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90" r:id="rId1"/>
  </p:sldMasterIdLst>
  <p:notesMasterIdLst>
    <p:notesMasterId r:id="rId18"/>
  </p:notesMasterIdLst>
  <p:sldIdLst>
    <p:sldId id="256" r:id="rId2"/>
    <p:sldId id="261" r:id="rId3"/>
    <p:sldId id="257" r:id="rId4"/>
    <p:sldId id="262" r:id="rId5"/>
    <p:sldId id="265" r:id="rId6"/>
    <p:sldId id="263" r:id="rId7"/>
    <p:sldId id="321" r:id="rId8"/>
    <p:sldId id="270" r:id="rId9"/>
    <p:sldId id="322" r:id="rId10"/>
    <p:sldId id="282" r:id="rId11"/>
    <p:sldId id="258" r:id="rId12"/>
    <p:sldId id="264" r:id="rId13"/>
    <p:sldId id="259" r:id="rId14"/>
    <p:sldId id="323" r:id="rId15"/>
    <p:sldId id="324" r:id="rId16"/>
    <p:sldId id="290" r:id="rId17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DE799C2-239B-4450-BD24-9306CF26B2A6}">
  <a:tblStyle styleId="{EDE799C2-239B-4450-BD24-9306CF26B2A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79" d="100"/>
          <a:sy n="79" d="100"/>
        </p:scale>
        <p:origin x="1062" y="15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56" name="Google Shape;2215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57" name="Google Shape;2215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84" name="Google Shape;33884;g114c3fbac6a_0_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885" name="Google Shape;33885;g114c3fbac6a_0_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96" name="Google Shape;22196;g11344d19927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97" name="Google Shape;22197;g11344d19927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29" name="Google Shape;24529;gd1e6fe6475_0_1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530" name="Google Shape;24530;gd1e6fe6475_0_1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32" name="Google Shape;22232;gd1e6fe6475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33" name="Google Shape;22233;gd1e6fe6475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32" name="Google Shape;22232;gd1e6fe6475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33" name="Google Shape;22233;gd1e6fe6475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912811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32" name="Google Shape;22232;gd1e6fe6475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33" name="Google Shape;22233;gd1e6fe6475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8158705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99" name="Google Shape;38499;g114c3fbac6a_0_44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500" name="Google Shape;38500;g114c3fbac6a_0_44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62" name="Google Shape;22262;g11344d19927_0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63" name="Google Shape;22263;g11344d19927_0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82" name="Google Shape;22182;g114c3fbac6a_0_141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83" name="Google Shape;22183;g114c3fbac6a_0_141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77" name="Google Shape;22277;g11344d19927_0_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78" name="Google Shape;22278;g11344d19927_0_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34" name="Google Shape;24534;gd1e6fe6475_0_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535" name="Google Shape;24535;gd1e6fe6475_0_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07" name="Google Shape;24507;gd1e6fe6475_0_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508" name="Google Shape;24508;gd1e6fe6475_0_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82" name="Google Shape;22182;g114c3fbac6a_0_141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83" name="Google Shape;22183;g114c3fbac6a_0_141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082033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39" name="Google Shape;29239;gd1e6fe6475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240" name="Google Shape;29240;gd1e6fe6475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82" name="Google Shape;22182;g114c3fbac6a_0_141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83" name="Google Shape;22183;g114c3fbac6a_0_141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1715841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15.png"/><Relationship Id="rId7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9.png"/><Relationship Id="rId4" Type="http://schemas.openxmlformats.org/officeDocument/2006/relationships/image" Target="../media/image16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9.png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hyperlink" Target="http://bit.ly/2TtBDfr" TargetMode="External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bit.ly/2TyoMsr" TargetMode="External"/><Relationship Id="rId5" Type="http://schemas.openxmlformats.org/officeDocument/2006/relationships/hyperlink" Target="http://bit.ly/2Tynxth" TargetMode="External"/><Relationship Id="rId4" Type="http://schemas.openxmlformats.org/officeDocument/2006/relationships/image" Target="../media/image18.png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8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1.png"/><Relationship Id="rId4" Type="http://schemas.openxmlformats.org/officeDocument/2006/relationships/image" Target="../media/image4.png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9.png"/><Relationship Id="rId4" Type="http://schemas.openxmlformats.org/officeDocument/2006/relationships/image" Target="../media/image10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14925" y="1036100"/>
            <a:ext cx="4380900" cy="139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Merriweather"/>
              <a:buNone/>
              <a:defRPr sz="5000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Merriweather"/>
              <a:buNone/>
              <a:defRPr sz="5200">
                <a:solidFill>
                  <a:srgbClr val="191919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Merriweather"/>
              <a:buNone/>
              <a:defRPr sz="5200">
                <a:solidFill>
                  <a:srgbClr val="191919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Merriweather"/>
              <a:buNone/>
              <a:defRPr sz="5200">
                <a:solidFill>
                  <a:srgbClr val="191919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Merriweather"/>
              <a:buNone/>
              <a:defRPr sz="5200">
                <a:solidFill>
                  <a:srgbClr val="191919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Merriweather"/>
              <a:buNone/>
              <a:defRPr sz="5200">
                <a:solidFill>
                  <a:srgbClr val="191919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Merriweather"/>
              <a:buNone/>
              <a:defRPr sz="5200">
                <a:solidFill>
                  <a:srgbClr val="191919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Merriweather"/>
              <a:buNone/>
              <a:defRPr sz="5200">
                <a:solidFill>
                  <a:srgbClr val="191919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Merriweather"/>
              <a:buNone/>
              <a:defRPr sz="5200">
                <a:solidFill>
                  <a:srgbClr val="191919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097105" y="3946926"/>
            <a:ext cx="3623400" cy="38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374897">
            <a:off x="518458" y="-706563"/>
            <a:ext cx="2004485" cy="14877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159450" y="4339425"/>
            <a:ext cx="1822001" cy="1769365"/>
          </a:xfrm>
          <a:prstGeom prst="rect">
            <a:avLst/>
          </a:prstGeom>
          <a:noFill/>
          <a:ln>
            <a:noFill/>
          </a:ln>
        </p:spPr>
      </p:pic>
      <p:sp>
        <p:nvSpPr>
          <p:cNvPr id="13" name="Google Shape;13;p2"/>
          <p:cNvSpPr txBox="1">
            <a:spLocks noGrp="1"/>
          </p:cNvSpPr>
          <p:nvPr>
            <p:ph type="ctrTitle" idx="2"/>
          </p:nvPr>
        </p:nvSpPr>
        <p:spPr>
          <a:xfrm>
            <a:off x="714925" y="2427325"/>
            <a:ext cx="4062900" cy="104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">
    <p:spTree>
      <p:nvGrpSpPr>
        <p:cNvPr id="1" name="Shape 6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4" name="Google Shape;6084;p15"/>
          <p:cNvSpPr txBox="1">
            <a:spLocks noGrp="1"/>
          </p:cNvSpPr>
          <p:nvPr>
            <p:ph type="subTitle" idx="1"/>
          </p:nvPr>
        </p:nvSpPr>
        <p:spPr>
          <a:xfrm>
            <a:off x="2190900" y="2724925"/>
            <a:ext cx="4762200" cy="73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85" name="Google Shape;6085;p15"/>
          <p:cNvSpPr txBox="1">
            <a:spLocks noGrp="1"/>
          </p:cNvSpPr>
          <p:nvPr>
            <p:ph type="title"/>
          </p:nvPr>
        </p:nvSpPr>
        <p:spPr>
          <a:xfrm>
            <a:off x="2540700" y="1651525"/>
            <a:ext cx="4062600" cy="107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8000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086" name="Google Shape;6086;p15"/>
          <p:cNvGrpSpPr/>
          <p:nvPr/>
        </p:nvGrpSpPr>
        <p:grpSpPr>
          <a:xfrm>
            <a:off x="5603644" y="-487650"/>
            <a:ext cx="4381499" cy="3150856"/>
            <a:chOff x="5603644" y="-487650"/>
            <a:chExt cx="4381499" cy="3150856"/>
          </a:xfrm>
        </p:grpSpPr>
        <p:pic>
          <p:nvPicPr>
            <p:cNvPr id="6087" name="Google Shape;6087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5603644" y="-487650"/>
              <a:ext cx="4381499" cy="14339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088" name="Google Shape;6088;p15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8108149" y="-7"/>
              <a:ext cx="1035850" cy="1636682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89" name="Google Shape;6089;p15"/>
            <p:cNvGrpSpPr/>
            <p:nvPr/>
          </p:nvGrpSpPr>
          <p:grpSpPr>
            <a:xfrm rot="-5400000">
              <a:off x="7709423" y="1028777"/>
              <a:ext cx="2834996" cy="433861"/>
              <a:chOff x="4982625" y="3954088"/>
              <a:chExt cx="2204850" cy="337425"/>
            </a:xfrm>
          </p:grpSpPr>
          <p:sp>
            <p:nvSpPr>
              <p:cNvPr id="6090" name="Google Shape;6090;p15"/>
              <p:cNvSpPr/>
              <p:nvPr/>
            </p:nvSpPr>
            <p:spPr>
              <a:xfrm>
                <a:off x="4982625" y="3954088"/>
                <a:ext cx="2204850" cy="337425"/>
              </a:xfrm>
              <a:custGeom>
                <a:avLst/>
                <a:gdLst/>
                <a:ahLst/>
                <a:cxnLst/>
                <a:rect l="l" t="t" r="r" b="b"/>
                <a:pathLst>
                  <a:path w="88194" h="13497" extrusionOk="0">
                    <a:moveTo>
                      <a:pt x="0" y="1"/>
                    </a:moveTo>
                    <a:lnTo>
                      <a:pt x="0" y="13497"/>
                    </a:lnTo>
                    <a:lnTo>
                      <a:pt x="88193" y="13497"/>
                    </a:lnTo>
                    <a:lnTo>
                      <a:pt x="88193" y="12555"/>
                    </a:lnTo>
                    <a:lnTo>
                      <a:pt x="87775" y="12450"/>
                    </a:lnTo>
                    <a:lnTo>
                      <a:pt x="87461" y="12346"/>
                    </a:lnTo>
                    <a:lnTo>
                      <a:pt x="87356" y="12241"/>
                    </a:lnTo>
                    <a:lnTo>
                      <a:pt x="87356" y="11927"/>
                    </a:lnTo>
                    <a:lnTo>
                      <a:pt x="87356" y="11404"/>
                    </a:lnTo>
                    <a:lnTo>
                      <a:pt x="87252" y="11300"/>
                    </a:lnTo>
                    <a:lnTo>
                      <a:pt x="87042" y="11090"/>
                    </a:lnTo>
                    <a:lnTo>
                      <a:pt x="86624" y="10881"/>
                    </a:lnTo>
                    <a:lnTo>
                      <a:pt x="86519" y="10777"/>
                    </a:lnTo>
                    <a:lnTo>
                      <a:pt x="86519" y="10672"/>
                    </a:lnTo>
                    <a:lnTo>
                      <a:pt x="86415" y="9730"/>
                    </a:lnTo>
                    <a:lnTo>
                      <a:pt x="86415" y="9312"/>
                    </a:lnTo>
                    <a:lnTo>
                      <a:pt x="86415" y="8789"/>
                    </a:lnTo>
                    <a:lnTo>
                      <a:pt x="86415" y="8475"/>
                    </a:lnTo>
                    <a:lnTo>
                      <a:pt x="86415" y="8161"/>
                    </a:lnTo>
                    <a:lnTo>
                      <a:pt x="86101" y="7952"/>
                    </a:lnTo>
                    <a:lnTo>
                      <a:pt x="85787" y="7743"/>
                    </a:lnTo>
                    <a:lnTo>
                      <a:pt x="85682" y="7638"/>
                    </a:lnTo>
                    <a:lnTo>
                      <a:pt x="85473" y="7638"/>
                    </a:lnTo>
                    <a:lnTo>
                      <a:pt x="85369" y="7220"/>
                    </a:lnTo>
                    <a:lnTo>
                      <a:pt x="85369" y="6801"/>
                    </a:lnTo>
                    <a:lnTo>
                      <a:pt x="85369" y="6487"/>
                    </a:lnTo>
                    <a:lnTo>
                      <a:pt x="85264" y="6173"/>
                    </a:lnTo>
                    <a:lnTo>
                      <a:pt x="84846" y="6173"/>
                    </a:lnTo>
                    <a:lnTo>
                      <a:pt x="84636" y="6069"/>
                    </a:lnTo>
                    <a:lnTo>
                      <a:pt x="84532" y="5964"/>
                    </a:lnTo>
                    <a:lnTo>
                      <a:pt x="84427" y="5860"/>
                    </a:lnTo>
                    <a:lnTo>
                      <a:pt x="84218" y="5755"/>
                    </a:lnTo>
                    <a:lnTo>
                      <a:pt x="84218" y="5546"/>
                    </a:lnTo>
                    <a:lnTo>
                      <a:pt x="83590" y="5546"/>
                    </a:lnTo>
                    <a:lnTo>
                      <a:pt x="83485" y="5336"/>
                    </a:lnTo>
                    <a:lnTo>
                      <a:pt x="83485" y="5023"/>
                    </a:lnTo>
                    <a:lnTo>
                      <a:pt x="83067" y="5023"/>
                    </a:lnTo>
                    <a:lnTo>
                      <a:pt x="82858" y="4918"/>
                    </a:lnTo>
                    <a:lnTo>
                      <a:pt x="82858" y="4709"/>
                    </a:lnTo>
                    <a:lnTo>
                      <a:pt x="82649" y="4709"/>
                    </a:lnTo>
                    <a:lnTo>
                      <a:pt x="82021" y="4499"/>
                    </a:lnTo>
                    <a:lnTo>
                      <a:pt x="81812" y="4395"/>
                    </a:lnTo>
                    <a:lnTo>
                      <a:pt x="81707" y="4290"/>
                    </a:lnTo>
                    <a:lnTo>
                      <a:pt x="81707" y="4186"/>
                    </a:lnTo>
                    <a:lnTo>
                      <a:pt x="81393" y="4186"/>
                    </a:lnTo>
                    <a:lnTo>
                      <a:pt x="81393" y="3976"/>
                    </a:lnTo>
                    <a:lnTo>
                      <a:pt x="80661" y="3976"/>
                    </a:lnTo>
                    <a:lnTo>
                      <a:pt x="80347" y="3663"/>
                    </a:lnTo>
                    <a:lnTo>
                      <a:pt x="80033" y="3558"/>
                    </a:lnTo>
                    <a:lnTo>
                      <a:pt x="79719" y="3558"/>
                    </a:lnTo>
                    <a:lnTo>
                      <a:pt x="79615" y="3453"/>
                    </a:lnTo>
                    <a:lnTo>
                      <a:pt x="79510" y="3349"/>
                    </a:lnTo>
                    <a:lnTo>
                      <a:pt x="79196" y="3349"/>
                    </a:lnTo>
                    <a:lnTo>
                      <a:pt x="78987" y="3244"/>
                    </a:lnTo>
                    <a:lnTo>
                      <a:pt x="77418" y="3244"/>
                    </a:lnTo>
                    <a:lnTo>
                      <a:pt x="77208" y="3139"/>
                    </a:lnTo>
                    <a:lnTo>
                      <a:pt x="77104" y="3035"/>
                    </a:lnTo>
                    <a:lnTo>
                      <a:pt x="76999" y="2930"/>
                    </a:lnTo>
                    <a:lnTo>
                      <a:pt x="76895" y="2826"/>
                    </a:lnTo>
                    <a:lnTo>
                      <a:pt x="76790" y="2930"/>
                    </a:lnTo>
                    <a:lnTo>
                      <a:pt x="76685" y="2826"/>
                    </a:lnTo>
                    <a:lnTo>
                      <a:pt x="76685" y="2721"/>
                    </a:lnTo>
                    <a:lnTo>
                      <a:pt x="76685" y="2616"/>
                    </a:lnTo>
                    <a:lnTo>
                      <a:pt x="76581" y="2512"/>
                    </a:lnTo>
                    <a:lnTo>
                      <a:pt x="76371" y="2407"/>
                    </a:lnTo>
                    <a:lnTo>
                      <a:pt x="76162" y="2407"/>
                    </a:lnTo>
                    <a:lnTo>
                      <a:pt x="75639" y="2512"/>
                    </a:lnTo>
                    <a:lnTo>
                      <a:pt x="75325" y="2512"/>
                    </a:lnTo>
                    <a:lnTo>
                      <a:pt x="75116" y="2616"/>
                    </a:lnTo>
                    <a:lnTo>
                      <a:pt x="74698" y="2721"/>
                    </a:lnTo>
                    <a:lnTo>
                      <a:pt x="74488" y="2616"/>
                    </a:lnTo>
                    <a:lnTo>
                      <a:pt x="74174" y="2616"/>
                    </a:lnTo>
                    <a:lnTo>
                      <a:pt x="74070" y="2721"/>
                    </a:lnTo>
                    <a:lnTo>
                      <a:pt x="73861" y="2826"/>
                    </a:lnTo>
                    <a:lnTo>
                      <a:pt x="73442" y="2721"/>
                    </a:lnTo>
                    <a:lnTo>
                      <a:pt x="73233" y="2616"/>
                    </a:lnTo>
                    <a:lnTo>
                      <a:pt x="73128" y="2616"/>
                    </a:lnTo>
                    <a:lnTo>
                      <a:pt x="73024" y="2930"/>
                    </a:lnTo>
                    <a:lnTo>
                      <a:pt x="72919" y="3244"/>
                    </a:lnTo>
                    <a:lnTo>
                      <a:pt x="72710" y="3558"/>
                    </a:lnTo>
                    <a:lnTo>
                      <a:pt x="72396" y="3767"/>
                    </a:lnTo>
                    <a:lnTo>
                      <a:pt x="71978" y="3872"/>
                    </a:lnTo>
                    <a:lnTo>
                      <a:pt x="71559" y="4081"/>
                    </a:lnTo>
                    <a:lnTo>
                      <a:pt x="71350" y="4290"/>
                    </a:lnTo>
                    <a:lnTo>
                      <a:pt x="71350" y="4499"/>
                    </a:lnTo>
                    <a:lnTo>
                      <a:pt x="71141" y="4709"/>
                    </a:lnTo>
                    <a:lnTo>
                      <a:pt x="70931" y="4813"/>
                    </a:lnTo>
                    <a:lnTo>
                      <a:pt x="70931" y="5023"/>
                    </a:lnTo>
                    <a:lnTo>
                      <a:pt x="70722" y="5127"/>
                    </a:lnTo>
                    <a:lnTo>
                      <a:pt x="70094" y="5127"/>
                    </a:lnTo>
                    <a:lnTo>
                      <a:pt x="69885" y="5023"/>
                    </a:lnTo>
                    <a:lnTo>
                      <a:pt x="69676" y="5441"/>
                    </a:lnTo>
                    <a:lnTo>
                      <a:pt x="69467" y="5755"/>
                    </a:lnTo>
                    <a:lnTo>
                      <a:pt x="69362" y="5860"/>
                    </a:lnTo>
                    <a:lnTo>
                      <a:pt x="69153" y="5964"/>
                    </a:lnTo>
                    <a:lnTo>
                      <a:pt x="68734" y="6173"/>
                    </a:lnTo>
                    <a:lnTo>
                      <a:pt x="68211" y="6278"/>
                    </a:lnTo>
                    <a:lnTo>
                      <a:pt x="68002" y="6278"/>
                    </a:lnTo>
                    <a:lnTo>
                      <a:pt x="67688" y="6173"/>
                    </a:lnTo>
                    <a:lnTo>
                      <a:pt x="66642" y="6173"/>
                    </a:lnTo>
                    <a:lnTo>
                      <a:pt x="66537" y="6069"/>
                    </a:lnTo>
                    <a:lnTo>
                      <a:pt x="66433" y="5964"/>
                    </a:lnTo>
                    <a:lnTo>
                      <a:pt x="66433" y="5755"/>
                    </a:lnTo>
                    <a:lnTo>
                      <a:pt x="66433" y="5441"/>
                    </a:lnTo>
                    <a:lnTo>
                      <a:pt x="66328" y="5127"/>
                    </a:lnTo>
                    <a:lnTo>
                      <a:pt x="66119" y="4918"/>
                    </a:lnTo>
                    <a:lnTo>
                      <a:pt x="66119" y="4709"/>
                    </a:lnTo>
                    <a:lnTo>
                      <a:pt x="66119" y="4499"/>
                    </a:lnTo>
                    <a:lnTo>
                      <a:pt x="66014" y="4290"/>
                    </a:lnTo>
                    <a:lnTo>
                      <a:pt x="66014" y="3872"/>
                    </a:lnTo>
                    <a:lnTo>
                      <a:pt x="66014" y="3558"/>
                    </a:lnTo>
                    <a:lnTo>
                      <a:pt x="66014" y="3035"/>
                    </a:lnTo>
                    <a:lnTo>
                      <a:pt x="66014" y="2616"/>
                    </a:lnTo>
                    <a:lnTo>
                      <a:pt x="65910" y="2512"/>
                    </a:lnTo>
                    <a:lnTo>
                      <a:pt x="65700" y="2512"/>
                    </a:lnTo>
                    <a:lnTo>
                      <a:pt x="65282" y="2198"/>
                    </a:lnTo>
                    <a:lnTo>
                      <a:pt x="64968" y="2093"/>
                    </a:lnTo>
                    <a:lnTo>
                      <a:pt x="64759" y="1989"/>
                    </a:lnTo>
                    <a:lnTo>
                      <a:pt x="64550" y="1884"/>
                    </a:lnTo>
                    <a:lnTo>
                      <a:pt x="64340" y="1466"/>
                    </a:lnTo>
                    <a:lnTo>
                      <a:pt x="64236" y="1152"/>
                    </a:lnTo>
                    <a:lnTo>
                      <a:pt x="64131" y="942"/>
                    </a:lnTo>
                    <a:lnTo>
                      <a:pt x="64027" y="838"/>
                    </a:lnTo>
                    <a:lnTo>
                      <a:pt x="63608" y="942"/>
                    </a:lnTo>
                    <a:lnTo>
                      <a:pt x="63294" y="942"/>
                    </a:lnTo>
                    <a:lnTo>
                      <a:pt x="62980" y="838"/>
                    </a:lnTo>
                    <a:lnTo>
                      <a:pt x="62667" y="733"/>
                    </a:lnTo>
                    <a:lnTo>
                      <a:pt x="62562" y="524"/>
                    </a:lnTo>
                    <a:lnTo>
                      <a:pt x="62457" y="419"/>
                    </a:lnTo>
                    <a:lnTo>
                      <a:pt x="62248" y="315"/>
                    </a:lnTo>
                    <a:lnTo>
                      <a:pt x="61725" y="315"/>
                    </a:lnTo>
                    <a:lnTo>
                      <a:pt x="6162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1" name="Google Shape;6091;p15"/>
              <p:cNvSpPr/>
              <p:nvPr/>
            </p:nvSpPr>
            <p:spPr>
              <a:xfrm>
                <a:off x="4982625" y="3954088"/>
                <a:ext cx="2204850" cy="337425"/>
              </a:xfrm>
              <a:custGeom>
                <a:avLst/>
                <a:gdLst/>
                <a:ahLst/>
                <a:cxnLst/>
                <a:rect l="l" t="t" r="r" b="b"/>
                <a:pathLst>
                  <a:path w="88194" h="13497" extrusionOk="0">
                    <a:moveTo>
                      <a:pt x="0" y="1"/>
                    </a:moveTo>
                    <a:lnTo>
                      <a:pt x="0" y="13497"/>
                    </a:lnTo>
                    <a:lnTo>
                      <a:pt x="88193" y="13497"/>
                    </a:lnTo>
                    <a:lnTo>
                      <a:pt x="87879" y="12555"/>
                    </a:lnTo>
                    <a:lnTo>
                      <a:pt x="87566" y="12555"/>
                    </a:lnTo>
                    <a:lnTo>
                      <a:pt x="87252" y="12450"/>
                    </a:lnTo>
                    <a:lnTo>
                      <a:pt x="87042" y="12241"/>
                    </a:lnTo>
                    <a:lnTo>
                      <a:pt x="87042" y="12032"/>
                    </a:lnTo>
                    <a:lnTo>
                      <a:pt x="87042" y="11509"/>
                    </a:lnTo>
                    <a:lnTo>
                      <a:pt x="86938" y="11300"/>
                    </a:lnTo>
                    <a:lnTo>
                      <a:pt x="86729" y="11195"/>
                    </a:lnTo>
                    <a:lnTo>
                      <a:pt x="86415" y="10986"/>
                    </a:lnTo>
                    <a:lnTo>
                      <a:pt x="86310" y="10881"/>
                    </a:lnTo>
                    <a:lnTo>
                      <a:pt x="86206" y="10672"/>
                    </a:lnTo>
                    <a:lnTo>
                      <a:pt x="86206" y="10567"/>
                    </a:lnTo>
                    <a:lnTo>
                      <a:pt x="85996" y="10463"/>
                    </a:lnTo>
                    <a:lnTo>
                      <a:pt x="85892" y="10463"/>
                    </a:lnTo>
                    <a:lnTo>
                      <a:pt x="85787" y="10253"/>
                    </a:lnTo>
                    <a:lnTo>
                      <a:pt x="85682" y="9835"/>
                    </a:lnTo>
                    <a:lnTo>
                      <a:pt x="85787" y="9312"/>
                    </a:lnTo>
                    <a:lnTo>
                      <a:pt x="85787" y="8998"/>
                    </a:lnTo>
                    <a:lnTo>
                      <a:pt x="85682" y="8684"/>
                    </a:lnTo>
                    <a:lnTo>
                      <a:pt x="85369" y="8475"/>
                    </a:lnTo>
                    <a:lnTo>
                      <a:pt x="85055" y="8266"/>
                    </a:lnTo>
                    <a:lnTo>
                      <a:pt x="84950" y="8266"/>
                    </a:lnTo>
                    <a:lnTo>
                      <a:pt x="84741" y="8161"/>
                    </a:lnTo>
                    <a:lnTo>
                      <a:pt x="84741" y="7952"/>
                    </a:lnTo>
                    <a:lnTo>
                      <a:pt x="84741" y="7638"/>
                    </a:lnTo>
                    <a:lnTo>
                      <a:pt x="84741" y="7324"/>
                    </a:lnTo>
                    <a:lnTo>
                      <a:pt x="84636" y="7115"/>
                    </a:lnTo>
                    <a:lnTo>
                      <a:pt x="84532" y="7010"/>
                    </a:lnTo>
                    <a:lnTo>
                      <a:pt x="84218" y="7010"/>
                    </a:lnTo>
                    <a:lnTo>
                      <a:pt x="84113" y="7115"/>
                    </a:lnTo>
                    <a:lnTo>
                      <a:pt x="84009" y="7220"/>
                    </a:lnTo>
                    <a:lnTo>
                      <a:pt x="83799" y="7115"/>
                    </a:lnTo>
                    <a:lnTo>
                      <a:pt x="83590" y="6801"/>
                    </a:lnTo>
                    <a:lnTo>
                      <a:pt x="83485" y="6592"/>
                    </a:lnTo>
                    <a:lnTo>
                      <a:pt x="83485" y="6278"/>
                    </a:lnTo>
                    <a:lnTo>
                      <a:pt x="82962" y="5964"/>
                    </a:lnTo>
                    <a:lnTo>
                      <a:pt x="82858" y="5546"/>
                    </a:lnTo>
                    <a:lnTo>
                      <a:pt x="82544" y="5441"/>
                    </a:lnTo>
                    <a:lnTo>
                      <a:pt x="82335" y="5232"/>
                    </a:lnTo>
                    <a:lnTo>
                      <a:pt x="82335" y="5127"/>
                    </a:lnTo>
                    <a:lnTo>
                      <a:pt x="82125" y="5023"/>
                    </a:lnTo>
                    <a:lnTo>
                      <a:pt x="81916" y="5023"/>
                    </a:lnTo>
                    <a:lnTo>
                      <a:pt x="81707" y="4918"/>
                    </a:lnTo>
                    <a:lnTo>
                      <a:pt x="81498" y="4709"/>
                    </a:lnTo>
                    <a:lnTo>
                      <a:pt x="81498" y="4499"/>
                    </a:lnTo>
                    <a:lnTo>
                      <a:pt x="81289" y="4395"/>
                    </a:lnTo>
                    <a:lnTo>
                      <a:pt x="81184" y="4290"/>
                    </a:lnTo>
                    <a:lnTo>
                      <a:pt x="80661" y="4290"/>
                    </a:lnTo>
                    <a:lnTo>
                      <a:pt x="80452" y="4186"/>
                    </a:lnTo>
                    <a:lnTo>
                      <a:pt x="80138" y="3976"/>
                    </a:lnTo>
                    <a:lnTo>
                      <a:pt x="80033" y="3872"/>
                    </a:lnTo>
                    <a:lnTo>
                      <a:pt x="79719" y="3872"/>
                    </a:lnTo>
                    <a:lnTo>
                      <a:pt x="79510" y="3767"/>
                    </a:lnTo>
                    <a:lnTo>
                      <a:pt x="79301" y="3663"/>
                    </a:lnTo>
                    <a:lnTo>
                      <a:pt x="78673" y="3663"/>
                    </a:lnTo>
                    <a:lnTo>
                      <a:pt x="78568" y="3558"/>
                    </a:lnTo>
                    <a:lnTo>
                      <a:pt x="77104" y="3558"/>
                    </a:lnTo>
                    <a:lnTo>
                      <a:pt x="76999" y="3244"/>
                    </a:lnTo>
                    <a:lnTo>
                      <a:pt x="76895" y="3035"/>
                    </a:lnTo>
                    <a:lnTo>
                      <a:pt x="76581" y="3035"/>
                    </a:lnTo>
                    <a:lnTo>
                      <a:pt x="76581" y="2930"/>
                    </a:lnTo>
                    <a:lnTo>
                      <a:pt x="76581" y="2826"/>
                    </a:lnTo>
                    <a:lnTo>
                      <a:pt x="76476" y="2721"/>
                    </a:lnTo>
                    <a:lnTo>
                      <a:pt x="76267" y="2616"/>
                    </a:lnTo>
                    <a:lnTo>
                      <a:pt x="75535" y="2616"/>
                    </a:lnTo>
                    <a:lnTo>
                      <a:pt x="75221" y="2721"/>
                    </a:lnTo>
                    <a:lnTo>
                      <a:pt x="75011" y="2826"/>
                    </a:lnTo>
                    <a:lnTo>
                      <a:pt x="74070" y="2826"/>
                    </a:lnTo>
                    <a:lnTo>
                      <a:pt x="74070" y="2930"/>
                    </a:lnTo>
                    <a:lnTo>
                      <a:pt x="74070" y="3139"/>
                    </a:lnTo>
                    <a:lnTo>
                      <a:pt x="74174" y="3349"/>
                    </a:lnTo>
                    <a:lnTo>
                      <a:pt x="73756" y="3349"/>
                    </a:lnTo>
                    <a:lnTo>
                      <a:pt x="73547" y="3244"/>
                    </a:lnTo>
                    <a:lnTo>
                      <a:pt x="73442" y="3244"/>
                    </a:lnTo>
                    <a:lnTo>
                      <a:pt x="73233" y="3558"/>
                    </a:lnTo>
                    <a:lnTo>
                      <a:pt x="73128" y="3767"/>
                    </a:lnTo>
                    <a:lnTo>
                      <a:pt x="73024" y="3872"/>
                    </a:lnTo>
                    <a:lnTo>
                      <a:pt x="72919" y="3872"/>
                    </a:lnTo>
                    <a:lnTo>
                      <a:pt x="72710" y="4186"/>
                    </a:lnTo>
                    <a:lnTo>
                      <a:pt x="72605" y="4395"/>
                    </a:lnTo>
                    <a:lnTo>
                      <a:pt x="72501" y="4499"/>
                    </a:lnTo>
                    <a:lnTo>
                      <a:pt x="72082" y="4604"/>
                    </a:lnTo>
                    <a:lnTo>
                      <a:pt x="71978" y="4813"/>
                    </a:lnTo>
                    <a:lnTo>
                      <a:pt x="71873" y="5023"/>
                    </a:lnTo>
                    <a:lnTo>
                      <a:pt x="71664" y="5232"/>
                    </a:lnTo>
                    <a:lnTo>
                      <a:pt x="71559" y="5336"/>
                    </a:lnTo>
                    <a:lnTo>
                      <a:pt x="71454" y="5546"/>
                    </a:lnTo>
                    <a:lnTo>
                      <a:pt x="71141" y="5650"/>
                    </a:lnTo>
                    <a:lnTo>
                      <a:pt x="70408" y="5650"/>
                    </a:lnTo>
                    <a:lnTo>
                      <a:pt x="70094" y="5546"/>
                    </a:lnTo>
                    <a:lnTo>
                      <a:pt x="69885" y="5860"/>
                    </a:lnTo>
                    <a:lnTo>
                      <a:pt x="69676" y="6278"/>
                    </a:lnTo>
                    <a:lnTo>
                      <a:pt x="69571" y="6383"/>
                    </a:lnTo>
                    <a:lnTo>
                      <a:pt x="69362" y="6487"/>
                    </a:lnTo>
                    <a:lnTo>
                      <a:pt x="68107" y="6487"/>
                    </a:lnTo>
                    <a:lnTo>
                      <a:pt x="67793" y="6383"/>
                    </a:lnTo>
                    <a:lnTo>
                      <a:pt x="67060" y="6487"/>
                    </a:lnTo>
                    <a:lnTo>
                      <a:pt x="66851" y="6383"/>
                    </a:lnTo>
                    <a:lnTo>
                      <a:pt x="66747" y="6278"/>
                    </a:lnTo>
                    <a:lnTo>
                      <a:pt x="66433" y="5964"/>
                    </a:lnTo>
                    <a:lnTo>
                      <a:pt x="66433" y="5755"/>
                    </a:lnTo>
                    <a:lnTo>
                      <a:pt x="66433" y="5441"/>
                    </a:lnTo>
                    <a:lnTo>
                      <a:pt x="66328" y="5127"/>
                    </a:lnTo>
                    <a:lnTo>
                      <a:pt x="66119" y="4918"/>
                    </a:lnTo>
                    <a:lnTo>
                      <a:pt x="66119" y="4709"/>
                    </a:lnTo>
                    <a:lnTo>
                      <a:pt x="66119" y="4499"/>
                    </a:lnTo>
                    <a:lnTo>
                      <a:pt x="66014" y="4290"/>
                    </a:lnTo>
                    <a:lnTo>
                      <a:pt x="66014" y="3872"/>
                    </a:lnTo>
                    <a:lnTo>
                      <a:pt x="65910" y="3558"/>
                    </a:lnTo>
                    <a:lnTo>
                      <a:pt x="65805" y="3244"/>
                    </a:lnTo>
                    <a:lnTo>
                      <a:pt x="65700" y="3139"/>
                    </a:lnTo>
                    <a:lnTo>
                      <a:pt x="65700" y="3035"/>
                    </a:lnTo>
                    <a:lnTo>
                      <a:pt x="65596" y="2930"/>
                    </a:lnTo>
                    <a:lnTo>
                      <a:pt x="65387" y="2826"/>
                    </a:lnTo>
                    <a:lnTo>
                      <a:pt x="64863" y="2616"/>
                    </a:lnTo>
                    <a:lnTo>
                      <a:pt x="64654" y="2512"/>
                    </a:lnTo>
                    <a:lnTo>
                      <a:pt x="64445" y="2407"/>
                    </a:lnTo>
                    <a:lnTo>
                      <a:pt x="64236" y="2302"/>
                    </a:lnTo>
                    <a:lnTo>
                      <a:pt x="64027" y="1884"/>
                    </a:lnTo>
                    <a:lnTo>
                      <a:pt x="63922" y="1466"/>
                    </a:lnTo>
                    <a:lnTo>
                      <a:pt x="63817" y="1361"/>
                    </a:lnTo>
                    <a:lnTo>
                      <a:pt x="63713" y="1256"/>
                    </a:lnTo>
                    <a:lnTo>
                      <a:pt x="63294" y="1361"/>
                    </a:lnTo>
                    <a:lnTo>
                      <a:pt x="63190" y="1256"/>
                    </a:lnTo>
                    <a:lnTo>
                      <a:pt x="63190" y="1152"/>
                    </a:lnTo>
                    <a:lnTo>
                      <a:pt x="63085" y="942"/>
                    </a:lnTo>
                    <a:lnTo>
                      <a:pt x="62980" y="838"/>
                    </a:lnTo>
                    <a:lnTo>
                      <a:pt x="62667" y="733"/>
                    </a:lnTo>
                    <a:lnTo>
                      <a:pt x="62562" y="524"/>
                    </a:lnTo>
                    <a:lnTo>
                      <a:pt x="62457" y="419"/>
                    </a:lnTo>
                    <a:lnTo>
                      <a:pt x="62248" y="315"/>
                    </a:lnTo>
                    <a:lnTo>
                      <a:pt x="61725" y="315"/>
                    </a:lnTo>
                    <a:lnTo>
                      <a:pt x="61620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92" name="Google Shape;6092;p15"/>
            <p:cNvGrpSpPr/>
            <p:nvPr/>
          </p:nvGrpSpPr>
          <p:grpSpPr>
            <a:xfrm rot="-6979612">
              <a:off x="8643626" y="967387"/>
              <a:ext cx="164289" cy="740178"/>
              <a:chOff x="238125" y="841825"/>
              <a:chExt cx="293675" cy="918975"/>
            </a:xfrm>
          </p:grpSpPr>
          <p:sp>
            <p:nvSpPr>
              <p:cNvPr id="6093" name="Google Shape;6093;p15"/>
              <p:cNvSpPr/>
              <p:nvPr/>
            </p:nvSpPr>
            <p:spPr>
              <a:xfrm>
                <a:off x="417975" y="872725"/>
                <a:ext cx="112425" cy="126500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5060" extrusionOk="0">
                    <a:moveTo>
                      <a:pt x="4328" y="1"/>
                    </a:moveTo>
                    <a:lnTo>
                      <a:pt x="4216" y="57"/>
                    </a:lnTo>
                    <a:lnTo>
                      <a:pt x="4216" y="169"/>
                    </a:lnTo>
                    <a:lnTo>
                      <a:pt x="4272" y="338"/>
                    </a:lnTo>
                    <a:lnTo>
                      <a:pt x="4328" y="338"/>
                    </a:lnTo>
                    <a:lnTo>
                      <a:pt x="4272" y="450"/>
                    </a:lnTo>
                    <a:lnTo>
                      <a:pt x="4272" y="563"/>
                    </a:lnTo>
                    <a:lnTo>
                      <a:pt x="4272" y="619"/>
                    </a:lnTo>
                    <a:lnTo>
                      <a:pt x="4216" y="675"/>
                    </a:lnTo>
                    <a:lnTo>
                      <a:pt x="4160" y="731"/>
                    </a:lnTo>
                    <a:lnTo>
                      <a:pt x="4103" y="787"/>
                    </a:lnTo>
                    <a:lnTo>
                      <a:pt x="3935" y="844"/>
                    </a:lnTo>
                    <a:lnTo>
                      <a:pt x="3879" y="844"/>
                    </a:lnTo>
                    <a:lnTo>
                      <a:pt x="3822" y="956"/>
                    </a:lnTo>
                    <a:lnTo>
                      <a:pt x="3822" y="1012"/>
                    </a:lnTo>
                    <a:lnTo>
                      <a:pt x="3710" y="1068"/>
                    </a:lnTo>
                    <a:lnTo>
                      <a:pt x="3541" y="1068"/>
                    </a:lnTo>
                    <a:lnTo>
                      <a:pt x="3373" y="1125"/>
                    </a:lnTo>
                    <a:lnTo>
                      <a:pt x="3204" y="1237"/>
                    </a:lnTo>
                    <a:lnTo>
                      <a:pt x="3204" y="1406"/>
                    </a:lnTo>
                    <a:lnTo>
                      <a:pt x="3204" y="1630"/>
                    </a:lnTo>
                    <a:lnTo>
                      <a:pt x="3035" y="1462"/>
                    </a:lnTo>
                    <a:lnTo>
                      <a:pt x="2811" y="1349"/>
                    </a:lnTo>
                    <a:lnTo>
                      <a:pt x="2642" y="1349"/>
                    </a:lnTo>
                    <a:lnTo>
                      <a:pt x="2417" y="1462"/>
                    </a:lnTo>
                    <a:lnTo>
                      <a:pt x="2417" y="1181"/>
                    </a:lnTo>
                    <a:lnTo>
                      <a:pt x="2361" y="1068"/>
                    </a:lnTo>
                    <a:lnTo>
                      <a:pt x="2192" y="956"/>
                    </a:lnTo>
                    <a:lnTo>
                      <a:pt x="2024" y="956"/>
                    </a:lnTo>
                    <a:lnTo>
                      <a:pt x="1968" y="1012"/>
                    </a:lnTo>
                    <a:lnTo>
                      <a:pt x="1911" y="1125"/>
                    </a:lnTo>
                    <a:lnTo>
                      <a:pt x="1968" y="1237"/>
                    </a:lnTo>
                    <a:lnTo>
                      <a:pt x="1968" y="1406"/>
                    </a:lnTo>
                    <a:lnTo>
                      <a:pt x="1911" y="1462"/>
                    </a:lnTo>
                    <a:lnTo>
                      <a:pt x="1687" y="1630"/>
                    </a:lnTo>
                    <a:lnTo>
                      <a:pt x="1630" y="1630"/>
                    </a:lnTo>
                    <a:lnTo>
                      <a:pt x="1630" y="1574"/>
                    </a:lnTo>
                    <a:lnTo>
                      <a:pt x="1630" y="1518"/>
                    </a:lnTo>
                    <a:lnTo>
                      <a:pt x="1630" y="1462"/>
                    </a:lnTo>
                    <a:lnTo>
                      <a:pt x="1462" y="1406"/>
                    </a:lnTo>
                    <a:lnTo>
                      <a:pt x="1012" y="1406"/>
                    </a:lnTo>
                    <a:lnTo>
                      <a:pt x="843" y="1687"/>
                    </a:lnTo>
                    <a:lnTo>
                      <a:pt x="731" y="2024"/>
                    </a:lnTo>
                    <a:lnTo>
                      <a:pt x="619" y="2361"/>
                    </a:lnTo>
                    <a:lnTo>
                      <a:pt x="506" y="2474"/>
                    </a:lnTo>
                    <a:lnTo>
                      <a:pt x="394" y="2586"/>
                    </a:lnTo>
                    <a:lnTo>
                      <a:pt x="338" y="2811"/>
                    </a:lnTo>
                    <a:lnTo>
                      <a:pt x="338" y="3036"/>
                    </a:lnTo>
                    <a:lnTo>
                      <a:pt x="450" y="3204"/>
                    </a:lnTo>
                    <a:lnTo>
                      <a:pt x="562" y="3485"/>
                    </a:lnTo>
                    <a:lnTo>
                      <a:pt x="562" y="3541"/>
                    </a:lnTo>
                    <a:lnTo>
                      <a:pt x="506" y="3541"/>
                    </a:lnTo>
                    <a:lnTo>
                      <a:pt x="338" y="3598"/>
                    </a:lnTo>
                    <a:lnTo>
                      <a:pt x="225" y="3710"/>
                    </a:lnTo>
                    <a:lnTo>
                      <a:pt x="113" y="3823"/>
                    </a:lnTo>
                    <a:lnTo>
                      <a:pt x="0" y="3991"/>
                    </a:lnTo>
                    <a:lnTo>
                      <a:pt x="57" y="4104"/>
                    </a:lnTo>
                    <a:lnTo>
                      <a:pt x="169" y="4104"/>
                    </a:lnTo>
                    <a:lnTo>
                      <a:pt x="225" y="4160"/>
                    </a:lnTo>
                    <a:lnTo>
                      <a:pt x="338" y="4160"/>
                    </a:lnTo>
                    <a:lnTo>
                      <a:pt x="281" y="4328"/>
                    </a:lnTo>
                    <a:lnTo>
                      <a:pt x="338" y="4385"/>
                    </a:lnTo>
                    <a:lnTo>
                      <a:pt x="450" y="4441"/>
                    </a:lnTo>
                    <a:lnTo>
                      <a:pt x="675" y="4441"/>
                    </a:lnTo>
                    <a:lnTo>
                      <a:pt x="900" y="4497"/>
                    </a:lnTo>
                    <a:lnTo>
                      <a:pt x="1012" y="4609"/>
                    </a:lnTo>
                    <a:lnTo>
                      <a:pt x="1068" y="4834"/>
                    </a:lnTo>
                    <a:lnTo>
                      <a:pt x="1124" y="5003"/>
                    </a:lnTo>
                    <a:lnTo>
                      <a:pt x="1181" y="5003"/>
                    </a:lnTo>
                    <a:lnTo>
                      <a:pt x="1293" y="5059"/>
                    </a:lnTo>
                    <a:lnTo>
                      <a:pt x="1462" y="4947"/>
                    </a:lnTo>
                    <a:lnTo>
                      <a:pt x="1630" y="4778"/>
                    </a:lnTo>
                    <a:lnTo>
                      <a:pt x="1799" y="4609"/>
                    </a:lnTo>
                    <a:lnTo>
                      <a:pt x="1855" y="4385"/>
                    </a:lnTo>
                    <a:lnTo>
                      <a:pt x="1855" y="4328"/>
                    </a:lnTo>
                    <a:lnTo>
                      <a:pt x="2080" y="4328"/>
                    </a:lnTo>
                    <a:lnTo>
                      <a:pt x="2192" y="4272"/>
                    </a:lnTo>
                    <a:lnTo>
                      <a:pt x="2192" y="4104"/>
                    </a:lnTo>
                    <a:lnTo>
                      <a:pt x="2305" y="3935"/>
                    </a:lnTo>
                    <a:lnTo>
                      <a:pt x="2473" y="3654"/>
                    </a:lnTo>
                    <a:lnTo>
                      <a:pt x="2586" y="3485"/>
                    </a:lnTo>
                    <a:lnTo>
                      <a:pt x="2586" y="3317"/>
                    </a:lnTo>
                    <a:lnTo>
                      <a:pt x="2586" y="3148"/>
                    </a:lnTo>
                    <a:lnTo>
                      <a:pt x="2473" y="2923"/>
                    </a:lnTo>
                    <a:lnTo>
                      <a:pt x="2473" y="2867"/>
                    </a:lnTo>
                    <a:lnTo>
                      <a:pt x="2530" y="2811"/>
                    </a:lnTo>
                    <a:lnTo>
                      <a:pt x="2586" y="2867"/>
                    </a:lnTo>
                    <a:lnTo>
                      <a:pt x="2642" y="2979"/>
                    </a:lnTo>
                    <a:lnTo>
                      <a:pt x="2698" y="3036"/>
                    </a:lnTo>
                    <a:lnTo>
                      <a:pt x="2811" y="2979"/>
                    </a:lnTo>
                    <a:lnTo>
                      <a:pt x="2867" y="2867"/>
                    </a:lnTo>
                    <a:lnTo>
                      <a:pt x="2923" y="2755"/>
                    </a:lnTo>
                    <a:lnTo>
                      <a:pt x="2811" y="2474"/>
                    </a:lnTo>
                    <a:lnTo>
                      <a:pt x="3035" y="2474"/>
                    </a:lnTo>
                    <a:lnTo>
                      <a:pt x="3316" y="2361"/>
                    </a:lnTo>
                    <a:lnTo>
                      <a:pt x="3373" y="2586"/>
                    </a:lnTo>
                    <a:lnTo>
                      <a:pt x="3485" y="2811"/>
                    </a:lnTo>
                    <a:lnTo>
                      <a:pt x="3598" y="3036"/>
                    </a:lnTo>
                    <a:lnTo>
                      <a:pt x="3654" y="3260"/>
                    </a:lnTo>
                    <a:lnTo>
                      <a:pt x="3710" y="3373"/>
                    </a:lnTo>
                    <a:lnTo>
                      <a:pt x="3822" y="3373"/>
                    </a:lnTo>
                    <a:lnTo>
                      <a:pt x="3991" y="3260"/>
                    </a:lnTo>
                    <a:lnTo>
                      <a:pt x="4047" y="3204"/>
                    </a:lnTo>
                    <a:lnTo>
                      <a:pt x="4103" y="3148"/>
                    </a:lnTo>
                    <a:lnTo>
                      <a:pt x="4047" y="3260"/>
                    </a:lnTo>
                    <a:lnTo>
                      <a:pt x="3935" y="3317"/>
                    </a:lnTo>
                    <a:lnTo>
                      <a:pt x="3935" y="3429"/>
                    </a:lnTo>
                    <a:lnTo>
                      <a:pt x="3935" y="3541"/>
                    </a:lnTo>
                    <a:lnTo>
                      <a:pt x="3991" y="3654"/>
                    </a:lnTo>
                    <a:lnTo>
                      <a:pt x="3991" y="3710"/>
                    </a:lnTo>
                    <a:lnTo>
                      <a:pt x="4047" y="3823"/>
                    </a:lnTo>
                    <a:lnTo>
                      <a:pt x="4103" y="3935"/>
                    </a:lnTo>
                    <a:lnTo>
                      <a:pt x="4160" y="3935"/>
                    </a:lnTo>
                    <a:lnTo>
                      <a:pt x="4272" y="3879"/>
                    </a:lnTo>
                    <a:lnTo>
                      <a:pt x="4328" y="3823"/>
                    </a:lnTo>
                    <a:lnTo>
                      <a:pt x="4328" y="3710"/>
                    </a:lnTo>
                    <a:lnTo>
                      <a:pt x="4384" y="3598"/>
                    </a:lnTo>
                    <a:lnTo>
                      <a:pt x="4384" y="3541"/>
                    </a:lnTo>
                    <a:lnTo>
                      <a:pt x="4328" y="3485"/>
                    </a:lnTo>
                    <a:lnTo>
                      <a:pt x="4272" y="3429"/>
                    </a:lnTo>
                    <a:lnTo>
                      <a:pt x="4328" y="3429"/>
                    </a:lnTo>
                    <a:lnTo>
                      <a:pt x="4384" y="3373"/>
                    </a:lnTo>
                    <a:lnTo>
                      <a:pt x="4441" y="1687"/>
                    </a:lnTo>
                    <a:lnTo>
                      <a:pt x="4497" y="1"/>
                    </a:lnTo>
                    <a:close/>
                  </a:path>
                </a:pathLst>
              </a:custGeom>
              <a:solidFill>
                <a:srgbClr val="95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4" name="Google Shape;6094;p15"/>
              <p:cNvSpPr/>
              <p:nvPr/>
            </p:nvSpPr>
            <p:spPr>
              <a:xfrm>
                <a:off x="413750" y="926125"/>
                <a:ext cx="112450" cy="132100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5284" extrusionOk="0">
                    <a:moveTo>
                      <a:pt x="3485" y="0"/>
                    </a:moveTo>
                    <a:lnTo>
                      <a:pt x="3429" y="57"/>
                    </a:lnTo>
                    <a:lnTo>
                      <a:pt x="3373" y="169"/>
                    </a:lnTo>
                    <a:lnTo>
                      <a:pt x="3204" y="225"/>
                    </a:lnTo>
                    <a:lnTo>
                      <a:pt x="3092" y="225"/>
                    </a:lnTo>
                    <a:lnTo>
                      <a:pt x="2980" y="169"/>
                    </a:lnTo>
                    <a:lnTo>
                      <a:pt x="2867" y="169"/>
                    </a:lnTo>
                    <a:lnTo>
                      <a:pt x="2755" y="281"/>
                    </a:lnTo>
                    <a:lnTo>
                      <a:pt x="2867" y="394"/>
                    </a:lnTo>
                    <a:lnTo>
                      <a:pt x="2980" y="506"/>
                    </a:lnTo>
                    <a:lnTo>
                      <a:pt x="2980" y="675"/>
                    </a:lnTo>
                    <a:lnTo>
                      <a:pt x="2980" y="787"/>
                    </a:lnTo>
                    <a:lnTo>
                      <a:pt x="2923" y="843"/>
                    </a:lnTo>
                    <a:lnTo>
                      <a:pt x="2867" y="843"/>
                    </a:lnTo>
                    <a:lnTo>
                      <a:pt x="2867" y="787"/>
                    </a:lnTo>
                    <a:lnTo>
                      <a:pt x="2867" y="675"/>
                    </a:lnTo>
                    <a:lnTo>
                      <a:pt x="2755" y="506"/>
                    </a:lnTo>
                    <a:lnTo>
                      <a:pt x="2699" y="450"/>
                    </a:lnTo>
                    <a:lnTo>
                      <a:pt x="2586" y="394"/>
                    </a:lnTo>
                    <a:lnTo>
                      <a:pt x="2530" y="450"/>
                    </a:lnTo>
                    <a:lnTo>
                      <a:pt x="2530" y="506"/>
                    </a:lnTo>
                    <a:lnTo>
                      <a:pt x="2586" y="562"/>
                    </a:lnTo>
                    <a:lnTo>
                      <a:pt x="2586" y="675"/>
                    </a:lnTo>
                    <a:lnTo>
                      <a:pt x="2530" y="787"/>
                    </a:lnTo>
                    <a:lnTo>
                      <a:pt x="2474" y="843"/>
                    </a:lnTo>
                    <a:lnTo>
                      <a:pt x="2530" y="900"/>
                    </a:lnTo>
                    <a:lnTo>
                      <a:pt x="2699" y="1068"/>
                    </a:lnTo>
                    <a:lnTo>
                      <a:pt x="2699" y="1181"/>
                    </a:lnTo>
                    <a:lnTo>
                      <a:pt x="2642" y="1293"/>
                    </a:lnTo>
                    <a:lnTo>
                      <a:pt x="2530" y="1462"/>
                    </a:lnTo>
                    <a:lnTo>
                      <a:pt x="2418" y="1518"/>
                    </a:lnTo>
                    <a:lnTo>
                      <a:pt x="2361" y="1574"/>
                    </a:lnTo>
                    <a:lnTo>
                      <a:pt x="2361" y="1630"/>
                    </a:lnTo>
                    <a:lnTo>
                      <a:pt x="2474" y="1687"/>
                    </a:lnTo>
                    <a:lnTo>
                      <a:pt x="2474" y="1743"/>
                    </a:lnTo>
                    <a:lnTo>
                      <a:pt x="2418" y="1799"/>
                    </a:lnTo>
                    <a:lnTo>
                      <a:pt x="2249" y="1799"/>
                    </a:lnTo>
                    <a:lnTo>
                      <a:pt x="2249" y="1855"/>
                    </a:lnTo>
                    <a:lnTo>
                      <a:pt x="2249" y="1911"/>
                    </a:lnTo>
                    <a:lnTo>
                      <a:pt x="2305" y="1968"/>
                    </a:lnTo>
                    <a:lnTo>
                      <a:pt x="2305" y="2024"/>
                    </a:lnTo>
                    <a:lnTo>
                      <a:pt x="2249" y="2080"/>
                    </a:lnTo>
                    <a:lnTo>
                      <a:pt x="2193" y="2136"/>
                    </a:lnTo>
                    <a:lnTo>
                      <a:pt x="2080" y="2136"/>
                    </a:lnTo>
                    <a:lnTo>
                      <a:pt x="1912" y="2024"/>
                    </a:lnTo>
                    <a:lnTo>
                      <a:pt x="1968" y="2305"/>
                    </a:lnTo>
                    <a:lnTo>
                      <a:pt x="1912" y="2586"/>
                    </a:lnTo>
                    <a:lnTo>
                      <a:pt x="1574" y="2586"/>
                    </a:lnTo>
                    <a:lnTo>
                      <a:pt x="1518" y="2642"/>
                    </a:lnTo>
                    <a:lnTo>
                      <a:pt x="1462" y="2642"/>
                    </a:lnTo>
                    <a:lnTo>
                      <a:pt x="1462" y="2811"/>
                    </a:lnTo>
                    <a:lnTo>
                      <a:pt x="1406" y="2867"/>
                    </a:lnTo>
                    <a:lnTo>
                      <a:pt x="1350" y="2811"/>
                    </a:lnTo>
                    <a:lnTo>
                      <a:pt x="1350" y="2642"/>
                    </a:lnTo>
                    <a:lnTo>
                      <a:pt x="1293" y="2417"/>
                    </a:lnTo>
                    <a:lnTo>
                      <a:pt x="1181" y="2136"/>
                    </a:lnTo>
                    <a:lnTo>
                      <a:pt x="900" y="2192"/>
                    </a:lnTo>
                    <a:lnTo>
                      <a:pt x="619" y="2192"/>
                    </a:lnTo>
                    <a:lnTo>
                      <a:pt x="450" y="2361"/>
                    </a:lnTo>
                    <a:lnTo>
                      <a:pt x="394" y="2473"/>
                    </a:lnTo>
                    <a:lnTo>
                      <a:pt x="394" y="2586"/>
                    </a:lnTo>
                    <a:lnTo>
                      <a:pt x="450" y="2642"/>
                    </a:lnTo>
                    <a:lnTo>
                      <a:pt x="563" y="2642"/>
                    </a:lnTo>
                    <a:lnTo>
                      <a:pt x="731" y="2530"/>
                    </a:lnTo>
                    <a:lnTo>
                      <a:pt x="619" y="2642"/>
                    </a:lnTo>
                    <a:lnTo>
                      <a:pt x="563" y="2811"/>
                    </a:lnTo>
                    <a:lnTo>
                      <a:pt x="507" y="2923"/>
                    </a:lnTo>
                    <a:lnTo>
                      <a:pt x="563" y="3035"/>
                    </a:lnTo>
                    <a:lnTo>
                      <a:pt x="619" y="3148"/>
                    </a:lnTo>
                    <a:lnTo>
                      <a:pt x="675" y="3260"/>
                    </a:lnTo>
                    <a:lnTo>
                      <a:pt x="1012" y="3429"/>
                    </a:lnTo>
                    <a:lnTo>
                      <a:pt x="1125" y="3485"/>
                    </a:lnTo>
                    <a:lnTo>
                      <a:pt x="1237" y="3541"/>
                    </a:lnTo>
                    <a:lnTo>
                      <a:pt x="1406" y="3541"/>
                    </a:lnTo>
                    <a:lnTo>
                      <a:pt x="1350" y="3710"/>
                    </a:lnTo>
                    <a:lnTo>
                      <a:pt x="1350" y="3822"/>
                    </a:lnTo>
                    <a:lnTo>
                      <a:pt x="1350" y="3935"/>
                    </a:lnTo>
                    <a:lnTo>
                      <a:pt x="1181" y="3991"/>
                    </a:lnTo>
                    <a:lnTo>
                      <a:pt x="1125" y="4047"/>
                    </a:lnTo>
                    <a:lnTo>
                      <a:pt x="1125" y="4160"/>
                    </a:lnTo>
                    <a:lnTo>
                      <a:pt x="1125" y="4216"/>
                    </a:lnTo>
                    <a:lnTo>
                      <a:pt x="1125" y="4272"/>
                    </a:lnTo>
                    <a:lnTo>
                      <a:pt x="1069" y="4384"/>
                    </a:lnTo>
                    <a:lnTo>
                      <a:pt x="1012" y="4384"/>
                    </a:lnTo>
                    <a:lnTo>
                      <a:pt x="900" y="4216"/>
                    </a:lnTo>
                    <a:lnTo>
                      <a:pt x="788" y="4103"/>
                    </a:lnTo>
                    <a:lnTo>
                      <a:pt x="619" y="4103"/>
                    </a:lnTo>
                    <a:lnTo>
                      <a:pt x="282" y="4160"/>
                    </a:lnTo>
                    <a:lnTo>
                      <a:pt x="169" y="4160"/>
                    </a:lnTo>
                    <a:lnTo>
                      <a:pt x="57" y="4272"/>
                    </a:lnTo>
                    <a:lnTo>
                      <a:pt x="1" y="4328"/>
                    </a:lnTo>
                    <a:lnTo>
                      <a:pt x="1" y="4384"/>
                    </a:lnTo>
                    <a:lnTo>
                      <a:pt x="113" y="4497"/>
                    </a:lnTo>
                    <a:lnTo>
                      <a:pt x="226" y="4609"/>
                    </a:lnTo>
                    <a:lnTo>
                      <a:pt x="338" y="4665"/>
                    </a:lnTo>
                    <a:lnTo>
                      <a:pt x="338" y="4778"/>
                    </a:lnTo>
                    <a:lnTo>
                      <a:pt x="450" y="4834"/>
                    </a:lnTo>
                    <a:lnTo>
                      <a:pt x="563" y="4890"/>
                    </a:lnTo>
                    <a:lnTo>
                      <a:pt x="675" y="4890"/>
                    </a:lnTo>
                    <a:lnTo>
                      <a:pt x="788" y="4946"/>
                    </a:lnTo>
                    <a:lnTo>
                      <a:pt x="900" y="5003"/>
                    </a:lnTo>
                    <a:lnTo>
                      <a:pt x="1069" y="5059"/>
                    </a:lnTo>
                    <a:lnTo>
                      <a:pt x="1125" y="5115"/>
                    </a:lnTo>
                    <a:lnTo>
                      <a:pt x="1069" y="5115"/>
                    </a:lnTo>
                    <a:lnTo>
                      <a:pt x="1012" y="5171"/>
                    </a:lnTo>
                    <a:lnTo>
                      <a:pt x="1069" y="5227"/>
                    </a:lnTo>
                    <a:lnTo>
                      <a:pt x="1181" y="5284"/>
                    </a:lnTo>
                    <a:lnTo>
                      <a:pt x="1293" y="5284"/>
                    </a:lnTo>
                    <a:lnTo>
                      <a:pt x="1406" y="5227"/>
                    </a:lnTo>
                    <a:lnTo>
                      <a:pt x="1462" y="5115"/>
                    </a:lnTo>
                    <a:lnTo>
                      <a:pt x="1518" y="5003"/>
                    </a:lnTo>
                    <a:lnTo>
                      <a:pt x="1518" y="4778"/>
                    </a:lnTo>
                    <a:lnTo>
                      <a:pt x="1574" y="4553"/>
                    </a:lnTo>
                    <a:lnTo>
                      <a:pt x="1799" y="4216"/>
                    </a:lnTo>
                    <a:lnTo>
                      <a:pt x="1968" y="3991"/>
                    </a:lnTo>
                    <a:lnTo>
                      <a:pt x="2024" y="3879"/>
                    </a:lnTo>
                    <a:lnTo>
                      <a:pt x="2024" y="3710"/>
                    </a:lnTo>
                    <a:lnTo>
                      <a:pt x="1968" y="3654"/>
                    </a:lnTo>
                    <a:lnTo>
                      <a:pt x="1912" y="3598"/>
                    </a:lnTo>
                    <a:lnTo>
                      <a:pt x="1912" y="3541"/>
                    </a:lnTo>
                    <a:lnTo>
                      <a:pt x="2024" y="3485"/>
                    </a:lnTo>
                    <a:lnTo>
                      <a:pt x="2193" y="3541"/>
                    </a:lnTo>
                    <a:lnTo>
                      <a:pt x="2418" y="3541"/>
                    </a:lnTo>
                    <a:lnTo>
                      <a:pt x="2474" y="3485"/>
                    </a:lnTo>
                    <a:lnTo>
                      <a:pt x="2642" y="3260"/>
                    </a:lnTo>
                    <a:lnTo>
                      <a:pt x="2699" y="2979"/>
                    </a:lnTo>
                    <a:lnTo>
                      <a:pt x="2867" y="3204"/>
                    </a:lnTo>
                    <a:lnTo>
                      <a:pt x="2923" y="3316"/>
                    </a:lnTo>
                    <a:lnTo>
                      <a:pt x="2923" y="3429"/>
                    </a:lnTo>
                    <a:lnTo>
                      <a:pt x="2923" y="3654"/>
                    </a:lnTo>
                    <a:lnTo>
                      <a:pt x="2980" y="3822"/>
                    </a:lnTo>
                    <a:lnTo>
                      <a:pt x="3148" y="3991"/>
                    </a:lnTo>
                    <a:lnTo>
                      <a:pt x="3317" y="4103"/>
                    </a:lnTo>
                    <a:lnTo>
                      <a:pt x="3429" y="4160"/>
                    </a:lnTo>
                    <a:lnTo>
                      <a:pt x="3598" y="4047"/>
                    </a:lnTo>
                    <a:lnTo>
                      <a:pt x="3767" y="3991"/>
                    </a:lnTo>
                    <a:lnTo>
                      <a:pt x="3823" y="3935"/>
                    </a:lnTo>
                    <a:lnTo>
                      <a:pt x="3823" y="3879"/>
                    </a:lnTo>
                    <a:lnTo>
                      <a:pt x="3823" y="3766"/>
                    </a:lnTo>
                    <a:lnTo>
                      <a:pt x="3710" y="3654"/>
                    </a:lnTo>
                    <a:lnTo>
                      <a:pt x="3710" y="3541"/>
                    </a:lnTo>
                    <a:lnTo>
                      <a:pt x="3767" y="3485"/>
                    </a:lnTo>
                    <a:lnTo>
                      <a:pt x="3879" y="3485"/>
                    </a:lnTo>
                    <a:lnTo>
                      <a:pt x="3935" y="3598"/>
                    </a:lnTo>
                    <a:lnTo>
                      <a:pt x="4104" y="3766"/>
                    </a:lnTo>
                    <a:lnTo>
                      <a:pt x="4216" y="3822"/>
                    </a:lnTo>
                    <a:lnTo>
                      <a:pt x="4329" y="3766"/>
                    </a:lnTo>
                    <a:lnTo>
                      <a:pt x="4441" y="3598"/>
                    </a:lnTo>
                    <a:lnTo>
                      <a:pt x="4441" y="3429"/>
                    </a:lnTo>
                    <a:lnTo>
                      <a:pt x="4441" y="3373"/>
                    </a:lnTo>
                    <a:lnTo>
                      <a:pt x="4497" y="3035"/>
                    </a:lnTo>
                    <a:lnTo>
                      <a:pt x="4329" y="2979"/>
                    </a:lnTo>
                    <a:lnTo>
                      <a:pt x="4160" y="2923"/>
                    </a:lnTo>
                    <a:lnTo>
                      <a:pt x="3879" y="2979"/>
                    </a:lnTo>
                    <a:lnTo>
                      <a:pt x="3823" y="2979"/>
                    </a:lnTo>
                    <a:lnTo>
                      <a:pt x="3935" y="2867"/>
                    </a:lnTo>
                    <a:lnTo>
                      <a:pt x="3935" y="2811"/>
                    </a:lnTo>
                    <a:lnTo>
                      <a:pt x="3935" y="2754"/>
                    </a:lnTo>
                    <a:lnTo>
                      <a:pt x="3767" y="2530"/>
                    </a:lnTo>
                    <a:lnTo>
                      <a:pt x="3767" y="2361"/>
                    </a:lnTo>
                    <a:lnTo>
                      <a:pt x="3823" y="1911"/>
                    </a:lnTo>
                    <a:lnTo>
                      <a:pt x="3879" y="1743"/>
                    </a:lnTo>
                    <a:lnTo>
                      <a:pt x="3823" y="1630"/>
                    </a:lnTo>
                    <a:lnTo>
                      <a:pt x="3767" y="1574"/>
                    </a:lnTo>
                    <a:lnTo>
                      <a:pt x="3598" y="1518"/>
                    </a:lnTo>
                    <a:lnTo>
                      <a:pt x="3710" y="1462"/>
                    </a:lnTo>
                    <a:lnTo>
                      <a:pt x="3879" y="1462"/>
                    </a:lnTo>
                    <a:lnTo>
                      <a:pt x="3935" y="1574"/>
                    </a:lnTo>
                    <a:lnTo>
                      <a:pt x="4048" y="1630"/>
                    </a:lnTo>
                    <a:lnTo>
                      <a:pt x="4104" y="1630"/>
                    </a:lnTo>
                    <a:lnTo>
                      <a:pt x="4160" y="1574"/>
                    </a:lnTo>
                    <a:lnTo>
                      <a:pt x="4216" y="1462"/>
                    </a:lnTo>
                    <a:lnTo>
                      <a:pt x="4160" y="1349"/>
                    </a:lnTo>
                    <a:lnTo>
                      <a:pt x="4160" y="1293"/>
                    </a:lnTo>
                    <a:lnTo>
                      <a:pt x="4216" y="1124"/>
                    </a:lnTo>
                    <a:lnTo>
                      <a:pt x="3879" y="1124"/>
                    </a:lnTo>
                    <a:lnTo>
                      <a:pt x="3879" y="1068"/>
                    </a:lnTo>
                    <a:lnTo>
                      <a:pt x="3879" y="1012"/>
                    </a:lnTo>
                    <a:lnTo>
                      <a:pt x="3879" y="900"/>
                    </a:lnTo>
                    <a:lnTo>
                      <a:pt x="3879" y="787"/>
                    </a:lnTo>
                    <a:lnTo>
                      <a:pt x="3879" y="619"/>
                    </a:lnTo>
                    <a:lnTo>
                      <a:pt x="3879" y="562"/>
                    </a:lnTo>
                    <a:lnTo>
                      <a:pt x="3767" y="562"/>
                    </a:lnTo>
                    <a:lnTo>
                      <a:pt x="3654" y="619"/>
                    </a:lnTo>
                    <a:lnTo>
                      <a:pt x="3654" y="562"/>
                    </a:lnTo>
                    <a:lnTo>
                      <a:pt x="3598" y="338"/>
                    </a:lnTo>
                    <a:lnTo>
                      <a:pt x="3598" y="281"/>
                    </a:lnTo>
                    <a:lnTo>
                      <a:pt x="3598" y="169"/>
                    </a:lnTo>
                    <a:lnTo>
                      <a:pt x="3654" y="113"/>
                    </a:lnTo>
                    <a:lnTo>
                      <a:pt x="3598" y="0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5" name="Google Shape;6095;p15"/>
              <p:cNvSpPr/>
              <p:nvPr/>
            </p:nvSpPr>
            <p:spPr>
              <a:xfrm>
                <a:off x="238125" y="1013250"/>
                <a:ext cx="53400" cy="7363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29452" extrusionOk="0">
                    <a:moveTo>
                      <a:pt x="1124" y="0"/>
                    </a:moveTo>
                    <a:lnTo>
                      <a:pt x="1068" y="450"/>
                    </a:lnTo>
                    <a:lnTo>
                      <a:pt x="955" y="3429"/>
                    </a:lnTo>
                    <a:lnTo>
                      <a:pt x="506" y="15738"/>
                    </a:lnTo>
                    <a:lnTo>
                      <a:pt x="0" y="29171"/>
                    </a:lnTo>
                    <a:lnTo>
                      <a:pt x="0" y="29396"/>
                    </a:lnTo>
                    <a:lnTo>
                      <a:pt x="56" y="29452"/>
                    </a:lnTo>
                    <a:lnTo>
                      <a:pt x="169" y="29396"/>
                    </a:lnTo>
                    <a:lnTo>
                      <a:pt x="225" y="29171"/>
                    </a:lnTo>
                    <a:lnTo>
                      <a:pt x="225" y="28946"/>
                    </a:lnTo>
                    <a:lnTo>
                      <a:pt x="337" y="28553"/>
                    </a:lnTo>
                    <a:lnTo>
                      <a:pt x="281" y="28496"/>
                    </a:lnTo>
                    <a:lnTo>
                      <a:pt x="225" y="28496"/>
                    </a:lnTo>
                    <a:lnTo>
                      <a:pt x="225" y="28440"/>
                    </a:lnTo>
                    <a:lnTo>
                      <a:pt x="225" y="28215"/>
                    </a:lnTo>
                    <a:lnTo>
                      <a:pt x="225" y="28103"/>
                    </a:lnTo>
                    <a:lnTo>
                      <a:pt x="225" y="27991"/>
                    </a:lnTo>
                    <a:lnTo>
                      <a:pt x="281" y="27766"/>
                    </a:lnTo>
                    <a:lnTo>
                      <a:pt x="281" y="27597"/>
                    </a:lnTo>
                    <a:lnTo>
                      <a:pt x="281" y="27541"/>
                    </a:lnTo>
                    <a:lnTo>
                      <a:pt x="337" y="27541"/>
                    </a:lnTo>
                    <a:lnTo>
                      <a:pt x="281" y="27091"/>
                    </a:lnTo>
                    <a:lnTo>
                      <a:pt x="337" y="26866"/>
                    </a:lnTo>
                    <a:lnTo>
                      <a:pt x="450" y="26642"/>
                    </a:lnTo>
                    <a:lnTo>
                      <a:pt x="450" y="26585"/>
                    </a:lnTo>
                    <a:lnTo>
                      <a:pt x="450" y="26529"/>
                    </a:lnTo>
                    <a:lnTo>
                      <a:pt x="337" y="26304"/>
                    </a:lnTo>
                    <a:lnTo>
                      <a:pt x="337" y="26136"/>
                    </a:lnTo>
                    <a:lnTo>
                      <a:pt x="337" y="25742"/>
                    </a:lnTo>
                    <a:lnTo>
                      <a:pt x="337" y="25461"/>
                    </a:lnTo>
                    <a:lnTo>
                      <a:pt x="393" y="25349"/>
                    </a:lnTo>
                    <a:lnTo>
                      <a:pt x="337" y="25180"/>
                    </a:lnTo>
                    <a:lnTo>
                      <a:pt x="393" y="25012"/>
                    </a:lnTo>
                    <a:lnTo>
                      <a:pt x="450" y="24731"/>
                    </a:lnTo>
                    <a:lnTo>
                      <a:pt x="393" y="24618"/>
                    </a:lnTo>
                    <a:lnTo>
                      <a:pt x="393" y="24450"/>
                    </a:lnTo>
                    <a:lnTo>
                      <a:pt x="506" y="24225"/>
                    </a:lnTo>
                    <a:lnTo>
                      <a:pt x="506" y="24112"/>
                    </a:lnTo>
                    <a:lnTo>
                      <a:pt x="450" y="23719"/>
                    </a:lnTo>
                    <a:lnTo>
                      <a:pt x="450" y="23382"/>
                    </a:lnTo>
                    <a:lnTo>
                      <a:pt x="506" y="23213"/>
                    </a:lnTo>
                    <a:lnTo>
                      <a:pt x="506" y="23044"/>
                    </a:lnTo>
                    <a:lnTo>
                      <a:pt x="506" y="22314"/>
                    </a:lnTo>
                    <a:lnTo>
                      <a:pt x="506" y="21639"/>
                    </a:lnTo>
                    <a:lnTo>
                      <a:pt x="562" y="20178"/>
                    </a:lnTo>
                    <a:lnTo>
                      <a:pt x="562" y="19897"/>
                    </a:lnTo>
                    <a:lnTo>
                      <a:pt x="618" y="18436"/>
                    </a:lnTo>
                    <a:lnTo>
                      <a:pt x="674" y="17030"/>
                    </a:lnTo>
                    <a:lnTo>
                      <a:pt x="731" y="15738"/>
                    </a:lnTo>
                    <a:lnTo>
                      <a:pt x="787" y="14445"/>
                    </a:lnTo>
                    <a:lnTo>
                      <a:pt x="787" y="14108"/>
                    </a:lnTo>
                    <a:lnTo>
                      <a:pt x="843" y="12478"/>
                    </a:lnTo>
                    <a:lnTo>
                      <a:pt x="899" y="11466"/>
                    </a:lnTo>
                    <a:lnTo>
                      <a:pt x="955" y="11016"/>
                    </a:lnTo>
                    <a:lnTo>
                      <a:pt x="1068" y="10511"/>
                    </a:lnTo>
                    <a:lnTo>
                      <a:pt x="1068" y="10230"/>
                    </a:lnTo>
                    <a:lnTo>
                      <a:pt x="1068" y="10061"/>
                    </a:lnTo>
                    <a:lnTo>
                      <a:pt x="955" y="9892"/>
                    </a:lnTo>
                    <a:lnTo>
                      <a:pt x="955" y="9499"/>
                    </a:lnTo>
                    <a:lnTo>
                      <a:pt x="955" y="9105"/>
                    </a:lnTo>
                    <a:lnTo>
                      <a:pt x="1012" y="8937"/>
                    </a:lnTo>
                    <a:lnTo>
                      <a:pt x="1124" y="8768"/>
                    </a:lnTo>
                    <a:lnTo>
                      <a:pt x="1293" y="8600"/>
                    </a:lnTo>
                    <a:lnTo>
                      <a:pt x="1518" y="8487"/>
                    </a:lnTo>
                    <a:lnTo>
                      <a:pt x="1686" y="8319"/>
                    </a:lnTo>
                    <a:lnTo>
                      <a:pt x="1742" y="8094"/>
                    </a:lnTo>
                    <a:lnTo>
                      <a:pt x="1742" y="7813"/>
                    </a:lnTo>
                    <a:lnTo>
                      <a:pt x="1742" y="7588"/>
                    </a:lnTo>
                    <a:lnTo>
                      <a:pt x="1799" y="7475"/>
                    </a:lnTo>
                    <a:lnTo>
                      <a:pt x="2023" y="6464"/>
                    </a:lnTo>
                    <a:lnTo>
                      <a:pt x="2136" y="6070"/>
                    </a:lnTo>
                    <a:lnTo>
                      <a:pt x="2080" y="5845"/>
                    </a:lnTo>
                    <a:lnTo>
                      <a:pt x="2023" y="5677"/>
                    </a:lnTo>
                    <a:lnTo>
                      <a:pt x="1967" y="5452"/>
                    </a:lnTo>
                    <a:lnTo>
                      <a:pt x="1855" y="5227"/>
                    </a:lnTo>
                    <a:lnTo>
                      <a:pt x="1686" y="5059"/>
                    </a:lnTo>
                    <a:lnTo>
                      <a:pt x="1461" y="5002"/>
                    </a:lnTo>
                    <a:lnTo>
                      <a:pt x="1349" y="4946"/>
                    </a:lnTo>
                    <a:lnTo>
                      <a:pt x="1293" y="4834"/>
                    </a:lnTo>
                    <a:lnTo>
                      <a:pt x="1237" y="4665"/>
                    </a:lnTo>
                    <a:lnTo>
                      <a:pt x="1180" y="4272"/>
                    </a:lnTo>
                    <a:lnTo>
                      <a:pt x="1124" y="3934"/>
                    </a:lnTo>
                    <a:lnTo>
                      <a:pt x="1124" y="3653"/>
                    </a:lnTo>
                    <a:lnTo>
                      <a:pt x="1180" y="3485"/>
                    </a:lnTo>
                    <a:lnTo>
                      <a:pt x="1180" y="3316"/>
                    </a:lnTo>
                    <a:lnTo>
                      <a:pt x="1180" y="3148"/>
                    </a:lnTo>
                    <a:lnTo>
                      <a:pt x="1180" y="2754"/>
                    </a:lnTo>
                    <a:lnTo>
                      <a:pt x="1180" y="2642"/>
                    </a:lnTo>
                    <a:lnTo>
                      <a:pt x="1180" y="2361"/>
                    </a:lnTo>
                    <a:lnTo>
                      <a:pt x="1237" y="2136"/>
                    </a:lnTo>
                    <a:lnTo>
                      <a:pt x="1237" y="1855"/>
                    </a:lnTo>
                    <a:lnTo>
                      <a:pt x="1237" y="1574"/>
                    </a:lnTo>
                    <a:lnTo>
                      <a:pt x="1237" y="1461"/>
                    </a:lnTo>
                    <a:lnTo>
                      <a:pt x="1237" y="1293"/>
                    </a:lnTo>
                    <a:lnTo>
                      <a:pt x="1237" y="843"/>
                    </a:lnTo>
                    <a:lnTo>
                      <a:pt x="1293" y="675"/>
                    </a:lnTo>
                    <a:lnTo>
                      <a:pt x="1293" y="562"/>
                    </a:lnTo>
                    <a:lnTo>
                      <a:pt x="1293" y="450"/>
                    </a:lnTo>
                    <a:lnTo>
                      <a:pt x="1293" y="337"/>
                    </a:lnTo>
                    <a:lnTo>
                      <a:pt x="1293" y="225"/>
                    </a:lnTo>
                    <a:lnTo>
                      <a:pt x="1180" y="0"/>
                    </a:lnTo>
                    <a:close/>
                  </a:path>
                </a:pathLst>
              </a:custGeom>
              <a:solidFill>
                <a:srgbClr val="968F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6" name="Google Shape;6096;p15"/>
              <p:cNvSpPr/>
              <p:nvPr/>
            </p:nvSpPr>
            <p:spPr>
              <a:xfrm>
                <a:off x="436250" y="1642750"/>
                <a:ext cx="64650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3542" extrusionOk="0">
                    <a:moveTo>
                      <a:pt x="787" y="0"/>
                    </a:moveTo>
                    <a:lnTo>
                      <a:pt x="674" y="56"/>
                    </a:lnTo>
                    <a:lnTo>
                      <a:pt x="562" y="169"/>
                    </a:lnTo>
                    <a:lnTo>
                      <a:pt x="393" y="562"/>
                    </a:lnTo>
                    <a:lnTo>
                      <a:pt x="337" y="731"/>
                    </a:lnTo>
                    <a:lnTo>
                      <a:pt x="281" y="843"/>
                    </a:lnTo>
                    <a:lnTo>
                      <a:pt x="169" y="900"/>
                    </a:lnTo>
                    <a:lnTo>
                      <a:pt x="56" y="956"/>
                    </a:lnTo>
                    <a:lnTo>
                      <a:pt x="0" y="1012"/>
                    </a:lnTo>
                    <a:lnTo>
                      <a:pt x="56" y="1181"/>
                    </a:lnTo>
                    <a:lnTo>
                      <a:pt x="225" y="1237"/>
                    </a:lnTo>
                    <a:lnTo>
                      <a:pt x="225" y="1293"/>
                    </a:lnTo>
                    <a:lnTo>
                      <a:pt x="281" y="1349"/>
                    </a:lnTo>
                    <a:lnTo>
                      <a:pt x="112" y="1518"/>
                    </a:lnTo>
                    <a:lnTo>
                      <a:pt x="112" y="1574"/>
                    </a:lnTo>
                    <a:lnTo>
                      <a:pt x="112" y="1686"/>
                    </a:lnTo>
                    <a:lnTo>
                      <a:pt x="225" y="1967"/>
                    </a:lnTo>
                    <a:lnTo>
                      <a:pt x="225" y="2305"/>
                    </a:lnTo>
                    <a:lnTo>
                      <a:pt x="225" y="2586"/>
                    </a:lnTo>
                    <a:lnTo>
                      <a:pt x="225" y="2867"/>
                    </a:lnTo>
                    <a:lnTo>
                      <a:pt x="281" y="2979"/>
                    </a:lnTo>
                    <a:lnTo>
                      <a:pt x="506" y="3092"/>
                    </a:lnTo>
                    <a:lnTo>
                      <a:pt x="731" y="3204"/>
                    </a:lnTo>
                    <a:lnTo>
                      <a:pt x="1124" y="3485"/>
                    </a:lnTo>
                    <a:lnTo>
                      <a:pt x="1237" y="3541"/>
                    </a:lnTo>
                    <a:lnTo>
                      <a:pt x="1349" y="3373"/>
                    </a:lnTo>
                    <a:lnTo>
                      <a:pt x="1349" y="3316"/>
                    </a:lnTo>
                    <a:lnTo>
                      <a:pt x="1518" y="3316"/>
                    </a:lnTo>
                    <a:lnTo>
                      <a:pt x="1630" y="3373"/>
                    </a:lnTo>
                    <a:lnTo>
                      <a:pt x="1686" y="3316"/>
                    </a:lnTo>
                    <a:lnTo>
                      <a:pt x="1686" y="3485"/>
                    </a:lnTo>
                    <a:lnTo>
                      <a:pt x="1855" y="3485"/>
                    </a:lnTo>
                    <a:lnTo>
                      <a:pt x="2080" y="3373"/>
                    </a:lnTo>
                    <a:lnTo>
                      <a:pt x="2136" y="3260"/>
                    </a:lnTo>
                    <a:lnTo>
                      <a:pt x="2136" y="3148"/>
                    </a:lnTo>
                    <a:lnTo>
                      <a:pt x="2080" y="3035"/>
                    </a:lnTo>
                    <a:lnTo>
                      <a:pt x="2136" y="2923"/>
                    </a:lnTo>
                    <a:lnTo>
                      <a:pt x="2304" y="2754"/>
                    </a:lnTo>
                    <a:lnTo>
                      <a:pt x="2248" y="2698"/>
                    </a:lnTo>
                    <a:lnTo>
                      <a:pt x="2248" y="2642"/>
                    </a:lnTo>
                    <a:lnTo>
                      <a:pt x="2304" y="2586"/>
                    </a:lnTo>
                    <a:lnTo>
                      <a:pt x="2473" y="2473"/>
                    </a:lnTo>
                    <a:lnTo>
                      <a:pt x="2529" y="2305"/>
                    </a:lnTo>
                    <a:lnTo>
                      <a:pt x="2585" y="1967"/>
                    </a:lnTo>
                    <a:lnTo>
                      <a:pt x="2585" y="1630"/>
                    </a:lnTo>
                    <a:lnTo>
                      <a:pt x="2473" y="1518"/>
                    </a:lnTo>
                    <a:lnTo>
                      <a:pt x="2304" y="1462"/>
                    </a:lnTo>
                    <a:lnTo>
                      <a:pt x="2192" y="1405"/>
                    </a:lnTo>
                    <a:lnTo>
                      <a:pt x="1855" y="1405"/>
                    </a:lnTo>
                    <a:lnTo>
                      <a:pt x="1855" y="1349"/>
                    </a:lnTo>
                    <a:lnTo>
                      <a:pt x="1967" y="1349"/>
                    </a:lnTo>
                    <a:lnTo>
                      <a:pt x="2080" y="1293"/>
                    </a:lnTo>
                    <a:lnTo>
                      <a:pt x="2080" y="1237"/>
                    </a:lnTo>
                    <a:lnTo>
                      <a:pt x="2080" y="1068"/>
                    </a:lnTo>
                    <a:lnTo>
                      <a:pt x="2023" y="956"/>
                    </a:lnTo>
                    <a:lnTo>
                      <a:pt x="1911" y="731"/>
                    </a:lnTo>
                    <a:lnTo>
                      <a:pt x="1799" y="618"/>
                    </a:lnTo>
                    <a:lnTo>
                      <a:pt x="1686" y="562"/>
                    </a:lnTo>
                    <a:lnTo>
                      <a:pt x="1574" y="562"/>
                    </a:lnTo>
                    <a:lnTo>
                      <a:pt x="1461" y="450"/>
                    </a:lnTo>
                    <a:lnTo>
                      <a:pt x="1405" y="225"/>
                    </a:lnTo>
                    <a:lnTo>
                      <a:pt x="1068" y="56"/>
                    </a:lnTo>
                    <a:lnTo>
                      <a:pt x="899" y="0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7" name="Google Shape;6097;p15"/>
              <p:cNvSpPr/>
              <p:nvPr/>
            </p:nvSpPr>
            <p:spPr>
              <a:xfrm>
                <a:off x="240925" y="1635725"/>
                <a:ext cx="4640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1856" h="4160" extrusionOk="0">
                    <a:moveTo>
                      <a:pt x="338" y="3148"/>
                    </a:moveTo>
                    <a:lnTo>
                      <a:pt x="281" y="3204"/>
                    </a:lnTo>
                    <a:lnTo>
                      <a:pt x="244" y="3185"/>
                    </a:lnTo>
                    <a:lnTo>
                      <a:pt x="281" y="3148"/>
                    </a:lnTo>
                    <a:close/>
                    <a:moveTo>
                      <a:pt x="1068" y="0"/>
                    </a:moveTo>
                    <a:lnTo>
                      <a:pt x="1012" y="56"/>
                    </a:lnTo>
                    <a:lnTo>
                      <a:pt x="956" y="113"/>
                    </a:lnTo>
                    <a:lnTo>
                      <a:pt x="843" y="281"/>
                    </a:lnTo>
                    <a:lnTo>
                      <a:pt x="619" y="225"/>
                    </a:lnTo>
                    <a:lnTo>
                      <a:pt x="506" y="281"/>
                    </a:lnTo>
                    <a:lnTo>
                      <a:pt x="225" y="506"/>
                    </a:lnTo>
                    <a:lnTo>
                      <a:pt x="169" y="675"/>
                    </a:lnTo>
                    <a:lnTo>
                      <a:pt x="169" y="731"/>
                    </a:lnTo>
                    <a:lnTo>
                      <a:pt x="113" y="787"/>
                    </a:lnTo>
                    <a:lnTo>
                      <a:pt x="113" y="1068"/>
                    </a:lnTo>
                    <a:lnTo>
                      <a:pt x="113" y="1405"/>
                    </a:lnTo>
                    <a:lnTo>
                      <a:pt x="113" y="1518"/>
                    </a:lnTo>
                    <a:lnTo>
                      <a:pt x="169" y="1574"/>
                    </a:lnTo>
                    <a:lnTo>
                      <a:pt x="281" y="1686"/>
                    </a:lnTo>
                    <a:lnTo>
                      <a:pt x="169" y="1799"/>
                    </a:lnTo>
                    <a:lnTo>
                      <a:pt x="113" y="1911"/>
                    </a:lnTo>
                    <a:lnTo>
                      <a:pt x="57" y="2248"/>
                    </a:lnTo>
                    <a:lnTo>
                      <a:pt x="57" y="2361"/>
                    </a:lnTo>
                    <a:lnTo>
                      <a:pt x="169" y="2529"/>
                    </a:lnTo>
                    <a:lnTo>
                      <a:pt x="169" y="2586"/>
                    </a:lnTo>
                    <a:lnTo>
                      <a:pt x="113" y="2642"/>
                    </a:lnTo>
                    <a:lnTo>
                      <a:pt x="57" y="2867"/>
                    </a:lnTo>
                    <a:lnTo>
                      <a:pt x="57" y="2979"/>
                    </a:lnTo>
                    <a:lnTo>
                      <a:pt x="57" y="3092"/>
                    </a:lnTo>
                    <a:lnTo>
                      <a:pt x="113" y="3148"/>
                    </a:lnTo>
                    <a:lnTo>
                      <a:pt x="150" y="3166"/>
                    </a:lnTo>
                    <a:lnTo>
                      <a:pt x="113" y="3204"/>
                    </a:lnTo>
                    <a:lnTo>
                      <a:pt x="57" y="3260"/>
                    </a:lnTo>
                    <a:lnTo>
                      <a:pt x="0" y="3316"/>
                    </a:lnTo>
                    <a:lnTo>
                      <a:pt x="113" y="3429"/>
                    </a:lnTo>
                    <a:lnTo>
                      <a:pt x="225" y="3485"/>
                    </a:lnTo>
                    <a:lnTo>
                      <a:pt x="281" y="3429"/>
                    </a:lnTo>
                    <a:lnTo>
                      <a:pt x="281" y="3485"/>
                    </a:lnTo>
                    <a:lnTo>
                      <a:pt x="225" y="3541"/>
                    </a:lnTo>
                    <a:lnTo>
                      <a:pt x="281" y="3710"/>
                    </a:lnTo>
                    <a:lnTo>
                      <a:pt x="281" y="3878"/>
                    </a:lnTo>
                    <a:lnTo>
                      <a:pt x="338" y="4047"/>
                    </a:lnTo>
                    <a:lnTo>
                      <a:pt x="394" y="4103"/>
                    </a:lnTo>
                    <a:lnTo>
                      <a:pt x="506" y="4159"/>
                    </a:lnTo>
                    <a:lnTo>
                      <a:pt x="731" y="4047"/>
                    </a:lnTo>
                    <a:lnTo>
                      <a:pt x="1012" y="3878"/>
                    </a:lnTo>
                    <a:lnTo>
                      <a:pt x="1237" y="3766"/>
                    </a:lnTo>
                    <a:lnTo>
                      <a:pt x="1799" y="3766"/>
                    </a:lnTo>
                    <a:lnTo>
                      <a:pt x="1855" y="3654"/>
                    </a:lnTo>
                    <a:lnTo>
                      <a:pt x="1855" y="3597"/>
                    </a:lnTo>
                    <a:lnTo>
                      <a:pt x="1743" y="3429"/>
                    </a:lnTo>
                    <a:lnTo>
                      <a:pt x="1687" y="3316"/>
                    </a:lnTo>
                    <a:lnTo>
                      <a:pt x="1687" y="3148"/>
                    </a:lnTo>
                    <a:lnTo>
                      <a:pt x="1743" y="2979"/>
                    </a:lnTo>
                    <a:lnTo>
                      <a:pt x="1743" y="2923"/>
                    </a:lnTo>
                    <a:lnTo>
                      <a:pt x="1743" y="2867"/>
                    </a:lnTo>
                    <a:lnTo>
                      <a:pt x="1687" y="2754"/>
                    </a:lnTo>
                    <a:lnTo>
                      <a:pt x="1630" y="2642"/>
                    </a:lnTo>
                    <a:lnTo>
                      <a:pt x="1630" y="2417"/>
                    </a:lnTo>
                    <a:lnTo>
                      <a:pt x="1574" y="2136"/>
                    </a:lnTo>
                    <a:lnTo>
                      <a:pt x="1518" y="2024"/>
                    </a:lnTo>
                    <a:lnTo>
                      <a:pt x="1349" y="1967"/>
                    </a:lnTo>
                    <a:lnTo>
                      <a:pt x="1125" y="2024"/>
                    </a:lnTo>
                    <a:lnTo>
                      <a:pt x="1125" y="1911"/>
                    </a:lnTo>
                    <a:lnTo>
                      <a:pt x="1181" y="1799"/>
                    </a:lnTo>
                    <a:lnTo>
                      <a:pt x="1349" y="1686"/>
                    </a:lnTo>
                    <a:lnTo>
                      <a:pt x="1574" y="1574"/>
                    </a:lnTo>
                    <a:lnTo>
                      <a:pt x="1743" y="1462"/>
                    </a:lnTo>
                    <a:lnTo>
                      <a:pt x="1630" y="1293"/>
                    </a:lnTo>
                    <a:lnTo>
                      <a:pt x="1630" y="1237"/>
                    </a:lnTo>
                    <a:lnTo>
                      <a:pt x="1687" y="1124"/>
                    </a:lnTo>
                    <a:lnTo>
                      <a:pt x="1630" y="1068"/>
                    </a:lnTo>
                    <a:lnTo>
                      <a:pt x="1574" y="1012"/>
                    </a:lnTo>
                    <a:lnTo>
                      <a:pt x="1462" y="899"/>
                    </a:lnTo>
                    <a:lnTo>
                      <a:pt x="1349" y="843"/>
                    </a:lnTo>
                    <a:lnTo>
                      <a:pt x="1293" y="787"/>
                    </a:lnTo>
                    <a:lnTo>
                      <a:pt x="1181" y="843"/>
                    </a:lnTo>
                    <a:lnTo>
                      <a:pt x="1125" y="956"/>
                    </a:lnTo>
                    <a:lnTo>
                      <a:pt x="1125" y="1068"/>
                    </a:lnTo>
                    <a:lnTo>
                      <a:pt x="1068" y="1124"/>
                    </a:lnTo>
                    <a:lnTo>
                      <a:pt x="956" y="1068"/>
                    </a:lnTo>
                    <a:lnTo>
                      <a:pt x="956" y="956"/>
                    </a:lnTo>
                    <a:lnTo>
                      <a:pt x="1068" y="843"/>
                    </a:lnTo>
                    <a:lnTo>
                      <a:pt x="1068" y="731"/>
                    </a:lnTo>
                    <a:lnTo>
                      <a:pt x="1237" y="731"/>
                    </a:lnTo>
                    <a:lnTo>
                      <a:pt x="1349" y="618"/>
                    </a:lnTo>
                    <a:lnTo>
                      <a:pt x="1349" y="562"/>
                    </a:lnTo>
                    <a:lnTo>
                      <a:pt x="1293" y="506"/>
                    </a:lnTo>
                    <a:lnTo>
                      <a:pt x="1237" y="506"/>
                    </a:lnTo>
                    <a:lnTo>
                      <a:pt x="1293" y="394"/>
                    </a:lnTo>
                    <a:lnTo>
                      <a:pt x="1237" y="281"/>
                    </a:lnTo>
                    <a:lnTo>
                      <a:pt x="1237" y="113"/>
                    </a:lnTo>
                    <a:lnTo>
                      <a:pt x="1181" y="0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8" name="Google Shape;6098;p15"/>
              <p:cNvSpPr/>
              <p:nvPr/>
            </p:nvSpPr>
            <p:spPr>
              <a:xfrm>
                <a:off x="492450" y="1059600"/>
                <a:ext cx="30925" cy="156000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6240" extrusionOk="0">
                    <a:moveTo>
                      <a:pt x="900" y="1"/>
                    </a:moveTo>
                    <a:lnTo>
                      <a:pt x="731" y="113"/>
                    </a:lnTo>
                    <a:lnTo>
                      <a:pt x="675" y="169"/>
                    </a:lnTo>
                    <a:lnTo>
                      <a:pt x="675" y="226"/>
                    </a:lnTo>
                    <a:lnTo>
                      <a:pt x="731" y="338"/>
                    </a:lnTo>
                    <a:lnTo>
                      <a:pt x="675" y="394"/>
                    </a:lnTo>
                    <a:lnTo>
                      <a:pt x="394" y="394"/>
                    </a:lnTo>
                    <a:lnTo>
                      <a:pt x="281" y="507"/>
                    </a:lnTo>
                    <a:lnTo>
                      <a:pt x="225" y="619"/>
                    </a:lnTo>
                    <a:lnTo>
                      <a:pt x="225" y="732"/>
                    </a:lnTo>
                    <a:lnTo>
                      <a:pt x="225" y="844"/>
                    </a:lnTo>
                    <a:lnTo>
                      <a:pt x="337" y="900"/>
                    </a:lnTo>
                    <a:lnTo>
                      <a:pt x="562" y="956"/>
                    </a:lnTo>
                    <a:lnTo>
                      <a:pt x="450" y="1013"/>
                    </a:lnTo>
                    <a:lnTo>
                      <a:pt x="394" y="1125"/>
                    </a:lnTo>
                    <a:lnTo>
                      <a:pt x="281" y="1406"/>
                    </a:lnTo>
                    <a:lnTo>
                      <a:pt x="225" y="1743"/>
                    </a:lnTo>
                    <a:lnTo>
                      <a:pt x="281" y="1912"/>
                    </a:lnTo>
                    <a:lnTo>
                      <a:pt x="281" y="2024"/>
                    </a:lnTo>
                    <a:lnTo>
                      <a:pt x="394" y="2193"/>
                    </a:lnTo>
                    <a:lnTo>
                      <a:pt x="450" y="2305"/>
                    </a:lnTo>
                    <a:lnTo>
                      <a:pt x="394" y="2418"/>
                    </a:lnTo>
                    <a:lnTo>
                      <a:pt x="225" y="2530"/>
                    </a:lnTo>
                    <a:lnTo>
                      <a:pt x="56" y="2643"/>
                    </a:lnTo>
                    <a:lnTo>
                      <a:pt x="0" y="2867"/>
                    </a:lnTo>
                    <a:lnTo>
                      <a:pt x="56" y="3036"/>
                    </a:lnTo>
                    <a:lnTo>
                      <a:pt x="225" y="3205"/>
                    </a:lnTo>
                    <a:lnTo>
                      <a:pt x="450" y="3373"/>
                    </a:lnTo>
                    <a:lnTo>
                      <a:pt x="619" y="3542"/>
                    </a:lnTo>
                    <a:lnTo>
                      <a:pt x="675" y="3598"/>
                    </a:lnTo>
                    <a:lnTo>
                      <a:pt x="843" y="3598"/>
                    </a:lnTo>
                    <a:lnTo>
                      <a:pt x="619" y="3710"/>
                    </a:lnTo>
                    <a:lnTo>
                      <a:pt x="562" y="3823"/>
                    </a:lnTo>
                    <a:lnTo>
                      <a:pt x="562" y="3879"/>
                    </a:lnTo>
                    <a:lnTo>
                      <a:pt x="675" y="3991"/>
                    </a:lnTo>
                    <a:lnTo>
                      <a:pt x="731" y="3935"/>
                    </a:lnTo>
                    <a:lnTo>
                      <a:pt x="675" y="4048"/>
                    </a:lnTo>
                    <a:lnTo>
                      <a:pt x="562" y="4104"/>
                    </a:lnTo>
                    <a:lnTo>
                      <a:pt x="450" y="4160"/>
                    </a:lnTo>
                    <a:lnTo>
                      <a:pt x="450" y="4273"/>
                    </a:lnTo>
                    <a:lnTo>
                      <a:pt x="506" y="4385"/>
                    </a:lnTo>
                    <a:lnTo>
                      <a:pt x="619" y="4497"/>
                    </a:lnTo>
                    <a:lnTo>
                      <a:pt x="619" y="4610"/>
                    </a:lnTo>
                    <a:lnTo>
                      <a:pt x="506" y="4835"/>
                    </a:lnTo>
                    <a:lnTo>
                      <a:pt x="506" y="4891"/>
                    </a:lnTo>
                    <a:lnTo>
                      <a:pt x="394" y="4891"/>
                    </a:lnTo>
                    <a:lnTo>
                      <a:pt x="225" y="4835"/>
                    </a:lnTo>
                    <a:lnTo>
                      <a:pt x="169" y="4835"/>
                    </a:lnTo>
                    <a:lnTo>
                      <a:pt x="56" y="4947"/>
                    </a:lnTo>
                    <a:lnTo>
                      <a:pt x="113" y="5059"/>
                    </a:lnTo>
                    <a:lnTo>
                      <a:pt x="337" y="5228"/>
                    </a:lnTo>
                    <a:lnTo>
                      <a:pt x="619" y="5284"/>
                    </a:lnTo>
                    <a:lnTo>
                      <a:pt x="450" y="5453"/>
                    </a:lnTo>
                    <a:lnTo>
                      <a:pt x="337" y="5678"/>
                    </a:lnTo>
                    <a:lnTo>
                      <a:pt x="225" y="5902"/>
                    </a:lnTo>
                    <a:lnTo>
                      <a:pt x="225" y="6127"/>
                    </a:lnTo>
                    <a:lnTo>
                      <a:pt x="225" y="6240"/>
                    </a:lnTo>
                    <a:lnTo>
                      <a:pt x="562" y="6240"/>
                    </a:lnTo>
                    <a:lnTo>
                      <a:pt x="731" y="6183"/>
                    </a:lnTo>
                    <a:lnTo>
                      <a:pt x="900" y="6127"/>
                    </a:lnTo>
                    <a:lnTo>
                      <a:pt x="1012" y="6015"/>
                    </a:lnTo>
                    <a:lnTo>
                      <a:pt x="1012" y="5846"/>
                    </a:lnTo>
                    <a:lnTo>
                      <a:pt x="900" y="5734"/>
                    </a:lnTo>
                    <a:lnTo>
                      <a:pt x="731" y="5734"/>
                    </a:lnTo>
                    <a:lnTo>
                      <a:pt x="731" y="5678"/>
                    </a:lnTo>
                    <a:lnTo>
                      <a:pt x="956" y="5678"/>
                    </a:lnTo>
                    <a:lnTo>
                      <a:pt x="1012" y="5565"/>
                    </a:lnTo>
                    <a:lnTo>
                      <a:pt x="1124" y="3429"/>
                    </a:lnTo>
                    <a:lnTo>
                      <a:pt x="1237" y="619"/>
                    </a:lnTo>
                    <a:lnTo>
                      <a:pt x="1181" y="394"/>
                    </a:lnTo>
                    <a:lnTo>
                      <a:pt x="1124" y="226"/>
                    </a:lnTo>
                    <a:lnTo>
                      <a:pt x="1124" y="113"/>
                    </a:lnTo>
                    <a:lnTo>
                      <a:pt x="1068" y="57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rgbClr val="978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9" name="Google Shape;6099;p15"/>
              <p:cNvSpPr/>
              <p:nvPr/>
            </p:nvSpPr>
            <p:spPr>
              <a:xfrm>
                <a:off x="454500" y="1392625"/>
                <a:ext cx="548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048" extrusionOk="0">
                    <a:moveTo>
                      <a:pt x="1574" y="1"/>
                    </a:moveTo>
                    <a:lnTo>
                      <a:pt x="1518" y="57"/>
                    </a:lnTo>
                    <a:lnTo>
                      <a:pt x="1462" y="113"/>
                    </a:lnTo>
                    <a:lnTo>
                      <a:pt x="1406" y="338"/>
                    </a:lnTo>
                    <a:lnTo>
                      <a:pt x="1350" y="506"/>
                    </a:lnTo>
                    <a:lnTo>
                      <a:pt x="1293" y="563"/>
                    </a:lnTo>
                    <a:lnTo>
                      <a:pt x="1181" y="619"/>
                    </a:lnTo>
                    <a:lnTo>
                      <a:pt x="1125" y="675"/>
                    </a:lnTo>
                    <a:lnTo>
                      <a:pt x="956" y="731"/>
                    </a:lnTo>
                    <a:lnTo>
                      <a:pt x="844" y="787"/>
                    </a:lnTo>
                    <a:lnTo>
                      <a:pt x="675" y="900"/>
                    </a:lnTo>
                    <a:lnTo>
                      <a:pt x="563" y="1012"/>
                    </a:lnTo>
                    <a:lnTo>
                      <a:pt x="563" y="1125"/>
                    </a:lnTo>
                    <a:lnTo>
                      <a:pt x="507" y="1237"/>
                    </a:lnTo>
                    <a:lnTo>
                      <a:pt x="507" y="1350"/>
                    </a:lnTo>
                    <a:lnTo>
                      <a:pt x="563" y="1574"/>
                    </a:lnTo>
                    <a:lnTo>
                      <a:pt x="675" y="1799"/>
                    </a:lnTo>
                    <a:lnTo>
                      <a:pt x="675" y="2024"/>
                    </a:lnTo>
                    <a:lnTo>
                      <a:pt x="731" y="2136"/>
                    </a:lnTo>
                    <a:lnTo>
                      <a:pt x="900" y="2305"/>
                    </a:lnTo>
                    <a:lnTo>
                      <a:pt x="1012" y="2530"/>
                    </a:lnTo>
                    <a:lnTo>
                      <a:pt x="1012" y="2755"/>
                    </a:lnTo>
                    <a:lnTo>
                      <a:pt x="900" y="2980"/>
                    </a:lnTo>
                    <a:lnTo>
                      <a:pt x="507" y="2867"/>
                    </a:lnTo>
                    <a:lnTo>
                      <a:pt x="338" y="2867"/>
                    </a:lnTo>
                    <a:lnTo>
                      <a:pt x="282" y="2923"/>
                    </a:lnTo>
                    <a:lnTo>
                      <a:pt x="169" y="2980"/>
                    </a:lnTo>
                    <a:lnTo>
                      <a:pt x="113" y="3092"/>
                    </a:lnTo>
                    <a:lnTo>
                      <a:pt x="113" y="3485"/>
                    </a:lnTo>
                    <a:lnTo>
                      <a:pt x="113" y="3598"/>
                    </a:lnTo>
                    <a:lnTo>
                      <a:pt x="113" y="3654"/>
                    </a:lnTo>
                    <a:lnTo>
                      <a:pt x="1" y="3879"/>
                    </a:lnTo>
                    <a:lnTo>
                      <a:pt x="1" y="3935"/>
                    </a:lnTo>
                    <a:lnTo>
                      <a:pt x="57" y="3991"/>
                    </a:lnTo>
                    <a:lnTo>
                      <a:pt x="226" y="4047"/>
                    </a:lnTo>
                    <a:lnTo>
                      <a:pt x="1069" y="4047"/>
                    </a:lnTo>
                    <a:lnTo>
                      <a:pt x="1181" y="3935"/>
                    </a:lnTo>
                    <a:lnTo>
                      <a:pt x="1237" y="3766"/>
                    </a:lnTo>
                    <a:lnTo>
                      <a:pt x="1237" y="3542"/>
                    </a:lnTo>
                    <a:lnTo>
                      <a:pt x="1293" y="3317"/>
                    </a:lnTo>
                    <a:lnTo>
                      <a:pt x="1350" y="3261"/>
                    </a:lnTo>
                    <a:lnTo>
                      <a:pt x="1406" y="3148"/>
                    </a:lnTo>
                    <a:lnTo>
                      <a:pt x="1462" y="3036"/>
                    </a:lnTo>
                    <a:lnTo>
                      <a:pt x="1743" y="3036"/>
                    </a:lnTo>
                    <a:lnTo>
                      <a:pt x="1912" y="2923"/>
                    </a:lnTo>
                    <a:lnTo>
                      <a:pt x="2080" y="2811"/>
                    </a:lnTo>
                    <a:lnTo>
                      <a:pt x="2193" y="2642"/>
                    </a:lnTo>
                    <a:lnTo>
                      <a:pt x="2193" y="2530"/>
                    </a:lnTo>
                    <a:lnTo>
                      <a:pt x="2080" y="2474"/>
                    </a:lnTo>
                    <a:lnTo>
                      <a:pt x="1855" y="2474"/>
                    </a:lnTo>
                    <a:lnTo>
                      <a:pt x="1912" y="2249"/>
                    </a:lnTo>
                    <a:lnTo>
                      <a:pt x="1912" y="2136"/>
                    </a:lnTo>
                    <a:lnTo>
                      <a:pt x="1855" y="2024"/>
                    </a:lnTo>
                    <a:lnTo>
                      <a:pt x="1855" y="1968"/>
                    </a:lnTo>
                    <a:lnTo>
                      <a:pt x="1912" y="1912"/>
                    </a:lnTo>
                    <a:lnTo>
                      <a:pt x="2080" y="1912"/>
                    </a:lnTo>
                    <a:lnTo>
                      <a:pt x="2137" y="1799"/>
                    </a:lnTo>
                    <a:lnTo>
                      <a:pt x="2080" y="1687"/>
                    </a:lnTo>
                    <a:lnTo>
                      <a:pt x="2024" y="1574"/>
                    </a:lnTo>
                    <a:lnTo>
                      <a:pt x="2024" y="1462"/>
                    </a:lnTo>
                    <a:lnTo>
                      <a:pt x="2024" y="1293"/>
                    </a:lnTo>
                    <a:lnTo>
                      <a:pt x="1968" y="1181"/>
                    </a:lnTo>
                    <a:lnTo>
                      <a:pt x="1799" y="1125"/>
                    </a:lnTo>
                    <a:lnTo>
                      <a:pt x="1631" y="1069"/>
                    </a:lnTo>
                    <a:lnTo>
                      <a:pt x="1574" y="956"/>
                    </a:lnTo>
                    <a:lnTo>
                      <a:pt x="1631" y="844"/>
                    </a:lnTo>
                    <a:lnTo>
                      <a:pt x="1799" y="731"/>
                    </a:lnTo>
                    <a:lnTo>
                      <a:pt x="1912" y="619"/>
                    </a:lnTo>
                    <a:lnTo>
                      <a:pt x="1912" y="450"/>
                    </a:lnTo>
                    <a:lnTo>
                      <a:pt x="1912" y="338"/>
                    </a:lnTo>
                    <a:lnTo>
                      <a:pt x="1855" y="225"/>
                    </a:lnTo>
                    <a:lnTo>
                      <a:pt x="1855" y="113"/>
                    </a:lnTo>
                    <a:lnTo>
                      <a:pt x="1799" y="57"/>
                    </a:lnTo>
                    <a:lnTo>
                      <a:pt x="1687" y="1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0" name="Google Shape;6100;p15"/>
              <p:cNvSpPr/>
              <p:nvPr/>
            </p:nvSpPr>
            <p:spPr>
              <a:xfrm>
                <a:off x="481200" y="1039925"/>
                <a:ext cx="43575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4498" extrusionOk="0">
                    <a:moveTo>
                      <a:pt x="1462" y="1"/>
                    </a:moveTo>
                    <a:lnTo>
                      <a:pt x="1406" y="113"/>
                    </a:lnTo>
                    <a:lnTo>
                      <a:pt x="1350" y="226"/>
                    </a:lnTo>
                    <a:lnTo>
                      <a:pt x="1237" y="282"/>
                    </a:lnTo>
                    <a:lnTo>
                      <a:pt x="1069" y="226"/>
                    </a:lnTo>
                    <a:lnTo>
                      <a:pt x="956" y="170"/>
                    </a:lnTo>
                    <a:lnTo>
                      <a:pt x="731" y="170"/>
                    </a:lnTo>
                    <a:lnTo>
                      <a:pt x="675" y="282"/>
                    </a:lnTo>
                    <a:lnTo>
                      <a:pt x="675" y="451"/>
                    </a:lnTo>
                    <a:lnTo>
                      <a:pt x="619" y="507"/>
                    </a:lnTo>
                    <a:lnTo>
                      <a:pt x="563" y="619"/>
                    </a:lnTo>
                    <a:lnTo>
                      <a:pt x="450" y="788"/>
                    </a:lnTo>
                    <a:lnTo>
                      <a:pt x="338" y="956"/>
                    </a:lnTo>
                    <a:lnTo>
                      <a:pt x="169" y="1350"/>
                    </a:lnTo>
                    <a:lnTo>
                      <a:pt x="169" y="1575"/>
                    </a:lnTo>
                    <a:lnTo>
                      <a:pt x="225" y="1800"/>
                    </a:lnTo>
                    <a:lnTo>
                      <a:pt x="225" y="1968"/>
                    </a:lnTo>
                    <a:lnTo>
                      <a:pt x="169" y="2193"/>
                    </a:lnTo>
                    <a:lnTo>
                      <a:pt x="113" y="2249"/>
                    </a:lnTo>
                    <a:lnTo>
                      <a:pt x="57" y="2305"/>
                    </a:lnTo>
                    <a:lnTo>
                      <a:pt x="1" y="2418"/>
                    </a:lnTo>
                    <a:lnTo>
                      <a:pt x="57" y="2530"/>
                    </a:lnTo>
                    <a:lnTo>
                      <a:pt x="169" y="2586"/>
                    </a:lnTo>
                    <a:lnTo>
                      <a:pt x="450" y="2586"/>
                    </a:lnTo>
                    <a:lnTo>
                      <a:pt x="338" y="2755"/>
                    </a:lnTo>
                    <a:lnTo>
                      <a:pt x="282" y="2867"/>
                    </a:lnTo>
                    <a:lnTo>
                      <a:pt x="338" y="2980"/>
                    </a:lnTo>
                    <a:lnTo>
                      <a:pt x="225" y="3430"/>
                    </a:lnTo>
                    <a:lnTo>
                      <a:pt x="282" y="3711"/>
                    </a:lnTo>
                    <a:lnTo>
                      <a:pt x="282" y="3767"/>
                    </a:lnTo>
                    <a:lnTo>
                      <a:pt x="282" y="3823"/>
                    </a:lnTo>
                    <a:lnTo>
                      <a:pt x="225" y="3823"/>
                    </a:lnTo>
                    <a:lnTo>
                      <a:pt x="113" y="3935"/>
                    </a:lnTo>
                    <a:lnTo>
                      <a:pt x="113" y="4048"/>
                    </a:lnTo>
                    <a:lnTo>
                      <a:pt x="282" y="4216"/>
                    </a:lnTo>
                    <a:lnTo>
                      <a:pt x="338" y="4329"/>
                    </a:lnTo>
                    <a:lnTo>
                      <a:pt x="506" y="4497"/>
                    </a:lnTo>
                    <a:lnTo>
                      <a:pt x="675" y="4497"/>
                    </a:lnTo>
                    <a:lnTo>
                      <a:pt x="787" y="4385"/>
                    </a:lnTo>
                    <a:lnTo>
                      <a:pt x="844" y="4329"/>
                    </a:lnTo>
                    <a:lnTo>
                      <a:pt x="787" y="4329"/>
                    </a:lnTo>
                    <a:lnTo>
                      <a:pt x="787" y="4273"/>
                    </a:lnTo>
                    <a:lnTo>
                      <a:pt x="844" y="4329"/>
                    </a:lnTo>
                    <a:lnTo>
                      <a:pt x="900" y="4329"/>
                    </a:lnTo>
                    <a:lnTo>
                      <a:pt x="1012" y="4216"/>
                    </a:lnTo>
                    <a:lnTo>
                      <a:pt x="956" y="4104"/>
                    </a:lnTo>
                    <a:lnTo>
                      <a:pt x="844" y="3935"/>
                    </a:lnTo>
                    <a:lnTo>
                      <a:pt x="731" y="3879"/>
                    </a:lnTo>
                    <a:lnTo>
                      <a:pt x="675" y="3879"/>
                    </a:lnTo>
                    <a:lnTo>
                      <a:pt x="563" y="3823"/>
                    </a:lnTo>
                    <a:lnTo>
                      <a:pt x="619" y="3486"/>
                    </a:lnTo>
                    <a:lnTo>
                      <a:pt x="675" y="3373"/>
                    </a:lnTo>
                    <a:lnTo>
                      <a:pt x="844" y="3373"/>
                    </a:lnTo>
                    <a:lnTo>
                      <a:pt x="900" y="3317"/>
                    </a:lnTo>
                    <a:lnTo>
                      <a:pt x="1012" y="3205"/>
                    </a:lnTo>
                    <a:lnTo>
                      <a:pt x="1125" y="3149"/>
                    </a:lnTo>
                    <a:lnTo>
                      <a:pt x="1125" y="3092"/>
                    </a:lnTo>
                    <a:lnTo>
                      <a:pt x="1125" y="3036"/>
                    </a:lnTo>
                    <a:lnTo>
                      <a:pt x="1012" y="2980"/>
                    </a:lnTo>
                    <a:lnTo>
                      <a:pt x="956" y="2924"/>
                    </a:lnTo>
                    <a:lnTo>
                      <a:pt x="956" y="2811"/>
                    </a:lnTo>
                    <a:lnTo>
                      <a:pt x="900" y="2755"/>
                    </a:lnTo>
                    <a:lnTo>
                      <a:pt x="787" y="2755"/>
                    </a:lnTo>
                    <a:lnTo>
                      <a:pt x="787" y="2699"/>
                    </a:lnTo>
                    <a:lnTo>
                      <a:pt x="787" y="2586"/>
                    </a:lnTo>
                    <a:lnTo>
                      <a:pt x="787" y="2530"/>
                    </a:lnTo>
                    <a:lnTo>
                      <a:pt x="844" y="2418"/>
                    </a:lnTo>
                    <a:lnTo>
                      <a:pt x="844" y="2305"/>
                    </a:lnTo>
                    <a:lnTo>
                      <a:pt x="787" y="2137"/>
                    </a:lnTo>
                    <a:lnTo>
                      <a:pt x="787" y="1968"/>
                    </a:lnTo>
                    <a:lnTo>
                      <a:pt x="844" y="1912"/>
                    </a:lnTo>
                    <a:lnTo>
                      <a:pt x="956" y="1856"/>
                    </a:lnTo>
                    <a:lnTo>
                      <a:pt x="1237" y="1856"/>
                    </a:lnTo>
                    <a:lnTo>
                      <a:pt x="1181" y="1687"/>
                    </a:lnTo>
                    <a:lnTo>
                      <a:pt x="1069" y="1631"/>
                    </a:lnTo>
                    <a:lnTo>
                      <a:pt x="900" y="1575"/>
                    </a:lnTo>
                    <a:lnTo>
                      <a:pt x="787" y="1631"/>
                    </a:lnTo>
                    <a:lnTo>
                      <a:pt x="731" y="1575"/>
                    </a:lnTo>
                    <a:lnTo>
                      <a:pt x="844" y="1462"/>
                    </a:lnTo>
                    <a:lnTo>
                      <a:pt x="844" y="1406"/>
                    </a:lnTo>
                    <a:lnTo>
                      <a:pt x="844" y="1350"/>
                    </a:lnTo>
                    <a:lnTo>
                      <a:pt x="900" y="1294"/>
                    </a:lnTo>
                    <a:lnTo>
                      <a:pt x="900" y="1238"/>
                    </a:lnTo>
                    <a:lnTo>
                      <a:pt x="1012" y="1238"/>
                    </a:lnTo>
                    <a:lnTo>
                      <a:pt x="1181" y="1350"/>
                    </a:lnTo>
                    <a:lnTo>
                      <a:pt x="1237" y="1406"/>
                    </a:lnTo>
                    <a:lnTo>
                      <a:pt x="1293" y="1406"/>
                    </a:lnTo>
                    <a:lnTo>
                      <a:pt x="1293" y="1350"/>
                    </a:lnTo>
                    <a:lnTo>
                      <a:pt x="1350" y="1294"/>
                    </a:lnTo>
                    <a:lnTo>
                      <a:pt x="1350" y="1181"/>
                    </a:lnTo>
                    <a:lnTo>
                      <a:pt x="1237" y="1069"/>
                    </a:lnTo>
                    <a:lnTo>
                      <a:pt x="1237" y="1013"/>
                    </a:lnTo>
                    <a:lnTo>
                      <a:pt x="1181" y="900"/>
                    </a:lnTo>
                    <a:lnTo>
                      <a:pt x="1462" y="900"/>
                    </a:lnTo>
                    <a:lnTo>
                      <a:pt x="1518" y="1013"/>
                    </a:lnTo>
                    <a:lnTo>
                      <a:pt x="1462" y="1125"/>
                    </a:lnTo>
                    <a:lnTo>
                      <a:pt x="1518" y="1238"/>
                    </a:lnTo>
                    <a:lnTo>
                      <a:pt x="1687" y="1406"/>
                    </a:lnTo>
                    <a:lnTo>
                      <a:pt x="1743" y="113"/>
                    </a:lnTo>
                    <a:lnTo>
                      <a:pt x="1631" y="1"/>
                    </a:lnTo>
                    <a:close/>
                  </a:path>
                </a:pathLst>
              </a:custGeom>
              <a:solidFill>
                <a:srgbClr val="9E9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1" name="Google Shape;6101;p15"/>
              <p:cNvSpPr/>
              <p:nvPr/>
            </p:nvSpPr>
            <p:spPr>
              <a:xfrm>
                <a:off x="347725" y="1687700"/>
                <a:ext cx="56225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2474" extrusionOk="0">
                    <a:moveTo>
                      <a:pt x="1180" y="1"/>
                    </a:moveTo>
                    <a:lnTo>
                      <a:pt x="1068" y="57"/>
                    </a:lnTo>
                    <a:lnTo>
                      <a:pt x="1012" y="113"/>
                    </a:lnTo>
                    <a:lnTo>
                      <a:pt x="956" y="169"/>
                    </a:lnTo>
                    <a:lnTo>
                      <a:pt x="787" y="169"/>
                    </a:lnTo>
                    <a:lnTo>
                      <a:pt x="562" y="57"/>
                    </a:lnTo>
                    <a:lnTo>
                      <a:pt x="450" y="113"/>
                    </a:lnTo>
                    <a:lnTo>
                      <a:pt x="393" y="226"/>
                    </a:lnTo>
                    <a:lnTo>
                      <a:pt x="450" y="507"/>
                    </a:lnTo>
                    <a:lnTo>
                      <a:pt x="393" y="563"/>
                    </a:lnTo>
                    <a:lnTo>
                      <a:pt x="393" y="619"/>
                    </a:lnTo>
                    <a:lnTo>
                      <a:pt x="281" y="675"/>
                    </a:lnTo>
                    <a:lnTo>
                      <a:pt x="169" y="788"/>
                    </a:lnTo>
                    <a:lnTo>
                      <a:pt x="56" y="900"/>
                    </a:lnTo>
                    <a:lnTo>
                      <a:pt x="0" y="956"/>
                    </a:lnTo>
                    <a:lnTo>
                      <a:pt x="0" y="1013"/>
                    </a:lnTo>
                    <a:lnTo>
                      <a:pt x="169" y="1181"/>
                    </a:lnTo>
                    <a:lnTo>
                      <a:pt x="281" y="1181"/>
                    </a:lnTo>
                    <a:lnTo>
                      <a:pt x="506" y="1125"/>
                    </a:lnTo>
                    <a:lnTo>
                      <a:pt x="562" y="1181"/>
                    </a:lnTo>
                    <a:lnTo>
                      <a:pt x="675" y="1237"/>
                    </a:lnTo>
                    <a:lnTo>
                      <a:pt x="675" y="1350"/>
                    </a:lnTo>
                    <a:lnTo>
                      <a:pt x="618" y="1406"/>
                    </a:lnTo>
                    <a:lnTo>
                      <a:pt x="506" y="1406"/>
                    </a:lnTo>
                    <a:lnTo>
                      <a:pt x="450" y="1518"/>
                    </a:lnTo>
                    <a:lnTo>
                      <a:pt x="337" y="1687"/>
                    </a:lnTo>
                    <a:lnTo>
                      <a:pt x="337" y="1799"/>
                    </a:lnTo>
                    <a:lnTo>
                      <a:pt x="337" y="1968"/>
                    </a:lnTo>
                    <a:lnTo>
                      <a:pt x="1349" y="2418"/>
                    </a:lnTo>
                    <a:lnTo>
                      <a:pt x="1518" y="2474"/>
                    </a:lnTo>
                    <a:lnTo>
                      <a:pt x="1686" y="2474"/>
                    </a:lnTo>
                    <a:lnTo>
                      <a:pt x="1855" y="2361"/>
                    </a:lnTo>
                    <a:lnTo>
                      <a:pt x="1967" y="2249"/>
                    </a:lnTo>
                    <a:lnTo>
                      <a:pt x="2023" y="2137"/>
                    </a:lnTo>
                    <a:lnTo>
                      <a:pt x="2023" y="1968"/>
                    </a:lnTo>
                    <a:lnTo>
                      <a:pt x="1967" y="1799"/>
                    </a:lnTo>
                    <a:lnTo>
                      <a:pt x="1911" y="1631"/>
                    </a:lnTo>
                    <a:lnTo>
                      <a:pt x="1742" y="1575"/>
                    </a:lnTo>
                    <a:lnTo>
                      <a:pt x="1630" y="1631"/>
                    </a:lnTo>
                    <a:lnTo>
                      <a:pt x="1574" y="1687"/>
                    </a:lnTo>
                    <a:lnTo>
                      <a:pt x="1574" y="1743"/>
                    </a:lnTo>
                    <a:lnTo>
                      <a:pt x="1630" y="1912"/>
                    </a:lnTo>
                    <a:lnTo>
                      <a:pt x="1518" y="1799"/>
                    </a:lnTo>
                    <a:lnTo>
                      <a:pt x="1574" y="1687"/>
                    </a:lnTo>
                    <a:lnTo>
                      <a:pt x="1630" y="1575"/>
                    </a:lnTo>
                    <a:lnTo>
                      <a:pt x="1630" y="1462"/>
                    </a:lnTo>
                    <a:lnTo>
                      <a:pt x="1686" y="1350"/>
                    </a:lnTo>
                    <a:lnTo>
                      <a:pt x="1742" y="1237"/>
                    </a:lnTo>
                    <a:lnTo>
                      <a:pt x="1742" y="1181"/>
                    </a:lnTo>
                    <a:lnTo>
                      <a:pt x="1742" y="956"/>
                    </a:lnTo>
                    <a:lnTo>
                      <a:pt x="1855" y="844"/>
                    </a:lnTo>
                    <a:lnTo>
                      <a:pt x="2192" y="844"/>
                    </a:lnTo>
                    <a:lnTo>
                      <a:pt x="2248" y="788"/>
                    </a:lnTo>
                    <a:lnTo>
                      <a:pt x="2248" y="619"/>
                    </a:lnTo>
                    <a:lnTo>
                      <a:pt x="2136" y="507"/>
                    </a:lnTo>
                    <a:lnTo>
                      <a:pt x="2023" y="450"/>
                    </a:lnTo>
                    <a:lnTo>
                      <a:pt x="1967" y="450"/>
                    </a:lnTo>
                    <a:lnTo>
                      <a:pt x="1967" y="394"/>
                    </a:lnTo>
                    <a:lnTo>
                      <a:pt x="2136" y="282"/>
                    </a:lnTo>
                    <a:lnTo>
                      <a:pt x="2136" y="226"/>
                    </a:lnTo>
                    <a:lnTo>
                      <a:pt x="2136" y="113"/>
                    </a:lnTo>
                    <a:lnTo>
                      <a:pt x="2023" y="57"/>
                    </a:lnTo>
                    <a:lnTo>
                      <a:pt x="1630" y="1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2" name="Google Shape;6102;p15"/>
              <p:cNvSpPr/>
              <p:nvPr/>
            </p:nvSpPr>
            <p:spPr>
              <a:xfrm>
                <a:off x="271825" y="844625"/>
                <a:ext cx="64675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2587" h="2811" extrusionOk="0">
                    <a:moveTo>
                      <a:pt x="57" y="0"/>
                    </a:moveTo>
                    <a:lnTo>
                      <a:pt x="57" y="57"/>
                    </a:lnTo>
                    <a:lnTo>
                      <a:pt x="57" y="225"/>
                    </a:lnTo>
                    <a:lnTo>
                      <a:pt x="1" y="843"/>
                    </a:lnTo>
                    <a:lnTo>
                      <a:pt x="1" y="1462"/>
                    </a:lnTo>
                    <a:lnTo>
                      <a:pt x="57" y="1574"/>
                    </a:lnTo>
                    <a:lnTo>
                      <a:pt x="113" y="1687"/>
                    </a:lnTo>
                    <a:lnTo>
                      <a:pt x="282" y="1743"/>
                    </a:lnTo>
                    <a:lnTo>
                      <a:pt x="394" y="1799"/>
                    </a:lnTo>
                    <a:lnTo>
                      <a:pt x="507" y="1855"/>
                    </a:lnTo>
                    <a:lnTo>
                      <a:pt x="619" y="1855"/>
                    </a:lnTo>
                    <a:lnTo>
                      <a:pt x="900" y="1968"/>
                    </a:lnTo>
                    <a:lnTo>
                      <a:pt x="1069" y="1911"/>
                    </a:lnTo>
                    <a:lnTo>
                      <a:pt x="1181" y="1799"/>
                    </a:lnTo>
                    <a:lnTo>
                      <a:pt x="1350" y="1968"/>
                    </a:lnTo>
                    <a:lnTo>
                      <a:pt x="1462" y="2192"/>
                    </a:lnTo>
                    <a:lnTo>
                      <a:pt x="1518" y="2417"/>
                    </a:lnTo>
                    <a:lnTo>
                      <a:pt x="1462" y="2642"/>
                    </a:lnTo>
                    <a:lnTo>
                      <a:pt x="1575" y="2754"/>
                    </a:lnTo>
                    <a:lnTo>
                      <a:pt x="1631" y="2811"/>
                    </a:lnTo>
                    <a:lnTo>
                      <a:pt x="1687" y="2811"/>
                    </a:lnTo>
                    <a:lnTo>
                      <a:pt x="1800" y="2754"/>
                    </a:lnTo>
                    <a:lnTo>
                      <a:pt x="1912" y="2642"/>
                    </a:lnTo>
                    <a:lnTo>
                      <a:pt x="2024" y="2417"/>
                    </a:lnTo>
                    <a:lnTo>
                      <a:pt x="2024" y="2249"/>
                    </a:lnTo>
                    <a:lnTo>
                      <a:pt x="1968" y="2080"/>
                    </a:lnTo>
                    <a:lnTo>
                      <a:pt x="1856" y="1968"/>
                    </a:lnTo>
                    <a:lnTo>
                      <a:pt x="1856" y="1855"/>
                    </a:lnTo>
                    <a:lnTo>
                      <a:pt x="1912" y="1799"/>
                    </a:lnTo>
                    <a:lnTo>
                      <a:pt x="2024" y="1687"/>
                    </a:lnTo>
                    <a:lnTo>
                      <a:pt x="2081" y="1743"/>
                    </a:lnTo>
                    <a:lnTo>
                      <a:pt x="2193" y="1855"/>
                    </a:lnTo>
                    <a:lnTo>
                      <a:pt x="2249" y="1968"/>
                    </a:lnTo>
                    <a:lnTo>
                      <a:pt x="2362" y="1968"/>
                    </a:lnTo>
                    <a:lnTo>
                      <a:pt x="2418" y="1799"/>
                    </a:lnTo>
                    <a:lnTo>
                      <a:pt x="2418" y="1630"/>
                    </a:lnTo>
                    <a:lnTo>
                      <a:pt x="2418" y="1462"/>
                    </a:lnTo>
                    <a:lnTo>
                      <a:pt x="2362" y="1349"/>
                    </a:lnTo>
                    <a:lnTo>
                      <a:pt x="2474" y="1237"/>
                    </a:lnTo>
                    <a:lnTo>
                      <a:pt x="2530" y="1181"/>
                    </a:lnTo>
                    <a:lnTo>
                      <a:pt x="2586" y="1068"/>
                    </a:lnTo>
                    <a:lnTo>
                      <a:pt x="2362" y="843"/>
                    </a:lnTo>
                    <a:lnTo>
                      <a:pt x="2249" y="787"/>
                    </a:lnTo>
                    <a:lnTo>
                      <a:pt x="2081" y="731"/>
                    </a:lnTo>
                    <a:lnTo>
                      <a:pt x="1912" y="787"/>
                    </a:lnTo>
                    <a:lnTo>
                      <a:pt x="1631" y="843"/>
                    </a:lnTo>
                    <a:lnTo>
                      <a:pt x="1350" y="787"/>
                    </a:lnTo>
                    <a:lnTo>
                      <a:pt x="1237" y="731"/>
                    </a:lnTo>
                    <a:lnTo>
                      <a:pt x="1181" y="731"/>
                    </a:lnTo>
                    <a:lnTo>
                      <a:pt x="1013" y="787"/>
                    </a:lnTo>
                    <a:lnTo>
                      <a:pt x="1069" y="900"/>
                    </a:lnTo>
                    <a:lnTo>
                      <a:pt x="1125" y="1012"/>
                    </a:lnTo>
                    <a:lnTo>
                      <a:pt x="1125" y="1125"/>
                    </a:lnTo>
                    <a:lnTo>
                      <a:pt x="900" y="1068"/>
                    </a:lnTo>
                    <a:lnTo>
                      <a:pt x="732" y="956"/>
                    </a:lnTo>
                    <a:lnTo>
                      <a:pt x="732" y="787"/>
                    </a:lnTo>
                    <a:lnTo>
                      <a:pt x="900" y="562"/>
                    </a:lnTo>
                    <a:lnTo>
                      <a:pt x="844" y="506"/>
                    </a:lnTo>
                    <a:lnTo>
                      <a:pt x="732" y="450"/>
                    </a:lnTo>
                    <a:lnTo>
                      <a:pt x="675" y="394"/>
                    </a:lnTo>
                    <a:lnTo>
                      <a:pt x="619" y="338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7871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3" name="Google Shape;6103;p15"/>
              <p:cNvSpPr/>
              <p:nvPr/>
            </p:nvSpPr>
            <p:spPr>
              <a:xfrm>
                <a:off x="484025" y="1209950"/>
                <a:ext cx="33725" cy="78725"/>
              </a:xfrm>
              <a:custGeom>
                <a:avLst/>
                <a:gdLst/>
                <a:ahLst/>
                <a:cxnLst/>
                <a:rect l="l" t="t" r="r" b="b"/>
                <a:pathLst>
                  <a:path w="1349" h="3149" extrusionOk="0">
                    <a:moveTo>
                      <a:pt x="393" y="1"/>
                    </a:moveTo>
                    <a:lnTo>
                      <a:pt x="281" y="113"/>
                    </a:lnTo>
                    <a:lnTo>
                      <a:pt x="281" y="226"/>
                    </a:lnTo>
                    <a:lnTo>
                      <a:pt x="281" y="394"/>
                    </a:lnTo>
                    <a:lnTo>
                      <a:pt x="337" y="507"/>
                    </a:lnTo>
                    <a:lnTo>
                      <a:pt x="450" y="619"/>
                    </a:lnTo>
                    <a:lnTo>
                      <a:pt x="450" y="788"/>
                    </a:lnTo>
                    <a:lnTo>
                      <a:pt x="337" y="1013"/>
                    </a:lnTo>
                    <a:lnTo>
                      <a:pt x="169" y="1294"/>
                    </a:lnTo>
                    <a:lnTo>
                      <a:pt x="169" y="1406"/>
                    </a:lnTo>
                    <a:lnTo>
                      <a:pt x="281" y="1575"/>
                    </a:lnTo>
                    <a:lnTo>
                      <a:pt x="393" y="1631"/>
                    </a:lnTo>
                    <a:lnTo>
                      <a:pt x="225" y="1575"/>
                    </a:lnTo>
                    <a:lnTo>
                      <a:pt x="112" y="1631"/>
                    </a:lnTo>
                    <a:lnTo>
                      <a:pt x="0" y="1743"/>
                    </a:lnTo>
                    <a:lnTo>
                      <a:pt x="0" y="1968"/>
                    </a:lnTo>
                    <a:lnTo>
                      <a:pt x="0" y="2193"/>
                    </a:lnTo>
                    <a:lnTo>
                      <a:pt x="112" y="2305"/>
                    </a:lnTo>
                    <a:lnTo>
                      <a:pt x="225" y="2362"/>
                    </a:lnTo>
                    <a:lnTo>
                      <a:pt x="337" y="2418"/>
                    </a:lnTo>
                    <a:lnTo>
                      <a:pt x="393" y="2530"/>
                    </a:lnTo>
                    <a:lnTo>
                      <a:pt x="450" y="2643"/>
                    </a:lnTo>
                    <a:lnTo>
                      <a:pt x="562" y="2643"/>
                    </a:lnTo>
                    <a:lnTo>
                      <a:pt x="506" y="2699"/>
                    </a:lnTo>
                    <a:lnTo>
                      <a:pt x="393" y="2811"/>
                    </a:lnTo>
                    <a:lnTo>
                      <a:pt x="337" y="2924"/>
                    </a:lnTo>
                    <a:lnTo>
                      <a:pt x="337" y="3092"/>
                    </a:lnTo>
                    <a:lnTo>
                      <a:pt x="393" y="3148"/>
                    </a:lnTo>
                    <a:lnTo>
                      <a:pt x="562" y="3148"/>
                    </a:lnTo>
                    <a:lnTo>
                      <a:pt x="674" y="3092"/>
                    </a:lnTo>
                    <a:lnTo>
                      <a:pt x="787" y="3036"/>
                    </a:lnTo>
                    <a:lnTo>
                      <a:pt x="1068" y="3036"/>
                    </a:lnTo>
                    <a:lnTo>
                      <a:pt x="1124" y="2811"/>
                    </a:lnTo>
                    <a:lnTo>
                      <a:pt x="1124" y="2755"/>
                    </a:lnTo>
                    <a:lnTo>
                      <a:pt x="1068" y="2699"/>
                    </a:lnTo>
                    <a:lnTo>
                      <a:pt x="1068" y="2586"/>
                    </a:lnTo>
                    <a:lnTo>
                      <a:pt x="1068" y="2530"/>
                    </a:lnTo>
                    <a:lnTo>
                      <a:pt x="1180" y="2643"/>
                    </a:lnTo>
                    <a:lnTo>
                      <a:pt x="1237" y="2586"/>
                    </a:lnTo>
                    <a:lnTo>
                      <a:pt x="1237" y="2474"/>
                    </a:lnTo>
                    <a:lnTo>
                      <a:pt x="1293" y="2418"/>
                    </a:lnTo>
                    <a:lnTo>
                      <a:pt x="1349" y="1406"/>
                    </a:lnTo>
                    <a:lnTo>
                      <a:pt x="1349" y="394"/>
                    </a:lnTo>
                    <a:lnTo>
                      <a:pt x="1349" y="338"/>
                    </a:lnTo>
                    <a:lnTo>
                      <a:pt x="1349" y="226"/>
                    </a:lnTo>
                    <a:lnTo>
                      <a:pt x="1293" y="113"/>
                    </a:lnTo>
                    <a:lnTo>
                      <a:pt x="1237" y="57"/>
                    </a:lnTo>
                    <a:lnTo>
                      <a:pt x="1180" y="1"/>
                    </a:lnTo>
                    <a:lnTo>
                      <a:pt x="1068" y="57"/>
                    </a:lnTo>
                    <a:lnTo>
                      <a:pt x="956" y="169"/>
                    </a:lnTo>
                    <a:lnTo>
                      <a:pt x="899" y="226"/>
                    </a:lnTo>
                    <a:lnTo>
                      <a:pt x="843" y="169"/>
                    </a:lnTo>
                    <a:lnTo>
                      <a:pt x="674" y="169"/>
                    </a:lnTo>
                    <a:lnTo>
                      <a:pt x="562" y="113"/>
                    </a:lnTo>
                    <a:lnTo>
                      <a:pt x="450" y="57"/>
                    </a:lnTo>
                    <a:lnTo>
                      <a:pt x="393" y="1"/>
                    </a:lnTo>
                    <a:close/>
                  </a:path>
                </a:pathLst>
              </a:custGeom>
              <a:solidFill>
                <a:srgbClr val="8D8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4" name="Google Shape;6104;p15"/>
              <p:cNvSpPr/>
              <p:nvPr/>
            </p:nvSpPr>
            <p:spPr>
              <a:xfrm>
                <a:off x="387050" y="1682075"/>
                <a:ext cx="56250" cy="562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250" extrusionOk="0">
                    <a:moveTo>
                      <a:pt x="1069" y="1"/>
                    </a:moveTo>
                    <a:lnTo>
                      <a:pt x="900" y="57"/>
                    </a:lnTo>
                    <a:lnTo>
                      <a:pt x="731" y="170"/>
                    </a:lnTo>
                    <a:lnTo>
                      <a:pt x="619" y="282"/>
                    </a:lnTo>
                    <a:lnTo>
                      <a:pt x="563" y="338"/>
                    </a:lnTo>
                    <a:lnTo>
                      <a:pt x="450" y="507"/>
                    </a:lnTo>
                    <a:lnTo>
                      <a:pt x="282" y="675"/>
                    </a:lnTo>
                    <a:lnTo>
                      <a:pt x="338" y="732"/>
                    </a:lnTo>
                    <a:lnTo>
                      <a:pt x="394" y="675"/>
                    </a:lnTo>
                    <a:lnTo>
                      <a:pt x="619" y="844"/>
                    </a:lnTo>
                    <a:lnTo>
                      <a:pt x="675" y="900"/>
                    </a:lnTo>
                    <a:lnTo>
                      <a:pt x="619" y="956"/>
                    </a:lnTo>
                    <a:lnTo>
                      <a:pt x="619" y="1069"/>
                    </a:lnTo>
                    <a:lnTo>
                      <a:pt x="563" y="1294"/>
                    </a:lnTo>
                    <a:lnTo>
                      <a:pt x="450" y="1462"/>
                    </a:lnTo>
                    <a:lnTo>
                      <a:pt x="282" y="1631"/>
                    </a:lnTo>
                    <a:lnTo>
                      <a:pt x="57" y="1743"/>
                    </a:lnTo>
                    <a:lnTo>
                      <a:pt x="1" y="1800"/>
                    </a:lnTo>
                    <a:lnTo>
                      <a:pt x="1" y="1856"/>
                    </a:lnTo>
                    <a:lnTo>
                      <a:pt x="282" y="1912"/>
                    </a:lnTo>
                    <a:lnTo>
                      <a:pt x="338" y="2024"/>
                    </a:lnTo>
                    <a:lnTo>
                      <a:pt x="450" y="2137"/>
                    </a:lnTo>
                    <a:lnTo>
                      <a:pt x="507" y="2193"/>
                    </a:lnTo>
                    <a:lnTo>
                      <a:pt x="563" y="2249"/>
                    </a:lnTo>
                    <a:lnTo>
                      <a:pt x="675" y="2193"/>
                    </a:lnTo>
                    <a:lnTo>
                      <a:pt x="788" y="2137"/>
                    </a:lnTo>
                    <a:lnTo>
                      <a:pt x="900" y="2024"/>
                    </a:lnTo>
                    <a:lnTo>
                      <a:pt x="956" y="2024"/>
                    </a:lnTo>
                    <a:lnTo>
                      <a:pt x="1069" y="2081"/>
                    </a:lnTo>
                    <a:lnTo>
                      <a:pt x="1125" y="2193"/>
                    </a:lnTo>
                    <a:lnTo>
                      <a:pt x="1518" y="1856"/>
                    </a:lnTo>
                    <a:lnTo>
                      <a:pt x="1856" y="1575"/>
                    </a:lnTo>
                    <a:lnTo>
                      <a:pt x="2024" y="1519"/>
                    </a:lnTo>
                    <a:lnTo>
                      <a:pt x="2249" y="1406"/>
                    </a:lnTo>
                    <a:lnTo>
                      <a:pt x="2249" y="1350"/>
                    </a:lnTo>
                    <a:lnTo>
                      <a:pt x="2249" y="1238"/>
                    </a:lnTo>
                    <a:lnTo>
                      <a:pt x="2024" y="900"/>
                    </a:lnTo>
                    <a:lnTo>
                      <a:pt x="1968" y="675"/>
                    </a:lnTo>
                    <a:lnTo>
                      <a:pt x="2024" y="451"/>
                    </a:lnTo>
                    <a:lnTo>
                      <a:pt x="2024" y="394"/>
                    </a:lnTo>
                    <a:lnTo>
                      <a:pt x="1968" y="282"/>
                    </a:lnTo>
                    <a:lnTo>
                      <a:pt x="1743" y="282"/>
                    </a:lnTo>
                    <a:lnTo>
                      <a:pt x="1631" y="394"/>
                    </a:lnTo>
                    <a:lnTo>
                      <a:pt x="1575" y="563"/>
                    </a:lnTo>
                    <a:lnTo>
                      <a:pt x="1575" y="394"/>
                    </a:lnTo>
                    <a:lnTo>
                      <a:pt x="1518" y="338"/>
                    </a:lnTo>
                    <a:lnTo>
                      <a:pt x="1462" y="226"/>
                    </a:lnTo>
                    <a:lnTo>
                      <a:pt x="1350" y="282"/>
                    </a:lnTo>
                    <a:lnTo>
                      <a:pt x="1294" y="282"/>
                    </a:lnTo>
                    <a:lnTo>
                      <a:pt x="1294" y="338"/>
                    </a:lnTo>
                    <a:lnTo>
                      <a:pt x="1237" y="282"/>
                    </a:lnTo>
                    <a:lnTo>
                      <a:pt x="1181" y="57"/>
                    </a:ln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A488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5" name="Google Shape;6105;p15"/>
              <p:cNvSpPr/>
              <p:nvPr/>
            </p:nvSpPr>
            <p:spPr>
              <a:xfrm>
                <a:off x="319600" y="1686300"/>
                <a:ext cx="49225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2081" extrusionOk="0">
                    <a:moveTo>
                      <a:pt x="619" y="1"/>
                    </a:moveTo>
                    <a:lnTo>
                      <a:pt x="563" y="57"/>
                    </a:lnTo>
                    <a:lnTo>
                      <a:pt x="507" y="113"/>
                    </a:lnTo>
                    <a:lnTo>
                      <a:pt x="451" y="282"/>
                    </a:lnTo>
                    <a:lnTo>
                      <a:pt x="507" y="394"/>
                    </a:lnTo>
                    <a:lnTo>
                      <a:pt x="563" y="450"/>
                    </a:lnTo>
                    <a:lnTo>
                      <a:pt x="619" y="450"/>
                    </a:lnTo>
                    <a:lnTo>
                      <a:pt x="619" y="506"/>
                    </a:lnTo>
                    <a:lnTo>
                      <a:pt x="451" y="394"/>
                    </a:lnTo>
                    <a:lnTo>
                      <a:pt x="282" y="394"/>
                    </a:lnTo>
                    <a:lnTo>
                      <a:pt x="113" y="450"/>
                    </a:lnTo>
                    <a:lnTo>
                      <a:pt x="1" y="563"/>
                    </a:lnTo>
                    <a:lnTo>
                      <a:pt x="57" y="1012"/>
                    </a:lnTo>
                    <a:lnTo>
                      <a:pt x="170" y="1406"/>
                    </a:lnTo>
                    <a:lnTo>
                      <a:pt x="226" y="1574"/>
                    </a:lnTo>
                    <a:lnTo>
                      <a:pt x="338" y="1743"/>
                    </a:lnTo>
                    <a:lnTo>
                      <a:pt x="507" y="1912"/>
                    </a:lnTo>
                    <a:lnTo>
                      <a:pt x="732" y="2080"/>
                    </a:lnTo>
                    <a:lnTo>
                      <a:pt x="900" y="1968"/>
                    </a:lnTo>
                    <a:lnTo>
                      <a:pt x="1125" y="1968"/>
                    </a:lnTo>
                    <a:lnTo>
                      <a:pt x="1462" y="2024"/>
                    </a:lnTo>
                    <a:lnTo>
                      <a:pt x="1518" y="1912"/>
                    </a:lnTo>
                    <a:lnTo>
                      <a:pt x="1575" y="1855"/>
                    </a:lnTo>
                    <a:lnTo>
                      <a:pt x="1631" y="1799"/>
                    </a:lnTo>
                    <a:lnTo>
                      <a:pt x="1631" y="1687"/>
                    </a:lnTo>
                    <a:lnTo>
                      <a:pt x="1631" y="1574"/>
                    </a:lnTo>
                    <a:lnTo>
                      <a:pt x="1687" y="1574"/>
                    </a:lnTo>
                    <a:lnTo>
                      <a:pt x="1800" y="1518"/>
                    </a:lnTo>
                    <a:lnTo>
                      <a:pt x="1912" y="1518"/>
                    </a:lnTo>
                    <a:lnTo>
                      <a:pt x="1912" y="1462"/>
                    </a:lnTo>
                    <a:lnTo>
                      <a:pt x="1912" y="1406"/>
                    </a:lnTo>
                    <a:lnTo>
                      <a:pt x="1912" y="1350"/>
                    </a:lnTo>
                    <a:lnTo>
                      <a:pt x="1968" y="1181"/>
                    </a:lnTo>
                    <a:lnTo>
                      <a:pt x="1743" y="1125"/>
                    </a:lnTo>
                    <a:lnTo>
                      <a:pt x="1518" y="1069"/>
                    </a:lnTo>
                    <a:lnTo>
                      <a:pt x="1462" y="1069"/>
                    </a:lnTo>
                    <a:lnTo>
                      <a:pt x="1406" y="1125"/>
                    </a:lnTo>
                    <a:lnTo>
                      <a:pt x="1462" y="1293"/>
                    </a:lnTo>
                    <a:lnTo>
                      <a:pt x="1237" y="1125"/>
                    </a:lnTo>
                    <a:lnTo>
                      <a:pt x="1237" y="1012"/>
                    </a:lnTo>
                    <a:lnTo>
                      <a:pt x="1237" y="956"/>
                    </a:lnTo>
                    <a:lnTo>
                      <a:pt x="1350" y="956"/>
                    </a:lnTo>
                    <a:lnTo>
                      <a:pt x="1406" y="900"/>
                    </a:lnTo>
                    <a:lnTo>
                      <a:pt x="1462" y="787"/>
                    </a:lnTo>
                    <a:lnTo>
                      <a:pt x="1406" y="675"/>
                    </a:lnTo>
                    <a:lnTo>
                      <a:pt x="1462" y="563"/>
                    </a:lnTo>
                    <a:lnTo>
                      <a:pt x="1462" y="450"/>
                    </a:lnTo>
                    <a:lnTo>
                      <a:pt x="1406" y="338"/>
                    </a:lnTo>
                    <a:lnTo>
                      <a:pt x="1294" y="282"/>
                    </a:lnTo>
                    <a:lnTo>
                      <a:pt x="1237" y="169"/>
                    </a:lnTo>
                    <a:lnTo>
                      <a:pt x="1181" y="169"/>
                    </a:lnTo>
                    <a:lnTo>
                      <a:pt x="1069" y="113"/>
                    </a:lnTo>
                    <a:lnTo>
                      <a:pt x="900" y="169"/>
                    </a:lnTo>
                    <a:lnTo>
                      <a:pt x="788" y="113"/>
                    </a:lnTo>
                    <a:lnTo>
                      <a:pt x="732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A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6" name="Google Shape;6106;p15"/>
              <p:cNvSpPr/>
              <p:nvPr/>
            </p:nvSpPr>
            <p:spPr>
              <a:xfrm>
                <a:off x="484025" y="1266175"/>
                <a:ext cx="3232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3542" extrusionOk="0">
                    <a:moveTo>
                      <a:pt x="899" y="0"/>
                    </a:moveTo>
                    <a:lnTo>
                      <a:pt x="956" y="113"/>
                    </a:lnTo>
                    <a:lnTo>
                      <a:pt x="956" y="225"/>
                    </a:lnTo>
                    <a:lnTo>
                      <a:pt x="1012" y="394"/>
                    </a:lnTo>
                    <a:lnTo>
                      <a:pt x="1012" y="506"/>
                    </a:lnTo>
                    <a:lnTo>
                      <a:pt x="1068" y="562"/>
                    </a:lnTo>
                    <a:lnTo>
                      <a:pt x="1068" y="618"/>
                    </a:lnTo>
                    <a:lnTo>
                      <a:pt x="956" y="787"/>
                    </a:lnTo>
                    <a:lnTo>
                      <a:pt x="787" y="562"/>
                    </a:lnTo>
                    <a:lnTo>
                      <a:pt x="731" y="562"/>
                    </a:lnTo>
                    <a:lnTo>
                      <a:pt x="674" y="618"/>
                    </a:lnTo>
                    <a:lnTo>
                      <a:pt x="731" y="731"/>
                    </a:lnTo>
                    <a:lnTo>
                      <a:pt x="562" y="731"/>
                    </a:lnTo>
                    <a:lnTo>
                      <a:pt x="506" y="787"/>
                    </a:lnTo>
                    <a:lnTo>
                      <a:pt x="450" y="899"/>
                    </a:lnTo>
                    <a:lnTo>
                      <a:pt x="450" y="1012"/>
                    </a:lnTo>
                    <a:lnTo>
                      <a:pt x="506" y="1068"/>
                    </a:lnTo>
                    <a:lnTo>
                      <a:pt x="674" y="1237"/>
                    </a:lnTo>
                    <a:lnTo>
                      <a:pt x="393" y="1237"/>
                    </a:lnTo>
                    <a:lnTo>
                      <a:pt x="225" y="1349"/>
                    </a:lnTo>
                    <a:lnTo>
                      <a:pt x="112" y="1461"/>
                    </a:lnTo>
                    <a:lnTo>
                      <a:pt x="0" y="1630"/>
                    </a:lnTo>
                    <a:lnTo>
                      <a:pt x="169" y="1911"/>
                    </a:lnTo>
                    <a:lnTo>
                      <a:pt x="225" y="2024"/>
                    </a:lnTo>
                    <a:lnTo>
                      <a:pt x="225" y="2192"/>
                    </a:lnTo>
                    <a:lnTo>
                      <a:pt x="281" y="2417"/>
                    </a:lnTo>
                    <a:lnTo>
                      <a:pt x="393" y="2529"/>
                    </a:lnTo>
                    <a:lnTo>
                      <a:pt x="506" y="2642"/>
                    </a:lnTo>
                    <a:lnTo>
                      <a:pt x="562" y="2754"/>
                    </a:lnTo>
                    <a:lnTo>
                      <a:pt x="562" y="2867"/>
                    </a:lnTo>
                    <a:lnTo>
                      <a:pt x="562" y="3035"/>
                    </a:lnTo>
                    <a:lnTo>
                      <a:pt x="562" y="3148"/>
                    </a:lnTo>
                    <a:lnTo>
                      <a:pt x="562" y="3204"/>
                    </a:lnTo>
                    <a:lnTo>
                      <a:pt x="674" y="3316"/>
                    </a:lnTo>
                    <a:lnTo>
                      <a:pt x="787" y="3260"/>
                    </a:lnTo>
                    <a:lnTo>
                      <a:pt x="843" y="3316"/>
                    </a:lnTo>
                    <a:lnTo>
                      <a:pt x="787" y="3316"/>
                    </a:lnTo>
                    <a:lnTo>
                      <a:pt x="787" y="3372"/>
                    </a:lnTo>
                    <a:lnTo>
                      <a:pt x="843" y="3429"/>
                    </a:lnTo>
                    <a:lnTo>
                      <a:pt x="956" y="3541"/>
                    </a:lnTo>
                    <a:lnTo>
                      <a:pt x="1012" y="3485"/>
                    </a:lnTo>
                    <a:lnTo>
                      <a:pt x="1068" y="3429"/>
                    </a:lnTo>
                    <a:lnTo>
                      <a:pt x="1124" y="2979"/>
                    </a:lnTo>
                    <a:lnTo>
                      <a:pt x="1180" y="2754"/>
                    </a:lnTo>
                    <a:lnTo>
                      <a:pt x="1124" y="2586"/>
                    </a:lnTo>
                    <a:lnTo>
                      <a:pt x="1012" y="2473"/>
                    </a:lnTo>
                    <a:lnTo>
                      <a:pt x="1068" y="2361"/>
                    </a:lnTo>
                    <a:lnTo>
                      <a:pt x="1124" y="2305"/>
                    </a:lnTo>
                    <a:lnTo>
                      <a:pt x="1180" y="2192"/>
                    </a:lnTo>
                    <a:lnTo>
                      <a:pt x="1293" y="169"/>
                    </a:lnTo>
                    <a:lnTo>
                      <a:pt x="1237" y="169"/>
                    </a:lnTo>
                    <a:lnTo>
                      <a:pt x="1180" y="225"/>
                    </a:lnTo>
                    <a:lnTo>
                      <a:pt x="1180" y="281"/>
                    </a:lnTo>
                    <a:lnTo>
                      <a:pt x="1124" y="337"/>
                    </a:lnTo>
                    <a:lnTo>
                      <a:pt x="1068" y="169"/>
                    </a:lnTo>
                    <a:lnTo>
                      <a:pt x="1068" y="56"/>
                    </a:lnTo>
                    <a:lnTo>
                      <a:pt x="899" y="0"/>
                    </a:lnTo>
                    <a:close/>
                  </a:path>
                </a:pathLst>
              </a:custGeom>
              <a:solidFill>
                <a:srgbClr val="887B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7" name="Google Shape;6107;p15"/>
              <p:cNvSpPr/>
              <p:nvPr/>
            </p:nvSpPr>
            <p:spPr>
              <a:xfrm>
                <a:off x="262000" y="1670850"/>
                <a:ext cx="59050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361" extrusionOk="0">
                    <a:moveTo>
                      <a:pt x="900" y="0"/>
                    </a:moveTo>
                    <a:lnTo>
                      <a:pt x="787" y="113"/>
                    </a:lnTo>
                    <a:lnTo>
                      <a:pt x="675" y="113"/>
                    </a:lnTo>
                    <a:lnTo>
                      <a:pt x="338" y="169"/>
                    </a:lnTo>
                    <a:lnTo>
                      <a:pt x="225" y="225"/>
                    </a:lnTo>
                    <a:lnTo>
                      <a:pt x="225" y="281"/>
                    </a:lnTo>
                    <a:lnTo>
                      <a:pt x="282" y="394"/>
                    </a:lnTo>
                    <a:lnTo>
                      <a:pt x="282" y="450"/>
                    </a:lnTo>
                    <a:lnTo>
                      <a:pt x="225" y="506"/>
                    </a:lnTo>
                    <a:lnTo>
                      <a:pt x="113" y="506"/>
                    </a:lnTo>
                    <a:lnTo>
                      <a:pt x="57" y="562"/>
                    </a:lnTo>
                    <a:lnTo>
                      <a:pt x="0" y="619"/>
                    </a:lnTo>
                    <a:lnTo>
                      <a:pt x="0" y="675"/>
                    </a:lnTo>
                    <a:lnTo>
                      <a:pt x="57" y="731"/>
                    </a:lnTo>
                    <a:lnTo>
                      <a:pt x="282" y="731"/>
                    </a:lnTo>
                    <a:lnTo>
                      <a:pt x="394" y="675"/>
                    </a:lnTo>
                    <a:lnTo>
                      <a:pt x="450" y="675"/>
                    </a:lnTo>
                    <a:lnTo>
                      <a:pt x="675" y="731"/>
                    </a:lnTo>
                    <a:lnTo>
                      <a:pt x="731" y="731"/>
                    </a:lnTo>
                    <a:lnTo>
                      <a:pt x="731" y="787"/>
                    </a:lnTo>
                    <a:lnTo>
                      <a:pt x="619" y="900"/>
                    </a:lnTo>
                    <a:lnTo>
                      <a:pt x="563" y="900"/>
                    </a:lnTo>
                    <a:lnTo>
                      <a:pt x="563" y="956"/>
                    </a:lnTo>
                    <a:lnTo>
                      <a:pt x="563" y="1012"/>
                    </a:lnTo>
                    <a:lnTo>
                      <a:pt x="675" y="1012"/>
                    </a:lnTo>
                    <a:lnTo>
                      <a:pt x="731" y="1068"/>
                    </a:lnTo>
                    <a:lnTo>
                      <a:pt x="731" y="1124"/>
                    </a:lnTo>
                    <a:lnTo>
                      <a:pt x="675" y="1293"/>
                    </a:lnTo>
                    <a:lnTo>
                      <a:pt x="619" y="1405"/>
                    </a:lnTo>
                    <a:lnTo>
                      <a:pt x="731" y="1462"/>
                    </a:lnTo>
                    <a:lnTo>
                      <a:pt x="844" y="1518"/>
                    </a:lnTo>
                    <a:lnTo>
                      <a:pt x="844" y="1574"/>
                    </a:lnTo>
                    <a:lnTo>
                      <a:pt x="787" y="1630"/>
                    </a:lnTo>
                    <a:lnTo>
                      <a:pt x="731" y="1574"/>
                    </a:lnTo>
                    <a:lnTo>
                      <a:pt x="394" y="1574"/>
                    </a:lnTo>
                    <a:lnTo>
                      <a:pt x="338" y="1630"/>
                    </a:lnTo>
                    <a:lnTo>
                      <a:pt x="450" y="1687"/>
                    </a:lnTo>
                    <a:lnTo>
                      <a:pt x="563" y="1743"/>
                    </a:lnTo>
                    <a:lnTo>
                      <a:pt x="619" y="1743"/>
                    </a:lnTo>
                    <a:lnTo>
                      <a:pt x="675" y="1855"/>
                    </a:lnTo>
                    <a:lnTo>
                      <a:pt x="731" y="1911"/>
                    </a:lnTo>
                    <a:lnTo>
                      <a:pt x="731" y="1968"/>
                    </a:lnTo>
                    <a:lnTo>
                      <a:pt x="787" y="2024"/>
                    </a:lnTo>
                    <a:lnTo>
                      <a:pt x="619" y="2024"/>
                    </a:lnTo>
                    <a:lnTo>
                      <a:pt x="563" y="2080"/>
                    </a:lnTo>
                    <a:lnTo>
                      <a:pt x="563" y="2136"/>
                    </a:lnTo>
                    <a:lnTo>
                      <a:pt x="619" y="2192"/>
                    </a:lnTo>
                    <a:lnTo>
                      <a:pt x="619" y="2249"/>
                    </a:lnTo>
                    <a:lnTo>
                      <a:pt x="787" y="2249"/>
                    </a:lnTo>
                    <a:lnTo>
                      <a:pt x="844" y="2192"/>
                    </a:lnTo>
                    <a:lnTo>
                      <a:pt x="900" y="2192"/>
                    </a:lnTo>
                    <a:lnTo>
                      <a:pt x="956" y="2249"/>
                    </a:lnTo>
                    <a:lnTo>
                      <a:pt x="956" y="2361"/>
                    </a:lnTo>
                    <a:lnTo>
                      <a:pt x="1068" y="2361"/>
                    </a:lnTo>
                    <a:lnTo>
                      <a:pt x="1293" y="2305"/>
                    </a:lnTo>
                    <a:lnTo>
                      <a:pt x="1518" y="2192"/>
                    </a:lnTo>
                    <a:lnTo>
                      <a:pt x="1687" y="2024"/>
                    </a:lnTo>
                    <a:lnTo>
                      <a:pt x="1799" y="1855"/>
                    </a:lnTo>
                    <a:lnTo>
                      <a:pt x="1968" y="2136"/>
                    </a:lnTo>
                    <a:lnTo>
                      <a:pt x="2024" y="2249"/>
                    </a:lnTo>
                    <a:lnTo>
                      <a:pt x="2080" y="2249"/>
                    </a:lnTo>
                    <a:lnTo>
                      <a:pt x="2193" y="2192"/>
                    </a:lnTo>
                    <a:lnTo>
                      <a:pt x="2305" y="1968"/>
                    </a:lnTo>
                    <a:lnTo>
                      <a:pt x="2361" y="1743"/>
                    </a:lnTo>
                    <a:lnTo>
                      <a:pt x="2305" y="1462"/>
                    </a:lnTo>
                    <a:lnTo>
                      <a:pt x="2193" y="1237"/>
                    </a:lnTo>
                    <a:lnTo>
                      <a:pt x="2080" y="1237"/>
                    </a:lnTo>
                    <a:lnTo>
                      <a:pt x="1911" y="1293"/>
                    </a:lnTo>
                    <a:lnTo>
                      <a:pt x="1125" y="1293"/>
                    </a:lnTo>
                    <a:lnTo>
                      <a:pt x="1125" y="1181"/>
                    </a:lnTo>
                    <a:lnTo>
                      <a:pt x="1125" y="1068"/>
                    </a:lnTo>
                    <a:lnTo>
                      <a:pt x="1181" y="900"/>
                    </a:lnTo>
                    <a:lnTo>
                      <a:pt x="1237" y="731"/>
                    </a:lnTo>
                    <a:lnTo>
                      <a:pt x="1181" y="619"/>
                    </a:lnTo>
                    <a:lnTo>
                      <a:pt x="1125" y="450"/>
                    </a:lnTo>
                    <a:lnTo>
                      <a:pt x="1068" y="394"/>
                    </a:lnTo>
                    <a:lnTo>
                      <a:pt x="1125" y="338"/>
                    </a:lnTo>
                    <a:lnTo>
                      <a:pt x="1181" y="169"/>
                    </a:lnTo>
                    <a:lnTo>
                      <a:pt x="1181" y="57"/>
                    </a:lnTo>
                    <a:lnTo>
                      <a:pt x="1068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8" name="Google Shape;6108;p15"/>
              <p:cNvSpPr/>
              <p:nvPr/>
            </p:nvSpPr>
            <p:spPr>
              <a:xfrm>
                <a:off x="472775" y="1610425"/>
                <a:ext cx="30925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2362" extrusionOk="0">
                    <a:moveTo>
                      <a:pt x="787" y="0"/>
                    </a:moveTo>
                    <a:lnTo>
                      <a:pt x="619" y="57"/>
                    </a:lnTo>
                    <a:lnTo>
                      <a:pt x="506" y="169"/>
                    </a:lnTo>
                    <a:lnTo>
                      <a:pt x="450" y="225"/>
                    </a:lnTo>
                    <a:lnTo>
                      <a:pt x="506" y="282"/>
                    </a:lnTo>
                    <a:lnTo>
                      <a:pt x="506" y="338"/>
                    </a:lnTo>
                    <a:lnTo>
                      <a:pt x="450" y="394"/>
                    </a:lnTo>
                    <a:lnTo>
                      <a:pt x="338" y="450"/>
                    </a:lnTo>
                    <a:lnTo>
                      <a:pt x="281" y="563"/>
                    </a:lnTo>
                    <a:lnTo>
                      <a:pt x="169" y="787"/>
                    </a:lnTo>
                    <a:lnTo>
                      <a:pt x="169" y="900"/>
                    </a:lnTo>
                    <a:lnTo>
                      <a:pt x="169" y="1125"/>
                    </a:lnTo>
                    <a:lnTo>
                      <a:pt x="169" y="1181"/>
                    </a:lnTo>
                    <a:lnTo>
                      <a:pt x="225" y="1349"/>
                    </a:lnTo>
                    <a:lnTo>
                      <a:pt x="281" y="1406"/>
                    </a:lnTo>
                    <a:lnTo>
                      <a:pt x="338" y="1349"/>
                    </a:lnTo>
                    <a:lnTo>
                      <a:pt x="394" y="1406"/>
                    </a:lnTo>
                    <a:lnTo>
                      <a:pt x="338" y="1406"/>
                    </a:lnTo>
                    <a:lnTo>
                      <a:pt x="113" y="1462"/>
                    </a:lnTo>
                    <a:lnTo>
                      <a:pt x="0" y="1518"/>
                    </a:lnTo>
                    <a:lnTo>
                      <a:pt x="0" y="1574"/>
                    </a:lnTo>
                    <a:lnTo>
                      <a:pt x="57" y="1630"/>
                    </a:lnTo>
                    <a:lnTo>
                      <a:pt x="169" y="1687"/>
                    </a:lnTo>
                    <a:lnTo>
                      <a:pt x="281" y="1799"/>
                    </a:lnTo>
                    <a:lnTo>
                      <a:pt x="281" y="1855"/>
                    </a:lnTo>
                    <a:lnTo>
                      <a:pt x="225" y="1968"/>
                    </a:lnTo>
                    <a:lnTo>
                      <a:pt x="338" y="1968"/>
                    </a:lnTo>
                    <a:lnTo>
                      <a:pt x="338" y="2080"/>
                    </a:lnTo>
                    <a:lnTo>
                      <a:pt x="394" y="2193"/>
                    </a:lnTo>
                    <a:lnTo>
                      <a:pt x="450" y="2305"/>
                    </a:lnTo>
                    <a:lnTo>
                      <a:pt x="619" y="2249"/>
                    </a:lnTo>
                    <a:lnTo>
                      <a:pt x="619" y="2193"/>
                    </a:lnTo>
                    <a:lnTo>
                      <a:pt x="619" y="2080"/>
                    </a:lnTo>
                    <a:lnTo>
                      <a:pt x="619" y="2024"/>
                    </a:lnTo>
                    <a:lnTo>
                      <a:pt x="843" y="2024"/>
                    </a:lnTo>
                    <a:lnTo>
                      <a:pt x="900" y="2080"/>
                    </a:lnTo>
                    <a:lnTo>
                      <a:pt x="956" y="2249"/>
                    </a:lnTo>
                    <a:lnTo>
                      <a:pt x="1012" y="2361"/>
                    </a:lnTo>
                    <a:lnTo>
                      <a:pt x="1124" y="2361"/>
                    </a:lnTo>
                    <a:lnTo>
                      <a:pt x="1181" y="1237"/>
                    </a:lnTo>
                    <a:lnTo>
                      <a:pt x="1237" y="169"/>
                    </a:lnTo>
                    <a:lnTo>
                      <a:pt x="1068" y="113"/>
                    </a:lnTo>
                    <a:lnTo>
                      <a:pt x="900" y="57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9" name="Google Shape;6109;p15"/>
              <p:cNvSpPr/>
              <p:nvPr/>
            </p:nvSpPr>
            <p:spPr>
              <a:xfrm>
                <a:off x="493850" y="1320975"/>
                <a:ext cx="19700" cy="1349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5396" extrusionOk="0">
                    <a:moveTo>
                      <a:pt x="787" y="0"/>
                    </a:moveTo>
                    <a:lnTo>
                      <a:pt x="338" y="281"/>
                    </a:lnTo>
                    <a:lnTo>
                      <a:pt x="338" y="337"/>
                    </a:lnTo>
                    <a:lnTo>
                      <a:pt x="450" y="394"/>
                    </a:lnTo>
                    <a:lnTo>
                      <a:pt x="506" y="337"/>
                    </a:lnTo>
                    <a:lnTo>
                      <a:pt x="619" y="337"/>
                    </a:lnTo>
                    <a:lnTo>
                      <a:pt x="675" y="394"/>
                    </a:lnTo>
                    <a:lnTo>
                      <a:pt x="675" y="506"/>
                    </a:lnTo>
                    <a:lnTo>
                      <a:pt x="619" y="618"/>
                    </a:lnTo>
                    <a:lnTo>
                      <a:pt x="619" y="787"/>
                    </a:lnTo>
                    <a:lnTo>
                      <a:pt x="619" y="1124"/>
                    </a:lnTo>
                    <a:lnTo>
                      <a:pt x="619" y="1237"/>
                    </a:lnTo>
                    <a:lnTo>
                      <a:pt x="563" y="1293"/>
                    </a:lnTo>
                    <a:lnTo>
                      <a:pt x="506" y="1237"/>
                    </a:lnTo>
                    <a:lnTo>
                      <a:pt x="394" y="1180"/>
                    </a:lnTo>
                    <a:lnTo>
                      <a:pt x="225" y="1293"/>
                    </a:lnTo>
                    <a:lnTo>
                      <a:pt x="57" y="1461"/>
                    </a:lnTo>
                    <a:lnTo>
                      <a:pt x="0" y="1574"/>
                    </a:lnTo>
                    <a:lnTo>
                      <a:pt x="0" y="1630"/>
                    </a:lnTo>
                    <a:lnTo>
                      <a:pt x="113" y="1911"/>
                    </a:lnTo>
                    <a:lnTo>
                      <a:pt x="113" y="1967"/>
                    </a:lnTo>
                    <a:lnTo>
                      <a:pt x="113" y="2136"/>
                    </a:lnTo>
                    <a:lnTo>
                      <a:pt x="169" y="2192"/>
                    </a:lnTo>
                    <a:lnTo>
                      <a:pt x="281" y="2248"/>
                    </a:lnTo>
                    <a:lnTo>
                      <a:pt x="394" y="2305"/>
                    </a:lnTo>
                    <a:lnTo>
                      <a:pt x="450" y="2248"/>
                    </a:lnTo>
                    <a:lnTo>
                      <a:pt x="450" y="2305"/>
                    </a:lnTo>
                    <a:lnTo>
                      <a:pt x="450" y="2642"/>
                    </a:lnTo>
                    <a:lnTo>
                      <a:pt x="506" y="2810"/>
                    </a:lnTo>
                    <a:lnTo>
                      <a:pt x="450" y="3035"/>
                    </a:lnTo>
                    <a:lnTo>
                      <a:pt x="450" y="3148"/>
                    </a:lnTo>
                    <a:lnTo>
                      <a:pt x="450" y="3541"/>
                    </a:lnTo>
                    <a:lnTo>
                      <a:pt x="338" y="3766"/>
                    </a:lnTo>
                    <a:lnTo>
                      <a:pt x="169" y="3935"/>
                    </a:lnTo>
                    <a:lnTo>
                      <a:pt x="113" y="3935"/>
                    </a:lnTo>
                    <a:lnTo>
                      <a:pt x="113" y="3991"/>
                    </a:lnTo>
                    <a:lnTo>
                      <a:pt x="225" y="4103"/>
                    </a:lnTo>
                    <a:lnTo>
                      <a:pt x="338" y="4103"/>
                    </a:lnTo>
                    <a:lnTo>
                      <a:pt x="338" y="4216"/>
                    </a:lnTo>
                    <a:lnTo>
                      <a:pt x="338" y="4328"/>
                    </a:lnTo>
                    <a:lnTo>
                      <a:pt x="338" y="4440"/>
                    </a:lnTo>
                    <a:lnTo>
                      <a:pt x="338" y="4497"/>
                    </a:lnTo>
                    <a:lnTo>
                      <a:pt x="450" y="4609"/>
                    </a:lnTo>
                    <a:lnTo>
                      <a:pt x="506" y="4665"/>
                    </a:lnTo>
                    <a:lnTo>
                      <a:pt x="394" y="4721"/>
                    </a:lnTo>
                    <a:lnTo>
                      <a:pt x="169" y="4721"/>
                    </a:lnTo>
                    <a:lnTo>
                      <a:pt x="169" y="4778"/>
                    </a:lnTo>
                    <a:lnTo>
                      <a:pt x="225" y="4834"/>
                    </a:lnTo>
                    <a:lnTo>
                      <a:pt x="169" y="4890"/>
                    </a:lnTo>
                    <a:lnTo>
                      <a:pt x="169" y="4946"/>
                    </a:lnTo>
                    <a:lnTo>
                      <a:pt x="169" y="5002"/>
                    </a:lnTo>
                    <a:lnTo>
                      <a:pt x="281" y="5059"/>
                    </a:lnTo>
                    <a:lnTo>
                      <a:pt x="225" y="5227"/>
                    </a:lnTo>
                    <a:lnTo>
                      <a:pt x="225" y="5340"/>
                    </a:lnTo>
                    <a:lnTo>
                      <a:pt x="281" y="5396"/>
                    </a:lnTo>
                    <a:lnTo>
                      <a:pt x="619" y="5396"/>
                    </a:lnTo>
                    <a:lnTo>
                      <a:pt x="619" y="5171"/>
                    </a:lnTo>
                    <a:lnTo>
                      <a:pt x="731" y="2698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0" name="Google Shape;6110;p15"/>
              <p:cNvSpPr/>
              <p:nvPr/>
            </p:nvSpPr>
            <p:spPr>
              <a:xfrm>
                <a:off x="370200" y="855875"/>
                <a:ext cx="5342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193" extrusionOk="0">
                    <a:moveTo>
                      <a:pt x="1855" y="787"/>
                    </a:moveTo>
                    <a:lnTo>
                      <a:pt x="1799" y="843"/>
                    </a:lnTo>
                    <a:lnTo>
                      <a:pt x="1799" y="787"/>
                    </a:lnTo>
                    <a:close/>
                    <a:moveTo>
                      <a:pt x="57" y="0"/>
                    </a:moveTo>
                    <a:lnTo>
                      <a:pt x="57" y="112"/>
                    </a:lnTo>
                    <a:lnTo>
                      <a:pt x="0" y="281"/>
                    </a:lnTo>
                    <a:lnTo>
                      <a:pt x="113" y="506"/>
                    </a:lnTo>
                    <a:lnTo>
                      <a:pt x="169" y="675"/>
                    </a:lnTo>
                    <a:lnTo>
                      <a:pt x="169" y="843"/>
                    </a:lnTo>
                    <a:lnTo>
                      <a:pt x="113" y="956"/>
                    </a:lnTo>
                    <a:lnTo>
                      <a:pt x="57" y="1180"/>
                    </a:lnTo>
                    <a:lnTo>
                      <a:pt x="57" y="1461"/>
                    </a:lnTo>
                    <a:lnTo>
                      <a:pt x="113" y="1686"/>
                    </a:lnTo>
                    <a:lnTo>
                      <a:pt x="281" y="1911"/>
                    </a:lnTo>
                    <a:lnTo>
                      <a:pt x="394" y="2080"/>
                    </a:lnTo>
                    <a:lnTo>
                      <a:pt x="506" y="2192"/>
                    </a:lnTo>
                    <a:lnTo>
                      <a:pt x="675" y="2192"/>
                    </a:lnTo>
                    <a:lnTo>
                      <a:pt x="843" y="2136"/>
                    </a:lnTo>
                    <a:lnTo>
                      <a:pt x="900" y="2023"/>
                    </a:lnTo>
                    <a:lnTo>
                      <a:pt x="956" y="1911"/>
                    </a:lnTo>
                    <a:lnTo>
                      <a:pt x="956" y="1855"/>
                    </a:lnTo>
                    <a:lnTo>
                      <a:pt x="900" y="1742"/>
                    </a:lnTo>
                    <a:lnTo>
                      <a:pt x="787" y="1574"/>
                    </a:lnTo>
                    <a:lnTo>
                      <a:pt x="675" y="1405"/>
                    </a:lnTo>
                    <a:lnTo>
                      <a:pt x="843" y="1293"/>
                    </a:lnTo>
                    <a:lnTo>
                      <a:pt x="1012" y="1180"/>
                    </a:lnTo>
                    <a:lnTo>
                      <a:pt x="1181" y="1124"/>
                    </a:lnTo>
                    <a:lnTo>
                      <a:pt x="1405" y="1124"/>
                    </a:lnTo>
                    <a:lnTo>
                      <a:pt x="1630" y="1237"/>
                    </a:lnTo>
                    <a:lnTo>
                      <a:pt x="1743" y="1180"/>
                    </a:lnTo>
                    <a:lnTo>
                      <a:pt x="1799" y="1068"/>
                    </a:lnTo>
                    <a:lnTo>
                      <a:pt x="1799" y="1012"/>
                    </a:lnTo>
                    <a:lnTo>
                      <a:pt x="1968" y="1012"/>
                    </a:lnTo>
                    <a:lnTo>
                      <a:pt x="2136" y="787"/>
                    </a:lnTo>
                    <a:lnTo>
                      <a:pt x="2136" y="675"/>
                    </a:lnTo>
                    <a:lnTo>
                      <a:pt x="2136" y="618"/>
                    </a:lnTo>
                    <a:lnTo>
                      <a:pt x="2080" y="562"/>
                    </a:lnTo>
                    <a:lnTo>
                      <a:pt x="1968" y="506"/>
                    </a:lnTo>
                    <a:lnTo>
                      <a:pt x="1630" y="675"/>
                    </a:lnTo>
                    <a:lnTo>
                      <a:pt x="1462" y="731"/>
                    </a:lnTo>
                    <a:lnTo>
                      <a:pt x="1181" y="731"/>
                    </a:lnTo>
                    <a:lnTo>
                      <a:pt x="1012" y="675"/>
                    </a:lnTo>
                    <a:lnTo>
                      <a:pt x="450" y="281"/>
                    </a:lnTo>
                    <a:lnTo>
                      <a:pt x="281" y="16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98D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1" name="Google Shape;6111;p15"/>
              <p:cNvSpPr/>
              <p:nvPr/>
            </p:nvSpPr>
            <p:spPr>
              <a:xfrm>
                <a:off x="288700" y="1700350"/>
                <a:ext cx="49200" cy="43600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744" extrusionOk="0">
                    <a:moveTo>
                      <a:pt x="1068" y="1"/>
                    </a:moveTo>
                    <a:lnTo>
                      <a:pt x="1068" y="113"/>
                    </a:lnTo>
                    <a:lnTo>
                      <a:pt x="1181" y="225"/>
                    </a:lnTo>
                    <a:lnTo>
                      <a:pt x="1237" y="394"/>
                    </a:lnTo>
                    <a:lnTo>
                      <a:pt x="1181" y="675"/>
                    </a:lnTo>
                    <a:lnTo>
                      <a:pt x="1068" y="1012"/>
                    </a:lnTo>
                    <a:lnTo>
                      <a:pt x="1012" y="956"/>
                    </a:lnTo>
                    <a:lnTo>
                      <a:pt x="1012" y="900"/>
                    </a:lnTo>
                    <a:lnTo>
                      <a:pt x="956" y="788"/>
                    </a:lnTo>
                    <a:lnTo>
                      <a:pt x="900" y="675"/>
                    </a:lnTo>
                    <a:lnTo>
                      <a:pt x="787" y="563"/>
                    </a:lnTo>
                    <a:lnTo>
                      <a:pt x="787" y="450"/>
                    </a:lnTo>
                    <a:lnTo>
                      <a:pt x="562" y="450"/>
                    </a:lnTo>
                    <a:lnTo>
                      <a:pt x="562" y="563"/>
                    </a:lnTo>
                    <a:lnTo>
                      <a:pt x="562" y="619"/>
                    </a:lnTo>
                    <a:lnTo>
                      <a:pt x="619" y="731"/>
                    </a:lnTo>
                    <a:lnTo>
                      <a:pt x="619" y="788"/>
                    </a:lnTo>
                    <a:lnTo>
                      <a:pt x="619" y="844"/>
                    </a:lnTo>
                    <a:lnTo>
                      <a:pt x="506" y="900"/>
                    </a:lnTo>
                    <a:lnTo>
                      <a:pt x="394" y="844"/>
                    </a:lnTo>
                    <a:lnTo>
                      <a:pt x="281" y="844"/>
                    </a:lnTo>
                    <a:lnTo>
                      <a:pt x="281" y="900"/>
                    </a:lnTo>
                    <a:lnTo>
                      <a:pt x="281" y="1012"/>
                    </a:lnTo>
                    <a:lnTo>
                      <a:pt x="225" y="1069"/>
                    </a:lnTo>
                    <a:lnTo>
                      <a:pt x="57" y="1125"/>
                    </a:lnTo>
                    <a:lnTo>
                      <a:pt x="0" y="1181"/>
                    </a:lnTo>
                    <a:lnTo>
                      <a:pt x="506" y="1406"/>
                    </a:lnTo>
                    <a:lnTo>
                      <a:pt x="1012" y="1631"/>
                    </a:lnTo>
                    <a:lnTo>
                      <a:pt x="1181" y="1743"/>
                    </a:lnTo>
                    <a:lnTo>
                      <a:pt x="1462" y="1743"/>
                    </a:lnTo>
                    <a:lnTo>
                      <a:pt x="1630" y="1631"/>
                    </a:lnTo>
                    <a:lnTo>
                      <a:pt x="1687" y="1631"/>
                    </a:lnTo>
                    <a:lnTo>
                      <a:pt x="1799" y="1574"/>
                    </a:lnTo>
                    <a:lnTo>
                      <a:pt x="1911" y="1518"/>
                    </a:lnTo>
                    <a:lnTo>
                      <a:pt x="1968" y="1518"/>
                    </a:lnTo>
                    <a:lnTo>
                      <a:pt x="1911" y="1350"/>
                    </a:lnTo>
                    <a:lnTo>
                      <a:pt x="1855" y="1237"/>
                    </a:lnTo>
                    <a:lnTo>
                      <a:pt x="1630" y="1069"/>
                    </a:lnTo>
                    <a:lnTo>
                      <a:pt x="1518" y="956"/>
                    </a:lnTo>
                    <a:lnTo>
                      <a:pt x="1406" y="788"/>
                    </a:lnTo>
                    <a:lnTo>
                      <a:pt x="1406" y="619"/>
                    </a:lnTo>
                    <a:lnTo>
                      <a:pt x="1462" y="394"/>
                    </a:lnTo>
                    <a:lnTo>
                      <a:pt x="1462" y="338"/>
                    </a:lnTo>
                    <a:lnTo>
                      <a:pt x="1406" y="225"/>
                    </a:lnTo>
                    <a:lnTo>
                      <a:pt x="1237" y="1"/>
                    </a:lnTo>
                    <a:close/>
                  </a:path>
                </a:pathLst>
              </a:custGeom>
              <a:solidFill>
                <a:srgbClr val="9A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2" name="Google Shape;6112;p15"/>
              <p:cNvSpPr/>
              <p:nvPr/>
            </p:nvSpPr>
            <p:spPr>
              <a:xfrm>
                <a:off x="499475" y="958450"/>
                <a:ext cx="28125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743" extrusionOk="0">
                    <a:moveTo>
                      <a:pt x="338" y="0"/>
                    </a:moveTo>
                    <a:lnTo>
                      <a:pt x="169" y="56"/>
                    </a:lnTo>
                    <a:lnTo>
                      <a:pt x="0" y="225"/>
                    </a:lnTo>
                    <a:lnTo>
                      <a:pt x="0" y="337"/>
                    </a:lnTo>
                    <a:lnTo>
                      <a:pt x="0" y="394"/>
                    </a:lnTo>
                    <a:lnTo>
                      <a:pt x="113" y="394"/>
                    </a:lnTo>
                    <a:lnTo>
                      <a:pt x="281" y="337"/>
                    </a:lnTo>
                    <a:lnTo>
                      <a:pt x="338" y="337"/>
                    </a:lnTo>
                    <a:lnTo>
                      <a:pt x="394" y="394"/>
                    </a:lnTo>
                    <a:lnTo>
                      <a:pt x="394" y="450"/>
                    </a:lnTo>
                    <a:lnTo>
                      <a:pt x="394" y="506"/>
                    </a:lnTo>
                    <a:lnTo>
                      <a:pt x="281" y="562"/>
                    </a:lnTo>
                    <a:lnTo>
                      <a:pt x="281" y="731"/>
                    </a:lnTo>
                    <a:lnTo>
                      <a:pt x="281" y="899"/>
                    </a:lnTo>
                    <a:lnTo>
                      <a:pt x="281" y="956"/>
                    </a:lnTo>
                    <a:lnTo>
                      <a:pt x="338" y="1012"/>
                    </a:lnTo>
                    <a:lnTo>
                      <a:pt x="338" y="1068"/>
                    </a:lnTo>
                    <a:lnTo>
                      <a:pt x="281" y="1124"/>
                    </a:lnTo>
                    <a:lnTo>
                      <a:pt x="113" y="1293"/>
                    </a:lnTo>
                    <a:lnTo>
                      <a:pt x="338" y="1405"/>
                    </a:lnTo>
                    <a:lnTo>
                      <a:pt x="394" y="1461"/>
                    </a:lnTo>
                    <a:lnTo>
                      <a:pt x="450" y="1518"/>
                    </a:lnTo>
                    <a:lnTo>
                      <a:pt x="394" y="1686"/>
                    </a:lnTo>
                    <a:lnTo>
                      <a:pt x="731" y="1742"/>
                    </a:lnTo>
                    <a:lnTo>
                      <a:pt x="1068" y="1742"/>
                    </a:lnTo>
                    <a:lnTo>
                      <a:pt x="1124" y="169"/>
                    </a:lnTo>
                    <a:lnTo>
                      <a:pt x="1124" y="169"/>
                    </a:lnTo>
                    <a:lnTo>
                      <a:pt x="1068" y="225"/>
                    </a:lnTo>
                    <a:lnTo>
                      <a:pt x="1012" y="281"/>
                    </a:lnTo>
                    <a:lnTo>
                      <a:pt x="956" y="450"/>
                    </a:lnTo>
                    <a:lnTo>
                      <a:pt x="900" y="450"/>
                    </a:lnTo>
                    <a:lnTo>
                      <a:pt x="843" y="394"/>
                    </a:lnTo>
                    <a:lnTo>
                      <a:pt x="900" y="337"/>
                    </a:lnTo>
                    <a:lnTo>
                      <a:pt x="900" y="281"/>
                    </a:lnTo>
                    <a:lnTo>
                      <a:pt x="787" y="169"/>
                    </a:lnTo>
                    <a:lnTo>
                      <a:pt x="731" y="169"/>
                    </a:lnTo>
                    <a:lnTo>
                      <a:pt x="675" y="225"/>
                    </a:lnTo>
                    <a:lnTo>
                      <a:pt x="619" y="281"/>
                    </a:lnTo>
                    <a:lnTo>
                      <a:pt x="562" y="225"/>
                    </a:lnTo>
                    <a:lnTo>
                      <a:pt x="562" y="169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978E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3" name="Google Shape;6113;p15"/>
              <p:cNvSpPr/>
              <p:nvPr/>
            </p:nvSpPr>
            <p:spPr>
              <a:xfrm>
                <a:off x="434825" y="850250"/>
                <a:ext cx="548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687" extrusionOk="0">
                    <a:moveTo>
                      <a:pt x="282" y="0"/>
                    </a:moveTo>
                    <a:lnTo>
                      <a:pt x="57" y="169"/>
                    </a:lnTo>
                    <a:lnTo>
                      <a:pt x="1" y="337"/>
                    </a:lnTo>
                    <a:lnTo>
                      <a:pt x="1" y="450"/>
                    </a:lnTo>
                    <a:lnTo>
                      <a:pt x="57" y="506"/>
                    </a:lnTo>
                    <a:lnTo>
                      <a:pt x="169" y="731"/>
                    </a:lnTo>
                    <a:lnTo>
                      <a:pt x="169" y="843"/>
                    </a:lnTo>
                    <a:lnTo>
                      <a:pt x="226" y="1012"/>
                    </a:lnTo>
                    <a:lnTo>
                      <a:pt x="338" y="1068"/>
                    </a:lnTo>
                    <a:lnTo>
                      <a:pt x="507" y="1124"/>
                    </a:lnTo>
                    <a:lnTo>
                      <a:pt x="619" y="1068"/>
                    </a:lnTo>
                    <a:lnTo>
                      <a:pt x="675" y="1012"/>
                    </a:lnTo>
                    <a:lnTo>
                      <a:pt x="900" y="1068"/>
                    </a:lnTo>
                    <a:lnTo>
                      <a:pt x="1181" y="1124"/>
                    </a:lnTo>
                    <a:lnTo>
                      <a:pt x="1406" y="1237"/>
                    </a:lnTo>
                    <a:lnTo>
                      <a:pt x="1575" y="1405"/>
                    </a:lnTo>
                    <a:lnTo>
                      <a:pt x="1799" y="1630"/>
                    </a:lnTo>
                    <a:lnTo>
                      <a:pt x="1856" y="1686"/>
                    </a:lnTo>
                    <a:lnTo>
                      <a:pt x="1912" y="1686"/>
                    </a:lnTo>
                    <a:lnTo>
                      <a:pt x="2024" y="1574"/>
                    </a:lnTo>
                    <a:lnTo>
                      <a:pt x="2193" y="1293"/>
                    </a:lnTo>
                    <a:lnTo>
                      <a:pt x="2193" y="1181"/>
                    </a:lnTo>
                    <a:lnTo>
                      <a:pt x="2137" y="1068"/>
                    </a:lnTo>
                    <a:lnTo>
                      <a:pt x="2024" y="1012"/>
                    </a:lnTo>
                    <a:lnTo>
                      <a:pt x="1912" y="956"/>
                    </a:lnTo>
                    <a:lnTo>
                      <a:pt x="1799" y="956"/>
                    </a:lnTo>
                    <a:lnTo>
                      <a:pt x="1687" y="900"/>
                    </a:lnTo>
                    <a:lnTo>
                      <a:pt x="1125" y="394"/>
                    </a:lnTo>
                    <a:lnTo>
                      <a:pt x="844" y="113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867D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4" name="Google Shape;6114;p15"/>
              <p:cNvSpPr/>
              <p:nvPr/>
            </p:nvSpPr>
            <p:spPr>
              <a:xfrm>
                <a:off x="485425" y="1458675"/>
                <a:ext cx="23900" cy="75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3036" extrusionOk="0">
                    <a:moveTo>
                      <a:pt x="787" y="0"/>
                    </a:moveTo>
                    <a:lnTo>
                      <a:pt x="731" y="56"/>
                    </a:lnTo>
                    <a:lnTo>
                      <a:pt x="731" y="113"/>
                    </a:lnTo>
                    <a:lnTo>
                      <a:pt x="731" y="225"/>
                    </a:lnTo>
                    <a:lnTo>
                      <a:pt x="675" y="281"/>
                    </a:lnTo>
                    <a:lnTo>
                      <a:pt x="225" y="281"/>
                    </a:lnTo>
                    <a:lnTo>
                      <a:pt x="113" y="394"/>
                    </a:lnTo>
                    <a:lnTo>
                      <a:pt x="169" y="506"/>
                    </a:lnTo>
                    <a:lnTo>
                      <a:pt x="56" y="562"/>
                    </a:lnTo>
                    <a:lnTo>
                      <a:pt x="0" y="619"/>
                    </a:lnTo>
                    <a:lnTo>
                      <a:pt x="0" y="731"/>
                    </a:lnTo>
                    <a:lnTo>
                      <a:pt x="56" y="787"/>
                    </a:lnTo>
                    <a:lnTo>
                      <a:pt x="113" y="843"/>
                    </a:lnTo>
                    <a:lnTo>
                      <a:pt x="337" y="843"/>
                    </a:lnTo>
                    <a:lnTo>
                      <a:pt x="450" y="900"/>
                    </a:lnTo>
                    <a:lnTo>
                      <a:pt x="450" y="1068"/>
                    </a:lnTo>
                    <a:lnTo>
                      <a:pt x="337" y="1237"/>
                    </a:lnTo>
                    <a:lnTo>
                      <a:pt x="281" y="1349"/>
                    </a:lnTo>
                    <a:lnTo>
                      <a:pt x="281" y="1462"/>
                    </a:lnTo>
                    <a:lnTo>
                      <a:pt x="337" y="1574"/>
                    </a:lnTo>
                    <a:lnTo>
                      <a:pt x="394" y="1630"/>
                    </a:lnTo>
                    <a:lnTo>
                      <a:pt x="337" y="1799"/>
                    </a:lnTo>
                    <a:lnTo>
                      <a:pt x="225" y="1911"/>
                    </a:lnTo>
                    <a:lnTo>
                      <a:pt x="113" y="2024"/>
                    </a:lnTo>
                    <a:lnTo>
                      <a:pt x="56" y="2136"/>
                    </a:lnTo>
                    <a:lnTo>
                      <a:pt x="0" y="2305"/>
                    </a:lnTo>
                    <a:lnTo>
                      <a:pt x="0" y="2417"/>
                    </a:lnTo>
                    <a:lnTo>
                      <a:pt x="56" y="2530"/>
                    </a:lnTo>
                    <a:lnTo>
                      <a:pt x="113" y="2530"/>
                    </a:lnTo>
                    <a:lnTo>
                      <a:pt x="225" y="2473"/>
                    </a:lnTo>
                    <a:lnTo>
                      <a:pt x="337" y="2361"/>
                    </a:lnTo>
                    <a:lnTo>
                      <a:pt x="394" y="2417"/>
                    </a:lnTo>
                    <a:lnTo>
                      <a:pt x="450" y="2473"/>
                    </a:lnTo>
                    <a:lnTo>
                      <a:pt x="506" y="2586"/>
                    </a:lnTo>
                    <a:lnTo>
                      <a:pt x="450" y="2586"/>
                    </a:lnTo>
                    <a:lnTo>
                      <a:pt x="394" y="2698"/>
                    </a:lnTo>
                    <a:lnTo>
                      <a:pt x="394" y="2754"/>
                    </a:lnTo>
                    <a:lnTo>
                      <a:pt x="394" y="2811"/>
                    </a:lnTo>
                    <a:lnTo>
                      <a:pt x="506" y="2867"/>
                    </a:lnTo>
                    <a:lnTo>
                      <a:pt x="618" y="2923"/>
                    </a:lnTo>
                    <a:lnTo>
                      <a:pt x="731" y="2979"/>
                    </a:lnTo>
                    <a:lnTo>
                      <a:pt x="731" y="3035"/>
                    </a:lnTo>
                    <a:lnTo>
                      <a:pt x="843" y="2979"/>
                    </a:lnTo>
                    <a:lnTo>
                      <a:pt x="843" y="2417"/>
                    </a:lnTo>
                    <a:lnTo>
                      <a:pt x="787" y="2361"/>
                    </a:lnTo>
                    <a:lnTo>
                      <a:pt x="843" y="2305"/>
                    </a:lnTo>
                    <a:lnTo>
                      <a:pt x="900" y="1181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5" name="Google Shape;6115;p15"/>
              <p:cNvSpPr/>
              <p:nvPr/>
            </p:nvSpPr>
            <p:spPr>
              <a:xfrm>
                <a:off x="464350" y="1710200"/>
                <a:ext cx="3515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574" extrusionOk="0">
                    <a:moveTo>
                      <a:pt x="1180" y="0"/>
                    </a:moveTo>
                    <a:lnTo>
                      <a:pt x="1124" y="56"/>
                    </a:lnTo>
                    <a:lnTo>
                      <a:pt x="1068" y="113"/>
                    </a:lnTo>
                    <a:lnTo>
                      <a:pt x="1012" y="169"/>
                    </a:lnTo>
                    <a:lnTo>
                      <a:pt x="899" y="281"/>
                    </a:lnTo>
                    <a:lnTo>
                      <a:pt x="899" y="394"/>
                    </a:lnTo>
                    <a:lnTo>
                      <a:pt x="899" y="506"/>
                    </a:lnTo>
                    <a:lnTo>
                      <a:pt x="899" y="562"/>
                    </a:lnTo>
                    <a:lnTo>
                      <a:pt x="843" y="562"/>
                    </a:lnTo>
                    <a:lnTo>
                      <a:pt x="787" y="618"/>
                    </a:lnTo>
                    <a:lnTo>
                      <a:pt x="731" y="731"/>
                    </a:lnTo>
                    <a:lnTo>
                      <a:pt x="675" y="731"/>
                    </a:lnTo>
                    <a:lnTo>
                      <a:pt x="618" y="675"/>
                    </a:lnTo>
                    <a:lnTo>
                      <a:pt x="618" y="506"/>
                    </a:lnTo>
                    <a:lnTo>
                      <a:pt x="562" y="337"/>
                    </a:lnTo>
                    <a:lnTo>
                      <a:pt x="506" y="394"/>
                    </a:lnTo>
                    <a:lnTo>
                      <a:pt x="506" y="450"/>
                    </a:lnTo>
                    <a:lnTo>
                      <a:pt x="506" y="506"/>
                    </a:lnTo>
                    <a:lnTo>
                      <a:pt x="450" y="562"/>
                    </a:lnTo>
                    <a:lnTo>
                      <a:pt x="394" y="562"/>
                    </a:lnTo>
                    <a:lnTo>
                      <a:pt x="394" y="506"/>
                    </a:lnTo>
                    <a:lnTo>
                      <a:pt x="337" y="450"/>
                    </a:lnTo>
                    <a:lnTo>
                      <a:pt x="281" y="450"/>
                    </a:lnTo>
                    <a:lnTo>
                      <a:pt x="225" y="506"/>
                    </a:lnTo>
                    <a:lnTo>
                      <a:pt x="56" y="506"/>
                    </a:lnTo>
                    <a:lnTo>
                      <a:pt x="56" y="618"/>
                    </a:lnTo>
                    <a:lnTo>
                      <a:pt x="113" y="675"/>
                    </a:lnTo>
                    <a:lnTo>
                      <a:pt x="113" y="731"/>
                    </a:lnTo>
                    <a:lnTo>
                      <a:pt x="113" y="787"/>
                    </a:lnTo>
                    <a:lnTo>
                      <a:pt x="0" y="787"/>
                    </a:lnTo>
                    <a:lnTo>
                      <a:pt x="337" y="1124"/>
                    </a:lnTo>
                    <a:lnTo>
                      <a:pt x="675" y="1405"/>
                    </a:lnTo>
                    <a:lnTo>
                      <a:pt x="787" y="1461"/>
                    </a:lnTo>
                    <a:lnTo>
                      <a:pt x="899" y="1405"/>
                    </a:lnTo>
                    <a:lnTo>
                      <a:pt x="1068" y="1461"/>
                    </a:lnTo>
                    <a:lnTo>
                      <a:pt x="1180" y="1518"/>
                    </a:lnTo>
                    <a:lnTo>
                      <a:pt x="1180" y="1574"/>
                    </a:lnTo>
                    <a:lnTo>
                      <a:pt x="1237" y="1518"/>
                    </a:lnTo>
                    <a:lnTo>
                      <a:pt x="1349" y="1405"/>
                    </a:lnTo>
                    <a:lnTo>
                      <a:pt x="1405" y="394"/>
                    </a:lnTo>
                    <a:lnTo>
                      <a:pt x="1349" y="281"/>
                    </a:lnTo>
                    <a:lnTo>
                      <a:pt x="1405" y="169"/>
                    </a:lnTo>
                    <a:lnTo>
                      <a:pt x="1405" y="56"/>
                    </a:lnTo>
                    <a:lnTo>
                      <a:pt x="1293" y="0"/>
                    </a:lnTo>
                    <a:close/>
                  </a:path>
                </a:pathLst>
              </a:custGeom>
              <a:solidFill>
                <a:srgbClr val="989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6" name="Google Shape;6116;p15"/>
              <p:cNvSpPr/>
              <p:nvPr/>
            </p:nvSpPr>
            <p:spPr>
              <a:xfrm>
                <a:off x="266225" y="841825"/>
                <a:ext cx="1967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787" h="6858" extrusionOk="0">
                    <a:moveTo>
                      <a:pt x="225" y="0"/>
                    </a:moveTo>
                    <a:lnTo>
                      <a:pt x="225" y="112"/>
                    </a:lnTo>
                    <a:lnTo>
                      <a:pt x="225" y="281"/>
                    </a:lnTo>
                    <a:lnTo>
                      <a:pt x="56" y="5002"/>
                    </a:lnTo>
                    <a:lnTo>
                      <a:pt x="0" y="6857"/>
                    </a:lnTo>
                    <a:lnTo>
                      <a:pt x="56" y="6857"/>
                    </a:lnTo>
                    <a:lnTo>
                      <a:pt x="113" y="6801"/>
                    </a:lnTo>
                    <a:lnTo>
                      <a:pt x="169" y="6688"/>
                    </a:lnTo>
                    <a:lnTo>
                      <a:pt x="169" y="6464"/>
                    </a:lnTo>
                    <a:lnTo>
                      <a:pt x="225" y="5789"/>
                    </a:lnTo>
                    <a:lnTo>
                      <a:pt x="225" y="5115"/>
                    </a:lnTo>
                    <a:lnTo>
                      <a:pt x="281" y="4721"/>
                    </a:lnTo>
                    <a:lnTo>
                      <a:pt x="281" y="3934"/>
                    </a:lnTo>
                    <a:lnTo>
                      <a:pt x="281" y="3766"/>
                    </a:lnTo>
                    <a:lnTo>
                      <a:pt x="281" y="3597"/>
                    </a:lnTo>
                    <a:lnTo>
                      <a:pt x="281" y="3485"/>
                    </a:lnTo>
                    <a:lnTo>
                      <a:pt x="281" y="3316"/>
                    </a:lnTo>
                    <a:lnTo>
                      <a:pt x="281" y="3204"/>
                    </a:lnTo>
                    <a:lnTo>
                      <a:pt x="394" y="3091"/>
                    </a:lnTo>
                    <a:lnTo>
                      <a:pt x="506" y="3035"/>
                    </a:lnTo>
                    <a:lnTo>
                      <a:pt x="675" y="2810"/>
                    </a:lnTo>
                    <a:lnTo>
                      <a:pt x="787" y="2529"/>
                    </a:lnTo>
                    <a:lnTo>
                      <a:pt x="787" y="2248"/>
                    </a:lnTo>
                    <a:lnTo>
                      <a:pt x="731" y="1911"/>
                    </a:lnTo>
                    <a:lnTo>
                      <a:pt x="675" y="1799"/>
                    </a:lnTo>
                    <a:lnTo>
                      <a:pt x="562" y="1799"/>
                    </a:lnTo>
                    <a:lnTo>
                      <a:pt x="506" y="1855"/>
                    </a:lnTo>
                    <a:lnTo>
                      <a:pt x="394" y="1855"/>
                    </a:lnTo>
                    <a:lnTo>
                      <a:pt x="337" y="1742"/>
                    </a:lnTo>
                    <a:lnTo>
                      <a:pt x="281" y="1518"/>
                    </a:lnTo>
                    <a:lnTo>
                      <a:pt x="337" y="225"/>
                    </a:lnTo>
                    <a:lnTo>
                      <a:pt x="337" y="169"/>
                    </a:lnTo>
                    <a:lnTo>
                      <a:pt x="394" y="112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8F8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7" name="Google Shape;6117;p15"/>
              <p:cNvSpPr/>
              <p:nvPr/>
            </p:nvSpPr>
            <p:spPr>
              <a:xfrm>
                <a:off x="476975" y="1550000"/>
                <a:ext cx="2815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631" extrusionOk="0">
                    <a:moveTo>
                      <a:pt x="900" y="394"/>
                    </a:moveTo>
                    <a:lnTo>
                      <a:pt x="788" y="506"/>
                    </a:lnTo>
                    <a:lnTo>
                      <a:pt x="732" y="506"/>
                    </a:lnTo>
                    <a:lnTo>
                      <a:pt x="900" y="394"/>
                    </a:lnTo>
                    <a:close/>
                    <a:moveTo>
                      <a:pt x="788" y="1"/>
                    </a:moveTo>
                    <a:lnTo>
                      <a:pt x="563" y="57"/>
                    </a:lnTo>
                    <a:lnTo>
                      <a:pt x="338" y="169"/>
                    </a:lnTo>
                    <a:lnTo>
                      <a:pt x="282" y="338"/>
                    </a:lnTo>
                    <a:lnTo>
                      <a:pt x="282" y="506"/>
                    </a:lnTo>
                    <a:lnTo>
                      <a:pt x="170" y="675"/>
                    </a:lnTo>
                    <a:lnTo>
                      <a:pt x="170" y="731"/>
                    </a:lnTo>
                    <a:lnTo>
                      <a:pt x="113" y="844"/>
                    </a:lnTo>
                    <a:lnTo>
                      <a:pt x="113" y="956"/>
                    </a:lnTo>
                    <a:lnTo>
                      <a:pt x="226" y="956"/>
                    </a:lnTo>
                    <a:lnTo>
                      <a:pt x="263" y="994"/>
                    </a:lnTo>
                    <a:lnTo>
                      <a:pt x="263" y="994"/>
                    </a:lnTo>
                    <a:lnTo>
                      <a:pt x="113" y="956"/>
                    </a:lnTo>
                    <a:lnTo>
                      <a:pt x="57" y="1069"/>
                    </a:lnTo>
                    <a:lnTo>
                      <a:pt x="1" y="1237"/>
                    </a:lnTo>
                    <a:lnTo>
                      <a:pt x="1" y="1406"/>
                    </a:lnTo>
                    <a:lnTo>
                      <a:pt x="113" y="1462"/>
                    </a:lnTo>
                    <a:lnTo>
                      <a:pt x="619" y="1462"/>
                    </a:lnTo>
                    <a:lnTo>
                      <a:pt x="844" y="1574"/>
                    </a:lnTo>
                    <a:lnTo>
                      <a:pt x="900" y="1631"/>
                    </a:lnTo>
                    <a:lnTo>
                      <a:pt x="1013" y="1631"/>
                    </a:lnTo>
                    <a:lnTo>
                      <a:pt x="1069" y="1574"/>
                    </a:lnTo>
                    <a:lnTo>
                      <a:pt x="1125" y="1012"/>
                    </a:lnTo>
                    <a:lnTo>
                      <a:pt x="1125" y="450"/>
                    </a:lnTo>
                    <a:lnTo>
                      <a:pt x="1013" y="338"/>
                    </a:lnTo>
                    <a:lnTo>
                      <a:pt x="956" y="338"/>
                    </a:lnTo>
                    <a:lnTo>
                      <a:pt x="900" y="394"/>
                    </a:lnTo>
                    <a:lnTo>
                      <a:pt x="900" y="394"/>
                    </a:lnTo>
                    <a:lnTo>
                      <a:pt x="956" y="282"/>
                    </a:lnTo>
                    <a:lnTo>
                      <a:pt x="1013" y="225"/>
                    </a:lnTo>
                    <a:lnTo>
                      <a:pt x="900" y="57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86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8" name="Google Shape;6118;p15"/>
              <p:cNvSpPr/>
              <p:nvPr/>
            </p:nvSpPr>
            <p:spPr>
              <a:xfrm>
                <a:off x="344900" y="848850"/>
                <a:ext cx="2952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855" extrusionOk="0">
                    <a:moveTo>
                      <a:pt x="675" y="0"/>
                    </a:moveTo>
                    <a:lnTo>
                      <a:pt x="563" y="169"/>
                    </a:lnTo>
                    <a:lnTo>
                      <a:pt x="506" y="337"/>
                    </a:lnTo>
                    <a:lnTo>
                      <a:pt x="563" y="506"/>
                    </a:lnTo>
                    <a:lnTo>
                      <a:pt x="619" y="674"/>
                    </a:lnTo>
                    <a:lnTo>
                      <a:pt x="506" y="618"/>
                    </a:lnTo>
                    <a:lnTo>
                      <a:pt x="225" y="618"/>
                    </a:lnTo>
                    <a:lnTo>
                      <a:pt x="113" y="787"/>
                    </a:lnTo>
                    <a:lnTo>
                      <a:pt x="225" y="899"/>
                    </a:lnTo>
                    <a:lnTo>
                      <a:pt x="225" y="956"/>
                    </a:lnTo>
                    <a:lnTo>
                      <a:pt x="113" y="956"/>
                    </a:lnTo>
                    <a:lnTo>
                      <a:pt x="1" y="1124"/>
                    </a:lnTo>
                    <a:lnTo>
                      <a:pt x="1" y="1180"/>
                    </a:lnTo>
                    <a:lnTo>
                      <a:pt x="1" y="1237"/>
                    </a:lnTo>
                    <a:lnTo>
                      <a:pt x="113" y="1293"/>
                    </a:lnTo>
                    <a:lnTo>
                      <a:pt x="450" y="1293"/>
                    </a:lnTo>
                    <a:lnTo>
                      <a:pt x="338" y="1405"/>
                    </a:lnTo>
                    <a:lnTo>
                      <a:pt x="338" y="1574"/>
                    </a:lnTo>
                    <a:lnTo>
                      <a:pt x="506" y="1742"/>
                    </a:lnTo>
                    <a:lnTo>
                      <a:pt x="731" y="1855"/>
                    </a:lnTo>
                    <a:lnTo>
                      <a:pt x="844" y="1799"/>
                    </a:lnTo>
                    <a:lnTo>
                      <a:pt x="900" y="1742"/>
                    </a:lnTo>
                    <a:lnTo>
                      <a:pt x="956" y="1518"/>
                    </a:lnTo>
                    <a:lnTo>
                      <a:pt x="1069" y="1124"/>
                    </a:lnTo>
                    <a:lnTo>
                      <a:pt x="1181" y="731"/>
                    </a:lnTo>
                    <a:lnTo>
                      <a:pt x="1069" y="281"/>
                    </a:lnTo>
                    <a:lnTo>
                      <a:pt x="900" y="112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9" name="Google Shape;6119;p15"/>
              <p:cNvSpPr/>
              <p:nvPr/>
            </p:nvSpPr>
            <p:spPr>
              <a:xfrm>
                <a:off x="476975" y="858675"/>
                <a:ext cx="450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406" extrusionOk="0">
                    <a:moveTo>
                      <a:pt x="1462" y="0"/>
                    </a:moveTo>
                    <a:lnTo>
                      <a:pt x="675" y="506"/>
                    </a:lnTo>
                    <a:lnTo>
                      <a:pt x="338" y="563"/>
                    </a:lnTo>
                    <a:lnTo>
                      <a:pt x="1" y="563"/>
                    </a:lnTo>
                    <a:lnTo>
                      <a:pt x="1" y="675"/>
                    </a:lnTo>
                    <a:lnTo>
                      <a:pt x="1" y="731"/>
                    </a:lnTo>
                    <a:lnTo>
                      <a:pt x="57" y="731"/>
                    </a:lnTo>
                    <a:lnTo>
                      <a:pt x="170" y="675"/>
                    </a:lnTo>
                    <a:lnTo>
                      <a:pt x="226" y="675"/>
                    </a:lnTo>
                    <a:lnTo>
                      <a:pt x="394" y="787"/>
                    </a:lnTo>
                    <a:lnTo>
                      <a:pt x="451" y="787"/>
                    </a:lnTo>
                    <a:lnTo>
                      <a:pt x="394" y="844"/>
                    </a:lnTo>
                    <a:lnTo>
                      <a:pt x="394" y="900"/>
                    </a:lnTo>
                    <a:lnTo>
                      <a:pt x="394" y="956"/>
                    </a:lnTo>
                    <a:lnTo>
                      <a:pt x="451" y="1125"/>
                    </a:lnTo>
                    <a:lnTo>
                      <a:pt x="507" y="1237"/>
                    </a:lnTo>
                    <a:lnTo>
                      <a:pt x="619" y="1349"/>
                    </a:lnTo>
                    <a:lnTo>
                      <a:pt x="788" y="1406"/>
                    </a:lnTo>
                    <a:lnTo>
                      <a:pt x="900" y="1293"/>
                    </a:lnTo>
                    <a:lnTo>
                      <a:pt x="1013" y="1181"/>
                    </a:lnTo>
                    <a:lnTo>
                      <a:pt x="1069" y="1068"/>
                    </a:lnTo>
                    <a:lnTo>
                      <a:pt x="1181" y="1012"/>
                    </a:lnTo>
                    <a:lnTo>
                      <a:pt x="1294" y="956"/>
                    </a:lnTo>
                    <a:lnTo>
                      <a:pt x="1406" y="844"/>
                    </a:lnTo>
                    <a:lnTo>
                      <a:pt x="1406" y="787"/>
                    </a:lnTo>
                    <a:lnTo>
                      <a:pt x="1462" y="787"/>
                    </a:lnTo>
                    <a:lnTo>
                      <a:pt x="1575" y="731"/>
                    </a:lnTo>
                    <a:lnTo>
                      <a:pt x="1687" y="731"/>
                    </a:lnTo>
                    <a:lnTo>
                      <a:pt x="1743" y="619"/>
                    </a:lnTo>
                    <a:lnTo>
                      <a:pt x="1800" y="506"/>
                    </a:lnTo>
                    <a:lnTo>
                      <a:pt x="1743" y="450"/>
                    </a:lnTo>
                    <a:lnTo>
                      <a:pt x="1687" y="281"/>
                    </a:lnTo>
                    <a:lnTo>
                      <a:pt x="1519" y="169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rgbClr val="8F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0" name="Google Shape;6120;p15"/>
              <p:cNvSpPr/>
              <p:nvPr/>
            </p:nvSpPr>
            <p:spPr>
              <a:xfrm>
                <a:off x="498075" y="1009025"/>
                <a:ext cx="26700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350" extrusionOk="0">
                    <a:moveTo>
                      <a:pt x="506" y="0"/>
                    </a:moveTo>
                    <a:lnTo>
                      <a:pt x="281" y="57"/>
                    </a:lnTo>
                    <a:lnTo>
                      <a:pt x="169" y="169"/>
                    </a:lnTo>
                    <a:lnTo>
                      <a:pt x="225" y="282"/>
                    </a:lnTo>
                    <a:lnTo>
                      <a:pt x="337" y="506"/>
                    </a:lnTo>
                    <a:lnTo>
                      <a:pt x="394" y="563"/>
                    </a:lnTo>
                    <a:lnTo>
                      <a:pt x="394" y="619"/>
                    </a:lnTo>
                    <a:lnTo>
                      <a:pt x="169" y="619"/>
                    </a:lnTo>
                    <a:lnTo>
                      <a:pt x="112" y="675"/>
                    </a:lnTo>
                    <a:lnTo>
                      <a:pt x="56" y="787"/>
                    </a:lnTo>
                    <a:lnTo>
                      <a:pt x="0" y="900"/>
                    </a:lnTo>
                    <a:lnTo>
                      <a:pt x="56" y="956"/>
                    </a:lnTo>
                    <a:lnTo>
                      <a:pt x="169" y="1012"/>
                    </a:lnTo>
                    <a:lnTo>
                      <a:pt x="337" y="1068"/>
                    </a:lnTo>
                    <a:lnTo>
                      <a:pt x="450" y="1125"/>
                    </a:lnTo>
                    <a:lnTo>
                      <a:pt x="506" y="1068"/>
                    </a:lnTo>
                    <a:lnTo>
                      <a:pt x="562" y="1012"/>
                    </a:lnTo>
                    <a:lnTo>
                      <a:pt x="618" y="1012"/>
                    </a:lnTo>
                    <a:lnTo>
                      <a:pt x="675" y="1125"/>
                    </a:lnTo>
                    <a:lnTo>
                      <a:pt x="731" y="1181"/>
                    </a:lnTo>
                    <a:lnTo>
                      <a:pt x="787" y="1237"/>
                    </a:lnTo>
                    <a:lnTo>
                      <a:pt x="1068" y="1349"/>
                    </a:lnTo>
                    <a:lnTo>
                      <a:pt x="1068" y="338"/>
                    </a:lnTo>
                    <a:lnTo>
                      <a:pt x="956" y="450"/>
                    </a:lnTo>
                    <a:lnTo>
                      <a:pt x="899" y="450"/>
                    </a:lnTo>
                    <a:lnTo>
                      <a:pt x="787" y="394"/>
                    </a:lnTo>
                    <a:lnTo>
                      <a:pt x="675" y="282"/>
                    </a:lnTo>
                    <a:lnTo>
                      <a:pt x="618" y="225"/>
                    </a:lnTo>
                    <a:lnTo>
                      <a:pt x="618" y="113"/>
                    </a:lnTo>
                    <a:lnTo>
                      <a:pt x="675" y="57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rgbClr val="978E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1" name="Google Shape;6121;p15"/>
              <p:cNvSpPr/>
              <p:nvPr/>
            </p:nvSpPr>
            <p:spPr>
              <a:xfrm>
                <a:off x="336475" y="847425"/>
                <a:ext cx="2672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069" extrusionOk="0">
                    <a:moveTo>
                      <a:pt x="675" y="1"/>
                    </a:moveTo>
                    <a:lnTo>
                      <a:pt x="506" y="57"/>
                    </a:lnTo>
                    <a:lnTo>
                      <a:pt x="225" y="226"/>
                    </a:lnTo>
                    <a:lnTo>
                      <a:pt x="113" y="338"/>
                    </a:lnTo>
                    <a:lnTo>
                      <a:pt x="0" y="507"/>
                    </a:lnTo>
                    <a:lnTo>
                      <a:pt x="0" y="844"/>
                    </a:lnTo>
                    <a:lnTo>
                      <a:pt x="57" y="956"/>
                    </a:lnTo>
                    <a:lnTo>
                      <a:pt x="113" y="956"/>
                    </a:lnTo>
                    <a:lnTo>
                      <a:pt x="225" y="1013"/>
                    </a:lnTo>
                    <a:lnTo>
                      <a:pt x="281" y="1069"/>
                    </a:lnTo>
                    <a:lnTo>
                      <a:pt x="338" y="1069"/>
                    </a:lnTo>
                    <a:lnTo>
                      <a:pt x="394" y="1013"/>
                    </a:lnTo>
                    <a:lnTo>
                      <a:pt x="506" y="956"/>
                    </a:lnTo>
                    <a:lnTo>
                      <a:pt x="562" y="900"/>
                    </a:lnTo>
                    <a:lnTo>
                      <a:pt x="506" y="788"/>
                    </a:lnTo>
                    <a:lnTo>
                      <a:pt x="843" y="731"/>
                    </a:lnTo>
                    <a:lnTo>
                      <a:pt x="900" y="788"/>
                    </a:lnTo>
                    <a:lnTo>
                      <a:pt x="900" y="900"/>
                    </a:lnTo>
                    <a:lnTo>
                      <a:pt x="956" y="956"/>
                    </a:lnTo>
                    <a:lnTo>
                      <a:pt x="1068" y="731"/>
                    </a:lnTo>
                    <a:lnTo>
                      <a:pt x="1068" y="675"/>
                    </a:lnTo>
                    <a:lnTo>
                      <a:pt x="1012" y="563"/>
                    </a:lnTo>
                    <a:lnTo>
                      <a:pt x="956" y="450"/>
                    </a:lnTo>
                    <a:lnTo>
                      <a:pt x="900" y="394"/>
                    </a:lnTo>
                    <a:lnTo>
                      <a:pt x="1012" y="226"/>
                    </a:lnTo>
                    <a:lnTo>
                      <a:pt x="1012" y="57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7369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2" name="Google Shape;6122;p15"/>
              <p:cNvSpPr/>
              <p:nvPr/>
            </p:nvSpPr>
            <p:spPr>
              <a:xfrm>
                <a:off x="513525" y="847425"/>
                <a:ext cx="1827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800" extrusionOk="0">
                    <a:moveTo>
                      <a:pt x="562" y="1"/>
                    </a:moveTo>
                    <a:lnTo>
                      <a:pt x="281" y="226"/>
                    </a:lnTo>
                    <a:lnTo>
                      <a:pt x="113" y="394"/>
                    </a:lnTo>
                    <a:lnTo>
                      <a:pt x="0" y="450"/>
                    </a:lnTo>
                    <a:lnTo>
                      <a:pt x="0" y="731"/>
                    </a:lnTo>
                    <a:lnTo>
                      <a:pt x="0" y="788"/>
                    </a:lnTo>
                    <a:lnTo>
                      <a:pt x="57" y="788"/>
                    </a:lnTo>
                    <a:lnTo>
                      <a:pt x="169" y="844"/>
                    </a:lnTo>
                    <a:lnTo>
                      <a:pt x="225" y="900"/>
                    </a:lnTo>
                    <a:lnTo>
                      <a:pt x="225" y="1069"/>
                    </a:lnTo>
                    <a:lnTo>
                      <a:pt x="169" y="1181"/>
                    </a:lnTo>
                    <a:lnTo>
                      <a:pt x="169" y="1518"/>
                    </a:lnTo>
                    <a:lnTo>
                      <a:pt x="225" y="1687"/>
                    </a:lnTo>
                    <a:lnTo>
                      <a:pt x="281" y="1743"/>
                    </a:lnTo>
                    <a:lnTo>
                      <a:pt x="394" y="1799"/>
                    </a:lnTo>
                    <a:lnTo>
                      <a:pt x="506" y="1687"/>
                    </a:lnTo>
                    <a:lnTo>
                      <a:pt x="562" y="1631"/>
                    </a:lnTo>
                    <a:lnTo>
                      <a:pt x="506" y="1462"/>
                    </a:lnTo>
                    <a:lnTo>
                      <a:pt x="506" y="1350"/>
                    </a:lnTo>
                    <a:lnTo>
                      <a:pt x="450" y="1069"/>
                    </a:lnTo>
                    <a:lnTo>
                      <a:pt x="562" y="1013"/>
                    </a:lnTo>
                    <a:lnTo>
                      <a:pt x="619" y="844"/>
                    </a:lnTo>
                    <a:lnTo>
                      <a:pt x="675" y="619"/>
                    </a:lnTo>
                    <a:lnTo>
                      <a:pt x="731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837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3" name="Google Shape;6123;p15"/>
              <p:cNvSpPr/>
              <p:nvPr/>
            </p:nvSpPr>
            <p:spPr>
              <a:xfrm>
                <a:off x="479800" y="1656800"/>
                <a:ext cx="211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844" h="1069" extrusionOk="0">
                    <a:moveTo>
                      <a:pt x="506" y="0"/>
                    </a:moveTo>
                    <a:lnTo>
                      <a:pt x="394" y="56"/>
                    </a:lnTo>
                    <a:lnTo>
                      <a:pt x="281" y="169"/>
                    </a:lnTo>
                    <a:lnTo>
                      <a:pt x="225" y="225"/>
                    </a:lnTo>
                    <a:lnTo>
                      <a:pt x="225" y="281"/>
                    </a:lnTo>
                    <a:lnTo>
                      <a:pt x="281" y="338"/>
                    </a:lnTo>
                    <a:lnTo>
                      <a:pt x="225" y="394"/>
                    </a:lnTo>
                    <a:lnTo>
                      <a:pt x="169" y="394"/>
                    </a:lnTo>
                    <a:lnTo>
                      <a:pt x="169" y="450"/>
                    </a:lnTo>
                    <a:lnTo>
                      <a:pt x="225" y="562"/>
                    </a:lnTo>
                    <a:lnTo>
                      <a:pt x="281" y="675"/>
                    </a:lnTo>
                    <a:lnTo>
                      <a:pt x="281" y="731"/>
                    </a:lnTo>
                    <a:lnTo>
                      <a:pt x="169" y="731"/>
                    </a:lnTo>
                    <a:lnTo>
                      <a:pt x="57" y="619"/>
                    </a:lnTo>
                    <a:lnTo>
                      <a:pt x="57" y="787"/>
                    </a:lnTo>
                    <a:lnTo>
                      <a:pt x="0" y="900"/>
                    </a:lnTo>
                    <a:lnTo>
                      <a:pt x="57" y="956"/>
                    </a:lnTo>
                    <a:lnTo>
                      <a:pt x="113" y="1012"/>
                    </a:lnTo>
                    <a:lnTo>
                      <a:pt x="225" y="956"/>
                    </a:lnTo>
                    <a:lnTo>
                      <a:pt x="338" y="900"/>
                    </a:lnTo>
                    <a:lnTo>
                      <a:pt x="394" y="900"/>
                    </a:lnTo>
                    <a:lnTo>
                      <a:pt x="450" y="956"/>
                    </a:lnTo>
                    <a:lnTo>
                      <a:pt x="506" y="1012"/>
                    </a:lnTo>
                    <a:lnTo>
                      <a:pt x="731" y="1012"/>
                    </a:lnTo>
                    <a:lnTo>
                      <a:pt x="843" y="1068"/>
                    </a:lnTo>
                    <a:lnTo>
                      <a:pt x="843" y="787"/>
                    </a:lnTo>
                    <a:lnTo>
                      <a:pt x="843" y="506"/>
                    </a:lnTo>
                    <a:lnTo>
                      <a:pt x="731" y="394"/>
                    </a:lnTo>
                    <a:lnTo>
                      <a:pt x="787" y="281"/>
                    </a:lnTo>
                    <a:lnTo>
                      <a:pt x="731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4" name="Google Shape;6124;p15"/>
              <p:cNvSpPr/>
              <p:nvPr/>
            </p:nvSpPr>
            <p:spPr>
              <a:xfrm>
                <a:off x="381425" y="1727050"/>
                <a:ext cx="337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013" extrusionOk="0">
                    <a:moveTo>
                      <a:pt x="900" y="1"/>
                    </a:moveTo>
                    <a:lnTo>
                      <a:pt x="844" y="57"/>
                    </a:lnTo>
                    <a:lnTo>
                      <a:pt x="844" y="169"/>
                    </a:lnTo>
                    <a:lnTo>
                      <a:pt x="900" y="225"/>
                    </a:lnTo>
                    <a:lnTo>
                      <a:pt x="956" y="282"/>
                    </a:lnTo>
                    <a:lnTo>
                      <a:pt x="900" y="338"/>
                    </a:lnTo>
                    <a:lnTo>
                      <a:pt x="732" y="282"/>
                    </a:lnTo>
                    <a:lnTo>
                      <a:pt x="675" y="282"/>
                    </a:lnTo>
                    <a:lnTo>
                      <a:pt x="619" y="169"/>
                    </a:lnTo>
                    <a:lnTo>
                      <a:pt x="563" y="113"/>
                    </a:lnTo>
                    <a:lnTo>
                      <a:pt x="507" y="113"/>
                    </a:lnTo>
                    <a:lnTo>
                      <a:pt x="563" y="225"/>
                    </a:lnTo>
                    <a:lnTo>
                      <a:pt x="563" y="394"/>
                    </a:lnTo>
                    <a:lnTo>
                      <a:pt x="563" y="619"/>
                    </a:lnTo>
                    <a:lnTo>
                      <a:pt x="451" y="731"/>
                    </a:lnTo>
                    <a:lnTo>
                      <a:pt x="338" y="787"/>
                    </a:lnTo>
                    <a:lnTo>
                      <a:pt x="170" y="844"/>
                    </a:lnTo>
                    <a:lnTo>
                      <a:pt x="1" y="844"/>
                    </a:lnTo>
                    <a:lnTo>
                      <a:pt x="226" y="956"/>
                    </a:lnTo>
                    <a:lnTo>
                      <a:pt x="394" y="1012"/>
                    </a:lnTo>
                    <a:lnTo>
                      <a:pt x="619" y="956"/>
                    </a:lnTo>
                    <a:lnTo>
                      <a:pt x="788" y="844"/>
                    </a:lnTo>
                    <a:lnTo>
                      <a:pt x="1069" y="619"/>
                    </a:lnTo>
                    <a:lnTo>
                      <a:pt x="1350" y="394"/>
                    </a:lnTo>
                    <a:lnTo>
                      <a:pt x="1350" y="1"/>
                    </a:lnTo>
                    <a:lnTo>
                      <a:pt x="1125" y="113"/>
                    </a:lnTo>
                    <a:lnTo>
                      <a:pt x="1069" y="113"/>
                    </a:lnTo>
                    <a:lnTo>
                      <a:pt x="956" y="57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9D83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5" name="Google Shape;6125;p15"/>
              <p:cNvSpPr/>
              <p:nvPr/>
            </p:nvSpPr>
            <p:spPr>
              <a:xfrm>
                <a:off x="478400" y="1589350"/>
                <a:ext cx="253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013" extrusionOk="0">
                    <a:moveTo>
                      <a:pt x="675" y="0"/>
                    </a:moveTo>
                    <a:lnTo>
                      <a:pt x="506" y="57"/>
                    </a:lnTo>
                    <a:lnTo>
                      <a:pt x="225" y="113"/>
                    </a:lnTo>
                    <a:lnTo>
                      <a:pt x="113" y="169"/>
                    </a:lnTo>
                    <a:lnTo>
                      <a:pt x="56" y="281"/>
                    </a:lnTo>
                    <a:lnTo>
                      <a:pt x="0" y="338"/>
                    </a:lnTo>
                    <a:lnTo>
                      <a:pt x="56" y="450"/>
                    </a:lnTo>
                    <a:lnTo>
                      <a:pt x="169" y="562"/>
                    </a:lnTo>
                    <a:lnTo>
                      <a:pt x="169" y="619"/>
                    </a:lnTo>
                    <a:lnTo>
                      <a:pt x="113" y="731"/>
                    </a:lnTo>
                    <a:lnTo>
                      <a:pt x="113" y="843"/>
                    </a:lnTo>
                    <a:lnTo>
                      <a:pt x="169" y="956"/>
                    </a:lnTo>
                    <a:lnTo>
                      <a:pt x="281" y="1012"/>
                    </a:lnTo>
                    <a:lnTo>
                      <a:pt x="450" y="956"/>
                    </a:lnTo>
                    <a:lnTo>
                      <a:pt x="675" y="956"/>
                    </a:lnTo>
                    <a:lnTo>
                      <a:pt x="731" y="1012"/>
                    </a:lnTo>
                    <a:lnTo>
                      <a:pt x="1012" y="1012"/>
                    </a:lnTo>
                    <a:lnTo>
                      <a:pt x="1012" y="843"/>
                    </a:lnTo>
                    <a:lnTo>
                      <a:pt x="1012" y="619"/>
                    </a:lnTo>
                    <a:lnTo>
                      <a:pt x="956" y="562"/>
                    </a:lnTo>
                    <a:lnTo>
                      <a:pt x="843" y="562"/>
                    </a:lnTo>
                    <a:lnTo>
                      <a:pt x="787" y="506"/>
                    </a:lnTo>
                    <a:lnTo>
                      <a:pt x="843" y="394"/>
                    </a:lnTo>
                    <a:lnTo>
                      <a:pt x="899" y="338"/>
                    </a:lnTo>
                    <a:lnTo>
                      <a:pt x="956" y="225"/>
                    </a:lnTo>
                    <a:lnTo>
                      <a:pt x="956" y="169"/>
                    </a:lnTo>
                    <a:lnTo>
                      <a:pt x="956" y="57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86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6" name="Google Shape;6126;p15"/>
              <p:cNvSpPr/>
              <p:nvPr/>
            </p:nvSpPr>
            <p:spPr>
              <a:xfrm>
                <a:off x="240925" y="1718625"/>
                <a:ext cx="1267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181" extrusionOk="0">
                    <a:moveTo>
                      <a:pt x="0" y="0"/>
                    </a:moveTo>
                    <a:lnTo>
                      <a:pt x="57" y="169"/>
                    </a:lnTo>
                    <a:lnTo>
                      <a:pt x="113" y="281"/>
                    </a:lnTo>
                    <a:lnTo>
                      <a:pt x="169" y="338"/>
                    </a:lnTo>
                    <a:lnTo>
                      <a:pt x="169" y="394"/>
                    </a:lnTo>
                    <a:lnTo>
                      <a:pt x="113" y="506"/>
                    </a:lnTo>
                    <a:lnTo>
                      <a:pt x="0" y="675"/>
                    </a:lnTo>
                    <a:lnTo>
                      <a:pt x="0" y="843"/>
                    </a:lnTo>
                    <a:lnTo>
                      <a:pt x="0" y="1012"/>
                    </a:lnTo>
                    <a:lnTo>
                      <a:pt x="57" y="1181"/>
                    </a:lnTo>
                    <a:lnTo>
                      <a:pt x="338" y="1012"/>
                    </a:lnTo>
                    <a:lnTo>
                      <a:pt x="506" y="843"/>
                    </a:lnTo>
                    <a:lnTo>
                      <a:pt x="450" y="787"/>
                    </a:lnTo>
                    <a:lnTo>
                      <a:pt x="394" y="675"/>
                    </a:lnTo>
                    <a:lnTo>
                      <a:pt x="394" y="506"/>
                    </a:lnTo>
                    <a:lnTo>
                      <a:pt x="394" y="394"/>
                    </a:lnTo>
                    <a:lnTo>
                      <a:pt x="281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7" name="Google Shape;6127;p15"/>
              <p:cNvSpPr/>
              <p:nvPr/>
            </p:nvSpPr>
            <p:spPr>
              <a:xfrm>
                <a:off x="285875" y="857275"/>
                <a:ext cx="183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844" extrusionOk="0">
                    <a:moveTo>
                      <a:pt x="282" y="0"/>
                    </a:moveTo>
                    <a:lnTo>
                      <a:pt x="226" y="113"/>
                    </a:lnTo>
                    <a:lnTo>
                      <a:pt x="170" y="169"/>
                    </a:lnTo>
                    <a:lnTo>
                      <a:pt x="113" y="169"/>
                    </a:lnTo>
                    <a:lnTo>
                      <a:pt x="57" y="225"/>
                    </a:lnTo>
                    <a:lnTo>
                      <a:pt x="57" y="281"/>
                    </a:lnTo>
                    <a:lnTo>
                      <a:pt x="57" y="337"/>
                    </a:lnTo>
                    <a:lnTo>
                      <a:pt x="57" y="450"/>
                    </a:lnTo>
                    <a:lnTo>
                      <a:pt x="1" y="506"/>
                    </a:lnTo>
                    <a:lnTo>
                      <a:pt x="1" y="562"/>
                    </a:lnTo>
                    <a:lnTo>
                      <a:pt x="170" y="619"/>
                    </a:lnTo>
                    <a:lnTo>
                      <a:pt x="282" y="675"/>
                    </a:lnTo>
                    <a:lnTo>
                      <a:pt x="507" y="675"/>
                    </a:lnTo>
                    <a:lnTo>
                      <a:pt x="619" y="787"/>
                    </a:lnTo>
                    <a:lnTo>
                      <a:pt x="675" y="843"/>
                    </a:lnTo>
                    <a:lnTo>
                      <a:pt x="732" y="787"/>
                    </a:lnTo>
                    <a:lnTo>
                      <a:pt x="563" y="337"/>
                    </a:lnTo>
                    <a:lnTo>
                      <a:pt x="563" y="281"/>
                    </a:lnTo>
                    <a:lnTo>
                      <a:pt x="619" y="225"/>
                    </a:lnTo>
                    <a:lnTo>
                      <a:pt x="451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17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8" name="Google Shape;6128;p15"/>
              <p:cNvSpPr/>
              <p:nvPr/>
            </p:nvSpPr>
            <p:spPr>
              <a:xfrm>
                <a:off x="481200" y="1739700"/>
                <a:ext cx="169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844" extrusionOk="0">
                    <a:moveTo>
                      <a:pt x="338" y="0"/>
                    </a:moveTo>
                    <a:lnTo>
                      <a:pt x="282" y="57"/>
                    </a:lnTo>
                    <a:lnTo>
                      <a:pt x="169" y="169"/>
                    </a:lnTo>
                    <a:lnTo>
                      <a:pt x="57" y="225"/>
                    </a:lnTo>
                    <a:lnTo>
                      <a:pt x="1" y="225"/>
                    </a:lnTo>
                    <a:lnTo>
                      <a:pt x="225" y="562"/>
                    </a:lnTo>
                    <a:lnTo>
                      <a:pt x="563" y="787"/>
                    </a:lnTo>
                    <a:lnTo>
                      <a:pt x="619" y="843"/>
                    </a:lnTo>
                    <a:lnTo>
                      <a:pt x="675" y="731"/>
                    </a:lnTo>
                    <a:lnTo>
                      <a:pt x="675" y="225"/>
                    </a:lnTo>
                    <a:lnTo>
                      <a:pt x="506" y="281"/>
                    </a:lnTo>
                    <a:lnTo>
                      <a:pt x="450" y="281"/>
                    </a:lnTo>
                    <a:lnTo>
                      <a:pt x="450" y="225"/>
                    </a:lnTo>
                    <a:lnTo>
                      <a:pt x="450" y="113"/>
                    </a:lnTo>
                    <a:lnTo>
                      <a:pt x="450" y="57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A698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9" name="Google Shape;6129;p15"/>
              <p:cNvSpPr/>
              <p:nvPr/>
            </p:nvSpPr>
            <p:spPr>
              <a:xfrm>
                <a:off x="323825" y="853050"/>
                <a:ext cx="1970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788" extrusionOk="0">
                    <a:moveTo>
                      <a:pt x="731" y="1"/>
                    </a:moveTo>
                    <a:lnTo>
                      <a:pt x="394" y="169"/>
                    </a:lnTo>
                    <a:lnTo>
                      <a:pt x="1" y="394"/>
                    </a:lnTo>
                    <a:lnTo>
                      <a:pt x="225" y="563"/>
                    </a:lnTo>
                    <a:lnTo>
                      <a:pt x="450" y="788"/>
                    </a:lnTo>
                    <a:lnTo>
                      <a:pt x="506" y="788"/>
                    </a:lnTo>
                    <a:lnTo>
                      <a:pt x="563" y="675"/>
                    </a:lnTo>
                    <a:lnTo>
                      <a:pt x="675" y="563"/>
                    </a:lnTo>
                    <a:lnTo>
                      <a:pt x="675" y="506"/>
                    </a:lnTo>
                    <a:lnTo>
                      <a:pt x="619" y="394"/>
                    </a:lnTo>
                    <a:lnTo>
                      <a:pt x="563" y="338"/>
                    </a:lnTo>
                    <a:lnTo>
                      <a:pt x="563" y="225"/>
                    </a:lnTo>
                    <a:lnTo>
                      <a:pt x="619" y="169"/>
                    </a:lnTo>
                    <a:lnTo>
                      <a:pt x="731" y="169"/>
                    </a:lnTo>
                    <a:lnTo>
                      <a:pt x="787" y="113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0" name="Google Shape;6130;p15"/>
              <p:cNvSpPr/>
              <p:nvPr/>
            </p:nvSpPr>
            <p:spPr>
              <a:xfrm>
                <a:off x="491050" y="1533150"/>
                <a:ext cx="1547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956" extrusionOk="0">
                    <a:moveTo>
                      <a:pt x="281" y="0"/>
                    </a:moveTo>
                    <a:lnTo>
                      <a:pt x="169" y="113"/>
                    </a:lnTo>
                    <a:lnTo>
                      <a:pt x="56" y="225"/>
                    </a:lnTo>
                    <a:lnTo>
                      <a:pt x="0" y="394"/>
                    </a:lnTo>
                    <a:lnTo>
                      <a:pt x="0" y="506"/>
                    </a:lnTo>
                    <a:lnTo>
                      <a:pt x="56" y="562"/>
                    </a:lnTo>
                    <a:lnTo>
                      <a:pt x="281" y="562"/>
                    </a:lnTo>
                    <a:lnTo>
                      <a:pt x="281" y="618"/>
                    </a:lnTo>
                    <a:lnTo>
                      <a:pt x="225" y="675"/>
                    </a:lnTo>
                    <a:lnTo>
                      <a:pt x="281" y="787"/>
                    </a:lnTo>
                    <a:lnTo>
                      <a:pt x="393" y="899"/>
                    </a:lnTo>
                    <a:lnTo>
                      <a:pt x="450" y="956"/>
                    </a:lnTo>
                    <a:lnTo>
                      <a:pt x="562" y="956"/>
                    </a:lnTo>
                    <a:lnTo>
                      <a:pt x="618" y="506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rgbClr val="86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1" name="Google Shape;6131;p15"/>
              <p:cNvSpPr/>
              <p:nvPr/>
            </p:nvSpPr>
            <p:spPr>
              <a:xfrm>
                <a:off x="492450" y="1589350"/>
                <a:ext cx="1125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75" extrusionOk="0">
                    <a:moveTo>
                      <a:pt x="281" y="0"/>
                    </a:moveTo>
                    <a:lnTo>
                      <a:pt x="337" y="169"/>
                    </a:lnTo>
                    <a:lnTo>
                      <a:pt x="281" y="338"/>
                    </a:lnTo>
                    <a:lnTo>
                      <a:pt x="169" y="281"/>
                    </a:lnTo>
                    <a:lnTo>
                      <a:pt x="113" y="338"/>
                    </a:lnTo>
                    <a:lnTo>
                      <a:pt x="56" y="394"/>
                    </a:lnTo>
                    <a:lnTo>
                      <a:pt x="0" y="506"/>
                    </a:lnTo>
                    <a:lnTo>
                      <a:pt x="56" y="619"/>
                    </a:lnTo>
                    <a:lnTo>
                      <a:pt x="169" y="675"/>
                    </a:lnTo>
                    <a:lnTo>
                      <a:pt x="281" y="619"/>
                    </a:lnTo>
                    <a:lnTo>
                      <a:pt x="450" y="619"/>
                    </a:lnTo>
                    <a:lnTo>
                      <a:pt x="450" y="281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2" name="Google Shape;6132;p15"/>
              <p:cNvSpPr/>
              <p:nvPr/>
            </p:nvSpPr>
            <p:spPr>
              <a:xfrm>
                <a:off x="419375" y="862900"/>
                <a:ext cx="140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31" extrusionOk="0">
                    <a:moveTo>
                      <a:pt x="225" y="0"/>
                    </a:moveTo>
                    <a:lnTo>
                      <a:pt x="113" y="56"/>
                    </a:lnTo>
                    <a:lnTo>
                      <a:pt x="1" y="225"/>
                    </a:lnTo>
                    <a:lnTo>
                      <a:pt x="57" y="337"/>
                    </a:lnTo>
                    <a:lnTo>
                      <a:pt x="113" y="394"/>
                    </a:lnTo>
                    <a:lnTo>
                      <a:pt x="57" y="506"/>
                    </a:lnTo>
                    <a:lnTo>
                      <a:pt x="113" y="618"/>
                    </a:lnTo>
                    <a:lnTo>
                      <a:pt x="225" y="731"/>
                    </a:lnTo>
                    <a:lnTo>
                      <a:pt x="338" y="731"/>
                    </a:lnTo>
                    <a:lnTo>
                      <a:pt x="506" y="675"/>
                    </a:lnTo>
                    <a:lnTo>
                      <a:pt x="563" y="562"/>
                    </a:lnTo>
                    <a:lnTo>
                      <a:pt x="563" y="506"/>
                    </a:lnTo>
                    <a:lnTo>
                      <a:pt x="450" y="337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3" name="Google Shape;6133;p15"/>
              <p:cNvSpPr/>
              <p:nvPr/>
            </p:nvSpPr>
            <p:spPr>
              <a:xfrm>
                <a:off x="486825" y="1700350"/>
                <a:ext cx="126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451" extrusionOk="0">
                    <a:moveTo>
                      <a:pt x="506" y="1"/>
                    </a:moveTo>
                    <a:lnTo>
                      <a:pt x="338" y="169"/>
                    </a:lnTo>
                    <a:lnTo>
                      <a:pt x="113" y="282"/>
                    </a:lnTo>
                    <a:lnTo>
                      <a:pt x="0" y="282"/>
                    </a:lnTo>
                    <a:lnTo>
                      <a:pt x="0" y="338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225" y="450"/>
                    </a:lnTo>
                    <a:lnTo>
                      <a:pt x="338" y="394"/>
                    </a:lnTo>
                    <a:lnTo>
                      <a:pt x="506" y="394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989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4" name="Google Shape;6134;p15"/>
              <p:cNvSpPr/>
              <p:nvPr/>
            </p:nvSpPr>
            <p:spPr>
              <a:xfrm>
                <a:off x="492450" y="1554225"/>
                <a:ext cx="126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450" extrusionOk="0">
                    <a:moveTo>
                      <a:pt x="394" y="0"/>
                    </a:moveTo>
                    <a:lnTo>
                      <a:pt x="337" y="56"/>
                    </a:lnTo>
                    <a:lnTo>
                      <a:pt x="281" y="113"/>
                    </a:lnTo>
                    <a:lnTo>
                      <a:pt x="169" y="169"/>
                    </a:lnTo>
                    <a:lnTo>
                      <a:pt x="56" y="225"/>
                    </a:lnTo>
                    <a:lnTo>
                      <a:pt x="0" y="281"/>
                    </a:lnTo>
                    <a:lnTo>
                      <a:pt x="0" y="337"/>
                    </a:lnTo>
                    <a:lnTo>
                      <a:pt x="56" y="450"/>
                    </a:lnTo>
                    <a:lnTo>
                      <a:pt x="113" y="450"/>
                    </a:lnTo>
                    <a:lnTo>
                      <a:pt x="169" y="394"/>
                    </a:lnTo>
                    <a:lnTo>
                      <a:pt x="281" y="281"/>
                    </a:lnTo>
                    <a:lnTo>
                      <a:pt x="394" y="225"/>
                    </a:lnTo>
                    <a:lnTo>
                      <a:pt x="506" y="281"/>
                    </a:lnTo>
                    <a:lnTo>
                      <a:pt x="506" y="113"/>
                    </a:lnTo>
                    <a:lnTo>
                      <a:pt x="450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C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5" name="Google Shape;6135;p15"/>
              <p:cNvSpPr/>
              <p:nvPr/>
            </p:nvSpPr>
            <p:spPr>
              <a:xfrm>
                <a:off x="427800" y="854450"/>
                <a:ext cx="847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76" extrusionOk="0">
                    <a:moveTo>
                      <a:pt x="338" y="1"/>
                    </a:moveTo>
                    <a:lnTo>
                      <a:pt x="169" y="113"/>
                    </a:lnTo>
                    <a:lnTo>
                      <a:pt x="1" y="226"/>
                    </a:lnTo>
                    <a:lnTo>
                      <a:pt x="1" y="282"/>
                    </a:lnTo>
                    <a:lnTo>
                      <a:pt x="57" y="394"/>
                    </a:lnTo>
                    <a:lnTo>
                      <a:pt x="1" y="563"/>
                    </a:lnTo>
                    <a:lnTo>
                      <a:pt x="57" y="619"/>
                    </a:lnTo>
                    <a:lnTo>
                      <a:pt x="169" y="675"/>
                    </a:lnTo>
                    <a:lnTo>
                      <a:pt x="338" y="619"/>
                    </a:lnTo>
                    <a:lnTo>
                      <a:pt x="338" y="507"/>
                    </a:lnTo>
                    <a:lnTo>
                      <a:pt x="338" y="226"/>
                    </a:lnTo>
                    <a:lnTo>
                      <a:pt x="338" y="169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6" name="Google Shape;6136;p15"/>
              <p:cNvSpPr/>
              <p:nvPr/>
            </p:nvSpPr>
            <p:spPr>
              <a:xfrm>
                <a:off x="507900" y="1198725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57" y="0"/>
                    </a:moveTo>
                    <a:lnTo>
                      <a:pt x="1" y="169"/>
                    </a:lnTo>
                    <a:lnTo>
                      <a:pt x="169" y="225"/>
                    </a:lnTo>
                    <a:lnTo>
                      <a:pt x="394" y="281"/>
                    </a:lnTo>
                    <a:lnTo>
                      <a:pt x="394" y="0"/>
                    </a:lnTo>
                    <a:lnTo>
                      <a:pt x="282" y="56"/>
                    </a:lnTo>
                    <a:lnTo>
                      <a:pt x="225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7" name="Google Shape;6137;p15"/>
              <p:cNvSpPr/>
              <p:nvPr/>
            </p:nvSpPr>
            <p:spPr>
              <a:xfrm>
                <a:off x="524750" y="862900"/>
                <a:ext cx="56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450" extrusionOk="0">
                    <a:moveTo>
                      <a:pt x="226" y="0"/>
                    </a:moveTo>
                    <a:lnTo>
                      <a:pt x="113" y="225"/>
                    </a:lnTo>
                    <a:lnTo>
                      <a:pt x="1" y="450"/>
                    </a:lnTo>
                    <a:lnTo>
                      <a:pt x="113" y="450"/>
                    </a:lnTo>
                    <a:lnTo>
                      <a:pt x="226" y="39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8" name="Google Shape;6138;p15"/>
              <p:cNvSpPr/>
              <p:nvPr/>
            </p:nvSpPr>
            <p:spPr>
              <a:xfrm>
                <a:off x="520550" y="957025"/>
                <a:ext cx="70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113" y="169"/>
                    </a:lnTo>
                    <a:lnTo>
                      <a:pt x="281" y="169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9" name="Google Shape;6139;p15"/>
              <p:cNvSpPr/>
              <p:nvPr/>
            </p:nvSpPr>
            <p:spPr>
              <a:xfrm>
                <a:off x="495250" y="171440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69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13" y="169"/>
                    </a:lnTo>
                    <a:lnTo>
                      <a:pt x="169" y="226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0" name="Google Shape;6140;p15"/>
              <p:cNvSpPr/>
              <p:nvPr/>
            </p:nvSpPr>
            <p:spPr>
              <a:xfrm>
                <a:off x="513525" y="1209950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0" y="1"/>
                    </a:moveTo>
                    <a:lnTo>
                      <a:pt x="57" y="113"/>
                    </a:lnTo>
                    <a:lnTo>
                      <a:pt x="169" y="226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1" name="Google Shape;6141;p15"/>
              <p:cNvSpPr/>
              <p:nvPr/>
            </p:nvSpPr>
            <p:spPr>
              <a:xfrm>
                <a:off x="516325" y="85305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13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F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2" name="Google Shape;6142;p15"/>
              <p:cNvSpPr/>
              <p:nvPr/>
            </p:nvSpPr>
            <p:spPr>
              <a:xfrm>
                <a:off x="287300" y="8530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17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3" name="Google Shape;6143;p15"/>
              <p:cNvSpPr/>
              <p:nvPr/>
            </p:nvSpPr>
            <p:spPr>
              <a:xfrm>
                <a:off x="521950" y="10104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78E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4" name="Google Shape;6144;p15"/>
              <p:cNvSpPr/>
              <p:nvPr/>
            </p:nvSpPr>
            <p:spPr>
              <a:xfrm>
                <a:off x="503675" y="151627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6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5" name="Google Shape;6145;p15"/>
              <p:cNvSpPr/>
              <p:nvPr/>
            </p:nvSpPr>
            <p:spPr>
              <a:xfrm>
                <a:off x="492450" y="1710200"/>
                <a:ext cx="70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281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6" name="Google Shape;6146;p15"/>
              <p:cNvSpPr/>
              <p:nvPr/>
            </p:nvSpPr>
            <p:spPr>
              <a:xfrm>
                <a:off x="301350" y="86290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17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7" name="Google Shape;6147;p15"/>
              <p:cNvSpPr/>
              <p:nvPr/>
            </p:nvSpPr>
            <p:spPr>
              <a:xfrm>
                <a:off x="329450" y="173970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8" name="Google Shape;6148;p15"/>
              <p:cNvSpPr/>
              <p:nvPr/>
            </p:nvSpPr>
            <p:spPr>
              <a:xfrm>
                <a:off x="516325" y="12184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9" name="Google Shape;6149;p15"/>
              <p:cNvSpPr/>
              <p:nvPr/>
            </p:nvSpPr>
            <p:spPr>
              <a:xfrm>
                <a:off x="333650" y="17383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0" name="Google Shape;6150;p15"/>
              <p:cNvSpPr/>
              <p:nvPr/>
            </p:nvSpPr>
            <p:spPr>
              <a:xfrm>
                <a:off x="290100" y="8558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17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1" name="Google Shape;6151;p15"/>
              <p:cNvSpPr/>
              <p:nvPr/>
            </p:nvSpPr>
            <p:spPr>
              <a:xfrm>
                <a:off x="425000" y="86007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2" name="Google Shape;6152;p15"/>
              <p:cNvSpPr/>
              <p:nvPr/>
            </p:nvSpPr>
            <p:spPr>
              <a:xfrm>
                <a:off x="513525" y="8572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F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3" name="Google Shape;6153;p15"/>
              <p:cNvSpPr/>
              <p:nvPr/>
            </p:nvSpPr>
            <p:spPr>
              <a:xfrm>
                <a:off x="380025" y="973900"/>
                <a:ext cx="73100" cy="147550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5902" extrusionOk="0">
                    <a:moveTo>
                      <a:pt x="1575" y="0"/>
                    </a:moveTo>
                    <a:lnTo>
                      <a:pt x="1462" y="169"/>
                    </a:lnTo>
                    <a:lnTo>
                      <a:pt x="1406" y="281"/>
                    </a:lnTo>
                    <a:lnTo>
                      <a:pt x="1294" y="619"/>
                    </a:lnTo>
                    <a:lnTo>
                      <a:pt x="1294" y="787"/>
                    </a:lnTo>
                    <a:lnTo>
                      <a:pt x="1237" y="843"/>
                    </a:lnTo>
                    <a:lnTo>
                      <a:pt x="1237" y="900"/>
                    </a:lnTo>
                    <a:lnTo>
                      <a:pt x="956" y="1012"/>
                    </a:lnTo>
                    <a:lnTo>
                      <a:pt x="956" y="1068"/>
                    </a:lnTo>
                    <a:lnTo>
                      <a:pt x="956" y="1124"/>
                    </a:lnTo>
                    <a:lnTo>
                      <a:pt x="1069" y="1237"/>
                    </a:lnTo>
                    <a:lnTo>
                      <a:pt x="1181" y="1349"/>
                    </a:lnTo>
                    <a:lnTo>
                      <a:pt x="1237" y="1405"/>
                    </a:lnTo>
                    <a:lnTo>
                      <a:pt x="1181" y="1518"/>
                    </a:lnTo>
                    <a:lnTo>
                      <a:pt x="1125" y="1574"/>
                    </a:lnTo>
                    <a:lnTo>
                      <a:pt x="1069" y="1799"/>
                    </a:lnTo>
                    <a:lnTo>
                      <a:pt x="1069" y="2024"/>
                    </a:lnTo>
                    <a:lnTo>
                      <a:pt x="1069" y="2249"/>
                    </a:lnTo>
                    <a:lnTo>
                      <a:pt x="956" y="2361"/>
                    </a:lnTo>
                    <a:lnTo>
                      <a:pt x="844" y="2473"/>
                    </a:lnTo>
                    <a:lnTo>
                      <a:pt x="788" y="2586"/>
                    </a:lnTo>
                    <a:lnTo>
                      <a:pt x="619" y="2867"/>
                    </a:lnTo>
                    <a:lnTo>
                      <a:pt x="563" y="2979"/>
                    </a:lnTo>
                    <a:lnTo>
                      <a:pt x="507" y="3148"/>
                    </a:lnTo>
                    <a:lnTo>
                      <a:pt x="226" y="3429"/>
                    </a:lnTo>
                    <a:lnTo>
                      <a:pt x="57" y="3710"/>
                    </a:lnTo>
                    <a:lnTo>
                      <a:pt x="1" y="3879"/>
                    </a:lnTo>
                    <a:lnTo>
                      <a:pt x="1" y="4047"/>
                    </a:lnTo>
                    <a:lnTo>
                      <a:pt x="1" y="4103"/>
                    </a:lnTo>
                    <a:lnTo>
                      <a:pt x="57" y="4103"/>
                    </a:lnTo>
                    <a:lnTo>
                      <a:pt x="169" y="4160"/>
                    </a:lnTo>
                    <a:lnTo>
                      <a:pt x="338" y="4160"/>
                    </a:lnTo>
                    <a:lnTo>
                      <a:pt x="450" y="4216"/>
                    </a:lnTo>
                    <a:lnTo>
                      <a:pt x="563" y="4216"/>
                    </a:lnTo>
                    <a:lnTo>
                      <a:pt x="731" y="4272"/>
                    </a:lnTo>
                    <a:lnTo>
                      <a:pt x="844" y="4216"/>
                    </a:lnTo>
                    <a:lnTo>
                      <a:pt x="1012" y="4103"/>
                    </a:lnTo>
                    <a:lnTo>
                      <a:pt x="956" y="4441"/>
                    </a:lnTo>
                    <a:lnTo>
                      <a:pt x="900" y="4722"/>
                    </a:lnTo>
                    <a:lnTo>
                      <a:pt x="956" y="4946"/>
                    </a:lnTo>
                    <a:lnTo>
                      <a:pt x="1069" y="5227"/>
                    </a:lnTo>
                    <a:lnTo>
                      <a:pt x="1181" y="5340"/>
                    </a:lnTo>
                    <a:lnTo>
                      <a:pt x="1350" y="5340"/>
                    </a:lnTo>
                    <a:lnTo>
                      <a:pt x="1406" y="5284"/>
                    </a:lnTo>
                    <a:lnTo>
                      <a:pt x="1406" y="5227"/>
                    </a:lnTo>
                    <a:lnTo>
                      <a:pt x="1462" y="5227"/>
                    </a:lnTo>
                    <a:lnTo>
                      <a:pt x="1518" y="5508"/>
                    </a:lnTo>
                    <a:lnTo>
                      <a:pt x="1575" y="5621"/>
                    </a:lnTo>
                    <a:lnTo>
                      <a:pt x="1631" y="5733"/>
                    </a:lnTo>
                    <a:lnTo>
                      <a:pt x="1687" y="5846"/>
                    </a:lnTo>
                    <a:lnTo>
                      <a:pt x="1799" y="5902"/>
                    </a:lnTo>
                    <a:lnTo>
                      <a:pt x="1912" y="5846"/>
                    </a:lnTo>
                    <a:lnTo>
                      <a:pt x="2024" y="5790"/>
                    </a:lnTo>
                    <a:lnTo>
                      <a:pt x="2024" y="5733"/>
                    </a:lnTo>
                    <a:lnTo>
                      <a:pt x="2024" y="5621"/>
                    </a:lnTo>
                    <a:lnTo>
                      <a:pt x="1968" y="5452"/>
                    </a:lnTo>
                    <a:lnTo>
                      <a:pt x="1968" y="5340"/>
                    </a:lnTo>
                    <a:lnTo>
                      <a:pt x="2024" y="5340"/>
                    </a:lnTo>
                    <a:lnTo>
                      <a:pt x="2137" y="5396"/>
                    </a:lnTo>
                    <a:lnTo>
                      <a:pt x="2305" y="5452"/>
                    </a:lnTo>
                    <a:lnTo>
                      <a:pt x="2418" y="5565"/>
                    </a:lnTo>
                    <a:lnTo>
                      <a:pt x="2530" y="5565"/>
                    </a:lnTo>
                    <a:lnTo>
                      <a:pt x="2586" y="5508"/>
                    </a:lnTo>
                    <a:lnTo>
                      <a:pt x="2642" y="5396"/>
                    </a:lnTo>
                    <a:lnTo>
                      <a:pt x="2699" y="5171"/>
                    </a:lnTo>
                    <a:lnTo>
                      <a:pt x="2642" y="4946"/>
                    </a:lnTo>
                    <a:lnTo>
                      <a:pt x="2418" y="4665"/>
                    </a:lnTo>
                    <a:lnTo>
                      <a:pt x="2193" y="4441"/>
                    </a:lnTo>
                    <a:lnTo>
                      <a:pt x="2024" y="4384"/>
                    </a:lnTo>
                    <a:lnTo>
                      <a:pt x="1799" y="4441"/>
                    </a:lnTo>
                    <a:lnTo>
                      <a:pt x="1687" y="4609"/>
                    </a:lnTo>
                    <a:lnTo>
                      <a:pt x="1462" y="4384"/>
                    </a:lnTo>
                    <a:lnTo>
                      <a:pt x="1462" y="4272"/>
                    </a:lnTo>
                    <a:lnTo>
                      <a:pt x="1462" y="4160"/>
                    </a:lnTo>
                    <a:lnTo>
                      <a:pt x="1575" y="3935"/>
                    </a:lnTo>
                    <a:lnTo>
                      <a:pt x="1743" y="3766"/>
                    </a:lnTo>
                    <a:lnTo>
                      <a:pt x="2024" y="3485"/>
                    </a:lnTo>
                    <a:lnTo>
                      <a:pt x="2080" y="3373"/>
                    </a:lnTo>
                    <a:lnTo>
                      <a:pt x="2080" y="3260"/>
                    </a:lnTo>
                    <a:lnTo>
                      <a:pt x="2080" y="3148"/>
                    </a:lnTo>
                    <a:lnTo>
                      <a:pt x="2024" y="3092"/>
                    </a:lnTo>
                    <a:lnTo>
                      <a:pt x="1743" y="2867"/>
                    </a:lnTo>
                    <a:lnTo>
                      <a:pt x="1743" y="2642"/>
                    </a:lnTo>
                    <a:lnTo>
                      <a:pt x="1631" y="2586"/>
                    </a:lnTo>
                    <a:lnTo>
                      <a:pt x="1462" y="2530"/>
                    </a:lnTo>
                    <a:lnTo>
                      <a:pt x="1462" y="2417"/>
                    </a:lnTo>
                    <a:lnTo>
                      <a:pt x="1462" y="2361"/>
                    </a:lnTo>
                    <a:lnTo>
                      <a:pt x="1575" y="2417"/>
                    </a:lnTo>
                    <a:lnTo>
                      <a:pt x="1687" y="2361"/>
                    </a:lnTo>
                    <a:lnTo>
                      <a:pt x="1799" y="2305"/>
                    </a:lnTo>
                    <a:lnTo>
                      <a:pt x="1968" y="2305"/>
                    </a:lnTo>
                    <a:lnTo>
                      <a:pt x="2249" y="2361"/>
                    </a:lnTo>
                    <a:lnTo>
                      <a:pt x="2193" y="2417"/>
                    </a:lnTo>
                    <a:lnTo>
                      <a:pt x="2080" y="2473"/>
                    </a:lnTo>
                    <a:lnTo>
                      <a:pt x="2080" y="2530"/>
                    </a:lnTo>
                    <a:lnTo>
                      <a:pt x="2080" y="2586"/>
                    </a:lnTo>
                    <a:lnTo>
                      <a:pt x="2137" y="2642"/>
                    </a:lnTo>
                    <a:lnTo>
                      <a:pt x="2249" y="2642"/>
                    </a:lnTo>
                    <a:lnTo>
                      <a:pt x="2361" y="2586"/>
                    </a:lnTo>
                    <a:lnTo>
                      <a:pt x="2418" y="2530"/>
                    </a:lnTo>
                    <a:lnTo>
                      <a:pt x="2586" y="2530"/>
                    </a:lnTo>
                    <a:lnTo>
                      <a:pt x="2586" y="2473"/>
                    </a:lnTo>
                    <a:lnTo>
                      <a:pt x="2586" y="2417"/>
                    </a:lnTo>
                    <a:lnTo>
                      <a:pt x="2530" y="2249"/>
                    </a:lnTo>
                    <a:lnTo>
                      <a:pt x="2530" y="2080"/>
                    </a:lnTo>
                    <a:lnTo>
                      <a:pt x="2755" y="2192"/>
                    </a:lnTo>
                    <a:lnTo>
                      <a:pt x="2867" y="2192"/>
                    </a:lnTo>
                    <a:lnTo>
                      <a:pt x="2923" y="2080"/>
                    </a:lnTo>
                    <a:lnTo>
                      <a:pt x="2923" y="2024"/>
                    </a:lnTo>
                    <a:lnTo>
                      <a:pt x="2811" y="1968"/>
                    </a:lnTo>
                    <a:lnTo>
                      <a:pt x="2699" y="1855"/>
                    </a:lnTo>
                    <a:lnTo>
                      <a:pt x="2923" y="1799"/>
                    </a:lnTo>
                    <a:lnTo>
                      <a:pt x="2923" y="1743"/>
                    </a:lnTo>
                    <a:lnTo>
                      <a:pt x="2923" y="1630"/>
                    </a:lnTo>
                    <a:lnTo>
                      <a:pt x="2867" y="1518"/>
                    </a:lnTo>
                    <a:lnTo>
                      <a:pt x="2811" y="1462"/>
                    </a:lnTo>
                    <a:lnTo>
                      <a:pt x="2699" y="1462"/>
                    </a:lnTo>
                    <a:lnTo>
                      <a:pt x="2586" y="1518"/>
                    </a:lnTo>
                    <a:lnTo>
                      <a:pt x="2474" y="1518"/>
                    </a:lnTo>
                    <a:lnTo>
                      <a:pt x="2361" y="1405"/>
                    </a:lnTo>
                    <a:lnTo>
                      <a:pt x="2249" y="1349"/>
                    </a:lnTo>
                    <a:lnTo>
                      <a:pt x="2024" y="1237"/>
                    </a:lnTo>
                    <a:lnTo>
                      <a:pt x="1968" y="1181"/>
                    </a:lnTo>
                    <a:lnTo>
                      <a:pt x="2024" y="1068"/>
                    </a:lnTo>
                    <a:lnTo>
                      <a:pt x="1968" y="843"/>
                    </a:lnTo>
                    <a:lnTo>
                      <a:pt x="2024" y="731"/>
                    </a:lnTo>
                    <a:lnTo>
                      <a:pt x="2137" y="731"/>
                    </a:lnTo>
                    <a:lnTo>
                      <a:pt x="2193" y="787"/>
                    </a:lnTo>
                    <a:lnTo>
                      <a:pt x="2249" y="787"/>
                    </a:lnTo>
                    <a:lnTo>
                      <a:pt x="2249" y="675"/>
                    </a:lnTo>
                    <a:lnTo>
                      <a:pt x="2193" y="675"/>
                    </a:lnTo>
                    <a:lnTo>
                      <a:pt x="2137" y="562"/>
                    </a:lnTo>
                    <a:lnTo>
                      <a:pt x="2137" y="506"/>
                    </a:lnTo>
                    <a:lnTo>
                      <a:pt x="2080" y="562"/>
                    </a:lnTo>
                    <a:lnTo>
                      <a:pt x="1799" y="675"/>
                    </a:lnTo>
                    <a:lnTo>
                      <a:pt x="1799" y="562"/>
                    </a:lnTo>
                    <a:lnTo>
                      <a:pt x="1856" y="450"/>
                    </a:lnTo>
                    <a:lnTo>
                      <a:pt x="1968" y="281"/>
                    </a:lnTo>
                    <a:lnTo>
                      <a:pt x="1912" y="225"/>
                    </a:lnTo>
                    <a:lnTo>
                      <a:pt x="1856" y="225"/>
                    </a:lnTo>
                    <a:lnTo>
                      <a:pt x="1912" y="113"/>
                    </a:lnTo>
                    <a:lnTo>
                      <a:pt x="1912" y="57"/>
                    </a:lnTo>
                    <a:lnTo>
                      <a:pt x="1856" y="0"/>
                    </a:lnTo>
                    <a:close/>
                  </a:path>
                </a:pathLst>
              </a:custGeom>
              <a:solidFill>
                <a:srgbClr val="A1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4" name="Google Shape;6154;p15"/>
              <p:cNvSpPr/>
              <p:nvPr/>
            </p:nvSpPr>
            <p:spPr>
              <a:xfrm>
                <a:off x="391275" y="858675"/>
                <a:ext cx="50600" cy="123675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4947" extrusionOk="0">
                    <a:moveTo>
                      <a:pt x="1799" y="0"/>
                    </a:moveTo>
                    <a:lnTo>
                      <a:pt x="1743" y="113"/>
                    </a:lnTo>
                    <a:lnTo>
                      <a:pt x="1743" y="281"/>
                    </a:lnTo>
                    <a:lnTo>
                      <a:pt x="1743" y="394"/>
                    </a:lnTo>
                    <a:lnTo>
                      <a:pt x="1687" y="450"/>
                    </a:lnTo>
                    <a:lnTo>
                      <a:pt x="1574" y="450"/>
                    </a:lnTo>
                    <a:lnTo>
                      <a:pt x="1574" y="394"/>
                    </a:lnTo>
                    <a:lnTo>
                      <a:pt x="1574" y="338"/>
                    </a:lnTo>
                    <a:lnTo>
                      <a:pt x="1630" y="225"/>
                    </a:lnTo>
                    <a:lnTo>
                      <a:pt x="1574" y="113"/>
                    </a:lnTo>
                    <a:lnTo>
                      <a:pt x="1462" y="57"/>
                    </a:lnTo>
                    <a:lnTo>
                      <a:pt x="1406" y="169"/>
                    </a:lnTo>
                    <a:lnTo>
                      <a:pt x="1406" y="450"/>
                    </a:lnTo>
                    <a:lnTo>
                      <a:pt x="1462" y="563"/>
                    </a:lnTo>
                    <a:lnTo>
                      <a:pt x="1574" y="675"/>
                    </a:lnTo>
                    <a:lnTo>
                      <a:pt x="1630" y="731"/>
                    </a:lnTo>
                    <a:lnTo>
                      <a:pt x="1574" y="787"/>
                    </a:lnTo>
                    <a:lnTo>
                      <a:pt x="1462" y="844"/>
                    </a:lnTo>
                    <a:lnTo>
                      <a:pt x="1349" y="787"/>
                    </a:lnTo>
                    <a:lnTo>
                      <a:pt x="1181" y="675"/>
                    </a:lnTo>
                    <a:lnTo>
                      <a:pt x="1068" y="844"/>
                    </a:lnTo>
                    <a:lnTo>
                      <a:pt x="956" y="1181"/>
                    </a:lnTo>
                    <a:lnTo>
                      <a:pt x="787" y="1574"/>
                    </a:lnTo>
                    <a:lnTo>
                      <a:pt x="562" y="1911"/>
                    </a:lnTo>
                    <a:lnTo>
                      <a:pt x="450" y="2080"/>
                    </a:lnTo>
                    <a:lnTo>
                      <a:pt x="281" y="2192"/>
                    </a:lnTo>
                    <a:lnTo>
                      <a:pt x="169" y="2305"/>
                    </a:lnTo>
                    <a:lnTo>
                      <a:pt x="169" y="2417"/>
                    </a:lnTo>
                    <a:lnTo>
                      <a:pt x="225" y="2474"/>
                    </a:lnTo>
                    <a:lnTo>
                      <a:pt x="338" y="2586"/>
                    </a:lnTo>
                    <a:lnTo>
                      <a:pt x="506" y="2642"/>
                    </a:lnTo>
                    <a:lnTo>
                      <a:pt x="619" y="2755"/>
                    </a:lnTo>
                    <a:lnTo>
                      <a:pt x="619" y="2923"/>
                    </a:lnTo>
                    <a:lnTo>
                      <a:pt x="562" y="3092"/>
                    </a:lnTo>
                    <a:lnTo>
                      <a:pt x="562" y="3204"/>
                    </a:lnTo>
                    <a:lnTo>
                      <a:pt x="562" y="3317"/>
                    </a:lnTo>
                    <a:lnTo>
                      <a:pt x="562" y="3373"/>
                    </a:lnTo>
                    <a:lnTo>
                      <a:pt x="281" y="3373"/>
                    </a:lnTo>
                    <a:lnTo>
                      <a:pt x="169" y="3485"/>
                    </a:lnTo>
                    <a:lnTo>
                      <a:pt x="225" y="3654"/>
                    </a:lnTo>
                    <a:lnTo>
                      <a:pt x="281" y="3710"/>
                    </a:lnTo>
                    <a:lnTo>
                      <a:pt x="338" y="3766"/>
                    </a:lnTo>
                    <a:lnTo>
                      <a:pt x="338" y="3879"/>
                    </a:lnTo>
                    <a:lnTo>
                      <a:pt x="281" y="3991"/>
                    </a:lnTo>
                    <a:lnTo>
                      <a:pt x="225" y="4103"/>
                    </a:lnTo>
                    <a:lnTo>
                      <a:pt x="113" y="4216"/>
                    </a:lnTo>
                    <a:lnTo>
                      <a:pt x="57" y="4328"/>
                    </a:lnTo>
                    <a:lnTo>
                      <a:pt x="113" y="4441"/>
                    </a:lnTo>
                    <a:lnTo>
                      <a:pt x="113" y="4553"/>
                    </a:lnTo>
                    <a:lnTo>
                      <a:pt x="0" y="4778"/>
                    </a:lnTo>
                    <a:lnTo>
                      <a:pt x="0" y="4834"/>
                    </a:lnTo>
                    <a:lnTo>
                      <a:pt x="57" y="4890"/>
                    </a:lnTo>
                    <a:lnTo>
                      <a:pt x="169" y="4947"/>
                    </a:lnTo>
                    <a:lnTo>
                      <a:pt x="619" y="4947"/>
                    </a:lnTo>
                    <a:lnTo>
                      <a:pt x="844" y="4890"/>
                    </a:lnTo>
                    <a:lnTo>
                      <a:pt x="1012" y="4778"/>
                    </a:lnTo>
                    <a:lnTo>
                      <a:pt x="1125" y="4553"/>
                    </a:lnTo>
                    <a:lnTo>
                      <a:pt x="1237" y="4441"/>
                    </a:lnTo>
                    <a:lnTo>
                      <a:pt x="1293" y="4385"/>
                    </a:lnTo>
                    <a:lnTo>
                      <a:pt x="1406" y="4272"/>
                    </a:lnTo>
                    <a:lnTo>
                      <a:pt x="1518" y="4160"/>
                    </a:lnTo>
                    <a:lnTo>
                      <a:pt x="1911" y="4160"/>
                    </a:lnTo>
                    <a:lnTo>
                      <a:pt x="1968" y="4047"/>
                    </a:lnTo>
                    <a:lnTo>
                      <a:pt x="1968" y="3991"/>
                    </a:lnTo>
                    <a:lnTo>
                      <a:pt x="1574" y="3991"/>
                    </a:lnTo>
                    <a:lnTo>
                      <a:pt x="1518" y="3935"/>
                    </a:lnTo>
                    <a:lnTo>
                      <a:pt x="1462" y="3935"/>
                    </a:lnTo>
                    <a:lnTo>
                      <a:pt x="1518" y="3879"/>
                    </a:lnTo>
                    <a:lnTo>
                      <a:pt x="1574" y="3822"/>
                    </a:lnTo>
                    <a:lnTo>
                      <a:pt x="1630" y="3766"/>
                    </a:lnTo>
                    <a:lnTo>
                      <a:pt x="1630" y="3710"/>
                    </a:lnTo>
                    <a:lnTo>
                      <a:pt x="1518" y="3541"/>
                    </a:lnTo>
                    <a:lnTo>
                      <a:pt x="1518" y="3429"/>
                    </a:lnTo>
                    <a:lnTo>
                      <a:pt x="1462" y="3317"/>
                    </a:lnTo>
                    <a:lnTo>
                      <a:pt x="1518" y="3148"/>
                    </a:lnTo>
                    <a:lnTo>
                      <a:pt x="1406" y="3092"/>
                    </a:lnTo>
                    <a:lnTo>
                      <a:pt x="1349" y="3148"/>
                    </a:lnTo>
                    <a:lnTo>
                      <a:pt x="1293" y="3204"/>
                    </a:lnTo>
                    <a:lnTo>
                      <a:pt x="1181" y="3260"/>
                    </a:lnTo>
                    <a:lnTo>
                      <a:pt x="1406" y="3092"/>
                    </a:lnTo>
                    <a:lnTo>
                      <a:pt x="1574" y="2979"/>
                    </a:lnTo>
                    <a:lnTo>
                      <a:pt x="1743" y="2867"/>
                    </a:lnTo>
                    <a:lnTo>
                      <a:pt x="1743" y="2811"/>
                    </a:lnTo>
                    <a:lnTo>
                      <a:pt x="1743" y="2698"/>
                    </a:lnTo>
                    <a:lnTo>
                      <a:pt x="1687" y="2642"/>
                    </a:lnTo>
                    <a:lnTo>
                      <a:pt x="1630" y="2586"/>
                    </a:lnTo>
                    <a:lnTo>
                      <a:pt x="1462" y="2530"/>
                    </a:lnTo>
                    <a:lnTo>
                      <a:pt x="1356" y="2565"/>
                    </a:lnTo>
                    <a:lnTo>
                      <a:pt x="1356" y="2565"/>
                    </a:lnTo>
                    <a:lnTo>
                      <a:pt x="1406" y="2417"/>
                    </a:lnTo>
                    <a:lnTo>
                      <a:pt x="1406" y="2249"/>
                    </a:lnTo>
                    <a:lnTo>
                      <a:pt x="1406" y="2024"/>
                    </a:lnTo>
                    <a:lnTo>
                      <a:pt x="1406" y="1855"/>
                    </a:lnTo>
                    <a:lnTo>
                      <a:pt x="1406" y="1799"/>
                    </a:lnTo>
                    <a:lnTo>
                      <a:pt x="1574" y="1799"/>
                    </a:lnTo>
                    <a:lnTo>
                      <a:pt x="1687" y="1743"/>
                    </a:lnTo>
                    <a:lnTo>
                      <a:pt x="1799" y="1687"/>
                    </a:lnTo>
                    <a:lnTo>
                      <a:pt x="1855" y="1574"/>
                    </a:lnTo>
                    <a:lnTo>
                      <a:pt x="1743" y="1406"/>
                    </a:lnTo>
                    <a:lnTo>
                      <a:pt x="1687" y="1293"/>
                    </a:lnTo>
                    <a:lnTo>
                      <a:pt x="1687" y="1237"/>
                    </a:lnTo>
                    <a:lnTo>
                      <a:pt x="1743" y="1181"/>
                    </a:lnTo>
                    <a:lnTo>
                      <a:pt x="1855" y="1125"/>
                    </a:lnTo>
                    <a:lnTo>
                      <a:pt x="1968" y="1125"/>
                    </a:lnTo>
                    <a:lnTo>
                      <a:pt x="1968" y="1068"/>
                    </a:lnTo>
                    <a:lnTo>
                      <a:pt x="2024" y="900"/>
                    </a:lnTo>
                    <a:lnTo>
                      <a:pt x="2024" y="844"/>
                    </a:lnTo>
                    <a:lnTo>
                      <a:pt x="2024" y="731"/>
                    </a:lnTo>
                    <a:lnTo>
                      <a:pt x="2024" y="675"/>
                    </a:lnTo>
                    <a:lnTo>
                      <a:pt x="2024" y="563"/>
                    </a:lnTo>
                    <a:lnTo>
                      <a:pt x="2024" y="506"/>
                    </a:lnTo>
                    <a:lnTo>
                      <a:pt x="1968" y="450"/>
                    </a:lnTo>
                    <a:lnTo>
                      <a:pt x="2024" y="338"/>
                    </a:lnTo>
                    <a:lnTo>
                      <a:pt x="1968" y="225"/>
                    </a:lnTo>
                    <a:lnTo>
                      <a:pt x="1799" y="0"/>
                    </a:lnTo>
                    <a:close/>
                  </a:path>
                </a:pathLst>
              </a:custGeom>
              <a:solidFill>
                <a:srgbClr val="8B8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5" name="Google Shape;6155;p15"/>
              <p:cNvSpPr/>
              <p:nvPr/>
            </p:nvSpPr>
            <p:spPr>
              <a:xfrm>
                <a:off x="439050" y="871325"/>
                <a:ext cx="6747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1856" extrusionOk="0">
                    <a:moveTo>
                      <a:pt x="940" y="1205"/>
                    </a:moveTo>
                    <a:lnTo>
                      <a:pt x="844" y="1237"/>
                    </a:lnTo>
                    <a:lnTo>
                      <a:pt x="1012" y="1293"/>
                    </a:lnTo>
                    <a:lnTo>
                      <a:pt x="1012" y="1293"/>
                    </a:lnTo>
                    <a:lnTo>
                      <a:pt x="956" y="1237"/>
                    </a:lnTo>
                    <a:lnTo>
                      <a:pt x="940" y="1205"/>
                    </a:lnTo>
                    <a:close/>
                    <a:moveTo>
                      <a:pt x="731" y="0"/>
                    </a:moveTo>
                    <a:lnTo>
                      <a:pt x="562" y="57"/>
                    </a:lnTo>
                    <a:lnTo>
                      <a:pt x="506" y="113"/>
                    </a:lnTo>
                    <a:lnTo>
                      <a:pt x="394" y="169"/>
                    </a:lnTo>
                    <a:lnTo>
                      <a:pt x="338" y="225"/>
                    </a:lnTo>
                    <a:lnTo>
                      <a:pt x="113" y="169"/>
                    </a:lnTo>
                    <a:lnTo>
                      <a:pt x="57" y="281"/>
                    </a:lnTo>
                    <a:lnTo>
                      <a:pt x="57" y="450"/>
                    </a:lnTo>
                    <a:lnTo>
                      <a:pt x="113" y="562"/>
                    </a:lnTo>
                    <a:lnTo>
                      <a:pt x="225" y="619"/>
                    </a:lnTo>
                    <a:lnTo>
                      <a:pt x="394" y="506"/>
                    </a:lnTo>
                    <a:lnTo>
                      <a:pt x="450" y="562"/>
                    </a:lnTo>
                    <a:lnTo>
                      <a:pt x="506" y="675"/>
                    </a:lnTo>
                    <a:lnTo>
                      <a:pt x="450" y="787"/>
                    </a:lnTo>
                    <a:lnTo>
                      <a:pt x="338" y="843"/>
                    </a:lnTo>
                    <a:lnTo>
                      <a:pt x="113" y="956"/>
                    </a:lnTo>
                    <a:lnTo>
                      <a:pt x="0" y="1012"/>
                    </a:lnTo>
                    <a:lnTo>
                      <a:pt x="0" y="1124"/>
                    </a:lnTo>
                    <a:lnTo>
                      <a:pt x="113" y="1349"/>
                    </a:lnTo>
                    <a:lnTo>
                      <a:pt x="169" y="1462"/>
                    </a:lnTo>
                    <a:lnTo>
                      <a:pt x="394" y="1574"/>
                    </a:lnTo>
                    <a:lnTo>
                      <a:pt x="562" y="1574"/>
                    </a:lnTo>
                    <a:lnTo>
                      <a:pt x="675" y="1518"/>
                    </a:lnTo>
                    <a:lnTo>
                      <a:pt x="731" y="1574"/>
                    </a:lnTo>
                    <a:lnTo>
                      <a:pt x="731" y="1630"/>
                    </a:lnTo>
                    <a:lnTo>
                      <a:pt x="619" y="1743"/>
                    </a:lnTo>
                    <a:lnTo>
                      <a:pt x="619" y="1799"/>
                    </a:lnTo>
                    <a:lnTo>
                      <a:pt x="619" y="1855"/>
                    </a:lnTo>
                    <a:lnTo>
                      <a:pt x="900" y="1799"/>
                    </a:lnTo>
                    <a:lnTo>
                      <a:pt x="1068" y="1743"/>
                    </a:lnTo>
                    <a:lnTo>
                      <a:pt x="1125" y="1686"/>
                    </a:lnTo>
                    <a:lnTo>
                      <a:pt x="1125" y="1574"/>
                    </a:lnTo>
                    <a:lnTo>
                      <a:pt x="1125" y="1518"/>
                    </a:lnTo>
                    <a:lnTo>
                      <a:pt x="1293" y="1518"/>
                    </a:lnTo>
                    <a:lnTo>
                      <a:pt x="1293" y="1462"/>
                    </a:lnTo>
                    <a:lnTo>
                      <a:pt x="1237" y="1405"/>
                    </a:lnTo>
                    <a:lnTo>
                      <a:pt x="1181" y="1349"/>
                    </a:lnTo>
                    <a:lnTo>
                      <a:pt x="1012" y="1293"/>
                    </a:lnTo>
                    <a:lnTo>
                      <a:pt x="1012" y="1293"/>
                    </a:lnTo>
                    <a:lnTo>
                      <a:pt x="956" y="1349"/>
                    </a:lnTo>
                    <a:lnTo>
                      <a:pt x="900" y="1293"/>
                    </a:lnTo>
                    <a:lnTo>
                      <a:pt x="844" y="1237"/>
                    </a:lnTo>
                    <a:lnTo>
                      <a:pt x="900" y="1068"/>
                    </a:lnTo>
                    <a:lnTo>
                      <a:pt x="900" y="1124"/>
                    </a:lnTo>
                    <a:lnTo>
                      <a:pt x="940" y="1205"/>
                    </a:lnTo>
                    <a:lnTo>
                      <a:pt x="940" y="1205"/>
                    </a:lnTo>
                    <a:lnTo>
                      <a:pt x="1181" y="1124"/>
                    </a:lnTo>
                    <a:lnTo>
                      <a:pt x="1406" y="1124"/>
                    </a:lnTo>
                    <a:lnTo>
                      <a:pt x="1630" y="1181"/>
                    </a:lnTo>
                    <a:lnTo>
                      <a:pt x="1855" y="1237"/>
                    </a:lnTo>
                    <a:lnTo>
                      <a:pt x="1968" y="1293"/>
                    </a:lnTo>
                    <a:lnTo>
                      <a:pt x="2080" y="1293"/>
                    </a:lnTo>
                    <a:lnTo>
                      <a:pt x="2192" y="1237"/>
                    </a:lnTo>
                    <a:lnTo>
                      <a:pt x="2305" y="1124"/>
                    </a:lnTo>
                    <a:lnTo>
                      <a:pt x="2642" y="1124"/>
                    </a:lnTo>
                    <a:lnTo>
                      <a:pt x="2698" y="1012"/>
                    </a:lnTo>
                    <a:lnTo>
                      <a:pt x="2698" y="956"/>
                    </a:lnTo>
                    <a:lnTo>
                      <a:pt x="2698" y="900"/>
                    </a:lnTo>
                    <a:lnTo>
                      <a:pt x="2586" y="843"/>
                    </a:lnTo>
                    <a:lnTo>
                      <a:pt x="2530" y="787"/>
                    </a:lnTo>
                    <a:lnTo>
                      <a:pt x="2417" y="843"/>
                    </a:lnTo>
                    <a:lnTo>
                      <a:pt x="2361" y="900"/>
                    </a:lnTo>
                    <a:lnTo>
                      <a:pt x="2080" y="675"/>
                    </a:lnTo>
                    <a:lnTo>
                      <a:pt x="1911" y="450"/>
                    </a:lnTo>
                    <a:lnTo>
                      <a:pt x="1911" y="562"/>
                    </a:lnTo>
                    <a:lnTo>
                      <a:pt x="1855" y="619"/>
                    </a:lnTo>
                    <a:lnTo>
                      <a:pt x="1687" y="787"/>
                    </a:lnTo>
                    <a:lnTo>
                      <a:pt x="1462" y="450"/>
                    </a:lnTo>
                    <a:lnTo>
                      <a:pt x="1293" y="281"/>
                    </a:lnTo>
                    <a:lnTo>
                      <a:pt x="1125" y="169"/>
                    </a:lnTo>
                    <a:lnTo>
                      <a:pt x="1125" y="57"/>
                    </a:lnTo>
                    <a:lnTo>
                      <a:pt x="1125" y="0"/>
                    </a:lnTo>
                    <a:lnTo>
                      <a:pt x="1068" y="0"/>
                    </a:lnTo>
                    <a:lnTo>
                      <a:pt x="1012" y="57"/>
                    </a:lnTo>
                    <a:lnTo>
                      <a:pt x="956" y="169"/>
                    </a:lnTo>
                    <a:lnTo>
                      <a:pt x="900" y="225"/>
                    </a:lnTo>
                    <a:lnTo>
                      <a:pt x="844" y="225"/>
                    </a:lnTo>
                    <a:lnTo>
                      <a:pt x="787" y="113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6" name="Google Shape;6156;p15"/>
              <p:cNvSpPr/>
              <p:nvPr/>
            </p:nvSpPr>
            <p:spPr>
              <a:xfrm>
                <a:off x="413750" y="878350"/>
                <a:ext cx="42175" cy="67475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2699" extrusionOk="0">
                    <a:moveTo>
                      <a:pt x="1069" y="0"/>
                    </a:moveTo>
                    <a:lnTo>
                      <a:pt x="1012" y="57"/>
                    </a:lnTo>
                    <a:lnTo>
                      <a:pt x="1012" y="169"/>
                    </a:lnTo>
                    <a:lnTo>
                      <a:pt x="1012" y="281"/>
                    </a:lnTo>
                    <a:lnTo>
                      <a:pt x="956" y="281"/>
                    </a:lnTo>
                    <a:lnTo>
                      <a:pt x="731" y="169"/>
                    </a:lnTo>
                    <a:lnTo>
                      <a:pt x="675" y="225"/>
                    </a:lnTo>
                    <a:lnTo>
                      <a:pt x="675" y="281"/>
                    </a:lnTo>
                    <a:lnTo>
                      <a:pt x="731" y="394"/>
                    </a:lnTo>
                    <a:lnTo>
                      <a:pt x="731" y="450"/>
                    </a:lnTo>
                    <a:lnTo>
                      <a:pt x="675" y="562"/>
                    </a:lnTo>
                    <a:lnTo>
                      <a:pt x="731" y="619"/>
                    </a:lnTo>
                    <a:lnTo>
                      <a:pt x="788" y="675"/>
                    </a:lnTo>
                    <a:lnTo>
                      <a:pt x="900" y="787"/>
                    </a:lnTo>
                    <a:lnTo>
                      <a:pt x="675" y="900"/>
                    </a:lnTo>
                    <a:lnTo>
                      <a:pt x="563" y="900"/>
                    </a:lnTo>
                    <a:lnTo>
                      <a:pt x="450" y="843"/>
                    </a:lnTo>
                    <a:lnTo>
                      <a:pt x="338" y="843"/>
                    </a:lnTo>
                    <a:lnTo>
                      <a:pt x="282" y="900"/>
                    </a:lnTo>
                    <a:lnTo>
                      <a:pt x="338" y="956"/>
                    </a:lnTo>
                    <a:lnTo>
                      <a:pt x="338" y="1124"/>
                    </a:lnTo>
                    <a:lnTo>
                      <a:pt x="394" y="1237"/>
                    </a:lnTo>
                    <a:lnTo>
                      <a:pt x="450" y="1293"/>
                    </a:lnTo>
                    <a:lnTo>
                      <a:pt x="394" y="1349"/>
                    </a:lnTo>
                    <a:lnTo>
                      <a:pt x="394" y="1405"/>
                    </a:lnTo>
                    <a:lnTo>
                      <a:pt x="394" y="1518"/>
                    </a:lnTo>
                    <a:lnTo>
                      <a:pt x="450" y="1574"/>
                    </a:lnTo>
                    <a:lnTo>
                      <a:pt x="450" y="1630"/>
                    </a:lnTo>
                    <a:lnTo>
                      <a:pt x="338" y="1743"/>
                    </a:lnTo>
                    <a:lnTo>
                      <a:pt x="169" y="1799"/>
                    </a:lnTo>
                    <a:lnTo>
                      <a:pt x="1" y="1855"/>
                    </a:lnTo>
                    <a:lnTo>
                      <a:pt x="1" y="1911"/>
                    </a:lnTo>
                    <a:lnTo>
                      <a:pt x="113" y="2024"/>
                    </a:lnTo>
                    <a:lnTo>
                      <a:pt x="282" y="1911"/>
                    </a:lnTo>
                    <a:lnTo>
                      <a:pt x="394" y="1855"/>
                    </a:lnTo>
                    <a:lnTo>
                      <a:pt x="675" y="1855"/>
                    </a:lnTo>
                    <a:lnTo>
                      <a:pt x="731" y="1911"/>
                    </a:lnTo>
                    <a:lnTo>
                      <a:pt x="788" y="1968"/>
                    </a:lnTo>
                    <a:lnTo>
                      <a:pt x="788" y="2024"/>
                    </a:lnTo>
                    <a:lnTo>
                      <a:pt x="731" y="2080"/>
                    </a:lnTo>
                    <a:lnTo>
                      <a:pt x="619" y="2136"/>
                    </a:lnTo>
                    <a:lnTo>
                      <a:pt x="450" y="2305"/>
                    </a:lnTo>
                    <a:lnTo>
                      <a:pt x="169" y="2305"/>
                    </a:lnTo>
                    <a:lnTo>
                      <a:pt x="113" y="2361"/>
                    </a:lnTo>
                    <a:lnTo>
                      <a:pt x="113" y="2473"/>
                    </a:lnTo>
                    <a:lnTo>
                      <a:pt x="226" y="2642"/>
                    </a:lnTo>
                    <a:lnTo>
                      <a:pt x="338" y="2698"/>
                    </a:lnTo>
                    <a:lnTo>
                      <a:pt x="394" y="2642"/>
                    </a:lnTo>
                    <a:lnTo>
                      <a:pt x="394" y="2586"/>
                    </a:lnTo>
                    <a:lnTo>
                      <a:pt x="394" y="2473"/>
                    </a:lnTo>
                    <a:lnTo>
                      <a:pt x="450" y="2417"/>
                    </a:lnTo>
                    <a:lnTo>
                      <a:pt x="619" y="2361"/>
                    </a:lnTo>
                    <a:lnTo>
                      <a:pt x="731" y="2249"/>
                    </a:lnTo>
                    <a:lnTo>
                      <a:pt x="844" y="2192"/>
                    </a:lnTo>
                    <a:lnTo>
                      <a:pt x="1012" y="2136"/>
                    </a:lnTo>
                    <a:lnTo>
                      <a:pt x="1069" y="2080"/>
                    </a:lnTo>
                    <a:lnTo>
                      <a:pt x="1012" y="1968"/>
                    </a:lnTo>
                    <a:lnTo>
                      <a:pt x="1012" y="1799"/>
                    </a:lnTo>
                    <a:lnTo>
                      <a:pt x="1012" y="1743"/>
                    </a:lnTo>
                    <a:lnTo>
                      <a:pt x="1125" y="1687"/>
                    </a:lnTo>
                    <a:lnTo>
                      <a:pt x="1181" y="1630"/>
                    </a:lnTo>
                    <a:lnTo>
                      <a:pt x="1181" y="1518"/>
                    </a:lnTo>
                    <a:lnTo>
                      <a:pt x="1125" y="1349"/>
                    </a:lnTo>
                    <a:lnTo>
                      <a:pt x="1181" y="1181"/>
                    </a:lnTo>
                    <a:lnTo>
                      <a:pt x="1237" y="1012"/>
                    </a:lnTo>
                    <a:lnTo>
                      <a:pt x="1181" y="956"/>
                    </a:lnTo>
                    <a:lnTo>
                      <a:pt x="1125" y="843"/>
                    </a:lnTo>
                    <a:lnTo>
                      <a:pt x="1069" y="787"/>
                    </a:lnTo>
                    <a:lnTo>
                      <a:pt x="1069" y="731"/>
                    </a:lnTo>
                    <a:lnTo>
                      <a:pt x="1125" y="731"/>
                    </a:lnTo>
                    <a:lnTo>
                      <a:pt x="1237" y="787"/>
                    </a:lnTo>
                    <a:lnTo>
                      <a:pt x="1293" y="787"/>
                    </a:lnTo>
                    <a:lnTo>
                      <a:pt x="1350" y="731"/>
                    </a:lnTo>
                    <a:lnTo>
                      <a:pt x="1462" y="619"/>
                    </a:lnTo>
                    <a:lnTo>
                      <a:pt x="1631" y="506"/>
                    </a:lnTo>
                    <a:lnTo>
                      <a:pt x="1687" y="450"/>
                    </a:lnTo>
                    <a:lnTo>
                      <a:pt x="1687" y="338"/>
                    </a:lnTo>
                    <a:lnTo>
                      <a:pt x="1574" y="225"/>
                    </a:lnTo>
                    <a:lnTo>
                      <a:pt x="1462" y="169"/>
                    </a:lnTo>
                    <a:lnTo>
                      <a:pt x="1350" y="57"/>
                    </a:lnTo>
                    <a:lnTo>
                      <a:pt x="1293" y="57"/>
                    </a:lnTo>
                    <a:lnTo>
                      <a:pt x="1237" y="113"/>
                    </a:lnTo>
                    <a:lnTo>
                      <a:pt x="1237" y="225"/>
                    </a:lnTo>
                    <a:lnTo>
                      <a:pt x="1181" y="281"/>
                    </a:ln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867D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7" name="Google Shape;6157;p15"/>
              <p:cNvSpPr/>
              <p:nvPr/>
            </p:nvSpPr>
            <p:spPr>
              <a:xfrm>
                <a:off x="474175" y="874125"/>
                <a:ext cx="5060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1800" extrusionOk="0">
                    <a:moveTo>
                      <a:pt x="1462" y="1"/>
                    </a:moveTo>
                    <a:lnTo>
                      <a:pt x="1406" y="57"/>
                    </a:lnTo>
                    <a:lnTo>
                      <a:pt x="1462" y="169"/>
                    </a:lnTo>
                    <a:lnTo>
                      <a:pt x="1406" y="338"/>
                    </a:lnTo>
                    <a:lnTo>
                      <a:pt x="1350" y="450"/>
                    </a:lnTo>
                    <a:lnTo>
                      <a:pt x="1181" y="507"/>
                    </a:lnTo>
                    <a:lnTo>
                      <a:pt x="1012" y="507"/>
                    </a:lnTo>
                    <a:lnTo>
                      <a:pt x="956" y="563"/>
                    </a:lnTo>
                    <a:lnTo>
                      <a:pt x="956" y="619"/>
                    </a:lnTo>
                    <a:lnTo>
                      <a:pt x="956" y="788"/>
                    </a:lnTo>
                    <a:lnTo>
                      <a:pt x="1181" y="788"/>
                    </a:lnTo>
                    <a:lnTo>
                      <a:pt x="1237" y="844"/>
                    </a:lnTo>
                    <a:lnTo>
                      <a:pt x="1181" y="900"/>
                    </a:lnTo>
                    <a:lnTo>
                      <a:pt x="1125" y="956"/>
                    </a:lnTo>
                    <a:lnTo>
                      <a:pt x="956" y="900"/>
                    </a:lnTo>
                    <a:lnTo>
                      <a:pt x="787" y="844"/>
                    </a:lnTo>
                    <a:lnTo>
                      <a:pt x="675" y="788"/>
                    </a:lnTo>
                    <a:lnTo>
                      <a:pt x="619" y="844"/>
                    </a:lnTo>
                    <a:lnTo>
                      <a:pt x="619" y="900"/>
                    </a:lnTo>
                    <a:lnTo>
                      <a:pt x="619" y="1012"/>
                    </a:lnTo>
                    <a:lnTo>
                      <a:pt x="619" y="1069"/>
                    </a:lnTo>
                    <a:lnTo>
                      <a:pt x="619" y="1125"/>
                    </a:lnTo>
                    <a:lnTo>
                      <a:pt x="506" y="1125"/>
                    </a:lnTo>
                    <a:lnTo>
                      <a:pt x="338" y="956"/>
                    </a:lnTo>
                    <a:lnTo>
                      <a:pt x="225" y="900"/>
                    </a:lnTo>
                    <a:lnTo>
                      <a:pt x="1" y="900"/>
                    </a:lnTo>
                    <a:lnTo>
                      <a:pt x="1" y="1012"/>
                    </a:lnTo>
                    <a:lnTo>
                      <a:pt x="57" y="1012"/>
                    </a:lnTo>
                    <a:lnTo>
                      <a:pt x="113" y="1125"/>
                    </a:lnTo>
                    <a:lnTo>
                      <a:pt x="57" y="1181"/>
                    </a:lnTo>
                    <a:lnTo>
                      <a:pt x="57" y="1237"/>
                    </a:lnTo>
                    <a:lnTo>
                      <a:pt x="57" y="1293"/>
                    </a:lnTo>
                    <a:lnTo>
                      <a:pt x="113" y="1406"/>
                    </a:lnTo>
                    <a:lnTo>
                      <a:pt x="57" y="1462"/>
                    </a:lnTo>
                    <a:lnTo>
                      <a:pt x="57" y="1518"/>
                    </a:lnTo>
                    <a:lnTo>
                      <a:pt x="57" y="1574"/>
                    </a:lnTo>
                    <a:lnTo>
                      <a:pt x="394" y="1406"/>
                    </a:lnTo>
                    <a:lnTo>
                      <a:pt x="506" y="1350"/>
                    </a:lnTo>
                    <a:lnTo>
                      <a:pt x="563" y="1350"/>
                    </a:lnTo>
                    <a:lnTo>
                      <a:pt x="675" y="1462"/>
                    </a:lnTo>
                    <a:lnTo>
                      <a:pt x="787" y="1518"/>
                    </a:lnTo>
                    <a:lnTo>
                      <a:pt x="844" y="1574"/>
                    </a:lnTo>
                    <a:lnTo>
                      <a:pt x="900" y="1743"/>
                    </a:lnTo>
                    <a:lnTo>
                      <a:pt x="956" y="1799"/>
                    </a:lnTo>
                    <a:lnTo>
                      <a:pt x="1068" y="1687"/>
                    </a:lnTo>
                    <a:lnTo>
                      <a:pt x="1068" y="1631"/>
                    </a:lnTo>
                    <a:lnTo>
                      <a:pt x="1068" y="1574"/>
                    </a:lnTo>
                    <a:lnTo>
                      <a:pt x="1012" y="1406"/>
                    </a:lnTo>
                    <a:lnTo>
                      <a:pt x="1068" y="1293"/>
                    </a:lnTo>
                    <a:lnTo>
                      <a:pt x="1125" y="1125"/>
                    </a:lnTo>
                    <a:lnTo>
                      <a:pt x="1181" y="1125"/>
                    </a:lnTo>
                    <a:lnTo>
                      <a:pt x="1293" y="1181"/>
                    </a:lnTo>
                    <a:lnTo>
                      <a:pt x="1350" y="1181"/>
                    </a:lnTo>
                    <a:lnTo>
                      <a:pt x="1462" y="1125"/>
                    </a:lnTo>
                    <a:lnTo>
                      <a:pt x="1574" y="1069"/>
                    </a:lnTo>
                    <a:lnTo>
                      <a:pt x="1687" y="1069"/>
                    </a:lnTo>
                    <a:lnTo>
                      <a:pt x="1687" y="956"/>
                    </a:lnTo>
                    <a:lnTo>
                      <a:pt x="1687" y="844"/>
                    </a:lnTo>
                    <a:lnTo>
                      <a:pt x="1799" y="900"/>
                    </a:lnTo>
                    <a:lnTo>
                      <a:pt x="1855" y="956"/>
                    </a:lnTo>
                    <a:lnTo>
                      <a:pt x="1968" y="900"/>
                    </a:lnTo>
                    <a:lnTo>
                      <a:pt x="2024" y="844"/>
                    </a:lnTo>
                    <a:lnTo>
                      <a:pt x="2024" y="788"/>
                    </a:lnTo>
                    <a:lnTo>
                      <a:pt x="1968" y="731"/>
                    </a:lnTo>
                    <a:lnTo>
                      <a:pt x="1855" y="619"/>
                    </a:lnTo>
                    <a:lnTo>
                      <a:pt x="1799" y="507"/>
                    </a:lnTo>
                    <a:lnTo>
                      <a:pt x="1799" y="450"/>
                    </a:lnTo>
                    <a:lnTo>
                      <a:pt x="1855" y="338"/>
                    </a:lnTo>
                    <a:lnTo>
                      <a:pt x="1799" y="282"/>
                    </a:lnTo>
                    <a:lnTo>
                      <a:pt x="1743" y="113"/>
                    </a:lnTo>
                    <a:lnTo>
                      <a:pt x="1518" y="1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8" name="Google Shape;6158;p15"/>
              <p:cNvSpPr/>
              <p:nvPr/>
            </p:nvSpPr>
            <p:spPr>
              <a:xfrm>
                <a:off x="395500" y="972500"/>
                <a:ext cx="2390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631" extrusionOk="0">
                    <a:moveTo>
                      <a:pt x="956" y="0"/>
                    </a:moveTo>
                    <a:lnTo>
                      <a:pt x="899" y="56"/>
                    </a:lnTo>
                    <a:lnTo>
                      <a:pt x="843" y="113"/>
                    </a:lnTo>
                    <a:lnTo>
                      <a:pt x="843" y="169"/>
                    </a:lnTo>
                    <a:lnTo>
                      <a:pt x="731" y="225"/>
                    </a:lnTo>
                    <a:lnTo>
                      <a:pt x="618" y="281"/>
                    </a:lnTo>
                    <a:lnTo>
                      <a:pt x="169" y="281"/>
                    </a:lnTo>
                    <a:lnTo>
                      <a:pt x="112" y="394"/>
                    </a:lnTo>
                    <a:lnTo>
                      <a:pt x="169" y="450"/>
                    </a:lnTo>
                    <a:lnTo>
                      <a:pt x="225" y="450"/>
                    </a:lnTo>
                    <a:lnTo>
                      <a:pt x="225" y="506"/>
                    </a:lnTo>
                    <a:lnTo>
                      <a:pt x="112" y="675"/>
                    </a:lnTo>
                    <a:lnTo>
                      <a:pt x="56" y="787"/>
                    </a:lnTo>
                    <a:lnTo>
                      <a:pt x="0" y="1124"/>
                    </a:lnTo>
                    <a:lnTo>
                      <a:pt x="56" y="1349"/>
                    </a:lnTo>
                    <a:lnTo>
                      <a:pt x="169" y="1518"/>
                    </a:lnTo>
                    <a:lnTo>
                      <a:pt x="337" y="1630"/>
                    </a:lnTo>
                    <a:lnTo>
                      <a:pt x="618" y="1574"/>
                    </a:lnTo>
                    <a:lnTo>
                      <a:pt x="731" y="1518"/>
                    </a:lnTo>
                    <a:lnTo>
                      <a:pt x="731" y="1405"/>
                    </a:lnTo>
                    <a:lnTo>
                      <a:pt x="450" y="1180"/>
                    </a:lnTo>
                    <a:lnTo>
                      <a:pt x="450" y="1068"/>
                    </a:lnTo>
                    <a:lnTo>
                      <a:pt x="675" y="1068"/>
                    </a:lnTo>
                    <a:lnTo>
                      <a:pt x="731" y="1012"/>
                    </a:lnTo>
                    <a:lnTo>
                      <a:pt x="731" y="899"/>
                    </a:lnTo>
                    <a:lnTo>
                      <a:pt x="843" y="562"/>
                    </a:lnTo>
                    <a:lnTo>
                      <a:pt x="956" y="169"/>
                    </a:lnTo>
                    <a:lnTo>
                      <a:pt x="956" y="56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94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9" name="Google Shape;6159;p15"/>
              <p:cNvSpPr/>
              <p:nvPr/>
            </p:nvSpPr>
            <p:spPr>
              <a:xfrm>
                <a:off x="517725" y="947200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70" y="0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57" y="281"/>
                    </a:lnTo>
                    <a:lnTo>
                      <a:pt x="226" y="281"/>
                    </a:lnTo>
                    <a:lnTo>
                      <a:pt x="282" y="169"/>
                    </a:lnTo>
                    <a:lnTo>
                      <a:pt x="226" y="57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0" name="Google Shape;6160;p15"/>
              <p:cNvSpPr/>
              <p:nvPr/>
            </p:nvSpPr>
            <p:spPr>
              <a:xfrm>
                <a:off x="507900" y="92612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225"/>
                    </a:lnTo>
                    <a:lnTo>
                      <a:pt x="113" y="281"/>
                    </a:lnTo>
                    <a:lnTo>
                      <a:pt x="169" y="225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1" name="Google Shape;6161;p15"/>
              <p:cNvSpPr/>
              <p:nvPr/>
            </p:nvSpPr>
            <p:spPr>
              <a:xfrm>
                <a:off x="450300" y="983725"/>
                <a:ext cx="70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2" name="Google Shape;6162;p15"/>
              <p:cNvSpPr/>
              <p:nvPr/>
            </p:nvSpPr>
            <p:spPr>
              <a:xfrm>
                <a:off x="524750" y="88115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3" name="Google Shape;6163;p15"/>
              <p:cNvSpPr/>
              <p:nvPr/>
            </p:nvSpPr>
            <p:spPr>
              <a:xfrm>
                <a:off x="520550" y="95845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13" y="112"/>
                    </a:lnTo>
                    <a:lnTo>
                      <a:pt x="113" y="1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78E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4" name="Google Shape;6164;p15"/>
              <p:cNvSpPr/>
              <p:nvPr/>
            </p:nvSpPr>
            <p:spPr>
              <a:xfrm>
                <a:off x="523350" y="88957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5" name="Google Shape;6165;p15"/>
              <p:cNvSpPr/>
              <p:nvPr/>
            </p:nvSpPr>
            <p:spPr>
              <a:xfrm>
                <a:off x="526175" y="8881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6" name="Google Shape;6166;p15"/>
              <p:cNvSpPr/>
              <p:nvPr/>
            </p:nvSpPr>
            <p:spPr>
              <a:xfrm>
                <a:off x="410950" y="1056800"/>
                <a:ext cx="85725" cy="147575"/>
              </a:xfrm>
              <a:custGeom>
                <a:avLst/>
                <a:gdLst/>
                <a:ahLst/>
                <a:cxnLst/>
                <a:rect l="l" t="t" r="r" b="b"/>
                <a:pathLst>
                  <a:path w="3429" h="5903" extrusionOk="0">
                    <a:moveTo>
                      <a:pt x="1181" y="0"/>
                    </a:moveTo>
                    <a:lnTo>
                      <a:pt x="1068" y="57"/>
                    </a:lnTo>
                    <a:lnTo>
                      <a:pt x="1068" y="113"/>
                    </a:lnTo>
                    <a:lnTo>
                      <a:pt x="1012" y="338"/>
                    </a:lnTo>
                    <a:lnTo>
                      <a:pt x="900" y="450"/>
                    </a:lnTo>
                    <a:lnTo>
                      <a:pt x="787" y="450"/>
                    </a:lnTo>
                    <a:lnTo>
                      <a:pt x="562" y="394"/>
                    </a:lnTo>
                    <a:lnTo>
                      <a:pt x="450" y="394"/>
                    </a:lnTo>
                    <a:lnTo>
                      <a:pt x="338" y="450"/>
                    </a:lnTo>
                    <a:lnTo>
                      <a:pt x="113" y="787"/>
                    </a:lnTo>
                    <a:lnTo>
                      <a:pt x="57" y="844"/>
                    </a:lnTo>
                    <a:lnTo>
                      <a:pt x="0" y="956"/>
                    </a:lnTo>
                    <a:lnTo>
                      <a:pt x="0" y="1068"/>
                    </a:lnTo>
                    <a:lnTo>
                      <a:pt x="169" y="1068"/>
                    </a:lnTo>
                    <a:lnTo>
                      <a:pt x="281" y="1125"/>
                    </a:lnTo>
                    <a:lnTo>
                      <a:pt x="281" y="1181"/>
                    </a:lnTo>
                    <a:lnTo>
                      <a:pt x="281" y="1349"/>
                    </a:lnTo>
                    <a:lnTo>
                      <a:pt x="281" y="1406"/>
                    </a:lnTo>
                    <a:lnTo>
                      <a:pt x="394" y="1462"/>
                    </a:lnTo>
                    <a:lnTo>
                      <a:pt x="450" y="1462"/>
                    </a:lnTo>
                    <a:lnTo>
                      <a:pt x="450" y="1349"/>
                    </a:lnTo>
                    <a:lnTo>
                      <a:pt x="562" y="1181"/>
                    </a:lnTo>
                    <a:lnTo>
                      <a:pt x="619" y="1125"/>
                    </a:lnTo>
                    <a:lnTo>
                      <a:pt x="731" y="1125"/>
                    </a:lnTo>
                    <a:lnTo>
                      <a:pt x="1012" y="1293"/>
                    </a:lnTo>
                    <a:lnTo>
                      <a:pt x="1124" y="1406"/>
                    </a:lnTo>
                    <a:lnTo>
                      <a:pt x="1181" y="1630"/>
                    </a:lnTo>
                    <a:lnTo>
                      <a:pt x="1293" y="1687"/>
                    </a:lnTo>
                    <a:lnTo>
                      <a:pt x="1349" y="1799"/>
                    </a:lnTo>
                    <a:lnTo>
                      <a:pt x="1349" y="2080"/>
                    </a:lnTo>
                    <a:lnTo>
                      <a:pt x="1405" y="2080"/>
                    </a:lnTo>
                    <a:lnTo>
                      <a:pt x="1518" y="2024"/>
                    </a:lnTo>
                    <a:lnTo>
                      <a:pt x="1574" y="2024"/>
                    </a:lnTo>
                    <a:lnTo>
                      <a:pt x="1686" y="2080"/>
                    </a:lnTo>
                    <a:lnTo>
                      <a:pt x="1911" y="2249"/>
                    </a:lnTo>
                    <a:lnTo>
                      <a:pt x="2024" y="2361"/>
                    </a:lnTo>
                    <a:lnTo>
                      <a:pt x="2192" y="2417"/>
                    </a:lnTo>
                    <a:lnTo>
                      <a:pt x="2080" y="2474"/>
                    </a:lnTo>
                    <a:lnTo>
                      <a:pt x="2024" y="2586"/>
                    </a:lnTo>
                    <a:lnTo>
                      <a:pt x="1911" y="2811"/>
                    </a:lnTo>
                    <a:lnTo>
                      <a:pt x="1855" y="3036"/>
                    </a:lnTo>
                    <a:lnTo>
                      <a:pt x="1743" y="3148"/>
                    </a:lnTo>
                    <a:lnTo>
                      <a:pt x="1630" y="3204"/>
                    </a:lnTo>
                    <a:lnTo>
                      <a:pt x="1630" y="3317"/>
                    </a:lnTo>
                    <a:lnTo>
                      <a:pt x="1686" y="3429"/>
                    </a:lnTo>
                    <a:lnTo>
                      <a:pt x="1799" y="3654"/>
                    </a:lnTo>
                    <a:lnTo>
                      <a:pt x="1911" y="3822"/>
                    </a:lnTo>
                    <a:lnTo>
                      <a:pt x="1911" y="3935"/>
                    </a:lnTo>
                    <a:lnTo>
                      <a:pt x="1911" y="4047"/>
                    </a:lnTo>
                    <a:lnTo>
                      <a:pt x="1855" y="4160"/>
                    </a:lnTo>
                    <a:lnTo>
                      <a:pt x="1686" y="4272"/>
                    </a:lnTo>
                    <a:lnTo>
                      <a:pt x="1630" y="4385"/>
                    </a:lnTo>
                    <a:lnTo>
                      <a:pt x="1630" y="4441"/>
                    </a:lnTo>
                    <a:lnTo>
                      <a:pt x="1743" y="4666"/>
                    </a:lnTo>
                    <a:lnTo>
                      <a:pt x="1799" y="4778"/>
                    </a:lnTo>
                    <a:lnTo>
                      <a:pt x="1855" y="4778"/>
                    </a:lnTo>
                    <a:lnTo>
                      <a:pt x="2024" y="4722"/>
                    </a:lnTo>
                    <a:lnTo>
                      <a:pt x="2024" y="4722"/>
                    </a:lnTo>
                    <a:lnTo>
                      <a:pt x="1968" y="4778"/>
                    </a:lnTo>
                    <a:lnTo>
                      <a:pt x="1911" y="4834"/>
                    </a:lnTo>
                    <a:lnTo>
                      <a:pt x="1855" y="4890"/>
                    </a:lnTo>
                    <a:lnTo>
                      <a:pt x="1799" y="5003"/>
                    </a:lnTo>
                    <a:lnTo>
                      <a:pt x="2024" y="5171"/>
                    </a:lnTo>
                    <a:lnTo>
                      <a:pt x="2136" y="5396"/>
                    </a:lnTo>
                    <a:lnTo>
                      <a:pt x="2305" y="5677"/>
                    </a:lnTo>
                    <a:lnTo>
                      <a:pt x="2473" y="5846"/>
                    </a:lnTo>
                    <a:lnTo>
                      <a:pt x="2586" y="5902"/>
                    </a:lnTo>
                    <a:lnTo>
                      <a:pt x="2811" y="5790"/>
                    </a:lnTo>
                    <a:lnTo>
                      <a:pt x="3092" y="5677"/>
                    </a:lnTo>
                    <a:lnTo>
                      <a:pt x="3148" y="5565"/>
                    </a:lnTo>
                    <a:lnTo>
                      <a:pt x="3260" y="5452"/>
                    </a:lnTo>
                    <a:lnTo>
                      <a:pt x="3316" y="5284"/>
                    </a:lnTo>
                    <a:lnTo>
                      <a:pt x="3316" y="5171"/>
                    </a:lnTo>
                    <a:lnTo>
                      <a:pt x="3373" y="5171"/>
                    </a:lnTo>
                    <a:lnTo>
                      <a:pt x="3373" y="5115"/>
                    </a:lnTo>
                    <a:lnTo>
                      <a:pt x="3373" y="5059"/>
                    </a:lnTo>
                    <a:lnTo>
                      <a:pt x="3316" y="4947"/>
                    </a:lnTo>
                    <a:lnTo>
                      <a:pt x="3204" y="4890"/>
                    </a:lnTo>
                    <a:lnTo>
                      <a:pt x="3148" y="4778"/>
                    </a:lnTo>
                    <a:lnTo>
                      <a:pt x="3260" y="4666"/>
                    </a:lnTo>
                    <a:lnTo>
                      <a:pt x="3260" y="4609"/>
                    </a:lnTo>
                    <a:lnTo>
                      <a:pt x="3260" y="4497"/>
                    </a:lnTo>
                    <a:lnTo>
                      <a:pt x="3260" y="4272"/>
                    </a:lnTo>
                    <a:lnTo>
                      <a:pt x="3260" y="4047"/>
                    </a:lnTo>
                    <a:lnTo>
                      <a:pt x="3204" y="3598"/>
                    </a:lnTo>
                    <a:lnTo>
                      <a:pt x="3148" y="3429"/>
                    </a:lnTo>
                    <a:lnTo>
                      <a:pt x="3035" y="3317"/>
                    </a:lnTo>
                    <a:lnTo>
                      <a:pt x="2979" y="3260"/>
                    </a:lnTo>
                    <a:lnTo>
                      <a:pt x="3092" y="3148"/>
                    </a:lnTo>
                    <a:lnTo>
                      <a:pt x="3148" y="3036"/>
                    </a:lnTo>
                    <a:lnTo>
                      <a:pt x="3260" y="3036"/>
                    </a:lnTo>
                    <a:lnTo>
                      <a:pt x="3260" y="2979"/>
                    </a:lnTo>
                    <a:lnTo>
                      <a:pt x="3260" y="2923"/>
                    </a:lnTo>
                    <a:lnTo>
                      <a:pt x="3260" y="2867"/>
                    </a:lnTo>
                    <a:lnTo>
                      <a:pt x="3204" y="2811"/>
                    </a:lnTo>
                    <a:lnTo>
                      <a:pt x="3148" y="2867"/>
                    </a:lnTo>
                    <a:lnTo>
                      <a:pt x="3035" y="2867"/>
                    </a:lnTo>
                    <a:lnTo>
                      <a:pt x="2979" y="2811"/>
                    </a:lnTo>
                    <a:lnTo>
                      <a:pt x="3035" y="2698"/>
                    </a:lnTo>
                    <a:lnTo>
                      <a:pt x="3092" y="2642"/>
                    </a:lnTo>
                    <a:lnTo>
                      <a:pt x="3316" y="2474"/>
                    </a:lnTo>
                    <a:lnTo>
                      <a:pt x="3316" y="2361"/>
                    </a:lnTo>
                    <a:lnTo>
                      <a:pt x="3260" y="2305"/>
                    </a:lnTo>
                    <a:lnTo>
                      <a:pt x="3148" y="2305"/>
                    </a:lnTo>
                    <a:lnTo>
                      <a:pt x="3148" y="2192"/>
                    </a:lnTo>
                    <a:lnTo>
                      <a:pt x="3260" y="2136"/>
                    </a:lnTo>
                    <a:lnTo>
                      <a:pt x="3373" y="2024"/>
                    </a:lnTo>
                    <a:lnTo>
                      <a:pt x="3429" y="1911"/>
                    </a:lnTo>
                    <a:lnTo>
                      <a:pt x="3429" y="1799"/>
                    </a:lnTo>
                    <a:lnTo>
                      <a:pt x="3373" y="1743"/>
                    </a:lnTo>
                    <a:lnTo>
                      <a:pt x="3260" y="1743"/>
                    </a:lnTo>
                    <a:lnTo>
                      <a:pt x="3148" y="1799"/>
                    </a:lnTo>
                    <a:lnTo>
                      <a:pt x="3035" y="1855"/>
                    </a:lnTo>
                    <a:lnTo>
                      <a:pt x="2923" y="1799"/>
                    </a:lnTo>
                    <a:lnTo>
                      <a:pt x="2867" y="1743"/>
                    </a:lnTo>
                    <a:lnTo>
                      <a:pt x="2923" y="1687"/>
                    </a:lnTo>
                    <a:lnTo>
                      <a:pt x="2979" y="1687"/>
                    </a:lnTo>
                    <a:lnTo>
                      <a:pt x="3092" y="1630"/>
                    </a:lnTo>
                    <a:lnTo>
                      <a:pt x="3148" y="1574"/>
                    </a:lnTo>
                    <a:lnTo>
                      <a:pt x="3148" y="1462"/>
                    </a:lnTo>
                    <a:lnTo>
                      <a:pt x="3092" y="1349"/>
                    </a:lnTo>
                    <a:lnTo>
                      <a:pt x="3092" y="1293"/>
                    </a:lnTo>
                    <a:lnTo>
                      <a:pt x="3148" y="1237"/>
                    </a:lnTo>
                    <a:lnTo>
                      <a:pt x="3204" y="1237"/>
                    </a:lnTo>
                    <a:lnTo>
                      <a:pt x="3204" y="1181"/>
                    </a:lnTo>
                    <a:lnTo>
                      <a:pt x="3092" y="1012"/>
                    </a:lnTo>
                    <a:lnTo>
                      <a:pt x="3092" y="844"/>
                    </a:lnTo>
                    <a:lnTo>
                      <a:pt x="3092" y="675"/>
                    </a:lnTo>
                    <a:lnTo>
                      <a:pt x="3148" y="506"/>
                    </a:lnTo>
                    <a:lnTo>
                      <a:pt x="3204" y="338"/>
                    </a:lnTo>
                    <a:lnTo>
                      <a:pt x="3035" y="281"/>
                    </a:lnTo>
                    <a:lnTo>
                      <a:pt x="2923" y="281"/>
                    </a:lnTo>
                    <a:lnTo>
                      <a:pt x="2811" y="394"/>
                    </a:lnTo>
                    <a:lnTo>
                      <a:pt x="2754" y="506"/>
                    </a:lnTo>
                    <a:lnTo>
                      <a:pt x="2754" y="563"/>
                    </a:lnTo>
                    <a:lnTo>
                      <a:pt x="2754" y="619"/>
                    </a:lnTo>
                    <a:lnTo>
                      <a:pt x="2698" y="563"/>
                    </a:lnTo>
                    <a:lnTo>
                      <a:pt x="2586" y="450"/>
                    </a:lnTo>
                    <a:lnTo>
                      <a:pt x="2473" y="394"/>
                    </a:lnTo>
                    <a:lnTo>
                      <a:pt x="1911" y="394"/>
                    </a:lnTo>
                    <a:lnTo>
                      <a:pt x="1630" y="338"/>
                    </a:lnTo>
                    <a:lnTo>
                      <a:pt x="1462" y="169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7" name="Google Shape;6167;p15"/>
              <p:cNvSpPr/>
              <p:nvPr/>
            </p:nvSpPr>
            <p:spPr>
              <a:xfrm>
                <a:off x="441850" y="1017450"/>
                <a:ext cx="618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2249" extrusionOk="0">
                    <a:moveTo>
                      <a:pt x="900" y="1"/>
                    </a:moveTo>
                    <a:lnTo>
                      <a:pt x="844" y="57"/>
                    </a:lnTo>
                    <a:lnTo>
                      <a:pt x="788" y="226"/>
                    </a:lnTo>
                    <a:lnTo>
                      <a:pt x="732" y="338"/>
                    </a:lnTo>
                    <a:lnTo>
                      <a:pt x="507" y="563"/>
                    </a:lnTo>
                    <a:lnTo>
                      <a:pt x="450" y="619"/>
                    </a:lnTo>
                    <a:lnTo>
                      <a:pt x="450" y="731"/>
                    </a:lnTo>
                    <a:lnTo>
                      <a:pt x="394" y="900"/>
                    </a:lnTo>
                    <a:lnTo>
                      <a:pt x="394" y="1012"/>
                    </a:lnTo>
                    <a:lnTo>
                      <a:pt x="394" y="1069"/>
                    </a:lnTo>
                    <a:lnTo>
                      <a:pt x="226" y="1125"/>
                    </a:lnTo>
                    <a:lnTo>
                      <a:pt x="169" y="1125"/>
                    </a:lnTo>
                    <a:lnTo>
                      <a:pt x="169" y="1181"/>
                    </a:lnTo>
                    <a:lnTo>
                      <a:pt x="282" y="1237"/>
                    </a:lnTo>
                    <a:lnTo>
                      <a:pt x="282" y="1293"/>
                    </a:lnTo>
                    <a:lnTo>
                      <a:pt x="282" y="1350"/>
                    </a:lnTo>
                    <a:lnTo>
                      <a:pt x="226" y="1462"/>
                    </a:lnTo>
                    <a:lnTo>
                      <a:pt x="113" y="1518"/>
                    </a:lnTo>
                    <a:lnTo>
                      <a:pt x="1" y="1574"/>
                    </a:lnTo>
                    <a:lnTo>
                      <a:pt x="1" y="1631"/>
                    </a:lnTo>
                    <a:lnTo>
                      <a:pt x="57" y="1855"/>
                    </a:lnTo>
                    <a:lnTo>
                      <a:pt x="113" y="1855"/>
                    </a:lnTo>
                    <a:lnTo>
                      <a:pt x="226" y="1912"/>
                    </a:lnTo>
                    <a:lnTo>
                      <a:pt x="394" y="1968"/>
                    </a:lnTo>
                    <a:lnTo>
                      <a:pt x="507" y="2080"/>
                    </a:lnTo>
                    <a:lnTo>
                      <a:pt x="563" y="2137"/>
                    </a:lnTo>
                    <a:lnTo>
                      <a:pt x="619" y="2080"/>
                    </a:lnTo>
                    <a:lnTo>
                      <a:pt x="1237" y="2080"/>
                    </a:lnTo>
                    <a:lnTo>
                      <a:pt x="1406" y="2193"/>
                    </a:lnTo>
                    <a:lnTo>
                      <a:pt x="1462" y="2193"/>
                    </a:lnTo>
                    <a:lnTo>
                      <a:pt x="1518" y="2249"/>
                    </a:lnTo>
                    <a:lnTo>
                      <a:pt x="1687" y="1968"/>
                    </a:lnTo>
                    <a:lnTo>
                      <a:pt x="1799" y="1912"/>
                    </a:lnTo>
                    <a:lnTo>
                      <a:pt x="1968" y="1912"/>
                    </a:lnTo>
                    <a:lnTo>
                      <a:pt x="2080" y="1743"/>
                    </a:lnTo>
                    <a:lnTo>
                      <a:pt x="1968" y="1631"/>
                    </a:lnTo>
                    <a:lnTo>
                      <a:pt x="1912" y="1574"/>
                    </a:lnTo>
                    <a:lnTo>
                      <a:pt x="2024" y="1293"/>
                    </a:lnTo>
                    <a:lnTo>
                      <a:pt x="2080" y="1181"/>
                    </a:lnTo>
                    <a:lnTo>
                      <a:pt x="2249" y="1069"/>
                    </a:lnTo>
                    <a:lnTo>
                      <a:pt x="2361" y="1012"/>
                    </a:lnTo>
                    <a:lnTo>
                      <a:pt x="2474" y="900"/>
                    </a:lnTo>
                    <a:lnTo>
                      <a:pt x="2474" y="788"/>
                    </a:lnTo>
                    <a:lnTo>
                      <a:pt x="2361" y="619"/>
                    </a:lnTo>
                    <a:lnTo>
                      <a:pt x="2193" y="507"/>
                    </a:lnTo>
                    <a:lnTo>
                      <a:pt x="2024" y="394"/>
                    </a:lnTo>
                    <a:lnTo>
                      <a:pt x="1968" y="338"/>
                    </a:lnTo>
                    <a:lnTo>
                      <a:pt x="1912" y="226"/>
                    </a:lnTo>
                    <a:lnTo>
                      <a:pt x="1856" y="113"/>
                    </a:lnTo>
                    <a:lnTo>
                      <a:pt x="1799" y="57"/>
                    </a:lnTo>
                    <a:lnTo>
                      <a:pt x="1687" y="1"/>
                    </a:lnTo>
                    <a:lnTo>
                      <a:pt x="1406" y="1"/>
                    </a:lnTo>
                    <a:lnTo>
                      <a:pt x="1237" y="57"/>
                    </a:ln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AFA3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8" name="Google Shape;6168;p15"/>
              <p:cNvSpPr/>
              <p:nvPr/>
            </p:nvSpPr>
            <p:spPr>
              <a:xfrm>
                <a:off x="457325" y="997775"/>
                <a:ext cx="4077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1350" extrusionOk="0">
                    <a:moveTo>
                      <a:pt x="787" y="1"/>
                    </a:moveTo>
                    <a:lnTo>
                      <a:pt x="731" y="57"/>
                    </a:lnTo>
                    <a:lnTo>
                      <a:pt x="731" y="113"/>
                    </a:lnTo>
                    <a:lnTo>
                      <a:pt x="787" y="169"/>
                    </a:lnTo>
                    <a:lnTo>
                      <a:pt x="843" y="169"/>
                    </a:lnTo>
                    <a:lnTo>
                      <a:pt x="899" y="226"/>
                    </a:lnTo>
                    <a:lnTo>
                      <a:pt x="843" y="282"/>
                    </a:lnTo>
                    <a:lnTo>
                      <a:pt x="787" y="282"/>
                    </a:lnTo>
                    <a:lnTo>
                      <a:pt x="675" y="338"/>
                    </a:lnTo>
                    <a:lnTo>
                      <a:pt x="675" y="507"/>
                    </a:lnTo>
                    <a:lnTo>
                      <a:pt x="731" y="563"/>
                    </a:lnTo>
                    <a:lnTo>
                      <a:pt x="675" y="619"/>
                    </a:lnTo>
                    <a:lnTo>
                      <a:pt x="506" y="563"/>
                    </a:lnTo>
                    <a:lnTo>
                      <a:pt x="337" y="507"/>
                    </a:lnTo>
                    <a:lnTo>
                      <a:pt x="225" y="507"/>
                    </a:lnTo>
                    <a:lnTo>
                      <a:pt x="169" y="563"/>
                    </a:lnTo>
                    <a:lnTo>
                      <a:pt x="56" y="619"/>
                    </a:lnTo>
                    <a:lnTo>
                      <a:pt x="0" y="675"/>
                    </a:lnTo>
                    <a:lnTo>
                      <a:pt x="0" y="732"/>
                    </a:lnTo>
                    <a:lnTo>
                      <a:pt x="56" y="788"/>
                    </a:lnTo>
                    <a:lnTo>
                      <a:pt x="113" y="844"/>
                    </a:lnTo>
                    <a:lnTo>
                      <a:pt x="394" y="844"/>
                    </a:lnTo>
                    <a:lnTo>
                      <a:pt x="506" y="900"/>
                    </a:lnTo>
                    <a:lnTo>
                      <a:pt x="618" y="956"/>
                    </a:lnTo>
                    <a:lnTo>
                      <a:pt x="731" y="900"/>
                    </a:lnTo>
                    <a:lnTo>
                      <a:pt x="843" y="844"/>
                    </a:lnTo>
                    <a:lnTo>
                      <a:pt x="956" y="844"/>
                    </a:lnTo>
                    <a:lnTo>
                      <a:pt x="1124" y="900"/>
                    </a:lnTo>
                    <a:lnTo>
                      <a:pt x="1237" y="1069"/>
                    </a:lnTo>
                    <a:lnTo>
                      <a:pt x="1293" y="1237"/>
                    </a:lnTo>
                    <a:lnTo>
                      <a:pt x="1293" y="1350"/>
                    </a:lnTo>
                    <a:lnTo>
                      <a:pt x="1405" y="1294"/>
                    </a:lnTo>
                    <a:lnTo>
                      <a:pt x="1630" y="1294"/>
                    </a:lnTo>
                    <a:lnTo>
                      <a:pt x="1574" y="1237"/>
                    </a:lnTo>
                    <a:lnTo>
                      <a:pt x="1349" y="956"/>
                    </a:lnTo>
                    <a:lnTo>
                      <a:pt x="1293" y="844"/>
                    </a:lnTo>
                    <a:lnTo>
                      <a:pt x="1237" y="732"/>
                    </a:lnTo>
                    <a:lnTo>
                      <a:pt x="1293" y="619"/>
                    </a:lnTo>
                    <a:lnTo>
                      <a:pt x="1349" y="507"/>
                    </a:lnTo>
                    <a:lnTo>
                      <a:pt x="1349" y="394"/>
                    </a:lnTo>
                    <a:lnTo>
                      <a:pt x="1293" y="338"/>
                    </a:lnTo>
                    <a:lnTo>
                      <a:pt x="1237" y="282"/>
                    </a:lnTo>
                    <a:lnTo>
                      <a:pt x="1124" y="226"/>
                    </a:lnTo>
                    <a:lnTo>
                      <a:pt x="1124" y="113"/>
                    </a:lnTo>
                    <a:lnTo>
                      <a:pt x="1012" y="57"/>
                    </a:lnTo>
                    <a:lnTo>
                      <a:pt x="843" y="1"/>
                    </a:lnTo>
                    <a:close/>
                  </a:path>
                </a:pathLst>
              </a:custGeom>
              <a:solidFill>
                <a:srgbClr val="A798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9" name="Google Shape;6169;p15"/>
              <p:cNvSpPr/>
              <p:nvPr/>
            </p:nvSpPr>
            <p:spPr>
              <a:xfrm>
                <a:off x="422175" y="1045550"/>
                <a:ext cx="2112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845" h="1125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70" y="113"/>
                    </a:lnTo>
                    <a:lnTo>
                      <a:pt x="170" y="169"/>
                    </a:lnTo>
                    <a:lnTo>
                      <a:pt x="113" y="282"/>
                    </a:lnTo>
                    <a:lnTo>
                      <a:pt x="113" y="338"/>
                    </a:lnTo>
                    <a:lnTo>
                      <a:pt x="113" y="394"/>
                    </a:lnTo>
                    <a:lnTo>
                      <a:pt x="226" y="338"/>
                    </a:lnTo>
                    <a:lnTo>
                      <a:pt x="338" y="338"/>
                    </a:lnTo>
                    <a:lnTo>
                      <a:pt x="226" y="563"/>
                    </a:lnTo>
                    <a:lnTo>
                      <a:pt x="57" y="731"/>
                    </a:lnTo>
                    <a:lnTo>
                      <a:pt x="1" y="844"/>
                    </a:lnTo>
                    <a:lnTo>
                      <a:pt x="338" y="1125"/>
                    </a:lnTo>
                    <a:lnTo>
                      <a:pt x="563" y="1125"/>
                    </a:lnTo>
                    <a:lnTo>
                      <a:pt x="619" y="1069"/>
                    </a:lnTo>
                    <a:lnTo>
                      <a:pt x="675" y="956"/>
                    </a:lnTo>
                    <a:lnTo>
                      <a:pt x="675" y="788"/>
                    </a:lnTo>
                    <a:lnTo>
                      <a:pt x="675" y="619"/>
                    </a:lnTo>
                    <a:lnTo>
                      <a:pt x="675" y="507"/>
                    </a:lnTo>
                    <a:lnTo>
                      <a:pt x="732" y="450"/>
                    </a:lnTo>
                    <a:lnTo>
                      <a:pt x="788" y="338"/>
                    </a:lnTo>
                    <a:lnTo>
                      <a:pt x="844" y="338"/>
                    </a:lnTo>
                    <a:lnTo>
                      <a:pt x="788" y="282"/>
                    </a:lnTo>
                    <a:lnTo>
                      <a:pt x="675" y="169"/>
                    </a:lnTo>
                    <a:lnTo>
                      <a:pt x="619" y="113"/>
                    </a:lnTo>
                    <a:lnTo>
                      <a:pt x="563" y="169"/>
                    </a:lnTo>
                    <a:lnTo>
                      <a:pt x="451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5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0" name="Google Shape;6170;p15"/>
              <p:cNvSpPr/>
              <p:nvPr/>
            </p:nvSpPr>
            <p:spPr>
              <a:xfrm>
                <a:off x="503675" y="100060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226" y="0"/>
                    </a:moveTo>
                    <a:lnTo>
                      <a:pt x="113" y="56"/>
                    </a:lnTo>
                    <a:lnTo>
                      <a:pt x="1" y="169"/>
                    </a:lnTo>
                    <a:lnTo>
                      <a:pt x="113" y="225"/>
                    </a:lnTo>
                    <a:lnTo>
                      <a:pt x="226" y="225"/>
                    </a:lnTo>
                    <a:lnTo>
                      <a:pt x="226" y="113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78E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1" name="Google Shape;6171;p15"/>
              <p:cNvSpPr/>
              <p:nvPr/>
            </p:nvSpPr>
            <p:spPr>
              <a:xfrm>
                <a:off x="496650" y="1028700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69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598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2" name="Google Shape;6172;p15"/>
              <p:cNvSpPr/>
              <p:nvPr/>
            </p:nvSpPr>
            <p:spPr>
              <a:xfrm>
                <a:off x="440450" y="9837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5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3" name="Google Shape;6173;p15"/>
              <p:cNvSpPr/>
              <p:nvPr/>
            </p:nvSpPr>
            <p:spPr>
              <a:xfrm>
                <a:off x="441850" y="105117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FA3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4" name="Google Shape;6174;p15"/>
              <p:cNvSpPr/>
              <p:nvPr/>
            </p:nvSpPr>
            <p:spPr>
              <a:xfrm>
                <a:off x="432025" y="9865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5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5" name="Google Shape;6175;p15"/>
              <p:cNvSpPr/>
              <p:nvPr/>
            </p:nvSpPr>
            <p:spPr>
              <a:xfrm>
                <a:off x="267625" y="959850"/>
                <a:ext cx="112425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3204" extrusionOk="0">
                    <a:moveTo>
                      <a:pt x="3148" y="0"/>
                    </a:moveTo>
                    <a:lnTo>
                      <a:pt x="3092" y="56"/>
                    </a:lnTo>
                    <a:lnTo>
                      <a:pt x="3035" y="113"/>
                    </a:lnTo>
                    <a:lnTo>
                      <a:pt x="3035" y="225"/>
                    </a:lnTo>
                    <a:lnTo>
                      <a:pt x="3035" y="562"/>
                    </a:lnTo>
                    <a:lnTo>
                      <a:pt x="3035" y="900"/>
                    </a:lnTo>
                    <a:lnTo>
                      <a:pt x="2867" y="731"/>
                    </a:lnTo>
                    <a:lnTo>
                      <a:pt x="2754" y="619"/>
                    </a:lnTo>
                    <a:lnTo>
                      <a:pt x="2642" y="506"/>
                    </a:lnTo>
                    <a:lnTo>
                      <a:pt x="2642" y="281"/>
                    </a:lnTo>
                    <a:lnTo>
                      <a:pt x="2642" y="225"/>
                    </a:lnTo>
                    <a:lnTo>
                      <a:pt x="2586" y="169"/>
                    </a:lnTo>
                    <a:lnTo>
                      <a:pt x="2417" y="56"/>
                    </a:lnTo>
                    <a:lnTo>
                      <a:pt x="2361" y="113"/>
                    </a:lnTo>
                    <a:lnTo>
                      <a:pt x="2305" y="169"/>
                    </a:lnTo>
                    <a:lnTo>
                      <a:pt x="2192" y="338"/>
                    </a:lnTo>
                    <a:lnTo>
                      <a:pt x="2136" y="394"/>
                    </a:lnTo>
                    <a:lnTo>
                      <a:pt x="2024" y="338"/>
                    </a:lnTo>
                    <a:lnTo>
                      <a:pt x="1799" y="169"/>
                    </a:lnTo>
                    <a:lnTo>
                      <a:pt x="1686" y="113"/>
                    </a:lnTo>
                    <a:lnTo>
                      <a:pt x="1518" y="281"/>
                    </a:lnTo>
                    <a:lnTo>
                      <a:pt x="1349" y="506"/>
                    </a:lnTo>
                    <a:lnTo>
                      <a:pt x="1349" y="281"/>
                    </a:lnTo>
                    <a:lnTo>
                      <a:pt x="1293" y="169"/>
                    </a:lnTo>
                    <a:lnTo>
                      <a:pt x="1181" y="113"/>
                    </a:lnTo>
                    <a:lnTo>
                      <a:pt x="1012" y="281"/>
                    </a:lnTo>
                    <a:lnTo>
                      <a:pt x="787" y="394"/>
                    </a:lnTo>
                    <a:lnTo>
                      <a:pt x="169" y="394"/>
                    </a:lnTo>
                    <a:lnTo>
                      <a:pt x="57" y="450"/>
                    </a:lnTo>
                    <a:lnTo>
                      <a:pt x="57" y="956"/>
                    </a:lnTo>
                    <a:lnTo>
                      <a:pt x="0" y="1743"/>
                    </a:lnTo>
                    <a:lnTo>
                      <a:pt x="113" y="1911"/>
                    </a:lnTo>
                    <a:lnTo>
                      <a:pt x="113" y="2080"/>
                    </a:lnTo>
                    <a:lnTo>
                      <a:pt x="57" y="2305"/>
                    </a:lnTo>
                    <a:lnTo>
                      <a:pt x="57" y="2473"/>
                    </a:lnTo>
                    <a:lnTo>
                      <a:pt x="57" y="2586"/>
                    </a:lnTo>
                    <a:lnTo>
                      <a:pt x="281" y="2754"/>
                    </a:lnTo>
                    <a:lnTo>
                      <a:pt x="562" y="2754"/>
                    </a:lnTo>
                    <a:lnTo>
                      <a:pt x="562" y="2586"/>
                    </a:lnTo>
                    <a:lnTo>
                      <a:pt x="675" y="2530"/>
                    </a:lnTo>
                    <a:lnTo>
                      <a:pt x="731" y="2417"/>
                    </a:lnTo>
                    <a:lnTo>
                      <a:pt x="787" y="2305"/>
                    </a:lnTo>
                    <a:lnTo>
                      <a:pt x="787" y="2249"/>
                    </a:lnTo>
                    <a:lnTo>
                      <a:pt x="787" y="2192"/>
                    </a:lnTo>
                    <a:lnTo>
                      <a:pt x="900" y="2136"/>
                    </a:lnTo>
                    <a:lnTo>
                      <a:pt x="1012" y="2080"/>
                    </a:lnTo>
                    <a:lnTo>
                      <a:pt x="1054" y="2038"/>
                    </a:lnTo>
                    <a:lnTo>
                      <a:pt x="1054" y="2038"/>
                    </a:lnTo>
                    <a:lnTo>
                      <a:pt x="1181" y="2249"/>
                    </a:lnTo>
                    <a:lnTo>
                      <a:pt x="1293" y="2361"/>
                    </a:lnTo>
                    <a:lnTo>
                      <a:pt x="1462" y="2417"/>
                    </a:lnTo>
                    <a:lnTo>
                      <a:pt x="1855" y="2417"/>
                    </a:lnTo>
                    <a:lnTo>
                      <a:pt x="2192" y="2530"/>
                    </a:lnTo>
                    <a:lnTo>
                      <a:pt x="2530" y="2698"/>
                    </a:lnTo>
                    <a:lnTo>
                      <a:pt x="2867" y="2867"/>
                    </a:lnTo>
                    <a:lnTo>
                      <a:pt x="3035" y="2867"/>
                    </a:lnTo>
                    <a:lnTo>
                      <a:pt x="3092" y="2811"/>
                    </a:lnTo>
                    <a:lnTo>
                      <a:pt x="3148" y="2698"/>
                    </a:lnTo>
                    <a:lnTo>
                      <a:pt x="3148" y="2586"/>
                    </a:lnTo>
                    <a:lnTo>
                      <a:pt x="3092" y="2586"/>
                    </a:lnTo>
                    <a:lnTo>
                      <a:pt x="3148" y="2530"/>
                    </a:lnTo>
                    <a:lnTo>
                      <a:pt x="3204" y="2698"/>
                    </a:lnTo>
                    <a:lnTo>
                      <a:pt x="3204" y="2923"/>
                    </a:lnTo>
                    <a:lnTo>
                      <a:pt x="3316" y="3092"/>
                    </a:lnTo>
                    <a:lnTo>
                      <a:pt x="3373" y="3148"/>
                    </a:lnTo>
                    <a:lnTo>
                      <a:pt x="3485" y="3204"/>
                    </a:lnTo>
                    <a:lnTo>
                      <a:pt x="3822" y="2867"/>
                    </a:lnTo>
                    <a:lnTo>
                      <a:pt x="3991" y="2642"/>
                    </a:lnTo>
                    <a:lnTo>
                      <a:pt x="4047" y="2473"/>
                    </a:lnTo>
                    <a:lnTo>
                      <a:pt x="4047" y="2530"/>
                    </a:lnTo>
                    <a:lnTo>
                      <a:pt x="4103" y="2586"/>
                    </a:lnTo>
                    <a:lnTo>
                      <a:pt x="4272" y="2586"/>
                    </a:lnTo>
                    <a:lnTo>
                      <a:pt x="4441" y="2473"/>
                    </a:lnTo>
                    <a:lnTo>
                      <a:pt x="4497" y="2361"/>
                    </a:lnTo>
                    <a:lnTo>
                      <a:pt x="4497" y="2192"/>
                    </a:lnTo>
                    <a:lnTo>
                      <a:pt x="4384" y="2024"/>
                    </a:lnTo>
                    <a:lnTo>
                      <a:pt x="3935" y="1686"/>
                    </a:lnTo>
                    <a:lnTo>
                      <a:pt x="3822" y="1574"/>
                    </a:lnTo>
                    <a:lnTo>
                      <a:pt x="3766" y="1462"/>
                    </a:lnTo>
                    <a:lnTo>
                      <a:pt x="3710" y="1293"/>
                    </a:lnTo>
                    <a:lnTo>
                      <a:pt x="3766" y="1124"/>
                    </a:lnTo>
                    <a:lnTo>
                      <a:pt x="3710" y="1012"/>
                    </a:lnTo>
                    <a:lnTo>
                      <a:pt x="3597" y="956"/>
                    </a:lnTo>
                    <a:lnTo>
                      <a:pt x="3485" y="900"/>
                    </a:lnTo>
                    <a:lnTo>
                      <a:pt x="3429" y="787"/>
                    </a:lnTo>
                    <a:lnTo>
                      <a:pt x="3373" y="619"/>
                    </a:lnTo>
                    <a:lnTo>
                      <a:pt x="3316" y="562"/>
                    </a:lnTo>
                    <a:lnTo>
                      <a:pt x="3429" y="562"/>
                    </a:lnTo>
                    <a:lnTo>
                      <a:pt x="3485" y="394"/>
                    </a:lnTo>
                    <a:lnTo>
                      <a:pt x="3485" y="225"/>
                    </a:lnTo>
                    <a:lnTo>
                      <a:pt x="3429" y="113"/>
                    </a:lnTo>
                    <a:lnTo>
                      <a:pt x="3260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6" name="Google Shape;6176;p15"/>
              <p:cNvSpPr/>
              <p:nvPr/>
            </p:nvSpPr>
            <p:spPr>
              <a:xfrm>
                <a:off x="254975" y="1339225"/>
                <a:ext cx="92775" cy="92775"/>
              </a:xfrm>
              <a:custGeom>
                <a:avLst/>
                <a:gdLst/>
                <a:ahLst/>
                <a:cxnLst/>
                <a:rect l="l" t="t" r="r" b="b"/>
                <a:pathLst>
                  <a:path w="3711" h="3711" extrusionOk="0">
                    <a:moveTo>
                      <a:pt x="2361" y="2642"/>
                    </a:moveTo>
                    <a:lnTo>
                      <a:pt x="2474" y="2699"/>
                    </a:lnTo>
                    <a:lnTo>
                      <a:pt x="2474" y="2699"/>
                    </a:lnTo>
                    <a:lnTo>
                      <a:pt x="2305" y="2642"/>
                    </a:lnTo>
                    <a:close/>
                    <a:moveTo>
                      <a:pt x="1574" y="1"/>
                    </a:moveTo>
                    <a:lnTo>
                      <a:pt x="1012" y="226"/>
                    </a:lnTo>
                    <a:lnTo>
                      <a:pt x="394" y="450"/>
                    </a:lnTo>
                    <a:lnTo>
                      <a:pt x="225" y="563"/>
                    </a:lnTo>
                    <a:lnTo>
                      <a:pt x="113" y="619"/>
                    </a:lnTo>
                    <a:lnTo>
                      <a:pt x="113" y="731"/>
                    </a:lnTo>
                    <a:lnTo>
                      <a:pt x="57" y="956"/>
                    </a:lnTo>
                    <a:lnTo>
                      <a:pt x="57" y="1069"/>
                    </a:lnTo>
                    <a:lnTo>
                      <a:pt x="0" y="1125"/>
                    </a:lnTo>
                    <a:lnTo>
                      <a:pt x="0" y="1406"/>
                    </a:lnTo>
                    <a:lnTo>
                      <a:pt x="225" y="1575"/>
                    </a:lnTo>
                    <a:lnTo>
                      <a:pt x="394" y="1687"/>
                    </a:lnTo>
                    <a:lnTo>
                      <a:pt x="619" y="1743"/>
                    </a:lnTo>
                    <a:lnTo>
                      <a:pt x="1012" y="1743"/>
                    </a:lnTo>
                    <a:lnTo>
                      <a:pt x="1181" y="1631"/>
                    </a:lnTo>
                    <a:lnTo>
                      <a:pt x="1349" y="1462"/>
                    </a:lnTo>
                    <a:lnTo>
                      <a:pt x="1462" y="1294"/>
                    </a:lnTo>
                    <a:lnTo>
                      <a:pt x="1462" y="1406"/>
                    </a:lnTo>
                    <a:lnTo>
                      <a:pt x="1462" y="1518"/>
                    </a:lnTo>
                    <a:lnTo>
                      <a:pt x="1574" y="1631"/>
                    </a:lnTo>
                    <a:lnTo>
                      <a:pt x="1687" y="1687"/>
                    </a:lnTo>
                    <a:lnTo>
                      <a:pt x="1687" y="1743"/>
                    </a:lnTo>
                    <a:lnTo>
                      <a:pt x="1687" y="1799"/>
                    </a:lnTo>
                    <a:lnTo>
                      <a:pt x="1462" y="1856"/>
                    </a:lnTo>
                    <a:lnTo>
                      <a:pt x="1349" y="1912"/>
                    </a:lnTo>
                    <a:lnTo>
                      <a:pt x="1237" y="1968"/>
                    </a:lnTo>
                    <a:lnTo>
                      <a:pt x="1237" y="2080"/>
                    </a:lnTo>
                    <a:lnTo>
                      <a:pt x="1293" y="2249"/>
                    </a:lnTo>
                    <a:lnTo>
                      <a:pt x="1406" y="2530"/>
                    </a:lnTo>
                    <a:lnTo>
                      <a:pt x="1518" y="2699"/>
                    </a:lnTo>
                    <a:lnTo>
                      <a:pt x="1630" y="2867"/>
                    </a:lnTo>
                    <a:lnTo>
                      <a:pt x="1743" y="2867"/>
                    </a:lnTo>
                    <a:lnTo>
                      <a:pt x="1855" y="2923"/>
                    </a:lnTo>
                    <a:lnTo>
                      <a:pt x="1911" y="2867"/>
                    </a:lnTo>
                    <a:lnTo>
                      <a:pt x="2080" y="2755"/>
                    </a:lnTo>
                    <a:lnTo>
                      <a:pt x="2249" y="2642"/>
                    </a:lnTo>
                    <a:lnTo>
                      <a:pt x="2305" y="2642"/>
                    </a:lnTo>
                    <a:lnTo>
                      <a:pt x="2249" y="2699"/>
                    </a:lnTo>
                    <a:lnTo>
                      <a:pt x="1968" y="2980"/>
                    </a:lnTo>
                    <a:lnTo>
                      <a:pt x="1855" y="3092"/>
                    </a:lnTo>
                    <a:lnTo>
                      <a:pt x="1855" y="3205"/>
                    </a:lnTo>
                    <a:lnTo>
                      <a:pt x="1968" y="3429"/>
                    </a:lnTo>
                    <a:lnTo>
                      <a:pt x="2080" y="3486"/>
                    </a:lnTo>
                    <a:lnTo>
                      <a:pt x="2024" y="3542"/>
                    </a:lnTo>
                    <a:lnTo>
                      <a:pt x="1968" y="3654"/>
                    </a:lnTo>
                    <a:lnTo>
                      <a:pt x="2024" y="3710"/>
                    </a:lnTo>
                    <a:lnTo>
                      <a:pt x="2136" y="3710"/>
                    </a:lnTo>
                    <a:lnTo>
                      <a:pt x="2305" y="3654"/>
                    </a:lnTo>
                    <a:lnTo>
                      <a:pt x="2361" y="3598"/>
                    </a:lnTo>
                    <a:lnTo>
                      <a:pt x="2474" y="3542"/>
                    </a:lnTo>
                    <a:lnTo>
                      <a:pt x="2586" y="3486"/>
                    </a:lnTo>
                    <a:lnTo>
                      <a:pt x="2698" y="3373"/>
                    </a:lnTo>
                    <a:lnTo>
                      <a:pt x="2698" y="3261"/>
                    </a:lnTo>
                    <a:lnTo>
                      <a:pt x="2867" y="3205"/>
                    </a:lnTo>
                    <a:lnTo>
                      <a:pt x="2867" y="3092"/>
                    </a:lnTo>
                    <a:lnTo>
                      <a:pt x="2923" y="2980"/>
                    </a:lnTo>
                    <a:lnTo>
                      <a:pt x="3036" y="2755"/>
                    </a:lnTo>
                    <a:lnTo>
                      <a:pt x="3036" y="2530"/>
                    </a:lnTo>
                    <a:lnTo>
                      <a:pt x="3148" y="2361"/>
                    </a:lnTo>
                    <a:lnTo>
                      <a:pt x="3260" y="2193"/>
                    </a:lnTo>
                    <a:lnTo>
                      <a:pt x="3317" y="2024"/>
                    </a:lnTo>
                    <a:lnTo>
                      <a:pt x="3204" y="1799"/>
                    </a:lnTo>
                    <a:lnTo>
                      <a:pt x="3260" y="1743"/>
                    </a:lnTo>
                    <a:lnTo>
                      <a:pt x="3317" y="1743"/>
                    </a:lnTo>
                    <a:lnTo>
                      <a:pt x="3429" y="1687"/>
                    </a:lnTo>
                    <a:lnTo>
                      <a:pt x="3654" y="1518"/>
                    </a:lnTo>
                    <a:lnTo>
                      <a:pt x="3710" y="1350"/>
                    </a:lnTo>
                    <a:lnTo>
                      <a:pt x="3654" y="1237"/>
                    </a:lnTo>
                    <a:lnTo>
                      <a:pt x="3429" y="1013"/>
                    </a:lnTo>
                    <a:lnTo>
                      <a:pt x="3092" y="1013"/>
                    </a:lnTo>
                    <a:lnTo>
                      <a:pt x="3092" y="1069"/>
                    </a:lnTo>
                    <a:lnTo>
                      <a:pt x="3036" y="1237"/>
                    </a:lnTo>
                    <a:lnTo>
                      <a:pt x="2979" y="1294"/>
                    </a:lnTo>
                    <a:lnTo>
                      <a:pt x="2811" y="1350"/>
                    </a:lnTo>
                    <a:lnTo>
                      <a:pt x="2642" y="1406"/>
                    </a:lnTo>
                    <a:lnTo>
                      <a:pt x="2474" y="1406"/>
                    </a:lnTo>
                    <a:lnTo>
                      <a:pt x="2417" y="1462"/>
                    </a:lnTo>
                    <a:lnTo>
                      <a:pt x="2361" y="1575"/>
                    </a:lnTo>
                    <a:lnTo>
                      <a:pt x="2305" y="1631"/>
                    </a:lnTo>
                    <a:lnTo>
                      <a:pt x="2249" y="1687"/>
                    </a:lnTo>
                    <a:lnTo>
                      <a:pt x="2192" y="1575"/>
                    </a:lnTo>
                    <a:lnTo>
                      <a:pt x="2136" y="1462"/>
                    </a:lnTo>
                    <a:lnTo>
                      <a:pt x="2192" y="1350"/>
                    </a:lnTo>
                    <a:lnTo>
                      <a:pt x="2305" y="1294"/>
                    </a:lnTo>
                    <a:lnTo>
                      <a:pt x="2417" y="1181"/>
                    </a:lnTo>
                    <a:lnTo>
                      <a:pt x="2474" y="1069"/>
                    </a:lnTo>
                    <a:lnTo>
                      <a:pt x="2474" y="1013"/>
                    </a:lnTo>
                    <a:lnTo>
                      <a:pt x="2417" y="900"/>
                    </a:lnTo>
                    <a:lnTo>
                      <a:pt x="1968" y="900"/>
                    </a:lnTo>
                    <a:lnTo>
                      <a:pt x="1855" y="844"/>
                    </a:lnTo>
                    <a:lnTo>
                      <a:pt x="1799" y="788"/>
                    </a:lnTo>
                    <a:lnTo>
                      <a:pt x="1630" y="675"/>
                    </a:lnTo>
                    <a:lnTo>
                      <a:pt x="1518" y="619"/>
                    </a:lnTo>
                    <a:lnTo>
                      <a:pt x="1406" y="619"/>
                    </a:lnTo>
                    <a:lnTo>
                      <a:pt x="1237" y="675"/>
                    </a:lnTo>
                    <a:lnTo>
                      <a:pt x="1237" y="619"/>
                    </a:lnTo>
                    <a:lnTo>
                      <a:pt x="1349" y="507"/>
                    </a:lnTo>
                    <a:lnTo>
                      <a:pt x="1462" y="507"/>
                    </a:lnTo>
                    <a:lnTo>
                      <a:pt x="1743" y="563"/>
                    </a:lnTo>
                    <a:lnTo>
                      <a:pt x="1855" y="450"/>
                    </a:lnTo>
                    <a:lnTo>
                      <a:pt x="1855" y="338"/>
                    </a:lnTo>
                    <a:lnTo>
                      <a:pt x="1855" y="169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7" name="Google Shape;6177;p15"/>
              <p:cNvSpPr/>
              <p:nvPr/>
            </p:nvSpPr>
            <p:spPr>
              <a:xfrm>
                <a:off x="276050" y="1135475"/>
                <a:ext cx="47800" cy="98400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3936" extrusionOk="0">
                    <a:moveTo>
                      <a:pt x="844" y="1"/>
                    </a:moveTo>
                    <a:lnTo>
                      <a:pt x="731" y="57"/>
                    </a:lnTo>
                    <a:lnTo>
                      <a:pt x="563" y="226"/>
                    </a:lnTo>
                    <a:lnTo>
                      <a:pt x="506" y="394"/>
                    </a:lnTo>
                    <a:lnTo>
                      <a:pt x="450" y="619"/>
                    </a:lnTo>
                    <a:lnTo>
                      <a:pt x="506" y="844"/>
                    </a:lnTo>
                    <a:lnTo>
                      <a:pt x="450" y="900"/>
                    </a:lnTo>
                    <a:lnTo>
                      <a:pt x="506" y="1013"/>
                    </a:lnTo>
                    <a:lnTo>
                      <a:pt x="563" y="1125"/>
                    </a:lnTo>
                    <a:lnTo>
                      <a:pt x="450" y="1350"/>
                    </a:lnTo>
                    <a:lnTo>
                      <a:pt x="394" y="1743"/>
                    </a:lnTo>
                    <a:lnTo>
                      <a:pt x="338" y="2024"/>
                    </a:lnTo>
                    <a:lnTo>
                      <a:pt x="282" y="2193"/>
                    </a:lnTo>
                    <a:lnTo>
                      <a:pt x="169" y="2305"/>
                    </a:lnTo>
                    <a:lnTo>
                      <a:pt x="225" y="2362"/>
                    </a:lnTo>
                    <a:lnTo>
                      <a:pt x="282" y="2418"/>
                    </a:lnTo>
                    <a:lnTo>
                      <a:pt x="282" y="2474"/>
                    </a:lnTo>
                    <a:lnTo>
                      <a:pt x="225" y="2530"/>
                    </a:lnTo>
                    <a:lnTo>
                      <a:pt x="169" y="2643"/>
                    </a:lnTo>
                    <a:lnTo>
                      <a:pt x="57" y="2699"/>
                    </a:lnTo>
                    <a:lnTo>
                      <a:pt x="1" y="2811"/>
                    </a:lnTo>
                    <a:lnTo>
                      <a:pt x="1" y="2867"/>
                    </a:lnTo>
                    <a:lnTo>
                      <a:pt x="113" y="2924"/>
                    </a:lnTo>
                    <a:lnTo>
                      <a:pt x="225" y="2980"/>
                    </a:lnTo>
                    <a:lnTo>
                      <a:pt x="169" y="3092"/>
                    </a:lnTo>
                    <a:lnTo>
                      <a:pt x="57" y="3205"/>
                    </a:lnTo>
                    <a:lnTo>
                      <a:pt x="57" y="3373"/>
                    </a:lnTo>
                    <a:lnTo>
                      <a:pt x="57" y="3486"/>
                    </a:lnTo>
                    <a:lnTo>
                      <a:pt x="57" y="3542"/>
                    </a:lnTo>
                    <a:lnTo>
                      <a:pt x="169" y="3711"/>
                    </a:lnTo>
                    <a:lnTo>
                      <a:pt x="282" y="3879"/>
                    </a:lnTo>
                    <a:lnTo>
                      <a:pt x="619" y="3935"/>
                    </a:lnTo>
                    <a:lnTo>
                      <a:pt x="1068" y="3879"/>
                    </a:lnTo>
                    <a:lnTo>
                      <a:pt x="1518" y="3767"/>
                    </a:lnTo>
                    <a:lnTo>
                      <a:pt x="1912" y="3654"/>
                    </a:lnTo>
                    <a:lnTo>
                      <a:pt x="1855" y="3430"/>
                    </a:lnTo>
                    <a:lnTo>
                      <a:pt x="1687" y="3317"/>
                    </a:lnTo>
                    <a:lnTo>
                      <a:pt x="1518" y="3205"/>
                    </a:lnTo>
                    <a:lnTo>
                      <a:pt x="1293" y="3148"/>
                    </a:lnTo>
                    <a:lnTo>
                      <a:pt x="1237" y="3261"/>
                    </a:lnTo>
                    <a:lnTo>
                      <a:pt x="1237" y="3148"/>
                    </a:lnTo>
                    <a:lnTo>
                      <a:pt x="1181" y="2980"/>
                    </a:lnTo>
                    <a:lnTo>
                      <a:pt x="1068" y="2811"/>
                    </a:lnTo>
                    <a:lnTo>
                      <a:pt x="1068" y="2699"/>
                    </a:lnTo>
                    <a:lnTo>
                      <a:pt x="1125" y="2643"/>
                    </a:lnTo>
                    <a:lnTo>
                      <a:pt x="1293" y="2362"/>
                    </a:lnTo>
                    <a:lnTo>
                      <a:pt x="1406" y="2137"/>
                    </a:lnTo>
                    <a:lnTo>
                      <a:pt x="1462" y="2024"/>
                    </a:lnTo>
                    <a:lnTo>
                      <a:pt x="1462" y="1856"/>
                    </a:lnTo>
                    <a:lnTo>
                      <a:pt x="1406" y="1743"/>
                    </a:lnTo>
                    <a:lnTo>
                      <a:pt x="1293" y="1575"/>
                    </a:lnTo>
                    <a:lnTo>
                      <a:pt x="1237" y="1406"/>
                    </a:lnTo>
                    <a:lnTo>
                      <a:pt x="1125" y="1238"/>
                    </a:lnTo>
                    <a:lnTo>
                      <a:pt x="1125" y="1125"/>
                    </a:lnTo>
                    <a:lnTo>
                      <a:pt x="1125" y="1013"/>
                    </a:lnTo>
                    <a:lnTo>
                      <a:pt x="1181" y="956"/>
                    </a:lnTo>
                    <a:lnTo>
                      <a:pt x="1293" y="844"/>
                    </a:lnTo>
                    <a:lnTo>
                      <a:pt x="1349" y="732"/>
                    </a:lnTo>
                    <a:lnTo>
                      <a:pt x="1349" y="619"/>
                    </a:lnTo>
                    <a:lnTo>
                      <a:pt x="1349" y="563"/>
                    </a:lnTo>
                    <a:lnTo>
                      <a:pt x="1237" y="451"/>
                    </a:lnTo>
                    <a:lnTo>
                      <a:pt x="1125" y="451"/>
                    </a:lnTo>
                    <a:lnTo>
                      <a:pt x="1068" y="338"/>
                    </a:lnTo>
                    <a:lnTo>
                      <a:pt x="1012" y="170"/>
                    </a:lnTo>
                    <a:lnTo>
                      <a:pt x="900" y="57"/>
                    </a:lnTo>
                    <a:lnTo>
                      <a:pt x="844" y="1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8" name="Google Shape;6178;p15"/>
              <p:cNvSpPr/>
              <p:nvPr/>
            </p:nvSpPr>
            <p:spPr>
              <a:xfrm>
                <a:off x="246550" y="1503625"/>
                <a:ext cx="29525" cy="13070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5228" extrusionOk="0">
                    <a:moveTo>
                      <a:pt x="394" y="1"/>
                    </a:moveTo>
                    <a:lnTo>
                      <a:pt x="337" y="57"/>
                    </a:lnTo>
                    <a:lnTo>
                      <a:pt x="281" y="113"/>
                    </a:lnTo>
                    <a:lnTo>
                      <a:pt x="281" y="226"/>
                    </a:lnTo>
                    <a:lnTo>
                      <a:pt x="506" y="282"/>
                    </a:lnTo>
                    <a:lnTo>
                      <a:pt x="281" y="282"/>
                    </a:lnTo>
                    <a:lnTo>
                      <a:pt x="225" y="394"/>
                    </a:lnTo>
                    <a:lnTo>
                      <a:pt x="169" y="507"/>
                    </a:lnTo>
                    <a:lnTo>
                      <a:pt x="113" y="563"/>
                    </a:lnTo>
                    <a:lnTo>
                      <a:pt x="0" y="3092"/>
                    </a:lnTo>
                    <a:lnTo>
                      <a:pt x="0" y="3261"/>
                    </a:lnTo>
                    <a:lnTo>
                      <a:pt x="56" y="3373"/>
                    </a:lnTo>
                    <a:lnTo>
                      <a:pt x="113" y="3486"/>
                    </a:lnTo>
                    <a:lnTo>
                      <a:pt x="56" y="3542"/>
                    </a:lnTo>
                    <a:lnTo>
                      <a:pt x="0" y="3654"/>
                    </a:lnTo>
                    <a:lnTo>
                      <a:pt x="0" y="3823"/>
                    </a:lnTo>
                    <a:lnTo>
                      <a:pt x="113" y="3991"/>
                    </a:lnTo>
                    <a:lnTo>
                      <a:pt x="169" y="4160"/>
                    </a:lnTo>
                    <a:lnTo>
                      <a:pt x="225" y="4385"/>
                    </a:lnTo>
                    <a:lnTo>
                      <a:pt x="113" y="4610"/>
                    </a:lnTo>
                    <a:lnTo>
                      <a:pt x="56" y="4722"/>
                    </a:lnTo>
                    <a:lnTo>
                      <a:pt x="113" y="4835"/>
                    </a:lnTo>
                    <a:lnTo>
                      <a:pt x="281" y="4947"/>
                    </a:lnTo>
                    <a:lnTo>
                      <a:pt x="394" y="5003"/>
                    </a:lnTo>
                    <a:lnTo>
                      <a:pt x="506" y="5116"/>
                    </a:lnTo>
                    <a:lnTo>
                      <a:pt x="618" y="5172"/>
                    </a:lnTo>
                    <a:lnTo>
                      <a:pt x="731" y="5228"/>
                    </a:lnTo>
                    <a:lnTo>
                      <a:pt x="843" y="5172"/>
                    </a:lnTo>
                    <a:lnTo>
                      <a:pt x="956" y="5116"/>
                    </a:lnTo>
                    <a:lnTo>
                      <a:pt x="1012" y="5003"/>
                    </a:lnTo>
                    <a:lnTo>
                      <a:pt x="1012" y="4947"/>
                    </a:lnTo>
                    <a:lnTo>
                      <a:pt x="900" y="4778"/>
                    </a:lnTo>
                    <a:lnTo>
                      <a:pt x="843" y="4666"/>
                    </a:lnTo>
                    <a:lnTo>
                      <a:pt x="787" y="4554"/>
                    </a:lnTo>
                    <a:lnTo>
                      <a:pt x="787" y="4441"/>
                    </a:lnTo>
                    <a:lnTo>
                      <a:pt x="787" y="4329"/>
                    </a:lnTo>
                    <a:lnTo>
                      <a:pt x="675" y="4216"/>
                    </a:lnTo>
                    <a:lnTo>
                      <a:pt x="562" y="3991"/>
                    </a:lnTo>
                    <a:lnTo>
                      <a:pt x="506" y="3767"/>
                    </a:lnTo>
                    <a:lnTo>
                      <a:pt x="618" y="3542"/>
                    </a:lnTo>
                    <a:lnTo>
                      <a:pt x="731" y="3317"/>
                    </a:lnTo>
                    <a:lnTo>
                      <a:pt x="900" y="3148"/>
                    </a:lnTo>
                    <a:lnTo>
                      <a:pt x="1012" y="3092"/>
                    </a:lnTo>
                    <a:lnTo>
                      <a:pt x="1068" y="2980"/>
                    </a:lnTo>
                    <a:lnTo>
                      <a:pt x="1012" y="2867"/>
                    </a:lnTo>
                    <a:lnTo>
                      <a:pt x="900" y="2867"/>
                    </a:lnTo>
                    <a:lnTo>
                      <a:pt x="731" y="2924"/>
                    </a:lnTo>
                    <a:lnTo>
                      <a:pt x="675" y="2924"/>
                    </a:lnTo>
                    <a:lnTo>
                      <a:pt x="787" y="2867"/>
                    </a:lnTo>
                    <a:lnTo>
                      <a:pt x="843" y="2811"/>
                    </a:lnTo>
                    <a:lnTo>
                      <a:pt x="843" y="2699"/>
                    </a:lnTo>
                    <a:lnTo>
                      <a:pt x="787" y="2643"/>
                    </a:lnTo>
                    <a:lnTo>
                      <a:pt x="675" y="2530"/>
                    </a:lnTo>
                    <a:lnTo>
                      <a:pt x="618" y="2418"/>
                    </a:lnTo>
                    <a:lnTo>
                      <a:pt x="675" y="2305"/>
                    </a:lnTo>
                    <a:lnTo>
                      <a:pt x="900" y="1799"/>
                    </a:lnTo>
                    <a:lnTo>
                      <a:pt x="1124" y="1294"/>
                    </a:lnTo>
                    <a:lnTo>
                      <a:pt x="1124" y="1181"/>
                    </a:lnTo>
                    <a:lnTo>
                      <a:pt x="1124" y="1013"/>
                    </a:lnTo>
                    <a:lnTo>
                      <a:pt x="1124" y="844"/>
                    </a:lnTo>
                    <a:lnTo>
                      <a:pt x="1012" y="732"/>
                    </a:lnTo>
                    <a:lnTo>
                      <a:pt x="956" y="675"/>
                    </a:lnTo>
                    <a:lnTo>
                      <a:pt x="1012" y="619"/>
                    </a:lnTo>
                    <a:lnTo>
                      <a:pt x="1181" y="507"/>
                    </a:lnTo>
                    <a:lnTo>
                      <a:pt x="1181" y="394"/>
                    </a:lnTo>
                    <a:lnTo>
                      <a:pt x="1068" y="113"/>
                    </a:lnTo>
                    <a:lnTo>
                      <a:pt x="1012" y="57"/>
                    </a:lnTo>
                    <a:lnTo>
                      <a:pt x="900" y="1"/>
                    </a:lnTo>
                    <a:lnTo>
                      <a:pt x="787" y="57"/>
                    </a:lnTo>
                    <a:lnTo>
                      <a:pt x="731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8578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9" name="Google Shape;6179;p15"/>
              <p:cNvSpPr/>
              <p:nvPr/>
            </p:nvSpPr>
            <p:spPr>
              <a:xfrm>
                <a:off x="252175" y="1365925"/>
                <a:ext cx="43575" cy="96975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3879" extrusionOk="0">
                    <a:moveTo>
                      <a:pt x="1518" y="1"/>
                    </a:moveTo>
                    <a:lnTo>
                      <a:pt x="1461" y="57"/>
                    </a:lnTo>
                    <a:lnTo>
                      <a:pt x="1461" y="113"/>
                    </a:lnTo>
                    <a:lnTo>
                      <a:pt x="1461" y="169"/>
                    </a:lnTo>
                    <a:lnTo>
                      <a:pt x="1461" y="282"/>
                    </a:lnTo>
                    <a:lnTo>
                      <a:pt x="1461" y="338"/>
                    </a:lnTo>
                    <a:lnTo>
                      <a:pt x="1349" y="394"/>
                    </a:lnTo>
                    <a:lnTo>
                      <a:pt x="1012" y="619"/>
                    </a:lnTo>
                    <a:lnTo>
                      <a:pt x="787" y="619"/>
                    </a:lnTo>
                    <a:lnTo>
                      <a:pt x="618" y="563"/>
                    </a:lnTo>
                    <a:lnTo>
                      <a:pt x="562" y="507"/>
                    </a:lnTo>
                    <a:lnTo>
                      <a:pt x="450" y="450"/>
                    </a:lnTo>
                    <a:lnTo>
                      <a:pt x="393" y="394"/>
                    </a:lnTo>
                    <a:lnTo>
                      <a:pt x="281" y="394"/>
                    </a:lnTo>
                    <a:lnTo>
                      <a:pt x="169" y="338"/>
                    </a:lnTo>
                    <a:lnTo>
                      <a:pt x="112" y="338"/>
                    </a:lnTo>
                    <a:lnTo>
                      <a:pt x="0" y="2867"/>
                    </a:lnTo>
                    <a:lnTo>
                      <a:pt x="112" y="2867"/>
                    </a:lnTo>
                    <a:lnTo>
                      <a:pt x="225" y="2923"/>
                    </a:lnTo>
                    <a:lnTo>
                      <a:pt x="281" y="3036"/>
                    </a:lnTo>
                    <a:lnTo>
                      <a:pt x="281" y="3148"/>
                    </a:lnTo>
                    <a:lnTo>
                      <a:pt x="281" y="3373"/>
                    </a:lnTo>
                    <a:lnTo>
                      <a:pt x="281" y="3542"/>
                    </a:lnTo>
                    <a:lnTo>
                      <a:pt x="225" y="3710"/>
                    </a:lnTo>
                    <a:lnTo>
                      <a:pt x="225" y="3766"/>
                    </a:lnTo>
                    <a:lnTo>
                      <a:pt x="337" y="3823"/>
                    </a:lnTo>
                    <a:lnTo>
                      <a:pt x="450" y="3879"/>
                    </a:lnTo>
                    <a:lnTo>
                      <a:pt x="562" y="3823"/>
                    </a:lnTo>
                    <a:lnTo>
                      <a:pt x="618" y="3766"/>
                    </a:lnTo>
                    <a:lnTo>
                      <a:pt x="675" y="3654"/>
                    </a:lnTo>
                    <a:lnTo>
                      <a:pt x="675" y="3542"/>
                    </a:lnTo>
                    <a:lnTo>
                      <a:pt x="731" y="3261"/>
                    </a:lnTo>
                    <a:lnTo>
                      <a:pt x="731" y="3148"/>
                    </a:lnTo>
                    <a:lnTo>
                      <a:pt x="675" y="3092"/>
                    </a:lnTo>
                    <a:lnTo>
                      <a:pt x="675" y="3036"/>
                    </a:lnTo>
                    <a:lnTo>
                      <a:pt x="731" y="2980"/>
                    </a:lnTo>
                    <a:lnTo>
                      <a:pt x="731" y="2811"/>
                    </a:lnTo>
                    <a:lnTo>
                      <a:pt x="843" y="2699"/>
                    </a:lnTo>
                    <a:lnTo>
                      <a:pt x="899" y="2418"/>
                    </a:lnTo>
                    <a:lnTo>
                      <a:pt x="843" y="2249"/>
                    </a:lnTo>
                    <a:lnTo>
                      <a:pt x="731" y="2080"/>
                    </a:lnTo>
                    <a:lnTo>
                      <a:pt x="506" y="1912"/>
                    </a:lnTo>
                    <a:lnTo>
                      <a:pt x="393" y="1799"/>
                    </a:lnTo>
                    <a:lnTo>
                      <a:pt x="450" y="1631"/>
                    </a:lnTo>
                    <a:lnTo>
                      <a:pt x="506" y="1799"/>
                    </a:lnTo>
                    <a:lnTo>
                      <a:pt x="562" y="1912"/>
                    </a:lnTo>
                    <a:lnTo>
                      <a:pt x="618" y="1968"/>
                    </a:lnTo>
                    <a:lnTo>
                      <a:pt x="675" y="1968"/>
                    </a:lnTo>
                    <a:lnTo>
                      <a:pt x="899" y="1855"/>
                    </a:lnTo>
                    <a:lnTo>
                      <a:pt x="899" y="1743"/>
                    </a:lnTo>
                    <a:lnTo>
                      <a:pt x="956" y="1799"/>
                    </a:lnTo>
                    <a:lnTo>
                      <a:pt x="1068" y="1687"/>
                    </a:lnTo>
                    <a:lnTo>
                      <a:pt x="1068" y="1574"/>
                    </a:lnTo>
                    <a:lnTo>
                      <a:pt x="1124" y="1631"/>
                    </a:lnTo>
                    <a:lnTo>
                      <a:pt x="1293" y="1631"/>
                    </a:lnTo>
                    <a:lnTo>
                      <a:pt x="1349" y="1687"/>
                    </a:lnTo>
                    <a:lnTo>
                      <a:pt x="1405" y="1743"/>
                    </a:lnTo>
                    <a:lnTo>
                      <a:pt x="1518" y="1912"/>
                    </a:lnTo>
                    <a:lnTo>
                      <a:pt x="1574" y="1968"/>
                    </a:lnTo>
                    <a:lnTo>
                      <a:pt x="1686" y="1912"/>
                    </a:lnTo>
                    <a:lnTo>
                      <a:pt x="1742" y="1743"/>
                    </a:lnTo>
                    <a:lnTo>
                      <a:pt x="1686" y="1574"/>
                    </a:lnTo>
                    <a:lnTo>
                      <a:pt x="1630" y="1518"/>
                    </a:lnTo>
                    <a:lnTo>
                      <a:pt x="1574" y="1406"/>
                    </a:lnTo>
                    <a:lnTo>
                      <a:pt x="1574" y="1350"/>
                    </a:lnTo>
                    <a:lnTo>
                      <a:pt x="1518" y="1237"/>
                    </a:lnTo>
                    <a:lnTo>
                      <a:pt x="1518" y="1125"/>
                    </a:lnTo>
                    <a:lnTo>
                      <a:pt x="1405" y="1069"/>
                    </a:lnTo>
                    <a:lnTo>
                      <a:pt x="1405" y="1012"/>
                    </a:lnTo>
                    <a:lnTo>
                      <a:pt x="1461" y="900"/>
                    </a:lnTo>
                    <a:lnTo>
                      <a:pt x="1630" y="900"/>
                    </a:lnTo>
                    <a:lnTo>
                      <a:pt x="1686" y="788"/>
                    </a:lnTo>
                    <a:lnTo>
                      <a:pt x="1686" y="675"/>
                    </a:lnTo>
                    <a:lnTo>
                      <a:pt x="1630" y="450"/>
                    </a:lnTo>
                    <a:lnTo>
                      <a:pt x="1686" y="226"/>
                    </a:lnTo>
                    <a:lnTo>
                      <a:pt x="1686" y="169"/>
                    </a:lnTo>
                    <a:lnTo>
                      <a:pt x="1630" y="57"/>
                    </a:lnTo>
                    <a:lnTo>
                      <a:pt x="1574" y="1"/>
                    </a:lnTo>
                    <a:close/>
                  </a:path>
                </a:pathLst>
              </a:custGeom>
              <a:solidFill>
                <a:srgbClr val="7B6F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0" name="Google Shape;6180;p15"/>
              <p:cNvSpPr/>
              <p:nvPr/>
            </p:nvSpPr>
            <p:spPr>
              <a:xfrm>
                <a:off x="249350" y="1433375"/>
                <a:ext cx="45000" cy="7730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3092" extrusionOk="0">
                    <a:moveTo>
                      <a:pt x="450" y="1"/>
                    </a:moveTo>
                    <a:lnTo>
                      <a:pt x="338" y="57"/>
                    </a:lnTo>
                    <a:lnTo>
                      <a:pt x="282" y="113"/>
                    </a:lnTo>
                    <a:lnTo>
                      <a:pt x="113" y="169"/>
                    </a:lnTo>
                    <a:lnTo>
                      <a:pt x="1" y="3092"/>
                    </a:lnTo>
                    <a:lnTo>
                      <a:pt x="113" y="3092"/>
                    </a:lnTo>
                    <a:lnTo>
                      <a:pt x="169" y="2923"/>
                    </a:lnTo>
                    <a:lnTo>
                      <a:pt x="282" y="2867"/>
                    </a:lnTo>
                    <a:lnTo>
                      <a:pt x="394" y="2811"/>
                    </a:lnTo>
                    <a:lnTo>
                      <a:pt x="506" y="2811"/>
                    </a:lnTo>
                    <a:lnTo>
                      <a:pt x="619" y="2867"/>
                    </a:lnTo>
                    <a:lnTo>
                      <a:pt x="619" y="2923"/>
                    </a:lnTo>
                    <a:lnTo>
                      <a:pt x="675" y="2867"/>
                    </a:lnTo>
                    <a:lnTo>
                      <a:pt x="731" y="2811"/>
                    </a:lnTo>
                    <a:lnTo>
                      <a:pt x="731" y="2698"/>
                    </a:lnTo>
                    <a:lnTo>
                      <a:pt x="563" y="2642"/>
                    </a:lnTo>
                    <a:lnTo>
                      <a:pt x="1012" y="2642"/>
                    </a:lnTo>
                    <a:lnTo>
                      <a:pt x="1012" y="2530"/>
                    </a:lnTo>
                    <a:lnTo>
                      <a:pt x="1012" y="2417"/>
                    </a:lnTo>
                    <a:lnTo>
                      <a:pt x="1069" y="2305"/>
                    </a:lnTo>
                    <a:lnTo>
                      <a:pt x="1237" y="2249"/>
                    </a:lnTo>
                    <a:lnTo>
                      <a:pt x="1406" y="2136"/>
                    </a:lnTo>
                    <a:lnTo>
                      <a:pt x="1518" y="2080"/>
                    </a:lnTo>
                    <a:lnTo>
                      <a:pt x="1631" y="2024"/>
                    </a:lnTo>
                    <a:lnTo>
                      <a:pt x="1631" y="1968"/>
                    </a:lnTo>
                    <a:lnTo>
                      <a:pt x="1743" y="1968"/>
                    </a:lnTo>
                    <a:lnTo>
                      <a:pt x="1799" y="1912"/>
                    </a:lnTo>
                    <a:lnTo>
                      <a:pt x="1799" y="1855"/>
                    </a:lnTo>
                    <a:lnTo>
                      <a:pt x="1687" y="1743"/>
                    </a:lnTo>
                    <a:lnTo>
                      <a:pt x="1518" y="1631"/>
                    </a:lnTo>
                    <a:lnTo>
                      <a:pt x="1293" y="1574"/>
                    </a:lnTo>
                    <a:lnTo>
                      <a:pt x="1181" y="1631"/>
                    </a:lnTo>
                    <a:lnTo>
                      <a:pt x="1069" y="1799"/>
                    </a:lnTo>
                    <a:lnTo>
                      <a:pt x="900" y="1799"/>
                    </a:lnTo>
                    <a:lnTo>
                      <a:pt x="844" y="1631"/>
                    </a:lnTo>
                    <a:lnTo>
                      <a:pt x="788" y="1462"/>
                    </a:lnTo>
                    <a:lnTo>
                      <a:pt x="675" y="1350"/>
                    </a:lnTo>
                    <a:lnTo>
                      <a:pt x="563" y="1293"/>
                    </a:lnTo>
                    <a:lnTo>
                      <a:pt x="731" y="1350"/>
                    </a:lnTo>
                    <a:lnTo>
                      <a:pt x="900" y="1350"/>
                    </a:lnTo>
                    <a:lnTo>
                      <a:pt x="1012" y="1237"/>
                    </a:lnTo>
                    <a:lnTo>
                      <a:pt x="1069" y="1125"/>
                    </a:lnTo>
                    <a:lnTo>
                      <a:pt x="1181" y="1012"/>
                    </a:lnTo>
                    <a:lnTo>
                      <a:pt x="1181" y="956"/>
                    </a:lnTo>
                    <a:lnTo>
                      <a:pt x="1125" y="844"/>
                    </a:lnTo>
                    <a:lnTo>
                      <a:pt x="1012" y="787"/>
                    </a:lnTo>
                    <a:lnTo>
                      <a:pt x="900" y="787"/>
                    </a:lnTo>
                    <a:lnTo>
                      <a:pt x="675" y="900"/>
                    </a:lnTo>
                    <a:lnTo>
                      <a:pt x="675" y="1012"/>
                    </a:lnTo>
                    <a:lnTo>
                      <a:pt x="675" y="1068"/>
                    </a:lnTo>
                    <a:lnTo>
                      <a:pt x="506" y="1068"/>
                    </a:lnTo>
                    <a:lnTo>
                      <a:pt x="394" y="1012"/>
                    </a:lnTo>
                    <a:lnTo>
                      <a:pt x="563" y="787"/>
                    </a:lnTo>
                    <a:lnTo>
                      <a:pt x="563" y="675"/>
                    </a:lnTo>
                    <a:lnTo>
                      <a:pt x="506" y="506"/>
                    </a:lnTo>
                    <a:lnTo>
                      <a:pt x="506" y="394"/>
                    </a:lnTo>
                    <a:lnTo>
                      <a:pt x="450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1" name="Google Shape;6181;p15"/>
              <p:cNvSpPr/>
              <p:nvPr/>
            </p:nvSpPr>
            <p:spPr>
              <a:xfrm>
                <a:off x="256375" y="1231025"/>
                <a:ext cx="26725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655" extrusionOk="0">
                    <a:moveTo>
                      <a:pt x="788" y="1"/>
                    </a:moveTo>
                    <a:lnTo>
                      <a:pt x="731" y="57"/>
                    </a:lnTo>
                    <a:lnTo>
                      <a:pt x="731" y="113"/>
                    </a:lnTo>
                    <a:lnTo>
                      <a:pt x="731" y="226"/>
                    </a:lnTo>
                    <a:lnTo>
                      <a:pt x="619" y="394"/>
                    </a:lnTo>
                    <a:lnTo>
                      <a:pt x="394" y="619"/>
                    </a:lnTo>
                    <a:lnTo>
                      <a:pt x="338" y="732"/>
                    </a:lnTo>
                    <a:lnTo>
                      <a:pt x="225" y="844"/>
                    </a:lnTo>
                    <a:lnTo>
                      <a:pt x="225" y="1013"/>
                    </a:lnTo>
                    <a:lnTo>
                      <a:pt x="282" y="1181"/>
                    </a:lnTo>
                    <a:lnTo>
                      <a:pt x="169" y="1181"/>
                    </a:lnTo>
                    <a:lnTo>
                      <a:pt x="113" y="1237"/>
                    </a:lnTo>
                    <a:lnTo>
                      <a:pt x="113" y="1294"/>
                    </a:lnTo>
                    <a:lnTo>
                      <a:pt x="225" y="1350"/>
                    </a:lnTo>
                    <a:lnTo>
                      <a:pt x="282" y="1462"/>
                    </a:lnTo>
                    <a:lnTo>
                      <a:pt x="282" y="1519"/>
                    </a:lnTo>
                    <a:lnTo>
                      <a:pt x="225" y="1575"/>
                    </a:lnTo>
                    <a:lnTo>
                      <a:pt x="113" y="1631"/>
                    </a:lnTo>
                    <a:lnTo>
                      <a:pt x="113" y="1687"/>
                    </a:lnTo>
                    <a:lnTo>
                      <a:pt x="113" y="1743"/>
                    </a:lnTo>
                    <a:lnTo>
                      <a:pt x="169" y="1800"/>
                    </a:lnTo>
                    <a:lnTo>
                      <a:pt x="225" y="1800"/>
                    </a:lnTo>
                    <a:lnTo>
                      <a:pt x="225" y="1856"/>
                    </a:lnTo>
                    <a:lnTo>
                      <a:pt x="57" y="1968"/>
                    </a:lnTo>
                    <a:lnTo>
                      <a:pt x="57" y="2081"/>
                    </a:lnTo>
                    <a:lnTo>
                      <a:pt x="57" y="2193"/>
                    </a:lnTo>
                    <a:lnTo>
                      <a:pt x="113" y="2305"/>
                    </a:lnTo>
                    <a:lnTo>
                      <a:pt x="113" y="2418"/>
                    </a:lnTo>
                    <a:lnTo>
                      <a:pt x="113" y="2474"/>
                    </a:lnTo>
                    <a:lnTo>
                      <a:pt x="57" y="2530"/>
                    </a:lnTo>
                    <a:lnTo>
                      <a:pt x="57" y="2643"/>
                    </a:lnTo>
                    <a:lnTo>
                      <a:pt x="1" y="2811"/>
                    </a:lnTo>
                    <a:lnTo>
                      <a:pt x="1" y="3654"/>
                    </a:lnTo>
                    <a:lnTo>
                      <a:pt x="169" y="3654"/>
                    </a:lnTo>
                    <a:lnTo>
                      <a:pt x="282" y="3598"/>
                    </a:lnTo>
                    <a:lnTo>
                      <a:pt x="394" y="3542"/>
                    </a:lnTo>
                    <a:lnTo>
                      <a:pt x="450" y="3430"/>
                    </a:lnTo>
                    <a:lnTo>
                      <a:pt x="450" y="3317"/>
                    </a:lnTo>
                    <a:lnTo>
                      <a:pt x="450" y="3205"/>
                    </a:lnTo>
                    <a:lnTo>
                      <a:pt x="394" y="3092"/>
                    </a:lnTo>
                    <a:lnTo>
                      <a:pt x="450" y="3036"/>
                    </a:lnTo>
                    <a:lnTo>
                      <a:pt x="450" y="2980"/>
                    </a:lnTo>
                    <a:lnTo>
                      <a:pt x="394" y="2867"/>
                    </a:lnTo>
                    <a:lnTo>
                      <a:pt x="507" y="2811"/>
                    </a:lnTo>
                    <a:lnTo>
                      <a:pt x="619" y="2867"/>
                    </a:lnTo>
                    <a:lnTo>
                      <a:pt x="788" y="2867"/>
                    </a:lnTo>
                    <a:lnTo>
                      <a:pt x="900" y="2699"/>
                    </a:lnTo>
                    <a:lnTo>
                      <a:pt x="900" y="2586"/>
                    </a:lnTo>
                    <a:lnTo>
                      <a:pt x="900" y="2474"/>
                    </a:lnTo>
                    <a:lnTo>
                      <a:pt x="675" y="2474"/>
                    </a:lnTo>
                    <a:lnTo>
                      <a:pt x="675" y="2305"/>
                    </a:lnTo>
                    <a:lnTo>
                      <a:pt x="788" y="2081"/>
                    </a:lnTo>
                    <a:lnTo>
                      <a:pt x="788" y="1968"/>
                    </a:lnTo>
                    <a:lnTo>
                      <a:pt x="731" y="1856"/>
                    </a:lnTo>
                    <a:lnTo>
                      <a:pt x="675" y="1687"/>
                    </a:lnTo>
                    <a:lnTo>
                      <a:pt x="731" y="1519"/>
                    </a:lnTo>
                    <a:lnTo>
                      <a:pt x="844" y="1237"/>
                    </a:lnTo>
                    <a:lnTo>
                      <a:pt x="900" y="956"/>
                    </a:lnTo>
                    <a:lnTo>
                      <a:pt x="956" y="675"/>
                    </a:lnTo>
                    <a:lnTo>
                      <a:pt x="1069" y="394"/>
                    </a:lnTo>
                    <a:lnTo>
                      <a:pt x="1069" y="282"/>
                    </a:lnTo>
                    <a:lnTo>
                      <a:pt x="1069" y="226"/>
                    </a:lnTo>
                    <a:lnTo>
                      <a:pt x="1012" y="57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2" name="Google Shape;6182;p15"/>
              <p:cNvSpPr/>
              <p:nvPr/>
            </p:nvSpPr>
            <p:spPr>
              <a:xfrm>
                <a:off x="263400" y="1111600"/>
                <a:ext cx="3797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800" extrusionOk="0">
                    <a:moveTo>
                      <a:pt x="1" y="0"/>
                    </a:moveTo>
                    <a:lnTo>
                      <a:pt x="57" y="169"/>
                    </a:lnTo>
                    <a:lnTo>
                      <a:pt x="1" y="394"/>
                    </a:lnTo>
                    <a:lnTo>
                      <a:pt x="57" y="506"/>
                    </a:lnTo>
                    <a:lnTo>
                      <a:pt x="113" y="563"/>
                    </a:lnTo>
                    <a:lnTo>
                      <a:pt x="113" y="675"/>
                    </a:lnTo>
                    <a:lnTo>
                      <a:pt x="57" y="731"/>
                    </a:lnTo>
                    <a:lnTo>
                      <a:pt x="57" y="787"/>
                    </a:lnTo>
                    <a:lnTo>
                      <a:pt x="113" y="900"/>
                    </a:lnTo>
                    <a:lnTo>
                      <a:pt x="226" y="1068"/>
                    </a:lnTo>
                    <a:lnTo>
                      <a:pt x="338" y="1125"/>
                    </a:lnTo>
                    <a:lnTo>
                      <a:pt x="619" y="1293"/>
                    </a:lnTo>
                    <a:lnTo>
                      <a:pt x="788" y="1349"/>
                    </a:lnTo>
                    <a:lnTo>
                      <a:pt x="844" y="1406"/>
                    </a:lnTo>
                    <a:lnTo>
                      <a:pt x="788" y="1518"/>
                    </a:lnTo>
                    <a:lnTo>
                      <a:pt x="788" y="1574"/>
                    </a:lnTo>
                    <a:lnTo>
                      <a:pt x="844" y="1630"/>
                    </a:lnTo>
                    <a:lnTo>
                      <a:pt x="1012" y="1799"/>
                    </a:lnTo>
                    <a:lnTo>
                      <a:pt x="1069" y="1743"/>
                    </a:lnTo>
                    <a:lnTo>
                      <a:pt x="1069" y="1630"/>
                    </a:lnTo>
                    <a:lnTo>
                      <a:pt x="1069" y="1518"/>
                    </a:lnTo>
                    <a:lnTo>
                      <a:pt x="1069" y="1462"/>
                    </a:lnTo>
                    <a:lnTo>
                      <a:pt x="1125" y="1237"/>
                    </a:lnTo>
                    <a:lnTo>
                      <a:pt x="1237" y="1125"/>
                    </a:lnTo>
                    <a:lnTo>
                      <a:pt x="1237" y="1068"/>
                    </a:lnTo>
                    <a:lnTo>
                      <a:pt x="1293" y="1012"/>
                    </a:lnTo>
                    <a:lnTo>
                      <a:pt x="1293" y="956"/>
                    </a:lnTo>
                    <a:lnTo>
                      <a:pt x="1293" y="900"/>
                    </a:lnTo>
                    <a:lnTo>
                      <a:pt x="1181" y="844"/>
                    </a:lnTo>
                    <a:lnTo>
                      <a:pt x="1125" y="787"/>
                    </a:lnTo>
                    <a:lnTo>
                      <a:pt x="1069" y="731"/>
                    </a:lnTo>
                    <a:lnTo>
                      <a:pt x="1125" y="619"/>
                    </a:lnTo>
                    <a:lnTo>
                      <a:pt x="1237" y="450"/>
                    </a:lnTo>
                    <a:lnTo>
                      <a:pt x="1350" y="338"/>
                    </a:lnTo>
                    <a:lnTo>
                      <a:pt x="1406" y="282"/>
                    </a:lnTo>
                    <a:lnTo>
                      <a:pt x="1462" y="169"/>
                    </a:lnTo>
                    <a:lnTo>
                      <a:pt x="1518" y="113"/>
                    </a:lnTo>
                    <a:lnTo>
                      <a:pt x="1462" y="57"/>
                    </a:lnTo>
                    <a:lnTo>
                      <a:pt x="1293" y="0"/>
                    </a:lnTo>
                    <a:lnTo>
                      <a:pt x="1181" y="57"/>
                    </a:lnTo>
                    <a:lnTo>
                      <a:pt x="956" y="225"/>
                    </a:lnTo>
                    <a:lnTo>
                      <a:pt x="788" y="282"/>
                    </a:lnTo>
                    <a:lnTo>
                      <a:pt x="675" y="338"/>
                    </a:lnTo>
                    <a:lnTo>
                      <a:pt x="507" y="282"/>
                    </a:lnTo>
                    <a:lnTo>
                      <a:pt x="338" y="169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3" name="Google Shape;6183;p15"/>
              <p:cNvSpPr/>
              <p:nvPr/>
            </p:nvSpPr>
            <p:spPr>
              <a:xfrm>
                <a:off x="263400" y="1079275"/>
                <a:ext cx="37975" cy="436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744" extrusionOk="0">
                    <a:moveTo>
                      <a:pt x="169" y="1"/>
                    </a:moveTo>
                    <a:lnTo>
                      <a:pt x="57" y="113"/>
                    </a:lnTo>
                    <a:lnTo>
                      <a:pt x="57" y="563"/>
                    </a:lnTo>
                    <a:lnTo>
                      <a:pt x="113" y="619"/>
                    </a:lnTo>
                    <a:lnTo>
                      <a:pt x="57" y="731"/>
                    </a:lnTo>
                    <a:lnTo>
                      <a:pt x="57" y="788"/>
                    </a:lnTo>
                    <a:lnTo>
                      <a:pt x="57" y="900"/>
                    </a:lnTo>
                    <a:lnTo>
                      <a:pt x="57" y="956"/>
                    </a:lnTo>
                    <a:lnTo>
                      <a:pt x="1" y="1293"/>
                    </a:lnTo>
                    <a:lnTo>
                      <a:pt x="169" y="1350"/>
                    </a:lnTo>
                    <a:lnTo>
                      <a:pt x="282" y="1518"/>
                    </a:lnTo>
                    <a:lnTo>
                      <a:pt x="282" y="1631"/>
                    </a:lnTo>
                    <a:lnTo>
                      <a:pt x="338" y="1687"/>
                    </a:lnTo>
                    <a:lnTo>
                      <a:pt x="563" y="1687"/>
                    </a:lnTo>
                    <a:lnTo>
                      <a:pt x="675" y="1743"/>
                    </a:lnTo>
                    <a:lnTo>
                      <a:pt x="900" y="1743"/>
                    </a:lnTo>
                    <a:lnTo>
                      <a:pt x="1012" y="1631"/>
                    </a:lnTo>
                    <a:lnTo>
                      <a:pt x="1069" y="1518"/>
                    </a:lnTo>
                    <a:lnTo>
                      <a:pt x="1181" y="1406"/>
                    </a:lnTo>
                    <a:lnTo>
                      <a:pt x="1350" y="1406"/>
                    </a:lnTo>
                    <a:lnTo>
                      <a:pt x="1462" y="1350"/>
                    </a:lnTo>
                    <a:lnTo>
                      <a:pt x="1518" y="1237"/>
                    </a:lnTo>
                    <a:lnTo>
                      <a:pt x="1462" y="1125"/>
                    </a:lnTo>
                    <a:lnTo>
                      <a:pt x="1293" y="956"/>
                    </a:lnTo>
                    <a:lnTo>
                      <a:pt x="1069" y="956"/>
                    </a:lnTo>
                    <a:lnTo>
                      <a:pt x="731" y="1069"/>
                    </a:lnTo>
                    <a:lnTo>
                      <a:pt x="338" y="1069"/>
                    </a:lnTo>
                    <a:lnTo>
                      <a:pt x="338" y="563"/>
                    </a:lnTo>
                    <a:lnTo>
                      <a:pt x="282" y="282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4" name="Google Shape;6184;p15"/>
              <p:cNvSpPr/>
              <p:nvPr/>
            </p:nvSpPr>
            <p:spPr>
              <a:xfrm>
                <a:off x="259200" y="1224000"/>
                <a:ext cx="23900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575" extrusionOk="0">
                    <a:moveTo>
                      <a:pt x="562" y="1"/>
                    </a:moveTo>
                    <a:lnTo>
                      <a:pt x="450" y="57"/>
                    </a:lnTo>
                    <a:lnTo>
                      <a:pt x="337" y="170"/>
                    </a:lnTo>
                    <a:lnTo>
                      <a:pt x="112" y="170"/>
                    </a:lnTo>
                    <a:lnTo>
                      <a:pt x="112" y="226"/>
                    </a:lnTo>
                    <a:lnTo>
                      <a:pt x="112" y="394"/>
                    </a:lnTo>
                    <a:lnTo>
                      <a:pt x="56" y="507"/>
                    </a:lnTo>
                    <a:lnTo>
                      <a:pt x="0" y="732"/>
                    </a:lnTo>
                    <a:lnTo>
                      <a:pt x="0" y="956"/>
                    </a:lnTo>
                    <a:lnTo>
                      <a:pt x="0" y="1518"/>
                    </a:lnTo>
                    <a:lnTo>
                      <a:pt x="112" y="1575"/>
                    </a:lnTo>
                    <a:lnTo>
                      <a:pt x="337" y="1575"/>
                    </a:lnTo>
                    <a:lnTo>
                      <a:pt x="337" y="1462"/>
                    </a:lnTo>
                    <a:lnTo>
                      <a:pt x="337" y="1406"/>
                    </a:lnTo>
                    <a:lnTo>
                      <a:pt x="169" y="1237"/>
                    </a:lnTo>
                    <a:lnTo>
                      <a:pt x="112" y="1181"/>
                    </a:lnTo>
                    <a:lnTo>
                      <a:pt x="169" y="1125"/>
                    </a:lnTo>
                    <a:lnTo>
                      <a:pt x="562" y="1013"/>
                    </a:lnTo>
                    <a:lnTo>
                      <a:pt x="506" y="844"/>
                    </a:lnTo>
                    <a:lnTo>
                      <a:pt x="562" y="675"/>
                    </a:lnTo>
                    <a:lnTo>
                      <a:pt x="675" y="394"/>
                    </a:lnTo>
                    <a:lnTo>
                      <a:pt x="731" y="338"/>
                    </a:lnTo>
                    <a:lnTo>
                      <a:pt x="956" y="338"/>
                    </a:lnTo>
                    <a:lnTo>
                      <a:pt x="956" y="282"/>
                    </a:lnTo>
                    <a:lnTo>
                      <a:pt x="956" y="226"/>
                    </a:lnTo>
                    <a:lnTo>
                      <a:pt x="899" y="113"/>
                    </a:lnTo>
                    <a:lnTo>
                      <a:pt x="787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8E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5" name="Google Shape;6185;p15"/>
              <p:cNvSpPr/>
              <p:nvPr/>
            </p:nvSpPr>
            <p:spPr>
              <a:xfrm>
                <a:off x="254975" y="1318150"/>
                <a:ext cx="19700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968" extrusionOk="0">
                    <a:moveTo>
                      <a:pt x="281" y="1"/>
                    </a:moveTo>
                    <a:lnTo>
                      <a:pt x="225" y="57"/>
                    </a:lnTo>
                    <a:lnTo>
                      <a:pt x="57" y="169"/>
                    </a:lnTo>
                    <a:lnTo>
                      <a:pt x="0" y="1968"/>
                    </a:lnTo>
                    <a:lnTo>
                      <a:pt x="113" y="1968"/>
                    </a:lnTo>
                    <a:lnTo>
                      <a:pt x="169" y="1912"/>
                    </a:lnTo>
                    <a:lnTo>
                      <a:pt x="169" y="1799"/>
                    </a:lnTo>
                    <a:lnTo>
                      <a:pt x="169" y="1687"/>
                    </a:lnTo>
                    <a:lnTo>
                      <a:pt x="169" y="1574"/>
                    </a:lnTo>
                    <a:lnTo>
                      <a:pt x="225" y="1462"/>
                    </a:lnTo>
                    <a:lnTo>
                      <a:pt x="450" y="1406"/>
                    </a:lnTo>
                    <a:lnTo>
                      <a:pt x="563" y="1181"/>
                    </a:lnTo>
                    <a:lnTo>
                      <a:pt x="450" y="956"/>
                    </a:lnTo>
                    <a:lnTo>
                      <a:pt x="450" y="788"/>
                    </a:lnTo>
                    <a:lnTo>
                      <a:pt x="506" y="619"/>
                    </a:lnTo>
                    <a:lnTo>
                      <a:pt x="731" y="450"/>
                    </a:lnTo>
                    <a:lnTo>
                      <a:pt x="787" y="394"/>
                    </a:lnTo>
                    <a:lnTo>
                      <a:pt x="787" y="338"/>
                    </a:lnTo>
                    <a:lnTo>
                      <a:pt x="731" y="226"/>
                    </a:lnTo>
                    <a:lnTo>
                      <a:pt x="619" y="113"/>
                    </a:lnTo>
                    <a:lnTo>
                      <a:pt x="563" y="57"/>
                    </a:lnTo>
                    <a:lnTo>
                      <a:pt x="394" y="113"/>
                    </a:lnTo>
                    <a:lnTo>
                      <a:pt x="338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6" name="Google Shape;6186;p15"/>
              <p:cNvSpPr/>
              <p:nvPr/>
            </p:nvSpPr>
            <p:spPr>
              <a:xfrm>
                <a:off x="269025" y="1024475"/>
                <a:ext cx="26725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82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1" y="394"/>
                    </a:lnTo>
                    <a:lnTo>
                      <a:pt x="57" y="507"/>
                    </a:lnTo>
                    <a:lnTo>
                      <a:pt x="113" y="563"/>
                    </a:lnTo>
                    <a:lnTo>
                      <a:pt x="1" y="675"/>
                    </a:lnTo>
                    <a:lnTo>
                      <a:pt x="1" y="731"/>
                    </a:lnTo>
                    <a:lnTo>
                      <a:pt x="1" y="788"/>
                    </a:lnTo>
                    <a:lnTo>
                      <a:pt x="1" y="844"/>
                    </a:lnTo>
                    <a:lnTo>
                      <a:pt x="113" y="956"/>
                    </a:lnTo>
                    <a:lnTo>
                      <a:pt x="169" y="1069"/>
                    </a:lnTo>
                    <a:lnTo>
                      <a:pt x="282" y="1181"/>
                    </a:lnTo>
                    <a:lnTo>
                      <a:pt x="619" y="1181"/>
                    </a:lnTo>
                    <a:lnTo>
                      <a:pt x="619" y="1125"/>
                    </a:lnTo>
                    <a:lnTo>
                      <a:pt x="675" y="900"/>
                    </a:lnTo>
                    <a:lnTo>
                      <a:pt x="731" y="844"/>
                    </a:lnTo>
                    <a:lnTo>
                      <a:pt x="900" y="788"/>
                    </a:lnTo>
                    <a:lnTo>
                      <a:pt x="1012" y="788"/>
                    </a:lnTo>
                    <a:lnTo>
                      <a:pt x="1068" y="675"/>
                    </a:lnTo>
                    <a:lnTo>
                      <a:pt x="1068" y="507"/>
                    </a:lnTo>
                    <a:lnTo>
                      <a:pt x="1012" y="338"/>
                    </a:lnTo>
                    <a:lnTo>
                      <a:pt x="956" y="338"/>
                    </a:lnTo>
                    <a:lnTo>
                      <a:pt x="956" y="282"/>
                    </a:lnTo>
                    <a:lnTo>
                      <a:pt x="956" y="226"/>
                    </a:lnTo>
                    <a:lnTo>
                      <a:pt x="956" y="169"/>
                    </a:lnTo>
                    <a:lnTo>
                      <a:pt x="787" y="113"/>
                    </a:lnTo>
                    <a:lnTo>
                      <a:pt x="619" y="57"/>
                    </a:lnTo>
                    <a:lnTo>
                      <a:pt x="506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F8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7" name="Google Shape;6187;p15"/>
              <p:cNvSpPr/>
              <p:nvPr/>
            </p:nvSpPr>
            <p:spPr>
              <a:xfrm>
                <a:off x="266225" y="1028700"/>
                <a:ext cx="11250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856" extrusionOk="0">
                    <a:moveTo>
                      <a:pt x="113" y="0"/>
                    </a:moveTo>
                    <a:lnTo>
                      <a:pt x="56" y="57"/>
                    </a:lnTo>
                    <a:lnTo>
                      <a:pt x="0" y="675"/>
                    </a:lnTo>
                    <a:lnTo>
                      <a:pt x="56" y="787"/>
                    </a:lnTo>
                    <a:lnTo>
                      <a:pt x="0" y="843"/>
                    </a:lnTo>
                    <a:lnTo>
                      <a:pt x="0" y="956"/>
                    </a:lnTo>
                    <a:lnTo>
                      <a:pt x="56" y="1068"/>
                    </a:lnTo>
                    <a:lnTo>
                      <a:pt x="0" y="1181"/>
                    </a:lnTo>
                    <a:lnTo>
                      <a:pt x="0" y="1518"/>
                    </a:lnTo>
                    <a:lnTo>
                      <a:pt x="0" y="1630"/>
                    </a:lnTo>
                    <a:lnTo>
                      <a:pt x="56" y="1743"/>
                    </a:lnTo>
                    <a:lnTo>
                      <a:pt x="169" y="1799"/>
                    </a:lnTo>
                    <a:lnTo>
                      <a:pt x="337" y="1855"/>
                    </a:lnTo>
                    <a:lnTo>
                      <a:pt x="394" y="1799"/>
                    </a:lnTo>
                    <a:lnTo>
                      <a:pt x="450" y="1687"/>
                    </a:lnTo>
                    <a:lnTo>
                      <a:pt x="337" y="1574"/>
                    </a:lnTo>
                    <a:lnTo>
                      <a:pt x="281" y="1405"/>
                    </a:lnTo>
                    <a:lnTo>
                      <a:pt x="281" y="1237"/>
                    </a:lnTo>
                    <a:lnTo>
                      <a:pt x="281" y="1124"/>
                    </a:lnTo>
                    <a:lnTo>
                      <a:pt x="337" y="956"/>
                    </a:lnTo>
                    <a:lnTo>
                      <a:pt x="337" y="731"/>
                    </a:lnTo>
                    <a:lnTo>
                      <a:pt x="281" y="675"/>
                    </a:lnTo>
                    <a:lnTo>
                      <a:pt x="169" y="562"/>
                    </a:lnTo>
                    <a:lnTo>
                      <a:pt x="169" y="506"/>
                    </a:lnTo>
                    <a:lnTo>
                      <a:pt x="225" y="450"/>
                    </a:lnTo>
                    <a:lnTo>
                      <a:pt x="337" y="450"/>
                    </a:lnTo>
                    <a:lnTo>
                      <a:pt x="394" y="506"/>
                    </a:lnTo>
                    <a:lnTo>
                      <a:pt x="450" y="450"/>
                    </a:lnTo>
                    <a:lnTo>
                      <a:pt x="450" y="394"/>
                    </a:lnTo>
                    <a:lnTo>
                      <a:pt x="450" y="338"/>
                    </a:lnTo>
                    <a:lnTo>
                      <a:pt x="337" y="338"/>
                    </a:lnTo>
                    <a:lnTo>
                      <a:pt x="225" y="281"/>
                    </a:lnTo>
                    <a:lnTo>
                      <a:pt x="225" y="169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8" name="Google Shape;6188;p15"/>
              <p:cNvSpPr/>
              <p:nvPr/>
            </p:nvSpPr>
            <p:spPr>
              <a:xfrm>
                <a:off x="245150" y="1630100"/>
                <a:ext cx="182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732" extrusionOk="0">
                    <a:moveTo>
                      <a:pt x="169" y="0"/>
                    </a:moveTo>
                    <a:lnTo>
                      <a:pt x="169" y="57"/>
                    </a:lnTo>
                    <a:lnTo>
                      <a:pt x="56" y="225"/>
                    </a:lnTo>
                    <a:lnTo>
                      <a:pt x="0" y="394"/>
                    </a:lnTo>
                    <a:lnTo>
                      <a:pt x="0" y="562"/>
                    </a:lnTo>
                    <a:lnTo>
                      <a:pt x="56" y="731"/>
                    </a:lnTo>
                    <a:lnTo>
                      <a:pt x="225" y="731"/>
                    </a:lnTo>
                    <a:lnTo>
                      <a:pt x="281" y="619"/>
                    </a:lnTo>
                    <a:lnTo>
                      <a:pt x="281" y="562"/>
                    </a:lnTo>
                    <a:lnTo>
                      <a:pt x="337" y="506"/>
                    </a:lnTo>
                    <a:lnTo>
                      <a:pt x="506" y="619"/>
                    </a:lnTo>
                    <a:lnTo>
                      <a:pt x="618" y="731"/>
                    </a:lnTo>
                    <a:lnTo>
                      <a:pt x="731" y="619"/>
                    </a:lnTo>
                    <a:lnTo>
                      <a:pt x="731" y="506"/>
                    </a:lnTo>
                    <a:lnTo>
                      <a:pt x="674" y="394"/>
                    </a:lnTo>
                    <a:lnTo>
                      <a:pt x="618" y="338"/>
                    </a:lnTo>
                    <a:lnTo>
                      <a:pt x="618" y="113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928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9" name="Google Shape;6189;p15"/>
              <p:cNvSpPr/>
              <p:nvPr/>
            </p:nvSpPr>
            <p:spPr>
              <a:xfrm>
                <a:off x="246550" y="1599175"/>
                <a:ext cx="845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788" extrusionOk="0">
                    <a:moveTo>
                      <a:pt x="0" y="1"/>
                    </a:moveTo>
                    <a:lnTo>
                      <a:pt x="0" y="394"/>
                    </a:lnTo>
                    <a:lnTo>
                      <a:pt x="113" y="788"/>
                    </a:lnTo>
                    <a:lnTo>
                      <a:pt x="337" y="675"/>
                    </a:lnTo>
                    <a:lnTo>
                      <a:pt x="337" y="619"/>
                    </a:lnTo>
                    <a:lnTo>
                      <a:pt x="281" y="563"/>
                    </a:lnTo>
                    <a:lnTo>
                      <a:pt x="281" y="394"/>
                    </a:lnTo>
                    <a:lnTo>
                      <a:pt x="225" y="169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28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0" name="Google Shape;6190;p15"/>
              <p:cNvSpPr/>
              <p:nvPr/>
            </p:nvSpPr>
            <p:spPr>
              <a:xfrm>
                <a:off x="249350" y="1506450"/>
                <a:ext cx="154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450" extrusionOk="0">
                    <a:moveTo>
                      <a:pt x="169" y="0"/>
                    </a:moveTo>
                    <a:lnTo>
                      <a:pt x="1" y="169"/>
                    </a:lnTo>
                    <a:lnTo>
                      <a:pt x="1" y="450"/>
                    </a:lnTo>
                    <a:lnTo>
                      <a:pt x="113" y="450"/>
                    </a:lnTo>
                    <a:lnTo>
                      <a:pt x="225" y="338"/>
                    </a:lnTo>
                    <a:lnTo>
                      <a:pt x="282" y="225"/>
                    </a:lnTo>
                    <a:lnTo>
                      <a:pt x="338" y="281"/>
                    </a:lnTo>
                    <a:lnTo>
                      <a:pt x="450" y="394"/>
                    </a:lnTo>
                    <a:lnTo>
                      <a:pt x="563" y="394"/>
                    </a:lnTo>
                    <a:lnTo>
                      <a:pt x="619" y="338"/>
                    </a:lnTo>
                    <a:lnTo>
                      <a:pt x="619" y="281"/>
                    </a:lnTo>
                    <a:lnTo>
                      <a:pt x="563" y="169"/>
                    </a:lnTo>
                    <a:lnTo>
                      <a:pt x="506" y="113"/>
                    </a:lnTo>
                    <a:lnTo>
                      <a:pt x="282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1" name="Google Shape;6191;p15"/>
              <p:cNvSpPr/>
              <p:nvPr/>
            </p:nvSpPr>
            <p:spPr>
              <a:xfrm>
                <a:off x="267625" y="1003400"/>
                <a:ext cx="84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732" extrusionOk="0">
                    <a:moveTo>
                      <a:pt x="0" y="1"/>
                    </a:moveTo>
                    <a:lnTo>
                      <a:pt x="0" y="394"/>
                    </a:lnTo>
                    <a:lnTo>
                      <a:pt x="0" y="675"/>
                    </a:lnTo>
                    <a:lnTo>
                      <a:pt x="57" y="731"/>
                    </a:lnTo>
                    <a:lnTo>
                      <a:pt x="169" y="731"/>
                    </a:lnTo>
                    <a:lnTo>
                      <a:pt x="169" y="675"/>
                    </a:lnTo>
                    <a:lnTo>
                      <a:pt x="169" y="619"/>
                    </a:lnTo>
                    <a:lnTo>
                      <a:pt x="113" y="450"/>
                    </a:lnTo>
                    <a:lnTo>
                      <a:pt x="113" y="338"/>
                    </a:lnTo>
                    <a:lnTo>
                      <a:pt x="225" y="169"/>
                    </a:lnTo>
                    <a:lnTo>
                      <a:pt x="338" y="57"/>
                    </a:lnTo>
                    <a:lnTo>
                      <a:pt x="169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17B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2" name="Google Shape;6192;p15"/>
              <p:cNvSpPr/>
              <p:nvPr/>
            </p:nvSpPr>
            <p:spPr>
              <a:xfrm>
                <a:off x="245150" y="1618850"/>
                <a:ext cx="98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07" extrusionOk="0">
                    <a:moveTo>
                      <a:pt x="169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0" y="450"/>
                    </a:lnTo>
                    <a:lnTo>
                      <a:pt x="56" y="507"/>
                    </a:lnTo>
                    <a:lnTo>
                      <a:pt x="169" y="507"/>
                    </a:lnTo>
                    <a:lnTo>
                      <a:pt x="225" y="450"/>
                    </a:lnTo>
                    <a:lnTo>
                      <a:pt x="393" y="450"/>
                    </a:lnTo>
                    <a:lnTo>
                      <a:pt x="393" y="338"/>
                    </a:lnTo>
                    <a:lnTo>
                      <a:pt x="225" y="226"/>
                    </a:lnTo>
                    <a:lnTo>
                      <a:pt x="169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28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3" name="Google Shape;6193;p15"/>
              <p:cNvSpPr/>
              <p:nvPr/>
            </p:nvSpPr>
            <p:spPr>
              <a:xfrm>
                <a:off x="264800" y="1070850"/>
                <a:ext cx="70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4" extrusionOk="0">
                    <a:moveTo>
                      <a:pt x="57" y="1"/>
                    </a:moveTo>
                    <a:lnTo>
                      <a:pt x="1" y="394"/>
                    </a:lnTo>
                    <a:lnTo>
                      <a:pt x="113" y="394"/>
                    </a:lnTo>
                    <a:lnTo>
                      <a:pt x="282" y="282"/>
                    </a:lnTo>
                    <a:lnTo>
                      <a:pt x="282" y="225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4" name="Google Shape;6194;p15"/>
              <p:cNvSpPr/>
              <p:nvPr/>
            </p:nvSpPr>
            <p:spPr>
              <a:xfrm>
                <a:off x="243725" y="164837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1" y="112"/>
                    </a:lnTo>
                    <a:lnTo>
                      <a:pt x="1" y="281"/>
                    </a:lnTo>
                    <a:lnTo>
                      <a:pt x="169" y="225"/>
                    </a:lnTo>
                    <a:lnTo>
                      <a:pt x="113" y="112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28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5" name="Google Shape;6195;p15"/>
              <p:cNvSpPr/>
              <p:nvPr/>
            </p:nvSpPr>
            <p:spPr>
              <a:xfrm>
                <a:off x="266225" y="1052575"/>
                <a:ext cx="1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226" extrusionOk="0">
                    <a:moveTo>
                      <a:pt x="0" y="1"/>
                    </a:moveTo>
                    <a:lnTo>
                      <a:pt x="0" y="226"/>
                    </a:lnTo>
                    <a:lnTo>
                      <a:pt x="56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6" name="Google Shape;6196;p15"/>
              <p:cNvSpPr/>
              <p:nvPr/>
            </p:nvSpPr>
            <p:spPr>
              <a:xfrm>
                <a:off x="242325" y="171300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169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7" name="Google Shape;6197;p15"/>
              <p:cNvSpPr/>
              <p:nvPr/>
            </p:nvSpPr>
            <p:spPr>
              <a:xfrm>
                <a:off x="266225" y="1045550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0" y="1"/>
                    </a:moveTo>
                    <a:lnTo>
                      <a:pt x="0" y="169"/>
                    </a:lnTo>
                    <a:lnTo>
                      <a:pt x="56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8" name="Google Shape;6198;p15"/>
              <p:cNvSpPr/>
              <p:nvPr/>
            </p:nvSpPr>
            <p:spPr>
              <a:xfrm>
                <a:off x="266225" y="106662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0" y="1"/>
                    </a:moveTo>
                    <a:lnTo>
                      <a:pt x="0" y="170"/>
                    </a:lnTo>
                    <a:lnTo>
                      <a:pt x="56" y="170"/>
                    </a:lnTo>
                    <a:lnTo>
                      <a:pt x="56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9" name="Google Shape;6199;p15"/>
              <p:cNvSpPr/>
              <p:nvPr/>
            </p:nvSpPr>
            <p:spPr>
              <a:xfrm>
                <a:off x="264800" y="1093325"/>
                <a:ext cx="14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70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0" name="Google Shape;6200;p15"/>
              <p:cNvSpPr/>
              <p:nvPr/>
            </p:nvSpPr>
            <p:spPr>
              <a:xfrm>
                <a:off x="264800" y="1098950"/>
                <a:ext cx="14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70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57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1" name="Google Shape;6201;p15"/>
              <p:cNvSpPr/>
              <p:nvPr/>
            </p:nvSpPr>
            <p:spPr>
              <a:xfrm>
                <a:off x="242325" y="1725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2" name="Google Shape;6202;p15"/>
              <p:cNvSpPr/>
              <p:nvPr/>
            </p:nvSpPr>
            <p:spPr>
              <a:xfrm>
                <a:off x="243725" y="1701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15"/>
              <p:cNvSpPr/>
              <p:nvPr/>
            </p:nvSpPr>
            <p:spPr>
              <a:xfrm>
                <a:off x="264800" y="1080675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4" name="Google Shape;6204;p15"/>
              <p:cNvSpPr/>
              <p:nvPr/>
            </p:nvSpPr>
            <p:spPr>
              <a:xfrm>
                <a:off x="267625" y="10287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F8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5" name="Google Shape;6205;p15"/>
              <p:cNvSpPr/>
              <p:nvPr/>
            </p:nvSpPr>
            <p:spPr>
              <a:xfrm>
                <a:off x="267625" y="10202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6" name="Google Shape;6206;p15"/>
              <p:cNvSpPr/>
              <p:nvPr/>
            </p:nvSpPr>
            <p:spPr>
              <a:xfrm>
                <a:off x="398300" y="1616050"/>
                <a:ext cx="5060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3148" extrusionOk="0">
                    <a:moveTo>
                      <a:pt x="1125" y="0"/>
                    </a:moveTo>
                    <a:lnTo>
                      <a:pt x="900" y="57"/>
                    </a:lnTo>
                    <a:lnTo>
                      <a:pt x="675" y="169"/>
                    </a:lnTo>
                    <a:lnTo>
                      <a:pt x="450" y="225"/>
                    </a:lnTo>
                    <a:lnTo>
                      <a:pt x="338" y="394"/>
                    </a:lnTo>
                    <a:lnTo>
                      <a:pt x="281" y="450"/>
                    </a:lnTo>
                    <a:lnTo>
                      <a:pt x="281" y="562"/>
                    </a:lnTo>
                    <a:lnTo>
                      <a:pt x="394" y="787"/>
                    </a:lnTo>
                    <a:lnTo>
                      <a:pt x="450" y="956"/>
                    </a:lnTo>
                    <a:lnTo>
                      <a:pt x="394" y="1124"/>
                    </a:lnTo>
                    <a:lnTo>
                      <a:pt x="394" y="1293"/>
                    </a:lnTo>
                    <a:lnTo>
                      <a:pt x="450" y="1405"/>
                    </a:lnTo>
                    <a:lnTo>
                      <a:pt x="563" y="1686"/>
                    </a:lnTo>
                    <a:lnTo>
                      <a:pt x="675" y="2024"/>
                    </a:lnTo>
                    <a:lnTo>
                      <a:pt x="619" y="2192"/>
                    </a:lnTo>
                    <a:lnTo>
                      <a:pt x="563" y="2361"/>
                    </a:lnTo>
                    <a:lnTo>
                      <a:pt x="450" y="2249"/>
                    </a:lnTo>
                    <a:lnTo>
                      <a:pt x="394" y="2136"/>
                    </a:lnTo>
                    <a:lnTo>
                      <a:pt x="338" y="2024"/>
                    </a:lnTo>
                    <a:lnTo>
                      <a:pt x="169" y="2024"/>
                    </a:lnTo>
                    <a:lnTo>
                      <a:pt x="113" y="2080"/>
                    </a:lnTo>
                    <a:lnTo>
                      <a:pt x="57" y="2192"/>
                    </a:lnTo>
                    <a:lnTo>
                      <a:pt x="0" y="2417"/>
                    </a:lnTo>
                    <a:lnTo>
                      <a:pt x="0" y="2530"/>
                    </a:lnTo>
                    <a:lnTo>
                      <a:pt x="0" y="2698"/>
                    </a:lnTo>
                    <a:lnTo>
                      <a:pt x="0" y="2867"/>
                    </a:lnTo>
                    <a:lnTo>
                      <a:pt x="57" y="2979"/>
                    </a:lnTo>
                    <a:lnTo>
                      <a:pt x="169" y="2979"/>
                    </a:lnTo>
                    <a:lnTo>
                      <a:pt x="281" y="2923"/>
                    </a:lnTo>
                    <a:lnTo>
                      <a:pt x="450" y="2811"/>
                    </a:lnTo>
                    <a:lnTo>
                      <a:pt x="563" y="2754"/>
                    </a:lnTo>
                    <a:lnTo>
                      <a:pt x="619" y="2754"/>
                    </a:lnTo>
                    <a:lnTo>
                      <a:pt x="675" y="2811"/>
                    </a:lnTo>
                    <a:lnTo>
                      <a:pt x="731" y="2867"/>
                    </a:lnTo>
                    <a:lnTo>
                      <a:pt x="731" y="3092"/>
                    </a:lnTo>
                    <a:lnTo>
                      <a:pt x="787" y="3148"/>
                    </a:lnTo>
                    <a:lnTo>
                      <a:pt x="844" y="3092"/>
                    </a:lnTo>
                    <a:lnTo>
                      <a:pt x="900" y="2923"/>
                    </a:lnTo>
                    <a:lnTo>
                      <a:pt x="1012" y="2867"/>
                    </a:lnTo>
                    <a:lnTo>
                      <a:pt x="1068" y="2867"/>
                    </a:lnTo>
                    <a:lnTo>
                      <a:pt x="1349" y="2754"/>
                    </a:lnTo>
                    <a:lnTo>
                      <a:pt x="1462" y="2586"/>
                    </a:lnTo>
                    <a:lnTo>
                      <a:pt x="1462" y="2417"/>
                    </a:lnTo>
                    <a:lnTo>
                      <a:pt x="1293" y="2192"/>
                    </a:lnTo>
                    <a:lnTo>
                      <a:pt x="1349" y="2192"/>
                    </a:lnTo>
                    <a:lnTo>
                      <a:pt x="1518" y="2417"/>
                    </a:lnTo>
                    <a:lnTo>
                      <a:pt x="1687" y="2473"/>
                    </a:lnTo>
                    <a:lnTo>
                      <a:pt x="1855" y="2473"/>
                    </a:lnTo>
                    <a:lnTo>
                      <a:pt x="1968" y="2417"/>
                    </a:lnTo>
                    <a:lnTo>
                      <a:pt x="2024" y="2361"/>
                    </a:lnTo>
                    <a:lnTo>
                      <a:pt x="1968" y="2305"/>
                    </a:lnTo>
                    <a:lnTo>
                      <a:pt x="1911" y="2249"/>
                    </a:lnTo>
                    <a:lnTo>
                      <a:pt x="1799" y="2249"/>
                    </a:lnTo>
                    <a:lnTo>
                      <a:pt x="1687" y="2192"/>
                    </a:lnTo>
                    <a:lnTo>
                      <a:pt x="1630" y="2136"/>
                    </a:lnTo>
                    <a:lnTo>
                      <a:pt x="1574" y="2080"/>
                    </a:lnTo>
                    <a:lnTo>
                      <a:pt x="1630" y="2024"/>
                    </a:lnTo>
                    <a:lnTo>
                      <a:pt x="1687" y="2024"/>
                    </a:lnTo>
                    <a:lnTo>
                      <a:pt x="1799" y="1855"/>
                    </a:lnTo>
                    <a:lnTo>
                      <a:pt x="1799" y="1630"/>
                    </a:lnTo>
                    <a:lnTo>
                      <a:pt x="1743" y="1518"/>
                    </a:lnTo>
                    <a:lnTo>
                      <a:pt x="1630" y="1462"/>
                    </a:lnTo>
                    <a:lnTo>
                      <a:pt x="1462" y="1349"/>
                    </a:lnTo>
                    <a:lnTo>
                      <a:pt x="1237" y="1293"/>
                    </a:lnTo>
                    <a:lnTo>
                      <a:pt x="1068" y="1293"/>
                    </a:lnTo>
                    <a:lnTo>
                      <a:pt x="1012" y="1237"/>
                    </a:lnTo>
                    <a:lnTo>
                      <a:pt x="956" y="1124"/>
                    </a:lnTo>
                    <a:lnTo>
                      <a:pt x="956" y="1012"/>
                    </a:lnTo>
                    <a:lnTo>
                      <a:pt x="900" y="843"/>
                    </a:lnTo>
                    <a:lnTo>
                      <a:pt x="900" y="731"/>
                    </a:lnTo>
                    <a:lnTo>
                      <a:pt x="900" y="562"/>
                    </a:lnTo>
                    <a:lnTo>
                      <a:pt x="1012" y="394"/>
                    </a:lnTo>
                    <a:lnTo>
                      <a:pt x="1012" y="562"/>
                    </a:lnTo>
                    <a:lnTo>
                      <a:pt x="1012" y="675"/>
                    </a:lnTo>
                    <a:lnTo>
                      <a:pt x="1125" y="731"/>
                    </a:lnTo>
                    <a:lnTo>
                      <a:pt x="1237" y="731"/>
                    </a:lnTo>
                    <a:lnTo>
                      <a:pt x="1349" y="619"/>
                    </a:lnTo>
                    <a:lnTo>
                      <a:pt x="1462" y="562"/>
                    </a:lnTo>
                    <a:lnTo>
                      <a:pt x="1518" y="450"/>
                    </a:lnTo>
                    <a:lnTo>
                      <a:pt x="1462" y="225"/>
                    </a:lnTo>
                    <a:lnTo>
                      <a:pt x="1406" y="113"/>
                    </a:lnTo>
                    <a:lnTo>
                      <a:pt x="1349" y="57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7" name="Google Shape;6207;p15"/>
              <p:cNvSpPr/>
              <p:nvPr/>
            </p:nvSpPr>
            <p:spPr>
              <a:xfrm>
                <a:off x="420775" y="1665225"/>
                <a:ext cx="26725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024" extrusionOk="0">
                    <a:moveTo>
                      <a:pt x="338" y="1"/>
                    </a:moveTo>
                    <a:lnTo>
                      <a:pt x="226" y="113"/>
                    </a:lnTo>
                    <a:lnTo>
                      <a:pt x="282" y="225"/>
                    </a:lnTo>
                    <a:lnTo>
                      <a:pt x="338" y="282"/>
                    </a:lnTo>
                    <a:lnTo>
                      <a:pt x="394" y="282"/>
                    </a:lnTo>
                    <a:lnTo>
                      <a:pt x="507" y="394"/>
                    </a:lnTo>
                    <a:lnTo>
                      <a:pt x="450" y="563"/>
                    </a:lnTo>
                    <a:lnTo>
                      <a:pt x="394" y="675"/>
                    </a:lnTo>
                    <a:lnTo>
                      <a:pt x="394" y="731"/>
                    </a:lnTo>
                    <a:lnTo>
                      <a:pt x="338" y="787"/>
                    </a:lnTo>
                    <a:lnTo>
                      <a:pt x="57" y="787"/>
                    </a:lnTo>
                    <a:lnTo>
                      <a:pt x="1" y="956"/>
                    </a:lnTo>
                    <a:lnTo>
                      <a:pt x="226" y="956"/>
                    </a:lnTo>
                    <a:lnTo>
                      <a:pt x="282" y="1012"/>
                    </a:lnTo>
                    <a:lnTo>
                      <a:pt x="338" y="956"/>
                    </a:lnTo>
                    <a:lnTo>
                      <a:pt x="507" y="1012"/>
                    </a:lnTo>
                    <a:lnTo>
                      <a:pt x="619" y="1125"/>
                    </a:lnTo>
                    <a:lnTo>
                      <a:pt x="619" y="1237"/>
                    </a:lnTo>
                    <a:lnTo>
                      <a:pt x="619" y="1293"/>
                    </a:lnTo>
                    <a:lnTo>
                      <a:pt x="507" y="1349"/>
                    </a:lnTo>
                    <a:lnTo>
                      <a:pt x="507" y="1406"/>
                    </a:lnTo>
                    <a:lnTo>
                      <a:pt x="507" y="1518"/>
                    </a:lnTo>
                    <a:lnTo>
                      <a:pt x="507" y="1630"/>
                    </a:lnTo>
                    <a:lnTo>
                      <a:pt x="450" y="1687"/>
                    </a:lnTo>
                    <a:lnTo>
                      <a:pt x="507" y="1743"/>
                    </a:lnTo>
                    <a:lnTo>
                      <a:pt x="675" y="1799"/>
                    </a:lnTo>
                    <a:lnTo>
                      <a:pt x="788" y="1968"/>
                    </a:lnTo>
                    <a:lnTo>
                      <a:pt x="900" y="2024"/>
                    </a:lnTo>
                    <a:lnTo>
                      <a:pt x="1012" y="1855"/>
                    </a:lnTo>
                    <a:lnTo>
                      <a:pt x="1012" y="1799"/>
                    </a:lnTo>
                    <a:lnTo>
                      <a:pt x="956" y="1743"/>
                    </a:lnTo>
                    <a:lnTo>
                      <a:pt x="900" y="1630"/>
                    </a:lnTo>
                    <a:lnTo>
                      <a:pt x="900" y="1518"/>
                    </a:lnTo>
                    <a:lnTo>
                      <a:pt x="1012" y="1406"/>
                    </a:lnTo>
                    <a:lnTo>
                      <a:pt x="1069" y="1293"/>
                    </a:lnTo>
                    <a:lnTo>
                      <a:pt x="1069" y="1237"/>
                    </a:lnTo>
                    <a:lnTo>
                      <a:pt x="1012" y="1181"/>
                    </a:lnTo>
                    <a:lnTo>
                      <a:pt x="900" y="1125"/>
                    </a:lnTo>
                    <a:lnTo>
                      <a:pt x="900" y="1068"/>
                    </a:lnTo>
                    <a:lnTo>
                      <a:pt x="1012" y="1012"/>
                    </a:lnTo>
                    <a:lnTo>
                      <a:pt x="956" y="956"/>
                    </a:lnTo>
                    <a:lnTo>
                      <a:pt x="844" y="844"/>
                    </a:lnTo>
                    <a:lnTo>
                      <a:pt x="788" y="731"/>
                    </a:lnTo>
                    <a:lnTo>
                      <a:pt x="900" y="563"/>
                    </a:lnTo>
                    <a:lnTo>
                      <a:pt x="956" y="506"/>
                    </a:lnTo>
                    <a:lnTo>
                      <a:pt x="788" y="450"/>
                    </a:lnTo>
                    <a:lnTo>
                      <a:pt x="619" y="394"/>
                    </a:lnTo>
                    <a:lnTo>
                      <a:pt x="563" y="282"/>
                    </a:lnTo>
                    <a:lnTo>
                      <a:pt x="507" y="57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8E7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8" name="Google Shape;6208;p15"/>
              <p:cNvSpPr/>
              <p:nvPr/>
            </p:nvSpPr>
            <p:spPr>
              <a:xfrm>
                <a:off x="440450" y="1625875"/>
                <a:ext cx="3375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631" extrusionOk="0">
                    <a:moveTo>
                      <a:pt x="675" y="1"/>
                    </a:moveTo>
                    <a:lnTo>
                      <a:pt x="563" y="57"/>
                    </a:lnTo>
                    <a:lnTo>
                      <a:pt x="506" y="169"/>
                    </a:lnTo>
                    <a:lnTo>
                      <a:pt x="506" y="338"/>
                    </a:lnTo>
                    <a:lnTo>
                      <a:pt x="506" y="450"/>
                    </a:lnTo>
                    <a:lnTo>
                      <a:pt x="506" y="563"/>
                    </a:lnTo>
                    <a:lnTo>
                      <a:pt x="394" y="619"/>
                    </a:lnTo>
                    <a:lnTo>
                      <a:pt x="338" y="675"/>
                    </a:lnTo>
                    <a:lnTo>
                      <a:pt x="225" y="788"/>
                    </a:lnTo>
                    <a:lnTo>
                      <a:pt x="113" y="900"/>
                    </a:lnTo>
                    <a:lnTo>
                      <a:pt x="57" y="1181"/>
                    </a:lnTo>
                    <a:lnTo>
                      <a:pt x="1" y="1631"/>
                    </a:lnTo>
                    <a:lnTo>
                      <a:pt x="113" y="1631"/>
                    </a:lnTo>
                    <a:lnTo>
                      <a:pt x="225" y="1518"/>
                    </a:lnTo>
                    <a:lnTo>
                      <a:pt x="282" y="1406"/>
                    </a:lnTo>
                    <a:lnTo>
                      <a:pt x="394" y="1069"/>
                    </a:lnTo>
                    <a:lnTo>
                      <a:pt x="450" y="900"/>
                    </a:lnTo>
                    <a:lnTo>
                      <a:pt x="563" y="844"/>
                    </a:lnTo>
                    <a:lnTo>
                      <a:pt x="788" y="788"/>
                    </a:lnTo>
                    <a:lnTo>
                      <a:pt x="900" y="788"/>
                    </a:lnTo>
                    <a:lnTo>
                      <a:pt x="956" y="844"/>
                    </a:lnTo>
                    <a:lnTo>
                      <a:pt x="1125" y="900"/>
                    </a:lnTo>
                    <a:lnTo>
                      <a:pt x="1237" y="900"/>
                    </a:lnTo>
                    <a:lnTo>
                      <a:pt x="1293" y="844"/>
                    </a:lnTo>
                    <a:lnTo>
                      <a:pt x="1350" y="675"/>
                    </a:lnTo>
                    <a:lnTo>
                      <a:pt x="1350" y="563"/>
                    </a:lnTo>
                    <a:lnTo>
                      <a:pt x="1293" y="450"/>
                    </a:lnTo>
                    <a:lnTo>
                      <a:pt x="1181" y="450"/>
                    </a:lnTo>
                    <a:lnTo>
                      <a:pt x="1125" y="507"/>
                    </a:lnTo>
                    <a:lnTo>
                      <a:pt x="1125" y="450"/>
                    </a:lnTo>
                    <a:lnTo>
                      <a:pt x="1125" y="338"/>
                    </a:lnTo>
                    <a:lnTo>
                      <a:pt x="1069" y="226"/>
                    </a:lnTo>
                    <a:lnTo>
                      <a:pt x="956" y="113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9" name="Google Shape;6209;p15"/>
              <p:cNvSpPr/>
              <p:nvPr/>
            </p:nvSpPr>
            <p:spPr>
              <a:xfrm>
                <a:off x="468550" y="1648375"/>
                <a:ext cx="112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50" extrusionOk="0">
                    <a:moveTo>
                      <a:pt x="113" y="0"/>
                    </a:moveTo>
                    <a:lnTo>
                      <a:pt x="57" y="112"/>
                    </a:lnTo>
                    <a:lnTo>
                      <a:pt x="1" y="225"/>
                    </a:lnTo>
                    <a:lnTo>
                      <a:pt x="57" y="337"/>
                    </a:lnTo>
                    <a:lnTo>
                      <a:pt x="169" y="393"/>
                    </a:lnTo>
                    <a:lnTo>
                      <a:pt x="226" y="450"/>
                    </a:lnTo>
                    <a:lnTo>
                      <a:pt x="394" y="450"/>
                    </a:lnTo>
                    <a:lnTo>
                      <a:pt x="450" y="337"/>
                    </a:lnTo>
                    <a:lnTo>
                      <a:pt x="450" y="225"/>
                    </a:lnTo>
                    <a:lnTo>
                      <a:pt x="394" y="169"/>
                    </a:lnTo>
                    <a:lnTo>
                      <a:pt x="282" y="112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0" name="Google Shape;6210;p15"/>
              <p:cNvSpPr/>
              <p:nvPr/>
            </p:nvSpPr>
            <p:spPr>
              <a:xfrm>
                <a:off x="478400" y="16708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56" y="57"/>
                    </a:lnTo>
                    <a:lnTo>
                      <a:pt x="113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1" name="Google Shape;6211;p15"/>
              <p:cNvSpPr/>
              <p:nvPr/>
            </p:nvSpPr>
            <p:spPr>
              <a:xfrm>
                <a:off x="249350" y="1575300"/>
                <a:ext cx="52025" cy="87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3486" extrusionOk="0">
                    <a:moveTo>
                      <a:pt x="1012" y="0"/>
                    </a:moveTo>
                    <a:lnTo>
                      <a:pt x="956" y="57"/>
                    </a:lnTo>
                    <a:lnTo>
                      <a:pt x="844" y="169"/>
                    </a:lnTo>
                    <a:lnTo>
                      <a:pt x="675" y="281"/>
                    </a:lnTo>
                    <a:lnTo>
                      <a:pt x="619" y="281"/>
                    </a:lnTo>
                    <a:lnTo>
                      <a:pt x="563" y="450"/>
                    </a:lnTo>
                    <a:lnTo>
                      <a:pt x="450" y="562"/>
                    </a:lnTo>
                    <a:lnTo>
                      <a:pt x="169" y="731"/>
                    </a:lnTo>
                    <a:lnTo>
                      <a:pt x="282" y="843"/>
                    </a:lnTo>
                    <a:lnTo>
                      <a:pt x="338" y="900"/>
                    </a:lnTo>
                    <a:lnTo>
                      <a:pt x="394" y="956"/>
                    </a:lnTo>
                    <a:lnTo>
                      <a:pt x="394" y="1012"/>
                    </a:lnTo>
                    <a:lnTo>
                      <a:pt x="282" y="1068"/>
                    </a:lnTo>
                    <a:lnTo>
                      <a:pt x="282" y="1124"/>
                    </a:lnTo>
                    <a:lnTo>
                      <a:pt x="282" y="1181"/>
                    </a:lnTo>
                    <a:lnTo>
                      <a:pt x="394" y="1293"/>
                    </a:lnTo>
                    <a:lnTo>
                      <a:pt x="450" y="1405"/>
                    </a:lnTo>
                    <a:lnTo>
                      <a:pt x="563" y="1462"/>
                    </a:lnTo>
                    <a:lnTo>
                      <a:pt x="619" y="1518"/>
                    </a:lnTo>
                    <a:lnTo>
                      <a:pt x="563" y="1687"/>
                    </a:lnTo>
                    <a:lnTo>
                      <a:pt x="506" y="1799"/>
                    </a:lnTo>
                    <a:lnTo>
                      <a:pt x="506" y="1855"/>
                    </a:lnTo>
                    <a:lnTo>
                      <a:pt x="563" y="1911"/>
                    </a:lnTo>
                    <a:lnTo>
                      <a:pt x="675" y="1855"/>
                    </a:lnTo>
                    <a:lnTo>
                      <a:pt x="731" y="1968"/>
                    </a:lnTo>
                    <a:lnTo>
                      <a:pt x="788" y="2024"/>
                    </a:lnTo>
                    <a:lnTo>
                      <a:pt x="788" y="2080"/>
                    </a:lnTo>
                    <a:lnTo>
                      <a:pt x="788" y="2192"/>
                    </a:lnTo>
                    <a:lnTo>
                      <a:pt x="731" y="2249"/>
                    </a:lnTo>
                    <a:lnTo>
                      <a:pt x="619" y="2249"/>
                    </a:lnTo>
                    <a:lnTo>
                      <a:pt x="506" y="2192"/>
                    </a:lnTo>
                    <a:lnTo>
                      <a:pt x="450" y="2080"/>
                    </a:lnTo>
                    <a:lnTo>
                      <a:pt x="338" y="2024"/>
                    </a:lnTo>
                    <a:lnTo>
                      <a:pt x="225" y="2080"/>
                    </a:lnTo>
                    <a:lnTo>
                      <a:pt x="169" y="2136"/>
                    </a:lnTo>
                    <a:lnTo>
                      <a:pt x="113" y="2192"/>
                    </a:lnTo>
                    <a:lnTo>
                      <a:pt x="57" y="2192"/>
                    </a:lnTo>
                    <a:lnTo>
                      <a:pt x="1" y="2249"/>
                    </a:lnTo>
                    <a:lnTo>
                      <a:pt x="282" y="2249"/>
                    </a:lnTo>
                    <a:lnTo>
                      <a:pt x="338" y="2305"/>
                    </a:lnTo>
                    <a:lnTo>
                      <a:pt x="338" y="2361"/>
                    </a:lnTo>
                    <a:lnTo>
                      <a:pt x="338" y="2530"/>
                    </a:lnTo>
                    <a:lnTo>
                      <a:pt x="394" y="2586"/>
                    </a:lnTo>
                    <a:lnTo>
                      <a:pt x="506" y="2586"/>
                    </a:lnTo>
                    <a:lnTo>
                      <a:pt x="506" y="2698"/>
                    </a:lnTo>
                    <a:lnTo>
                      <a:pt x="563" y="2811"/>
                    </a:lnTo>
                    <a:lnTo>
                      <a:pt x="675" y="2586"/>
                    </a:lnTo>
                    <a:lnTo>
                      <a:pt x="731" y="2473"/>
                    </a:lnTo>
                    <a:lnTo>
                      <a:pt x="844" y="2473"/>
                    </a:lnTo>
                    <a:lnTo>
                      <a:pt x="844" y="2530"/>
                    </a:lnTo>
                    <a:lnTo>
                      <a:pt x="900" y="2811"/>
                    </a:lnTo>
                    <a:lnTo>
                      <a:pt x="900" y="2867"/>
                    </a:lnTo>
                    <a:lnTo>
                      <a:pt x="900" y="2923"/>
                    </a:lnTo>
                    <a:lnTo>
                      <a:pt x="900" y="2979"/>
                    </a:lnTo>
                    <a:lnTo>
                      <a:pt x="1012" y="3035"/>
                    </a:lnTo>
                    <a:lnTo>
                      <a:pt x="956" y="3092"/>
                    </a:lnTo>
                    <a:lnTo>
                      <a:pt x="1012" y="3148"/>
                    </a:lnTo>
                    <a:lnTo>
                      <a:pt x="1069" y="3204"/>
                    </a:lnTo>
                    <a:lnTo>
                      <a:pt x="956" y="3204"/>
                    </a:lnTo>
                    <a:lnTo>
                      <a:pt x="1012" y="3316"/>
                    </a:lnTo>
                    <a:lnTo>
                      <a:pt x="1069" y="3429"/>
                    </a:lnTo>
                    <a:lnTo>
                      <a:pt x="1125" y="3485"/>
                    </a:lnTo>
                    <a:lnTo>
                      <a:pt x="1462" y="3485"/>
                    </a:lnTo>
                    <a:lnTo>
                      <a:pt x="1574" y="3429"/>
                    </a:lnTo>
                    <a:lnTo>
                      <a:pt x="1687" y="3373"/>
                    </a:lnTo>
                    <a:lnTo>
                      <a:pt x="1743" y="3204"/>
                    </a:lnTo>
                    <a:lnTo>
                      <a:pt x="1743" y="3092"/>
                    </a:lnTo>
                    <a:lnTo>
                      <a:pt x="1743" y="2979"/>
                    </a:lnTo>
                    <a:lnTo>
                      <a:pt x="1799" y="2923"/>
                    </a:lnTo>
                    <a:lnTo>
                      <a:pt x="1855" y="2754"/>
                    </a:lnTo>
                    <a:lnTo>
                      <a:pt x="1912" y="2642"/>
                    </a:lnTo>
                    <a:lnTo>
                      <a:pt x="1855" y="2530"/>
                    </a:lnTo>
                    <a:lnTo>
                      <a:pt x="1743" y="2530"/>
                    </a:lnTo>
                    <a:lnTo>
                      <a:pt x="1743" y="2473"/>
                    </a:lnTo>
                    <a:lnTo>
                      <a:pt x="1743" y="2305"/>
                    </a:lnTo>
                    <a:lnTo>
                      <a:pt x="1687" y="2249"/>
                    </a:lnTo>
                    <a:lnTo>
                      <a:pt x="1574" y="2192"/>
                    </a:lnTo>
                    <a:lnTo>
                      <a:pt x="1462" y="2192"/>
                    </a:lnTo>
                    <a:lnTo>
                      <a:pt x="1293" y="2305"/>
                    </a:lnTo>
                    <a:lnTo>
                      <a:pt x="1237" y="2361"/>
                    </a:lnTo>
                    <a:lnTo>
                      <a:pt x="1237" y="2473"/>
                    </a:lnTo>
                    <a:lnTo>
                      <a:pt x="1125" y="2473"/>
                    </a:lnTo>
                    <a:lnTo>
                      <a:pt x="1125" y="2417"/>
                    </a:lnTo>
                    <a:lnTo>
                      <a:pt x="1181" y="2361"/>
                    </a:lnTo>
                    <a:lnTo>
                      <a:pt x="1293" y="2249"/>
                    </a:lnTo>
                    <a:lnTo>
                      <a:pt x="1350" y="2136"/>
                    </a:lnTo>
                    <a:lnTo>
                      <a:pt x="1350" y="2024"/>
                    </a:lnTo>
                    <a:lnTo>
                      <a:pt x="1406" y="1911"/>
                    </a:lnTo>
                    <a:lnTo>
                      <a:pt x="1462" y="1799"/>
                    </a:lnTo>
                    <a:lnTo>
                      <a:pt x="1406" y="1743"/>
                    </a:lnTo>
                    <a:lnTo>
                      <a:pt x="1350" y="1687"/>
                    </a:lnTo>
                    <a:lnTo>
                      <a:pt x="1350" y="1630"/>
                    </a:lnTo>
                    <a:lnTo>
                      <a:pt x="1462" y="1574"/>
                    </a:lnTo>
                    <a:lnTo>
                      <a:pt x="1574" y="1518"/>
                    </a:lnTo>
                    <a:lnTo>
                      <a:pt x="1687" y="1349"/>
                    </a:lnTo>
                    <a:lnTo>
                      <a:pt x="1855" y="1124"/>
                    </a:lnTo>
                    <a:lnTo>
                      <a:pt x="1968" y="1068"/>
                    </a:lnTo>
                    <a:lnTo>
                      <a:pt x="2080" y="1068"/>
                    </a:lnTo>
                    <a:lnTo>
                      <a:pt x="2080" y="1012"/>
                    </a:lnTo>
                    <a:lnTo>
                      <a:pt x="2080" y="900"/>
                    </a:lnTo>
                    <a:lnTo>
                      <a:pt x="1968" y="900"/>
                    </a:lnTo>
                    <a:lnTo>
                      <a:pt x="1912" y="843"/>
                    </a:lnTo>
                    <a:lnTo>
                      <a:pt x="1799" y="675"/>
                    </a:lnTo>
                    <a:lnTo>
                      <a:pt x="1743" y="450"/>
                    </a:lnTo>
                    <a:lnTo>
                      <a:pt x="1687" y="394"/>
                    </a:lnTo>
                    <a:lnTo>
                      <a:pt x="1631" y="338"/>
                    </a:lnTo>
                    <a:lnTo>
                      <a:pt x="1462" y="281"/>
                    </a:lnTo>
                    <a:lnTo>
                      <a:pt x="1237" y="113"/>
                    </a:ln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8E77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2" name="Google Shape;6212;p15"/>
              <p:cNvSpPr/>
              <p:nvPr/>
            </p:nvSpPr>
            <p:spPr>
              <a:xfrm>
                <a:off x="276050" y="1642750"/>
                <a:ext cx="4357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2193" extrusionOk="0">
                    <a:moveTo>
                      <a:pt x="1518" y="0"/>
                    </a:moveTo>
                    <a:lnTo>
                      <a:pt x="1012" y="113"/>
                    </a:lnTo>
                    <a:lnTo>
                      <a:pt x="787" y="225"/>
                    </a:lnTo>
                    <a:lnTo>
                      <a:pt x="619" y="394"/>
                    </a:lnTo>
                    <a:lnTo>
                      <a:pt x="563" y="562"/>
                    </a:lnTo>
                    <a:lnTo>
                      <a:pt x="506" y="618"/>
                    </a:lnTo>
                    <a:lnTo>
                      <a:pt x="450" y="675"/>
                    </a:lnTo>
                    <a:lnTo>
                      <a:pt x="338" y="731"/>
                    </a:lnTo>
                    <a:lnTo>
                      <a:pt x="225" y="787"/>
                    </a:lnTo>
                    <a:lnTo>
                      <a:pt x="225" y="843"/>
                    </a:lnTo>
                    <a:lnTo>
                      <a:pt x="57" y="900"/>
                    </a:lnTo>
                    <a:lnTo>
                      <a:pt x="1" y="956"/>
                    </a:lnTo>
                    <a:lnTo>
                      <a:pt x="1" y="1012"/>
                    </a:lnTo>
                    <a:lnTo>
                      <a:pt x="57" y="1068"/>
                    </a:lnTo>
                    <a:lnTo>
                      <a:pt x="113" y="1124"/>
                    </a:lnTo>
                    <a:lnTo>
                      <a:pt x="338" y="1124"/>
                    </a:lnTo>
                    <a:lnTo>
                      <a:pt x="506" y="1068"/>
                    </a:lnTo>
                    <a:lnTo>
                      <a:pt x="619" y="1068"/>
                    </a:lnTo>
                    <a:lnTo>
                      <a:pt x="956" y="1181"/>
                    </a:lnTo>
                    <a:lnTo>
                      <a:pt x="1068" y="1237"/>
                    </a:lnTo>
                    <a:lnTo>
                      <a:pt x="1068" y="1349"/>
                    </a:lnTo>
                    <a:lnTo>
                      <a:pt x="956" y="1574"/>
                    </a:lnTo>
                    <a:lnTo>
                      <a:pt x="956" y="1686"/>
                    </a:lnTo>
                    <a:lnTo>
                      <a:pt x="1012" y="1799"/>
                    </a:lnTo>
                    <a:lnTo>
                      <a:pt x="1068" y="2080"/>
                    </a:lnTo>
                    <a:lnTo>
                      <a:pt x="1181" y="2136"/>
                    </a:lnTo>
                    <a:lnTo>
                      <a:pt x="1237" y="2192"/>
                    </a:lnTo>
                    <a:lnTo>
                      <a:pt x="1349" y="2136"/>
                    </a:lnTo>
                    <a:lnTo>
                      <a:pt x="1462" y="2024"/>
                    </a:lnTo>
                    <a:lnTo>
                      <a:pt x="1518" y="1911"/>
                    </a:lnTo>
                    <a:lnTo>
                      <a:pt x="1518" y="1799"/>
                    </a:lnTo>
                    <a:lnTo>
                      <a:pt x="1574" y="1630"/>
                    </a:lnTo>
                    <a:lnTo>
                      <a:pt x="1631" y="1462"/>
                    </a:lnTo>
                    <a:lnTo>
                      <a:pt x="1631" y="1293"/>
                    </a:lnTo>
                    <a:lnTo>
                      <a:pt x="1631" y="1181"/>
                    </a:lnTo>
                    <a:lnTo>
                      <a:pt x="1631" y="956"/>
                    </a:lnTo>
                    <a:lnTo>
                      <a:pt x="1574" y="843"/>
                    </a:lnTo>
                    <a:lnTo>
                      <a:pt x="1687" y="675"/>
                    </a:lnTo>
                    <a:lnTo>
                      <a:pt x="1743" y="562"/>
                    </a:lnTo>
                    <a:lnTo>
                      <a:pt x="1743" y="394"/>
                    </a:lnTo>
                    <a:lnTo>
                      <a:pt x="1743" y="225"/>
                    </a:lnTo>
                    <a:lnTo>
                      <a:pt x="1631" y="56"/>
                    </a:lnTo>
                    <a:lnTo>
                      <a:pt x="1574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3" name="Google Shape;6213;p15"/>
              <p:cNvSpPr/>
              <p:nvPr/>
            </p:nvSpPr>
            <p:spPr>
              <a:xfrm>
                <a:off x="260600" y="1651175"/>
                <a:ext cx="182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19" extrusionOk="0">
                    <a:moveTo>
                      <a:pt x="562" y="0"/>
                    </a:moveTo>
                    <a:lnTo>
                      <a:pt x="394" y="57"/>
                    </a:lnTo>
                    <a:lnTo>
                      <a:pt x="281" y="113"/>
                    </a:lnTo>
                    <a:lnTo>
                      <a:pt x="169" y="225"/>
                    </a:lnTo>
                    <a:lnTo>
                      <a:pt x="56" y="281"/>
                    </a:lnTo>
                    <a:lnTo>
                      <a:pt x="56" y="338"/>
                    </a:lnTo>
                    <a:lnTo>
                      <a:pt x="0" y="450"/>
                    </a:lnTo>
                    <a:lnTo>
                      <a:pt x="56" y="563"/>
                    </a:lnTo>
                    <a:lnTo>
                      <a:pt x="225" y="619"/>
                    </a:lnTo>
                    <a:lnTo>
                      <a:pt x="394" y="619"/>
                    </a:lnTo>
                    <a:lnTo>
                      <a:pt x="450" y="563"/>
                    </a:lnTo>
                    <a:lnTo>
                      <a:pt x="394" y="394"/>
                    </a:lnTo>
                    <a:lnTo>
                      <a:pt x="394" y="338"/>
                    </a:lnTo>
                    <a:lnTo>
                      <a:pt x="450" y="281"/>
                    </a:lnTo>
                    <a:lnTo>
                      <a:pt x="506" y="169"/>
                    </a:lnTo>
                    <a:lnTo>
                      <a:pt x="731" y="169"/>
                    </a:lnTo>
                    <a:lnTo>
                      <a:pt x="675" y="113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4" name="Google Shape;6214;p15"/>
              <p:cNvSpPr/>
              <p:nvPr/>
            </p:nvSpPr>
            <p:spPr>
              <a:xfrm>
                <a:off x="247950" y="17087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69" y="1"/>
                    </a:moveTo>
                    <a:lnTo>
                      <a:pt x="0" y="170"/>
                    </a:lnTo>
                    <a:lnTo>
                      <a:pt x="0" y="226"/>
                    </a:lnTo>
                    <a:lnTo>
                      <a:pt x="57" y="282"/>
                    </a:lnTo>
                    <a:lnTo>
                      <a:pt x="169" y="282"/>
                    </a:lnTo>
                    <a:lnTo>
                      <a:pt x="225" y="226"/>
                    </a:lnTo>
                    <a:lnTo>
                      <a:pt x="281" y="170"/>
                    </a:lnTo>
                    <a:lnTo>
                      <a:pt x="281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5" name="Google Shape;6215;p15"/>
              <p:cNvSpPr/>
              <p:nvPr/>
            </p:nvSpPr>
            <p:spPr>
              <a:xfrm>
                <a:off x="269025" y="163852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113" y="282"/>
                    </a:lnTo>
                    <a:lnTo>
                      <a:pt x="169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6" name="Google Shape;6216;p15"/>
              <p:cNvSpPr/>
              <p:nvPr/>
            </p:nvSpPr>
            <p:spPr>
              <a:xfrm>
                <a:off x="269025" y="16469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7" name="Google Shape;6217;p15"/>
              <p:cNvSpPr/>
              <p:nvPr/>
            </p:nvSpPr>
            <p:spPr>
              <a:xfrm>
                <a:off x="246550" y="17158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1"/>
                    </a:moveTo>
                    <a:lnTo>
                      <a:pt x="56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8" name="Google Shape;6218;p15"/>
              <p:cNvSpPr/>
              <p:nvPr/>
            </p:nvSpPr>
            <p:spPr>
              <a:xfrm>
                <a:off x="247950" y="17214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5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9" name="Google Shape;6219;p15"/>
              <p:cNvSpPr/>
              <p:nvPr/>
            </p:nvSpPr>
            <p:spPr>
              <a:xfrm>
                <a:off x="266225" y="16525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0" name="Google Shape;6220;p15"/>
              <p:cNvSpPr/>
              <p:nvPr/>
            </p:nvSpPr>
            <p:spPr>
              <a:xfrm>
                <a:off x="276050" y="16610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1" name="Google Shape;6221;p15"/>
              <p:cNvSpPr/>
              <p:nvPr/>
            </p:nvSpPr>
            <p:spPr>
              <a:xfrm>
                <a:off x="391275" y="1103175"/>
                <a:ext cx="12227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6745" extrusionOk="0">
                    <a:moveTo>
                      <a:pt x="1687" y="3654"/>
                    </a:moveTo>
                    <a:lnTo>
                      <a:pt x="1574" y="3766"/>
                    </a:lnTo>
                    <a:lnTo>
                      <a:pt x="1518" y="3822"/>
                    </a:lnTo>
                    <a:lnTo>
                      <a:pt x="1293" y="3822"/>
                    </a:lnTo>
                    <a:lnTo>
                      <a:pt x="1125" y="3766"/>
                    </a:lnTo>
                    <a:lnTo>
                      <a:pt x="1462" y="3766"/>
                    </a:lnTo>
                    <a:lnTo>
                      <a:pt x="1574" y="3710"/>
                    </a:lnTo>
                    <a:lnTo>
                      <a:pt x="1687" y="3654"/>
                    </a:lnTo>
                    <a:close/>
                    <a:moveTo>
                      <a:pt x="1012" y="0"/>
                    </a:moveTo>
                    <a:lnTo>
                      <a:pt x="956" y="56"/>
                    </a:lnTo>
                    <a:lnTo>
                      <a:pt x="956" y="169"/>
                    </a:lnTo>
                    <a:lnTo>
                      <a:pt x="956" y="225"/>
                    </a:lnTo>
                    <a:lnTo>
                      <a:pt x="900" y="281"/>
                    </a:lnTo>
                    <a:lnTo>
                      <a:pt x="844" y="394"/>
                    </a:lnTo>
                    <a:lnTo>
                      <a:pt x="844" y="506"/>
                    </a:lnTo>
                    <a:lnTo>
                      <a:pt x="900" y="619"/>
                    </a:lnTo>
                    <a:lnTo>
                      <a:pt x="844" y="562"/>
                    </a:lnTo>
                    <a:lnTo>
                      <a:pt x="787" y="450"/>
                    </a:lnTo>
                    <a:lnTo>
                      <a:pt x="675" y="394"/>
                    </a:lnTo>
                    <a:lnTo>
                      <a:pt x="562" y="562"/>
                    </a:lnTo>
                    <a:lnTo>
                      <a:pt x="506" y="562"/>
                    </a:lnTo>
                    <a:lnTo>
                      <a:pt x="394" y="450"/>
                    </a:lnTo>
                    <a:lnTo>
                      <a:pt x="281" y="394"/>
                    </a:lnTo>
                    <a:lnTo>
                      <a:pt x="169" y="450"/>
                    </a:lnTo>
                    <a:lnTo>
                      <a:pt x="57" y="506"/>
                    </a:lnTo>
                    <a:lnTo>
                      <a:pt x="0" y="619"/>
                    </a:lnTo>
                    <a:lnTo>
                      <a:pt x="57" y="731"/>
                    </a:lnTo>
                    <a:lnTo>
                      <a:pt x="113" y="1068"/>
                    </a:lnTo>
                    <a:lnTo>
                      <a:pt x="225" y="1405"/>
                    </a:lnTo>
                    <a:lnTo>
                      <a:pt x="281" y="1799"/>
                    </a:lnTo>
                    <a:lnTo>
                      <a:pt x="281" y="1967"/>
                    </a:lnTo>
                    <a:lnTo>
                      <a:pt x="225" y="2192"/>
                    </a:lnTo>
                    <a:lnTo>
                      <a:pt x="113" y="2417"/>
                    </a:lnTo>
                    <a:lnTo>
                      <a:pt x="113" y="2530"/>
                    </a:lnTo>
                    <a:lnTo>
                      <a:pt x="113" y="2698"/>
                    </a:lnTo>
                    <a:lnTo>
                      <a:pt x="225" y="2754"/>
                    </a:lnTo>
                    <a:lnTo>
                      <a:pt x="169" y="2811"/>
                    </a:lnTo>
                    <a:lnTo>
                      <a:pt x="281" y="2979"/>
                    </a:lnTo>
                    <a:lnTo>
                      <a:pt x="281" y="3148"/>
                    </a:lnTo>
                    <a:lnTo>
                      <a:pt x="169" y="3485"/>
                    </a:lnTo>
                    <a:lnTo>
                      <a:pt x="225" y="3597"/>
                    </a:lnTo>
                    <a:lnTo>
                      <a:pt x="281" y="3710"/>
                    </a:lnTo>
                    <a:lnTo>
                      <a:pt x="450" y="3822"/>
                    </a:lnTo>
                    <a:lnTo>
                      <a:pt x="675" y="3878"/>
                    </a:lnTo>
                    <a:lnTo>
                      <a:pt x="844" y="3991"/>
                    </a:lnTo>
                    <a:lnTo>
                      <a:pt x="900" y="3991"/>
                    </a:lnTo>
                    <a:lnTo>
                      <a:pt x="956" y="3822"/>
                    </a:lnTo>
                    <a:lnTo>
                      <a:pt x="1068" y="3766"/>
                    </a:lnTo>
                    <a:lnTo>
                      <a:pt x="1125" y="3766"/>
                    </a:lnTo>
                    <a:lnTo>
                      <a:pt x="1012" y="3822"/>
                    </a:lnTo>
                    <a:lnTo>
                      <a:pt x="956" y="3878"/>
                    </a:lnTo>
                    <a:lnTo>
                      <a:pt x="956" y="3991"/>
                    </a:lnTo>
                    <a:lnTo>
                      <a:pt x="956" y="4159"/>
                    </a:lnTo>
                    <a:lnTo>
                      <a:pt x="956" y="4272"/>
                    </a:lnTo>
                    <a:lnTo>
                      <a:pt x="900" y="4384"/>
                    </a:lnTo>
                    <a:lnTo>
                      <a:pt x="844" y="4440"/>
                    </a:lnTo>
                    <a:lnTo>
                      <a:pt x="787" y="4497"/>
                    </a:lnTo>
                    <a:lnTo>
                      <a:pt x="844" y="4609"/>
                    </a:lnTo>
                    <a:lnTo>
                      <a:pt x="956" y="4778"/>
                    </a:lnTo>
                    <a:lnTo>
                      <a:pt x="1237" y="4890"/>
                    </a:lnTo>
                    <a:lnTo>
                      <a:pt x="1518" y="4946"/>
                    </a:lnTo>
                    <a:lnTo>
                      <a:pt x="1743" y="4946"/>
                    </a:lnTo>
                    <a:lnTo>
                      <a:pt x="1743" y="4834"/>
                    </a:lnTo>
                    <a:lnTo>
                      <a:pt x="1687" y="4722"/>
                    </a:lnTo>
                    <a:lnTo>
                      <a:pt x="1687" y="4665"/>
                    </a:lnTo>
                    <a:lnTo>
                      <a:pt x="1743" y="4553"/>
                    </a:lnTo>
                    <a:lnTo>
                      <a:pt x="1743" y="4440"/>
                    </a:lnTo>
                    <a:lnTo>
                      <a:pt x="1799" y="4553"/>
                    </a:lnTo>
                    <a:lnTo>
                      <a:pt x="1743" y="4665"/>
                    </a:lnTo>
                    <a:lnTo>
                      <a:pt x="1799" y="4722"/>
                    </a:lnTo>
                    <a:lnTo>
                      <a:pt x="1855" y="4778"/>
                    </a:lnTo>
                    <a:lnTo>
                      <a:pt x="2080" y="4722"/>
                    </a:lnTo>
                    <a:lnTo>
                      <a:pt x="2192" y="4609"/>
                    </a:lnTo>
                    <a:lnTo>
                      <a:pt x="2249" y="4497"/>
                    </a:lnTo>
                    <a:lnTo>
                      <a:pt x="2305" y="4497"/>
                    </a:lnTo>
                    <a:lnTo>
                      <a:pt x="2361" y="4609"/>
                    </a:lnTo>
                    <a:lnTo>
                      <a:pt x="2417" y="4665"/>
                    </a:lnTo>
                    <a:lnTo>
                      <a:pt x="2530" y="4665"/>
                    </a:lnTo>
                    <a:lnTo>
                      <a:pt x="2698" y="4609"/>
                    </a:lnTo>
                    <a:lnTo>
                      <a:pt x="2755" y="4609"/>
                    </a:lnTo>
                    <a:lnTo>
                      <a:pt x="2811" y="4665"/>
                    </a:lnTo>
                    <a:lnTo>
                      <a:pt x="2923" y="4722"/>
                    </a:lnTo>
                    <a:lnTo>
                      <a:pt x="2979" y="4722"/>
                    </a:lnTo>
                    <a:lnTo>
                      <a:pt x="2979" y="4778"/>
                    </a:lnTo>
                    <a:lnTo>
                      <a:pt x="3036" y="5452"/>
                    </a:lnTo>
                    <a:lnTo>
                      <a:pt x="3036" y="5846"/>
                    </a:lnTo>
                    <a:lnTo>
                      <a:pt x="3036" y="6183"/>
                    </a:lnTo>
                    <a:lnTo>
                      <a:pt x="3148" y="6295"/>
                    </a:lnTo>
                    <a:lnTo>
                      <a:pt x="3429" y="6295"/>
                    </a:lnTo>
                    <a:lnTo>
                      <a:pt x="3429" y="6351"/>
                    </a:lnTo>
                    <a:lnTo>
                      <a:pt x="3373" y="6408"/>
                    </a:lnTo>
                    <a:lnTo>
                      <a:pt x="3373" y="6576"/>
                    </a:lnTo>
                    <a:lnTo>
                      <a:pt x="3429" y="6689"/>
                    </a:lnTo>
                    <a:lnTo>
                      <a:pt x="3541" y="6745"/>
                    </a:lnTo>
                    <a:lnTo>
                      <a:pt x="3654" y="6689"/>
                    </a:lnTo>
                    <a:lnTo>
                      <a:pt x="3710" y="6633"/>
                    </a:lnTo>
                    <a:lnTo>
                      <a:pt x="3766" y="6464"/>
                    </a:lnTo>
                    <a:lnTo>
                      <a:pt x="3822" y="6351"/>
                    </a:lnTo>
                    <a:lnTo>
                      <a:pt x="3766" y="6183"/>
                    </a:lnTo>
                    <a:lnTo>
                      <a:pt x="3766" y="6127"/>
                    </a:lnTo>
                    <a:lnTo>
                      <a:pt x="3879" y="6070"/>
                    </a:lnTo>
                    <a:lnTo>
                      <a:pt x="3822" y="6014"/>
                    </a:lnTo>
                    <a:lnTo>
                      <a:pt x="3766" y="5958"/>
                    </a:lnTo>
                    <a:lnTo>
                      <a:pt x="3822" y="5902"/>
                    </a:lnTo>
                    <a:lnTo>
                      <a:pt x="3991" y="5846"/>
                    </a:lnTo>
                    <a:lnTo>
                      <a:pt x="3935" y="5733"/>
                    </a:lnTo>
                    <a:lnTo>
                      <a:pt x="3991" y="5565"/>
                    </a:lnTo>
                    <a:lnTo>
                      <a:pt x="4103" y="5452"/>
                    </a:lnTo>
                    <a:lnTo>
                      <a:pt x="4160" y="5340"/>
                    </a:lnTo>
                    <a:lnTo>
                      <a:pt x="4216" y="5171"/>
                    </a:lnTo>
                    <a:lnTo>
                      <a:pt x="4272" y="5171"/>
                    </a:lnTo>
                    <a:lnTo>
                      <a:pt x="4328" y="5227"/>
                    </a:lnTo>
                    <a:lnTo>
                      <a:pt x="4384" y="5227"/>
                    </a:lnTo>
                    <a:lnTo>
                      <a:pt x="4441" y="5171"/>
                    </a:lnTo>
                    <a:lnTo>
                      <a:pt x="4384" y="5059"/>
                    </a:lnTo>
                    <a:lnTo>
                      <a:pt x="4328" y="4946"/>
                    </a:lnTo>
                    <a:lnTo>
                      <a:pt x="4272" y="4890"/>
                    </a:lnTo>
                    <a:lnTo>
                      <a:pt x="4216" y="4778"/>
                    </a:lnTo>
                    <a:lnTo>
                      <a:pt x="4103" y="4722"/>
                    </a:lnTo>
                    <a:lnTo>
                      <a:pt x="4047" y="4665"/>
                    </a:lnTo>
                    <a:lnTo>
                      <a:pt x="4047" y="4609"/>
                    </a:lnTo>
                    <a:lnTo>
                      <a:pt x="4103" y="4553"/>
                    </a:lnTo>
                    <a:lnTo>
                      <a:pt x="4047" y="4497"/>
                    </a:lnTo>
                    <a:lnTo>
                      <a:pt x="4047" y="4440"/>
                    </a:lnTo>
                    <a:lnTo>
                      <a:pt x="4103" y="4384"/>
                    </a:lnTo>
                    <a:lnTo>
                      <a:pt x="4272" y="4384"/>
                    </a:lnTo>
                    <a:lnTo>
                      <a:pt x="4384" y="4328"/>
                    </a:lnTo>
                    <a:lnTo>
                      <a:pt x="4441" y="4272"/>
                    </a:lnTo>
                    <a:lnTo>
                      <a:pt x="4384" y="4159"/>
                    </a:lnTo>
                    <a:lnTo>
                      <a:pt x="4328" y="4103"/>
                    </a:lnTo>
                    <a:lnTo>
                      <a:pt x="4384" y="4047"/>
                    </a:lnTo>
                    <a:lnTo>
                      <a:pt x="4497" y="3878"/>
                    </a:lnTo>
                    <a:lnTo>
                      <a:pt x="4609" y="3766"/>
                    </a:lnTo>
                    <a:lnTo>
                      <a:pt x="4666" y="3654"/>
                    </a:lnTo>
                    <a:lnTo>
                      <a:pt x="4834" y="3597"/>
                    </a:lnTo>
                    <a:lnTo>
                      <a:pt x="4890" y="3597"/>
                    </a:lnTo>
                    <a:lnTo>
                      <a:pt x="4890" y="3541"/>
                    </a:lnTo>
                    <a:lnTo>
                      <a:pt x="4890" y="3485"/>
                    </a:lnTo>
                    <a:lnTo>
                      <a:pt x="4778" y="3429"/>
                    </a:lnTo>
                    <a:lnTo>
                      <a:pt x="4666" y="3485"/>
                    </a:lnTo>
                    <a:lnTo>
                      <a:pt x="4497" y="3429"/>
                    </a:lnTo>
                    <a:lnTo>
                      <a:pt x="4272" y="3316"/>
                    </a:lnTo>
                    <a:lnTo>
                      <a:pt x="4160" y="3260"/>
                    </a:lnTo>
                    <a:lnTo>
                      <a:pt x="4103" y="3260"/>
                    </a:lnTo>
                    <a:lnTo>
                      <a:pt x="3991" y="3316"/>
                    </a:lnTo>
                    <a:lnTo>
                      <a:pt x="4047" y="3373"/>
                    </a:lnTo>
                    <a:lnTo>
                      <a:pt x="4103" y="3429"/>
                    </a:lnTo>
                    <a:lnTo>
                      <a:pt x="4047" y="3429"/>
                    </a:lnTo>
                    <a:lnTo>
                      <a:pt x="3935" y="3485"/>
                    </a:lnTo>
                    <a:lnTo>
                      <a:pt x="3822" y="3541"/>
                    </a:lnTo>
                    <a:lnTo>
                      <a:pt x="3822" y="3597"/>
                    </a:lnTo>
                    <a:lnTo>
                      <a:pt x="3879" y="3597"/>
                    </a:lnTo>
                    <a:lnTo>
                      <a:pt x="3935" y="3654"/>
                    </a:lnTo>
                    <a:lnTo>
                      <a:pt x="3991" y="3710"/>
                    </a:lnTo>
                    <a:lnTo>
                      <a:pt x="3654" y="3710"/>
                    </a:lnTo>
                    <a:lnTo>
                      <a:pt x="3541" y="3822"/>
                    </a:lnTo>
                    <a:lnTo>
                      <a:pt x="3429" y="3878"/>
                    </a:lnTo>
                    <a:lnTo>
                      <a:pt x="3260" y="4047"/>
                    </a:lnTo>
                    <a:lnTo>
                      <a:pt x="3260" y="4047"/>
                    </a:lnTo>
                    <a:lnTo>
                      <a:pt x="3317" y="3878"/>
                    </a:lnTo>
                    <a:lnTo>
                      <a:pt x="3317" y="3766"/>
                    </a:lnTo>
                    <a:lnTo>
                      <a:pt x="3204" y="3766"/>
                    </a:lnTo>
                    <a:lnTo>
                      <a:pt x="3092" y="3710"/>
                    </a:lnTo>
                    <a:lnTo>
                      <a:pt x="3036" y="3654"/>
                    </a:lnTo>
                    <a:lnTo>
                      <a:pt x="3036" y="3485"/>
                    </a:lnTo>
                    <a:lnTo>
                      <a:pt x="2979" y="3373"/>
                    </a:lnTo>
                    <a:lnTo>
                      <a:pt x="2979" y="3316"/>
                    </a:lnTo>
                    <a:lnTo>
                      <a:pt x="2811" y="3204"/>
                    </a:lnTo>
                    <a:lnTo>
                      <a:pt x="2642" y="3148"/>
                    </a:lnTo>
                    <a:lnTo>
                      <a:pt x="2473" y="2811"/>
                    </a:lnTo>
                    <a:lnTo>
                      <a:pt x="2417" y="2754"/>
                    </a:lnTo>
                    <a:lnTo>
                      <a:pt x="2305" y="2754"/>
                    </a:lnTo>
                    <a:lnTo>
                      <a:pt x="2192" y="2811"/>
                    </a:lnTo>
                    <a:lnTo>
                      <a:pt x="1911" y="3035"/>
                    </a:lnTo>
                    <a:lnTo>
                      <a:pt x="1799" y="3092"/>
                    </a:lnTo>
                    <a:lnTo>
                      <a:pt x="1687" y="3092"/>
                    </a:lnTo>
                    <a:lnTo>
                      <a:pt x="1462" y="2979"/>
                    </a:lnTo>
                    <a:lnTo>
                      <a:pt x="1406" y="2979"/>
                    </a:lnTo>
                    <a:lnTo>
                      <a:pt x="1462" y="2923"/>
                    </a:lnTo>
                    <a:lnTo>
                      <a:pt x="1462" y="2867"/>
                    </a:lnTo>
                    <a:lnTo>
                      <a:pt x="1462" y="2754"/>
                    </a:lnTo>
                    <a:lnTo>
                      <a:pt x="1406" y="2698"/>
                    </a:lnTo>
                    <a:lnTo>
                      <a:pt x="1237" y="2586"/>
                    </a:lnTo>
                    <a:lnTo>
                      <a:pt x="1125" y="2530"/>
                    </a:lnTo>
                    <a:lnTo>
                      <a:pt x="1293" y="2417"/>
                    </a:lnTo>
                    <a:lnTo>
                      <a:pt x="1743" y="2417"/>
                    </a:lnTo>
                    <a:lnTo>
                      <a:pt x="1911" y="2361"/>
                    </a:lnTo>
                    <a:lnTo>
                      <a:pt x="2192" y="2192"/>
                    </a:lnTo>
                    <a:lnTo>
                      <a:pt x="2473" y="1967"/>
                    </a:lnTo>
                    <a:lnTo>
                      <a:pt x="2530" y="1855"/>
                    </a:lnTo>
                    <a:lnTo>
                      <a:pt x="2473" y="1799"/>
                    </a:lnTo>
                    <a:lnTo>
                      <a:pt x="2361" y="1686"/>
                    </a:lnTo>
                    <a:lnTo>
                      <a:pt x="2305" y="1574"/>
                    </a:lnTo>
                    <a:lnTo>
                      <a:pt x="2136" y="1518"/>
                    </a:lnTo>
                    <a:lnTo>
                      <a:pt x="2080" y="1462"/>
                    </a:lnTo>
                    <a:lnTo>
                      <a:pt x="2136" y="1349"/>
                    </a:lnTo>
                    <a:lnTo>
                      <a:pt x="2192" y="1293"/>
                    </a:lnTo>
                    <a:lnTo>
                      <a:pt x="2192" y="1181"/>
                    </a:lnTo>
                    <a:lnTo>
                      <a:pt x="2080" y="1124"/>
                    </a:lnTo>
                    <a:lnTo>
                      <a:pt x="1968" y="956"/>
                    </a:lnTo>
                    <a:lnTo>
                      <a:pt x="2024" y="900"/>
                    </a:lnTo>
                    <a:lnTo>
                      <a:pt x="2080" y="843"/>
                    </a:lnTo>
                    <a:lnTo>
                      <a:pt x="2136" y="787"/>
                    </a:lnTo>
                    <a:lnTo>
                      <a:pt x="2136" y="731"/>
                    </a:lnTo>
                    <a:lnTo>
                      <a:pt x="2024" y="619"/>
                    </a:lnTo>
                    <a:lnTo>
                      <a:pt x="2305" y="731"/>
                    </a:lnTo>
                    <a:lnTo>
                      <a:pt x="2417" y="731"/>
                    </a:lnTo>
                    <a:lnTo>
                      <a:pt x="2530" y="619"/>
                    </a:lnTo>
                    <a:lnTo>
                      <a:pt x="2642" y="450"/>
                    </a:lnTo>
                    <a:lnTo>
                      <a:pt x="2642" y="337"/>
                    </a:lnTo>
                    <a:lnTo>
                      <a:pt x="2586" y="225"/>
                    </a:lnTo>
                    <a:lnTo>
                      <a:pt x="2473" y="113"/>
                    </a:lnTo>
                    <a:lnTo>
                      <a:pt x="2361" y="56"/>
                    </a:lnTo>
                    <a:lnTo>
                      <a:pt x="2305" y="113"/>
                    </a:lnTo>
                    <a:lnTo>
                      <a:pt x="2136" y="225"/>
                    </a:lnTo>
                    <a:lnTo>
                      <a:pt x="1968" y="337"/>
                    </a:lnTo>
                    <a:lnTo>
                      <a:pt x="1911" y="281"/>
                    </a:lnTo>
                    <a:lnTo>
                      <a:pt x="1799" y="113"/>
                    </a:lnTo>
                    <a:lnTo>
                      <a:pt x="1687" y="56"/>
                    </a:lnTo>
                    <a:lnTo>
                      <a:pt x="1349" y="56"/>
                    </a:lnTo>
                    <a:lnTo>
                      <a:pt x="1293" y="113"/>
                    </a:lnTo>
                    <a:lnTo>
                      <a:pt x="1293" y="169"/>
                    </a:lnTo>
                    <a:lnTo>
                      <a:pt x="1406" y="337"/>
                    </a:lnTo>
                    <a:lnTo>
                      <a:pt x="1518" y="506"/>
                    </a:lnTo>
                    <a:lnTo>
                      <a:pt x="1462" y="619"/>
                    </a:lnTo>
                    <a:lnTo>
                      <a:pt x="1293" y="619"/>
                    </a:lnTo>
                    <a:lnTo>
                      <a:pt x="1237" y="562"/>
                    </a:lnTo>
                    <a:lnTo>
                      <a:pt x="1237" y="506"/>
                    </a:lnTo>
                    <a:lnTo>
                      <a:pt x="1237" y="394"/>
                    </a:lnTo>
                    <a:lnTo>
                      <a:pt x="1181" y="337"/>
                    </a:lnTo>
                    <a:lnTo>
                      <a:pt x="1125" y="225"/>
                    </a:lnTo>
                    <a:lnTo>
                      <a:pt x="1181" y="113"/>
                    </a:lnTo>
                    <a:lnTo>
                      <a:pt x="1181" y="56"/>
                    </a:lnTo>
                    <a:lnTo>
                      <a:pt x="1125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2" name="Google Shape;6222;p15"/>
              <p:cNvSpPr/>
              <p:nvPr/>
            </p:nvSpPr>
            <p:spPr>
              <a:xfrm>
                <a:off x="481200" y="1142525"/>
                <a:ext cx="3515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743" extrusionOk="0">
                    <a:moveTo>
                      <a:pt x="956" y="0"/>
                    </a:moveTo>
                    <a:lnTo>
                      <a:pt x="900" y="112"/>
                    </a:lnTo>
                    <a:lnTo>
                      <a:pt x="787" y="169"/>
                    </a:lnTo>
                    <a:lnTo>
                      <a:pt x="787" y="281"/>
                    </a:lnTo>
                    <a:lnTo>
                      <a:pt x="731" y="337"/>
                    </a:lnTo>
                    <a:lnTo>
                      <a:pt x="506" y="337"/>
                    </a:lnTo>
                    <a:lnTo>
                      <a:pt x="450" y="281"/>
                    </a:lnTo>
                    <a:lnTo>
                      <a:pt x="394" y="169"/>
                    </a:lnTo>
                    <a:lnTo>
                      <a:pt x="282" y="281"/>
                    </a:lnTo>
                    <a:lnTo>
                      <a:pt x="282" y="393"/>
                    </a:lnTo>
                    <a:lnTo>
                      <a:pt x="394" y="618"/>
                    </a:lnTo>
                    <a:lnTo>
                      <a:pt x="394" y="731"/>
                    </a:lnTo>
                    <a:lnTo>
                      <a:pt x="394" y="843"/>
                    </a:lnTo>
                    <a:lnTo>
                      <a:pt x="338" y="899"/>
                    </a:lnTo>
                    <a:lnTo>
                      <a:pt x="338" y="1012"/>
                    </a:lnTo>
                    <a:lnTo>
                      <a:pt x="394" y="1237"/>
                    </a:lnTo>
                    <a:lnTo>
                      <a:pt x="338" y="1349"/>
                    </a:lnTo>
                    <a:lnTo>
                      <a:pt x="225" y="1349"/>
                    </a:lnTo>
                    <a:lnTo>
                      <a:pt x="113" y="1293"/>
                    </a:lnTo>
                    <a:lnTo>
                      <a:pt x="57" y="1293"/>
                    </a:lnTo>
                    <a:lnTo>
                      <a:pt x="1" y="1349"/>
                    </a:lnTo>
                    <a:lnTo>
                      <a:pt x="1" y="1405"/>
                    </a:lnTo>
                    <a:lnTo>
                      <a:pt x="113" y="1461"/>
                    </a:lnTo>
                    <a:lnTo>
                      <a:pt x="563" y="1630"/>
                    </a:lnTo>
                    <a:lnTo>
                      <a:pt x="675" y="1574"/>
                    </a:lnTo>
                    <a:lnTo>
                      <a:pt x="731" y="1630"/>
                    </a:lnTo>
                    <a:lnTo>
                      <a:pt x="844" y="1742"/>
                    </a:lnTo>
                    <a:lnTo>
                      <a:pt x="956" y="1742"/>
                    </a:lnTo>
                    <a:lnTo>
                      <a:pt x="1069" y="1686"/>
                    </a:lnTo>
                    <a:lnTo>
                      <a:pt x="1125" y="1630"/>
                    </a:lnTo>
                    <a:lnTo>
                      <a:pt x="1125" y="1518"/>
                    </a:lnTo>
                    <a:lnTo>
                      <a:pt x="1069" y="1349"/>
                    </a:lnTo>
                    <a:lnTo>
                      <a:pt x="1181" y="1237"/>
                    </a:lnTo>
                    <a:lnTo>
                      <a:pt x="1293" y="1180"/>
                    </a:lnTo>
                    <a:lnTo>
                      <a:pt x="1350" y="1124"/>
                    </a:lnTo>
                    <a:lnTo>
                      <a:pt x="1293" y="1068"/>
                    </a:lnTo>
                    <a:lnTo>
                      <a:pt x="1125" y="1124"/>
                    </a:lnTo>
                    <a:lnTo>
                      <a:pt x="1069" y="1012"/>
                    </a:lnTo>
                    <a:lnTo>
                      <a:pt x="1012" y="899"/>
                    </a:lnTo>
                    <a:lnTo>
                      <a:pt x="1012" y="843"/>
                    </a:lnTo>
                    <a:lnTo>
                      <a:pt x="1125" y="787"/>
                    </a:lnTo>
                    <a:lnTo>
                      <a:pt x="1181" y="787"/>
                    </a:lnTo>
                    <a:lnTo>
                      <a:pt x="1181" y="731"/>
                    </a:lnTo>
                    <a:lnTo>
                      <a:pt x="1237" y="618"/>
                    </a:lnTo>
                    <a:lnTo>
                      <a:pt x="1069" y="618"/>
                    </a:lnTo>
                    <a:lnTo>
                      <a:pt x="1069" y="562"/>
                    </a:lnTo>
                    <a:lnTo>
                      <a:pt x="1069" y="506"/>
                    </a:lnTo>
                    <a:lnTo>
                      <a:pt x="1181" y="393"/>
                    </a:lnTo>
                    <a:lnTo>
                      <a:pt x="1293" y="337"/>
                    </a:lnTo>
                    <a:lnTo>
                      <a:pt x="1350" y="281"/>
                    </a:lnTo>
                    <a:lnTo>
                      <a:pt x="1406" y="169"/>
                    </a:lnTo>
                    <a:lnTo>
                      <a:pt x="1350" y="112"/>
                    </a:lnTo>
                    <a:lnTo>
                      <a:pt x="1293" y="112"/>
                    </a:lnTo>
                    <a:lnTo>
                      <a:pt x="1181" y="225"/>
                    </a:lnTo>
                    <a:lnTo>
                      <a:pt x="1069" y="112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3" name="Google Shape;6223;p15"/>
              <p:cNvSpPr/>
              <p:nvPr/>
            </p:nvSpPr>
            <p:spPr>
              <a:xfrm>
                <a:off x="505100" y="12141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4" name="Google Shape;6224;p15"/>
              <p:cNvSpPr/>
              <p:nvPr/>
            </p:nvSpPr>
            <p:spPr>
              <a:xfrm>
                <a:off x="506500" y="12029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5" name="Google Shape;6225;p15"/>
              <p:cNvSpPr/>
              <p:nvPr/>
            </p:nvSpPr>
            <p:spPr>
              <a:xfrm>
                <a:off x="512125" y="11565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6" name="Google Shape;6226;p15"/>
              <p:cNvSpPr/>
              <p:nvPr/>
            </p:nvSpPr>
            <p:spPr>
              <a:xfrm>
                <a:off x="405325" y="1443225"/>
                <a:ext cx="78725" cy="210775"/>
              </a:xfrm>
              <a:custGeom>
                <a:avLst/>
                <a:gdLst/>
                <a:ahLst/>
                <a:cxnLst/>
                <a:rect l="l" t="t" r="r" b="b"/>
                <a:pathLst>
                  <a:path w="3149" h="8431" extrusionOk="0">
                    <a:moveTo>
                      <a:pt x="1580" y="1973"/>
                    </a:moveTo>
                    <a:lnTo>
                      <a:pt x="1630" y="2023"/>
                    </a:lnTo>
                    <a:lnTo>
                      <a:pt x="1743" y="2136"/>
                    </a:lnTo>
                    <a:lnTo>
                      <a:pt x="1743" y="2248"/>
                    </a:lnTo>
                    <a:lnTo>
                      <a:pt x="1687" y="2417"/>
                    </a:lnTo>
                    <a:lnTo>
                      <a:pt x="1687" y="2192"/>
                    </a:lnTo>
                    <a:lnTo>
                      <a:pt x="1687" y="2080"/>
                    </a:lnTo>
                    <a:lnTo>
                      <a:pt x="1580" y="1973"/>
                    </a:lnTo>
                    <a:close/>
                    <a:moveTo>
                      <a:pt x="2530" y="0"/>
                    </a:moveTo>
                    <a:lnTo>
                      <a:pt x="2417" y="56"/>
                    </a:lnTo>
                    <a:lnTo>
                      <a:pt x="2361" y="112"/>
                    </a:lnTo>
                    <a:lnTo>
                      <a:pt x="2361" y="169"/>
                    </a:lnTo>
                    <a:lnTo>
                      <a:pt x="2417" y="281"/>
                    </a:lnTo>
                    <a:lnTo>
                      <a:pt x="2530" y="337"/>
                    </a:lnTo>
                    <a:lnTo>
                      <a:pt x="2530" y="393"/>
                    </a:lnTo>
                    <a:lnTo>
                      <a:pt x="2530" y="450"/>
                    </a:lnTo>
                    <a:lnTo>
                      <a:pt x="2361" y="281"/>
                    </a:lnTo>
                    <a:lnTo>
                      <a:pt x="2193" y="225"/>
                    </a:lnTo>
                    <a:lnTo>
                      <a:pt x="2024" y="281"/>
                    </a:lnTo>
                    <a:lnTo>
                      <a:pt x="1855" y="506"/>
                    </a:lnTo>
                    <a:lnTo>
                      <a:pt x="1743" y="731"/>
                    </a:lnTo>
                    <a:lnTo>
                      <a:pt x="1687" y="1012"/>
                    </a:lnTo>
                    <a:lnTo>
                      <a:pt x="1687" y="1124"/>
                    </a:lnTo>
                    <a:lnTo>
                      <a:pt x="1574" y="1180"/>
                    </a:lnTo>
                    <a:lnTo>
                      <a:pt x="1406" y="1124"/>
                    </a:lnTo>
                    <a:lnTo>
                      <a:pt x="1293" y="1124"/>
                    </a:lnTo>
                    <a:lnTo>
                      <a:pt x="1181" y="1180"/>
                    </a:lnTo>
                    <a:lnTo>
                      <a:pt x="1068" y="1180"/>
                    </a:lnTo>
                    <a:lnTo>
                      <a:pt x="1012" y="1237"/>
                    </a:lnTo>
                    <a:lnTo>
                      <a:pt x="675" y="1237"/>
                    </a:lnTo>
                    <a:lnTo>
                      <a:pt x="619" y="1349"/>
                    </a:lnTo>
                    <a:lnTo>
                      <a:pt x="563" y="1461"/>
                    </a:lnTo>
                    <a:lnTo>
                      <a:pt x="619" y="1574"/>
                    </a:lnTo>
                    <a:lnTo>
                      <a:pt x="787" y="1686"/>
                    </a:lnTo>
                    <a:lnTo>
                      <a:pt x="844" y="1686"/>
                    </a:lnTo>
                    <a:lnTo>
                      <a:pt x="844" y="1742"/>
                    </a:lnTo>
                    <a:lnTo>
                      <a:pt x="787" y="1742"/>
                    </a:lnTo>
                    <a:lnTo>
                      <a:pt x="731" y="1911"/>
                    </a:lnTo>
                    <a:lnTo>
                      <a:pt x="787" y="2023"/>
                    </a:lnTo>
                    <a:lnTo>
                      <a:pt x="956" y="2192"/>
                    </a:lnTo>
                    <a:lnTo>
                      <a:pt x="1012" y="2248"/>
                    </a:lnTo>
                    <a:lnTo>
                      <a:pt x="1125" y="2192"/>
                    </a:lnTo>
                    <a:lnTo>
                      <a:pt x="1237" y="2080"/>
                    </a:lnTo>
                    <a:lnTo>
                      <a:pt x="1349" y="1967"/>
                    </a:lnTo>
                    <a:lnTo>
                      <a:pt x="1462" y="1911"/>
                    </a:lnTo>
                    <a:lnTo>
                      <a:pt x="1574" y="1967"/>
                    </a:lnTo>
                    <a:lnTo>
                      <a:pt x="1462" y="1967"/>
                    </a:lnTo>
                    <a:lnTo>
                      <a:pt x="1349" y="2023"/>
                    </a:lnTo>
                    <a:lnTo>
                      <a:pt x="1237" y="2136"/>
                    </a:lnTo>
                    <a:lnTo>
                      <a:pt x="956" y="2529"/>
                    </a:lnTo>
                    <a:lnTo>
                      <a:pt x="787" y="2698"/>
                    </a:lnTo>
                    <a:lnTo>
                      <a:pt x="563" y="2810"/>
                    </a:lnTo>
                    <a:lnTo>
                      <a:pt x="506" y="2923"/>
                    </a:lnTo>
                    <a:lnTo>
                      <a:pt x="506" y="3035"/>
                    </a:lnTo>
                    <a:lnTo>
                      <a:pt x="619" y="3372"/>
                    </a:lnTo>
                    <a:lnTo>
                      <a:pt x="675" y="3653"/>
                    </a:lnTo>
                    <a:lnTo>
                      <a:pt x="563" y="3541"/>
                    </a:lnTo>
                    <a:lnTo>
                      <a:pt x="394" y="3541"/>
                    </a:lnTo>
                    <a:lnTo>
                      <a:pt x="338" y="3710"/>
                    </a:lnTo>
                    <a:lnTo>
                      <a:pt x="338" y="3822"/>
                    </a:lnTo>
                    <a:lnTo>
                      <a:pt x="282" y="3991"/>
                    </a:lnTo>
                    <a:lnTo>
                      <a:pt x="169" y="4103"/>
                    </a:lnTo>
                    <a:lnTo>
                      <a:pt x="57" y="4215"/>
                    </a:lnTo>
                    <a:lnTo>
                      <a:pt x="57" y="4272"/>
                    </a:lnTo>
                    <a:lnTo>
                      <a:pt x="57" y="4328"/>
                    </a:lnTo>
                    <a:lnTo>
                      <a:pt x="113" y="4384"/>
                    </a:lnTo>
                    <a:lnTo>
                      <a:pt x="169" y="4384"/>
                    </a:lnTo>
                    <a:lnTo>
                      <a:pt x="338" y="4328"/>
                    </a:lnTo>
                    <a:lnTo>
                      <a:pt x="394" y="4328"/>
                    </a:lnTo>
                    <a:lnTo>
                      <a:pt x="282" y="4384"/>
                    </a:lnTo>
                    <a:lnTo>
                      <a:pt x="225" y="4440"/>
                    </a:lnTo>
                    <a:lnTo>
                      <a:pt x="225" y="4553"/>
                    </a:lnTo>
                    <a:lnTo>
                      <a:pt x="169" y="4665"/>
                    </a:lnTo>
                    <a:lnTo>
                      <a:pt x="113" y="4777"/>
                    </a:lnTo>
                    <a:lnTo>
                      <a:pt x="0" y="4890"/>
                    </a:lnTo>
                    <a:lnTo>
                      <a:pt x="0" y="5227"/>
                    </a:lnTo>
                    <a:lnTo>
                      <a:pt x="57" y="5340"/>
                    </a:lnTo>
                    <a:lnTo>
                      <a:pt x="169" y="5452"/>
                    </a:lnTo>
                    <a:lnTo>
                      <a:pt x="282" y="5564"/>
                    </a:lnTo>
                    <a:lnTo>
                      <a:pt x="338" y="5733"/>
                    </a:lnTo>
                    <a:lnTo>
                      <a:pt x="338" y="5845"/>
                    </a:lnTo>
                    <a:lnTo>
                      <a:pt x="225" y="6014"/>
                    </a:lnTo>
                    <a:lnTo>
                      <a:pt x="113" y="6070"/>
                    </a:lnTo>
                    <a:lnTo>
                      <a:pt x="113" y="6183"/>
                    </a:lnTo>
                    <a:lnTo>
                      <a:pt x="113" y="6295"/>
                    </a:lnTo>
                    <a:lnTo>
                      <a:pt x="169" y="6407"/>
                    </a:lnTo>
                    <a:lnTo>
                      <a:pt x="394" y="6520"/>
                    </a:lnTo>
                    <a:lnTo>
                      <a:pt x="450" y="6632"/>
                    </a:lnTo>
                    <a:lnTo>
                      <a:pt x="506" y="6745"/>
                    </a:lnTo>
                    <a:lnTo>
                      <a:pt x="619" y="6801"/>
                    </a:lnTo>
                    <a:lnTo>
                      <a:pt x="338" y="6801"/>
                    </a:lnTo>
                    <a:lnTo>
                      <a:pt x="282" y="6913"/>
                    </a:lnTo>
                    <a:lnTo>
                      <a:pt x="338" y="7082"/>
                    </a:lnTo>
                    <a:lnTo>
                      <a:pt x="394" y="7082"/>
                    </a:lnTo>
                    <a:lnTo>
                      <a:pt x="506" y="7138"/>
                    </a:lnTo>
                    <a:lnTo>
                      <a:pt x="619" y="7082"/>
                    </a:lnTo>
                    <a:lnTo>
                      <a:pt x="844" y="7026"/>
                    </a:lnTo>
                    <a:lnTo>
                      <a:pt x="1068" y="7026"/>
                    </a:lnTo>
                    <a:lnTo>
                      <a:pt x="1181" y="7419"/>
                    </a:lnTo>
                    <a:lnTo>
                      <a:pt x="956" y="7532"/>
                    </a:lnTo>
                    <a:lnTo>
                      <a:pt x="900" y="7588"/>
                    </a:lnTo>
                    <a:lnTo>
                      <a:pt x="844" y="7588"/>
                    </a:lnTo>
                    <a:lnTo>
                      <a:pt x="787" y="7475"/>
                    </a:lnTo>
                    <a:lnTo>
                      <a:pt x="900" y="7251"/>
                    </a:lnTo>
                    <a:lnTo>
                      <a:pt x="900" y="7194"/>
                    </a:lnTo>
                    <a:lnTo>
                      <a:pt x="844" y="7194"/>
                    </a:lnTo>
                    <a:lnTo>
                      <a:pt x="731" y="7251"/>
                    </a:lnTo>
                    <a:lnTo>
                      <a:pt x="619" y="7251"/>
                    </a:lnTo>
                    <a:lnTo>
                      <a:pt x="506" y="7475"/>
                    </a:lnTo>
                    <a:lnTo>
                      <a:pt x="450" y="7700"/>
                    </a:lnTo>
                    <a:lnTo>
                      <a:pt x="506" y="7813"/>
                    </a:lnTo>
                    <a:lnTo>
                      <a:pt x="506" y="7869"/>
                    </a:lnTo>
                    <a:lnTo>
                      <a:pt x="563" y="7981"/>
                    </a:lnTo>
                    <a:lnTo>
                      <a:pt x="619" y="8037"/>
                    </a:lnTo>
                    <a:lnTo>
                      <a:pt x="563" y="8206"/>
                    </a:lnTo>
                    <a:lnTo>
                      <a:pt x="563" y="8262"/>
                    </a:lnTo>
                    <a:lnTo>
                      <a:pt x="619" y="8318"/>
                    </a:lnTo>
                    <a:lnTo>
                      <a:pt x="1125" y="8318"/>
                    </a:lnTo>
                    <a:lnTo>
                      <a:pt x="1293" y="8431"/>
                    </a:lnTo>
                    <a:lnTo>
                      <a:pt x="1349" y="8318"/>
                    </a:lnTo>
                    <a:lnTo>
                      <a:pt x="1349" y="8262"/>
                    </a:lnTo>
                    <a:lnTo>
                      <a:pt x="1237" y="8094"/>
                    </a:lnTo>
                    <a:lnTo>
                      <a:pt x="1237" y="7981"/>
                    </a:lnTo>
                    <a:lnTo>
                      <a:pt x="1293" y="7925"/>
                    </a:lnTo>
                    <a:lnTo>
                      <a:pt x="1349" y="7925"/>
                    </a:lnTo>
                    <a:lnTo>
                      <a:pt x="1518" y="7981"/>
                    </a:lnTo>
                    <a:lnTo>
                      <a:pt x="1630" y="8037"/>
                    </a:lnTo>
                    <a:lnTo>
                      <a:pt x="1743" y="8037"/>
                    </a:lnTo>
                    <a:lnTo>
                      <a:pt x="1799" y="7981"/>
                    </a:lnTo>
                    <a:lnTo>
                      <a:pt x="1968" y="7925"/>
                    </a:lnTo>
                    <a:lnTo>
                      <a:pt x="1968" y="7869"/>
                    </a:lnTo>
                    <a:lnTo>
                      <a:pt x="1968" y="7756"/>
                    </a:lnTo>
                    <a:lnTo>
                      <a:pt x="1911" y="7588"/>
                    </a:lnTo>
                    <a:lnTo>
                      <a:pt x="1799" y="7475"/>
                    </a:lnTo>
                    <a:lnTo>
                      <a:pt x="1630" y="7363"/>
                    </a:lnTo>
                    <a:lnTo>
                      <a:pt x="1574" y="7194"/>
                    </a:lnTo>
                    <a:lnTo>
                      <a:pt x="1518" y="6913"/>
                    </a:lnTo>
                    <a:lnTo>
                      <a:pt x="1349" y="6688"/>
                    </a:lnTo>
                    <a:lnTo>
                      <a:pt x="1349" y="6632"/>
                    </a:lnTo>
                    <a:lnTo>
                      <a:pt x="1462" y="6632"/>
                    </a:lnTo>
                    <a:lnTo>
                      <a:pt x="1462" y="6520"/>
                    </a:lnTo>
                    <a:lnTo>
                      <a:pt x="1406" y="6183"/>
                    </a:lnTo>
                    <a:lnTo>
                      <a:pt x="1406" y="5789"/>
                    </a:lnTo>
                    <a:lnTo>
                      <a:pt x="1293" y="5452"/>
                    </a:lnTo>
                    <a:lnTo>
                      <a:pt x="1237" y="5283"/>
                    </a:lnTo>
                    <a:lnTo>
                      <a:pt x="1125" y="5115"/>
                    </a:lnTo>
                    <a:lnTo>
                      <a:pt x="1237" y="5115"/>
                    </a:lnTo>
                    <a:lnTo>
                      <a:pt x="1293" y="5059"/>
                    </a:lnTo>
                    <a:lnTo>
                      <a:pt x="1293" y="5115"/>
                    </a:lnTo>
                    <a:lnTo>
                      <a:pt x="1349" y="5171"/>
                    </a:lnTo>
                    <a:lnTo>
                      <a:pt x="1462" y="5227"/>
                    </a:lnTo>
                    <a:lnTo>
                      <a:pt x="1630" y="5171"/>
                    </a:lnTo>
                    <a:lnTo>
                      <a:pt x="1687" y="5115"/>
                    </a:lnTo>
                    <a:lnTo>
                      <a:pt x="1687" y="5002"/>
                    </a:lnTo>
                    <a:lnTo>
                      <a:pt x="1630" y="4777"/>
                    </a:lnTo>
                    <a:lnTo>
                      <a:pt x="1743" y="4665"/>
                    </a:lnTo>
                    <a:lnTo>
                      <a:pt x="1855" y="4609"/>
                    </a:lnTo>
                    <a:lnTo>
                      <a:pt x="2024" y="4553"/>
                    </a:lnTo>
                    <a:lnTo>
                      <a:pt x="2136" y="4440"/>
                    </a:lnTo>
                    <a:lnTo>
                      <a:pt x="2193" y="4384"/>
                    </a:lnTo>
                    <a:lnTo>
                      <a:pt x="2193" y="4272"/>
                    </a:lnTo>
                    <a:lnTo>
                      <a:pt x="2136" y="4159"/>
                    </a:lnTo>
                    <a:lnTo>
                      <a:pt x="1968" y="4047"/>
                    </a:lnTo>
                    <a:lnTo>
                      <a:pt x="1799" y="3991"/>
                    </a:lnTo>
                    <a:lnTo>
                      <a:pt x="1574" y="3822"/>
                    </a:lnTo>
                    <a:lnTo>
                      <a:pt x="1574" y="3710"/>
                    </a:lnTo>
                    <a:lnTo>
                      <a:pt x="1687" y="3597"/>
                    </a:lnTo>
                    <a:lnTo>
                      <a:pt x="1799" y="3597"/>
                    </a:lnTo>
                    <a:lnTo>
                      <a:pt x="1799" y="3653"/>
                    </a:lnTo>
                    <a:lnTo>
                      <a:pt x="1968" y="3878"/>
                    </a:lnTo>
                    <a:lnTo>
                      <a:pt x="2136" y="4103"/>
                    </a:lnTo>
                    <a:lnTo>
                      <a:pt x="2249" y="4215"/>
                    </a:lnTo>
                    <a:lnTo>
                      <a:pt x="2305" y="4272"/>
                    </a:lnTo>
                    <a:lnTo>
                      <a:pt x="2417" y="4272"/>
                    </a:lnTo>
                    <a:lnTo>
                      <a:pt x="2474" y="4159"/>
                    </a:lnTo>
                    <a:lnTo>
                      <a:pt x="2530" y="4047"/>
                    </a:lnTo>
                    <a:lnTo>
                      <a:pt x="2474" y="3934"/>
                    </a:lnTo>
                    <a:lnTo>
                      <a:pt x="2417" y="3822"/>
                    </a:lnTo>
                    <a:lnTo>
                      <a:pt x="2305" y="3710"/>
                    </a:lnTo>
                    <a:lnTo>
                      <a:pt x="2193" y="3541"/>
                    </a:lnTo>
                    <a:lnTo>
                      <a:pt x="2193" y="3429"/>
                    </a:lnTo>
                    <a:lnTo>
                      <a:pt x="2305" y="3316"/>
                    </a:lnTo>
                    <a:lnTo>
                      <a:pt x="2474" y="3260"/>
                    </a:lnTo>
                    <a:lnTo>
                      <a:pt x="2530" y="3148"/>
                    </a:lnTo>
                    <a:lnTo>
                      <a:pt x="2474" y="3035"/>
                    </a:lnTo>
                    <a:lnTo>
                      <a:pt x="2474" y="2923"/>
                    </a:lnTo>
                    <a:lnTo>
                      <a:pt x="2530" y="2810"/>
                    </a:lnTo>
                    <a:lnTo>
                      <a:pt x="2530" y="2754"/>
                    </a:lnTo>
                    <a:lnTo>
                      <a:pt x="2586" y="2698"/>
                    </a:lnTo>
                    <a:lnTo>
                      <a:pt x="2642" y="2642"/>
                    </a:lnTo>
                    <a:lnTo>
                      <a:pt x="2642" y="2585"/>
                    </a:lnTo>
                    <a:lnTo>
                      <a:pt x="2586" y="2529"/>
                    </a:lnTo>
                    <a:lnTo>
                      <a:pt x="2474" y="2473"/>
                    </a:lnTo>
                    <a:lnTo>
                      <a:pt x="2305" y="2361"/>
                    </a:lnTo>
                    <a:lnTo>
                      <a:pt x="2305" y="2248"/>
                    </a:lnTo>
                    <a:lnTo>
                      <a:pt x="2361" y="2136"/>
                    </a:lnTo>
                    <a:lnTo>
                      <a:pt x="2530" y="2080"/>
                    </a:lnTo>
                    <a:lnTo>
                      <a:pt x="2530" y="2023"/>
                    </a:lnTo>
                    <a:lnTo>
                      <a:pt x="2530" y="1911"/>
                    </a:lnTo>
                    <a:lnTo>
                      <a:pt x="2474" y="1855"/>
                    </a:lnTo>
                    <a:lnTo>
                      <a:pt x="2417" y="1855"/>
                    </a:lnTo>
                    <a:lnTo>
                      <a:pt x="2249" y="1911"/>
                    </a:lnTo>
                    <a:lnTo>
                      <a:pt x="2080" y="1911"/>
                    </a:lnTo>
                    <a:lnTo>
                      <a:pt x="2024" y="1855"/>
                    </a:lnTo>
                    <a:lnTo>
                      <a:pt x="2024" y="1799"/>
                    </a:lnTo>
                    <a:lnTo>
                      <a:pt x="2193" y="1742"/>
                    </a:lnTo>
                    <a:lnTo>
                      <a:pt x="2193" y="1630"/>
                    </a:lnTo>
                    <a:lnTo>
                      <a:pt x="2136" y="1574"/>
                    </a:lnTo>
                    <a:lnTo>
                      <a:pt x="2136" y="1461"/>
                    </a:lnTo>
                    <a:lnTo>
                      <a:pt x="2136" y="1405"/>
                    </a:lnTo>
                    <a:lnTo>
                      <a:pt x="2249" y="1180"/>
                    </a:lnTo>
                    <a:lnTo>
                      <a:pt x="2193" y="1068"/>
                    </a:lnTo>
                    <a:lnTo>
                      <a:pt x="2193" y="1012"/>
                    </a:lnTo>
                    <a:lnTo>
                      <a:pt x="2249" y="956"/>
                    </a:lnTo>
                    <a:lnTo>
                      <a:pt x="2586" y="956"/>
                    </a:lnTo>
                    <a:lnTo>
                      <a:pt x="2698" y="1012"/>
                    </a:lnTo>
                    <a:lnTo>
                      <a:pt x="2755" y="1068"/>
                    </a:lnTo>
                    <a:lnTo>
                      <a:pt x="2811" y="1124"/>
                    </a:lnTo>
                    <a:lnTo>
                      <a:pt x="2923" y="1124"/>
                    </a:lnTo>
                    <a:lnTo>
                      <a:pt x="2979" y="1068"/>
                    </a:lnTo>
                    <a:lnTo>
                      <a:pt x="2979" y="1012"/>
                    </a:lnTo>
                    <a:lnTo>
                      <a:pt x="2979" y="843"/>
                    </a:lnTo>
                    <a:lnTo>
                      <a:pt x="3036" y="731"/>
                    </a:lnTo>
                    <a:lnTo>
                      <a:pt x="3092" y="618"/>
                    </a:lnTo>
                    <a:lnTo>
                      <a:pt x="3148" y="506"/>
                    </a:lnTo>
                    <a:lnTo>
                      <a:pt x="3148" y="450"/>
                    </a:lnTo>
                    <a:lnTo>
                      <a:pt x="3036" y="337"/>
                    </a:lnTo>
                    <a:lnTo>
                      <a:pt x="2979" y="281"/>
                    </a:lnTo>
                    <a:lnTo>
                      <a:pt x="2923" y="225"/>
                    </a:lnTo>
                    <a:lnTo>
                      <a:pt x="2979" y="169"/>
                    </a:lnTo>
                    <a:lnTo>
                      <a:pt x="2923" y="56"/>
                    </a:lnTo>
                    <a:lnTo>
                      <a:pt x="2698" y="56"/>
                    </a:lnTo>
                    <a:lnTo>
                      <a:pt x="2642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7" name="Google Shape;6227;p15"/>
              <p:cNvSpPr/>
              <p:nvPr/>
            </p:nvSpPr>
            <p:spPr>
              <a:xfrm>
                <a:off x="402525" y="1415100"/>
                <a:ext cx="70275" cy="126500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5060" extrusionOk="0">
                    <a:moveTo>
                      <a:pt x="1405" y="1"/>
                    </a:moveTo>
                    <a:lnTo>
                      <a:pt x="1124" y="57"/>
                    </a:lnTo>
                    <a:lnTo>
                      <a:pt x="956" y="170"/>
                    </a:lnTo>
                    <a:lnTo>
                      <a:pt x="956" y="338"/>
                    </a:lnTo>
                    <a:lnTo>
                      <a:pt x="1068" y="563"/>
                    </a:lnTo>
                    <a:lnTo>
                      <a:pt x="1124" y="675"/>
                    </a:lnTo>
                    <a:lnTo>
                      <a:pt x="1124" y="788"/>
                    </a:lnTo>
                    <a:lnTo>
                      <a:pt x="1068" y="900"/>
                    </a:lnTo>
                    <a:lnTo>
                      <a:pt x="956" y="1125"/>
                    </a:lnTo>
                    <a:lnTo>
                      <a:pt x="899" y="1406"/>
                    </a:lnTo>
                    <a:lnTo>
                      <a:pt x="899" y="1912"/>
                    </a:lnTo>
                    <a:lnTo>
                      <a:pt x="843" y="2024"/>
                    </a:lnTo>
                    <a:lnTo>
                      <a:pt x="562" y="2249"/>
                    </a:lnTo>
                    <a:lnTo>
                      <a:pt x="450" y="2362"/>
                    </a:lnTo>
                    <a:lnTo>
                      <a:pt x="394" y="2530"/>
                    </a:lnTo>
                    <a:lnTo>
                      <a:pt x="450" y="2586"/>
                    </a:lnTo>
                    <a:lnTo>
                      <a:pt x="450" y="2643"/>
                    </a:lnTo>
                    <a:lnTo>
                      <a:pt x="394" y="2586"/>
                    </a:lnTo>
                    <a:lnTo>
                      <a:pt x="337" y="2586"/>
                    </a:lnTo>
                    <a:lnTo>
                      <a:pt x="281" y="2643"/>
                    </a:lnTo>
                    <a:lnTo>
                      <a:pt x="394" y="2867"/>
                    </a:lnTo>
                    <a:lnTo>
                      <a:pt x="394" y="3092"/>
                    </a:lnTo>
                    <a:lnTo>
                      <a:pt x="506" y="3486"/>
                    </a:lnTo>
                    <a:lnTo>
                      <a:pt x="562" y="3542"/>
                    </a:lnTo>
                    <a:lnTo>
                      <a:pt x="618" y="3598"/>
                    </a:lnTo>
                    <a:lnTo>
                      <a:pt x="618" y="3598"/>
                    </a:lnTo>
                    <a:lnTo>
                      <a:pt x="450" y="3542"/>
                    </a:lnTo>
                    <a:lnTo>
                      <a:pt x="281" y="3598"/>
                    </a:lnTo>
                    <a:lnTo>
                      <a:pt x="281" y="3710"/>
                    </a:lnTo>
                    <a:lnTo>
                      <a:pt x="281" y="3879"/>
                    </a:lnTo>
                    <a:lnTo>
                      <a:pt x="281" y="3992"/>
                    </a:lnTo>
                    <a:lnTo>
                      <a:pt x="225" y="4104"/>
                    </a:lnTo>
                    <a:lnTo>
                      <a:pt x="112" y="4216"/>
                    </a:lnTo>
                    <a:lnTo>
                      <a:pt x="0" y="4329"/>
                    </a:lnTo>
                    <a:lnTo>
                      <a:pt x="0" y="4385"/>
                    </a:lnTo>
                    <a:lnTo>
                      <a:pt x="0" y="4554"/>
                    </a:lnTo>
                    <a:lnTo>
                      <a:pt x="112" y="4778"/>
                    </a:lnTo>
                    <a:lnTo>
                      <a:pt x="225" y="4835"/>
                    </a:lnTo>
                    <a:lnTo>
                      <a:pt x="337" y="4835"/>
                    </a:lnTo>
                    <a:lnTo>
                      <a:pt x="450" y="4722"/>
                    </a:lnTo>
                    <a:lnTo>
                      <a:pt x="506" y="4666"/>
                    </a:lnTo>
                    <a:lnTo>
                      <a:pt x="562" y="4722"/>
                    </a:lnTo>
                    <a:lnTo>
                      <a:pt x="618" y="4722"/>
                    </a:lnTo>
                    <a:lnTo>
                      <a:pt x="675" y="4835"/>
                    </a:lnTo>
                    <a:lnTo>
                      <a:pt x="731" y="4947"/>
                    </a:lnTo>
                    <a:lnTo>
                      <a:pt x="787" y="5003"/>
                    </a:lnTo>
                    <a:lnTo>
                      <a:pt x="843" y="5059"/>
                    </a:lnTo>
                    <a:lnTo>
                      <a:pt x="899" y="4891"/>
                    </a:lnTo>
                    <a:lnTo>
                      <a:pt x="843" y="4722"/>
                    </a:lnTo>
                    <a:lnTo>
                      <a:pt x="787" y="4610"/>
                    </a:lnTo>
                    <a:lnTo>
                      <a:pt x="843" y="4441"/>
                    </a:lnTo>
                    <a:lnTo>
                      <a:pt x="843" y="4329"/>
                    </a:lnTo>
                    <a:lnTo>
                      <a:pt x="787" y="4273"/>
                    </a:lnTo>
                    <a:lnTo>
                      <a:pt x="731" y="4160"/>
                    </a:lnTo>
                    <a:lnTo>
                      <a:pt x="731" y="4104"/>
                    </a:lnTo>
                    <a:lnTo>
                      <a:pt x="731" y="3992"/>
                    </a:lnTo>
                    <a:lnTo>
                      <a:pt x="787" y="3935"/>
                    </a:lnTo>
                    <a:lnTo>
                      <a:pt x="899" y="3935"/>
                    </a:lnTo>
                    <a:lnTo>
                      <a:pt x="956" y="3879"/>
                    </a:lnTo>
                    <a:lnTo>
                      <a:pt x="1068" y="3823"/>
                    </a:lnTo>
                    <a:lnTo>
                      <a:pt x="1237" y="3767"/>
                    </a:lnTo>
                    <a:lnTo>
                      <a:pt x="1349" y="3654"/>
                    </a:lnTo>
                    <a:lnTo>
                      <a:pt x="1293" y="3542"/>
                    </a:lnTo>
                    <a:lnTo>
                      <a:pt x="1237" y="3542"/>
                    </a:lnTo>
                    <a:lnTo>
                      <a:pt x="1237" y="3486"/>
                    </a:lnTo>
                    <a:lnTo>
                      <a:pt x="1293" y="3373"/>
                    </a:lnTo>
                    <a:lnTo>
                      <a:pt x="1349" y="3317"/>
                    </a:lnTo>
                    <a:lnTo>
                      <a:pt x="1405" y="3373"/>
                    </a:lnTo>
                    <a:lnTo>
                      <a:pt x="1574" y="3429"/>
                    </a:lnTo>
                    <a:lnTo>
                      <a:pt x="1574" y="3261"/>
                    </a:lnTo>
                    <a:lnTo>
                      <a:pt x="1574" y="3205"/>
                    </a:lnTo>
                    <a:lnTo>
                      <a:pt x="1574" y="3148"/>
                    </a:lnTo>
                    <a:lnTo>
                      <a:pt x="1630" y="3148"/>
                    </a:lnTo>
                    <a:lnTo>
                      <a:pt x="1686" y="3205"/>
                    </a:lnTo>
                    <a:lnTo>
                      <a:pt x="1742" y="3261"/>
                    </a:lnTo>
                    <a:lnTo>
                      <a:pt x="1742" y="3542"/>
                    </a:lnTo>
                    <a:lnTo>
                      <a:pt x="1742" y="3654"/>
                    </a:lnTo>
                    <a:lnTo>
                      <a:pt x="1799" y="3710"/>
                    </a:lnTo>
                    <a:lnTo>
                      <a:pt x="1855" y="3710"/>
                    </a:lnTo>
                    <a:lnTo>
                      <a:pt x="1911" y="3598"/>
                    </a:lnTo>
                    <a:lnTo>
                      <a:pt x="1911" y="3542"/>
                    </a:lnTo>
                    <a:lnTo>
                      <a:pt x="1967" y="3429"/>
                    </a:lnTo>
                    <a:lnTo>
                      <a:pt x="2023" y="3373"/>
                    </a:lnTo>
                    <a:lnTo>
                      <a:pt x="1967" y="3317"/>
                    </a:lnTo>
                    <a:lnTo>
                      <a:pt x="1911" y="3261"/>
                    </a:lnTo>
                    <a:lnTo>
                      <a:pt x="1855" y="3205"/>
                    </a:lnTo>
                    <a:lnTo>
                      <a:pt x="1686" y="2980"/>
                    </a:lnTo>
                    <a:lnTo>
                      <a:pt x="1574" y="2867"/>
                    </a:lnTo>
                    <a:lnTo>
                      <a:pt x="1461" y="2980"/>
                    </a:lnTo>
                    <a:lnTo>
                      <a:pt x="1293" y="3148"/>
                    </a:lnTo>
                    <a:lnTo>
                      <a:pt x="1237" y="3261"/>
                    </a:lnTo>
                    <a:lnTo>
                      <a:pt x="1124" y="3261"/>
                    </a:lnTo>
                    <a:lnTo>
                      <a:pt x="1068" y="3205"/>
                    </a:lnTo>
                    <a:lnTo>
                      <a:pt x="1012" y="3092"/>
                    </a:lnTo>
                    <a:lnTo>
                      <a:pt x="956" y="3036"/>
                    </a:lnTo>
                    <a:lnTo>
                      <a:pt x="899" y="2980"/>
                    </a:lnTo>
                    <a:lnTo>
                      <a:pt x="956" y="2924"/>
                    </a:lnTo>
                    <a:lnTo>
                      <a:pt x="1068" y="2924"/>
                    </a:lnTo>
                    <a:lnTo>
                      <a:pt x="1180" y="2867"/>
                    </a:lnTo>
                    <a:lnTo>
                      <a:pt x="1237" y="2811"/>
                    </a:lnTo>
                    <a:lnTo>
                      <a:pt x="1180" y="2699"/>
                    </a:lnTo>
                    <a:lnTo>
                      <a:pt x="1124" y="2643"/>
                    </a:lnTo>
                    <a:lnTo>
                      <a:pt x="1012" y="2643"/>
                    </a:lnTo>
                    <a:lnTo>
                      <a:pt x="899" y="2699"/>
                    </a:lnTo>
                    <a:lnTo>
                      <a:pt x="787" y="2699"/>
                    </a:lnTo>
                    <a:lnTo>
                      <a:pt x="731" y="2643"/>
                    </a:lnTo>
                    <a:lnTo>
                      <a:pt x="787" y="2474"/>
                    </a:lnTo>
                    <a:lnTo>
                      <a:pt x="899" y="2418"/>
                    </a:lnTo>
                    <a:lnTo>
                      <a:pt x="956" y="2530"/>
                    </a:lnTo>
                    <a:lnTo>
                      <a:pt x="1012" y="2530"/>
                    </a:lnTo>
                    <a:lnTo>
                      <a:pt x="1012" y="2474"/>
                    </a:lnTo>
                    <a:lnTo>
                      <a:pt x="1180" y="2418"/>
                    </a:lnTo>
                    <a:lnTo>
                      <a:pt x="1293" y="2418"/>
                    </a:lnTo>
                    <a:lnTo>
                      <a:pt x="1349" y="2474"/>
                    </a:lnTo>
                    <a:lnTo>
                      <a:pt x="1405" y="2474"/>
                    </a:lnTo>
                    <a:lnTo>
                      <a:pt x="1574" y="2418"/>
                    </a:lnTo>
                    <a:lnTo>
                      <a:pt x="1686" y="2474"/>
                    </a:lnTo>
                    <a:lnTo>
                      <a:pt x="1799" y="2530"/>
                    </a:lnTo>
                    <a:lnTo>
                      <a:pt x="1855" y="2530"/>
                    </a:lnTo>
                    <a:lnTo>
                      <a:pt x="1911" y="2474"/>
                    </a:lnTo>
                    <a:lnTo>
                      <a:pt x="1855" y="2249"/>
                    </a:lnTo>
                    <a:lnTo>
                      <a:pt x="1911" y="2193"/>
                    </a:lnTo>
                    <a:lnTo>
                      <a:pt x="1911" y="2081"/>
                    </a:lnTo>
                    <a:lnTo>
                      <a:pt x="1911" y="1912"/>
                    </a:lnTo>
                    <a:lnTo>
                      <a:pt x="1967" y="1799"/>
                    </a:lnTo>
                    <a:lnTo>
                      <a:pt x="2136" y="1518"/>
                    </a:lnTo>
                    <a:lnTo>
                      <a:pt x="2248" y="1462"/>
                    </a:lnTo>
                    <a:lnTo>
                      <a:pt x="2361" y="1462"/>
                    </a:lnTo>
                    <a:lnTo>
                      <a:pt x="2417" y="1518"/>
                    </a:lnTo>
                    <a:lnTo>
                      <a:pt x="2473" y="1631"/>
                    </a:lnTo>
                    <a:lnTo>
                      <a:pt x="2529" y="1743"/>
                    </a:lnTo>
                    <a:lnTo>
                      <a:pt x="2586" y="1743"/>
                    </a:lnTo>
                    <a:lnTo>
                      <a:pt x="2754" y="1799"/>
                    </a:lnTo>
                    <a:lnTo>
                      <a:pt x="2810" y="1687"/>
                    </a:lnTo>
                    <a:lnTo>
                      <a:pt x="2810" y="1631"/>
                    </a:lnTo>
                    <a:lnTo>
                      <a:pt x="2754" y="1462"/>
                    </a:lnTo>
                    <a:lnTo>
                      <a:pt x="2810" y="1350"/>
                    </a:lnTo>
                    <a:lnTo>
                      <a:pt x="2754" y="1350"/>
                    </a:lnTo>
                    <a:lnTo>
                      <a:pt x="2586" y="1294"/>
                    </a:lnTo>
                    <a:lnTo>
                      <a:pt x="2529" y="1294"/>
                    </a:lnTo>
                    <a:lnTo>
                      <a:pt x="2586" y="1237"/>
                    </a:lnTo>
                    <a:lnTo>
                      <a:pt x="2698" y="1181"/>
                    </a:lnTo>
                    <a:lnTo>
                      <a:pt x="2810" y="1181"/>
                    </a:lnTo>
                    <a:lnTo>
                      <a:pt x="2810" y="1069"/>
                    </a:lnTo>
                    <a:lnTo>
                      <a:pt x="2529" y="900"/>
                    </a:lnTo>
                    <a:lnTo>
                      <a:pt x="2305" y="675"/>
                    </a:lnTo>
                    <a:lnTo>
                      <a:pt x="1855" y="113"/>
                    </a:lnTo>
                    <a:lnTo>
                      <a:pt x="1574" y="113"/>
                    </a:lnTo>
                    <a:lnTo>
                      <a:pt x="1405" y="1"/>
                    </a:lnTo>
                    <a:close/>
                  </a:path>
                </a:pathLst>
              </a:custGeom>
              <a:solidFill>
                <a:srgbClr val="9486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8" name="Google Shape;6228;p15"/>
              <p:cNvSpPr/>
              <p:nvPr/>
            </p:nvSpPr>
            <p:spPr>
              <a:xfrm>
                <a:off x="447475" y="1368750"/>
                <a:ext cx="39375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2923" extrusionOk="0">
                    <a:moveTo>
                      <a:pt x="1069" y="0"/>
                    </a:moveTo>
                    <a:lnTo>
                      <a:pt x="956" y="56"/>
                    </a:lnTo>
                    <a:lnTo>
                      <a:pt x="788" y="169"/>
                    </a:lnTo>
                    <a:lnTo>
                      <a:pt x="619" y="225"/>
                    </a:lnTo>
                    <a:lnTo>
                      <a:pt x="394" y="337"/>
                    </a:lnTo>
                    <a:lnTo>
                      <a:pt x="282" y="450"/>
                    </a:lnTo>
                    <a:lnTo>
                      <a:pt x="169" y="562"/>
                    </a:lnTo>
                    <a:lnTo>
                      <a:pt x="113" y="675"/>
                    </a:lnTo>
                    <a:lnTo>
                      <a:pt x="113" y="787"/>
                    </a:lnTo>
                    <a:lnTo>
                      <a:pt x="225" y="956"/>
                    </a:lnTo>
                    <a:lnTo>
                      <a:pt x="338" y="1068"/>
                    </a:lnTo>
                    <a:lnTo>
                      <a:pt x="507" y="1124"/>
                    </a:lnTo>
                    <a:lnTo>
                      <a:pt x="675" y="1124"/>
                    </a:lnTo>
                    <a:lnTo>
                      <a:pt x="731" y="1012"/>
                    </a:lnTo>
                    <a:lnTo>
                      <a:pt x="788" y="956"/>
                    </a:lnTo>
                    <a:lnTo>
                      <a:pt x="675" y="787"/>
                    </a:lnTo>
                    <a:lnTo>
                      <a:pt x="788" y="843"/>
                    </a:lnTo>
                    <a:lnTo>
                      <a:pt x="900" y="956"/>
                    </a:lnTo>
                    <a:lnTo>
                      <a:pt x="900" y="1068"/>
                    </a:lnTo>
                    <a:lnTo>
                      <a:pt x="900" y="1237"/>
                    </a:lnTo>
                    <a:lnTo>
                      <a:pt x="844" y="1349"/>
                    </a:lnTo>
                    <a:lnTo>
                      <a:pt x="731" y="1349"/>
                    </a:lnTo>
                    <a:lnTo>
                      <a:pt x="675" y="1293"/>
                    </a:lnTo>
                    <a:lnTo>
                      <a:pt x="619" y="1349"/>
                    </a:lnTo>
                    <a:lnTo>
                      <a:pt x="507" y="1405"/>
                    </a:lnTo>
                    <a:lnTo>
                      <a:pt x="282" y="1405"/>
                    </a:lnTo>
                    <a:lnTo>
                      <a:pt x="225" y="1461"/>
                    </a:lnTo>
                    <a:lnTo>
                      <a:pt x="225" y="1574"/>
                    </a:lnTo>
                    <a:lnTo>
                      <a:pt x="225" y="1686"/>
                    </a:lnTo>
                    <a:lnTo>
                      <a:pt x="169" y="1799"/>
                    </a:lnTo>
                    <a:lnTo>
                      <a:pt x="1" y="1911"/>
                    </a:lnTo>
                    <a:lnTo>
                      <a:pt x="1" y="2024"/>
                    </a:lnTo>
                    <a:lnTo>
                      <a:pt x="113" y="2080"/>
                    </a:lnTo>
                    <a:lnTo>
                      <a:pt x="113" y="2136"/>
                    </a:lnTo>
                    <a:lnTo>
                      <a:pt x="282" y="2417"/>
                    </a:lnTo>
                    <a:lnTo>
                      <a:pt x="450" y="2642"/>
                    </a:lnTo>
                    <a:lnTo>
                      <a:pt x="731" y="2867"/>
                    </a:lnTo>
                    <a:lnTo>
                      <a:pt x="844" y="2923"/>
                    </a:lnTo>
                    <a:lnTo>
                      <a:pt x="1012" y="2923"/>
                    </a:lnTo>
                    <a:lnTo>
                      <a:pt x="1069" y="2867"/>
                    </a:lnTo>
                    <a:lnTo>
                      <a:pt x="1069" y="2810"/>
                    </a:lnTo>
                    <a:lnTo>
                      <a:pt x="1012" y="2754"/>
                    </a:lnTo>
                    <a:lnTo>
                      <a:pt x="1012" y="2642"/>
                    </a:lnTo>
                    <a:lnTo>
                      <a:pt x="1069" y="2586"/>
                    </a:lnTo>
                    <a:lnTo>
                      <a:pt x="1012" y="2529"/>
                    </a:lnTo>
                    <a:lnTo>
                      <a:pt x="900" y="2417"/>
                    </a:lnTo>
                    <a:lnTo>
                      <a:pt x="844" y="2305"/>
                    </a:lnTo>
                    <a:lnTo>
                      <a:pt x="900" y="2192"/>
                    </a:lnTo>
                    <a:lnTo>
                      <a:pt x="956" y="2136"/>
                    </a:lnTo>
                    <a:lnTo>
                      <a:pt x="956" y="2080"/>
                    </a:lnTo>
                    <a:lnTo>
                      <a:pt x="900" y="1967"/>
                    </a:lnTo>
                    <a:lnTo>
                      <a:pt x="844" y="1911"/>
                    </a:lnTo>
                    <a:lnTo>
                      <a:pt x="844" y="1855"/>
                    </a:lnTo>
                    <a:lnTo>
                      <a:pt x="844" y="1799"/>
                    </a:lnTo>
                    <a:lnTo>
                      <a:pt x="956" y="1742"/>
                    </a:lnTo>
                    <a:lnTo>
                      <a:pt x="1237" y="1686"/>
                    </a:lnTo>
                    <a:lnTo>
                      <a:pt x="1518" y="1686"/>
                    </a:lnTo>
                    <a:lnTo>
                      <a:pt x="1574" y="1574"/>
                    </a:lnTo>
                    <a:lnTo>
                      <a:pt x="1574" y="1518"/>
                    </a:lnTo>
                    <a:lnTo>
                      <a:pt x="1574" y="1461"/>
                    </a:lnTo>
                    <a:lnTo>
                      <a:pt x="1406" y="1405"/>
                    </a:lnTo>
                    <a:lnTo>
                      <a:pt x="1350" y="1405"/>
                    </a:lnTo>
                    <a:lnTo>
                      <a:pt x="1406" y="1349"/>
                    </a:lnTo>
                    <a:lnTo>
                      <a:pt x="1406" y="1237"/>
                    </a:lnTo>
                    <a:lnTo>
                      <a:pt x="1462" y="1180"/>
                    </a:lnTo>
                    <a:lnTo>
                      <a:pt x="1518" y="1124"/>
                    </a:lnTo>
                    <a:lnTo>
                      <a:pt x="1574" y="1012"/>
                    </a:lnTo>
                    <a:lnTo>
                      <a:pt x="1518" y="956"/>
                    </a:lnTo>
                    <a:lnTo>
                      <a:pt x="1406" y="899"/>
                    </a:lnTo>
                    <a:lnTo>
                      <a:pt x="1350" y="843"/>
                    </a:lnTo>
                    <a:lnTo>
                      <a:pt x="1350" y="787"/>
                    </a:lnTo>
                    <a:lnTo>
                      <a:pt x="1462" y="675"/>
                    </a:lnTo>
                    <a:lnTo>
                      <a:pt x="1406" y="562"/>
                    </a:lnTo>
                    <a:lnTo>
                      <a:pt x="1293" y="450"/>
                    </a:lnTo>
                    <a:lnTo>
                      <a:pt x="1237" y="394"/>
                    </a:lnTo>
                    <a:lnTo>
                      <a:pt x="1350" y="337"/>
                    </a:lnTo>
                    <a:lnTo>
                      <a:pt x="1406" y="225"/>
                    </a:lnTo>
                    <a:lnTo>
                      <a:pt x="1350" y="169"/>
                    </a:lnTo>
                    <a:lnTo>
                      <a:pt x="1293" y="56"/>
                    </a:lnTo>
                    <a:lnTo>
                      <a:pt x="1181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9" name="Google Shape;6229;p15"/>
              <p:cNvSpPr/>
              <p:nvPr/>
            </p:nvSpPr>
            <p:spPr>
              <a:xfrm>
                <a:off x="467150" y="1471325"/>
                <a:ext cx="36550" cy="6605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642" extrusionOk="0">
                    <a:moveTo>
                      <a:pt x="731" y="0"/>
                    </a:moveTo>
                    <a:lnTo>
                      <a:pt x="675" y="56"/>
                    </a:lnTo>
                    <a:lnTo>
                      <a:pt x="675" y="169"/>
                    </a:lnTo>
                    <a:lnTo>
                      <a:pt x="675" y="506"/>
                    </a:lnTo>
                    <a:lnTo>
                      <a:pt x="619" y="675"/>
                    </a:lnTo>
                    <a:lnTo>
                      <a:pt x="563" y="843"/>
                    </a:lnTo>
                    <a:lnTo>
                      <a:pt x="675" y="843"/>
                    </a:lnTo>
                    <a:lnTo>
                      <a:pt x="731" y="787"/>
                    </a:lnTo>
                    <a:lnTo>
                      <a:pt x="787" y="787"/>
                    </a:lnTo>
                    <a:lnTo>
                      <a:pt x="787" y="843"/>
                    </a:lnTo>
                    <a:lnTo>
                      <a:pt x="787" y="899"/>
                    </a:lnTo>
                    <a:lnTo>
                      <a:pt x="731" y="899"/>
                    </a:lnTo>
                    <a:lnTo>
                      <a:pt x="563" y="843"/>
                    </a:lnTo>
                    <a:lnTo>
                      <a:pt x="338" y="843"/>
                    </a:lnTo>
                    <a:lnTo>
                      <a:pt x="282" y="731"/>
                    </a:lnTo>
                    <a:lnTo>
                      <a:pt x="225" y="675"/>
                    </a:lnTo>
                    <a:lnTo>
                      <a:pt x="169" y="787"/>
                    </a:lnTo>
                    <a:lnTo>
                      <a:pt x="169" y="899"/>
                    </a:lnTo>
                    <a:lnTo>
                      <a:pt x="225" y="1068"/>
                    </a:lnTo>
                    <a:lnTo>
                      <a:pt x="282" y="1180"/>
                    </a:lnTo>
                    <a:lnTo>
                      <a:pt x="282" y="1293"/>
                    </a:lnTo>
                    <a:lnTo>
                      <a:pt x="113" y="1518"/>
                    </a:lnTo>
                    <a:lnTo>
                      <a:pt x="57" y="1574"/>
                    </a:lnTo>
                    <a:lnTo>
                      <a:pt x="1" y="1630"/>
                    </a:lnTo>
                    <a:lnTo>
                      <a:pt x="57" y="1686"/>
                    </a:lnTo>
                    <a:lnTo>
                      <a:pt x="338" y="1911"/>
                    </a:lnTo>
                    <a:lnTo>
                      <a:pt x="394" y="2080"/>
                    </a:lnTo>
                    <a:lnTo>
                      <a:pt x="394" y="2248"/>
                    </a:lnTo>
                    <a:lnTo>
                      <a:pt x="450" y="2417"/>
                    </a:lnTo>
                    <a:lnTo>
                      <a:pt x="506" y="2529"/>
                    </a:lnTo>
                    <a:lnTo>
                      <a:pt x="675" y="2642"/>
                    </a:lnTo>
                    <a:lnTo>
                      <a:pt x="844" y="2642"/>
                    </a:lnTo>
                    <a:lnTo>
                      <a:pt x="1012" y="2586"/>
                    </a:lnTo>
                    <a:lnTo>
                      <a:pt x="1125" y="2529"/>
                    </a:lnTo>
                    <a:lnTo>
                      <a:pt x="1125" y="2417"/>
                    </a:lnTo>
                    <a:lnTo>
                      <a:pt x="1068" y="2248"/>
                    </a:lnTo>
                    <a:lnTo>
                      <a:pt x="1068" y="2192"/>
                    </a:lnTo>
                    <a:lnTo>
                      <a:pt x="1125" y="2136"/>
                    </a:lnTo>
                    <a:lnTo>
                      <a:pt x="1237" y="2024"/>
                    </a:lnTo>
                    <a:lnTo>
                      <a:pt x="1293" y="1911"/>
                    </a:lnTo>
                    <a:lnTo>
                      <a:pt x="1293" y="1799"/>
                    </a:lnTo>
                    <a:lnTo>
                      <a:pt x="1237" y="1743"/>
                    </a:lnTo>
                    <a:lnTo>
                      <a:pt x="1125" y="1686"/>
                    </a:lnTo>
                    <a:lnTo>
                      <a:pt x="956" y="1743"/>
                    </a:lnTo>
                    <a:lnTo>
                      <a:pt x="900" y="1799"/>
                    </a:lnTo>
                    <a:lnTo>
                      <a:pt x="900" y="1855"/>
                    </a:lnTo>
                    <a:lnTo>
                      <a:pt x="900" y="1911"/>
                    </a:lnTo>
                    <a:lnTo>
                      <a:pt x="844" y="1967"/>
                    </a:lnTo>
                    <a:lnTo>
                      <a:pt x="787" y="1799"/>
                    </a:lnTo>
                    <a:lnTo>
                      <a:pt x="900" y="1630"/>
                    </a:lnTo>
                    <a:lnTo>
                      <a:pt x="956" y="1518"/>
                    </a:lnTo>
                    <a:lnTo>
                      <a:pt x="1012" y="1405"/>
                    </a:lnTo>
                    <a:lnTo>
                      <a:pt x="1068" y="1293"/>
                    </a:lnTo>
                    <a:lnTo>
                      <a:pt x="1125" y="1237"/>
                    </a:lnTo>
                    <a:lnTo>
                      <a:pt x="1406" y="1237"/>
                    </a:lnTo>
                    <a:lnTo>
                      <a:pt x="1462" y="1180"/>
                    </a:lnTo>
                    <a:lnTo>
                      <a:pt x="1462" y="1124"/>
                    </a:lnTo>
                    <a:lnTo>
                      <a:pt x="1462" y="1068"/>
                    </a:lnTo>
                    <a:lnTo>
                      <a:pt x="1125" y="1068"/>
                    </a:lnTo>
                    <a:lnTo>
                      <a:pt x="1068" y="1012"/>
                    </a:lnTo>
                    <a:lnTo>
                      <a:pt x="1068" y="956"/>
                    </a:lnTo>
                    <a:lnTo>
                      <a:pt x="1125" y="899"/>
                    </a:lnTo>
                    <a:lnTo>
                      <a:pt x="1181" y="787"/>
                    </a:lnTo>
                    <a:lnTo>
                      <a:pt x="1237" y="675"/>
                    </a:lnTo>
                    <a:lnTo>
                      <a:pt x="1349" y="394"/>
                    </a:lnTo>
                    <a:lnTo>
                      <a:pt x="1293" y="281"/>
                    </a:lnTo>
                    <a:lnTo>
                      <a:pt x="1237" y="225"/>
                    </a:lnTo>
                    <a:lnTo>
                      <a:pt x="1125" y="281"/>
                    </a:lnTo>
                    <a:lnTo>
                      <a:pt x="1068" y="281"/>
                    </a:lnTo>
                    <a:lnTo>
                      <a:pt x="1012" y="225"/>
                    </a:lnTo>
                    <a:lnTo>
                      <a:pt x="956" y="169"/>
                    </a:lnTo>
                    <a:lnTo>
                      <a:pt x="844" y="225"/>
                    </a:lnTo>
                    <a:lnTo>
                      <a:pt x="787" y="225"/>
                    </a:lnTo>
                    <a:lnTo>
                      <a:pt x="787" y="169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86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0" name="Google Shape;6230;p15"/>
              <p:cNvSpPr/>
              <p:nvPr/>
            </p:nvSpPr>
            <p:spPr>
              <a:xfrm>
                <a:off x="479800" y="1370150"/>
                <a:ext cx="2952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2193" extrusionOk="0">
                    <a:moveTo>
                      <a:pt x="619" y="0"/>
                    </a:moveTo>
                    <a:lnTo>
                      <a:pt x="225" y="900"/>
                    </a:lnTo>
                    <a:lnTo>
                      <a:pt x="225" y="1012"/>
                    </a:lnTo>
                    <a:lnTo>
                      <a:pt x="169" y="1068"/>
                    </a:lnTo>
                    <a:lnTo>
                      <a:pt x="57" y="1124"/>
                    </a:lnTo>
                    <a:lnTo>
                      <a:pt x="0" y="1181"/>
                    </a:lnTo>
                    <a:lnTo>
                      <a:pt x="57" y="1349"/>
                    </a:lnTo>
                    <a:lnTo>
                      <a:pt x="169" y="1405"/>
                    </a:lnTo>
                    <a:lnTo>
                      <a:pt x="281" y="1518"/>
                    </a:lnTo>
                    <a:lnTo>
                      <a:pt x="394" y="1518"/>
                    </a:lnTo>
                    <a:lnTo>
                      <a:pt x="506" y="1462"/>
                    </a:lnTo>
                    <a:lnTo>
                      <a:pt x="506" y="1349"/>
                    </a:lnTo>
                    <a:lnTo>
                      <a:pt x="506" y="1237"/>
                    </a:lnTo>
                    <a:lnTo>
                      <a:pt x="506" y="1068"/>
                    </a:lnTo>
                    <a:lnTo>
                      <a:pt x="562" y="956"/>
                    </a:lnTo>
                    <a:lnTo>
                      <a:pt x="731" y="1012"/>
                    </a:lnTo>
                    <a:lnTo>
                      <a:pt x="787" y="1068"/>
                    </a:lnTo>
                    <a:lnTo>
                      <a:pt x="731" y="1124"/>
                    </a:lnTo>
                    <a:lnTo>
                      <a:pt x="731" y="1181"/>
                    </a:lnTo>
                    <a:lnTo>
                      <a:pt x="731" y="1237"/>
                    </a:lnTo>
                    <a:lnTo>
                      <a:pt x="843" y="1349"/>
                    </a:lnTo>
                    <a:lnTo>
                      <a:pt x="843" y="1462"/>
                    </a:lnTo>
                    <a:lnTo>
                      <a:pt x="843" y="1518"/>
                    </a:lnTo>
                    <a:lnTo>
                      <a:pt x="787" y="1518"/>
                    </a:lnTo>
                    <a:lnTo>
                      <a:pt x="562" y="1574"/>
                    </a:lnTo>
                    <a:lnTo>
                      <a:pt x="506" y="1743"/>
                    </a:lnTo>
                    <a:lnTo>
                      <a:pt x="506" y="1855"/>
                    </a:lnTo>
                    <a:lnTo>
                      <a:pt x="506" y="1968"/>
                    </a:lnTo>
                    <a:lnTo>
                      <a:pt x="675" y="2192"/>
                    </a:lnTo>
                    <a:lnTo>
                      <a:pt x="731" y="2192"/>
                    </a:lnTo>
                    <a:lnTo>
                      <a:pt x="787" y="2136"/>
                    </a:lnTo>
                    <a:lnTo>
                      <a:pt x="787" y="1968"/>
                    </a:lnTo>
                    <a:lnTo>
                      <a:pt x="843" y="1968"/>
                    </a:lnTo>
                    <a:lnTo>
                      <a:pt x="1012" y="1911"/>
                    </a:lnTo>
                    <a:lnTo>
                      <a:pt x="1068" y="1799"/>
                    </a:lnTo>
                    <a:lnTo>
                      <a:pt x="1125" y="1181"/>
                    </a:lnTo>
                    <a:lnTo>
                      <a:pt x="1068" y="1124"/>
                    </a:lnTo>
                    <a:lnTo>
                      <a:pt x="1125" y="1012"/>
                    </a:lnTo>
                    <a:lnTo>
                      <a:pt x="1181" y="843"/>
                    </a:lnTo>
                    <a:lnTo>
                      <a:pt x="1125" y="619"/>
                    </a:lnTo>
                    <a:lnTo>
                      <a:pt x="1068" y="394"/>
                    </a:lnTo>
                    <a:lnTo>
                      <a:pt x="1125" y="281"/>
                    </a:lnTo>
                    <a:lnTo>
                      <a:pt x="1181" y="169"/>
                    </a:lnTo>
                    <a:lnTo>
                      <a:pt x="1125" y="57"/>
                    </a:lnTo>
                    <a:lnTo>
                      <a:pt x="1068" y="113"/>
                    </a:lnTo>
                    <a:lnTo>
                      <a:pt x="956" y="225"/>
                    </a:lnTo>
                    <a:lnTo>
                      <a:pt x="900" y="281"/>
                    </a:lnTo>
                    <a:lnTo>
                      <a:pt x="900" y="225"/>
                    </a:lnTo>
                    <a:lnTo>
                      <a:pt x="843" y="169"/>
                    </a:lnTo>
                    <a:lnTo>
                      <a:pt x="787" y="113"/>
                    </a:lnTo>
                    <a:lnTo>
                      <a:pt x="675" y="57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1" name="Google Shape;6231;p15"/>
              <p:cNvSpPr/>
              <p:nvPr/>
            </p:nvSpPr>
            <p:spPr>
              <a:xfrm>
                <a:off x="464350" y="1409500"/>
                <a:ext cx="2110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394" extrusionOk="0">
                    <a:moveTo>
                      <a:pt x="113" y="0"/>
                    </a:moveTo>
                    <a:lnTo>
                      <a:pt x="56" y="56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0" y="394"/>
                    </a:lnTo>
                    <a:lnTo>
                      <a:pt x="113" y="394"/>
                    </a:lnTo>
                    <a:lnTo>
                      <a:pt x="225" y="337"/>
                    </a:lnTo>
                    <a:lnTo>
                      <a:pt x="281" y="281"/>
                    </a:lnTo>
                    <a:lnTo>
                      <a:pt x="337" y="225"/>
                    </a:lnTo>
                    <a:lnTo>
                      <a:pt x="450" y="169"/>
                    </a:lnTo>
                    <a:lnTo>
                      <a:pt x="675" y="169"/>
                    </a:lnTo>
                    <a:lnTo>
                      <a:pt x="731" y="112"/>
                    </a:lnTo>
                    <a:lnTo>
                      <a:pt x="843" y="56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2" name="Google Shape;6232;p15"/>
              <p:cNvSpPr/>
              <p:nvPr/>
            </p:nvSpPr>
            <p:spPr>
              <a:xfrm>
                <a:off x="469950" y="1413700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113" y="113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3" name="Google Shape;6233;p15"/>
              <p:cNvSpPr/>
              <p:nvPr/>
            </p:nvSpPr>
            <p:spPr>
              <a:xfrm>
                <a:off x="468550" y="1493800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4" name="Google Shape;6234;p15"/>
              <p:cNvSpPr/>
              <p:nvPr/>
            </p:nvSpPr>
            <p:spPr>
              <a:xfrm>
                <a:off x="498075" y="14558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2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56" y="113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5" name="Google Shape;6235;p15"/>
              <p:cNvSpPr/>
              <p:nvPr/>
            </p:nvSpPr>
            <p:spPr>
              <a:xfrm>
                <a:off x="485425" y="14080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6" name="Google Shape;6236;p15"/>
              <p:cNvSpPr/>
              <p:nvPr/>
            </p:nvSpPr>
            <p:spPr>
              <a:xfrm>
                <a:off x="484025" y="1030100"/>
                <a:ext cx="33725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349" h="1238" extrusionOk="0">
                    <a:moveTo>
                      <a:pt x="843" y="1"/>
                    </a:moveTo>
                    <a:lnTo>
                      <a:pt x="787" y="57"/>
                    </a:lnTo>
                    <a:lnTo>
                      <a:pt x="674" y="113"/>
                    </a:lnTo>
                    <a:lnTo>
                      <a:pt x="731" y="282"/>
                    </a:lnTo>
                    <a:lnTo>
                      <a:pt x="731" y="394"/>
                    </a:lnTo>
                    <a:lnTo>
                      <a:pt x="618" y="450"/>
                    </a:lnTo>
                    <a:lnTo>
                      <a:pt x="506" y="506"/>
                    </a:lnTo>
                    <a:lnTo>
                      <a:pt x="450" y="563"/>
                    </a:lnTo>
                    <a:lnTo>
                      <a:pt x="393" y="450"/>
                    </a:lnTo>
                    <a:lnTo>
                      <a:pt x="337" y="450"/>
                    </a:lnTo>
                    <a:lnTo>
                      <a:pt x="337" y="506"/>
                    </a:lnTo>
                    <a:lnTo>
                      <a:pt x="281" y="787"/>
                    </a:lnTo>
                    <a:lnTo>
                      <a:pt x="225" y="844"/>
                    </a:lnTo>
                    <a:lnTo>
                      <a:pt x="112" y="956"/>
                    </a:lnTo>
                    <a:lnTo>
                      <a:pt x="56" y="1012"/>
                    </a:lnTo>
                    <a:lnTo>
                      <a:pt x="0" y="1068"/>
                    </a:lnTo>
                    <a:lnTo>
                      <a:pt x="112" y="1181"/>
                    </a:lnTo>
                    <a:lnTo>
                      <a:pt x="225" y="1237"/>
                    </a:lnTo>
                    <a:lnTo>
                      <a:pt x="393" y="1237"/>
                    </a:lnTo>
                    <a:lnTo>
                      <a:pt x="562" y="1068"/>
                    </a:lnTo>
                    <a:lnTo>
                      <a:pt x="674" y="900"/>
                    </a:lnTo>
                    <a:lnTo>
                      <a:pt x="674" y="844"/>
                    </a:lnTo>
                    <a:lnTo>
                      <a:pt x="618" y="731"/>
                    </a:lnTo>
                    <a:lnTo>
                      <a:pt x="618" y="675"/>
                    </a:lnTo>
                    <a:lnTo>
                      <a:pt x="731" y="619"/>
                    </a:lnTo>
                    <a:lnTo>
                      <a:pt x="899" y="619"/>
                    </a:lnTo>
                    <a:lnTo>
                      <a:pt x="956" y="787"/>
                    </a:lnTo>
                    <a:lnTo>
                      <a:pt x="1012" y="844"/>
                    </a:lnTo>
                    <a:lnTo>
                      <a:pt x="1068" y="844"/>
                    </a:lnTo>
                    <a:lnTo>
                      <a:pt x="1180" y="731"/>
                    </a:lnTo>
                    <a:lnTo>
                      <a:pt x="1237" y="675"/>
                    </a:lnTo>
                    <a:lnTo>
                      <a:pt x="1349" y="619"/>
                    </a:lnTo>
                    <a:lnTo>
                      <a:pt x="1349" y="563"/>
                    </a:lnTo>
                    <a:lnTo>
                      <a:pt x="1349" y="394"/>
                    </a:lnTo>
                    <a:lnTo>
                      <a:pt x="1293" y="225"/>
                    </a:lnTo>
                    <a:lnTo>
                      <a:pt x="1293" y="57"/>
                    </a:lnTo>
                    <a:lnTo>
                      <a:pt x="1293" y="1"/>
                    </a:lnTo>
                    <a:lnTo>
                      <a:pt x="1180" y="57"/>
                    </a:lnTo>
                    <a:lnTo>
                      <a:pt x="1124" y="113"/>
                    </a:lnTo>
                    <a:lnTo>
                      <a:pt x="956" y="225"/>
                    </a:lnTo>
                    <a:lnTo>
                      <a:pt x="899" y="169"/>
                    </a:lnTo>
                    <a:lnTo>
                      <a:pt x="899" y="113"/>
                    </a:lnTo>
                    <a:lnTo>
                      <a:pt x="843" y="1"/>
                    </a:lnTo>
                    <a:close/>
                  </a:path>
                </a:pathLst>
              </a:custGeom>
              <a:solidFill>
                <a:srgbClr val="A598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7" name="Google Shape;6237;p15"/>
              <p:cNvSpPr/>
              <p:nvPr/>
            </p:nvSpPr>
            <p:spPr>
              <a:xfrm>
                <a:off x="491050" y="114672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2" y="169"/>
                    </a:lnTo>
                    <a:lnTo>
                      <a:pt x="112" y="169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8" name="Google Shape;6238;p15"/>
              <p:cNvSpPr/>
              <p:nvPr/>
            </p:nvSpPr>
            <p:spPr>
              <a:xfrm>
                <a:off x="488225" y="11354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9" name="Google Shape;6239;p15"/>
              <p:cNvSpPr/>
              <p:nvPr/>
            </p:nvSpPr>
            <p:spPr>
              <a:xfrm>
                <a:off x="499475" y="11495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56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0" name="Google Shape;6240;p15"/>
              <p:cNvSpPr/>
              <p:nvPr/>
            </p:nvSpPr>
            <p:spPr>
              <a:xfrm>
                <a:off x="500875" y="11453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0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1" name="Google Shape;6241;p15"/>
              <p:cNvSpPr/>
              <p:nvPr/>
            </p:nvSpPr>
            <p:spPr>
              <a:xfrm>
                <a:off x="336475" y="1635725"/>
                <a:ext cx="3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249" extrusionOk="0">
                    <a:moveTo>
                      <a:pt x="675" y="0"/>
                    </a:moveTo>
                    <a:lnTo>
                      <a:pt x="394" y="56"/>
                    </a:lnTo>
                    <a:lnTo>
                      <a:pt x="281" y="169"/>
                    </a:lnTo>
                    <a:lnTo>
                      <a:pt x="169" y="281"/>
                    </a:lnTo>
                    <a:lnTo>
                      <a:pt x="57" y="450"/>
                    </a:lnTo>
                    <a:lnTo>
                      <a:pt x="0" y="506"/>
                    </a:lnTo>
                    <a:lnTo>
                      <a:pt x="57" y="618"/>
                    </a:lnTo>
                    <a:lnTo>
                      <a:pt x="113" y="843"/>
                    </a:lnTo>
                    <a:lnTo>
                      <a:pt x="225" y="1012"/>
                    </a:lnTo>
                    <a:lnTo>
                      <a:pt x="225" y="1181"/>
                    </a:lnTo>
                    <a:lnTo>
                      <a:pt x="113" y="1405"/>
                    </a:lnTo>
                    <a:lnTo>
                      <a:pt x="113" y="1462"/>
                    </a:lnTo>
                    <a:lnTo>
                      <a:pt x="225" y="1518"/>
                    </a:lnTo>
                    <a:lnTo>
                      <a:pt x="394" y="1574"/>
                    </a:lnTo>
                    <a:lnTo>
                      <a:pt x="562" y="1686"/>
                    </a:lnTo>
                    <a:lnTo>
                      <a:pt x="675" y="1799"/>
                    </a:lnTo>
                    <a:lnTo>
                      <a:pt x="843" y="1855"/>
                    </a:lnTo>
                    <a:lnTo>
                      <a:pt x="900" y="1855"/>
                    </a:lnTo>
                    <a:lnTo>
                      <a:pt x="1012" y="1799"/>
                    </a:lnTo>
                    <a:lnTo>
                      <a:pt x="1068" y="1911"/>
                    </a:lnTo>
                    <a:lnTo>
                      <a:pt x="1125" y="2080"/>
                    </a:lnTo>
                    <a:lnTo>
                      <a:pt x="1237" y="2248"/>
                    </a:lnTo>
                    <a:lnTo>
                      <a:pt x="1406" y="2248"/>
                    </a:lnTo>
                    <a:lnTo>
                      <a:pt x="1462" y="2192"/>
                    </a:lnTo>
                    <a:lnTo>
                      <a:pt x="1462" y="2136"/>
                    </a:lnTo>
                    <a:lnTo>
                      <a:pt x="1462" y="2024"/>
                    </a:lnTo>
                    <a:lnTo>
                      <a:pt x="1462" y="1855"/>
                    </a:lnTo>
                    <a:lnTo>
                      <a:pt x="1406" y="1686"/>
                    </a:lnTo>
                    <a:lnTo>
                      <a:pt x="1406" y="1462"/>
                    </a:lnTo>
                    <a:lnTo>
                      <a:pt x="1349" y="1293"/>
                    </a:lnTo>
                    <a:lnTo>
                      <a:pt x="1293" y="1124"/>
                    </a:lnTo>
                    <a:lnTo>
                      <a:pt x="1181" y="1012"/>
                    </a:lnTo>
                    <a:lnTo>
                      <a:pt x="1125" y="843"/>
                    </a:lnTo>
                    <a:lnTo>
                      <a:pt x="1181" y="731"/>
                    </a:lnTo>
                    <a:lnTo>
                      <a:pt x="1237" y="562"/>
                    </a:lnTo>
                    <a:lnTo>
                      <a:pt x="1293" y="450"/>
                    </a:lnTo>
                    <a:lnTo>
                      <a:pt x="1293" y="337"/>
                    </a:lnTo>
                    <a:lnTo>
                      <a:pt x="1237" y="281"/>
                    </a:lnTo>
                    <a:lnTo>
                      <a:pt x="1181" y="225"/>
                    </a:lnTo>
                    <a:lnTo>
                      <a:pt x="1068" y="281"/>
                    </a:lnTo>
                    <a:lnTo>
                      <a:pt x="956" y="337"/>
                    </a:lnTo>
                    <a:lnTo>
                      <a:pt x="843" y="394"/>
                    </a:lnTo>
                    <a:lnTo>
                      <a:pt x="787" y="450"/>
                    </a:lnTo>
                    <a:lnTo>
                      <a:pt x="731" y="450"/>
                    </a:lnTo>
                    <a:lnTo>
                      <a:pt x="731" y="394"/>
                    </a:lnTo>
                    <a:lnTo>
                      <a:pt x="787" y="169"/>
                    </a:lnTo>
                    <a:lnTo>
                      <a:pt x="787" y="56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6B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2" name="Google Shape;6242;p15"/>
              <p:cNvSpPr/>
              <p:nvPr/>
            </p:nvSpPr>
            <p:spPr>
              <a:xfrm>
                <a:off x="306975" y="1676475"/>
                <a:ext cx="6185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1181" extrusionOk="0">
                    <a:moveTo>
                      <a:pt x="1405" y="0"/>
                    </a:moveTo>
                    <a:lnTo>
                      <a:pt x="1293" y="56"/>
                    </a:lnTo>
                    <a:lnTo>
                      <a:pt x="1012" y="56"/>
                    </a:lnTo>
                    <a:lnTo>
                      <a:pt x="899" y="113"/>
                    </a:lnTo>
                    <a:lnTo>
                      <a:pt x="843" y="225"/>
                    </a:lnTo>
                    <a:lnTo>
                      <a:pt x="787" y="394"/>
                    </a:lnTo>
                    <a:lnTo>
                      <a:pt x="731" y="506"/>
                    </a:lnTo>
                    <a:lnTo>
                      <a:pt x="394" y="506"/>
                    </a:lnTo>
                    <a:lnTo>
                      <a:pt x="281" y="675"/>
                    </a:lnTo>
                    <a:lnTo>
                      <a:pt x="112" y="899"/>
                    </a:lnTo>
                    <a:lnTo>
                      <a:pt x="0" y="1012"/>
                    </a:lnTo>
                    <a:lnTo>
                      <a:pt x="56" y="1068"/>
                    </a:lnTo>
                    <a:lnTo>
                      <a:pt x="56" y="1124"/>
                    </a:lnTo>
                    <a:lnTo>
                      <a:pt x="169" y="1180"/>
                    </a:lnTo>
                    <a:lnTo>
                      <a:pt x="225" y="1180"/>
                    </a:lnTo>
                    <a:lnTo>
                      <a:pt x="337" y="1068"/>
                    </a:lnTo>
                    <a:lnTo>
                      <a:pt x="394" y="1012"/>
                    </a:lnTo>
                    <a:lnTo>
                      <a:pt x="506" y="956"/>
                    </a:lnTo>
                    <a:lnTo>
                      <a:pt x="618" y="899"/>
                    </a:lnTo>
                    <a:lnTo>
                      <a:pt x="1068" y="899"/>
                    </a:lnTo>
                    <a:lnTo>
                      <a:pt x="1293" y="956"/>
                    </a:lnTo>
                    <a:lnTo>
                      <a:pt x="1349" y="956"/>
                    </a:lnTo>
                    <a:lnTo>
                      <a:pt x="1349" y="899"/>
                    </a:lnTo>
                    <a:lnTo>
                      <a:pt x="1293" y="787"/>
                    </a:lnTo>
                    <a:lnTo>
                      <a:pt x="1124" y="787"/>
                    </a:lnTo>
                    <a:lnTo>
                      <a:pt x="1068" y="731"/>
                    </a:lnTo>
                    <a:lnTo>
                      <a:pt x="1012" y="675"/>
                    </a:lnTo>
                    <a:lnTo>
                      <a:pt x="1068" y="562"/>
                    </a:lnTo>
                    <a:lnTo>
                      <a:pt x="1124" y="506"/>
                    </a:lnTo>
                    <a:lnTo>
                      <a:pt x="1237" y="562"/>
                    </a:lnTo>
                    <a:lnTo>
                      <a:pt x="1405" y="618"/>
                    </a:lnTo>
                    <a:lnTo>
                      <a:pt x="1518" y="675"/>
                    </a:lnTo>
                    <a:lnTo>
                      <a:pt x="1574" y="562"/>
                    </a:lnTo>
                    <a:lnTo>
                      <a:pt x="1686" y="675"/>
                    </a:lnTo>
                    <a:lnTo>
                      <a:pt x="1799" y="787"/>
                    </a:lnTo>
                    <a:lnTo>
                      <a:pt x="1911" y="956"/>
                    </a:lnTo>
                    <a:lnTo>
                      <a:pt x="1855" y="1012"/>
                    </a:lnTo>
                    <a:lnTo>
                      <a:pt x="1742" y="956"/>
                    </a:lnTo>
                    <a:lnTo>
                      <a:pt x="1630" y="899"/>
                    </a:lnTo>
                    <a:lnTo>
                      <a:pt x="1574" y="956"/>
                    </a:lnTo>
                    <a:lnTo>
                      <a:pt x="1630" y="1068"/>
                    </a:lnTo>
                    <a:lnTo>
                      <a:pt x="1742" y="1068"/>
                    </a:lnTo>
                    <a:lnTo>
                      <a:pt x="1855" y="1124"/>
                    </a:lnTo>
                    <a:lnTo>
                      <a:pt x="1967" y="1180"/>
                    </a:lnTo>
                    <a:lnTo>
                      <a:pt x="2136" y="1068"/>
                    </a:lnTo>
                    <a:lnTo>
                      <a:pt x="2248" y="956"/>
                    </a:lnTo>
                    <a:lnTo>
                      <a:pt x="2192" y="899"/>
                    </a:lnTo>
                    <a:lnTo>
                      <a:pt x="2080" y="899"/>
                    </a:lnTo>
                    <a:lnTo>
                      <a:pt x="2080" y="843"/>
                    </a:lnTo>
                    <a:lnTo>
                      <a:pt x="2080" y="731"/>
                    </a:lnTo>
                    <a:lnTo>
                      <a:pt x="2080" y="618"/>
                    </a:lnTo>
                    <a:lnTo>
                      <a:pt x="2136" y="562"/>
                    </a:lnTo>
                    <a:lnTo>
                      <a:pt x="2192" y="618"/>
                    </a:lnTo>
                    <a:lnTo>
                      <a:pt x="2192" y="675"/>
                    </a:lnTo>
                    <a:lnTo>
                      <a:pt x="2192" y="731"/>
                    </a:lnTo>
                    <a:lnTo>
                      <a:pt x="2305" y="787"/>
                    </a:lnTo>
                    <a:lnTo>
                      <a:pt x="2417" y="731"/>
                    </a:lnTo>
                    <a:lnTo>
                      <a:pt x="2473" y="618"/>
                    </a:lnTo>
                    <a:lnTo>
                      <a:pt x="2305" y="450"/>
                    </a:lnTo>
                    <a:lnTo>
                      <a:pt x="2305" y="281"/>
                    </a:lnTo>
                    <a:lnTo>
                      <a:pt x="2248" y="169"/>
                    </a:lnTo>
                    <a:lnTo>
                      <a:pt x="2192" y="113"/>
                    </a:lnTo>
                    <a:lnTo>
                      <a:pt x="2080" y="169"/>
                    </a:lnTo>
                    <a:lnTo>
                      <a:pt x="1967" y="281"/>
                    </a:lnTo>
                    <a:lnTo>
                      <a:pt x="1855" y="281"/>
                    </a:lnTo>
                    <a:lnTo>
                      <a:pt x="1686" y="169"/>
                    </a:lnTo>
                    <a:lnTo>
                      <a:pt x="1574" y="56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8A78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3" name="Google Shape;6243;p15"/>
              <p:cNvSpPr/>
              <p:nvPr/>
            </p:nvSpPr>
            <p:spPr>
              <a:xfrm>
                <a:off x="374400" y="1665225"/>
                <a:ext cx="281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13" extrusionOk="0">
                    <a:moveTo>
                      <a:pt x="394" y="1"/>
                    </a:moveTo>
                    <a:lnTo>
                      <a:pt x="282" y="113"/>
                    </a:lnTo>
                    <a:lnTo>
                      <a:pt x="282" y="225"/>
                    </a:lnTo>
                    <a:lnTo>
                      <a:pt x="226" y="338"/>
                    </a:lnTo>
                    <a:lnTo>
                      <a:pt x="57" y="563"/>
                    </a:lnTo>
                    <a:lnTo>
                      <a:pt x="1" y="787"/>
                    </a:lnTo>
                    <a:lnTo>
                      <a:pt x="1" y="900"/>
                    </a:lnTo>
                    <a:lnTo>
                      <a:pt x="57" y="1012"/>
                    </a:lnTo>
                    <a:lnTo>
                      <a:pt x="1013" y="1012"/>
                    </a:lnTo>
                    <a:lnTo>
                      <a:pt x="1069" y="787"/>
                    </a:lnTo>
                    <a:lnTo>
                      <a:pt x="1125" y="619"/>
                    </a:lnTo>
                    <a:lnTo>
                      <a:pt x="1069" y="506"/>
                    </a:lnTo>
                    <a:lnTo>
                      <a:pt x="1013" y="394"/>
                    </a:lnTo>
                    <a:lnTo>
                      <a:pt x="956" y="450"/>
                    </a:lnTo>
                    <a:lnTo>
                      <a:pt x="788" y="450"/>
                    </a:lnTo>
                    <a:lnTo>
                      <a:pt x="732" y="394"/>
                    </a:lnTo>
                    <a:lnTo>
                      <a:pt x="732" y="282"/>
                    </a:lnTo>
                    <a:lnTo>
                      <a:pt x="675" y="169"/>
                    </a:lnTo>
                    <a:lnTo>
                      <a:pt x="619" y="113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4" name="Google Shape;6244;p15"/>
              <p:cNvSpPr/>
              <p:nvPr/>
            </p:nvSpPr>
            <p:spPr>
              <a:xfrm>
                <a:off x="384250" y="1705975"/>
                <a:ext cx="225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44" extrusionOk="0">
                    <a:moveTo>
                      <a:pt x="450" y="0"/>
                    </a:moveTo>
                    <a:lnTo>
                      <a:pt x="169" y="57"/>
                    </a:lnTo>
                    <a:lnTo>
                      <a:pt x="169" y="113"/>
                    </a:lnTo>
                    <a:lnTo>
                      <a:pt x="225" y="394"/>
                    </a:lnTo>
                    <a:lnTo>
                      <a:pt x="169" y="506"/>
                    </a:lnTo>
                    <a:lnTo>
                      <a:pt x="57" y="619"/>
                    </a:lnTo>
                    <a:lnTo>
                      <a:pt x="0" y="619"/>
                    </a:lnTo>
                    <a:lnTo>
                      <a:pt x="0" y="731"/>
                    </a:lnTo>
                    <a:lnTo>
                      <a:pt x="57" y="787"/>
                    </a:lnTo>
                    <a:lnTo>
                      <a:pt x="113" y="844"/>
                    </a:lnTo>
                    <a:lnTo>
                      <a:pt x="281" y="787"/>
                    </a:lnTo>
                    <a:lnTo>
                      <a:pt x="562" y="787"/>
                    </a:lnTo>
                    <a:lnTo>
                      <a:pt x="619" y="731"/>
                    </a:lnTo>
                    <a:lnTo>
                      <a:pt x="675" y="675"/>
                    </a:lnTo>
                    <a:lnTo>
                      <a:pt x="675" y="563"/>
                    </a:lnTo>
                    <a:lnTo>
                      <a:pt x="787" y="506"/>
                    </a:lnTo>
                    <a:lnTo>
                      <a:pt x="843" y="506"/>
                    </a:lnTo>
                    <a:lnTo>
                      <a:pt x="843" y="450"/>
                    </a:lnTo>
                    <a:lnTo>
                      <a:pt x="731" y="394"/>
                    </a:lnTo>
                    <a:lnTo>
                      <a:pt x="731" y="338"/>
                    </a:lnTo>
                    <a:lnTo>
                      <a:pt x="843" y="225"/>
                    </a:lnTo>
                    <a:lnTo>
                      <a:pt x="900" y="169"/>
                    </a:lnTo>
                    <a:lnTo>
                      <a:pt x="731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9D83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5" name="Google Shape;6245;p15"/>
              <p:cNvSpPr/>
              <p:nvPr/>
            </p:nvSpPr>
            <p:spPr>
              <a:xfrm>
                <a:off x="382850" y="1728450"/>
                <a:ext cx="98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07" extrusionOk="0">
                    <a:moveTo>
                      <a:pt x="169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113" y="338"/>
                    </a:lnTo>
                    <a:lnTo>
                      <a:pt x="281" y="450"/>
                    </a:lnTo>
                    <a:lnTo>
                      <a:pt x="337" y="507"/>
                    </a:lnTo>
                    <a:lnTo>
                      <a:pt x="394" y="507"/>
                    </a:lnTo>
                    <a:lnTo>
                      <a:pt x="394" y="394"/>
                    </a:lnTo>
                    <a:lnTo>
                      <a:pt x="394" y="338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D83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6" name="Google Shape;6246;p15"/>
              <p:cNvSpPr/>
              <p:nvPr/>
            </p:nvSpPr>
            <p:spPr>
              <a:xfrm>
                <a:off x="371600" y="1677875"/>
                <a:ext cx="70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07" extrusionOk="0">
                    <a:moveTo>
                      <a:pt x="169" y="0"/>
                    </a:moveTo>
                    <a:lnTo>
                      <a:pt x="113" y="57"/>
                    </a:lnTo>
                    <a:lnTo>
                      <a:pt x="1" y="169"/>
                    </a:lnTo>
                    <a:lnTo>
                      <a:pt x="1" y="225"/>
                    </a:lnTo>
                    <a:lnTo>
                      <a:pt x="1" y="394"/>
                    </a:lnTo>
                    <a:lnTo>
                      <a:pt x="57" y="450"/>
                    </a:lnTo>
                    <a:lnTo>
                      <a:pt x="57" y="506"/>
                    </a:lnTo>
                    <a:lnTo>
                      <a:pt x="169" y="506"/>
                    </a:lnTo>
                    <a:lnTo>
                      <a:pt x="169" y="394"/>
                    </a:lnTo>
                    <a:lnTo>
                      <a:pt x="225" y="281"/>
                    </a:lnTo>
                    <a:lnTo>
                      <a:pt x="282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971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7" name="Google Shape;6247;p15"/>
              <p:cNvSpPr/>
              <p:nvPr/>
            </p:nvSpPr>
            <p:spPr>
              <a:xfrm>
                <a:off x="371600" y="1690525"/>
                <a:ext cx="28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8" name="Google Shape;6248;p15"/>
              <p:cNvSpPr/>
              <p:nvPr/>
            </p:nvSpPr>
            <p:spPr>
              <a:xfrm>
                <a:off x="371600" y="16891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112"/>
                    </a:lnTo>
                    <a:lnTo>
                      <a:pt x="57" y="112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971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9" name="Google Shape;6249;p15"/>
              <p:cNvSpPr/>
              <p:nvPr/>
            </p:nvSpPr>
            <p:spPr>
              <a:xfrm>
                <a:off x="402525" y="17031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112"/>
                    </a:lnTo>
                    <a:lnTo>
                      <a:pt x="5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83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0" name="Google Shape;6250;p15"/>
              <p:cNvSpPr/>
              <p:nvPr/>
            </p:nvSpPr>
            <p:spPr>
              <a:xfrm>
                <a:off x="394075" y="16989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D83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1" name="Google Shape;6251;p15"/>
              <p:cNvSpPr/>
              <p:nvPr/>
            </p:nvSpPr>
            <p:spPr>
              <a:xfrm>
                <a:off x="269025" y="883975"/>
                <a:ext cx="45000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3542" extrusionOk="0">
                    <a:moveTo>
                      <a:pt x="1237" y="0"/>
                    </a:moveTo>
                    <a:lnTo>
                      <a:pt x="1237" y="113"/>
                    </a:lnTo>
                    <a:lnTo>
                      <a:pt x="1181" y="225"/>
                    </a:lnTo>
                    <a:lnTo>
                      <a:pt x="1125" y="281"/>
                    </a:lnTo>
                    <a:lnTo>
                      <a:pt x="1068" y="281"/>
                    </a:lnTo>
                    <a:lnTo>
                      <a:pt x="900" y="225"/>
                    </a:lnTo>
                    <a:lnTo>
                      <a:pt x="619" y="225"/>
                    </a:lnTo>
                    <a:lnTo>
                      <a:pt x="563" y="394"/>
                    </a:lnTo>
                    <a:lnTo>
                      <a:pt x="563" y="506"/>
                    </a:lnTo>
                    <a:lnTo>
                      <a:pt x="619" y="618"/>
                    </a:lnTo>
                    <a:lnTo>
                      <a:pt x="619" y="675"/>
                    </a:lnTo>
                    <a:lnTo>
                      <a:pt x="563" y="787"/>
                    </a:lnTo>
                    <a:lnTo>
                      <a:pt x="506" y="843"/>
                    </a:lnTo>
                    <a:lnTo>
                      <a:pt x="506" y="956"/>
                    </a:lnTo>
                    <a:lnTo>
                      <a:pt x="506" y="1068"/>
                    </a:lnTo>
                    <a:lnTo>
                      <a:pt x="450" y="1180"/>
                    </a:lnTo>
                    <a:lnTo>
                      <a:pt x="282" y="1349"/>
                    </a:lnTo>
                    <a:lnTo>
                      <a:pt x="225" y="1518"/>
                    </a:lnTo>
                    <a:lnTo>
                      <a:pt x="225" y="1574"/>
                    </a:lnTo>
                    <a:lnTo>
                      <a:pt x="338" y="1630"/>
                    </a:lnTo>
                    <a:lnTo>
                      <a:pt x="506" y="1574"/>
                    </a:lnTo>
                    <a:lnTo>
                      <a:pt x="563" y="1518"/>
                    </a:lnTo>
                    <a:lnTo>
                      <a:pt x="563" y="1462"/>
                    </a:lnTo>
                    <a:lnTo>
                      <a:pt x="619" y="1405"/>
                    </a:lnTo>
                    <a:lnTo>
                      <a:pt x="675" y="1349"/>
                    </a:lnTo>
                    <a:lnTo>
                      <a:pt x="675" y="1405"/>
                    </a:lnTo>
                    <a:lnTo>
                      <a:pt x="731" y="1462"/>
                    </a:lnTo>
                    <a:lnTo>
                      <a:pt x="844" y="1630"/>
                    </a:lnTo>
                    <a:lnTo>
                      <a:pt x="563" y="1630"/>
                    </a:lnTo>
                    <a:lnTo>
                      <a:pt x="394" y="1743"/>
                    </a:lnTo>
                    <a:lnTo>
                      <a:pt x="57" y="2024"/>
                    </a:lnTo>
                    <a:lnTo>
                      <a:pt x="57" y="2192"/>
                    </a:lnTo>
                    <a:lnTo>
                      <a:pt x="113" y="2417"/>
                    </a:lnTo>
                    <a:lnTo>
                      <a:pt x="113" y="2586"/>
                    </a:lnTo>
                    <a:lnTo>
                      <a:pt x="113" y="2810"/>
                    </a:lnTo>
                    <a:lnTo>
                      <a:pt x="1" y="3035"/>
                    </a:lnTo>
                    <a:lnTo>
                      <a:pt x="1" y="3485"/>
                    </a:lnTo>
                    <a:lnTo>
                      <a:pt x="338" y="3541"/>
                    </a:lnTo>
                    <a:lnTo>
                      <a:pt x="844" y="3541"/>
                    </a:lnTo>
                    <a:lnTo>
                      <a:pt x="956" y="3485"/>
                    </a:lnTo>
                    <a:lnTo>
                      <a:pt x="1012" y="3373"/>
                    </a:lnTo>
                    <a:lnTo>
                      <a:pt x="1068" y="3204"/>
                    </a:lnTo>
                    <a:lnTo>
                      <a:pt x="1125" y="3148"/>
                    </a:lnTo>
                    <a:lnTo>
                      <a:pt x="1181" y="3091"/>
                    </a:lnTo>
                    <a:lnTo>
                      <a:pt x="1181" y="3035"/>
                    </a:lnTo>
                    <a:lnTo>
                      <a:pt x="1125" y="2979"/>
                    </a:lnTo>
                    <a:lnTo>
                      <a:pt x="1012" y="2923"/>
                    </a:lnTo>
                    <a:lnTo>
                      <a:pt x="900" y="2979"/>
                    </a:lnTo>
                    <a:lnTo>
                      <a:pt x="787" y="2923"/>
                    </a:lnTo>
                    <a:lnTo>
                      <a:pt x="956" y="2867"/>
                    </a:lnTo>
                    <a:lnTo>
                      <a:pt x="1125" y="2698"/>
                    </a:lnTo>
                    <a:lnTo>
                      <a:pt x="1181" y="2529"/>
                    </a:lnTo>
                    <a:lnTo>
                      <a:pt x="1181" y="2361"/>
                    </a:lnTo>
                    <a:lnTo>
                      <a:pt x="1237" y="2248"/>
                    </a:lnTo>
                    <a:lnTo>
                      <a:pt x="1237" y="2192"/>
                    </a:lnTo>
                    <a:lnTo>
                      <a:pt x="1406" y="2080"/>
                    </a:lnTo>
                    <a:lnTo>
                      <a:pt x="1462" y="2024"/>
                    </a:lnTo>
                    <a:lnTo>
                      <a:pt x="1462" y="1911"/>
                    </a:lnTo>
                    <a:lnTo>
                      <a:pt x="1462" y="1799"/>
                    </a:lnTo>
                    <a:lnTo>
                      <a:pt x="1518" y="1743"/>
                    </a:lnTo>
                    <a:lnTo>
                      <a:pt x="1574" y="1574"/>
                    </a:lnTo>
                    <a:lnTo>
                      <a:pt x="1574" y="1405"/>
                    </a:lnTo>
                    <a:lnTo>
                      <a:pt x="1574" y="1180"/>
                    </a:lnTo>
                    <a:lnTo>
                      <a:pt x="1574" y="1124"/>
                    </a:lnTo>
                    <a:lnTo>
                      <a:pt x="1630" y="1012"/>
                    </a:lnTo>
                    <a:lnTo>
                      <a:pt x="1743" y="956"/>
                    </a:lnTo>
                    <a:lnTo>
                      <a:pt x="1799" y="899"/>
                    </a:lnTo>
                    <a:lnTo>
                      <a:pt x="1799" y="787"/>
                    </a:lnTo>
                    <a:lnTo>
                      <a:pt x="1743" y="731"/>
                    </a:lnTo>
                    <a:lnTo>
                      <a:pt x="1687" y="731"/>
                    </a:lnTo>
                    <a:lnTo>
                      <a:pt x="1630" y="675"/>
                    </a:lnTo>
                    <a:lnTo>
                      <a:pt x="1687" y="562"/>
                    </a:lnTo>
                    <a:lnTo>
                      <a:pt x="1630" y="450"/>
                    </a:lnTo>
                    <a:lnTo>
                      <a:pt x="1518" y="337"/>
                    </a:lnTo>
                    <a:lnTo>
                      <a:pt x="1406" y="225"/>
                    </a:lnTo>
                    <a:lnTo>
                      <a:pt x="1406" y="56"/>
                    </a:lnTo>
                    <a:lnTo>
                      <a:pt x="1293" y="0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2" name="Google Shape;6252;p15"/>
              <p:cNvSpPr/>
              <p:nvPr/>
            </p:nvSpPr>
            <p:spPr>
              <a:xfrm>
                <a:off x="304150" y="874125"/>
                <a:ext cx="478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2587" extrusionOk="0">
                    <a:moveTo>
                      <a:pt x="1406" y="1"/>
                    </a:moveTo>
                    <a:lnTo>
                      <a:pt x="1293" y="57"/>
                    </a:lnTo>
                    <a:lnTo>
                      <a:pt x="1237" y="113"/>
                    </a:lnTo>
                    <a:lnTo>
                      <a:pt x="1237" y="169"/>
                    </a:lnTo>
                    <a:lnTo>
                      <a:pt x="1237" y="338"/>
                    </a:lnTo>
                    <a:lnTo>
                      <a:pt x="1181" y="226"/>
                    </a:lnTo>
                    <a:lnTo>
                      <a:pt x="1125" y="169"/>
                    </a:lnTo>
                    <a:lnTo>
                      <a:pt x="1069" y="169"/>
                    </a:lnTo>
                    <a:lnTo>
                      <a:pt x="1012" y="226"/>
                    </a:lnTo>
                    <a:lnTo>
                      <a:pt x="1069" y="282"/>
                    </a:lnTo>
                    <a:lnTo>
                      <a:pt x="1012" y="788"/>
                    </a:lnTo>
                    <a:lnTo>
                      <a:pt x="844" y="394"/>
                    </a:lnTo>
                    <a:lnTo>
                      <a:pt x="788" y="394"/>
                    </a:lnTo>
                    <a:lnTo>
                      <a:pt x="675" y="338"/>
                    </a:lnTo>
                    <a:lnTo>
                      <a:pt x="619" y="394"/>
                    </a:lnTo>
                    <a:lnTo>
                      <a:pt x="563" y="394"/>
                    </a:lnTo>
                    <a:lnTo>
                      <a:pt x="563" y="507"/>
                    </a:lnTo>
                    <a:lnTo>
                      <a:pt x="507" y="563"/>
                    </a:lnTo>
                    <a:lnTo>
                      <a:pt x="338" y="675"/>
                    </a:lnTo>
                    <a:lnTo>
                      <a:pt x="282" y="731"/>
                    </a:lnTo>
                    <a:lnTo>
                      <a:pt x="338" y="788"/>
                    </a:lnTo>
                    <a:lnTo>
                      <a:pt x="394" y="788"/>
                    </a:lnTo>
                    <a:lnTo>
                      <a:pt x="507" y="844"/>
                    </a:lnTo>
                    <a:lnTo>
                      <a:pt x="563" y="900"/>
                    </a:lnTo>
                    <a:lnTo>
                      <a:pt x="619" y="1012"/>
                    </a:lnTo>
                    <a:lnTo>
                      <a:pt x="675" y="1069"/>
                    </a:lnTo>
                    <a:lnTo>
                      <a:pt x="731" y="1181"/>
                    </a:lnTo>
                    <a:lnTo>
                      <a:pt x="675" y="1237"/>
                    </a:lnTo>
                    <a:lnTo>
                      <a:pt x="563" y="1237"/>
                    </a:lnTo>
                    <a:lnTo>
                      <a:pt x="507" y="1293"/>
                    </a:lnTo>
                    <a:lnTo>
                      <a:pt x="563" y="1350"/>
                    </a:lnTo>
                    <a:lnTo>
                      <a:pt x="563" y="1406"/>
                    </a:lnTo>
                    <a:lnTo>
                      <a:pt x="507" y="1518"/>
                    </a:lnTo>
                    <a:lnTo>
                      <a:pt x="282" y="1518"/>
                    </a:lnTo>
                    <a:lnTo>
                      <a:pt x="225" y="1406"/>
                    </a:lnTo>
                    <a:lnTo>
                      <a:pt x="169" y="1350"/>
                    </a:lnTo>
                    <a:lnTo>
                      <a:pt x="113" y="1293"/>
                    </a:lnTo>
                    <a:lnTo>
                      <a:pt x="1" y="1406"/>
                    </a:lnTo>
                    <a:lnTo>
                      <a:pt x="1" y="1518"/>
                    </a:lnTo>
                    <a:lnTo>
                      <a:pt x="57" y="1687"/>
                    </a:lnTo>
                    <a:lnTo>
                      <a:pt x="113" y="1799"/>
                    </a:lnTo>
                    <a:lnTo>
                      <a:pt x="57" y="2137"/>
                    </a:lnTo>
                    <a:lnTo>
                      <a:pt x="113" y="2193"/>
                    </a:lnTo>
                    <a:lnTo>
                      <a:pt x="338" y="2305"/>
                    </a:lnTo>
                    <a:lnTo>
                      <a:pt x="507" y="2474"/>
                    </a:lnTo>
                    <a:lnTo>
                      <a:pt x="619" y="2530"/>
                    </a:lnTo>
                    <a:lnTo>
                      <a:pt x="1012" y="2530"/>
                    </a:lnTo>
                    <a:lnTo>
                      <a:pt x="1181" y="2586"/>
                    </a:lnTo>
                    <a:lnTo>
                      <a:pt x="1237" y="2530"/>
                    </a:lnTo>
                    <a:lnTo>
                      <a:pt x="1350" y="2474"/>
                    </a:lnTo>
                    <a:lnTo>
                      <a:pt x="1350" y="2361"/>
                    </a:lnTo>
                    <a:lnTo>
                      <a:pt x="1293" y="2249"/>
                    </a:lnTo>
                    <a:lnTo>
                      <a:pt x="1293" y="2080"/>
                    </a:lnTo>
                    <a:lnTo>
                      <a:pt x="1293" y="1912"/>
                    </a:lnTo>
                    <a:lnTo>
                      <a:pt x="1293" y="1743"/>
                    </a:lnTo>
                    <a:lnTo>
                      <a:pt x="1350" y="1631"/>
                    </a:lnTo>
                    <a:lnTo>
                      <a:pt x="1518" y="1462"/>
                    </a:lnTo>
                    <a:lnTo>
                      <a:pt x="1743" y="1293"/>
                    </a:lnTo>
                    <a:lnTo>
                      <a:pt x="1912" y="1069"/>
                    </a:lnTo>
                    <a:lnTo>
                      <a:pt x="1912" y="956"/>
                    </a:lnTo>
                    <a:lnTo>
                      <a:pt x="1855" y="900"/>
                    </a:lnTo>
                    <a:lnTo>
                      <a:pt x="1743" y="844"/>
                    </a:lnTo>
                    <a:lnTo>
                      <a:pt x="1743" y="788"/>
                    </a:lnTo>
                    <a:lnTo>
                      <a:pt x="1743" y="619"/>
                    </a:lnTo>
                    <a:lnTo>
                      <a:pt x="1687" y="450"/>
                    </a:lnTo>
                    <a:lnTo>
                      <a:pt x="1518" y="169"/>
                    </a:lnTo>
                    <a:lnTo>
                      <a:pt x="1462" y="57"/>
                    </a:lnTo>
                    <a:lnTo>
                      <a:pt x="1406" y="1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3" name="Google Shape;6253;p15"/>
              <p:cNvSpPr/>
              <p:nvPr/>
            </p:nvSpPr>
            <p:spPr>
              <a:xfrm>
                <a:off x="326625" y="869925"/>
                <a:ext cx="35175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462" extrusionOk="0">
                    <a:moveTo>
                      <a:pt x="451" y="0"/>
                    </a:moveTo>
                    <a:lnTo>
                      <a:pt x="338" y="113"/>
                    </a:lnTo>
                    <a:lnTo>
                      <a:pt x="282" y="113"/>
                    </a:lnTo>
                    <a:lnTo>
                      <a:pt x="226" y="169"/>
                    </a:lnTo>
                    <a:lnTo>
                      <a:pt x="57" y="169"/>
                    </a:lnTo>
                    <a:lnTo>
                      <a:pt x="1" y="225"/>
                    </a:lnTo>
                    <a:lnTo>
                      <a:pt x="1" y="281"/>
                    </a:lnTo>
                    <a:lnTo>
                      <a:pt x="57" y="394"/>
                    </a:lnTo>
                    <a:lnTo>
                      <a:pt x="170" y="450"/>
                    </a:lnTo>
                    <a:lnTo>
                      <a:pt x="170" y="337"/>
                    </a:lnTo>
                    <a:lnTo>
                      <a:pt x="338" y="618"/>
                    </a:lnTo>
                    <a:lnTo>
                      <a:pt x="394" y="675"/>
                    </a:lnTo>
                    <a:lnTo>
                      <a:pt x="394" y="731"/>
                    </a:lnTo>
                    <a:lnTo>
                      <a:pt x="451" y="675"/>
                    </a:lnTo>
                    <a:lnTo>
                      <a:pt x="451" y="562"/>
                    </a:lnTo>
                    <a:lnTo>
                      <a:pt x="394" y="394"/>
                    </a:lnTo>
                    <a:lnTo>
                      <a:pt x="394" y="281"/>
                    </a:lnTo>
                    <a:lnTo>
                      <a:pt x="394" y="225"/>
                    </a:lnTo>
                    <a:lnTo>
                      <a:pt x="451" y="225"/>
                    </a:lnTo>
                    <a:lnTo>
                      <a:pt x="507" y="281"/>
                    </a:lnTo>
                    <a:lnTo>
                      <a:pt x="619" y="506"/>
                    </a:lnTo>
                    <a:lnTo>
                      <a:pt x="732" y="675"/>
                    </a:lnTo>
                    <a:lnTo>
                      <a:pt x="788" y="731"/>
                    </a:lnTo>
                    <a:lnTo>
                      <a:pt x="732" y="787"/>
                    </a:lnTo>
                    <a:lnTo>
                      <a:pt x="732" y="843"/>
                    </a:lnTo>
                    <a:lnTo>
                      <a:pt x="732" y="899"/>
                    </a:lnTo>
                    <a:lnTo>
                      <a:pt x="788" y="899"/>
                    </a:lnTo>
                    <a:lnTo>
                      <a:pt x="732" y="956"/>
                    </a:lnTo>
                    <a:lnTo>
                      <a:pt x="675" y="956"/>
                    </a:lnTo>
                    <a:lnTo>
                      <a:pt x="619" y="1012"/>
                    </a:lnTo>
                    <a:lnTo>
                      <a:pt x="619" y="1068"/>
                    </a:lnTo>
                    <a:lnTo>
                      <a:pt x="675" y="1068"/>
                    </a:lnTo>
                    <a:lnTo>
                      <a:pt x="956" y="1124"/>
                    </a:lnTo>
                    <a:lnTo>
                      <a:pt x="1013" y="1237"/>
                    </a:lnTo>
                    <a:lnTo>
                      <a:pt x="956" y="1293"/>
                    </a:lnTo>
                    <a:lnTo>
                      <a:pt x="1013" y="1349"/>
                    </a:lnTo>
                    <a:lnTo>
                      <a:pt x="1125" y="1461"/>
                    </a:lnTo>
                    <a:lnTo>
                      <a:pt x="1181" y="1405"/>
                    </a:lnTo>
                    <a:lnTo>
                      <a:pt x="1237" y="1405"/>
                    </a:lnTo>
                    <a:lnTo>
                      <a:pt x="1237" y="1293"/>
                    </a:lnTo>
                    <a:lnTo>
                      <a:pt x="1350" y="1124"/>
                    </a:lnTo>
                    <a:lnTo>
                      <a:pt x="1294" y="956"/>
                    </a:lnTo>
                    <a:lnTo>
                      <a:pt x="1069" y="731"/>
                    </a:lnTo>
                    <a:lnTo>
                      <a:pt x="1181" y="562"/>
                    </a:lnTo>
                    <a:lnTo>
                      <a:pt x="1294" y="450"/>
                    </a:lnTo>
                    <a:lnTo>
                      <a:pt x="1350" y="450"/>
                    </a:lnTo>
                    <a:lnTo>
                      <a:pt x="1406" y="394"/>
                    </a:lnTo>
                    <a:lnTo>
                      <a:pt x="1350" y="337"/>
                    </a:lnTo>
                    <a:lnTo>
                      <a:pt x="1237" y="281"/>
                    </a:lnTo>
                    <a:lnTo>
                      <a:pt x="1125" y="337"/>
                    </a:lnTo>
                    <a:lnTo>
                      <a:pt x="956" y="394"/>
                    </a:lnTo>
                    <a:lnTo>
                      <a:pt x="844" y="394"/>
                    </a:lnTo>
                    <a:lnTo>
                      <a:pt x="788" y="337"/>
                    </a:lnTo>
                    <a:lnTo>
                      <a:pt x="844" y="225"/>
                    </a:lnTo>
                    <a:lnTo>
                      <a:pt x="956" y="113"/>
                    </a:lnTo>
                    <a:lnTo>
                      <a:pt x="900" y="56"/>
                    </a:lnTo>
                    <a:lnTo>
                      <a:pt x="844" y="56"/>
                    </a:lnTo>
                    <a:lnTo>
                      <a:pt x="788" y="113"/>
                    </a:lnTo>
                    <a:lnTo>
                      <a:pt x="732" y="169"/>
                    </a:lnTo>
                    <a:lnTo>
                      <a:pt x="675" y="169"/>
                    </a:lnTo>
                    <a:lnTo>
                      <a:pt x="675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857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4" name="Google Shape;6254;p15"/>
              <p:cNvSpPr/>
              <p:nvPr/>
            </p:nvSpPr>
            <p:spPr>
              <a:xfrm>
                <a:off x="271825" y="885375"/>
                <a:ext cx="847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69" extrusionOk="0">
                    <a:moveTo>
                      <a:pt x="113" y="0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282" y="169"/>
                    </a:lnTo>
                    <a:lnTo>
                      <a:pt x="338" y="57"/>
                    </a:lnTo>
                    <a:lnTo>
                      <a:pt x="282" y="5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5" name="Google Shape;6255;p15"/>
              <p:cNvSpPr/>
              <p:nvPr/>
            </p:nvSpPr>
            <p:spPr>
              <a:xfrm>
                <a:off x="283075" y="8867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113"/>
                    </a:moveTo>
                    <a:lnTo>
                      <a:pt x="57" y="11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13"/>
                    </a:lnTo>
                    <a:lnTo>
                      <a:pt x="57" y="113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6" name="Google Shape;6256;p15"/>
              <p:cNvSpPr/>
              <p:nvPr/>
            </p:nvSpPr>
            <p:spPr>
              <a:xfrm>
                <a:off x="448875" y="1257725"/>
                <a:ext cx="47800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2362" extrusionOk="0">
                    <a:moveTo>
                      <a:pt x="675" y="1"/>
                    </a:moveTo>
                    <a:lnTo>
                      <a:pt x="563" y="226"/>
                    </a:lnTo>
                    <a:lnTo>
                      <a:pt x="507" y="507"/>
                    </a:lnTo>
                    <a:lnTo>
                      <a:pt x="507" y="732"/>
                    </a:lnTo>
                    <a:lnTo>
                      <a:pt x="563" y="844"/>
                    </a:lnTo>
                    <a:lnTo>
                      <a:pt x="619" y="900"/>
                    </a:lnTo>
                    <a:lnTo>
                      <a:pt x="732" y="956"/>
                    </a:lnTo>
                    <a:lnTo>
                      <a:pt x="732" y="1069"/>
                    </a:lnTo>
                    <a:lnTo>
                      <a:pt x="619" y="1237"/>
                    </a:lnTo>
                    <a:lnTo>
                      <a:pt x="394" y="1518"/>
                    </a:lnTo>
                    <a:lnTo>
                      <a:pt x="226" y="1799"/>
                    </a:lnTo>
                    <a:lnTo>
                      <a:pt x="169" y="1912"/>
                    </a:lnTo>
                    <a:lnTo>
                      <a:pt x="57" y="2024"/>
                    </a:lnTo>
                    <a:lnTo>
                      <a:pt x="1" y="2137"/>
                    </a:lnTo>
                    <a:lnTo>
                      <a:pt x="1" y="2249"/>
                    </a:lnTo>
                    <a:lnTo>
                      <a:pt x="113" y="2362"/>
                    </a:lnTo>
                    <a:lnTo>
                      <a:pt x="619" y="2362"/>
                    </a:lnTo>
                    <a:lnTo>
                      <a:pt x="675" y="2249"/>
                    </a:lnTo>
                    <a:lnTo>
                      <a:pt x="900" y="1968"/>
                    </a:lnTo>
                    <a:lnTo>
                      <a:pt x="1069" y="1912"/>
                    </a:lnTo>
                    <a:lnTo>
                      <a:pt x="1237" y="1856"/>
                    </a:lnTo>
                    <a:lnTo>
                      <a:pt x="1350" y="1799"/>
                    </a:lnTo>
                    <a:lnTo>
                      <a:pt x="1462" y="1687"/>
                    </a:lnTo>
                    <a:lnTo>
                      <a:pt x="1462" y="1575"/>
                    </a:lnTo>
                    <a:lnTo>
                      <a:pt x="1575" y="1518"/>
                    </a:lnTo>
                    <a:lnTo>
                      <a:pt x="1743" y="1406"/>
                    </a:lnTo>
                    <a:lnTo>
                      <a:pt x="1743" y="1294"/>
                    </a:lnTo>
                    <a:lnTo>
                      <a:pt x="1687" y="1181"/>
                    </a:lnTo>
                    <a:lnTo>
                      <a:pt x="1575" y="1069"/>
                    </a:lnTo>
                    <a:lnTo>
                      <a:pt x="1518" y="1013"/>
                    </a:lnTo>
                    <a:lnTo>
                      <a:pt x="1575" y="956"/>
                    </a:lnTo>
                    <a:lnTo>
                      <a:pt x="1687" y="844"/>
                    </a:lnTo>
                    <a:lnTo>
                      <a:pt x="1912" y="732"/>
                    </a:lnTo>
                    <a:lnTo>
                      <a:pt x="1912" y="563"/>
                    </a:lnTo>
                    <a:lnTo>
                      <a:pt x="1856" y="451"/>
                    </a:lnTo>
                    <a:lnTo>
                      <a:pt x="1799" y="394"/>
                    </a:lnTo>
                    <a:lnTo>
                      <a:pt x="1631" y="394"/>
                    </a:lnTo>
                    <a:lnTo>
                      <a:pt x="1575" y="338"/>
                    </a:lnTo>
                    <a:lnTo>
                      <a:pt x="1462" y="282"/>
                    </a:lnTo>
                    <a:lnTo>
                      <a:pt x="1294" y="451"/>
                    </a:lnTo>
                    <a:lnTo>
                      <a:pt x="1181" y="451"/>
                    </a:lnTo>
                    <a:lnTo>
                      <a:pt x="1181" y="338"/>
                    </a:lnTo>
                    <a:lnTo>
                      <a:pt x="1181" y="169"/>
                    </a:lnTo>
                    <a:lnTo>
                      <a:pt x="1237" y="57"/>
                    </a:lnTo>
                    <a:lnTo>
                      <a:pt x="1237" y="1"/>
                    </a:lnTo>
                    <a:lnTo>
                      <a:pt x="1181" y="1"/>
                    </a:lnTo>
                    <a:lnTo>
                      <a:pt x="1125" y="57"/>
                    </a:lnTo>
                    <a:lnTo>
                      <a:pt x="1013" y="57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7" name="Google Shape;6257;p15"/>
              <p:cNvSpPr/>
              <p:nvPr/>
            </p:nvSpPr>
            <p:spPr>
              <a:xfrm>
                <a:off x="479800" y="1274600"/>
                <a:ext cx="253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94" extrusionOk="0">
                    <a:moveTo>
                      <a:pt x="394" y="0"/>
                    </a:moveTo>
                    <a:lnTo>
                      <a:pt x="338" y="57"/>
                    </a:lnTo>
                    <a:lnTo>
                      <a:pt x="338" y="169"/>
                    </a:lnTo>
                    <a:lnTo>
                      <a:pt x="225" y="281"/>
                    </a:lnTo>
                    <a:lnTo>
                      <a:pt x="225" y="338"/>
                    </a:lnTo>
                    <a:lnTo>
                      <a:pt x="450" y="619"/>
                    </a:lnTo>
                    <a:lnTo>
                      <a:pt x="450" y="675"/>
                    </a:lnTo>
                    <a:lnTo>
                      <a:pt x="450" y="731"/>
                    </a:lnTo>
                    <a:lnTo>
                      <a:pt x="338" y="731"/>
                    </a:lnTo>
                    <a:lnTo>
                      <a:pt x="169" y="675"/>
                    </a:lnTo>
                    <a:lnTo>
                      <a:pt x="169" y="731"/>
                    </a:lnTo>
                    <a:lnTo>
                      <a:pt x="169" y="787"/>
                    </a:lnTo>
                    <a:lnTo>
                      <a:pt x="169" y="900"/>
                    </a:lnTo>
                    <a:lnTo>
                      <a:pt x="113" y="956"/>
                    </a:lnTo>
                    <a:lnTo>
                      <a:pt x="0" y="1124"/>
                    </a:lnTo>
                    <a:lnTo>
                      <a:pt x="57" y="1237"/>
                    </a:lnTo>
                    <a:lnTo>
                      <a:pt x="169" y="1293"/>
                    </a:lnTo>
                    <a:lnTo>
                      <a:pt x="281" y="1237"/>
                    </a:lnTo>
                    <a:lnTo>
                      <a:pt x="338" y="1181"/>
                    </a:lnTo>
                    <a:lnTo>
                      <a:pt x="450" y="1124"/>
                    </a:lnTo>
                    <a:lnTo>
                      <a:pt x="450" y="1012"/>
                    </a:lnTo>
                    <a:lnTo>
                      <a:pt x="506" y="956"/>
                    </a:lnTo>
                    <a:lnTo>
                      <a:pt x="562" y="1012"/>
                    </a:lnTo>
                    <a:lnTo>
                      <a:pt x="675" y="1068"/>
                    </a:lnTo>
                    <a:lnTo>
                      <a:pt x="731" y="1068"/>
                    </a:lnTo>
                    <a:lnTo>
                      <a:pt x="731" y="1012"/>
                    </a:lnTo>
                    <a:lnTo>
                      <a:pt x="787" y="956"/>
                    </a:lnTo>
                    <a:lnTo>
                      <a:pt x="956" y="956"/>
                    </a:lnTo>
                    <a:lnTo>
                      <a:pt x="1012" y="900"/>
                    </a:lnTo>
                    <a:lnTo>
                      <a:pt x="1012" y="843"/>
                    </a:lnTo>
                    <a:lnTo>
                      <a:pt x="956" y="843"/>
                    </a:lnTo>
                    <a:lnTo>
                      <a:pt x="787" y="731"/>
                    </a:lnTo>
                    <a:lnTo>
                      <a:pt x="675" y="675"/>
                    </a:lnTo>
                    <a:lnTo>
                      <a:pt x="619" y="562"/>
                    </a:lnTo>
                    <a:lnTo>
                      <a:pt x="562" y="506"/>
                    </a:lnTo>
                    <a:lnTo>
                      <a:pt x="562" y="450"/>
                    </a:lnTo>
                    <a:lnTo>
                      <a:pt x="562" y="281"/>
                    </a:lnTo>
                    <a:lnTo>
                      <a:pt x="675" y="169"/>
                    </a:lnTo>
                    <a:lnTo>
                      <a:pt x="675" y="113"/>
                    </a:lnTo>
                    <a:lnTo>
                      <a:pt x="675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E8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8" name="Google Shape;6258;p15"/>
              <p:cNvSpPr/>
              <p:nvPr/>
            </p:nvSpPr>
            <p:spPr>
              <a:xfrm>
                <a:off x="493850" y="127600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13" y="1"/>
                    </a:moveTo>
                    <a:lnTo>
                      <a:pt x="57" y="113"/>
                    </a:lnTo>
                    <a:lnTo>
                      <a:pt x="0" y="225"/>
                    </a:lnTo>
                    <a:lnTo>
                      <a:pt x="169" y="169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87B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9" name="Google Shape;6259;p15"/>
              <p:cNvSpPr/>
              <p:nvPr/>
            </p:nvSpPr>
            <p:spPr>
              <a:xfrm>
                <a:off x="491050" y="1249300"/>
                <a:ext cx="42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4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12" y="113"/>
                    </a:lnTo>
                    <a:lnTo>
                      <a:pt x="169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0" name="Google Shape;6260;p15"/>
              <p:cNvSpPr/>
              <p:nvPr/>
            </p:nvSpPr>
            <p:spPr>
              <a:xfrm>
                <a:off x="498075" y="12746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7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87B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1" name="Google Shape;6261;p15"/>
              <p:cNvSpPr/>
              <p:nvPr/>
            </p:nvSpPr>
            <p:spPr>
              <a:xfrm>
                <a:off x="423600" y="1687700"/>
                <a:ext cx="70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51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69"/>
                    </a:lnTo>
                    <a:lnTo>
                      <a:pt x="56" y="226"/>
                    </a:lnTo>
                    <a:lnTo>
                      <a:pt x="56" y="338"/>
                    </a:lnTo>
                    <a:lnTo>
                      <a:pt x="113" y="450"/>
                    </a:lnTo>
                    <a:lnTo>
                      <a:pt x="225" y="282"/>
                    </a:lnTo>
                    <a:lnTo>
                      <a:pt x="281" y="169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2" name="Google Shape;6262;p15"/>
              <p:cNvSpPr/>
              <p:nvPr/>
            </p:nvSpPr>
            <p:spPr>
              <a:xfrm>
                <a:off x="401100" y="1687700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1" y="113"/>
                    </a:lnTo>
                    <a:lnTo>
                      <a:pt x="113" y="113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3" name="Google Shape;6263;p15"/>
              <p:cNvSpPr/>
              <p:nvPr/>
            </p:nvSpPr>
            <p:spPr>
              <a:xfrm>
                <a:off x="426400" y="16989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4" name="Google Shape;6264;p15"/>
              <p:cNvSpPr/>
              <p:nvPr/>
            </p:nvSpPr>
            <p:spPr>
              <a:xfrm>
                <a:off x="351925" y="1717225"/>
                <a:ext cx="84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4" extrusionOk="0">
                    <a:moveTo>
                      <a:pt x="57" y="0"/>
                    </a:moveTo>
                    <a:lnTo>
                      <a:pt x="57" y="56"/>
                    </a:lnTo>
                    <a:lnTo>
                      <a:pt x="113" y="113"/>
                    </a:lnTo>
                    <a:lnTo>
                      <a:pt x="169" y="113"/>
                    </a:lnTo>
                    <a:lnTo>
                      <a:pt x="57" y="169"/>
                    </a:lnTo>
                    <a:lnTo>
                      <a:pt x="1" y="225"/>
                    </a:lnTo>
                    <a:lnTo>
                      <a:pt x="1" y="337"/>
                    </a:lnTo>
                    <a:lnTo>
                      <a:pt x="113" y="394"/>
                    </a:lnTo>
                    <a:lnTo>
                      <a:pt x="225" y="281"/>
                    </a:lnTo>
                    <a:lnTo>
                      <a:pt x="338" y="169"/>
                    </a:lnTo>
                    <a:lnTo>
                      <a:pt x="338" y="113"/>
                    </a:lnTo>
                    <a:lnTo>
                      <a:pt x="282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5" name="Google Shape;6265;p15"/>
              <p:cNvSpPr/>
              <p:nvPr/>
            </p:nvSpPr>
            <p:spPr>
              <a:xfrm>
                <a:off x="339275" y="1711600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13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225"/>
                    </a:lnTo>
                    <a:lnTo>
                      <a:pt x="226" y="281"/>
                    </a:lnTo>
                    <a:lnTo>
                      <a:pt x="282" y="169"/>
                    </a:lnTo>
                    <a:lnTo>
                      <a:pt x="282" y="57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6" name="Google Shape;6266;p15"/>
              <p:cNvSpPr/>
              <p:nvPr/>
            </p:nvSpPr>
            <p:spPr>
              <a:xfrm>
                <a:off x="347725" y="1729850"/>
                <a:ext cx="56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170"/>
                    </a:lnTo>
                    <a:lnTo>
                      <a:pt x="225" y="57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7" name="Google Shape;6267;p15"/>
              <p:cNvSpPr/>
              <p:nvPr/>
            </p:nvSpPr>
            <p:spPr>
              <a:xfrm>
                <a:off x="335075" y="17172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8" name="Google Shape;6268;p15"/>
              <p:cNvSpPr/>
              <p:nvPr/>
            </p:nvSpPr>
            <p:spPr>
              <a:xfrm>
                <a:off x="353325" y="1732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9" name="Google Shape;6269;p15"/>
              <p:cNvSpPr/>
              <p:nvPr/>
            </p:nvSpPr>
            <p:spPr>
              <a:xfrm>
                <a:off x="443275" y="1302700"/>
                <a:ext cx="604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3205" extrusionOk="0">
                    <a:moveTo>
                      <a:pt x="1461" y="0"/>
                    </a:moveTo>
                    <a:lnTo>
                      <a:pt x="1405" y="169"/>
                    </a:lnTo>
                    <a:lnTo>
                      <a:pt x="1349" y="338"/>
                    </a:lnTo>
                    <a:lnTo>
                      <a:pt x="1405" y="506"/>
                    </a:lnTo>
                    <a:lnTo>
                      <a:pt x="1461" y="675"/>
                    </a:lnTo>
                    <a:lnTo>
                      <a:pt x="1574" y="844"/>
                    </a:lnTo>
                    <a:lnTo>
                      <a:pt x="1574" y="1068"/>
                    </a:lnTo>
                    <a:lnTo>
                      <a:pt x="1574" y="1181"/>
                    </a:lnTo>
                    <a:lnTo>
                      <a:pt x="1461" y="1181"/>
                    </a:lnTo>
                    <a:lnTo>
                      <a:pt x="1405" y="1125"/>
                    </a:lnTo>
                    <a:lnTo>
                      <a:pt x="1405" y="1068"/>
                    </a:lnTo>
                    <a:lnTo>
                      <a:pt x="1405" y="731"/>
                    </a:lnTo>
                    <a:lnTo>
                      <a:pt x="1405" y="619"/>
                    </a:lnTo>
                    <a:lnTo>
                      <a:pt x="1349" y="563"/>
                    </a:lnTo>
                    <a:lnTo>
                      <a:pt x="1293" y="506"/>
                    </a:lnTo>
                    <a:lnTo>
                      <a:pt x="843" y="506"/>
                    </a:lnTo>
                    <a:lnTo>
                      <a:pt x="731" y="563"/>
                    </a:lnTo>
                    <a:lnTo>
                      <a:pt x="675" y="619"/>
                    </a:lnTo>
                    <a:lnTo>
                      <a:pt x="618" y="731"/>
                    </a:lnTo>
                    <a:lnTo>
                      <a:pt x="618" y="787"/>
                    </a:lnTo>
                    <a:lnTo>
                      <a:pt x="506" y="900"/>
                    </a:lnTo>
                    <a:lnTo>
                      <a:pt x="450" y="1012"/>
                    </a:lnTo>
                    <a:lnTo>
                      <a:pt x="506" y="1125"/>
                    </a:lnTo>
                    <a:lnTo>
                      <a:pt x="562" y="1237"/>
                    </a:lnTo>
                    <a:lnTo>
                      <a:pt x="618" y="1349"/>
                    </a:lnTo>
                    <a:lnTo>
                      <a:pt x="618" y="1462"/>
                    </a:lnTo>
                    <a:lnTo>
                      <a:pt x="562" y="1518"/>
                    </a:lnTo>
                    <a:lnTo>
                      <a:pt x="450" y="1574"/>
                    </a:lnTo>
                    <a:lnTo>
                      <a:pt x="281" y="1743"/>
                    </a:lnTo>
                    <a:lnTo>
                      <a:pt x="169" y="1968"/>
                    </a:lnTo>
                    <a:lnTo>
                      <a:pt x="56" y="2474"/>
                    </a:lnTo>
                    <a:lnTo>
                      <a:pt x="0" y="2642"/>
                    </a:lnTo>
                    <a:lnTo>
                      <a:pt x="56" y="2811"/>
                    </a:lnTo>
                    <a:lnTo>
                      <a:pt x="112" y="2867"/>
                    </a:lnTo>
                    <a:lnTo>
                      <a:pt x="393" y="2867"/>
                    </a:lnTo>
                    <a:lnTo>
                      <a:pt x="337" y="2923"/>
                    </a:lnTo>
                    <a:lnTo>
                      <a:pt x="281" y="3036"/>
                    </a:lnTo>
                    <a:lnTo>
                      <a:pt x="337" y="3092"/>
                    </a:lnTo>
                    <a:lnTo>
                      <a:pt x="393" y="3148"/>
                    </a:lnTo>
                    <a:lnTo>
                      <a:pt x="506" y="3204"/>
                    </a:lnTo>
                    <a:lnTo>
                      <a:pt x="562" y="3148"/>
                    </a:lnTo>
                    <a:lnTo>
                      <a:pt x="675" y="3036"/>
                    </a:lnTo>
                    <a:lnTo>
                      <a:pt x="843" y="2979"/>
                    </a:lnTo>
                    <a:lnTo>
                      <a:pt x="956" y="2923"/>
                    </a:lnTo>
                    <a:lnTo>
                      <a:pt x="1068" y="2811"/>
                    </a:lnTo>
                    <a:lnTo>
                      <a:pt x="1124" y="2755"/>
                    </a:lnTo>
                    <a:lnTo>
                      <a:pt x="1237" y="2698"/>
                    </a:lnTo>
                    <a:lnTo>
                      <a:pt x="1405" y="2755"/>
                    </a:lnTo>
                    <a:lnTo>
                      <a:pt x="1574" y="2867"/>
                    </a:lnTo>
                    <a:lnTo>
                      <a:pt x="1630" y="2867"/>
                    </a:lnTo>
                    <a:lnTo>
                      <a:pt x="1686" y="2811"/>
                    </a:lnTo>
                    <a:lnTo>
                      <a:pt x="1855" y="2698"/>
                    </a:lnTo>
                    <a:lnTo>
                      <a:pt x="1967" y="2642"/>
                    </a:lnTo>
                    <a:lnTo>
                      <a:pt x="2080" y="2642"/>
                    </a:lnTo>
                    <a:lnTo>
                      <a:pt x="2136" y="2698"/>
                    </a:lnTo>
                    <a:lnTo>
                      <a:pt x="2248" y="2642"/>
                    </a:lnTo>
                    <a:lnTo>
                      <a:pt x="2304" y="2530"/>
                    </a:lnTo>
                    <a:lnTo>
                      <a:pt x="2192" y="2417"/>
                    </a:lnTo>
                    <a:lnTo>
                      <a:pt x="2136" y="2417"/>
                    </a:lnTo>
                    <a:lnTo>
                      <a:pt x="2080" y="2361"/>
                    </a:lnTo>
                    <a:lnTo>
                      <a:pt x="2080" y="2305"/>
                    </a:lnTo>
                    <a:lnTo>
                      <a:pt x="2080" y="2249"/>
                    </a:lnTo>
                    <a:lnTo>
                      <a:pt x="2192" y="2249"/>
                    </a:lnTo>
                    <a:lnTo>
                      <a:pt x="2304" y="2192"/>
                    </a:lnTo>
                    <a:lnTo>
                      <a:pt x="2361" y="2136"/>
                    </a:lnTo>
                    <a:lnTo>
                      <a:pt x="2417" y="1911"/>
                    </a:lnTo>
                    <a:lnTo>
                      <a:pt x="2417" y="1855"/>
                    </a:lnTo>
                    <a:lnTo>
                      <a:pt x="2417" y="1799"/>
                    </a:lnTo>
                    <a:lnTo>
                      <a:pt x="2361" y="1743"/>
                    </a:lnTo>
                    <a:lnTo>
                      <a:pt x="2192" y="1743"/>
                    </a:lnTo>
                    <a:lnTo>
                      <a:pt x="2192" y="1630"/>
                    </a:lnTo>
                    <a:lnTo>
                      <a:pt x="2192" y="1518"/>
                    </a:lnTo>
                    <a:lnTo>
                      <a:pt x="2304" y="1349"/>
                    </a:lnTo>
                    <a:lnTo>
                      <a:pt x="2304" y="1237"/>
                    </a:lnTo>
                    <a:lnTo>
                      <a:pt x="2248" y="1181"/>
                    </a:lnTo>
                    <a:lnTo>
                      <a:pt x="2080" y="1181"/>
                    </a:lnTo>
                    <a:lnTo>
                      <a:pt x="2136" y="1068"/>
                    </a:lnTo>
                    <a:lnTo>
                      <a:pt x="2023" y="956"/>
                    </a:lnTo>
                    <a:lnTo>
                      <a:pt x="1967" y="787"/>
                    </a:lnTo>
                    <a:lnTo>
                      <a:pt x="1911" y="506"/>
                    </a:lnTo>
                    <a:lnTo>
                      <a:pt x="1911" y="338"/>
                    </a:lnTo>
                    <a:lnTo>
                      <a:pt x="1799" y="281"/>
                    </a:lnTo>
                    <a:lnTo>
                      <a:pt x="1686" y="225"/>
                    </a:lnTo>
                    <a:lnTo>
                      <a:pt x="1630" y="169"/>
                    </a:lnTo>
                    <a:lnTo>
                      <a:pt x="1574" y="57"/>
                    </a:lnTo>
                    <a:lnTo>
                      <a:pt x="1461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0" name="Google Shape;6270;p15"/>
              <p:cNvSpPr/>
              <p:nvPr/>
            </p:nvSpPr>
            <p:spPr>
              <a:xfrm>
                <a:off x="491050" y="1329400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225" y="0"/>
                    </a:moveTo>
                    <a:lnTo>
                      <a:pt x="112" y="57"/>
                    </a:lnTo>
                    <a:lnTo>
                      <a:pt x="56" y="169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112" y="281"/>
                    </a:lnTo>
                    <a:lnTo>
                      <a:pt x="225" y="225"/>
                    </a:lnTo>
                    <a:lnTo>
                      <a:pt x="393" y="169"/>
                    </a:lnTo>
                    <a:lnTo>
                      <a:pt x="337" y="57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1" name="Google Shape;6271;p15"/>
              <p:cNvSpPr/>
              <p:nvPr/>
            </p:nvSpPr>
            <p:spPr>
              <a:xfrm>
                <a:off x="496650" y="1336425"/>
                <a:ext cx="42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94" extrusionOk="0">
                    <a:moveTo>
                      <a:pt x="169" y="0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" y="281"/>
                    </a:lnTo>
                    <a:lnTo>
                      <a:pt x="1" y="338"/>
                    </a:lnTo>
                    <a:lnTo>
                      <a:pt x="57" y="394"/>
                    </a:lnTo>
                    <a:lnTo>
                      <a:pt x="169" y="225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2" name="Google Shape;6272;p15"/>
              <p:cNvSpPr/>
              <p:nvPr/>
            </p:nvSpPr>
            <p:spPr>
              <a:xfrm>
                <a:off x="502275" y="134625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3" name="Google Shape;6273;p15"/>
              <p:cNvSpPr/>
              <p:nvPr/>
            </p:nvSpPr>
            <p:spPr>
              <a:xfrm>
                <a:off x="284475" y="1662425"/>
                <a:ext cx="2110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1462" extrusionOk="0">
                    <a:moveTo>
                      <a:pt x="226" y="0"/>
                    </a:moveTo>
                    <a:lnTo>
                      <a:pt x="169" y="56"/>
                    </a:lnTo>
                    <a:lnTo>
                      <a:pt x="113" y="169"/>
                    </a:lnTo>
                    <a:lnTo>
                      <a:pt x="113" y="281"/>
                    </a:lnTo>
                    <a:lnTo>
                      <a:pt x="1" y="337"/>
                    </a:lnTo>
                    <a:lnTo>
                      <a:pt x="113" y="394"/>
                    </a:lnTo>
                    <a:lnTo>
                      <a:pt x="226" y="506"/>
                    </a:lnTo>
                    <a:lnTo>
                      <a:pt x="282" y="562"/>
                    </a:lnTo>
                    <a:lnTo>
                      <a:pt x="169" y="618"/>
                    </a:lnTo>
                    <a:lnTo>
                      <a:pt x="57" y="562"/>
                    </a:lnTo>
                    <a:lnTo>
                      <a:pt x="57" y="618"/>
                    </a:lnTo>
                    <a:lnTo>
                      <a:pt x="113" y="675"/>
                    </a:lnTo>
                    <a:lnTo>
                      <a:pt x="169" y="787"/>
                    </a:lnTo>
                    <a:lnTo>
                      <a:pt x="169" y="843"/>
                    </a:lnTo>
                    <a:lnTo>
                      <a:pt x="169" y="956"/>
                    </a:lnTo>
                    <a:lnTo>
                      <a:pt x="169" y="1012"/>
                    </a:lnTo>
                    <a:lnTo>
                      <a:pt x="282" y="1068"/>
                    </a:lnTo>
                    <a:lnTo>
                      <a:pt x="226" y="1180"/>
                    </a:lnTo>
                    <a:lnTo>
                      <a:pt x="169" y="1293"/>
                    </a:lnTo>
                    <a:lnTo>
                      <a:pt x="113" y="1405"/>
                    </a:lnTo>
                    <a:lnTo>
                      <a:pt x="169" y="1461"/>
                    </a:lnTo>
                    <a:lnTo>
                      <a:pt x="282" y="1405"/>
                    </a:lnTo>
                    <a:lnTo>
                      <a:pt x="394" y="1349"/>
                    </a:lnTo>
                    <a:lnTo>
                      <a:pt x="563" y="1293"/>
                    </a:lnTo>
                    <a:lnTo>
                      <a:pt x="675" y="1293"/>
                    </a:lnTo>
                    <a:lnTo>
                      <a:pt x="731" y="1237"/>
                    </a:lnTo>
                    <a:lnTo>
                      <a:pt x="844" y="1124"/>
                    </a:lnTo>
                    <a:lnTo>
                      <a:pt x="844" y="1068"/>
                    </a:lnTo>
                    <a:lnTo>
                      <a:pt x="788" y="1012"/>
                    </a:lnTo>
                    <a:lnTo>
                      <a:pt x="731" y="956"/>
                    </a:lnTo>
                    <a:lnTo>
                      <a:pt x="675" y="899"/>
                    </a:lnTo>
                    <a:lnTo>
                      <a:pt x="788" y="843"/>
                    </a:lnTo>
                    <a:lnTo>
                      <a:pt x="788" y="787"/>
                    </a:lnTo>
                    <a:lnTo>
                      <a:pt x="731" y="731"/>
                    </a:lnTo>
                    <a:lnTo>
                      <a:pt x="731" y="675"/>
                    </a:lnTo>
                    <a:lnTo>
                      <a:pt x="844" y="562"/>
                    </a:lnTo>
                    <a:lnTo>
                      <a:pt x="844" y="450"/>
                    </a:lnTo>
                    <a:lnTo>
                      <a:pt x="788" y="337"/>
                    </a:lnTo>
                    <a:lnTo>
                      <a:pt x="619" y="281"/>
                    </a:lnTo>
                    <a:lnTo>
                      <a:pt x="507" y="281"/>
                    </a:lnTo>
                    <a:lnTo>
                      <a:pt x="338" y="169"/>
                    </a:lnTo>
                    <a:lnTo>
                      <a:pt x="282" y="113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A7F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4" name="Google Shape;6274;p15"/>
              <p:cNvSpPr/>
              <p:nvPr/>
            </p:nvSpPr>
            <p:spPr>
              <a:xfrm>
                <a:off x="285875" y="1682075"/>
                <a:ext cx="323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013" extrusionOk="0">
                    <a:moveTo>
                      <a:pt x="1181" y="1"/>
                    </a:moveTo>
                    <a:lnTo>
                      <a:pt x="1125" y="57"/>
                    </a:lnTo>
                    <a:lnTo>
                      <a:pt x="1069" y="57"/>
                    </a:lnTo>
                    <a:lnTo>
                      <a:pt x="1013" y="113"/>
                    </a:lnTo>
                    <a:lnTo>
                      <a:pt x="1013" y="282"/>
                    </a:lnTo>
                    <a:lnTo>
                      <a:pt x="956" y="394"/>
                    </a:lnTo>
                    <a:lnTo>
                      <a:pt x="900" y="451"/>
                    </a:lnTo>
                    <a:lnTo>
                      <a:pt x="900" y="507"/>
                    </a:lnTo>
                    <a:lnTo>
                      <a:pt x="675" y="451"/>
                    </a:lnTo>
                    <a:lnTo>
                      <a:pt x="563" y="451"/>
                    </a:lnTo>
                    <a:lnTo>
                      <a:pt x="507" y="507"/>
                    </a:lnTo>
                    <a:lnTo>
                      <a:pt x="394" y="563"/>
                    </a:lnTo>
                    <a:lnTo>
                      <a:pt x="226" y="675"/>
                    </a:lnTo>
                    <a:lnTo>
                      <a:pt x="170" y="675"/>
                    </a:lnTo>
                    <a:lnTo>
                      <a:pt x="57" y="619"/>
                    </a:lnTo>
                    <a:lnTo>
                      <a:pt x="1" y="675"/>
                    </a:lnTo>
                    <a:lnTo>
                      <a:pt x="1" y="788"/>
                    </a:lnTo>
                    <a:lnTo>
                      <a:pt x="57" y="844"/>
                    </a:lnTo>
                    <a:lnTo>
                      <a:pt x="170" y="956"/>
                    </a:lnTo>
                    <a:lnTo>
                      <a:pt x="170" y="1013"/>
                    </a:lnTo>
                    <a:lnTo>
                      <a:pt x="226" y="1013"/>
                    </a:lnTo>
                    <a:lnTo>
                      <a:pt x="338" y="956"/>
                    </a:lnTo>
                    <a:lnTo>
                      <a:pt x="563" y="956"/>
                    </a:lnTo>
                    <a:lnTo>
                      <a:pt x="732" y="900"/>
                    </a:lnTo>
                    <a:lnTo>
                      <a:pt x="788" y="900"/>
                    </a:lnTo>
                    <a:lnTo>
                      <a:pt x="844" y="1013"/>
                    </a:lnTo>
                    <a:lnTo>
                      <a:pt x="956" y="1013"/>
                    </a:lnTo>
                    <a:lnTo>
                      <a:pt x="1069" y="956"/>
                    </a:lnTo>
                    <a:lnTo>
                      <a:pt x="1125" y="900"/>
                    </a:lnTo>
                    <a:lnTo>
                      <a:pt x="1181" y="844"/>
                    </a:lnTo>
                    <a:lnTo>
                      <a:pt x="1069" y="844"/>
                    </a:lnTo>
                    <a:lnTo>
                      <a:pt x="1013" y="900"/>
                    </a:lnTo>
                    <a:lnTo>
                      <a:pt x="956" y="844"/>
                    </a:lnTo>
                    <a:lnTo>
                      <a:pt x="956" y="732"/>
                    </a:lnTo>
                    <a:lnTo>
                      <a:pt x="1013" y="675"/>
                    </a:lnTo>
                    <a:lnTo>
                      <a:pt x="1069" y="675"/>
                    </a:lnTo>
                    <a:lnTo>
                      <a:pt x="1238" y="619"/>
                    </a:lnTo>
                    <a:lnTo>
                      <a:pt x="1238" y="451"/>
                    </a:lnTo>
                    <a:lnTo>
                      <a:pt x="1238" y="394"/>
                    </a:lnTo>
                    <a:lnTo>
                      <a:pt x="1294" y="338"/>
                    </a:lnTo>
                    <a:lnTo>
                      <a:pt x="1294" y="282"/>
                    </a:lnTo>
                    <a:lnTo>
                      <a:pt x="1294" y="170"/>
                    </a:lnTo>
                    <a:lnTo>
                      <a:pt x="1238" y="57"/>
                    </a:lnTo>
                    <a:lnTo>
                      <a:pt x="1181" y="1"/>
                    </a:lnTo>
                    <a:close/>
                  </a:path>
                </a:pathLst>
              </a:custGeom>
              <a:solidFill>
                <a:srgbClr val="9A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5" name="Google Shape;6275;p15"/>
              <p:cNvSpPr/>
              <p:nvPr/>
            </p:nvSpPr>
            <p:spPr>
              <a:xfrm>
                <a:off x="285875" y="172002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226" y="169"/>
                    </a:lnTo>
                    <a:lnTo>
                      <a:pt x="226" y="113"/>
                    </a:lnTo>
                    <a:lnTo>
                      <a:pt x="226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9A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15"/>
              <p:cNvSpPr/>
              <p:nvPr/>
            </p:nvSpPr>
            <p:spPr>
              <a:xfrm>
                <a:off x="427800" y="1521900"/>
                <a:ext cx="59050" cy="1166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4666" extrusionOk="0">
                    <a:moveTo>
                      <a:pt x="1350" y="1"/>
                    </a:moveTo>
                    <a:lnTo>
                      <a:pt x="1237" y="57"/>
                    </a:lnTo>
                    <a:lnTo>
                      <a:pt x="1125" y="57"/>
                    </a:lnTo>
                    <a:lnTo>
                      <a:pt x="1125" y="169"/>
                    </a:lnTo>
                    <a:lnTo>
                      <a:pt x="1181" y="282"/>
                    </a:lnTo>
                    <a:lnTo>
                      <a:pt x="1237" y="394"/>
                    </a:lnTo>
                    <a:lnTo>
                      <a:pt x="1237" y="563"/>
                    </a:lnTo>
                    <a:lnTo>
                      <a:pt x="1294" y="675"/>
                    </a:lnTo>
                    <a:lnTo>
                      <a:pt x="1350" y="731"/>
                    </a:lnTo>
                    <a:lnTo>
                      <a:pt x="1462" y="731"/>
                    </a:lnTo>
                    <a:lnTo>
                      <a:pt x="1518" y="844"/>
                    </a:lnTo>
                    <a:lnTo>
                      <a:pt x="1518" y="1012"/>
                    </a:lnTo>
                    <a:lnTo>
                      <a:pt x="1462" y="1068"/>
                    </a:lnTo>
                    <a:lnTo>
                      <a:pt x="1406" y="1012"/>
                    </a:lnTo>
                    <a:lnTo>
                      <a:pt x="956" y="450"/>
                    </a:lnTo>
                    <a:lnTo>
                      <a:pt x="1012" y="338"/>
                    </a:lnTo>
                    <a:lnTo>
                      <a:pt x="844" y="338"/>
                    </a:lnTo>
                    <a:lnTo>
                      <a:pt x="731" y="394"/>
                    </a:lnTo>
                    <a:lnTo>
                      <a:pt x="619" y="394"/>
                    </a:lnTo>
                    <a:lnTo>
                      <a:pt x="507" y="338"/>
                    </a:lnTo>
                    <a:lnTo>
                      <a:pt x="450" y="394"/>
                    </a:lnTo>
                    <a:lnTo>
                      <a:pt x="450" y="450"/>
                    </a:lnTo>
                    <a:lnTo>
                      <a:pt x="507" y="506"/>
                    </a:lnTo>
                    <a:lnTo>
                      <a:pt x="563" y="619"/>
                    </a:lnTo>
                    <a:lnTo>
                      <a:pt x="619" y="731"/>
                    </a:lnTo>
                    <a:lnTo>
                      <a:pt x="675" y="900"/>
                    </a:lnTo>
                    <a:lnTo>
                      <a:pt x="844" y="956"/>
                    </a:lnTo>
                    <a:lnTo>
                      <a:pt x="1012" y="1012"/>
                    </a:lnTo>
                    <a:lnTo>
                      <a:pt x="1181" y="1068"/>
                    </a:lnTo>
                    <a:lnTo>
                      <a:pt x="1237" y="1068"/>
                    </a:lnTo>
                    <a:lnTo>
                      <a:pt x="1237" y="1181"/>
                    </a:lnTo>
                    <a:lnTo>
                      <a:pt x="1237" y="1237"/>
                    </a:lnTo>
                    <a:lnTo>
                      <a:pt x="1181" y="1237"/>
                    </a:lnTo>
                    <a:lnTo>
                      <a:pt x="563" y="1518"/>
                    </a:lnTo>
                    <a:lnTo>
                      <a:pt x="507" y="1574"/>
                    </a:lnTo>
                    <a:lnTo>
                      <a:pt x="563" y="1687"/>
                    </a:lnTo>
                    <a:lnTo>
                      <a:pt x="619" y="1687"/>
                    </a:lnTo>
                    <a:lnTo>
                      <a:pt x="675" y="1743"/>
                    </a:lnTo>
                    <a:lnTo>
                      <a:pt x="731" y="1799"/>
                    </a:lnTo>
                    <a:lnTo>
                      <a:pt x="731" y="1912"/>
                    </a:lnTo>
                    <a:lnTo>
                      <a:pt x="731" y="1968"/>
                    </a:lnTo>
                    <a:lnTo>
                      <a:pt x="507" y="1968"/>
                    </a:lnTo>
                    <a:lnTo>
                      <a:pt x="394" y="1912"/>
                    </a:lnTo>
                    <a:lnTo>
                      <a:pt x="338" y="1855"/>
                    </a:lnTo>
                    <a:lnTo>
                      <a:pt x="169" y="1855"/>
                    </a:lnTo>
                    <a:lnTo>
                      <a:pt x="113" y="1799"/>
                    </a:lnTo>
                    <a:lnTo>
                      <a:pt x="57" y="1799"/>
                    </a:lnTo>
                    <a:lnTo>
                      <a:pt x="1" y="1855"/>
                    </a:lnTo>
                    <a:lnTo>
                      <a:pt x="113" y="1968"/>
                    </a:lnTo>
                    <a:lnTo>
                      <a:pt x="226" y="2080"/>
                    </a:lnTo>
                    <a:lnTo>
                      <a:pt x="282" y="2080"/>
                    </a:lnTo>
                    <a:lnTo>
                      <a:pt x="338" y="2136"/>
                    </a:lnTo>
                    <a:lnTo>
                      <a:pt x="338" y="2193"/>
                    </a:lnTo>
                    <a:lnTo>
                      <a:pt x="282" y="2417"/>
                    </a:lnTo>
                    <a:lnTo>
                      <a:pt x="282" y="2530"/>
                    </a:lnTo>
                    <a:lnTo>
                      <a:pt x="394" y="2642"/>
                    </a:lnTo>
                    <a:lnTo>
                      <a:pt x="450" y="2698"/>
                    </a:lnTo>
                    <a:lnTo>
                      <a:pt x="394" y="2755"/>
                    </a:lnTo>
                    <a:lnTo>
                      <a:pt x="282" y="2811"/>
                    </a:lnTo>
                    <a:lnTo>
                      <a:pt x="282" y="2867"/>
                    </a:lnTo>
                    <a:lnTo>
                      <a:pt x="338" y="2923"/>
                    </a:lnTo>
                    <a:lnTo>
                      <a:pt x="507" y="3092"/>
                    </a:lnTo>
                    <a:lnTo>
                      <a:pt x="507" y="3260"/>
                    </a:lnTo>
                    <a:lnTo>
                      <a:pt x="507" y="3429"/>
                    </a:lnTo>
                    <a:lnTo>
                      <a:pt x="338" y="3485"/>
                    </a:lnTo>
                    <a:lnTo>
                      <a:pt x="450" y="3598"/>
                    </a:lnTo>
                    <a:lnTo>
                      <a:pt x="450" y="3710"/>
                    </a:lnTo>
                    <a:lnTo>
                      <a:pt x="507" y="3823"/>
                    </a:lnTo>
                    <a:lnTo>
                      <a:pt x="619" y="3935"/>
                    </a:lnTo>
                    <a:lnTo>
                      <a:pt x="563" y="3991"/>
                    </a:lnTo>
                    <a:lnTo>
                      <a:pt x="507" y="4104"/>
                    </a:lnTo>
                    <a:lnTo>
                      <a:pt x="507" y="4160"/>
                    </a:lnTo>
                    <a:lnTo>
                      <a:pt x="563" y="4272"/>
                    </a:lnTo>
                    <a:lnTo>
                      <a:pt x="731" y="4272"/>
                    </a:lnTo>
                    <a:lnTo>
                      <a:pt x="844" y="4385"/>
                    </a:lnTo>
                    <a:lnTo>
                      <a:pt x="1069" y="4609"/>
                    </a:lnTo>
                    <a:lnTo>
                      <a:pt x="1125" y="4385"/>
                    </a:lnTo>
                    <a:lnTo>
                      <a:pt x="1181" y="4160"/>
                    </a:lnTo>
                    <a:lnTo>
                      <a:pt x="1294" y="4160"/>
                    </a:lnTo>
                    <a:lnTo>
                      <a:pt x="1350" y="4272"/>
                    </a:lnTo>
                    <a:lnTo>
                      <a:pt x="1462" y="4272"/>
                    </a:lnTo>
                    <a:lnTo>
                      <a:pt x="1575" y="4385"/>
                    </a:lnTo>
                    <a:lnTo>
                      <a:pt x="1575" y="4441"/>
                    </a:lnTo>
                    <a:lnTo>
                      <a:pt x="1518" y="4553"/>
                    </a:lnTo>
                    <a:lnTo>
                      <a:pt x="1518" y="4609"/>
                    </a:lnTo>
                    <a:lnTo>
                      <a:pt x="1631" y="4666"/>
                    </a:lnTo>
                    <a:lnTo>
                      <a:pt x="1687" y="4609"/>
                    </a:lnTo>
                    <a:lnTo>
                      <a:pt x="1912" y="4609"/>
                    </a:lnTo>
                    <a:lnTo>
                      <a:pt x="1968" y="4553"/>
                    </a:lnTo>
                    <a:lnTo>
                      <a:pt x="2024" y="4441"/>
                    </a:lnTo>
                    <a:lnTo>
                      <a:pt x="2080" y="4216"/>
                    </a:lnTo>
                    <a:lnTo>
                      <a:pt x="2137" y="4104"/>
                    </a:lnTo>
                    <a:lnTo>
                      <a:pt x="2249" y="4047"/>
                    </a:lnTo>
                    <a:lnTo>
                      <a:pt x="2305" y="3935"/>
                    </a:lnTo>
                    <a:lnTo>
                      <a:pt x="2361" y="3879"/>
                    </a:lnTo>
                    <a:lnTo>
                      <a:pt x="2305" y="3710"/>
                    </a:lnTo>
                    <a:lnTo>
                      <a:pt x="2137" y="3541"/>
                    </a:lnTo>
                    <a:lnTo>
                      <a:pt x="2137" y="3429"/>
                    </a:lnTo>
                    <a:lnTo>
                      <a:pt x="2024" y="3317"/>
                    </a:lnTo>
                    <a:lnTo>
                      <a:pt x="1912" y="3260"/>
                    </a:lnTo>
                    <a:lnTo>
                      <a:pt x="1856" y="3148"/>
                    </a:lnTo>
                    <a:lnTo>
                      <a:pt x="1912" y="3036"/>
                    </a:lnTo>
                    <a:lnTo>
                      <a:pt x="1968" y="2867"/>
                    </a:lnTo>
                    <a:lnTo>
                      <a:pt x="1912" y="2811"/>
                    </a:lnTo>
                    <a:lnTo>
                      <a:pt x="1856" y="2698"/>
                    </a:lnTo>
                    <a:lnTo>
                      <a:pt x="1687" y="2642"/>
                    </a:lnTo>
                    <a:lnTo>
                      <a:pt x="1575" y="2586"/>
                    </a:lnTo>
                    <a:lnTo>
                      <a:pt x="1406" y="2474"/>
                    </a:lnTo>
                    <a:lnTo>
                      <a:pt x="1687" y="2530"/>
                    </a:lnTo>
                    <a:lnTo>
                      <a:pt x="1856" y="2474"/>
                    </a:lnTo>
                    <a:lnTo>
                      <a:pt x="1968" y="2305"/>
                    </a:lnTo>
                    <a:lnTo>
                      <a:pt x="2024" y="2136"/>
                    </a:lnTo>
                    <a:lnTo>
                      <a:pt x="2080" y="2080"/>
                    </a:lnTo>
                    <a:lnTo>
                      <a:pt x="2137" y="1968"/>
                    </a:lnTo>
                    <a:lnTo>
                      <a:pt x="2137" y="1912"/>
                    </a:lnTo>
                    <a:lnTo>
                      <a:pt x="2193" y="1855"/>
                    </a:lnTo>
                    <a:lnTo>
                      <a:pt x="2249" y="1799"/>
                    </a:lnTo>
                    <a:lnTo>
                      <a:pt x="2249" y="1743"/>
                    </a:lnTo>
                    <a:lnTo>
                      <a:pt x="2249" y="1687"/>
                    </a:lnTo>
                    <a:lnTo>
                      <a:pt x="2305" y="1630"/>
                    </a:lnTo>
                    <a:lnTo>
                      <a:pt x="2361" y="1574"/>
                    </a:lnTo>
                    <a:lnTo>
                      <a:pt x="2361" y="1462"/>
                    </a:lnTo>
                    <a:lnTo>
                      <a:pt x="2305" y="1293"/>
                    </a:lnTo>
                    <a:lnTo>
                      <a:pt x="2305" y="1125"/>
                    </a:lnTo>
                    <a:lnTo>
                      <a:pt x="2193" y="1012"/>
                    </a:lnTo>
                    <a:lnTo>
                      <a:pt x="2080" y="844"/>
                    </a:lnTo>
                    <a:lnTo>
                      <a:pt x="2024" y="731"/>
                    </a:lnTo>
                    <a:lnTo>
                      <a:pt x="1968" y="619"/>
                    </a:lnTo>
                    <a:lnTo>
                      <a:pt x="1856" y="563"/>
                    </a:lnTo>
                    <a:lnTo>
                      <a:pt x="1631" y="394"/>
                    </a:lnTo>
                    <a:lnTo>
                      <a:pt x="1575" y="394"/>
                    </a:lnTo>
                    <a:lnTo>
                      <a:pt x="1575" y="338"/>
                    </a:lnTo>
                    <a:lnTo>
                      <a:pt x="1631" y="225"/>
                    </a:lnTo>
                    <a:lnTo>
                      <a:pt x="1687" y="169"/>
                    </a:lnTo>
                    <a:lnTo>
                      <a:pt x="1687" y="113"/>
                    </a:lnTo>
                    <a:lnTo>
                      <a:pt x="1575" y="57"/>
                    </a:lnTo>
                    <a:lnTo>
                      <a:pt x="1350" y="1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15"/>
              <p:cNvSpPr/>
              <p:nvPr/>
            </p:nvSpPr>
            <p:spPr>
              <a:xfrm>
                <a:off x="469950" y="1632900"/>
                <a:ext cx="9875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620" extrusionOk="0">
                    <a:moveTo>
                      <a:pt x="338" y="1"/>
                    </a:moveTo>
                    <a:lnTo>
                      <a:pt x="170" y="113"/>
                    </a:lnTo>
                    <a:lnTo>
                      <a:pt x="57" y="113"/>
                    </a:lnTo>
                    <a:lnTo>
                      <a:pt x="1" y="169"/>
                    </a:lnTo>
                    <a:lnTo>
                      <a:pt x="57" y="282"/>
                    </a:lnTo>
                    <a:lnTo>
                      <a:pt x="113" y="394"/>
                    </a:lnTo>
                    <a:lnTo>
                      <a:pt x="57" y="619"/>
                    </a:lnTo>
                    <a:lnTo>
                      <a:pt x="226" y="619"/>
                    </a:lnTo>
                    <a:lnTo>
                      <a:pt x="338" y="563"/>
                    </a:lnTo>
                    <a:lnTo>
                      <a:pt x="338" y="507"/>
                    </a:lnTo>
                    <a:lnTo>
                      <a:pt x="338" y="450"/>
                    </a:lnTo>
                    <a:lnTo>
                      <a:pt x="282" y="394"/>
                    </a:lnTo>
                    <a:lnTo>
                      <a:pt x="338" y="282"/>
                    </a:lnTo>
                    <a:lnTo>
                      <a:pt x="338" y="226"/>
                    </a:lnTo>
                    <a:lnTo>
                      <a:pt x="394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15"/>
              <p:cNvSpPr/>
              <p:nvPr/>
            </p:nvSpPr>
            <p:spPr>
              <a:xfrm>
                <a:off x="475575" y="1642750"/>
                <a:ext cx="112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226" extrusionOk="0">
                    <a:moveTo>
                      <a:pt x="226" y="0"/>
                    </a:moveTo>
                    <a:lnTo>
                      <a:pt x="113" y="56"/>
                    </a:lnTo>
                    <a:lnTo>
                      <a:pt x="1" y="225"/>
                    </a:lnTo>
                    <a:lnTo>
                      <a:pt x="1" y="225"/>
                    </a:lnTo>
                    <a:lnTo>
                      <a:pt x="226" y="169"/>
                    </a:lnTo>
                    <a:lnTo>
                      <a:pt x="450" y="169"/>
                    </a:lnTo>
                    <a:lnTo>
                      <a:pt x="450" y="113"/>
                    </a:lnTo>
                    <a:lnTo>
                      <a:pt x="394" y="56"/>
                    </a:lnTo>
                    <a:lnTo>
                      <a:pt x="338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9" name="Google Shape;6279;p15"/>
              <p:cNvSpPr/>
              <p:nvPr/>
            </p:nvSpPr>
            <p:spPr>
              <a:xfrm>
                <a:off x="476975" y="1639925"/>
                <a:ext cx="14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70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57" y="16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15"/>
              <p:cNvSpPr/>
              <p:nvPr/>
            </p:nvSpPr>
            <p:spPr>
              <a:xfrm>
                <a:off x="478400" y="1632900"/>
                <a:ext cx="1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226" extrusionOk="0">
                    <a:moveTo>
                      <a:pt x="0" y="1"/>
                    </a:moveTo>
                    <a:lnTo>
                      <a:pt x="0" y="226"/>
                    </a:lnTo>
                    <a:lnTo>
                      <a:pt x="56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1" name="Google Shape;6281;p15"/>
              <p:cNvSpPr/>
              <p:nvPr/>
            </p:nvSpPr>
            <p:spPr>
              <a:xfrm>
                <a:off x="500875" y="14460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2" name="Google Shape;6282;p15"/>
              <p:cNvSpPr/>
              <p:nvPr/>
            </p:nvSpPr>
            <p:spPr>
              <a:xfrm>
                <a:off x="361775" y="875525"/>
                <a:ext cx="57625" cy="71700"/>
              </a:xfrm>
              <a:custGeom>
                <a:avLst/>
                <a:gdLst/>
                <a:ahLst/>
                <a:cxnLst/>
                <a:rect l="l" t="t" r="r" b="b"/>
                <a:pathLst>
                  <a:path w="2305" h="2868" extrusionOk="0">
                    <a:moveTo>
                      <a:pt x="2136" y="1"/>
                    </a:moveTo>
                    <a:lnTo>
                      <a:pt x="1967" y="57"/>
                    </a:lnTo>
                    <a:lnTo>
                      <a:pt x="2024" y="170"/>
                    </a:lnTo>
                    <a:lnTo>
                      <a:pt x="2080" y="282"/>
                    </a:lnTo>
                    <a:lnTo>
                      <a:pt x="2024" y="338"/>
                    </a:lnTo>
                    <a:lnTo>
                      <a:pt x="1967" y="394"/>
                    </a:lnTo>
                    <a:lnTo>
                      <a:pt x="1799" y="282"/>
                    </a:lnTo>
                    <a:lnTo>
                      <a:pt x="1630" y="226"/>
                    </a:lnTo>
                    <a:lnTo>
                      <a:pt x="1237" y="226"/>
                    </a:lnTo>
                    <a:lnTo>
                      <a:pt x="1237" y="282"/>
                    </a:lnTo>
                    <a:lnTo>
                      <a:pt x="1180" y="451"/>
                    </a:lnTo>
                    <a:lnTo>
                      <a:pt x="1124" y="507"/>
                    </a:lnTo>
                    <a:lnTo>
                      <a:pt x="1012" y="451"/>
                    </a:lnTo>
                    <a:lnTo>
                      <a:pt x="956" y="451"/>
                    </a:lnTo>
                    <a:lnTo>
                      <a:pt x="899" y="507"/>
                    </a:lnTo>
                    <a:lnTo>
                      <a:pt x="843" y="619"/>
                    </a:lnTo>
                    <a:lnTo>
                      <a:pt x="843" y="675"/>
                    </a:lnTo>
                    <a:lnTo>
                      <a:pt x="899" y="732"/>
                    </a:lnTo>
                    <a:lnTo>
                      <a:pt x="1068" y="844"/>
                    </a:lnTo>
                    <a:lnTo>
                      <a:pt x="1180" y="1013"/>
                    </a:lnTo>
                    <a:lnTo>
                      <a:pt x="1180" y="1125"/>
                    </a:lnTo>
                    <a:lnTo>
                      <a:pt x="1180" y="1237"/>
                    </a:lnTo>
                    <a:lnTo>
                      <a:pt x="1180" y="1294"/>
                    </a:lnTo>
                    <a:lnTo>
                      <a:pt x="1012" y="1294"/>
                    </a:lnTo>
                    <a:lnTo>
                      <a:pt x="787" y="1237"/>
                    </a:lnTo>
                    <a:lnTo>
                      <a:pt x="731" y="1181"/>
                    </a:lnTo>
                    <a:lnTo>
                      <a:pt x="675" y="1069"/>
                    </a:lnTo>
                    <a:lnTo>
                      <a:pt x="506" y="1013"/>
                    </a:lnTo>
                    <a:lnTo>
                      <a:pt x="394" y="1069"/>
                    </a:lnTo>
                    <a:lnTo>
                      <a:pt x="281" y="1181"/>
                    </a:lnTo>
                    <a:lnTo>
                      <a:pt x="225" y="1350"/>
                    </a:lnTo>
                    <a:lnTo>
                      <a:pt x="225" y="1743"/>
                    </a:lnTo>
                    <a:lnTo>
                      <a:pt x="169" y="1912"/>
                    </a:lnTo>
                    <a:lnTo>
                      <a:pt x="56" y="2081"/>
                    </a:lnTo>
                    <a:lnTo>
                      <a:pt x="0" y="2193"/>
                    </a:lnTo>
                    <a:lnTo>
                      <a:pt x="113" y="2305"/>
                    </a:lnTo>
                    <a:lnTo>
                      <a:pt x="225" y="2362"/>
                    </a:lnTo>
                    <a:lnTo>
                      <a:pt x="281" y="2418"/>
                    </a:lnTo>
                    <a:lnTo>
                      <a:pt x="337" y="2474"/>
                    </a:lnTo>
                    <a:lnTo>
                      <a:pt x="506" y="2586"/>
                    </a:lnTo>
                    <a:lnTo>
                      <a:pt x="562" y="2586"/>
                    </a:lnTo>
                    <a:lnTo>
                      <a:pt x="618" y="2474"/>
                    </a:lnTo>
                    <a:lnTo>
                      <a:pt x="618" y="2362"/>
                    </a:lnTo>
                    <a:lnTo>
                      <a:pt x="618" y="2249"/>
                    </a:lnTo>
                    <a:lnTo>
                      <a:pt x="675" y="2249"/>
                    </a:lnTo>
                    <a:lnTo>
                      <a:pt x="731" y="2305"/>
                    </a:lnTo>
                    <a:lnTo>
                      <a:pt x="787" y="2418"/>
                    </a:lnTo>
                    <a:lnTo>
                      <a:pt x="956" y="2474"/>
                    </a:lnTo>
                    <a:lnTo>
                      <a:pt x="1124" y="2474"/>
                    </a:lnTo>
                    <a:lnTo>
                      <a:pt x="1180" y="2643"/>
                    </a:lnTo>
                    <a:lnTo>
                      <a:pt x="1237" y="2699"/>
                    </a:lnTo>
                    <a:lnTo>
                      <a:pt x="1518" y="2699"/>
                    </a:lnTo>
                    <a:lnTo>
                      <a:pt x="1911" y="2867"/>
                    </a:lnTo>
                    <a:lnTo>
                      <a:pt x="2024" y="2867"/>
                    </a:lnTo>
                    <a:lnTo>
                      <a:pt x="2024" y="2811"/>
                    </a:lnTo>
                    <a:lnTo>
                      <a:pt x="1967" y="2755"/>
                    </a:lnTo>
                    <a:lnTo>
                      <a:pt x="1855" y="2643"/>
                    </a:lnTo>
                    <a:lnTo>
                      <a:pt x="1799" y="2530"/>
                    </a:lnTo>
                    <a:lnTo>
                      <a:pt x="1799" y="2474"/>
                    </a:lnTo>
                    <a:lnTo>
                      <a:pt x="1911" y="2305"/>
                    </a:lnTo>
                    <a:lnTo>
                      <a:pt x="1911" y="2249"/>
                    </a:lnTo>
                    <a:lnTo>
                      <a:pt x="1967" y="2081"/>
                    </a:lnTo>
                    <a:lnTo>
                      <a:pt x="1911" y="2024"/>
                    </a:lnTo>
                    <a:lnTo>
                      <a:pt x="1855" y="1968"/>
                    </a:lnTo>
                    <a:lnTo>
                      <a:pt x="1742" y="1912"/>
                    </a:lnTo>
                    <a:lnTo>
                      <a:pt x="1630" y="1856"/>
                    </a:lnTo>
                    <a:lnTo>
                      <a:pt x="1518" y="1800"/>
                    </a:lnTo>
                    <a:lnTo>
                      <a:pt x="1461" y="1743"/>
                    </a:lnTo>
                    <a:lnTo>
                      <a:pt x="1405" y="1687"/>
                    </a:lnTo>
                    <a:lnTo>
                      <a:pt x="1518" y="1575"/>
                    </a:lnTo>
                    <a:lnTo>
                      <a:pt x="1630" y="1462"/>
                    </a:lnTo>
                    <a:lnTo>
                      <a:pt x="1742" y="1406"/>
                    </a:lnTo>
                    <a:lnTo>
                      <a:pt x="1911" y="1350"/>
                    </a:lnTo>
                    <a:lnTo>
                      <a:pt x="1967" y="1237"/>
                    </a:lnTo>
                    <a:lnTo>
                      <a:pt x="2024" y="1125"/>
                    </a:lnTo>
                    <a:lnTo>
                      <a:pt x="2305" y="563"/>
                    </a:lnTo>
                    <a:lnTo>
                      <a:pt x="2305" y="507"/>
                    </a:lnTo>
                    <a:lnTo>
                      <a:pt x="2305" y="451"/>
                    </a:lnTo>
                    <a:lnTo>
                      <a:pt x="2248" y="338"/>
                    </a:lnTo>
                    <a:lnTo>
                      <a:pt x="2305" y="282"/>
                    </a:lnTo>
                    <a:lnTo>
                      <a:pt x="2305" y="226"/>
                    </a:lnTo>
                    <a:lnTo>
                      <a:pt x="2248" y="170"/>
                    </a:lnTo>
                    <a:lnTo>
                      <a:pt x="2192" y="113"/>
                    </a:lnTo>
                    <a:lnTo>
                      <a:pt x="2192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15"/>
              <p:cNvSpPr/>
              <p:nvPr/>
            </p:nvSpPr>
            <p:spPr>
              <a:xfrm>
                <a:off x="358950" y="867100"/>
                <a:ext cx="19700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2474" extrusionOk="0">
                    <a:moveTo>
                      <a:pt x="619" y="1"/>
                    </a:moveTo>
                    <a:lnTo>
                      <a:pt x="394" y="226"/>
                    </a:lnTo>
                    <a:lnTo>
                      <a:pt x="338" y="394"/>
                    </a:lnTo>
                    <a:lnTo>
                      <a:pt x="338" y="563"/>
                    </a:lnTo>
                    <a:lnTo>
                      <a:pt x="338" y="844"/>
                    </a:lnTo>
                    <a:lnTo>
                      <a:pt x="226" y="1012"/>
                    </a:lnTo>
                    <a:lnTo>
                      <a:pt x="113" y="1125"/>
                    </a:lnTo>
                    <a:lnTo>
                      <a:pt x="169" y="1293"/>
                    </a:lnTo>
                    <a:lnTo>
                      <a:pt x="169" y="1518"/>
                    </a:lnTo>
                    <a:lnTo>
                      <a:pt x="113" y="1687"/>
                    </a:lnTo>
                    <a:lnTo>
                      <a:pt x="1" y="1912"/>
                    </a:lnTo>
                    <a:lnTo>
                      <a:pt x="1" y="2024"/>
                    </a:lnTo>
                    <a:lnTo>
                      <a:pt x="113" y="2361"/>
                    </a:lnTo>
                    <a:lnTo>
                      <a:pt x="169" y="2474"/>
                    </a:lnTo>
                    <a:lnTo>
                      <a:pt x="226" y="2418"/>
                    </a:lnTo>
                    <a:lnTo>
                      <a:pt x="450" y="2305"/>
                    </a:lnTo>
                    <a:lnTo>
                      <a:pt x="450" y="2193"/>
                    </a:lnTo>
                    <a:lnTo>
                      <a:pt x="394" y="2080"/>
                    </a:lnTo>
                    <a:lnTo>
                      <a:pt x="338" y="1968"/>
                    </a:lnTo>
                    <a:lnTo>
                      <a:pt x="394" y="1912"/>
                    </a:lnTo>
                    <a:lnTo>
                      <a:pt x="450" y="1855"/>
                    </a:lnTo>
                    <a:lnTo>
                      <a:pt x="450" y="1799"/>
                    </a:lnTo>
                    <a:lnTo>
                      <a:pt x="450" y="1687"/>
                    </a:lnTo>
                    <a:lnTo>
                      <a:pt x="563" y="1687"/>
                    </a:lnTo>
                    <a:lnTo>
                      <a:pt x="563" y="1631"/>
                    </a:lnTo>
                    <a:lnTo>
                      <a:pt x="507" y="1574"/>
                    </a:lnTo>
                    <a:lnTo>
                      <a:pt x="450" y="1518"/>
                    </a:lnTo>
                    <a:lnTo>
                      <a:pt x="450" y="1462"/>
                    </a:lnTo>
                    <a:lnTo>
                      <a:pt x="619" y="1462"/>
                    </a:lnTo>
                    <a:lnTo>
                      <a:pt x="788" y="1406"/>
                    </a:lnTo>
                    <a:lnTo>
                      <a:pt x="675" y="1237"/>
                    </a:lnTo>
                    <a:lnTo>
                      <a:pt x="619" y="1125"/>
                    </a:lnTo>
                    <a:lnTo>
                      <a:pt x="619" y="956"/>
                    </a:lnTo>
                    <a:lnTo>
                      <a:pt x="675" y="788"/>
                    </a:lnTo>
                    <a:lnTo>
                      <a:pt x="675" y="731"/>
                    </a:lnTo>
                    <a:lnTo>
                      <a:pt x="675" y="675"/>
                    </a:lnTo>
                    <a:lnTo>
                      <a:pt x="619" y="619"/>
                    </a:lnTo>
                    <a:lnTo>
                      <a:pt x="619" y="563"/>
                    </a:lnTo>
                    <a:lnTo>
                      <a:pt x="675" y="450"/>
                    </a:lnTo>
                    <a:lnTo>
                      <a:pt x="731" y="282"/>
                    </a:lnTo>
                    <a:lnTo>
                      <a:pt x="788" y="169"/>
                    </a:lnTo>
                    <a:lnTo>
                      <a:pt x="731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8B7F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4" name="Google Shape;6284;p15"/>
              <p:cNvSpPr/>
              <p:nvPr/>
            </p:nvSpPr>
            <p:spPr>
              <a:xfrm>
                <a:off x="416575" y="8741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5" name="Google Shape;6285;p15"/>
              <p:cNvSpPr/>
              <p:nvPr/>
            </p:nvSpPr>
            <p:spPr>
              <a:xfrm>
                <a:off x="319600" y="1728450"/>
                <a:ext cx="847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70" extrusionOk="0">
                    <a:moveTo>
                      <a:pt x="226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170" y="113"/>
                    </a:lnTo>
                    <a:lnTo>
                      <a:pt x="282" y="169"/>
                    </a:lnTo>
                    <a:lnTo>
                      <a:pt x="338" y="113"/>
                    </a:lnTo>
                    <a:lnTo>
                      <a:pt x="338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A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6" name="Google Shape;6286;p15"/>
              <p:cNvSpPr/>
              <p:nvPr/>
            </p:nvSpPr>
            <p:spPr>
              <a:xfrm>
                <a:off x="446075" y="872725"/>
                <a:ext cx="56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57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15"/>
              <p:cNvSpPr/>
              <p:nvPr/>
            </p:nvSpPr>
            <p:spPr>
              <a:xfrm>
                <a:off x="486825" y="8783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8" name="Google Shape;6288;p15"/>
              <p:cNvSpPr/>
              <p:nvPr/>
            </p:nvSpPr>
            <p:spPr>
              <a:xfrm>
                <a:off x="462925" y="1513475"/>
                <a:ext cx="407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1687" extrusionOk="0">
                    <a:moveTo>
                      <a:pt x="226" y="0"/>
                    </a:moveTo>
                    <a:lnTo>
                      <a:pt x="113" y="57"/>
                    </a:lnTo>
                    <a:lnTo>
                      <a:pt x="57" y="113"/>
                    </a:lnTo>
                    <a:lnTo>
                      <a:pt x="57" y="169"/>
                    </a:lnTo>
                    <a:lnTo>
                      <a:pt x="170" y="394"/>
                    </a:lnTo>
                    <a:lnTo>
                      <a:pt x="113" y="562"/>
                    </a:lnTo>
                    <a:lnTo>
                      <a:pt x="57" y="675"/>
                    </a:lnTo>
                    <a:lnTo>
                      <a:pt x="1" y="675"/>
                    </a:lnTo>
                    <a:lnTo>
                      <a:pt x="1" y="731"/>
                    </a:lnTo>
                    <a:lnTo>
                      <a:pt x="113" y="787"/>
                    </a:lnTo>
                    <a:lnTo>
                      <a:pt x="226" y="843"/>
                    </a:lnTo>
                    <a:lnTo>
                      <a:pt x="282" y="956"/>
                    </a:lnTo>
                    <a:lnTo>
                      <a:pt x="394" y="1012"/>
                    </a:lnTo>
                    <a:lnTo>
                      <a:pt x="563" y="1068"/>
                    </a:lnTo>
                    <a:lnTo>
                      <a:pt x="563" y="1124"/>
                    </a:lnTo>
                    <a:lnTo>
                      <a:pt x="563" y="1237"/>
                    </a:lnTo>
                    <a:lnTo>
                      <a:pt x="563" y="1349"/>
                    </a:lnTo>
                    <a:lnTo>
                      <a:pt x="675" y="1405"/>
                    </a:lnTo>
                    <a:lnTo>
                      <a:pt x="732" y="1462"/>
                    </a:lnTo>
                    <a:lnTo>
                      <a:pt x="844" y="1574"/>
                    </a:lnTo>
                    <a:lnTo>
                      <a:pt x="900" y="1630"/>
                    </a:lnTo>
                    <a:lnTo>
                      <a:pt x="1013" y="1686"/>
                    </a:lnTo>
                    <a:lnTo>
                      <a:pt x="1069" y="1686"/>
                    </a:lnTo>
                    <a:lnTo>
                      <a:pt x="1237" y="1574"/>
                    </a:lnTo>
                    <a:lnTo>
                      <a:pt x="1350" y="1462"/>
                    </a:lnTo>
                    <a:lnTo>
                      <a:pt x="1518" y="1462"/>
                    </a:lnTo>
                    <a:lnTo>
                      <a:pt x="1575" y="1405"/>
                    </a:lnTo>
                    <a:lnTo>
                      <a:pt x="1575" y="1349"/>
                    </a:lnTo>
                    <a:lnTo>
                      <a:pt x="1575" y="1181"/>
                    </a:lnTo>
                    <a:lnTo>
                      <a:pt x="1462" y="1181"/>
                    </a:lnTo>
                    <a:lnTo>
                      <a:pt x="1406" y="1237"/>
                    </a:lnTo>
                    <a:lnTo>
                      <a:pt x="1294" y="1293"/>
                    </a:lnTo>
                    <a:lnTo>
                      <a:pt x="1181" y="1293"/>
                    </a:lnTo>
                    <a:lnTo>
                      <a:pt x="1237" y="1181"/>
                    </a:lnTo>
                    <a:lnTo>
                      <a:pt x="1294" y="1124"/>
                    </a:lnTo>
                    <a:lnTo>
                      <a:pt x="1350" y="1012"/>
                    </a:lnTo>
                    <a:lnTo>
                      <a:pt x="1294" y="956"/>
                    </a:lnTo>
                    <a:lnTo>
                      <a:pt x="1406" y="900"/>
                    </a:lnTo>
                    <a:lnTo>
                      <a:pt x="1518" y="843"/>
                    </a:lnTo>
                    <a:lnTo>
                      <a:pt x="1575" y="787"/>
                    </a:lnTo>
                    <a:lnTo>
                      <a:pt x="1631" y="787"/>
                    </a:lnTo>
                    <a:lnTo>
                      <a:pt x="1575" y="619"/>
                    </a:lnTo>
                    <a:lnTo>
                      <a:pt x="1518" y="562"/>
                    </a:lnTo>
                    <a:lnTo>
                      <a:pt x="1406" y="562"/>
                    </a:lnTo>
                    <a:lnTo>
                      <a:pt x="1350" y="506"/>
                    </a:lnTo>
                    <a:lnTo>
                      <a:pt x="1406" y="450"/>
                    </a:lnTo>
                    <a:lnTo>
                      <a:pt x="1406" y="394"/>
                    </a:lnTo>
                    <a:lnTo>
                      <a:pt x="1406" y="338"/>
                    </a:lnTo>
                    <a:lnTo>
                      <a:pt x="1237" y="394"/>
                    </a:lnTo>
                    <a:lnTo>
                      <a:pt x="1181" y="450"/>
                    </a:lnTo>
                    <a:lnTo>
                      <a:pt x="1181" y="562"/>
                    </a:lnTo>
                    <a:lnTo>
                      <a:pt x="1237" y="675"/>
                    </a:lnTo>
                    <a:lnTo>
                      <a:pt x="1237" y="787"/>
                    </a:lnTo>
                    <a:lnTo>
                      <a:pt x="1069" y="843"/>
                    </a:lnTo>
                    <a:lnTo>
                      <a:pt x="900" y="900"/>
                    </a:lnTo>
                    <a:lnTo>
                      <a:pt x="788" y="787"/>
                    </a:lnTo>
                    <a:lnTo>
                      <a:pt x="675" y="675"/>
                    </a:lnTo>
                    <a:lnTo>
                      <a:pt x="675" y="562"/>
                    </a:lnTo>
                    <a:lnTo>
                      <a:pt x="732" y="450"/>
                    </a:lnTo>
                    <a:lnTo>
                      <a:pt x="732" y="394"/>
                    </a:lnTo>
                    <a:lnTo>
                      <a:pt x="507" y="57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8C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9" name="Google Shape;6289;p15"/>
              <p:cNvSpPr/>
              <p:nvPr/>
            </p:nvSpPr>
            <p:spPr>
              <a:xfrm>
                <a:off x="498075" y="15219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112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0" name="Google Shape;6290;p15"/>
              <p:cNvSpPr/>
              <p:nvPr/>
            </p:nvSpPr>
            <p:spPr>
              <a:xfrm>
                <a:off x="270425" y="914875"/>
                <a:ext cx="2392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957" h="788" extrusionOk="0">
                    <a:moveTo>
                      <a:pt x="619" y="1"/>
                    </a:moveTo>
                    <a:lnTo>
                      <a:pt x="450" y="169"/>
                    </a:lnTo>
                    <a:lnTo>
                      <a:pt x="394" y="282"/>
                    </a:lnTo>
                    <a:lnTo>
                      <a:pt x="394" y="338"/>
                    </a:lnTo>
                    <a:lnTo>
                      <a:pt x="282" y="338"/>
                    </a:lnTo>
                    <a:lnTo>
                      <a:pt x="226" y="282"/>
                    </a:lnTo>
                    <a:lnTo>
                      <a:pt x="226" y="169"/>
                    </a:lnTo>
                    <a:lnTo>
                      <a:pt x="226" y="113"/>
                    </a:lnTo>
                    <a:lnTo>
                      <a:pt x="57" y="113"/>
                    </a:lnTo>
                    <a:lnTo>
                      <a:pt x="57" y="282"/>
                    </a:lnTo>
                    <a:lnTo>
                      <a:pt x="1" y="338"/>
                    </a:lnTo>
                    <a:lnTo>
                      <a:pt x="1" y="507"/>
                    </a:lnTo>
                    <a:lnTo>
                      <a:pt x="57" y="563"/>
                    </a:lnTo>
                    <a:lnTo>
                      <a:pt x="1" y="619"/>
                    </a:lnTo>
                    <a:lnTo>
                      <a:pt x="1" y="788"/>
                    </a:lnTo>
                    <a:lnTo>
                      <a:pt x="226" y="788"/>
                    </a:lnTo>
                    <a:lnTo>
                      <a:pt x="282" y="731"/>
                    </a:lnTo>
                    <a:lnTo>
                      <a:pt x="338" y="619"/>
                    </a:lnTo>
                    <a:lnTo>
                      <a:pt x="394" y="563"/>
                    </a:lnTo>
                    <a:lnTo>
                      <a:pt x="619" y="507"/>
                    </a:lnTo>
                    <a:lnTo>
                      <a:pt x="731" y="450"/>
                    </a:lnTo>
                    <a:lnTo>
                      <a:pt x="900" y="507"/>
                    </a:lnTo>
                    <a:lnTo>
                      <a:pt x="956" y="507"/>
                    </a:lnTo>
                    <a:lnTo>
                      <a:pt x="956" y="338"/>
                    </a:lnTo>
                    <a:lnTo>
                      <a:pt x="788" y="226"/>
                    </a:lnTo>
                    <a:lnTo>
                      <a:pt x="675" y="113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7C70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15"/>
              <p:cNvSpPr/>
              <p:nvPr/>
            </p:nvSpPr>
            <p:spPr>
              <a:xfrm>
                <a:off x="269025" y="938775"/>
                <a:ext cx="84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844" extrusionOk="0">
                    <a:moveTo>
                      <a:pt x="57" y="0"/>
                    </a:moveTo>
                    <a:lnTo>
                      <a:pt x="1" y="843"/>
                    </a:lnTo>
                    <a:lnTo>
                      <a:pt x="1" y="843"/>
                    </a:lnTo>
                    <a:lnTo>
                      <a:pt x="169" y="675"/>
                    </a:lnTo>
                    <a:lnTo>
                      <a:pt x="225" y="450"/>
                    </a:lnTo>
                    <a:lnTo>
                      <a:pt x="225" y="337"/>
                    </a:lnTo>
                    <a:lnTo>
                      <a:pt x="225" y="281"/>
                    </a:lnTo>
                    <a:lnTo>
                      <a:pt x="338" y="225"/>
                    </a:lnTo>
                    <a:lnTo>
                      <a:pt x="338" y="169"/>
                    </a:lnTo>
                    <a:lnTo>
                      <a:pt x="338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7C70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15"/>
              <p:cNvSpPr/>
              <p:nvPr/>
            </p:nvSpPr>
            <p:spPr>
              <a:xfrm>
                <a:off x="270425" y="92752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15"/>
              <p:cNvSpPr/>
              <p:nvPr/>
            </p:nvSpPr>
            <p:spPr>
              <a:xfrm>
                <a:off x="270425" y="9219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4" name="Google Shape;6294;p15"/>
              <p:cNvSpPr/>
              <p:nvPr/>
            </p:nvSpPr>
            <p:spPr>
              <a:xfrm>
                <a:off x="271825" y="8853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13" y="0"/>
                    </a:moveTo>
                    <a:lnTo>
                      <a:pt x="113" y="0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13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871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15"/>
              <p:cNvSpPr/>
              <p:nvPr/>
            </p:nvSpPr>
            <p:spPr>
              <a:xfrm>
                <a:off x="460125" y="1575300"/>
                <a:ext cx="393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1406" extrusionOk="0">
                    <a:moveTo>
                      <a:pt x="731" y="0"/>
                    </a:moveTo>
                    <a:lnTo>
                      <a:pt x="675" y="57"/>
                    </a:lnTo>
                    <a:lnTo>
                      <a:pt x="619" y="169"/>
                    </a:lnTo>
                    <a:lnTo>
                      <a:pt x="506" y="281"/>
                    </a:lnTo>
                    <a:lnTo>
                      <a:pt x="450" y="338"/>
                    </a:lnTo>
                    <a:lnTo>
                      <a:pt x="338" y="281"/>
                    </a:lnTo>
                    <a:lnTo>
                      <a:pt x="169" y="281"/>
                    </a:lnTo>
                    <a:lnTo>
                      <a:pt x="1" y="338"/>
                    </a:lnTo>
                    <a:lnTo>
                      <a:pt x="113" y="394"/>
                    </a:lnTo>
                    <a:lnTo>
                      <a:pt x="169" y="450"/>
                    </a:lnTo>
                    <a:lnTo>
                      <a:pt x="225" y="619"/>
                    </a:lnTo>
                    <a:lnTo>
                      <a:pt x="225" y="675"/>
                    </a:lnTo>
                    <a:lnTo>
                      <a:pt x="282" y="675"/>
                    </a:lnTo>
                    <a:lnTo>
                      <a:pt x="394" y="619"/>
                    </a:lnTo>
                    <a:lnTo>
                      <a:pt x="450" y="562"/>
                    </a:lnTo>
                    <a:lnTo>
                      <a:pt x="506" y="619"/>
                    </a:lnTo>
                    <a:lnTo>
                      <a:pt x="506" y="675"/>
                    </a:lnTo>
                    <a:lnTo>
                      <a:pt x="506" y="731"/>
                    </a:lnTo>
                    <a:lnTo>
                      <a:pt x="563" y="731"/>
                    </a:lnTo>
                    <a:lnTo>
                      <a:pt x="619" y="675"/>
                    </a:lnTo>
                    <a:lnTo>
                      <a:pt x="619" y="787"/>
                    </a:lnTo>
                    <a:lnTo>
                      <a:pt x="450" y="1068"/>
                    </a:lnTo>
                    <a:lnTo>
                      <a:pt x="394" y="1124"/>
                    </a:lnTo>
                    <a:lnTo>
                      <a:pt x="450" y="1181"/>
                    </a:lnTo>
                    <a:lnTo>
                      <a:pt x="675" y="1237"/>
                    </a:lnTo>
                    <a:lnTo>
                      <a:pt x="844" y="1405"/>
                    </a:lnTo>
                    <a:lnTo>
                      <a:pt x="956" y="1237"/>
                    </a:lnTo>
                    <a:lnTo>
                      <a:pt x="1068" y="1181"/>
                    </a:lnTo>
                    <a:lnTo>
                      <a:pt x="1181" y="1181"/>
                    </a:lnTo>
                    <a:lnTo>
                      <a:pt x="1181" y="1068"/>
                    </a:lnTo>
                    <a:lnTo>
                      <a:pt x="1068" y="1068"/>
                    </a:lnTo>
                    <a:lnTo>
                      <a:pt x="844" y="956"/>
                    </a:lnTo>
                    <a:lnTo>
                      <a:pt x="787" y="956"/>
                    </a:lnTo>
                    <a:lnTo>
                      <a:pt x="844" y="843"/>
                    </a:lnTo>
                    <a:lnTo>
                      <a:pt x="1125" y="675"/>
                    </a:lnTo>
                    <a:lnTo>
                      <a:pt x="1125" y="731"/>
                    </a:lnTo>
                    <a:lnTo>
                      <a:pt x="1181" y="787"/>
                    </a:lnTo>
                    <a:lnTo>
                      <a:pt x="1237" y="787"/>
                    </a:lnTo>
                    <a:lnTo>
                      <a:pt x="1237" y="731"/>
                    </a:lnTo>
                    <a:lnTo>
                      <a:pt x="1406" y="619"/>
                    </a:lnTo>
                    <a:lnTo>
                      <a:pt x="1574" y="562"/>
                    </a:lnTo>
                    <a:lnTo>
                      <a:pt x="1574" y="450"/>
                    </a:lnTo>
                    <a:lnTo>
                      <a:pt x="1518" y="394"/>
                    </a:lnTo>
                    <a:lnTo>
                      <a:pt x="1125" y="338"/>
                    </a:lnTo>
                    <a:lnTo>
                      <a:pt x="956" y="338"/>
                    </a:lnTo>
                    <a:lnTo>
                      <a:pt x="731" y="394"/>
                    </a:lnTo>
                    <a:lnTo>
                      <a:pt x="787" y="169"/>
                    </a:lnTo>
                    <a:lnTo>
                      <a:pt x="787" y="113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15"/>
              <p:cNvSpPr/>
              <p:nvPr/>
            </p:nvSpPr>
            <p:spPr>
              <a:xfrm>
                <a:off x="478400" y="1571075"/>
                <a:ext cx="154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226" extrusionOk="0">
                    <a:moveTo>
                      <a:pt x="113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618" y="226"/>
                    </a:lnTo>
                    <a:lnTo>
                      <a:pt x="618" y="169"/>
                    </a:lnTo>
                    <a:lnTo>
                      <a:pt x="618" y="113"/>
                    </a:lnTo>
                    <a:lnTo>
                      <a:pt x="225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15"/>
              <p:cNvSpPr/>
              <p:nvPr/>
            </p:nvSpPr>
            <p:spPr>
              <a:xfrm>
                <a:off x="481200" y="15668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15"/>
              <p:cNvSpPr/>
              <p:nvPr/>
            </p:nvSpPr>
            <p:spPr>
              <a:xfrm>
                <a:off x="482600" y="1562650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15"/>
              <p:cNvSpPr/>
              <p:nvPr/>
            </p:nvSpPr>
            <p:spPr>
              <a:xfrm>
                <a:off x="333650" y="888175"/>
                <a:ext cx="3517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800" extrusionOk="0">
                    <a:moveTo>
                      <a:pt x="732" y="1"/>
                    </a:moveTo>
                    <a:lnTo>
                      <a:pt x="675" y="113"/>
                    </a:lnTo>
                    <a:lnTo>
                      <a:pt x="732" y="169"/>
                    </a:lnTo>
                    <a:lnTo>
                      <a:pt x="788" y="169"/>
                    </a:lnTo>
                    <a:lnTo>
                      <a:pt x="900" y="226"/>
                    </a:lnTo>
                    <a:lnTo>
                      <a:pt x="1013" y="282"/>
                    </a:lnTo>
                    <a:lnTo>
                      <a:pt x="1013" y="338"/>
                    </a:lnTo>
                    <a:lnTo>
                      <a:pt x="956" y="394"/>
                    </a:lnTo>
                    <a:lnTo>
                      <a:pt x="844" y="450"/>
                    </a:lnTo>
                    <a:lnTo>
                      <a:pt x="900" y="563"/>
                    </a:lnTo>
                    <a:lnTo>
                      <a:pt x="900" y="619"/>
                    </a:lnTo>
                    <a:lnTo>
                      <a:pt x="788" y="619"/>
                    </a:lnTo>
                    <a:lnTo>
                      <a:pt x="732" y="507"/>
                    </a:lnTo>
                    <a:lnTo>
                      <a:pt x="563" y="563"/>
                    </a:lnTo>
                    <a:lnTo>
                      <a:pt x="451" y="675"/>
                    </a:lnTo>
                    <a:lnTo>
                      <a:pt x="394" y="675"/>
                    </a:lnTo>
                    <a:lnTo>
                      <a:pt x="394" y="731"/>
                    </a:lnTo>
                    <a:lnTo>
                      <a:pt x="338" y="788"/>
                    </a:lnTo>
                    <a:lnTo>
                      <a:pt x="282" y="844"/>
                    </a:lnTo>
                    <a:lnTo>
                      <a:pt x="170" y="844"/>
                    </a:lnTo>
                    <a:lnTo>
                      <a:pt x="170" y="900"/>
                    </a:lnTo>
                    <a:lnTo>
                      <a:pt x="113" y="1069"/>
                    </a:lnTo>
                    <a:lnTo>
                      <a:pt x="1" y="1181"/>
                    </a:lnTo>
                    <a:lnTo>
                      <a:pt x="1" y="1350"/>
                    </a:lnTo>
                    <a:lnTo>
                      <a:pt x="113" y="1518"/>
                    </a:lnTo>
                    <a:lnTo>
                      <a:pt x="226" y="1687"/>
                    </a:lnTo>
                    <a:lnTo>
                      <a:pt x="338" y="1799"/>
                    </a:lnTo>
                    <a:lnTo>
                      <a:pt x="788" y="1799"/>
                    </a:lnTo>
                    <a:lnTo>
                      <a:pt x="956" y="1743"/>
                    </a:lnTo>
                    <a:lnTo>
                      <a:pt x="1181" y="1575"/>
                    </a:lnTo>
                    <a:lnTo>
                      <a:pt x="1181" y="1294"/>
                    </a:lnTo>
                    <a:lnTo>
                      <a:pt x="1125" y="1181"/>
                    </a:lnTo>
                    <a:lnTo>
                      <a:pt x="1013" y="1125"/>
                    </a:lnTo>
                    <a:lnTo>
                      <a:pt x="956" y="1125"/>
                    </a:lnTo>
                    <a:lnTo>
                      <a:pt x="900" y="1181"/>
                    </a:lnTo>
                    <a:lnTo>
                      <a:pt x="844" y="1237"/>
                    </a:lnTo>
                    <a:lnTo>
                      <a:pt x="675" y="1237"/>
                    </a:lnTo>
                    <a:lnTo>
                      <a:pt x="619" y="1181"/>
                    </a:lnTo>
                    <a:lnTo>
                      <a:pt x="675" y="1181"/>
                    </a:lnTo>
                    <a:lnTo>
                      <a:pt x="788" y="1125"/>
                    </a:lnTo>
                    <a:lnTo>
                      <a:pt x="900" y="1069"/>
                    </a:lnTo>
                    <a:lnTo>
                      <a:pt x="956" y="1069"/>
                    </a:lnTo>
                    <a:lnTo>
                      <a:pt x="1013" y="1125"/>
                    </a:lnTo>
                    <a:lnTo>
                      <a:pt x="1181" y="1012"/>
                    </a:lnTo>
                    <a:lnTo>
                      <a:pt x="1238" y="956"/>
                    </a:lnTo>
                    <a:lnTo>
                      <a:pt x="1181" y="844"/>
                    </a:lnTo>
                    <a:lnTo>
                      <a:pt x="1294" y="675"/>
                    </a:lnTo>
                    <a:lnTo>
                      <a:pt x="1406" y="507"/>
                    </a:lnTo>
                    <a:lnTo>
                      <a:pt x="1406" y="450"/>
                    </a:lnTo>
                    <a:lnTo>
                      <a:pt x="1350" y="394"/>
                    </a:lnTo>
                    <a:lnTo>
                      <a:pt x="1181" y="394"/>
                    </a:lnTo>
                    <a:lnTo>
                      <a:pt x="1181" y="338"/>
                    </a:lnTo>
                    <a:lnTo>
                      <a:pt x="1125" y="282"/>
                    </a:lnTo>
                    <a:lnTo>
                      <a:pt x="1069" y="169"/>
                    </a:lnTo>
                    <a:lnTo>
                      <a:pt x="1013" y="113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776B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15"/>
              <p:cNvSpPr/>
              <p:nvPr/>
            </p:nvSpPr>
            <p:spPr>
              <a:xfrm>
                <a:off x="351925" y="87132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13" y="0"/>
                    </a:moveTo>
                    <a:lnTo>
                      <a:pt x="113" y="57"/>
                    </a:lnTo>
                    <a:lnTo>
                      <a:pt x="1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57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1" name="Google Shape;6301;p15"/>
              <p:cNvSpPr/>
              <p:nvPr/>
            </p:nvSpPr>
            <p:spPr>
              <a:xfrm>
                <a:off x="349125" y="8699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113"/>
                    </a:lnTo>
                    <a:lnTo>
                      <a:pt x="113" y="11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57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2" name="Google Shape;6302;p15"/>
              <p:cNvSpPr/>
              <p:nvPr/>
            </p:nvSpPr>
            <p:spPr>
              <a:xfrm>
                <a:off x="499475" y="878350"/>
                <a:ext cx="112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50" extrusionOk="0">
                    <a:moveTo>
                      <a:pt x="450" y="0"/>
                    </a:moveTo>
                    <a:lnTo>
                      <a:pt x="394" y="57"/>
                    </a:lnTo>
                    <a:lnTo>
                      <a:pt x="281" y="113"/>
                    </a:lnTo>
                    <a:lnTo>
                      <a:pt x="169" y="113"/>
                    </a:lnTo>
                    <a:lnTo>
                      <a:pt x="113" y="169"/>
                    </a:lnTo>
                    <a:lnTo>
                      <a:pt x="0" y="338"/>
                    </a:lnTo>
                    <a:lnTo>
                      <a:pt x="113" y="450"/>
                    </a:lnTo>
                    <a:lnTo>
                      <a:pt x="169" y="450"/>
                    </a:lnTo>
                    <a:lnTo>
                      <a:pt x="225" y="394"/>
                    </a:lnTo>
                    <a:lnTo>
                      <a:pt x="450" y="394"/>
                    </a:lnTo>
                    <a:lnTo>
                      <a:pt x="450" y="281"/>
                    </a:lnTo>
                    <a:lnTo>
                      <a:pt x="450" y="113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3" name="Google Shape;6303;p15"/>
              <p:cNvSpPr/>
              <p:nvPr/>
            </p:nvSpPr>
            <p:spPr>
              <a:xfrm>
                <a:off x="493850" y="87132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0" y="0"/>
                    </a:moveTo>
                    <a:lnTo>
                      <a:pt x="113" y="57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15"/>
              <p:cNvSpPr/>
              <p:nvPr/>
            </p:nvSpPr>
            <p:spPr>
              <a:xfrm>
                <a:off x="517725" y="87412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15"/>
              <p:cNvSpPr/>
              <p:nvPr/>
            </p:nvSpPr>
            <p:spPr>
              <a:xfrm>
                <a:off x="496650" y="882550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6" name="Google Shape;6306;p15"/>
              <p:cNvSpPr/>
              <p:nvPr/>
            </p:nvSpPr>
            <p:spPr>
              <a:xfrm>
                <a:off x="498075" y="8811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7" name="Google Shape;6307;p15"/>
              <p:cNvSpPr/>
              <p:nvPr/>
            </p:nvSpPr>
            <p:spPr>
              <a:xfrm>
                <a:off x="509300" y="10315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598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15"/>
              <p:cNvSpPr/>
              <p:nvPr/>
            </p:nvSpPr>
            <p:spPr>
              <a:xfrm>
                <a:off x="346300" y="86992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69" y="0"/>
                    </a:moveTo>
                    <a:lnTo>
                      <a:pt x="57" y="56"/>
                    </a:lnTo>
                    <a:lnTo>
                      <a:pt x="1" y="113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15"/>
              <p:cNvSpPr/>
              <p:nvPr/>
            </p:nvSpPr>
            <p:spPr>
              <a:xfrm>
                <a:off x="343500" y="8727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15"/>
              <p:cNvSpPr/>
              <p:nvPr/>
            </p:nvSpPr>
            <p:spPr>
              <a:xfrm>
                <a:off x="342100" y="8699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113"/>
                    </a:moveTo>
                    <a:lnTo>
                      <a:pt x="56" y="1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113"/>
                    </a:lnTo>
                    <a:lnTo>
                      <a:pt x="56" y="113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15"/>
              <p:cNvSpPr/>
              <p:nvPr/>
            </p:nvSpPr>
            <p:spPr>
              <a:xfrm>
                <a:off x="495250" y="161042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15"/>
              <p:cNvSpPr/>
              <p:nvPr/>
            </p:nvSpPr>
            <p:spPr>
              <a:xfrm>
                <a:off x="499475" y="15977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6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15"/>
              <p:cNvSpPr/>
              <p:nvPr/>
            </p:nvSpPr>
            <p:spPr>
              <a:xfrm>
                <a:off x="373000" y="961250"/>
                <a:ext cx="39375" cy="84325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3373" extrusionOk="0">
                    <a:moveTo>
                      <a:pt x="619" y="0"/>
                    </a:moveTo>
                    <a:lnTo>
                      <a:pt x="507" y="282"/>
                    </a:lnTo>
                    <a:lnTo>
                      <a:pt x="450" y="619"/>
                    </a:lnTo>
                    <a:lnTo>
                      <a:pt x="394" y="900"/>
                    </a:lnTo>
                    <a:lnTo>
                      <a:pt x="282" y="1237"/>
                    </a:lnTo>
                    <a:lnTo>
                      <a:pt x="338" y="1349"/>
                    </a:lnTo>
                    <a:lnTo>
                      <a:pt x="450" y="1406"/>
                    </a:lnTo>
                    <a:lnTo>
                      <a:pt x="507" y="1462"/>
                    </a:lnTo>
                    <a:lnTo>
                      <a:pt x="563" y="1462"/>
                    </a:lnTo>
                    <a:lnTo>
                      <a:pt x="507" y="1518"/>
                    </a:lnTo>
                    <a:lnTo>
                      <a:pt x="394" y="1630"/>
                    </a:lnTo>
                    <a:lnTo>
                      <a:pt x="338" y="1743"/>
                    </a:lnTo>
                    <a:lnTo>
                      <a:pt x="282" y="1855"/>
                    </a:lnTo>
                    <a:lnTo>
                      <a:pt x="282" y="1911"/>
                    </a:lnTo>
                    <a:lnTo>
                      <a:pt x="169" y="1968"/>
                    </a:lnTo>
                    <a:lnTo>
                      <a:pt x="169" y="2024"/>
                    </a:lnTo>
                    <a:lnTo>
                      <a:pt x="226" y="2136"/>
                    </a:lnTo>
                    <a:lnTo>
                      <a:pt x="226" y="2249"/>
                    </a:lnTo>
                    <a:lnTo>
                      <a:pt x="169" y="2417"/>
                    </a:lnTo>
                    <a:lnTo>
                      <a:pt x="57" y="2530"/>
                    </a:lnTo>
                    <a:lnTo>
                      <a:pt x="1" y="2586"/>
                    </a:lnTo>
                    <a:lnTo>
                      <a:pt x="113" y="2698"/>
                    </a:lnTo>
                    <a:lnTo>
                      <a:pt x="282" y="2755"/>
                    </a:lnTo>
                    <a:lnTo>
                      <a:pt x="450" y="2867"/>
                    </a:lnTo>
                    <a:lnTo>
                      <a:pt x="619" y="3036"/>
                    </a:lnTo>
                    <a:lnTo>
                      <a:pt x="675" y="3260"/>
                    </a:lnTo>
                    <a:lnTo>
                      <a:pt x="788" y="3373"/>
                    </a:lnTo>
                    <a:lnTo>
                      <a:pt x="1012" y="3373"/>
                    </a:lnTo>
                    <a:lnTo>
                      <a:pt x="1125" y="3204"/>
                    </a:lnTo>
                    <a:lnTo>
                      <a:pt x="1125" y="3148"/>
                    </a:lnTo>
                    <a:lnTo>
                      <a:pt x="1125" y="3092"/>
                    </a:lnTo>
                    <a:lnTo>
                      <a:pt x="1181" y="3036"/>
                    </a:lnTo>
                    <a:lnTo>
                      <a:pt x="1293" y="3036"/>
                    </a:lnTo>
                    <a:lnTo>
                      <a:pt x="1350" y="2923"/>
                    </a:lnTo>
                    <a:lnTo>
                      <a:pt x="1406" y="2867"/>
                    </a:lnTo>
                    <a:lnTo>
                      <a:pt x="1518" y="2811"/>
                    </a:lnTo>
                    <a:lnTo>
                      <a:pt x="1518" y="2755"/>
                    </a:lnTo>
                    <a:lnTo>
                      <a:pt x="1518" y="2698"/>
                    </a:lnTo>
                    <a:lnTo>
                      <a:pt x="1462" y="2530"/>
                    </a:lnTo>
                    <a:lnTo>
                      <a:pt x="1406" y="2474"/>
                    </a:lnTo>
                    <a:lnTo>
                      <a:pt x="1406" y="2417"/>
                    </a:lnTo>
                    <a:lnTo>
                      <a:pt x="1518" y="2361"/>
                    </a:lnTo>
                    <a:lnTo>
                      <a:pt x="1575" y="2305"/>
                    </a:lnTo>
                    <a:lnTo>
                      <a:pt x="1575" y="2249"/>
                    </a:lnTo>
                    <a:lnTo>
                      <a:pt x="1518" y="2193"/>
                    </a:lnTo>
                    <a:lnTo>
                      <a:pt x="1462" y="2193"/>
                    </a:lnTo>
                    <a:lnTo>
                      <a:pt x="1462" y="2136"/>
                    </a:lnTo>
                    <a:lnTo>
                      <a:pt x="1518" y="2024"/>
                    </a:lnTo>
                    <a:lnTo>
                      <a:pt x="1181" y="2024"/>
                    </a:lnTo>
                    <a:lnTo>
                      <a:pt x="1069" y="1911"/>
                    </a:lnTo>
                    <a:lnTo>
                      <a:pt x="1012" y="1687"/>
                    </a:lnTo>
                    <a:lnTo>
                      <a:pt x="1012" y="1630"/>
                    </a:lnTo>
                    <a:lnTo>
                      <a:pt x="1012" y="1574"/>
                    </a:lnTo>
                    <a:lnTo>
                      <a:pt x="1069" y="1462"/>
                    </a:lnTo>
                    <a:lnTo>
                      <a:pt x="1125" y="1406"/>
                    </a:lnTo>
                    <a:lnTo>
                      <a:pt x="1012" y="1293"/>
                    </a:lnTo>
                    <a:lnTo>
                      <a:pt x="1012" y="1181"/>
                    </a:lnTo>
                    <a:lnTo>
                      <a:pt x="1069" y="1125"/>
                    </a:lnTo>
                    <a:lnTo>
                      <a:pt x="1181" y="1125"/>
                    </a:lnTo>
                    <a:lnTo>
                      <a:pt x="1237" y="1068"/>
                    </a:lnTo>
                    <a:lnTo>
                      <a:pt x="1181" y="900"/>
                    </a:lnTo>
                    <a:lnTo>
                      <a:pt x="1069" y="844"/>
                    </a:lnTo>
                    <a:lnTo>
                      <a:pt x="1069" y="731"/>
                    </a:lnTo>
                    <a:lnTo>
                      <a:pt x="844" y="731"/>
                    </a:lnTo>
                    <a:lnTo>
                      <a:pt x="788" y="675"/>
                    </a:lnTo>
                    <a:lnTo>
                      <a:pt x="956" y="563"/>
                    </a:lnTo>
                    <a:lnTo>
                      <a:pt x="956" y="506"/>
                    </a:lnTo>
                    <a:lnTo>
                      <a:pt x="1012" y="394"/>
                    </a:lnTo>
                    <a:lnTo>
                      <a:pt x="956" y="282"/>
                    </a:lnTo>
                    <a:lnTo>
                      <a:pt x="844" y="225"/>
                    </a:lnTo>
                    <a:lnTo>
                      <a:pt x="731" y="113"/>
                    </a:lnTo>
                    <a:lnTo>
                      <a:pt x="731" y="57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4" name="Google Shape;6314;p15"/>
              <p:cNvSpPr/>
              <p:nvPr/>
            </p:nvSpPr>
            <p:spPr>
              <a:xfrm>
                <a:off x="344900" y="1044150"/>
                <a:ext cx="506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1687" extrusionOk="0">
                    <a:moveTo>
                      <a:pt x="731" y="1"/>
                    </a:moveTo>
                    <a:lnTo>
                      <a:pt x="394" y="57"/>
                    </a:lnTo>
                    <a:lnTo>
                      <a:pt x="338" y="57"/>
                    </a:lnTo>
                    <a:lnTo>
                      <a:pt x="282" y="113"/>
                    </a:lnTo>
                    <a:lnTo>
                      <a:pt x="282" y="225"/>
                    </a:lnTo>
                    <a:lnTo>
                      <a:pt x="282" y="338"/>
                    </a:lnTo>
                    <a:lnTo>
                      <a:pt x="394" y="394"/>
                    </a:lnTo>
                    <a:lnTo>
                      <a:pt x="450" y="394"/>
                    </a:lnTo>
                    <a:lnTo>
                      <a:pt x="394" y="450"/>
                    </a:lnTo>
                    <a:lnTo>
                      <a:pt x="282" y="619"/>
                    </a:lnTo>
                    <a:lnTo>
                      <a:pt x="169" y="731"/>
                    </a:lnTo>
                    <a:lnTo>
                      <a:pt x="57" y="844"/>
                    </a:lnTo>
                    <a:lnTo>
                      <a:pt x="1" y="1012"/>
                    </a:lnTo>
                    <a:lnTo>
                      <a:pt x="57" y="1125"/>
                    </a:lnTo>
                    <a:lnTo>
                      <a:pt x="169" y="1293"/>
                    </a:lnTo>
                    <a:lnTo>
                      <a:pt x="394" y="1518"/>
                    </a:lnTo>
                    <a:lnTo>
                      <a:pt x="450" y="1574"/>
                    </a:lnTo>
                    <a:lnTo>
                      <a:pt x="619" y="1631"/>
                    </a:lnTo>
                    <a:lnTo>
                      <a:pt x="788" y="1687"/>
                    </a:lnTo>
                    <a:lnTo>
                      <a:pt x="1012" y="1631"/>
                    </a:lnTo>
                    <a:lnTo>
                      <a:pt x="1125" y="1687"/>
                    </a:lnTo>
                    <a:lnTo>
                      <a:pt x="1237" y="1631"/>
                    </a:lnTo>
                    <a:lnTo>
                      <a:pt x="1462" y="1631"/>
                    </a:lnTo>
                    <a:lnTo>
                      <a:pt x="1687" y="1574"/>
                    </a:lnTo>
                    <a:lnTo>
                      <a:pt x="1799" y="1462"/>
                    </a:lnTo>
                    <a:lnTo>
                      <a:pt x="1912" y="1406"/>
                    </a:lnTo>
                    <a:lnTo>
                      <a:pt x="1912" y="1350"/>
                    </a:lnTo>
                    <a:lnTo>
                      <a:pt x="1912" y="1293"/>
                    </a:lnTo>
                    <a:lnTo>
                      <a:pt x="1799" y="1237"/>
                    </a:lnTo>
                    <a:lnTo>
                      <a:pt x="1631" y="1181"/>
                    </a:lnTo>
                    <a:lnTo>
                      <a:pt x="1518" y="1237"/>
                    </a:lnTo>
                    <a:lnTo>
                      <a:pt x="1462" y="1237"/>
                    </a:lnTo>
                    <a:lnTo>
                      <a:pt x="1406" y="1181"/>
                    </a:lnTo>
                    <a:lnTo>
                      <a:pt x="1518" y="1069"/>
                    </a:lnTo>
                    <a:lnTo>
                      <a:pt x="1574" y="956"/>
                    </a:lnTo>
                    <a:lnTo>
                      <a:pt x="1687" y="731"/>
                    </a:lnTo>
                    <a:lnTo>
                      <a:pt x="1855" y="563"/>
                    </a:lnTo>
                    <a:lnTo>
                      <a:pt x="1912" y="450"/>
                    </a:lnTo>
                    <a:lnTo>
                      <a:pt x="2024" y="338"/>
                    </a:lnTo>
                    <a:lnTo>
                      <a:pt x="1912" y="225"/>
                    </a:lnTo>
                    <a:lnTo>
                      <a:pt x="1855" y="169"/>
                    </a:lnTo>
                    <a:lnTo>
                      <a:pt x="1743" y="169"/>
                    </a:lnTo>
                    <a:lnTo>
                      <a:pt x="1631" y="225"/>
                    </a:lnTo>
                    <a:lnTo>
                      <a:pt x="1462" y="282"/>
                    </a:lnTo>
                    <a:lnTo>
                      <a:pt x="1293" y="282"/>
                    </a:lnTo>
                    <a:lnTo>
                      <a:pt x="1181" y="225"/>
                    </a:lnTo>
                    <a:lnTo>
                      <a:pt x="1012" y="169"/>
                    </a:lnTo>
                    <a:lnTo>
                      <a:pt x="900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9D92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5" name="Google Shape;6315;p15"/>
              <p:cNvSpPr/>
              <p:nvPr/>
            </p:nvSpPr>
            <p:spPr>
              <a:xfrm>
                <a:off x="374400" y="1072250"/>
                <a:ext cx="35175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968" extrusionOk="0">
                    <a:moveTo>
                      <a:pt x="1069" y="1"/>
                    </a:moveTo>
                    <a:lnTo>
                      <a:pt x="1013" y="57"/>
                    </a:lnTo>
                    <a:lnTo>
                      <a:pt x="1013" y="113"/>
                    </a:lnTo>
                    <a:lnTo>
                      <a:pt x="1013" y="226"/>
                    </a:lnTo>
                    <a:lnTo>
                      <a:pt x="956" y="226"/>
                    </a:lnTo>
                    <a:lnTo>
                      <a:pt x="732" y="169"/>
                    </a:lnTo>
                    <a:lnTo>
                      <a:pt x="675" y="226"/>
                    </a:lnTo>
                    <a:lnTo>
                      <a:pt x="619" y="282"/>
                    </a:lnTo>
                    <a:lnTo>
                      <a:pt x="563" y="338"/>
                    </a:lnTo>
                    <a:lnTo>
                      <a:pt x="507" y="394"/>
                    </a:lnTo>
                    <a:lnTo>
                      <a:pt x="113" y="394"/>
                    </a:lnTo>
                    <a:lnTo>
                      <a:pt x="1" y="450"/>
                    </a:lnTo>
                    <a:lnTo>
                      <a:pt x="57" y="619"/>
                    </a:lnTo>
                    <a:lnTo>
                      <a:pt x="113" y="788"/>
                    </a:lnTo>
                    <a:lnTo>
                      <a:pt x="226" y="1181"/>
                    </a:lnTo>
                    <a:lnTo>
                      <a:pt x="226" y="1406"/>
                    </a:lnTo>
                    <a:lnTo>
                      <a:pt x="170" y="1631"/>
                    </a:lnTo>
                    <a:lnTo>
                      <a:pt x="170" y="1687"/>
                    </a:lnTo>
                    <a:lnTo>
                      <a:pt x="226" y="1687"/>
                    </a:lnTo>
                    <a:lnTo>
                      <a:pt x="338" y="1799"/>
                    </a:lnTo>
                    <a:lnTo>
                      <a:pt x="619" y="1799"/>
                    </a:lnTo>
                    <a:lnTo>
                      <a:pt x="844" y="1687"/>
                    </a:lnTo>
                    <a:lnTo>
                      <a:pt x="956" y="1687"/>
                    </a:lnTo>
                    <a:lnTo>
                      <a:pt x="1013" y="1743"/>
                    </a:lnTo>
                    <a:lnTo>
                      <a:pt x="1013" y="1856"/>
                    </a:lnTo>
                    <a:lnTo>
                      <a:pt x="1069" y="1912"/>
                    </a:lnTo>
                    <a:lnTo>
                      <a:pt x="1125" y="1912"/>
                    </a:lnTo>
                    <a:lnTo>
                      <a:pt x="1350" y="1968"/>
                    </a:lnTo>
                    <a:lnTo>
                      <a:pt x="1350" y="1912"/>
                    </a:lnTo>
                    <a:lnTo>
                      <a:pt x="1350" y="1631"/>
                    </a:lnTo>
                    <a:lnTo>
                      <a:pt x="1350" y="1518"/>
                    </a:lnTo>
                    <a:lnTo>
                      <a:pt x="1350" y="1350"/>
                    </a:lnTo>
                    <a:lnTo>
                      <a:pt x="1350" y="1293"/>
                    </a:lnTo>
                    <a:lnTo>
                      <a:pt x="1406" y="1069"/>
                    </a:lnTo>
                    <a:lnTo>
                      <a:pt x="1406" y="1012"/>
                    </a:lnTo>
                    <a:lnTo>
                      <a:pt x="1350" y="956"/>
                    </a:lnTo>
                    <a:lnTo>
                      <a:pt x="1237" y="900"/>
                    </a:lnTo>
                    <a:lnTo>
                      <a:pt x="1181" y="844"/>
                    </a:lnTo>
                    <a:lnTo>
                      <a:pt x="1181" y="788"/>
                    </a:lnTo>
                    <a:lnTo>
                      <a:pt x="1294" y="731"/>
                    </a:lnTo>
                    <a:lnTo>
                      <a:pt x="1350" y="675"/>
                    </a:lnTo>
                    <a:lnTo>
                      <a:pt x="1294" y="619"/>
                    </a:lnTo>
                    <a:lnTo>
                      <a:pt x="1237" y="450"/>
                    </a:lnTo>
                    <a:lnTo>
                      <a:pt x="1294" y="282"/>
                    </a:lnTo>
                    <a:lnTo>
                      <a:pt x="1294" y="226"/>
                    </a:lnTo>
                    <a:lnTo>
                      <a:pt x="1237" y="113"/>
                    </a:lnTo>
                    <a:lnTo>
                      <a:pt x="1181" y="57"/>
                    </a:ln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15"/>
              <p:cNvSpPr/>
              <p:nvPr/>
            </p:nvSpPr>
            <p:spPr>
              <a:xfrm>
                <a:off x="353325" y="1018850"/>
                <a:ext cx="422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1519" extrusionOk="0">
                    <a:moveTo>
                      <a:pt x="619" y="1"/>
                    </a:moveTo>
                    <a:lnTo>
                      <a:pt x="619" y="57"/>
                    </a:lnTo>
                    <a:lnTo>
                      <a:pt x="451" y="338"/>
                    </a:lnTo>
                    <a:lnTo>
                      <a:pt x="394" y="394"/>
                    </a:lnTo>
                    <a:lnTo>
                      <a:pt x="282" y="394"/>
                    </a:lnTo>
                    <a:lnTo>
                      <a:pt x="226" y="338"/>
                    </a:lnTo>
                    <a:lnTo>
                      <a:pt x="113" y="394"/>
                    </a:lnTo>
                    <a:lnTo>
                      <a:pt x="57" y="451"/>
                    </a:lnTo>
                    <a:lnTo>
                      <a:pt x="57" y="507"/>
                    </a:lnTo>
                    <a:lnTo>
                      <a:pt x="169" y="675"/>
                    </a:lnTo>
                    <a:lnTo>
                      <a:pt x="169" y="732"/>
                    </a:lnTo>
                    <a:lnTo>
                      <a:pt x="113" y="788"/>
                    </a:lnTo>
                    <a:lnTo>
                      <a:pt x="57" y="788"/>
                    </a:lnTo>
                    <a:lnTo>
                      <a:pt x="1" y="956"/>
                    </a:lnTo>
                    <a:lnTo>
                      <a:pt x="1" y="1013"/>
                    </a:lnTo>
                    <a:lnTo>
                      <a:pt x="57" y="1125"/>
                    </a:lnTo>
                    <a:lnTo>
                      <a:pt x="169" y="1181"/>
                    </a:lnTo>
                    <a:lnTo>
                      <a:pt x="338" y="1125"/>
                    </a:lnTo>
                    <a:lnTo>
                      <a:pt x="394" y="1069"/>
                    </a:lnTo>
                    <a:lnTo>
                      <a:pt x="507" y="1125"/>
                    </a:lnTo>
                    <a:lnTo>
                      <a:pt x="563" y="1237"/>
                    </a:lnTo>
                    <a:lnTo>
                      <a:pt x="675" y="1294"/>
                    </a:lnTo>
                    <a:lnTo>
                      <a:pt x="844" y="1350"/>
                    </a:lnTo>
                    <a:lnTo>
                      <a:pt x="900" y="1406"/>
                    </a:lnTo>
                    <a:lnTo>
                      <a:pt x="956" y="1462"/>
                    </a:lnTo>
                    <a:lnTo>
                      <a:pt x="1013" y="1518"/>
                    </a:lnTo>
                    <a:lnTo>
                      <a:pt x="1125" y="1406"/>
                    </a:lnTo>
                    <a:lnTo>
                      <a:pt x="1237" y="1350"/>
                    </a:lnTo>
                    <a:lnTo>
                      <a:pt x="1406" y="1294"/>
                    </a:lnTo>
                    <a:lnTo>
                      <a:pt x="1518" y="1294"/>
                    </a:lnTo>
                    <a:lnTo>
                      <a:pt x="1687" y="1350"/>
                    </a:lnTo>
                    <a:lnTo>
                      <a:pt x="1687" y="1237"/>
                    </a:lnTo>
                    <a:lnTo>
                      <a:pt x="1687" y="1069"/>
                    </a:lnTo>
                    <a:lnTo>
                      <a:pt x="1575" y="1013"/>
                    </a:lnTo>
                    <a:lnTo>
                      <a:pt x="1518" y="956"/>
                    </a:lnTo>
                    <a:lnTo>
                      <a:pt x="1518" y="844"/>
                    </a:lnTo>
                    <a:lnTo>
                      <a:pt x="1518" y="732"/>
                    </a:lnTo>
                    <a:lnTo>
                      <a:pt x="1462" y="619"/>
                    </a:lnTo>
                    <a:lnTo>
                      <a:pt x="1294" y="451"/>
                    </a:lnTo>
                    <a:lnTo>
                      <a:pt x="1125" y="394"/>
                    </a:lnTo>
                    <a:lnTo>
                      <a:pt x="1125" y="282"/>
                    </a:lnTo>
                    <a:lnTo>
                      <a:pt x="844" y="282"/>
                    </a:lnTo>
                    <a:lnTo>
                      <a:pt x="844" y="226"/>
                    </a:lnTo>
                    <a:lnTo>
                      <a:pt x="788" y="170"/>
                    </a:lnTo>
                    <a:lnTo>
                      <a:pt x="732" y="113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93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15"/>
              <p:cNvSpPr/>
              <p:nvPr/>
            </p:nvSpPr>
            <p:spPr>
              <a:xfrm>
                <a:off x="436250" y="10202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0" y="0"/>
                    </a:moveTo>
                    <a:lnTo>
                      <a:pt x="112" y="225"/>
                    </a:lnTo>
                    <a:lnTo>
                      <a:pt x="169" y="281"/>
                    </a:lnTo>
                    <a:lnTo>
                      <a:pt x="281" y="225"/>
                    </a:lnTo>
                    <a:lnTo>
                      <a:pt x="169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15"/>
              <p:cNvSpPr/>
              <p:nvPr/>
            </p:nvSpPr>
            <p:spPr>
              <a:xfrm>
                <a:off x="412350" y="1100350"/>
                <a:ext cx="70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70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13" y="169"/>
                    </a:lnTo>
                    <a:lnTo>
                      <a:pt x="169" y="169"/>
                    </a:lnTo>
                    <a:lnTo>
                      <a:pt x="282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15"/>
              <p:cNvSpPr/>
              <p:nvPr/>
            </p:nvSpPr>
            <p:spPr>
              <a:xfrm>
                <a:off x="408125" y="110457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226" y="169"/>
                    </a:lnTo>
                    <a:lnTo>
                      <a:pt x="282" y="169"/>
                    </a:lnTo>
                    <a:lnTo>
                      <a:pt x="282" y="113"/>
                    </a:lnTo>
                    <a:lnTo>
                      <a:pt x="113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15"/>
              <p:cNvSpPr/>
              <p:nvPr/>
            </p:nvSpPr>
            <p:spPr>
              <a:xfrm>
                <a:off x="410950" y="1007625"/>
                <a:ext cx="42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9" extrusionOk="0">
                    <a:moveTo>
                      <a:pt x="113" y="0"/>
                    </a:moveTo>
                    <a:lnTo>
                      <a:pt x="0" y="169"/>
                    </a:lnTo>
                    <a:lnTo>
                      <a:pt x="169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15"/>
              <p:cNvSpPr/>
              <p:nvPr/>
            </p:nvSpPr>
            <p:spPr>
              <a:xfrm>
                <a:off x="447475" y="10188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15"/>
              <p:cNvSpPr/>
              <p:nvPr/>
            </p:nvSpPr>
            <p:spPr>
              <a:xfrm>
                <a:off x="440450" y="10118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15"/>
              <p:cNvSpPr/>
              <p:nvPr/>
            </p:nvSpPr>
            <p:spPr>
              <a:xfrm>
                <a:off x="440450" y="10357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0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15"/>
              <p:cNvSpPr/>
              <p:nvPr/>
            </p:nvSpPr>
            <p:spPr>
              <a:xfrm>
                <a:off x="347725" y="931750"/>
                <a:ext cx="53400" cy="829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3317" extrusionOk="0">
                    <a:moveTo>
                      <a:pt x="1124" y="956"/>
                    </a:moveTo>
                    <a:lnTo>
                      <a:pt x="1180" y="1012"/>
                    </a:lnTo>
                    <a:lnTo>
                      <a:pt x="1180" y="1012"/>
                    </a:lnTo>
                    <a:lnTo>
                      <a:pt x="1068" y="956"/>
                    </a:lnTo>
                    <a:close/>
                    <a:moveTo>
                      <a:pt x="1855" y="0"/>
                    </a:moveTo>
                    <a:lnTo>
                      <a:pt x="1742" y="56"/>
                    </a:lnTo>
                    <a:lnTo>
                      <a:pt x="1686" y="113"/>
                    </a:lnTo>
                    <a:lnTo>
                      <a:pt x="1574" y="113"/>
                    </a:lnTo>
                    <a:lnTo>
                      <a:pt x="1405" y="169"/>
                    </a:lnTo>
                    <a:lnTo>
                      <a:pt x="1349" y="225"/>
                    </a:lnTo>
                    <a:lnTo>
                      <a:pt x="1124" y="225"/>
                    </a:lnTo>
                    <a:lnTo>
                      <a:pt x="1068" y="281"/>
                    </a:lnTo>
                    <a:lnTo>
                      <a:pt x="1012" y="281"/>
                    </a:lnTo>
                    <a:lnTo>
                      <a:pt x="956" y="169"/>
                    </a:lnTo>
                    <a:lnTo>
                      <a:pt x="843" y="56"/>
                    </a:lnTo>
                    <a:lnTo>
                      <a:pt x="731" y="56"/>
                    </a:lnTo>
                    <a:lnTo>
                      <a:pt x="618" y="225"/>
                    </a:lnTo>
                    <a:lnTo>
                      <a:pt x="450" y="394"/>
                    </a:lnTo>
                    <a:lnTo>
                      <a:pt x="112" y="618"/>
                    </a:lnTo>
                    <a:lnTo>
                      <a:pt x="225" y="843"/>
                    </a:lnTo>
                    <a:lnTo>
                      <a:pt x="225" y="899"/>
                    </a:lnTo>
                    <a:lnTo>
                      <a:pt x="112" y="1012"/>
                    </a:lnTo>
                    <a:lnTo>
                      <a:pt x="0" y="1068"/>
                    </a:lnTo>
                    <a:lnTo>
                      <a:pt x="0" y="1180"/>
                    </a:lnTo>
                    <a:lnTo>
                      <a:pt x="56" y="1237"/>
                    </a:lnTo>
                    <a:lnTo>
                      <a:pt x="112" y="1293"/>
                    </a:lnTo>
                    <a:lnTo>
                      <a:pt x="169" y="1349"/>
                    </a:lnTo>
                    <a:lnTo>
                      <a:pt x="169" y="1462"/>
                    </a:lnTo>
                    <a:lnTo>
                      <a:pt x="169" y="1574"/>
                    </a:lnTo>
                    <a:lnTo>
                      <a:pt x="112" y="1686"/>
                    </a:lnTo>
                    <a:lnTo>
                      <a:pt x="112" y="1855"/>
                    </a:lnTo>
                    <a:lnTo>
                      <a:pt x="112" y="2080"/>
                    </a:lnTo>
                    <a:lnTo>
                      <a:pt x="169" y="2136"/>
                    </a:lnTo>
                    <a:lnTo>
                      <a:pt x="393" y="2136"/>
                    </a:lnTo>
                    <a:lnTo>
                      <a:pt x="450" y="2192"/>
                    </a:lnTo>
                    <a:lnTo>
                      <a:pt x="450" y="2305"/>
                    </a:lnTo>
                    <a:lnTo>
                      <a:pt x="337" y="2361"/>
                    </a:lnTo>
                    <a:lnTo>
                      <a:pt x="281" y="2473"/>
                    </a:lnTo>
                    <a:lnTo>
                      <a:pt x="337" y="2586"/>
                    </a:lnTo>
                    <a:lnTo>
                      <a:pt x="562" y="2698"/>
                    </a:lnTo>
                    <a:lnTo>
                      <a:pt x="618" y="2754"/>
                    </a:lnTo>
                    <a:lnTo>
                      <a:pt x="618" y="2810"/>
                    </a:lnTo>
                    <a:lnTo>
                      <a:pt x="562" y="2923"/>
                    </a:lnTo>
                    <a:lnTo>
                      <a:pt x="562" y="2979"/>
                    </a:lnTo>
                    <a:lnTo>
                      <a:pt x="731" y="2923"/>
                    </a:lnTo>
                    <a:lnTo>
                      <a:pt x="843" y="2979"/>
                    </a:lnTo>
                    <a:lnTo>
                      <a:pt x="899" y="3091"/>
                    </a:lnTo>
                    <a:lnTo>
                      <a:pt x="899" y="3204"/>
                    </a:lnTo>
                    <a:lnTo>
                      <a:pt x="899" y="3260"/>
                    </a:lnTo>
                    <a:lnTo>
                      <a:pt x="956" y="3316"/>
                    </a:lnTo>
                    <a:lnTo>
                      <a:pt x="1012" y="3316"/>
                    </a:lnTo>
                    <a:lnTo>
                      <a:pt x="1068" y="3260"/>
                    </a:lnTo>
                    <a:lnTo>
                      <a:pt x="1124" y="3204"/>
                    </a:lnTo>
                    <a:lnTo>
                      <a:pt x="1180" y="3204"/>
                    </a:lnTo>
                    <a:lnTo>
                      <a:pt x="1237" y="3148"/>
                    </a:lnTo>
                    <a:lnTo>
                      <a:pt x="1349" y="3091"/>
                    </a:lnTo>
                    <a:lnTo>
                      <a:pt x="1461" y="2923"/>
                    </a:lnTo>
                    <a:lnTo>
                      <a:pt x="1742" y="2698"/>
                    </a:lnTo>
                    <a:lnTo>
                      <a:pt x="1799" y="2586"/>
                    </a:lnTo>
                    <a:lnTo>
                      <a:pt x="1742" y="2529"/>
                    </a:lnTo>
                    <a:lnTo>
                      <a:pt x="1686" y="2473"/>
                    </a:lnTo>
                    <a:lnTo>
                      <a:pt x="1574" y="2473"/>
                    </a:lnTo>
                    <a:lnTo>
                      <a:pt x="1461" y="2586"/>
                    </a:lnTo>
                    <a:lnTo>
                      <a:pt x="1237" y="2417"/>
                    </a:lnTo>
                    <a:lnTo>
                      <a:pt x="1180" y="2305"/>
                    </a:lnTo>
                    <a:lnTo>
                      <a:pt x="1237" y="2136"/>
                    </a:lnTo>
                    <a:lnTo>
                      <a:pt x="1237" y="2024"/>
                    </a:lnTo>
                    <a:lnTo>
                      <a:pt x="1180" y="1911"/>
                    </a:lnTo>
                    <a:lnTo>
                      <a:pt x="1068" y="1799"/>
                    </a:lnTo>
                    <a:lnTo>
                      <a:pt x="899" y="1743"/>
                    </a:lnTo>
                    <a:lnTo>
                      <a:pt x="1349" y="1462"/>
                    </a:lnTo>
                    <a:lnTo>
                      <a:pt x="1461" y="1349"/>
                    </a:lnTo>
                    <a:lnTo>
                      <a:pt x="1518" y="1237"/>
                    </a:lnTo>
                    <a:lnTo>
                      <a:pt x="1461" y="1124"/>
                    </a:lnTo>
                    <a:lnTo>
                      <a:pt x="1461" y="1012"/>
                    </a:lnTo>
                    <a:lnTo>
                      <a:pt x="1518" y="1012"/>
                    </a:lnTo>
                    <a:lnTo>
                      <a:pt x="1630" y="1068"/>
                    </a:lnTo>
                    <a:lnTo>
                      <a:pt x="1686" y="1237"/>
                    </a:lnTo>
                    <a:lnTo>
                      <a:pt x="1742" y="1349"/>
                    </a:lnTo>
                    <a:lnTo>
                      <a:pt x="1855" y="1405"/>
                    </a:lnTo>
                    <a:lnTo>
                      <a:pt x="1967" y="1293"/>
                    </a:lnTo>
                    <a:lnTo>
                      <a:pt x="2136" y="1237"/>
                    </a:lnTo>
                    <a:lnTo>
                      <a:pt x="2136" y="1068"/>
                    </a:lnTo>
                    <a:lnTo>
                      <a:pt x="2136" y="899"/>
                    </a:lnTo>
                    <a:lnTo>
                      <a:pt x="2080" y="787"/>
                    </a:lnTo>
                    <a:lnTo>
                      <a:pt x="2023" y="731"/>
                    </a:lnTo>
                    <a:lnTo>
                      <a:pt x="1967" y="675"/>
                    </a:lnTo>
                    <a:lnTo>
                      <a:pt x="1799" y="675"/>
                    </a:lnTo>
                    <a:lnTo>
                      <a:pt x="1686" y="618"/>
                    </a:lnTo>
                    <a:lnTo>
                      <a:pt x="1855" y="618"/>
                    </a:lnTo>
                    <a:lnTo>
                      <a:pt x="1967" y="562"/>
                    </a:lnTo>
                    <a:lnTo>
                      <a:pt x="2080" y="450"/>
                    </a:lnTo>
                    <a:lnTo>
                      <a:pt x="1967" y="394"/>
                    </a:lnTo>
                    <a:lnTo>
                      <a:pt x="1911" y="394"/>
                    </a:lnTo>
                    <a:lnTo>
                      <a:pt x="1799" y="337"/>
                    </a:lnTo>
                    <a:lnTo>
                      <a:pt x="1742" y="281"/>
                    </a:lnTo>
                    <a:lnTo>
                      <a:pt x="1967" y="169"/>
                    </a:lnTo>
                    <a:lnTo>
                      <a:pt x="2023" y="113"/>
                    </a:lnTo>
                    <a:lnTo>
                      <a:pt x="1967" y="56"/>
                    </a:lnTo>
                    <a:lnTo>
                      <a:pt x="1855" y="0"/>
                    </a:lnTo>
                    <a:close/>
                  </a:path>
                </a:pathLst>
              </a:custGeom>
              <a:solidFill>
                <a:srgbClr val="978D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15"/>
              <p:cNvSpPr/>
              <p:nvPr/>
            </p:nvSpPr>
            <p:spPr>
              <a:xfrm>
                <a:off x="387050" y="942975"/>
                <a:ext cx="112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339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57" y="282"/>
                    </a:lnTo>
                    <a:lnTo>
                      <a:pt x="113" y="338"/>
                    </a:lnTo>
                    <a:lnTo>
                      <a:pt x="226" y="338"/>
                    </a:lnTo>
                    <a:lnTo>
                      <a:pt x="282" y="282"/>
                    </a:lnTo>
                    <a:lnTo>
                      <a:pt x="450" y="282"/>
                    </a:lnTo>
                    <a:lnTo>
                      <a:pt x="394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15"/>
              <p:cNvSpPr/>
              <p:nvPr/>
            </p:nvSpPr>
            <p:spPr>
              <a:xfrm>
                <a:off x="401100" y="965475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169" y="0"/>
                    </a:moveTo>
                    <a:lnTo>
                      <a:pt x="113" y="56"/>
                    </a:lnTo>
                    <a:lnTo>
                      <a:pt x="57" y="56"/>
                    </a:lnTo>
                    <a:lnTo>
                      <a:pt x="1" y="113"/>
                    </a:lnTo>
                    <a:lnTo>
                      <a:pt x="57" y="337"/>
                    </a:lnTo>
                    <a:lnTo>
                      <a:pt x="113" y="225"/>
                    </a:lnTo>
                    <a:lnTo>
                      <a:pt x="226" y="169"/>
                    </a:lnTo>
                    <a:lnTo>
                      <a:pt x="226" y="113"/>
                    </a:lnTo>
                    <a:lnTo>
                      <a:pt x="226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15"/>
              <p:cNvSpPr/>
              <p:nvPr/>
            </p:nvSpPr>
            <p:spPr>
              <a:xfrm>
                <a:off x="398300" y="94860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8" name="Google Shape;6328;p15"/>
              <p:cNvSpPr/>
              <p:nvPr/>
            </p:nvSpPr>
            <p:spPr>
              <a:xfrm>
                <a:off x="402525" y="9739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15"/>
              <p:cNvSpPr/>
              <p:nvPr/>
            </p:nvSpPr>
            <p:spPr>
              <a:xfrm>
                <a:off x="439050" y="8699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67D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15"/>
              <p:cNvSpPr/>
              <p:nvPr/>
            </p:nvSpPr>
            <p:spPr>
              <a:xfrm>
                <a:off x="401100" y="9753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15"/>
              <p:cNvSpPr/>
              <p:nvPr/>
            </p:nvSpPr>
            <p:spPr>
              <a:xfrm>
                <a:off x="396900" y="94297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15"/>
              <p:cNvSpPr/>
              <p:nvPr/>
            </p:nvSpPr>
            <p:spPr>
              <a:xfrm>
                <a:off x="440450" y="87552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67D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15"/>
              <p:cNvSpPr/>
              <p:nvPr/>
            </p:nvSpPr>
            <p:spPr>
              <a:xfrm>
                <a:off x="448875" y="895200"/>
                <a:ext cx="1830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451" extrusionOk="0">
                    <a:moveTo>
                      <a:pt x="732" y="282"/>
                    </a:moveTo>
                    <a:lnTo>
                      <a:pt x="713" y="319"/>
                    </a:lnTo>
                    <a:lnTo>
                      <a:pt x="713" y="319"/>
                    </a:lnTo>
                    <a:lnTo>
                      <a:pt x="732" y="338"/>
                    </a:lnTo>
                    <a:lnTo>
                      <a:pt x="732" y="282"/>
                    </a:lnTo>
                    <a:close/>
                    <a:moveTo>
                      <a:pt x="338" y="1"/>
                    </a:moveTo>
                    <a:lnTo>
                      <a:pt x="282" y="113"/>
                    </a:lnTo>
                    <a:lnTo>
                      <a:pt x="169" y="169"/>
                    </a:lnTo>
                    <a:lnTo>
                      <a:pt x="1" y="169"/>
                    </a:lnTo>
                    <a:lnTo>
                      <a:pt x="1" y="226"/>
                    </a:lnTo>
                    <a:lnTo>
                      <a:pt x="57" y="282"/>
                    </a:lnTo>
                    <a:lnTo>
                      <a:pt x="169" y="282"/>
                    </a:lnTo>
                    <a:lnTo>
                      <a:pt x="338" y="226"/>
                    </a:lnTo>
                    <a:lnTo>
                      <a:pt x="394" y="282"/>
                    </a:lnTo>
                    <a:lnTo>
                      <a:pt x="394" y="394"/>
                    </a:lnTo>
                    <a:lnTo>
                      <a:pt x="394" y="450"/>
                    </a:lnTo>
                    <a:lnTo>
                      <a:pt x="563" y="450"/>
                    </a:lnTo>
                    <a:lnTo>
                      <a:pt x="675" y="394"/>
                    </a:lnTo>
                    <a:lnTo>
                      <a:pt x="713" y="319"/>
                    </a:lnTo>
                    <a:lnTo>
                      <a:pt x="713" y="319"/>
                    </a:lnTo>
                    <a:lnTo>
                      <a:pt x="675" y="282"/>
                    </a:lnTo>
                    <a:lnTo>
                      <a:pt x="619" y="226"/>
                    </a:lnTo>
                    <a:lnTo>
                      <a:pt x="619" y="169"/>
                    </a:lnTo>
                    <a:lnTo>
                      <a:pt x="619" y="57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95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15"/>
              <p:cNvSpPr/>
              <p:nvPr/>
            </p:nvSpPr>
            <p:spPr>
              <a:xfrm>
                <a:off x="447475" y="8924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15"/>
              <p:cNvSpPr/>
              <p:nvPr/>
            </p:nvSpPr>
            <p:spPr>
              <a:xfrm>
                <a:off x="450300" y="8825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15"/>
              <p:cNvSpPr/>
              <p:nvPr/>
            </p:nvSpPr>
            <p:spPr>
              <a:xfrm>
                <a:off x="402525" y="9823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2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15"/>
              <p:cNvSpPr/>
              <p:nvPr/>
            </p:nvSpPr>
            <p:spPr>
              <a:xfrm>
                <a:off x="413750" y="1105975"/>
                <a:ext cx="56225" cy="78725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3149" extrusionOk="0">
                    <a:moveTo>
                      <a:pt x="731" y="2530"/>
                    </a:moveTo>
                    <a:lnTo>
                      <a:pt x="656" y="2549"/>
                    </a:lnTo>
                    <a:lnTo>
                      <a:pt x="656" y="2549"/>
                    </a:lnTo>
                    <a:lnTo>
                      <a:pt x="563" y="2642"/>
                    </a:lnTo>
                    <a:lnTo>
                      <a:pt x="582" y="2642"/>
                    </a:lnTo>
                    <a:lnTo>
                      <a:pt x="731" y="2530"/>
                    </a:lnTo>
                    <a:close/>
                    <a:moveTo>
                      <a:pt x="1574" y="1"/>
                    </a:moveTo>
                    <a:lnTo>
                      <a:pt x="1631" y="169"/>
                    </a:lnTo>
                    <a:lnTo>
                      <a:pt x="1631" y="338"/>
                    </a:lnTo>
                    <a:lnTo>
                      <a:pt x="1574" y="450"/>
                    </a:lnTo>
                    <a:lnTo>
                      <a:pt x="1518" y="563"/>
                    </a:lnTo>
                    <a:lnTo>
                      <a:pt x="1462" y="563"/>
                    </a:lnTo>
                    <a:lnTo>
                      <a:pt x="1406" y="507"/>
                    </a:lnTo>
                    <a:lnTo>
                      <a:pt x="1350" y="450"/>
                    </a:lnTo>
                    <a:lnTo>
                      <a:pt x="1237" y="394"/>
                    </a:lnTo>
                    <a:lnTo>
                      <a:pt x="844" y="450"/>
                    </a:lnTo>
                    <a:lnTo>
                      <a:pt x="900" y="563"/>
                    </a:lnTo>
                    <a:lnTo>
                      <a:pt x="1012" y="563"/>
                    </a:lnTo>
                    <a:lnTo>
                      <a:pt x="1125" y="619"/>
                    </a:lnTo>
                    <a:lnTo>
                      <a:pt x="1181" y="675"/>
                    </a:lnTo>
                    <a:lnTo>
                      <a:pt x="1125" y="731"/>
                    </a:lnTo>
                    <a:lnTo>
                      <a:pt x="1069" y="731"/>
                    </a:lnTo>
                    <a:lnTo>
                      <a:pt x="956" y="675"/>
                    </a:lnTo>
                    <a:lnTo>
                      <a:pt x="900" y="731"/>
                    </a:lnTo>
                    <a:lnTo>
                      <a:pt x="844" y="844"/>
                    </a:lnTo>
                    <a:lnTo>
                      <a:pt x="900" y="956"/>
                    </a:lnTo>
                    <a:lnTo>
                      <a:pt x="956" y="1012"/>
                    </a:lnTo>
                    <a:lnTo>
                      <a:pt x="1125" y="1012"/>
                    </a:lnTo>
                    <a:lnTo>
                      <a:pt x="1181" y="1069"/>
                    </a:lnTo>
                    <a:lnTo>
                      <a:pt x="1237" y="1181"/>
                    </a:lnTo>
                    <a:lnTo>
                      <a:pt x="1125" y="1181"/>
                    </a:lnTo>
                    <a:lnTo>
                      <a:pt x="1012" y="1237"/>
                    </a:lnTo>
                    <a:lnTo>
                      <a:pt x="1069" y="1350"/>
                    </a:lnTo>
                    <a:lnTo>
                      <a:pt x="1125" y="1462"/>
                    </a:lnTo>
                    <a:lnTo>
                      <a:pt x="1181" y="1518"/>
                    </a:lnTo>
                    <a:lnTo>
                      <a:pt x="1293" y="1574"/>
                    </a:lnTo>
                    <a:lnTo>
                      <a:pt x="1462" y="1574"/>
                    </a:lnTo>
                    <a:lnTo>
                      <a:pt x="1462" y="1687"/>
                    </a:lnTo>
                    <a:lnTo>
                      <a:pt x="1518" y="1799"/>
                    </a:lnTo>
                    <a:lnTo>
                      <a:pt x="1293" y="1968"/>
                    </a:lnTo>
                    <a:lnTo>
                      <a:pt x="1293" y="1912"/>
                    </a:lnTo>
                    <a:lnTo>
                      <a:pt x="1237" y="1855"/>
                    </a:lnTo>
                    <a:lnTo>
                      <a:pt x="1125" y="1855"/>
                    </a:lnTo>
                    <a:lnTo>
                      <a:pt x="1069" y="1912"/>
                    </a:lnTo>
                    <a:lnTo>
                      <a:pt x="1069" y="1968"/>
                    </a:lnTo>
                    <a:lnTo>
                      <a:pt x="1069" y="2080"/>
                    </a:lnTo>
                    <a:lnTo>
                      <a:pt x="1069" y="2193"/>
                    </a:lnTo>
                    <a:lnTo>
                      <a:pt x="956" y="2249"/>
                    </a:lnTo>
                    <a:lnTo>
                      <a:pt x="844" y="2249"/>
                    </a:lnTo>
                    <a:lnTo>
                      <a:pt x="731" y="2193"/>
                    </a:lnTo>
                    <a:lnTo>
                      <a:pt x="675" y="2024"/>
                    </a:lnTo>
                    <a:lnTo>
                      <a:pt x="619" y="2024"/>
                    </a:lnTo>
                    <a:lnTo>
                      <a:pt x="563" y="2080"/>
                    </a:lnTo>
                    <a:lnTo>
                      <a:pt x="394" y="2305"/>
                    </a:lnTo>
                    <a:lnTo>
                      <a:pt x="282" y="2361"/>
                    </a:lnTo>
                    <a:lnTo>
                      <a:pt x="226" y="2249"/>
                    </a:lnTo>
                    <a:lnTo>
                      <a:pt x="226" y="2193"/>
                    </a:lnTo>
                    <a:lnTo>
                      <a:pt x="169" y="2193"/>
                    </a:lnTo>
                    <a:lnTo>
                      <a:pt x="57" y="2249"/>
                    </a:lnTo>
                    <a:lnTo>
                      <a:pt x="1" y="2305"/>
                    </a:lnTo>
                    <a:lnTo>
                      <a:pt x="57" y="2418"/>
                    </a:lnTo>
                    <a:lnTo>
                      <a:pt x="169" y="2474"/>
                    </a:lnTo>
                    <a:lnTo>
                      <a:pt x="282" y="2530"/>
                    </a:lnTo>
                    <a:lnTo>
                      <a:pt x="507" y="2586"/>
                    </a:lnTo>
                    <a:lnTo>
                      <a:pt x="656" y="2549"/>
                    </a:lnTo>
                    <a:lnTo>
                      <a:pt x="656" y="2549"/>
                    </a:lnTo>
                    <a:lnTo>
                      <a:pt x="675" y="2530"/>
                    </a:lnTo>
                    <a:lnTo>
                      <a:pt x="731" y="2474"/>
                    </a:lnTo>
                    <a:lnTo>
                      <a:pt x="731" y="2530"/>
                    </a:lnTo>
                    <a:lnTo>
                      <a:pt x="788" y="2530"/>
                    </a:lnTo>
                    <a:lnTo>
                      <a:pt x="788" y="2586"/>
                    </a:lnTo>
                    <a:lnTo>
                      <a:pt x="675" y="2642"/>
                    </a:lnTo>
                    <a:lnTo>
                      <a:pt x="582" y="2642"/>
                    </a:lnTo>
                    <a:lnTo>
                      <a:pt x="507" y="2699"/>
                    </a:lnTo>
                    <a:lnTo>
                      <a:pt x="394" y="2755"/>
                    </a:lnTo>
                    <a:lnTo>
                      <a:pt x="338" y="2755"/>
                    </a:lnTo>
                    <a:lnTo>
                      <a:pt x="282" y="2811"/>
                    </a:lnTo>
                    <a:lnTo>
                      <a:pt x="338" y="2923"/>
                    </a:lnTo>
                    <a:lnTo>
                      <a:pt x="450" y="2980"/>
                    </a:lnTo>
                    <a:lnTo>
                      <a:pt x="619" y="3036"/>
                    </a:lnTo>
                    <a:lnTo>
                      <a:pt x="731" y="3036"/>
                    </a:lnTo>
                    <a:lnTo>
                      <a:pt x="844" y="3148"/>
                    </a:lnTo>
                    <a:lnTo>
                      <a:pt x="956" y="3092"/>
                    </a:lnTo>
                    <a:lnTo>
                      <a:pt x="1237" y="2923"/>
                    </a:lnTo>
                    <a:lnTo>
                      <a:pt x="1293" y="2811"/>
                    </a:lnTo>
                    <a:lnTo>
                      <a:pt x="1406" y="2699"/>
                    </a:lnTo>
                    <a:lnTo>
                      <a:pt x="1462" y="2699"/>
                    </a:lnTo>
                    <a:lnTo>
                      <a:pt x="1518" y="2642"/>
                    </a:lnTo>
                    <a:lnTo>
                      <a:pt x="1574" y="2699"/>
                    </a:lnTo>
                    <a:lnTo>
                      <a:pt x="1631" y="3036"/>
                    </a:lnTo>
                    <a:lnTo>
                      <a:pt x="1743" y="3036"/>
                    </a:lnTo>
                    <a:lnTo>
                      <a:pt x="1799" y="2923"/>
                    </a:lnTo>
                    <a:lnTo>
                      <a:pt x="1912" y="2923"/>
                    </a:lnTo>
                    <a:lnTo>
                      <a:pt x="2024" y="2867"/>
                    </a:lnTo>
                    <a:lnTo>
                      <a:pt x="2024" y="2699"/>
                    </a:lnTo>
                    <a:lnTo>
                      <a:pt x="1968" y="2586"/>
                    </a:lnTo>
                    <a:lnTo>
                      <a:pt x="1912" y="2642"/>
                    </a:lnTo>
                    <a:lnTo>
                      <a:pt x="1799" y="2699"/>
                    </a:lnTo>
                    <a:lnTo>
                      <a:pt x="1799" y="2755"/>
                    </a:lnTo>
                    <a:lnTo>
                      <a:pt x="1743" y="2755"/>
                    </a:lnTo>
                    <a:lnTo>
                      <a:pt x="1687" y="2699"/>
                    </a:lnTo>
                    <a:lnTo>
                      <a:pt x="1687" y="2642"/>
                    </a:lnTo>
                    <a:lnTo>
                      <a:pt x="1743" y="2530"/>
                    </a:lnTo>
                    <a:lnTo>
                      <a:pt x="1687" y="2474"/>
                    </a:lnTo>
                    <a:lnTo>
                      <a:pt x="1631" y="2418"/>
                    </a:lnTo>
                    <a:lnTo>
                      <a:pt x="1574" y="2418"/>
                    </a:lnTo>
                    <a:lnTo>
                      <a:pt x="1687" y="2305"/>
                    </a:lnTo>
                    <a:lnTo>
                      <a:pt x="1912" y="2305"/>
                    </a:lnTo>
                    <a:lnTo>
                      <a:pt x="2024" y="2249"/>
                    </a:lnTo>
                    <a:lnTo>
                      <a:pt x="2024" y="2136"/>
                    </a:lnTo>
                    <a:lnTo>
                      <a:pt x="1912" y="1968"/>
                    </a:lnTo>
                    <a:lnTo>
                      <a:pt x="1856" y="1799"/>
                    </a:lnTo>
                    <a:lnTo>
                      <a:pt x="1743" y="1631"/>
                    </a:lnTo>
                    <a:lnTo>
                      <a:pt x="1743" y="1518"/>
                    </a:lnTo>
                    <a:lnTo>
                      <a:pt x="1856" y="1462"/>
                    </a:lnTo>
                    <a:lnTo>
                      <a:pt x="1856" y="1406"/>
                    </a:lnTo>
                    <a:lnTo>
                      <a:pt x="1799" y="1350"/>
                    </a:lnTo>
                    <a:lnTo>
                      <a:pt x="1687" y="1406"/>
                    </a:lnTo>
                    <a:lnTo>
                      <a:pt x="1631" y="1350"/>
                    </a:lnTo>
                    <a:lnTo>
                      <a:pt x="1574" y="1293"/>
                    </a:lnTo>
                    <a:lnTo>
                      <a:pt x="1574" y="1237"/>
                    </a:lnTo>
                    <a:lnTo>
                      <a:pt x="1631" y="1181"/>
                    </a:lnTo>
                    <a:lnTo>
                      <a:pt x="1799" y="1125"/>
                    </a:lnTo>
                    <a:lnTo>
                      <a:pt x="1856" y="1125"/>
                    </a:lnTo>
                    <a:lnTo>
                      <a:pt x="1968" y="1069"/>
                    </a:lnTo>
                    <a:lnTo>
                      <a:pt x="1968" y="1012"/>
                    </a:lnTo>
                    <a:lnTo>
                      <a:pt x="1968" y="956"/>
                    </a:lnTo>
                    <a:lnTo>
                      <a:pt x="1912" y="900"/>
                    </a:lnTo>
                    <a:lnTo>
                      <a:pt x="1968" y="619"/>
                    </a:lnTo>
                    <a:lnTo>
                      <a:pt x="2080" y="563"/>
                    </a:lnTo>
                    <a:lnTo>
                      <a:pt x="2193" y="563"/>
                    </a:lnTo>
                    <a:lnTo>
                      <a:pt x="2249" y="507"/>
                    </a:lnTo>
                    <a:lnTo>
                      <a:pt x="2249" y="450"/>
                    </a:lnTo>
                    <a:lnTo>
                      <a:pt x="2193" y="338"/>
                    </a:lnTo>
                    <a:lnTo>
                      <a:pt x="2024" y="338"/>
                    </a:lnTo>
                    <a:lnTo>
                      <a:pt x="1912" y="282"/>
                    </a:lnTo>
                    <a:lnTo>
                      <a:pt x="1631" y="57"/>
                    </a:lnTo>
                    <a:lnTo>
                      <a:pt x="1574" y="1"/>
                    </a:lnTo>
                    <a:close/>
                  </a:path>
                </a:pathLst>
              </a:custGeom>
              <a:solidFill>
                <a:srgbClr val="A396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15"/>
              <p:cNvSpPr/>
              <p:nvPr/>
            </p:nvSpPr>
            <p:spPr>
              <a:xfrm>
                <a:off x="486825" y="1113000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113" y="1"/>
                    </a:moveTo>
                    <a:lnTo>
                      <a:pt x="0" y="169"/>
                    </a:lnTo>
                    <a:lnTo>
                      <a:pt x="0" y="226"/>
                    </a:lnTo>
                    <a:lnTo>
                      <a:pt x="0" y="282"/>
                    </a:lnTo>
                    <a:lnTo>
                      <a:pt x="57" y="226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E9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15"/>
              <p:cNvSpPr/>
              <p:nvPr/>
            </p:nvSpPr>
            <p:spPr>
              <a:xfrm>
                <a:off x="471375" y="11874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15"/>
              <p:cNvSpPr/>
              <p:nvPr/>
            </p:nvSpPr>
            <p:spPr>
              <a:xfrm>
                <a:off x="462925" y="110177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396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15"/>
              <p:cNvSpPr/>
              <p:nvPr/>
            </p:nvSpPr>
            <p:spPr>
              <a:xfrm>
                <a:off x="464350" y="11017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96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15"/>
              <p:cNvSpPr/>
              <p:nvPr/>
            </p:nvSpPr>
            <p:spPr>
              <a:xfrm>
                <a:off x="479800" y="10736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FA3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15"/>
              <p:cNvSpPr/>
              <p:nvPr/>
            </p:nvSpPr>
            <p:spPr>
              <a:xfrm>
                <a:off x="475575" y="10174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15"/>
              <p:cNvSpPr/>
              <p:nvPr/>
            </p:nvSpPr>
            <p:spPr>
              <a:xfrm>
                <a:off x="467150" y="10174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15"/>
              <p:cNvSpPr/>
              <p:nvPr/>
            </p:nvSpPr>
            <p:spPr>
              <a:xfrm>
                <a:off x="461525" y="101182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15"/>
              <p:cNvSpPr/>
              <p:nvPr/>
            </p:nvSpPr>
            <p:spPr>
              <a:xfrm>
                <a:off x="434825" y="104977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15"/>
              <p:cNvSpPr/>
              <p:nvPr/>
            </p:nvSpPr>
            <p:spPr>
              <a:xfrm>
                <a:off x="277450" y="1003400"/>
                <a:ext cx="7310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4160" extrusionOk="0">
                    <a:moveTo>
                      <a:pt x="675" y="1"/>
                    </a:moveTo>
                    <a:lnTo>
                      <a:pt x="619" y="57"/>
                    </a:lnTo>
                    <a:lnTo>
                      <a:pt x="563" y="113"/>
                    </a:lnTo>
                    <a:lnTo>
                      <a:pt x="563" y="338"/>
                    </a:lnTo>
                    <a:lnTo>
                      <a:pt x="507" y="394"/>
                    </a:lnTo>
                    <a:lnTo>
                      <a:pt x="450" y="394"/>
                    </a:lnTo>
                    <a:lnTo>
                      <a:pt x="394" y="338"/>
                    </a:lnTo>
                    <a:lnTo>
                      <a:pt x="338" y="282"/>
                    </a:lnTo>
                    <a:lnTo>
                      <a:pt x="226" y="338"/>
                    </a:lnTo>
                    <a:lnTo>
                      <a:pt x="169" y="394"/>
                    </a:lnTo>
                    <a:lnTo>
                      <a:pt x="169" y="450"/>
                    </a:lnTo>
                    <a:lnTo>
                      <a:pt x="226" y="450"/>
                    </a:lnTo>
                    <a:lnTo>
                      <a:pt x="282" y="507"/>
                    </a:lnTo>
                    <a:lnTo>
                      <a:pt x="282" y="563"/>
                    </a:lnTo>
                    <a:lnTo>
                      <a:pt x="338" y="619"/>
                    </a:lnTo>
                    <a:lnTo>
                      <a:pt x="282" y="675"/>
                    </a:lnTo>
                    <a:lnTo>
                      <a:pt x="226" y="675"/>
                    </a:lnTo>
                    <a:lnTo>
                      <a:pt x="113" y="619"/>
                    </a:lnTo>
                    <a:lnTo>
                      <a:pt x="1" y="619"/>
                    </a:lnTo>
                    <a:lnTo>
                      <a:pt x="1" y="731"/>
                    </a:lnTo>
                    <a:lnTo>
                      <a:pt x="57" y="788"/>
                    </a:lnTo>
                    <a:lnTo>
                      <a:pt x="113" y="844"/>
                    </a:lnTo>
                    <a:lnTo>
                      <a:pt x="169" y="844"/>
                    </a:lnTo>
                    <a:lnTo>
                      <a:pt x="169" y="956"/>
                    </a:lnTo>
                    <a:lnTo>
                      <a:pt x="282" y="956"/>
                    </a:lnTo>
                    <a:lnTo>
                      <a:pt x="394" y="900"/>
                    </a:lnTo>
                    <a:lnTo>
                      <a:pt x="450" y="956"/>
                    </a:lnTo>
                    <a:lnTo>
                      <a:pt x="619" y="1069"/>
                    </a:lnTo>
                    <a:lnTo>
                      <a:pt x="507" y="1125"/>
                    </a:lnTo>
                    <a:lnTo>
                      <a:pt x="394" y="1181"/>
                    </a:lnTo>
                    <a:lnTo>
                      <a:pt x="338" y="1293"/>
                    </a:lnTo>
                    <a:lnTo>
                      <a:pt x="450" y="1293"/>
                    </a:lnTo>
                    <a:lnTo>
                      <a:pt x="563" y="1237"/>
                    </a:lnTo>
                    <a:lnTo>
                      <a:pt x="675" y="1237"/>
                    </a:lnTo>
                    <a:lnTo>
                      <a:pt x="900" y="1181"/>
                    </a:lnTo>
                    <a:lnTo>
                      <a:pt x="1012" y="1181"/>
                    </a:lnTo>
                    <a:lnTo>
                      <a:pt x="1069" y="1237"/>
                    </a:lnTo>
                    <a:lnTo>
                      <a:pt x="1069" y="1406"/>
                    </a:lnTo>
                    <a:lnTo>
                      <a:pt x="1069" y="1518"/>
                    </a:lnTo>
                    <a:lnTo>
                      <a:pt x="1125" y="1631"/>
                    </a:lnTo>
                    <a:lnTo>
                      <a:pt x="1069" y="1687"/>
                    </a:lnTo>
                    <a:lnTo>
                      <a:pt x="1012" y="1687"/>
                    </a:lnTo>
                    <a:lnTo>
                      <a:pt x="844" y="1631"/>
                    </a:lnTo>
                    <a:lnTo>
                      <a:pt x="619" y="1631"/>
                    </a:lnTo>
                    <a:lnTo>
                      <a:pt x="563" y="1687"/>
                    </a:lnTo>
                    <a:lnTo>
                      <a:pt x="563" y="1799"/>
                    </a:lnTo>
                    <a:lnTo>
                      <a:pt x="619" y="1912"/>
                    </a:lnTo>
                    <a:lnTo>
                      <a:pt x="731" y="2080"/>
                    </a:lnTo>
                    <a:lnTo>
                      <a:pt x="731" y="2249"/>
                    </a:lnTo>
                    <a:lnTo>
                      <a:pt x="619" y="2530"/>
                    </a:lnTo>
                    <a:lnTo>
                      <a:pt x="619" y="2811"/>
                    </a:lnTo>
                    <a:lnTo>
                      <a:pt x="619" y="3092"/>
                    </a:lnTo>
                    <a:lnTo>
                      <a:pt x="563" y="3317"/>
                    </a:lnTo>
                    <a:lnTo>
                      <a:pt x="675" y="3429"/>
                    </a:lnTo>
                    <a:lnTo>
                      <a:pt x="900" y="3429"/>
                    </a:lnTo>
                    <a:lnTo>
                      <a:pt x="1012" y="3317"/>
                    </a:lnTo>
                    <a:lnTo>
                      <a:pt x="1069" y="3204"/>
                    </a:lnTo>
                    <a:lnTo>
                      <a:pt x="1069" y="3092"/>
                    </a:lnTo>
                    <a:lnTo>
                      <a:pt x="1069" y="3036"/>
                    </a:lnTo>
                    <a:lnTo>
                      <a:pt x="1069" y="2980"/>
                    </a:lnTo>
                    <a:lnTo>
                      <a:pt x="1069" y="2923"/>
                    </a:lnTo>
                    <a:lnTo>
                      <a:pt x="1125" y="2811"/>
                    </a:lnTo>
                    <a:lnTo>
                      <a:pt x="1181" y="2811"/>
                    </a:lnTo>
                    <a:lnTo>
                      <a:pt x="1237" y="2867"/>
                    </a:lnTo>
                    <a:lnTo>
                      <a:pt x="1293" y="2867"/>
                    </a:lnTo>
                    <a:lnTo>
                      <a:pt x="1462" y="2980"/>
                    </a:lnTo>
                    <a:lnTo>
                      <a:pt x="1518" y="3092"/>
                    </a:lnTo>
                    <a:lnTo>
                      <a:pt x="1518" y="3204"/>
                    </a:lnTo>
                    <a:lnTo>
                      <a:pt x="1406" y="3373"/>
                    </a:lnTo>
                    <a:lnTo>
                      <a:pt x="1350" y="3429"/>
                    </a:lnTo>
                    <a:lnTo>
                      <a:pt x="1237" y="3542"/>
                    </a:lnTo>
                    <a:lnTo>
                      <a:pt x="1237" y="3654"/>
                    </a:lnTo>
                    <a:lnTo>
                      <a:pt x="1237" y="3823"/>
                    </a:lnTo>
                    <a:lnTo>
                      <a:pt x="1237" y="4047"/>
                    </a:lnTo>
                    <a:lnTo>
                      <a:pt x="1293" y="4104"/>
                    </a:lnTo>
                    <a:lnTo>
                      <a:pt x="1462" y="4104"/>
                    </a:lnTo>
                    <a:lnTo>
                      <a:pt x="1518" y="4047"/>
                    </a:lnTo>
                    <a:lnTo>
                      <a:pt x="1575" y="3935"/>
                    </a:lnTo>
                    <a:lnTo>
                      <a:pt x="1687" y="3823"/>
                    </a:lnTo>
                    <a:lnTo>
                      <a:pt x="1743" y="3766"/>
                    </a:lnTo>
                    <a:lnTo>
                      <a:pt x="1856" y="3766"/>
                    </a:lnTo>
                    <a:lnTo>
                      <a:pt x="1968" y="3823"/>
                    </a:lnTo>
                    <a:lnTo>
                      <a:pt x="2193" y="3766"/>
                    </a:lnTo>
                    <a:lnTo>
                      <a:pt x="2193" y="3766"/>
                    </a:lnTo>
                    <a:lnTo>
                      <a:pt x="2024" y="3935"/>
                    </a:lnTo>
                    <a:lnTo>
                      <a:pt x="2024" y="4047"/>
                    </a:lnTo>
                    <a:lnTo>
                      <a:pt x="2137" y="4104"/>
                    </a:lnTo>
                    <a:lnTo>
                      <a:pt x="2249" y="4160"/>
                    </a:lnTo>
                    <a:lnTo>
                      <a:pt x="2586" y="4160"/>
                    </a:lnTo>
                    <a:lnTo>
                      <a:pt x="2699" y="4104"/>
                    </a:lnTo>
                    <a:lnTo>
                      <a:pt x="2755" y="4047"/>
                    </a:lnTo>
                    <a:lnTo>
                      <a:pt x="2755" y="3935"/>
                    </a:lnTo>
                    <a:lnTo>
                      <a:pt x="2699" y="3766"/>
                    </a:lnTo>
                    <a:lnTo>
                      <a:pt x="2642" y="3598"/>
                    </a:lnTo>
                    <a:lnTo>
                      <a:pt x="2642" y="3429"/>
                    </a:lnTo>
                    <a:lnTo>
                      <a:pt x="2586" y="3261"/>
                    </a:lnTo>
                    <a:lnTo>
                      <a:pt x="2530" y="3148"/>
                    </a:lnTo>
                    <a:lnTo>
                      <a:pt x="2474" y="3148"/>
                    </a:lnTo>
                    <a:lnTo>
                      <a:pt x="2530" y="3092"/>
                    </a:lnTo>
                    <a:lnTo>
                      <a:pt x="2586" y="2980"/>
                    </a:lnTo>
                    <a:lnTo>
                      <a:pt x="2530" y="2867"/>
                    </a:lnTo>
                    <a:lnTo>
                      <a:pt x="2474" y="2811"/>
                    </a:lnTo>
                    <a:lnTo>
                      <a:pt x="2361" y="2811"/>
                    </a:lnTo>
                    <a:lnTo>
                      <a:pt x="2249" y="2699"/>
                    </a:lnTo>
                    <a:lnTo>
                      <a:pt x="2249" y="2474"/>
                    </a:lnTo>
                    <a:lnTo>
                      <a:pt x="2305" y="2249"/>
                    </a:lnTo>
                    <a:lnTo>
                      <a:pt x="2361" y="2193"/>
                    </a:lnTo>
                    <a:lnTo>
                      <a:pt x="2474" y="2136"/>
                    </a:lnTo>
                    <a:lnTo>
                      <a:pt x="2867" y="2136"/>
                    </a:lnTo>
                    <a:lnTo>
                      <a:pt x="2923" y="2080"/>
                    </a:lnTo>
                    <a:lnTo>
                      <a:pt x="2923" y="1968"/>
                    </a:lnTo>
                    <a:lnTo>
                      <a:pt x="2923" y="1912"/>
                    </a:lnTo>
                    <a:lnTo>
                      <a:pt x="2867" y="1855"/>
                    </a:lnTo>
                    <a:lnTo>
                      <a:pt x="2699" y="1799"/>
                    </a:lnTo>
                    <a:lnTo>
                      <a:pt x="2530" y="1743"/>
                    </a:lnTo>
                    <a:lnTo>
                      <a:pt x="2474" y="1631"/>
                    </a:lnTo>
                    <a:lnTo>
                      <a:pt x="2249" y="1518"/>
                    </a:lnTo>
                    <a:lnTo>
                      <a:pt x="2137" y="1462"/>
                    </a:lnTo>
                    <a:lnTo>
                      <a:pt x="2024" y="1518"/>
                    </a:lnTo>
                    <a:lnTo>
                      <a:pt x="2080" y="1462"/>
                    </a:lnTo>
                    <a:lnTo>
                      <a:pt x="2137" y="1406"/>
                    </a:lnTo>
                    <a:lnTo>
                      <a:pt x="2249" y="1293"/>
                    </a:lnTo>
                    <a:lnTo>
                      <a:pt x="2305" y="1181"/>
                    </a:lnTo>
                    <a:lnTo>
                      <a:pt x="2361" y="1125"/>
                    </a:lnTo>
                    <a:lnTo>
                      <a:pt x="2474" y="1125"/>
                    </a:lnTo>
                    <a:lnTo>
                      <a:pt x="2474" y="956"/>
                    </a:lnTo>
                    <a:lnTo>
                      <a:pt x="2418" y="900"/>
                    </a:lnTo>
                    <a:lnTo>
                      <a:pt x="2361" y="900"/>
                    </a:lnTo>
                    <a:lnTo>
                      <a:pt x="2249" y="844"/>
                    </a:lnTo>
                    <a:lnTo>
                      <a:pt x="2193" y="788"/>
                    </a:lnTo>
                    <a:lnTo>
                      <a:pt x="2137" y="731"/>
                    </a:lnTo>
                    <a:lnTo>
                      <a:pt x="2080" y="788"/>
                    </a:lnTo>
                    <a:lnTo>
                      <a:pt x="1968" y="788"/>
                    </a:lnTo>
                    <a:lnTo>
                      <a:pt x="1799" y="675"/>
                    </a:lnTo>
                    <a:lnTo>
                      <a:pt x="1575" y="619"/>
                    </a:lnTo>
                    <a:lnTo>
                      <a:pt x="1406" y="563"/>
                    </a:lnTo>
                    <a:lnTo>
                      <a:pt x="1237" y="450"/>
                    </a:lnTo>
                    <a:lnTo>
                      <a:pt x="1125" y="450"/>
                    </a:lnTo>
                    <a:lnTo>
                      <a:pt x="1069" y="563"/>
                    </a:lnTo>
                    <a:lnTo>
                      <a:pt x="1012" y="619"/>
                    </a:lnTo>
                    <a:lnTo>
                      <a:pt x="900" y="563"/>
                    </a:lnTo>
                    <a:lnTo>
                      <a:pt x="788" y="338"/>
                    </a:lnTo>
                    <a:lnTo>
                      <a:pt x="731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827A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15"/>
              <p:cNvSpPr/>
              <p:nvPr/>
            </p:nvSpPr>
            <p:spPr>
              <a:xfrm>
                <a:off x="326625" y="942975"/>
                <a:ext cx="30950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1687" extrusionOk="0">
                    <a:moveTo>
                      <a:pt x="844" y="1"/>
                    </a:moveTo>
                    <a:lnTo>
                      <a:pt x="619" y="169"/>
                    </a:lnTo>
                    <a:lnTo>
                      <a:pt x="451" y="394"/>
                    </a:lnTo>
                    <a:lnTo>
                      <a:pt x="282" y="563"/>
                    </a:lnTo>
                    <a:lnTo>
                      <a:pt x="1" y="731"/>
                    </a:lnTo>
                    <a:lnTo>
                      <a:pt x="57" y="788"/>
                    </a:lnTo>
                    <a:lnTo>
                      <a:pt x="226" y="956"/>
                    </a:lnTo>
                    <a:lnTo>
                      <a:pt x="170" y="1069"/>
                    </a:lnTo>
                    <a:lnTo>
                      <a:pt x="170" y="1181"/>
                    </a:lnTo>
                    <a:lnTo>
                      <a:pt x="226" y="1237"/>
                    </a:lnTo>
                    <a:lnTo>
                      <a:pt x="282" y="1350"/>
                    </a:lnTo>
                    <a:lnTo>
                      <a:pt x="282" y="1406"/>
                    </a:lnTo>
                    <a:lnTo>
                      <a:pt x="282" y="1462"/>
                    </a:lnTo>
                    <a:lnTo>
                      <a:pt x="451" y="1518"/>
                    </a:lnTo>
                    <a:lnTo>
                      <a:pt x="563" y="1518"/>
                    </a:lnTo>
                    <a:lnTo>
                      <a:pt x="507" y="1631"/>
                    </a:lnTo>
                    <a:lnTo>
                      <a:pt x="507" y="1687"/>
                    </a:lnTo>
                    <a:lnTo>
                      <a:pt x="619" y="1687"/>
                    </a:lnTo>
                    <a:lnTo>
                      <a:pt x="844" y="1518"/>
                    </a:lnTo>
                    <a:lnTo>
                      <a:pt x="844" y="1406"/>
                    </a:lnTo>
                    <a:lnTo>
                      <a:pt x="788" y="1294"/>
                    </a:lnTo>
                    <a:lnTo>
                      <a:pt x="788" y="1237"/>
                    </a:lnTo>
                    <a:lnTo>
                      <a:pt x="844" y="1069"/>
                    </a:lnTo>
                    <a:lnTo>
                      <a:pt x="844" y="956"/>
                    </a:lnTo>
                    <a:lnTo>
                      <a:pt x="788" y="844"/>
                    </a:lnTo>
                    <a:lnTo>
                      <a:pt x="732" y="844"/>
                    </a:lnTo>
                    <a:lnTo>
                      <a:pt x="788" y="788"/>
                    </a:lnTo>
                    <a:lnTo>
                      <a:pt x="900" y="788"/>
                    </a:lnTo>
                    <a:lnTo>
                      <a:pt x="900" y="619"/>
                    </a:lnTo>
                    <a:lnTo>
                      <a:pt x="1069" y="619"/>
                    </a:lnTo>
                    <a:lnTo>
                      <a:pt x="1125" y="563"/>
                    </a:lnTo>
                    <a:lnTo>
                      <a:pt x="1237" y="338"/>
                    </a:lnTo>
                    <a:lnTo>
                      <a:pt x="1125" y="282"/>
                    </a:lnTo>
                    <a:lnTo>
                      <a:pt x="1069" y="282"/>
                    </a:lnTo>
                    <a:lnTo>
                      <a:pt x="1013" y="226"/>
                    </a:lnTo>
                    <a:lnTo>
                      <a:pt x="1013" y="113"/>
                    </a:lnTo>
                    <a:lnTo>
                      <a:pt x="956" y="57"/>
                    </a:lnTo>
                    <a:lnTo>
                      <a:pt x="844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15"/>
              <p:cNvSpPr/>
              <p:nvPr/>
            </p:nvSpPr>
            <p:spPr>
              <a:xfrm>
                <a:off x="295725" y="935950"/>
                <a:ext cx="29525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575" extrusionOk="0">
                    <a:moveTo>
                      <a:pt x="338" y="1"/>
                    </a:moveTo>
                    <a:lnTo>
                      <a:pt x="113" y="57"/>
                    </a:lnTo>
                    <a:lnTo>
                      <a:pt x="169" y="169"/>
                    </a:lnTo>
                    <a:lnTo>
                      <a:pt x="169" y="282"/>
                    </a:lnTo>
                    <a:lnTo>
                      <a:pt x="57" y="507"/>
                    </a:lnTo>
                    <a:lnTo>
                      <a:pt x="0" y="619"/>
                    </a:lnTo>
                    <a:lnTo>
                      <a:pt x="0" y="788"/>
                    </a:lnTo>
                    <a:lnTo>
                      <a:pt x="57" y="900"/>
                    </a:lnTo>
                    <a:lnTo>
                      <a:pt x="169" y="1012"/>
                    </a:lnTo>
                    <a:lnTo>
                      <a:pt x="57" y="1069"/>
                    </a:lnTo>
                    <a:lnTo>
                      <a:pt x="169" y="1294"/>
                    </a:lnTo>
                    <a:lnTo>
                      <a:pt x="169" y="1406"/>
                    </a:lnTo>
                    <a:lnTo>
                      <a:pt x="169" y="1518"/>
                    </a:lnTo>
                    <a:lnTo>
                      <a:pt x="113" y="1575"/>
                    </a:lnTo>
                    <a:lnTo>
                      <a:pt x="281" y="1575"/>
                    </a:lnTo>
                    <a:lnTo>
                      <a:pt x="450" y="1350"/>
                    </a:lnTo>
                    <a:lnTo>
                      <a:pt x="675" y="1125"/>
                    </a:lnTo>
                    <a:lnTo>
                      <a:pt x="844" y="1462"/>
                    </a:lnTo>
                    <a:lnTo>
                      <a:pt x="1068" y="1406"/>
                    </a:lnTo>
                    <a:lnTo>
                      <a:pt x="1181" y="1350"/>
                    </a:lnTo>
                    <a:lnTo>
                      <a:pt x="1181" y="1294"/>
                    </a:lnTo>
                    <a:lnTo>
                      <a:pt x="1181" y="1125"/>
                    </a:lnTo>
                    <a:lnTo>
                      <a:pt x="1181" y="1069"/>
                    </a:lnTo>
                    <a:lnTo>
                      <a:pt x="1012" y="900"/>
                    </a:lnTo>
                    <a:lnTo>
                      <a:pt x="900" y="731"/>
                    </a:lnTo>
                    <a:lnTo>
                      <a:pt x="731" y="338"/>
                    </a:lnTo>
                    <a:lnTo>
                      <a:pt x="562" y="169"/>
                    </a:lnTo>
                    <a:lnTo>
                      <a:pt x="450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15"/>
              <p:cNvSpPr/>
              <p:nvPr/>
            </p:nvSpPr>
            <p:spPr>
              <a:xfrm>
                <a:off x="333650" y="1020275"/>
                <a:ext cx="2112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845" h="1125" extrusionOk="0">
                    <a:moveTo>
                      <a:pt x="563" y="0"/>
                    </a:moveTo>
                    <a:lnTo>
                      <a:pt x="507" y="56"/>
                    </a:lnTo>
                    <a:lnTo>
                      <a:pt x="451" y="113"/>
                    </a:lnTo>
                    <a:lnTo>
                      <a:pt x="394" y="169"/>
                    </a:lnTo>
                    <a:lnTo>
                      <a:pt x="394" y="281"/>
                    </a:lnTo>
                    <a:lnTo>
                      <a:pt x="394" y="394"/>
                    </a:lnTo>
                    <a:lnTo>
                      <a:pt x="226" y="450"/>
                    </a:lnTo>
                    <a:lnTo>
                      <a:pt x="57" y="618"/>
                    </a:lnTo>
                    <a:lnTo>
                      <a:pt x="1" y="731"/>
                    </a:lnTo>
                    <a:lnTo>
                      <a:pt x="113" y="787"/>
                    </a:lnTo>
                    <a:lnTo>
                      <a:pt x="282" y="956"/>
                    </a:lnTo>
                    <a:lnTo>
                      <a:pt x="451" y="1068"/>
                    </a:lnTo>
                    <a:lnTo>
                      <a:pt x="619" y="1124"/>
                    </a:lnTo>
                    <a:lnTo>
                      <a:pt x="732" y="1124"/>
                    </a:lnTo>
                    <a:lnTo>
                      <a:pt x="844" y="1068"/>
                    </a:lnTo>
                    <a:lnTo>
                      <a:pt x="844" y="731"/>
                    </a:lnTo>
                    <a:lnTo>
                      <a:pt x="732" y="618"/>
                    </a:lnTo>
                    <a:lnTo>
                      <a:pt x="675" y="506"/>
                    </a:lnTo>
                    <a:lnTo>
                      <a:pt x="619" y="450"/>
                    </a:lnTo>
                    <a:lnTo>
                      <a:pt x="675" y="394"/>
                    </a:lnTo>
                    <a:lnTo>
                      <a:pt x="732" y="281"/>
                    </a:lnTo>
                    <a:lnTo>
                      <a:pt x="732" y="225"/>
                    </a:lnTo>
                    <a:lnTo>
                      <a:pt x="732" y="169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84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15"/>
              <p:cNvSpPr/>
              <p:nvPr/>
            </p:nvSpPr>
            <p:spPr>
              <a:xfrm>
                <a:off x="354750" y="1014650"/>
                <a:ext cx="112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394" extrusionOk="0">
                    <a:moveTo>
                      <a:pt x="281" y="0"/>
                    </a:moveTo>
                    <a:lnTo>
                      <a:pt x="225" y="113"/>
                    </a:lnTo>
                    <a:lnTo>
                      <a:pt x="225" y="225"/>
                    </a:lnTo>
                    <a:lnTo>
                      <a:pt x="169" y="225"/>
                    </a:lnTo>
                    <a:lnTo>
                      <a:pt x="56" y="169"/>
                    </a:lnTo>
                    <a:lnTo>
                      <a:pt x="0" y="281"/>
                    </a:lnTo>
                    <a:lnTo>
                      <a:pt x="56" y="394"/>
                    </a:lnTo>
                    <a:lnTo>
                      <a:pt x="225" y="394"/>
                    </a:lnTo>
                    <a:lnTo>
                      <a:pt x="281" y="338"/>
                    </a:lnTo>
                    <a:lnTo>
                      <a:pt x="337" y="281"/>
                    </a:lnTo>
                    <a:lnTo>
                      <a:pt x="450" y="113"/>
                    </a:lnTo>
                    <a:lnTo>
                      <a:pt x="394" y="57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93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15"/>
              <p:cNvSpPr/>
              <p:nvPr/>
            </p:nvSpPr>
            <p:spPr>
              <a:xfrm>
                <a:off x="344900" y="989350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169" y="57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15"/>
              <p:cNvSpPr/>
              <p:nvPr/>
            </p:nvSpPr>
            <p:spPr>
              <a:xfrm>
                <a:off x="342100" y="1017450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6" y="169"/>
                    </a:lnTo>
                    <a:lnTo>
                      <a:pt x="113" y="226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4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15"/>
              <p:cNvSpPr/>
              <p:nvPr/>
            </p:nvSpPr>
            <p:spPr>
              <a:xfrm>
                <a:off x="350525" y="9907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15"/>
              <p:cNvSpPr/>
              <p:nvPr/>
            </p:nvSpPr>
            <p:spPr>
              <a:xfrm>
                <a:off x="350525" y="9725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15"/>
              <p:cNvSpPr/>
              <p:nvPr/>
            </p:nvSpPr>
            <p:spPr>
              <a:xfrm>
                <a:off x="325225" y="9626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15"/>
              <p:cNvSpPr/>
              <p:nvPr/>
            </p:nvSpPr>
            <p:spPr>
              <a:xfrm>
                <a:off x="281675" y="1233850"/>
                <a:ext cx="1349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5397" h="6970" extrusionOk="0">
                    <a:moveTo>
                      <a:pt x="1574" y="0"/>
                    </a:moveTo>
                    <a:lnTo>
                      <a:pt x="1518" y="113"/>
                    </a:lnTo>
                    <a:lnTo>
                      <a:pt x="1518" y="225"/>
                    </a:lnTo>
                    <a:lnTo>
                      <a:pt x="1518" y="281"/>
                    </a:lnTo>
                    <a:lnTo>
                      <a:pt x="1349" y="450"/>
                    </a:lnTo>
                    <a:lnTo>
                      <a:pt x="1293" y="675"/>
                    </a:lnTo>
                    <a:lnTo>
                      <a:pt x="1349" y="843"/>
                    </a:lnTo>
                    <a:lnTo>
                      <a:pt x="1406" y="1068"/>
                    </a:lnTo>
                    <a:lnTo>
                      <a:pt x="1518" y="1124"/>
                    </a:lnTo>
                    <a:lnTo>
                      <a:pt x="1630" y="1181"/>
                    </a:lnTo>
                    <a:lnTo>
                      <a:pt x="1743" y="1293"/>
                    </a:lnTo>
                    <a:lnTo>
                      <a:pt x="1799" y="1349"/>
                    </a:lnTo>
                    <a:lnTo>
                      <a:pt x="1799" y="1406"/>
                    </a:lnTo>
                    <a:lnTo>
                      <a:pt x="1799" y="1687"/>
                    </a:lnTo>
                    <a:lnTo>
                      <a:pt x="1799" y="1968"/>
                    </a:lnTo>
                    <a:lnTo>
                      <a:pt x="1799" y="2080"/>
                    </a:lnTo>
                    <a:lnTo>
                      <a:pt x="1743" y="2192"/>
                    </a:lnTo>
                    <a:lnTo>
                      <a:pt x="1687" y="2305"/>
                    </a:lnTo>
                    <a:lnTo>
                      <a:pt x="1518" y="2417"/>
                    </a:lnTo>
                    <a:lnTo>
                      <a:pt x="1406" y="2473"/>
                    </a:lnTo>
                    <a:lnTo>
                      <a:pt x="1406" y="2642"/>
                    </a:lnTo>
                    <a:lnTo>
                      <a:pt x="1349" y="2754"/>
                    </a:lnTo>
                    <a:lnTo>
                      <a:pt x="1293" y="2811"/>
                    </a:lnTo>
                    <a:lnTo>
                      <a:pt x="1124" y="2811"/>
                    </a:lnTo>
                    <a:lnTo>
                      <a:pt x="1068" y="2867"/>
                    </a:lnTo>
                    <a:lnTo>
                      <a:pt x="1012" y="2923"/>
                    </a:lnTo>
                    <a:lnTo>
                      <a:pt x="1124" y="3035"/>
                    </a:lnTo>
                    <a:lnTo>
                      <a:pt x="1124" y="3148"/>
                    </a:lnTo>
                    <a:lnTo>
                      <a:pt x="1068" y="3148"/>
                    </a:lnTo>
                    <a:lnTo>
                      <a:pt x="1012" y="3204"/>
                    </a:lnTo>
                    <a:lnTo>
                      <a:pt x="843" y="3148"/>
                    </a:lnTo>
                    <a:lnTo>
                      <a:pt x="731" y="3204"/>
                    </a:lnTo>
                    <a:lnTo>
                      <a:pt x="619" y="3429"/>
                    </a:lnTo>
                    <a:lnTo>
                      <a:pt x="619" y="3485"/>
                    </a:lnTo>
                    <a:lnTo>
                      <a:pt x="619" y="3598"/>
                    </a:lnTo>
                    <a:lnTo>
                      <a:pt x="619" y="3654"/>
                    </a:lnTo>
                    <a:lnTo>
                      <a:pt x="506" y="3710"/>
                    </a:lnTo>
                    <a:lnTo>
                      <a:pt x="338" y="3766"/>
                    </a:lnTo>
                    <a:lnTo>
                      <a:pt x="169" y="3879"/>
                    </a:lnTo>
                    <a:lnTo>
                      <a:pt x="113" y="3991"/>
                    </a:lnTo>
                    <a:lnTo>
                      <a:pt x="0" y="4160"/>
                    </a:lnTo>
                    <a:lnTo>
                      <a:pt x="0" y="4272"/>
                    </a:lnTo>
                    <a:lnTo>
                      <a:pt x="169" y="4384"/>
                    </a:lnTo>
                    <a:lnTo>
                      <a:pt x="281" y="4384"/>
                    </a:lnTo>
                    <a:lnTo>
                      <a:pt x="450" y="4328"/>
                    </a:lnTo>
                    <a:lnTo>
                      <a:pt x="562" y="4272"/>
                    </a:lnTo>
                    <a:lnTo>
                      <a:pt x="675" y="4216"/>
                    </a:lnTo>
                    <a:lnTo>
                      <a:pt x="731" y="4272"/>
                    </a:lnTo>
                    <a:lnTo>
                      <a:pt x="731" y="4328"/>
                    </a:lnTo>
                    <a:lnTo>
                      <a:pt x="787" y="4441"/>
                    </a:lnTo>
                    <a:lnTo>
                      <a:pt x="1068" y="4665"/>
                    </a:lnTo>
                    <a:lnTo>
                      <a:pt x="1237" y="4722"/>
                    </a:lnTo>
                    <a:lnTo>
                      <a:pt x="1349" y="4665"/>
                    </a:lnTo>
                    <a:lnTo>
                      <a:pt x="1462" y="4609"/>
                    </a:lnTo>
                    <a:lnTo>
                      <a:pt x="1518" y="4553"/>
                    </a:lnTo>
                    <a:lnTo>
                      <a:pt x="1574" y="4609"/>
                    </a:lnTo>
                    <a:lnTo>
                      <a:pt x="1630" y="4665"/>
                    </a:lnTo>
                    <a:lnTo>
                      <a:pt x="1687" y="4778"/>
                    </a:lnTo>
                    <a:lnTo>
                      <a:pt x="1743" y="4834"/>
                    </a:lnTo>
                    <a:lnTo>
                      <a:pt x="1968" y="4834"/>
                    </a:lnTo>
                    <a:lnTo>
                      <a:pt x="2136" y="4722"/>
                    </a:lnTo>
                    <a:lnTo>
                      <a:pt x="2136" y="4609"/>
                    </a:lnTo>
                    <a:lnTo>
                      <a:pt x="2080" y="4497"/>
                    </a:lnTo>
                    <a:lnTo>
                      <a:pt x="1968" y="4384"/>
                    </a:lnTo>
                    <a:lnTo>
                      <a:pt x="1855" y="4272"/>
                    </a:lnTo>
                    <a:lnTo>
                      <a:pt x="1799" y="4216"/>
                    </a:lnTo>
                    <a:lnTo>
                      <a:pt x="1855" y="4160"/>
                    </a:lnTo>
                    <a:lnTo>
                      <a:pt x="1968" y="4103"/>
                    </a:lnTo>
                    <a:lnTo>
                      <a:pt x="2080" y="4103"/>
                    </a:lnTo>
                    <a:lnTo>
                      <a:pt x="2192" y="4160"/>
                    </a:lnTo>
                    <a:lnTo>
                      <a:pt x="2305" y="4272"/>
                    </a:lnTo>
                    <a:lnTo>
                      <a:pt x="2473" y="4384"/>
                    </a:lnTo>
                    <a:lnTo>
                      <a:pt x="2642" y="4384"/>
                    </a:lnTo>
                    <a:lnTo>
                      <a:pt x="2754" y="4328"/>
                    </a:lnTo>
                    <a:lnTo>
                      <a:pt x="2867" y="4103"/>
                    </a:lnTo>
                    <a:lnTo>
                      <a:pt x="2923" y="4328"/>
                    </a:lnTo>
                    <a:lnTo>
                      <a:pt x="3035" y="4553"/>
                    </a:lnTo>
                    <a:lnTo>
                      <a:pt x="3148" y="4665"/>
                    </a:lnTo>
                    <a:lnTo>
                      <a:pt x="3373" y="4778"/>
                    </a:lnTo>
                    <a:lnTo>
                      <a:pt x="3598" y="4834"/>
                    </a:lnTo>
                    <a:lnTo>
                      <a:pt x="3766" y="4946"/>
                    </a:lnTo>
                    <a:lnTo>
                      <a:pt x="3935" y="5115"/>
                    </a:lnTo>
                    <a:lnTo>
                      <a:pt x="3991" y="5284"/>
                    </a:lnTo>
                    <a:lnTo>
                      <a:pt x="3935" y="5171"/>
                    </a:lnTo>
                    <a:lnTo>
                      <a:pt x="3879" y="5115"/>
                    </a:lnTo>
                    <a:lnTo>
                      <a:pt x="3766" y="5059"/>
                    </a:lnTo>
                    <a:lnTo>
                      <a:pt x="3598" y="5059"/>
                    </a:lnTo>
                    <a:lnTo>
                      <a:pt x="3485" y="5115"/>
                    </a:lnTo>
                    <a:lnTo>
                      <a:pt x="3429" y="5228"/>
                    </a:lnTo>
                    <a:lnTo>
                      <a:pt x="3429" y="5396"/>
                    </a:lnTo>
                    <a:lnTo>
                      <a:pt x="3429" y="5509"/>
                    </a:lnTo>
                    <a:lnTo>
                      <a:pt x="3429" y="5621"/>
                    </a:lnTo>
                    <a:lnTo>
                      <a:pt x="3541" y="5790"/>
                    </a:lnTo>
                    <a:lnTo>
                      <a:pt x="3598" y="5958"/>
                    </a:lnTo>
                    <a:lnTo>
                      <a:pt x="3710" y="5958"/>
                    </a:lnTo>
                    <a:lnTo>
                      <a:pt x="3935" y="5902"/>
                    </a:lnTo>
                    <a:lnTo>
                      <a:pt x="3991" y="5902"/>
                    </a:lnTo>
                    <a:lnTo>
                      <a:pt x="4047" y="6071"/>
                    </a:lnTo>
                    <a:lnTo>
                      <a:pt x="3991" y="6183"/>
                    </a:lnTo>
                    <a:lnTo>
                      <a:pt x="3991" y="6408"/>
                    </a:lnTo>
                    <a:lnTo>
                      <a:pt x="3991" y="6633"/>
                    </a:lnTo>
                    <a:lnTo>
                      <a:pt x="4047" y="6801"/>
                    </a:lnTo>
                    <a:lnTo>
                      <a:pt x="4216" y="6914"/>
                    </a:lnTo>
                    <a:lnTo>
                      <a:pt x="4328" y="6970"/>
                    </a:lnTo>
                    <a:lnTo>
                      <a:pt x="4384" y="6970"/>
                    </a:lnTo>
                    <a:lnTo>
                      <a:pt x="4441" y="6914"/>
                    </a:lnTo>
                    <a:lnTo>
                      <a:pt x="4441" y="6801"/>
                    </a:lnTo>
                    <a:lnTo>
                      <a:pt x="4384" y="6689"/>
                    </a:lnTo>
                    <a:lnTo>
                      <a:pt x="4328" y="6576"/>
                    </a:lnTo>
                    <a:lnTo>
                      <a:pt x="4328" y="6520"/>
                    </a:lnTo>
                    <a:lnTo>
                      <a:pt x="4272" y="6464"/>
                    </a:lnTo>
                    <a:lnTo>
                      <a:pt x="4272" y="6408"/>
                    </a:lnTo>
                    <a:lnTo>
                      <a:pt x="4328" y="6408"/>
                    </a:lnTo>
                    <a:lnTo>
                      <a:pt x="4384" y="6295"/>
                    </a:lnTo>
                    <a:lnTo>
                      <a:pt x="4497" y="6295"/>
                    </a:lnTo>
                    <a:lnTo>
                      <a:pt x="4609" y="6352"/>
                    </a:lnTo>
                    <a:lnTo>
                      <a:pt x="4834" y="6464"/>
                    </a:lnTo>
                    <a:lnTo>
                      <a:pt x="5115" y="6464"/>
                    </a:lnTo>
                    <a:lnTo>
                      <a:pt x="5340" y="6295"/>
                    </a:lnTo>
                    <a:lnTo>
                      <a:pt x="5396" y="6127"/>
                    </a:lnTo>
                    <a:lnTo>
                      <a:pt x="5396" y="5958"/>
                    </a:lnTo>
                    <a:lnTo>
                      <a:pt x="5340" y="5902"/>
                    </a:lnTo>
                    <a:lnTo>
                      <a:pt x="5228" y="5902"/>
                    </a:lnTo>
                    <a:lnTo>
                      <a:pt x="5115" y="5958"/>
                    </a:lnTo>
                    <a:lnTo>
                      <a:pt x="5059" y="6014"/>
                    </a:lnTo>
                    <a:lnTo>
                      <a:pt x="5003" y="5958"/>
                    </a:lnTo>
                    <a:lnTo>
                      <a:pt x="4946" y="5902"/>
                    </a:lnTo>
                    <a:lnTo>
                      <a:pt x="5003" y="5790"/>
                    </a:lnTo>
                    <a:lnTo>
                      <a:pt x="5115" y="5733"/>
                    </a:lnTo>
                    <a:lnTo>
                      <a:pt x="5171" y="5677"/>
                    </a:lnTo>
                    <a:lnTo>
                      <a:pt x="5228" y="5565"/>
                    </a:lnTo>
                    <a:lnTo>
                      <a:pt x="5115" y="5452"/>
                    </a:lnTo>
                    <a:lnTo>
                      <a:pt x="5115" y="5340"/>
                    </a:lnTo>
                    <a:lnTo>
                      <a:pt x="5228" y="5284"/>
                    </a:lnTo>
                    <a:lnTo>
                      <a:pt x="5340" y="5228"/>
                    </a:lnTo>
                    <a:lnTo>
                      <a:pt x="5396" y="5115"/>
                    </a:lnTo>
                    <a:lnTo>
                      <a:pt x="5396" y="5059"/>
                    </a:lnTo>
                    <a:lnTo>
                      <a:pt x="5396" y="4946"/>
                    </a:lnTo>
                    <a:lnTo>
                      <a:pt x="5059" y="4890"/>
                    </a:lnTo>
                    <a:lnTo>
                      <a:pt x="4890" y="4834"/>
                    </a:lnTo>
                    <a:lnTo>
                      <a:pt x="4722" y="4890"/>
                    </a:lnTo>
                    <a:lnTo>
                      <a:pt x="4609" y="4890"/>
                    </a:lnTo>
                    <a:lnTo>
                      <a:pt x="4497" y="4834"/>
                    </a:lnTo>
                    <a:lnTo>
                      <a:pt x="4497" y="4609"/>
                    </a:lnTo>
                    <a:lnTo>
                      <a:pt x="4497" y="4497"/>
                    </a:lnTo>
                    <a:lnTo>
                      <a:pt x="4272" y="4384"/>
                    </a:lnTo>
                    <a:lnTo>
                      <a:pt x="3991" y="4384"/>
                    </a:lnTo>
                    <a:lnTo>
                      <a:pt x="3766" y="4328"/>
                    </a:lnTo>
                    <a:lnTo>
                      <a:pt x="3485" y="4272"/>
                    </a:lnTo>
                    <a:lnTo>
                      <a:pt x="3373" y="4272"/>
                    </a:lnTo>
                    <a:lnTo>
                      <a:pt x="3317" y="4160"/>
                    </a:lnTo>
                    <a:lnTo>
                      <a:pt x="3317" y="4103"/>
                    </a:lnTo>
                    <a:lnTo>
                      <a:pt x="3485" y="3991"/>
                    </a:lnTo>
                    <a:lnTo>
                      <a:pt x="3541" y="3935"/>
                    </a:lnTo>
                    <a:lnTo>
                      <a:pt x="3541" y="3710"/>
                    </a:lnTo>
                    <a:lnTo>
                      <a:pt x="3373" y="3541"/>
                    </a:lnTo>
                    <a:lnTo>
                      <a:pt x="3260" y="3373"/>
                    </a:lnTo>
                    <a:lnTo>
                      <a:pt x="3148" y="3317"/>
                    </a:lnTo>
                    <a:lnTo>
                      <a:pt x="3035" y="3373"/>
                    </a:lnTo>
                    <a:lnTo>
                      <a:pt x="3035" y="3429"/>
                    </a:lnTo>
                    <a:lnTo>
                      <a:pt x="3035" y="3485"/>
                    </a:lnTo>
                    <a:lnTo>
                      <a:pt x="2979" y="3429"/>
                    </a:lnTo>
                    <a:lnTo>
                      <a:pt x="3035" y="3373"/>
                    </a:lnTo>
                    <a:lnTo>
                      <a:pt x="3148" y="3092"/>
                    </a:lnTo>
                    <a:lnTo>
                      <a:pt x="3148" y="2979"/>
                    </a:lnTo>
                    <a:lnTo>
                      <a:pt x="3092" y="2923"/>
                    </a:lnTo>
                    <a:lnTo>
                      <a:pt x="3035" y="2867"/>
                    </a:lnTo>
                    <a:lnTo>
                      <a:pt x="2923" y="2923"/>
                    </a:lnTo>
                    <a:lnTo>
                      <a:pt x="2979" y="2811"/>
                    </a:lnTo>
                    <a:lnTo>
                      <a:pt x="3035" y="2698"/>
                    </a:lnTo>
                    <a:lnTo>
                      <a:pt x="3035" y="2530"/>
                    </a:lnTo>
                    <a:lnTo>
                      <a:pt x="3035" y="2361"/>
                    </a:lnTo>
                    <a:lnTo>
                      <a:pt x="3035" y="2305"/>
                    </a:lnTo>
                    <a:lnTo>
                      <a:pt x="2979" y="2305"/>
                    </a:lnTo>
                    <a:lnTo>
                      <a:pt x="2923" y="2249"/>
                    </a:lnTo>
                    <a:lnTo>
                      <a:pt x="2979" y="2249"/>
                    </a:lnTo>
                    <a:lnTo>
                      <a:pt x="2979" y="2192"/>
                    </a:lnTo>
                    <a:lnTo>
                      <a:pt x="3035" y="2136"/>
                    </a:lnTo>
                    <a:lnTo>
                      <a:pt x="3092" y="2136"/>
                    </a:lnTo>
                    <a:lnTo>
                      <a:pt x="3148" y="2080"/>
                    </a:lnTo>
                    <a:lnTo>
                      <a:pt x="3204" y="2024"/>
                    </a:lnTo>
                    <a:lnTo>
                      <a:pt x="3092" y="1968"/>
                    </a:lnTo>
                    <a:lnTo>
                      <a:pt x="2979" y="1855"/>
                    </a:lnTo>
                    <a:lnTo>
                      <a:pt x="2979" y="1799"/>
                    </a:lnTo>
                    <a:lnTo>
                      <a:pt x="3035" y="1743"/>
                    </a:lnTo>
                    <a:lnTo>
                      <a:pt x="3035" y="1911"/>
                    </a:lnTo>
                    <a:lnTo>
                      <a:pt x="3092" y="1968"/>
                    </a:lnTo>
                    <a:lnTo>
                      <a:pt x="3317" y="1968"/>
                    </a:lnTo>
                    <a:lnTo>
                      <a:pt x="3485" y="1911"/>
                    </a:lnTo>
                    <a:lnTo>
                      <a:pt x="3598" y="1743"/>
                    </a:lnTo>
                    <a:lnTo>
                      <a:pt x="3654" y="1630"/>
                    </a:lnTo>
                    <a:lnTo>
                      <a:pt x="3822" y="1349"/>
                    </a:lnTo>
                    <a:lnTo>
                      <a:pt x="3879" y="1237"/>
                    </a:lnTo>
                    <a:lnTo>
                      <a:pt x="3879" y="1124"/>
                    </a:lnTo>
                    <a:lnTo>
                      <a:pt x="3879" y="1012"/>
                    </a:lnTo>
                    <a:lnTo>
                      <a:pt x="3879" y="900"/>
                    </a:lnTo>
                    <a:lnTo>
                      <a:pt x="3822" y="787"/>
                    </a:lnTo>
                    <a:lnTo>
                      <a:pt x="3710" y="787"/>
                    </a:lnTo>
                    <a:lnTo>
                      <a:pt x="3598" y="900"/>
                    </a:lnTo>
                    <a:lnTo>
                      <a:pt x="3598" y="1068"/>
                    </a:lnTo>
                    <a:lnTo>
                      <a:pt x="3541" y="1124"/>
                    </a:lnTo>
                    <a:lnTo>
                      <a:pt x="3541" y="1068"/>
                    </a:lnTo>
                    <a:lnTo>
                      <a:pt x="3485" y="956"/>
                    </a:lnTo>
                    <a:lnTo>
                      <a:pt x="3429" y="900"/>
                    </a:lnTo>
                    <a:lnTo>
                      <a:pt x="3260" y="900"/>
                    </a:lnTo>
                    <a:lnTo>
                      <a:pt x="3148" y="956"/>
                    </a:lnTo>
                    <a:lnTo>
                      <a:pt x="2923" y="1124"/>
                    </a:lnTo>
                    <a:lnTo>
                      <a:pt x="2811" y="1237"/>
                    </a:lnTo>
                    <a:lnTo>
                      <a:pt x="2754" y="1349"/>
                    </a:lnTo>
                    <a:lnTo>
                      <a:pt x="2642" y="1462"/>
                    </a:lnTo>
                    <a:lnTo>
                      <a:pt x="2530" y="1518"/>
                    </a:lnTo>
                    <a:lnTo>
                      <a:pt x="2361" y="1462"/>
                    </a:lnTo>
                    <a:lnTo>
                      <a:pt x="2473" y="1181"/>
                    </a:lnTo>
                    <a:lnTo>
                      <a:pt x="2530" y="1012"/>
                    </a:lnTo>
                    <a:lnTo>
                      <a:pt x="2417" y="843"/>
                    </a:lnTo>
                    <a:lnTo>
                      <a:pt x="2192" y="675"/>
                    </a:lnTo>
                    <a:lnTo>
                      <a:pt x="2080" y="562"/>
                    </a:lnTo>
                    <a:lnTo>
                      <a:pt x="2080" y="506"/>
                    </a:lnTo>
                    <a:lnTo>
                      <a:pt x="2080" y="281"/>
                    </a:lnTo>
                    <a:lnTo>
                      <a:pt x="2024" y="113"/>
                    </a:lnTo>
                    <a:lnTo>
                      <a:pt x="1911" y="57"/>
                    </a:lnTo>
                    <a:lnTo>
                      <a:pt x="168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15"/>
              <p:cNvSpPr/>
              <p:nvPr/>
            </p:nvSpPr>
            <p:spPr>
              <a:xfrm>
                <a:off x="260600" y="1416525"/>
                <a:ext cx="91350" cy="84325"/>
              </a:xfrm>
              <a:custGeom>
                <a:avLst/>
                <a:gdLst/>
                <a:ahLst/>
                <a:cxnLst/>
                <a:rect l="l" t="t" r="r" b="b"/>
                <a:pathLst>
                  <a:path w="3654" h="3373" extrusionOk="0">
                    <a:moveTo>
                      <a:pt x="2080" y="956"/>
                    </a:moveTo>
                    <a:lnTo>
                      <a:pt x="2136" y="1012"/>
                    </a:lnTo>
                    <a:lnTo>
                      <a:pt x="2192" y="1068"/>
                    </a:lnTo>
                    <a:lnTo>
                      <a:pt x="2136" y="1068"/>
                    </a:lnTo>
                    <a:lnTo>
                      <a:pt x="2080" y="956"/>
                    </a:lnTo>
                    <a:close/>
                    <a:moveTo>
                      <a:pt x="1349" y="0"/>
                    </a:moveTo>
                    <a:lnTo>
                      <a:pt x="1181" y="169"/>
                    </a:lnTo>
                    <a:lnTo>
                      <a:pt x="1181" y="337"/>
                    </a:lnTo>
                    <a:lnTo>
                      <a:pt x="1237" y="450"/>
                    </a:lnTo>
                    <a:lnTo>
                      <a:pt x="1349" y="618"/>
                    </a:lnTo>
                    <a:lnTo>
                      <a:pt x="1405" y="731"/>
                    </a:lnTo>
                    <a:lnTo>
                      <a:pt x="1462" y="843"/>
                    </a:lnTo>
                    <a:lnTo>
                      <a:pt x="1462" y="1012"/>
                    </a:lnTo>
                    <a:lnTo>
                      <a:pt x="1349" y="1068"/>
                    </a:lnTo>
                    <a:lnTo>
                      <a:pt x="1237" y="1124"/>
                    </a:lnTo>
                    <a:lnTo>
                      <a:pt x="1068" y="1124"/>
                    </a:lnTo>
                    <a:lnTo>
                      <a:pt x="900" y="1068"/>
                    </a:lnTo>
                    <a:lnTo>
                      <a:pt x="843" y="899"/>
                    </a:lnTo>
                    <a:lnTo>
                      <a:pt x="731" y="843"/>
                    </a:lnTo>
                    <a:lnTo>
                      <a:pt x="562" y="843"/>
                    </a:lnTo>
                    <a:lnTo>
                      <a:pt x="562" y="787"/>
                    </a:lnTo>
                    <a:lnTo>
                      <a:pt x="506" y="731"/>
                    </a:lnTo>
                    <a:lnTo>
                      <a:pt x="450" y="618"/>
                    </a:lnTo>
                    <a:lnTo>
                      <a:pt x="338" y="731"/>
                    </a:lnTo>
                    <a:lnTo>
                      <a:pt x="281" y="787"/>
                    </a:lnTo>
                    <a:lnTo>
                      <a:pt x="338" y="843"/>
                    </a:lnTo>
                    <a:lnTo>
                      <a:pt x="338" y="956"/>
                    </a:lnTo>
                    <a:lnTo>
                      <a:pt x="338" y="1068"/>
                    </a:lnTo>
                    <a:lnTo>
                      <a:pt x="338" y="1180"/>
                    </a:lnTo>
                    <a:lnTo>
                      <a:pt x="338" y="1237"/>
                    </a:lnTo>
                    <a:lnTo>
                      <a:pt x="281" y="1293"/>
                    </a:lnTo>
                    <a:lnTo>
                      <a:pt x="281" y="1349"/>
                    </a:lnTo>
                    <a:lnTo>
                      <a:pt x="281" y="1461"/>
                    </a:lnTo>
                    <a:lnTo>
                      <a:pt x="225" y="1518"/>
                    </a:lnTo>
                    <a:lnTo>
                      <a:pt x="225" y="1574"/>
                    </a:lnTo>
                    <a:lnTo>
                      <a:pt x="675" y="1574"/>
                    </a:lnTo>
                    <a:lnTo>
                      <a:pt x="675" y="1630"/>
                    </a:lnTo>
                    <a:lnTo>
                      <a:pt x="619" y="1686"/>
                    </a:lnTo>
                    <a:lnTo>
                      <a:pt x="450" y="1742"/>
                    </a:lnTo>
                    <a:lnTo>
                      <a:pt x="450" y="1799"/>
                    </a:lnTo>
                    <a:lnTo>
                      <a:pt x="506" y="1799"/>
                    </a:lnTo>
                    <a:lnTo>
                      <a:pt x="506" y="1855"/>
                    </a:lnTo>
                    <a:lnTo>
                      <a:pt x="450" y="1911"/>
                    </a:lnTo>
                    <a:lnTo>
                      <a:pt x="281" y="1911"/>
                    </a:lnTo>
                    <a:lnTo>
                      <a:pt x="169" y="1855"/>
                    </a:lnTo>
                    <a:lnTo>
                      <a:pt x="56" y="1911"/>
                    </a:lnTo>
                    <a:lnTo>
                      <a:pt x="0" y="1967"/>
                    </a:lnTo>
                    <a:lnTo>
                      <a:pt x="56" y="2024"/>
                    </a:lnTo>
                    <a:lnTo>
                      <a:pt x="281" y="2192"/>
                    </a:lnTo>
                    <a:lnTo>
                      <a:pt x="338" y="2192"/>
                    </a:lnTo>
                    <a:lnTo>
                      <a:pt x="394" y="2248"/>
                    </a:lnTo>
                    <a:lnTo>
                      <a:pt x="394" y="2305"/>
                    </a:lnTo>
                    <a:lnTo>
                      <a:pt x="450" y="2361"/>
                    </a:lnTo>
                    <a:lnTo>
                      <a:pt x="450" y="2417"/>
                    </a:lnTo>
                    <a:lnTo>
                      <a:pt x="394" y="2417"/>
                    </a:lnTo>
                    <a:lnTo>
                      <a:pt x="394" y="2473"/>
                    </a:lnTo>
                    <a:lnTo>
                      <a:pt x="338" y="2529"/>
                    </a:lnTo>
                    <a:lnTo>
                      <a:pt x="506" y="2586"/>
                    </a:lnTo>
                    <a:lnTo>
                      <a:pt x="619" y="2642"/>
                    </a:lnTo>
                    <a:lnTo>
                      <a:pt x="675" y="2586"/>
                    </a:lnTo>
                    <a:lnTo>
                      <a:pt x="731" y="2473"/>
                    </a:lnTo>
                    <a:lnTo>
                      <a:pt x="787" y="2305"/>
                    </a:lnTo>
                    <a:lnTo>
                      <a:pt x="1012" y="2417"/>
                    </a:lnTo>
                    <a:lnTo>
                      <a:pt x="1124" y="2473"/>
                    </a:lnTo>
                    <a:lnTo>
                      <a:pt x="1237" y="2473"/>
                    </a:lnTo>
                    <a:lnTo>
                      <a:pt x="1349" y="2642"/>
                    </a:lnTo>
                    <a:lnTo>
                      <a:pt x="1574" y="2810"/>
                    </a:lnTo>
                    <a:lnTo>
                      <a:pt x="1743" y="2979"/>
                    </a:lnTo>
                    <a:lnTo>
                      <a:pt x="1799" y="3091"/>
                    </a:lnTo>
                    <a:lnTo>
                      <a:pt x="1799" y="3260"/>
                    </a:lnTo>
                    <a:lnTo>
                      <a:pt x="1855" y="3372"/>
                    </a:lnTo>
                    <a:lnTo>
                      <a:pt x="2024" y="3372"/>
                    </a:lnTo>
                    <a:lnTo>
                      <a:pt x="2136" y="3316"/>
                    </a:lnTo>
                    <a:lnTo>
                      <a:pt x="2249" y="3148"/>
                    </a:lnTo>
                    <a:lnTo>
                      <a:pt x="2249" y="2867"/>
                    </a:lnTo>
                    <a:lnTo>
                      <a:pt x="2249" y="2417"/>
                    </a:lnTo>
                    <a:lnTo>
                      <a:pt x="2305" y="1967"/>
                    </a:lnTo>
                    <a:lnTo>
                      <a:pt x="2305" y="1855"/>
                    </a:lnTo>
                    <a:lnTo>
                      <a:pt x="2361" y="1742"/>
                    </a:lnTo>
                    <a:lnTo>
                      <a:pt x="2417" y="1686"/>
                    </a:lnTo>
                    <a:lnTo>
                      <a:pt x="2473" y="1461"/>
                    </a:lnTo>
                    <a:lnTo>
                      <a:pt x="2473" y="1237"/>
                    </a:lnTo>
                    <a:lnTo>
                      <a:pt x="2473" y="1068"/>
                    </a:lnTo>
                    <a:lnTo>
                      <a:pt x="2530" y="843"/>
                    </a:lnTo>
                    <a:lnTo>
                      <a:pt x="2530" y="731"/>
                    </a:lnTo>
                    <a:lnTo>
                      <a:pt x="2530" y="675"/>
                    </a:lnTo>
                    <a:lnTo>
                      <a:pt x="2530" y="618"/>
                    </a:lnTo>
                    <a:lnTo>
                      <a:pt x="2586" y="675"/>
                    </a:lnTo>
                    <a:lnTo>
                      <a:pt x="2586" y="956"/>
                    </a:lnTo>
                    <a:lnTo>
                      <a:pt x="2642" y="1124"/>
                    </a:lnTo>
                    <a:lnTo>
                      <a:pt x="2811" y="1237"/>
                    </a:lnTo>
                    <a:lnTo>
                      <a:pt x="2979" y="1349"/>
                    </a:lnTo>
                    <a:lnTo>
                      <a:pt x="3148" y="1518"/>
                    </a:lnTo>
                    <a:lnTo>
                      <a:pt x="3204" y="1742"/>
                    </a:lnTo>
                    <a:lnTo>
                      <a:pt x="3316" y="1911"/>
                    </a:lnTo>
                    <a:lnTo>
                      <a:pt x="3485" y="2080"/>
                    </a:lnTo>
                    <a:lnTo>
                      <a:pt x="3597" y="1967"/>
                    </a:lnTo>
                    <a:lnTo>
                      <a:pt x="3654" y="1911"/>
                    </a:lnTo>
                    <a:lnTo>
                      <a:pt x="3654" y="1742"/>
                    </a:lnTo>
                    <a:lnTo>
                      <a:pt x="3597" y="1518"/>
                    </a:lnTo>
                    <a:lnTo>
                      <a:pt x="3597" y="1349"/>
                    </a:lnTo>
                    <a:lnTo>
                      <a:pt x="3429" y="1012"/>
                    </a:lnTo>
                    <a:lnTo>
                      <a:pt x="3148" y="675"/>
                    </a:lnTo>
                    <a:lnTo>
                      <a:pt x="2586" y="113"/>
                    </a:lnTo>
                    <a:lnTo>
                      <a:pt x="2249" y="56"/>
                    </a:lnTo>
                    <a:lnTo>
                      <a:pt x="2249" y="113"/>
                    </a:lnTo>
                    <a:lnTo>
                      <a:pt x="2249" y="169"/>
                    </a:lnTo>
                    <a:lnTo>
                      <a:pt x="2417" y="225"/>
                    </a:lnTo>
                    <a:lnTo>
                      <a:pt x="2417" y="281"/>
                    </a:lnTo>
                    <a:lnTo>
                      <a:pt x="2249" y="281"/>
                    </a:lnTo>
                    <a:lnTo>
                      <a:pt x="2136" y="394"/>
                    </a:lnTo>
                    <a:lnTo>
                      <a:pt x="2080" y="506"/>
                    </a:lnTo>
                    <a:lnTo>
                      <a:pt x="1911" y="562"/>
                    </a:lnTo>
                    <a:lnTo>
                      <a:pt x="1799" y="618"/>
                    </a:lnTo>
                    <a:lnTo>
                      <a:pt x="1743" y="506"/>
                    </a:lnTo>
                    <a:lnTo>
                      <a:pt x="1686" y="394"/>
                    </a:lnTo>
                    <a:lnTo>
                      <a:pt x="1630" y="225"/>
                    </a:lnTo>
                    <a:lnTo>
                      <a:pt x="1518" y="56"/>
                    </a:lnTo>
                    <a:lnTo>
                      <a:pt x="1405" y="0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15"/>
              <p:cNvSpPr/>
              <p:nvPr/>
            </p:nvSpPr>
            <p:spPr>
              <a:xfrm>
                <a:off x="321025" y="1330800"/>
                <a:ext cx="68875" cy="89950"/>
              </a:xfrm>
              <a:custGeom>
                <a:avLst/>
                <a:gdLst/>
                <a:ahLst/>
                <a:cxnLst/>
                <a:rect l="l" t="t" r="r" b="b"/>
                <a:pathLst>
                  <a:path w="2755" h="3598" extrusionOk="0">
                    <a:moveTo>
                      <a:pt x="2024" y="2249"/>
                    </a:moveTo>
                    <a:lnTo>
                      <a:pt x="2024" y="2417"/>
                    </a:lnTo>
                    <a:lnTo>
                      <a:pt x="2080" y="2417"/>
                    </a:lnTo>
                    <a:lnTo>
                      <a:pt x="2080" y="2474"/>
                    </a:lnTo>
                    <a:lnTo>
                      <a:pt x="2024" y="2417"/>
                    </a:lnTo>
                    <a:lnTo>
                      <a:pt x="1967" y="2361"/>
                    </a:lnTo>
                    <a:lnTo>
                      <a:pt x="1911" y="2417"/>
                    </a:lnTo>
                    <a:lnTo>
                      <a:pt x="1855" y="2474"/>
                    </a:lnTo>
                    <a:lnTo>
                      <a:pt x="1855" y="2530"/>
                    </a:lnTo>
                    <a:lnTo>
                      <a:pt x="1855" y="2642"/>
                    </a:lnTo>
                    <a:lnTo>
                      <a:pt x="1799" y="2474"/>
                    </a:lnTo>
                    <a:lnTo>
                      <a:pt x="1855" y="2417"/>
                    </a:lnTo>
                    <a:lnTo>
                      <a:pt x="1911" y="2361"/>
                    </a:lnTo>
                    <a:lnTo>
                      <a:pt x="1967" y="2361"/>
                    </a:lnTo>
                    <a:lnTo>
                      <a:pt x="2024" y="2249"/>
                    </a:lnTo>
                    <a:close/>
                    <a:moveTo>
                      <a:pt x="281" y="1"/>
                    </a:moveTo>
                    <a:lnTo>
                      <a:pt x="225" y="57"/>
                    </a:lnTo>
                    <a:lnTo>
                      <a:pt x="169" y="225"/>
                    </a:lnTo>
                    <a:lnTo>
                      <a:pt x="56" y="282"/>
                    </a:lnTo>
                    <a:lnTo>
                      <a:pt x="0" y="338"/>
                    </a:lnTo>
                    <a:lnTo>
                      <a:pt x="0" y="394"/>
                    </a:lnTo>
                    <a:lnTo>
                      <a:pt x="56" y="450"/>
                    </a:lnTo>
                    <a:lnTo>
                      <a:pt x="113" y="394"/>
                    </a:lnTo>
                    <a:lnTo>
                      <a:pt x="225" y="450"/>
                    </a:lnTo>
                    <a:lnTo>
                      <a:pt x="281" y="506"/>
                    </a:lnTo>
                    <a:lnTo>
                      <a:pt x="337" y="619"/>
                    </a:lnTo>
                    <a:lnTo>
                      <a:pt x="450" y="675"/>
                    </a:lnTo>
                    <a:lnTo>
                      <a:pt x="506" y="731"/>
                    </a:lnTo>
                    <a:lnTo>
                      <a:pt x="506" y="787"/>
                    </a:lnTo>
                    <a:lnTo>
                      <a:pt x="394" y="900"/>
                    </a:lnTo>
                    <a:lnTo>
                      <a:pt x="450" y="1012"/>
                    </a:lnTo>
                    <a:lnTo>
                      <a:pt x="675" y="1125"/>
                    </a:lnTo>
                    <a:lnTo>
                      <a:pt x="787" y="1181"/>
                    </a:lnTo>
                    <a:lnTo>
                      <a:pt x="956" y="1125"/>
                    </a:lnTo>
                    <a:lnTo>
                      <a:pt x="956" y="1181"/>
                    </a:lnTo>
                    <a:lnTo>
                      <a:pt x="899" y="1237"/>
                    </a:lnTo>
                    <a:lnTo>
                      <a:pt x="787" y="1406"/>
                    </a:lnTo>
                    <a:lnTo>
                      <a:pt x="899" y="1518"/>
                    </a:lnTo>
                    <a:lnTo>
                      <a:pt x="956" y="1631"/>
                    </a:lnTo>
                    <a:lnTo>
                      <a:pt x="1012" y="1687"/>
                    </a:lnTo>
                    <a:lnTo>
                      <a:pt x="956" y="1799"/>
                    </a:lnTo>
                    <a:lnTo>
                      <a:pt x="899" y="1855"/>
                    </a:lnTo>
                    <a:lnTo>
                      <a:pt x="787" y="1968"/>
                    </a:lnTo>
                    <a:lnTo>
                      <a:pt x="675" y="2024"/>
                    </a:lnTo>
                    <a:lnTo>
                      <a:pt x="618" y="1912"/>
                    </a:lnTo>
                    <a:lnTo>
                      <a:pt x="562" y="1912"/>
                    </a:lnTo>
                    <a:lnTo>
                      <a:pt x="450" y="2024"/>
                    </a:lnTo>
                    <a:lnTo>
                      <a:pt x="450" y="2080"/>
                    </a:lnTo>
                    <a:lnTo>
                      <a:pt x="506" y="2305"/>
                    </a:lnTo>
                    <a:lnTo>
                      <a:pt x="506" y="2474"/>
                    </a:lnTo>
                    <a:lnTo>
                      <a:pt x="394" y="2586"/>
                    </a:lnTo>
                    <a:lnTo>
                      <a:pt x="225" y="2755"/>
                    </a:lnTo>
                    <a:lnTo>
                      <a:pt x="225" y="2811"/>
                    </a:lnTo>
                    <a:lnTo>
                      <a:pt x="281" y="2867"/>
                    </a:lnTo>
                    <a:lnTo>
                      <a:pt x="562" y="2923"/>
                    </a:lnTo>
                    <a:lnTo>
                      <a:pt x="787" y="2867"/>
                    </a:lnTo>
                    <a:lnTo>
                      <a:pt x="956" y="2755"/>
                    </a:lnTo>
                    <a:lnTo>
                      <a:pt x="1068" y="2474"/>
                    </a:lnTo>
                    <a:lnTo>
                      <a:pt x="1068" y="2417"/>
                    </a:lnTo>
                    <a:lnTo>
                      <a:pt x="1068" y="2361"/>
                    </a:lnTo>
                    <a:lnTo>
                      <a:pt x="1180" y="2361"/>
                    </a:lnTo>
                    <a:lnTo>
                      <a:pt x="1124" y="2530"/>
                    </a:lnTo>
                    <a:lnTo>
                      <a:pt x="1068" y="2642"/>
                    </a:lnTo>
                    <a:lnTo>
                      <a:pt x="1012" y="2811"/>
                    </a:lnTo>
                    <a:lnTo>
                      <a:pt x="1068" y="2867"/>
                    </a:lnTo>
                    <a:lnTo>
                      <a:pt x="1124" y="2979"/>
                    </a:lnTo>
                    <a:lnTo>
                      <a:pt x="1237" y="2979"/>
                    </a:lnTo>
                    <a:lnTo>
                      <a:pt x="1349" y="2923"/>
                    </a:lnTo>
                    <a:lnTo>
                      <a:pt x="1461" y="2698"/>
                    </a:lnTo>
                    <a:lnTo>
                      <a:pt x="1799" y="3036"/>
                    </a:lnTo>
                    <a:lnTo>
                      <a:pt x="2024" y="3092"/>
                    </a:lnTo>
                    <a:lnTo>
                      <a:pt x="2192" y="3148"/>
                    </a:lnTo>
                    <a:lnTo>
                      <a:pt x="2361" y="3317"/>
                    </a:lnTo>
                    <a:lnTo>
                      <a:pt x="2417" y="3542"/>
                    </a:lnTo>
                    <a:lnTo>
                      <a:pt x="2529" y="3598"/>
                    </a:lnTo>
                    <a:lnTo>
                      <a:pt x="2642" y="3598"/>
                    </a:lnTo>
                    <a:lnTo>
                      <a:pt x="2698" y="3485"/>
                    </a:lnTo>
                    <a:lnTo>
                      <a:pt x="2754" y="3260"/>
                    </a:lnTo>
                    <a:lnTo>
                      <a:pt x="2698" y="3036"/>
                    </a:lnTo>
                    <a:lnTo>
                      <a:pt x="2642" y="2979"/>
                    </a:lnTo>
                    <a:lnTo>
                      <a:pt x="2586" y="2923"/>
                    </a:lnTo>
                    <a:lnTo>
                      <a:pt x="2473" y="2811"/>
                    </a:lnTo>
                    <a:lnTo>
                      <a:pt x="2473" y="2755"/>
                    </a:lnTo>
                    <a:lnTo>
                      <a:pt x="2473" y="2586"/>
                    </a:lnTo>
                    <a:lnTo>
                      <a:pt x="2529" y="2361"/>
                    </a:lnTo>
                    <a:lnTo>
                      <a:pt x="2586" y="2136"/>
                    </a:lnTo>
                    <a:lnTo>
                      <a:pt x="2586" y="2080"/>
                    </a:lnTo>
                    <a:lnTo>
                      <a:pt x="2529" y="2024"/>
                    </a:lnTo>
                    <a:lnTo>
                      <a:pt x="2417" y="1968"/>
                    </a:lnTo>
                    <a:lnTo>
                      <a:pt x="2417" y="1912"/>
                    </a:lnTo>
                    <a:lnTo>
                      <a:pt x="2361" y="1799"/>
                    </a:lnTo>
                    <a:lnTo>
                      <a:pt x="2305" y="1855"/>
                    </a:lnTo>
                    <a:lnTo>
                      <a:pt x="2024" y="2080"/>
                    </a:lnTo>
                    <a:lnTo>
                      <a:pt x="2024" y="1912"/>
                    </a:lnTo>
                    <a:lnTo>
                      <a:pt x="2024" y="1799"/>
                    </a:lnTo>
                    <a:lnTo>
                      <a:pt x="1911" y="1743"/>
                    </a:lnTo>
                    <a:lnTo>
                      <a:pt x="1967" y="1574"/>
                    </a:lnTo>
                    <a:lnTo>
                      <a:pt x="1967" y="1237"/>
                    </a:lnTo>
                    <a:lnTo>
                      <a:pt x="2136" y="1237"/>
                    </a:lnTo>
                    <a:lnTo>
                      <a:pt x="2248" y="1293"/>
                    </a:lnTo>
                    <a:lnTo>
                      <a:pt x="2361" y="1406"/>
                    </a:lnTo>
                    <a:lnTo>
                      <a:pt x="2305" y="1518"/>
                    </a:lnTo>
                    <a:lnTo>
                      <a:pt x="2192" y="1631"/>
                    </a:lnTo>
                    <a:lnTo>
                      <a:pt x="2192" y="1687"/>
                    </a:lnTo>
                    <a:lnTo>
                      <a:pt x="2361" y="1631"/>
                    </a:lnTo>
                    <a:lnTo>
                      <a:pt x="2417" y="1574"/>
                    </a:lnTo>
                    <a:lnTo>
                      <a:pt x="2473" y="1462"/>
                    </a:lnTo>
                    <a:lnTo>
                      <a:pt x="2473" y="1350"/>
                    </a:lnTo>
                    <a:lnTo>
                      <a:pt x="2417" y="1181"/>
                    </a:lnTo>
                    <a:lnTo>
                      <a:pt x="2473" y="1012"/>
                    </a:lnTo>
                    <a:lnTo>
                      <a:pt x="2473" y="956"/>
                    </a:lnTo>
                    <a:lnTo>
                      <a:pt x="2417" y="900"/>
                    </a:lnTo>
                    <a:lnTo>
                      <a:pt x="2136" y="900"/>
                    </a:lnTo>
                    <a:lnTo>
                      <a:pt x="1967" y="787"/>
                    </a:lnTo>
                    <a:lnTo>
                      <a:pt x="1911" y="787"/>
                    </a:lnTo>
                    <a:lnTo>
                      <a:pt x="1855" y="844"/>
                    </a:lnTo>
                    <a:lnTo>
                      <a:pt x="1743" y="787"/>
                    </a:lnTo>
                    <a:lnTo>
                      <a:pt x="1518" y="563"/>
                    </a:lnTo>
                    <a:lnTo>
                      <a:pt x="1405" y="394"/>
                    </a:lnTo>
                    <a:lnTo>
                      <a:pt x="1349" y="225"/>
                    </a:lnTo>
                    <a:lnTo>
                      <a:pt x="1349" y="113"/>
                    </a:lnTo>
                    <a:lnTo>
                      <a:pt x="1293" y="113"/>
                    </a:lnTo>
                    <a:lnTo>
                      <a:pt x="1180" y="57"/>
                    </a:lnTo>
                    <a:lnTo>
                      <a:pt x="1124" y="57"/>
                    </a:lnTo>
                    <a:lnTo>
                      <a:pt x="1068" y="113"/>
                    </a:lnTo>
                    <a:lnTo>
                      <a:pt x="1068" y="225"/>
                    </a:lnTo>
                    <a:lnTo>
                      <a:pt x="1124" y="225"/>
                    </a:lnTo>
                    <a:lnTo>
                      <a:pt x="1180" y="282"/>
                    </a:lnTo>
                    <a:lnTo>
                      <a:pt x="1124" y="394"/>
                    </a:lnTo>
                    <a:lnTo>
                      <a:pt x="1012" y="450"/>
                    </a:lnTo>
                    <a:lnTo>
                      <a:pt x="956" y="450"/>
                    </a:lnTo>
                    <a:lnTo>
                      <a:pt x="843" y="394"/>
                    </a:lnTo>
                    <a:lnTo>
                      <a:pt x="618" y="113"/>
                    </a:lnTo>
                    <a:lnTo>
                      <a:pt x="506" y="225"/>
                    </a:lnTo>
                    <a:lnTo>
                      <a:pt x="394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15"/>
              <p:cNvSpPr/>
              <p:nvPr/>
            </p:nvSpPr>
            <p:spPr>
              <a:xfrm>
                <a:off x="257775" y="1401050"/>
                <a:ext cx="436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912" extrusionOk="0">
                    <a:moveTo>
                      <a:pt x="226" y="1"/>
                    </a:moveTo>
                    <a:lnTo>
                      <a:pt x="1" y="394"/>
                    </a:lnTo>
                    <a:lnTo>
                      <a:pt x="1" y="507"/>
                    </a:lnTo>
                    <a:lnTo>
                      <a:pt x="113" y="563"/>
                    </a:lnTo>
                    <a:lnTo>
                      <a:pt x="226" y="563"/>
                    </a:lnTo>
                    <a:lnTo>
                      <a:pt x="338" y="619"/>
                    </a:lnTo>
                    <a:lnTo>
                      <a:pt x="451" y="732"/>
                    </a:lnTo>
                    <a:lnTo>
                      <a:pt x="563" y="900"/>
                    </a:lnTo>
                    <a:lnTo>
                      <a:pt x="563" y="1013"/>
                    </a:lnTo>
                    <a:lnTo>
                      <a:pt x="563" y="1069"/>
                    </a:lnTo>
                    <a:lnTo>
                      <a:pt x="563" y="1125"/>
                    </a:lnTo>
                    <a:lnTo>
                      <a:pt x="563" y="1181"/>
                    </a:lnTo>
                    <a:lnTo>
                      <a:pt x="563" y="1237"/>
                    </a:lnTo>
                    <a:lnTo>
                      <a:pt x="619" y="1462"/>
                    </a:lnTo>
                    <a:lnTo>
                      <a:pt x="619" y="1518"/>
                    </a:lnTo>
                    <a:lnTo>
                      <a:pt x="788" y="1518"/>
                    </a:lnTo>
                    <a:lnTo>
                      <a:pt x="900" y="1575"/>
                    </a:lnTo>
                    <a:lnTo>
                      <a:pt x="900" y="1687"/>
                    </a:lnTo>
                    <a:lnTo>
                      <a:pt x="844" y="1799"/>
                    </a:lnTo>
                    <a:lnTo>
                      <a:pt x="900" y="1912"/>
                    </a:lnTo>
                    <a:lnTo>
                      <a:pt x="1069" y="1799"/>
                    </a:lnTo>
                    <a:lnTo>
                      <a:pt x="1181" y="1799"/>
                    </a:lnTo>
                    <a:lnTo>
                      <a:pt x="1294" y="1856"/>
                    </a:lnTo>
                    <a:lnTo>
                      <a:pt x="1631" y="1856"/>
                    </a:lnTo>
                    <a:lnTo>
                      <a:pt x="1743" y="1799"/>
                    </a:lnTo>
                    <a:lnTo>
                      <a:pt x="1743" y="1687"/>
                    </a:lnTo>
                    <a:lnTo>
                      <a:pt x="1687" y="1575"/>
                    </a:lnTo>
                    <a:lnTo>
                      <a:pt x="1687" y="1462"/>
                    </a:lnTo>
                    <a:lnTo>
                      <a:pt x="1687" y="1294"/>
                    </a:lnTo>
                    <a:lnTo>
                      <a:pt x="1631" y="1181"/>
                    </a:lnTo>
                    <a:lnTo>
                      <a:pt x="1518" y="1125"/>
                    </a:lnTo>
                    <a:lnTo>
                      <a:pt x="1406" y="1069"/>
                    </a:lnTo>
                    <a:lnTo>
                      <a:pt x="1350" y="956"/>
                    </a:lnTo>
                    <a:lnTo>
                      <a:pt x="1350" y="844"/>
                    </a:lnTo>
                    <a:lnTo>
                      <a:pt x="1406" y="732"/>
                    </a:lnTo>
                    <a:lnTo>
                      <a:pt x="1406" y="675"/>
                    </a:lnTo>
                    <a:lnTo>
                      <a:pt x="1575" y="563"/>
                    </a:lnTo>
                    <a:lnTo>
                      <a:pt x="1631" y="450"/>
                    </a:lnTo>
                    <a:lnTo>
                      <a:pt x="1631" y="338"/>
                    </a:lnTo>
                    <a:lnTo>
                      <a:pt x="1518" y="338"/>
                    </a:lnTo>
                    <a:lnTo>
                      <a:pt x="1406" y="394"/>
                    </a:lnTo>
                    <a:lnTo>
                      <a:pt x="1406" y="450"/>
                    </a:lnTo>
                    <a:lnTo>
                      <a:pt x="1294" y="450"/>
                    </a:lnTo>
                    <a:lnTo>
                      <a:pt x="1294" y="338"/>
                    </a:lnTo>
                    <a:lnTo>
                      <a:pt x="1350" y="226"/>
                    </a:lnTo>
                    <a:lnTo>
                      <a:pt x="1294" y="113"/>
                    </a:lnTo>
                    <a:lnTo>
                      <a:pt x="1237" y="113"/>
                    </a:lnTo>
                    <a:lnTo>
                      <a:pt x="1181" y="169"/>
                    </a:lnTo>
                    <a:lnTo>
                      <a:pt x="1125" y="169"/>
                    </a:lnTo>
                    <a:lnTo>
                      <a:pt x="1069" y="57"/>
                    </a:lnTo>
                    <a:lnTo>
                      <a:pt x="956" y="113"/>
                    </a:lnTo>
                    <a:lnTo>
                      <a:pt x="844" y="169"/>
                    </a:lnTo>
                    <a:lnTo>
                      <a:pt x="788" y="282"/>
                    </a:lnTo>
                    <a:lnTo>
                      <a:pt x="675" y="338"/>
                    </a:lnTo>
                    <a:lnTo>
                      <a:pt x="563" y="450"/>
                    </a:lnTo>
                    <a:lnTo>
                      <a:pt x="394" y="450"/>
                    </a:lnTo>
                    <a:lnTo>
                      <a:pt x="338" y="338"/>
                    </a:lnTo>
                    <a:lnTo>
                      <a:pt x="338" y="226"/>
                    </a:lnTo>
                    <a:lnTo>
                      <a:pt x="282" y="169"/>
                    </a:lnTo>
                    <a:lnTo>
                      <a:pt x="282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86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15"/>
              <p:cNvSpPr/>
              <p:nvPr/>
            </p:nvSpPr>
            <p:spPr>
              <a:xfrm>
                <a:off x="328050" y="1387000"/>
                <a:ext cx="520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080" h="1912" extrusionOk="0">
                    <a:moveTo>
                      <a:pt x="1293" y="844"/>
                    </a:moveTo>
                    <a:lnTo>
                      <a:pt x="1237" y="919"/>
                    </a:lnTo>
                    <a:lnTo>
                      <a:pt x="1237" y="919"/>
                    </a:lnTo>
                    <a:lnTo>
                      <a:pt x="1237" y="900"/>
                    </a:lnTo>
                    <a:lnTo>
                      <a:pt x="1237" y="844"/>
                    </a:lnTo>
                    <a:close/>
                    <a:moveTo>
                      <a:pt x="731" y="1"/>
                    </a:moveTo>
                    <a:lnTo>
                      <a:pt x="675" y="57"/>
                    </a:lnTo>
                    <a:lnTo>
                      <a:pt x="731" y="169"/>
                    </a:lnTo>
                    <a:lnTo>
                      <a:pt x="731" y="226"/>
                    </a:lnTo>
                    <a:lnTo>
                      <a:pt x="675" y="226"/>
                    </a:lnTo>
                    <a:lnTo>
                      <a:pt x="562" y="282"/>
                    </a:lnTo>
                    <a:lnTo>
                      <a:pt x="562" y="338"/>
                    </a:lnTo>
                    <a:lnTo>
                      <a:pt x="506" y="675"/>
                    </a:lnTo>
                    <a:lnTo>
                      <a:pt x="337" y="507"/>
                    </a:lnTo>
                    <a:lnTo>
                      <a:pt x="225" y="507"/>
                    </a:lnTo>
                    <a:lnTo>
                      <a:pt x="0" y="619"/>
                    </a:lnTo>
                    <a:lnTo>
                      <a:pt x="113" y="788"/>
                    </a:lnTo>
                    <a:lnTo>
                      <a:pt x="56" y="844"/>
                    </a:lnTo>
                    <a:lnTo>
                      <a:pt x="113" y="900"/>
                    </a:lnTo>
                    <a:lnTo>
                      <a:pt x="169" y="1012"/>
                    </a:lnTo>
                    <a:lnTo>
                      <a:pt x="169" y="1069"/>
                    </a:lnTo>
                    <a:lnTo>
                      <a:pt x="113" y="1350"/>
                    </a:lnTo>
                    <a:lnTo>
                      <a:pt x="169" y="1462"/>
                    </a:lnTo>
                    <a:lnTo>
                      <a:pt x="281" y="1575"/>
                    </a:lnTo>
                    <a:lnTo>
                      <a:pt x="337" y="1631"/>
                    </a:lnTo>
                    <a:lnTo>
                      <a:pt x="450" y="1631"/>
                    </a:lnTo>
                    <a:lnTo>
                      <a:pt x="618" y="1518"/>
                    </a:lnTo>
                    <a:lnTo>
                      <a:pt x="843" y="1237"/>
                    </a:lnTo>
                    <a:lnTo>
                      <a:pt x="956" y="1125"/>
                    </a:lnTo>
                    <a:lnTo>
                      <a:pt x="1124" y="1069"/>
                    </a:lnTo>
                    <a:lnTo>
                      <a:pt x="1124" y="1237"/>
                    </a:lnTo>
                    <a:lnTo>
                      <a:pt x="1180" y="1294"/>
                    </a:lnTo>
                    <a:lnTo>
                      <a:pt x="1237" y="1350"/>
                    </a:lnTo>
                    <a:lnTo>
                      <a:pt x="1462" y="1406"/>
                    </a:lnTo>
                    <a:lnTo>
                      <a:pt x="1518" y="1462"/>
                    </a:lnTo>
                    <a:lnTo>
                      <a:pt x="1574" y="1518"/>
                    </a:lnTo>
                    <a:lnTo>
                      <a:pt x="1574" y="1687"/>
                    </a:lnTo>
                    <a:lnTo>
                      <a:pt x="1686" y="1799"/>
                    </a:lnTo>
                    <a:lnTo>
                      <a:pt x="1743" y="1856"/>
                    </a:lnTo>
                    <a:lnTo>
                      <a:pt x="1855" y="1912"/>
                    </a:lnTo>
                    <a:lnTo>
                      <a:pt x="1967" y="1856"/>
                    </a:lnTo>
                    <a:lnTo>
                      <a:pt x="2024" y="1743"/>
                    </a:lnTo>
                    <a:lnTo>
                      <a:pt x="2080" y="1575"/>
                    </a:lnTo>
                    <a:lnTo>
                      <a:pt x="2024" y="1294"/>
                    </a:lnTo>
                    <a:lnTo>
                      <a:pt x="1911" y="1069"/>
                    </a:lnTo>
                    <a:lnTo>
                      <a:pt x="1743" y="900"/>
                    </a:lnTo>
                    <a:lnTo>
                      <a:pt x="1574" y="788"/>
                    </a:lnTo>
                    <a:lnTo>
                      <a:pt x="1518" y="619"/>
                    </a:lnTo>
                    <a:lnTo>
                      <a:pt x="1405" y="563"/>
                    </a:lnTo>
                    <a:lnTo>
                      <a:pt x="1293" y="450"/>
                    </a:lnTo>
                    <a:lnTo>
                      <a:pt x="1237" y="282"/>
                    </a:lnTo>
                    <a:lnTo>
                      <a:pt x="1180" y="282"/>
                    </a:lnTo>
                    <a:lnTo>
                      <a:pt x="1068" y="338"/>
                    </a:lnTo>
                    <a:lnTo>
                      <a:pt x="1068" y="394"/>
                    </a:lnTo>
                    <a:lnTo>
                      <a:pt x="1068" y="450"/>
                    </a:lnTo>
                    <a:lnTo>
                      <a:pt x="1068" y="507"/>
                    </a:lnTo>
                    <a:lnTo>
                      <a:pt x="1068" y="563"/>
                    </a:lnTo>
                    <a:lnTo>
                      <a:pt x="956" y="619"/>
                    </a:lnTo>
                    <a:lnTo>
                      <a:pt x="956" y="675"/>
                    </a:lnTo>
                    <a:lnTo>
                      <a:pt x="899" y="675"/>
                    </a:lnTo>
                    <a:lnTo>
                      <a:pt x="843" y="619"/>
                    </a:lnTo>
                    <a:lnTo>
                      <a:pt x="843" y="563"/>
                    </a:lnTo>
                    <a:lnTo>
                      <a:pt x="899" y="338"/>
                    </a:lnTo>
                    <a:lnTo>
                      <a:pt x="1012" y="169"/>
                    </a:lnTo>
                    <a:lnTo>
                      <a:pt x="1068" y="113"/>
                    </a:lnTo>
                    <a:lnTo>
                      <a:pt x="1068" y="57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rgbClr val="6C67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15"/>
              <p:cNvSpPr/>
              <p:nvPr/>
            </p:nvSpPr>
            <p:spPr>
              <a:xfrm>
                <a:off x="278850" y="1343450"/>
                <a:ext cx="54825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743" extrusionOk="0">
                    <a:moveTo>
                      <a:pt x="956" y="0"/>
                    </a:moveTo>
                    <a:lnTo>
                      <a:pt x="844" y="57"/>
                    </a:lnTo>
                    <a:lnTo>
                      <a:pt x="844" y="113"/>
                    </a:lnTo>
                    <a:lnTo>
                      <a:pt x="844" y="169"/>
                    </a:lnTo>
                    <a:lnTo>
                      <a:pt x="844" y="281"/>
                    </a:lnTo>
                    <a:lnTo>
                      <a:pt x="788" y="338"/>
                    </a:lnTo>
                    <a:lnTo>
                      <a:pt x="619" y="281"/>
                    </a:lnTo>
                    <a:lnTo>
                      <a:pt x="507" y="281"/>
                    </a:lnTo>
                    <a:lnTo>
                      <a:pt x="226" y="394"/>
                    </a:lnTo>
                    <a:lnTo>
                      <a:pt x="113" y="562"/>
                    </a:lnTo>
                    <a:lnTo>
                      <a:pt x="1" y="731"/>
                    </a:lnTo>
                    <a:lnTo>
                      <a:pt x="113" y="675"/>
                    </a:lnTo>
                    <a:lnTo>
                      <a:pt x="226" y="675"/>
                    </a:lnTo>
                    <a:lnTo>
                      <a:pt x="394" y="562"/>
                    </a:lnTo>
                    <a:lnTo>
                      <a:pt x="619" y="562"/>
                    </a:lnTo>
                    <a:lnTo>
                      <a:pt x="675" y="619"/>
                    </a:lnTo>
                    <a:lnTo>
                      <a:pt x="732" y="731"/>
                    </a:lnTo>
                    <a:lnTo>
                      <a:pt x="900" y="844"/>
                    </a:lnTo>
                    <a:lnTo>
                      <a:pt x="1013" y="844"/>
                    </a:lnTo>
                    <a:lnTo>
                      <a:pt x="1237" y="787"/>
                    </a:lnTo>
                    <a:lnTo>
                      <a:pt x="1350" y="787"/>
                    </a:lnTo>
                    <a:lnTo>
                      <a:pt x="1462" y="844"/>
                    </a:lnTo>
                    <a:lnTo>
                      <a:pt x="1406" y="900"/>
                    </a:lnTo>
                    <a:lnTo>
                      <a:pt x="1294" y="1012"/>
                    </a:lnTo>
                    <a:lnTo>
                      <a:pt x="1237" y="1125"/>
                    </a:lnTo>
                    <a:lnTo>
                      <a:pt x="1125" y="1181"/>
                    </a:lnTo>
                    <a:lnTo>
                      <a:pt x="1013" y="1237"/>
                    </a:lnTo>
                    <a:lnTo>
                      <a:pt x="1069" y="1293"/>
                    </a:lnTo>
                    <a:lnTo>
                      <a:pt x="1125" y="1406"/>
                    </a:lnTo>
                    <a:lnTo>
                      <a:pt x="1181" y="1574"/>
                    </a:lnTo>
                    <a:lnTo>
                      <a:pt x="1125" y="1687"/>
                    </a:lnTo>
                    <a:lnTo>
                      <a:pt x="1181" y="1743"/>
                    </a:lnTo>
                    <a:lnTo>
                      <a:pt x="1294" y="1743"/>
                    </a:lnTo>
                    <a:lnTo>
                      <a:pt x="1406" y="1630"/>
                    </a:lnTo>
                    <a:lnTo>
                      <a:pt x="1462" y="1574"/>
                    </a:lnTo>
                    <a:lnTo>
                      <a:pt x="1462" y="1462"/>
                    </a:lnTo>
                    <a:lnTo>
                      <a:pt x="1519" y="1406"/>
                    </a:lnTo>
                    <a:lnTo>
                      <a:pt x="1575" y="1293"/>
                    </a:lnTo>
                    <a:lnTo>
                      <a:pt x="1687" y="1237"/>
                    </a:lnTo>
                    <a:lnTo>
                      <a:pt x="1687" y="1181"/>
                    </a:lnTo>
                    <a:lnTo>
                      <a:pt x="1800" y="1125"/>
                    </a:lnTo>
                    <a:lnTo>
                      <a:pt x="1912" y="1125"/>
                    </a:lnTo>
                    <a:lnTo>
                      <a:pt x="1968" y="1068"/>
                    </a:lnTo>
                    <a:lnTo>
                      <a:pt x="1968" y="956"/>
                    </a:lnTo>
                    <a:lnTo>
                      <a:pt x="1912" y="844"/>
                    </a:lnTo>
                    <a:lnTo>
                      <a:pt x="1968" y="844"/>
                    </a:lnTo>
                    <a:lnTo>
                      <a:pt x="2137" y="787"/>
                    </a:lnTo>
                    <a:lnTo>
                      <a:pt x="2193" y="675"/>
                    </a:lnTo>
                    <a:lnTo>
                      <a:pt x="2193" y="562"/>
                    </a:lnTo>
                    <a:lnTo>
                      <a:pt x="2137" y="394"/>
                    </a:lnTo>
                    <a:lnTo>
                      <a:pt x="1912" y="394"/>
                    </a:lnTo>
                    <a:lnTo>
                      <a:pt x="1856" y="338"/>
                    </a:lnTo>
                    <a:lnTo>
                      <a:pt x="1856" y="225"/>
                    </a:lnTo>
                    <a:lnTo>
                      <a:pt x="1856" y="169"/>
                    </a:lnTo>
                    <a:lnTo>
                      <a:pt x="1800" y="113"/>
                    </a:lnTo>
                    <a:lnTo>
                      <a:pt x="1631" y="57"/>
                    </a:lnTo>
                    <a:lnTo>
                      <a:pt x="1519" y="57"/>
                    </a:lnTo>
                    <a:lnTo>
                      <a:pt x="1406" y="113"/>
                    </a:lnTo>
                    <a:lnTo>
                      <a:pt x="1406" y="225"/>
                    </a:lnTo>
                    <a:lnTo>
                      <a:pt x="1350" y="281"/>
                    </a:lnTo>
                    <a:lnTo>
                      <a:pt x="1294" y="281"/>
                    </a:lnTo>
                    <a:lnTo>
                      <a:pt x="1237" y="113"/>
                    </a:lnTo>
                    <a:lnTo>
                      <a:pt x="1181" y="57"/>
                    </a:lnTo>
                    <a:lnTo>
                      <a:pt x="1069" y="113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827B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15"/>
              <p:cNvSpPr/>
              <p:nvPr/>
            </p:nvSpPr>
            <p:spPr>
              <a:xfrm>
                <a:off x="323825" y="1406675"/>
                <a:ext cx="29525" cy="4360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744" extrusionOk="0">
                    <a:moveTo>
                      <a:pt x="282" y="1"/>
                    </a:moveTo>
                    <a:lnTo>
                      <a:pt x="1" y="225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57" y="507"/>
                    </a:lnTo>
                    <a:lnTo>
                      <a:pt x="169" y="675"/>
                    </a:lnTo>
                    <a:lnTo>
                      <a:pt x="225" y="900"/>
                    </a:lnTo>
                    <a:lnTo>
                      <a:pt x="282" y="1012"/>
                    </a:lnTo>
                    <a:lnTo>
                      <a:pt x="394" y="1069"/>
                    </a:lnTo>
                    <a:lnTo>
                      <a:pt x="619" y="1181"/>
                    </a:lnTo>
                    <a:lnTo>
                      <a:pt x="787" y="1406"/>
                    </a:lnTo>
                    <a:lnTo>
                      <a:pt x="900" y="1631"/>
                    </a:lnTo>
                    <a:lnTo>
                      <a:pt x="1068" y="1743"/>
                    </a:lnTo>
                    <a:lnTo>
                      <a:pt x="1125" y="1743"/>
                    </a:lnTo>
                    <a:lnTo>
                      <a:pt x="1181" y="1574"/>
                    </a:lnTo>
                    <a:lnTo>
                      <a:pt x="1181" y="1406"/>
                    </a:lnTo>
                    <a:lnTo>
                      <a:pt x="1125" y="1293"/>
                    </a:lnTo>
                    <a:lnTo>
                      <a:pt x="1068" y="1181"/>
                    </a:lnTo>
                    <a:lnTo>
                      <a:pt x="1012" y="1069"/>
                    </a:lnTo>
                    <a:lnTo>
                      <a:pt x="956" y="1012"/>
                    </a:lnTo>
                    <a:lnTo>
                      <a:pt x="844" y="956"/>
                    </a:lnTo>
                    <a:lnTo>
                      <a:pt x="844" y="900"/>
                    </a:lnTo>
                    <a:lnTo>
                      <a:pt x="956" y="788"/>
                    </a:lnTo>
                    <a:lnTo>
                      <a:pt x="900" y="675"/>
                    </a:lnTo>
                    <a:lnTo>
                      <a:pt x="844" y="675"/>
                    </a:lnTo>
                    <a:lnTo>
                      <a:pt x="731" y="731"/>
                    </a:lnTo>
                    <a:lnTo>
                      <a:pt x="619" y="788"/>
                    </a:lnTo>
                    <a:lnTo>
                      <a:pt x="506" y="788"/>
                    </a:lnTo>
                    <a:lnTo>
                      <a:pt x="450" y="731"/>
                    </a:lnTo>
                    <a:lnTo>
                      <a:pt x="394" y="675"/>
                    </a:lnTo>
                    <a:lnTo>
                      <a:pt x="394" y="563"/>
                    </a:lnTo>
                    <a:lnTo>
                      <a:pt x="450" y="394"/>
                    </a:lnTo>
                    <a:lnTo>
                      <a:pt x="506" y="282"/>
                    </a:lnTo>
                    <a:lnTo>
                      <a:pt x="450" y="169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15"/>
              <p:cNvSpPr/>
              <p:nvPr/>
            </p:nvSpPr>
            <p:spPr>
              <a:xfrm>
                <a:off x="318200" y="1353275"/>
                <a:ext cx="2955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1069" extrusionOk="0">
                    <a:moveTo>
                      <a:pt x="563" y="1"/>
                    </a:moveTo>
                    <a:lnTo>
                      <a:pt x="563" y="169"/>
                    </a:lnTo>
                    <a:lnTo>
                      <a:pt x="507" y="282"/>
                    </a:lnTo>
                    <a:lnTo>
                      <a:pt x="450" y="338"/>
                    </a:lnTo>
                    <a:lnTo>
                      <a:pt x="282" y="394"/>
                    </a:lnTo>
                    <a:lnTo>
                      <a:pt x="282" y="563"/>
                    </a:lnTo>
                    <a:lnTo>
                      <a:pt x="282" y="675"/>
                    </a:lnTo>
                    <a:lnTo>
                      <a:pt x="57" y="675"/>
                    </a:lnTo>
                    <a:lnTo>
                      <a:pt x="57" y="732"/>
                    </a:lnTo>
                    <a:lnTo>
                      <a:pt x="1" y="900"/>
                    </a:lnTo>
                    <a:lnTo>
                      <a:pt x="169" y="844"/>
                    </a:lnTo>
                    <a:lnTo>
                      <a:pt x="226" y="900"/>
                    </a:lnTo>
                    <a:lnTo>
                      <a:pt x="282" y="956"/>
                    </a:lnTo>
                    <a:lnTo>
                      <a:pt x="282" y="1013"/>
                    </a:lnTo>
                    <a:lnTo>
                      <a:pt x="338" y="1069"/>
                    </a:lnTo>
                    <a:lnTo>
                      <a:pt x="450" y="1013"/>
                    </a:lnTo>
                    <a:lnTo>
                      <a:pt x="507" y="900"/>
                    </a:lnTo>
                    <a:lnTo>
                      <a:pt x="563" y="563"/>
                    </a:lnTo>
                    <a:lnTo>
                      <a:pt x="900" y="507"/>
                    </a:lnTo>
                    <a:lnTo>
                      <a:pt x="1012" y="507"/>
                    </a:lnTo>
                    <a:lnTo>
                      <a:pt x="1069" y="394"/>
                    </a:lnTo>
                    <a:lnTo>
                      <a:pt x="1181" y="226"/>
                    </a:lnTo>
                    <a:lnTo>
                      <a:pt x="1181" y="169"/>
                    </a:lnTo>
                    <a:lnTo>
                      <a:pt x="1181" y="113"/>
                    </a:lnTo>
                    <a:lnTo>
                      <a:pt x="1125" y="57"/>
                    </a:lnTo>
                    <a:lnTo>
                      <a:pt x="1125" y="113"/>
                    </a:lnTo>
                    <a:lnTo>
                      <a:pt x="1069" y="169"/>
                    </a:lnTo>
                    <a:lnTo>
                      <a:pt x="788" y="169"/>
                    </a:lnTo>
                    <a:lnTo>
                      <a:pt x="675" y="57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15"/>
              <p:cNvSpPr/>
              <p:nvPr/>
            </p:nvSpPr>
            <p:spPr>
              <a:xfrm>
                <a:off x="292925" y="1401050"/>
                <a:ext cx="253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013" extrusionOk="0">
                    <a:moveTo>
                      <a:pt x="956" y="1"/>
                    </a:moveTo>
                    <a:lnTo>
                      <a:pt x="674" y="169"/>
                    </a:lnTo>
                    <a:lnTo>
                      <a:pt x="562" y="226"/>
                    </a:lnTo>
                    <a:lnTo>
                      <a:pt x="506" y="338"/>
                    </a:lnTo>
                    <a:lnTo>
                      <a:pt x="450" y="282"/>
                    </a:lnTo>
                    <a:lnTo>
                      <a:pt x="393" y="226"/>
                    </a:lnTo>
                    <a:lnTo>
                      <a:pt x="337" y="226"/>
                    </a:lnTo>
                    <a:lnTo>
                      <a:pt x="225" y="282"/>
                    </a:lnTo>
                    <a:lnTo>
                      <a:pt x="225" y="338"/>
                    </a:lnTo>
                    <a:lnTo>
                      <a:pt x="0" y="675"/>
                    </a:lnTo>
                    <a:lnTo>
                      <a:pt x="112" y="732"/>
                    </a:lnTo>
                    <a:lnTo>
                      <a:pt x="169" y="788"/>
                    </a:lnTo>
                    <a:lnTo>
                      <a:pt x="281" y="900"/>
                    </a:lnTo>
                    <a:lnTo>
                      <a:pt x="393" y="1013"/>
                    </a:lnTo>
                    <a:lnTo>
                      <a:pt x="450" y="1013"/>
                    </a:lnTo>
                    <a:lnTo>
                      <a:pt x="506" y="956"/>
                    </a:lnTo>
                    <a:lnTo>
                      <a:pt x="450" y="619"/>
                    </a:lnTo>
                    <a:lnTo>
                      <a:pt x="450" y="563"/>
                    </a:lnTo>
                    <a:lnTo>
                      <a:pt x="506" y="563"/>
                    </a:lnTo>
                    <a:lnTo>
                      <a:pt x="618" y="507"/>
                    </a:lnTo>
                    <a:lnTo>
                      <a:pt x="674" y="394"/>
                    </a:lnTo>
                    <a:lnTo>
                      <a:pt x="731" y="282"/>
                    </a:lnTo>
                    <a:lnTo>
                      <a:pt x="843" y="226"/>
                    </a:lnTo>
                    <a:lnTo>
                      <a:pt x="843" y="338"/>
                    </a:lnTo>
                    <a:lnTo>
                      <a:pt x="899" y="450"/>
                    </a:lnTo>
                    <a:lnTo>
                      <a:pt x="1012" y="450"/>
                    </a:lnTo>
                    <a:lnTo>
                      <a:pt x="1012" y="394"/>
                    </a:lnTo>
                    <a:lnTo>
                      <a:pt x="1012" y="169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rgbClr val="7B6F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15"/>
              <p:cNvSpPr/>
              <p:nvPr/>
            </p:nvSpPr>
            <p:spPr>
              <a:xfrm>
                <a:off x="266225" y="1336425"/>
                <a:ext cx="2952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675" extrusionOk="0">
                    <a:moveTo>
                      <a:pt x="450" y="0"/>
                    </a:moveTo>
                    <a:lnTo>
                      <a:pt x="337" y="57"/>
                    </a:lnTo>
                    <a:lnTo>
                      <a:pt x="281" y="225"/>
                    </a:lnTo>
                    <a:lnTo>
                      <a:pt x="56" y="506"/>
                    </a:lnTo>
                    <a:lnTo>
                      <a:pt x="0" y="562"/>
                    </a:lnTo>
                    <a:lnTo>
                      <a:pt x="0" y="675"/>
                    </a:lnTo>
                    <a:lnTo>
                      <a:pt x="281" y="562"/>
                    </a:lnTo>
                    <a:lnTo>
                      <a:pt x="618" y="450"/>
                    </a:lnTo>
                    <a:lnTo>
                      <a:pt x="675" y="394"/>
                    </a:lnTo>
                    <a:lnTo>
                      <a:pt x="731" y="338"/>
                    </a:lnTo>
                    <a:lnTo>
                      <a:pt x="1068" y="338"/>
                    </a:lnTo>
                    <a:lnTo>
                      <a:pt x="1180" y="281"/>
                    </a:lnTo>
                    <a:lnTo>
                      <a:pt x="1180" y="169"/>
                    </a:lnTo>
                    <a:lnTo>
                      <a:pt x="1068" y="113"/>
                    </a:lnTo>
                    <a:lnTo>
                      <a:pt x="956" y="113"/>
                    </a:lnTo>
                    <a:lnTo>
                      <a:pt x="899" y="169"/>
                    </a:lnTo>
                    <a:lnTo>
                      <a:pt x="787" y="225"/>
                    </a:lnTo>
                    <a:lnTo>
                      <a:pt x="731" y="225"/>
                    </a:lnTo>
                    <a:lnTo>
                      <a:pt x="675" y="169"/>
                    </a:lnTo>
                    <a:lnTo>
                      <a:pt x="562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7" name="Google Shape;6367;p15"/>
              <p:cNvSpPr/>
              <p:nvPr/>
            </p:nvSpPr>
            <p:spPr>
              <a:xfrm>
                <a:off x="291500" y="1377175"/>
                <a:ext cx="84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50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225"/>
                    </a:lnTo>
                    <a:lnTo>
                      <a:pt x="57" y="450"/>
                    </a:lnTo>
                    <a:lnTo>
                      <a:pt x="226" y="450"/>
                    </a:lnTo>
                    <a:lnTo>
                      <a:pt x="282" y="394"/>
                    </a:lnTo>
                    <a:lnTo>
                      <a:pt x="282" y="281"/>
                    </a:lnTo>
                    <a:lnTo>
                      <a:pt x="338" y="169"/>
                    </a:lnTo>
                    <a:lnTo>
                      <a:pt x="338" y="113"/>
                    </a:lnTo>
                    <a:lnTo>
                      <a:pt x="338" y="57"/>
                    </a:lnTo>
                    <a:lnTo>
                      <a:pt x="169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6A5A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8" name="Google Shape;6368;p15"/>
              <p:cNvSpPr/>
              <p:nvPr/>
            </p:nvSpPr>
            <p:spPr>
              <a:xfrm>
                <a:off x="284475" y="1347675"/>
                <a:ext cx="140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282" extrusionOk="0">
                    <a:moveTo>
                      <a:pt x="226" y="0"/>
                    </a:moveTo>
                    <a:lnTo>
                      <a:pt x="169" y="56"/>
                    </a:lnTo>
                    <a:lnTo>
                      <a:pt x="1" y="225"/>
                    </a:lnTo>
                    <a:lnTo>
                      <a:pt x="169" y="281"/>
                    </a:lnTo>
                    <a:lnTo>
                      <a:pt x="282" y="225"/>
                    </a:lnTo>
                    <a:lnTo>
                      <a:pt x="394" y="169"/>
                    </a:lnTo>
                    <a:lnTo>
                      <a:pt x="563" y="169"/>
                    </a:lnTo>
                    <a:lnTo>
                      <a:pt x="338" y="5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15"/>
              <p:cNvSpPr/>
              <p:nvPr/>
            </p:nvSpPr>
            <p:spPr>
              <a:xfrm>
                <a:off x="299950" y="1423550"/>
                <a:ext cx="84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4" extrusionOk="0">
                    <a:moveTo>
                      <a:pt x="0" y="0"/>
                    </a:moveTo>
                    <a:lnTo>
                      <a:pt x="56" y="337"/>
                    </a:lnTo>
                    <a:lnTo>
                      <a:pt x="112" y="394"/>
                    </a:lnTo>
                    <a:lnTo>
                      <a:pt x="169" y="394"/>
                    </a:lnTo>
                    <a:lnTo>
                      <a:pt x="225" y="337"/>
                    </a:lnTo>
                    <a:lnTo>
                      <a:pt x="281" y="225"/>
                    </a:lnTo>
                    <a:lnTo>
                      <a:pt x="281" y="169"/>
                    </a:lnTo>
                    <a:lnTo>
                      <a:pt x="337" y="113"/>
                    </a:lnTo>
                    <a:lnTo>
                      <a:pt x="225" y="56"/>
                    </a:lnTo>
                    <a:lnTo>
                      <a:pt x="112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6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15"/>
              <p:cNvSpPr/>
              <p:nvPr/>
            </p:nvSpPr>
            <p:spPr>
              <a:xfrm>
                <a:off x="263400" y="1357500"/>
                <a:ext cx="42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38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57" y="338"/>
                    </a:lnTo>
                    <a:lnTo>
                      <a:pt x="113" y="282"/>
                    </a:lnTo>
                    <a:lnTo>
                      <a:pt x="169" y="169"/>
                    </a:lnTo>
                    <a:lnTo>
                      <a:pt x="113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15"/>
              <p:cNvSpPr/>
              <p:nvPr/>
            </p:nvSpPr>
            <p:spPr>
              <a:xfrm>
                <a:off x="298525" y="1336425"/>
                <a:ext cx="42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451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281"/>
                    </a:lnTo>
                    <a:lnTo>
                      <a:pt x="1" y="394"/>
                    </a:lnTo>
                    <a:lnTo>
                      <a:pt x="57" y="450"/>
                    </a:lnTo>
                    <a:lnTo>
                      <a:pt x="169" y="281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15"/>
              <p:cNvSpPr/>
              <p:nvPr/>
            </p:nvSpPr>
            <p:spPr>
              <a:xfrm>
                <a:off x="301350" y="1110200"/>
                <a:ext cx="40775" cy="102600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4104" extrusionOk="0">
                    <a:moveTo>
                      <a:pt x="562" y="0"/>
                    </a:moveTo>
                    <a:lnTo>
                      <a:pt x="506" y="113"/>
                    </a:lnTo>
                    <a:lnTo>
                      <a:pt x="394" y="450"/>
                    </a:lnTo>
                    <a:lnTo>
                      <a:pt x="281" y="787"/>
                    </a:lnTo>
                    <a:lnTo>
                      <a:pt x="225" y="1181"/>
                    </a:lnTo>
                    <a:lnTo>
                      <a:pt x="281" y="1518"/>
                    </a:lnTo>
                    <a:lnTo>
                      <a:pt x="281" y="1630"/>
                    </a:lnTo>
                    <a:lnTo>
                      <a:pt x="337" y="1686"/>
                    </a:lnTo>
                    <a:lnTo>
                      <a:pt x="337" y="1799"/>
                    </a:lnTo>
                    <a:lnTo>
                      <a:pt x="169" y="1911"/>
                    </a:lnTo>
                    <a:lnTo>
                      <a:pt x="113" y="1967"/>
                    </a:lnTo>
                    <a:lnTo>
                      <a:pt x="169" y="2080"/>
                    </a:lnTo>
                    <a:lnTo>
                      <a:pt x="225" y="2249"/>
                    </a:lnTo>
                    <a:lnTo>
                      <a:pt x="281" y="2361"/>
                    </a:lnTo>
                    <a:lnTo>
                      <a:pt x="225" y="2642"/>
                    </a:lnTo>
                    <a:lnTo>
                      <a:pt x="281" y="2754"/>
                    </a:lnTo>
                    <a:lnTo>
                      <a:pt x="281" y="2867"/>
                    </a:lnTo>
                    <a:lnTo>
                      <a:pt x="281" y="2979"/>
                    </a:lnTo>
                    <a:lnTo>
                      <a:pt x="394" y="3092"/>
                    </a:lnTo>
                    <a:lnTo>
                      <a:pt x="337" y="3148"/>
                    </a:lnTo>
                    <a:lnTo>
                      <a:pt x="225" y="3204"/>
                    </a:lnTo>
                    <a:lnTo>
                      <a:pt x="0" y="3654"/>
                    </a:lnTo>
                    <a:lnTo>
                      <a:pt x="0" y="3710"/>
                    </a:lnTo>
                    <a:lnTo>
                      <a:pt x="56" y="3822"/>
                    </a:lnTo>
                    <a:lnTo>
                      <a:pt x="225" y="4047"/>
                    </a:lnTo>
                    <a:lnTo>
                      <a:pt x="281" y="4103"/>
                    </a:lnTo>
                    <a:lnTo>
                      <a:pt x="562" y="3991"/>
                    </a:lnTo>
                    <a:lnTo>
                      <a:pt x="787" y="3935"/>
                    </a:lnTo>
                    <a:lnTo>
                      <a:pt x="1012" y="3878"/>
                    </a:lnTo>
                    <a:lnTo>
                      <a:pt x="1293" y="3766"/>
                    </a:lnTo>
                    <a:lnTo>
                      <a:pt x="1405" y="3654"/>
                    </a:lnTo>
                    <a:lnTo>
                      <a:pt x="1462" y="3597"/>
                    </a:lnTo>
                    <a:lnTo>
                      <a:pt x="1462" y="3541"/>
                    </a:lnTo>
                    <a:lnTo>
                      <a:pt x="1405" y="3373"/>
                    </a:lnTo>
                    <a:lnTo>
                      <a:pt x="1349" y="3260"/>
                    </a:lnTo>
                    <a:lnTo>
                      <a:pt x="1068" y="3260"/>
                    </a:lnTo>
                    <a:lnTo>
                      <a:pt x="1181" y="3148"/>
                    </a:lnTo>
                    <a:lnTo>
                      <a:pt x="1237" y="2979"/>
                    </a:lnTo>
                    <a:lnTo>
                      <a:pt x="1293" y="2867"/>
                    </a:lnTo>
                    <a:lnTo>
                      <a:pt x="1293" y="2586"/>
                    </a:lnTo>
                    <a:lnTo>
                      <a:pt x="1349" y="2417"/>
                    </a:lnTo>
                    <a:lnTo>
                      <a:pt x="1462" y="2305"/>
                    </a:lnTo>
                    <a:lnTo>
                      <a:pt x="1574" y="2249"/>
                    </a:lnTo>
                    <a:lnTo>
                      <a:pt x="1518" y="2080"/>
                    </a:lnTo>
                    <a:lnTo>
                      <a:pt x="1462" y="2024"/>
                    </a:lnTo>
                    <a:lnTo>
                      <a:pt x="1293" y="2024"/>
                    </a:lnTo>
                    <a:lnTo>
                      <a:pt x="1181" y="2080"/>
                    </a:lnTo>
                    <a:lnTo>
                      <a:pt x="1124" y="2080"/>
                    </a:lnTo>
                    <a:lnTo>
                      <a:pt x="1293" y="1967"/>
                    </a:lnTo>
                    <a:lnTo>
                      <a:pt x="1349" y="1855"/>
                    </a:lnTo>
                    <a:lnTo>
                      <a:pt x="1349" y="1518"/>
                    </a:lnTo>
                    <a:lnTo>
                      <a:pt x="1349" y="1405"/>
                    </a:lnTo>
                    <a:lnTo>
                      <a:pt x="1293" y="1293"/>
                    </a:lnTo>
                    <a:lnTo>
                      <a:pt x="1349" y="1237"/>
                    </a:lnTo>
                    <a:lnTo>
                      <a:pt x="1518" y="1124"/>
                    </a:lnTo>
                    <a:lnTo>
                      <a:pt x="1574" y="1068"/>
                    </a:lnTo>
                    <a:lnTo>
                      <a:pt x="1630" y="900"/>
                    </a:lnTo>
                    <a:lnTo>
                      <a:pt x="1518" y="787"/>
                    </a:lnTo>
                    <a:lnTo>
                      <a:pt x="1405" y="787"/>
                    </a:lnTo>
                    <a:lnTo>
                      <a:pt x="1293" y="731"/>
                    </a:lnTo>
                    <a:lnTo>
                      <a:pt x="1181" y="675"/>
                    </a:lnTo>
                    <a:lnTo>
                      <a:pt x="1124" y="619"/>
                    </a:lnTo>
                    <a:lnTo>
                      <a:pt x="956" y="506"/>
                    </a:lnTo>
                    <a:lnTo>
                      <a:pt x="900" y="338"/>
                    </a:lnTo>
                    <a:lnTo>
                      <a:pt x="900" y="225"/>
                    </a:lnTo>
                    <a:lnTo>
                      <a:pt x="843" y="56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15"/>
              <p:cNvSpPr/>
              <p:nvPr/>
            </p:nvSpPr>
            <p:spPr>
              <a:xfrm>
                <a:off x="270425" y="1219800"/>
                <a:ext cx="77325" cy="71675"/>
              </a:xfrm>
              <a:custGeom>
                <a:avLst/>
                <a:gdLst/>
                <a:ahLst/>
                <a:cxnLst/>
                <a:rect l="l" t="t" r="r" b="b"/>
                <a:pathLst>
                  <a:path w="3093" h="2867" extrusionOk="0">
                    <a:moveTo>
                      <a:pt x="1237" y="956"/>
                    </a:moveTo>
                    <a:lnTo>
                      <a:pt x="1293" y="1012"/>
                    </a:lnTo>
                    <a:lnTo>
                      <a:pt x="1293" y="1068"/>
                    </a:lnTo>
                    <a:lnTo>
                      <a:pt x="1293" y="1124"/>
                    </a:lnTo>
                    <a:lnTo>
                      <a:pt x="1237" y="1124"/>
                    </a:lnTo>
                    <a:lnTo>
                      <a:pt x="1125" y="1237"/>
                    </a:lnTo>
                    <a:lnTo>
                      <a:pt x="1069" y="1405"/>
                    </a:lnTo>
                    <a:lnTo>
                      <a:pt x="1018" y="1760"/>
                    </a:lnTo>
                    <a:lnTo>
                      <a:pt x="1018" y="1760"/>
                    </a:lnTo>
                    <a:lnTo>
                      <a:pt x="1012" y="1743"/>
                    </a:lnTo>
                    <a:lnTo>
                      <a:pt x="1012" y="1574"/>
                    </a:lnTo>
                    <a:lnTo>
                      <a:pt x="900" y="1405"/>
                    </a:lnTo>
                    <a:lnTo>
                      <a:pt x="788" y="1349"/>
                    </a:lnTo>
                    <a:lnTo>
                      <a:pt x="619" y="1293"/>
                    </a:lnTo>
                    <a:lnTo>
                      <a:pt x="788" y="1293"/>
                    </a:lnTo>
                    <a:lnTo>
                      <a:pt x="1012" y="1181"/>
                    </a:lnTo>
                    <a:lnTo>
                      <a:pt x="1125" y="1124"/>
                    </a:lnTo>
                    <a:lnTo>
                      <a:pt x="1181" y="1012"/>
                    </a:lnTo>
                    <a:lnTo>
                      <a:pt x="1237" y="956"/>
                    </a:lnTo>
                    <a:close/>
                    <a:moveTo>
                      <a:pt x="2418" y="0"/>
                    </a:moveTo>
                    <a:lnTo>
                      <a:pt x="2361" y="57"/>
                    </a:lnTo>
                    <a:lnTo>
                      <a:pt x="2249" y="113"/>
                    </a:lnTo>
                    <a:lnTo>
                      <a:pt x="2193" y="225"/>
                    </a:lnTo>
                    <a:lnTo>
                      <a:pt x="2137" y="281"/>
                    </a:lnTo>
                    <a:lnTo>
                      <a:pt x="1743" y="281"/>
                    </a:lnTo>
                    <a:lnTo>
                      <a:pt x="1462" y="338"/>
                    </a:lnTo>
                    <a:lnTo>
                      <a:pt x="1462" y="394"/>
                    </a:lnTo>
                    <a:lnTo>
                      <a:pt x="1462" y="450"/>
                    </a:lnTo>
                    <a:lnTo>
                      <a:pt x="1462" y="506"/>
                    </a:lnTo>
                    <a:lnTo>
                      <a:pt x="1350" y="450"/>
                    </a:lnTo>
                    <a:lnTo>
                      <a:pt x="1237" y="338"/>
                    </a:lnTo>
                    <a:lnTo>
                      <a:pt x="1125" y="394"/>
                    </a:lnTo>
                    <a:lnTo>
                      <a:pt x="956" y="506"/>
                    </a:lnTo>
                    <a:lnTo>
                      <a:pt x="844" y="450"/>
                    </a:lnTo>
                    <a:lnTo>
                      <a:pt x="507" y="450"/>
                    </a:lnTo>
                    <a:lnTo>
                      <a:pt x="394" y="562"/>
                    </a:lnTo>
                    <a:lnTo>
                      <a:pt x="394" y="619"/>
                    </a:lnTo>
                    <a:lnTo>
                      <a:pt x="394" y="675"/>
                    </a:lnTo>
                    <a:lnTo>
                      <a:pt x="450" y="787"/>
                    </a:lnTo>
                    <a:lnTo>
                      <a:pt x="394" y="900"/>
                    </a:lnTo>
                    <a:lnTo>
                      <a:pt x="338" y="1012"/>
                    </a:lnTo>
                    <a:lnTo>
                      <a:pt x="226" y="1237"/>
                    </a:lnTo>
                    <a:lnTo>
                      <a:pt x="226" y="1349"/>
                    </a:lnTo>
                    <a:lnTo>
                      <a:pt x="282" y="1462"/>
                    </a:lnTo>
                    <a:lnTo>
                      <a:pt x="226" y="1686"/>
                    </a:lnTo>
                    <a:lnTo>
                      <a:pt x="113" y="1855"/>
                    </a:lnTo>
                    <a:lnTo>
                      <a:pt x="57" y="2024"/>
                    </a:lnTo>
                    <a:lnTo>
                      <a:pt x="1" y="2136"/>
                    </a:lnTo>
                    <a:lnTo>
                      <a:pt x="1" y="2305"/>
                    </a:lnTo>
                    <a:lnTo>
                      <a:pt x="113" y="2417"/>
                    </a:lnTo>
                    <a:lnTo>
                      <a:pt x="113" y="2530"/>
                    </a:lnTo>
                    <a:lnTo>
                      <a:pt x="113" y="2586"/>
                    </a:lnTo>
                    <a:lnTo>
                      <a:pt x="1" y="2698"/>
                    </a:lnTo>
                    <a:lnTo>
                      <a:pt x="1" y="2811"/>
                    </a:lnTo>
                    <a:lnTo>
                      <a:pt x="450" y="2867"/>
                    </a:lnTo>
                    <a:lnTo>
                      <a:pt x="619" y="2811"/>
                    </a:lnTo>
                    <a:lnTo>
                      <a:pt x="619" y="2754"/>
                    </a:lnTo>
                    <a:lnTo>
                      <a:pt x="619" y="2642"/>
                    </a:lnTo>
                    <a:lnTo>
                      <a:pt x="563" y="2586"/>
                    </a:lnTo>
                    <a:lnTo>
                      <a:pt x="675" y="2586"/>
                    </a:lnTo>
                    <a:lnTo>
                      <a:pt x="731" y="2530"/>
                    </a:lnTo>
                    <a:lnTo>
                      <a:pt x="844" y="2417"/>
                    </a:lnTo>
                    <a:lnTo>
                      <a:pt x="844" y="2305"/>
                    </a:lnTo>
                    <a:lnTo>
                      <a:pt x="844" y="2192"/>
                    </a:lnTo>
                    <a:lnTo>
                      <a:pt x="956" y="2136"/>
                    </a:lnTo>
                    <a:lnTo>
                      <a:pt x="1012" y="2024"/>
                    </a:lnTo>
                    <a:lnTo>
                      <a:pt x="1069" y="1911"/>
                    </a:lnTo>
                    <a:lnTo>
                      <a:pt x="1034" y="1808"/>
                    </a:lnTo>
                    <a:lnTo>
                      <a:pt x="1034" y="1808"/>
                    </a:lnTo>
                    <a:lnTo>
                      <a:pt x="1293" y="1911"/>
                    </a:lnTo>
                    <a:lnTo>
                      <a:pt x="1406" y="1968"/>
                    </a:lnTo>
                    <a:lnTo>
                      <a:pt x="1518" y="2080"/>
                    </a:lnTo>
                    <a:lnTo>
                      <a:pt x="1574" y="2136"/>
                    </a:lnTo>
                    <a:lnTo>
                      <a:pt x="1687" y="2192"/>
                    </a:lnTo>
                    <a:lnTo>
                      <a:pt x="1856" y="2136"/>
                    </a:lnTo>
                    <a:lnTo>
                      <a:pt x="1912" y="2024"/>
                    </a:lnTo>
                    <a:lnTo>
                      <a:pt x="1856" y="1855"/>
                    </a:lnTo>
                    <a:lnTo>
                      <a:pt x="1856" y="1743"/>
                    </a:lnTo>
                    <a:lnTo>
                      <a:pt x="1912" y="1686"/>
                    </a:lnTo>
                    <a:lnTo>
                      <a:pt x="1912" y="1630"/>
                    </a:lnTo>
                    <a:lnTo>
                      <a:pt x="1912" y="1462"/>
                    </a:lnTo>
                    <a:lnTo>
                      <a:pt x="1912" y="1349"/>
                    </a:lnTo>
                    <a:lnTo>
                      <a:pt x="1799" y="1293"/>
                    </a:lnTo>
                    <a:lnTo>
                      <a:pt x="1799" y="1237"/>
                    </a:lnTo>
                    <a:lnTo>
                      <a:pt x="1799" y="1181"/>
                    </a:lnTo>
                    <a:lnTo>
                      <a:pt x="2024" y="1012"/>
                    </a:lnTo>
                    <a:lnTo>
                      <a:pt x="2080" y="956"/>
                    </a:lnTo>
                    <a:lnTo>
                      <a:pt x="2137" y="900"/>
                    </a:lnTo>
                    <a:lnTo>
                      <a:pt x="2024" y="675"/>
                    </a:lnTo>
                    <a:lnTo>
                      <a:pt x="2024" y="619"/>
                    </a:lnTo>
                    <a:lnTo>
                      <a:pt x="2361" y="731"/>
                    </a:lnTo>
                    <a:lnTo>
                      <a:pt x="2474" y="787"/>
                    </a:lnTo>
                    <a:lnTo>
                      <a:pt x="2474" y="843"/>
                    </a:lnTo>
                    <a:lnTo>
                      <a:pt x="2586" y="900"/>
                    </a:lnTo>
                    <a:lnTo>
                      <a:pt x="2699" y="843"/>
                    </a:lnTo>
                    <a:lnTo>
                      <a:pt x="2867" y="731"/>
                    </a:lnTo>
                    <a:lnTo>
                      <a:pt x="3036" y="619"/>
                    </a:lnTo>
                    <a:lnTo>
                      <a:pt x="3092" y="506"/>
                    </a:lnTo>
                    <a:lnTo>
                      <a:pt x="3092" y="394"/>
                    </a:lnTo>
                    <a:lnTo>
                      <a:pt x="2980" y="281"/>
                    </a:lnTo>
                    <a:lnTo>
                      <a:pt x="2699" y="281"/>
                    </a:lnTo>
                    <a:lnTo>
                      <a:pt x="2642" y="225"/>
                    </a:lnTo>
                    <a:lnTo>
                      <a:pt x="2586" y="113"/>
                    </a:lnTo>
                    <a:lnTo>
                      <a:pt x="2474" y="57"/>
                    </a:lnTo>
                    <a:lnTo>
                      <a:pt x="2418" y="0"/>
                    </a:lnTo>
                    <a:close/>
                  </a:path>
                </a:pathLst>
              </a:custGeom>
              <a:solidFill>
                <a:srgbClr val="716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15"/>
              <p:cNvSpPr/>
              <p:nvPr/>
            </p:nvSpPr>
            <p:spPr>
              <a:xfrm>
                <a:off x="298525" y="1180450"/>
                <a:ext cx="63275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1968" extrusionOk="0">
                    <a:moveTo>
                      <a:pt x="1462" y="1"/>
                    </a:moveTo>
                    <a:lnTo>
                      <a:pt x="1350" y="57"/>
                    </a:lnTo>
                    <a:lnTo>
                      <a:pt x="1294" y="113"/>
                    </a:lnTo>
                    <a:lnTo>
                      <a:pt x="1237" y="169"/>
                    </a:lnTo>
                    <a:lnTo>
                      <a:pt x="1181" y="338"/>
                    </a:lnTo>
                    <a:lnTo>
                      <a:pt x="1069" y="563"/>
                    </a:lnTo>
                    <a:lnTo>
                      <a:pt x="1069" y="675"/>
                    </a:lnTo>
                    <a:lnTo>
                      <a:pt x="1181" y="675"/>
                    </a:lnTo>
                    <a:lnTo>
                      <a:pt x="1237" y="619"/>
                    </a:lnTo>
                    <a:lnTo>
                      <a:pt x="1350" y="506"/>
                    </a:lnTo>
                    <a:lnTo>
                      <a:pt x="1406" y="619"/>
                    </a:lnTo>
                    <a:lnTo>
                      <a:pt x="1518" y="787"/>
                    </a:lnTo>
                    <a:lnTo>
                      <a:pt x="1406" y="844"/>
                    </a:lnTo>
                    <a:lnTo>
                      <a:pt x="1294" y="900"/>
                    </a:lnTo>
                    <a:lnTo>
                      <a:pt x="1181" y="900"/>
                    </a:lnTo>
                    <a:lnTo>
                      <a:pt x="1069" y="844"/>
                    </a:lnTo>
                    <a:lnTo>
                      <a:pt x="1013" y="844"/>
                    </a:lnTo>
                    <a:lnTo>
                      <a:pt x="1013" y="1012"/>
                    </a:lnTo>
                    <a:lnTo>
                      <a:pt x="1013" y="1068"/>
                    </a:lnTo>
                    <a:lnTo>
                      <a:pt x="844" y="1068"/>
                    </a:lnTo>
                    <a:lnTo>
                      <a:pt x="788" y="1012"/>
                    </a:lnTo>
                    <a:lnTo>
                      <a:pt x="619" y="900"/>
                    </a:lnTo>
                    <a:lnTo>
                      <a:pt x="563" y="956"/>
                    </a:lnTo>
                    <a:lnTo>
                      <a:pt x="563" y="1012"/>
                    </a:lnTo>
                    <a:lnTo>
                      <a:pt x="563" y="1125"/>
                    </a:lnTo>
                    <a:lnTo>
                      <a:pt x="450" y="1237"/>
                    </a:lnTo>
                    <a:lnTo>
                      <a:pt x="338" y="1181"/>
                    </a:lnTo>
                    <a:lnTo>
                      <a:pt x="226" y="956"/>
                    </a:lnTo>
                    <a:lnTo>
                      <a:pt x="113" y="900"/>
                    </a:lnTo>
                    <a:lnTo>
                      <a:pt x="1" y="1012"/>
                    </a:lnTo>
                    <a:lnTo>
                      <a:pt x="169" y="1237"/>
                    </a:lnTo>
                    <a:lnTo>
                      <a:pt x="338" y="1462"/>
                    </a:lnTo>
                    <a:lnTo>
                      <a:pt x="507" y="1406"/>
                    </a:lnTo>
                    <a:lnTo>
                      <a:pt x="563" y="1406"/>
                    </a:lnTo>
                    <a:lnTo>
                      <a:pt x="619" y="1462"/>
                    </a:lnTo>
                    <a:lnTo>
                      <a:pt x="732" y="1631"/>
                    </a:lnTo>
                    <a:lnTo>
                      <a:pt x="956" y="1743"/>
                    </a:lnTo>
                    <a:lnTo>
                      <a:pt x="1013" y="1855"/>
                    </a:lnTo>
                    <a:lnTo>
                      <a:pt x="1069" y="1855"/>
                    </a:lnTo>
                    <a:lnTo>
                      <a:pt x="1125" y="1799"/>
                    </a:lnTo>
                    <a:lnTo>
                      <a:pt x="1125" y="1743"/>
                    </a:lnTo>
                    <a:lnTo>
                      <a:pt x="1181" y="1631"/>
                    </a:lnTo>
                    <a:lnTo>
                      <a:pt x="1237" y="1631"/>
                    </a:lnTo>
                    <a:lnTo>
                      <a:pt x="1294" y="1574"/>
                    </a:lnTo>
                    <a:lnTo>
                      <a:pt x="1350" y="1518"/>
                    </a:lnTo>
                    <a:lnTo>
                      <a:pt x="1350" y="1574"/>
                    </a:lnTo>
                    <a:lnTo>
                      <a:pt x="1406" y="1574"/>
                    </a:lnTo>
                    <a:lnTo>
                      <a:pt x="1518" y="1687"/>
                    </a:lnTo>
                    <a:lnTo>
                      <a:pt x="1518" y="1743"/>
                    </a:lnTo>
                    <a:lnTo>
                      <a:pt x="1575" y="1855"/>
                    </a:lnTo>
                    <a:lnTo>
                      <a:pt x="1631" y="1912"/>
                    </a:lnTo>
                    <a:lnTo>
                      <a:pt x="1687" y="1968"/>
                    </a:lnTo>
                    <a:lnTo>
                      <a:pt x="1799" y="1855"/>
                    </a:lnTo>
                    <a:lnTo>
                      <a:pt x="1856" y="1799"/>
                    </a:lnTo>
                    <a:lnTo>
                      <a:pt x="1968" y="1687"/>
                    </a:lnTo>
                    <a:lnTo>
                      <a:pt x="2080" y="1631"/>
                    </a:lnTo>
                    <a:lnTo>
                      <a:pt x="2249" y="1631"/>
                    </a:lnTo>
                    <a:lnTo>
                      <a:pt x="2305" y="1518"/>
                    </a:lnTo>
                    <a:lnTo>
                      <a:pt x="2305" y="1406"/>
                    </a:lnTo>
                    <a:lnTo>
                      <a:pt x="2305" y="1237"/>
                    </a:lnTo>
                    <a:lnTo>
                      <a:pt x="2305" y="1181"/>
                    </a:lnTo>
                    <a:lnTo>
                      <a:pt x="2361" y="1068"/>
                    </a:lnTo>
                    <a:lnTo>
                      <a:pt x="2530" y="900"/>
                    </a:lnTo>
                    <a:lnTo>
                      <a:pt x="2530" y="731"/>
                    </a:lnTo>
                    <a:lnTo>
                      <a:pt x="2474" y="563"/>
                    </a:lnTo>
                    <a:lnTo>
                      <a:pt x="2361" y="394"/>
                    </a:lnTo>
                    <a:lnTo>
                      <a:pt x="2249" y="338"/>
                    </a:lnTo>
                    <a:lnTo>
                      <a:pt x="2137" y="282"/>
                    </a:lnTo>
                    <a:lnTo>
                      <a:pt x="1968" y="169"/>
                    </a:lnTo>
                    <a:lnTo>
                      <a:pt x="1912" y="169"/>
                    </a:lnTo>
                    <a:lnTo>
                      <a:pt x="1799" y="57"/>
                    </a:lnTo>
                    <a:lnTo>
                      <a:pt x="1631" y="57"/>
                    </a:lnTo>
                    <a:lnTo>
                      <a:pt x="1462" y="1"/>
                    </a:lnTo>
                    <a:close/>
                  </a:path>
                </a:pathLst>
              </a:custGeom>
              <a:solidFill>
                <a:srgbClr val="8982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15"/>
              <p:cNvSpPr/>
              <p:nvPr/>
            </p:nvSpPr>
            <p:spPr>
              <a:xfrm>
                <a:off x="299950" y="1093325"/>
                <a:ext cx="2952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2193" extrusionOk="0">
                    <a:moveTo>
                      <a:pt x="843" y="1"/>
                    </a:moveTo>
                    <a:lnTo>
                      <a:pt x="787" y="57"/>
                    </a:lnTo>
                    <a:lnTo>
                      <a:pt x="618" y="226"/>
                    </a:lnTo>
                    <a:lnTo>
                      <a:pt x="618" y="282"/>
                    </a:lnTo>
                    <a:lnTo>
                      <a:pt x="562" y="394"/>
                    </a:lnTo>
                    <a:lnTo>
                      <a:pt x="562" y="450"/>
                    </a:lnTo>
                    <a:lnTo>
                      <a:pt x="450" y="507"/>
                    </a:lnTo>
                    <a:lnTo>
                      <a:pt x="337" y="619"/>
                    </a:lnTo>
                    <a:lnTo>
                      <a:pt x="281" y="788"/>
                    </a:lnTo>
                    <a:lnTo>
                      <a:pt x="281" y="900"/>
                    </a:lnTo>
                    <a:lnTo>
                      <a:pt x="225" y="1069"/>
                    </a:lnTo>
                    <a:lnTo>
                      <a:pt x="56" y="1350"/>
                    </a:lnTo>
                    <a:lnTo>
                      <a:pt x="0" y="1631"/>
                    </a:lnTo>
                    <a:lnTo>
                      <a:pt x="112" y="1912"/>
                    </a:lnTo>
                    <a:lnTo>
                      <a:pt x="225" y="2193"/>
                    </a:lnTo>
                    <a:lnTo>
                      <a:pt x="337" y="2193"/>
                    </a:lnTo>
                    <a:lnTo>
                      <a:pt x="450" y="1743"/>
                    </a:lnTo>
                    <a:lnTo>
                      <a:pt x="393" y="1631"/>
                    </a:lnTo>
                    <a:lnTo>
                      <a:pt x="450" y="1518"/>
                    </a:lnTo>
                    <a:lnTo>
                      <a:pt x="450" y="1462"/>
                    </a:lnTo>
                    <a:lnTo>
                      <a:pt x="506" y="1350"/>
                    </a:lnTo>
                    <a:lnTo>
                      <a:pt x="506" y="1294"/>
                    </a:lnTo>
                    <a:lnTo>
                      <a:pt x="618" y="1237"/>
                    </a:lnTo>
                    <a:lnTo>
                      <a:pt x="618" y="1181"/>
                    </a:lnTo>
                    <a:lnTo>
                      <a:pt x="562" y="1125"/>
                    </a:lnTo>
                    <a:lnTo>
                      <a:pt x="506" y="1069"/>
                    </a:lnTo>
                    <a:lnTo>
                      <a:pt x="562" y="1013"/>
                    </a:lnTo>
                    <a:lnTo>
                      <a:pt x="562" y="956"/>
                    </a:lnTo>
                    <a:lnTo>
                      <a:pt x="675" y="956"/>
                    </a:lnTo>
                    <a:lnTo>
                      <a:pt x="675" y="844"/>
                    </a:lnTo>
                    <a:lnTo>
                      <a:pt x="731" y="731"/>
                    </a:lnTo>
                    <a:lnTo>
                      <a:pt x="956" y="731"/>
                    </a:lnTo>
                    <a:lnTo>
                      <a:pt x="1068" y="619"/>
                    </a:lnTo>
                    <a:lnTo>
                      <a:pt x="1124" y="507"/>
                    </a:lnTo>
                    <a:lnTo>
                      <a:pt x="1124" y="450"/>
                    </a:lnTo>
                    <a:lnTo>
                      <a:pt x="1180" y="338"/>
                    </a:lnTo>
                    <a:lnTo>
                      <a:pt x="1180" y="282"/>
                    </a:lnTo>
                    <a:lnTo>
                      <a:pt x="1180" y="226"/>
                    </a:lnTo>
                    <a:lnTo>
                      <a:pt x="1068" y="169"/>
                    </a:lnTo>
                    <a:lnTo>
                      <a:pt x="899" y="1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15"/>
              <p:cNvSpPr/>
              <p:nvPr/>
            </p:nvSpPr>
            <p:spPr>
              <a:xfrm>
                <a:off x="294325" y="1103175"/>
                <a:ext cx="168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1912" extrusionOk="0">
                    <a:moveTo>
                      <a:pt x="506" y="0"/>
                    </a:moveTo>
                    <a:lnTo>
                      <a:pt x="394" y="113"/>
                    </a:lnTo>
                    <a:lnTo>
                      <a:pt x="337" y="169"/>
                    </a:lnTo>
                    <a:lnTo>
                      <a:pt x="225" y="225"/>
                    </a:lnTo>
                    <a:lnTo>
                      <a:pt x="169" y="225"/>
                    </a:lnTo>
                    <a:lnTo>
                      <a:pt x="225" y="394"/>
                    </a:lnTo>
                    <a:lnTo>
                      <a:pt x="169" y="506"/>
                    </a:lnTo>
                    <a:lnTo>
                      <a:pt x="56" y="562"/>
                    </a:lnTo>
                    <a:lnTo>
                      <a:pt x="0" y="731"/>
                    </a:lnTo>
                    <a:lnTo>
                      <a:pt x="0" y="900"/>
                    </a:lnTo>
                    <a:lnTo>
                      <a:pt x="56" y="1293"/>
                    </a:lnTo>
                    <a:lnTo>
                      <a:pt x="56" y="1349"/>
                    </a:lnTo>
                    <a:lnTo>
                      <a:pt x="113" y="1349"/>
                    </a:lnTo>
                    <a:lnTo>
                      <a:pt x="169" y="1405"/>
                    </a:lnTo>
                    <a:lnTo>
                      <a:pt x="225" y="1686"/>
                    </a:lnTo>
                    <a:lnTo>
                      <a:pt x="337" y="1855"/>
                    </a:lnTo>
                    <a:lnTo>
                      <a:pt x="394" y="1911"/>
                    </a:lnTo>
                    <a:lnTo>
                      <a:pt x="450" y="1799"/>
                    </a:lnTo>
                    <a:lnTo>
                      <a:pt x="394" y="1574"/>
                    </a:lnTo>
                    <a:lnTo>
                      <a:pt x="394" y="1405"/>
                    </a:lnTo>
                    <a:lnTo>
                      <a:pt x="337" y="1237"/>
                    </a:lnTo>
                    <a:lnTo>
                      <a:pt x="337" y="1068"/>
                    </a:lnTo>
                    <a:lnTo>
                      <a:pt x="394" y="900"/>
                    </a:lnTo>
                    <a:lnTo>
                      <a:pt x="506" y="731"/>
                    </a:lnTo>
                    <a:lnTo>
                      <a:pt x="618" y="619"/>
                    </a:lnTo>
                    <a:lnTo>
                      <a:pt x="618" y="506"/>
                    </a:lnTo>
                    <a:lnTo>
                      <a:pt x="562" y="450"/>
                    </a:lnTo>
                    <a:lnTo>
                      <a:pt x="562" y="394"/>
                    </a:lnTo>
                    <a:lnTo>
                      <a:pt x="618" y="337"/>
                    </a:lnTo>
                    <a:lnTo>
                      <a:pt x="675" y="225"/>
                    </a:lnTo>
                    <a:lnTo>
                      <a:pt x="675" y="113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15"/>
              <p:cNvSpPr/>
              <p:nvPr/>
            </p:nvSpPr>
            <p:spPr>
              <a:xfrm>
                <a:off x="299950" y="1155150"/>
                <a:ext cx="126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844" extrusionOk="0">
                    <a:moveTo>
                      <a:pt x="169" y="1"/>
                    </a:moveTo>
                    <a:lnTo>
                      <a:pt x="0" y="169"/>
                    </a:lnTo>
                    <a:lnTo>
                      <a:pt x="0" y="226"/>
                    </a:lnTo>
                    <a:lnTo>
                      <a:pt x="0" y="282"/>
                    </a:lnTo>
                    <a:lnTo>
                      <a:pt x="112" y="394"/>
                    </a:lnTo>
                    <a:lnTo>
                      <a:pt x="169" y="563"/>
                    </a:lnTo>
                    <a:lnTo>
                      <a:pt x="169" y="732"/>
                    </a:lnTo>
                    <a:lnTo>
                      <a:pt x="281" y="844"/>
                    </a:lnTo>
                    <a:lnTo>
                      <a:pt x="450" y="675"/>
                    </a:lnTo>
                    <a:lnTo>
                      <a:pt x="506" y="563"/>
                    </a:lnTo>
                    <a:lnTo>
                      <a:pt x="450" y="451"/>
                    </a:lnTo>
                    <a:lnTo>
                      <a:pt x="337" y="282"/>
                    </a:lnTo>
                    <a:lnTo>
                      <a:pt x="281" y="226"/>
                    </a:lnTo>
                    <a:lnTo>
                      <a:pt x="281" y="113"/>
                    </a:lnTo>
                    <a:lnTo>
                      <a:pt x="337" y="57"/>
                    </a:lnTo>
                    <a:lnTo>
                      <a:pt x="506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15"/>
              <p:cNvSpPr/>
              <p:nvPr/>
            </p:nvSpPr>
            <p:spPr>
              <a:xfrm>
                <a:off x="280275" y="12015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68F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15"/>
              <p:cNvSpPr/>
              <p:nvPr/>
            </p:nvSpPr>
            <p:spPr>
              <a:xfrm>
                <a:off x="308375" y="114812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15"/>
              <p:cNvSpPr/>
              <p:nvPr/>
            </p:nvSpPr>
            <p:spPr>
              <a:xfrm>
                <a:off x="298525" y="1201525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15"/>
              <p:cNvSpPr/>
              <p:nvPr/>
            </p:nvSpPr>
            <p:spPr>
              <a:xfrm>
                <a:off x="306975" y="121697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982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15"/>
              <p:cNvSpPr/>
              <p:nvPr/>
            </p:nvSpPr>
            <p:spPr>
              <a:xfrm>
                <a:off x="256375" y="1535950"/>
                <a:ext cx="4500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743" extrusionOk="0">
                    <a:moveTo>
                      <a:pt x="731" y="1"/>
                    </a:moveTo>
                    <a:lnTo>
                      <a:pt x="619" y="57"/>
                    </a:lnTo>
                    <a:lnTo>
                      <a:pt x="563" y="113"/>
                    </a:lnTo>
                    <a:lnTo>
                      <a:pt x="507" y="169"/>
                    </a:lnTo>
                    <a:lnTo>
                      <a:pt x="563" y="282"/>
                    </a:lnTo>
                    <a:lnTo>
                      <a:pt x="507" y="394"/>
                    </a:lnTo>
                    <a:lnTo>
                      <a:pt x="394" y="450"/>
                    </a:lnTo>
                    <a:lnTo>
                      <a:pt x="282" y="506"/>
                    </a:lnTo>
                    <a:lnTo>
                      <a:pt x="225" y="563"/>
                    </a:lnTo>
                    <a:lnTo>
                      <a:pt x="169" y="619"/>
                    </a:lnTo>
                    <a:lnTo>
                      <a:pt x="225" y="675"/>
                    </a:lnTo>
                    <a:lnTo>
                      <a:pt x="282" y="731"/>
                    </a:lnTo>
                    <a:lnTo>
                      <a:pt x="338" y="787"/>
                    </a:lnTo>
                    <a:lnTo>
                      <a:pt x="282" y="900"/>
                    </a:lnTo>
                    <a:lnTo>
                      <a:pt x="169" y="956"/>
                    </a:lnTo>
                    <a:lnTo>
                      <a:pt x="57" y="1012"/>
                    </a:lnTo>
                    <a:lnTo>
                      <a:pt x="1" y="1125"/>
                    </a:lnTo>
                    <a:lnTo>
                      <a:pt x="57" y="1237"/>
                    </a:lnTo>
                    <a:lnTo>
                      <a:pt x="169" y="1293"/>
                    </a:lnTo>
                    <a:lnTo>
                      <a:pt x="338" y="1406"/>
                    </a:lnTo>
                    <a:lnTo>
                      <a:pt x="394" y="1462"/>
                    </a:lnTo>
                    <a:lnTo>
                      <a:pt x="394" y="1518"/>
                    </a:lnTo>
                    <a:lnTo>
                      <a:pt x="450" y="1574"/>
                    </a:lnTo>
                    <a:lnTo>
                      <a:pt x="563" y="1574"/>
                    </a:lnTo>
                    <a:lnTo>
                      <a:pt x="675" y="1631"/>
                    </a:lnTo>
                    <a:lnTo>
                      <a:pt x="1012" y="1743"/>
                    </a:lnTo>
                    <a:lnTo>
                      <a:pt x="1012" y="1687"/>
                    </a:lnTo>
                    <a:lnTo>
                      <a:pt x="1125" y="1631"/>
                    </a:lnTo>
                    <a:lnTo>
                      <a:pt x="1181" y="1687"/>
                    </a:lnTo>
                    <a:lnTo>
                      <a:pt x="1293" y="1687"/>
                    </a:lnTo>
                    <a:lnTo>
                      <a:pt x="1406" y="1518"/>
                    </a:lnTo>
                    <a:lnTo>
                      <a:pt x="1518" y="1293"/>
                    </a:lnTo>
                    <a:lnTo>
                      <a:pt x="1574" y="1181"/>
                    </a:lnTo>
                    <a:lnTo>
                      <a:pt x="1743" y="1068"/>
                    </a:lnTo>
                    <a:lnTo>
                      <a:pt x="1799" y="956"/>
                    </a:lnTo>
                    <a:lnTo>
                      <a:pt x="1799" y="787"/>
                    </a:lnTo>
                    <a:lnTo>
                      <a:pt x="1687" y="675"/>
                    </a:lnTo>
                    <a:lnTo>
                      <a:pt x="1462" y="675"/>
                    </a:lnTo>
                    <a:lnTo>
                      <a:pt x="1406" y="787"/>
                    </a:lnTo>
                    <a:lnTo>
                      <a:pt x="1069" y="787"/>
                    </a:lnTo>
                    <a:lnTo>
                      <a:pt x="956" y="731"/>
                    </a:lnTo>
                    <a:lnTo>
                      <a:pt x="900" y="619"/>
                    </a:lnTo>
                    <a:lnTo>
                      <a:pt x="956" y="394"/>
                    </a:lnTo>
                    <a:lnTo>
                      <a:pt x="956" y="225"/>
                    </a:lnTo>
                    <a:lnTo>
                      <a:pt x="900" y="169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877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15"/>
              <p:cNvSpPr/>
              <p:nvPr/>
            </p:nvSpPr>
            <p:spPr>
              <a:xfrm>
                <a:off x="259200" y="1482550"/>
                <a:ext cx="39350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1574" h="1856" extrusionOk="0">
                    <a:moveTo>
                      <a:pt x="1124" y="1"/>
                    </a:moveTo>
                    <a:lnTo>
                      <a:pt x="1012" y="57"/>
                    </a:lnTo>
                    <a:lnTo>
                      <a:pt x="956" y="113"/>
                    </a:lnTo>
                    <a:lnTo>
                      <a:pt x="899" y="113"/>
                    </a:lnTo>
                    <a:lnTo>
                      <a:pt x="787" y="169"/>
                    </a:lnTo>
                    <a:lnTo>
                      <a:pt x="731" y="169"/>
                    </a:lnTo>
                    <a:lnTo>
                      <a:pt x="618" y="338"/>
                    </a:lnTo>
                    <a:lnTo>
                      <a:pt x="506" y="394"/>
                    </a:lnTo>
                    <a:lnTo>
                      <a:pt x="394" y="394"/>
                    </a:lnTo>
                    <a:lnTo>
                      <a:pt x="337" y="450"/>
                    </a:lnTo>
                    <a:lnTo>
                      <a:pt x="394" y="450"/>
                    </a:lnTo>
                    <a:lnTo>
                      <a:pt x="506" y="507"/>
                    </a:lnTo>
                    <a:lnTo>
                      <a:pt x="562" y="507"/>
                    </a:lnTo>
                    <a:lnTo>
                      <a:pt x="562" y="563"/>
                    </a:lnTo>
                    <a:lnTo>
                      <a:pt x="506" y="619"/>
                    </a:lnTo>
                    <a:lnTo>
                      <a:pt x="337" y="675"/>
                    </a:lnTo>
                    <a:lnTo>
                      <a:pt x="169" y="563"/>
                    </a:lnTo>
                    <a:lnTo>
                      <a:pt x="0" y="563"/>
                    </a:lnTo>
                    <a:lnTo>
                      <a:pt x="0" y="619"/>
                    </a:lnTo>
                    <a:lnTo>
                      <a:pt x="56" y="675"/>
                    </a:lnTo>
                    <a:lnTo>
                      <a:pt x="169" y="731"/>
                    </a:lnTo>
                    <a:lnTo>
                      <a:pt x="281" y="788"/>
                    </a:lnTo>
                    <a:lnTo>
                      <a:pt x="281" y="900"/>
                    </a:lnTo>
                    <a:lnTo>
                      <a:pt x="562" y="900"/>
                    </a:lnTo>
                    <a:lnTo>
                      <a:pt x="675" y="788"/>
                    </a:lnTo>
                    <a:lnTo>
                      <a:pt x="731" y="731"/>
                    </a:lnTo>
                    <a:lnTo>
                      <a:pt x="731" y="788"/>
                    </a:lnTo>
                    <a:lnTo>
                      <a:pt x="731" y="844"/>
                    </a:lnTo>
                    <a:lnTo>
                      <a:pt x="899" y="1069"/>
                    </a:lnTo>
                    <a:lnTo>
                      <a:pt x="899" y="1181"/>
                    </a:lnTo>
                    <a:lnTo>
                      <a:pt x="843" y="1350"/>
                    </a:lnTo>
                    <a:lnTo>
                      <a:pt x="843" y="1462"/>
                    </a:lnTo>
                    <a:lnTo>
                      <a:pt x="899" y="1575"/>
                    </a:lnTo>
                    <a:lnTo>
                      <a:pt x="956" y="1687"/>
                    </a:lnTo>
                    <a:lnTo>
                      <a:pt x="1124" y="1687"/>
                    </a:lnTo>
                    <a:lnTo>
                      <a:pt x="1124" y="1743"/>
                    </a:lnTo>
                    <a:lnTo>
                      <a:pt x="1124" y="1799"/>
                    </a:lnTo>
                    <a:lnTo>
                      <a:pt x="1180" y="1856"/>
                    </a:lnTo>
                    <a:lnTo>
                      <a:pt x="1349" y="1856"/>
                    </a:lnTo>
                    <a:lnTo>
                      <a:pt x="1461" y="1743"/>
                    </a:lnTo>
                    <a:lnTo>
                      <a:pt x="1461" y="1687"/>
                    </a:lnTo>
                    <a:lnTo>
                      <a:pt x="1405" y="1575"/>
                    </a:lnTo>
                    <a:lnTo>
                      <a:pt x="1349" y="1462"/>
                    </a:lnTo>
                    <a:lnTo>
                      <a:pt x="1349" y="1406"/>
                    </a:lnTo>
                    <a:lnTo>
                      <a:pt x="1405" y="1294"/>
                    </a:lnTo>
                    <a:lnTo>
                      <a:pt x="1461" y="1181"/>
                    </a:lnTo>
                    <a:lnTo>
                      <a:pt x="1574" y="1069"/>
                    </a:lnTo>
                    <a:lnTo>
                      <a:pt x="1574" y="956"/>
                    </a:lnTo>
                    <a:lnTo>
                      <a:pt x="1461" y="844"/>
                    </a:lnTo>
                    <a:lnTo>
                      <a:pt x="1180" y="844"/>
                    </a:lnTo>
                    <a:lnTo>
                      <a:pt x="1068" y="900"/>
                    </a:lnTo>
                    <a:lnTo>
                      <a:pt x="1012" y="844"/>
                    </a:lnTo>
                    <a:lnTo>
                      <a:pt x="1068" y="844"/>
                    </a:lnTo>
                    <a:lnTo>
                      <a:pt x="1180" y="731"/>
                    </a:lnTo>
                    <a:lnTo>
                      <a:pt x="1180" y="675"/>
                    </a:lnTo>
                    <a:lnTo>
                      <a:pt x="956" y="507"/>
                    </a:lnTo>
                    <a:lnTo>
                      <a:pt x="1124" y="563"/>
                    </a:lnTo>
                    <a:lnTo>
                      <a:pt x="1405" y="450"/>
                    </a:lnTo>
                    <a:lnTo>
                      <a:pt x="1518" y="394"/>
                    </a:lnTo>
                    <a:lnTo>
                      <a:pt x="1574" y="282"/>
                    </a:lnTo>
                    <a:lnTo>
                      <a:pt x="1574" y="113"/>
                    </a:lnTo>
                    <a:lnTo>
                      <a:pt x="1461" y="57"/>
                    </a:lnTo>
                    <a:lnTo>
                      <a:pt x="1293" y="57"/>
                    </a:lnTo>
                    <a:lnTo>
                      <a:pt x="1180" y="1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15"/>
              <p:cNvSpPr/>
              <p:nvPr/>
            </p:nvSpPr>
            <p:spPr>
              <a:xfrm>
                <a:off x="267625" y="1502225"/>
                <a:ext cx="1547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1350" extrusionOk="0">
                    <a:moveTo>
                      <a:pt x="225" y="1"/>
                    </a:moveTo>
                    <a:lnTo>
                      <a:pt x="225" y="57"/>
                    </a:lnTo>
                    <a:lnTo>
                      <a:pt x="225" y="113"/>
                    </a:lnTo>
                    <a:lnTo>
                      <a:pt x="169" y="225"/>
                    </a:lnTo>
                    <a:lnTo>
                      <a:pt x="169" y="338"/>
                    </a:lnTo>
                    <a:lnTo>
                      <a:pt x="281" y="507"/>
                    </a:lnTo>
                    <a:lnTo>
                      <a:pt x="281" y="563"/>
                    </a:lnTo>
                    <a:lnTo>
                      <a:pt x="225" y="619"/>
                    </a:lnTo>
                    <a:lnTo>
                      <a:pt x="113" y="619"/>
                    </a:lnTo>
                    <a:lnTo>
                      <a:pt x="0" y="675"/>
                    </a:lnTo>
                    <a:lnTo>
                      <a:pt x="57" y="788"/>
                    </a:lnTo>
                    <a:lnTo>
                      <a:pt x="113" y="844"/>
                    </a:lnTo>
                    <a:lnTo>
                      <a:pt x="169" y="900"/>
                    </a:lnTo>
                    <a:lnTo>
                      <a:pt x="225" y="1012"/>
                    </a:lnTo>
                    <a:lnTo>
                      <a:pt x="169" y="1125"/>
                    </a:lnTo>
                    <a:lnTo>
                      <a:pt x="113" y="1181"/>
                    </a:lnTo>
                    <a:lnTo>
                      <a:pt x="113" y="1237"/>
                    </a:lnTo>
                    <a:lnTo>
                      <a:pt x="281" y="1350"/>
                    </a:lnTo>
                    <a:lnTo>
                      <a:pt x="506" y="1125"/>
                    </a:lnTo>
                    <a:lnTo>
                      <a:pt x="619" y="1012"/>
                    </a:lnTo>
                    <a:lnTo>
                      <a:pt x="619" y="844"/>
                    </a:lnTo>
                    <a:lnTo>
                      <a:pt x="619" y="675"/>
                    </a:lnTo>
                    <a:lnTo>
                      <a:pt x="619" y="563"/>
                    </a:lnTo>
                    <a:lnTo>
                      <a:pt x="619" y="450"/>
                    </a:lnTo>
                    <a:lnTo>
                      <a:pt x="619" y="282"/>
                    </a:lnTo>
                    <a:lnTo>
                      <a:pt x="506" y="169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15"/>
              <p:cNvSpPr/>
              <p:nvPr/>
            </p:nvSpPr>
            <p:spPr>
              <a:xfrm>
                <a:off x="262000" y="1573900"/>
                <a:ext cx="1127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69" extrusionOk="0">
                    <a:moveTo>
                      <a:pt x="169" y="0"/>
                    </a:moveTo>
                    <a:lnTo>
                      <a:pt x="0" y="56"/>
                    </a:lnTo>
                    <a:lnTo>
                      <a:pt x="0" y="169"/>
                    </a:lnTo>
                    <a:lnTo>
                      <a:pt x="225" y="169"/>
                    </a:lnTo>
                    <a:lnTo>
                      <a:pt x="450" y="113"/>
                    </a:lnTo>
                    <a:lnTo>
                      <a:pt x="394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E77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15"/>
              <p:cNvSpPr/>
              <p:nvPr/>
            </p:nvSpPr>
            <p:spPr>
              <a:xfrm>
                <a:off x="253575" y="1502225"/>
                <a:ext cx="11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70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225" y="113"/>
                    </a:lnTo>
                    <a:lnTo>
                      <a:pt x="450" y="113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15"/>
              <p:cNvSpPr/>
              <p:nvPr/>
            </p:nvSpPr>
            <p:spPr>
              <a:xfrm>
                <a:off x="260600" y="15781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E77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15"/>
              <p:cNvSpPr/>
              <p:nvPr/>
            </p:nvSpPr>
            <p:spPr>
              <a:xfrm>
                <a:off x="257775" y="16258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13" y="57"/>
                    </a:moveTo>
                    <a:lnTo>
                      <a:pt x="113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13" y="57"/>
                    </a:lnTo>
                    <a:lnTo>
                      <a:pt x="113" y="57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15"/>
              <p:cNvSpPr/>
              <p:nvPr/>
            </p:nvSpPr>
            <p:spPr>
              <a:xfrm>
                <a:off x="264800" y="15050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15"/>
              <p:cNvSpPr/>
              <p:nvPr/>
            </p:nvSpPr>
            <p:spPr>
              <a:xfrm>
                <a:off x="271825" y="1401050"/>
                <a:ext cx="70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70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282" y="169"/>
                    </a:lnTo>
                    <a:lnTo>
                      <a:pt x="282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6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15"/>
              <p:cNvSpPr/>
              <p:nvPr/>
            </p:nvSpPr>
            <p:spPr>
              <a:xfrm>
                <a:off x="267625" y="1440400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7" y="225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15"/>
              <p:cNvSpPr/>
              <p:nvPr/>
            </p:nvSpPr>
            <p:spPr>
              <a:xfrm>
                <a:off x="266225" y="1447425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113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0" y="282"/>
                    </a:lnTo>
                    <a:lnTo>
                      <a:pt x="56" y="225"/>
                    </a:lnTo>
                    <a:lnTo>
                      <a:pt x="113" y="169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15"/>
              <p:cNvSpPr/>
              <p:nvPr/>
            </p:nvSpPr>
            <p:spPr>
              <a:xfrm>
                <a:off x="278850" y="139965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6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15"/>
              <p:cNvSpPr/>
              <p:nvPr/>
            </p:nvSpPr>
            <p:spPr>
              <a:xfrm>
                <a:off x="273250" y="14080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6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15"/>
              <p:cNvSpPr/>
              <p:nvPr/>
            </p:nvSpPr>
            <p:spPr>
              <a:xfrm>
                <a:off x="278850" y="1462875"/>
                <a:ext cx="46400" cy="63275"/>
              </a:xfrm>
              <a:custGeom>
                <a:avLst/>
                <a:gdLst/>
                <a:ahLst/>
                <a:cxnLst/>
                <a:rect l="l" t="t" r="r" b="b"/>
                <a:pathLst>
                  <a:path w="1856" h="2531" extrusionOk="0">
                    <a:moveTo>
                      <a:pt x="1575" y="1"/>
                    </a:moveTo>
                    <a:lnTo>
                      <a:pt x="1519" y="57"/>
                    </a:lnTo>
                    <a:lnTo>
                      <a:pt x="1406" y="226"/>
                    </a:lnTo>
                    <a:lnTo>
                      <a:pt x="1406" y="282"/>
                    </a:lnTo>
                    <a:lnTo>
                      <a:pt x="1462" y="394"/>
                    </a:lnTo>
                    <a:lnTo>
                      <a:pt x="1462" y="451"/>
                    </a:lnTo>
                    <a:lnTo>
                      <a:pt x="1406" y="619"/>
                    </a:lnTo>
                    <a:lnTo>
                      <a:pt x="1406" y="732"/>
                    </a:lnTo>
                    <a:lnTo>
                      <a:pt x="1406" y="900"/>
                    </a:lnTo>
                    <a:lnTo>
                      <a:pt x="1406" y="1069"/>
                    </a:lnTo>
                    <a:lnTo>
                      <a:pt x="1462" y="1181"/>
                    </a:lnTo>
                    <a:lnTo>
                      <a:pt x="1406" y="1237"/>
                    </a:lnTo>
                    <a:lnTo>
                      <a:pt x="1294" y="1462"/>
                    </a:lnTo>
                    <a:lnTo>
                      <a:pt x="1181" y="1462"/>
                    </a:lnTo>
                    <a:lnTo>
                      <a:pt x="1125" y="1406"/>
                    </a:lnTo>
                    <a:lnTo>
                      <a:pt x="1125" y="1350"/>
                    </a:lnTo>
                    <a:lnTo>
                      <a:pt x="1181" y="1125"/>
                    </a:lnTo>
                    <a:lnTo>
                      <a:pt x="1125" y="1069"/>
                    </a:lnTo>
                    <a:lnTo>
                      <a:pt x="1069" y="1013"/>
                    </a:lnTo>
                    <a:lnTo>
                      <a:pt x="788" y="844"/>
                    </a:lnTo>
                    <a:lnTo>
                      <a:pt x="675" y="732"/>
                    </a:lnTo>
                    <a:lnTo>
                      <a:pt x="732" y="619"/>
                    </a:lnTo>
                    <a:lnTo>
                      <a:pt x="732" y="507"/>
                    </a:lnTo>
                    <a:lnTo>
                      <a:pt x="619" y="507"/>
                    </a:lnTo>
                    <a:lnTo>
                      <a:pt x="507" y="619"/>
                    </a:lnTo>
                    <a:lnTo>
                      <a:pt x="563" y="732"/>
                    </a:lnTo>
                    <a:lnTo>
                      <a:pt x="507" y="788"/>
                    </a:lnTo>
                    <a:lnTo>
                      <a:pt x="394" y="788"/>
                    </a:lnTo>
                    <a:lnTo>
                      <a:pt x="451" y="844"/>
                    </a:lnTo>
                    <a:lnTo>
                      <a:pt x="563" y="900"/>
                    </a:lnTo>
                    <a:lnTo>
                      <a:pt x="788" y="1013"/>
                    </a:lnTo>
                    <a:lnTo>
                      <a:pt x="563" y="1181"/>
                    </a:lnTo>
                    <a:lnTo>
                      <a:pt x="338" y="1237"/>
                    </a:lnTo>
                    <a:lnTo>
                      <a:pt x="282" y="1237"/>
                    </a:lnTo>
                    <a:lnTo>
                      <a:pt x="170" y="1181"/>
                    </a:lnTo>
                    <a:lnTo>
                      <a:pt x="57" y="1181"/>
                    </a:lnTo>
                    <a:lnTo>
                      <a:pt x="57" y="1237"/>
                    </a:lnTo>
                    <a:lnTo>
                      <a:pt x="1" y="1350"/>
                    </a:lnTo>
                    <a:lnTo>
                      <a:pt x="57" y="1406"/>
                    </a:lnTo>
                    <a:lnTo>
                      <a:pt x="282" y="1462"/>
                    </a:lnTo>
                    <a:lnTo>
                      <a:pt x="338" y="1518"/>
                    </a:lnTo>
                    <a:lnTo>
                      <a:pt x="282" y="1631"/>
                    </a:lnTo>
                    <a:lnTo>
                      <a:pt x="226" y="1631"/>
                    </a:lnTo>
                    <a:lnTo>
                      <a:pt x="282" y="1687"/>
                    </a:lnTo>
                    <a:lnTo>
                      <a:pt x="338" y="1743"/>
                    </a:lnTo>
                    <a:lnTo>
                      <a:pt x="619" y="1687"/>
                    </a:lnTo>
                    <a:lnTo>
                      <a:pt x="675" y="1743"/>
                    </a:lnTo>
                    <a:lnTo>
                      <a:pt x="675" y="1856"/>
                    </a:lnTo>
                    <a:lnTo>
                      <a:pt x="619" y="1968"/>
                    </a:lnTo>
                    <a:lnTo>
                      <a:pt x="451" y="2024"/>
                    </a:lnTo>
                    <a:lnTo>
                      <a:pt x="394" y="2024"/>
                    </a:lnTo>
                    <a:lnTo>
                      <a:pt x="338" y="2081"/>
                    </a:lnTo>
                    <a:lnTo>
                      <a:pt x="338" y="2137"/>
                    </a:lnTo>
                    <a:lnTo>
                      <a:pt x="394" y="2193"/>
                    </a:lnTo>
                    <a:lnTo>
                      <a:pt x="451" y="2249"/>
                    </a:lnTo>
                    <a:lnTo>
                      <a:pt x="507" y="2362"/>
                    </a:lnTo>
                    <a:lnTo>
                      <a:pt x="619" y="2418"/>
                    </a:lnTo>
                    <a:lnTo>
                      <a:pt x="675" y="2474"/>
                    </a:lnTo>
                    <a:lnTo>
                      <a:pt x="788" y="2530"/>
                    </a:lnTo>
                    <a:lnTo>
                      <a:pt x="900" y="2474"/>
                    </a:lnTo>
                    <a:lnTo>
                      <a:pt x="1181" y="2474"/>
                    </a:lnTo>
                    <a:lnTo>
                      <a:pt x="1294" y="2362"/>
                    </a:lnTo>
                    <a:lnTo>
                      <a:pt x="1406" y="2249"/>
                    </a:lnTo>
                    <a:lnTo>
                      <a:pt x="1575" y="1912"/>
                    </a:lnTo>
                    <a:lnTo>
                      <a:pt x="1743" y="1518"/>
                    </a:lnTo>
                    <a:lnTo>
                      <a:pt x="1743" y="1013"/>
                    </a:lnTo>
                    <a:lnTo>
                      <a:pt x="1743" y="788"/>
                    </a:lnTo>
                    <a:lnTo>
                      <a:pt x="1800" y="507"/>
                    </a:lnTo>
                    <a:lnTo>
                      <a:pt x="1856" y="394"/>
                    </a:lnTo>
                    <a:lnTo>
                      <a:pt x="1856" y="226"/>
                    </a:lnTo>
                    <a:lnTo>
                      <a:pt x="1743" y="57"/>
                    </a:lnTo>
                    <a:lnTo>
                      <a:pt x="1687" y="1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15"/>
              <p:cNvSpPr/>
              <p:nvPr/>
            </p:nvSpPr>
            <p:spPr>
              <a:xfrm>
                <a:off x="267625" y="1469900"/>
                <a:ext cx="422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395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0" y="226"/>
                    </a:lnTo>
                    <a:lnTo>
                      <a:pt x="0" y="338"/>
                    </a:lnTo>
                    <a:lnTo>
                      <a:pt x="57" y="394"/>
                    </a:lnTo>
                    <a:lnTo>
                      <a:pt x="169" y="338"/>
                    </a:lnTo>
                    <a:lnTo>
                      <a:pt x="169" y="282"/>
                    </a:lnTo>
                    <a:lnTo>
                      <a:pt x="169" y="226"/>
                    </a:lnTo>
                    <a:lnTo>
                      <a:pt x="169" y="170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15"/>
              <p:cNvSpPr/>
              <p:nvPr/>
            </p:nvSpPr>
            <p:spPr>
              <a:xfrm>
                <a:off x="262000" y="1491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15"/>
              <p:cNvSpPr/>
              <p:nvPr/>
            </p:nvSpPr>
            <p:spPr>
              <a:xfrm>
                <a:off x="263400" y="14924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15"/>
              <p:cNvSpPr/>
              <p:nvPr/>
            </p:nvSpPr>
            <p:spPr>
              <a:xfrm>
                <a:off x="288700" y="14811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15"/>
              <p:cNvSpPr/>
              <p:nvPr/>
            </p:nvSpPr>
            <p:spPr>
              <a:xfrm>
                <a:off x="270425" y="1288650"/>
                <a:ext cx="4920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37" extrusionOk="0">
                    <a:moveTo>
                      <a:pt x="226" y="0"/>
                    </a:moveTo>
                    <a:lnTo>
                      <a:pt x="113" y="57"/>
                    </a:lnTo>
                    <a:lnTo>
                      <a:pt x="1" y="57"/>
                    </a:lnTo>
                    <a:lnTo>
                      <a:pt x="57" y="281"/>
                    </a:lnTo>
                    <a:lnTo>
                      <a:pt x="169" y="225"/>
                    </a:lnTo>
                    <a:lnTo>
                      <a:pt x="282" y="225"/>
                    </a:lnTo>
                    <a:lnTo>
                      <a:pt x="282" y="281"/>
                    </a:lnTo>
                    <a:lnTo>
                      <a:pt x="226" y="338"/>
                    </a:lnTo>
                    <a:lnTo>
                      <a:pt x="282" y="450"/>
                    </a:lnTo>
                    <a:lnTo>
                      <a:pt x="394" y="562"/>
                    </a:lnTo>
                    <a:lnTo>
                      <a:pt x="563" y="675"/>
                    </a:lnTo>
                    <a:lnTo>
                      <a:pt x="788" y="787"/>
                    </a:lnTo>
                    <a:lnTo>
                      <a:pt x="1012" y="900"/>
                    </a:lnTo>
                    <a:lnTo>
                      <a:pt x="1293" y="843"/>
                    </a:lnTo>
                    <a:lnTo>
                      <a:pt x="1125" y="900"/>
                    </a:lnTo>
                    <a:lnTo>
                      <a:pt x="1069" y="956"/>
                    </a:lnTo>
                    <a:lnTo>
                      <a:pt x="1069" y="1068"/>
                    </a:lnTo>
                    <a:lnTo>
                      <a:pt x="1125" y="1181"/>
                    </a:lnTo>
                    <a:lnTo>
                      <a:pt x="1125" y="1237"/>
                    </a:lnTo>
                    <a:lnTo>
                      <a:pt x="1237" y="1181"/>
                    </a:lnTo>
                    <a:lnTo>
                      <a:pt x="1237" y="1125"/>
                    </a:lnTo>
                    <a:lnTo>
                      <a:pt x="1293" y="1012"/>
                    </a:lnTo>
                    <a:lnTo>
                      <a:pt x="1350" y="1012"/>
                    </a:lnTo>
                    <a:lnTo>
                      <a:pt x="1406" y="1125"/>
                    </a:lnTo>
                    <a:lnTo>
                      <a:pt x="1574" y="1125"/>
                    </a:lnTo>
                    <a:lnTo>
                      <a:pt x="1631" y="1068"/>
                    </a:lnTo>
                    <a:lnTo>
                      <a:pt x="1687" y="956"/>
                    </a:lnTo>
                    <a:lnTo>
                      <a:pt x="1687" y="900"/>
                    </a:lnTo>
                    <a:lnTo>
                      <a:pt x="1631" y="843"/>
                    </a:lnTo>
                    <a:lnTo>
                      <a:pt x="1574" y="787"/>
                    </a:lnTo>
                    <a:lnTo>
                      <a:pt x="1574" y="731"/>
                    </a:lnTo>
                    <a:lnTo>
                      <a:pt x="1687" y="731"/>
                    </a:lnTo>
                    <a:lnTo>
                      <a:pt x="1968" y="675"/>
                    </a:lnTo>
                    <a:lnTo>
                      <a:pt x="1912" y="562"/>
                    </a:lnTo>
                    <a:lnTo>
                      <a:pt x="1912" y="450"/>
                    </a:lnTo>
                    <a:lnTo>
                      <a:pt x="1968" y="225"/>
                    </a:lnTo>
                    <a:lnTo>
                      <a:pt x="1912" y="225"/>
                    </a:lnTo>
                    <a:lnTo>
                      <a:pt x="1799" y="169"/>
                    </a:lnTo>
                    <a:lnTo>
                      <a:pt x="1687" y="225"/>
                    </a:lnTo>
                    <a:lnTo>
                      <a:pt x="1518" y="225"/>
                    </a:lnTo>
                    <a:lnTo>
                      <a:pt x="1406" y="169"/>
                    </a:lnTo>
                    <a:lnTo>
                      <a:pt x="1181" y="113"/>
                    </a:lnTo>
                    <a:lnTo>
                      <a:pt x="956" y="57"/>
                    </a:lnTo>
                    <a:lnTo>
                      <a:pt x="788" y="0"/>
                    </a:lnTo>
                    <a:lnTo>
                      <a:pt x="619" y="57"/>
                    </a:lnTo>
                    <a:lnTo>
                      <a:pt x="450" y="113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15"/>
              <p:cNvSpPr/>
              <p:nvPr/>
            </p:nvSpPr>
            <p:spPr>
              <a:xfrm>
                <a:off x="271825" y="1297075"/>
                <a:ext cx="23925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238" extrusionOk="0">
                    <a:moveTo>
                      <a:pt x="170" y="1"/>
                    </a:moveTo>
                    <a:lnTo>
                      <a:pt x="170" y="169"/>
                    </a:lnTo>
                    <a:lnTo>
                      <a:pt x="113" y="225"/>
                    </a:lnTo>
                    <a:lnTo>
                      <a:pt x="57" y="225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1" y="563"/>
                    </a:lnTo>
                    <a:lnTo>
                      <a:pt x="1" y="788"/>
                    </a:lnTo>
                    <a:lnTo>
                      <a:pt x="1" y="1012"/>
                    </a:lnTo>
                    <a:lnTo>
                      <a:pt x="113" y="1181"/>
                    </a:lnTo>
                    <a:lnTo>
                      <a:pt x="170" y="1237"/>
                    </a:lnTo>
                    <a:lnTo>
                      <a:pt x="226" y="1237"/>
                    </a:lnTo>
                    <a:lnTo>
                      <a:pt x="226" y="1181"/>
                    </a:lnTo>
                    <a:lnTo>
                      <a:pt x="338" y="1181"/>
                    </a:lnTo>
                    <a:lnTo>
                      <a:pt x="451" y="1237"/>
                    </a:lnTo>
                    <a:lnTo>
                      <a:pt x="563" y="1237"/>
                    </a:lnTo>
                    <a:lnTo>
                      <a:pt x="675" y="1181"/>
                    </a:lnTo>
                    <a:lnTo>
                      <a:pt x="675" y="1069"/>
                    </a:lnTo>
                    <a:lnTo>
                      <a:pt x="732" y="956"/>
                    </a:lnTo>
                    <a:lnTo>
                      <a:pt x="844" y="844"/>
                    </a:lnTo>
                    <a:lnTo>
                      <a:pt x="900" y="788"/>
                    </a:lnTo>
                    <a:lnTo>
                      <a:pt x="956" y="731"/>
                    </a:lnTo>
                    <a:lnTo>
                      <a:pt x="956" y="563"/>
                    </a:lnTo>
                    <a:lnTo>
                      <a:pt x="956" y="450"/>
                    </a:lnTo>
                    <a:lnTo>
                      <a:pt x="844" y="450"/>
                    </a:lnTo>
                    <a:lnTo>
                      <a:pt x="732" y="338"/>
                    </a:lnTo>
                    <a:lnTo>
                      <a:pt x="675" y="282"/>
                    </a:lnTo>
                    <a:lnTo>
                      <a:pt x="563" y="282"/>
                    </a:lnTo>
                    <a:lnTo>
                      <a:pt x="451" y="225"/>
                    </a:lnTo>
                    <a:lnTo>
                      <a:pt x="338" y="169"/>
                    </a:lnTo>
                    <a:lnTo>
                      <a:pt x="282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6D63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15"/>
              <p:cNvSpPr/>
              <p:nvPr/>
            </p:nvSpPr>
            <p:spPr>
              <a:xfrm>
                <a:off x="262000" y="1297075"/>
                <a:ext cx="15475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1238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0" y="225"/>
                    </a:lnTo>
                    <a:lnTo>
                      <a:pt x="0" y="282"/>
                    </a:lnTo>
                    <a:lnTo>
                      <a:pt x="57" y="338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113" y="450"/>
                    </a:lnTo>
                    <a:lnTo>
                      <a:pt x="113" y="506"/>
                    </a:lnTo>
                    <a:lnTo>
                      <a:pt x="225" y="506"/>
                    </a:lnTo>
                    <a:lnTo>
                      <a:pt x="225" y="563"/>
                    </a:lnTo>
                    <a:lnTo>
                      <a:pt x="225" y="619"/>
                    </a:lnTo>
                    <a:lnTo>
                      <a:pt x="225" y="675"/>
                    </a:lnTo>
                    <a:lnTo>
                      <a:pt x="225" y="788"/>
                    </a:lnTo>
                    <a:lnTo>
                      <a:pt x="169" y="844"/>
                    </a:lnTo>
                    <a:lnTo>
                      <a:pt x="113" y="844"/>
                    </a:lnTo>
                    <a:lnTo>
                      <a:pt x="113" y="956"/>
                    </a:lnTo>
                    <a:lnTo>
                      <a:pt x="225" y="956"/>
                    </a:lnTo>
                    <a:lnTo>
                      <a:pt x="338" y="1012"/>
                    </a:lnTo>
                    <a:lnTo>
                      <a:pt x="450" y="1237"/>
                    </a:lnTo>
                    <a:lnTo>
                      <a:pt x="506" y="1237"/>
                    </a:lnTo>
                    <a:lnTo>
                      <a:pt x="506" y="956"/>
                    </a:lnTo>
                    <a:lnTo>
                      <a:pt x="450" y="844"/>
                    </a:lnTo>
                    <a:lnTo>
                      <a:pt x="506" y="731"/>
                    </a:lnTo>
                    <a:lnTo>
                      <a:pt x="563" y="619"/>
                    </a:lnTo>
                    <a:lnTo>
                      <a:pt x="506" y="506"/>
                    </a:lnTo>
                    <a:lnTo>
                      <a:pt x="506" y="338"/>
                    </a:lnTo>
                    <a:lnTo>
                      <a:pt x="619" y="225"/>
                    </a:lnTo>
                    <a:lnTo>
                      <a:pt x="563" y="169"/>
                    </a:lnTo>
                    <a:lnTo>
                      <a:pt x="394" y="113"/>
                    </a:lnTo>
                    <a:lnTo>
                      <a:pt x="282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15"/>
              <p:cNvSpPr/>
              <p:nvPr/>
            </p:nvSpPr>
            <p:spPr>
              <a:xfrm>
                <a:off x="266225" y="1309725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15"/>
              <p:cNvSpPr/>
              <p:nvPr/>
            </p:nvSpPr>
            <p:spPr>
              <a:xfrm>
                <a:off x="264800" y="131675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70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15"/>
              <p:cNvSpPr/>
              <p:nvPr/>
            </p:nvSpPr>
            <p:spPr>
              <a:xfrm>
                <a:off x="264800" y="13083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15"/>
              <p:cNvSpPr/>
              <p:nvPr/>
            </p:nvSpPr>
            <p:spPr>
              <a:xfrm>
                <a:off x="263400" y="13041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15"/>
              <p:cNvSpPr/>
              <p:nvPr/>
            </p:nvSpPr>
            <p:spPr>
              <a:xfrm>
                <a:off x="264800" y="12872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16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15"/>
              <p:cNvSpPr/>
              <p:nvPr/>
            </p:nvSpPr>
            <p:spPr>
              <a:xfrm>
                <a:off x="266225" y="12886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6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15"/>
              <p:cNvSpPr/>
              <p:nvPr/>
            </p:nvSpPr>
            <p:spPr>
              <a:xfrm>
                <a:off x="271825" y="1295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15"/>
              <p:cNvSpPr/>
              <p:nvPr/>
            </p:nvSpPr>
            <p:spPr>
              <a:xfrm>
                <a:off x="285875" y="1117225"/>
                <a:ext cx="112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731" extrusionOk="0">
                    <a:moveTo>
                      <a:pt x="394" y="0"/>
                    </a:moveTo>
                    <a:lnTo>
                      <a:pt x="282" y="113"/>
                    </a:lnTo>
                    <a:lnTo>
                      <a:pt x="226" y="225"/>
                    </a:lnTo>
                    <a:lnTo>
                      <a:pt x="113" y="450"/>
                    </a:lnTo>
                    <a:lnTo>
                      <a:pt x="57" y="506"/>
                    </a:lnTo>
                    <a:lnTo>
                      <a:pt x="1" y="562"/>
                    </a:lnTo>
                    <a:lnTo>
                      <a:pt x="57" y="675"/>
                    </a:lnTo>
                    <a:lnTo>
                      <a:pt x="170" y="675"/>
                    </a:lnTo>
                    <a:lnTo>
                      <a:pt x="394" y="731"/>
                    </a:lnTo>
                    <a:lnTo>
                      <a:pt x="451" y="619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15"/>
              <p:cNvSpPr/>
              <p:nvPr/>
            </p:nvSpPr>
            <p:spPr>
              <a:xfrm>
                <a:off x="295725" y="11158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0"/>
                    </a:moveTo>
                    <a:lnTo>
                      <a:pt x="113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113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15"/>
              <p:cNvSpPr/>
              <p:nvPr/>
            </p:nvSpPr>
            <p:spPr>
              <a:xfrm>
                <a:off x="267625" y="1051175"/>
                <a:ext cx="26725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362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113" y="113"/>
                    </a:lnTo>
                    <a:lnTo>
                      <a:pt x="113" y="394"/>
                    </a:lnTo>
                    <a:lnTo>
                      <a:pt x="113" y="619"/>
                    </a:lnTo>
                    <a:lnTo>
                      <a:pt x="281" y="731"/>
                    </a:lnTo>
                    <a:lnTo>
                      <a:pt x="281" y="788"/>
                    </a:lnTo>
                    <a:lnTo>
                      <a:pt x="281" y="844"/>
                    </a:lnTo>
                    <a:lnTo>
                      <a:pt x="0" y="844"/>
                    </a:lnTo>
                    <a:lnTo>
                      <a:pt x="0" y="900"/>
                    </a:lnTo>
                    <a:lnTo>
                      <a:pt x="57" y="1069"/>
                    </a:lnTo>
                    <a:lnTo>
                      <a:pt x="0" y="1181"/>
                    </a:lnTo>
                    <a:lnTo>
                      <a:pt x="57" y="1237"/>
                    </a:lnTo>
                    <a:lnTo>
                      <a:pt x="57" y="1293"/>
                    </a:lnTo>
                    <a:lnTo>
                      <a:pt x="0" y="1462"/>
                    </a:lnTo>
                    <a:lnTo>
                      <a:pt x="57" y="1518"/>
                    </a:lnTo>
                    <a:lnTo>
                      <a:pt x="113" y="1631"/>
                    </a:lnTo>
                    <a:lnTo>
                      <a:pt x="113" y="1743"/>
                    </a:lnTo>
                    <a:lnTo>
                      <a:pt x="57" y="1912"/>
                    </a:lnTo>
                    <a:lnTo>
                      <a:pt x="57" y="2080"/>
                    </a:lnTo>
                    <a:lnTo>
                      <a:pt x="57" y="2249"/>
                    </a:lnTo>
                    <a:lnTo>
                      <a:pt x="113" y="2361"/>
                    </a:lnTo>
                    <a:lnTo>
                      <a:pt x="225" y="2305"/>
                    </a:lnTo>
                    <a:lnTo>
                      <a:pt x="619" y="2305"/>
                    </a:lnTo>
                    <a:lnTo>
                      <a:pt x="731" y="2249"/>
                    </a:lnTo>
                    <a:lnTo>
                      <a:pt x="900" y="2136"/>
                    </a:lnTo>
                    <a:lnTo>
                      <a:pt x="1012" y="2024"/>
                    </a:lnTo>
                    <a:lnTo>
                      <a:pt x="1068" y="1912"/>
                    </a:lnTo>
                    <a:lnTo>
                      <a:pt x="1068" y="1799"/>
                    </a:lnTo>
                    <a:lnTo>
                      <a:pt x="1068" y="1687"/>
                    </a:lnTo>
                    <a:lnTo>
                      <a:pt x="900" y="1687"/>
                    </a:lnTo>
                    <a:lnTo>
                      <a:pt x="843" y="1799"/>
                    </a:lnTo>
                    <a:lnTo>
                      <a:pt x="843" y="1799"/>
                    </a:lnTo>
                    <a:lnTo>
                      <a:pt x="843" y="1743"/>
                    </a:lnTo>
                    <a:lnTo>
                      <a:pt x="731" y="1574"/>
                    </a:lnTo>
                    <a:lnTo>
                      <a:pt x="619" y="1350"/>
                    </a:lnTo>
                    <a:lnTo>
                      <a:pt x="619" y="1181"/>
                    </a:lnTo>
                    <a:lnTo>
                      <a:pt x="619" y="956"/>
                    </a:lnTo>
                    <a:lnTo>
                      <a:pt x="619" y="844"/>
                    </a:lnTo>
                    <a:lnTo>
                      <a:pt x="506" y="731"/>
                    </a:lnTo>
                    <a:lnTo>
                      <a:pt x="394" y="563"/>
                    </a:lnTo>
                    <a:lnTo>
                      <a:pt x="338" y="394"/>
                    </a:lnTo>
                    <a:lnTo>
                      <a:pt x="281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D78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15"/>
              <p:cNvSpPr/>
              <p:nvPr/>
            </p:nvSpPr>
            <p:spPr>
              <a:xfrm>
                <a:off x="290100" y="1083500"/>
                <a:ext cx="19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013" extrusionOk="0">
                    <a:moveTo>
                      <a:pt x="450" y="0"/>
                    </a:moveTo>
                    <a:lnTo>
                      <a:pt x="394" y="113"/>
                    </a:lnTo>
                    <a:lnTo>
                      <a:pt x="394" y="169"/>
                    </a:lnTo>
                    <a:lnTo>
                      <a:pt x="282" y="113"/>
                    </a:lnTo>
                    <a:lnTo>
                      <a:pt x="225" y="113"/>
                    </a:lnTo>
                    <a:lnTo>
                      <a:pt x="113" y="169"/>
                    </a:lnTo>
                    <a:lnTo>
                      <a:pt x="57" y="225"/>
                    </a:lnTo>
                    <a:lnTo>
                      <a:pt x="113" y="338"/>
                    </a:lnTo>
                    <a:lnTo>
                      <a:pt x="113" y="619"/>
                    </a:lnTo>
                    <a:lnTo>
                      <a:pt x="57" y="731"/>
                    </a:lnTo>
                    <a:lnTo>
                      <a:pt x="1" y="843"/>
                    </a:lnTo>
                    <a:lnTo>
                      <a:pt x="113" y="843"/>
                    </a:lnTo>
                    <a:lnTo>
                      <a:pt x="169" y="900"/>
                    </a:lnTo>
                    <a:lnTo>
                      <a:pt x="338" y="1012"/>
                    </a:lnTo>
                    <a:lnTo>
                      <a:pt x="563" y="787"/>
                    </a:lnTo>
                    <a:lnTo>
                      <a:pt x="619" y="619"/>
                    </a:lnTo>
                    <a:lnTo>
                      <a:pt x="619" y="562"/>
                    </a:lnTo>
                    <a:lnTo>
                      <a:pt x="563" y="450"/>
                    </a:lnTo>
                    <a:lnTo>
                      <a:pt x="563" y="450"/>
                    </a:lnTo>
                    <a:lnTo>
                      <a:pt x="619" y="506"/>
                    </a:lnTo>
                    <a:lnTo>
                      <a:pt x="675" y="506"/>
                    </a:lnTo>
                    <a:lnTo>
                      <a:pt x="787" y="450"/>
                    </a:lnTo>
                    <a:lnTo>
                      <a:pt x="787" y="338"/>
                    </a:lnTo>
                    <a:lnTo>
                      <a:pt x="675" y="113"/>
                    </a:lnTo>
                    <a:lnTo>
                      <a:pt x="563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15"/>
              <p:cNvSpPr/>
              <p:nvPr/>
            </p:nvSpPr>
            <p:spPr>
              <a:xfrm>
                <a:off x="264800" y="1231025"/>
                <a:ext cx="42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39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226"/>
                    </a:lnTo>
                    <a:lnTo>
                      <a:pt x="1" y="338"/>
                    </a:lnTo>
                    <a:lnTo>
                      <a:pt x="57" y="338"/>
                    </a:lnTo>
                    <a:lnTo>
                      <a:pt x="170" y="282"/>
                    </a:lnTo>
                    <a:lnTo>
                      <a:pt x="170" y="170"/>
                    </a:lnTo>
                    <a:lnTo>
                      <a:pt x="170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968F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15"/>
              <p:cNvSpPr/>
              <p:nvPr/>
            </p:nvSpPr>
            <p:spPr>
              <a:xfrm>
                <a:off x="280275" y="12310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113" y="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113" y="1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15"/>
              <p:cNvSpPr/>
              <p:nvPr/>
            </p:nvSpPr>
            <p:spPr>
              <a:xfrm>
                <a:off x="262000" y="1328000"/>
                <a:ext cx="211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844" extrusionOk="0">
                    <a:moveTo>
                      <a:pt x="450" y="0"/>
                    </a:moveTo>
                    <a:lnTo>
                      <a:pt x="338" y="56"/>
                    </a:lnTo>
                    <a:lnTo>
                      <a:pt x="169" y="56"/>
                    </a:lnTo>
                    <a:lnTo>
                      <a:pt x="113" y="225"/>
                    </a:lnTo>
                    <a:lnTo>
                      <a:pt x="57" y="281"/>
                    </a:lnTo>
                    <a:lnTo>
                      <a:pt x="0" y="394"/>
                    </a:lnTo>
                    <a:lnTo>
                      <a:pt x="0" y="506"/>
                    </a:lnTo>
                    <a:lnTo>
                      <a:pt x="57" y="618"/>
                    </a:lnTo>
                    <a:lnTo>
                      <a:pt x="113" y="675"/>
                    </a:lnTo>
                    <a:lnTo>
                      <a:pt x="169" y="675"/>
                    </a:lnTo>
                    <a:lnTo>
                      <a:pt x="225" y="731"/>
                    </a:lnTo>
                    <a:lnTo>
                      <a:pt x="225" y="843"/>
                    </a:lnTo>
                    <a:lnTo>
                      <a:pt x="450" y="675"/>
                    </a:lnTo>
                    <a:lnTo>
                      <a:pt x="506" y="618"/>
                    </a:lnTo>
                    <a:lnTo>
                      <a:pt x="563" y="506"/>
                    </a:lnTo>
                    <a:lnTo>
                      <a:pt x="563" y="450"/>
                    </a:lnTo>
                    <a:lnTo>
                      <a:pt x="675" y="450"/>
                    </a:lnTo>
                    <a:lnTo>
                      <a:pt x="844" y="506"/>
                    </a:lnTo>
                    <a:lnTo>
                      <a:pt x="844" y="394"/>
                    </a:lnTo>
                    <a:lnTo>
                      <a:pt x="844" y="281"/>
                    </a:lnTo>
                    <a:lnTo>
                      <a:pt x="731" y="169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15"/>
              <p:cNvSpPr/>
              <p:nvPr/>
            </p:nvSpPr>
            <p:spPr>
              <a:xfrm>
                <a:off x="273250" y="1031500"/>
                <a:ext cx="37950" cy="73100"/>
              </a:xfrm>
              <a:custGeom>
                <a:avLst/>
                <a:gdLst/>
                <a:ahLst/>
                <a:cxnLst/>
                <a:rect l="l" t="t" r="r" b="b"/>
                <a:pathLst>
                  <a:path w="1518" h="2924" extrusionOk="0">
                    <a:moveTo>
                      <a:pt x="956" y="1"/>
                    </a:moveTo>
                    <a:lnTo>
                      <a:pt x="843" y="113"/>
                    </a:lnTo>
                    <a:lnTo>
                      <a:pt x="787" y="226"/>
                    </a:lnTo>
                    <a:lnTo>
                      <a:pt x="787" y="282"/>
                    </a:lnTo>
                    <a:lnTo>
                      <a:pt x="843" y="338"/>
                    </a:lnTo>
                    <a:lnTo>
                      <a:pt x="899" y="394"/>
                    </a:lnTo>
                    <a:lnTo>
                      <a:pt x="843" y="450"/>
                    </a:lnTo>
                    <a:lnTo>
                      <a:pt x="562" y="450"/>
                    </a:lnTo>
                    <a:lnTo>
                      <a:pt x="281" y="619"/>
                    </a:lnTo>
                    <a:lnTo>
                      <a:pt x="281" y="675"/>
                    </a:lnTo>
                    <a:lnTo>
                      <a:pt x="337" y="731"/>
                    </a:lnTo>
                    <a:lnTo>
                      <a:pt x="394" y="731"/>
                    </a:lnTo>
                    <a:lnTo>
                      <a:pt x="394" y="844"/>
                    </a:lnTo>
                    <a:lnTo>
                      <a:pt x="225" y="844"/>
                    </a:lnTo>
                    <a:lnTo>
                      <a:pt x="169" y="788"/>
                    </a:lnTo>
                    <a:lnTo>
                      <a:pt x="56" y="844"/>
                    </a:lnTo>
                    <a:lnTo>
                      <a:pt x="0" y="956"/>
                    </a:lnTo>
                    <a:lnTo>
                      <a:pt x="0" y="1069"/>
                    </a:lnTo>
                    <a:lnTo>
                      <a:pt x="0" y="1293"/>
                    </a:lnTo>
                    <a:lnTo>
                      <a:pt x="56" y="1406"/>
                    </a:lnTo>
                    <a:lnTo>
                      <a:pt x="169" y="1462"/>
                    </a:lnTo>
                    <a:lnTo>
                      <a:pt x="281" y="1575"/>
                    </a:lnTo>
                    <a:lnTo>
                      <a:pt x="281" y="1743"/>
                    </a:lnTo>
                    <a:lnTo>
                      <a:pt x="225" y="2024"/>
                    </a:lnTo>
                    <a:lnTo>
                      <a:pt x="225" y="2193"/>
                    </a:lnTo>
                    <a:lnTo>
                      <a:pt x="281" y="2249"/>
                    </a:lnTo>
                    <a:lnTo>
                      <a:pt x="394" y="2305"/>
                    </a:lnTo>
                    <a:lnTo>
                      <a:pt x="394" y="2361"/>
                    </a:lnTo>
                    <a:lnTo>
                      <a:pt x="337" y="2418"/>
                    </a:lnTo>
                    <a:lnTo>
                      <a:pt x="337" y="2474"/>
                    </a:lnTo>
                    <a:lnTo>
                      <a:pt x="394" y="2530"/>
                    </a:lnTo>
                    <a:lnTo>
                      <a:pt x="506" y="2530"/>
                    </a:lnTo>
                    <a:lnTo>
                      <a:pt x="562" y="2586"/>
                    </a:lnTo>
                    <a:lnTo>
                      <a:pt x="562" y="2642"/>
                    </a:lnTo>
                    <a:lnTo>
                      <a:pt x="506" y="2642"/>
                    </a:lnTo>
                    <a:lnTo>
                      <a:pt x="394" y="2699"/>
                    </a:lnTo>
                    <a:lnTo>
                      <a:pt x="281" y="2811"/>
                    </a:lnTo>
                    <a:lnTo>
                      <a:pt x="281" y="2867"/>
                    </a:lnTo>
                    <a:lnTo>
                      <a:pt x="337" y="2923"/>
                    </a:lnTo>
                    <a:lnTo>
                      <a:pt x="450" y="2923"/>
                    </a:lnTo>
                    <a:lnTo>
                      <a:pt x="618" y="2755"/>
                    </a:lnTo>
                    <a:lnTo>
                      <a:pt x="675" y="2642"/>
                    </a:lnTo>
                    <a:lnTo>
                      <a:pt x="675" y="2530"/>
                    </a:lnTo>
                    <a:lnTo>
                      <a:pt x="731" y="2474"/>
                    </a:lnTo>
                    <a:lnTo>
                      <a:pt x="787" y="2418"/>
                    </a:lnTo>
                    <a:lnTo>
                      <a:pt x="787" y="2249"/>
                    </a:lnTo>
                    <a:lnTo>
                      <a:pt x="843" y="2080"/>
                    </a:lnTo>
                    <a:lnTo>
                      <a:pt x="899" y="1968"/>
                    </a:lnTo>
                    <a:lnTo>
                      <a:pt x="956" y="1856"/>
                    </a:lnTo>
                    <a:lnTo>
                      <a:pt x="899" y="1687"/>
                    </a:lnTo>
                    <a:lnTo>
                      <a:pt x="843" y="1575"/>
                    </a:lnTo>
                    <a:lnTo>
                      <a:pt x="843" y="1518"/>
                    </a:lnTo>
                    <a:lnTo>
                      <a:pt x="843" y="1406"/>
                    </a:lnTo>
                    <a:lnTo>
                      <a:pt x="956" y="1350"/>
                    </a:lnTo>
                    <a:lnTo>
                      <a:pt x="1012" y="1237"/>
                    </a:lnTo>
                    <a:lnTo>
                      <a:pt x="1012" y="1181"/>
                    </a:lnTo>
                    <a:lnTo>
                      <a:pt x="956" y="1125"/>
                    </a:lnTo>
                    <a:lnTo>
                      <a:pt x="1012" y="1069"/>
                    </a:lnTo>
                    <a:lnTo>
                      <a:pt x="1068" y="900"/>
                    </a:lnTo>
                    <a:lnTo>
                      <a:pt x="956" y="788"/>
                    </a:lnTo>
                    <a:lnTo>
                      <a:pt x="843" y="731"/>
                    </a:lnTo>
                    <a:lnTo>
                      <a:pt x="843" y="675"/>
                    </a:lnTo>
                    <a:lnTo>
                      <a:pt x="843" y="619"/>
                    </a:lnTo>
                    <a:lnTo>
                      <a:pt x="899" y="563"/>
                    </a:lnTo>
                    <a:lnTo>
                      <a:pt x="1012" y="675"/>
                    </a:lnTo>
                    <a:lnTo>
                      <a:pt x="1518" y="675"/>
                    </a:lnTo>
                    <a:lnTo>
                      <a:pt x="1461" y="507"/>
                    </a:lnTo>
                    <a:lnTo>
                      <a:pt x="1349" y="450"/>
                    </a:lnTo>
                    <a:lnTo>
                      <a:pt x="1349" y="394"/>
                    </a:lnTo>
                    <a:lnTo>
                      <a:pt x="1293" y="282"/>
                    </a:lnTo>
                    <a:lnTo>
                      <a:pt x="1293" y="169"/>
                    </a:lnTo>
                    <a:lnTo>
                      <a:pt x="1405" y="113"/>
                    </a:lnTo>
                    <a:lnTo>
                      <a:pt x="1405" y="57"/>
                    </a:lnTo>
                    <a:lnTo>
                      <a:pt x="1405" y="1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15"/>
              <p:cNvSpPr/>
              <p:nvPr/>
            </p:nvSpPr>
            <p:spPr>
              <a:xfrm>
                <a:off x="284475" y="1023075"/>
                <a:ext cx="84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82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69" y="225"/>
                    </a:lnTo>
                    <a:lnTo>
                      <a:pt x="338" y="282"/>
                    </a:lnTo>
                    <a:lnTo>
                      <a:pt x="282" y="113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15"/>
              <p:cNvSpPr/>
              <p:nvPr/>
            </p:nvSpPr>
            <p:spPr>
              <a:xfrm>
                <a:off x="294325" y="1039925"/>
                <a:ext cx="42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27A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15"/>
              <p:cNvSpPr/>
              <p:nvPr/>
            </p:nvSpPr>
            <p:spPr>
              <a:xfrm>
                <a:off x="380025" y="1566875"/>
                <a:ext cx="35150" cy="7730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3092" extrusionOk="0">
                    <a:moveTo>
                      <a:pt x="788" y="0"/>
                    </a:moveTo>
                    <a:lnTo>
                      <a:pt x="507" y="225"/>
                    </a:lnTo>
                    <a:lnTo>
                      <a:pt x="226" y="450"/>
                    </a:lnTo>
                    <a:lnTo>
                      <a:pt x="169" y="562"/>
                    </a:lnTo>
                    <a:lnTo>
                      <a:pt x="113" y="731"/>
                    </a:lnTo>
                    <a:lnTo>
                      <a:pt x="1" y="1068"/>
                    </a:lnTo>
                    <a:lnTo>
                      <a:pt x="169" y="1349"/>
                    </a:lnTo>
                    <a:lnTo>
                      <a:pt x="226" y="1461"/>
                    </a:lnTo>
                    <a:lnTo>
                      <a:pt x="169" y="1630"/>
                    </a:lnTo>
                    <a:lnTo>
                      <a:pt x="226" y="1742"/>
                    </a:lnTo>
                    <a:lnTo>
                      <a:pt x="338" y="1855"/>
                    </a:lnTo>
                    <a:lnTo>
                      <a:pt x="394" y="1911"/>
                    </a:lnTo>
                    <a:lnTo>
                      <a:pt x="450" y="2248"/>
                    </a:lnTo>
                    <a:lnTo>
                      <a:pt x="563" y="2529"/>
                    </a:lnTo>
                    <a:lnTo>
                      <a:pt x="731" y="2754"/>
                    </a:lnTo>
                    <a:lnTo>
                      <a:pt x="956" y="2923"/>
                    </a:lnTo>
                    <a:lnTo>
                      <a:pt x="1012" y="3035"/>
                    </a:lnTo>
                    <a:lnTo>
                      <a:pt x="1125" y="3091"/>
                    </a:lnTo>
                    <a:lnTo>
                      <a:pt x="1181" y="3091"/>
                    </a:lnTo>
                    <a:lnTo>
                      <a:pt x="1294" y="3035"/>
                    </a:lnTo>
                    <a:lnTo>
                      <a:pt x="1294" y="2979"/>
                    </a:lnTo>
                    <a:lnTo>
                      <a:pt x="1294" y="2867"/>
                    </a:lnTo>
                    <a:lnTo>
                      <a:pt x="1237" y="2754"/>
                    </a:lnTo>
                    <a:lnTo>
                      <a:pt x="1237" y="2642"/>
                    </a:lnTo>
                    <a:lnTo>
                      <a:pt x="1125" y="2529"/>
                    </a:lnTo>
                    <a:lnTo>
                      <a:pt x="1069" y="2473"/>
                    </a:lnTo>
                    <a:lnTo>
                      <a:pt x="1069" y="2361"/>
                    </a:lnTo>
                    <a:lnTo>
                      <a:pt x="1125" y="2361"/>
                    </a:lnTo>
                    <a:lnTo>
                      <a:pt x="1237" y="2305"/>
                    </a:lnTo>
                    <a:lnTo>
                      <a:pt x="1294" y="2248"/>
                    </a:lnTo>
                    <a:lnTo>
                      <a:pt x="1350" y="2248"/>
                    </a:lnTo>
                    <a:lnTo>
                      <a:pt x="1406" y="2136"/>
                    </a:lnTo>
                    <a:lnTo>
                      <a:pt x="1350" y="2080"/>
                    </a:lnTo>
                    <a:lnTo>
                      <a:pt x="1294" y="2080"/>
                    </a:lnTo>
                    <a:lnTo>
                      <a:pt x="1294" y="2024"/>
                    </a:lnTo>
                    <a:lnTo>
                      <a:pt x="1294" y="1967"/>
                    </a:lnTo>
                    <a:lnTo>
                      <a:pt x="1294" y="1911"/>
                    </a:lnTo>
                    <a:lnTo>
                      <a:pt x="1237" y="1742"/>
                    </a:lnTo>
                    <a:lnTo>
                      <a:pt x="1181" y="1630"/>
                    </a:lnTo>
                    <a:lnTo>
                      <a:pt x="1069" y="1574"/>
                    </a:lnTo>
                    <a:lnTo>
                      <a:pt x="1012" y="1461"/>
                    </a:lnTo>
                    <a:lnTo>
                      <a:pt x="1012" y="1293"/>
                    </a:lnTo>
                    <a:lnTo>
                      <a:pt x="1012" y="1180"/>
                    </a:lnTo>
                    <a:lnTo>
                      <a:pt x="1012" y="1068"/>
                    </a:lnTo>
                    <a:lnTo>
                      <a:pt x="956" y="956"/>
                    </a:lnTo>
                    <a:lnTo>
                      <a:pt x="844" y="899"/>
                    </a:lnTo>
                    <a:lnTo>
                      <a:pt x="788" y="787"/>
                    </a:lnTo>
                    <a:lnTo>
                      <a:pt x="788" y="675"/>
                    </a:lnTo>
                    <a:lnTo>
                      <a:pt x="844" y="506"/>
                    </a:lnTo>
                    <a:lnTo>
                      <a:pt x="956" y="169"/>
                    </a:lnTo>
                    <a:lnTo>
                      <a:pt x="956" y="113"/>
                    </a:lnTo>
                    <a:lnTo>
                      <a:pt x="956" y="56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807B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15"/>
              <p:cNvSpPr/>
              <p:nvPr/>
            </p:nvSpPr>
            <p:spPr>
              <a:xfrm>
                <a:off x="396900" y="1641350"/>
                <a:ext cx="2250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462" extrusionOk="0">
                    <a:moveTo>
                      <a:pt x="337" y="0"/>
                    </a:moveTo>
                    <a:lnTo>
                      <a:pt x="225" y="112"/>
                    </a:lnTo>
                    <a:lnTo>
                      <a:pt x="113" y="225"/>
                    </a:lnTo>
                    <a:lnTo>
                      <a:pt x="56" y="618"/>
                    </a:lnTo>
                    <a:lnTo>
                      <a:pt x="0" y="956"/>
                    </a:lnTo>
                    <a:lnTo>
                      <a:pt x="0" y="1068"/>
                    </a:lnTo>
                    <a:lnTo>
                      <a:pt x="0" y="1180"/>
                    </a:lnTo>
                    <a:lnTo>
                      <a:pt x="0" y="1293"/>
                    </a:lnTo>
                    <a:lnTo>
                      <a:pt x="113" y="1405"/>
                    </a:lnTo>
                    <a:lnTo>
                      <a:pt x="113" y="1349"/>
                    </a:lnTo>
                    <a:lnTo>
                      <a:pt x="225" y="1237"/>
                    </a:lnTo>
                    <a:lnTo>
                      <a:pt x="225" y="1124"/>
                    </a:lnTo>
                    <a:lnTo>
                      <a:pt x="337" y="1068"/>
                    </a:lnTo>
                    <a:lnTo>
                      <a:pt x="394" y="1349"/>
                    </a:lnTo>
                    <a:lnTo>
                      <a:pt x="450" y="1461"/>
                    </a:lnTo>
                    <a:lnTo>
                      <a:pt x="731" y="1349"/>
                    </a:lnTo>
                    <a:lnTo>
                      <a:pt x="731" y="1293"/>
                    </a:lnTo>
                    <a:lnTo>
                      <a:pt x="731" y="1237"/>
                    </a:lnTo>
                    <a:lnTo>
                      <a:pt x="843" y="1124"/>
                    </a:lnTo>
                    <a:lnTo>
                      <a:pt x="900" y="1012"/>
                    </a:lnTo>
                    <a:lnTo>
                      <a:pt x="843" y="899"/>
                    </a:lnTo>
                    <a:lnTo>
                      <a:pt x="731" y="787"/>
                    </a:lnTo>
                    <a:lnTo>
                      <a:pt x="731" y="731"/>
                    </a:lnTo>
                    <a:lnTo>
                      <a:pt x="731" y="674"/>
                    </a:lnTo>
                    <a:lnTo>
                      <a:pt x="675" y="506"/>
                    </a:lnTo>
                    <a:lnTo>
                      <a:pt x="619" y="393"/>
                    </a:lnTo>
                    <a:lnTo>
                      <a:pt x="506" y="225"/>
                    </a:lnTo>
                    <a:lnTo>
                      <a:pt x="506" y="112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15"/>
              <p:cNvSpPr/>
              <p:nvPr/>
            </p:nvSpPr>
            <p:spPr>
              <a:xfrm>
                <a:off x="432025" y="1638525"/>
                <a:ext cx="183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6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57" y="225"/>
                    </a:lnTo>
                    <a:lnTo>
                      <a:pt x="225" y="450"/>
                    </a:lnTo>
                    <a:lnTo>
                      <a:pt x="225" y="563"/>
                    </a:lnTo>
                    <a:lnTo>
                      <a:pt x="225" y="619"/>
                    </a:lnTo>
                    <a:lnTo>
                      <a:pt x="281" y="675"/>
                    </a:lnTo>
                    <a:lnTo>
                      <a:pt x="394" y="675"/>
                    </a:lnTo>
                    <a:lnTo>
                      <a:pt x="506" y="619"/>
                    </a:lnTo>
                    <a:lnTo>
                      <a:pt x="562" y="506"/>
                    </a:lnTo>
                    <a:lnTo>
                      <a:pt x="562" y="394"/>
                    </a:lnTo>
                    <a:lnTo>
                      <a:pt x="619" y="338"/>
                    </a:lnTo>
                    <a:lnTo>
                      <a:pt x="731" y="169"/>
                    </a:lnTo>
                    <a:lnTo>
                      <a:pt x="619" y="113"/>
                    </a:lnTo>
                    <a:lnTo>
                      <a:pt x="450" y="1"/>
                    </a:lnTo>
                    <a:lnTo>
                      <a:pt x="338" y="1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15"/>
              <p:cNvSpPr/>
              <p:nvPr/>
            </p:nvSpPr>
            <p:spPr>
              <a:xfrm>
                <a:off x="403925" y="16877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15"/>
              <p:cNvSpPr/>
              <p:nvPr/>
            </p:nvSpPr>
            <p:spPr>
              <a:xfrm>
                <a:off x="465750" y="1637125"/>
                <a:ext cx="42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82" extrusionOk="0">
                    <a:moveTo>
                      <a:pt x="0" y="0"/>
                    </a:moveTo>
                    <a:lnTo>
                      <a:pt x="0" y="225"/>
                    </a:lnTo>
                    <a:lnTo>
                      <a:pt x="57" y="281"/>
                    </a:lnTo>
                    <a:lnTo>
                      <a:pt x="113" y="281"/>
                    </a:lnTo>
                    <a:lnTo>
                      <a:pt x="169" y="225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15"/>
              <p:cNvSpPr/>
              <p:nvPr/>
            </p:nvSpPr>
            <p:spPr>
              <a:xfrm>
                <a:off x="450300" y="1637125"/>
                <a:ext cx="56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226" extrusionOk="0">
                    <a:moveTo>
                      <a:pt x="169" y="0"/>
                    </a:moveTo>
                    <a:lnTo>
                      <a:pt x="0" y="225"/>
                    </a:lnTo>
                    <a:lnTo>
                      <a:pt x="225" y="225"/>
                    </a:lnTo>
                    <a:lnTo>
                      <a:pt x="225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15"/>
              <p:cNvSpPr/>
              <p:nvPr/>
            </p:nvSpPr>
            <p:spPr>
              <a:xfrm>
                <a:off x="464350" y="1627275"/>
                <a:ext cx="422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339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70"/>
                    </a:lnTo>
                    <a:lnTo>
                      <a:pt x="56" y="338"/>
                    </a:lnTo>
                    <a:lnTo>
                      <a:pt x="169" y="170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15"/>
              <p:cNvSpPr/>
              <p:nvPr/>
            </p:nvSpPr>
            <p:spPr>
              <a:xfrm>
                <a:off x="458725" y="16315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15"/>
              <p:cNvSpPr/>
              <p:nvPr/>
            </p:nvSpPr>
            <p:spPr>
              <a:xfrm>
                <a:off x="457325" y="1625875"/>
                <a:ext cx="28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56" y="1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15"/>
              <p:cNvSpPr/>
              <p:nvPr/>
            </p:nvSpPr>
            <p:spPr>
              <a:xfrm>
                <a:off x="278850" y="1573900"/>
                <a:ext cx="50625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3148" extrusionOk="0">
                    <a:moveTo>
                      <a:pt x="788" y="0"/>
                    </a:moveTo>
                    <a:lnTo>
                      <a:pt x="563" y="113"/>
                    </a:lnTo>
                    <a:lnTo>
                      <a:pt x="451" y="281"/>
                    </a:lnTo>
                    <a:lnTo>
                      <a:pt x="338" y="450"/>
                    </a:lnTo>
                    <a:lnTo>
                      <a:pt x="507" y="562"/>
                    </a:lnTo>
                    <a:lnTo>
                      <a:pt x="507" y="675"/>
                    </a:lnTo>
                    <a:lnTo>
                      <a:pt x="507" y="843"/>
                    </a:lnTo>
                    <a:lnTo>
                      <a:pt x="563" y="956"/>
                    </a:lnTo>
                    <a:lnTo>
                      <a:pt x="844" y="956"/>
                    </a:lnTo>
                    <a:lnTo>
                      <a:pt x="844" y="1068"/>
                    </a:lnTo>
                    <a:lnTo>
                      <a:pt x="844" y="1124"/>
                    </a:lnTo>
                    <a:lnTo>
                      <a:pt x="563" y="1124"/>
                    </a:lnTo>
                    <a:lnTo>
                      <a:pt x="394" y="1180"/>
                    </a:lnTo>
                    <a:lnTo>
                      <a:pt x="394" y="1349"/>
                    </a:lnTo>
                    <a:lnTo>
                      <a:pt x="394" y="1461"/>
                    </a:lnTo>
                    <a:lnTo>
                      <a:pt x="338" y="1574"/>
                    </a:lnTo>
                    <a:lnTo>
                      <a:pt x="57" y="1574"/>
                    </a:lnTo>
                    <a:lnTo>
                      <a:pt x="1" y="1630"/>
                    </a:lnTo>
                    <a:lnTo>
                      <a:pt x="1" y="1686"/>
                    </a:lnTo>
                    <a:lnTo>
                      <a:pt x="1" y="1743"/>
                    </a:lnTo>
                    <a:lnTo>
                      <a:pt x="113" y="1799"/>
                    </a:lnTo>
                    <a:lnTo>
                      <a:pt x="226" y="1855"/>
                    </a:lnTo>
                    <a:lnTo>
                      <a:pt x="338" y="1855"/>
                    </a:lnTo>
                    <a:lnTo>
                      <a:pt x="338" y="1911"/>
                    </a:lnTo>
                    <a:lnTo>
                      <a:pt x="338" y="2080"/>
                    </a:lnTo>
                    <a:lnTo>
                      <a:pt x="394" y="2192"/>
                    </a:lnTo>
                    <a:lnTo>
                      <a:pt x="507" y="2361"/>
                    </a:lnTo>
                    <a:lnTo>
                      <a:pt x="563" y="2417"/>
                    </a:lnTo>
                    <a:lnTo>
                      <a:pt x="563" y="2473"/>
                    </a:lnTo>
                    <a:lnTo>
                      <a:pt x="563" y="2586"/>
                    </a:lnTo>
                    <a:lnTo>
                      <a:pt x="619" y="2642"/>
                    </a:lnTo>
                    <a:lnTo>
                      <a:pt x="619" y="2698"/>
                    </a:lnTo>
                    <a:lnTo>
                      <a:pt x="619" y="2810"/>
                    </a:lnTo>
                    <a:lnTo>
                      <a:pt x="619" y="2867"/>
                    </a:lnTo>
                    <a:lnTo>
                      <a:pt x="563" y="2979"/>
                    </a:lnTo>
                    <a:lnTo>
                      <a:pt x="507" y="2979"/>
                    </a:lnTo>
                    <a:lnTo>
                      <a:pt x="451" y="3035"/>
                    </a:lnTo>
                    <a:lnTo>
                      <a:pt x="507" y="3148"/>
                    </a:lnTo>
                    <a:lnTo>
                      <a:pt x="1350" y="2810"/>
                    </a:lnTo>
                    <a:lnTo>
                      <a:pt x="1462" y="2810"/>
                    </a:lnTo>
                    <a:lnTo>
                      <a:pt x="1462" y="2867"/>
                    </a:lnTo>
                    <a:lnTo>
                      <a:pt x="1519" y="3035"/>
                    </a:lnTo>
                    <a:lnTo>
                      <a:pt x="1687" y="3091"/>
                    </a:lnTo>
                    <a:lnTo>
                      <a:pt x="1800" y="3035"/>
                    </a:lnTo>
                    <a:lnTo>
                      <a:pt x="1968" y="2810"/>
                    </a:lnTo>
                    <a:lnTo>
                      <a:pt x="1968" y="2642"/>
                    </a:lnTo>
                    <a:lnTo>
                      <a:pt x="1968" y="2417"/>
                    </a:lnTo>
                    <a:lnTo>
                      <a:pt x="1912" y="2248"/>
                    </a:lnTo>
                    <a:lnTo>
                      <a:pt x="2024" y="2080"/>
                    </a:lnTo>
                    <a:lnTo>
                      <a:pt x="2024" y="2024"/>
                    </a:lnTo>
                    <a:lnTo>
                      <a:pt x="1968" y="1967"/>
                    </a:lnTo>
                    <a:lnTo>
                      <a:pt x="1743" y="1967"/>
                    </a:lnTo>
                    <a:lnTo>
                      <a:pt x="1687" y="2024"/>
                    </a:lnTo>
                    <a:lnTo>
                      <a:pt x="1687" y="1967"/>
                    </a:lnTo>
                    <a:lnTo>
                      <a:pt x="1800" y="1799"/>
                    </a:lnTo>
                    <a:lnTo>
                      <a:pt x="1856" y="1574"/>
                    </a:lnTo>
                    <a:lnTo>
                      <a:pt x="1912" y="1349"/>
                    </a:lnTo>
                    <a:lnTo>
                      <a:pt x="1968" y="1124"/>
                    </a:lnTo>
                    <a:lnTo>
                      <a:pt x="1968" y="1012"/>
                    </a:lnTo>
                    <a:lnTo>
                      <a:pt x="1856" y="899"/>
                    </a:lnTo>
                    <a:lnTo>
                      <a:pt x="1575" y="843"/>
                    </a:lnTo>
                    <a:lnTo>
                      <a:pt x="1406" y="787"/>
                    </a:lnTo>
                    <a:lnTo>
                      <a:pt x="1350" y="618"/>
                    </a:lnTo>
                    <a:lnTo>
                      <a:pt x="1294" y="337"/>
                    </a:lnTo>
                    <a:lnTo>
                      <a:pt x="1294" y="225"/>
                    </a:lnTo>
                    <a:lnTo>
                      <a:pt x="1237" y="113"/>
                    </a:lnTo>
                    <a:lnTo>
                      <a:pt x="1125" y="56"/>
                    </a:lnTo>
                    <a:lnTo>
                      <a:pt x="1013" y="0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15"/>
              <p:cNvSpPr/>
              <p:nvPr/>
            </p:nvSpPr>
            <p:spPr>
              <a:xfrm>
                <a:off x="284475" y="1562650"/>
                <a:ext cx="54825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462" extrusionOk="0">
                    <a:moveTo>
                      <a:pt x="450" y="0"/>
                    </a:moveTo>
                    <a:lnTo>
                      <a:pt x="394" y="57"/>
                    </a:lnTo>
                    <a:lnTo>
                      <a:pt x="282" y="113"/>
                    </a:lnTo>
                    <a:lnTo>
                      <a:pt x="226" y="225"/>
                    </a:lnTo>
                    <a:lnTo>
                      <a:pt x="226" y="506"/>
                    </a:lnTo>
                    <a:lnTo>
                      <a:pt x="169" y="506"/>
                    </a:lnTo>
                    <a:lnTo>
                      <a:pt x="169" y="563"/>
                    </a:lnTo>
                    <a:lnTo>
                      <a:pt x="57" y="563"/>
                    </a:lnTo>
                    <a:lnTo>
                      <a:pt x="1" y="675"/>
                    </a:lnTo>
                    <a:lnTo>
                      <a:pt x="57" y="675"/>
                    </a:lnTo>
                    <a:lnTo>
                      <a:pt x="57" y="731"/>
                    </a:lnTo>
                    <a:lnTo>
                      <a:pt x="1" y="731"/>
                    </a:lnTo>
                    <a:lnTo>
                      <a:pt x="1" y="844"/>
                    </a:lnTo>
                    <a:lnTo>
                      <a:pt x="113" y="900"/>
                    </a:lnTo>
                    <a:lnTo>
                      <a:pt x="282" y="787"/>
                    </a:lnTo>
                    <a:lnTo>
                      <a:pt x="338" y="731"/>
                    </a:lnTo>
                    <a:lnTo>
                      <a:pt x="394" y="619"/>
                    </a:lnTo>
                    <a:lnTo>
                      <a:pt x="507" y="563"/>
                    </a:lnTo>
                    <a:lnTo>
                      <a:pt x="619" y="563"/>
                    </a:lnTo>
                    <a:lnTo>
                      <a:pt x="900" y="619"/>
                    </a:lnTo>
                    <a:lnTo>
                      <a:pt x="956" y="619"/>
                    </a:lnTo>
                    <a:lnTo>
                      <a:pt x="956" y="675"/>
                    </a:lnTo>
                    <a:lnTo>
                      <a:pt x="956" y="731"/>
                    </a:lnTo>
                    <a:lnTo>
                      <a:pt x="956" y="956"/>
                    </a:lnTo>
                    <a:lnTo>
                      <a:pt x="1012" y="1181"/>
                    </a:lnTo>
                    <a:lnTo>
                      <a:pt x="1125" y="1293"/>
                    </a:lnTo>
                    <a:lnTo>
                      <a:pt x="1237" y="1406"/>
                    </a:lnTo>
                    <a:lnTo>
                      <a:pt x="1350" y="1462"/>
                    </a:lnTo>
                    <a:lnTo>
                      <a:pt x="1575" y="1406"/>
                    </a:lnTo>
                    <a:lnTo>
                      <a:pt x="1631" y="1406"/>
                    </a:lnTo>
                    <a:lnTo>
                      <a:pt x="1799" y="1349"/>
                    </a:lnTo>
                    <a:lnTo>
                      <a:pt x="1856" y="1349"/>
                    </a:lnTo>
                    <a:lnTo>
                      <a:pt x="1856" y="1293"/>
                    </a:lnTo>
                    <a:lnTo>
                      <a:pt x="1912" y="1125"/>
                    </a:lnTo>
                    <a:lnTo>
                      <a:pt x="2137" y="1125"/>
                    </a:lnTo>
                    <a:lnTo>
                      <a:pt x="2193" y="1068"/>
                    </a:lnTo>
                    <a:lnTo>
                      <a:pt x="2137" y="900"/>
                    </a:lnTo>
                    <a:lnTo>
                      <a:pt x="2024" y="787"/>
                    </a:lnTo>
                    <a:lnTo>
                      <a:pt x="1968" y="619"/>
                    </a:lnTo>
                    <a:lnTo>
                      <a:pt x="1912" y="506"/>
                    </a:lnTo>
                    <a:lnTo>
                      <a:pt x="1799" y="394"/>
                    </a:lnTo>
                    <a:lnTo>
                      <a:pt x="1294" y="394"/>
                    </a:lnTo>
                    <a:lnTo>
                      <a:pt x="1012" y="338"/>
                    </a:lnTo>
                    <a:lnTo>
                      <a:pt x="788" y="225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rgbClr val="8F76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15"/>
              <p:cNvSpPr/>
              <p:nvPr/>
            </p:nvSpPr>
            <p:spPr>
              <a:xfrm>
                <a:off x="281675" y="1617450"/>
                <a:ext cx="112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619" extrusionOk="0">
                    <a:moveTo>
                      <a:pt x="225" y="1"/>
                    </a:moveTo>
                    <a:lnTo>
                      <a:pt x="113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57" y="282"/>
                    </a:lnTo>
                    <a:lnTo>
                      <a:pt x="0" y="282"/>
                    </a:lnTo>
                    <a:lnTo>
                      <a:pt x="0" y="338"/>
                    </a:lnTo>
                    <a:lnTo>
                      <a:pt x="0" y="450"/>
                    </a:lnTo>
                    <a:lnTo>
                      <a:pt x="169" y="506"/>
                    </a:lnTo>
                    <a:lnTo>
                      <a:pt x="281" y="563"/>
                    </a:lnTo>
                    <a:lnTo>
                      <a:pt x="394" y="619"/>
                    </a:lnTo>
                    <a:lnTo>
                      <a:pt x="394" y="506"/>
                    </a:lnTo>
                    <a:lnTo>
                      <a:pt x="281" y="338"/>
                    </a:lnTo>
                    <a:lnTo>
                      <a:pt x="281" y="282"/>
                    </a:lnTo>
                    <a:lnTo>
                      <a:pt x="394" y="225"/>
                    </a:lnTo>
                    <a:lnTo>
                      <a:pt x="450" y="169"/>
                    </a:lnTo>
                    <a:lnTo>
                      <a:pt x="450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15"/>
              <p:cNvSpPr/>
              <p:nvPr/>
            </p:nvSpPr>
            <p:spPr>
              <a:xfrm>
                <a:off x="276050" y="16315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225"/>
                    </a:lnTo>
                    <a:lnTo>
                      <a:pt x="1" y="282"/>
                    </a:lnTo>
                    <a:lnTo>
                      <a:pt x="225" y="338"/>
                    </a:lnTo>
                    <a:lnTo>
                      <a:pt x="282" y="225"/>
                    </a:lnTo>
                    <a:lnTo>
                      <a:pt x="225" y="113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15"/>
              <p:cNvSpPr/>
              <p:nvPr/>
            </p:nvSpPr>
            <p:spPr>
              <a:xfrm>
                <a:off x="280275" y="1624475"/>
                <a:ext cx="562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33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6" y="338"/>
                    </a:lnTo>
                    <a:lnTo>
                      <a:pt x="113" y="338"/>
                    </a:lnTo>
                    <a:lnTo>
                      <a:pt x="225" y="225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15"/>
              <p:cNvSpPr/>
              <p:nvPr/>
            </p:nvSpPr>
            <p:spPr>
              <a:xfrm>
                <a:off x="281675" y="1578100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113" y="226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77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15"/>
              <p:cNvSpPr/>
              <p:nvPr/>
            </p:nvSpPr>
            <p:spPr>
              <a:xfrm>
                <a:off x="292925" y="164415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56" y="0"/>
                    </a:moveTo>
                    <a:lnTo>
                      <a:pt x="0" y="169"/>
                    </a:lnTo>
                    <a:lnTo>
                      <a:pt x="169" y="113"/>
                    </a:lnTo>
                    <a:lnTo>
                      <a:pt x="112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15"/>
              <p:cNvSpPr/>
              <p:nvPr/>
            </p:nvSpPr>
            <p:spPr>
              <a:xfrm>
                <a:off x="291500" y="1632900"/>
                <a:ext cx="2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82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1" y="226"/>
                    </a:lnTo>
                    <a:lnTo>
                      <a:pt x="1" y="282"/>
                    </a:lnTo>
                    <a:lnTo>
                      <a:pt x="113" y="282"/>
                    </a:lnTo>
                    <a:lnTo>
                      <a:pt x="113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15"/>
              <p:cNvSpPr/>
              <p:nvPr/>
            </p:nvSpPr>
            <p:spPr>
              <a:xfrm>
                <a:off x="290100" y="1648375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16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15"/>
              <p:cNvSpPr/>
              <p:nvPr/>
            </p:nvSpPr>
            <p:spPr>
              <a:xfrm>
                <a:off x="270425" y="16343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15"/>
              <p:cNvSpPr/>
              <p:nvPr/>
            </p:nvSpPr>
            <p:spPr>
              <a:xfrm>
                <a:off x="262000" y="1638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15"/>
              <p:cNvSpPr/>
              <p:nvPr/>
            </p:nvSpPr>
            <p:spPr>
              <a:xfrm>
                <a:off x="266225" y="16202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578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15"/>
              <p:cNvSpPr/>
              <p:nvPr/>
            </p:nvSpPr>
            <p:spPr>
              <a:xfrm>
                <a:off x="276050" y="16371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15"/>
              <p:cNvSpPr/>
              <p:nvPr/>
            </p:nvSpPr>
            <p:spPr>
              <a:xfrm>
                <a:off x="281675" y="16343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13"/>
                    </a:moveTo>
                    <a:lnTo>
                      <a:pt x="57" y="11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7" y="113"/>
                    </a:lnTo>
                    <a:lnTo>
                      <a:pt x="57" y="113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15"/>
              <p:cNvSpPr/>
              <p:nvPr/>
            </p:nvSpPr>
            <p:spPr>
              <a:xfrm>
                <a:off x="283075" y="16216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15"/>
              <p:cNvSpPr/>
              <p:nvPr/>
            </p:nvSpPr>
            <p:spPr>
              <a:xfrm>
                <a:off x="290100" y="16371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15"/>
              <p:cNvSpPr/>
              <p:nvPr/>
            </p:nvSpPr>
            <p:spPr>
              <a:xfrm>
                <a:off x="314000" y="1642750"/>
                <a:ext cx="30925" cy="37950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518" extrusionOk="0">
                    <a:moveTo>
                      <a:pt x="562" y="0"/>
                    </a:moveTo>
                    <a:lnTo>
                      <a:pt x="450" y="56"/>
                    </a:lnTo>
                    <a:lnTo>
                      <a:pt x="394" y="113"/>
                    </a:lnTo>
                    <a:lnTo>
                      <a:pt x="337" y="225"/>
                    </a:lnTo>
                    <a:lnTo>
                      <a:pt x="281" y="225"/>
                    </a:lnTo>
                    <a:lnTo>
                      <a:pt x="113" y="281"/>
                    </a:lnTo>
                    <a:lnTo>
                      <a:pt x="169" y="394"/>
                    </a:lnTo>
                    <a:lnTo>
                      <a:pt x="169" y="562"/>
                    </a:lnTo>
                    <a:lnTo>
                      <a:pt x="113" y="675"/>
                    </a:lnTo>
                    <a:lnTo>
                      <a:pt x="0" y="843"/>
                    </a:lnTo>
                    <a:lnTo>
                      <a:pt x="169" y="956"/>
                    </a:lnTo>
                    <a:lnTo>
                      <a:pt x="337" y="1012"/>
                    </a:lnTo>
                    <a:lnTo>
                      <a:pt x="506" y="956"/>
                    </a:lnTo>
                    <a:lnTo>
                      <a:pt x="618" y="843"/>
                    </a:lnTo>
                    <a:lnTo>
                      <a:pt x="506" y="1068"/>
                    </a:lnTo>
                    <a:lnTo>
                      <a:pt x="450" y="1237"/>
                    </a:lnTo>
                    <a:lnTo>
                      <a:pt x="506" y="1349"/>
                    </a:lnTo>
                    <a:lnTo>
                      <a:pt x="675" y="1462"/>
                    </a:lnTo>
                    <a:lnTo>
                      <a:pt x="787" y="1462"/>
                    </a:lnTo>
                    <a:lnTo>
                      <a:pt x="956" y="1518"/>
                    </a:lnTo>
                    <a:lnTo>
                      <a:pt x="1124" y="1405"/>
                    </a:lnTo>
                    <a:lnTo>
                      <a:pt x="1124" y="1349"/>
                    </a:lnTo>
                    <a:lnTo>
                      <a:pt x="1124" y="1293"/>
                    </a:lnTo>
                    <a:lnTo>
                      <a:pt x="1124" y="1237"/>
                    </a:lnTo>
                    <a:lnTo>
                      <a:pt x="1068" y="1124"/>
                    </a:lnTo>
                    <a:lnTo>
                      <a:pt x="1124" y="1012"/>
                    </a:lnTo>
                    <a:lnTo>
                      <a:pt x="1237" y="900"/>
                    </a:lnTo>
                    <a:lnTo>
                      <a:pt x="1237" y="787"/>
                    </a:lnTo>
                    <a:lnTo>
                      <a:pt x="1237" y="675"/>
                    </a:lnTo>
                    <a:lnTo>
                      <a:pt x="1124" y="562"/>
                    </a:lnTo>
                    <a:lnTo>
                      <a:pt x="1068" y="450"/>
                    </a:lnTo>
                    <a:lnTo>
                      <a:pt x="956" y="394"/>
                    </a:lnTo>
                    <a:lnTo>
                      <a:pt x="787" y="169"/>
                    </a:lnTo>
                    <a:lnTo>
                      <a:pt x="731" y="56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7E69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15"/>
              <p:cNvSpPr/>
              <p:nvPr/>
            </p:nvSpPr>
            <p:spPr>
              <a:xfrm>
                <a:off x="314000" y="1662425"/>
                <a:ext cx="2110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844" h="1181" extrusionOk="0">
                    <a:moveTo>
                      <a:pt x="675" y="0"/>
                    </a:moveTo>
                    <a:lnTo>
                      <a:pt x="562" y="56"/>
                    </a:lnTo>
                    <a:lnTo>
                      <a:pt x="394" y="113"/>
                    </a:lnTo>
                    <a:lnTo>
                      <a:pt x="281" y="113"/>
                    </a:lnTo>
                    <a:lnTo>
                      <a:pt x="0" y="56"/>
                    </a:lnTo>
                    <a:lnTo>
                      <a:pt x="0" y="169"/>
                    </a:lnTo>
                    <a:lnTo>
                      <a:pt x="56" y="225"/>
                    </a:lnTo>
                    <a:lnTo>
                      <a:pt x="56" y="281"/>
                    </a:lnTo>
                    <a:lnTo>
                      <a:pt x="56" y="337"/>
                    </a:lnTo>
                    <a:lnTo>
                      <a:pt x="113" y="394"/>
                    </a:lnTo>
                    <a:lnTo>
                      <a:pt x="113" y="787"/>
                    </a:lnTo>
                    <a:lnTo>
                      <a:pt x="169" y="956"/>
                    </a:lnTo>
                    <a:lnTo>
                      <a:pt x="225" y="1124"/>
                    </a:lnTo>
                    <a:lnTo>
                      <a:pt x="337" y="1124"/>
                    </a:lnTo>
                    <a:lnTo>
                      <a:pt x="450" y="1180"/>
                    </a:lnTo>
                    <a:lnTo>
                      <a:pt x="506" y="1180"/>
                    </a:lnTo>
                    <a:lnTo>
                      <a:pt x="562" y="1124"/>
                    </a:lnTo>
                    <a:lnTo>
                      <a:pt x="618" y="956"/>
                    </a:lnTo>
                    <a:lnTo>
                      <a:pt x="675" y="675"/>
                    </a:lnTo>
                    <a:lnTo>
                      <a:pt x="562" y="618"/>
                    </a:lnTo>
                    <a:lnTo>
                      <a:pt x="506" y="506"/>
                    </a:lnTo>
                    <a:lnTo>
                      <a:pt x="562" y="337"/>
                    </a:lnTo>
                    <a:lnTo>
                      <a:pt x="618" y="169"/>
                    </a:lnTo>
                    <a:lnTo>
                      <a:pt x="675" y="113"/>
                    </a:lnTo>
                    <a:lnTo>
                      <a:pt x="843" y="113"/>
                    </a:lnTo>
                    <a:lnTo>
                      <a:pt x="843" y="56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795C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15"/>
              <p:cNvSpPr/>
              <p:nvPr/>
            </p:nvSpPr>
            <p:spPr>
              <a:xfrm>
                <a:off x="314000" y="1672250"/>
                <a:ext cx="562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732" extrusionOk="0">
                    <a:moveTo>
                      <a:pt x="113" y="1"/>
                    </a:moveTo>
                    <a:lnTo>
                      <a:pt x="0" y="225"/>
                    </a:lnTo>
                    <a:lnTo>
                      <a:pt x="0" y="450"/>
                    </a:lnTo>
                    <a:lnTo>
                      <a:pt x="56" y="450"/>
                    </a:lnTo>
                    <a:lnTo>
                      <a:pt x="113" y="506"/>
                    </a:lnTo>
                    <a:lnTo>
                      <a:pt x="113" y="563"/>
                    </a:lnTo>
                    <a:lnTo>
                      <a:pt x="113" y="619"/>
                    </a:lnTo>
                    <a:lnTo>
                      <a:pt x="169" y="731"/>
                    </a:lnTo>
                    <a:lnTo>
                      <a:pt x="225" y="731"/>
                    </a:lnTo>
                    <a:lnTo>
                      <a:pt x="225" y="338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E69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15"/>
              <p:cNvSpPr/>
              <p:nvPr/>
            </p:nvSpPr>
            <p:spPr>
              <a:xfrm>
                <a:off x="314000" y="1666625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113" y="226"/>
                    </a:lnTo>
                    <a:lnTo>
                      <a:pt x="113" y="113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E69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15"/>
              <p:cNvSpPr/>
              <p:nvPr/>
            </p:nvSpPr>
            <p:spPr>
              <a:xfrm>
                <a:off x="382850" y="1190300"/>
                <a:ext cx="71675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2867" h="2923" extrusionOk="0">
                    <a:moveTo>
                      <a:pt x="506" y="0"/>
                    </a:moveTo>
                    <a:lnTo>
                      <a:pt x="394" y="112"/>
                    </a:lnTo>
                    <a:lnTo>
                      <a:pt x="337" y="225"/>
                    </a:lnTo>
                    <a:lnTo>
                      <a:pt x="281" y="337"/>
                    </a:lnTo>
                    <a:lnTo>
                      <a:pt x="337" y="450"/>
                    </a:lnTo>
                    <a:lnTo>
                      <a:pt x="337" y="506"/>
                    </a:lnTo>
                    <a:lnTo>
                      <a:pt x="225" y="450"/>
                    </a:lnTo>
                    <a:lnTo>
                      <a:pt x="56" y="562"/>
                    </a:lnTo>
                    <a:lnTo>
                      <a:pt x="0" y="618"/>
                    </a:lnTo>
                    <a:lnTo>
                      <a:pt x="0" y="731"/>
                    </a:lnTo>
                    <a:lnTo>
                      <a:pt x="56" y="787"/>
                    </a:lnTo>
                    <a:lnTo>
                      <a:pt x="113" y="787"/>
                    </a:lnTo>
                    <a:lnTo>
                      <a:pt x="281" y="731"/>
                    </a:lnTo>
                    <a:lnTo>
                      <a:pt x="337" y="731"/>
                    </a:lnTo>
                    <a:lnTo>
                      <a:pt x="225" y="787"/>
                    </a:lnTo>
                    <a:lnTo>
                      <a:pt x="225" y="843"/>
                    </a:lnTo>
                    <a:lnTo>
                      <a:pt x="281" y="1012"/>
                    </a:lnTo>
                    <a:lnTo>
                      <a:pt x="337" y="1124"/>
                    </a:lnTo>
                    <a:lnTo>
                      <a:pt x="281" y="1237"/>
                    </a:lnTo>
                    <a:lnTo>
                      <a:pt x="225" y="1237"/>
                    </a:lnTo>
                    <a:lnTo>
                      <a:pt x="225" y="1405"/>
                    </a:lnTo>
                    <a:lnTo>
                      <a:pt x="337" y="1574"/>
                    </a:lnTo>
                    <a:lnTo>
                      <a:pt x="618" y="1686"/>
                    </a:lnTo>
                    <a:lnTo>
                      <a:pt x="675" y="1742"/>
                    </a:lnTo>
                    <a:lnTo>
                      <a:pt x="731" y="1855"/>
                    </a:lnTo>
                    <a:lnTo>
                      <a:pt x="731" y="2023"/>
                    </a:lnTo>
                    <a:lnTo>
                      <a:pt x="675" y="2080"/>
                    </a:lnTo>
                    <a:lnTo>
                      <a:pt x="506" y="2080"/>
                    </a:lnTo>
                    <a:lnTo>
                      <a:pt x="450" y="2136"/>
                    </a:lnTo>
                    <a:lnTo>
                      <a:pt x="450" y="2248"/>
                    </a:lnTo>
                    <a:lnTo>
                      <a:pt x="450" y="2304"/>
                    </a:lnTo>
                    <a:lnTo>
                      <a:pt x="731" y="2417"/>
                    </a:lnTo>
                    <a:lnTo>
                      <a:pt x="1012" y="2529"/>
                    </a:lnTo>
                    <a:lnTo>
                      <a:pt x="1181" y="2585"/>
                    </a:lnTo>
                    <a:lnTo>
                      <a:pt x="1237" y="2642"/>
                    </a:lnTo>
                    <a:lnTo>
                      <a:pt x="1349" y="2698"/>
                    </a:lnTo>
                    <a:lnTo>
                      <a:pt x="1405" y="2754"/>
                    </a:lnTo>
                    <a:lnTo>
                      <a:pt x="1462" y="2754"/>
                    </a:lnTo>
                    <a:lnTo>
                      <a:pt x="1574" y="2642"/>
                    </a:lnTo>
                    <a:lnTo>
                      <a:pt x="1686" y="2585"/>
                    </a:lnTo>
                    <a:lnTo>
                      <a:pt x="1743" y="2529"/>
                    </a:lnTo>
                    <a:lnTo>
                      <a:pt x="1855" y="2529"/>
                    </a:lnTo>
                    <a:lnTo>
                      <a:pt x="1743" y="2585"/>
                    </a:lnTo>
                    <a:lnTo>
                      <a:pt x="1686" y="2585"/>
                    </a:lnTo>
                    <a:lnTo>
                      <a:pt x="1630" y="2642"/>
                    </a:lnTo>
                    <a:lnTo>
                      <a:pt x="1686" y="2754"/>
                    </a:lnTo>
                    <a:lnTo>
                      <a:pt x="1743" y="2866"/>
                    </a:lnTo>
                    <a:lnTo>
                      <a:pt x="1911" y="2923"/>
                    </a:lnTo>
                    <a:lnTo>
                      <a:pt x="2080" y="2866"/>
                    </a:lnTo>
                    <a:lnTo>
                      <a:pt x="2305" y="2754"/>
                    </a:lnTo>
                    <a:lnTo>
                      <a:pt x="2417" y="2642"/>
                    </a:lnTo>
                    <a:lnTo>
                      <a:pt x="2473" y="2585"/>
                    </a:lnTo>
                    <a:lnTo>
                      <a:pt x="2586" y="2585"/>
                    </a:lnTo>
                    <a:lnTo>
                      <a:pt x="2754" y="2642"/>
                    </a:lnTo>
                    <a:lnTo>
                      <a:pt x="2810" y="2585"/>
                    </a:lnTo>
                    <a:lnTo>
                      <a:pt x="2867" y="2529"/>
                    </a:lnTo>
                    <a:lnTo>
                      <a:pt x="2867" y="2417"/>
                    </a:lnTo>
                    <a:lnTo>
                      <a:pt x="2810" y="2361"/>
                    </a:lnTo>
                    <a:lnTo>
                      <a:pt x="2642" y="2248"/>
                    </a:lnTo>
                    <a:lnTo>
                      <a:pt x="2754" y="2248"/>
                    </a:lnTo>
                    <a:lnTo>
                      <a:pt x="2810" y="2192"/>
                    </a:lnTo>
                    <a:lnTo>
                      <a:pt x="2754" y="2080"/>
                    </a:lnTo>
                    <a:lnTo>
                      <a:pt x="2642" y="1911"/>
                    </a:lnTo>
                    <a:lnTo>
                      <a:pt x="2473" y="1855"/>
                    </a:lnTo>
                    <a:lnTo>
                      <a:pt x="2305" y="1911"/>
                    </a:lnTo>
                    <a:lnTo>
                      <a:pt x="2136" y="2023"/>
                    </a:lnTo>
                    <a:lnTo>
                      <a:pt x="2136" y="2023"/>
                    </a:lnTo>
                    <a:lnTo>
                      <a:pt x="2305" y="1799"/>
                    </a:lnTo>
                    <a:lnTo>
                      <a:pt x="2361" y="1742"/>
                    </a:lnTo>
                    <a:lnTo>
                      <a:pt x="2361" y="1574"/>
                    </a:lnTo>
                    <a:lnTo>
                      <a:pt x="2305" y="1518"/>
                    </a:lnTo>
                    <a:lnTo>
                      <a:pt x="2248" y="1461"/>
                    </a:lnTo>
                    <a:lnTo>
                      <a:pt x="2136" y="1405"/>
                    </a:lnTo>
                    <a:lnTo>
                      <a:pt x="2024" y="1405"/>
                    </a:lnTo>
                    <a:lnTo>
                      <a:pt x="1855" y="1461"/>
                    </a:lnTo>
                    <a:lnTo>
                      <a:pt x="1743" y="1461"/>
                    </a:lnTo>
                    <a:lnTo>
                      <a:pt x="1630" y="1405"/>
                    </a:lnTo>
                    <a:lnTo>
                      <a:pt x="1630" y="1293"/>
                    </a:lnTo>
                    <a:lnTo>
                      <a:pt x="1518" y="1180"/>
                    </a:lnTo>
                    <a:lnTo>
                      <a:pt x="1237" y="1180"/>
                    </a:lnTo>
                    <a:lnTo>
                      <a:pt x="1237" y="1068"/>
                    </a:lnTo>
                    <a:lnTo>
                      <a:pt x="1181" y="1012"/>
                    </a:lnTo>
                    <a:lnTo>
                      <a:pt x="1237" y="955"/>
                    </a:lnTo>
                    <a:lnTo>
                      <a:pt x="1349" y="955"/>
                    </a:lnTo>
                    <a:lnTo>
                      <a:pt x="1462" y="899"/>
                    </a:lnTo>
                    <a:lnTo>
                      <a:pt x="1462" y="787"/>
                    </a:lnTo>
                    <a:lnTo>
                      <a:pt x="1405" y="562"/>
                    </a:lnTo>
                    <a:lnTo>
                      <a:pt x="1293" y="393"/>
                    </a:lnTo>
                    <a:lnTo>
                      <a:pt x="1181" y="450"/>
                    </a:lnTo>
                    <a:lnTo>
                      <a:pt x="1124" y="337"/>
                    </a:lnTo>
                    <a:lnTo>
                      <a:pt x="1012" y="225"/>
                    </a:lnTo>
                    <a:lnTo>
                      <a:pt x="675" y="225"/>
                    </a:lnTo>
                    <a:lnTo>
                      <a:pt x="731" y="169"/>
                    </a:lnTo>
                    <a:lnTo>
                      <a:pt x="731" y="56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95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15"/>
              <p:cNvSpPr/>
              <p:nvPr/>
            </p:nvSpPr>
            <p:spPr>
              <a:xfrm>
                <a:off x="415150" y="1209950"/>
                <a:ext cx="57650" cy="78725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3149" extrusionOk="0">
                    <a:moveTo>
                      <a:pt x="1237" y="2362"/>
                    </a:moveTo>
                    <a:lnTo>
                      <a:pt x="1237" y="2418"/>
                    </a:lnTo>
                    <a:lnTo>
                      <a:pt x="1181" y="2362"/>
                    </a:lnTo>
                    <a:close/>
                    <a:moveTo>
                      <a:pt x="1294" y="1"/>
                    </a:moveTo>
                    <a:lnTo>
                      <a:pt x="1181" y="282"/>
                    </a:lnTo>
                    <a:lnTo>
                      <a:pt x="1069" y="394"/>
                    </a:lnTo>
                    <a:lnTo>
                      <a:pt x="900" y="451"/>
                    </a:lnTo>
                    <a:lnTo>
                      <a:pt x="844" y="507"/>
                    </a:lnTo>
                    <a:lnTo>
                      <a:pt x="732" y="563"/>
                    </a:lnTo>
                    <a:lnTo>
                      <a:pt x="732" y="619"/>
                    </a:lnTo>
                    <a:lnTo>
                      <a:pt x="956" y="732"/>
                    </a:lnTo>
                    <a:lnTo>
                      <a:pt x="1013" y="788"/>
                    </a:lnTo>
                    <a:lnTo>
                      <a:pt x="1013" y="844"/>
                    </a:lnTo>
                    <a:lnTo>
                      <a:pt x="956" y="956"/>
                    </a:lnTo>
                    <a:lnTo>
                      <a:pt x="900" y="1013"/>
                    </a:lnTo>
                    <a:lnTo>
                      <a:pt x="844" y="1069"/>
                    </a:lnTo>
                    <a:lnTo>
                      <a:pt x="732" y="1069"/>
                    </a:lnTo>
                    <a:lnTo>
                      <a:pt x="675" y="1125"/>
                    </a:lnTo>
                    <a:lnTo>
                      <a:pt x="732" y="1181"/>
                    </a:lnTo>
                    <a:lnTo>
                      <a:pt x="788" y="1294"/>
                    </a:lnTo>
                    <a:lnTo>
                      <a:pt x="900" y="1350"/>
                    </a:lnTo>
                    <a:lnTo>
                      <a:pt x="1181" y="1125"/>
                    </a:lnTo>
                    <a:lnTo>
                      <a:pt x="1406" y="1350"/>
                    </a:lnTo>
                    <a:lnTo>
                      <a:pt x="1406" y="1406"/>
                    </a:lnTo>
                    <a:lnTo>
                      <a:pt x="1294" y="1406"/>
                    </a:lnTo>
                    <a:lnTo>
                      <a:pt x="1406" y="1575"/>
                    </a:lnTo>
                    <a:lnTo>
                      <a:pt x="1462" y="1687"/>
                    </a:lnTo>
                    <a:lnTo>
                      <a:pt x="1518" y="1743"/>
                    </a:lnTo>
                    <a:lnTo>
                      <a:pt x="1125" y="1631"/>
                    </a:lnTo>
                    <a:lnTo>
                      <a:pt x="1013" y="1687"/>
                    </a:lnTo>
                    <a:lnTo>
                      <a:pt x="1013" y="1743"/>
                    </a:lnTo>
                    <a:lnTo>
                      <a:pt x="1013" y="1856"/>
                    </a:lnTo>
                    <a:lnTo>
                      <a:pt x="956" y="1912"/>
                    </a:lnTo>
                    <a:lnTo>
                      <a:pt x="788" y="1968"/>
                    </a:lnTo>
                    <a:lnTo>
                      <a:pt x="675" y="2024"/>
                    </a:lnTo>
                    <a:lnTo>
                      <a:pt x="563" y="2024"/>
                    </a:lnTo>
                    <a:lnTo>
                      <a:pt x="451" y="1968"/>
                    </a:lnTo>
                    <a:lnTo>
                      <a:pt x="394" y="1856"/>
                    </a:lnTo>
                    <a:lnTo>
                      <a:pt x="619" y="1856"/>
                    </a:lnTo>
                    <a:lnTo>
                      <a:pt x="675" y="1799"/>
                    </a:lnTo>
                    <a:lnTo>
                      <a:pt x="732" y="1743"/>
                    </a:lnTo>
                    <a:lnTo>
                      <a:pt x="732" y="1687"/>
                    </a:lnTo>
                    <a:lnTo>
                      <a:pt x="732" y="1631"/>
                    </a:lnTo>
                    <a:lnTo>
                      <a:pt x="619" y="1631"/>
                    </a:lnTo>
                    <a:lnTo>
                      <a:pt x="451" y="1687"/>
                    </a:lnTo>
                    <a:lnTo>
                      <a:pt x="282" y="1799"/>
                    </a:lnTo>
                    <a:lnTo>
                      <a:pt x="170" y="1912"/>
                    </a:lnTo>
                    <a:lnTo>
                      <a:pt x="1" y="1912"/>
                    </a:lnTo>
                    <a:lnTo>
                      <a:pt x="1" y="1968"/>
                    </a:lnTo>
                    <a:lnTo>
                      <a:pt x="57" y="2249"/>
                    </a:lnTo>
                    <a:lnTo>
                      <a:pt x="57" y="2305"/>
                    </a:lnTo>
                    <a:lnTo>
                      <a:pt x="113" y="2418"/>
                    </a:lnTo>
                    <a:lnTo>
                      <a:pt x="226" y="2474"/>
                    </a:lnTo>
                    <a:lnTo>
                      <a:pt x="394" y="2586"/>
                    </a:lnTo>
                    <a:lnTo>
                      <a:pt x="563" y="2643"/>
                    </a:lnTo>
                    <a:lnTo>
                      <a:pt x="675" y="2699"/>
                    </a:lnTo>
                    <a:lnTo>
                      <a:pt x="844" y="2811"/>
                    </a:lnTo>
                    <a:lnTo>
                      <a:pt x="1013" y="2924"/>
                    </a:lnTo>
                    <a:lnTo>
                      <a:pt x="1125" y="3092"/>
                    </a:lnTo>
                    <a:lnTo>
                      <a:pt x="1237" y="3148"/>
                    </a:lnTo>
                    <a:lnTo>
                      <a:pt x="1294" y="3092"/>
                    </a:lnTo>
                    <a:lnTo>
                      <a:pt x="1406" y="2867"/>
                    </a:lnTo>
                    <a:lnTo>
                      <a:pt x="1350" y="2755"/>
                    </a:lnTo>
                    <a:lnTo>
                      <a:pt x="1294" y="2586"/>
                    </a:lnTo>
                    <a:lnTo>
                      <a:pt x="1237" y="2418"/>
                    </a:lnTo>
                    <a:lnTo>
                      <a:pt x="1237" y="2418"/>
                    </a:lnTo>
                    <a:lnTo>
                      <a:pt x="1294" y="2530"/>
                    </a:lnTo>
                    <a:lnTo>
                      <a:pt x="1406" y="2586"/>
                    </a:lnTo>
                    <a:lnTo>
                      <a:pt x="1518" y="2586"/>
                    </a:lnTo>
                    <a:lnTo>
                      <a:pt x="1631" y="2530"/>
                    </a:lnTo>
                    <a:lnTo>
                      <a:pt x="1687" y="2418"/>
                    </a:lnTo>
                    <a:lnTo>
                      <a:pt x="1687" y="2362"/>
                    </a:lnTo>
                    <a:lnTo>
                      <a:pt x="1575" y="2193"/>
                    </a:lnTo>
                    <a:lnTo>
                      <a:pt x="1518" y="2137"/>
                    </a:lnTo>
                    <a:lnTo>
                      <a:pt x="1631" y="2137"/>
                    </a:lnTo>
                    <a:lnTo>
                      <a:pt x="1856" y="1968"/>
                    </a:lnTo>
                    <a:lnTo>
                      <a:pt x="1968" y="1912"/>
                    </a:lnTo>
                    <a:lnTo>
                      <a:pt x="2081" y="1912"/>
                    </a:lnTo>
                    <a:lnTo>
                      <a:pt x="2193" y="1799"/>
                    </a:lnTo>
                    <a:lnTo>
                      <a:pt x="2305" y="1743"/>
                    </a:lnTo>
                    <a:lnTo>
                      <a:pt x="2249" y="1631"/>
                    </a:lnTo>
                    <a:lnTo>
                      <a:pt x="2137" y="1518"/>
                    </a:lnTo>
                    <a:lnTo>
                      <a:pt x="2137" y="1462"/>
                    </a:lnTo>
                    <a:lnTo>
                      <a:pt x="2193" y="1406"/>
                    </a:lnTo>
                    <a:lnTo>
                      <a:pt x="2249" y="1294"/>
                    </a:lnTo>
                    <a:lnTo>
                      <a:pt x="2305" y="1181"/>
                    </a:lnTo>
                    <a:lnTo>
                      <a:pt x="2249" y="1069"/>
                    </a:lnTo>
                    <a:lnTo>
                      <a:pt x="2193" y="956"/>
                    </a:lnTo>
                    <a:lnTo>
                      <a:pt x="2249" y="844"/>
                    </a:lnTo>
                    <a:lnTo>
                      <a:pt x="2137" y="788"/>
                    </a:lnTo>
                    <a:lnTo>
                      <a:pt x="2024" y="732"/>
                    </a:lnTo>
                    <a:lnTo>
                      <a:pt x="2081" y="619"/>
                    </a:lnTo>
                    <a:lnTo>
                      <a:pt x="2249" y="451"/>
                    </a:lnTo>
                    <a:lnTo>
                      <a:pt x="2249" y="338"/>
                    </a:lnTo>
                    <a:lnTo>
                      <a:pt x="2249" y="282"/>
                    </a:lnTo>
                    <a:lnTo>
                      <a:pt x="2193" y="282"/>
                    </a:lnTo>
                    <a:lnTo>
                      <a:pt x="1968" y="338"/>
                    </a:lnTo>
                    <a:lnTo>
                      <a:pt x="1912" y="338"/>
                    </a:lnTo>
                    <a:lnTo>
                      <a:pt x="1800" y="226"/>
                    </a:lnTo>
                    <a:lnTo>
                      <a:pt x="1800" y="169"/>
                    </a:lnTo>
                    <a:lnTo>
                      <a:pt x="1687" y="226"/>
                    </a:lnTo>
                    <a:lnTo>
                      <a:pt x="1518" y="338"/>
                    </a:lnTo>
                    <a:lnTo>
                      <a:pt x="1462" y="338"/>
                    </a:lnTo>
                    <a:lnTo>
                      <a:pt x="1462" y="282"/>
                    </a:lnTo>
                    <a:lnTo>
                      <a:pt x="1462" y="169"/>
                    </a:lnTo>
                    <a:lnTo>
                      <a:pt x="1406" y="113"/>
                    </a:lnTo>
                    <a:lnTo>
                      <a:pt x="1294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15"/>
              <p:cNvSpPr/>
              <p:nvPr/>
            </p:nvSpPr>
            <p:spPr>
              <a:xfrm>
                <a:off x="368800" y="1118625"/>
                <a:ext cx="35150" cy="7872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3149" extrusionOk="0">
                    <a:moveTo>
                      <a:pt x="675" y="2080"/>
                    </a:moveTo>
                    <a:lnTo>
                      <a:pt x="675" y="2136"/>
                    </a:lnTo>
                    <a:lnTo>
                      <a:pt x="618" y="2080"/>
                    </a:lnTo>
                    <a:close/>
                    <a:moveTo>
                      <a:pt x="731" y="1"/>
                    </a:moveTo>
                    <a:lnTo>
                      <a:pt x="618" y="57"/>
                    </a:lnTo>
                    <a:lnTo>
                      <a:pt x="562" y="169"/>
                    </a:lnTo>
                    <a:lnTo>
                      <a:pt x="562" y="338"/>
                    </a:lnTo>
                    <a:lnTo>
                      <a:pt x="562" y="450"/>
                    </a:lnTo>
                    <a:lnTo>
                      <a:pt x="731" y="563"/>
                    </a:lnTo>
                    <a:lnTo>
                      <a:pt x="787" y="619"/>
                    </a:lnTo>
                    <a:lnTo>
                      <a:pt x="843" y="675"/>
                    </a:lnTo>
                    <a:lnTo>
                      <a:pt x="618" y="675"/>
                    </a:lnTo>
                    <a:lnTo>
                      <a:pt x="450" y="844"/>
                    </a:lnTo>
                    <a:lnTo>
                      <a:pt x="450" y="956"/>
                    </a:lnTo>
                    <a:lnTo>
                      <a:pt x="450" y="1125"/>
                    </a:lnTo>
                    <a:lnTo>
                      <a:pt x="450" y="1293"/>
                    </a:lnTo>
                    <a:lnTo>
                      <a:pt x="337" y="1462"/>
                    </a:lnTo>
                    <a:lnTo>
                      <a:pt x="113" y="1518"/>
                    </a:lnTo>
                    <a:lnTo>
                      <a:pt x="56" y="1518"/>
                    </a:lnTo>
                    <a:lnTo>
                      <a:pt x="0" y="1574"/>
                    </a:lnTo>
                    <a:lnTo>
                      <a:pt x="0" y="1687"/>
                    </a:lnTo>
                    <a:lnTo>
                      <a:pt x="169" y="1799"/>
                    </a:lnTo>
                    <a:lnTo>
                      <a:pt x="281" y="1855"/>
                    </a:lnTo>
                    <a:lnTo>
                      <a:pt x="394" y="1855"/>
                    </a:lnTo>
                    <a:lnTo>
                      <a:pt x="450" y="1912"/>
                    </a:lnTo>
                    <a:lnTo>
                      <a:pt x="506" y="2024"/>
                    </a:lnTo>
                    <a:lnTo>
                      <a:pt x="506" y="2080"/>
                    </a:lnTo>
                    <a:lnTo>
                      <a:pt x="450" y="2136"/>
                    </a:lnTo>
                    <a:lnTo>
                      <a:pt x="394" y="2136"/>
                    </a:lnTo>
                    <a:lnTo>
                      <a:pt x="337" y="2249"/>
                    </a:lnTo>
                    <a:lnTo>
                      <a:pt x="337" y="2530"/>
                    </a:lnTo>
                    <a:lnTo>
                      <a:pt x="225" y="2755"/>
                    </a:lnTo>
                    <a:lnTo>
                      <a:pt x="225" y="2811"/>
                    </a:lnTo>
                    <a:lnTo>
                      <a:pt x="225" y="2867"/>
                    </a:lnTo>
                    <a:lnTo>
                      <a:pt x="281" y="3036"/>
                    </a:lnTo>
                    <a:lnTo>
                      <a:pt x="506" y="3148"/>
                    </a:lnTo>
                    <a:lnTo>
                      <a:pt x="618" y="3148"/>
                    </a:lnTo>
                    <a:lnTo>
                      <a:pt x="731" y="3092"/>
                    </a:lnTo>
                    <a:lnTo>
                      <a:pt x="843" y="3036"/>
                    </a:lnTo>
                    <a:lnTo>
                      <a:pt x="1124" y="2867"/>
                    </a:lnTo>
                    <a:lnTo>
                      <a:pt x="1237" y="2642"/>
                    </a:lnTo>
                    <a:lnTo>
                      <a:pt x="1349" y="2586"/>
                    </a:lnTo>
                    <a:lnTo>
                      <a:pt x="1405" y="2586"/>
                    </a:lnTo>
                    <a:lnTo>
                      <a:pt x="1405" y="2474"/>
                    </a:lnTo>
                    <a:lnTo>
                      <a:pt x="1237" y="2305"/>
                    </a:lnTo>
                    <a:lnTo>
                      <a:pt x="1180" y="2249"/>
                    </a:lnTo>
                    <a:lnTo>
                      <a:pt x="1124" y="2080"/>
                    </a:lnTo>
                    <a:lnTo>
                      <a:pt x="1124" y="1912"/>
                    </a:lnTo>
                    <a:lnTo>
                      <a:pt x="1124" y="1855"/>
                    </a:lnTo>
                    <a:lnTo>
                      <a:pt x="1237" y="1799"/>
                    </a:lnTo>
                    <a:lnTo>
                      <a:pt x="1293" y="1799"/>
                    </a:lnTo>
                    <a:lnTo>
                      <a:pt x="1349" y="1743"/>
                    </a:lnTo>
                    <a:lnTo>
                      <a:pt x="1349" y="1687"/>
                    </a:lnTo>
                    <a:lnTo>
                      <a:pt x="1349" y="1630"/>
                    </a:lnTo>
                    <a:lnTo>
                      <a:pt x="1124" y="1630"/>
                    </a:lnTo>
                    <a:lnTo>
                      <a:pt x="1180" y="1574"/>
                    </a:lnTo>
                    <a:lnTo>
                      <a:pt x="1237" y="1406"/>
                    </a:lnTo>
                    <a:lnTo>
                      <a:pt x="1349" y="1237"/>
                    </a:lnTo>
                    <a:lnTo>
                      <a:pt x="1349" y="1068"/>
                    </a:lnTo>
                    <a:lnTo>
                      <a:pt x="1293" y="900"/>
                    </a:lnTo>
                    <a:lnTo>
                      <a:pt x="1180" y="900"/>
                    </a:lnTo>
                    <a:lnTo>
                      <a:pt x="1180" y="844"/>
                    </a:lnTo>
                    <a:lnTo>
                      <a:pt x="1180" y="731"/>
                    </a:lnTo>
                    <a:lnTo>
                      <a:pt x="1180" y="675"/>
                    </a:lnTo>
                    <a:lnTo>
                      <a:pt x="1124" y="619"/>
                    </a:lnTo>
                    <a:lnTo>
                      <a:pt x="1180" y="563"/>
                    </a:lnTo>
                    <a:lnTo>
                      <a:pt x="1237" y="506"/>
                    </a:lnTo>
                    <a:lnTo>
                      <a:pt x="1180" y="450"/>
                    </a:lnTo>
                    <a:lnTo>
                      <a:pt x="1124" y="338"/>
                    </a:lnTo>
                    <a:lnTo>
                      <a:pt x="1068" y="225"/>
                    </a:lnTo>
                    <a:lnTo>
                      <a:pt x="1012" y="113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15"/>
              <p:cNvSpPr/>
              <p:nvPr/>
            </p:nvSpPr>
            <p:spPr>
              <a:xfrm>
                <a:off x="370200" y="1111600"/>
                <a:ext cx="2532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25" extrusionOk="0">
                    <a:moveTo>
                      <a:pt x="956" y="0"/>
                    </a:moveTo>
                    <a:lnTo>
                      <a:pt x="900" y="57"/>
                    </a:lnTo>
                    <a:lnTo>
                      <a:pt x="787" y="113"/>
                    </a:lnTo>
                    <a:lnTo>
                      <a:pt x="731" y="169"/>
                    </a:lnTo>
                    <a:lnTo>
                      <a:pt x="562" y="113"/>
                    </a:lnTo>
                    <a:lnTo>
                      <a:pt x="394" y="282"/>
                    </a:lnTo>
                    <a:lnTo>
                      <a:pt x="169" y="338"/>
                    </a:lnTo>
                    <a:lnTo>
                      <a:pt x="0" y="450"/>
                    </a:lnTo>
                    <a:lnTo>
                      <a:pt x="0" y="563"/>
                    </a:lnTo>
                    <a:lnTo>
                      <a:pt x="57" y="619"/>
                    </a:lnTo>
                    <a:lnTo>
                      <a:pt x="169" y="731"/>
                    </a:lnTo>
                    <a:lnTo>
                      <a:pt x="281" y="731"/>
                    </a:lnTo>
                    <a:lnTo>
                      <a:pt x="225" y="787"/>
                    </a:lnTo>
                    <a:lnTo>
                      <a:pt x="225" y="1012"/>
                    </a:lnTo>
                    <a:lnTo>
                      <a:pt x="281" y="1125"/>
                    </a:lnTo>
                    <a:lnTo>
                      <a:pt x="562" y="1125"/>
                    </a:lnTo>
                    <a:lnTo>
                      <a:pt x="675" y="1012"/>
                    </a:lnTo>
                    <a:lnTo>
                      <a:pt x="731" y="1068"/>
                    </a:lnTo>
                    <a:lnTo>
                      <a:pt x="787" y="1125"/>
                    </a:lnTo>
                    <a:lnTo>
                      <a:pt x="900" y="1125"/>
                    </a:lnTo>
                    <a:lnTo>
                      <a:pt x="956" y="1068"/>
                    </a:lnTo>
                    <a:lnTo>
                      <a:pt x="956" y="956"/>
                    </a:lnTo>
                    <a:lnTo>
                      <a:pt x="843" y="787"/>
                    </a:lnTo>
                    <a:lnTo>
                      <a:pt x="675" y="675"/>
                    </a:lnTo>
                    <a:lnTo>
                      <a:pt x="619" y="675"/>
                    </a:lnTo>
                    <a:lnTo>
                      <a:pt x="562" y="731"/>
                    </a:lnTo>
                    <a:lnTo>
                      <a:pt x="562" y="731"/>
                    </a:lnTo>
                    <a:lnTo>
                      <a:pt x="619" y="506"/>
                    </a:lnTo>
                    <a:lnTo>
                      <a:pt x="675" y="394"/>
                    </a:lnTo>
                    <a:lnTo>
                      <a:pt x="731" y="338"/>
                    </a:lnTo>
                    <a:lnTo>
                      <a:pt x="900" y="282"/>
                    </a:lnTo>
                    <a:lnTo>
                      <a:pt x="1012" y="225"/>
                    </a:lnTo>
                    <a:lnTo>
                      <a:pt x="1012" y="113"/>
                    </a:lnTo>
                    <a:lnTo>
                      <a:pt x="956" y="57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15"/>
              <p:cNvSpPr/>
              <p:nvPr/>
            </p:nvSpPr>
            <p:spPr>
              <a:xfrm>
                <a:off x="415150" y="1191700"/>
                <a:ext cx="21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394" extrusionOk="0">
                    <a:moveTo>
                      <a:pt x="226" y="0"/>
                    </a:moveTo>
                    <a:lnTo>
                      <a:pt x="113" y="113"/>
                    </a:lnTo>
                    <a:lnTo>
                      <a:pt x="57" y="169"/>
                    </a:lnTo>
                    <a:lnTo>
                      <a:pt x="1" y="337"/>
                    </a:lnTo>
                    <a:lnTo>
                      <a:pt x="282" y="337"/>
                    </a:lnTo>
                    <a:lnTo>
                      <a:pt x="563" y="394"/>
                    </a:lnTo>
                    <a:lnTo>
                      <a:pt x="675" y="394"/>
                    </a:lnTo>
                    <a:lnTo>
                      <a:pt x="732" y="225"/>
                    </a:lnTo>
                    <a:lnTo>
                      <a:pt x="844" y="56"/>
                    </a:lnTo>
                    <a:lnTo>
                      <a:pt x="788" y="0"/>
                    </a:lnTo>
                    <a:lnTo>
                      <a:pt x="732" y="0"/>
                    </a:lnTo>
                    <a:lnTo>
                      <a:pt x="507" y="169"/>
                    </a:lnTo>
                    <a:lnTo>
                      <a:pt x="451" y="113"/>
                    </a:lnTo>
                    <a:lnTo>
                      <a:pt x="338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5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15"/>
              <p:cNvSpPr/>
              <p:nvPr/>
            </p:nvSpPr>
            <p:spPr>
              <a:xfrm>
                <a:off x="406725" y="1104575"/>
                <a:ext cx="169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844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57" y="338"/>
                    </a:lnTo>
                    <a:lnTo>
                      <a:pt x="169" y="506"/>
                    </a:lnTo>
                    <a:lnTo>
                      <a:pt x="226" y="619"/>
                    </a:lnTo>
                    <a:lnTo>
                      <a:pt x="226" y="731"/>
                    </a:lnTo>
                    <a:lnTo>
                      <a:pt x="226" y="787"/>
                    </a:lnTo>
                    <a:lnTo>
                      <a:pt x="282" y="844"/>
                    </a:lnTo>
                    <a:lnTo>
                      <a:pt x="450" y="844"/>
                    </a:lnTo>
                    <a:lnTo>
                      <a:pt x="619" y="787"/>
                    </a:lnTo>
                    <a:lnTo>
                      <a:pt x="675" y="731"/>
                    </a:lnTo>
                    <a:lnTo>
                      <a:pt x="675" y="675"/>
                    </a:lnTo>
                    <a:lnTo>
                      <a:pt x="507" y="675"/>
                    </a:lnTo>
                    <a:lnTo>
                      <a:pt x="450" y="619"/>
                    </a:lnTo>
                    <a:lnTo>
                      <a:pt x="282" y="506"/>
                    </a:lnTo>
                    <a:lnTo>
                      <a:pt x="282" y="394"/>
                    </a:lnTo>
                    <a:lnTo>
                      <a:pt x="338" y="338"/>
                    </a:lnTo>
                    <a:lnTo>
                      <a:pt x="338" y="281"/>
                    </a:lnTo>
                    <a:lnTo>
                      <a:pt x="282" y="169"/>
                    </a:lnTo>
                    <a:lnTo>
                      <a:pt x="169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1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15"/>
              <p:cNvSpPr/>
              <p:nvPr/>
            </p:nvSpPr>
            <p:spPr>
              <a:xfrm>
                <a:off x="429200" y="1211375"/>
                <a:ext cx="1127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506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2"/>
                    </a:lnTo>
                    <a:lnTo>
                      <a:pt x="170" y="225"/>
                    </a:lnTo>
                    <a:lnTo>
                      <a:pt x="170" y="281"/>
                    </a:lnTo>
                    <a:lnTo>
                      <a:pt x="113" y="394"/>
                    </a:lnTo>
                    <a:lnTo>
                      <a:pt x="170" y="506"/>
                    </a:lnTo>
                    <a:lnTo>
                      <a:pt x="282" y="506"/>
                    </a:lnTo>
                    <a:lnTo>
                      <a:pt x="338" y="394"/>
                    </a:lnTo>
                    <a:lnTo>
                      <a:pt x="338" y="337"/>
                    </a:lnTo>
                    <a:lnTo>
                      <a:pt x="282" y="337"/>
                    </a:lnTo>
                    <a:lnTo>
                      <a:pt x="394" y="225"/>
                    </a:lnTo>
                    <a:lnTo>
                      <a:pt x="451" y="225"/>
                    </a:lnTo>
                    <a:lnTo>
                      <a:pt x="451" y="112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5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15"/>
              <p:cNvSpPr/>
              <p:nvPr/>
            </p:nvSpPr>
            <p:spPr>
              <a:xfrm>
                <a:off x="396900" y="11706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15"/>
              <p:cNvSpPr/>
              <p:nvPr/>
            </p:nvSpPr>
            <p:spPr>
              <a:xfrm>
                <a:off x="392675" y="111722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15"/>
              <p:cNvSpPr/>
              <p:nvPr/>
            </p:nvSpPr>
            <p:spPr>
              <a:xfrm>
                <a:off x="472775" y="12043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15"/>
              <p:cNvSpPr/>
              <p:nvPr/>
            </p:nvSpPr>
            <p:spPr>
              <a:xfrm>
                <a:off x="450300" y="11720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112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15"/>
              <p:cNvSpPr/>
              <p:nvPr/>
            </p:nvSpPr>
            <p:spPr>
              <a:xfrm>
                <a:off x="419375" y="11116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1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15"/>
              <p:cNvSpPr/>
              <p:nvPr/>
            </p:nvSpPr>
            <p:spPr>
              <a:xfrm>
                <a:off x="413750" y="11073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57"/>
                    </a:moveTo>
                    <a:lnTo>
                      <a:pt x="57" y="57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57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A1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15"/>
              <p:cNvSpPr/>
              <p:nvPr/>
            </p:nvSpPr>
            <p:spPr>
              <a:xfrm>
                <a:off x="395500" y="1561250"/>
                <a:ext cx="22500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856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225"/>
                    </a:lnTo>
                    <a:lnTo>
                      <a:pt x="56" y="281"/>
                    </a:lnTo>
                    <a:lnTo>
                      <a:pt x="225" y="281"/>
                    </a:lnTo>
                    <a:lnTo>
                      <a:pt x="281" y="338"/>
                    </a:lnTo>
                    <a:lnTo>
                      <a:pt x="281" y="394"/>
                    </a:lnTo>
                    <a:lnTo>
                      <a:pt x="56" y="787"/>
                    </a:lnTo>
                    <a:lnTo>
                      <a:pt x="0" y="900"/>
                    </a:lnTo>
                    <a:lnTo>
                      <a:pt x="56" y="1012"/>
                    </a:lnTo>
                    <a:lnTo>
                      <a:pt x="56" y="1124"/>
                    </a:lnTo>
                    <a:lnTo>
                      <a:pt x="56" y="1293"/>
                    </a:lnTo>
                    <a:lnTo>
                      <a:pt x="56" y="1405"/>
                    </a:lnTo>
                    <a:lnTo>
                      <a:pt x="112" y="1349"/>
                    </a:lnTo>
                    <a:lnTo>
                      <a:pt x="169" y="1237"/>
                    </a:lnTo>
                    <a:lnTo>
                      <a:pt x="281" y="1237"/>
                    </a:lnTo>
                    <a:lnTo>
                      <a:pt x="281" y="1293"/>
                    </a:lnTo>
                    <a:lnTo>
                      <a:pt x="281" y="1349"/>
                    </a:lnTo>
                    <a:lnTo>
                      <a:pt x="393" y="1518"/>
                    </a:lnTo>
                    <a:lnTo>
                      <a:pt x="281" y="1518"/>
                    </a:lnTo>
                    <a:lnTo>
                      <a:pt x="225" y="1574"/>
                    </a:lnTo>
                    <a:lnTo>
                      <a:pt x="225" y="1686"/>
                    </a:lnTo>
                    <a:lnTo>
                      <a:pt x="281" y="1743"/>
                    </a:lnTo>
                    <a:lnTo>
                      <a:pt x="450" y="1855"/>
                    </a:lnTo>
                    <a:lnTo>
                      <a:pt x="562" y="1855"/>
                    </a:lnTo>
                    <a:lnTo>
                      <a:pt x="675" y="1799"/>
                    </a:lnTo>
                    <a:lnTo>
                      <a:pt x="675" y="1743"/>
                    </a:lnTo>
                    <a:lnTo>
                      <a:pt x="618" y="1686"/>
                    </a:lnTo>
                    <a:lnTo>
                      <a:pt x="562" y="1518"/>
                    </a:lnTo>
                    <a:lnTo>
                      <a:pt x="562" y="1405"/>
                    </a:lnTo>
                    <a:lnTo>
                      <a:pt x="731" y="1349"/>
                    </a:lnTo>
                    <a:lnTo>
                      <a:pt x="787" y="1237"/>
                    </a:lnTo>
                    <a:lnTo>
                      <a:pt x="787" y="1124"/>
                    </a:lnTo>
                    <a:lnTo>
                      <a:pt x="899" y="1012"/>
                    </a:lnTo>
                    <a:lnTo>
                      <a:pt x="899" y="900"/>
                    </a:lnTo>
                    <a:lnTo>
                      <a:pt x="787" y="843"/>
                    </a:lnTo>
                    <a:lnTo>
                      <a:pt x="731" y="731"/>
                    </a:lnTo>
                    <a:lnTo>
                      <a:pt x="618" y="619"/>
                    </a:lnTo>
                    <a:lnTo>
                      <a:pt x="562" y="562"/>
                    </a:lnTo>
                    <a:lnTo>
                      <a:pt x="506" y="562"/>
                    </a:lnTo>
                    <a:lnTo>
                      <a:pt x="506" y="450"/>
                    </a:lnTo>
                    <a:lnTo>
                      <a:pt x="562" y="394"/>
                    </a:lnTo>
                    <a:lnTo>
                      <a:pt x="506" y="338"/>
                    </a:lnTo>
                    <a:lnTo>
                      <a:pt x="450" y="281"/>
                    </a:lnTo>
                    <a:lnTo>
                      <a:pt x="450" y="225"/>
                    </a:lnTo>
                    <a:lnTo>
                      <a:pt x="450" y="169"/>
                    </a:lnTo>
                    <a:lnTo>
                      <a:pt x="450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89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15"/>
              <p:cNvSpPr/>
              <p:nvPr/>
            </p:nvSpPr>
            <p:spPr>
              <a:xfrm>
                <a:off x="392675" y="1527525"/>
                <a:ext cx="29525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575" extrusionOk="0">
                    <a:moveTo>
                      <a:pt x="338" y="0"/>
                    </a:moveTo>
                    <a:lnTo>
                      <a:pt x="338" y="57"/>
                    </a:lnTo>
                    <a:lnTo>
                      <a:pt x="338" y="225"/>
                    </a:lnTo>
                    <a:lnTo>
                      <a:pt x="338" y="450"/>
                    </a:lnTo>
                    <a:lnTo>
                      <a:pt x="225" y="562"/>
                    </a:lnTo>
                    <a:lnTo>
                      <a:pt x="57" y="731"/>
                    </a:lnTo>
                    <a:lnTo>
                      <a:pt x="1" y="843"/>
                    </a:lnTo>
                    <a:lnTo>
                      <a:pt x="1" y="956"/>
                    </a:lnTo>
                    <a:lnTo>
                      <a:pt x="1" y="1068"/>
                    </a:lnTo>
                    <a:lnTo>
                      <a:pt x="113" y="1181"/>
                    </a:lnTo>
                    <a:lnTo>
                      <a:pt x="282" y="1349"/>
                    </a:lnTo>
                    <a:lnTo>
                      <a:pt x="563" y="1462"/>
                    </a:lnTo>
                    <a:lnTo>
                      <a:pt x="563" y="1574"/>
                    </a:lnTo>
                    <a:lnTo>
                      <a:pt x="788" y="1462"/>
                    </a:lnTo>
                    <a:lnTo>
                      <a:pt x="844" y="1405"/>
                    </a:lnTo>
                    <a:lnTo>
                      <a:pt x="844" y="1293"/>
                    </a:lnTo>
                    <a:lnTo>
                      <a:pt x="844" y="1068"/>
                    </a:lnTo>
                    <a:lnTo>
                      <a:pt x="900" y="1068"/>
                    </a:lnTo>
                    <a:lnTo>
                      <a:pt x="956" y="1012"/>
                    </a:lnTo>
                    <a:lnTo>
                      <a:pt x="1181" y="1012"/>
                    </a:lnTo>
                    <a:lnTo>
                      <a:pt x="1181" y="956"/>
                    </a:lnTo>
                    <a:lnTo>
                      <a:pt x="1125" y="900"/>
                    </a:lnTo>
                    <a:lnTo>
                      <a:pt x="731" y="900"/>
                    </a:lnTo>
                    <a:lnTo>
                      <a:pt x="675" y="956"/>
                    </a:lnTo>
                    <a:lnTo>
                      <a:pt x="619" y="900"/>
                    </a:lnTo>
                    <a:lnTo>
                      <a:pt x="675" y="843"/>
                    </a:lnTo>
                    <a:lnTo>
                      <a:pt x="844" y="787"/>
                    </a:lnTo>
                    <a:lnTo>
                      <a:pt x="900" y="731"/>
                    </a:lnTo>
                    <a:lnTo>
                      <a:pt x="956" y="619"/>
                    </a:lnTo>
                    <a:lnTo>
                      <a:pt x="900" y="450"/>
                    </a:lnTo>
                    <a:lnTo>
                      <a:pt x="900" y="338"/>
                    </a:lnTo>
                    <a:lnTo>
                      <a:pt x="956" y="225"/>
                    </a:lnTo>
                    <a:lnTo>
                      <a:pt x="956" y="113"/>
                    </a:lnTo>
                    <a:lnTo>
                      <a:pt x="788" y="57"/>
                    </a:lnTo>
                    <a:lnTo>
                      <a:pt x="731" y="113"/>
                    </a:lnTo>
                    <a:lnTo>
                      <a:pt x="731" y="169"/>
                    </a:lnTo>
                    <a:lnTo>
                      <a:pt x="731" y="281"/>
                    </a:lnTo>
                    <a:lnTo>
                      <a:pt x="675" y="281"/>
                    </a:lnTo>
                    <a:lnTo>
                      <a:pt x="619" y="225"/>
                    </a:lnTo>
                    <a:lnTo>
                      <a:pt x="563" y="169"/>
                    </a:lnTo>
                    <a:lnTo>
                      <a:pt x="506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98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15"/>
              <p:cNvSpPr/>
              <p:nvPr/>
            </p:nvSpPr>
            <p:spPr>
              <a:xfrm>
                <a:off x="458725" y="1493800"/>
                <a:ext cx="1970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619" extrusionOk="0">
                    <a:moveTo>
                      <a:pt x="225" y="0"/>
                    </a:moveTo>
                    <a:lnTo>
                      <a:pt x="57" y="113"/>
                    </a:lnTo>
                    <a:lnTo>
                      <a:pt x="0" y="281"/>
                    </a:lnTo>
                    <a:lnTo>
                      <a:pt x="57" y="394"/>
                    </a:lnTo>
                    <a:lnTo>
                      <a:pt x="281" y="506"/>
                    </a:lnTo>
                    <a:lnTo>
                      <a:pt x="450" y="619"/>
                    </a:lnTo>
                    <a:lnTo>
                      <a:pt x="731" y="394"/>
                    </a:lnTo>
                    <a:lnTo>
                      <a:pt x="787" y="338"/>
                    </a:lnTo>
                    <a:lnTo>
                      <a:pt x="787" y="281"/>
                    </a:lnTo>
                    <a:lnTo>
                      <a:pt x="619" y="113"/>
                    </a:lnTo>
                    <a:lnTo>
                      <a:pt x="562" y="57"/>
                    </a:lnTo>
                    <a:lnTo>
                      <a:pt x="506" y="57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15"/>
              <p:cNvSpPr/>
              <p:nvPr/>
            </p:nvSpPr>
            <p:spPr>
              <a:xfrm>
                <a:off x="406725" y="1603400"/>
                <a:ext cx="1970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451" extrusionOk="0">
                    <a:moveTo>
                      <a:pt x="169" y="0"/>
                    </a:moveTo>
                    <a:lnTo>
                      <a:pt x="169" y="57"/>
                    </a:lnTo>
                    <a:lnTo>
                      <a:pt x="1" y="225"/>
                    </a:lnTo>
                    <a:lnTo>
                      <a:pt x="113" y="338"/>
                    </a:lnTo>
                    <a:lnTo>
                      <a:pt x="226" y="450"/>
                    </a:lnTo>
                    <a:lnTo>
                      <a:pt x="731" y="450"/>
                    </a:lnTo>
                    <a:lnTo>
                      <a:pt x="788" y="394"/>
                    </a:lnTo>
                    <a:lnTo>
                      <a:pt x="731" y="338"/>
                    </a:lnTo>
                    <a:lnTo>
                      <a:pt x="675" y="338"/>
                    </a:lnTo>
                    <a:lnTo>
                      <a:pt x="563" y="281"/>
                    </a:lnTo>
                    <a:lnTo>
                      <a:pt x="507" y="225"/>
                    </a:lnTo>
                    <a:lnTo>
                      <a:pt x="450" y="113"/>
                    </a:lnTo>
                    <a:lnTo>
                      <a:pt x="394" y="57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15"/>
              <p:cNvSpPr/>
              <p:nvPr/>
            </p:nvSpPr>
            <p:spPr>
              <a:xfrm>
                <a:off x="406725" y="1616050"/>
                <a:ext cx="84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69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69" y="169"/>
                    </a:lnTo>
                    <a:lnTo>
                      <a:pt x="338" y="169"/>
                    </a:lnTo>
                    <a:lnTo>
                      <a:pt x="338" y="5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15"/>
              <p:cNvSpPr/>
              <p:nvPr/>
            </p:nvSpPr>
            <p:spPr>
              <a:xfrm>
                <a:off x="432025" y="160480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15"/>
              <p:cNvSpPr/>
              <p:nvPr/>
            </p:nvSpPr>
            <p:spPr>
              <a:xfrm>
                <a:off x="437650" y="15682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15"/>
              <p:cNvSpPr/>
              <p:nvPr/>
            </p:nvSpPr>
            <p:spPr>
              <a:xfrm>
                <a:off x="420775" y="16441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15"/>
              <p:cNvSpPr/>
              <p:nvPr/>
            </p:nvSpPr>
            <p:spPr>
              <a:xfrm>
                <a:off x="389875" y="1388400"/>
                <a:ext cx="57625" cy="132125"/>
              </a:xfrm>
              <a:custGeom>
                <a:avLst/>
                <a:gdLst/>
                <a:ahLst/>
                <a:cxnLst/>
                <a:rect l="l" t="t" r="r" b="b"/>
                <a:pathLst>
                  <a:path w="2305" h="5285" extrusionOk="0">
                    <a:moveTo>
                      <a:pt x="1518" y="1"/>
                    </a:moveTo>
                    <a:lnTo>
                      <a:pt x="1405" y="57"/>
                    </a:lnTo>
                    <a:lnTo>
                      <a:pt x="1237" y="226"/>
                    </a:lnTo>
                    <a:lnTo>
                      <a:pt x="1181" y="338"/>
                    </a:lnTo>
                    <a:lnTo>
                      <a:pt x="1068" y="563"/>
                    </a:lnTo>
                    <a:lnTo>
                      <a:pt x="1012" y="788"/>
                    </a:lnTo>
                    <a:lnTo>
                      <a:pt x="956" y="956"/>
                    </a:lnTo>
                    <a:lnTo>
                      <a:pt x="843" y="1181"/>
                    </a:lnTo>
                    <a:lnTo>
                      <a:pt x="900" y="1294"/>
                    </a:lnTo>
                    <a:lnTo>
                      <a:pt x="1068" y="1406"/>
                    </a:lnTo>
                    <a:lnTo>
                      <a:pt x="1181" y="1519"/>
                    </a:lnTo>
                    <a:lnTo>
                      <a:pt x="1068" y="1575"/>
                    </a:lnTo>
                    <a:lnTo>
                      <a:pt x="900" y="1743"/>
                    </a:lnTo>
                    <a:lnTo>
                      <a:pt x="675" y="2024"/>
                    </a:lnTo>
                    <a:lnTo>
                      <a:pt x="618" y="2249"/>
                    </a:lnTo>
                    <a:lnTo>
                      <a:pt x="675" y="2418"/>
                    </a:lnTo>
                    <a:lnTo>
                      <a:pt x="843" y="2586"/>
                    </a:lnTo>
                    <a:lnTo>
                      <a:pt x="675" y="2811"/>
                    </a:lnTo>
                    <a:lnTo>
                      <a:pt x="618" y="2980"/>
                    </a:lnTo>
                    <a:lnTo>
                      <a:pt x="562" y="3149"/>
                    </a:lnTo>
                    <a:lnTo>
                      <a:pt x="506" y="3486"/>
                    </a:lnTo>
                    <a:lnTo>
                      <a:pt x="506" y="3711"/>
                    </a:lnTo>
                    <a:lnTo>
                      <a:pt x="450" y="3823"/>
                    </a:lnTo>
                    <a:lnTo>
                      <a:pt x="394" y="3879"/>
                    </a:lnTo>
                    <a:lnTo>
                      <a:pt x="225" y="3879"/>
                    </a:lnTo>
                    <a:lnTo>
                      <a:pt x="113" y="3935"/>
                    </a:lnTo>
                    <a:lnTo>
                      <a:pt x="0" y="4160"/>
                    </a:lnTo>
                    <a:lnTo>
                      <a:pt x="0" y="4329"/>
                    </a:lnTo>
                    <a:lnTo>
                      <a:pt x="56" y="4441"/>
                    </a:lnTo>
                    <a:lnTo>
                      <a:pt x="169" y="4441"/>
                    </a:lnTo>
                    <a:lnTo>
                      <a:pt x="169" y="4497"/>
                    </a:lnTo>
                    <a:lnTo>
                      <a:pt x="225" y="4441"/>
                    </a:lnTo>
                    <a:lnTo>
                      <a:pt x="281" y="4441"/>
                    </a:lnTo>
                    <a:lnTo>
                      <a:pt x="281" y="4497"/>
                    </a:lnTo>
                    <a:lnTo>
                      <a:pt x="450" y="4835"/>
                    </a:lnTo>
                    <a:lnTo>
                      <a:pt x="450" y="5172"/>
                    </a:lnTo>
                    <a:lnTo>
                      <a:pt x="618" y="5284"/>
                    </a:lnTo>
                    <a:lnTo>
                      <a:pt x="731" y="5284"/>
                    </a:lnTo>
                    <a:lnTo>
                      <a:pt x="787" y="5228"/>
                    </a:lnTo>
                    <a:lnTo>
                      <a:pt x="900" y="5228"/>
                    </a:lnTo>
                    <a:lnTo>
                      <a:pt x="956" y="5172"/>
                    </a:lnTo>
                    <a:lnTo>
                      <a:pt x="956" y="5060"/>
                    </a:lnTo>
                    <a:lnTo>
                      <a:pt x="843" y="4835"/>
                    </a:lnTo>
                    <a:lnTo>
                      <a:pt x="843" y="4722"/>
                    </a:lnTo>
                    <a:lnTo>
                      <a:pt x="956" y="4722"/>
                    </a:lnTo>
                    <a:lnTo>
                      <a:pt x="1012" y="4778"/>
                    </a:lnTo>
                    <a:lnTo>
                      <a:pt x="1124" y="4778"/>
                    </a:lnTo>
                    <a:lnTo>
                      <a:pt x="1293" y="4722"/>
                    </a:lnTo>
                    <a:lnTo>
                      <a:pt x="1124" y="4554"/>
                    </a:lnTo>
                    <a:lnTo>
                      <a:pt x="1012" y="4329"/>
                    </a:lnTo>
                    <a:lnTo>
                      <a:pt x="1012" y="4273"/>
                    </a:lnTo>
                    <a:lnTo>
                      <a:pt x="1068" y="4273"/>
                    </a:lnTo>
                    <a:lnTo>
                      <a:pt x="1181" y="4216"/>
                    </a:lnTo>
                    <a:lnTo>
                      <a:pt x="1237" y="4104"/>
                    </a:lnTo>
                    <a:lnTo>
                      <a:pt x="1181" y="4048"/>
                    </a:lnTo>
                    <a:lnTo>
                      <a:pt x="900" y="3879"/>
                    </a:lnTo>
                    <a:lnTo>
                      <a:pt x="843" y="3823"/>
                    </a:lnTo>
                    <a:lnTo>
                      <a:pt x="843" y="3767"/>
                    </a:lnTo>
                    <a:lnTo>
                      <a:pt x="956" y="3711"/>
                    </a:lnTo>
                    <a:lnTo>
                      <a:pt x="1124" y="3373"/>
                    </a:lnTo>
                    <a:lnTo>
                      <a:pt x="1237" y="3317"/>
                    </a:lnTo>
                    <a:lnTo>
                      <a:pt x="1462" y="3261"/>
                    </a:lnTo>
                    <a:lnTo>
                      <a:pt x="1462" y="3205"/>
                    </a:lnTo>
                    <a:lnTo>
                      <a:pt x="1518" y="3205"/>
                    </a:lnTo>
                    <a:lnTo>
                      <a:pt x="1462" y="3149"/>
                    </a:lnTo>
                    <a:lnTo>
                      <a:pt x="1405" y="3036"/>
                    </a:lnTo>
                    <a:lnTo>
                      <a:pt x="1518" y="3036"/>
                    </a:lnTo>
                    <a:lnTo>
                      <a:pt x="1518" y="2980"/>
                    </a:lnTo>
                    <a:lnTo>
                      <a:pt x="1518" y="2924"/>
                    </a:lnTo>
                    <a:lnTo>
                      <a:pt x="1462" y="2867"/>
                    </a:lnTo>
                    <a:lnTo>
                      <a:pt x="1462" y="2811"/>
                    </a:lnTo>
                    <a:lnTo>
                      <a:pt x="1574" y="2643"/>
                    </a:lnTo>
                    <a:lnTo>
                      <a:pt x="1574" y="2586"/>
                    </a:lnTo>
                    <a:lnTo>
                      <a:pt x="1462" y="2530"/>
                    </a:lnTo>
                    <a:lnTo>
                      <a:pt x="1405" y="2474"/>
                    </a:lnTo>
                    <a:lnTo>
                      <a:pt x="1686" y="2137"/>
                    </a:lnTo>
                    <a:lnTo>
                      <a:pt x="1743" y="2024"/>
                    </a:lnTo>
                    <a:lnTo>
                      <a:pt x="1743" y="1912"/>
                    </a:lnTo>
                    <a:lnTo>
                      <a:pt x="1743" y="1856"/>
                    </a:lnTo>
                    <a:lnTo>
                      <a:pt x="1799" y="1743"/>
                    </a:lnTo>
                    <a:lnTo>
                      <a:pt x="1799" y="1687"/>
                    </a:lnTo>
                    <a:lnTo>
                      <a:pt x="1799" y="1631"/>
                    </a:lnTo>
                    <a:lnTo>
                      <a:pt x="1743" y="1575"/>
                    </a:lnTo>
                    <a:lnTo>
                      <a:pt x="1630" y="1519"/>
                    </a:lnTo>
                    <a:lnTo>
                      <a:pt x="1518" y="1406"/>
                    </a:lnTo>
                    <a:lnTo>
                      <a:pt x="1574" y="1350"/>
                    </a:lnTo>
                    <a:lnTo>
                      <a:pt x="1630" y="1238"/>
                    </a:lnTo>
                    <a:lnTo>
                      <a:pt x="1911" y="1069"/>
                    </a:lnTo>
                    <a:lnTo>
                      <a:pt x="1911" y="1013"/>
                    </a:lnTo>
                    <a:lnTo>
                      <a:pt x="1967" y="956"/>
                    </a:lnTo>
                    <a:lnTo>
                      <a:pt x="2024" y="900"/>
                    </a:lnTo>
                    <a:lnTo>
                      <a:pt x="2136" y="844"/>
                    </a:lnTo>
                    <a:lnTo>
                      <a:pt x="2248" y="675"/>
                    </a:lnTo>
                    <a:lnTo>
                      <a:pt x="2305" y="619"/>
                    </a:lnTo>
                    <a:lnTo>
                      <a:pt x="2192" y="507"/>
                    </a:lnTo>
                    <a:lnTo>
                      <a:pt x="1967" y="507"/>
                    </a:lnTo>
                    <a:lnTo>
                      <a:pt x="1855" y="338"/>
                    </a:lnTo>
                    <a:lnTo>
                      <a:pt x="1743" y="170"/>
                    </a:lnTo>
                    <a:lnTo>
                      <a:pt x="1630" y="1"/>
                    </a:lnTo>
                    <a:close/>
                  </a:path>
                </a:pathLst>
              </a:custGeom>
              <a:solidFill>
                <a:srgbClr val="87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15"/>
              <p:cNvSpPr/>
              <p:nvPr/>
            </p:nvSpPr>
            <p:spPr>
              <a:xfrm>
                <a:off x="381425" y="1520500"/>
                <a:ext cx="25325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2305" extrusionOk="0">
                    <a:moveTo>
                      <a:pt x="282" y="0"/>
                    </a:moveTo>
                    <a:lnTo>
                      <a:pt x="170" y="113"/>
                    </a:lnTo>
                    <a:lnTo>
                      <a:pt x="170" y="169"/>
                    </a:lnTo>
                    <a:lnTo>
                      <a:pt x="170" y="225"/>
                    </a:lnTo>
                    <a:lnTo>
                      <a:pt x="226" y="394"/>
                    </a:lnTo>
                    <a:lnTo>
                      <a:pt x="226" y="562"/>
                    </a:lnTo>
                    <a:lnTo>
                      <a:pt x="226" y="619"/>
                    </a:lnTo>
                    <a:lnTo>
                      <a:pt x="170" y="675"/>
                    </a:lnTo>
                    <a:lnTo>
                      <a:pt x="170" y="843"/>
                    </a:lnTo>
                    <a:lnTo>
                      <a:pt x="113" y="956"/>
                    </a:lnTo>
                    <a:lnTo>
                      <a:pt x="1" y="1237"/>
                    </a:lnTo>
                    <a:lnTo>
                      <a:pt x="1" y="1349"/>
                    </a:lnTo>
                    <a:lnTo>
                      <a:pt x="57" y="1462"/>
                    </a:lnTo>
                    <a:lnTo>
                      <a:pt x="113" y="1574"/>
                    </a:lnTo>
                    <a:lnTo>
                      <a:pt x="57" y="1686"/>
                    </a:lnTo>
                    <a:lnTo>
                      <a:pt x="1" y="1855"/>
                    </a:lnTo>
                    <a:lnTo>
                      <a:pt x="57" y="2024"/>
                    </a:lnTo>
                    <a:lnTo>
                      <a:pt x="113" y="2192"/>
                    </a:lnTo>
                    <a:lnTo>
                      <a:pt x="170" y="2305"/>
                    </a:lnTo>
                    <a:lnTo>
                      <a:pt x="394" y="2305"/>
                    </a:lnTo>
                    <a:lnTo>
                      <a:pt x="507" y="2192"/>
                    </a:lnTo>
                    <a:lnTo>
                      <a:pt x="619" y="2080"/>
                    </a:lnTo>
                    <a:lnTo>
                      <a:pt x="732" y="1911"/>
                    </a:lnTo>
                    <a:lnTo>
                      <a:pt x="675" y="1911"/>
                    </a:lnTo>
                    <a:lnTo>
                      <a:pt x="619" y="1799"/>
                    </a:lnTo>
                    <a:lnTo>
                      <a:pt x="619" y="1686"/>
                    </a:lnTo>
                    <a:lnTo>
                      <a:pt x="732" y="1686"/>
                    </a:lnTo>
                    <a:lnTo>
                      <a:pt x="788" y="1743"/>
                    </a:lnTo>
                    <a:lnTo>
                      <a:pt x="900" y="1799"/>
                    </a:lnTo>
                    <a:lnTo>
                      <a:pt x="1013" y="1743"/>
                    </a:lnTo>
                    <a:lnTo>
                      <a:pt x="619" y="1349"/>
                    </a:lnTo>
                    <a:lnTo>
                      <a:pt x="563" y="1293"/>
                    </a:lnTo>
                    <a:lnTo>
                      <a:pt x="563" y="1181"/>
                    </a:lnTo>
                    <a:lnTo>
                      <a:pt x="563" y="1068"/>
                    </a:lnTo>
                    <a:lnTo>
                      <a:pt x="619" y="1012"/>
                    </a:lnTo>
                    <a:lnTo>
                      <a:pt x="732" y="956"/>
                    </a:lnTo>
                    <a:lnTo>
                      <a:pt x="788" y="956"/>
                    </a:lnTo>
                    <a:lnTo>
                      <a:pt x="900" y="900"/>
                    </a:lnTo>
                    <a:lnTo>
                      <a:pt x="1013" y="787"/>
                    </a:lnTo>
                    <a:lnTo>
                      <a:pt x="1013" y="731"/>
                    </a:lnTo>
                    <a:lnTo>
                      <a:pt x="956" y="675"/>
                    </a:lnTo>
                    <a:lnTo>
                      <a:pt x="844" y="619"/>
                    </a:lnTo>
                    <a:lnTo>
                      <a:pt x="844" y="562"/>
                    </a:lnTo>
                    <a:lnTo>
                      <a:pt x="900" y="506"/>
                    </a:lnTo>
                    <a:lnTo>
                      <a:pt x="900" y="450"/>
                    </a:lnTo>
                    <a:lnTo>
                      <a:pt x="844" y="394"/>
                    </a:lnTo>
                    <a:lnTo>
                      <a:pt x="844" y="338"/>
                    </a:lnTo>
                    <a:lnTo>
                      <a:pt x="900" y="281"/>
                    </a:lnTo>
                    <a:lnTo>
                      <a:pt x="900" y="225"/>
                    </a:lnTo>
                    <a:lnTo>
                      <a:pt x="563" y="113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7B75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15"/>
              <p:cNvSpPr/>
              <p:nvPr/>
            </p:nvSpPr>
            <p:spPr>
              <a:xfrm>
                <a:off x="391275" y="1516275"/>
                <a:ext cx="183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6" extrusionOk="0">
                    <a:moveTo>
                      <a:pt x="394" y="1"/>
                    </a:moveTo>
                    <a:lnTo>
                      <a:pt x="394" y="57"/>
                    </a:lnTo>
                    <a:lnTo>
                      <a:pt x="225" y="57"/>
                    </a:lnTo>
                    <a:lnTo>
                      <a:pt x="113" y="113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57" y="394"/>
                    </a:lnTo>
                    <a:lnTo>
                      <a:pt x="169" y="563"/>
                    </a:lnTo>
                    <a:lnTo>
                      <a:pt x="169" y="619"/>
                    </a:lnTo>
                    <a:lnTo>
                      <a:pt x="169" y="675"/>
                    </a:lnTo>
                    <a:lnTo>
                      <a:pt x="225" y="675"/>
                    </a:lnTo>
                    <a:lnTo>
                      <a:pt x="281" y="619"/>
                    </a:lnTo>
                    <a:lnTo>
                      <a:pt x="281" y="507"/>
                    </a:lnTo>
                    <a:lnTo>
                      <a:pt x="338" y="394"/>
                    </a:lnTo>
                    <a:lnTo>
                      <a:pt x="506" y="394"/>
                    </a:lnTo>
                    <a:lnTo>
                      <a:pt x="619" y="282"/>
                    </a:lnTo>
                    <a:lnTo>
                      <a:pt x="675" y="226"/>
                    </a:lnTo>
                    <a:lnTo>
                      <a:pt x="731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98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15"/>
              <p:cNvSpPr/>
              <p:nvPr/>
            </p:nvSpPr>
            <p:spPr>
              <a:xfrm>
                <a:off x="437650" y="1415100"/>
                <a:ext cx="98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26" extrusionOk="0">
                    <a:moveTo>
                      <a:pt x="0" y="1"/>
                    </a:moveTo>
                    <a:lnTo>
                      <a:pt x="56" y="170"/>
                    </a:lnTo>
                    <a:lnTo>
                      <a:pt x="113" y="226"/>
                    </a:lnTo>
                    <a:lnTo>
                      <a:pt x="225" y="226"/>
                    </a:lnTo>
                    <a:lnTo>
                      <a:pt x="394" y="170"/>
                    </a:lnTo>
                    <a:lnTo>
                      <a:pt x="394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7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15"/>
              <p:cNvSpPr/>
              <p:nvPr/>
            </p:nvSpPr>
            <p:spPr>
              <a:xfrm>
                <a:off x="434825" y="1472725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15"/>
              <p:cNvSpPr/>
              <p:nvPr/>
            </p:nvSpPr>
            <p:spPr>
              <a:xfrm>
                <a:off x="447475" y="14699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15"/>
              <p:cNvSpPr/>
              <p:nvPr/>
            </p:nvSpPr>
            <p:spPr>
              <a:xfrm>
                <a:off x="416575" y="15289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98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15"/>
              <p:cNvSpPr/>
              <p:nvPr/>
            </p:nvSpPr>
            <p:spPr>
              <a:xfrm>
                <a:off x="413750" y="14811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7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15"/>
              <p:cNvSpPr/>
              <p:nvPr/>
            </p:nvSpPr>
            <p:spPr>
              <a:xfrm>
                <a:off x="429200" y="1333600"/>
                <a:ext cx="26725" cy="703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812" extrusionOk="0">
                    <a:moveTo>
                      <a:pt x="675" y="1"/>
                    </a:moveTo>
                    <a:lnTo>
                      <a:pt x="507" y="57"/>
                    </a:lnTo>
                    <a:lnTo>
                      <a:pt x="507" y="170"/>
                    </a:lnTo>
                    <a:lnTo>
                      <a:pt x="507" y="226"/>
                    </a:lnTo>
                    <a:lnTo>
                      <a:pt x="563" y="282"/>
                    </a:lnTo>
                    <a:lnTo>
                      <a:pt x="507" y="394"/>
                    </a:lnTo>
                    <a:lnTo>
                      <a:pt x="451" y="451"/>
                    </a:lnTo>
                    <a:lnTo>
                      <a:pt x="282" y="619"/>
                    </a:lnTo>
                    <a:lnTo>
                      <a:pt x="226" y="788"/>
                    </a:lnTo>
                    <a:lnTo>
                      <a:pt x="226" y="1013"/>
                    </a:lnTo>
                    <a:lnTo>
                      <a:pt x="226" y="1181"/>
                    </a:lnTo>
                    <a:lnTo>
                      <a:pt x="170" y="1406"/>
                    </a:lnTo>
                    <a:lnTo>
                      <a:pt x="226" y="1575"/>
                    </a:lnTo>
                    <a:lnTo>
                      <a:pt x="113" y="1631"/>
                    </a:lnTo>
                    <a:lnTo>
                      <a:pt x="57" y="1687"/>
                    </a:lnTo>
                    <a:lnTo>
                      <a:pt x="1" y="1856"/>
                    </a:lnTo>
                    <a:lnTo>
                      <a:pt x="1" y="2193"/>
                    </a:lnTo>
                    <a:lnTo>
                      <a:pt x="113" y="2418"/>
                    </a:lnTo>
                    <a:lnTo>
                      <a:pt x="113" y="2474"/>
                    </a:lnTo>
                    <a:lnTo>
                      <a:pt x="113" y="2586"/>
                    </a:lnTo>
                    <a:lnTo>
                      <a:pt x="113" y="2699"/>
                    </a:lnTo>
                    <a:lnTo>
                      <a:pt x="113" y="2755"/>
                    </a:lnTo>
                    <a:lnTo>
                      <a:pt x="170" y="2811"/>
                    </a:lnTo>
                    <a:lnTo>
                      <a:pt x="226" y="2811"/>
                    </a:lnTo>
                    <a:lnTo>
                      <a:pt x="338" y="2755"/>
                    </a:lnTo>
                    <a:lnTo>
                      <a:pt x="619" y="2755"/>
                    </a:lnTo>
                    <a:lnTo>
                      <a:pt x="675" y="2699"/>
                    </a:lnTo>
                    <a:lnTo>
                      <a:pt x="732" y="2643"/>
                    </a:lnTo>
                    <a:lnTo>
                      <a:pt x="788" y="2530"/>
                    </a:lnTo>
                    <a:lnTo>
                      <a:pt x="900" y="2081"/>
                    </a:lnTo>
                    <a:lnTo>
                      <a:pt x="956" y="1968"/>
                    </a:lnTo>
                    <a:lnTo>
                      <a:pt x="956" y="1912"/>
                    </a:lnTo>
                    <a:lnTo>
                      <a:pt x="900" y="1856"/>
                    </a:lnTo>
                    <a:lnTo>
                      <a:pt x="900" y="1743"/>
                    </a:lnTo>
                    <a:lnTo>
                      <a:pt x="1013" y="1743"/>
                    </a:lnTo>
                    <a:lnTo>
                      <a:pt x="1069" y="1687"/>
                    </a:lnTo>
                    <a:lnTo>
                      <a:pt x="1013" y="1575"/>
                    </a:lnTo>
                    <a:lnTo>
                      <a:pt x="844" y="1575"/>
                    </a:lnTo>
                    <a:lnTo>
                      <a:pt x="619" y="1519"/>
                    </a:lnTo>
                    <a:lnTo>
                      <a:pt x="732" y="1350"/>
                    </a:lnTo>
                    <a:lnTo>
                      <a:pt x="732" y="1125"/>
                    </a:lnTo>
                    <a:lnTo>
                      <a:pt x="732" y="1069"/>
                    </a:lnTo>
                    <a:lnTo>
                      <a:pt x="788" y="1013"/>
                    </a:lnTo>
                    <a:lnTo>
                      <a:pt x="844" y="956"/>
                    </a:lnTo>
                    <a:lnTo>
                      <a:pt x="788" y="844"/>
                    </a:lnTo>
                    <a:lnTo>
                      <a:pt x="732" y="675"/>
                    </a:lnTo>
                    <a:lnTo>
                      <a:pt x="788" y="675"/>
                    </a:lnTo>
                    <a:lnTo>
                      <a:pt x="844" y="732"/>
                    </a:lnTo>
                    <a:lnTo>
                      <a:pt x="900" y="732"/>
                    </a:lnTo>
                    <a:lnTo>
                      <a:pt x="1013" y="619"/>
                    </a:lnTo>
                    <a:lnTo>
                      <a:pt x="1013" y="451"/>
                    </a:lnTo>
                    <a:lnTo>
                      <a:pt x="1069" y="282"/>
                    </a:lnTo>
                    <a:lnTo>
                      <a:pt x="1013" y="226"/>
                    </a:lnTo>
                    <a:lnTo>
                      <a:pt x="956" y="57"/>
                    </a:lnTo>
                    <a:lnTo>
                      <a:pt x="844" y="1"/>
                    </a:lnTo>
                    <a:close/>
                  </a:path>
                </a:pathLst>
              </a:custGeom>
              <a:solidFill>
                <a:srgbClr val="8D8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15"/>
              <p:cNvSpPr/>
              <p:nvPr/>
            </p:nvSpPr>
            <p:spPr>
              <a:xfrm>
                <a:off x="444675" y="1384200"/>
                <a:ext cx="281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900" extrusionOk="0">
                    <a:moveTo>
                      <a:pt x="113" y="0"/>
                    </a:moveTo>
                    <a:lnTo>
                      <a:pt x="113" y="57"/>
                    </a:lnTo>
                    <a:lnTo>
                      <a:pt x="113" y="225"/>
                    </a:lnTo>
                    <a:lnTo>
                      <a:pt x="56" y="394"/>
                    </a:lnTo>
                    <a:lnTo>
                      <a:pt x="0" y="450"/>
                    </a:lnTo>
                    <a:lnTo>
                      <a:pt x="56" y="562"/>
                    </a:lnTo>
                    <a:lnTo>
                      <a:pt x="337" y="619"/>
                    </a:lnTo>
                    <a:lnTo>
                      <a:pt x="506" y="675"/>
                    </a:lnTo>
                    <a:lnTo>
                      <a:pt x="619" y="731"/>
                    </a:lnTo>
                    <a:lnTo>
                      <a:pt x="675" y="731"/>
                    </a:lnTo>
                    <a:lnTo>
                      <a:pt x="843" y="787"/>
                    </a:lnTo>
                    <a:lnTo>
                      <a:pt x="956" y="900"/>
                    </a:lnTo>
                    <a:lnTo>
                      <a:pt x="1068" y="900"/>
                    </a:lnTo>
                    <a:lnTo>
                      <a:pt x="1124" y="843"/>
                    </a:lnTo>
                    <a:lnTo>
                      <a:pt x="1124" y="787"/>
                    </a:lnTo>
                    <a:lnTo>
                      <a:pt x="1068" y="562"/>
                    </a:lnTo>
                    <a:lnTo>
                      <a:pt x="1124" y="450"/>
                    </a:lnTo>
                    <a:lnTo>
                      <a:pt x="1124" y="338"/>
                    </a:lnTo>
                    <a:lnTo>
                      <a:pt x="1124" y="225"/>
                    </a:lnTo>
                    <a:lnTo>
                      <a:pt x="1068" y="113"/>
                    </a:lnTo>
                    <a:lnTo>
                      <a:pt x="843" y="113"/>
                    </a:lnTo>
                    <a:lnTo>
                      <a:pt x="675" y="169"/>
                    </a:lnTo>
                    <a:lnTo>
                      <a:pt x="787" y="225"/>
                    </a:lnTo>
                    <a:lnTo>
                      <a:pt x="787" y="338"/>
                    </a:lnTo>
                    <a:lnTo>
                      <a:pt x="787" y="450"/>
                    </a:lnTo>
                    <a:lnTo>
                      <a:pt x="731" y="450"/>
                    </a:lnTo>
                    <a:lnTo>
                      <a:pt x="562" y="394"/>
                    </a:lnTo>
                    <a:lnTo>
                      <a:pt x="506" y="338"/>
                    </a:lnTo>
                    <a:lnTo>
                      <a:pt x="450" y="281"/>
                    </a:lnTo>
                    <a:lnTo>
                      <a:pt x="281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15"/>
              <p:cNvSpPr/>
              <p:nvPr/>
            </p:nvSpPr>
            <p:spPr>
              <a:xfrm>
                <a:off x="433425" y="1398250"/>
                <a:ext cx="2812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788" extrusionOk="0">
                    <a:moveTo>
                      <a:pt x="675" y="0"/>
                    </a:moveTo>
                    <a:lnTo>
                      <a:pt x="506" y="113"/>
                    </a:lnTo>
                    <a:lnTo>
                      <a:pt x="450" y="169"/>
                    </a:lnTo>
                    <a:lnTo>
                      <a:pt x="450" y="225"/>
                    </a:lnTo>
                    <a:lnTo>
                      <a:pt x="450" y="281"/>
                    </a:lnTo>
                    <a:lnTo>
                      <a:pt x="338" y="338"/>
                    </a:lnTo>
                    <a:lnTo>
                      <a:pt x="282" y="394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1" y="562"/>
                    </a:lnTo>
                    <a:lnTo>
                      <a:pt x="169" y="675"/>
                    </a:lnTo>
                    <a:lnTo>
                      <a:pt x="394" y="731"/>
                    </a:lnTo>
                    <a:lnTo>
                      <a:pt x="563" y="787"/>
                    </a:lnTo>
                    <a:lnTo>
                      <a:pt x="731" y="731"/>
                    </a:lnTo>
                    <a:lnTo>
                      <a:pt x="844" y="675"/>
                    </a:lnTo>
                    <a:lnTo>
                      <a:pt x="900" y="562"/>
                    </a:lnTo>
                    <a:lnTo>
                      <a:pt x="900" y="506"/>
                    </a:lnTo>
                    <a:lnTo>
                      <a:pt x="844" y="394"/>
                    </a:lnTo>
                    <a:lnTo>
                      <a:pt x="787" y="338"/>
                    </a:lnTo>
                    <a:lnTo>
                      <a:pt x="900" y="281"/>
                    </a:lnTo>
                    <a:lnTo>
                      <a:pt x="1069" y="281"/>
                    </a:lnTo>
                    <a:lnTo>
                      <a:pt x="1125" y="169"/>
                    </a:lnTo>
                    <a:lnTo>
                      <a:pt x="844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15"/>
              <p:cNvSpPr/>
              <p:nvPr/>
            </p:nvSpPr>
            <p:spPr>
              <a:xfrm>
                <a:off x="481200" y="1364525"/>
                <a:ext cx="154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1125" extrusionOk="0">
                    <a:moveTo>
                      <a:pt x="338" y="1"/>
                    </a:moveTo>
                    <a:lnTo>
                      <a:pt x="282" y="113"/>
                    </a:lnTo>
                    <a:lnTo>
                      <a:pt x="169" y="225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1" y="675"/>
                    </a:lnTo>
                    <a:lnTo>
                      <a:pt x="1" y="731"/>
                    </a:lnTo>
                    <a:lnTo>
                      <a:pt x="225" y="731"/>
                    </a:lnTo>
                    <a:lnTo>
                      <a:pt x="169" y="787"/>
                    </a:lnTo>
                    <a:lnTo>
                      <a:pt x="113" y="844"/>
                    </a:lnTo>
                    <a:lnTo>
                      <a:pt x="113" y="1012"/>
                    </a:lnTo>
                    <a:lnTo>
                      <a:pt x="113" y="1068"/>
                    </a:lnTo>
                    <a:lnTo>
                      <a:pt x="169" y="1125"/>
                    </a:lnTo>
                    <a:lnTo>
                      <a:pt x="282" y="1068"/>
                    </a:lnTo>
                    <a:lnTo>
                      <a:pt x="338" y="1068"/>
                    </a:lnTo>
                    <a:lnTo>
                      <a:pt x="338" y="1012"/>
                    </a:lnTo>
                    <a:lnTo>
                      <a:pt x="338" y="900"/>
                    </a:lnTo>
                    <a:lnTo>
                      <a:pt x="450" y="900"/>
                    </a:lnTo>
                    <a:lnTo>
                      <a:pt x="563" y="844"/>
                    </a:lnTo>
                    <a:lnTo>
                      <a:pt x="563" y="731"/>
                    </a:lnTo>
                    <a:lnTo>
                      <a:pt x="563" y="450"/>
                    </a:lnTo>
                    <a:lnTo>
                      <a:pt x="563" y="338"/>
                    </a:lnTo>
                    <a:lnTo>
                      <a:pt x="619" y="225"/>
                    </a:lnTo>
                    <a:lnTo>
                      <a:pt x="619" y="113"/>
                    </a:lnTo>
                    <a:lnTo>
                      <a:pt x="563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D8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15"/>
              <p:cNvSpPr/>
              <p:nvPr/>
            </p:nvSpPr>
            <p:spPr>
              <a:xfrm>
                <a:off x="476975" y="1375775"/>
                <a:ext cx="84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731" extrusionOk="0">
                    <a:moveTo>
                      <a:pt x="170" y="0"/>
                    </a:moveTo>
                    <a:lnTo>
                      <a:pt x="1" y="113"/>
                    </a:lnTo>
                    <a:lnTo>
                      <a:pt x="57" y="169"/>
                    </a:lnTo>
                    <a:lnTo>
                      <a:pt x="57" y="281"/>
                    </a:lnTo>
                    <a:lnTo>
                      <a:pt x="226" y="394"/>
                    </a:lnTo>
                    <a:lnTo>
                      <a:pt x="1" y="450"/>
                    </a:lnTo>
                    <a:lnTo>
                      <a:pt x="113" y="562"/>
                    </a:lnTo>
                    <a:lnTo>
                      <a:pt x="170" y="675"/>
                    </a:lnTo>
                    <a:lnTo>
                      <a:pt x="226" y="731"/>
                    </a:lnTo>
                    <a:lnTo>
                      <a:pt x="282" y="731"/>
                    </a:lnTo>
                    <a:lnTo>
                      <a:pt x="338" y="675"/>
                    </a:lnTo>
                    <a:lnTo>
                      <a:pt x="338" y="281"/>
                    </a:lnTo>
                    <a:lnTo>
                      <a:pt x="226" y="225"/>
                    </a:lnTo>
                    <a:lnTo>
                      <a:pt x="226" y="169"/>
                    </a:lnTo>
                    <a:lnTo>
                      <a:pt x="226" y="113"/>
                    </a:lnTo>
                    <a:lnTo>
                      <a:pt x="226" y="56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15"/>
              <p:cNvSpPr/>
              <p:nvPr/>
            </p:nvSpPr>
            <p:spPr>
              <a:xfrm>
                <a:off x="476975" y="140247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112"/>
                    </a:lnTo>
                    <a:lnTo>
                      <a:pt x="113" y="112"/>
                    </a:lnTo>
                    <a:lnTo>
                      <a:pt x="170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15"/>
              <p:cNvSpPr/>
              <p:nvPr/>
            </p:nvSpPr>
            <p:spPr>
              <a:xfrm>
                <a:off x="451700" y="13828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15"/>
              <p:cNvSpPr/>
              <p:nvPr/>
            </p:nvSpPr>
            <p:spPr>
              <a:xfrm>
                <a:off x="461525" y="13884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15"/>
              <p:cNvSpPr/>
              <p:nvPr/>
            </p:nvSpPr>
            <p:spPr>
              <a:xfrm>
                <a:off x="476975" y="13771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15"/>
              <p:cNvSpPr/>
              <p:nvPr/>
            </p:nvSpPr>
            <p:spPr>
              <a:xfrm>
                <a:off x="484025" y="14867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69" y="0"/>
                    </a:moveTo>
                    <a:lnTo>
                      <a:pt x="112" y="57"/>
                    </a:lnTo>
                    <a:lnTo>
                      <a:pt x="56" y="113"/>
                    </a:lnTo>
                    <a:lnTo>
                      <a:pt x="0" y="225"/>
                    </a:lnTo>
                    <a:lnTo>
                      <a:pt x="56" y="225"/>
                    </a:lnTo>
                    <a:lnTo>
                      <a:pt x="112" y="281"/>
                    </a:lnTo>
                    <a:lnTo>
                      <a:pt x="169" y="281"/>
                    </a:lnTo>
                    <a:lnTo>
                      <a:pt x="281" y="225"/>
                    </a:lnTo>
                    <a:lnTo>
                      <a:pt x="281" y="169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15"/>
              <p:cNvSpPr/>
              <p:nvPr/>
            </p:nvSpPr>
            <p:spPr>
              <a:xfrm>
                <a:off x="484025" y="149380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15"/>
              <p:cNvSpPr/>
              <p:nvPr/>
            </p:nvSpPr>
            <p:spPr>
              <a:xfrm>
                <a:off x="481200" y="149240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" y="0"/>
                    </a:moveTo>
                    <a:lnTo>
                      <a:pt x="113" y="56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15"/>
              <p:cNvSpPr/>
              <p:nvPr/>
            </p:nvSpPr>
            <p:spPr>
              <a:xfrm>
                <a:off x="506500" y="13982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15"/>
              <p:cNvSpPr/>
              <p:nvPr/>
            </p:nvSpPr>
            <p:spPr>
              <a:xfrm>
                <a:off x="506500" y="1045550"/>
                <a:ext cx="28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" extrusionOk="0">
                    <a:moveTo>
                      <a:pt x="113" y="1"/>
                    </a:moveTo>
                    <a:lnTo>
                      <a:pt x="113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7" y="1"/>
                    </a:lnTo>
                    <a:lnTo>
                      <a:pt x="113" y="1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E9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15"/>
              <p:cNvSpPr/>
              <p:nvPr/>
            </p:nvSpPr>
            <p:spPr>
              <a:xfrm>
                <a:off x="509300" y="10455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E9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15"/>
              <p:cNvSpPr/>
              <p:nvPr/>
            </p:nvSpPr>
            <p:spPr>
              <a:xfrm>
                <a:off x="319600" y="1602000"/>
                <a:ext cx="2955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2024" extrusionOk="0">
                    <a:moveTo>
                      <a:pt x="338" y="0"/>
                    </a:moveTo>
                    <a:lnTo>
                      <a:pt x="226" y="56"/>
                    </a:lnTo>
                    <a:lnTo>
                      <a:pt x="226" y="169"/>
                    </a:lnTo>
                    <a:lnTo>
                      <a:pt x="226" y="225"/>
                    </a:lnTo>
                    <a:lnTo>
                      <a:pt x="170" y="281"/>
                    </a:lnTo>
                    <a:lnTo>
                      <a:pt x="1" y="394"/>
                    </a:lnTo>
                    <a:lnTo>
                      <a:pt x="1" y="450"/>
                    </a:lnTo>
                    <a:lnTo>
                      <a:pt x="57" y="843"/>
                    </a:lnTo>
                    <a:lnTo>
                      <a:pt x="1" y="956"/>
                    </a:lnTo>
                    <a:lnTo>
                      <a:pt x="1" y="956"/>
                    </a:lnTo>
                    <a:lnTo>
                      <a:pt x="226" y="900"/>
                    </a:lnTo>
                    <a:lnTo>
                      <a:pt x="282" y="900"/>
                    </a:lnTo>
                    <a:lnTo>
                      <a:pt x="338" y="956"/>
                    </a:lnTo>
                    <a:lnTo>
                      <a:pt x="338" y="1012"/>
                    </a:lnTo>
                    <a:lnTo>
                      <a:pt x="282" y="1012"/>
                    </a:lnTo>
                    <a:lnTo>
                      <a:pt x="170" y="1124"/>
                    </a:lnTo>
                    <a:lnTo>
                      <a:pt x="113" y="1237"/>
                    </a:lnTo>
                    <a:lnTo>
                      <a:pt x="113" y="1293"/>
                    </a:lnTo>
                    <a:lnTo>
                      <a:pt x="170" y="1405"/>
                    </a:lnTo>
                    <a:lnTo>
                      <a:pt x="282" y="1518"/>
                    </a:lnTo>
                    <a:lnTo>
                      <a:pt x="338" y="1574"/>
                    </a:lnTo>
                    <a:lnTo>
                      <a:pt x="338" y="1630"/>
                    </a:lnTo>
                    <a:lnTo>
                      <a:pt x="507" y="1855"/>
                    </a:lnTo>
                    <a:lnTo>
                      <a:pt x="732" y="1967"/>
                    </a:lnTo>
                    <a:lnTo>
                      <a:pt x="732" y="2024"/>
                    </a:lnTo>
                    <a:lnTo>
                      <a:pt x="788" y="1799"/>
                    </a:lnTo>
                    <a:lnTo>
                      <a:pt x="844" y="1743"/>
                    </a:lnTo>
                    <a:lnTo>
                      <a:pt x="1013" y="1743"/>
                    </a:lnTo>
                    <a:lnTo>
                      <a:pt x="1069" y="1686"/>
                    </a:lnTo>
                    <a:lnTo>
                      <a:pt x="1125" y="1630"/>
                    </a:lnTo>
                    <a:lnTo>
                      <a:pt x="1125" y="1405"/>
                    </a:lnTo>
                    <a:lnTo>
                      <a:pt x="1181" y="1293"/>
                    </a:lnTo>
                    <a:lnTo>
                      <a:pt x="1181" y="1181"/>
                    </a:lnTo>
                    <a:lnTo>
                      <a:pt x="1125" y="1012"/>
                    </a:lnTo>
                    <a:lnTo>
                      <a:pt x="1013" y="787"/>
                    </a:lnTo>
                    <a:lnTo>
                      <a:pt x="844" y="562"/>
                    </a:lnTo>
                    <a:lnTo>
                      <a:pt x="788" y="394"/>
                    </a:lnTo>
                    <a:lnTo>
                      <a:pt x="788" y="281"/>
                    </a:lnTo>
                    <a:lnTo>
                      <a:pt x="675" y="225"/>
                    </a:lnTo>
                    <a:lnTo>
                      <a:pt x="563" y="113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15"/>
              <p:cNvSpPr/>
              <p:nvPr/>
            </p:nvSpPr>
            <p:spPr>
              <a:xfrm>
                <a:off x="365975" y="1632900"/>
                <a:ext cx="337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912" extrusionOk="0">
                    <a:moveTo>
                      <a:pt x="507" y="450"/>
                    </a:moveTo>
                    <a:lnTo>
                      <a:pt x="563" y="507"/>
                    </a:lnTo>
                    <a:lnTo>
                      <a:pt x="675" y="563"/>
                    </a:lnTo>
                    <a:lnTo>
                      <a:pt x="675" y="619"/>
                    </a:lnTo>
                    <a:lnTo>
                      <a:pt x="563" y="731"/>
                    </a:lnTo>
                    <a:lnTo>
                      <a:pt x="507" y="788"/>
                    </a:lnTo>
                    <a:lnTo>
                      <a:pt x="394" y="844"/>
                    </a:lnTo>
                    <a:lnTo>
                      <a:pt x="507" y="675"/>
                    </a:lnTo>
                    <a:lnTo>
                      <a:pt x="507" y="563"/>
                    </a:lnTo>
                    <a:lnTo>
                      <a:pt x="507" y="450"/>
                    </a:lnTo>
                    <a:close/>
                    <a:moveTo>
                      <a:pt x="282" y="1"/>
                    </a:moveTo>
                    <a:lnTo>
                      <a:pt x="226" y="57"/>
                    </a:lnTo>
                    <a:lnTo>
                      <a:pt x="113" y="226"/>
                    </a:lnTo>
                    <a:lnTo>
                      <a:pt x="57" y="394"/>
                    </a:lnTo>
                    <a:lnTo>
                      <a:pt x="57" y="507"/>
                    </a:lnTo>
                    <a:lnTo>
                      <a:pt x="1" y="619"/>
                    </a:lnTo>
                    <a:lnTo>
                      <a:pt x="57" y="788"/>
                    </a:lnTo>
                    <a:lnTo>
                      <a:pt x="57" y="900"/>
                    </a:lnTo>
                    <a:lnTo>
                      <a:pt x="226" y="1125"/>
                    </a:lnTo>
                    <a:lnTo>
                      <a:pt x="450" y="1237"/>
                    </a:lnTo>
                    <a:lnTo>
                      <a:pt x="675" y="1350"/>
                    </a:lnTo>
                    <a:lnTo>
                      <a:pt x="900" y="1406"/>
                    </a:lnTo>
                    <a:lnTo>
                      <a:pt x="956" y="1518"/>
                    </a:lnTo>
                    <a:lnTo>
                      <a:pt x="956" y="1575"/>
                    </a:lnTo>
                    <a:lnTo>
                      <a:pt x="956" y="1799"/>
                    </a:lnTo>
                    <a:lnTo>
                      <a:pt x="1012" y="1856"/>
                    </a:lnTo>
                    <a:lnTo>
                      <a:pt x="1125" y="1912"/>
                    </a:lnTo>
                    <a:lnTo>
                      <a:pt x="1181" y="1912"/>
                    </a:lnTo>
                    <a:lnTo>
                      <a:pt x="1237" y="1856"/>
                    </a:lnTo>
                    <a:lnTo>
                      <a:pt x="1350" y="1743"/>
                    </a:lnTo>
                    <a:lnTo>
                      <a:pt x="1293" y="1631"/>
                    </a:lnTo>
                    <a:lnTo>
                      <a:pt x="1293" y="1462"/>
                    </a:lnTo>
                    <a:lnTo>
                      <a:pt x="1293" y="1294"/>
                    </a:lnTo>
                    <a:lnTo>
                      <a:pt x="1293" y="1125"/>
                    </a:lnTo>
                    <a:lnTo>
                      <a:pt x="1293" y="1012"/>
                    </a:lnTo>
                    <a:lnTo>
                      <a:pt x="1237" y="900"/>
                    </a:lnTo>
                    <a:lnTo>
                      <a:pt x="1293" y="731"/>
                    </a:lnTo>
                    <a:lnTo>
                      <a:pt x="1181" y="675"/>
                    </a:lnTo>
                    <a:lnTo>
                      <a:pt x="1125" y="675"/>
                    </a:lnTo>
                    <a:lnTo>
                      <a:pt x="1125" y="619"/>
                    </a:lnTo>
                    <a:lnTo>
                      <a:pt x="1125" y="450"/>
                    </a:lnTo>
                    <a:lnTo>
                      <a:pt x="1125" y="282"/>
                    </a:lnTo>
                    <a:lnTo>
                      <a:pt x="1012" y="169"/>
                    </a:lnTo>
                    <a:lnTo>
                      <a:pt x="788" y="113"/>
                    </a:lnTo>
                    <a:lnTo>
                      <a:pt x="675" y="113"/>
                    </a:lnTo>
                    <a:lnTo>
                      <a:pt x="563" y="226"/>
                    </a:lnTo>
                    <a:lnTo>
                      <a:pt x="507" y="338"/>
                    </a:lnTo>
                    <a:lnTo>
                      <a:pt x="507" y="169"/>
                    </a:lnTo>
                    <a:lnTo>
                      <a:pt x="507" y="113"/>
                    </a:lnTo>
                    <a:lnTo>
                      <a:pt x="394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5D5C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15"/>
              <p:cNvSpPr/>
              <p:nvPr/>
            </p:nvSpPr>
            <p:spPr>
              <a:xfrm>
                <a:off x="347725" y="1616050"/>
                <a:ext cx="225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406" extrusionOk="0">
                    <a:moveTo>
                      <a:pt x="618" y="0"/>
                    </a:moveTo>
                    <a:lnTo>
                      <a:pt x="450" y="169"/>
                    </a:lnTo>
                    <a:lnTo>
                      <a:pt x="337" y="394"/>
                    </a:lnTo>
                    <a:lnTo>
                      <a:pt x="225" y="619"/>
                    </a:lnTo>
                    <a:lnTo>
                      <a:pt x="0" y="787"/>
                    </a:lnTo>
                    <a:lnTo>
                      <a:pt x="0" y="843"/>
                    </a:lnTo>
                    <a:lnTo>
                      <a:pt x="225" y="900"/>
                    </a:lnTo>
                    <a:lnTo>
                      <a:pt x="281" y="900"/>
                    </a:lnTo>
                    <a:lnTo>
                      <a:pt x="281" y="956"/>
                    </a:lnTo>
                    <a:lnTo>
                      <a:pt x="169" y="1068"/>
                    </a:lnTo>
                    <a:lnTo>
                      <a:pt x="169" y="1124"/>
                    </a:lnTo>
                    <a:lnTo>
                      <a:pt x="169" y="1293"/>
                    </a:lnTo>
                    <a:lnTo>
                      <a:pt x="169" y="1349"/>
                    </a:lnTo>
                    <a:lnTo>
                      <a:pt x="281" y="1405"/>
                    </a:lnTo>
                    <a:lnTo>
                      <a:pt x="337" y="1405"/>
                    </a:lnTo>
                    <a:lnTo>
                      <a:pt x="393" y="1349"/>
                    </a:lnTo>
                    <a:lnTo>
                      <a:pt x="393" y="1237"/>
                    </a:lnTo>
                    <a:lnTo>
                      <a:pt x="506" y="1181"/>
                    </a:lnTo>
                    <a:lnTo>
                      <a:pt x="562" y="1124"/>
                    </a:lnTo>
                    <a:lnTo>
                      <a:pt x="787" y="1068"/>
                    </a:lnTo>
                    <a:lnTo>
                      <a:pt x="843" y="956"/>
                    </a:lnTo>
                    <a:lnTo>
                      <a:pt x="899" y="675"/>
                    </a:lnTo>
                    <a:lnTo>
                      <a:pt x="899" y="450"/>
                    </a:lnTo>
                    <a:lnTo>
                      <a:pt x="843" y="225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rgbClr val="7574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15"/>
              <p:cNvSpPr/>
              <p:nvPr/>
            </p:nvSpPr>
            <p:spPr>
              <a:xfrm>
                <a:off x="360350" y="1648375"/>
                <a:ext cx="225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406" extrusionOk="0">
                    <a:moveTo>
                      <a:pt x="226" y="0"/>
                    </a:moveTo>
                    <a:lnTo>
                      <a:pt x="170" y="112"/>
                    </a:lnTo>
                    <a:lnTo>
                      <a:pt x="113" y="225"/>
                    </a:lnTo>
                    <a:lnTo>
                      <a:pt x="1" y="393"/>
                    </a:lnTo>
                    <a:lnTo>
                      <a:pt x="1" y="450"/>
                    </a:lnTo>
                    <a:lnTo>
                      <a:pt x="57" y="562"/>
                    </a:lnTo>
                    <a:lnTo>
                      <a:pt x="170" y="618"/>
                    </a:lnTo>
                    <a:lnTo>
                      <a:pt x="282" y="675"/>
                    </a:lnTo>
                    <a:lnTo>
                      <a:pt x="338" y="731"/>
                    </a:lnTo>
                    <a:lnTo>
                      <a:pt x="338" y="843"/>
                    </a:lnTo>
                    <a:lnTo>
                      <a:pt x="338" y="899"/>
                    </a:lnTo>
                    <a:lnTo>
                      <a:pt x="282" y="1012"/>
                    </a:lnTo>
                    <a:lnTo>
                      <a:pt x="282" y="1068"/>
                    </a:lnTo>
                    <a:lnTo>
                      <a:pt x="338" y="1293"/>
                    </a:lnTo>
                    <a:lnTo>
                      <a:pt x="394" y="1349"/>
                    </a:lnTo>
                    <a:lnTo>
                      <a:pt x="451" y="1405"/>
                    </a:lnTo>
                    <a:lnTo>
                      <a:pt x="507" y="1349"/>
                    </a:lnTo>
                    <a:lnTo>
                      <a:pt x="507" y="1293"/>
                    </a:lnTo>
                    <a:lnTo>
                      <a:pt x="563" y="1237"/>
                    </a:lnTo>
                    <a:lnTo>
                      <a:pt x="619" y="1237"/>
                    </a:lnTo>
                    <a:lnTo>
                      <a:pt x="788" y="1012"/>
                    </a:lnTo>
                    <a:lnTo>
                      <a:pt x="900" y="731"/>
                    </a:lnTo>
                    <a:lnTo>
                      <a:pt x="900" y="618"/>
                    </a:lnTo>
                    <a:lnTo>
                      <a:pt x="844" y="562"/>
                    </a:lnTo>
                    <a:lnTo>
                      <a:pt x="675" y="506"/>
                    </a:lnTo>
                    <a:lnTo>
                      <a:pt x="563" y="450"/>
                    </a:lnTo>
                    <a:lnTo>
                      <a:pt x="451" y="393"/>
                    </a:lnTo>
                    <a:lnTo>
                      <a:pt x="338" y="169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5151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15"/>
              <p:cNvSpPr/>
              <p:nvPr/>
            </p:nvSpPr>
            <p:spPr>
              <a:xfrm>
                <a:off x="340700" y="1672250"/>
                <a:ext cx="196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619" extrusionOk="0">
                    <a:moveTo>
                      <a:pt x="281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56" y="225"/>
                    </a:lnTo>
                    <a:lnTo>
                      <a:pt x="169" y="282"/>
                    </a:lnTo>
                    <a:lnTo>
                      <a:pt x="281" y="394"/>
                    </a:lnTo>
                    <a:lnTo>
                      <a:pt x="337" y="563"/>
                    </a:lnTo>
                    <a:lnTo>
                      <a:pt x="393" y="619"/>
                    </a:lnTo>
                    <a:lnTo>
                      <a:pt x="450" y="563"/>
                    </a:lnTo>
                    <a:lnTo>
                      <a:pt x="506" y="506"/>
                    </a:lnTo>
                    <a:lnTo>
                      <a:pt x="562" y="563"/>
                    </a:lnTo>
                    <a:lnTo>
                      <a:pt x="618" y="619"/>
                    </a:lnTo>
                    <a:lnTo>
                      <a:pt x="674" y="619"/>
                    </a:lnTo>
                    <a:lnTo>
                      <a:pt x="731" y="563"/>
                    </a:lnTo>
                    <a:lnTo>
                      <a:pt x="787" y="563"/>
                    </a:lnTo>
                    <a:lnTo>
                      <a:pt x="731" y="338"/>
                    </a:lnTo>
                    <a:lnTo>
                      <a:pt x="618" y="338"/>
                    </a:lnTo>
                    <a:lnTo>
                      <a:pt x="562" y="282"/>
                    </a:lnTo>
                    <a:lnTo>
                      <a:pt x="506" y="225"/>
                    </a:lnTo>
                    <a:lnTo>
                      <a:pt x="506" y="113"/>
                    </a:lnTo>
                    <a:lnTo>
                      <a:pt x="450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7971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15"/>
              <p:cNvSpPr/>
              <p:nvPr/>
            </p:nvSpPr>
            <p:spPr>
              <a:xfrm>
                <a:off x="358950" y="16764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1" y="169"/>
                    </a:lnTo>
                    <a:lnTo>
                      <a:pt x="113" y="225"/>
                    </a:lnTo>
                    <a:lnTo>
                      <a:pt x="226" y="281"/>
                    </a:lnTo>
                    <a:lnTo>
                      <a:pt x="282" y="225"/>
                    </a:lnTo>
                    <a:lnTo>
                      <a:pt x="226" y="5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7971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15"/>
              <p:cNvSpPr/>
              <p:nvPr/>
            </p:nvSpPr>
            <p:spPr>
              <a:xfrm>
                <a:off x="364575" y="168770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" y="1"/>
                    </a:moveTo>
                    <a:lnTo>
                      <a:pt x="113" y="113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71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15"/>
              <p:cNvSpPr/>
              <p:nvPr/>
            </p:nvSpPr>
            <p:spPr>
              <a:xfrm>
                <a:off x="371600" y="16877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1" name="Google Shape;6501;p15"/>
              <p:cNvSpPr/>
              <p:nvPr/>
            </p:nvSpPr>
            <p:spPr>
              <a:xfrm>
                <a:off x="351925" y="16947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2" name="Google Shape;6502;p15"/>
              <p:cNvSpPr/>
              <p:nvPr/>
            </p:nvSpPr>
            <p:spPr>
              <a:xfrm>
                <a:off x="375825" y="1666625"/>
                <a:ext cx="70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07" extrusionOk="0">
                    <a:moveTo>
                      <a:pt x="281" y="1"/>
                    </a:moveTo>
                    <a:lnTo>
                      <a:pt x="113" y="226"/>
                    </a:lnTo>
                    <a:lnTo>
                      <a:pt x="0" y="507"/>
                    </a:lnTo>
                    <a:lnTo>
                      <a:pt x="113" y="507"/>
                    </a:lnTo>
                    <a:lnTo>
                      <a:pt x="169" y="394"/>
                    </a:lnTo>
                    <a:lnTo>
                      <a:pt x="281" y="282"/>
                    </a:lnTo>
                    <a:lnTo>
                      <a:pt x="281" y="113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6B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15"/>
              <p:cNvSpPr/>
              <p:nvPr/>
            </p:nvSpPr>
            <p:spPr>
              <a:xfrm>
                <a:off x="371600" y="167927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113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6B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15"/>
              <p:cNvSpPr/>
              <p:nvPr/>
            </p:nvSpPr>
            <p:spPr>
              <a:xfrm>
                <a:off x="285875" y="934550"/>
                <a:ext cx="2112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845" h="1181" extrusionOk="0">
                    <a:moveTo>
                      <a:pt x="563" y="1"/>
                    </a:moveTo>
                    <a:lnTo>
                      <a:pt x="507" y="57"/>
                    </a:lnTo>
                    <a:lnTo>
                      <a:pt x="394" y="57"/>
                    </a:lnTo>
                    <a:lnTo>
                      <a:pt x="394" y="169"/>
                    </a:lnTo>
                    <a:lnTo>
                      <a:pt x="451" y="338"/>
                    </a:lnTo>
                    <a:lnTo>
                      <a:pt x="451" y="450"/>
                    </a:lnTo>
                    <a:lnTo>
                      <a:pt x="338" y="563"/>
                    </a:lnTo>
                    <a:lnTo>
                      <a:pt x="282" y="675"/>
                    </a:lnTo>
                    <a:lnTo>
                      <a:pt x="226" y="844"/>
                    </a:lnTo>
                    <a:lnTo>
                      <a:pt x="170" y="844"/>
                    </a:lnTo>
                    <a:lnTo>
                      <a:pt x="113" y="787"/>
                    </a:lnTo>
                    <a:lnTo>
                      <a:pt x="113" y="731"/>
                    </a:lnTo>
                    <a:lnTo>
                      <a:pt x="57" y="731"/>
                    </a:lnTo>
                    <a:lnTo>
                      <a:pt x="1" y="844"/>
                    </a:lnTo>
                    <a:lnTo>
                      <a:pt x="57" y="900"/>
                    </a:lnTo>
                    <a:lnTo>
                      <a:pt x="57" y="1012"/>
                    </a:lnTo>
                    <a:lnTo>
                      <a:pt x="170" y="1012"/>
                    </a:lnTo>
                    <a:lnTo>
                      <a:pt x="282" y="956"/>
                    </a:lnTo>
                    <a:lnTo>
                      <a:pt x="338" y="956"/>
                    </a:lnTo>
                    <a:lnTo>
                      <a:pt x="451" y="1125"/>
                    </a:lnTo>
                    <a:lnTo>
                      <a:pt x="563" y="1181"/>
                    </a:lnTo>
                    <a:lnTo>
                      <a:pt x="619" y="1181"/>
                    </a:lnTo>
                    <a:lnTo>
                      <a:pt x="675" y="1125"/>
                    </a:lnTo>
                    <a:lnTo>
                      <a:pt x="675" y="1012"/>
                    </a:lnTo>
                    <a:lnTo>
                      <a:pt x="563" y="900"/>
                    </a:lnTo>
                    <a:lnTo>
                      <a:pt x="451" y="844"/>
                    </a:lnTo>
                    <a:lnTo>
                      <a:pt x="394" y="787"/>
                    </a:lnTo>
                    <a:lnTo>
                      <a:pt x="507" y="675"/>
                    </a:lnTo>
                    <a:lnTo>
                      <a:pt x="563" y="675"/>
                    </a:lnTo>
                    <a:lnTo>
                      <a:pt x="563" y="619"/>
                    </a:lnTo>
                    <a:lnTo>
                      <a:pt x="563" y="450"/>
                    </a:lnTo>
                    <a:lnTo>
                      <a:pt x="619" y="225"/>
                    </a:lnTo>
                    <a:lnTo>
                      <a:pt x="619" y="169"/>
                    </a:lnTo>
                    <a:lnTo>
                      <a:pt x="732" y="113"/>
                    </a:lnTo>
                    <a:lnTo>
                      <a:pt x="844" y="113"/>
                    </a:lnTo>
                    <a:lnTo>
                      <a:pt x="844" y="57"/>
                    </a:lnTo>
                    <a:lnTo>
                      <a:pt x="732" y="57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" name="Google Shape;6505;p15"/>
              <p:cNvSpPr/>
              <p:nvPr/>
            </p:nvSpPr>
            <p:spPr>
              <a:xfrm>
                <a:off x="302750" y="927525"/>
                <a:ext cx="1267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563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7" y="338"/>
                    </a:lnTo>
                    <a:lnTo>
                      <a:pt x="113" y="338"/>
                    </a:lnTo>
                    <a:lnTo>
                      <a:pt x="57" y="394"/>
                    </a:lnTo>
                    <a:lnTo>
                      <a:pt x="113" y="506"/>
                    </a:lnTo>
                    <a:lnTo>
                      <a:pt x="225" y="563"/>
                    </a:lnTo>
                    <a:lnTo>
                      <a:pt x="394" y="506"/>
                    </a:lnTo>
                    <a:lnTo>
                      <a:pt x="450" y="450"/>
                    </a:lnTo>
                    <a:lnTo>
                      <a:pt x="506" y="394"/>
                    </a:lnTo>
                    <a:lnTo>
                      <a:pt x="450" y="338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15"/>
              <p:cNvSpPr/>
              <p:nvPr/>
            </p:nvSpPr>
            <p:spPr>
              <a:xfrm>
                <a:off x="285875" y="910675"/>
                <a:ext cx="707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83" h="225" extrusionOk="0">
                    <a:moveTo>
                      <a:pt x="170" y="0"/>
                    </a:moveTo>
                    <a:lnTo>
                      <a:pt x="57" y="56"/>
                    </a:lnTo>
                    <a:lnTo>
                      <a:pt x="1" y="169"/>
                    </a:lnTo>
                    <a:lnTo>
                      <a:pt x="113" y="225"/>
                    </a:lnTo>
                    <a:lnTo>
                      <a:pt x="282" y="225"/>
                    </a:lnTo>
                    <a:lnTo>
                      <a:pt x="282" y="169"/>
                    </a:lnTo>
                    <a:lnTo>
                      <a:pt x="282" y="112"/>
                    </a:lnTo>
                    <a:lnTo>
                      <a:pt x="226" y="56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7C70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15"/>
              <p:cNvSpPr/>
              <p:nvPr/>
            </p:nvSpPr>
            <p:spPr>
              <a:xfrm>
                <a:off x="280275" y="9191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7C70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15"/>
              <p:cNvSpPr/>
              <p:nvPr/>
            </p:nvSpPr>
            <p:spPr>
              <a:xfrm>
                <a:off x="312575" y="934550"/>
                <a:ext cx="3517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181" extrusionOk="0">
                    <a:moveTo>
                      <a:pt x="451" y="1"/>
                    </a:moveTo>
                    <a:lnTo>
                      <a:pt x="394" y="57"/>
                    </a:lnTo>
                    <a:lnTo>
                      <a:pt x="282" y="169"/>
                    </a:lnTo>
                    <a:lnTo>
                      <a:pt x="226" y="282"/>
                    </a:lnTo>
                    <a:lnTo>
                      <a:pt x="170" y="394"/>
                    </a:lnTo>
                    <a:lnTo>
                      <a:pt x="1" y="394"/>
                    </a:lnTo>
                    <a:lnTo>
                      <a:pt x="113" y="563"/>
                    </a:lnTo>
                    <a:lnTo>
                      <a:pt x="57" y="619"/>
                    </a:lnTo>
                    <a:lnTo>
                      <a:pt x="1" y="731"/>
                    </a:lnTo>
                    <a:lnTo>
                      <a:pt x="1" y="787"/>
                    </a:lnTo>
                    <a:lnTo>
                      <a:pt x="1" y="844"/>
                    </a:lnTo>
                    <a:lnTo>
                      <a:pt x="57" y="900"/>
                    </a:lnTo>
                    <a:lnTo>
                      <a:pt x="170" y="900"/>
                    </a:lnTo>
                    <a:lnTo>
                      <a:pt x="226" y="956"/>
                    </a:lnTo>
                    <a:lnTo>
                      <a:pt x="226" y="1068"/>
                    </a:lnTo>
                    <a:lnTo>
                      <a:pt x="338" y="1125"/>
                    </a:lnTo>
                    <a:lnTo>
                      <a:pt x="507" y="1181"/>
                    </a:lnTo>
                    <a:lnTo>
                      <a:pt x="619" y="1125"/>
                    </a:lnTo>
                    <a:lnTo>
                      <a:pt x="732" y="1012"/>
                    </a:lnTo>
                    <a:lnTo>
                      <a:pt x="1013" y="1012"/>
                    </a:lnTo>
                    <a:lnTo>
                      <a:pt x="1069" y="956"/>
                    </a:lnTo>
                    <a:lnTo>
                      <a:pt x="1069" y="844"/>
                    </a:lnTo>
                    <a:lnTo>
                      <a:pt x="1181" y="675"/>
                    </a:lnTo>
                    <a:lnTo>
                      <a:pt x="1294" y="563"/>
                    </a:lnTo>
                    <a:lnTo>
                      <a:pt x="1350" y="450"/>
                    </a:lnTo>
                    <a:lnTo>
                      <a:pt x="1406" y="338"/>
                    </a:lnTo>
                    <a:lnTo>
                      <a:pt x="1069" y="338"/>
                    </a:lnTo>
                    <a:lnTo>
                      <a:pt x="1013" y="394"/>
                    </a:lnTo>
                    <a:lnTo>
                      <a:pt x="900" y="506"/>
                    </a:lnTo>
                    <a:lnTo>
                      <a:pt x="732" y="506"/>
                    </a:lnTo>
                    <a:lnTo>
                      <a:pt x="788" y="450"/>
                    </a:lnTo>
                    <a:lnTo>
                      <a:pt x="900" y="338"/>
                    </a:lnTo>
                    <a:lnTo>
                      <a:pt x="1069" y="282"/>
                    </a:lnTo>
                    <a:lnTo>
                      <a:pt x="1125" y="113"/>
                    </a:lnTo>
                    <a:lnTo>
                      <a:pt x="1125" y="57"/>
                    </a:lnTo>
                    <a:lnTo>
                      <a:pt x="956" y="1"/>
                    </a:lnTo>
                    <a:lnTo>
                      <a:pt x="900" y="57"/>
                    </a:lnTo>
                    <a:lnTo>
                      <a:pt x="788" y="113"/>
                    </a:lnTo>
                    <a:lnTo>
                      <a:pt x="675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7365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9" name="Google Shape;6509;p15"/>
              <p:cNvSpPr/>
              <p:nvPr/>
            </p:nvSpPr>
            <p:spPr>
              <a:xfrm>
                <a:off x="330850" y="921900"/>
                <a:ext cx="1970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238" extrusionOk="0">
                    <a:moveTo>
                      <a:pt x="113" y="1"/>
                    </a:moveTo>
                    <a:lnTo>
                      <a:pt x="113" y="226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225" y="507"/>
                    </a:lnTo>
                    <a:lnTo>
                      <a:pt x="338" y="675"/>
                    </a:lnTo>
                    <a:lnTo>
                      <a:pt x="282" y="731"/>
                    </a:lnTo>
                    <a:lnTo>
                      <a:pt x="113" y="731"/>
                    </a:lnTo>
                    <a:lnTo>
                      <a:pt x="57" y="788"/>
                    </a:lnTo>
                    <a:lnTo>
                      <a:pt x="1" y="1012"/>
                    </a:lnTo>
                    <a:lnTo>
                      <a:pt x="113" y="1181"/>
                    </a:lnTo>
                    <a:lnTo>
                      <a:pt x="169" y="1181"/>
                    </a:lnTo>
                    <a:lnTo>
                      <a:pt x="225" y="1237"/>
                    </a:lnTo>
                    <a:lnTo>
                      <a:pt x="282" y="1125"/>
                    </a:lnTo>
                    <a:lnTo>
                      <a:pt x="338" y="956"/>
                    </a:lnTo>
                    <a:lnTo>
                      <a:pt x="450" y="900"/>
                    </a:lnTo>
                    <a:lnTo>
                      <a:pt x="506" y="844"/>
                    </a:lnTo>
                    <a:lnTo>
                      <a:pt x="506" y="788"/>
                    </a:lnTo>
                    <a:lnTo>
                      <a:pt x="563" y="675"/>
                    </a:lnTo>
                    <a:lnTo>
                      <a:pt x="731" y="563"/>
                    </a:lnTo>
                    <a:lnTo>
                      <a:pt x="787" y="450"/>
                    </a:lnTo>
                    <a:lnTo>
                      <a:pt x="787" y="338"/>
                    </a:lnTo>
                    <a:lnTo>
                      <a:pt x="619" y="282"/>
                    </a:lnTo>
                    <a:lnTo>
                      <a:pt x="450" y="394"/>
                    </a:lnTo>
                    <a:lnTo>
                      <a:pt x="394" y="394"/>
                    </a:lnTo>
                    <a:lnTo>
                      <a:pt x="394" y="338"/>
                    </a:lnTo>
                    <a:lnTo>
                      <a:pt x="338" y="169"/>
                    </a:lnTo>
                    <a:lnTo>
                      <a:pt x="338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685B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0" name="Google Shape;6510;p15"/>
              <p:cNvSpPr/>
              <p:nvPr/>
            </p:nvSpPr>
            <p:spPr>
              <a:xfrm>
                <a:off x="306975" y="924725"/>
                <a:ext cx="154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788" extrusionOk="0">
                    <a:moveTo>
                      <a:pt x="337" y="0"/>
                    </a:moveTo>
                    <a:lnTo>
                      <a:pt x="169" y="113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56" y="337"/>
                    </a:lnTo>
                    <a:lnTo>
                      <a:pt x="169" y="450"/>
                    </a:lnTo>
                    <a:lnTo>
                      <a:pt x="225" y="562"/>
                    </a:lnTo>
                    <a:lnTo>
                      <a:pt x="169" y="618"/>
                    </a:lnTo>
                    <a:lnTo>
                      <a:pt x="56" y="675"/>
                    </a:lnTo>
                    <a:lnTo>
                      <a:pt x="169" y="787"/>
                    </a:lnTo>
                    <a:lnTo>
                      <a:pt x="506" y="787"/>
                    </a:lnTo>
                    <a:lnTo>
                      <a:pt x="562" y="731"/>
                    </a:lnTo>
                    <a:lnTo>
                      <a:pt x="618" y="562"/>
                    </a:lnTo>
                    <a:lnTo>
                      <a:pt x="618" y="450"/>
                    </a:lnTo>
                    <a:lnTo>
                      <a:pt x="450" y="394"/>
                    </a:lnTo>
                    <a:lnTo>
                      <a:pt x="394" y="281"/>
                    </a:lnTo>
                    <a:lnTo>
                      <a:pt x="337" y="169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6659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15"/>
              <p:cNvSpPr/>
              <p:nvPr/>
            </p:nvSpPr>
            <p:spPr>
              <a:xfrm>
                <a:off x="335075" y="9317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6" y="113"/>
                    </a:lnTo>
                    <a:lnTo>
                      <a:pt x="56" y="11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365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15"/>
              <p:cNvSpPr/>
              <p:nvPr/>
            </p:nvSpPr>
            <p:spPr>
              <a:xfrm>
                <a:off x="305550" y="9275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3" name="Google Shape;6513;p15"/>
              <p:cNvSpPr/>
              <p:nvPr/>
            </p:nvSpPr>
            <p:spPr>
              <a:xfrm>
                <a:off x="342100" y="8741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4" name="Google Shape;6514;p15"/>
              <p:cNvSpPr/>
              <p:nvPr/>
            </p:nvSpPr>
            <p:spPr>
              <a:xfrm>
                <a:off x="329450" y="8769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5" name="Google Shape;6515;p15"/>
              <p:cNvSpPr/>
              <p:nvPr/>
            </p:nvSpPr>
            <p:spPr>
              <a:xfrm>
                <a:off x="420775" y="1256325"/>
                <a:ext cx="506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306" extrusionOk="0">
                    <a:moveTo>
                      <a:pt x="1575" y="1"/>
                    </a:moveTo>
                    <a:lnTo>
                      <a:pt x="1518" y="57"/>
                    </a:lnTo>
                    <a:lnTo>
                      <a:pt x="1406" y="225"/>
                    </a:lnTo>
                    <a:lnTo>
                      <a:pt x="1350" y="282"/>
                    </a:lnTo>
                    <a:lnTo>
                      <a:pt x="1237" y="394"/>
                    </a:lnTo>
                    <a:lnTo>
                      <a:pt x="1293" y="450"/>
                    </a:lnTo>
                    <a:lnTo>
                      <a:pt x="1406" y="507"/>
                    </a:lnTo>
                    <a:lnTo>
                      <a:pt x="1406" y="563"/>
                    </a:lnTo>
                    <a:lnTo>
                      <a:pt x="1350" y="619"/>
                    </a:lnTo>
                    <a:lnTo>
                      <a:pt x="1237" y="675"/>
                    </a:lnTo>
                    <a:lnTo>
                      <a:pt x="1181" y="675"/>
                    </a:lnTo>
                    <a:lnTo>
                      <a:pt x="1125" y="619"/>
                    </a:lnTo>
                    <a:lnTo>
                      <a:pt x="1069" y="563"/>
                    </a:lnTo>
                    <a:lnTo>
                      <a:pt x="956" y="507"/>
                    </a:lnTo>
                    <a:lnTo>
                      <a:pt x="900" y="731"/>
                    </a:lnTo>
                    <a:lnTo>
                      <a:pt x="1012" y="900"/>
                    </a:lnTo>
                    <a:lnTo>
                      <a:pt x="1125" y="956"/>
                    </a:lnTo>
                    <a:lnTo>
                      <a:pt x="1125" y="1125"/>
                    </a:lnTo>
                    <a:lnTo>
                      <a:pt x="1069" y="1181"/>
                    </a:lnTo>
                    <a:lnTo>
                      <a:pt x="956" y="1237"/>
                    </a:lnTo>
                    <a:lnTo>
                      <a:pt x="900" y="1237"/>
                    </a:lnTo>
                    <a:lnTo>
                      <a:pt x="900" y="1125"/>
                    </a:lnTo>
                    <a:lnTo>
                      <a:pt x="956" y="1069"/>
                    </a:lnTo>
                    <a:lnTo>
                      <a:pt x="900" y="1012"/>
                    </a:lnTo>
                    <a:lnTo>
                      <a:pt x="675" y="844"/>
                    </a:lnTo>
                    <a:lnTo>
                      <a:pt x="338" y="731"/>
                    </a:lnTo>
                    <a:lnTo>
                      <a:pt x="282" y="675"/>
                    </a:lnTo>
                    <a:lnTo>
                      <a:pt x="169" y="675"/>
                    </a:lnTo>
                    <a:lnTo>
                      <a:pt x="57" y="731"/>
                    </a:lnTo>
                    <a:lnTo>
                      <a:pt x="1" y="844"/>
                    </a:lnTo>
                    <a:lnTo>
                      <a:pt x="1" y="956"/>
                    </a:lnTo>
                    <a:lnTo>
                      <a:pt x="57" y="1125"/>
                    </a:lnTo>
                    <a:lnTo>
                      <a:pt x="226" y="1350"/>
                    </a:lnTo>
                    <a:lnTo>
                      <a:pt x="394" y="1462"/>
                    </a:lnTo>
                    <a:lnTo>
                      <a:pt x="507" y="1574"/>
                    </a:lnTo>
                    <a:lnTo>
                      <a:pt x="563" y="1574"/>
                    </a:lnTo>
                    <a:lnTo>
                      <a:pt x="619" y="1687"/>
                    </a:lnTo>
                    <a:lnTo>
                      <a:pt x="731" y="1743"/>
                    </a:lnTo>
                    <a:lnTo>
                      <a:pt x="844" y="1799"/>
                    </a:lnTo>
                    <a:lnTo>
                      <a:pt x="900" y="1912"/>
                    </a:lnTo>
                    <a:lnTo>
                      <a:pt x="956" y="2136"/>
                    </a:lnTo>
                    <a:lnTo>
                      <a:pt x="1012" y="2249"/>
                    </a:lnTo>
                    <a:lnTo>
                      <a:pt x="1069" y="2305"/>
                    </a:lnTo>
                    <a:lnTo>
                      <a:pt x="1181" y="2305"/>
                    </a:lnTo>
                    <a:lnTo>
                      <a:pt x="1181" y="2193"/>
                    </a:lnTo>
                    <a:lnTo>
                      <a:pt x="1181" y="2136"/>
                    </a:lnTo>
                    <a:lnTo>
                      <a:pt x="1293" y="2136"/>
                    </a:lnTo>
                    <a:lnTo>
                      <a:pt x="1406" y="2080"/>
                    </a:lnTo>
                    <a:lnTo>
                      <a:pt x="1406" y="1968"/>
                    </a:lnTo>
                    <a:lnTo>
                      <a:pt x="1462" y="1855"/>
                    </a:lnTo>
                    <a:lnTo>
                      <a:pt x="1575" y="1687"/>
                    </a:lnTo>
                    <a:lnTo>
                      <a:pt x="1687" y="1518"/>
                    </a:lnTo>
                    <a:lnTo>
                      <a:pt x="1856" y="1350"/>
                    </a:lnTo>
                    <a:lnTo>
                      <a:pt x="1968" y="1125"/>
                    </a:lnTo>
                    <a:lnTo>
                      <a:pt x="2024" y="1012"/>
                    </a:lnTo>
                    <a:lnTo>
                      <a:pt x="2024" y="844"/>
                    </a:lnTo>
                    <a:lnTo>
                      <a:pt x="1912" y="844"/>
                    </a:lnTo>
                    <a:lnTo>
                      <a:pt x="1856" y="900"/>
                    </a:lnTo>
                    <a:lnTo>
                      <a:pt x="1743" y="900"/>
                    </a:lnTo>
                    <a:lnTo>
                      <a:pt x="1743" y="731"/>
                    </a:lnTo>
                    <a:lnTo>
                      <a:pt x="1687" y="619"/>
                    </a:lnTo>
                    <a:lnTo>
                      <a:pt x="1743" y="507"/>
                    </a:lnTo>
                    <a:lnTo>
                      <a:pt x="1743" y="394"/>
                    </a:lnTo>
                    <a:lnTo>
                      <a:pt x="1743" y="282"/>
                    </a:lnTo>
                    <a:lnTo>
                      <a:pt x="1743" y="225"/>
                    </a:lnTo>
                    <a:lnTo>
                      <a:pt x="1743" y="113"/>
                    </a:lnTo>
                    <a:lnTo>
                      <a:pt x="1856" y="57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8E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15"/>
              <p:cNvSpPr/>
              <p:nvPr/>
            </p:nvSpPr>
            <p:spPr>
              <a:xfrm>
                <a:off x="462925" y="1297075"/>
                <a:ext cx="23925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575" extrusionOk="0">
                    <a:moveTo>
                      <a:pt x="507" y="1"/>
                    </a:moveTo>
                    <a:lnTo>
                      <a:pt x="451" y="57"/>
                    </a:lnTo>
                    <a:lnTo>
                      <a:pt x="394" y="57"/>
                    </a:lnTo>
                    <a:lnTo>
                      <a:pt x="394" y="169"/>
                    </a:lnTo>
                    <a:lnTo>
                      <a:pt x="394" y="282"/>
                    </a:lnTo>
                    <a:lnTo>
                      <a:pt x="394" y="338"/>
                    </a:lnTo>
                    <a:lnTo>
                      <a:pt x="282" y="394"/>
                    </a:lnTo>
                    <a:lnTo>
                      <a:pt x="170" y="450"/>
                    </a:lnTo>
                    <a:lnTo>
                      <a:pt x="57" y="394"/>
                    </a:lnTo>
                    <a:lnTo>
                      <a:pt x="1" y="394"/>
                    </a:lnTo>
                    <a:lnTo>
                      <a:pt x="1" y="450"/>
                    </a:lnTo>
                    <a:lnTo>
                      <a:pt x="1" y="563"/>
                    </a:lnTo>
                    <a:lnTo>
                      <a:pt x="57" y="731"/>
                    </a:lnTo>
                    <a:lnTo>
                      <a:pt x="226" y="788"/>
                    </a:lnTo>
                    <a:lnTo>
                      <a:pt x="507" y="788"/>
                    </a:lnTo>
                    <a:lnTo>
                      <a:pt x="563" y="900"/>
                    </a:lnTo>
                    <a:lnTo>
                      <a:pt x="563" y="1125"/>
                    </a:lnTo>
                    <a:lnTo>
                      <a:pt x="451" y="1293"/>
                    </a:lnTo>
                    <a:lnTo>
                      <a:pt x="394" y="1350"/>
                    </a:lnTo>
                    <a:lnTo>
                      <a:pt x="394" y="1406"/>
                    </a:lnTo>
                    <a:lnTo>
                      <a:pt x="451" y="1462"/>
                    </a:lnTo>
                    <a:lnTo>
                      <a:pt x="619" y="1462"/>
                    </a:lnTo>
                    <a:lnTo>
                      <a:pt x="788" y="1574"/>
                    </a:lnTo>
                    <a:lnTo>
                      <a:pt x="956" y="1574"/>
                    </a:lnTo>
                    <a:lnTo>
                      <a:pt x="900" y="1462"/>
                    </a:lnTo>
                    <a:lnTo>
                      <a:pt x="900" y="1406"/>
                    </a:lnTo>
                    <a:lnTo>
                      <a:pt x="900" y="1293"/>
                    </a:lnTo>
                    <a:lnTo>
                      <a:pt x="900" y="1181"/>
                    </a:lnTo>
                    <a:lnTo>
                      <a:pt x="900" y="1069"/>
                    </a:lnTo>
                    <a:lnTo>
                      <a:pt x="900" y="1012"/>
                    </a:lnTo>
                    <a:lnTo>
                      <a:pt x="788" y="900"/>
                    </a:lnTo>
                    <a:lnTo>
                      <a:pt x="675" y="563"/>
                    </a:lnTo>
                    <a:lnTo>
                      <a:pt x="675" y="394"/>
                    </a:lnTo>
                    <a:lnTo>
                      <a:pt x="675" y="225"/>
                    </a:lnTo>
                    <a:lnTo>
                      <a:pt x="619" y="282"/>
                    </a:lnTo>
                    <a:lnTo>
                      <a:pt x="563" y="225"/>
                    </a:lnTo>
                    <a:lnTo>
                      <a:pt x="507" y="169"/>
                    </a:lnTo>
                    <a:lnTo>
                      <a:pt x="507" y="57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9D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15"/>
              <p:cNvSpPr/>
              <p:nvPr/>
            </p:nvSpPr>
            <p:spPr>
              <a:xfrm>
                <a:off x="437650" y="1313950"/>
                <a:ext cx="2672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844" extrusionOk="0">
                    <a:moveTo>
                      <a:pt x="675" y="0"/>
                    </a:moveTo>
                    <a:lnTo>
                      <a:pt x="562" y="56"/>
                    </a:lnTo>
                    <a:lnTo>
                      <a:pt x="225" y="56"/>
                    </a:lnTo>
                    <a:lnTo>
                      <a:pt x="113" y="113"/>
                    </a:lnTo>
                    <a:lnTo>
                      <a:pt x="0" y="281"/>
                    </a:lnTo>
                    <a:lnTo>
                      <a:pt x="56" y="337"/>
                    </a:lnTo>
                    <a:lnTo>
                      <a:pt x="225" y="506"/>
                    </a:lnTo>
                    <a:lnTo>
                      <a:pt x="281" y="506"/>
                    </a:lnTo>
                    <a:lnTo>
                      <a:pt x="394" y="394"/>
                    </a:lnTo>
                    <a:lnTo>
                      <a:pt x="506" y="450"/>
                    </a:lnTo>
                    <a:lnTo>
                      <a:pt x="562" y="450"/>
                    </a:lnTo>
                    <a:lnTo>
                      <a:pt x="618" y="394"/>
                    </a:lnTo>
                    <a:lnTo>
                      <a:pt x="562" y="506"/>
                    </a:lnTo>
                    <a:lnTo>
                      <a:pt x="618" y="675"/>
                    </a:lnTo>
                    <a:lnTo>
                      <a:pt x="675" y="787"/>
                    </a:lnTo>
                    <a:lnTo>
                      <a:pt x="731" y="843"/>
                    </a:lnTo>
                    <a:lnTo>
                      <a:pt x="787" y="787"/>
                    </a:lnTo>
                    <a:lnTo>
                      <a:pt x="787" y="618"/>
                    </a:lnTo>
                    <a:lnTo>
                      <a:pt x="787" y="506"/>
                    </a:lnTo>
                    <a:lnTo>
                      <a:pt x="900" y="450"/>
                    </a:lnTo>
                    <a:lnTo>
                      <a:pt x="1012" y="394"/>
                    </a:lnTo>
                    <a:lnTo>
                      <a:pt x="956" y="337"/>
                    </a:lnTo>
                    <a:lnTo>
                      <a:pt x="1012" y="281"/>
                    </a:lnTo>
                    <a:lnTo>
                      <a:pt x="956" y="225"/>
                    </a:lnTo>
                    <a:lnTo>
                      <a:pt x="956" y="169"/>
                    </a:lnTo>
                    <a:lnTo>
                      <a:pt x="1068" y="56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8E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15"/>
              <p:cNvSpPr/>
              <p:nvPr/>
            </p:nvSpPr>
            <p:spPr>
              <a:xfrm>
                <a:off x="433425" y="1297075"/>
                <a:ext cx="183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844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" y="394"/>
                    </a:lnTo>
                    <a:lnTo>
                      <a:pt x="57" y="506"/>
                    </a:lnTo>
                    <a:lnTo>
                      <a:pt x="113" y="563"/>
                    </a:lnTo>
                    <a:lnTo>
                      <a:pt x="225" y="563"/>
                    </a:lnTo>
                    <a:lnTo>
                      <a:pt x="169" y="675"/>
                    </a:lnTo>
                    <a:lnTo>
                      <a:pt x="225" y="731"/>
                    </a:lnTo>
                    <a:lnTo>
                      <a:pt x="282" y="788"/>
                    </a:lnTo>
                    <a:lnTo>
                      <a:pt x="450" y="844"/>
                    </a:lnTo>
                    <a:lnTo>
                      <a:pt x="563" y="844"/>
                    </a:lnTo>
                    <a:lnTo>
                      <a:pt x="675" y="788"/>
                    </a:lnTo>
                    <a:lnTo>
                      <a:pt x="731" y="731"/>
                    </a:lnTo>
                    <a:lnTo>
                      <a:pt x="675" y="675"/>
                    </a:lnTo>
                    <a:lnTo>
                      <a:pt x="563" y="506"/>
                    </a:lnTo>
                    <a:lnTo>
                      <a:pt x="506" y="338"/>
                    </a:lnTo>
                    <a:lnTo>
                      <a:pt x="506" y="225"/>
                    </a:lnTo>
                    <a:lnTo>
                      <a:pt x="506" y="169"/>
                    </a:lnTo>
                    <a:lnTo>
                      <a:pt x="338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15"/>
              <p:cNvSpPr/>
              <p:nvPr/>
            </p:nvSpPr>
            <p:spPr>
              <a:xfrm>
                <a:off x="481200" y="1283025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E8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15"/>
              <p:cNvSpPr/>
              <p:nvPr/>
            </p:nvSpPr>
            <p:spPr>
              <a:xfrm>
                <a:off x="454500" y="1333600"/>
                <a:ext cx="84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5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1" y="226"/>
                    </a:lnTo>
                    <a:lnTo>
                      <a:pt x="57" y="282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226" y="394"/>
                    </a:lnTo>
                    <a:lnTo>
                      <a:pt x="282" y="282"/>
                    </a:lnTo>
                    <a:lnTo>
                      <a:pt x="338" y="170"/>
                    </a:lnTo>
                    <a:lnTo>
                      <a:pt x="338" y="113"/>
                    </a:lnTo>
                    <a:lnTo>
                      <a:pt x="338" y="57"/>
                    </a:lnTo>
                    <a:lnTo>
                      <a:pt x="282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D8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15"/>
              <p:cNvSpPr/>
              <p:nvPr/>
            </p:nvSpPr>
            <p:spPr>
              <a:xfrm>
                <a:off x="492450" y="13490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2" name="Google Shape;6522;p15"/>
              <p:cNvSpPr/>
              <p:nvPr/>
            </p:nvSpPr>
            <p:spPr>
              <a:xfrm>
                <a:off x="461525" y="13209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3" name="Google Shape;6523;p15"/>
              <p:cNvSpPr/>
              <p:nvPr/>
            </p:nvSpPr>
            <p:spPr>
              <a:xfrm>
                <a:off x="287300" y="1690525"/>
                <a:ext cx="15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394" extrusionOk="0">
                    <a:moveTo>
                      <a:pt x="281" y="0"/>
                    </a:moveTo>
                    <a:lnTo>
                      <a:pt x="169" y="169"/>
                    </a:lnTo>
                    <a:lnTo>
                      <a:pt x="113" y="225"/>
                    </a:lnTo>
                    <a:lnTo>
                      <a:pt x="0" y="281"/>
                    </a:lnTo>
                    <a:lnTo>
                      <a:pt x="56" y="394"/>
                    </a:lnTo>
                    <a:lnTo>
                      <a:pt x="337" y="394"/>
                    </a:lnTo>
                    <a:lnTo>
                      <a:pt x="337" y="337"/>
                    </a:lnTo>
                    <a:lnTo>
                      <a:pt x="394" y="281"/>
                    </a:lnTo>
                    <a:lnTo>
                      <a:pt x="450" y="225"/>
                    </a:lnTo>
                    <a:lnTo>
                      <a:pt x="562" y="169"/>
                    </a:lnTo>
                    <a:lnTo>
                      <a:pt x="618" y="113"/>
                    </a:lnTo>
                    <a:lnTo>
                      <a:pt x="506" y="113"/>
                    </a:lnTo>
                    <a:lnTo>
                      <a:pt x="450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15"/>
              <p:cNvSpPr/>
              <p:nvPr/>
            </p:nvSpPr>
            <p:spPr>
              <a:xfrm>
                <a:off x="295725" y="16750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0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5" name="Google Shape;6525;p15"/>
              <p:cNvSpPr/>
              <p:nvPr/>
            </p:nvSpPr>
            <p:spPr>
              <a:xfrm>
                <a:off x="315400" y="1683500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7" y="225"/>
                    </a:lnTo>
                    <a:lnTo>
                      <a:pt x="113" y="281"/>
                    </a:lnTo>
                    <a:lnTo>
                      <a:pt x="113" y="113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6" name="Google Shape;6526;p15"/>
              <p:cNvSpPr/>
              <p:nvPr/>
            </p:nvSpPr>
            <p:spPr>
              <a:xfrm>
                <a:off x="443275" y="1590750"/>
                <a:ext cx="239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00" extrusionOk="0">
                    <a:moveTo>
                      <a:pt x="225" y="1"/>
                    </a:moveTo>
                    <a:lnTo>
                      <a:pt x="112" y="57"/>
                    </a:lnTo>
                    <a:lnTo>
                      <a:pt x="0" y="225"/>
                    </a:lnTo>
                    <a:lnTo>
                      <a:pt x="0" y="450"/>
                    </a:lnTo>
                    <a:lnTo>
                      <a:pt x="56" y="563"/>
                    </a:lnTo>
                    <a:lnTo>
                      <a:pt x="169" y="619"/>
                    </a:lnTo>
                    <a:lnTo>
                      <a:pt x="393" y="675"/>
                    </a:lnTo>
                    <a:lnTo>
                      <a:pt x="618" y="844"/>
                    </a:lnTo>
                    <a:lnTo>
                      <a:pt x="675" y="900"/>
                    </a:lnTo>
                    <a:lnTo>
                      <a:pt x="731" y="900"/>
                    </a:lnTo>
                    <a:lnTo>
                      <a:pt x="899" y="844"/>
                    </a:lnTo>
                    <a:lnTo>
                      <a:pt x="956" y="787"/>
                    </a:lnTo>
                    <a:lnTo>
                      <a:pt x="956" y="675"/>
                    </a:lnTo>
                    <a:lnTo>
                      <a:pt x="169" y="394"/>
                    </a:lnTo>
                    <a:lnTo>
                      <a:pt x="450" y="394"/>
                    </a:lnTo>
                    <a:lnTo>
                      <a:pt x="562" y="338"/>
                    </a:lnTo>
                    <a:lnTo>
                      <a:pt x="506" y="225"/>
                    </a:lnTo>
                    <a:lnTo>
                      <a:pt x="450" y="113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15"/>
              <p:cNvSpPr/>
              <p:nvPr/>
            </p:nvSpPr>
            <p:spPr>
              <a:xfrm>
                <a:off x="482600" y="15626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6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15"/>
              <p:cNvSpPr/>
              <p:nvPr/>
            </p:nvSpPr>
            <p:spPr>
              <a:xfrm>
                <a:off x="344900" y="931750"/>
                <a:ext cx="2392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675" extrusionOk="0">
                    <a:moveTo>
                      <a:pt x="731" y="0"/>
                    </a:moveTo>
                    <a:lnTo>
                      <a:pt x="563" y="56"/>
                    </a:lnTo>
                    <a:lnTo>
                      <a:pt x="394" y="113"/>
                    </a:lnTo>
                    <a:lnTo>
                      <a:pt x="225" y="225"/>
                    </a:lnTo>
                    <a:lnTo>
                      <a:pt x="57" y="281"/>
                    </a:lnTo>
                    <a:lnTo>
                      <a:pt x="1" y="337"/>
                    </a:lnTo>
                    <a:lnTo>
                      <a:pt x="1" y="394"/>
                    </a:lnTo>
                    <a:lnTo>
                      <a:pt x="113" y="450"/>
                    </a:lnTo>
                    <a:lnTo>
                      <a:pt x="225" y="562"/>
                    </a:lnTo>
                    <a:lnTo>
                      <a:pt x="282" y="675"/>
                    </a:lnTo>
                    <a:lnTo>
                      <a:pt x="394" y="618"/>
                    </a:lnTo>
                    <a:lnTo>
                      <a:pt x="619" y="618"/>
                    </a:lnTo>
                    <a:lnTo>
                      <a:pt x="675" y="562"/>
                    </a:lnTo>
                    <a:lnTo>
                      <a:pt x="675" y="450"/>
                    </a:lnTo>
                    <a:lnTo>
                      <a:pt x="675" y="394"/>
                    </a:lnTo>
                    <a:lnTo>
                      <a:pt x="731" y="337"/>
                    </a:lnTo>
                    <a:lnTo>
                      <a:pt x="844" y="337"/>
                    </a:lnTo>
                    <a:lnTo>
                      <a:pt x="900" y="281"/>
                    </a:lnTo>
                    <a:lnTo>
                      <a:pt x="900" y="225"/>
                    </a:lnTo>
                    <a:lnTo>
                      <a:pt x="844" y="113"/>
                    </a:lnTo>
                    <a:lnTo>
                      <a:pt x="956" y="56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8B7F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15"/>
              <p:cNvSpPr/>
              <p:nvPr/>
            </p:nvSpPr>
            <p:spPr>
              <a:xfrm>
                <a:off x="344900" y="927525"/>
                <a:ext cx="1830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451" extrusionOk="0">
                    <a:moveTo>
                      <a:pt x="563" y="1"/>
                    </a:moveTo>
                    <a:lnTo>
                      <a:pt x="450" y="113"/>
                    </a:lnTo>
                    <a:lnTo>
                      <a:pt x="338" y="169"/>
                    </a:lnTo>
                    <a:lnTo>
                      <a:pt x="225" y="113"/>
                    </a:lnTo>
                    <a:lnTo>
                      <a:pt x="113" y="282"/>
                    </a:lnTo>
                    <a:lnTo>
                      <a:pt x="57" y="338"/>
                    </a:lnTo>
                    <a:lnTo>
                      <a:pt x="1" y="394"/>
                    </a:lnTo>
                    <a:lnTo>
                      <a:pt x="1" y="450"/>
                    </a:lnTo>
                    <a:lnTo>
                      <a:pt x="450" y="450"/>
                    </a:lnTo>
                    <a:lnTo>
                      <a:pt x="506" y="394"/>
                    </a:lnTo>
                    <a:lnTo>
                      <a:pt x="506" y="338"/>
                    </a:lnTo>
                    <a:lnTo>
                      <a:pt x="563" y="282"/>
                    </a:lnTo>
                    <a:lnTo>
                      <a:pt x="675" y="225"/>
                    </a:lnTo>
                    <a:lnTo>
                      <a:pt x="731" y="169"/>
                    </a:lnTo>
                    <a:lnTo>
                      <a:pt x="731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15"/>
              <p:cNvSpPr/>
              <p:nvPr/>
            </p:nvSpPr>
            <p:spPr>
              <a:xfrm>
                <a:off x="373000" y="926125"/>
                <a:ext cx="98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07" extrusionOk="0">
                    <a:moveTo>
                      <a:pt x="169" y="0"/>
                    </a:moveTo>
                    <a:lnTo>
                      <a:pt x="1" y="169"/>
                    </a:lnTo>
                    <a:lnTo>
                      <a:pt x="57" y="225"/>
                    </a:lnTo>
                    <a:lnTo>
                      <a:pt x="57" y="338"/>
                    </a:lnTo>
                    <a:lnTo>
                      <a:pt x="113" y="450"/>
                    </a:lnTo>
                    <a:lnTo>
                      <a:pt x="169" y="506"/>
                    </a:lnTo>
                    <a:lnTo>
                      <a:pt x="282" y="450"/>
                    </a:lnTo>
                    <a:lnTo>
                      <a:pt x="394" y="394"/>
                    </a:lnTo>
                    <a:lnTo>
                      <a:pt x="282" y="5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8B7F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15"/>
              <p:cNvSpPr/>
              <p:nvPr/>
            </p:nvSpPr>
            <p:spPr>
              <a:xfrm>
                <a:off x="368800" y="93315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8B7F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15"/>
              <p:cNvSpPr/>
              <p:nvPr/>
            </p:nvSpPr>
            <p:spPr>
              <a:xfrm>
                <a:off x="374400" y="87552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98D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15"/>
              <p:cNvSpPr/>
              <p:nvPr/>
            </p:nvSpPr>
            <p:spPr>
              <a:xfrm>
                <a:off x="476975" y="15893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15"/>
              <p:cNvSpPr/>
              <p:nvPr/>
            </p:nvSpPr>
            <p:spPr>
              <a:xfrm>
                <a:off x="344900" y="907850"/>
                <a:ext cx="140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619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57" y="450"/>
                    </a:lnTo>
                    <a:lnTo>
                      <a:pt x="169" y="563"/>
                    </a:lnTo>
                    <a:lnTo>
                      <a:pt x="225" y="619"/>
                    </a:lnTo>
                    <a:lnTo>
                      <a:pt x="338" y="563"/>
                    </a:lnTo>
                    <a:lnTo>
                      <a:pt x="450" y="507"/>
                    </a:lnTo>
                    <a:lnTo>
                      <a:pt x="506" y="394"/>
                    </a:lnTo>
                    <a:lnTo>
                      <a:pt x="563" y="338"/>
                    </a:lnTo>
                    <a:lnTo>
                      <a:pt x="394" y="57"/>
                    </a:lnTo>
                    <a:lnTo>
                      <a:pt x="338" y="113"/>
                    </a:lnTo>
                    <a:lnTo>
                      <a:pt x="338" y="169"/>
                    </a:lnTo>
                    <a:lnTo>
                      <a:pt x="282" y="282"/>
                    </a:lnTo>
                    <a:lnTo>
                      <a:pt x="282" y="338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6C5F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5" name="Google Shape;6535;p15"/>
              <p:cNvSpPr/>
              <p:nvPr/>
            </p:nvSpPr>
            <p:spPr>
              <a:xfrm>
                <a:off x="367375" y="952825"/>
                <a:ext cx="25325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743" extrusionOk="0">
                    <a:moveTo>
                      <a:pt x="675" y="0"/>
                    </a:moveTo>
                    <a:lnTo>
                      <a:pt x="563" y="56"/>
                    </a:lnTo>
                    <a:lnTo>
                      <a:pt x="451" y="113"/>
                    </a:lnTo>
                    <a:lnTo>
                      <a:pt x="282" y="113"/>
                    </a:lnTo>
                    <a:lnTo>
                      <a:pt x="394" y="169"/>
                    </a:lnTo>
                    <a:lnTo>
                      <a:pt x="507" y="225"/>
                    </a:lnTo>
                    <a:lnTo>
                      <a:pt x="619" y="281"/>
                    </a:lnTo>
                    <a:lnTo>
                      <a:pt x="619" y="337"/>
                    </a:lnTo>
                    <a:lnTo>
                      <a:pt x="619" y="450"/>
                    </a:lnTo>
                    <a:lnTo>
                      <a:pt x="563" y="506"/>
                    </a:lnTo>
                    <a:lnTo>
                      <a:pt x="451" y="619"/>
                    </a:lnTo>
                    <a:lnTo>
                      <a:pt x="282" y="675"/>
                    </a:lnTo>
                    <a:lnTo>
                      <a:pt x="113" y="787"/>
                    </a:lnTo>
                    <a:lnTo>
                      <a:pt x="57" y="843"/>
                    </a:lnTo>
                    <a:lnTo>
                      <a:pt x="1" y="956"/>
                    </a:lnTo>
                    <a:lnTo>
                      <a:pt x="226" y="1012"/>
                    </a:lnTo>
                    <a:lnTo>
                      <a:pt x="282" y="1068"/>
                    </a:lnTo>
                    <a:lnTo>
                      <a:pt x="226" y="1181"/>
                    </a:lnTo>
                    <a:lnTo>
                      <a:pt x="226" y="1237"/>
                    </a:lnTo>
                    <a:lnTo>
                      <a:pt x="338" y="1237"/>
                    </a:lnTo>
                    <a:lnTo>
                      <a:pt x="338" y="1349"/>
                    </a:lnTo>
                    <a:lnTo>
                      <a:pt x="282" y="1518"/>
                    </a:lnTo>
                    <a:lnTo>
                      <a:pt x="282" y="1630"/>
                    </a:lnTo>
                    <a:lnTo>
                      <a:pt x="338" y="1686"/>
                    </a:lnTo>
                    <a:lnTo>
                      <a:pt x="507" y="1743"/>
                    </a:lnTo>
                    <a:lnTo>
                      <a:pt x="675" y="1743"/>
                    </a:lnTo>
                    <a:lnTo>
                      <a:pt x="619" y="1630"/>
                    </a:lnTo>
                    <a:lnTo>
                      <a:pt x="563" y="1518"/>
                    </a:lnTo>
                    <a:lnTo>
                      <a:pt x="619" y="1349"/>
                    </a:lnTo>
                    <a:lnTo>
                      <a:pt x="732" y="1293"/>
                    </a:lnTo>
                    <a:lnTo>
                      <a:pt x="844" y="1181"/>
                    </a:lnTo>
                    <a:lnTo>
                      <a:pt x="844" y="1012"/>
                    </a:lnTo>
                    <a:lnTo>
                      <a:pt x="788" y="787"/>
                    </a:lnTo>
                    <a:lnTo>
                      <a:pt x="788" y="506"/>
                    </a:lnTo>
                    <a:lnTo>
                      <a:pt x="844" y="450"/>
                    </a:lnTo>
                    <a:lnTo>
                      <a:pt x="900" y="394"/>
                    </a:lnTo>
                    <a:lnTo>
                      <a:pt x="900" y="337"/>
                    </a:lnTo>
                    <a:lnTo>
                      <a:pt x="956" y="281"/>
                    </a:lnTo>
                    <a:lnTo>
                      <a:pt x="1013" y="225"/>
                    </a:lnTo>
                    <a:lnTo>
                      <a:pt x="900" y="169"/>
                    </a:lnTo>
                    <a:lnTo>
                      <a:pt x="844" y="169"/>
                    </a:lnTo>
                    <a:lnTo>
                      <a:pt x="732" y="56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9286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15"/>
              <p:cNvSpPr/>
              <p:nvPr/>
            </p:nvSpPr>
            <p:spPr>
              <a:xfrm>
                <a:off x="377225" y="1009025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15"/>
              <p:cNvSpPr/>
              <p:nvPr/>
            </p:nvSpPr>
            <p:spPr>
              <a:xfrm>
                <a:off x="381425" y="101182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15"/>
              <p:cNvSpPr/>
              <p:nvPr/>
            </p:nvSpPr>
            <p:spPr>
              <a:xfrm>
                <a:off x="330850" y="1052575"/>
                <a:ext cx="36550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88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282"/>
                    </a:lnTo>
                    <a:lnTo>
                      <a:pt x="113" y="338"/>
                    </a:lnTo>
                    <a:lnTo>
                      <a:pt x="1" y="450"/>
                    </a:lnTo>
                    <a:lnTo>
                      <a:pt x="1" y="619"/>
                    </a:lnTo>
                    <a:lnTo>
                      <a:pt x="57" y="844"/>
                    </a:lnTo>
                    <a:lnTo>
                      <a:pt x="113" y="956"/>
                    </a:lnTo>
                    <a:lnTo>
                      <a:pt x="282" y="900"/>
                    </a:lnTo>
                    <a:lnTo>
                      <a:pt x="338" y="956"/>
                    </a:lnTo>
                    <a:lnTo>
                      <a:pt x="394" y="1013"/>
                    </a:lnTo>
                    <a:lnTo>
                      <a:pt x="394" y="1125"/>
                    </a:lnTo>
                    <a:lnTo>
                      <a:pt x="338" y="1181"/>
                    </a:lnTo>
                    <a:lnTo>
                      <a:pt x="394" y="1237"/>
                    </a:lnTo>
                    <a:lnTo>
                      <a:pt x="450" y="1350"/>
                    </a:lnTo>
                    <a:lnTo>
                      <a:pt x="563" y="1462"/>
                    </a:lnTo>
                    <a:lnTo>
                      <a:pt x="787" y="1462"/>
                    </a:lnTo>
                    <a:lnTo>
                      <a:pt x="844" y="1406"/>
                    </a:lnTo>
                    <a:lnTo>
                      <a:pt x="900" y="1462"/>
                    </a:lnTo>
                    <a:lnTo>
                      <a:pt x="844" y="1518"/>
                    </a:lnTo>
                    <a:lnTo>
                      <a:pt x="900" y="1631"/>
                    </a:lnTo>
                    <a:lnTo>
                      <a:pt x="956" y="1687"/>
                    </a:lnTo>
                    <a:lnTo>
                      <a:pt x="1293" y="1687"/>
                    </a:lnTo>
                    <a:lnTo>
                      <a:pt x="1406" y="1575"/>
                    </a:lnTo>
                    <a:lnTo>
                      <a:pt x="1462" y="1462"/>
                    </a:lnTo>
                    <a:lnTo>
                      <a:pt x="1406" y="1350"/>
                    </a:lnTo>
                    <a:lnTo>
                      <a:pt x="1237" y="1237"/>
                    </a:lnTo>
                    <a:lnTo>
                      <a:pt x="1068" y="1125"/>
                    </a:lnTo>
                    <a:lnTo>
                      <a:pt x="956" y="1013"/>
                    </a:lnTo>
                    <a:lnTo>
                      <a:pt x="675" y="732"/>
                    </a:lnTo>
                    <a:lnTo>
                      <a:pt x="675" y="675"/>
                    </a:lnTo>
                    <a:lnTo>
                      <a:pt x="675" y="563"/>
                    </a:lnTo>
                    <a:lnTo>
                      <a:pt x="844" y="394"/>
                    </a:lnTo>
                    <a:lnTo>
                      <a:pt x="844" y="282"/>
                    </a:lnTo>
                    <a:lnTo>
                      <a:pt x="900" y="226"/>
                    </a:lnTo>
                    <a:lnTo>
                      <a:pt x="956" y="113"/>
                    </a:lnTo>
                    <a:lnTo>
                      <a:pt x="956" y="1"/>
                    </a:lnTo>
                    <a:lnTo>
                      <a:pt x="787" y="1"/>
                    </a:lnTo>
                    <a:lnTo>
                      <a:pt x="675" y="57"/>
                    </a:lnTo>
                    <a:lnTo>
                      <a:pt x="563" y="113"/>
                    </a:lnTo>
                    <a:lnTo>
                      <a:pt x="450" y="57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C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15"/>
              <p:cNvSpPr/>
              <p:nvPr/>
            </p:nvSpPr>
            <p:spPr>
              <a:xfrm>
                <a:off x="367375" y="1083500"/>
                <a:ext cx="126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38" extrusionOk="0">
                    <a:moveTo>
                      <a:pt x="113" y="0"/>
                    </a:moveTo>
                    <a:lnTo>
                      <a:pt x="1" y="113"/>
                    </a:lnTo>
                    <a:lnTo>
                      <a:pt x="1" y="281"/>
                    </a:lnTo>
                    <a:lnTo>
                      <a:pt x="226" y="338"/>
                    </a:lnTo>
                    <a:lnTo>
                      <a:pt x="451" y="281"/>
                    </a:lnTo>
                    <a:lnTo>
                      <a:pt x="507" y="169"/>
                    </a:lnTo>
                    <a:lnTo>
                      <a:pt x="451" y="113"/>
                    </a:lnTo>
                    <a:lnTo>
                      <a:pt x="394" y="57"/>
                    </a:lnTo>
                    <a:lnTo>
                      <a:pt x="282" y="0"/>
                    </a:lnTo>
                    <a:lnTo>
                      <a:pt x="282" y="5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8C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0" name="Google Shape;6540;p15"/>
              <p:cNvSpPr/>
              <p:nvPr/>
            </p:nvSpPr>
            <p:spPr>
              <a:xfrm>
                <a:off x="339275" y="1045550"/>
                <a:ext cx="1550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282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13" y="226"/>
                    </a:lnTo>
                    <a:lnTo>
                      <a:pt x="338" y="226"/>
                    </a:lnTo>
                    <a:lnTo>
                      <a:pt x="450" y="282"/>
                    </a:lnTo>
                    <a:lnTo>
                      <a:pt x="619" y="282"/>
                    </a:lnTo>
                    <a:lnTo>
                      <a:pt x="563" y="226"/>
                    </a:lnTo>
                    <a:lnTo>
                      <a:pt x="507" y="113"/>
                    </a:lnTo>
                    <a:lnTo>
                      <a:pt x="394" y="57"/>
                    </a:lnTo>
                    <a:lnTo>
                      <a:pt x="282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3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1" name="Google Shape;6541;p15"/>
              <p:cNvSpPr/>
              <p:nvPr/>
            </p:nvSpPr>
            <p:spPr>
              <a:xfrm>
                <a:off x="361775" y="1083500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0" y="0"/>
                    </a:moveTo>
                    <a:lnTo>
                      <a:pt x="113" y="169"/>
                    </a:lnTo>
                    <a:lnTo>
                      <a:pt x="169" y="225"/>
                    </a:lnTo>
                    <a:lnTo>
                      <a:pt x="169" y="338"/>
                    </a:lnTo>
                    <a:lnTo>
                      <a:pt x="225" y="338"/>
                    </a:lnTo>
                    <a:lnTo>
                      <a:pt x="225" y="281"/>
                    </a:lnTo>
                    <a:lnTo>
                      <a:pt x="281" y="169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2" name="Google Shape;6542;p15"/>
              <p:cNvSpPr/>
              <p:nvPr/>
            </p:nvSpPr>
            <p:spPr>
              <a:xfrm>
                <a:off x="350525" y="1052575"/>
                <a:ext cx="56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95" extrusionOk="0">
                    <a:moveTo>
                      <a:pt x="169" y="1"/>
                    </a:moveTo>
                    <a:lnTo>
                      <a:pt x="57" y="169"/>
                    </a:lnTo>
                    <a:lnTo>
                      <a:pt x="0" y="282"/>
                    </a:lnTo>
                    <a:lnTo>
                      <a:pt x="57" y="394"/>
                    </a:lnTo>
                    <a:lnTo>
                      <a:pt x="113" y="338"/>
                    </a:lnTo>
                    <a:lnTo>
                      <a:pt x="169" y="282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3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3" name="Google Shape;6543;p15"/>
              <p:cNvSpPr/>
              <p:nvPr/>
            </p:nvSpPr>
            <p:spPr>
              <a:xfrm>
                <a:off x="387050" y="107787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69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1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4" name="Google Shape;6544;p15"/>
              <p:cNvSpPr/>
              <p:nvPr/>
            </p:nvSpPr>
            <p:spPr>
              <a:xfrm>
                <a:off x="373000" y="10835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5" name="Google Shape;6545;p15"/>
              <p:cNvSpPr/>
              <p:nvPr/>
            </p:nvSpPr>
            <p:spPr>
              <a:xfrm>
                <a:off x="356150" y="10525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57"/>
                    </a:move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93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6" name="Google Shape;6546;p15"/>
              <p:cNvSpPr/>
              <p:nvPr/>
            </p:nvSpPr>
            <p:spPr>
              <a:xfrm>
                <a:off x="353325" y="1089125"/>
                <a:ext cx="33750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2755" extrusionOk="0">
                    <a:moveTo>
                      <a:pt x="788" y="0"/>
                    </a:moveTo>
                    <a:lnTo>
                      <a:pt x="563" y="56"/>
                    </a:lnTo>
                    <a:lnTo>
                      <a:pt x="507" y="113"/>
                    </a:lnTo>
                    <a:lnTo>
                      <a:pt x="338" y="113"/>
                    </a:lnTo>
                    <a:lnTo>
                      <a:pt x="282" y="169"/>
                    </a:lnTo>
                    <a:lnTo>
                      <a:pt x="226" y="225"/>
                    </a:lnTo>
                    <a:lnTo>
                      <a:pt x="113" y="281"/>
                    </a:lnTo>
                    <a:lnTo>
                      <a:pt x="57" y="394"/>
                    </a:lnTo>
                    <a:lnTo>
                      <a:pt x="1" y="675"/>
                    </a:lnTo>
                    <a:lnTo>
                      <a:pt x="1" y="1012"/>
                    </a:lnTo>
                    <a:lnTo>
                      <a:pt x="169" y="1349"/>
                    </a:lnTo>
                    <a:lnTo>
                      <a:pt x="57" y="1462"/>
                    </a:lnTo>
                    <a:lnTo>
                      <a:pt x="1" y="1518"/>
                    </a:lnTo>
                    <a:lnTo>
                      <a:pt x="1" y="1630"/>
                    </a:lnTo>
                    <a:lnTo>
                      <a:pt x="57" y="1743"/>
                    </a:lnTo>
                    <a:lnTo>
                      <a:pt x="169" y="1855"/>
                    </a:lnTo>
                    <a:lnTo>
                      <a:pt x="226" y="2024"/>
                    </a:lnTo>
                    <a:lnTo>
                      <a:pt x="226" y="2136"/>
                    </a:lnTo>
                    <a:lnTo>
                      <a:pt x="169" y="2305"/>
                    </a:lnTo>
                    <a:lnTo>
                      <a:pt x="282" y="2586"/>
                    </a:lnTo>
                    <a:lnTo>
                      <a:pt x="338" y="2698"/>
                    </a:lnTo>
                    <a:lnTo>
                      <a:pt x="451" y="2754"/>
                    </a:lnTo>
                    <a:lnTo>
                      <a:pt x="619" y="2754"/>
                    </a:lnTo>
                    <a:lnTo>
                      <a:pt x="675" y="2642"/>
                    </a:lnTo>
                    <a:lnTo>
                      <a:pt x="900" y="2417"/>
                    </a:lnTo>
                    <a:lnTo>
                      <a:pt x="1013" y="2248"/>
                    </a:lnTo>
                    <a:lnTo>
                      <a:pt x="1125" y="2136"/>
                    </a:lnTo>
                    <a:lnTo>
                      <a:pt x="1125" y="2024"/>
                    </a:lnTo>
                    <a:lnTo>
                      <a:pt x="1013" y="1911"/>
                    </a:lnTo>
                    <a:lnTo>
                      <a:pt x="956" y="1855"/>
                    </a:lnTo>
                    <a:lnTo>
                      <a:pt x="956" y="1743"/>
                    </a:lnTo>
                    <a:lnTo>
                      <a:pt x="956" y="1686"/>
                    </a:lnTo>
                    <a:lnTo>
                      <a:pt x="956" y="1630"/>
                    </a:lnTo>
                    <a:lnTo>
                      <a:pt x="732" y="1405"/>
                    </a:lnTo>
                    <a:lnTo>
                      <a:pt x="956" y="1349"/>
                    </a:lnTo>
                    <a:lnTo>
                      <a:pt x="1069" y="1293"/>
                    </a:lnTo>
                    <a:lnTo>
                      <a:pt x="1181" y="1181"/>
                    </a:lnTo>
                    <a:lnTo>
                      <a:pt x="1237" y="1012"/>
                    </a:lnTo>
                    <a:lnTo>
                      <a:pt x="1069" y="899"/>
                    </a:lnTo>
                    <a:lnTo>
                      <a:pt x="1125" y="899"/>
                    </a:lnTo>
                    <a:lnTo>
                      <a:pt x="1125" y="843"/>
                    </a:lnTo>
                    <a:lnTo>
                      <a:pt x="1294" y="675"/>
                    </a:lnTo>
                    <a:lnTo>
                      <a:pt x="1294" y="618"/>
                    </a:lnTo>
                    <a:lnTo>
                      <a:pt x="1294" y="562"/>
                    </a:lnTo>
                    <a:lnTo>
                      <a:pt x="1125" y="562"/>
                    </a:lnTo>
                    <a:lnTo>
                      <a:pt x="1181" y="506"/>
                    </a:lnTo>
                    <a:lnTo>
                      <a:pt x="1350" y="281"/>
                    </a:lnTo>
                    <a:lnTo>
                      <a:pt x="1350" y="281"/>
                    </a:lnTo>
                    <a:lnTo>
                      <a:pt x="1181" y="337"/>
                    </a:lnTo>
                    <a:lnTo>
                      <a:pt x="1069" y="281"/>
                    </a:lnTo>
                    <a:lnTo>
                      <a:pt x="1069" y="225"/>
                    </a:lnTo>
                    <a:lnTo>
                      <a:pt x="1013" y="113"/>
                    </a:lnTo>
                    <a:lnTo>
                      <a:pt x="1013" y="56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7" name="Google Shape;6547;p15"/>
              <p:cNvSpPr/>
              <p:nvPr/>
            </p:nvSpPr>
            <p:spPr>
              <a:xfrm>
                <a:off x="389875" y="10806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9D92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8" name="Google Shape;6548;p15"/>
              <p:cNvSpPr/>
              <p:nvPr/>
            </p:nvSpPr>
            <p:spPr>
              <a:xfrm>
                <a:off x="377225" y="935950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169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9" name="Google Shape;6549;p15"/>
              <p:cNvSpPr/>
              <p:nvPr/>
            </p:nvSpPr>
            <p:spPr>
              <a:xfrm>
                <a:off x="356150" y="9781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0" name="Google Shape;6550;p15"/>
              <p:cNvSpPr/>
              <p:nvPr/>
            </p:nvSpPr>
            <p:spPr>
              <a:xfrm>
                <a:off x="374400" y="9542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286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1" name="Google Shape;6551;p15"/>
              <p:cNvSpPr/>
              <p:nvPr/>
            </p:nvSpPr>
            <p:spPr>
              <a:xfrm>
                <a:off x="367375" y="976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286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2" name="Google Shape;6552;p15"/>
              <p:cNvSpPr/>
              <p:nvPr/>
            </p:nvSpPr>
            <p:spPr>
              <a:xfrm>
                <a:off x="427800" y="1165000"/>
                <a:ext cx="126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507" extrusionOk="0">
                    <a:moveTo>
                      <a:pt x="113" y="0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" y="225"/>
                    </a:lnTo>
                    <a:lnTo>
                      <a:pt x="57" y="338"/>
                    </a:lnTo>
                    <a:lnTo>
                      <a:pt x="113" y="450"/>
                    </a:lnTo>
                    <a:lnTo>
                      <a:pt x="226" y="506"/>
                    </a:lnTo>
                    <a:lnTo>
                      <a:pt x="282" y="450"/>
                    </a:lnTo>
                    <a:lnTo>
                      <a:pt x="338" y="394"/>
                    </a:lnTo>
                    <a:lnTo>
                      <a:pt x="338" y="281"/>
                    </a:lnTo>
                    <a:lnTo>
                      <a:pt x="338" y="169"/>
                    </a:lnTo>
                    <a:lnTo>
                      <a:pt x="394" y="113"/>
                    </a:lnTo>
                    <a:lnTo>
                      <a:pt x="507" y="57"/>
                    </a:lnTo>
                    <a:lnTo>
                      <a:pt x="507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3" name="Google Shape;6553;p15"/>
              <p:cNvSpPr/>
              <p:nvPr/>
            </p:nvSpPr>
            <p:spPr>
              <a:xfrm>
                <a:off x="444675" y="1139700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225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4" name="Google Shape;6554;p15"/>
              <p:cNvSpPr/>
              <p:nvPr/>
            </p:nvSpPr>
            <p:spPr>
              <a:xfrm>
                <a:off x="447475" y="11720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57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5" name="Google Shape;6555;p15"/>
              <p:cNvSpPr/>
              <p:nvPr/>
            </p:nvSpPr>
            <p:spPr>
              <a:xfrm>
                <a:off x="450300" y="1142525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0" y="112"/>
                    </a:moveTo>
                    <a:lnTo>
                      <a:pt x="0" y="1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0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6" name="Google Shape;6556;p15"/>
              <p:cNvSpPr/>
              <p:nvPr/>
            </p:nvSpPr>
            <p:spPr>
              <a:xfrm>
                <a:off x="321025" y="1087700"/>
                <a:ext cx="44975" cy="632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2531" extrusionOk="0">
                    <a:moveTo>
                      <a:pt x="956" y="1"/>
                    </a:moveTo>
                    <a:lnTo>
                      <a:pt x="899" y="113"/>
                    </a:lnTo>
                    <a:lnTo>
                      <a:pt x="956" y="282"/>
                    </a:lnTo>
                    <a:lnTo>
                      <a:pt x="1012" y="451"/>
                    </a:lnTo>
                    <a:lnTo>
                      <a:pt x="1012" y="563"/>
                    </a:lnTo>
                    <a:lnTo>
                      <a:pt x="899" y="675"/>
                    </a:lnTo>
                    <a:lnTo>
                      <a:pt x="843" y="732"/>
                    </a:lnTo>
                    <a:lnTo>
                      <a:pt x="731" y="675"/>
                    </a:lnTo>
                    <a:lnTo>
                      <a:pt x="618" y="675"/>
                    </a:lnTo>
                    <a:lnTo>
                      <a:pt x="450" y="732"/>
                    </a:lnTo>
                    <a:lnTo>
                      <a:pt x="394" y="732"/>
                    </a:lnTo>
                    <a:lnTo>
                      <a:pt x="394" y="788"/>
                    </a:lnTo>
                    <a:lnTo>
                      <a:pt x="394" y="872"/>
                    </a:lnTo>
                    <a:lnTo>
                      <a:pt x="394" y="872"/>
                    </a:lnTo>
                    <a:lnTo>
                      <a:pt x="337" y="844"/>
                    </a:lnTo>
                    <a:lnTo>
                      <a:pt x="225" y="900"/>
                    </a:lnTo>
                    <a:lnTo>
                      <a:pt x="56" y="956"/>
                    </a:lnTo>
                    <a:lnTo>
                      <a:pt x="0" y="1181"/>
                    </a:lnTo>
                    <a:lnTo>
                      <a:pt x="0" y="1294"/>
                    </a:lnTo>
                    <a:lnTo>
                      <a:pt x="0" y="1350"/>
                    </a:lnTo>
                    <a:lnTo>
                      <a:pt x="113" y="1519"/>
                    </a:lnTo>
                    <a:lnTo>
                      <a:pt x="225" y="1575"/>
                    </a:lnTo>
                    <a:lnTo>
                      <a:pt x="337" y="1575"/>
                    </a:lnTo>
                    <a:lnTo>
                      <a:pt x="618" y="1800"/>
                    </a:lnTo>
                    <a:lnTo>
                      <a:pt x="675" y="1800"/>
                    </a:lnTo>
                    <a:lnTo>
                      <a:pt x="731" y="1743"/>
                    </a:lnTo>
                    <a:lnTo>
                      <a:pt x="787" y="1800"/>
                    </a:lnTo>
                    <a:lnTo>
                      <a:pt x="843" y="1856"/>
                    </a:lnTo>
                    <a:lnTo>
                      <a:pt x="956" y="1912"/>
                    </a:lnTo>
                    <a:lnTo>
                      <a:pt x="1068" y="1856"/>
                    </a:lnTo>
                    <a:lnTo>
                      <a:pt x="1012" y="2081"/>
                    </a:lnTo>
                    <a:lnTo>
                      <a:pt x="1012" y="2137"/>
                    </a:lnTo>
                    <a:lnTo>
                      <a:pt x="1124" y="2474"/>
                    </a:lnTo>
                    <a:lnTo>
                      <a:pt x="1237" y="2530"/>
                    </a:lnTo>
                    <a:lnTo>
                      <a:pt x="1349" y="2530"/>
                    </a:lnTo>
                    <a:lnTo>
                      <a:pt x="1461" y="2474"/>
                    </a:lnTo>
                    <a:lnTo>
                      <a:pt x="1518" y="2418"/>
                    </a:lnTo>
                    <a:lnTo>
                      <a:pt x="1574" y="2249"/>
                    </a:lnTo>
                    <a:lnTo>
                      <a:pt x="1574" y="2193"/>
                    </a:lnTo>
                    <a:lnTo>
                      <a:pt x="1630" y="2193"/>
                    </a:lnTo>
                    <a:lnTo>
                      <a:pt x="1686" y="2249"/>
                    </a:lnTo>
                    <a:lnTo>
                      <a:pt x="1743" y="2305"/>
                    </a:lnTo>
                    <a:lnTo>
                      <a:pt x="1799" y="2249"/>
                    </a:lnTo>
                    <a:lnTo>
                      <a:pt x="1799" y="2193"/>
                    </a:lnTo>
                    <a:lnTo>
                      <a:pt x="1686" y="2081"/>
                    </a:lnTo>
                    <a:lnTo>
                      <a:pt x="1574" y="1912"/>
                    </a:lnTo>
                    <a:lnTo>
                      <a:pt x="1405" y="1631"/>
                    </a:lnTo>
                    <a:lnTo>
                      <a:pt x="1349" y="1631"/>
                    </a:lnTo>
                    <a:lnTo>
                      <a:pt x="1349" y="1575"/>
                    </a:lnTo>
                    <a:lnTo>
                      <a:pt x="1461" y="1462"/>
                    </a:lnTo>
                    <a:lnTo>
                      <a:pt x="1574" y="1462"/>
                    </a:lnTo>
                    <a:lnTo>
                      <a:pt x="1518" y="1350"/>
                    </a:lnTo>
                    <a:lnTo>
                      <a:pt x="1461" y="1238"/>
                    </a:lnTo>
                    <a:lnTo>
                      <a:pt x="1405" y="1125"/>
                    </a:lnTo>
                    <a:lnTo>
                      <a:pt x="1349" y="1069"/>
                    </a:lnTo>
                    <a:lnTo>
                      <a:pt x="1293" y="1013"/>
                    </a:lnTo>
                    <a:lnTo>
                      <a:pt x="1349" y="956"/>
                    </a:lnTo>
                    <a:lnTo>
                      <a:pt x="1405" y="844"/>
                    </a:lnTo>
                    <a:lnTo>
                      <a:pt x="1461" y="788"/>
                    </a:lnTo>
                    <a:lnTo>
                      <a:pt x="1461" y="675"/>
                    </a:lnTo>
                    <a:lnTo>
                      <a:pt x="1405" y="563"/>
                    </a:lnTo>
                    <a:lnTo>
                      <a:pt x="1405" y="451"/>
                    </a:lnTo>
                    <a:lnTo>
                      <a:pt x="1405" y="394"/>
                    </a:lnTo>
                    <a:lnTo>
                      <a:pt x="1518" y="282"/>
                    </a:lnTo>
                    <a:lnTo>
                      <a:pt x="1405" y="170"/>
                    </a:lnTo>
                    <a:lnTo>
                      <a:pt x="1293" y="57"/>
                    </a:lnTo>
                    <a:lnTo>
                      <a:pt x="1237" y="1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7" name="Google Shape;6557;p15"/>
              <p:cNvSpPr/>
              <p:nvPr/>
            </p:nvSpPr>
            <p:spPr>
              <a:xfrm>
                <a:off x="323825" y="1030100"/>
                <a:ext cx="225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732" extrusionOk="0">
                    <a:moveTo>
                      <a:pt x="282" y="1"/>
                    </a:moveTo>
                    <a:lnTo>
                      <a:pt x="282" y="57"/>
                    </a:lnTo>
                    <a:lnTo>
                      <a:pt x="282" y="225"/>
                    </a:lnTo>
                    <a:lnTo>
                      <a:pt x="225" y="338"/>
                    </a:lnTo>
                    <a:lnTo>
                      <a:pt x="169" y="394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1" y="506"/>
                    </a:lnTo>
                    <a:lnTo>
                      <a:pt x="57" y="563"/>
                    </a:lnTo>
                    <a:lnTo>
                      <a:pt x="113" y="563"/>
                    </a:lnTo>
                    <a:lnTo>
                      <a:pt x="169" y="506"/>
                    </a:lnTo>
                    <a:lnTo>
                      <a:pt x="282" y="450"/>
                    </a:lnTo>
                    <a:lnTo>
                      <a:pt x="394" y="506"/>
                    </a:lnTo>
                    <a:lnTo>
                      <a:pt x="619" y="731"/>
                    </a:lnTo>
                    <a:lnTo>
                      <a:pt x="675" y="675"/>
                    </a:lnTo>
                    <a:lnTo>
                      <a:pt x="900" y="675"/>
                    </a:lnTo>
                    <a:lnTo>
                      <a:pt x="844" y="563"/>
                    </a:lnTo>
                    <a:lnTo>
                      <a:pt x="731" y="450"/>
                    </a:lnTo>
                    <a:lnTo>
                      <a:pt x="506" y="338"/>
                    </a:lnTo>
                    <a:lnTo>
                      <a:pt x="450" y="338"/>
                    </a:lnTo>
                    <a:lnTo>
                      <a:pt x="450" y="282"/>
                    </a:lnTo>
                    <a:lnTo>
                      <a:pt x="506" y="225"/>
                    </a:lnTo>
                    <a:lnTo>
                      <a:pt x="675" y="225"/>
                    </a:lnTo>
                    <a:lnTo>
                      <a:pt x="731" y="169"/>
                    </a:lnTo>
                    <a:lnTo>
                      <a:pt x="675" y="57"/>
                    </a:lnTo>
                    <a:lnTo>
                      <a:pt x="619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8" name="Google Shape;6558;p15"/>
              <p:cNvSpPr/>
              <p:nvPr/>
            </p:nvSpPr>
            <p:spPr>
              <a:xfrm>
                <a:off x="298525" y="1094750"/>
                <a:ext cx="126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619" extrusionOk="0">
                    <a:moveTo>
                      <a:pt x="57" y="0"/>
                    </a:moveTo>
                    <a:lnTo>
                      <a:pt x="226" y="169"/>
                    </a:lnTo>
                    <a:lnTo>
                      <a:pt x="226" y="225"/>
                    </a:lnTo>
                    <a:lnTo>
                      <a:pt x="169" y="225"/>
                    </a:lnTo>
                    <a:lnTo>
                      <a:pt x="1" y="393"/>
                    </a:lnTo>
                    <a:lnTo>
                      <a:pt x="1" y="562"/>
                    </a:lnTo>
                    <a:lnTo>
                      <a:pt x="169" y="618"/>
                    </a:lnTo>
                    <a:lnTo>
                      <a:pt x="226" y="618"/>
                    </a:lnTo>
                    <a:lnTo>
                      <a:pt x="282" y="506"/>
                    </a:lnTo>
                    <a:lnTo>
                      <a:pt x="394" y="393"/>
                    </a:lnTo>
                    <a:lnTo>
                      <a:pt x="450" y="337"/>
                    </a:lnTo>
                    <a:lnTo>
                      <a:pt x="450" y="169"/>
                    </a:lnTo>
                    <a:lnTo>
                      <a:pt x="507" y="56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6B60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9" name="Google Shape;6559;p15"/>
              <p:cNvSpPr/>
              <p:nvPr/>
            </p:nvSpPr>
            <p:spPr>
              <a:xfrm>
                <a:off x="301350" y="1073650"/>
                <a:ext cx="126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732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113" y="113"/>
                    </a:lnTo>
                    <a:lnTo>
                      <a:pt x="113" y="170"/>
                    </a:lnTo>
                    <a:lnTo>
                      <a:pt x="113" y="226"/>
                    </a:lnTo>
                    <a:lnTo>
                      <a:pt x="0" y="338"/>
                    </a:lnTo>
                    <a:lnTo>
                      <a:pt x="0" y="394"/>
                    </a:lnTo>
                    <a:lnTo>
                      <a:pt x="113" y="619"/>
                    </a:lnTo>
                    <a:lnTo>
                      <a:pt x="225" y="675"/>
                    </a:lnTo>
                    <a:lnTo>
                      <a:pt x="337" y="732"/>
                    </a:lnTo>
                    <a:lnTo>
                      <a:pt x="394" y="675"/>
                    </a:lnTo>
                    <a:lnTo>
                      <a:pt x="506" y="675"/>
                    </a:lnTo>
                    <a:lnTo>
                      <a:pt x="506" y="451"/>
                    </a:lnTo>
                    <a:lnTo>
                      <a:pt x="506" y="282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6D63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0" name="Google Shape;6560;p15"/>
              <p:cNvSpPr/>
              <p:nvPr/>
            </p:nvSpPr>
            <p:spPr>
              <a:xfrm>
                <a:off x="308375" y="1073650"/>
                <a:ext cx="985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76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226"/>
                    </a:lnTo>
                    <a:lnTo>
                      <a:pt x="169" y="451"/>
                    </a:lnTo>
                    <a:lnTo>
                      <a:pt x="225" y="675"/>
                    </a:lnTo>
                    <a:lnTo>
                      <a:pt x="338" y="619"/>
                    </a:lnTo>
                    <a:lnTo>
                      <a:pt x="394" y="563"/>
                    </a:lnTo>
                    <a:lnTo>
                      <a:pt x="394" y="451"/>
                    </a:lnTo>
                    <a:lnTo>
                      <a:pt x="338" y="338"/>
                    </a:lnTo>
                    <a:lnTo>
                      <a:pt x="338" y="282"/>
                    </a:lnTo>
                    <a:lnTo>
                      <a:pt x="338" y="170"/>
                    </a:lnTo>
                    <a:lnTo>
                      <a:pt x="338" y="113"/>
                    </a:lnTo>
                    <a:lnTo>
                      <a:pt x="338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1" name="Google Shape;6561;p15"/>
              <p:cNvSpPr/>
              <p:nvPr/>
            </p:nvSpPr>
            <p:spPr>
              <a:xfrm>
                <a:off x="340700" y="1083500"/>
                <a:ext cx="84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732" extrusionOk="0">
                    <a:moveTo>
                      <a:pt x="0" y="0"/>
                    </a:moveTo>
                    <a:lnTo>
                      <a:pt x="56" y="225"/>
                    </a:lnTo>
                    <a:lnTo>
                      <a:pt x="56" y="394"/>
                    </a:lnTo>
                    <a:lnTo>
                      <a:pt x="0" y="506"/>
                    </a:lnTo>
                    <a:lnTo>
                      <a:pt x="0" y="619"/>
                    </a:lnTo>
                    <a:lnTo>
                      <a:pt x="56" y="675"/>
                    </a:lnTo>
                    <a:lnTo>
                      <a:pt x="225" y="731"/>
                    </a:lnTo>
                    <a:lnTo>
                      <a:pt x="337" y="731"/>
                    </a:lnTo>
                    <a:lnTo>
                      <a:pt x="337" y="675"/>
                    </a:lnTo>
                    <a:lnTo>
                      <a:pt x="281" y="562"/>
                    </a:lnTo>
                    <a:lnTo>
                      <a:pt x="225" y="506"/>
                    </a:lnTo>
                    <a:lnTo>
                      <a:pt x="281" y="394"/>
                    </a:lnTo>
                    <a:lnTo>
                      <a:pt x="225" y="281"/>
                    </a:lnTo>
                    <a:lnTo>
                      <a:pt x="169" y="169"/>
                    </a:lnTo>
                    <a:lnTo>
                      <a:pt x="5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2" name="Google Shape;6562;p15"/>
              <p:cNvSpPr/>
              <p:nvPr/>
            </p:nvSpPr>
            <p:spPr>
              <a:xfrm>
                <a:off x="322425" y="1104575"/>
                <a:ext cx="154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451" extrusionOk="0">
                    <a:moveTo>
                      <a:pt x="225" y="0"/>
                    </a:moveTo>
                    <a:lnTo>
                      <a:pt x="113" y="57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225" y="225"/>
                    </a:lnTo>
                    <a:lnTo>
                      <a:pt x="281" y="281"/>
                    </a:lnTo>
                    <a:lnTo>
                      <a:pt x="394" y="338"/>
                    </a:lnTo>
                    <a:lnTo>
                      <a:pt x="506" y="394"/>
                    </a:lnTo>
                    <a:lnTo>
                      <a:pt x="506" y="450"/>
                    </a:lnTo>
                    <a:lnTo>
                      <a:pt x="619" y="450"/>
                    </a:lnTo>
                    <a:lnTo>
                      <a:pt x="562" y="338"/>
                    </a:lnTo>
                    <a:lnTo>
                      <a:pt x="506" y="281"/>
                    </a:lnTo>
                    <a:lnTo>
                      <a:pt x="394" y="169"/>
                    </a:lnTo>
                    <a:lnTo>
                      <a:pt x="394" y="113"/>
                    </a:lnTo>
                    <a:lnTo>
                      <a:pt x="394" y="57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3" name="Google Shape;6563;p15"/>
              <p:cNvSpPr/>
              <p:nvPr/>
            </p:nvSpPr>
            <p:spPr>
              <a:xfrm>
                <a:off x="326625" y="1094750"/>
                <a:ext cx="98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282" extrusionOk="0">
                    <a:moveTo>
                      <a:pt x="282" y="0"/>
                    </a:moveTo>
                    <a:lnTo>
                      <a:pt x="1" y="112"/>
                    </a:lnTo>
                    <a:lnTo>
                      <a:pt x="113" y="281"/>
                    </a:lnTo>
                    <a:lnTo>
                      <a:pt x="226" y="225"/>
                    </a:lnTo>
                    <a:lnTo>
                      <a:pt x="338" y="225"/>
                    </a:lnTo>
                    <a:lnTo>
                      <a:pt x="394" y="169"/>
                    </a:lnTo>
                    <a:lnTo>
                      <a:pt x="394" y="56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4" name="Google Shape;6564;p15"/>
              <p:cNvSpPr/>
              <p:nvPr/>
            </p:nvSpPr>
            <p:spPr>
              <a:xfrm>
                <a:off x="325225" y="1054000"/>
                <a:ext cx="42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5" extrusionOk="0">
                    <a:moveTo>
                      <a:pt x="57" y="0"/>
                    </a:moveTo>
                    <a:lnTo>
                      <a:pt x="1" y="112"/>
                    </a:lnTo>
                    <a:lnTo>
                      <a:pt x="1" y="169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113" y="112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C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5" name="Google Shape;6565;p15"/>
              <p:cNvSpPr/>
              <p:nvPr/>
            </p:nvSpPr>
            <p:spPr>
              <a:xfrm>
                <a:off x="335075" y="1080675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225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6" name="Google Shape;6566;p15"/>
              <p:cNvSpPr/>
              <p:nvPr/>
            </p:nvSpPr>
            <p:spPr>
              <a:xfrm>
                <a:off x="304150" y="10722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7" name="Google Shape;6567;p15"/>
              <p:cNvSpPr/>
              <p:nvPr/>
            </p:nvSpPr>
            <p:spPr>
              <a:xfrm>
                <a:off x="301350" y="107927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113" y="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113" y="1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8" name="Google Shape;6568;p15"/>
              <p:cNvSpPr/>
              <p:nvPr/>
            </p:nvSpPr>
            <p:spPr>
              <a:xfrm>
                <a:off x="302750" y="10750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15"/>
              <p:cNvSpPr/>
              <p:nvPr/>
            </p:nvSpPr>
            <p:spPr>
              <a:xfrm>
                <a:off x="304150" y="10778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15"/>
              <p:cNvSpPr/>
              <p:nvPr/>
            </p:nvSpPr>
            <p:spPr>
              <a:xfrm>
                <a:off x="339275" y="10483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13" y="113"/>
                    </a:lnTo>
                    <a:lnTo>
                      <a:pt x="113" y="11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1" name="Google Shape;6571;p15"/>
              <p:cNvSpPr/>
              <p:nvPr/>
            </p:nvSpPr>
            <p:spPr>
              <a:xfrm>
                <a:off x="332250" y="10736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113"/>
                    </a:lnTo>
                    <a:lnTo>
                      <a:pt x="57" y="113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15"/>
              <p:cNvSpPr/>
              <p:nvPr/>
            </p:nvSpPr>
            <p:spPr>
              <a:xfrm>
                <a:off x="346300" y="95282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57" y="0"/>
                    </a:moveTo>
                    <a:lnTo>
                      <a:pt x="57" y="56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169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78D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3" name="Google Shape;6573;p15"/>
              <p:cNvSpPr/>
              <p:nvPr/>
            </p:nvSpPr>
            <p:spPr>
              <a:xfrm>
                <a:off x="312575" y="9612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113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4" name="Google Shape;6574;p15"/>
              <p:cNvSpPr/>
              <p:nvPr/>
            </p:nvSpPr>
            <p:spPr>
              <a:xfrm>
                <a:off x="349125" y="1271775"/>
                <a:ext cx="71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2867" h="3542" extrusionOk="0">
                    <a:moveTo>
                      <a:pt x="394" y="1"/>
                    </a:moveTo>
                    <a:lnTo>
                      <a:pt x="337" y="113"/>
                    </a:lnTo>
                    <a:lnTo>
                      <a:pt x="225" y="226"/>
                    </a:lnTo>
                    <a:lnTo>
                      <a:pt x="225" y="338"/>
                    </a:lnTo>
                    <a:lnTo>
                      <a:pt x="281" y="451"/>
                    </a:lnTo>
                    <a:lnTo>
                      <a:pt x="394" y="507"/>
                    </a:lnTo>
                    <a:lnTo>
                      <a:pt x="281" y="619"/>
                    </a:lnTo>
                    <a:lnTo>
                      <a:pt x="225" y="675"/>
                    </a:lnTo>
                    <a:lnTo>
                      <a:pt x="169" y="675"/>
                    </a:lnTo>
                    <a:lnTo>
                      <a:pt x="56" y="619"/>
                    </a:lnTo>
                    <a:lnTo>
                      <a:pt x="0" y="563"/>
                    </a:lnTo>
                    <a:lnTo>
                      <a:pt x="0" y="619"/>
                    </a:lnTo>
                    <a:lnTo>
                      <a:pt x="0" y="675"/>
                    </a:lnTo>
                    <a:lnTo>
                      <a:pt x="56" y="788"/>
                    </a:lnTo>
                    <a:lnTo>
                      <a:pt x="281" y="788"/>
                    </a:lnTo>
                    <a:lnTo>
                      <a:pt x="281" y="900"/>
                    </a:lnTo>
                    <a:lnTo>
                      <a:pt x="169" y="1181"/>
                    </a:lnTo>
                    <a:lnTo>
                      <a:pt x="0" y="1406"/>
                    </a:lnTo>
                    <a:lnTo>
                      <a:pt x="0" y="1462"/>
                    </a:lnTo>
                    <a:lnTo>
                      <a:pt x="56" y="1518"/>
                    </a:lnTo>
                    <a:lnTo>
                      <a:pt x="169" y="1518"/>
                    </a:lnTo>
                    <a:lnTo>
                      <a:pt x="225" y="1462"/>
                    </a:lnTo>
                    <a:lnTo>
                      <a:pt x="337" y="1462"/>
                    </a:lnTo>
                    <a:lnTo>
                      <a:pt x="337" y="1575"/>
                    </a:lnTo>
                    <a:lnTo>
                      <a:pt x="281" y="1631"/>
                    </a:lnTo>
                    <a:lnTo>
                      <a:pt x="281" y="1743"/>
                    </a:lnTo>
                    <a:lnTo>
                      <a:pt x="337" y="1912"/>
                    </a:lnTo>
                    <a:lnTo>
                      <a:pt x="450" y="1856"/>
                    </a:lnTo>
                    <a:lnTo>
                      <a:pt x="506" y="1856"/>
                    </a:lnTo>
                    <a:lnTo>
                      <a:pt x="506" y="2024"/>
                    </a:lnTo>
                    <a:lnTo>
                      <a:pt x="562" y="2081"/>
                    </a:lnTo>
                    <a:lnTo>
                      <a:pt x="675" y="2081"/>
                    </a:lnTo>
                    <a:lnTo>
                      <a:pt x="731" y="2193"/>
                    </a:lnTo>
                    <a:lnTo>
                      <a:pt x="843" y="2474"/>
                    </a:lnTo>
                    <a:lnTo>
                      <a:pt x="506" y="2418"/>
                    </a:lnTo>
                    <a:lnTo>
                      <a:pt x="450" y="2586"/>
                    </a:lnTo>
                    <a:lnTo>
                      <a:pt x="450" y="2643"/>
                    </a:lnTo>
                    <a:lnTo>
                      <a:pt x="450" y="2699"/>
                    </a:lnTo>
                    <a:lnTo>
                      <a:pt x="506" y="2811"/>
                    </a:lnTo>
                    <a:lnTo>
                      <a:pt x="619" y="2867"/>
                    </a:lnTo>
                    <a:lnTo>
                      <a:pt x="675" y="2867"/>
                    </a:lnTo>
                    <a:lnTo>
                      <a:pt x="731" y="2811"/>
                    </a:lnTo>
                    <a:lnTo>
                      <a:pt x="956" y="2811"/>
                    </a:lnTo>
                    <a:lnTo>
                      <a:pt x="1068" y="2867"/>
                    </a:lnTo>
                    <a:lnTo>
                      <a:pt x="1124" y="2980"/>
                    </a:lnTo>
                    <a:lnTo>
                      <a:pt x="1743" y="2980"/>
                    </a:lnTo>
                    <a:lnTo>
                      <a:pt x="1743" y="3092"/>
                    </a:lnTo>
                    <a:lnTo>
                      <a:pt x="1630" y="3148"/>
                    </a:lnTo>
                    <a:lnTo>
                      <a:pt x="1630" y="3261"/>
                    </a:lnTo>
                    <a:lnTo>
                      <a:pt x="1743" y="3429"/>
                    </a:lnTo>
                    <a:lnTo>
                      <a:pt x="1855" y="3486"/>
                    </a:lnTo>
                    <a:lnTo>
                      <a:pt x="1967" y="3542"/>
                    </a:lnTo>
                    <a:lnTo>
                      <a:pt x="2024" y="3429"/>
                    </a:lnTo>
                    <a:lnTo>
                      <a:pt x="2136" y="3373"/>
                    </a:lnTo>
                    <a:lnTo>
                      <a:pt x="2192" y="3373"/>
                    </a:lnTo>
                    <a:lnTo>
                      <a:pt x="2305" y="3486"/>
                    </a:lnTo>
                    <a:lnTo>
                      <a:pt x="2754" y="3486"/>
                    </a:lnTo>
                    <a:lnTo>
                      <a:pt x="2811" y="3373"/>
                    </a:lnTo>
                    <a:lnTo>
                      <a:pt x="2867" y="3261"/>
                    </a:lnTo>
                    <a:lnTo>
                      <a:pt x="2867" y="3205"/>
                    </a:lnTo>
                    <a:lnTo>
                      <a:pt x="2754" y="3092"/>
                    </a:lnTo>
                    <a:lnTo>
                      <a:pt x="2530" y="2924"/>
                    </a:lnTo>
                    <a:lnTo>
                      <a:pt x="2361" y="2699"/>
                    </a:lnTo>
                    <a:lnTo>
                      <a:pt x="2305" y="2474"/>
                    </a:lnTo>
                    <a:lnTo>
                      <a:pt x="2192" y="2362"/>
                    </a:lnTo>
                    <a:lnTo>
                      <a:pt x="2136" y="2249"/>
                    </a:lnTo>
                    <a:lnTo>
                      <a:pt x="2024" y="2193"/>
                    </a:lnTo>
                    <a:lnTo>
                      <a:pt x="1855" y="2193"/>
                    </a:lnTo>
                    <a:lnTo>
                      <a:pt x="1743" y="2137"/>
                    </a:lnTo>
                    <a:lnTo>
                      <a:pt x="1743" y="2081"/>
                    </a:lnTo>
                    <a:lnTo>
                      <a:pt x="1799" y="1968"/>
                    </a:lnTo>
                    <a:lnTo>
                      <a:pt x="1855" y="1912"/>
                    </a:lnTo>
                    <a:lnTo>
                      <a:pt x="1967" y="1856"/>
                    </a:lnTo>
                    <a:lnTo>
                      <a:pt x="2080" y="1800"/>
                    </a:lnTo>
                    <a:lnTo>
                      <a:pt x="2136" y="1575"/>
                    </a:lnTo>
                    <a:lnTo>
                      <a:pt x="2192" y="1462"/>
                    </a:lnTo>
                    <a:lnTo>
                      <a:pt x="2248" y="1462"/>
                    </a:lnTo>
                    <a:lnTo>
                      <a:pt x="2305" y="1350"/>
                    </a:lnTo>
                    <a:lnTo>
                      <a:pt x="2361" y="1237"/>
                    </a:lnTo>
                    <a:lnTo>
                      <a:pt x="2305" y="1125"/>
                    </a:lnTo>
                    <a:lnTo>
                      <a:pt x="2136" y="1069"/>
                    </a:lnTo>
                    <a:lnTo>
                      <a:pt x="2024" y="1181"/>
                    </a:lnTo>
                    <a:lnTo>
                      <a:pt x="1855" y="1237"/>
                    </a:lnTo>
                    <a:lnTo>
                      <a:pt x="1799" y="1237"/>
                    </a:lnTo>
                    <a:lnTo>
                      <a:pt x="1743" y="1125"/>
                    </a:lnTo>
                    <a:lnTo>
                      <a:pt x="1686" y="1013"/>
                    </a:lnTo>
                    <a:lnTo>
                      <a:pt x="1574" y="1013"/>
                    </a:lnTo>
                    <a:lnTo>
                      <a:pt x="1462" y="1069"/>
                    </a:lnTo>
                    <a:lnTo>
                      <a:pt x="1349" y="1069"/>
                    </a:lnTo>
                    <a:lnTo>
                      <a:pt x="1181" y="1181"/>
                    </a:lnTo>
                    <a:lnTo>
                      <a:pt x="1124" y="1237"/>
                    </a:lnTo>
                    <a:lnTo>
                      <a:pt x="1068" y="1350"/>
                    </a:lnTo>
                    <a:lnTo>
                      <a:pt x="1012" y="1406"/>
                    </a:lnTo>
                    <a:lnTo>
                      <a:pt x="900" y="1406"/>
                    </a:lnTo>
                    <a:lnTo>
                      <a:pt x="731" y="1237"/>
                    </a:lnTo>
                    <a:lnTo>
                      <a:pt x="675" y="1125"/>
                    </a:lnTo>
                    <a:lnTo>
                      <a:pt x="731" y="1013"/>
                    </a:lnTo>
                    <a:lnTo>
                      <a:pt x="787" y="788"/>
                    </a:lnTo>
                    <a:lnTo>
                      <a:pt x="787" y="563"/>
                    </a:lnTo>
                    <a:lnTo>
                      <a:pt x="731" y="451"/>
                    </a:lnTo>
                    <a:lnTo>
                      <a:pt x="619" y="394"/>
                    </a:lnTo>
                    <a:lnTo>
                      <a:pt x="506" y="394"/>
                    </a:lnTo>
                    <a:lnTo>
                      <a:pt x="337" y="338"/>
                    </a:lnTo>
                    <a:lnTo>
                      <a:pt x="450" y="282"/>
                    </a:lnTo>
                    <a:lnTo>
                      <a:pt x="562" y="282"/>
                    </a:lnTo>
                    <a:lnTo>
                      <a:pt x="619" y="226"/>
                    </a:lnTo>
                    <a:lnTo>
                      <a:pt x="619" y="170"/>
                    </a:lnTo>
                    <a:lnTo>
                      <a:pt x="562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827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5" name="Google Shape;6575;p15"/>
              <p:cNvSpPr/>
              <p:nvPr/>
            </p:nvSpPr>
            <p:spPr>
              <a:xfrm>
                <a:off x="329450" y="1231025"/>
                <a:ext cx="506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1912" extrusionOk="0">
                    <a:moveTo>
                      <a:pt x="1012" y="1"/>
                    </a:moveTo>
                    <a:lnTo>
                      <a:pt x="956" y="113"/>
                    </a:lnTo>
                    <a:lnTo>
                      <a:pt x="900" y="170"/>
                    </a:lnTo>
                    <a:lnTo>
                      <a:pt x="900" y="226"/>
                    </a:lnTo>
                    <a:lnTo>
                      <a:pt x="787" y="170"/>
                    </a:lnTo>
                    <a:lnTo>
                      <a:pt x="675" y="170"/>
                    </a:lnTo>
                    <a:lnTo>
                      <a:pt x="562" y="226"/>
                    </a:lnTo>
                    <a:lnTo>
                      <a:pt x="450" y="282"/>
                    </a:lnTo>
                    <a:lnTo>
                      <a:pt x="281" y="282"/>
                    </a:lnTo>
                    <a:lnTo>
                      <a:pt x="113" y="394"/>
                    </a:lnTo>
                    <a:lnTo>
                      <a:pt x="57" y="507"/>
                    </a:lnTo>
                    <a:lnTo>
                      <a:pt x="0" y="563"/>
                    </a:lnTo>
                    <a:lnTo>
                      <a:pt x="0" y="788"/>
                    </a:lnTo>
                    <a:lnTo>
                      <a:pt x="57" y="900"/>
                    </a:lnTo>
                    <a:lnTo>
                      <a:pt x="281" y="900"/>
                    </a:lnTo>
                    <a:lnTo>
                      <a:pt x="394" y="956"/>
                    </a:lnTo>
                    <a:lnTo>
                      <a:pt x="506" y="1125"/>
                    </a:lnTo>
                    <a:lnTo>
                      <a:pt x="562" y="1237"/>
                    </a:lnTo>
                    <a:lnTo>
                      <a:pt x="506" y="1294"/>
                    </a:lnTo>
                    <a:lnTo>
                      <a:pt x="450" y="1406"/>
                    </a:lnTo>
                    <a:lnTo>
                      <a:pt x="394" y="1462"/>
                    </a:lnTo>
                    <a:lnTo>
                      <a:pt x="338" y="1575"/>
                    </a:lnTo>
                    <a:lnTo>
                      <a:pt x="281" y="1631"/>
                    </a:lnTo>
                    <a:lnTo>
                      <a:pt x="338" y="1631"/>
                    </a:lnTo>
                    <a:lnTo>
                      <a:pt x="394" y="1687"/>
                    </a:lnTo>
                    <a:lnTo>
                      <a:pt x="450" y="1743"/>
                    </a:lnTo>
                    <a:lnTo>
                      <a:pt x="562" y="1631"/>
                    </a:lnTo>
                    <a:lnTo>
                      <a:pt x="562" y="1743"/>
                    </a:lnTo>
                    <a:lnTo>
                      <a:pt x="619" y="1800"/>
                    </a:lnTo>
                    <a:lnTo>
                      <a:pt x="675" y="1912"/>
                    </a:lnTo>
                    <a:lnTo>
                      <a:pt x="787" y="1912"/>
                    </a:lnTo>
                    <a:lnTo>
                      <a:pt x="843" y="1856"/>
                    </a:lnTo>
                    <a:lnTo>
                      <a:pt x="843" y="1800"/>
                    </a:lnTo>
                    <a:lnTo>
                      <a:pt x="900" y="1519"/>
                    </a:lnTo>
                    <a:lnTo>
                      <a:pt x="1012" y="1294"/>
                    </a:lnTo>
                    <a:lnTo>
                      <a:pt x="1293" y="1181"/>
                    </a:lnTo>
                    <a:lnTo>
                      <a:pt x="1406" y="1125"/>
                    </a:lnTo>
                    <a:lnTo>
                      <a:pt x="1518" y="1069"/>
                    </a:lnTo>
                    <a:lnTo>
                      <a:pt x="1687" y="956"/>
                    </a:lnTo>
                    <a:lnTo>
                      <a:pt x="1743" y="900"/>
                    </a:lnTo>
                    <a:lnTo>
                      <a:pt x="1968" y="900"/>
                    </a:lnTo>
                    <a:lnTo>
                      <a:pt x="2024" y="788"/>
                    </a:lnTo>
                    <a:lnTo>
                      <a:pt x="1799" y="563"/>
                    </a:lnTo>
                    <a:lnTo>
                      <a:pt x="1574" y="338"/>
                    </a:lnTo>
                    <a:lnTo>
                      <a:pt x="1293" y="170"/>
                    </a:lnTo>
                    <a:lnTo>
                      <a:pt x="1012" y="1"/>
                    </a:lnTo>
                    <a:close/>
                  </a:path>
                </a:pathLst>
              </a:custGeom>
              <a:solidFill>
                <a:srgbClr val="695F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6" name="Google Shape;6576;p15"/>
              <p:cNvSpPr/>
              <p:nvPr/>
            </p:nvSpPr>
            <p:spPr>
              <a:xfrm>
                <a:off x="288700" y="1268975"/>
                <a:ext cx="4357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1013" extrusionOk="0">
                    <a:moveTo>
                      <a:pt x="338" y="506"/>
                    </a:moveTo>
                    <a:lnTo>
                      <a:pt x="450" y="563"/>
                    </a:lnTo>
                    <a:lnTo>
                      <a:pt x="394" y="563"/>
                    </a:lnTo>
                    <a:lnTo>
                      <a:pt x="338" y="506"/>
                    </a:lnTo>
                    <a:close/>
                    <a:moveTo>
                      <a:pt x="1462" y="1"/>
                    </a:moveTo>
                    <a:lnTo>
                      <a:pt x="1406" y="57"/>
                    </a:lnTo>
                    <a:lnTo>
                      <a:pt x="1181" y="57"/>
                    </a:lnTo>
                    <a:lnTo>
                      <a:pt x="1068" y="169"/>
                    </a:lnTo>
                    <a:lnTo>
                      <a:pt x="956" y="225"/>
                    </a:lnTo>
                    <a:lnTo>
                      <a:pt x="731" y="225"/>
                    </a:lnTo>
                    <a:lnTo>
                      <a:pt x="450" y="169"/>
                    </a:lnTo>
                    <a:lnTo>
                      <a:pt x="225" y="113"/>
                    </a:lnTo>
                    <a:lnTo>
                      <a:pt x="113" y="282"/>
                    </a:lnTo>
                    <a:lnTo>
                      <a:pt x="57" y="394"/>
                    </a:lnTo>
                    <a:lnTo>
                      <a:pt x="0" y="506"/>
                    </a:lnTo>
                    <a:lnTo>
                      <a:pt x="113" y="563"/>
                    </a:lnTo>
                    <a:lnTo>
                      <a:pt x="225" y="450"/>
                    </a:lnTo>
                    <a:lnTo>
                      <a:pt x="263" y="469"/>
                    </a:lnTo>
                    <a:lnTo>
                      <a:pt x="225" y="506"/>
                    </a:lnTo>
                    <a:lnTo>
                      <a:pt x="113" y="619"/>
                    </a:lnTo>
                    <a:lnTo>
                      <a:pt x="57" y="787"/>
                    </a:lnTo>
                    <a:lnTo>
                      <a:pt x="113" y="900"/>
                    </a:lnTo>
                    <a:lnTo>
                      <a:pt x="281" y="900"/>
                    </a:lnTo>
                    <a:lnTo>
                      <a:pt x="394" y="956"/>
                    </a:lnTo>
                    <a:lnTo>
                      <a:pt x="506" y="956"/>
                    </a:lnTo>
                    <a:lnTo>
                      <a:pt x="731" y="1012"/>
                    </a:lnTo>
                    <a:lnTo>
                      <a:pt x="787" y="1012"/>
                    </a:lnTo>
                    <a:lnTo>
                      <a:pt x="843" y="956"/>
                    </a:lnTo>
                    <a:lnTo>
                      <a:pt x="956" y="900"/>
                    </a:lnTo>
                    <a:lnTo>
                      <a:pt x="956" y="731"/>
                    </a:lnTo>
                    <a:lnTo>
                      <a:pt x="1068" y="619"/>
                    </a:lnTo>
                    <a:lnTo>
                      <a:pt x="1125" y="563"/>
                    </a:lnTo>
                    <a:lnTo>
                      <a:pt x="1237" y="675"/>
                    </a:lnTo>
                    <a:lnTo>
                      <a:pt x="1293" y="787"/>
                    </a:lnTo>
                    <a:lnTo>
                      <a:pt x="1237" y="1012"/>
                    </a:lnTo>
                    <a:lnTo>
                      <a:pt x="1518" y="1012"/>
                    </a:lnTo>
                    <a:lnTo>
                      <a:pt x="1574" y="900"/>
                    </a:lnTo>
                    <a:lnTo>
                      <a:pt x="1574" y="787"/>
                    </a:lnTo>
                    <a:lnTo>
                      <a:pt x="1630" y="675"/>
                    </a:lnTo>
                    <a:lnTo>
                      <a:pt x="1743" y="563"/>
                    </a:lnTo>
                    <a:lnTo>
                      <a:pt x="1743" y="506"/>
                    </a:lnTo>
                    <a:lnTo>
                      <a:pt x="1743" y="450"/>
                    </a:lnTo>
                    <a:lnTo>
                      <a:pt x="1574" y="450"/>
                    </a:lnTo>
                    <a:lnTo>
                      <a:pt x="1574" y="394"/>
                    </a:lnTo>
                    <a:lnTo>
                      <a:pt x="1630" y="282"/>
                    </a:lnTo>
                    <a:lnTo>
                      <a:pt x="1687" y="169"/>
                    </a:lnTo>
                    <a:lnTo>
                      <a:pt x="1630" y="113"/>
                    </a:lnTo>
                    <a:lnTo>
                      <a:pt x="1518" y="1"/>
                    </a:lnTo>
                    <a:close/>
                  </a:path>
                </a:pathLst>
              </a:custGeom>
              <a:solidFill>
                <a:srgbClr val="85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7" name="Google Shape;6577;p15"/>
              <p:cNvSpPr/>
              <p:nvPr/>
            </p:nvSpPr>
            <p:spPr>
              <a:xfrm>
                <a:off x="388475" y="1379975"/>
                <a:ext cx="35150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687" extrusionOk="0">
                    <a:moveTo>
                      <a:pt x="1124" y="1"/>
                    </a:moveTo>
                    <a:lnTo>
                      <a:pt x="1124" y="57"/>
                    </a:lnTo>
                    <a:lnTo>
                      <a:pt x="1124" y="226"/>
                    </a:lnTo>
                    <a:lnTo>
                      <a:pt x="1068" y="338"/>
                    </a:lnTo>
                    <a:lnTo>
                      <a:pt x="1068" y="450"/>
                    </a:lnTo>
                    <a:lnTo>
                      <a:pt x="899" y="450"/>
                    </a:lnTo>
                    <a:lnTo>
                      <a:pt x="787" y="507"/>
                    </a:lnTo>
                    <a:lnTo>
                      <a:pt x="674" y="563"/>
                    </a:lnTo>
                    <a:lnTo>
                      <a:pt x="0" y="563"/>
                    </a:lnTo>
                    <a:lnTo>
                      <a:pt x="0" y="619"/>
                    </a:lnTo>
                    <a:lnTo>
                      <a:pt x="0" y="731"/>
                    </a:lnTo>
                    <a:lnTo>
                      <a:pt x="56" y="788"/>
                    </a:lnTo>
                    <a:lnTo>
                      <a:pt x="0" y="844"/>
                    </a:lnTo>
                    <a:lnTo>
                      <a:pt x="56" y="900"/>
                    </a:lnTo>
                    <a:lnTo>
                      <a:pt x="169" y="1012"/>
                    </a:lnTo>
                    <a:lnTo>
                      <a:pt x="281" y="1125"/>
                    </a:lnTo>
                    <a:lnTo>
                      <a:pt x="337" y="1237"/>
                    </a:lnTo>
                    <a:lnTo>
                      <a:pt x="450" y="1293"/>
                    </a:lnTo>
                    <a:lnTo>
                      <a:pt x="337" y="1293"/>
                    </a:lnTo>
                    <a:lnTo>
                      <a:pt x="337" y="1406"/>
                    </a:lnTo>
                    <a:lnTo>
                      <a:pt x="393" y="1518"/>
                    </a:lnTo>
                    <a:lnTo>
                      <a:pt x="506" y="1631"/>
                    </a:lnTo>
                    <a:lnTo>
                      <a:pt x="731" y="1687"/>
                    </a:lnTo>
                    <a:lnTo>
                      <a:pt x="843" y="1687"/>
                    </a:lnTo>
                    <a:lnTo>
                      <a:pt x="899" y="1518"/>
                    </a:lnTo>
                    <a:lnTo>
                      <a:pt x="899" y="1293"/>
                    </a:lnTo>
                    <a:lnTo>
                      <a:pt x="899" y="1012"/>
                    </a:lnTo>
                    <a:lnTo>
                      <a:pt x="956" y="900"/>
                    </a:lnTo>
                    <a:lnTo>
                      <a:pt x="1124" y="731"/>
                    </a:lnTo>
                    <a:lnTo>
                      <a:pt x="1293" y="619"/>
                    </a:lnTo>
                    <a:lnTo>
                      <a:pt x="1405" y="394"/>
                    </a:lnTo>
                    <a:lnTo>
                      <a:pt x="1405" y="113"/>
                    </a:lnTo>
                    <a:lnTo>
                      <a:pt x="1293" y="1"/>
                    </a:lnTo>
                    <a:close/>
                  </a:path>
                </a:pathLst>
              </a:custGeom>
              <a:solidFill>
                <a:srgbClr val="71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8" name="Google Shape;6578;p15"/>
              <p:cNvSpPr/>
              <p:nvPr/>
            </p:nvSpPr>
            <p:spPr>
              <a:xfrm>
                <a:off x="367375" y="1403875"/>
                <a:ext cx="3375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181" extrusionOk="0">
                    <a:moveTo>
                      <a:pt x="282" y="0"/>
                    </a:moveTo>
                    <a:lnTo>
                      <a:pt x="113" y="113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113" y="337"/>
                    </a:lnTo>
                    <a:lnTo>
                      <a:pt x="338" y="562"/>
                    </a:lnTo>
                    <a:lnTo>
                      <a:pt x="394" y="731"/>
                    </a:lnTo>
                    <a:lnTo>
                      <a:pt x="394" y="900"/>
                    </a:lnTo>
                    <a:lnTo>
                      <a:pt x="451" y="956"/>
                    </a:lnTo>
                    <a:lnTo>
                      <a:pt x="563" y="1012"/>
                    </a:lnTo>
                    <a:lnTo>
                      <a:pt x="732" y="1124"/>
                    </a:lnTo>
                    <a:lnTo>
                      <a:pt x="900" y="1181"/>
                    </a:lnTo>
                    <a:lnTo>
                      <a:pt x="1125" y="1181"/>
                    </a:lnTo>
                    <a:lnTo>
                      <a:pt x="1237" y="1124"/>
                    </a:lnTo>
                    <a:lnTo>
                      <a:pt x="1237" y="1012"/>
                    </a:lnTo>
                    <a:lnTo>
                      <a:pt x="1237" y="900"/>
                    </a:lnTo>
                    <a:lnTo>
                      <a:pt x="1237" y="787"/>
                    </a:lnTo>
                    <a:lnTo>
                      <a:pt x="1350" y="562"/>
                    </a:lnTo>
                    <a:lnTo>
                      <a:pt x="1181" y="394"/>
                    </a:lnTo>
                    <a:lnTo>
                      <a:pt x="1181" y="281"/>
                    </a:lnTo>
                    <a:lnTo>
                      <a:pt x="1125" y="225"/>
                    </a:lnTo>
                    <a:lnTo>
                      <a:pt x="900" y="113"/>
                    </a:lnTo>
                    <a:lnTo>
                      <a:pt x="844" y="113"/>
                    </a:lnTo>
                    <a:lnTo>
                      <a:pt x="788" y="394"/>
                    </a:lnTo>
                    <a:lnTo>
                      <a:pt x="788" y="506"/>
                    </a:lnTo>
                    <a:lnTo>
                      <a:pt x="844" y="619"/>
                    </a:lnTo>
                    <a:lnTo>
                      <a:pt x="675" y="619"/>
                    </a:lnTo>
                    <a:lnTo>
                      <a:pt x="619" y="394"/>
                    </a:lnTo>
                    <a:lnTo>
                      <a:pt x="507" y="225"/>
                    </a:lnTo>
                    <a:lnTo>
                      <a:pt x="394" y="113"/>
                    </a:lnTo>
                    <a:lnTo>
                      <a:pt x="338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9" name="Google Shape;6579;p15"/>
              <p:cNvSpPr/>
              <p:nvPr/>
            </p:nvSpPr>
            <p:spPr>
              <a:xfrm>
                <a:off x="274650" y="1315350"/>
                <a:ext cx="267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900" extrusionOk="0">
                    <a:moveTo>
                      <a:pt x="843" y="0"/>
                    </a:moveTo>
                    <a:lnTo>
                      <a:pt x="450" y="169"/>
                    </a:lnTo>
                    <a:lnTo>
                      <a:pt x="619" y="338"/>
                    </a:lnTo>
                    <a:lnTo>
                      <a:pt x="506" y="338"/>
                    </a:lnTo>
                    <a:lnTo>
                      <a:pt x="394" y="394"/>
                    </a:lnTo>
                    <a:lnTo>
                      <a:pt x="225" y="394"/>
                    </a:lnTo>
                    <a:lnTo>
                      <a:pt x="225" y="169"/>
                    </a:lnTo>
                    <a:lnTo>
                      <a:pt x="169" y="113"/>
                    </a:lnTo>
                    <a:lnTo>
                      <a:pt x="113" y="113"/>
                    </a:lnTo>
                    <a:lnTo>
                      <a:pt x="113" y="169"/>
                    </a:lnTo>
                    <a:lnTo>
                      <a:pt x="113" y="338"/>
                    </a:lnTo>
                    <a:lnTo>
                      <a:pt x="113" y="394"/>
                    </a:lnTo>
                    <a:lnTo>
                      <a:pt x="0" y="506"/>
                    </a:lnTo>
                    <a:lnTo>
                      <a:pt x="57" y="562"/>
                    </a:lnTo>
                    <a:lnTo>
                      <a:pt x="57" y="619"/>
                    </a:lnTo>
                    <a:lnTo>
                      <a:pt x="225" y="787"/>
                    </a:lnTo>
                    <a:lnTo>
                      <a:pt x="338" y="900"/>
                    </a:lnTo>
                    <a:lnTo>
                      <a:pt x="450" y="843"/>
                    </a:lnTo>
                    <a:lnTo>
                      <a:pt x="450" y="787"/>
                    </a:lnTo>
                    <a:lnTo>
                      <a:pt x="450" y="675"/>
                    </a:lnTo>
                    <a:lnTo>
                      <a:pt x="506" y="619"/>
                    </a:lnTo>
                    <a:lnTo>
                      <a:pt x="675" y="562"/>
                    </a:lnTo>
                    <a:lnTo>
                      <a:pt x="1068" y="506"/>
                    </a:lnTo>
                    <a:lnTo>
                      <a:pt x="956" y="450"/>
                    </a:lnTo>
                    <a:lnTo>
                      <a:pt x="956" y="338"/>
                    </a:lnTo>
                    <a:lnTo>
                      <a:pt x="956" y="169"/>
                    </a:lnTo>
                    <a:lnTo>
                      <a:pt x="900" y="57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0" name="Google Shape;6580;p15"/>
              <p:cNvSpPr/>
              <p:nvPr/>
            </p:nvSpPr>
            <p:spPr>
              <a:xfrm>
                <a:off x="374400" y="1254925"/>
                <a:ext cx="155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406" extrusionOk="0">
                    <a:moveTo>
                      <a:pt x="282" y="0"/>
                    </a:moveTo>
                    <a:lnTo>
                      <a:pt x="170" y="113"/>
                    </a:lnTo>
                    <a:lnTo>
                      <a:pt x="113" y="225"/>
                    </a:lnTo>
                    <a:lnTo>
                      <a:pt x="113" y="281"/>
                    </a:lnTo>
                    <a:lnTo>
                      <a:pt x="170" y="338"/>
                    </a:lnTo>
                    <a:lnTo>
                      <a:pt x="113" y="394"/>
                    </a:lnTo>
                    <a:lnTo>
                      <a:pt x="57" y="450"/>
                    </a:lnTo>
                    <a:lnTo>
                      <a:pt x="1" y="563"/>
                    </a:lnTo>
                    <a:lnTo>
                      <a:pt x="1" y="675"/>
                    </a:lnTo>
                    <a:lnTo>
                      <a:pt x="1" y="844"/>
                    </a:lnTo>
                    <a:lnTo>
                      <a:pt x="113" y="1181"/>
                    </a:lnTo>
                    <a:lnTo>
                      <a:pt x="226" y="1349"/>
                    </a:lnTo>
                    <a:lnTo>
                      <a:pt x="282" y="1406"/>
                    </a:lnTo>
                    <a:lnTo>
                      <a:pt x="394" y="1406"/>
                    </a:lnTo>
                    <a:lnTo>
                      <a:pt x="619" y="1293"/>
                    </a:lnTo>
                    <a:lnTo>
                      <a:pt x="619" y="1181"/>
                    </a:lnTo>
                    <a:lnTo>
                      <a:pt x="563" y="1068"/>
                    </a:lnTo>
                    <a:lnTo>
                      <a:pt x="507" y="844"/>
                    </a:lnTo>
                    <a:lnTo>
                      <a:pt x="451" y="731"/>
                    </a:lnTo>
                    <a:lnTo>
                      <a:pt x="507" y="619"/>
                    </a:lnTo>
                    <a:lnTo>
                      <a:pt x="507" y="450"/>
                    </a:lnTo>
                    <a:lnTo>
                      <a:pt x="563" y="338"/>
                    </a:lnTo>
                    <a:lnTo>
                      <a:pt x="507" y="225"/>
                    </a:lnTo>
                    <a:lnTo>
                      <a:pt x="451" y="113"/>
                    </a:lnTo>
                    <a:lnTo>
                      <a:pt x="394" y="57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574E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15"/>
              <p:cNvSpPr/>
              <p:nvPr/>
            </p:nvSpPr>
            <p:spPr>
              <a:xfrm>
                <a:off x="405325" y="1364525"/>
                <a:ext cx="168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732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57" y="225"/>
                    </a:lnTo>
                    <a:lnTo>
                      <a:pt x="225" y="338"/>
                    </a:lnTo>
                    <a:lnTo>
                      <a:pt x="282" y="563"/>
                    </a:lnTo>
                    <a:lnTo>
                      <a:pt x="338" y="619"/>
                    </a:lnTo>
                    <a:lnTo>
                      <a:pt x="394" y="675"/>
                    </a:lnTo>
                    <a:lnTo>
                      <a:pt x="394" y="731"/>
                    </a:lnTo>
                    <a:lnTo>
                      <a:pt x="450" y="731"/>
                    </a:lnTo>
                    <a:lnTo>
                      <a:pt x="506" y="619"/>
                    </a:lnTo>
                    <a:lnTo>
                      <a:pt x="563" y="563"/>
                    </a:lnTo>
                    <a:lnTo>
                      <a:pt x="675" y="506"/>
                    </a:lnTo>
                    <a:lnTo>
                      <a:pt x="675" y="450"/>
                    </a:lnTo>
                    <a:lnTo>
                      <a:pt x="675" y="338"/>
                    </a:lnTo>
                    <a:lnTo>
                      <a:pt x="619" y="169"/>
                    </a:lnTo>
                    <a:lnTo>
                      <a:pt x="450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6B6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2" name="Google Shape;6582;p15"/>
              <p:cNvSpPr/>
              <p:nvPr/>
            </p:nvSpPr>
            <p:spPr>
              <a:xfrm>
                <a:off x="402525" y="1372950"/>
                <a:ext cx="126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619" extrusionOk="0">
                    <a:moveTo>
                      <a:pt x="337" y="1"/>
                    </a:moveTo>
                    <a:lnTo>
                      <a:pt x="281" y="113"/>
                    </a:lnTo>
                    <a:lnTo>
                      <a:pt x="169" y="169"/>
                    </a:lnTo>
                    <a:lnTo>
                      <a:pt x="0" y="226"/>
                    </a:lnTo>
                    <a:lnTo>
                      <a:pt x="0" y="338"/>
                    </a:lnTo>
                    <a:lnTo>
                      <a:pt x="56" y="563"/>
                    </a:lnTo>
                    <a:lnTo>
                      <a:pt x="112" y="619"/>
                    </a:lnTo>
                    <a:lnTo>
                      <a:pt x="169" y="619"/>
                    </a:lnTo>
                    <a:lnTo>
                      <a:pt x="337" y="563"/>
                    </a:lnTo>
                    <a:lnTo>
                      <a:pt x="337" y="507"/>
                    </a:lnTo>
                    <a:lnTo>
                      <a:pt x="394" y="450"/>
                    </a:lnTo>
                    <a:lnTo>
                      <a:pt x="394" y="394"/>
                    </a:lnTo>
                    <a:lnTo>
                      <a:pt x="506" y="338"/>
                    </a:lnTo>
                    <a:lnTo>
                      <a:pt x="450" y="169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15"/>
              <p:cNvSpPr/>
              <p:nvPr/>
            </p:nvSpPr>
            <p:spPr>
              <a:xfrm>
                <a:off x="388475" y="1387000"/>
                <a:ext cx="126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563" extrusionOk="0">
                    <a:moveTo>
                      <a:pt x="281" y="1"/>
                    </a:moveTo>
                    <a:lnTo>
                      <a:pt x="112" y="57"/>
                    </a:lnTo>
                    <a:lnTo>
                      <a:pt x="56" y="57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112" y="282"/>
                    </a:lnTo>
                    <a:lnTo>
                      <a:pt x="169" y="394"/>
                    </a:lnTo>
                    <a:lnTo>
                      <a:pt x="225" y="507"/>
                    </a:lnTo>
                    <a:lnTo>
                      <a:pt x="281" y="563"/>
                    </a:lnTo>
                    <a:lnTo>
                      <a:pt x="393" y="563"/>
                    </a:lnTo>
                    <a:lnTo>
                      <a:pt x="393" y="507"/>
                    </a:lnTo>
                    <a:lnTo>
                      <a:pt x="393" y="394"/>
                    </a:lnTo>
                    <a:lnTo>
                      <a:pt x="393" y="338"/>
                    </a:lnTo>
                    <a:lnTo>
                      <a:pt x="506" y="282"/>
                    </a:lnTo>
                    <a:lnTo>
                      <a:pt x="450" y="169"/>
                    </a:lnTo>
                    <a:lnTo>
                      <a:pt x="393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15"/>
              <p:cNvSpPr/>
              <p:nvPr/>
            </p:nvSpPr>
            <p:spPr>
              <a:xfrm>
                <a:off x="318200" y="1260550"/>
                <a:ext cx="126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38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1" y="281"/>
                    </a:lnTo>
                    <a:lnTo>
                      <a:pt x="113" y="338"/>
                    </a:lnTo>
                    <a:lnTo>
                      <a:pt x="394" y="338"/>
                    </a:lnTo>
                    <a:lnTo>
                      <a:pt x="450" y="225"/>
                    </a:lnTo>
                    <a:lnTo>
                      <a:pt x="507" y="169"/>
                    </a:lnTo>
                    <a:lnTo>
                      <a:pt x="507" y="113"/>
                    </a:lnTo>
                    <a:lnTo>
                      <a:pt x="394" y="56"/>
                    </a:lnTo>
                    <a:lnTo>
                      <a:pt x="169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5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15"/>
              <p:cNvSpPr/>
              <p:nvPr/>
            </p:nvSpPr>
            <p:spPr>
              <a:xfrm>
                <a:off x="367375" y="1266175"/>
                <a:ext cx="98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675" extrusionOk="0">
                    <a:moveTo>
                      <a:pt x="338" y="0"/>
                    </a:moveTo>
                    <a:lnTo>
                      <a:pt x="282" y="56"/>
                    </a:lnTo>
                    <a:lnTo>
                      <a:pt x="226" y="113"/>
                    </a:lnTo>
                    <a:lnTo>
                      <a:pt x="113" y="337"/>
                    </a:lnTo>
                    <a:lnTo>
                      <a:pt x="1" y="506"/>
                    </a:lnTo>
                    <a:lnTo>
                      <a:pt x="57" y="618"/>
                    </a:lnTo>
                    <a:lnTo>
                      <a:pt x="113" y="675"/>
                    </a:lnTo>
                    <a:lnTo>
                      <a:pt x="226" y="618"/>
                    </a:lnTo>
                    <a:lnTo>
                      <a:pt x="282" y="562"/>
                    </a:lnTo>
                    <a:lnTo>
                      <a:pt x="282" y="506"/>
                    </a:lnTo>
                    <a:lnTo>
                      <a:pt x="338" y="394"/>
                    </a:lnTo>
                    <a:lnTo>
                      <a:pt x="394" y="281"/>
                    </a:lnTo>
                    <a:lnTo>
                      <a:pt x="394" y="169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15"/>
              <p:cNvSpPr/>
              <p:nvPr/>
            </p:nvSpPr>
            <p:spPr>
              <a:xfrm>
                <a:off x="415150" y="1356100"/>
                <a:ext cx="126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507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1" y="281"/>
                    </a:lnTo>
                    <a:lnTo>
                      <a:pt x="57" y="338"/>
                    </a:lnTo>
                    <a:lnTo>
                      <a:pt x="170" y="394"/>
                    </a:lnTo>
                    <a:lnTo>
                      <a:pt x="282" y="506"/>
                    </a:lnTo>
                    <a:lnTo>
                      <a:pt x="394" y="450"/>
                    </a:lnTo>
                    <a:lnTo>
                      <a:pt x="451" y="394"/>
                    </a:lnTo>
                    <a:lnTo>
                      <a:pt x="507" y="281"/>
                    </a:lnTo>
                    <a:lnTo>
                      <a:pt x="507" y="113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6B6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15"/>
              <p:cNvSpPr/>
              <p:nvPr/>
            </p:nvSpPr>
            <p:spPr>
              <a:xfrm>
                <a:off x="367375" y="1250700"/>
                <a:ext cx="70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07" extrusionOk="0">
                    <a:moveTo>
                      <a:pt x="170" y="1"/>
                    </a:moveTo>
                    <a:lnTo>
                      <a:pt x="113" y="57"/>
                    </a:lnTo>
                    <a:lnTo>
                      <a:pt x="57" y="169"/>
                    </a:lnTo>
                    <a:lnTo>
                      <a:pt x="1" y="282"/>
                    </a:lnTo>
                    <a:lnTo>
                      <a:pt x="1" y="394"/>
                    </a:lnTo>
                    <a:lnTo>
                      <a:pt x="113" y="450"/>
                    </a:lnTo>
                    <a:lnTo>
                      <a:pt x="113" y="507"/>
                    </a:lnTo>
                    <a:lnTo>
                      <a:pt x="170" y="450"/>
                    </a:lnTo>
                    <a:lnTo>
                      <a:pt x="282" y="113"/>
                    </a:lnTo>
                    <a:lnTo>
                      <a:pt x="282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15"/>
              <p:cNvSpPr/>
              <p:nvPr/>
            </p:nvSpPr>
            <p:spPr>
              <a:xfrm>
                <a:off x="389875" y="1405275"/>
                <a:ext cx="98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38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281" y="338"/>
                    </a:lnTo>
                    <a:lnTo>
                      <a:pt x="337" y="338"/>
                    </a:lnTo>
                    <a:lnTo>
                      <a:pt x="394" y="281"/>
                    </a:lnTo>
                    <a:lnTo>
                      <a:pt x="337" y="225"/>
                    </a:lnTo>
                    <a:lnTo>
                      <a:pt x="337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15"/>
              <p:cNvSpPr/>
              <p:nvPr/>
            </p:nvSpPr>
            <p:spPr>
              <a:xfrm>
                <a:off x="377225" y="1252125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337"/>
                    </a:lnTo>
                    <a:lnTo>
                      <a:pt x="225" y="169"/>
                    </a:lnTo>
                    <a:lnTo>
                      <a:pt x="225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15"/>
              <p:cNvSpPr/>
              <p:nvPr/>
            </p:nvSpPr>
            <p:spPr>
              <a:xfrm>
                <a:off x="351925" y="1319550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225" y="1"/>
                    </a:moveTo>
                    <a:lnTo>
                      <a:pt x="113" y="57"/>
                    </a:lnTo>
                    <a:lnTo>
                      <a:pt x="1" y="170"/>
                    </a:lnTo>
                    <a:lnTo>
                      <a:pt x="225" y="170"/>
                    </a:lnTo>
                    <a:lnTo>
                      <a:pt x="225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27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15"/>
              <p:cNvSpPr/>
              <p:nvPr/>
            </p:nvSpPr>
            <p:spPr>
              <a:xfrm>
                <a:off x="364575" y="1278800"/>
                <a:ext cx="56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82" extrusionOk="0">
                    <a:moveTo>
                      <a:pt x="113" y="1"/>
                    </a:moveTo>
                    <a:lnTo>
                      <a:pt x="1" y="113"/>
                    </a:lnTo>
                    <a:lnTo>
                      <a:pt x="113" y="282"/>
                    </a:lnTo>
                    <a:lnTo>
                      <a:pt x="169" y="282"/>
                    </a:lnTo>
                    <a:lnTo>
                      <a:pt x="225" y="226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6E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15"/>
              <p:cNvSpPr/>
              <p:nvPr/>
            </p:nvSpPr>
            <p:spPr>
              <a:xfrm>
                <a:off x="415150" y="1381375"/>
                <a:ext cx="14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58" h="395" extrusionOk="0">
                    <a:moveTo>
                      <a:pt x="1" y="1"/>
                    </a:moveTo>
                    <a:lnTo>
                      <a:pt x="1" y="394"/>
                    </a:lnTo>
                    <a:lnTo>
                      <a:pt x="57" y="282"/>
                    </a:lnTo>
                    <a:lnTo>
                      <a:pt x="57" y="226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15"/>
              <p:cNvSpPr/>
              <p:nvPr/>
            </p:nvSpPr>
            <p:spPr>
              <a:xfrm>
                <a:off x="410950" y="1363125"/>
                <a:ext cx="56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69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169" y="169"/>
                    </a:lnTo>
                    <a:lnTo>
                      <a:pt x="225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27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15"/>
              <p:cNvSpPr/>
              <p:nvPr/>
            </p:nvSpPr>
            <p:spPr>
              <a:xfrm>
                <a:off x="377225" y="12619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15"/>
              <p:cNvSpPr/>
              <p:nvPr/>
            </p:nvSpPr>
            <p:spPr>
              <a:xfrm>
                <a:off x="388475" y="13982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15"/>
              <p:cNvSpPr/>
              <p:nvPr/>
            </p:nvSpPr>
            <p:spPr>
              <a:xfrm>
                <a:off x="387050" y="1394025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15"/>
              <p:cNvSpPr/>
              <p:nvPr/>
            </p:nvSpPr>
            <p:spPr>
              <a:xfrm>
                <a:off x="370200" y="12619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695F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15"/>
              <p:cNvSpPr/>
              <p:nvPr/>
            </p:nvSpPr>
            <p:spPr>
              <a:xfrm>
                <a:off x="367375" y="12605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13" y="56"/>
                    </a:lnTo>
                    <a:lnTo>
                      <a:pt x="113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95F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15"/>
              <p:cNvSpPr/>
              <p:nvPr/>
            </p:nvSpPr>
            <p:spPr>
              <a:xfrm>
                <a:off x="354750" y="12872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27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15"/>
              <p:cNvSpPr/>
              <p:nvPr/>
            </p:nvSpPr>
            <p:spPr>
              <a:xfrm>
                <a:off x="328050" y="1447425"/>
                <a:ext cx="37950" cy="188325"/>
              </a:xfrm>
              <a:custGeom>
                <a:avLst/>
                <a:gdLst/>
                <a:ahLst/>
                <a:cxnLst/>
                <a:rect l="l" t="t" r="r" b="b"/>
                <a:pathLst>
                  <a:path w="1518" h="7533" extrusionOk="0">
                    <a:moveTo>
                      <a:pt x="394" y="1"/>
                    </a:moveTo>
                    <a:lnTo>
                      <a:pt x="169" y="169"/>
                    </a:lnTo>
                    <a:lnTo>
                      <a:pt x="56" y="394"/>
                    </a:lnTo>
                    <a:lnTo>
                      <a:pt x="56" y="450"/>
                    </a:lnTo>
                    <a:lnTo>
                      <a:pt x="56" y="563"/>
                    </a:lnTo>
                    <a:lnTo>
                      <a:pt x="169" y="675"/>
                    </a:lnTo>
                    <a:lnTo>
                      <a:pt x="281" y="788"/>
                    </a:lnTo>
                    <a:lnTo>
                      <a:pt x="337" y="844"/>
                    </a:lnTo>
                    <a:lnTo>
                      <a:pt x="337" y="956"/>
                    </a:lnTo>
                    <a:lnTo>
                      <a:pt x="337" y="1181"/>
                    </a:lnTo>
                    <a:lnTo>
                      <a:pt x="281" y="1462"/>
                    </a:lnTo>
                    <a:lnTo>
                      <a:pt x="337" y="1687"/>
                    </a:lnTo>
                    <a:lnTo>
                      <a:pt x="450" y="1855"/>
                    </a:lnTo>
                    <a:lnTo>
                      <a:pt x="731" y="2024"/>
                    </a:lnTo>
                    <a:lnTo>
                      <a:pt x="618" y="2080"/>
                    </a:lnTo>
                    <a:lnTo>
                      <a:pt x="506" y="2080"/>
                    </a:lnTo>
                    <a:lnTo>
                      <a:pt x="337" y="2136"/>
                    </a:lnTo>
                    <a:lnTo>
                      <a:pt x="281" y="2249"/>
                    </a:lnTo>
                    <a:lnTo>
                      <a:pt x="337" y="2361"/>
                    </a:lnTo>
                    <a:lnTo>
                      <a:pt x="450" y="2530"/>
                    </a:lnTo>
                    <a:lnTo>
                      <a:pt x="562" y="2642"/>
                    </a:lnTo>
                    <a:lnTo>
                      <a:pt x="618" y="2867"/>
                    </a:lnTo>
                    <a:lnTo>
                      <a:pt x="675" y="3036"/>
                    </a:lnTo>
                    <a:lnTo>
                      <a:pt x="618" y="3148"/>
                    </a:lnTo>
                    <a:lnTo>
                      <a:pt x="506" y="3429"/>
                    </a:lnTo>
                    <a:lnTo>
                      <a:pt x="506" y="3654"/>
                    </a:lnTo>
                    <a:lnTo>
                      <a:pt x="506" y="4160"/>
                    </a:lnTo>
                    <a:lnTo>
                      <a:pt x="562" y="4272"/>
                    </a:lnTo>
                    <a:lnTo>
                      <a:pt x="506" y="4328"/>
                    </a:lnTo>
                    <a:lnTo>
                      <a:pt x="450" y="4497"/>
                    </a:lnTo>
                    <a:lnTo>
                      <a:pt x="450" y="4609"/>
                    </a:lnTo>
                    <a:lnTo>
                      <a:pt x="506" y="4722"/>
                    </a:lnTo>
                    <a:lnTo>
                      <a:pt x="506" y="4778"/>
                    </a:lnTo>
                    <a:lnTo>
                      <a:pt x="394" y="4722"/>
                    </a:lnTo>
                    <a:lnTo>
                      <a:pt x="281" y="4778"/>
                    </a:lnTo>
                    <a:lnTo>
                      <a:pt x="113" y="4891"/>
                    </a:lnTo>
                    <a:lnTo>
                      <a:pt x="56" y="4947"/>
                    </a:lnTo>
                    <a:lnTo>
                      <a:pt x="113" y="5059"/>
                    </a:lnTo>
                    <a:lnTo>
                      <a:pt x="113" y="5115"/>
                    </a:lnTo>
                    <a:lnTo>
                      <a:pt x="169" y="5115"/>
                    </a:lnTo>
                    <a:lnTo>
                      <a:pt x="169" y="5172"/>
                    </a:lnTo>
                    <a:lnTo>
                      <a:pt x="169" y="5228"/>
                    </a:lnTo>
                    <a:lnTo>
                      <a:pt x="337" y="5453"/>
                    </a:lnTo>
                    <a:lnTo>
                      <a:pt x="394" y="5565"/>
                    </a:lnTo>
                    <a:lnTo>
                      <a:pt x="450" y="5677"/>
                    </a:lnTo>
                    <a:lnTo>
                      <a:pt x="169" y="5902"/>
                    </a:lnTo>
                    <a:lnTo>
                      <a:pt x="56" y="5958"/>
                    </a:lnTo>
                    <a:lnTo>
                      <a:pt x="0" y="6127"/>
                    </a:lnTo>
                    <a:lnTo>
                      <a:pt x="0" y="6183"/>
                    </a:lnTo>
                    <a:lnTo>
                      <a:pt x="113" y="6239"/>
                    </a:lnTo>
                    <a:lnTo>
                      <a:pt x="169" y="6408"/>
                    </a:lnTo>
                    <a:lnTo>
                      <a:pt x="169" y="6464"/>
                    </a:lnTo>
                    <a:lnTo>
                      <a:pt x="394" y="6464"/>
                    </a:lnTo>
                    <a:lnTo>
                      <a:pt x="394" y="6520"/>
                    </a:lnTo>
                    <a:lnTo>
                      <a:pt x="394" y="6633"/>
                    </a:lnTo>
                    <a:lnTo>
                      <a:pt x="394" y="6914"/>
                    </a:lnTo>
                    <a:lnTo>
                      <a:pt x="450" y="7026"/>
                    </a:lnTo>
                    <a:lnTo>
                      <a:pt x="618" y="7026"/>
                    </a:lnTo>
                    <a:lnTo>
                      <a:pt x="675" y="7139"/>
                    </a:lnTo>
                    <a:lnTo>
                      <a:pt x="787" y="7532"/>
                    </a:lnTo>
                    <a:lnTo>
                      <a:pt x="899" y="7476"/>
                    </a:lnTo>
                    <a:lnTo>
                      <a:pt x="1124" y="7420"/>
                    </a:lnTo>
                    <a:lnTo>
                      <a:pt x="1180" y="7364"/>
                    </a:lnTo>
                    <a:lnTo>
                      <a:pt x="1180" y="7195"/>
                    </a:lnTo>
                    <a:lnTo>
                      <a:pt x="1237" y="7139"/>
                    </a:lnTo>
                    <a:lnTo>
                      <a:pt x="1349" y="7083"/>
                    </a:lnTo>
                    <a:lnTo>
                      <a:pt x="1349" y="6970"/>
                    </a:lnTo>
                    <a:lnTo>
                      <a:pt x="1349" y="6858"/>
                    </a:lnTo>
                    <a:lnTo>
                      <a:pt x="1405" y="6745"/>
                    </a:lnTo>
                    <a:lnTo>
                      <a:pt x="1462" y="6633"/>
                    </a:lnTo>
                    <a:lnTo>
                      <a:pt x="1405" y="6408"/>
                    </a:lnTo>
                    <a:lnTo>
                      <a:pt x="1349" y="6127"/>
                    </a:lnTo>
                    <a:lnTo>
                      <a:pt x="1293" y="5846"/>
                    </a:lnTo>
                    <a:lnTo>
                      <a:pt x="1349" y="5565"/>
                    </a:lnTo>
                    <a:lnTo>
                      <a:pt x="1349" y="5509"/>
                    </a:lnTo>
                    <a:lnTo>
                      <a:pt x="1293" y="5453"/>
                    </a:lnTo>
                    <a:lnTo>
                      <a:pt x="1180" y="5340"/>
                    </a:lnTo>
                    <a:lnTo>
                      <a:pt x="1237" y="4947"/>
                    </a:lnTo>
                    <a:lnTo>
                      <a:pt x="1293" y="4497"/>
                    </a:lnTo>
                    <a:lnTo>
                      <a:pt x="1293" y="3935"/>
                    </a:lnTo>
                    <a:lnTo>
                      <a:pt x="1293" y="3654"/>
                    </a:lnTo>
                    <a:lnTo>
                      <a:pt x="1349" y="3542"/>
                    </a:lnTo>
                    <a:lnTo>
                      <a:pt x="1462" y="3429"/>
                    </a:lnTo>
                    <a:lnTo>
                      <a:pt x="1518" y="3317"/>
                    </a:lnTo>
                    <a:lnTo>
                      <a:pt x="1518" y="3261"/>
                    </a:lnTo>
                    <a:lnTo>
                      <a:pt x="1462" y="3148"/>
                    </a:lnTo>
                    <a:lnTo>
                      <a:pt x="1405" y="3036"/>
                    </a:lnTo>
                    <a:lnTo>
                      <a:pt x="1293" y="2867"/>
                    </a:lnTo>
                    <a:lnTo>
                      <a:pt x="1180" y="2699"/>
                    </a:lnTo>
                    <a:lnTo>
                      <a:pt x="1180" y="2530"/>
                    </a:lnTo>
                    <a:lnTo>
                      <a:pt x="1180" y="2305"/>
                    </a:lnTo>
                    <a:lnTo>
                      <a:pt x="1180" y="2136"/>
                    </a:lnTo>
                    <a:lnTo>
                      <a:pt x="1237" y="2024"/>
                    </a:lnTo>
                    <a:lnTo>
                      <a:pt x="1349" y="1968"/>
                    </a:lnTo>
                    <a:lnTo>
                      <a:pt x="1462" y="1968"/>
                    </a:lnTo>
                    <a:lnTo>
                      <a:pt x="1518" y="1855"/>
                    </a:lnTo>
                    <a:lnTo>
                      <a:pt x="1518" y="1743"/>
                    </a:lnTo>
                    <a:lnTo>
                      <a:pt x="1462" y="1687"/>
                    </a:lnTo>
                    <a:lnTo>
                      <a:pt x="1349" y="1631"/>
                    </a:lnTo>
                    <a:lnTo>
                      <a:pt x="1237" y="1574"/>
                    </a:lnTo>
                    <a:lnTo>
                      <a:pt x="1180" y="1462"/>
                    </a:lnTo>
                    <a:lnTo>
                      <a:pt x="1180" y="1237"/>
                    </a:lnTo>
                    <a:lnTo>
                      <a:pt x="1068" y="1069"/>
                    </a:lnTo>
                    <a:lnTo>
                      <a:pt x="787" y="788"/>
                    </a:lnTo>
                    <a:lnTo>
                      <a:pt x="675" y="506"/>
                    </a:lnTo>
                    <a:lnTo>
                      <a:pt x="618" y="450"/>
                    </a:lnTo>
                    <a:lnTo>
                      <a:pt x="562" y="394"/>
                    </a:lnTo>
                    <a:lnTo>
                      <a:pt x="562" y="338"/>
                    </a:lnTo>
                    <a:lnTo>
                      <a:pt x="562" y="282"/>
                    </a:lnTo>
                    <a:lnTo>
                      <a:pt x="562" y="225"/>
                    </a:lnTo>
                    <a:lnTo>
                      <a:pt x="506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27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15"/>
              <p:cNvSpPr/>
              <p:nvPr/>
            </p:nvSpPr>
            <p:spPr>
              <a:xfrm>
                <a:off x="316800" y="1427750"/>
                <a:ext cx="33750" cy="12510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5004" extrusionOk="0">
                    <a:moveTo>
                      <a:pt x="113" y="1"/>
                    </a:moveTo>
                    <a:lnTo>
                      <a:pt x="113" y="57"/>
                    </a:lnTo>
                    <a:lnTo>
                      <a:pt x="113" y="113"/>
                    </a:lnTo>
                    <a:lnTo>
                      <a:pt x="225" y="169"/>
                    </a:lnTo>
                    <a:lnTo>
                      <a:pt x="225" y="226"/>
                    </a:lnTo>
                    <a:lnTo>
                      <a:pt x="225" y="338"/>
                    </a:lnTo>
                    <a:lnTo>
                      <a:pt x="169" y="394"/>
                    </a:lnTo>
                    <a:lnTo>
                      <a:pt x="113" y="450"/>
                    </a:lnTo>
                    <a:lnTo>
                      <a:pt x="169" y="675"/>
                    </a:lnTo>
                    <a:lnTo>
                      <a:pt x="113" y="900"/>
                    </a:lnTo>
                    <a:lnTo>
                      <a:pt x="57" y="956"/>
                    </a:lnTo>
                    <a:lnTo>
                      <a:pt x="113" y="1012"/>
                    </a:lnTo>
                    <a:lnTo>
                      <a:pt x="169" y="1125"/>
                    </a:lnTo>
                    <a:lnTo>
                      <a:pt x="113" y="1125"/>
                    </a:lnTo>
                    <a:lnTo>
                      <a:pt x="57" y="1181"/>
                    </a:lnTo>
                    <a:lnTo>
                      <a:pt x="1" y="1293"/>
                    </a:lnTo>
                    <a:lnTo>
                      <a:pt x="57" y="1406"/>
                    </a:lnTo>
                    <a:lnTo>
                      <a:pt x="169" y="1462"/>
                    </a:lnTo>
                    <a:lnTo>
                      <a:pt x="169" y="1518"/>
                    </a:lnTo>
                    <a:lnTo>
                      <a:pt x="169" y="1631"/>
                    </a:lnTo>
                    <a:lnTo>
                      <a:pt x="113" y="1743"/>
                    </a:lnTo>
                    <a:lnTo>
                      <a:pt x="169" y="1856"/>
                    </a:lnTo>
                    <a:lnTo>
                      <a:pt x="225" y="1912"/>
                    </a:lnTo>
                    <a:lnTo>
                      <a:pt x="225" y="2024"/>
                    </a:lnTo>
                    <a:lnTo>
                      <a:pt x="113" y="2137"/>
                    </a:lnTo>
                    <a:lnTo>
                      <a:pt x="57" y="2305"/>
                    </a:lnTo>
                    <a:lnTo>
                      <a:pt x="57" y="2474"/>
                    </a:lnTo>
                    <a:lnTo>
                      <a:pt x="57" y="2530"/>
                    </a:lnTo>
                    <a:lnTo>
                      <a:pt x="113" y="2642"/>
                    </a:lnTo>
                    <a:lnTo>
                      <a:pt x="169" y="2699"/>
                    </a:lnTo>
                    <a:lnTo>
                      <a:pt x="169" y="2755"/>
                    </a:lnTo>
                    <a:lnTo>
                      <a:pt x="169" y="2923"/>
                    </a:lnTo>
                    <a:lnTo>
                      <a:pt x="282" y="3092"/>
                    </a:lnTo>
                    <a:lnTo>
                      <a:pt x="282" y="3261"/>
                    </a:lnTo>
                    <a:lnTo>
                      <a:pt x="282" y="3598"/>
                    </a:lnTo>
                    <a:lnTo>
                      <a:pt x="338" y="3879"/>
                    </a:lnTo>
                    <a:lnTo>
                      <a:pt x="506" y="4441"/>
                    </a:lnTo>
                    <a:lnTo>
                      <a:pt x="619" y="4497"/>
                    </a:lnTo>
                    <a:lnTo>
                      <a:pt x="731" y="4610"/>
                    </a:lnTo>
                    <a:lnTo>
                      <a:pt x="787" y="4778"/>
                    </a:lnTo>
                    <a:lnTo>
                      <a:pt x="787" y="4891"/>
                    </a:lnTo>
                    <a:lnTo>
                      <a:pt x="900" y="5003"/>
                    </a:lnTo>
                    <a:lnTo>
                      <a:pt x="1012" y="5003"/>
                    </a:lnTo>
                    <a:lnTo>
                      <a:pt x="1125" y="4834"/>
                    </a:lnTo>
                    <a:lnTo>
                      <a:pt x="1125" y="4722"/>
                    </a:lnTo>
                    <a:lnTo>
                      <a:pt x="1068" y="4610"/>
                    </a:lnTo>
                    <a:lnTo>
                      <a:pt x="1012" y="4553"/>
                    </a:lnTo>
                    <a:lnTo>
                      <a:pt x="1068" y="4497"/>
                    </a:lnTo>
                    <a:lnTo>
                      <a:pt x="1068" y="4441"/>
                    </a:lnTo>
                    <a:lnTo>
                      <a:pt x="1012" y="4385"/>
                    </a:lnTo>
                    <a:lnTo>
                      <a:pt x="1012" y="4272"/>
                    </a:lnTo>
                    <a:lnTo>
                      <a:pt x="1068" y="4216"/>
                    </a:lnTo>
                    <a:lnTo>
                      <a:pt x="1125" y="4160"/>
                    </a:lnTo>
                    <a:lnTo>
                      <a:pt x="1181" y="4104"/>
                    </a:lnTo>
                    <a:lnTo>
                      <a:pt x="1237" y="4048"/>
                    </a:lnTo>
                    <a:lnTo>
                      <a:pt x="1293" y="3991"/>
                    </a:lnTo>
                    <a:lnTo>
                      <a:pt x="1293" y="3879"/>
                    </a:lnTo>
                    <a:lnTo>
                      <a:pt x="1181" y="3767"/>
                    </a:lnTo>
                    <a:lnTo>
                      <a:pt x="1125" y="3654"/>
                    </a:lnTo>
                    <a:lnTo>
                      <a:pt x="1125" y="3317"/>
                    </a:lnTo>
                    <a:lnTo>
                      <a:pt x="1125" y="3261"/>
                    </a:lnTo>
                    <a:lnTo>
                      <a:pt x="1068" y="3204"/>
                    </a:lnTo>
                    <a:lnTo>
                      <a:pt x="844" y="3204"/>
                    </a:lnTo>
                    <a:lnTo>
                      <a:pt x="787" y="3148"/>
                    </a:lnTo>
                    <a:lnTo>
                      <a:pt x="787" y="3036"/>
                    </a:lnTo>
                    <a:lnTo>
                      <a:pt x="956" y="2980"/>
                    </a:lnTo>
                    <a:lnTo>
                      <a:pt x="1068" y="2923"/>
                    </a:lnTo>
                    <a:lnTo>
                      <a:pt x="1237" y="2980"/>
                    </a:lnTo>
                    <a:lnTo>
                      <a:pt x="1293" y="2980"/>
                    </a:lnTo>
                    <a:lnTo>
                      <a:pt x="1349" y="2923"/>
                    </a:lnTo>
                    <a:lnTo>
                      <a:pt x="1293" y="2755"/>
                    </a:lnTo>
                    <a:lnTo>
                      <a:pt x="1237" y="2642"/>
                    </a:lnTo>
                    <a:lnTo>
                      <a:pt x="1068" y="2642"/>
                    </a:lnTo>
                    <a:lnTo>
                      <a:pt x="956" y="2586"/>
                    </a:lnTo>
                    <a:lnTo>
                      <a:pt x="900" y="2586"/>
                    </a:lnTo>
                    <a:lnTo>
                      <a:pt x="900" y="2530"/>
                    </a:lnTo>
                    <a:lnTo>
                      <a:pt x="900" y="2474"/>
                    </a:lnTo>
                    <a:lnTo>
                      <a:pt x="844" y="2361"/>
                    </a:lnTo>
                    <a:lnTo>
                      <a:pt x="787" y="2305"/>
                    </a:lnTo>
                    <a:lnTo>
                      <a:pt x="844" y="2193"/>
                    </a:lnTo>
                    <a:lnTo>
                      <a:pt x="900" y="2080"/>
                    </a:lnTo>
                    <a:lnTo>
                      <a:pt x="844" y="1968"/>
                    </a:lnTo>
                    <a:lnTo>
                      <a:pt x="900" y="1856"/>
                    </a:lnTo>
                    <a:lnTo>
                      <a:pt x="900" y="1799"/>
                    </a:lnTo>
                    <a:lnTo>
                      <a:pt x="900" y="1687"/>
                    </a:lnTo>
                    <a:lnTo>
                      <a:pt x="900" y="1518"/>
                    </a:lnTo>
                    <a:lnTo>
                      <a:pt x="844" y="1462"/>
                    </a:lnTo>
                    <a:lnTo>
                      <a:pt x="731" y="1406"/>
                    </a:lnTo>
                    <a:lnTo>
                      <a:pt x="619" y="1350"/>
                    </a:lnTo>
                    <a:lnTo>
                      <a:pt x="563" y="1293"/>
                    </a:lnTo>
                    <a:lnTo>
                      <a:pt x="563" y="1181"/>
                    </a:lnTo>
                    <a:lnTo>
                      <a:pt x="731" y="1012"/>
                    </a:lnTo>
                    <a:lnTo>
                      <a:pt x="844" y="788"/>
                    </a:lnTo>
                    <a:lnTo>
                      <a:pt x="787" y="731"/>
                    </a:lnTo>
                    <a:lnTo>
                      <a:pt x="675" y="731"/>
                    </a:lnTo>
                    <a:lnTo>
                      <a:pt x="563" y="675"/>
                    </a:lnTo>
                    <a:lnTo>
                      <a:pt x="450" y="619"/>
                    </a:lnTo>
                    <a:lnTo>
                      <a:pt x="450" y="563"/>
                    </a:lnTo>
                    <a:lnTo>
                      <a:pt x="394" y="394"/>
                    </a:lnTo>
                    <a:lnTo>
                      <a:pt x="394" y="226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284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15"/>
              <p:cNvSpPr/>
              <p:nvPr/>
            </p:nvSpPr>
            <p:spPr>
              <a:xfrm>
                <a:off x="346300" y="1450250"/>
                <a:ext cx="267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687" extrusionOk="0">
                    <a:moveTo>
                      <a:pt x="169" y="0"/>
                    </a:moveTo>
                    <a:lnTo>
                      <a:pt x="113" y="225"/>
                    </a:lnTo>
                    <a:lnTo>
                      <a:pt x="113" y="450"/>
                    </a:lnTo>
                    <a:lnTo>
                      <a:pt x="113" y="562"/>
                    </a:lnTo>
                    <a:lnTo>
                      <a:pt x="57" y="675"/>
                    </a:lnTo>
                    <a:lnTo>
                      <a:pt x="1" y="843"/>
                    </a:lnTo>
                    <a:lnTo>
                      <a:pt x="169" y="956"/>
                    </a:lnTo>
                    <a:lnTo>
                      <a:pt x="282" y="1012"/>
                    </a:lnTo>
                    <a:lnTo>
                      <a:pt x="338" y="1068"/>
                    </a:lnTo>
                    <a:lnTo>
                      <a:pt x="338" y="1180"/>
                    </a:lnTo>
                    <a:lnTo>
                      <a:pt x="338" y="1349"/>
                    </a:lnTo>
                    <a:lnTo>
                      <a:pt x="394" y="1461"/>
                    </a:lnTo>
                    <a:lnTo>
                      <a:pt x="507" y="1574"/>
                    </a:lnTo>
                    <a:lnTo>
                      <a:pt x="732" y="1630"/>
                    </a:lnTo>
                    <a:lnTo>
                      <a:pt x="788" y="1686"/>
                    </a:lnTo>
                    <a:lnTo>
                      <a:pt x="1013" y="1630"/>
                    </a:lnTo>
                    <a:lnTo>
                      <a:pt x="1069" y="1574"/>
                    </a:lnTo>
                    <a:lnTo>
                      <a:pt x="1069" y="1405"/>
                    </a:lnTo>
                    <a:lnTo>
                      <a:pt x="1013" y="1293"/>
                    </a:lnTo>
                    <a:lnTo>
                      <a:pt x="956" y="1293"/>
                    </a:lnTo>
                    <a:lnTo>
                      <a:pt x="732" y="1349"/>
                    </a:lnTo>
                    <a:lnTo>
                      <a:pt x="675" y="1349"/>
                    </a:lnTo>
                    <a:lnTo>
                      <a:pt x="563" y="1293"/>
                    </a:lnTo>
                    <a:lnTo>
                      <a:pt x="563" y="1180"/>
                    </a:lnTo>
                    <a:lnTo>
                      <a:pt x="619" y="1068"/>
                    </a:lnTo>
                    <a:lnTo>
                      <a:pt x="619" y="956"/>
                    </a:lnTo>
                    <a:lnTo>
                      <a:pt x="675" y="843"/>
                    </a:lnTo>
                    <a:lnTo>
                      <a:pt x="619" y="787"/>
                    </a:lnTo>
                    <a:lnTo>
                      <a:pt x="563" y="562"/>
                    </a:lnTo>
                    <a:lnTo>
                      <a:pt x="450" y="393"/>
                    </a:lnTo>
                    <a:lnTo>
                      <a:pt x="394" y="169"/>
                    </a:lnTo>
                    <a:lnTo>
                      <a:pt x="394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15"/>
              <p:cNvSpPr/>
              <p:nvPr/>
            </p:nvSpPr>
            <p:spPr>
              <a:xfrm>
                <a:off x="311175" y="1429150"/>
                <a:ext cx="2850" cy="1410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64" extrusionOk="0">
                    <a:moveTo>
                      <a:pt x="57" y="1"/>
                    </a:moveTo>
                    <a:lnTo>
                      <a:pt x="1" y="170"/>
                    </a:lnTo>
                    <a:lnTo>
                      <a:pt x="1" y="282"/>
                    </a:lnTo>
                    <a:lnTo>
                      <a:pt x="113" y="563"/>
                    </a:lnTo>
                    <a:lnTo>
                      <a:pt x="113" y="226"/>
                    </a:lnTo>
                    <a:lnTo>
                      <a:pt x="113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15"/>
              <p:cNvSpPr/>
              <p:nvPr/>
            </p:nvSpPr>
            <p:spPr>
              <a:xfrm>
                <a:off x="267625" y="1468500"/>
                <a:ext cx="70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70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169" y="169"/>
                    </a:lnTo>
                    <a:lnTo>
                      <a:pt x="225" y="169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15"/>
              <p:cNvSpPr/>
              <p:nvPr/>
            </p:nvSpPr>
            <p:spPr>
              <a:xfrm>
                <a:off x="314000" y="14432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113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15"/>
              <p:cNvSpPr/>
              <p:nvPr/>
            </p:nvSpPr>
            <p:spPr>
              <a:xfrm>
                <a:off x="315400" y="1457275"/>
                <a:ext cx="28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5" extrusionOk="0">
                    <a:moveTo>
                      <a:pt x="113" y="0"/>
                    </a:moveTo>
                    <a:lnTo>
                      <a:pt x="0" y="112"/>
                    </a:lnTo>
                    <a:lnTo>
                      <a:pt x="113" y="225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15"/>
              <p:cNvSpPr/>
              <p:nvPr/>
            </p:nvSpPr>
            <p:spPr>
              <a:xfrm>
                <a:off x="269025" y="14783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" y="56"/>
                    </a:moveTo>
                    <a:lnTo>
                      <a:pt x="1" y="56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" y="56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15"/>
              <p:cNvSpPr/>
              <p:nvPr/>
            </p:nvSpPr>
            <p:spPr>
              <a:xfrm>
                <a:off x="270425" y="14727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15"/>
              <p:cNvSpPr/>
              <p:nvPr/>
            </p:nvSpPr>
            <p:spPr>
              <a:xfrm>
                <a:off x="271825" y="14474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15"/>
              <p:cNvSpPr/>
              <p:nvPr/>
            </p:nvSpPr>
            <p:spPr>
              <a:xfrm>
                <a:off x="271825" y="14376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B6F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15"/>
              <p:cNvSpPr/>
              <p:nvPr/>
            </p:nvSpPr>
            <p:spPr>
              <a:xfrm>
                <a:off x="271825" y="147552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15"/>
              <p:cNvSpPr/>
              <p:nvPr/>
            </p:nvSpPr>
            <p:spPr>
              <a:xfrm>
                <a:off x="273250" y="14474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15"/>
              <p:cNvSpPr/>
              <p:nvPr/>
            </p:nvSpPr>
            <p:spPr>
              <a:xfrm>
                <a:off x="280275" y="14727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4" name="Google Shape;6614;p15"/>
              <p:cNvSpPr/>
              <p:nvPr/>
            </p:nvSpPr>
            <p:spPr>
              <a:xfrm>
                <a:off x="312575" y="14446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15"/>
              <p:cNvSpPr/>
              <p:nvPr/>
            </p:nvSpPr>
            <p:spPr>
              <a:xfrm>
                <a:off x="363175" y="1388400"/>
                <a:ext cx="70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51" extrusionOk="0">
                    <a:moveTo>
                      <a:pt x="281" y="1"/>
                    </a:moveTo>
                    <a:lnTo>
                      <a:pt x="169" y="57"/>
                    </a:lnTo>
                    <a:lnTo>
                      <a:pt x="113" y="113"/>
                    </a:lnTo>
                    <a:lnTo>
                      <a:pt x="0" y="226"/>
                    </a:lnTo>
                    <a:lnTo>
                      <a:pt x="57" y="282"/>
                    </a:lnTo>
                    <a:lnTo>
                      <a:pt x="113" y="338"/>
                    </a:lnTo>
                    <a:lnTo>
                      <a:pt x="169" y="338"/>
                    </a:lnTo>
                    <a:lnTo>
                      <a:pt x="169" y="394"/>
                    </a:lnTo>
                    <a:lnTo>
                      <a:pt x="225" y="451"/>
                    </a:lnTo>
                    <a:lnTo>
                      <a:pt x="281" y="394"/>
                    </a:lnTo>
                    <a:lnTo>
                      <a:pt x="225" y="282"/>
                    </a:lnTo>
                    <a:lnTo>
                      <a:pt x="225" y="170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6C67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15"/>
              <p:cNvSpPr/>
              <p:nvPr/>
            </p:nvSpPr>
            <p:spPr>
              <a:xfrm>
                <a:off x="370200" y="1382800"/>
                <a:ext cx="422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07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0" y="337"/>
                    </a:lnTo>
                    <a:lnTo>
                      <a:pt x="0" y="394"/>
                    </a:lnTo>
                    <a:lnTo>
                      <a:pt x="57" y="450"/>
                    </a:lnTo>
                    <a:lnTo>
                      <a:pt x="57" y="506"/>
                    </a:lnTo>
                    <a:lnTo>
                      <a:pt x="113" y="506"/>
                    </a:lnTo>
                    <a:lnTo>
                      <a:pt x="169" y="394"/>
                    </a:lnTo>
                    <a:lnTo>
                      <a:pt x="113" y="225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15"/>
              <p:cNvSpPr/>
              <p:nvPr/>
            </p:nvSpPr>
            <p:spPr>
              <a:xfrm>
                <a:off x="364575" y="137295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15"/>
              <p:cNvSpPr/>
              <p:nvPr/>
            </p:nvSpPr>
            <p:spPr>
              <a:xfrm>
                <a:off x="336475" y="13813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15"/>
              <p:cNvSpPr/>
              <p:nvPr/>
            </p:nvSpPr>
            <p:spPr>
              <a:xfrm>
                <a:off x="332250" y="13364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15"/>
              <p:cNvSpPr/>
              <p:nvPr/>
            </p:nvSpPr>
            <p:spPr>
              <a:xfrm>
                <a:off x="342100" y="1406675"/>
                <a:ext cx="36550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137" extrusionOk="0">
                    <a:moveTo>
                      <a:pt x="562" y="1"/>
                    </a:moveTo>
                    <a:lnTo>
                      <a:pt x="562" y="57"/>
                    </a:lnTo>
                    <a:lnTo>
                      <a:pt x="618" y="113"/>
                    </a:lnTo>
                    <a:lnTo>
                      <a:pt x="618" y="169"/>
                    </a:lnTo>
                    <a:lnTo>
                      <a:pt x="562" y="169"/>
                    </a:lnTo>
                    <a:lnTo>
                      <a:pt x="394" y="225"/>
                    </a:lnTo>
                    <a:lnTo>
                      <a:pt x="169" y="338"/>
                    </a:lnTo>
                    <a:lnTo>
                      <a:pt x="113" y="394"/>
                    </a:lnTo>
                    <a:lnTo>
                      <a:pt x="113" y="507"/>
                    </a:lnTo>
                    <a:lnTo>
                      <a:pt x="56" y="563"/>
                    </a:lnTo>
                    <a:lnTo>
                      <a:pt x="56" y="619"/>
                    </a:lnTo>
                    <a:lnTo>
                      <a:pt x="0" y="731"/>
                    </a:lnTo>
                    <a:lnTo>
                      <a:pt x="169" y="731"/>
                    </a:lnTo>
                    <a:lnTo>
                      <a:pt x="281" y="1069"/>
                    </a:lnTo>
                    <a:lnTo>
                      <a:pt x="394" y="1237"/>
                    </a:lnTo>
                    <a:lnTo>
                      <a:pt x="506" y="1350"/>
                    </a:lnTo>
                    <a:lnTo>
                      <a:pt x="731" y="1518"/>
                    </a:lnTo>
                    <a:lnTo>
                      <a:pt x="787" y="1574"/>
                    </a:lnTo>
                    <a:lnTo>
                      <a:pt x="562" y="1574"/>
                    </a:lnTo>
                    <a:lnTo>
                      <a:pt x="506" y="1631"/>
                    </a:lnTo>
                    <a:lnTo>
                      <a:pt x="506" y="1687"/>
                    </a:lnTo>
                    <a:lnTo>
                      <a:pt x="506" y="1799"/>
                    </a:lnTo>
                    <a:lnTo>
                      <a:pt x="506" y="1855"/>
                    </a:lnTo>
                    <a:lnTo>
                      <a:pt x="506" y="1912"/>
                    </a:lnTo>
                    <a:lnTo>
                      <a:pt x="675" y="2080"/>
                    </a:lnTo>
                    <a:lnTo>
                      <a:pt x="900" y="2136"/>
                    </a:lnTo>
                    <a:lnTo>
                      <a:pt x="1124" y="2136"/>
                    </a:lnTo>
                    <a:lnTo>
                      <a:pt x="1405" y="2080"/>
                    </a:lnTo>
                    <a:lnTo>
                      <a:pt x="1462" y="1968"/>
                    </a:lnTo>
                    <a:lnTo>
                      <a:pt x="1462" y="1855"/>
                    </a:lnTo>
                    <a:lnTo>
                      <a:pt x="1462" y="1743"/>
                    </a:lnTo>
                    <a:lnTo>
                      <a:pt x="1349" y="1687"/>
                    </a:lnTo>
                    <a:lnTo>
                      <a:pt x="1181" y="1574"/>
                    </a:lnTo>
                    <a:lnTo>
                      <a:pt x="1068" y="1406"/>
                    </a:lnTo>
                    <a:lnTo>
                      <a:pt x="956" y="1125"/>
                    </a:lnTo>
                    <a:lnTo>
                      <a:pt x="956" y="1012"/>
                    </a:lnTo>
                    <a:lnTo>
                      <a:pt x="1068" y="844"/>
                    </a:lnTo>
                    <a:lnTo>
                      <a:pt x="1124" y="731"/>
                    </a:lnTo>
                    <a:lnTo>
                      <a:pt x="1124" y="619"/>
                    </a:lnTo>
                    <a:lnTo>
                      <a:pt x="1124" y="563"/>
                    </a:lnTo>
                    <a:lnTo>
                      <a:pt x="1068" y="507"/>
                    </a:lnTo>
                    <a:lnTo>
                      <a:pt x="675" y="507"/>
                    </a:lnTo>
                    <a:lnTo>
                      <a:pt x="618" y="450"/>
                    </a:lnTo>
                    <a:lnTo>
                      <a:pt x="675" y="394"/>
                    </a:lnTo>
                    <a:lnTo>
                      <a:pt x="731" y="394"/>
                    </a:lnTo>
                    <a:lnTo>
                      <a:pt x="843" y="338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615E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15"/>
              <p:cNvSpPr/>
              <p:nvPr/>
            </p:nvSpPr>
            <p:spPr>
              <a:xfrm>
                <a:off x="361775" y="1422125"/>
                <a:ext cx="23900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688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451"/>
                    </a:lnTo>
                    <a:lnTo>
                      <a:pt x="113" y="675"/>
                    </a:lnTo>
                    <a:lnTo>
                      <a:pt x="225" y="956"/>
                    </a:lnTo>
                    <a:lnTo>
                      <a:pt x="506" y="1125"/>
                    </a:lnTo>
                    <a:lnTo>
                      <a:pt x="506" y="1181"/>
                    </a:lnTo>
                    <a:lnTo>
                      <a:pt x="618" y="1237"/>
                    </a:lnTo>
                    <a:lnTo>
                      <a:pt x="562" y="1406"/>
                    </a:lnTo>
                    <a:lnTo>
                      <a:pt x="506" y="1462"/>
                    </a:lnTo>
                    <a:lnTo>
                      <a:pt x="450" y="1575"/>
                    </a:lnTo>
                    <a:lnTo>
                      <a:pt x="562" y="1687"/>
                    </a:lnTo>
                    <a:lnTo>
                      <a:pt x="675" y="1687"/>
                    </a:lnTo>
                    <a:lnTo>
                      <a:pt x="787" y="1631"/>
                    </a:lnTo>
                    <a:lnTo>
                      <a:pt x="899" y="1575"/>
                    </a:lnTo>
                    <a:lnTo>
                      <a:pt x="956" y="1462"/>
                    </a:lnTo>
                    <a:lnTo>
                      <a:pt x="956" y="1350"/>
                    </a:lnTo>
                    <a:lnTo>
                      <a:pt x="899" y="1237"/>
                    </a:lnTo>
                    <a:lnTo>
                      <a:pt x="843" y="1125"/>
                    </a:lnTo>
                    <a:lnTo>
                      <a:pt x="843" y="1013"/>
                    </a:lnTo>
                    <a:lnTo>
                      <a:pt x="899" y="900"/>
                    </a:lnTo>
                    <a:lnTo>
                      <a:pt x="956" y="732"/>
                    </a:lnTo>
                    <a:lnTo>
                      <a:pt x="956" y="619"/>
                    </a:lnTo>
                    <a:lnTo>
                      <a:pt x="899" y="451"/>
                    </a:lnTo>
                    <a:lnTo>
                      <a:pt x="956" y="338"/>
                    </a:lnTo>
                    <a:lnTo>
                      <a:pt x="899" y="282"/>
                    </a:lnTo>
                    <a:lnTo>
                      <a:pt x="787" y="226"/>
                    </a:lnTo>
                    <a:lnTo>
                      <a:pt x="618" y="170"/>
                    </a:lnTo>
                    <a:lnTo>
                      <a:pt x="618" y="338"/>
                    </a:lnTo>
                    <a:lnTo>
                      <a:pt x="562" y="394"/>
                    </a:lnTo>
                    <a:lnTo>
                      <a:pt x="450" y="394"/>
                    </a:lnTo>
                    <a:lnTo>
                      <a:pt x="450" y="338"/>
                    </a:lnTo>
                    <a:lnTo>
                      <a:pt x="394" y="282"/>
                    </a:lnTo>
                    <a:lnTo>
                      <a:pt x="281" y="226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5350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15"/>
              <p:cNvSpPr/>
              <p:nvPr/>
            </p:nvSpPr>
            <p:spPr>
              <a:xfrm>
                <a:off x="326625" y="13561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15"/>
              <p:cNvSpPr/>
              <p:nvPr/>
            </p:nvSpPr>
            <p:spPr>
              <a:xfrm>
                <a:off x="322425" y="13617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15"/>
              <p:cNvSpPr/>
              <p:nvPr/>
            </p:nvSpPr>
            <p:spPr>
              <a:xfrm>
                <a:off x="319600" y="13547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15"/>
              <p:cNvSpPr/>
              <p:nvPr/>
            </p:nvSpPr>
            <p:spPr>
              <a:xfrm>
                <a:off x="343500" y="1423550"/>
                <a:ext cx="1407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1181" extrusionOk="0">
                    <a:moveTo>
                      <a:pt x="169" y="0"/>
                    </a:moveTo>
                    <a:lnTo>
                      <a:pt x="113" y="56"/>
                    </a:lnTo>
                    <a:lnTo>
                      <a:pt x="113" y="113"/>
                    </a:lnTo>
                    <a:lnTo>
                      <a:pt x="57" y="169"/>
                    </a:lnTo>
                    <a:lnTo>
                      <a:pt x="0" y="281"/>
                    </a:lnTo>
                    <a:lnTo>
                      <a:pt x="57" y="337"/>
                    </a:lnTo>
                    <a:lnTo>
                      <a:pt x="113" y="394"/>
                    </a:lnTo>
                    <a:lnTo>
                      <a:pt x="169" y="450"/>
                    </a:lnTo>
                    <a:lnTo>
                      <a:pt x="225" y="562"/>
                    </a:lnTo>
                    <a:lnTo>
                      <a:pt x="281" y="675"/>
                    </a:lnTo>
                    <a:lnTo>
                      <a:pt x="281" y="731"/>
                    </a:lnTo>
                    <a:lnTo>
                      <a:pt x="338" y="843"/>
                    </a:lnTo>
                    <a:lnTo>
                      <a:pt x="338" y="899"/>
                    </a:lnTo>
                    <a:lnTo>
                      <a:pt x="281" y="1068"/>
                    </a:lnTo>
                    <a:lnTo>
                      <a:pt x="394" y="1124"/>
                    </a:lnTo>
                    <a:lnTo>
                      <a:pt x="450" y="1180"/>
                    </a:lnTo>
                    <a:lnTo>
                      <a:pt x="506" y="1124"/>
                    </a:lnTo>
                    <a:lnTo>
                      <a:pt x="506" y="1068"/>
                    </a:lnTo>
                    <a:lnTo>
                      <a:pt x="506" y="899"/>
                    </a:lnTo>
                    <a:lnTo>
                      <a:pt x="562" y="787"/>
                    </a:lnTo>
                    <a:lnTo>
                      <a:pt x="562" y="731"/>
                    </a:lnTo>
                    <a:lnTo>
                      <a:pt x="562" y="675"/>
                    </a:lnTo>
                    <a:lnTo>
                      <a:pt x="338" y="394"/>
                    </a:lnTo>
                    <a:lnTo>
                      <a:pt x="225" y="225"/>
                    </a:lnTo>
                    <a:lnTo>
                      <a:pt x="225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6665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15"/>
              <p:cNvSpPr/>
              <p:nvPr/>
            </p:nvSpPr>
            <p:spPr>
              <a:xfrm>
                <a:off x="340700" y="1426350"/>
                <a:ext cx="562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338" extrusionOk="0">
                    <a:moveTo>
                      <a:pt x="225" y="1"/>
                    </a:moveTo>
                    <a:lnTo>
                      <a:pt x="169" y="57"/>
                    </a:lnTo>
                    <a:lnTo>
                      <a:pt x="56" y="57"/>
                    </a:lnTo>
                    <a:lnTo>
                      <a:pt x="0" y="169"/>
                    </a:lnTo>
                    <a:lnTo>
                      <a:pt x="56" y="282"/>
                    </a:lnTo>
                    <a:lnTo>
                      <a:pt x="112" y="338"/>
                    </a:lnTo>
                    <a:lnTo>
                      <a:pt x="225" y="282"/>
                    </a:lnTo>
                    <a:lnTo>
                      <a:pt x="225" y="169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615E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7" name="Google Shape;6627;p15"/>
              <p:cNvSpPr/>
              <p:nvPr/>
            </p:nvSpPr>
            <p:spPr>
              <a:xfrm>
                <a:off x="350525" y="14404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615E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8" name="Google Shape;6628;p15"/>
              <p:cNvSpPr/>
              <p:nvPr/>
            </p:nvSpPr>
            <p:spPr>
              <a:xfrm>
                <a:off x="349125" y="14376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6" y="113"/>
                    </a:lnTo>
                    <a:lnTo>
                      <a:pt x="56" y="11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15E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15"/>
              <p:cNvSpPr/>
              <p:nvPr/>
            </p:nvSpPr>
            <p:spPr>
              <a:xfrm>
                <a:off x="333650" y="14109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6C67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15"/>
              <p:cNvSpPr/>
              <p:nvPr/>
            </p:nvSpPr>
            <p:spPr>
              <a:xfrm>
                <a:off x="321025" y="1142525"/>
                <a:ext cx="6325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1743" extrusionOk="0">
                    <a:moveTo>
                      <a:pt x="2417" y="0"/>
                    </a:moveTo>
                    <a:lnTo>
                      <a:pt x="2361" y="56"/>
                    </a:lnTo>
                    <a:lnTo>
                      <a:pt x="2136" y="56"/>
                    </a:lnTo>
                    <a:lnTo>
                      <a:pt x="2080" y="112"/>
                    </a:lnTo>
                    <a:lnTo>
                      <a:pt x="2024" y="169"/>
                    </a:lnTo>
                    <a:lnTo>
                      <a:pt x="2024" y="337"/>
                    </a:lnTo>
                    <a:lnTo>
                      <a:pt x="2024" y="393"/>
                    </a:lnTo>
                    <a:lnTo>
                      <a:pt x="1967" y="450"/>
                    </a:lnTo>
                    <a:lnTo>
                      <a:pt x="1855" y="506"/>
                    </a:lnTo>
                    <a:lnTo>
                      <a:pt x="1799" y="562"/>
                    </a:lnTo>
                    <a:lnTo>
                      <a:pt x="1743" y="562"/>
                    </a:lnTo>
                    <a:lnTo>
                      <a:pt x="1630" y="506"/>
                    </a:lnTo>
                    <a:lnTo>
                      <a:pt x="1630" y="337"/>
                    </a:lnTo>
                    <a:lnTo>
                      <a:pt x="1574" y="281"/>
                    </a:lnTo>
                    <a:lnTo>
                      <a:pt x="1518" y="225"/>
                    </a:lnTo>
                    <a:lnTo>
                      <a:pt x="1461" y="225"/>
                    </a:lnTo>
                    <a:lnTo>
                      <a:pt x="1349" y="337"/>
                    </a:lnTo>
                    <a:lnTo>
                      <a:pt x="1293" y="393"/>
                    </a:lnTo>
                    <a:lnTo>
                      <a:pt x="956" y="393"/>
                    </a:lnTo>
                    <a:lnTo>
                      <a:pt x="843" y="337"/>
                    </a:lnTo>
                    <a:lnTo>
                      <a:pt x="731" y="225"/>
                    </a:lnTo>
                    <a:lnTo>
                      <a:pt x="618" y="112"/>
                    </a:lnTo>
                    <a:lnTo>
                      <a:pt x="506" y="169"/>
                    </a:lnTo>
                    <a:lnTo>
                      <a:pt x="450" y="618"/>
                    </a:lnTo>
                    <a:lnTo>
                      <a:pt x="394" y="674"/>
                    </a:lnTo>
                    <a:lnTo>
                      <a:pt x="281" y="731"/>
                    </a:lnTo>
                    <a:lnTo>
                      <a:pt x="169" y="731"/>
                    </a:lnTo>
                    <a:lnTo>
                      <a:pt x="56" y="787"/>
                    </a:lnTo>
                    <a:lnTo>
                      <a:pt x="0" y="843"/>
                    </a:lnTo>
                    <a:lnTo>
                      <a:pt x="56" y="899"/>
                    </a:lnTo>
                    <a:lnTo>
                      <a:pt x="225" y="899"/>
                    </a:lnTo>
                    <a:lnTo>
                      <a:pt x="618" y="787"/>
                    </a:lnTo>
                    <a:lnTo>
                      <a:pt x="675" y="843"/>
                    </a:lnTo>
                    <a:lnTo>
                      <a:pt x="675" y="956"/>
                    </a:lnTo>
                    <a:lnTo>
                      <a:pt x="618" y="1012"/>
                    </a:lnTo>
                    <a:lnTo>
                      <a:pt x="562" y="1012"/>
                    </a:lnTo>
                    <a:lnTo>
                      <a:pt x="394" y="1068"/>
                    </a:lnTo>
                    <a:lnTo>
                      <a:pt x="337" y="1124"/>
                    </a:lnTo>
                    <a:lnTo>
                      <a:pt x="337" y="1180"/>
                    </a:lnTo>
                    <a:lnTo>
                      <a:pt x="394" y="1237"/>
                    </a:lnTo>
                    <a:lnTo>
                      <a:pt x="394" y="1349"/>
                    </a:lnTo>
                    <a:lnTo>
                      <a:pt x="394" y="1461"/>
                    </a:lnTo>
                    <a:lnTo>
                      <a:pt x="450" y="1574"/>
                    </a:lnTo>
                    <a:lnTo>
                      <a:pt x="562" y="1574"/>
                    </a:lnTo>
                    <a:lnTo>
                      <a:pt x="618" y="1518"/>
                    </a:lnTo>
                    <a:lnTo>
                      <a:pt x="731" y="1518"/>
                    </a:lnTo>
                    <a:lnTo>
                      <a:pt x="843" y="1574"/>
                    </a:lnTo>
                    <a:lnTo>
                      <a:pt x="899" y="1630"/>
                    </a:lnTo>
                    <a:lnTo>
                      <a:pt x="956" y="1742"/>
                    </a:lnTo>
                    <a:lnTo>
                      <a:pt x="1237" y="1742"/>
                    </a:lnTo>
                    <a:lnTo>
                      <a:pt x="1461" y="1630"/>
                    </a:lnTo>
                    <a:lnTo>
                      <a:pt x="1630" y="1405"/>
                    </a:lnTo>
                    <a:lnTo>
                      <a:pt x="1686" y="1068"/>
                    </a:lnTo>
                    <a:lnTo>
                      <a:pt x="1686" y="956"/>
                    </a:lnTo>
                    <a:lnTo>
                      <a:pt x="1743" y="787"/>
                    </a:lnTo>
                    <a:lnTo>
                      <a:pt x="1799" y="731"/>
                    </a:lnTo>
                    <a:lnTo>
                      <a:pt x="1967" y="674"/>
                    </a:lnTo>
                    <a:lnTo>
                      <a:pt x="2136" y="562"/>
                    </a:lnTo>
                    <a:lnTo>
                      <a:pt x="2305" y="562"/>
                    </a:lnTo>
                    <a:lnTo>
                      <a:pt x="2361" y="618"/>
                    </a:lnTo>
                    <a:lnTo>
                      <a:pt x="2417" y="674"/>
                    </a:lnTo>
                    <a:lnTo>
                      <a:pt x="2473" y="618"/>
                    </a:lnTo>
                    <a:lnTo>
                      <a:pt x="2529" y="618"/>
                    </a:lnTo>
                    <a:lnTo>
                      <a:pt x="2529" y="562"/>
                    </a:lnTo>
                    <a:lnTo>
                      <a:pt x="2473" y="393"/>
                    </a:lnTo>
                    <a:lnTo>
                      <a:pt x="2417" y="281"/>
                    </a:lnTo>
                    <a:lnTo>
                      <a:pt x="2473" y="169"/>
                    </a:lnTo>
                    <a:lnTo>
                      <a:pt x="2473" y="56"/>
                    </a:lnTo>
                    <a:lnTo>
                      <a:pt x="2417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15"/>
              <p:cNvSpPr/>
              <p:nvPr/>
            </p:nvSpPr>
            <p:spPr>
              <a:xfrm>
                <a:off x="333650" y="1136900"/>
                <a:ext cx="2252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88" extrusionOk="0">
                    <a:moveTo>
                      <a:pt x="170" y="0"/>
                    </a:moveTo>
                    <a:lnTo>
                      <a:pt x="113" y="56"/>
                    </a:lnTo>
                    <a:lnTo>
                      <a:pt x="57" y="169"/>
                    </a:lnTo>
                    <a:lnTo>
                      <a:pt x="1" y="225"/>
                    </a:lnTo>
                    <a:lnTo>
                      <a:pt x="1" y="337"/>
                    </a:lnTo>
                    <a:lnTo>
                      <a:pt x="1" y="394"/>
                    </a:lnTo>
                    <a:lnTo>
                      <a:pt x="170" y="450"/>
                    </a:lnTo>
                    <a:lnTo>
                      <a:pt x="226" y="618"/>
                    </a:lnTo>
                    <a:lnTo>
                      <a:pt x="226" y="731"/>
                    </a:lnTo>
                    <a:lnTo>
                      <a:pt x="338" y="787"/>
                    </a:lnTo>
                    <a:lnTo>
                      <a:pt x="394" y="787"/>
                    </a:lnTo>
                    <a:lnTo>
                      <a:pt x="507" y="731"/>
                    </a:lnTo>
                    <a:lnTo>
                      <a:pt x="900" y="731"/>
                    </a:lnTo>
                    <a:lnTo>
                      <a:pt x="844" y="618"/>
                    </a:lnTo>
                    <a:lnTo>
                      <a:pt x="788" y="562"/>
                    </a:lnTo>
                    <a:lnTo>
                      <a:pt x="675" y="562"/>
                    </a:lnTo>
                    <a:lnTo>
                      <a:pt x="619" y="506"/>
                    </a:lnTo>
                    <a:lnTo>
                      <a:pt x="619" y="450"/>
                    </a:lnTo>
                    <a:lnTo>
                      <a:pt x="619" y="394"/>
                    </a:lnTo>
                    <a:lnTo>
                      <a:pt x="563" y="281"/>
                    </a:lnTo>
                    <a:lnTo>
                      <a:pt x="507" y="225"/>
                    </a:lnTo>
                    <a:lnTo>
                      <a:pt x="394" y="225"/>
                    </a:lnTo>
                    <a:lnTo>
                      <a:pt x="394" y="169"/>
                    </a:lnTo>
                    <a:lnTo>
                      <a:pt x="394" y="113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15"/>
              <p:cNvSpPr/>
              <p:nvPr/>
            </p:nvSpPr>
            <p:spPr>
              <a:xfrm>
                <a:off x="330850" y="11369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113" y="0"/>
                    </a:moveTo>
                    <a:lnTo>
                      <a:pt x="1" y="113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113" y="337"/>
                    </a:lnTo>
                    <a:lnTo>
                      <a:pt x="225" y="225"/>
                    </a:lnTo>
                    <a:lnTo>
                      <a:pt x="282" y="169"/>
                    </a:lnTo>
                    <a:lnTo>
                      <a:pt x="282" y="113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15"/>
              <p:cNvSpPr/>
              <p:nvPr/>
            </p:nvSpPr>
            <p:spPr>
              <a:xfrm>
                <a:off x="340700" y="1132675"/>
                <a:ext cx="562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395" extrusionOk="0">
                    <a:moveTo>
                      <a:pt x="0" y="1"/>
                    </a:moveTo>
                    <a:lnTo>
                      <a:pt x="0" y="169"/>
                    </a:lnTo>
                    <a:lnTo>
                      <a:pt x="56" y="225"/>
                    </a:lnTo>
                    <a:lnTo>
                      <a:pt x="56" y="282"/>
                    </a:lnTo>
                    <a:lnTo>
                      <a:pt x="56" y="394"/>
                    </a:lnTo>
                    <a:lnTo>
                      <a:pt x="225" y="394"/>
                    </a:lnTo>
                    <a:lnTo>
                      <a:pt x="225" y="338"/>
                    </a:lnTo>
                    <a:lnTo>
                      <a:pt x="225" y="225"/>
                    </a:lnTo>
                    <a:lnTo>
                      <a:pt x="225" y="169"/>
                    </a:lnTo>
                    <a:lnTo>
                      <a:pt x="169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15"/>
              <p:cNvSpPr/>
              <p:nvPr/>
            </p:nvSpPr>
            <p:spPr>
              <a:xfrm>
                <a:off x="301350" y="12015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15"/>
              <p:cNvSpPr/>
              <p:nvPr/>
            </p:nvSpPr>
            <p:spPr>
              <a:xfrm>
                <a:off x="340700" y="1205750"/>
                <a:ext cx="2952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956" extrusionOk="0">
                    <a:moveTo>
                      <a:pt x="674" y="0"/>
                    </a:moveTo>
                    <a:lnTo>
                      <a:pt x="618" y="56"/>
                    </a:lnTo>
                    <a:lnTo>
                      <a:pt x="562" y="281"/>
                    </a:lnTo>
                    <a:lnTo>
                      <a:pt x="506" y="337"/>
                    </a:lnTo>
                    <a:lnTo>
                      <a:pt x="506" y="394"/>
                    </a:lnTo>
                    <a:lnTo>
                      <a:pt x="562" y="450"/>
                    </a:lnTo>
                    <a:lnTo>
                      <a:pt x="562" y="506"/>
                    </a:lnTo>
                    <a:lnTo>
                      <a:pt x="450" y="506"/>
                    </a:lnTo>
                    <a:lnTo>
                      <a:pt x="393" y="562"/>
                    </a:lnTo>
                    <a:lnTo>
                      <a:pt x="281" y="450"/>
                    </a:lnTo>
                    <a:lnTo>
                      <a:pt x="169" y="450"/>
                    </a:lnTo>
                    <a:lnTo>
                      <a:pt x="169" y="562"/>
                    </a:lnTo>
                    <a:lnTo>
                      <a:pt x="169" y="675"/>
                    </a:lnTo>
                    <a:lnTo>
                      <a:pt x="112" y="731"/>
                    </a:lnTo>
                    <a:lnTo>
                      <a:pt x="0" y="956"/>
                    </a:lnTo>
                    <a:lnTo>
                      <a:pt x="956" y="956"/>
                    </a:lnTo>
                    <a:lnTo>
                      <a:pt x="1012" y="900"/>
                    </a:lnTo>
                    <a:lnTo>
                      <a:pt x="1068" y="787"/>
                    </a:lnTo>
                    <a:lnTo>
                      <a:pt x="1180" y="506"/>
                    </a:lnTo>
                    <a:lnTo>
                      <a:pt x="1124" y="281"/>
                    </a:lnTo>
                    <a:lnTo>
                      <a:pt x="1012" y="169"/>
                    </a:lnTo>
                    <a:lnTo>
                      <a:pt x="899" y="56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7C7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15"/>
              <p:cNvSpPr/>
              <p:nvPr/>
            </p:nvSpPr>
            <p:spPr>
              <a:xfrm>
                <a:off x="283075" y="1239475"/>
                <a:ext cx="25325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012" extrusionOk="0">
                    <a:moveTo>
                      <a:pt x="563" y="0"/>
                    </a:moveTo>
                    <a:lnTo>
                      <a:pt x="563" y="56"/>
                    </a:lnTo>
                    <a:lnTo>
                      <a:pt x="619" y="281"/>
                    </a:lnTo>
                    <a:lnTo>
                      <a:pt x="450" y="337"/>
                    </a:lnTo>
                    <a:lnTo>
                      <a:pt x="282" y="450"/>
                    </a:lnTo>
                    <a:lnTo>
                      <a:pt x="169" y="450"/>
                    </a:lnTo>
                    <a:lnTo>
                      <a:pt x="169" y="281"/>
                    </a:lnTo>
                    <a:lnTo>
                      <a:pt x="57" y="394"/>
                    </a:lnTo>
                    <a:lnTo>
                      <a:pt x="1" y="506"/>
                    </a:lnTo>
                    <a:lnTo>
                      <a:pt x="1" y="618"/>
                    </a:lnTo>
                    <a:lnTo>
                      <a:pt x="57" y="675"/>
                    </a:lnTo>
                    <a:lnTo>
                      <a:pt x="113" y="675"/>
                    </a:lnTo>
                    <a:lnTo>
                      <a:pt x="225" y="618"/>
                    </a:lnTo>
                    <a:lnTo>
                      <a:pt x="282" y="618"/>
                    </a:lnTo>
                    <a:lnTo>
                      <a:pt x="394" y="675"/>
                    </a:lnTo>
                    <a:lnTo>
                      <a:pt x="394" y="731"/>
                    </a:lnTo>
                    <a:lnTo>
                      <a:pt x="338" y="787"/>
                    </a:lnTo>
                    <a:lnTo>
                      <a:pt x="282" y="787"/>
                    </a:lnTo>
                    <a:lnTo>
                      <a:pt x="282" y="843"/>
                    </a:lnTo>
                    <a:lnTo>
                      <a:pt x="394" y="899"/>
                    </a:lnTo>
                    <a:lnTo>
                      <a:pt x="450" y="956"/>
                    </a:lnTo>
                    <a:lnTo>
                      <a:pt x="506" y="1012"/>
                    </a:lnTo>
                    <a:lnTo>
                      <a:pt x="563" y="956"/>
                    </a:lnTo>
                    <a:lnTo>
                      <a:pt x="619" y="843"/>
                    </a:lnTo>
                    <a:lnTo>
                      <a:pt x="675" y="731"/>
                    </a:lnTo>
                    <a:lnTo>
                      <a:pt x="731" y="562"/>
                    </a:lnTo>
                    <a:lnTo>
                      <a:pt x="731" y="450"/>
                    </a:lnTo>
                    <a:lnTo>
                      <a:pt x="844" y="394"/>
                    </a:lnTo>
                    <a:lnTo>
                      <a:pt x="844" y="281"/>
                    </a:lnTo>
                    <a:lnTo>
                      <a:pt x="900" y="225"/>
                    </a:lnTo>
                    <a:lnTo>
                      <a:pt x="1012" y="113"/>
                    </a:lnTo>
                    <a:lnTo>
                      <a:pt x="956" y="0"/>
                    </a:lnTo>
                    <a:lnTo>
                      <a:pt x="900" y="0"/>
                    </a:lnTo>
                    <a:lnTo>
                      <a:pt x="844" y="56"/>
                    </a:lnTo>
                    <a:lnTo>
                      <a:pt x="731" y="56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645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15"/>
              <p:cNvSpPr/>
              <p:nvPr/>
            </p:nvSpPr>
            <p:spPr>
              <a:xfrm>
                <a:off x="294325" y="1260550"/>
                <a:ext cx="2362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945" h="675" extrusionOk="0">
                    <a:moveTo>
                      <a:pt x="945" y="405"/>
                    </a:moveTo>
                    <a:lnTo>
                      <a:pt x="900" y="450"/>
                    </a:lnTo>
                    <a:lnTo>
                      <a:pt x="900" y="450"/>
                    </a:lnTo>
                    <a:lnTo>
                      <a:pt x="945" y="405"/>
                    </a:lnTo>
                    <a:close/>
                    <a:moveTo>
                      <a:pt x="337" y="0"/>
                    </a:moveTo>
                    <a:lnTo>
                      <a:pt x="169" y="169"/>
                    </a:lnTo>
                    <a:lnTo>
                      <a:pt x="113" y="113"/>
                    </a:lnTo>
                    <a:lnTo>
                      <a:pt x="0" y="113"/>
                    </a:lnTo>
                    <a:lnTo>
                      <a:pt x="0" y="450"/>
                    </a:lnTo>
                    <a:lnTo>
                      <a:pt x="113" y="562"/>
                    </a:lnTo>
                    <a:lnTo>
                      <a:pt x="169" y="619"/>
                    </a:lnTo>
                    <a:lnTo>
                      <a:pt x="281" y="675"/>
                    </a:lnTo>
                    <a:lnTo>
                      <a:pt x="450" y="619"/>
                    </a:lnTo>
                    <a:lnTo>
                      <a:pt x="562" y="619"/>
                    </a:lnTo>
                    <a:lnTo>
                      <a:pt x="675" y="675"/>
                    </a:lnTo>
                    <a:lnTo>
                      <a:pt x="731" y="619"/>
                    </a:lnTo>
                    <a:lnTo>
                      <a:pt x="843" y="506"/>
                    </a:lnTo>
                    <a:lnTo>
                      <a:pt x="900" y="450"/>
                    </a:lnTo>
                    <a:lnTo>
                      <a:pt x="675" y="450"/>
                    </a:lnTo>
                    <a:lnTo>
                      <a:pt x="618" y="281"/>
                    </a:lnTo>
                    <a:lnTo>
                      <a:pt x="506" y="225"/>
                    </a:lnTo>
                    <a:lnTo>
                      <a:pt x="394" y="225"/>
                    </a:lnTo>
                    <a:lnTo>
                      <a:pt x="337" y="169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15"/>
              <p:cNvSpPr/>
              <p:nvPr/>
            </p:nvSpPr>
            <p:spPr>
              <a:xfrm>
                <a:off x="328050" y="1208550"/>
                <a:ext cx="112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844" extrusionOk="0">
                    <a:moveTo>
                      <a:pt x="225" y="1"/>
                    </a:moveTo>
                    <a:lnTo>
                      <a:pt x="169" y="113"/>
                    </a:lnTo>
                    <a:lnTo>
                      <a:pt x="113" y="282"/>
                    </a:lnTo>
                    <a:lnTo>
                      <a:pt x="113" y="394"/>
                    </a:lnTo>
                    <a:lnTo>
                      <a:pt x="0" y="450"/>
                    </a:lnTo>
                    <a:lnTo>
                      <a:pt x="0" y="507"/>
                    </a:lnTo>
                    <a:lnTo>
                      <a:pt x="0" y="563"/>
                    </a:lnTo>
                    <a:lnTo>
                      <a:pt x="169" y="563"/>
                    </a:lnTo>
                    <a:lnTo>
                      <a:pt x="169" y="675"/>
                    </a:lnTo>
                    <a:lnTo>
                      <a:pt x="169" y="788"/>
                    </a:lnTo>
                    <a:lnTo>
                      <a:pt x="225" y="788"/>
                    </a:lnTo>
                    <a:lnTo>
                      <a:pt x="337" y="844"/>
                    </a:lnTo>
                    <a:lnTo>
                      <a:pt x="450" y="788"/>
                    </a:lnTo>
                    <a:lnTo>
                      <a:pt x="394" y="675"/>
                    </a:lnTo>
                    <a:lnTo>
                      <a:pt x="450" y="507"/>
                    </a:lnTo>
                    <a:lnTo>
                      <a:pt x="450" y="450"/>
                    </a:lnTo>
                    <a:lnTo>
                      <a:pt x="394" y="394"/>
                    </a:lnTo>
                    <a:lnTo>
                      <a:pt x="281" y="394"/>
                    </a:lnTo>
                    <a:lnTo>
                      <a:pt x="225" y="338"/>
                    </a:lnTo>
                    <a:lnTo>
                      <a:pt x="281" y="169"/>
                    </a:lnTo>
                    <a:lnTo>
                      <a:pt x="281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7C7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9" name="Google Shape;6639;p15"/>
              <p:cNvSpPr/>
              <p:nvPr/>
            </p:nvSpPr>
            <p:spPr>
              <a:xfrm>
                <a:off x="314000" y="1260550"/>
                <a:ext cx="126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507" extrusionOk="0">
                    <a:moveTo>
                      <a:pt x="169" y="0"/>
                    </a:moveTo>
                    <a:lnTo>
                      <a:pt x="56" y="113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0" y="338"/>
                    </a:lnTo>
                    <a:lnTo>
                      <a:pt x="56" y="338"/>
                    </a:lnTo>
                    <a:lnTo>
                      <a:pt x="113" y="394"/>
                    </a:lnTo>
                    <a:lnTo>
                      <a:pt x="169" y="394"/>
                    </a:lnTo>
                    <a:lnTo>
                      <a:pt x="225" y="450"/>
                    </a:lnTo>
                    <a:lnTo>
                      <a:pt x="394" y="506"/>
                    </a:lnTo>
                    <a:lnTo>
                      <a:pt x="506" y="394"/>
                    </a:lnTo>
                    <a:lnTo>
                      <a:pt x="506" y="338"/>
                    </a:lnTo>
                    <a:lnTo>
                      <a:pt x="337" y="338"/>
                    </a:lnTo>
                    <a:lnTo>
                      <a:pt x="225" y="281"/>
                    </a:lnTo>
                    <a:lnTo>
                      <a:pt x="225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0" name="Google Shape;6640;p15"/>
              <p:cNvSpPr/>
              <p:nvPr/>
            </p:nvSpPr>
            <p:spPr>
              <a:xfrm>
                <a:off x="281675" y="1278800"/>
                <a:ext cx="98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07" extrusionOk="0">
                    <a:moveTo>
                      <a:pt x="338" y="1"/>
                    </a:moveTo>
                    <a:lnTo>
                      <a:pt x="281" y="57"/>
                    </a:lnTo>
                    <a:lnTo>
                      <a:pt x="225" y="113"/>
                    </a:lnTo>
                    <a:lnTo>
                      <a:pt x="225" y="170"/>
                    </a:lnTo>
                    <a:lnTo>
                      <a:pt x="169" y="226"/>
                    </a:lnTo>
                    <a:lnTo>
                      <a:pt x="113" y="338"/>
                    </a:lnTo>
                    <a:lnTo>
                      <a:pt x="113" y="394"/>
                    </a:lnTo>
                    <a:lnTo>
                      <a:pt x="0" y="507"/>
                    </a:lnTo>
                    <a:lnTo>
                      <a:pt x="394" y="507"/>
                    </a:lnTo>
                    <a:lnTo>
                      <a:pt x="394" y="170"/>
                    </a:lnTo>
                    <a:lnTo>
                      <a:pt x="338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15"/>
              <p:cNvSpPr/>
              <p:nvPr/>
            </p:nvSpPr>
            <p:spPr>
              <a:xfrm>
                <a:off x="340700" y="1229625"/>
                <a:ext cx="140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95" extrusionOk="0">
                    <a:moveTo>
                      <a:pt x="281" y="1"/>
                    </a:moveTo>
                    <a:lnTo>
                      <a:pt x="281" y="57"/>
                    </a:lnTo>
                    <a:lnTo>
                      <a:pt x="169" y="169"/>
                    </a:lnTo>
                    <a:lnTo>
                      <a:pt x="56" y="226"/>
                    </a:lnTo>
                    <a:lnTo>
                      <a:pt x="0" y="338"/>
                    </a:lnTo>
                    <a:lnTo>
                      <a:pt x="281" y="338"/>
                    </a:lnTo>
                    <a:lnTo>
                      <a:pt x="281" y="282"/>
                    </a:lnTo>
                    <a:lnTo>
                      <a:pt x="337" y="338"/>
                    </a:lnTo>
                    <a:lnTo>
                      <a:pt x="506" y="394"/>
                    </a:lnTo>
                    <a:lnTo>
                      <a:pt x="562" y="338"/>
                    </a:lnTo>
                    <a:lnTo>
                      <a:pt x="506" y="226"/>
                    </a:lnTo>
                    <a:lnTo>
                      <a:pt x="506" y="169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7C7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15"/>
              <p:cNvSpPr/>
              <p:nvPr/>
            </p:nvSpPr>
            <p:spPr>
              <a:xfrm>
                <a:off x="285875" y="1268975"/>
                <a:ext cx="8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394" extrusionOk="0">
                    <a:moveTo>
                      <a:pt x="1" y="1"/>
                    </a:moveTo>
                    <a:lnTo>
                      <a:pt x="113" y="225"/>
                    </a:lnTo>
                    <a:lnTo>
                      <a:pt x="170" y="282"/>
                    </a:lnTo>
                    <a:lnTo>
                      <a:pt x="170" y="394"/>
                    </a:lnTo>
                    <a:lnTo>
                      <a:pt x="282" y="282"/>
                    </a:lnTo>
                    <a:lnTo>
                      <a:pt x="338" y="113"/>
                    </a:lnTo>
                    <a:lnTo>
                      <a:pt x="282" y="113"/>
                    </a:lnTo>
                    <a:lnTo>
                      <a:pt x="170" y="57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3" name="Google Shape;6643;p15"/>
              <p:cNvSpPr/>
              <p:nvPr/>
            </p:nvSpPr>
            <p:spPr>
              <a:xfrm>
                <a:off x="281675" y="1277400"/>
                <a:ext cx="42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82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226"/>
                    </a:lnTo>
                    <a:lnTo>
                      <a:pt x="57" y="282"/>
                    </a:lnTo>
                    <a:lnTo>
                      <a:pt x="169" y="282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4" name="Google Shape;6644;p15"/>
              <p:cNvSpPr/>
              <p:nvPr/>
            </p:nvSpPr>
            <p:spPr>
              <a:xfrm>
                <a:off x="323825" y="1219800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57" y="225"/>
                    </a:lnTo>
                    <a:lnTo>
                      <a:pt x="1" y="281"/>
                    </a:lnTo>
                    <a:lnTo>
                      <a:pt x="113" y="281"/>
                    </a:lnTo>
                    <a:lnTo>
                      <a:pt x="169" y="225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5" name="Google Shape;6645;p15"/>
              <p:cNvSpPr/>
              <p:nvPr/>
            </p:nvSpPr>
            <p:spPr>
              <a:xfrm>
                <a:off x="304150" y="1247900"/>
                <a:ext cx="56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3" extrusionOk="0">
                    <a:moveTo>
                      <a:pt x="113" y="0"/>
                    </a:moveTo>
                    <a:lnTo>
                      <a:pt x="57" y="57"/>
                    </a:lnTo>
                    <a:lnTo>
                      <a:pt x="1" y="57"/>
                    </a:lnTo>
                    <a:lnTo>
                      <a:pt x="113" y="113"/>
                    </a:lnTo>
                    <a:lnTo>
                      <a:pt x="169" y="113"/>
                    </a:lnTo>
                    <a:lnTo>
                      <a:pt x="225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645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6" name="Google Shape;6646;p15"/>
              <p:cNvSpPr/>
              <p:nvPr/>
            </p:nvSpPr>
            <p:spPr>
              <a:xfrm>
                <a:off x="285875" y="1236650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70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7" name="Google Shape;6647;p15"/>
              <p:cNvSpPr/>
              <p:nvPr/>
            </p:nvSpPr>
            <p:spPr>
              <a:xfrm>
                <a:off x="344900" y="1159375"/>
                <a:ext cx="39375" cy="64650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2586" extrusionOk="0">
                    <a:moveTo>
                      <a:pt x="675" y="0"/>
                    </a:moveTo>
                    <a:lnTo>
                      <a:pt x="675" y="57"/>
                    </a:lnTo>
                    <a:lnTo>
                      <a:pt x="675" y="113"/>
                    </a:lnTo>
                    <a:lnTo>
                      <a:pt x="675" y="169"/>
                    </a:lnTo>
                    <a:lnTo>
                      <a:pt x="675" y="225"/>
                    </a:lnTo>
                    <a:lnTo>
                      <a:pt x="506" y="338"/>
                    </a:lnTo>
                    <a:lnTo>
                      <a:pt x="506" y="394"/>
                    </a:lnTo>
                    <a:lnTo>
                      <a:pt x="619" y="450"/>
                    </a:lnTo>
                    <a:lnTo>
                      <a:pt x="675" y="506"/>
                    </a:lnTo>
                    <a:lnTo>
                      <a:pt x="619" y="563"/>
                    </a:lnTo>
                    <a:lnTo>
                      <a:pt x="563" y="675"/>
                    </a:lnTo>
                    <a:lnTo>
                      <a:pt x="394" y="731"/>
                    </a:lnTo>
                    <a:lnTo>
                      <a:pt x="338" y="787"/>
                    </a:lnTo>
                    <a:lnTo>
                      <a:pt x="394" y="900"/>
                    </a:lnTo>
                    <a:lnTo>
                      <a:pt x="450" y="1012"/>
                    </a:lnTo>
                    <a:lnTo>
                      <a:pt x="225" y="1012"/>
                    </a:lnTo>
                    <a:lnTo>
                      <a:pt x="1" y="1068"/>
                    </a:lnTo>
                    <a:lnTo>
                      <a:pt x="57" y="1181"/>
                    </a:lnTo>
                    <a:lnTo>
                      <a:pt x="338" y="1181"/>
                    </a:lnTo>
                    <a:lnTo>
                      <a:pt x="394" y="1237"/>
                    </a:lnTo>
                    <a:lnTo>
                      <a:pt x="394" y="1293"/>
                    </a:lnTo>
                    <a:lnTo>
                      <a:pt x="394" y="1349"/>
                    </a:lnTo>
                    <a:lnTo>
                      <a:pt x="450" y="1406"/>
                    </a:lnTo>
                    <a:lnTo>
                      <a:pt x="506" y="1406"/>
                    </a:lnTo>
                    <a:lnTo>
                      <a:pt x="619" y="1462"/>
                    </a:lnTo>
                    <a:lnTo>
                      <a:pt x="619" y="1518"/>
                    </a:lnTo>
                    <a:lnTo>
                      <a:pt x="563" y="1574"/>
                    </a:lnTo>
                    <a:lnTo>
                      <a:pt x="619" y="1687"/>
                    </a:lnTo>
                    <a:lnTo>
                      <a:pt x="619" y="1743"/>
                    </a:lnTo>
                    <a:lnTo>
                      <a:pt x="506" y="1799"/>
                    </a:lnTo>
                    <a:lnTo>
                      <a:pt x="394" y="1855"/>
                    </a:lnTo>
                    <a:lnTo>
                      <a:pt x="338" y="1911"/>
                    </a:lnTo>
                    <a:lnTo>
                      <a:pt x="394" y="2136"/>
                    </a:lnTo>
                    <a:lnTo>
                      <a:pt x="450" y="2080"/>
                    </a:lnTo>
                    <a:lnTo>
                      <a:pt x="506" y="2024"/>
                    </a:lnTo>
                    <a:lnTo>
                      <a:pt x="619" y="1855"/>
                    </a:lnTo>
                    <a:lnTo>
                      <a:pt x="731" y="2080"/>
                    </a:lnTo>
                    <a:lnTo>
                      <a:pt x="900" y="2192"/>
                    </a:lnTo>
                    <a:lnTo>
                      <a:pt x="956" y="2249"/>
                    </a:lnTo>
                    <a:lnTo>
                      <a:pt x="900" y="2305"/>
                    </a:lnTo>
                    <a:lnTo>
                      <a:pt x="900" y="2417"/>
                    </a:lnTo>
                    <a:lnTo>
                      <a:pt x="956" y="2474"/>
                    </a:lnTo>
                    <a:lnTo>
                      <a:pt x="1069" y="2530"/>
                    </a:lnTo>
                    <a:lnTo>
                      <a:pt x="1181" y="2586"/>
                    </a:lnTo>
                    <a:lnTo>
                      <a:pt x="1293" y="2530"/>
                    </a:lnTo>
                    <a:lnTo>
                      <a:pt x="1406" y="2417"/>
                    </a:lnTo>
                    <a:lnTo>
                      <a:pt x="1350" y="2305"/>
                    </a:lnTo>
                    <a:lnTo>
                      <a:pt x="1293" y="2192"/>
                    </a:lnTo>
                    <a:lnTo>
                      <a:pt x="1293" y="2080"/>
                    </a:lnTo>
                    <a:lnTo>
                      <a:pt x="1293" y="1968"/>
                    </a:lnTo>
                    <a:lnTo>
                      <a:pt x="1406" y="1855"/>
                    </a:lnTo>
                    <a:lnTo>
                      <a:pt x="1518" y="1799"/>
                    </a:lnTo>
                    <a:lnTo>
                      <a:pt x="1574" y="1687"/>
                    </a:lnTo>
                    <a:lnTo>
                      <a:pt x="1574" y="1574"/>
                    </a:lnTo>
                    <a:lnTo>
                      <a:pt x="1462" y="1462"/>
                    </a:lnTo>
                    <a:lnTo>
                      <a:pt x="1350" y="1406"/>
                    </a:lnTo>
                    <a:lnTo>
                      <a:pt x="1293" y="1349"/>
                    </a:lnTo>
                    <a:lnTo>
                      <a:pt x="1181" y="1293"/>
                    </a:lnTo>
                    <a:lnTo>
                      <a:pt x="1181" y="1237"/>
                    </a:lnTo>
                    <a:lnTo>
                      <a:pt x="1181" y="1181"/>
                    </a:lnTo>
                    <a:lnTo>
                      <a:pt x="1293" y="900"/>
                    </a:lnTo>
                    <a:lnTo>
                      <a:pt x="1406" y="619"/>
                    </a:lnTo>
                    <a:lnTo>
                      <a:pt x="1406" y="506"/>
                    </a:lnTo>
                    <a:lnTo>
                      <a:pt x="1350" y="506"/>
                    </a:lnTo>
                    <a:lnTo>
                      <a:pt x="1293" y="450"/>
                    </a:lnTo>
                    <a:lnTo>
                      <a:pt x="1237" y="394"/>
                    </a:lnTo>
                    <a:lnTo>
                      <a:pt x="1350" y="338"/>
                    </a:lnTo>
                    <a:lnTo>
                      <a:pt x="1350" y="282"/>
                    </a:lnTo>
                    <a:lnTo>
                      <a:pt x="1350" y="169"/>
                    </a:lnTo>
                    <a:lnTo>
                      <a:pt x="1069" y="169"/>
                    </a:lnTo>
                    <a:lnTo>
                      <a:pt x="1012" y="57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82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15"/>
              <p:cNvSpPr/>
              <p:nvPr/>
            </p:nvSpPr>
            <p:spPr>
              <a:xfrm>
                <a:off x="335075" y="1172025"/>
                <a:ext cx="140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50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394"/>
                    </a:lnTo>
                    <a:lnTo>
                      <a:pt x="56" y="450"/>
                    </a:lnTo>
                    <a:lnTo>
                      <a:pt x="169" y="506"/>
                    </a:lnTo>
                    <a:lnTo>
                      <a:pt x="337" y="450"/>
                    </a:lnTo>
                    <a:lnTo>
                      <a:pt x="337" y="506"/>
                    </a:lnTo>
                    <a:lnTo>
                      <a:pt x="394" y="450"/>
                    </a:lnTo>
                    <a:lnTo>
                      <a:pt x="506" y="394"/>
                    </a:lnTo>
                    <a:lnTo>
                      <a:pt x="562" y="338"/>
                    </a:lnTo>
                    <a:lnTo>
                      <a:pt x="562" y="225"/>
                    </a:lnTo>
                    <a:lnTo>
                      <a:pt x="506" y="225"/>
                    </a:lnTo>
                    <a:lnTo>
                      <a:pt x="394" y="281"/>
                    </a:lnTo>
                    <a:lnTo>
                      <a:pt x="169" y="281"/>
                    </a:lnTo>
                    <a:lnTo>
                      <a:pt x="113" y="169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15"/>
              <p:cNvSpPr/>
              <p:nvPr/>
            </p:nvSpPr>
            <p:spPr>
              <a:xfrm>
                <a:off x="343500" y="11832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2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15"/>
              <p:cNvSpPr/>
              <p:nvPr/>
            </p:nvSpPr>
            <p:spPr>
              <a:xfrm>
                <a:off x="342100" y="11931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15"/>
              <p:cNvSpPr/>
              <p:nvPr/>
            </p:nvSpPr>
            <p:spPr>
              <a:xfrm>
                <a:off x="342100" y="11917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82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15"/>
              <p:cNvSpPr/>
              <p:nvPr/>
            </p:nvSpPr>
            <p:spPr>
              <a:xfrm>
                <a:off x="306975" y="12099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15"/>
              <p:cNvSpPr/>
              <p:nvPr/>
            </p:nvSpPr>
            <p:spPr>
              <a:xfrm>
                <a:off x="292925" y="1500825"/>
                <a:ext cx="44975" cy="7590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3036" extrusionOk="0">
                    <a:moveTo>
                      <a:pt x="1124" y="0"/>
                    </a:moveTo>
                    <a:lnTo>
                      <a:pt x="1068" y="113"/>
                    </a:lnTo>
                    <a:lnTo>
                      <a:pt x="899" y="338"/>
                    </a:lnTo>
                    <a:lnTo>
                      <a:pt x="843" y="450"/>
                    </a:lnTo>
                    <a:lnTo>
                      <a:pt x="787" y="619"/>
                    </a:lnTo>
                    <a:lnTo>
                      <a:pt x="787" y="675"/>
                    </a:lnTo>
                    <a:lnTo>
                      <a:pt x="674" y="731"/>
                    </a:lnTo>
                    <a:lnTo>
                      <a:pt x="618" y="787"/>
                    </a:lnTo>
                    <a:lnTo>
                      <a:pt x="562" y="900"/>
                    </a:lnTo>
                    <a:lnTo>
                      <a:pt x="506" y="844"/>
                    </a:lnTo>
                    <a:lnTo>
                      <a:pt x="393" y="787"/>
                    </a:lnTo>
                    <a:lnTo>
                      <a:pt x="337" y="844"/>
                    </a:lnTo>
                    <a:lnTo>
                      <a:pt x="281" y="900"/>
                    </a:lnTo>
                    <a:lnTo>
                      <a:pt x="281" y="1012"/>
                    </a:lnTo>
                    <a:lnTo>
                      <a:pt x="337" y="1068"/>
                    </a:lnTo>
                    <a:lnTo>
                      <a:pt x="450" y="1181"/>
                    </a:lnTo>
                    <a:lnTo>
                      <a:pt x="618" y="1237"/>
                    </a:lnTo>
                    <a:lnTo>
                      <a:pt x="618" y="1293"/>
                    </a:lnTo>
                    <a:lnTo>
                      <a:pt x="618" y="1406"/>
                    </a:lnTo>
                    <a:lnTo>
                      <a:pt x="506" y="1293"/>
                    </a:lnTo>
                    <a:lnTo>
                      <a:pt x="393" y="1237"/>
                    </a:lnTo>
                    <a:lnTo>
                      <a:pt x="281" y="1237"/>
                    </a:lnTo>
                    <a:lnTo>
                      <a:pt x="169" y="1293"/>
                    </a:lnTo>
                    <a:lnTo>
                      <a:pt x="56" y="1574"/>
                    </a:lnTo>
                    <a:lnTo>
                      <a:pt x="0" y="1743"/>
                    </a:lnTo>
                    <a:lnTo>
                      <a:pt x="56" y="1911"/>
                    </a:lnTo>
                    <a:lnTo>
                      <a:pt x="225" y="2136"/>
                    </a:lnTo>
                    <a:lnTo>
                      <a:pt x="225" y="2192"/>
                    </a:lnTo>
                    <a:lnTo>
                      <a:pt x="281" y="2305"/>
                    </a:lnTo>
                    <a:lnTo>
                      <a:pt x="225" y="2361"/>
                    </a:lnTo>
                    <a:lnTo>
                      <a:pt x="225" y="2473"/>
                    </a:lnTo>
                    <a:lnTo>
                      <a:pt x="225" y="2642"/>
                    </a:lnTo>
                    <a:lnTo>
                      <a:pt x="281" y="2755"/>
                    </a:lnTo>
                    <a:lnTo>
                      <a:pt x="337" y="2811"/>
                    </a:lnTo>
                    <a:lnTo>
                      <a:pt x="506" y="2867"/>
                    </a:lnTo>
                    <a:lnTo>
                      <a:pt x="843" y="2979"/>
                    </a:lnTo>
                    <a:lnTo>
                      <a:pt x="1012" y="3036"/>
                    </a:lnTo>
                    <a:lnTo>
                      <a:pt x="1124" y="3036"/>
                    </a:lnTo>
                    <a:lnTo>
                      <a:pt x="1180" y="2979"/>
                    </a:lnTo>
                    <a:lnTo>
                      <a:pt x="1349" y="2923"/>
                    </a:lnTo>
                    <a:lnTo>
                      <a:pt x="1293" y="2867"/>
                    </a:lnTo>
                    <a:lnTo>
                      <a:pt x="1349" y="2811"/>
                    </a:lnTo>
                    <a:lnTo>
                      <a:pt x="1461" y="2755"/>
                    </a:lnTo>
                    <a:lnTo>
                      <a:pt x="1574" y="2586"/>
                    </a:lnTo>
                    <a:lnTo>
                      <a:pt x="1574" y="2417"/>
                    </a:lnTo>
                    <a:lnTo>
                      <a:pt x="1518" y="2249"/>
                    </a:lnTo>
                    <a:lnTo>
                      <a:pt x="1405" y="2080"/>
                    </a:lnTo>
                    <a:lnTo>
                      <a:pt x="1405" y="2024"/>
                    </a:lnTo>
                    <a:lnTo>
                      <a:pt x="1461" y="2024"/>
                    </a:lnTo>
                    <a:lnTo>
                      <a:pt x="1518" y="1968"/>
                    </a:lnTo>
                    <a:lnTo>
                      <a:pt x="1742" y="1968"/>
                    </a:lnTo>
                    <a:lnTo>
                      <a:pt x="1799" y="1911"/>
                    </a:lnTo>
                    <a:lnTo>
                      <a:pt x="1742" y="1630"/>
                    </a:lnTo>
                    <a:lnTo>
                      <a:pt x="1742" y="1574"/>
                    </a:lnTo>
                    <a:lnTo>
                      <a:pt x="1574" y="1574"/>
                    </a:lnTo>
                    <a:lnTo>
                      <a:pt x="1518" y="1462"/>
                    </a:lnTo>
                    <a:lnTo>
                      <a:pt x="1518" y="1349"/>
                    </a:lnTo>
                    <a:lnTo>
                      <a:pt x="1518" y="1237"/>
                    </a:lnTo>
                    <a:lnTo>
                      <a:pt x="1461" y="1181"/>
                    </a:lnTo>
                    <a:lnTo>
                      <a:pt x="1349" y="1068"/>
                    </a:lnTo>
                    <a:lnTo>
                      <a:pt x="1293" y="1012"/>
                    </a:lnTo>
                    <a:lnTo>
                      <a:pt x="1349" y="956"/>
                    </a:lnTo>
                    <a:lnTo>
                      <a:pt x="1461" y="1012"/>
                    </a:lnTo>
                    <a:lnTo>
                      <a:pt x="1518" y="956"/>
                    </a:lnTo>
                    <a:lnTo>
                      <a:pt x="1518" y="900"/>
                    </a:lnTo>
                    <a:lnTo>
                      <a:pt x="1405" y="844"/>
                    </a:lnTo>
                    <a:lnTo>
                      <a:pt x="1293" y="787"/>
                    </a:lnTo>
                    <a:lnTo>
                      <a:pt x="1405" y="675"/>
                    </a:lnTo>
                    <a:lnTo>
                      <a:pt x="1461" y="619"/>
                    </a:lnTo>
                    <a:lnTo>
                      <a:pt x="1405" y="563"/>
                    </a:lnTo>
                    <a:lnTo>
                      <a:pt x="1293" y="563"/>
                    </a:lnTo>
                    <a:lnTo>
                      <a:pt x="1237" y="506"/>
                    </a:lnTo>
                    <a:lnTo>
                      <a:pt x="1237" y="450"/>
                    </a:lnTo>
                    <a:lnTo>
                      <a:pt x="1349" y="450"/>
                    </a:lnTo>
                    <a:lnTo>
                      <a:pt x="1461" y="394"/>
                    </a:lnTo>
                    <a:lnTo>
                      <a:pt x="1461" y="338"/>
                    </a:lnTo>
                    <a:lnTo>
                      <a:pt x="1405" y="281"/>
                    </a:lnTo>
                    <a:lnTo>
                      <a:pt x="1293" y="281"/>
                    </a:lnTo>
                    <a:lnTo>
                      <a:pt x="1293" y="225"/>
                    </a:lnTo>
                    <a:lnTo>
                      <a:pt x="1293" y="113"/>
                    </a:lnTo>
                    <a:lnTo>
                      <a:pt x="1237" y="57"/>
                    </a:lnTo>
                    <a:lnTo>
                      <a:pt x="1124" y="0"/>
                    </a:lnTo>
                    <a:close/>
                  </a:path>
                </a:pathLst>
              </a:custGeom>
              <a:solidFill>
                <a:srgbClr val="957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15"/>
              <p:cNvSpPr/>
              <p:nvPr/>
            </p:nvSpPr>
            <p:spPr>
              <a:xfrm>
                <a:off x="274650" y="1523300"/>
                <a:ext cx="365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406" extrusionOk="0">
                    <a:moveTo>
                      <a:pt x="338" y="1"/>
                    </a:moveTo>
                    <a:lnTo>
                      <a:pt x="169" y="226"/>
                    </a:lnTo>
                    <a:lnTo>
                      <a:pt x="57" y="338"/>
                    </a:lnTo>
                    <a:lnTo>
                      <a:pt x="0" y="507"/>
                    </a:lnTo>
                    <a:lnTo>
                      <a:pt x="57" y="619"/>
                    </a:lnTo>
                    <a:lnTo>
                      <a:pt x="113" y="731"/>
                    </a:lnTo>
                    <a:lnTo>
                      <a:pt x="169" y="788"/>
                    </a:lnTo>
                    <a:lnTo>
                      <a:pt x="169" y="844"/>
                    </a:lnTo>
                    <a:lnTo>
                      <a:pt x="57" y="956"/>
                    </a:lnTo>
                    <a:lnTo>
                      <a:pt x="0" y="1012"/>
                    </a:lnTo>
                    <a:lnTo>
                      <a:pt x="0" y="1069"/>
                    </a:lnTo>
                    <a:lnTo>
                      <a:pt x="0" y="1237"/>
                    </a:lnTo>
                    <a:lnTo>
                      <a:pt x="0" y="1293"/>
                    </a:lnTo>
                    <a:lnTo>
                      <a:pt x="57" y="1350"/>
                    </a:lnTo>
                    <a:lnTo>
                      <a:pt x="169" y="1350"/>
                    </a:lnTo>
                    <a:lnTo>
                      <a:pt x="338" y="1406"/>
                    </a:lnTo>
                    <a:lnTo>
                      <a:pt x="562" y="1406"/>
                    </a:lnTo>
                    <a:lnTo>
                      <a:pt x="731" y="1293"/>
                    </a:lnTo>
                    <a:lnTo>
                      <a:pt x="787" y="1237"/>
                    </a:lnTo>
                    <a:lnTo>
                      <a:pt x="956" y="1237"/>
                    </a:lnTo>
                    <a:lnTo>
                      <a:pt x="956" y="1069"/>
                    </a:lnTo>
                    <a:lnTo>
                      <a:pt x="843" y="956"/>
                    </a:lnTo>
                    <a:lnTo>
                      <a:pt x="787" y="844"/>
                    </a:lnTo>
                    <a:lnTo>
                      <a:pt x="843" y="788"/>
                    </a:lnTo>
                    <a:lnTo>
                      <a:pt x="900" y="731"/>
                    </a:lnTo>
                    <a:lnTo>
                      <a:pt x="1012" y="675"/>
                    </a:lnTo>
                    <a:lnTo>
                      <a:pt x="956" y="563"/>
                    </a:lnTo>
                    <a:lnTo>
                      <a:pt x="956" y="507"/>
                    </a:lnTo>
                    <a:lnTo>
                      <a:pt x="1012" y="450"/>
                    </a:lnTo>
                    <a:lnTo>
                      <a:pt x="1068" y="394"/>
                    </a:lnTo>
                    <a:lnTo>
                      <a:pt x="1293" y="394"/>
                    </a:lnTo>
                    <a:lnTo>
                      <a:pt x="1293" y="450"/>
                    </a:lnTo>
                    <a:lnTo>
                      <a:pt x="1237" y="563"/>
                    </a:lnTo>
                    <a:lnTo>
                      <a:pt x="1293" y="619"/>
                    </a:lnTo>
                    <a:lnTo>
                      <a:pt x="1349" y="619"/>
                    </a:lnTo>
                    <a:lnTo>
                      <a:pt x="1405" y="563"/>
                    </a:lnTo>
                    <a:lnTo>
                      <a:pt x="1462" y="450"/>
                    </a:lnTo>
                    <a:lnTo>
                      <a:pt x="1462" y="394"/>
                    </a:lnTo>
                    <a:lnTo>
                      <a:pt x="1405" y="282"/>
                    </a:lnTo>
                    <a:lnTo>
                      <a:pt x="1181" y="169"/>
                    </a:lnTo>
                    <a:lnTo>
                      <a:pt x="1068" y="113"/>
                    </a:lnTo>
                    <a:lnTo>
                      <a:pt x="1012" y="1"/>
                    </a:lnTo>
                    <a:lnTo>
                      <a:pt x="956" y="1"/>
                    </a:lnTo>
                    <a:lnTo>
                      <a:pt x="843" y="113"/>
                    </a:lnTo>
                    <a:lnTo>
                      <a:pt x="787" y="169"/>
                    </a:lnTo>
                    <a:lnTo>
                      <a:pt x="675" y="226"/>
                    </a:lnTo>
                    <a:lnTo>
                      <a:pt x="619" y="226"/>
                    </a:lnTo>
                    <a:lnTo>
                      <a:pt x="562" y="169"/>
                    </a:lnTo>
                    <a:lnTo>
                      <a:pt x="506" y="113"/>
                    </a:lnTo>
                    <a:lnTo>
                      <a:pt x="450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8F76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15"/>
              <p:cNvSpPr/>
              <p:nvPr/>
            </p:nvSpPr>
            <p:spPr>
              <a:xfrm>
                <a:off x="281675" y="1573900"/>
                <a:ext cx="42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5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0" y="225"/>
                    </a:lnTo>
                    <a:lnTo>
                      <a:pt x="169" y="225"/>
                    </a:lnTo>
                    <a:lnTo>
                      <a:pt x="169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E77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15"/>
              <p:cNvSpPr/>
              <p:nvPr/>
            </p:nvSpPr>
            <p:spPr>
              <a:xfrm>
                <a:off x="292925" y="15556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2" y="113"/>
                    </a:lnTo>
                    <a:lnTo>
                      <a:pt x="112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F76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7" name="Google Shape;6657;p15"/>
              <p:cNvSpPr/>
              <p:nvPr/>
            </p:nvSpPr>
            <p:spPr>
              <a:xfrm>
                <a:off x="298525" y="1555625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F76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15"/>
              <p:cNvSpPr/>
              <p:nvPr/>
            </p:nvSpPr>
            <p:spPr>
              <a:xfrm>
                <a:off x="287300" y="15753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15"/>
              <p:cNvSpPr/>
              <p:nvPr/>
            </p:nvSpPr>
            <p:spPr>
              <a:xfrm>
                <a:off x="288700" y="1527525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0" y="225"/>
                    </a:lnTo>
                    <a:lnTo>
                      <a:pt x="57" y="225"/>
                    </a:lnTo>
                    <a:lnTo>
                      <a:pt x="113" y="169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15"/>
              <p:cNvSpPr/>
              <p:nvPr/>
            </p:nvSpPr>
            <p:spPr>
              <a:xfrm>
                <a:off x="285875" y="152330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15"/>
              <p:cNvSpPr/>
              <p:nvPr/>
            </p:nvSpPr>
            <p:spPr>
              <a:xfrm>
                <a:off x="277450" y="15008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2" name="Google Shape;6662;p15"/>
              <p:cNvSpPr/>
              <p:nvPr/>
            </p:nvSpPr>
            <p:spPr>
              <a:xfrm>
                <a:off x="283075" y="15036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3" name="Google Shape;6663;p15"/>
              <p:cNvSpPr/>
              <p:nvPr/>
            </p:nvSpPr>
            <p:spPr>
              <a:xfrm>
                <a:off x="294325" y="15247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15"/>
              <p:cNvSpPr/>
              <p:nvPr/>
            </p:nvSpPr>
            <p:spPr>
              <a:xfrm>
                <a:off x="294325" y="15233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F76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5" name="Google Shape;6665;p15"/>
              <p:cNvSpPr/>
              <p:nvPr/>
            </p:nvSpPr>
            <p:spPr>
              <a:xfrm>
                <a:off x="295725" y="152330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57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57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6" name="Google Shape;6666;p15"/>
              <p:cNvSpPr/>
              <p:nvPr/>
            </p:nvSpPr>
            <p:spPr>
              <a:xfrm>
                <a:off x="306975" y="1278800"/>
                <a:ext cx="168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732" extrusionOk="0">
                    <a:moveTo>
                      <a:pt x="450" y="1"/>
                    </a:moveTo>
                    <a:lnTo>
                      <a:pt x="337" y="113"/>
                    </a:lnTo>
                    <a:lnTo>
                      <a:pt x="225" y="170"/>
                    </a:lnTo>
                    <a:lnTo>
                      <a:pt x="169" y="282"/>
                    </a:lnTo>
                    <a:lnTo>
                      <a:pt x="112" y="394"/>
                    </a:lnTo>
                    <a:lnTo>
                      <a:pt x="112" y="507"/>
                    </a:lnTo>
                    <a:lnTo>
                      <a:pt x="56" y="563"/>
                    </a:lnTo>
                    <a:lnTo>
                      <a:pt x="0" y="619"/>
                    </a:lnTo>
                    <a:lnTo>
                      <a:pt x="0" y="732"/>
                    </a:lnTo>
                    <a:lnTo>
                      <a:pt x="112" y="732"/>
                    </a:lnTo>
                    <a:lnTo>
                      <a:pt x="506" y="619"/>
                    </a:lnTo>
                    <a:lnTo>
                      <a:pt x="562" y="563"/>
                    </a:lnTo>
                    <a:lnTo>
                      <a:pt x="675" y="451"/>
                    </a:lnTo>
                    <a:lnTo>
                      <a:pt x="675" y="394"/>
                    </a:lnTo>
                    <a:lnTo>
                      <a:pt x="618" y="282"/>
                    </a:lnTo>
                    <a:lnTo>
                      <a:pt x="506" y="113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7" name="Google Shape;6667;p15"/>
              <p:cNvSpPr/>
              <p:nvPr/>
            </p:nvSpPr>
            <p:spPr>
              <a:xfrm>
                <a:off x="295725" y="1308325"/>
                <a:ext cx="84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50" extrusionOk="0">
                    <a:moveTo>
                      <a:pt x="0" y="0"/>
                    </a:moveTo>
                    <a:lnTo>
                      <a:pt x="0" y="281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113" y="225"/>
                    </a:lnTo>
                    <a:lnTo>
                      <a:pt x="113" y="169"/>
                    </a:lnTo>
                    <a:lnTo>
                      <a:pt x="225" y="113"/>
                    </a:lnTo>
                    <a:lnTo>
                      <a:pt x="338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8" name="Google Shape;6668;p15"/>
              <p:cNvSpPr/>
              <p:nvPr/>
            </p:nvSpPr>
            <p:spPr>
              <a:xfrm>
                <a:off x="295725" y="1291450"/>
                <a:ext cx="1127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14" extrusionOk="0">
                    <a:moveTo>
                      <a:pt x="0" y="1"/>
                    </a:moveTo>
                    <a:lnTo>
                      <a:pt x="225" y="113"/>
                    </a:lnTo>
                    <a:lnTo>
                      <a:pt x="450" y="113"/>
                    </a:lnTo>
                    <a:lnTo>
                      <a:pt x="338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9" name="Google Shape;6669;p15"/>
              <p:cNvSpPr/>
              <p:nvPr/>
            </p:nvSpPr>
            <p:spPr>
              <a:xfrm>
                <a:off x="301350" y="130550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0" y="1"/>
                    </a:moveTo>
                    <a:lnTo>
                      <a:pt x="113" y="169"/>
                    </a:lnTo>
                    <a:lnTo>
                      <a:pt x="169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0" name="Google Shape;6670;p15"/>
              <p:cNvSpPr/>
              <p:nvPr/>
            </p:nvSpPr>
            <p:spPr>
              <a:xfrm>
                <a:off x="288700" y="11284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1" name="Google Shape;6671;p15"/>
              <p:cNvSpPr/>
              <p:nvPr/>
            </p:nvSpPr>
            <p:spPr>
              <a:xfrm>
                <a:off x="298525" y="103992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27A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2" name="Google Shape;6672;p15"/>
              <p:cNvSpPr/>
              <p:nvPr/>
            </p:nvSpPr>
            <p:spPr>
              <a:xfrm>
                <a:off x="306975" y="10427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7A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3" name="Google Shape;6673;p15"/>
              <p:cNvSpPr/>
              <p:nvPr/>
            </p:nvSpPr>
            <p:spPr>
              <a:xfrm>
                <a:off x="363175" y="1544375"/>
                <a:ext cx="29525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4498" extrusionOk="0">
                    <a:moveTo>
                      <a:pt x="225" y="1"/>
                    </a:moveTo>
                    <a:lnTo>
                      <a:pt x="113" y="113"/>
                    </a:lnTo>
                    <a:lnTo>
                      <a:pt x="57" y="226"/>
                    </a:lnTo>
                    <a:lnTo>
                      <a:pt x="57" y="394"/>
                    </a:lnTo>
                    <a:lnTo>
                      <a:pt x="113" y="619"/>
                    </a:lnTo>
                    <a:lnTo>
                      <a:pt x="169" y="788"/>
                    </a:lnTo>
                    <a:lnTo>
                      <a:pt x="113" y="900"/>
                    </a:lnTo>
                    <a:lnTo>
                      <a:pt x="57" y="1069"/>
                    </a:lnTo>
                    <a:lnTo>
                      <a:pt x="57" y="1294"/>
                    </a:lnTo>
                    <a:lnTo>
                      <a:pt x="57" y="1631"/>
                    </a:lnTo>
                    <a:lnTo>
                      <a:pt x="57" y="1968"/>
                    </a:lnTo>
                    <a:lnTo>
                      <a:pt x="57" y="2249"/>
                    </a:lnTo>
                    <a:lnTo>
                      <a:pt x="57" y="2530"/>
                    </a:lnTo>
                    <a:lnTo>
                      <a:pt x="0" y="2811"/>
                    </a:lnTo>
                    <a:lnTo>
                      <a:pt x="0" y="2867"/>
                    </a:lnTo>
                    <a:lnTo>
                      <a:pt x="57" y="2980"/>
                    </a:lnTo>
                    <a:lnTo>
                      <a:pt x="113" y="3148"/>
                    </a:lnTo>
                    <a:lnTo>
                      <a:pt x="113" y="3261"/>
                    </a:lnTo>
                    <a:lnTo>
                      <a:pt x="169" y="3317"/>
                    </a:lnTo>
                    <a:lnTo>
                      <a:pt x="281" y="3373"/>
                    </a:lnTo>
                    <a:lnTo>
                      <a:pt x="225" y="3486"/>
                    </a:lnTo>
                    <a:lnTo>
                      <a:pt x="169" y="3598"/>
                    </a:lnTo>
                    <a:lnTo>
                      <a:pt x="225" y="3823"/>
                    </a:lnTo>
                    <a:lnTo>
                      <a:pt x="281" y="3767"/>
                    </a:lnTo>
                    <a:lnTo>
                      <a:pt x="338" y="3710"/>
                    </a:lnTo>
                    <a:lnTo>
                      <a:pt x="394" y="3654"/>
                    </a:lnTo>
                    <a:lnTo>
                      <a:pt x="562" y="3654"/>
                    </a:lnTo>
                    <a:lnTo>
                      <a:pt x="562" y="3710"/>
                    </a:lnTo>
                    <a:lnTo>
                      <a:pt x="506" y="3823"/>
                    </a:lnTo>
                    <a:lnTo>
                      <a:pt x="450" y="3935"/>
                    </a:lnTo>
                    <a:lnTo>
                      <a:pt x="506" y="3991"/>
                    </a:lnTo>
                    <a:lnTo>
                      <a:pt x="562" y="4104"/>
                    </a:lnTo>
                    <a:lnTo>
                      <a:pt x="562" y="4160"/>
                    </a:lnTo>
                    <a:lnTo>
                      <a:pt x="506" y="4272"/>
                    </a:lnTo>
                    <a:lnTo>
                      <a:pt x="450" y="4329"/>
                    </a:lnTo>
                    <a:lnTo>
                      <a:pt x="394" y="4385"/>
                    </a:lnTo>
                    <a:lnTo>
                      <a:pt x="450" y="4441"/>
                    </a:lnTo>
                    <a:lnTo>
                      <a:pt x="506" y="4497"/>
                    </a:lnTo>
                    <a:lnTo>
                      <a:pt x="731" y="4497"/>
                    </a:lnTo>
                    <a:lnTo>
                      <a:pt x="787" y="4272"/>
                    </a:lnTo>
                    <a:lnTo>
                      <a:pt x="956" y="4048"/>
                    </a:lnTo>
                    <a:lnTo>
                      <a:pt x="900" y="3991"/>
                    </a:lnTo>
                    <a:lnTo>
                      <a:pt x="787" y="4048"/>
                    </a:lnTo>
                    <a:lnTo>
                      <a:pt x="731" y="3991"/>
                    </a:lnTo>
                    <a:lnTo>
                      <a:pt x="731" y="3935"/>
                    </a:lnTo>
                    <a:lnTo>
                      <a:pt x="731" y="3879"/>
                    </a:lnTo>
                    <a:lnTo>
                      <a:pt x="731" y="3823"/>
                    </a:lnTo>
                    <a:lnTo>
                      <a:pt x="900" y="3710"/>
                    </a:lnTo>
                    <a:lnTo>
                      <a:pt x="1012" y="3767"/>
                    </a:lnTo>
                    <a:lnTo>
                      <a:pt x="1068" y="3767"/>
                    </a:lnTo>
                    <a:lnTo>
                      <a:pt x="1181" y="3710"/>
                    </a:lnTo>
                    <a:lnTo>
                      <a:pt x="1181" y="3654"/>
                    </a:lnTo>
                    <a:lnTo>
                      <a:pt x="1181" y="3429"/>
                    </a:lnTo>
                    <a:lnTo>
                      <a:pt x="1012" y="2867"/>
                    </a:lnTo>
                    <a:lnTo>
                      <a:pt x="956" y="2755"/>
                    </a:lnTo>
                    <a:lnTo>
                      <a:pt x="900" y="2699"/>
                    </a:lnTo>
                    <a:lnTo>
                      <a:pt x="900" y="2586"/>
                    </a:lnTo>
                    <a:lnTo>
                      <a:pt x="843" y="2249"/>
                    </a:lnTo>
                    <a:lnTo>
                      <a:pt x="843" y="2080"/>
                    </a:lnTo>
                    <a:lnTo>
                      <a:pt x="731" y="1968"/>
                    </a:lnTo>
                    <a:lnTo>
                      <a:pt x="843" y="1743"/>
                    </a:lnTo>
                    <a:lnTo>
                      <a:pt x="900" y="1631"/>
                    </a:lnTo>
                    <a:lnTo>
                      <a:pt x="900" y="1518"/>
                    </a:lnTo>
                    <a:lnTo>
                      <a:pt x="900" y="1350"/>
                    </a:lnTo>
                    <a:lnTo>
                      <a:pt x="956" y="1294"/>
                    </a:lnTo>
                    <a:lnTo>
                      <a:pt x="956" y="1181"/>
                    </a:lnTo>
                    <a:lnTo>
                      <a:pt x="843" y="1069"/>
                    </a:lnTo>
                    <a:lnTo>
                      <a:pt x="843" y="956"/>
                    </a:lnTo>
                    <a:lnTo>
                      <a:pt x="843" y="844"/>
                    </a:lnTo>
                    <a:lnTo>
                      <a:pt x="900" y="731"/>
                    </a:lnTo>
                    <a:lnTo>
                      <a:pt x="1012" y="675"/>
                    </a:lnTo>
                    <a:lnTo>
                      <a:pt x="1012" y="619"/>
                    </a:lnTo>
                    <a:lnTo>
                      <a:pt x="956" y="563"/>
                    </a:lnTo>
                    <a:lnTo>
                      <a:pt x="900" y="507"/>
                    </a:lnTo>
                    <a:lnTo>
                      <a:pt x="843" y="450"/>
                    </a:lnTo>
                    <a:lnTo>
                      <a:pt x="787" y="338"/>
                    </a:lnTo>
                    <a:lnTo>
                      <a:pt x="731" y="226"/>
                    </a:lnTo>
                    <a:lnTo>
                      <a:pt x="731" y="113"/>
                    </a:lnTo>
                    <a:lnTo>
                      <a:pt x="731" y="57"/>
                    </a:lnTo>
                    <a:lnTo>
                      <a:pt x="394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626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4" name="Google Shape;6674;p15"/>
              <p:cNvSpPr/>
              <p:nvPr/>
            </p:nvSpPr>
            <p:spPr>
              <a:xfrm>
                <a:off x="382850" y="1609025"/>
                <a:ext cx="2390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631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169" y="225"/>
                    </a:lnTo>
                    <a:lnTo>
                      <a:pt x="113" y="338"/>
                    </a:lnTo>
                    <a:lnTo>
                      <a:pt x="113" y="394"/>
                    </a:lnTo>
                    <a:lnTo>
                      <a:pt x="225" y="562"/>
                    </a:lnTo>
                    <a:lnTo>
                      <a:pt x="225" y="731"/>
                    </a:lnTo>
                    <a:lnTo>
                      <a:pt x="281" y="900"/>
                    </a:lnTo>
                    <a:lnTo>
                      <a:pt x="337" y="1068"/>
                    </a:lnTo>
                    <a:lnTo>
                      <a:pt x="337" y="1124"/>
                    </a:lnTo>
                    <a:lnTo>
                      <a:pt x="281" y="1181"/>
                    </a:lnTo>
                    <a:lnTo>
                      <a:pt x="394" y="1293"/>
                    </a:lnTo>
                    <a:lnTo>
                      <a:pt x="506" y="1349"/>
                    </a:lnTo>
                    <a:lnTo>
                      <a:pt x="562" y="1293"/>
                    </a:lnTo>
                    <a:lnTo>
                      <a:pt x="675" y="1293"/>
                    </a:lnTo>
                    <a:lnTo>
                      <a:pt x="562" y="1349"/>
                    </a:lnTo>
                    <a:lnTo>
                      <a:pt x="450" y="1462"/>
                    </a:lnTo>
                    <a:lnTo>
                      <a:pt x="450" y="1574"/>
                    </a:lnTo>
                    <a:lnTo>
                      <a:pt x="562" y="1630"/>
                    </a:lnTo>
                    <a:lnTo>
                      <a:pt x="675" y="1630"/>
                    </a:lnTo>
                    <a:lnTo>
                      <a:pt x="731" y="1574"/>
                    </a:lnTo>
                    <a:lnTo>
                      <a:pt x="843" y="1462"/>
                    </a:lnTo>
                    <a:lnTo>
                      <a:pt x="899" y="1405"/>
                    </a:lnTo>
                    <a:lnTo>
                      <a:pt x="899" y="1293"/>
                    </a:lnTo>
                    <a:lnTo>
                      <a:pt x="956" y="1068"/>
                    </a:lnTo>
                    <a:lnTo>
                      <a:pt x="675" y="1012"/>
                    </a:lnTo>
                    <a:lnTo>
                      <a:pt x="506" y="787"/>
                    </a:lnTo>
                    <a:lnTo>
                      <a:pt x="450" y="731"/>
                    </a:lnTo>
                    <a:lnTo>
                      <a:pt x="562" y="675"/>
                    </a:lnTo>
                    <a:lnTo>
                      <a:pt x="618" y="675"/>
                    </a:lnTo>
                    <a:lnTo>
                      <a:pt x="618" y="619"/>
                    </a:lnTo>
                    <a:lnTo>
                      <a:pt x="562" y="562"/>
                    </a:lnTo>
                    <a:lnTo>
                      <a:pt x="394" y="562"/>
                    </a:lnTo>
                    <a:lnTo>
                      <a:pt x="337" y="450"/>
                    </a:lnTo>
                    <a:lnTo>
                      <a:pt x="394" y="225"/>
                    </a:lnTo>
                    <a:lnTo>
                      <a:pt x="394" y="113"/>
                    </a:lnTo>
                    <a:lnTo>
                      <a:pt x="281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370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5" name="Google Shape;6675;p15"/>
              <p:cNvSpPr/>
              <p:nvPr/>
            </p:nvSpPr>
            <p:spPr>
              <a:xfrm>
                <a:off x="381425" y="1593575"/>
                <a:ext cx="70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283" h="619" extrusionOk="0">
                    <a:moveTo>
                      <a:pt x="1" y="0"/>
                    </a:moveTo>
                    <a:lnTo>
                      <a:pt x="57" y="225"/>
                    </a:lnTo>
                    <a:lnTo>
                      <a:pt x="57" y="337"/>
                    </a:lnTo>
                    <a:lnTo>
                      <a:pt x="57" y="450"/>
                    </a:lnTo>
                    <a:lnTo>
                      <a:pt x="57" y="506"/>
                    </a:lnTo>
                    <a:lnTo>
                      <a:pt x="57" y="562"/>
                    </a:lnTo>
                    <a:lnTo>
                      <a:pt x="170" y="618"/>
                    </a:lnTo>
                    <a:lnTo>
                      <a:pt x="226" y="450"/>
                    </a:lnTo>
                    <a:lnTo>
                      <a:pt x="282" y="337"/>
                    </a:lnTo>
                    <a:lnTo>
                      <a:pt x="226" y="225"/>
                    </a:lnTo>
                    <a:lnTo>
                      <a:pt x="170" y="1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370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6" name="Google Shape;6676;p15"/>
              <p:cNvSpPr/>
              <p:nvPr/>
            </p:nvSpPr>
            <p:spPr>
              <a:xfrm>
                <a:off x="406725" y="160480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113" y="169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7" name="Google Shape;6677;p15"/>
              <p:cNvSpPr/>
              <p:nvPr/>
            </p:nvSpPr>
            <p:spPr>
              <a:xfrm>
                <a:off x="410950" y="16188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8" name="Google Shape;6678;p15"/>
              <p:cNvSpPr/>
              <p:nvPr/>
            </p:nvSpPr>
            <p:spPr>
              <a:xfrm>
                <a:off x="408125" y="16413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112"/>
                    </a:moveTo>
                    <a:lnTo>
                      <a:pt x="57" y="11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112"/>
                    </a:lnTo>
                    <a:lnTo>
                      <a:pt x="57" y="112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9" name="Google Shape;6679;p15"/>
              <p:cNvSpPr/>
              <p:nvPr/>
            </p:nvSpPr>
            <p:spPr>
              <a:xfrm>
                <a:off x="395500" y="1648375"/>
                <a:ext cx="562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675" extrusionOk="0">
                    <a:moveTo>
                      <a:pt x="225" y="0"/>
                    </a:moveTo>
                    <a:lnTo>
                      <a:pt x="56" y="56"/>
                    </a:lnTo>
                    <a:lnTo>
                      <a:pt x="0" y="337"/>
                    </a:lnTo>
                    <a:lnTo>
                      <a:pt x="0" y="450"/>
                    </a:lnTo>
                    <a:lnTo>
                      <a:pt x="56" y="506"/>
                    </a:lnTo>
                    <a:lnTo>
                      <a:pt x="112" y="562"/>
                    </a:lnTo>
                    <a:lnTo>
                      <a:pt x="112" y="675"/>
                    </a:lnTo>
                    <a:lnTo>
                      <a:pt x="225" y="618"/>
                    </a:lnTo>
                    <a:lnTo>
                      <a:pt x="225" y="562"/>
                    </a:lnTo>
                    <a:lnTo>
                      <a:pt x="225" y="506"/>
                    </a:lnTo>
                    <a:lnTo>
                      <a:pt x="169" y="450"/>
                    </a:lnTo>
                    <a:lnTo>
                      <a:pt x="169" y="337"/>
                    </a:lnTo>
                    <a:lnTo>
                      <a:pt x="225" y="112"/>
                    </a:lnTo>
                    <a:lnTo>
                      <a:pt x="225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626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15"/>
              <p:cNvSpPr/>
              <p:nvPr/>
            </p:nvSpPr>
            <p:spPr>
              <a:xfrm>
                <a:off x="439050" y="16441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15"/>
              <p:cNvSpPr/>
              <p:nvPr/>
            </p:nvSpPr>
            <p:spPr>
              <a:xfrm>
                <a:off x="433425" y="16441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15"/>
              <p:cNvSpPr/>
              <p:nvPr/>
            </p:nvSpPr>
            <p:spPr>
              <a:xfrm>
                <a:off x="325225" y="1586525"/>
                <a:ext cx="14075" cy="1410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564" extrusionOk="0">
                    <a:moveTo>
                      <a:pt x="226" y="1"/>
                    </a:moveTo>
                    <a:lnTo>
                      <a:pt x="226" y="57"/>
                    </a:lnTo>
                    <a:lnTo>
                      <a:pt x="226" y="113"/>
                    </a:lnTo>
                    <a:lnTo>
                      <a:pt x="226" y="226"/>
                    </a:lnTo>
                    <a:lnTo>
                      <a:pt x="169" y="282"/>
                    </a:lnTo>
                    <a:lnTo>
                      <a:pt x="1" y="451"/>
                    </a:lnTo>
                    <a:lnTo>
                      <a:pt x="113" y="563"/>
                    </a:lnTo>
                    <a:lnTo>
                      <a:pt x="338" y="394"/>
                    </a:lnTo>
                    <a:lnTo>
                      <a:pt x="507" y="282"/>
                    </a:lnTo>
                    <a:lnTo>
                      <a:pt x="563" y="113"/>
                    </a:lnTo>
                    <a:lnTo>
                      <a:pt x="394" y="113"/>
                    </a:lnTo>
                    <a:lnTo>
                      <a:pt x="282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15"/>
              <p:cNvSpPr/>
              <p:nvPr/>
            </p:nvSpPr>
            <p:spPr>
              <a:xfrm>
                <a:off x="319600" y="16258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15"/>
              <p:cNvSpPr/>
              <p:nvPr/>
            </p:nvSpPr>
            <p:spPr>
              <a:xfrm>
                <a:off x="330850" y="1573900"/>
                <a:ext cx="112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619" extrusionOk="0">
                    <a:moveTo>
                      <a:pt x="1" y="0"/>
                    </a:moveTo>
                    <a:lnTo>
                      <a:pt x="1" y="225"/>
                    </a:lnTo>
                    <a:lnTo>
                      <a:pt x="113" y="394"/>
                    </a:lnTo>
                    <a:lnTo>
                      <a:pt x="338" y="618"/>
                    </a:lnTo>
                    <a:lnTo>
                      <a:pt x="450" y="618"/>
                    </a:lnTo>
                    <a:lnTo>
                      <a:pt x="450" y="562"/>
                    </a:lnTo>
                    <a:lnTo>
                      <a:pt x="282" y="28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15"/>
              <p:cNvSpPr/>
              <p:nvPr/>
            </p:nvSpPr>
            <p:spPr>
              <a:xfrm>
                <a:off x="325225" y="156967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226" y="169"/>
                    </a:lnTo>
                    <a:lnTo>
                      <a:pt x="226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15"/>
              <p:cNvSpPr/>
              <p:nvPr/>
            </p:nvSpPr>
            <p:spPr>
              <a:xfrm>
                <a:off x="285875" y="157950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8E77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15"/>
              <p:cNvSpPr/>
              <p:nvPr/>
            </p:nvSpPr>
            <p:spPr>
              <a:xfrm>
                <a:off x="290100" y="15767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8" name="Google Shape;6688;p15"/>
              <p:cNvSpPr/>
              <p:nvPr/>
            </p:nvSpPr>
            <p:spPr>
              <a:xfrm>
                <a:off x="340700" y="1673650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69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A78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9" name="Google Shape;6689;p15"/>
              <p:cNvSpPr/>
              <p:nvPr/>
            </p:nvSpPr>
            <p:spPr>
              <a:xfrm>
                <a:off x="370200" y="1214175"/>
                <a:ext cx="35150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50" extrusionOk="0">
                    <a:moveTo>
                      <a:pt x="506" y="0"/>
                    </a:moveTo>
                    <a:lnTo>
                      <a:pt x="338" y="113"/>
                    </a:lnTo>
                    <a:lnTo>
                      <a:pt x="338" y="225"/>
                    </a:lnTo>
                    <a:lnTo>
                      <a:pt x="338" y="282"/>
                    </a:lnTo>
                    <a:lnTo>
                      <a:pt x="338" y="338"/>
                    </a:lnTo>
                    <a:lnTo>
                      <a:pt x="281" y="394"/>
                    </a:lnTo>
                    <a:lnTo>
                      <a:pt x="225" y="450"/>
                    </a:lnTo>
                    <a:lnTo>
                      <a:pt x="57" y="450"/>
                    </a:lnTo>
                    <a:lnTo>
                      <a:pt x="0" y="506"/>
                    </a:lnTo>
                    <a:lnTo>
                      <a:pt x="0" y="619"/>
                    </a:lnTo>
                    <a:lnTo>
                      <a:pt x="0" y="731"/>
                    </a:lnTo>
                    <a:lnTo>
                      <a:pt x="0" y="900"/>
                    </a:lnTo>
                    <a:lnTo>
                      <a:pt x="57" y="1012"/>
                    </a:lnTo>
                    <a:lnTo>
                      <a:pt x="169" y="1125"/>
                    </a:lnTo>
                    <a:lnTo>
                      <a:pt x="338" y="1125"/>
                    </a:lnTo>
                    <a:lnTo>
                      <a:pt x="506" y="1181"/>
                    </a:lnTo>
                    <a:lnTo>
                      <a:pt x="619" y="1237"/>
                    </a:lnTo>
                    <a:lnTo>
                      <a:pt x="900" y="1349"/>
                    </a:lnTo>
                    <a:lnTo>
                      <a:pt x="956" y="1349"/>
                    </a:lnTo>
                    <a:lnTo>
                      <a:pt x="956" y="1181"/>
                    </a:lnTo>
                    <a:lnTo>
                      <a:pt x="1068" y="1181"/>
                    </a:lnTo>
                    <a:lnTo>
                      <a:pt x="1181" y="1237"/>
                    </a:lnTo>
                    <a:lnTo>
                      <a:pt x="1349" y="1237"/>
                    </a:lnTo>
                    <a:lnTo>
                      <a:pt x="1405" y="1181"/>
                    </a:lnTo>
                    <a:lnTo>
                      <a:pt x="1349" y="1125"/>
                    </a:lnTo>
                    <a:lnTo>
                      <a:pt x="1293" y="1068"/>
                    </a:lnTo>
                    <a:lnTo>
                      <a:pt x="1349" y="956"/>
                    </a:lnTo>
                    <a:lnTo>
                      <a:pt x="1405" y="844"/>
                    </a:lnTo>
                    <a:lnTo>
                      <a:pt x="1405" y="787"/>
                    </a:lnTo>
                    <a:lnTo>
                      <a:pt x="1349" y="731"/>
                    </a:lnTo>
                    <a:lnTo>
                      <a:pt x="1237" y="675"/>
                    </a:lnTo>
                    <a:lnTo>
                      <a:pt x="956" y="563"/>
                    </a:lnTo>
                    <a:lnTo>
                      <a:pt x="843" y="450"/>
                    </a:lnTo>
                    <a:lnTo>
                      <a:pt x="731" y="338"/>
                    </a:lnTo>
                    <a:lnTo>
                      <a:pt x="675" y="169"/>
                    </a:lnTo>
                    <a:lnTo>
                      <a:pt x="619" y="57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857D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0" name="Google Shape;6690;p15"/>
              <p:cNvSpPr/>
              <p:nvPr/>
            </p:nvSpPr>
            <p:spPr>
              <a:xfrm>
                <a:off x="371600" y="1188875"/>
                <a:ext cx="2532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350" extrusionOk="0">
                    <a:moveTo>
                      <a:pt x="787" y="1"/>
                    </a:moveTo>
                    <a:lnTo>
                      <a:pt x="787" y="57"/>
                    </a:lnTo>
                    <a:lnTo>
                      <a:pt x="675" y="169"/>
                    </a:lnTo>
                    <a:lnTo>
                      <a:pt x="563" y="226"/>
                    </a:lnTo>
                    <a:lnTo>
                      <a:pt x="394" y="282"/>
                    </a:lnTo>
                    <a:lnTo>
                      <a:pt x="450" y="450"/>
                    </a:lnTo>
                    <a:lnTo>
                      <a:pt x="394" y="507"/>
                    </a:lnTo>
                    <a:lnTo>
                      <a:pt x="338" y="563"/>
                    </a:lnTo>
                    <a:lnTo>
                      <a:pt x="225" y="675"/>
                    </a:lnTo>
                    <a:lnTo>
                      <a:pt x="113" y="731"/>
                    </a:lnTo>
                    <a:lnTo>
                      <a:pt x="57" y="731"/>
                    </a:lnTo>
                    <a:lnTo>
                      <a:pt x="1" y="788"/>
                    </a:lnTo>
                    <a:lnTo>
                      <a:pt x="1" y="844"/>
                    </a:lnTo>
                    <a:lnTo>
                      <a:pt x="57" y="956"/>
                    </a:lnTo>
                    <a:lnTo>
                      <a:pt x="282" y="1125"/>
                    </a:lnTo>
                    <a:lnTo>
                      <a:pt x="450" y="1125"/>
                    </a:lnTo>
                    <a:lnTo>
                      <a:pt x="563" y="1237"/>
                    </a:lnTo>
                    <a:lnTo>
                      <a:pt x="675" y="1350"/>
                    </a:lnTo>
                    <a:lnTo>
                      <a:pt x="1012" y="1181"/>
                    </a:lnTo>
                    <a:lnTo>
                      <a:pt x="900" y="1069"/>
                    </a:lnTo>
                    <a:lnTo>
                      <a:pt x="787" y="1012"/>
                    </a:lnTo>
                    <a:lnTo>
                      <a:pt x="787" y="956"/>
                    </a:lnTo>
                    <a:lnTo>
                      <a:pt x="731" y="900"/>
                    </a:lnTo>
                    <a:lnTo>
                      <a:pt x="787" y="844"/>
                    </a:lnTo>
                    <a:lnTo>
                      <a:pt x="844" y="844"/>
                    </a:lnTo>
                    <a:lnTo>
                      <a:pt x="956" y="788"/>
                    </a:lnTo>
                    <a:lnTo>
                      <a:pt x="1012" y="731"/>
                    </a:lnTo>
                    <a:lnTo>
                      <a:pt x="844" y="731"/>
                    </a:lnTo>
                    <a:lnTo>
                      <a:pt x="619" y="788"/>
                    </a:lnTo>
                    <a:lnTo>
                      <a:pt x="563" y="788"/>
                    </a:lnTo>
                    <a:lnTo>
                      <a:pt x="506" y="731"/>
                    </a:lnTo>
                    <a:lnTo>
                      <a:pt x="787" y="563"/>
                    </a:lnTo>
                    <a:lnTo>
                      <a:pt x="844" y="282"/>
                    </a:lnTo>
                    <a:lnTo>
                      <a:pt x="1012" y="57"/>
                    </a:lnTo>
                    <a:lnTo>
                      <a:pt x="844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1" name="Google Shape;6691;p15"/>
              <p:cNvSpPr/>
              <p:nvPr/>
            </p:nvSpPr>
            <p:spPr>
              <a:xfrm>
                <a:off x="391275" y="1247900"/>
                <a:ext cx="1830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5" extrusionOk="0">
                    <a:moveTo>
                      <a:pt x="113" y="0"/>
                    </a:moveTo>
                    <a:lnTo>
                      <a:pt x="57" y="57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0" y="338"/>
                    </a:lnTo>
                    <a:lnTo>
                      <a:pt x="57" y="506"/>
                    </a:lnTo>
                    <a:lnTo>
                      <a:pt x="169" y="619"/>
                    </a:lnTo>
                    <a:lnTo>
                      <a:pt x="338" y="675"/>
                    </a:lnTo>
                    <a:lnTo>
                      <a:pt x="619" y="675"/>
                    </a:lnTo>
                    <a:lnTo>
                      <a:pt x="675" y="562"/>
                    </a:lnTo>
                    <a:lnTo>
                      <a:pt x="675" y="506"/>
                    </a:lnTo>
                    <a:lnTo>
                      <a:pt x="731" y="338"/>
                    </a:lnTo>
                    <a:lnTo>
                      <a:pt x="731" y="225"/>
                    </a:lnTo>
                    <a:lnTo>
                      <a:pt x="731" y="113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857D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2" name="Google Shape;6692;p15"/>
              <p:cNvSpPr/>
              <p:nvPr/>
            </p:nvSpPr>
            <p:spPr>
              <a:xfrm>
                <a:off x="406725" y="1250700"/>
                <a:ext cx="98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39" extrusionOk="0">
                    <a:moveTo>
                      <a:pt x="113" y="1"/>
                    </a:moveTo>
                    <a:lnTo>
                      <a:pt x="57" y="113"/>
                    </a:lnTo>
                    <a:lnTo>
                      <a:pt x="1" y="282"/>
                    </a:lnTo>
                    <a:lnTo>
                      <a:pt x="113" y="338"/>
                    </a:lnTo>
                    <a:lnTo>
                      <a:pt x="226" y="338"/>
                    </a:lnTo>
                    <a:lnTo>
                      <a:pt x="338" y="282"/>
                    </a:lnTo>
                    <a:lnTo>
                      <a:pt x="394" y="113"/>
                    </a:lnTo>
                    <a:lnTo>
                      <a:pt x="338" y="57"/>
                    </a:lnTo>
                    <a:lnTo>
                      <a:pt x="226" y="113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3" name="Google Shape;6693;p15"/>
              <p:cNvSpPr/>
              <p:nvPr/>
            </p:nvSpPr>
            <p:spPr>
              <a:xfrm>
                <a:off x="441850" y="1243675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226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4" name="Google Shape;6694;p15"/>
              <p:cNvSpPr/>
              <p:nvPr/>
            </p:nvSpPr>
            <p:spPr>
              <a:xfrm>
                <a:off x="391275" y="12029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5" name="Google Shape;6695;p15"/>
              <p:cNvSpPr/>
              <p:nvPr/>
            </p:nvSpPr>
            <p:spPr>
              <a:xfrm>
                <a:off x="399700" y="1257725"/>
                <a:ext cx="3797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800" extrusionOk="0">
                    <a:moveTo>
                      <a:pt x="282" y="1"/>
                    </a:moveTo>
                    <a:lnTo>
                      <a:pt x="225" y="57"/>
                    </a:lnTo>
                    <a:lnTo>
                      <a:pt x="225" y="113"/>
                    </a:lnTo>
                    <a:lnTo>
                      <a:pt x="282" y="226"/>
                    </a:lnTo>
                    <a:lnTo>
                      <a:pt x="225" y="282"/>
                    </a:lnTo>
                    <a:lnTo>
                      <a:pt x="169" y="226"/>
                    </a:lnTo>
                    <a:lnTo>
                      <a:pt x="1" y="226"/>
                    </a:lnTo>
                    <a:lnTo>
                      <a:pt x="1" y="394"/>
                    </a:lnTo>
                    <a:lnTo>
                      <a:pt x="57" y="507"/>
                    </a:lnTo>
                    <a:lnTo>
                      <a:pt x="169" y="619"/>
                    </a:lnTo>
                    <a:lnTo>
                      <a:pt x="338" y="675"/>
                    </a:lnTo>
                    <a:lnTo>
                      <a:pt x="507" y="788"/>
                    </a:lnTo>
                    <a:lnTo>
                      <a:pt x="619" y="956"/>
                    </a:lnTo>
                    <a:lnTo>
                      <a:pt x="731" y="1125"/>
                    </a:lnTo>
                    <a:lnTo>
                      <a:pt x="731" y="1294"/>
                    </a:lnTo>
                    <a:lnTo>
                      <a:pt x="788" y="1462"/>
                    </a:lnTo>
                    <a:lnTo>
                      <a:pt x="900" y="1631"/>
                    </a:lnTo>
                    <a:lnTo>
                      <a:pt x="1069" y="1743"/>
                    </a:lnTo>
                    <a:lnTo>
                      <a:pt x="1125" y="1799"/>
                    </a:lnTo>
                    <a:lnTo>
                      <a:pt x="1293" y="1799"/>
                    </a:lnTo>
                    <a:lnTo>
                      <a:pt x="1406" y="1743"/>
                    </a:lnTo>
                    <a:lnTo>
                      <a:pt x="1518" y="1575"/>
                    </a:lnTo>
                    <a:lnTo>
                      <a:pt x="1406" y="1462"/>
                    </a:lnTo>
                    <a:lnTo>
                      <a:pt x="1350" y="1406"/>
                    </a:lnTo>
                    <a:lnTo>
                      <a:pt x="1293" y="1350"/>
                    </a:lnTo>
                    <a:lnTo>
                      <a:pt x="1181" y="1237"/>
                    </a:lnTo>
                    <a:lnTo>
                      <a:pt x="1069" y="1181"/>
                    </a:lnTo>
                    <a:lnTo>
                      <a:pt x="900" y="900"/>
                    </a:lnTo>
                    <a:lnTo>
                      <a:pt x="900" y="844"/>
                    </a:lnTo>
                    <a:lnTo>
                      <a:pt x="900" y="788"/>
                    </a:lnTo>
                    <a:lnTo>
                      <a:pt x="1012" y="619"/>
                    </a:lnTo>
                    <a:lnTo>
                      <a:pt x="956" y="563"/>
                    </a:lnTo>
                    <a:lnTo>
                      <a:pt x="900" y="507"/>
                    </a:lnTo>
                    <a:lnTo>
                      <a:pt x="844" y="507"/>
                    </a:lnTo>
                    <a:lnTo>
                      <a:pt x="788" y="451"/>
                    </a:lnTo>
                    <a:lnTo>
                      <a:pt x="675" y="338"/>
                    </a:lnTo>
                    <a:lnTo>
                      <a:pt x="675" y="226"/>
                    </a:lnTo>
                    <a:lnTo>
                      <a:pt x="563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17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6" name="Google Shape;6696;p15"/>
              <p:cNvSpPr/>
              <p:nvPr/>
            </p:nvSpPr>
            <p:spPr>
              <a:xfrm>
                <a:off x="409550" y="1257725"/>
                <a:ext cx="84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9" extrusionOk="0">
                    <a:moveTo>
                      <a:pt x="0" y="1"/>
                    </a:moveTo>
                    <a:lnTo>
                      <a:pt x="113" y="169"/>
                    </a:lnTo>
                    <a:lnTo>
                      <a:pt x="281" y="338"/>
                    </a:lnTo>
                    <a:lnTo>
                      <a:pt x="337" y="226"/>
                    </a:lnTo>
                    <a:lnTo>
                      <a:pt x="337" y="169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57D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7" name="Google Shape;6697;p15"/>
              <p:cNvSpPr/>
              <p:nvPr/>
            </p:nvSpPr>
            <p:spPr>
              <a:xfrm>
                <a:off x="443275" y="12661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113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E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8" name="Google Shape;6698;p15"/>
              <p:cNvSpPr/>
              <p:nvPr/>
            </p:nvSpPr>
            <p:spPr>
              <a:xfrm>
                <a:off x="453100" y="12619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9" name="Google Shape;6699;p15"/>
              <p:cNvSpPr/>
              <p:nvPr/>
            </p:nvSpPr>
            <p:spPr>
              <a:xfrm>
                <a:off x="416575" y="12661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857D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0" name="Google Shape;6700;p15"/>
              <p:cNvSpPr/>
              <p:nvPr/>
            </p:nvSpPr>
            <p:spPr>
              <a:xfrm>
                <a:off x="373000" y="1163600"/>
                <a:ext cx="140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38" extrusionOk="0">
                    <a:moveTo>
                      <a:pt x="226" y="0"/>
                    </a:moveTo>
                    <a:lnTo>
                      <a:pt x="169" y="113"/>
                    </a:lnTo>
                    <a:lnTo>
                      <a:pt x="113" y="169"/>
                    </a:lnTo>
                    <a:lnTo>
                      <a:pt x="1" y="337"/>
                    </a:lnTo>
                    <a:lnTo>
                      <a:pt x="507" y="337"/>
                    </a:lnTo>
                    <a:lnTo>
                      <a:pt x="563" y="281"/>
                    </a:lnTo>
                    <a:lnTo>
                      <a:pt x="450" y="281"/>
                    </a:lnTo>
                    <a:lnTo>
                      <a:pt x="450" y="225"/>
                    </a:lnTo>
                    <a:lnTo>
                      <a:pt x="394" y="113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1" name="Google Shape;6701;p15"/>
              <p:cNvSpPr/>
              <p:nvPr/>
            </p:nvSpPr>
            <p:spPr>
              <a:xfrm>
                <a:off x="374400" y="1174825"/>
                <a:ext cx="56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563" extrusionOk="0">
                    <a:moveTo>
                      <a:pt x="113" y="1"/>
                    </a:moveTo>
                    <a:lnTo>
                      <a:pt x="57" y="282"/>
                    </a:lnTo>
                    <a:lnTo>
                      <a:pt x="1" y="450"/>
                    </a:lnTo>
                    <a:lnTo>
                      <a:pt x="1" y="563"/>
                    </a:lnTo>
                    <a:lnTo>
                      <a:pt x="170" y="507"/>
                    </a:lnTo>
                    <a:lnTo>
                      <a:pt x="226" y="226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2" name="Google Shape;6702;p15"/>
              <p:cNvSpPr/>
              <p:nvPr/>
            </p:nvSpPr>
            <p:spPr>
              <a:xfrm>
                <a:off x="368800" y="1160775"/>
                <a:ext cx="98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26" extrusionOk="0">
                    <a:moveTo>
                      <a:pt x="56" y="1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113" y="226"/>
                    </a:lnTo>
                    <a:lnTo>
                      <a:pt x="169" y="226"/>
                    </a:lnTo>
                    <a:lnTo>
                      <a:pt x="394" y="113"/>
                    </a:lnTo>
                    <a:lnTo>
                      <a:pt x="281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3" name="Google Shape;6703;p15"/>
              <p:cNvSpPr/>
              <p:nvPr/>
            </p:nvSpPr>
            <p:spPr>
              <a:xfrm>
                <a:off x="371600" y="118887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4" name="Google Shape;6704;p15"/>
              <p:cNvSpPr/>
              <p:nvPr/>
            </p:nvSpPr>
            <p:spPr>
              <a:xfrm>
                <a:off x="377225" y="1193100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0" y="0"/>
                    </a:moveTo>
                    <a:lnTo>
                      <a:pt x="57" y="113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5" name="Google Shape;6705;p15"/>
              <p:cNvSpPr/>
              <p:nvPr/>
            </p:nvSpPr>
            <p:spPr>
              <a:xfrm>
                <a:off x="387050" y="116920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15"/>
              <p:cNvSpPr/>
              <p:nvPr/>
            </p:nvSpPr>
            <p:spPr>
              <a:xfrm>
                <a:off x="381425" y="11298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15"/>
              <p:cNvSpPr/>
              <p:nvPr/>
            </p:nvSpPr>
            <p:spPr>
              <a:xfrm>
                <a:off x="377225" y="11284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8" name="Google Shape;6708;p15"/>
              <p:cNvSpPr/>
              <p:nvPr/>
            </p:nvSpPr>
            <p:spPr>
              <a:xfrm>
                <a:off x="409550" y="15893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9" name="Google Shape;6709;p15"/>
              <p:cNvSpPr/>
              <p:nvPr/>
            </p:nvSpPr>
            <p:spPr>
              <a:xfrm>
                <a:off x="405325" y="15991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07B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0" name="Google Shape;6710;p15"/>
              <p:cNvSpPr/>
              <p:nvPr/>
            </p:nvSpPr>
            <p:spPr>
              <a:xfrm>
                <a:off x="413750" y="160620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1" name="Google Shape;6711;p15"/>
              <p:cNvSpPr/>
              <p:nvPr/>
            </p:nvSpPr>
            <p:spPr>
              <a:xfrm>
                <a:off x="389875" y="1308325"/>
                <a:ext cx="53425" cy="87150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3486" extrusionOk="0">
                    <a:moveTo>
                      <a:pt x="506" y="0"/>
                    </a:moveTo>
                    <a:lnTo>
                      <a:pt x="337" y="56"/>
                    </a:lnTo>
                    <a:lnTo>
                      <a:pt x="337" y="169"/>
                    </a:lnTo>
                    <a:lnTo>
                      <a:pt x="394" y="281"/>
                    </a:lnTo>
                    <a:lnTo>
                      <a:pt x="169" y="281"/>
                    </a:lnTo>
                    <a:lnTo>
                      <a:pt x="113" y="338"/>
                    </a:lnTo>
                    <a:lnTo>
                      <a:pt x="0" y="506"/>
                    </a:lnTo>
                    <a:lnTo>
                      <a:pt x="0" y="675"/>
                    </a:lnTo>
                    <a:lnTo>
                      <a:pt x="0" y="787"/>
                    </a:lnTo>
                    <a:lnTo>
                      <a:pt x="56" y="843"/>
                    </a:lnTo>
                    <a:lnTo>
                      <a:pt x="450" y="843"/>
                    </a:lnTo>
                    <a:lnTo>
                      <a:pt x="562" y="1124"/>
                    </a:lnTo>
                    <a:lnTo>
                      <a:pt x="618" y="1293"/>
                    </a:lnTo>
                    <a:lnTo>
                      <a:pt x="731" y="1349"/>
                    </a:lnTo>
                    <a:lnTo>
                      <a:pt x="843" y="1405"/>
                    </a:lnTo>
                    <a:lnTo>
                      <a:pt x="843" y="1462"/>
                    </a:lnTo>
                    <a:lnTo>
                      <a:pt x="900" y="1630"/>
                    </a:lnTo>
                    <a:lnTo>
                      <a:pt x="843" y="1743"/>
                    </a:lnTo>
                    <a:lnTo>
                      <a:pt x="843" y="1799"/>
                    </a:lnTo>
                    <a:lnTo>
                      <a:pt x="900" y="1855"/>
                    </a:lnTo>
                    <a:lnTo>
                      <a:pt x="956" y="1799"/>
                    </a:lnTo>
                    <a:lnTo>
                      <a:pt x="956" y="1686"/>
                    </a:lnTo>
                    <a:lnTo>
                      <a:pt x="1012" y="1630"/>
                    </a:lnTo>
                    <a:lnTo>
                      <a:pt x="1068" y="1686"/>
                    </a:lnTo>
                    <a:lnTo>
                      <a:pt x="1124" y="1743"/>
                    </a:lnTo>
                    <a:lnTo>
                      <a:pt x="1124" y="1855"/>
                    </a:lnTo>
                    <a:lnTo>
                      <a:pt x="1124" y="1911"/>
                    </a:lnTo>
                    <a:lnTo>
                      <a:pt x="1293" y="1967"/>
                    </a:lnTo>
                    <a:lnTo>
                      <a:pt x="1405" y="2024"/>
                    </a:lnTo>
                    <a:lnTo>
                      <a:pt x="1462" y="2136"/>
                    </a:lnTo>
                    <a:lnTo>
                      <a:pt x="1462" y="2305"/>
                    </a:lnTo>
                    <a:lnTo>
                      <a:pt x="1405" y="2361"/>
                    </a:lnTo>
                    <a:lnTo>
                      <a:pt x="1181" y="2361"/>
                    </a:lnTo>
                    <a:lnTo>
                      <a:pt x="1181" y="2417"/>
                    </a:lnTo>
                    <a:lnTo>
                      <a:pt x="1181" y="2586"/>
                    </a:lnTo>
                    <a:lnTo>
                      <a:pt x="1293" y="2698"/>
                    </a:lnTo>
                    <a:lnTo>
                      <a:pt x="1293" y="2811"/>
                    </a:lnTo>
                    <a:lnTo>
                      <a:pt x="1293" y="2867"/>
                    </a:lnTo>
                    <a:lnTo>
                      <a:pt x="1349" y="2923"/>
                    </a:lnTo>
                    <a:lnTo>
                      <a:pt x="1293" y="2923"/>
                    </a:lnTo>
                    <a:lnTo>
                      <a:pt x="1293" y="2979"/>
                    </a:lnTo>
                    <a:lnTo>
                      <a:pt x="1237" y="3485"/>
                    </a:lnTo>
                    <a:lnTo>
                      <a:pt x="1237" y="3485"/>
                    </a:lnTo>
                    <a:lnTo>
                      <a:pt x="1574" y="3204"/>
                    </a:lnTo>
                    <a:lnTo>
                      <a:pt x="1686" y="3148"/>
                    </a:lnTo>
                    <a:lnTo>
                      <a:pt x="1686" y="3092"/>
                    </a:lnTo>
                    <a:lnTo>
                      <a:pt x="1686" y="2923"/>
                    </a:lnTo>
                    <a:lnTo>
                      <a:pt x="1686" y="2811"/>
                    </a:lnTo>
                    <a:lnTo>
                      <a:pt x="1686" y="2698"/>
                    </a:lnTo>
                    <a:lnTo>
                      <a:pt x="1799" y="2698"/>
                    </a:lnTo>
                    <a:lnTo>
                      <a:pt x="1911" y="2642"/>
                    </a:lnTo>
                    <a:lnTo>
                      <a:pt x="1967" y="2642"/>
                    </a:lnTo>
                    <a:lnTo>
                      <a:pt x="1967" y="2586"/>
                    </a:lnTo>
                    <a:lnTo>
                      <a:pt x="1799" y="2417"/>
                    </a:lnTo>
                    <a:lnTo>
                      <a:pt x="1911" y="2249"/>
                    </a:lnTo>
                    <a:lnTo>
                      <a:pt x="1911" y="2080"/>
                    </a:lnTo>
                    <a:lnTo>
                      <a:pt x="1855" y="1911"/>
                    </a:lnTo>
                    <a:lnTo>
                      <a:pt x="1799" y="1799"/>
                    </a:lnTo>
                    <a:lnTo>
                      <a:pt x="1911" y="1574"/>
                    </a:lnTo>
                    <a:lnTo>
                      <a:pt x="1967" y="1462"/>
                    </a:lnTo>
                    <a:lnTo>
                      <a:pt x="2080" y="1462"/>
                    </a:lnTo>
                    <a:lnTo>
                      <a:pt x="2136" y="1349"/>
                    </a:lnTo>
                    <a:lnTo>
                      <a:pt x="2080" y="1293"/>
                    </a:lnTo>
                    <a:lnTo>
                      <a:pt x="2136" y="1124"/>
                    </a:lnTo>
                    <a:lnTo>
                      <a:pt x="2136" y="956"/>
                    </a:lnTo>
                    <a:lnTo>
                      <a:pt x="2080" y="787"/>
                    </a:lnTo>
                    <a:lnTo>
                      <a:pt x="2024" y="619"/>
                    </a:lnTo>
                    <a:lnTo>
                      <a:pt x="1967" y="506"/>
                    </a:lnTo>
                    <a:lnTo>
                      <a:pt x="2024" y="394"/>
                    </a:lnTo>
                    <a:lnTo>
                      <a:pt x="2024" y="338"/>
                    </a:lnTo>
                    <a:lnTo>
                      <a:pt x="1967" y="225"/>
                    </a:lnTo>
                    <a:lnTo>
                      <a:pt x="1799" y="169"/>
                    </a:lnTo>
                    <a:lnTo>
                      <a:pt x="1686" y="225"/>
                    </a:lnTo>
                    <a:lnTo>
                      <a:pt x="1630" y="338"/>
                    </a:lnTo>
                    <a:lnTo>
                      <a:pt x="1574" y="450"/>
                    </a:lnTo>
                    <a:lnTo>
                      <a:pt x="1518" y="619"/>
                    </a:lnTo>
                    <a:lnTo>
                      <a:pt x="1462" y="675"/>
                    </a:lnTo>
                    <a:lnTo>
                      <a:pt x="1237" y="675"/>
                    </a:lnTo>
                    <a:lnTo>
                      <a:pt x="1068" y="619"/>
                    </a:lnTo>
                    <a:lnTo>
                      <a:pt x="1012" y="619"/>
                    </a:lnTo>
                    <a:lnTo>
                      <a:pt x="900" y="675"/>
                    </a:lnTo>
                    <a:lnTo>
                      <a:pt x="787" y="562"/>
                    </a:lnTo>
                    <a:lnTo>
                      <a:pt x="731" y="394"/>
                    </a:lnTo>
                    <a:lnTo>
                      <a:pt x="731" y="281"/>
                    </a:lnTo>
                    <a:lnTo>
                      <a:pt x="731" y="169"/>
                    </a:lnTo>
                    <a:lnTo>
                      <a:pt x="675" y="56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2" name="Google Shape;6712;p15"/>
              <p:cNvSpPr/>
              <p:nvPr/>
            </p:nvSpPr>
            <p:spPr>
              <a:xfrm>
                <a:off x="387050" y="1430575"/>
                <a:ext cx="29550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2474" extrusionOk="0">
                    <a:moveTo>
                      <a:pt x="788" y="0"/>
                    </a:moveTo>
                    <a:lnTo>
                      <a:pt x="619" y="113"/>
                    </a:lnTo>
                    <a:lnTo>
                      <a:pt x="563" y="281"/>
                    </a:lnTo>
                    <a:lnTo>
                      <a:pt x="450" y="450"/>
                    </a:lnTo>
                    <a:lnTo>
                      <a:pt x="394" y="506"/>
                    </a:lnTo>
                    <a:lnTo>
                      <a:pt x="282" y="618"/>
                    </a:lnTo>
                    <a:lnTo>
                      <a:pt x="282" y="731"/>
                    </a:lnTo>
                    <a:lnTo>
                      <a:pt x="394" y="899"/>
                    </a:lnTo>
                    <a:lnTo>
                      <a:pt x="450" y="956"/>
                    </a:lnTo>
                    <a:lnTo>
                      <a:pt x="450" y="1068"/>
                    </a:lnTo>
                    <a:lnTo>
                      <a:pt x="338" y="1012"/>
                    </a:lnTo>
                    <a:lnTo>
                      <a:pt x="226" y="1012"/>
                    </a:lnTo>
                    <a:lnTo>
                      <a:pt x="113" y="1068"/>
                    </a:lnTo>
                    <a:lnTo>
                      <a:pt x="57" y="1293"/>
                    </a:lnTo>
                    <a:lnTo>
                      <a:pt x="113" y="1405"/>
                    </a:lnTo>
                    <a:lnTo>
                      <a:pt x="169" y="1462"/>
                    </a:lnTo>
                    <a:lnTo>
                      <a:pt x="169" y="1518"/>
                    </a:lnTo>
                    <a:lnTo>
                      <a:pt x="1" y="1630"/>
                    </a:lnTo>
                    <a:lnTo>
                      <a:pt x="1" y="1799"/>
                    </a:lnTo>
                    <a:lnTo>
                      <a:pt x="57" y="2136"/>
                    </a:lnTo>
                    <a:lnTo>
                      <a:pt x="113" y="2305"/>
                    </a:lnTo>
                    <a:lnTo>
                      <a:pt x="113" y="2417"/>
                    </a:lnTo>
                    <a:lnTo>
                      <a:pt x="169" y="2473"/>
                    </a:lnTo>
                    <a:lnTo>
                      <a:pt x="282" y="2417"/>
                    </a:lnTo>
                    <a:lnTo>
                      <a:pt x="338" y="2361"/>
                    </a:lnTo>
                    <a:lnTo>
                      <a:pt x="338" y="2248"/>
                    </a:lnTo>
                    <a:lnTo>
                      <a:pt x="450" y="2248"/>
                    </a:lnTo>
                    <a:lnTo>
                      <a:pt x="450" y="2305"/>
                    </a:lnTo>
                    <a:lnTo>
                      <a:pt x="507" y="2361"/>
                    </a:lnTo>
                    <a:lnTo>
                      <a:pt x="507" y="2417"/>
                    </a:lnTo>
                    <a:lnTo>
                      <a:pt x="619" y="2417"/>
                    </a:lnTo>
                    <a:lnTo>
                      <a:pt x="619" y="2361"/>
                    </a:lnTo>
                    <a:lnTo>
                      <a:pt x="619" y="2136"/>
                    </a:lnTo>
                    <a:lnTo>
                      <a:pt x="619" y="2080"/>
                    </a:lnTo>
                    <a:lnTo>
                      <a:pt x="675" y="1967"/>
                    </a:lnTo>
                    <a:lnTo>
                      <a:pt x="788" y="1911"/>
                    </a:lnTo>
                    <a:lnTo>
                      <a:pt x="788" y="1799"/>
                    </a:lnTo>
                    <a:lnTo>
                      <a:pt x="788" y="1686"/>
                    </a:lnTo>
                    <a:lnTo>
                      <a:pt x="675" y="1574"/>
                    </a:lnTo>
                    <a:lnTo>
                      <a:pt x="675" y="1518"/>
                    </a:lnTo>
                    <a:lnTo>
                      <a:pt x="788" y="1462"/>
                    </a:lnTo>
                    <a:lnTo>
                      <a:pt x="844" y="1462"/>
                    </a:lnTo>
                    <a:lnTo>
                      <a:pt x="956" y="1405"/>
                    </a:lnTo>
                    <a:lnTo>
                      <a:pt x="956" y="1349"/>
                    </a:lnTo>
                    <a:lnTo>
                      <a:pt x="900" y="1349"/>
                    </a:lnTo>
                    <a:lnTo>
                      <a:pt x="788" y="1237"/>
                    </a:lnTo>
                    <a:lnTo>
                      <a:pt x="900" y="1124"/>
                    </a:lnTo>
                    <a:lnTo>
                      <a:pt x="1069" y="1068"/>
                    </a:lnTo>
                    <a:lnTo>
                      <a:pt x="1125" y="1012"/>
                    </a:lnTo>
                    <a:lnTo>
                      <a:pt x="1181" y="899"/>
                    </a:lnTo>
                    <a:lnTo>
                      <a:pt x="1125" y="843"/>
                    </a:lnTo>
                    <a:lnTo>
                      <a:pt x="1069" y="731"/>
                    </a:lnTo>
                    <a:lnTo>
                      <a:pt x="844" y="675"/>
                    </a:lnTo>
                    <a:lnTo>
                      <a:pt x="788" y="618"/>
                    </a:lnTo>
                    <a:lnTo>
                      <a:pt x="844" y="450"/>
                    </a:lnTo>
                    <a:lnTo>
                      <a:pt x="900" y="337"/>
                    </a:lnTo>
                    <a:lnTo>
                      <a:pt x="956" y="281"/>
                    </a:lnTo>
                    <a:lnTo>
                      <a:pt x="1069" y="281"/>
                    </a:lnTo>
                    <a:lnTo>
                      <a:pt x="1069" y="169"/>
                    </a:lnTo>
                    <a:lnTo>
                      <a:pt x="1069" y="56"/>
                    </a:lnTo>
                    <a:lnTo>
                      <a:pt x="1013" y="0"/>
                    </a:lnTo>
                    <a:close/>
                  </a:path>
                </a:pathLst>
              </a:custGeom>
              <a:solidFill>
                <a:srgbClr val="7B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3" name="Google Shape;6713;p15"/>
              <p:cNvSpPr/>
              <p:nvPr/>
            </p:nvSpPr>
            <p:spPr>
              <a:xfrm>
                <a:off x="382850" y="1482550"/>
                <a:ext cx="2250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631" extrusionOk="0">
                    <a:moveTo>
                      <a:pt x="225" y="1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56" y="282"/>
                    </a:lnTo>
                    <a:lnTo>
                      <a:pt x="113" y="563"/>
                    </a:lnTo>
                    <a:lnTo>
                      <a:pt x="113" y="788"/>
                    </a:lnTo>
                    <a:lnTo>
                      <a:pt x="56" y="1350"/>
                    </a:lnTo>
                    <a:lnTo>
                      <a:pt x="0" y="1462"/>
                    </a:lnTo>
                    <a:lnTo>
                      <a:pt x="0" y="1518"/>
                    </a:lnTo>
                    <a:lnTo>
                      <a:pt x="0" y="1575"/>
                    </a:lnTo>
                    <a:lnTo>
                      <a:pt x="56" y="1631"/>
                    </a:lnTo>
                    <a:lnTo>
                      <a:pt x="225" y="1631"/>
                    </a:lnTo>
                    <a:lnTo>
                      <a:pt x="225" y="1518"/>
                    </a:lnTo>
                    <a:lnTo>
                      <a:pt x="506" y="1518"/>
                    </a:lnTo>
                    <a:lnTo>
                      <a:pt x="562" y="1462"/>
                    </a:lnTo>
                    <a:lnTo>
                      <a:pt x="731" y="1462"/>
                    </a:lnTo>
                    <a:lnTo>
                      <a:pt x="731" y="1350"/>
                    </a:lnTo>
                    <a:lnTo>
                      <a:pt x="899" y="1237"/>
                    </a:lnTo>
                    <a:lnTo>
                      <a:pt x="899" y="1125"/>
                    </a:lnTo>
                    <a:lnTo>
                      <a:pt x="843" y="1012"/>
                    </a:lnTo>
                    <a:lnTo>
                      <a:pt x="787" y="900"/>
                    </a:lnTo>
                    <a:lnTo>
                      <a:pt x="731" y="844"/>
                    </a:lnTo>
                    <a:lnTo>
                      <a:pt x="675" y="788"/>
                    </a:lnTo>
                    <a:lnTo>
                      <a:pt x="731" y="675"/>
                    </a:lnTo>
                    <a:lnTo>
                      <a:pt x="731" y="619"/>
                    </a:lnTo>
                    <a:lnTo>
                      <a:pt x="675" y="563"/>
                    </a:lnTo>
                    <a:lnTo>
                      <a:pt x="618" y="507"/>
                    </a:lnTo>
                    <a:lnTo>
                      <a:pt x="562" y="507"/>
                    </a:lnTo>
                    <a:lnTo>
                      <a:pt x="506" y="563"/>
                    </a:lnTo>
                    <a:lnTo>
                      <a:pt x="450" y="675"/>
                    </a:lnTo>
                    <a:lnTo>
                      <a:pt x="337" y="563"/>
                    </a:lnTo>
                    <a:lnTo>
                      <a:pt x="337" y="394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78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4" name="Google Shape;6714;p15"/>
              <p:cNvSpPr/>
              <p:nvPr/>
            </p:nvSpPr>
            <p:spPr>
              <a:xfrm>
                <a:off x="408125" y="1394025"/>
                <a:ext cx="1407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957" extrusionOk="0">
                    <a:moveTo>
                      <a:pt x="338" y="1"/>
                    </a:moveTo>
                    <a:lnTo>
                      <a:pt x="226" y="57"/>
                    </a:lnTo>
                    <a:lnTo>
                      <a:pt x="170" y="169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1" y="563"/>
                    </a:lnTo>
                    <a:lnTo>
                      <a:pt x="57" y="788"/>
                    </a:lnTo>
                    <a:lnTo>
                      <a:pt x="113" y="956"/>
                    </a:lnTo>
                    <a:lnTo>
                      <a:pt x="170" y="900"/>
                    </a:lnTo>
                    <a:lnTo>
                      <a:pt x="226" y="788"/>
                    </a:lnTo>
                    <a:lnTo>
                      <a:pt x="338" y="788"/>
                    </a:lnTo>
                    <a:lnTo>
                      <a:pt x="394" y="844"/>
                    </a:lnTo>
                    <a:lnTo>
                      <a:pt x="451" y="900"/>
                    </a:lnTo>
                    <a:lnTo>
                      <a:pt x="507" y="844"/>
                    </a:lnTo>
                    <a:lnTo>
                      <a:pt x="563" y="788"/>
                    </a:lnTo>
                    <a:lnTo>
                      <a:pt x="507" y="731"/>
                    </a:lnTo>
                    <a:lnTo>
                      <a:pt x="451" y="619"/>
                    </a:lnTo>
                    <a:lnTo>
                      <a:pt x="394" y="507"/>
                    </a:lnTo>
                    <a:lnTo>
                      <a:pt x="451" y="338"/>
                    </a:lnTo>
                    <a:lnTo>
                      <a:pt x="507" y="226"/>
                    </a:lnTo>
                    <a:lnTo>
                      <a:pt x="507" y="113"/>
                    </a:lnTo>
                    <a:lnTo>
                      <a:pt x="507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7B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5" name="Google Shape;6715;p15"/>
              <p:cNvSpPr/>
              <p:nvPr/>
            </p:nvSpPr>
            <p:spPr>
              <a:xfrm>
                <a:off x="396900" y="1417925"/>
                <a:ext cx="2530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563" extrusionOk="0">
                    <a:moveTo>
                      <a:pt x="169" y="0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169" y="225"/>
                    </a:lnTo>
                    <a:lnTo>
                      <a:pt x="337" y="338"/>
                    </a:lnTo>
                    <a:lnTo>
                      <a:pt x="450" y="450"/>
                    </a:lnTo>
                    <a:lnTo>
                      <a:pt x="675" y="562"/>
                    </a:lnTo>
                    <a:lnTo>
                      <a:pt x="787" y="562"/>
                    </a:lnTo>
                    <a:lnTo>
                      <a:pt x="900" y="506"/>
                    </a:lnTo>
                    <a:lnTo>
                      <a:pt x="956" y="338"/>
                    </a:lnTo>
                    <a:lnTo>
                      <a:pt x="1012" y="169"/>
                    </a:lnTo>
                    <a:lnTo>
                      <a:pt x="1012" y="113"/>
                    </a:lnTo>
                    <a:lnTo>
                      <a:pt x="900" y="57"/>
                    </a:lnTo>
                    <a:lnTo>
                      <a:pt x="731" y="57"/>
                    </a:lnTo>
                    <a:lnTo>
                      <a:pt x="562" y="0"/>
                    </a:lnTo>
                    <a:lnTo>
                      <a:pt x="506" y="113"/>
                    </a:lnTo>
                    <a:lnTo>
                      <a:pt x="337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B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6" name="Google Shape;6716;p15"/>
              <p:cNvSpPr/>
              <p:nvPr/>
            </p:nvSpPr>
            <p:spPr>
              <a:xfrm>
                <a:off x="410950" y="146990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0" y="170"/>
                    </a:lnTo>
                    <a:lnTo>
                      <a:pt x="113" y="170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B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7" name="Google Shape;6717;p15"/>
              <p:cNvSpPr/>
              <p:nvPr/>
            </p:nvSpPr>
            <p:spPr>
              <a:xfrm>
                <a:off x="426400" y="14390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486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8" name="Google Shape;6718;p15"/>
              <p:cNvSpPr/>
              <p:nvPr/>
            </p:nvSpPr>
            <p:spPr>
              <a:xfrm>
                <a:off x="417975" y="146430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0"/>
                    </a:moveTo>
                    <a:lnTo>
                      <a:pt x="57" y="56"/>
                    </a:lnTo>
                    <a:lnTo>
                      <a:pt x="113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486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9" name="Google Shape;6719;p15"/>
              <p:cNvSpPr/>
              <p:nvPr/>
            </p:nvSpPr>
            <p:spPr>
              <a:xfrm>
                <a:off x="391275" y="14966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7B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0" name="Google Shape;6720;p15"/>
              <p:cNvSpPr/>
              <p:nvPr/>
            </p:nvSpPr>
            <p:spPr>
              <a:xfrm>
                <a:off x="422175" y="1462875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486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1" name="Google Shape;6721;p15"/>
              <p:cNvSpPr/>
              <p:nvPr/>
            </p:nvSpPr>
            <p:spPr>
              <a:xfrm>
                <a:off x="354750" y="1448825"/>
                <a:ext cx="43575" cy="104025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4161" extrusionOk="0">
                    <a:moveTo>
                      <a:pt x="1124" y="1"/>
                    </a:moveTo>
                    <a:lnTo>
                      <a:pt x="1068" y="57"/>
                    </a:lnTo>
                    <a:lnTo>
                      <a:pt x="1068" y="113"/>
                    </a:lnTo>
                    <a:lnTo>
                      <a:pt x="1124" y="226"/>
                    </a:lnTo>
                    <a:lnTo>
                      <a:pt x="1180" y="282"/>
                    </a:lnTo>
                    <a:lnTo>
                      <a:pt x="1124" y="394"/>
                    </a:lnTo>
                    <a:lnTo>
                      <a:pt x="1012" y="563"/>
                    </a:lnTo>
                    <a:lnTo>
                      <a:pt x="843" y="507"/>
                    </a:lnTo>
                    <a:lnTo>
                      <a:pt x="787" y="450"/>
                    </a:lnTo>
                    <a:lnTo>
                      <a:pt x="843" y="338"/>
                    </a:lnTo>
                    <a:lnTo>
                      <a:pt x="618" y="338"/>
                    </a:lnTo>
                    <a:lnTo>
                      <a:pt x="506" y="394"/>
                    </a:lnTo>
                    <a:lnTo>
                      <a:pt x="394" y="394"/>
                    </a:lnTo>
                    <a:lnTo>
                      <a:pt x="225" y="282"/>
                    </a:lnTo>
                    <a:lnTo>
                      <a:pt x="112" y="226"/>
                    </a:lnTo>
                    <a:lnTo>
                      <a:pt x="0" y="226"/>
                    </a:lnTo>
                    <a:lnTo>
                      <a:pt x="0" y="507"/>
                    </a:lnTo>
                    <a:lnTo>
                      <a:pt x="169" y="732"/>
                    </a:lnTo>
                    <a:lnTo>
                      <a:pt x="225" y="844"/>
                    </a:lnTo>
                    <a:lnTo>
                      <a:pt x="225" y="900"/>
                    </a:lnTo>
                    <a:lnTo>
                      <a:pt x="281" y="1125"/>
                    </a:lnTo>
                    <a:lnTo>
                      <a:pt x="225" y="1125"/>
                    </a:lnTo>
                    <a:lnTo>
                      <a:pt x="253" y="1153"/>
                    </a:lnTo>
                    <a:lnTo>
                      <a:pt x="253" y="1153"/>
                    </a:lnTo>
                    <a:lnTo>
                      <a:pt x="169" y="1237"/>
                    </a:lnTo>
                    <a:lnTo>
                      <a:pt x="112" y="1294"/>
                    </a:lnTo>
                    <a:lnTo>
                      <a:pt x="112" y="1350"/>
                    </a:lnTo>
                    <a:lnTo>
                      <a:pt x="225" y="1462"/>
                    </a:lnTo>
                    <a:lnTo>
                      <a:pt x="281" y="1518"/>
                    </a:lnTo>
                    <a:lnTo>
                      <a:pt x="337" y="1518"/>
                    </a:lnTo>
                    <a:lnTo>
                      <a:pt x="618" y="1406"/>
                    </a:lnTo>
                    <a:lnTo>
                      <a:pt x="675" y="1462"/>
                    </a:lnTo>
                    <a:lnTo>
                      <a:pt x="675" y="1575"/>
                    </a:lnTo>
                    <a:lnTo>
                      <a:pt x="618" y="1631"/>
                    </a:lnTo>
                    <a:lnTo>
                      <a:pt x="506" y="1631"/>
                    </a:lnTo>
                    <a:lnTo>
                      <a:pt x="450" y="1743"/>
                    </a:lnTo>
                    <a:lnTo>
                      <a:pt x="450" y="1799"/>
                    </a:lnTo>
                    <a:lnTo>
                      <a:pt x="337" y="1912"/>
                    </a:lnTo>
                    <a:lnTo>
                      <a:pt x="225" y="2080"/>
                    </a:lnTo>
                    <a:lnTo>
                      <a:pt x="281" y="2249"/>
                    </a:lnTo>
                    <a:lnTo>
                      <a:pt x="281" y="2361"/>
                    </a:lnTo>
                    <a:lnTo>
                      <a:pt x="169" y="2474"/>
                    </a:lnTo>
                    <a:lnTo>
                      <a:pt x="112" y="2586"/>
                    </a:lnTo>
                    <a:lnTo>
                      <a:pt x="225" y="2867"/>
                    </a:lnTo>
                    <a:lnTo>
                      <a:pt x="337" y="2980"/>
                    </a:lnTo>
                    <a:lnTo>
                      <a:pt x="506" y="2980"/>
                    </a:lnTo>
                    <a:lnTo>
                      <a:pt x="450" y="3148"/>
                    </a:lnTo>
                    <a:lnTo>
                      <a:pt x="450" y="3261"/>
                    </a:lnTo>
                    <a:lnTo>
                      <a:pt x="394" y="3317"/>
                    </a:lnTo>
                    <a:lnTo>
                      <a:pt x="281" y="3486"/>
                    </a:lnTo>
                    <a:lnTo>
                      <a:pt x="281" y="3654"/>
                    </a:lnTo>
                    <a:lnTo>
                      <a:pt x="337" y="3767"/>
                    </a:lnTo>
                    <a:lnTo>
                      <a:pt x="562" y="3879"/>
                    </a:lnTo>
                    <a:lnTo>
                      <a:pt x="618" y="3879"/>
                    </a:lnTo>
                    <a:lnTo>
                      <a:pt x="675" y="3935"/>
                    </a:lnTo>
                    <a:lnTo>
                      <a:pt x="787" y="4104"/>
                    </a:lnTo>
                    <a:lnTo>
                      <a:pt x="843" y="4104"/>
                    </a:lnTo>
                    <a:lnTo>
                      <a:pt x="956" y="4048"/>
                    </a:lnTo>
                    <a:lnTo>
                      <a:pt x="956" y="3991"/>
                    </a:lnTo>
                    <a:lnTo>
                      <a:pt x="956" y="3935"/>
                    </a:lnTo>
                    <a:lnTo>
                      <a:pt x="1012" y="3935"/>
                    </a:lnTo>
                    <a:lnTo>
                      <a:pt x="1068" y="3991"/>
                    </a:lnTo>
                    <a:lnTo>
                      <a:pt x="1068" y="4104"/>
                    </a:lnTo>
                    <a:lnTo>
                      <a:pt x="1124" y="4160"/>
                    </a:lnTo>
                    <a:lnTo>
                      <a:pt x="1180" y="3991"/>
                    </a:lnTo>
                    <a:lnTo>
                      <a:pt x="1293" y="3879"/>
                    </a:lnTo>
                    <a:lnTo>
                      <a:pt x="1349" y="3879"/>
                    </a:lnTo>
                    <a:lnTo>
                      <a:pt x="1349" y="3823"/>
                    </a:lnTo>
                    <a:lnTo>
                      <a:pt x="1349" y="3710"/>
                    </a:lnTo>
                    <a:lnTo>
                      <a:pt x="1237" y="3542"/>
                    </a:lnTo>
                    <a:lnTo>
                      <a:pt x="1012" y="3429"/>
                    </a:lnTo>
                    <a:lnTo>
                      <a:pt x="956" y="3373"/>
                    </a:lnTo>
                    <a:lnTo>
                      <a:pt x="1012" y="3373"/>
                    </a:lnTo>
                    <a:lnTo>
                      <a:pt x="1124" y="3148"/>
                    </a:lnTo>
                    <a:lnTo>
                      <a:pt x="1180" y="3092"/>
                    </a:lnTo>
                    <a:lnTo>
                      <a:pt x="1180" y="2980"/>
                    </a:lnTo>
                    <a:lnTo>
                      <a:pt x="1180" y="2924"/>
                    </a:lnTo>
                    <a:lnTo>
                      <a:pt x="1180" y="2867"/>
                    </a:lnTo>
                    <a:lnTo>
                      <a:pt x="1293" y="2811"/>
                    </a:lnTo>
                    <a:lnTo>
                      <a:pt x="1293" y="2699"/>
                    </a:lnTo>
                    <a:lnTo>
                      <a:pt x="1293" y="2586"/>
                    </a:lnTo>
                    <a:lnTo>
                      <a:pt x="1349" y="2474"/>
                    </a:lnTo>
                    <a:lnTo>
                      <a:pt x="1349" y="2361"/>
                    </a:lnTo>
                    <a:lnTo>
                      <a:pt x="1293" y="2137"/>
                    </a:lnTo>
                    <a:lnTo>
                      <a:pt x="1349" y="1968"/>
                    </a:lnTo>
                    <a:lnTo>
                      <a:pt x="1405" y="1799"/>
                    </a:lnTo>
                    <a:lnTo>
                      <a:pt x="1293" y="1687"/>
                    </a:lnTo>
                    <a:lnTo>
                      <a:pt x="1237" y="1631"/>
                    </a:lnTo>
                    <a:lnTo>
                      <a:pt x="1180" y="1575"/>
                    </a:lnTo>
                    <a:lnTo>
                      <a:pt x="1237" y="1518"/>
                    </a:lnTo>
                    <a:lnTo>
                      <a:pt x="1518" y="1350"/>
                    </a:lnTo>
                    <a:lnTo>
                      <a:pt x="1405" y="1237"/>
                    </a:lnTo>
                    <a:lnTo>
                      <a:pt x="1405" y="1125"/>
                    </a:lnTo>
                    <a:lnTo>
                      <a:pt x="1405" y="900"/>
                    </a:lnTo>
                    <a:lnTo>
                      <a:pt x="1461" y="844"/>
                    </a:lnTo>
                    <a:lnTo>
                      <a:pt x="1742" y="844"/>
                    </a:lnTo>
                    <a:lnTo>
                      <a:pt x="1686" y="788"/>
                    </a:lnTo>
                    <a:lnTo>
                      <a:pt x="1686" y="732"/>
                    </a:lnTo>
                    <a:lnTo>
                      <a:pt x="1518" y="675"/>
                    </a:lnTo>
                    <a:lnTo>
                      <a:pt x="1461" y="619"/>
                    </a:lnTo>
                    <a:lnTo>
                      <a:pt x="1461" y="507"/>
                    </a:lnTo>
                    <a:lnTo>
                      <a:pt x="1461" y="394"/>
                    </a:lnTo>
                    <a:lnTo>
                      <a:pt x="1461" y="282"/>
                    </a:lnTo>
                    <a:lnTo>
                      <a:pt x="1461" y="169"/>
                    </a:lnTo>
                    <a:lnTo>
                      <a:pt x="1405" y="57"/>
                    </a:lnTo>
                    <a:lnTo>
                      <a:pt x="1349" y="1"/>
                    </a:lnTo>
                    <a:close/>
                  </a:path>
                </a:pathLst>
              </a:custGeom>
              <a:solidFill>
                <a:srgbClr val="6665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2" name="Google Shape;6722;p15"/>
              <p:cNvSpPr/>
              <p:nvPr/>
            </p:nvSpPr>
            <p:spPr>
              <a:xfrm>
                <a:off x="377225" y="1523300"/>
                <a:ext cx="140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619" extrusionOk="0">
                    <a:moveTo>
                      <a:pt x="281" y="1"/>
                    </a:moveTo>
                    <a:lnTo>
                      <a:pt x="169" y="113"/>
                    </a:lnTo>
                    <a:lnTo>
                      <a:pt x="113" y="226"/>
                    </a:lnTo>
                    <a:lnTo>
                      <a:pt x="57" y="282"/>
                    </a:lnTo>
                    <a:lnTo>
                      <a:pt x="0" y="394"/>
                    </a:lnTo>
                    <a:lnTo>
                      <a:pt x="57" y="563"/>
                    </a:lnTo>
                    <a:lnTo>
                      <a:pt x="113" y="619"/>
                    </a:lnTo>
                    <a:lnTo>
                      <a:pt x="225" y="619"/>
                    </a:lnTo>
                    <a:lnTo>
                      <a:pt x="338" y="563"/>
                    </a:lnTo>
                    <a:lnTo>
                      <a:pt x="506" y="563"/>
                    </a:lnTo>
                    <a:lnTo>
                      <a:pt x="562" y="507"/>
                    </a:lnTo>
                    <a:lnTo>
                      <a:pt x="562" y="394"/>
                    </a:lnTo>
                    <a:lnTo>
                      <a:pt x="562" y="338"/>
                    </a:lnTo>
                    <a:lnTo>
                      <a:pt x="450" y="169"/>
                    </a:lnTo>
                    <a:lnTo>
                      <a:pt x="394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6F6D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3" name="Google Shape;6723;p15"/>
              <p:cNvSpPr/>
              <p:nvPr/>
            </p:nvSpPr>
            <p:spPr>
              <a:xfrm>
                <a:off x="388475" y="15191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112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98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4" name="Google Shape;6724;p15"/>
              <p:cNvSpPr/>
              <p:nvPr/>
            </p:nvSpPr>
            <p:spPr>
              <a:xfrm>
                <a:off x="395500" y="1514875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112" y="1"/>
                    </a:moveTo>
                    <a:lnTo>
                      <a:pt x="56" y="57"/>
                    </a:lnTo>
                    <a:lnTo>
                      <a:pt x="56" y="113"/>
                    </a:lnTo>
                    <a:lnTo>
                      <a:pt x="0" y="225"/>
                    </a:lnTo>
                    <a:lnTo>
                      <a:pt x="56" y="225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7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5" name="Google Shape;6725;p15"/>
              <p:cNvSpPr/>
              <p:nvPr/>
            </p:nvSpPr>
            <p:spPr>
              <a:xfrm>
                <a:off x="401100" y="15191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7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6" name="Google Shape;6726;p15"/>
              <p:cNvSpPr/>
              <p:nvPr/>
            </p:nvSpPr>
            <p:spPr>
              <a:xfrm>
                <a:off x="437650" y="1320975"/>
                <a:ext cx="182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788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0" y="169"/>
                    </a:lnTo>
                    <a:lnTo>
                      <a:pt x="113" y="281"/>
                    </a:lnTo>
                    <a:lnTo>
                      <a:pt x="169" y="394"/>
                    </a:lnTo>
                    <a:lnTo>
                      <a:pt x="113" y="506"/>
                    </a:lnTo>
                    <a:lnTo>
                      <a:pt x="113" y="562"/>
                    </a:lnTo>
                    <a:lnTo>
                      <a:pt x="225" y="618"/>
                    </a:lnTo>
                    <a:lnTo>
                      <a:pt x="450" y="618"/>
                    </a:lnTo>
                    <a:lnTo>
                      <a:pt x="562" y="675"/>
                    </a:lnTo>
                    <a:lnTo>
                      <a:pt x="675" y="787"/>
                    </a:lnTo>
                    <a:lnTo>
                      <a:pt x="731" y="787"/>
                    </a:lnTo>
                    <a:lnTo>
                      <a:pt x="731" y="618"/>
                    </a:lnTo>
                    <a:lnTo>
                      <a:pt x="731" y="562"/>
                    </a:lnTo>
                    <a:lnTo>
                      <a:pt x="731" y="506"/>
                    </a:lnTo>
                    <a:lnTo>
                      <a:pt x="675" y="394"/>
                    </a:lnTo>
                    <a:lnTo>
                      <a:pt x="618" y="281"/>
                    </a:lnTo>
                    <a:lnTo>
                      <a:pt x="618" y="225"/>
                    </a:lnTo>
                    <a:lnTo>
                      <a:pt x="562" y="169"/>
                    </a:lnTo>
                    <a:lnTo>
                      <a:pt x="394" y="113"/>
                    </a:lnTo>
                    <a:lnTo>
                      <a:pt x="225" y="113"/>
                    </a:lnTo>
                    <a:lnTo>
                      <a:pt x="113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7" name="Google Shape;6727;p15"/>
              <p:cNvSpPr/>
              <p:nvPr/>
            </p:nvSpPr>
            <p:spPr>
              <a:xfrm>
                <a:off x="433425" y="1342050"/>
                <a:ext cx="84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50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57" y="225"/>
                    </a:lnTo>
                    <a:lnTo>
                      <a:pt x="1" y="337"/>
                    </a:lnTo>
                    <a:lnTo>
                      <a:pt x="57" y="450"/>
                    </a:lnTo>
                    <a:lnTo>
                      <a:pt x="282" y="281"/>
                    </a:lnTo>
                    <a:lnTo>
                      <a:pt x="338" y="225"/>
                    </a:lnTo>
                    <a:lnTo>
                      <a:pt x="338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8" name="Google Shape;6728;p15"/>
              <p:cNvSpPr/>
              <p:nvPr/>
            </p:nvSpPr>
            <p:spPr>
              <a:xfrm>
                <a:off x="446075" y="1396850"/>
                <a:ext cx="154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226" extrusionOk="0">
                    <a:moveTo>
                      <a:pt x="225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113" y="113"/>
                    </a:lnTo>
                    <a:lnTo>
                      <a:pt x="281" y="113"/>
                    </a:lnTo>
                    <a:lnTo>
                      <a:pt x="619" y="225"/>
                    </a:lnTo>
                    <a:lnTo>
                      <a:pt x="506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9" name="Google Shape;6729;p15"/>
              <p:cNvSpPr/>
              <p:nvPr/>
            </p:nvSpPr>
            <p:spPr>
              <a:xfrm>
                <a:off x="441850" y="1339225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226"/>
                    </a:lnTo>
                    <a:lnTo>
                      <a:pt x="169" y="113"/>
                    </a:lnTo>
                    <a:lnTo>
                      <a:pt x="226" y="113"/>
                    </a:lnTo>
                    <a:lnTo>
                      <a:pt x="226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0" name="Google Shape;6730;p15"/>
              <p:cNvSpPr/>
              <p:nvPr/>
            </p:nvSpPr>
            <p:spPr>
              <a:xfrm>
                <a:off x="451700" y="14066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1" name="Google Shape;6731;p15"/>
              <p:cNvSpPr/>
              <p:nvPr/>
            </p:nvSpPr>
            <p:spPr>
              <a:xfrm>
                <a:off x="485425" y="13813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57"/>
                    </a:move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2" name="Google Shape;6732;p15"/>
              <p:cNvSpPr/>
              <p:nvPr/>
            </p:nvSpPr>
            <p:spPr>
              <a:xfrm>
                <a:off x="484025" y="149240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169" y="5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6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3" name="Google Shape;6733;p15"/>
              <p:cNvSpPr/>
              <p:nvPr/>
            </p:nvSpPr>
            <p:spPr>
              <a:xfrm>
                <a:off x="392675" y="1639925"/>
                <a:ext cx="70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5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282"/>
                    </a:lnTo>
                    <a:lnTo>
                      <a:pt x="1" y="394"/>
                    </a:lnTo>
                    <a:lnTo>
                      <a:pt x="169" y="394"/>
                    </a:lnTo>
                    <a:lnTo>
                      <a:pt x="113" y="338"/>
                    </a:lnTo>
                    <a:lnTo>
                      <a:pt x="169" y="226"/>
                    </a:lnTo>
                    <a:lnTo>
                      <a:pt x="225" y="169"/>
                    </a:lnTo>
                    <a:lnTo>
                      <a:pt x="282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626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4" name="Google Shape;6734;p15"/>
              <p:cNvSpPr/>
              <p:nvPr/>
            </p:nvSpPr>
            <p:spPr>
              <a:xfrm>
                <a:off x="361775" y="16427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56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6B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5" name="Google Shape;6735;p15"/>
              <p:cNvSpPr/>
              <p:nvPr/>
            </p:nvSpPr>
            <p:spPr>
              <a:xfrm>
                <a:off x="357550" y="16455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6B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6" name="Google Shape;6736;p15"/>
              <p:cNvSpPr/>
              <p:nvPr/>
            </p:nvSpPr>
            <p:spPr>
              <a:xfrm>
                <a:off x="326625" y="945800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70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685B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7" name="Google Shape;6737;p15"/>
              <p:cNvSpPr/>
              <p:nvPr/>
            </p:nvSpPr>
            <p:spPr>
              <a:xfrm>
                <a:off x="342100" y="938775"/>
                <a:ext cx="56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69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169"/>
                    </a:lnTo>
                    <a:lnTo>
                      <a:pt x="225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8" name="Google Shape;6738;p15"/>
              <p:cNvSpPr/>
              <p:nvPr/>
            </p:nvSpPr>
            <p:spPr>
              <a:xfrm>
                <a:off x="342100" y="934550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225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56" y="338"/>
                    </a:lnTo>
                    <a:lnTo>
                      <a:pt x="56" y="225"/>
                    </a:lnTo>
                    <a:lnTo>
                      <a:pt x="113" y="169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7365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9" name="Google Shape;6739;p15"/>
              <p:cNvSpPr/>
              <p:nvPr/>
            </p:nvSpPr>
            <p:spPr>
              <a:xfrm>
                <a:off x="427800" y="1276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0" name="Google Shape;6740;p15"/>
              <p:cNvSpPr/>
              <p:nvPr/>
            </p:nvSpPr>
            <p:spPr>
              <a:xfrm>
                <a:off x="448875" y="127740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1" name="Google Shape;6741;p15"/>
              <p:cNvSpPr/>
              <p:nvPr/>
            </p:nvSpPr>
            <p:spPr>
              <a:xfrm>
                <a:off x="434825" y="12942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2" name="Google Shape;6742;p15"/>
              <p:cNvSpPr/>
              <p:nvPr/>
            </p:nvSpPr>
            <p:spPr>
              <a:xfrm>
                <a:off x="433425" y="12928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57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56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3" name="Google Shape;6743;p15"/>
              <p:cNvSpPr/>
              <p:nvPr/>
            </p:nvSpPr>
            <p:spPr>
              <a:xfrm>
                <a:off x="451700" y="1318150"/>
                <a:ext cx="56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95" extrusionOk="0">
                    <a:moveTo>
                      <a:pt x="169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56" y="394"/>
                    </a:lnTo>
                    <a:lnTo>
                      <a:pt x="113" y="226"/>
                    </a:lnTo>
                    <a:lnTo>
                      <a:pt x="169" y="113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4" name="Google Shape;6744;p15"/>
              <p:cNvSpPr/>
              <p:nvPr/>
            </p:nvSpPr>
            <p:spPr>
              <a:xfrm>
                <a:off x="439050" y="1316750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5" name="Google Shape;6745;p15"/>
              <p:cNvSpPr/>
              <p:nvPr/>
            </p:nvSpPr>
            <p:spPr>
              <a:xfrm>
                <a:off x="455900" y="133360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6" name="Google Shape;6746;p15"/>
              <p:cNvSpPr/>
              <p:nvPr/>
            </p:nvSpPr>
            <p:spPr>
              <a:xfrm>
                <a:off x="446075" y="13223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7" name="Google Shape;6747;p15"/>
              <p:cNvSpPr/>
              <p:nvPr/>
            </p:nvSpPr>
            <p:spPr>
              <a:xfrm>
                <a:off x="402525" y="1299900"/>
                <a:ext cx="379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518" h="1237" extrusionOk="0">
                    <a:moveTo>
                      <a:pt x="1124" y="0"/>
                    </a:moveTo>
                    <a:lnTo>
                      <a:pt x="956" y="56"/>
                    </a:lnTo>
                    <a:lnTo>
                      <a:pt x="843" y="169"/>
                    </a:lnTo>
                    <a:lnTo>
                      <a:pt x="731" y="337"/>
                    </a:lnTo>
                    <a:lnTo>
                      <a:pt x="618" y="393"/>
                    </a:lnTo>
                    <a:lnTo>
                      <a:pt x="450" y="337"/>
                    </a:lnTo>
                    <a:lnTo>
                      <a:pt x="225" y="225"/>
                    </a:lnTo>
                    <a:lnTo>
                      <a:pt x="169" y="169"/>
                    </a:lnTo>
                    <a:lnTo>
                      <a:pt x="112" y="169"/>
                    </a:lnTo>
                    <a:lnTo>
                      <a:pt x="0" y="281"/>
                    </a:lnTo>
                    <a:lnTo>
                      <a:pt x="56" y="281"/>
                    </a:lnTo>
                    <a:lnTo>
                      <a:pt x="0" y="337"/>
                    </a:lnTo>
                    <a:lnTo>
                      <a:pt x="112" y="506"/>
                    </a:lnTo>
                    <a:lnTo>
                      <a:pt x="112" y="562"/>
                    </a:lnTo>
                    <a:lnTo>
                      <a:pt x="56" y="675"/>
                    </a:lnTo>
                    <a:lnTo>
                      <a:pt x="0" y="787"/>
                    </a:lnTo>
                    <a:lnTo>
                      <a:pt x="112" y="899"/>
                    </a:lnTo>
                    <a:lnTo>
                      <a:pt x="281" y="1012"/>
                    </a:lnTo>
                    <a:lnTo>
                      <a:pt x="337" y="1180"/>
                    </a:lnTo>
                    <a:lnTo>
                      <a:pt x="394" y="1237"/>
                    </a:lnTo>
                    <a:lnTo>
                      <a:pt x="450" y="1237"/>
                    </a:lnTo>
                    <a:lnTo>
                      <a:pt x="450" y="1180"/>
                    </a:lnTo>
                    <a:lnTo>
                      <a:pt x="506" y="1012"/>
                    </a:lnTo>
                    <a:lnTo>
                      <a:pt x="675" y="1068"/>
                    </a:lnTo>
                    <a:lnTo>
                      <a:pt x="899" y="1180"/>
                    </a:lnTo>
                    <a:lnTo>
                      <a:pt x="1124" y="1012"/>
                    </a:lnTo>
                    <a:lnTo>
                      <a:pt x="1180" y="843"/>
                    </a:lnTo>
                    <a:lnTo>
                      <a:pt x="1180" y="731"/>
                    </a:lnTo>
                    <a:lnTo>
                      <a:pt x="1180" y="618"/>
                    </a:lnTo>
                    <a:lnTo>
                      <a:pt x="1293" y="562"/>
                    </a:lnTo>
                    <a:lnTo>
                      <a:pt x="1461" y="562"/>
                    </a:lnTo>
                    <a:lnTo>
                      <a:pt x="1461" y="506"/>
                    </a:lnTo>
                    <a:lnTo>
                      <a:pt x="1518" y="450"/>
                    </a:lnTo>
                    <a:lnTo>
                      <a:pt x="1461" y="393"/>
                    </a:lnTo>
                    <a:lnTo>
                      <a:pt x="1349" y="337"/>
                    </a:lnTo>
                    <a:lnTo>
                      <a:pt x="1293" y="225"/>
                    </a:lnTo>
                    <a:lnTo>
                      <a:pt x="1293" y="56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6F64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8" name="Google Shape;6748;p15"/>
              <p:cNvSpPr/>
              <p:nvPr/>
            </p:nvSpPr>
            <p:spPr>
              <a:xfrm>
                <a:off x="439050" y="1306925"/>
                <a:ext cx="56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5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0" y="112"/>
                    </a:lnTo>
                    <a:lnTo>
                      <a:pt x="0" y="225"/>
                    </a:lnTo>
                    <a:lnTo>
                      <a:pt x="113" y="225"/>
                    </a:lnTo>
                    <a:lnTo>
                      <a:pt x="225" y="169"/>
                    </a:lnTo>
                    <a:lnTo>
                      <a:pt x="225" y="112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9" name="Google Shape;6749;p15"/>
              <p:cNvSpPr/>
              <p:nvPr/>
            </p:nvSpPr>
            <p:spPr>
              <a:xfrm>
                <a:off x="350525" y="108350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57" y="0"/>
                    </a:moveTo>
                    <a:lnTo>
                      <a:pt x="57" y="57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113" y="225"/>
                    </a:lnTo>
                    <a:lnTo>
                      <a:pt x="225" y="225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0" name="Google Shape;6750;p15"/>
              <p:cNvSpPr/>
              <p:nvPr/>
            </p:nvSpPr>
            <p:spPr>
              <a:xfrm>
                <a:off x="344900" y="10778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1" name="Google Shape;6751;p15"/>
              <p:cNvSpPr/>
              <p:nvPr/>
            </p:nvSpPr>
            <p:spPr>
              <a:xfrm>
                <a:off x="343500" y="10792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2" name="Google Shape;6752;p15"/>
              <p:cNvSpPr/>
              <p:nvPr/>
            </p:nvSpPr>
            <p:spPr>
              <a:xfrm>
                <a:off x="375825" y="11045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3" name="Google Shape;6753;p15"/>
              <p:cNvSpPr/>
              <p:nvPr/>
            </p:nvSpPr>
            <p:spPr>
              <a:xfrm>
                <a:off x="361775" y="11242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4" name="Google Shape;6754;p15"/>
              <p:cNvSpPr/>
              <p:nvPr/>
            </p:nvSpPr>
            <p:spPr>
              <a:xfrm>
                <a:off x="360350" y="11242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5" name="Google Shape;6755;p15"/>
              <p:cNvSpPr/>
              <p:nvPr/>
            </p:nvSpPr>
            <p:spPr>
              <a:xfrm>
                <a:off x="344900" y="1141100"/>
                <a:ext cx="70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51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69" y="282"/>
                    </a:lnTo>
                    <a:lnTo>
                      <a:pt x="113" y="282"/>
                    </a:lnTo>
                    <a:lnTo>
                      <a:pt x="169" y="338"/>
                    </a:lnTo>
                    <a:lnTo>
                      <a:pt x="225" y="450"/>
                    </a:lnTo>
                    <a:lnTo>
                      <a:pt x="282" y="394"/>
                    </a:lnTo>
                    <a:lnTo>
                      <a:pt x="225" y="338"/>
                    </a:lnTo>
                    <a:lnTo>
                      <a:pt x="225" y="169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6" name="Google Shape;6756;p15"/>
              <p:cNvSpPr/>
              <p:nvPr/>
            </p:nvSpPr>
            <p:spPr>
              <a:xfrm>
                <a:off x="353325" y="1136900"/>
                <a:ext cx="28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26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113" y="169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7" name="Google Shape;6757;p15"/>
              <p:cNvSpPr/>
              <p:nvPr/>
            </p:nvSpPr>
            <p:spPr>
              <a:xfrm>
                <a:off x="344900" y="1132675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225"/>
                    </a:lnTo>
                    <a:lnTo>
                      <a:pt x="225" y="169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8" name="Google Shape;6758;p15"/>
              <p:cNvSpPr/>
              <p:nvPr/>
            </p:nvSpPr>
            <p:spPr>
              <a:xfrm>
                <a:off x="350525" y="114812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69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169" y="169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9" name="Google Shape;6759;p15"/>
              <p:cNvSpPr/>
              <p:nvPr/>
            </p:nvSpPr>
            <p:spPr>
              <a:xfrm>
                <a:off x="350525" y="10961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0" name="Google Shape;6760;p15"/>
              <p:cNvSpPr/>
              <p:nvPr/>
            </p:nvSpPr>
            <p:spPr>
              <a:xfrm>
                <a:off x="349125" y="11312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1" name="Google Shape;6761;p15"/>
              <p:cNvSpPr/>
              <p:nvPr/>
            </p:nvSpPr>
            <p:spPr>
              <a:xfrm>
                <a:off x="354750" y="114812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1"/>
                    </a:moveTo>
                    <a:lnTo>
                      <a:pt x="0" y="169"/>
                    </a:lnTo>
                    <a:lnTo>
                      <a:pt x="56" y="113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2" name="Google Shape;6762;p15"/>
              <p:cNvSpPr/>
              <p:nvPr/>
            </p:nvSpPr>
            <p:spPr>
              <a:xfrm>
                <a:off x="329450" y="11270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3" name="Google Shape;6763;p15"/>
              <p:cNvSpPr/>
              <p:nvPr/>
            </p:nvSpPr>
            <p:spPr>
              <a:xfrm>
                <a:off x="384250" y="1270375"/>
                <a:ext cx="32350" cy="3657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463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0" y="226"/>
                    </a:lnTo>
                    <a:lnTo>
                      <a:pt x="57" y="282"/>
                    </a:lnTo>
                    <a:lnTo>
                      <a:pt x="57" y="338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169" y="675"/>
                    </a:lnTo>
                    <a:lnTo>
                      <a:pt x="169" y="731"/>
                    </a:lnTo>
                    <a:lnTo>
                      <a:pt x="113" y="844"/>
                    </a:lnTo>
                    <a:lnTo>
                      <a:pt x="113" y="956"/>
                    </a:lnTo>
                    <a:lnTo>
                      <a:pt x="169" y="1069"/>
                    </a:lnTo>
                    <a:lnTo>
                      <a:pt x="225" y="1181"/>
                    </a:lnTo>
                    <a:lnTo>
                      <a:pt x="225" y="1237"/>
                    </a:lnTo>
                    <a:lnTo>
                      <a:pt x="225" y="1350"/>
                    </a:lnTo>
                    <a:lnTo>
                      <a:pt x="281" y="1462"/>
                    </a:lnTo>
                    <a:lnTo>
                      <a:pt x="506" y="1406"/>
                    </a:lnTo>
                    <a:lnTo>
                      <a:pt x="619" y="1406"/>
                    </a:lnTo>
                    <a:lnTo>
                      <a:pt x="675" y="1293"/>
                    </a:lnTo>
                    <a:lnTo>
                      <a:pt x="731" y="1237"/>
                    </a:lnTo>
                    <a:lnTo>
                      <a:pt x="787" y="1237"/>
                    </a:lnTo>
                    <a:lnTo>
                      <a:pt x="900" y="1293"/>
                    </a:lnTo>
                    <a:lnTo>
                      <a:pt x="1068" y="1237"/>
                    </a:lnTo>
                    <a:lnTo>
                      <a:pt x="1125" y="1125"/>
                    </a:lnTo>
                    <a:lnTo>
                      <a:pt x="1181" y="1012"/>
                    </a:lnTo>
                    <a:lnTo>
                      <a:pt x="1237" y="900"/>
                    </a:lnTo>
                    <a:lnTo>
                      <a:pt x="1293" y="731"/>
                    </a:lnTo>
                    <a:lnTo>
                      <a:pt x="1293" y="450"/>
                    </a:lnTo>
                    <a:lnTo>
                      <a:pt x="1237" y="338"/>
                    </a:lnTo>
                    <a:lnTo>
                      <a:pt x="1125" y="282"/>
                    </a:lnTo>
                    <a:lnTo>
                      <a:pt x="956" y="282"/>
                    </a:lnTo>
                    <a:lnTo>
                      <a:pt x="900" y="394"/>
                    </a:lnTo>
                    <a:lnTo>
                      <a:pt x="787" y="675"/>
                    </a:lnTo>
                    <a:lnTo>
                      <a:pt x="787" y="844"/>
                    </a:lnTo>
                    <a:lnTo>
                      <a:pt x="731" y="900"/>
                    </a:lnTo>
                    <a:lnTo>
                      <a:pt x="619" y="900"/>
                    </a:lnTo>
                    <a:lnTo>
                      <a:pt x="731" y="563"/>
                    </a:lnTo>
                    <a:lnTo>
                      <a:pt x="731" y="450"/>
                    </a:lnTo>
                    <a:lnTo>
                      <a:pt x="731" y="338"/>
                    </a:lnTo>
                    <a:lnTo>
                      <a:pt x="675" y="282"/>
                    </a:lnTo>
                    <a:lnTo>
                      <a:pt x="562" y="226"/>
                    </a:lnTo>
                    <a:lnTo>
                      <a:pt x="450" y="113"/>
                    </a:lnTo>
                    <a:lnTo>
                      <a:pt x="281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4" name="Google Shape;6764;p15"/>
              <p:cNvSpPr/>
              <p:nvPr/>
            </p:nvSpPr>
            <p:spPr>
              <a:xfrm>
                <a:off x="361775" y="1281625"/>
                <a:ext cx="1967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1237" extrusionOk="0">
                    <a:moveTo>
                      <a:pt x="281" y="0"/>
                    </a:moveTo>
                    <a:lnTo>
                      <a:pt x="281" y="113"/>
                    </a:lnTo>
                    <a:lnTo>
                      <a:pt x="225" y="169"/>
                    </a:lnTo>
                    <a:lnTo>
                      <a:pt x="169" y="281"/>
                    </a:lnTo>
                    <a:lnTo>
                      <a:pt x="113" y="338"/>
                    </a:lnTo>
                    <a:lnTo>
                      <a:pt x="56" y="394"/>
                    </a:lnTo>
                    <a:lnTo>
                      <a:pt x="56" y="506"/>
                    </a:lnTo>
                    <a:lnTo>
                      <a:pt x="113" y="619"/>
                    </a:lnTo>
                    <a:lnTo>
                      <a:pt x="113" y="675"/>
                    </a:lnTo>
                    <a:lnTo>
                      <a:pt x="56" y="731"/>
                    </a:lnTo>
                    <a:lnTo>
                      <a:pt x="0" y="787"/>
                    </a:lnTo>
                    <a:lnTo>
                      <a:pt x="225" y="956"/>
                    </a:lnTo>
                    <a:lnTo>
                      <a:pt x="337" y="1068"/>
                    </a:lnTo>
                    <a:lnTo>
                      <a:pt x="450" y="1237"/>
                    </a:lnTo>
                    <a:lnTo>
                      <a:pt x="506" y="1237"/>
                    </a:lnTo>
                    <a:lnTo>
                      <a:pt x="562" y="1181"/>
                    </a:lnTo>
                    <a:lnTo>
                      <a:pt x="675" y="956"/>
                    </a:lnTo>
                    <a:lnTo>
                      <a:pt x="787" y="787"/>
                    </a:lnTo>
                    <a:lnTo>
                      <a:pt x="618" y="619"/>
                    </a:lnTo>
                    <a:lnTo>
                      <a:pt x="562" y="394"/>
                    </a:lnTo>
                    <a:lnTo>
                      <a:pt x="506" y="169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7873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5" name="Google Shape;6765;p15"/>
              <p:cNvSpPr/>
              <p:nvPr/>
            </p:nvSpPr>
            <p:spPr>
              <a:xfrm>
                <a:off x="371600" y="1276000"/>
                <a:ext cx="183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013" extrusionOk="0">
                    <a:moveTo>
                      <a:pt x="169" y="1"/>
                    </a:moveTo>
                    <a:lnTo>
                      <a:pt x="57" y="113"/>
                    </a:lnTo>
                    <a:lnTo>
                      <a:pt x="1" y="225"/>
                    </a:lnTo>
                    <a:lnTo>
                      <a:pt x="1" y="450"/>
                    </a:lnTo>
                    <a:lnTo>
                      <a:pt x="57" y="731"/>
                    </a:lnTo>
                    <a:lnTo>
                      <a:pt x="113" y="844"/>
                    </a:lnTo>
                    <a:lnTo>
                      <a:pt x="169" y="956"/>
                    </a:lnTo>
                    <a:lnTo>
                      <a:pt x="282" y="1012"/>
                    </a:lnTo>
                    <a:lnTo>
                      <a:pt x="394" y="1012"/>
                    </a:lnTo>
                    <a:lnTo>
                      <a:pt x="506" y="956"/>
                    </a:lnTo>
                    <a:lnTo>
                      <a:pt x="675" y="844"/>
                    </a:lnTo>
                    <a:lnTo>
                      <a:pt x="731" y="675"/>
                    </a:lnTo>
                    <a:lnTo>
                      <a:pt x="731" y="506"/>
                    </a:lnTo>
                    <a:lnTo>
                      <a:pt x="675" y="450"/>
                    </a:lnTo>
                    <a:lnTo>
                      <a:pt x="506" y="506"/>
                    </a:lnTo>
                    <a:lnTo>
                      <a:pt x="394" y="450"/>
                    </a:lnTo>
                    <a:lnTo>
                      <a:pt x="282" y="338"/>
                    </a:lnTo>
                    <a:lnTo>
                      <a:pt x="225" y="225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6E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6" name="Google Shape;6766;p15"/>
              <p:cNvSpPr/>
              <p:nvPr/>
            </p:nvSpPr>
            <p:spPr>
              <a:xfrm>
                <a:off x="406725" y="1291450"/>
                <a:ext cx="8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507" extrusionOk="0">
                    <a:moveTo>
                      <a:pt x="282" y="1"/>
                    </a:moveTo>
                    <a:lnTo>
                      <a:pt x="169" y="113"/>
                    </a:lnTo>
                    <a:lnTo>
                      <a:pt x="113" y="282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1" y="507"/>
                    </a:lnTo>
                    <a:lnTo>
                      <a:pt x="226" y="507"/>
                    </a:lnTo>
                    <a:lnTo>
                      <a:pt x="338" y="394"/>
                    </a:lnTo>
                    <a:lnTo>
                      <a:pt x="338" y="226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6F64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7" name="Google Shape;6767;p15"/>
              <p:cNvSpPr/>
              <p:nvPr/>
            </p:nvSpPr>
            <p:spPr>
              <a:xfrm>
                <a:off x="394075" y="133360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70"/>
                    </a:lnTo>
                    <a:lnTo>
                      <a:pt x="1" y="226"/>
                    </a:lnTo>
                    <a:lnTo>
                      <a:pt x="57" y="226"/>
                    </a:lnTo>
                    <a:lnTo>
                      <a:pt x="226" y="170"/>
                    </a:lnTo>
                    <a:lnTo>
                      <a:pt x="226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8" name="Google Shape;6768;p15"/>
              <p:cNvSpPr/>
              <p:nvPr/>
            </p:nvSpPr>
            <p:spPr>
              <a:xfrm>
                <a:off x="370200" y="1332200"/>
                <a:ext cx="70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4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225" y="113"/>
                    </a:lnTo>
                    <a:lnTo>
                      <a:pt x="281" y="57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9" name="Google Shape;6769;p15"/>
              <p:cNvSpPr/>
              <p:nvPr/>
            </p:nvSpPr>
            <p:spPr>
              <a:xfrm>
                <a:off x="384250" y="1297075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0" name="Google Shape;6770;p15"/>
              <p:cNvSpPr/>
              <p:nvPr/>
            </p:nvSpPr>
            <p:spPr>
              <a:xfrm>
                <a:off x="392675" y="13490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1" name="Google Shape;6771;p15"/>
              <p:cNvSpPr/>
              <p:nvPr/>
            </p:nvSpPr>
            <p:spPr>
              <a:xfrm>
                <a:off x="402525" y="13069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2" name="Google Shape;6772;p15"/>
              <p:cNvSpPr/>
              <p:nvPr/>
            </p:nvSpPr>
            <p:spPr>
              <a:xfrm>
                <a:off x="365975" y="1340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3" name="Google Shape;6773;p15"/>
              <p:cNvSpPr/>
              <p:nvPr/>
            </p:nvSpPr>
            <p:spPr>
              <a:xfrm>
                <a:off x="347725" y="1216975"/>
                <a:ext cx="463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688" extrusionOk="0">
                    <a:moveTo>
                      <a:pt x="787" y="1"/>
                    </a:moveTo>
                    <a:lnTo>
                      <a:pt x="731" y="57"/>
                    </a:lnTo>
                    <a:lnTo>
                      <a:pt x="731" y="170"/>
                    </a:lnTo>
                    <a:lnTo>
                      <a:pt x="731" y="226"/>
                    </a:lnTo>
                    <a:lnTo>
                      <a:pt x="731" y="338"/>
                    </a:lnTo>
                    <a:lnTo>
                      <a:pt x="562" y="451"/>
                    </a:lnTo>
                    <a:lnTo>
                      <a:pt x="393" y="451"/>
                    </a:lnTo>
                    <a:lnTo>
                      <a:pt x="225" y="394"/>
                    </a:lnTo>
                    <a:lnTo>
                      <a:pt x="112" y="394"/>
                    </a:lnTo>
                    <a:lnTo>
                      <a:pt x="0" y="507"/>
                    </a:lnTo>
                    <a:lnTo>
                      <a:pt x="112" y="619"/>
                    </a:lnTo>
                    <a:lnTo>
                      <a:pt x="169" y="675"/>
                    </a:lnTo>
                    <a:lnTo>
                      <a:pt x="225" y="675"/>
                    </a:lnTo>
                    <a:lnTo>
                      <a:pt x="281" y="619"/>
                    </a:lnTo>
                    <a:lnTo>
                      <a:pt x="393" y="675"/>
                    </a:lnTo>
                    <a:lnTo>
                      <a:pt x="450" y="732"/>
                    </a:lnTo>
                    <a:lnTo>
                      <a:pt x="506" y="788"/>
                    </a:lnTo>
                    <a:lnTo>
                      <a:pt x="618" y="788"/>
                    </a:lnTo>
                    <a:lnTo>
                      <a:pt x="731" y="900"/>
                    </a:lnTo>
                    <a:lnTo>
                      <a:pt x="787" y="1013"/>
                    </a:lnTo>
                    <a:lnTo>
                      <a:pt x="843" y="1125"/>
                    </a:lnTo>
                    <a:lnTo>
                      <a:pt x="1012" y="1181"/>
                    </a:lnTo>
                    <a:lnTo>
                      <a:pt x="1124" y="1237"/>
                    </a:lnTo>
                    <a:lnTo>
                      <a:pt x="1237" y="1294"/>
                    </a:lnTo>
                    <a:lnTo>
                      <a:pt x="1237" y="1406"/>
                    </a:lnTo>
                    <a:lnTo>
                      <a:pt x="1349" y="1462"/>
                    </a:lnTo>
                    <a:lnTo>
                      <a:pt x="1405" y="1575"/>
                    </a:lnTo>
                    <a:lnTo>
                      <a:pt x="1518" y="1687"/>
                    </a:lnTo>
                    <a:lnTo>
                      <a:pt x="1574" y="1687"/>
                    </a:lnTo>
                    <a:lnTo>
                      <a:pt x="1686" y="1631"/>
                    </a:lnTo>
                    <a:lnTo>
                      <a:pt x="1742" y="1518"/>
                    </a:lnTo>
                    <a:lnTo>
                      <a:pt x="1799" y="1406"/>
                    </a:lnTo>
                    <a:lnTo>
                      <a:pt x="1855" y="1350"/>
                    </a:lnTo>
                    <a:lnTo>
                      <a:pt x="1855" y="1237"/>
                    </a:lnTo>
                    <a:lnTo>
                      <a:pt x="1686" y="1069"/>
                    </a:lnTo>
                    <a:lnTo>
                      <a:pt x="1574" y="956"/>
                    </a:lnTo>
                    <a:lnTo>
                      <a:pt x="1405" y="956"/>
                    </a:lnTo>
                    <a:lnTo>
                      <a:pt x="1124" y="900"/>
                    </a:lnTo>
                    <a:lnTo>
                      <a:pt x="1012" y="900"/>
                    </a:lnTo>
                    <a:lnTo>
                      <a:pt x="1012" y="788"/>
                    </a:lnTo>
                    <a:lnTo>
                      <a:pt x="1012" y="732"/>
                    </a:lnTo>
                    <a:lnTo>
                      <a:pt x="1068" y="675"/>
                    </a:lnTo>
                    <a:lnTo>
                      <a:pt x="1012" y="619"/>
                    </a:lnTo>
                    <a:lnTo>
                      <a:pt x="956" y="619"/>
                    </a:lnTo>
                    <a:lnTo>
                      <a:pt x="899" y="507"/>
                    </a:lnTo>
                    <a:lnTo>
                      <a:pt x="956" y="338"/>
                    </a:lnTo>
                    <a:lnTo>
                      <a:pt x="1012" y="282"/>
                    </a:lnTo>
                    <a:lnTo>
                      <a:pt x="956" y="170"/>
                    </a:lnTo>
                    <a:lnTo>
                      <a:pt x="843" y="113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746B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4" name="Google Shape;6774;p15"/>
              <p:cNvSpPr/>
              <p:nvPr/>
            </p:nvSpPr>
            <p:spPr>
              <a:xfrm>
                <a:off x="347725" y="1245100"/>
                <a:ext cx="126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450" extrusionOk="0">
                    <a:moveTo>
                      <a:pt x="225" y="0"/>
                    </a:moveTo>
                    <a:lnTo>
                      <a:pt x="112" y="56"/>
                    </a:lnTo>
                    <a:lnTo>
                      <a:pt x="0" y="112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112" y="337"/>
                    </a:lnTo>
                    <a:lnTo>
                      <a:pt x="225" y="450"/>
                    </a:lnTo>
                    <a:lnTo>
                      <a:pt x="450" y="450"/>
                    </a:lnTo>
                    <a:lnTo>
                      <a:pt x="506" y="393"/>
                    </a:lnTo>
                    <a:lnTo>
                      <a:pt x="506" y="337"/>
                    </a:lnTo>
                    <a:lnTo>
                      <a:pt x="450" y="337"/>
                    </a:lnTo>
                    <a:lnTo>
                      <a:pt x="337" y="281"/>
                    </a:lnTo>
                    <a:lnTo>
                      <a:pt x="337" y="225"/>
                    </a:lnTo>
                    <a:lnTo>
                      <a:pt x="281" y="112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5D50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5" name="Google Shape;6775;p15"/>
              <p:cNvSpPr/>
              <p:nvPr/>
            </p:nvSpPr>
            <p:spPr>
              <a:xfrm>
                <a:off x="353325" y="12605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D50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6" name="Google Shape;6776;p15"/>
              <p:cNvSpPr/>
              <p:nvPr/>
            </p:nvSpPr>
            <p:spPr>
              <a:xfrm>
                <a:off x="353325" y="1235250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113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16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7" name="Google Shape;6777;p15"/>
              <p:cNvSpPr/>
              <p:nvPr/>
            </p:nvSpPr>
            <p:spPr>
              <a:xfrm>
                <a:off x="347725" y="1236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716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8" name="Google Shape;6778;p15"/>
              <p:cNvSpPr/>
              <p:nvPr/>
            </p:nvSpPr>
            <p:spPr>
              <a:xfrm>
                <a:off x="294325" y="1278800"/>
                <a:ext cx="11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82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113" y="226"/>
                    </a:lnTo>
                    <a:lnTo>
                      <a:pt x="169" y="282"/>
                    </a:lnTo>
                    <a:lnTo>
                      <a:pt x="225" y="282"/>
                    </a:lnTo>
                    <a:lnTo>
                      <a:pt x="394" y="170"/>
                    </a:lnTo>
                    <a:lnTo>
                      <a:pt x="450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9" name="Google Shape;6779;p15"/>
              <p:cNvSpPr/>
              <p:nvPr/>
            </p:nvSpPr>
            <p:spPr>
              <a:xfrm>
                <a:off x="291500" y="128022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0"/>
                    </a:moveTo>
                    <a:lnTo>
                      <a:pt x="113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13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0" name="Google Shape;6780;p15"/>
              <p:cNvSpPr/>
              <p:nvPr/>
            </p:nvSpPr>
            <p:spPr>
              <a:xfrm>
                <a:off x="417975" y="13757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69" y="0"/>
                    </a:moveTo>
                    <a:lnTo>
                      <a:pt x="0" y="169"/>
                    </a:lnTo>
                    <a:lnTo>
                      <a:pt x="169" y="281"/>
                    </a:lnTo>
                    <a:lnTo>
                      <a:pt x="225" y="281"/>
                    </a:lnTo>
                    <a:lnTo>
                      <a:pt x="281" y="56"/>
                    </a:lnTo>
                    <a:lnTo>
                      <a:pt x="225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1" name="Google Shape;6781;p15"/>
              <p:cNvSpPr/>
              <p:nvPr/>
            </p:nvSpPr>
            <p:spPr>
              <a:xfrm>
                <a:off x="398300" y="14109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2" name="Google Shape;6782;p15"/>
              <p:cNvSpPr/>
              <p:nvPr/>
            </p:nvSpPr>
            <p:spPr>
              <a:xfrm>
                <a:off x="378625" y="1429150"/>
                <a:ext cx="183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069" extrusionOk="0">
                    <a:moveTo>
                      <a:pt x="394" y="1"/>
                    </a:moveTo>
                    <a:lnTo>
                      <a:pt x="282" y="57"/>
                    </a:lnTo>
                    <a:lnTo>
                      <a:pt x="225" y="113"/>
                    </a:lnTo>
                    <a:lnTo>
                      <a:pt x="169" y="170"/>
                    </a:lnTo>
                    <a:lnTo>
                      <a:pt x="57" y="170"/>
                    </a:lnTo>
                    <a:lnTo>
                      <a:pt x="57" y="226"/>
                    </a:lnTo>
                    <a:lnTo>
                      <a:pt x="113" y="282"/>
                    </a:lnTo>
                    <a:lnTo>
                      <a:pt x="169" y="338"/>
                    </a:lnTo>
                    <a:lnTo>
                      <a:pt x="169" y="451"/>
                    </a:lnTo>
                    <a:lnTo>
                      <a:pt x="169" y="619"/>
                    </a:lnTo>
                    <a:lnTo>
                      <a:pt x="113" y="675"/>
                    </a:lnTo>
                    <a:lnTo>
                      <a:pt x="57" y="619"/>
                    </a:lnTo>
                    <a:lnTo>
                      <a:pt x="1" y="675"/>
                    </a:lnTo>
                    <a:lnTo>
                      <a:pt x="1" y="788"/>
                    </a:lnTo>
                    <a:lnTo>
                      <a:pt x="57" y="900"/>
                    </a:lnTo>
                    <a:lnTo>
                      <a:pt x="169" y="1013"/>
                    </a:lnTo>
                    <a:lnTo>
                      <a:pt x="169" y="900"/>
                    </a:lnTo>
                    <a:lnTo>
                      <a:pt x="282" y="844"/>
                    </a:lnTo>
                    <a:lnTo>
                      <a:pt x="338" y="844"/>
                    </a:lnTo>
                    <a:lnTo>
                      <a:pt x="394" y="956"/>
                    </a:lnTo>
                    <a:lnTo>
                      <a:pt x="506" y="1069"/>
                    </a:lnTo>
                    <a:lnTo>
                      <a:pt x="563" y="1069"/>
                    </a:lnTo>
                    <a:lnTo>
                      <a:pt x="675" y="1013"/>
                    </a:lnTo>
                    <a:lnTo>
                      <a:pt x="731" y="956"/>
                    </a:lnTo>
                    <a:lnTo>
                      <a:pt x="675" y="844"/>
                    </a:lnTo>
                    <a:lnTo>
                      <a:pt x="675" y="732"/>
                    </a:lnTo>
                    <a:lnTo>
                      <a:pt x="675" y="675"/>
                    </a:lnTo>
                    <a:lnTo>
                      <a:pt x="675" y="563"/>
                    </a:lnTo>
                    <a:lnTo>
                      <a:pt x="675" y="507"/>
                    </a:lnTo>
                    <a:lnTo>
                      <a:pt x="619" y="451"/>
                    </a:lnTo>
                    <a:lnTo>
                      <a:pt x="563" y="394"/>
                    </a:lnTo>
                    <a:lnTo>
                      <a:pt x="506" y="338"/>
                    </a:lnTo>
                    <a:lnTo>
                      <a:pt x="563" y="338"/>
                    </a:lnTo>
                    <a:lnTo>
                      <a:pt x="619" y="394"/>
                    </a:lnTo>
                    <a:lnTo>
                      <a:pt x="731" y="338"/>
                    </a:lnTo>
                    <a:lnTo>
                      <a:pt x="731" y="282"/>
                    </a:lnTo>
                    <a:lnTo>
                      <a:pt x="731" y="170"/>
                    </a:lnTo>
                    <a:lnTo>
                      <a:pt x="675" y="170"/>
                    </a:lnTo>
                    <a:lnTo>
                      <a:pt x="619" y="113"/>
                    </a:lnTo>
                    <a:lnTo>
                      <a:pt x="563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5F57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3" name="Google Shape;6783;p15"/>
              <p:cNvSpPr/>
              <p:nvPr/>
            </p:nvSpPr>
            <p:spPr>
              <a:xfrm>
                <a:off x="389875" y="1422125"/>
                <a:ext cx="23900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01" extrusionOk="0">
                    <a:moveTo>
                      <a:pt x="281" y="1"/>
                    </a:moveTo>
                    <a:lnTo>
                      <a:pt x="225" y="113"/>
                    </a:lnTo>
                    <a:lnTo>
                      <a:pt x="225" y="170"/>
                    </a:lnTo>
                    <a:lnTo>
                      <a:pt x="225" y="226"/>
                    </a:lnTo>
                    <a:lnTo>
                      <a:pt x="281" y="282"/>
                    </a:lnTo>
                    <a:lnTo>
                      <a:pt x="281" y="338"/>
                    </a:lnTo>
                    <a:lnTo>
                      <a:pt x="225" y="451"/>
                    </a:lnTo>
                    <a:lnTo>
                      <a:pt x="281" y="451"/>
                    </a:lnTo>
                    <a:lnTo>
                      <a:pt x="225" y="507"/>
                    </a:lnTo>
                    <a:lnTo>
                      <a:pt x="225" y="619"/>
                    </a:lnTo>
                    <a:lnTo>
                      <a:pt x="56" y="619"/>
                    </a:lnTo>
                    <a:lnTo>
                      <a:pt x="56" y="563"/>
                    </a:lnTo>
                    <a:lnTo>
                      <a:pt x="0" y="619"/>
                    </a:lnTo>
                    <a:lnTo>
                      <a:pt x="0" y="675"/>
                    </a:lnTo>
                    <a:lnTo>
                      <a:pt x="56" y="788"/>
                    </a:lnTo>
                    <a:lnTo>
                      <a:pt x="225" y="788"/>
                    </a:lnTo>
                    <a:lnTo>
                      <a:pt x="281" y="844"/>
                    </a:lnTo>
                    <a:lnTo>
                      <a:pt x="394" y="844"/>
                    </a:lnTo>
                    <a:lnTo>
                      <a:pt x="450" y="900"/>
                    </a:lnTo>
                    <a:lnTo>
                      <a:pt x="562" y="900"/>
                    </a:lnTo>
                    <a:lnTo>
                      <a:pt x="562" y="844"/>
                    </a:lnTo>
                    <a:lnTo>
                      <a:pt x="506" y="619"/>
                    </a:lnTo>
                    <a:lnTo>
                      <a:pt x="618" y="563"/>
                    </a:lnTo>
                    <a:lnTo>
                      <a:pt x="675" y="451"/>
                    </a:lnTo>
                    <a:lnTo>
                      <a:pt x="787" y="394"/>
                    </a:lnTo>
                    <a:lnTo>
                      <a:pt x="956" y="394"/>
                    </a:lnTo>
                    <a:lnTo>
                      <a:pt x="843" y="282"/>
                    </a:lnTo>
                    <a:lnTo>
                      <a:pt x="787" y="282"/>
                    </a:lnTo>
                    <a:lnTo>
                      <a:pt x="675" y="170"/>
                    </a:lnTo>
                    <a:lnTo>
                      <a:pt x="675" y="113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71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4" name="Google Shape;6784;p15"/>
              <p:cNvSpPr/>
              <p:nvPr/>
            </p:nvSpPr>
            <p:spPr>
              <a:xfrm>
                <a:off x="381425" y="1419325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5" name="Google Shape;6785;p15"/>
              <p:cNvSpPr/>
              <p:nvPr/>
            </p:nvSpPr>
            <p:spPr>
              <a:xfrm>
                <a:off x="388475" y="14193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6" name="Google Shape;6786;p15"/>
              <p:cNvSpPr/>
              <p:nvPr/>
            </p:nvSpPr>
            <p:spPr>
              <a:xfrm>
                <a:off x="382850" y="1254925"/>
                <a:ext cx="43575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2024" extrusionOk="0">
                    <a:moveTo>
                      <a:pt x="281" y="0"/>
                    </a:moveTo>
                    <a:lnTo>
                      <a:pt x="225" y="57"/>
                    </a:lnTo>
                    <a:lnTo>
                      <a:pt x="113" y="169"/>
                    </a:lnTo>
                    <a:lnTo>
                      <a:pt x="113" y="394"/>
                    </a:lnTo>
                    <a:lnTo>
                      <a:pt x="113" y="506"/>
                    </a:lnTo>
                    <a:lnTo>
                      <a:pt x="0" y="619"/>
                    </a:lnTo>
                    <a:lnTo>
                      <a:pt x="0" y="675"/>
                    </a:lnTo>
                    <a:lnTo>
                      <a:pt x="56" y="731"/>
                    </a:lnTo>
                    <a:lnTo>
                      <a:pt x="225" y="675"/>
                    </a:lnTo>
                    <a:lnTo>
                      <a:pt x="281" y="731"/>
                    </a:lnTo>
                    <a:lnTo>
                      <a:pt x="337" y="787"/>
                    </a:lnTo>
                    <a:lnTo>
                      <a:pt x="394" y="844"/>
                    </a:lnTo>
                    <a:lnTo>
                      <a:pt x="506" y="900"/>
                    </a:lnTo>
                    <a:lnTo>
                      <a:pt x="675" y="1012"/>
                    </a:lnTo>
                    <a:lnTo>
                      <a:pt x="731" y="1068"/>
                    </a:lnTo>
                    <a:lnTo>
                      <a:pt x="731" y="1125"/>
                    </a:lnTo>
                    <a:lnTo>
                      <a:pt x="675" y="1293"/>
                    </a:lnTo>
                    <a:lnTo>
                      <a:pt x="506" y="1518"/>
                    </a:lnTo>
                    <a:lnTo>
                      <a:pt x="506" y="1630"/>
                    </a:lnTo>
                    <a:lnTo>
                      <a:pt x="562" y="1687"/>
                    </a:lnTo>
                    <a:lnTo>
                      <a:pt x="618" y="1743"/>
                    </a:lnTo>
                    <a:lnTo>
                      <a:pt x="618" y="1687"/>
                    </a:lnTo>
                    <a:lnTo>
                      <a:pt x="675" y="1630"/>
                    </a:lnTo>
                    <a:lnTo>
                      <a:pt x="843" y="1630"/>
                    </a:lnTo>
                    <a:lnTo>
                      <a:pt x="899" y="1574"/>
                    </a:lnTo>
                    <a:lnTo>
                      <a:pt x="899" y="1518"/>
                    </a:lnTo>
                    <a:lnTo>
                      <a:pt x="956" y="1237"/>
                    </a:lnTo>
                    <a:lnTo>
                      <a:pt x="1012" y="1012"/>
                    </a:lnTo>
                    <a:lnTo>
                      <a:pt x="1068" y="956"/>
                    </a:lnTo>
                    <a:lnTo>
                      <a:pt x="1181" y="900"/>
                    </a:lnTo>
                    <a:lnTo>
                      <a:pt x="1237" y="956"/>
                    </a:lnTo>
                    <a:lnTo>
                      <a:pt x="1237" y="1068"/>
                    </a:lnTo>
                    <a:lnTo>
                      <a:pt x="1237" y="1406"/>
                    </a:lnTo>
                    <a:lnTo>
                      <a:pt x="1349" y="1574"/>
                    </a:lnTo>
                    <a:lnTo>
                      <a:pt x="1405" y="1799"/>
                    </a:lnTo>
                    <a:lnTo>
                      <a:pt x="1518" y="1968"/>
                    </a:lnTo>
                    <a:lnTo>
                      <a:pt x="1630" y="1968"/>
                    </a:lnTo>
                    <a:lnTo>
                      <a:pt x="1743" y="2024"/>
                    </a:lnTo>
                    <a:lnTo>
                      <a:pt x="1743" y="1855"/>
                    </a:lnTo>
                    <a:lnTo>
                      <a:pt x="1686" y="1743"/>
                    </a:lnTo>
                    <a:lnTo>
                      <a:pt x="1686" y="1687"/>
                    </a:lnTo>
                    <a:lnTo>
                      <a:pt x="1574" y="1630"/>
                    </a:lnTo>
                    <a:lnTo>
                      <a:pt x="1518" y="1574"/>
                    </a:lnTo>
                    <a:lnTo>
                      <a:pt x="1518" y="1518"/>
                    </a:lnTo>
                    <a:lnTo>
                      <a:pt x="1518" y="1406"/>
                    </a:lnTo>
                    <a:lnTo>
                      <a:pt x="1574" y="1293"/>
                    </a:lnTo>
                    <a:lnTo>
                      <a:pt x="1518" y="1181"/>
                    </a:lnTo>
                    <a:lnTo>
                      <a:pt x="1405" y="1012"/>
                    </a:lnTo>
                    <a:lnTo>
                      <a:pt x="1293" y="844"/>
                    </a:lnTo>
                    <a:lnTo>
                      <a:pt x="1237" y="787"/>
                    </a:lnTo>
                    <a:lnTo>
                      <a:pt x="1124" y="731"/>
                    </a:lnTo>
                    <a:lnTo>
                      <a:pt x="956" y="675"/>
                    </a:lnTo>
                    <a:lnTo>
                      <a:pt x="843" y="619"/>
                    </a:lnTo>
                    <a:lnTo>
                      <a:pt x="675" y="338"/>
                    </a:lnTo>
                    <a:lnTo>
                      <a:pt x="562" y="281"/>
                    </a:lnTo>
                    <a:lnTo>
                      <a:pt x="450" y="169"/>
                    </a:lnTo>
                    <a:lnTo>
                      <a:pt x="394" y="57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7" name="Google Shape;6787;p15"/>
              <p:cNvSpPr/>
              <p:nvPr/>
            </p:nvSpPr>
            <p:spPr>
              <a:xfrm>
                <a:off x="384250" y="1276000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113" y="113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8" name="Google Shape;6788;p15"/>
              <p:cNvSpPr/>
              <p:nvPr/>
            </p:nvSpPr>
            <p:spPr>
              <a:xfrm>
                <a:off x="382850" y="12563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13" y="113"/>
                    </a:lnTo>
                    <a:lnTo>
                      <a:pt x="113" y="113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9" name="Google Shape;6789;p15"/>
              <p:cNvSpPr/>
              <p:nvPr/>
            </p:nvSpPr>
            <p:spPr>
              <a:xfrm>
                <a:off x="415150" y="136312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113" y="225"/>
                    </a:lnTo>
                    <a:lnTo>
                      <a:pt x="170" y="225"/>
                    </a:lnTo>
                    <a:lnTo>
                      <a:pt x="282" y="169"/>
                    </a:lnTo>
                    <a:lnTo>
                      <a:pt x="170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0" name="Google Shape;6790;p15"/>
              <p:cNvSpPr/>
              <p:nvPr/>
            </p:nvSpPr>
            <p:spPr>
              <a:xfrm>
                <a:off x="419375" y="13729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13" y="113"/>
                    </a:lnTo>
                    <a:lnTo>
                      <a:pt x="113" y="113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1" name="Google Shape;6791;p15"/>
              <p:cNvSpPr/>
              <p:nvPr/>
            </p:nvSpPr>
            <p:spPr>
              <a:xfrm>
                <a:off x="422175" y="136592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70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169"/>
                    </a:lnTo>
                    <a:lnTo>
                      <a:pt x="170" y="113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2" name="Google Shape;6792;p15"/>
              <p:cNvSpPr/>
              <p:nvPr/>
            </p:nvSpPr>
            <p:spPr>
              <a:xfrm>
                <a:off x="354750" y="1505050"/>
                <a:ext cx="18275" cy="10962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385" extrusionOk="0">
                    <a:moveTo>
                      <a:pt x="56" y="0"/>
                    </a:moveTo>
                    <a:lnTo>
                      <a:pt x="0" y="112"/>
                    </a:lnTo>
                    <a:lnTo>
                      <a:pt x="0" y="225"/>
                    </a:lnTo>
                    <a:lnTo>
                      <a:pt x="0" y="337"/>
                    </a:lnTo>
                    <a:lnTo>
                      <a:pt x="112" y="450"/>
                    </a:lnTo>
                    <a:lnTo>
                      <a:pt x="112" y="506"/>
                    </a:lnTo>
                    <a:lnTo>
                      <a:pt x="56" y="562"/>
                    </a:lnTo>
                    <a:lnTo>
                      <a:pt x="0" y="562"/>
                    </a:lnTo>
                    <a:lnTo>
                      <a:pt x="0" y="618"/>
                    </a:lnTo>
                    <a:lnTo>
                      <a:pt x="281" y="787"/>
                    </a:lnTo>
                    <a:lnTo>
                      <a:pt x="337" y="899"/>
                    </a:lnTo>
                    <a:lnTo>
                      <a:pt x="281" y="1124"/>
                    </a:lnTo>
                    <a:lnTo>
                      <a:pt x="225" y="1237"/>
                    </a:lnTo>
                    <a:lnTo>
                      <a:pt x="169" y="1293"/>
                    </a:lnTo>
                    <a:lnTo>
                      <a:pt x="56" y="1405"/>
                    </a:lnTo>
                    <a:lnTo>
                      <a:pt x="112" y="1461"/>
                    </a:lnTo>
                    <a:lnTo>
                      <a:pt x="169" y="1574"/>
                    </a:lnTo>
                    <a:lnTo>
                      <a:pt x="112" y="1686"/>
                    </a:lnTo>
                    <a:lnTo>
                      <a:pt x="56" y="1742"/>
                    </a:lnTo>
                    <a:lnTo>
                      <a:pt x="112" y="1799"/>
                    </a:lnTo>
                    <a:lnTo>
                      <a:pt x="169" y="1911"/>
                    </a:lnTo>
                    <a:lnTo>
                      <a:pt x="169" y="2023"/>
                    </a:lnTo>
                    <a:lnTo>
                      <a:pt x="112" y="2080"/>
                    </a:lnTo>
                    <a:lnTo>
                      <a:pt x="112" y="2136"/>
                    </a:lnTo>
                    <a:lnTo>
                      <a:pt x="112" y="2248"/>
                    </a:lnTo>
                    <a:lnTo>
                      <a:pt x="169" y="2361"/>
                    </a:lnTo>
                    <a:lnTo>
                      <a:pt x="169" y="2473"/>
                    </a:lnTo>
                    <a:lnTo>
                      <a:pt x="112" y="2642"/>
                    </a:lnTo>
                    <a:lnTo>
                      <a:pt x="56" y="2867"/>
                    </a:lnTo>
                    <a:lnTo>
                      <a:pt x="0" y="2979"/>
                    </a:lnTo>
                    <a:lnTo>
                      <a:pt x="56" y="3091"/>
                    </a:lnTo>
                    <a:lnTo>
                      <a:pt x="225" y="3260"/>
                    </a:lnTo>
                    <a:lnTo>
                      <a:pt x="169" y="3316"/>
                    </a:lnTo>
                    <a:lnTo>
                      <a:pt x="112" y="3429"/>
                    </a:lnTo>
                    <a:lnTo>
                      <a:pt x="56" y="3653"/>
                    </a:lnTo>
                    <a:lnTo>
                      <a:pt x="56" y="3710"/>
                    </a:lnTo>
                    <a:lnTo>
                      <a:pt x="112" y="3766"/>
                    </a:lnTo>
                    <a:lnTo>
                      <a:pt x="225" y="3822"/>
                    </a:lnTo>
                    <a:lnTo>
                      <a:pt x="281" y="3934"/>
                    </a:lnTo>
                    <a:lnTo>
                      <a:pt x="281" y="3991"/>
                    </a:lnTo>
                    <a:lnTo>
                      <a:pt x="225" y="4103"/>
                    </a:lnTo>
                    <a:lnTo>
                      <a:pt x="169" y="4159"/>
                    </a:lnTo>
                    <a:lnTo>
                      <a:pt x="225" y="4272"/>
                    </a:lnTo>
                    <a:lnTo>
                      <a:pt x="337" y="4384"/>
                    </a:lnTo>
                    <a:lnTo>
                      <a:pt x="506" y="4272"/>
                    </a:lnTo>
                    <a:lnTo>
                      <a:pt x="562" y="4215"/>
                    </a:lnTo>
                    <a:lnTo>
                      <a:pt x="618" y="4159"/>
                    </a:lnTo>
                    <a:lnTo>
                      <a:pt x="618" y="4047"/>
                    </a:lnTo>
                    <a:lnTo>
                      <a:pt x="562" y="3991"/>
                    </a:lnTo>
                    <a:lnTo>
                      <a:pt x="506" y="3878"/>
                    </a:lnTo>
                    <a:lnTo>
                      <a:pt x="506" y="3822"/>
                    </a:lnTo>
                    <a:lnTo>
                      <a:pt x="450" y="3710"/>
                    </a:lnTo>
                    <a:lnTo>
                      <a:pt x="450" y="3597"/>
                    </a:lnTo>
                    <a:lnTo>
                      <a:pt x="562" y="3541"/>
                    </a:lnTo>
                    <a:lnTo>
                      <a:pt x="562" y="3485"/>
                    </a:lnTo>
                    <a:lnTo>
                      <a:pt x="506" y="3260"/>
                    </a:lnTo>
                    <a:lnTo>
                      <a:pt x="506" y="3091"/>
                    </a:lnTo>
                    <a:lnTo>
                      <a:pt x="506" y="2979"/>
                    </a:lnTo>
                    <a:lnTo>
                      <a:pt x="506" y="2867"/>
                    </a:lnTo>
                    <a:lnTo>
                      <a:pt x="506" y="2810"/>
                    </a:lnTo>
                    <a:lnTo>
                      <a:pt x="450" y="2698"/>
                    </a:lnTo>
                    <a:lnTo>
                      <a:pt x="506" y="2642"/>
                    </a:lnTo>
                    <a:lnTo>
                      <a:pt x="562" y="2586"/>
                    </a:lnTo>
                    <a:lnTo>
                      <a:pt x="562" y="2473"/>
                    </a:lnTo>
                    <a:lnTo>
                      <a:pt x="506" y="2417"/>
                    </a:lnTo>
                    <a:lnTo>
                      <a:pt x="618" y="2361"/>
                    </a:lnTo>
                    <a:lnTo>
                      <a:pt x="618" y="2304"/>
                    </a:lnTo>
                    <a:lnTo>
                      <a:pt x="618" y="2192"/>
                    </a:lnTo>
                    <a:lnTo>
                      <a:pt x="562" y="2080"/>
                    </a:lnTo>
                    <a:lnTo>
                      <a:pt x="506" y="1967"/>
                    </a:lnTo>
                    <a:lnTo>
                      <a:pt x="506" y="1855"/>
                    </a:lnTo>
                    <a:lnTo>
                      <a:pt x="562" y="1630"/>
                    </a:lnTo>
                    <a:lnTo>
                      <a:pt x="506" y="1518"/>
                    </a:lnTo>
                    <a:lnTo>
                      <a:pt x="394" y="1461"/>
                    </a:lnTo>
                    <a:lnTo>
                      <a:pt x="337" y="1405"/>
                    </a:lnTo>
                    <a:lnTo>
                      <a:pt x="337" y="1293"/>
                    </a:lnTo>
                    <a:lnTo>
                      <a:pt x="337" y="1180"/>
                    </a:lnTo>
                    <a:lnTo>
                      <a:pt x="450" y="1124"/>
                    </a:lnTo>
                    <a:lnTo>
                      <a:pt x="506" y="1180"/>
                    </a:lnTo>
                    <a:lnTo>
                      <a:pt x="562" y="1180"/>
                    </a:lnTo>
                    <a:lnTo>
                      <a:pt x="618" y="1237"/>
                    </a:lnTo>
                    <a:lnTo>
                      <a:pt x="618" y="1124"/>
                    </a:lnTo>
                    <a:lnTo>
                      <a:pt x="618" y="1012"/>
                    </a:lnTo>
                    <a:lnTo>
                      <a:pt x="562" y="899"/>
                    </a:lnTo>
                    <a:lnTo>
                      <a:pt x="562" y="787"/>
                    </a:lnTo>
                    <a:lnTo>
                      <a:pt x="675" y="787"/>
                    </a:lnTo>
                    <a:lnTo>
                      <a:pt x="731" y="731"/>
                    </a:lnTo>
                    <a:lnTo>
                      <a:pt x="337" y="675"/>
                    </a:lnTo>
                    <a:lnTo>
                      <a:pt x="281" y="618"/>
                    </a:lnTo>
                    <a:lnTo>
                      <a:pt x="281" y="562"/>
                    </a:lnTo>
                    <a:lnTo>
                      <a:pt x="337" y="562"/>
                    </a:lnTo>
                    <a:lnTo>
                      <a:pt x="394" y="450"/>
                    </a:lnTo>
                    <a:lnTo>
                      <a:pt x="337" y="394"/>
                    </a:lnTo>
                    <a:lnTo>
                      <a:pt x="169" y="337"/>
                    </a:lnTo>
                    <a:lnTo>
                      <a:pt x="169" y="225"/>
                    </a:lnTo>
                    <a:lnTo>
                      <a:pt x="225" y="112"/>
                    </a:lnTo>
                    <a:lnTo>
                      <a:pt x="225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7574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3" name="Google Shape;6793;p15"/>
              <p:cNvSpPr/>
              <p:nvPr/>
            </p:nvSpPr>
            <p:spPr>
              <a:xfrm>
                <a:off x="326625" y="1545800"/>
                <a:ext cx="19700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068" extrusionOk="0">
                    <a:moveTo>
                      <a:pt x="170" y="0"/>
                    </a:moveTo>
                    <a:lnTo>
                      <a:pt x="113" y="112"/>
                    </a:lnTo>
                    <a:lnTo>
                      <a:pt x="1" y="169"/>
                    </a:lnTo>
                    <a:lnTo>
                      <a:pt x="1" y="337"/>
                    </a:lnTo>
                    <a:lnTo>
                      <a:pt x="1" y="450"/>
                    </a:lnTo>
                    <a:lnTo>
                      <a:pt x="113" y="562"/>
                    </a:lnTo>
                    <a:lnTo>
                      <a:pt x="170" y="674"/>
                    </a:lnTo>
                    <a:lnTo>
                      <a:pt x="226" y="731"/>
                    </a:lnTo>
                    <a:lnTo>
                      <a:pt x="170" y="731"/>
                    </a:lnTo>
                    <a:lnTo>
                      <a:pt x="57" y="787"/>
                    </a:lnTo>
                    <a:lnTo>
                      <a:pt x="1" y="843"/>
                    </a:lnTo>
                    <a:lnTo>
                      <a:pt x="57" y="956"/>
                    </a:lnTo>
                    <a:lnTo>
                      <a:pt x="170" y="1068"/>
                    </a:lnTo>
                    <a:lnTo>
                      <a:pt x="170" y="956"/>
                    </a:lnTo>
                    <a:lnTo>
                      <a:pt x="394" y="787"/>
                    </a:lnTo>
                    <a:lnTo>
                      <a:pt x="507" y="731"/>
                    </a:lnTo>
                    <a:lnTo>
                      <a:pt x="507" y="562"/>
                    </a:lnTo>
                    <a:lnTo>
                      <a:pt x="619" y="506"/>
                    </a:lnTo>
                    <a:lnTo>
                      <a:pt x="675" y="506"/>
                    </a:lnTo>
                    <a:lnTo>
                      <a:pt x="788" y="450"/>
                    </a:lnTo>
                    <a:lnTo>
                      <a:pt x="732" y="393"/>
                    </a:lnTo>
                    <a:lnTo>
                      <a:pt x="619" y="281"/>
                    </a:lnTo>
                    <a:lnTo>
                      <a:pt x="563" y="225"/>
                    </a:lnTo>
                    <a:lnTo>
                      <a:pt x="451" y="112"/>
                    </a:lnTo>
                    <a:lnTo>
                      <a:pt x="338" y="112"/>
                    </a:lnTo>
                    <a:lnTo>
                      <a:pt x="282" y="56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95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4" name="Google Shape;6794;p15"/>
              <p:cNvSpPr/>
              <p:nvPr/>
            </p:nvSpPr>
            <p:spPr>
              <a:xfrm>
                <a:off x="354750" y="1495200"/>
                <a:ext cx="126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732" extrusionOk="0">
                    <a:moveTo>
                      <a:pt x="112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225"/>
                    </a:lnTo>
                    <a:lnTo>
                      <a:pt x="56" y="394"/>
                    </a:lnTo>
                    <a:lnTo>
                      <a:pt x="112" y="450"/>
                    </a:lnTo>
                    <a:lnTo>
                      <a:pt x="112" y="619"/>
                    </a:lnTo>
                    <a:lnTo>
                      <a:pt x="112" y="675"/>
                    </a:lnTo>
                    <a:lnTo>
                      <a:pt x="169" y="731"/>
                    </a:lnTo>
                    <a:lnTo>
                      <a:pt x="225" y="675"/>
                    </a:lnTo>
                    <a:lnTo>
                      <a:pt x="337" y="619"/>
                    </a:lnTo>
                    <a:lnTo>
                      <a:pt x="450" y="506"/>
                    </a:lnTo>
                    <a:lnTo>
                      <a:pt x="506" y="394"/>
                    </a:lnTo>
                    <a:lnTo>
                      <a:pt x="450" y="338"/>
                    </a:lnTo>
                    <a:lnTo>
                      <a:pt x="394" y="282"/>
                    </a:lnTo>
                    <a:lnTo>
                      <a:pt x="337" y="282"/>
                    </a:lnTo>
                    <a:lnTo>
                      <a:pt x="281" y="225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7370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5" name="Google Shape;6795;p15"/>
              <p:cNvSpPr/>
              <p:nvPr/>
            </p:nvSpPr>
            <p:spPr>
              <a:xfrm>
                <a:off x="330850" y="1559850"/>
                <a:ext cx="140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94" extrusionOk="0">
                    <a:moveTo>
                      <a:pt x="338" y="0"/>
                    </a:moveTo>
                    <a:lnTo>
                      <a:pt x="1" y="394"/>
                    </a:lnTo>
                    <a:lnTo>
                      <a:pt x="225" y="394"/>
                    </a:lnTo>
                    <a:lnTo>
                      <a:pt x="338" y="337"/>
                    </a:lnTo>
                    <a:lnTo>
                      <a:pt x="450" y="394"/>
                    </a:lnTo>
                    <a:lnTo>
                      <a:pt x="563" y="394"/>
                    </a:lnTo>
                    <a:lnTo>
                      <a:pt x="506" y="281"/>
                    </a:lnTo>
                    <a:lnTo>
                      <a:pt x="450" y="225"/>
                    </a:lnTo>
                    <a:lnTo>
                      <a:pt x="450" y="112"/>
                    </a:lnTo>
                    <a:lnTo>
                      <a:pt x="394" y="56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6" name="Google Shape;6796;p15"/>
              <p:cNvSpPr/>
              <p:nvPr/>
            </p:nvSpPr>
            <p:spPr>
              <a:xfrm>
                <a:off x="351925" y="158232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69" y="0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574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7" name="Google Shape;6797;p15"/>
              <p:cNvSpPr/>
              <p:nvPr/>
            </p:nvSpPr>
            <p:spPr>
              <a:xfrm>
                <a:off x="361775" y="1493800"/>
                <a:ext cx="42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82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0" y="281"/>
                    </a:lnTo>
                    <a:lnTo>
                      <a:pt x="113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8" name="Google Shape;6798;p15"/>
              <p:cNvSpPr/>
              <p:nvPr/>
            </p:nvSpPr>
            <p:spPr>
              <a:xfrm>
                <a:off x="342100" y="1580925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113" y="113"/>
                    </a:lnTo>
                    <a:lnTo>
                      <a:pt x="169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9" name="Google Shape;6799;p15"/>
              <p:cNvSpPr/>
              <p:nvPr/>
            </p:nvSpPr>
            <p:spPr>
              <a:xfrm>
                <a:off x="346300" y="15907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0" name="Google Shape;6800;p15"/>
              <p:cNvSpPr/>
              <p:nvPr/>
            </p:nvSpPr>
            <p:spPr>
              <a:xfrm>
                <a:off x="343500" y="15654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57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1" name="Google Shape;6801;p15"/>
              <p:cNvSpPr/>
              <p:nvPr/>
            </p:nvSpPr>
            <p:spPr>
              <a:xfrm>
                <a:off x="332250" y="15739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2" name="Google Shape;6802;p15"/>
              <p:cNvSpPr/>
              <p:nvPr/>
            </p:nvSpPr>
            <p:spPr>
              <a:xfrm>
                <a:off x="337875" y="154860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827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3" name="Google Shape;6803;p15"/>
              <p:cNvSpPr/>
              <p:nvPr/>
            </p:nvSpPr>
            <p:spPr>
              <a:xfrm>
                <a:off x="322425" y="14361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4" name="Google Shape;6804;p15"/>
              <p:cNvSpPr/>
              <p:nvPr/>
            </p:nvSpPr>
            <p:spPr>
              <a:xfrm>
                <a:off x="353325" y="1469900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27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5" name="Google Shape;6805;p15"/>
              <p:cNvSpPr/>
              <p:nvPr/>
            </p:nvSpPr>
            <p:spPr>
              <a:xfrm>
                <a:off x="358950" y="144462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169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169" y="225"/>
                    </a:lnTo>
                    <a:lnTo>
                      <a:pt x="169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6665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6" name="Google Shape;6806;p15"/>
              <p:cNvSpPr/>
              <p:nvPr/>
            </p:nvSpPr>
            <p:spPr>
              <a:xfrm>
                <a:off x="356150" y="144040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56" y="1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0" y="225"/>
                    </a:lnTo>
                    <a:lnTo>
                      <a:pt x="113" y="225"/>
                    </a:lnTo>
                    <a:lnTo>
                      <a:pt x="225" y="169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7" name="Google Shape;6807;p15"/>
              <p:cNvSpPr/>
              <p:nvPr/>
            </p:nvSpPr>
            <p:spPr>
              <a:xfrm>
                <a:off x="380025" y="144462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6665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8" name="Google Shape;6808;p15"/>
              <p:cNvSpPr/>
              <p:nvPr/>
            </p:nvSpPr>
            <p:spPr>
              <a:xfrm>
                <a:off x="360350" y="115515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9" name="Google Shape;6809;p15"/>
              <p:cNvSpPr/>
              <p:nvPr/>
            </p:nvSpPr>
            <p:spPr>
              <a:xfrm>
                <a:off x="347725" y="11481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0" name="Google Shape;6810;p15"/>
              <p:cNvSpPr/>
              <p:nvPr/>
            </p:nvSpPr>
            <p:spPr>
              <a:xfrm>
                <a:off x="344900" y="11425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57" y="112"/>
                    </a:lnTo>
                    <a:lnTo>
                      <a:pt x="57" y="11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1" name="Google Shape;6811;p15"/>
              <p:cNvSpPr/>
              <p:nvPr/>
            </p:nvSpPr>
            <p:spPr>
              <a:xfrm>
                <a:off x="340700" y="1142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2" name="Google Shape;6812;p15"/>
              <p:cNvSpPr/>
              <p:nvPr/>
            </p:nvSpPr>
            <p:spPr>
              <a:xfrm>
                <a:off x="335075" y="11425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3" name="Google Shape;6813;p15"/>
              <p:cNvSpPr/>
              <p:nvPr/>
            </p:nvSpPr>
            <p:spPr>
              <a:xfrm>
                <a:off x="371600" y="1221200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113" y="225"/>
                    </a:lnTo>
                    <a:lnTo>
                      <a:pt x="169" y="282"/>
                    </a:lnTo>
                    <a:lnTo>
                      <a:pt x="225" y="282"/>
                    </a:lnTo>
                    <a:lnTo>
                      <a:pt x="338" y="169"/>
                    </a:lnTo>
                    <a:lnTo>
                      <a:pt x="394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7C7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4" name="Google Shape;6814;p15"/>
              <p:cNvSpPr/>
              <p:nvPr/>
            </p:nvSpPr>
            <p:spPr>
              <a:xfrm>
                <a:off x="378625" y="12198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5" name="Google Shape;6815;p15"/>
              <p:cNvSpPr/>
              <p:nvPr/>
            </p:nvSpPr>
            <p:spPr>
              <a:xfrm>
                <a:off x="326625" y="1540175"/>
                <a:ext cx="56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70" y="5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284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6" name="Google Shape;6816;p15"/>
              <p:cNvSpPr/>
              <p:nvPr/>
            </p:nvSpPr>
            <p:spPr>
              <a:xfrm>
                <a:off x="319600" y="151910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284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7" name="Google Shape;6817;p15"/>
              <p:cNvSpPr/>
              <p:nvPr/>
            </p:nvSpPr>
            <p:spPr>
              <a:xfrm>
                <a:off x="326625" y="15500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5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8" name="Google Shape;6818;p15"/>
              <p:cNvSpPr/>
              <p:nvPr/>
            </p:nvSpPr>
            <p:spPr>
              <a:xfrm>
                <a:off x="315400" y="1281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5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9" name="Google Shape;6819;p15"/>
              <p:cNvSpPr/>
              <p:nvPr/>
            </p:nvSpPr>
            <p:spPr>
              <a:xfrm>
                <a:off x="398300" y="1637125"/>
                <a:ext cx="56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82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0" y="281"/>
                    </a:lnTo>
                    <a:lnTo>
                      <a:pt x="169" y="225"/>
                    </a:lnTo>
                    <a:lnTo>
                      <a:pt x="225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0" name="Google Shape;6820;p15"/>
              <p:cNvSpPr/>
              <p:nvPr/>
            </p:nvSpPr>
            <p:spPr>
              <a:xfrm>
                <a:off x="387050" y="161465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6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1" name="Google Shape;6821;p15"/>
              <p:cNvSpPr/>
              <p:nvPr/>
            </p:nvSpPr>
            <p:spPr>
              <a:xfrm>
                <a:off x="401100" y="163712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807B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2" name="Google Shape;6822;p15"/>
              <p:cNvSpPr/>
              <p:nvPr/>
            </p:nvSpPr>
            <p:spPr>
              <a:xfrm>
                <a:off x="368800" y="1225425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113" y="0"/>
                    </a:moveTo>
                    <a:lnTo>
                      <a:pt x="0" y="113"/>
                    </a:lnTo>
                    <a:lnTo>
                      <a:pt x="113" y="281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C7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3" name="Google Shape;6823;p15"/>
              <p:cNvSpPr/>
              <p:nvPr/>
            </p:nvSpPr>
            <p:spPr>
              <a:xfrm>
                <a:off x="394075" y="12422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746B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4" name="Google Shape;6824;p15"/>
              <p:cNvSpPr/>
              <p:nvPr/>
            </p:nvSpPr>
            <p:spPr>
              <a:xfrm>
                <a:off x="391275" y="125492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0"/>
                    </a:moveTo>
                    <a:lnTo>
                      <a:pt x="57" y="57"/>
                    </a:lnTo>
                    <a:lnTo>
                      <a:pt x="113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46B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5" name="Google Shape;6825;p15"/>
              <p:cNvSpPr/>
              <p:nvPr/>
            </p:nvSpPr>
            <p:spPr>
              <a:xfrm>
                <a:off x="403925" y="12633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6" name="Google Shape;6826;p15"/>
              <p:cNvSpPr/>
              <p:nvPr/>
            </p:nvSpPr>
            <p:spPr>
              <a:xfrm>
                <a:off x="394075" y="125070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46B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7" name="Google Shape;6827;p15"/>
              <p:cNvSpPr/>
              <p:nvPr/>
            </p:nvSpPr>
            <p:spPr>
              <a:xfrm>
                <a:off x="425000" y="129707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69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F64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8" name="Google Shape;6828;p15"/>
              <p:cNvSpPr/>
              <p:nvPr/>
            </p:nvSpPr>
            <p:spPr>
              <a:xfrm>
                <a:off x="423600" y="1382800"/>
                <a:ext cx="56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13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113" y="113"/>
                    </a:lnTo>
                    <a:lnTo>
                      <a:pt x="225" y="113"/>
                    </a:lnTo>
                    <a:lnTo>
                      <a:pt x="225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9" name="Google Shape;6829;p15"/>
              <p:cNvSpPr/>
              <p:nvPr/>
            </p:nvSpPr>
            <p:spPr>
              <a:xfrm>
                <a:off x="434825" y="13364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0" name="Google Shape;6830;p15"/>
              <p:cNvSpPr/>
              <p:nvPr/>
            </p:nvSpPr>
            <p:spPr>
              <a:xfrm>
                <a:off x="392675" y="1447425"/>
                <a:ext cx="98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07" extrusionOk="0">
                    <a:moveTo>
                      <a:pt x="113" y="1"/>
                    </a:moveTo>
                    <a:lnTo>
                      <a:pt x="57" y="113"/>
                    </a:lnTo>
                    <a:lnTo>
                      <a:pt x="57" y="169"/>
                    </a:lnTo>
                    <a:lnTo>
                      <a:pt x="57" y="282"/>
                    </a:lnTo>
                    <a:lnTo>
                      <a:pt x="1" y="338"/>
                    </a:lnTo>
                    <a:lnTo>
                      <a:pt x="113" y="506"/>
                    </a:lnTo>
                    <a:lnTo>
                      <a:pt x="169" y="506"/>
                    </a:lnTo>
                    <a:lnTo>
                      <a:pt x="394" y="450"/>
                    </a:lnTo>
                    <a:lnTo>
                      <a:pt x="394" y="338"/>
                    </a:lnTo>
                    <a:lnTo>
                      <a:pt x="282" y="225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6665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1" name="Google Shape;6831;p15"/>
              <p:cNvSpPr/>
              <p:nvPr/>
            </p:nvSpPr>
            <p:spPr>
              <a:xfrm>
                <a:off x="394075" y="1441800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" y="1"/>
                    </a:moveTo>
                    <a:lnTo>
                      <a:pt x="57" y="169"/>
                    </a:lnTo>
                    <a:lnTo>
                      <a:pt x="226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2" name="Google Shape;6832;p15"/>
              <p:cNvSpPr/>
              <p:nvPr/>
            </p:nvSpPr>
            <p:spPr>
              <a:xfrm>
                <a:off x="384250" y="15191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56"/>
                    </a:moveTo>
                    <a:lnTo>
                      <a:pt x="0" y="56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6F6D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3" name="Google Shape;6833;p15"/>
              <p:cNvSpPr/>
              <p:nvPr/>
            </p:nvSpPr>
            <p:spPr>
              <a:xfrm>
                <a:off x="382850" y="15205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6F6D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4" name="Google Shape;6834;p15"/>
              <p:cNvSpPr/>
              <p:nvPr/>
            </p:nvSpPr>
            <p:spPr>
              <a:xfrm>
                <a:off x="409550" y="14038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5" name="Google Shape;6835;p15"/>
              <p:cNvSpPr/>
              <p:nvPr/>
            </p:nvSpPr>
            <p:spPr>
              <a:xfrm>
                <a:off x="371600" y="1464300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338" y="0"/>
                    </a:moveTo>
                    <a:lnTo>
                      <a:pt x="1" y="113"/>
                    </a:lnTo>
                    <a:lnTo>
                      <a:pt x="113" y="225"/>
                    </a:lnTo>
                    <a:lnTo>
                      <a:pt x="169" y="281"/>
                    </a:lnTo>
                    <a:lnTo>
                      <a:pt x="225" y="337"/>
                    </a:lnTo>
                    <a:lnTo>
                      <a:pt x="282" y="281"/>
                    </a:lnTo>
                    <a:lnTo>
                      <a:pt x="338" y="225"/>
                    </a:lnTo>
                    <a:lnTo>
                      <a:pt x="338" y="113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5350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6" name="Google Shape;6836;p15"/>
              <p:cNvSpPr/>
              <p:nvPr/>
            </p:nvSpPr>
            <p:spPr>
              <a:xfrm>
                <a:off x="360350" y="1475525"/>
                <a:ext cx="84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26" extrusionOk="0">
                    <a:moveTo>
                      <a:pt x="282" y="1"/>
                    </a:moveTo>
                    <a:lnTo>
                      <a:pt x="170" y="57"/>
                    </a:lnTo>
                    <a:lnTo>
                      <a:pt x="1" y="57"/>
                    </a:lnTo>
                    <a:lnTo>
                      <a:pt x="57" y="226"/>
                    </a:lnTo>
                    <a:lnTo>
                      <a:pt x="113" y="226"/>
                    </a:lnTo>
                    <a:lnTo>
                      <a:pt x="226" y="169"/>
                    </a:lnTo>
                    <a:lnTo>
                      <a:pt x="338" y="169"/>
                    </a:lnTo>
                    <a:lnTo>
                      <a:pt x="338" y="113"/>
                    </a:lnTo>
                    <a:lnTo>
                      <a:pt x="338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7" name="Google Shape;6837;p15"/>
              <p:cNvSpPr/>
              <p:nvPr/>
            </p:nvSpPr>
            <p:spPr>
              <a:xfrm>
                <a:off x="374400" y="153032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6F6D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8" name="Google Shape;6838;p15"/>
              <p:cNvSpPr/>
              <p:nvPr/>
            </p:nvSpPr>
            <p:spPr>
              <a:xfrm>
                <a:off x="380025" y="14628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350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9" name="Google Shape;6839;p15"/>
              <p:cNvSpPr/>
              <p:nvPr/>
            </p:nvSpPr>
            <p:spPr>
              <a:xfrm>
                <a:off x="360350" y="14839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0" name="Google Shape;6840;p15"/>
              <p:cNvSpPr/>
              <p:nvPr/>
            </p:nvSpPr>
            <p:spPr>
              <a:xfrm>
                <a:off x="406725" y="1290050"/>
                <a:ext cx="19700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957" extrusionOk="0">
                    <a:moveTo>
                      <a:pt x="282" y="1"/>
                    </a:moveTo>
                    <a:lnTo>
                      <a:pt x="282" y="57"/>
                    </a:lnTo>
                    <a:lnTo>
                      <a:pt x="282" y="338"/>
                    </a:lnTo>
                    <a:lnTo>
                      <a:pt x="169" y="506"/>
                    </a:lnTo>
                    <a:lnTo>
                      <a:pt x="113" y="563"/>
                    </a:lnTo>
                    <a:lnTo>
                      <a:pt x="1" y="563"/>
                    </a:lnTo>
                    <a:lnTo>
                      <a:pt x="57" y="731"/>
                    </a:lnTo>
                    <a:lnTo>
                      <a:pt x="169" y="900"/>
                    </a:lnTo>
                    <a:lnTo>
                      <a:pt x="282" y="900"/>
                    </a:lnTo>
                    <a:lnTo>
                      <a:pt x="394" y="844"/>
                    </a:lnTo>
                    <a:lnTo>
                      <a:pt x="450" y="844"/>
                    </a:lnTo>
                    <a:lnTo>
                      <a:pt x="563" y="900"/>
                    </a:lnTo>
                    <a:lnTo>
                      <a:pt x="619" y="956"/>
                    </a:lnTo>
                    <a:lnTo>
                      <a:pt x="675" y="900"/>
                    </a:lnTo>
                    <a:lnTo>
                      <a:pt x="731" y="787"/>
                    </a:lnTo>
                    <a:lnTo>
                      <a:pt x="731" y="675"/>
                    </a:lnTo>
                    <a:lnTo>
                      <a:pt x="788" y="619"/>
                    </a:lnTo>
                    <a:lnTo>
                      <a:pt x="675" y="506"/>
                    </a:lnTo>
                    <a:lnTo>
                      <a:pt x="563" y="394"/>
                    </a:lnTo>
                    <a:lnTo>
                      <a:pt x="450" y="113"/>
                    </a:lnTo>
                    <a:lnTo>
                      <a:pt x="394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6255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1" name="Google Shape;6841;p15"/>
              <p:cNvSpPr/>
              <p:nvPr/>
            </p:nvSpPr>
            <p:spPr>
              <a:xfrm>
                <a:off x="395500" y="14333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2" name="Google Shape;6842;p15"/>
              <p:cNvSpPr/>
              <p:nvPr/>
            </p:nvSpPr>
            <p:spPr>
              <a:xfrm>
                <a:off x="389875" y="14361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3" name="Google Shape;6843;p15"/>
              <p:cNvSpPr/>
              <p:nvPr/>
            </p:nvSpPr>
            <p:spPr>
              <a:xfrm>
                <a:off x="389875" y="14390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6" y="113"/>
                    </a:lnTo>
                    <a:lnTo>
                      <a:pt x="56" y="11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4" name="Google Shape;6844;p15"/>
              <p:cNvSpPr/>
              <p:nvPr/>
            </p:nvSpPr>
            <p:spPr>
              <a:xfrm>
                <a:off x="395500" y="14376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5" name="Google Shape;6845;p15"/>
              <p:cNvSpPr/>
              <p:nvPr/>
            </p:nvSpPr>
            <p:spPr>
              <a:xfrm>
                <a:off x="365975" y="15640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626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46" name="Google Shape;6846;p15"/>
          <p:cNvGrpSpPr/>
          <p:nvPr/>
        </p:nvGrpSpPr>
        <p:grpSpPr>
          <a:xfrm>
            <a:off x="-1263654" y="2964641"/>
            <a:ext cx="5150030" cy="3614427"/>
            <a:chOff x="-1263654" y="2964641"/>
            <a:chExt cx="5150030" cy="3614427"/>
          </a:xfrm>
        </p:grpSpPr>
        <p:grpSp>
          <p:nvGrpSpPr>
            <p:cNvPr id="6847" name="Google Shape;6847;p15"/>
            <p:cNvGrpSpPr/>
            <p:nvPr/>
          </p:nvGrpSpPr>
          <p:grpSpPr>
            <a:xfrm rot="-9527706">
              <a:off x="-1160100" y="4237986"/>
              <a:ext cx="4942921" cy="1497852"/>
              <a:chOff x="-603949" y="-578224"/>
              <a:chExt cx="5587112" cy="1693061"/>
            </a:xfrm>
          </p:grpSpPr>
          <p:sp>
            <p:nvSpPr>
              <p:cNvPr id="6848" name="Google Shape;6848;p15"/>
              <p:cNvSpPr/>
              <p:nvPr/>
            </p:nvSpPr>
            <p:spPr>
              <a:xfrm>
                <a:off x="-603949" y="-526925"/>
                <a:ext cx="5584556" cy="1575082"/>
              </a:xfrm>
              <a:custGeom>
                <a:avLst/>
                <a:gdLst/>
                <a:ahLst/>
                <a:cxnLst/>
                <a:rect l="l" t="t" r="r" b="b"/>
                <a:pathLst>
                  <a:path w="122361" h="34511" extrusionOk="0">
                    <a:moveTo>
                      <a:pt x="93078" y="0"/>
                    </a:moveTo>
                    <a:lnTo>
                      <a:pt x="87626" y="2642"/>
                    </a:lnTo>
                    <a:lnTo>
                      <a:pt x="77059" y="3092"/>
                    </a:lnTo>
                    <a:lnTo>
                      <a:pt x="71270" y="5171"/>
                    </a:lnTo>
                    <a:lnTo>
                      <a:pt x="59579" y="6352"/>
                    </a:lnTo>
                    <a:lnTo>
                      <a:pt x="55251" y="8263"/>
                    </a:lnTo>
                    <a:lnTo>
                      <a:pt x="45921" y="8600"/>
                    </a:lnTo>
                    <a:lnTo>
                      <a:pt x="39851" y="8319"/>
                    </a:lnTo>
                    <a:lnTo>
                      <a:pt x="40525" y="8094"/>
                    </a:lnTo>
                    <a:lnTo>
                      <a:pt x="40750" y="7982"/>
                    </a:lnTo>
                    <a:lnTo>
                      <a:pt x="40806" y="7925"/>
                    </a:lnTo>
                    <a:lnTo>
                      <a:pt x="40413" y="7925"/>
                    </a:lnTo>
                    <a:lnTo>
                      <a:pt x="39626" y="7982"/>
                    </a:lnTo>
                    <a:lnTo>
                      <a:pt x="39064" y="7869"/>
                    </a:lnTo>
                    <a:lnTo>
                      <a:pt x="38670" y="7757"/>
                    </a:lnTo>
                    <a:lnTo>
                      <a:pt x="38446" y="7532"/>
                    </a:lnTo>
                    <a:lnTo>
                      <a:pt x="38277" y="7307"/>
                    </a:lnTo>
                    <a:lnTo>
                      <a:pt x="38221" y="7139"/>
                    </a:lnTo>
                    <a:lnTo>
                      <a:pt x="38221" y="6970"/>
                    </a:lnTo>
                    <a:lnTo>
                      <a:pt x="37715" y="7082"/>
                    </a:lnTo>
                    <a:lnTo>
                      <a:pt x="33162" y="8038"/>
                    </a:lnTo>
                    <a:lnTo>
                      <a:pt x="31420" y="8487"/>
                    </a:lnTo>
                    <a:lnTo>
                      <a:pt x="30127" y="8825"/>
                    </a:lnTo>
                    <a:lnTo>
                      <a:pt x="29228" y="9218"/>
                    </a:lnTo>
                    <a:lnTo>
                      <a:pt x="28610" y="9499"/>
                    </a:lnTo>
                    <a:lnTo>
                      <a:pt x="28216" y="9724"/>
                    </a:lnTo>
                    <a:lnTo>
                      <a:pt x="27879" y="9949"/>
                    </a:lnTo>
                    <a:lnTo>
                      <a:pt x="27654" y="10061"/>
                    </a:lnTo>
                    <a:lnTo>
                      <a:pt x="27373" y="10117"/>
                    </a:lnTo>
                    <a:lnTo>
                      <a:pt x="27036" y="10174"/>
                    </a:lnTo>
                    <a:lnTo>
                      <a:pt x="26699" y="10117"/>
                    </a:lnTo>
                    <a:lnTo>
                      <a:pt x="26080" y="9949"/>
                    </a:lnTo>
                    <a:lnTo>
                      <a:pt x="25687" y="9780"/>
                    </a:lnTo>
                    <a:lnTo>
                      <a:pt x="25518" y="9724"/>
                    </a:lnTo>
                    <a:lnTo>
                      <a:pt x="20404" y="10230"/>
                    </a:lnTo>
                    <a:lnTo>
                      <a:pt x="16301" y="11523"/>
                    </a:lnTo>
                    <a:lnTo>
                      <a:pt x="14446" y="11129"/>
                    </a:lnTo>
                    <a:lnTo>
                      <a:pt x="1" y="11635"/>
                    </a:lnTo>
                    <a:lnTo>
                      <a:pt x="2024" y="31644"/>
                    </a:lnTo>
                    <a:lnTo>
                      <a:pt x="6633" y="32431"/>
                    </a:lnTo>
                    <a:lnTo>
                      <a:pt x="8432" y="32543"/>
                    </a:lnTo>
                    <a:lnTo>
                      <a:pt x="10006" y="33274"/>
                    </a:lnTo>
                    <a:lnTo>
                      <a:pt x="12141" y="33387"/>
                    </a:lnTo>
                    <a:lnTo>
                      <a:pt x="14952" y="34005"/>
                    </a:lnTo>
                    <a:lnTo>
                      <a:pt x="17537" y="32881"/>
                    </a:lnTo>
                    <a:lnTo>
                      <a:pt x="19785" y="34173"/>
                    </a:lnTo>
                    <a:lnTo>
                      <a:pt x="22202" y="34230"/>
                    </a:lnTo>
                    <a:lnTo>
                      <a:pt x="24282" y="34005"/>
                    </a:lnTo>
                    <a:lnTo>
                      <a:pt x="26755" y="34342"/>
                    </a:lnTo>
                    <a:lnTo>
                      <a:pt x="31307" y="34511"/>
                    </a:lnTo>
                    <a:lnTo>
                      <a:pt x="33668" y="34286"/>
                    </a:lnTo>
                    <a:lnTo>
                      <a:pt x="34005" y="34230"/>
                    </a:lnTo>
                    <a:lnTo>
                      <a:pt x="34455" y="34061"/>
                    </a:lnTo>
                    <a:lnTo>
                      <a:pt x="35635" y="33611"/>
                    </a:lnTo>
                    <a:lnTo>
                      <a:pt x="37153" y="33049"/>
                    </a:lnTo>
                    <a:lnTo>
                      <a:pt x="38670" y="32881"/>
                    </a:lnTo>
                    <a:lnTo>
                      <a:pt x="39626" y="32712"/>
                    </a:lnTo>
                    <a:lnTo>
                      <a:pt x="40806" y="32543"/>
                    </a:lnTo>
                    <a:lnTo>
                      <a:pt x="42211" y="32206"/>
                    </a:lnTo>
                    <a:lnTo>
                      <a:pt x="43448" y="32094"/>
                    </a:lnTo>
                    <a:lnTo>
                      <a:pt x="45528" y="31869"/>
                    </a:lnTo>
                    <a:lnTo>
                      <a:pt x="47439" y="31195"/>
                    </a:lnTo>
                    <a:lnTo>
                      <a:pt x="49462" y="30520"/>
                    </a:lnTo>
                    <a:lnTo>
                      <a:pt x="51823" y="29789"/>
                    </a:lnTo>
                    <a:lnTo>
                      <a:pt x="54352" y="29115"/>
                    </a:lnTo>
                    <a:lnTo>
                      <a:pt x="55588" y="28834"/>
                    </a:lnTo>
                    <a:lnTo>
                      <a:pt x="56769" y="28609"/>
                    </a:lnTo>
                    <a:lnTo>
                      <a:pt x="57893" y="28440"/>
                    </a:lnTo>
                    <a:lnTo>
                      <a:pt x="58848" y="28384"/>
                    </a:lnTo>
                    <a:lnTo>
                      <a:pt x="59635" y="28440"/>
                    </a:lnTo>
                    <a:lnTo>
                      <a:pt x="59972" y="28497"/>
                    </a:lnTo>
                    <a:lnTo>
                      <a:pt x="60310" y="28609"/>
                    </a:lnTo>
                    <a:lnTo>
                      <a:pt x="60815" y="28834"/>
                    </a:lnTo>
                    <a:lnTo>
                      <a:pt x="61265" y="28946"/>
                    </a:lnTo>
                    <a:lnTo>
                      <a:pt x="61715" y="29059"/>
                    </a:lnTo>
                    <a:lnTo>
                      <a:pt x="62164" y="29115"/>
                    </a:lnTo>
                    <a:lnTo>
                      <a:pt x="62895" y="29115"/>
                    </a:lnTo>
                    <a:lnTo>
                      <a:pt x="63457" y="29003"/>
                    </a:lnTo>
                    <a:lnTo>
                      <a:pt x="63907" y="28890"/>
                    </a:lnTo>
                    <a:lnTo>
                      <a:pt x="64244" y="28721"/>
                    </a:lnTo>
                    <a:lnTo>
                      <a:pt x="64525" y="28497"/>
                    </a:lnTo>
                    <a:lnTo>
                      <a:pt x="66773" y="27092"/>
                    </a:lnTo>
                    <a:lnTo>
                      <a:pt x="69471" y="26810"/>
                    </a:lnTo>
                    <a:lnTo>
                      <a:pt x="72450" y="26529"/>
                    </a:lnTo>
                    <a:lnTo>
                      <a:pt x="75429" y="26529"/>
                    </a:lnTo>
                    <a:lnTo>
                      <a:pt x="77677" y="26473"/>
                    </a:lnTo>
                    <a:lnTo>
                      <a:pt x="79307" y="26473"/>
                    </a:lnTo>
                    <a:lnTo>
                      <a:pt x="79588" y="26529"/>
                    </a:lnTo>
                    <a:lnTo>
                      <a:pt x="80319" y="26810"/>
                    </a:lnTo>
                    <a:lnTo>
                      <a:pt x="81218" y="27204"/>
                    </a:lnTo>
                    <a:lnTo>
                      <a:pt x="82117" y="27654"/>
                    </a:lnTo>
                    <a:lnTo>
                      <a:pt x="83747" y="28553"/>
                    </a:lnTo>
                    <a:lnTo>
                      <a:pt x="84478" y="28946"/>
                    </a:lnTo>
                    <a:lnTo>
                      <a:pt x="88075" y="28609"/>
                    </a:lnTo>
                    <a:lnTo>
                      <a:pt x="87907" y="28721"/>
                    </a:lnTo>
                    <a:lnTo>
                      <a:pt x="87850" y="28834"/>
                    </a:lnTo>
                    <a:lnTo>
                      <a:pt x="87850" y="28890"/>
                    </a:lnTo>
                    <a:lnTo>
                      <a:pt x="88019" y="28890"/>
                    </a:lnTo>
                    <a:lnTo>
                      <a:pt x="88356" y="28834"/>
                    </a:lnTo>
                    <a:lnTo>
                      <a:pt x="88918" y="28553"/>
                    </a:lnTo>
                    <a:lnTo>
                      <a:pt x="89818" y="28103"/>
                    </a:lnTo>
                    <a:lnTo>
                      <a:pt x="91729" y="27148"/>
                    </a:lnTo>
                    <a:lnTo>
                      <a:pt x="92572" y="26754"/>
                    </a:lnTo>
                    <a:lnTo>
                      <a:pt x="93359" y="26473"/>
                    </a:lnTo>
                    <a:lnTo>
                      <a:pt x="94146" y="26248"/>
                    </a:lnTo>
                    <a:lnTo>
                      <a:pt x="94876" y="26136"/>
                    </a:lnTo>
                    <a:lnTo>
                      <a:pt x="95719" y="26136"/>
                    </a:lnTo>
                    <a:lnTo>
                      <a:pt x="96562" y="26248"/>
                    </a:lnTo>
                    <a:lnTo>
                      <a:pt x="98136" y="26361"/>
                    </a:lnTo>
                    <a:lnTo>
                      <a:pt x="99822" y="26473"/>
                    </a:lnTo>
                    <a:lnTo>
                      <a:pt x="102520" y="26473"/>
                    </a:lnTo>
                    <a:lnTo>
                      <a:pt x="102520" y="26417"/>
                    </a:lnTo>
                    <a:lnTo>
                      <a:pt x="102745" y="26305"/>
                    </a:lnTo>
                    <a:lnTo>
                      <a:pt x="103419" y="26080"/>
                    </a:lnTo>
                    <a:lnTo>
                      <a:pt x="104712" y="25743"/>
                    </a:lnTo>
                    <a:lnTo>
                      <a:pt x="107017" y="25124"/>
                    </a:lnTo>
                    <a:lnTo>
                      <a:pt x="108366" y="24843"/>
                    </a:lnTo>
                    <a:lnTo>
                      <a:pt x="109096" y="24675"/>
                    </a:lnTo>
                    <a:lnTo>
                      <a:pt x="109433" y="24675"/>
                    </a:lnTo>
                    <a:lnTo>
                      <a:pt x="111232" y="24450"/>
                    </a:lnTo>
                    <a:lnTo>
                      <a:pt x="114267" y="24787"/>
                    </a:lnTo>
                    <a:lnTo>
                      <a:pt x="117640" y="25630"/>
                    </a:lnTo>
                    <a:lnTo>
                      <a:pt x="119775" y="25462"/>
                    </a:lnTo>
                    <a:lnTo>
                      <a:pt x="122361" y="24225"/>
                    </a:lnTo>
                    <a:lnTo>
                      <a:pt x="119832" y="1855"/>
                    </a:lnTo>
                    <a:lnTo>
                      <a:pt x="119550" y="1855"/>
                    </a:lnTo>
                    <a:lnTo>
                      <a:pt x="119213" y="1799"/>
                    </a:lnTo>
                    <a:lnTo>
                      <a:pt x="118651" y="1687"/>
                    </a:lnTo>
                    <a:lnTo>
                      <a:pt x="117921" y="1574"/>
                    </a:lnTo>
                    <a:lnTo>
                      <a:pt x="117527" y="1518"/>
                    </a:lnTo>
                    <a:lnTo>
                      <a:pt x="117077" y="1574"/>
                    </a:lnTo>
                    <a:lnTo>
                      <a:pt x="115616" y="1574"/>
                    </a:lnTo>
                    <a:lnTo>
                      <a:pt x="114492" y="1518"/>
                    </a:lnTo>
                    <a:lnTo>
                      <a:pt x="113705" y="1349"/>
                    </a:lnTo>
                    <a:lnTo>
                      <a:pt x="113424" y="1293"/>
                    </a:lnTo>
                    <a:lnTo>
                      <a:pt x="111232" y="338"/>
                    </a:lnTo>
                    <a:lnTo>
                      <a:pt x="108253" y="619"/>
                    </a:lnTo>
                    <a:lnTo>
                      <a:pt x="103982" y="113"/>
                    </a:lnTo>
                    <a:lnTo>
                      <a:pt x="930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9" name="Google Shape;6849;p15"/>
              <p:cNvSpPr/>
              <p:nvPr/>
            </p:nvSpPr>
            <p:spPr>
              <a:xfrm>
                <a:off x="-516731" y="570991"/>
                <a:ext cx="5499894" cy="543846"/>
              </a:xfrm>
              <a:custGeom>
                <a:avLst/>
                <a:gdLst/>
                <a:ahLst/>
                <a:cxnLst/>
                <a:rect l="l" t="t" r="r" b="b"/>
                <a:pathLst>
                  <a:path w="120506" h="11916" extrusionOk="0">
                    <a:moveTo>
                      <a:pt x="120506" y="0"/>
                    </a:moveTo>
                    <a:lnTo>
                      <a:pt x="117808" y="1068"/>
                    </a:lnTo>
                    <a:lnTo>
                      <a:pt x="116965" y="1068"/>
                    </a:lnTo>
                    <a:lnTo>
                      <a:pt x="116291" y="1125"/>
                    </a:lnTo>
                    <a:lnTo>
                      <a:pt x="115953" y="1181"/>
                    </a:lnTo>
                    <a:lnTo>
                      <a:pt x="115729" y="1293"/>
                    </a:lnTo>
                    <a:lnTo>
                      <a:pt x="115504" y="1406"/>
                    </a:lnTo>
                    <a:lnTo>
                      <a:pt x="115166" y="1406"/>
                    </a:lnTo>
                    <a:lnTo>
                      <a:pt x="115054" y="1349"/>
                    </a:lnTo>
                    <a:lnTo>
                      <a:pt x="114885" y="1181"/>
                    </a:lnTo>
                    <a:lnTo>
                      <a:pt x="114773" y="1068"/>
                    </a:lnTo>
                    <a:lnTo>
                      <a:pt x="114155" y="900"/>
                    </a:lnTo>
                    <a:lnTo>
                      <a:pt x="112581" y="562"/>
                    </a:lnTo>
                    <a:lnTo>
                      <a:pt x="111513" y="394"/>
                    </a:lnTo>
                    <a:lnTo>
                      <a:pt x="110389" y="225"/>
                    </a:lnTo>
                    <a:lnTo>
                      <a:pt x="109209" y="169"/>
                    </a:lnTo>
                    <a:lnTo>
                      <a:pt x="108085" y="225"/>
                    </a:lnTo>
                    <a:lnTo>
                      <a:pt x="106117" y="394"/>
                    </a:lnTo>
                    <a:lnTo>
                      <a:pt x="104712" y="450"/>
                    </a:lnTo>
                    <a:lnTo>
                      <a:pt x="103813" y="394"/>
                    </a:lnTo>
                    <a:lnTo>
                      <a:pt x="103532" y="394"/>
                    </a:lnTo>
                    <a:lnTo>
                      <a:pt x="102127" y="1406"/>
                    </a:lnTo>
                    <a:lnTo>
                      <a:pt x="100384" y="1911"/>
                    </a:lnTo>
                    <a:lnTo>
                      <a:pt x="97686" y="2192"/>
                    </a:lnTo>
                    <a:lnTo>
                      <a:pt x="93078" y="1799"/>
                    </a:lnTo>
                    <a:lnTo>
                      <a:pt x="92010" y="2024"/>
                    </a:lnTo>
                    <a:lnTo>
                      <a:pt x="90773" y="2249"/>
                    </a:lnTo>
                    <a:lnTo>
                      <a:pt x="90324" y="2417"/>
                    </a:lnTo>
                    <a:lnTo>
                      <a:pt x="89593" y="2698"/>
                    </a:lnTo>
                    <a:lnTo>
                      <a:pt x="88862" y="2979"/>
                    </a:lnTo>
                    <a:lnTo>
                      <a:pt x="88413" y="3092"/>
                    </a:lnTo>
                    <a:lnTo>
                      <a:pt x="88019" y="3204"/>
                    </a:lnTo>
                    <a:lnTo>
                      <a:pt x="87288" y="3541"/>
                    </a:lnTo>
                    <a:lnTo>
                      <a:pt x="86164" y="3935"/>
                    </a:lnTo>
                    <a:lnTo>
                      <a:pt x="85434" y="4160"/>
                    </a:lnTo>
                    <a:lnTo>
                      <a:pt x="84647" y="4384"/>
                    </a:lnTo>
                    <a:lnTo>
                      <a:pt x="84197" y="4441"/>
                    </a:lnTo>
                    <a:lnTo>
                      <a:pt x="83860" y="4497"/>
                    </a:lnTo>
                    <a:lnTo>
                      <a:pt x="83635" y="4497"/>
                    </a:lnTo>
                    <a:lnTo>
                      <a:pt x="83410" y="4441"/>
                    </a:lnTo>
                    <a:lnTo>
                      <a:pt x="83185" y="4328"/>
                    </a:lnTo>
                    <a:lnTo>
                      <a:pt x="83073" y="4272"/>
                    </a:lnTo>
                    <a:lnTo>
                      <a:pt x="82792" y="3991"/>
                    </a:lnTo>
                    <a:lnTo>
                      <a:pt x="82567" y="3710"/>
                    </a:lnTo>
                    <a:lnTo>
                      <a:pt x="82286" y="3373"/>
                    </a:lnTo>
                    <a:lnTo>
                      <a:pt x="82061" y="3260"/>
                    </a:lnTo>
                    <a:lnTo>
                      <a:pt x="81836" y="3092"/>
                    </a:lnTo>
                    <a:lnTo>
                      <a:pt x="81499" y="2979"/>
                    </a:lnTo>
                    <a:lnTo>
                      <a:pt x="81162" y="2923"/>
                    </a:lnTo>
                    <a:lnTo>
                      <a:pt x="80488" y="2811"/>
                    </a:lnTo>
                    <a:lnTo>
                      <a:pt x="80038" y="2754"/>
                    </a:lnTo>
                    <a:lnTo>
                      <a:pt x="79757" y="2811"/>
                    </a:lnTo>
                    <a:lnTo>
                      <a:pt x="79588" y="2811"/>
                    </a:lnTo>
                    <a:lnTo>
                      <a:pt x="79588" y="2923"/>
                    </a:lnTo>
                    <a:lnTo>
                      <a:pt x="79588" y="2979"/>
                    </a:lnTo>
                    <a:lnTo>
                      <a:pt x="79644" y="3036"/>
                    </a:lnTo>
                    <a:lnTo>
                      <a:pt x="78071" y="2305"/>
                    </a:lnTo>
                    <a:lnTo>
                      <a:pt x="69303" y="1968"/>
                    </a:lnTo>
                    <a:lnTo>
                      <a:pt x="67504" y="2136"/>
                    </a:lnTo>
                    <a:lnTo>
                      <a:pt x="65986" y="2305"/>
                    </a:lnTo>
                    <a:lnTo>
                      <a:pt x="64806" y="2417"/>
                    </a:lnTo>
                    <a:lnTo>
                      <a:pt x="61378" y="4553"/>
                    </a:lnTo>
                    <a:lnTo>
                      <a:pt x="59242" y="4160"/>
                    </a:lnTo>
                    <a:lnTo>
                      <a:pt x="57106" y="3766"/>
                    </a:lnTo>
                    <a:lnTo>
                      <a:pt x="56207" y="3879"/>
                    </a:lnTo>
                    <a:lnTo>
                      <a:pt x="55420" y="4272"/>
                    </a:lnTo>
                    <a:lnTo>
                      <a:pt x="54745" y="4553"/>
                    </a:lnTo>
                    <a:lnTo>
                      <a:pt x="54408" y="4609"/>
                    </a:lnTo>
                    <a:lnTo>
                      <a:pt x="54183" y="4665"/>
                    </a:lnTo>
                    <a:lnTo>
                      <a:pt x="52385" y="4834"/>
                    </a:lnTo>
                    <a:lnTo>
                      <a:pt x="46202" y="6689"/>
                    </a:lnTo>
                    <a:lnTo>
                      <a:pt x="44797" y="7420"/>
                    </a:lnTo>
                    <a:lnTo>
                      <a:pt x="43279" y="7588"/>
                    </a:lnTo>
                    <a:lnTo>
                      <a:pt x="42942" y="7644"/>
                    </a:lnTo>
                    <a:lnTo>
                      <a:pt x="42436" y="7813"/>
                    </a:lnTo>
                    <a:lnTo>
                      <a:pt x="41818" y="8038"/>
                    </a:lnTo>
                    <a:lnTo>
                      <a:pt x="40581" y="7982"/>
                    </a:lnTo>
                    <a:lnTo>
                      <a:pt x="39120" y="8038"/>
                    </a:lnTo>
                    <a:lnTo>
                      <a:pt x="37321" y="8150"/>
                    </a:lnTo>
                    <a:lnTo>
                      <a:pt x="35523" y="8319"/>
                    </a:lnTo>
                    <a:lnTo>
                      <a:pt x="34455" y="8319"/>
                    </a:lnTo>
                    <a:lnTo>
                      <a:pt x="33556" y="8263"/>
                    </a:lnTo>
                    <a:lnTo>
                      <a:pt x="32769" y="8319"/>
                    </a:lnTo>
                    <a:lnTo>
                      <a:pt x="32432" y="8375"/>
                    </a:lnTo>
                    <a:lnTo>
                      <a:pt x="32151" y="8544"/>
                    </a:lnTo>
                    <a:lnTo>
                      <a:pt x="31813" y="8712"/>
                    </a:lnTo>
                    <a:lnTo>
                      <a:pt x="31532" y="8937"/>
                    </a:lnTo>
                    <a:lnTo>
                      <a:pt x="30970" y="9387"/>
                    </a:lnTo>
                    <a:lnTo>
                      <a:pt x="30521" y="9724"/>
                    </a:lnTo>
                    <a:lnTo>
                      <a:pt x="30296" y="9836"/>
                    </a:lnTo>
                    <a:lnTo>
                      <a:pt x="30015" y="9893"/>
                    </a:lnTo>
                    <a:lnTo>
                      <a:pt x="29509" y="9949"/>
                    </a:lnTo>
                    <a:lnTo>
                      <a:pt x="28722" y="9949"/>
                    </a:lnTo>
                    <a:lnTo>
                      <a:pt x="26642" y="10117"/>
                    </a:lnTo>
                    <a:lnTo>
                      <a:pt x="25743" y="10230"/>
                    </a:lnTo>
                    <a:lnTo>
                      <a:pt x="22989" y="9893"/>
                    </a:lnTo>
                    <a:lnTo>
                      <a:pt x="22427" y="9780"/>
                    </a:lnTo>
                    <a:lnTo>
                      <a:pt x="21921" y="9724"/>
                    </a:lnTo>
                    <a:lnTo>
                      <a:pt x="21471" y="9724"/>
                    </a:lnTo>
                    <a:lnTo>
                      <a:pt x="19336" y="9949"/>
                    </a:lnTo>
                    <a:lnTo>
                      <a:pt x="18155" y="10061"/>
                    </a:lnTo>
                    <a:lnTo>
                      <a:pt x="16525" y="8993"/>
                    </a:lnTo>
                    <a:lnTo>
                      <a:pt x="15738" y="8768"/>
                    </a:lnTo>
                    <a:lnTo>
                      <a:pt x="14671" y="8600"/>
                    </a:lnTo>
                    <a:lnTo>
                      <a:pt x="12984" y="9668"/>
                    </a:lnTo>
                    <a:lnTo>
                      <a:pt x="9893" y="8993"/>
                    </a:lnTo>
                    <a:lnTo>
                      <a:pt x="8432" y="9218"/>
                    </a:lnTo>
                    <a:lnTo>
                      <a:pt x="7420" y="8094"/>
                    </a:lnTo>
                    <a:lnTo>
                      <a:pt x="5846" y="7982"/>
                    </a:lnTo>
                    <a:lnTo>
                      <a:pt x="4666" y="8094"/>
                    </a:lnTo>
                    <a:lnTo>
                      <a:pt x="4104" y="8150"/>
                    </a:lnTo>
                    <a:lnTo>
                      <a:pt x="2811" y="7644"/>
                    </a:lnTo>
                    <a:lnTo>
                      <a:pt x="1" y="7420"/>
                    </a:lnTo>
                    <a:lnTo>
                      <a:pt x="2362" y="9218"/>
                    </a:lnTo>
                    <a:lnTo>
                      <a:pt x="3261" y="9106"/>
                    </a:lnTo>
                    <a:lnTo>
                      <a:pt x="5453" y="9836"/>
                    </a:lnTo>
                    <a:lnTo>
                      <a:pt x="6689" y="10005"/>
                    </a:lnTo>
                    <a:lnTo>
                      <a:pt x="8151" y="9836"/>
                    </a:lnTo>
                    <a:lnTo>
                      <a:pt x="9500" y="10904"/>
                    </a:lnTo>
                    <a:lnTo>
                      <a:pt x="11017" y="11073"/>
                    </a:lnTo>
                    <a:lnTo>
                      <a:pt x="13097" y="10848"/>
                    </a:lnTo>
                    <a:lnTo>
                      <a:pt x="14614" y="10736"/>
                    </a:lnTo>
                    <a:lnTo>
                      <a:pt x="15064" y="10679"/>
                    </a:lnTo>
                    <a:lnTo>
                      <a:pt x="15401" y="10679"/>
                    </a:lnTo>
                    <a:lnTo>
                      <a:pt x="15570" y="10736"/>
                    </a:lnTo>
                    <a:lnTo>
                      <a:pt x="15626" y="10792"/>
                    </a:lnTo>
                    <a:lnTo>
                      <a:pt x="15626" y="10848"/>
                    </a:lnTo>
                    <a:lnTo>
                      <a:pt x="15570" y="10848"/>
                    </a:lnTo>
                    <a:lnTo>
                      <a:pt x="15514" y="10904"/>
                    </a:lnTo>
                    <a:lnTo>
                      <a:pt x="16469" y="11410"/>
                    </a:lnTo>
                    <a:lnTo>
                      <a:pt x="19223" y="11466"/>
                    </a:lnTo>
                    <a:lnTo>
                      <a:pt x="19279" y="11466"/>
                    </a:lnTo>
                    <a:lnTo>
                      <a:pt x="19560" y="11354"/>
                    </a:lnTo>
                    <a:lnTo>
                      <a:pt x="19954" y="11129"/>
                    </a:lnTo>
                    <a:lnTo>
                      <a:pt x="20123" y="10961"/>
                    </a:lnTo>
                    <a:lnTo>
                      <a:pt x="20347" y="10736"/>
                    </a:lnTo>
                    <a:lnTo>
                      <a:pt x="23382" y="11073"/>
                    </a:lnTo>
                    <a:lnTo>
                      <a:pt x="24900" y="10904"/>
                    </a:lnTo>
                    <a:lnTo>
                      <a:pt x="27092" y="11916"/>
                    </a:lnTo>
                    <a:lnTo>
                      <a:pt x="32319" y="10455"/>
                    </a:lnTo>
                    <a:lnTo>
                      <a:pt x="33781" y="9893"/>
                    </a:lnTo>
                    <a:lnTo>
                      <a:pt x="35298" y="9555"/>
                    </a:lnTo>
                    <a:lnTo>
                      <a:pt x="38277" y="8656"/>
                    </a:lnTo>
                    <a:lnTo>
                      <a:pt x="39851" y="9218"/>
                    </a:lnTo>
                    <a:lnTo>
                      <a:pt x="44628" y="8487"/>
                    </a:lnTo>
                    <a:lnTo>
                      <a:pt x="45359" y="8150"/>
                    </a:lnTo>
                    <a:lnTo>
                      <a:pt x="45865" y="7869"/>
                    </a:lnTo>
                    <a:lnTo>
                      <a:pt x="46314" y="7644"/>
                    </a:lnTo>
                    <a:lnTo>
                      <a:pt x="46652" y="7532"/>
                    </a:lnTo>
                    <a:lnTo>
                      <a:pt x="46989" y="7420"/>
                    </a:lnTo>
                    <a:lnTo>
                      <a:pt x="47382" y="7251"/>
                    </a:lnTo>
                    <a:lnTo>
                      <a:pt x="47832" y="7026"/>
                    </a:lnTo>
                    <a:lnTo>
                      <a:pt x="48225" y="6745"/>
                    </a:lnTo>
                    <a:lnTo>
                      <a:pt x="49518" y="6633"/>
                    </a:lnTo>
                    <a:lnTo>
                      <a:pt x="50530" y="6520"/>
                    </a:lnTo>
                    <a:lnTo>
                      <a:pt x="56094" y="5677"/>
                    </a:lnTo>
                    <a:lnTo>
                      <a:pt x="56994" y="5621"/>
                    </a:lnTo>
                    <a:lnTo>
                      <a:pt x="57556" y="5565"/>
                    </a:lnTo>
                    <a:lnTo>
                      <a:pt x="59073" y="5677"/>
                    </a:lnTo>
                    <a:lnTo>
                      <a:pt x="59916" y="5621"/>
                    </a:lnTo>
                    <a:lnTo>
                      <a:pt x="60759" y="5958"/>
                    </a:lnTo>
                    <a:lnTo>
                      <a:pt x="61827" y="5509"/>
                    </a:lnTo>
                    <a:lnTo>
                      <a:pt x="63570" y="5003"/>
                    </a:lnTo>
                    <a:lnTo>
                      <a:pt x="64469" y="4890"/>
                    </a:lnTo>
                    <a:lnTo>
                      <a:pt x="66155" y="4103"/>
                    </a:lnTo>
                    <a:lnTo>
                      <a:pt x="67392" y="3991"/>
                    </a:lnTo>
                    <a:lnTo>
                      <a:pt x="69471" y="3766"/>
                    </a:lnTo>
                    <a:lnTo>
                      <a:pt x="71438" y="3429"/>
                    </a:lnTo>
                    <a:lnTo>
                      <a:pt x="73687" y="3935"/>
                    </a:lnTo>
                    <a:lnTo>
                      <a:pt x="75541" y="4047"/>
                    </a:lnTo>
                    <a:lnTo>
                      <a:pt x="77115" y="4497"/>
                    </a:lnTo>
                    <a:lnTo>
                      <a:pt x="77677" y="4441"/>
                    </a:lnTo>
                    <a:lnTo>
                      <a:pt x="78464" y="4553"/>
                    </a:lnTo>
                    <a:lnTo>
                      <a:pt x="79532" y="4609"/>
                    </a:lnTo>
                    <a:lnTo>
                      <a:pt x="79701" y="4609"/>
                    </a:lnTo>
                    <a:lnTo>
                      <a:pt x="80038" y="4665"/>
                    </a:lnTo>
                    <a:lnTo>
                      <a:pt x="80881" y="4947"/>
                    </a:lnTo>
                    <a:lnTo>
                      <a:pt x="82623" y="5509"/>
                    </a:lnTo>
                    <a:lnTo>
                      <a:pt x="84085" y="5902"/>
                    </a:lnTo>
                    <a:lnTo>
                      <a:pt x="84309" y="5958"/>
                    </a:lnTo>
                    <a:lnTo>
                      <a:pt x="84309" y="5902"/>
                    </a:lnTo>
                    <a:lnTo>
                      <a:pt x="83972" y="5790"/>
                    </a:lnTo>
                    <a:lnTo>
                      <a:pt x="83860" y="5677"/>
                    </a:lnTo>
                    <a:lnTo>
                      <a:pt x="85321" y="5509"/>
                    </a:lnTo>
                    <a:lnTo>
                      <a:pt x="86951" y="5509"/>
                    </a:lnTo>
                    <a:lnTo>
                      <a:pt x="87457" y="5284"/>
                    </a:lnTo>
                    <a:lnTo>
                      <a:pt x="88581" y="4890"/>
                    </a:lnTo>
                    <a:lnTo>
                      <a:pt x="89031" y="4384"/>
                    </a:lnTo>
                    <a:lnTo>
                      <a:pt x="89424" y="4047"/>
                    </a:lnTo>
                    <a:lnTo>
                      <a:pt x="89593" y="3935"/>
                    </a:lnTo>
                    <a:lnTo>
                      <a:pt x="89705" y="3879"/>
                    </a:lnTo>
                    <a:lnTo>
                      <a:pt x="91223" y="3710"/>
                    </a:lnTo>
                    <a:lnTo>
                      <a:pt x="92403" y="3598"/>
                    </a:lnTo>
                    <a:lnTo>
                      <a:pt x="93583" y="3485"/>
                    </a:lnTo>
                    <a:lnTo>
                      <a:pt x="94483" y="3373"/>
                    </a:lnTo>
                    <a:lnTo>
                      <a:pt x="96000" y="3541"/>
                    </a:lnTo>
                    <a:lnTo>
                      <a:pt x="96619" y="3485"/>
                    </a:lnTo>
                    <a:lnTo>
                      <a:pt x="97068" y="3317"/>
                    </a:lnTo>
                    <a:lnTo>
                      <a:pt x="97743" y="3036"/>
                    </a:lnTo>
                    <a:lnTo>
                      <a:pt x="98473" y="2979"/>
                    </a:lnTo>
                    <a:lnTo>
                      <a:pt x="99148" y="2923"/>
                    </a:lnTo>
                    <a:lnTo>
                      <a:pt x="99766" y="2867"/>
                    </a:lnTo>
                    <a:lnTo>
                      <a:pt x="100160" y="2811"/>
                    </a:lnTo>
                    <a:lnTo>
                      <a:pt x="100834" y="2754"/>
                    </a:lnTo>
                    <a:lnTo>
                      <a:pt x="101340" y="2754"/>
                    </a:lnTo>
                    <a:lnTo>
                      <a:pt x="101789" y="2811"/>
                    </a:lnTo>
                    <a:lnTo>
                      <a:pt x="101958" y="2867"/>
                    </a:lnTo>
                    <a:lnTo>
                      <a:pt x="102071" y="2811"/>
                    </a:lnTo>
                    <a:lnTo>
                      <a:pt x="102239" y="2698"/>
                    </a:lnTo>
                    <a:lnTo>
                      <a:pt x="102520" y="2530"/>
                    </a:lnTo>
                    <a:lnTo>
                      <a:pt x="102857" y="2249"/>
                    </a:lnTo>
                    <a:lnTo>
                      <a:pt x="103082" y="2192"/>
                    </a:lnTo>
                    <a:lnTo>
                      <a:pt x="103251" y="2136"/>
                    </a:lnTo>
                    <a:lnTo>
                      <a:pt x="103476" y="2136"/>
                    </a:lnTo>
                    <a:lnTo>
                      <a:pt x="103700" y="2192"/>
                    </a:lnTo>
                    <a:lnTo>
                      <a:pt x="104038" y="2361"/>
                    </a:lnTo>
                    <a:lnTo>
                      <a:pt x="104150" y="2417"/>
                    </a:lnTo>
                    <a:lnTo>
                      <a:pt x="104937" y="2361"/>
                    </a:lnTo>
                    <a:lnTo>
                      <a:pt x="106736" y="2192"/>
                    </a:lnTo>
                    <a:lnTo>
                      <a:pt x="108590" y="2305"/>
                    </a:lnTo>
                    <a:lnTo>
                      <a:pt x="110389" y="2136"/>
                    </a:lnTo>
                    <a:lnTo>
                      <a:pt x="111513" y="1687"/>
                    </a:lnTo>
                    <a:lnTo>
                      <a:pt x="113087" y="2136"/>
                    </a:lnTo>
                    <a:lnTo>
                      <a:pt x="116403" y="1855"/>
                    </a:lnTo>
                    <a:lnTo>
                      <a:pt x="119663" y="1518"/>
                    </a:lnTo>
                    <a:lnTo>
                      <a:pt x="12050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0" name="Google Shape;6850;p15"/>
              <p:cNvSpPr/>
              <p:nvPr/>
            </p:nvSpPr>
            <p:spPr>
              <a:xfrm>
                <a:off x="-603949" y="-578224"/>
                <a:ext cx="5474244" cy="623397"/>
              </a:xfrm>
              <a:custGeom>
                <a:avLst/>
                <a:gdLst/>
                <a:ahLst/>
                <a:cxnLst/>
                <a:rect l="l" t="t" r="r" b="b"/>
                <a:pathLst>
                  <a:path w="119944" h="13659" extrusionOk="0">
                    <a:moveTo>
                      <a:pt x="93190" y="0"/>
                    </a:moveTo>
                    <a:lnTo>
                      <a:pt x="87963" y="1574"/>
                    </a:lnTo>
                    <a:lnTo>
                      <a:pt x="86502" y="2136"/>
                    </a:lnTo>
                    <a:lnTo>
                      <a:pt x="85040" y="2530"/>
                    </a:lnTo>
                    <a:lnTo>
                      <a:pt x="82117" y="3485"/>
                    </a:lnTo>
                    <a:lnTo>
                      <a:pt x="80488" y="2979"/>
                    </a:lnTo>
                    <a:lnTo>
                      <a:pt x="75710" y="3822"/>
                    </a:lnTo>
                    <a:lnTo>
                      <a:pt x="75036" y="4159"/>
                    </a:lnTo>
                    <a:lnTo>
                      <a:pt x="74530" y="4497"/>
                    </a:lnTo>
                    <a:lnTo>
                      <a:pt x="74080" y="4722"/>
                    </a:lnTo>
                    <a:lnTo>
                      <a:pt x="73743" y="4834"/>
                    </a:lnTo>
                    <a:lnTo>
                      <a:pt x="73406" y="4946"/>
                    </a:lnTo>
                    <a:lnTo>
                      <a:pt x="73012" y="5115"/>
                    </a:lnTo>
                    <a:lnTo>
                      <a:pt x="72562" y="5340"/>
                    </a:lnTo>
                    <a:lnTo>
                      <a:pt x="72225" y="5621"/>
                    </a:lnTo>
                    <a:lnTo>
                      <a:pt x="70876" y="5789"/>
                    </a:lnTo>
                    <a:lnTo>
                      <a:pt x="69865" y="5902"/>
                    </a:lnTo>
                    <a:lnTo>
                      <a:pt x="64356" y="6914"/>
                    </a:lnTo>
                    <a:lnTo>
                      <a:pt x="63457" y="7026"/>
                    </a:lnTo>
                    <a:lnTo>
                      <a:pt x="62895" y="7082"/>
                    </a:lnTo>
                    <a:lnTo>
                      <a:pt x="61378" y="6970"/>
                    </a:lnTo>
                    <a:lnTo>
                      <a:pt x="60534" y="7082"/>
                    </a:lnTo>
                    <a:lnTo>
                      <a:pt x="59635" y="6745"/>
                    </a:lnTo>
                    <a:lnTo>
                      <a:pt x="58567" y="7251"/>
                    </a:lnTo>
                    <a:lnTo>
                      <a:pt x="56881" y="7757"/>
                    </a:lnTo>
                    <a:lnTo>
                      <a:pt x="56038" y="7925"/>
                    </a:lnTo>
                    <a:lnTo>
                      <a:pt x="54296" y="8712"/>
                    </a:lnTo>
                    <a:lnTo>
                      <a:pt x="53115" y="8881"/>
                    </a:lnTo>
                    <a:lnTo>
                      <a:pt x="51036" y="9162"/>
                    </a:lnTo>
                    <a:lnTo>
                      <a:pt x="49068" y="9499"/>
                    </a:lnTo>
                    <a:lnTo>
                      <a:pt x="46764" y="9049"/>
                    </a:lnTo>
                    <a:lnTo>
                      <a:pt x="44965" y="8993"/>
                    </a:lnTo>
                    <a:lnTo>
                      <a:pt x="43392" y="8600"/>
                    </a:lnTo>
                    <a:lnTo>
                      <a:pt x="42773" y="8656"/>
                    </a:lnTo>
                    <a:lnTo>
                      <a:pt x="41987" y="8600"/>
                    </a:lnTo>
                    <a:lnTo>
                      <a:pt x="40975" y="8544"/>
                    </a:lnTo>
                    <a:lnTo>
                      <a:pt x="40750" y="8600"/>
                    </a:lnTo>
                    <a:lnTo>
                      <a:pt x="40469" y="8487"/>
                    </a:lnTo>
                    <a:lnTo>
                      <a:pt x="39570" y="8206"/>
                    </a:lnTo>
                    <a:lnTo>
                      <a:pt x="37827" y="7757"/>
                    </a:lnTo>
                    <a:lnTo>
                      <a:pt x="36366" y="7363"/>
                    </a:lnTo>
                    <a:lnTo>
                      <a:pt x="36141" y="7307"/>
                    </a:lnTo>
                    <a:lnTo>
                      <a:pt x="36141" y="7363"/>
                    </a:lnTo>
                    <a:lnTo>
                      <a:pt x="36478" y="7476"/>
                    </a:lnTo>
                    <a:lnTo>
                      <a:pt x="36591" y="7532"/>
                    </a:lnTo>
                    <a:lnTo>
                      <a:pt x="36647" y="7588"/>
                    </a:lnTo>
                    <a:lnTo>
                      <a:pt x="36591" y="7588"/>
                    </a:lnTo>
                    <a:lnTo>
                      <a:pt x="35129" y="7757"/>
                    </a:lnTo>
                    <a:lnTo>
                      <a:pt x="33500" y="7869"/>
                    </a:lnTo>
                    <a:lnTo>
                      <a:pt x="32994" y="8038"/>
                    </a:lnTo>
                    <a:lnTo>
                      <a:pt x="31870" y="8487"/>
                    </a:lnTo>
                    <a:lnTo>
                      <a:pt x="31420" y="8993"/>
                    </a:lnTo>
                    <a:lnTo>
                      <a:pt x="31083" y="9330"/>
                    </a:lnTo>
                    <a:lnTo>
                      <a:pt x="30914" y="9443"/>
                    </a:lnTo>
                    <a:lnTo>
                      <a:pt x="30802" y="9499"/>
                    </a:lnTo>
                    <a:lnTo>
                      <a:pt x="29284" y="9724"/>
                    </a:lnTo>
                    <a:lnTo>
                      <a:pt x="28104" y="9836"/>
                    </a:lnTo>
                    <a:lnTo>
                      <a:pt x="26923" y="10005"/>
                    </a:lnTo>
                    <a:lnTo>
                      <a:pt x="26024" y="10117"/>
                    </a:lnTo>
                    <a:lnTo>
                      <a:pt x="24450" y="10005"/>
                    </a:lnTo>
                    <a:lnTo>
                      <a:pt x="23888" y="10061"/>
                    </a:lnTo>
                    <a:lnTo>
                      <a:pt x="23439" y="10286"/>
                    </a:lnTo>
                    <a:lnTo>
                      <a:pt x="22764" y="10567"/>
                    </a:lnTo>
                    <a:lnTo>
                      <a:pt x="22034" y="10623"/>
                    </a:lnTo>
                    <a:lnTo>
                      <a:pt x="21359" y="10736"/>
                    </a:lnTo>
                    <a:lnTo>
                      <a:pt x="20797" y="10792"/>
                    </a:lnTo>
                    <a:lnTo>
                      <a:pt x="20347" y="10848"/>
                    </a:lnTo>
                    <a:lnTo>
                      <a:pt x="19673" y="10904"/>
                    </a:lnTo>
                    <a:lnTo>
                      <a:pt x="19167" y="10904"/>
                    </a:lnTo>
                    <a:lnTo>
                      <a:pt x="18717" y="10848"/>
                    </a:lnTo>
                    <a:lnTo>
                      <a:pt x="18436" y="10848"/>
                    </a:lnTo>
                    <a:lnTo>
                      <a:pt x="18268" y="10960"/>
                    </a:lnTo>
                    <a:lnTo>
                      <a:pt x="18043" y="11185"/>
                    </a:lnTo>
                    <a:lnTo>
                      <a:pt x="17706" y="11466"/>
                    </a:lnTo>
                    <a:lnTo>
                      <a:pt x="17481" y="11522"/>
                    </a:lnTo>
                    <a:lnTo>
                      <a:pt x="17256" y="11579"/>
                    </a:lnTo>
                    <a:lnTo>
                      <a:pt x="17031" y="11579"/>
                    </a:lnTo>
                    <a:lnTo>
                      <a:pt x="16806" y="11522"/>
                    </a:lnTo>
                    <a:lnTo>
                      <a:pt x="16525" y="11410"/>
                    </a:lnTo>
                    <a:lnTo>
                      <a:pt x="16413" y="11354"/>
                    </a:lnTo>
                    <a:lnTo>
                      <a:pt x="15570" y="11410"/>
                    </a:lnTo>
                    <a:lnTo>
                      <a:pt x="13771" y="11635"/>
                    </a:lnTo>
                    <a:lnTo>
                      <a:pt x="11973" y="11522"/>
                    </a:lnTo>
                    <a:lnTo>
                      <a:pt x="10174" y="11747"/>
                    </a:lnTo>
                    <a:lnTo>
                      <a:pt x="8994" y="12197"/>
                    </a:lnTo>
                    <a:lnTo>
                      <a:pt x="7420" y="11803"/>
                    </a:lnTo>
                    <a:lnTo>
                      <a:pt x="4160" y="12197"/>
                    </a:lnTo>
                    <a:lnTo>
                      <a:pt x="1" y="12703"/>
                    </a:lnTo>
                    <a:lnTo>
                      <a:pt x="2755" y="12984"/>
                    </a:lnTo>
                    <a:lnTo>
                      <a:pt x="3598" y="12984"/>
                    </a:lnTo>
                    <a:lnTo>
                      <a:pt x="4273" y="12928"/>
                    </a:lnTo>
                    <a:lnTo>
                      <a:pt x="4610" y="12871"/>
                    </a:lnTo>
                    <a:lnTo>
                      <a:pt x="4835" y="12703"/>
                    </a:lnTo>
                    <a:lnTo>
                      <a:pt x="5059" y="12647"/>
                    </a:lnTo>
                    <a:lnTo>
                      <a:pt x="5228" y="12590"/>
                    </a:lnTo>
                    <a:lnTo>
                      <a:pt x="5397" y="12647"/>
                    </a:lnTo>
                    <a:lnTo>
                      <a:pt x="5509" y="12703"/>
                    </a:lnTo>
                    <a:lnTo>
                      <a:pt x="5678" y="12815"/>
                    </a:lnTo>
                    <a:lnTo>
                      <a:pt x="5790" y="12928"/>
                    </a:lnTo>
                    <a:lnTo>
                      <a:pt x="6408" y="13096"/>
                    </a:lnTo>
                    <a:lnTo>
                      <a:pt x="8038" y="13377"/>
                    </a:lnTo>
                    <a:lnTo>
                      <a:pt x="9050" y="13546"/>
                    </a:lnTo>
                    <a:lnTo>
                      <a:pt x="10174" y="13658"/>
                    </a:lnTo>
                    <a:lnTo>
                      <a:pt x="11354" y="13658"/>
                    </a:lnTo>
                    <a:lnTo>
                      <a:pt x="12535" y="13602"/>
                    </a:lnTo>
                    <a:lnTo>
                      <a:pt x="14446" y="13377"/>
                    </a:lnTo>
                    <a:lnTo>
                      <a:pt x="15907" y="13321"/>
                    </a:lnTo>
                    <a:lnTo>
                      <a:pt x="17031" y="13321"/>
                    </a:lnTo>
                    <a:lnTo>
                      <a:pt x="18380" y="12253"/>
                    </a:lnTo>
                    <a:lnTo>
                      <a:pt x="20179" y="11747"/>
                    </a:lnTo>
                    <a:lnTo>
                      <a:pt x="22820" y="11410"/>
                    </a:lnTo>
                    <a:lnTo>
                      <a:pt x="28272" y="11354"/>
                    </a:lnTo>
                    <a:lnTo>
                      <a:pt x="29790" y="11185"/>
                    </a:lnTo>
                    <a:lnTo>
                      <a:pt x="30240" y="11017"/>
                    </a:lnTo>
                    <a:lnTo>
                      <a:pt x="30914" y="10736"/>
                    </a:lnTo>
                    <a:lnTo>
                      <a:pt x="31645" y="10398"/>
                    </a:lnTo>
                    <a:lnTo>
                      <a:pt x="32094" y="10286"/>
                    </a:lnTo>
                    <a:lnTo>
                      <a:pt x="32488" y="10117"/>
                    </a:lnTo>
                    <a:lnTo>
                      <a:pt x="33218" y="9780"/>
                    </a:lnTo>
                    <a:lnTo>
                      <a:pt x="34286" y="9330"/>
                    </a:lnTo>
                    <a:lnTo>
                      <a:pt x="35017" y="9106"/>
                    </a:lnTo>
                    <a:lnTo>
                      <a:pt x="35860" y="8881"/>
                    </a:lnTo>
                    <a:lnTo>
                      <a:pt x="36254" y="8825"/>
                    </a:lnTo>
                    <a:lnTo>
                      <a:pt x="36591" y="8768"/>
                    </a:lnTo>
                    <a:lnTo>
                      <a:pt x="36872" y="8768"/>
                    </a:lnTo>
                    <a:lnTo>
                      <a:pt x="37097" y="8825"/>
                    </a:lnTo>
                    <a:lnTo>
                      <a:pt x="37265" y="8881"/>
                    </a:lnTo>
                    <a:lnTo>
                      <a:pt x="37434" y="8993"/>
                    </a:lnTo>
                    <a:lnTo>
                      <a:pt x="37659" y="9218"/>
                    </a:lnTo>
                    <a:lnTo>
                      <a:pt x="37884" y="9555"/>
                    </a:lnTo>
                    <a:lnTo>
                      <a:pt x="38221" y="9836"/>
                    </a:lnTo>
                    <a:lnTo>
                      <a:pt x="38446" y="10005"/>
                    </a:lnTo>
                    <a:lnTo>
                      <a:pt x="38670" y="10117"/>
                    </a:lnTo>
                    <a:lnTo>
                      <a:pt x="38951" y="10230"/>
                    </a:lnTo>
                    <a:lnTo>
                      <a:pt x="39345" y="10286"/>
                    </a:lnTo>
                    <a:lnTo>
                      <a:pt x="40019" y="10398"/>
                    </a:lnTo>
                    <a:lnTo>
                      <a:pt x="40750" y="10398"/>
                    </a:lnTo>
                    <a:lnTo>
                      <a:pt x="40919" y="10342"/>
                    </a:lnTo>
                    <a:lnTo>
                      <a:pt x="40919" y="10230"/>
                    </a:lnTo>
                    <a:lnTo>
                      <a:pt x="40919" y="10174"/>
                    </a:lnTo>
                    <a:lnTo>
                      <a:pt x="40862" y="10117"/>
                    </a:lnTo>
                    <a:lnTo>
                      <a:pt x="42436" y="10792"/>
                    </a:lnTo>
                    <a:lnTo>
                      <a:pt x="51261" y="10960"/>
                    </a:lnTo>
                    <a:lnTo>
                      <a:pt x="53003" y="10736"/>
                    </a:lnTo>
                    <a:lnTo>
                      <a:pt x="54520" y="10511"/>
                    </a:lnTo>
                    <a:lnTo>
                      <a:pt x="55701" y="10398"/>
                    </a:lnTo>
                    <a:lnTo>
                      <a:pt x="59073" y="8150"/>
                    </a:lnTo>
                    <a:lnTo>
                      <a:pt x="61209" y="8487"/>
                    </a:lnTo>
                    <a:lnTo>
                      <a:pt x="63401" y="8825"/>
                    </a:lnTo>
                    <a:lnTo>
                      <a:pt x="64300" y="8712"/>
                    </a:lnTo>
                    <a:lnTo>
                      <a:pt x="65087" y="8319"/>
                    </a:lnTo>
                    <a:lnTo>
                      <a:pt x="65705" y="8038"/>
                    </a:lnTo>
                    <a:lnTo>
                      <a:pt x="66043" y="7925"/>
                    </a:lnTo>
                    <a:lnTo>
                      <a:pt x="66324" y="7869"/>
                    </a:lnTo>
                    <a:lnTo>
                      <a:pt x="68066" y="7644"/>
                    </a:lnTo>
                    <a:lnTo>
                      <a:pt x="74192" y="5677"/>
                    </a:lnTo>
                    <a:lnTo>
                      <a:pt x="75598" y="4890"/>
                    </a:lnTo>
                    <a:lnTo>
                      <a:pt x="77115" y="4722"/>
                    </a:lnTo>
                    <a:lnTo>
                      <a:pt x="77452" y="4609"/>
                    </a:lnTo>
                    <a:lnTo>
                      <a:pt x="77958" y="4441"/>
                    </a:lnTo>
                    <a:lnTo>
                      <a:pt x="78577" y="4216"/>
                    </a:lnTo>
                    <a:lnTo>
                      <a:pt x="78914" y="4328"/>
                    </a:lnTo>
                    <a:lnTo>
                      <a:pt x="79813" y="4497"/>
                    </a:lnTo>
                    <a:lnTo>
                      <a:pt x="80488" y="4553"/>
                    </a:lnTo>
                    <a:lnTo>
                      <a:pt x="81218" y="4609"/>
                    </a:lnTo>
                    <a:lnTo>
                      <a:pt x="82117" y="4553"/>
                    </a:lnTo>
                    <a:lnTo>
                      <a:pt x="83073" y="4497"/>
                    </a:lnTo>
                    <a:lnTo>
                      <a:pt x="84872" y="4328"/>
                    </a:lnTo>
                    <a:lnTo>
                      <a:pt x="86333" y="4216"/>
                    </a:lnTo>
                    <a:lnTo>
                      <a:pt x="88244" y="4047"/>
                    </a:lnTo>
                    <a:lnTo>
                      <a:pt x="88581" y="3991"/>
                    </a:lnTo>
                    <a:lnTo>
                      <a:pt x="88862" y="3878"/>
                    </a:lnTo>
                    <a:lnTo>
                      <a:pt x="89368" y="3597"/>
                    </a:lnTo>
                    <a:lnTo>
                      <a:pt x="90267" y="2923"/>
                    </a:lnTo>
                    <a:lnTo>
                      <a:pt x="91054" y="2361"/>
                    </a:lnTo>
                    <a:lnTo>
                      <a:pt x="91335" y="2136"/>
                    </a:lnTo>
                    <a:lnTo>
                      <a:pt x="91616" y="2024"/>
                    </a:lnTo>
                    <a:lnTo>
                      <a:pt x="93696" y="1743"/>
                    </a:lnTo>
                    <a:lnTo>
                      <a:pt x="94595" y="1630"/>
                    </a:lnTo>
                    <a:lnTo>
                      <a:pt x="97349" y="1911"/>
                    </a:lnTo>
                    <a:lnTo>
                      <a:pt x="97911" y="1967"/>
                    </a:lnTo>
                    <a:lnTo>
                      <a:pt x="98361" y="2024"/>
                    </a:lnTo>
                    <a:lnTo>
                      <a:pt x="98867" y="2024"/>
                    </a:lnTo>
                    <a:lnTo>
                      <a:pt x="100946" y="1743"/>
                    </a:lnTo>
                    <a:lnTo>
                      <a:pt x="102183" y="1630"/>
                    </a:lnTo>
                    <a:lnTo>
                      <a:pt x="103813" y="2642"/>
                    </a:lnTo>
                    <a:lnTo>
                      <a:pt x="104656" y="2192"/>
                    </a:lnTo>
                    <a:lnTo>
                      <a:pt x="105668" y="2979"/>
                    </a:lnTo>
                    <a:lnTo>
                      <a:pt x="107354" y="1911"/>
                    </a:lnTo>
                    <a:lnTo>
                      <a:pt x="110389" y="2136"/>
                    </a:lnTo>
                    <a:lnTo>
                      <a:pt x="111907" y="2249"/>
                    </a:lnTo>
                    <a:lnTo>
                      <a:pt x="112974" y="3316"/>
                    </a:lnTo>
                    <a:lnTo>
                      <a:pt x="114492" y="3429"/>
                    </a:lnTo>
                    <a:lnTo>
                      <a:pt x="115672" y="3260"/>
                    </a:lnTo>
                    <a:lnTo>
                      <a:pt x="116291" y="3204"/>
                    </a:lnTo>
                    <a:lnTo>
                      <a:pt x="117527" y="3654"/>
                    </a:lnTo>
                    <a:lnTo>
                      <a:pt x="119944" y="2923"/>
                    </a:lnTo>
                    <a:lnTo>
                      <a:pt x="117977" y="2080"/>
                    </a:lnTo>
                    <a:lnTo>
                      <a:pt x="117077" y="2192"/>
                    </a:lnTo>
                    <a:lnTo>
                      <a:pt x="114885" y="1574"/>
                    </a:lnTo>
                    <a:lnTo>
                      <a:pt x="113649" y="1405"/>
                    </a:lnTo>
                    <a:lnTo>
                      <a:pt x="112131" y="1574"/>
                    </a:lnTo>
                    <a:lnTo>
                      <a:pt x="110782" y="562"/>
                    </a:lnTo>
                    <a:lnTo>
                      <a:pt x="109265" y="450"/>
                    </a:lnTo>
                    <a:lnTo>
                      <a:pt x="107185" y="675"/>
                    </a:lnTo>
                    <a:lnTo>
                      <a:pt x="105724" y="900"/>
                    </a:lnTo>
                    <a:lnTo>
                      <a:pt x="104768" y="900"/>
                    </a:lnTo>
                    <a:lnTo>
                      <a:pt x="104656" y="843"/>
                    </a:lnTo>
                    <a:lnTo>
                      <a:pt x="104656" y="787"/>
                    </a:lnTo>
                    <a:lnTo>
                      <a:pt x="104712" y="731"/>
                    </a:lnTo>
                    <a:lnTo>
                      <a:pt x="104768" y="675"/>
                    </a:lnTo>
                    <a:lnTo>
                      <a:pt x="103813" y="225"/>
                    </a:lnTo>
                    <a:lnTo>
                      <a:pt x="101059" y="225"/>
                    </a:lnTo>
                    <a:lnTo>
                      <a:pt x="101003" y="281"/>
                    </a:lnTo>
                    <a:lnTo>
                      <a:pt x="100722" y="338"/>
                    </a:lnTo>
                    <a:lnTo>
                      <a:pt x="100384" y="562"/>
                    </a:lnTo>
                    <a:lnTo>
                      <a:pt x="100160" y="731"/>
                    </a:lnTo>
                    <a:lnTo>
                      <a:pt x="99935" y="956"/>
                    </a:lnTo>
                    <a:lnTo>
                      <a:pt x="96900" y="731"/>
                    </a:lnTo>
                    <a:lnTo>
                      <a:pt x="95438" y="956"/>
                    </a:lnTo>
                    <a:lnTo>
                      <a:pt x="93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51" name="Google Shape;6851;p15"/>
            <p:cNvGrpSpPr/>
            <p:nvPr/>
          </p:nvGrpSpPr>
          <p:grpSpPr>
            <a:xfrm rot="-8991172">
              <a:off x="155527" y="3168231"/>
              <a:ext cx="1287027" cy="1768372"/>
              <a:chOff x="146239" y="-114624"/>
              <a:chExt cx="1287085" cy="1768451"/>
            </a:xfrm>
          </p:grpSpPr>
          <p:pic>
            <p:nvPicPr>
              <p:cNvPr id="6852" name="Google Shape;6852;p15"/>
              <p:cNvPicPr preferRelativeResize="0"/>
              <p:nvPr/>
            </p:nvPicPr>
            <p:blipFill>
              <a:blip r:embed="rId4">
                <a:alphaModFix/>
              </a:blip>
              <a:stretch>
                <a:fillRect/>
              </a:stretch>
            </p:blipFill>
            <p:spPr>
              <a:xfrm rot="-555891">
                <a:off x="336029" y="-47018"/>
                <a:ext cx="972164" cy="1633239"/>
              </a:xfrm>
              <a:prstGeom prst="rect">
                <a:avLst/>
              </a:prstGeom>
              <a:noFill/>
              <a:ln>
                <a:noFill/>
              </a:ln>
            </p:spPr>
          </p:pic>
          <p:grpSp>
            <p:nvGrpSpPr>
              <p:cNvPr id="6853" name="Google Shape;6853;p15"/>
              <p:cNvGrpSpPr/>
              <p:nvPr/>
            </p:nvGrpSpPr>
            <p:grpSpPr>
              <a:xfrm rot="-285449">
                <a:off x="156555" y="189396"/>
                <a:ext cx="553337" cy="271899"/>
                <a:chOff x="1595475" y="903650"/>
                <a:chExt cx="796750" cy="460900"/>
              </a:xfrm>
            </p:grpSpPr>
            <p:sp>
              <p:nvSpPr>
                <p:cNvPr id="6854" name="Google Shape;6854;p15"/>
                <p:cNvSpPr/>
                <p:nvPr/>
              </p:nvSpPr>
              <p:spPr>
                <a:xfrm>
                  <a:off x="2116800" y="935950"/>
                  <a:ext cx="134900" cy="7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6" h="3036" extrusionOk="0">
                      <a:moveTo>
                        <a:pt x="5115" y="1"/>
                      </a:moveTo>
                      <a:lnTo>
                        <a:pt x="5002" y="57"/>
                      </a:lnTo>
                      <a:lnTo>
                        <a:pt x="4834" y="113"/>
                      </a:lnTo>
                      <a:lnTo>
                        <a:pt x="4778" y="113"/>
                      </a:lnTo>
                      <a:lnTo>
                        <a:pt x="4665" y="169"/>
                      </a:lnTo>
                      <a:lnTo>
                        <a:pt x="4497" y="226"/>
                      </a:lnTo>
                      <a:lnTo>
                        <a:pt x="4384" y="282"/>
                      </a:lnTo>
                      <a:lnTo>
                        <a:pt x="4328" y="338"/>
                      </a:lnTo>
                      <a:lnTo>
                        <a:pt x="4272" y="450"/>
                      </a:lnTo>
                      <a:lnTo>
                        <a:pt x="4159" y="338"/>
                      </a:lnTo>
                      <a:lnTo>
                        <a:pt x="4047" y="338"/>
                      </a:lnTo>
                      <a:lnTo>
                        <a:pt x="3934" y="394"/>
                      </a:lnTo>
                      <a:lnTo>
                        <a:pt x="3710" y="394"/>
                      </a:lnTo>
                      <a:lnTo>
                        <a:pt x="3653" y="507"/>
                      </a:lnTo>
                      <a:lnTo>
                        <a:pt x="3597" y="619"/>
                      </a:lnTo>
                      <a:lnTo>
                        <a:pt x="3597" y="900"/>
                      </a:lnTo>
                      <a:lnTo>
                        <a:pt x="3541" y="675"/>
                      </a:lnTo>
                      <a:lnTo>
                        <a:pt x="3372" y="507"/>
                      </a:lnTo>
                      <a:lnTo>
                        <a:pt x="3316" y="563"/>
                      </a:lnTo>
                      <a:lnTo>
                        <a:pt x="2867" y="731"/>
                      </a:lnTo>
                      <a:lnTo>
                        <a:pt x="2361" y="900"/>
                      </a:lnTo>
                      <a:lnTo>
                        <a:pt x="1461" y="1181"/>
                      </a:lnTo>
                      <a:lnTo>
                        <a:pt x="843" y="1350"/>
                      </a:lnTo>
                      <a:lnTo>
                        <a:pt x="169" y="1575"/>
                      </a:lnTo>
                      <a:lnTo>
                        <a:pt x="56" y="1631"/>
                      </a:lnTo>
                      <a:lnTo>
                        <a:pt x="0" y="1743"/>
                      </a:lnTo>
                      <a:lnTo>
                        <a:pt x="0" y="1912"/>
                      </a:lnTo>
                      <a:lnTo>
                        <a:pt x="112" y="1968"/>
                      </a:lnTo>
                      <a:lnTo>
                        <a:pt x="450" y="2024"/>
                      </a:lnTo>
                      <a:lnTo>
                        <a:pt x="787" y="2193"/>
                      </a:lnTo>
                      <a:lnTo>
                        <a:pt x="1068" y="2418"/>
                      </a:lnTo>
                      <a:lnTo>
                        <a:pt x="1349" y="2642"/>
                      </a:lnTo>
                      <a:lnTo>
                        <a:pt x="1461" y="2755"/>
                      </a:lnTo>
                      <a:lnTo>
                        <a:pt x="1574" y="2755"/>
                      </a:lnTo>
                      <a:lnTo>
                        <a:pt x="1686" y="2699"/>
                      </a:lnTo>
                      <a:lnTo>
                        <a:pt x="1799" y="2642"/>
                      </a:lnTo>
                      <a:lnTo>
                        <a:pt x="1911" y="2642"/>
                      </a:lnTo>
                      <a:lnTo>
                        <a:pt x="2023" y="2586"/>
                      </a:lnTo>
                      <a:lnTo>
                        <a:pt x="2080" y="2586"/>
                      </a:lnTo>
                      <a:lnTo>
                        <a:pt x="2248" y="2699"/>
                      </a:lnTo>
                      <a:lnTo>
                        <a:pt x="2361" y="2755"/>
                      </a:lnTo>
                      <a:lnTo>
                        <a:pt x="2529" y="2699"/>
                      </a:lnTo>
                      <a:lnTo>
                        <a:pt x="2586" y="2642"/>
                      </a:lnTo>
                      <a:lnTo>
                        <a:pt x="2642" y="2755"/>
                      </a:lnTo>
                      <a:lnTo>
                        <a:pt x="2754" y="2923"/>
                      </a:lnTo>
                      <a:lnTo>
                        <a:pt x="2867" y="2923"/>
                      </a:lnTo>
                      <a:lnTo>
                        <a:pt x="2923" y="2867"/>
                      </a:lnTo>
                      <a:lnTo>
                        <a:pt x="2923" y="2811"/>
                      </a:lnTo>
                      <a:lnTo>
                        <a:pt x="2979" y="2923"/>
                      </a:lnTo>
                      <a:lnTo>
                        <a:pt x="3035" y="2980"/>
                      </a:lnTo>
                      <a:lnTo>
                        <a:pt x="3204" y="3036"/>
                      </a:lnTo>
                      <a:lnTo>
                        <a:pt x="3653" y="3036"/>
                      </a:lnTo>
                      <a:lnTo>
                        <a:pt x="3822" y="2923"/>
                      </a:lnTo>
                      <a:lnTo>
                        <a:pt x="3991" y="2811"/>
                      </a:lnTo>
                      <a:lnTo>
                        <a:pt x="4159" y="2642"/>
                      </a:lnTo>
                      <a:lnTo>
                        <a:pt x="4440" y="2642"/>
                      </a:lnTo>
                      <a:lnTo>
                        <a:pt x="4553" y="2418"/>
                      </a:lnTo>
                      <a:lnTo>
                        <a:pt x="4778" y="2361"/>
                      </a:lnTo>
                      <a:lnTo>
                        <a:pt x="4890" y="2249"/>
                      </a:lnTo>
                      <a:lnTo>
                        <a:pt x="4946" y="2080"/>
                      </a:lnTo>
                      <a:lnTo>
                        <a:pt x="4946" y="1856"/>
                      </a:lnTo>
                      <a:lnTo>
                        <a:pt x="4946" y="1462"/>
                      </a:lnTo>
                      <a:lnTo>
                        <a:pt x="4946" y="1069"/>
                      </a:lnTo>
                      <a:lnTo>
                        <a:pt x="4890" y="956"/>
                      </a:lnTo>
                      <a:lnTo>
                        <a:pt x="4946" y="788"/>
                      </a:lnTo>
                      <a:lnTo>
                        <a:pt x="5002" y="619"/>
                      </a:lnTo>
                      <a:lnTo>
                        <a:pt x="5115" y="507"/>
                      </a:lnTo>
                      <a:lnTo>
                        <a:pt x="5227" y="450"/>
                      </a:lnTo>
                      <a:lnTo>
                        <a:pt x="5340" y="338"/>
                      </a:lnTo>
                      <a:lnTo>
                        <a:pt x="5396" y="226"/>
                      </a:lnTo>
                      <a:lnTo>
                        <a:pt x="5340" y="57"/>
                      </a:lnTo>
                      <a:lnTo>
                        <a:pt x="5227" y="1"/>
                      </a:lnTo>
                      <a:close/>
                    </a:path>
                  </a:pathLst>
                </a:custGeom>
                <a:solidFill>
                  <a:srgbClr val="B3D3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5" name="Google Shape;6855;p15"/>
                <p:cNvSpPr/>
                <p:nvPr/>
              </p:nvSpPr>
              <p:spPr>
                <a:xfrm>
                  <a:off x="1596875" y="1104575"/>
                  <a:ext cx="137750" cy="9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10" h="3767" extrusionOk="0">
                      <a:moveTo>
                        <a:pt x="4329" y="0"/>
                      </a:moveTo>
                      <a:lnTo>
                        <a:pt x="3935" y="169"/>
                      </a:lnTo>
                      <a:lnTo>
                        <a:pt x="3542" y="338"/>
                      </a:lnTo>
                      <a:lnTo>
                        <a:pt x="3430" y="338"/>
                      </a:lnTo>
                      <a:lnTo>
                        <a:pt x="3092" y="394"/>
                      </a:lnTo>
                      <a:lnTo>
                        <a:pt x="2924" y="506"/>
                      </a:lnTo>
                      <a:lnTo>
                        <a:pt x="2755" y="619"/>
                      </a:lnTo>
                      <a:lnTo>
                        <a:pt x="1912" y="844"/>
                      </a:lnTo>
                      <a:lnTo>
                        <a:pt x="1519" y="956"/>
                      </a:lnTo>
                      <a:lnTo>
                        <a:pt x="1125" y="1181"/>
                      </a:lnTo>
                      <a:lnTo>
                        <a:pt x="956" y="1293"/>
                      </a:lnTo>
                      <a:lnTo>
                        <a:pt x="732" y="1349"/>
                      </a:lnTo>
                      <a:lnTo>
                        <a:pt x="338" y="1462"/>
                      </a:lnTo>
                      <a:lnTo>
                        <a:pt x="226" y="1574"/>
                      </a:lnTo>
                      <a:lnTo>
                        <a:pt x="170" y="1743"/>
                      </a:lnTo>
                      <a:lnTo>
                        <a:pt x="113" y="1855"/>
                      </a:lnTo>
                      <a:lnTo>
                        <a:pt x="57" y="1799"/>
                      </a:lnTo>
                      <a:lnTo>
                        <a:pt x="1" y="1799"/>
                      </a:lnTo>
                      <a:lnTo>
                        <a:pt x="113" y="2136"/>
                      </a:lnTo>
                      <a:lnTo>
                        <a:pt x="226" y="2192"/>
                      </a:lnTo>
                      <a:lnTo>
                        <a:pt x="282" y="2361"/>
                      </a:lnTo>
                      <a:lnTo>
                        <a:pt x="394" y="2586"/>
                      </a:lnTo>
                      <a:lnTo>
                        <a:pt x="394" y="3148"/>
                      </a:lnTo>
                      <a:lnTo>
                        <a:pt x="563" y="3598"/>
                      </a:lnTo>
                      <a:lnTo>
                        <a:pt x="675" y="3598"/>
                      </a:lnTo>
                      <a:lnTo>
                        <a:pt x="900" y="3429"/>
                      </a:lnTo>
                      <a:lnTo>
                        <a:pt x="1125" y="3429"/>
                      </a:lnTo>
                      <a:lnTo>
                        <a:pt x="1294" y="3485"/>
                      </a:lnTo>
                      <a:lnTo>
                        <a:pt x="1519" y="3654"/>
                      </a:lnTo>
                      <a:lnTo>
                        <a:pt x="1631" y="3710"/>
                      </a:lnTo>
                      <a:lnTo>
                        <a:pt x="1743" y="3766"/>
                      </a:lnTo>
                      <a:lnTo>
                        <a:pt x="1856" y="3710"/>
                      </a:lnTo>
                      <a:lnTo>
                        <a:pt x="1968" y="3654"/>
                      </a:lnTo>
                      <a:lnTo>
                        <a:pt x="2137" y="3541"/>
                      </a:lnTo>
                      <a:lnTo>
                        <a:pt x="2305" y="3485"/>
                      </a:lnTo>
                      <a:lnTo>
                        <a:pt x="2418" y="3485"/>
                      </a:lnTo>
                      <a:lnTo>
                        <a:pt x="2586" y="3598"/>
                      </a:lnTo>
                      <a:lnTo>
                        <a:pt x="2699" y="3654"/>
                      </a:lnTo>
                      <a:lnTo>
                        <a:pt x="2755" y="3654"/>
                      </a:lnTo>
                      <a:lnTo>
                        <a:pt x="2867" y="3598"/>
                      </a:lnTo>
                      <a:lnTo>
                        <a:pt x="2867" y="3485"/>
                      </a:lnTo>
                      <a:lnTo>
                        <a:pt x="2755" y="3036"/>
                      </a:lnTo>
                      <a:lnTo>
                        <a:pt x="2699" y="2867"/>
                      </a:lnTo>
                      <a:lnTo>
                        <a:pt x="2643" y="2642"/>
                      </a:lnTo>
                      <a:lnTo>
                        <a:pt x="2474" y="2642"/>
                      </a:lnTo>
                      <a:lnTo>
                        <a:pt x="2474" y="2755"/>
                      </a:lnTo>
                      <a:lnTo>
                        <a:pt x="2474" y="2811"/>
                      </a:lnTo>
                      <a:lnTo>
                        <a:pt x="2418" y="2755"/>
                      </a:lnTo>
                      <a:lnTo>
                        <a:pt x="2362" y="2642"/>
                      </a:lnTo>
                      <a:lnTo>
                        <a:pt x="2024" y="2361"/>
                      </a:lnTo>
                      <a:lnTo>
                        <a:pt x="1856" y="2305"/>
                      </a:lnTo>
                      <a:lnTo>
                        <a:pt x="1743" y="2305"/>
                      </a:lnTo>
                      <a:lnTo>
                        <a:pt x="1575" y="2361"/>
                      </a:lnTo>
                      <a:lnTo>
                        <a:pt x="1519" y="2361"/>
                      </a:lnTo>
                      <a:lnTo>
                        <a:pt x="1462" y="2305"/>
                      </a:lnTo>
                      <a:lnTo>
                        <a:pt x="1406" y="2192"/>
                      </a:lnTo>
                      <a:lnTo>
                        <a:pt x="1294" y="2080"/>
                      </a:lnTo>
                      <a:lnTo>
                        <a:pt x="1181" y="2024"/>
                      </a:lnTo>
                      <a:lnTo>
                        <a:pt x="1069" y="2080"/>
                      </a:lnTo>
                      <a:lnTo>
                        <a:pt x="900" y="2136"/>
                      </a:lnTo>
                      <a:lnTo>
                        <a:pt x="900" y="1968"/>
                      </a:lnTo>
                      <a:lnTo>
                        <a:pt x="844" y="1911"/>
                      </a:lnTo>
                      <a:lnTo>
                        <a:pt x="844" y="1799"/>
                      </a:lnTo>
                      <a:lnTo>
                        <a:pt x="900" y="1743"/>
                      </a:lnTo>
                      <a:lnTo>
                        <a:pt x="1237" y="1630"/>
                      </a:lnTo>
                      <a:lnTo>
                        <a:pt x="1350" y="1574"/>
                      </a:lnTo>
                      <a:lnTo>
                        <a:pt x="1631" y="1574"/>
                      </a:lnTo>
                      <a:lnTo>
                        <a:pt x="1631" y="1406"/>
                      </a:lnTo>
                      <a:lnTo>
                        <a:pt x="1668" y="1368"/>
                      </a:lnTo>
                      <a:lnTo>
                        <a:pt x="1687" y="1406"/>
                      </a:lnTo>
                      <a:lnTo>
                        <a:pt x="1687" y="1462"/>
                      </a:lnTo>
                      <a:lnTo>
                        <a:pt x="1800" y="1518"/>
                      </a:lnTo>
                      <a:lnTo>
                        <a:pt x="1968" y="1462"/>
                      </a:lnTo>
                      <a:lnTo>
                        <a:pt x="2137" y="1406"/>
                      </a:lnTo>
                      <a:lnTo>
                        <a:pt x="2249" y="1406"/>
                      </a:lnTo>
                      <a:lnTo>
                        <a:pt x="2362" y="1462"/>
                      </a:lnTo>
                      <a:lnTo>
                        <a:pt x="2305" y="1518"/>
                      </a:lnTo>
                      <a:lnTo>
                        <a:pt x="2305" y="1574"/>
                      </a:lnTo>
                      <a:lnTo>
                        <a:pt x="2249" y="1687"/>
                      </a:lnTo>
                      <a:lnTo>
                        <a:pt x="2193" y="1630"/>
                      </a:lnTo>
                      <a:lnTo>
                        <a:pt x="2081" y="1574"/>
                      </a:lnTo>
                      <a:lnTo>
                        <a:pt x="1912" y="1574"/>
                      </a:lnTo>
                      <a:lnTo>
                        <a:pt x="1856" y="1687"/>
                      </a:lnTo>
                      <a:lnTo>
                        <a:pt x="1800" y="1855"/>
                      </a:lnTo>
                      <a:lnTo>
                        <a:pt x="1800" y="1968"/>
                      </a:lnTo>
                      <a:lnTo>
                        <a:pt x="1856" y="2136"/>
                      </a:lnTo>
                      <a:lnTo>
                        <a:pt x="1968" y="2249"/>
                      </a:lnTo>
                      <a:lnTo>
                        <a:pt x="2193" y="2474"/>
                      </a:lnTo>
                      <a:lnTo>
                        <a:pt x="2362" y="2530"/>
                      </a:lnTo>
                      <a:lnTo>
                        <a:pt x="2474" y="2530"/>
                      </a:lnTo>
                      <a:lnTo>
                        <a:pt x="2530" y="2474"/>
                      </a:lnTo>
                      <a:lnTo>
                        <a:pt x="2586" y="2361"/>
                      </a:lnTo>
                      <a:lnTo>
                        <a:pt x="2586" y="2474"/>
                      </a:lnTo>
                      <a:lnTo>
                        <a:pt x="2586" y="2586"/>
                      </a:lnTo>
                      <a:lnTo>
                        <a:pt x="2643" y="2642"/>
                      </a:lnTo>
                      <a:lnTo>
                        <a:pt x="2755" y="2586"/>
                      </a:lnTo>
                      <a:lnTo>
                        <a:pt x="2811" y="2530"/>
                      </a:lnTo>
                      <a:lnTo>
                        <a:pt x="2811" y="2361"/>
                      </a:lnTo>
                      <a:lnTo>
                        <a:pt x="2755" y="2249"/>
                      </a:lnTo>
                      <a:lnTo>
                        <a:pt x="2811" y="2249"/>
                      </a:lnTo>
                      <a:lnTo>
                        <a:pt x="2811" y="2192"/>
                      </a:lnTo>
                      <a:lnTo>
                        <a:pt x="3036" y="2080"/>
                      </a:lnTo>
                      <a:lnTo>
                        <a:pt x="3092" y="1968"/>
                      </a:lnTo>
                      <a:lnTo>
                        <a:pt x="3036" y="1855"/>
                      </a:lnTo>
                      <a:lnTo>
                        <a:pt x="2924" y="1687"/>
                      </a:lnTo>
                      <a:lnTo>
                        <a:pt x="2980" y="1687"/>
                      </a:lnTo>
                      <a:lnTo>
                        <a:pt x="3036" y="1743"/>
                      </a:lnTo>
                      <a:lnTo>
                        <a:pt x="3092" y="1855"/>
                      </a:lnTo>
                      <a:lnTo>
                        <a:pt x="3092" y="1968"/>
                      </a:lnTo>
                      <a:lnTo>
                        <a:pt x="3092" y="2080"/>
                      </a:lnTo>
                      <a:lnTo>
                        <a:pt x="3205" y="2305"/>
                      </a:lnTo>
                      <a:lnTo>
                        <a:pt x="3261" y="2361"/>
                      </a:lnTo>
                      <a:lnTo>
                        <a:pt x="3317" y="2417"/>
                      </a:lnTo>
                      <a:lnTo>
                        <a:pt x="3430" y="2361"/>
                      </a:lnTo>
                      <a:lnTo>
                        <a:pt x="3430" y="2305"/>
                      </a:lnTo>
                      <a:lnTo>
                        <a:pt x="3486" y="2136"/>
                      </a:lnTo>
                      <a:lnTo>
                        <a:pt x="3542" y="2024"/>
                      </a:lnTo>
                      <a:lnTo>
                        <a:pt x="3598" y="1968"/>
                      </a:lnTo>
                      <a:lnTo>
                        <a:pt x="3711" y="1968"/>
                      </a:lnTo>
                      <a:lnTo>
                        <a:pt x="3879" y="2024"/>
                      </a:lnTo>
                      <a:lnTo>
                        <a:pt x="3935" y="2080"/>
                      </a:lnTo>
                      <a:lnTo>
                        <a:pt x="3992" y="2080"/>
                      </a:lnTo>
                      <a:lnTo>
                        <a:pt x="4048" y="1968"/>
                      </a:lnTo>
                      <a:lnTo>
                        <a:pt x="4104" y="1911"/>
                      </a:lnTo>
                      <a:lnTo>
                        <a:pt x="4104" y="1799"/>
                      </a:lnTo>
                      <a:lnTo>
                        <a:pt x="4104" y="1687"/>
                      </a:lnTo>
                      <a:lnTo>
                        <a:pt x="4216" y="1518"/>
                      </a:lnTo>
                      <a:lnTo>
                        <a:pt x="4329" y="1293"/>
                      </a:lnTo>
                      <a:lnTo>
                        <a:pt x="4385" y="1068"/>
                      </a:lnTo>
                      <a:lnTo>
                        <a:pt x="4441" y="1181"/>
                      </a:lnTo>
                      <a:lnTo>
                        <a:pt x="4554" y="1181"/>
                      </a:lnTo>
                      <a:lnTo>
                        <a:pt x="4835" y="1125"/>
                      </a:lnTo>
                      <a:lnTo>
                        <a:pt x="5059" y="1068"/>
                      </a:lnTo>
                      <a:lnTo>
                        <a:pt x="5228" y="956"/>
                      </a:lnTo>
                      <a:lnTo>
                        <a:pt x="5509" y="844"/>
                      </a:lnTo>
                      <a:lnTo>
                        <a:pt x="5509" y="731"/>
                      </a:lnTo>
                      <a:lnTo>
                        <a:pt x="5509" y="619"/>
                      </a:lnTo>
                      <a:lnTo>
                        <a:pt x="5453" y="506"/>
                      </a:lnTo>
                      <a:lnTo>
                        <a:pt x="5341" y="394"/>
                      </a:lnTo>
                      <a:lnTo>
                        <a:pt x="5228" y="394"/>
                      </a:lnTo>
                      <a:lnTo>
                        <a:pt x="5116" y="506"/>
                      </a:lnTo>
                      <a:lnTo>
                        <a:pt x="4947" y="619"/>
                      </a:lnTo>
                      <a:lnTo>
                        <a:pt x="4891" y="338"/>
                      </a:lnTo>
                      <a:lnTo>
                        <a:pt x="4778" y="169"/>
                      </a:lnTo>
                      <a:lnTo>
                        <a:pt x="4610" y="0"/>
                      </a:lnTo>
                      <a:close/>
                    </a:path>
                  </a:pathLst>
                </a:custGeom>
                <a:solidFill>
                  <a:srgbClr val="B5D4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6" name="Google Shape;6856;p15"/>
                <p:cNvSpPr/>
                <p:nvPr/>
              </p:nvSpPr>
              <p:spPr>
                <a:xfrm>
                  <a:off x="1737400" y="1236650"/>
                  <a:ext cx="133525" cy="10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1" h="4217" extrusionOk="0">
                      <a:moveTo>
                        <a:pt x="4216" y="1"/>
                      </a:moveTo>
                      <a:lnTo>
                        <a:pt x="4047" y="113"/>
                      </a:lnTo>
                      <a:lnTo>
                        <a:pt x="3823" y="282"/>
                      </a:lnTo>
                      <a:lnTo>
                        <a:pt x="3766" y="507"/>
                      </a:lnTo>
                      <a:lnTo>
                        <a:pt x="3710" y="731"/>
                      </a:lnTo>
                      <a:lnTo>
                        <a:pt x="3710" y="1012"/>
                      </a:lnTo>
                      <a:lnTo>
                        <a:pt x="3710" y="1069"/>
                      </a:lnTo>
                      <a:lnTo>
                        <a:pt x="3710" y="1125"/>
                      </a:lnTo>
                      <a:lnTo>
                        <a:pt x="3766" y="1125"/>
                      </a:lnTo>
                      <a:lnTo>
                        <a:pt x="3710" y="1294"/>
                      </a:lnTo>
                      <a:lnTo>
                        <a:pt x="3766" y="1462"/>
                      </a:lnTo>
                      <a:lnTo>
                        <a:pt x="3823" y="1799"/>
                      </a:lnTo>
                      <a:lnTo>
                        <a:pt x="3935" y="2137"/>
                      </a:lnTo>
                      <a:lnTo>
                        <a:pt x="3991" y="2305"/>
                      </a:lnTo>
                      <a:lnTo>
                        <a:pt x="3991" y="2474"/>
                      </a:lnTo>
                      <a:lnTo>
                        <a:pt x="3710" y="2418"/>
                      </a:lnTo>
                      <a:lnTo>
                        <a:pt x="3485" y="2305"/>
                      </a:lnTo>
                      <a:lnTo>
                        <a:pt x="3429" y="2193"/>
                      </a:lnTo>
                      <a:lnTo>
                        <a:pt x="3373" y="2080"/>
                      </a:lnTo>
                      <a:lnTo>
                        <a:pt x="3317" y="1968"/>
                      </a:lnTo>
                      <a:lnTo>
                        <a:pt x="3373" y="1799"/>
                      </a:lnTo>
                      <a:lnTo>
                        <a:pt x="3317" y="1743"/>
                      </a:lnTo>
                      <a:lnTo>
                        <a:pt x="3317" y="1687"/>
                      </a:lnTo>
                      <a:lnTo>
                        <a:pt x="3148" y="1687"/>
                      </a:lnTo>
                      <a:lnTo>
                        <a:pt x="2698" y="1856"/>
                      </a:lnTo>
                      <a:lnTo>
                        <a:pt x="2305" y="2080"/>
                      </a:lnTo>
                      <a:lnTo>
                        <a:pt x="2249" y="2137"/>
                      </a:lnTo>
                      <a:lnTo>
                        <a:pt x="2193" y="2249"/>
                      </a:lnTo>
                      <a:lnTo>
                        <a:pt x="2249" y="2305"/>
                      </a:lnTo>
                      <a:lnTo>
                        <a:pt x="2361" y="2361"/>
                      </a:lnTo>
                      <a:lnTo>
                        <a:pt x="2361" y="2305"/>
                      </a:lnTo>
                      <a:lnTo>
                        <a:pt x="2417" y="2361"/>
                      </a:lnTo>
                      <a:lnTo>
                        <a:pt x="2361" y="2361"/>
                      </a:lnTo>
                      <a:lnTo>
                        <a:pt x="2361" y="2474"/>
                      </a:lnTo>
                      <a:lnTo>
                        <a:pt x="2249" y="2418"/>
                      </a:lnTo>
                      <a:lnTo>
                        <a:pt x="2193" y="2474"/>
                      </a:lnTo>
                      <a:lnTo>
                        <a:pt x="2136" y="2642"/>
                      </a:lnTo>
                      <a:lnTo>
                        <a:pt x="2136" y="2699"/>
                      </a:lnTo>
                      <a:lnTo>
                        <a:pt x="2080" y="2642"/>
                      </a:lnTo>
                      <a:lnTo>
                        <a:pt x="1912" y="2642"/>
                      </a:lnTo>
                      <a:lnTo>
                        <a:pt x="1799" y="2755"/>
                      </a:lnTo>
                      <a:lnTo>
                        <a:pt x="1743" y="2867"/>
                      </a:lnTo>
                      <a:lnTo>
                        <a:pt x="1743" y="2980"/>
                      </a:lnTo>
                      <a:lnTo>
                        <a:pt x="1630" y="2867"/>
                      </a:lnTo>
                      <a:lnTo>
                        <a:pt x="1349" y="2699"/>
                      </a:lnTo>
                      <a:lnTo>
                        <a:pt x="1181" y="2642"/>
                      </a:lnTo>
                      <a:lnTo>
                        <a:pt x="1012" y="2642"/>
                      </a:lnTo>
                      <a:lnTo>
                        <a:pt x="956" y="2699"/>
                      </a:lnTo>
                      <a:lnTo>
                        <a:pt x="956" y="2755"/>
                      </a:lnTo>
                      <a:lnTo>
                        <a:pt x="1012" y="2867"/>
                      </a:lnTo>
                      <a:lnTo>
                        <a:pt x="1068" y="3036"/>
                      </a:lnTo>
                      <a:lnTo>
                        <a:pt x="1068" y="3205"/>
                      </a:lnTo>
                      <a:lnTo>
                        <a:pt x="1068" y="3261"/>
                      </a:lnTo>
                      <a:lnTo>
                        <a:pt x="1012" y="3205"/>
                      </a:lnTo>
                      <a:lnTo>
                        <a:pt x="900" y="3205"/>
                      </a:lnTo>
                      <a:lnTo>
                        <a:pt x="844" y="3261"/>
                      </a:lnTo>
                      <a:lnTo>
                        <a:pt x="787" y="3429"/>
                      </a:lnTo>
                      <a:lnTo>
                        <a:pt x="787" y="3486"/>
                      </a:lnTo>
                      <a:lnTo>
                        <a:pt x="675" y="3429"/>
                      </a:lnTo>
                      <a:lnTo>
                        <a:pt x="563" y="3317"/>
                      </a:lnTo>
                      <a:lnTo>
                        <a:pt x="282" y="3317"/>
                      </a:lnTo>
                      <a:lnTo>
                        <a:pt x="113" y="3486"/>
                      </a:lnTo>
                      <a:lnTo>
                        <a:pt x="57" y="3542"/>
                      </a:lnTo>
                      <a:lnTo>
                        <a:pt x="113" y="3654"/>
                      </a:lnTo>
                      <a:lnTo>
                        <a:pt x="169" y="3879"/>
                      </a:lnTo>
                      <a:lnTo>
                        <a:pt x="113" y="3935"/>
                      </a:lnTo>
                      <a:lnTo>
                        <a:pt x="1" y="4048"/>
                      </a:lnTo>
                      <a:lnTo>
                        <a:pt x="1" y="4104"/>
                      </a:lnTo>
                      <a:lnTo>
                        <a:pt x="1" y="4160"/>
                      </a:lnTo>
                      <a:lnTo>
                        <a:pt x="113" y="4216"/>
                      </a:lnTo>
                      <a:lnTo>
                        <a:pt x="338" y="4160"/>
                      </a:lnTo>
                      <a:lnTo>
                        <a:pt x="3260" y="3261"/>
                      </a:lnTo>
                      <a:lnTo>
                        <a:pt x="4947" y="2755"/>
                      </a:lnTo>
                      <a:lnTo>
                        <a:pt x="5228" y="2586"/>
                      </a:lnTo>
                      <a:lnTo>
                        <a:pt x="5284" y="2530"/>
                      </a:lnTo>
                      <a:lnTo>
                        <a:pt x="5340" y="2474"/>
                      </a:lnTo>
                      <a:lnTo>
                        <a:pt x="5284" y="2418"/>
                      </a:lnTo>
                      <a:lnTo>
                        <a:pt x="5228" y="2305"/>
                      </a:lnTo>
                      <a:lnTo>
                        <a:pt x="4947" y="2137"/>
                      </a:lnTo>
                      <a:lnTo>
                        <a:pt x="4778" y="2024"/>
                      </a:lnTo>
                      <a:lnTo>
                        <a:pt x="4947" y="1743"/>
                      </a:lnTo>
                      <a:lnTo>
                        <a:pt x="4947" y="1631"/>
                      </a:lnTo>
                      <a:lnTo>
                        <a:pt x="4890" y="1462"/>
                      </a:lnTo>
                      <a:lnTo>
                        <a:pt x="4834" y="1406"/>
                      </a:lnTo>
                      <a:lnTo>
                        <a:pt x="4722" y="1350"/>
                      </a:lnTo>
                      <a:lnTo>
                        <a:pt x="4666" y="1181"/>
                      </a:lnTo>
                      <a:lnTo>
                        <a:pt x="4609" y="1069"/>
                      </a:lnTo>
                      <a:lnTo>
                        <a:pt x="4441" y="1012"/>
                      </a:lnTo>
                      <a:lnTo>
                        <a:pt x="4216" y="956"/>
                      </a:lnTo>
                      <a:lnTo>
                        <a:pt x="4385" y="844"/>
                      </a:lnTo>
                      <a:lnTo>
                        <a:pt x="4497" y="731"/>
                      </a:lnTo>
                      <a:lnTo>
                        <a:pt x="4553" y="619"/>
                      </a:lnTo>
                      <a:lnTo>
                        <a:pt x="4609" y="507"/>
                      </a:lnTo>
                      <a:lnTo>
                        <a:pt x="4553" y="338"/>
                      </a:lnTo>
                      <a:lnTo>
                        <a:pt x="4553" y="226"/>
                      </a:lnTo>
                      <a:lnTo>
                        <a:pt x="4385" y="1"/>
                      </a:lnTo>
                      <a:close/>
                    </a:path>
                  </a:pathLst>
                </a:custGeom>
                <a:solidFill>
                  <a:srgbClr val="ACCC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7" name="Google Shape;6857;p15"/>
                <p:cNvSpPr/>
                <p:nvPr/>
              </p:nvSpPr>
              <p:spPr>
                <a:xfrm>
                  <a:off x="2227800" y="1077875"/>
                  <a:ext cx="144750" cy="7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811" extrusionOk="0">
                      <a:moveTo>
                        <a:pt x="2979" y="1462"/>
                      </a:moveTo>
                      <a:lnTo>
                        <a:pt x="3148" y="1518"/>
                      </a:lnTo>
                      <a:lnTo>
                        <a:pt x="3316" y="1631"/>
                      </a:lnTo>
                      <a:lnTo>
                        <a:pt x="3429" y="1799"/>
                      </a:lnTo>
                      <a:lnTo>
                        <a:pt x="3485" y="1912"/>
                      </a:lnTo>
                      <a:lnTo>
                        <a:pt x="3654" y="1912"/>
                      </a:lnTo>
                      <a:lnTo>
                        <a:pt x="3710" y="1855"/>
                      </a:lnTo>
                      <a:lnTo>
                        <a:pt x="3710" y="1687"/>
                      </a:lnTo>
                      <a:lnTo>
                        <a:pt x="3710" y="1631"/>
                      </a:lnTo>
                      <a:lnTo>
                        <a:pt x="3710" y="1518"/>
                      </a:lnTo>
                      <a:lnTo>
                        <a:pt x="3822" y="1631"/>
                      </a:lnTo>
                      <a:lnTo>
                        <a:pt x="3822" y="1743"/>
                      </a:lnTo>
                      <a:lnTo>
                        <a:pt x="3766" y="1855"/>
                      </a:lnTo>
                      <a:lnTo>
                        <a:pt x="3654" y="1968"/>
                      </a:lnTo>
                      <a:lnTo>
                        <a:pt x="3598" y="2024"/>
                      </a:lnTo>
                      <a:lnTo>
                        <a:pt x="3541" y="2080"/>
                      </a:lnTo>
                      <a:lnTo>
                        <a:pt x="3598" y="2193"/>
                      </a:lnTo>
                      <a:lnTo>
                        <a:pt x="3654" y="2305"/>
                      </a:lnTo>
                      <a:lnTo>
                        <a:pt x="3541" y="2193"/>
                      </a:lnTo>
                      <a:lnTo>
                        <a:pt x="3373" y="2193"/>
                      </a:lnTo>
                      <a:lnTo>
                        <a:pt x="3260" y="2249"/>
                      </a:lnTo>
                      <a:lnTo>
                        <a:pt x="3148" y="2305"/>
                      </a:lnTo>
                      <a:lnTo>
                        <a:pt x="3148" y="2193"/>
                      </a:lnTo>
                      <a:lnTo>
                        <a:pt x="3148" y="2080"/>
                      </a:lnTo>
                      <a:lnTo>
                        <a:pt x="3148" y="1799"/>
                      </a:lnTo>
                      <a:lnTo>
                        <a:pt x="3148" y="1631"/>
                      </a:lnTo>
                      <a:lnTo>
                        <a:pt x="3092" y="1574"/>
                      </a:lnTo>
                      <a:lnTo>
                        <a:pt x="2923" y="1518"/>
                      </a:lnTo>
                      <a:lnTo>
                        <a:pt x="2859" y="1502"/>
                      </a:lnTo>
                      <a:lnTo>
                        <a:pt x="2859" y="1502"/>
                      </a:lnTo>
                      <a:lnTo>
                        <a:pt x="2979" y="1462"/>
                      </a:lnTo>
                      <a:close/>
                      <a:moveTo>
                        <a:pt x="2249" y="1349"/>
                      </a:moveTo>
                      <a:lnTo>
                        <a:pt x="2249" y="1462"/>
                      </a:lnTo>
                      <a:lnTo>
                        <a:pt x="2305" y="1518"/>
                      </a:lnTo>
                      <a:lnTo>
                        <a:pt x="2473" y="1518"/>
                      </a:lnTo>
                      <a:lnTo>
                        <a:pt x="2642" y="1462"/>
                      </a:lnTo>
                      <a:lnTo>
                        <a:pt x="2676" y="1473"/>
                      </a:lnTo>
                      <a:lnTo>
                        <a:pt x="2586" y="1518"/>
                      </a:lnTo>
                      <a:lnTo>
                        <a:pt x="2473" y="1574"/>
                      </a:lnTo>
                      <a:lnTo>
                        <a:pt x="2530" y="1687"/>
                      </a:lnTo>
                      <a:lnTo>
                        <a:pt x="2642" y="1799"/>
                      </a:lnTo>
                      <a:lnTo>
                        <a:pt x="2754" y="1912"/>
                      </a:lnTo>
                      <a:lnTo>
                        <a:pt x="2754" y="1968"/>
                      </a:lnTo>
                      <a:lnTo>
                        <a:pt x="2754" y="2193"/>
                      </a:lnTo>
                      <a:lnTo>
                        <a:pt x="2754" y="2249"/>
                      </a:lnTo>
                      <a:lnTo>
                        <a:pt x="2754" y="2361"/>
                      </a:lnTo>
                      <a:lnTo>
                        <a:pt x="2698" y="2249"/>
                      </a:lnTo>
                      <a:lnTo>
                        <a:pt x="2642" y="2249"/>
                      </a:lnTo>
                      <a:lnTo>
                        <a:pt x="2530" y="2305"/>
                      </a:lnTo>
                      <a:lnTo>
                        <a:pt x="2473" y="2361"/>
                      </a:lnTo>
                      <a:lnTo>
                        <a:pt x="2361" y="2361"/>
                      </a:lnTo>
                      <a:lnTo>
                        <a:pt x="2361" y="2305"/>
                      </a:lnTo>
                      <a:lnTo>
                        <a:pt x="2417" y="2136"/>
                      </a:lnTo>
                      <a:lnTo>
                        <a:pt x="2361" y="2080"/>
                      </a:lnTo>
                      <a:lnTo>
                        <a:pt x="2305" y="2024"/>
                      </a:lnTo>
                      <a:lnTo>
                        <a:pt x="2080" y="1968"/>
                      </a:lnTo>
                      <a:lnTo>
                        <a:pt x="1911" y="1855"/>
                      </a:lnTo>
                      <a:lnTo>
                        <a:pt x="1687" y="1799"/>
                      </a:lnTo>
                      <a:lnTo>
                        <a:pt x="1911" y="1743"/>
                      </a:lnTo>
                      <a:lnTo>
                        <a:pt x="2136" y="1574"/>
                      </a:lnTo>
                      <a:lnTo>
                        <a:pt x="2249" y="1349"/>
                      </a:lnTo>
                      <a:close/>
                      <a:moveTo>
                        <a:pt x="3991" y="1"/>
                      </a:moveTo>
                      <a:lnTo>
                        <a:pt x="3766" y="57"/>
                      </a:lnTo>
                      <a:lnTo>
                        <a:pt x="3541" y="113"/>
                      </a:lnTo>
                      <a:lnTo>
                        <a:pt x="3148" y="113"/>
                      </a:lnTo>
                      <a:lnTo>
                        <a:pt x="3092" y="169"/>
                      </a:lnTo>
                      <a:lnTo>
                        <a:pt x="2979" y="225"/>
                      </a:lnTo>
                      <a:lnTo>
                        <a:pt x="2923" y="282"/>
                      </a:lnTo>
                      <a:lnTo>
                        <a:pt x="2923" y="506"/>
                      </a:lnTo>
                      <a:lnTo>
                        <a:pt x="2923" y="675"/>
                      </a:lnTo>
                      <a:lnTo>
                        <a:pt x="2979" y="731"/>
                      </a:lnTo>
                      <a:lnTo>
                        <a:pt x="3148" y="619"/>
                      </a:lnTo>
                      <a:lnTo>
                        <a:pt x="3373" y="563"/>
                      </a:lnTo>
                      <a:lnTo>
                        <a:pt x="3373" y="675"/>
                      </a:lnTo>
                      <a:lnTo>
                        <a:pt x="3316" y="731"/>
                      </a:lnTo>
                      <a:lnTo>
                        <a:pt x="3260" y="675"/>
                      </a:lnTo>
                      <a:lnTo>
                        <a:pt x="3148" y="675"/>
                      </a:lnTo>
                      <a:lnTo>
                        <a:pt x="3092" y="731"/>
                      </a:lnTo>
                      <a:lnTo>
                        <a:pt x="2979" y="731"/>
                      </a:lnTo>
                      <a:lnTo>
                        <a:pt x="2923" y="844"/>
                      </a:lnTo>
                      <a:lnTo>
                        <a:pt x="2867" y="956"/>
                      </a:lnTo>
                      <a:lnTo>
                        <a:pt x="2811" y="1068"/>
                      </a:lnTo>
                      <a:lnTo>
                        <a:pt x="2754" y="1125"/>
                      </a:lnTo>
                      <a:lnTo>
                        <a:pt x="2642" y="1068"/>
                      </a:lnTo>
                      <a:lnTo>
                        <a:pt x="2530" y="1068"/>
                      </a:lnTo>
                      <a:lnTo>
                        <a:pt x="2417" y="1125"/>
                      </a:lnTo>
                      <a:lnTo>
                        <a:pt x="2361" y="1181"/>
                      </a:lnTo>
                      <a:lnTo>
                        <a:pt x="2249" y="1349"/>
                      </a:lnTo>
                      <a:lnTo>
                        <a:pt x="2305" y="1181"/>
                      </a:lnTo>
                      <a:lnTo>
                        <a:pt x="2361" y="1012"/>
                      </a:lnTo>
                      <a:lnTo>
                        <a:pt x="2361" y="844"/>
                      </a:lnTo>
                      <a:lnTo>
                        <a:pt x="2192" y="731"/>
                      </a:lnTo>
                      <a:lnTo>
                        <a:pt x="2024" y="619"/>
                      </a:lnTo>
                      <a:lnTo>
                        <a:pt x="1855" y="450"/>
                      </a:lnTo>
                      <a:lnTo>
                        <a:pt x="1799" y="394"/>
                      </a:lnTo>
                      <a:lnTo>
                        <a:pt x="1630" y="563"/>
                      </a:lnTo>
                      <a:lnTo>
                        <a:pt x="1518" y="675"/>
                      </a:lnTo>
                      <a:lnTo>
                        <a:pt x="1405" y="787"/>
                      </a:lnTo>
                      <a:lnTo>
                        <a:pt x="1293" y="956"/>
                      </a:lnTo>
                      <a:lnTo>
                        <a:pt x="1181" y="787"/>
                      </a:lnTo>
                      <a:lnTo>
                        <a:pt x="1124" y="619"/>
                      </a:lnTo>
                      <a:lnTo>
                        <a:pt x="1012" y="619"/>
                      </a:lnTo>
                      <a:lnTo>
                        <a:pt x="900" y="675"/>
                      </a:lnTo>
                      <a:lnTo>
                        <a:pt x="787" y="787"/>
                      </a:lnTo>
                      <a:lnTo>
                        <a:pt x="731" y="900"/>
                      </a:lnTo>
                      <a:lnTo>
                        <a:pt x="731" y="1012"/>
                      </a:lnTo>
                      <a:lnTo>
                        <a:pt x="787" y="1349"/>
                      </a:lnTo>
                      <a:lnTo>
                        <a:pt x="843" y="1462"/>
                      </a:lnTo>
                      <a:lnTo>
                        <a:pt x="956" y="1574"/>
                      </a:lnTo>
                      <a:lnTo>
                        <a:pt x="1012" y="1518"/>
                      </a:lnTo>
                      <a:lnTo>
                        <a:pt x="1012" y="1574"/>
                      </a:lnTo>
                      <a:lnTo>
                        <a:pt x="900" y="1687"/>
                      </a:lnTo>
                      <a:lnTo>
                        <a:pt x="787" y="1687"/>
                      </a:lnTo>
                      <a:lnTo>
                        <a:pt x="731" y="1631"/>
                      </a:lnTo>
                      <a:lnTo>
                        <a:pt x="619" y="1518"/>
                      </a:lnTo>
                      <a:lnTo>
                        <a:pt x="450" y="1518"/>
                      </a:lnTo>
                      <a:lnTo>
                        <a:pt x="394" y="1574"/>
                      </a:lnTo>
                      <a:lnTo>
                        <a:pt x="394" y="1631"/>
                      </a:lnTo>
                      <a:lnTo>
                        <a:pt x="281" y="1687"/>
                      </a:lnTo>
                      <a:lnTo>
                        <a:pt x="281" y="1799"/>
                      </a:lnTo>
                      <a:lnTo>
                        <a:pt x="113" y="1799"/>
                      </a:lnTo>
                      <a:lnTo>
                        <a:pt x="57" y="1855"/>
                      </a:lnTo>
                      <a:lnTo>
                        <a:pt x="0" y="1912"/>
                      </a:lnTo>
                      <a:lnTo>
                        <a:pt x="57" y="2024"/>
                      </a:lnTo>
                      <a:lnTo>
                        <a:pt x="281" y="2080"/>
                      </a:lnTo>
                      <a:lnTo>
                        <a:pt x="394" y="2193"/>
                      </a:lnTo>
                      <a:lnTo>
                        <a:pt x="562" y="2361"/>
                      </a:lnTo>
                      <a:lnTo>
                        <a:pt x="787" y="2361"/>
                      </a:lnTo>
                      <a:lnTo>
                        <a:pt x="956" y="2305"/>
                      </a:lnTo>
                      <a:lnTo>
                        <a:pt x="1124" y="2249"/>
                      </a:lnTo>
                      <a:lnTo>
                        <a:pt x="1181" y="2249"/>
                      </a:lnTo>
                      <a:lnTo>
                        <a:pt x="1293" y="2305"/>
                      </a:lnTo>
                      <a:lnTo>
                        <a:pt x="1349" y="2361"/>
                      </a:lnTo>
                      <a:lnTo>
                        <a:pt x="1462" y="2417"/>
                      </a:lnTo>
                      <a:lnTo>
                        <a:pt x="1574" y="2474"/>
                      </a:lnTo>
                      <a:lnTo>
                        <a:pt x="1687" y="2474"/>
                      </a:lnTo>
                      <a:lnTo>
                        <a:pt x="1799" y="2417"/>
                      </a:lnTo>
                      <a:lnTo>
                        <a:pt x="2024" y="2642"/>
                      </a:lnTo>
                      <a:lnTo>
                        <a:pt x="2136" y="2755"/>
                      </a:lnTo>
                      <a:lnTo>
                        <a:pt x="2361" y="2811"/>
                      </a:lnTo>
                      <a:lnTo>
                        <a:pt x="2530" y="2755"/>
                      </a:lnTo>
                      <a:lnTo>
                        <a:pt x="2642" y="2755"/>
                      </a:lnTo>
                      <a:lnTo>
                        <a:pt x="2698" y="2698"/>
                      </a:lnTo>
                      <a:lnTo>
                        <a:pt x="2698" y="2642"/>
                      </a:lnTo>
                      <a:lnTo>
                        <a:pt x="2698" y="2586"/>
                      </a:lnTo>
                      <a:lnTo>
                        <a:pt x="2754" y="2586"/>
                      </a:lnTo>
                      <a:lnTo>
                        <a:pt x="2754" y="2642"/>
                      </a:lnTo>
                      <a:lnTo>
                        <a:pt x="2923" y="2755"/>
                      </a:lnTo>
                      <a:lnTo>
                        <a:pt x="3092" y="2811"/>
                      </a:lnTo>
                      <a:lnTo>
                        <a:pt x="3260" y="2811"/>
                      </a:lnTo>
                      <a:lnTo>
                        <a:pt x="3429" y="2755"/>
                      </a:lnTo>
                      <a:lnTo>
                        <a:pt x="4384" y="2305"/>
                      </a:lnTo>
                      <a:lnTo>
                        <a:pt x="4665" y="2080"/>
                      </a:lnTo>
                      <a:lnTo>
                        <a:pt x="4778" y="1968"/>
                      </a:lnTo>
                      <a:lnTo>
                        <a:pt x="4946" y="1968"/>
                      </a:lnTo>
                      <a:lnTo>
                        <a:pt x="5396" y="1799"/>
                      </a:lnTo>
                      <a:lnTo>
                        <a:pt x="5565" y="1687"/>
                      </a:lnTo>
                      <a:lnTo>
                        <a:pt x="5733" y="1518"/>
                      </a:lnTo>
                      <a:lnTo>
                        <a:pt x="5790" y="1406"/>
                      </a:lnTo>
                      <a:lnTo>
                        <a:pt x="5284" y="1406"/>
                      </a:lnTo>
                      <a:lnTo>
                        <a:pt x="5115" y="1349"/>
                      </a:lnTo>
                      <a:lnTo>
                        <a:pt x="4946" y="1349"/>
                      </a:lnTo>
                      <a:lnTo>
                        <a:pt x="4946" y="1181"/>
                      </a:lnTo>
                      <a:lnTo>
                        <a:pt x="4834" y="1068"/>
                      </a:lnTo>
                      <a:lnTo>
                        <a:pt x="4553" y="1068"/>
                      </a:lnTo>
                      <a:lnTo>
                        <a:pt x="4497" y="1012"/>
                      </a:lnTo>
                      <a:lnTo>
                        <a:pt x="4384" y="956"/>
                      </a:lnTo>
                      <a:lnTo>
                        <a:pt x="4272" y="956"/>
                      </a:lnTo>
                      <a:lnTo>
                        <a:pt x="4328" y="844"/>
                      </a:lnTo>
                      <a:lnTo>
                        <a:pt x="4328" y="731"/>
                      </a:lnTo>
                      <a:lnTo>
                        <a:pt x="4441" y="450"/>
                      </a:lnTo>
                      <a:lnTo>
                        <a:pt x="4441" y="338"/>
                      </a:lnTo>
                      <a:lnTo>
                        <a:pt x="4384" y="113"/>
                      </a:lnTo>
                      <a:lnTo>
                        <a:pt x="4328" y="57"/>
                      </a:lnTo>
                      <a:lnTo>
                        <a:pt x="4216" y="1"/>
                      </a:lnTo>
                      <a:close/>
                    </a:path>
                  </a:pathLst>
                </a:custGeom>
                <a:solidFill>
                  <a:srgbClr val="B0CF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8" name="Google Shape;6858;p15"/>
                <p:cNvSpPr/>
                <p:nvPr/>
              </p:nvSpPr>
              <p:spPr>
                <a:xfrm>
                  <a:off x="1610950" y="1124250"/>
                  <a:ext cx="127875" cy="9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5" h="3879" extrusionOk="0">
                      <a:moveTo>
                        <a:pt x="4665" y="0"/>
                      </a:moveTo>
                      <a:lnTo>
                        <a:pt x="4553" y="57"/>
                      </a:lnTo>
                      <a:lnTo>
                        <a:pt x="4440" y="225"/>
                      </a:lnTo>
                      <a:lnTo>
                        <a:pt x="4328" y="281"/>
                      </a:lnTo>
                      <a:lnTo>
                        <a:pt x="4272" y="225"/>
                      </a:lnTo>
                      <a:lnTo>
                        <a:pt x="4103" y="225"/>
                      </a:lnTo>
                      <a:lnTo>
                        <a:pt x="3991" y="281"/>
                      </a:lnTo>
                      <a:lnTo>
                        <a:pt x="3934" y="338"/>
                      </a:lnTo>
                      <a:lnTo>
                        <a:pt x="3822" y="225"/>
                      </a:lnTo>
                      <a:lnTo>
                        <a:pt x="3766" y="281"/>
                      </a:lnTo>
                      <a:lnTo>
                        <a:pt x="3710" y="450"/>
                      </a:lnTo>
                      <a:lnTo>
                        <a:pt x="3597" y="619"/>
                      </a:lnTo>
                      <a:lnTo>
                        <a:pt x="3541" y="731"/>
                      </a:lnTo>
                      <a:lnTo>
                        <a:pt x="3429" y="731"/>
                      </a:lnTo>
                      <a:lnTo>
                        <a:pt x="3372" y="843"/>
                      </a:lnTo>
                      <a:lnTo>
                        <a:pt x="3372" y="956"/>
                      </a:lnTo>
                      <a:lnTo>
                        <a:pt x="3429" y="1068"/>
                      </a:lnTo>
                      <a:lnTo>
                        <a:pt x="3429" y="1181"/>
                      </a:lnTo>
                      <a:lnTo>
                        <a:pt x="3372" y="1237"/>
                      </a:lnTo>
                      <a:lnTo>
                        <a:pt x="3316" y="1181"/>
                      </a:lnTo>
                      <a:lnTo>
                        <a:pt x="3260" y="1124"/>
                      </a:lnTo>
                      <a:lnTo>
                        <a:pt x="3260" y="1012"/>
                      </a:lnTo>
                      <a:lnTo>
                        <a:pt x="3260" y="956"/>
                      </a:lnTo>
                      <a:lnTo>
                        <a:pt x="3204" y="900"/>
                      </a:lnTo>
                      <a:lnTo>
                        <a:pt x="3204" y="956"/>
                      </a:lnTo>
                      <a:lnTo>
                        <a:pt x="3148" y="1124"/>
                      </a:lnTo>
                      <a:lnTo>
                        <a:pt x="2923" y="1124"/>
                      </a:lnTo>
                      <a:lnTo>
                        <a:pt x="2867" y="1349"/>
                      </a:lnTo>
                      <a:lnTo>
                        <a:pt x="2754" y="1574"/>
                      </a:lnTo>
                      <a:lnTo>
                        <a:pt x="2698" y="1462"/>
                      </a:lnTo>
                      <a:lnTo>
                        <a:pt x="2642" y="1349"/>
                      </a:lnTo>
                      <a:lnTo>
                        <a:pt x="2585" y="1068"/>
                      </a:lnTo>
                      <a:lnTo>
                        <a:pt x="2473" y="843"/>
                      </a:lnTo>
                      <a:lnTo>
                        <a:pt x="2080" y="843"/>
                      </a:lnTo>
                      <a:lnTo>
                        <a:pt x="2192" y="1012"/>
                      </a:lnTo>
                      <a:lnTo>
                        <a:pt x="2248" y="1012"/>
                      </a:lnTo>
                      <a:lnTo>
                        <a:pt x="2361" y="956"/>
                      </a:lnTo>
                      <a:lnTo>
                        <a:pt x="2417" y="956"/>
                      </a:lnTo>
                      <a:lnTo>
                        <a:pt x="2473" y="1012"/>
                      </a:lnTo>
                      <a:lnTo>
                        <a:pt x="2473" y="1124"/>
                      </a:lnTo>
                      <a:lnTo>
                        <a:pt x="2417" y="1293"/>
                      </a:lnTo>
                      <a:lnTo>
                        <a:pt x="2361" y="1349"/>
                      </a:lnTo>
                      <a:lnTo>
                        <a:pt x="2248" y="1293"/>
                      </a:lnTo>
                      <a:lnTo>
                        <a:pt x="2192" y="1237"/>
                      </a:lnTo>
                      <a:lnTo>
                        <a:pt x="2080" y="1237"/>
                      </a:lnTo>
                      <a:lnTo>
                        <a:pt x="2136" y="1462"/>
                      </a:lnTo>
                      <a:lnTo>
                        <a:pt x="2136" y="1743"/>
                      </a:lnTo>
                      <a:lnTo>
                        <a:pt x="2136" y="1799"/>
                      </a:lnTo>
                      <a:lnTo>
                        <a:pt x="2080" y="1855"/>
                      </a:lnTo>
                      <a:lnTo>
                        <a:pt x="2080" y="2305"/>
                      </a:lnTo>
                      <a:lnTo>
                        <a:pt x="2136" y="2417"/>
                      </a:lnTo>
                      <a:lnTo>
                        <a:pt x="2136" y="2530"/>
                      </a:lnTo>
                      <a:lnTo>
                        <a:pt x="2136" y="2642"/>
                      </a:lnTo>
                      <a:lnTo>
                        <a:pt x="2248" y="2754"/>
                      </a:lnTo>
                      <a:lnTo>
                        <a:pt x="2192" y="2811"/>
                      </a:lnTo>
                      <a:lnTo>
                        <a:pt x="2136" y="2811"/>
                      </a:lnTo>
                      <a:lnTo>
                        <a:pt x="2080" y="2754"/>
                      </a:lnTo>
                      <a:lnTo>
                        <a:pt x="2023" y="2642"/>
                      </a:lnTo>
                      <a:lnTo>
                        <a:pt x="1855" y="2586"/>
                      </a:lnTo>
                      <a:lnTo>
                        <a:pt x="1461" y="2642"/>
                      </a:lnTo>
                      <a:lnTo>
                        <a:pt x="1405" y="2698"/>
                      </a:lnTo>
                      <a:lnTo>
                        <a:pt x="1405" y="2754"/>
                      </a:lnTo>
                      <a:lnTo>
                        <a:pt x="1349" y="2811"/>
                      </a:lnTo>
                      <a:lnTo>
                        <a:pt x="1237" y="2867"/>
                      </a:lnTo>
                      <a:lnTo>
                        <a:pt x="1068" y="2867"/>
                      </a:lnTo>
                      <a:lnTo>
                        <a:pt x="1012" y="2754"/>
                      </a:lnTo>
                      <a:lnTo>
                        <a:pt x="787" y="2473"/>
                      </a:lnTo>
                      <a:lnTo>
                        <a:pt x="731" y="2417"/>
                      </a:lnTo>
                      <a:lnTo>
                        <a:pt x="618" y="2417"/>
                      </a:lnTo>
                      <a:lnTo>
                        <a:pt x="618" y="2530"/>
                      </a:lnTo>
                      <a:lnTo>
                        <a:pt x="562" y="2586"/>
                      </a:lnTo>
                      <a:lnTo>
                        <a:pt x="506" y="2586"/>
                      </a:lnTo>
                      <a:lnTo>
                        <a:pt x="393" y="2530"/>
                      </a:lnTo>
                      <a:lnTo>
                        <a:pt x="169" y="2642"/>
                      </a:lnTo>
                      <a:lnTo>
                        <a:pt x="56" y="2698"/>
                      </a:lnTo>
                      <a:lnTo>
                        <a:pt x="0" y="2811"/>
                      </a:lnTo>
                      <a:lnTo>
                        <a:pt x="225" y="3485"/>
                      </a:lnTo>
                      <a:lnTo>
                        <a:pt x="393" y="3373"/>
                      </a:lnTo>
                      <a:lnTo>
                        <a:pt x="506" y="3316"/>
                      </a:lnTo>
                      <a:lnTo>
                        <a:pt x="618" y="3373"/>
                      </a:lnTo>
                      <a:lnTo>
                        <a:pt x="843" y="3373"/>
                      </a:lnTo>
                      <a:lnTo>
                        <a:pt x="899" y="3316"/>
                      </a:lnTo>
                      <a:lnTo>
                        <a:pt x="1012" y="3204"/>
                      </a:lnTo>
                      <a:lnTo>
                        <a:pt x="1068" y="3148"/>
                      </a:lnTo>
                      <a:lnTo>
                        <a:pt x="1349" y="3204"/>
                      </a:lnTo>
                      <a:lnTo>
                        <a:pt x="1518" y="3316"/>
                      </a:lnTo>
                      <a:lnTo>
                        <a:pt x="1630" y="3373"/>
                      </a:lnTo>
                      <a:lnTo>
                        <a:pt x="1742" y="3541"/>
                      </a:lnTo>
                      <a:lnTo>
                        <a:pt x="1799" y="3710"/>
                      </a:lnTo>
                      <a:lnTo>
                        <a:pt x="1855" y="3822"/>
                      </a:lnTo>
                      <a:lnTo>
                        <a:pt x="1911" y="3879"/>
                      </a:lnTo>
                      <a:lnTo>
                        <a:pt x="2023" y="3879"/>
                      </a:lnTo>
                      <a:lnTo>
                        <a:pt x="2136" y="3822"/>
                      </a:lnTo>
                      <a:lnTo>
                        <a:pt x="2136" y="3710"/>
                      </a:lnTo>
                      <a:lnTo>
                        <a:pt x="2136" y="3541"/>
                      </a:lnTo>
                      <a:lnTo>
                        <a:pt x="2192" y="3429"/>
                      </a:lnTo>
                      <a:lnTo>
                        <a:pt x="2361" y="3429"/>
                      </a:lnTo>
                      <a:lnTo>
                        <a:pt x="2473" y="3485"/>
                      </a:lnTo>
                      <a:lnTo>
                        <a:pt x="2698" y="3316"/>
                      </a:lnTo>
                      <a:lnTo>
                        <a:pt x="2810" y="3148"/>
                      </a:lnTo>
                      <a:lnTo>
                        <a:pt x="2810" y="2923"/>
                      </a:lnTo>
                      <a:lnTo>
                        <a:pt x="2642" y="2530"/>
                      </a:lnTo>
                      <a:lnTo>
                        <a:pt x="2754" y="2698"/>
                      </a:lnTo>
                      <a:lnTo>
                        <a:pt x="2810" y="2754"/>
                      </a:lnTo>
                      <a:lnTo>
                        <a:pt x="2923" y="2811"/>
                      </a:lnTo>
                      <a:lnTo>
                        <a:pt x="3204" y="2811"/>
                      </a:lnTo>
                      <a:lnTo>
                        <a:pt x="3316" y="2923"/>
                      </a:lnTo>
                      <a:lnTo>
                        <a:pt x="3372" y="3035"/>
                      </a:lnTo>
                      <a:lnTo>
                        <a:pt x="3485" y="3092"/>
                      </a:lnTo>
                      <a:lnTo>
                        <a:pt x="3541" y="3035"/>
                      </a:lnTo>
                      <a:lnTo>
                        <a:pt x="3653" y="2867"/>
                      </a:lnTo>
                      <a:lnTo>
                        <a:pt x="3710" y="2754"/>
                      </a:lnTo>
                      <a:lnTo>
                        <a:pt x="3710" y="2642"/>
                      </a:lnTo>
                      <a:lnTo>
                        <a:pt x="3597" y="2530"/>
                      </a:lnTo>
                      <a:lnTo>
                        <a:pt x="3541" y="2473"/>
                      </a:lnTo>
                      <a:lnTo>
                        <a:pt x="3597" y="2417"/>
                      </a:lnTo>
                      <a:lnTo>
                        <a:pt x="3710" y="2361"/>
                      </a:lnTo>
                      <a:lnTo>
                        <a:pt x="3766" y="2136"/>
                      </a:lnTo>
                      <a:lnTo>
                        <a:pt x="3710" y="1968"/>
                      </a:lnTo>
                      <a:lnTo>
                        <a:pt x="3710" y="1799"/>
                      </a:lnTo>
                      <a:lnTo>
                        <a:pt x="3710" y="1574"/>
                      </a:lnTo>
                      <a:lnTo>
                        <a:pt x="3710" y="1518"/>
                      </a:lnTo>
                      <a:lnTo>
                        <a:pt x="3766" y="1518"/>
                      </a:lnTo>
                      <a:lnTo>
                        <a:pt x="4103" y="1405"/>
                      </a:lnTo>
                      <a:lnTo>
                        <a:pt x="4215" y="1293"/>
                      </a:lnTo>
                      <a:lnTo>
                        <a:pt x="4272" y="1181"/>
                      </a:lnTo>
                      <a:lnTo>
                        <a:pt x="4440" y="1124"/>
                      </a:lnTo>
                      <a:lnTo>
                        <a:pt x="4553" y="1181"/>
                      </a:lnTo>
                      <a:lnTo>
                        <a:pt x="4834" y="1293"/>
                      </a:lnTo>
                      <a:lnTo>
                        <a:pt x="4834" y="1237"/>
                      </a:lnTo>
                      <a:lnTo>
                        <a:pt x="4890" y="1237"/>
                      </a:lnTo>
                      <a:lnTo>
                        <a:pt x="4890" y="1293"/>
                      </a:lnTo>
                      <a:lnTo>
                        <a:pt x="5059" y="1237"/>
                      </a:lnTo>
                      <a:lnTo>
                        <a:pt x="5115" y="1181"/>
                      </a:lnTo>
                      <a:lnTo>
                        <a:pt x="5059" y="900"/>
                      </a:lnTo>
                      <a:lnTo>
                        <a:pt x="5002" y="843"/>
                      </a:lnTo>
                      <a:lnTo>
                        <a:pt x="4946" y="787"/>
                      </a:lnTo>
                      <a:lnTo>
                        <a:pt x="4834" y="787"/>
                      </a:lnTo>
                      <a:lnTo>
                        <a:pt x="4721" y="843"/>
                      </a:lnTo>
                      <a:lnTo>
                        <a:pt x="4946" y="562"/>
                      </a:lnTo>
                      <a:lnTo>
                        <a:pt x="5059" y="394"/>
                      </a:lnTo>
                      <a:lnTo>
                        <a:pt x="5059" y="225"/>
                      </a:lnTo>
                      <a:lnTo>
                        <a:pt x="5115" y="113"/>
                      </a:lnTo>
                      <a:lnTo>
                        <a:pt x="5059" y="0"/>
                      </a:lnTo>
                      <a:lnTo>
                        <a:pt x="4946" y="0"/>
                      </a:lnTo>
                      <a:lnTo>
                        <a:pt x="4890" y="57"/>
                      </a:lnTo>
                      <a:lnTo>
                        <a:pt x="4778" y="0"/>
                      </a:lnTo>
                      <a:close/>
                    </a:path>
                  </a:pathLst>
                </a:custGeom>
                <a:solidFill>
                  <a:srgbClr val="ABCC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9" name="Google Shape;6859;p15"/>
                <p:cNvSpPr/>
                <p:nvPr/>
              </p:nvSpPr>
              <p:spPr>
                <a:xfrm>
                  <a:off x="2018425" y="987950"/>
                  <a:ext cx="88550" cy="6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2" h="2755" extrusionOk="0">
                      <a:moveTo>
                        <a:pt x="2305" y="0"/>
                      </a:moveTo>
                      <a:lnTo>
                        <a:pt x="788" y="450"/>
                      </a:lnTo>
                      <a:lnTo>
                        <a:pt x="675" y="675"/>
                      </a:lnTo>
                      <a:lnTo>
                        <a:pt x="619" y="731"/>
                      </a:lnTo>
                      <a:lnTo>
                        <a:pt x="450" y="619"/>
                      </a:lnTo>
                      <a:lnTo>
                        <a:pt x="338" y="675"/>
                      </a:lnTo>
                      <a:lnTo>
                        <a:pt x="282" y="731"/>
                      </a:lnTo>
                      <a:lnTo>
                        <a:pt x="169" y="900"/>
                      </a:lnTo>
                      <a:lnTo>
                        <a:pt x="57" y="1068"/>
                      </a:lnTo>
                      <a:lnTo>
                        <a:pt x="1" y="1293"/>
                      </a:lnTo>
                      <a:lnTo>
                        <a:pt x="1" y="1349"/>
                      </a:lnTo>
                      <a:lnTo>
                        <a:pt x="57" y="1462"/>
                      </a:lnTo>
                      <a:lnTo>
                        <a:pt x="113" y="1518"/>
                      </a:lnTo>
                      <a:lnTo>
                        <a:pt x="169" y="1574"/>
                      </a:lnTo>
                      <a:lnTo>
                        <a:pt x="57" y="1687"/>
                      </a:lnTo>
                      <a:lnTo>
                        <a:pt x="1" y="1799"/>
                      </a:lnTo>
                      <a:lnTo>
                        <a:pt x="1" y="1855"/>
                      </a:lnTo>
                      <a:lnTo>
                        <a:pt x="1" y="1968"/>
                      </a:lnTo>
                      <a:lnTo>
                        <a:pt x="113" y="2080"/>
                      </a:lnTo>
                      <a:lnTo>
                        <a:pt x="226" y="2249"/>
                      </a:lnTo>
                      <a:lnTo>
                        <a:pt x="282" y="2305"/>
                      </a:lnTo>
                      <a:lnTo>
                        <a:pt x="338" y="2361"/>
                      </a:lnTo>
                      <a:lnTo>
                        <a:pt x="394" y="2361"/>
                      </a:lnTo>
                      <a:lnTo>
                        <a:pt x="507" y="2305"/>
                      </a:lnTo>
                      <a:lnTo>
                        <a:pt x="563" y="2249"/>
                      </a:lnTo>
                      <a:lnTo>
                        <a:pt x="619" y="2249"/>
                      </a:lnTo>
                      <a:lnTo>
                        <a:pt x="619" y="2305"/>
                      </a:lnTo>
                      <a:lnTo>
                        <a:pt x="619" y="2361"/>
                      </a:lnTo>
                      <a:lnTo>
                        <a:pt x="563" y="2530"/>
                      </a:lnTo>
                      <a:lnTo>
                        <a:pt x="563" y="2586"/>
                      </a:lnTo>
                      <a:lnTo>
                        <a:pt x="619" y="2698"/>
                      </a:lnTo>
                      <a:lnTo>
                        <a:pt x="1012" y="2642"/>
                      </a:lnTo>
                      <a:lnTo>
                        <a:pt x="1181" y="2642"/>
                      </a:lnTo>
                      <a:lnTo>
                        <a:pt x="1350" y="2754"/>
                      </a:lnTo>
                      <a:lnTo>
                        <a:pt x="1462" y="2754"/>
                      </a:lnTo>
                      <a:lnTo>
                        <a:pt x="1574" y="2698"/>
                      </a:lnTo>
                      <a:lnTo>
                        <a:pt x="1743" y="2642"/>
                      </a:lnTo>
                      <a:lnTo>
                        <a:pt x="1799" y="2530"/>
                      </a:lnTo>
                      <a:lnTo>
                        <a:pt x="1855" y="2305"/>
                      </a:lnTo>
                      <a:lnTo>
                        <a:pt x="1855" y="2192"/>
                      </a:lnTo>
                      <a:lnTo>
                        <a:pt x="1743" y="2192"/>
                      </a:lnTo>
                      <a:lnTo>
                        <a:pt x="1574" y="2249"/>
                      </a:lnTo>
                      <a:lnTo>
                        <a:pt x="1518" y="2192"/>
                      </a:lnTo>
                      <a:lnTo>
                        <a:pt x="1406" y="2136"/>
                      </a:lnTo>
                      <a:lnTo>
                        <a:pt x="1350" y="2024"/>
                      </a:lnTo>
                      <a:lnTo>
                        <a:pt x="1293" y="1968"/>
                      </a:lnTo>
                      <a:lnTo>
                        <a:pt x="1293" y="1855"/>
                      </a:lnTo>
                      <a:lnTo>
                        <a:pt x="1350" y="1968"/>
                      </a:lnTo>
                      <a:lnTo>
                        <a:pt x="1462" y="2024"/>
                      </a:lnTo>
                      <a:lnTo>
                        <a:pt x="1743" y="2080"/>
                      </a:lnTo>
                      <a:lnTo>
                        <a:pt x="1968" y="2080"/>
                      </a:lnTo>
                      <a:lnTo>
                        <a:pt x="2136" y="2024"/>
                      </a:lnTo>
                      <a:lnTo>
                        <a:pt x="2361" y="2024"/>
                      </a:lnTo>
                      <a:lnTo>
                        <a:pt x="2474" y="1986"/>
                      </a:lnTo>
                      <a:lnTo>
                        <a:pt x="2474" y="1986"/>
                      </a:lnTo>
                      <a:lnTo>
                        <a:pt x="2474" y="2080"/>
                      </a:lnTo>
                      <a:lnTo>
                        <a:pt x="2474" y="2136"/>
                      </a:lnTo>
                      <a:lnTo>
                        <a:pt x="2642" y="2249"/>
                      </a:lnTo>
                      <a:lnTo>
                        <a:pt x="3092" y="2249"/>
                      </a:lnTo>
                      <a:lnTo>
                        <a:pt x="3317" y="2136"/>
                      </a:lnTo>
                      <a:lnTo>
                        <a:pt x="3485" y="1968"/>
                      </a:lnTo>
                      <a:lnTo>
                        <a:pt x="3542" y="1855"/>
                      </a:lnTo>
                      <a:lnTo>
                        <a:pt x="3542" y="1743"/>
                      </a:lnTo>
                      <a:lnTo>
                        <a:pt x="3485" y="1630"/>
                      </a:lnTo>
                      <a:lnTo>
                        <a:pt x="3429" y="1518"/>
                      </a:lnTo>
                      <a:lnTo>
                        <a:pt x="3542" y="1406"/>
                      </a:lnTo>
                      <a:lnTo>
                        <a:pt x="3542" y="1293"/>
                      </a:lnTo>
                      <a:lnTo>
                        <a:pt x="3317" y="1068"/>
                      </a:lnTo>
                      <a:lnTo>
                        <a:pt x="3204" y="956"/>
                      </a:lnTo>
                      <a:lnTo>
                        <a:pt x="3204" y="843"/>
                      </a:lnTo>
                      <a:lnTo>
                        <a:pt x="3261" y="787"/>
                      </a:lnTo>
                      <a:lnTo>
                        <a:pt x="3373" y="787"/>
                      </a:lnTo>
                      <a:lnTo>
                        <a:pt x="3485" y="619"/>
                      </a:lnTo>
                      <a:lnTo>
                        <a:pt x="3485" y="562"/>
                      </a:lnTo>
                      <a:lnTo>
                        <a:pt x="3373" y="450"/>
                      </a:lnTo>
                      <a:lnTo>
                        <a:pt x="3317" y="506"/>
                      </a:lnTo>
                      <a:lnTo>
                        <a:pt x="3261" y="394"/>
                      </a:lnTo>
                      <a:lnTo>
                        <a:pt x="3148" y="394"/>
                      </a:lnTo>
                      <a:lnTo>
                        <a:pt x="2980" y="338"/>
                      </a:lnTo>
                      <a:lnTo>
                        <a:pt x="2923" y="281"/>
                      </a:lnTo>
                      <a:lnTo>
                        <a:pt x="2867" y="281"/>
                      </a:lnTo>
                      <a:lnTo>
                        <a:pt x="2811" y="113"/>
                      </a:lnTo>
                      <a:lnTo>
                        <a:pt x="2699" y="57"/>
                      </a:lnTo>
                      <a:lnTo>
                        <a:pt x="2642" y="0"/>
                      </a:lnTo>
                      <a:lnTo>
                        <a:pt x="2586" y="0"/>
                      </a:lnTo>
                      <a:lnTo>
                        <a:pt x="2418" y="113"/>
                      </a:lnTo>
                      <a:lnTo>
                        <a:pt x="2249" y="225"/>
                      </a:lnTo>
                      <a:lnTo>
                        <a:pt x="2193" y="225"/>
                      </a:lnTo>
                      <a:lnTo>
                        <a:pt x="2305" y="113"/>
                      </a:lnTo>
                      <a:lnTo>
                        <a:pt x="2361" y="57"/>
                      </a:lnTo>
                      <a:lnTo>
                        <a:pt x="2305" y="0"/>
                      </a:lnTo>
                      <a:close/>
                    </a:path>
                  </a:pathLst>
                </a:custGeom>
                <a:solidFill>
                  <a:srgbClr val="ADD0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0" name="Google Shape;6860;p15"/>
                <p:cNvSpPr/>
                <p:nvPr/>
              </p:nvSpPr>
              <p:spPr>
                <a:xfrm>
                  <a:off x="1717725" y="1087700"/>
                  <a:ext cx="85750" cy="10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0" h="4161" extrusionOk="0">
                      <a:moveTo>
                        <a:pt x="1518" y="1"/>
                      </a:moveTo>
                      <a:lnTo>
                        <a:pt x="956" y="170"/>
                      </a:lnTo>
                      <a:lnTo>
                        <a:pt x="900" y="282"/>
                      </a:lnTo>
                      <a:lnTo>
                        <a:pt x="844" y="338"/>
                      </a:lnTo>
                      <a:lnTo>
                        <a:pt x="788" y="394"/>
                      </a:lnTo>
                      <a:lnTo>
                        <a:pt x="731" y="394"/>
                      </a:lnTo>
                      <a:lnTo>
                        <a:pt x="675" y="451"/>
                      </a:lnTo>
                      <a:lnTo>
                        <a:pt x="619" y="732"/>
                      </a:lnTo>
                      <a:lnTo>
                        <a:pt x="563" y="900"/>
                      </a:lnTo>
                      <a:lnTo>
                        <a:pt x="507" y="1013"/>
                      </a:lnTo>
                      <a:lnTo>
                        <a:pt x="507" y="1069"/>
                      </a:lnTo>
                      <a:lnTo>
                        <a:pt x="563" y="1294"/>
                      </a:lnTo>
                      <a:lnTo>
                        <a:pt x="619" y="1406"/>
                      </a:lnTo>
                      <a:lnTo>
                        <a:pt x="619" y="1519"/>
                      </a:lnTo>
                      <a:lnTo>
                        <a:pt x="788" y="1462"/>
                      </a:lnTo>
                      <a:lnTo>
                        <a:pt x="844" y="1462"/>
                      </a:lnTo>
                      <a:lnTo>
                        <a:pt x="900" y="1350"/>
                      </a:lnTo>
                      <a:lnTo>
                        <a:pt x="1012" y="1294"/>
                      </a:lnTo>
                      <a:lnTo>
                        <a:pt x="1125" y="1294"/>
                      </a:lnTo>
                      <a:lnTo>
                        <a:pt x="1237" y="1350"/>
                      </a:lnTo>
                      <a:lnTo>
                        <a:pt x="1406" y="1462"/>
                      </a:lnTo>
                      <a:lnTo>
                        <a:pt x="1462" y="1406"/>
                      </a:lnTo>
                      <a:lnTo>
                        <a:pt x="1518" y="1350"/>
                      </a:lnTo>
                      <a:lnTo>
                        <a:pt x="1406" y="1687"/>
                      </a:lnTo>
                      <a:lnTo>
                        <a:pt x="1350" y="1800"/>
                      </a:lnTo>
                      <a:lnTo>
                        <a:pt x="1237" y="1856"/>
                      </a:lnTo>
                      <a:lnTo>
                        <a:pt x="1069" y="1856"/>
                      </a:lnTo>
                      <a:lnTo>
                        <a:pt x="788" y="1687"/>
                      </a:lnTo>
                      <a:lnTo>
                        <a:pt x="731" y="1631"/>
                      </a:lnTo>
                      <a:lnTo>
                        <a:pt x="731" y="1800"/>
                      </a:lnTo>
                      <a:lnTo>
                        <a:pt x="675" y="1912"/>
                      </a:lnTo>
                      <a:lnTo>
                        <a:pt x="507" y="2137"/>
                      </a:lnTo>
                      <a:lnTo>
                        <a:pt x="394" y="2137"/>
                      </a:lnTo>
                      <a:lnTo>
                        <a:pt x="338" y="2193"/>
                      </a:lnTo>
                      <a:lnTo>
                        <a:pt x="338" y="2305"/>
                      </a:lnTo>
                      <a:lnTo>
                        <a:pt x="394" y="2362"/>
                      </a:lnTo>
                      <a:lnTo>
                        <a:pt x="450" y="2418"/>
                      </a:lnTo>
                      <a:lnTo>
                        <a:pt x="563" y="2362"/>
                      </a:lnTo>
                      <a:lnTo>
                        <a:pt x="619" y="2305"/>
                      </a:lnTo>
                      <a:lnTo>
                        <a:pt x="675" y="2305"/>
                      </a:lnTo>
                      <a:lnTo>
                        <a:pt x="675" y="2362"/>
                      </a:lnTo>
                      <a:lnTo>
                        <a:pt x="731" y="2474"/>
                      </a:lnTo>
                      <a:lnTo>
                        <a:pt x="731" y="2530"/>
                      </a:lnTo>
                      <a:lnTo>
                        <a:pt x="731" y="2586"/>
                      </a:lnTo>
                      <a:lnTo>
                        <a:pt x="731" y="2699"/>
                      </a:lnTo>
                      <a:lnTo>
                        <a:pt x="507" y="2699"/>
                      </a:lnTo>
                      <a:lnTo>
                        <a:pt x="394" y="2586"/>
                      </a:lnTo>
                      <a:lnTo>
                        <a:pt x="282" y="2530"/>
                      </a:lnTo>
                      <a:lnTo>
                        <a:pt x="1" y="2530"/>
                      </a:lnTo>
                      <a:lnTo>
                        <a:pt x="1" y="2924"/>
                      </a:lnTo>
                      <a:lnTo>
                        <a:pt x="57" y="3149"/>
                      </a:lnTo>
                      <a:lnTo>
                        <a:pt x="113" y="3317"/>
                      </a:lnTo>
                      <a:lnTo>
                        <a:pt x="282" y="3317"/>
                      </a:lnTo>
                      <a:lnTo>
                        <a:pt x="338" y="3261"/>
                      </a:lnTo>
                      <a:lnTo>
                        <a:pt x="394" y="3205"/>
                      </a:lnTo>
                      <a:lnTo>
                        <a:pt x="450" y="3317"/>
                      </a:lnTo>
                      <a:lnTo>
                        <a:pt x="507" y="3317"/>
                      </a:lnTo>
                      <a:lnTo>
                        <a:pt x="563" y="3261"/>
                      </a:lnTo>
                      <a:lnTo>
                        <a:pt x="675" y="3205"/>
                      </a:lnTo>
                      <a:lnTo>
                        <a:pt x="788" y="3149"/>
                      </a:lnTo>
                      <a:lnTo>
                        <a:pt x="844" y="3205"/>
                      </a:lnTo>
                      <a:lnTo>
                        <a:pt x="844" y="3373"/>
                      </a:lnTo>
                      <a:lnTo>
                        <a:pt x="956" y="3711"/>
                      </a:lnTo>
                      <a:lnTo>
                        <a:pt x="1012" y="3879"/>
                      </a:lnTo>
                      <a:lnTo>
                        <a:pt x="1069" y="4048"/>
                      </a:lnTo>
                      <a:lnTo>
                        <a:pt x="1181" y="4160"/>
                      </a:lnTo>
                      <a:lnTo>
                        <a:pt x="1406" y="4160"/>
                      </a:lnTo>
                      <a:lnTo>
                        <a:pt x="1406" y="3992"/>
                      </a:lnTo>
                      <a:lnTo>
                        <a:pt x="1406" y="3823"/>
                      </a:lnTo>
                      <a:lnTo>
                        <a:pt x="1406" y="3711"/>
                      </a:lnTo>
                      <a:lnTo>
                        <a:pt x="1406" y="3317"/>
                      </a:lnTo>
                      <a:lnTo>
                        <a:pt x="1518" y="3092"/>
                      </a:lnTo>
                      <a:lnTo>
                        <a:pt x="1574" y="3036"/>
                      </a:lnTo>
                      <a:lnTo>
                        <a:pt x="1687" y="2980"/>
                      </a:lnTo>
                      <a:lnTo>
                        <a:pt x="1574" y="3092"/>
                      </a:lnTo>
                      <a:lnTo>
                        <a:pt x="1462" y="3205"/>
                      </a:lnTo>
                      <a:lnTo>
                        <a:pt x="1462" y="3317"/>
                      </a:lnTo>
                      <a:lnTo>
                        <a:pt x="1518" y="3373"/>
                      </a:lnTo>
                      <a:lnTo>
                        <a:pt x="1574" y="3430"/>
                      </a:lnTo>
                      <a:lnTo>
                        <a:pt x="1743" y="3430"/>
                      </a:lnTo>
                      <a:lnTo>
                        <a:pt x="1855" y="3373"/>
                      </a:lnTo>
                      <a:lnTo>
                        <a:pt x="1968" y="3261"/>
                      </a:lnTo>
                      <a:lnTo>
                        <a:pt x="2080" y="3036"/>
                      </a:lnTo>
                      <a:lnTo>
                        <a:pt x="2136" y="2811"/>
                      </a:lnTo>
                      <a:lnTo>
                        <a:pt x="2136" y="2530"/>
                      </a:lnTo>
                      <a:lnTo>
                        <a:pt x="2112" y="2265"/>
                      </a:lnTo>
                      <a:lnTo>
                        <a:pt x="2136" y="2362"/>
                      </a:lnTo>
                      <a:lnTo>
                        <a:pt x="2193" y="2474"/>
                      </a:lnTo>
                      <a:lnTo>
                        <a:pt x="2305" y="2586"/>
                      </a:lnTo>
                      <a:lnTo>
                        <a:pt x="2417" y="2586"/>
                      </a:lnTo>
                      <a:lnTo>
                        <a:pt x="2474" y="2474"/>
                      </a:lnTo>
                      <a:lnTo>
                        <a:pt x="2530" y="2362"/>
                      </a:lnTo>
                      <a:lnTo>
                        <a:pt x="2530" y="2249"/>
                      </a:lnTo>
                      <a:lnTo>
                        <a:pt x="2474" y="2081"/>
                      </a:lnTo>
                      <a:lnTo>
                        <a:pt x="2361" y="1968"/>
                      </a:lnTo>
                      <a:lnTo>
                        <a:pt x="2305" y="1912"/>
                      </a:lnTo>
                      <a:lnTo>
                        <a:pt x="2249" y="1743"/>
                      </a:lnTo>
                      <a:lnTo>
                        <a:pt x="2193" y="1631"/>
                      </a:lnTo>
                      <a:lnTo>
                        <a:pt x="2193" y="1519"/>
                      </a:lnTo>
                      <a:lnTo>
                        <a:pt x="2474" y="1800"/>
                      </a:lnTo>
                      <a:lnTo>
                        <a:pt x="2642" y="1968"/>
                      </a:lnTo>
                      <a:lnTo>
                        <a:pt x="2811" y="2024"/>
                      </a:lnTo>
                      <a:lnTo>
                        <a:pt x="2867" y="1856"/>
                      </a:lnTo>
                      <a:lnTo>
                        <a:pt x="2811" y="1743"/>
                      </a:lnTo>
                      <a:lnTo>
                        <a:pt x="2867" y="1519"/>
                      </a:lnTo>
                      <a:lnTo>
                        <a:pt x="2811" y="1350"/>
                      </a:lnTo>
                      <a:lnTo>
                        <a:pt x="2755" y="1238"/>
                      </a:lnTo>
                      <a:lnTo>
                        <a:pt x="2923" y="1294"/>
                      </a:lnTo>
                      <a:lnTo>
                        <a:pt x="2980" y="1238"/>
                      </a:lnTo>
                      <a:lnTo>
                        <a:pt x="3092" y="1181"/>
                      </a:lnTo>
                      <a:lnTo>
                        <a:pt x="3204" y="1125"/>
                      </a:lnTo>
                      <a:lnTo>
                        <a:pt x="3261" y="1069"/>
                      </a:lnTo>
                      <a:lnTo>
                        <a:pt x="3373" y="1013"/>
                      </a:lnTo>
                      <a:lnTo>
                        <a:pt x="3429" y="844"/>
                      </a:lnTo>
                      <a:lnTo>
                        <a:pt x="3317" y="675"/>
                      </a:lnTo>
                      <a:lnTo>
                        <a:pt x="3261" y="563"/>
                      </a:lnTo>
                      <a:lnTo>
                        <a:pt x="3092" y="507"/>
                      </a:lnTo>
                      <a:lnTo>
                        <a:pt x="2923" y="563"/>
                      </a:lnTo>
                      <a:lnTo>
                        <a:pt x="2867" y="619"/>
                      </a:lnTo>
                      <a:lnTo>
                        <a:pt x="2755" y="563"/>
                      </a:lnTo>
                      <a:lnTo>
                        <a:pt x="2586" y="451"/>
                      </a:lnTo>
                      <a:lnTo>
                        <a:pt x="2417" y="394"/>
                      </a:lnTo>
                      <a:lnTo>
                        <a:pt x="2193" y="394"/>
                      </a:lnTo>
                      <a:lnTo>
                        <a:pt x="1968" y="563"/>
                      </a:lnTo>
                      <a:lnTo>
                        <a:pt x="1799" y="619"/>
                      </a:lnTo>
                      <a:lnTo>
                        <a:pt x="1743" y="619"/>
                      </a:lnTo>
                      <a:lnTo>
                        <a:pt x="1687" y="507"/>
                      </a:lnTo>
                      <a:lnTo>
                        <a:pt x="1687" y="338"/>
                      </a:lnTo>
                      <a:lnTo>
                        <a:pt x="1631" y="170"/>
                      </a:lnTo>
                      <a:lnTo>
                        <a:pt x="1574" y="57"/>
                      </a:lnTo>
                      <a:lnTo>
                        <a:pt x="1518" y="1"/>
                      </a:lnTo>
                      <a:close/>
                    </a:path>
                  </a:pathLst>
                </a:custGeom>
                <a:solidFill>
                  <a:srgbClr val="B1D2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1" name="Google Shape;6861;p15"/>
                <p:cNvSpPr/>
                <p:nvPr/>
              </p:nvSpPr>
              <p:spPr>
                <a:xfrm>
                  <a:off x="1757075" y="1023075"/>
                  <a:ext cx="212200" cy="7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3036" extrusionOk="0">
                      <a:moveTo>
                        <a:pt x="8319" y="1"/>
                      </a:moveTo>
                      <a:lnTo>
                        <a:pt x="7813" y="113"/>
                      </a:lnTo>
                      <a:lnTo>
                        <a:pt x="3654" y="1406"/>
                      </a:lnTo>
                      <a:lnTo>
                        <a:pt x="0" y="2586"/>
                      </a:lnTo>
                      <a:lnTo>
                        <a:pt x="57" y="2698"/>
                      </a:lnTo>
                      <a:lnTo>
                        <a:pt x="169" y="2698"/>
                      </a:lnTo>
                      <a:lnTo>
                        <a:pt x="338" y="2642"/>
                      </a:lnTo>
                      <a:lnTo>
                        <a:pt x="619" y="2586"/>
                      </a:lnTo>
                      <a:lnTo>
                        <a:pt x="900" y="2474"/>
                      </a:lnTo>
                      <a:lnTo>
                        <a:pt x="1181" y="2361"/>
                      </a:lnTo>
                      <a:lnTo>
                        <a:pt x="1518" y="2305"/>
                      </a:lnTo>
                      <a:lnTo>
                        <a:pt x="1293" y="2361"/>
                      </a:lnTo>
                      <a:lnTo>
                        <a:pt x="1237" y="2417"/>
                      </a:lnTo>
                      <a:lnTo>
                        <a:pt x="1125" y="2474"/>
                      </a:lnTo>
                      <a:lnTo>
                        <a:pt x="1125" y="2642"/>
                      </a:lnTo>
                      <a:lnTo>
                        <a:pt x="1125" y="2755"/>
                      </a:lnTo>
                      <a:lnTo>
                        <a:pt x="1181" y="2811"/>
                      </a:lnTo>
                      <a:lnTo>
                        <a:pt x="1349" y="2923"/>
                      </a:lnTo>
                      <a:lnTo>
                        <a:pt x="1462" y="2923"/>
                      </a:lnTo>
                      <a:lnTo>
                        <a:pt x="1630" y="2867"/>
                      </a:lnTo>
                      <a:lnTo>
                        <a:pt x="1743" y="2755"/>
                      </a:lnTo>
                      <a:lnTo>
                        <a:pt x="1911" y="2698"/>
                      </a:lnTo>
                      <a:lnTo>
                        <a:pt x="2136" y="2755"/>
                      </a:lnTo>
                      <a:lnTo>
                        <a:pt x="2305" y="2867"/>
                      </a:lnTo>
                      <a:lnTo>
                        <a:pt x="2417" y="2923"/>
                      </a:lnTo>
                      <a:lnTo>
                        <a:pt x="2530" y="2979"/>
                      </a:lnTo>
                      <a:lnTo>
                        <a:pt x="2754" y="3036"/>
                      </a:lnTo>
                      <a:lnTo>
                        <a:pt x="2923" y="3036"/>
                      </a:lnTo>
                      <a:lnTo>
                        <a:pt x="3036" y="2979"/>
                      </a:lnTo>
                      <a:lnTo>
                        <a:pt x="3036" y="2923"/>
                      </a:lnTo>
                      <a:lnTo>
                        <a:pt x="3036" y="2811"/>
                      </a:lnTo>
                      <a:lnTo>
                        <a:pt x="2923" y="2755"/>
                      </a:lnTo>
                      <a:lnTo>
                        <a:pt x="2867" y="2642"/>
                      </a:lnTo>
                      <a:lnTo>
                        <a:pt x="2811" y="2530"/>
                      </a:lnTo>
                      <a:lnTo>
                        <a:pt x="3092" y="2530"/>
                      </a:lnTo>
                      <a:lnTo>
                        <a:pt x="3148" y="2474"/>
                      </a:lnTo>
                      <a:lnTo>
                        <a:pt x="3204" y="2361"/>
                      </a:lnTo>
                      <a:lnTo>
                        <a:pt x="3204" y="2249"/>
                      </a:lnTo>
                      <a:lnTo>
                        <a:pt x="3260" y="2136"/>
                      </a:lnTo>
                      <a:lnTo>
                        <a:pt x="3260" y="2024"/>
                      </a:lnTo>
                      <a:lnTo>
                        <a:pt x="3260" y="1912"/>
                      </a:lnTo>
                      <a:lnTo>
                        <a:pt x="3429" y="1968"/>
                      </a:lnTo>
                      <a:lnTo>
                        <a:pt x="3485" y="1912"/>
                      </a:lnTo>
                      <a:lnTo>
                        <a:pt x="3598" y="1855"/>
                      </a:lnTo>
                      <a:lnTo>
                        <a:pt x="3598" y="1687"/>
                      </a:lnTo>
                      <a:lnTo>
                        <a:pt x="3598" y="1630"/>
                      </a:lnTo>
                      <a:lnTo>
                        <a:pt x="3710" y="1630"/>
                      </a:lnTo>
                      <a:lnTo>
                        <a:pt x="3879" y="1574"/>
                      </a:lnTo>
                      <a:lnTo>
                        <a:pt x="4047" y="1574"/>
                      </a:lnTo>
                      <a:lnTo>
                        <a:pt x="4047" y="1687"/>
                      </a:lnTo>
                      <a:lnTo>
                        <a:pt x="4047" y="1912"/>
                      </a:lnTo>
                      <a:lnTo>
                        <a:pt x="4047" y="2024"/>
                      </a:lnTo>
                      <a:lnTo>
                        <a:pt x="4103" y="2024"/>
                      </a:lnTo>
                      <a:lnTo>
                        <a:pt x="4328" y="2080"/>
                      </a:lnTo>
                      <a:lnTo>
                        <a:pt x="4441" y="2193"/>
                      </a:lnTo>
                      <a:lnTo>
                        <a:pt x="4497" y="2249"/>
                      </a:lnTo>
                      <a:lnTo>
                        <a:pt x="4553" y="2249"/>
                      </a:lnTo>
                      <a:lnTo>
                        <a:pt x="4665" y="2193"/>
                      </a:lnTo>
                      <a:lnTo>
                        <a:pt x="4778" y="2080"/>
                      </a:lnTo>
                      <a:lnTo>
                        <a:pt x="4890" y="1968"/>
                      </a:lnTo>
                      <a:lnTo>
                        <a:pt x="5003" y="2024"/>
                      </a:lnTo>
                      <a:lnTo>
                        <a:pt x="5115" y="2080"/>
                      </a:lnTo>
                      <a:lnTo>
                        <a:pt x="5284" y="2193"/>
                      </a:lnTo>
                      <a:lnTo>
                        <a:pt x="5396" y="2193"/>
                      </a:lnTo>
                      <a:lnTo>
                        <a:pt x="5509" y="2136"/>
                      </a:lnTo>
                      <a:lnTo>
                        <a:pt x="5565" y="2024"/>
                      </a:lnTo>
                      <a:lnTo>
                        <a:pt x="5509" y="1968"/>
                      </a:lnTo>
                      <a:lnTo>
                        <a:pt x="5396" y="1799"/>
                      </a:lnTo>
                      <a:lnTo>
                        <a:pt x="5340" y="1630"/>
                      </a:lnTo>
                      <a:lnTo>
                        <a:pt x="5284" y="1574"/>
                      </a:lnTo>
                      <a:lnTo>
                        <a:pt x="5059" y="1574"/>
                      </a:lnTo>
                      <a:lnTo>
                        <a:pt x="5003" y="1518"/>
                      </a:lnTo>
                      <a:lnTo>
                        <a:pt x="4890" y="1349"/>
                      </a:lnTo>
                      <a:lnTo>
                        <a:pt x="4890" y="1349"/>
                      </a:lnTo>
                      <a:lnTo>
                        <a:pt x="5059" y="1462"/>
                      </a:lnTo>
                      <a:lnTo>
                        <a:pt x="5228" y="1462"/>
                      </a:lnTo>
                      <a:lnTo>
                        <a:pt x="5340" y="1406"/>
                      </a:lnTo>
                      <a:lnTo>
                        <a:pt x="5340" y="1518"/>
                      </a:lnTo>
                      <a:lnTo>
                        <a:pt x="5396" y="1630"/>
                      </a:lnTo>
                      <a:lnTo>
                        <a:pt x="5509" y="1743"/>
                      </a:lnTo>
                      <a:lnTo>
                        <a:pt x="5677" y="1799"/>
                      </a:lnTo>
                      <a:lnTo>
                        <a:pt x="5790" y="1799"/>
                      </a:lnTo>
                      <a:lnTo>
                        <a:pt x="5902" y="1743"/>
                      </a:lnTo>
                      <a:lnTo>
                        <a:pt x="6071" y="1518"/>
                      </a:lnTo>
                      <a:lnTo>
                        <a:pt x="6239" y="1349"/>
                      </a:lnTo>
                      <a:lnTo>
                        <a:pt x="6408" y="1349"/>
                      </a:lnTo>
                      <a:lnTo>
                        <a:pt x="6520" y="1237"/>
                      </a:lnTo>
                      <a:lnTo>
                        <a:pt x="6576" y="1125"/>
                      </a:lnTo>
                      <a:lnTo>
                        <a:pt x="6633" y="1012"/>
                      </a:lnTo>
                      <a:lnTo>
                        <a:pt x="6801" y="1237"/>
                      </a:lnTo>
                      <a:lnTo>
                        <a:pt x="6914" y="1349"/>
                      </a:lnTo>
                      <a:lnTo>
                        <a:pt x="6970" y="1293"/>
                      </a:lnTo>
                      <a:lnTo>
                        <a:pt x="7026" y="1237"/>
                      </a:lnTo>
                      <a:lnTo>
                        <a:pt x="7082" y="1125"/>
                      </a:lnTo>
                      <a:lnTo>
                        <a:pt x="7139" y="1068"/>
                      </a:lnTo>
                      <a:lnTo>
                        <a:pt x="7195" y="1012"/>
                      </a:lnTo>
                      <a:lnTo>
                        <a:pt x="7307" y="1012"/>
                      </a:lnTo>
                      <a:lnTo>
                        <a:pt x="7420" y="1068"/>
                      </a:lnTo>
                      <a:lnTo>
                        <a:pt x="7532" y="1181"/>
                      </a:lnTo>
                      <a:lnTo>
                        <a:pt x="7644" y="1293"/>
                      </a:lnTo>
                      <a:lnTo>
                        <a:pt x="7757" y="1349"/>
                      </a:lnTo>
                      <a:lnTo>
                        <a:pt x="8094" y="1349"/>
                      </a:lnTo>
                      <a:lnTo>
                        <a:pt x="8150" y="1237"/>
                      </a:lnTo>
                      <a:lnTo>
                        <a:pt x="8206" y="1181"/>
                      </a:lnTo>
                      <a:lnTo>
                        <a:pt x="8206" y="1012"/>
                      </a:lnTo>
                      <a:lnTo>
                        <a:pt x="8206" y="900"/>
                      </a:lnTo>
                      <a:lnTo>
                        <a:pt x="8094" y="787"/>
                      </a:lnTo>
                      <a:lnTo>
                        <a:pt x="8038" y="731"/>
                      </a:lnTo>
                      <a:lnTo>
                        <a:pt x="7869" y="787"/>
                      </a:lnTo>
                      <a:lnTo>
                        <a:pt x="7813" y="844"/>
                      </a:lnTo>
                      <a:lnTo>
                        <a:pt x="7813" y="787"/>
                      </a:lnTo>
                      <a:lnTo>
                        <a:pt x="7813" y="675"/>
                      </a:lnTo>
                      <a:lnTo>
                        <a:pt x="7757" y="619"/>
                      </a:lnTo>
                      <a:lnTo>
                        <a:pt x="7757" y="506"/>
                      </a:lnTo>
                      <a:lnTo>
                        <a:pt x="7757" y="394"/>
                      </a:lnTo>
                      <a:lnTo>
                        <a:pt x="7813" y="338"/>
                      </a:lnTo>
                      <a:lnTo>
                        <a:pt x="7869" y="338"/>
                      </a:lnTo>
                      <a:lnTo>
                        <a:pt x="8038" y="282"/>
                      </a:lnTo>
                      <a:lnTo>
                        <a:pt x="8150" y="338"/>
                      </a:lnTo>
                      <a:lnTo>
                        <a:pt x="8319" y="450"/>
                      </a:lnTo>
                      <a:lnTo>
                        <a:pt x="8431" y="450"/>
                      </a:lnTo>
                      <a:lnTo>
                        <a:pt x="8487" y="394"/>
                      </a:lnTo>
                      <a:lnTo>
                        <a:pt x="8487" y="338"/>
                      </a:lnTo>
                      <a:lnTo>
                        <a:pt x="8487" y="225"/>
                      </a:lnTo>
                      <a:lnTo>
                        <a:pt x="8431" y="113"/>
                      </a:lnTo>
                      <a:lnTo>
                        <a:pt x="8319" y="1"/>
                      </a:lnTo>
                      <a:close/>
                    </a:path>
                  </a:pathLst>
                </a:custGeom>
                <a:solidFill>
                  <a:srgbClr val="C3DF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2" name="Google Shape;6862;p15"/>
                <p:cNvSpPr/>
                <p:nvPr/>
              </p:nvSpPr>
              <p:spPr>
                <a:xfrm>
                  <a:off x="1703675" y="1242275"/>
                  <a:ext cx="109625" cy="10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5" h="4217" extrusionOk="0">
                      <a:moveTo>
                        <a:pt x="1293" y="1743"/>
                      </a:moveTo>
                      <a:lnTo>
                        <a:pt x="1462" y="2080"/>
                      </a:lnTo>
                      <a:lnTo>
                        <a:pt x="1518" y="2249"/>
                      </a:lnTo>
                      <a:lnTo>
                        <a:pt x="1518" y="2361"/>
                      </a:lnTo>
                      <a:lnTo>
                        <a:pt x="1406" y="2530"/>
                      </a:lnTo>
                      <a:lnTo>
                        <a:pt x="1350" y="2249"/>
                      </a:lnTo>
                      <a:lnTo>
                        <a:pt x="1237" y="2080"/>
                      </a:lnTo>
                      <a:lnTo>
                        <a:pt x="1069" y="1912"/>
                      </a:lnTo>
                      <a:lnTo>
                        <a:pt x="1125" y="1912"/>
                      </a:lnTo>
                      <a:lnTo>
                        <a:pt x="1181" y="1855"/>
                      </a:lnTo>
                      <a:lnTo>
                        <a:pt x="1293" y="1743"/>
                      </a:lnTo>
                      <a:close/>
                      <a:moveTo>
                        <a:pt x="1125" y="2361"/>
                      </a:moveTo>
                      <a:lnTo>
                        <a:pt x="1181" y="2474"/>
                      </a:lnTo>
                      <a:lnTo>
                        <a:pt x="1181" y="2586"/>
                      </a:lnTo>
                      <a:lnTo>
                        <a:pt x="1125" y="2361"/>
                      </a:lnTo>
                      <a:close/>
                      <a:moveTo>
                        <a:pt x="2811" y="1"/>
                      </a:moveTo>
                      <a:lnTo>
                        <a:pt x="2474" y="450"/>
                      </a:lnTo>
                      <a:lnTo>
                        <a:pt x="2417" y="619"/>
                      </a:lnTo>
                      <a:lnTo>
                        <a:pt x="2417" y="787"/>
                      </a:lnTo>
                      <a:lnTo>
                        <a:pt x="2474" y="956"/>
                      </a:lnTo>
                      <a:lnTo>
                        <a:pt x="2530" y="1012"/>
                      </a:lnTo>
                      <a:lnTo>
                        <a:pt x="2867" y="1012"/>
                      </a:lnTo>
                      <a:lnTo>
                        <a:pt x="2867" y="1181"/>
                      </a:lnTo>
                      <a:lnTo>
                        <a:pt x="2755" y="1125"/>
                      </a:lnTo>
                      <a:lnTo>
                        <a:pt x="2698" y="1125"/>
                      </a:lnTo>
                      <a:lnTo>
                        <a:pt x="2642" y="1181"/>
                      </a:lnTo>
                      <a:lnTo>
                        <a:pt x="2586" y="1293"/>
                      </a:lnTo>
                      <a:lnTo>
                        <a:pt x="2530" y="1406"/>
                      </a:lnTo>
                      <a:lnTo>
                        <a:pt x="2417" y="1462"/>
                      </a:lnTo>
                      <a:lnTo>
                        <a:pt x="2305" y="1518"/>
                      </a:lnTo>
                      <a:lnTo>
                        <a:pt x="2193" y="1799"/>
                      </a:lnTo>
                      <a:lnTo>
                        <a:pt x="2136" y="1855"/>
                      </a:lnTo>
                      <a:lnTo>
                        <a:pt x="2024" y="1855"/>
                      </a:lnTo>
                      <a:lnTo>
                        <a:pt x="1968" y="1799"/>
                      </a:lnTo>
                      <a:lnTo>
                        <a:pt x="1855" y="1687"/>
                      </a:lnTo>
                      <a:lnTo>
                        <a:pt x="1687" y="1631"/>
                      </a:lnTo>
                      <a:lnTo>
                        <a:pt x="1574" y="1518"/>
                      </a:lnTo>
                      <a:lnTo>
                        <a:pt x="1462" y="1406"/>
                      </a:lnTo>
                      <a:lnTo>
                        <a:pt x="1350" y="1293"/>
                      </a:lnTo>
                      <a:lnTo>
                        <a:pt x="1237" y="1293"/>
                      </a:lnTo>
                      <a:lnTo>
                        <a:pt x="1012" y="1406"/>
                      </a:lnTo>
                      <a:lnTo>
                        <a:pt x="900" y="1462"/>
                      </a:lnTo>
                      <a:lnTo>
                        <a:pt x="844" y="1518"/>
                      </a:lnTo>
                      <a:lnTo>
                        <a:pt x="844" y="1631"/>
                      </a:lnTo>
                      <a:lnTo>
                        <a:pt x="900" y="1799"/>
                      </a:lnTo>
                      <a:lnTo>
                        <a:pt x="956" y="1855"/>
                      </a:lnTo>
                      <a:lnTo>
                        <a:pt x="844" y="1799"/>
                      </a:lnTo>
                      <a:lnTo>
                        <a:pt x="844" y="1912"/>
                      </a:lnTo>
                      <a:lnTo>
                        <a:pt x="844" y="2024"/>
                      </a:lnTo>
                      <a:lnTo>
                        <a:pt x="975" y="2155"/>
                      </a:lnTo>
                      <a:lnTo>
                        <a:pt x="975" y="2155"/>
                      </a:lnTo>
                      <a:lnTo>
                        <a:pt x="956" y="2136"/>
                      </a:lnTo>
                      <a:lnTo>
                        <a:pt x="844" y="2080"/>
                      </a:lnTo>
                      <a:lnTo>
                        <a:pt x="731" y="2080"/>
                      </a:lnTo>
                      <a:lnTo>
                        <a:pt x="675" y="2136"/>
                      </a:lnTo>
                      <a:lnTo>
                        <a:pt x="619" y="2305"/>
                      </a:lnTo>
                      <a:lnTo>
                        <a:pt x="619" y="2474"/>
                      </a:lnTo>
                      <a:lnTo>
                        <a:pt x="563" y="2530"/>
                      </a:lnTo>
                      <a:lnTo>
                        <a:pt x="338" y="2417"/>
                      </a:lnTo>
                      <a:lnTo>
                        <a:pt x="169" y="2417"/>
                      </a:lnTo>
                      <a:lnTo>
                        <a:pt x="57" y="2530"/>
                      </a:lnTo>
                      <a:lnTo>
                        <a:pt x="1" y="2642"/>
                      </a:lnTo>
                      <a:lnTo>
                        <a:pt x="57" y="2811"/>
                      </a:lnTo>
                      <a:lnTo>
                        <a:pt x="57" y="2980"/>
                      </a:lnTo>
                      <a:lnTo>
                        <a:pt x="57" y="3148"/>
                      </a:lnTo>
                      <a:lnTo>
                        <a:pt x="113" y="3261"/>
                      </a:lnTo>
                      <a:lnTo>
                        <a:pt x="225" y="3317"/>
                      </a:lnTo>
                      <a:lnTo>
                        <a:pt x="394" y="3317"/>
                      </a:lnTo>
                      <a:lnTo>
                        <a:pt x="506" y="3373"/>
                      </a:lnTo>
                      <a:lnTo>
                        <a:pt x="619" y="3373"/>
                      </a:lnTo>
                      <a:lnTo>
                        <a:pt x="787" y="3485"/>
                      </a:lnTo>
                      <a:lnTo>
                        <a:pt x="900" y="3485"/>
                      </a:lnTo>
                      <a:lnTo>
                        <a:pt x="1012" y="3429"/>
                      </a:lnTo>
                      <a:lnTo>
                        <a:pt x="1181" y="3261"/>
                      </a:lnTo>
                      <a:lnTo>
                        <a:pt x="1181" y="3429"/>
                      </a:lnTo>
                      <a:lnTo>
                        <a:pt x="1125" y="3542"/>
                      </a:lnTo>
                      <a:lnTo>
                        <a:pt x="1012" y="3766"/>
                      </a:lnTo>
                      <a:lnTo>
                        <a:pt x="900" y="3991"/>
                      </a:lnTo>
                      <a:lnTo>
                        <a:pt x="844" y="4047"/>
                      </a:lnTo>
                      <a:lnTo>
                        <a:pt x="844" y="4216"/>
                      </a:lnTo>
                      <a:lnTo>
                        <a:pt x="1462" y="3991"/>
                      </a:lnTo>
                      <a:lnTo>
                        <a:pt x="1406" y="3879"/>
                      </a:lnTo>
                      <a:lnTo>
                        <a:pt x="1518" y="3823"/>
                      </a:lnTo>
                      <a:lnTo>
                        <a:pt x="1518" y="3766"/>
                      </a:lnTo>
                      <a:lnTo>
                        <a:pt x="1574" y="3710"/>
                      </a:lnTo>
                      <a:lnTo>
                        <a:pt x="1631" y="3710"/>
                      </a:lnTo>
                      <a:lnTo>
                        <a:pt x="1687" y="3654"/>
                      </a:lnTo>
                      <a:lnTo>
                        <a:pt x="1631" y="3542"/>
                      </a:lnTo>
                      <a:lnTo>
                        <a:pt x="1518" y="3485"/>
                      </a:lnTo>
                      <a:lnTo>
                        <a:pt x="1518" y="3429"/>
                      </a:lnTo>
                      <a:lnTo>
                        <a:pt x="1518" y="3317"/>
                      </a:lnTo>
                      <a:lnTo>
                        <a:pt x="1631" y="3261"/>
                      </a:lnTo>
                      <a:lnTo>
                        <a:pt x="1631" y="3148"/>
                      </a:lnTo>
                      <a:lnTo>
                        <a:pt x="1743" y="3036"/>
                      </a:lnTo>
                      <a:lnTo>
                        <a:pt x="1799" y="3036"/>
                      </a:lnTo>
                      <a:lnTo>
                        <a:pt x="1799" y="3092"/>
                      </a:lnTo>
                      <a:lnTo>
                        <a:pt x="1855" y="3092"/>
                      </a:lnTo>
                      <a:lnTo>
                        <a:pt x="1855" y="3148"/>
                      </a:lnTo>
                      <a:lnTo>
                        <a:pt x="1912" y="3261"/>
                      </a:lnTo>
                      <a:lnTo>
                        <a:pt x="2024" y="3261"/>
                      </a:lnTo>
                      <a:lnTo>
                        <a:pt x="2136" y="3204"/>
                      </a:lnTo>
                      <a:lnTo>
                        <a:pt x="2249" y="3036"/>
                      </a:lnTo>
                      <a:lnTo>
                        <a:pt x="2193" y="2867"/>
                      </a:lnTo>
                      <a:lnTo>
                        <a:pt x="2136" y="2698"/>
                      </a:lnTo>
                      <a:lnTo>
                        <a:pt x="2024" y="2586"/>
                      </a:lnTo>
                      <a:lnTo>
                        <a:pt x="1855" y="2474"/>
                      </a:lnTo>
                      <a:lnTo>
                        <a:pt x="2080" y="2417"/>
                      </a:lnTo>
                      <a:lnTo>
                        <a:pt x="2249" y="2305"/>
                      </a:lnTo>
                      <a:lnTo>
                        <a:pt x="2417" y="2193"/>
                      </a:lnTo>
                      <a:lnTo>
                        <a:pt x="2923" y="2193"/>
                      </a:lnTo>
                      <a:lnTo>
                        <a:pt x="3036" y="2136"/>
                      </a:lnTo>
                      <a:lnTo>
                        <a:pt x="3036" y="2024"/>
                      </a:lnTo>
                      <a:lnTo>
                        <a:pt x="3092" y="1968"/>
                      </a:lnTo>
                      <a:lnTo>
                        <a:pt x="3092" y="1912"/>
                      </a:lnTo>
                      <a:lnTo>
                        <a:pt x="3373" y="1912"/>
                      </a:lnTo>
                      <a:lnTo>
                        <a:pt x="3542" y="1799"/>
                      </a:lnTo>
                      <a:lnTo>
                        <a:pt x="3654" y="1574"/>
                      </a:lnTo>
                      <a:lnTo>
                        <a:pt x="3766" y="1406"/>
                      </a:lnTo>
                      <a:lnTo>
                        <a:pt x="3654" y="1350"/>
                      </a:lnTo>
                      <a:lnTo>
                        <a:pt x="3710" y="1350"/>
                      </a:lnTo>
                      <a:lnTo>
                        <a:pt x="3766" y="1293"/>
                      </a:lnTo>
                      <a:lnTo>
                        <a:pt x="3823" y="1237"/>
                      </a:lnTo>
                      <a:lnTo>
                        <a:pt x="3823" y="1125"/>
                      </a:lnTo>
                      <a:lnTo>
                        <a:pt x="3879" y="1069"/>
                      </a:lnTo>
                      <a:lnTo>
                        <a:pt x="3935" y="1012"/>
                      </a:lnTo>
                      <a:lnTo>
                        <a:pt x="3935" y="1125"/>
                      </a:lnTo>
                      <a:lnTo>
                        <a:pt x="3879" y="1237"/>
                      </a:lnTo>
                      <a:lnTo>
                        <a:pt x="3935" y="1350"/>
                      </a:lnTo>
                      <a:lnTo>
                        <a:pt x="3935" y="1406"/>
                      </a:lnTo>
                      <a:lnTo>
                        <a:pt x="4216" y="1406"/>
                      </a:lnTo>
                      <a:lnTo>
                        <a:pt x="4272" y="1293"/>
                      </a:lnTo>
                      <a:lnTo>
                        <a:pt x="4328" y="1125"/>
                      </a:lnTo>
                      <a:lnTo>
                        <a:pt x="4385" y="956"/>
                      </a:lnTo>
                      <a:lnTo>
                        <a:pt x="4328" y="956"/>
                      </a:lnTo>
                      <a:lnTo>
                        <a:pt x="4328" y="675"/>
                      </a:lnTo>
                      <a:lnTo>
                        <a:pt x="4385" y="450"/>
                      </a:lnTo>
                      <a:lnTo>
                        <a:pt x="4328" y="338"/>
                      </a:lnTo>
                      <a:lnTo>
                        <a:pt x="4104" y="338"/>
                      </a:lnTo>
                      <a:lnTo>
                        <a:pt x="4047" y="450"/>
                      </a:lnTo>
                      <a:lnTo>
                        <a:pt x="3991" y="506"/>
                      </a:lnTo>
                      <a:lnTo>
                        <a:pt x="3879" y="506"/>
                      </a:lnTo>
                      <a:lnTo>
                        <a:pt x="3766" y="619"/>
                      </a:lnTo>
                      <a:lnTo>
                        <a:pt x="3766" y="675"/>
                      </a:lnTo>
                      <a:lnTo>
                        <a:pt x="3710" y="675"/>
                      </a:lnTo>
                      <a:lnTo>
                        <a:pt x="3654" y="619"/>
                      </a:lnTo>
                      <a:lnTo>
                        <a:pt x="3542" y="506"/>
                      </a:lnTo>
                      <a:lnTo>
                        <a:pt x="3429" y="338"/>
                      </a:lnTo>
                      <a:lnTo>
                        <a:pt x="3317" y="225"/>
                      </a:lnTo>
                      <a:lnTo>
                        <a:pt x="3148" y="169"/>
                      </a:lnTo>
                      <a:lnTo>
                        <a:pt x="3092" y="225"/>
                      </a:lnTo>
                      <a:lnTo>
                        <a:pt x="2979" y="57"/>
                      </a:lnTo>
                      <a:lnTo>
                        <a:pt x="2923" y="57"/>
                      </a:lnTo>
                      <a:lnTo>
                        <a:pt x="2811" y="1"/>
                      </a:lnTo>
                      <a:close/>
                    </a:path>
                  </a:pathLst>
                </a:custGeom>
                <a:solidFill>
                  <a:srgbClr val="9CC0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3" name="Google Shape;6863;p15"/>
                <p:cNvSpPr/>
                <p:nvPr/>
              </p:nvSpPr>
              <p:spPr>
                <a:xfrm>
                  <a:off x="2095700" y="950000"/>
                  <a:ext cx="104025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1" h="3655" extrusionOk="0">
                      <a:moveTo>
                        <a:pt x="4160" y="1"/>
                      </a:moveTo>
                      <a:lnTo>
                        <a:pt x="675" y="1069"/>
                      </a:lnTo>
                      <a:lnTo>
                        <a:pt x="675" y="1350"/>
                      </a:lnTo>
                      <a:lnTo>
                        <a:pt x="563" y="1518"/>
                      </a:lnTo>
                      <a:lnTo>
                        <a:pt x="394" y="1631"/>
                      </a:lnTo>
                      <a:lnTo>
                        <a:pt x="170" y="1687"/>
                      </a:lnTo>
                      <a:lnTo>
                        <a:pt x="57" y="1799"/>
                      </a:lnTo>
                      <a:lnTo>
                        <a:pt x="57" y="1912"/>
                      </a:lnTo>
                      <a:lnTo>
                        <a:pt x="113" y="1968"/>
                      </a:lnTo>
                      <a:lnTo>
                        <a:pt x="170" y="1968"/>
                      </a:lnTo>
                      <a:lnTo>
                        <a:pt x="282" y="2024"/>
                      </a:lnTo>
                      <a:lnTo>
                        <a:pt x="338" y="2080"/>
                      </a:lnTo>
                      <a:lnTo>
                        <a:pt x="338" y="2137"/>
                      </a:lnTo>
                      <a:lnTo>
                        <a:pt x="282" y="2249"/>
                      </a:lnTo>
                      <a:lnTo>
                        <a:pt x="170" y="2193"/>
                      </a:lnTo>
                      <a:lnTo>
                        <a:pt x="57" y="2137"/>
                      </a:lnTo>
                      <a:lnTo>
                        <a:pt x="1" y="2137"/>
                      </a:lnTo>
                      <a:lnTo>
                        <a:pt x="1" y="2193"/>
                      </a:lnTo>
                      <a:lnTo>
                        <a:pt x="57" y="2530"/>
                      </a:lnTo>
                      <a:lnTo>
                        <a:pt x="113" y="2643"/>
                      </a:lnTo>
                      <a:lnTo>
                        <a:pt x="282" y="2755"/>
                      </a:lnTo>
                      <a:lnTo>
                        <a:pt x="394" y="2867"/>
                      </a:lnTo>
                      <a:lnTo>
                        <a:pt x="338" y="2924"/>
                      </a:lnTo>
                      <a:lnTo>
                        <a:pt x="282" y="2924"/>
                      </a:lnTo>
                      <a:lnTo>
                        <a:pt x="226" y="2867"/>
                      </a:lnTo>
                      <a:lnTo>
                        <a:pt x="170" y="2924"/>
                      </a:lnTo>
                      <a:lnTo>
                        <a:pt x="226" y="3036"/>
                      </a:lnTo>
                      <a:lnTo>
                        <a:pt x="451" y="3261"/>
                      </a:lnTo>
                      <a:lnTo>
                        <a:pt x="507" y="3373"/>
                      </a:lnTo>
                      <a:lnTo>
                        <a:pt x="675" y="3373"/>
                      </a:lnTo>
                      <a:lnTo>
                        <a:pt x="675" y="3486"/>
                      </a:lnTo>
                      <a:lnTo>
                        <a:pt x="788" y="3654"/>
                      </a:lnTo>
                      <a:lnTo>
                        <a:pt x="900" y="3654"/>
                      </a:lnTo>
                      <a:lnTo>
                        <a:pt x="956" y="3542"/>
                      </a:lnTo>
                      <a:lnTo>
                        <a:pt x="1069" y="2980"/>
                      </a:lnTo>
                      <a:lnTo>
                        <a:pt x="1069" y="2755"/>
                      </a:lnTo>
                      <a:lnTo>
                        <a:pt x="956" y="2474"/>
                      </a:lnTo>
                      <a:lnTo>
                        <a:pt x="900" y="2305"/>
                      </a:lnTo>
                      <a:lnTo>
                        <a:pt x="956" y="2361"/>
                      </a:lnTo>
                      <a:lnTo>
                        <a:pt x="1069" y="2530"/>
                      </a:lnTo>
                      <a:lnTo>
                        <a:pt x="1125" y="2586"/>
                      </a:lnTo>
                      <a:lnTo>
                        <a:pt x="1294" y="2643"/>
                      </a:lnTo>
                      <a:lnTo>
                        <a:pt x="1294" y="2699"/>
                      </a:lnTo>
                      <a:lnTo>
                        <a:pt x="1294" y="2755"/>
                      </a:lnTo>
                      <a:lnTo>
                        <a:pt x="1294" y="2867"/>
                      </a:lnTo>
                      <a:lnTo>
                        <a:pt x="1350" y="2867"/>
                      </a:lnTo>
                      <a:lnTo>
                        <a:pt x="1294" y="2924"/>
                      </a:lnTo>
                      <a:lnTo>
                        <a:pt x="1350" y="2980"/>
                      </a:lnTo>
                      <a:lnTo>
                        <a:pt x="1350" y="3036"/>
                      </a:lnTo>
                      <a:lnTo>
                        <a:pt x="1350" y="3092"/>
                      </a:lnTo>
                      <a:lnTo>
                        <a:pt x="1294" y="3148"/>
                      </a:lnTo>
                      <a:lnTo>
                        <a:pt x="1294" y="3205"/>
                      </a:lnTo>
                      <a:lnTo>
                        <a:pt x="1406" y="3261"/>
                      </a:lnTo>
                      <a:lnTo>
                        <a:pt x="1743" y="3261"/>
                      </a:lnTo>
                      <a:lnTo>
                        <a:pt x="1968" y="3373"/>
                      </a:lnTo>
                      <a:lnTo>
                        <a:pt x="2137" y="3373"/>
                      </a:lnTo>
                      <a:lnTo>
                        <a:pt x="2193" y="3317"/>
                      </a:lnTo>
                      <a:lnTo>
                        <a:pt x="2305" y="3092"/>
                      </a:lnTo>
                      <a:lnTo>
                        <a:pt x="2474" y="2867"/>
                      </a:lnTo>
                      <a:lnTo>
                        <a:pt x="2586" y="2755"/>
                      </a:lnTo>
                      <a:lnTo>
                        <a:pt x="2811" y="2755"/>
                      </a:lnTo>
                      <a:lnTo>
                        <a:pt x="2867" y="2699"/>
                      </a:lnTo>
                      <a:lnTo>
                        <a:pt x="2924" y="2586"/>
                      </a:lnTo>
                      <a:lnTo>
                        <a:pt x="2924" y="2530"/>
                      </a:lnTo>
                      <a:lnTo>
                        <a:pt x="3092" y="2474"/>
                      </a:lnTo>
                      <a:lnTo>
                        <a:pt x="3092" y="2361"/>
                      </a:lnTo>
                      <a:lnTo>
                        <a:pt x="3092" y="2305"/>
                      </a:lnTo>
                      <a:lnTo>
                        <a:pt x="3036" y="2305"/>
                      </a:lnTo>
                      <a:lnTo>
                        <a:pt x="3036" y="2249"/>
                      </a:lnTo>
                      <a:lnTo>
                        <a:pt x="3036" y="2193"/>
                      </a:lnTo>
                      <a:lnTo>
                        <a:pt x="3092" y="2137"/>
                      </a:lnTo>
                      <a:lnTo>
                        <a:pt x="3092" y="2024"/>
                      </a:lnTo>
                      <a:lnTo>
                        <a:pt x="3092" y="1968"/>
                      </a:lnTo>
                      <a:lnTo>
                        <a:pt x="3036" y="1968"/>
                      </a:lnTo>
                      <a:lnTo>
                        <a:pt x="2924" y="1912"/>
                      </a:lnTo>
                      <a:lnTo>
                        <a:pt x="2811" y="1912"/>
                      </a:lnTo>
                      <a:lnTo>
                        <a:pt x="2755" y="1968"/>
                      </a:lnTo>
                      <a:lnTo>
                        <a:pt x="2755" y="2080"/>
                      </a:lnTo>
                      <a:lnTo>
                        <a:pt x="2699" y="1968"/>
                      </a:lnTo>
                      <a:lnTo>
                        <a:pt x="2643" y="1912"/>
                      </a:lnTo>
                      <a:lnTo>
                        <a:pt x="2474" y="1912"/>
                      </a:lnTo>
                      <a:lnTo>
                        <a:pt x="2474" y="2024"/>
                      </a:lnTo>
                      <a:lnTo>
                        <a:pt x="2474" y="2080"/>
                      </a:lnTo>
                      <a:lnTo>
                        <a:pt x="2530" y="2080"/>
                      </a:lnTo>
                      <a:lnTo>
                        <a:pt x="2530" y="2137"/>
                      </a:lnTo>
                      <a:lnTo>
                        <a:pt x="2418" y="2137"/>
                      </a:lnTo>
                      <a:lnTo>
                        <a:pt x="2137" y="1968"/>
                      </a:lnTo>
                      <a:lnTo>
                        <a:pt x="2024" y="1856"/>
                      </a:lnTo>
                      <a:lnTo>
                        <a:pt x="1968" y="1687"/>
                      </a:lnTo>
                      <a:lnTo>
                        <a:pt x="1968" y="1631"/>
                      </a:lnTo>
                      <a:lnTo>
                        <a:pt x="1968" y="1575"/>
                      </a:lnTo>
                      <a:lnTo>
                        <a:pt x="1912" y="1575"/>
                      </a:lnTo>
                      <a:lnTo>
                        <a:pt x="1856" y="1687"/>
                      </a:lnTo>
                      <a:lnTo>
                        <a:pt x="1800" y="1743"/>
                      </a:lnTo>
                      <a:lnTo>
                        <a:pt x="1743" y="1743"/>
                      </a:lnTo>
                      <a:lnTo>
                        <a:pt x="1687" y="1687"/>
                      </a:lnTo>
                      <a:lnTo>
                        <a:pt x="1687" y="1518"/>
                      </a:lnTo>
                      <a:lnTo>
                        <a:pt x="1631" y="1406"/>
                      </a:lnTo>
                      <a:lnTo>
                        <a:pt x="1575" y="1406"/>
                      </a:lnTo>
                      <a:lnTo>
                        <a:pt x="1519" y="1462"/>
                      </a:lnTo>
                      <a:lnTo>
                        <a:pt x="1406" y="1462"/>
                      </a:lnTo>
                      <a:lnTo>
                        <a:pt x="1350" y="1350"/>
                      </a:lnTo>
                      <a:lnTo>
                        <a:pt x="1238" y="1294"/>
                      </a:lnTo>
                      <a:lnTo>
                        <a:pt x="900" y="1294"/>
                      </a:lnTo>
                      <a:lnTo>
                        <a:pt x="900" y="1181"/>
                      </a:lnTo>
                      <a:lnTo>
                        <a:pt x="956" y="1069"/>
                      </a:lnTo>
                      <a:lnTo>
                        <a:pt x="1069" y="1013"/>
                      </a:lnTo>
                      <a:lnTo>
                        <a:pt x="1294" y="956"/>
                      </a:lnTo>
                      <a:lnTo>
                        <a:pt x="1462" y="900"/>
                      </a:lnTo>
                      <a:lnTo>
                        <a:pt x="1575" y="956"/>
                      </a:lnTo>
                      <a:lnTo>
                        <a:pt x="1687" y="956"/>
                      </a:lnTo>
                      <a:lnTo>
                        <a:pt x="1743" y="900"/>
                      </a:lnTo>
                      <a:lnTo>
                        <a:pt x="1800" y="788"/>
                      </a:lnTo>
                      <a:lnTo>
                        <a:pt x="2024" y="788"/>
                      </a:lnTo>
                      <a:lnTo>
                        <a:pt x="2137" y="675"/>
                      </a:lnTo>
                      <a:lnTo>
                        <a:pt x="2249" y="675"/>
                      </a:lnTo>
                      <a:lnTo>
                        <a:pt x="2362" y="732"/>
                      </a:lnTo>
                      <a:lnTo>
                        <a:pt x="2474" y="619"/>
                      </a:lnTo>
                      <a:lnTo>
                        <a:pt x="2586" y="563"/>
                      </a:lnTo>
                      <a:lnTo>
                        <a:pt x="2755" y="507"/>
                      </a:lnTo>
                      <a:lnTo>
                        <a:pt x="3261" y="338"/>
                      </a:lnTo>
                      <a:lnTo>
                        <a:pt x="3430" y="282"/>
                      </a:lnTo>
                      <a:lnTo>
                        <a:pt x="3598" y="394"/>
                      </a:lnTo>
                      <a:lnTo>
                        <a:pt x="3654" y="394"/>
                      </a:lnTo>
                      <a:lnTo>
                        <a:pt x="3654" y="338"/>
                      </a:lnTo>
                      <a:lnTo>
                        <a:pt x="3654" y="226"/>
                      </a:lnTo>
                      <a:lnTo>
                        <a:pt x="3767" y="169"/>
                      </a:lnTo>
                      <a:lnTo>
                        <a:pt x="3992" y="113"/>
                      </a:lnTo>
                      <a:lnTo>
                        <a:pt x="4048" y="57"/>
                      </a:lnTo>
                      <a:lnTo>
                        <a:pt x="4160" y="1"/>
                      </a:lnTo>
                      <a:close/>
                    </a:path>
                  </a:pathLst>
                </a:custGeom>
                <a:solidFill>
                  <a:srgbClr val="B6D6D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4" name="Google Shape;6864;p15"/>
                <p:cNvSpPr/>
                <p:nvPr/>
              </p:nvSpPr>
              <p:spPr>
                <a:xfrm>
                  <a:off x="1617975" y="1198725"/>
                  <a:ext cx="77300" cy="67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2" h="2699" extrusionOk="0">
                      <a:moveTo>
                        <a:pt x="2361" y="731"/>
                      </a:moveTo>
                      <a:lnTo>
                        <a:pt x="2248" y="900"/>
                      </a:lnTo>
                      <a:lnTo>
                        <a:pt x="2192" y="1068"/>
                      </a:lnTo>
                      <a:lnTo>
                        <a:pt x="2080" y="1181"/>
                      </a:lnTo>
                      <a:lnTo>
                        <a:pt x="2080" y="1012"/>
                      </a:lnTo>
                      <a:lnTo>
                        <a:pt x="2136" y="900"/>
                      </a:lnTo>
                      <a:lnTo>
                        <a:pt x="2248" y="787"/>
                      </a:lnTo>
                      <a:lnTo>
                        <a:pt x="2361" y="731"/>
                      </a:lnTo>
                      <a:close/>
                      <a:moveTo>
                        <a:pt x="843" y="0"/>
                      </a:moveTo>
                      <a:lnTo>
                        <a:pt x="731" y="56"/>
                      </a:lnTo>
                      <a:lnTo>
                        <a:pt x="675" y="56"/>
                      </a:lnTo>
                      <a:lnTo>
                        <a:pt x="618" y="113"/>
                      </a:lnTo>
                      <a:lnTo>
                        <a:pt x="618" y="225"/>
                      </a:lnTo>
                      <a:lnTo>
                        <a:pt x="562" y="337"/>
                      </a:lnTo>
                      <a:lnTo>
                        <a:pt x="281" y="337"/>
                      </a:lnTo>
                      <a:lnTo>
                        <a:pt x="281" y="450"/>
                      </a:lnTo>
                      <a:lnTo>
                        <a:pt x="169" y="506"/>
                      </a:lnTo>
                      <a:lnTo>
                        <a:pt x="169" y="618"/>
                      </a:lnTo>
                      <a:lnTo>
                        <a:pt x="225" y="731"/>
                      </a:lnTo>
                      <a:lnTo>
                        <a:pt x="281" y="900"/>
                      </a:lnTo>
                      <a:lnTo>
                        <a:pt x="225" y="956"/>
                      </a:lnTo>
                      <a:lnTo>
                        <a:pt x="169" y="1012"/>
                      </a:lnTo>
                      <a:lnTo>
                        <a:pt x="169" y="900"/>
                      </a:lnTo>
                      <a:lnTo>
                        <a:pt x="112" y="843"/>
                      </a:lnTo>
                      <a:lnTo>
                        <a:pt x="0" y="843"/>
                      </a:lnTo>
                      <a:lnTo>
                        <a:pt x="281" y="1743"/>
                      </a:lnTo>
                      <a:lnTo>
                        <a:pt x="562" y="1293"/>
                      </a:lnTo>
                      <a:lnTo>
                        <a:pt x="675" y="1012"/>
                      </a:lnTo>
                      <a:lnTo>
                        <a:pt x="675" y="731"/>
                      </a:lnTo>
                      <a:lnTo>
                        <a:pt x="787" y="956"/>
                      </a:lnTo>
                      <a:lnTo>
                        <a:pt x="956" y="1181"/>
                      </a:lnTo>
                      <a:lnTo>
                        <a:pt x="956" y="1462"/>
                      </a:lnTo>
                      <a:lnTo>
                        <a:pt x="956" y="1574"/>
                      </a:lnTo>
                      <a:lnTo>
                        <a:pt x="899" y="1743"/>
                      </a:lnTo>
                      <a:lnTo>
                        <a:pt x="843" y="1855"/>
                      </a:lnTo>
                      <a:lnTo>
                        <a:pt x="899" y="1911"/>
                      </a:lnTo>
                      <a:lnTo>
                        <a:pt x="1012" y="1911"/>
                      </a:lnTo>
                      <a:lnTo>
                        <a:pt x="1068" y="1967"/>
                      </a:lnTo>
                      <a:lnTo>
                        <a:pt x="956" y="2136"/>
                      </a:lnTo>
                      <a:lnTo>
                        <a:pt x="956" y="2248"/>
                      </a:lnTo>
                      <a:lnTo>
                        <a:pt x="1012" y="2417"/>
                      </a:lnTo>
                      <a:lnTo>
                        <a:pt x="1124" y="2417"/>
                      </a:lnTo>
                      <a:lnTo>
                        <a:pt x="1180" y="2361"/>
                      </a:lnTo>
                      <a:lnTo>
                        <a:pt x="1461" y="2529"/>
                      </a:lnTo>
                      <a:lnTo>
                        <a:pt x="1686" y="2698"/>
                      </a:lnTo>
                      <a:lnTo>
                        <a:pt x="1799" y="2698"/>
                      </a:lnTo>
                      <a:lnTo>
                        <a:pt x="2023" y="2586"/>
                      </a:lnTo>
                      <a:lnTo>
                        <a:pt x="2192" y="2417"/>
                      </a:lnTo>
                      <a:lnTo>
                        <a:pt x="2248" y="2305"/>
                      </a:lnTo>
                      <a:lnTo>
                        <a:pt x="2248" y="2248"/>
                      </a:lnTo>
                      <a:lnTo>
                        <a:pt x="2361" y="2192"/>
                      </a:lnTo>
                      <a:lnTo>
                        <a:pt x="2529" y="2192"/>
                      </a:lnTo>
                      <a:lnTo>
                        <a:pt x="2754" y="2136"/>
                      </a:lnTo>
                      <a:lnTo>
                        <a:pt x="2923" y="2080"/>
                      </a:lnTo>
                      <a:lnTo>
                        <a:pt x="3091" y="2024"/>
                      </a:lnTo>
                      <a:lnTo>
                        <a:pt x="3035" y="1855"/>
                      </a:lnTo>
                      <a:lnTo>
                        <a:pt x="3035" y="1743"/>
                      </a:lnTo>
                      <a:lnTo>
                        <a:pt x="3091" y="1518"/>
                      </a:lnTo>
                      <a:lnTo>
                        <a:pt x="3091" y="1349"/>
                      </a:lnTo>
                      <a:lnTo>
                        <a:pt x="3091" y="1181"/>
                      </a:lnTo>
                      <a:lnTo>
                        <a:pt x="2923" y="956"/>
                      </a:lnTo>
                      <a:lnTo>
                        <a:pt x="2754" y="787"/>
                      </a:lnTo>
                      <a:lnTo>
                        <a:pt x="2473" y="675"/>
                      </a:lnTo>
                      <a:lnTo>
                        <a:pt x="2361" y="731"/>
                      </a:lnTo>
                      <a:lnTo>
                        <a:pt x="2417" y="618"/>
                      </a:lnTo>
                      <a:lnTo>
                        <a:pt x="2417" y="562"/>
                      </a:lnTo>
                      <a:lnTo>
                        <a:pt x="2361" y="506"/>
                      </a:lnTo>
                      <a:lnTo>
                        <a:pt x="2192" y="506"/>
                      </a:lnTo>
                      <a:lnTo>
                        <a:pt x="2080" y="394"/>
                      </a:lnTo>
                      <a:lnTo>
                        <a:pt x="1967" y="281"/>
                      </a:lnTo>
                      <a:lnTo>
                        <a:pt x="1855" y="281"/>
                      </a:lnTo>
                      <a:lnTo>
                        <a:pt x="1799" y="394"/>
                      </a:lnTo>
                      <a:lnTo>
                        <a:pt x="1742" y="506"/>
                      </a:lnTo>
                      <a:lnTo>
                        <a:pt x="1742" y="843"/>
                      </a:lnTo>
                      <a:lnTo>
                        <a:pt x="1630" y="843"/>
                      </a:lnTo>
                      <a:lnTo>
                        <a:pt x="1630" y="731"/>
                      </a:lnTo>
                      <a:lnTo>
                        <a:pt x="1574" y="675"/>
                      </a:lnTo>
                      <a:lnTo>
                        <a:pt x="1518" y="562"/>
                      </a:lnTo>
                      <a:lnTo>
                        <a:pt x="1518" y="506"/>
                      </a:lnTo>
                      <a:lnTo>
                        <a:pt x="1518" y="450"/>
                      </a:lnTo>
                      <a:lnTo>
                        <a:pt x="1518" y="337"/>
                      </a:lnTo>
                      <a:lnTo>
                        <a:pt x="1405" y="281"/>
                      </a:lnTo>
                      <a:lnTo>
                        <a:pt x="1349" y="225"/>
                      </a:lnTo>
                      <a:lnTo>
                        <a:pt x="1068" y="225"/>
                      </a:lnTo>
                      <a:lnTo>
                        <a:pt x="956" y="113"/>
                      </a:lnTo>
                      <a:lnTo>
                        <a:pt x="899" y="56"/>
                      </a:lnTo>
                      <a:lnTo>
                        <a:pt x="843" y="0"/>
                      </a:lnTo>
                      <a:close/>
                    </a:path>
                  </a:pathLst>
                </a:custGeom>
                <a:solidFill>
                  <a:srgbClr val="A1C3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5" name="Google Shape;6865;p15"/>
                <p:cNvSpPr/>
                <p:nvPr/>
              </p:nvSpPr>
              <p:spPr>
                <a:xfrm>
                  <a:off x="1942550" y="1003400"/>
                  <a:ext cx="84325" cy="7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3" h="2811" extrusionOk="0">
                      <a:moveTo>
                        <a:pt x="1687" y="1237"/>
                      </a:moveTo>
                      <a:lnTo>
                        <a:pt x="1687" y="1265"/>
                      </a:lnTo>
                      <a:lnTo>
                        <a:pt x="1631" y="1237"/>
                      </a:lnTo>
                      <a:close/>
                      <a:moveTo>
                        <a:pt x="3317" y="1"/>
                      </a:moveTo>
                      <a:lnTo>
                        <a:pt x="900" y="788"/>
                      </a:lnTo>
                      <a:lnTo>
                        <a:pt x="956" y="900"/>
                      </a:lnTo>
                      <a:lnTo>
                        <a:pt x="1012" y="1069"/>
                      </a:lnTo>
                      <a:lnTo>
                        <a:pt x="1012" y="1125"/>
                      </a:lnTo>
                      <a:lnTo>
                        <a:pt x="1012" y="1181"/>
                      </a:lnTo>
                      <a:lnTo>
                        <a:pt x="956" y="1181"/>
                      </a:lnTo>
                      <a:lnTo>
                        <a:pt x="900" y="1125"/>
                      </a:lnTo>
                      <a:lnTo>
                        <a:pt x="787" y="1069"/>
                      </a:lnTo>
                      <a:lnTo>
                        <a:pt x="675" y="956"/>
                      </a:lnTo>
                      <a:lnTo>
                        <a:pt x="619" y="956"/>
                      </a:lnTo>
                      <a:lnTo>
                        <a:pt x="450" y="1012"/>
                      </a:lnTo>
                      <a:lnTo>
                        <a:pt x="282" y="1125"/>
                      </a:lnTo>
                      <a:lnTo>
                        <a:pt x="113" y="1125"/>
                      </a:lnTo>
                      <a:lnTo>
                        <a:pt x="169" y="1237"/>
                      </a:lnTo>
                      <a:lnTo>
                        <a:pt x="282" y="1406"/>
                      </a:lnTo>
                      <a:lnTo>
                        <a:pt x="282" y="1518"/>
                      </a:lnTo>
                      <a:lnTo>
                        <a:pt x="225" y="1631"/>
                      </a:lnTo>
                      <a:lnTo>
                        <a:pt x="225" y="1687"/>
                      </a:lnTo>
                      <a:lnTo>
                        <a:pt x="282" y="1743"/>
                      </a:lnTo>
                      <a:lnTo>
                        <a:pt x="338" y="1799"/>
                      </a:lnTo>
                      <a:lnTo>
                        <a:pt x="394" y="1743"/>
                      </a:lnTo>
                      <a:lnTo>
                        <a:pt x="563" y="1574"/>
                      </a:lnTo>
                      <a:lnTo>
                        <a:pt x="675" y="1687"/>
                      </a:lnTo>
                      <a:lnTo>
                        <a:pt x="731" y="1743"/>
                      </a:lnTo>
                      <a:lnTo>
                        <a:pt x="731" y="1912"/>
                      </a:lnTo>
                      <a:lnTo>
                        <a:pt x="675" y="1968"/>
                      </a:lnTo>
                      <a:lnTo>
                        <a:pt x="619" y="2080"/>
                      </a:lnTo>
                      <a:lnTo>
                        <a:pt x="506" y="2080"/>
                      </a:lnTo>
                      <a:lnTo>
                        <a:pt x="338" y="2024"/>
                      </a:lnTo>
                      <a:lnTo>
                        <a:pt x="225" y="2024"/>
                      </a:lnTo>
                      <a:lnTo>
                        <a:pt x="169" y="1855"/>
                      </a:lnTo>
                      <a:lnTo>
                        <a:pt x="113" y="1799"/>
                      </a:lnTo>
                      <a:lnTo>
                        <a:pt x="1" y="1799"/>
                      </a:lnTo>
                      <a:lnTo>
                        <a:pt x="1" y="1912"/>
                      </a:lnTo>
                      <a:lnTo>
                        <a:pt x="1" y="2080"/>
                      </a:lnTo>
                      <a:lnTo>
                        <a:pt x="57" y="2193"/>
                      </a:lnTo>
                      <a:lnTo>
                        <a:pt x="113" y="2361"/>
                      </a:lnTo>
                      <a:lnTo>
                        <a:pt x="169" y="2474"/>
                      </a:lnTo>
                      <a:lnTo>
                        <a:pt x="394" y="2755"/>
                      </a:lnTo>
                      <a:lnTo>
                        <a:pt x="450" y="2811"/>
                      </a:lnTo>
                      <a:lnTo>
                        <a:pt x="506" y="2811"/>
                      </a:lnTo>
                      <a:lnTo>
                        <a:pt x="563" y="2755"/>
                      </a:lnTo>
                      <a:lnTo>
                        <a:pt x="675" y="2642"/>
                      </a:lnTo>
                      <a:lnTo>
                        <a:pt x="731" y="2586"/>
                      </a:lnTo>
                      <a:lnTo>
                        <a:pt x="731" y="2642"/>
                      </a:lnTo>
                      <a:lnTo>
                        <a:pt x="731" y="2699"/>
                      </a:lnTo>
                      <a:lnTo>
                        <a:pt x="787" y="2755"/>
                      </a:lnTo>
                      <a:lnTo>
                        <a:pt x="956" y="2755"/>
                      </a:lnTo>
                      <a:lnTo>
                        <a:pt x="1125" y="2699"/>
                      </a:lnTo>
                      <a:lnTo>
                        <a:pt x="1350" y="2699"/>
                      </a:lnTo>
                      <a:lnTo>
                        <a:pt x="1518" y="2642"/>
                      </a:lnTo>
                      <a:lnTo>
                        <a:pt x="1687" y="2474"/>
                      </a:lnTo>
                      <a:lnTo>
                        <a:pt x="1743" y="2417"/>
                      </a:lnTo>
                      <a:lnTo>
                        <a:pt x="1799" y="2474"/>
                      </a:lnTo>
                      <a:lnTo>
                        <a:pt x="1968" y="2586"/>
                      </a:lnTo>
                      <a:lnTo>
                        <a:pt x="2136" y="2586"/>
                      </a:lnTo>
                      <a:lnTo>
                        <a:pt x="2136" y="2474"/>
                      </a:lnTo>
                      <a:lnTo>
                        <a:pt x="2193" y="2417"/>
                      </a:lnTo>
                      <a:lnTo>
                        <a:pt x="2305" y="2305"/>
                      </a:lnTo>
                      <a:lnTo>
                        <a:pt x="2305" y="2193"/>
                      </a:lnTo>
                      <a:lnTo>
                        <a:pt x="2249" y="2080"/>
                      </a:lnTo>
                      <a:lnTo>
                        <a:pt x="2193" y="1968"/>
                      </a:lnTo>
                      <a:lnTo>
                        <a:pt x="2024" y="1799"/>
                      </a:lnTo>
                      <a:lnTo>
                        <a:pt x="2024" y="1687"/>
                      </a:lnTo>
                      <a:lnTo>
                        <a:pt x="2024" y="1574"/>
                      </a:lnTo>
                      <a:lnTo>
                        <a:pt x="2024" y="1462"/>
                      </a:lnTo>
                      <a:lnTo>
                        <a:pt x="1968" y="1406"/>
                      </a:lnTo>
                      <a:lnTo>
                        <a:pt x="1855" y="1293"/>
                      </a:lnTo>
                      <a:lnTo>
                        <a:pt x="1743" y="1293"/>
                      </a:lnTo>
                      <a:lnTo>
                        <a:pt x="1968" y="1181"/>
                      </a:lnTo>
                      <a:lnTo>
                        <a:pt x="2193" y="1237"/>
                      </a:lnTo>
                      <a:lnTo>
                        <a:pt x="2417" y="1293"/>
                      </a:lnTo>
                      <a:lnTo>
                        <a:pt x="2530" y="1293"/>
                      </a:lnTo>
                      <a:lnTo>
                        <a:pt x="2642" y="1237"/>
                      </a:lnTo>
                      <a:lnTo>
                        <a:pt x="2586" y="1125"/>
                      </a:lnTo>
                      <a:lnTo>
                        <a:pt x="2474" y="844"/>
                      </a:lnTo>
                      <a:lnTo>
                        <a:pt x="2305" y="563"/>
                      </a:lnTo>
                      <a:lnTo>
                        <a:pt x="2361" y="619"/>
                      </a:lnTo>
                      <a:lnTo>
                        <a:pt x="2474" y="619"/>
                      </a:lnTo>
                      <a:lnTo>
                        <a:pt x="2586" y="731"/>
                      </a:lnTo>
                      <a:lnTo>
                        <a:pt x="2698" y="844"/>
                      </a:lnTo>
                      <a:lnTo>
                        <a:pt x="2867" y="844"/>
                      </a:lnTo>
                      <a:lnTo>
                        <a:pt x="2867" y="788"/>
                      </a:lnTo>
                      <a:lnTo>
                        <a:pt x="2923" y="731"/>
                      </a:lnTo>
                      <a:lnTo>
                        <a:pt x="2923" y="619"/>
                      </a:lnTo>
                      <a:lnTo>
                        <a:pt x="2923" y="450"/>
                      </a:lnTo>
                      <a:lnTo>
                        <a:pt x="2923" y="394"/>
                      </a:lnTo>
                      <a:lnTo>
                        <a:pt x="3036" y="282"/>
                      </a:lnTo>
                      <a:lnTo>
                        <a:pt x="3148" y="225"/>
                      </a:lnTo>
                      <a:lnTo>
                        <a:pt x="3261" y="169"/>
                      </a:lnTo>
                      <a:lnTo>
                        <a:pt x="3373" y="57"/>
                      </a:lnTo>
                      <a:lnTo>
                        <a:pt x="3317" y="1"/>
                      </a:lnTo>
                      <a:close/>
                    </a:path>
                  </a:pathLst>
                </a:custGeom>
                <a:solidFill>
                  <a:srgbClr val="B9D9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6" name="Google Shape;6866;p15"/>
                <p:cNvSpPr/>
                <p:nvPr/>
              </p:nvSpPr>
              <p:spPr>
                <a:xfrm>
                  <a:off x="2049350" y="1160775"/>
                  <a:ext cx="233275" cy="8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" h="3374" extrusionOk="0">
                      <a:moveTo>
                        <a:pt x="8881" y="1"/>
                      </a:moveTo>
                      <a:lnTo>
                        <a:pt x="8656" y="113"/>
                      </a:lnTo>
                      <a:lnTo>
                        <a:pt x="8431" y="169"/>
                      </a:lnTo>
                      <a:lnTo>
                        <a:pt x="8206" y="169"/>
                      </a:lnTo>
                      <a:lnTo>
                        <a:pt x="7700" y="282"/>
                      </a:lnTo>
                      <a:lnTo>
                        <a:pt x="7195" y="394"/>
                      </a:lnTo>
                      <a:lnTo>
                        <a:pt x="7138" y="450"/>
                      </a:lnTo>
                      <a:lnTo>
                        <a:pt x="6857" y="563"/>
                      </a:lnTo>
                      <a:lnTo>
                        <a:pt x="6632" y="675"/>
                      </a:lnTo>
                      <a:lnTo>
                        <a:pt x="6351" y="788"/>
                      </a:lnTo>
                      <a:lnTo>
                        <a:pt x="6183" y="900"/>
                      </a:lnTo>
                      <a:lnTo>
                        <a:pt x="6070" y="956"/>
                      </a:lnTo>
                      <a:lnTo>
                        <a:pt x="4834" y="1406"/>
                      </a:lnTo>
                      <a:lnTo>
                        <a:pt x="4216" y="1574"/>
                      </a:lnTo>
                      <a:lnTo>
                        <a:pt x="3597" y="1687"/>
                      </a:lnTo>
                      <a:lnTo>
                        <a:pt x="3316" y="1743"/>
                      </a:lnTo>
                      <a:lnTo>
                        <a:pt x="3035" y="1855"/>
                      </a:lnTo>
                      <a:lnTo>
                        <a:pt x="2586" y="2024"/>
                      </a:lnTo>
                      <a:lnTo>
                        <a:pt x="2192" y="2193"/>
                      </a:lnTo>
                      <a:lnTo>
                        <a:pt x="1349" y="2586"/>
                      </a:lnTo>
                      <a:lnTo>
                        <a:pt x="1068" y="2755"/>
                      </a:lnTo>
                      <a:lnTo>
                        <a:pt x="899" y="2867"/>
                      </a:lnTo>
                      <a:lnTo>
                        <a:pt x="675" y="2923"/>
                      </a:lnTo>
                      <a:lnTo>
                        <a:pt x="281" y="3036"/>
                      </a:lnTo>
                      <a:lnTo>
                        <a:pt x="225" y="3092"/>
                      </a:lnTo>
                      <a:lnTo>
                        <a:pt x="113" y="3204"/>
                      </a:lnTo>
                      <a:lnTo>
                        <a:pt x="0" y="3317"/>
                      </a:lnTo>
                      <a:lnTo>
                        <a:pt x="113" y="3373"/>
                      </a:lnTo>
                      <a:lnTo>
                        <a:pt x="169" y="3373"/>
                      </a:lnTo>
                      <a:lnTo>
                        <a:pt x="281" y="3317"/>
                      </a:lnTo>
                      <a:lnTo>
                        <a:pt x="562" y="3148"/>
                      </a:lnTo>
                      <a:lnTo>
                        <a:pt x="899" y="3092"/>
                      </a:lnTo>
                      <a:lnTo>
                        <a:pt x="1068" y="3036"/>
                      </a:lnTo>
                      <a:lnTo>
                        <a:pt x="1293" y="2980"/>
                      </a:lnTo>
                      <a:lnTo>
                        <a:pt x="1349" y="2867"/>
                      </a:lnTo>
                      <a:lnTo>
                        <a:pt x="1462" y="2811"/>
                      </a:lnTo>
                      <a:lnTo>
                        <a:pt x="1574" y="2811"/>
                      </a:lnTo>
                      <a:lnTo>
                        <a:pt x="1743" y="2867"/>
                      </a:lnTo>
                      <a:lnTo>
                        <a:pt x="1799" y="2867"/>
                      </a:lnTo>
                      <a:lnTo>
                        <a:pt x="1799" y="2811"/>
                      </a:lnTo>
                      <a:lnTo>
                        <a:pt x="1799" y="2699"/>
                      </a:lnTo>
                      <a:lnTo>
                        <a:pt x="1799" y="2642"/>
                      </a:lnTo>
                      <a:lnTo>
                        <a:pt x="1967" y="2586"/>
                      </a:lnTo>
                      <a:lnTo>
                        <a:pt x="2136" y="2474"/>
                      </a:lnTo>
                      <a:lnTo>
                        <a:pt x="2248" y="2474"/>
                      </a:lnTo>
                      <a:lnTo>
                        <a:pt x="2361" y="2530"/>
                      </a:lnTo>
                      <a:lnTo>
                        <a:pt x="2417" y="2418"/>
                      </a:lnTo>
                      <a:lnTo>
                        <a:pt x="2473" y="2361"/>
                      </a:lnTo>
                      <a:lnTo>
                        <a:pt x="2529" y="2474"/>
                      </a:lnTo>
                      <a:lnTo>
                        <a:pt x="2586" y="2530"/>
                      </a:lnTo>
                      <a:lnTo>
                        <a:pt x="2642" y="2530"/>
                      </a:lnTo>
                      <a:lnTo>
                        <a:pt x="2979" y="2418"/>
                      </a:lnTo>
                      <a:lnTo>
                        <a:pt x="3148" y="2418"/>
                      </a:lnTo>
                      <a:lnTo>
                        <a:pt x="3260" y="2305"/>
                      </a:lnTo>
                      <a:lnTo>
                        <a:pt x="3373" y="2249"/>
                      </a:lnTo>
                      <a:lnTo>
                        <a:pt x="3654" y="2249"/>
                      </a:lnTo>
                      <a:lnTo>
                        <a:pt x="3710" y="2193"/>
                      </a:lnTo>
                      <a:lnTo>
                        <a:pt x="3710" y="2136"/>
                      </a:lnTo>
                      <a:lnTo>
                        <a:pt x="3597" y="2136"/>
                      </a:lnTo>
                      <a:lnTo>
                        <a:pt x="3541" y="2080"/>
                      </a:lnTo>
                      <a:lnTo>
                        <a:pt x="3485" y="2080"/>
                      </a:lnTo>
                      <a:lnTo>
                        <a:pt x="3485" y="2024"/>
                      </a:lnTo>
                      <a:lnTo>
                        <a:pt x="3541" y="1968"/>
                      </a:lnTo>
                      <a:lnTo>
                        <a:pt x="3654" y="1968"/>
                      </a:lnTo>
                      <a:lnTo>
                        <a:pt x="3766" y="2024"/>
                      </a:lnTo>
                      <a:lnTo>
                        <a:pt x="3878" y="2080"/>
                      </a:lnTo>
                      <a:lnTo>
                        <a:pt x="3991" y="2136"/>
                      </a:lnTo>
                      <a:lnTo>
                        <a:pt x="4103" y="2136"/>
                      </a:lnTo>
                      <a:lnTo>
                        <a:pt x="5003" y="1855"/>
                      </a:lnTo>
                      <a:lnTo>
                        <a:pt x="5115" y="1799"/>
                      </a:lnTo>
                      <a:lnTo>
                        <a:pt x="5115" y="1687"/>
                      </a:lnTo>
                      <a:lnTo>
                        <a:pt x="5115" y="1631"/>
                      </a:lnTo>
                      <a:lnTo>
                        <a:pt x="5171" y="1631"/>
                      </a:lnTo>
                      <a:lnTo>
                        <a:pt x="5284" y="1687"/>
                      </a:lnTo>
                      <a:lnTo>
                        <a:pt x="5396" y="1743"/>
                      </a:lnTo>
                      <a:lnTo>
                        <a:pt x="5452" y="1687"/>
                      </a:lnTo>
                      <a:lnTo>
                        <a:pt x="5733" y="1631"/>
                      </a:lnTo>
                      <a:lnTo>
                        <a:pt x="6014" y="1518"/>
                      </a:lnTo>
                      <a:lnTo>
                        <a:pt x="6183" y="1462"/>
                      </a:lnTo>
                      <a:lnTo>
                        <a:pt x="6183" y="1350"/>
                      </a:lnTo>
                      <a:lnTo>
                        <a:pt x="6183" y="1293"/>
                      </a:lnTo>
                      <a:lnTo>
                        <a:pt x="6239" y="1237"/>
                      </a:lnTo>
                      <a:lnTo>
                        <a:pt x="6295" y="1181"/>
                      </a:lnTo>
                      <a:lnTo>
                        <a:pt x="6295" y="1237"/>
                      </a:lnTo>
                      <a:lnTo>
                        <a:pt x="6351" y="1406"/>
                      </a:lnTo>
                      <a:lnTo>
                        <a:pt x="6464" y="1406"/>
                      </a:lnTo>
                      <a:lnTo>
                        <a:pt x="6801" y="1293"/>
                      </a:lnTo>
                      <a:lnTo>
                        <a:pt x="6857" y="1237"/>
                      </a:lnTo>
                      <a:lnTo>
                        <a:pt x="6914" y="1125"/>
                      </a:lnTo>
                      <a:lnTo>
                        <a:pt x="6970" y="1012"/>
                      </a:lnTo>
                      <a:lnTo>
                        <a:pt x="7082" y="1069"/>
                      </a:lnTo>
                      <a:lnTo>
                        <a:pt x="7195" y="1125"/>
                      </a:lnTo>
                      <a:lnTo>
                        <a:pt x="7251" y="1069"/>
                      </a:lnTo>
                      <a:lnTo>
                        <a:pt x="7307" y="956"/>
                      </a:lnTo>
                      <a:lnTo>
                        <a:pt x="7419" y="788"/>
                      </a:lnTo>
                      <a:lnTo>
                        <a:pt x="7476" y="788"/>
                      </a:lnTo>
                      <a:lnTo>
                        <a:pt x="7588" y="844"/>
                      </a:lnTo>
                      <a:lnTo>
                        <a:pt x="7700" y="844"/>
                      </a:lnTo>
                      <a:lnTo>
                        <a:pt x="7757" y="788"/>
                      </a:lnTo>
                      <a:lnTo>
                        <a:pt x="7869" y="619"/>
                      </a:lnTo>
                      <a:lnTo>
                        <a:pt x="7925" y="563"/>
                      </a:lnTo>
                      <a:lnTo>
                        <a:pt x="8038" y="563"/>
                      </a:lnTo>
                      <a:lnTo>
                        <a:pt x="8094" y="675"/>
                      </a:lnTo>
                      <a:lnTo>
                        <a:pt x="8150" y="731"/>
                      </a:lnTo>
                      <a:lnTo>
                        <a:pt x="8094" y="844"/>
                      </a:lnTo>
                      <a:lnTo>
                        <a:pt x="8206" y="844"/>
                      </a:lnTo>
                      <a:lnTo>
                        <a:pt x="8262" y="788"/>
                      </a:lnTo>
                      <a:lnTo>
                        <a:pt x="8431" y="788"/>
                      </a:lnTo>
                      <a:lnTo>
                        <a:pt x="8487" y="731"/>
                      </a:lnTo>
                      <a:lnTo>
                        <a:pt x="8543" y="619"/>
                      </a:lnTo>
                      <a:lnTo>
                        <a:pt x="8656" y="563"/>
                      </a:lnTo>
                      <a:lnTo>
                        <a:pt x="8712" y="619"/>
                      </a:lnTo>
                      <a:lnTo>
                        <a:pt x="8937" y="619"/>
                      </a:lnTo>
                      <a:lnTo>
                        <a:pt x="8993" y="563"/>
                      </a:lnTo>
                      <a:lnTo>
                        <a:pt x="9049" y="507"/>
                      </a:lnTo>
                      <a:lnTo>
                        <a:pt x="9106" y="450"/>
                      </a:lnTo>
                      <a:lnTo>
                        <a:pt x="9162" y="450"/>
                      </a:lnTo>
                      <a:lnTo>
                        <a:pt x="9274" y="507"/>
                      </a:lnTo>
                      <a:lnTo>
                        <a:pt x="9330" y="394"/>
                      </a:lnTo>
                      <a:lnTo>
                        <a:pt x="9274" y="113"/>
                      </a:lnTo>
                      <a:lnTo>
                        <a:pt x="9218" y="1"/>
                      </a:lnTo>
                      <a:close/>
                    </a:path>
                  </a:pathLst>
                </a:custGeom>
                <a:solidFill>
                  <a:srgbClr val="F8FA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7" name="Google Shape;6867;p15"/>
                <p:cNvSpPr/>
                <p:nvPr/>
              </p:nvSpPr>
              <p:spPr>
                <a:xfrm>
                  <a:off x="2269950" y="1042750"/>
                  <a:ext cx="82925" cy="6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7" h="2755" extrusionOk="0">
                      <a:moveTo>
                        <a:pt x="1687" y="0"/>
                      </a:moveTo>
                      <a:lnTo>
                        <a:pt x="1687" y="113"/>
                      </a:lnTo>
                      <a:lnTo>
                        <a:pt x="1687" y="281"/>
                      </a:lnTo>
                      <a:lnTo>
                        <a:pt x="1743" y="619"/>
                      </a:lnTo>
                      <a:lnTo>
                        <a:pt x="1743" y="787"/>
                      </a:lnTo>
                      <a:lnTo>
                        <a:pt x="1630" y="900"/>
                      </a:lnTo>
                      <a:lnTo>
                        <a:pt x="1349" y="731"/>
                      </a:lnTo>
                      <a:lnTo>
                        <a:pt x="1181" y="675"/>
                      </a:lnTo>
                      <a:lnTo>
                        <a:pt x="1012" y="619"/>
                      </a:lnTo>
                      <a:lnTo>
                        <a:pt x="900" y="675"/>
                      </a:lnTo>
                      <a:lnTo>
                        <a:pt x="787" y="787"/>
                      </a:lnTo>
                      <a:lnTo>
                        <a:pt x="731" y="843"/>
                      </a:lnTo>
                      <a:lnTo>
                        <a:pt x="731" y="956"/>
                      </a:lnTo>
                      <a:lnTo>
                        <a:pt x="731" y="1068"/>
                      </a:lnTo>
                      <a:lnTo>
                        <a:pt x="956" y="1068"/>
                      </a:lnTo>
                      <a:lnTo>
                        <a:pt x="1012" y="1125"/>
                      </a:lnTo>
                      <a:lnTo>
                        <a:pt x="956" y="1181"/>
                      </a:lnTo>
                      <a:lnTo>
                        <a:pt x="900" y="1181"/>
                      </a:lnTo>
                      <a:lnTo>
                        <a:pt x="787" y="1125"/>
                      </a:lnTo>
                      <a:lnTo>
                        <a:pt x="675" y="1068"/>
                      </a:lnTo>
                      <a:lnTo>
                        <a:pt x="563" y="1012"/>
                      </a:lnTo>
                      <a:lnTo>
                        <a:pt x="506" y="1012"/>
                      </a:lnTo>
                      <a:lnTo>
                        <a:pt x="450" y="900"/>
                      </a:lnTo>
                      <a:lnTo>
                        <a:pt x="282" y="900"/>
                      </a:lnTo>
                      <a:lnTo>
                        <a:pt x="169" y="956"/>
                      </a:lnTo>
                      <a:lnTo>
                        <a:pt x="57" y="1068"/>
                      </a:lnTo>
                      <a:lnTo>
                        <a:pt x="1" y="1181"/>
                      </a:lnTo>
                      <a:lnTo>
                        <a:pt x="1" y="1293"/>
                      </a:lnTo>
                      <a:lnTo>
                        <a:pt x="57" y="1349"/>
                      </a:lnTo>
                      <a:lnTo>
                        <a:pt x="282" y="1406"/>
                      </a:lnTo>
                      <a:lnTo>
                        <a:pt x="394" y="1462"/>
                      </a:lnTo>
                      <a:lnTo>
                        <a:pt x="450" y="1574"/>
                      </a:lnTo>
                      <a:lnTo>
                        <a:pt x="450" y="1687"/>
                      </a:lnTo>
                      <a:lnTo>
                        <a:pt x="338" y="1743"/>
                      </a:lnTo>
                      <a:lnTo>
                        <a:pt x="225" y="1799"/>
                      </a:lnTo>
                      <a:lnTo>
                        <a:pt x="169" y="1855"/>
                      </a:lnTo>
                      <a:lnTo>
                        <a:pt x="169" y="2024"/>
                      </a:lnTo>
                      <a:lnTo>
                        <a:pt x="169" y="2080"/>
                      </a:lnTo>
                      <a:lnTo>
                        <a:pt x="225" y="2136"/>
                      </a:lnTo>
                      <a:lnTo>
                        <a:pt x="282" y="2192"/>
                      </a:lnTo>
                      <a:lnTo>
                        <a:pt x="338" y="2249"/>
                      </a:lnTo>
                      <a:lnTo>
                        <a:pt x="394" y="2192"/>
                      </a:lnTo>
                      <a:lnTo>
                        <a:pt x="506" y="2192"/>
                      </a:lnTo>
                      <a:lnTo>
                        <a:pt x="563" y="2249"/>
                      </a:lnTo>
                      <a:lnTo>
                        <a:pt x="563" y="2305"/>
                      </a:lnTo>
                      <a:lnTo>
                        <a:pt x="563" y="2530"/>
                      </a:lnTo>
                      <a:lnTo>
                        <a:pt x="563" y="2754"/>
                      </a:lnTo>
                      <a:lnTo>
                        <a:pt x="731" y="2586"/>
                      </a:lnTo>
                      <a:lnTo>
                        <a:pt x="956" y="2530"/>
                      </a:lnTo>
                      <a:lnTo>
                        <a:pt x="956" y="2417"/>
                      </a:lnTo>
                      <a:lnTo>
                        <a:pt x="844" y="2417"/>
                      </a:lnTo>
                      <a:lnTo>
                        <a:pt x="787" y="2361"/>
                      </a:lnTo>
                      <a:lnTo>
                        <a:pt x="1068" y="2361"/>
                      </a:lnTo>
                      <a:lnTo>
                        <a:pt x="1012" y="2417"/>
                      </a:lnTo>
                      <a:lnTo>
                        <a:pt x="956" y="2530"/>
                      </a:lnTo>
                      <a:lnTo>
                        <a:pt x="1012" y="2586"/>
                      </a:lnTo>
                      <a:lnTo>
                        <a:pt x="1293" y="2530"/>
                      </a:lnTo>
                      <a:lnTo>
                        <a:pt x="1293" y="2417"/>
                      </a:lnTo>
                      <a:lnTo>
                        <a:pt x="1293" y="2361"/>
                      </a:lnTo>
                      <a:lnTo>
                        <a:pt x="1293" y="2249"/>
                      </a:lnTo>
                      <a:lnTo>
                        <a:pt x="1293" y="2136"/>
                      </a:lnTo>
                      <a:lnTo>
                        <a:pt x="1237" y="2024"/>
                      </a:lnTo>
                      <a:lnTo>
                        <a:pt x="1237" y="1911"/>
                      </a:lnTo>
                      <a:lnTo>
                        <a:pt x="1293" y="1799"/>
                      </a:lnTo>
                      <a:lnTo>
                        <a:pt x="1349" y="1743"/>
                      </a:lnTo>
                      <a:lnTo>
                        <a:pt x="1406" y="1687"/>
                      </a:lnTo>
                      <a:lnTo>
                        <a:pt x="1574" y="1687"/>
                      </a:lnTo>
                      <a:lnTo>
                        <a:pt x="1574" y="1574"/>
                      </a:lnTo>
                      <a:lnTo>
                        <a:pt x="1630" y="1574"/>
                      </a:lnTo>
                      <a:lnTo>
                        <a:pt x="1743" y="1630"/>
                      </a:lnTo>
                      <a:lnTo>
                        <a:pt x="1855" y="1687"/>
                      </a:lnTo>
                      <a:lnTo>
                        <a:pt x="2080" y="1687"/>
                      </a:lnTo>
                      <a:lnTo>
                        <a:pt x="2193" y="1574"/>
                      </a:lnTo>
                      <a:lnTo>
                        <a:pt x="2305" y="1518"/>
                      </a:lnTo>
                      <a:lnTo>
                        <a:pt x="2586" y="1406"/>
                      </a:lnTo>
                      <a:lnTo>
                        <a:pt x="2698" y="1349"/>
                      </a:lnTo>
                      <a:lnTo>
                        <a:pt x="2867" y="1237"/>
                      </a:lnTo>
                      <a:lnTo>
                        <a:pt x="2979" y="1181"/>
                      </a:lnTo>
                      <a:lnTo>
                        <a:pt x="3036" y="1125"/>
                      </a:lnTo>
                      <a:lnTo>
                        <a:pt x="3204" y="956"/>
                      </a:lnTo>
                      <a:lnTo>
                        <a:pt x="3317" y="731"/>
                      </a:lnTo>
                      <a:lnTo>
                        <a:pt x="3317" y="675"/>
                      </a:lnTo>
                      <a:lnTo>
                        <a:pt x="3260" y="619"/>
                      </a:lnTo>
                      <a:lnTo>
                        <a:pt x="3148" y="562"/>
                      </a:lnTo>
                      <a:lnTo>
                        <a:pt x="3036" y="450"/>
                      </a:lnTo>
                      <a:lnTo>
                        <a:pt x="2923" y="338"/>
                      </a:lnTo>
                      <a:lnTo>
                        <a:pt x="2755" y="394"/>
                      </a:lnTo>
                      <a:lnTo>
                        <a:pt x="2642" y="562"/>
                      </a:lnTo>
                      <a:lnTo>
                        <a:pt x="2586" y="675"/>
                      </a:lnTo>
                      <a:lnTo>
                        <a:pt x="2530" y="619"/>
                      </a:lnTo>
                      <a:lnTo>
                        <a:pt x="2417" y="506"/>
                      </a:lnTo>
                      <a:lnTo>
                        <a:pt x="2136" y="225"/>
                      </a:lnTo>
                      <a:lnTo>
                        <a:pt x="1799" y="0"/>
                      </a:lnTo>
                      <a:close/>
                    </a:path>
                  </a:pathLst>
                </a:custGeom>
                <a:solidFill>
                  <a:srgbClr val="ACCB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8" name="Google Shape;6868;p15"/>
                <p:cNvSpPr/>
                <p:nvPr/>
              </p:nvSpPr>
              <p:spPr>
                <a:xfrm>
                  <a:off x="2272750" y="945800"/>
                  <a:ext cx="56250" cy="7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867" extrusionOk="0">
                      <a:moveTo>
                        <a:pt x="1518" y="0"/>
                      </a:moveTo>
                      <a:lnTo>
                        <a:pt x="1350" y="56"/>
                      </a:lnTo>
                      <a:lnTo>
                        <a:pt x="1237" y="113"/>
                      </a:lnTo>
                      <a:lnTo>
                        <a:pt x="1181" y="225"/>
                      </a:lnTo>
                      <a:lnTo>
                        <a:pt x="1181" y="281"/>
                      </a:lnTo>
                      <a:lnTo>
                        <a:pt x="1294" y="337"/>
                      </a:lnTo>
                      <a:lnTo>
                        <a:pt x="1237" y="337"/>
                      </a:lnTo>
                      <a:lnTo>
                        <a:pt x="1181" y="281"/>
                      </a:lnTo>
                      <a:lnTo>
                        <a:pt x="1125" y="169"/>
                      </a:lnTo>
                      <a:lnTo>
                        <a:pt x="1069" y="169"/>
                      </a:lnTo>
                      <a:lnTo>
                        <a:pt x="956" y="281"/>
                      </a:lnTo>
                      <a:lnTo>
                        <a:pt x="900" y="337"/>
                      </a:lnTo>
                      <a:lnTo>
                        <a:pt x="788" y="394"/>
                      </a:lnTo>
                      <a:lnTo>
                        <a:pt x="732" y="506"/>
                      </a:lnTo>
                      <a:lnTo>
                        <a:pt x="563" y="731"/>
                      </a:lnTo>
                      <a:lnTo>
                        <a:pt x="394" y="900"/>
                      </a:lnTo>
                      <a:lnTo>
                        <a:pt x="282" y="956"/>
                      </a:lnTo>
                      <a:lnTo>
                        <a:pt x="57" y="956"/>
                      </a:lnTo>
                      <a:lnTo>
                        <a:pt x="57" y="1068"/>
                      </a:lnTo>
                      <a:lnTo>
                        <a:pt x="1" y="1462"/>
                      </a:lnTo>
                      <a:lnTo>
                        <a:pt x="57" y="1799"/>
                      </a:lnTo>
                      <a:lnTo>
                        <a:pt x="113" y="1967"/>
                      </a:lnTo>
                      <a:lnTo>
                        <a:pt x="170" y="2024"/>
                      </a:lnTo>
                      <a:lnTo>
                        <a:pt x="226" y="2080"/>
                      </a:lnTo>
                      <a:lnTo>
                        <a:pt x="282" y="2136"/>
                      </a:lnTo>
                      <a:lnTo>
                        <a:pt x="282" y="2248"/>
                      </a:lnTo>
                      <a:lnTo>
                        <a:pt x="226" y="2361"/>
                      </a:lnTo>
                      <a:lnTo>
                        <a:pt x="170" y="2529"/>
                      </a:lnTo>
                      <a:lnTo>
                        <a:pt x="170" y="2586"/>
                      </a:lnTo>
                      <a:lnTo>
                        <a:pt x="170" y="2642"/>
                      </a:lnTo>
                      <a:lnTo>
                        <a:pt x="170" y="2754"/>
                      </a:lnTo>
                      <a:lnTo>
                        <a:pt x="170" y="2811"/>
                      </a:lnTo>
                      <a:lnTo>
                        <a:pt x="338" y="2867"/>
                      </a:lnTo>
                      <a:lnTo>
                        <a:pt x="451" y="2811"/>
                      </a:lnTo>
                      <a:lnTo>
                        <a:pt x="507" y="2811"/>
                      </a:lnTo>
                      <a:lnTo>
                        <a:pt x="619" y="2642"/>
                      </a:lnTo>
                      <a:lnTo>
                        <a:pt x="956" y="2642"/>
                      </a:lnTo>
                      <a:lnTo>
                        <a:pt x="1069" y="2586"/>
                      </a:lnTo>
                      <a:lnTo>
                        <a:pt x="1125" y="2529"/>
                      </a:lnTo>
                      <a:lnTo>
                        <a:pt x="1125" y="2361"/>
                      </a:lnTo>
                      <a:lnTo>
                        <a:pt x="1181" y="2192"/>
                      </a:lnTo>
                      <a:lnTo>
                        <a:pt x="1237" y="2080"/>
                      </a:lnTo>
                      <a:lnTo>
                        <a:pt x="1406" y="2024"/>
                      </a:lnTo>
                      <a:lnTo>
                        <a:pt x="1743" y="2024"/>
                      </a:lnTo>
                      <a:lnTo>
                        <a:pt x="1912" y="1967"/>
                      </a:lnTo>
                      <a:lnTo>
                        <a:pt x="1968" y="1799"/>
                      </a:lnTo>
                      <a:lnTo>
                        <a:pt x="2081" y="1574"/>
                      </a:lnTo>
                      <a:lnTo>
                        <a:pt x="2024" y="1462"/>
                      </a:lnTo>
                      <a:lnTo>
                        <a:pt x="1968" y="1405"/>
                      </a:lnTo>
                      <a:lnTo>
                        <a:pt x="1800" y="1405"/>
                      </a:lnTo>
                      <a:lnTo>
                        <a:pt x="1856" y="1349"/>
                      </a:lnTo>
                      <a:lnTo>
                        <a:pt x="1912" y="1293"/>
                      </a:lnTo>
                      <a:lnTo>
                        <a:pt x="1968" y="1293"/>
                      </a:lnTo>
                      <a:lnTo>
                        <a:pt x="1912" y="1237"/>
                      </a:lnTo>
                      <a:lnTo>
                        <a:pt x="1912" y="900"/>
                      </a:lnTo>
                      <a:lnTo>
                        <a:pt x="1800" y="843"/>
                      </a:lnTo>
                      <a:lnTo>
                        <a:pt x="1687" y="843"/>
                      </a:lnTo>
                      <a:lnTo>
                        <a:pt x="1406" y="900"/>
                      </a:lnTo>
                      <a:lnTo>
                        <a:pt x="1462" y="956"/>
                      </a:lnTo>
                      <a:lnTo>
                        <a:pt x="1462" y="1012"/>
                      </a:lnTo>
                      <a:lnTo>
                        <a:pt x="1406" y="956"/>
                      </a:lnTo>
                      <a:lnTo>
                        <a:pt x="1406" y="843"/>
                      </a:lnTo>
                      <a:lnTo>
                        <a:pt x="1462" y="787"/>
                      </a:lnTo>
                      <a:lnTo>
                        <a:pt x="1631" y="731"/>
                      </a:lnTo>
                      <a:lnTo>
                        <a:pt x="2024" y="562"/>
                      </a:lnTo>
                      <a:lnTo>
                        <a:pt x="2137" y="394"/>
                      </a:lnTo>
                      <a:lnTo>
                        <a:pt x="2249" y="169"/>
                      </a:lnTo>
                      <a:lnTo>
                        <a:pt x="2137" y="113"/>
                      </a:lnTo>
                      <a:lnTo>
                        <a:pt x="1687" y="113"/>
                      </a:lnTo>
                      <a:lnTo>
                        <a:pt x="1518" y="0"/>
                      </a:lnTo>
                      <a:close/>
                    </a:path>
                  </a:pathLst>
                </a:custGeom>
                <a:solidFill>
                  <a:srgbClr val="A6C7A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9" name="Google Shape;6869;p15"/>
                <p:cNvSpPr/>
                <p:nvPr/>
              </p:nvSpPr>
              <p:spPr>
                <a:xfrm>
                  <a:off x="2212350" y="917700"/>
                  <a:ext cx="927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0" h="2923" extrusionOk="0">
                      <a:moveTo>
                        <a:pt x="1630" y="1405"/>
                      </a:moveTo>
                      <a:lnTo>
                        <a:pt x="1742" y="1461"/>
                      </a:lnTo>
                      <a:lnTo>
                        <a:pt x="1630" y="1461"/>
                      </a:lnTo>
                      <a:lnTo>
                        <a:pt x="1630" y="1405"/>
                      </a:lnTo>
                      <a:close/>
                      <a:moveTo>
                        <a:pt x="3541" y="0"/>
                      </a:moveTo>
                      <a:lnTo>
                        <a:pt x="2529" y="337"/>
                      </a:lnTo>
                      <a:lnTo>
                        <a:pt x="0" y="1124"/>
                      </a:lnTo>
                      <a:lnTo>
                        <a:pt x="337" y="1124"/>
                      </a:lnTo>
                      <a:lnTo>
                        <a:pt x="394" y="1180"/>
                      </a:lnTo>
                      <a:lnTo>
                        <a:pt x="394" y="1293"/>
                      </a:lnTo>
                      <a:lnTo>
                        <a:pt x="450" y="1349"/>
                      </a:lnTo>
                      <a:lnTo>
                        <a:pt x="506" y="1293"/>
                      </a:lnTo>
                      <a:lnTo>
                        <a:pt x="506" y="1180"/>
                      </a:lnTo>
                      <a:lnTo>
                        <a:pt x="562" y="1068"/>
                      </a:lnTo>
                      <a:lnTo>
                        <a:pt x="618" y="1012"/>
                      </a:lnTo>
                      <a:lnTo>
                        <a:pt x="787" y="1012"/>
                      </a:lnTo>
                      <a:lnTo>
                        <a:pt x="899" y="956"/>
                      </a:lnTo>
                      <a:lnTo>
                        <a:pt x="1180" y="787"/>
                      </a:lnTo>
                      <a:lnTo>
                        <a:pt x="1461" y="787"/>
                      </a:lnTo>
                      <a:lnTo>
                        <a:pt x="1461" y="899"/>
                      </a:lnTo>
                      <a:lnTo>
                        <a:pt x="1461" y="956"/>
                      </a:lnTo>
                      <a:lnTo>
                        <a:pt x="1461" y="1068"/>
                      </a:lnTo>
                      <a:lnTo>
                        <a:pt x="1349" y="1124"/>
                      </a:lnTo>
                      <a:lnTo>
                        <a:pt x="1180" y="1124"/>
                      </a:lnTo>
                      <a:lnTo>
                        <a:pt x="1180" y="1180"/>
                      </a:lnTo>
                      <a:lnTo>
                        <a:pt x="1012" y="1574"/>
                      </a:lnTo>
                      <a:lnTo>
                        <a:pt x="956" y="1742"/>
                      </a:lnTo>
                      <a:lnTo>
                        <a:pt x="1012" y="1967"/>
                      </a:lnTo>
                      <a:lnTo>
                        <a:pt x="1068" y="2136"/>
                      </a:lnTo>
                      <a:lnTo>
                        <a:pt x="1012" y="2305"/>
                      </a:lnTo>
                      <a:lnTo>
                        <a:pt x="1012" y="2361"/>
                      </a:lnTo>
                      <a:lnTo>
                        <a:pt x="1012" y="2473"/>
                      </a:lnTo>
                      <a:lnTo>
                        <a:pt x="1068" y="2586"/>
                      </a:lnTo>
                      <a:lnTo>
                        <a:pt x="1068" y="2642"/>
                      </a:lnTo>
                      <a:lnTo>
                        <a:pt x="1180" y="2642"/>
                      </a:lnTo>
                      <a:lnTo>
                        <a:pt x="1180" y="2698"/>
                      </a:lnTo>
                      <a:lnTo>
                        <a:pt x="1237" y="2867"/>
                      </a:lnTo>
                      <a:lnTo>
                        <a:pt x="1293" y="2923"/>
                      </a:lnTo>
                      <a:lnTo>
                        <a:pt x="1405" y="2923"/>
                      </a:lnTo>
                      <a:lnTo>
                        <a:pt x="1461" y="2867"/>
                      </a:lnTo>
                      <a:lnTo>
                        <a:pt x="1461" y="2698"/>
                      </a:lnTo>
                      <a:lnTo>
                        <a:pt x="1461" y="2642"/>
                      </a:lnTo>
                      <a:lnTo>
                        <a:pt x="1461" y="2586"/>
                      </a:lnTo>
                      <a:lnTo>
                        <a:pt x="1405" y="2417"/>
                      </a:lnTo>
                      <a:lnTo>
                        <a:pt x="1461" y="2361"/>
                      </a:lnTo>
                      <a:lnTo>
                        <a:pt x="1574" y="2305"/>
                      </a:lnTo>
                      <a:lnTo>
                        <a:pt x="1686" y="2248"/>
                      </a:lnTo>
                      <a:lnTo>
                        <a:pt x="1742" y="2192"/>
                      </a:lnTo>
                      <a:lnTo>
                        <a:pt x="1799" y="1967"/>
                      </a:lnTo>
                      <a:lnTo>
                        <a:pt x="1855" y="1855"/>
                      </a:lnTo>
                      <a:lnTo>
                        <a:pt x="1911" y="1742"/>
                      </a:lnTo>
                      <a:lnTo>
                        <a:pt x="2023" y="1686"/>
                      </a:lnTo>
                      <a:lnTo>
                        <a:pt x="2023" y="1630"/>
                      </a:lnTo>
                      <a:lnTo>
                        <a:pt x="1967" y="1574"/>
                      </a:lnTo>
                      <a:lnTo>
                        <a:pt x="1855" y="1518"/>
                      </a:lnTo>
                      <a:lnTo>
                        <a:pt x="2361" y="1405"/>
                      </a:lnTo>
                      <a:lnTo>
                        <a:pt x="2417" y="1405"/>
                      </a:lnTo>
                      <a:lnTo>
                        <a:pt x="2417" y="1461"/>
                      </a:lnTo>
                      <a:lnTo>
                        <a:pt x="2473" y="1461"/>
                      </a:lnTo>
                      <a:lnTo>
                        <a:pt x="2529" y="1518"/>
                      </a:lnTo>
                      <a:lnTo>
                        <a:pt x="2586" y="1518"/>
                      </a:lnTo>
                      <a:lnTo>
                        <a:pt x="2698" y="1405"/>
                      </a:lnTo>
                      <a:lnTo>
                        <a:pt x="2698" y="1293"/>
                      </a:lnTo>
                      <a:lnTo>
                        <a:pt x="2698" y="1068"/>
                      </a:lnTo>
                      <a:lnTo>
                        <a:pt x="2810" y="1180"/>
                      </a:lnTo>
                      <a:lnTo>
                        <a:pt x="2923" y="1237"/>
                      </a:lnTo>
                      <a:lnTo>
                        <a:pt x="3035" y="1124"/>
                      </a:lnTo>
                      <a:lnTo>
                        <a:pt x="3148" y="956"/>
                      </a:lnTo>
                      <a:lnTo>
                        <a:pt x="3260" y="843"/>
                      </a:lnTo>
                      <a:lnTo>
                        <a:pt x="3316" y="731"/>
                      </a:lnTo>
                      <a:lnTo>
                        <a:pt x="3429" y="675"/>
                      </a:lnTo>
                      <a:lnTo>
                        <a:pt x="3597" y="618"/>
                      </a:lnTo>
                      <a:lnTo>
                        <a:pt x="3710" y="618"/>
                      </a:lnTo>
                      <a:lnTo>
                        <a:pt x="3710" y="562"/>
                      </a:lnTo>
                      <a:lnTo>
                        <a:pt x="3710" y="394"/>
                      </a:lnTo>
                      <a:lnTo>
                        <a:pt x="3653" y="225"/>
                      </a:lnTo>
                      <a:lnTo>
                        <a:pt x="3597" y="113"/>
                      </a:lnTo>
                      <a:lnTo>
                        <a:pt x="3541" y="0"/>
                      </a:lnTo>
                      <a:close/>
                    </a:path>
                  </a:pathLst>
                </a:custGeom>
                <a:solidFill>
                  <a:srgbClr val="BBDBD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0" name="Google Shape;6870;p15"/>
                <p:cNvSpPr/>
                <p:nvPr/>
              </p:nvSpPr>
              <p:spPr>
                <a:xfrm>
                  <a:off x="1755675" y="1077875"/>
                  <a:ext cx="85725" cy="4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9" h="1687" extrusionOk="0">
                      <a:moveTo>
                        <a:pt x="1574" y="1"/>
                      </a:moveTo>
                      <a:lnTo>
                        <a:pt x="1181" y="113"/>
                      </a:lnTo>
                      <a:lnTo>
                        <a:pt x="787" y="282"/>
                      </a:lnTo>
                      <a:lnTo>
                        <a:pt x="506" y="338"/>
                      </a:lnTo>
                      <a:lnTo>
                        <a:pt x="225" y="450"/>
                      </a:lnTo>
                      <a:lnTo>
                        <a:pt x="113" y="394"/>
                      </a:lnTo>
                      <a:lnTo>
                        <a:pt x="0" y="394"/>
                      </a:lnTo>
                      <a:lnTo>
                        <a:pt x="56" y="563"/>
                      </a:lnTo>
                      <a:lnTo>
                        <a:pt x="113" y="675"/>
                      </a:lnTo>
                      <a:lnTo>
                        <a:pt x="56" y="731"/>
                      </a:lnTo>
                      <a:lnTo>
                        <a:pt x="0" y="844"/>
                      </a:lnTo>
                      <a:lnTo>
                        <a:pt x="56" y="956"/>
                      </a:lnTo>
                      <a:lnTo>
                        <a:pt x="169" y="1125"/>
                      </a:lnTo>
                      <a:lnTo>
                        <a:pt x="281" y="1125"/>
                      </a:lnTo>
                      <a:lnTo>
                        <a:pt x="394" y="1068"/>
                      </a:lnTo>
                      <a:lnTo>
                        <a:pt x="506" y="1012"/>
                      </a:lnTo>
                      <a:lnTo>
                        <a:pt x="562" y="900"/>
                      </a:lnTo>
                      <a:lnTo>
                        <a:pt x="899" y="900"/>
                      </a:lnTo>
                      <a:lnTo>
                        <a:pt x="956" y="844"/>
                      </a:lnTo>
                      <a:lnTo>
                        <a:pt x="1012" y="787"/>
                      </a:lnTo>
                      <a:lnTo>
                        <a:pt x="1068" y="787"/>
                      </a:lnTo>
                      <a:lnTo>
                        <a:pt x="1181" y="900"/>
                      </a:lnTo>
                      <a:lnTo>
                        <a:pt x="1124" y="1068"/>
                      </a:lnTo>
                      <a:lnTo>
                        <a:pt x="1124" y="1125"/>
                      </a:lnTo>
                      <a:lnTo>
                        <a:pt x="1181" y="1181"/>
                      </a:lnTo>
                      <a:lnTo>
                        <a:pt x="1349" y="1125"/>
                      </a:lnTo>
                      <a:lnTo>
                        <a:pt x="1518" y="1012"/>
                      </a:lnTo>
                      <a:lnTo>
                        <a:pt x="1574" y="956"/>
                      </a:lnTo>
                      <a:lnTo>
                        <a:pt x="1686" y="1012"/>
                      </a:lnTo>
                      <a:lnTo>
                        <a:pt x="1799" y="1068"/>
                      </a:lnTo>
                      <a:lnTo>
                        <a:pt x="1855" y="1237"/>
                      </a:lnTo>
                      <a:lnTo>
                        <a:pt x="1855" y="1293"/>
                      </a:lnTo>
                      <a:lnTo>
                        <a:pt x="1855" y="1349"/>
                      </a:lnTo>
                      <a:lnTo>
                        <a:pt x="1855" y="1462"/>
                      </a:lnTo>
                      <a:lnTo>
                        <a:pt x="1855" y="1574"/>
                      </a:lnTo>
                      <a:lnTo>
                        <a:pt x="1911" y="1574"/>
                      </a:lnTo>
                      <a:lnTo>
                        <a:pt x="2024" y="1631"/>
                      </a:lnTo>
                      <a:lnTo>
                        <a:pt x="2080" y="1518"/>
                      </a:lnTo>
                      <a:lnTo>
                        <a:pt x="2136" y="1406"/>
                      </a:lnTo>
                      <a:lnTo>
                        <a:pt x="2136" y="1349"/>
                      </a:lnTo>
                      <a:lnTo>
                        <a:pt x="2248" y="1293"/>
                      </a:lnTo>
                      <a:lnTo>
                        <a:pt x="2305" y="1293"/>
                      </a:lnTo>
                      <a:lnTo>
                        <a:pt x="2417" y="1349"/>
                      </a:lnTo>
                      <a:lnTo>
                        <a:pt x="2417" y="1406"/>
                      </a:lnTo>
                      <a:lnTo>
                        <a:pt x="2361" y="1518"/>
                      </a:lnTo>
                      <a:lnTo>
                        <a:pt x="2417" y="1631"/>
                      </a:lnTo>
                      <a:lnTo>
                        <a:pt x="2417" y="1687"/>
                      </a:lnTo>
                      <a:lnTo>
                        <a:pt x="2586" y="1687"/>
                      </a:lnTo>
                      <a:lnTo>
                        <a:pt x="2754" y="1574"/>
                      </a:lnTo>
                      <a:lnTo>
                        <a:pt x="2867" y="1518"/>
                      </a:lnTo>
                      <a:lnTo>
                        <a:pt x="3035" y="1518"/>
                      </a:lnTo>
                      <a:lnTo>
                        <a:pt x="3204" y="1631"/>
                      </a:lnTo>
                      <a:lnTo>
                        <a:pt x="3373" y="1631"/>
                      </a:lnTo>
                      <a:lnTo>
                        <a:pt x="3373" y="1518"/>
                      </a:lnTo>
                      <a:lnTo>
                        <a:pt x="3429" y="1462"/>
                      </a:lnTo>
                      <a:lnTo>
                        <a:pt x="3429" y="956"/>
                      </a:lnTo>
                      <a:lnTo>
                        <a:pt x="3429" y="731"/>
                      </a:lnTo>
                      <a:lnTo>
                        <a:pt x="3373" y="506"/>
                      </a:lnTo>
                      <a:lnTo>
                        <a:pt x="3260" y="450"/>
                      </a:lnTo>
                      <a:lnTo>
                        <a:pt x="3148" y="394"/>
                      </a:lnTo>
                      <a:lnTo>
                        <a:pt x="3035" y="338"/>
                      </a:lnTo>
                      <a:lnTo>
                        <a:pt x="2923" y="225"/>
                      </a:lnTo>
                      <a:lnTo>
                        <a:pt x="2698" y="225"/>
                      </a:lnTo>
                      <a:lnTo>
                        <a:pt x="2754" y="394"/>
                      </a:lnTo>
                      <a:lnTo>
                        <a:pt x="2810" y="506"/>
                      </a:lnTo>
                      <a:lnTo>
                        <a:pt x="3035" y="731"/>
                      </a:lnTo>
                      <a:lnTo>
                        <a:pt x="2923" y="787"/>
                      </a:lnTo>
                      <a:lnTo>
                        <a:pt x="2754" y="787"/>
                      </a:lnTo>
                      <a:lnTo>
                        <a:pt x="2754" y="731"/>
                      </a:lnTo>
                      <a:lnTo>
                        <a:pt x="2698" y="619"/>
                      </a:lnTo>
                      <a:lnTo>
                        <a:pt x="2586" y="619"/>
                      </a:lnTo>
                      <a:lnTo>
                        <a:pt x="2529" y="675"/>
                      </a:lnTo>
                      <a:lnTo>
                        <a:pt x="2473" y="619"/>
                      </a:lnTo>
                      <a:lnTo>
                        <a:pt x="2361" y="563"/>
                      </a:lnTo>
                      <a:lnTo>
                        <a:pt x="2305" y="506"/>
                      </a:lnTo>
                      <a:lnTo>
                        <a:pt x="2192" y="450"/>
                      </a:lnTo>
                      <a:lnTo>
                        <a:pt x="2136" y="338"/>
                      </a:lnTo>
                      <a:lnTo>
                        <a:pt x="2080" y="282"/>
                      </a:lnTo>
                      <a:lnTo>
                        <a:pt x="1967" y="338"/>
                      </a:lnTo>
                      <a:lnTo>
                        <a:pt x="1911" y="450"/>
                      </a:lnTo>
                      <a:lnTo>
                        <a:pt x="1799" y="506"/>
                      </a:lnTo>
                      <a:lnTo>
                        <a:pt x="1743" y="450"/>
                      </a:lnTo>
                      <a:lnTo>
                        <a:pt x="1686" y="394"/>
                      </a:lnTo>
                      <a:lnTo>
                        <a:pt x="1630" y="450"/>
                      </a:lnTo>
                      <a:lnTo>
                        <a:pt x="1630" y="563"/>
                      </a:lnTo>
                      <a:lnTo>
                        <a:pt x="1574" y="675"/>
                      </a:lnTo>
                      <a:lnTo>
                        <a:pt x="1518" y="619"/>
                      </a:lnTo>
                      <a:lnTo>
                        <a:pt x="1462" y="506"/>
                      </a:lnTo>
                      <a:lnTo>
                        <a:pt x="1462" y="450"/>
                      </a:lnTo>
                      <a:lnTo>
                        <a:pt x="1349" y="450"/>
                      </a:lnTo>
                      <a:lnTo>
                        <a:pt x="1349" y="506"/>
                      </a:lnTo>
                      <a:lnTo>
                        <a:pt x="1349" y="563"/>
                      </a:lnTo>
                      <a:lnTo>
                        <a:pt x="1293" y="619"/>
                      </a:lnTo>
                      <a:lnTo>
                        <a:pt x="1237" y="450"/>
                      </a:lnTo>
                      <a:lnTo>
                        <a:pt x="1237" y="338"/>
                      </a:lnTo>
                      <a:lnTo>
                        <a:pt x="1293" y="282"/>
                      </a:lnTo>
                      <a:lnTo>
                        <a:pt x="1349" y="225"/>
                      </a:lnTo>
                      <a:lnTo>
                        <a:pt x="1405" y="225"/>
                      </a:lnTo>
                      <a:lnTo>
                        <a:pt x="1518" y="282"/>
                      </a:lnTo>
                      <a:lnTo>
                        <a:pt x="1574" y="282"/>
                      </a:lnTo>
                      <a:lnTo>
                        <a:pt x="1630" y="169"/>
                      </a:lnTo>
                      <a:lnTo>
                        <a:pt x="1686" y="113"/>
                      </a:lnTo>
                      <a:lnTo>
                        <a:pt x="1686" y="57"/>
                      </a:lnTo>
                      <a:lnTo>
                        <a:pt x="1630" y="1"/>
                      </a:lnTo>
                      <a:close/>
                    </a:path>
                  </a:pathLst>
                </a:custGeom>
                <a:solidFill>
                  <a:srgbClr val="B8D8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1" name="Google Shape;6871;p15"/>
                <p:cNvSpPr/>
                <p:nvPr/>
              </p:nvSpPr>
              <p:spPr>
                <a:xfrm>
                  <a:off x="1897575" y="1232450"/>
                  <a:ext cx="71700" cy="5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8" h="2136" extrusionOk="0">
                      <a:moveTo>
                        <a:pt x="1800" y="0"/>
                      </a:moveTo>
                      <a:lnTo>
                        <a:pt x="1687" y="56"/>
                      </a:lnTo>
                      <a:lnTo>
                        <a:pt x="1687" y="225"/>
                      </a:lnTo>
                      <a:lnTo>
                        <a:pt x="1575" y="394"/>
                      </a:lnTo>
                      <a:lnTo>
                        <a:pt x="1350" y="618"/>
                      </a:lnTo>
                      <a:lnTo>
                        <a:pt x="1181" y="787"/>
                      </a:lnTo>
                      <a:lnTo>
                        <a:pt x="1069" y="899"/>
                      </a:lnTo>
                      <a:lnTo>
                        <a:pt x="956" y="956"/>
                      </a:lnTo>
                      <a:lnTo>
                        <a:pt x="900" y="843"/>
                      </a:lnTo>
                      <a:lnTo>
                        <a:pt x="788" y="787"/>
                      </a:lnTo>
                      <a:lnTo>
                        <a:pt x="619" y="787"/>
                      </a:lnTo>
                      <a:lnTo>
                        <a:pt x="507" y="731"/>
                      </a:lnTo>
                      <a:lnTo>
                        <a:pt x="451" y="618"/>
                      </a:lnTo>
                      <a:lnTo>
                        <a:pt x="394" y="562"/>
                      </a:lnTo>
                      <a:lnTo>
                        <a:pt x="338" y="618"/>
                      </a:lnTo>
                      <a:lnTo>
                        <a:pt x="170" y="675"/>
                      </a:lnTo>
                      <a:lnTo>
                        <a:pt x="113" y="843"/>
                      </a:lnTo>
                      <a:lnTo>
                        <a:pt x="1" y="1124"/>
                      </a:lnTo>
                      <a:lnTo>
                        <a:pt x="57" y="1237"/>
                      </a:lnTo>
                      <a:lnTo>
                        <a:pt x="57" y="1349"/>
                      </a:lnTo>
                      <a:lnTo>
                        <a:pt x="282" y="1405"/>
                      </a:lnTo>
                      <a:lnTo>
                        <a:pt x="394" y="1405"/>
                      </a:lnTo>
                      <a:lnTo>
                        <a:pt x="732" y="1743"/>
                      </a:lnTo>
                      <a:lnTo>
                        <a:pt x="1069" y="2136"/>
                      </a:lnTo>
                      <a:lnTo>
                        <a:pt x="1350" y="2024"/>
                      </a:lnTo>
                      <a:lnTo>
                        <a:pt x="1406" y="1967"/>
                      </a:lnTo>
                      <a:lnTo>
                        <a:pt x="1519" y="1911"/>
                      </a:lnTo>
                      <a:lnTo>
                        <a:pt x="1743" y="1855"/>
                      </a:lnTo>
                      <a:lnTo>
                        <a:pt x="1856" y="1743"/>
                      </a:lnTo>
                      <a:lnTo>
                        <a:pt x="1968" y="1630"/>
                      </a:lnTo>
                      <a:lnTo>
                        <a:pt x="2024" y="1405"/>
                      </a:lnTo>
                      <a:lnTo>
                        <a:pt x="2081" y="1349"/>
                      </a:lnTo>
                      <a:lnTo>
                        <a:pt x="2249" y="1405"/>
                      </a:lnTo>
                      <a:lnTo>
                        <a:pt x="2362" y="1462"/>
                      </a:lnTo>
                      <a:lnTo>
                        <a:pt x="2418" y="1462"/>
                      </a:lnTo>
                      <a:lnTo>
                        <a:pt x="2530" y="1405"/>
                      </a:lnTo>
                      <a:lnTo>
                        <a:pt x="2586" y="1349"/>
                      </a:lnTo>
                      <a:lnTo>
                        <a:pt x="2811" y="1237"/>
                      </a:lnTo>
                      <a:lnTo>
                        <a:pt x="2867" y="1124"/>
                      </a:lnTo>
                      <a:lnTo>
                        <a:pt x="2867" y="1012"/>
                      </a:lnTo>
                      <a:lnTo>
                        <a:pt x="2811" y="899"/>
                      </a:lnTo>
                      <a:lnTo>
                        <a:pt x="2699" y="787"/>
                      </a:lnTo>
                      <a:lnTo>
                        <a:pt x="2586" y="675"/>
                      </a:lnTo>
                      <a:lnTo>
                        <a:pt x="2530" y="618"/>
                      </a:lnTo>
                      <a:lnTo>
                        <a:pt x="2418" y="394"/>
                      </a:lnTo>
                      <a:lnTo>
                        <a:pt x="2305" y="169"/>
                      </a:lnTo>
                      <a:lnTo>
                        <a:pt x="2249" y="113"/>
                      </a:lnTo>
                      <a:lnTo>
                        <a:pt x="2024" y="113"/>
                      </a:lnTo>
                      <a:lnTo>
                        <a:pt x="1912" y="56"/>
                      </a:lnTo>
                      <a:lnTo>
                        <a:pt x="1800" y="0"/>
                      </a:lnTo>
                      <a:close/>
                    </a:path>
                  </a:pathLst>
                </a:custGeom>
                <a:solidFill>
                  <a:srgbClr val="B1D0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2" name="Google Shape;6872;p15"/>
                <p:cNvSpPr/>
                <p:nvPr/>
              </p:nvSpPr>
              <p:spPr>
                <a:xfrm>
                  <a:off x="2284000" y="983725"/>
                  <a:ext cx="61850" cy="5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4" h="2362" extrusionOk="0">
                      <a:moveTo>
                        <a:pt x="1631" y="1"/>
                      </a:moveTo>
                      <a:lnTo>
                        <a:pt x="1574" y="57"/>
                      </a:lnTo>
                      <a:lnTo>
                        <a:pt x="1406" y="338"/>
                      </a:lnTo>
                      <a:lnTo>
                        <a:pt x="1237" y="507"/>
                      </a:lnTo>
                      <a:lnTo>
                        <a:pt x="1125" y="450"/>
                      </a:lnTo>
                      <a:lnTo>
                        <a:pt x="1068" y="338"/>
                      </a:lnTo>
                      <a:lnTo>
                        <a:pt x="956" y="338"/>
                      </a:lnTo>
                      <a:lnTo>
                        <a:pt x="900" y="394"/>
                      </a:lnTo>
                      <a:lnTo>
                        <a:pt x="844" y="563"/>
                      </a:lnTo>
                      <a:lnTo>
                        <a:pt x="506" y="563"/>
                      </a:lnTo>
                      <a:lnTo>
                        <a:pt x="563" y="788"/>
                      </a:lnTo>
                      <a:lnTo>
                        <a:pt x="619" y="900"/>
                      </a:lnTo>
                      <a:lnTo>
                        <a:pt x="563" y="1069"/>
                      </a:lnTo>
                      <a:lnTo>
                        <a:pt x="506" y="1012"/>
                      </a:lnTo>
                      <a:lnTo>
                        <a:pt x="169" y="1012"/>
                      </a:lnTo>
                      <a:lnTo>
                        <a:pt x="57" y="1069"/>
                      </a:lnTo>
                      <a:lnTo>
                        <a:pt x="1" y="1125"/>
                      </a:lnTo>
                      <a:lnTo>
                        <a:pt x="1" y="1181"/>
                      </a:lnTo>
                      <a:lnTo>
                        <a:pt x="1" y="1294"/>
                      </a:lnTo>
                      <a:lnTo>
                        <a:pt x="169" y="1462"/>
                      </a:lnTo>
                      <a:lnTo>
                        <a:pt x="282" y="1575"/>
                      </a:lnTo>
                      <a:lnTo>
                        <a:pt x="225" y="1687"/>
                      </a:lnTo>
                      <a:lnTo>
                        <a:pt x="113" y="1856"/>
                      </a:lnTo>
                      <a:lnTo>
                        <a:pt x="57" y="1968"/>
                      </a:lnTo>
                      <a:lnTo>
                        <a:pt x="169" y="2024"/>
                      </a:lnTo>
                      <a:lnTo>
                        <a:pt x="225" y="2024"/>
                      </a:lnTo>
                      <a:lnTo>
                        <a:pt x="338" y="2080"/>
                      </a:lnTo>
                      <a:lnTo>
                        <a:pt x="394" y="2249"/>
                      </a:lnTo>
                      <a:lnTo>
                        <a:pt x="450" y="2361"/>
                      </a:lnTo>
                      <a:lnTo>
                        <a:pt x="563" y="2361"/>
                      </a:lnTo>
                      <a:lnTo>
                        <a:pt x="619" y="2305"/>
                      </a:lnTo>
                      <a:lnTo>
                        <a:pt x="619" y="2193"/>
                      </a:lnTo>
                      <a:lnTo>
                        <a:pt x="619" y="2080"/>
                      </a:lnTo>
                      <a:lnTo>
                        <a:pt x="619" y="2024"/>
                      </a:lnTo>
                      <a:lnTo>
                        <a:pt x="675" y="2193"/>
                      </a:lnTo>
                      <a:lnTo>
                        <a:pt x="731" y="2305"/>
                      </a:lnTo>
                      <a:lnTo>
                        <a:pt x="844" y="2361"/>
                      </a:lnTo>
                      <a:lnTo>
                        <a:pt x="1012" y="2305"/>
                      </a:lnTo>
                      <a:lnTo>
                        <a:pt x="1068" y="2080"/>
                      </a:lnTo>
                      <a:lnTo>
                        <a:pt x="1125" y="1856"/>
                      </a:lnTo>
                      <a:lnTo>
                        <a:pt x="1181" y="1799"/>
                      </a:lnTo>
                      <a:lnTo>
                        <a:pt x="1293" y="1462"/>
                      </a:lnTo>
                      <a:lnTo>
                        <a:pt x="1293" y="1294"/>
                      </a:lnTo>
                      <a:lnTo>
                        <a:pt x="1237" y="1125"/>
                      </a:lnTo>
                      <a:lnTo>
                        <a:pt x="1574" y="1125"/>
                      </a:lnTo>
                      <a:lnTo>
                        <a:pt x="1799" y="1237"/>
                      </a:lnTo>
                      <a:lnTo>
                        <a:pt x="1968" y="1294"/>
                      </a:lnTo>
                      <a:lnTo>
                        <a:pt x="2136" y="1237"/>
                      </a:lnTo>
                      <a:lnTo>
                        <a:pt x="2305" y="1181"/>
                      </a:lnTo>
                      <a:lnTo>
                        <a:pt x="2361" y="1181"/>
                      </a:lnTo>
                      <a:lnTo>
                        <a:pt x="2474" y="1069"/>
                      </a:lnTo>
                      <a:lnTo>
                        <a:pt x="2474" y="1012"/>
                      </a:lnTo>
                      <a:lnTo>
                        <a:pt x="2361" y="844"/>
                      </a:lnTo>
                      <a:lnTo>
                        <a:pt x="2305" y="619"/>
                      </a:lnTo>
                      <a:lnTo>
                        <a:pt x="2193" y="282"/>
                      </a:lnTo>
                      <a:lnTo>
                        <a:pt x="1968" y="113"/>
                      </a:lnTo>
                      <a:lnTo>
                        <a:pt x="1855" y="57"/>
                      </a:lnTo>
                      <a:lnTo>
                        <a:pt x="1743" y="57"/>
                      </a:lnTo>
                      <a:lnTo>
                        <a:pt x="1631" y="1"/>
                      </a:lnTo>
                      <a:close/>
                    </a:path>
                  </a:pathLst>
                </a:custGeom>
                <a:solidFill>
                  <a:srgbClr val="9EC1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3" name="Google Shape;6873;p15"/>
                <p:cNvSpPr/>
                <p:nvPr/>
              </p:nvSpPr>
              <p:spPr>
                <a:xfrm>
                  <a:off x="2275575" y="914875"/>
                  <a:ext cx="60450" cy="4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8" h="1800" extrusionOk="0">
                      <a:moveTo>
                        <a:pt x="1518" y="1"/>
                      </a:moveTo>
                      <a:lnTo>
                        <a:pt x="1349" y="57"/>
                      </a:lnTo>
                      <a:lnTo>
                        <a:pt x="1237" y="113"/>
                      </a:lnTo>
                      <a:lnTo>
                        <a:pt x="1012" y="113"/>
                      </a:lnTo>
                      <a:lnTo>
                        <a:pt x="1012" y="282"/>
                      </a:lnTo>
                      <a:lnTo>
                        <a:pt x="1068" y="394"/>
                      </a:lnTo>
                      <a:lnTo>
                        <a:pt x="1124" y="507"/>
                      </a:lnTo>
                      <a:lnTo>
                        <a:pt x="1124" y="619"/>
                      </a:lnTo>
                      <a:lnTo>
                        <a:pt x="1124" y="675"/>
                      </a:lnTo>
                      <a:lnTo>
                        <a:pt x="1068" y="675"/>
                      </a:lnTo>
                      <a:lnTo>
                        <a:pt x="1012" y="619"/>
                      </a:lnTo>
                      <a:lnTo>
                        <a:pt x="900" y="563"/>
                      </a:lnTo>
                      <a:lnTo>
                        <a:pt x="843" y="675"/>
                      </a:lnTo>
                      <a:lnTo>
                        <a:pt x="731" y="844"/>
                      </a:lnTo>
                      <a:lnTo>
                        <a:pt x="562" y="844"/>
                      </a:lnTo>
                      <a:lnTo>
                        <a:pt x="506" y="900"/>
                      </a:lnTo>
                      <a:lnTo>
                        <a:pt x="562" y="956"/>
                      </a:lnTo>
                      <a:lnTo>
                        <a:pt x="562" y="1012"/>
                      </a:lnTo>
                      <a:lnTo>
                        <a:pt x="562" y="1069"/>
                      </a:lnTo>
                      <a:lnTo>
                        <a:pt x="450" y="1181"/>
                      </a:lnTo>
                      <a:lnTo>
                        <a:pt x="338" y="1293"/>
                      </a:lnTo>
                      <a:lnTo>
                        <a:pt x="281" y="1293"/>
                      </a:lnTo>
                      <a:lnTo>
                        <a:pt x="281" y="1237"/>
                      </a:lnTo>
                      <a:lnTo>
                        <a:pt x="225" y="1181"/>
                      </a:lnTo>
                      <a:lnTo>
                        <a:pt x="169" y="1125"/>
                      </a:lnTo>
                      <a:lnTo>
                        <a:pt x="113" y="1125"/>
                      </a:lnTo>
                      <a:lnTo>
                        <a:pt x="113" y="1350"/>
                      </a:lnTo>
                      <a:lnTo>
                        <a:pt x="113" y="1462"/>
                      </a:lnTo>
                      <a:lnTo>
                        <a:pt x="0" y="1574"/>
                      </a:lnTo>
                      <a:lnTo>
                        <a:pt x="0" y="1687"/>
                      </a:lnTo>
                      <a:lnTo>
                        <a:pt x="113" y="1799"/>
                      </a:lnTo>
                      <a:lnTo>
                        <a:pt x="394" y="1799"/>
                      </a:lnTo>
                      <a:lnTo>
                        <a:pt x="506" y="1743"/>
                      </a:lnTo>
                      <a:lnTo>
                        <a:pt x="675" y="1631"/>
                      </a:lnTo>
                      <a:lnTo>
                        <a:pt x="900" y="1574"/>
                      </a:lnTo>
                      <a:lnTo>
                        <a:pt x="956" y="1462"/>
                      </a:lnTo>
                      <a:lnTo>
                        <a:pt x="1181" y="1293"/>
                      </a:lnTo>
                      <a:lnTo>
                        <a:pt x="1293" y="1237"/>
                      </a:lnTo>
                      <a:lnTo>
                        <a:pt x="1462" y="1237"/>
                      </a:lnTo>
                      <a:lnTo>
                        <a:pt x="1743" y="1012"/>
                      </a:lnTo>
                      <a:lnTo>
                        <a:pt x="1911" y="900"/>
                      </a:lnTo>
                      <a:lnTo>
                        <a:pt x="2080" y="844"/>
                      </a:lnTo>
                      <a:lnTo>
                        <a:pt x="2249" y="619"/>
                      </a:lnTo>
                      <a:lnTo>
                        <a:pt x="2417" y="338"/>
                      </a:lnTo>
                      <a:lnTo>
                        <a:pt x="2361" y="226"/>
                      </a:lnTo>
                      <a:lnTo>
                        <a:pt x="2305" y="113"/>
                      </a:lnTo>
                      <a:lnTo>
                        <a:pt x="2192" y="113"/>
                      </a:lnTo>
                      <a:lnTo>
                        <a:pt x="2080" y="169"/>
                      </a:lnTo>
                      <a:lnTo>
                        <a:pt x="2024" y="169"/>
                      </a:lnTo>
                      <a:lnTo>
                        <a:pt x="1968" y="113"/>
                      </a:lnTo>
                      <a:lnTo>
                        <a:pt x="1855" y="1"/>
                      </a:lnTo>
                      <a:close/>
                    </a:path>
                  </a:pathLst>
                </a:custGeom>
                <a:solidFill>
                  <a:srgbClr val="B1D3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4" name="Google Shape;6874;p15"/>
                <p:cNvSpPr/>
                <p:nvPr/>
              </p:nvSpPr>
              <p:spPr>
                <a:xfrm>
                  <a:off x="2331775" y="1070850"/>
                  <a:ext cx="35150" cy="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" h="1631" extrusionOk="0">
                      <a:moveTo>
                        <a:pt x="450" y="1"/>
                      </a:moveTo>
                      <a:lnTo>
                        <a:pt x="450" y="57"/>
                      </a:lnTo>
                      <a:lnTo>
                        <a:pt x="338" y="169"/>
                      </a:lnTo>
                      <a:lnTo>
                        <a:pt x="225" y="225"/>
                      </a:lnTo>
                      <a:lnTo>
                        <a:pt x="169" y="225"/>
                      </a:lnTo>
                      <a:lnTo>
                        <a:pt x="113" y="282"/>
                      </a:lnTo>
                      <a:lnTo>
                        <a:pt x="113" y="394"/>
                      </a:lnTo>
                      <a:lnTo>
                        <a:pt x="169" y="506"/>
                      </a:lnTo>
                      <a:lnTo>
                        <a:pt x="225" y="675"/>
                      </a:lnTo>
                      <a:lnTo>
                        <a:pt x="169" y="787"/>
                      </a:lnTo>
                      <a:lnTo>
                        <a:pt x="113" y="844"/>
                      </a:lnTo>
                      <a:lnTo>
                        <a:pt x="113" y="1068"/>
                      </a:lnTo>
                      <a:lnTo>
                        <a:pt x="57" y="1125"/>
                      </a:lnTo>
                      <a:lnTo>
                        <a:pt x="1" y="1181"/>
                      </a:lnTo>
                      <a:lnTo>
                        <a:pt x="1" y="1237"/>
                      </a:lnTo>
                      <a:lnTo>
                        <a:pt x="57" y="1293"/>
                      </a:lnTo>
                      <a:lnTo>
                        <a:pt x="113" y="1406"/>
                      </a:lnTo>
                      <a:lnTo>
                        <a:pt x="169" y="1349"/>
                      </a:lnTo>
                      <a:lnTo>
                        <a:pt x="225" y="1237"/>
                      </a:lnTo>
                      <a:lnTo>
                        <a:pt x="338" y="1462"/>
                      </a:lnTo>
                      <a:lnTo>
                        <a:pt x="394" y="1518"/>
                      </a:lnTo>
                      <a:lnTo>
                        <a:pt x="450" y="1462"/>
                      </a:lnTo>
                      <a:lnTo>
                        <a:pt x="506" y="1406"/>
                      </a:lnTo>
                      <a:lnTo>
                        <a:pt x="563" y="1406"/>
                      </a:lnTo>
                      <a:lnTo>
                        <a:pt x="675" y="1462"/>
                      </a:lnTo>
                      <a:lnTo>
                        <a:pt x="731" y="1462"/>
                      </a:lnTo>
                      <a:lnTo>
                        <a:pt x="731" y="1518"/>
                      </a:lnTo>
                      <a:lnTo>
                        <a:pt x="787" y="1630"/>
                      </a:lnTo>
                      <a:lnTo>
                        <a:pt x="1068" y="1349"/>
                      </a:lnTo>
                      <a:lnTo>
                        <a:pt x="1406" y="1068"/>
                      </a:lnTo>
                      <a:lnTo>
                        <a:pt x="1349" y="619"/>
                      </a:lnTo>
                      <a:lnTo>
                        <a:pt x="1293" y="394"/>
                      </a:lnTo>
                      <a:lnTo>
                        <a:pt x="1349" y="169"/>
                      </a:lnTo>
                      <a:lnTo>
                        <a:pt x="1125" y="113"/>
                      </a:lnTo>
                      <a:lnTo>
                        <a:pt x="731" y="113"/>
                      </a:lnTo>
                      <a:lnTo>
                        <a:pt x="675" y="57"/>
                      </a:lnTo>
                      <a:lnTo>
                        <a:pt x="563" y="1"/>
                      </a:lnTo>
                      <a:close/>
                    </a:path>
                  </a:pathLst>
                </a:custGeom>
                <a:solidFill>
                  <a:srgbClr val="B7D6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5" name="Google Shape;6875;p15"/>
                <p:cNvSpPr/>
                <p:nvPr/>
              </p:nvSpPr>
              <p:spPr>
                <a:xfrm>
                  <a:off x="2314925" y="1017450"/>
                  <a:ext cx="44975" cy="4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9" h="1800" extrusionOk="0">
                      <a:moveTo>
                        <a:pt x="956" y="1"/>
                      </a:moveTo>
                      <a:lnTo>
                        <a:pt x="843" y="57"/>
                      </a:lnTo>
                      <a:lnTo>
                        <a:pt x="562" y="226"/>
                      </a:lnTo>
                      <a:lnTo>
                        <a:pt x="450" y="394"/>
                      </a:lnTo>
                      <a:lnTo>
                        <a:pt x="337" y="563"/>
                      </a:lnTo>
                      <a:lnTo>
                        <a:pt x="394" y="619"/>
                      </a:lnTo>
                      <a:lnTo>
                        <a:pt x="394" y="731"/>
                      </a:lnTo>
                      <a:lnTo>
                        <a:pt x="56" y="731"/>
                      </a:lnTo>
                      <a:lnTo>
                        <a:pt x="0" y="788"/>
                      </a:lnTo>
                      <a:lnTo>
                        <a:pt x="0" y="956"/>
                      </a:lnTo>
                      <a:lnTo>
                        <a:pt x="56" y="1012"/>
                      </a:lnTo>
                      <a:lnTo>
                        <a:pt x="113" y="1181"/>
                      </a:lnTo>
                      <a:lnTo>
                        <a:pt x="225" y="1237"/>
                      </a:lnTo>
                      <a:lnTo>
                        <a:pt x="337" y="1293"/>
                      </a:lnTo>
                      <a:lnTo>
                        <a:pt x="394" y="1350"/>
                      </a:lnTo>
                      <a:lnTo>
                        <a:pt x="394" y="1406"/>
                      </a:lnTo>
                      <a:lnTo>
                        <a:pt x="450" y="1462"/>
                      </a:lnTo>
                      <a:lnTo>
                        <a:pt x="506" y="1518"/>
                      </a:lnTo>
                      <a:lnTo>
                        <a:pt x="562" y="1574"/>
                      </a:lnTo>
                      <a:lnTo>
                        <a:pt x="618" y="1743"/>
                      </a:lnTo>
                      <a:lnTo>
                        <a:pt x="731" y="1799"/>
                      </a:lnTo>
                      <a:lnTo>
                        <a:pt x="899" y="1743"/>
                      </a:lnTo>
                      <a:lnTo>
                        <a:pt x="1012" y="1462"/>
                      </a:lnTo>
                      <a:lnTo>
                        <a:pt x="1068" y="1406"/>
                      </a:lnTo>
                      <a:lnTo>
                        <a:pt x="1124" y="1406"/>
                      </a:lnTo>
                      <a:lnTo>
                        <a:pt x="1180" y="1518"/>
                      </a:lnTo>
                      <a:lnTo>
                        <a:pt x="1293" y="1631"/>
                      </a:lnTo>
                      <a:lnTo>
                        <a:pt x="1461" y="1687"/>
                      </a:lnTo>
                      <a:lnTo>
                        <a:pt x="1518" y="1743"/>
                      </a:lnTo>
                      <a:lnTo>
                        <a:pt x="1686" y="1518"/>
                      </a:lnTo>
                      <a:lnTo>
                        <a:pt x="1799" y="1293"/>
                      </a:lnTo>
                      <a:lnTo>
                        <a:pt x="1742" y="1237"/>
                      </a:lnTo>
                      <a:lnTo>
                        <a:pt x="1742" y="1181"/>
                      </a:lnTo>
                      <a:lnTo>
                        <a:pt x="1686" y="1069"/>
                      </a:lnTo>
                      <a:lnTo>
                        <a:pt x="1180" y="900"/>
                      </a:lnTo>
                      <a:lnTo>
                        <a:pt x="899" y="844"/>
                      </a:lnTo>
                      <a:lnTo>
                        <a:pt x="843" y="844"/>
                      </a:lnTo>
                      <a:lnTo>
                        <a:pt x="787" y="731"/>
                      </a:lnTo>
                      <a:lnTo>
                        <a:pt x="787" y="675"/>
                      </a:lnTo>
                      <a:lnTo>
                        <a:pt x="843" y="619"/>
                      </a:lnTo>
                      <a:lnTo>
                        <a:pt x="1068" y="450"/>
                      </a:lnTo>
                      <a:lnTo>
                        <a:pt x="1237" y="226"/>
                      </a:lnTo>
                      <a:lnTo>
                        <a:pt x="1012" y="57"/>
                      </a:lnTo>
                      <a:lnTo>
                        <a:pt x="956" y="1"/>
                      </a:lnTo>
                      <a:close/>
                    </a:path>
                  </a:pathLst>
                </a:custGeom>
                <a:solidFill>
                  <a:srgbClr val="B3D1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6" name="Google Shape;6876;p15"/>
                <p:cNvSpPr/>
                <p:nvPr/>
              </p:nvSpPr>
              <p:spPr>
                <a:xfrm>
                  <a:off x="1854025" y="1266175"/>
                  <a:ext cx="5765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6" h="1574" extrusionOk="0">
                      <a:moveTo>
                        <a:pt x="1574" y="0"/>
                      </a:moveTo>
                      <a:lnTo>
                        <a:pt x="1462" y="56"/>
                      </a:lnTo>
                      <a:lnTo>
                        <a:pt x="1406" y="169"/>
                      </a:lnTo>
                      <a:lnTo>
                        <a:pt x="1350" y="337"/>
                      </a:lnTo>
                      <a:lnTo>
                        <a:pt x="1237" y="394"/>
                      </a:lnTo>
                      <a:lnTo>
                        <a:pt x="1181" y="337"/>
                      </a:lnTo>
                      <a:lnTo>
                        <a:pt x="1012" y="281"/>
                      </a:lnTo>
                      <a:lnTo>
                        <a:pt x="900" y="337"/>
                      </a:lnTo>
                      <a:lnTo>
                        <a:pt x="787" y="450"/>
                      </a:lnTo>
                      <a:lnTo>
                        <a:pt x="619" y="450"/>
                      </a:lnTo>
                      <a:lnTo>
                        <a:pt x="563" y="394"/>
                      </a:lnTo>
                      <a:lnTo>
                        <a:pt x="338" y="113"/>
                      </a:lnTo>
                      <a:lnTo>
                        <a:pt x="225" y="113"/>
                      </a:lnTo>
                      <a:lnTo>
                        <a:pt x="169" y="169"/>
                      </a:lnTo>
                      <a:lnTo>
                        <a:pt x="169" y="225"/>
                      </a:lnTo>
                      <a:lnTo>
                        <a:pt x="169" y="281"/>
                      </a:lnTo>
                      <a:lnTo>
                        <a:pt x="225" y="450"/>
                      </a:lnTo>
                      <a:lnTo>
                        <a:pt x="169" y="562"/>
                      </a:lnTo>
                      <a:lnTo>
                        <a:pt x="1" y="843"/>
                      </a:lnTo>
                      <a:lnTo>
                        <a:pt x="282" y="1068"/>
                      </a:lnTo>
                      <a:lnTo>
                        <a:pt x="450" y="1180"/>
                      </a:lnTo>
                      <a:lnTo>
                        <a:pt x="619" y="1237"/>
                      </a:lnTo>
                      <a:lnTo>
                        <a:pt x="506" y="1349"/>
                      </a:lnTo>
                      <a:lnTo>
                        <a:pt x="394" y="1405"/>
                      </a:lnTo>
                      <a:lnTo>
                        <a:pt x="338" y="1461"/>
                      </a:lnTo>
                      <a:lnTo>
                        <a:pt x="282" y="1574"/>
                      </a:lnTo>
                      <a:lnTo>
                        <a:pt x="619" y="1461"/>
                      </a:lnTo>
                      <a:lnTo>
                        <a:pt x="1237" y="956"/>
                      </a:lnTo>
                      <a:lnTo>
                        <a:pt x="1574" y="787"/>
                      </a:lnTo>
                      <a:lnTo>
                        <a:pt x="1968" y="675"/>
                      </a:lnTo>
                      <a:lnTo>
                        <a:pt x="2193" y="618"/>
                      </a:lnTo>
                      <a:lnTo>
                        <a:pt x="2249" y="562"/>
                      </a:lnTo>
                      <a:lnTo>
                        <a:pt x="2305" y="450"/>
                      </a:lnTo>
                      <a:lnTo>
                        <a:pt x="2305" y="281"/>
                      </a:lnTo>
                      <a:lnTo>
                        <a:pt x="2249" y="169"/>
                      </a:lnTo>
                      <a:lnTo>
                        <a:pt x="2193" y="56"/>
                      </a:lnTo>
                      <a:lnTo>
                        <a:pt x="2080" y="0"/>
                      </a:lnTo>
                      <a:lnTo>
                        <a:pt x="1968" y="56"/>
                      </a:lnTo>
                      <a:lnTo>
                        <a:pt x="1855" y="56"/>
                      </a:lnTo>
                      <a:lnTo>
                        <a:pt x="1687" y="0"/>
                      </a:lnTo>
                      <a:close/>
                    </a:path>
                  </a:pathLst>
                </a:custGeom>
                <a:solidFill>
                  <a:srgbClr val="B1D0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7" name="Google Shape;6877;p15"/>
                <p:cNvSpPr/>
                <p:nvPr/>
              </p:nvSpPr>
              <p:spPr>
                <a:xfrm>
                  <a:off x="2299450" y="950000"/>
                  <a:ext cx="50625" cy="3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1406" extrusionOk="0">
                      <a:moveTo>
                        <a:pt x="1181" y="1"/>
                      </a:moveTo>
                      <a:lnTo>
                        <a:pt x="956" y="226"/>
                      </a:lnTo>
                      <a:lnTo>
                        <a:pt x="675" y="394"/>
                      </a:lnTo>
                      <a:lnTo>
                        <a:pt x="338" y="507"/>
                      </a:lnTo>
                      <a:lnTo>
                        <a:pt x="1" y="619"/>
                      </a:lnTo>
                      <a:lnTo>
                        <a:pt x="226" y="788"/>
                      </a:lnTo>
                      <a:lnTo>
                        <a:pt x="394" y="844"/>
                      </a:lnTo>
                      <a:lnTo>
                        <a:pt x="394" y="788"/>
                      </a:lnTo>
                      <a:lnTo>
                        <a:pt x="619" y="788"/>
                      </a:lnTo>
                      <a:lnTo>
                        <a:pt x="732" y="732"/>
                      </a:lnTo>
                      <a:lnTo>
                        <a:pt x="788" y="732"/>
                      </a:lnTo>
                      <a:lnTo>
                        <a:pt x="844" y="788"/>
                      </a:lnTo>
                      <a:lnTo>
                        <a:pt x="844" y="900"/>
                      </a:lnTo>
                      <a:lnTo>
                        <a:pt x="844" y="1013"/>
                      </a:lnTo>
                      <a:lnTo>
                        <a:pt x="788" y="1125"/>
                      </a:lnTo>
                      <a:lnTo>
                        <a:pt x="675" y="1181"/>
                      </a:lnTo>
                      <a:lnTo>
                        <a:pt x="563" y="1181"/>
                      </a:lnTo>
                      <a:lnTo>
                        <a:pt x="507" y="1237"/>
                      </a:lnTo>
                      <a:lnTo>
                        <a:pt x="675" y="1294"/>
                      </a:lnTo>
                      <a:lnTo>
                        <a:pt x="844" y="1294"/>
                      </a:lnTo>
                      <a:lnTo>
                        <a:pt x="900" y="1350"/>
                      </a:lnTo>
                      <a:lnTo>
                        <a:pt x="956" y="1406"/>
                      </a:lnTo>
                      <a:lnTo>
                        <a:pt x="1069" y="1406"/>
                      </a:lnTo>
                      <a:lnTo>
                        <a:pt x="1125" y="1350"/>
                      </a:lnTo>
                      <a:lnTo>
                        <a:pt x="1181" y="1181"/>
                      </a:lnTo>
                      <a:lnTo>
                        <a:pt x="1968" y="394"/>
                      </a:lnTo>
                      <a:lnTo>
                        <a:pt x="2024" y="282"/>
                      </a:lnTo>
                      <a:lnTo>
                        <a:pt x="1912" y="226"/>
                      </a:lnTo>
                      <a:lnTo>
                        <a:pt x="1181" y="1"/>
                      </a:lnTo>
                      <a:close/>
                    </a:path>
                  </a:pathLst>
                </a:custGeom>
                <a:solidFill>
                  <a:srgbClr val="9BBC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8" name="Google Shape;6878;p15"/>
                <p:cNvSpPr/>
                <p:nvPr/>
              </p:nvSpPr>
              <p:spPr>
                <a:xfrm>
                  <a:off x="1627800" y="1245100"/>
                  <a:ext cx="32350" cy="7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" h="2979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57" y="169"/>
                      </a:lnTo>
                      <a:lnTo>
                        <a:pt x="0" y="281"/>
                      </a:lnTo>
                      <a:lnTo>
                        <a:pt x="225" y="899"/>
                      </a:lnTo>
                      <a:lnTo>
                        <a:pt x="394" y="1237"/>
                      </a:lnTo>
                      <a:lnTo>
                        <a:pt x="506" y="1518"/>
                      </a:lnTo>
                      <a:lnTo>
                        <a:pt x="619" y="2136"/>
                      </a:lnTo>
                      <a:lnTo>
                        <a:pt x="787" y="2754"/>
                      </a:lnTo>
                      <a:lnTo>
                        <a:pt x="844" y="2867"/>
                      </a:lnTo>
                      <a:lnTo>
                        <a:pt x="900" y="2979"/>
                      </a:lnTo>
                      <a:lnTo>
                        <a:pt x="956" y="2867"/>
                      </a:lnTo>
                      <a:lnTo>
                        <a:pt x="900" y="2585"/>
                      </a:lnTo>
                      <a:lnTo>
                        <a:pt x="844" y="2304"/>
                      </a:lnTo>
                      <a:lnTo>
                        <a:pt x="844" y="2248"/>
                      </a:lnTo>
                      <a:lnTo>
                        <a:pt x="900" y="2192"/>
                      </a:lnTo>
                      <a:lnTo>
                        <a:pt x="956" y="2023"/>
                      </a:lnTo>
                      <a:lnTo>
                        <a:pt x="956" y="1911"/>
                      </a:lnTo>
                      <a:lnTo>
                        <a:pt x="956" y="1742"/>
                      </a:lnTo>
                      <a:lnTo>
                        <a:pt x="900" y="1630"/>
                      </a:lnTo>
                      <a:lnTo>
                        <a:pt x="956" y="1518"/>
                      </a:lnTo>
                      <a:lnTo>
                        <a:pt x="1012" y="1461"/>
                      </a:lnTo>
                      <a:lnTo>
                        <a:pt x="1181" y="1180"/>
                      </a:lnTo>
                      <a:lnTo>
                        <a:pt x="1237" y="1068"/>
                      </a:lnTo>
                      <a:lnTo>
                        <a:pt x="1237" y="956"/>
                      </a:lnTo>
                      <a:lnTo>
                        <a:pt x="1181" y="899"/>
                      </a:lnTo>
                      <a:lnTo>
                        <a:pt x="1068" y="899"/>
                      </a:lnTo>
                      <a:lnTo>
                        <a:pt x="956" y="956"/>
                      </a:lnTo>
                      <a:lnTo>
                        <a:pt x="900" y="899"/>
                      </a:lnTo>
                      <a:lnTo>
                        <a:pt x="1012" y="899"/>
                      </a:lnTo>
                      <a:lnTo>
                        <a:pt x="1125" y="843"/>
                      </a:lnTo>
                      <a:lnTo>
                        <a:pt x="1237" y="899"/>
                      </a:lnTo>
                      <a:lnTo>
                        <a:pt x="1293" y="843"/>
                      </a:lnTo>
                      <a:lnTo>
                        <a:pt x="1237" y="731"/>
                      </a:lnTo>
                      <a:lnTo>
                        <a:pt x="1125" y="618"/>
                      </a:lnTo>
                      <a:lnTo>
                        <a:pt x="956" y="506"/>
                      </a:lnTo>
                      <a:lnTo>
                        <a:pt x="787" y="393"/>
                      </a:lnTo>
                      <a:lnTo>
                        <a:pt x="787" y="450"/>
                      </a:lnTo>
                      <a:lnTo>
                        <a:pt x="731" y="506"/>
                      </a:lnTo>
                      <a:lnTo>
                        <a:pt x="675" y="562"/>
                      </a:lnTo>
                      <a:lnTo>
                        <a:pt x="619" y="506"/>
                      </a:lnTo>
                      <a:lnTo>
                        <a:pt x="563" y="450"/>
                      </a:lnTo>
                      <a:lnTo>
                        <a:pt x="563" y="393"/>
                      </a:lnTo>
                      <a:lnTo>
                        <a:pt x="563" y="281"/>
                      </a:lnTo>
                      <a:lnTo>
                        <a:pt x="563" y="169"/>
                      </a:lnTo>
                      <a:lnTo>
                        <a:pt x="506" y="112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rgbClr val="90B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9" name="Google Shape;6879;p15"/>
                <p:cNvSpPr/>
                <p:nvPr/>
              </p:nvSpPr>
              <p:spPr>
                <a:xfrm>
                  <a:off x="1625000" y="1212775"/>
                  <a:ext cx="25300" cy="4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2" h="1912" extrusionOk="0">
                      <a:moveTo>
                        <a:pt x="337" y="0"/>
                      </a:moveTo>
                      <a:lnTo>
                        <a:pt x="225" y="169"/>
                      </a:lnTo>
                      <a:lnTo>
                        <a:pt x="225" y="338"/>
                      </a:lnTo>
                      <a:lnTo>
                        <a:pt x="337" y="675"/>
                      </a:lnTo>
                      <a:lnTo>
                        <a:pt x="225" y="675"/>
                      </a:lnTo>
                      <a:lnTo>
                        <a:pt x="169" y="619"/>
                      </a:lnTo>
                      <a:lnTo>
                        <a:pt x="169" y="562"/>
                      </a:lnTo>
                      <a:lnTo>
                        <a:pt x="112" y="562"/>
                      </a:lnTo>
                      <a:lnTo>
                        <a:pt x="0" y="1181"/>
                      </a:lnTo>
                      <a:lnTo>
                        <a:pt x="112" y="1574"/>
                      </a:lnTo>
                      <a:lnTo>
                        <a:pt x="225" y="1518"/>
                      </a:lnTo>
                      <a:lnTo>
                        <a:pt x="169" y="1405"/>
                      </a:lnTo>
                      <a:lnTo>
                        <a:pt x="169" y="1349"/>
                      </a:lnTo>
                      <a:lnTo>
                        <a:pt x="225" y="1293"/>
                      </a:lnTo>
                      <a:lnTo>
                        <a:pt x="281" y="1349"/>
                      </a:lnTo>
                      <a:lnTo>
                        <a:pt x="394" y="1462"/>
                      </a:lnTo>
                      <a:lnTo>
                        <a:pt x="450" y="1518"/>
                      </a:lnTo>
                      <a:lnTo>
                        <a:pt x="562" y="1462"/>
                      </a:lnTo>
                      <a:lnTo>
                        <a:pt x="618" y="1462"/>
                      </a:lnTo>
                      <a:lnTo>
                        <a:pt x="618" y="1574"/>
                      </a:lnTo>
                      <a:lnTo>
                        <a:pt x="506" y="1799"/>
                      </a:lnTo>
                      <a:lnTo>
                        <a:pt x="787" y="1911"/>
                      </a:lnTo>
                      <a:lnTo>
                        <a:pt x="843" y="1855"/>
                      </a:lnTo>
                      <a:lnTo>
                        <a:pt x="843" y="1799"/>
                      </a:lnTo>
                      <a:lnTo>
                        <a:pt x="787" y="1799"/>
                      </a:lnTo>
                      <a:lnTo>
                        <a:pt x="787" y="1574"/>
                      </a:lnTo>
                      <a:lnTo>
                        <a:pt x="843" y="1462"/>
                      </a:lnTo>
                      <a:lnTo>
                        <a:pt x="899" y="1405"/>
                      </a:lnTo>
                      <a:lnTo>
                        <a:pt x="1012" y="1349"/>
                      </a:lnTo>
                      <a:lnTo>
                        <a:pt x="1012" y="1293"/>
                      </a:lnTo>
                      <a:lnTo>
                        <a:pt x="675" y="1293"/>
                      </a:lnTo>
                      <a:lnTo>
                        <a:pt x="618" y="1237"/>
                      </a:lnTo>
                      <a:lnTo>
                        <a:pt x="731" y="1181"/>
                      </a:lnTo>
                      <a:lnTo>
                        <a:pt x="731" y="1124"/>
                      </a:lnTo>
                      <a:lnTo>
                        <a:pt x="787" y="956"/>
                      </a:lnTo>
                      <a:lnTo>
                        <a:pt x="787" y="731"/>
                      </a:lnTo>
                      <a:lnTo>
                        <a:pt x="899" y="619"/>
                      </a:lnTo>
                      <a:lnTo>
                        <a:pt x="956" y="562"/>
                      </a:lnTo>
                      <a:lnTo>
                        <a:pt x="899" y="450"/>
                      </a:lnTo>
                      <a:lnTo>
                        <a:pt x="787" y="450"/>
                      </a:lnTo>
                      <a:lnTo>
                        <a:pt x="731" y="506"/>
                      </a:lnTo>
                      <a:lnTo>
                        <a:pt x="675" y="562"/>
                      </a:lnTo>
                      <a:lnTo>
                        <a:pt x="618" y="562"/>
                      </a:lnTo>
                      <a:lnTo>
                        <a:pt x="618" y="506"/>
                      </a:lnTo>
                      <a:lnTo>
                        <a:pt x="675" y="394"/>
                      </a:lnTo>
                      <a:lnTo>
                        <a:pt x="562" y="281"/>
                      </a:lnTo>
                      <a:lnTo>
                        <a:pt x="337" y="0"/>
                      </a:lnTo>
                      <a:close/>
                    </a:path>
                  </a:pathLst>
                </a:custGeom>
                <a:solidFill>
                  <a:srgbClr val="99BC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0" name="Google Shape;6880;p15"/>
                <p:cNvSpPr/>
                <p:nvPr/>
              </p:nvSpPr>
              <p:spPr>
                <a:xfrm>
                  <a:off x="1869475" y="1266175"/>
                  <a:ext cx="54825" cy="3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3" h="1462" extrusionOk="0">
                      <a:moveTo>
                        <a:pt x="1462" y="0"/>
                      </a:moveTo>
                      <a:lnTo>
                        <a:pt x="1631" y="225"/>
                      </a:lnTo>
                      <a:lnTo>
                        <a:pt x="1631" y="394"/>
                      </a:lnTo>
                      <a:lnTo>
                        <a:pt x="1575" y="562"/>
                      </a:lnTo>
                      <a:lnTo>
                        <a:pt x="1462" y="618"/>
                      </a:lnTo>
                      <a:lnTo>
                        <a:pt x="1350" y="562"/>
                      </a:lnTo>
                      <a:lnTo>
                        <a:pt x="1237" y="562"/>
                      </a:lnTo>
                      <a:lnTo>
                        <a:pt x="1125" y="618"/>
                      </a:lnTo>
                      <a:lnTo>
                        <a:pt x="1069" y="731"/>
                      </a:lnTo>
                      <a:lnTo>
                        <a:pt x="507" y="731"/>
                      </a:lnTo>
                      <a:lnTo>
                        <a:pt x="507" y="899"/>
                      </a:lnTo>
                      <a:lnTo>
                        <a:pt x="451" y="1012"/>
                      </a:lnTo>
                      <a:lnTo>
                        <a:pt x="394" y="1068"/>
                      </a:lnTo>
                      <a:lnTo>
                        <a:pt x="226" y="1124"/>
                      </a:lnTo>
                      <a:lnTo>
                        <a:pt x="169" y="1237"/>
                      </a:lnTo>
                      <a:lnTo>
                        <a:pt x="1" y="1461"/>
                      </a:lnTo>
                      <a:lnTo>
                        <a:pt x="226" y="1349"/>
                      </a:lnTo>
                      <a:lnTo>
                        <a:pt x="451" y="1180"/>
                      </a:lnTo>
                      <a:lnTo>
                        <a:pt x="563" y="1180"/>
                      </a:lnTo>
                      <a:lnTo>
                        <a:pt x="732" y="1237"/>
                      </a:lnTo>
                      <a:lnTo>
                        <a:pt x="2193" y="787"/>
                      </a:lnTo>
                      <a:lnTo>
                        <a:pt x="2193" y="618"/>
                      </a:lnTo>
                      <a:lnTo>
                        <a:pt x="2137" y="506"/>
                      </a:lnTo>
                      <a:lnTo>
                        <a:pt x="2024" y="450"/>
                      </a:lnTo>
                      <a:lnTo>
                        <a:pt x="1968" y="337"/>
                      </a:lnTo>
                      <a:lnTo>
                        <a:pt x="1799" y="281"/>
                      </a:lnTo>
                      <a:lnTo>
                        <a:pt x="1743" y="225"/>
                      </a:lnTo>
                      <a:lnTo>
                        <a:pt x="1687" y="113"/>
                      </a:lnTo>
                      <a:lnTo>
                        <a:pt x="1687" y="56"/>
                      </a:lnTo>
                      <a:lnTo>
                        <a:pt x="1631" y="0"/>
                      </a:lnTo>
                      <a:close/>
                    </a:path>
                  </a:pathLst>
                </a:custGeom>
                <a:solidFill>
                  <a:srgbClr val="B7D5D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1" name="Google Shape;6881;p15"/>
                <p:cNvSpPr/>
                <p:nvPr/>
              </p:nvSpPr>
              <p:spPr>
                <a:xfrm>
                  <a:off x="2309300" y="1009025"/>
                  <a:ext cx="39375" cy="2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1069" extrusionOk="0">
                      <a:moveTo>
                        <a:pt x="113" y="0"/>
                      </a:moveTo>
                      <a:lnTo>
                        <a:pt x="113" y="57"/>
                      </a:lnTo>
                      <a:lnTo>
                        <a:pt x="225" y="225"/>
                      </a:lnTo>
                      <a:lnTo>
                        <a:pt x="225" y="394"/>
                      </a:lnTo>
                      <a:lnTo>
                        <a:pt x="169" y="563"/>
                      </a:lnTo>
                      <a:lnTo>
                        <a:pt x="56" y="731"/>
                      </a:lnTo>
                      <a:lnTo>
                        <a:pt x="0" y="787"/>
                      </a:lnTo>
                      <a:lnTo>
                        <a:pt x="113" y="844"/>
                      </a:lnTo>
                      <a:lnTo>
                        <a:pt x="0" y="1012"/>
                      </a:lnTo>
                      <a:lnTo>
                        <a:pt x="113" y="1068"/>
                      </a:lnTo>
                      <a:lnTo>
                        <a:pt x="169" y="1068"/>
                      </a:lnTo>
                      <a:lnTo>
                        <a:pt x="281" y="1012"/>
                      </a:lnTo>
                      <a:lnTo>
                        <a:pt x="281" y="900"/>
                      </a:lnTo>
                      <a:lnTo>
                        <a:pt x="338" y="844"/>
                      </a:lnTo>
                      <a:lnTo>
                        <a:pt x="338" y="900"/>
                      </a:lnTo>
                      <a:lnTo>
                        <a:pt x="394" y="1012"/>
                      </a:lnTo>
                      <a:lnTo>
                        <a:pt x="506" y="1012"/>
                      </a:lnTo>
                      <a:lnTo>
                        <a:pt x="675" y="900"/>
                      </a:lnTo>
                      <a:lnTo>
                        <a:pt x="675" y="787"/>
                      </a:lnTo>
                      <a:lnTo>
                        <a:pt x="675" y="731"/>
                      </a:lnTo>
                      <a:lnTo>
                        <a:pt x="900" y="731"/>
                      </a:lnTo>
                      <a:lnTo>
                        <a:pt x="1012" y="619"/>
                      </a:lnTo>
                      <a:lnTo>
                        <a:pt x="1012" y="506"/>
                      </a:lnTo>
                      <a:lnTo>
                        <a:pt x="1068" y="450"/>
                      </a:lnTo>
                      <a:lnTo>
                        <a:pt x="1124" y="394"/>
                      </a:lnTo>
                      <a:lnTo>
                        <a:pt x="1237" y="563"/>
                      </a:lnTo>
                      <a:lnTo>
                        <a:pt x="1349" y="619"/>
                      </a:lnTo>
                      <a:lnTo>
                        <a:pt x="1462" y="563"/>
                      </a:lnTo>
                      <a:lnTo>
                        <a:pt x="1518" y="563"/>
                      </a:lnTo>
                      <a:lnTo>
                        <a:pt x="1574" y="450"/>
                      </a:lnTo>
                      <a:lnTo>
                        <a:pt x="1518" y="338"/>
                      </a:lnTo>
                      <a:lnTo>
                        <a:pt x="1462" y="282"/>
                      </a:lnTo>
                      <a:lnTo>
                        <a:pt x="1349" y="225"/>
                      </a:lnTo>
                      <a:lnTo>
                        <a:pt x="1293" y="113"/>
                      </a:lnTo>
                      <a:lnTo>
                        <a:pt x="1237" y="57"/>
                      </a:lnTo>
                      <a:lnTo>
                        <a:pt x="1124" y="57"/>
                      </a:lnTo>
                      <a:lnTo>
                        <a:pt x="1068" y="113"/>
                      </a:lnTo>
                      <a:lnTo>
                        <a:pt x="1068" y="169"/>
                      </a:lnTo>
                      <a:lnTo>
                        <a:pt x="956" y="225"/>
                      </a:lnTo>
                      <a:lnTo>
                        <a:pt x="900" y="282"/>
                      </a:lnTo>
                      <a:lnTo>
                        <a:pt x="900" y="225"/>
                      </a:lnTo>
                      <a:lnTo>
                        <a:pt x="843" y="113"/>
                      </a:lnTo>
                      <a:lnTo>
                        <a:pt x="843" y="57"/>
                      </a:lnTo>
                      <a:lnTo>
                        <a:pt x="619" y="0"/>
                      </a:lnTo>
                      <a:lnTo>
                        <a:pt x="506" y="0"/>
                      </a:lnTo>
                      <a:lnTo>
                        <a:pt x="394" y="57"/>
                      </a:lnTo>
                      <a:lnTo>
                        <a:pt x="281" y="57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A4C6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2" name="Google Shape;6882;p15"/>
                <p:cNvSpPr/>
                <p:nvPr/>
              </p:nvSpPr>
              <p:spPr>
                <a:xfrm>
                  <a:off x="2284000" y="1142525"/>
                  <a:ext cx="66075" cy="2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3" h="1068" extrusionOk="0">
                      <a:moveTo>
                        <a:pt x="2249" y="0"/>
                      </a:moveTo>
                      <a:lnTo>
                        <a:pt x="2024" y="56"/>
                      </a:lnTo>
                      <a:lnTo>
                        <a:pt x="1181" y="337"/>
                      </a:lnTo>
                      <a:lnTo>
                        <a:pt x="900" y="393"/>
                      </a:lnTo>
                      <a:lnTo>
                        <a:pt x="787" y="393"/>
                      </a:lnTo>
                      <a:lnTo>
                        <a:pt x="619" y="506"/>
                      </a:lnTo>
                      <a:lnTo>
                        <a:pt x="394" y="562"/>
                      </a:lnTo>
                      <a:lnTo>
                        <a:pt x="169" y="618"/>
                      </a:lnTo>
                      <a:lnTo>
                        <a:pt x="1" y="787"/>
                      </a:lnTo>
                      <a:lnTo>
                        <a:pt x="57" y="843"/>
                      </a:lnTo>
                      <a:lnTo>
                        <a:pt x="225" y="843"/>
                      </a:lnTo>
                      <a:lnTo>
                        <a:pt x="282" y="899"/>
                      </a:lnTo>
                      <a:lnTo>
                        <a:pt x="282" y="1012"/>
                      </a:lnTo>
                      <a:lnTo>
                        <a:pt x="338" y="1068"/>
                      </a:lnTo>
                      <a:lnTo>
                        <a:pt x="619" y="1012"/>
                      </a:lnTo>
                      <a:lnTo>
                        <a:pt x="619" y="899"/>
                      </a:lnTo>
                      <a:lnTo>
                        <a:pt x="619" y="787"/>
                      </a:lnTo>
                      <a:lnTo>
                        <a:pt x="675" y="731"/>
                      </a:lnTo>
                      <a:lnTo>
                        <a:pt x="731" y="674"/>
                      </a:lnTo>
                      <a:lnTo>
                        <a:pt x="844" y="618"/>
                      </a:lnTo>
                      <a:lnTo>
                        <a:pt x="1181" y="618"/>
                      </a:lnTo>
                      <a:lnTo>
                        <a:pt x="1293" y="562"/>
                      </a:lnTo>
                      <a:lnTo>
                        <a:pt x="1350" y="562"/>
                      </a:lnTo>
                      <a:lnTo>
                        <a:pt x="1462" y="618"/>
                      </a:lnTo>
                      <a:lnTo>
                        <a:pt x="1574" y="674"/>
                      </a:lnTo>
                      <a:lnTo>
                        <a:pt x="1687" y="674"/>
                      </a:lnTo>
                      <a:lnTo>
                        <a:pt x="1912" y="618"/>
                      </a:lnTo>
                      <a:lnTo>
                        <a:pt x="1912" y="562"/>
                      </a:lnTo>
                      <a:lnTo>
                        <a:pt x="1912" y="506"/>
                      </a:lnTo>
                      <a:lnTo>
                        <a:pt x="1855" y="450"/>
                      </a:lnTo>
                      <a:lnTo>
                        <a:pt x="1855" y="393"/>
                      </a:lnTo>
                      <a:lnTo>
                        <a:pt x="1968" y="393"/>
                      </a:lnTo>
                      <a:lnTo>
                        <a:pt x="2136" y="506"/>
                      </a:lnTo>
                      <a:lnTo>
                        <a:pt x="2249" y="506"/>
                      </a:lnTo>
                      <a:lnTo>
                        <a:pt x="2305" y="450"/>
                      </a:lnTo>
                      <a:lnTo>
                        <a:pt x="2417" y="337"/>
                      </a:lnTo>
                      <a:lnTo>
                        <a:pt x="2474" y="281"/>
                      </a:lnTo>
                      <a:lnTo>
                        <a:pt x="2586" y="337"/>
                      </a:lnTo>
                      <a:lnTo>
                        <a:pt x="2642" y="337"/>
                      </a:lnTo>
                      <a:lnTo>
                        <a:pt x="2642" y="225"/>
                      </a:lnTo>
                      <a:lnTo>
                        <a:pt x="2642" y="112"/>
                      </a:lnTo>
                      <a:lnTo>
                        <a:pt x="2586" y="112"/>
                      </a:lnTo>
                      <a:lnTo>
                        <a:pt x="2530" y="56"/>
                      </a:lnTo>
                      <a:lnTo>
                        <a:pt x="2417" y="56"/>
                      </a:lnTo>
                      <a:lnTo>
                        <a:pt x="2361" y="0"/>
                      </a:lnTo>
                      <a:close/>
                    </a:path>
                  </a:pathLst>
                </a:custGeom>
                <a:solidFill>
                  <a:srgbClr val="F8FA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3" name="Google Shape;6883;p15"/>
                <p:cNvSpPr/>
                <p:nvPr/>
              </p:nvSpPr>
              <p:spPr>
                <a:xfrm>
                  <a:off x="1958000" y="1242275"/>
                  <a:ext cx="71700" cy="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8" h="1125" extrusionOk="0">
                      <a:moveTo>
                        <a:pt x="2530" y="1"/>
                      </a:moveTo>
                      <a:lnTo>
                        <a:pt x="2249" y="57"/>
                      </a:lnTo>
                      <a:lnTo>
                        <a:pt x="2024" y="113"/>
                      </a:lnTo>
                      <a:lnTo>
                        <a:pt x="1856" y="169"/>
                      </a:lnTo>
                      <a:lnTo>
                        <a:pt x="1575" y="169"/>
                      </a:lnTo>
                      <a:lnTo>
                        <a:pt x="1462" y="225"/>
                      </a:lnTo>
                      <a:lnTo>
                        <a:pt x="1406" y="338"/>
                      </a:lnTo>
                      <a:lnTo>
                        <a:pt x="1294" y="394"/>
                      </a:lnTo>
                      <a:lnTo>
                        <a:pt x="1125" y="450"/>
                      </a:lnTo>
                      <a:lnTo>
                        <a:pt x="956" y="450"/>
                      </a:lnTo>
                      <a:lnTo>
                        <a:pt x="844" y="506"/>
                      </a:lnTo>
                      <a:lnTo>
                        <a:pt x="675" y="675"/>
                      </a:lnTo>
                      <a:lnTo>
                        <a:pt x="675" y="731"/>
                      </a:lnTo>
                      <a:lnTo>
                        <a:pt x="619" y="731"/>
                      </a:lnTo>
                      <a:lnTo>
                        <a:pt x="619" y="675"/>
                      </a:lnTo>
                      <a:lnTo>
                        <a:pt x="507" y="675"/>
                      </a:lnTo>
                      <a:lnTo>
                        <a:pt x="394" y="731"/>
                      </a:lnTo>
                      <a:lnTo>
                        <a:pt x="338" y="787"/>
                      </a:lnTo>
                      <a:lnTo>
                        <a:pt x="282" y="844"/>
                      </a:lnTo>
                      <a:lnTo>
                        <a:pt x="226" y="844"/>
                      </a:lnTo>
                      <a:lnTo>
                        <a:pt x="169" y="900"/>
                      </a:lnTo>
                      <a:lnTo>
                        <a:pt x="113" y="900"/>
                      </a:lnTo>
                      <a:lnTo>
                        <a:pt x="57" y="956"/>
                      </a:lnTo>
                      <a:lnTo>
                        <a:pt x="1" y="1069"/>
                      </a:lnTo>
                      <a:lnTo>
                        <a:pt x="1" y="1125"/>
                      </a:lnTo>
                      <a:lnTo>
                        <a:pt x="338" y="1125"/>
                      </a:lnTo>
                      <a:lnTo>
                        <a:pt x="619" y="1012"/>
                      </a:lnTo>
                      <a:lnTo>
                        <a:pt x="1125" y="844"/>
                      </a:lnTo>
                      <a:lnTo>
                        <a:pt x="1575" y="675"/>
                      </a:lnTo>
                      <a:lnTo>
                        <a:pt x="1518" y="731"/>
                      </a:lnTo>
                      <a:lnTo>
                        <a:pt x="1518" y="787"/>
                      </a:lnTo>
                      <a:lnTo>
                        <a:pt x="1687" y="787"/>
                      </a:lnTo>
                      <a:lnTo>
                        <a:pt x="1856" y="675"/>
                      </a:lnTo>
                      <a:lnTo>
                        <a:pt x="1968" y="563"/>
                      </a:lnTo>
                      <a:lnTo>
                        <a:pt x="2137" y="506"/>
                      </a:lnTo>
                      <a:lnTo>
                        <a:pt x="2305" y="450"/>
                      </a:lnTo>
                      <a:lnTo>
                        <a:pt x="2418" y="394"/>
                      </a:lnTo>
                      <a:lnTo>
                        <a:pt x="2530" y="338"/>
                      </a:lnTo>
                      <a:lnTo>
                        <a:pt x="2643" y="338"/>
                      </a:lnTo>
                      <a:lnTo>
                        <a:pt x="2755" y="282"/>
                      </a:lnTo>
                      <a:lnTo>
                        <a:pt x="2811" y="225"/>
                      </a:lnTo>
                      <a:lnTo>
                        <a:pt x="2867" y="169"/>
                      </a:lnTo>
                      <a:lnTo>
                        <a:pt x="2699" y="57"/>
                      </a:lnTo>
                      <a:lnTo>
                        <a:pt x="2530" y="1"/>
                      </a:lnTo>
                      <a:close/>
                    </a:path>
                  </a:pathLst>
                </a:custGeom>
                <a:solidFill>
                  <a:srgbClr val="A1C3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4" name="Google Shape;6884;p15"/>
                <p:cNvSpPr/>
                <p:nvPr/>
              </p:nvSpPr>
              <p:spPr>
                <a:xfrm>
                  <a:off x="2338800" y="990750"/>
                  <a:ext cx="26725" cy="2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1182" extrusionOk="0">
                      <a:moveTo>
                        <a:pt x="1" y="1"/>
                      </a:moveTo>
                      <a:lnTo>
                        <a:pt x="1" y="113"/>
                      </a:lnTo>
                      <a:lnTo>
                        <a:pt x="1" y="226"/>
                      </a:lnTo>
                      <a:lnTo>
                        <a:pt x="1" y="507"/>
                      </a:lnTo>
                      <a:lnTo>
                        <a:pt x="57" y="619"/>
                      </a:lnTo>
                      <a:lnTo>
                        <a:pt x="169" y="675"/>
                      </a:lnTo>
                      <a:lnTo>
                        <a:pt x="225" y="731"/>
                      </a:lnTo>
                      <a:lnTo>
                        <a:pt x="225" y="788"/>
                      </a:lnTo>
                      <a:lnTo>
                        <a:pt x="113" y="844"/>
                      </a:lnTo>
                      <a:lnTo>
                        <a:pt x="57" y="1013"/>
                      </a:lnTo>
                      <a:lnTo>
                        <a:pt x="57" y="1069"/>
                      </a:lnTo>
                      <a:lnTo>
                        <a:pt x="225" y="1069"/>
                      </a:lnTo>
                      <a:lnTo>
                        <a:pt x="394" y="1181"/>
                      </a:lnTo>
                      <a:lnTo>
                        <a:pt x="731" y="900"/>
                      </a:lnTo>
                      <a:lnTo>
                        <a:pt x="1068" y="563"/>
                      </a:lnTo>
                      <a:lnTo>
                        <a:pt x="956" y="507"/>
                      </a:lnTo>
                      <a:lnTo>
                        <a:pt x="844" y="507"/>
                      </a:lnTo>
                      <a:lnTo>
                        <a:pt x="619" y="619"/>
                      </a:lnTo>
                      <a:lnTo>
                        <a:pt x="731" y="450"/>
                      </a:lnTo>
                      <a:lnTo>
                        <a:pt x="731" y="394"/>
                      </a:lnTo>
                      <a:lnTo>
                        <a:pt x="731" y="338"/>
                      </a:lnTo>
                      <a:lnTo>
                        <a:pt x="394" y="11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91B59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5" name="Google Shape;6885;p15"/>
                <p:cNvSpPr/>
                <p:nvPr/>
              </p:nvSpPr>
              <p:spPr>
                <a:xfrm>
                  <a:off x="2302275" y="903650"/>
                  <a:ext cx="47800" cy="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2" h="787" extrusionOk="0">
                      <a:moveTo>
                        <a:pt x="1743" y="0"/>
                      </a:moveTo>
                      <a:lnTo>
                        <a:pt x="0" y="562"/>
                      </a:lnTo>
                      <a:lnTo>
                        <a:pt x="225" y="562"/>
                      </a:lnTo>
                      <a:lnTo>
                        <a:pt x="562" y="506"/>
                      </a:lnTo>
                      <a:lnTo>
                        <a:pt x="675" y="506"/>
                      </a:lnTo>
                      <a:lnTo>
                        <a:pt x="731" y="562"/>
                      </a:lnTo>
                      <a:lnTo>
                        <a:pt x="787" y="618"/>
                      </a:lnTo>
                      <a:lnTo>
                        <a:pt x="843" y="731"/>
                      </a:lnTo>
                      <a:lnTo>
                        <a:pt x="956" y="787"/>
                      </a:lnTo>
                      <a:lnTo>
                        <a:pt x="1012" y="731"/>
                      </a:lnTo>
                      <a:lnTo>
                        <a:pt x="1124" y="675"/>
                      </a:lnTo>
                      <a:lnTo>
                        <a:pt x="1181" y="562"/>
                      </a:lnTo>
                      <a:lnTo>
                        <a:pt x="1237" y="675"/>
                      </a:lnTo>
                      <a:lnTo>
                        <a:pt x="1349" y="787"/>
                      </a:lnTo>
                      <a:lnTo>
                        <a:pt x="1462" y="675"/>
                      </a:lnTo>
                      <a:lnTo>
                        <a:pt x="1574" y="562"/>
                      </a:lnTo>
                      <a:lnTo>
                        <a:pt x="1743" y="337"/>
                      </a:lnTo>
                      <a:lnTo>
                        <a:pt x="1911" y="56"/>
                      </a:lnTo>
                      <a:lnTo>
                        <a:pt x="1911" y="0"/>
                      </a:lnTo>
                      <a:close/>
                    </a:path>
                  </a:pathLst>
                </a:custGeom>
                <a:solidFill>
                  <a:srgbClr val="C1DF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6" name="Google Shape;6886;p15"/>
                <p:cNvSpPr/>
                <p:nvPr/>
              </p:nvSpPr>
              <p:spPr>
                <a:xfrm>
                  <a:off x="2333175" y="1113000"/>
                  <a:ext cx="59050" cy="2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2" h="1182" extrusionOk="0">
                      <a:moveTo>
                        <a:pt x="1575" y="1"/>
                      </a:moveTo>
                      <a:lnTo>
                        <a:pt x="1518" y="57"/>
                      </a:lnTo>
                      <a:lnTo>
                        <a:pt x="1237" y="338"/>
                      </a:lnTo>
                      <a:lnTo>
                        <a:pt x="1069" y="450"/>
                      </a:lnTo>
                      <a:lnTo>
                        <a:pt x="900" y="507"/>
                      </a:lnTo>
                      <a:lnTo>
                        <a:pt x="731" y="563"/>
                      </a:lnTo>
                      <a:lnTo>
                        <a:pt x="619" y="563"/>
                      </a:lnTo>
                      <a:lnTo>
                        <a:pt x="450" y="675"/>
                      </a:lnTo>
                      <a:lnTo>
                        <a:pt x="282" y="788"/>
                      </a:lnTo>
                      <a:lnTo>
                        <a:pt x="226" y="900"/>
                      </a:lnTo>
                      <a:lnTo>
                        <a:pt x="113" y="900"/>
                      </a:lnTo>
                      <a:lnTo>
                        <a:pt x="57" y="956"/>
                      </a:lnTo>
                      <a:lnTo>
                        <a:pt x="1" y="1069"/>
                      </a:lnTo>
                      <a:lnTo>
                        <a:pt x="113" y="1181"/>
                      </a:lnTo>
                      <a:lnTo>
                        <a:pt x="226" y="1181"/>
                      </a:lnTo>
                      <a:lnTo>
                        <a:pt x="450" y="1069"/>
                      </a:lnTo>
                      <a:lnTo>
                        <a:pt x="900" y="844"/>
                      </a:lnTo>
                      <a:lnTo>
                        <a:pt x="1350" y="675"/>
                      </a:lnTo>
                      <a:lnTo>
                        <a:pt x="1856" y="450"/>
                      </a:lnTo>
                      <a:lnTo>
                        <a:pt x="2361" y="113"/>
                      </a:lnTo>
                      <a:lnTo>
                        <a:pt x="1575" y="1"/>
                      </a:lnTo>
                      <a:close/>
                    </a:path>
                  </a:pathLst>
                </a:custGeom>
                <a:solidFill>
                  <a:srgbClr val="B7D1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7" name="Google Shape;6887;p15"/>
                <p:cNvSpPr/>
                <p:nvPr/>
              </p:nvSpPr>
              <p:spPr>
                <a:xfrm>
                  <a:off x="1664325" y="1335025"/>
                  <a:ext cx="32350" cy="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" h="1125" extrusionOk="0">
                      <a:moveTo>
                        <a:pt x="113" y="0"/>
                      </a:moveTo>
                      <a:lnTo>
                        <a:pt x="1" y="56"/>
                      </a:lnTo>
                      <a:lnTo>
                        <a:pt x="57" y="169"/>
                      </a:lnTo>
                      <a:lnTo>
                        <a:pt x="113" y="281"/>
                      </a:lnTo>
                      <a:lnTo>
                        <a:pt x="226" y="450"/>
                      </a:lnTo>
                      <a:lnTo>
                        <a:pt x="394" y="450"/>
                      </a:lnTo>
                      <a:lnTo>
                        <a:pt x="450" y="562"/>
                      </a:lnTo>
                      <a:lnTo>
                        <a:pt x="450" y="675"/>
                      </a:lnTo>
                      <a:lnTo>
                        <a:pt x="394" y="787"/>
                      </a:lnTo>
                      <a:lnTo>
                        <a:pt x="338" y="956"/>
                      </a:lnTo>
                      <a:lnTo>
                        <a:pt x="394" y="1012"/>
                      </a:lnTo>
                      <a:lnTo>
                        <a:pt x="394" y="1124"/>
                      </a:lnTo>
                      <a:lnTo>
                        <a:pt x="1294" y="843"/>
                      </a:lnTo>
                      <a:lnTo>
                        <a:pt x="1294" y="787"/>
                      </a:lnTo>
                      <a:lnTo>
                        <a:pt x="1294" y="731"/>
                      </a:lnTo>
                      <a:lnTo>
                        <a:pt x="1237" y="675"/>
                      </a:lnTo>
                      <a:lnTo>
                        <a:pt x="1294" y="618"/>
                      </a:lnTo>
                      <a:lnTo>
                        <a:pt x="1294" y="506"/>
                      </a:lnTo>
                      <a:lnTo>
                        <a:pt x="1181" y="394"/>
                      </a:lnTo>
                      <a:lnTo>
                        <a:pt x="1013" y="225"/>
                      </a:lnTo>
                      <a:lnTo>
                        <a:pt x="844" y="113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91B3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8" name="Google Shape;6888;p15"/>
                <p:cNvSpPr/>
                <p:nvPr/>
              </p:nvSpPr>
              <p:spPr>
                <a:xfrm>
                  <a:off x="1702275" y="1319550"/>
                  <a:ext cx="33750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0" h="1294" extrusionOk="0">
                      <a:moveTo>
                        <a:pt x="1181" y="1"/>
                      </a:moveTo>
                      <a:lnTo>
                        <a:pt x="1125" y="57"/>
                      </a:lnTo>
                      <a:lnTo>
                        <a:pt x="1068" y="170"/>
                      </a:lnTo>
                      <a:lnTo>
                        <a:pt x="1012" y="226"/>
                      </a:lnTo>
                      <a:lnTo>
                        <a:pt x="1012" y="282"/>
                      </a:lnTo>
                      <a:lnTo>
                        <a:pt x="956" y="338"/>
                      </a:lnTo>
                      <a:lnTo>
                        <a:pt x="843" y="394"/>
                      </a:lnTo>
                      <a:lnTo>
                        <a:pt x="787" y="394"/>
                      </a:lnTo>
                      <a:lnTo>
                        <a:pt x="787" y="451"/>
                      </a:lnTo>
                      <a:lnTo>
                        <a:pt x="843" y="563"/>
                      </a:lnTo>
                      <a:lnTo>
                        <a:pt x="787" y="675"/>
                      </a:lnTo>
                      <a:lnTo>
                        <a:pt x="675" y="732"/>
                      </a:lnTo>
                      <a:lnTo>
                        <a:pt x="450" y="788"/>
                      </a:lnTo>
                      <a:lnTo>
                        <a:pt x="394" y="844"/>
                      </a:lnTo>
                      <a:lnTo>
                        <a:pt x="338" y="788"/>
                      </a:lnTo>
                      <a:lnTo>
                        <a:pt x="225" y="732"/>
                      </a:lnTo>
                      <a:lnTo>
                        <a:pt x="113" y="732"/>
                      </a:lnTo>
                      <a:lnTo>
                        <a:pt x="57" y="788"/>
                      </a:lnTo>
                      <a:lnTo>
                        <a:pt x="0" y="900"/>
                      </a:lnTo>
                      <a:lnTo>
                        <a:pt x="169" y="1069"/>
                      </a:lnTo>
                      <a:lnTo>
                        <a:pt x="281" y="1181"/>
                      </a:lnTo>
                      <a:lnTo>
                        <a:pt x="281" y="1294"/>
                      </a:lnTo>
                      <a:lnTo>
                        <a:pt x="900" y="1125"/>
                      </a:lnTo>
                      <a:lnTo>
                        <a:pt x="1012" y="900"/>
                      </a:lnTo>
                      <a:lnTo>
                        <a:pt x="1125" y="732"/>
                      </a:lnTo>
                      <a:lnTo>
                        <a:pt x="1293" y="507"/>
                      </a:lnTo>
                      <a:lnTo>
                        <a:pt x="1349" y="226"/>
                      </a:lnTo>
                      <a:lnTo>
                        <a:pt x="1349" y="57"/>
                      </a:lnTo>
                      <a:lnTo>
                        <a:pt x="1349" y="1"/>
                      </a:lnTo>
                      <a:close/>
                    </a:path>
                  </a:pathLst>
                </a:custGeom>
                <a:solidFill>
                  <a:srgbClr val="A5C6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9" name="Google Shape;6889;p15"/>
                <p:cNvSpPr/>
                <p:nvPr/>
              </p:nvSpPr>
              <p:spPr>
                <a:xfrm>
                  <a:off x="2302275" y="1128450"/>
                  <a:ext cx="64650" cy="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6" h="1013" extrusionOk="0">
                      <a:moveTo>
                        <a:pt x="2417" y="1"/>
                      </a:moveTo>
                      <a:lnTo>
                        <a:pt x="2361" y="113"/>
                      </a:lnTo>
                      <a:lnTo>
                        <a:pt x="1967" y="226"/>
                      </a:lnTo>
                      <a:lnTo>
                        <a:pt x="1574" y="394"/>
                      </a:lnTo>
                      <a:lnTo>
                        <a:pt x="1462" y="507"/>
                      </a:lnTo>
                      <a:lnTo>
                        <a:pt x="1293" y="507"/>
                      </a:lnTo>
                      <a:lnTo>
                        <a:pt x="1068" y="394"/>
                      </a:lnTo>
                      <a:lnTo>
                        <a:pt x="1012" y="394"/>
                      </a:lnTo>
                      <a:lnTo>
                        <a:pt x="900" y="451"/>
                      </a:lnTo>
                      <a:lnTo>
                        <a:pt x="731" y="619"/>
                      </a:lnTo>
                      <a:lnTo>
                        <a:pt x="450" y="732"/>
                      </a:lnTo>
                      <a:lnTo>
                        <a:pt x="0" y="844"/>
                      </a:lnTo>
                      <a:lnTo>
                        <a:pt x="0" y="956"/>
                      </a:lnTo>
                      <a:lnTo>
                        <a:pt x="113" y="956"/>
                      </a:lnTo>
                      <a:lnTo>
                        <a:pt x="169" y="1013"/>
                      </a:lnTo>
                      <a:lnTo>
                        <a:pt x="337" y="1013"/>
                      </a:lnTo>
                      <a:lnTo>
                        <a:pt x="1686" y="619"/>
                      </a:lnTo>
                      <a:lnTo>
                        <a:pt x="1967" y="451"/>
                      </a:lnTo>
                      <a:lnTo>
                        <a:pt x="2305" y="282"/>
                      </a:lnTo>
                      <a:lnTo>
                        <a:pt x="2586" y="57"/>
                      </a:lnTo>
                      <a:lnTo>
                        <a:pt x="2529" y="1"/>
                      </a:lnTo>
                      <a:close/>
                    </a:path>
                  </a:pathLst>
                </a:custGeom>
                <a:solidFill>
                  <a:srgbClr val="BAD4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0" name="Google Shape;6890;p15"/>
                <p:cNvSpPr/>
                <p:nvPr/>
              </p:nvSpPr>
              <p:spPr>
                <a:xfrm>
                  <a:off x="1674175" y="1329400"/>
                  <a:ext cx="35150" cy="2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" h="1069" extrusionOk="0">
                      <a:moveTo>
                        <a:pt x="394" y="0"/>
                      </a:moveTo>
                      <a:lnTo>
                        <a:pt x="281" y="113"/>
                      </a:lnTo>
                      <a:lnTo>
                        <a:pt x="169" y="113"/>
                      </a:lnTo>
                      <a:lnTo>
                        <a:pt x="56" y="169"/>
                      </a:lnTo>
                      <a:lnTo>
                        <a:pt x="0" y="225"/>
                      </a:lnTo>
                      <a:lnTo>
                        <a:pt x="0" y="281"/>
                      </a:lnTo>
                      <a:lnTo>
                        <a:pt x="169" y="394"/>
                      </a:lnTo>
                      <a:lnTo>
                        <a:pt x="338" y="394"/>
                      </a:lnTo>
                      <a:lnTo>
                        <a:pt x="450" y="450"/>
                      </a:lnTo>
                      <a:lnTo>
                        <a:pt x="506" y="450"/>
                      </a:lnTo>
                      <a:lnTo>
                        <a:pt x="619" y="619"/>
                      </a:lnTo>
                      <a:lnTo>
                        <a:pt x="787" y="787"/>
                      </a:lnTo>
                      <a:lnTo>
                        <a:pt x="843" y="787"/>
                      </a:lnTo>
                      <a:lnTo>
                        <a:pt x="787" y="843"/>
                      </a:lnTo>
                      <a:lnTo>
                        <a:pt x="731" y="900"/>
                      </a:lnTo>
                      <a:lnTo>
                        <a:pt x="787" y="956"/>
                      </a:lnTo>
                      <a:lnTo>
                        <a:pt x="900" y="1068"/>
                      </a:lnTo>
                      <a:lnTo>
                        <a:pt x="1405" y="900"/>
                      </a:lnTo>
                      <a:lnTo>
                        <a:pt x="1405" y="787"/>
                      </a:lnTo>
                      <a:lnTo>
                        <a:pt x="1405" y="675"/>
                      </a:lnTo>
                      <a:lnTo>
                        <a:pt x="1349" y="619"/>
                      </a:lnTo>
                      <a:lnTo>
                        <a:pt x="1237" y="506"/>
                      </a:lnTo>
                      <a:lnTo>
                        <a:pt x="1181" y="506"/>
                      </a:lnTo>
                      <a:lnTo>
                        <a:pt x="1012" y="450"/>
                      </a:lnTo>
                      <a:lnTo>
                        <a:pt x="787" y="450"/>
                      </a:lnTo>
                      <a:lnTo>
                        <a:pt x="731" y="394"/>
                      </a:lnTo>
                      <a:lnTo>
                        <a:pt x="675" y="338"/>
                      </a:lnTo>
                      <a:lnTo>
                        <a:pt x="675" y="169"/>
                      </a:lnTo>
                      <a:lnTo>
                        <a:pt x="619" y="113"/>
                      </a:lnTo>
                      <a:lnTo>
                        <a:pt x="562" y="0"/>
                      </a:lnTo>
                      <a:close/>
                    </a:path>
                  </a:pathLst>
                </a:custGeom>
                <a:solidFill>
                  <a:srgbClr val="9DBF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1" name="Google Shape;6891;p15"/>
                <p:cNvSpPr/>
                <p:nvPr/>
              </p:nvSpPr>
              <p:spPr>
                <a:xfrm>
                  <a:off x="2078850" y="976700"/>
                  <a:ext cx="36550" cy="1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2" h="676" extrusionOk="0">
                      <a:moveTo>
                        <a:pt x="1349" y="1"/>
                      </a:moveTo>
                      <a:lnTo>
                        <a:pt x="1" y="450"/>
                      </a:lnTo>
                      <a:lnTo>
                        <a:pt x="394" y="450"/>
                      </a:lnTo>
                      <a:lnTo>
                        <a:pt x="787" y="338"/>
                      </a:lnTo>
                      <a:lnTo>
                        <a:pt x="787" y="394"/>
                      </a:lnTo>
                      <a:lnTo>
                        <a:pt x="731" y="507"/>
                      </a:lnTo>
                      <a:lnTo>
                        <a:pt x="787" y="563"/>
                      </a:lnTo>
                      <a:lnTo>
                        <a:pt x="844" y="619"/>
                      </a:lnTo>
                      <a:lnTo>
                        <a:pt x="900" y="675"/>
                      </a:lnTo>
                      <a:lnTo>
                        <a:pt x="1012" y="619"/>
                      </a:lnTo>
                      <a:lnTo>
                        <a:pt x="1237" y="619"/>
                      </a:lnTo>
                      <a:lnTo>
                        <a:pt x="1293" y="563"/>
                      </a:lnTo>
                      <a:lnTo>
                        <a:pt x="1349" y="450"/>
                      </a:lnTo>
                      <a:lnTo>
                        <a:pt x="1406" y="394"/>
                      </a:lnTo>
                      <a:lnTo>
                        <a:pt x="1462" y="338"/>
                      </a:lnTo>
                      <a:lnTo>
                        <a:pt x="1462" y="282"/>
                      </a:lnTo>
                      <a:lnTo>
                        <a:pt x="1462" y="113"/>
                      </a:lnTo>
                      <a:lnTo>
                        <a:pt x="1349" y="1"/>
                      </a:lnTo>
                      <a:close/>
                    </a:path>
                  </a:pathLst>
                </a:custGeom>
                <a:solidFill>
                  <a:srgbClr val="ADD0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2" name="Google Shape;6892;p15"/>
                <p:cNvSpPr/>
                <p:nvPr/>
              </p:nvSpPr>
              <p:spPr>
                <a:xfrm>
                  <a:off x="2071825" y="982325"/>
                  <a:ext cx="28125" cy="1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5" h="676" extrusionOk="0">
                      <a:moveTo>
                        <a:pt x="1068" y="1"/>
                      </a:moveTo>
                      <a:lnTo>
                        <a:pt x="506" y="169"/>
                      </a:lnTo>
                      <a:lnTo>
                        <a:pt x="394" y="225"/>
                      </a:lnTo>
                      <a:lnTo>
                        <a:pt x="169" y="225"/>
                      </a:lnTo>
                      <a:lnTo>
                        <a:pt x="113" y="338"/>
                      </a:lnTo>
                      <a:lnTo>
                        <a:pt x="0" y="450"/>
                      </a:lnTo>
                      <a:lnTo>
                        <a:pt x="113" y="506"/>
                      </a:lnTo>
                      <a:lnTo>
                        <a:pt x="169" y="506"/>
                      </a:lnTo>
                      <a:lnTo>
                        <a:pt x="225" y="450"/>
                      </a:lnTo>
                      <a:lnTo>
                        <a:pt x="338" y="394"/>
                      </a:lnTo>
                      <a:lnTo>
                        <a:pt x="506" y="282"/>
                      </a:lnTo>
                      <a:lnTo>
                        <a:pt x="563" y="282"/>
                      </a:lnTo>
                      <a:lnTo>
                        <a:pt x="563" y="394"/>
                      </a:lnTo>
                      <a:lnTo>
                        <a:pt x="563" y="450"/>
                      </a:lnTo>
                      <a:lnTo>
                        <a:pt x="619" y="563"/>
                      </a:lnTo>
                      <a:lnTo>
                        <a:pt x="844" y="675"/>
                      </a:lnTo>
                      <a:lnTo>
                        <a:pt x="1068" y="675"/>
                      </a:lnTo>
                      <a:lnTo>
                        <a:pt x="1125" y="394"/>
                      </a:lnTo>
                      <a:lnTo>
                        <a:pt x="1068" y="338"/>
                      </a:lnTo>
                      <a:lnTo>
                        <a:pt x="1068" y="225"/>
                      </a:lnTo>
                      <a:lnTo>
                        <a:pt x="1068" y="1"/>
                      </a:lnTo>
                      <a:close/>
                    </a:path>
                  </a:pathLst>
                </a:custGeom>
                <a:solidFill>
                  <a:srgbClr val="A8CB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3" name="Google Shape;6893;p15"/>
                <p:cNvSpPr/>
                <p:nvPr/>
              </p:nvSpPr>
              <p:spPr>
                <a:xfrm>
                  <a:off x="1705075" y="1098950"/>
                  <a:ext cx="22525" cy="2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1069" extrusionOk="0">
                      <a:moveTo>
                        <a:pt x="619" y="1"/>
                      </a:moveTo>
                      <a:lnTo>
                        <a:pt x="1" y="225"/>
                      </a:lnTo>
                      <a:lnTo>
                        <a:pt x="1" y="282"/>
                      </a:lnTo>
                      <a:lnTo>
                        <a:pt x="282" y="338"/>
                      </a:lnTo>
                      <a:lnTo>
                        <a:pt x="394" y="394"/>
                      </a:lnTo>
                      <a:lnTo>
                        <a:pt x="450" y="506"/>
                      </a:lnTo>
                      <a:lnTo>
                        <a:pt x="619" y="1069"/>
                      </a:lnTo>
                      <a:lnTo>
                        <a:pt x="900" y="619"/>
                      </a:lnTo>
                      <a:lnTo>
                        <a:pt x="788" y="450"/>
                      </a:lnTo>
                      <a:lnTo>
                        <a:pt x="731" y="338"/>
                      </a:lnTo>
                      <a:lnTo>
                        <a:pt x="788" y="169"/>
                      </a:lnTo>
                      <a:lnTo>
                        <a:pt x="788" y="113"/>
                      </a:lnTo>
                      <a:lnTo>
                        <a:pt x="731" y="57"/>
                      </a:lnTo>
                      <a:lnTo>
                        <a:pt x="619" y="1"/>
                      </a:lnTo>
                      <a:close/>
                    </a:path>
                  </a:pathLst>
                </a:custGeom>
                <a:solidFill>
                  <a:srgbClr val="A8CA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4" name="Google Shape;6894;p15"/>
                <p:cNvSpPr/>
                <p:nvPr/>
              </p:nvSpPr>
              <p:spPr>
                <a:xfrm>
                  <a:off x="2364100" y="1075075"/>
                  <a:ext cx="19700" cy="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675" extrusionOk="0">
                      <a:moveTo>
                        <a:pt x="394" y="0"/>
                      </a:moveTo>
                      <a:lnTo>
                        <a:pt x="225" y="56"/>
                      </a:lnTo>
                      <a:lnTo>
                        <a:pt x="113" y="169"/>
                      </a:lnTo>
                      <a:lnTo>
                        <a:pt x="0" y="337"/>
                      </a:lnTo>
                      <a:lnTo>
                        <a:pt x="0" y="506"/>
                      </a:lnTo>
                      <a:lnTo>
                        <a:pt x="0" y="562"/>
                      </a:lnTo>
                      <a:lnTo>
                        <a:pt x="169" y="562"/>
                      </a:lnTo>
                      <a:lnTo>
                        <a:pt x="281" y="618"/>
                      </a:lnTo>
                      <a:lnTo>
                        <a:pt x="394" y="675"/>
                      </a:lnTo>
                      <a:lnTo>
                        <a:pt x="506" y="618"/>
                      </a:lnTo>
                      <a:lnTo>
                        <a:pt x="675" y="506"/>
                      </a:lnTo>
                      <a:lnTo>
                        <a:pt x="787" y="337"/>
                      </a:lnTo>
                      <a:lnTo>
                        <a:pt x="787" y="225"/>
                      </a:lnTo>
                      <a:lnTo>
                        <a:pt x="787" y="113"/>
                      </a:lnTo>
                      <a:lnTo>
                        <a:pt x="619" y="0"/>
                      </a:lnTo>
                      <a:close/>
                    </a:path>
                  </a:pathLst>
                </a:custGeom>
                <a:solidFill>
                  <a:srgbClr val="7DA28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5" name="Google Shape;6895;p15"/>
                <p:cNvSpPr/>
                <p:nvPr/>
              </p:nvSpPr>
              <p:spPr>
                <a:xfrm>
                  <a:off x="1719125" y="1093325"/>
                  <a:ext cx="21100" cy="2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" h="844" extrusionOk="0">
                      <a:moveTo>
                        <a:pt x="788" y="1"/>
                      </a:moveTo>
                      <a:lnTo>
                        <a:pt x="57" y="226"/>
                      </a:lnTo>
                      <a:lnTo>
                        <a:pt x="57" y="282"/>
                      </a:lnTo>
                      <a:lnTo>
                        <a:pt x="113" y="394"/>
                      </a:lnTo>
                      <a:lnTo>
                        <a:pt x="113" y="450"/>
                      </a:lnTo>
                      <a:lnTo>
                        <a:pt x="113" y="507"/>
                      </a:lnTo>
                      <a:lnTo>
                        <a:pt x="57" y="619"/>
                      </a:lnTo>
                      <a:lnTo>
                        <a:pt x="1" y="731"/>
                      </a:lnTo>
                      <a:lnTo>
                        <a:pt x="113" y="788"/>
                      </a:lnTo>
                      <a:lnTo>
                        <a:pt x="226" y="788"/>
                      </a:lnTo>
                      <a:lnTo>
                        <a:pt x="338" y="844"/>
                      </a:lnTo>
                      <a:lnTo>
                        <a:pt x="451" y="844"/>
                      </a:lnTo>
                      <a:lnTo>
                        <a:pt x="563" y="507"/>
                      </a:lnTo>
                      <a:lnTo>
                        <a:pt x="675" y="169"/>
                      </a:lnTo>
                      <a:lnTo>
                        <a:pt x="732" y="226"/>
                      </a:lnTo>
                      <a:lnTo>
                        <a:pt x="788" y="169"/>
                      </a:lnTo>
                      <a:lnTo>
                        <a:pt x="844" y="113"/>
                      </a:lnTo>
                      <a:lnTo>
                        <a:pt x="844" y="57"/>
                      </a:lnTo>
                      <a:lnTo>
                        <a:pt x="788" y="1"/>
                      </a:lnTo>
                      <a:close/>
                    </a:path>
                  </a:pathLst>
                </a:custGeom>
                <a:solidFill>
                  <a:srgbClr val="B1D2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6" name="Google Shape;6896;p15"/>
                <p:cNvSpPr/>
                <p:nvPr/>
              </p:nvSpPr>
              <p:spPr>
                <a:xfrm>
                  <a:off x="2276975" y="1149550"/>
                  <a:ext cx="29525" cy="1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" h="563" extrusionOk="0">
                      <a:moveTo>
                        <a:pt x="900" y="0"/>
                      </a:moveTo>
                      <a:lnTo>
                        <a:pt x="282" y="112"/>
                      </a:lnTo>
                      <a:lnTo>
                        <a:pt x="113" y="169"/>
                      </a:lnTo>
                      <a:lnTo>
                        <a:pt x="57" y="225"/>
                      </a:lnTo>
                      <a:lnTo>
                        <a:pt x="1" y="337"/>
                      </a:lnTo>
                      <a:lnTo>
                        <a:pt x="1" y="506"/>
                      </a:lnTo>
                      <a:lnTo>
                        <a:pt x="113" y="562"/>
                      </a:lnTo>
                      <a:lnTo>
                        <a:pt x="169" y="562"/>
                      </a:lnTo>
                      <a:lnTo>
                        <a:pt x="282" y="506"/>
                      </a:lnTo>
                      <a:lnTo>
                        <a:pt x="731" y="393"/>
                      </a:lnTo>
                      <a:lnTo>
                        <a:pt x="956" y="281"/>
                      </a:lnTo>
                      <a:lnTo>
                        <a:pt x="1181" y="169"/>
                      </a:lnTo>
                      <a:lnTo>
                        <a:pt x="1012" y="56"/>
                      </a:lnTo>
                      <a:lnTo>
                        <a:pt x="900" y="0"/>
                      </a:lnTo>
                      <a:close/>
                    </a:path>
                  </a:pathLst>
                </a:custGeom>
                <a:solidFill>
                  <a:srgbClr val="D0E5D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7" name="Google Shape;6897;p15"/>
                <p:cNvSpPr/>
                <p:nvPr/>
              </p:nvSpPr>
              <p:spPr>
                <a:xfrm>
                  <a:off x="2359875" y="1075075"/>
                  <a:ext cx="16900" cy="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" h="900" extrusionOk="0">
                      <a:moveTo>
                        <a:pt x="225" y="0"/>
                      </a:moveTo>
                      <a:lnTo>
                        <a:pt x="169" y="56"/>
                      </a:lnTo>
                      <a:lnTo>
                        <a:pt x="169" y="225"/>
                      </a:lnTo>
                      <a:lnTo>
                        <a:pt x="1" y="337"/>
                      </a:lnTo>
                      <a:lnTo>
                        <a:pt x="1" y="394"/>
                      </a:lnTo>
                      <a:lnTo>
                        <a:pt x="1" y="450"/>
                      </a:lnTo>
                      <a:lnTo>
                        <a:pt x="113" y="618"/>
                      </a:lnTo>
                      <a:lnTo>
                        <a:pt x="225" y="843"/>
                      </a:lnTo>
                      <a:lnTo>
                        <a:pt x="282" y="899"/>
                      </a:lnTo>
                      <a:lnTo>
                        <a:pt x="450" y="787"/>
                      </a:lnTo>
                      <a:lnTo>
                        <a:pt x="563" y="731"/>
                      </a:lnTo>
                      <a:lnTo>
                        <a:pt x="675" y="618"/>
                      </a:lnTo>
                      <a:lnTo>
                        <a:pt x="563" y="618"/>
                      </a:lnTo>
                      <a:lnTo>
                        <a:pt x="507" y="506"/>
                      </a:lnTo>
                      <a:lnTo>
                        <a:pt x="225" y="506"/>
                      </a:lnTo>
                      <a:lnTo>
                        <a:pt x="225" y="394"/>
                      </a:lnTo>
                      <a:lnTo>
                        <a:pt x="225" y="337"/>
                      </a:lnTo>
                      <a:lnTo>
                        <a:pt x="450" y="113"/>
                      </a:lnTo>
                      <a:lnTo>
                        <a:pt x="675" y="0"/>
                      </a:lnTo>
                      <a:close/>
                    </a:path>
                  </a:pathLst>
                </a:custGeom>
                <a:solidFill>
                  <a:srgbClr val="A0C2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8" name="Google Shape;6898;p15"/>
                <p:cNvSpPr/>
                <p:nvPr/>
              </p:nvSpPr>
              <p:spPr>
                <a:xfrm>
                  <a:off x="1665750" y="1104575"/>
                  <a:ext cx="39350" cy="1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9" extrusionOk="0">
                      <a:moveTo>
                        <a:pt x="1574" y="0"/>
                      </a:moveTo>
                      <a:lnTo>
                        <a:pt x="450" y="338"/>
                      </a:lnTo>
                      <a:lnTo>
                        <a:pt x="225" y="394"/>
                      </a:lnTo>
                      <a:lnTo>
                        <a:pt x="0" y="563"/>
                      </a:lnTo>
                      <a:lnTo>
                        <a:pt x="0" y="619"/>
                      </a:lnTo>
                      <a:lnTo>
                        <a:pt x="112" y="563"/>
                      </a:lnTo>
                      <a:lnTo>
                        <a:pt x="337" y="450"/>
                      </a:lnTo>
                      <a:lnTo>
                        <a:pt x="450" y="450"/>
                      </a:lnTo>
                      <a:lnTo>
                        <a:pt x="562" y="506"/>
                      </a:lnTo>
                      <a:lnTo>
                        <a:pt x="675" y="506"/>
                      </a:lnTo>
                      <a:lnTo>
                        <a:pt x="731" y="394"/>
                      </a:lnTo>
                      <a:lnTo>
                        <a:pt x="1180" y="281"/>
                      </a:lnTo>
                      <a:lnTo>
                        <a:pt x="1405" y="169"/>
                      </a:lnTo>
                      <a:lnTo>
                        <a:pt x="1574" y="57"/>
                      </a:lnTo>
                      <a:lnTo>
                        <a:pt x="1574" y="0"/>
                      </a:lnTo>
                      <a:close/>
                    </a:path>
                  </a:pathLst>
                </a:custGeom>
                <a:solidFill>
                  <a:srgbClr val="98B3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9" name="Google Shape;6899;p15"/>
                <p:cNvSpPr/>
                <p:nvPr/>
              </p:nvSpPr>
              <p:spPr>
                <a:xfrm>
                  <a:off x="1653100" y="1322375"/>
                  <a:ext cx="1827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1294" extrusionOk="0">
                      <a:moveTo>
                        <a:pt x="113" y="0"/>
                      </a:moveTo>
                      <a:lnTo>
                        <a:pt x="113" y="57"/>
                      </a:lnTo>
                      <a:lnTo>
                        <a:pt x="0" y="57"/>
                      </a:lnTo>
                      <a:lnTo>
                        <a:pt x="56" y="281"/>
                      </a:lnTo>
                      <a:lnTo>
                        <a:pt x="169" y="450"/>
                      </a:lnTo>
                      <a:lnTo>
                        <a:pt x="225" y="619"/>
                      </a:lnTo>
                      <a:lnTo>
                        <a:pt x="281" y="675"/>
                      </a:lnTo>
                      <a:lnTo>
                        <a:pt x="225" y="787"/>
                      </a:lnTo>
                      <a:lnTo>
                        <a:pt x="169" y="900"/>
                      </a:lnTo>
                      <a:lnTo>
                        <a:pt x="225" y="1012"/>
                      </a:lnTo>
                      <a:lnTo>
                        <a:pt x="394" y="1012"/>
                      </a:lnTo>
                      <a:lnTo>
                        <a:pt x="450" y="1068"/>
                      </a:lnTo>
                      <a:lnTo>
                        <a:pt x="506" y="1237"/>
                      </a:lnTo>
                      <a:lnTo>
                        <a:pt x="618" y="1293"/>
                      </a:lnTo>
                      <a:lnTo>
                        <a:pt x="675" y="1293"/>
                      </a:lnTo>
                      <a:lnTo>
                        <a:pt x="731" y="1124"/>
                      </a:lnTo>
                      <a:lnTo>
                        <a:pt x="731" y="900"/>
                      </a:lnTo>
                      <a:lnTo>
                        <a:pt x="675" y="731"/>
                      </a:lnTo>
                      <a:lnTo>
                        <a:pt x="562" y="619"/>
                      </a:lnTo>
                      <a:lnTo>
                        <a:pt x="450" y="619"/>
                      </a:lnTo>
                      <a:lnTo>
                        <a:pt x="394" y="338"/>
                      </a:lnTo>
                      <a:lnTo>
                        <a:pt x="281" y="57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7D9B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0" name="Google Shape;6900;p15"/>
                <p:cNvSpPr/>
                <p:nvPr/>
              </p:nvSpPr>
              <p:spPr>
                <a:xfrm>
                  <a:off x="1616550" y="1204350"/>
                  <a:ext cx="11275" cy="2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" h="1012" extrusionOk="0">
                      <a:moveTo>
                        <a:pt x="226" y="0"/>
                      </a:moveTo>
                      <a:lnTo>
                        <a:pt x="1" y="56"/>
                      </a:lnTo>
                      <a:lnTo>
                        <a:pt x="1" y="112"/>
                      </a:lnTo>
                      <a:lnTo>
                        <a:pt x="1" y="225"/>
                      </a:lnTo>
                      <a:lnTo>
                        <a:pt x="1" y="281"/>
                      </a:lnTo>
                      <a:lnTo>
                        <a:pt x="57" y="618"/>
                      </a:lnTo>
                      <a:lnTo>
                        <a:pt x="169" y="675"/>
                      </a:lnTo>
                      <a:lnTo>
                        <a:pt x="226" y="787"/>
                      </a:lnTo>
                      <a:lnTo>
                        <a:pt x="226" y="899"/>
                      </a:lnTo>
                      <a:lnTo>
                        <a:pt x="282" y="1012"/>
                      </a:lnTo>
                      <a:lnTo>
                        <a:pt x="338" y="956"/>
                      </a:lnTo>
                      <a:lnTo>
                        <a:pt x="338" y="899"/>
                      </a:lnTo>
                      <a:lnTo>
                        <a:pt x="282" y="787"/>
                      </a:lnTo>
                      <a:lnTo>
                        <a:pt x="338" y="731"/>
                      </a:lnTo>
                      <a:lnTo>
                        <a:pt x="394" y="675"/>
                      </a:lnTo>
                      <a:lnTo>
                        <a:pt x="450" y="675"/>
                      </a:lnTo>
                      <a:lnTo>
                        <a:pt x="450" y="618"/>
                      </a:lnTo>
                      <a:lnTo>
                        <a:pt x="338" y="562"/>
                      </a:lnTo>
                      <a:lnTo>
                        <a:pt x="338" y="393"/>
                      </a:lnTo>
                      <a:lnTo>
                        <a:pt x="282" y="337"/>
                      </a:lnTo>
                      <a:lnTo>
                        <a:pt x="282" y="281"/>
                      </a:lnTo>
                      <a:lnTo>
                        <a:pt x="450" y="225"/>
                      </a:lnTo>
                      <a:lnTo>
                        <a:pt x="394" y="169"/>
                      </a:lnTo>
                      <a:lnTo>
                        <a:pt x="338" y="169"/>
                      </a:lnTo>
                      <a:lnTo>
                        <a:pt x="394" y="112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solidFill>
                  <a:srgbClr val="99BC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1" name="Google Shape;6901;p15"/>
                <p:cNvSpPr/>
                <p:nvPr/>
              </p:nvSpPr>
              <p:spPr>
                <a:xfrm>
                  <a:off x="2310700" y="933150"/>
                  <a:ext cx="16875" cy="2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5" h="844" extrusionOk="0">
                      <a:moveTo>
                        <a:pt x="563" y="0"/>
                      </a:moveTo>
                      <a:lnTo>
                        <a:pt x="506" y="57"/>
                      </a:lnTo>
                      <a:lnTo>
                        <a:pt x="394" y="169"/>
                      </a:lnTo>
                      <a:lnTo>
                        <a:pt x="338" y="225"/>
                      </a:lnTo>
                      <a:lnTo>
                        <a:pt x="225" y="225"/>
                      </a:lnTo>
                      <a:lnTo>
                        <a:pt x="113" y="281"/>
                      </a:lnTo>
                      <a:lnTo>
                        <a:pt x="113" y="338"/>
                      </a:lnTo>
                      <a:lnTo>
                        <a:pt x="113" y="450"/>
                      </a:lnTo>
                      <a:lnTo>
                        <a:pt x="0" y="506"/>
                      </a:lnTo>
                      <a:lnTo>
                        <a:pt x="57" y="562"/>
                      </a:lnTo>
                      <a:lnTo>
                        <a:pt x="57" y="619"/>
                      </a:lnTo>
                      <a:lnTo>
                        <a:pt x="169" y="731"/>
                      </a:lnTo>
                      <a:lnTo>
                        <a:pt x="225" y="843"/>
                      </a:lnTo>
                      <a:lnTo>
                        <a:pt x="338" y="787"/>
                      </a:lnTo>
                      <a:lnTo>
                        <a:pt x="394" y="731"/>
                      </a:lnTo>
                      <a:lnTo>
                        <a:pt x="619" y="619"/>
                      </a:lnTo>
                      <a:lnTo>
                        <a:pt x="450" y="506"/>
                      </a:lnTo>
                      <a:lnTo>
                        <a:pt x="450" y="450"/>
                      </a:lnTo>
                      <a:lnTo>
                        <a:pt x="506" y="394"/>
                      </a:lnTo>
                      <a:lnTo>
                        <a:pt x="675" y="113"/>
                      </a:lnTo>
                      <a:lnTo>
                        <a:pt x="619" y="0"/>
                      </a:lnTo>
                      <a:close/>
                    </a:path>
                  </a:pathLst>
                </a:custGeom>
                <a:solidFill>
                  <a:srgbClr val="ABCB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2" name="Google Shape;6902;p15"/>
                <p:cNvSpPr/>
                <p:nvPr/>
              </p:nvSpPr>
              <p:spPr>
                <a:xfrm>
                  <a:off x="1599700" y="1155150"/>
                  <a:ext cx="12675" cy="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1125" extrusionOk="0">
                      <a:moveTo>
                        <a:pt x="113" y="1"/>
                      </a:moveTo>
                      <a:lnTo>
                        <a:pt x="0" y="113"/>
                      </a:lnTo>
                      <a:lnTo>
                        <a:pt x="225" y="900"/>
                      </a:lnTo>
                      <a:lnTo>
                        <a:pt x="281" y="956"/>
                      </a:lnTo>
                      <a:lnTo>
                        <a:pt x="281" y="1069"/>
                      </a:lnTo>
                      <a:lnTo>
                        <a:pt x="281" y="1125"/>
                      </a:lnTo>
                      <a:lnTo>
                        <a:pt x="450" y="1125"/>
                      </a:lnTo>
                      <a:lnTo>
                        <a:pt x="450" y="1069"/>
                      </a:lnTo>
                      <a:lnTo>
                        <a:pt x="450" y="1013"/>
                      </a:lnTo>
                      <a:lnTo>
                        <a:pt x="394" y="900"/>
                      </a:lnTo>
                      <a:lnTo>
                        <a:pt x="394" y="844"/>
                      </a:lnTo>
                      <a:lnTo>
                        <a:pt x="450" y="788"/>
                      </a:lnTo>
                      <a:lnTo>
                        <a:pt x="506" y="732"/>
                      </a:lnTo>
                      <a:lnTo>
                        <a:pt x="450" y="675"/>
                      </a:lnTo>
                      <a:lnTo>
                        <a:pt x="281" y="675"/>
                      </a:lnTo>
                      <a:lnTo>
                        <a:pt x="281" y="619"/>
                      </a:lnTo>
                      <a:lnTo>
                        <a:pt x="338" y="563"/>
                      </a:lnTo>
                      <a:lnTo>
                        <a:pt x="338" y="507"/>
                      </a:lnTo>
                      <a:lnTo>
                        <a:pt x="338" y="451"/>
                      </a:lnTo>
                      <a:lnTo>
                        <a:pt x="281" y="226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3C4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3" name="Google Shape;6903;p15"/>
                <p:cNvSpPr/>
                <p:nvPr/>
              </p:nvSpPr>
              <p:spPr>
                <a:xfrm>
                  <a:off x="1668550" y="1344850"/>
                  <a:ext cx="11275" cy="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" h="732" extrusionOk="0">
                      <a:moveTo>
                        <a:pt x="113" y="1"/>
                      </a:moveTo>
                      <a:lnTo>
                        <a:pt x="0" y="113"/>
                      </a:lnTo>
                      <a:lnTo>
                        <a:pt x="0" y="225"/>
                      </a:lnTo>
                      <a:lnTo>
                        <a:pt x="57" y="394"/>
                      </a:lnTo>
                      <a:lnTo>
                        <a:pt x="57" y="563"/>
                      </a:lnTo>
                      <a:lnTo>
                        <a:pt x="113" y="675"/>
                      </a:lnTo>
                      <a:lnTo>
                        <a:pt x="169" y="731"/>
                      </a:lnTo>
                      <a:lnTo>
                        <a:pt x="225" y="731"/>
                      </a:lnTo>
                      <a:lnTo>
                        <a:pt x="281" y="450"/>
                      </a:lnTo>
                      <a:lnTo>
                        <a:pt x="394" y="225"/>
                      </a:lnTo>
                      <a:lnTo>
                        <a:pt x="450" y="113"/>
                      </a:lnTo>
                      <a:lnTo>
                        <a:pt x="450" y="57"/>
                      </a:lnTo>
                      <a:lnTo>
                        <a:pt x="450" y="1"/>
                      </a:lnTo>
                      <a:close/>
                    </a:path>
                  </a:pathLst>
                </a:custGeom>
                <a:solidFill>
                  <a:srgbClr val="85A7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4" name="Google Shape;6904;p15"/>
                <p:cNvSpPr/>
                <p:nvPr/>
              </p:nvSpPr>
              <p:spPr>
                <a:xfrm>
                  <a:off x="2018425" y="1239475"/>
                  <a:ext cx="36575" cy="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" h="507" extrusionOk="0">
                      <a:moveTo>
                        <a:pt x="675" y="0"/>
                      </a:moveTo>
                      <a:lnTo>
                        <a:pt x="563" y="56"/>
                      </a:lnTo>
                      <a:lnTo>
                        <a:pt x="507" y="169"/>
                      </a:lnTo>
                      <a:lnTo>
                        <a:pt x="394" y="281"/>
                      </a:lnTo>
                      <a:lnTo>
                        <a:pt x="338" y="337"/>
                      </a:lnTo>
                      <a:lnTo>
                        <a:pt x="282" y="337"/>
                      </a:lnTo>
                      <a:lnTo>
                        <a:pt x="113" y="394"/>
                      </a:lnTo>
                      <a:lnTo>
                        <a:pt x="57" y="394"/>
                      </a:lnTo>
                      <a:lnTo>
                        <a:pt x="1" y="506"/>
                      </a:lnTo>
                      <a:lnTo>
                        <a:pt x="169" y="506"/>
                      </a:lnTo>
                      <a:lnTo>
                        <a:pt x="450" y="450"/>
                      </a:lnTo>
                      <a:lnTo>
                        <a:pt x="675" y="337"/>
                      </a:lnTo>
                      <a:lnTo>
                        <a:pt x="956" y="225"/>
                      </a:lnTo>
                      <a:lnTo>
                        <a:pt x="1237" y="169"/>
                      </a:lnTo>
                      <a:lnTo>
                        <a:pt x="1350" y="113"/>
                      </a:lnTo>
                      <a:lnTo>
                        <a:pt x="1462" y="56"/>
                      </a:lnTo>
                      <a:lnTo>
                        <a:pt x="1350" y="0"/>
                      </a:lnTo>
                      <a:close/>
                    </a:path>
                  </a:pathLst>
                </a:custGeom>
                <a:solidFill>
                  <a:srgbClr val="9DBA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5" name="Google Shape;6905;p15"/>
                <p:cNvSpPr/>
                <p:nvPr/>
              </p:nvSpPr>
              <p:spPr>
                <a:xfrm>
                  <a:off x="1949575" y="1261950"/>
                  <a:ext cx="36550" cy="1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2" h="563" extrusionOk="0">
                      <a:moveTo>
                        <a:pt x="1462" y="0"/>
                      </a:moveTo>
                      <a:lnTo>
                        <a:pt x="1293" y="57"/>
                      </a:lnTo>
                      <a:lnTo>
                        <a:pt x="1125" y="113"/>
                      </a:lnTo>
                      <a:lnTo>
                        <a:pt x="731" y="225"/>
                      </a:lnTo>
                      <a:lnTo>
                        <a:pt x="394" y="338"/>
                      </a:lnTo>
                      <a:lnTo>
                        <a:pt x="169" y="394"/>
                      </a:lnTo>
                      <a:lnTo>
                        <a:pt x="57" y="506"/>
                      </a:lnTo>
                      <a:lnTo>
                        <a:pt x="1" y="563"/>
                      </a:lnTo>
                      <a:lnTo>
                        <a:pt x="57" y="563"/>
                      </a:lnTo>
                      <a:lnTo>
                        <a:pt x="731" y="394"/>
                      </a:lnTo>
                      <a:lnTo>
                        <a:pt x="1406" y="169"/>
                      </a:lnTo>
                      <a:lnTo>
                        <a:pt x="1462" y="57"/>
                      </a:lnTo>
                      <a:lnTo>
                        <a:pt x="1462" y="0"/>
                      </a:lnTo>
                      <a:close/>
                    </a:path>
                  </a:pathLst>
                </a:custGeom>
                <a:solidFill>
                  <a:srgbClr val="7DA49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6" name="Google Shape;6906;p15"/>
                <p:cNvSpPr/>
                <p:nvPr/>
              </p:nvSpPr>
              <p:spPr>
                <a:xfrm>
                  <a:off x="1622175" y="1118625"/>
                  <a:ext cx="43600" cy="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4" h="675" extrusionOk="0">
                      <a:moveTo>
                        <a:pt x="1743" y="1"/>
                      </a:moveTo>
                      <a:lnTo>
                        <a:pt x="338" y="394"/>
                      </a:lnTo>
                      <a:lnTo>
                        <a:pt x="169" y="506"/>
                      </a:lnTo>
                      <a:lnTo>
                        <a:pt x="57" y="619"/>
                      </a:lnTo>
                      <a:lnTo>
                        <a:pt x="1" y="619"/>
                      </a:lnTo>
                      <a:lnTo>
                        <a:pt x="57" y="675"/>
                      </a:lnTo>
                      <a:lnTo>
                        <a:pt x="563" y="450"/>
                      </a:lnTo>
                      <a:lnTo>
                        <a:pt x="1125" y="282"/>
                      </a:lnTo>
                      <a:lnTo>
                        <a:pt x="1350" y="169"/>
                      </a:lnTo>
                      <a:lnTo>
                        <a:pt x="1631" y="169"/>
                      </a:lnTo>
                      <a:lnTo>
                        <a:pt x="1687" y="113"/>
                      </a:lnTo>
                      <a:lnTo>
                        <a:pt x="1743" y="57"/>
                      </a:lnTo>
                      <a:lnTo>
                        <a:pt x="1743" y="1"/>
                      </a:lnTo>
                      <a:close/>
                    </a:path>
                  </a:pathLst>
                </a:custGeom>
                <a:solidFill>
                  <a:srgbClr val="99B5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7" name="Google Shape;6907;p15"/>
                <p:cNvSpPr/>
                <p:nvPr/>
              </p:nvSpPr>
              <p:spPr>
                <a:xfrm>
                  <a:off x="1658725" y="1346250"/>
                  <a:ext cx="14075" cy="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732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112" y="450"/>
                      </a:lnTo>
                      <a:lnTo>
                        <a:pt x="169" y="675"/>
                      </a:lnTo>
                      <a:lnTo>
                        <a:pt x="225" y="732"/>
                      </a:lnTo>
                      <a:lnTo>
                        <a:pt x="337" y="732"/>
                      </a:lnTo>
                      <a:lnTo>
                        <a:pt x="562" y="675"/>
                      </a:lnTo>
                      <a:lnTo>
                        <a:pt x="450" y="338"/>
                      </a:lnTo>
                      <a:lnTo>
                        <a:pt x="225" y="338"/>
                      </a:lnTo>
                      <a:lnTo>
                        <a:pt x="169" y="226"/>
                      </a:lnTo>
                      <a:lnTo>
                        <a:pt x="169" y="113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687A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8" name="Google Shape;6908;p15"/>
                <p:cNvSpPr/>
                <p:nvPr/>
              </p:nvSpPr>
              <p:spPr>
                <a:xfrm>
                  <a:off x="2348650" y="999200"/>
                  <a:ext cx="16875" cy="1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5" h="450" extrusionOk="0">
                      <a:moveTo>
                        <a:pt x="337" y="0"/>
                      </a:moveTo>
                      <a:lnTo>
                        <a:pt x="56" y="281"/>
                      </a:lnTo>
                      <a:lnTo>
                        <a:pt x="0" y="281"/>
                      </a:lnTo>
                      <a:lnTo>
                        <a:pt x="0" y="337"/>
                      </a:lnTo>
                      <a:lnTo>
                        <a:pt x="112" y="393"/>
                      </a:lnTo>
                      <a:lnTo>
                        <a:pt x="225" y="450"/>
                      </a:lnTo>
                      <a:lnTo>
                        <a:pt x="281" y="393"/>
                      </a:lnTo>
                      <a:lnTo>
                        <a:pt x="337" y="281"/>
                      </a:lnTo>
                      <a:lnTo>
                        <a:pt x="450" y="225"/>
                      </a:lnTo>
                      <a:lnTo>
                        <a:pt x="674" y="225"/>
                      </a:lnTo>
                      <a:lnTo>
                        <a:pt x="674" y="169"/>
                      </a:lnTo>
                      <a:lnTo>
                        <a:pt x="618" y="112"/>
                      </a:lnTo>
                      <a:lnTo>
                        <a:pt x="506" y="56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7EA38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9" name="Google Shape;6909;p15"/>
                <p:cNvSpPr/>
                <p:nvPr/>
              </p:nvSpPr>
              <p:spPr>
                <a:xfrm>
                  <a:off x="1603900" y="1134075"/>
                  <a:ext cx="1970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282" extrusionOk="0">
                      <a:moveTo>
                        <a:pt x="675" y="1"/>
                      </a:moveTo>
                      <a:lnTo>
                        <a:pt x="57" y="226"/>
                      </a:lnTo>
                      <a:lnTo>
                        <a:pt x="1" y="226"/>
                      </a:lnTo>
                      <a:lnTo>
                        <a:pt x="57" y="282"/>
                      </a:lnTo>
                      <a:lnTo>
                        <a:pt x="338" y="282"/>
                      </a:lnTo>
                      <a:lnTo>
                        <a:pt x="619" y="226"/>
                      </a:lnTo>
                      <a:lnTo>
                        <a:pt x="732" y="169"/>
                      </a:lnTo>
                      <a:lnTo>
                        <a:pt x="788" y="57"/>
                      </a:lnTo>
                      <a:lnTo>
                        <a:pt x="675" y="1"/>
                      </a:lnTo>
                      <a:close/>
                    </a:path>
                  </a:pathLst>
                </a:custGeom>
                <a:solidFill>
                  <a:srgbClr val="A6BE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0" name="Google Shape;6910;p15"/>
                <p:cNvSpPr/>
                <p:nvPr/>
              </p:nvSpPr>
              <p:spPr>
                <a:xfrm>
                  <a:off x="2004375" y="1250700"/>
                  <a:ext cx="18300" cy="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339" extrusionOk="0">
                      <a:moveTo>
                        <a:pt x="619" y="1"/>
                      </a:moveTo>
                      <a:lnTo>
                        <a:pt x="563" y="57"/>
                      </a:lnTo>
                      <a:lnTo>
                        <a:pt x="394" y="57"/>
                      </a:lnTo>
                      <a:lnTo>
                        <a:pt x="225" y="113"/>
                      </a:lnTo>
                      <a:lnTo>
                        <a:pt x="113" y="113"/>
                      </a:lnTo>
                      <a:lnTo>
                        <a:pt x="1" y="226"/>
                      </a:lnTo>
                      <a:lnTo>
                        <a:pt x="1" y="282"/>
                      </a:lnTo>
                      <a:lnTo>
                        <a:pt x="1" y="338"/>
                      </a:lnTo>
                      <a:lnTo>
                        <a:pt x="731" y="57"/>
                      </a:lnTo>
                      <a:lnTo>
                        <a:pt x="619" y="1"/>
                      </a:lnTo>
                      <a:close/>
                    </a:path>
                  </a:pathLst>
                </a:custGeom>
                <a:solidFill>
                  <a:srgbClr val="7A978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1" name="Google Shape;6911;p15"/>
                <p:cNvSpPr/>
                <p:nvPr/>
              </p:nvSpPr>
              <p:spPr>
                <a:xfrm>
                  <a:off x="2201100" y="945800"/>
                  <a:ext cx="8450" cy="1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563" extrusionOk="0">
                      <a:moveTo>
                        <a:pt x="338" y="0"/>
                      </a:moveTo>
                      <a:lnTo>
                        <a:pt x="0" y="113"/>
                      </a:lnTo>
                      <a:lnTo>
                        <a:pt x="225" y="562"/>
                      </a:lnTo>
                      <a:lnTo>
                        <a:pt x="338" y="281"/>
                      </a:lnTo>
                      <a:lnTo>
                        <a:pt x="338" y="0"/>
                      </a:lnTo>
                      <a:close/>
                    </a:path>
                  </a:pathLst>
                </a:custGeom>
                <a:solidFill>
                  <a:srgbClr val="BBDBD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2" name="Google Shape;6912;p15"/>
                <p:cNvSpPr/>
                <p:nvPr/>
              </p:nvSpPr>
              <p:spPr>
                <a:xfrm>
                  <a:off x="2025450" y="999200"/>
                  <a:ext cx="12675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338" extrusionOk="0">
                      <a:moveTo>
                        <a:pt x="507" y="0"/>
                      </a:moveTo>
                      <a:lnTo>
                        <a:pt x="1" y="169"/>
                      </a:lnTo>
                      <a:lnTo>
                        <a:pt x="57" y="225"/>
                      </a:lnTo>
                      <a:lnTo>
                        <a:pt x="226" y="225"/>
                      </a:lnTo>
                      <a:lnTo>
                        <a:pt x="282" y="337"/>
                      </a:lnTo>
                      <a:lnTo>
                        <a:pt x="507" y="337"/>
                      </a:lnTo>
                      <a:lnTo>
                        <a:pt x="507" y="281"/>
                      </a:lnTo>
                      <a:lnTo>
                        <a:pt x="507" y="169"/>
                      </a:lnTo>
                      <a:lnTo>
                        <a:pt x="507" y="0"/>
                      </a:lnTo>
                      <a:close/>
                    </a:path>
                  </a:pathLst>
                </a:custGeom>
                <a:solidFill>
                  <a:srgbClr val="B4D4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3" name="Google Shape;6913;p15"/>
                <p:cNvSpPr/>
                <p:nvPr/>
              </p:nvSpPr>
              <p:spPr>
                <a:xfrm>
                  <a:off x="2379550" y="1075075"/>
                  <a:ext cx="11275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" h="338" extrusionOk="0">
                      <a:moveTo>
                        <a:pt x="1" y="0"/>
                      </a:moveTo>
                      <a:lnTo>
                        <a:pt x="113" y="169"/>
                      </a:lnTo>
                      <a:lnTo>
                        <a:pt x="169" y="337"/>
                      </a:lnTo>
                      <a:lnTo>
                        <a:pt x="338" y="281"/>
                      </a:lnTo>
                      <a:lnTo>
                        <a:pt x="394" y="169"/>
                      </a:lnTo>
                      <a:lnTo>
                        <a:pt x="450" y="11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solidFill>
                  <a:srgbClr val="C0D7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4" name="Google Shape;6914;p15"/>
                <p:cNvSpPr/>
                <p:nvPr/>
              </p:nvSpPr>
              <p:spPr>
                <a:xfrm>
                  <a:off x="1595475" y="1141100"/>
                  <a:ext cx="9875" cy="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395" extrusionOk="0">
                      <a:moveTo>
                        <a:pt x="282" y="1"/>
                      </a:moveTo>
                      <a:lnTo>
                        <a:pt x="169" y="57"/>
                      </a:lnTo>
                      <a:lnTo>
                        <a:pt x="57" y="169"/>
                      </a:lnTo>
                      <a:lnTo>
                        <a:pt x="1" y="226"/>
                      </a:lnTo>
                      <a:lnTo>
                        <a:pt x="57" y="338"/>
                      </a:lnTo>
                      <a:lnTo>
                        <a:pt x="169" y="394"/>
                      </a:lnTo>
                      <a:lnTo>
                        <a:pt x="282" y="338"/>
                      </a:lnTo>
                      <a:lnTo>
                        <a:pt x="338" y="169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95B6B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5" name="Google Shape;6915;p15"/>
                <p:cNvSpPr/>
                <p:nvPr/>
              </p:nvSpPr>
              <p:spPr>
                <a:xfrm>
                  <a:off x="1875100" y="1291450"/>
                  <a:ext cx="12675" cy="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339" extrusionOk="0">
                      <a:moveTo>
                        <a:pt x="338" y="1"/>
                      </a:moveTo>
                      <a:lnTo>
                        <a:pt x="282" y="113"/>
                      </a:lnTo>
                      <a:lnTo>
                        <a:pt x="226" y="169"/>
                      </a:lnTo>
                      <a:lnTo>
                        <a:pt x="57" y="169"/>
                      </a:lnTo>
                      <a:lnTo>
                        <a:pt x="57" y="226"/>
                      </a:lnTo>
                      <a:lnTo>
                        <a:pt x="1" y="338"/>
                      </a:lnTo>
                      <a:lnTo>
                        <a:pt x="338" y="226"/>
                      </a:lnTo>
                      <a:lnTo>
                        <a:pt x="507" y="226"/>
                      </a:lnTo>
                      <a:lnTo>
                        <a:pt x="507" y="57"/>
                      </a:lnTo>
                      <a:lnTo>
                        <a:pt x="450" y="1"/>
                      </a:lnTo>
                      <a:close/>
                    </a:path>
                  </a:pathLst>
                </a:custGeom>
                <a:solidFill>
                  <a:srgbClr val="B1D0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6" name="Google Shape;6916;p15"/>
                <p:cNvSpPr/>
                <p:nvPr/>
              </p:nvSpPr>
              <p:spPr>
                <a:xfrm>
                  <a:off x="1984700" y="1257725"/>
                  <a:ext cx="14075" cy="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339" extrusionOk="0">
                      <a:moveTo>
                        <a:pt x="563" y="1"/>
                      </a:moveTo>
                      <a:lnTo>
                        <a:pt x="57" y="169"/>
                      </a:lnTo>
                      <a:lnTo>
                        <a:pt x="1" y="338"/>
                      </a:lnTo>
                      <a:lnTo>
                        <a:pt x="226" y="282"/>
                      </a:lnTo>
                      <a:lnTo>
                        <a:pt x="450" y="169"/>
                      </a:lnTo>
                      <a:lnTo>
                        <a:pt x="507" y="113"/>
                      </a:lnTo>
                      <a:lnTo>
                        <a:pt x="563" y="57"/>
                      </a:lnTo>
                      <a:lnTo>
                        <a:pt x="563" y="1"/>
                      </a:lnTo>
                      <a:close/>
                    </a:path>
                  </a:pathLst>
                </a:custGeom>
                <a:solidFill>
                  <a:srgbClr val="72958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7" name="Google Shape;6917;p15"/>
                <p:cNvSpPr/>
                <p:nvPr/>
              </p:nvSpPr>
              <p:spPr>
                <a:xfrm>
                  <a:off x="1650275" y="1313950"/>
                  <a:ext cx="8475" cy="1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619" extrusionOk="0">
                      <a:moveTo>
                        <a:pt x="57" y="0"/>
                      </a:moveTo>
                      <a:lnTo>
                        <a:pt x="57" y="56"/>
                      </a:lnTo>
                      <a:lnTo>
                        <a:pt x="57" y="169"/>
                      </a:lnTo>
                      <a:lnTo>
                        <a:pt x="1" y="225"/>
                      </a:lnTo>
                      <a:lnTo>
                        <a:pt x="113" y="394"/>
                      </a:lnTo>
                      <a:lnTo>
                        <a:pt x="169" y="450"/>
                      </a:lnTo>
                      <a:lnTo>
                        <a:pt x="226" y="506"/>
                      </a:lnTo>
                      <a:lnTo>
                        <a:pt x="282" y="562"/>
                      </a:lnTo>
                      <a:lnTo>
                        <a:pt x="338" y="618"/>
                      </a:lnTo>
                      <a:lnTo>
                        <a:pt x="226" y="394"/>
                      </a:lnTo>
                      <a:lnTo>
                        <a:pt x="282" y="281"/>
                      </a:lnTo>
                      <a:lnTo>
                        <a:pt x="282" y="113"/>
                      </a:lnTo>
                      <a:lnTo>
                        <a:pt x="226" y="56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68888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8" name="Google Shape;6918;p15"/>
                <p:cNvSpPr/>
                <p:nvPr/>
              </p:nvSpPr>
              <p:spPr>
                <a:xfrm>
                  <a:off x="1931300" y="1274600"/>
                  <a:ext cx="1970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338" extrusionOk="0">
                      <a:moveTo>
                        <a:pt x="563" y="0"/>
                      </a:moveTo>
                      <a:lnTo>
                        <a:pt x="394" y="113"/>
                      </a:lnTo>
                      <a:lnTo>
                        <a:pt x="113" y="225"/>
                      </a:lnTo>
                      <a:lnTo>
                        <a:pt x="57" y="281"/>
                      </a:lnTo>
                      <a:lnTo>
                        <a:pt x="1" y="338"/>
                      </a:lnTo>
                      <a:lnTo>
                        <a:pt x="788" y="57"/>
                      </a:lnTo>
                      <a:lnTo>
                        <a:pt x="788" y="0"/>
                      </a:lnTo>
                      <a:close/>
                    </a:path>
                  </a:pathLst>
                </a:custGeom>
                <a:solidFill>
                  <a:srgbClr val="95BCB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9" name="Google Shape;6919;p15"/>
                <p:cNvSpPr/>
                <p:nvPr/>
              </p:nvSpPr>
              <p:spPr>
                <a:xfrm>
                  <a:off x="2354250" y="1044150"/>
                  <a:ext cx="70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226" extrusionOk="0">
                      <a:moveTo>
                        <a:pt x="113" y="1"/>
                      </a:moveTo>
                      <a:lnTo>
                        <a:pt x="57" y="113"/>
                      </a:lnTo>
                      <a:lnTo>
                        <a:pt x="1" y="225"/>
                      </a:lnTo>
                      <a:lnTo>
                        <a:pt x="226" y="225"/>
                      </a:lnTo>
                      <a:lnTo>
                        <a:pt x="282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EBFA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0" name="Google Shape;6920;p15"/>
                <p:cNvSpPr/>
                <p:nvPr/>
              </p:nvSpPr>
              <p:spPr>
                <a:xfrm>
                  <a:off x="1738800" y="1091925"/>
                  <a:ext cx="42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6" extrusionOk="0">
                      <a:moveTo>
                        <a:pt x="113" y="1"/>
                      </a:moveTo>
                      <a:lnTo>
                        <a:pt x="1" y="57"/>
                      </a:lnTo>
                      <a:lnTo>
                        <a:pt x="1" y="225"/>
                      </a:lnTo>
                      <a:lnTo>
                        <a:pt x="113" y="169"/>
                      </a:lnTo>
                      <a:lnTo>
                        <a:pt x="169" y="169"/>
                      </a:lnTo>
                      <a:lnTo>
                        <a:pt x="169" y="113"/>
                      </a:lnTo>
                      <a:lnTo>
                        <a:pt x="113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5C8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1" name="Google Shape;6921;p15"/>
                <p:cNvSpPr/>
                <p:nvPr/>
              </p:nvSpPr>
              <p:spPr>
                <a:xfrm>
                  <a:off x="2234825" y="1184675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57" y="0"/>
                      </a:moveTo>
                      <a:lnTo>
                        <a:pt x="0" y="56"/>
                      </a:lnTo>
                      <a:lnTo>
                        <a:pt x="0" y="113"/>
                      </a:lnTo>
                      <a:lnTo>
                        <a:pt x="57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F8FA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2" name="Google Shape;6922;p15"/>
                <p:cNvSpPr/>
                <p:nvPr/>
              </p:nvSpPr>
              <p:spPr>
                <a:xfrm>
                  <a:off x="1599700" y="1139700"/>
                  <a:ext cx="56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114" extrusionOk="0">
                      <a:moveTo>
                        <a:pt x="113" y="1"/>
                      </a:moveTo>
                      <a:lnTo>
                        <a:pt x="0" y="113"/>
                      </a:lnTo>
                      <a:lnTo>
                        <a:pt x="0" y="113"/>
                      </a:lnTo>
                      <a:lnTo>
                        <a:pt x="225" y="57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B5D4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3" name="Google Shape;6923;p15"/>
                <p:cNvSpPr/>
                <p:nvPr/>
              </p:nvSpPr>
              <p:spPr>
                <a:xfrm>
                  <a:off x="2108350" y="1224000"/>
                  <a:ext cx="2850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8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113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F8FA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4" name="Google Shape;6924;p15"/>
                <p:cNvSpPr/>
                <p:nvPr/>
              </p:nvSpPr>
              <p:spPr>
                <a:xfrm>
                  <a:off x="1605325" y="1177650"/>
                  <a:ext cx="14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69" extrusionOk="0">
                      <a:moveTo>
                        <a:pt x="0" y="0"/>
                      </a:moveTo>
                      <a:lnTo>
                        <a:pt x="56" y="169"/>
                      </a:lnTo>
                      <a:lnTo>
                        <a:pt x="56" y="5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5D4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5" name="Google Shape;6925;p15"/>
                <p:cNvSpPr/>
                <p:nvPr/>
              </p:nvSpPr>
              <p:spPr>
                <a:xfrm>
                  <a:off x="2357075" y="999200"/>
                  <a:ext cx="42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57" extrusionOk="0">
                      <a:moveTo>
                        <a:pt x="0" y="0"/>
                      </a:moveTo>
                      <a:lnTo>
                        <a:pt x="113" y="56"/>
                      </a:lnTo>
                      <a:lnTo>
                        <a:pt x="169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1B59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6" name="Google Shape;6926;p15"/>
                <p:cNvSpPr/>
                <p:nvPr/>
              </p:nvSpPr>
              <p:spPr>
                <a:xfrm>
                  <a:off x="1620775" y="1134075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0" y="1"/>
                      </a:moveTo>
                      <a:lnTo>
                        <a:pt x="113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B5D4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7" name="Google Shape;6927;p15"/>
                <p:cNvSpPr/>
                <p:nvPr/>
              </p:nvSpPr>
              <p:spPr>
                <a:xfrm>
                  <a:off x="2324750" y="983725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113" y="1"/>
                      </a:moveTo>
                      <a:lnTo>
                        <a:pt x="1" y="57"/>
                      </a:lnTo>
                      <a:lnTo>
                        <a:pt x="113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6C7A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8" name="Google Shape;6928;p15"/>
                <p:cNvSpPr/>
                <p:nvPr/>
              </p:nvSpPr>
              <p:spPr>
                <a:xfrm>
                  <a:off x="1883525" y="1297075"/>
                  <a:ext cx="285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57" y="1"/>
                      </a:lnTo>
                      <a:lnTo>
                        <a:pt x="113" y="1"/>
                      </a:lnTo>
                      <a:lnTo>
                        <a:pt x="57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B7D5D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9" name="Google Shape;6929;p15"/>
                <p:cNvSpPr/>
                <p:nvPr/>
              </p:nvSpPr>
              <p:spPr>
                <a:xfrm>
                  <a:off x="2126625" y="1000600"/>
                  <a:ext cx="143350" cy="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4" h="3204" extrusionOk="0">
                      <a:moveTo>
                        <a:pt x="3935" y="0"/>
                      </a:moveTo>
                      <a:lnTo>
                        <a:pt x="3879" y="169"/>
                      </a:lnTo>
                      <a:lnTo>
                        <a:pt x="3879" y="225"/>
                      </a:lnTo>
                      <a:lnTo>
                        <a:pt x="3823" y="281"/>
                      </a:lnTo>
                      <a:lnTo>
                        <a:pt x="3654" y="394"/>
                      </a:lnTo>
                      <a:lnTo>
                        <a:pt x="3485" y="506"/>
                      </a:lnTo>
                      <a:lnTo>
                        <a:pt x="3429" y="731"/>
                      </a:lnTo>
                      <a:lnTo>
                        <a:pt x="3429" y="956"/>
                      </a:lnTo>
                      <a:lnTo>
                        <a:pt x="3373" y="1124"/>
                      </a:lnTo>
                      <a:lnTo>
                        <a:pt x="3317" y="1181"/>
                      </a:lnTo>
                      <a:lnTo>
                        <a:pt x="3260" y="1181"/>
                      </a:lnTo>
                      <a:lnTo>
                        <a:pt x="3036" y="1237"/>
                      </a:lnTo>
                      <a:lnTo>
                        <a:pt x="2811" y="1349"/>
                      </a:lnTo>
                      <a:lnTo>
                        <a:pt x="2586" y="1462"/>
                      </a:lnTo>
                      <a:lnTo>
                        <a:pt x="2361" y="1518"/>
                      </a:lnTo>
                      <a:lnTo>
                        <a:pt x="2136" y="1574"/>
                      </a:lnTo>
                      <a:lnTo>
                        <a:pt x="1912" y="1686"/>
                      </a:lnTo>
                      <a:lnTo>
                        <a:pt x="1743" y="1855"/>
                      </a:lnTo>
                      <a:lnTo>
                        <a:pt x="1518" y="1967"/>
                      </a:lnTo>
                      <a:lnTo>
                        <a:pt x="1349" y="2024"/>
                      </a:lnTo>
                      <a:lnTo>
                        <a:pt x="1125" y="2192"/>
                      </a:lnTo>
                      <a:lnTo>
                        <a:pt x="956" y="2305"/>
                      </a:lnTo>
                      <a:lnTo>
                        <a:pt x="787" y="2361"/>
                      </a:lnTo>
                      <a:lnTo>
                        <a:pt x="619" y="2361"/>
                      </a:lnTo>
                      <a:lnTo>
                        <a:pt x="450" y="2305"/>
                      </a:lnTo>
                      <a:lnTo>
                        <a:pt x="338" y="2417"/>
                      </a:lnTo>
                      <a:lnTo>
                        <a:pt x="225" y="2417"/>
                      </a:lnTo>
                      <a:lnTo>
                        <a:pt x="113" y="2473"/>
                      </a:lnTo>
                      <a:lnTo>
                        <a:pt x="1" y="2529"/>
                      </a:lnTo>
                      <a:lnTo>
                        <a:pt x="1" y="2642"/>
                      </a:lnTo>
                      <a:lnTo>
                        <a:pt x="57" y="2754"/>
                      </a:lnTo>
                      <a:lnTo>
                        <a:pt x="169" y="2811"/>
                      </a:lnTo>
                      <a:lnTo>
                        <a:pt x="113" y="2923"/>
                      </a:lnTo>
                      <a:lnTo>
                        <a:pt x="113" y="3035"/>
                      </a:lnTo>
                      <a:lnTo>
                        <a:pt x="225" y="3204"/>
                      </a:lnTo>
                      <a:lnTo>
                        <a:pt x="394" y="3204"/>
                      </a:lnTo>
                      <a:lnTo>
                        <a:pt x="506" y="3148"/>
                      </a:lnTo>
                      <a:lnTo>
                        <a:pt x="563" y="3148"/>
                      </a:lnTo>
                      <a:lnTo>
                        <a:pt x="675" y="3092"/>
                      </a:lnTo>
                      <a:lnTo>
                        <a:pt x="787" y="3092"/>
                      </a:lnTo>
                      <a:lnTo>
                        <a:pt x="844" y="2979"/>
                      </a:lnTo>
                      <a:lnTo>
                        <a:pt x="956" y="2811"/>
                      </a:lnTo>
                      <a:lnTo>
                        <a:pt x="1125" y="2754"/>
                      </a:lnTo>
                      <a:lnTo>
                        <a:pt x="1293" y="2586"/>
                      </a:lnTo>
                      <a:lnTo>
                        <a:pt x="1406" y="2473"/>
                      </a:lnTo>
                      <a:lnTo>
                        <a:pt x="1743" y="2473"/>
                      </a:lnTo>
                      <a:lnTo>
                        <a:pt x="1912" y="2417"/>
                      </a:lnTo>
                      <a:lnTo>
                        <a:pt x="2249" y="2248"/>
                      </a:lnTo>
                      <a:lnTo>
                        <a:pt x="2530" y="2080"/>
                      </a:lnTo>
                      <a:lnTo>
                        <a:pt x="2867" y="1911"/>
                      </a:lnTo>
                      <a:lnTo>
                        <a:pt x="3092" y="1855"/>
                      </a:lnTo>
                      <a:lnTo>
                        <a:pt x="3317" y="1743"/>
                      </a:lnTo>
                      <a:lnTo>
                        <a:pt x="3541" y="1574"/>
                      </a:lnTo>
                      <a:lnTo>
                        <a:pt x="3710" y="1349"/>
                      </a:lnTo>
                      <a:lnTo>
                        <a:pt x="3710" y="1181"/>
                      </a:lnTo>
                      <a:lnTo>
                        <a:pt x="3766" y="1068"/>
                      </a:lnTo>
                      <a:lnTo>
                        <a:pt x="3823" y="900"/>
                      </a:lnTo>
                      <a:lnTo>
                        <a:pt x="3991" y="843"/>
                      </a:lnTo>
                      <a:lnTo>
                        <a:pt x="4160" y="675"/>
                      </a:lnTo>
                      <a:lnTo>
                        <a:pt x="4272" y="562"/>
                      </a:lnTo>
                      <a:lnTo>
                        <a:pt x="4385" y="450"/>
                      </a:lnTo>
                      <a:lnTo>
                        <a:pt x="4441" y="450"/>
                      </a:lnTo>
                      <a:lnTo>
                        <a:pt x="4553" y="562"/>
                      </a:lnTo>
                      <a:lnTo>
                        <a:pt x="4666" y="675"/>
                      </a:lnTo>
                      <a:lnTo>
                        <a:pt x="4778" y="731"/>
                      </a:lnTo>
                      <a:lnTo>
                        <a:pt x="4947" y="731"/>
                      </a:lnTo>
                      <a:lnTo>
                        <a:pt x="5059" y="675"/>
                      </a:lnTo>
                      <a:lnTo>
                        <a:pt x="5115" y="619"/>
                      </a:lnTo>
                      <a:lnTo>
                        <a:pt x="5171" y="619"/>
                      </a:lnTo>
                      <a:lnTo>
                        <a:pt x="5228" y="787"/>
                      </a:lnTo>
                      <a:lnTo>
                        <a:pt x="5340" y="1124"/>
                      </a:lnTo>
                      <a:lnTo>
                        <a:pt x="5396" y="1237"/>
                      </a:lnTo>
                      <a:lnTo>
                        <a:pt x="5452" y="1237"/>
                      </a:lnTo>
                      <a:lnTo>
                        <a:pt x="5565" y="1181"/>
                      </a:lnTo>
                      <a:lnTo>
                        <a:pt x="5565" y="1068"/>
                      </a:lnTo>
                      <a:lnTo>
                        <a:pt x="5677" y="956"/>
                      </a:lnTo>
                      <a:lnTo>
                        <a:pt x="5734" y="900"/>
                      </a:lnTo>
                      <a:lnTo>
                        <a:pt x="5734" y="843"/>
                      </a:lnTo>
                      <a:lnTo>
                        <a:pt x="5734" y="731"/>
                      </a:lnTo>
                      <a:lnTo>
                        <a:pt x="5452" y="450"/>
                      </a:lnTo>
                      <a:lnTo>
                        <a:pt x="5228" y="169"/>
                      </a:lnTo>
                      <a:lnTo>
                        <a:pt x="5059" y="56"/>
                      </a:lnTo>
                      <a:lnTo>
                        <a:pt x="4834" y="56"/>
                      </a:lnTo>
                      <a:lnTo>
                        <a:pt x="4722" y="113"/>
                      </a:lnTo>
                      <a:lnTo>
                        <a:pt x="4609" y="56"/>
                      </a:lnTo>
                      <a:lnTo>
                        <a:pt x="4385" y="0"/>
                      </a:lnTo>
                      <a:close/>
                    </a:path>
                  </a:pathLst>
                </a:custGeom>
                <a:solidFill>
                  <a:srgbClr val="A5C5A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0" name="Google Shape;6930;p15"/>
                <p:cNvSpPr/>
                <p:nvPr/>
              </p:nvSpPr>
              <p:spPr>
                <a:xfrm>
                  <a:off x="2163150" y="997775"/>
                  <a:ext cx="63275" cy="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1" h="1856" extrusionOk="0">
                      <a:moveTo>
                        <a:pt x="2249" y="1"/>
                      </a:moveTo>
                      <a:lnTo>
                        <a:pt x="2249" y="57"/>
                      </a:lnTo>
                      <a:lnTo>
                        <a:pt x="2249" y="169"/>
                      </a:lnTo>
                      <a:lnTo>
                        <a:pt x="2080" y="169"/>
                      </a:lnTo>
                      <a:lnTo>
                        <a:pt x="2024" y="226"/>
                      </a:lnTo>
                      <a:lnTo>
                        <a:pt x="2024" y="338"/>
                      </a:lnTo>
                      <a:lnTo>
                        <a:pt x="2024" y="394"/>
                      </a:lnTo>
                      <a:lnTo>
                        <a:pt x="1799" y="394"/>
                      </a:lnTo>
                      <a:lnTo>
                        <a:pt x="1687" y="450"/>
                      </a:lnTo>
                      <a:lnTo>
                        <a:pt x="1631" y="507"/>
                      </a:lnTo>
                      <a:lnTo>
                        <a:pt x="1350" y="507"/>
                      </a:lnTo>
                      <a:lnTo>
                        <a:pt x="1294" y="563"/>
                      </a:lnTo>
                      <a:lnTo>
                        <a:pt x="1125" y="563"/>
                      </a:lnTo>
                      <a:lnTo>
                        <a:pt x="1013" y="450"/>
                      </a:lnTo>
                      <a:lnTo>
                        <a:pt x="900" y="507"/>
                      </a:lnTo>
                      <a:lnTo>
                        <a:pt x="844" y="563"/>
                      </a:lnTo>
                      <a:lnTo>
                        <a:pt x="788" y="732"/>
                      </a:lnTo>
                      <a:lnTo>
                        <a:pt x="732" y="956"/>
                      </a:lnTo>
                      <a:lnTo>
                        <a:pt x="675" y="1125"/>
                      </a:lnTo>
                      <a:lnTo>
                        <a:pt x="619" y="1237"/>
                      </a:lnTo>
                      <a:lnTo>
                        <a:pt x="619" y="1406"/>
                      </a:lnTo>
                      <a:lnTo>
                        <a:pt x="563" y="1462"/>
                      </a:lnTo>
                      <a:lnTo>
                        <a:pt x="451" y="1462"/>
                      </a:lnTo>
                      <a:lnTo>
                        <a:pt x="282" y="1406"/>
                      </a:lnTo>
                      <a:lnTo>
                        <a:pt x="113" y="1406"/>
                      </a:lnTo>
                      <a:lnTo>
                        <a:pt x="57" y="1518"/>
                      </a:lnTo>
                      <a:lnTo>
                        <a:pt x="1" y="1743"/>
                      </a:lnTo>
                      <a:lnTo>
                        <a:pt x="226" y="1856"/>
                      </a:lnTo>
                      <a:lnTo>
                        <a:pt x="507" y="1856"/>
                      </a:lnTo>
                      <a:lnTo>
                        <a:pt x="844" y="1743"/>
                      </a:lnTo>
                      <a:lnTo>
                        <a:pt x="1181" y="1631"/>
                      </a:lnTo>
                      <a:lnTo>
                        <a:pt x="1350" y="1687"/>
                      </a:lnTo>
                      <a:lnTo>
                        <a:pt x="1406" y="1631"/>
                      </a:lnTo>
                      <a:lnTo>
                        <a:pt x="1406" y="1518"/>
                      </a:lnTo>
                      <a:lnTo>
                        <a:pt x="1462" y="1406"/>
                      </a:lnTo>
                      <a:lnTo>
                        <a:pt x="1575" y="1406"/>
                      </a:lnTo>
                      <a:lnTo>
                        <a:pt x="1743" y="1462"/>
                      </a:lnTo>
                      <a:lnTo>
                        <a:pt x="1799" y="1462"/>
                      </a:lnTo>
                      <a:lnTo>
                        <a:pt x="1856" y="1406"/>
                      </a:lnTo>
                      <a:lnTo>
                        <a:pt x="1968" y="1294"/>
                      </a:lnTo>
                      <a:lnTo>
                        <a:pt x="2024" y="1181"/>
                      </a:lnTo>
                      <a:lnTo>
                        <a:pt x="2024" y="1013"/>
                      </a:lnTo>
                      <a:lnTo>
                        <a:pt x="2024" y="900"/>
                      </a:lnTo>
                      <a:lnTo>
                        <a:pt x="2024" y="788"/>
                      </a:lnTo>
                      <a:lnTo>
                        <a:pt x="2080" y="732"/>
                      </a:lnTo>
                      <a:lnTo>
                        <a:pt x="2137" y="675"/>
                      </a:lnTo>
                      <a:lnTo>
                        <a:pt x="2193" y="619"/>
                      </a:lnTo>
                      <a:lnTo>
                        <a:pt x="2305" y="507"/>
                      </a:lnTo>
                      <a:lnTo>
                        <a:pt x="2362" y="450"/>
                      </a:lnTo>
                      <a:lnTo>
                        <a:pt x="2474" y="507"/>
                      </a:lnTo>
                      <a:lnTo>
                        <a:pt x="2530" y="450"/>
                      </a:lnTo>
                      <a:lnTo>
                        <a:pt x="2530" y="394"/>
                      </a:lnTo>
                      <a:lnTo>
                        <a:pt x="2474" y="113"/>
                      </a:lnTo>
                      <a:lnTo>
                        <a:pt x="2418" y="113"/>
                      </a:lnTo>
                      <a:lnTo>
                        <a:pt x="2362" y="57"/>
                      </a:lnTo>
                      <a:lnTo>
                        <a:pt x="2305" y="1"/>
                      </a:lnTo>
                      <a:close/>
                    </a:path>
                  </a:pathLst>
                </a:custGeom>
                <a:solidFill>
                  <a:srgbClr val="B4D2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1" name="Google Shape;6931;p15"/>
                <p:cNvSpPr/>
                <p:nvPr/>
              </p:nvSpPr>
              <p:spPr>
                <a:xfrm>
                  <a:off x="2171600" y="994975"/>
                  <a:ext cx="16875" cy="4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5" h="1799" extrusionOk="0">
                      <a:moveTo>
                        <a:pt x="281" y="0"/>
                      </a:moveTo>
                      <a:lnTo>
                        <a:pt x="225" y="57"/>
                      </a:lnTo>
                      <a:lnTo>
                        <a:pt x="225" y="113"/>
                      </a:lnTo>
                      <a:lnTo>
                        <a:pt x="281" y="281"/>
                      </a:lnTo>
                      <a:lnTo>
                        <a:pt x="225" y="281"/>
                      </a:lnTo>
                      <a:lnTo>
                        <a:pt x="113" y="338"/>
                      </a:lnTo>
                      <a:lnTo>
                        <a:pt x="56" y="338"/>
                      </a:lnTo>
                      <a:lnTo>
                        <a:pt x="0" y="394"/>
                      </a:lnTo>
                      <a:lnTo>
                        <a:pt x="56" y="506"/>
                      </a:lnTo>
                      <a:lnTo>
                        <a:pt x="56" y="562"/>
                      </a:lnTo>
                      <a:lnTo>
                        <a:pt x="56" y="675"/>
                      </a:lnTo>
                      <a:lnTo>
                        <a:pt x="56" y="731"/>
                      </a:lnTo>
                      <a:lnTo>
                        <a:pt x="113" y="787"/>
                      </a:lnTo>
                      <a:lnTo>
                        <a:pt x="169" y="844"/>
                      </a:lnTo>
                      <a:lnTo>
                        <a:pt x="225" y="900"/>
                      </a:lnTo>
                      <a:lnTo>
                        <a:pt x="169" y="1068"/>
                      </a:lnTo>
                      <a:lnTo>
                        <a:pt x="113" y="1293"/>
                      </a:lnTo>
                      <a:lnTo>
                        <a:pt x="113" y="1574"/>
                      </a:lnTo>
                      <a:lnTo>
                        <a:pt x="113" y="1630"/>
                      </a:lnTo>
                      <a:lnTo>
                        <a:pt x="169" y="1687"/>
                      </a:lnTo>
                      <a:lnTo>
                        <a:pt x="225" y="1799"/>
                      </a:lnTo>
                      <a:lnTo>
                        <a:pt x="394" y="1518"/>
                      </a:lnTo>
                      <a:lnTo>
                        <a:pt x="394" y="1462"/>
                      </a:lnTo>
                      <a:lnTo>
                        <a:pt x="394" y="1406"/>
                      </a:lnTo>
                      <a:lnTo>
                        <a:pt x="337" y="1293"/>
                      </a:lnTo>
                      <a:lnTo>
                        <a:pt x="450" y="1181"/>
                      </a:lnTo>
                      <a:lnTo>
                        <a:pt x="506" y="1068"/>
                      </a:lnTo>
                      <a:lnTo>
                        <a:pt x="562" y="787"/>
                      </a:lnTo>
                      <a:lnTo>
                        <a:pt x="562" y="675"/>
                      </a:lnTo>
                      <a:lnTo>
                        <a:pt x="675" y="562"/>
                      </a:lnTo>
                      <a:lnTo>
                        <a:pt x="562" y="394"/>
                      </a:lnTo>
                      <a:lnTo>
                        <a:pt x="506" y="281"/>
                      </a:lnTo>
                      <a:lnTo>
                        <a:pt x="450" y="113"/>
                      </a:lnTo>
                      <a:lnTo>
                        <a:pt x="337" y="0"/>
                      </a:lnTo>
                      <a:close/>
                    </a:path>
                  </a:pathLst>
                </a:custGeom>
                <a:solidFill>
                  <a:srgbClr val="B9D8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2" name="Google Shape;6932;p15"/>
                <p:cNvSpPr/>
                <p:nvPr/>
              </p:nvSpPr>
              <p:spPr>
                <a:xfrm>
                  <a:off x="2229200" y="972500"/>
                  <a:ext cx="33750" cy="2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0" h="1069" extrusionOk="0">
                      <a:moveTo>
                        <a:pt x="1125" y="0"/>
                      </a:moveTo>
                      <a:lnTo>
                        <a:pt x="1012" y="56"/>
                      </a:lnTo>
                      <a:lnTo>
                        <a:pt x="956" y="113"/>
                      </a:lnTo>
                      <a:lnTo>
                        <a:pt x="900" y="169"/>
                      </a:lnTo>
                      <a:lnTo>
                        <a:pt x="844" y="337"/>
                      </a:lnTo>
                      <a:lnTo>
                        <a:pt x="844" y="562"/>
                      </a:lnTo>
                      <a:lnTo>
                        <a:pt x="731" y="675"/>
                      </a:lnTo>
                      <a:lnTo>
                        <a:pt x="675" y="731"/>
                      </a:lnTo>
                      <a:lnTo>
                        <a:pt x="619" y="618"/>
                      </a:lnTo>
                      <a:lnTo>
                        <a:pt x="563" y="506"/>
                      </a:lnTo>
                      <a:lnTo>
                        <a:pt x="506" y="450"/>
                      </a:lnTo>
                      <a:lnTo>
                        <a:pt x="394" y="394"/>
                      </a:lnTo>
                      <a:lnTo>
                        <a:pt x="338" y="450"/>
                      </a:lnTo>
                      <a:lnTo>
                        <a:pt x="394" y="618"/>
                      </a:lnTo>
                      <a:lnTo>
                        <a:pt x="394" y="731"/>
                      </a:lnTo>
                      <a:lnTo>
                        <a:pt x="338" y="787"/>
                      </a:lnTo>
                      <a:lnTo>
                        <a:pt x="169" y="787"/>
                      </a:lnTo>
                      <a:lnTo>
                        <a:pt x="57" y="843"/>
                      </a:lnTo>
                      <a:lnTo>
                        <a:pt x="1" y="899"/>
                      </a:lnTo>
                      <a:lnTo>
                        <a:pt x="57" y="956"/>
                      </a:lnTo>
                      <a:lnTo>
                        <a:pt x="900" y="1068"/>
                      </a:lnTo>
                      <a:lnTo>
                        <a:pt x="1068" y="1012"/>
                      </a:lnTo>
                      <a:lnTo>
                        <a:pt x="1237" y="956"/>
                      </a:lnTo>
                      <a:lnTo>
                        <a:pt x="1349" y="787"/>
                      </a:lnTo>
                      <a:lnTo>
                        <a:pt x="1349" y="675"/>
                      </a:lnTo>
                      <a:lnTo>
                        <a:pt x="1349" y="225"/>
                      </a:lnTo>
                      <a:lnTo>
                        <a:pt x="1293" y="113"/>
                      </a:lnTo>
                      <a:lnTo>
                        <a:pt x="1237" y="56"/>
                      </a:lnTo>
                      <a:lnTo>
                        <a:pt x="1125" y="0"/>
                      </a:lnTo>
                      <a:close/>
                    </a:path>
                  </a:pathLst>
                </a:custGeom>
                <a:solidFill>
                  <a:srgbClr val="B4D2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3" name="Google Shape;6933;p15"/>
                <p:cNvSpPr/>
                <p:nvPr/>
              </p:nvSpPr>
              <p:spPr>
                <a:xfrm>
                  <a:off x="2188450" y="1004800"/>
                  <a:ext cx="9875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451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1" y="169"/>
                      </a:lnTo>
                      <a:lnTo>
                        <a:pt x="1" y="282"/>
                      </a:lnTo>
                      <a:lnTo>
                        <a:pt x="1" y="338"/>
                      </a:lnTo>
                      <a:lnTo>
                        <a:pt x="57" y="451"/>
                      </a:lnTo>
                      <a:lnTo>
                        <a:pt x="169" y="338"/>
                      </a:lnTo>
                      <a:lnTo>
                        <a:pt x="394" y="338"/>
                      </a:lnTo>
                      <a:lnTo>
                        <a:pt x="338" y="226"/>
                      </a:lnTo>
                      <a:lnTo>
                        <a:pt x="282" y="169"/>
                      </a:lnTo>
                      <a:lnTo>
                        <a:pt x="282" y="113"/>
                      </a:lnTo>
                      <a:lnTo>
                        <a:pt x="225" y="169"/>
                      </a:lnTo>
                      <a:lnTo>
                        <a:pt x="169" y="169"/>
                      </a:lnTo>
                      <a:lnTo>
                        <a:pt x="113" y="57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B9D8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4" name="Google Shape;6934;p15"/>
                <p:cNvSpPr/>
                <p:nvPr/>
              </p:nvSpPr>
              <p:spPr>
                <a:xfrm>
                  <a:off x="2227800" y="994975"/>
                  <a:ext cx="84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338" extrusionOk="0">
                      <a:moveTo>
                        <a:pt x="57" y="0"/>
                      </a:moveTo>
                      <a:lnTo>
                        <a:pt x="0" y="113"/>
                      </a:lnTo>
                      <a:lnTo>
                        <a:pt x="0" y="225"/>
                      </a:lnTo>
                      <a:lnTo>
                        <a:pt x="57" y="281"/>
                      </a:lnTo>
                      <a:lnTo>
                        <a:pt x="113" y="338"/>
                      </a:lnTo>
                      <a:lnTo>
                        <a:pt x="281" y="281"/>
                      </a:lnTo>
                      <a:lnTo>
                        <a:pt x="338" y="169"/>
                      </a:lnTo>
                      <a:lnTo>
                        <a:pt x="281" y="57"/>
                      </a:lnTo>
                      <a:lnTo>
                        <a:pt x="57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4D2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5" name="Google Shape;6935;p15"/>
                <p:cNvSpPr/>
                <p:nvPr/>
              </p:nvSpPr>
              <p:spPr>
                <a:xfrm>
                  <a:off x="2130850" y="975300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113" y="113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B6D6D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6" name="Google Shape;6936;p15"/>
                <p:cNvSpPr/>
                <p:nvPr/>
              </p:nvSpPr>
              <p:spPr>
                <a:xfrm>
                  <a:off x="2188450" y="10020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9D8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7" name="Google Shape;6937;p15"/>
                <p:cNvSpPr/>
                <p:nvPr/>
              </p:nvSpPr>
              <p:spPr>
                <a:xfrm>
                  <a:off x="2187050" y="1002000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57" y="0"/>
                      </a:moveTo>
                      <a:lnTo>
                        <a:pt x="0" y="57"/>
                      </a:lnTo>
                      <a:lnTo>
                        <a:pt x="57" y="113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9D8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8" name="Google Shape;6938;p15"/>
                <p:cNvSpPr/>
                <p:nvPr/>
              </p:nvSpPr>
              <p:spPr>
                <a:xfrm>
                  <a:off x="1615150" y="1136900"/>
                  <a:ext cx="47800" cy="3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2" h="1462" extrusionOk="0">
                      <a:moveTo>
                        <a:pt x="1518" y="0"/>
                      </a:moveTo>
                      <a:lnTo>
                        <a:pt x="1406" y="56"/>
                      </a:lnTo>
                      <a:lnTo>
                        <a:pt x="1181" y="56"/>
                      </a:lnTo>
                      <a:lnTo>
                        <a:pt x="1069" y="169"/>
                      </a:lnTo>
                      <a:lnTo>
                        <a:pt x="1012" y="169"/>
                      </a:lnTo>
                      <a:lnTo>
                        <a:pt x="956" y="56"/>
                      </a:lnTo>
                      <a:lnTo>
                        <a:pt x="900" y="169"/>
                      </a:lnTo>
                      <a:lnTo>
                        <a:pt x="844" y="225"/>
                      </a:lnTo>
                      <a:lnTo>
                        <a:pt x="788" y="225"/>
                      </a:lnTo>
                      <a:lnTo>
                        <a:pt x="619" y="113"/>
                      </a:lnTo>
                      <a:lnTo>
                        <a:pt x="506" y="169"/>
                      </a:lnTo>
                      <a:lnTo>
                        <a:pt x="450" y="225"/>
                      </a:lnTo>
                      <a:lnTo>
                        <a:pt x="394" y="337"/>
                      </a:lnTo>
                      <a:lnTo>
                        <a:pt x="282" y="281"/>
                      </a:lnTo>
                      <a:lnTo>
                        <a:pt x="113" y="281"/>
                      </a:lnTo>
                      <a:lnTo>
                        <a:pt x="113" y="450"/>
                      </a:lnTo>
                      <a:lnTo>
                        <a:pt x="1" y="506"/>
                      </a:lnTo>
                      <a:lnTo>
                        <a:pt x="1" y="618"/>
                      </a:lnTo>
                      <a:lnTo>
                        <a:pt x="113" y="787"/>
                      </a:lnTo>
                      <a:lnTo>
                        <a:pt x="169" y="899"/>
                      </a:lnTo>
                      <a:lnTo>
                        <a:pt x="169" y="1012"/>
                      </a:lnTo>
                      <a:lnTo>
                        <a:pt x="225" y="956"/>
                      </a:lnTo>
                      <a:lnTo>
                        <a:pt x="282" y="843"/>
                      </a:lnTo>
                      <a:lnTo>
                        <a:pt x="338" y="843"/>
                      </a:lnTo>
                      <a:lnTo>
                        <a:pt x="394" y="787"/>
                      </a:lnTo>
                      <a:lnTo>
                        <a:pt x="506" y="843"/>
                      </a:lnTo>
                      <a:lnTo>
                        <a:pt x="563" y="956"/>
                      </a:lnTo>
                      <a:lnTo>
                        <a:pt x="619" y="1068"/>
                      </a:lnTo>
                      <a:lnTo>
                        <a:pt x="675" y="1181"/>
                      </a:lnTo>
                      <a:lnTo>
                        <a:pt x="731" y="1237"/>
                      </a:lnTo>
                      <a:lnTo>
                        <a:pt x="788" y="1237"/>
                      </a:lnTo>
                      <a:lnTo>
                        <a:pt x="844" y="1181"/>
                      </a:lnTo>
                      <a:lnTo>
                        <a:pt x="1012" y="1181"/>
                      </a:lnTo>
                      <a:lnTo>
                        <a:pt x="1069" y="1124"/>
                      </a:lnTo>
                      <a:lnTo>
                        <a:pt x="1125" y="1068"/>
                      </a:lnTo>
                      <a:lnTo>
                        <a:pt x="1237" y="1068"/>
                      </a:lnTo>
                      <a:lnTo>
                        <a:pt x="1293" y="1124"/>
                      </a:lnTo>
                      <a:lnTo>
                        <a:pt x="1350" y="1237"/>
                      </a:lnTo>
                      <a:lnTo>
                        <a:pt x="1406" y="1349"/>
                      </a:lnTo>
                      <a:lnTo>
                        <a:pt x="1574" y="1462"/>
                      </a:lnTo>
                      <a:lnTo>
                        <a:pt x="1631" y="1405"/>
                      </a:lnTo>
                      <a:lnTo>
                        <a:pt x="1743" y="1405"/>
                      </a:lnTo>
                      <a:lnTo>
                        <a:pt x="1912" y="1349"/>
                      </a:lnTo>
                      <a:lnTo>
                        <a:pt x="1855" y="1293"/>
                      </a:lnTo>
                      <a:lnTo>
                        <a:pt x="1855" y="1181"/>
                      </a:lnTo>
                      <a:lnTo>
                        <a:pt x="1799" y="1124"/>
                      </a:lnTo>
                      <a:lnTo>
                        <a:pt x="1743" y="1181"/>
                      </a:lnTo>
                      <a:lnTo>
                        <a:pt x="1631" y="1181"/>
                      </a:lnTo>
                      <a:lnTo>
                        <a:pt x="1406" y="1012"/>
                      </a:lnTo>
                      <a:lnTo>
                        <a:pt x="1181" y="787"/>
                      </a:lnTo>
                      <a:lnTo>
                        <a:pt x="1125" y="618"/>
                      </a:lnTo>
                      <a:lnTo>
                        <a:pt x="1237" y="394"/>
                      </a:lnTo>
                      <a:lnTo>
                        <a:pt x="1293" y="337"/>
                      </a:lnTo>
                      <a:lnTo>
                        <a:pt x="1350" y="337"/>
                      </a:lnTo>
                      <a:lnTo>
                        <a:pt x="1518" y="394"/>
                      </a:lnTo>
                      <a:lnTo>
                        <a:pt x="1631" y="337"/>
                      </a:lnTo>
                      <a:lnTo>
                        <a:pt x="1743" y="225"/>
                      </a:lnTo>
                      <a:lnTo>
                        <a:pt x="1743" y="169"/>
                      </a:lnTo>
                      <a:lnTo>
                        <a:pt x="1743" y="113"/>
                      </a:lnTo>
                      <a:lnTo>
                        <a:pt x="1631" y="0"/>
                      </a:lnTo>
                      <a:close/>
                    </a:path>
                  </a:pathLst>
                </a:custGeom>
                <a:solidFill>
                  <a:srgbClr val="BBD9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9" name="Google Shape;6939;p15"/>
                <p:cNvSpPr/>
                <p:nvPr/>
              </p:nvSpPr>
              <p:spPr>
                <a:xfrm>
                  <a:off x="1660125" y="1162175"/>
                  <a:ext cx="2825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282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56" y="282"/>
                      </a:lnTo>
                      <a:lnTo>
                        <a:pt x="113" y="170"/>
                      </a:lnTo>
                      <a:lnTo>
                        <a:pt x="56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ABCC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0" name="Google Shape;6940;p15"/>
                <p:cNvSpPr/>
                <p:nvPr/>
              </p:nvSpPr>
              <p:spPr>
                <a:xfrm>
                  <a:off x="1654500" y="1172025"/>
                  <a:ext cx="5650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169" extrusionOk="0">
                      <a:moveTo>
                        <a:pt x="113" y="0"/>
                      </a:moveTo>
                      <a:lnTo>
                        <a:pt x="0" y="57"/>
                      </a:lnTo>
                      <a:lnTo>
                        <a:pt x="169" y="169"/>
                      </a:lnTo>
                      <a:lnTo>
                        <a:pt x="225" y="113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BBD9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1" name="Google Shape;6941;p15"/>
                <p:cNvSpPr/>
                <p:nvPr/>
              </p:nvSpPr>
              <p:spPr>
                <a:xfrm>
                  <a:off x="1634825" y="1135475"/>
                  <a:ext cx="28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8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13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BD9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2" name="Google Shape;6942;p15"/>
                <p:cNvSpPr/>
                <p:nvPr/>
              </p:nvSpPr>
              <p:spPr>
                <a:xfrm>
                  <a:off x="1706500" y="1128450"/>
                  <a:ext cx="28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8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112" y="1"/>
                      </a:lnTo>
                      <a:close/>
                    </a:path>
                  </a:pathLst>
                </a:custGeom>
                <a:solidFill>
                  <a:srgbClr val="ABCC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3" name="Google Shape;6943;p15"/>
                <p:cNvSpPr/>
                <p:nvPr/>
              </p:nvSpPr>
              <p:spPr>
                <a:xfrm>
                  <a:off x="1651675" y="1146725"/>
                  <a:ext cx="14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14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57" y="113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BD9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4" name="Google Shape;6944;p15"/>
                <p:cNvSpPr/>
                <p:nvPr/>
              </p:nvSpPr>
              <p:spPr>
                <a:xfrm>
                  <a:off x="1637625" y="1136900"/>
                  <a:ext cx="14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7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57" y="56"/>
                      </a:lnTo>
                      <a:lnTo>
                        <a:pt x="57" y="56"/>
                      </a:lnTo>
                      <a:lnTo>
                        <a:pt x="57" y="56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BD9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5" name="Google Shape;6945;p15"/>
                <p:cNvSpPr/>
                <p:nvPr/>
              </p:nvSpPr>
              <p:spPr>
                <a:xfrm>
                  <a:off x="1747225" y="1193100"/>
                  <a:ext cx="167250" cy="12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0" h="5003" extrusionOk="0">
                      <a:moveTo>
                        <a:pt x="4722" y="0"/>
                      </a:moveTo>
                      <a:lnTo>
                        <a:pt x="4554" y="57"/>
                      </a:lnTo>
                      <a:lnTo>
                        <a:pt x="4441" y="113"/>
                      </a:lnTo>
                      <a:lnTo>
                        <a:pt x="4104" y="113"/>
                      </a:lnTo>
                      <a:lnTo>
                        <a:pt x="3935" y="169"/>
                      </a:lnTo>
                      <a:lnTo>
                        <a:pt x="3823" y="281"/>
                      </a:lnTo>
                      <a:lnTo>
                        <a:pt x="3711" y="450"/>
                      </a:lnTo>
                      <a:lnTo>
                        <a:pt x="3711" y="675"/>
                      </a:lnTo>
                      <a:lnTo>
                        <a:pt x="3767" y="787"/>
                      </a:lnTo>
                      <a:lnTo>
                        <a:pt x="3711" y="843"/>
                      </a:lnTo>
                      <a:lnTo>
                        <a:pt x="3654" y="1012"/>
                      </a:lnTo>
                      <a:lnTo>
                        <a:pt x="3598" y="1181"/>
                      </a:lnTo>
                      <a:lnTo>
                        <a:pt x="3711" y="1237"/>
                      </a:lnTo>
                      <a:lnTo>
                        <a:pt x="3935" y="1349"/>
                      </a:lnTo>
                      <a:lnTo>
                        <a:pt x="3711" y="1293"/>
                      </a:lnTo>
                      <a:lnTo>
                        <a:pt x="3598" y="1349"/>
                      </a:lnTo>
                      <a:lnTo>
                        <a:pt x="3486" y="1518"/>
                      </a:lnTo>
                      <a:lnTo>
                        <a:pt x="3430" y="1630"/>
                      </a:lnTo>
                      <a:lnTo>
                        <a:pt x="3373" y="1743"/>
                      </a:lnTo>
                      <a:lnTo>
                        <a:pt x="3317" y="1855"/>
                      </a:lnTo>
                      <a:lnTo>
                        <a:pt x="3261" y="1799"/>
                      </a:lnTo>
                      <a:lnTo>
                        <a:pt x="3205" y="1743"/>
                      </a:lnTo>
                      <a:lnTo>
                        <a:pt x="3148" y="1630"/>
                      </a:lnTo>
                      <a:lnTo>
                        <a:pt x="3036" y="1406"/>
                      </a:lnTo>
                      <a:lnTo>
                        <a:pt x="2980" y="1293"/>
                      </a:lnTo>
                      <a:lnTo>
                        <a:pt x="2867" y="1181"/>
                      </a:lnTo>
                      <a:lnTo>
                        <a:pt x="2811" y="1237"/>
                      </a:lnTo>
                      <a:lnTo>
                        <a:pt x="2755" y="1181"/>
                      </a:lnTo>
                      <a:lnTo>
                        <a:pt x="2643" y="1125"/>
                      </a:lnTo>
                      <a:lnTo>
                        <a:pt x="2530" y="1012"/>
                      </a:lnTo>
                      <a:lnTo>
                        <a:pt x="2362" y="1068"/>
                      </a:lnTo>
                      <a:lnTo>
                        <a:pt x="2305" y="1125"/>
                      </a:lnTo>
                      <a:lnTo>
                        <a:pt x="2362" y="1293"/>
                      </a:lnTo>
                      <a:lnTo>
                        <a:pt x="2362" y="1406"/>
                      </a:lnTo>
                      <a:lnTo>
                        <a:pt x="2305" y="1462"/>
                      </a:lnTo>
                      <a:lnTo>
                        <a:pt x="2249" y="1518"/>
                      </a:lnTo>
                      <a:lnTo>
                        <a:pt x="2193" y="1574"/>
                      </a:lnTo>
                      <a:lnTo>
                        <a:pt x="2249" y="1687"/>
                      </a:lnTo>
                      <a:lnTo>
                        <a:pt x="2305" y="1799"/>
                      </a:lnTo>
                      <a:lnTo>
                        <a:pt x="2586" y="1799"/>
                      </a:lnTo>
                      <a:lnTo>
                        <a:pt x="2530" y="1968"/>
                      </a:lnTo>
                      <a:lnTo>
                        <a:pt x="2474" y="2080"/>
                      </a:lnTo>
                      <a:lnTo>
                        <a:pt x="2530" y="2192"/>
                      </a:lnTo>
                      <a:lnTo>
                        <a:pt x="2586" y="2361"/>
                      </a:lnTo>
                      <a:lnTo>
                        <a:pt x="2530" y="2473"/>
                      </a:lnTo>
                      <a:lnTo>
                        <a:pt x="2474" y="2642"/>
                      </a:lnTo>
                      <a:lnTo>
                        <a:pt x="2474" y="2698"/>
                      </a:lnTo>
                      <a:lnTo>
                        <a:pt x="2530" y="2811"/>
                      </a:lnTo>
                      <a:lnTo>
                        <a:pt x="2530" y="2923"/>
                      </a:lnTo>
                      <a:lnTo>
                        <a:pt x="2530" y="3036"/>
                      </a:lnTo>
                      <a:lnTo>
                        <a:pt x="2474" y="3204"/>
                      </a:lnTo>
                      <a:lnTo>
                        <a:pt x="2418" y="3260"/>
                      </a:lnTo>
                      <a:lnTo>
                        <a:pt x="2362" y="3260"/>
                      </a:lnTo>
                      <a:lnTo>
                        <a:pt x="2249" y="3317"/>
                      </a:lnTo>
                      <a:lnTo>
                        <a:pt x="2249" y="3204"/>
                      </a:lnTo>
                      <a:lnTo>
                        <a:pt x="2305" y="3148"/>
                      </a:lnTo>
                      <a:lnTo>
                        <a:pt x="2362" y="2979"/>
                      </a:lnTo>
                      <a:lnTo>
                        <a:pt x="2249" y="2867"/>
                      </a:lnTo>
                      <a:lnTo>
                        <a:pt x="2137" y="2811"/>
                      </a:lnTo>
                      <a:lnTo>
                        <a:pt x="2081" y="2811"/>
                      </a:lnTo>
                      <a:lnTo>
                        <a:pt x="2024" y="2867"/>
                      </a:lnTo>
                      <a:lnTo>
                        <a:pt x="2024" y="2979"/>
                      </a:lnTo>
                      <a:lnTo>
                        <a:pt x="2024" y="3148"/>
                      </a:lnTo>
                      <a:lnTo>
                        <a:pt x="1968" y="3317"/>
                      </a:lnTo>
                      <a:lnTo>
                        <a:pt x="1968" y="3373"/>
                      </a:lnTo>
                      <a:lnTo>
                        <a:pt x="1912" y="3429"/>
                      </a:lnTo>
                      <a:lnTo>
                        <a:pt x="1800" y="3541"/>
                      </a:lnTo>
                      <a:lnTo>
                        <a:pt x="1687" y="3710"/>
                      </a:lnTo>
                      <a:lnTo>
                        <a:pt x="1631" y="3822"/>
                      </a:lnTo>
                      <a:lnTo>
                        <a:pt x="1406" y="3822"/>
                      </a:lnTo>
                      <a:lnTo>
                        <a:pt x="1350" y="3766"/>
                      </a:lnTo>
                      <a:lnTo>
                        <a:pt x="1294" y="3710"/>
                      </a:lnTo>
                      <a:lnTo>
                        <a:pt x="1237" y="3822"/>
                      </a:lnTo>
                      <a:lnTo>
                        <a:pt x="1237" y="3879"/>
                      </a:lnTo>
                      <a:lnTo>
                        <a:pt x="1237" y="4047"/>
                      </a:lnTo>
                      <a:lnTo>
                        <a:pt x="1069" y="4047"/>
                      </a:lnTo>
                      <a:lnTo>
                        <a:pt x="956" y="4103"/>
                      </a:lnTo>
                      <a:lnTo>
                        <a:pt x="900" y="4103"/>
                      </a:lnTo>
                      <a:lnTo>
                        <a:pt x="732" y="4047"/>
                      </a:lnTo>
                      <a:lnTo>
                        <a:pt x="563" y="4047"/>
                      </a:lnTo>
                      <a:lnTo>
                        <a:pt x="507" y="4103"/>
                      </a:lnTo>
                      <a:lnTo>
                        <a:pt x="507" y="4216"/>
                      </a:lnTo>
                      <a:lnTo>
                        <a:pt x="394" y="4216"/>
                      </a:lnTo>
                      <a:lnTo>
                        <a:pt x="226" y="4272"/>
                      </a:lnTo>
                      <a:lnTo>
                        <a:pt x="113" y="4384"/>
                      </a:lnTo>
                      <a:lnTo>
                        <a:pt x="1" y="4553"/>
                      </a:lnTo>
                      <a:lnTo>
                        <a:pt x="1" y="4609"/>
                      </a:lnTo>
                      <a:lnTo>
                        <a:pt x="57" y="4665"/>
                      </a:lnTo>
                      <a:lnTo>
                        <a:pt x="113" y="4609"/>
                      </a:lnTo>
                      <a:lnTo>
                        <a:pt x="170" y="4553"/>
                      </a:lnTo>
                      <a:lnTo>
                        <a:pt x="226" y="4609"/>
                      </a:lnTo>
                      <a:lnTo>
                        <a:pt x="507" y="5003"/>
                      </a:lnTo>
                      <a:lnTo>
                        <a:pt x="732" y="5003"/>
                      </a:lnTo>
                      <a:lnTo>
                        <a:pt x="788" y="4834"/>
                      </a:lnTo>
                      <a:lnTo>
                        <a:pt x="732" y="4665"/>
                      </a:lnTo>
                      <a:lnTo>
                        <a:pt x="619" y="4441"/>
                      </a:lnTo>
                      <a:lnTo>
                        <a:pt x="675" y="4441"/>
                      </a:lnTo>
                      <a:lnTo>
                        <a:pt x="900" y="4553"/>
                      </a:lnTo>
                      <a:lnTo>
                        <a:pt x="1181" y="4609"/>
                      </a:lnTo>
                      <a:lnTo>
                        <a:pt x="1237" y="4665"/>
                      </a:lnTo>
                      <a:lnTo>
                        <a:pt x="1237" y="4722"/>
                      </a:lnTo>
                      <a:lnTo>
                        <a:pt x="1294" y="4834"/>
                      </a:lnTo>
                      <a:lnTo>
                        <a:pt x="1406" y="4890"/>
                      </a:lnTo>
                      <a:lnTo>
                        <a:pt x="1462" y="4834"/>
                      </a:lnTo>
                      <a:lnTo>
                        <a:pt x="1462" y="4665"/>
                      </a:lnTo>
                      <a:lnTo>
                        <a:pt x="1462" y="4553"/>
                      </a:lnTo>
                      <a:lnTo>
                        <a:pt x="1519" y="4497"/>
                      </a:lnTo>
                      <a:lnTo>
                        <a:pt x="1575" y="4384"/>
                      </a:lnTo>
                      <a:lnTo>
                        <a:pt x="1519" y="4384"/>
                      </a:lnTo>
                      <a:lnTo>
                        <a:pt x="1462" y="4328"/>
                      </a:lnTo>
                      <a:lnTo>
                        <a:pt x="1462" y="4216"/>
                      </a:lnTo>
                      <a:lnTo>
                        <a:pt x="1519" y="4216"/>
                      </a:lnTo>
                      <a:lnTo>
                        <a:pt x="1519" y="4328"/>
                      </a:lnTo>
                      <a:lnTo>
                        <a:pt x="1575" y="4384"/>
                      </a:lnTo>
                      <a:lnTo>
                        <a:pt x="1687" y="4441"/>
                      </a:lnTo>
                      <a:lnTo>
                        <a:pt x="1743" y="4497"/>
                      </a:lnTo>
                      <a:lnTo>
                        <a:pt x="1856" y="4609"/>
                      </a:lnTo>
                      <a:lnTo>
                        <a:pt x="1856" y="4553"/>
                      </a:lnTo>
                      <a:lnTo>
                        <a:pt x="1856" y="4441"/>
                      </a:lnTo>
                      <a:lnTo>
                        <a:pt x="1856" y="4328"/>
                      </a:lnTo>
                      <a:lnTo>
                        <a:pt x="1912" y="4216"/>
                      </a:lnTo>
                      <a:lnTo>
                        <a:pt x="1912" y="4272"/>
                      </a:lnTo>
                      <a:lnTo>
                        <a:pt x="1968" y="4384"/>
                      </a:lnTo>
                      <a:lnTo>
                        <a:pt x="1968" y="4441"/>
                      </a:lnTo>
                      <a:lnTo>
                        <a:pt x="2024" y="4441"/>
                      </a:lnTo>
                      <a:lnTo>
                        <a:pt x="2081" y="4384"/>
                      </a:lnTo>
                      <a:lnTo>
                        <a:pt x="2081" y="4328"/>
                      </a:lnTo>
                      <a:lnTo>
                        <a:pt x="2024" y="4272"/>
                      </a:lnTo>
                      <a:lnTo>
                        <a:pt x="2024" y="4160"/>
                      </a:lnTo>
                      <a:lnTo>
                        <a:pt x="2137" y="4103"/>
                      </a:lnTo>
                      <a:lnTo>
                        <a:pt x="2249" y="4103"/>
                      </a:lnTo>
                      <a:lnTo>
                        <a:pt x="2249" y="4047"/>
                      </a:lnTo>
                      <a:lnTo>
                        <a:pt x="2305" y="3991"/>
                      </a:lnTo>
                      <a:lnTo>
                        <a:pt x="2249" y="3935"/>
                      </a:lnTo>
                      <a:lnTo>
                        <a:pt x="2137" y="3935"/>
                      </a:lnTo>
                      <a:lnTo>
                        <a:pt x="2024" y="3991"/>
                      </a:lnTo>
                      <a:lnTo>
                        <a:pt x="1912" y="3991"/>
                      </a:lnTo>
                      <a:lnTo>
                        <a:pt x="1912" y="3935"/>
                      </a:lnTo>
                      <a:lnTo>
                        <a:pt x="2081" y="3822"/>
                      </a:lnTo>
                      <a:lnTo>
                        <a:pt x="2193" y="3766"/>
                      </a:lnTo>
                      <a:lnTo>
                        <a:pt x="2362" y="3766"/>
                      </a:lnTo>
                      <a:lnTo>
                        <a:pt x="2418" y="3654"/>
                      </a:lnTo>
                      <a:lnTo>
                        <a:pt x="2474" y="3598"/>
                      </a:lnTo>
                      <a:lnTo>
                        <a:pt x="2643" y="3598"/>
                      </a:lnTo>
                      <a:lnTo>
                        <a:pt x="2755" y="3485"/>
                      </a:lnTo>
                      <a:lnTo>
                        <a:pt x="2811" y="3485"/>
                      </a:lnTo>
                      <a:lnTo>
                        <a:pt x="2867" y="3541"/>
                      </a:lnTo>
                      <a:lnTo>
                        <a:pt x="2924" y="3598"/>
                      </a:lnTo>
                      <a:lnTo>
                        <a:pt x="2924" y="3654"/>
                      </a:lnTo>
                      <a:lnTo>
                        <a:pt x="2867" y="3822"/>
                      </a:lnTo>
                      <a:lnTo>
                        <a:pt x="2811" y="3879"/>
                      </a:lnTo>
                      <a:lnTo>
                        <a:pt x="2867" y="3935"/>
                      </a:lnTo>
                      <a:lnTo>
                        <a:pt x="2924" y="4047"/>
                      </a:lnTo>
                      <a:lnTo>
                        <a:pt x="3036" y="4047"/>
                      </a:lnTo>
                      <a:lnTo>
                        <a:pt x="3092" y="4103"/>
                      </a:lnTo>
                      <a:lnTo>
                        <a:pt x="3148" y="4160"/>
                      </a:lnTo>
                      <a:lnTo>
                        <a:pt x="3205" y="4216"/>
                      </a:lnTo>
                      <a:lnTo>
                        <a:pt x="3373" y="4216"/>
                      </a:lnTo>
                      <a:lnTo>
                        <a:pt x="3430" y="4272"/>
                      </a:lnTo>
                      <a:lnTo>
                        <a:pt x="3486" y="4328"/>
                      </a:lnTo>
                      <a:lnTo>
                        <a:pt x="3654" y="4384"/>
                      </a:lnTo>
                      <a:lnTo>
                        <a:pt x="3711" y="4160"/>
                      </a:lnTo>
                      <a:lnTo>
                        <a:pt x="3654" y="3822"/>
                      </a:lnTo>
                      <a:lnTo>
                        <a:pt x="3654" y="3710"/>
                      </a:lnTo>
                      <a:lnTo>
                        <a:pt x="3542" y="3541"/>
                      </a:lnTo>
                      <a:lnTo>
                        <a:pt x="3430" y="3317"/>
                      </a:lnTo>
                      <a:lnTo>
                        <a:pt x="3486" y="3092"/>
                      </a:lnTo>
                      <a:lnTo>
                        <a:pt x="3486" y="2923"/>
                      </a:lnTo>
                      <a:lnTo>
                        <a:pt x="3373" y="2867"/>
                      </a:lnTo>
                      <a:lnTo>
                        <a:pt x="3373" y="2754"/>
                      </a:lnTo>
                      <a:lnTo>
                        <a:pt x="3430" y="2642"/>
                      </a:lnTo>
                      <a:lnTo>
                        <a:pt x="3430" y="2530"/>
                      </a:lnTo>
                      <a:lnTo>
                        <a:pt x="3430" y="2417"/>
                      </a:lnTo>
                      <a:lnTo>
                        <a:pt x="3373" y="2361"/>
                      </a:lnTo>
                      <a:lnTo>
                        <a:pt x="3486" y="2136"/>
                      </a:lnTo>
                      <a:lnTo>
                        <a:pt x="3598" y="1968"/>
                      </a:lnTo>
                      <a:lnTo>
                        <a:pt x="3711" y="1968"/>
                      </a:lnTo>
                      <a:lnTo>
                        <a:pt x="3767" y="1911"/>
                      </a:lnTo>
                      <a:lnTo>
                        <a:pt x="3879" y="1799"/>
                      </a:lnTo>
                      <a:lnTo>
                        <a:pt x="3935" y="1799"/>
                      </a:lnTo>
                      <a:lnTo>
                        <a:pt x="3992" y="1855"/>
                      </a:lnTo>
                      <a:lnTo>
                        <a:pt x="3935" y="2024"/>
                      </a:lnTo>
                      <a:lnTo>
                        <a:pt x="3992" y="2024"/>
                      </a:lnTo>
                      <a:lnTo>
                        <a:pt x="4104" y="2080"/>
                      </a:lnTo>
                      <a:lnTo>
                        <a:pt x="4160" y="2080"/>
                      </a:lnTo>
                      <a:lnTo>
                        <a:pt x="4104" y="2136"/>
                      </a:lnTo>
                      <a:lnTo>
                        <a:pt x="4104" y="2249"/>
                      </a:lnTo>
                      <a:lnTo>
                        <a:pt x="4048" y="2305"/>
                      </a:lnTo>
                      <a:lnTo>
                        <a:pt x="4104" y="2361"/>
                      </a:lnTo>
                      <a:lnTo>
                        <a:pt x="4104" y="2417"/>
                      </a:lnTo>
                      <a:lnTo>
                        <a:pt x="3935" y="2530"/>
                      </a:lnTo>
                      <a:lnTo>
                        <a:pt x="3823" y="2642"/>
                      </a:lnTo>
                      <a:lnTo>
                        <a:pt x="3711" y="2811"/>
                      </a:lnTo>
                      <a:lnTo>
                        <a:pt x="3992" y="2811"/>
                      </a:lnTo>
                      <a:lnTo>
                        <a:pt x="4160" y="2867"/>
                      </a:lnTo>
                      <a:lnTo>
                        <a:pt x="4273" y="2923"/>
                      </a:lnTo>
                      <a:lnTo>
                        <a:pt x="4160" y="3092"/>
                      </a:lnTo>
                      <a:lnTo>
                        <a:pt x="4160" y="3148"/>
                      </a:lnTo>
                      <a:lnTo>
                        <a:pt x="4216" y="3204"/>
                      </a:lnTo>
                      <a:lnTo>
                        <a:pt x="4273" y="3148"/>
                      </a:lnTo>
                      <a:lnTo>
                        <a:pt x="4329" y="3148"/>
                      </a:lnTo>
                      <a:lnTo>
                        <a:pt x="4441" y="2979"/>
                      </a:lnTo>
                      <a:lnTo>
                        <a:pt x="4497" y="2811"/>
                      </a:lnTo>
                      <a:lnTo>
                        <a:pt x="4497" y="2923"/>
                      </a:lnTo>
                      <a:lnTo>
                        <a:pt x="4554" y="3036"/>
                      </a:lnTo>
                      <a:lnTo>
                        <a:pt x="4722" y="3036"/>
                      </a:lnTo>
                      <a:lnTo>
                        <a:pt x="4835" y="2979"/>
                      </a:lnTo>
                      <a:lnTo>
                        <a:pt x="4947" y="2754"/>
                      </a:lnTo>
                      <a:lnTo>
                        <a:pt x="5059" y="2698"/>
                      </a:lnTo>
                      <a:lnTo>
                        <a:pt x="5172" y="2586"/>
                      </a:lnTo>
                      <a:lnTo>
                        <a:pt x="5228" y="2586"/>
                      </a:lnTo>
                      <a:lnTo>
                        <a:pt x="5228" y="2754"/>
                      </a:lnTo>
                      <a:lnTo>
                        <a:pt x="5341" y="2923"/>
                      </a:lnTo>
                      <a:lnTo>
                        <a:pt x="5397" y="2979"/>
                      </a:lnTo>
                      <a:lnTo>
                        <a:pt x="5509" y="2979"/>
                      </a:lnTo>
                      <a:lnTo>
                        <a:pt x="5622" y="2811"/>
                      </a:lnTo>
                      <a:lnTo>
                        <a:pt x="5678" y="2811"/>
                      </a:lnTo>
                      <a:lnTo>
                        <a:pt x="5734" y="2754"/>
                      </a:lnTo>
                      <a:lnTo>
                        <a:pt x="5903" y="2698"/>
                      </a:lnTo>
                      <a:lnTo>
                        <a:pt x="6015" y="2586"/>
                      </a:lnTo>
                      <a:lnTo>
                        <a:pt x="6015" y="2417"/>
                      </a:lnTo>
                      <a:lnTo>
                        <a:pt x="6015" y="2249"/>
                      </a:lnTo>
                      <a:lnTo>
                        <a:pt x="5959" y="2192"/>
                      </a:lnTo>
                      <a:lnTo>
                        <a:pt x="6015" y="2192"/>
                      </a:lnTo>
                      <a:lnTo>
                        <a:pt x="6296" y="2024"/>
                      </a:lnTo>
                      <a:lnTo>
                        <a:pt x="6577" y="1855"/>
                      </a:lnTo>
                      <a:lnTo>
                        <a:pt x="6689" y="1743"/>
                      </a:lnTo>
                      <a:lnTo>
                        <a:pt x="6689" y="1687"/>
                      </a:lnTo>
                      <a:lnTo>
                        <a:pt x="6689" y="1574"/>
                      </a:lnTo>
                      <a:lnTo>
                        <a:pt x="6689" y="1462"/>
                      </a:lnTo>
                      <a:lnTo>
                        <a:pt x="6577" y="1406"/>
                      </a:lnTo>
                      <a:lnTo>
                        <a:pt x="6521" y="1406"/>
                      </a:lnTo>
                      <a:lnTo>
                        <a:pt x="6521" y="1349"/>
                      </a:lnTo>
                      <a:lnTo>
                        <a:pt x="6465" y="1237"/>
                      </a:lnTo>
                      <a:lnTo>
                        <a:pt x="6408" y="1068"/>
                      </a:lnTo>
                      <a:lnTo>
                        <a:pt x="6352" y="1012"/>
                      </a:lnTo>
                      <a:lnTo>
                        <a:pt x="6240" y="1068"/>
                      </a:lnTo>
                      <a:lnTo>
                        <a:pt x="6015" y="1181"/>
                      </a:lnTo>
                      <a:lnTo>
                        <a:pt x="5959" y="1293"/>
                      </a:lnTo>
                      <a:lnTo>
                        <a:pt x="5959" y="1406"/>
                      </a:lnTo>
                      <a:lnTo>
                        <a:pt x="5790" y="1237"/>
                      </a:lnTo>
                      <a:lnTo>
                        <a:pt x="5678" y="1068"/>
                      </a:lnTo>
                      <a:lnTo>
                        <a:pt x="5453" y="1012"/>
                      </a:lnTo>
                      <a:lnTo>
                        <a:pt x="5003" y="1012"/>
                      </a:lnTo>
                      <a:lnTo>
                        <a:pt x="4947" y="900"/>
                      </a:lnTo>
                      <a:lnTo>
                        <a:pt x="5003" y="787"/>
                      </a:lnTo>
                      <a:lnTo>
                        <a:pt x="5003" y="675"/>
                      </a:lnTo>
                      <a:lnTo>
                        <a:pt x="5059" y="506"/>
                      </a:lnTo>
                      <a:lnTo>
                        <a:pt x="5003" y="394"/>
                      </a:lnTo>
                      <a:lnTo>
                        <a:pt x="4891" y="169"/>
                      </a:lnTo>
                      <a:lnTo>
                        <a:pt x="4835" y="0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6" name="Google Shape;6946;p15"/>
                <p:cNvSpPr/>
                <p:nvPr/>
              </p:nvSpPr>
              <p:spPr>
                <a:xfrm>
                  <a:off x="1751450" y="1318150"/>
                  <a:ext cx="8450" cy="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395" extrusionOk="0">
                      <a:moveTo>
                        <a:pt x="225" y="1"/>
                      </a:moveTo>
                      <a:lnTo>
                        <a:pt x="169" y="113"/>
                      </a:lnTo>
                      <a:lnTo>
                        <a:pt x="1" y="226"/>
                      </a:lnTo>
                      <a:lnTo>
                        <a:pt x="113" y="338"/>
                      </a:lnTo>
                      <a:lnTo>
                        <a:pt x="169" y="394"/>
                      </a:lnTo>
                      <a:lnTo>
                        <a:pt x="225" y="394"/>
                      </a:lnTo>
                      <a:lnTo>
                        <a:pt x="338" y="282"/>
                      </a:lnTo>
                      <a:lnTo>
                        <a:pt x="338" y="113"/>
                      </a:lnTo>
                      <a:lnTo>
                        <a:pt x="338" y="1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7" name="Google Shape;6947;p15"/>
                <p:cNvSpPr/>
                <p:nvPr/>
              </p:nvSpPr>
              <p:spPr>
                <a:xfrm>
                  <a:off x="1744425" y="1318150"/>
                  <a:ext cx="70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114" extrusionOk="0">
                      <a:moveTo>
                        <a:pt x="57" y="1"/>
                      </a:moveTo>
                      <a:lnTo>
                        <a:pt x="1" y="113"/>
                      </a:lnTo>
                      <a:lnTo>
                        <a:pt x="225" y="113"/>
                      </a:lnTo>
                      <a:lnTo>
                        <a:pt x="282" y="57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8" name="Google Shape;6948;p15"/>
                <p:cNvSpPr/>
                <p:nvPr/>
              </p:nvSpPr>
              <p:spPr>
                <a:xfrm>
                  <a:off x="1854025" y="1270375"/>
                  <a:ext cx="42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14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13" y="113"/>
                      </a:lnTo>
                      <a:lnTo>
                        <a:pt x="169" y="113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9" name="Google Shape;6949;p15"/>
                <p:cNvSpPr/>
                <p:nvPr/>
              </p:nvSpPr>
              <p:spPr>
                <a:xfrm>
                  <a:off x="1762700" y="1318150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56" y="113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0" name="Google Shape;6950;p15"/>
                <p:cNvSpPr/>
                <p:nvPr/>
              </p:nvSpPr>
              <p:spPr>
                <a:xfrm>
                  <a:off x="2244650" y="1016050"/>
                  <a:ext cx="71700" cy="77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8" h="3092" extrusionOk="0">
                      <a:moveTo>
                        <a:pt x="1575" y="1"/>
                      </a:moveTo>
                      <a:lnTo>
                        <a:pt x="1406" y="169"/>
                      </a:lnTo>
                      <a:lnTo>
                        <a:pt x="1462" y="282"/>
                      </a:lnTo>
                      <a:lnTo>
                        <a:pt x="1125" y="282"/>
                      </a:lnTo>
                      <a:lnTo>
                        <a:pt x="1013" y="338"/>
                      </a:lnTo>
                      <a:lnTo>
                        <a:pt x="900" y="282"/>
                      </a:lnTo>
                      <a:lnTo>
                        <a:pt x="844" y="282"/>
                      </a:lnTo>
                      <a:lnTo>
                        <a:pt x="788" y="394"/>
                      </a:lnTo>
                      <a:lnTo>
                        <a:pt x="788" y="506"/>
                      </a:lnTo>
                      <a:lnTo>
                        <a:pt x="731" y="619"/>
                      </a:lnTo>
                      <a:lnTo>
                        <a:pt x="507" y="787"/>
                      </a:lnTo>
                      <a:lnTo>
                        <a:pt x="394" y="956"/>
                      </a:lnTo>
                      <a:lnTo>
                        <a:pt x="338" y="1237"/>
                      </a:lnTo>
                      <a:lnTo>
                        <a:pt x="394" y="1462"/>
                      </a:lnTo>
                      <a:lnTo>
                        <a:pt x="394" y="1574"/>
                      </a:lnTo>
                      <a:lnTo>
                        <a:pt x="507" y="1687"/>
                      </a:lnTo>
                      <a:lnTo>
                        <a:pt x="507" y="1743"/>
                      </a:lnTo>
                      <a:lnTo>
                        <a:pt x="394" y="1799"/>
                      </a:lnTo>
                      <a:lnTo>
                        <a:pt x="226" y="1855"/>
                      </a:lnTo>
                      <a:lnTo>
                        <a:pt x="169" y="1911"/>
                      </a:lnTo>
                      <a:lnTo>
                        <a:pt x="57" y="2193"/>
                      </a:lnTo>
                      <a:lnTo>
                        <a:pt x="1" y="2474"/>
                      </a:lnTo>
                      <a:lnTo>
                        <a:pt x="57" y="2698"/>
                      </a:lnTo>
                      <a:lnTo>
                        <a:pt x="169" y="2923"/>
                      </a:lnTo>
                      <a:lnTo>
                        <a:pt x="394" y="3092"/>
                      </a:lnTo>
                      <a:lnTo>
                        <a:pt x="563" y="3092"/>
                      </a:lnTo>
                      <a:lnTo>
                        <a:pt x="731" y="3036"/>
                      </a:lnTo>
                      <a:lnTo>
                        <a:pt x="1125" y="2923"/>
                      </a:lnTo>
                      <a:lnTo>
                        <a:pt x="1294" y="2923"/>
                      </a:lnTo>
                      <a:lnTo>
                        <a:pt x="1406" y="2867"/>
                      </a:lnTo>
                      <a:lnTo>
                        <a:pt x="1575" y="2811"/>
                      </a:lnTo>
                      <a:lnTo>
                        <a:pt x="1631" y="2755"/>
                      </a:lnTo>
                      <a:lnTo>
                        <a:pt x="1631" y="2698"/>
                      </a:lnTo>
                      <a:lnTo>
                        <a:pt x="1575" y="2586"/>
                      </a:lnTo>
                      <a:lnTo>
                        <a:pt x="1518" y="2474"/>
                      </a:lnTo>
                      <a:lnTo>
                        <a:pt x="1462" y="2417"/>
                      </a:lnTo>
                      <a:lnTo>
                        <a:pt x="1350" y="2361"/>
                      </a:lnTo>
                      <a:lnTo>
                        <a:pt x="1125" y="2361"/>
                      </a:lnTo>
                      <a:lnTo>
                        <a:pt x="1069" y="2305"/>
                      </a:lnTo>
                      <a:lnTo>
                        <a:pt x="1069" y="2249"/>
                      </a:lnTo>
                      <a:lnTo>
                        <a:pt x="1125" y="2193"/>
                      </a:lnTo>
                      <a:lnTo>
                        <a:pt x="1181" y="2136"/>
                      </a:lnTo>
                      <a:lnTo>
                        <a:pt x="1237" y="2193"/>
                      </a:lnTo>
                      <a:lnTo>
                        <a:pt x="1294" y="2136"/>
                      </a:lnTo>
                      <a:lnTo>
                        <a:pt x="1350" y="2136"/>
                      </a:lnTo>
                      <a:lnTo>
                        <a:pt x="1350" y="2024"/>
                      </a:lnTo>
                      <a:lnTo>
                        <a:pt x="1406" y="2024"/>
                      </a:lnTo>
                      <a:lnTo>
                        <a:pt x="1518" y="2080"/>
                      </a:lnTo>
                      <a:lnTo>
                        <a:pt x="1687" y="2193"/>
                      </a:lnTo>
                      <a:lnTo>
                        <a:pt x="1743" y="2305"/>
                      </a:lnTo>
                      <a:lnTo>
                        <a:pt x="1799" y="2417"/>
                      </a:lnTo>
                      <a:lnTo>
                        <a:pt x="1856" y="2474"/>
                      </a:lnTo>
                      <a:lnTo>
                        <a:pt x="1912" y="2417"/>
                      </a:lnTo>
                      <a:lnTo>
                        <a:pt x="2024" y="2361"/>
                      </a:lnTo>
                      <a:lnTo>
                        <a:pt x="2137" y="2249"/>
                      </a:lnTo>
                      <a:lnTo>
                        <a:pt x="2193" y="2080"/>
                      </a:lnTo>
                      <a:lnTo>
                        <a:pt x="2137" y="1968"/>
                      </a:lnTo>
                      <a:lnTo>
                        <a:pt x="2080" y="1911"/>
                      </a:lnTo>
                      <a:lnTo>
                        <a:pt x="2024" y="1968"/>
                      </a:lnTo>
                      <a:lnTo>
                        <a:pt x="1968" y="2024"/>
                      </a:lnTo>
                      <a:lnTo>
                        <a:pt x="1743" y="2024"/>
                      </a:lnTo>
                      <a:lnTo>
                        <a:pt x="1856" y="1855"/>
                      </a:lnTo>
                      <a:lnTo>
                        <a:pt x="1912" y="1799"/>
                      </a:lnTo>
                      <a:lnTo>
                        <a:pt x="2024" y="1743"/>
                      </a:lnTo>
                      <a:lnTo>
                        <a:pt x="1968" y="1630"/>
                      </a:lnTo>
                      <a:lnTo>
                        <a:pt x="1912" y="1518"/>
                      </a:lnTo>
                      <a:lnTo>
                        <a:pt x="1856" y="1406"/>
                      </a:lnTo>
                      <a:lnTo>
                        <a:pt x="1743" y="1349"/>
                      </a:lnTo>
                      <a:lnTo>
                        <a:pt x="1631" y="1293"/>
                      </a:lnTo>
                      <a:lnTo>
                        <a:pt x="1631" y="1237"/>
                      </a:lnTo>
                      <a:lnTo>
                        <a:pt x="1631" y="1181"/>
                      </a:lnTo>
                      <a:lnTo>
                        <a:pt x="1743" y="1125"/>
                      </a:lnTo>
                      <a:lnTo>
                        <a:pt x="1799" y="1068"/>
                      </a:lnTo>
                      <a:lnTo>
                        <a:pt x="1912" y="1012"/>
                      </a:lnTo>
                      <a:lnTo>
                        <a:pt x="1968" y="1181"/>
                      </a:lnTo>
                      <a:lnTo>
                        <a:pt x="2024" y="1406"/>
                      </a:lnTo>
                      <a:lnTo>
                        <a:pt x="2024" y="1743"/>
                      </a:lnTo>
                      <a:lnTo>
                        <a:pt x="2080" y="1799"/>
                      </a:lnTo>
                      <a:lnTo>
                        <a:pt x="2193" y="1799"/>
                      </a:lnTo>
                      <a:lnTo>
                        <a:pt x="2249" y="1855"/>
                      </a:lnTo>
                      <a:lnTo>
                        <a:pt x="2249" y="1911"/>
                      </a:lnTo>
                      <a:lnTo>
                        <a:pt x="2305" y="1968"/>
                      </a:lnTo>
                      <a:lnTo>
                        <a:pt x="2418" y="1911"/>
                      </a:lnTo>
                      <a:lnTo>
                        <a:pt x="2530" y="2024"/>
                      </a:lnTo>
                      <a:lnTo>
                        <a:pt x="2586" y="2080"/>
                      </a:lnTo>
                      <a:lnTo>
                        <a:pt x="2699" y="2136"/>
                      </a:lnTo>
                      <a:lnTo>
                        <a:pt x="2755" y="2136"/>
                      </a:lnTo>
                      <a:lnTo>
                        <a:pt x="2811" y="2080"/>
                      </a:lnTo>
                      <a:lnTo>
                        <a:pt x="2755" y="1968"/>
                      </a:lnTo>
                      <a:lnTo>
                        <a:pt x="2811" y="1911"/>
                      </a:lnTo>
                      <a:lnTo>
                        <a:pt x="2867" y="1799"/>
                      </a:lnTo>
                      <a:lnTo>
                        <a:pt x="2867" y="1687"/>
                      </a:lnTo>
                      <a:lnTo>
                        <a:pt x="2811" y="1462"/>
                      </a:lnTo>
                      <a:lnTo>
                        <a:pt x="2755" y="1237"/>
                      </a:lnTo>
                      <a:lnTo>
                        <a:pt x="2755" y="1125"/>
                      </a:lnTo>
                      <a:lnTo>
                        <a:pt x="2867" y="1068"/>
                      </a:lnTo>
                      <a:lnTo>
                        <a:pt x="2811" y="1012"/>
                      </a:lnTo>
                      <a:lnTo>
                        <a:pt x="2755" y="900"/>
                      </a:lnTo>
                      <a:lnTo>
                        <a:pt x="2530" y="900"/>
                      </a:lnTo>
                      <a:lnTo>
                        <a:pt x="2418" y="1012"/>
                      </a:lnTo>
                      <a:lnTo>
                        <a:pt x="2305" y="900"/>
                      </a:lnTo>
                      <a:lnTo>
                        <a:pt x="2249" y="844"/>
                      </a:lnTo>
                      <a:lnTo>
                        <a:pt x="2361" y="787"/>
                      </a:lnTo>
                      <a:lnTo>
                        <a:pt x="2361" y="731"/>
                      </a:lnTo>
                      <a:lnTo>
                        <a:pt x="2361" y="675"/>
                      </a:lnTo>
                      <a:lnTo>
                        <a:pt x="2249" y="619"/>
                      </a:lnTo>
                      <a:lnTo>
                        <a:pt x="2193" y="563"/>
                      </a:lnTo>
                      <a:lnTo>
                        <a:pt x="2137" y="619"/>
                      </a:lnTo>
                      <a:lnTo>
                        <a:pt x="2137" y="787"/>
                      </a:lnTo>
                      <a:lnTo>
                        <a:pt x="2137" y="956"/>
                      </a:lnTo>
                      <a:lnTo>
                        <a:pt x="2137" y="1012"/>
                      </a:lnTo>
                      <a:lnTo>
                        <a:pt x="2080" y="1012"/>
                      </a:lnTo>
                      <a:lnTo>
                        <a:pt x="2024" y="956"/>
                      </a:lnTo>
                      <a:lnTo>
                        <a:pt x="2024" y="844"/>
                      </a:lnTo>
                      <a:lnTo>
                        <a:pt x="1968" y="675"/>
                      </a:lnTo>
                      <a:lnTo>
                        <a:pt x="1912" y="619"/>
                      </a:lnTo>
                      <a:lnTo>
                        <a:pt x="1856" y="619"/>
                      </a:lnTo>
                      <a:lnTo>
                        <a:pt x="1687" y="675"/>
                      </a:lnTo>
                      <a:lnTo>
                        <a:pt x="1687" y="675"/>
                      </a:lnTo>
                      <a:lnTo>
                        <a:pt x="1743" y="563"/>
                      </a:lnTo>
                      <a:lnTo>
                        <a:pt x="1799" y="506"/>
                      </a:lnTo>
                      <a:lnTo>
                        <a:pt x="2024" y="506"/>
                      </a:lnTo>
                      <a:lnTo>
                        <a:pt x="2080" y="450"/>
                      </a:lnTo>
                      <a:lnTo>
                        <a:pt x="2080" y="338"/>
                      </a:lnTo>
                      <a:lnTo>
                        <a:pt x="1968" y="225"/>
                      </a:lnTo>
                      <a:lnTo>
                        <a:pt x="1856" y="57"/>
                      </a:lnTo>
                      <a:lnTo>
                        <a:pt x="1743" y="1"/>
                      </a:lnTo>
                      <a:close/>
                    </a:path>
                  </a:pathLst>
                </a:custGeom>
                <a:solidFill>
                  <a:srgbClr val="A4C5B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1" name="Google Shape;6951;p15"/>
                <p:cNvSpPr/>
                <p:nvPr/>
              </p:nvSpPr>
              <p:spPr>
                <a:xfrm>
                  <a:off x="2192675" y="1068050"/>
                  <a:ext cx="61850" cy="59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4" h="2361" extrusionOk="0">
                      <a:moveTo>
                        <a:pt x="1237" y="0"/>
                      </a:moveTo>
                      <a:lnTo>
                        <a:pt x="1068" y="113"/>
                      </a:lnTo>
                      <a:lnTo>
                        <a:pt x="450" y="113"/>
                      </a:lnTo>
                      <a:lnTo>
                        <a:pt x="225" y="225"/>
                      </a:lnTo>
                      <a:lnTo>
                        <a:pt x="113" y="281"/>
                      </a:lnTo>
                      <a:lnTo>
                        <a:pt x="56" y="337"/>
                      </a:lnTo>
                      <a:lnTo>
                        <a:pt x="0" y="394"/>
                      </a:lnTo>
                      <a:lnTo>
                        <a:pt x="113" y="562"/>
                      </a:lnTo>
                      <a:lnTo>
                        <a:pt x="225" y="675"/>
                      </a:lnTo>
                      <a:lnTo>
                        <a:pt x="506" y="731"/>
                      </a:lnTo>
                      <a:lnTo>
                        <a:pt x="675" y="731"/>
                      </a:lnTo>
                      <a:lnTo>
                        <a:pt x="899" y="675"/>
                      </a:lnTo>
                      <a:lnTo>
                        <a:pt x="1068" y="618"/>
                      </a:lnTo>
                      <a:lnTo>
                        <a:pt x="1293" y="675"/>
                      </a:lnTo>
                      <a:lnTo>
                        <a:pt x="1349" y="675"/>
                      </a:lnTo>
                      <a:lnTo>
                        <a:pt x="1462" y="731"/>
                      </a:lnTo>
                      <a:lnTo>
                        <a:pt x="1518" y="787"/>
                      </a:lnTo>
                      <a:lnTo>
                        <a:pt x="1574" y="843"/>
                      </a:lnTo>
                      <a:lnTo>
                        <a:pt x="1518" y="899"/>
                      </a:lnTo>
                      <a:lnTo>
                        <a:pt x="1405" y="1068"/>
                      </a:lnTo>
                      <a:lnTo>
                        <a:pt x="1349" y="1293"/>
                      </a:lnTo>
                      <a:lnTo>
                        <a:pt x="1349" y="1405"/>
                      </a:lnTo>
                      <a:lnTo>
                        <a:pt x="1462" y="1518"/>
                      </a:lnTo>
                      <a:lnTo>
                        <a:pt x="1518" y="1574"/>
                      </a:lnTo>
                      <a:lnTo>
                        <a:pt x="1574" y="1518"/>
                      </a:lnTo>
                      <a:lnTo>
                        <a:pt x="1630" y="1574"/>
                      </a:lnTo>
                      <a:lnTo>
                        <a:pt x="1630" y="1686"/>
                      </a:lnTo>
                      <a:lnTo>
                        <a:pt x="1574" y="1799"/>
                      </a:lnTo>
                      <a:lnTo>
                        <a:pt x="1405" y="1967"/>
                      </a:lnTo>
                      <a:lnTo>
                        <a:pt x="1293" y="2024"/>
                      </a:lnTo>
                      <a:lnTo>
                        <a:pt x="1237" y="2192"/>
                      </a:lnTo>
                      <a:lnTo>
                        <a:pt x="1293" y="2361"/>
                      </a:lnTo>
                      <a:lnTo>
                        <a:pt x="1349" y="2361"/>
                      </a:lnTo>
                      <a:lnTo>
                        <a:pt x="1462" y="2305"/>
                      </a:lnTo>
                      <a:lnTo>
                        <a:pt x="1462" y="2248"/>
                      </a:lnTo>
                      <a:lnTo>
                        <a:pt x="1518" y="2136"/>
                      </a:lnTo>
                      <a:lnTo>
                        <a:pt x="1574" y="2192"/>
                      </a:lnTo>
                      <a:lnTo>
                        <a:pt x="1630" y="2192"/>
                      </a:lnTo>
                      <a:lnTo>
                        <a:pt x="1686" y="2136"/>
                      </a:lnTo>
                      <a:lnTo>
                        <a:pt x="1743" y="2080"/>
                      </a:lnTo>
                      <a:lnTo>
                        <a:pt x="1799" y="2024"/>
                      </a:lnTo>
                      <a:lnTo>
                        <a:pt x="1799" y="1967"/>
                      </a:lnTo>
                      <a:lnTo>
                        <a:pt x="1911" y="1799"/>
                      </a:lnTo>
                      <a:lnTo>
                        <a:pt x="2024" y="1742"/>
                      </a:lnTo>
                      <a:lnTo>
                        <a:pt x="2136" y="1630"/>
                      </a:lnTo>
                      <a:lnTo>
                        <a:pt x="2192" y="1518"/>
                      </a:lnTo>
                      <a:lnTo>
                        <a:pt x="2192" y="1405"/>
                      </a:lnTo>
                      <a:lnTo>
                        <a:pt x="2192" y="1237"/>
                      </a:lnTo>
                      <a:lnTo>
                        <a:pt x="2417" y="1237"/>
                      </a:lnTo>
                      <a:lnTo>
                        <a:pt x="2417" y="1180"/>
                      </a:lnTo>
                      <a:lnTo>
                        <a:pt x="2417" y="1068"/>
                      </a:lnTo>
                      <a:lnTo>
                        <a:pt x="2473" y="1012"/>
                      </a:lnTo>
                      <a:lnTo>
                        <a:pt x="2305" y="787"/>
                      </a:lnTo>
                      <a:lnTo>
                        <a:pt x="2248" y="675"/>
                      </a:lnTo>
                      <a:lnTo>
                        <a:pt x="2248" y="506"/>
                      </a:lnTo>
                      <a:lnTo>
                        <a:pt x="2136" y="394"/>
                      </a:lnTo>
                      <a:lnTo>
                        <a:pt x="2192" y="281"/>
                      </a:lnTo>
                      <a:lnTo>
                        <a:pt x="2192" y="113"/>
                      </a:lnTo>
                      <a:lnTo>
                        <a:pt x="2080" y="56"/>
                      </a:lnTo>
                      <a:lnTo>
                        <a:pt x="2024" y="56"/>
                      </a:lnTo>
                      <a:lnTo>
                        <a:pt x="1967" y="113"/>
                      </a:lnTo>
                      <a:lnTo>
                        <a:pt x="1911" y="337"/>
                      </a:lnTo>
                      <a:lnTo>
                        <a:pt x="1799" y="337"/>
                      </a:lnTo>
                      <a:lnTo>
                        <a:pt x="1686" y="281"/>
                      </a:lnTo>
                      <a:lnTo>
                        <a:pt x="1630" y="169"/>
                      </a:lnTo>
                      <a:lnTo>
                        <a:pt x="1462" y="0"/>
                      </a:lnTo>
                      <a:close/>
                    </a:path>
                  </a:pathLst>
                </a:custGeom>
                <a:solidFill>
                  <a:srgbClr val="A8C8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2" name="Google Shape;6952;p15"/>
                <p:cNvSpPr/>
                <p:nvPr/>
              </p:nvSpPr>
              <p:spPr>
                <a:xfrm>
                  <a:off x="2206725" y="1101775"/>
                  <a:ext cx="40775" cy="4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1" h="1912" extrusionOk="0">
                      <a:moveTo>
                        <a:pt x="675" y="0"/>
                      </a:moveTo>
                      <a:lnTo>
                        <a:pt x="562" y="56"/>
                      </a:lnTo>
                      <a:lnTo>
                        <a:pt x="506" y="281"/>
                      </a:lnTo>
                      <a:lnTo>
                        <a:pt x="450" y="506"/>
                      </a:lnTo>
                      <a:lnTo>
                        <a:pt x="394" y="1012"/>
                      </a:lnTo>
                      <a:lnTo>
                        <a:pt x="394" y="1180"/>
                      </a:lnTo>
                      <a:lnTo>
                        <a:pt x="337" y="1237"/>
                      </a:lnTo>
                      <a:lnTo>
                        <a:pt x="281" y="1293"/>
                      </a:lnTo>
                      <a:lnTo>
                        <a:pt x="113" y="1293"/>
                      </a:lnTo>
                      <a:lnTo>
                        <a:pt x="0" y="1349"/>
                      </a:lnTo>
                      <a:lnTo>
                        <a:pt x="0" y="1405"/>
                      </a:lnTo>
                      <a:lnTo>
                        <a:pt x="0" y="1518"/>
                      </a:lnTo>
                      <a:lnTo>
                        <a:pt x="0" y="1574"/>
                      </a:lnTo>
                      <a:lnTo>
                        <a:pt x="169" y="1742"/>
                      </a:lnTo>
                      <a:lnTo>
                        <a:pt x="281" y="1855"/>
                      </a:lnTo>
                      <a:lnTo>
                        <a:pt x="450" y="1911"/>
                      </a:lnTo>
                      <a:lnTo>
                        <a:pt x="787" y="1911"/>
                      </a:lnTo>
                      <a:lnTo>
                        <a:pt x="956" y="1855"/>
                      </a:lnTo>
                      <a:lnTo>
                        <a:pt x="1068" y="1742"/>
                      </a:lnTo>
                      <a:lnTo>
                        <a:pt x="1181" y="1630"/>
                      </a:lnTo>
                      <a:lnTo>
                        <a:pt x="1293" y="1574"/>
                      </a:lnTo>
                      <a:lnTo>
                        <a:pt x="1574" y="1574"/>
                      </a:lnTo>
                      <a:lnTo>
                        <a:pt x="1630" y="1518"/>
                      </a:lnTo>
                      <a:lnTo>
                        <a:pt x="1630" y="1405"/>
                      </a:lnTo>
                      <a:lnTo>
                        <a:pt x="1462" y="1293"/>
                      </a:lnTo>
                      <a:lnTo>
                        <a:pt x="1349" y="1293"/>
                      </a:lnTo>
                      <a:lnTo>
                        <a:pt x="1293" y="1237"/>
                      </a:lnTo>
                      <a:lnTo>
                        <a:pt x="1405" y="1068"/>
                      </a:lnTo>
                      <a:lnTo>
                        <a:pt x="1349" y="1068"/>
                      </a:lnTo>
                      <a:lnTo>
                        <a:pt x="1349" y="1012"/>
                      </a:lnTo>
                      <a:lnTo>
                        <a:pt x="1237" y="1068"/>
                      </a:lnTo>
                      <a:lnTo>
                        <a:pt x="1068" y="1068"/>
                      </a:lnTo>
                      <a:lnTo>
                        <a:pt x="900" y="956"/>
                      </a:lnTo>
                      <a:lnTo>
                        <a:pt x="787" y="956"/>
                      </a:lnTo>
                      <a:lnTo>
                        <a:pt x="787" y="899"/>
                      </a:lnTo>
                      <a:lnTo>
                        <a:pt x="787" y="787"/>
                      </a:lnTo>
                      <a:lnTo>
                        <a:pt x="843" y="675"/>
                      </a:lnTo>
                      <a:lnTo>
                        <a:pt x="1068" y="506"/>
                      </a:lnTo>
                      <a:lnTo>
                        <a:pt x="1124" y="393"/>
                      </a:lnTo>
                      <a:lnTo>
                        <a:pt x="900" y="337"/>
                      </a:lnTo>
                      <a:lnTo>
                        <a:pt x="843" y="281"/>
                      </a:lnTo>
                      <a:lnTo>
                        <a:pt x="843" y="169"/>
                      </a:lnTo>
                      <a:lnTo>
                        <a:pt x="787" y="56"/>
                      </a:lnTo>
                      <a:lnTo>
                        <a:pt x="731" y="0"/>
                      </a:lnTo>
                      <a:close/>
                    </a:path>
                  </a:pathLst>
                </a:custGeom>
                <a:solidFill>
                  <a:srgbClr val="ABCB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3" name="Google Shape;6953;p15"/>
                <p:cNvSpPr/>
                <p:nvPr/>
              </p:nvSpPr>
              <p:spPr>
                <a:xfrm>
                  <a:off x="2212350" y="1131275"/>
                  <a:ext cx="43575" cy="3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3" h="1518" extrusionOk="0">
                      <a:moveTo>
                        <a:pt x="1630" y="0"/>
                      </a:moveTo>
                      <a:lnTo>
                        <a:pt x="1574" y="57"/>
                      </a:lnTo>
                      <a:lnTo>
                        <a:pt x="1518" y="113"/>
                      </a:lnTo>
                      <a:lnTo>
                        <a:pt x="1405" y="113"/>
                      </a:lnTo>
                      <a:lnTo>
                        <a:pt x="1405" y="225"/>
                      </a:lnTo>
                      <a:lnTo>
                        <a:pt x="1349" y="281"/>
                      </a:lnTo>
                      <a:lnTo>
                        <a:pt x="1293" y="338"/>
                      </a:lnTo>
                      <a:lnTo>
                        <a:pt x="1124" y="338"/>
                      </a:lnTo>
                      <a:lnTo>
                        <a:pt x="899" y="281"/>
                      </a:lnTo>
                      <a:lnTo>
                        <a:pt x="843" y="338"/>
                      </a:lnTo>
                      <a:lnTo>
                        <a:pt x="843" y="394"/>
                      </a:lnTo>
                      <a:lnTo>
                        <a:pt x="787" y="562"/>
                      </a:lnTo>
                      <a:lnTo>
                        <a:pt x="731" y="619"/>
                      </a:lnTo>
                      <a:lnTo>
                        <a:pt x="450" y="619"/>
                      </a:lnTo>
                      <a:lnTo>
                        <a:pt x="225" y="731"/>
                      </a:lnTo>
                      <a:lnTo>
                        <a:pt x="225" y="787"/>
                      </a:lnTo>
                      <a:lnTo>
                        <a:pt x="169" y="900"/>
                      </a:lnTo>
                      <a:lnTo>
                        <a:pt x="112" y="956"/>
                      </a:lnTo>
                      <a:lnTo>
                        <a:pt x="56" y="1012"/>
                      </a:lnTo>
                      <a:lnTo>
                        <a:pt x="0" y="1181"/>
                      </a:lnTo>
                      <a:lnTo>
                        <a:pt x="56" y="1237"/>
                      </a:lnTo>
                      <a:lnTo>
                        <a:pt x="281" y="1293"/>
                      </a:lnTo>
                      <a:lnTo>
                        <a:pt x="337" y="1237"/>
                      </a:lnTo>
                      <a:lnTo>
                        <a:pt x="337" y="1293"/>
                      </a:lnTo>
                      <a:lnTo>
                        <a:pt x="337" y="1462"/>
                      </a:lnTo>
                      <a:lnTo>
                        <a:pt x="394" y="1518"/>
                      </a:lnTo>
                      <a:lnTo>
                        <a:pt x="450" y="1518"/>
                      </a:lnTo>
                      <a:lnTo>
                        <a:pt x="562" y="1462"/>
                      </a:lnTo>
                      <a:lnTo>
                        <a:pt x="731" y="1349"/>
                      </a:lnTo>
                      <a:lnTo>
                        <a:pt x="843" y="1237"/>
                      </a:lnTo>
                      <a:lnTo>
                        <a:pt x="843" y="1124"/>
                      </a:lnTo>
                      <a:lnTo>
                        <a:pt x="956" y="1124"/>
                      </a:lnTo>
                      <a:lnTo>
                        <a:pt x="1124" y="1068"/>
                      </a:lnTo>
                      <a:lnTo>
                        <a:pt x="1293" y="1012"/>
                      </a:lnTo>
                      <a:lnTo>
                        <a:pt x="1461" y="900"/>
                      </a:lnTo>
                      <a:lnTo>
                        <a:pt x="1574" y="787"/>
                      </a:lnTo>
                      <a:lnTo>
                        <a:pt x="1686" y="619"/>
                      </a:lnTo>
                      <a:lnTo>
                        <a:pt x="1742" y="450"/>
                      </a:lnTo>
                      <a:lnTo>
                        <a:pt x="1742" y="225"/>
                      </a:lnTo>
                      <a:lnTo>
                        <a:pt x="1742" y="0"/>
                      </a:lnTo>
                      <a:close/>
                    </a:path>
                  </a:pathLst>
                </a:custGeom>
                <a:solidFill>
                  <a:srgbClr val="A2C3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4" name="Google Shape;6954;p15"/>
                <p:cNvSpPr/>
                <p:nvPr/>
              </p:nvSpPr>
              <p:spPr>
                <a:xfrm>
                  <a:off x="2230600" y="1131275"/>
                  <a:ext cx="45000" cy="3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" h="1350" extrusionOk="0">
                      <a:moveTo>
                        <a:pt x="1012" y="0"/>
                      </a:moveTo>
                      <a:lnTo>
                        <a:pt x="956" y="281"/>
                      </a:lnTo>
                      <a:lnTo>
                        <a:pt x="956" y="338"/>
                      </a:lnTo>
                      <a:lnTo>
                        <a:pt x="844" y="450"/>
                      </a:lnTo>
                      <a:lnTo>
                        <a:pt x="788" y="506"/>
                      </a:lnTo>
                      <a:lnTo>
                        <a:pt x="788" y="619"/>
                      </a:lnTo>
                      <a:lnTo>
                        <a:pt x="788" y="675"/>
                      </a:lnTo>
                      <a:lnTo>
                        <a:pt x="788" y="787"/>
                      </a:lnTo>
                      <a:lnTo>
                        <a:pt x="563" y="956"/>
                      </a:lnTo>
                      <a:lnTo>
                        <a:pt x="450" y="1068"/>
                      </a:lnTo>
                      <a:lnTo>
                        <a:pt x="282" y="1012"/>
                      </a:lnTo>
                      <a:lnTo>
                        <a:pt x="1" y="1012"/>
                      </a:lnTo>
                      <a:lnTo>
                        <a:pt x="1" y="1068"/>
                      </a:lnTo>
                      <a:lnTo>
                        <a:pt x="57" y="1181"/>
                      </a:lnTo>
                      <a:lnTo>
                        <a:pt x="113" y="1237"/>
                      </a:lnTo>
                      <a:lnTo>
                        <a:pt x="169" y="1237"/>
                      </a:lnTo>
                      <a:lnTo>
                        <a:pt x="394" y="1293"/>
                      </a:lnTo>
                      <a:lnTo>
                        <a:pt x="675" y="1349"/>
                      </a:lnTo>
                      <a:lnTo>
                        <a:pt x="731" y="1293"/>
                      </a:lnTo>
                      <a:lnTo>
                        <a:pt x="844" y="1293"/>
                      </a:lnTo>
                      <a:lnTo>
                        <a:pt x="1181" y="1124"/>
                      </a:lnTo>
                      <a:lnTo>
                        <a:pt x="1350" y="1012"/>
                      </a:lnTo>
                      <a:lnTo>
                        <a:pt x="1462" y="900"/>
                      </a:lnTo>
                      <a:lnTo>
                        <a:pt x="1687" y="731"/>
                      </a:lnTo>
                      <a:lnTo>
                        <a:pt x="1743" y="675"/>
                      </a:lnTo>
                      <a:lnTo>
                        <a:pt x="1799" y="506"/>
                      </a:lnTo>
                      <a:lnTo>
                        <a:pt x="1743" y="394"/>
                      </a:lnTo>
                      <a:lnTo>
                        <a:pt x="1631" y="169"/>
                      </a:lnTo>
                      <a:lnTo>
                        <a:pt x="1462" y="281"/>
                      </a:lnTo>
                      <a:lnTo>
                        <a:pt x="1293" y="169"/>
                      </a:lnTo>
                      <a:lnTo>
                        <a:pt x="1237" y="113"/>
                      </a:lnTo>
                      <a:lnTo>
                        <a:pt x="1237" y="169"/>
                      </a:lnTo>
                      <a:lnTo>
                        <a:pt x="1181" y="113"/>
                      </a:lnTo>
                      <a:lnTo>
                        <a:pt x="1237" y="113"/>
                      </a:lnTo>
                      <a:lnTo>
                        <a:pt x="1125" y="57"/>
                      </a:lnTo>
                      <a:lnTo>
                        <a:pt x="1012" y="0"/>
                      </a:lnTo>
                      <a:close/>
                    </a:path>
                  </a:pathLst>
                </a:custGeom>
                <a:solidFill>
                  <a:srgbClr val="94B7A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5" name="Google Shape;6955;p15"/>
                <p:cNvSpPr/>
                <p:nvPr/>
              </p:nvSpPr>
              <p:spPr>
                <a:xfrm>
                  <a:off x="2261525" y="1111600"/>
                  <a:ext cx="39375" cy="2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1069" extrusionOk="0">
                      <a:moveTo>
                        <a:pt x="900" y="0"/>
                      </a:moveTo>
                      <a:lnTo>
                        <a:pt x="675" y="113"/>
                      </a:lnTo>
                      <a:lnTo>
                        <a:pt x="619" y="169"/>
                      </a:lnTo>
                      <a:lnTo>
                        <a:pt x="562" y="282"/>
                      </a:lnTo>
                      <a:lnTo>
                        <a:pt x="562" y="394"/>
                      </a:lnTo>
                      <a:lnTo>
                        <a:pt x="506" y="394"/>
                      </a:lnTo>
                      <a:lnTo>
                        <a:pt x="450" y="282"/>
                      </a:lnTo>
                      <a:lnTo>
                        <a:pt x="338" y="282"/>
                      </a:lnTo>
                      <a:lnTo>
                        <a:pt x="225" y="394"/>
                      </a:lnTo>
                      <a:lnTo>
                        <a:pt x="56" y="394"/>
                      </a:lnTo>
                      <a:lnTo>
                        <a:pt x="0" y="506"/>
                      </a:lnTo>
                      <a:lnTo>
                        <a:pt x="394" y="506"/>
                      </a:lnTo>
                      <a:lnTo>
                        <a:pt x="506" y="563"/>
                      </a:lnTo>
                      <a:lnTo>
                        <a:pt x="675" y="675"/>
                      </a:lnTo>
                      <a:lnTo>
                        <a:pt x="787" y="787"/>
                      </a:lnTo>
                      <a:lnTo>
                        <a:pt x="843" y="844"/>
                      </a:lnTo>
                      <a:lnTo>
                        <a:pt x="900" y="731"/>
                      </a:lnTo>
                      <a:lnTo>
                        <a:pt x="900" y="675"/>
                      </a:lnTo>
                      <a:lnTo>
                        <a:pt x="956" y="731"/>
                      </a:lnTo>
                      <a:lnTo>
                        <a:pt x="956" y="900"/>
                      </a:lnTo>
                      <a:lnTo>
                        <a:pt x="956" y="1012"/>
                      </a:lnTo>
                      <a:lnTo>
                        <a:pt x="1124" y="1068"/>
                      </a:lnTo>
                      <a:lnTo>
                        <a:pt x="1181" y="1068"/>
                      </a:lnTo>
                      <a:lnTo>
                        <a:pt x="1237" y="956"/>
                      </a:lnTo>
                      <a:lnTo>
                        <a:pt x="1405" y="956"/>
                      </a:lnTo>
                      <a:lnTo>
                        <a:pt x="1462" y="844"/>
                      </a:lnTo>
                      <a:lnTo>
                        <a:pt x="1518" y="731"/>
                      </a:lnTo>
                      <a:lnTo>
                        <a:pt x="1574" y="563"/>
                      </a:lnTo>
                      <a:lnTo>
                        <a:pt x="1574" y="450"/>
                      </a:lnTo>
                      <a:lnTo>
                        <a:pt x="1518" y="394"/>
                      </a:lnTo>
                      <a:lnTo>
                        <a:pt x="1293" y="394"/>
                      </a:lnTo>
                      <a:lnTo>
                        <a:pt x="1237" y="282"/>
                      </a:lnTo>
                      <a:lnTo>
                        <a:pt x="1237" y="225"/>
                      </a:lnTo>
                      <a:lnTo>
                        <a:pt x="1293" y="225"/>
                      </a:lnTo>
                      <a:lnTo>
                        <a:pt x="1405" y="169"/>
                      </a:lnTo>
                      <a:lnTo>
                        <a:pt x="1293" y="57"/>
                      </a:lnTo>
                      <a:lnTo>
                        <a:pt x="1181" y="113"/>
                      </a:lnTo>
                      <a:lnTo>
                        <a:pt x="1068" y="57"/>
                      </a:lnTo>
                      <a:lnTo>
                        <a:pt x="900" y="0"/>
                      </a:lnTo>
                      <a:close/>
                    </a:path>
                  </a:pathLst>
                </a:custGeom>
                <a:solidFill>
                  <a:srgbClr val="B4D2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6" name="Google Shape;6956;p15"/>
                <p:cNvSpPr/>
                <p:nvPr/>
              </p:nvSpPr>
              <p:spPr>
                <a:xfrm>
                  <a:off x="2296650" y="1111600"/>
                  <a:ext cx="30925" cy="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" h="1125" extrusionOk="0">
                      <a:moveTo>
                        <a:pt x="169" y="0"/>
                      </a:moveTo>
                      <a:lnTo>
                        <a:pt x="0" y="113"/>
                      </a:lnTo>
                      <a:lnTo>
                        <a:pt x="0" y="169"/>
                      </a:lnTo>
                      <a:lnTo>
                        <a:pt x="169" y="169"/>
                      </a:lnTo>
                      <a:lnTo>
                        <a:pt x="225" y="225"/>
                      </a:lnTo>
                      <a:lnTo>
                        <a:pt x="338" y="338"/>
                      </a:lnTo>
                      <a:lnTo>
                        <a:pt x="338" y="394"/>
                      </a:lnTo>
                      <a:lnTo>
                        <a:pt x="338" y="450"/>
                      </a:lnTo>
                      <a:lnTo>
                        <a:pt x="281" y="506"/>
                      </a:lnTo>
                      <a:lnTo>
                        <a:pt x="281" y="844"/>
                      </a:lnTo>
                      <a:lnTo>
                        <a:pt x="281" y="1012"/>
                      </a:lnTo>
                      <a:lnTo>
                        <a:pt x="338" y="1125"/>
                      </a:lnTo>
                      <a:lnTo>
                        <a:pt x="394" y="1125"/>
                      </a:lnTo>
                      <a:lnTo>
                        <a:pt x="450" y="1068"/>
                      </a:lnTo>
                      <a:lnTo>
                        <a:pt x="562" y="956"/>
                      </a:lnTo>
                      <a:lnTo>
                        <a:pt x="619" y="956"/>
                      </a:lnTo>
                      <a:lnTo>
                        <a:pt x="675" y="900"/>
                      </a:lnTo>
                      <a:lnTo>
                        <a:pt x="675" y="956"/>
                      </a:lnTo>
                      <a:lnTo>
                        <a:pt x="787" y="1012"/>
                      </a:lnTo>
                      <a:lnTo>
                        <a:pt x="900" y="1012"/>
                      </a:lnTo>
                      <a:lnTo>
                        <a:pt x="1068" y="900"/>
                      </a:lnTo>
                      <a:lnTo>
                        <a:pt x="1125" y="844"/>
                      </a:lnTo>
                      <a:lnTo>
                        <a:pt x="1068" y="787"/>
                      </a:lnTo>
                      <a:lnTo>
                        <a:pt x="900" y="787"/>
                      </a:lnTo>
                      <a:lnTo>
                        <a:pt x="900" y="675"/>
                      </a:lnTo>
                      <a:lnTo>
                        <a:pt x="956" y="675"/>
                      </a:lnTo>
                      <a:lnTo>
                        <a:pt x="1237" y="563"/>
                      </a:lnTo>
                      <a:lnTo>
                        <a:pt x="1181" y="506"/>
                      </a:lnTo>
                      <a:lnTo>
                        <a:pt x="1181" y="394"/>
                      </a:lnTo>
                      <a:lnTo>
                        <a:pt x="1181" y="338"/>
                      </a:lnTo>
                      <a:lnTo>
                        <a:pt x="1125" y="225"/>
                      </a:lnTo>
                      <a:lnTo>
                        <a:pt x="1012" y="113"/>
                      </a:lnTo>
                      <a:lnTo>
                        <a:pt x="844" y="57"/>
                      </a:lnTo>
                      <a:lnTo>
                        <a:pt x="844" y="57"/>
                      </a:lnTo>
                      <a:lnTo>
                        <a:pt x="900" y="225"/>
                      </a:lnTo>
                      <a:lnTo>
                        <a:pt x="900" y="338"/>
                      </a:lnTo>
                      <a:lnTo>
                        <a:pt x="900" y="450"/>
                      </a:lnTo>
                      <a:lnTo>
                        <a:pt x="900" y="506"/>
                      </a:lnTo>
                      <a:lnTo>
                        <a:pt x="787" y="506"/>
                      </a:lnTo>
                      <a:lnTo>
                        <a:pt x="731" y="450"/>
                      </a:lnTo>
                      <a:lnTo>
                        <a:pt x="731" y="338"/>
                      </a:lnTo>
                      <a:lnTo>
                        <a:pt x="675" y="225"/>
                      </a:lnTo>
                      <a:lnTo>
                        <a:pt x="562" y="169"/>
                      </a:lnTo>
                      <a:lnTo>
                        <a:pt x="450" y="113"/>
                      </a:lnTo>
                      <a:lnTo>
                        <a:pt x="281" y="0"/>
                      </a:lnTo>
                      <a:close/>
                    </a:path>
                  </a:pathLst>
                </a:custGeom>
                <a:solidFill>
                  <a:srgbClr val="B4D2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7" name="Google Shape;6957;p15"/>
                <p:cNvSpPr/>
                <p:nvPr/>
              </p:nvSpPr>
              <p:spPr>
                <a:xfrm>
                  <a:off x="2285400" y="1132675"/>
                  <a:ext cx="56225" cy="1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788" extrusionOk="0">
                      <a:moveTo>
                        <a:pt x="2080" y="1"/>
                      </a:moveTo>
                      <a:lnTo>
                        <a:pt x="1912" y="113"/>
                      </a:lnTo>
                      <a:lnTo>
                        <a:pt x="1687" y="169"/>
                      </a:lnTo>
                      <a:lnTo>
                        <a:pt x="1518" y="225"/>
                      </a:lnTo>
                      <a:lnTo>
                        <a:pt x="1350" y="394"/>
                      </a:lnTo>
                      <a:lnTo>
                        <a:pt x="1125" y="394"/>
                      </a:lnTo>
                      <a:lnTo>
                        <a:pt x="1069" y="450"/>
                      </a:lnTo>
                      <a:lnTo>
                        <a:pt x="956" y="506"/>
                      </a:lnTo>
                      <a:lnTo>
                        <a:pt x="731" y="506"/>
                      </a:lnTo>
                      <a:lnTo>
                        <a:pt x="619" y="450"/>
                      </a:lnTo>
                      <a:lnTo>
                        <a:pt x="507" y="394"/>
                      </a:lnTo>
                      <a:lnTo>
                        <a:pt x="394" y="394"/>
                      </a:lnTo>
                      <a:lnTo>
                        <a:pt x="338" y="450"/>
                      </a:lnTo>
                      <a:lnTo>
                        <a:pt x="113" y="450"/>
                      </a:lnTo>
                      <a:lnTo>
                        <a:pt x="57" y="506"/>
                      </a:lnTo>
                      <a:lnTo>
                        <a:pt x="1" y="619"/>
                      </a:lnTo>
                      <a:lnTo>
                        <a:pt x="1" y="675"/>
                      </a:lnTo>
                      <a:lnTo>
                        <a:pt x="113" y="787"/>
                      </a:lnTo>
                      <a:lnTo>
                        <a:pt x="338" y="787"/>
                      </a:lnTo>
                      <a:lnTo>
                        <a:pt x="563" y="731"/>
                      </a:lnTo>
                      <a:lnTo>
                        <a:pt x="675" y="731"/>
                      </a:lnTo>
                      <a:lnTo>
                        <a:pt x="788" y="675"/>
                      </a:lnTo>
                      <a:lnTo>
                        <a:pt x="956" y="675"/>
                      </a:lnTo>
                      <a:lnTo>
                        <a:pt x="1237" y="619"/>
                      </a:lnTo>
                      <a:lnTo>
                        <a:pt x="1462" y="506"/>
                      </a:lnTo>
                      <a:lnTo>
                        <a:pt x="1687" y="338"/>
                      </a:lnTo>
                      <a:lnTo>
                        <a:pt x="1968" y="338"/>
                      </a:lnTo>
                      <a:lnTo>
                        <a:pt x="2024" y="225"/>
                      </a:lnTo>
                      <a:lnTo>
                        <a:pt x="2137" y="169"/>
                      </a:lnTo>
                      <a:lnTo>
                        <a:pt x="2193" y="169"/>
                      </a:lnTo>
                      <a:lnTo>
                        <a:pt x="2249" y="57"/>
                      </a:lnTo>
                      <a:lnTo>
                        <a:pt x="2193" y="1"/>
                      </a:lnTo>
                      <a:close/>
                    </a:path>
                  </a:pathLst>
                </a:custGeom>
                <a:solidFill>
                  <a:srgbClr val="80A2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8" name="Google Shape;6958;p15"/>
                <p:cNvSpPr/>
                <p:nvPr/>
              </p:nvSpPr>
              <p:spPr>
                <a:xfrm>
                  <a:off x="2254500" y="1087700"/>
                  <a:ext cx="18275" cy="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732" extrusionOk="0">
                      <a:moveTo>
                        <a:pt x="619" y="1"/>
                      </a:moveTo>
                      <a:lnTo>
                        <a:pt x="450" y="57"/>
                      </a:lnTo>
                      <a:lnTo>
                        <a:pt x="225" y="113"/>
                      </a:lnTo>
                      <a:lnTo>
                        <a:pt x="113" y="57"/>
                      </a:lnTo>
                      <a:lnTo>
                        <a:pt x="56" y="113"/>
                      </a:lnTo>
                      <a:lnTo>
                        <a:pt x="0" y="226"/>
                      </a:lnTo>
                      <a:lnTo>
                        <a:pt x="169" y="675"/>
                      </a:lnTo>
                      <a:lnTo>
                        <a:pt x="225" y="732"/>
                      </a:lnTo>
                      <a:lnTo>
                        <a:pt x="281" y="732"/>
                      </a:lnTo>
                      <a:lnTo>
                        <a:pt x="337" y="675"/>
                      </a:lnTo>
                      <a:lnTo>
                        <a:pt x="394" y="619"/>
                      </a:lnTo>
                      <a:lnTo>
                        <a:pt x="337" y="507"/>
                      </a:lnTo>
                      <a:lnTo>
                        <a:pt x="337" y="451"/>
                      </a:lnTo>
                      <a:lnTo>
                        <a:pt x="337" y="394"/>
                      </a:lnTo>
                      <a:lnTo>
                        <a:pt x="450" y="394"/>
                      </a:lnTo>
                      <a:lnTo>
                        <a:pt x="506" y="451"/>
                      </a:lnTo>
                      <a:lnTo>
                        <a:pt x="619" y="451"/>
                      </a:lnTo>
                      <a:lnTo>
                        <a:pt x="619" y="394"/>
                      </a:lnTo>
                      <a:lnTo>
                        <a:pt x="619" y="226"/>
                      </a:lnTo>
                      <a:lnTo>
                        <a:pt x="675" y="113"/>
                      </a:lnTo>
                      <a:lnTo>
                        <a:pt x="731" y="57"/>
                      </a:lnTo>
                      <a:lnTo>
                        <a:pt x="675" y="1"/>
                      </a:lnTo>
                      <a:close/>
                    </a:path>
                  </a:pathLst>
                </a:custGeom>
                <a:solidFill>
                  <a:srgbClr val="A8C8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9" name="Google Shape;6959;p15"/>
                <p:cNvSpPr/>
                <p:nvPr/>
              </p:nvSpPr>
              <p:spPr>
                <a:xfrm>
                  <a:off x="2237625" y="1103175"/>
                  <a:ext cx="15500" cy="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900" extrusionOk="0">
                      <a:moveTo>
                        <a:pt x="394" y="0"/>
                      </a:moveTo>
                      <a:lnTo>
                        <a:pt x="282" y="169"/>
                      </a:lnTo>
                      <a:lnTo>
                        <a:pt x="226" y="225"/>
                      </a:lnTo>
                      <a:lnTo>
                        <a:pt x="169" y="225"/>
                      </a:lnTo>
                      <a:lnTo>
                        <a:pt x="57" y="281"/>
                      </a:lnTo>
                      <a:lnTo>
                        <a:pt x="1" y="337"/>
                      </a:lnTo>
                      <a:lnTo>
                        <a:pt x="1" y="562"/>
                      </a:lnTo>
                      <a:lnTo>
                        <a:pt x="113" y="562"/>
                      </a:lnTo>
                      <a:lnTo>
                        <a:pt x="169" y="619"/>
                      </a:lnTo>
                      <a:lnTo>
                        <a:pt x="226" y="731"/>
                      </a:lnTo>
                      <a:lnTo>
                        <a:pt x="450" y="731"/>
                      </a:lnTo>
                      <a:lnTo>
                        <a:pt x="507" y="843"/>
                      </a:lnTo>
                      <a:lnTo>
                        <a:pt x="507" y="900"/>
                      </a:lnTo>
                      <a:lnTo>
                        <a:pt x="563" y="900"/>
                      </a:lnTo>
                      <a:lnTo>
                        <a:pt x="619" y="843"/>
                      </a:lnTo>
                      <a:lnTo>
                        <a:pt x="563" y="731"/>
                      </a:lnTo>
                      <a:lnTo>
                        <a:pt x="563" y="675"/>
                      </a:lnTo>
                      <a:lnTo>
                        <a:pt x="619" y="506"/>
                      </a:lnTo>
                      <a:lnTo>
                        <a:pt x="563" y="450"/>
                      </a:lnTo>
                      <a:lnTo>
                        <a:pt x="450" y="337"/>
                      </a:lnTo>
                      <a:lnTo>
                        <a:pt x="450" y="225"/>
                      </a:lnTo>
                      <a:lnTo>
                        <a:pt x="450" y="113"/>
                      </a:lnTo>
                      <a:lnTo>
                        <a:pt x="450" y="5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rgbClr val="ABCB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0" name="Google Shape;6960;p15"/>
                <p:cNvSpPr/>
                <p:nvPr/>
              </p:nvSpPr>
              <p:spPr>
                <a:xfrm>
                  <a:off x="2271350" y="1134075"/>
                  <a:ext cx="16900" cy="2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" h="844" extrusionOk="0">
                      <a:moveTo>
                        <a:pt x="169" y="1"/>
                      </a:moveTo>
                      <a:lnTo>
                        <a:pt x="1" y="57"/>
                      </a:lnTo>
                      <a:lnTo>
                        <a:pt x="1" y="226"/>
                      </a:lnTo>
                      <a:lnTo>
                        <a:pt x="57" y="338"/>
                      </a:lnTo>
                      <a:lnTo>
                        <a:pt x="113" y="450"/>
                      </a:lnTo>
                      <a:lnTo>
                        <a:pt x="57" y="563"/>
                      </a:lnTo>
                      <a:lnTo>
                        <a:pt x="57" y="619"/>
                      </a:lnTo>
                      <a:lnTo>
                        <a:pt x="57" y="731"/>
                      </a:lnTo>
                      <a:lnTo>
                        <a:pt x="226" y="844"/>
                      </a:lnTo>
                      <a:lnTo>
                        <a:pt x="394" y="788"/>
                      </a:lnTo>
                      <a:lnTo>
                        <a:pt x="675" y="675"/>
                      </a:lnTo>
                      <a:lnTo>
                        <a:pt x="619" y="563"/>
                      </a:lnTo>
                      <a:lnTo>
                        <a:pt x="619" y="450"/>
                      </a:lnTo>
                      <a:lnTo>
                        <a:pt x="507" y="450"/>
                      </a:lnTo>
                      <a:lnTo>
                        <a:pt x="394" y="394"/>
                      </a:lnTo>
                      <a:lnTo>
                        <a:pt x="282" y="338"/>
                      </a:lnTo>
                      <a:lnTo>
                        <a:pt x="282" y="169"/>
                      </a:lnTo>
                      <a:lnTo>
                        <a:pt x="338" y="113"/>
                      </a:lnTo>
                      <a:lnTo>
                        <a:pt x="282" y="57"/>
                      </a:lnTo>
                      <a:lnTo>
                        <a:pt x="226" y="1"/>
                      </a:lnTo>
                      <a:close/>
                    </a:path>
                  </a:pathLst>
                </a:custGeom>
                <a:solidFill>
                  <a:srgbClr val="8BAE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1" name="Google Shape;6961;p15"/>
                <p:cNvSpPr/>
                <p:nvPr/>
              </p:nvSpPr>
              <p:spPr>
                <a:xfrm>
                  <a:off x="2302275" y="1089125"/>
                  <a:ext cx="12675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394" extrusionOk="0">
                      <a:moveTo>
                        <a:pt x="337" y="0"/>
                      </a:moveTo>
                      <a:lnTo>
                        <a:pt x="225" y="56"/>
                      </a:lnTo>
                      <a:lnTo>
                        <a:pt x="169" y="113"/>
                      </a:lnTo>
                      <a:lnTo>
                        <a:pt x="56" y="113"/>
                      </a:lnTo>
                      <a:lnTo>
                        <a:pt x="56" y="169"/>
                      </a:lnTo>
                      <a:lnTo>
                        <a:pt x="56" y="225"/>
                      </a:lnTo>
                      <a:lnTo>
                        <a:pt x="0" y="281"/>
                      </a:lnTo>
                      <a:lnTo>
                        <a:pt x="113" y="337"/>
                      </a:lnTo>
                      <a:lnTo>
                        <a:pt x="169" y="281"/>
                      </a:lnTo>
                      <a:lnTo>
                        <a:pt x="281" y="281"/>
                      </a:lnTo>
                      <a:lnTo>
                        <a:pt x="281" y="394"/>
                      </a:lnTo>
                      <a:lnTo>
                        <a:pt x="394" y="281"/>
                      </a:lnTo>
                      <a:lnTo>
                        <a:pt x="506" y="169"/>
                      </a:lnTo>
                      <a:lnTo>
                        <a:pt x="506" y="113"/>
                      </a:lnTo>
                      <a:lnTo>
                        <a:pt x="506" y="56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ACCB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2" name="Google Shape;6962;p15"/>
                <p:cNvSpPr/>
                <p:nvPr/>
              </p:nvSpPr>
              <p:spPr>
                <a:xfrm>
                  <a:off x="2351450" y="1114400"/>
                  <a:ext cx="19700" cy="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507" extrusionOk="0">
                      <a:moveTo>
                        <a:pt x="787" y="1"/>
                      </a:moveTo>
                      <a:lnTo>
                        <a:pt x="394" y="226"/>
                      </a:lnTo>
                      <a:lnTo>
                        <a:pt x="0" y="451"/>
                      </a:lnTo>
                      <a:lnTo>
                        <a:pt x="0" y="507"/>
                      </a:lnTo>
                      <a:lnTo>
                        <a:pt x="57" y="507"/>
                      </a:lnTo>
                      <a:lnTo>
                        <a:pt x="169" y="451"/>
                      </a:lnTo>
                      <a:lnTo>
                        <a:pt x="394" y="451"/>
                      </a:lnTo>
                      <a:lnTo>
                        <a:pt x="506" y="394"/>
                      </a:lnTo>
                      <a:lnTo>
                        <a:pt x="562" y="282"/>
                      </a:lnTo>
                      <a:lnTo>
                        <a:pt x="619" y="226"/>
                      </a:lnTo>
                      <a:lnTo>
                        <a:pt x="731" y="170"/>
                      </a:lnTo>
                      <a:lnTo>
                        <a:pt x="787" y="113"/>
                      </a:lnTo>
                      <a:lnTo>
                        <a:pt x="787" y="1"/>
                      </a:lnTo>
                      <a:close/>
                    </a:path>
                  </a:pathLst>
                </a:custGeom>
                <a:solidFill>
                  <a:srgbClr val="6D8F7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3" name="Google Shape;6963;p15"/>
                <p:cNvSpPr/>
                <p:nvPr/>
              </p:nvSpPr>
              <p:spPr>
                <a:xfrm>
                  <a:off x="2337400" y="1124250"/>
                  <a:ext cx="18300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394" extrusionOk="0">
                      <a:moveTo>
                        <a:pt x="450" y="0"/>
                      </a:moveTo>
                      <a:lnTo>
                        <a:pt x="394" y="57"/>
                      </a:lnTo>
                      <a:lnTo>
                        <a:pt x="169" y="169"/>
                      </a:lnTo>
                      <a:lnTo>
                        <a:pt x="57" y="225"/>
                      </a:lnTo>
                      <a:lnTo>
                        <a:pt x="0" y="338"/>
                      </a:lnTo>
                      <a:lnTo>
                        <a:pt x="113" y="394"/>
                      </a:lnTo>
                      <a:lnTo>
                        <a:pt x="169" y="394"/>
                      </a:lnTo>
                      <a:lnTo>
                        <a:pt x="338" y="281"/>
                      </a:lnTo>
                      <a:lnTo>
                        <a:pt x="394" y="225"/>
                      </a:lnTo>
                      <a:lnTo>
                        <a:pt x="450" y="225"/>
                      </a:lnTo>
                      <a:lnTo>
                        <a:pt x="619" y="169"/>
                      </a:lnTo>
                      <a:lnTo>
                        <a:pt x="675" y="113"/>
                      </a:lnTo>
                      <a:lnTo>
                        <a:pt x="731" y="57"/>
                      </a:lnTo>
                      <a:lnTo>
                        <a:pt x="562" y="57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7394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4" name="Google Shape;6964;p15"/>
                <p:cNvSpPr/>
                <p:nvPr/>
              </p:nvSpPr>
              <p:spPr>
                <a:xfrm>
                  <a:off x="2232000" y="1118625"/>
                  <a:ext cx="56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282" extrusionOk="0">
                      <a:moveTo>
                        <a:pt x="113" y="1"/>
                      </a:moveTo>
                      <a:lnTo>
                        <a:pt x="113" y="57"/>
                      </a:lnTo>
                      <a:lnTo>
                        <a:pt x="1" y="169"/>
                      </a:lnTo>
                      <a:lnTo>
                        <a:pt x="113" y="282"/>
                      </a:lnTo>
                      <a:lnTo>
                        <a:pt x="226" y="282"/>
                      </a:lnTo>
                      <a:lnTo>
                        <a:pt x="226" y="225"/>
                      </a:lnTo>
                      <a:lnTo>
                        <a:pt x="226" y="169"/>
                      </a:lnTo>
                      <a:lnTo>
                        <a:pt x="170" y="113"/>
                      </a:lnTo>
                      <a:lnTo>
                        <a:pt x="170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BCB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5" name="Google Shape;6965;p15"/>
                <p:cNvSpPr/>
                <p:nvPr/>
              </p:nvSpPr>
              <p:spPr>
                <a:xfrm>
                  <a:off x="2253100" y="1110200"/>
                  <a:ext cx="4225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282" extrusionOk="0">
                      <a:moveTo>
                        <a:pt x="56" y="0"/>
                      </a:moveTo>
                      <a:lnTo>
                        <a:pt x="0" y="56"/>
                      </a:lnTo>
                      <a:lnTo>
                        <a:pt x="0" y="169"/>
                      </a:lnTo>
                      <a:lnTo>
                        <a:pt x="0" y="281"/>
                      </a:lnTo>
                      <a:lnTo>
                        <a:pt x="169" y="169"/>
                      </a:lnTo>
                      <a:lnTo>
                        <a:pt x="169" y="113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ABCB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6" name="Google Shape;6966;p15"/>
                <p:cNvSpPr/>
                <p:nvPr/>
              </p:nvSpPr>
              <p:spPr>
                <a:xfrm>
                  <a:off x="2316325" y="1096150"/>
                  <a:ext cx="2825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282" extrusionOk="0">
                      <a:moveTo>
                        <a:pt x="57" y="0"/>
                      </a:moveTo>
                      <a:lnTo>
                        <a:pt x="0" y="56"/>
                      </a:lnTo>
                      <a:lnTo>
                        <a:pt x="0" y="113"/>
                      </a:lnTo>
                      <a:lnTo>
                        <a:pt x="0" y="225"/>
                      </a:lnTo>
                      <a:lnTo>
                        <a:pt x="57" y="281"/>
                      </a:lnTo>
                      <a:lnTo>
                        <a:pt x="57" y="225"/>
                      </a:lnTo>
                      <a:lnTo>
                        <a:pt x="113" y="169"/>
                      </a:lnTo>
                      <a:lnTo>
                        <a:pt x="113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CCB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7" name="Google Shape;6967;p15"/>
                <p:cNvSpPr/>
                <p:nvPr/>
              </p:nvSpPr>
              <p:spPr>
                <a:xfrm>
                  <a:off x="2307900" y="1098950"/>
                  <a:ext cx="56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70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56" y="113"/>
                      </a:lnTo>
                      <a:lnTo>
                        <a:pt x="56" y="169"/>
                      </a:lnTo>
                      <a:lnTo>
                        <a:pt x="112" y="169"/>
                      </a:lnTo>
                      <a:lnTo>
                        <a:pt x="225" y="113"/>
                      </a:lnTo>
                      <a:lnTo>
                        <a:pt x="112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ACCB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8" name="Google Shape;6968;p15"/>
                <p:cNvSpPr/>
                <p:nvPr/>
              </p:nvSpPr>
              <p:spPr>
                <a:xfrm>
                  <a:off x="2284000" y="1136900"/>
                  <a:ext cx="28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69" extrusionOk="0">
                      <a:moveTo>
                        <a:pt x="57" y="0"/>
                      </a:moveTo>
                      <a:lnTo>
                        <a:pt x="1" y="56"/>
                      </a:lnTo>
                      <a:lnTo>
                        <a:pt x="57" y="113"/>
                      </a:lnTo>
                      <a:lnTo>
                        <a:pt x="57" y="169"/>
                      </a:lnTo>
                      <a:lnTo>
                        <a:pt x="113" y="113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4D2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9" name="Google Shape;6969;p15"/>
                <p:cNvSpPr/>
                <p:nvPr/>
              </p:nvSpPr>
              <p:spPr>
                <a:xfrm>
                  <a:off x="2260125" y="1124250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0" y="0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56" y="113"/>
                      </a:lnTo>
                      <a:lnTo>
                        <a:pt x="56" y="57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4D2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0" name="Google Shape;6970;p15"/>
                <p:cNvSpPr/>
                <p:nvPr/>
              </p:nvSpPr>
              <p:spPr>
                <a:xfrm>
                  <a:off x="2229200" y="1121425"/>
                  <a:ext cx="28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4" extrusionOk="0">
                      <a:moveTo>
                        <a:pt x="1" y="1"/>
                      </a:moveTo>
                      <a:lnTo>
                        <a:pt x="1" y="113"/>
                      </a:lnTo>
                      <a:lnTo>
                        <a:pt x="113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BCB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1" name="Google Shape;6971;p15"/>
                <p:cNvSpPr/>
                <p:nvPr/>
              </p:nvSpPr>
              <p:spPr>
                <a:xfrm>
                  <a:off x="2237625" y="11186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BCB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2" name="Google Shape;6972;p15"/>
                <p:cNvSpPr/>
                <p:nvPr/>
              </p:nvSpPr>
              <p:spPr>
                <a:xfrm>
                  <a:off x="2229200" y="112425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57"/>
                      </a:moveTo>
                      <a:lnTo>
                        <a:pt x="1" y="57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57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ABCB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3" name="Google Shape;6973;p15"/>
                <p:cNvSpPr/>
                <p:nvPr/>
              </p:nvSpPr>
              <p:spPr>
                <a:xfrm>
                  <a:off x="2282600" y="11369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56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57" y="56"/>
                      </a:lnTo>
                      <a:close/>
                    </a:path>
                  </a:pathLst>
                </a:custGeom>
                <a:solidFill>
                  <a:srgbClr val="B4D2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4" name="Google Shape;6974;p15"/>
                <p:cNvSpPr/>
                <p:nvPr/>
              </p:nvSpPr>
              <p:spPr>
                <a:xfrm>
                  <a:off x="2296650" y="1135475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0" y="1"/>
                      </a:move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4D2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5" name="Google Shape;6975;p15"/>
                <p:cNvSpPr/>
                <p:nvPr/>
              </p:nvSpPr>
              <p:spPr>
                <a:xfrm>
                  <a:off x="2293850" y="1142525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6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80A2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6" name="Google Shape;6976;p15"/>
                <p:cNvSpPr/>
                <p:nvPr/>
              </p:nvSpPr>
              <p:spPr>
                <a:xfrm>
                  <a:off x="1672775" y="1150950"/>
                  <a:ext cx="96975" cy="10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9" h="4048" extrusionOk="0">
                      <a:moveTo>
                        <a:pt x="1630" y="0"/>
                      </a:moveTo>
                      <a:lnTo>
                        <a:pt x="1574" y="56"/>
                      </a:lnTo>
                      <a:lnTo>
                        <a:pt x="1574" y="225"/>
                      </a:lnTo>
                      <a:lnTo>
                        <a:pt x="1630" y="225"/>
                      </a:lnTo>
                      <a:lnTo>
                        <a:pt x="1630" y="281"/>
                      </a:lnTo>
                      <a:lnTo>
                        <a:pt x="1349" y="281"/>
                      </a:lnTo>
                      <a:lnTo>
                        <a:pt x="1293" y="394"/>
                      </a:lnTo>
                      <a:lnTo>
                        <a:pt x="1237" y="450"/>
                      </a:lnTo>
                      <a:lnTo>
                        <a:pt x="1180" y="506"/>
                      </a:lnTo>
                      <a:lnTo>
                        <a:pt x="1124" y="675"/>
                      </a:lnTo>
                      <a:lnTo>
                        <a:pt x="1124" y="787"/>
                      </a:lnTo>
                      <a:lnTo>
                        <a:pt x="1124" y="956"/>
                      </a:lnTo>
                      <a:lnTo>
                        <a:pt x="1180" y="1068"/>
                      </a:lnTo>
                      <a:lnTo>
                        <a:pt x="1237" y="1124"/>
                      </a:lnTo>
                      <a:lnTo>
                        <a:pt x="1180" y="1181"/>
                      </a:lnTo>
                      <a:lnTo>
                        <a:pt x="1180" y="1293"/>
                      </a:lnTo>
                      <a:lnTo>
                        <a:pt x="1068" y="1237"/>
                      </a:lnTo>
                      <a:lnTo>
                        <a:pt x="1012" y="1181"/>
                      </a:lnTo>
                      <a:lnTo>
                        <a:pt x="956" y="1237"/>
                      </a:lnTo>
                      <a:lnTo>
                        <a:pt x="899" y="1293"/>
                      </a:lnTo>
                      <a:lnTo>
                        <a:pt x="899" y="1349"/>
                      </a:lnTo>
                      <a:lnTo>
                        <a:pt x="956" y="1462"/>
                      </a:lnTo>
                      <a:lnTo>
                        <a:pt x="1124" y="1574"/>
                      </a:lnTo>
                      <a:lnTo>
                        <a:pt x="1180" y="1630"/>
                      </a:lnTo>
                      <a:lnTo>
                        <a:pt x="1124" y="1743"/>
                      </a:lnTo>
                      <a:lnTo>
                        <a:pt x="1012" y="1911"/>
                      </a:lnTo>
                      <a:lnTo>
                        <a:pt x="956" y="1911"/>
                      </a:lnTo>
                      <a:lnTo>
                        <a:pt x="899" y="1855"/>
                      </a:lnTo>
                      <a:lnTo>
                        <a:pt x="899" y="1799"/>
                      </a:lnTo>
                      <a:lnTo>
                        <a:pt x="843" y="1686"/>
                      </a:lnTo>
                      <a:lnTo>
                        <a:pt x="787" y="1630"/>
                      </a:lnTo>
                      <a:lnTo>
                        <a:pt x="450" y="1630"/>
                      </a:lnTo>
                      <a:lnTo>
                        <a:pt x="337" y="1574"/>
                      </a:lnTo>
                      <a:lnTo>
                        <a:pt x="281" y="1462"/>
                      </a:lnTo>
                      <a:lnTo>
                        <a:pt x="225" y="1405"/>
                      </a:lnTo>
                      <a:lnTo>
                        <a:pt x="56" y="1349"/>
                      </a:lnTo>
                      <a:lnTo>
                        <a:pt x="112" y="1686"/>
                      </a:lnTo>
                      <a:lnTo>
                        <a:pt x="225" y="1799"/>
                      </a:lnTo>
                      <a:lnTo>
                        <a:pt x="337" y="1967"/>
                      </a:lnTo>
                      <a:lnTo>
                        <a:pt x="337" y="2024"/>
                      </a:lnTo>
                      <a:lnTo>
                        <a:pt x="281" y="2080"/>
                      </a:lnTo>
                      <a:lnTo>
                        <a:pt x="112" y="2136"/>
                      </a:lnTo>
                      <a:lnTo>
                        <a:pt x="112" y="2248"/>
                      </a:lnTo>
                      <a:lnTo>
                        <a:pt x="0" y="2417"/>
                      </a:lnTo>
                      <a:lnTo>
                        <a:pt x="112" y="2417"/>
                      </a:lnTo>
                      <a:lnTo>
                        <a:pt x="169" y="2473"/>
                      </a:lnTo>
                      <a:lnTo>
                        <a:pt x="225" y="2586"/>
                      </a:lnTo>
                      <a:lnTo>
                        <a:pt x="281" y="2586"/>
                      </a:lnTo>
                      <a:lnTo>
                        <a:pt x="337" y="2642"/>
                      </a:lnTo>
                      <a:lnTo>
                        <a:pt x="506" y="2867"/>
                      </a:lnTo>
                      <a:lnTo>
                        <a:pt x="618" y="2923"/>
                      </a:lnTo>
                      <a:lnTo>
                        <a:pt x="787" y="2979"/>
                      </a:lnTo>
                      <a:lnTo>
                        <a:pt x="787" y="3035"/>
                      </a:lnTo>
                      <a:lnTo>
                        <a:pt x="787" y="3148"/>
                      </a:lnTo>
                      <a:lnTo>
                        <a:pt x="787" y="3316"/>
                      </a:lnTo>
                      <a:lnTo>
                        <a:pt x="787" y="3429"/>
                      </a:lnTo>
                      <a:lnTo>
                        <a:pt x="787" y="3597"/>
                      </a:lnTo>
                      <a:lnTo>
                        <a:pt x="731" y="3541"/>
                      </a:lnTo>
                      <a:lnTo>
                        <a:pt x="618" y="3541"/>
                      </a:lnTo>
                      <a:lnTo>
                        <a:pt x="618" y="3597"/>
                      </a:lnTo>
                      <a:lnTo>
                        <a:pt x="675" y="3710"/>
                      </a:lnTo>
                      <a:lnTo>
                        <a:pt x="787" y="3766"/>
                      </a:lnTo>
                      <a:lnTo>
                        <a:pt x="843" y="3822"/>
                      </a:lnTo>
                      <a:lnTo>
                        <a:pt x="899" y="3935"/>
                      </a:lnTo>
                      <a:lnTo>
                        <a:pt x="1012" y="4047"/>
                      </a:lnTo>
                      <a:lnTo>
                        <a:pt x="1237" y="4047"/>
                      </a:lnTo>
                      <a:lnTo>
                        <a:pt x="1293" y="3991"/>
                      </a:lnTo>
                      <a:lnTo>
                        <a:pt x="1574" y="3654"/>
                      </a:lnTo>
                      <a:lnTo>
                        <a:pt x="1574" y="3597"/>
                      </a:lnTo>
                      <a:lnTo>
                        <a:pt x="1574" y="3541"/>
                      </a:lnTo>
                      <a:lnTo>
                        <a:pt x="1518" y="3429"/>
                      </a:lnTo>
                      <a:lnTo>
                        <a:pt x="1518" y="3373"/>
                      </a:lnTo>
                      <a:lnTo>
                        <a:pt x="1686" y="3597"/>
                      </a:lnTo>
                      <a:lnTo>
                        <a:pt x="1742" y="3654"/>
                      </a:lnTo>
                      <a:lnTo>
                        <a:pt x="1855" y="3710"/>
                      </a:lnTo>
                      <a:lnTo>
                        <a:pt x="1967" y="3710"/>
                      </a:lnTo>
                      <a:lnTo>
                        <a:pt x="2023" y="3654"/>
                      </a:lnTo>
                      <a:lnTo>
                        <a:pt x="2023" y="3541"/>
                      </a:lnTo>
                      <a:lnTo>
                        <a:pt x="2080" y="3429"/>
                      </a:lnTo>
                      <a:lnTo>
                        <a:pt x="2248" y="3148"/>
                      </a:lnTo>
                      <a:lnTo>
                        <a:pt x="2248" y="2979"/>
                      </a:lnTo>
                      <a:lnTo>
                        <a:pt x="2192" y="2811"/>
                      </a:lnTo>
                      <a:lnTo>
                        <a:pt x="2192" y="2811"/>
                      </a:lnTo>
                      <a:lnTo>
                        <a:pt x="2361" y="2867"/>
                      </a:lnTo>
                      <a:lnTo>
                        <a:pt x="2473" y="2979"/>
                      </a:lnTo>
                      <a:lnTo>
                        <a:pt x="2586" y="3092"/>
                      </a:lnTo>
                      <a:lnTo>
                        <a:pt x="2586" y="3316"/>
                      </a:lnTo>
                      <a:lnTo>
                        <a:pt x="2586" y="3429"/>
                      </a:lnTo>
                      <a:lnTo>
                        <a:pt x="2586" y="3485"/>
                      </a:lnTo>
                      <a:lnTo>
                        <a:pt x="2698" y="3541"/>
                      </a:lnTo>
                      <a:lnTo>
                        <a:pt x="2867" y="3541"/>
                      </a:lnTo>
                      <a:lnTo>
                        <a:pt x="2979" y="3485"/>
                      </a:lnTo>
                      <a:lnTo>
                        <a:pt x="3091" y="3260"/>
                      </a:lnTo>
                      <a:lnTo>
                        <a:pt x="3260" y="3148"/>
                      </a:lnTo>
                      <a:lnTo>
                        <a:pt x="3485" y="3092"/>
                      </a:lnTo>
                      <a:lnTo>
                        <a:pt x="3653" y="2979"/>
                      </a:lnTo>
                      <a:lnTo>
                        <a:pt x="3766" y="2867"/>
                      </a:lnTo>
                      <a:lnTo>
                        <a:pt x="3878" y="2698"/>
                      </a:lnTo>
                      <a:lnTo>
                        <a:pt x="3878" y="2529"/>
                      </a:lnTo>
                      <a:lnTo>
                        <a:pt x="3822" y="2473"/>
                      </a:lnTo>
                      <a:lnTo>
                        <a:pt x="3653" y="2473"/>
                      </a:lnTo>
                      <a:lnTo>
                        <a:pt x="3541" y="2417"/>
                      </a:lnTo>
                      <a:lnTo>
                        <a:pt x="3372" y="2248"/>
                      </a:lnTo>
                      <a:lnTo>
                        <a:pt x="3260" y="2192"/>
                      </a:lnTo>
                      <a:lnTo>
                        <a:pt x="3091" y="2248"/>
                      </a:lnTo>
                      <a:lnTo>
                        <a:pt x="2923" y="2305"/>
                      </a:lnTo>
                      <a:lnTo>
                        <a:pt x="2867" y="2248"/>
                      </a:lnTo>
                      <a:lnTo>
                        <a:pt x="2810" y="2192"/>
                      </a:lnTo>
                      <a:lnTo>
                        <a:pt x="2754" y="2136"/>
                      </a:lnTo>
                      <a:lnTo>
                        <a:pt x="2698" y="2024"/>
                      </a:lnTo>
                      <a:lnTo>
                        <a:pt x="2586" y="1967"/>
                      </a:lnTo>
                      <a:lnTo>
                        <a:pt x="2417" y="1911"/>
                      </a:lnTo>
                      <a:lnTo>
                        <a:pt x="2305" y="1799"/>
                      </a:lnTo>
                      <a:lnTo>
                        <a:pt x="2023" y="1518"/>
                      </a:lnTo>
                      <a:lnTo>
                        <a:pt x="1911" y="1349"/>
                      </a:lnTo>
                      <a:lnTo>
                        <a:pt x="1855" y="1181"/>
                      </a:lnTo>
                      <a:lnTo>
                        <a:pt x="1911" y="956"/>
                      </a:lnTo>
                      <a:lnTo>
                        <a:pt x="1967" y="787"/>
                      </a:lnTo>
                      <a:lnTo>
                        <a:pt x="1799" y="0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7" name="Google Shape;6977;p15"/>
                <p:cNvSpPr/>
                <p:nvPr/>
              </p:nvSpPr>
              <p:spPr>
                <a:xfrm>
                  <a:off x="1736000" y="1120025"/>
                  <a:ext cx="11250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" h="451" extrusionOk="0">
                      <a:moveTo>
                        <a:pt x="225" y="1"/>
                      </a:moveTo>
                      <a:lnTo>
                        <a:pt x="57" y="169"/>
                      </a:lnTo>
                      <a:lnTo>
                        <a:pt x="0" y="338"/>
                      </a:lnTo>
                      <a:lnTo>
                        <a:pt x="169" y="450"/>
                      </a:lnTo>
                      <a:lnTo>
                        <a:pt x="281" y="394"/>
                      </a:lnTo>
                      <a:lnTo>
                        <a:pt x="394" y="169"/>
                      </a:lnTo>
                      <a:lnTo>
                        <a:pt x="450" y="113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B1D2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8" name="Google Shape;6978;p15"/>
                <p:cNvSpPr/>
                <p:nvPr/>
              </p:nvSpPr>
              <p:spPr>
                <a:xfrm>
                  <a:off x="1627800" y="12015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7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1C3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9" name="Google Shape;6979;p15"/>
                <p:cNvSpPr/>
                <p:nvPr/>
              </p:nvSpPr>
              <p:spPr>
                <a:xfrm>
                  <a:off x="1700875" y="11593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6" y="0"/>
                      </a:moveTo>
                      <a:lnTo>
                        <a:pt x="0" y="57"/>
                      </a:lnTo>
                      <a:lnTo>
                        <a:pt x="56" y="57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0" name="Google Shape;6980;p15"/>
                <p:cNvSpPr/>
                <p:nvPr/>
              </p:nvSpPr>
              <p:spPr>
                <a:xfrm>
                  <a:off x="1658725" y="119450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56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5D4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1" name="Google Shape;6981;p15"/>
                <p:cNvSpPr/>
                <p:nvPr/>
              </p:nvSpPr>
              <p:spPr>
                <a:xfrm>
                  <a:off x="1698050" y="119170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0"/>
                      </a:moveTo>
                      <a:lnTo>
                        <a:pt x="1" y="56"/>
                      </a:lnTo>
                      <a:lnTo>
                        <a:pt x="1" y="56"/>
                      </a:lnTo>
                      <a:lnTo>
                        <a:pt x="1" y="56"/>
                      </a:lnTo>
                      <a:lnTo>
                        <a:pt x="1" y="56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2" name="Google Shape;6982;p15"/>
                <p:cNvSpPr/>
                <p:nvPr/>
              </p:nvSpPr>
              <p:spPr>
                <a:xfrm>
                  <a:off x="1733175" y="115375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57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B1D2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3" name="Google Shape;6983;p15"/>
                <p:cNvSpPr/>
                <p:nvPr/>
              </p:nvSpPr>
              <p:spPr>
                <a:xfrm>
                  <a:off x="1984700" y="1030100"/>
                  <a:ext cx="53425" cy="67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7" h="2699" extrusionOk="0">
                      <a:moveTo>
                        <a:pt x="226" y="1"/>
                      </a:moveTo>
                      <a:lnTo>
                        <a:pt x="113" y="57"/>
                      </a:lnTo>
                      <a:lnTo>
                        <a:pt x="1" y="225"/>
                      </a:lnTo>
                      <a:lnTo>
                        <a:pt x="169" y="338"/>
                      </a:lnTo>
                      <a:lnTo>
                        <a:pt x="282" y="506"/>
                      </a:lnTo>
                      <a:lnTo>
                        <a:pt x="338" y="619"/>
                      </a:lnTo>
                      <a:lnTo>
                        <a:pt x="282" y="731"/>
                      </a:lnTo>
                      <a:lnTo>
                        <a:pt x="226" y="844"/>
                      </a:lnTo>
                      <a:lnTo>
                        <a:pt x="282" y="956"/>
                      </a:lnTo>
                      <a:lnTo>
                        <a:pt x="338" y="1012"/>
                      </a:lnTo>
                      <a:lnTo>
                        <a:pt x="394" y="956"/>
                      </a:lnTo>
                      <a:lnTo>
                        <a:pt x="450" y="956"/>
                      </a:lnTo>
                      <a:lnTo>
                        <a:pt x="507" y="1012"/>
                      </a:lnTo>
                      <a:lnTo>
                        <a:pt x="563" y="1125"/>
                      </a:lnTo>
                      <a:lnTo>
                        <a:pt x="563" y="1237"/>
                      </a:lnTo>
                      <a:lnTo>
                        <a:pt x="450" y="1406"/>
                      </a:lnTo>
                      <a:lnTo>
                        <a:pt x="450" y="1462"/>
                      </a:lnTo>
                      <a:lnTo>
                        <a:pt x="394" y="1743"/>
                      </a:lnTo>
                      <a:lnTo>
                        <a:pt x="394" y="2024"/>
                      </a:lnTo>
                      <a:lnTo>
                        <a:pt x="450" y="2136"/>
                      </a:lnTo>
                      <a:lnTo>
                        <a:pt x="507" y="2193"/>
                      </a:lnTo>
                      <a:lnTo>
                        <a:pt x="731" y="2193"/>
                      </a:lnTo>
                      <a:lnTo>
                        <a:pt x="1012" y="2249"/>
                      </a:lnTo>
                      <a:lnTo>
                        <a:pt x="1237" y="2361"/>
                      </a:lnTo>
                      <a:lnTo>
                        <a:pt x="1406" y="2530"/>
                      </a:lnTo>
                      <a:lnTo>
                        <a:pt x="1575" y="2698"/>
                      </a:lnTo>
                      <a:lnTo>
                        <a:pt x="1856" y="2698"/>
                      </a:lnTo>
                      <a:lnTo>
                        <a:pt x="2080" y="2586"/>
                      </a:lnTo>
                      <a:lnTo>
                        <a:pt x="2080" y="2530"/>
                      </a:lnTo>
                      <a:lnTo>
                        <a:pt x="2137" y="2417"/>
                      </a:lnTo>
                      <a:lnTo>
                        <a:pt x="2080" y="2305"/>
                      </a:lnTo>
                      <a:lnTo>
                        <a:pt x="2024" y="2249"/>
                      </a:lnTo>
                      <a:lnTo>
                        <a:pt x="2024" y="2136"/>
                      </a:lnTo>
                      <a:lnTo>
                        <a:pt x="2080" y="2024"/>
                      </a:lnTo>
                      <a:lnTo>
                        <a:pt x="2080" y="1912"/>
                      </a:lnTo>
                      <a:lnTo>
                        <a:pt x="1912" y="1631"/>
                      </a:lnTo>
                      <a:lnTo>
                        <a:pt x="1912" y="1518"/>
                      </a:lnTo>
                      <a:lnTo>
                        <a:pt x="1912" y="1349"/>
                      </a:lnTo>
                      <a:lnTo>
                        <a:pt x="1968" y="1237"/>
                      </a:lnTo>
                      <a:lnTo>
                        <a:pt x="1912" y="1125"/>
                      </a:lnTo>
                      <a:lnTo>
                        <a:pt x="1856" y="1012"/>
                      </a:lnTo>
                      <a:lnTo>
                        <a:pt x="1743" y="956"/>
                      </a:lnTo>
                      <a:lnTo>
                        <a:pt x="1631" y="956"/>
                      </a:lnTo>
                      <a:lnTo>
                        <a:pt x="1631" y="900"/>
                      </a:lnTo>
                      <a:lnTo>
                        <a:pt x="1575" y="844"/>
                      </a:lnTo>
                      <a:lnTo>
                        <a:pt x="1799" y="844"/>
                      </a:lnTo>
                      <a:lnTo>
                        <a:pt x="1856" y="731"/>
                      </a:lnTo>
                      <a:lnTo>
                        <a:pt x="1912" y="675"/>
                      </a:lnTo>
                      <a:lnTo>
                        <a:pt x="1856" y="619"/>
                      </a:lnTo>
                      <a:lnTo>
                        <a:pt x="1687" y="563"/>
                      </a:lnTo>
                      <a:lnTo>
                        <a:pt x="1631" y="450"/>
                      </a:lnTo>
                      <a:lnTo>
                        <a:pt x="1575" y="282"/>
                      </a:lnTo>
                      <a:lnTo>
                        <a:pt x="1350" y="282"/>
                      </a:lnTo>
                      <a:lnTo>
                        <a:pt x="1350" y="338"/>
                      </a:lnTo>
                      <a:lnTo>
                        <a:pt x="1237" y="506"/>
                      </a:lnTo>
                      <a:lnTo>
                        <a:pt x="1125" y="506"/>
                      </a:lnTo>
                      <a:lnTo>
                        <a:pt x="1181" y="394"/>
                      </a:lnTo>
                      <a:lnTo>
                        <a:pt x="1125" y="282"/>
                      </a:lnTo>
                      <a:lnTo>
                        <a:pt x="1069" y="225"/>
                      </a:lnTo>
                      <a:lnTo>
                        <a:pt x="900" y="169"/>
                      </a:lnTo>
                      <a:lnTo>
                        <a:pt x="731" y="169"/>
                      </a:lnTo>
                      <a:lnTo>
                        <a:pt x="563" y="113"/>
                      </a:lnTo>
                      <a:lnTo>
                        <a:pt x="394" y="57"/>
                      </a:lnTo>
                      <a:lnTo>
                        <a:pt x="226" y="1"/>
                      </a:lnTo>
                      <a:close/>
                    </a:path>
                  </a:pathLst>
                </a:custGeom>
                <a:solidFill>
                  <a:srgbClr val="B1D3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4" name="Google Shape;6984;p15"/>
                <p:cNvSpPr/>
                <p:nvPr/>
              </p:nvSpPr>
              <p:spPr>
                <a:xfrm>
                  <a:off x="2033875" y="1028700"/>
                  <a:ext cx="66075" cy="4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3" h="1743" extrusionOk="0">
                      <a:moveTo>
                        <a:pt x="507" y="0"/>
                      </a:moveTo>
                      <a:lnTo>
                        <a:pt x="507" y="57"/>
                      </a:lnTo>
                      <a:lnTo>
                        <a:pt x="563" y="225"/>
                      </a:lnTo>
                      <a:lnTo>
                        <a:pt x="563" y="394"/>
                      </a:lnTo>
                      <a:lnTo>
                        <a:pt x="563" y="450"/>
                      </a:lnTo>
                      <a:lnTo>
                        <a:pt x="619" y="506"/>
                      </a:lnTo>
                      <a:lnTo>
                        <a:pt x="732" y="506"/>
                      </a:lnTo>
                      <a:lnTo>
                        <a:pt x="732" y="562"/>
                      </a:lnTo>
                      <a:lnTo>
                        <a:pt x="844" y="619"/>
                      </a:lnTo>
                      <a:lnTo>
                        <a:pt x="956" y="731"/>
                      </a:lnTo>
                      <a:lnTo>
                        <a:pt x="1013" y="731"/>
                      </a:lnTo>
                      <a:lnTo>
                        <a:pt x="1013" y="675"/>
                      </a:lnTo>
                      <a:lnTo>
                        <a:pt x="1069" y="619"/>
                      </a:lnTo>
                      <a:lnTo>
                        <a:pt x="1125" y="619"/>
                      </a:lnTo>
                      <a:lnTo>
                        <a:pt x="1181" y="675"/>
                      </a:lnTo>
                      <a:lnTo>
                        <a:pt x="1125" y="787"/>
                      </a:lnTo>
                      <a:lnTo>
                        <a:pt x="1069" y="956"/>
                      </a:lnTo>
                      <a:lnTo>
                        <a:pt x="1069" y="1012"/>
                      </a:lnTo>
                      <a:lnTo>
                        <a:pt x="1013" y="1012"/>
                      </a:lnTo>
                      <a:lnTo>
                        <a:pt x="956" y="956"/>
                      </a:lnTo>
                      <a:lnTo>
                        <a:pt x="900" y="1012"/>
                      </a:lnTo>
                      <a:lnTo>
                        <a:pt x="844" y="1068"/>
                      </a:lnTo>
                      <a:lnTo>
                        <a:pt x="732" y="1012"/>
                      </a:lnTo>
                      <a:lnTo>
                        <a:pt x="619" y="900"/>
                      </a:lnTo>
                      <a:lnTo>
                        <a:pt x="226" y="900"/>
                      </a:lnTo>
                      <a:lnTo>
                        <a:pt x="1" y="1012"/>
                      </a:lnTo>
                      <a:lnTo>
                        <a:pt x="1" y="1068"/>
                      </a:lnTo>
                      <a:lnTo>
                        <a:pt x="57" y="1237"/>
                      </a:lnTo>
                      <a:lnTo>
                        <a:pt x="170" y="1293"/>
                      </a:lnTo>
                      <a:lnTo>
                        <a:pt x="394" y="1462"/>
                      </a:lnTo>
                      <a:lnTo>
                        <a:pt x="844" y="1462"/>
                      </a:lnTo>
                      <a:lnTo>
                        <a:pt x="900" y="1405"/>
                      </a:lnTo>
                      <a:lnTo>
                        <a:pt x="1013" y="1349"/>
                      </a:lnTo>
                      <a:lnTo>
                        <a:pt x="1406" y="1405"/>
                      </a:lnTo>
                      <a:lnTo>
                        <a:pt x="1631" y="1518"/>
                      </a:lnTo>
                      <a:lnTo>
                        <a:pt x="1800" y="1687"/>
                      </a:lnTo>
                      <a:lnTo>
                        <a:pt x="1912" y="1743"/>
                      </a:lnTo>
                      <a:lnTo>
                        <a:pt x="2137" y="1743"/>
                      </a:lnTo>
                      <a:lnTo>
                        <a:pt x="2418" y="1574"/>
                      </a:lnTo>
                      <a:lnTo>
                        <a:pt x="2586" y="1462"/>
                      </a:lnTo>
                      <a:lnTo>
                        <a:pt x="2643" y="1293"/>
                      </a:lnTo>
                      <a:lnTo>
                        <a:pt x="2643" y="1237"/>
                      </a:lnTo>
                      <a:lnTo>
                        <a:pt x="2586" y="1181"/>
                      </a:lnTo>
                      <a:lnTo>
                        <a:pt x="2418" y="1012"/>
                      </a:lnTo>
                      <a:lnTo>
                        <a:pt x="2362" y="1012"/>
                      </a:lnTo>
                      <a:lnTo>
                        <a:pt x="2249" y="843"/>
                      </a:lnTo>
                      <a:lnTo>
                        <a:pt x="1856" y="843"/>
                      </a:lnTo>
                      <a:lnTo>
                        <a:pt x="1912" y="731"/>
                      </a:lnTo>
                      <a:lnTo>
                        <a:pt x="1968" y="675"/>
                      </a:lnTo>
                      <a:lnTo>
                        <a:pt x="2024" y="562"/>
                      </a:lnTo>
                      <a:lnTo>
                        <a:pt x="1912" y="506"/>
                      </a:lnTo>
                      <a:lnTo>
                        <a:pt x="1912" y="450"/>
                      </a:lnTo>
                      <a:lnTo>
                        <a:pt x="1912" y="338"/>
                      </a:lnTo>
                      <a:lnTo>
                        <a:pt x="1856" y="281"/>
                      </a:lnTo>
                      <a:lnTo>
                        <a:pt x="1743" y="225"/>
                      </a:lnTo>
                      <a:lnTo>
                        <a:pt x="1743" y="281"/>
                      </a:lnTo>
                      <a:lnTo>
                        <a:pt x="1575" y="281"/>
                      </a:lnTo>
                      <a:lnTo>
                        <a:pt x="1462" y="394"/>
                      </a:lnTo>
                      <a:lnTo>
                        <a:pt x="1350" y="338"/>
                      </a:lnTo>
                      <a:lnTo>
                        <a:pt x="1181" y="338"/>
                      </a:lnTo>
                      <a:lnTo>
                        <a:pt x="1125" y="394"/>
                      </a:lnTo>
                      <a:lnTo>
                        <a:pt x="1069" y="394"/>
                      </a:lnTo>
                      <a:lnTo>
                        <a:pt x="900" y="338"/>
                      </a:lnTo>
                      <a:lnTo>
                        <a:pt x="732" y="281"/>
                      </a:lnTo>
                      <a:lnTo>
                        <a:pt x="675" y="169"/>
                      </a:lnTo>
                      <a:lnTo>
                        <a:pt x="675" y="57"/>
                      </a:lnTo>
                      <a:lnTo>
                        <a:pt x="675" y="0"/>
                      </a:lnTo>
                      <a:close/>
                    </a:path>
                  </a:pathLst>
                </a:custGeom>
                <a:solidFill>
                  <a:srgbClr val="A6CC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5" name="Google Shape;6985;p15"/>
                <p:cNvSpPr/>
                <p:nvPr/>
              </p:nvSpPr>
              <p:spPr>
                <a:xfrm>
                  <a:off x="2098525" y="999200"/>
                  <a:ext cx="30925" cy="6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" h="2755" extrusionOk="0">
                      <a:moveTo>
                        <a:pt x="731" y="0"/>
                      </a:moveTo>
                      <a:lnTo>
                        <a:pt x="731" y="225"/>
                      </a:lnTo>
                      <a:lnTo>
                        <a:pt x="731" y="393"/>
                      </a:lnTo>
                      <a:lnTo>
                        <a:pt x="787" y="731"/>
                      </a:lnTo>
                      <a:lnTo>
                        <a:pt x="787" y="1124"/>
                      </a:lnTo>
                      <a:lnTo>
                        <a:pt x="787" y="1293"/>
                      </a:lnTo>
                      <a:lnTo>
                        <a:pt x="787" y="1405"/>
                      </a:lnTo>
                      <a:lnTo>
                        <a:pt x="787" y="1518"/>
                      </a:lnTo>
                      <a:lnTo>
                        <a:pt x="787" y="1574"/>
                      </a:lnTo>
                      <a:lnTo>
                        <a:pt x="731" y="1574"/>
                      </a:lnTo>
                      <a:lnTo>
                        <a:pt x="619" y="1518"/>
                      </a:lnTo>
                      <a:lnTo>
                        <a:pt x="562" y="1405"/>
                      </a:lnTo>
                      <a:lnTo>
                        <a:pt x="450" y="1349"/>
                      </a:lnTo>
                      <a:lnTo>
                        <a:pt x="394" y="1293"/>
                      </a:lnTo>
                      <a:lnTo>
                        <a:pt x="338" y="1293"/>
                      </a:lnTo>
                      <a:lnTo>
                        <a:pt x="169" y="1461"/>
                      </a:lnTo>
                      <a:lnTo>
                        <a:pt x="57" y="1911"/>
                      </a:lnTo>
                      <a:lnTo>
                        <a:pt x="57" y="2417"/>
                      </a:lnTo>
                      <a:lnTo>
                        <a:pt x="57" y="2473"/>
                      </a:lnTo>
                      <a:lnTo>
                        <a:pt x="0" y="2585"/>
                      </a:lnTo>
                      <a:lnTo>
                        <a:pt x="0" y="2642"/>
                      </a:lnTo>
                      <a:lnTo>
                        <a:pt x="113" y="2754"/>
                      </a:lnTo>
                      <a:lnTo>
                        <a:pt x="225" y="2754"/>
                      </a:lnTo>
                      <a:lnTo>
                        <a:pt x="338" y="2698"/>
                      </a:lnTo>
                      <a:lnTo>
                        <a:pt x="562" y="2417"/>
                      </a:lnTo>
                      <a:lnTo>
                        <a:pt x="787" y="2192"/>
                      </a:lnTo>
                      <a:lnTo>
                        <a:pt x="900" y="2192"/>
                      </a:lnTo>
                      <a:lnTo>
                        <a:pt x="1012" y="2080"/>
                      </a:lnTo>
                      <a:lnTo>
                        <a:pt x="1125" y="1967"/>
                      </a:lnTo>
                      <a:lnTo>
                        <a:pt x="1125" y="1799"/>
                      </a:lnTo>
                      <a:lnTo>
                        <a:pt x="1068" y="1630"/>
                      </a:lnTo>
                      <a:lnTo>
                        <a:pt x="1012" y="1405"/>
                      </a:lnTo>
                      <a:lnTo>
                        <a:pt x="1012" y="1405"/>
                      </a:lnTo>
                      <a:lnTo>
                        <a:pt x="1068" y="1461"/>
                      </a:lnTo>
                      <a:lnTo>
                        <a:pt x="1181" y="1461"/>
                      </a:lnTo>
                      <a:lnTo>
                        <a:pt x="1237" y="1349"/>
                      </a:lnTo>
                      <a:lnTo>
                        <a:pt x="1237" y="1293"/>
                      </a:lnTo>
                      <a:lnTo>
                        <a:pt x="1237" y="1180"/>
                      </a:lnTo>
                      <a:lnTo>
                        <a:pt x="1125" y="956"/>
                      </a:lnTo>
                      <a:lnTo>
                        <a:pt x="1125" y="731"/>
                      </a:lnTo>
                      <a:lnTo>
                        <a:pt x="1068" y="618"/>
                      </a:lnTo>
                      <a:lnTo>
                        <a:pt x="1012" y="618"/>
                      </a:lnTo>
                      <a:lnTo>
                        <a:pt x="900" y="450"/>
                      </a:lnTo>
                      <a:lnTo>
                        <a:pt x="843" y="337"/>
                      </a:lnTo>
                      <a:lnTo>
                        <a:pt x="843" y="225"/>
                      </a:lnTo>
                      <a:lnTo>
                        <a:pt x="843" y="112"/>
                      </a:lnTo>
                      <a:lnTo>
                        <a:pt x="731" y="0"/>
                      </a:lnTo>
                      <a:close/>
                    </a:path>
                  </a:pathLst>
                </a:custGeom>
                <a:solidFill>
                  <a:srgbClr val="A9CE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6" name="Google Shape;6986;p15"/>
                <p:cNvSpPr/>
                <p:nvPr/>
              </p:nvSpPr>
              <p:spPr>
                <a:xfrm>
                  <a:off x="1994550" y="1004800"/>
                  <a:ext cx="32325" cy="3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" h="1350" extrusionOk="0">
                      <a:moveTo>
                        <a:pt x="1293" y="1"/>
                      </a:moveTo>
                      <a:lnTo>
                        <a:pt x="1124" y="57"/>
                      </a:lnTo>
                      <a:lnTo>
                        <a:pt x="731" y="226"/>
                      </a:lnTo>
                      <a:lnTo>
                        <a:pt x="731" y="619"/>
                      </a:lnTo>
                      <a:lnTo>
                        <a:pt x="787" y="675"/>
                      </a:lnTo>
                      <a:lnTo>
                        <a:pt x="731" y="732"/>
                      </a:lnTo>
                      <a:lnTo>
                        <a:pt x="618" y="675"/>
                      </a:lnTo>
                      <a:lnTo>
                        <a:pt x="562" y="619"/>
                      </a:lnTo>
                      <a:lnTo>
                        <a:pt x="394" y="394"/>
                      </a:lnTo>
                      <a:lnTo>
                        <a:pt x="225" y="394"/>
                      </a:lnTo>
                      <a:lnTo>
                        <a:pt x="56" y="451"/>
                      </a:lnTo>
                      <a:lnTo>
                        <a:pt x="0" y="507"/>
                      </a:lnTo>
                      <a:lnTo>
                        <a:pt x="56" y="563"/>
                      </a:lnTo>
                      <a:lnTo>
                        <a:pt x="56" y="619"/>
                      </a:lnTo>
                      <a:lnTo>
                        <a:pt x="113" y="675"/>
                      </a:lnTo>
                      <a:lnTo>
                        <a:pt x="225" y="732"/>
                      </a:lnTo>
                      <a:lnTo>
                        <a:pt x="281" y="844"/>
                      </a:lnTo>
                      <a:lnTo>
                        <a:pt x="337" y="1013"/>
                      </a:lnTo>
                      <a:lnTo>
                        <a:pt x="394" y="1069"/>
                      </a:lnTo>
                      <a:lnTo>
                        <a:pt x="506" y="1069"/>
                      </a:lnTo>
                      <a:lnTo>
                        <a:pt x="618" y="1125"/>
                      </a:lnTo>
                      <a:lnTo>
                        <a:pt x="675" y="1181"/>
                      </a:lnTo>
                      <a:lnTo>
                        <a:pt x="731" y="1350"/>
                      </a:lnTo>
                      <a:lnTo>
                        <a:pt x="843" y="1350"/>
                      </a:lnTo>
                      <a:lnTo>
                        <a:pt x="956" y="1294"/>
                      </a:lnTo>
                      <a:lnTo>
                        <a:pt x="1181" y="956"/>
                      </a:lnTo>
                      <a:lnTo>
                        <a:pt x="1237" y="844"/>
                      </a:lnTo>
                      <a:lnTo>
                        <a:pt x="1181" y="732"/>
                      </a:lnTo>
                      <a:lnTo>
                        <a:pt x="1012" y="732"/>
                      </a:lnTo>
                      <a:lnTo>
                        <a:pt x="1068" y="563"/>
                      </a:lnTo>
                      <a:lnTo>
                        <a:pt x="1181" y="451"/>
                      </a:lnTo>
                      <a:lnTo>
                        <a:pt x="1181" y="338"/>
                      </a:lnTo>
                      <a:lnTo>
                        <a:pt x="1181" y="282"/>
                      </a:lnTo>
                      <a:lnTo>
                        <a:pt x="1237" y="226"/>
                      </a:lnTo>
                      <a:lnTo>
                        <a:pt x="1293" y="169"/>
                      </a:lnTo>
                      <a:lnTo>
                        <a:pt x="1293" y="1"/>
                      </a:lnTo>
                      <a:close/>
                    </a:path>
                  </a:pathLst>
                </a:custGeom>
                <a:solidFill>
                  <a:srgbClr val="B4D4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7" name="Google Shape;6987;p15"/>
                <p:cNvSpPr/>
                <p:nvPr/>
              </p:nvSpPr>
              <p:spPr>
                <a:xfrm>
                  <a:off x="2040900" y="994975"/>
                  <a:ext cx="23925" cy="30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1237" extrusionOk="0">
                      <a:moveTo>
                        <a:pt x="732" y="0"/>
                      </a:moveTo>
                      <a:lnTo>
                        <a:pt x="563" y="57"/>
                      </a:lnTo>
                      <a:lnTo>
                        <a:pt x="113" y="225"/>
                      </a:lnTo>
                      <a:lnTo>
                        <a:pt x="1" y="281"/>
                      </a:lnTo>
                      <a:lnTo>
                        <a:pt x="1" y="450"/>
                      </a:lnTo>
                      <a:lnTo>
                        <a:pt x="57" y="619"/>
                      </a:lnTo>
                      <a:lnTo>
                        <a:pt x="226" y="675"/>
                      </a:lnTo>
                      <a:lnTo>
                        <a:pt x="282" y="619"/>
                      </a:lnTo>
                      <a:lnTo>
                        <a:pt x="394" y="675"/>
                      </a:lnTo>
                      <a:lnTo>
                        <a:pt x="338" y="844"/>
                      </a:lnTo>
                      <a:lnTo>
                        <a:pt x="338" y="956"/>
                      </a:lnTo>
                      <a:lnTo>
                        <a:pt x="394" y="1068"/>
                      </a:lnTo>
                      <a:lnTo>
                        <a:pt x="675" y="1068"/>
                      </a:lnTo>
                      <a:lnTo>
                        <a:pt x="732" y="1181"/>
                      </a:lnTo>
                      <a:lnTo>
                        <a:pt x="788" y="1237"/>
                      </a:lnTo>
                      <a:lnTo>
                        <a:pt x="900" y="1237"/>
                      </a:lnTo>
                      <a:lnTo>
                        <a:pt x="900" y="1181"/>
                      </a:lnTo>
                      <a:lnTo>
                        <a:pt x="900" y="1125"/>
                      </a:lnTo>
                      <a:lnTo>
                        <a:pt x="900" y="956"/>
                      </a:lnTo>
                      <a:lnTo>
                        <a:pt x="956" y="844"/>
                      </a:lnTo>
                      <a:lnTo>
                        <a:pt x="956" y="675"/>
                      </a:lnTo>
                      <a:lnTo>
                        <a:pt x="844" y="675"/>
                      </a:lnTo>
                      <a:lnTo>
                        <a:pt x="844" y="731"/>
                      </a:lnTo>
                      <a:lnTo>
                        <a:pt x="844" y="844"/>
                      </a:lnTo>
                      <a:lnTo>
                        <a:pt x="788" y="900"/>
                      </a:lnTo>
                      <a:lnTo>
                        <a:pt x="732" y="900"/>
                      </a:lnTo>
                      <a:lnTo>
                        <a:pt x="732" y="844"/>
                      </a:lnTo>
                      <a:lnTo>
                        <a:pt x="619" y="562"/>
                      </a:lnTo>
                      <a:lnTo>
                        <a:pt x="451" y="338"/>
                      </a:lnTo>
                      <a:lnTo>
                        <a:pt x="394" y="281"/>
                      </a:lnTo>
                      <a:lnTo>
                        <a:pt x="394" y="225"/>
                      </a:lnTo>
                      <a:lnTo>
                        <a:pt x="451" y="225"/>
                      </a:lnTo>
                      <a:lnTo>
                        <a:pt x="507" y="281"/>
                      </a:lnTo>
                      <a:lnTo>
                        <a:pt x="675" y="394"/>
                      </a:lnTo>
                      <a:lnTo>
                        <a:pt x="732" y="338"/>
                      </a:lnTo>
                      <a:lnTo>
                        <a:pt x="844" y="225"/>
                      </a:lnTo>
                      <a:lnTo>
                        <a:pt x="900" y="113"/>
                      </a:lnTo>
                      <a:lnTo>
                        <a:pt x="844" y="57"/>
                      </a:lnTo>
                      <a:lnTo>
                        <a:pt x="788" y="0"/>
                      </a:lnTo>
                      <a:close/>
                    </a:path>
                  </a:pathLst>
                </a:custGeom>
                <a:solidFill>
                  <a:srgbClr val="A8CB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8" name="Google Shape;6988;p15"/>
                <p:cNvSpPr/>
                <p:nvPr/>
              </p:nvSpPr>
              <p:spPr>
                <a:xfrm>
                  <a:off x="2074625" y="1035725"/>
                  <a:ext cx="32350" cy="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" h="1013" extrusionOk="0">
                      <a:moveTo>
                        <a:pt x="1125" y="0"/>
                      </a:moveTo>
                      <a:lnTo>
                        <a:pt x="1069" y="57"/>
                      </a:lnTo>
                      <a:lnTo>
                        <a:pt x="1069" y="113"/>
                      </a:lnTo>
                      <a:lnTo>
                        <a:pt x="900" y="113"/>
                      </a:lnTo>
                      <a:lnTo>
                        <a:pt x="900" y="169"/>
                      </a:lnTo>
                      <a:lnTo>
                        <a:pt x="844" y="281"/>
                      </a:lnTo>
                      <a:lnTo>
                        <a:pt x="788" y="281"/>
                      </a:lnTo>
                      <a:lnTo>
                        <a:pt x="675" y="225"/>
                      </a:lnTo>
                      <a:lnTo>
                        <a:pt x="563" y="225"/>
                      </a:lnTo>
                      <a:lnTo>
                        <a:pt x="394" y="281"/>
                      </a:lnTo>
                      <a:lnTo>
                        <a:pt x="226" y="394"/>
                      </a:lnTo>
                      <a:lnTo>
                        <a:pt x="57" y="450"/>
                      </a:lnTo>
                      <a:lnTo>
                        <a:pt x="1" y="562"/>
                      </a:lnTo>
                      <a:lnTo>
                        <a:pt x="57" y="619"/>
                      </a:lnTo>
                      <a:lnTo>
                        <a:pt x="282" y="675"/>
                      </a:lnTo>
                      <a:lnTo>
                        <a:pt x="451" y="675"/>
                      </a:lnTo>
                      <a:lnTo>
                        <a:pt x="563" y="619"/>
                      </a:lnTo>
                      <a:lnTo>
                        <a:pt x="619" y="731"/>
                      </a:lnTo>
                      <a:lnTo>
                        <a:pt x="619" y="787"/>
                      </a:lnTo>
                      <a:lnTo>
                        <a:pt x="675" y="787"/>
                      </a:lnTo>
                      <a:lnTo>
                        <a:pt x="732" y="731"/>
                      </a:lnTo>
                      <a:lnTo>
                        <a:pt x="788" y="675"/>
                      </a:lnTo>
                      <a:lnTo>
                        <a:pt x="900" y="731"/>
                      </a:lnTo>
                      <a:lnTo>
                        <a:pt x="956" y="787"/>
                      </a:lnTo>
                      <a:lnTo>
                        <a:pt x="956" y="956"/>
                      </a:lnTo>
                      <a:lnTo>
                        <a:pt x="1013" y="1012"/>
                      </a:lnTo>
                      <a:lnTo>
                        <a:pt x="1125" y="1012"/>
                      </a:lnTo>
                      <a:lnTo>
                        <a:pt x="1181" y="843"/>
                      </a:lnTo>
                      <a:lnTo>
                        <a:pt x="1181" y="731"/>
                      </a:lnTo>
                      <a:lnTo>
                        <a:pt x="1125" y="675"/>
                      </a:lnTo>
                      <a:lnTo>
                        <a:pt x="1069" y="506"/>
                      </a:lnTo>
                      <a:lnTo>
                        <a:pt x="1069" y="450"/>
                      </a:lnTo>
                      <a:lnTo>
                        <a:pt x="1125" y="394"/>
                      </a:lnTo>
                      <a:lnTo>
                        <a:pt x="1181" y="338"/>
                      </a:lnTo>
                      <a:lnTo>
                        <a:pt x="1294" y="225"/>
                      </a:lnTo>
                      <a:lnTo>
                        <a:pt x="1237" y="113"/>
                      </a:lnTo>
                      <a:lnTo>
                        <a:pt x="1125" y="0"/>
                      </a:lnTo>
                      <a:close/>
                    </a:path>
                  </a:pathLst>
                </a:custGeom>
                <a:solidFill>
                  <a:srgbClr val="9FC7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9" name="Google Shape;6989;p15"/>
                <p:cNvSpPr/>
                <p:nvPr/>
              </p:nvSpPr>
              <p:spPr>
                <a:xfrm>
                  <a:off x="2028275" y="1038525"/>
                  <a:ext cx="8450" cy="1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676" extrusionOk="0">
                      <a:moveTo>
                        <a:pt x="225" y="1"/>
                      </a:moveTo>
                      <a:lnTo>
                        <a:pt x="113" y="57"/>
                      </a:lnTo>
                      <a:lnTo>
                        <a:pt x="113" y="169"/>
                      </a:lnTo>
                      <a:lnTo>
                        <a:pt x="113" y="282"/>
                      </a:lnTo>
                      <a:lnTo>
                        <a:pt x="113" y="394"/>
                      </a:lnTo>
                      <a:lnTo>
                        <a:pt x="0" y="450"/>
                      </a:lnTo>
                      <a:lnTo>
                        <a:pt x="0" y="563"/>
                      </a:lnTo>
                      <a:lnTo>
                        <a:pt x="56" y="619"/>
                      </a:lnTo>
                      <a:lnTo>
                        <a:pt x="113" y="675"/>
                      </a:lnTo>
                      <a:lnTo>
                        <a:pt x="169" y="675"/>
                      </a:lnTo>
                      <a:lnTo>
                        <a:pt x="225" y="619"/>
                      </a:lnTo>
                      <a:lnTo>
                        <a:pt x="225" y="507"/>
                      </a:lnTo>
                      <a:lnTo>
                        <a:pt x="281" y="394"/>
                      </a:lnTo>
                      <a:lnTo>
                        <a:pt x="337" y="282"/>
                      </a:lnTo>
                      <a:lnTo>
                        <a:pt x="337" y="169"/>
                      </a:lnTo>
                      <a:lnTo>
                        <a:pt x="281" y="57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A6CC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0" name="Google Shape;6990;p15"/>
                <p:cNvSpPr/>
                <p:nvPr/>
              </p:nvSpPr>
              <p:spPr>
                <a:xfrm>
                  <a:off x="2081650" y="1031500"/>
                  <a:ext cx="42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82" extrusionOk="0">
                      <a:moveTo>
                        <a:pt x="113" y="1"/>
                      </a:moveTo>
                      <a:lnTo>
                        <a:pt x="113" y="57"/>
                      </a:lnTo>
                      <a:lnTo>
                        <a:pt x="57" y="226"/>
                      </a:lnTo>
                      <a:lnTo>
                        <a:pt x="1" y="226"/>
                      </a:lnTo>
                      <a:lnTo>
                        <a:pt x="57" y="282"/>
                      </a:lnTo>
                      <a:lnTo>
                        <a:pt x="113" y="282"/>
                      </a:lnTo>
                      <a:lnTo>
                        <a:pt x="170" y="226"/>
                      </a:lnTo>
                      <a:lnTo>
                        <a:pt x="170" y="57"/>
                      </a:lnTo>
                      <a:lnTo>
                        <a:pt x="170" y="1"/>
                      </a:lnTo>
                      <a:close/>
                    </a:path>
                  </a:pathLst>
                </a:custGeom>
                <a:solidFill>
                  <a:srgbClr val="A6CC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1" name="Google Shape;6991;p15"/>
                <p:cNvSpPr/>
                <p:nvPr/>
              </p:nvSpPr>
              <p:spPr>
                <a:xfrm>
                  <a:off x="2054975" y="1025875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0" y="1"/>
                      </a:moveTo>
                      <a:lnTo>
                        <a:pt x="0" y="113"/>
                      </a:lnTo>
                      <a:lnTo>
                        <a:pt x="56" y="113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A8CB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2" name="Google Shape;6992;p15"/>
                <p:cNvSpPr/>
                <p:nvPr/>
              </p:nvSpPr>
              <p:spPr>
                <a:xfrm>
                  <a:off x="2066200" y="9949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0"/>
                      </a:moveTo>
                      <a:lnTo>
                        <a:pt x="57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8CB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3" name="Google Shape;6993;p15"/>
                <p:cNvSpPr/>
                <p:nvPr/>
              </p:nvSpPr>
              <p:spPr>
                <a:xfrm>
                  <a:off x="2071825" y="992175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0" y="56"/>
                      </a:moveTo>
                      <a:lnTo>
                        <a:pt x="0" y="56"/>
                      </a:lnTo>
                      <a:lnTo>
                        <a:pt x="0" y="0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solidFill>
                  <a:srgbClr val="A8CB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4" name="Google Shape;6994;p15"/>
                <p:cNvSpPr/>
                <p:nvPr/>
              </p:nvSpPr>
              <p:spPr>
                <a:xfrm>
                  <a:off x="2099925" y="999200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1" y="0"/>
                      </a:moveTo>
                      <a:lnTo>
                        <a:pt x="1" y="56"/>
                      </a:lnTo>
                      <a:lnTo>
                        <a:pt x="113" y="5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8CB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5" name="Google Shape;6995;p15"/>
                <p:cNvSpPr/>
                <p:nvPr/>
              </p:nvSpPr>
              <p:spPr>
                <a:xfrm>
                  <a:off x="2099925" y="100060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0"/>
                      </a:moveTo>
                      <a:lnTo>
                        <a:pt x="1" y="56"/>
                      </a:lnTo>
                      <a:lnTo>
                        <a:pt x="1" y="56"/>
                      </a:lnTo>
                      <a:lnTo>
                        <a:pt x="1" y="56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8CB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6" name="Google Shape;6996;p15"/>
                <p:cNvSpPr/>
                <p:nvPr/>
              </p:nvSpPr>
              <p:spPr>
                <a:xfrm>
                  <a:off x="2099925" y="1004800"/>
                  <a:ext cx="2850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8" extrusionOk="0">
                      <a:moveTo>
                        <a:pt x="113" y="57"/>
                      </a:moveTo>
                      <a:lnTo>
                        <a:pt x="113" y="57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13" y="57"/>
                      </a:lnTo>
                      <a:lnTo>
                        <a:pt x="113" y="57"/>
                      </a:lnTo>
                      <a:close/>
                    </a:path>
                  </a:pathLst>
                </a:custGeom>
                <a:solidFill>
                  <a:srgbClr val="A8CB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7" name="Google Shape;6997;p15"/>
                <p:cNvSpPr/>
                <p:nvPr/>
              </p:nvSpPr>
              <p:spPr>
                <a:xfrm>
                  <a:off x="1750050" y="1108800"/>
                  <a:ext cx="59050" cy="1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2" h="4497" extrusionOk="0">
                      <a:moveTo>
                        <a:pt x="2080" y="0"/>
                      </a:moveTo>
                      <a:lnTo>
                        <a:pt x="2024" y="112"/>
                      </a:lnTo>
                      <a:lnTo>
                        <a:pt x="1968" y="169"/>
                      </a:lnTo>
                      <a:lnTo>
                        <a:pt x="1687" y="169"/>
                      </a:lnTo>
                      <a:lnTo>
                        <a:pt x="1687" y="225"/>
                      </a:lnTo>
                      <a:lnTo>
                        <a:pt x="1687" y="281"/>
                      </a:lnTo>
                      <a:lnTo>
                        <a:pt x="1687" y="337"/>
                      </a:lnTo>
                      <a:lnTo>
                        <a:pt x="1630" y="394"/>
                      </a:lnTo>
                      <a:lnTo>
                        <a:pt x="1574" y="394"/>
                      </a:lnTo>
                      <a:lnTo>
                        <a:pt x="1518" y="337"/>
                      </a:lnTo>
                      <a:lnTo>
                        <a:pt x="1406" y="281"/>
                      </a:lnTo>
                      <a:lnTo>
                        <a:pt x="1406" y="337"/>
                      </a:lnTo>
                      <a:lnTo>
                        <a:pt x="1406" y="450"/>
                      </a:lnTo>
                      <a:lnTo>
                        <a:pt x="1462" y="562"/>
                      </a:lnTo>
                      <a:lnTo>
                        <a:pt x="1462" y="731"/>
                      </a:lnTo>
                      <a:lnTo>
                        <a:pt x="1462" y="787"/>
                      </a:lnTo>
                      <a:lnTo>
                        <a:pt x="1406" y="843"/>
                      </a:lnTo>
                      <a:lnTo>
                        <a:pt x="1462" y="956"/>
                      </a:lnTo>
                      <a:lnTo>
                        <a:pt x="1518" y="1012"/>
                      </a:lnTo>
                      <a:lnTo>
                        <a:pt x="1462" y="1124"/>
                      </a:lnTo>
                      <a:lnTo>
                        <a:pt x="1181" y="899"/>
                      </a:lnTo>
                      <a:lnTo>
                        <a:pt x="1068" y="731"/>
                      </a:lnTo>
                      <a:lnTo>
                        <a:pt x="1012" y="562"/>
                      </a:lnTo>
                      <a:lnTo>
                        <a:pt x="1012" y="506"/>
                      </a:lnTo>
                      <a:lnTo>
                        <a:pt x="956" y="506"/>
                      </a:lnTo>
                      <a:lnTo>
                        <a:pt x="843" y="562"/>
                      </a:lnTo>
                      <a:lnTo>
                        <a:pt x="731" y="731"/>
                      </a:lnTo>
                      <a:lnTo>
                        <a:pt x="843" y="899"/>
                      </a:lnTo>
                      <a:lnTo>
                        <a:pt x="900" y="1012"/>
                      </a:lnTo>
                      <a:lnTo>
                        <a:pt x="956" y="1124"/>
                      </a:lnTo>
                      <a:lnTo>
                        <a:pt x="956" y="1180"/>
                      </a:lnTo>
                      <a:lnTo>
                        <a:pt x="1068" y="1180"/>
                      </a:lnTo>
                      <a:lnTo>
                        <a:pt x="1124" y="1237"/>
                      </a:lnTo>
                      <a:lnTo>
                        <a:pt x="1124" y="1574"/>
                      </a:lnTo>
                      <a:lnTo>
                        <a:pt x="1124" y="1686"/>
                      </a:lnTo>
                      <a:lnTo>
                        <a:pt x="1068" y="1686"/>
                      </a:lnTo>
                      <a:lnTo>
                        <a:pt x="956" y="1574"/>
                      </a:lnTo>
                      <a:lnTo>
                        <a:pt x="900" y="1461"/>
                      </a:lnTo>
                      <a:lnTo>
                        <a:pt x="900" y="1405"/>
                      </a:lnTo>
                      <a:lnTo>
                        <a:pt x="843" y="1180"/>
                      </a:lnTo>
                      <a:lnTo>
                        <a:pt x="731" y="1012"/>
                      </a:lnTo>
                      <a:lnTo>
                        <a:pt x="675" y="956"/>
                      </a:lnTo>
                      <a:lnTo>
                        <a:pt x="619" y="956"/>
                      </a:lnTo>
                      <a:lnTo>
                        <a:pt x="562" y="1012"/>
                      </a:lnTo>
                      <a:lnTo>
                        <a:pt x="619" y="1068"/>
                      </a:lnTo>
                      <a:lnTo>
                        <a:pt x="731" y="1237"/>
                      </a:lnTo>
                      <a:lnTo>
                        <a:pt x="731" y="1405"/>
                      </a:lnTo>
                      <a:lnTo>
                        <a:pt x="787" y="1574"/>
                      </a:lnTo>
                      <a:lnTo>
                        <a:pt x="787" y="1742"/>
                      </a:lnTo>
                      <a:lnTo>
                        <a:pt x="787" y="1855"/>
                      </a:lnTo>
                      <a:lnTo>
                        <a:pt x="731" y="1911"/>
                      </a:lnTo>
                      <a:lnTo>
                        <a:pt x="731" y="2023"/>
                      </a:lnTo>
                      <a:lnTo>
                        <a:pt x="731" y="2136"/>
                      </a:lnTo>
                      <a:lnTo>
                        <a:pt x="731" y="2192"/>
                      </a:lnTo>
                      <a:lnTo>
                        <a:pt x="675" y="2305"/>
                      </a:lnTo>
                      <a:lnTo>
                        <a:pt x="562" y="2417"/>
                      </a:lnTo>
                      <a:lnTo>
                        <a:pt x="450" y="2473"/>
                      </a:lnTo>
                      <a:lnTo>
                        <a:pt x="281" y="2473"/>
                      </a:lnTo>
                      <a:lnTo>
                        <a:pt x="225" y="2417"/>
                      </a:lnTo>
                      <a:lnTo>
                        <a:pt x="225" y="2361"/>
                      </a:lnTo>
                      <a:lnTo>
                        <a:pt x="506" y="2248"/>
                      </a:lnTo>
                      <a:lnTo>
                        <a:pt x="506" y="2080"/>
                      </a:lnTo>
                      <a:lnTo>
                        <a:pt x="394" y="1911"/>
                      </a:lnTo>
                      <a:lnTo>
                        <a:pt x="281" y="2080"/>
                      </a:lnTo>
                      <a:lnTo>
                        <a:pt x="169" y="2192"/>
                      </a:lnTo>
                      <a:lnTo>
                        <a:pt x="57" y="2248"/>
                      </a:lnTo>
                      <a:lnTo>
                        <a:pt x="0" y="2305"/>
                      </a:lnTo>
                      <a:lnTo>
                        <a:pt x="0" y="2361"/>
                      </a:lnTo>
                      <a:lnTo>
                        <a:pt x="57" y="2473"/>
                      </a:lnTo>
                      <a:lnTo>
                        <a:pt x="57" y="2529"/>
                      </a:lnTo>
                      <a:lnTo>
                        <a:pt x="57" y="2642"/>
                      </a:lnTo>
                      <a:lnTo>
                        <a:pt x="0" y="2810"/>
                      </a:lnTo>
                      <a:lnTo>
                        <a:pt x="57" y="2923"/>
                      </a:lnTo>
                      <a:lnTo>
                        <a:pt x="0" y="3035"/>
                      </a:lnTo>
                      <a:lnTo>
                        <a:pt x="0" y="3148"/>
                      </a:lnTo>
                      <a:lnTo>
                        <a:pt x="113" y="3316"/>
                      </a:lnTo>
                      <a:lnTo>
                        <a:pt x="113" y="3372"/>
                      </a:lnTo>
                      <a:lnTo>
                        <a:pt x="113" y="3429"/>
                      </a:lnTo>
                      <a:lnTo>
                        <a:pt x="113" y="3485"/>
                      </a:lnTo>
                      <a:lnTo>
                        <a:pt x="113" y="3541"/>
                      </a:lnTo>
                      <a:lnTo>
                        <a:pt x="169" y="3653"/>
                      </a:lnTo>
                      <a:lnTo>
                        <a:pt x="225" y="3653"/>
                      </a:lnTo>
                      <a:lnTo>
                        <a:pt x="281" y="3710"/>
                      </a:lnTo>
                      <a:lnTo>
                        <a:pt x="225" y="3710"/>
                      </a:lnTo>
                      <a:lnTo>
                        <a:pt x="169" y="3822"/>
                      </a:lnTo>
                      <a:lnTo>
                        <a:pt x="225" y="3878"/>
                      </a:lnTo>
                      <a:lnTo>
                        <a:pt x="338" y="3934"/>
                      </a:lnTo>
                      <a:lnTo>
                        <a:pt x="394" y="3991"/>
                      </a:lnTo>
                      <a:lnTo>
                        <a:pt x="394" y="4103"/>
                      </a:lnTo>
                      <a:lnTo>
                        <a:pt x="394" y="4159"/>
                      </a:lnTo>
                      <a:lnTo>
                        <a:pt x="506" y="4215"/>
                      </a:lnTo>
                      <a:lnTo>
                        <a:pt x="731" y="4215"/>
                      </a:lnTo>
                      <a:lnTo>
                        <a:pt x="675" y="4497"/>
                      </a:lnTo>
                      <a:lnTo>
                        <a:pt x="787" y="4497"/>
                      </a:lnTo>
                      <a:lnTo>
                        <a:pt x="900" y="4384"/>
                      </a:lnTo>
                      <a:lnTo>
                        <a:pt x="956" y="4328"/>
                      </a:lnTo>
                      <a:lnTo>
                        <a:pt x="1012" y="4215"/>
                      </a:lnTo>
                      <a:lnTo>
                        <a:pt x="1068" y="4215"/>
                      </a:lnTo>
                      <a:lnTo>
                        <a:pt x="1068" y="4272"/>
                      </a:lnTo>
                      <a:lnTo>
                        <a:pt x="1237" y="4272"/>
                      </a:lnTo>
                      <a:lnTo>
                        <a:pt x="1349" y="4328"/>
                      </a:lnTo>
                      <a:lnTo>
                        <a:pt x="1462" y="4328"/>
                      </a:lnTo>
                      <a:lnTo>
                        <a:pt x="1518" y="4272"/>
                      </a:lnTo>
                      <a:lnTo>
                        <a:pt x="1518" y="4384"/>
                      </a:lnTo>
                      <a:lnTo>
                        <a:pt x="1630" y="4497"/>
                      </a:lnTo>
                      <a:lnTo>
                        <a:pt x="1799" y="4497"/>
                      </a:lnTo>
                      <a:lnTo>
                        <a:pt x="1799" y="4328"/>
                      </a:lnTo>
                      <a:lnTo>
                        <a:pt x="1968" y="4272"/>
                      </a:lnTo>
                      <a:lnTo>
                        <a:pt x="1968" y="4159"/>
                      </a:lnTo>
                      <a:lnTo>
                        <a:pt x="1968" y="4103"/>
                      </a:lnTo>
                      <a:lnTo>
                        <a:pt x="1911" y="3991"/>
                      </a:lnTo>
                      <a:lnTo>
                        <a:pt x="1799" y="3878"/>
                      </a:lnTo>
                      <a:lnTo>
                        <a:pt x="1687" y="3822"/>
                      </a:lnTo>
                      <a:lnTo>
                        <a:pt x="1574" y="3766"/>
                      </a:lnTo>
                      <a:lnTo>
                        <a:pt x="1462" y="3653"/>
                      </a:lnTo>
                      <a:lnTo>
                        <a:pt x="1406" y="3597"/>
                      </a:lnTo>
                      <a:lnTo>
                        <a:pt x="1349" y="3541"/>
                      </a:lnTo>
                      <a:lnTo>
                        <a:pt x="1181" y="3541"/>
                      </a:lnTo>
                      <a:lnTo>
                        <a:pt x="1124" y="3485"/>
                      </a:lnTo>
                      <a:lnTo>
                        <a:pt x="1124" y="3429"/>
                      </a:lnTo>
                      <a:lnTo>
                        <a:pt x="1181" y="3429"/>
                      </a:lnTo>
                      <a:lnTo>
                        <a:pt x="1406" y="3372"/>
                      </a:lnTo>
                      <a:lnTo>
                        <a:pt x="1574" y="3260"/>
                      </a:lnTo>
                      <a:lnTo>
                        <a:pt x="1743" y="3035"/>
                      </a:lnTo>
                      <a:lnTo>
                        <a:pt x="1799" y="2754"/>
                      </a:lnTo>
                      <a:lnTo>
                        <a:pt x="1911" y="2529"/>
                      </a:lnTo>
                      <a:lnTo>
                        <a:pt x="1911" y="2361"/>
                      </a:lnTo>
                      <a:lnTo>
                        <a:pt x="1799" y="2248"/>
                      </a:lnTo>
                      <a:lnTo>
                        <a:pt x="1855" y="2023"/>
                      </a:lnTo>
                      <a:lnTo>
                        <a:pt x="1855" y="1855"/>
                      </a:lnTo>
                      <a:lnTo>
                        <a:pt x="1855" y="1405"/>
                      </a:lnTo>
                      <a:lnTo>
                        <a:pt x="1855" y="1237"/>
                      </a:lnTo>
                      <a:lnTo>
                        <a:pt x="1855" y="1068"/>
                      </a:lnTo>
                      <a:lnTo>
                        <a:pt x="1911" y="1180"/>
                      </a:lnTo>
                      <a:lnTo>
                        <a:pt x="2024" y="1237"/>
                      </a:lnTo>
                      <a:lnTo>
                        <a:pt x="2249" y="1293"/>
                      </a:lnTo>
                      <a:lnTo>
                        <a:pt x="2305" y="1237"/>
                      </a:lnTo>
                      <a:lnTo>
                        <a:pt x="2305" y="1180"/>
                      </a:lnTo>
                      <a:lnTo>
                        <a:pt x="2249" y="843"/>
                      </a:lnTo>
                      <a:lnTo>
                        <a:pt x="2361" y="506"/>
                      </a:lnTo>
                      <a:lnTo>
                        <a:pt x="2305" y="394"/>
                      </a:lnTo>
                      <a:lnTo>
                        <a:pt x="2249" y="337"/>
                      </a:lnTo>
                      <a:lnTo>
                        <a:pt x="2136" y="281"/>
                      </a:lnTo>
                      <a:lnTo>
                        <a:pt x="2136" y="225"/>
                      </a:lnTo>
                      <a:lnTo>
                        <a:pt x="2136" y="169"/>
                      </a:lnTo>
                      <a:lnTo>
                        <a:pt x="2136" y="56"/>
                      </a:lnTo>
                      <a:lnTo>
                        <a:pt x="2080" y="0"/>
                      </a:lnTo>
                      <a:close/>
                    </a:path>
                  </a:pathLst>
                </a:custGeom>
                <a:solidFill>
                  <a:srgbClr val="ADCD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8" name="Google Shape;6998;p15"/>
                <p:cNvSpPr/>
                <p:nvPr/>
              </p:nvSpPr>
              <p:spPr>
                <a:xfrm>
                  <a:off x="1714925" y="1163600"/>
                  <a:ext cx="46400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" h="2080" extrusionOk="0">
                      <a:moveTo>
                        <a:pt x="675" y="731"/>
                      </a:moveTo>
                      <a:lnTo>
                        <a:pt x="731" y="871"/>
                      </a:lnTo>
                      <a:lnTo>
                        <a:pt x="731" y="871"/>
                      </a:lnTo>
                      <a:lnTo>
                        <a:pt x="675" y="787"/>
                      </a:lnTo>
                      <a:lnTo>
                        <a:pt x="675" y="731"/>
                      </a:lnTo>
                      <a:close/>
                      <a:moveTo>
                        <a:pt x="787" y="0"/>
                      </a:moveTo>
                      <a:lnTo>
                        <a:pt x="675" y="56"/>
                      </a:lnTo>
                      <a:lnTo>
                        <a:pt x="619" y="169"/>
                      </a:lnTo>
                      <a:lnTo>
                        <a:pt x="675" y="450"/>
                      </a:lnTo>
                      <a:lnTo>
                        <a:pt x="675" y="618"/>
                      </a:lnTo>
                      <a:lnTo>
                        <a:pt x="619" y="450"/>
                      </a:lnTo>
                      <a:lnTo>
                        <a:pt x="562" y="394"/>
                      </a:lnTo>
                      <a:lnTo>
                        <a:pt x="337" y="281"/>
                      </a:lnTo>
                      <a:lnTo>
                        <a:pt x="281" y="281"/>
                      </a:lnTo>
                      <a:lnTo>
                        <a:pt x="113" y="506"/>
                      </a:lnTo>
                      <a:lnTo>
                        <a:pt x="0" y="618"/>
                      </a:lnTo>
                      <a:lnTo>
                        <a:pt x="0" y="787"/>
                      </a:lnTo>
                      <a:lnTo>
                        <a:pt x="113" y="843"/>
                      </a:lnTo>
                      <a:lnTo>
                        <a:pt x="225" y="956"/>
                      </a:lnTo>
                      <a:lnTo>
                        <a:pt x="337" y="1124"/>
                      </a:lnTo>
                      <a:lnTo>
                        <a:pt x="337" y="1293"/>
                      </a:lnTo>
                      <a:lnTo>
                        <a:pt x="394" y="1293"/>
                      </a:lnTo>
                      <a:lnTo>
                        <a:pt x="450" y="1237"/>
                      </a:lnTo>
                      <a:lnTo>
                        <a:pt x="506" y="1293"/>
                      </a:lnTo>
                      <a:lnTo>
                        <a:pt x="506" y="1405"/>
                      </a:lnTo>
                      <a:lnTo>
                        <a:pt x="562" y="1461"/>
                      </a:lnTo>
                      <a:lnTo>
                        <a:pt x="787" y="1518"/>
                      </a:lnTo>
                      <a:lnTo>
                        <a:pt x="1012" y="1574"/>
                      </a:lnTo>
                      <a:lnTo>
                        <a:pt x="956" y="1742"/>
                      </a:lnTo>
                      <a:lnTo>
                        <a:pt x="956" y="1799"/>
                      </a:lnTo>
                      <a:lnTo>
                        <a:pt x="1012" y="1855"/>
                      </a:lnTo>
                      <a:lnTo>
                        <a:pt x="1124" y="1799"/>
                      </a:lnTo>
                      <a:lnTo>
                        <a:pt x="1237" y="1799"/>
                      </a:lnTo>
                      <a:lnTo>
                        <a:pt x="1237" y="1967"/>
                      </a:lnTo>
                      <a:lnTo>
                        <a:pt x="1349" y="2080"/>
                      </a:lnTo>
                      <a:lnTo>
                        <a:pt x="1462" y="2023"/>
                      </a:lnTo>
                      <a:lnTo>
                        <a:pt x="1462" y="1967"/>
                      </a:lnTo>
                      <a:lnTo>
                        <a:pt x="1462" y="1911"/>
                      </a:lnTo>
                      <a:lnTo>
                        <a:pt x="1405" y="1799"/>
                      </a:lnTo>
                      <a:lnTo>
                        <a:pt x="1686" y="1799"/>
                      </a:lnTo>
                      <a:lnTo>
                        <a:pt x="1686" y="1911"/>
                      </a:lnTo>
                      <a:lnTo>
                        <a:pt x="1743" y="1967"/>
                      </a:lnTo>
                      <a:lnTo>
                        <a:pt x="1799" y="1967"/>
                      </a:lnTo>
                      <a:lnTo>
                        <a:pt x="1855" y="1799"/>
                      </a:lnTo>
                      <a:lnTo>
                        <a:pt x="1743" y="1742"/>
                      </a:lnTo>
                      <a:lnTo>
                        <a:pt x="1630" y="1686"/>
                      </a:lnTo>
                      <a:lnTo>
                        <a:pt x="1574" y="1630"/>
                      </a:lnTo>
                      <a:lnTo>
                        <a:pt x="1574" y="1518"/>
                      </a:lnTo>
                      <a:lnTo>
                        <a:pt x="1574" y="1349"/>
                      </a:lnTo>
                      <a:lnTo>
                        <a:pt x="1518" y="1293"/>
                      </a:lnTo>
                      <a:lnTo>
                        <a:pt x="1574" y="1237"/>
                      </a:lnTo>
                      <a:lnTo>
                        <a:pt x="1518" y="1124"/>
                      </a:lnTo>
                      <a:lnTo>
                        <a:pt x="1405" y="1068"/>
                      </a:lnTo>
                      <a:lnTo>
                        <a:pt x="1349" y="956"/>
                      </a:lnTo>
                      <a:lnTo>
                        <a:pt x="1237" y="843"/>
                      </a:lnTo>
                      <a:lnTo>
                        <a:pt x="1181" y="843"/>
                      </a:lnTo>
                      <a:lnTo>
                        <a:pt x="1124" y="787"/>
                      </a:lnTo>
                      <a:lnTo>
                        <a:pt x="1124" y="731"/>
                      </a:lnTo>
                      <a:lnTo>
                        <a:pt x="1124" y="618"/>
                      </a:lnTo>
                      <a:lnTo>
                        <a:pt x="1068" y="450"/>
                      </a:lnTo>
                      <a:lnTo>
                        <a:pt x="1012" y="337"/>
                      </a:lnTo>
                      <a:lnTo>
                        <a:pt x="1068" y="225"/>
                      </a:lnTo>
                      <a:lnTo>
                        <a:pt x="1068" y="169"/>
                      </a:lnTo>
                      <a:lnTo>
                        <a:pt x="1068" y="113"/>
                      </a:lnTo>
                      <a:lnTo>
                        <a:pt x="956" y="113"/>
                      </a:lnTo>
                      <a:lnTo>
                        <a:pt x="843" y="56"/>
                      </a:lnTo>
                      <a:lnTo>
                        <a:pt x="787" y="0"/>
                      </a:lnTo>
                      <a:close/>
                    </a:path>
                  </a:pathLst>
                </a:custGeom>
                <a:solidFill>
                  <a:srgbClr val="AECE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9" name="Google Shape;6999;p15"/>
                <p:cNvSpPr/>
                <p:nvPr/>
              </p:nvSpPr>
              <p:spPr>
                <a:xfrm>
                  <a:off x="1736000" y="1117225"/>
                  <a:ext cx="22500" cy="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900" extrusionOk="0">
                      <a:moveTo>
                        <a:pt x="338" y="0"/>
                      </a:moveTo>
                      <a:lnTo>
                        <a:pt x="225" y="57"/>
                      </a:lnTo>
                      <a:lnTo>
                        <a:pt x="113" y="113"/>
                      </a:lnTo>
                      <a:lnTo>
                        <a:pt x="57" y="169"/>
                      </a:lnTo>
                      <a:lnTo>
                        <a:pt x="57" y="281"/>
                      </a:lnTo>
                      <a:lnTo>
                        <a:pt x="281" y="169"/>
                      </a:lnTo>
                      <a:lnTo>
                        <a:pt x="394" y="169"/>
                      </a:lnTo>
                      <a:lnTo>
                        <a:pt x="394" y="225"/>
                      </a:lnTo>
                      <a:lnTo>
                        <a:pt x="394" y="281"/>
                      </a:lnTo>
                      <a:lnTo>
                        <a:pt x="338" y="338"/>
                      </a:lnTo>
                      <a:lnTo>
                        <a:pt x="225" y="338"/>
                      </a:lnTo>
                      <a:lnTo>
                        <a:pt x="169" y="450"/>
                      </a:lnTo>
                      <a:lnTo>
                        <a:pt x="169" y="506"/>
                      </a:lnTo>
                      <a:lnTo>
                        <a:pt x="0" y="450"/>
                      </a:lnTo>
                      <a:lnTo>
                        <a:pt x="113" y="675"/>
                      </a:lnTo>
                      <a:lnTo>
                        <a:pt x="225" y="843"/>
                      </a:lnTo>
                      <a:lnTo>
                        <a:pt x="338" y="900"/>
                      </a:lnTo>
                      <a:lnTo>
                        <a:pt x="338" y="787"/>
                      </a:lnTo>
                      <a:lnTo>
                        <a:pt x="394" y="787"/>
                      </a:lnTo>
                      <a:lnTo>
                        <a:pt x="450" y="731"/>
                      </a:lnTo>
                      <a:lnTo>
                        <a:pt x="562" y="731"/>
                      </a:lnTo>
                      <a:lnTo>
                        <a:pt x="675" y="675"/>
                      </a:lnTo>
                      <a:lnTo>
                        <a:pt x="731" y="619"/>
                      </a:lnTo>
                      <a:lnTo>
                        <a:pt x="787" y="450"/>
                      </a:lnTo>
                      <a:lnTo>
                        <a:pt x="843" y="394"/>
                      </a:lnTo>
                      <a:lnTo>
                        <a:pt x="900" y="281"/>
                      </a:lnTo>
                      <a:lnTo>
                        <a:pt x="900" y="225"/>
                      </a:lnTo>
                      <a:lnTo>
                        <a:pt x="843" y="113"/>
                      </a:lnTo>
                      <a:lnTo>
                        <a:pt x="787" y="57"/>
                      </a:lnTo>
                      <a:lnTo>
                        <a:pt x="787" y="113"/>
                      </a:lnTo>
                      <a:lnTo>
                        <a:pt x="731" y="169"/>
                      </a:lnTo>
                      <a:lnTo>
                        <a:pt x="675" y="225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AACC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0" name="Google Shape;7000;p15"/>
                <p:cNvSpPr/>
                <p:nvPr/>
              </p:nvSpPr>
              <p:spPr>
                <a:xfrm>
                  <a:off x="1723350" y="1162175"/>
                  <a:ext cx="19700" cy="36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1463" extrusionOk="0">
                      <a:moveTo>
                        <a:pt x="57" y="1"/>
                      </a:moveTo>
                      <a:lnTo>
                        <a:pt x="57" y="170"/>
                      </a:lnTo>
                      <a:lnTo>
                        <a:pt x="0" y="338"/>
                      </a:lnTo>
                      <a:lnTo>
                        <a:pt x="57" y="394"/>
                      </a:lnTo>
                      <a:lnTo>
                        <a:pt x="113" y="451"/>
                      </a:lnTo>
                      <a:lnTo>
                        <a:pt x="169" y="507"/>
                      </a:lnTo>
                      <a:lnTo>
                        <a:pt x="225" y="563"/>
                      </a:lnTo>
                      <a:lnTo>
                        <a:pt x="282" y="844"/>
                      </a:lnTo>
                      <a:lnTo>
                        <a:pt x="394" y="1069"/>
                      </a:lnTo>
                      <a:lnTo>
                        <a:pt x="563" y="1237"/>
                      </a:lnTo>
                      <a:lnTo>
                        <a:pt x="731" y="1462"/>
                      </a:lnTo>
                      <a:lnTo>
                        <a:pt x="731" y="1350"/>
                      </a:lnTo>
                      <a:lnTo>
                        <a:pt x="731" y="1237"/>
                      </a:lnTo>
                      <a:lnTo>
                        <a:pt x="787" y="1013"/>
                      </a:lnTo>
                      <a:lnTo>
                        <a:pt x="563" y="1013"/>
                      </a:lnTo>
                      <a:lnTo>
                        <a:pt x="450" y="900"/>
                      </a:lnTo>
                      <a:lnTo>
                        <a:pt x="394" y="788"/>
                      </a:lnTo>
                      <a:lnTo>
                        <a:pt x="394" y="675"/>
                      </a:lnTo>
                      <a:lnTo>
                        <a:pt x="450" y="451"/>
                      </a:lnTo>
                      <a:lnTo>
                        <a:pt x="450" y="338"/>
                      </a:lnTo>
                      <a:lnTo>
                        <a:pt x="282" y="226"/>
                      </a:lnTo>
                      <a:lnTo>
                        <a:pt x="282" y="282"/>
                      </a:lnTo>
                      <a:lnTo>
                        <a:pt x="225" y="282"/>
                      </a:lnTo>
                      <a:lnTo>
                        <a:pt x="169" y="170"/>
                      </a:lnTo>
                      <a:lnTo>
                        <a:pt x="169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1" name="Google Shape;7001;p15"/>
                <p:cNvSpPr/>
                <p:nvPr/>
              </p:nvSpPr>
              <p:spPr>
                <a:xfrm>
                  <a:off x="1727575" y="1097550"/>
                  <a:ext cx="8450" cy="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675" extrusionOk="0">
                      <a:moveTo>
                        <a:pt x="169" y="0"/>
                      </a:moveTo>
                      <a:lnTo>
                        <a:pt x="169" y="57"/>
                      </a:lnTo>
                      <a:lnTo>
                        <a:pt x="225" y="113"/>
                      </a:lnTo>
                      <a:lnTo>
                        <a:pt x="225" y="281"/>
                      </a:lnTo>
                      <a:lnTo>
                        <a:pt x="169" y="338"/>
                      </a:lnTo>
                      <a:lnTo>
                        <a:pt x="56" y="338"/>
                      </a:lnTo>
                      <a:lnTo>
                        <a:pt x="0" y="506"/>
                      </a:lnTo>
                      <a:lnTo>
                        <a:pt x="0" y="562"/>
                      </a:lnTo>
                      <a:lnTo>
                        <a:pt x="0" y="619"/>
                      </a:lnTo>
                      <a:lnTo>
                        <a:pt x="113" y="675"/>
                      </a:lnTo>
                      <a:lnTo>
                        <a:pt x="225" y="562"/>
                      </a:lnTo>
                      <a:lnTo>
                        <a:pt x="337" y="506"/>
                      </a:lnTo>
                      <a:lnTo>
                        <a:pt x="337" y="338"/>
                      </a:lnTo>
                      <a:lnTo>
                        <a:pt x="337" y="169"/>
                      </a:lnTo>
                      <a:lnTo>
                        <a:pt x="337" y="113"/>
                      </a:lnTo>
                      <a:lnTo>
                        <a:pt x="337" y="0"/>
                      </a:lnTo>
                      <a:close/>
                    </a:path>
                  </a:pathLst>
                </a:custGeom>
                <a:solidFill>
                  <a:srgbClr val="A5C8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2" name="Google Shape;7002;p15"/>
                <p:cNvSpPr/>
                <p:nvPr/>
              </p:nvSpPr>
              <p:spPr>
                <a:xfrm>
                  <a:off x="1748650" y="1135475"/>
                  <a:ext cx="11250" cy="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" h="283" extrusionOk="0">
                      <a:moveTo>
                        <a:pt x="337" y="1"/>
                      </a:moveTo>
                      <a:lnTo>
                        <a:pt x="169" y="113"/>
                      </a:lnTo>
                      <a:lnTo>
                        <a:pt x="56" y="170"/>
                      </a:lnTo>
                      <a:lnTo>
                        <a:pt x="0" y="226"/>
                      </a:lnTo>
                      <a:lnTo>
                        <a:pt x="56" y="282"/>
                      </a:lnTo>
                      <a:lnTo>
                        <a:pt x="225" y="170"/>
                      </a:lnTo>
                      <a:lnTo>
                        <a:pt x="281" y="170"/>
                      </a:lnTo>
                      <a:lnTo>
                        <a:pt x="394" y="226"/>
                      </a:lnTo>
                      <a:lnTo>
                        <a:pt x="450" y="226"/>
                      </a:lnTo>
                      <a:lnTo>
                        <a:pt x="450" y="170"/>
                      </a:lnTo>
                      <a:lnTo>
                        <a:pt x="450" y="57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AACC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3" name="Google Shape;7003;p15"/>
                <p:cNvSpPr/>
                <p:nvPr/>
              </p:nvSpPr>
              <p:spPr>
                <a:xfrm>
                  <a:off x="1766900" y="1103175"/>
                  <a:ext cx="42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6" extrusionOk="0">
                      <a:moveTo>
                        <a:pt x="57" y="0"/>
                      </a:moveTo>
                      <a:lnTo>
                        <a:pt x="1" y="113"/>
                      </a:lnTo>
                      <a:lnTo>
                        <a:pt x="57" y="225"/>
                      </a:lnTo>
                      <a:lnTo>
                        <a:pt x="113" y="225"/>
                      </a:lnTo>
                      <a:lnTo>
                        <a:pt x="169" y="113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B8D8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4" name="Google Shape;7004;p15"/>
                <p:cNvSpPr/>
                <p:nvPr/>
              </p:nvSpPr>
              <p:spPr>
                <a:xfrm>
                  <a:off x="1736000" y="1097550"/>
                  <a:ext cx="42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13" extrusionOk="0">
                      <a:moveTo>
                        <a:pt x="0" y="0"/>
                      </a:moveTo>
                      <a:lnTo>
                        <a:pt x="57" y="57"/>
                      </a:lnTo>
                      <a:lnTo>
                        <a:pt x="113" y="113"/>
                      </a:lnTo>
                      <a:lnTo>
                        <a:pt x="169" y="113"/>
                      </a:lnTo>
                      <a:lnTo>
                        <a:pt x="169" y="57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5C8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5" name="Google Shape;7005;p15"/>
                <p:cNvSpPr/>
                <p:nvPr/>
              </p:nvSpPr>
              <p:spPr>
                <a:xfrm>
                  <a:off x="1792200" y="1107375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8D8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6" name="Google Shape;7006;p15"/>
                <p:cNvSpPr/>
                <p:nvPr/>
              </p:nvSpPr>
              <p:spPr>
                <a:xfrm>
                  <a:off x="1828725" y="1044150"/>
                  <a:ext cx="115250" cy="5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0" h="2081" extrusionOk="0">
                      <a:moveTo>
                        <a:pt x="3486" y="900"/>
                      </a:moveTo>
                      <a:lnTo>
                        <a:pt x="3411" y="937"/>
                      </a:lnTo>
                      <a:lnTo>
                        <a:pt x="3429" y="900"/>
                      </a:lnTo>
                      <a:close/>
                      <a:moveTo>
                        <a:pt x="3767" y="1"/>
                      </a:moveTo>
                      <a:lnTo>
                        <a:pt x="3542" y="394"/>
                      </a:lnTo>
                      <a:lnTo>
                        <a:pt x="3486" y="450"/>
                      </a:lnTo>
                      <a:lnTo>
                        <a:pt x="3373" y="450"/>
                      </a:lnTo>
                      <a:lnTo>
                        <a:pt x="3261" y="506"/>
                      </a:lnTo>
                      <a:lnTo>
                        <a:pt x="3148" y="619"/>
                      </a:lnTo>
                      <a:lnTo>
                        <a:pt x="2980" y="900"/>
                      </a:lnTo>
                      <a:lnTo>
                        <a:pt x="2924" y="900"/>
                      </a:lnTo>
                      <a:lnTo>
                        <a:pt x="2867" y="844"/>
                      </a:lnTo>
                      <a:lnTo>
                        <a:pt x="2755" y="787"/>
                      </a:lnTo>
                      <a:lnTo>
                        <a:pt x="2699" y="844"/>
                      </a:lnTo>
                      <a:lnTo>
                        <a:pt x="2586" y="731"/>
                      </a:lnTo>
                      <a:lnTo>
                        <a:pt x="2474" y="563"/>
                      </a:lnTo>
                      <a:lnTo>
                        <a:pt x="2362" y="563"/>
                      </a:lnTo>
                      <a:lnTo>
                        <a:pt x="2305" y="506"/>
                      </a:lnTo>
                      <a:lnTo>
                        <a:pt x="2193" y="506"/>
                      </a:lnTo>
                      <a:lnTo>
                        <a:pt x="2137" y="450"/>
                      </a:lnTo>
                      <a:lnTo>
                        <a:pt x="2081" y="394"/>
                      </a:lnTo>
                      <a:lnTo>
                        <a:pt x="2081" y="338"/>
                      </a:lnTo>
                      <a:lnTo>
                        <a:pt x="2024" y="338"/>
                      </a:lnTo>
                      <a:lnTo>
                        <a:pt x="1968" y="394"/>
                      </a:lnTo>
                      <a:lnTo>
                        <a:pt x="1968" y="450"/>
                      </a:lnTo>
                      <a:lnTo>
                        <a:pt x="2137" y="900"/>
                      </a:lnTo>
                      <a:lnTo>
                        <a:pt x="2193" y="956"/>
                      </a:lnTo>
                      <a:lnTo>
                        <a:pt x="2249" y="900"/>
                      </a:lnTo>
                      <a:lnTo>
                        <a:pt x="2362" y="787"/>
                      </a:lnTo>
                      <a:lnTo>
                        <a:pt x="2418" y="787"/>
                      </a:lnTo>
                      <a:lnTo>
                        <a:pt x="2418" y="844"/>
                      </a:lnTo>
                      <a:lnTo>
                        <a:pt x="2418" y="956"/>
                      </a:lnTo>
                      <a:lnTo>
                        <a:pt x="2474" y="1012"/>
                      </a:lnTo>
                      <a:lnTo>
                        <a:pt x="2530" y="1012"/>
                      </a:lnTo>
                      <a:lnTo>
                        <a:pt x="2530" y="1069"/>
                      </a:lnTo>
                      <a:lnTo>
                        <a:pt x="2530" y="1181"/>
                      </a:lnTo>
                      <a:lnTo>
                        <a:pt x="2586" y="1181"/>
                      </a:lnTo>
                      <a:lnTo>
                        <a:pt x="2586" y="1237"/>
                      </a:lnTo>
                      <a:lnTo>
                        <a:pt x="2530" y="1293"/>
                      </a:lnTo>
                      <a:lnTo>
                        <a:pt x="2474" y="1293"/>
                      </a:lnTo>
                      <a:lnTo>
                        <a:pt x="2362" y="1237"/>
                      </a:lnTo>
                      <a:lnTo>
                        <a:pt x="2305" y="1181"/>
                      </a:lnTo>
                      <a:lnTo>
                        <a:pt x="2249" y="1125"/>
                      </a:lnTo>
                      <a:lnTo>
                        <a:pt x="2081" y="1069"/>
                      </a:lnTo>
                      <a:lnTo>
                        <a:pt x="2024" y="1012"/>
                      </a:lnTo>
                      <a:lnTo>
                        <a:pt x="1912" y="956"/>
                      </a:lnTo>
                      <a:lnTo>
                        <a:pt x="1856" y="1237"/>
                      </a:lnTo>
                      <a:lnTo>
                        <a:pt x="1856" y="1293"/>
                      </a:lnTo>
                      <a:lnTo>
                        <a:pt x="1799" y="1293"/>
                      </a:lnTo>
                      <a:lnTo>
                        <a:pt x="1743" y="1237"/>
                      </a:lnTo>
                      <a:lnTo>
                        <a:pt x="1687" y="1237"/>
                      </a:lnTo>
                      <a:lnTo>
                        <a:pt x="1631" y="1293"/>
                      </a:lnTo>
                      <a:lnTo>
                        <a:pt x="1575" y="1293"/>
                      </a:lnTo>
                      <a:lnTo>
                        <a:pt x="1518" y="1237"/>
                      </a:lnTo>
                      <a:lnTo>
                        <a:pt x="1518" y="1125"/>
                      </a:lnTo>
                      <a:lnTo>
                        <a:pt x="1518" y="1069"/>
                      </a:lnTo>
                      <a:lnTo>
                        <a:pt x="1462" y="1012"/>
                      </a:lnTo>
                      <a:lnTo>
                        <a:pt x="1406" y="1069"/>
                      </a:lnTo>
                      <a:lnTo>
                        <a:pt x="1406" y="1181"/>
                      </a:lnTo>
                      <a:lnTo>
                        <a:pt x="1350" y="1237"/>
                      </a:lnTo>
                      <a:lnTo>
                        <a:pt x="1294" y="1293"/>
                      </a:lnTo>
                      <a:lnTo>
                        <a:pt x="1237" y="1293"/>
                      </a:lnTo>
                      <a:lnTo>
                        <a:pt x="1237" y="1237"/>
                      </a:lnTo>
                      <a:lnTo>
                        <a:pt x="1237" y="1012"/>
                      </a:lnTo>
                      <a:lnTo>
                        <a:pt x="1237" y="900"/>
                      </a:lnTo>
                      <a:lnTo>
                        <a:pt x="1350" y="731"/>
                      </a:lnTo>
                      <a:lnTo>
                        <a:pt x="1350" y="675"/>
                      </a:lnTo>
                      <a:lnTo>
                        <a:pt x="1294" y="619"/>
                      </a:lnTo>
                      <a:lnTo>
                        <a:pt x="1013" y="619"/>
                      </a:lnTo>
                      <a:lnTo>
                        <a:pt x="900" y="675"/>
                      </a:lnTo>
                      <a:lnTo>
                        <a:pt x="844" y="731"/>
                      </a:lnTo>
                      <a:lnTo>
                        <a:pt x="732" y="787"/>
                      </a:lnTo>
                      <a:lnTo>
                        <a:pt x="675" y="900"/>
                      </a:lnTo>
                      <a:lnTo>
                        <a:pt x="619" y="1012"/>
                      </a:lnTo>
                      <a:lnTo>
                        <a:pt x="507" y="1069"/>
                      </a:lnTo>
                      <a:lnTo>
                        <a:pt x="451" y="956"/>
                      </a:lnTo>
                      <a:lnTo>
                        <a:pt x="338" y="844"/>
                      </a:lnTo>
                      <a:lnTo>
                        <a:pt x="226" y="844"/>
                      </a:lnTo>
                      <a:lnTo>
                        <a:pt x="113" y="956"/>
                      </a:lnTo>
                      <a:lnTo>
                        <a:pt x="113" y="1069"/>
                      </a:lnTo>
                      <a:lnTo>
                        <a:pt x="226" y="1069"/>
                      </a:lnTo>
                      <a:lnTo>
                        <a:pt x="338" y="1125"/>
                      </a:lnTo>
                      <a:lnTo>
                        <a:pt x="338" y="1237"/>
                      </a:lnTo>
                      <a:lnTo>
                        <a:pt x="282" y="1293"/>
                      </a:lnTo>
                      <a:lnTo>
                        <a:pt x="113" y="1293"/>
                      </a:lnTo>
                      <a:lnTo>
                        <a:pt x="170" y="1350"/>
                      </a:lnTo>
                      <a:lnTo>
                        <a:pt x="226" y="1406"/>
                      </a:lnTo>
                      <a:lnTo>
                        <a:pt x="282" y="1518"/>
                      </a:lnTo>
                      <a:lnTo>
                        <a:pt x="226" y="1574"/>
                      </a:lnTo>
                      <a:lnTo>
                        <a:pt x="170" y="1631"/>
                      </a:lnTo>
                      <a:lnTo>
                        <a:pt x="113" y="1631"/>
                      </a:lnTo>
                      <a:lnTo>
                        <a:pt x="1" y="1574"/>
                      </a:lnTo>
                      <a:lnTo>
                        <a:pt x="1" y="1574"/>
                      </a:lnTo>
                      <a:lnTo>
                        <a:pt x="113" y="1743"/>
                      </a:lnTo>
                      <a:lnTo>
                        <a:pt x="170" y="1799"/>
                      </a:lnTo>
                      <a:lnTo>
                        <a:pt x="282" y="1799"/>
                      </a:lnTo>
                      <a:lnTo>
                        <a:pt x="451" y="1855"/>
                      </a:lnTo>
                      <a:lnTo>
                        <a:pt x="563" y="1855"/>
                      </a:lnTo>
                      <a:lnTo>
                        <a:pt x="619" y="1799"/>
                      </a:lnTo>
                      <a:lnTo>
                        <a:pt x="732" y="1743"/>
                      </a:lnTo>
                      <a:lnTo>
                        <a:pt x="788" y="1743"/>
                      </a:lnTo>
                      <a:lnTo>
                        <a:pt x="844" y="1855"/>
                      </a:lnTo>
                      <a:lnTo>
                        <a:pt x="900" y="2024"/>
                      </a:lnTo>
                      <a:lnTo>
                        <a:pt x="956" y="2080"/>
                      </a:lnTo>
                      <a:lnTo>
                        <a:pt x="1069" y="2024"/>
                      </a:lnTo>
                      <a:lnTo>
                        <a:pt x="1181" y="1968"/>
                      </a:lnTo>
                      <a:lnTo>
                        <a:pt x="1237" y="1912"/>
                      </a:lnTo>
                      <a:lnTo>
                        <a:pt x="1350" y="1855"/>
                      </a:lnTo>
                      <a:lnTo>
                        <a:pt x="1462" y="1912"/>
                      </a:lnTo>
                      <a:lnTo>
                        <a:pt x="1631" y="1912"/>
                      </a:lnTo>
                      <a:lnTo>
                        <a:pt x="1687" y="1799"/>
                      </a:lnTo>
                      <a:lnTo>
                        <a:pt x="1799" y="1743"/>
                      </a:lnTo>
                      <a:lnTo>
                        <a:pt x="2081" y="1631"/>
                      </a:lnTo>
                      <a:lnTo>
                        <a:pt x="2137" y="1631"/>
                      </a:lnTo>
                      <a:lnTo>
                        <a:pt x="2418" y="1574"/>
                      </a:lnTo>
                      <a:lnTo>
                        <a:pt x="2530" y="1518"/>
                      </a:lnTo>
                      <a:lnTo>
                        <a:pt x="2586" y="1406"/>
                      </a:lnTo>
                      <a:lnTo>
                        <a:pt x="2530" y="1574"/>
                      </a:lnTo>
                      <a:lnTo>
                        <a:pt x="2474" y="1687"/>
                      </a:lnTo>
                      <a:lnTo>
                        <a:pt x="2418" y="1799"/>
                      </a:lnTo>
                      <a:lnTo>
                        <a:pt x="2418" y="1855"/>
                      </a:lnTo>
                      <a:lnTo>
                        <a:pt x="2474" y="1912"/>
                      </a:lnTo>
                      <a:lnTo>
                        <a:pt x="2643" y="2024"/>
                      </a:lnTo>
                      <a:lnTo>
                        <a:pt x="2811" y="1912"/>
                      </a:lnTo>
                      <a:lnTo>
                        <a:pt x="3036" y="1968"/>
                      </a:lnTo>
                      <a:lnTo>
                        <a:pt x="3148" y="1968"/>
                      </a:lnTo>
                      <a:lnTo>
                        <a:pt x="3317" y="1855"/>
                      </a:lnTo>
                      <a:lnTo>
                        <a:pt x="3542" y="1462"/>
                      </a:lnTo>
                      <a:lnTo>
                        <a:pt x="3598" y="1237"/>
                      </a:lnTo>
                      <a:lnTo>
                        <a:pt x="3654" y="1012"/>
                      </a:lnTo>
                      <a:lnTo>
                        <a:pt x="3654" y="1125"/>
                      </a:lnTo>
                      <a:lnTo>
                        <a:pt x="3654" y="1406"/>
                      </a:lnTo>
                      <a:lnTo>
                        <a:pt x="3654" y="1518"/>
                      </a:lnTo>
                      <a:lnTo>
                        <a:pt x="3710" y="1631"/>
                      </a:lnTo>
                      <a:lnTo>
                        <a:pt x="3767" y="1631"/>
                      </a:lnTo>
                      <a:lnTo>
                        <a:pt x="3879" y="1574"/>
                      </a:lnTo>
                      <a:lnTo>
                        <a:pt x="4329" y="1350"/>
                      </a:lnTo>
                      <a:lnTo>
                        <a:pt x="4497" y="1181"/>
                      </a:lnTo>
                      <a:lnTo>
                        <a:pt x="4554" y="1069"/>
                      </a:lnTo>
                      <a:lnTo>
                        <a:pt x="4610" y="956"/>
                      </a:lnTo>
                      <a:lnTo>
                        <a:pt x="4554" y="844"/>
                      </a:lnTo>
                      <a:lnTo>
                        <a:pt x="4441" y="787"/>
                      </a:lnTo>
                      <a:lnTo>
                        <a:pt x="4216" y="619"/>
                      </a:lnTo>
                      <a:lnTo>
                        <a:pt x="4048" y="506"/>
                      </a:lnTo>
                      <a:lnTo>
                        <a:pt x="3992" y="450"/>
                      </a:lnTo>
                      <a:lnTo>
                        <a:pt x="3992" y="338"/>
                      </a:lnTo>
                      <a:lnTo>
                        <a:pt x="3879" y="169"/>
                      </a:lnTo>
                      <a:lnTo>
                        <a:pt x="3823" y="57"/>
                      </a:lnTo>
                      <a:lnTo>
                        <a:pt x="3767" y="1"/>
                      </a:lnTo>
                      <a:close/>
                    </a:path>
                  </a:pathLst>
                </a:custGeom>
                <a:solidFill>
                  <a:srgbClr val="BDDCD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7" name="Google Shape;7007;p15"/>
                <p:cNvSpPr/>
                <p:nvPr/>
              </p:nvSpPr>
              <p:spPr>
                <a:xfrm>
                  <a:off x="1929900" y="1045550"/>
                  <a:ext cx="15475" cy="1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9" h="676" extrusionOk="0">
                      <a:moveTo>
                        <a:pt x="282" y="1"/>
                      </a:moveTo>
                      <a:lnTo>
                        <a:pt x="169" y="57"/>
                      </a:lnTo>
                      <a:lnTo>
                        <a:pt x="57" y="226"/>
                      </a:lnTo>
                      <a:lnTo>
                        <a:pt x="1" y="450"/>
                      </a:lnTo>
                      <a:lnTo>
                        <a:pt x="57" y="563"/>
                      </a:lnTo>
                      <a:lnTo>
                        <a:pt x="113" y="619"/>
                      </a:lnTo>
                      <a:lnTo>
                        <a:pt x="338" y="675"/>
                      </a:lnTo>
                      <a:lnTo>
                        <a:pt x="394" y="619"/>
                      </a:lnTo>
                      <a:lnTo>
                        <a:pt x="394" y="563"/>
                      </a:lnTo>
                      <a:lnTo>
                        <a:pt x="394" y="450"/>
                      </a:lnTo>
                      <a:lnTo>
                        <a:pt x="394" y="394"/>
                      </a:lnTo>
                      <a:lnTo>
                        <a:pt x="394" y="338"/>
                      </a:lnTo>
                      <a:lnTo>
                        <a:pt x="450" y="338"/>
                      </a:lnTo>
                      <a:lnTo>
                        <a:pt x="507" y="394"/>
                      </a:lnTo>
                      <a:lnTo>
                        <a:pt x="619" y="394"/>
                      </a:lnTo>
                      <a:lnTo>
                        <a:pt x="507" y="113"/>
                      </a:lnTo>
                      <a:lnTo>
                        <a:pt x="338" y="1"/>
                      </a:lnTo>
                      <a:close/>
                    </a:path>
                  </a:pathLst>
                </a:custGeom>
                <a:solidFill>
                  <a:srgbClr val="BDDCD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8" name="Google Shape;7008;p15"/>
                <p:cNvSpPr/>
                <p:nvPr/>
              </p:nvSpPr>
              <p:spPr>
                <a:xfrm>
                  <a:off x="1927100" y="1052575"/>
                  <a:ext cx="21100" cy="1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" h="676" extrusionOk="0">
                      <a:moveTo>
                        <a:pt x="57" y="1"/>
                      </a:moveTo>
                      <a:lnTo>
                        <a:pt x="0" y="169"/>
                      </a:lnTo>
                      <a:lnTo>
                        <a:pt x="113" y="282"/>
                      </a:lnTo>
                      <a:lnTo>
                        <a:pt x="225" y="394"/>
                      </a:lnTo>
                      <a:lnTo>
                        <a:pt x="394" y="507"/>
                      </a:lnTo>
                      <a:lnTo>
                        <a:pt x="562" y="563"/>
                      </a:lnTo>
                      <a:lnTo>
                        <a:pt x="675" y="619"/>
                      </a:lnTo>
                      <a:lnTo>
                        <a:pt x="731" y="675"/>
                      </a:lnTo>
                      <a:lnTo>
                        <a:pt x="843" y="563"/>
                      </a:lnTo>
                      <a:lnTo>
                        <a:pt x="787" y="507"/>
                      </a:lnTo>
                      <a:lnTo>
                        <a:pt x="787" y="450"/>
                      </a:lnTo>
                      <a:lnTo>
                        <a:pt x="675" y="226"/>
                      </a:lnTo>
                      <a:lnTo>
                        <a:pt x="619" y="113"/>
                      </a:lnTo>
                      <a:lnTo>
                        <a:pt x="506" y="57"/>
                      </a:lnTo>
                      <a:lnTo>
                        <a:pt x="394" y="113"/>
                      </a:lnTo>
                      <a:lnTo>
                        <a:pt x="450" y="226"/>
                      </a:lnTo>
                      <a:lnTo>
                        <a:pt x="450" y="282"/>
                      </a:lnTo>
                      <a:lnTo>
                        <a:pt x="338" y="282"/>
                      </a:lnTo>
                      <a:lnTo>
                        <a:pt x="225" y="226"/>
                      </a:lnTo>
                      <a:lnTo>
                        <a:pt x="113" y="169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9D9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9" name="Google Shape;7009;p15"/>
                <p:cNvSpPr/>
                <p:nvPr/>
              </p:nvSpPr>
              <p:spPr>
                <a:xfrm>
                  <a:off x="1845600" y="10624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57" y="5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DDCD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0" name="Google Shape;7010;p15"/>
                <p:cNvSpPr/>
                <p:nvPr/>
              </p:nvSpPr>
              <p:spPr>
                <a:xfrm>
                  <a:off x="1889150" y="10554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56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57" y="56"/>
                      </a:lnTo>
                      <a:close/>
                    </a:path>
                  </a:pathLst>
                </a:custGeom>
                <a:solidFill>
                  <a:srgbClr val="BDDCD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1" name="Google Shape;7011;p15"/>
                <p:cNvSpPr/>
                <p:nvPr/>
              </p:nvSpPr>
              <p:spPr>
                <a:xfrm>
                  <a:off x="1890550" y="105680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57"/>
                      </a:moveTo>
                      <a:lnTo>
                        <a:pt x="1" y="57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57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BDDCD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2" name="Google Shape;7012;p15"/>
                <p:cNvSpPr/>
                <p:nvPr/>
              </p:nvSpPr>
              <p:spPr>
                <a:xfrm>
                  <a:off x="1913050" y="10540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DDCD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3" name="Google Shape;7013;p15"/>
                <p:cNvSpPr/>
                <p:nvPr/>
              </p:nvSpPr>
              <p:spPr>
                <a:xfrm>
                  <a:off x="1710700" y="1239475"/>
                  <a:ext cx="50625" cy="7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867" extrusionOk="0">
                      <a:moveTo>
                        <a:pt x="1293" y="0"/>
                      </a:moveTo>
                      <a:lnTo>
                        <a:pt x="1237" y="113"/>
                      </a:lnTo>
                      <a:lnTo>
                        <a:pt x="1181" y="225"/>
                      </a:lnTo>
                      <a:lnTo>
                        <a:pt x="1237" y="450"/>
                      </a:lnTo>
                      <a:lnTo>
                        <a:pt x="1237" y="562"/>
                      </a:lnTo>
                      <a:lnTo>
                        <a:pt x="1069" y="562"/>
                      </a:lnTo>
                      <a:lnTo>
                        <a:pt x="956" y="618"/>
                      </a:lnTo>
                      <a:lnTo>
                        <a:pt x="844" y="562"/>
                      </a:lnTo>
                      <a:lnTo>
                        <a:pt x="619" y="450"/>
                      </a:lnTo>
                      <a:lnTo>
                        <a:pt x="563" y="562"/>
                      </a:lnTo>
                      <a:lnTo>
                        <a:pt x="506" y="618"/>
                      </a:lnTo>
                      <a:lnTo>
                        <a:pt x="450" y="787"/>
                      </a:lnTo>
                      <a:lnTo>
                        <a:pt x="450" y="843"/>
                      </a:lnTo>
                      <a:lnTo>
                        <a:pt x="394" y="843"/>
                      </a:lnTo>
                      <a:lnTo>
                        <a:pt x="394" y="731"/>
                      </a:lnTo>
                      <a:lnTo>
                        <a:pt x="338" y="618"/>
                      </a:lnTo>
                      <a:lnTo>
                        <a:pt x="225" y="562"/>
                      </a:lnTo>
                      <a:lnTo>
                        <a:pt x="113" y="675"/>
                      </a:lnTo>
                      <a:lnTo>
                        <a:pt x="57" y="843"/>
                      </a:lnTo>
                      <a:lnTo>
                        <a:pt x="113" y="1068"/>
                      </a:lnTo>
                      <a:lnTo>
                        <a:pt x="169" y="1124"/>
                      </a:lnTo>
                      <a:lnTo>
                        <a:pt x="225" y="1181"/>
                      </a:lnTo>
                      <a:lnTo>
                        <a:pt x="338" y="1293"/>
                      </a:lnTo>
                      <a:lnTo>
                        <a:pt x="338" y="1405"/>
                      </a:lnTo>
                      <a:lnTo>
                        <a:pt x="282" y="1686"/>
                      </a:lnTo>
                      <a:lnTo>
                        <a:pt x="225" y="1967"/>
                      </a:lnTo>
                      <a:lnTo>
                        <a:pt x="169" y="2248"/>
                      </a:lnTo>
                      <a:lnTo>
                        <a:pt x="113" y="2361"/>
                      </a:lnTo>
                      <a:lnTo>
                        <a:pt x="1" y="2473"/>
                      </a:lnTo>
                      <a:lnTo>
                        <a:pt x="1" y="2529"/>
                      </a:lnTo>
                      <a:lnTo>
                        <a:pt x="169" y="2810"/>
                      </a:lnTo>
                      <a:lnTo>
                        <a:pt x="282" y="2698"/>
                      </a:lnTo>
                      <a:lnTo>
                        <a:pt x="394" y="2698"/>
                      </a:lnTo>
                      <a:lnTo>
                        <a:pt x="506" y="2642"/>
                      </a:lnTo>
                      <a:lnTo>
                        <a:pt x="563" y="2586"/>
                      </a:lnTo>
                      <a:lnTo>
                        <a:pt x="506" y="2529"/>
                      </a:lnTo>
                      <a:lnTo>
                        <a:pt x="450" y="2473"/>
                      </a:lnTo>
                      <a:lnTo>
                        <a:pt x="394" y="2361"/>
                      </a:lnTo>
                      <a:lnTo>
                        <a:pt x="450" y="2305"/>
                      </a:lnTo>
                      <a:lnTo>
                        <a:pt x="506" y="2248"/>
                      </a:lnTo>
                      <a:lnTo>
                        <a:pt x="563" y="2248"/>
                      </a:lnTo>
                      <a:lnTo>
                        <a:pt x="619" y="2305"/>
                      </a:lnTo>
                      <a:lnTo>
                        <a:pt x="731" y="2473"/>
                      </a:lnTo>
                      <a:lnTo>
                        <a:pt x="788" y="2529"/>
                      </a:lnTo>
                      <a:lnTo>
                        <a:pt x="788" y="2642"/>
                      </a:lnTo>
                      <a:lnTo>
                        <a:pt x="788" y="2698"/>
                      </a:lnTo>
                      <a:lnTo>
                        <a:pt x="844" y="2754"/>
                      </a:lnTo>
                      <a:lnTo>
                        <a:pt x="956" y="2867"/>
                      </a:lnTo>
                      <a:lnTo>
                        <a:pt x="1012" y="2867"/>
                      </a:lnTo>
                      <a:lnTo>
                        <a:pt x="1012" y="2810"/>
                      </a:lnTo>
                      <a:lnTo>
                        <a:pt x="900" y="2417"/>
                      </a:lnTo>
                      <a:lnTo>
                        <a:pt x="788" y="2248"/>
                      </a:lnTo>
                      <a:lnTo>
                        <a:pt x="619" y="2136"/>
                      </a:lnTo>
                      <a:lnTo>
                        <a:pt x="563" y="2024"/>
                      </a:lnTo>
                      <a:lnTo>
                        <a:pt x="619" y="2024"/>
                      </a:lnTo>
                      <a:lnTo>
                        <a:pt x="900" y="2192"/>
                      </a:lnTo>
                      <a:lnTo>
                        <a:pt x="956" y="2305"/>
                      </a:lnTo>
                      <a:lnTo>
                        <a:pt x="956" y="2361"/>
                      </a:lnTo>
                      <a:lnTo>
                        <a:pt x="1012" y="2586"/>
                      </a:lnTo>
                      <a:lnTo>
                        <a:pt x="1012" y="2698"/>
                      </a:lnTo>
                      <a:lnTo>
                        <a:pt x="1069" y="2754"/>
                      </a:lnTo>
                      <a:lnTo>
                        <a:pt x="1125" y="2754"/>
                      </a:lnTo>
                      <a:lnTo>
                        <a:pt x="1181" y="2698"/>
                      </a:lnTo>
                      <a:lnTo>
                        <a:pt x="1293" y="2642"/>
                      </a:lnTo>
                      <a:lnTo>
                        <a:pt x="1406" y="2473"/>
                      </a:lnTo>
                      <a:lnTo>
                        <a:pt x="1406" y="2305"/>
                      </a:lnTo>
                      <a:lnTo>
                        <a:pt x="1406" y="2192"/>
                      </a:lnTo>
                      <a:lnTo>
                        <a:pt x="1181" y="2024"/>
                      </a:lnTo>
                      <a:lnTo>
                        <a:pt x="1125" y="1911"/>
                      </a:lnTo>
                      <a:lnTo>
                        <a:pt x="1125" y="1743"/>
                      </a:lnTo>
                      <a:lnTo>
                        <a:pt x="1069" y="1686"/>
                      </a:lnTo>
                      <a:lnTo>
                        <a:pt x="956" y="1686"/>
                      </a:lnTo>
                      <a:lnTo>
                        <a:pt x="900" y="1743"/>
                      </a:lnTo>
                      <a:lnTo>
                        <a:pt x="900" y="1799"/>
                      </a:lnTo>
                      <a:lnTo>
                        <a:pt x="900" y="1911"/>
                      </a:lnTo>
                      <a:lnTo>
                        <a:pt x="788" y="1967"/>
                      </a:lnTo>
                      <a:lnTo>
                        <a:pt x="731" y="1911"/>
                      </a:lnTo>
                      <a:lnTo>
                        <a:pt x="731" y="1799"/>
                      </a:lnTo>
                      <a:lnTo>
                        <a:pt x="675" y="1743"/>
                      </a:lnTo>
                      <a:lnTo>
                        <a:pt x="619" y="1686"/>
                      </a:lnTo>
                      <a:lnTo>
                        <a:pt x="675" y="1630"/>
                      </a:lnTo>
                      <a:lnTo>
                        <a:pt x="900" y="1574"/>
                      </a:lnTo>
                      <a:lnTo>
                        <a:pt x="1012" y="1462"/>
                      </a:lnTo>
                      <a:lnTo>
                        <a:pt x="1125" y="1574"/>
                      </a:lnTo>
                      <a:lnTo>
                        <a:pt x="1237" y="1630"/>
                      </a:lnTo>
                      <a:lnTo>
                        <a:pt x="1293" y="1630"/>
                      </a:lnTo>
                      <a:lnTo>
                        <a:pt x="1293" y="1686"/>
                      </a:lnTo>
                      <a:lnTo>
                        <a:pt x="1293" y="1799"/>
                      </a:lnTo>
                      <a:lnTo>
                        <a:pt x="1406" y="1855"/>
                      </a:lnTo>
                      <a:lnTo>
                        <a:pt x="1518" y="1799"/>
                      </a:lnTo>
                      <a:lnTo>
                        <a:pt x="1631" y="1799"/>
                      </a:lnTo>
                      <a:lnTo>
                        <a:pt x="1631" y="1743"/>
                      </a:lnTo>
                      <a:lnTo>
                        <a:pt x="1687" y="1630"/>
                      </a:lnTo>
                      <a:lnTo>
                        <a:pt x="1743" y="1518"/>
                      </a:lnTo>
                      <a:lnTo>
                        <a:pt x="1855" y="1462"/>
                      </a:lnTo>
                      <a:lnTo>
                        <a:pt x="1968" y="1405"/>
                      </a:lnTo>
                      <a:lnTo>
                        <a:pt x="1968" y="1349"/>
                      </a:lnTo>
                      <a:lnTo>
                        <a:pt x="1968" y="1237"/>
                      </a:lnTo>
                      <a:lnTo>
                        <a:pt x="1968" y="1068"/>
                      </a:lnTo>
                      <a:lnTo>
                        <a:pt x="1968" y="1012"/>
                      </a:lnTo>
                      <a:lnTo>
                        <a:pt x="2024" y="956"/>
                      </a:lnTo>
                      <a:lnTo>
                        <a:pt x="2024" y="843"/>
                      </a:lnTo>
                      <a:lnTo>
                        <a:pt x="2024" y="731"/>
                      </a:lnTo>
                      <a:lnTo>
                        <a:pt x="2024" y="562"/>
                      </a:lnTo>
                      <a:lnTo>
                        <a:pt x="2024" y="450"/>
                      </a:lnTo>
                      <a:lnTo>
                        <a:pt x="1968" y="337"/>
                      </a:lnTo>
                      <a:lnTo>
                        <a:pt x="1855" y="225"/>
                      </a:lnTo>
                      <a:lnTo>
                        <a:pt x="1855" y="169"/>
                      </a:lnTo>
                      <a:lnTo>
                        <a:pt x="1743" y="113"/>
                      </a:lnTo>
                      <a:lnTo>
                        <a:pt x="1518" y="0"/>
                      </a:lnTo>
                      <a:close/>
                    </a:path>
                  </a:pathLst>
                </a:custGeom>
                <a:solidFill>
                  <a:srgbClr val="91B7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4" name="Google Shape;7014;p15"/>
                <p:cNvSpPr/>
                <p:nvPr/>
              </p:nvSpPr>
              <p:spPr>
                <a:xfrm>
                  <a:off x="1748650" y="1209950"/>
                  <a:ext cx="56225" cy="4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1969" extrusionOk="0">
                      <a:moveTo>
                        <a:pt x="1630" y="1"/>
                      </a:moveTo>
                      <a:lnTo>
                        <a:pt x="1518" y="57"/>
                      </a:lnTo>
                      <a:lnTo>
                        <a:pt x="1518" y="169"/>
                      </a:lnTo>
                      <a:lnTo>
                        <a:pt x="1462" y="226"/>
                      </a:lnTo>
                      <a:lnTo>
                        <a:pt x="1293" y="226"/>
                      </a:lnTo>
                      <a:lnTo>
                        <a:pt x="1237" y="282"/>
                      </a:lnTo>
                      <a:lnTo>
                        <a:pt x="1237" y="394"/>
                      </a:lnTo>
                      <a:lnTo>
                        <a:pt x="1180" y="507"/>
                      </a:lnTo>
                      <a:lnTo>
                        <a:pt x="1180" y="563"/>
                      </a:lnTo>
                      <a:lnTo>
                        <a:pt x="1124" y="619"/>
                      </a:lnTo>
                      <a:lnTo>
                        <a:pt x="1068" y="563"/>
                      </a:lnTo>
                      <a:lnTo>
                        <a:pt x="1012" y="507"/>
                      </a:lnTo>
                      <a:lnTo>
                        <a:pt x="1012" y="451"/>
                      </a:lnTo>
                      <a:lnTo>
                        <a:pt x="956" y="394"/>
                      </a:lnTo>
                      <a:lnTo>
                        <a:pt x="787" y="394"/>
                      </a:lnTo>
                      <a:lnTo>
                        <a:pt x="731" y="451"/>
                      </a:lnTo>
                      <a:lnTo>
                        <a:pt x="675" y="451"/>
                      </a:lnTo>
                      <a:lnTo>
                        <a:pt x="506" y="619"/>
                      </a:lnTo>
                      <a:lnTo>
                        <a:pt x="450" y="675"/>
                      </a:lnTo>
                      <a:lnTo>
                        <a:pt x="394" y="732"/>
                      </a:lnTo>
                      <a:lnTo>
                        <a:pt x="337" y="675"/>
                      </a:lnTo>
                      <a:lnTo>
                        <a:pt x="225" y="563"/>
                      </a:lnTo>
                      <a:lnTo>
                        <a:pt x="113" y="675"/>
                      </a:lnTo>
                      <a:lnTo>
                        <a:pt x="56" y="732"/>
                      </a:lnTo>
                      <a:lnTo>
                        <a:pt x="0" y="844"/>
                      </a:lnTo>
                      <a:lnTo>
                        <a:pt x="56" y="1013"/>
                      </a:lnTo>
                      <a:lnTo>
                        <a:pt x="169" y="1125"/>
                      </a:lnTo>
                      <a:lnTo>
                        <a:pt x="281" y="1181"/>
                      </a:lnTo>
                      <a:lnTo>
                        <a:pt x="450" y="1125"/>
                      </a:lnTo>
                      <a:lnTo>
                        <a:pt x="618" y="1069"/>
                      </a:lnTo>
                      <a:lnTo>
                        <a:pt x="787" y="1069"/>
                      </a:lnTo>
                      <a:lnTo>
                        <a:pt x="899" y="1181"/>
                      </a:lnTo>
                      <a:lnTo>
                        <a:pt x="1068" y="1294"/>
                      </a:lnTo>
                      <a:lnTo>
                        <a:pt x="1180" y="1462"/>
                      </a:lnTo>
                      <a:lnTo>
                        <a:pt x="1237" y="1518"/>
                      </a:lnTo>
                      <a:lnTo>
                        <a:pt x="1349" y="1575"/>
                      </a:lnTo>
                      <a:lnTo>
                        <a:pt x="1405" y="1518"/>
                      </a:lnTo>
                      <a:lnTo>
                        <a:pt x="1462" y="1518"/>
                      </a:lnTo>
                      <a:lnTo>
                        <a:pt x="1518" y="1631"/>
                      </a:lnTo>
                      <a:lnTo>
                        <a:pt x="1574" y="1743"/>
                      </a:lnTo>
                      <a:lnTo>
                        <a:pt x="1574" y="1799"/>
                      </a:lnTo>
                      <a:lnTo>
                        <a:pt x="1743" y="1799"/>
                      </a:lnTo>
                      <a:lnTo>
                        <a:pt x="1743" y="1856"/>
                      </a:lnTo>
                      <a:lnTo>
                        <a:pt x="1799" y="1968"/>
                      </a:lnTo>
                      <a:lnTo>
                        <a:pt x="1967" y="1968"/>
                      </a:lnTo>
                      <a:lnTo>
                        <a:pt x="2024" y="1912"/>
                      </a:lnTo>
                      <a:lnTo>
                        <a:pt x="2080" y="1856"/>
                      </a:lnTo>
                      <a:lnTo>
                        <a:pt x="2192" y="1799"/>
                      </a:lnTo>
                      <a:lnTo>
                        <a:pt x="2248" y="1631"/>
                      </a:lnTo>
                      <a:lnTo>
                        <a:pt x="2192" y="1631"/>
                      </a:lnTo>
                      <a:lnTo>
                        <a:pt x="2080" y="1575"/>
                      </a:lnTo>
                      <a:lnTo>
                        <a:pt x="2024" y="1575"/>
                      </a:lnTo>
                      <a:lnTo>
                        <a:pt x="1911" y="1518"/>
                      </a:lnTo>
                      <a:lnTo>
                        <a:pt x="1630" y="1350"/>
                      </a:lnTo>
                      <a:lnTo>
                        <a:pt x="1518" y="1237"/>
                      </a:lnTo>
                      <a:lnTo>
                        <a:pt x="1405" y="1069"/>
                      </a:lnTo>
                      <a:lnTo>
                        <a:pt x="1405" y="1013"/>
                      </a:lnTo>
                      <a:lnTo>
                        <a:pt x="1462" y="1013"/>
                      </a:lnTo>
                      <a:lnTo>
                        <a:pt x="1518" y="1069"/>
                      </a:lnTo>
                      <a:lnTo>
                        <a:pt x="1911" y="900"/>
                      </a:lnTo>
                      <a:lnTo>
                        <a:pt x="2248" y="732"/>
                      </a:lnTo>
                      <a:lnTo>
                        <a:pt x="2248" y="563"/>
                      </a:lnTo>
                      <a:lnTo>
                        <a:pt x="2192" y="394"/>
                      </a:lnTo>
                      <a:lnTo>
                        <a:pt x="2136" y="282"/>
                      </a:lnTo>
                      <a:lnTo>
                        <a:pt x="1911" y="226"/>
                      </a:lnTo>
                      <a:lnTo>
                        <a:pt x="1799" y="169"/>
                      </a:lnTo>
                      <a:lnTo>
                        <a:pt x="1743" y="226"/>
                      </a:lnTo>
                      <a:lnTo>
                        <a:pt x="1743" y="282"/>
                      </a:lnTo>
                      <a:lnTo>
                        <a:pt x="1799" y="338"/>
                      </a:lnTo>
                      <a:lnTo>
                        <a:pt x="1799" y="394"/>
                      </a:lnTo>
                      <a:lnTo>
                        <a:pt x="1686" y="451"/>
                      </a:lnTo>
                      <a:lnTo>
                        <a:pt x="1630" y="394"/>
                      </a:lnTo>
                      <a:lnTo>
                        <a:pt x="1630" y="338"/>
                      </a:lnTo>
                      <a:lnTo>
                        <a:pt x="1630" y="282"/>
                      </a:lnTo>
                      <a:lnTo>
                        <a:pt x="1630" y="169"/>
                      </a:lnTo>
                      <a:lnTo>
                        <a:pt x="1630" y="57"/>
                      </a:lnTo>
                      <a:lnTo>
                        <a:pt x="1686" y="1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5" name="Google Shape;7015;p15"/>
                <p:cNvSpPr/>
                <p:nvPr/>
              </p:nvSpPr>
              <p:spPr>
                <a:xfrm>
                  <a:off x="1665750" y="1277400"/>
                  <a:ext cx="44975" cy="2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9" h="1182" extrusionOk="0">
                      <a:moveTo>
                        <a:pt x="675" y="1"/>
                      </a:moveTo>
                      <a:lnTo>
                        <a:pt x="618" y="113"/>
                      </a:lnTo>
                      <a:lnTo>
                        <a:pt x="562" y="226"/>
                      </a:lnTo>
                      <a:lnTo>
                        <a:pt x="450" y="338"/>
                      </a:lnTo>
                      <a:lnTo>
                        <a:pt x="393" y="394"/>
                      </a:lnTo>
                      <a:lnTo>
                        <a:pt x="225" y="507"/>
                      </a:lnTo>
                      <a:lnTo>
                        <a:pt x="56" y="619"/>
                      </a:lnTo>
                      <a:lnTo>
                        <a:pt x="0" y="675"/>
                      </a:lnTo>
                      <a:lnTo>
                        <a:pt x="0" y="788"/>
                      </a:lnTo>
                      <a:lnTo>
                        <a:pt x="112" y="844"/>
                      </a:lnTo>
                      <a:lnTo>
                        <a:pt x="169" y="900"/>
                      </a:lnTo>
                      <a:lnTo>
                        <a:pt x="281" y="956"/>
                      </a:lnTo>
                      <a:lnTo>
                        <a:pt x="562" y="956"/>
                      </a:lnTo>
                      <a:lnTo>
                        <a:pt x="675" y="900"/>
                      </a:lnTo>
                      <a:lnTo>
                        <a:pt x="675" y="844"/>
                      </a:lnTo>
                      <a:lnTo>
                        <a:pt x="731" y="900"/>
                      </a:lnTo>
                      <a:lnTo>
                        <a:pt x="787" y="900"/>
                      </a:lnTo>
                      <a:lnTo>
                        <a:pt x="787" y="956"/>
                      </a:lnTo>
                      <a:lnTo>
                        <a:pt x="1012" y="1012"/>
                      </a:lnTo>
                      <a:lnTo>
                        <a:pt x="1237" y="1012"/>
                      </a:lnTo>
                      <a:lnTo>
                        <a:pt x="1293" y="1069"/>
                      </a:lnTo>
                      <a:lnTo>
                        <a:pt x="1405" y="1181"/>
                      </a:lnTo>
                      <a:lnTo>
                        <a:pt x="1461" y="1181"/>
                      </a:lnTo>
                      <a:lnTo>
                        <a:pt x="1574" y="1125"/>
                      </a:lnTo>
                      <a:lnTo>
                        <a:pt x="1630" y="1181"/>
                      </a:lnTo>
                      <a:lnTo>
                        <a:pt x="1742" y="1125"/>
                      </a:lnTo>
                      <a:lnTo>
                        <a:pt x="1799" y="1012"/>
                      </a:lnTo>
                      <a:lnTo>
                        <a:pt x="1799" y="788"/>
                      </a:lnTo>
                      <a:lnTo>
                        <a:pt x="1742" y="731"/>
                      </a:lnTo>
                      <a:lnTo>
                        <a:pt x="1630" y="675"/>
                      </a:lnTo>
                      <a:lnTo>
                        <a:pt x="1742" y="563"/>
                      </a:lnTo>
                      <a:lnTo>
                        <a:pt x="1799" y="394"/>
                      </a:lnTo>
                      <a:lnTo>
                        <a:pt x="1799" y="226"/>
                      </a:lnTo>
                      <a:lnTo>
                        <a:pt x="1742" y="113"/>
                      </a:lnTo>
                      <a:lnTo>
                        <a:pt x="1630" y="1"/>
                      </a:lnTo>
                      <a:lnTo>
                        <a:pt x="1518" y="1"/>
                      </a:lnTo>
                      <a:lnTo>
                        <a:pt x="1293" y="57"/>
                      </a:lnTo>
                      <a:lnTo>
                        <a:pt x="1124" y="113"/>
                      </a:lnTo>
                      <a:lnTo>
                        <a:pt x="1068" y="169"/>
                      </a:lnTo>
                      <a:lnTo>
                        <a:pt x="956" y="113"/>
                      </a:lnTo>
                      <a:lnTo>
                        <a:pt x="899" y="57"/>
                      </a:lnTo>
                      <a:lnTo>
                        <a:pt x="843" y="1"/>
                      </a:lnTo>
                      <a:close/>
                    </a:path>
                  </a:pathLst>
                </a:custGeom>
                <a:solidFill>
                  <a:srgbClr val="AECD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6" name="Google Shape;7016;p15"/>
                <p:cNvSpPr/>
                <p:nvPr/>
              </p:nvSpPr>
              <p:spPr>
                <a:xfrm>
                  <a:off x="1780950" y="1226825"/>
                  <a:ext cx="32350" cy="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" h="1125" extrusionOk="0">
                      <a:moveTo>
                        <a:pt x="788" y="0"/>
                      </a:moveTo>
                      <a:lnTo>
                        <a:pt x="732" y="113"/>
                      </a:lnTo>
                      <a:lnTo>
                        <a:pt x="675" y="169"/>
                      </a:lnTo>
                      <a:lnTo>
                        <a:pt x="563" y="169"/>
                      </a:lnTo>
                      <a:lnTo>
                        <a:pt x="507" y="113"/>
                      </a:lnTo>
                      <a:lnTo>
                        <a:pt x="451" y="169"/>
                      </a:lnTo>
                      <a:lnTo>
                        <a:pt x="338" y="281"/>
                      </a:lnTo>
                      <a:lnTo>
                        <a:pt x="170" y="338"/>
                      </a:lnTo>
                      <a:lnTo>
                        <a:pt x="57" y="394"/>
                      </a:lnTo>
                      <a:lnTo>
                        <a:pt x="1" y="562"/>
                      </a:lnTo>
                      <a:lnTo>
                        <a:pt x="57" y="619"/>
                      </a:lnTo>
                      <a:lnTo>
                        <a:pt x="170" y="619"/>
                      </a:lnTo>
                      <a:lnTo>
                        <a:pt x="338" y="675"/>
                      </a:lnTo>
                      <a:lnTo>
                        <a:pt x="338" y="731"/>
                      </a:lnTo>
                      <a:lnTo>
                        <a:pt x="394" y="843"/>
                      </a:lnTo>
                      <a:lnTo>
                        <a:pt x="451" y="900"/>
                      </a:lnTo>
                      <a:lnTo>
                        <a:pt x="507" y="900"/>
                      </a:lnTo>
                      <a:lnTo>
                        <a:pt x="675" y="956"/>
                      </a:lnTo>
                      <a:lnTo>
                        <a:pt x="732" y="1068"/>
                      </a:lnTo>
                      <a:lnTo>
                        <a:pt x="788" y="1012"/>
                      </a:lnTo>
                      <a:lnTo>
                        <a:pt x="900" y="1012"/>
                      </a:lnTo>
                      <a:lnTo>
                        <a:pt x="900" y="1124"/>
                      </a:lnTo>
                      <a:lnTo>
                        <a:pt x="956" y="1124"/>
                      </a:lnTo>
                      <a:lnTo>
                        <a:pt x="956" y="1068"/>
                      </a:lnTo>
                      <a:lnTo>
                        <a:pt x="1069" y="956"/>
                      </a:lnTo>
                      <a:lnTo>
                        <a:pt x="1125" y="1012"/>
                      </a:lnTo>
                      <a:lnTo>
                        <a:pt x="1237" y="1012"/>
                      </a:lnTo>
                      <a:lnTo>
                        <a:pt x="1237" y="900"/>
                      </a:lnTo>
                      <a:lnTo>
                        <a:pt x="1181" y="787"/>
                      </a:lnTo>
                      <a:lnTo>
                        <a:pt x="1237" y="619"/>
                      </a:lnTo>
                      <a:lnTo>
                        <a:pt x="1294" y="506"/>
                      </a:lnTo>
                      <a:lnTo>
                        <a:pt x="1294" y="394"/>
                      </a:lnTo>
                      <a:lnTo>
                        <a:pt x="1069" y="394"/>
                      </a:lnTo>
                      <a:lnTo>
                        <a:pt x="956" y="338"/>
                      </a:lnTo>
                      <a:lnTo>
                        <a:pt x="844" y="225"/>
                      </a:lnTo>
                      <a:lnTo>
                        <a:pt x="900" y="113"/>
                      </a:lnTo>
                      <a:lnTo>
                        <a:pt x="900" y="57"/>
                      </a:lnTo>
                      <a:lnTo>
                        <a:pt x="788" y="0"/>
                      </a:lnTo>
                      <a:close/>
                    </a:path>
                  </a:pathLst>
                </a:custGeom>
                <a:solidFill>
                  <a:srgbClr val="9CBEB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7" name="Google Shape;7017;p15"/>
                <p:cNvSpPr/>
                <p:nvPr/>
              </p:nvSpPr>
              <p:spPr>
                <a:xfrm>
                  <a:off x="1748650" y="1240875"/>
                  <a:ext cx="29525" cy="5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" h="2024" extrusionOk="0">
                      <a:moveTo>
                        <a:pt x="899" y="0"/>
                      </a:moveTo>
                      <a:lnTo>
                        <a:pt x="787" y="113"/>
                      </a:lnTo>
                      <a:lnTo>
                        <a:pt x="675" y="281"/>
                      </a:lnTo>
                      <a:lnTo>
                        <a:pt x="562" y="450"/>
                      </a:lnTo>
                      <a:lnTo>
                        <a:pt x="450" y="843"/>
                      </a:lnTo>
                      <a:lnTo>
                        <a:pt x="394" y="956"/>
                      </a:lnTo>
                      <a:lnTo>
                        <a:pt x="394" y="1012"/>
                      </a:lnTo>
                      <a:lnTo>
                        <a:pt x="394" y="1068"/>
                      </a:lnTo>
                      <a:lnTo>
                        <a:pt x="450" y="1125"/>
                      </a:lnTo>
                      <a:lnTo>
                        <a:pt x="394" y="1181"/>
                      </a:lnTo>
                      <a:lnTo>
                        <a:pt x="450" y="1293"/>
                      </a:lnTo>
                      <a:lnTo>
                        <a:pt x="394" y="1349"/>
                      </a:lnTo>
                      <a:lnTo>
                        <a:pt x="337" y="1406"/>
                      </a:lnTo>
                      <a:lnTo>
                        <a:pt x="169" y="1406"/>
                      </a:lnTo>
                      <a:lnTo>
                        <a:pt x="113" y="1462"/>
                      </a:lnTo>
                      <a:lnTo>
                        <a:pt x="113" y="1518"/>
                      </a:lnTo>
                      <a:lnTo>
                        <a:pt x="113" y="1574"/>
                      </a:lnTo>
                      <a:lnTo>
                        <a:pt x="169" y="1630"/>
                      </a:lnTo>
                      <a:lnTo>
                        <a:pt x="56" y="1630"/>
                      </a:lnTo>
                      <a:lnTo>
                        <a:pt x="0" y="1743"/>
                      </a:lnTo>
                      <a:lnTo>
                        <a:pt x="56" y="1911"/>
                      </a:lnTo>
                      <a:lnTo>
                        <a:pt x="56" y="1968"/>
                      </a:lnTo>
                      <a:lnTo>
                        <a:pt x="169" y="2024"/>
                      </a:lnTo>
                      <a:lnTo>
                        <a:pt x="337" y="2024"/>
                      </a:lnTo>
                      <a:lnTo>
                        <a:pt x="394" y="1911"/>
                      </a:lnTo>
                      <a:lnTo>
                        <a:pt x="506" y="1855"/>
                      </a:lnTo>
                      <a:lnTo>
                        <a:pt x="562" y="1743"/>
                      </a:lnTo>
                      <a:lnTo>
                        <a:pt x="562" y="1630"/>
                      </a:lnTo>
                      <a:lnTo>
                        <a:pt x="618" y="1630"/>
                      </a:lnTo>
                      <a:lnTo>
                        <a:pt x="731" y="1574"/>
                      </a:lnTo>
                      <a:lnTo>
                        <a:pt x="843" y="1574"/>
                      </a:lnTo>
                      <a:lnTo>
                        <a:pt x="843" y="1462"/>
                      </a:lnTo>
                      <a:lnTo>
                        <a:pt x="899" y="1406"/>
                      </a:lnTo>
                      <a:lnTo>
                        <a:pt x="899" y="1293"/>
                      </a:lnTo>
                      <a:lnTo>
                        <a:pt x="899" y="1237"/>
                      </a:lnTo>
                      <a:lnTo>
                        <a:pt x="899" y="1181"/>
                      </a:lnTo>
                      <a:lnTo>
                        <a:pt x="956" y="1125"/>
                      </a:lnTo>
                      <a:lnTo>
                        <a:pt x="1012" y="1181"/>
                      </a:lnTo>
                      <a:lnTo>
                        <a:pt x="1068" y="1181"/>
                      </a:lnTo>
                      <a:lnTo>
                        <a:pt x="1068" y="1349"/>
                      </a:lnTo>
                      <a:lnTo>
                        <a:pt x="1068" y="1462"/>
                      </a:lnTo>
                      <a:lnTo>
                        <a:pt x="1124" y="1462"/>
                      </a:lnTo>
                      <a:lnTo>
                        <a:pt x="1180" y="1406"/>
                      </a:lnTo>
                      <a:lnTo>
                        <a:pt x="1180" y="1237"/>
                      </a:lnTo>
                      <a:lnTo>
                        <a:pt x="1124" y="1125"/>
                      </a:lnTo>
                      <a:lnTo>
                        <a:pt x="1124" y="1012"/>
                      </a:lnTo>
                      <a:lnTo>
                        <a:pt x="1068" y="1012"/>
                      </a:lnTo>
                      <a:lnTo>
                        <a:pt x="956" y="956"/>
                      </a:lnTo>
                      <a:lnTo>
                        <a:pt x="787" y="1012"/>
                      </a:lnTo>
                      <a:lnTo>
                        <a:pt x="731" y="1012"/>
                      </a:lnTo>
                      <a:lnTo>
                        <a:pt x="731" y="956"/>
                      </a:lnTo>
                      <a:lnTo>
                        <a:pt x="731" y="731"/>
                      </a:lnTo>
                      <a:lnTo>
                        <a:pt x="731" y="619"/>
                      </a:lnTo>
                      <a:lnTo>
                        <a:pt x="787" y="562"/>
                      </a:lnTo>
                      <a:lnTo>
                        <a:pt x="899" y="450"/>
                      </a:lnTo>
                      <a:lnTo>
                        <a:pt x="956" y="338"/>
                      </a:lnTo>
                      <a:lnTo>
                        <a:pt x="1068" y="57"/>
                      </a:lnTo>
                      <a:lnTo>
                        <a:pt x="1012" y="0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8" name="Google Shape;7018;p15"/>
                <p:cNvSpPr/>
                <p:nvPr/>
              </p:nvSpPr>
              <p:spPr>
                <a:xfrm>
                  <a:off x="1696650" y="1315350"/>
                  <a:ext cx="28125" cy="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5" h="900" extrusionOk="0">
                      <a:moveTo>
                        <a:pt x="338" y="0"/>
                      </a:moveTo>
                      <a:lnTo>
                        <a:pt x="282" y="57"/>
                      </a:lnTo>
                      <a:lnTo>
                        <a:pt x="225" y="113"/>
                      </a:lnTo>
                      <a:lnTo>
                        <a:pt x="225" y="169"/>
                      </a:lnTo>
                      <a:lnTo>
                        <a:pt x="282" y="338"/>
                      </a:lnTo>
                      <a:lnTo>
                        <a:pt x="169" y="506"/>
                      </a:lnTo>
                      <a:lnTo>
                        <a:pt x="1" y="675"/>
                      </a:lnTo>
                      <a:lnTo>
                        <a:pt x="1" y="787"/>
                      </a:lnTo>
                      <a:lnTo>
                        <a:pt x="113" y="843"/>
                      </a:lnTo>
                      <a:lnTo>
                        <a:pt x="619" y="843"/>
                      </a:lnTo>
                      <a:lnTo>
                        <a:pt x="787" y="900"/>
                      </a:lnTo>
                      <a:lnTo>
                        <a:pt x="956" y="900"/>
                      </a:lnTo>
                      <a:lnTo>
                        <a:pt x="1068" y="843"/>
                      </a:lnTo>
                      <a:lnTo>
                        <a:pt x="1125" y="675"/>
                      </a:lnTo>
                      <a:lnTo>
                        <a:pt x="1068" y="619"/>
                      </a:lnTo>
                      <a:lnTo>
                        <a:pt x="1068" y="562"/>
                      </a:lnTo>
                      <a:lnTo>
                        <a:pt x="1012" y="450"/>
                      </a:lnTo>
                      <a:lnTo>
                        <a:pt x="844" y="338"/>
                      </a:lnTo>
                      <a:lnTo>
                        <a:pt x="731" y="281"/>
                      </a:lnTo>
                      <a:lnTo>
                        <a:pt x="675" y="338"/>
                      </a:lnTo>
                      <a:lnTo>
                        <a:pt x="506" y="338"/>
                      </a:lnTo>
                      <a:lnTo>
                        <a:pt x="450" y="169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8BB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9" name="Google Shape;7019;p15"/>
                <p:cNvSpPr/>
                <p:nvPr/>
              </p:nvSpPr>
              <p:spPr>
                <a:xfrm>
                  <a:off x="1689625" y="1306925"/>
                  <a:ext cx="18300" cy="2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1068" extrusionOk="0">
                      <a:moveTo>
                        <a:pt x="506" y="0"/>
                      </a:moveTo>
                      <a:lnTo>
                        <a:pt x="394" y="56"/>
                      </a:lnTo>
                      <a:lnTo>
                        <a:pt x="338" y="225"/>
                      </a:lnTo>
                      <a:lnTo>
                        <a:pt x="282" y="337"/>
                      </a:lnTo>
                      <a:lnTo>
                        <a:pt x="169" y="337"/>
                      </a:lnTo>
                      <a:lnTo>
                        <a:pt x="57" y="394"/>
                      </a:lnTo>
                      <a:lnTo>
                        <a:pt x="57" y="506"/>
                      </a:lnTo>
                      <a:lnTo>
                        <a:pt x="57" y="562"/>
                      </a:lnTo>
                      <a:lnTo>
                        <a:pt x="113" y="675"/>
                      </a:lnTo>
                      <a:lnTo>
                        <a:pt x="169" y="731"/>
                      </a:lnTo>
                      <a:lnTo>
                        <a:pt x="113" y="787"/>
                      </a:lnTo>
                      <a:lnTo>
                        <a:pt x="1" y="956"/>
                      </a:lnTo>
                      <a:lnTo>
                        <a:pt x="57" y="1068"/>
                      </a:lnTo>
                      <a:lnTo>
                        <a:pt x="225" y="1068"/>
                      </a:lnTo>
                      <a:lnTo>
                        <a:pt x="282" y="956"/>
                      </a:lnTo>
                      <a:lnTo>
                        <a:pt x="563" y="956"/>
                      </a:lnTo>
                      <a:lnTo>
                        <a:pt x="619" y="899"/>
                      </a:lnTo>
                      <a:lnTo>
                        <a:pt x="675" y="787"/>
                      </a:lnTo>
                      <a:lnTo>
                        <a:pt x="619" y="618"/>
                      </a:lnTo>
                      <a:lnTo>
                        <a:pt x="563" y="450"/>
                      </a:lnTo>
                      <a:lnTo>
                        <a:pt x="731" y="337"/>
                      </a:lnTo>
                      <a:lnTo>
                        <a:pt x="731" y="225"/>
                      </a:lnTo>
                      <a:lnTo>
                        <a:pt x="731" y="169"/>
                      </a:lnTo>
                      <a:lnTo>
                        <a:pt x="619" y="56"/>
                      </a:lnTo>
                      <a:lnTo>
                        <a:pt x="506" y="0"/>
                      </a:lnTo>
                      <a:close/>
                    </a:path>
                  </a:pathLst>
                </a:custGeom>
                <a:solidFill>
                  <a:srgbClr val="81A8A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0" name="Google Shape;7020;p15"/>
                <p:cNvSpPr/>
                <p:nvPr/>
              </p:nvSpPr>
              <p:spPr>
                <a:xfrm>
                  <a:off x="1671350" y="1298475"/>
                  <a:ext cx="33750" cy="1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0" h="620" extrusionOk="0">
                      <a:moveTo>
                        <a:pt x="394" y="1"/>
                      </a:moveTo>
                      <a:lnTo>
                        <a:pt x="113" y="169"/>
                      </a:lnTo>
                      <a:lnTo>
                        <a:pt x="57" y="282"/>
                      </a:lnTo>
                      <a:lnTo>
                        <a:pt x="1" y="394"/>
                      </a:lnTo>
                      <a:lnTo>
                        <a:pt x="57" y="507"/>
                      </a:lnTo>
                      <a:lnTo>
                        <a:pt x="226" y="619"/>
                      </a:lnTo>
                      <a:lnTo>
                        <a:pt x="338" y="619"/>
                      </a:lnTo>
                      <a:lnTo>
                        <a:pt x="451" y="563"/>
                      </a:lnTo>
                      <a:lnTo>
                        <a:pt x="507" y="507"/>
                      </a:lnTo>
                      <a:lnTo>
                        <a:pt x="619" y="450"/>
                      </a:lnTo>
                      <a:lnTo>
                        <a:pt x="732" y="450"/>
                      </a:lnTo>
                      <a:lnTo>
                        <a:pt x="844" y="507"/>
                      </a:lnTo>
                      <a:lnTo>
                        <a:pt x="1069" y="507"/>
                      </a:lnTo>
                      <a:lnTo>
                        <a:pt x="1125" y="450"/>
                      </a:lnTo>
                      <a:lnTo>
                        <a:pt x="1350" y="394"/>
                      </a:lnTo>
                      <a:lnTo>
                        <a:pt x="1350" y="282"/>
                      </a:lnTo>
                      <a:lnTo>
                        <a:pt x="1181" y="226"/>
                      </a:lnTo>
                      <a:lnTo>
                        <a:pt x="1069" y="169"/>
                      </a:lnTo>
                      <a:lnTo>
                        <a:pt x="788" y="57"/>
                      </a:lnTo>
                      <a:lnTo>
                        <a:pt x="563" y="57"/>
                      </a:lnTo>
                      <a:lnTo>
                        <a:pt x="507" y="1"/>
                      </a:lnTo>
                      <a:close/>
                    </a:path>
                  </a:pathLst>
                </a:custGeom>
                <a:solidFill>
                  <a:srgbClr val="90B5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1" name="Google Shape;7021;p15"/>
                <p:cNvSpPr/>
                <p:nvPr/>
              </p:nvSpPr>
              <p:spPr>
                <a:xfrm>
                  <a:off x="1747225" y="1313950"/>
                  <a:ext cx="2850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69" extrusionOk="0">
                      <a:moveTo>
                        <a:pt x="57" y="0"/>
                      </a:moveTo>
                      <a:lnTo>
                        <a:pt x="1" y="56"/>
                      </a:lnTo>
                      <a:lnTo>
                        <a:pt x="1" y="169"/>
                      </a:lnTo>
                      <a:lnTo>
                        <a:pt x="113" y="113"/>
                      </a:lnTo>
                      <a:lnTo>
                        <a:pt x="113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2" name="Google Shape;7022;p15"/>
                <p:cNvSpPr/>
                <p:nvPr/>
              </p:nvSpPr>
              <p:spPr>
                <a:xfrm>
                  <a:off x="1785175" y="1284425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57" y="57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3" name="Google Shape;7023;p15"/>
                <p:cNvSpPr/>
                <p:nvPr/>
              </p:nvSpPr>
              <p:spPr>
                <a:xfrm>
                  <a:off x="1795000" y="1257725"/>
                  <a:ext cx="42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0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57" y="169"/>
                      </a:lnTo>
                      <a:lnTo>
                        <a:pt x="113" y="113"/>
                      </a:lnTo>
                      <a:lnTo>
                        <a:pt x="170" y="1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4" name="Google Shape;7024;p15"/>
                <p:cNvSpPr/>
                <p:nvPr/>
              </p:nvSpPr>
              <p:spPr>
                <a:xfrm>
                  <a:off x="1807650" y="1250700"/>
                  <a:ext cx="2850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8" extrusionOk="0">
                      <a:moveTo>
                        <a:pt x="1" y="1"/>
                      </a:moveTo>
                      <a:lnTo>
                        <a:pt x="113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5" name="Google Shape;7025;p15"/>
                <p:cNvSpPr/>
                <p:nvPr/>
              </p:nvSpPr>
              <p:spPr>
                <a:xfrm>
                  <a:off x="1803450" y="126055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6" y="0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0"/>
                      </a:lnTo>
                      <a:lnTo>
                        <a:pt x="56" y="0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6" name="Google Shape;7026;p15"/>
                <p:cNvSpPr/>
                <p:nvPr/>
              </p:nvSpPr>
              <p:spPr>
                <a:xfrm>
                  <a:off x="1793600" y="1274600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1" y="0"/>
                      </a:moveTo>
                      <a:lnTo>
                        <a:pt x="1" y="57"/>
                      </a:lnTo>
                      <a:lnTo>
                        <a:pt x="113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7" name="Google Shape;7027;p15"/>
                <p:cNvSpPr/>
                <p:nvPr/>
              </p:nvSpPr>
              <p:spPr>
                <a:xfrm>
                  <a:off x="1782375" y="1249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8" name="Google Shape;7028;p15"/>
                <p:cNvSpPr/>
                <p:nvPr/>
              </p:nvSpPr>
              <p:spPr>
                <a:xfrm>
                  <a:off x="1803450" y="12535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6" y="0"/>
                      </a:moveTo>
                      <a:lnTo>
                        <a:pt x="0" y="56"/>
                      </a:lnTo>
                      <a:lnTo>
                        <a:pt x="56" y="56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9" name="Google Shape;7029;p15"/>
                <p:cNvSpPr/>
                <p:nvPr/>
              </p:nvSpPr>
              <p:spPr>
                <a:xfrm>
                  <a:off x="2121000" y="1011825"/>
                  <a:ext cx="42175" cy="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1856" extrusionOk="0">
                      <a:moveTo>
                        <a:pt x="1518" y="1"/>
                      </a:moveTo>
                      <a:lnTo>
                        <a:pt x="1518" y="57"/>
                      </a:lnTo>
                      <a:lnTo>
                        <a:pt x="1518" y="226"/>
                      </a:lnTo>
                      <a:lnTo>
                        <a:pt x="1462" y="338"/>
                      </a:lnTo>
                      <a:lnTo>
                        <a:pt x="1406" y="394"/>
                      </a:lnTo>
                      <a:lnTo>
                        <a:pt x="1350" y="394"/>
                      </a:lnTo>
                      <a:lnTo>
                        <a:pt x="1237" y="338"/>
                      </a:lnTo>
                      <a:lnTo>
                        <a:pt x="1237" y="394"/>
                      </a:lnTo>
                      <a:lnTo>
                        <a:pt x="1237" y="507"/>
                      </a:lnTo>
                      <a:lnTo>
                        <a:pt x="1237" y="675"/>
                      </a:lnTo>
                      <a:lnTo>
                        <a:pt x="1125" y="788"/>
                      </a:lnTo>
                      <a:lnTo>
                        <a:pt x="1012" y="844"/>
                      </a:lnTo>
                      <a:lnTo>
                        <a:pt x="956" y="844"/>
                      </a:lnTo>
                      <a:lnTo>
                        <a:pt x="675" y="619"/>
                      </a:lnTo>
                      <a:lnTo>
                        <a:pt x="507" y="732"/>
                      </a:lnTo>
                      <a:lnTo>
                        <a:pt x="338" y="788"/>
                      </a:lnTo>
                      <a:lnTo>
                        <a:pt x="282" y="844"/>
                      </a:lnTo>
                      <a:lnTo>
                        <a:pt x="169" y="900"/>
                      </a:lnTo>
                      <a:lnTo>
                        <a:pt x="169" y="844"/>
                      </a:lnTo>
                      <a:lnTo>
                        <a:pt x="113" y="788"/>
                      </a:lnTo>
                      <a:lnTo>
                        <a:pt x="113" y="732"/>
                      </a:lnTo>
                      <a:lnTo>
                        <a:pt x="57" y="675"/>
                      </a:lnTo>
                      <a:lnTo>
                        <a:pt x="1" y="788"/>
                      </a:lnTo>
                      <a:lnTo>
                        <a:pt x="169" y="1462"/>
                      </a:lnTo>
                      <a:lnTo>
                        <a:pt x="226" y="1631"/>
                      </a:lnTo>
                      <a:lnTo>
                        <a:pt x="338" y="1687"/>
                      </a:lnTo>
                      <a:lnTo>
                        <a:pt x="450" y="1743"/>
                      </a:lnTo>
                      <a:lnTo>
                        <a:pt x="507" y="1856"/>
                      </a:lnTo>
                      <a:lnTo>
                        <a:pt x="900" y="1856"/>
                      </a:lnTo>
                      <a:lnTo>
                        <a:pt x="1069" y="1799"/>
                      </a:lnTo>
                      <a:lnTo>
                        <a:pt x="1125" y="1687"/>
                      </a:lnTo>
                      <a:lnTo>
                        <a:pt x="1125" y="1575"/>
                      </a:lnTo>
                      <a:lnTo>
                        <a:pt x="1069" y="1462"/>
                      </a:lnTo>
                      <a:lnTo>
                        <a:pt x="1012" y="1462"/>
                      </a:lnTo>
                      <a:lnTo>
                        <a:pt x="1237" y="1406"/>
                      </a:lnTo>
                      <a:lnTo>
                        <a:pt x="1406" y="1350"/>
                      </a:lnTo>
                      <a:lnTo>
                        <a:pt x="1574" y="1125"/>
                      </a:lnTo>
                      <a:lnTo>
                        <a:pt x="1631" y="900"/>
                      </a:lnTo>
                      <a:lnTo>
                        <a:pt x="1687" y="563"/>
                      </a:lnTo>
                      <a:lnTo>
                        <a:pt x="1687" y="282"/>
                      </a:lnTo>
                      <a:lnTo>
                        <a:pt x="1687" y="57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rgbClr val="B3D3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0" name="Google Shape;7030;p15"/>
                <p:cNvSpPr/>
                <p:nvPr/>
              </p:nvSpPr>
              <p:spPr>
                <a:xfrm>
                  <a:off x="2160350" y="1013250"/>
                  <a:ext cx="15475" cy="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9" h="1125" extrusionOk="0">
                      <a:moveTo>
                        <a:pt x="450" y="0"/>
                      </a:moveTo>
                      <a:lnTo>
                        <a:pt x="394" y="56"/>
                      </a:lnTo>
                      <a:lnTo>
                        <a:pt x="338" y="113"/>
                      </a:lnTo>
                      <a:lnTo>
                        <a:pt x="225" y="113"/>
                      </a:lnTo>
                      <a:lnTo>
                        <a:pt x="225" y="169"/>
                      </a:lnTo>
                      <a:lnTo>
                        <a:pt x="113" y="225"/>
                      </a:lnTo>
                      <a:lnTo>
                        <a:pt x="0" y="394"/>
                      </a:lnTo>
                      <a:lnTo>
                        <a:pt x="0" y="618"/>
                      </a:lnTo>
                      <a:lnTo>
                        <a:pt x="0" y="843"/>
                      </a:lnTo>
                      <a:lnTo>
                        <a:pt x="0" y="1012"/>
                      </a:lnTo>
                      <a:lnTo>
                        <a:pt x="57" y="1068"/>
                      </a:lnTo>
                      <a:lnTo>
                        <a:pt x="169" y="1124"/>
                      </a:lnTo>
                      <a:lnTo>
                        <a:pt x="169" y="1012"/>
                      </a:lnTo>
                      <a:lnTo>
                        <a:pt x="225" y="1012"/>
                      </a:lnTo>
                      <a:lnTo>
                        <a:pt x="281" y="956"/>
                      </a:lnTo>
                      <a:lnTo>
                        <a:pt x="394" y="843"/>
                      </a:lnTo>
                      <a:lnTo>
                        <a:pt x="450" y="899"/>
                      </a:lnTo>
                      <a:lnTo>
                        <a:pt x="563" y="899"/>
                      </a:lnTo>
                      <a:lnTo>
                        <a:pt x="563" y="618"/>
                      </a:lnTo>
                      <a:lnTo>
                        <a:pt x="619" y="337"/>
                      </a:lnTo>
                      <a:lnTo>
                        <a:pt x="619" y="169"/>
                      </a:lnTo>
                      <a:lnTo>
                        <a:pt x="619" y="56"/>
                      </a:lnTo>
                      <a:lnTo>
                        <a:pt x="506" y="0"/>
                      </a:lnTo>
                      <a:close/>
                    </a:path>
                  </a:pathLst>
                </a:custGeom>
                <a:solidFill>
                  <a:srgbClr val="B9D8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1" name="Google Shape;7031;p15"/>
                <p:cNvSpPr/>
                <p:nvPr/>
              </p:nvSpPr>
              <p:spPr>
                <a:xfrm>
                  <a:off x="2123825" y="1013250"/>
                  <a:ext cx="9850" cy="1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619" extrusionOk="0">
                      <a:moveTo>
                        <a:pt x="113" y="0"/>
                      </a:moveTo>
                      <a:lnTo>
                        <a:pt x="0" y="56"/>
                      </a:lnTo>
                      <a:lnTo>
                        <a:pt x="0" y="113"/>
                      </a:lnTo>
                      <a:lnTo>
                        <a:pt x="0" y="225"/>
                      </a:lnTo>
                      <a:lnTo>
                        <a:pt x="0" y="281"/>
                      </a:lnTo>
                      <a:lnTo>
                        <a:pt x="0" y="394"/>
                      </a:lnTo>
                      <a:lnTo>
                        <a:pt x="56" y="506"/>
                      </a:lnTo>
                      <a:lnTo>
                        <a:pt x="113" y="562"/>
                      </a:lnTo>
                      <a:lnTo>
                        <a:pt x="225" y="618"/>
                      </a:lnTo>
                      <a:lnTo>
                        <a:pt x="394" y="506"/>
                      </a:lnTo>
                      <a:lnTo>
                        <a:pt x="394" y="450"/>
                      </a:lnTo>
                      <a:lnTo>
                        <a:pt x="225" y="450"/>
                      </a:lnTo>
                      <a:lnTo>
                        <a:pt x="169" y="394"/>
                      </a:lnTo>
                      <a:lnTo>
                        <a:pt x="169" y="337"/>
                      </a:lnTo>
                      <a:lnTo>
                        <a:pt x="225" y="225"/>
                      </a:lnTo>
                      <a:lnTo>
                        <a:pt x="281" y="225"/>
                      </a:lnTo>
                      <a:lnTo>
                        <a:pt x="337" y="169"/>
                      </a:lnTo>
                      <a:lnTo>
                        <a:pt x="281" y="113"/>
                      </a:lnTo>
                      <a:lnTo>
                        <a:pt x="169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B3D3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2" name="Google Shape;7032;p15"/>
                <p:cNvSpPr/>
                <p:nvPr/>
              </p:nvSpPr>
              <p:spPr>
                <a:xfrm>
                  <a:off x="2167375" y="1003400"/>
                  <a:ext cx="70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338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169" y="169"/>
                      </a:lnTo>
                      <a:lnTo>
                        <a:pt x="225" y="338"/>
                      </a:lnTo>
                      <a:lnTo>
                        <a:pt x="282" y="225"/>
                      </a:lnTo>
                      <a:lnTo>
                        <a:pt x="282" y="113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B3D3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3" name="Google Shape;7033;p15"/>
                <p:cNvSpPr/>
                <p:nvPr/>
              </p:nvSpPr>
              <p:spPr>
                <a:xfrm>
                  <a:off x="2165975" y="1011825"/>
                  <a:ext cx="70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226" extrusionOk="0">
                      <a:moveTo>
                        <a:pt x="113" y="1"/>
                      </a:moveTo>
                      <a:lnTo>
                        <a:pt x="56" y="57"/>
                      </a:lnTo>
                      <a:lnTo>
                        <a:pt x="0" y="170"/>
                      </a:lnTo>
                      <a:lnTo>
                        <a:pt x="56" y="170"/>
                      </a:lnTo>
                      <a:lnTo>
                        <a:pt x="169" y="226"/>
                      </a:lnTo>
                      <a:lnTo>
                        <a:pt x="225" y="113"/>
                      </a:lnTo>
                      <a:lnTo>
                        <a:pt x="281" y="57"/>
                      </a:lnTo>
                      <a:lnTo>
                        <a:pt x="281" y="1"/>
                      </a:lnTo>
                      <a:close/>
                    </a:path>
                  </a:pathLst>
                </a:custGeom>
                <a:solidFill>
                  <a:srgbClr val="B3D3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4" name="Google Shape;7034;p15"/>
                <p:cNvSpPr/>
                <p:nvPr/>
              </p:nvSpPr>
              <p:spPr>
                <a:xfrm>
                  <a:off x="2128025" y="1021675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1" y="0"/>
                      </a:moveTo>
                      <a:lnTo>
                        <a:pt x="1" y="57"/>
                      </a:lnTo>
                      <a:lnTo>
                        <a:pt x="57" y="113"/>
                      </a:lnTo>
                      <a:lnTo>
                        <a:pt x="57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9CE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5" name="Google Shape;7035;p15"/>
                <p:cNvSpPr/>
                <p:nvPr/>
              </p:nvSpPr>
              <p:spPr>
                <a:xfrm>
                  <a:off x="2126625" y="101325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56"/>
                      </a:moveTo>
                      <a:lnTo>
                        <a:pt x="57" y="56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57" y="56"/>
                      </a:lnTo>
                      <a:lnTo>
                        <a:pt x="57" y="56"/>
                      </a:lnTo>
                      <a:close/>
                    </a:path>
                  </a:pathLst>
                </a:custGeom>
                <a:solidFill>
                  <a:srgbClr val="A9CE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6" name="Google Shape;7036;p15"/>
                <p:cNvSpPr/>
                <p:nvPr/>
              </p:nvSpPr>
              <p:spPr>
                <a:xfrm>
                  <a:off x="2163150" y="1002000"/>
                  <a:ext cx="145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" extrusionOk="0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1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3D3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7" name="Google Shape;7037;p15"/>
                <p:cNvSpPr/>
                <p:nvPr/>
              </p:nvSpPr>
              <p:spPr>
                <a:xfrm>
                  <a:off x="2128025" y="10216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0"/>
                      </a:moveTo>
                      <a:lnTo>
                        <a:pt x="57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3D3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8" name="Google Shape;7038;p15"/>
                <p:cNvSpPr/>
                <p:nvPr/>
              </p:nvSpPr>
              <p:spPr>
                <a:xfrm>
                  <a:off x="2112575" y="1032900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9CE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9" name="Google Shape;7039;p15"/>
                <p:cNvSpPr/>
                <p:nvPr/>
              </p:nvSpPr>
              <p:spPr>
                <a:xfrm>
                  <a:off x="1669950" y="1238050"/>
                  <a:ext cx="57650" cy="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6" h="1013" extrusionOk="0">
                      <a:moveTo>
                        <a:pt x="2136" y="1"/>
                      </a:moveTo>
                      <a:lnTo>
                        <a:pt x="2080" y="113"/>
                      </a:lnTo>
                      <a:lnTo>
                        <a:pt x="2024" y="226"/>
                      </a:lnTo>
                      <a:lnTo>
                        <a:pt x="1855" y="226"/>
                      </a:lnTo>
                      <a:lnTo>
                        <a:pt x="1799" y="170"/>
                      </a:lnTo>
                      <a:lnTo>
                        <a:pt x="1687" y="170"/>
                      </a:lnTo>
                      <a:lnTo>
                        <a:pt x="1574" y="226"/>
                      </a:lnTo>
                      <a:lnTo>
                        <a:pt x="1462" y="282"/>
                      </a:lnTo>
                      <a:lnTo>
                        <a:pt x="1350" y="394"/>
                      </a:lnTo>
                      <a:lnTo>
                        <a:pt x="1293" y="507"/>
                      </a:lnTo>
                      <a:lnTo>
                        <a:pt x="1181" y="507"/>
                      </a:lnTo>
                      <a:lnTo>
                        <a:pt x="1012" y="451"/>
                      </a:lnTo>
                      <a:lnTo>
                        <a:pt x="788" y="451"/>
                      </a:lnTo>
                      <a:lnTo>
                        <a:pt x="675" y="394"/>
                      </a:lnTo>
                      <a:lnTo>
                        <a:pt x="619" y="394"/>
                      </a:lnTo>
                      <a:lnTo>
                        <a:pt x="450" y="507"/>
                      </a:lnTo>
                      <a:lnTo>
                        <a:pt x="338" y="563"/>
                      </a:lnTo>
                      <a:lnTo>
                        <a:pt x="169" y="563"/>
                      </a:lnTo>
                      <a:lnTo>
                        <a:pt x="113" y="451"/>
                      </a:lnTo>
                      <a:lnTo>
                        <a:pt x="57" y="451"/>
                      </a:lnTo>
                      <a:lnTo>
                        <a:pt x="1" y="507"/>
                      </a:lnTo>
                      <a:lnTo>
                        <a:pt x="113" y="900"/>
                      </a:lnTo>
                      <a:lnTo>
                        <a:pt x="169" y="900"/>
                      </a:lnTo>
                      <a:lnTo>
                        <a:pt x="731" y="732"/>
                      </a:lnTo>
                      <a:lnTo>
                        <a:pt x="900" y="675"/>
                      </a:lnTo>
                      <a:lnTo>
                        <a:pt x="1012" y="732"/>
                      </a:lnTo>
                      <a:lnTo>
                        <a:pt x="1125" y="788"/>
                      </a:lnTo>
                      <a:lnTo>
                        <a:pt x="1181" y="956"/>
                      </a:lnTo>
                      <a:lnTo>
                        <a:pt x="1293" y="1013"/>
                      </a:lnTo>
                      <a:lnTo>
                        <a:pt x="1406" y="1013"/>
                      </a:lnTo>
                      <a:lnTo>
                        <a:pt x="1631" y="844"/>
                      </a:lnTo>
                      <a:lnTo>
                        <a:pt x="1743" y="732"/>
                      </a:lnTo>
                      <a:lnTo>
                        <a:pt x="1855" y="619"/>
                      </a:lnTo>
                      <a:lnTo>
                        <a:pt x="1912" y="619"/>
                      </a:lnTo>
                      <a:lnTo>
                        <a:pt x="1912" y="675"/>
                      </a:lnTo>
                      <a:lnTo>
                        <a:pt x="2024" y="675"/>
                      </a:lnTo>
                      <a:lnTo>
                        <a:pt x="2080" y="619"/>
                      </a:lnTo>
                      <a:lnTo>
                        <a:pt x="2136" y="507"/>
                      </a:lnTo>
                      <a:lnTo>
                        <a:pt x="2136" y="394"/>
                      </a:lnTo>
                      <a:lnTo>
                        <a:pt x="2193" y="338"/>
                      </a:lnTo>
                      <a:lnTo>
                        <a:pt x="2249" y="338"/>
                      </a:lnTo>
                      <a:lnTo>
                        <a:pt x="2305" y="113"/>
                      </a:lnTo>
                      <a:lnTo>
                        <a:pt x="2249" y="57"/>
                      </a:lnTo>
                      <a:lnTo>
                        <a:pt x="2136" y="1"/>
                      </a:lnTo>
                      <a:close/>
                    </a:path>
                  </a:pathLst>
                </a:custGeom>
                <a:solidFill>
                  <a:srgbClr val="96B8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0" name="Google Shape;7040;p15"/>
                <p:cNvSpPr/>
                <p:nvPr/>
              </p:nvSpPr>
              <p:spPr>
                <a:xfrm>
                  <a:off x="1653100" y="1266175"/>
                  <a:ext cx="26725" cy="30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1237" extrusionOk="0">
                      <a:moveTo>
                        <a:pt x="113" y="0"/>
                      </a:moveTo>
                      <a:lnTo>
                        <a:pt x="169" y="56"/>
                      </a:lnTo>
                      <a:lnTo>
                        <a:pt x="169" y="225"/>
                      </a:lnTo>
                      <a:lnTo>
                        <a:pt x="56" y="337"/>
                      </a:lnTo>
                      <a:lnTo>
                        <a:pt x="113" y="450"/>
                      </a:lnTo>
                      <a:lnTo>
                        <a:pt x="56" y="562"/>
                      </a:lnTo>
                      <a:lnTo>
                        <a:pt x="113" y="618"/>
                      </a:lnTo>
                      <a:lnTo>
                        <a:pt x="225" y="731"/>
                      </a:lnTo>
                      <a:lnTo>
                        <a:pt x="225" y="787"/>
                      </a:lnTo>
                      <a:lnTo>
                        <a:pt x="169" y="787"/>
                      </a:lnTo>
                      <a:lnTo>
                        <a:pt x="56" y="843"/>
                      </a:lnTo>
                      <a:lnTo>
                        <a:pt x="0" y="956"/>
                      </a:lnTo>
                      <a:lnTo>
                        <a:pt x="0" y="1180"/>
                      </a:lnTo>
                      <a:lnTo>
                        <a:pt x="56" y="1237"/>
                      </a:lnTo>
                      <a:lnTo>
                        <a:pt x="169" y="1237"/>
                      </a:lnTo>
                      <a:lnTo>
                        <a:pt x="225" y="1180"/>
                      </a:lnTo>
                      <a:lnTo>
                        <a:pt x="337" y="1180"/>
                      </a:lnTo>
                      <a:lnTo>
                        <a:pt x="506" y="1124"/>
                      </a:lnTo>
                      <a:lnTo>
                        <a:pt x="618" y="1068"/>
                      </a:lnTo>
                      <a:lnTo>
                        <a:pt x="675" y="956"/>
                      </a:lnTo>
                      <a:lnTo>
                        <a:pt x="731" y="843"/>
                      </a:lnTo>
                      <a:lnTo>
                        <a:pt x="787" y="787"/>
                      </a:lnTo>
                      <a:lnTo>
                        <a:pt x="956" y="731"/>
                      </a:lnTo>
                      <a:lnTo>
                        <a:pt x="1012" y="675"/>
                      </a:lnTo>
                      <a:lnTo>
                        <a:pt x="1068" y="562"/>
                      </a:lnTo>
                      <a:lnTo>
                        <a:pt x="1012" y="337"/>
                      </a:lnTo>
                      <a:lnTo>
                        <a:pt x="956" y="281"/>
                      </a:lnTo>
                      <a:lnTo>
                        <a:pt x="787" y="225"/>
                      </a:lnTo>
                      <a:lnTo>
                        <a:pt x="618" y="281"/>
                      </a:lnTo>
                      <a:lnTo>
                        <a:pt x="506" y="394"/>
                      </a:lnTo>
                      <a:lnTo>
                        <a:pt x="450" y="169"/>
                      </a:lnTo>
                      <a:lnTo>
                        <a:pt x="450" y="5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rgbClr val="87AEA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1" name="Google Shape;7041;p15"/>
                <p:cNvSpPr/>
                <p:nvPr/>
              </p:nvSpPr>
              <p:spPr>
                <a:xfrm>
                  <a:off x="1665750" y="1215575"/>
                  <a:ext cx="15475" cy="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9" h="732" extrusionOk="0">
                      <a:moveTo>
                        <a:pt x="225" y="1"/>
                      </a:moveTo>
                      <a:lnTo>
                        <a:pt x="112" y="57"/>
                      </a:lnTo>
                      <a:lnTo>
                        <a:pt x="112" y="113"/>
                      </a:lnTo>
                      <a:lnTo>
                        <a:pt x="112" y="169"/>
                      </a:lnTo>
                      <a:lnTo>
                        <a:pt x="112" y="226"/>
                      </a:lnTo>
                      <a:lnTo>
                        <a:pt x="112" y="282"/>
                      </a:lnTo>
                      <a:lnTo>
                        <a:pt x="0" y="394"/>
                      </a:lnTo>
                      <a:lnTo>
                        <a:pt x="0" y="507"/>
                      </a:lnTo>
                      <a:lnTo>
                        <a:pt x="112" y="675"/>
                      </a:lnTo>
                      <a:lnTo>
                        <a:pt x="169" y="731"/>
                      </a:lnTo>
                      <a:lnTo>
                        <a:pt x="225" y="675"/>
                      </a:lnTo>
                      <a:lnTo>
                        <a:pt x="337" y="507"/>
                      </a:lnTo>
                      <a:lnTo>
                        <a:pt x="393" y="394"/>
                      </a:lnTo>
                      <a:lnTo>
                        <a:pt x="393" y="282"/>
                      </a:lnTo>
                      <a:lnTo>
                        <a:pt x="450" y="113"/>
                      </a:lnTo>
                      <a:lnTo>
                        <a:pt x="618" y="57"/>
                      </a:lnTo>
                      <a:lnTo>
                        <a:pt x="506" y="1"/>
                      </a:lnTo>
                      <a:close/>
                    </a:path>
                  </a:pathLst>
                </a:custGeom>
                <a:solidFill>
                  <a:srgbClr val="ABCC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2" name="Google Shape;7042;p15"/>
                <p:cNvSpPr/>
                <p:nvPr/>
              </p:nvSpPr>
              <p:spPr>
                <a:xfrm>
                  <a:off x="1662925" y="1260550"/>
                  <a:ext cx="9875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282" extrusionOk="0">
                      <a:moveTo>
                        <a:pt x="113" y="0"/>
                      </a:moveTo>
                      <a:lnTo>
                        <a:pt x="57" y="113"/>
                      </a:lnTo>
                      <a:lnTo>
                        <a:pt x="1" y="225"/>
                      </a:lnTo>
                      <a:lnTo>
                        <a:pt x="1" y="281"/>
                      </a:lnTo>
                      <a:lnTo>
                        <a:pt x="282" y="281"/>
                      </a:lnTo>
                      <a:lnTo>
                        <a:pt x="338" y="169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rgbClr val="90B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3" name="Google Shape;7043;p15"/>
                <p:cNvSpPr/>
                <p:nvPr/>
              </p:nvSpPr>
              <p:spPr>
                <a:xfrm>
                  <a:off x="1647475" y="123245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57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9BC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4" name="Google Shape;7044;p15"/>
                <p:cNvSpPr/>
                <p:nvPr/>
              </p:nvSpPr>
              <p:spPr>
                <a:xfrm>
                  <a:off x="1627800" y="1209950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0" y="1"/>
                      </a:moveTo>
                      <a:lnTo>
                        <a:pt x="0" y="113"/>
                      </a:lnTo>
                      <a:lnTo>
                        <a:pt x="57" y="113"/>
                      </a:lnTo>
                      <a:lnTo>
                        <a:pt x="57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9BC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5" name="Google Shape;7045;p15"/>
                <p:cNvSpPr/>
                <p:nvPr/>
              </p:nvSpPr>
              <p:spPr>
                <a:xfrm>
                  <a:off x="1675575" y="12113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7" y="56"/>
                      </a:lnTo>
                      <a:lnTo>
                        <a:pt x="57" y="5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CC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6" name="Google Shape;7046;p15"/>
                <p:cNvSpPr/>
                <p:nvPr/>
              </p:nvSpPr>
              <p:spPr>
                <a:xfrm>
                  <a:off x="1646075" y="12563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6" y="1"/>
                      </a:moveTo>
                      <a:lnTo>
                        <a:pt x="56" y="1"/>
                      </a:ln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56" y="1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99BC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7" name="Google Shape;7047;p15"/>
                <p:cNvSpPr/>
                <p:nvPr/>
              </p:nvSpPr>
              <p:spPr>
                <a:xfrm>
                  <a:off x="1962225" y="1066625"/>
                  <a:ext cx="63250" cy="4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0" h="1969" extrusionOk="0">
                      <a:moveTo>
                        <a:pt x="1181" y="507"/>
                      </a:moveTo>
                      <a:lnTo>
                        <a:pt x="1237" y="563"/>
                      </a:lnTo>
                      <a:lnTo>
                        <a:pt x="1237" y="675"/>
                      </a:lnTo>
                      <a:lnTo>
                        <a:pt x="1237" y="732"/>
                      </a:lnTo>
                      <a:lnTo>
                        <a:pt x="1237" y="788"/>
                      </a:lnTo>
                      <a:lnTo>
                        <a:pt x="1181" y="788"/>
                      </a:lnTo>
                      <a:lnTo>
                        <a:pt x="1125" y="732"/>
                      </a:lnTo>
                      <a:lnTo>
                        <a:pt x="1068" y="675"/>
                      </a:lnTo>
                      <a:lnTo>
                        <a:pt x="1181" y="675"/>
                      </a:lnTo>
                      <a:lnTo>
                        <a:pt x="1237" y="619"/>
                      </a:lnTo>
                      <a:lnTo>
                        <a:pt x="1181" y="507"/>
                      </a:lnTo>
                      <a:close/>
                      <a:moveTo>
                        <a:pt x="1349" y="1"/>
                      </a:moveTo>
                      <a:lnTo>
                        <a:pt x="1237" y="57"/>
                      </a:lnTo>
                      <a:lnTo>
                        <a:pt x="1181" y="170"/>
                      </a:lnTo>
                      <a:lnTo>
                        <a:pt x="1125" y="282"/>
                      </a:lnTo>
                      <a:lnTo>
                        <a:pt x="1181" y="507"/>
                      </a:lnTo>
                      <a:lnTo>
                        <a:pt x="1181" y="507"/>
                      </a:lnTo>
                      <a:lnTo>
                        <a:pt x="1068" y="451"/>
                      </a:lnTo>
                      <a:lnTo>
                        <a:pt x="956" y="394"/>
                      </a:lnTo>
                      <a:lnTo>
                        <a:pt x="844" y="451"/>
                      </a:lnTo>
                      <a:lnTo>
                        <a:pt x="787" y="619"/>
                      </a:lnTo>
                      <a:lnTo>
                        <a:pt x="731" y="675"/>
                      </a:lnTo>
                      <a:lnTo>
                        <a:pt x="619" y="619"/>
                      </a:lnTo>
                      <a:lnTo>
                        <a:pt x="450" y="507"/>
                      </a:lnTo>
                      <a:lnTo>
                        <a:pt x="394" y="507"/>
                      </a:lnTo>
                      <a:lnTo>
                        <a:pt x="338" y="563"/>
                      </a:lnTo>
                      <a:lnTo>
                        <a:pt x="225" y="675"/>
                      </a:lnTo>
                      <a:lnTo>
                        <a:pt x="113" y="788"/>
                      </a:lnTo>
                      <a:lnTo>
                        <a:pt x="0" y="900"/>
                      </a:lnTo>
                      <a:lnTo>
                        <a:pt x="0" y="1013"/>
                      </a:lnTo>
                      <a:lnTo>
                        <a:pt x="113" y="1181"/>
                      </a:lnTo>
                      <a:lnTo>
                        <a:pt x="113" y="1350"/>
                      </a:lnTo>
                      <a:lnTo>
                        <a:pt x="169" y="1518"/>
                      </a:lnTo>
                      <a:lnTo>
                        <a:pt x="281" y="1687"/>
                      </a:lnTo>
                      <a:lnTo>
                        <a:pt x="506" y="1856"/>
                      </a:lnTo>
                      <a:lnTo>
                        <a:pt x="787" y="1968"/>
                      </a:lnTo>
                      <a:lnTo>
                        <a:pt x="1012" y="1968"/>
                      </a:lnTo>
                      <a:lnTo>
                        <a:pt x="1349" y="1912"/>
                      </a:lnTo>
                      <a:lnTo>
                        <a:pt x="1462" y="1856"/>
                      </a:lnTo>
                      <a:lnTo>
                        <a:pt x="2080" y="1856"/>
                      </a:lnTo>
                      <a:lnTo>
                        <a:pt x="2192" y="1799"/>
                      </a:lnTo>
                      <a:lnTo>
                        <a:pt x="2305" y="1687"/>
                      </a:lnTo>
                      <a:lnTo>
                        <a:pt x="2305" y="1631"/>
                      </a:lnTo>
                      <a:lnTo>
                        <a:pt x="2249" y="1518"/>
                      </a:lnTo>
                      <a:lnTo>
                        <a:pt x="2192" y="1462"/>
                      </a:lnTo>
                      <a:lnTo>
                        <a:pt x="2249" y="1350"/>
                      </a:lnTo>
                      <a:lnTo>
                        <a:pt x="2361" y="1462"/>
                      </a:lnTo>
                      <a:lnTo>
                        <a:pt x="2530" y="1462"/>
                      </a:lnTo>
                      <a:lnTo>
                        <a:pt x="2530" y="1406"/>
                      </a:lnTo>
                      <a:lnTo>
                        <a:pt x="2530" y="1350"/>
                      </a:lnTo>
                      <a:lnTo>
                        <a:pt x="2530" y="1181"/>
                      </a:lnTo>
                      <a:lnTo>
                        <a:pt x="2474" y="1125"/>
                      </a:lnTo>
                      <a:lnTo>
                        <a:pt x="2474" y="956"/>
                      </a:lnTo>
                      <a:lnTo>
                        <a:pt x="2249" y="956"/>
                      </a:lnTo>
                      <a:lnTo>
                        <a:pt x="2305" y="900"/>
                      </a:lnTo>
                      <a:lnTo>
                        <a:pt x="2305" y="788"/>
                      </a:lnTo>
                      <a:lnTo>
                        <a:pt x="2192" y="732"/>
                      </a:lnTo>
                      <a:lnTo>
                        <a:pt x="1855" y="619"/>
                      </a:lnTo>
                      <a:lnTo>
                        <a:pt x="1799" y="675"/>
                      </a:lnTo>
                      <a:lnTo>
                        <a:pt x="1574" y="675"/>
                      </a:lnTo>
                      <a:lnTo>
                        <a:pt x="1462" y="619"/>
                      </a:lnTo>
                      <a:lnTo>
                        <a:pt x="1462" y="563"/>
                      </a:lnTo>
                      <a:lnTo>
                        <a:pt x="1406" y="507"/>
                      </a:lnTo>
                      <a:lnTo>
                        <a:pt x="1349" y="394"/>
                      </a:lnTo>
                      <a:lnTo>
                        <a:pt x="1349" y="338"/>
                      </a:lnTo>
                      <a:lnTo>
                        <a:pt x="1349" y="226"/>
                      </a:lnTo>
                      <a:lnTo>
                        <a:pt x="1349" y="170"/>
                      </a:lnTo>
                      <a:lnTo>
                        <a:pt x="1349" y="1"/>
                      </a:lnTo>
                      <a:close/>
                    </a:path>
                  </a:pathLst>
                </a:custGeom>
                <a:solidFill>
                  <a:srgbClr val="A9CD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8" name="Google Shape;7048;p15"/>
                <p:cNvSpPr/>
                <p:nvPr/>
              </p:nvSpPr>
              <p:spPr>
                <a:xfrm>
                  <a:off x="1925700" y="1056800"/>
                  <a:ext cx="67450" cy="5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8" h="2081" extrusionOk="0">
                      <a:moveTo>
                        <a:pt x="787" y="0"/>
                      </a:moveTo>
                      <a:lnTo>
                        <a:pt x="787" y="57"/>
                      </a:lnTo>
                      <a:lnTo>
                        <a:pt x="731" y="169"/>
                      </a:lnTo>
                      <a:lnTo>
                        <a:pt x="731" y="225"/>
                      </a:lnTo>
                      <a:lnTo>
                        <a:pt x="787" y="281"/>
                      </a:lnTo>
                      <a:lnTo>
                        <a:pt x="843" y="450"/>
                      </a:lnTo>
                      <a:lnTo>
                        <a:pt x="843" y="506"/>
                      </a:lnTo>
                      <a:lnTo>
                        <a:pt x="787" y="450"/>
                      </a:lnTo>
                      <a:lnTo>
                        <a:pt x="731" y="450"/>
                      </a:lnTo>
                      <a:lnTo>
                        <a:pt x="675" y="506"/>
                      </a:lnTo>
                      <a:lnTo>
                        <a:pt x="618" y="506"/>
                      </a:lnTo>
                      <a:lnTo>
                        <a:pt x="562" y="563"/>
                      </a:lnTo>
                      <a:lnTo>
                        <a:pt x="506" y="619"/>
                      </a:lnTo>
                      <a:lnTo>
                        <a:pt x="506" y="731"/>
                      </a:lnTo>
                      <a:lnTo>
                        <a:pt x="450" y="787"/>
                      </a:lnTo>
                      <a:lnTo>
                        <a:pt x="337" y="844"/>
                      </a:lnTo>
                      <a:lnTo>
                        <a:pt x="56" y="844"/>
                      </a:lnTo>
                      <a:lnTo>
                        <a:pt x="0" y="900"/>
                      </a:lnTo>
                      <a:lnTo>
                        <a:pt x="0" y="1012"/>
                      </a:lnTo>
                      <a:lnTo>
                        <a:pt x="0" y="1125"/>
                      </a:lnTo>
                      <a:lnTo>
                        <a:pt x="113" y="1181"/>
                      </a:lnTo>
                      <a:lnTo>
                        <a:pt x="169" y="1237"/>
                      </a:lnTo>
                      <a:lnTo>
                        <a:pt x="225" y="1349"/>
                      </a:lnTo>
                      <a:lnTo>
                        <a:pt x="337" y="1462"/>
                      </a:lnTo>
                      <a:lnTo>
                        <a:pt x="450" y="1518"/>
                      </a:lnTo>
                      <a:lnTo>
                        <a:pt x="562" y="1462"/>
                      </a:lnTo>
                      <a:lnTo>
                        <a:pt x="731" y="1462"/>
                      </a:lnTo>
                      <a:lnTo>
                        <a:pt x="843" y="1574"/>
                      </a:lnTo>
                      <a:lnTo>
                        <a:pt x="956" y="1687"/>
                      </a:lnTo>
                      <a:lnTo>
                        <a:pt x="1237" y="1687"/>
                      </a:lnTo>
                      <a:lnTo>
                        <a:pt x="1293" y="1743"/>
                      </a:lnTo>
                      <a:lnTo>
                        <a:pt x="1405" y="1855"/>
                      </a:lnTo>
                      <a:lnTo>
                        <a:pt x="1461" y="1968"/>
                      </a:lnTo>
                      <a:lnTo>
                        <a:pt x="1574" y="2080"/>
                      </a:lnTo>
                      <a:lnTo>
                        <a:pt x="1742" y="2024"/>
                      </a:lnTo>
                      <a:lnTo>
                        <a:pt x="1742" y="1911"/>
                      </a:lnTo>
                      <a:lnTo>
                        <a:pt x="1686" y="1799"/>
                      </a:lnTo>
                      <a:lnTo>
                        <a:pt x="1630" y="1743"/>
                      </a:lnTo>
                      <a:lnTo>
                        <a:pt x="1630" y="1687"/>
                      </a:lnTo>
                      <a:lnTo>
                        <a:pt x="1686" y="1630"/>
                      </a:lnTo>
                      <a:lnTo>
                        <a:pt x="1799" y="1574"/>
                      </a:lnTo>
                      <a:lnTo>
                        <a:pt x="1630" y="1462"/>
                      </a:lnTo>
                      <a:lnTo>
                        <a:pt x="1574" y="1406"/>
                      </a:lnTo>
                      <a:lnTo>
                        <a:pt x="1518" y="1406"/>
                      </a:lnTo>
                      <a:lnTo>
                        <a:pt x="1518" y="1349"/>
                      </a:lnTo>
                      <a:lnTo>
                        <a:pt x="1574" y="1237"/>
                      </a:lnTo>
                      <a:lnTo>
                        <a:pt x="1799" y="1237"/>
                      </a:lnTo>
                      <a:lnTo>
                        <a:pt x="1799" y="1125"/>
                      </a:lnTo>
                      <a:lnTo>
                        <a:pt x="1799" y="1068"/>
                      </a:lnTo>
                      <a:lnTo>
                        <a:pt x="1799" y="956"/>
                      </a:lnTo>
                      <a:lnTo>
                        <a:pt x="1967" y="1012"/>
                      </a:lnTo>
                      <a:lnTo>
                        <a:pt x="2024" y="1068"/>
                      </a:lnTo>
                      <a:lnTo>
                        <a:pt x="2080" y="1125"/>
                      </a:lnTo>
                      <a:lnTo>
                        <a:pt x="2080" y="1181"/>
                      </a:lnTo>
                      <a:lnTo>
                        <a:pt x="2080" y="1237"/>
                      </a:lnTo>
                      <a:lnTo>
                        <a:pt x="2192" y="1181"/>
                      </a:lnTo>
                      <a:lnTo>
                        <a:pt x="2248" y="1181"/>
                      </a:lnTo>
                      <a:lnTo>
                        <a:pt x="2305" y="1125"/>
                      </a:lnTo>
                      <a:lnTo>
                        <a:pt x="2305" y="956"/>
                      </a:lnTo>
                      <a:lnTo>
                        <a:pt x="2361" y="900"/>
                      </a:lnTo>
                      <a:lnTo>
                        <a:pt x="2529" y="900"/>
                      </a:lnTo>
                      <a:lnTo>
                        <a:pt x="2698" y="956"/>
                      </a:lnTo>
                      <a:lnTo>
                        <a:pt x="2698" y="450"/>
                      </a:lnTo>
                      <a:lnTo>
                        <a:pt x="2586" y="225"/>
                      </a:lnTo>
                      <a:lnTo>
                        <a:pt x="2248" y="225"/>
                      </a:lnTo>
                      <a:lnTo>
                        <a:pt x="2192" y="281"/>
                      </a:lnTo>
                      <a:lnTo>
                        <a:pt x="2192" y="338"/>
                      </a:lnTo>
                      <a:lnTo>
                        <a:pt x="2192" y="394"/>
                      </a:lnTo>
                      <a:lnTo>
                        <a:pt x="2192" y="450"/>
                      </a:lnTo>
                      <a:lnTo>
                        <a:pt x="1855" y="450"/>
                      </a:lnTo>
                      <a:lnTo>
                        <a:pt x="1630" y="506"/>
                      </a:lnTo>
                      <a:lnTo>
                        <a:pt x="1574" y="563"/>
                      </a:lnTo>
                      <a:lnTo>
                        <a:pt x="1461" y="563"/>
                      </a:lnTo>
                      <a:lnTo>
                        <a:pt x="1461" y="506"/>
                      </a:lnTo>
                      <a:lnTo>
                        <a:pt x="1461" y="450"/>
                      </a:lnTo>
                      <a:lnTo>
                        <a:pt x="1518" y="394"/>
                      </a:lnTo>
                      <a:lnTo>
                        <a:pt x="1461" y="338"/>
                      </a:lnTo>
                      <a:lnTo>
                        <a:pt x="1349" y="338"/>
                      </a:lnTo>
                      <a:lnTo>
                        <a:pt x="1293" y="450"/>
                      </a:lnTo>
                      <a:lnTo>
                        <a:pt x="1237" y="506"/>
                      </a:lnTo>
                      <a:lnTo>
                        <a:pt x="1237" y="563"/>
                      </a:lnTo>
                      <a:lnTo>
                        <a:pt x="1124" y="563"/>
                      </a:lnTo>
                      <a:lnTo>
                        <a:pt x="956" y="338"/>
                      </a:lnTo>
                      <a:lnTo>
                        <a:pt x="899" y="225"/>
                      </a:lnTo>
                      <a:lnTo>
                        <a:pt x="843" y="57"/>
                      </a:lnTo>
                      <a:lnTo>
                        <a:pt x="787" y="0"/>
                      </a:lnTo>
                      <a:close/>
                    </a:path>
                  </a:pathLst>
                </a:custGeom>
                <a:solidFill>
                  <a:srgbClr val="B1D3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9" name="Google Shape;7049;p15"/>
                <p:cNvSpPr/>
                <p:nvPr/>
              </p:nvSpPr>
              <p:spPr>
                <a:xfrm>
                  <a:off x="2007200" y="1030100"/>
                  <a:ext cx="98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338" extrusionOk="0">
                      <a:moveTo>
                        <a:pt x="337" y="1"/>
                      </a:moveTo>
                      <a:lnTo>
                        <a:pt x="169" y="57"/>
                      </a:lnTo>
                      <a:lnTo>
                        <a:pt x="0" y="57"/>
                      </a:lnTo>
                      <a:lnTo>
                        <a:pt x="0" y="169"/>
                      </a:lnTo>
                      <a:lnTo>
                        <a:pt x="112" y="282"/>
                      </a:lnTo>
                      <a:lnTo>
                        <a:pt x="225" y="338"/>
                      </a:lnTo>
                      <a:lnTo>
                        <a:pt x="225" y="225"/>
                      </a:lnTo>
                      <a:lnTo>
                        <a:pt x="281" y="169"/>
                      </a:lnTo>
                      <a:lnTo>
                        <a:pt x="393" y="113"/>
                      </a:lnTo>
                      <a:lnTo>
                        <a:pt x="393" y="57"/>
                      </a:lnTo>
                      <a:lnTo>
                        <a:pt x="337" y="1"/>
                      </a:lnTo>
                      <a:close/>
                    </a:path>
                  </a:pathLst>
                </a:custGeom>
                <a:solidFill>
                  <a:srgbClr val="ADD0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0" name="Google Shape;7050;p15"/>
                <p:cNvSpPr/>
                <p:nvPr/>
              </p:nvSpPr>
              <p:spPr>
                <a:xfrm>
                  <a:off x="1980500" y="1044150"/>
                  <a:ext cx="42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57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113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B1D3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1" name="Google Shape;7051;p15"/>
                <p:cNvSpPr/>
                <p:nvPr/>
              </p:nvSpPr>
              <p:spPr>
                <a:xfrm>
                  <a:off x="1981900" y="1034325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113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1D3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2" name="Google Shape;7052;p15"/>
                <p:cNvSpPr/>
                <p:nvPr/>
              </p:nvSpPr>
              <p:spPr>
                <a:xfrm>
                  <a:off x="1943950" y="1055400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1" y="0"/>
                      </a:moveTo>
                      <a:lnTo>
                        <a:pt x="1" y="56"/>
                      </a:lnTo>
                      <a:lnTo>
                        <a:pt x="57" y="113"/>
                      </a:lnTo>
                      <a:lnTo>
                        <a:pt x="57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C3DF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3" name="Google Shape;7053;p15"/>
                <p:cNvSpPr/>
                <p:nvPr/>
              </p:nvSpPr>
              <p:spPr>
                <a:xfrm>
                  <a:off x="1994550" y="10638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6" y="5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56" y="57"/>
                      </a:lnTo>
                      <a:lnTo>
                        <a:pt x="56" y="57"/>
                      </a:lnTo>
                      <a:close/>
                    </a:path>
                  </a:pathLst>
                </a:custGeom>
                <a:solidFill>
                  <a:srgbClr val="B1D3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4" name="Google Shape;7054;p15"/>
                <p:cNvSpPr/>
                <p:nvPr/>
              </p:nvSpPr>
              <p:spPr>
                <a:xfrm>
                  <a:off x="2140675" y="1127050"/>
                  <a:ext cx="94175" cy="6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2530" extrusionOk="0">
                      <a:moveTo>
                        <a:pt x="731" y="1"/>
                      </a:moveTo>
                      <a:lnTo>
                        <a:pt x="619" y="57"/>
                      </a:lnTo>
                      <a:lnTo>
                        <a:pt x="563" y="113"/>
                      </a:lnTo>
                      <a:lnTo>
                        <a:pt x="563" y="169"/>
                      </a:lnTo>
                      <a:lnTo>
                        <a:pt x="563" y="282"/>
                      </a:lnTo>
                      <a:lnTo>
                        <a:pt x="506" y="282"/>
                      </a:lnTo>
                      <a:lnTo>
                        <a:pt x="450" y="226"/>
                      </a:lnTo>
                      <a:lnTo>
                        <a:pt x="394" y="338"/>
                      </a:lnTo>
                      <a:lnTo>
                        <a:pt x="394" y="450"/>
                      </a:lnTo>
                      <a:lnTo>
                        <a:pt x="338" y="619"/>
                      </a:lnTo>
                      <a:lnTo>
                        <a:pt x="338" y="675"/>
                      </a:lnTo>
                      <a:lnTo>
                        <a:pt x="282" y="731"/>
                      </a:lnTo>
                      <a:lnTo>
                        <a:pt x="225" y="788"/>
                      </a:lnTo>
                      <a:lnTo>
                        <a:pt x="282" y="900"/>
                      </a:lnTo>
                      <a:lnTo>
                        <a:pt x="338" y="956"/>
                      </a:lnTo>
                      <a:lnTo>
                        <a:pt x="338" y="1125"/>
                      </a:lnTo>
                      <a:lnTo>
                        <a:pt x="394" y="1293"/>
                      </a:lnTo>
                      <a:lnTo>
                        <a:pt x="506" y="1406"/>
                      </a:lnTo>
                      <a:lnTo>
                        <a:pt x="563" y="1575"/>
                      </a:lnTo>
                      <a:lnTo>
                        <a:pt x="338" y="1350"/>
                      </a:lnTo>
                      <a:lnTo>
                        <a:pt x="113" y="1350"/>
                      </a:lnTo>
                      <a:lnTo>
                        <a:pt x="57" y="1406"/>
                      </a:lnTo>
                      <a:lnTo>
                        <a:pt x="1" y="1518"/>
                      </a:lnTo>
                      <a:lnTo>
                        <a:pt x="57" y="1575"/>
                      </a:lnTo>
                      <a:lnTo>
                        <a:pt x="113" y="1687"/>
                      </a:lnTo>
                      <a:lnTo>
                        <a:pt x="225" y="1912"/>
                      </a:lnTo>
                      <a:lnTo>
                        <a:pt x="338" y="1912"/>
                      </a:lnTo>
                      <a:lnTo>
                        <a:pt x="282" y="2024"/>
                      </a:lnTo>
                      <a:lnTo>
                        <a:pt x="225" y="2193"/>
                      </a:lnTo>
                      <a:lnTo>
                        <a:pt x="282" y="2418"/>
                      </a:lnTo>
                      <a:lnTo>
                        <a:pt x="394" y="2530"/>
                      </a:lnTo>
                      <a:lnTo>
                        <a:pt x="450" y="2474"/>
                      </a:lnTo>
                      <a:lnTo>
                        <a:pt x="563" y="2361"/>
                      </a:lnTo>
                      <a:lnTo>
                        <a:pt x="563" y="2249"/>
                      </a:lnTo>
                      <a:lnTo>
                        <a:pt x="731" y="2361"/>
                      </a:lnTo>
                      <a:lnTo>
                        <a:pt x="844" y="2361"/>
                      </a:lnTo>
                      <a:lnTo>
                        <a:pt x="956" y="2305"/>
                      </a:lnTo>
                      <a:lnTo>
                        <a:pt x="1068" y="2249"/>
                      </a:lnTo>
                      <a:lnTo>
                        <a:pt x="1237" y="2080"/>
                      </a:lnTo>
                      <a:lnTo>
                        <a:pt x="1350" y="1968"/>
                      </a:lnTo>
                      <a:lnTo>
                        <a:pt x="1293" y="2080"/>
                      </a:lnTo>
                      <a:lnTo>
                        <a:pt x="1350" y="2193"/>
                      </a:lnTo>
                      <a:lnTo>
                        <a:pt x="1406" y="2249"/>
                      </a:lnTo>
                      <a:lnTo>
                        <a:pt x="1462" y="2305"/>
                      </a:lnTo>
                      <a:lnTo>
                        <a:pt x="1574" y="2249"/>
                      </a:lnTo>
                      <a:lnTo>
                        <a:pt x="1855" y="2137"/>
                      </a:lnTo>
                      <a:lnTo>
                        <a:pt x="2080" y="2080"/>
                      </a:lnTo>
                      <a:lnTo>
                        <a:pt x="2193" y="2080"/>
                      </a:lnTo>
                      <a:lnTo>
                        <a:pt x="2305" y="2137"/>
                      </a:lnTo>
                      <a:lnTo>
                        <a:pt x="2417" y="2193"/>
                      </a:lnTo>
                      <a:lnTo>
                        <a:pt x="2530" y="2361"/>
                      </a:lnTo>
                      <a:lnTo>
                        <a:pt x="2586" y="2305"/>
                      </a:lnTo>
                      <a:lnTo>
                        <a:pt x="2642" y="2249"/>
                      </a:lnTo>
                      <a:lnTo>
                        <a:pt x="2698" y="2193"/>
                      </a:lnTo>
                      <a:lnTo>
                        <a:pt x="2979" y="2080"/>
                      </a:lnTo>
                      <a:lnTo>
                        <a:pt x="3148" y="2024"/>
                      </a:lnTo>
                      <a:lnTo>
                        <a:pt x="3261" y="1968"/>
                      </a:lnTo>
                      <a:lnTo>
                        <a:pt x="3373" y="1912"/>
                      </a:lnTo>
                      <a:lnTo>
                        <a:pt x="3429" y="1912"/>
                      </a:lnTo>
                      <a:lnTo>
                        <a:pt x="3485" y="1856"/>
                      </a:lnTo>
                      <a:lnTo>
                        <a:pt x="3542" y="1856"/>
                      </a:lnTo>
                      <a:lnTo>
                        <a:pt x="3598" y="1799"/>
                      </a:lnTo>
                      <a:lnTo>
                        <a:pt x="3710" y="1743"/>
                      </a:lnTo>
                      <a:lnTo>
                        <a:pt x="3766" y="1743"/>
                      </a:lnTo>
                      <a:lnTo>
                        <a:pt x="3766" y="1575"/>
                      </a:lnTo>
                      <a:lnTo>
                        <a:pt x="3654" y="1575"/>
                      </a:lnTo>
                      <a:lnTo>
                        <a:pt x="3485" y="1631"/>
                      </a:lnTo>
                      <a:lnTo>
                        <a:pt x="3092" y="1743"/>
                      </a:lnTo>
                      <a:lnTo>
                        <a:pt x="2755" y="1799"/>
                      </a:lnTo>
                      <a:lnTo>
                        <a:pt x="2530" y="1799"/>
                      </a:lnTo>
                      <a:lnTo>
                        <a:pt x="2361" y="1743"/>
                      </a:lnTo>
                      <a:lnTo>
                        <a:pt x="2193" y="1687"/>
                      </a:lnTo>
                      <a:lnTo>
                        <a:pt x="2024" y="1518"/>
                      </a:lnTo>
                      <a:lnTo>
                        <a:pt x="1799" y="1575"/>
                      </a:lnTo>
                      <a:lnTo>
                        <a:pt x="1799" y="1631"/>
                      </a:lnTo>
                      <a:lnTo>
                        <a:pt x="1799" y="1743"/>
                      </a:lnTo>
                      <a:lnTo>
                        <a:pt x="1687" y="1575"/>
                      </a:lnTo>
                      <a:lnTo>
                        <a:pt x="1574" y="1406"/>
                      </a:lnTo>
                      <a:lnTo>
                        <a:pt x="1518" y="1350"/>
                      </a:lnTo>
                      <a:lnTo>
                        <a:pt x="1293" y="1350"/>
                      </a:lnTo>
                      <a:lnTo>
                        <a:pt x="1181" y="1406"/>
                      </a:lnTo>
                      <a:lnTo>
                        <a:pt x="1237" y="1293"/>
                      </a:lnTo>
                      <a:lnTo>
                        <a:pt x="1237" y="1181"/>
                      </a:lnTo>
                      <a:lnTo>
                        <a:pt x="1237" y="1069"/>
                      </a:lnTo>
                      <a:lnTo>
                        <a:pt x="1237" y="956"/>
                      </a:lnTo>
                      <a:lnTo>
                        <a:pt x="1237" y="844"/>
                      </a:lnTo>
                      <a:lnTo>
                        <a:pt x="1237" y="731"/>
                      </a:lnTo>
                      <a:lnTo>
                        <a:pt x="1181" y="563"/>
                      </a:lnTo>
                      <a:lnTo>
                        <a:pt x="956" y="563"/>
                      </a:lnTo>
                      <a:lnTo>
                        <a:pt x="956" y="507"/>
                      </a:lnTo>
                      <a:lnTo>
                        <a:pt x="1012" y="450"/>
                      </a:lnTo>
                      <a:lnTo>
                        <a:pt x="1068" y="338"/>
                      </a:lnTo>
                      <a:lnTo>
                        <a:pt x="1012" y="113"/>
                      </a:lnTo>
                      <a:lnTo>
                        <a:pt x="956" y="113"/>
                      </a:lnTo>
                      <a:lnTo>
                        <a:pt x="956" y="57"/>
                      </a:lnTo>
                      <a:lnTo>
                        <a:pt x="787" y="1"/>
                      </a:lnTo>
                      <a:close/>
                    </a:path>
                  </a:pathLst>
                </a:custGeom>
                <a:solidFill>
                  <a:srgbClr val="ADCBB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5" name="Google Shape;7055;p15"/>
                <p:cNvSpPr/>
                <p:nvPr/>
              </p:nvSpPr>
              <p:spPr>
                <a:xfrm>
                  <a:off x="2101325" y="1166400"/>
                  <a:ext cx="57650" cy="4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6" h="1968" extrusionOk="0">
                      <a:moveTo>
                        <a:pt x="788" y="1"/>
                      </a:moveTo>
                      <a:lnTo>
                        <a:pt x="731" y="57"/>
                      </a:lnTo>
                      <a:lnTo>
                        <a:pt x="619" y="113"/>
                      </a:lnTo>
                      <a:lnTo>
                        <a:pt x="450" y="338"/>
                      </a:lnTo>
                      <a:lnTo>
                        <a:pt x="282" y="506"/>
                      </a:lnTo>
                      <a:lnTo>
                        <a:pt x="226" y="619"/>
                      </a:lnTo>
                      <a:lnTo>
                        <a:pt x="282" y="731"/>
                      </a:lnTo>
                      <a:lnTo>
                        <a:pt x="450" y="900"/>
                      </a:lnTo>
                      <a:lnTo>
                        <a:pt x="507" y="956"/>
                      </a:lnTo>
                      <a:lnTo>
                        <a:pt x="450" y="956"/>
                      </a:lnTo>
                      <a:lnTo>
                        <a:pt x="450" y="1068"/>
                      </a:lnTo>
                      <a:lnTo>
                        <a:pt x="507" y="1181"/>
                      </a:lnTo>
                      <a:lnTo>
                        <a:pt x="619" y="1181"/>
                      </a:lnTo>
                      <a:lnTo>
                        <a:pt x="731" y="1125"/>
                      </a:lnTo>
                      <a:lnTo>
                        <a:pt x="900" y="1068"/>
                      </a:lnTo>
                      <a:lnTo>
                        <a:pt x="1069" y="956"/>
                      </a:lnTo>
                      <a:lnTo>
                        <a:pt x="1013" y="1012"/>
                      </a:lnTo>
                      <a:lnTo>
                        <a:pt x="900" y="1068"/>
                      </a:lnTo>
                      <a:lnTo>
                        <a:pt x="788" y="1125"/>
                      </a:lnTo>
                      <a:lnTo>
                        <a:pt x="788" y="1237"/>
                      </a:lnTo>
                      <a:lnTo>
                        <a:pt x="788" y="1406"/>
                      </a:lnTo>
                      <a:lnTo>
                        <a:pt x="731" y="1462"/>
                      </a:lnTo>
                      <a:lnTo>
                        <a:pt x="563" y="1518"/>
                      </a:lnTo>
                      <a:lnTo>
                        <a:pt x="338" y="1630"/>
                      </a:lnTo>
                      <a:lnTo>
                        <a:pt x="113" y="1743"/>
                      </a:lnTo>
                      <a:lnTo>
                        <a:pt x="1" y="1855"/>
                      </a:lnTo>
                      <a:lnTo>
                        <a:pt x="1" y="1911"/>
                      </a:lnTo>
                      <a:lnTo>
                        <a:pt x="57" y="1968"/>
                      </a:lnTo>
                      <a:lnTo>
                        <a:pt x="282" y="1911"/>
                      </a:lnTo>
                      <a:lnTo>
                        <a:pt x="507" y="1855"/>
                      </a:lnTo>
                      <a:lnTo>
                        <a:pt x="731" y="1743"/>
                      </a:lnTo>
                      <a:lnTo>
                        <a:pt x="1013" y="1743"/>
                      </a:lnTo>
                      <a:lnTo>
                        <a:pt x="1575" y="1574"/>
                      </a:lnTo>
                      <a:lnTo>
                        <a:pt x="1743" y="1518"/>
                      </a:lnTo>
                      <a:lnTo>
                        <a:pt x="1968" y="1462"/>
                      </a:lnTo>
                      <a:lnTo>
                        <a:pt x="2193" y="1406"/>
                      </a:lnTo>
                      <a:lnTo>
                        <a:pt x="2305" y="1349"/>
                      </a:lnTo>
                      <a:lnTo>
                        <a:pt x="2193" y="1181"/>
                      </a:lnTo>
                      <a:lnTo>
                        <a:pt x="2249" y="1012"/>
                      </a:lnTo>
                      <a:lnTo>
                        <a:pt x="2249" y="900"/>
                      </a:lnTo>
                      <a:lnTo>
                        <a:pt x="2249" y="844"/>
                      </a:lnTo>
                      <a:lnTo>
                        <a:pt x="2193" y="787"/>
                      </a:lnTo>
                      <a:lnTo>
                        <a:pt x="2080" y="731"/>
                      </a:lnTo>
                      <a:lnTo>
                        <a:pt x="2024" y="787"/>
                      </a:lnTo>
                      <a:lnTo>
                        <a:pt x="1968" y="844"/>
                      </a:lnTo>
                      <a:lnTo>
                        <a:pt x="1968" y="900"/>
                      </a:lnTo>
                      <a:lnTo>
                        <a:pt x="1912" y="844"/>
                      </a:lnTo>
                      <a:lnTo>
                        <a:pt x="1799" y="844"/>
                      </a:lnTo>
                      <a:lnTo>
                        <a:pt x="1743" y="787"/>
                      </a:lnTo>
                      <a:lnTo>
                        <a:pt x="1743" y="731"/>
                      </a:lnTo>
                      <a:lnTo>
                        <a:pt x="1687" y="619"/>
                      </a:lnTo>
                      <a:lnTo>
                        <a:pt x="1631" y="506"/>
                      </a:lnTo>
                      <a:lnTo>
                        <a:pt x="1125" y="506"/>
                      </a:lnTo>
                      <a:lnTo>
                        <a:pt x="1013" y="563"/>
                      </a:lnTo>
                      <a:lnTo>
                        <a:pt x="900" y="506"/>
                      </a:lnTo>
                      <a:lnTo>
                        <a:pt x="900" y="394"/>
                      </a:lnTo>
                      <a:lnTo>
                        <a:pt x="900" y="282"/>
                      </a:lnTo>
                      <a:lnTo>
                        <a:pt x="900" y="169"/>
                      </a:lnTo>
                      <a:lnTo>
                        <a:pt x="900" y="113"/>
                      </a:lnTo>
                      <a:lnTo>
                        <a:pt x="844" y="57"/>
                      </a:lnTo>
                      <a:lnTo>
                        <a:pt x="788" y="1"/>
                      </a:lnTo>
                      <a:close/>
                    </a:path>
                  </a:pathLst>
                </a:custGeom>
                <a:solidFill>
                  <a:srgbClr val="ACCB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6" name="Google Shape;7056;p15"/>
                <p:cNvSpPr/>
                <p:nvPr/>
              </p:nvSpPr>
              <p:spPr>
                <a:xfrm>
                  <a:off x="2140675" y="1170625"/>
                  <a:ext cx="63250" cy="3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0" h="1406" extrusionOk="0">
                      <a:moveTo>
                        <a:pt x="1462" y="0"/>
                      </a:moveTo>
                      <a:lnTo>
                        <a:pt x="1406" y="56"/>
                      </a:lnTo>
                      <a:lnTo>
                        <a:pt x="1293" y="225"/>
                      </a:lnTo>
                      <a:lnTo>
                        <a:pt x="1068" y="337"/>
                      </a:lnTo>
                      <a:lnTo>
                        <a:pt x="1012" y="394"/>
                      </a:lnTo>
                      <a:lnTo>
                        <a:pt x="956" y="450"/>
                      </a:lnTo>
                      <a:lnTo>
                        <a:pt x="900" y="562"/>
                      </a:lnTo>
                      <a:lnTo>
                        <a:pt x="731" y="506"/>
                      </a:lnTo>
                      <a:lnTo>
                        <a:pt x="619" y="450"/>
                      </a:lnTo>
                      <a:lnTo>
                        <a:pt x="506" y="506"/>
                      </a:lnTo>
                      <a:lnTo>
                        <a:pt x="506" y="562"/>
                      </a:lnTo>
                      <a:lnTo>
                        <a:pt x="619" y="675"/>
                      </a:lnTo>
                      <a:lnTo>
                        <a:pt x="619" y="787"/>
                      </a:lnTo>
                      <a:lnTo>
                        <a:pt x="619" y="843"/>
                      </a:lnTo>
                      <a:lnTo>
                        <a:pt x="506" y="956"/>
                      </a:lnTo>
                      <a:lnTo>
                        <a:pt x="450" y="1012"/>
                      </a:lnTo>
                      <a:lnTo>
                        <a:pt x="450" y="1124"/>
                      </a:lnTo>
                      <a:lnTo>
                        <a:pt x="563" y="1124"/>
                      </a:lnTo>
                      <a:lnTo>
                        <a:pt x="619" y="1068"/>
                      </a:lnTo>
                      <a:lnTo>
                        <a:pt x="675" y="1124"/>
                      </a:lnTo>
                      <a:lnTo>
                        <a:pt x="619" y="1180"/>
                      </a:lnTo>
                      <a:lnTo>
                        <a:pt x="1" y="1405"/>
                      </a:lnTo>
                      <a:lnTo>
                        <a:pt x="57" y="1405"/>
                      </a:lnTo>
                      <a:lnTo>
                        <a:pt x="506" y="1293"/>
                      </a:lnTo>
                      <a:lnTo>
                        <a:pt x="956" y="1237"/>
                      </a:lnTo>
                      <a:lnTo>
                        <a:pt x="1012" y="1237"/>
                      </a:lnTo>
                      <a:lnTo>
                        <a:pt x="2249" y="787"/>
                      </a:lnTo>
                      <a:lnTo>
                        <a:pt x="2417" y="675"/>
                      </a:lnTo>
                      <a:lnTo>
                        <a:pt x="2530" y="618"/>
                      </a:lnTo>
                      <a:lnTo>
                        <a:pt x="2474" y="450"/>
                      </a:lnTo>
                      <a:lnTo>
                        <a:pt x="2417" y="281"/>
                      </a:lnTo>
                      <a:lnTo>
                        <a:pt x="2305" y="225"/>
                      </a:lnTo>
                      <a:lnTo>
                        <a:pt x="2136" y="225"/>
                      </a:lnTo>
                      <a:lnTo>
                        <a:pt x="1968" y="281"/>
                      </a:lnTo>
                      <a:lnTo>
                        <a:pt x="1799" y="337"/>
                      </a:lnTo>
                      <a:lnTo>
                        <a:pt x="1631" y="337"/>
                      </a:lnTo>
                      <a:lnTo>
                        <a:pt x="1518" y="450"/>
                      </a:lnTo>
                      <a:lnTo>
                        <a:pt x="1462" y="506"/>
                      </a:lnTo>
                      <a:lnTo>
                        <a:pt x="1406" y="450"/>
                      </a:lnTo>
                      <a:lnTo>
                        <a:pt x="1350" y="337"/>
                      </a:lnTo>
                      <a:lnTo>
                        <a:pt x="1406" y="225"/>
                      </a:lnTo>
                      <a:lnTo>
                        <a:pt x="1518" y="169"/>
                      </a:lnTo>
                      <a:lnTo>
                        <a:pt x="1518" y="56"/>
                      </a:lnTo>
                      <a:lnTo>
                        <a:pt x="1518" y="0"/>
                      </a:lnTo>
                      <a:close/>
                    </a:path>
                  </a:pathLst>
                </a:custGeom>
                <a:solidFill>
                  <a:srgbClr val="BBD5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7" name="Google Shape;7057;p15"/>
                <p:cNvSpPr/>
                <p:nvPr/>
              </p:nvSpPr>
              <p:spPr>
                <a:xfrm>
                  <a:off x="2254500" y="1150950"/>
                  <a:ext cx="44975" cy="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9" h="675" extrusionOk="0">
                      <a:moveTo>
                        <a:pt x="787" y="0"/>
                      </a:moveTo>
                      <a:lnTo>
                        <a:pt x="619" y="56"/>
                      </a:lnTo>
                      <a:lnTo>
                        <a:pt x="450" y="169"/>
                      </a:lnTo>
                      <a:lnTo>
                        <a:pt x="337" y="281"/>
                      </a:lnTo>
                      <a:lnTo>
                        <a:pt x="169" y="337"/>
                      </a:lnTo>
                      <a:lnTo>
                        <a:pt x="56" y="450"/>
                      </a:lnTo>
                      <a:lnTo>
                        <a:pt x="0" y="562"/>
                      </a:lnTo>
                      <a:lnTo>
                        <a:pt x="56" y="675"/>
                      </a:lnTo>
                      <a:lnTo>
                        <a:pt x="281" y="675"/>
                      </a:lnTo>
                      <a:lnTo>
                        <a:pt x="562" y="562"/>
                      </a:lnTo>
                      <a:lnTo>
                        <a:pt x="731" y="506"/>
                      </a:lnTo>
                      <a:lnTo>
                        <a:pt x="900" y="450"/>
                      </a:lnTo>
                      <a:lnTo>
                        <a:pt x="1012" y="394"/>
                      </a:lnTo>
                      <a:lnTo>
                        <a:pt x="956" y="337"/>
                      </a:lnTo>
                      <a:lnTo>
                        <a:pt x="956" y="281"/>
                      </a:lnTo>
                      <a:lnTo>
                        <a:pt x="956" y="225"/>
                      </a:lnTo>
                      <a:lnTo>
                        <a:pt x="1124" y="113"/>
                      </a:lnTo>
                      <a:lnTo>
                        <a:pt x="1574" y="113"/>
                      </a:lnTo>
                      <a:lnTo>
                        <a:pt x="1799" y="0"/>
                      </a:lnTo>
                      <a:lnTo>
                        <a:pt x="1349" y="0"/>
                      </a:lnTo>
                      <a:lnTo>
                        <a:pt x="1012" y="113"/>
                      </a:lnTo>
                      <a:lnTo>
                        <a:pt x="900" y="113"/>
                      </a:lnTo>
                      <a:lnTo>
                        <a:pt x="787" y="0"/>
                      </a:lnTo>
                      <a:close/>
                    </a:path>
                  </a:pathLst>
                </a:custGeom>
                <a:solidFill>
                  <a:srgbClr val="BDD6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8" name="Google Shape;7058;p15"/>
                <p:cNvSpPr/>
                <p:nvPr/>
              </p:nvSpPr>
              <p:spPr>
                <a:xfrm>
                  <a:off x="2083075" y="1207150"/>
                  <a:ext cx="43575" cy="2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3" h="844" extrusionOk="0">
                      <a:moveTo>
                        <a:pt x="1630" y="0"/>
                      </a:moveTo>
                      <a:lnTo>
                        <a:pt x="731" y="338"/>
                      </a:lnTo>
                      <a:lnTo>
                        <a:pt x="337" y="450"/>
                      </a:lnTo>
                      <a:lnTo>
                        <a:pt x="169" y="563"/>
                      </a:lnTo>
                      <a:lnTo>
                        <a:pt x="0" y="731"/>
                      </a:lnTo>
                      <a:lnTo>
                        <a:pt x="0" y="787"/>
                      </a:lnTo>
                      <a:lnTo>
                        <a:pt x="56" y="844"/>
                      </a:lnTo>
                      <a:lnTo>
                        <a:pt x="169" y="787"/>
                      </a:lnTo>
                      <a:lnTo>
                        <a:pt x="281" y="731"/>
                      </a:lnTo>
                      <a:lnTo>
                        <a:pt x="562" y="619"/>
                      </a:lnTo>
                      <a:lnTo>
                        <a:pt x="843" y="450"/>
                      </a:lnTo>
                      <a:lnTo>
                        <a:pt x="1124" y="338"/>
                      </a:lnTo>
                      <a:lnTo>
                        <a:pt x="1743" y="113"/>
                      </a:lnTo>
                      <a:lnTo>
                        <a:pt x="1686" y="57"/>
                      </a:lnTo>
                      <a:lnTo>
                        <a:pt x="1630" y="0"/>
                      </a:lnTo>
                      <a:close/>
                    </a:path>
                  </a:pathLst>
                </a:custGeom>
                <a:solidFill>
                  <a:srgbClr val="99B7A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9" name="Google Shape;7059;p15"/>
                <p:cNvSpPr/>
                <p:nvPr/>
              </p:nvSpPr>
              <p:spPr>
                <a:xfrm>
                  <a:off x="2047950" y="1228225"/>
                  <a:ext cx="29525" cy="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" h="507" extrusionOk="0">
                      <a:moveTo>
                        <a:pt x="843" y="1"/>
                      </a:moveTo>
                      <a:lnTo>
                        <a:pt x="618" y="113"/>
                      </a:lnTo>
                      <a:lnTo>
                        <a:pt x="281" y="169"/>
                      </a:lnTo>
                      <a:lnTo>
                        <a:pt x="169" y="169"/>
                      </a:lnTo>
                      <a:lnTo>
                        <a:pt x="112" y="225"/>
                      </a:lnTo>
                      <a:lnTo>
                        <a:pt x="56" y="338"/>
                      </a:lnTo>
                      <a:lnTo>
                        <a:pt x="0" y="450"/>
                      </a:lnTo>
                      <a:lnTo>
                        <a:pt x="56" y="506"/>
                      </a:lnTo>
                      <a:lnTo>
                        <a:pt x="112" y="506"/>
                      </a:lnTo>
                      <a:lnTo>
                        <a:pt x="169" y="450"/>
                      </a:lnTo>
                      <a:lnTo>
                        <a:pt x="337" y="450"/>
                      </a:lnTo>
                      <a:lnTo>
                        <a:pt x="1068" y="225"/>
                      </a:lnTo>
                      <a:lnTo>
                        <a:pt x="1180" y="113"/>
                      </a:lnTo>
                      <a:lnTo>
                        <a:pt x="1180" y="57"/>
                      </a:lnTo>
                      <a:lnTo>
                        <a:pt x="1180" y="1"/>
                      </a:lnTo>
                      <a:close/>
                    </a:path>
                  </a:pathLst>
                </a:custGeom>
                <a:solidFill>
                  <a:srgbClr val="9BB8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0" name="Google Shape;7060;p15"/>
                <p:cNvSpPr/>
                <p:nvPr/>
              </p:nvSpPr>
              <p:spPr>
                <a:xfrm>
                  <a:off x="2229200" y="1160775"/>
                  <a:ext cx="26725" cy="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507" extrusionOk="0">
                      <a:moveTo>
                        <a:pt x="956" y="1"/>
                      </a:moveTo>
                      <a:lnTo>
                        <a:pt x="900" y="113"/>
                      </a:lnTo>
                      <a:lnTo>
                        <a:pt x="394" y="113"/>
                      </a:lnTo>
                      <a:lnTo>
                        <a:pt x="338" y="169"/>
                      </a:lnTo>
                      <a:lnTo>
                        <a:pt x="282" y="282"/>
                      </a:lnTo>
                      <a:lnTo>
                        <a:pt x="225" y="338"/>
                      </a:lnTo>
                      <a:lnTo>
                        <a:pt x="113" y="394"/>
                      </a:lnTo>
                      <a:lnTo>
                        <a:pt x="57" y="450"/>
                      </a:lnTo>
                      <a:lnTo>
                        <a:pt x="1" y="507"/>
                      </a:lnTo>
                      <a:lnTo>
                        <a:pt x="506" y="394"/>
                      </a:lnTo>
                      <a:lnTo>
                        <a:pt x="787" y="338"/>
                      </a:lnTo>
                      <a:lnTo>
                        <a:pt x="1068" y="282"/>
                      </a:lnTo>
                      <a:lnTo>
                        <a:pt x="1068" y="113"/>
                      </a:lnTo>
                      <a:lnTo>
                        <a:pt x="1068" y="57"/>
                      </a:lnTo>
                      <a:lnTo>
                        <a:pt x="1068" y="1"/>
                      </a:lnTo>
                      <a:close/>
                    </a:path>
                  </a:pathLst>
                </a:custGeom>
                <a:solidFill>
                  <a:srgbClr val="BBD5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1" name="Google Shape;7061;p15"/>
                <p:cNvSpPr/>
                <p:nvPr/>
              </p:nvSpPr>
              <p:spPr>
                <a:xfrm>
                  <a:off x="2215150" y="1173425"/>
                  <a:ext cx="12675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226" extrusionOk="0">
                      <a:moveTo>
                        <a:pt x="506" y="1"/>
                      </a:moveTo>
                      <a:lnTo>
                        <a:pt x="394" y="57"/>
                      </a:lnTo>
                      <a:lnTo>
                        <a:pt x="169" y="113"/>
                      </a:lnTo>
                      <a:lnTo>
                        <a:pt x="113" y="169"/>
                      </a:lnTo>
                      <a:lnTo>
                        <a:pt x="0" y="225"/>
                      </a:lnTo>
                      <a:lnTo>
                        <a:pt x="282" y="169"/>
                      </a:lnTo>
                      <a:lnTo>
                        <a:pt x="394" y="113"/>
                      </a:lnTo>
                      <a:lnTo>
                        <a:pt x="506" y="1"/>
                      </a:lnTo>
                      <a:close/>
                    </a:path>
                  </a:pathLst>
                </a:custGeom>
                <a:solidFill>
                  <a:srgbClr val="BBD5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2" name="Google Shape;7062;p15"/>
                <p:cNvSpPr/>
                <p:nvPr/>
              </p:nvSpPr>
              <p:spPr>
                <a:xfrm>
                  <a:off x="2076050" y="1225425"/>
                  <a:ext cx="8450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225" extrusionOk="0">
                      <a:moveTo>
                        <a:pt x="113" y="0"/>
                      </a:moveTo>
                      <a:lnTo>
                        <a:pt x="0" y="169"/>
                      </a:lnTo>
                      <a:lnTo>
                        <a:pt x="56" y="225"/>
                      </a:lnTo>
                      <a:lnTo>
                        <a:pt x="337" y="113"/>
                      </a:lnTo>
                      <a:lnTo>
                        <a:pt x="281" y="0"/>
                      </a:lnTo>
                      <a:close/>
                    </a:path>
                  </a:pathLst>
                </a:custGeom>
                <a:solidFill>
                  <a:srgbClr val="809F9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3" name="Google Shape;7063;p15"/>
                <p:cNvSpPr/>
                <p:nvPr/>
              </p:nvSpPr>
              <p:spPr>
                <a:xfrm>
                  <a:off x="2049350" y="1239475"/>
                  <a:ext cx="70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57" extrusionOk="0">
                      <a:moveTo>
                        <a:pt x="113" y="0"/>
                      </a:moveTo>
                      <a:lnTo>
                        <a:pt x="0" y="56"/>
                      </a:lnTo>
                      <a:lnTo>
                        <a:pt x="225" y="56"/>
                      </a:lnTo>
                      <a:lnTo>
                        <a:pt x="281" y="0"/>
                      </a:lnTo>
                      <a:close/>
                    </a:path>
                  </a:pathLst>
                </a:custGeom>
                <a:solidFill>
                  <a:srgbClr val="7D9B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4" name="Google Shape;7064;p15"/>
                <p:cNvSpPr/>
                <p:nvPr/>
              </p:nvSpPr>
              <p:spPr>
                <a:xfrm>
                  <a:off x="2205325" y="1181850"/>
                  <a:ext cx="28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4" extrusionOk="0">
                      <a:moveTo>
                        <a:pt x="112" y="1"/>
                      </a:moveTo>
                      <a:lnTo>
                        <a:pt x="56" y="57"/>
                      </a:lnTo>
                      <a:lnTo>
                        <a:pt x="0" y="113"/>
                      </a:lnTo>
                      <a:lnTo>
                        <a:pt x="112" y="57"/>
                      </a:lnTo>
                      <a:lnTo>
                        <a:pt x="112" y="1"/>
                      </a:lnTo>
                      <a:close/>
                    </a:path>
                  </a:pathLst>
                </a:custGeom>
                <a:solidFill>
                  <a:srgbClr val="BBD5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5" name="Google Shape;7065;p15"/>
                <p:cNvSpPr/>
                <p:nvPr/>
              </p:nvSpPr>
              <p:spPr>
                <a:xfrm>
                  <a:off x="2323350" y="1068050"/>
                  <a:ext cx="7050" cy="1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450" extrusionOk="0">
                      <a:moveTo>
                        <a:pt x="225" y="0"/>
                      </a:moveTo>
                      <a:lnTo>
                        <a:pt x="169" y="56"/>
                      </a:lnTo>
                      <a:lnTo>
                        <a:pt x="169" y="113"/>
                      </a:lnTo>
                      <a:lnTo>
                        <a:pt x="113" y="113"/>
                      </a:lnTo>
                      <a:lnTo>
                        <a:pt x="57" y="56"/>
                      </a:lnTo>
                      <a:lnTo>
                        <a:pt x="0" y="113"/>
                      </a:lnTo>
                      <a:lnTo>
                        <a:pt x="0" y="281"/>
                      </a:lnTo>
                      <a:lnTo>
                        <a:pt x="0" y="337"/>
                      </a:lnTo>
                      <a:lnTo>
                        <a:pt x="0" y="394"/>
                      </a:lnTo>
                      <a:lnTo>
                        <a:pt x="57" y="450"/>
                      </a:lnTo>
                      <a:lnTo>
                        <a:pt x="113" y="394"/>
                      </a:lnTo>
                      <a:lnTo>
                        <a:pt x="169" y="337"/>
                      </a:lnTo>
                      <a:lnTo>
                        <a:pt x="281" y="169"/>
                      </a:lnTo>
                      <a:lnTo>
                        <a:pt x="281" y="56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B0CF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6" name="Google Shape;7066;p15"/>
                <p:cNvSpPr/>
                <p:nvPr/>
              </p:nvSpPr>
              <p:spPr>
                <a:xfrm>
                  <a:off x="2286800" y="1098950"/>
                  <a:ext cx="11275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" h="282" extrusionOk="0">
                      <a:moveTo>
                        <a:pt x="282" y="1"/>
                      </a:moveTo>
                      <a:lnTo>
                        <a:pt x="113" y="57"/>
                      </a:lnTo>
                      <a:lnTo>
                        <a:pt x="1" y="169"/>
                      </a:lnTo>
                      <a:lnTo>
                        <a:pt x="1" y="225"/>
                      </a:lnTo>
                      <a:lnTo>
                        <a:pt x="170" y="225"/>
                      </a:lnTo>
                      <a:lnTo>
                        <a:pt x="282" y="282"/>
                      </a:lnTo>
                      <a:lnTo>
                        <a:pt x="394" y="169"/>
                      </a:lnTo>
                      <a:lnTo>
                        <a:pt x="451" y="57"/>
                      </a:lnTo>
                      <a:lnTo>
                        <a:pt x="338" y="57"/>
                      </a:lnTo>
                      <a:lnTo>
                        <a:pt x="282" y="1"/>
                      </a:lnTo>
                      <a:close/>
                    </a:path>
                  </a:pathLst>
                </a:custGeom>
                <a:solidFill>
                  <a:srgbClr val="B0CF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7" name="Google Shape;7067;p15"/>
                <p:cNvSpPr/>
                <p:nvPr/>
              </p:nvSpPr>
              <p:spPr>
                <a:xfrm>
                  <a:off x="2336000" y="1070850"/>
                  <a:ext cx="70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282" extrusionOk="0">
                      <a:moveTo>
                        <a:pt x="169" y="1"/>
                      </a:moveTo>
                      <a:lnTo>
                        <a:pt x="113" y="57"/>
                      </a:lnTo>
                      <a:lnTo>
                        <a:pt x="0" y="225"/>
                      </a:lnTo>
                      <a:lnTo>
                        <a:pt x="56" y="282"/>
                      </a:lnTo>
                      <a:lnTo>
                        <a:pt x="113" y="282"/>
                      </a:lnTo>
                      <a:lnTo>
                        <a:pt x="225" y="169"/>
                      </a:lnTo>
                      <a:lnTo>
                        <a:pt x="281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B0CF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8" name="Google Shape;7068;p15"/>
                <p:cNvSpPr/>
                <p:nvPr/>
              </p:nvSpPr>
              <p:spPr>
                <a:xfrm>
                  <a:off x="2281200" y="106805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6" y="0"/>
                      </a:move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A4C5B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9" name="Google Shape;7069;p15"/>
                <p:cNvSpPr/>
                <p:nvPr/>
              </p:nvSpPr>
              <p:spPr>
                <a:xfrm>
                  <a:off x="2293850" y="1098950"/>
                  <a:ext cx="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0CF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0" name="Google Shape;7070;p15"/>
                <p:cNvSpPr/>
                <p:nvPr/>
              </p:nvSpPr>
              <p:spPr>
                <a:xfrm>
                  <a:off x="2298050" y="109895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57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B0CF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1" name="Google Shape;7071;p15"/>
                <p:cNvSpPr/>
                <p:nvPr/>
              </p:nvSpPr>
              <p:spPr>
                <a:xfrm>
                  <a:off x="2229200" y="952825"/>
                  <a:ext cx="68875" cy="6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5" h="2755" extrusionOk="0">
                      <a:moveTo>
                        <a:pt x="2530" y="0"/>
                      </a:moveTo>
                      <a:lnTo>
                        <a:pt x="2417" y="56"/>
                      </a:lnTo>
                      <a:lnTo>
                        <a:pt x="2305" y="113"/>
                      </a:lnTo>
                      <a:lnTo>
                        <a:pt x="2249" y="225"/>
                      </a:lnTo>
                      <a:lnTo>
                        <a:pt x="2136" y="225"/>
                      </a:lnTo>
                      <a:lnTo>
                        <a:pt x="2024" y="169"/>
                      </a:lnTo>
                      <a:lnTo>
                        <a:pt x="1912" y="113"/>
                      </a:lnTo>
                      <a:lnTo>
                        <a:pt x="1462" y="113"/>
                      </a:lnTo>
                      <a:lnTo>
                        <a:pt x="1349" y="225"/>
                      </a:lnTo>
                      <a:lnTo>
                        <a:pt x="1293" y="394"/>
                      </a:lnTo>
                      <a:lnTo>
                        <a:pt x="1237" y="506"/>
                      </a:lnTo>
                      <a:lnTo>
                        <a:pt x="1237" y="675"/>
                      </a:lnTo>
                      <a:lnTo>
                        <a:pt x="1293" y="787"/>
                      </a:lnTo>
                      <a:lnTo>
                        <a:pt x="1574" y="956"/>
                      </a:lnTo>
                      <a:lnTo>
                        <a:pt x="1406" y="956"/>
                      </a:lnTo>
                      <a:lnTo>
                        <a:pt x="1293" y="1068"/>
                      </a:lnTo>
                      <a:lnTo>
                        <a:pt x="1293" y="1124"/>
                      </a:lnTo>
                      <a:lnTo>
                        <a:pt x="1125" y="1124"/>
                      </a:lnTo>
                      <a:lnTo>
                        <a:pt x="1125" y="1181"/>
                      </a:lnTo>
                      <a:lnTo>
                        <a:pt x="1125" y="1293"/>
                      </a:lnTo>
                      <a:lnTo>
                        <a:pt x="1125" y="1462"/>
                      </a:lnTo>
                      <a:lnTo>
                        <a:pt x="1293" y="1462"/>
                      </a:lnTo>
                      <a:lnTo>
                        <a:pt x="1293" y="1518"/>
                      </a:lnTo>
                      <a:lnTo>
                        <a:pt x="1125" y="1686"/>
                      </a:lnTo>
                      <a:lnTo>
                        <a:pt x="1012" y="1743"/>
                      </a:lnTo>
                      <a:lnTo>
                        <a:pt x="675" y="1743"/>
                      </a:lnTo>
                      <a:lnTo>
                        <a:pt x="394" y="1686"/>
                      </a:lnTo>
                      <a:lnTo>
                        <a:pt x="169" y="1686"/>
                      </a:lnTo>
                      <a:lnTo>
                        <a:pt x="1" y="1743"/>
                      </a:lnTo>
                      <a:lnTo>
                        <a:pt x="169" y="1799"/>
                      </a:lnTo>
                      <a:lnTo>
                        <a:pt x="225" y="1855"/>
                      </a:lnTo>
                      <a:lnTo>
                        <a:pt x="225" y="1967"/>
                      </a:lnTo>
                      <a:lnTo>
                        <a:pt x="338" y="2024"/>
                      </a:lnTo>
                      <a:lnTo>
                        <a:pt x="450" y="2080"/>
                      </a:lnTo>
                      <a:lnTo>
                        <a:pt x="787" y="2080"/>
                      </a:lnTo>
                      <a:lnTo>
                        <a:pt x="787" y="2024"/>
                      </a:lnTo>
                      <a:lnTo>
                        <a:pt x="844" y="2024"/>
                      </a:lnTo>
                      <a:lnTo>
                        <a:pt x="1012" y="2136"/>
                      </a:lnTo>
                      <a:lnTo>
                        <a:pt x="1068" y="2136"/>
                      </a:lnTo>
                      <a:lnTo>
                        <a:pt x="1293" y="2024"/>
                      </a:lnTo>
                      <a:lnTo>
                        <a:pt x="1406" y="2080"/>
                      </a:lnTo>
                      <a:lnTo>
                        <a:pt x="1518" y="2192"/>
                      </a:lnTo>
                      <a:lnTo>
                        <a:pt x="1574" y="2361"/>
                      </a:lnTo>
                      <a:lnTo>
                        <a:pt x="1631" y="2530"/>
                      </a:lnTo>
                      <a:lnTo>
                        <a:pt x="1687" y="2698"/>
                      </a:lnTo>
                      <a:lnTo>
                        <a:pt x="1743" y="2754"/>
                      </a:lnTo>
                      <a:lnTo>
                        <a:pt x="1855" y="2754"/>
                      </a:lnTo>
                      <a:lnTo>
                        <a:pt x="2024" y="2698"/>
                      </a:lnTo>
                      <a:lnTo>
                        <a:pt x="2080" y="2586"/>
                      </a:lnTo>
                      <a:lnTo>
                        <a:pt x="2080" y="2530"/>
                      </a:lnTo>
                      <a:lnTo>
                        <a:pt x="1968" y="2473"/>
                      </a:lnTo>
                      <a:lnTo>
                        <a:pt x="1912" y="2417"/>
                      </a:lnTo>
                      <a:lnTo>
                        <a:pt x="1968" y="2361"/>
                      </a:lnTo>
                      <a:lnTo>
                        <a:pt x="1968" y="2248"/>
                      </a:lnTo>
                      <a:lnTo>
                        <a:pt x="2024" y="2136"/>
                      </a:lnTo>
                      <a:lnTo>
                        <a:pt x="2080" y="2080"/>
                      </a:lnTo>
                      <a:lnTo>
                        <a:pt x="2136" y="1967"/>
                      </a:lnTo>
                      <a:lnTo>
                        <a:pt x="2136" y="1911"/>
                      </a:lnTo>
                      <a:lnTo>
                        <a:pt x="2080" y="1799"/>
                      </a:lnTo>
                      <a:lnTo>
                        <a:pt x="2080" y="1686"/>
                      </a:lnTo>
                      <a:lnTo>
                        <a:pt x="1912" y="1686"/>
                      </a:lnTo>
                      <a:lnTo>
                        <a:pt x="1855" y="1574"/>
                      </a:lnTo>
                      <a:lnTo>
                        <a:pt x="1855" y="1462"/>
                      </a:lnTo>
                      <a:lnTo>
                        <a:pt x="1855" y="1405"/>
                      </a:lnTo>
                      <a:lnTo>
                        <a:pt x="1912" y="1349"/>
                      </a:lnTo>
                      <a:lnTo>
                        <a:pt x="1968" y="1237"/>
                      </a:lnTo>
                      <a:lnTo>
                        <a:pt x="1968" y="1181"/>
                      </a:lnTo>
                      <a:lnTo>
                        <a:pt x="1912" y="1124"/>
                      </a:lnTo>
                      <a:lnTo>
                        <a:pt x="1799" y="1012"/>
                      </a:lnTo>
                      <a:lnTo>
                        <a:pt x="1799" y="956"/>
                      </a:lnTo>
                      <a:lnTo>
                        <a:pt x="1799" y="843"/>
                      </a:lnTo>
                      <a:lnTo>
                        <a:pt x="1855" y="787"/>
                      </a:lnTo>
                      <a:lnTo>
                        <a:pt x="1855" y="731"/>
                      </a:lnTo>
                      <a:lnTo>
                        <a:pt x="1912" y="675"/>
                      </a:lnTo>
                      <a:lnTo>
                        <a:pt x="1968" y="731"/>
                      </a:lnTo>
                      <a:lnTo>
                        <a:pt x="2024" y="843"/>
                      </a:lnTo>
                      <a:lnTo>
                        <a:pt x="2024" y="900"/>
                      </a:lnTo>
                      <a:lnTo>
                        <a:pt x="2136" y="956"/>
                      </a:lnTo>
                      <a:lnTo>
                        <a:pt x="2193" y="900"/>
                      </a:lnTo>
                      <a:lnTo>
                        <a:pt x="2193" y="843"/>
                      </a:lnTo>
                      <a:lnTo>
                        <a:pt x="2361" y="506"/>
                      </a:lnTo>
                      <a:lnTo>
                        <a:pt x="2474" y="394"/>
                      </a:lnTo>
                      <a:lnTo>
                        <a:pt x="2642" y="281"/>
                      </a:lnTo>
                      <a:lnTo>
                        <a:pt x="2755" y="169"/>
                      </a:lnTo>
                      <a:lnTo>
                        <a:pt x="2755" y="56"/>
                      </a:lnTo>
                      <a:lnTo>
                        <a:pt x="2642" y="0"/>
                      </a:lnTo>
                      <a:close/>
                    </a:path>
                  </a:pathLst>
                </a:custGeom>
                <a:solidFill>
                  <a:srgbClr val="AECE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2" name="Google Shape;7072;p15"/>
                <p:cNvSpPr/>
                <p:nvPr/>
              </p:nvSpPr>
              <p:spPr>
                <a:xfrm>
                  <a:off x="2299450" y="942975"/>
                  <a:ext cx="14075" cy="1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563" extrusionOk="0">
                      <a:moveTo>
                        <a:pt x="338" y="1"/>
                      </a:moveTo>
                      <a:lnTo>
                        <a:pt x="113" y="113"/>
                      </a:lnTo>
                      <a:lnTo>
                        <a:pt x="57" y="226"/>
                      </a:lnTo>
                      <a:lnTo>
                        <a:pt x="1" y="338"/>
                      </a:lnTo>
                      <a:lnTo>
                        <a:pt x="57" y="394"/>
                      </a:lnTo>
                      <a:lnTo>
                        <a:pt x="113" y="563"/>
                      </a:lnTo>
                      <a:lnTo>
                        <a:pt x="169" y="563"/>
                      </a:lnTo>
                      <a:lnTo>
                        <a:pt x="226" y="507"/>
                      </a:lnTo>
                      <a:lnTo>
                        <a:pt x="282" y="507"/>
                      </a:lnTo>
                      <a:lnTo>
                        <a:pt x="338" y="563"/>
                      </a:lnTo>
                      <a:lnTo>
                        <a:pt x="450" y="563"/>
                      </a:lnTo>
                      <a:lnTo>
                        <a:pt x="563" y="507"/>
                      </a:lnTo>
                      <a:lnTo>
                        <a:pt x="563" y="450"/>
                      </a:lnTo>
                      <a:lnTo>
                        <a:pt x="507" y="450"/>
                      </a:lnTo>
                      <a:lnTo>
                        <a:pt x="338" y="394"/>
                      </a:lnTo>
                      <a:lnTo>
                        <a:pt x="226" y="394"/>
                      </a:lnTo>
                      <a:lnTo>
                        <a:pt x="169" y="338"/>
                      </a:lnTo>
                      <a:lnTo>
                        <a:pt x="226" y="282"/>
                      </a:lnTo>
                      <a:lnTo>
                        <a:pt x="338" y="226"/>
                      </a:lnTo>
                      <a:lnTo>
                        <a:pt x="507" y="169"/>
                      </a:lnTo>
                      <a:lnTo>
                        <a:pt x="450" y="113"/>
                      </a:lnTo>
                      <a:lnTo>
                        <a:pt x="394" y="57"/>
                      </a:lnTo>
                      <a:lnTo>
                        <a:pt x="338" y="1"/>
                      </a:lnTo>
                      <a:close/>
                    </a:path>
                  </a:pathLst>
                </a:custGeom>
                <a:solidFill>
                  <a:srgbClr val="AECE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3" name="Google Shape;7073;p15"/>
                <p:cNvSpPr/>
                <p:nvPr/>
              </p:nvSpPr>
              <p:spPr>
                <a:xfrm>
                  <a:off x="2317725" y="969675"/>
                  <a:ext cx="42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6" extrusionOk="0">
                      <a:moveTo>
                        <a:pt x="113" y="1"/>
                      </a:moveTo>
                      <a:lnTo>
                        <a:pt x="1" y="113"/>
                      </a:lnTo>
                      <a:lnTo>
                        <a:pt x="113" y="226"/>
                      </a:lnTo>
                      <a:lnTo>
                        <a:pt x="169" y="113"/>
                      </a:lnTo>
                      <a:lnTo>
                        <a:pt x="169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BBC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4" name="Google Shape;7074;p15"/>
                <p:cNvSpPr/>
                <p:nvPr/>
              </p:nvSpPr>
              <p:spPr>
                <a:xfrm>
                  <a:off x="2279775" y="1016050"/>
                  <a:ext cx="42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0" extrusionOk="0">
                      <a:moveTo>
                        <a:pt x="57" y="1"/>
                      </a:moveTo>
                      <a:lnTo>
                        <a:pt x="1" y="113"/>
                      </a:lnTo>
                      <a:lnTo>
                        <a:pt x="1" y="169"/>
                      </a:lnTo>
                      <a:lnTo>
                        <a:pt x="57" y="169"/>
                      </a:lnTo>
                      <a:lnTo>
                        <a:pt x="170" y="113"/>
                      </a:lnTo>
                      <a:lnTo>
                        <a:pt x="170" y="1"/>
                      </a:lnTo>
                      <a:close/>
                    </a:path>
                  </a:pathLst>
                </a:custGeom>
                <a:solidFill>
                  <a:srgbClr val="9EC1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5" name="Google Shape;7075;p15"/>
                <p:cNvSpPr/>
                <p:nvPr/>
              </p:nvSpPr>
              <p:spPr>
                <a:xfrm>
                  <a:off x="2298050" y="951425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1" y="112"/>
                      </a:moveTo>
                      <a:lnTo>
                        <a:pt x="1" y="112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1" y="112"/>
                      </a:lnTo>
                      <a:lnTo>
                        <a:pt x="1" y="112"/>
                      </a:lnTo>
                      <a:close/>
                    </a:path>
                  </a:pathLst>
                </a:custGeom>
                <a:solidFill>
                  <a:srgbClr val="AECE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6" name="Google Shape;7076;p15"/>
                <p:cNvSpPr/>
                <p:nvPr/>
              </p:nvSpPr>
              <p:spPr>
                <a:xfrm>
                  <a:off x="2309300" y="9710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BBC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7" name="Google Shape;7077;p15"/>
                <p:cNvSpPr/>
                <p:nvPr/>
              </p:nvSpPr>
              <p:spPr>
                <a:xfrm>
                  <a:off x="2278375" y="101182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ECE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8" name="Google Shape;7078;p15"/>
                <p:cNvSpPr/>
                <p:nvPr/>
              </p:nvSpPr>
              <p:spPr>
                <a:xfrm>
                  <a:off x="2253100" y="948600"/>
                  <a:ext cx="23900" cy="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1238" extrusionOk="0">
                      <a:moveTo>
                        <a:pt x="787" y="1"/>
                      </a:moveTo>
                      <a:lnTo>
                        <a:pt x="675" y="169"/>
                      </a:lnTo>
                      <a:lnTo>
                        <a:pt x="562" y="113"/>
                      </a:lnTo>
                      <a:lnTo>
                        <a:pt x="450" y="57"/>
                      </a:lnTo>
                      <a:lnTo>
                        <a:pt x="393" y="113"/>
                      </a:lnTo>
                      <a:lnTo>
                        <a:pt x="337" y="225"/>
                      </a:lnTo>
                      <a:lnTo>
                        <a:pt x="225" y="282"/>
                      </a:lnTo>
                      <a:lnTo>
                        <a:pt x="281" y="394"/>
                      </a:lnTo>
                      <a:lnTo>
                        <a:pt x="225" y="450"/>
                      </a:lnTo>
                      <a:lnTo>
                        <a:pt x="112" y="563"/>
                      </a:lnTo>
                      <a:lnTo>
                        <a:pt x="0" y="675"/>
                      </a:lnTo>
                      <a:lnTo>
                        <a:pt x="0" y="731"/>
                      </a:lnTo>
                      <a:lnTo>
                        <a:pt x="0" y="788"/>
                      </a:lnTo>
                      <a:lnTo>
                        <a:pt x="56" y="900"/>
                      </a:lnTo>
                      <a:lnTo>
                        <a:pt x="56" y="1012"/>
                      </a:lnTo>
                      <a:lnTo>
                        <a:pt x="225" y="1069"/>
                      </a:lnTo>
                      <a:lnTo>
                        <a:pt x="281" y="1125"/>
                      </a:lnTo>
                      <a:lnTo>
                        <a:pt x="337" y="1237"/>
                      </a:lnTo>
                      <a:lnTo>
                        <a:pt x="506" y="1181"/>
                      </a:lnTo>
                      <a:lnTo>
                        <a:pt x="675" y="1125"/>
                      </a:lnTo>
                      <a:lnTo>
                        <a:pt x="562" y="1012"/>
                      </a:lnTo>
                      <a:lnTo>
                        <a:pt x="450" y="900"/>
                      </a:lnTo>
                      <a:lnTo>
                        <a:pt x="337" y="788"/>
                      </a:lnTo>
                      <a:lnTo>
                        <a:pt x="393" y="675"/>
                      </a:lnTo>
                      <a:lnTo>
                        <a:pt x="450" y="450"/>
                      </a:lnTo>
                      <a:lnTo>
                        <a:pt x="562" y="338"/>
                      </a:lnTo>
                      <a:lnTo>
                        <a:pt x="731" y="394"/>
                      </a:lnTo>
                      <a:lnTo>
                        <a:pt x="843" y="450"/>
                      </a:lnTo>
                      <a:lnTo>
                        <a:pt x="843" y="338"/>
                      </a:lnTo>
                      <a:lnTo>
                        <a:pt x="899" y="338"/>
                      </a:lnTo>
                      <a:lnTo>
                        <a:pt x="956" y="282"/>
                      </a:lnTo>
                      <a:lnTo>
                        <a:pt x="899" y="225"/>
                      </a:lnTo>
                      <a:lnTo>
                        <a:pt x="843" y="169"/>
                      </a:lnTo>
                      <a:lnTo>
                        <a:pt x="843" y="113"/>
                      </a:lnTo>
                      <a:lnTo>
                        <a:pt x="787" y="1"/>
                      </a:lnTo>
                      <a:close/>
                    </a:path>
                  </a:pathLst>
                </a:custGeom>
                <a:solidFill>
                  <a:srgbClr val="B5D6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9" name="Google Shape;7079;p15"/>
                <p:cNvSpPr/>
                <p:nvPr/>
              </p:nvSpPr>
              <p:spPr>
                <a:xfrm>
                  <a:off x="2244650" y="971075"/>
                  <a:ext cx="9875" cy="2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845" extrusionOk="0">
                      <a:moveTo>
                        <a:pt x="169" y="1"/>
                      </a:moveTo>
                      <a:lnTo>
                        <a:pt x="169" y="57"/>
                      </a:lnTo>
                      <a:lnTo>
                        <a:pt x="169" y="170"/>
                      </a:lnTo>
                      <a:lnTo>
                        <a:pt x="113" y="170"/>
                      </a:lnTo>
                      <a:lnTo>
                        <a:pt x="57" y="113"/>
                      </a:lnTo>
                      <a:lnTo>
                        <a:pt x="1" y="113"/>
                      </a:lnTo>
                      <a:lnTo>
                        <a:pt x="1" y="338"/>
                      </a:lnTo>
                      <a:lnTo>
                        <a:pt x="57" y="451"/>
                      </a:lnTo>
                      <a:lnTo>
                        <a:pt x="113" y="507"/>
                      </a:lnTo>
                      <a:lnTo>
                        <a:pt x="169" y="563"/>
                      </a:lnTo>
                      <a:lnTo>
                        <a:pt x="113" y="732"/>
                      </a:lnTo>
                      <a:lnTo>
                        <a:pt x="169" y="844"/>
                      </a:lnTo>
                      <a:lnTo>
                        <a:pt x="282" y="844"/>
                      </a:lnTo>
                      <a:lnTo>
                        <a:pt x="338" y="732"/>
                      </a:lnTo>
                      <a:lnTo>
                        <a:pt x="338" y="675"/>
                      </a:lnTo>
                      <a:lnTo>
                        <a:pt x="282" y="451"/>
                      </a:lnTo>
                      <a:lnTo>
                        <a:pt x="394" y="226"/>
                      </a:lnTo>
                      <a:lnTo>
                        <a:pt x="394" y="113"/>
                      </a:lnTo>
                      <a:lnTo>
                        <a:pt x="226" y="1"/>
                      </a:lnTo>
                      <a:close/>
                    </a:path>
                  </a:pathLst>
                </a:custGeom>
                <a:solidFill>
                  <a:srgbClr val="B5D6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0" name="Google Shape;7080;p15"/>
                <p:cNvSpPr/>
                <p:nvPr/>
              </p:nvSpPr>
              <p:spPr>
                <a:xfrm>
                  <a:off x="2251675" y="951425"/>
                  <a:ext cx="7050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225" extrusionOk="0">
                      <a:moveTo>
                        <a:pt x="1" y="0"/>
                      </a:moveTo>
                      <a:lnTo>
                        <a:pt x="1" y="169"/>
                      </a:lnTo>
                      <a:lnTo>
                        <a:pt x="57" y="225"/>
                      </a:lnTo>
                      <a:lnTo>
                        <a:pt x="169" y="225"/>
                      </a:lnTo>
                      <a:lnTo>
                        <a:pt x="282" y="169"/>
                      </a:lnTo>
                      <a:lnTo>
                        <a:pt x="226" y="112"/>
                      </a:lnTo>
                      <a:lnTo>
                        <a:pt x="169" y="5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5D6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1" name="Google Shape;7081;p15"/>
                <p:cNvSpPr/>
                <p:nvPr/>
              </p:nvSpPr>
              <p:spPr>
                <a:xfrm>
                  <a:off x="2282600" y="937350"/>
                  <a:ext cx="28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4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113" y="113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1D3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2" name="Google Shape;7082;p15"/>
                <p:cNvSpPr/>
                <p:nvPr/>
              </p:nvSpPr>
              <p:spPr>
                <a:xfrm>
                  <a:off x="2275575" y="938775"/>
                  <a:ext cx="28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69" extrusionOk="0">
                      <a:moveTo>
                        <a:pt x="57" y="0"/>
                      </a:moveTo>
                      <a:lnTo>
                        <a:pt x="0" y="56"/>
                      </a:lnTo>
                      <a:lnTo>
                        <a:pt x="57" y="113"/>
                      </a:lnTo>
                      <a:lnTo>
                        <a:pt x="113" y="169"/>
                      </a:lnTo>
                      <a:lnTo>
                        <a:pt x="113" y="113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B1D3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3" name="Google Shape;7083;p15"/>
                <p:cNvSpPr/>
                <p:nvPr/>
              </p:nvSpPr>
              <p:spPr>
                <a:xfrm>
                  <a:off x="2247475" y="985125"/>
                  <a:ext cx="14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70" extrusionOk="0">
                      <a:moveTo>
                        <a:pt x="56" y="1"/>
                      </a:moveTo>
                      <a:lnTo>
                        <a:pt x="0" y="113"/>
                      </a:lnTo>
                      <a:lnTo>
                        <a:pt x="0" y="170"/>
                      </a:lnTo>
                      <a:lnTo>
                        <a:pt x="56" y="113"/>
                      </a:lnTo>
                      <a:lnTo>
                        <a:pt x="56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B4D2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4" name="Google Shape;7084;p15"/>
                <p:cNvSpPr/>
                <p:nvPr/>
              </p:nvSpPr>
              <p:spPr>
                <a:xfrm>
                  <a:off x="2272750" y="948600"/>
                  <a:ext cx="14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70" extrusionOk="0">
                      <a:moveTo>
                        <a:pt x="1" y="1"/>
                      </a:moveTo>
                      <a:lnTo>
                        <a:pt x="57" y="169"/>
                      </a:lnTo>
                      <a:lnTo>
                        <a:pt x="57" y="57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B1D3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5" name="Google Shape;7085;p15"/>
                <p:cNvSpPr/>
                <p:nvPr/>
              </p:nvSpPr>
              <p:spPr>
                <a:xfrm>
                  <a:off x="2274175" y="9387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6" y="0"/>
                      </a:moveTo>
                      <a:lnTo>
                        <a:pt x="0" y="56"/>
                      </a:lnTo>
                      <a:lnTo>
                        <a:pt x="56" y="56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1D3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6" name="Google Shape;7086;p15"/>
                <p:cNvSpPr/>
                <p:nvPr/>
              </p:nvSpPr>
              <p:spPr>
                <a:xfrm>
                  <a:off x="2250275" y="951425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7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5D6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7" name="Google Shape;7087;p15"/>
                <p:cNvSpPr/>
                <p:nvPr/>
              </p:nvSpPr>
              <p:spPr>
                <a:xfrm>
                  <a:off x="2241850" y="982325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0" y="57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57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B3D3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8" name="Google Shape;7088;p15"/>
                <p:cNvSpPr/>
                <p:nvPr/>
              </p:nvSpPr>
              <p:spPr>
                <a:xfrm>
                  <a:off x="1799225" y="1090525"/>
                  <a:ext cx="89950" cy="5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8" h="2137" extrusionOk="0">
                      <a:moveTo>
                        <a:pt x="1631" y="0"/>
                      </a:moveTo>
                      <a:lnTo>
                        <a:pt x="1574" y="113"/>
                      </a:lnTo>
                      <a:lnTo>
                        <a:pt x="1574" y="225"/>
                      </a:lnTo>
                      <a:lnTo>
                        <a:pt x="1574" y="338"/>
                      </a:lnTo>
                      <a:lnTo>
                        <a:pt x="1574" y="450"/>
                      </a:lnTo>
                      <a:lnTo>
                        <a:pt x="1574" y="562"/>
                      </a:lnTo>
                      <a:lnTo>
                        <a:pt x="1574" y="675"/>
                      </a:lnTo>
                      <a:lnTo>
                        <a:pt x="1574" y="956"/>
                      </a:lnTo>
                      <a:lnTo>
                        <a:pt x="1574" y="1012"/>
                      </a:lnTo>
                      <a:lnTo>
                        <a:pt x="1518" y="1068"/>
                      </a:lnTo>
                      <a:lnTo>
                        <a:pt x="1462" y="1012"/>
                      </a:lnTo>
                      <a:lnTo>
                        <a:pt x="1350" y="843"/>
                      </a:lnTo>
                      <a:lnTo>
                        <a:pt x="1293" y="843"/>
                      </a:lnTo>
                      <a:lnTo>
                        <a:pt x="1237" y="900"/>
                      </a:lnTo>
                      <a:lnTo>
                        <a:pt x="1181" y="956"/>
                      </a:lnTo>
                      <a:lnTo>
                        <a:pt x="1125" y="900"/>
                      </a:lnTo>
                      <a:lnTo>
                        <a:pt x="1012" y="900"/>
                      </a:lnTo>
                      <a:lnTo>
                        <a:pt x="900" y="1012"/>
                      </a:lnTo>
                      <a:lnTo>
                        <a:pt x="844" y="1068"/>
                      </a:lnTo>
                      <a:lnTo>
                        <a:pt x="787" y="1181"/>
                      </a:lnTo>
                      <a:lnTo>
                        <a:pt x="731" y="1125"/>
                      </a:lnTo>
                      <a:lnTo>
                        <a:pt x="675" y="1068"/>
                      </a:lnTo>
                      <a:lnTo>
                        <a:pt x="731" y="956"/>
                      </a:lnTo>
                      <a:lnTo>
                        <a:pt x="787" y="843"/>
                      </a:lnTo>
                      <a:lnTo>
                        <a:pt x="787" y="787"/>
                      </a:lnTo>
                      <a:lnTo>
                        <a:pt x="731" y="731"/>
                      </a:lnTo>
                      <a:lnTo>
                        <a:pt x="563" y="731"/>
                      </a:lnTo>
                      <a:lnTo>
                        <a:pt x="450" y="675"/>
                      </a:lnTo>
                      <a:lnTo>
                        <a:pt x="338" y="675"/>
                      </a:lnTo>
                      <a:lnTo>
                        <a:pt x="338" y="731"/>
                      </a:lnTo>
                      <a:lnTo>
                        <a:pt x="282" y="843"/>
                      </a:lnTo>
                      <a:lnTo>
                        <a:pt x="282" y="1068"/>
                      </a:lnTo>
                      <a:lnTo>
                        <a:pt x="338" y="1125"/>
                      </a:lnTo>
                      <a:lnTo>
                        <a:pt x="338" y="1237"/>
                      </a:lnTo>
                      <a:lnTo>
                        <a:pt x="282" y="1349"/>
                      </a:lnTo>
                      <a:lnTo>
                        <a:pt x="225" y="1462"/>
                      </a:lnTo>
                      <a:lnTo>
                        <a:pt x="1" y="1462"/>
                      </a:lnTo>
                      <a:lnTo>
                        <a:pt x="1" y="1518"/>
                      </a:lnTo>
                      <a:lnTo>
                        <a:pt x="113" y="1574"/>
                      </a:lnTo>
                      <a:lnTo>
                        <a:pt x="225" y="1687"/>
                      </a:lnTo>
                      <a:lnTo>
                        <a:pt x="282" y="1911"/>
                      </a:lnTo>
                      <a:lnTo>
                        <a:pt x="450" y="1911"/>
                      </a:lnTo>
                      <a:lnTo>
                        <a:pt x="563" y="2080"/>
                      </a:lnTo>
                      <a:lnTo>
                        <a:pt x="619" y="2136"/>
                      </a:lnTo>
                      <a:lnTo>
                        <a:pt x="731" y="2136"/>
                      </a:lnTo>
                      <a:lnTo>
                        <a:pt x="731" y="2080"/>
                      </a:lnTo>
                      <a:lnTo>
                        <a:pt x="787" y="1968"/>
                      </a:lnTo>
                      <a:lnTo>
                        <a:pt x="844" y="1855"/>
                      </a:lnTo>
                      <a:lnTo>
                        <a:pt x="956" y="1799"/>
                      </a:lnTo>
                      <a:lnTo>
                        <a:pt x="1068" y="1743"/>
                      </a:lnTo>
                      <a:lnTo>
                        <a:pt x="1181" y="1968"/>
                      </a:lnTo>
                      <a:lnTo>
                        <a:pt x="1237" y="2080"/>
                      </a:lnTo>
                      <a:lnTo>
                        <a:pt x="1462" y="2080"/>
                      </a:lnTo>
                      <a:lnTo>
                        <a:pt x="1743" y="2024"/>
                      </a:lnTo>
                      <a:lnTo>
                        <a:pt x="1855" y="2024"/>
                      </a:lnTo>
                      <a:lnTo>
                        <a:pt x="2024" y="1968"/>
                      </a:lnTo>
                      <a:lnTo>
                        <a:pt x="2080" y="1911"/>
                      </a:lnTo>
                      <a:lnTo>
                        <a:pt x="2080" y="1855"/>
                      </a:lnTo>
                      <a:lnTo>
                        <a:pt x="2024" y="1743"/>
                      </a:lnTo>
                      <a:lnTo>
                        <a:pt x="1968" y="1743"/>
                      </a:lnTo>
                      <a:lnTo>
                        <a:pt x="1912" y="1687"/>
                      </a:lnTo>
                      <a:lnTo>
                        <a:pt x="1912" y="1630"/>
                      </a:lnTo>
                      <a:lnTo>
                        <a:pt x="1912" y="1574"/>
                      </a:lnTo>
                      <a:lnTo>
                        <a:pt x="1968" y="1574"/>
                      </a:lnTo>
                      <a:lnTo>
                        <a:pt x="1968" y="1518"/>
                      </a:lnTo>
                      <a:lnTo>
                        <a:pt x="2024" y="1462"/>
                      </a:lnTo>
                      <a:lnTo>
                        <a:pt x="2193" y="1574"/>
                      </a:lnTo>
                      <a:lnTo>
                        <a:pt x="2305" y="1518"/>
                      </a:lnTo>
                      <a:lnTo>
                        <a:pt x="2417" y="1406"/>
                      </a:lnTo>
                      <a:lnTo>
                        <a:pt x="2530" y="1293"/>
                      </a:lnTo>
                      <a:lnTo>
                        <a:pt x="2586" y="1181"/>
                      </a:lnTo>
                      <a:lnTo>
                        <a:pt x="2642" y="1012"/>
                      </a:lnTo>
                      <a:lnTo>
                        <a:pt x="2755" y="1012"/>
                      </a:lnTo>
                      <a:lnTo>
                        <a:pt x="2923" y="1125"/>
                      </a:lnTo>
                      <a:lnTo>
                        <a:pt x="3148" y="1181"/>
                      </a:lnTo>
                      <a:lnTo>
                        <a:pt x="3261" y="1293"/>
                      </a:lnTo>
                      <a:lnTo>
                        <a:pt x="3317" y="1293"/>
                      </a:lnTo>
                      <a:lnTo>
                        <a:pt x="3429" y="1237"/>
                      </a:lnTo>
                      <a:lnTo>
                        <a:pt x="3598" y="1068"/>
                      </a:lnTo>
                      <a:lnTo>
                        <a:pt x="3598" y="956"/>
                      </a:lnTo>
                      <a:lnTo>
                        <a:pt x="3542" y="843"/>
                      </a:lnTo>
                      <a:lnTo>
                        <a:pt x="3485" y="787"/>
                      </a:lnTo>
                      <a:lnTo>
                        <a:pt x="3092" y="787"/>
                      </a:lnTo>
                      <a:lnTo>
                        <a:pt x="2586" y="506"/>
                      </a:lnTo>
                      <a:lnTo>
                        <a:pt x="2474" y="450"/>
                      </a:lnTo>
                      <a:lnTo>
                        <a:pt x="2361" y="506"/>
                      </a:lnTo>
                      <a:lnTo>
                        <a:pt x="2361" y="619"/>
                      </a:lnTo>
                      <a:lnTo>
                        <a:pt x="2361" y="731"/>
                      </a:lnTo>
                      <a:lnTo>
                        <a:pt x="2305" y="787"/>
                      </a:lnTo>
                      <a:lnTo>
                        <a:pt x="2193" y="843"/>
                      </a:lnTo>
                      <a:lnTo>
                        <a:pt x="2136" y="787"/>
                      </a:lnTo>
                      <a:lnTo>
                        <a:pt x="2136" y="675"/>
                      </a:lnTo>
                      <a:lnTo>
                        <a:pt x="2136" y="562"/>
                      </a:lnTo>
                      <a:lnTo>
                        <a:pt x="2136" y="450"/>
                      </a:lnTo>
                      <a:lnTo>
                        <a:pt x="2024" y="338"/>
                      </a:lnTo>
                      <a:lnTo>
                        <a:pt x="1912" y="338"/>
                      </a:lnTo>
                      <a:lnTo>
                        <a:pt x="1855" y="281"/>
                      </a:lnTo>
                      <a:lnTo>
                        <a:pt x="1855" y="225"/>
                      </a:lnTo>
                      <a:lnTo>
                        <a:pt x="1855" y="113"/>
                      </a:lnTo>
                      <a:lnTo>
                        <a:pt x="1799" y="57"/>
                      </a:lnTo>
                      <a:lnTo>
                        <a:pt x="1687" y="0"/>
                      </a:lnTo>
                      <a:close/>
                    </a:path>
                  </a:pathLst>
                </a:custGeom>
                <a:solidFill>
                  <a:srgbClr val="B1D0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9" name="Google Shape;7089;p15"/>
                <p:cNvSpPr/>
                <p:nvPr/>
              </p:nvSpPr>
              <p:spPr>
                <a:xfrm>
                  <a:off x="1904625" y="1187475"/>
                  <a:ext cx="91350" cy="6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4" h="2643" extrusionOk="0">
                      <a:moveTo>
                        <a:pt x="393" y="1"/>
                      </a:moveTo>
                      <a:lnTo>
                        <a:pt x="337" y="57"/>
                      </a:lnTo>
                      <a:lnTo>
                        <a:pt x="281" y="169"/>
                      </a:lnTo>
                      <a:lnTo>
                        <a:pt x="281" y="282"/>
                      </a:lnTo>
                      <a:lnTo>
                        <a:pt x="281" y="338"/>
                      </a:lnTo>
                      <a:lnTo>
                        <a:pt x="225" y="450"/>
                      </a:lnTo>
                      <a:lnTo>
                        <a:pt x="225" y="563"/>
                      </a:lnTo>
                      <a:lnTo>
                        <a:pt x="169" y="619"/>
                      </a:lnTo>
                      <a:lnTo>
                        <a:pt x="112" y="731"/>
                      </a:lnTo>
                      <a:lnTo>
                        <a:pt x="112" y="787"/>
                      </a:lnTo>
                      <a:lnTo>
                        <a:pt x="169" y="844"/>
                      </a:lnTo>
                      <a:lnTo>
                        <a:pt x="169" y="900"/>
                      </a:lnTo>
                      <a:lnTo>
                        <a:pt x="112" y="956"/>
                      </a:lnTo>
                      <a:lnTo>
                        <a:pt x="0" y="1012"/>
                      </a:lnTo>
                      <a:lnTo>
                        <a:pt x="0" y="1068"/>
                      </a:lnTo>
                      <a:lnTo>
                        <a:pt x="0" y="1181"/>
                      </a:lnTo>
                      <a:lnTo>
                        <a:pt x="56" y="1181"/>
                      </a:lnTo>
                      <a:lnTo>
                        <a:pt x="225" y="1293"/>
                      </a:lnTo>
                      <a:lnTo>
                        <a:pt x="281" y="1406"/>
                      </a:lnTo>
                      <a:lnTo>
                        <a:pt x="281" y="1518"/>
                      </a:lnTo>
                      <a:lnTo>
                        <a:pt x="281" y="1687"/>
                      </a:lnTo>
                      <a:lnTo>
                        <a:pt x="506" y="1687"/>
                      </a:lnTo>
                      <a:lnTo>
                        <a:pt x="562" y="1574"/>
                      </a:lnTo>
                      <a:lnTo>
                        <a:pt x="618" y="1462"/>
                      </a:lnTo>
                      <a:lnTo>
                        <a:pt x="618" y="1350"/>
                      </a:lnTo>
                      <a:lnTo>
                        <a:pt x="674" y="1293"/>
                      </a:lnTo>
                      <a:lnTo>
                        <a:pt x="843" y="1237"/>
                      </a:lnTo>
                      <a:lnTo>
                        <a:pt x="956" y="1181"/>
                      </a:lnTo>
                      <a:lnTo>
                        <a:pt x="1068" y="1068"/>
                      </a:lnTo>
                      <a:lnTo>
                        <a:pt x="1237" y="956"/>
                      </a:lnTo>
                      <a:lnTo>
                        <a:pt x="1180" y="1125"/>
                      </a:lnTo>
                      <a:lnTo>
                        <a:pt x="1124" y="1237"/>
                      </a:lnTo>
                      <a:lnTo>
                        <a:pt x="899" y="1350"/>
                      </a:lnTo>
                      <a:lnTo>
                        <a:pt x="843" y="1462"/>
                      </a:lnTo>
                      <a:lnTo>
                        <a:pt x="843" y="1631"/>
                      </a:lnTo>
                      <a:lnTo>
                        <a:pt x="899" y="1799"/>
                      </a:lnTo>
                      <a:lnTo>
                        <a:pt x="899" y="2024"/>
                      </a:lnTo>
                      <a:lnTo>
                        <a:pt x="956" y="2080"/>
                      </a:lnTo>
                      <a:lnTo>
                        <a:pt x="1068" y="2136"/>
                      </a:lnTo>
                      <a:lnTo>
                        <a:pt x="1293" y="2080"/>
                      </a:lnTo>
                      <a:lnTo>
                        <a:pt x="1349" y="2024"/>
                      </a:lnTo>
                      <a:lnTo>
                        <a:pt x="1405" y="1912"/>
                      </a:lnTo>
                      <a:lnTo>
                        <a:pt x="1574" y="1855"/>
                      </a:lnTo>
                      <a:lnTo>
                        <a:pt x="1630" y="1912"/>
                      </a:lnTo>
                      <a:lnTo>
                        <a:pt x="1686" y="1968"/>
                      </a:lnTo>
                      <a:lnTo>
                        <a:pt x="1799" y="2024"/>
                      </a:lnTo>
                      <a:lnTo>
                        <a:pt x="1855" y="1968"/>
                      </a:lnTo>
                      <a:lnTo>
                        <a:pt x="1911" y="1912"/>
                      </a:lnTo>
                      <a:lnTo>
                        <a:pt x="1967" y="1968"/>
                      </a:lnTo>
                      <a:lnTo>
                        <a:pt x="2023" y="2080"/>
                      </a:lnTo>
                      <a:lnTo>
                        <a:pt x="2023" y="2136"/>
                      </a:lnTo>
                      <a:lnTo>
                        <a:pt x="2080" y="2193"/>
                      </a:lnTo>
                      <a:lnTo>
                        <a:pt x="2136" y="2249"/>
                      </a:lnTo>
                      <a:lnTo>
                        <a:pt x="2192" y="2249"/>
                      </a:lnTo>
                      <a:lnTo>
                        <a:pt x="2248" y="2474"/>
                      </a:lnTo>
                      <a:lnTo>
                        <a:pt x="2361" y="2530"/>
                      </a:lnTo>
                      <a:lnTo>
                        <a:pt x="2473" y="2474"/>
                      </a:lnTo>
                      <a:lnTo>
                        <a:pt x="2642" y="2474"/>
                      </a:lnTo>
                      <a:lnTo>
                        <a:pt x="2754" y="2361"/>
                      </a:lnTo>
                      <a:lnTo>
                        <a:pt x="2810" y="2249"/>
                      </a:lnTo>
                      <a:lnTo>
                        <a:pt x="2867" y="2024"/>
                      </a:lnTo>
                      <a:lnTo>
                        <a:pt x="3091" y="2249"/>
                      </a:lnTo>
                      <a:lnTo>
                        <a:pt x="3204" y="2249"/>
                      </a:lnTo>
                      <a:lnTo>
                        <a:pt x="3204" y="2193"/>
                      </a:lnTo>
                      <a:lnTo>
                        <a:pt x="3260" y="2193"/>
                      </a:lnTo>
                      <a:lnTo>
                        <a:pt x="3204" y="2249"/>
                      </a:lnTo>
                      <a:lnTo>
                        <a:pt x="3091" y="2305"/>
                      </a:lnTo>
                      <a:lnTo>
                        <a:pt x="2979" y="2361"/>
                      </a:lnTo>
                      <a:lnTo>
                        <a:pt x="2979" y="2530"/>
                      </a:lnTo>
                      <a:lnTo>
                        <a:pt x="3091" y="2586"/>
                      </a:lnTo>
                      <a:lnTo>
                        <a:pt x="3204" y="2642"/>
                      </a:lnTo>
                      <a:lnTo>
                        <a:pt x="3260" y="2586"/>
                      </a:lnTo>
                      <a:lnTo>
                        <a:pt x="3316" y="2586"/>
                      </a:lnTo>
                      <a:lnTo>
                        <a:pt x="3485" y="2474"/>
                      </a:lnTo>
                      <a:lnTo>
                        <a:pt x="3597" y="2249"/>
                      </a:lnTo>
                      <a:lnTo>
                        <a:pt x="3597" y="2024"/>
                      </a:lnTo>
                      <a:lnTo>
                        <a:pt x="3541" y="1799"/>
                      </a:lnTo>
                      <a:lnTo>
                        <a:pt x="3429" y="1574"/>
                      </a:lnTo>
                      <a:lnTo>
                        <a:pt x="3372" y="1462"/>
                      </a:lnTo>
                      <a:lnTo>
                        <a:pt x="3372" y="1350"/>
                      </a:lnTo>
                      <a:lnTo>
                        <a:pt x="3372" y="1293"/>
                      </a:lnTo>
                      <a:lnTo>
                        <a:pt x="3485" y="1181"/>
                      </a:lnTo>
                      <a:lnTo>
                        <a:pt x="3597" y="1125"/>
                      </a:lnTo>
                      <a:lnTo>
                        <a:pt x="3597" y="1068"/>
                      </a:lnTo>
                      <a:lnTo>
                        <a:pt x="3597" y="956"/>
                      </a:lnTo>
                      <a:lnTo>
                        <a:pt x="3653" y="844"/>
                      </a:lnTo>
                      <a:lnTo>
                        <a:pt x="3653" y="731"/>
                      </a:lnTo>
                      <a:lnTo>
                        <a:pt x="3597" y="675"/>
                      </a:lnTo>
                      <a:lnTo>
                        <a:pt x="3485" y="619"/>
                      </a:lnTo>
                      <a:lnTo>
                        <a:pt x="3260" y="731"/>
                      </a:lnTo>
                      <a:lnTo>
                        <a:pt x="3091" y="675"/>
                      </a:lnTo>
                      <a:lnTo>
                        <a:pt x="2867" y="675"/>
                      </a:lnTo>
                      <a:lnTo>
                        <a:pt x="2642" y="731"/>
                      </a:lnTo>
                      <a:lnTo>
                        <a:pt x="2529" y="787"/>
                      </a:lnTo>
                      <a:lnTo>
                        <a:pt x="2473" y="900"/>
                      </a:lnTo>
                      <a:lnTo>
                        <a:pt x="2473" y="1125"/>
                      </a:lnTo>
                      <a:lnTo>
                        <a:pt x="2417" y="1293"/>
                      </a:lnTo>
                      <a:lnTo>
                        <a:pt x="2192" y="1574"/>
                      </a:lnTo>
                      <a:lnTo>
                        <a:pt x="2192" y="1406"/>
                      </a:lnTo>
                      <a:lnTo>
                        <a:pt x="2192" y="1350"/>
                      </a:lnTo>
                      <a:lnTo>
                        <a:pt x="2080" y="1293"/>
                      </a:lnTo>
                      <a:lnTo>
                        <a:pt x="1911" y="1237"/>
                      </a:lnTo>
                      <a:lnTo>
                        <a:pt x="1855" y="1237"/>
                      </a:lnTo>
                      <a:lnTo>
                        <a:pt x="1855" y="1181"/>
                      </a:lnTo>
                      <a:lnTo>
                        <a:pt x="1967" y="956"/>
                      </a:lnTo>
                      <a:lnTo>
                        <a:pt x="2136" y="844"/>
                      </a:lnTo>
                      <a:lnTo>
                        <a:pt x="2192" y="731"/>
                      </a:lnTo>
                      <a:lnTo>
                        <a:pt x="2248" y="675"/>
                      </a:lnTo>
                      <a:lnTo>
                        <a:pt x="2192" y="563"/>
                      </a:lnTo>
                      <a:lnTo>
                        <a:pt x="2136" y="506"/>
                      </a:lnTo>
                      <a:lnTo>
                        <a:pt x="2023" y="450"/>
                      </a:lnTo>
                      <a:lnTo>
                        <a:pt x="1967" y="394"/>
                      </a:lnTo>
                      <a:lnTo>
                        <a:pt x="1911" y="450"/>
                      </a:lnTo>
                      <a:lnTo>
                        <a:pt x="1799" y="563"/>
                      </a:lnTo>
                      <a:lnTo>
                        <a:pt x="1742" y="563"/>
                      </a:lnTo>
                      <a:lnTo>
                        <a:pt x="1630" y="394"/>
                      </a:lnTo>
                      <a:lnTo>
                        <a:pt x="1405" y="113"/>
                      </a:lnTo>
                      <a:lnTo>
                        <a:pt x="1124" y="57"/>
                      </a:lnTo>
                      <a:lnTo>
                        <a:pt x="899" y="57"/>
                      </a:lnTo>
                      <a:lnTo>
                        <a:pt x="393" y="1"/>
                      </a:lnTo>
                      <a:close/>
                    </a:path>
                  </a:pathLst>
                </a:custGeom>
                <a:solidFill>
                  <a:srgbClr val="A4C6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0" name="Google Shape;7090;p15"/>
                <p:cNvSpPr/>
                <p:nvPr/>
              </p:nvSpPr>
              <p:spPr>
                <a:xfrm>
                  <a:off x="1884950" y="1207150"/>
                  <a:ext cx="59025" cy="64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1" h="2586" extrusionOk="0">
                      <a:moveTo>
                        <a:pt x="1293" y="1630"/>
                      </a:moveTo>
                      <a:lnTo>
                        <a:pt x="1293" y="1743"/>
                      </a:lnTo>
                      <a:lnTo>
                        <a:pt x="1237" y="1630"/>
                      </a:lnTo>
                      <a:close/>
                      <a:moveTo>
                        <a:pt x="1303" y="1753"/>
                      </a:moveTo>
                      <a:lnTo>
                        <a:pt x="1349" y="1799"/>
                      </a:lnTo>
                      <a:lnTo>
                        <a:pt x="1400" y="1850"/>
                      </a:lnTo>
                      <a:lnTo>
                        <a:pt x="1400" y="1850"/>
                      </a:lnTo>
                      <a:lnTo>
                        <a:pt x="1303" y="1753"/>
                      </a:lnTo>
                      <a:close/>
                      <a:moveTo>
                        <a:pt x="1967" y="0"/>
                      </a:moveTo>
                      <a:lnTo>
                        <a:pt x="1911" y="57"/>
                      </a:lnTo>
                      <a:lnTo>
                        <a:pt x="1799" y="225"/>
                      </a:lnTo>
                      <a:lnTo>
                        <a:pt x="1686" y="338"/>
                      </a:lnTo>
                      <a:lnTo>
                        <a:pt x="1630" y="394"/>
                      </a:lnTo>
                      <a:lnTo>
                        <a:pt x="1518" y="394"/>
                      </a:lnTo>
                      <a:lnTo>
                        <a:pt x="1405" y="338"/>
                      </a:lnTo>
                      <a:lnTo>
                        <a:pt x="1349" y="394"/>
                      </a:lnTo>
                      <a:lnTo>
                        <a:pt x="1293" y="506"/>
                      </a:lnTo>
                      <a:lnTo>
                        <a:pt x="1293" y="619"/>
                      </a:lnTo>
                      <a:lnTo>
                        <a:pt x="1293" y="675"/>
                      </a:lnTo>
                      <a:lnTo>
                        <a:pt x="1349" y="787"/>
                      </a:lnTo>
                      <a:lnTo>
                        <a:pt x="1293" y="787"/>
                      </a:lnTo>
                      <a:lnTo>
                        <a:pt x="1068" y="900"/>
                      </a:lnTo>
                      <a:lnTo>
                        <a:pt x="1124" y="1012"/>
                      </a:lnTo>
                      <a:lnTo>
                        <a:pt x="1124" y="1068"/>
                      </a:lnTo>
                      <a:lnTo>
                        <a:pt x="1068" y="1181"/>
                      </a:lnTo>
                      <a:lnTo>
                        <a:pt x="731" y="1406"/>
                      </a:lnTo>
                      <a:lnTo>
                        <a:pt x="450" y="1630"/>
                      </a:lnTo>
                      <a:lnTo>
                        <a:pt x="506" y="1743"/>
                      </a:lnTo>
                      <a:lnTo>
                        <a:pt x="506" y="1799"/>
                      </a:lnTo>
                      <a:lnTo>
                        <a:pt x="450" y="1855"/>
                      </a:lnTo>
                      <a:lnTo>
                        <a:pt x="394" y="1911"/>
                      </a:lnTo>
                      <a:lnTo>
                        <a:pt x="394" y="1968"/>
                      </a:lnTo>
                      <a:lnTo>
                        <a:pt x="394" y="2080"/>
                      </a:lnTo>
                      <a:lnTo>
                        <a:pt x="225" y="2080"/>
                      </a:lnTo>
                      <a:lnTo>
                        <a:pt x="113" y="2136"/>
                      </a:lnTo>
                      <a:lnTo>
                        <a:pt x="0" y="2192"/>
                      </a:lnTo>
                      <a:lnTo>
                        <a:pt x="0" y="2361"/>
                      </a:lnTo>
                      <a:lnTo>
                        <a:pt x="0" y="2474"/>
                      </a:lnTo>
                      <a:lnTo>
                        <a:pt x="56" y="2530"/>
                      </a:lnTo>
                      <a:lnTo>
                        <a:pt x="169" y="2586"/>
                      </a:lnTo>
                      <a:lnTo>
                        <a:pt x="281" y="2530"/>
                      </a:lnTo>
                      <a:lnTo>
                        <a:pt x="337" y="2474"/>
                      </a:lnTo>
                      <a:lnTo>
                        <a:pt x="394" y="2417"/>
                      </a:lnTo>
                      <a:lnTo>
                        <a:pt x="506" y="2474"/>
                      </a:lnTo>
                      <a:lnTo>
                        <a:pt x="562" y="2530"/>
                      </a:lnTo>
                      <a:lnTo>
                        <a:pt x="618" y="2530"/>
                      </a:lnTo>
                      <a:lnTo>
                        <a:pt x="731" y="2474"/>
                      </a:lnTo>
                      <a:lnTo>
                        <a:pt x="787" y="2417"/>
                      </a:lnTo>
                      <a:lnTo>
                        <a:pt x="843" y="2361"/>
                      </a:lnTo>
                      <a:lnTo>
                        <a:pt x="675" y="2305"/>
                      </a:lnTo>
                      <a:lnTo>
                        <a:pt x="618" y="2305"/>
                      </a:lnTo>
                      <a:lnTo>
                        <a:pt x="618" y="2192"/>
                      </a:lnTo>
                      <a:lnTo>
                        <a:pt x="675" y="1911"/>
                      </a:lnTo>
                      <a:lnTo>
                        <a:pt x="731" y="1743"/>
                      </a:lnTo>
                      <a:lnTo>
                        <a:pt x="843" y="1687"/>
                      </a:lnTo>
                      <a:lnTo>
                        <a:pt x="899" y="1687"/>
                      </a:lnTo>
                      <a:lnTo>
                        <a:pt x="899" y="1743"/>
                      </a:lnTo>
                      <a:lnTo>
                        <a:pt x="899" y="1799"/>
                      </a:lnTo>
                      <a:lnTo>
                        <a:pt x="899" y="1855"/>
                      </a:lnTo>
                      <a:lnTo>
                        <a:pt x="1012" y="1911"/>
                      </a:lnTo>
                      <a:lnTo>
                        <a:pt x="1124" y="1855"/>
                      </a:lnTo>
                      <a:lnTo>
                        <a:pt x="1237" y="1911"/>
                      </a:lnTo>
                      <a:lnTo>
                        <a:pt x="1405" y="1911"/>
                      </a:lnTo>
                      <a:lnTo>
                        <a:pt x="1405" y="2080"/>
                      </a:lnTo>
                      <a:lnTo>
                        <a:pt x="1349" y="2136"/>
                      </a:lnTo>
                      <a:lnTo>
                        <a:pt x="1405" y="2192"/>
                      </a:lnTo>
                      <a:lnTo>
                        <a:pt x="1461" y="2192"/>
                      </a:lnTo>
                      <a:lnTo>
                        <a:pt x="1461" y="2136"/>
                      </a:lnTo>
                      <a:lnTo>
                        <a:pt x="1574" y="2024"/>
                      </a:lnTo>
                      <a:lnTo>
                        <a:pt x="1686" y="1911"/>
                      </a:lnTo>
                      <a:lnTo>
                        <a:pt x="1743" y="1855"/>
                      </a:lnTo>
                      <a:lnTo>
                        <a:pt x="1855" y="1687"/>
                      </a:lnTo>
                      <a:lnTo>
                        <a:pt x="1911" y="1687"/>
                      </a:lnTo>
                      <a:lnTo>
                        <a:pt x="1967" y="1743"/>
                      </a:lnTo>
                      <a:lnTo>
                        <a:pt x="2024" y="1687"/>
                      </a:lnTo>
                      <a:lnTo>
                        <a:pt x="2024" y="1574"/>
                      </a:lnTo>
                      <a:lnTo>
                        <a:pt x="2024" y="1462"/>
                      </a:lnTo>
                      <a:lnTo>
                        <a:pt x="2192" y="1462"/>
                      </a:lnTo>
                      <a:lnTo>
                        <a:pt x="2305" y="1518"/>
                      </a:lnTo>
                      <a:lnTo>
                        <a:pt x="2361" y="1462"/>
                      </a:lnTo>
                      <a:lnTo>
                        <a:pt x="2361" y="1406"/>
                      </a:lnTo>
                      <a:lnTo>
                        <a:pt x="2248" y="1349"/>
                      </a:lnTo>
                      <a:lnTo>
                        <a:pt x="2248" y="1181"/>
                      </a:lnTo>
                      <a:lnTo>
                        <a:pt x="2192" y="1125"/>
                      </a:lnTo>
                      <a:lnTo>
                        <a:pt x="2136" y="1181"/>
                      </a:lnTo>
                      <a:lnTo>
                        <a:pt x="2024" y="1237"/>
                      </a:lnTo>
                      <a:lnTo>
                        <a:pt x="1799" y="1237"/>
                      </a:lnTo>
                      <a:lnTo>
                        <a:pt x="1799" y="1181"/>
                      </a:lnTo>
                      <a:lnTo>
                        <a:pt x="1799" y="1125"/>
                      </a:lnTo>
                      <a:lnTo>
                        <a:pt x="1799" y="1068"/>
                      </a:lnTo>
                      <a:lnTo>
                        <a:pt x="1743" y="956"/>
                      </a:lnTo>
                      <a:lnTo>
                        <a:pt x="1743" y="844"/>
                      </a:lnTo>
                      <a:lnTo>
                        <a:pt x="1743" y="731"/>
                      </a:lnTo>
                      <a:lnTo>
                        <a:pt x="1743" y="619"/>
                      </a:lnTo>
                      <a:lnTo>
                        <a:pt x="1743" y="563"/>
                      </a:lnTo>
                      <a:lnTo>
                        <a:pt x="1911" y="563"/>
                      </a:lnTo>
                      <a:lnTo>
                        <a:pt x="2024" y="450"/>
                      </a:lnTo>
                      <a:lnTo>
                        <a:pt x="2080" y="338"/>
                      </a:lnTo>
                      <a:lnTo>
                        <a:pt x="2080" y="169"/>
                      </a:lnTo>
                      <a:lnTo>
                        <a:pt x="2136" y="113"/>
                      </a:lnTo>
                      <a:lnTo>
                        <a:pt x="2080" y="0"/>
                      </a:lnTo>
                      <a:close/>
                    </a:path>
                  </a:pathLst>
                </a:custGeom>
                <a:solidFill>
                  <a:srgbClr val="ABCB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1" name="Google Shape;7091;p15"/>
                <p:cNvSpPr/>
                <p:nvPr/>
              </p:nvSpPr>
              <p:spPr>
                <a:xfrm>
                  <a:off x="1956600" y="1214175"/>
                  <a:ext cx="50625" cy="4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1912" extrusionOk="0">
                      <a:moveTo>
                        <a:pt x="1293" y="0"/>
                      </a:moveTo>
                      <a:lnTo>
                        <a:pt x="1293" y="57"/>
                      </a:lnTo>
                      <a:lnTo>
                        <a:pt x="1237" y="57"/>
                      </a:lnTo>
                      <a:lnTo>
                        <a:pt x="1125" y="338"/>
                      </a:lnTo>
                      <a:lnTo>
                        <a:pt x="1125" y="394"/>
                      </a:lnTo>
                      <a:lnTo>
                        <a:pt x="1237" y="450"/>
                      </a:lnTo>
                      <a:lnTo>
                        <a:pt x="1293" y="506"/>
                      </a:lnTo>
                      <a:lnTo>
                        <a:pt x="1293" y="619"/>
                      </a:lnTo>
                      <a:lnTo>
                        <a:pt x="1350" y="675"/>
                      </a:lnTo>
                      <a:lnTo>
                        <a:pt x="1406" y="731"/>
                      </a:lnTo>
                      <a:lnTo>
                        <a:pt x="1350" y="787"/>
                      </a:lnTo>
                      <a:lnTo>
                        <a:pt x="1350" y="844"/>
                      </a:lnTo>
                      <a:lnTo>
                        <a:pt x="1406" y="900"/>
                      </a:lnTo>
                      <a:lnTo>
                        <a:pt x="1462" y="956"/>
                      </a:lnTo>
                      <a:lnTo>
                        <a:pt x="1462" y="1068"/>
                      </a:lnTo>
                      <a:lnTo>
                        <a:pt x="1293" y="1349"/>
                      </a:lnTo>
                      <a:lnTo>
                        <a:pt x="1237" y="1462"/>
                      </a:lnTo>
                      <a:lnTo>
                        <a:pt x="1125" y="1462"/>
                      </a:lnTo>
                      <a:lnTo>
                        <a:pt x="956" y="1406"/>
                      </a:lnTo>
                      <a:lnTo>
                        <a:pt x="956" y="1349"/>
                      </a:lnTo>
                      <a:lnTo>
                        <a:pt x="1012" y="1293"/>
                      </a:lnTo>
                      <a:lnTo>
                        <a:pt x="1125" y="1181"/>
                      </a:lnTo>
                      <a:lnTo>
                        <a:pt x="1012" y="1125"/>
                      </a:lnTo>
                      <a:lnTo>
                        <a:pt x="956" y="1068"/>
                      </a:lnTo>
                      <a:lnTo>
                        <a:pt x="956" y="956"/>
                      </a:lnTo>
                      <a:lnTo>
                        <a:pt x="900" y="844"/>
                      </a:lnTo>
                      <a:lnTo>
                        <a:pt x="844" y="787"/>
                      </a:lnTo>
                      <a:lnTo>
                        <a:pt x="731" y="731"/>
                      </a:lnTo>
                      <a:lnTo>
                        <a:pt x="675" y="787"/>
                      </a:lnTo>
                      <a:lnTo>
                        <a:pt x="675" y="900"/>
                      </a:lnTo>
                      <a:lnTo>
                        <a:pt x="675" y="1068"/>
                      </a:lnTo>
                      <a:lnTo>
                        <a:pt x="675" y="1237"/>
                      </a:lnTo>
                      <a:lnTo>
                        <a:pt x="338" y="1349"/>
                      </a:lnTo>
                      <a:lnTo>
                        <a:pt x="338" y="1406"/>
                      </a:lnTo>
                      <a:lnTo>
                        <a:pt x="225" y="1349"/>
                      </a:lnTo>
                      <a:lnTo>
                        <a:pt x="225" y="1293"/>
                      </a:lnTo>
                      <a:lnTo>
                        <a:pt x="282" y="1181"/>
                      </a:lnTo>
                      <a:lnTo>
                        <a:pt x="169" y="1125"/>
                      </a:lnTo>
                      <a:lnTo>
                        <a:pt x="57" y="1068"/>
                      </a:lnTo>
                      <a:lnTo>
                        <a:pt x="1" y="1125"/>
                      </a:lnTo>
                      <a:lnTo>
                        <a:pt x="57" y="1406"/>
                      </a:lnTo>
                      <a:lnTo>
                        <a:pt x="113" y="1518"/>
                      </a:lnTo>
                      <a:lnTo>
                        <a:pt x="225" y="1518"/>
                      </a:lnTo>
                      <a:lnTo>
                        <a:pt x="282" y="1574"/>
                      </a:lnTo>
                      <a:lnTo>
                        <a:pt x="338" y="1687"/>
                      </a:lnTo>
                      <a:lnTo>
                        <a:pt x="394" y="1743"/>
                      </a:lnTo>
                      <a:lnTo>
                        <a:pt x="450" y="1799"/>
                      </a:lnTo>
                      <a:lnTo>
                        <a:pt x="450" y="1855"/>
                      </a:lnTo>
                      <a:lnTo>
                        <a:pt x="506" y="1911"/>
                      </a:lnTo>
                      <a:lnTo>
                        <a:pt x="563" y="1911"/>
                      </a:lnTo>
                      <a:lnTo>
                        <a:pt x="619" y="1855"/>
                      </a:lnTo>
                      <a:lnTo>
                        <a:pt x="675" y="1911"/>
                      </a:lnTo>
                      <a:lnTo>
                        <a:pt x="844" y="1799"/>
                      </a:lnTo>
                      <a:lnTo>
                        <a:pt x="956" y="1687"/>
                      </a:lnTo>
                      <a:lnTo>
                        <a:pt x="1012" y="1630"/>
                      </a:lnTo>
                      <a:lnTo>
                        <a:pt x="1125" y="1630"/>
                      </a:lnTo>
                      <a:lnTo>
                        <a:pt x="1125" y="1687"/>
                      </a:lnTo>
                      <a:lnTo>
                        <a:pt x="1237" y="1743"/>
                      </a:lnTo>
                      <a:lnTo>
                        <a:pt x="1293" y="1687"/>
                      </a:lnTo>
                      <a:lnTo>
                        <a:pt x="1350" y="1574"/>
                      </a:lnTo>
                      <a:lnTo>
                        <a:pt x="1462" y="1630"/>
                      </a:lnTo>
                      <a:lnTo>
                        <a:pt x="1574" y="1630"/>
                      </a:lnTo>
                      <a:lnTo>
                        <a:pt x="1574" y="1518"/>
                      </a:lnTo>
                      <a:lnTo>
                        <a:pt x="1574" y="1406"/>
                      </a:lnTo>
                      <a:lnTo>
                        <a:pt x="1631" y="1406"/>
                      </a:lnTo>
                      <a:lnTo>
                        <a:pt x="1799" y="1349"/>
                      </a:lnTo>
                      <a:lnTo>
                        <a:pt x="1855" y="1181"/>
                      </a:lnTo>
                      <a:lnTo>
                        <a:pt x="1912" y="956"/>
                      </a:lnTo>
                      <a:lnTo>
                        <a:pt x="2024" y="787"/>
                      </a:lnTo>
                      <a:lnTo>
                        <a:pt x="2024" y="675"/>
                      </a:lnTo>
                      <a:lnTo>
                        <a:pt x="1912" y="563"/>
                      </a:lnTo>
                      <a:lnTo>
                        <a:pt x="1687" y="563"/>
                      </a:lnTo>
                      <a:lnTo>
                        <a:pt x="1631" y="506"/>
                      </a:lnTo>
                      <a:lnTo>
                        <a:pt x="1518" y="450"/>
                      </a:lnTo>
                      <a:lnTo>
                        <a:pt x="1574" y="394"/>
                      </a:lnTo>
                      <a:lnTo>
                        <a:pt x="1687" y="338"/>
                      </a:lnTo>
                      <a:lnTo>
                        <a:pt x="1743" y="225"/>
                      </a:lnTo>
                      <a:lnTo>
                        <a:pt x="1743" y="113"/>
                      </a:lnTo>
                      <a:lnTo>
                        <a:pt x="1687" y="57"/>
                      </a:lnTo>
                      <a:lnTo>
                        <a:pt x="1574" y="57"/>
                      </a:lnTo>
                      <a:lnTo>
                        <a:pt x="1406" y="113"/>
                      </a:lnTo>
                      <a:lnTo>
                        <a:pt x="1293" y="0"/>
                      </a:lnTo>
                      <a:close/>
                    </a:path>
                  </a:pathLst>
                </a:custGeom>
                <a:solidFill>
                  <a:srgbClr val="A8C9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2" name="Google Shape;7092;p15"/>
                <p:cNvSpPr/>
                <p:nvPr/>
              </p:nvSpPr>
              <p:spPr>
                <a:xfrm>
                  <a:off x="1941150" y="1261950"/>
                  <a:ext cx="18300" cy="1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619" extrusionOk="0">
                      <a:moveTo>
                        <a:pt x="394" y="0"/>
                      </a:moveTo>
                      <a:lnTo>
                        <a:pt x="225" y="113"/>
                      </a:lnTo>
                      <a:lnTo>
                        <a:pt x="169" y="338"/>
                      </a:lnTo>
                      <a:lnTo>
                        <a:pt x="113" y="450"/>
                      </a:lnTo>
                      <a:lnTo>
                        <a:pt x="57" y="506"/>
                      </a:lnTo>
                      <a:lnTo>
                        <a:pt x="0" y="563"/>
                      </a:lnTo>
                      <a:lnTo>
                        <a:pt x="0" y="619"/>
                      </a:lnTo>
                      <a:lnTo>
                        <a:pt x="394" y="506"/>
                      </a:lnTo>
                      <a:lnTo>
                        <a:pt x="562" y="450"/>
                      </a:lnTo>
                      <a:lnTo>
                        <a:pt x="619" y="394"/>
                      </a:lnTo>
                      <a:lnTo>
                        <a:pt x="731" y="338"/>
                      </a:lnTo>
                      <a:lnTo>
                        <a:pt x="675" y="282"/>
                      </a:lnTo>
                      <a:lnTo>
                        <a:pt x="562" y="225"/>
                      </a:lnTo>
                      <a:lnTo>
                        <a:pt x="506" y="169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rgbClr val="A8C9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3" name="Google Shape;7093;p15"/>
                <p:cNvSpPr/>
                <p:nvPr/>
              </p:nvSpPr>
              <p:spPr>
                <a:xfrm>
                  <a:off x="1960825" y="1261950"/>
                  <a:ext cx="56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113" extrusionOk="0">
                      <a:moveTo>
                        <a:pt x="225" y="0"/>
                      </a:moveTo>
                      <a:lnTo>
                        <a:pt x="113" y="57"/>
                      </a:lnTo>
                      <a:lnTo>
                        <a:pt x="0" y="113"/>
                      </a:lnTo>
                      <a:lnTo>
                        <a:pt x="113" y="113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A8C9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4" name="Google Shape;7094;p15"/>
                <p:cNvSpPr/>
                <p:nvPr/>
              </p:nvSpPr>
              <p:spPr>
                <a:xfrm>
                  <a:off x="1958000" y="1266175"/>
                  <a:ext cx="14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13" extrusionOk="0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1" y="113"/>
                      </a:lnTo>
                      <a:lnTo>
                        <a:pt x="1" y="113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8C9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5" name="Google Shape;7095;p15"/>
                <p:cNvSpPr/>
                <p:nvPr/>
              </p:nvSpPr>
              <p:spPr>
                <a:xfrm>
                  <a:off x="2307900" y="1030100"/>
                  <a:ext cx="18275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451" extrusionOk="0">
                      <a:moveTo>
                        <a:pt x="337" y="1"/>
                      </a:moveTo>
                      <a:lnTo>
                        <a:pt x="281" y="169"/>
                      </a:lnTo>
                      <a:lnTo>
                        <a:pt x="56" y="169"/>
                      </a:lnTo>
                      <a:lnTo>
                        <a:pt x="0" y="338"/>
                      </a:lnTo>
                      <a:lnTo>
                        <a:pt x="56" y="450"/>
                      </a:lnTo>
                      <a:lnTo>
                        <a:pt x="281" y="450"/>
                      </a:lnTo>
                      <a:lnTo>
                        <a:pt x="337" y="338"/>
                      </a:lnTo>
                      <a:lnTo>
                        <a:pt x="394" y="282"/>
                      </a:lnTo>
                      <a:lnTo>
                        <a:pt x="506" y="282"/>
                      </a:lnTo>
                      <a:lnTo>
                        <a:pt x="562" y="338"/>
                      </a:lnTo>
                      <a:lnTo>
                        <a:pt x="675" y="282"/>
                      </a:lnTo>
                      <a:lnTo>
                        <a:pt x="731" y="113"/>
                      </a:lnTo>
                      <a:lnTo>
                        <a:pt x="731" y="57"/>
                      </a:lnTo>
                      <a:lnTo>
                        <a:pt x="562" y="1"/>
                      </a:lnTo>
                      <a:lnTo>
                        <a:pt x="506" y="1"/>
                      </a:lnTo>
                      <a:lnTo>
                        <a:pt x="450" y="57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ACCB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6" name="Google Shape;7096;p15"/>
                <p:cNvSpPr/>
                <p:nvPr/>
              </p:nvSpPr>
              <p:spPr>
                <a:xfrm>
                  <a:off x="2326150" y="1000600"/>
                  <a:ext cx="28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282" extrusionOk="0">
                      <a:moveTo>
                        <a:pt x="1" y="0"/>
                      </a:moveTo>
                      <a:lnTo>
                        <a:pt x="1" y="113"/>
                      </a:lnTo>
                      <a:lnTo>
                        <a:pt x="1" y="225"/>
                      </a:lnTo>
                      <a:lnTo>
                        <a:pt x="57" y="281"/>
                      </a:lnTo>
                      <a:lnTo>
                        <a:pt x="113" y="225"/>
                      </a:lnTo>
                      <a:lnTo>
                        <a:pt x="113" y="113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4C6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7" name="Google Shape;7097;p15"/>
                <p:cNvSpPr/>
                <p:nvPr/>
              </p:nvSpPr>
              <p:spPr>
                <a:xfrm>
                  <a:off x="2337400" y="1087700"/>
                  <a:ext cx="28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4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7" y="113"/>
                      </a:lnTo>
                      <a:lnTo>
                        <a:pt x="113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0CF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8" name="Google Shape;7098;p15"/>
                <p:cNvSpPr/>
                <p:nvPr/>
              </p:nvSpPr>
              <p:spPr>
                <a:xfrm>
                  <a:off x="2334575" y="1097550"/>
                  <a:ext cx="145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" extrusionOk="0">
                      <a:moveTo>
                        <a:pt x="1" y="0"/>
                      </a:moveTo>
                      <a:lnTo>
                        <a:pt x="57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0CF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9" name="Google Shape;7099;p15"/>
                <p:cNvSpPr/>
                <p:nvPr/>
              </p:nvSpPr>
              <p:spPr>
                <a:xfrm>
                  <a:off x="2337400" y="1101775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0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0CF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0" name="Google Shape;7100;p15"/>
                <p:cNvSpPr/>
                <p:nvPr/>
              </p:nvSpPr>
              <p:spPr>
                <a:xfrm>
                  <a:off x="2321950" y="1032900"/>
                  <a:ext cx="5625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282" extrusionOk="0">
                      <a:moveTo>
                        <a:pt x="169" y="1"/>
                      </a:moveTo>
                      <a:lnTo>
                        <a:pt x="56" y="113"/>
                      </a:lnTo>
                      <a:lnTo>
                        <a:pt x="0" y="226"/>
                      </a:lnTo>
                      <a:lnTo>
                        <a:pt x="169" y="282"/>
                      </a:lnTo>
                      <a:lnTo>
                        <a:pt x="225" y="226"/>
                      </a:lnTo>
                      <a:lnTo>
                        <a:pt x="225" y="113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A4C6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1" name="Google Shape;7101;p15"/>
                <p:cNvSpPr/>
                <p:nvPr/>
              </p:nvSpPr>
              <p:spPr>
                <a:xfrm>
                  <a:off x="1861050" y="1253525"/>
                  <a:ext cx="29525" cy="2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" h="1181" extrusionOk="0">
                      <a:moveTo>
                        <a:pt x="675" y="0"/>
                      </a:moveTo>
                      <a:lnTo>
                        <a:pt x="506" y="113"/>
                      </a:lnTo>
                      <a:lnTo>
                        <a:pt x="394" y="281"/>
                      </a:lnTo>
                      <a:lnTo>
                        <a:pt x="225" y="450"/>
                      </a:lnTo>
                      <a:lnTo>
                        <a:pt x="1" y="619"/>
                      </a:lnTo>
                      <a:lnTo>
                        <a:pt x="57" y="731"/>
                      </a:lnTo>
                      <a:lnTo>
                        <a:pt x="113" y="843"/>
                      </a:lnTo>
                      <a:lnTo>
                        <a:pt x="113" y="956"/>
                      </a:lnTo>
                      <a:lnTo>
                        <a:pt x="113" y="1012"/>
                      </a:lnTo>
                      <a:lnTo>
                        <a:pt x="169" y="956"/>
                      </a:lnTo>
                      <a:lnTo>
                        <a:pt x="225" y="900"/>
                      </a:lnTo>
                      <a:lnTo>
                        <a:pt x="282" y="956"/>
                      </a:lnTo>
                      <a:lnTo>
                        <a:pt x="394" y="1181"/>
                      </a:lnTo>
                      <a:lnTo>
                        <a:pt x="450" y="1181"/>
                      </a:lnTo>
                      <a:lnTo>
                        <a:pt x="506" y="1124"/>
                      </a:lnTo>
                      <a:lnTo>
                        <a:pt x="506" y="1068"/>
                      </a:lnTo>
                      <a:lnTo>
                        <a:pt x="506" y="1012"/>
                      </a:lnTo>
                      <a:lnTo>
                        <a:pt x="563" y="956"/>
                      </a:lnTo>
                      <a:lnTo>
                        <a:pt x="675" y="900"/>
                      </a:lnTo>
                      <a:lnTo>
                        <a:pt x="788" y="900"/>
                      </a:lnTo>
                      <a:lnTo>
                        <a:pt x="844" y="1012"/>
                      </a:lnTo>
                      <a:lnTo>
                        <a:pt x="900" y="1068"/>
                      </a:lnTo>
                      <a:lnTo>
                        <a:pt x="956" y="1012"/>
                      </a:lnTo>
                      <a:lnTo>
                        <a:pt x="1012" y="956"/>
                      </a:lnTo>
                      <a:lnTo>
                        <a:pt x="1181" y="956"/>
                      </a:lnTo>
                      <a:lnTo>
                        <a:pt x="1181" y="843"/>
                      </a:lnTo>
                      <a:lnTo>
                        <a:pt x="1125" y="731"/>
                      </a:lnTo>
                      <a:lnTo>
                        <a:pt x="956" y="506"/>
                      </a:lnTo>
                      <a:lnTo>
                        <a:pt x="788" y="394"/>
                      </a:lnTo>
                      <a:lnTo>
                        <a:pt x="788" y="281"/>
                      </a:lnTo>
                      <a:lnTo>
                        <a:pt x="788" y="169"/>
                      </a:lnTo>
                      <a:lnTo>
                        <a:pt x="788" y="56"/>
                      </a:lnTo>
                      <a:lnTo>
                        <a:pt x="731" y="0"/>
                      </a:lnTo>
                      <a:close/>
                    </a:path>
                  </a:pathLst>
                </a:custGeom>
                <a:solidFill>
                  <a:srgbClr val="ACCC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2" name="Google Shape;7102;p15"/>
                <p:cNvSpPr/>
                <p:nvPr/>
              </p:nvSpPr>
              <p:spPr>
                <a:xfrm>
                  <a:off x="1854025" y="1250700"/>
                  <a:ext cx="7050" cy="2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844" extrusionOk="0">
                      <a:moveTo>
                        <a:pt x="113" y="1"/>
                      </a:moveTo>
                      <a:lnTo>
                        <a:pt x="169" y="113"/>
                      </a:lnTo>
                      <a:lnTo>
                        <a:pt x="169" y="226"/>
                      </a:lnTo>
                      <a:lnTo>
                        <a:pt x="113" y="338"/>
                      </a:lnTo>
                      <a:lnTo>
                        <a:pt x="113" y="450"/>
                      </a:lnTo>
                      <a:lnTo>
                        <a:pt x="169" y="563"/>
                      </a:lnTo>
                      <a:lnTo>
                        <a:pt x="113" y="675"/>
                      </a:lnTo>
                      <a:lnTo>
                        <a:pt x="1" y="844"/>
                      </a:lnTo>
                      <a:lnTo>
                        <a:pt x="1" y="844"/>
                      </a:lnTo>
                      <a:lnTo>
                        <a:pt x="169" y="788"/>
                      </a:lnTo>
                      <a:lnTo>
                        <a:pt x="282" y="732"/>
                      </a:lnTo>
                      <a:lnTo>
                        <a:pt x="282" y="619"/>
                      </a:lnTo>
                      <a:lnTo>
                        <a:pt x="282" y="507"/>
                      </a:lnTo>
                      <a:lnTo>
                        <a:pt x="282" y="226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ACCC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3" name="Google Shape;7103;p15"/>
                <p:cNvSpPr/>
                <p:nvPr/>
              </p:nvSpPr>
              <p:spPr>
                <a:xfrm>
                  <a:off x="1859650" y="1285825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7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CCC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4" name="Google Shape;7104;p15"/>
                <p:cNvSpPr/>
                <p:nvPr/>
              </p:nvSpPr>
              <p:spPr>
                <a:xfrm>
                  <a:off x="2324750" y="972500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57" y="0"/>
                      </a:moveTo>
                      <a:lnTo>
                        <a:pt x="1" y="113"/>
                      </a:lnTo>
                      <a:lnTo>
                        <a:pt x="57" y="113"/>
                      </a:lnTo>
                      <a:lnTo>
                        <a:pt x="113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6C7A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5" name="Google Shape;7105;p15"/>
                <p:cNvSpPr/>
                <p:nvPr/>
              </p:nvSpPr>
              <p:spPr>
                <a:xfrm>
                  <a:off x="2320525" y="969675"/>
                  <a:ext cx="14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14" extrusionOk="0">
                      <a:moveTo>
                        <a:pt x="1" y="1"/>
                      </a:moveTo>
                      <a:lnTo>
                        <a:pt x="57" y="113"/>
                      </a:lnTo>
                      <a:lnTo>
                        <a:pt x="57" y="57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6C7A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6" name="Google Shape;7106;p15"/>
                <p:cNvSpPr/>
                <p:nvPr/>
              </p:nvSpPr>
              <p:spPr>
                <a:xfrm>
                  <a:off x="2320525" y="972500"/>
                  <a:ext cx="14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13" extrusionOk="0">
                      <a:moveTo>
                        <a:pt x="1" y="113"/>
                      </a:moveTo>
                      <a:lnTo>
                        <a:pt x="1" y="113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1" y="113"/>
                      </a:lnTo>
                      <a:lnTo>
                        <a:pt x="1" y="113"/>
                      </a:lnTo>
                      <a:close/>
                    </a:path>
                  </a:pathLst>
                </a:custGeom>
                <a:solidFill>
                  <a:srgbClr val="A6C7A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7" name="Google Shape;7107;p15"/>
                <p:cNvSpPr/>
                <p:nvPr/>
              </p:nvSpPr>
              <p:spPr>
                <a:xfrm>
                  <a:off x="1647475" y="1274600"/>
                  <a:ext cx="16875" cy="2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5" h="844" extrusionOk="0">
                      <a:moveTo>
                        <a:pt x="281" y="0"/>
                      </a:moveTo>
                      <a:lnTo>
                        <a:pt x="225" y="113"/>
                      </a:lnTo>
                      <a:lnTo>
                        <a:pt x="225" y="225"/>
                      </a:lnTo>
                      <a:lnTo>
                        <a:pt x="169" y="281"/>
                      </a:lnTo>
                      <a:lnTo>
                        <a:pt x="57" y="225"/>
                      </a:lnTo>
                      <a:lnTo>
                        <a:pt x="0" y="338"/>
                      </a:lnTo>
                      <a:lnTo>
                        <a:pt x="0" y="450"/>
                      </a:lnTo>
                      <a:lnTo>
                        <a:pt x="57" y="619"/>
                      </a:lnTo>
                      <a:lnTo>
                        <a:pt x="169" y="843"/>
                      </a:lnTo>
                      <a:lnTo>
                        <a:pt x="225" y="843"/>
                      </a:lnTo>
                      <a:lnTo>
                        <a:pt x="281" y="731"/>
                      </a:lnTo>
                      <a:lnTo>
                        <a:pt x="281" y="619"/>
                      </a:lnTo>
                      <a:lnTo>
                        <a:pt x="338" y="562"/>
                      </a:lnTo>
                      <a:lnTo>
                        <a:pt x="394" y="506"/>
                      </a:lnTo>
                      <a:lnTo>
                        <a:pt x="394" y="562"/>
                      </a:lnTo>
                      <a:lnTo>
                        <a:pt x="506" y="619"/>
                      </a:lnTo>
                      <a:lnTo>
                        <a:pt x="562" y="619"/>
                      </a:lnTo>
                      <a:lnTo>
                        <a:pt x="619" y="562"/>
                      </a:lnTo>
                      <a:lnTo>
                        <a:pt x="675" y="450"/>
                      </a:lnTo>
                      <a:lnTo>
                        <a:pt x="619" y="394"/>
                      </a:lnTo>
                      <a:lnTo>
                        <a:pt x="450" y="281"/>
                      </a:lnTo>
                      <a:lnTo>
                        <a:pt x="394" y="57"/>
                      </a:lnTo>
                      <a:lnTo>
                        <a:pt x="281" y="0"/>
                      </a:lnTo>
                      <a:close/>
                    </a:path>
                  </a:pathLst>
                </a:custGeom>
                <a:solidFill>
                  <a:srgbClr val="678D8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8" name="Google Shape;7108;p15"/>
                <p:cNvSpPr/>
                <p:nvPr/>
              </p:nvSpPr>
              <p:spPr>
                <a:xfrm>
                  <a:off x="1646075" y="1301300"/>
                  <a:ext cx="7050" cy="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675" extrusionOk="0">
                      <a:moveTo>
                        <a:pt x="56" y="0"/>
                      </a:moveTo>
                      <a:lnTo>
                        <a:pt x="0" y="56"/>
                      </a:lnTo>
                      <a:lnTo>
                        <a:pt x="113" y="337"/>
                      </a:lnTo>
                      <a:lnTo>
                        <a:pt x="225" y="675"/>
                      </a:lnTo>
                      <a:lnTo>
                        <a:pt x="225" y="619"/>
                      </a:lnTo>
                      <a:lnTo>
                        <a:pt x="225" y="506"/>
                      </a:lnTo>
                      <a:lnTo>
                        <a:pt x="281" y="337"/>
                      </a:lnTo>
                      <a:lnTo>
                        <a:pt x="225" y="169"/>
                      </a:lnTo>
                      <a:lnTo>
                        <a:pt x="113" y="56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4A6A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9" name="Google Shape;7109;p15"/>
                <p:cNvSpPr/>
                <p:nvPr/>
              </p:nvSpPr>
              <p:spPr>
                <a:xfrm>
                  <a:off x="1648875" y="1264750"/>
                  <a:ext cx="84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226" extrusionOk="0">
                      <a:moveTo>
                        <a:pt x="225" y="1"/>
                      </a:moveTo>
                      <a:lnTo>
                        <a:pt x="113" y="57"/>
                      </a:lnTo>
                      <a:lnTo>
                        <a:pt x="1" y="113"/>
                      </a:lnTo>
                      <a:lnTo>
                        <a:pt x="113" y="226"/>
                      </a:lnTo>
                      <a:lnTo>
                        <a:pt x="225" y="170"/>
                      </a:lnTo>
                      <a:lnTo>
                        <a:pt x="338" y="113"/>
                      </a:lnTo>
                      <a:lnTo>
                        <a:pt x="282" y="57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99BC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0" name="Google Shape;7110;p15"/>
                <p:cNvSpPr/>
                <p:nvPr/>
              </p:nvSpPr>
              <p:spPr>
                <a:xfrm>
                  <a:off x="1646075" y="1295675"/>
                  <a:ext cx="7050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394" extrusionOk="0">
                      <a:moveTo>
                        <a:pt x="225" y="0"/>
                      </a:moveTo>
                      <a:lnTo>
                        <a:pt x="56" y="113"/>
                      </a:lnTo>
                      <a:lnTo>
                        <a:pt x="56" y="169"/>
                      </a:lnTo>
                      <a:lnTo>
                        <a:pt x="0" y="281"/>
                      </a:lnTo>
                      <a:lnTo>
                        <a:pt x="56" y="281"/>
                      </a:lnTo>
                      <a:lnTo>
                        <a:pt x="113" y="394"/>
                      </a:lnTo>
                      <a:lnTo>
                        <a:pt x="225" y="281"/>
                      </a:lnTo>
                      <a:lnTo>
                        <a:pt x="281" y="225"/>
                      </a:lnTo>
                      <a:lnTo>
                        <a:pt x="281" y="113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678D8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1" name="Google Shape;7111;p15"/>
                <p:cNvSpPr/>
                <p:nvPr/>
              </p:nvSpPr>
              <p:spPr>
                <a:xfrm>
                  <a:off x="1646075" y="1264750"/>
                  <a:ext cx="28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4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113" y="113"/>
                      </a:lnTo>
                      <a:lnTo>
                        <a:pt x="113" y="113"/>
                      </a:lnTo>
                      <a:lnTo>
                        <a:pt x="56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9BC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2" name="Google Shape;7112;p15"/>
                <p:cNvSpPr/>
                <p:nvPr/>
              </p:nvSpPr>
              <p:spPr>
                <a:xfrm>
                  <a:off x="2312100" y="102870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57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9EC1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3" name="Google Shape;7113;p15"/>
                <p:cNvSpPr/>
                <p:nvPr/>
              </p:nvSpPr>
              <p:spPr>
                <a:xfrm>
                  <a:off x="2316325" y="103010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7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57" y="1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EC1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4" name="Google Shape;7114;p15"/>
                <p:cNvSpPr/>
                <p:nvPr/>
              </p:nvSpPr>
              <p:spPr>
                <a:xfrm>
                  <a:off x="2306475" y="1153750"/>
                  <a:ext cx="42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57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D0E5D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5" name="Google Shape;7115;p15"/>
                <p:cNvSpPr/>
                <p:nvPr/>
              </p:nvSpPr>
              <p:spPr>
                <a:xfrm>
                  <a:off x="1991725" y="1188875"/>
                  <a:ext cx="43600" cy="6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4" h="2418" extrusionOk="0">
                      <a:moveTo>
                        <a:pt x="788" y="1"/>
                      </a:moveTo>
                      <a:lnTo>
                        <a:pt x="675" y="57"/>
                      </a:lnTo>
                      <a:lnTo>
                        <a:pt x="619" y="113"/>
                      </a:lnTo>
                      <a:lnTo>
                        <a:pt x="563" y="338"/>
                      </a:lnTo>
                      <a:lnTo>
                        <a:pt x="619" y="675"/>
                      </a:lnTo>
                      <a:lnTo>
                        <a:pt x="619" y="731"/>
                      </a:lnTo>
                      <a:lnTo>
                        <a:pt x="619" y="788"/>
                      </a:lnTo>
                      <a:lnTo>
                        <a:pt x="507" y="788"/>
                      </a:lnTo>
                      <a:lnTo>
                        <a:pt x="450" y="731"/>
                      </a:lnTo>
                      <a:lnTo>
                        <a:pt x="338" y="788"/>
                      </a:lnTo>
                      <a:lnTo>
                        <a:pt x="282" y="844"/>
                      </a:lnTo>
                      <a:lnTo>
                        <a:pt x="282" y="956"/>
                      </a:lnTo>
                      <a:lnTo>
                        <a:pt x="282" y="1012"/>
                      </a:lnTo>
                      <a:lnTo>
                        <a:pt x="338" y="1181"/>
                      </a:lnTo>
                      <a:lnTo>
                        <a:pt x="282" y="1237"/>
                      </a:lnTo>
                      <a:lnTo>
                        <a:pt x="226" y="1294"/>
                      </a:lnTo>
                      <a:lnTo>
                        <a:pt x="57" y="1294"/>
                      </a:lnTo>
                      <a:lnTo>
                        <a:pt x="1" y="1350"/>
                      </a:lnTo>
                      <a:lnTo>
                        <a:pt x="1" y="1462"/>
                      </a:lnTo>
                      <a:lnTo>
                        <a:pt x="1" y="1518"/>
                      </a:lnTo>
                      <a:lnTo>
                        <a:pt x="57" y="1575"/>
                      </a:lnTo>
                      <a:lnTo>
                        <a:pt x="113" y="1631"/>
                      </a:lnTo>
                      <a:lnTo>
                        <a:pt x="282" y="1687"/>
                      </a:lnTo>
                      <a:lnTo>
                        <a:pt x="338" y="1687"/>
                      </a:lnTo>
                      <a:lnTo>
                        <a:pt x="450" y="1631"/>
                      </a:lnTo>
                      <a:lnTo>
                        <a:pt x="563" y="1687"/>
                      </a:lnTo>
                      <a:lnTo>
                        <a:pt x="563" y="1799"/>
                      </a:lnTo>
                      <a:lnTo>
                        <a:pt x="507" y="1856"/>
                      </a:lnTo>
                      <a:lnTo>
                        <a:pt x="394" y="1968"/>
                      </a:lnTo>
                      <a:lnTo>
                        <a:pt x="338" y="2080"/>
                      </a:lnTo>
                      <a:lnTo>
                        <a:pt x="338" y="2249"/>
                      </a:lnTo>
                      <a:lnTo>
                        <a:pt x="394" y="2361"/>
                      </a:lnTo>
                      <a:lnTo>
                        <a:pt x="507" y="2361"/>
                      </a:lnTo>
                      <a:lnTo>
                        <a:pt x="675" y="2418"/>
                      </a:lnTo>
                      <a:lnTo>
                        <a:pt x="731" y="2361"/>
                      </a:lnTo>
                      <a:lnTo>
                        <a:pt x="788" y="2305"/>
                      </a:lnTo>
                      <a:lnTo>
                        <a:pt x="900" y="2193"/>
                      </a:lnTo>
                      <a:lnTo>
                        <a:pt x="1069" y="2249"/>
                      </a:lnTo>
                      <a:lnTo>
                        <a:pt x="1294" y="2305"/>
                      </a:lnTo>
                      <a:lnTo>
                        <a:pt x="1462" y="2305"/>
                      </a:lnTo>
                      <a:lnTo>
                        <a:pt x="1631" y="2249"/>
                      </a:lnTo>
                      <a:lnTo>
                        <a:pt x="1687" y="2193"/>
                      </a:lnTo>
                      <a:lnTo>
                        <a:pt x="1743" y="2080"/>
                      </a:lnTo>
                      <a:lnTo>
                        <a:pt x="1631" y="1912"/>
                      </a:lnTo>
                      <a:lnTo>
                        <a:pt x="1518" y="1799"/>
                      </a:lnTo>
                      <a:lnTo>
                        <a:pt x="1406" y="1799"/>
                      </a:lnTo>
                      <a:lnTo>
                        <a:pt x="1237" y="1912"/>
                      </a:lnTo>
                      <a:lnTo>
                        <a:pt x="1237" y="1968"/>
                      </a:lnTo>
                      <a:lnTo>
                        <a:pt x="1181" y="1968"/>
                      </a:lnTo>
                      <a:lnTo>
                        <a:pt x="1181" y="1856"/>
                      </a:lnTo>
                      <a:lnTo>
                        <a:pt x="1069" y="1743"/>
                      </a:lnTo>
                      <a:lnTo>
                        <a:pt x="1069" y="1631"/>
                      </a:lnTo>
                      <a:lnTo>
                        <a:pt x="1125" y="1575"/>
                      </a:lnTo>
                      <a:lnTo>
                        <a:pt x="1181" y="1406"/>
                      </a:lnTo>
                      <a:lnTo>
                        <a:pt x="1237" y="1294"/>
                      </a:lnTo>
                      <a:lnTo>
                        <a:pt x="1181" y="1012"/>
                      </a:lnTo>
                      <a:lnTo>
                        <a:pt x="1125" y="844"/>
                      </a:lnTo>
                      <a:lnTo>
                        <a:pt x="1125" y="731"/>
                      </a:lnTo>
                      <a:lnTo>
                        <a:pt x="1125" y="563"/>
                      </a:lnTo>
                      <a:lnTo>
                        <a:pt x="1069" y="450"/>
                      </a:lnTo>
                      <a:lnTo>
                        <a:pt x="1069" y="338"/>
                      </a:lnTo>
                      <a:lnTo>
                        <a:pt x="1069" y="282"/>
                      </a:lnTo>
                      <a:lnTo>
                        <a:pt x="1125" y="226"/>
                      </a:lnTo>
                      <a:lnTo>
                        <a:pt x="1125" y="113"/>
                      </a:lnTo>
                      <a:lnTo>
                        <a:pt x="1125" y="57"/>
                      </a:lnTo>
                      <a:lnTo>
                        <a:pt x="1069" y="1"/>
                      </a:lnTo>
                      <a:close/>
                    </a:path>
                  </a:pathLst>
                </a:custGeom>
                <a:solidFill>
                  <a:srgbClr val="B3D2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6" name="Google Shape;7116;p15"/>
                <p:cNvSpPr/>
                <p:nvPr/>
              </p:nvSpPr>
              <p:spPr>
                <a:xfrm>
                  <a:off x="1973475" y="12619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8C9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7" name="Google Shape;7117;p15"/>
                <p:cNvSpPr/>
                <p:nvPr/>
              </p:nvSpPr>
              <p:spPr>
                <a:xfrm>
                  <a:off x="2331775" y="916275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1D3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8" name="Google Shape;7118;p15"/>
                <p:cNvSpPr/>
                <p:nvPr/>
              </p:nvSpPr>
              <p:spPr>
                <a:xfrm>
                  <a:off x="2345825" y="1128450"/>
                  <a:ext cx="28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4" extrusionOk="0">
                      <a:moveTo>
                        <a:pt x="57" y="1"/>
                      </a:moveTo>
                      <a:lnTo>
                        <a:pt x="1" y="113"/>
                      </a:lnTo>
                      <a:lnTo>
                        <a:pt x="1" y="113"/>
                      </a:lnTo>
                      <a:lnTo>
                        <a:pt x="113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0CF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9" name="Google Shape;7119;p15"/>
                <p:cNvSpPr/>
                <p:nvPr/>
              </p:nvSpPr>
              <p:spPr>
                <a:xfrm>
                  <a:off x="1658725" y="1320975"/>
                  <a:ext cx="15475" cy="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9" h="675" extrusionOk="0">
                      <a:moveTo>
                        <a:pt x="281" y="0"/>
                      </a:moveTo>
                      <a:lnTo>
                        <a:pt x="112" y="56"/>
                      </a:lnTo>
                      <a:lnTo>
                        <a:pt x="0" y="169"/>
                      </a:lnTo>
                      <a:lnTo>
                        <a:pt x="112" y="450"/>
                      </a:lnTo>
                      <a:lnTo>
                        <a:pt x="169" y="562"/>
                      </a:lnTo>
                      <a:lnTo>
                        <a:pt x="225" y="675"/>
                      </a:lnTo>
                      <a:lnTo>
                        <a:pt x="450" y="562"/>
                      </a:lnTo>
                      <a:lnTo>
                        <a:pt x="506" y="562"/>
                      </a:lnTo>
                      <a:lnTo>
                        <a:pt x="506" y="394"/>
                      </a:lnTo>
                      <a:lnTo>
                        <a:pt x="562" y="281"/>
                      </a:lnTo>
                      <a:lnTo>
                        <a:pt x="618" y="169"/>
                      </a:lnTo>
                      <a:lnTo>
                        <a:pt x="618" y="56"/>
                      </a:lnTo>
                      <a:lnTo>
                        <a:pt x="562" y="0"/>
                      </a:lnTo>
                      <a:close/>
                    </a:path>
                  </a:pathLst>
                </a:custGeom>
                <a:solidFill>
                  <a:srgbClr val="9FBE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0" name="Google Shape;7120;p15"/>
                <p:cNvSpPr/>
                <p:nvPr/>
              </p:nvSpPr>
              <p:spPr>
                <a:xfrm>
                  <a:off x="1669950" y="1333600"/>
                  <a:ext cx="42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14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13" y="113"/>
                      </a:lnTo>
                      <a:lnTo>
                        <a:pt x="169" y="113"/>
                      </a:lnTo>
                      <a:lnTo>
                        <a:pt x="169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9FBE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1" name="Google Shape;7121;p15"/>
                <p:cNvSpPr/>
                <p:nvPr/>
              </p:nvSpPr>
              <p:spPr>
                <a:xfrm>
                  <a:off x="1689625" y="1330800"/>
                  <a:ext cx="37975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451" extrusionOk="0">
                      <a:moveTo>
                        <a:pt x="282" y="1"/>
                      </a:moveTo>
                      <a:lnTo>
                        <a:pt x="225" y="57"/>
                      </a:lnTo>
                      <a:lnTo>
                        <a:pt x="169" y="113"/>
                      </a:lnTo>
                      <a:lnTo>
                        <a:pt x="57" y="113"/>
                      </a:ln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1" y="225"/>
                      </a:lnTo>
                      <a:lnTo>
                        <a:pt x="57" y="282"/>
                      </a:lnTo>
                      <a:lnTo>
                        <a:pt x="282" y="338"/>
                      </a:lnTo>
                      <a:lnTo>
                        <a:pt x="450" y="338"/>
                      </a:lnTo>
                      <a:lnTo>
                        <a:pt x="563" y="282"/>
                      </a:lnTo>
                      <a:lnTo>
                        <a:pt x="675" y="282"/>
                      </a:lnTo>
                      <a:lnTo>
                        <a:pt x="900" y="394"/>
                      </a:lnTo>
                      <a:lnTo>
                        <a:pt x="956" y="394"/>
                      </a:lnTo>
                      <a:lnTo>
                        <a:pt x="1012" y="450"/>
                      </a:lnTo>
                      <a:lnTo>
                        <a:pt x="1125" y="450"/>
                      </a:lnTo>
                      <a:lnTo>
                        <a:pt x="1181" y="394"/>
                      </a:lnTo>
                      <a:lnTo>
                        <a:pt x="1237" y="338"/>
                      </a:lnTo>
                      <a:lnTo>
                        <a:pt x="1406" y="338"/>
                      </a:lnTo>
                      <a:lnTo>
                        <a:pt x="1462" y="282"/>
                      </a:lnTo>
                      <a:lnTo>
                        <a:pt x="1518" y="225"/>
                      </a:lnTo>
                      <a:lnTo>
                        <a:pt x="1462" y="113"/>
                      </a:lnTo>
                      <a:lnTo>
                        <a:pt x="1406" y="57"/>
                      </a:lnTo>
                      <a:lnTo>
                        <a:pt x="1349" y="169"/>
                      </a:lnTo>
                      <a:lnTo>
                        <a:pt x="1237" y="169"/>
                      </a:lnTo>
                      <a:lnTo>
                        <a:pt x="1125" y="225"/>
                      </a:lnTo>
                      <a:lnTo>
                        <a:pt x="1012" y="282"/>
                      </a:lnTo>
                      <a:lnTo>
                        <a:pt x="900" y="169"/>
                      </a:lnTo>
                      <a:lnTo>
                        <a:pt x="844" y="57"/>
                      </a:lnTo>
                      <a:lnTo>
                        <a:pt x="731" y="113"/>
                      </a:lnTo>
                      <a:lnTo>
                        <a:pt x="675" y="169"/>
                      </a:lnTo>
                      <a:lnTo>
                        <a:pt x="563" y="169"/>
                      </a:lnTo>
                      <a:lnTo>
                        <a:pt x="338" y="113"/>
                      </a:lnTo>
                      <a:lnTo>
                        <a:pt x="282" y="1"/>
                      </a:lnTo>
                      <a:close/>
                    </a:path>
                  </a:pathLst>
                </a:custGeom>
                <a:solidFill>
                  <a:srgbClr val="9DBF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2" name="Google Shape;7122;p15"/>
                <p:cNvSpPr/>
                <p:nvPr/>
              </p:nvSpPr>
              <p:spPr>
                <a:xfrm>
                  <a:off x="1688225" y="1333600"/>
                  <a:ext cx="18275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451" extrusionOk="0">
                      <a:moveTo>
                        <a:pt x="57" y="1"/>
                      </a:moveTo>
                      <a:lnTo>
                        <a:pt x="0" y="113"/>
                      </a:lnTo>
                      <a:lnTo>
                        <a:pt x="0" y="226"/>
                      </a:lnTo>
                      <a:lnTo>
                        <a:pt x="113" y="338"/>
                      </a:lnTo>
                      <a:lnTo>
                        <a:pt x="169" y="394"/>
                      </a:lnTo>
                      <a:lnTo>
                        <a:pt x="281" y="451"/>
                      </a:lnTo>
                      <a:lnTo>
                        <a:pt x="450" y="394"/>
                      </a:lnTo>
                      <a:lnTo>
                        <a:pt x="619" y="338"/>
                      </a:lnTo>
                      <a:lnTo>
                        <a:pt x="675" y="226"/>
                      </a:lnTo>
                      <a:lnTo>
                        <a:pt x="731" y="170"/>
                      </a:lnTo>
                      <a:lnTo>
                        <a:pt x="731" y="113"/>
                      </a:lnTo>
                      <a:lnTo>
                        <a:pt x="225" y="170"/>
                      </a:lnTo>
                      <a:lnTo>
                        <a:pt x="113" y="113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9C8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3" name="Google Shape;7123;p15"/>
                <p:cNvSpPr/>
                <p:nvPr/>
              </p:nvSpPr>
              <p:spPr>
                <a:xfrm>
                  <a:off x="1710700" y="134065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0"/>
                      </a:moveTo>
                      <a:lnTo>
                        <a:pt x="1" y="56"/>
                      </a:lnTo>
                      <a:lnTo>
                        <a:pt x="57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DBF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4" name="Google Shape;7124;p15"/>
                <p:cNvSpPr/>
                <p:nvPr/>
              </p:nvSpPr>
              <p:spPr>
                <a:xfrm>
                  <a:off x="1676975" y="1319550"/>
                  <a:ext cx="19700" cy="1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676" extrusionOk="0">
                      <a:moveTo>
                        <a:pt x="731" y="1"/>
                      </a:moveTo>
                      <a:lnTo>
                        <a:pt x="675" y="57"/>
                      </a:lnTo>
                      <a:lnTo>
                        <a:pt x="619" y="113"/>
                      </a:lnTo>
                      <a:lnTo>
                        <a:pt x="450" y="226"/>
                      </a:lnTo>
                      <a:lnTo>
                        <a:pt x="226" y="282"/>
                      </a:lnTo>
                      <a:lnTo>
                        <a:pt x="57" y="394"/>
                      </a:lnTo>
                      <a:lnTo>
                        <a:pt x="1" y="451"/>
                      </a:lnTo>
                      <a:lnTo>
                        <a:pt x="1" y="507"/>
                      </a:lnTo>
                      <a:lnTo>
                        <a:pt x="1" y="563"/>
                      </a:lnTo>
                      <a:lnTo>
                        <a:pt x="169" y="675"/>
                      </a:lnTo>
                      <a:lnTo>
                        <a:pt x="169" y="619"/>
                      </a:lnTo>
                      <a:lnTo>
                        <a:pt x="226" y="563"/>
                      </a:lnTo>
                      <a:lnTo>
                        <a:pt x="282" y="507"/>
                      </a:lnTo>
                      <a:lnTo>
                        <a:pt x="338" y="451"/>
                      </a:lnTo>
                      <a:lnTo>
                        <a:pt x="394" y="451"/>
                      </a:lnTo>
                      <a:lnTo>
                        <a:pt x="507" y="563"/>
                      </a:lnTo>
                      <a:lnTo>
                        <a:pt x="563" y="563"/>
                      </a:lnTo>
                      <a:lnTo>
                        <a:pt x="563" y="451"/>
                      </a:lnTo>
                      <a:lnTo>
                        <a:pt x="619" y="394"/>
                      </a:lnTo>
                      <a:lnTo>
                        <a:pt x="675" y="338"/>
                      </a:lnTo>
                      <a:lnTo>
                        <a:pt x="731" y="226"/>
                      </a:lnTo>
                      <a:lnTo>
                        <a:pt x="788" y="57"/>
                      </a:lnTo>
                      <a:lnTo>
                        <a:pt x="731" y="1"/>
                      </a:lnTo>
                      <a:close/>
                    </a:path>
                  </a:pathLst>
                </a:custGeom>
                <a:solidFill>
                  <a:srgbClr val="91B3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5" name="Google Shape;7125;p15"/>
                <p:cNvSpPr/>
                <p:nvPr/>
              </p:nvSpPr>
              <p:spPr>
                <a:xfrm>
                  <a:off x="1668550" y="1323775"/>
                  <a:ext cx="11275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" h="451" extrusionOk="0">
                      <a:moveTo>
                        <a:pt x="225" y="1"/>
                      </a:moveTo>
                      <a:lnTo>
                        <a:pt x="169" y="57"/>
                      </a:lnTo>
                      <a:lnTo>
                        <a:pt x="57" y="113"/>
                      </a:lnTo>
                      <a:lnTo>
                        <a:pt x="0" y="169"/>
                      </a:lnTo>
                      <a:lnTo>
                        <a:pt x="57" y="225"/>
                      </a:lnTo>
                      <a:lnTo>
                        <a:pt x="57" y="338"/>
                      </a:lnTo>
                      <a:lnTo>
                        <a:pt x="57" y="450"/>
                      </a:lnTo>
                      <a:lnTo>
                        <a:pt x="281" y="450"/>
                      </a:lnTo>
                      <a:lnTo>
                        <a:pt x="281" y="394"/>
                      </a:lnTo>
                      <a:lnTo>
                        <a:pt x="338" y="394"/>
                      </a:lnTo>
                      <a:lnTo>
                        <a:pt x="394" y="282"/>
                      </a:lnTo>
                      <a:lnTo>
                        <a:pt x="450" y="282"/>
                      </a:lnTo>
                      <a:lnTo>
                        <a:pt x="450" y="169"/>
                      </a:lnTo>
                      <a:lnTo>
                        <a:pt x="394" y="113"/>
                      </a:lnTo>
                      <a:lnTo>
                        <a:pt x="281" y="1"/>
                      </a:lnTo>
                      <a:close/>
                    </a:path>
                  </a:pathLst>
                </a:custGeom>
                <a:solidFill>
                  <a:srgbClr val="B0CD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6" name="Google Shape;7126;p15"/>
                <p:cNvSpPr/>
                <p:nvPr/>
              </p:nvSpPr>
              <p:spPr>
                <a:xfrm>
                  <a:off x="1674175" y="1333600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91B3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7" name="Google Shape;7127;p15"/>
                <p:cNvSpPr/>
                <p:nvPr/>
              </p:nvSpPr>
              <p:spPr>
                <a:xfrm>
                  <a:off x="1684000" y="111300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57"/>
                      </a:move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1" y="1"/>
                      </a:lnTo>
                      <a:lnTo>
                        <a:pt x="1" y="57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B5D4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8" name="Google Shape;7128;p15"/>
                <p:cNvSpPr/>
                <p:nvPr/>
              </p:nvSpPr>
              <p:spPr>
                <a:xfrm>
                  <a:off x="1655900" y="1316750"/>
                  <a:ext cx="1830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338" extrusionOk="0">
                      <a:moveTo>
                        <a:pt x="394" y="1"/>
                      </a:moveTo>
                      <a:lnTo>
                        <a:pt x="169" y="57"/>
                      </a:lnTo>
                      <a:lnTo>
                        <a:pt x="57" y="113"/>
                      </a:lnTo>
                      <a:lnTo>
                        <a:pt x="1" y="169"/>
                      </a:lnTo>
                      <a:lnTo>
                        <a:pt x="1" y="282"/>
                      </a:lnTo>
                      <a:lnTo>
                        <a:pt x="113" y="338"/>
                      </a:lnTo>
                      <a:lnTo>
                        <a:pt x="450" y="282"/>
                      </a:lnTo>
                      <a:lnTo>
                        <a:pt x="563" y="282"/>
                      </a:lnTo>
                      <a:lnTo>
                        <a:pt x="731" y="225"/>
                      </a:lnTo>
                      <a:lnTo>
                        <a:pt x="731" y="113"/>
                      </a:lnTo>
                      <a:lnTo>
                        <a:pt x="563" y="113"/>
                      </a:lnTo>
                      <a:lnTo>
                        <a:pt x="506" y="57"/>
                      </a:lnTo>
                      <a:lnTo>
                        <a:pt x="506" y="1"/>
                      </a:lnTo>
                      <a:close/>
                    </a:path>
                  </a:pathLst>
                </a:custGeom>
                <a:solidFill>
                  <a:srgbClr val="83A9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9" name="Google Shape;7129;p15"/>
                <p:cNvSpPr/>
                <p:nvPr/>
              </p:nvSpPr>
              <p:spPr>
                <a:xfrm>
                  <a:off x="1660125" y="1346250"/>
                  <a:ext cx="8450" cy="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507" extrusionOk="0">
                      <a:moveTo>
                        <a:pt x="0" y="1"/>
                      </a:moveTo>
                      <a:lnTo>
                        <a:pt x="169" y="507"/>
                      </a:lnTo>
                      <a:lnTo>
                        <a:pt x="337" y="338"/>
                      </a:lnTo>
                      <a:lnTo>
                        <a:pt x="281" y="282"/>
                      </a:lnTo>
                      <a:lnTo>
                        <a:pt x="225" y="169"/>
                      </a:lnTo>
                      <a:lnTo>
                        <a:pt x="169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35443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0" name="Google Shape;7130;p15"/>
                <p:cNvSpPr/>
                <p:nvPr/>
              </p:nvSpPr>
              <p:spPr>
                <a:xfrm>
                  <a:off x="1660125" y="1344850"/>
                  <a:ext cx="70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338" extrusionOk="0">
                      <a:moveTo>
                        <a:pt x="113" y="1"/>
                      </a:moveTo>
                      <a:lnTo>
                        <a:pt x="0" y="57"/>
                      </a:lnTo>
                      <a:lnTo>
                        <a:pt x="113" y="113"/>
                      </a:lnTo>
                      <a:lnTo>
                        <a:pt x="225" y="225"/>
                      </a:lnTo>
                      <a:lnTo>
                        <a:pt x="281" y="338"/>
                      </a:lnTo>
                      <a:lnTo>
                        <a:pt x="225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687A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1" name="Google Shape;7131;p15"/>
                <p:cNvSpPr/>
                <p:nvPr/>
              </p:nvSpPr>
              <p:spPr>
                <a:xfrm>
                  <a:off x="2014225" y="1208550"/>
                  <a:ext cx="57625" cy="3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5" h="1350" extrusionOk="0">
                      <a:moveTo>
                        <a:pt x="1068" y="788"/>
                      </a:moveTo>
                      <a:lnTo>
                        <a:pt x="1068" y="956"/>
                      </a:lnTo>
                      <a:lnTo>
                        <a:pt x="1012" y="844"/>
                      </a:lnTo>
                      <a:lnTo>
                        <a:pt x="1068" y="788"/>
                      </a:lnTo>
                      <a:close/>
                      <a:moveTo>
                        <a:pt x="731" y="1"/>
                      </a:moveTo>
                      <a:lnTo>
                        <a:pt x="562" y="57"/>
                      </a:lnTo>
                      <a:lnTo>
                        <a:pt x="562" y="113"/>
                      </a:lnTo>
                      <a:lnTo>
                        <a:pt x="562" y="169"/>
                      </a:lnTo>
                      <a:lnTo>
                        <a:pt x="618" y="282"/>
                      </a:lnTo>
                      <a:lnTo>
                        <a:pt x="506" y="225"/>
                      </a:lnTo>
                      <a:lnTo>
                        <a:pt x="450" y="113"/>
                      </a:lnTo>
                      <a:lnTo>
                        <a:pt x="337" y="57"/>
                      </a:lnTo>
                      <a:lnTo>
                        <a:pt x="225" y="57"/>
                      </a:lnTo>
                      <a:lnTo>
                        <a:pt x="169" y="169"/>
                      </a:lnTo>
                      <a:lnTo>
                        <a:pt x="225" y="394"/>
                      </a:lnTo>
                      <a:lnTo>
                        <a:pt x="225" y="507"/>
                      </a:lnTo>
                      <a:lnTo>
                        <a:pt x="169" y="675"/>
                      </a:lnTo>
                      <a:lnTo>
                        <a:pt x="56" y="844"/>
                      </a:lnTo>
                      <a:lnTo>
                        <a:pt x="0" y="956"/>
                      </a:lnTo>
                      <a:lnTo>
                        <a:pt x="112" y="1069"/>
                      </a:lnTo>
                      <a:lnTo>
                        <a:pt x="337" y="1181"/>
                      </a:lnTo>
                      <a:lnTo>
                        <a:pt x="394" y="1125"/>
                      </a:lnTo>
                      <a:lnTo>
                        <a:pt x="450" y="1069"/>
                      </a:lnTo>
                      <a:lnTo>
                        <a:pt x="618" y="1069"/>
                      </a:lnTo>
                      <a:lnTo>
                        <a:pt x="618" y="1125"/>
                      </a:lnTo>
                      <a:lnTo>
                        <a:pt x="675" y="1237"/>
                      </a:lnTo>
                      <a:lnTo>
                        <a:pt x="843" y="1293"/>
                      </a:lnTo>
                      <a:lnTo>
                        <a:pt x="843" y="1237"/>
                      </a:lnTo>
                      <a:lnTo>
                        <a:pt x="899" y="1237"/>
                      </a:lnTo>
                      <a:lnTo>
                        <a:pt x="1012" y="1293"/>
                      </a:lnTo>
                      <a:lnTo>
                        <a:pt x="1068" y="1350"/>
                      </a:lnTo>
                      <a:lnTo>
                        <a:pt x="1180" y="1350"/>
                      </a:lnTo>
                      <a:lnTo>
                        <a:pt x="1349" y="1237"/>
                      </a:lnTo>
                      <a:lnTo>
                        <a:pt x="1574" y="1069"/>
                      </a:lnTo>
                      <a:lnTo>
                        <a:pt x="1686" y="1012"/>
                      </a:lnTo>
                      <a:lnTo>
                        <a:pt x="1855" y="1069"/>
                      </a:lnTo>
                      <a:lnTo>
                        <a:pt x="1911" y="1012"/>
                      </a:lnTo>
                      <a:lnTo>
                        <a:pt x="2304" y="900"/>
                      </a:lnTo>
                      <a:lnTo>
                        <a:pt x="2248" y="675"/>
                      </a:lnTo>
                      <a:lnTo>
                        <a:pt x="2136" y="563"/>
                      </a:lnTo>
                      <a:lnTo>
                        <a:pt x="2023" y="563"/>
                      </a:lnTo>
                      <a:lnTo>
                        <a:pt x="1911" y="619"/>
                      </a:lnTo>
                      <a:lnTo>
                        <a:pt x="1799" y="731"/>
                      </a:lnTo>
                      <a:lnTo>
                        <a:pt x="1686" y="788"/>
                      </a:lnTo>
                      <a:lnTo>
                        <a:pt x="1518" y="788"/>
                      </a:lnTo>
                      <a:lnTo>
                        <a:pt x="1405" y="731"/>
                      </a:lnTo>
                      <a:lnTo>
                        <a:pt x="1237" y="675"/>
                      </a:lnTo>
                      <a:lnTo>
                        <a:pt x="1124" y="731"/>
                      </a:lnTo>
                      <a:lnTo>
                        <a:pt x="1068" y="788"/>
                      </a:lnTo>
                      <a:lnTo>
                        <a:pt x="1124" y="563"/>
                      </a:lnTo>
                      <a:lnTo>
                        <a:pt x="1068" y="394"/>
                      </a:lnTo>
                      <a:lnTo>
                        <a:pt x="1012" y="169"/>
                      </a:lnTo>
                      <a:lnTo>
                        <a:pt x="843" y="57"/>
                      </a:lnTo>
                      <a:lnTo>
                        <a:pt x="731" y="1"/>
                      </a:lnTo>
                      <a:close/>
                    </a:path>
                  </a:pathLst>
                </a:custGeom>
                <a:solidFill>
                  <a:srgbClr val="B9D6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2" name="Google Shape;7132;p15"/>
                <p:cNvSpPr/>
                <p:nvPr/>
              </p:nvSpPr>
              <p:spPr>
                <a:xfrm>
                  <a:off x="2035300" y="1238050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0" y="1"/>
                      </a:moveTo>
                      <a:lnTo>
                        <a:pt x="0" y="113"/>
                      </a:lnTo>
                      <a:lnTo>
                        <a:pt x="56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3D2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3" name="Google Shape;7133;p15"/>
                <p:cNvSpPr/>
                <p:nvPr/>
              </p:nvSpPr>
              <p:spPr>
                <a:xfrm>
                  <a:off x="2036700" y="1239475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3" y="56"/>
                      </a:lnTo>
                      <a:lnTo>
                        <a:pt x="113" y="5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3D2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4" name="Google Shape;7134;p15"/>
                <p:cNvSpPr/>
                <p:nvPr/>
              </p:nvSpPr>
              <p:spPr>
                <a:xfrm>
                  <a:off x="1653100" y="1294275"/>
                  <a:ext cx="19700" cy="2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1069" extrusionOk="0">
                      <a:moveTo>
                        <a:pt x="225" y="0"/>
                      </a:moveTo>
                      <a:lnTo>
                        <a:pt x="169" y="56"/>
                      </a:lnTo>
                      <a:lnTo>
                        <a:pt x="56" y="225"/>
                      </a:lnTo>
                      <a:lnTo>
                        <a:pt x="0" y="394"/>
                      </a:lnTo>
                      <a:lnTo>
                        <a:pt x="0" y="562"/>
                      </a:lnTo>
                      <a:lnTo>
                        <a:pt x="0" y="787"/>
                      </a:lnTo>
                      <a:lnTo>
                        <a:pt x="56" y="843"/>
                      </a:lnTo>
                      <a:lnTo>
                        <a:pt x="113" y="900"/>
                      </a:lnTo>
                      <a:lnTo>
                        <a:pt x="113" y="1068"/>
                      </a:lnTo>
                      <a:lnTo>
                        <a:pt x="618" y="900"/>
                      </a:lnTo>
                      <a:lnTo>
                        <a:pt x="618" y="843"/>
                      </a:lnTo>
                      <a:lnTo>
                        <a:pt x="731" y="787"/>
                      </a:lnTo>
                      <a:lnTo>
                        <a:pt x="787" y="731"/>
                      </a:lnTo>
                      <a:lnTo>
                        <a:pt x="787" y="618"/>
                      </a:lnTo>
                      <a:lnTo>
                        <a:pt x="618" y="506"/>
                      </a:lnTo>
                      <a:lnTo>
                        <a:pt x="506" y="337"/>
                      </a:lnTo>
                      <a:lnTo>
                        <a:pt x="394" y="169"/>
                      </a:lnTo>
                      <a:lnTo>
                        <a:pt x="281" y="56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92B7B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5" name="Google Shape;7135;p15"/>
                <p:cNvSpPr/>
                <p:nvPr/>
              </p:nvSpPr>
              <p:spPr>
                <a:xfrm>
                  <a:off x="1648875" y="1295675"/>
                  <a:ext cx="9875" cy="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732" extrusionOk="0">
                      <a:moveTo>
                        <a:pt x="113" y="0"/>
                      </a:moveTo>
                      <a:lnTo>
                        <a:pt x="1" y="394"/>
                      </a:lnTo>
                      <a:lnTo>
                        <a:pt x="113" y="731"/>
                      </a:lnTo>
                      <a:lnTo>
                        <a:pt x="169" y="731"/>
                      </a:lnTo>
                      <a:lnTo>
                        <a:pt x="225" y="619"/>
                      </a:lnTo>
                      <a:lnTo>
                        <a:pt x="282" y="562"/>
                      </a:lnTo>
                      <a:lnTo>
                        <a:pt x="282" y="450"/>
                      </a:lnTo>
                      <a:lnTo>
                        <a:pt x="225" y="281"/>
                      </a:lnTo>
                      <a:lnTo>
                        <a:pt x="282" y="225"/>
                      </a:lnTo>
                      <a:lnTo>
                        <a:pt x="338" y="169"/>
                      </a:lnTo>
                      <a:lnTo>
                        <a:pt x="394" y="113"/>
                      </a:lnTo>
                      <a:lnTo>
                        <a:pt x="338" y="0"/>
                      </a:lnTo>
                      <a:close/>
                    </a:path>
                  </a:pathLst>
                </a:custGeom>
                <a:solidFill>
                  <a:srgbClr val="7CA39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6" name="Google Shape;7136;p15"/>
                <p:cNvSpPr/>
                <p:nvPr/>
              </p:nvSpPr>
              <p:spPr>
                <a:xfrm>
                  <a:off x="2050750" y="1063825"/>
                  <a:ext cx="89950" cy="6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8" h="2418" extrusionOk="0">
                      <a:moveTo>
                        <a:pt x="1911" y="0"/>
                      </a:moveTo>
                      <a:lnTo>
                        <a:pt x="1799" y="57"/>
                      </a:lnTo>
                      <a:lnTo>
                        <a:pt x="1799" y="113"/>
                      </a:lnTo>
                      <a:lnTo>
                        <a:pt x="1406" y="450"/>
                      </a:lnTo>
                      <a:lnTo>
                        <a:pt x="1237" y="619"/>
                      </a:lnTo>
                      <a:lnTo>
                        <a:pt x="1012" y="731"/>
                      </a:lnTo>
                      <a:lnTo>
                        <a:pt x="900" y="787"/>
                      </a:lnTo>
                      <a:lnTo>
                        <a:pt x="843" y="900"/>
                      </a:lnTo>
                      <a:lnTo>
                        <a:pt x="843" y="1125"/>
                      </a:lnTo>
                      <a:lnTo>
                        <a:pt x="843" y="1181"/>
                      </a:lnTo>
                      <a:lnTo>
                        <a:pt x="787" y="1293"/>
                      </a:lnTo>
                      <a:lnTo>
                        <a:pt x="731" y="1406"/>
                      </a:lnTo>
                      <a:lnTo>
                        <a:pt x="619" y="1462"/>
                      </a:lnTo>
                      <a:lnTo>
                        <a:pt x="450" y="1462"/>
                      </a:lnTo>
                      <a:lnTo>
                        <a:pt x="394" y="1518"/>
                      </a:lnTo>
                      <a:lnTo>
                        <a:pt x="169" y="1743"/>
                      </a:lnTo>
                      <a:lnTo>
                        <a:pt x="57" y="1855"/>
                      </a:lnTo>
                      <a:lnTo>
                        <a:pt x="0" y="1911"/>
                      </a:lnTo>
                      <a:lnTo>
                        <a:pt x="57" y="1968"/>
                      </a:lnTo>
                      <a:lnTo>
                        <a:pt x="113" y="2136"/>
                      </a:lnTo>
                      <a:lnTo>
                        <a:pt x="281" y="2193"/>
                      </a:lnTo>
                      <a:lnTo>
                        <a:pt x="506" y="2193"/>
                      </a:lnTo>
                      <a:lnTo>
                        <a:pt x="675" y="2249"/>
                      </a:lnTo>
                      <a:lnTo>
                        <a:pt x="731" y="2249"/>
                      </a:lnTo>
                      <a:lnTo>
                        <a:pt x="787" y="2136"/>
                      </a:lnTo>
                      <a:lnTo>
                        <a:pt x="787" y="2024"/>
                      </a:lnTo>
                      <a:lnTo>
                        <a:pt x="843" y="2193"/>
                      </a:lnTo>
                      <a:lnTo>
                        <a:pt x="843" y="2305"/>
                      </a:lnTo>
                      <a:lnTo>
                        <a:pt x="900" y="2361"/>
                      </a:lnTo>
                      <a:lnTo>
                        <a:pt x="956" y="2361"/>
                      </a:lnTo>
                      <a:lnTo>
                        <a:pt x="1125" y="2305"/>
                      </a:lnTo>
                      <a:lnTo>
                        <a:pt x="1181" y="2305"/>
                      </a:lnTo>
                      <a:lnTo>
                        <a:pt x="1181" y="2361"/>
                      </a:lnTo>
                      <a:lnTo>
                        <a:pt x="1293" y="2417"/>
                      </a:lnTo>
                      <a:lnTo>
                        <a:pt x="1349" y="2417"/>
                      </a:lnTo>
                      <a:lnTo>
                        <a:pt x="1406" y="2361"/>
                      </a:lnTo>
                      <a:lnTo>
                        <a:pt x="1406" y="2249"/>
                      </a:lnTo>
                      <a:lnTo>
                        <a:pt x="1406" y="2024"/>
                      </a:lnTo>
                      <a:lnTo>
                        <a:pt x="1462" y="1855"/>
                      </a:lnTo>
                      <a:lnTo>
                        <a:pt x="1630" y="1687"/>
                      </a:lnTo>
                      <a:lnTo>
                        <a:pt x="1743" y="1574"/>
                      </a:lnTo>
                      <a:lnTo>
                        <a:pt x="1799" y="1462"/>
                      </a:lnTo>
                      <a:lnTo>
                        <a:pt x="1855" y="1574"/>
                      </a:lnTo>
                      <a:lnTo>
                        <a:pt x="1911" y="1630"/>
                      </a:lnTo>
                      <a:lnTo>
                        <a:pt x="2136" y="1630"/>
                      </a:lnTo>
                      <a:lnTo>
                        <a:pt x="2192" y="1518"/>
                      </a:lnTo>
                      <a:lnTo>
                        <a:pt x="2305" y="1406"/>
                      </a:lnTo>
                      <a:lnTo>
                        <a:pt x="2417" y="1462"/>
                      </a:lnTo>
                      <a:lnTo>
                        <a:pt x="2586" y="1518"/>
                      </a:lnTo>
                      <a:lnTo>
                        <a:pt x="3036" y="1518"/>
                      </a:lnTo>
                      <a:lnTo>
                        <a:pt x="3148" y="1574"/>
                      </a:lnTo>
                      <a:lnTo>
                        <a:pt x="3204" y="1630"/>
                      </a:lnTo>
                      <a:lnTo>
                        <a:pt x="3541" y="1630"/>
                      </a:lnTo>
                      <a:lnTo>
                        <a:pt x="3598" y="1574"/>
                      </a:lnTo>
                      <a:lnTo>
                        <a:pt x="3598" y="1406"/>
                      </a:lnTo>
                      <a:lnTo>
                        <a:pt x="3598" y="1293"/>
                      </a:lnTo>
                      <a:lnTo>
                        <a:pt x="3598" y="1125"/>
                      </a:lnTo>
                      <a:lnTo>
                        <a:pt x="3485" y="1012"/>
                      </a:lnTo>
                      <a:lnTo>
                        <a:pt x="3373" y="1012"/>
                      </a:lnTo>
                      <a:lnTo>
                        <a:pt x="3204" y="1068"/>
                      </a:lnTo>
                      <a:lnTo>
                        <a:pt x="3036" y="1125"/>
                      </a:lnTo>
                      <a:lnTo>
                        <a:pt x="2867" y="1068"/>
                      </a:lnTo>
                      <a:lnTo>
                        <a:pt x="2754" y="900"/>
                      </a:lnTo>
                      <a:lnTo>
                        <a:pt x="2642" y="844"/>
                      </a:lnTo>
                      <a:lnTo>
                        <a:pt x="2530" y="844"/>
                      </a:lnTo>
                      <a:lnTo>
                        <a:pt x="2249" y="900"/>
                      </a:lnTo>
                      <a:lnTo>
                        <a:pt x="2192" y="900"/>
                      </a:lnTo>
                      <a:lnTo>
                        <a:pt x="2136" y="787"/>
                      </a:lnTo>
                      <a:lnTo>
                        <a:pt x="2136" y="675"/>
                      </a:lnTo>
                      <a:lnTo>
                        <a:pt x="2136" y="563"/>
                      </a:lnTo>
                      <a:lnTo>
                        <a:pt x="2473" y="563"/>
                      </a:lnTo>
                      <a:lnTo>
                        <a:pt x="2642" y="731"/>
                      </a:lnTo>
                      <a:lnTo>
                        <a:pt x="2754" y="844"/>
                      </a:lnTo>
                      <a:lnTo>
                        <a:pt x="2923" y="787"/>
                      </a:lnTo>
                      <a:lnTo>
                        <a:pt x="3092" y="675"/>
                      </a:lnTo>
                      <a:lnTo>
                        <a:pt x="3148" y="563"/>
                      </a:lnTo>
                      <a:lnTo>
                        <a:pt x="3148" y="506"/>
                      </a:lnTo>
                      <a:lnTo>
                        <a:pt x="3260" y="225"/>
                      </a:lnTo>
                      <a:lnTo>
                        <a:pt x="3148" y="169"/>
                      </a:lnTo>
                      <a:lnTo>
                        <a:pt x="3148" y="113"/>
                      </a:lnTo>
                      <a:lnTo>
                        <a:pt x="2754" y="113"/>
                      </a:lnTo>
                      <a:lnTo>
                        <a:pt x="2586" y="169"/>
                      </a:lnTo>
                      <a:lnTo>
                        <a:pt x="2473" y="113"/>
                      </a:lnTo>
                      <a:lnTo>
                        <a:pt x="2305" y="113"/>
                      </a:lnTo>
                      <a:lnTo>
                        <a:pt x="2136" y="57"/>
                      </a:lnTo>
                      <a:lnTo>
                        <a:pt x="2080" y="113"/>
                      </a:lnTo>
                      <a:lnTo>
                        <a:pt x="2024" y="113"/>
                      </a:lnTo>
                      <a:lnTo>
                        <a:pt x="1911" y="57"/>
                      </a:lnTo>
                      <a:lnTo>
                        <a:pt x="1911" y="0"/>
                      </a:lnTo>
                      <a:close/>
                    </a:path>
                  </a:pathLst>
                </a:custGeom>
                <a:solidFill>
                  <a:srgbClr val="A7C7B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7" name="Google Shape;7137;p15"/>
                <p:cNvSpPr/>
                <p:nvPr/>
              </p:nvSpPr>
              <p:spPr>
                <a:xfrm>
                  <a:off x="2153325" y="1013250"/>
                  <a:ext cx="101200" cy="57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8" h="2305" extrusionOk="0">
                      <a:moveTo>
                        <a:pt x="3317" y="0"/>
                      </a:moveTo>
                      <a:lnTo>
                        <a:pt x="3204" y="56"/>
                      </a:lnTo>
                      <a:lnTo>
                        <a:pt x="2811" y="394"/>
                      </a:lnTo>
                      <a:lnTo>
                        <a:pt x="2698" y="562"/>
                      </a:lnTo>
                      <a:lnTo>
                        <a:pt x="2586" y="843"/>
                      </a:lnTo>
                      <a:lnTo>
                        <a:pt x="2473" y="956"/>
                      </a:lnTo>
                      <a:lnTo>
                        <a:pt x="2305" y="1012"/>
                      </a:lnTo>
                      <a:lnTo>
                        <a:pt x="2249" y="1012"/>
                      </a:lnTo>
                      <a:lnTo>
                        <a:pt x="2192" y="1068"/>
                      </a:lnTo>
                      <a:lnTo>
                        <a:pt x="2136" y="1180"/>
                      </a:lnTo>
                      <a:lnTo>
                        <a:pt x="2080" y="1237"/>
                      </a:lnTo>
                      <a:lnTo>
                        <a:pt x="1855" y="1237"/>
                      </a:lnTo>
                      <a:lnTo>
                        <a:pt x="1743" y="1405"/>
                      </a:lnTo>
                      <a:lnTo>
                        <a:pt x="1687" y="1461"/>
                      </a:lnTo>
                      <a:lnTo>
                        <a:pt x="1630" y="1461"/>
                      </a:lnTo>
                      <a:lnTo>
                        <a:pt x="1518" y="1349"/>
                      </a:lnTo>
                      <a:lnTo>
                        <a:pt x="1462" y="1293"/>
                      </a:lnTo>
                      <a:lnTo>
                        <a:pt x="1406" y="1349"/>
                      </a:lnTo>
                      <a:lnTo>
                        <a:pt x="1406" y="1518"/>
                      </a:lnTo>
                      <a:lnTo>
                        <a:pt x="1349" y="1518"/>
                      </a:lnTo>
                      <a:lnTo>
                        <a:pt x="1237" y="1461"/>
                      </a:lnTo>
                      <a:lnTo>
                        <a:pt x="1181" y="1518"/>
                      </a:lnTo>
                      <a:lnTo>
                        <a:pt x="1125" y="1518"/>
                      </a:lnTo>
                      <a:lnTo>
                        <a:pt x="1068" y="1630"/>
                      </a:lnTo>
                      <a:lnTo>
                        <a:pt x="1012" y="1799"/>
                      </a:lnTo>
                      <a:lnTo>
                        <a:pt x="900" y="1742"/>
                      </a:lnTo>
                      <a:lnTo>
                        <a:pt x="844" y="1799"/>
                      </a:lnTo>
                      <a:lnTo>
                        <a:pt x="731" y="1855"/>
                      </a:lnTo>
                      <a:lnTo>
                        <a:pt x="394" y="1855"/>
                      </a:lnTo>
                      <a:lnTo>
                        <a:pt x="338" y="1911"/>
                      </a:lnTo>
                      <a:lnTo>
                        <a:pt x="113" y="2023"/>
                      </a:lnTo>
                      <a:lnTo>
                        <a:pt x="0" y="2248"/>
                      </a:lnTo>
                      <a:lnTo>
                        <a:pt x="57" y="2305"/>
                      </a:lnTo>
                      <a:lnTo>
                        <a:pt x="225" y="2305"/>
                      </a:lnTo>
                      <a:lnTo>
                        <a:pt x="394" y="2248"/>
                      </a:lnTo>
                      <a:lnTo>
                        <a:pt x="562" y="2136"/>
                      </a:lnTo>
                      <a:lnTo>
                        <a:pt x="731" y="2136"/>
                      </a:lnTo>
                      <a:lnTo>
                        <a:pt x="956" y="2192"/>
                      </a:lnTo>
                      <a:lnTo>
                        <a:pt x="1237" y="1967"/>
                      </a:lnTo>
                      <a:lnTo>
                        <a:pt x="1518" y="1799"/>
                      </a:lnTo>
                      <a:lnTo>
                        <a:pt x="1687" y="1742"/>
                      </a:lnTo>
                      <a:lnTo>
                        <a:pt x="2024" y="1742"/>
                      </a:lnTo>
                      <a:lnTo>
                        <a:pt x="2249" y="1799"/>
                      </a:lnTo>
                      <a:lnTo>
                        <a:pt x="2361" y="1855"/>
                      </a:lnTo>
                      <a:lnTo>
                        <a:pt x="2473" y="2023"/>
                      </a:lnTo>
                      <a:lnTo>
                        <a:pt x="2586" y="2136"/>
                      </a:lnTo>
                      <a:lnTo>
                        <a:pt x="2755" y="2192"/>
                      </a:lnTo>
                      <a:lnTo>
                        <a:pt x="3204" y="2192"/>
                      </a:lnTo>
                      <a:lnTo>
                        <a:pt x="3373" y="2136"/>
                      </a:lnTo>
                      <a:lnTo>
                        <a:pt x="3541" y="2023"/>
                      </a:lnTo>
                      <a:lnTo>
                        <a:pt x="3598" y="1799"/>
                      </a:lnTo>
                      <a:lnTo>
                        <a:pt x="3766" y="1799"/>
                      </a:lnTo>
                      <a:lnTo>
                        <a:pt x="3822" y="1686"/>
                      </a:lnTo>
                      <a:lnTo>
                        <a:pt x="3879" y="1630"/>
                      </a:lnTo>
                      <a:lnTo>
                        <a:pt x="3879" y="1574"/>
                      </a:lnTo>
                      <a:lnTo>
                        <a:pt x="3991" y="1574"/>
                      </a:lnTo>
                      <a:lnTo>
                        <a:pt x="3991" y="1518"/>
                      </a:lnTo>
                      <a:lnTo>
                        <a:pt x="3991" y="1293"/>
                      </a:lnTo>
                      <a:lnTo>
                        <a:pt x="3991" y="1124"/>
                      </a:lnTo>
                      <a:lnTo>
                        <a:pt x="4047" y="899"/>
                      </a:lnTo>
                      <a:lnTo>
                        <a:pt x="3991" y="731"/>
                      </a:lnTo>
                      <a:lnTo>
                        <a:pt x="3935" y="506"/>
                      </a:lnTo>
                      <a:lnTo>
                        <a:pt x="3822" y="337"/>
                      </a:lnTo>
                      <a:lnTo>
                        <a:pt x="3654" y="225"/>
                      </a:lnTo>
                      <a:lnTo>
                        <a:pt x="3429" y="169"/>
                      </a:lnTo>
                      <a:lnTo>
                        <a:pt x="3429" y="225"/>
                      </a:lnTo>
                      <a:lnTo>
                        <a:pt x="3373" y="169"/>
                      </a:lnTo>
                      <a:lnTo>
                        <a:pt x="3373" y="56"/>
                      </a:lnTo>
                      <a:lnTo>
                        <a:pt x="3317" y="0"/>
                      </a:lnTo>
                      <a:close/>
                    </a:path>
                  </a:pathLst>
                </a:custGeom>
                <a:solidFill>
                  <a:srgbClr val="92B59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8" name="Google Shape;7138;p15"/>
                <p:cNvSpPr/>
                <p:nvPr/>
              </p:nvSpPr>
              <p:spPr>
                <a:xfrm>
                  <a:off x="2108350" y="1076475"/>
                  <a:ext cx="63275" cy="4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1" h="1968" extrusionOk="0">
                      <a:moveTo>
                        <a:pt x="226" y="0"/>
                      </a:moveTo>
                      <a:lnTo>
                        <a:pt x="113" y="57"/>
                      </a:lnTo>
                      <a:lnTo>
                        <a:pt x="57" y="57"/>
                      </a:lnTo>
                      <a:lnTo>
                        <a:pt x="1" y="169"/>
                      </a:lnTo>
                      <a:lnTo>
                        <a:pt x="1" y="281"/>
                      </a:lnTo>
                      <a:lnTo>
                        <a:pt x="113" y="338"/>
                      </a:lnTo>
                      <a:lnTo>
                        <a:pt x="282" y="450"/>
                      </a:lnTo>
                      <a:lnTo>
                        <a:pt x="338" y="394"/>
                      </a:lnTo>
                      <a:lnTo>
                        <a:pt x="450" y="506"/>
                      </a:lnTo>
                      <a:lnTo>
                        <a:pt x="394" y="675"/>
                      </a:lnTo>
                      <a:lnTo>
                        <a:pt x="450" y="731"/>
                      </a:lnTo>
                      <a:lnTo>
                        <a:pt x="507" y="731"/>
                      </a:lnTo>
                      <a:lnTo>
                        <a:pt x="619" y="675"/>
                      </a:lnTo>
                      <a:lnTo>
                        <a:pt x="732" y="675"/>
                      </a:lnTo>
                      <a:lnTo>
                        <a:pt x="788" y="731"/>
                      </a:lnTo>
                      <a:lnTo>
                        <a:pt x="900" y="731"/>
                      </a:lnTo>
                      <a:lnTo>
                        <a:pt x="956" y="675"/>
                      </a:lnTo>
                      <a:lnTo>
                        <a:pt x="1125" y="562"/>
                      </a:lnTo>
                      <a:lnTo>
                        <a:pt x="1181" y="562"/>
                      </a:lnTo>
                      <a:lnTo>
                        <a:pt x="1237" y="675"/>
                      </a:lnTo>
                      <a:lnTo>
                        <a:pt x="1181" y="787"/>
                      </a:lnTo>
                      <a:lnTo>
                        <a:pt x="1237" y="843"/>
                      </a:lnTo>
                      <a:lnTo>
                        <a:pt x="1294" y="900"/>
                      </a:lnTo>
                      <a:lnTo>
                        <a:pt x="1350" y="1012"/>
                      </a:lnTo>
                      <a:lnTo>
                        <a:pt x="1294" y="1124"/>
                      </a:lnTo>
                      <a:lnTo>
                        <a:pt x="1350" y="1237"/>
                      </a:lnTo>
                      <a:lnTo>
                        <a:pt x="1462" y="1293"/>
                      </a:lnTo>
                      <a:lnTo>
                        <a:pt x="1575" y="1349"/>
                      </a:lnTo>
                      <a:lnTo>
                        <a:pt x="1687" y="1405"/>
                      </a:lnTo>
                      <a:lnTo>
                        <a:pt x="1856" y="1518"/>
                      </a:lnTo>
                      <a:lnTo>
                        <a:pt x="1968" y="1630"/>
                      </a:lnTo>
                      <a:lnTo>
                        <a:pt x="2137" y="1968"/>
                      </a:lnTo>
                      <a:lnTo>
                        <a:pt x="2249" y="1968"/>
                      </a:lnTo>
                      <a:lnTo>
                        <a:pt x="2361" y="1911"/>
                      </a:lnTo>
                      <a:lnTo>
                        <a:pt x="2418" y="1799"/>
                      </a:lnTo>
                      <a:lnTo>
                        <a:pt x="2418" y="1743"/>
                      </a:lnTo>
                      <a:lnTo>
                        <a:pt x="2361" y="1687"/>
                      </a:lnTo>
                      <a:lnTo>
                        <a:pt x="2474" y="1687"/>
                      </a:lnTo>
                      <a:lnTo>
                        <a:pt x="2530" y="1574"/>
                      </a:lnTo>
                      <a:lnTo>
                        <a:pt x="2530" y="1518"/>
                      </a:lnTo>
                      <a:lnTo>
                        <a:pt x="2530" y="1293"/>
                      </a:lnTo>
                      <a:lnTo>
                        <a:pt x="2530" y="1237"/>
                      </a:lnTo>
                      <a:lnTo>
                        <a:pt x="2474" y="1124"/>
                      </a:lnTo>
                      <a:lnTo>
                        <a:pt x="2361" y="1124"/>
                      </a:lnTo>
                      <a:lnTo>
                        <a:pt x="2305" y="1012"/>
                      </a:lnTo>
                      <a:lnTo>
                        <a:pt x="2193" y="956"/>
                      </a:lnTo>
                      <a:lnTo>
                        <a:pt x="1968" y="900"/>
                      </a:lnTo>
                      <a:lnTo>
                        <a:pt x="1799" y="787"/>
                      </a:lnTo>
                      <a:lnTo>
                        <a:pt x="1631" y="619"/>
                      </a:lnTo>
                      <a:lnTo>
                        <a:pt x="1575" y="394"/>
                      </a:lnTo>
                      <a:lnTo>
                        <a:pt x="1406" y="169"/>
                      </a:lnTo>
                      <a:lnTo>
                        <a:pt x="1294" y="57"/>
                      </a:lnTo>
                      <a:lnTo>
                        <a:pt x="1181" y="0"/>
                      </a:lnTo>
                      <a:lnTo>
                        <a:pt x="1125" y="57"/>
                      </a:lnTo>
                      <a:lnTo>
                        <a:pt x="1013" y="113"/>
                      </a:lnTo>
                      <a:lnTo>
                        <a:pt x="956" y="57"/>
                      </a:lnTo>
                      <a:lnTo>
                        <a:pt x="844" y="0"/>
                      </a:lnTo>
                      <a:lnTo>
                        <a:pt x="788" y="57"/>
                      </a:lnTo>
                      <a:lnTo>
                        <a:pt x="732" y="113"/>
                      </a:lnTo>
                      <a:lnTo>
                        <a:pt x="732" y="169"/>
                      </a:lnTo>
                      <a:lnTo>
                        <a:pt x="675" y="225"/>
                      </a:lnTo>
                      <a:lnTo>
                        <a:pt x="394" y="225"/>
                      </a:lnTo>
                      <a:lnTo>
                        <a:pt x="338" y="57"/>
                      </a:lnTo>
                      <a:lnTo>
                        <a:pt x="338" y="0"/>
                      </a:lnTo>
                      <a:close/>
                    </a:path>
                  </a:pathLst>
                </a:custGeom>
                <a:solidFill>
                  <a:srgbClr val="9BBD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9" name="Google Shape;7139;p15"/>
                <p:cNvSpPr/>
                <p:nvPr/>
              </p:nvSpPr>
              <p:spPr>
                <a:xfrm>
                  <a:off x="2130850" y="1034325"/>
                  <a:ext cx="44975" cy="30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9" h="1237" extrusionOk="0">
                      <a:moveTo>
                        <a:pt x="1012" y="0"/>
                      </a:moveTo>
                      <a:lnTo>
                        <a:pt x="1012" y="113"/>
                      </a:lnTo>
                      <a:lnTo>
                        <a:pt x="1068" y="281"/>
                      </a:lnTo>
                      <a:lnTo>
                        <a:pt x="1068" y="337"/>
                      </a:lnTo>
                      <a:lnTo>
                        <a:pt x="1012" y="394"/>
                      </a:lnTo>
                      <a:lnTo>
                        <a:pt x="843" y="394"/>
                      </a:lnTo>
                      <a:lnTo>
                        <a:pt x="787" y="450"/>
                      </a:lnTo>
                      <a:lnTo>
                        <a:pt x="731" y="506"/>
                      </a:lnTo>
                      <a:lnTo>
                        <a:pt x="618" y="506"/>
                      </a:lnTo>
                      <a:lnTo>
                        <a:pt x="562" y="562"/>
                      </a:lnTo>
                      <a:lnTo>
                        <a:pt x="675" y="675"/>
                      </a:lnTo>
                      <a:lnTo>
                        <a:pt x="675" y="731"/>
                      </a:lnTo>
                      <a:lnTo>
                        <a:pt x="562" y="843"/>
                      </a:lnTo>
                      <a:lnTo>
                        <a:pt x="506" y="899"/>
                      </a:lnTo>
                      <a:lnTo>
                        <a:pt x="394" y="787"/>
                      </a:lnTo>
                      <a:lnTo>
                        <a:pt x="281" y="787"/>
                      </a:lnTo>
                      <a:lnTo>
                        <a:pt x="281" y="899"/>
                      </a:lnTo>
                      <a:lnTo>
                        <a:pt x="56" y="899"/>
                      </a:lnTo>
                      <a:lnTo>
                        <a:pt x="0" y="956"/>
                      </a:lnTo>
                      <a:lnTo>
                        <a:pt x="113" y="1068"/>
                      </a:lnTo>
                      <a:lnTo>
                        <a:pt x="169" y="1068"/>
                      </a:lnTo>
                      <a:lnTo>
                        <a:pt x="225" y="1012"/>
                      </a:lnTo>
                      <a:lnTo>
                        <a:pt x="337" y="1068"/>
                      </a:lnTo>
                      <a:lnTo>
                        <a:pt x="450" y="1180"/>
                      </a:lnTo>
                      <a:lnTo>
                        <a:pt x="506" y="1237"/>
                      </a:lnTo>
                      <a:lnTo>
                        <a:pt x="562" y="1180"/>
                      </a:lnTo>
                      <a:lnTo>
                        <a:pt x="618" y="1124"/>
                      </a:lnTo>
                      <a:lnTo>
                        <a:pt x="843" y="1124"/>
                      </a:lnTo>
                      <a:lnTo>
                        <a:pt x="899" y="1068"/>
                      </a:lnTo>
                      <a:lnTo>
                        <a:pt x="956" y="956"/>
                      </a:lnTo>
                      <a:lnTo>
                        <a:pt x="1012" y="843"/>
                      </a:lnTo>
                      <a:lnTo>
                        <a:pt x="1180" y="787"/>
                      </a:lnTo>
                      <a:lnTo>
                        <a:pt x="1349" y="787"/>
                      </a:lnTo>
                      <a:lnTo>
                        <a:pt x="1518" y="675"/>
                      </a:lnTo>
                      <a:lnTo>
                        <a:pt x="1686" y="562"/>
                      </a:lnTo>
                      <a:lnTo>
                        <a:pt x="1799" y="394"/>
                      </a:lnTo>
                      <a:lnTo>
                        <a:pt x="1686" y="394"/>
                      </a:lnTo>
                      <a:lnTo>
                        <a:pt x="1630" y="281"/>
                      </a:lnTo>
                      <a:lnTo>
                        <a:pt x="1574" y="225"/>
                      </a:lnTo>
                      <a:lnTo>
                        <a:pt x="1518" y="225"/>
                      </a:lnTo>
                      <a:lnTo>
                        <a:pt x="1405" y="281"/>
                      </a:lnTo>
                      <a:lnTo>
                        <a:pt x="1349" y="281"/>
                      </a:lnTo>
                      <a:lnTo>
                        <a:pt x="1293" y="225"/>
                      </a:lnTo>
                      <a:lnTo>
                        <a:pt x="1237" y="113"/>
                      </a:lnTo>
                      <a:lnTo>
                        <a:pt x="1180" y="0"/>
                      </a:lnTo>
                      <a:close/>
                    </a:path>
                  </a:pathLst>
                </a:custGeom>
                <a:solidFill>
                  <a:srgbClr val="ADCE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0" name="Google Shape;7140;p15"/>
                <p:cNvSpPr/>
                <p:nvPr/>
              </p:nvSpPr>
              <p:spPr>
                <a:xfrm>
                  <a:off x="2139275" y="1066625"/>
                  <a:ext cx="33750" cy="3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0" h="1575" extrusionOk="0">
                      <a:moveTo>
                        <a:pt x="506" y="1"/>
                      </a:moveTo>
                      <a:lnTo>
                        <a:pt x="338" y="113"/>
                      </a:lnTo>
                      <a:lnTo>
                        <a:pt x="281" y="170"/>
                      </a:lnTo>
                      <a:lnTo>
                        <a:pt x="225" y="282"/>
                      </a:lnTo>
                      <a:lnTo>
                        <a:pt x="225" y="394"/>
                      </a:lnTo>
                      <a:lnTo>
                        <a:pt x="169" y="394"/>
                      </a:lnTo>
                      <a:lnTo>
                        <a:pt x="113" y="338"/>
                      </a:lnTo>
                      <a:lnTo>
                        <a:pt x="57" y="451"/>
                      </a:lnTo>
                      <a:lnTo>
                        <a:pt x="0" y="563"/>
                      </a:lnTo>
                      <a:lnTo>
                        <a:pt x="57" y="619"/>
                      </a:lnTo>
                      <a:lnTo>
                        <a:pt x="169" y="619"/>
                      </a:lnTo>
                      <a:lnTo>
                        <a:pt x="169" y="675"/>
                      </a:lnTo>
                      <a:lnTo>
                        <a:pt x="225" y="844"/>
                      </a:lnTo>
                      <a:lnTo>
                        <a:pt x="281" y="1013"/>
                      </a:lnTo>
                      <a:lnTo>
                        <a:pt x="394" y="1125"/>
                      </a:lnTo>
                      <a:lnTo>
                        <a:pt x="506" y="1237"/>
                      </a:lnTo>
                      <a:lnTo>
                        <a:pt x="562" y="1350"/>
                      </a:lnTo>
                      <a:lnTo>
                        <a:pt x="619" y="1462"/>
                      </a:lnTo>
                      <a:lnTo>
                        <a:pt x="787" y="1462"/>
                      </a:lnTo>
                      <a:lnTo>
                        <a:pt x="900" y="1406"/>
                      </a:lnTo>
                      <a:lnTo>
                        <a:pt x="1012" y="1406"/>
                      </a:lnTo>
                      <a:lnTo>
                        <a:pt x="1068" y="1462"/>
                      </a:lnTo>
                      <a:lnTo>
                        <a:pt x="1124" y="1575"/>
                      </a:lnTo>
                      <a:lnTo>
                        <a:pt x="1237" y="1518"/>
                      </a:lnTo>
                      <a:lnTo>
                        <a:pt x="1349" y="1518"/>
                      </a:lnTo>
                      <a:lnTo>
                        <a:pt x="1349" y="1406"/>
                      </a:lnTo>
                      <a:lnTo>
                        <a:pt x="1293" y="1294"/>
                      </a:lnTo>
                      <a:lnTo>
                        <a:pt x="1237" y="1181"/>
                      </a:lnTo>
                      <a:lnTo>
                        <a:pt x="1124" y="956"/>
                      </a:lnTo>
                      <a:lnTo>
                        <a:pt x="1012" y="788"/>
                      </a:lnTo>
                      <a:lnTo>
                        <a:pt x="956" y="732"/>
                      </a:lnTo>
                      <a:lnTo>
                        <a:pt x="843" y="732"/>
                      </a:lnTo>
                      <a:lnTo>
                        <a:pt x="787" y="844"/>
                      </a:lnTo>
                      <a:lnTo>
                        <a:pt x="731" y="956"/>
                      </a:lnTo>
                      <a:lnTo>
                        <a:pt x="619" y="788"/>
                      </a:lnTo>
                      <a:lnTo>
                        <a:pt x="619" y="619"/>
                      </a:lnTo>
                      <a:lnTo>
                        <a:pt x="731" y="282"/>
                      </a:lnTo>
                      <a:lnTo>
                        <a:pt x="675" y="226"/>
                      </a:lnTo>
                      <a:lnTo>
                        <a:pt x="619" y="170"/>
                      </a:lnTo>
                      <a:lnTo>
                        <a:pt x="562" y="113"/>
                      </a:lnTo>
                      <a:lnTo>
                        <a:pt x="506" y="1"/>
                      </a:lnTo>
                      <a:close/>
                    </a:path>
                  </a:pathLst>
                </a:custGeom>
                <a:solidFill>
                  <a:srgbClr val="91B4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1" name="Google Shape;7141;p15"/>
                <p:cNvSpPr/>
                <p:nvPr/>
              </p:nvSpPr>
              <p:spPr>
                <a:xfrm>
                  <a:off x="2104150" y="1048375"/>
                  <a:ext cx="29525" cy="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" h="900" extrusionOk="0">
                      <a:moveTo>
                        <a:pt x="843" y="0"/>
                      </a:moveTo>
                      <a:lnTo>
                        <a:pt x="675" y="56"/>
                      </a:lnTo>
                      <a:lnTo>
                        <a:pt x="618" y="113"/>
                      </a:lnTo>
                      <a:lnTo>
                        <a:pt x="562" y="169"/>
                      </a:lnTo>
                      <a:lnTo>
                        <a:pt x="450" y="169"/>
                      </a:lnTo>
                      <a:lnTo>
                        <a:pt x="394" y="225"/>
                      </a:lnTo>
                      <a:lnTo>
                        <a:pt x="337" y="337"/>
                      </a:lnTo>
                      <a:lnTo>
                        <a:pt x="225" y="394"/>
                      </a:lnTo>
                      <a:lnTo>
                        <a:pt x="113" y="450"/>
                      </a:lnTo>
                      <a:lnTo>
                        <a:pt x="0" y="675"/>
                      </a:lnTo>
                      <a:lnTo>
                        <a:pt x="56" y="731"/>
                      </a:lnTo>
                      <a:lnTo>
                        <a:pt x="225" y="787"/>
                      </a:lnTo>
                      <a:lnTo>
                        <a:pt x="337" y="843"/>
                      </a:lnTo>
                      <a:lnTo>
                        <a:pt x="450" y="900"/>
                      </a:lnTo>
                      <a:lnTo>
                        <a:pt x="562" y="900"/>
                      </a:lnTo>
                      <a:lnTo>
                        <a:pt x="618" y="843"/>
                      </a:lnTo>
                      <a:lnTo>
                        <a:pt x="675" y="731"/>
                      </a:lnTo>
                      <a:lnTo>
                        <a:pt x="731" y="787"/>
                      </a:lnTo>
                      <a:lnTo>
                        <a:pt x="731" y="843"/>
                      </a:lnTo>
                      <a:lnTo>
                        <a:pt x="900" y="843"/>
                      </a:lnTo>
                      <a:lnTo>
                        <a:pt x="956" y="787"/>
                      </a:lnTo>
                      <a:lnTo>
                        <a:pt x="1012" y="731"/>
                      </a:lnTo>
                      <a:lnTo>
                        <a:pt x="956" y="618"/>
                      </a:lnTo>
                      <a:lnTo>
                        <a:pt x="956" y="562"/>
                      </a:lnTo>
                      <a:lnTo>
                        <a:pt x="1012" y="506"/>
                      </a:lnTo>
                      <a:lnTo>
                        <a:pt x="1068" y="450"/>
                      </a:lnTo>
                      <a:lnTo>
                        <a:pt x="1124" y="337"/>
                      </a:lnTo>
                      <a:lnTo>
                        <a:pt x="1181" y="337"/>
                      </a:lnTo>
                      <a:lnTo>
                        <a:pt x="1124" y="225"/>
                      </a:lnTo>
                      <a:lnTo>
                        <a:pt x="1068" y="113"/>
                      </a:lnTo>
                      <a:lnTo>
                        <a:pt x="900" y="113"/>
                      </a:lnTo>
                      <a:lnTo>
                        <a:pt x="843" y="0"/>
                      </a:lnTo>
                      <a:close/>
                    </a:path>
                  </a:pathLst>
                </a:custGeom>
                <a:solidFill>
                  <a:srgbClr val="A9CDB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2" name="Google Shape;7142;p15"/>
                <p:cNvSpPr/>
                <p:nvPr/>
              </p:nvSpPr>
              <p:spPr>
                <a:xfrm>
                  <a:off x="2216550" y="1006225"/>
                  <a:ext cx="42175" cy="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1125" extrusionOk="0">
                      <a:moveTo>
                        <a:pt x="788" y="0"/>
                      </a:moveTo>
                      <a:lnTo>
                        <a:pt x="731" y="56"/>
                      </a:lnTo>
                      <a:lnTo>
                        <a:pt x="675" y="112"/>
                      </a:lnTo>
                      <a:lnTo>
                        <a:pt x="619" y="225"/>
                      </a:lnTo>
                      <a:lnTo>
                        <a:pt x="563" y="337"/>
                      </a:lnTo>
                      <a:lnTo>
                        <a:pt x="450" y="394"/>
                      </a:lnTo>
                      <a:lnTo>
                        <a:pt x="394" y="506"/>
                      </a:lnTo>
                      <a:lnTo>
                        <a:pt x="282" y="562"/>
                      </a:lnTo>
                      <a:lnTo>
                        <a:pt x="113" y="618"/>
                      </a:lnTo>
                      <a:lnTo>
                        <a:pt x="57" y="675"/>
                      </a:lnTo>
                      <a:lnTo>
                        <a:pt x="57" y="731"/>
                      </a:lnTo>
                      <a:lnTo>
                        <a:pt x="1" y="956"/>
                      </a:lnTo>
                      <a:lnTo>
                        <a:pt x="57" y="1124"/>
                      </a:lnTo>
                      <a:lnTo>
                        <a:pt x="169" y="1124"/>
                      </a:lnTo>
                      <a:lnTo>
                        <a:pt x="226" y="1068"/>
                      </a:lnTo>
                      <a:lnTo>
                        <a:pt x="226" y="1012"/>
                      </a:lnTo>
                      <a:lnTo>
                        <a:pt x="226" y="899"/>
                      </a:lnTo>
                      <a:lnTo>
                        <a:pt x="282" y="787"/>
                      </a:lnTo>
                      <a:lnTo>
                        <a:pt x="450" y="618"/>
                      </a:lnTo>
                      <a:lnTo>
                        <a:pt x="619" y="562"/>
                      </a:lnTo>
                      <a:lnTo>
                        <a:pt x="675" y="450"/>
                      </a:lnTo>
                      <a:lnTo>
                        <a:pt x="731" y="394"/>
                      </a:lnTo>
                      <a:lnTo>
                        <a:pt x="788" y="394"/>
                      </a:lnTo>
                      <a:lnTo>
                        <a:pt x="844" y="450"/>
                      </a:lnTo>
                      <a:lnTo>
                        <a:pt x="844" y="506"/>
                      </a:lnTo>
                      <a:lnTo>
                        <a:pt x="900" y="562"/>
                      </a:lnTo>
                      <a:lnTo>
                        <a:pt x="956" y="450"/>
                      </a:lnTo>
                      <a:lnTo>
                        <a:pt x="1012" y="450"/>
                      </a:lnTo>
                      <a:lnTo>
                        <a:pt x="1125" y="562"/>
                      </a:lnTo>
                      <a:lnTo>
                        <a:pt x="1237" y="675"/>
                      </a:lnTo>
                      <a:lnTo>
                        <a:pt x="1293" y="787"/>
                      </a:lnTo>
                      <a:lnTo>
                        <a:pt x="1350" y="899"/>
                      </a:lnTo>
                      <a:lnTo>
                        <a:pt x="1350" y="1068"/>
                      </a:lnTo>
                      <a:lnTo>
                        <a:pt x="1518" y="956"/>
                      </a:lnTo>
                      <a:lnTo>
                        <a:pt x="1631" y="843"/>
                      </a:lnTo>
                      <a:lnTo>
                        <a:pt x="1687" y="731"/>
                      </a:lnTo>
                      <a:lnTo>
                        <a:pt x="1687" y="562"/>
                      </a:lnTo>
                      <a:lnTo>
                        <a:pt x="1631" y="450"/>
                      </a:lnTo>
                      <a:lnTo>
                        <a:pt x="1574" y="337"/>
                      </a:lnTo>
                      <a:lnTo>
                        <a:pt x="1406" y="450"/>
                      </a:lnTo>
                      <a:lnTo>
                        <a:pt x="1125" y="450"/>
                      </a:lnTo>
                      <a:lnTo>
                        <a:pt x="1069" y="337"/>
                      </a:lnTo>
                      <a:lnTo>
                        <a:pt x="1012" y="281"/>
                      </a:lnTo>
                      <a:lnTo>
                        <a:pt x="900" y="112"/>
                      </a:lnTo>
                      <a:lnTo>
                        <a:pt x="844" y="56"/>
                      </a:lnTo>
                      <a:lnTo>
                        <a:pt x="788" y="0"/>
                      </a:lnTo>
                      <a:close/>
                    </a:path>
                  </a:pathLst>
                </a:custGeom>
                <a:solidFill>
                  <a:srgbClr val="9DBD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3" name="Google Shape;7143;p15"/>
                <p:cNvSpPr/>
                <p:nvPr/>
              </p:nvSpPr>
              <p:spPr>
                <a:xfrm>
                  <a:off x="2246075" y="1020275"/>
                  <a:ext cx="16875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5" h="1574" extrusionOk="0">
                      <a:moveTo>
                        <a:pt x="506" y="0"/>
                      </a:moveTo>
                      <a:lnTo>
                        <a:pt x="450" y="56"/>
                      </a:lnTo>
                      <a:lnTo>
                        <a:pt x="506" y="169"/>
                      </a:lnTo>
                      <a:lnTo>
                        <a:pt x="506" y="225"/>
                      </a:lnTo>
                      <a:lnTo>
                        <a:pt x="393" y="169"/>
                      </a:lnTo>
                      <a:lnTo>
                        <a:pt x="337" y="169"/>
                      </a:lnTo>
                      <a:lnTo>
                        <a:pt x="337" y="225"/>
                      </a:lnTo>
                      <a:lnTo>
                        <a:pt x="281" y="337"/>
                      </a:lnTo>
                      <a:lnTo>
                        <a:pt x="169" y="506"/>
                      </a:lnTo>
                      <a:lnTo>
                        <a:pt x="281" y="618"/>
                      </a:lnTo>
                      <a:lnTo>
                        <a:pt x="281" y="731"/>
                      </a:lnTo>
                      <a:lnTo>
                        <a:pt x="225" y="787"/>
                      </a:lnTo>
                      <a:lnTo>
                        <a:pt x="169" y="899"/>
                      </a:lnTo>
                      <a:lnTo>
                        <a:pt x="169" y="1012"/>
                      </a:lnTo>
                      <a:lnTo>
                        <a:pt x="225" y="1124"/>
                      </a:lnTo>
                      <a:lnTo>
                        <a:pt x="225" y="1237"/>
                      </a:lnTo>
                      <a:lnTo>
                        <a:pt x="112" y="1068"/>
                      </a:lnTo>
                      <a:lnTo>
                        <a:pt x="56" y="1068"/>
                      </a:lnTo>
                      <a:lnTo>
                        <a:pt x="0" y="1124"/>
                      </a:lnTo>
                      <a:lnTo>
                        <a:pt x="56" y="1237"/>
                      </a:lnTo>
                      <a:lnTo>
                        <a:pt x="112" y="1349"/>
                      </a:lnTo>
                      <a:lnTo>
                        <a:pt x="112" y="1405"/>
                      </a:lnTo>
                      <a:lnTo>
                        <a:pt x="112" y="1518"/>
                      </a:lnTo>
                      <a:lnTo>
                        <a:pt x="169" y="1574"/>
                      </a:lnTo>
                      <a:lnTo>
                        <a:pt x="225" y="1574"/>
                      </a:lnTo>
                      <a:lnTo>
                        <a:pt x="337" y="1518"/>
                      </a:lnTo>
                      <a:lnTo>
                        <a:pt x="393" y="1405"/>
                      </a:lnTo>
                      <a:lnTo>
                        <a:pt x="393" y="1349"/>
                      </a:lnTo>
                      <a:lnTo>
                        <a:pt x="393" y="956"/>
                      </a:lnTo>
                      <a:lnTo>
                        <a:pt x="450" y="787"/>
                      </a:lnTo>
                      <a:lnTo>
                        <a:pt x="562" y="618"/>
                      </a:lnTo>
                      <a:lnTo>
                        <a:pt x="618" y="506"/>
                      </a:lnTo>
                      <a:lnTo>
                        <a:pt x="674" y="450"/>
                      </a:lnTo>
                      <a:lnTo>
                        <a:pt x="618" y="394"/>
                      </a:lnTo>
                      <a:lnTo>
                        <a:pt x="618" y="337"/>
                      </a:lnTo>
                      <a:lnTo>
                        <a:pt x="618" y="169"/>
                      </a:lnTo>
                      <a:lnTo>
                        <a:pt x="506" y="0"/>
                      </a:lnTo>
                      <a:close/>
                    </a:path>
                  </a:pathLst>
                </a:custGeom>
                <a:solidFill>
                  <a:srgbClr val="A6C7A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4" name="Google Shape;7144;p15"/>
                <p:cNvSpPr/>
                <p:nvPr/>
              </p:nvSpPr>
              <p:spPr>
                <a:xfrm>
                  <a:off x="2255900" y="999200"/>
                  <a:ext cx="15475" cy="2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9" h="844" extrusionOk="0">
                      <a:moveTo>
                        <a:pt x="281" y="0"/>
                      </a:moveTo>
                      <a:lnTo>
                        <a:pt x="57" y="112"/>
                      </a:lnTo>
                      <a:lnTo>
                        <a:pt x="0" y="169"/>
                      </a:lnTo>
                      <a:lnTo>
                        <a:pt x="0" y="281"/>
                      </a:lnTo>
                      <a:lnTo>
                        <a:pt x="113" y="393"/>
                      </a:lnTo>
                      <a:lnTo>
                        <a:pt x="113" y="506"/>
                      </a:lnTo>
                      <a:lnTo>
                        <a:pt x="169" y="562"/>
                      </a:lnTo>
                      <a:lnTo>
                        <a:pt x="225" y="562"/>
                      </a:lnTo>
                      <a:lnTo>
                        <a:pt x="281" y="618"/>
                      </a:lnTo>
                      <a:lnTo>
                        <a:pt x="281" y="675"/>
                      </a:lnTo>
                      <a:lnTo>
                        <a:pt x="338" y="731"/>
                      </a:lnTo>
                      <a:lnTo>
                        <a:pt x="394" y="787"/>
                      </a:lnTo>
                      <a:lnTo>
                        <a:pt x="506" y="843"/>
                      </a:lnTo>
                      <a:lnTo>
                        <a:pt x="619" y="787"/>
                      </a:lnTo>
                      <a:lnTo>
                        <a:pt x="619" y="675"/>
                      </a:lnTo>
                      <a:lnTo>
                        <a:pt x="563" y="506"/>
                      </a:lnTo>
                      <a:lnTo>
                        <a:pt x="619" y="337"/>
                      </a:lnTo>
                      <a:lnTo>
                        <a:pt x="619" y="281"/>
                      </a:lnTo>
                      <a:lnTo>
                        <a:pt x="563" y="281"/>
                      </a:lnTo>
                      <a:lnTo>
                        <a:pt x="506" y="225"/>
                      </a:lnTo>
                      <a:lnTo>
                        <a:pt x="450" y="169"/>
                      </a:lnTo>
                      <a:lnTo>
                        <a:pt x="394" y="112"/>
                      </a:lnTo>
                      <a:lnTo>
                        <a:pt x="394" y="56"/>
                      </a:lnTo>
                      <a:lnTo>
                        <a:pt x="281" y="0"/>
                      </a:lnTo>
                      <a:close/>
                    </a:path>
                  </a:pathLst>
                </a:custGeom>
                <a:solidFill>
                  <a:srgbClr val="9DBD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5" name="Google Shape;7145;p15"/>
                <p:cNvSpPr/>
                <p:nvPr/>
              </p:nvSpPr>
              <p:spPr>
                <a:xfrm>
                  <a:off x="2267150" y="1011825"/>
                  <a:ext cx="15475" cy="1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9" h="563" extrusionOk="0">
                      <a:moveTo>
                        <a:pt x="113" y="1"/>
                      </a:moveTo>
                      <a:lnTo>
                        <a:pt x="113" y="57"/>
                      </a:lnTo>
                      <a:lnTo>
                        <a:pt x="113" y="170"/>
                      </a:lnTo>
                      <a:lnTo>
                        <a:pt x="113" y="282"/>
                      </a:lnTo>
                      <a:lnTo>
                        <a:pt x="56" y="338"/>
                      </a:lnTo>
                      <a:lnTo>
                        <a:pt x="0" y="451"/>
                      </a:lnTo>
                      <a:lnTo>
                        <a:pt x="169" y="563"/>
                      </a:lnTo>
                      <a:lnTo>
                        <a:pt x="337" y="507"/>
                      </a:lnTo>
                      <a:lnTo>
                        <a:pt x="618" y="507"/>
                      </a:lnTo>
                      <a:lnTo>
                        <a:pt x="562" y="338"/>
                      </a:lnTo>
                      <a:lnTo>
                        <a:pt x="506" y="282"/>
                      </a:lnTo>
                      <a:lnTo>
                        <a:pt x="450" y="282"/>
                      </a:lnTo>
                      <a:lnTo>
                        <a:pt x="394" y="338"/>
                      </a:lnTo>
                      <a:lnTo>
                        <a:pt x="337" y="338"/>
                      </a:lnTo>
                      <a:lnTo>
                        <a:pt x="225" y="282"/>
                      </a:lnTo>
                      <a:lnTo>
                        <a:pt x="225" y="170"/>
                      </a:lnTo>
                      <a:lnTo>
                        <a:pt x="225" y="113"/>
                      </a:lnTo>
                      <a:lnTo>
                        <a:pt x="169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6C7A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6" name="Google Shape;7146;p15"/>
                <p:cNvSpPr/>
                <p:nvPr/>
              </p:nvSpPr>
              <p:spPr>
                <a:xfrm>
                  <a:off x="2126625" y="1056800"/>
                  <a:ext cx="98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282" extrusionOk="0">
                      <a:moveTo>
                        <a:pt x="225" y="0"/>
                      </a:moveTo>
                      <a:lnTo>
                        <a:pt x="1" y="169"/>
                      </a:lnTo>
                      <a:lnTo>
                        <a:pt x="1" y="225"/>
                      </a:lnTo>
                      <a:lnTo>
                        <a:pt x="57" y="281"/>
                      </a:lnTo>
                      <a:lnTo>
                        <a:pt x="282" y="281"/>
                      </a:lnTo>
                      <a:lnTo>
                        <a:pt x="338" y="225"/>
                      </a:lnTo>
                      <a:lnTo>
                        <a:pt x="394" y="113"/>
                      </a:lnTo>
                      <a:lnTo>
                        <a:pt x="282" y="113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A7C7B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7" name="Google Shape;7147;p15"/>
                <p:cNvSpPr/>
                <p:nvPr/>
              </p:nvSpPr>
              <p:spPr>
                <a:xfrm>
                  <a:off x="2255900" y="101325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0" y="56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solidFill>
                  <a:srgbClr val="9DBD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8" name="Google Shape;7148;p15"/>
                <p:cNvSpPr/>
                <p:nvPr/>
              </p:nvSpPr>
              <p:spPr>
                <a:xfrm>
                  <a:off x="2264325" y="1023075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57" y="1"/>
                      </a:moveTo>
                      <a:lnTo>
                        <a:pt x="57" y="1"/>
                      </a:lnTo>
                      <a:lnTo>
                        <a:pt x="1" y="113"/>
                      </a:lnTo>
                      <a:lnTo>
                        <a:pt x="1" y="113"/>
                      </a:lnTo>
                      <a:lnTo>
                        <a:pt x="57" y="1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6C7A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9" name="Google Shape;7149;p15"/>
                <p:cNvSpPr/>
                <p:nvPr/>
              </p:nvSpPr>
              <p:spPr>
                <a:xfrm>
                  <a:off x="2132250" y="106805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0" y="56"/>
                      </a:moveTo>
                      <a:lnTo>
                        <a:pt x="0" y="0"/>
                      </a:lnTo>
                      <a:lnTo>
                        <a:pt x="0" y="56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solidFill>
                  <a:srgbClr val="A7C7B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0" name="Google Shape;7150;p15"/>
                <p:cNvSpPr/>
                <p:nvPr/>
              </p:nvSpPr>
              <p:spPr>
                <a:xfrm>
                  <a:off x="2261525" y="1028700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0" y="0"/>
                      </a:moveTo>
                      <a:lnTo>
                        <a:pt x="0" y="57"/>
                      </a:lnTo>
                      <a:lnTo>
                        <a:pt x="56" y="1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C5B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1" name="Google Shape;7151;p15"/>
                <p:cNvSpPr/>
                <p:nvPr/>
              </p:nvSpPr>
              <p:spPr>
                <a:xfrm>
                  <a:off x="2140675" y="1075075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1" y="113"/>
                      </a:lnTo>
                      <a:lnTo>
                        <a:pt x="1" y="113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BBD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2" name="Google Shape;7152;p15"/>
                <p:cNvSpPr/>
                <p:nvPr/>
              </p:nvSpPr>
              <p:spPr>
                <a:xfrm>
                  <a:off x="2198300" y="101325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3D3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3" name="Google Shape;7153;p15"/>
                <p:cNvSpPr/>
                <p:nvPr/>
              </p:nvSpPr>
              <p:spPr>
                <a:xfrm>
                  <a:off x="2173000" y="1013250"/>
                  <a:ext cx="7050" cy="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900" extrusionOk="0">
                      <a:moveTo>
                        <a:pt x="0" y="0"/>
                      </a:moveTo>
                      <a:lnTo>
                        <a:pt x="57" y="169"/>
                      </a:lnTo>
                      <a:lnTo>
                        <a:pt x="0" y="394"/>
                      </a:lnTo>
                      <a:lnTo>
                        <a:pt x="0" y="506"/>
                      </a:lnTo>
                      <a:lnTo>
                        <a:pt x="0" y="618"/>
                      </a:lnTo>
                      <a:lnTo>
                        <a:pt x="57" y="899"/>
                      </a:lnTo>
                      <a:lnTo>
                        <a:pt x="113" y="843"/>
                      </a:lnTo>
                      <a:lnTo>
                        <a:pt x="113" y="506"/>
                      </a:lnTo>
                      <a:lnTo>
                        <a:pt x="169" y="337"/>
                      </a:lnTo>
                      <a:lnTo>
                        <a:pt x="281" y="169"/>
                      </a:lnTo>
                      <a:lnTo>
                        <a:pt x="281" y="113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B3D3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4" name="Google Shape;7154;p15"/>
                <p:cNvSpPr/>
                <p:nvPr/>
              </p:nvSpPr>
              <p:spPr>
                <a:xfrm>
                  <a:off x="2178625" y="102730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6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4D2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5" name="Google Shape;7155;p15"/>
                <p:cNvSpPr/>
                <p:nvPr/>
              </p:nvSpPr>
              <p:spPr>
                <a:xfrm>
                  <a:off x="1617975" y="1148125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6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B5D4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6" name="Google Shape;7156;p15"/>
                <p:cNvSpPr/>
                <p:nvPr/>
              </p:nvSpPr>
              <p:spPr>
                <a:xfrm>
                  <a:off x="1654500" y="1170625"/>
                  <a:ext cx="42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13" extrusionOk="0">
                      <a:moveTo>
                        <a:pt x="57" y="0"/>
                      </a:moveTo>
                      <a:lnTo>
                        <a:pt x="0" y="113"/>
                      </a:lnTo>
                      <a:lnTo>
                        <a:pt x="169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5D4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7" name="Google Shape;7157;p15"/>
                <p:cNvSpPr/>
                <p:nvPr/>
              </p:nvSpPr>
              <p:spPr>
                <a:xfrm>
                  <a:off x="1654500" y="1136900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0" y="113"/>
                      </a:lnTo>
                      <a:lnTo>
                        <a:pt x="0" y="113"/>
                      </a:lnTo>
                      <a:lnTo>
                        <a:pt x="0" y="113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5D4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8" name="Google Shape;7158;p15"/>
                <p:cNvSpPr/>
                <p:nvPr/>
              </p:nvSpPr>
              <p:spPr>
                <a:xfrm>
                  <a:off x="1654500" y="113970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5D4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9" name="Google Shape;7159;p15"/>
                <p:cNvSpPr/>
                <p:nvPr/>
              </p:nvSpPr>
              <p:spPr>
                <a:xfrm>
                  <a:off x="1795000" y="1174825"/>
                  <a:ext cx="119475" cy="5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9" h="2362" extrusionOk="0">
                      <a:moveTo>
                        <a:pt x="1631" y="1"/>
                      </a:moveTo>
                      <a:lnTo>
                        <a:pt x="1406" y="169"/>
                      </a:lnTo>
                      <a:lnTo>
                        <a:pt x="1294" y="338"/>
                      </a:lnTo>
                      <a:lnTo>
                        <a:pt x="1237" y="507"/>
                      </a:lnTo>
                      <a:lnTo>
                        <a:pt x="1181" y="619"/>
                      </a:lnTo>
                      <a:lnTo>
                        <a:pt x="1181" y="675"/>
                      </a:lnTo>
                      <a:lnTo>
                        <a:pt x="1237" y="731"/>
                      </a:lnTo>
                      <a:lnTo>
                        <a:pt x="1350" y="844"/>
                      </a:lnTo>
                      <a:lnTo>
                        <a:pt x="1406" y="788"/>
                      </a:lnTo>
                      <a:lnTo>
                        <a:pt x="1519" y="731"/>
                      </a:lnTo>
                      <a:lnTo>
                        <a:pt x="1462" y="844"/>
                      </a:lnTo>
                      <a:lnTo>
                        <a:pt x="1406" y="900"/>
                      </a:lnTo>
                      <a:lnTo>
                        <a:pt x="1181" y="900"/>
                      </a:lnTo>
                      <a:lnTo>
                        <a:pt x="1013" y="844"/>
                      </a:lnTo>
                      <a:lnTo>
                        <a:pt x="844" y="844"/>
                      </a:lnTo>
                      <a:lnTo>
                        <a:pt x="788" y="900"/>
                      </a:lnTo>
                      <a:lnTo>
                        <a:pt x="732" y="1012"/>
                      </a:lnTo>
                      <a:lnTo>
                        <a:pt x="732" y="1181"/>
                      </a:lnTo>
                      <a:lnTo>
                        <a:pt x="732" y="1406"/>
                      </a:lnTo>
                      <a:lnTo>
                        <a:pt x="675" y="1574"/>
                      </a:lnTo>
                      <a:lnTo>
                        <a:pt x="675" y="1406"/>
                      </a:lnTo>
                      <a:lnTo>
                        <a:pt x="619" y="1237"/>
                      </a:lnTo>
                      <a:lnTo>
                        <a:pt x="451" y="1125"/>
                      </a:lnTo>
                      <a:lnTo>
                        <a:pt x="338" y="1012"/>
                      </a:lnTo>
                      <a:lnTo>
                        <a:pt x="282" y="900"/>
                      </a:lnTo>
                      <a:lnTo>
                        <a:pt x="226" y="844"/>
                      </a:lnTo>
                      <a:lnTo>
                        <a:pt x="113" y="844"/>
                      </a:lnTo>
                      <a:lnTo>
                        <a:pt x="57" y="956"/>
                      </a:lnTo>
                      <a:lnTo>
                        <a:pt x="1" y="1012"/>
                      </a:lnTo>
                      <a:lnTo>
                        <a:pt x="1" y="1125"/>
                      </a:lnTo>
                      <a:lnTo>
                        <a:pt x="57" y="1237"/>
                      </a:lnTo>
                      <a:lnTo>
                        <a:pt x="113" y="1293"/>
                      </a:lnTo>
                      <a:lnTo>
                        <a:pt x="57" y="1350"/>
                      </a:lnTo>
                      <a:lnTo>
                        <a:pt x="1" y="1350"/>
                      </a:lnTo>
                      <a:lnTo>
                        <a:pt x="1" y="1406"/>
                      </a:lnTo>
                      <a:lnTo>
                        <a:pt x="113" y="1518"/>
                      </a:lnTo>
                      <a:lnTo>
                        <a:pt x="113" y="1574"/>
                      </a:lnTo>
                      <a:lnTo>
                        <a:pt x="57" y="1631"/>
                      </a:lnTo>
                      <a:lnTo>
                        <a:pt x="226" y="1687"/>
                      </a:lnTo>
                      <a:lnTo>
                        <a:pt x="282" y="1743"/>
                      </a:lnTo>
                      <a:lnTo>
                        <a:pt x="282" y="1856"/>
                      </a:lnTo>
                      <a:lnTo>
                        <a:pt x="338" y="1968"/>
                      </a:lnTo>
                      <a:lnTo>
                        <a:pt x="338" y="2024"/>
                      </a:lnTo>
                      <a:lnTo>
                        <a:pt x="338" y="2137"/>
                      </a:lnTo>
                      <a:lnTo>
                        <a:pt x="282" y="2305"/>
                      </a:lnTo>
                      <a:lnTo>
                        <a:pt x="394" y="2305"/>
                      </a:lnTo>
                      <a:lnTo>
                        <a:pt x="507" y="2249"/>
                      </a:lnTo>
                      <a:lnTo>
                        <a:pt x="563" y="2249"/>
                      </a:lnTo>
                      <a:lnTo>
                        <a:pt x="563" y="2137"/>
                      </a:lnTo>
                      <a:lnTo>
                        <a:pt x="563" y="2024"/>
                      </a:lnTo>
                      <a:lnTo>
                        <a:pt x="563" y="1968"/>
                      </a:lnTo>
                      <a:lnTo>
                        <a:pt x="451" y="1912"/>
                      </a:lnTo>
                      <a:lnTo>
                        <a:pt x="451" y="1856"/>
                      </a:lnTo>
                      <a:lnTo>
                        <a:pt x="563" y="1856"/>
                      </a:lnTo>
                      <a:lnTo>
                        <a:pt x="732" y="1968"/>
                      </a:lnTo>
                      <a:lnTo>
                        <a:pt x="788" y="2024"/>
                      </a:lnTo>
                      <a:lnTo>
                        <a:pt x="844" y="2137"/>
                      </a:lnTo>
                      <a:lnTo>
                        <a:pt x="900" y="2137"/>
                      </a:lnTo>
                      <a:lnTo>
                        <a:pt x="956" y="2080"/>
                      </a:lnTo>
                      <a:lnTo>
                        <a:pt x="956" y="2024"/>
                      </a:lnTo>
                      <a:lnTo>
                        <a:pt x="956" y="1912"/>
                      </a:lnTo>
                      <a:lnTo>
                        <a:pt x="956" y="1856"/>
                      </a:lnTo>
                      <a:lnTo>
                        <a:pt x="900" y="1799"/>
                      </a:lnTo>
                      <a:lnTo>
                        <a:pt x="956" y="1743"/>
                      </a:lnTo>
                      <a:lnTo>
                        <a:pt x="1013" y="1687"/>
                      </a:lnTo>
                      <a:lnTo>
                        <a:pt x="1069" y="1631"/>
                      </a:lnTo>
                      <a:lnTo>
                        <a:pt x="1350" y="1631"/>
                      </a:lnTo>
                      <a:lnTo>
                        <a:pt x="1462" y="1574"/>
                      </a:lnTo>
                      <a:lnTo>
                        <a:pt x="1631" y="1631"/>
                      </a:lnTo>
                      <a:lnTo>
                        <a:pt x="1687" y="1687"/>
                      </a:lnTo>
                      <a:lnTo>
                        <a:pt x="1687" y="1799"/>
                      </a:lnTo>
                      <a:lnTo>
                        <a:pt x="1743" y="1799"/>
                      </a:lnTo>
                      <a:lnTo>
                        <a:pt x="1800" y="1743"/>
                      </a:lnTo>
                      <a:lnTo>
                        <a:pt x="1856" y="1687"/>
                      </a:lnTo>
                      <a:lnTo>
                        <a:pt x="1856" y="1631"/>
                      </a:lnTo>
                      <a:lnTo>
                        <a:pt x="2024" y="1631"/>
                      </a:lnTo>
                      <a:lnTo>
                        <a:pt x="2024" y="1574"/>
                      </a:lnTo>
                      <a:lnTo>
                        <a:pt x="2024" y="1518"/>
                      </a:lnTo>
                      <a:lnTo>
                        <a:pt x="1912" y="1406"/>
                      </a:lnTo>
                      <a:lnTo>
                        <a:pt x="1912" y="1293"/>
                      </a:lnTo>
                      <a:lnTo>
                        <a:pt x="1912" y="1181"/>
                      </a:lnTo>
                      <a:lnTo>
                        <a:pt x="1968" y="1069"/>
                      </a:lnTo>
                      <a:lnTo>
                        <a:pt x="2193" y="1069"/>
                      </a:lnTo>
                      <a:lnTo>
                        <a:pt x="2193" y="1012"/>
                      </a:lnTo>
                      <a:lnTo>
                        <a:pt x="2193" y="900"/>
                      </a:lnTo>
                      <a:lnTo>
                        <a:pt x="2305" y="900"/>
                      </a:lnTo>
                      <a:lnTo>
                        <a:pt x="2474" y="956"/>
                      </a:lnTo>
                      <a:lnTo>
                        <a:pt x="2586" y="956"/>
                      </a:lnTo>
                      <a:lnTo>
                        <a:pt x="2699" y="900"/>
                      </a:lnTo>
                      <a:lnTo>
                        <a:pt x="2811" y="788"/>
                      </a:lnTo>
                      <a:lnTo>
                        <a:pt x="2867" y="788"/>
                      </a:lnTo>
                      <a:lnTo>
                        <a:pt x="2980" y="1125"/>
                      </a:lnTo>
                      <a:lnTo>
                        <a:pt x="3036" y="1293"/>
                      </a:lnTo>
                      <a:lnTo>
                        <a:pt x="3036" y="1462"/>
                      </a:lnTo>
                      <a:lnTo>
                        <a:pt x="2980" y="1574"/>
                      </a:lnTo>
                      <a:lnTo>
                        <a:pt x="2924" y="1743"/>
                      </a:lnTo>
                      <a:lnTo>
                        <a:pt x="3036" y="1799"/>
                      </a:lnTo>
                      <a:lnTo>
                        <a:pt x="3148" y="1912"/>
                      </a:lnTo>
                      <a:lnTo>
                        <a:pt x="3261" y="1912"/>
                      </a:lnTo>
                      <a:lnTo>
                        <a:pt x="3317" y="1856"/>
                      </a:lnTo>
                      <a:lnTo>
                        <a:pt x="3430" y="1799"/>
                      </a:lnTo>
                      <a:lnTo>
                        <a:pt x="3486" y="1856"/>
                      </a:lnTo>
                      <a:lnTo>
                        <a:pt x="3542" y="1912"/>
                      </a:lnTo>
                      <a:lnTo>
                        <a:pt x="3598" y="1912"/>
                      </a:lnTo>
                      <a:lnTo>
                        <a:pt x="3654" y="1856"/>
                      </a:lnTo>
                      <a:lnTo>
                        <a:pt x="3711" y="1856"/>
                      </a:lnTo>
                      <a:lnTo>
                        <a:pt x="3711" y="1912"/>
                      </a:lnTo>
                      <a:lnTo>
                        <a:pt x="3654" y="2024"/>
                      </a:lnTo>
                      <a:lnTo>
                        <a:pt x="3654" y="2080"/>
                      </a:lnTo>
                      <a:lnTo>
                        <a:pt x="3767" y="2080"/>
                      </a:lnTo>
                      <a:lnTo>
                        <a:pt x="3879" y="2024"/>
                      </a:lnTo>
                      <a:lnTo>
                        <a:pt x="3935" y="2080"/>
                      </a:lnTo>
                      <a:lnTo>
                        <a:pt x="3935" y="2137"/>
                      </a:lnTo>
                      <a:lnTo>
                        <a:pt x="4048" y="2249"/>
                      </a:lnTo>
                      <a:lnTo>
                        <a:pt x="4160" y="2361"/>
                      </a:lnTo>
                      <a:lnTo>
                        <a:pt x="4216" y="2361"/>
                      </a:lnTo>
                      <a:lnTo>
                        <a:pt x="4160" y="2249"/>
                      </a:lnTo>
                      <a:lnTo>
                        <a:pt x="4160" y="2193"/>
                      </a:lnTo>
                      <a:lnTo>
                        <a:pt x="4104" y="2137"/>
                      </a:lnTo>
                      <a:lnTo>
                        <a:pt x="4048" y="2080"/>
                      </a:lnTo>
                      <a:lnTo>
                        <a:pt x="4216" y="2080"/>
                      </a:lnTo>
                      <a:lnTo>
                        <a:pt x="4273" y="2024"/>
                      </a:lnTo>
                      <a:lnTo>
                        <a:pt x="4273" y="1912"/>
                      </a:lnTo>
                      <a:lnTo>
                        <a:pt x="4329" y="1856"/>
                      </a:lnTo>
                      <a:lnTo>
                        <a:pt x="4441" y="1856"/>
                      </a:lnTo>
                      <a:lnTo>
                        <a:pt x="4497" y="2080"/>
                      </a:lnTo>
                      <a:lnTo>
                        <a:pt x="4554" y="2305"/>
                      </a:lnTo>
                      <a:lnTo>
                        <a:pt x="4610" y="2305"/>
                      </a:lnTo>
                      <a:lnTo>
                        <a:pt x="4610" y="2249"/>
                      </a:lnTo>
                      <a:lnTo>
                        <a:pt x="4666" y="2193"/>
                      </a:lnTo>
                      <a:lnTo>
                        <a:pt x="4778" y="1912"/>
                      </a:lnTo>
                      <a:lnTo>
                        <a:pt x="4778" y="1799"/>
                      </a:lnTo>
                      <a:lnTo>
                        <a:pt x="4722" y="1687"/>
                      </a:lnTo>
                      <a:lnTo>
                        <a:pt x="4666" y="1631"/>
                      </a:lnTo>
                      <a:lnTo>
                        <a:pt x="4610" y="1687"/>
                      </a:lnTo>
                      <a:lnTo>
                        <a:pt x="4554" y="1743"/>
                      </a:lnTo>
                      <a:lnTo>
                        <a:pt x="4497" y="1687"/>
                      </a:lnTo>
                      <a:lnTo>
                        <a:pt x="4441" y="1574"/>
                      </a:lnTo>
                      <a:lnTo>
                        <a:pt x="4441" y="1518"/>
                      </a:lnTo>
                      <a:lnTo>
                        <a:pt x="4554" y="1462"/>
                      </a:lnTo>
                      <a:lnTo>
                        <a:pt x="4497" y="1293"/>
                      </a:lnTo>
                      <a:lnTo>
                        <a:pt x="4497" y="1237"/>
                      </a:lnTo>
                      <a:lnTo>
                        <a:pt x="4554" y="1125"/>
                      </a:lnTo>
                      <a:lnTo>
                        <a:pt x="4497" y="956"/>
                      </a:lnTo>
                      <a:lnTo>
                        <a:pt x="4329" y="900"/>
                      </a:lnTo>
                      <a:lnTo>
                        <a:pt x="4216" y="844"/>
                      </a:lnTo>
                      <a:lnTo>
                        <a:pt x="4104" y="956"/>
                      </a:lnTo>
                      <a:lnTo>
                        <a:pt x="3992" y="1125"/>
                      </a:lnTo>
                      <a:lnTo>
                        <a:pt x="3935" y="1237"/>
                      </a:lnTo>
                      <a:lnTo>
                        <a:pt x="3879" y="1293"/>
                      </a:lnTo>
                      <a:lnTo>
                        <a:pt x="3767" y="1293"/>
                      </a:lnTo>
                      <a:lnTo>
                        <a:pt x="3654" y="1181"/>
                      </a:lnTo>
                      <a:lnTo>
                        <a:pt x="3654" y="1069"/>
                      </a:lnTo>
                      <a:lnTo>
                        <a:pt x="3598" y="788"/>
                      </a:lnTo>
                      <a:lnTo>
                        <a:pt x="3486" y="563"/>
                      </a:lnTo>
                      <a:lnTo>
                        <a:pt x="3261" y="450"/>
                      </a:lnTo>
                      <a:lnTo>
                        <a:pt x="3036" y="507"/>
                      </a:lnTo>
                      <a:lnTo>
                        <a:pt x="2755" y="563"/>
                      </a:lnTo>
                      <a:lnTo>
                        <a:pt x="2530" y="675"/>
                      </a:lnTo>
                      <a:lnTo>
                        <a:pt x="2362" y="394"/>
                      </a:lnTo>
                      <a:lnTo>
                        <a:pt x="2305" y="338"/>
                      </a:lnTo>
                      <a:lnTo>
                        <a:pt x="2137" y="338"/>
                      </a:lnTo>
                      <a:lnTo>
                        <a:pt x="2081" y="282"/>
                      </a:lnTo>
                      <a:lnTo>
                        <a:pt x="1912" y="57"/>
                      </a:lnTo>
                      <a:lnTo>
                        <a:pt x="1743" y="1"/>
                      </a:lnTo>
                      <a:close/>
                    </a:path>
                  </a:pathLst>
                </a:custGeom>
                <a:solidFill>
                  <a:srgbClr val="ABCB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0" name="Google Shape;7160;p15"/>
                <p:cNvSpPr/>
                <p:nvPr/>
              </p:nvSpPr>
              <p:spPr>
                <a:xfrm>
                  <a:off x="1818900" y="1218400"/>
                  <a:ext cx="28125" cy="2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5" h="1012" extrusionOk="0">
                      <a:moveTo>
                        <a:pt x="844" y="0"/>
                      </a:moveTo>
                      <a:lnTo>
                        <a:pt x="787" y="56"/>
                      </a:lnTo>
                      <a:lnTo>
                        <a:pt x="619" y="169"/>
                      </a:lnTo>
                      <a:lnTo>
                        <a:pt x="450" y="225"/>
                      </a:lnTo>
                      <a:lnTo>
                        <a:pt x="225" y="225"/>
                      </a:lnTo>
                      <a:lnTo>
                        <a:pt x="57" y="56"/>
                      </a:lnTo>
                      <a:lnTo>
                        <a:pt x="0" y="113"/>
                      </a:lnTo>
                      <a:lnTo>
                        <a:pt x="0" y="169"/>
                      </a:lnTo>
                      <a:lnTo>
                        <a:pt x="57" y="337"/>
                      </a:lnTo>
                      <a:lnTo>
                        <a:pt x="57" y="450"/>
                      </a:lnTo>
                      <a:lnTo>
                        <a:pt x="113" y="562"/>
                      </a:lnTo>
                      <a:lnTo>
                        <a:pt x="169" y="618"/>
                      </a:lnTo>
                      <a:lnTo>
                        <a:pt x="225" y="731"/>
                      </a:lnTo>
                      <a:lnTo>
                        <a:pt x="225" y="899"/>
                      </a:lnTo>
                      <a:lnTo>
                        <a:pt x="281" y="956"/>
                      </a:lnTo>
                      <a:lnTo>
                        <a:pt x="338" y="1012"/>
                      </a:lnTo>
                      <a:lnTo>
                        <a:pt x="394" y="1012"/>
                      </a:lnTo>
                      <a:lnTo>
                        <a:pt x="506" y="956"/>
                      </a:lnTo>
                      <a:lnTo>
                        <a:pt x="619" y="843"/>
                      </a:lnTo>
                      <a:lnTo>
                        <a:pt x="619" y="731"/>
                      </a:lnTo>
                      <a:lnTo>
                        <a:pt x="619" y="675"/>
                      </a:lnTo>
                      <a:lnTo>
                        <a:pt x="731" y="506"/>
                      </a:lnTo>
                      <a:lnTo>
                        <a:pt x="787" y="450"/>
                      </a:lnTo>
                      <a:lnTo>
                        <a:pt x="844" y="394"/>
                      </a:lnTo>
                      <a:lnTo>
                        <a:pt x="900" y="394"/>
                      </a:lnTo>
                      <a:lnTo>
                        <a:pt x="1012" y="450"/>
                      </a:lnTo>
                      <a:lnTo>
                        <a:pt x="1125" y="450"/>
                      </a:lnTo>
                      <a:lnTo>
                        <a:pt x="1125" y="337"/>
                      </a:lnTo>
                      <a:lnTo>
                        <a:pt x="1125" y="225"/>
                      </a:lnTo>
                      <a:lnTo>
                        <a:pt x="1125" y="169"/>
                      </a:lnTo>
                      <a:lnTo>
                        <a:pt x="844" y="169"/>
                      </a:lnTo>
                      <a:lnTo>
                        <a:pt x="844" y="56"/>
                      </a:lnTo>
                      <a:lnTo>
                        <a:pt x="844" y="0"/>
                      </a:lnTo>
                      <a:close/>
                    </a:path>
                  </a:pathLst>
                </a:custGeom>
                <a:solidFill>
                  <a:srgbClr val="9CBE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1" name="Google Shape;7161;p15"/>
                <p:cNvSpPr/>
                <p:nvPr/>
              </p:nvSpPr>
              <p:spPr>
                <a:xfrm>
                  <a:off x="1779550" y="1291450"/>
                  <a:ext cx="7050" cy="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507" extrusionOk="0">
                      <a:moveTo>
                        <a:pt x="169" y="1"/>
                      </a:moveTo>
                      <a:lnTo>
                        <a:pt x="113" y="57"/>
                      </a:lnTo>
                      <a:lnTo>
                        <a:pt x="113" y="169"/>
                      </a:lnTo>
                      <a:lnTo>
                        <a:pt x="113" y="282"/>
                      </a:lnTo>
                      <a:lnTo>
                        <a:pt x="113" y="338"/>
                      </a:lnTo>
                      <a:lnTo>
                        <a:pt x="57" y="394"/>
                      </a:lnTo>
                      <a:lnTo>
                        <a:pt x="1" y="450"/>
                      </a:lnTo>
                      <a:lnTo>
                        <a:pt x="57" y="507"/>
                      </a:lnTo>
                      <a:lnTo>
                        <a:pt x="169" y="450"/>
                      </a:lnTo>
                      <a:lnTo>
                        <a:pt x="282" y="450"/>
                      </a:lnTo>
                      <a:lnTo>
                        <a:pt x="282" y="282"/>
                      </a:lnTo>
                      <a:lnTo>
                        <a:pt x="282" y="113"/>
                      </a:lnTo>
                      <a:lnTo>
                        <a:pt x="282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ACCC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2" name="Google Shape;7162;p15"/>
                <p:cNvSpPr/>
                <p:nvPr/>
              </p:nvSpPr>
              <p:spPr>
                <a:xfrm>
                  <a:off x="1890550" y="1245100"/>
                  <a:ext cx="5650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169" extrusionOk="0">
                      <a:moveTo>
                        <a:pt x="57" y="0"/>
                      </a:moveTo>
                      <a:lnTo>
                        <a:pt x="1" y="112"/>
                      </a:lnTo>
                      <a:lnTo>
                        <a:pt x="57" y="169"/>
                      </a:lnTo>
                      <a:lnTo>
                        <a:pt x="113" y="169"/>
                      </a:lnTo>
                      <a:lnTo>
                        <a:pt x="226" y="112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rgbClr val="ABCB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3" name="Google Shape;7163;p15"/>
                <p:cNvSpPr/>
                <p:nvPr/>
              </p:nvSpPr>
              <p:spPr>
                <a:xfrm>
                  <a:off x="1830150" y="126195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6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ACCC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4" name="Google Shape;7164;p15"/>
                <p:cNvSpPr/>
                <p:nvPr/>
              </p:nvSpPr>
              <p:spPr>
                <a:xfrm>
                  <a:off x="1831550" y="12647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CCC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5" name="Google Shape;7165;p15"/>
                <p:cNvSpPr/>
                <p:nvPr/>
              </p:nvSpPr>
              <p:spPr>
                <a:xfrm>
                  <a:off x="1769725" y="12956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6" y="0"/>
                      </a:moveTo>
                      <a:lnTo>
                        <a:pt x="0" y="57"/>
                      </a:lnTo>
                      <a:lnTo>
                        <a:pt x="56" y="57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9CC0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6" name="Google Shape;7166;p15"/>
                <p:cNvSpPr/>
                <p:nvPr/>
              </p:nvSpPr>
              <p:spPr>
                <a:xfrm>
                  <a:off x="2201100" y="1054000"/>
                  <a:ext cx="60450" cy="2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8" h="1068" extrusionOk="0">
                      <a:moveTo>
                        <a:pt x="2192" y="0"/>
                      </a:moveTo>
                      <a:lnTo>
                        <a:pt x="2136" y="56"/>
                      </a:lnTo>
                      <a:lnTo>
                        <a:pt x="1968" y="169"/>
                      </a:lnTo>
                      <a:lnTo>
                        <a:pt x="1911" y="56"/>
                      </a:lnTo>
                      <a:lnTo>
                        <a:pt x="1799" y="112"/>
                      </a:lnTo>
                      <a:lnTo>
                        <a:pt x="1743" y="56"/>
                      </a:lnTo>
                      <a:lnTo>
                        <a:pt x="1518" y="56"/>
                      </a:lnTo>
                      <a:lnTo>
                        <a:pt x="1574" y="169"/>
                      </a:lnTo>
                      <a:lnTo>
                        <a:pt x="1630" y="225"/>
                      </a:lnTo>
                      <a:lnTo>
                        <a:pt x="1574" y="281"/>
                      </a:lnTo>
                      <a:lnTo>
                        <a:pt x="1518" y="393"/>
                      </a:lnTo>
                      <a:lnTo>
                        <a:pt x="1406" y="506"/>
                      </a:lnTo>
                      <a:lnTo>
                        <a:pt x="1181" y="506"/>
                      </a:lnTo>
                      <a:lnTo>
                        <a:pt x="1068" y="450"/>
                      </a:lnTo>
                      <a:lnTo>
                        <a:pt x="956" y="506"/>
                      </a:lnTo>
                      <a:lnTo>
                        <a:pt x="900" y="506"/>
                      </a:lnTo>
                      <a:lnTo>
                        <a:pt x="844" y="450"/>
                      </a:lnTo>
                      <a:lnTo>
                        <a:pt x="731" y="450"/>
                      </a:lnTo>
                      <a:lnTo>
                        <a:pt x="619" y="393"/>
                      </a:lnTo>
                      <a:lnTo>
                        <a:pt x="619" y="337"/>
                      </a:lnTo>
                      <a:lnTo>
                        <a:pt x="619" y="225"/>
                      </a:lnTo>
                      <a:lnTo>
                        <a:pt x="619" y="112"/>
                      </a:lnTo>
                      <a:lnTo>
                        <a:pt x="394" y="112"/>
                      </a:lnTo>
                      <a:lnTo>
                        <a:pt x="338" y="169"/>
                      </a:lnTo>
                      <a:lnTo>
                        <a:pt x="281" y="281"/>
                      </a:lnTo>
                      <a:lnTo>
                        <a:pt x="225" y="337"/>
                      </a:lnTo>
                      <a:lnTo>
                        <a:pt x="169" y="393"/>
                      </a:lnTo>
                      <a:lnTo>
                        <a:pt x="0" y="506"/>
                      </a:lnTo>
                      <a:lnTo>
                        <a:pt x="57" y="618"/>
                      </a:lnTo>
                      <a:lnTo>
                        <a:pt x="113" y="731"/>
                      </a:lnTo>
                      <a:lnTo>
                        <a:pt x="338" y="731"/>
                      </a:lnTo>
                      <a:lnTo>
                        <a:pt x="506" y="787"/>
                      </a:lnTo>
                      <a:lnTo>
                        <a:pt x="562" y="899"/>
                      </a:lnTo>
                      <a:lnTo>
                        <a:pt x="675" y="899"/>
                      </a:lnTo>
                      <a:lnTo>
                        <a:pt x="787" y="731"/>
                      </a:lnTo>
                      <a:lnTo>
                        <a:pt x="956" y="675"/>
                      </a:lnTo>
                      <a:lnTo>
                        <a:pt x="1125" y="618"/>
                      </a:lnTo>
                      <a:lnTo>
                        <a:pt x="1181" y="675"/>
                      </a:lnTo>
                      <a:lnTo>
                        <a:pt x="1181" y="787"/>
                      </a:lnTo>
                      <a:lnTo>
                        <a:pt x="1293" y="899"/>
                      </a:lnTo>
                      <a:lnTo>
                        <a:pt x="1462" y="1012"/>
                      </a:lnTo>
                      <a:lnTo>
                        <a:pt x="1518" y="1068"/>
                      </a:lnTo>
                      <a:lnTo>
                        <a:pt x="1630" y="1068"/>
                      </a:lnTo>
                      <a:lnTo>
                        <a:pt x="1630" y="1012"/>
                      </a:lnTo>
                      <a:lnTo>
                        <a:pt x="1630" y="899"/>
                      </a:lnTo>
                      <a:lnTo>
                        <a:pt x="1687" y="675"/>
                      </a:lnTo>
                      <a:lnTo>
                        <a:pt x="1855" y="675"/>
                      </a:lnTo>
                      <a:lnTo>
                        <a:pt x="1911" y="562"/>
                      </a:lnTo>
                      <a:lnTo>
                        <a:pt x="1968" y="506"/>
                      </a:lnTo>
                      <a:lnTo>
                        <a:pt x="1968" y="450"/>
                      </a:lnTo>
                      <a:lnTo>
                        <a:pt x="1968" y="337"/>
                      </a:lnTo>
                      <a:lnTo>
                        <a:pt x="2024" y="393"/>
                      </a:lnTo>
                      <a:lnTo>
                        <a:pt x="2080" y="450"/>
                      </a:lnTo>
                      <a:lnTo>
                        <a:pt x="2136" y="450"/>
                      </a:lnTo>
                      <a:lnTo>
                        <a:pt x="2136" y="393"/>
                      </a:lnTo>
                      <a:lnTo>
                        <a:pt x="2192" y="337"/>
                      </a:lnTo>
                      <a:lnTo>
                        <a:pt x="2305" y="393"/>
                      </a:lnTo>
                      <a:lnTo>
                        <a:pt x="2417" y="337"/>
                      </a:lnTo>
                      <a:lnTo>
                        <a:pt x="2417" y="225"/>
                      </a:lnTo>
                      <a:lnTo>
                        <a:pt x="2305" y="112"/>
                      </a:lnTo>
                      <a:lnTo>
                        <a:pt x="2249" y="56"/>
                      </a:lnTo>
                      <a:lnTo>
                        <a:pt x="2192" y="0"/>
                      </a:lnTo>
                      <a:close/>
                    </a:path>
                  </a:pathLst>
                </a:custGeom>
                <a:solidFill>
                  <a:srgbClr val="9EC1A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7" name="Google Shape;7167;p15"/>
                <p:cNvSpPr/>
                <p:nvPr/>
              </p:nvSpPr>
              <p:spPr>
                <a:xfrm>
                  <a:off x="2281200" y="1039925"/>
                  <a:ext cx="18275" cy="1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788" extrusionOk="0">
                      <a:moveTo>
                        <a:pt x="450" y="1"/>
                      </a:moveTo>
                      <a:lnTo>
                        <a:pt x="394" y="57"/>
                      </a:lnTo>
                      <a:lnTo>
                        <a:pt x="169" y="57"/>
                      </a:lnTo>
                      <a:lnTo>
                        <a:pt x="56" y="113"/>
                      </a:lnTo>
                      <a:lnTo>
                        <a:pt x="0" y="226"/>
                      </a:lnTo>
                      <a:lnTo>
                        <a:pt x="0" y="338"/>
                      </a:lnTo>
                      <a:lnTo>
                        <a:pt x="113" y="394"/>
                      </a:lnTo>
                      <a:lnTo>
                        <a:pt x="169" y="451"/>
                      </a:lnTo>
                      <a:lnTo>
                        <a:pt x="281" y="507"/>
                      </a:lnTo>
                      <a:lnTo>
                        <a:pt x="394" y="563"/>
                      </a:lnTo>
                      <a:lnTo>
                        <a:pt x="450" y="619"/>
                      </a:lnTo>
                      <a:lnTo>
                        <a:pt x="562" y="788"/>
                      </a:lnTo>
                      <a:lnTo>
                        <a:pt x="731" y="619"/>
                      </a:lnTo>
                      <a:lnTo>
                        <a:pt x="562" y="507"/>
                      </a:lnTo>
                      <a:lnTo>
                        <a:pt x="562" y="451"/>
                      </a:lnTo>
                      <a:lnTo>
                        <a:pt x="618" y="394"/>
                      </a:lnTo>
                      <a:lnTo>
                        <a:pt x="675" y="282"/>
                      </a:lnTo>
                      <a:lnTo>
                        <a:pt x="731" y="226"/>
                      </a:lnTo>
                      <a:lnTo>
                        <a:pt x="675" y="170"/>
                      </a:lnTo>
                      <a:lnTo>
                        <a:pt x="562" y="170"/>
                      </a:lnTo>
                      <a:lnTo>
                        <a:pt x="506" y="113"/>
                      </a:lnTo>
                      <a:lnTo>
                        <a:pt x="506" y="57"/>
                      </a:lnTo>
                      <a:lnTo>
                        <a:pt x="450" y="1"/>
                      </a:lnTo>
                      <a:close/>
                    </a:path>
                  </a:pathLst>
                </a:custGeom>
                <a:solidFill>
                  <a:srgbClr val="9EC1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8" name="Google Shape;7168;p15"/>
                <p:cNvSpPr/>
                <p:nvPr/>
              </p:nvSpPr>
              <p:spPr>
                <a:xfrm>
                  <a:off x="2282600" y="1024475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0" y="1"/>
                      </a:moveTo>
                      <a:lnTo>
                        <a:pt x="0" y="113"/>
                      </a:lnTo>
                      <a:lnTo>
                        <a:pt x="57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6C7A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9" name="Google Shape;7169;p15"/>
                <p:cNvSpPr/>
                <p:nvPr/>
              </p:nvSpPr>
              <p:spPr>
                <a:xfrm>
                  <a:off x="2284000" y="1032900"/>
                  <a:ext cx="28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4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57" y="113"/>
                      </a:lnTo>
                      <a:lnTo>
                        <a:pt x="113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EC1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0" name="Google Shape;7170;p15"/>
                <p:cNvSpPr/>
                <p:nvPr/>
              </p:nvSpPr>
              <p:spPr>
                <a:xfrm>
                  <a:off x="2269950" y="1025875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6C7A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1" name="Google Shape;7171;p15"/>
                <p:cNvSpPr/>
                <p:nvPr/>
              </p:nvSpPr>
              <p:spPr>
                <a:xfrm>
                  <a:off x="2167375" y="1076475"/>
                  <a:ext cx="68875" cy="5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5" h="2193" extrusionOk="0">
                      <a:moveTo>
                        <a:pt x="1068" y="0"/>
                      </a:moveTo>
                      <a:lnTo>
                        <a:pt x="900" y="57"/>
                      </a:lnTo>
                      <a:lnTo>
                        <a:pt x="900" y="113"/>
                      </a:lnTo>
                      <a:lnTo>
                        <a:pt x="900" y="225"/>
                      </a:lnTo>
                      <a:lnTo>
                        <a:pt x="956" y="281"/>
                      </a:lnTo>
                      <a:lnTo>
                        <a:pt x="1012" y="394"/>
                      </a:lnTo>
                      <a:lnTo>
                        <a:pt x="1012" y="450"/>
                      </a:lnTo>
                      <a:lnTo>
                        <a:pt x="844" y="562"/>
                      </a:lnTo>
                      <a:lnTo>
                        <a:pt x="675" y="675"/>
                      </a:lnTo>
                      <a:lnTo>
                        <a:pt x="619" y="843"/>
                      </a:lnTo>
                      <a:lnTo>
                        <a:pt x="675" y="1012"/>
                      </a:lnTo>
                      <a:lnTo>
                        <a:pt x="787" y="1181"/>
                      </a:lnTo>
                      <a:lnTo>
                        <a:pt x="450" y="1349"/>
                      </a:lnTo>
                      <a:lnTo>
                        <a:pt x="113" y="1574"/>
                      </a:lnTo>
                      <a:lnTo>
                        <a:pt x="57" y="1687"/>
                      </a:lnTo>
                      <a:lnTo>
                        <a:pt x="0" y="1687"/>
                      </a:lnTo>
                      <a:lnTo>
                        <a:pt x="0" y="1743"/>
                      </a:lnTo>
                      <a:lnTo>
                        <a:pt x="113" y="1855"/>
                      </a:lnTo>
                      <a:lnTo>
                        <a:pt x="169" y="1911"/>
                      </a:lnTo>
                      <a:lnTo>
                        <a:pt x="225" y="2136"/>
                      </a:lnTo>
                      <a:lnTo>
                        <a:pt x="394" y="2192"/>
                      </a:lnTo>
                      <a:lnTo>
                        <a:pt x="506" y="2192"/>
                      </a:lnTo>
                      <a:lnTo>
                        <a:pt x="619" y="2136"/>
                      </a:lnTo>
                      <a:lnTo>
                        <a:pt x="731" y="2024"/>
                      </a:lnTo>
                      <a:lnTo>
                        <a:pt x="900" y="1968"/>
                      </a:lnTo>
                      <a:lnTo>
                        <a:pt x="1012" y="1911"/>
                      </a:lnTo>
                      <a:lnTo>
                        <a:pt x="1125" y="1799"/>
                      </a:lnTo>
                      <a:lnTo>
                        <a:pt x="1181" y="1687"/>
                      </a:lnTo>
                      <a:lnTo>
                        <a:pt x="1181" y="1518"/>
                      </a:lnTo>
                      <a:lnTo>
                        <a:pt x="1237" y="1462"/>
                      </a:lnTo>
                      <a:lnTo>
                        <a:pt x="1293" y="1405"/>
                      </a:lnTo>
                      <a:lnTo>
                        <a:pt x="1406" y="1349"/>
                      </a:lnTo>
                      <a:lnTo>
                        <a:pt x="1462" y="1462"/>
                      </a:lnTo>
                      <a:lnTo>
                        <a:pt x="1574" y="1462"/>
                      </a:lnTo>
                      <a:lnTo>
                        <a:pt x="1687" y="1349"/>
                      </a:lnTo>
                      <a:lnTo>
                        <a:pt x="1855" y="1068"/>
                      </a:lnTo>
                      <a:lnTo>
                        <a:pt x="1968" y="1012"/>
                      </a:lnTo>
                      <a:lnTo>
                        <a:pt x="2193" y="1068"/>
                      </a:lnTo>
                      <a:lnTo>
                        <a:pt x="2305" y="1068"/>
                      </a:lnTo>
                      <a:lnTo>
                        <a:pt x="2305" y="1124"/>
                      </a:lnTo>
                      <a:lnTo>
                        <a:pt x="2361" y="1405"/>
                      </a:lnTo>
                      <a:lnTo>
                        <a:pt x="2474" y="1462"/>
                      </a:lnTo>
                      <a:lnTo>
                        <a:pt x="2530" y="1462"/>
                      </a:lnTo>
                      <a:lnTo>
                        <a:pt x="2698" y="1405"/>
                      </a:lnTo>
                      <a:lnTo>
                        <a:pt x="2642" y="1237"/>
                      </a:lnTo>
                      <a:lnTo>
                        <a:pt x="2530" y="1124"/>
                      </a:lnTo>
                      <a:lnTo>
                        <a:pt x="2417" y="1124"/>
                      </a:lnTo>
                      <a:lnTo>
                        <a:pt x="2417" y="1012"/>
                      </a:lnTo>
                      <a:lnTo>
                        <a:pt x="2417" y="956"/>
                      </a:lnTo>
                      <a:lnTo>
                        <a:pt x="2474" y="843"/>
                      </a:lnTo>
                      <a:lnTo>
                        <a:pt x="2642" y="731"/>
                      </a:lnTo>
                      <a:lnTo>
                        <a:pt x="2642" y="675"/>
                      </a:lnTo>
                      <a:lnTo>
                        <a:pt x="2586" y="619"/>
                      </a:lnTo>
                      <a:lnTo>
                        <a:pt x="2530" y="619"/>
                      </a:lnTo>
                      <a:lnTo>
                        <a:pt x="2530" y="562"/>
                      </a:lnTo>
                      <a:lnTo>
                        <a:pt x="2586" y="506"/>
                      </a:lnTo>
                      <a:lnTo>
                        <a:pt x="2755" y="506"/>
                      </a:lnTo>
                      <a:lnTo>
                        <a:pt x="2755" y="450"/>
                      </a:lnTo>
                      <a:lnTo>
                        <a:pt x="2755" y="394"/>
                      </a:lnTo>
                      <a:lnTo>
                        <a:pt x="2698" y="338"/>
                      </a:lnTo>
                      <a:lnTo>
                        <a:pt x="2530" y="281"/>
                      </a:lnTo>
                      <a:lnTo>
                        <a:pt x="2305" y="281"/>
                      </a:lnTo>
                      <a:lnTo>
                        <a:pt x="2193" y="225"/>
                      </a:lnTo>
                      <a:lnTo>
                        <a:pt x="2136" y="169"/>
                      </a:lnTo>
                      <a:lnTo>
                        <a:pt x="2080" y="113"/>
                      </a:lnTo>
                      <a:lnTo>
                        <a:pt x="1968" y="225"/>
                      </a:lnTo>
                      <a:lnTo>
                        <a:pt x="1799" y="338"/>
                      </a:lnTo>
                      <a:lnTo>
                        <a:pt x="1687" y="338"/>
                      </a:lnTo>
                      <a:lnTo>
                        <a:pt x="1574" y="281"/>
                      </a:lnTo>
                      <a:lnTo>
                        <a:pt x="1518" y="281"/>
                      </a:lnTo>
                      <a:lnTo>
                        <a:pt x="1462" y="338"/>
                      </a:lnTo>
                      <a:lnTo>
                        <a:pt x="1406" y="338"/>
                      </a:lnTo>
                      <a:lnTo>
                        <a:pt x="1293" y="281"/>
                      </a:lnTo>
                      <a:lnTo>
                        <a:pt x="1181" y="225"/>
                      </a:lnTo>
                      <a:lnTo>
                        <a:pt x="1125" y="169"/>
                      </a:lnTo>
                      <a:lnTo>
                        <a:pt x="1068" y="0"/>
                      </a:lnTo>
                      <a:close/>
                    </a:path>
                  </a:pathLst>
                </a:custGeom>
                <a:solidFill>
                  <a:srgbClr val="B0D0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2" name="Google Shape;7172;p15"/>
                <p:cNvSpPr/>
                <p:nvPr/>
              </p:nvSpPr>
              <p:spPr>
                <a:xfrm>
                  <a:off x="2170175" y="1072250"/>
                  <a:ext cx="29550" cy="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2" h="1744" extrusionOk="0">
                      <a:moveTo>
                        <a:pt x="956" y="1"/>
                      </a:moveTo>
                      <a:lnTo>
                        <a:pt x="788" y="57"/>
                      </a:lnTo>
                      <a:lnTo>
                        <a:pt x="563" y="169"/>
                      </a:lnTo>
                      <a:lnTo>
                        <a:pt x="394" y="282"/>
                      </a:lnTo>
                      <a:lnTo>
                        <a:pt x="57" y="619"/>
                      </a:lnTo>
                      <a:lnTo>
                        <a:pt x="1" y="731"/>
                      </a:lnTo>
                      <a:lnTo>
                        <a:pt x="57" y="900"/>
                      </a:lnTo>
                      <a:lnTo>
                        <a:pt x="57" y="1069"/>
                      </a:lnTo>
                      <a:lnTo>
                        <a:pt x="57" y="1237"/>
                      </a:lnTo>
                      <a:lnTo>
                        <a:pt x="1" y="1293"/>
                      </a:lnTo>
                      <a:lnTo>
                        <a:pt x="1" y="1743"/>
                      </a:lnTo>
                      <a:lnTo>
                        <a:pt x="113" y="1743"/>
                      </a:lnTo>
                      <a:lnTo>
                        <a:pt x="226" y="1687"/>
                      </a:lnTo>
                      <a:lnTo>
                        <a:pt x="507" y="1518"/>
                      </a:lnTo>
                      <a:lnTo>
                        <a:pt x="900" y="1350"/>
                      </a:lnTo>
                      <a:lnTo>
                        <a:pt x="900" y="1293"/>
                      </a:lnTo>
                      <a:lnTo>
                        <a:pt x="844" y="1237"/>
                      </a:lnTo>
                      <a:lnTo>
                        <a:pt x="732" y="1181"/>
                      </a:lnTo>
                      <a:lnTo>
                        <a:pt x="675" y="1237"/>
                      </a:lnTo>
                      <a:lnTo>
                        <a:pt x="563" y="1237"/>
                      </a:lnTo>
                      <a:lnTo>
                        <a:pt x="563" y="1069"/>
                      </a:lnTo>
                      <a:lnTo>
                        <a:pt x="675" y="900"/>
                      </a:lnTo>
                      <a:lnTo>
                        <a:pt x="732" y="788"/>
                      </a:lnTo>
                      <a:lnTo>
                        <a:pt x="844" y="731"/>
                      </a:lnTo>
                      <a:lnTo>
                        <a:pt x="900" y="788"/>
                      </a:lnTo>
                      <a:lnTo>
                        <a:pt x="1013" y="788"/>
                      </a:lnTo>
                      <a:lnTo>
                        <a:pt x="1013" y="675"/>
                      </a:lnTo>
                      <a:lnTo>
                        <a:pt x="1013" y="619"/>
                      </a:lnTo>
                      <a:lnTo>
                        <a:pt x="1013" y="507"/>
                      </a:lnTo>
                      <a:lnTo>
                        <a:pt x="900" y="450"/>
                      </a:lnTo>
                      <a:lnTo>
                        <a:pt x="844" y="338"/>
                      </a:lnTo>
                      <a:lnTo>
                        <a:pt x="956" y="169"/>
                      </a:lnTo>
                      <a:lnTo>
                        <a:pt x="1069" y="169"/>
                      </a:lnTo>
                      <a:lnTo>
                        <a:pt x="1181" y="113"/>
                      </a:lnTo>
                      <a:lnTo>
                        <a:pt x="1069" y="1"/>
                      </a:lnTo>
                      <a:close/>
                    </a:path>
                  </a:pathLst>
                </a:custGeom>
                <a:solidFill>
                  <a:srgbClr val="A4C5A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3" name="Google Shape;7173;p15"/>
                <p:cNvSpPr/>
                <p:nvPr/>
              </p:nvSpPr>
              <p:spPr>
                <a:xfrm>
                  <a:off x="2161750" y="1056800"/>
                  <a:ext cx="49200" cy="30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8" h="1237" extrusionOk="0">
                      <a:moveTo>
                        <a:pt x="1743" y="0"/>
                      </a:moveTo>
                      <a:lnTo>
                        <a:pt x="1631" y="57"/>
                      </a:lnTo>
                      <a:lnTo>
                        <a:pt x="1518" y="113"/>
                      </a:lnTo>
                      <a:lnTo>
                        <a:pt x="1237" y="394"/>
                      </a:lnTo>
                      <a:lnTo>
                        <a:pt x="844" y="563"/>
                      </a:lnTo>
                      <a:lnTo>
                        <a:pt x="169" y="844"/>
                      </a:lnTo>
                      <a:lnTo>
                        <a:pt x="1" y="956"/>
                      </a:lnTo>
                      <a:lnTo>
                        <a:pt x="1" y="1012"/>
                      </a:lnTo>
                      <a:lnTo>
                        <a:pt x="1" y="1125"/>
                      </a:lnTo>
                      <a:lnTo>
                        <a:pt x="169" y="1181"/>
                      </a:lnTo>
                      <a:lnTo>
                        <a:pt x="338" y="1237"/>
                      </a:lnTo>
                      <a:lnTo>
                        <a:pt x="394" y="1237"/>
                      </a:lnTo>
                      <a:lnTo>
                        <a:pt x="450" y="1181"/>
                      </a:lnTo>
                      <a:lnTo>
                        <a:pt x="563" y="1125"/>
                      </a:lnTo>
                      <a:lnTo>
                        <a:pt x="731" y="1125"/>
                      </a:lnTo>
                      <a:lnTo>
                        <a:pt x="788" y="1012"/>
                      </a:lnTo>
                      <a:lnTo>
                        <a:pt x="900" y="900"/>
                      </a:lnTo>
                      <a:lnTo>
                        <a:pt x="1012" y="787"/>
                      </a:lnTo>
                      <a:lnTo>
                        <a:pt x="1293" y="675"/>
                      </a:lnTo>
                      <a:lnTo>
                        <a:pt x="1406" y="675"/>
                      </a:lnTo>
                      <a:lnTo>
                        <a:pt x="1518" y="731"/>
                      </a:lnTo>
                      <a:lnTo>
                        <a:pt x="1574" y="675"/>
                      </a:lnTo>
                      <a:lnTo>
                        <a:pt x="1687" y="619"/>
                      </a:lnTo>
                      <a:lnTo>
                        <a:pt x="1631" y="394"/>
                      </a:lnTo>
                      <a:lnTo>
                        <a:pt x="1631" y="338"/>
                      </a:lnTo>
                      <a:lnTo>
                        <a:pt x="1743" y="338"/>
                      </a:lnTo>
                      <a:lnTo>
                        <a:pt x="1799" y="394"/>
                      </a:lnTo>
                      <a:lnTo>
                        <a:pt x="1855" y="394"/>
                      </a:lnTo>
                      <a:lnTo>
                        <a:pt x="1855" y="338"/>
                      </a:lnTo>
                      <a:lnTo>
                        <a:pt x="1855" y="281"/>
                      </a:lnTo>
                      <a:lnTo>
                        <a:pt x="1912" y="169"/>
                      </a:lnTo>
                      <a:lnTo>
                        <a:pt x="1968" y="113"/>
                      </a:lnTo>
                      <a:lnTo>
                        <a:pt x="1968" y="0"/>
                      </a:lnTo>
                      <a:close/>
                    </a:path>
                  </a:pathLst>
                </a:custGeom>
                <a:solidFill>
                  <a:srgbClr val="91B7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4" name="Google Shape;7174;p15"/>
                <p:cNvSpPr/>
                <p:nvPr/>
              </p:nvSpPr>
              <p:spPr>
                <a:xfrm>
                  <a:off x="2230600" y="1101775"/>
                  <a:ext cx="5650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394" extrusionOk="0">
                      <a:moveTo>
                        <a:pt x="226" y="0"/>
                      </a:moveTo>
                      <a:lnTo>
                        <a:pt x="113" y="112"/>
                      </a:lnTo>
                      <a:lnTo>
                        <a:pt x="57" y="169"/>
                      </a:lnTo>
                      <a:lnTo>
                        <a:pt x="1" y="112"/>
                      </a:lnTo>
                      <a:lnTo>
                        <a:pt x="57" y="281"/>
                      </a:lnTo>
                      <a:lnTo>
                        <a:pt x="169" y="393"/>
                      </a:lnTo>
                      <a:lnTo>
                        <a:pt x="226" y="225"/>
                      </a:lnTo>
                      <a:lnTo>
                        <a:pt x="226" y="112"/>
                      </a:lnTo>
                      <a:lnTo>
                        <a:pt x="226" y="56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rgbClr val="ABCB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5" name="Google Shape;7175;p15"/>
                <p:cNvSpPr/>
                <p:nvPr/>
              </p:nvSpPr>
              <p:spPr>
                <a:xfrm>
                  <a:off x="2180025" y="1096150"/>
                  <a:ext cx="42175" cy="6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2418" extrusionOk="0">
                      <a:moveTo>
                        <a:pt x="1405" y="0"/>
                      </a:moveTo>
                      <a:lnTo>
                        <a:pt x="1293" y="281"/>
                      </a:lnTo>
                      <a:lnTo>
                        <a:pt x="1237" y="394"/>
                      </a:lnTo>
                      <a:lnTo>
                        <a:pt x="1068" y="394"/>
                      </a:lnTo>
                      <a:lnTo>
                        <a:pt x="1068" y="450"/>
                      </a:lnTo>
                      <a:lnTo>
                        <a:pt x="1068" y="562"/>
                      </a:lnTo>
                      <a:lnTo>
                        <a:pt x="1068" y="618"/>
                      </a:lnTo>
                      <a:lnTo>
                        <a:pt x="956" y="618"/>
                      </a:lnTo>
                      <a:lnTo>
                        <a:pt x="900" y="562"/>
                      </a:lnTo>
                      <a:lnTo>
                        <a:pt x="900" y="506"/>
                      </a:lnTo>
                      <a:lnTo>
                        <a:pt x="900" y="394"/>
                      </a:lnTo>
                      <a:lnTo>
                        <a:pt x="900" y="337"/>
                      </a:lnTo>
                      <a:lnTo>
                        <a:pt x="843" y="281"/>
                      </a:lnTo>
                      <a:lnTo>
                        <a:pt x="787" y="337"/>
                      </a:lnTo>
                      <a:lnTo>
                        <a:pt x="787" y="394"/>
                      </a:lnTo>
                      <a:lnTo>
                        <a:pt x="731" y="562"/>
                      </a:lnTo>
                      <a:lnTo>
                        <a:pt x="675" y="675"/>
                      </a:lnTo>
                      <a:lnTo>
                        <a:pt x="619" y="731"/>
                      </a:lnTo>
                      <a:lnTo>
                        <a:pt x="619" y="787"/>
                      </a:lnTo>
                      <a:lnTo>
                        <a:pt x="562" y="900"/>
                      </a:lnTo>
                      <a:lnTo>
                        <a:pt x="506" y="1068"/>
                      </a:lnTo>
                      <a:lnTo>
                        <a:pt x="450" y="1124"/>
                      </a:lnTo>
                      <a:lnTo>
                        <a:pt x="394" y="1124"/>
                      </a:lnTo>
                      <a:lnTo>
                        <a:pt x="338" y="1068"/>
                      </a:lnTo>
                      <a:lnTo>
                        <a:pt x="113" y="1181"/>
                      </a:lnTo>
                      <a:lnTo>
                        <a:pt x="57" y="1293"/>
                      </a:lnTo>
                      <a:lnTo>
                        <a:pt x="0" y="1405"/>
                      </a:lnTo>
                      <a:lnTo>
                        <a:pt x="113" y="1518"/>
                      </a:lnTo>
                      <a:lnTo>
                        <a:pt x="169" y="1574"/>
                      </a:lnTo>
                      <a:lnTo>
                        <a:pt x="394" y="1574"/>
                      </a:lnTo>
                      <a:lnTo>
                        <a:pt x="562" y="1462"/>
                      </a:lnTo>
                      <a:lnTo>
                        <a:pt x="787" y="1405"/>
                      </a:lnTo>
                      <a:lnTo>
                        <a:pt x="619" y="1518"/>
                      </a:lnTo>
                      <a:lnTo>
                        <a:pt x="562" y="1574"/>
                      </a:lnTo>
                      <a:lnTo>
                        <a:pt x="562" y="1686"/>
                      </a:lnTo>
                      <a:lnTo>
                        <a:pt x="619" y="1855"/>
                      </a:lnTo>
                      <a:lnTo>
                        <a:pt x="675" y="1855"/>
                      </a:lnTo>
                      <a:lnTo>
                        <a:pt x="675" y="1967"/>
                      </a:lnTo>
                      <a:lnTo>
                        <a:pt x="731" y="2080"/>
                      </a:lnTo>
                      <a:lnTo>
                        <a:pt x="956" y="2080"/>
                      </a:lnTo>
                      <a:lnTo>
                        <a:pt x="900" y="2136"/>
                      </a:lnTo>
                      <a:lnTo>
                        <a:pt x="843" y="2248"/>
                      </a:lnTo>
                      <a:lnTo>
                        <a:pt x="900" y="2361"/>
                      </a:lnTo>
                      <a:lnTo>
                        <a:pt x="956" y="2417"/>
                      </a:lnTo>
                      <a:lnTo>
                        <a:pt x="1237" y="2417"/>
                      </a:lnTo>
                      <a:lnTo>
                        <a:pt x="1349" y="2361"/>
                      </a:lnTo>
                      <a:lnTo>
                        <a:pt x="1462" y="2305"/>
                      </a:lnTo>
                      <a:lnTo>
                        <a:pt x="1518" y="2136"/>
                      </a:lnTo>
                      <a:lnTo>
                        <a:pt x="1349" y="1967"/>
                      </a:lnTo>
                      <a:lnTo>
                        <a:pt x="1181" y="1743"/>
                      </a:lnTo>
                      <a:lnTo>
                        <a:pt x="1124" y="1686"/>
                      </a:lnTo>
                      <a:lnTo>
                        <a:pt x="1124" y="1630"/>
                      </a:lnTo>
                      <a:lnTo>
                        <a:pt x="1124" y="1574"/>
                      </a:lnTo>
                      <a:lnTo>
                        <a:pt x="1237" y="1630"/>
                      </a:lnTo>
                      <a:lnTo>
                        <a:pt x="1405" y="1630"/>
                      </a:lnTo>
                      <a:lnTo>
                        <a:pt x="1574" y="1518"/>
                      </a:lnTo>
                      <a:lnTo>
                        <a:pt x="1630" y="1462"/>
                      </a:lnTo>
                      <a:lnTo>
                        <a:pt x="1630" y="1349"/>
                      </a:lnTo>
                      <a:lnTo>
                        <a:pt x="1574" y="1181"/>
                      </a:lnTo>
                      <a:lnTo>
                        <a:pt x="1518" y="1068"/>
                      </a:lnTo>
                      <a:lnTo>
                        <a:pt x="1574" y="956"/>
                      </a:lnTo>
                      <a:lnTo>
                        <a:pt x="1630" y="843"/>
                      </a:lnTo>
                      <a:lnTo>
                        <a:pt x="1687" y="787"/>
                      </a:lnTo>
                      <a:lnTo>
                        <a:pt x="1687" y="675"/>
                      </a:lnTo>
                      <a:lnTo>
                        <a:pt x="1630" y="618"/>
                      </a:lnTo>
                      <a:lnTo>
                        <a:pt x="1630" y="506"/>
                      </a:lnTo>
                      <a:lnTo>
                        <a:pt x="1687" y="281"/>
                      </a:lnTo>
                      <a:lnTo>
                        <a:pt x="1630" y="225"/>
                      </a:lnTo>
                      <a:lnTo>
                        <a:pt x="1630" y="169"/>
                      </a:lnTo>
                      <a:lnTo>
                        <a:pt x="1518" y="56"/>
                      </a:lnTo>
                      <a:lnTo>
                        <a:pt x="1405" y="0"/>
                      </a:lnTo>
                      <a:close/>
                    </a:path>
                  </a:pathLst>
                </a:custGeom>
                <a:solidFill>
                  <a:srgbClr val="B3D3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6" name="Google Shape;7176;p15"/>
                <p:cNvSpPr/>
                <p:nvPr/>
              </p:nvSpPr>
              <p:spPr>
                <a:xfrm>
                  <a:off x="2187050" y="1157975"/>
                  <a:ext cx="47800" cy="1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2" h="731" extrusionOk="0">
                      <a:moveTo>
                        <a:pt x="57" y="0"/>
                      </a:moveTo>
                      <a:lnTo>
                        <a:pt x="0" y="113"/>
                      </a:lnTo>
                      <a:lnTo>
                        <a:pt x="0" y="225"/>
                      </a:lnTo>
                      <a:lnTo>
                        <a:pt x="113" y="281"/>
                      </a:lnTo>
                      <a:lnTo>
                        <a:pt x="169" y="394"/>
                      </a:lnTo>
                      <a:lnTo>
                        <a:pt x="225" y="506"/>
                      </a:lnTo>
                      <a:lnTo>
                        <a:pt x="338" y="562"/>
                      </a:lnTo>
                      <a:lnTo>
                        <a:pt x="450" y="562"/>
                      </a:lnTo>
                      <a:lnTo>
                        <a:pt x="562" y="619"/>
                      </a:lnTo>
                      <a:lnTo>
                        <a:pt x="675" y="675"/>
                      </a:lnTo>
                      <a:lnTo>
                        <a:pt x="731" y="731"/>
                      </a:lnTo>
                      <a:lnTo>
                        <a:pt x="900" y="731"/>
                      </a:lnTo>
                      <a:lnTo>
                        <a:pt x="1630" y="450"/>
                      </a:lnTo>
                      <a:lnTo>
                        <a:pt x="1743" y="394"/>
                      </a:lnTo>
                      <a:lnTo>
                        <a:pt x="1799" y="338"/>
                      </a:lnTo>
                      <a:lnTo>
                        <a:pt x="1911" y="281"/>
                      </a:lnTo>
                      <a:lnTo>
                        <a:pt x="1855" y="169"/>
                      </a:lnTo>
                      <a:lnTo>
                        <a:pt x="1687" y="225"/>
                      </a:lnTo>
                      <a:lnTo>
                        <a:pt x="1574" y="338"/>
                      </a:lnTo>
                      <a:lnTo>
                        <a:pt x="1518" y="394"/>
                      </a:lnTo>
                      <a:lnTo>
                        <a:pt x="1406" y="394"/>
                      </a:lnTo>
                      <a:lnTo>
                        <a:pt x="1406" y="338"/>
                      </a:lnTo>
                      <a:lnTo>
                        <a:pt x="1462" y="225"/>
                      </a:lnTo>
                      <a:lnTo>
                        <a:pt x="1574" y="169"/>
                      </a:lnTo>
                      <a:lnTo>
                        <a:pt x="1574" y="113"/>
                      </a:lnTo>
                      <a:lnTo>
                        <a:pt x="1518" y="56"/>
                      </a:lnTo>
                      <a:lnTo>
                        <a:pt x="1349" y="56"/>
                      </a:lnTo>
                      <a:lnTo>
                        <a:pt x="1237" y="169"/>
                      </a:lnTo>
                      <a:lnTo>
                        <a:pt x="1068" y="169"/>
                      </a:lnTo>
                      <a:lnTo>
                        <a:pt x="900" y="281"/>
                      </a:lnTo>
                      <a:lnTo>
                        <a:pt x="506" y="281"/>
                      </a:lnTo>
                      <a:lnTo>
                        <a:pt x="450" y="225"/>
                      </a:lnTo>
                      <a:lnTo>
                        <a:pt x="281" y="56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91B3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7" name="Google Shape;7177;p15"/>
                <p:cNvSpPr/>
                <p:nvPr/>
              </p:nvSpPr>
              <p:spPr>
                <a:xfrm>
                  <a:off x="2184225" y="1143925"/>
                  <a:ext cx="35175" cy="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7" h="900" extrusionOk="0">
                      <a:moveTo>
                        <a:pt x="451" y="0"/>
                      </a:moveTo>
                      <a:lnTo>
                        <a:pt x="338" y="113"/>
                      </a:lnTo>
                      <a:lnTo>
                        <a:pt x="226" y="169"/>
                      </a:lnTo>
                      <a:lnTo>
                        <a:pt x="113" y="225"/>
                      </a:lnTo>
                      <a:lnTo>
                        <a:pt x="57" y="337"/>
                      </a:lnTo>
                      <a:lnTo>
                        <a:pt x="1" y="450"/>
                      </a:lnTo>
                      <a:lnTo>
                        <a:pt x="1" y="506"/>
                      </a:lnTo>
                      <a:lnTo>
                        <a:pt x="57" y="675"/>
                      </a:lnTo>
                      <a:lnTo>
                        <a:pt x="113" y="675"/>
                      </a:lnTo>
                      <a:lnTo>
                        <a:pt x="113" y="618"/>
                      </a:lnTo>
                      <a:lnTo>
                        <a:pt x="338" y="618"/>
                      </a:lnTo>
                      <a:lnTo>
                        <a:pt x="451" y="675"/>
                      </a:lnTo>
                      <a:lnTo>
                        <a:pt x="507" y="787"/>
                      </a:lnTo>
                      <a:lnTo>
                        <a:pt x="563" y="900"/>
                      </a:lnTo>
                      <a:lnTo>
                        <a:pt x="675" y="843"/>
                      </a:lnTo>
                      <a:lnTo>
                        <a:pt x="844" y="787"/>
                      </a:lnTo>
                      <a:lnTo>
                        <a:pt x="1013" y="731"/>
                      </a:lnTo>
                      <a:lnTo>
                        <a:pt x="1181" y="618"/>
                      </a:lnTo>
                      <a:lnTo>
                        <a:pt x="1237" y="562"/>
                      </a:lnTo>
                      <a:lnTo>
                        <a:pt x="1237" y="506"/>
                      </a:lnTo>
                      <a:lnTo>
                        <a:pt x="1406" y="506"/>
                      </a:lnTo>
                      <a:lnTo>
                        <a:pt x="1406" y="450"/>
                      </a:lnTo>
                      <a:lnTo>
                        <a:pt x="1350" y="225"/>
                      </a:lnTo>
                      <a:lnTo>
                        <a:pt x="1237" y="337"/>
                      </a:lnTo>
                      <a:lnTo>
                        <a:pt x="1069" y="394"/>
                      </a:lnTo>
                      <a:lnTo>
                        <a:pt x="900" y="450"/>
                      </a:lnTo>
                      <a:lnTo>
                        <a:pt x="732" y="394"/>
                      </a:lnTo>
                      <a:lnTo>
                        <a:pt x="844" y="225"/>
                      </a:lnTo>
                      <a:lnTo>
                        <a:pt x="1013" y="113"/>
                      </a:lnTo>
                      <a:lnTo>
                        <a:pt x="1013" y="56"/>
                      </a:lnTo>
                      <a:lnTo>
                        <a:pt x="1013" y="0"/>
                      </a:lnTo>
                      <a:lnTo>
                        <a:pt x="900" y="0"/>
                      </a:lnTo>
                      <a:lnTo>
                        <a:pt x="619" y="169"/>
                      </a:lnTo>
                      <a:lnTo>
                        <a:pt x="619" y="113"/>
                      </a:lnTo>
                      <a:lnTo>
                        <a:pt x="619" y="56"/>
                      </a:lnTo>
                      <a:lnTo>
                        <a:pt x="563" y="0"/>
                      </a:lnTo>
                      <a:close/>
                    </a:path>
                  </a:pathLst>
                </a:custGeom>
                <a:solidFill>
                  <a:srgbClr val="ABCB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8" name="Google Shape;7178;p15"/>
                <p:cNvSpPr/>
                <p:nvPr/>
              </p:nvSpPr>
              <p:spPr>
                <a:xfrm>
                  <a:off x="2198300" y="1159375"/>
                  <a:ext cx="16875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5" h="394" extrusionOk="0">
                      <a:moveTo>
                        <a:pt x="618" y="0"/>
                      </a:moveTo>
                      <a:lnTo>
                        <a:pt x="450" y="57"/>
                      </a:lnTo>
                      <a:lnTo>
                        <a:pt x="337" y="113"/>
                      </a:lnTo>
                      <a:lnTo>
                        <a:pt x="112" y="113"/>
                      </a:lnTo>
                      <a:lnTo>
                        <a:pt x="0" y="282"/>
                      </a:lnTo>
                      <a:lnTo>
                        <a:pt x="56" y="338"/>
                      </a:lnTo>
                      <a:lnTo>
                        <a:pt x="169" y="282"/>
                      </a:lnTo>
                      <a:lnTo>
                        <a:pt x="225" y="282"/>
                      </a:lnTo>
                      <a:lnTo>
                        <a:pt x="281" y="338"/>
                      </a:lnTo>
                      <a:lnTo>
                        <a:pt x="281" y="394"/>
                      </a:lnTo>
                      <a:lnTo>
                        <a:pt x="337" y="394"/>
                      </a:lnTo>
                      <a:lnTo>
                        <a:pt x="506" y="338"/>
                      </a:lnTo>
                      <a:lnTo>
                        <a:pt x="562" y="225"/>
                      </a:lnTo>
                      <a:lnTo>
                        <a:pt x="674" y="169"/>
                      </a:lnTo>
                      <a:lnTo>
                        <a:pt x="674" y="113"/>
                      </a:lnTo>
                      <a:lnTo>
                        <a:pt x="618" y="113"/>
                      </a:lnTo>
                      <a:lnTo>
                        <a:pt x="618" y="0"/>
                      </a:lnTo>
                      <a:close/>
                    </a:path>
                  </a:pathLst>
                </a:custGeom>
                <a:solidFill>
                  <a:srgbClr val="A0C0A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9" name="Google Shape;7179;p15"/>
                <p:cNvSpPr/>
                <p:nvPr/>
              </p:nvSpPr>
              <p:spPr>
                <a:xfrm>
                  <a:off x="2213750" y="1160775"/>
                  <a:ext cx="42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14" extrusionOk="0">
                      <a:moveTo>
                        <a:pt x="113" y="1"/>
                      </a:moveTo>
                      <a:lnTo>
                        <a:pt x="0" y="57"/>
                      </a:lnTo>
                      <a:lnTo>
                        <a:pt x="56" y="113"/>
                      </a:lnTo>
                      <a:lnTo>
                        <a:pt x="169" y="113"/>
                      </a:lnTo>
                      <a:lnTo>
                        <a:pt x="169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BCB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0" name="Google Shape;7180;p15"/>
                <p:cNvSpPr/>
                <p:nvPr/>
              </p:nvSpPr>
              <p:spPr>
                <a:xfrm>
                  <a:off x="2213750" y="1155150"/>
                  <a:ext cx="28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4" extrusionOk="0">
                      <a:moveTo>
                        <a:pt x="113" y="1"/>
                      </a:moveTo>
                      <a:lnTo>
                        <a:pt x="0" y="57"/>
                      </a:lnTo>
                      <a:lnTo>
                        <a:pt x="56" y="113"/>
                      </a:lnTo>
                      <a:lnTo>
                        <a:pt x="113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B3D3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1" name="Google Shape;7181;p15"/>
                <p:cNvSpPr/>
                <p:nvPr/>
              </p:nvSpPr>
              <p:spPr>
                <a:xfrm>
                  <a:off x="2250275" y="1148125"/>
                  <a:ext cx="23925" cy="1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620" extrusionOk="0">
                      <a:moveTo>
                        <a:pt x="844" y="1"/>
                      </a:moveTo>
                      <a:lnTo>
                        <a:pt x="788" y="57"/>
                      </a:lnTo>
                      <a:lnTo>
                        <a:pt x="731" y="57"/>
                      </a:lnTo>
                      <a:lnTo>
                        <a:pt x="619" y="113"/>
                      </a:lnTo>
                      <a:lnTo>
                        <a:pt x="394" y="338"/>
                      </a:lnTo>
                      <a:lnTo>
                        <a:pt x="113" y="450"/>
                      </a:lnTo>
                      <a:lnTo>
                        <a:pt x="57" y="507"/>
                      </a:lnTo>
                      <a:lnTo>
                        <a:pt x="1" y="563"/>
                      </a:lnTo>
                      <a:lnTo>
                        <a:pt x="57" y="619"/>
                      </a:lnTo>
                      <a:lnTo>
                        <a:pt x="113" y="563"/>
                      </a:lnTo>
                      <a:lnTo>
                        <a:pt x="169" y="507"/>
                      </a:lnTo>
                      <a:lnTo>
                        <a:pt x="282" y="507"/>
                      </a:lnTo>
                      <a:lnTo>
                        <a:pt x="394" y="563"/>
                      </a:lnTo>
                      <a:lnTo>
                        <a:pt x="563" y="450"/>
                      </a:lnTo>
                      <a:lnTo>
                        <a:pt x="675" y="394"/>
                      </a:lnTo>
                      <a:lnTo>
                        <a:pt x="956" y="113"/>
                      </a:lnTo>
                      <a:lnTo>
                        <a:pt x="900" y="1"/>
                      </a:lnTo>
                      <a:close/>
                    </a:path>
                  </a:pathLst>
                </a:custGeom>
                <a:solidFill>
                  <a:srgbClr val="76988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2" name="Google Shape;7182;p15"/>
                <p:cNvSpPr/>
                <p:nvPr/>
              </p:nvSpPr>
              <p:spPr>
                <a:xfrm>
                  <a:off x="2227800" y="1160775"/>
                  <a:ext cx="14075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338" extrusionOk="0">
                      <a:moveTo>
                        <a:pt x="394" y="1"/>
                      </a:moveTo>
                      <a:lnTo>
                        <a:pt x="225" y="57"/>
                      </a:lnTo>
                      <a:lnTo>
                        <a:pt x="225" y="169"/>
                      </a:lnTo>
                      <a:lnTo>
                        <a:pt x="113" y="226"/>
                      </a:lnTo>
                      <a:lnTo>
                        <a:pt x="0" y="338"/>
                      </a:lnTo>
                      <a:lnTo>
                        <a:pt x="338" y="282"/>
                      </a:lnTo>
                      <a:lnTo>
                        <a:pt x="506" y="169"/>
                      </a:lnTo>
                      <a:lnTo>
                        <a:pt x="562" y="113"/>
                      </a:lnTo>
                      <a:lnTo>
                        <a:pt x="506" y="57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7FA08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3" name="Google Shape;7183;p15"/>
                <p:cNvSpPr/>
                <p:nvPr/>
              </p:nvSpPr>
              <p:spPr>
                <a:xfrm>
                  <a:off x="2240450" y="1162175"/>
                  <a:ext cx="84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170" extrusionOk="0">
                      <a:moveTo>
                        <a:pt x="0" y="1"/>
                      </a:moveTo>
                      <a:lnTo>
                        <a:pt x="0" y="113"/>
                      </a:lnTo>
                      <a:lnTo>
                        <a:pt x="113" y="170"/>
                      </a:lnTo>
                      <a:lnTo>
                        <a:pt x="169" y="113"/>
                      </a:lnTo>
                      <a:lnTo>
                        <a:pt x="337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A2C3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4" name="Google Shape;7184;p15"/>
                <p:cNvSpPr/>
                <p:nvPr/>
              </p:nvSpPr>
              <p:spPr>
                <a:xfrm>
                  <a:off x="2248875" y="1162175"/>
                  <a:ext cx="42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0" extrusionOk="0">
                      <a:moveTo>
                        <a:pt x="57" y="1"/>
                      </a:moveTo>
                      <a:lnTo>
                        <a:pt x="0" y="57"/>
                      </a:lnTo>
                      <a:lnTo>
                        <a:pt x="113" y="170"/>
                      </a:lnTo>
                      <a:lnTo>
                        <a:pt x="169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A2C3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5" name="Google Shape;7185;p15"/>
                <p:cNvSpPr/>
                <p:nvPr/>
              </p:nvSpPr>
              <p:spPr>
                <a:xfrm>
                  <a:off x="2265725" y="1148125"/>
                  <a:ext cx="56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114" extrusionOk="0">
                      <a:moveTo>
                        <a:pt x="226" y="1"/>
                      </a:moveTo>
                      <a:lnTo>
                        <a:pt x="113" y="57"/>
                      </a:lnTo>
                      <a:lnTo>
                        <a:pt x="1" y="113"/>
                      </a:lnTo>
                      <a:lnTo>
                        <a:pt x="113" y="113"/>
                      </a:lnTo>
                      <a:lnTo>
                        <a:pt x="226" y="1"/>
                      </a:lnTo>
                      <a:close/>
                    </a:path>
                  </a:pathLst>
                </a:custGeom>
                <a:solidFill>
                  <a:srgbClr val="8BAE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6" name="Google Shape;7186;p15"/>
                <p:cNvSpPr/>
                <p:nvPr/>
              </p:nvSpPr>
              <p:spPr>
                <a:xfrm>
                  <a:off x="2258700" y="1134075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57"/>
                      </a:move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1" y="1"/>
                      </a:lnTo>
                      <a:lnTo>
                        <a:pt x="1" y="57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B0CF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7" name="Google Shape;7187;p15"/>
                <p:cNvSpPr/>
                <p:nvPr/>
              </p:nvSpPr>
              <p:spPr>
                <a:xfrm>
                  <a:off x="2258700" y="1134075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113" y="1"/>
                      </a:moveTo>
                      <a:lnTo>
                        <a:pt x="1" y="57"/>
                      </a:lnTo>
                      <a:lnTo>
                        <a:pt x="57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B0CF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8" name="Google Shape;7188;p15"/>
                <p:cNvSpPr/>
                <p:nvPr/>
              </p:nvSpPr>
              <p:spPr>
                <a:xfrm>
                  <a:off x="1721950" y="1218400"/>
                  <a:ext cx="54825" cy="4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3" h="1743" extrusionOk="0">
                      <a:moveTo>
                        <a:pt x="1574" y="899"/>
                      </a:moveTo>
                      <a:lnTo>
                        <a:pt x="1518" y="956"/>
                      </a:lnTo>
                      <a:lnTo>
                        <a:pt x="1462" y="1012"/>
                      </a:lnTo>
                      <a:lnTo>
                        <a:pt x="1462" y="956"/>
                      </a:lnTo>
                      <a:lnTo>
                        <a:pt x="1574" y="899"/>
                      </a:lnTo>
                      <a:close/>
                      <a:moveTo>
                        <a:pt x="225" y="0"/>
                      </a:moveTo>
                      <a:lnTo>
                        <a:pt x="113" y="113"/>
                      </a:lnTo>
                      <a:lnTo>
                        <a:pt x="56" y="225"/>
                      </a:lnTo>
                      <a:lnTo>
                        <a:pt x="169" y="337"/>
                      </a:lnTo>
                      <a:lnTo>
                        <a:pt x="225" y="337"/>
                      </a:lnTo>
                      <a:lnTo>
                        <a:pt x="225" y="394"/>
                      </a:lnTo>
                      <a:lnTo>
                        <a:pt x="225" y="450"/>
                      </a:lnTo>
                      <a:lnTo>
                        <a:pt x="56" y="562"/>
                      </a:lnTo>
                      <a:lnTo>
                        <a:pt x="0" y="618"/>
                      </a:lnTo>
                      <a:lnTo>
                        <a:pt x="0" y="675"/>
                      </a:lnTo>
                      <a:lnTo>
                        <a:pt x="56" y="787"/>
                      </a:lnTo>
                      <a:lnTo>
                        <a:pt x="113" y="843"/>
                      </a:lnTo>
                      <a:lnTo>
                        <a:pt x="113" y="956"/>
                      </a:lnTo>
                      <a:lnTo>
                        <a:pt x="113" y="1124"/>
                      </a:lnTo>
                      <a:lnTo>
                        <a:pt x="113" y="1237"/>
                      </a:lnTo>
                      <a:lnTo>
                        <a:pt x="113" y="1293"/>
                      </a:lnTo>
                      <a:lnTo>
                        <a:pt x="225" y="1349"/>
                      </a:lnTo>
                      <a:lnTo>
                        <a:pt x="225" y="1405"/>
                      </a:lnTo>
                      <a:lnTo>
                        <a:pt x="338" y="1518"/>
                      </a:lnTo>
                      <a:lnTo>
                        <a:pt x="394" y="1574"/>
                      </a:lnTo>
                      <a:lnTo>
                        <a:pt x="450" y="1574"/>
                      </a:lnTo>
                      <a:lnTo>
                        <a:pt x="562" y="1518"/>
                      </a:lnTo>
                      <a:lnTo>
                        <a:pt x="619" y="1461"/>
                      </a:lnTo>
                      <a:lnTo>
                        <a:pt x="731" y="1518"/>
                      </a:lnTo>
                      <a:lnTo>
                        <a:pt x="900" y="1574"/>
                      </a:lnTo>
                      <a:lnTo>
                        <a:pt x="956" y="1518"/>
                      </a:lnTo>
                      <a:lnTo>
                        <a:pt x="956" y="1461"/>
                      </a:lnTo>
                      <a:lnTo>
                        <a:pt x="843" y="1293"/>
                      </a:lnTo>
                      <a:lnTo>
                        <a:pt x="843" y="1237"/>
                      </a:lnTo>
                      <a:lnTo>
                        <a:pt x="843" y="1180"/>
                      </a:lnTo>
                      <a:lnTo>
                        <a:pt x="843" y="1124"/>
                      </a:lnTo>
                      <a:lnTo>
                        <a:pt x="843" y="1068"/>
                      </a:lnTo>
                      <a:lnTo>
                        <a:pt x="787" y="1012"/>
                      </a:lnTo>
                      <a:lnTo>
                        <a:pt x="843" y="956"/>
                      </a:lnTo>
                      <a:lnTo>
                        <a:pt x="900" y="899"/>
                      </a:lnTo>
                      <a:lnTo>
                        <a:pt x="956" y="899"/>
                      </a:lnTo>
                      <a:lnTo>
                        <a:pt x="1012" y="956"/>
                      </a:lnTo>
                      <a:lnTo>
                        <a:pt x="1068" y="1012"/>
                      </a:lnTo>
                      <a:lnTo>
                        <a:pt x="1124" y="1012"/>
                      </a:lnTo>
                      <a:lnTo>
                        <a:pt x="1237" y="956"/>
                      </a:lnTo>
                      <a:lnTo>
                        <a:pt x="1293" y="1068"/>
                      </a:lnTo>
                      <a:lnTo>
                        <a:pt x="1349" y="1124"/>
                      </a:lnTo>
                      <a:lnTo>
                        <a:pt x="1462" y="1180"/>
                      </a:lnTo>
                      <a:lnTo>
                        <a:pt x="1518" y="1293"/>
                      </a:lnTo>
                      <a:lnTo>
                        <a:pt x="1518" y="1349"/>
                      </a:lnTo>
                      <a:lnTo>
                        <a:pt x="1518" y="1405"/>
                      </a:lnTo>
                      <a:lnTo>
                        <a:pt x="1518" y="1518"/>
                      </a:lnTo>
                      <a:lnTo>
                        <a:pt x="1462" y="1574"/>
                      </a:lnTo>
                      <a:lnTo>
                        <a:pt x="1518" y="1742"/>
                      </a:lnTo>
                      <a:lnTo>
                        <a:pt x="1630" y="1742"/>
                      </a:lnTo>
                      <a:lnTo>
                        <a:pt x="1686" y="1686"/>
                      </a:lnTo>
                      <a:lnTo>
                        <a:pt x="1686" y="1461"/>
                      </a:lnTo>
                      <a:lnTo>
                        <a:pt x="1799" y="1293"/>
                      </a:lnTo>
                      <a:lnTo>
                        <a:pt x="2024" y="956"/>
                      </a:lnTo>
                      <a:lnTo>
                        <a:pt x="2136" y="956"/>
                      </a:lnTo>
                      <a:lnTo>
                        <a:pt x="2192" y="899"/>
                      </a:lnTo>
                      <a:lnTo>
                        <a:pt x="2080" y="787"/>
                      </a:lnTo>
                      <a:lnTo>
                        <a:pt x="1967" y="618"/>
                      </a:lnTo>
                      <a:lnTo>
                        <a:pt x="1630" y="618"/>
                      </a:lnTo>
                      <a:lnTo>
                        <a:pt x="1518" y="675"/>
                      </a:lnTo>
                      <a:lnTo>
                        <a:pt x="1462" y="731"/>
                      </a:lnTo>
                      <a:lnTo>
                        <a:pt x="1293" y="731"/>
                      </a:lnTo>
                      <a:lnTo>
                        <a:pt x="1181" y="618"/>
                      </a:lnTo>
                      <a:lnTo>
                        <a:pt x="1124" y="562"/>
                      </a:lnTo>
                      <a:lnTo>
                        <a:pt x="1068" y="506"/>
                      </a:lnTo>
                      <a:lnTo>
                        <a:pt x="1012" y="618"/>
                      </a:lnTo>
                      <a:lnTo>
                        <a:pt x="956" y="731"/>
                      </a:lnTo>
                      <a:lnTo>
                        <a:pt x="843" y="787"/>
                      </a:lnTo>
                      <a:lnTo>
                        <a:pt x="731" y="787"/>
                      </a:lnTo>
                      <a:lnTo>
                        <a:pt x="675" y="675"/>
                      </a:lnTo>
                      <a:lnTo>
                        <a:pt x="675" y="562"/>
                      </a:lnTo>
                      <a:lnTo>
                        <a:pt x="675" y="506"/>
                      </a:lnTo>
                      <a:lnTo>
                        <a:pt x="675" y="337"/>
                      </a:lnTo>
                      <a:lnTo>
                        <a:pt x="675" y="225"/>
                      </a:lnTo>
                      <a:lnTo>
                        <a:pt x="562" y="169"/>
                      </a:lnTo>
                      <a:lnTo>
                        <a:pt x="450" y="113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9EBF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9" name="Google Shape;7189;p15"/>
                <p:cNvSpPr/>
                <p:nvPr/>
              </p:nvSpPr>
              <p:spPr>
                <a:xfrm>
                  <a:off x="1705075" y="1231025"/>
                  <a:ext cx="15500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564" extrusionOk="0">
                      <a:moveTo>
                        <a:pt x="57" y="1"/>
                      </a:moveTo>
                      <a:lnTo>
                        <a:pt x="1" y="113"/>
                      </a:lnTo>
                      <a:lnTo>
                        <a:pt x="1" y="170"/>
                      </a:lnTo>
                      <a:lnTo>
                        <a:pt x="57" y="226"/>
                      </a:lnTo>
                      <a:lnTo>
                        <a:pt x="282" y="451"/>
                      </a:lnTo>
                      <a:lnTo>
                        <a:pt x="394" y="507"/>
                      </a:lnTo>
                      <a:lnTo>
                        <a:pt x="507" y="563"/>
                      </a:lnTo>
                      <a:lnTo>
                        <a:pt x="563" y="563"/>
                      </a:lnTo>
                      <a:lnTo>
                        <a:pt x="619" y="507"/>
                      </a:lnTo>
                      <a:lnTo>
                        <a:pt x="507" y="451"/>
                      </a:lnTo>
                      <a:lnTo>
                        <a:pt x="450" y="338"/>
                      </a:lnTo>
                      <a:lnTo>
                        <a:pt x="338" y="170"/>
                      </a:lnTo>
                      <a:lnTo>
                        <a:pt x="282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9EBF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0" name="Google Shape;7190;p15"/>
                <p:cNvSpPr/>
                <p:nvPr/>
              </p:nvSpPr>
              <p:spPr>
                <a:xfrm>
                  <a:off x="1741625" y="1219800"/>
                  <a:ext cx="4225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282" extrusionOk="0">
                      <a:moveTo>
                        <a:pt x="113" y="0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0" y="225"/>
                      </a:lnTo>
                      <a:lnTo>
                        <a:pt x="0" y="281"/>
                      </a:lnTo>
                      <a:lnTo>
                        <a:pt x="113" y="281"/>
                      </a:lnTo>
                      <a:lnTo>
                        <a:pt x="169" y="225"/>
                      </a:lnTo>
                      <a:lnTo>
                        <a:pt x="113" y="113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9EBF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1" name="Google Shape;7191;p15"/>
                <p:cNvSpPr/>
                <p:nvPr/>
              </p:nvSpPr>
              <p:spPr>
                <a:xfrm>
                  <a:off x="1684000" y="1214175"/>
                  <a:ext cx="42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82" extrusionOk="0">
                      <a:moveTo>
                        <a:pt x="1" y="0"/>
                      </a:moveTo>
                      <a:lnTo>
                        <a:pt x="1" y="57"/>
                      </a:lnTo>
                      <a:lnTo>
                        <a:pt x="57" y="169"/>
                      </a:lnTo>
                      <a:lnTo>
                        <a:pt x="169" y="282"/>
                      </a:lnTo>
                      <a:lnTo>
                        <a:pt x="169" y="113"/>
                      </a:lnTo>
                      <a:lnTo>
                        <a:pt x="113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1C3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2" name="Google Shape;7192;p15"/>
                <p:cNvSpPr/>
                <p:nvPr/>
              </p:nvSpPr>
              <p:spPr>
                <a:xfrm>
                  <a:off x="1702275" y="1183250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BCC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3" name="Google Shape;7193;p15"/>
                <p:cNvSpPr/>
                <p:nvPr/>
              </p:nvSpPr>
              <p:spPr>
                <a:xfrm>
                  <a:off x="1688225" y="12212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1C3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4" name="Google Shape;7194;p15"/>
                <p:cNvSpPr/>
                <p:nvPr/>
              </p:nvSpPr>
              <p:spPr>
                <a:xfrm>
                  <a:off x="1721950" y="1238050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56" y="1"/>
                      </a:moveTo>
                      <a:lnTo>
                        <a:pt x="56" y="1"/>
                      </a:lnTo>
                      <a:lnTo>
                        <a:pt x="0" y="113"/>
                      </a:lnTo>
                      <a:lnTo>
                        <a:pt x="0" y="113"/>
                      </a:lnTo>
                      <a:lnTo>
                        <a:pt x="56" y="1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9EBF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5" name="Google Shape;7195;p15"/>
                <p:cNvSpPr/>
                <p:nvPr/>
              </p:nvSpPr>
              <p:spPr>
                <a:xfrm>
                  <a:off x="2026850" y="1052575"/>
                  <a:ext cx="71700" cy="36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8" h="1463" extrusionOk="0">
                      <a:moveTo>
                        <a:pt x="113" y="1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1" y="169"/>
                      </a:lnTo>
                      <a:lnTo>
                        <a:pt x="113" y="169"/>
                      </a:lnTo>
                      <a:lnTo>
                        <a:pt x="170" y="282"/>
                      </a:lnTo>
                      <a:lnTo>
                        <a:pt x="170" y="450"/>
                      </a:lnTo>
                      <a:lnTo>
                        <a:pt x="113" y="675"/>
                      </a:lnTo>
                      <a:lnTo>
                        <a:pt x="113" y="788"/>
                      </a:lnTo>
                      <a:lnTo>
                        <a:pt x="226" y="900"/>
                      </a:lnTo>
                      <a:lnTo>
                        <a:pt x="338" y="1069"/>
                      </a:lnTo>
                      <a:lnTo>
                        <a:pt x="394" y="1069"/>
                      </a:lnTo>
                      <a:lnTo>
                        <a:pt x="507" y="1013"/>
                      </a:lnTo>
                      <a:lnTo>
                        <a:pt x="675" y="1237"/>
                      </a:lnTo>
                      <a:lnTo>
                        <a:pt x="788" y="1350"/>
                      </a:lnTo>
                      <a:lnTo>
                        <a:pt x="844" y="1462"/>
                      </a:lnTo>
                      <a:lnTo>
                        <a:pt x="956" y="1462"/>
                      </a:lnTo>
                      <a:lnTo>
                        <a:pt x="1069" y="1406"/>
                      </a:lnTo>
                      <a:lnTo>
                        <a:pt x="1518" y="1237"/>
                      </a:lnTo>
                      <a:lnTo>
                        <a:pt x="1743" y="1181"/>
                      </a:lnTo>
                      <a:lnTo>
                        <a:pt x="1968" y="1181"/>
                      </a:lnTo>
                      <a:lnTo>
                        <a:pt x="2081" y="1237"/>
                      </a:lnTo>
                      <a:lnTo>
                        <a:pt x="2137" y="1237"/>
                      </a:lnTo>
                      <a:lnTo>
                        <a:pt x="2249" y="1125"/>
                      </a:lnTo>
                      <a:lnTo>
                        <a:pt x="2362" y="1013"/>
                      </a:lnTo>
                      <a:lnTo>
                        <a:pt x="2474" y="900"/>
                      </a:lnTo>
                      <a:lnTo>
                        <a:pt x="2530" y="844"/>
                      </a:lnTo>
                      <a:lnTo>
                        <a:pt x="2643" y="788"/>
                      </a:lnTo>
                      <a:lnTo>
                        <a:pt x="2867" y="788"/>
                      </a:lnTo>
                      <a:lnTo>
                        <a:pt x="2811" y="675"/>
                      </a:lnTo>
                      <a:lnTo>
                        <a:pt x="2755" y="563"/>
                      </a:lnTo>
                      <a:lnTo>
                        <a:pt x="2643" y="563"/>
                      </a:lnTo>
                      <a:lnTo>
                        <a:pt x="2586" y="619"/>
                      </a:lnTo>
                      <a:lnTo>
                        <a:pt x="2474" y="619"/>
                      </a:lnTo>
                      <a:lnTo>
                        <a:pt x="2418" y="675"/>
                      </a:lnTo>
                      <a:lnTo>
                        <a:pt x="2362" y="732"/>
                      </a:lnTo>
                      <a:lnTo>
                        <a:pt x="2193" y="675"/>
                      </a:lnTo>
                      <a:lnTo>
                        <a:pt x="2081" y="675"/>
                      </a:lnTo>
                      <a:lnTo>
                        <a:pt x="2081" y="507"/>
                      </a:lnTo>
                      <a:lnTo>
                        <a:pt x="2137" y="450"/>
                      </a:lnTo>
                      <a:lnTo>
                        <a:pt x="2081" y="338"/>
                      </a:lnTo>
                      <a:lnTo>
                        <a:pt x="2024" y="338"/>
                      </a:lnTo>
                      <a:lnTo>
                        <a:pt x="1968" y="394"/>
                      </a:lnTo>
                      <a:lnTo>
                        <a:pt x="1631" y="394"/>
                      </a:lnTo>
                      <a:lnTo>
                        <a:pt x="1518" y="338"/>
                      </a:lnTo>
                      <a:lnTo>
                        <a:pt x="1462" y="282"/>
                      </a:lnTo>
                      <a:lnTo>
                        <a:pt x="1350" y="226"/>
                      </a:lnTo>
                      <a:lnTo>
                        <a:pt x="1181" y="394"/>
                      </a:lnTo>
                      <a:lnTo>
                        <a:pt x="1069" y="450"/>
                      </a:lnTo>
                      <a:lnTo>
                        <a:pt x="1013" y="450"/>
                      </a:lnTo>
                      <a:lnTo>
                        <a:pt x="788" y="394"/>
                      </a:lnTo>
                      <a:lnTo>
                        <a:pt x="788" y="507"/>
                      </a:lnTo>
                      <a:lnTo>
                        <a:pt x="844" y="619"/>
                      </a:lnTo>
                      <a:lnTo>
                        <a:pt x="1069" y="732"/>
                      </a:lnTo>
                      <a:lnTo>
                        <a:pt x="956" y="732"/>
                      </a:lnTo>
                      <a:lnTo>
                        <a:pt x="900" y="788"/>
                      </a:lnTo>
                      <a:lnTo>
                        <a:pt x="732" y="788"/>
                      </a:lnTo>
                      <a:lnTo>
                        <a:pt x="788" y="619"/>
                      </a:lnTo>
                      <a:lnTo>
                        <a:pt x="788" y="507"/>
                      </a:lnTo>
                      <a:lnTo>
                        <a:pt x="732" y="450"/>
                      </a:lnTo>
                      <a:lnTo>
                        <a:pt x="394" y="226"/>
                      </a:lnTo>
                      <a:lnTo>
                        <a:pt x="282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ECF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6" name="Google Shape;7196;p15"/>
                <p:cNvSpPr/>
                <p:nvPr/>
              </p:nvSpPr>
              <p:spPr>
                <a:xfrm>
                  <a:off x="1955200" y="1093325"/>
                  <a:ext cx="81525" cy="3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1" h="1350" extrusionOk="0">
                      <a:moveTo>
                        <a:pt x="3092" y="1"/>
                      </a:moveTo>
                      <a:lnTo>
                        <a:pt x="3036" y="57"/>
                      </a:lnTo>
                      <a:lnTo>
                        <a:pt x="2979" y="113"/>
                      </a:lnTo>
                      <a:lnTo>
                        <a:pt x="2811" y="113"/>
                      </a:lnTo>
                      <a:lnTo>
                        <a:pt x="2755" y="226"/>
                      </a:lnTo>
                      <a:lnTo>
                        <a:pt x="2811" y="394"/>
                      </a:lnTo>
                      <a:lnTo>
                        <a:pt x="2698" y="507"/>
                      </a:lnTo>
                      <a:lnTo>
                        <a:pt x="2642" y="563"/>
                      </a:lnTo>
                      <a:lnTo>
                        <a:pt x="2586" y="619"/>
                      </a:lnTo>
                      <a:lnTo>
                        <a:pt x="2530" y="675"/>
                      </a:lnTo>
                      <a:lnTo>
                        <a:pt x="1799" y="675"/>
                      </a:lnTo>
                      <a:lnTo>
                        <a:pt x="1687" y="731"/>
                      </a:lnTo>
                      <a:lnTo>
                        <a:pt x="1518" y="731"/>
                      </a:lnTo>
                      <a:lnTo>
                        <a:pt x="1349" y="788"/>
                      </a:lnTo>
                      <a:lnTo>
                        <a:pt x="1237" y="844"/>
                      </a:lnTo>
                      <a:lnTo>
                        <a:pt x="1125" y="900"/>
                      </a:lnTo>
                      <a:lnTo>
                        <a:pt x="1012" y="844"/>
                      </a:lnTo>
                      <a:lnTo>
                        <a:pt x="900" y="731"/>
                      </a:lnTo>
                      <a:lnTo>
                        <a:pt x="844" y="675"/>
                      </a:lnTo>
                      <a:lnTo>
                        <a:pt x="731" y="619"/>
                      </a:lnTo>
                      <a:lnTo>
                        <a:pt x="562" y="563"/>
                      </a:lnTo>
                      <a:lnTo>
                        <a:pt x="394" y="507"/>
                      </a:lnTo>
                      <a:lnTo>
                        <a:pt x="338" y="450"/>
                      </a:lnTo>
                      <a:lnTo>
                        <a:pt x="281" y="338"/>
                      </a:lnTo>
                      <a:lnTo>
                        <a:pt x="281" y="282"/>
                      </a:lnTo>
                      <a:lnTo>
                        <a:pt x="225" y="226"/>
                      </a:lnTo>
                      <a:lnTo>
                        <a:pt x="57" y="226"/>
                      </a:lnTo>
                      <a:lnTo>
                        <a:pt x="0" y="450"/>
                      </a:lnTo>
                      <a:lnTo>
                        <a:pt x="0" y="675"/>
                      </a:lnTo>
                      <a:lnTo>
                        <a:pt x="113" y="788"/>
                      </a:lnTo>
                      <a:lnTo>
                        <a:pt x="281" y="844"/>
                      </a:lnTo>
                      <a:lnTo>
                        <a:pt x="450" y="900"/>
                      </a:lnTo>
                      <a:lnTo>
                        <a:pt x="562" y="956"/>
                      </a:lnTo>
                      <a:lnTo>
                        <a:pt x="787" y="1125"/>
                      </a:lnTo>
                      <a:lnTo>
                        <a:pt x="844" y="1237"/>
                      </a:lnTo>
                      <a:lnTo>
                        <a:pt x="956" y="1294"/>
                      </a:lnTo>
                      <a:lnTo>
                        <a:pt x="1237" y="1294"/>
                      </a:lnTo>
                      <a:lnTo>
                        <a:pt x="1518" y="1237"/>
                      </a:lnTo>
                      <a:lnTo>
                        <a:pt x="1630" y="1181"/>
                      </a:lnTo>
                      <a:lnTo>
                        <a:pt x="1743" y="1125"/>
                      </a:lnTo>
                      <a:lnTo>
                        <a:pt x="1799" y="1069"/>
                      </a:lnTo>
                      <a:lnTo>
                        <a:pt x="1855" y="1125"/>
                      </a:lnTo>
                      <a:lnTo>
                        <a:pt x="2024" y="1294"/>
                      </a:lnTo>
                      <a:lnTo>
                        <a:pt x="2080" y="1350"/>
                      </a:lnTo>
                      <a:lnTo>
                        <a:pt x="2136" y="1350"/>
                      </a:lnTo>
                      <a:lnTo>
                        <a:pt x="2249" y="1294"/>
                      </a:lnTo>
                      <a:lnTo>
                        <a:pt x="2305" y="1294"/>
                      </a:lnTo>
                      <a:lnTo>
                        <a:pt x="2361" y="1350"/>
                      </a:lnTo>
                      <a:lnTo>
                        <a:pt x="2698" y="1125"/>
                      </a:lnTo>
                      <a:lnTo>
                        <a:pt x="2755" y="1069"/>
                      </a:lnTo>
                      <a:lnTo>
                        <a:pt x="2867" y="1069"/>
                      </a:lnTo>
                      <a:lnTo>
                        <a:pt x="2979" y="1125"/>
                      </a:lnTo>
                      <a:lnTo>
                        <a:pt x="3092" y="1237"/>
                      </a:lnTo>
                      <a:lnTo>
                        <a:pt x="3148" y="1125"/>
                      </a:lnTo>
                      <a:lnTo>
                        <a:pt x="3260" y="731"/>
                      </a:lnTo>
                      <a:lnTo>
                        <a:pt x="3260" y="282"/>
                      </a:lnTo>
                      <a:lnTo>
                        <a:pt x="3260" y="226"/>
                      </a:lnTo>
                      <a:lnTo>
                        <a:pt x="3260" y="113"/>
                      </a:lnTo>
                      <a:lnTo>
                        <a:pt x="3260" y="57"/>
                      </a:lnTo>
                      <a:lnTo>
                        <a:pt x="3260" y="1"/>
                      </a:lnTo>
                      <a:close/>
                    </a:path>
                  </a:pathLst>
                </a:custGeom>
                <a:solidFill>
                  <a:srgbClr val="B3D3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7" name="Google Shape;7197;p15"/>
                <p:cNvSpPr/>
                <p:nvPr/>
              </p:nvSpPr>
              <p:spPr>
                <a:xfrm>
                  <a:off x="2035300" y="1082100"/>
                  <a:ext cx="12650" cy="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6" h="675" extrusionOk="0">
                      <a:moveTo>
                        <a:pt x="225" y="0"/>
                      </a:moveTo>
                      <a:lnTo>
                        <a:pt x="56" y="113"/>
                      </a:lnTo>
                      <a:lnTo>
                        <a:pt x="56" y="169"/>
                      </a:lnTo>
                      <a:lnTo>
                        <a:pt x="56" y="281"/>
                      </a:lnTo>
                      <a:lnTo>
                        <a:pt x="113" y="337"/>
                      </a:lnTo>
                      <a:lnTo>
                        <a:pt x="56" y="450"/>
                      </a:lnTo>
                      <a:lnTo>
                        <a:pt x="0" y="618"/>
                      </a:lnTo>
                      <a:lnTo>
                        <a:pt x="0" y="675"/>
                      </a:lnTo>
                      <a:lnTo>
                        <a:pt x="337" y="675"/>
                      </a:lnTo>
                      <a:lnTo>
                        <a:pt x="450" y="618"/>
                      </a:lnTo>
                      <a:lnTo>
                        <a:pt x="506" y="394"/>
                      </a:lnTo>
                      <a:lnTo>
                        <a:pt x="450" y="281"/>
                      </a:lnTo>
                      <a:lnTo>
                        <a:pt x="394" y="113"/>
                      </a:lnTo>
                      <a:lnTo>
                        <a:pt x="394" y="56"/>
                      </a:lnTo>
                      <a:lnTo>
                        <a:pt x="337" y="0"/>
                      </a:lnTo>
                      <a:close/>
                    </a:path>
                  </a:pathLst>
                </a:custGeom>
                <a:solidFill>
                  <a:srgbClr val="AECF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8" name="Google Shape;7198;p15"/>
                <p:cNvSpPr/>
                <p:nvPr/>
              </p:nvSpPr>
              <p:spPr>
                <a:xfrm>
                  <a:off x="2005775" y="1037125"/>
                  <a:ext cx="14075" cy="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395" extrusionOk="0">
                      <a:moveTo>
                        <a:pt x="507" y="1"/>
                      </a:moveTo>
                      <a:lnTo>
                        <a:pt x="282" y="57"/>
                      </a:lnTo>
                      <a:lnTo>
                        <a:pt x="282" y="169"/>
                      </a:lnTo>
                      <a:lnTo>
                        <a:pt x="226" y="225"/>
                      </a:lnTo>
                      <a:lnTo>
                        <a:pt x="113" y="169"/>
                      </a:lnTo>
                      <a:lnTo>
                        <a:pt x="1" y="169"/>
                      </a:lnTo>
                      <a:lnTo>
                        <a:pt x="1" y="225"/>
                      </a:lnTo>
                      <a:lnTo>
                        <a:pt x="1" y="282"/>
                      </a:lnTo>
                      <a:lnTo>
                        <a:pt x="1" y="338"/>
                      </a:lnTo>
                      <a:lnTo>
                        <a:pt x="226" y="338"/>
                      </a:lnTo>
                      <a:lnTo>
                        <a:pt x="450" y="394"/>
                      </a:lnTo>
                      <a:lnTo>
                        <a:pt x="563" y="338"/>
                      </a:lnTo>
                      <a:lnTo>
                        <a:pt x="563" y="225"/>
                      </a:lnTo>
                      <a:lnTo>
                        <a:pt x="507" y="1"/>
                      </a:lnTo>
                      <a:close/>
                    </a:path>
                  </a:pathLst>
                </a:custGeom>
                <a:solidFill>
                  <a:srgbClr val="ADD0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9" name="Google Shape;7199;p15"/>
                <p:cNvSpPr/>
                <p:nvPr/>
              </p:nvSpPr>
              <p:spPr>
                <a:xfrm>
                  <a:off x="2012800" y="1063825"/>
                  <a:ext cx="7050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451" extrusionOk="0">
                      <a:moveTo>
                        <a:pt x="57" y="0"/>
                      </a:moveTo>
                      <a:lnTo>
                        <a:pt x="1" y="113"/>
                      </a:lnTo>
                      <a:lnTo>
                        <a:pt x="1" y="225"/>
                      </a:lnTo>
                      <a:lnTo>
                        <a:pt x="57" y="394"/>
                      </a:lnTo>
                      <a:lnTo>
                        <a:pt x="113" y="450"/>
                      </a:lnTo>
                      <a:lnTo>
                        <a:pt x="169" y="450"/>
                      </a:lnTo>
                      <a:lnTo>
                        <a:pt x="226" y="394"/>
                      </a:lnTo>
                      <a:lnTo>
                        <a:pt x="282" y="338"/>
                      </a:lnTo>
                      <a:lnTo>
                        <a:pt x="226" y="169"/>
                      </a:lnTo>
                      <a:lnTo>
                        <a:pt x="169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6C9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0" name="Google Shape;7200;p15"/>
                <p:cNvSpPr/>
                <p:nvPr/>
              </p:nvSpPr>
              <p:spPr>
                <a:xfrm>
                  <a:off x="2031075" y="1079275"/>
                  <a:ext cx="9850" cy="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395" extrusionOk="0">
                      <a:moveTo>
                        <a:pt x="169" y="1"/>
                      </a:moveTo>
                      <a:lnTo>
                        <a:pt x="1" y="338"/>
                      </a:lnTo>
                      <a:lnTo>
                        <a:pt x="225" y="394"/>
                      </a:lnTo>
                      <a:lnTo>
                        <a:pt x="282" y="338"/>
                      </a:lnTo>
                      <a:lnTo>
                        <a:pt x="338" y="282"/>
                      </a:lnTo>
                      <a:lnTo>
                        <a:pt x="394" y="226"/>
                      </a:lnTo>
                      <a:lnTo>
                        <a:pt x="394" y="169"/>
                      </a:lnTo>
                      <a:lnTo>
                        <a:pt x="338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B3D3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1" name="Google Shape;7201;p15"/>
                <p:cNvSpPr/>
                <p:nvPr/>
              </p:nvSpPr>
              <p:spPr>
                <a:xfrm>
                  <a:off x="2021250" y="1048375"/>
                  <a:ext cx="84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338" extrusionOk="0">
                      <a:moveTo>
                        <a:pt x="56" y="0"/>
                      </a:moveTo>
                      <a:lnTo>
                        <a:pt x="0" y="113"/>
                      </a:lnTo>
                      <a:lnTo>
                        <a:pt x="56" y="225"/>
                      </a:lnTo>
                      <a:lnTo>
                        <a:pt x="113" y="281"/>
                      </a:lnTo>
                      <a:lnTo>
                        <a:pt x="225" y="337"/>
                      </a:lnTo>
                      <a:lnTo>
                        <a:pt x="337" y="169"/>
                      </a:lnTo>
                      <a:lnTo>
                        <a:pt x="169" y="56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A6CC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2" name="Google Shape;7202;p15"/>
                <p:cNvSpPr/>
                <p:nvPr/>
              </p:nvSpPr>
              <p:spPr>
                <a:xfrm>
                  <a:off x="2022650" y="1048375"/>
                  <a:ext cx="7050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169" extrusionOk="0">
                      <a:moveTo>
                        <a:pt x="0" y="0"/>
                      </a:moveTo>
                      <a:lnTo>
                        <a:pt x="113" y="113"/>
                      </a:lnTo>
                      <a:lnTo>
                        <a:pt x="169" y="169"/>
                      </a:lnTo>
                      <a:lnTo>
                        <a:pt x="281" y="169"/>
                      </a:lnTo>
                      <a:lnTo>
                        <a:pt x="225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DD0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3" name="Google Shape;7203;p15"/>
                <p:cNvSpPr/>
                <p:nvPr/>
              </p:nvSpPr>
              <p:spPr>
                <a:xfrm>
                  <a:off x="2036700" y="1090525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0" y="113"/>
                      </a:lnTo>
                      <a:lnTo>
                        <a:pt x="0" y="113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3D3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4" name="Google Shape;7204;p15"/>
                <p:cNvSpPr/>
                <p:nvPr/>
              </p:nvSpPr>
              <p:spPr>
                <a:xfrm>
                  <a:off x="2040900" y="1062425"/>
                  <a:ext cx="15500" cy="1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563" extrusionOk="0">
                      <a:moveTo>
                        <a:pt x="226" y="0"/>
                      </a:moveTo>
                      <a:lnTo>
                        <a:pt x="170" y="56"/>
                      </a:lnTo>
                      <a:lnTo>
                        <a:pt x="170" y="169"/>
                      </a:lnTo>
                      <a:lnTo>
                        <a:pt x="57" y="225"/>
                      </a:lnTo>
                      <a:lnTo>
                        <a:pt x="1" y="225"/>
                      </a:lnTo>
                      <a:lnTo>
                        <a:pt x="1" y="281"/>
                      </a:lnTo>
                      <a:lnTo>
                        <a:pt x="57" y="450"/>
                      </a:lnTo>
                      <a:lnTo>
                        <a:pt x="113" y="506"/>
                      </a:lnTo>
                      <a:lnTo>
                        <a:pt x="170" y="562"/>
                      </a:lnTo>
                      <a:lnTo>
                        <a:pt x="226" y="562"/>
                      </a:lnTo>
                      <a:lnTo>
                        <a:pt x="282" y="450"/>
                      </a:lnTo>
                      <a:lnTo>
                        <a:pt x="394" y="394"/>
                      </a:lnTo>
                      <a:lnTo>
                        <a:pt x="563" y="394"/>
                      </a:lnTo>
                      <a:lnTo>
                        <a:pt x="619" y="281"/>
                      </a:lnTo>
                      <a:lnTo>
                        <a:pt x="619" y="225"/>
                      </a:lnTo>
                      <a:lnTo>
                        <a:pt x="563" y="225"/>
                      </a:lnTo>
                      <a:lnTo>
                        <a:pt x="338" y="169"/>
                      </a:lnTo>
                      <a:lnTo>
                        <a:pt x="282" y="113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rgbClr val="B1D3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5" name="Google Shape;7205;p15"/>
                <p:cNvSpPr/>
                <p:nvPr/>
              </p:nvSpPr>
              <p:spPr>
                <a:xfrm>
                  <a:off x="2092900" y="1049775"/>
                  <a:ext cx="8450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394" extrusionOk="0">
                      <a:moveTo>
                        <a:pt x="57" y="0"/>
                      </a:moveTo>
                      <a:lnTo>
                        <a:pt x="1" y="113"/>
                      </a:lnTo>
                      <a:lnTo>
                        <a:pt x="113" y="281"/>
                      </a:lnTo>
                      <a:lnTo>
                        <a:pt x="169" y="394"/>
                      </a:lnTo>
                      <a:lnTo>
                        <a:pt x="225" y="394"/>
                      </a:lnTo>
                      <a:lnTo>
                        <a:pt x="282" y="281"/>
                      </a:lnTo>
                      <a:lnTo>
                        <a:pt x="338" y="169"/>
                      </a:lnTo>
                      <a:lnTo>
                        <a:pt x="225" y="113"/>
                      </a:lnTo>
                      <a:lnTo>
                        <a:pt x="169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9CE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6" name="Google Shape;7206;p15"/>
                <p:cNvSpPr/>
                <p:nvPr/>
              </p:nvSpPr>
              <p:spPr>
                <a:xfrm>
                  <a:off x="2092900" y="1052575"/>
                  <a:ext cx="42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82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57" y="226"/>
                      </a:lnTo>
                      <a:lnTo>
                        <a:pt x="169" y="282"/>
                      </a:lnTo>
                      <a:lnTo>
                        <a:pt x="169" y="11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9FC7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7" name="Google Shape;7207;p15"/>
                <p:cNvSpPr/>
                <p:nvPr/>
              </p:nvSpPr>
              <p:spPr>
                <a:xfrm>
                  <a:off x="2083075" y="1062425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0" y="0"/>
                      </a:moveTo>
                      <a:lnTo>
                        <a:pt x="56" y="56"/>
                      </a:lnTo>
                      <a:lnTo>
                        <a:pt x="113" y="56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AECF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8" name="Google Shape;7208;p15"/>
                <p:cNvSpPr/>
                <p:nvPr/>
              </p:nvSpPr>
              <p:spPr>
                <a:xfrm>
                  <a:off x="2052150" y="1039925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DD0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9" name="Google Shape;7209;p15"/>
                <p:cNvSpPr/>
                <p:nvPr/>
              </p:nvSpPr>
              <p:spPr>
                <a:xfrm>
                  <a:off x="2053550" y="1039925"/>
                  <a:ext cx="1450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8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DD0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0" name="Google Shape;7210;p15"/>
                <p:cNvSpPr/>
                <p:nvPr/>
              </p:nvSpPr>
              <p:spPr>
                <a:xfrm>
                  <a:off x="2091500" y="1052575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57" y="1"/>
                      </a:moveTo>
                      <a:lnTo>
                        <a:pt x="0" y="113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9CE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1" name="Google Shape;7211;p15"/>
                <p:cNvSpPr/>
                <p:nvPr/>
              </p:nvSpPr>
              <p:spPr>
                <a:xfrm>
                  <a:off x="2123825" y="101465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6D6D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2" name="Google Shape;7212;p15"/>
                <p:cNvSpPr/>
                <p:nvPr/>
              </p:nvSpPr>
              <p:spPr>
                <a:xfrm>
                  <a:off x="2098525" y="1065225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113" y="57"/>
                      </a:moveTo>
                      <a:lnTo>
                        <a:pt x="113" y="57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13" y="57"/>
                      </a:lnTo>
                      <a:lnTo>
                        <a:pt x="113" y="57"/>
                      </a:lnTo>
                      <a:close/>
                    </a:path>
                  </a:pathLst>
                </a:custGeom>
                <a:solidFill>
                  <a:srgbClr val="A6CC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3" name="Google Shape;7213;p15"/>
                <p:cNvSpPr/>
                <p:nvPr/>
              </p:nvSpPr>
              <p:spPr>
                <a:xfrm>
                  <a:off x="1776750" y="1110200"/>
                  <a:ext cx="118050" cy="10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2" h="4216" extrusionOk="0">
                      <a:moveTo>
                        <a:pt x="4441" y="0"/>
                      </a:moveTo>
                      <a:lnTo>
                        <a:pt x="4441" y="169"/>
                      </a:lnTo>
                      <a:lnTo>
                        <a:pt x="4384" y="225"/>
                      </a:lnTo>
                      <a:lnTo>
                        <a:pt x="4216" y="394"/>
                      </a:lnTo>
                      <a:lnTo>
                        <a:pt x="4160" y="450"/>
                      </a:lnTo>
                      <a:lnTo>
                        <a:pt x="4047" y="281"/>
                      </a:lnTo>
                      <a:lnTo>
                        <a:pt x="3935" y="225"/>
                      </a:lnTo>
                      <a:lnTo>
                        <a:pt x="3822" y="225"/>
                      </a:lnTo>
                      <a:lnTo>
                        <a:pt x="3710" y="169"/>
                      </a:lnTo>
                      <a:lnTo>
                        <a:pt x="3597" y="113"/>
                      </a:lnTo>
                      <a:lnTo>
                        <a:pt x="3485" y="113"/>
                      </a:lnTo>
                      <a:lnTo>
                        <a:pt x="3429" y="169"/>
                      </a:lnTo>
                      <a:lnTo>
                        <a:pt x="3429" y="281"/>
                      </a:lnTo>
                      <a:lnTo>
                        <a:pt x="3373" y="394"/>
                      </a:lnTo>
                      <a:lnTo>
                        <a:pt x="3260" y="506"/>
                      </a:lnTo>
                      <a:lnTo>
                        <a:pt x="3260" y="619"/>
                      </a:lnTo>
                      <a:lnTo>
                        <a:pt x="3204" y="675"/>
                      </a:lnTo>
                      <a:lnTo>
                        <a:pt x="3092" y="731"/>
                      </a:lnTo>
                      <a:lnTo>
                        <a:pt x="3035" y="675"/>
                      </a:lnTo>
                      <a:lnTo>
                        <a:pt x="3035" y="619"/>
                      </a:lnTo>
                      <a:lnTo>
                        <a:pt x="2979" y="562"/>
                      </a:lnTo>
                      <a:lnTo>
                        <a:pt x="2923" y="562"/>
                      </a:lnTo>
                      <a:lnTo>
                        <a:pt x="2867" y="619"/>
                      </a:lnTo>
                      <a:lnTo>
                        <a:pt x="2811" y="675"/>
                      </a:lnTo>
                      <a:lnTo>
                        <a:pt x="2754" y="787"/>
                      </a:lnTo>
                      <a:lnTo>
                        <a:pt x="2811" y="956"/>
                      </a:lnTo>
                      <a:lnTo>
                        <a:pt x="2867" y="1012"/>
                      </a:lnTo>
                      <a:lnTo>
                        <a:pt x="2923" y="1068"/>
                      </a:lnTo>
                      <a:lnTo>
                        <a:pt x="2867" y="1124"/>
                      </a:lnTo>
                      <a:lnTo>
                        <a:pt x="2698" y="1124"/>
                      </a:lnTo>
                      <a:lnTo>
                        <a:pt x="2586" y="1181"/>
                      </a:lnTo>
                      <a:lnTo>
                        <a:pt x="2530" y="1237"/>
                      </a:lnTo>
                      <a:lnTo>
                        <a:pt x="2473" y="1237"/>
                      </a:lnTo>
                      <a:lnTo>
                        <a:pt x="2417" y="1124"/>
                      </a:lnTo>
                      <a:lnTo>
                        <a:pt x="2305" y="1068"/>
                      </a:lnTo>
                      <a:lnTo>
                        <a:pt x="2249" y="1124"/>
                      </a:lnTo>
                      <a:lnTo>
                        <a:pt x="2249" y="1181"/>
                      </a:lnTo>
                      <a:lnTo>
                        <a:pt x="2249" y="1237"/>
                      </a:lnTo>
                      <a:lnTo>
                        <a:pt x="2192" y="1237"/>
                      </a:lnTo>
                      <a:lnTo>
                        <a:pt x="2080" y="1181"/>
                      </a:lnTo>
                      <a:lnTo>
                        <a:pt x="2080" y="1068"/>
                      </a:lnTo>
                      <a:lnTo>
                        <a:pt x="2136" y="956"/>
                      </a:lnTo>
                      <a:lnTo>
                        <a:pt x="2024" y="900"/>
                      </a:lnTo>
                      <a:lnTo>
                        <a:pt x="1967" y="843"/>
                      </a:lnTo>
                      <a:lnTo>
                        <a:pt x="1911" y="787"/>
                      </a:lnTo>
                      <a:lnTo>
                        <a:pt x="1799" y="1012"/>
                      </a:lnTo>
                      <a:lnTo>
                        <a:pt x="1574" y="1012"/>
                      </a:lnTo>
                      <a:lnTo>
                        <a:pt x="1574" y="1124"/>
                      </a:lnTo>
                      <a:lnTo>
                        <a:pt x="1574" y="1293"/>
                      </a:lnTo>
                      <a:lnTo>
                        <a:pt x="1518" y="1293"/>
                      </a:lnTo>
                      <a:lnTo>
                        <a:pt x="1462" y="1181"/>
                      </a:lnTo>
                      <a:lnTo>
                        <a:pt x="1462" y="1012"/>
                      </a:lnTo>
                      <a:lnTo>
                        <a:pt x="1405" y="1012"/>
                      </a:lnTo>
                      <a:lnTo>
                        <a:pt x="1349" y="956"/>
                      </a:lnTo>
                      <a:lnTo>
                        <a:pt x="1293" y="1012"/>
                      </a:lnTo>
                      <a:lnTo>
                        <a:pt x="1181" y="1124"/>
                      </a:lnTo>
                      <a:lnTo>
                        <a:pt x="1124" y="1237"/>
                      </a:lnTo>
                      <a:lnTo>
                        <a:pt x="956" y="1405"/>
                      </a:lnTo>
                      <a:lnTo>
                        <a:pt x="843" y="1405"/>
                      </a:lnTo>
                      <a:lnTo>
                        <a:pt x="731" y="1349"/>
                      </a:lnTo>
                      <a:lnTo>
                        <a:pt x="675" y="1462"/>
                      </a:lnTo>
                      <a:lnTo>
                        <a:pt x="731" y="1574"/>
                      </a:lnTo>
                      <a:lnTo>
                        <a:pt x="731" y="1743"/>
                      </a:lnTo>
                      <a:lnTo>
                        <a:pt x="731" y="2080"/>
                      </a:lnTo>
                      <a:lnTo>
                        <a:pt x="675" y="2136"/>
                      </a:lnTo>
                      <a:lnTo>
                        <a:pt x="619" y="2080"/>
                      </a:lnTo>
                      <a:lnTo>
                        <a:pt x="562" y="2136"/>
                      </a:lnTo>
                      <a:lnTo>
                        <a:pt x="562" y="2192"/>
                      </a:lnTo>
                      <a:lnTo>
                        <a:pt x="619" y="2305"/>
                      </a:lnTo>
                      <a:lnTo>
                        <a:pt x="787" y="2305"/>
                      </a:lnTo>
                      <a:lnTo>
                        <a:pt x="787" y="2361"/>
                      </a:lnTo>
                      <a:lnTo>
                        <a:pt x="675" y="2530"/>
                      </a:lnTo>
                      <a:lnTo>
                        <a:pt x="619" y="2642"/>
                      </a:lnTo>
                      <a:lnTo>
                        <a:pt x="675" y="2754"/>
                      </a:lnTo>
                      <a:lnTo>
                        <a:pt x="675" y="2811"/>
                      </a:lnTo>
                      <a:lnTo>
                        <a:pt x="619" y="2867"/>
                      </a:lnTo>
                      <a:lnTo>
                        <a:pt x="506" y="2867"/>
                      </a:lnTo>
                      <a:lnTo>
                        <a:pt x="506" y="2923"/>
                      </a:lnTo>
                      <a:lnTo>
                        <a:pt x="506" y="2979"/>
                      </a:lnTo>
                      <a:lnTo>
                        <a:pt x="506" y="3035"/>
                      </a:lnTo>
                      <a:lnTo>
                        <a:pt x="450" y="3148"/>
                      </a:lnTo>
                      <a:lnTo>
                        <a:pt x="338" y="3260"/>
                      </a:lnTo>
                      <a:lnTo>
                        <a:pt x="281" y="3316"/>
                      </a:lnTo>
                      <a:lnTo>
                        <a:pt x="225" y="3316"/>
                      </a:lnTo>
                      <a:lnTo>
                        <a:pt x="56" y="3260"/>
                      </a:lnTo>
                      <a:lnTo>
                        <a:pt x="0" y="3429"/>
                      </a:lnTo>
                      <a:lnTo>
                        <a:pt x="56" y="3597"/>
                      </a:lnTo>
                      <a:lnTo>
                        <a:pt x="169" y="3654"/>
                      </a:lnTo>
                      <a:lnTo>
                        <a:pt x="225" y="3597"/>
                      </a:lnTo>
                      <a:lnTo>
                        <a:pt x="225" y="3541"/>
                      </a:lnTo>
                      <a:lnTo>
                        <a:pt x="338" y="3541"/>
                      </a:lnTo>
                      <a:lnTo>
                        <a:pt x="338" y="3597"/>
                      </a:lnTo>
                      <a:lnTo>
                        <a:pt x="450" y="3822"/>
                      </a:lnTo>
                      <a:lnTo>
                        <a:pt x="506" y="3878"/>
                      </a:lnTo>
                      <a:lnTo>
                        <a:pt x="675" y="3878"/>
                      </a:lnTo>
                      <a:lnTo>
                        <a:pt x="731" y="3935"/>
                      </a:lnTo>
                      <a:lnTo>
                        <a:pt x="731" y="3991"/>
                      </a:lnTo>
                      <a:lnTo>
                        <a:pt x="843" y="3935"/>
                      </a:lnTo>
                      <a:lnTo>
                        <a:pt x="843" y="3766"/>
                      </a:lnTo>
                      <a:lnTo>
                        <a:pt x="843" y="3654"/>
                      </a:lnTo>
                      <a:lnTo>
                        <a:pt x="900" y="3541"/>
                      </a:lnTo>
                      <a:lnTo>
                        <a:pt x="956" y="3485"/>
                      </a:lnTo>
                      <a:lnTo>
                        <a:pt x="956" y="3541"/>
                      </a:lnTo>
                      <a:lnTo>
                        <a:pt x="956" y="3654"/>
                      </a:lnTo>
                      <a:lnTo>
                        <a:pt x="956" y="3710"/>
                      </a:lnTo>
                      <a:lnTo>
                        <a:pt x="956" y="3766"/>
                      </a:lnTo>
                      <a:lnTo>
                        <a:pt x="1012" y="3822"/>
                      </a:lnTo>
                      <a:lnTo>
                        <a:pt x="1068" y="3822"/>
                      </a:lnTo>
                      <a:lnTo>
                        <a:pt x="1124" y="3766"/>
                      </a:lnTo>
                      <a:lnTo>
                        <a:pt x="1181" y="3710"/>
                      </a:lnTo>
                      <a:lnTo>
                        <a:pt x="1181" y="3766"/>
                      </a:lnTo>
                      <a:lnTo>
                        <a:pt x="1237" y="3766"/>
                      </a:lnTo>
                      <a:lnTo>
                        <a:pt x="1237" y="3935"/>
                      </a:lnTo>
                      <a:lnTo>
                        <a:pt x="1349" y="3991"/>
                      </a:lnTo>
                      <a:lnTo>
                        <a:pt x="1349" y="4103"/>
                      </a:lnTo>
                      <a:lnTo>
                        <a:pt x="1349" y="4216"/>
                      </a:lnTo>
                      <a:lnTo>
                        <a:pt x="1518" y="4159"/>
                      </a:lnTo>
                      <a:lnTo>
                        <a:pt x="1518" y="4103"/>
                      </a:lnTo>
                      <a:lnTo>
                        <a:pt x="1518" y="3991"/>
                      </a:lnTo>
                      <a:lnTo>
                        <a:pt x="1518" y="3935"/>
                      </a:lnTo>
                      <a:lnTo>
                        <a:pt x="1574" y="3878"/>
                      </a:lnTo>
                      <a:lnTo>
                        <a:pt x="1574" y="3822"/>
                      </a:lnTo>
                      <a:lnTo>
                        <a:pt x="1574" y="3766"/>
                      </a:lnTo>
                      <a:lnTo>
                        <a:pt x="1518" y="3710"/>
                      </a:lnTo>
                      <a:lnTo>
                        <a:pt x="1574" y="3597"/>
                      </a:lnTo>
                      <a:lnTo>
                        <a:pt x="1630" y="3485"/>
                      </a:lnTo>
                      <a:lnTo>
                        <a:pt x="1574" y="3373"/>
                      </a:lnTo>
                      <a:lnTo>
                        <a:pt x="1462" y="3316"/>
                      </a:lnTo>
                      <a:lnTo>
                        <a:pt x="1349" y="3204"/>
                      </a:lnTo>
                      <a:lnTo>
                        <a:pt x="1124" y="2979"/>
                      </a:lnTo>
                      <a:lnTo>
                        <a:pt x="1068" y="2979"/>
                      </a:lnTo>
                      <a:lnTo>
                        <a:pt x="1068" y="2923"/>
                      </a:lnTo>
                      <a:lnTo>
                        <a:pt x="1124" y="2811"/>
                      </a:lnTo>
                      <a:lnTo>
                        <a:pt x="1181" y="2923"/>
                      </a:lnTo>
                      <a:lnTo>
                        <a:pt x="1237" y="2979"/>
                      </a:lnTo>
                      <a:lnTo>
                        <a:pt x="1349" y="3035"/>
                      </a:lnTo>
                      <a:lnTo>
                        <a:pt x="1405" y="2979"/>
                      </a:lnTo>
                      <a:lnTo>
                        <a:pt x="1518" y="2923"/>
                      </a:lnTo>
                      <a:lnTo>
                        <a:pt x="1462" y="2642"/>
                      </a:lnTo>
                      <a:lnTo>
                        <a:pt x="1462" y="2305"/>
                      </a:lnTo>
                      <a:lnTo>
                        <a:pt x="1518" y="2417"/>
                      </a:lnTo>
                      <a:lnTo>
                        <a:pt x="1630" y="2417"/>
                      </a:lnTo>
                      <a:lnTo>
                        <a:pt x="2080" y="2249"/>
                      </a:lnTo>
                      <a:lnTo>
                        <a:pt x="2473" y="2080"/>
                      </a:lnTo>
                      <a:lnTo>
                        <a:pt x="2530" y="1967"/>
                      </a:lnTo>
                      <a:lnTo>
                        <a:pt x="2530" y="1855"/>
                      </a:lnTo>
                      <a:lnTo>
                        <a:pt x="2473" y="1743"/>
                      </a:lnTo>
                      <a:lnTo>
                        <a:pt x="2473" y="1686"/>
                      </a:lnTo>
                      <a:lnTo>
                        <a:pt x="2586" y="1743"/>
                      </a:lnTo>
                      <a:lnTo>
                        <a:pt x="2754" y="1799"/>
                      </a:lnTo>
                      <a:lnTo>
                        <a:pt x="2979" y="1743"/>
                      </a:lnTo>
                      <a:lnTo>
                        <a:pt x="3204" y="1630"/>
                      </a:lnTo>
                      <a:lnTo>
                        <a:pt x="3429" y="1518"/>
                      </a:lnTo>
                      <a:lnTo>
                        <a:pt x="3710" y="1349"/>
                      </a:lnTo>
                      <a:lnTo>
                        <a:pt x="3822" y="1293"/>
                      </a:lnTo>
                      <a:lnTo>
                        <a:pt x="3878" y="1237"/>
                      </a:lnTo>
                      <a:lnTo>
                        <a:pt x="3935" y="1181"/>
                      </a:lnTo>
                      <a:lnTo>
                        <a:pt x="4103" y="1181"/>
                      </a:lnTo>
                      <a:lnTo>
                        <a:pt x="4160" y="1124"/>
                      </a:lnTo>
                      <a:lnTo>
                        <a:pt x="4216" y="1012"/>
                      </a:lnTo>
                      <a:lnTo>
                        <a:pt x="4272" y="1012"/>
                      </a:lnTo>
                      <a:lnTo>
                        <a:pt x="4384" y="1068"/>
                      </a:lnTo>
                      <a:lnTo>
                        <a:pt x="4441" y="1124"/>
                      </a:lnTo>
                      <a:lnTo>
                        <a:pt x="4497" y="1124"/>
                      </a:lnTo>
                      <a:lnTo>
                        <a:pt x="4665" y="1068"/>
                      </a:lnTo>
                      <a:lnTo>
                        <a:pt x="4722" y="900"/>
                      </a:lnTo>
                      <a:lnTo>
                        <a:pt x="4722" y="843"/>
                      </a:lnTo>
                      <a:lnTo>
                        <a:pt x="4665" y="787"/>
                      </a:lnTo>
                      <a:lnTo>
                        <a:pt x="4609" y="731"/>
                      </a:lnTo>
                      <a:lnTo>
                        <a:pt x="4609" y="619"/>
                      </a:lnTo>
                      <a:lnTo>
                        <a:pt x="4665" y="562"/>
                      </a:lnTo>
                      <a:lnTo>
                        <a:pt x="4665" y="506"/>
                      </a:lnTo>
                      <a:lnTo>
                        <a:pt x="4665" y="394"/>
                      </a:lnTo>
                      <a:lnTo>
                        <a:pt x="4609" y="169"/>
                      </a:lnTo>
                      <a:lnTo>
                        <a:pt x="4553" y="56"/>
                      </a:lnTo>
                      <a:lnTo>
                        <a:pt x="4441" y="0"/>
                      </a:lnTo>
                      <a:close/>
                    </a:path>
                  </a:pathLst>
                </a:custGeom>
                <a:solidFill>
                  <a:srgbClr val="ABC9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4" name="Google Shape;7214;p15"/>
                <p:cNvSpPr/>
                <p:nvPr/>
              </p:nvSpPr>
              <p:spPr>
                <a:xfrm>
                  <a:off x="1792200" y="1129875"/>
                  <a:ext cx="14075" cy="1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788" extrusionOk="0">
                      <a:moveTo>
                        <a:pt x="1" y="0"/>
                      </a:moveTo>
                      <a:lnTo>
                        <a:pt x="1" y="113"/>
                      </a:lnTo>
                      <a:lnTo>
                        <a:pt x="57" y="337"/>
                      </a:lnTo>
                      <a:lnTo>
                        <a:pt x="113" y="562"/>
                      </a:lnTo>
                      <a:lnTo>
                        <a:pt x="113" y="675"/>
                      </a:lnTo>
                      <a:lnTo>
                        <a:pt x="225" y="731"/>
                      </a:lnTo>
                      <a:lnTo>
                        <a:pt x="282" y="787"/>
                      </a:lnTo>
                      <a:lnTo>
                        <a:pt x="563" y="506"/>
                      </a:lnTo>
                      <a:lnTo>
                        <a:pt x="506" y="450"/>
                      </a:lnTo>
                      <a:lnTo>
                        <a:pt x="450" y="394"/>
                      </a:lnTo>
                      <a:lnTo>
                        <a:pt x="282" y="281"/>
                      </a:lnTo>
                      <a:lnTo>
                        <a:pt x="225" y="169"/>
                      </a:lnTo>
                      <a:lnTo>
                        <a:pt x="169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B1D0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5" name="Google Shape;7215;p15"/>
                <p:cNvSpPr/>
                <p:nvPr/>
              </p:nvSpPr>
              <p:spPr>
                <a:xfrm>
                  <a:off x="1764100" y="1173425"/>
                  <a:ext cx="15475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9" h="394" extrusionOk="0">
                      <a:moveTo>
                        <a:pt x="57" y="1"/>
                      </a:moveTo>
                      <a:lnTo>
                        <a:pt x="0" y="57"/>
                      </a:lnTo>
                      <a:lnTo>
                        <a:pt x="57" y="113"/>
                      </a:lnTo>
                      <a:lnTo>
                        <a:pt x="113" y="169"/>
                      </a:lnTo>
                      <a:lnTo>
                        <a:pt x="225" y="225"/>
                      </a:lnTo>
                      <a:lnTo>
                        <a:pt x="281" y="338"/>
                      </a:lnTo>
                      <a:lnTo>
                        <a:pt x="394" y="394"/>
                      </a:lnTo>
                      <a:lnTo>
                        <a:pt x="619" y="394"/>
                      </a:lnTo>
                      <a:lnTo>
                        <a:pt x="394" y="282"/>
                      </a:lnTo>
                      <a:lnTo>
                        <a:pt x="169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1C1B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6" name="Google Shape;7216;p15"/>
                <p:cNvSpPr/>
                <p:nvPr/>
              </p:nvSpPr>
              <p:spPr>
                <a:xfrm>
                  <a:off x="1771125" y="1212775"/>
                  <a:ext cx="9850" cy="1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63" extrusionOk="0">
                      <a:moveTo>
                        <a:pt x="169" y="0"/>
                      </a:moveTo>
                      <a:lnTo>
                        <a:pt x="169" y="56"/>
                      </a:lnTo>
                      <a:lnTo>
                        <a:pt x="57" y="56"/>
                      </a:lnTo>
                      <a:lnTo>
                        <a:pt x="57" y="169"/>
                      </a:lnTo>
                      <a:lnTo>
                        <a:pt x="0" y="281"/>
                      </a:lnTo>
                      <a:lnTo>
                        <a:pt x="57" y="338"/>
                      </a:lnTo>
                      <a:lnTo>
                        <a:pt x="113" y="338"/>
                      </a:lnTo>
                      <a:lnTo>
                        <a:pt x="113" y="394"/>
                      </a:lnTo>
                      <a:lnTo>
                        <a:pt x="113" y="506"/>
                      </a:lnTo>
                      <a:lnTo>
                        <a:pt x="169" y="562"/>
                      </a:lnTo>
                      <a:lnTo>
                        <a:pt x="225" y="562"/>
                      </a:lnTo>
                      <a:lnTo>
                        <a:pt x="281" y="506"/>
                      </a:lnTo>
                      <a:lnTo>
                        <a:pt x="338" y="394"/>
                      </a:lnTo>
                      <a:lnTo>
                        <a:pt x="338" y="338"/>
                      </a:lnTo>
                      <a:lnTo>
                        <a:pt x="394" y="225"/>
                      </a:lnTo>
                      <a:lnTo>
                        <a:pt x="338" y="113"/>
                      </a:lnTo>
                      <a:lnTo>
                        <a:pt x="225" y="113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7" name="Google Shape;7217;p15"/>
                <p:cNvSpPr/>
                <p:nvPr/>
              </p:nvSpPr>
              <p:spPr>
                <a:xfrm>
                  <a:off x="1773925" y="1190300"/>
                  <a:ext cx="5650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394" extrusionOk="0">
                      <a:moveTo>
                        <a:pt x="57" y="0"/>
                      </a:moveTo>
                      <a:lnTo>
                        <a:pt x="1" y="112"/>
                      </a:lnTo>
                      <a:lnTo>
                        <a:pt x="57" y="169"/>
                      </a:lnTo>
                      <a:lnTo>
                        <a:pt x="57" y="281"/>
                      </a:lnTo>
                      <a:lnTo>
                        <a:pt x="113" y="337"/>
                      </a:lnTo>
                      <a:lnTo>
                        <a:pt x="169" y="393"/>
                      </a:lnTo>
                      <a:lnTo>
                        <a:pt x="226" y="225"/>
                      </a:lnTo>
                      <a:lnTo>
                        <a:pt x="169" y="56"/>
                      </a:lnTo>
                      <a:lnTo>
                        <a:pt x="113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8" name="Google Shape;7218;p15"/>
                <p:cNvSpPr/>
                <p:nvPr/>
              </p:nvSpPr>
              <p:spPr>
                <a:xfrm>
                  <a:off x="1751450" y="1197325"/>
                  <a:ext cx="56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338" extrusionOk="0">
                      <a:moveTo>
                        <a:pt x="113" y="0"/>
                      </a:moveTo>
                      <a:lnTo>
                        <a:pt x="57" y="112"/>
                      </a:lnTo>
                      <a:lnTo>
                        <a:pt x="1" y="225"/>
                      </a:lnTo>
                      <a:lnTo>
                        <a:pt x="57" y="281"/>
                      </a:lnTo>
                      <a:lnTo>
                        <a:pt x="169" y="337"/>
                      </a:lnTo>
                      <a:lnTo>
                        <a:pt x="169" y="225"/>
                      </a:lnTo>
                      <a:lnTo>
                        <a:pt x="225" y="169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9" name="Google Shape;7219;p15"/>
                <p:cNvSpPr/>
                <p:nvPr/>
              </p:nvSpPr>
              <p:spPr>
                <a:xfrm>
                  <a:off x="1776750" y="1212775"/>
                  <a:ext cx="70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226" extrusionOk="0">
                      <a:moveTo>
                        <a:pt x="169" y="0"/>
                      </a:moveTo>
                      <a:lnTo>
                        <a:pt x="0" y="113"/>
                      </a:lnTo>
                      <a:lnTo>
                        <a:pt x="169" y="225"/>
                      </a:lnTo>
                      <a:lnTo>
                        <a:pt x="281" y="113"/>
                      </a:lnTo>
                      <a:lnTo>
                        <a:pt x="281" y="56"/>
                      </a:lnTo>
                      <a:lnTo>
                        <a:pt x="281" y="0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0" name="Google Shape;7220;p15"/>
                <p:cNvSpPr/>
                <p:nvPr/>
              </p:nvSpPr>
              <p:spPr>
                <a:xfrm>
                  <a:off x="1785175" y="1216975"/>
                  <a:ext cx="56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170" extrusionOk="0">
                      <a:moveTo>
                        <a:pt x="169" y="1"/>
                      </a:moveTo>
                      <a:lnTo>
                        <a:pt x="1" y="113"/>
                      </a:lnTo>
                      <a:lnTo>
                        <a:pt x="57" y="170"/>
                      </a:lnTo>
                      <a:lnTo>
                        <a:pt x="225" y="170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ABCB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1" name="Google Shape;7221;p15"/>
                <p:cNvSpPr/>
                <p:nvPr/>
              </p:nvSpPr>
              <p:spPr>
                <a:xfrm>
                  <a:off x="1758475" y="1207150"/>
                  <a:ext cx="42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6" extrusionOk="0">
                      <a:moveTo>
                        <a:pt x="1" y="0"/>
                      </a:moveTo>
                      <a:lnTo>
                        <a:pt x="57" y="225"/>
                      </a:lnTo>
                      <a:lnTo>
                        <a:pt x="169" y="113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2" name="Google Shape;7222;p15"/>
                <p:cNvSpPr/>
                <p:nvPr/>
              </p:nvSpPr>
              <p:spPr>
                <a:xfrm>
                  <a:off x="1806250" y="1117225"/>
                  <a:ext cx="2850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69" extrusionOk="0">
                      <a:moveTo>
                        <a:pt x="1" y="0"/>
                      </a:moveTo>
                      <a:lnTo>
                        <a:pt x="57" y="169"/>
                      </a:lnTo>
                      <a:lnTo>
                        <a:pt x="113" y="113"/>
                      </a:lnTo>
                      <a:lnTo>
                        <a:pt x="113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8D8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3" name="Google Shape;7223;p15"/>
                <p:cNvSpPr/>
                <p:nvPr/>
              </p:nvSpPr>
              <p:spPr>
                <a:xfrm>
                  <a:off x="1752850" y="1191700"/>
                  <a:ext cx="4250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69" extrusionOk="0">
                      <a:moveTo>
                        <a:pt x="1" y="0"/>
                      </a:moveTo>
                      <a:lnTo>
                        <a:pt x="1" y="169"/>
                      </a:lnTo>
                      <a:lnTo>
                        <a:pt x="169" y="169"/>
                      </a:lnTo>
                      <a:lnTo>
                        <a:pt x="113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4" name="Google Shape;7224;p15"/>
                <p:cNvSpPr/>
                <p:nvPr/>
              </p:nvSpPr>
              <p:spPr>
                <a:xfrm>
                  <a:off x="1780950" y="1136900"/>
                  <a:ext cx="1450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69" extrusionOk="0">
                      <a:moveTo>
                        <a:pt x="57" y="0"/>
                      </a:moveTo>
                      <a:lnTo>
                        <a:pt x="1" y="56"/>
                      </a:lnTo>
                      <a:lnTo>
                        <a:pt x="1" y="113"/>
                      </a:lnTo>
                      <a:lnTo>
                        <a:pt x="1" y="169"/>
                      </a:lnTo>
                      <a:lnTo>
                        <a:pt x="57" y="169"/>
                      </a:lnTo>
                      <a:lnTo>
                        <a:pt x="57" y="113"/>
                      </a:lnTo>
                      <a:lnTo>
                        <a:pt x="57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1D2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5" name="Google Shape;7225;p15"/>
                <p:cNvSpPr/>
                <p:nvPr/>
              </p:nvSpPr>
              <p:spPr>
                <a:xfrm>
                  <a:off x="1772525" y="1207150"/>
                  <a:ext cx="42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13" extrusionOk="0">
                      <a:moveTo>
                        <a:pt x="1" y="0"/>
                      </a:moveTo>
                      <a:lnTo>
                        <a:pt x="1" y="57"/>
                      </a:lnTo>
                      <a:lnTo>
                        <a:pt x="57" y="113"/>
                      </a:lnTo>
                      <a:lnTo>
                        <a:pt x="113" y="57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6" name="Google Shape;7226;p15"/>
                <p:cNvSpPr/>
                <p:nvPr/>
              </p:nvSpPr>
              <p:spPr>
                <a:xfrm>
                  <a:off x="1764100" y="1202925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7" y="113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7" name="Google Shape;7227;p15"/>
                <p:cNvSpPr/>
                <p:nvPr/>
              </p:nvSpPr>
              <p:spPr>
                <a:xfrm>
                  <a:off x="1768325" y="1216975"/>
                  <a:ext cx="42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70" extrusionOk="0">
                      <a:moveTo>
                        <a:pt x="169" y="1"/>
                      </a:moveTo>
                      <a:lnTo>
                        <a:pt x="0" y="113"/>
                      </a:lnTo>
                      <a:lnTo>
                        <a:pt x="112" y="170"/>
                      </a:lnTo>
                      <a:lnTo>
                        <a:pt x="169" y="170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8" name="Google Shape;7228;p15"/>
                <p:cNvSpPr/>
                <p:nvPr/>
              </p:nvSpPr>
              <p:spPr>
                <a:xfrm>
                  <a:off x="1795000" y="1115825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56"/>
                      </a:moveTo>
                      <a:lnTo>
                        <a:pt x="1" y="56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56"/>
                      </a:lnTo>
                      <a:close/>
                    </a:path>
                  </a:pathLst>
                </a:custGeom>
                <a:solidFill>
                  <a:srgbClr val="B1D2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9" name="Google Shape;7229;p15"/>
                <p:cNvSpPr/>
                <p:nvPr/>
              </p:nvSpPr>
              <p:spPr>
                <a:xfrm>
                  <a:off x="1751450" y="1181850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B1D2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0" name="Google Shape;7230;p15"/>
                <p:cNvSpPr/>
                <p:nvPr/>
              </p:nvSpPr>
              <p:spPr>
                <a:xfrm>
                  <a:off x="1754275" y="1190300"/>
                  <a:ext cx="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57" extrusionOk="0">
                      <a:moveTo>
                        <a:pt x="0" y="56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1" name="Google Shape;7231;p15"/>
                <p:cNvSpPr/>
                <p:nvPr/>
              </p:nvSpPr>
              <p:spPr>
                <a:xfrm>
                  <a:off x="1758475" y="1200125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57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2" name="Google Shape;7232;p15"/>
                <p:cNvSpPr/>
                <p:nvPr/>
              </p:nvSpPr>
              <p:spPr>
                <a:xfrm>
                  <a:off x="1757075" y="12001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0"/>
                      </a:moveTo>
                      <a:lnTo>
                        <a:pt x="0" y="57"/>
                      </a:lnTo>
                      <a:lnTo>
                        <a:pt x="57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3" name="Google Shape;7233;p15"/>
                <p:cNvSpPr/>
                <p:nvPr/>
              </p:nvSpPr>
              <p:spPr>
                <a:xfrm>
                  <a:off x="1783775" y="11987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57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4" name="Google Shape;7234;p15"/>
                <p:cNvSpPr/>
                <p:nvPr/>
              </p:nvSpPr>
              <p:spPr>
                <a:xfrm>
                  <a:off x="1776750" y="120575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0" y="56"/>
                      </a:moveTo>
                      <a:lnTo>
                        <a:pt x="0" y="0"/>
                      </a:lnTo>
                      <a:lnTo>
                        <a:pt x="0" y="56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5" name="Google Shape;7235;p15"/>
                <p:cNvSpPr/>
                <p:nvPr/>
              </p:nvSpPr>
              <p:spPr>
                <a:xfrm>
                  <a:off x="1768325" y="12127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56"/>
                      </a:moveTo>
                      <a:lnTo>
                        <a:pt x="56" y="0"/>
                      </a:lnTo>
                      <a:lnTo>
                        <a:pt x="56" y="0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6" name="Google Shape;7236;p15"/>
                <p:cNvSpPr/>
                <p:nvPr/>
              </p:nvSpPr>
              <p:spPr>
                <a:xfrm>
                  <a:off x="1775350" y="12127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7" name="Google Shape;7237;p15"/>
                <p:cNvSpPr/>
                <p:nvPr/>
              </p:nvSpPr>
              <p:spPr>
                <a:xfrm>
                  <a:off x="1772525" y="1214175"/>
                  <a:ext cx="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13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113"/>
                      </a:lnTo>
                      <a:lnTo>
                        <a:pt x="1" y="113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8" name="Google Shape;7238;p15"/>
                <p:cNvSpPr/>
                <p:nvPr/>
              </p:nvSpPr>
              <p:spPr>
                <a:xfrm>
                  <a:off x="1789400" y="1209950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ABCB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9" name="Google Shape;7239;p15"/>
                <p:cNvSpPr/>
                <p:nvPr/>
              </p:nvSpPr>
              <p:spPr>
                <a:xfrm>
                  <a:off x="1792200" y="1216975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BCB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0" name="Google Shape;7240;p15"/>
                <p:cNvSpPr/>
                <p:nvPr/>
              </p:nvSpPr>
              <p:spPr>
                <a:xfrm>
                  <a:off x="1744425" y="1204350"/>
                  <a:ext cx="14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69" extrusionOk="0">
                      <a:moveTo>
                        <a:pt x="1" y="0"/>
                      </a:moveTo>
                      <a:lnTo>
                        <a:pt x="1" y="56"/>
                      </a:lnTo>
                      <a:lnTo>
                        <a:pt x="57" y="169"/>
                      </a:lnTo>
                      <a:lnTo>
                        <a:pt x="57" y="5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1" name="Google Shape;7241;p15"/>
                <p:cNvSpPr/>
                <p:nvPr/>
              </p:nvSpPr>
              <p:spPr>
                <a:xfrm>
                  <a:off x="1889150" y="1069450"/>
                  <a:ext cx="45000" cy="4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" h="1968" extrusionOk="0">
                      <a:moveTo>
                        <a:pt x="1237" y="0"/>
                      </a:moveTo>
                      <a:lnTo>
                        <a:pt x="1181" y="113"/>
                      </a:lnTo>
                      <a:lnTo>
                        <a:pt x="1125" y="225"/>
                      </a:lnTo>
                      <a:lnTo>
                        <a:pt x="1125" y="281"/>
                      </a:lnTo>
                      <a:lnTo>
                        <a:pt x="1012" y="281"/>
                      </a:lnTo>
                      <a:lnTo>
                        <a:pt x="1012" y="338"/>
                      </a:lnTo>
                      <a:lnTo>
                        <a:pt x="956" y="394"/>
                      </a:lnTo>
                      <a:lnTo>
                        <a:pt x="1012" y="506"/>
                      </a:lnTo>
                      <a:lnTo>
                        <a:pt x="1012" y="562"/>
                      </a:lnTo>
                      <a:lnTo>
                        <a:pt x="956" y="619"/>
                      </a:lnTo>
                      <a:lnTo>
                        <a:pt x="844" y="675"/>
                      </a:lnTo>
                      <a:lnTo>
                        <a:pt x="788" y="675"/>
                      </a:lnTo>
                      <a:lnTo>
                        <a:pt x="788" y="787"/>
                      </a:lnTo>
                      <a:lnTo>
                        <a:pt x="788" y="843"/>
                      </a:lnTo>
                      <a:lnTo>
                        <a:pt x="788" y="900"/>
                      </a:lnTo>
                      <a:lnTo>
                        <a:pt x="731" y="956"/>
                      </a:lnTo>
                      <a:lnTo>
                        <a:pt x="619" y="843"/>
                      </a:lnTo>
                      <a:lnTo>
                        <a:pt x="563" y="787"/>
                      </a:lnTo>
                      <a:lnTo>
                        <a:pt x="450" y="843"/>
                      </a:lnTo>
                      <a:lnTo>
                        <a:pt x="282" y="900"/>
                      </a:lnTo>
                      <a:lnTo>
                        <a:pt x="226" y="956"/>
                      </a:lnTo>
                      <a:lnTo>
                        <a:pt x="169" y="1012"/>
                      </a:lnTo>
                      <a:lnTo>
                        <a:pt x="1" y="1181"/>
                      </a:lnTo>
                      <a:lnTo>
                        <a:pt x="1" y="1349"/>
                      </a:lnTo>
                      <a:lnTo>
                        <a:pt x="1" y="1518"/>
                      </a:lnTo>
                      <a:lnTo>
                        <a:pt x="57" y="1686"/>
                      </a:lnTo>
                      <a:lnTo>
                        <a:pt x="169" y="1743"/>
                      </a:lnTo>
                      <a:lnTo>
                        <a:pt x="226" y="1743"/>
                      </a:lnTo>
                      <a:lnTo>
                        <a:pt x="338" y="1799"/>
                      </a:lnTo>
                      <a:lnTo>
                        <a:pt x="394" y="1799"/>
                      </a:lnTo>
                      <a:lnTo>
                        <a:pt x="619" y="1911"/>
                      </a:lnTo>
                      <a:lnTo>
                        <a:pt x="731" y="1968"/>
                      </a:lnTo>
                      <a:lnTo>
                        <a:pt x="844" y="1855"/>
                      </a:lnTo>
                      <a:lnTo>
                        <a:pt x="900" y="1630"/>
                      </a:lnTo>
                      <a:lnTo>
                        <a:pt x="900" y="1462"/>
                      </a:lnTo>
                      <a:lnTo>
                        <a:pt x="956" y="1349"/>
                      </a:lnTo>
                      <a:lnTo>
                        <a:pt x="1069" y="1349"/>
                      </a:lnTo>
                      <a:lnTo>
                        <a:pt x="1237" y="1293"/>
                      </a:lnTo>
                      <a:lnTo>
                        <a:pt x="1350" y="1293"/>
                      </a:lnTo>
                      <a:lnTo>
                        <a:pt x="1462" y="1349"/>
                      </a:lnTo>
                      <a:lnTo>
                        <a:pt x="1518" y="1349"/>
                      </a:lnTo>
                      <a:lnTo>
                        <a:pt x="1575" y="1293"/>
                      </a:lnTo>
                      <a:lnTo>
                        <a:pt x="1631" y="1181"/>
                      </a:lnTo>
                      <a:lnTo>
                        <a:pt x="1687" y="1124"/>
                      </a:lnTo>
                      <a:lnTo>
                        <a:pt x="1743" y="1068"/>
                      </a:lnTo>
                      <a:lnTo>
                        <a:pt x="1799" y="900"/>
                      </a:lnTo>
                      <a:lnTo>
                        <a:pt x="1743" y="843"/>
                      </a:lnTo>
                      <a:lnTo>
                        <a:pt x="1687" y="787"/>
                      </a:lnTo>
                      <a:lnTo>
                        <a:pt x="1631" y="731"/>
                      </a:lnTo>
                      <a:lnTo>
                        <a:pt x="1575" y="787"/>
                      </a:lnTo>
                      <a:lnTo>
                        <a:pt x="1518" y="843"/>
                      </a:lnTo>
                      <a:lnTo>
                        <a:pt x="1518" y="731"/>
                      </a:lnTo>
                      <a:lnTo>
                        <a:pt x="1518" y="562"/>
                      </a:lnTo>
                      <a:lnTo>
                        <a:pt x="1462" y="506"/>
                      </a:lnTo>
                      <a:lnTo>
                        <a:pt x="1406" y="562"/>
                      </a:lnTo>
                      <a:lnTo>
                        <a:pt x="1293" y="506"/>
                      </a:lnTo>
                      <a:lnTo>
                        <a:pt x="1293" y="169"/>
                      </a:lnTo>
                      <a:lnTo>
                        <a:pt x="1293" y="57"/>
                      </a:lnTo>
                      <a:lnTo>
                        <a:pt x="1237" y="0"/>
                      </a:lnTo>
                      <a:close/>
                    </a:path>
                  </a:pathLst>
                </a:custGeom>
                <a:solidFill>
                  <a:srgbClr val="B7D6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2" name="Google Shape;7242;p15"/>
                <p:cNvSpPr/>
                <p:nvPr/>
              </p:nvSpPr>
              <p:spPr>
                <a:xfrm>
                  <a:off x="1859650" y="1077875"/>
                  <a:ext cx="37950" cy="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8" h="1238" extrusionOk="0">
                      <a:moveTo>
                        <a:pt x="1349" y="1"/>
                      </a:moveTo>
                      <a:lnTo>
                        <a:pt x="1181" y="113"/>
                      </a:lnTo>
                      <a:lnTo>
                        <a:pt x="1125" y="169"/>
                      </a:lnTo>
                      <a:lnTo>
                        <a:pt x="1068" y="113"/>
                      </a:lnTo>
                      <a:lnTo>
                        <a:pt x="956" y="113"/>
                      </a:lnTo>
                      <a:lnTo>
                        <a:pt x="900" y="169"/>
                      </a:lnTo>
                      <a:lnTo>
                        <a:pt x="900" y="225"/>
                      </a:lnTo>
                      <a:lnTo>
                        <a:pt x="900" y="282"/>
                      </a:lnTo>
                      <a:lnTo>
                        <a:pt x="731" y="225"/>
                      </a:lnTo>
                      <a:lnTo>
                        <a:pt x="619" y="282"/>
                      </a:lnTo>
                      <a:lnTo>
                        <a:pt x="450" y="282"/>
                      </a:lnTo>
                      <a:lnTo>
                        <a:pt x="394" y="338"/>
                      </a:lnTo>
                      <a:lnTo>
                        <a:pt x="338" y="506"/>
                      </a:lnTo>
                      <a:lnTo>
                        <a:pt x="281" y="506"/>
                      </a:lnTo>
                      <a:lnTo>
                        <a:pt x="225" y="450"/>
                      </a:lnTo>
                      <a:lnTo>
                        <a:pt x="225" y="394"/>
                      </a:lnTo>
                      <a:lnTo>
                        <a:pt x="169" y="338"/>
                      </a:lnTo>
                      <a:lnTo>
                        <a:pt x="57" y="394"/>
                      </a:lnTo>
                      <a:lnTo>
                        <a:pt x="0" y="506"/>
                      </a:lnTo>
                      <a:lnTo>
                        <a:pt x="57" y="619"/>
                      </a:lnTo>
                      <a:lnTo>
                        <a:pt x="113" y="731"/>
                      </a:lnTo>
                      <a:lnTo>
                        <a:pt x="338" y="844"/>
                      </a:lnTo>
                      <a:lnTo>
                        <a:pt x="562" y="956"/>
                      </a:lnTo>
                      <a:lnTo>
                        <a:pt x="675" y="1068"/>
                      </a:lnTo>
                      <a:lnTo>
                        <a:pt x="731" y="1181"/>
                      </a:lnTo>
                      <a:lnTo>
                        <a:pt x="731" y="1237"/>
                      </a:lnTo>
                      <a:lnTo>
                        <a:pt x="1012" y="1237"/>
                      </a:lnTo>
                      <a:lnTo>
                        <a:pt x="1181" y="900"/>
                      </a:lnTo>
                      <a:lnTo>
                        <a:pt x="1237" y="787"/>
                      </a:lnTo>
                      <a:lnTo>
                        <a:pt x="1349" y="675"/>
                      </a:lnTo>
                      <a:lnTo>
                        <a:pt x="1293" y="563"/>
                      </a:lnTo>
                      <a:lnTo>
                        <a:pt x="1237" y="450"/>
                      </a:lnTo>
                      <a:lnTo>
                        <a:pt x="1293" y="394"/>
                      </a:lnTo>
                      <a:lnTo>
                        <a:pt x="1349" y="282"/>
                      </a:lnTo>
                      <a:lnTo>
                        <a:pt x="1349" y="225"/>
                      </a:lnTo>
                      <a:lnTo>
                        <a:pt x="1406" y="113"/>
                      </a:lnTo>
                      <a:lnTo>
                        <a:pt x="1518" y="57"/>
                      </a:lnTo>
                      <a:lnTo>
                        <a:pt x="1518" y="1"/>
                      </a:lnTo>
                      <a:close/>
                    </a:path>
                  </a:pathLst>
                </a:custGeom>
                <a:solidFill>
                  <a:srgbClr val="B8D8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3" name="Google Shape;7243;p15"/>
                <p:cNvSpPr/>
                <p:nvPr/>
              </p:nvSpPr>
              <p:spPr>
                <a:xfrm>
                  <a:off x="1848400" y="1090525"/>
                  <a:ext cx="39375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5" h="956" extrusionOk="0">
                      <a:moveTo>
                        <a:pt x="338" y="0"/>
                      </a:moveTo>
                      <a:lnTo>
                        <a:pt x="282" y="113"/>
                      </a:lnTo>
                      <a:lnTo>
                        <a:pt x="226" y="169"/>
                      </a:lnTo>
                      <a:lnTo>
                        <a:pt x="113" y="281"/>
                      </a:lnTo>
                      <a:lnTo>
                        <a:pt x="57" y="394"/>
                      </a:lnTo>
                      <a:lnTo>
                        <a:pt x="113" y="619"/>
                      </a:lnTo>
                      <a:lnTo>
                        <a:pt x="113" y="731"/>
                      </a:lnTo>
                      <a:lnTo>
                        <a:pt x="1" y="843"/>
                      </a:lnTo>
                      <a:lnTo>
                        <a:pt x="57" y="900"/>
                      </a:lnTo>
                      <a:lnTo>
                        <a:pt x="282" y="956"/>
                      </a:lnTo>
                      <a:lnTo>
                        <a:pt x="394" y="956"/>
                      </a:lnTo>
                      <a:lnTo>
                        <a:pt x="507" y="787"/>
                      </a:lnTo>
                      <a:lnTo>
                        <a:pt x="450" y="675"/>
                      </a:lnTo>
                      <a:lnTo>
                        <a:pt x="450" y="562"/>
                      </a:lnTo>
                      <a:lnTo>
                        <a:pt x="507" y="506"/>
                      </a:lnTo>
                      <a:lnTo>
                        <a:pt x="563" y="562"/>
                      </a:lnTo>
                      <a:lnTo>
                        <a:pt x="563" y="619"/>
                      </a:lnTo>
                      <a:lnTo>
                        <a:pt x="675" y="675"/>
                      </a:lnTo>
                      <a:lnTo>
                        <a:pt x="900" y="675"/>
                      </a:lnTo>
                      <a:lnTo>
                        <a:pt x="900" y="787"/>
                      </a:lnTo>
                      <a:lnTo>
                        <a:pt x="900" y="900"/>
                      </a:lnTo>
                      <a:lnTo>
                        <a:pt x="1012" y="900"/>
                      </a:lnTo>
                      <a:lnTo>
                        <a:pt x="1237" y="843"/>
                      </a:lnTo>
                      <a:lnTo>
                        <a:pt x="1350" y="900"/>
                      </a:lnTo>
                      <a:lnTo>
                        <a:pt x="1406" y="900"/>
                      </a:lnTo>
                      <a:lnTo>
                        <a:pt x="1462" y="843"/>
                      </a:lnTo>
                      <a:lnTo>
                        <a:pt x="1575" y="787"/>
                      </a:lnTo>
                      <a:lnTo>
                        <a:pt x="1518" y="731"/>
                      </a:lnTo>
                      <a:lnTo>
                        <a:pt x="1462" y="675"/>
                      </a:lnTo>
                      <a:lnTo>
                        <a:pt x="1350" y="675"/>
                      </a:lnTo>
                      <a:lnTo>
                        <a:pt x="1181" y="619"/>
                      </a:lnTo>
                      <a:lnTo>
                        <a:pt x="1125" y="562"/>
                      </a:lnTo>
                      <a:lnTo>
                        <a:pt x="1125" y="450"/>
                      </a:lnTo>
                      <a:lnTo>
                        <a:pt x="900" y="225"/>
                      </a:lnTo>
                      <a:lnTo>
                        <a:pt x="788" y="169"/>
                      </a:lnTo>
                      <a:lnTo>
                        <a:pt x="563" y="169"/>
                      </a:lnTo>
                      <a:lnTo>
                        <a:pt x="507" y="113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B5D4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4" name="Google Shape;7244;p15"/>
                <p:cNvSpPr/>
                <p:nvPr/>
              </p:nvSpPr>
              <p:spPr>
                <a:xfrm>
                  <a:off x="1841375" y="1084900"/>
                  <a:ext cx="15500" cy="1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619" extrusionOk="0">
                      <a:moveTo>
                        <a:pt x="169" y="1"/>
                      </a:moveTo>
                      <a:lnTo>
                        <a:pt x="113" y="113"/>
                      </a:lnTo>
                      <a:lnTo>
                        <a:pt x="1" y="225"/>
                      </a:lnTo>
                      <a:lnTo>
                        <a:pt x="113" y="394"/>
                      </a:lnTo>
                      <a:lnTo>
                        <a:pt x="113" y="506"/>
                      </a:lnTo>
                      <a:lnTo>
                        <a:pt x="113" y="563"/>
                      </a:lnTo>
                      <a:lnTo>
                        <a:pt x="113" y="619"/>
                      </a:lnTo>
                      <a:lnTo>
                        <a:pt x="338" y="619"/>
                      </a:lnTo>
                      <a:lnTo>
                        <a:pt x="563" y="450"/>
                      </a:lnTo>
                      <a:lnTo>
                        <a:pt x="619" y="394"/>
                      </a:lnTo>
                      <a:lnTo>
                        <a:pt x="619" y="225"/>
                      </a:lnTo>
                      <a:lnTo>
                        <a:pt x="563" y="338"/>
                      </a:lnTo>
                      <a:lnTo>
                        <a:pt x="394" y="338"/>
                      </a:lnTo>
                      <a:lnTo>
                        <a:pt x="450" y="113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B8D8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5" name="Google Shape;7245;p15"/>
                <p:cNvSpPr/>
                <p:nvPr/>
              </p:nvSpPr>
              <p:spPr>
                <a:xfrm>
                  <a:off x="1911650" y="1063825"/>
                  <a:ext cx="70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226" extrusionOk="0">
                      <a:moveTo>
                        <a:pt x="169" y="0"/>
                      </a:moveTo>
                      <a:lnTo>
                        <a:pt x="56" y="57"/>
                      </a:lnTo>
                      <a:lnTo>
                        <a:pt x="0" y="57"/>
                      </a:lnTo>
                      <a:lnTo>
                        <a:pt x="0" y="169"/>
                      </a:lnTo>
                      <a:lnTo>
                        <a:pt x="0" y="225"/>
                      </a:lnTo>
                      <a:lnTo>
                        <a:pt x="281" y="169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B7D6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6" name="Google Shape;7246;p15"/>
                <p:cNvSpPr/>
                <p:nvPr/>
              </p:nvSpPr>
              <p:spPr>
                <a:xfrm>
                  <a:off x="1907425" y="1069450"/>
                  <a:ext cx="56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226" extrusionOk="0">
                      <a:moveTo>
                        <a:pt x="225" y="0"/>
                      </a:moveTo>
                      <a:lnTo>
                        <a:pt x="57" y="57"/>
                      </a:lnTo>
                      <a:lnTo>
                        <a:pt x="0" y="113"/>
                      </a:lnTo>
                      <a:lnTo>
                        <a:pt x="57" y="169"/>
                      </a:lnTo>
                      <a:lnTo>
                        <a:pt x="113" y="225"/>
                      </a:lnTo>
                      <a:lnTo>
                        <a:pt x="169" y="169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B7D6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7" name="Google Shape;7247;p15"/>
                <p:cNvSpPr/>
                <p:nvPr/>
              </p:nvSpPr>
              <p:spPr>
                <a:xfrm>
                  <a:off x="1903200" y="1066625"/>
                  <a:ext cx="42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14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113" y="113"/>
                      </a:lnTo>
                      <a:lnTo>
                        <a:pt x="169" y="57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B7D6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8" name="Google Shape;7248;p15"/>
                <p:cNvSpPr/>
                <p:nvPr/>
              </p:nvSpPr>
              <p:spPr>
                <a:xfrm>
                  <a:off x="1907425" y="10792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1"/>
                      </a:move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7D6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9" name="Google Shape;7249;p15"/>
                <p:cNvSpPr/>
                <p:nvPr/>
              </p:nvSpPr>
              <p:spPr>
                <a:xfrm>
                  <a:off x="1880725" y="107085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C3DF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0" name="Google Shape;7250;p15"/>
                <p:cNvSpPr/>
                <p:nvPr/>
              </p:nvSpPr>
              <p:spPr>
                <a:xfrm>
                  <a:off x="1915850" y="1063825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5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7D6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1" name="Google Shape;7251;p15"/>
                <p:cNvSpPr/>
                <p:nvPr/>
              </p:nvSpPr>
              <p:spPr>
                <a:xfrm>
                  <a:off x="1839975" y="10891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0"/>
                      </a:moveTo>
                      <a:lnTo>
                        <a:pt x="1" y="56"/>
                      </a:lnTo>
                      <a:lnTo>
                        <a:pt x="57" y="5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8D8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2" name="Google Shape;7252;p15"/>
                <p:cNvSpPr/>
                <p:nvPr/>
              </p:nvSpPr>
              <p:spPr>
                <a:xfrm>
                  <a:off x="1918675" y="106805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56" y="56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7D6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3" name="Google Shape;7253;p15"/>
                <p:cNvSpPr/>
                <p:nvPr/>
              </p:nvSpPr>
              <p:spPr>
                <a:xfrm>
                  <a:off x="1936925" y="1049775"/>
                  <a:ext cx="70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282" extrusionOk="0">
                      <a:moveTo>
                        <a:pt x="113" y="0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1" y="225"/>
                      </a:lnTo>
                      <a:lnTo>
                        <a:pt x="113" y="225"/>
                      </a:lnTo>
                      <a:lnTo>
                        <a:pt x="169" y="281"/>
                      </a:lnTo>
                      <a:lnTo>
                        <a:pt x="226" y="281"/>
                      </a:lnTo>
                      <a:lnTo>
                        <a:pt x="282" y="225"/>
                      </a:lnTo>
                      <a:lnTo>
                        <a:pt x="226" y="57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C3DF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4" name="Google Shape;7254;p15"/>
                <p:cNvSpPr/>
                <p:nvPr/>
              </p:nvSpPr>
              <p:spPr>
                <a:xfrm>
                  <a:off x="1943950" y="1068050"/>
                  <a:ext cx="42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338" extrusionOk="0">
                      <a:moveTo>
                        <a:pt x="57" y="0"/>
                      </a:moveTo>
                      <a:lnTo>
                        <a:pt x="57" y="113"/>
                      </a:lnTo>
                      <a:lnTo>
                        <a:pt x="1" y="225"/>
                      </a:lnTo>
                      <a:lnTo>
                        <a:pt x="57" y="337"/>
                      </a:lnTo>
                      <a:lnTo>
                        <a:pt x="169" y="337"/>
                      </a:lnTo>
                      <a:lnTo>
                        <a:pt x="169" y="281"/>
                      </a:lnTo>
                      <a:lnTo>
                        <a:pt x="169" y="113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BDDCD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5" name="Google Shape;7255;p15"/>
                <p:cNvSpPr/>
                <p:nvPr/>
              </p:nvSpPr>
              <p:spPr>
                <a:xfrm>
                  <a:off x="1941150" y="1055400"/>
                  <a:ext cx="4225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226" extrusionOk="0">
                      <a:moveTo>
                        <a:pt x="113" y="0"/>
                      </a:moveTo>
                      <a:lnTo>
                        <a:pt x="0" y="56"/>
                      </a:lnTo>
                      <a:lnTo>
                        <a:pt x="57" y="225"/>
                      </a:lnTo>
                      <a:lnTo>
                        <a:pt x="113" y="225"/>
                      </a:lnTo>
                      <a:lnTo>
                        <a:pt x="113" y="169"/>
                      </a:lnTo>
                      <a:lnTo>
                        <a:pt x="169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BDDCD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6" name="Google Shape;7256;p15"/>
                <p:cNvSpPr/>
                <p:nvPr/>
              </p:nvSpPr>
              <p:spPr>
                <a:xfrm>
                  <a:off x="1942550" y="1059600"/>
                  <a:ext cx="28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70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57" y="113"/>
                      </a:lnTo>
                      <a:lnTo>
                        <a:pt x="113" y="169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C3DF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7" name="Google Shape;7257;p15"/>
                <p:cNvSpPr/>
                <p:nvPr/>
              </p:nvSpPr>
              <p:spPr>
                <a:xfrm>
                  <a:off x="1691025" y="1259150"/>
                  <a:ext cx="30950" cy="4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" h="1743" extrusionOk="0">
                      <a:moveTo>
                        <a:pt x="675" y="0"/>
                      </a:moveTo>
                      <a:lnTo>
                        <a:pt x="563" y="56"/>
                      </a:lnTo>
                      <a:lnTo>
                        <a:pt x="563" y="169"/>
                      </a:lnTo>
                      <a:lnTo>
                        <a:pt x="338" y="281"/>
                      </a:lnTo>
                      <a:lnTo>
                        <a:pt x="169" y="506"/>
                      </a:lnTo>
                      <a:lnTo>
                        <a:pt x="113" y="731"/>
                      </a:lnTo>
                      <a:lnTo>
                        <a:pt x="1" y="956"/>
                      </a:lnTo>
                      <a:lnTo>
                        <a:pt x="507" y="843"/>
                      </a:lnTo>
                      <a:lnTo>
                        <a:pt x="619" y="787"/>
                      </a:lnTo>
                      <a:lnTo>
                        <a:pt x="675" y="899"/>
                      </a:lnTo>
                      <a:lnTo>
                        <a:pt x="675" y="1180"/>
                      </a:lnTo>
                      <a:lnTo>
                        <a:pt x="619" y="1293"/>
                      </a:lnTo>
                      <a:lnTo>
                        <a:pt x="563" y="1405"/>
                      </a:lnTo>
                      <a:lnTo>
                        <a:pt x="450" y="1574"/>
                      </a:lnTo>
                      <a:lnTo>
                        <a:pt x="450" y="1686"/>
                      </a:lnTo>
                      <a:lnTo>
                        <a:pt x="619" y="1686"/>
                      </a:lnTo>
                      <a:lnTo>
                        <a:pt x="619" y="1630"/>
                      </a:lnTo>
                      <a:lnTo>
                        <a:pt x="619" y="1518"/>
                      </a:lnTo>
                      <a:lnTo>
                        <a:pt x="675" y="1461"/>
                      </a:lnTo>
                      <a:lnTo>
                        <a:pt x="731" y="1518"/>
                      </a:lnTo>
                      <a:lnTo>
                        <a:pt x="788" y="1742"/>
                      </a:lnTo>
                      <a:lnTo>
                        <a:pt x="1012" y="1518"/>
                      </a:lnTo>
                      <a:lnTo>
                        <a:pt x="1181" y="1349"/>
                      </a:lnTo>
                      <a:lnTo>
                        <a:pt x="1237" y="1237"/>
                      </a:lnTo>
                      <a:lnTo>
                        <a:pt x="1181" y="1068"/>
                      </a:lnTo>
                      <a:lnTo>
                        <a:pt x="1125" y="1012"/>
                      </a:lnTo>
                      <a:lnTo>
                        <a:pt x="1125" y="899"/>
                      </a:lnTo>
                      <a:lnTo>
                        <a:pt x="1125" y="787"/>
                      </a:lnTo>
                      <a:lnTo>
                        <a:pt x="1181" y="731"/>
                      </a:lnTo>
                      <a:lnTo>
                        <a:pt x="1237" y="675"/>
                      </a:lnTo>
                      <a:lnTo>
                        <a:pt x="1237" y="618"/>
                      </a:lnTo>
                      <a:lnTo>
                        <a:pt x="1181" y="506"/>
                      </a:lnTo>
                      <a:lnTo>
                        <a:pt x="1181" y="394"/>
                      </a:lnTo>
                      <a:lnTo>
                        <a:pt x="1125" y="337"/>
                      </a:lnTo>
                      <a:lnTo>
                        <a:pt x="1012" y="337"/>
                      </a:lnTo>
                      <a:lnTo>
                        <a:pt x="956" y="281"/>
                      </a:lnTo>
                      <a:lnTo>
                        <a:pt x="956" y="225"/>
                      </a:lnTo>
                      <a:lnTo>
                        <a:pt x="900" y="56"/>
                      </a:lnTo>
                      <a:lnTo>
                        <a:pt x="844" y="56"/>
                      </a:lnTo>
                      <a:lnTo>
                        <a:pt x="788" y="112"/>
                      </a:lnTo>
                      <a:lnTo>
                        <a:pt x="788" y="56"/>
                      </a:lnTo>
                      <a:lnTo>
                        <a:pt x="731" y="0"/>
                      </a:lnTo>
                      <a:close/>
                    </a:path>
                  </a:pathLst>
                </a:custGeom>
                <a:solidFill>
                  <a:srgbClr val="9CC0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8" name="Google Shape;7258;p15"/>
                <p:cNvSpPr/>
                <p:nvPr/>
              </p:nvSpPr>
              <p:spPr>
                <a:xfrm>
                  <a:off x="1717725" y="1246500"/>
                  <a:ext cx="9875" cy="1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619" extrusionOk="0">
                      <a:moveTo>
                        <a:pt x="225" y="0"/>
                      </a:moveTo>
                      <a:lnTo>
                        <a:pt x="169" y="56"/>
                      </a:lnTo>
                      <a:lnTo>
                        <a:pt x="169" y="169"/>
                      </a:lnTo>
                      <a:lnTo>
                        <a:pt x="113" y="225"/>
                      </a:lnTo>
                      <a:lnTo>
                        <a:pt x="1" y="337"/>
                      </a:lnTo>
                      <a:lnTo>
                        <a:pt x="113" y="618"/>
                      </a:lnTo>
                      <a:lnTo>
                        <a:pt x="225" y="562"/>
                      </a:lnTo>
                      <a:lnTo>
                        <a:pt x="282" y="506"/>
                      </a:lnTo>
                      <a:lnTo>
                        <a:pt x="338" y="450"/>
                      </a:lnTo>
                      <a:lnTo>
                        <a:pt x="338" y="281"/>
                      </a:lnTo>
                      <a:lnTo>
                        <a:pt x="394" y="225"/>
                      </a:lnTo>
                      <a:lnTo>
                        <a:pt x="338" y="11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solidFill>
                  <a:srgbClr val="8BB0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9" name="Google Shape;7259;p15"/>
                <p:cNvSpPr/>
                <p:nvPr/>
              </p:nvSpPr>
              <p:spPr>
                <a:xfrm>
                  <a:off x="1709300" y="1249300"/>
                  <a:ext cx="8450" cy="1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563" extrusionOk="0">
                      <a:moveTo>
                        <a:pt x="281" y="1"/>
                      </a:moveTo>
                      <a:lnTo>
                        <a:pt x="225" y="169"/>
                      </a:lnTo>
                      <a:lnTo>
                        <a:pt x="113" y="282"/>
                      </a:lnTo>
                      <a:lnTo>
                        <a:pt x="57" y="282"/>
                      </a:lnTo>
                      <a:lnTo>
                        <a:pt x="0" y="394"/>
                      </a:lnTo>
                      <a:lnTo>
                        <a:pt x="0" y="563"/>
                      </a:lnTo>
                      <a:lnTo>
                        <a:pt x="57" y="563"/>
                      </a:lnTo>
                      <a:lnTo>
                        <a:pt x="113" y="506"/>
                      </a:lnTo>
                      <a:lnTo>
                        <a:pt x="169" y="450"/>
                      </a:lnTo>
                      <a:lnTo>
                        <a:pt x="338" y="225"/>
                      </a:lnTo>
                      <a:lnTo>
                        <a:pt x="281" y="1"/>
                      </a:lnTo>
                      <a:close/>
                    </a:path>
                  </a:pathLst>
                </a:custGeom>
                <a:solidFill>
                  <a:srgbClr val="8BB0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0" name="Google Shape;7260;p15"/>
                <p:cNvSpPr/>
                <p:nvPr/>
              </p:nvSpPr>
              <p:spPr>
                <a:xfrm>
                  <a:off x="1751450" y="1274600"/>
                  <a:ext cx="70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113" extrusionOk="0">
                      <a:moveTo>
                        <a:pt x="1" y="0"/>
                      </a:moveTo>
                      <a:lnTo>
                        <a:pt x="1" y="113"/>
                      </a:lnTo>
                      <a:lnTo>
                        <a:pt x="225" y="11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solidFill>
                  <a:srgbClr val="9CC0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1" name="Google Shape;7261;p15"/>
                <p:cNvSpPr/>
                <p:nvPr/>
              </p:nvSpPr>
              <p:spPr>
                <a:xfrm>
                  <a:off x="1758475" y="1264750"/>
                  <a:ext cx="1425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226" extrusionOk="0">
                      <a:moveTo>
                        <a:pt x="1" y="1"/>
                      </a:moveTo>
                      <a:lnTo>
                        <a:pt x="1" y="113"/>
                      </a:lnTo>
                      <a:lnTo>
                        <a:pt x="1" y="226"/>
                      </a:lnTo>
                      <a:lnTo>
                        <a:pt x="57" y="11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9CC0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2" name="Google Shape;7262;p15"/>
                <p:cNvSpPr/>
                <p:nvPr/>
              </p:nvSpPr>
              <p:spPr>
                <a:xfrm>
                  <a:off x="1734600" y="1271775"/>
                  <a:ext cx="28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70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56" y="113"/>
                      </a:lnTo>
                      <a:lnTo>
                        <a:pt x="56" y="170"/>
                      </a:lnTo>
                      <a:lnTo>
                        <a:pt x="113" y="113"/>
                      </a:lnTo>
                      <a:lnTo>
                        <a:pt x="113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9CC0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3" name="Google Shape;7263;p15"/>
                <p:cNvSpPr/>
                <p:nvPr/>
              </p:nvSpPr>
              <p:spPr>
                <a:xfrm>
                  <a:off x="1719125" y="1261950"/>
                  <a:ext cx="14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7" extrusionOk="0">
                      <a:moveTo>
                        <a:pt x="57" y="0"/>
                      </a:moveTo>
                      <a:lnTo>
                        <a:pt x="1" y="57"/>
                      </a:lnTo>
                      <a:lnTo>
                        <a:pt x="57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8BB0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4" name="Google Shape;7264;p15"/>
                <p:cNvSpPr/>
                <p:nvPr/>
              </p:nvSpPr>
              <p:spPr>
                <a:xfrm>
                  <a:off x="1758475" y="1253525"/>
                  <a:ext cx="14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69" extrusionOk="0">
                      <a:moveTo>
                        <a:pt x="57" y="0"/>
                      </a:moveTo>
                      <a:lnTo>
                        <a:pt x="1" y="113"/>
                      </a:lnTo>
                      <a:lnTo>
                        <a:pt x="1" y="169"/>
                      </a:lnTo>
                      <a:lnTo>
                        <a:pt x="57" y="113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CC0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5" name="Google Shape;7265;p15"/>
                <p:cNvSpPr/>
                <p:nvPr/>
              </p:nvSpPr>
              <p:spPr>
                <a:xfrm>
                  <a:off x="1758475" y="1261950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1" y="113"/>
                      </a:lnTo>
                      <a:lnTo>
                        <a:pt x="1" y="113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CC0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6" name="Google Shape;7266;p15"/>
                <p:cNvSpPr/>
                <p:nvPr/>
              </p:nvSpPr>
              <p:spPr>
                <a:xfrm>
                  <a:off x="1758475" y="12732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1" y="56"/>
                      </a:lnTo>
                      <a:lnTo>
                        <a:pt x="1" y="56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CC0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7" name="Google Shape;7267;p15"/>
                <p:cNvSpPr/>
                <p:nvPr/>
              </p:nvSpPr>
              <p:spPr>
                <a:xfrm>
                  <a:off x="1750050" y="1278800"/>
                  <a:ext cx="28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4" extrusionOk="0">
                      <a:moveTo>
                        <a:pt x="57" y="1"/>
                      </a:moveTo>
                      <a:lnTo>
                        <a:pt x="0" y="113"/>
                      </a:lnTo>
                      <a:lnTo>
                        <a:pt x="113" y="113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CC0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8" name="Google Shape;7268;p15"/>
                <p:cNvSpPr/>
                <p:nvPr/>
              </p:nvSpPr>
              <p:spPr>
                <a:xfrm>
                  <a:off x="1782375" y="1231025"/>
                  <a:ext cx="2825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226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0" y="226"/>
                      </a:lnTo>
                      <a:lnTo>
                        <a:pt x="56" y="226"/>
                      </a:lnTo>
                      <a:lnTo>
                        <a:pt x="113" y="170"/>
                      </a:lnTo>
                      <a:lnTo>
                        <a:pt x="113" y="113"/>
                      </a:lnTo>
                      <a:lnTo>
                        <a:pt x="113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9CBEB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9" name="Google Shape;7269;p15"/>
                <p:cNvSpPr/>
                <p:nvPr/>
              </p:nvSpPr>
              <p:spPr>
                <a:xfrm>
                  <a:off x="1775350" y="1222600"/>
                  <a:ext cx="42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70" extrusionOk="0">
                      <a:moveTo>
                        <a:pt x="169" y="1"/>
                      </a:moveTo>
                      <a:lnTo>
                        <a:pt x="56" y="113"/>
                      </a:lnTo>
                      <a:lnTo>
                        <a:pt x="0" y="169"/>
                      </a:lnTo>
                      <a:lnTo>
                        <a:pt x="112" y="169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0" name="Google Shape;7270;p15"/>
                <p:cNvSpPr/>
                <p:nvPr/>
              </p:nvSpPr>
              <p:spPr>
                <a:xfrm>
                  <a:off x="1779550" y="1218400"/>
                  <a:ext cx="14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69" extrusionOk="0">
                      <a:moveTo>
                        <a:pt x="57" y="0"/>
                      </a:moveTo>
                      <a:lnTo>
                        <a:pt x="1" y="113"/>
                      </a:lnTo>
                      <a:lnTo>
                        <a:pt x="1" y="169"/>
                      </a:lnTo>
                      <a:lnTo>
                        <a:pt x="57" y="113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1" name="Google Shape;7271;p15"/>
                <p:cNvSpPr/>
                <p:nvPr/>
              </p:nvSpPr>
              <p:spPr>
                <a:xfrm>
                  <a:off x="1772525" y="1222600"/>
                  <a:ext cx="28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70" extrusionOk="0">
                      <a:moveTo>
                        <a:pt x="57" y="1"/>
                      </a:moveTo>
                      <a:lnTo>
                        <a:pt x="1" y="113"/>
                      </a:lnTo>
                      <a:lnTo>
                        <a:pt x="113" y="169"/>
                      </a:lnTo>
                      <a:lnTo>
                        <a:pt x="113" y="169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2" name="Google Shape;7272;p15"/>
                <p:cNvSpPr/>
                <p:nvPr/>
              </p:nvSpPr>
              <p:spPr>
                <a:xfrm>
                  <a:off x="1795000" y="1257725"/>
                  <a:ext cx="4250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58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70" y="1"/>
                      </a:lnTo>
                      <a:close/>
                    </a:path>
                  </a:pathLst>
                </a:custGeom>
                <a:solidFill>
                  <a:srgbClr val="9CC0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3" name="Google Shape;7273;p15"/>
                <p:cNvSpPr/>
                <p:nvPr/>
              </p:nvSpPr>
              <p:spPr>
                <a:xfrm>
                  <a:off x="1772525" y="12212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8C8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4" name="Google Shape;7274;p15"/>
                <p:cNvSpPr/>
                <p:nvPr/>
              </p:nvSpPr>
              <p:spPr>
                <a:xfrm>
                  <a:off x="1660125" y="1283025"/>
                  <a:ext cx="21100" cy="2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" h="1069" extrusionOk="0">
                      <a:moveTo>
                        <a:pt x="281" y="1"/>
                      </a:moveTo>
                      <a:lnTo>
                        <a:pt x="337" y="113"/>
                      </a:lnTo>
                      <a:lnTo>
                        <a:pt x="337" y="225"/>
                      </a:lnTo>
                      <a:lnTo>
                        <a:pt x="281" y="338"/>
                      </a:lnTo>
                      <a:lnTo>
                        <a:pt x="0" y="506"/>
                      </a:lnTo>
                      <a:lnTo>
                        <a:pt x="56" y="675"/>
                      </a:lnTo>
                      <a:lnTo>
                        <a:pt x="113" y="844"/>
                      </a:lnTo>
                      <a:lnTo>
                        <a:pt x="113" y="900"/>
                      </a:lnTo>
                      <a:lnTo>
                        <a:pt x="169" y="956"/>
                      </a:lnTo>
                      <a:lnTo>
                        <a:pt x="281" y="956"/>
                      </a:lnTo>
                      <a:lnTo>
                        <a:pt x="337" y="1012"/>
                      </a:lnTo>
                      <a:lnTo>
                        <a:pt x="394" y="1068"/>
                      </a:lnTo>
                      <a:lnTo>
                        <a:pt x="506" y="1068"/>
                      </a:lnTo>
                      <a:lnTo>
                        <a:pt x="562" y="956"/>
                      </a:lnTo>
                      <a:lnTo>
                        <a:pt x="618" y="844"/>
                      </a:lnTo>
                      <a:lnTo>
                        <a:pt x="843" y="619"/>
                      </a:lnTo>
                      <a:lnTo>
                        <a:pt x="675" y="619"/>
                      </a:lnTo>
                      <a:lnTo>
                        <a:pt x="562" y="675"/>
                      </a:lnTo>
                      <a:lnTo>
                        <a:pt x="450" y="563"/>
                      </a:lnTo>
                      <a:lnTo>
                        <a:pt x="337" y="563"/>
                      </a:lnTo>
                      <a:lnTo>
                        <a:pt x="281" y="506"/>
                      </a:lnTo>
                      <a:lnTo>
                        <a:pt x="675" y="169"/>
                      </a:lnTo>
                      <a:lnTo>
                        <a:pt x="675" y="113"/>
                      </a:lnTo>
                      <a:lnTo>
                        <a:pt x="618" y="113"/>
                      </a:lnTo>
                      <a:lnTo>
                        <a:pt x="618" y="57"/>
                      </a:lnTo>
                      <a:lnTo>
                        <a:pt x="506" y="1"/>
                      </a:lnTo>
                      <a:close/>
                    </a:path>
                  </a:pathLst>
                </a:custGeom>
                <a:solidFill>
                  <a:srgbClr val="A1C3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5" name="Google Shape;7275;p15"/>
                <p:cNvSpPr/>
                <p:nvPr/>
              </p:nvSpPr>
              <p:spPr>
                <a:xfrm>
                  <a:off x="1685400" y="1254925"/>
                  <a:ext cx="19700" cy="2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1181" extrusionOk="0">
                      <a:moveTo>
                        <a:pt x="338" y="0"/>
                      </a:moveTo>
                      <a:lnTo>
                        <a:pt x="170" y="169"/>
                      </a:lnTo>
                      <a:lnTo>
                        <a:pt x="113" y="281"/>
                      </a:lnTo>
                      <a:lnTo>
                        <a:pt x="57" y="394"/>
                      </a:lnTo>
                      <a:lnTo>
                        <a:pt x="57" y="675"/>
                      </a:lnTo>
                      <a:lnTo>
                        <a:pt x="1" y="787"/>
                      </a:lnTo>
                      <a:lnTo>
                        <a:pt x="113" y="900"/>
                      </a:lnTo>
                      <a:lnTo>
                        <a:pt x="113" y="956"/>
                      </a:lnTo>
                      <a:lnTo>
                        <a:pt x="113" y="1012"/>
                      </a:lnTo>
                      <a:lnTo>
                        <a:pt x="113" y="1068"/>
                      </a:lnTo>
                      <a:lnTo>
                        <a:pt x="170" y="1181"/>
                      </a:lnTo>
                      <a:lnTo>
                        <a:pt x="226" y="1125"/>
                      </a:lnTo>
                      <a:lnTo>
                        <a:pt x="394" y="956"/>
                      </a:lnTo>
                      <a:lnTo>
                        <a:pt x="451" y="844"/>
                      </a:lnTo>
                      <a:lnTo>
                        <a:pt x="394" y="731"/>
                      </a:lnTo>
                      <a:lnTo>
                        <a:pt x="451" y="675"/>
                      </a:lnTo>
                      <a:lnTo>
                        <a:pt x="563" y="619"/>
                      </a:lnTo>
                      <a:lnTo>
                        <a:pt x="619" y="506"/>
                      </a:lnTo>
                      <a:lnTo>
                        <a:pt x="675" y="394"/>
                      </a:lnTo>
                      <a:lnTo>
                        <a:pt x="788" y="338"/>
                      </a:lnTo>
                      <a:lnTo>
                        <a:pt x="619" y="281"/>
                      </a:lnTo>
                      <a:lnTo>
                        <a:pt x="507" y="57"/>
                      </a:lnTo>
                      <a:lnTo>
                        <a:pt x="451" y="0"/>
                      </a:lnTo>
                      <a:close/>
                    </a:path>
                  </a:pathLst>
                </a:custGeom>
                <a:solidFill>
                  <a:srgbClr val="7FA6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6" name="Google Shape;7276;p15"/>
                <p:cNvSpPr/>
                <p:nvPr/>
              </p:nvSpPr>
              <p:spPr>
                <a:xfrm>
                  <a:off x="1675575" y="1271775"/>
                  <a:ext cx="12675" cy="1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620" extrusionOk="0">
                      <a:moveTo>
                        <a:pt x="282" y="1"/>
                      </a:moveTo>
                      <a:lnTo>
                        <a:pt x="169" y="57"/>
                      </a:lnTo>
                      <a:lnTo>
                        <a:pt x="113" y="113"/>
                      </a:lnTo>
                      <a:lnTo>
                        <a:pt x="57" y="170"/>
                      </a:lnTo>
                      <a:lnTo>
                        <a:pt x="57" y="338"/>
                      </a:lnTo>
                      <a:lnTo>
                        <a:pt x="0" y="507"/>
                      </a:lnTo>
                      <a:lnTo>
                        <a:pt x="57" y="563"/>
                      </a:lnTo>
                      <a:lnTo>
                        <a:pt x="113" y="619"/>
                      </a:lnTo>
                      <a:lnTo>
                        <a:pt x="225" y="563"/>
                      </a:lnTo>
                      <a:lnTo>
                        <a:pt x="282" y="451"/>
                      </a:lnTo>
                      <a:lnTo>
                        <a:pt x="282" y="338"/>
                      </a:lnTo>
                      <a:lnTo>
                        <a:pt x="338" y="282"/>
                      </a:lnTo>
                      <a:lnTo>
                        <a:pt x="506" y="282"/>
                      </a:lnTo>
                      <a:lnTo>
                        <a:pt x="506" y="170"/>
                      </a:lnTo>
                      <a:lnTo>
                        <a:pt x="450" y="113"/>
                      </a:lnTo>
                      <a:lnTo>
                        <a:pt x="450" y="57"/>
                      </a:lnTo>
                      <a:lnTo>
                        <a:pt x="338" y="1"/>
                      </a:lnTo>
                      <a:close/>
                    </a:path>
                  </a:pathLst>
                </a:custGeom>
                <a:solidFill>
                  <a:srgbClr val="A2C4B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7" name="Google Shape;7277;p15"/>
                <p:cNvSpPr/>
                <p:nvPr/>
              </p:nvSpPr>
              <p:spPr>
                <a:xfrm>
                  <a:off x="1682600" y="1297075"/>
                  <a:ext cx="28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4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13" y="113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1C3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8" name="Google Shape;7278;p15"/>
                <p:cNvSpPr/>
                <p:nvPr/>
              </p:nvSpPr>
              <p:spPr>
                <a:xfrm>
                  <a:off x="1686825" y="1280225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56" y="0"/>
                      </a:moveTo>
                      <a:lnTo>
                        <a:pt x="0" y="113"/>
                      </a:lnTo>
                      <a:lnTo>
                        <a:pt x="56" y="113"/>
                      </a:lnTo>
                      <a:lnTo>
                        <a:pt x="113" y="56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96B8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9" name="Google Shape;7279;p15"/>
                <p:cNvSpPr/>
                <p:nvPr/>
              </p:nvSpPr>
              <p:spPr>
                <a:xfrm>
                  <a:off x="1676975" y="1285825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57" y="57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87AEA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0" name="Google Shape;7280;p15"/>
                <p:cNvSpPr/>
                <p:nvPr/>
              </p:nvSpPr>
              <p:spPr>
                <a:xfrm>
                  <a:off x="1686825" y="1281625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113" y="0"/>
                      </a:moveTo>
                      <a:lnTo>
                        <a:pt x="0" y="57"/>
                      </a:lnTo>
                      <a:lnTo>
                        <a:pt x="113" y="113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CC0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1" name="Google Shape;7281;p15"/>
                <p:cNvSpPr/>
                <p:nvPr/>
              </p:nvSpPr>
              <p:spPr>
                <a:xfrm>
                  <a:off x="1698050" y="130130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56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56"/>
                      </a:lnTo>
                      <a:lnTo>
                        <a:pt x="1" y="56"/>
                      </a:lnTo>
                      <a:close/>
                    </a:path>
                  </a:pathLst>
                </a:custGeom>
                <a:solidFill>
                  <a:srgbClr val="90B5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2" name="Google Shape;7282;p15"/>
                <p:cNvSpPr/>
                <p:nvPr/>
              </p:nvSpPr>
              <p:spPr>
                <a:xfrm>
                  <a:off x="1795000" y="1242275"/>
                  <a:ext cx="56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170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113" y="169"/>
                      </a:lnTo>
                      <a:lnTo>
                        <a:pt x="226" y="113"/>
                      </a:lnTo>
                      <a:lnTo>
                        <a:pt x="226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3" name="Google Shape;7283;p15"/>
                <p:cNvSpPr/>
                <p:nvPr/>
              </p:nvSpPr>
              <p:spPr>
                <a:xfrm>
                  <a:off x="1782375" y="1235250"/>
                  <a:ext cx="28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70" extrusionOk="0">
                      <a:moveTo>
                        <a:pt x="113" y="1"/>
                      </a:moveTo>
                      <a:lnTo>
                        <a:pt x="0" y="57"/>
                      </a:lnTo>
                      <a:lnTo>
                        <a:pt x="56" y="169"/>
                      </a:lnTo>
                      <a:lnTo>
                        <a:pt x="113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4" name="Google Shape;7284;p15"/>
                <p:cNvSpPr/>
                <p:nvPr/>
              </p:nvSpPr>
              <p:spPr>
                <a:xfrm>
                  <a:off x="1797825" y="1247900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57" y="0"/>
                      </a:moveTo>
                      <a:lnTo>
                        <a:pt x="0" y="113"/>
                      </a:lnTo>
                      <a:lnTo>
                        <a:pt x="57" y="57"/>
                      </a:lnTo>
                      <a:lnTo>
                        <a:pt x="113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5" name="Google Shape;7285;p15"/>
                <p:cNvSpPr/>
                <p:nvPr/>
              </p:nvSpPr>
              <p:spPr>
                <a:xfrm>
                  <a:off x="1752850" y="1281625"/>
                  <a:ext cx="28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226" extrusionOk="0">
                      <a:moveTo>
                        <a:pt x="1" y="0"/>
                      </a:moveTo>
                      <a:lnTo>
                        <a:pt x="57" y="225"/>
                      </a:lnTo>
                      <a:lnTo>
                        <a:pt x="113" y="169"/>
                      </a:lnTo>
                      <a:lnTo>
                        <a:pt x="113" y="5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9CC0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6" name="Google Shape;7286;p15"/>
                <p:cNvSpPr/>
                <p:nvPr/>
              </p:nvSpPr>
              <p:spPr>
                <a:xfrm>
                  <a:off x="1762700" y="1268975"/>
                  <a:ext cx="28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70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56" y="113"/>
                      </a:lnTo>
                      <a:lnTo>
                        <a:pt x="113" y="169"/>
                      </a:lnTo>
                      <a:lnTo>
                        <a:pt x="113" y="113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CC0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7" name="Google Shape;7287;p15"/>
                <p:cNvSpPr/>
                <p:nvPr/>
              </p:nvSpPr>
              <p:spPr>
                <a:xfrm>
                  <a:off x="1765500" y="127320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1" y="0"/>
                      </a:moveTo>
                      <a:lnTo>
                        <a:pt x="57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9CC0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8" name="Google Shape;7288;p15"/>
                <p:cNvSpPr/>
                <p:nvPr/>
              </p:nvSpPr>
              <p:spPr>
                <a:xfrm>
                  <a:off x="1768325" y="127740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6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56" y="1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9CC0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9" name="Google Shape;7289;p15"/>
                <p:cNvSpPr/>
                <p:nvPr/>
              </p:nvSpPr>
              <p:spPr>
                <a:xfrm>
                  <a:off x="1752850" y="128725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1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CC0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0" name="Google Shape;7290;p15"/>
                <p:cNvSpPr/>
                <p:nvPr/>
              </p:nvSpPr>
              <p:spPr>
                <a:xfrm>
                  <a:off x="1758475" y="1288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9CC0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1" name="Google Shape;7291;p15"/>
                <p:cNvSpPr/>
                <p:nvPr/>
              </p:nvSpPr>
              <p:spPr>
                <a:xfrm>
                  <a:off x="1672775" y="1308325"/>
                  <a:ext cx="26700" cy="1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788" extrusionOk="0">
                      <a:moveTo>
                        <a:pt x="450" y="0"/>
                      </a:moveTo>
                      <a:lnTo>
                        <a:pt x="394" y="113"/>
                      </a:lnTo>
                      <a:lnTo>
                        <a:pt x="169" y="281"/>
                      </a:lnTo>
                      <a:lnTo>
                        <a:pt x="56" y="338"/>
                      </a:lnTo>
                      <a:lnTo>
                        <a:pt x="0" y="450"/>
                      </a:lnTo>
                      <a:lnTo>
                        <a:pt x="56" y="562"/>
                      </a:lnTo>
                      <a:lnTo>
                        <a:pt x="56" y="619"/>
                      </a:lnTo>
                      <a:lnTo>
                        <a:pt x="169" y="675"/>
                      </a:lnTo>
                      <a:lnTo>
                        <a:pt x="225" y="731"/>
                      </a:lnTo>
                      <a:lnTo>
                        <a:pt x="450" y="731"/>
                      </a:lnTo>
                      <a:lnTo>
                        <a:pt x="562" y="787"/>
                      </a:lnTo>
                      <a:lnTo>
                        <a:pt x="618" y="787"/>
                      </a:lnTo>
                      <a:lnTo>
                        <a:pt x="731" y="675"/>
                      </a:lnTo>
                      <a:lnTo>
                        <a:pt x="787" y="562"/>
                      </a:lnTo>
                      <a:lnTo>
                        <a:pt x="787" y="450"/>
                      </a:lnTo>
                      <a:lnTo>
                        <a:pt x="843" y="394"/>
                      </a:lnTo>
                      <a:lnTo>
                        <a:pt x="956" y="338"/>
                      </a:lnTo>
                      <a:lnTo>
                        <a:pt x="1012" y="338"/>
                      </a:lnTo>
                      <a:lnTo>
                        <a:pt x="1068" y="281"/>
                      </a:lnTo>
                      <a:lnTo>
                        <a:pt x="1068" y="113"/>
                      </a:lnTo>
                      <a:lnTo>
                        <a:pt x="1068" y="56"/>
                      </a:lnTo>
                      <a:lnTo>
                        <a:pt x="1012" y="56"/>
                      </a:lnTo>
                      <a:lnTo>
                        <a:pt x="956" y="113"/>
                      </a:lnTo>
                      <a:lnTo>
                        <a:pt x="787" y="169"/>
                      </a:lnTo>
                      <a:lnTo>
                        <a:pt x="731" y="169"/>
                      </a:lnTo>
                      <a:lnTo>
                        <a:pt x="675" y="225"/>
                      </a:lnTo>
                      <a:lnTo>
                        <a:pt x="675" y="169"/>
                      </a:lnTo>
                      <a:lnTo>
                        <a:pt x="675" y="56"/>
                      </a:lnTo>
                      <a:lnTo>
                        <a:pt x="562" y="0"/>
                      </a:lnTo>
                      <a:close/>
                    </a:path>
                  </a:pathLst>
                </a:custGeom>
                <a:solidFill>
                  <a:srgbClr val="70989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2" name="Google Shape;7292;p15"/>
                <p:cNvSpPr/>
                <p:nvPr/>
              </p:nvSpPr>
              <p:spPr>
                <a:xfrm>
                  <a:off x="1691025" y="1328000"/>
                  <a:ext cx="28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3" extrusionOk="0">
                      <a:moveTo>
                        <a:pt x="113" y="0"/>
                      </a:moveTo>
                      <a:lnTo>
                        <a:pt x="1" y="56"/>
                      </a:lnTo>
                      <a:lnTo>
                        <a:pt x="1" y="113"/>
                      </a:lnTo>
                      <a:lnTo>
                        <a:pt x="57" y="113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DBF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3" name="Google Shape;7293;p15"/>
                <p:cNvSpPr/>
                <p:nvPr/>
              </p:nvSpPr>
              <p:spPr>
                <a:xfrm>
                  <a:off x="1691025" y="1332200"/>
                  <a:ext cx="42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57" extrusionOk="0">
                      <a:moveTo>
                        <a:pt x="169" y="1"/>
                      </a:moveTo>
                      <a:lnTo>
                        <a:pt x="1" y="57"/>
                      </a:lnTo>
                      <a:lnTo>
                        <a:pt x="113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91B3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4" name="Google Shape;7294;p15"/>
                <p:cNvSpPr/>
                <p:nvPr/>
              </p:nvSpPr>
              <p:spPr>
                <a:xfrm>
                  <a:off x="1665750" y="1309725"/>
                  <a:ext cx="16875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5" h="394" extrusionOk="0">
                      <a:moveTo>
                        <a:pt x="281" y="0"/>
                      </a:moveTo>
                      <a:lnTo>
                        <a:pt x="225" y="113"/>
                      </a:lnTo>
                      <a:lnTo>
                        <a:pt x="112" y="113"/>
                      </a:lnTo>
                      <a:lnTo>
                        <a:pt x="56" y="57"/>
                      </a:ln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112" y="282"/>
                      </a:lnTo>
                      <a:lnTo>
                        <a:pt x="225" y="394"/>
                      </a:lnTo>
                      <a:lnTo>
                        <a:pt x="281" y="394"/>
                      </a:lnTo>
                      <a:lnTo>
                        <a:pt x="506" y="282"/>
                      </a:lnTo>
                      <a:lnTo>
                        <a:pt x="675" y="57"/>
                      </a:lnTo>
                      <a:lnTo>
                        <a:pt x="393" y="57"/>
                      </a:lnTo>
                      <a:lnTo>
                        <a:pt x="281" y="0"/>
                      </a:lnTo>
                      <a:close/>
                    </a:path>
                  </a:pathLst>
                </a:custGeom>
                <a:solidFill>
                  <a:srgbClr val="83A9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5" name="Google Shape;7295;p15"/>
                <p:cNvSpPr/>
                <p:nvPr/>
              </p:nvSpPr>
              <p:spPr>
                <a:xfrm>
                  <a:off x="1682600" y="1305500"/>
                  <a:ext cx="14075" cy="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339" extrusionOk="0">
                      <a:moveTo>
                        <a:pt x="1" y="1"/>
                      </a:moveTo>
                      <a:lnTo>
                        <a:pt x="1" y="113"/>
                      </a:lnTo>
                      <a:lnTo>
                        <a:pt x="1" y="226"/>
                      </a:lnTo>
                      <a:lnTo>
                        <a:pt x="57" y="169"/>
                      </a:lnTo>
                      <a:lnTo>
                        <a:pt x="113" y="169"/>
                      </a:lnTo>
                      <a:lnTo>
                        <a:pt x="225" y="282"/>
                      </a:lnTo>
                      <a:lnTo>
                        <a:pt x="282" y="338"/>
                      </a:lnTo>
                      <a:lnTo>
                        <a:pt x="450" y="338"/>
                      </a:lnTo>
                      <a:lnTo>
                        <a:pt x="563" y="226"/>
                      </a:lnTo>
                      <a:lnTo>
                        <a:pt x="506" y="169"/>
                      </a:lnTo>
                      <a:lnTo>
                        <a:pt x="338" y="169"/>
                      </a:lnTo>
                      <a:lnTo>
                        <a:pt x="282" y="57"/>
                      </a:lnTo>
                      <a:lnTo>
                        <a:pt x="225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83A9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6" name="Google Shape;7296;p15"/>
                <p:cNvSpPr/>
                <p:nvPr/>
              </p:nvSpPr>
              <p:spPr>
                <a:xfrm>
                  <a:off x="2143475" y="1048375"/>
                  <a:ext cx="14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13" extrusionOk="0">
                      <a:moveTo>
                        <a:pt x="57" y="0"/>
                      </a:moveTo>
                      <a:lnTo>
                        <a:pt x="1" y="56"/>
                      </a:lnTo>
                      <a:lnTo>
                        <a:pt x="1" y="113"/>
                      </a:lnTo>
                      <a:lnTo>
                        <a:pt x="57" y="113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DCE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7" name="Google Shape;7297;p15"/>
                <p:cNvSpPr/>
                <p:nvPr/>
              </p:nvSpPr>
              <p:spPr>
                <a:xfrm>
                  <a:off x="1662925" y="1252125"/>
                  <a:ext cx="37975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956" extrusionOk="0">
                      <a:moveTo>
                        <a:pt x="1069" y="0"/>
                      </a:moveTo>
                      <a:lnTo>
                        <a:pt x="1012" y="56"/>
                      </a:lnTo>
                      <a:lnTo>
                        <a:pt x="900" y="112"/>
                      </a:lnTo>
                      <a:lnTo>
                        <a:pt x="731" y="112"/>
                      </a:lnTo>
                      <a:lnTo>
                        <a:pt x="675" y="169"/>
                      </a:lnTo>
                      <a:lnTo>
                        <a:pt x="563" y="169"/>
                      </a:lnTo>
                      <a:lnTo>
                        <a:pt x="506" y="225"/>
                      </a:lnTo>
                      <a:lnTo>
                        <a:pt x="394" y="337"/>
                      </a:lnTo>
                      <a:lnTo>
                        <a:pt x="338" y="450"/>
                      </a:lnTo>
                      <a:lnTo>
                        <a:pt x="282" y="506"/>
                      </a:lnTo>
                      <a:lnTo>
                        <a:pt x="1" y="618"/>
                      </a:lnTo>
                      <a:lnTo>
                        <a:pt x="1" y="675"/>
                      </a:lnTo>
                      <a:lnTo>
                        <a:pt x="169" y="787"/>
                      </a:lnTo>
                      <a:lnTo>
                        <a:pt x="394" y="843"/>
                      </a:lnTo>
                      <a:lnTo>
                        <a:pt x="506" y="843"/>
                      </a:lnTo>
                      <a:lnTo>
                        <a:pt x="563" y="956"/>
                      </a:lnTo>
                      <a:lnTo>
                        <a:pt x="731" y="899"/>
                      </a:lnTo>
                      <a:lnTo>
                        <a:pt x="844" y="787"/>
                      </a:lnTo>
                      <a:lnTo>
                        <a:pt x="900" y="618"/>
                      </a:lnTo>
                      <a:lnTo>
                        <a:pt x="1012" y="450"/>
                      </a:lnTo>
                      <a:lnTo>
                        <a:pt x="1125" y="337"/>
                      </a:lnTo>
                      <a:lnTo>
                        <a:pt x="1181" y="337"/>
                      </a:lnTo>
                      <a:lnTo>
                        <a:pt x="1181" y="281"/>
                      </a:lnTo>
                      <a:lnTo>
                        <a:pt x="1293" y="169"/>
                      </a:lnTo>
                      <a:lnTo>
                        <a:pt x="1350" y="225"/>
                      </a:lnTo>
                      <a:lnTo>
                        <a:pt x="1406" y="281"/>
                      </a:lnTo>
                      <a:lnTo>
                        <a:pt x="1406" y="337"/>
                      </a:lnTo>
                      <a:lnTo>
                        <a:pt x="1462" y="393"/>
                      </a:lnTo>
                      <a:lnTo>
                        <a:pt x="1518" y="393"/>
                      </a:lnTo>
                      <a:lnTo>
                        <a:pt x="1518" y="281"/>
                      </a:lnTo>
                      <a:lnTo>
                        <a:pt x="1518" y="169"/>
                      </a:lnTo>
                      <a:lnTo>
                        <a:pt x="1350" y="0"/>
                      </a:lnTo>
                      <a:lnTo>
                        <a:pt x="1293" y="0"/>
                      </a:lnTo>
                      <a:lnTo>
                        <a:pt x="1237" y="56"/>
                      </a:lnTo>
                      <a:lnTo>
                        <a:pt x="1181" y="56"/>
                      </a:lnTo>
                      <a:lnTo>
                        <a:pt x="1069" y="0"/>
                      </a:lnTo>
                      <a:close/>
                    </a:path>
                  </a:pathLst>
                </a:custGeom>
                <a:solidFill>
                  <a:srgbClr val="82A9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8" name="Google Shape;7298;p15"/>
                <p:cNvSpPr/>
                <p:nvPr/>
              </p:nvSpPr>
              <p:spPr>
                <a:xfrm>
                  <a:off x="1660125" y="1268975"/>
                  <a:ext cx="12675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451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56" y="113"/>
                      </a:lnTo>
                      <a:lnTo>
                        <a:pt x="113" y="225"/>
                      </a:lnTo>
                      <a:lnTo>
                        <a:pt x="113" y="394"/>
                      </a:lnTo>
                      <a:lnTo>
                        <a:pt x="113" y="450"/>
                      </a:lnTo>
                      <a:lnTo>
                        <a:pt x="281" y="450"/>
                      </a:lnTo>
                      <a:lnTo>
                        <a:pt x="281" y="394"/>
                      </a:lnTo>
                      <a:lnTo>
                        <a:pt x="281" y="282"/>
                      </a:lnTo>
                      <a:lnTo>
                        <a:pt x="337" y="225"/>
                      </a:lnTo>
                      <a:lnTo>
                        <a:pt x="506" y="169"/>
                      </a:lnTo>
                      <a:lnTo>
                        <a:pt x="337" y="57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648D8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9" name="Google Shape;7299;p15"/>
                <p:cNvSpPr/>
                <p:nvPr/>
              </p:nvSpPr>
              <p:spPr>
                <a:xfrm>
                  <a:off x="2014225" y="1096150"/>
                  <a:ext cx="11250" cy="1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" h="563" extrusionOk="0">
                      <a:moveTo>
                        <a:pt x="169" y="0"/>
                      </a:moveTo>
                      <a:lnTo>
                        <a:pt x="56" y="56"/>
                      </a:lnTo>
                      <a:lnTo>
                        <a:pt x="56" y="113"/>
                      </a:lnTo>
                      <a:lnTo>
                        <a:pt x="0" y="225"/>
                      </a:lnTo>
                      <a:lnTo>
                        <a:pt x="56" y="337"/>
                      </a:lnTo>
                      <a:lnTo>
                        <a:pt x="225" y="506"/>
                      </a:lnTo>
                      <a:lnTo>
                        <a:pt x="281" y="562"/>
                      </a:lnTo>
                      <a:lnTo>
                        <a:pt x="337" y="562"/>
                      </a:lnTo>
                      <a:lnTo>
                        <a:pt x="394" y="506"/>
                      </a:lnTo>
                      <a:lnTo>
                        <a:pt x="450" y="394"/>
                      </a:lnTo>
                      <a:lnTo>
                        <a:pt x="450" y="281"/>
                      </a:lnTo>
                      <a:lnTo>
                        <a:pt x="337" y="225"/>
                      </a:lnTo>
                      <a:lnTo>
                        <a:pt x="281" y="113"/>
                      </a:lnTo>
                      <a:lnTo>
                        <a:pt x="225" y="56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B1D3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0" name="Google Shape;7300;p15"/>
                <p:cNvSpPr/>
                <p:nvPr/>
              </p:nvSpPr>
              <p:spPr>
                <a:xfrm>
                  <a:off x="1988925" y="1082100"/>
                  <a:ext cx="70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338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0" y="113"/>
                      </a:lnTo>
                      <a:lnTo>
                        <a:pt x="0" y="225"/>
                      </a:lnTo>
                      <a:lnTo>
                        <a:pt x="57" y="337"/>
                      </a:lnTo>
                      <a:lnTo>
                        <a:pt x="169" y="337"/>
                      </a:lnTo>
                      <a:lnTo>
                        <a:pt x="225" y="281"/>
                      </a:lnTo>
                      <a:lnTo>
                        <a:pt x="281" y="225"/>
                      </a:lnTo>
                      <a:lnTo>
                        <a:pt x="225" y="113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B1D3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1" name="Google Shape;7301;p15"/>
                <p:cNvSpPr/>
                <p:nvPr/>
              </p:nvSpPr>
              <p:spPr>
                <a:xfrm>
                  <a:off x="1993125" y="1080675"/>
                  <a:ext cx="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8" extrusionOk="0">
                      <a:moveTo>
                        <a:pt x="1" y="57"/>
                      </a:moveTo>
                      <a:lnTo>
                        <a:pt x="1" y="57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57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B1D3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2" name="Google Shape;7302;p15"/>
                <p:cNvSpPr/>
                <p:nvPr/>
              </p:nvSpPr>
              <p:spPr>
                <a:xfrm>
                  <a:off x="1921475" y="1090525"/>
                  <a:ext cx="89950" cy="5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8" h="2024" extrusionOk="0">
                      <a:moveTo>
                        <a:pt x="731" y="0"/>
                      </a:moveTo>
                      <a:lnTo>
                        <a:pt x="619" y="57"/>
                      </a:lnTo>
                      <a:lnTo>
                        <a:pt x="563" y="113"/>
                      </a:lnTo>
                      <a:lnTo>
                        <a:pt x="506" y="225"/>
                      </a:lnTo>
                      <a:lnTo>
                        <a:pt x="506" y="281"/>
                      </a:lnTo>
                      <a:lnTo>
                        <a:pt x="282" y="281"/>
                      </a:lnTo>
                      <a:lnTo>
                        <a:pt x="169" y="506"/>
                      </a:lnTo>
                      <a:lnTo>
                        <a:pt x="113" y="450"/>
                      </a:lnTo>
                      <a:lnTo>
                        <a:pt x="113" y="506"/>
                      </a:lnTo>
                      <a:lnTo>
                        <a:pt x="0" y="731"/>
                      </a:lnTo>
                      <a:lnTo>
                        <a:pt x="0" y="956"/>
                      </a:lnTo>
                      <a:lnTo>
                        <a:pt x="57" y="1181"/>
                      </a:lnTo>
                      <a:lnTo>
                        <a:pt x="169" y="1406"/>
                      </a:lnTo>
                      <a:lnTo>
                        <a:pt x="225" y="1518"/>
                      </a:lnTo>
                      <a:lnTo>
                        <a:pt x="282" y="1574"/>
                      </a:lnTo>
                      <a:lnTo>
                        <a:pt x="450" y="1574"/>
                      </a:lnTo>
                      <a:lnTo>
                        <a:pt x="563" y="1630"/>
                      </a:lnTo>
                      <a:lnTo>
                        <a:pt x="731" y="1743"/>
                      </a:lnTo>
                      <a:lnTo>
                        <a:pt x="956" y="1855"/>
                      </a:lnTo>
                      <a:lnTo>
                        <a:pt x="1237" y="1855"/>
                      </a:lnTo>
                      <a:lnTo>
                        <a:pt x="1406" y="1799"/>
                      </a:lnTo>
                      <a:lnTo>
                        <a:pt x="1574" y="1743"/>
                      </a:lnTo>
                      <a:lnTo>
                        <a:pt x="1743" y="1799"/>
                      </a:lnTo>
                      <a:lnTo>
                        <a:pt x="1911" y="1911"/>
                      </a:lnTo>
                      <a:lnTo>
                        <a:pt x="2024" y="1968"/>
                      </a:lnTo>
                      <a:lnTo>
                        <a:pt x="2136" y="2024"/>
                      </a:lnTo>
                      <a:lnTo>
                        <a:pt x="2249" y="2024"/>
                      </a:lnTo>
                      <a:lnTo>
                        <a:pt x="2249" y="1968"/>
                      </a:lnTo>
                      <a:lnTo>
                        <a:pt x="2249" y="1799"/>
                      </a:lnTo>
                      <a:lnTo>
                        <a:pt x="2193" y="1743"/>
                      </a:lnTo>
                      <a:lnTo>
                        <a:pt x="2136" y="1687"/>
                      </a:lnTo>
                      <a:lnTo>
                        <a:pt x="2530" y="1687"/>
                      </a:lnTo>
                      <a:lnTo>
                        <a:pt x="2698" y="1743"/>
                      </a:lnTo>
                      <a:lnTo>
                        <a:pt x="2811" y="1799"/>
                      </a:lnTo>
                      <a:lnTo>
                        <a:pt x="2979" y="1911"/>
                      </a:lnTo>
                      <a:lnTo>
                        <a:pt x="3148" y="1968"/>
                      </a:lnTo>
                      <a:lnTo>
                        <a:pt x="3317" y="1911"/>
                      </a:lnTo>
                      <a:lnTo>
                        <a:pt x="3485" y="1799"/>
                      </a:lnTo>
                      <a:lnTo>
                        <a:pt x="3598" y="1687"/>
                      </a:lnTo>
                      <a:lnTo>
                        <a:pt x="3598" y="1630"/>
                      </a:lnTo>
                      <a:lnTo>
                        <a:pt x="3598" y="1518"/>
                      </a:lnTo>
                      <a:lnTo>
                        <a:pt x="3485" y="1462"/>
                      </a:lnTo>
                      <a:lnTo>
                        <a:pt x="3429" y="1406"/>
                      </a:lnTo>
                      <a:lnTo>
                        <a:pt x="3317" y="1406"/>
                      </a:lnTo>
                      <a:lnTo>
                        <a:pt x="3260" y="1462"/>
                      </a:lnTo>
                      <a:lnTo>
                        <a:pt x="3260" y="1349"/>
                      </a:lnTo>
                      <a:lnTo>
                        <a:pt x="3260" y="1181"/>
                      </a:lnTo>
                      <a:lnTo>
                        <a:pt x="3204" y="1068"/>
                      </a:lnTo>
                      <a:lnTo>
                        <a:pt x="3092" y="1068"/>
                      </a:lnTo>
                      <a:lnTo>
                        <a:pt x="3036" y="1125"/>
                      </a:lnTo>
                      <a:lnTo>
                        <a:pt x="2979" y="1125"/>
                      </a:lnTo>
                      <a:lnTo>
                        <a:pt x="2923" y="1181"/>
                      </a:lnTo>
                      <a:lnTo>
                        <a:pt x="2923" y="1237"/>
                      </a:lnTo>
                      <a:lnTo>
                        <a:pt x="2979" y="1237"/>
                      </a:lnTo>
                      <a:lnTo>
                        <a:pt x="2979" y="1349"/>
                      </a:lnTo>
                      <a:lnTo>
                        <a:pt x="2923" y="1349"/>
                      </a:lnTo>
                      <a:lnTo>
                        <a:pt x="2642" y="1293"/>
                      </a:lnTo>
                      <a:lnTo>
                        <a:pt x="2361" y="1293"/>
                      </a:lnTo>
                      <a:lnTo>
                        <a:pt x="2193" y="1237"/>
                      </a:lnTo>
                      <a:lnTo>
                        <a:pt x="2136" y="1237"/>
                      </a:lnTo>
                      <a:lnTo>
                        <a:pt x="2136" y="1125"/>
                      </a:lnTo>
                      <a:lnTo>
                        <a:pt x="2080" y="1012"/>
                      </a:lnTo>
                      <a:lnTo>
                        <a:pt x="1968" y="956"/>
                      </a:lnTo>
                      <a:lnTo>
                        <a:pt x="1855" y="900"/>
                      </a:lnTo>
                      <a:lnTo>
                        <a:pt x="1518" y="900"/>
                      </a:lnTo>
                      <a:lnTo>
                        <a:pt x="1462" y="731"/>
                      </a:lnTo>
                      <a:lnTo>
                        <a:pt x="1406" y="619"/>
                      </a:lnTo>
                      <a:lnTo>
                        <a:pt x="1349" y="506"/>
                      </a:lnTo>
                      <a:lnTo>
                        <a:pt x="1349" y="450"/>
                      </a:lnTo>
                      <a:lnTo>
                        <a:pt x="1406" y="338"/>
                      </a:lnTo>
                      <a:lnTo>
                        <a:pt x="1181" y="338"/>
                      </a:lnTo>
                      <a:lnTo>
                        <a:pt x="1068" y="113"/>
                      </a:lnTo>
                      <a:lnTo>
                        <a:pt x="1012" y="0"/>
                      </a:lnTo>
                      <a:close/>
                    </a:path>
                  </a:pathLst>
                </a:custGeom>
                <a:solidFill>
                  <a:srgbClr val="B7D2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3" name="Google Shape;7303;p15"/>
                <p:cNvSpPr/>
                <p:nvPr/>
              </p:nvSpPr>
              <p:spPr>
                <a:xfrm>
                  <a:off x="1929900" y="1089125"/>
                  <a:ext cx="7050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394" extrusionOk="0">
                      <a:moveTo>
                        <a:pt x="57" y="0"/>
                      </a:moveTo>
                      <a:lnTo>
                        <a:pt x="113" y="169"/>
                      </a:lnTo>
                      <a:lnTo>
                        <a:pt x="1" y="337"/>
                      </a:lnTo>
                      <a:lnTo>
                        <a:pt x="1" y="394"/>
                      </a:lnTo>
                      <a:lnTo>
                        <a:pt x="282" y="394"/>
                      </a:lnTo>
                      <a:lnTo>
                        <a:pt x="282" y="337"/>
                      </a:lnTo>
                      <a:lnTo>
                        <a:pt x="226" y="169"/>
                      </a:lnTo>
                      <a:lnTo>
                        <a:pt x="169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DDCD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4" name="Google Shape;7304;p15"/>
                <p:cNvSpPr/>
                <p:nvPr/>
              </p:nvSpPr>
              <p:spPr>
                <a:xfrm>
                  <a:off x="1924275" y="1083500"/>
                  <a:ext cx="70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338" extrusionOk="0">
                      <a:moveTo>
                        <a:pt x="113" y="0"/>
                      </a:moveTo>
                      <a:lnTo>
                        <a:pt x="57" y="113"/>
                      </a:lnTo>
                      <a:lnTo>
                        <a:pt x="57" y="169"/>
                      </a:lnTo>
                      <a:lnTo>
                        <a:pt x="57" y="225"/>
                      </a:lnTo>
                      <a:lnTo>
                        <a:pt x="1" y="281"/>
                      </a:lnTo>
                      <a:lnTo>
                        <a:pt x="113" y="338"/>
                      </a:lnTo>
                      <a:lnTo>
                        <a:pt x="170" y="281"/>
                      </a:lnTo>
                      <a:lnTo>
                        <a:pt x="282" y="225"/>
                      </a:lnTo>
                      <a:lnTo>
                        <a:pt x="282" y="57"/>
                      </a:lnTo>
                      <a:lnTo>
                        <a:pt x="170" y="57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BDDCD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5" name="Google Shape;7305;p15"/>
                <p:cNvSpPr/>
                <p:nvPr/>
              </p:nvSpPr>
              <p:spPr>
                <a:xfrm>
                  <a:off x="1950975" y="1094750"/>
                  <a:ext cx="5650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225" extrusionOk="0">
                      <a:moveTo>
                        <a:pt x="113" y="0"/>
                      </a:moveTo>
                      <a:lnTo>
                        <a:pt x="57" y="112"/>
                      </a:lnTo>
                      <a:lnTo>
                        <a:pt x="1" y="169"/>
                      </a:lnTo>
                      <a:lnTo>
                        <a:pt x="113" y="225"/>
                      </a:lnTo>
                      <a:lnTo>
                        <a:pt x="226" y="169"/>
                      </a:lnTo>
                      <a:lnTo>
                        <a:pt x="226" y="56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rgbClr val="B3D3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6" name="Google Shape;7306;p15"/>
                <p:cNvSpPr/>
                <p:nvPr/>
              </p:nvSpPr>
              <p:spPr>
                <a:xfrm>
                  <a:off x="2033875" y="1094750"/>
                  <a:ext cx="109625" cy="77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5" h="3092" extrusionOk="0">
                      <a:moveTo>
                        <a:pt x="1069" y="0"/>
                      </a:moveTo>
                      <a:lnTo>
                        <a:pt x="956" y="56"/>
                      </a:lnTo>
                      <a:lnTo>
                        <a:pt x="788" y="225"/>
                      </a:lnTo>
                      <a:lnTo>
                        <a:pt x="675" y="450"/>
                      </a:lnTo>
                      <a:lnTo>
                        <a:pt x="563" y="562"/>
                      </a:lnTo>
                      <a:lnTo>
                        <a:pt x="451" y="562"/>
                      </a:lnTo>
                      <a:lnTo>
                        <a:pt x="226" y="618"/>
                      </a:lnTo>
                      <a:lnTo>
                        <a:pt x="113" y="787"/>
                      </a:lnTo>
                      <a:lnTo>
                        <a:pt x="57" y="956"/>
                      </a:lnTo>
                      <a:lnTo>
                        <a:pt x="1" y="1124"/>
                      </a:lnTo>
                      <a:lnTo>
                        <a:pt x="1" y="1180"/>
                      </a:lnTo>
                      <a:lnTo>
                        <a:pt x="57" y="1180"/>
                      </a:lnTo>
                      <a:lnTo>
                        <a:pt x="113" y="1237"/>
                      </a:lnTo>
                      <a:lnTo>
                        <a:pt x="57" y="1293"/>
                      </a:lnTo>
                      <a:lnTo>
                        <a:pt x="113" y="1405"/>
                      </a:lnTo>
                      <a:lnTo>
                        <a:pt x="170" y="1518"/>
                      </a:lnTo>
                      <a:lnTo>
                        <a:pt x="282" y="1630"/>
                      </a:lnTo>
                      <a:lnTo>
                        <a:pt x="338" y="1799"/>
                      </a:lnTo>
                      <a:lnTo>
                        <a:pt x="451" y="1967"/>
                      </a:lnTo>
                      <a:lnTo>
                        <a:pt x="563" y="1967"/>
                      </a:lnTo>
                      <a:lnTo>
                        <a:pt x="675" y="2023"/>
                      </a:lnTo>
                      <a:lnTo>
                        <a:pt x="732" y="2080"/>
                      </a:lnTo>
                      <a:lnTo>
                        <a:pt x="788" y="2080"/>
                      </a:lnTo>
                      <a:lnTo>
                        <a:pt x="844" y="2023"/>
                      </a:lnTo>
                      <a:lnTo>
                        <a:pt x="900" y="1967"/>
                      </a:lnTo>
                      <a:lnTo>
                        <a:pt x="956" y="1967"/>
                      </a:lnTo>
                      <a:lnTo>
                        <a:pt x="956" y="2023"/>
                      </a:lnTo>
                      <a:lnTo>
                        <a:pt x="1013" y="2136"/>
                      </a:lnTo>
                      <a:lnTo>
                        <a:pt x="1125" y="2248"/>
                      </a:lnTo>
                      <a:lnTo>
                        <a:pt x="1294" y="2304"/>
                      </a:lnTo>
                      <a:lnTo>
                        <a:pt x="1406" y="2417"/>
                      </a:lnTo>
                      <a:lnTo>
                        <a:pt x="1575" y="2417"/>
                      </a:lnTo>
                      <a:lnTo>
                        <a:pt x="1687" y="2529"/>
                      </a:lnTo>
                      <a:lnTo>
                        <a:pt x="1856" y="2754"/>
                      </a:lnTo>
                      <a:lnTo>
                        <a:pt x="1912" y="2810"/>
                      </a:lnTo>
                      <a:lnTo>
                        <a:pt x="2024" y="2754"/>
                      </a:lnTo>
                      <a:lnTo>
                        <a:pt x="2137" y="2585"/>
                      </a:lnTo>
                      <a:lnTo>
                        <a:pt x="2137" y="2698"/>
                      </a:lnTo>
                      <a:lnTo>
                        <a:pt x="2193" y="2810"/>
                      </a:lnTo>
                      <a:lnTo>
                        <a:pt x="2418" y="2810"/>
                      </a:lnTo>
                      <a:lnTo>
                        <a:pt x="2474" y="2754"/>
                      </a:lnTo>
                      <a:lnTo>
                        <a:pt x="2586" y="2642"/>
                      </a:lnTo>
                      <a:lnTo>
                        <a:pt x="2474" y="2810"/>
                      </a:lnTo>
                      <a:lnTo>
                        <a:pt x="2530" y="2979"/>
                      </a:lnTo>
                      <a:lnTo>
                        <a:pt x="2586" y="3035"/>
                      </a:lnTo>
                      <a:lnTo>
                        <a:pt x="2643" y="3091"/>
                      </a:lnTo>
                      <a:lnTo>
                        <a:pt x="2867" y="2810"/>
                      </a:lnTo>
                      <a:lnTo>
                        <a:pt x="3092" y="2754"/>
                      </a:lnTo>
                      <a:lnTo>
                        <a:pt x="3373" y="2698"/>
                      </a:lnTo>
                      <a:lnTo>
                        <a:pt x="3654" y="2754"/>
                      </a:lnTo>
                      <a:lnTo>
                        <a:pt x="3767" y="2810"/>
                      </a:lnTo>
                      <a:lnTo>
                        <a:pt x="3823" y="2698"/>
                      </a:lnTo>
                      <a:lnTo>
                        <a:pt x="3879" y="2642"/>
                      </a:lnTo>
                      <a:lnTo>
                        <a:pt x="3879" y="2754"/>
                      </a:lnTo>
                      <a:lnTo>
                        <a:pt x="4048" y="2867"/>
                      </a:lnTo>
                      <a:lnTo>
                        <a:pt x="4160" y="2923"/>
                      </a:lnTo>
                      <a:lnTo>
                        <a:pt x="4216" y="2923"/>
                      </a:lnTo>
                      <a:lnTo>
                        <a:pt x="4329" y="2810"/>
                      </a:lnTo>
                      <a:lnTo>
                        <a:pt x="4385" y="2754"/>
                      </a:lnTo>
                      <a:lnTo>
                        <a:pt x="4216" y="2361"/>
                      </a:lnTo>
                      <a:lnTo>
                        <a:pt x="4160" y="2192"/>
                      </a:lnTo>
                      <a:lnTo>
                        <a:pt x="4160" y="1967"/>
                      </a:lnTo>
                      <a:lnTo>
                        <a:pt x="4160" y="1911"/>
                      </a:lnTo>
                      <a:lnTo>
                        <a:pt x="4104" y="1855"/>
                      </a:lnTo>
                      <a:lnTo>
                        <a:pt x="4048" y="1855"/>
                      </a:lnTo>
                      <a:lnTo>
                        <a:pt x="3992" y="1911"/>
                      </a:lnTo>
                      <a:lnTo>
                        <a:pt x="3935" y="2023"/>
                      </a:lnTo>
                      <a:lnTo>
                        <a:pt x="3879" y="2136"/>
                      </a:lnTo>
                      <a:lnTo>
                        <a:pt x="3767" y="2248"/>
                      </a:lnTo>
                      <a:lnTo>
                        <a:pt x="3373" y="2304"/>
                      </a:lnTo>
                      <a:lnTo>
                        <a:pt x="3317" y="2304"/>
                      </a:lnTo>
                      <a:lnTo>
                        <a:pt x="3261" y="2417"/>
                      </a:lnTo>
                      <a:lnTo>
                        <a:pt x="3205" y="2417"/>
                      </a:lnTo>
                      <a:lnTo>
                        <a:pt x="3261" y="2361"/>
                      </a:lnTo>
                      <a:lnTo>
                        <a:pt x="3317" y="2248"/>
                      </a:lnTo>
                      <a:lnTo>
                        <a:pt x="3373" y="2080"/>
                      </a:lnTo>
                      <a:lnTo>
                        <a:pt x="3317" y="1967"/>
                      </a:lnTo>
                      <a:lnTo>
                        <a:pt x="3205" y="1799"/>
                      </a:lnTo>
                      <a:lnTo>
                        <a:pt x="2811" y="1518"/>
                      </a:lnTo>
                      <a:lnTo>
                        <a:pt x="2811" y="1461"/>
                      </a:lnTo>
                      <a:lnTo>
                        <a:pt x="2980" y="1574"/>
                      </a:lnTo>
                      <a:lnTo>
                        <a:pt x="3148" y="1742"/>
                      </a:lnTo>
                      <a:lnTo>
                        <a:pt x="3261" y="1855"/>
                      </a:lnTo>
                      <a:lnTo>
                        <a:pt x="3429" y="1967"/>
                      </a:lnTo>
                      <a:lnTo>
                        <a:pt x="3542" y="1911"/>
                      </a:lnTo>
                      <a:lnTo>
                        <a:pt x="3542" y="1742"/>
                      </a:lnTo>
                      <a:lnTo>
                        <a:pt x="3486" y="1574"/>
                      </a:lnTo>
                      <a:lnTo>
                        <a:pt x="3373" y="1405"/>
                      </a:lnTo>
                      <a:lnTo>
                        <a:pt x="3373" y="1293"/>
                      </a:lnTo>
                      <a:lnTo>
                        <a:pt x="3429" y="1180"/>
                      </a:lnTo>
                      <a:lnTo>
                        <a:pt x="3486" y="1012"/>
                      </a:lnTo>
                      <a:lnTo>
                        <a:pt x="3486" y="899"/>
                      </a:lnTo>
                      <a:lnTo>
                        <a:pt x="3373" y="843"/>
                      </a:lnTo>
                      <a:lnTo>
                        <a:pt x="3317" y="787"/>
                      </a:lnTo>
                      <a:lnTo>
                        <a:pt x="3148" y="787"/>
                      </a:lnTo>
                      <a:lnTo>
                        <a:pt x="2924" y="899"/>
                      </a:lnTo>
                      <a:lnTo>
                        <a:pt x="3036" y="674"/>
                      </a:lnTo>
                      <a:lnTo>
                        <a:pt x="3092" y="562"/>
                      </a:lnTo>
                      <a:lnTo>
                        <a:pt x="3148" y="506"/>
                      </a:lnTo>
                      <a:lnTo>
                        <a:pt x="3261" y="506"/>
                      </a:lnTo>
                      <a:lnTo>
                        <a:pt x="3429" y="618"/>
                      </a:lnTo>
                      <a:lnTo>
                        <a:pt x="3542" y="674"/>
                      </a:lnTo>
                      <a:lnTo>
                        <a:pt x="3598" y="674"/>
                      </a:lnTo>
                      <a:lnTo>
                        <a:pt x="3767" y="618"/>
                      </a:lnTo>
                      <a:lnTo>
                        <a:pt x="3879" y="562"/>
                      </a:lnTo>
                      <a:lnTo>
                        <a:pt x="3879" y="506"/>
                      </a:lnTo>
                      <a:lnTo>
                        <a:pt x="3879" y="337"/>
                      </a:lnTo>
                      <a:lnTo>
                        <a:pt x="3823" y="169"/>
                      </a:lnTo>
                      <a:lnTo>
                        <a:pt x="3767" y="112"/>
                      </a:lnTo>
                      <a:lnTo>
                        <a:pt x="3711" y="112"/>
                      </a:lnTo>
                      <a:lnTo>
                        <a:pt x="3486" y="169"/>
                      </a:lnTo>
                      <a:lnTo>
                        <a:pt x="3317" y="225"/>
                      </a:lnTo>
                      <a:lnTo>
                        <a:pt x="3148" y="169"/>
                      </a:lnTo>
                      <a:lnTo>
                        <a:pt x="3148" y="56"/>
                      </a:lnTo>
                      <a:lnTo>
                        <a:pt x="3092" y="0"/>
                      </a:lnTo>
                      <a:lnTo>
                        <a:pt x="2699" y="0"/>
                      </a:lnTo>
                      <a:lnTo>
                        <a:pt x="2755" y="112"/>
                      </a:lnTo>
                      <a:lnTo>
                        <a:pt x="2811" y="169"/>
                      </a:lnTo>
                      <a:lnTo>
                        <a:pt x="2811" y="225"/>
                      </a:lnTo>
                      <a:lnTo>
                        <a:pt x="2811" y="281"/>
                      </a:lnTo>
                      <a:lnTo>
                        <a:pt x="2699" y="337"/>
                      </a:lnTo>
                      <a:lnTo>
                        <a:pt x="2586" y="337"/>
                      </a:lnTo>
                      <a:lnTo>
                        <a:pt x="2474" y="281"/>
                      </a:lnTo>
                      <a:lnTo>
                        <a:pt x="2249" y="337"/>
                      </a:lnTo>
                      <a:lnTo>
                        <a:pt x="2137" y="393"/>
                      </a:lnTo>
                      <a:lnTo>
                        <a:pt x="2081" y="562"/>
                      </a:lnTo>
                      <a:lnTo>
                        <a:pt x="2024" y="618"/>
                      </a:lnTo>
                      <a:lnTo>
                        <a:pt x="1968" y="674"/>
                      </a:lnTo>
                      <a:lnTo>
                        <a:pt x="1912" y="674"/>
                      </a:lnTo>
                      <a:lnTo>
                        <a:pt x="1968" y="843"/>
                      </a:lnTo>
                      <a:lnTo>
                        <a:pt x="2024" y="1068"/>
                      </a:lnTo>
                      <a:lnTo>
                        <a:pt x="1968" y="1124"/>
                      </a:lnTo>
                      <a:lnTo>
                        <a:pt x="1912" y="1068"/>
                      </a:lnTo>
                      <a:lnTo>
                        <a:pt x="1912" y="956"/>
                      </a:lnTo>
                      <a:lnTo>
                        <a:pt x="1912" y="899"/>
                      </a:lnTo>
                      <a:lnTo>
                        <a:pt x="1856" y="843"/>
                      </a:lnTo>
                      <a:lnTo>
                        <a:pt x="1743" y="1012"/>
                      </a:lnTo>
                      <a:lnTo>
                        <a:pt x="1687" y="1068"/>
                      </a:lnTo>
                      <a:lnTo>
                        <a:pt x="1631" y="1068"/>
                      </a:lnTo>
                      <a:lnTo>
                        <a:pt x="1518" y="787"/>
                      </a:lnTo>
                      <a:lnTo>
                        <a:pt x="1294" y="618"/>
                      </a:lnTo>
                      <a:lnTo>
                        <a:pt x="1294" y="618"/>
                      </a:lnTo>
                      <a:lnTo>
                        <a:pt x="1406" y="787"/>
                      </a:lnTo>
                      <a:lnTo>
                        <a:pt x="1406" y="899"/>
                      </a:lnTo>
                      <a:lnTo>
                        <a:pt x="1350" y="956"/>
                      </a:lnTo>
                      <a:lnTo>
                        <a:pt x="1294" y="956"/>
                      </a:lnTo>
                      <a:lnTo>
                        <a:pt x="1294" y="899"/>
                      </a:lnTo>
                      <a:lnTo>
                        <a:pt x="1237" y="843"/>
                      </a:lnTo>
                      <a:lnTo>
                        <a:pt x="844" y="843"/>
                      </a:lnTo>
                      <a:lnTo>
                        <a:pt x="788" y="787"/>
                      </a:lnTo>
                      <a:lnTo>
                        <a:pt x="788" y="731"/>
                      </a:lnTo>
                      <a:lnTo>
                        <a:pt x="844" y="618"/>
                      </a:lnTo>
                      <a:lnTo>
                        <a:pt x="1013" y="506"/>
                      </a:lnTo>
                      <a:lnTo>
                        <a:pt x="1125" y="393"/>
                      </a:lnTo>
                      <a:lnTo>
                        <a:pt x="1125" y="281"/>
                      </a:lnTo>
                      <a:lnTo>
                        <a:pt x="1294" y="337"/>
                      </a:lnTo>
                      <a:lnTo>
                        <a:pt x="1406" y="337"/>
                      </a:lnTo>
                      <a:lnTo>
                        <a:pt x="1462" y="169"/>
                      </a:lnTo>
                      <a:lnTo>
                        <a:pt x="1237" y="56"/>
                      </a:lnTo>
                      <a:lnTo>
                        <a:pt x="1069" y="0"/>
                      </a:lnTo>
                      <a:close/>
                    </a:path>
                  </a:pathLst>
                </a:custGeom>
                <a:solidFill>
                  <a:srgbClr val="B2CF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7" name="Google Shape;7307;p15"/>
                <p:cNvSpPr/>
                <p:nvPr/>
              </p:nvSpPr>
              <p:spPr>
                <a:xfrm>
                  <a:off x="2101325" y="1103175"/>
                  <a:ext cx="57650" cy="6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6" h="2642" extrusionOk="0">
                      <a:moveTo>
                        <a:pt x="1912" y="1911"/>
                      </a:moveTo>
                      <a:lnTo>
                        <a:pt x="1856" y="2024"/>
                      </a:lnTo>
                      <a:lnTo>
                        <a:pt x="1799" y="2136"/>
                      </a:lnTo>
                      <a:lnTo>
                        <a:pt x="1743" y="2192"/>
                      </a:lnTo>
                      <a:lnTo>
                        <a:pt x="1743" y="2136"/>
                      </a:lnTo>
                      <a:lnTo>
                        <a:pt x="1743" y="2024"/>
                      </a:lnTo>
                      <a:lnTo>
                        <a:pt x="1799" y="1967"/>
                      </a:lnTo>
                      <a:lnTo>
                        <a:pt x="1856" y="1967"/>
                      </a:lnTo>
                      <a:lnTo>
                        <a:pt x="1912" y="1911"/>
                      </a:lnTo>
                      <a:close/>
                      <a:moveTo>
                        <a:pt x="563" y="0"/>
                      </a:moveTo>
                      <a:lnTo>
                        <a:pt x="450" y="56"/>
                      </a:lnTo>
                      <a:lnTo>
                        <a:pt x="338" y="56"/>
                      </a:lnTo>
                      <a:lnTo>
                        <a:pt x="338" y="169"/>
                      </a:lnTo>
                      <a:lnTo>
                        <a:pt x="282" y="281"/>
                      </a:lnTo>
                      <a:lnTo>
                        <a:pt x="226" y="337"/>
                      </a:lnTo>
                      <a:lnTo>
                        <a:pt x="169" y="450"/>
                      </a:lnTo>
                      <a:lnTo>
                        <a:pt x="169" y="562"/>
                      </a:lnTo>
                      <a:lnTo>
                        <a:pt x="57" y="619"/>
                      </a:lnTo>
                      <a:lnTo>
                        <a:pt x="57" y="675"/>
                      </a:lnTo>
                      <a:lnTo>
                        <a:pt x="113" y="675"/>
                      </a:lnTo>
                      <a:lnTo>
                        <a:pt x="338" y="562"/>
                      </a:lnTo>
                      <a:lnTo>
                        <a:pt x="675" y="562"/>
                      </a:lnTo>
                      <a:lnTo>
                        <a:pt x="731" y="619"/>
                      </a:lnTo>
                      <a:lnTo>
                        <a:pt x="675" y="675"/>
                      </a:lnTo>
                      <a:lnTo>
                        <a:pt x="619" y="731"/>
                      </a:lnTo>
                      <a:lnTo>
                        <a:pt x="619" y="787"/>
                      </a:lnTo>
                      <a:lnTo>
                        <a:pt x="675" y="843"/>
                      </a:lnTo>
                      <a:lnTo>
                        <a:pt x="675" y="900"/>
                      </a:lnTo>
                      <a:lnTo>
                        <a:pt x="675" y="956"/>
                      </a:lnTo>
                      <a:lnTo>
                        <a:pt x="619" y="1124"/>
                      </a:lnTo>
                      <a:lnTo>
                        <a:pt x="675" y="1293"/>
                      </a:lnTo>
                      <a:lnTo>
                        <a:pt x="788" y="1518"/>
                      </a:lnTo>
                      <a:lnTo>
                        <a:pt x="788" y="1574"/>
                      </a:lnTo>
                      <a:lnTo>
                        <a:pt x="507" y="1405"/>
                      </a:lnTo>
                      <a:lnTo>
                        <a:pt x="394" y="1293"/>
                      </a:lnTo>
                      <a:lnTo>
                        <a:pt x="282" y="1124"/>
                      </a:lnTo>
                      <a:lnTo>
                        <a:pt x="226" y="1068"/>
                      </a:lnTo>
                      <a:lnTo>
                        <a:pt x="169" y="1068"/>
                      </a:lnTo>
                      <a:lnTo>
                        <a:pt x="1" y="1124"/>
                      </a:lnTo>
                      <a:lnTo>
                        <a:pt x="1" y="1181"/>
                      </a:lnTo>
                      <a:lnTo>
                        <a:pt x="169" y="1181"/>
                      </a:lnTo>
                      <a:lnTo>
                        <a:pt x="226" y="1237"/>
                      </a:lnTo>
                      <a:lnTo>
                        <a:pt x="282" y="1405"/>
                      </a:lnTo>
                      <a:lnTo>
                        <a:pt x="282" y="1518"/>
                      </a:lnTo>
                      <a:lnTo>
                        <a:pt x="450" y="1518"/>
                      </a:lnTo>
                      <a:lnTo>
                        <a:pt x="507" y="1574"/>
                      </a:lnTo>
                      <a:lnTo>
                        <a:pt x="563" y="1686"/>
                      </a:lnTo>
                      <a:lnTo>
                        <a:pt x="563" y="1855"/>
                      </a:lnTo>
                      <a:lnTo>
                        <a:pt x="619" y="1967"/>
                      </a:lnTo>
                      <a:lnTo>
                        <a:pt x="731" y="2024"/>
                      </a:lnTo>
                      <a:lnTo>
                        <a:pt x="1125" y="2024"/>
                      </a:lnTo>
                      <a:lnTo>
                        <a:pt x="1294" y="1967"/>
                      </a:lnTo>
                      <a:lnTo>
                        <a:pt x="1350" y="1855"/>
                      </a:lnTo>
                      <a:lnTo>
                        <a:pt x="1350" y="1686"/>
                      </a:lnTo>
                      <a:lnTo>
                        <a:pt x="1406" y="1518"/>
                      </a:lnTo>
                      <a:lnTo>
                        <a:pt x="1406" y="1855"/>
                      </a:lnTo>
                      <a:lnTo>
                        <a:pt x="1406" y="1967"/>
                      </a:lnTo>
                      <a:lnTo>
                        <a:pt x="1350" y="2080"/>
                      </a:lnTo>
                      <a:lnTo>
                        <a:pt x="1350" y="2136"/>
                      </a:lnTo>
                      <a:lnTo>
                        <a:pt x="1406" y="2192"/>
                      </a:lnTo>
                      <a:lnTo>
                        <a:pt x="1518" y="2192"/>
                      </a:lnTo>
                      <a:lnTo>
                        <a:pt x="1575" y="2248"/>
                      </a:lnTo>
                      <a:lnTo>
                        <a:pt x="1687" y="2417"/>
                      </a:lnTo>
                      <a:lnTo>
                        <a:pt x="1799" y="2417"/>
                      </a:lnTo>
                      <a:lnTo>
                        <a:pt x="1912" y="2530"/>
                      </a:lnTo>
                      <a:lnTo>
                        <a:pt x="1968" y="2586"/>
                      </a:lnTo>
                      <a:lnTo>
                        <a:pt x="2080" y="2530"/>
                      </a:lnTo>
                      <a:lnTo>
                        <a:pt x="2137" y="2586"/>
                      </a:lnTo>
                      <a:lnTo>
                        <a:pt x="2193" y="2642"/>
                      </a:lnTo>
                      <a:lnTo>
                        <a:pt x="2305" y="2642"/>
                      </a:lnTo>
                      <a:lnTo>
                        <a:pt x="2249" y="2530"/>
                      </a:lnTo>
                      <a:lnTo>
                        <a:pt x="2249" y="2473"/>
                      </a:lnTo>
                      <a:lnTo>
                        <a:pt x="2193" y="2417"/>
                      </a:lnTo>
                      <a:lnTo>
                        <a:pt x="2193" y="2305"/>
                      </a:lnTo>
                      <a:lnTo>
                        <a:pt x="2137" y="2248"/>
                      </a:lnTo>
                      <a:lnTo>
                        <a:pt x="2024" y="2192"/>
                      </a:lnTo>
                      <a:lnTo>
                        <a:pt x="1968" y="2192"/>
                      </a:lnTo>
                      <a:lnTo>
                        <a:pt x="1968" y="2080"/>
                      </a:lnTo>
                      <a:lnTo>
                        <a:pt x="2080" y="1967"/>
                      </a:lnTo>
                      <a:lnTo>
                        <a:pt x="2080" y="1911"/>
                      </a:lnTo>
                      <a:lnTo>
                        <a:pt x="2080" y="1855"/>
                      </a:lnTo>
                      <a:lnTo>
                        <a:pt x="1968" y="1911"/>
                      </a:lnTo>
                      <a:lnTo>
                        <a:pt x="1912" y="1911"/>
                      </a:lnTo>
                      <a:lnTo>
                        <a:pt x="1912" y="1799"/>
                      </a:lnTo>
                      <a:lnTo>
                        <a:pt x="1912" y="1686"/>
                      </a:lnTo>
                      <a:lnTo>
                        <a:pt x="1968" y="1630"/>
                      </a:lnTo>
                      <a:lnTo>
                        <a:pt x="1968" y="1574"/>
                      </a:lnTo>
                      <a:lnTo>
                        <a:pt x="2024" y="1462"/>
                      </a:lnTo>
                      <a:lnTo>
                        <a:pt x="2080" y="1349"/>
                      </a:lnTo>
                      <a:lnTo>
                        <a:pt x="2024" y="1293"/>
                      </a:lnTo>
                      <a:lnTo>
                        <a:pt x="1912" y="1237"/>
                      </a:lnTo>
                      <a:lnTo>
                        <a:pt x="1743" y="1237"/>
                      </a:lnTo>
                      <a:lnTo>
                        <a:pt x="1687" y="1293"/>
                      </a:lnTo>
                      <a:lnTo>
                        <a:pt x="1518" y="1293"/>
                      </a:lnTo>
                      <a:lnTo>
                        <a:pt x="1575" y="1237"/>
                      </a:lnTo>
                      <a:lnTo>
                        <a:pt x="1687" y="1124"/>
                      </a:lnTo>
                      <a:lnTo>
                        <a:pt x="1687" y="843"/>
                      </a:lnTo>
                      <a:lnTo>
                        <a:pt x="1687" y="619"/>
                      </a:lnTo>
                      <a:lnTo>
                        <a:pt x="1631" y="450"/>
                      </a:lnTo>
                      <a:lnTo>
                        <a:pt x="1518" y="337"/>
                      </a:lnTo>
                      <a:lnTo>
                        <a:pt x="1350" y="337"/>
                      </a:lnTo>
                      <a:lnTo>
                        <a:pt x="1294" y="394"/>
                      </a:lnTo>
                      <a:lnTo>
                        <a:pt x="1181" y="562"/>
                      </a:lnTo>
                      <a:lnTo>
                        <a:pt x="1237" y="450"/>
                      </a:lnTo>
                      <a:lnTo>
                        <a:pt x="1350" y="281"/>
                      </a:lnTo>
                      <a:lnTo>
                        <a:pt x="1406" y="169"/>
                      </a:lnTo>
                      <a:lnTo>
                        <a:pt x="1350" y="56"/>
                      </a:lnTo>
                      <a:lnTo>
                        <a:pt x="1294" y="0"/>
                      </a:lnTo>
                      <a:lnTo>
                        <a:pt x="1181" y="0"/>
                      </a:lnTo>
                      <a:lnTo>
                        <a:pt x="1125" y="56"/>
                      </a:lnTo>
                      <a:lnTo>
                        <a:pt x="1125" y="169"/>
                      </a:lnTo>
                      <a:lnTo>
                        <a:pt x="1069" y="169"/>
                      </a:lnTo>
                      <a:lnTo>
                        <a:pt x="1013" y="113"/>
                      </a:lnTo>
                      <a:lnTo>
                        <a:pt x="956" y="113"/>
                      </a:lnTo>
                      <a:lnTo>
                        <a:pt x="956" y="169"/>
                      </a:lnTo>
                      <a:lnTo>
                        <a:pt x="956" y="225"/>
                      </a:lnTo>
                      <a:lnTo>
                        <a:pt x="900" y="281"/>
                      </a:lnTo>
                      <a:lnTo>
                        <a:pt x="844" y="281"/>
                      </a:lnTo>
                      <a:lnTo>
                        <a:pt x="731" y="169"/>
                      </a:lnTo>
                      <a:lnTo>
                        <a:pt x="675" y="56"/>
                      </a:lnTo>
                      <a:lnTo>
                        <a:pt x="619" y="56"/>
                      </a:lnTo>
                      <a:lnTo>
                        <a:pt x="563" y="0"/>
                      </a:lnTo>
                      <a:close/>
                    </a:path>
                  </a:pathLst>
                </a:custGeom>
                <a:solidFill>
                  <a:srgbClr val="B8D4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8" name="Google Shape;7308;p15"/>
                <p:cNvSpPr/>
                <p:nvPr/>
              </p:nvSpPr>
              <p:spPr>
                <a:xfrm>
                  <a:off x="2099925" y="1159375"/>
                  <a:ext cx="520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1" h="1294" extrusionOk="0">
                      <a:moveTo>
                        <a:pt x="450" y="0"/>
                      </a:moveTo>
                      <a:lnTo>
                        <a:pt x="225" y="57"/>
                      </a:lnTo>
                      <a:lnTo>
                        <a:pt x="169" y="113"/>
                      </a:lnTo>
                      <a:lnTo>
                        <a:pt x="113" y="225"/>
                      </a:lnTo>
                      <a:lnTo>
                        <a:pt x="57" y="338"/>
                      </a:lnTo>
                      <a:lnTo>
                        <a:pt x="1" y="450"/>
                      </a:lnTo>
                      <a:lnTo>
                        <a:pt x="1" y="506"/>
                      </a:lnTo>
                      <a:lnTo>
                        <a:pt x="1" y="563"/>
                      </a:lnTo>
                      <a:lnTo>
                        <a:pt x="113" y="619"/>
                      </a:lnTo>
                      <a:lnTo>
                        <a:pt x="282" y="563"/>
                      </a:lnTo>
                      <a:lnTo>
                        <a:pt x="338" y="563"/>
                      </a:lnTo>
                      <a:lnTo>
                        <a:pt x="394" y="619"/>
                      </a:lnTo>
                      <a:lnTo>
                        <a:pt x="450" y="675"/>
                      </a:lnTo>
                      <a:lnTo>
                        <a:pt x="506" y="731"/>
                      </a:lnTo>
                      <a:lnTo>
                        <a:pt x="563" y="675"/>
                      </a:lnTo>
                      <a:lnTo>
                        <a:pt x="675" y="506"/>
                      </a:lnTo>
                      <a:lnTo>
                        <a:pt x="844" y="394"/>
                      </a:lnTo>
                      <a:lnTo>
                        <a:pt x="900" y="394"/>
                      </a:lnTo>
                      <a:lnTo>
                        <a:pt x="900" y="450"/>
                      </a:lnTo>
                      <a:lnTo>
                        <a:pt x="900" y="506"/>
                      </a:lnTo>
                      <a:lnTo>
                        <a:pt x="787" y="619"/>
                      </a:lnTo>
                      <a:lnTo>
                        <a:pt x="844" y="731"/>
                      </a:lnTo>
                      <a:lnTo>
                        <a:pt x="956" y="900"/>
                      </a:lnTo>
                      <a:lnTo>
                        <a:pt x="1069" y="1012"/>
                      </a:lnTo>
                      <a:lnTo>
                        <a:pt x="1125" y="956"/>
                      </a:lnTo>
                      <a:lnTo>
                        <a:pt x="1237" y="844"/>
                      </a:lnTo>
                      <a:lnTo>
                        <a:pt x="1293" y="900"/>
                      </a:lnTo>
                      <a:lnTo>
                        <a:pt x="1406" y="956"/>
                      </a:lnTo>
                      <a:lnTo>
                        <a:pt x="1518" y="900"/>
                      </a:lnTo>
                      <a:lnTo>
                        <a:pt x="1631" y="844"/>
                      </a:lnTo>
                      <a:lnTo>
                        <a:pt x="1687" y="844"/>
                      </a:lnTo>
                      <a:lnTo>
                        <a:pt x="1687" y="900"/>
                      </a:lnTo>
                      <a:lnTo>
                        <a:pt x="1743" y="1012"/>
                      </a:lnTo>
                      <a:lnTo>
                        <a:pt x="1687" y="1068"/>
                      </a:lnTo>
                      <a:lnTo>
                        <a:pt x="1631" y="1125"/>
                      </a:lnTo>
                      <a:lnTo>
                        <a:pt x="1631" y="1181"/>
                      </a:lnTo>
                      <a:lnTo>
                        <a:pt x="1687" y="1237"/>
                      </a:lnTo>
                      <a:lnTo>
                        <a:pt x="1743" y="1293"/>
                      </a:lnTo>
                      <a:lnTo>
                        <a:pt x="1799" y="1237"/>
                      </a:lnTo>
                      <a:lnTo>
                        <a:pt x="1855" y="1181"/>
                      </a:lnTo>
                      <a:lnTo>
                        <a:pt x="1968" y="1125"/>
                      </a:lnTo>
                      <a:lnTo>
                        <a:pt x="1968" y="844"/>
                      </a:lnTo>
                      <a:lnTo>
                        <a:pt x="2080" y="619"/>
                      </a:lnTo>
                      <a:lnTo>
                        <a:pt x="2080" y="563"/>
                      </a:lnTo>
                      <a:lnTo>
                        <a:pt x="1912" y="563"/>
                      </a:lnTo>
                      <a:lnTo>
                        <a:pt x="1855" y="506"/>
                      </a:lnTo>
                      <a:lnTo>
                        <a:pt x="1799" y="394"/>
                      </a:lnTo>
                      <a:lnTo>
                        <a:pt x="1743" y="282"/>
                      </a:lnTo>
                      <a:lnTo>
                        <a:pt x="1687" y="225"/>
                      </a:lnTo>
                      <a:lnTo>
                        <a:pt x="1631" y="282"/>
                      </a:lnTo>
                      <a:lnTo>
                        <a:pt x="1462" y="282"/>
                      </a:lnTo>
                      <a:lnTo>
                        <a:pt x="1406" y="225"/>
                      </a:lnTo>
                      <a:lnTo>
                        <a:pt x="1237" y="57"/>
                      </a:lnTo>
                      <a:lnTo>
                        <a:pt x="1069" y="113"/>
                      </a:lnTo>
                      <a:lnTo>
                        <a:pt x="956" y="113"/>
                      </a:lnTo>
                      <a:lnTo>
                        <a:pt x="844" y="57"/>
                      </a:lnTo>
                      <a:lnTo>
                        <a:pt x="563" y="57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A2C1A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9" name="Google Shape;7309;p15"/>
                <p:cNvSpPr/>
                <p:nvPr/>
              </p:nvSpPr>
              <p:spPr>
                <a:xfrm>
                  <a:off x="2129425" y="1101775"/>
                  <a:ext cx="30950" cy="3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" h="1462" extrusionOk="0">
                      <a:moveTo>
                        <a:pt x="170" y="0"/>
                      </a:moveTo>
                      <a:lnTo>
                        <a:pt x="57" y="56"/>
                      </a:lnTo>
                      <a:lnTo>
                        <a:pt x="113" y="112"/>
                      </a:lnTo>
                      <a:lnTo>
                        <a:pt x="170" y="169"/>
                      </a:lnTo>
                      <a:lnTo>
                        <a:pt x="170" y="337"/>
                      </a:lnTo>
                      <a:lnTo>
                        <a:pt x="57" y="506"/>
                      </a:lnTo>
                      <a:lnTo>
                        <a:pt x="1" y="618"/>
                      </a:lnTo>
                      <a:lnTo>
                        <a:pt x="1" y="675"/>
                      </a:lnTo>
                      <a:lnTo>
                        <a:pt x="113" y="899"/>
                      </a:lnTo>
                      <a:lnTo>
                        <a:pt x="170" y="899"/>
                      </a:lnTo>
                      <a:lnTo>
                        <a:pt x="226" y="843"/>
                      </a:lnTo>
                      <a:lnTo>
                        <a:pt x="226" y="787"/>
                      </a:lnTo>
                      <a:lnTo>
                        <a:pt x="170" y="618"/>
                      </a:lnTo>
                      <a:lnTo>
                        <a:pt x="170" y="562"/>
                      </a:lnTo>
                      <a:lnTo>
                        <a:pt x="170" y="506"/>
                      </a:lnTo>
                      <a:lnTo>
                        <a:pt x="226" y="450"/>
                      </a:lnTo>
                      <a:lnTo>
                        <a:pt x="338" y="450"/>
                      </a:lnTo>
                      <a:lnTo>
                        <a:pt x="451" y="562"/>
                      </a:lnTo>
                      <a:lnTo>
                        <a:pt x="507" y="731"/>
                      </a:lnTo>
                      <a:lnTo>
                        <a:pt x="451" y="1012"/>
                      </a:lnTo>
                      <a:lnTo>
                        <a:pt x="451" y="1180"/>
                      </a:lnTo>
                      <a:lnTo>
                        <a:pt x="338" y="1293"/>
                      </a:lnTo>
                      <a:lnTo>
                        <a:pt x="282" y="1349"/>
                      </a:lnTo>
                      <a:lnTo>
                        <a:pt x="338" y="1349"/>
                      </a:lnTo>
                      <a:lnTo>
                        <a:pt x="451" y="1461"/>
                      </a:lnTo>
                      <a:lnTo>
                        <a:pt x="563" y="1461"/>
                      </a:lnTo>
                      <a:lnTo>
                        <a:pt x="619" y="1349"/>
                      </a:lnTo>
                      <a:lnTo>
                        <a:pt x="788" y="1405"/>
                      </a:lnTo>
                      <a:lnTo>
                        <a:pt x="900" y="1349"/>
                      </a:lnTo>
                      <a:lnTo>
                        <a:pt x="956" y="1293"/>
                      </a:lnTo>
                      <a:lnTo>
                        <a:pt x="956" y="1349"/>
                      </a:lnTo>
                      <a:lnTo>
                        <a:pt x="1013" y="1405"/>
                      </a:lnTo>
                      <a:lnTo>
                        <a:pt x="1013" y="1461"/>
                      </a:lnTo>
                      <a:lnTo>
                        <a:pt x="1069" y="1461"/>
                      </a:lnTo>
                      <a:lnTo>
                        <a:pt x="1069" y="1180"/>
                      </a:lnTo>
                      <a:lnTo>
                        <a:pt x="1125" y="1124"/>
                      </a:lnTo>
                      <a:lnTo>
                        <a:pt x="1237" y="1068"/>
                      </a:lnTo>
                      <a:lnTo>
                        <a:pt x="1237" y="899"/>
                      </a:lnTo>
                      <a:lnTo>
                        <a:pt x="1181" y="731"/>
                      </a:lnTo>
                      <a:lnTo>
                        <a:pt x="1069" y="618"/>
                      </a:lnTo>
                      <a:lnTo>
                        <a:pt x="900" y="506"/>
                      </a:lnTo>
                      <a:lnTo>
                        <a:pt x="844" y="393"/>
                      </a:lnTo>
                      <a:lnTo>
                        <a:pt x="788" y="225"/>
                      </a:lnTo>
                      <a:lnTo>
                        <a:pt x="619" y="169"/>
                      </a:lnTo>
                      <a:lnTo>
                        <a:pt x="507" y="169"/>
                      </a:lnTo>
                      <a:lnTo>
                        <a:pt x="451" y="112"/>
                      </a:lnTo>
                      <a:lnTo>
                        <a:pt x="226" y="56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rgbClr val="B2CF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0" name="Google Shape;7310;p15"/>
                <p:cNvSpPr/>
                <p:nvPr/>
              </p:nvSpPr>
              <p:spPr>
                <a:xfrm>
                  <a:off x="2161750" y="1128450"/>
                  <a:ext cx="40775" cy="2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1" h="901" extrusionOk="0">
                      <a:moveTo>
                        <a:pt x="282" y="1"/>
                      </a:moveTo>
                      <a:lnTo>
                        <a:pt x="113" y="113"/>
                      </a:lnTo>
                      <a:lnTo>
                        <a:pt x="113" y="226"/>
                      </a:lnTo>
                      <a:lnTo>
                        <a:pt x="169" y="282"/>
                      </a:lnTo>
                      <a:lnTo>
                        <a:pt x="225" y="282"/>
                      </a:lnTo>
                      <a:lnTo>
                        <a:pt x="225" y="338"/>
                      </a:lnTo>
                      <a:lnTo>
                        <a:pt x="1" y="394"/>
                      </a:lnTo>
                      <a:lnTo>
                        <a:pt x="1" y="507"/>
                      </a:lnTo>
                      <a:lnTo>
                        <a:pt x="57" y="563"/>
                      </a:lnTo>
                      <a:lnTo>
                        <a:pt x="113" y="619"/>
                      </a:lnTo>
                      <a:lnTo>
                        <a:pt x="169" y="563"/>
                      </a:lnTo>
                      <a:lnTo>
                        <a:pt x="338" y="563"/>
                      </a:lnTo>
                      <a:lnTo>
                        <a:pt x="394" y="507"/>
                      </a:lnTo>
                      <a:lnTo>
                        <a:pt x="563" y="451"/>
                      </a:lnTo>
                      <a:lnTo>
                        <a:pt x="731" y="394"/>
                      </a:lnTo>
                      <a:lnTo>
                        <a:pt x="844" y="507"/>
                      </a:lnTo>
                      <a:lnTo>
                        <a:pt x="900" y="732"/>
                      </a:lnTo>
                      <a:lnTo>
                        <a:pt x="956" y="844"/>
                      </a:lnTo>
                      <a:lnTo>
                        <a:pt x="1069" y="900"/>
                      </a:lnTo>
                      <a:lnTo>
                        <a:pt x="1181" y="900"/>
                      </a:lnTo>
                      <a:lnTo>
                        <a:pt x="1237" y="788"/>
                      </a:lnTo>
                      <a:lnTo>
                        <a:pt x="1350" y="675"/>
                      </a:lnTo>
                      <a:lnTo>
                        <a:pt x="1462" y="619"/>
                      </a:lnTo>
                      <a:lnTo>
                        <a:pt x="1462" y="563"/>
                      </a:lnTo>
                      <a:lnTo>
                        <a:pt x="1350" y="451"/>
                      </a:lnTo>
                      <a:lnTo>
                        <a:pt x="1350" y="338"/>
                      </a:lnTo>
                      <a:lnTo>
                        <a:pt x="1406" y="170"/>
                      </a:lnTo>
                      <a:lnTo>
                        <a:pt x="1518" y="338"/>
                      </a:lnTo>
                      <a:lnTo>
                        <a:pt x="1631" y="338"/>
                      </a:lnTo>
                      <a:lnTo>
                        <a:pt x="1631" y="226"/>
                      </a:lnTo>
                      <a:lnTo>
                        <a:pt x="1574" y="113"/>
                      </a:lnTo>
                      <a:lnTo>
                        <a:pt x="1462" y="57"/>
                      </a:lnTo>
                      <a:lnTo>
                        <a:pt x="1406" y="57"/>
                      </a:lnTo>
                      <a:lnTo>
                        <a:pt x="1237" y="113"/>
                      </a:lnTo>
                      <a:lnTo>
                        <a:pt x="1125" y="170"/>
                      </a:lnTo>
                      <a:lnTo>
                        <a:pt x="900" y="170"/>
                      </a:lnTo>
                      <a:lnTo>
                        <a:pt x="731" y="113"/>
                      </a:lnTo>
                      <a:lnTo>
                        <a:pt x="619" y="113"/>
                      </a:lnTo>
                      <a:lnTo>
                        <a:pt x="450" y="57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B0D0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1" name="Google Shape;7311;p15"/>
                <p:cNvSpPr/>
                <p:nvPr/>
              </p:nvSpPr>
              <p:spPr>
                <a:xfrm>
                  <a:off x="2165975" y="1142525"/>
                  <a:ext cx="23900" cy="30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1237" extrusionOk="0">
                      <a:moveTo>
                        <a:pt x="169" y="0"/>
                      </a:moveTo>
                      <a:lnTo>
                        <a:pt x="169" y="112"/>
                      </a:lnTo>
                      <a:lnTo>
                        <a:pt x="169" y="225"/>
                      </a:lnTo>
                      <a:lnTo>
                        <a:pt x="113" y="281"/>
                      </a:lnTo>
                      <a:lnTo>
                        <a:pt x="56" y="393"/>
                      </a:lnTo>
                      <a:lnTo>
                        <a:pt x="169" y="562"/>
                      </a:lnTo>
                      <a:lnTo>
                        <a:pt x="169" y="674"/>
                      </a:lnTo>
                      <a:lnTo>
                        <a:pt x="56" y="731"/>
                      </a:lnTo>
                      <a:lnTo>
                        <a:pt x="0" y="731"/>
                      </a:lnTo>
                      <a:lnTo>
                        <a:pt x="0" y="787"/>
                      </a:lnTo>
                      <a:lnTo>
                        <a:pt x="56" y="899"/>
                      </a:lnTo>
                      <a:lnTo>
                        <a:pt x="113" y="899"/>
                      </a:lnTo>
                      <a:lnTo>
                        <a:pt x="169" y="956"/>
                      </a:lnTo>
                      <a:lnTo>
                        <a:pt x="338" y="787"/>
                      </a:lnTo>
                      <a:lnTo>
                        <a:pt x="450" y="787"/>
                      </a:lnTo>
                      <a:lnTo>
                        <a:pt x="450" y="843"/>
                      </a:lnTo>
                      <a:lnTo>
                        <a:pt x="506" y="956"/>
                      </a:lnTo>
                      <a:lnTo>
                        <a:pt x="619" y="1012"/>
                      </a:lnTo>
                      <a:lnTo>
                        <a:pt x="675" y="1068"/>
                      </a:lnTo>
                      <a:lnTo>
                        <a:pt x="675" y="1124"/>
                      </a:lnTo>
                      <a:lnTo>
                        <a:pt x="675" y="1237"/>
                      </a:lnTo>
                      <a:lnTo>
                        <a:pt x="787" y="1237"/>
                      </a:lnTo>
                      <a:lnTo>
                        <a:pt x="843" y="1180"/>
                      </a:lnTo>
                      <a:lnTo>
                        <a:pt x="900" y="1180"/>
                      </a:lnTo>
                      <a:lnTo>
                        <a:pt x="843" y="1124"/>
                      </a:lnTo>
                      <a:lnTo>
                        <a:pt x="787" y="1012"/>
                      </a:lnTo>
                      <a:lnTo>
                        <a:pt x="843" y="956"/>
                      </a:lnTo>
                      <a:lnTo>
                        <a:pt x="956" y="899"/>
                      </a:lnTo>
                      <a:lnTo>
                        <a:pt x="843" y="674"/>
                      </a:lnTo>
                      <a:lnTo>
                        <a:pt x="787" y="674"/>
                      </a:lnTo>
                      <a:lnTo>
                        <a:pt x="619" y="393"/>
                      </a:lnTo>
                      <a:lnTo>
                        <a:pt x="450" y="112"/>
                      </a:lnTo>
                      <a:lnTo>
                        <a:pt x="338" y="0"/>
                      </a:lnTo>
                      <a:close/>
                    </a:path>
                  </a:pathLst>
                </a:custGeom>
                <a:solidFill>
                  <a:srgbClr val="A0C0A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2" name="Google Shape;7312;p15"/>
                <p:cNvSpPr/>
                <p:nvPr/>
              </p:nvSpPr>
              <p:spPr>
                <a:xfrm>
                  <a:off x="2149100" y="1111600"/>
                  <a:ext cx="14075" cy="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675" extrusionOk="0">
                      <a:moveTo>
                        <a:pt x="57" y="0"/>
                      </a:moveTo>
                      <a:lnTo>
                        <a:pt x="1" y="57"/>
                      </a:lnTo>
                      <a:lnTo>
                        <a:pt x="57" y="169"/>
                      </a:lnTo>
                      <a:lnTo>
                        <a:pt x="169" y="282"/>
                      </a:lnTo>
                      <a:lnTo>
                        <a:pt x="282" y="338"/>
                      </a:lnTo>
                      <a:lnTo>
                        <a:pt x="338" y="450"/>
                      </a:lnTo>
                      <a:lnTo>
                        <a:pt x="450" y="675"/>
                      </a:lnTo>
                      <a:lnTo>
                        <a:pt x="507" y="675"/>
                      </a:lnTo>
                      <a:lnTo>
                        <a:pt x="563" y="619"/>
                      </a:lnTo>
                      <a:lnTo>
                        <a:pt x="563" y="563"/>
                      </a:lnTo>
                      <a:lnTo>
                        <a:pt x="507" y="506"/>
                      </a:lnTo>
                      <a:lnTo>
                        <a:pt x="507" y="394"/>
                      </a:lnTo>
                      <a:lnTo>
                        <a:pt x="507" y="225"/>
                      </a:lnTo>
                      <a:lnTo>
                        <a:pt x="450" y="169"/>
                      </a:lnTo>
                      <a:lnTo>
                        <a:pt x="394" y="113"/>
                      </a:lnTo>
                      <a:lnTo>
                        <a:pt x="226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4C5A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3" name="Google Shape;7313;p15"/>
                <p:cNvSpPr/>
                <p:nvPr/>
              </p:nvSpPr>
              <p:spPr>
                <a:xfrm>
                  <a:off x="2164575" y="1120025"/>
                  <a:ext cx="9850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451" extrusionOk="0">
                      <a:moveTo>
                        <a:pt x="112" y="1"/>
                      </a:moveTo>
                      <a:lnTo>
                        <a:pt x="0" y="226"/>
                      </a:lnTo>
                      <a:lnTo>
                        <a:pt x="0" y="394"/>
                      </a:lnTo>
                      <a:lnTo>
                        <a:pt x="0" y="450"/>
                      </a:lnTo>
                      <a:lnTo>
                        <a:pt x="394" y="450"/>
                      </a:lnTo>
                      <a:lnTo>
                        <a:pt x="394" y="394"/>
                      </a:lnTo>
                      <a:lnTo>
                        <a:pt x="394" y="338"/>
                      </a:lnTo>
                      <a:lnTo>
                        <a:pt x="394" y="282"/>
                      </a:lnTo>
                      <a:lnTo>
                        <a:pt x="394" y="169"/>
                      </a:lnTo>
                      <a:lnTo>
                        <a:pt x="394" y="113"/>
                      </a:lnTo>
                      <a:lnTo>
                        <a:pt x="281" y="169"/>
                      </a:lnTo>
                      <a:lnTo>
                        <a:pt x="281" y="113"/>
                      </a:lnTo>
                      <a:lnTo>
                        <a:pt x="281" y="57"/>
                      </a:lnTo>
                      <a:lnTo>
                        <a:pt x="281" y="1"/>
                      </a:lnTo>
                      <a:close/>
                    </a:path>
                  </a:pathLst>
                </a:custGeom>
                <a:solidFill>
                  <a:srgbClr val="A4C5A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4" name="Google Shape;7314;p15"/>
                <p:cNvSpPr/>
                <p:nvPr/>
              </p:nvSpPr>
              <p:spPr>
                <a:xfrm>
                  <a:off x="2143475" y="1169200"/>
                  <a:ext cx="28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4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13" y="113"/>
                      </a:lnTo>
                      <a:lnTo>
                        <a:pt x="113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8D4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5" name="Google Shape;7315;p15"/>
                <p:cNvSpPr/>
                <p:nvPr/>
              </p:nvSpPr>
              <p:spPr>
                <a:xfrm>
                  <a:off x="2158950" y="1132675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113" y="113"/>
                      </a:lnTo>
                      <a:lnTo>
                        <a:pt x="113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2CF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6" name="Google Shape;7316;p15"/>
                <p:cNvSpPr/>
                <p:nvPr/>
              </p:nvSpPr>
              <p:spPr>
                <a:xfrm>
                  <a:off x="2160350" y="1138300"/>
                  <a:ext cx="28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70" extrusionOk="0">
                      <a:moveTo>
                        <a:pt x="57" y="0"/>
                      </a:moveTo>
                      <a:lnTo>
                        <a:pt x="0" y="57"/>
                      </a:lnTo>
                      <a:lnTo>
                        <a:pt x="0" y="169"/>
                      </a:lnTo>
                      <a:lnTo>
                        <a:pt x="113" y="169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2CF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7" name="Google Shape;7317;p15"/>
                <p:cNvSpPr/>
                <p:nvPr/>
              </p:nvSpPr>
              <p:spPr>
                <a:xfrm>
                  <a:off x="2149100" y="1142525"/>
                  <a:ext cx="28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3" extrusionOk="0">
                      <a:moveTo>
                        <a:pt x="57" y="0"/>
                      </a:moveTo>
                      <a:lnTo>
                        <a:pt x="1" y="112"/>
                      </a:lnTo>
                      <a:lnTo>
                        <a:pt x="113" y="112"/>
                      </a:lnTo>
                      <a:lnTo>
                        <a:pt x="113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2CF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8" name="Google Shape;7318;p15"/>
                <p:cNvSpPr/>
                <p:nvPr/>
              </p:nvSpPr>
              <p:spPr>
                <a:xfrm>
                  <a:off x="2165975" y="1135475"/>
                  <a:ext cx="28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8" extrusionOk="0">
                      <a:moveTo>
                        <a:pt x="0" y="1"/>
                      </a:moveTo>
                      <a:lnTo>
                        <a:pt x="56" y="57"/>
                      </a:lnTo>
                      <a:lnTo>
                        <a:pt x="113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4C5A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9" name="Google Shape;7319;p15"/>
                <p:cNvSpPr/>
                <p:nvPr/>
              </p:nvSpPr>
              <p:spPr>
                <a:xfrm>
                  <a:off x="2161750" y="1125650"/>
                  <a:ext cx="42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0" extrusionOk="0">
                      <a:moveTo>
                        <a:pt x="57" y="1"/>
                      </a:moveTo>
                      <a:lnTo>
                        <a:pt x="1" y="113"/>
                      </a:lnTo>
                      <a:lnTo>
                        <a:pt x="113" y="169"/>
                      </a:lnTo>
                      <a:lnTo>
                        <a:pt x="169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B2CF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0" name="Google Shape;7320;p15"/>
                <p:cNvSpPr/>
                <p:nvPr/>
              </p:nvSpPr>
              <p:spPr>
                <a:xfrm>
                  <a:off x="2164575" y="1131275"/>
                  <a:ext cx="14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69" extrusionOk="0">
                      <a:moveTo>
                        <a:pt x="0" y="0"/>
                      </a:moveTo>
                      <a:lnTo>
                        <a:pt x="0" y="113"/>
                      </a:lnTo>
                      <a:lnTo>
                        <a:pt x="56" y="169"/>
                      </a:lnTo>
                      <a:lnTo>
                        <a:pt x="56" y="16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C5A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1" name="Google Shape;7321;p15"/>
                <p:cNvSpPr/>
                <p:nvPr/>
              </p:nvSpPr>
              <p:spPr>
                <a:xfrm>
                  <a:off x="2151925" y="1136900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0" y="113"/>
                      </a:moveTo>
                      <a:lnTo>
                        <a:pt x="0" y="113"/>
                      </a:lnTo>
                      <a:lnTo>
                        <a:pt x="56" y="0"/>
                      </a:lnTo>
                      <a:lnTo>
                        <a:pt x="56" y="0"/>
                      </a:lnTo>
                      <a:lnTo>
                        <a:pt x="0" y="113"/>
                      </a:lnTo>
                      <a:lnTo>
                        <a:pt x="0" y="113"/>
                      </a:lnTo>
                      <a:close/>
                    </a:path>
                  </a:pathLst>
                </a:custGeom>
                <a:solidFill>
                  <a:srgbClr val="B2CF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2" name="Google Shape;7322;p15"/>
                <p:cNvSpPr/>
                <p:nvPr/>
              </p:nvSpPr>
              <p:spPr>
                <a:xfrm>
                  <a:off x="2151925" y="118185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6" y="57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56" y="57"/>
                      </a:lnTo>
                      <a:lnTo>
                        <a:pt x="56" y="57"/>
                      </a:lnTo>
                      <a:close/>
                    </a:path>
                  </a:pathLst>
                </a:custGeom>
                <a:solidFill>
                  <a:srgbClr val="BBD5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3" name="Google Shape;7323;p15"/>
                <p:cNvSpPr/>
                <p:nvPr/>
              </p:nvSpPr>
              <p:spPr>
                <a:xfrm>
                  <a:off x="2224975" y="1173425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57"/>
                      </a:move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1" y="1"/>
                      </a:lnTo>
                      <a:lnTo>
                        <a:pt x="1" y="57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91B3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4" name="Google Shape;7324;p15"/>
                <p:cNvSpPr/>
                <p:nvPr/>
              </p:nvSpPr>
              <p:spPr>
                <a:xfrm>
                  <a:off x="2081650" y="1153750"/>
                  <a:ext cx="506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306" extrusionOk="0">
                      <a:moveTo>
                        <a:pt x="338" y="1"/>
                      </a:moveTo>
                      <a:lnTo>
                        <a:pt x="226" y="57"/>
                      </a:lnTo>
                      <a:lnTo>
                        <a:pt x="57" y="169"/>
                      </a:lnTo>
                      <a:lnTo>
                        <a:pt x="57" y="225"/>
                      </a:lnTo>
                      <a:lnTo>
                        <a:pt x="57" y="394"/>
                      </a:lnTo>
                      <a:lnTo>
                        <a:pt x="113" y="450"/>
                      </a:lnTo>
                      <a:lnTo>
                        <a:pt x="113" y="507"/>
                      </a:lnTo>
                      <a:lnTo>
                        <a:pt x="113" y="563"/>
                      </a:lnTo>
                      <a:lnTo>
                        <a:pt x="57" y="619"/>
                      </a:lnTo>
                      <a:lnTo>
                        <a:pt x="1" y="675"/>
                      </a:lnTo>
                      <a:lnTo>
                        <a:pt x="1" y="788"/>
                      </a:lnTo>
                      <a:lnTo>
                        <a:pt x="57" y="956"/>
                      </a:lnTo>
                      <a:lnTo>
                        <a:pt x="113" y="1125"/>
                      </a:lnTo>
                      <a:lnTo>
                        <a:pt x="170" y="1237"/>
                      </a:lnTo>
                      <a:lnTo>
                        <a:pt x="338" y="1462"/>
                      </a:lnTo>
                      <a:lnTo>
                        <a:pt x="507" y="1631"/>
                      </a:lnTo>
                      <a:lnTo>
                        <a:pt x="619" y="1912"/>
                      </a:lnTo>
                      <a:lnTo>
                        <a:pt x="675" y="1968"/>
                      </a:lnTo>
                      <a:lnTo>
                        <a:pt x="788" y="1968"/>
                      </a:lnTo>
                      <a:lnTo>
                        <a:pt x="900" y="2024"/>
                      </a:lnTo>
                      <a:lnTo>
                        <a:pt x="900" y="2080"/>
                      </a:lnTo>
                      <a:lnTo>
                        <a:pt x="900" y="2136"/>
                      </a:lnTo>
                      <a:lnTo>
                        <a:pt x="900" y="2193"/>
                      </a:lnTo>
                      <a:lnTo>
                        <a:pt x="900" y="2249"/>
                      </a:lnTo>
                      <a:lnTo>
                        <a:pt x="1069" y="2305"/>
                      </a:lnTo>
                      <a:lnTo>
                        <a:pt x="1237" y="2249"/>
                      </a:lnTo>
                      <a:lnTo>
                        <a:pt x="1406" y="2136"/>
                      </a:lnTo>
                      <a:lnTo>
                        <a:pt x="1631" y="2024"/>
                      </a:lnTo>
                      <a:lnTo>
                        <a:pt x="1687" y="1968"/>
                      </a:lnTo>
                      <a:lnTo>
                        <a:pt x="1743" y="1968"/>
                      </a:lnTo>
                      <a:lnTo>
                        <a:pt x="1743" y="1855"/>
                      </a:lnTo>
                      <a:lnTo>
                        <a:pt x="1687" y="1799"/>
                      </a:lnTo>
                      <a:lnTo>
                        <a:pt x="1631" y="1743"/>
                      </a:lnTo>
                      <a:lnTo>
                        <a:pt x="1687" y="1687"/>
                      </a:lnTo>
                      <a:lnTo>
                        <a:pt x="1743" y="1631"/>
                      </a:lnTo>
                      <a:lnTo>
                        <a:pt x="1968" y="1631"/>
                      </a:lnTo>
                      <a:lnTo>
                        <a:pt x="2024" y="1574"/>
                      </a:lnTo>
                      <a:lnTo>
                        <a:pt x="1912" y="1350"/>
                      </a:lnTo>
                      <a:lnTo>
                        <a:pt x="1743" y="1462"/>
                      </a:lnTo>
                      <a:lnTo>
                        <a:pt x="1575" y="1462"/>
                      </a:lnTo>
                      <a:lnTo>
                        <a:pt x="1518" y="1518"/>
                      </a:lnTo>
                      <a:lnTo>
                        <a:pt x="1406" y="1574"/>
                      </a:lnTo>
                      <a:lnTo>
                        <a:pt x="1294" y="1574"/>
                      </a:lnTo>
                      <a:lnTo>
                        <a:pt x="1181" y="1631"/>
                      </a:lnTo>
                      <a:lnTo>
                        <a:pt x="1237" y="1518"/>
                      </a:lnTo>
                      <a:lnTo>
                        <a:pt x="1294" y="1518"/>
                      </a:lnTo>
                      <a:lnTo>
                        <a:pt x="1406" y="1462"/>
                      </a:lnTo>
                      <a:lnTo>
                        <a:pt x="1462" y="1406"/>
                      </a:lnTo>
                      <a:lnTo>
                        <a:pt x="1462" y="1350"/>
                      </a:lnTo>
                      <a:lnTo>
                        <a:pt x="1125" y="1350"/>
                      </a:lnTo>
                      <a:lnTo>
                        <a:pt x="1069" y="1293"/>
                      </a:lnTo>
                      <a:lnTo>
                        <a:pt x="1125" y="1069"/>
                      </a:lnTo>
                      <a:lnTo>
                        <a:pt x="1125" y="1012"/>
                      </a:lnTo>
                      <a:lnTo>
                        <a:pt x="1237" y="1012"/>
                      </a:lnTo>
                      <a:lnTo>
                        <a:pt x="1294" y="900"/>
                      </a:lnTo>
                      <a:lnTo>
                        <a:pt x="1181" y="844"/>
                      </a:lnTo>
                      <a:lnTo>
                        <a:pt x="1181" y="788"/>
                      </a:lnTo>
                      <a:lnTo>
                        <a:pt x="844" y="788"/>
                      </a:lnTo>
                      <a:lnTo>
                        <a:pt x="788" y="844"/>
                      </a:lnTo>
                      <a:lnTo>
                        <a:pt x="619" y="788"/>
                      </a:lnTo>
                      <a:lnTo>
                        <a:pt x="619" y="731"/>
                      </a:lnTo>
                      <a:lnTo>
                        <a:pt x="619" y="619"/>
                      </a:lnTo>
                      <a:lnTo>
                        <a:pt x="675" y="394"/>
                      </a:lnTo>
                      <a:lnTo>
                        <a:pt x="732" y="282"/>
                      </a:lnTo>
                      <a:lnTo>
                        <a:pt x="732" y="225"/>
                      </a:lnTo>
                      <a:lnTo>
                        <a:pt x="732" y="169"/>
                      </a:lnTo>
                      <a:lnTo>
                        <a:pt x="619" y="225"/>
                      </a:lnTo>
                      <a:lnTo>
                        <a:pt x="563" y="282"/>
                      </a:lnTo>
                      <a:lnTo>
                        <a:pt x="507" y="394"/>
                      </a:lnTo>
                      <a:lnTo>
                        <a:pt x="451" y="394"/>
                      </a:lnTo>
                      <a:lnTo>
                        <a:pt x="282" y="338"/>
                      </a:lnTo>
                      <a:lnTo>
                        <a:pt x="338" y="169"/>
                      </a:lnTo>
                      <a:lnTo>
                        <a:pt x="394" y="113"/>
                      </a:lnTo>
                      <a:lnTo>
                        <a:pt x="507" y="113"/>
                      </a:lnTo>
                      <a:lnTo>
                        <a:pt x="507" y="57"/>
                      </a:lnTo>
                      <a:lnTo>
                        <a:pt x="451" y="1"/>
                      </a:lnTo>
                      <a:close/>
                    </a:path>
                  </a:pathLst>
                </a:custGeom>
                <a:solidFill>
                  <a:srgbClr val="B9D6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5" name="Google Shape;7325;p15"/>
                <p:cNvSpPr/>
                <p:nvPr/>
              </p:nvSpPr>
              <p:spPr>
                <a:xfrm>
                  <a:off x="2073225" y="1209950"/>
                  <a:ext cx="30950" cy="1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" h="788" extrusionOk="0">
                      <a:moveTo>
                        <a:pt x="1012" y="1"/>
                      </a:moveTo>
                      <a:lnTo>
                        <a:pt x="844" y="113"/>
                      </a:lnTo>
                      <a:lnTo>
                        <a:pt x="507" y="338"/>
                      </a:lnTo>
                      <a:lnTo>
                        <a:pt x="338" y="451"/>
                      </a:lnTo>
                      <a:lnTo>
                        <a:pt x="226" y="451"/>
                      </a:lnTo>
                      <a:lnTo>
                        <a:pt x="113" y="507"/>
                      </a:lnTo>
                      <a:lnTo>
                        <a:pt x="57" y="563"/>
                      </a:lnTo>
                      <a:lnTo>
                        <a:pt x="1" y="675"/>
                      </a:lnTo>
                      <a:lnTo>
                        <a:pt x="57" y="788"/>
                      </a:lnTo>
                      <a:lnTo>
                        <a:pt x="113" y="788"/>
                      </a:lnTo>
                      <a:lnTo>
                        <a:pt x="394" y="619"/>
                      </a:lnTo>
                      <a:lnTo>
                        <a:pt x="619" y="507"/>
                      </a:lnTo>
                      <a:lnTo>
                        <a:pt x="788" y="451"/>
                      </a:lnTo>
                      <a:lnTo>
                        <a:pt x="1012" y="338"/>
                      </a:lnTo>
                      <a:lnTo>
                        <a:pt x="1125" y="226"/>
                      </a:lnTo>
                      <a:lnTo>
                        <a:pt x="1237" y="1"/>
                      </a:lnTo>
                      <a:close/>
                    </a:path>
                  </a:pathLst>
                </a:custGeom>
                <a:solidFill>
                  <a:srgbClr val="B9D6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6" name="Google Shape;7326;p15"/>
                <p:cNvSpPr/>
                <p:nvPr/>
              </p:nvSpPr>
              <p:spPr>
                <a:xfrm>
                  <a:off x="2129425" y="1187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B9D6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7" name="Google Shape;7327;p15"/>
                <p:cNvSpPr/>
                <p:nvPr/>
              </p:nvSpPr>
              <p:spPr>
                <a:xfrm>
                  <a:off x="2255900" y="1160775"/>
                  <a:ext cx="42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14" extrusionOk="0">
                      <a:moveTo>
                        <a:pt x="0" y="1"/>
                      </a:moveTo>
                      <a:lnTo>
                        <a:pt x="0" y="113"/>
                      </a:lnTo>
                      <a:lnTo>
                        <a:pt x="169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2C3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8" name="Google Shape;7328;p15"/>
                <p:cNvSpPr/>
                <p:nvPr/>
              </p:nvSpPr>
              <p:spPr>
                <a:xfrm>
                  <a:off x="2018425" y="1197325"/>
                  <a:ext cx="64675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7" h="1574" extrusionOk="0">
                      <a:moveTo>
                        <a:pt x="675" y="0"/>
                      </a:moveTo>
                      <a:lnTo>
                        <a:pt x="394" y="112"/>
                      </a:lnTo>
                      <a:lnTo>
                        <a:pt x="169" y="225"/>
                      </a:lnTo>
                      <a:lnTo>
                        <a:pt x="1" y="450"/>
                      </a:lnTo>
                      <a:lnTo>
                        <a:pt x="57" y="506"/>
                      </a:lnTo>
                      <a:lnTo>
                        <a:pt x="169" y="562"/>
                      </a:lnTo>
                      <a:lnTo>
                        <a:pt x="282" y="674"/>
                      </a:lnTo>
                      <a:lnTo>
                        <a:pt x="394" y="787"/>
                      </a:lnTo>
                      <a:lnTo>
                        <a:pt x="507" y="787"/>
                      </a:lnTo>
                      <a:lnTo>
                        <a:pt x="507" y="674"/>
                      </a:lnTo>
                      <a:lnTo>
                        <a:pt x="450" y="618"/>
                      </a:lnTo>
                      <a:lnTo>
                        <a:pt x="450" y="562"/>
                      </a:lnTo>
                      <a:lnTo>
                        <a:pt x="507" y="506"/>
                      </a:lnTo>
                      <a:lnTo>
                        <a:pt x="563" y="562"/>
                      </a:lnTo>
                      <a:lnTo>
                        <a:pt x="731" y="618"/>
                      </a:lnTo>
                      <a:lnTo>
                        <a:pt x="731" y="674"/>
                      </a:lnTo>
                      <a:lnTo>
                        <a:pt x="731" y="731"/>
                      </a:lnTo>
                      <a:lnTo>
                        <a:pt x="788" y="843"/>
                      </a:lnTo>
                      <a:lnTo>
                        <a:pt x="788" y="899"/>
                      </a:lnTo>
                      <a:lnTo>
                        <a:pt x="900" y="1012"/>
                      </a:lnTo>
                      <a:lnTo>
                        <a:pt x="788" y="1293"/>
                      </a:lnTo>
                      <a:lnTo>
                        <a:pt x="731" y="1405"/>
                      </a:lnTo>
                      <a:lnTo>
                        <a:pt x="788" y="1461"/>
                      </a:lnTo>
                      <a:lnTo>
                        <a:pt x="956" y="1574"/>
                      </a:lnTo>
                      <a:lnTo>
                        <a:pt x="956" y="1405"/>
                      </a:lnTo>
                      <a:lnTo>
                        <a:pt x="956" y="1293"/>
                      </a:lnTo>
                      <a:lnTo>
                        <a:pt x="1012" y="1237"/>
                      </a:lnTo>
                      <a:lnTo>
                        <a:pt x="1181" y="1237"/>
                      </a:lnTo>
                      <a:lnTo>
                        <a:pt x="1293" y="1349"/>
                      </a:lnTo>
                      <a:lnTo>
                        <a:pt x="1687" y="1349"/>
                      </a:lnTo>
                      <a:lnTo>
                        <a:pt x="1687" y="1237"/>
                      </a:lnTo>
                      <a:lnTo>
                        <a:pt x="1743" y="1180"/>
                      </a:lnTo>
                      <a:lnTo>
                        <a:pt x="1799" y="1180"/>
                      </a:lnTo>
                      <a:lnTo>
                        <a:pt x="1855" y="1124"/>
                      </a:lnTo>
                      <a:lnTo>
                        <a:pt x="1912" y="1068"/>
                      </a:lnTo>
                      <a:lnTo>
                        <a:pt x="1968" y="1124"/>
                      </a:lnTo>
                      <a:lnTo>
                        <a:pt x="2080" y="1237"/>
                      </a:lnTo>
                      <a:lnTo>
                        <a:pt x="2136" y="1349"/>
                      </a:lnTo>
                      <a:lnTo>
                        <a:pt x="2249" y="1293"/>
                      </a:lnTo>
                      <a:lnTo>
                        <a:pt x="2305" y="1068"/>
                      </a:lnTo>
                      <a:lnTo>
                        <a:pt x="2474" y="1068"/>
                      </a:lnTo>
                      <a:lnTo>
                        <a:pt x="2530" y="843"/>
                      </a:lnTo>
                      <a:lnTo>
                        <a:pt x="2530" y="674"/>
                      </a:lnTo>
                      <a:lnTo>
                        <a:pt x="2530" y="506"/>
                      </a:lnTo>
                      <a:lnTo>
                        <a:pt x="2586" y="281"/>
                      </a:lnTo>
                      <a:lnTo>
                        <a:pt x="2586" y="225"/>
                      </a:lnTo>
                      <a:lnTo>
                        <a:pt x="2530" y="169"/>
                      </a:lnTo>
                      <a:lnTo>
                        <a:pt x="2418" y="56"/>
                      </a:lnTo>
                      <a:lnTo>
                        <a:pt x="2305" y="56"/>
                      </a:lnTo>
                      <a:lnTo>
                        <a:pt x="2193" y="112"/>
                      </a:lnTo>
                      <a:lnTo>
                        <a:pt x="2080" y="225"/>
                      </a:lnTo>
                      <a:lnTo>
                        <a:pt x="1912" y="337"/>
                      </a:lnTo>
                      <a:lnTo>
                        <a:pt x="1518" y="506"/>
                      </a:lnTo>
                      <a:lnTo>
                        <a:pt x="1462" y="618"/>
                      </a:lnTo>
                      <a:lnTo>
                        <a:pt x="1406" y="674"/>
                      </a:lnTo>
                      <a:lnTo>
                        <a:pt x="1350" y="618"/>
                      </a:lnTo>
                      <a:lnTo>
                        <a:pt x="1293" y="506"/>
                      </a:lnTo>
                      <a:lnTo>
                        <a:pt x="1293" y="450"/>
                      </a:lnTo>
                      <a:lnTo>
                        <a:pt x="1406" y="337"/>
                      </a:lnTo>
                      <a:lnTo>
                        <a:pt x="1406" y="225"/>
                      </a:lnTo>
                      <a:lnTo>
                        <a:pt x="1293" y="112"/>
                      </a:lnTo>
                      <a:lnTo>
                        <a:pt x="1125" y="0"/>
                      </a:lnTo>
                      <a:lnTo>
                        <a:pt x="1069" y="0"/>
                      </a:lnTo>
                      <a:lnTo>
                        <a:pt x="1012" y="112"/>
                      </a:lnTo>
                      <a:lnTo>
                        <a:pt x="956" y="56"/>
                      </a:lnTo>
                      <a:lnTo>
                        <a:pt x="956" y="0"/>
                      </a:lnTo>
                      <a:close/>
                    </a:path>
                  </a:pathLst>
                </a:custGeom>
                <a:solidFill>
                  <a:srgbClr val="BFDB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9" name="Google Shape;7329;p15"/>
                <p:cNvSpPr/>
                <p:nvPr/>
              </p:nvSpPr>
              <p:spPr>
                <a:xfrm>
                  <a:off x="2274175" y="957025"/>
                  <a:ext cx="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14" extrusionOk="0">
                      <a:moveTo>
                        <a:pt x="0" y="113"/>
                      </a:moveTo>
                      <a:lnTo>
                        <a:pt x="0" y="113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13"/>
                      </a:lnTo>
                      <a:lnTo>
                        <a:pt x="0" y="113"/>
                      </a:lnTo>
                      <a:close/>
                    </a:path>
                  </a:pathLst>
                </a:custGeom>
                <a:solidFill>
                  <a:srgbClr val="B1D3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0" name="Google Shape;7330;p15"/>
                <p:cNvSpPr/>
                <p:nvPr/>
              </p:nvSpPr>
              <p:spPr>
                <a:xfrm>
                  <a:off x="2279775" y="1016050"/>
                  <a:ext cx="14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13" extrusionOk="0">
                      <a:moveTo>
                        <a:pt x="57" y="1"/>
                      </a:moveTo>
                      <a:lnTo>
                        <a:pt x="57" y="1"/>
                      </a:lnTo>
                      <a:lnTo>
                        <a:pt x="1" y="113"/>
                      </a:lnTo>
                      <a:lnTo>
                        <a:pt x="1" y="113"/>
                      </a:lnTo>
                      <a:lnTo>
                        <a:pt x="57" y="1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6C7A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1" name="Google Shape;7331;p15"/>
                <p:cNvSpPr/>
                <p:nvPr/>
              </p:nvSpPr>
              <p:spPr>
                <a:xfrm>
                  <a:off x="2247475" y="9823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6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BDBD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2" name="Google Shape;7332;p15"/>
                <p:cNvSpPr/>
                <p:nvPr/>
              </p:nvSpPr>
              <p:spPr>
                <a:xfrm>
                  <a:off x="1824525" y="1117225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56" y="0"/>
                      </a:moveTo>
                      <a:lnTo>
                        <a:pt x="0" y="57"/>
                      </a:lnTo>
                      <a:lnTo>
                        <a:pt x="56" y="113"/>
                      </a:lnTo>
                      <a:lnTo>
                        <a:pt x="113" y="113"/>
                      </a:lnTo>
                      <a:lnTo>
                        <a:pt x="113" y="57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8D8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3" name="Google Shape;7333;p15"/>
                <p:cNvSpPr/>
                <p:nvPr/>
              </p:nvSpPr>
              <p:spPr>
                <a:xfrm>
                  <a:off x="1842775" y="1127050"/>
                  <a:ext cx="28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4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113" y="113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BC9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4" name="Google Shape;7334;p15"/>
                <p:cNvSpPr/>
                <p:nvPr/>
              </p:nvSpPr>
              <p:spPr>
                <a:xfrm>
                  <a:off x="1811875" y="1108800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57" y="0"/>
                      </a:moveTo>
                      <a:lnTo>
                        <a:pt x="0" y="56"/>
                      </a:lnTo>
                      <a:lnTo>
                        <a:pt x="0" y="112"/>
                      </a:lnTo>
                      <a:lnTo>
                        <a:pt x="57" y="112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8D8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5" name="Google Shape;7335;p15"/>
                <p:cNvSpPr/>
                <p:nvPr/>
              </p:nvSpPr>
              <p:spPr>
                <a:xfrm>
                  <a:off x="1816100" y="11130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6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8D8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6" name="Google Shape;7336;p15"/>
                <p:cNvSpPr/>
                <p:nvPr/>
              </p:nvSpPr>
              <p:spPr>
                <a:xfrm>
                  <a:off x="1842775" y="111160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57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57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B8D8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7" name="Google Shape;7337;p15"/>
                <p:cNvSpPr/>
                <p:nvPr/>
              </p:nvSpPr>
              <p:spPr>
                <a:xfrm>
                  <a:off x="1818900" y="112002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8D8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8" name="Google Shape;7338;p15"/>
                <p:cNvSpPr/>
                <p:nvPr/>
              </p:nvSpPr>
              <p:spPr>
                <a:xfrm>
                  <a:off x="1841375" y="111300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7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57" y="1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8D8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9" name="Google Shape;7339;p15"/>
                <p:cNvSpPr/>
                <p:nvPr/>
              </p:nvSpPr>
              <p:spPr>
                <a:xfrm>
                  <a:off x="1845600" y="1134075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7" y="1"/>
                      </a:moveTo>
                      <a:lnTo>
                        <a:pt x="57" y="1"/>
                      </a:lnTo>
                      <a:lnTo>
                        <a:pt x="0" y="1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BC9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0" name="Google Shape;7340;p15"/>
                <p:cNvSpPr/>
                <p:nvPr/>
              </p:nvSpPr>
              <p:spPr>
                <a:xfrm>
                  <a:off x="1824525" y="1131275"/>
                  <a:ext cx="98375" cy="7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2924" extrusionOk="0">
                      <a:moveTo>
                        <a:pt x="2249" y="0"/>
                      </a:moveTo>
                      <a:lnTo>
                        <a:pt x="2192" y="57"/>
                      </a:lnTo>
                      <a:lnTo>
                        <a:pt x="2249" y="169"/>
                      </a:lnTo>
                      <a:lnTo>
                        <a:pt x="2192" y="225"/>
                      </a:lnTo>
                      <a:lnTo>
                        <a:pt x="2136" y="281"/>
                      </a:lnTo>
                      <a:lnTo>
                        <a:pt x="2136" y="338"/>
                      </a:lnTo>
                      <a:lnTo>
                        <a:pt x="2080" y="506"/>
                      </a:lnTo>
                      <a:lnTo>
                        <a:pt x="2080" y="675"/>
                      </a:lnTo>
                      <a:lnTo>
                        <a:pt x="2024" y="731"/>
                      </a:lnTo>
                      <a:lnTo>
                        <a:pt x="1686" y="787"/>
                      </a:lnTo>
                      <a:lnTo>
                        <a:pt x="1574" y="900"/>
                      </a:lnTo>
                      <a:lnTo>
                        <a:pt x="1518" y="1012"/>
                      </a:lnTo>
                      <a:lnTo>
                        <a:pt x="1574" y="1293"/>
                      </a:lnTo>
                      <a:lnTo>
                        <a:pt x="1630" y="1406"/>
                      </a:lnTo>
                      <a:lnTo>
                        <a:pt x="1518" y="1462"/>
                      </a:lnTo>
                      <a:lnTo>
                        <a:pt x="1349" y="1518"/>
                      </a:lnTo>
                      <a:lnTo>
                        <a:pt x="1293" y="1546"/>
                      </a:lnTo>
                      <a:lnTo>
                        <a:pt x="1349" y="1462"/>
                      </a:lnTo>
                      <a:lnTo>
                        <a:pt x="1349" y="1293"/>
                      </a:lnTo>
                      <a:lnTo>
                        <a:pt x="1293" y="1181"/>
                      </a:lnTo>
                      <a:lnTo>
                        <a:pt x="1181" y="1012"/>
                      </a:lnTo>
                      <a:lnTo>
                        <a:pt x="1068" y="900"/>
                      </a:lnTo>
                      <a:lnTo>
                        <a:pt x="956" y="956"/>
                      </a:lnTo>
                      <a:lnTo>
                        <a:pt x="731" y="1124"/>
                      </a:lnTo>
                      <a:lnTo>
                        <a:pt x="619" y="1181"/>
                      </a:lnTo>
                      <a:lnTo>
                        <a:pt x="394" y="1349"/>
                      </a:lnTo>
                      <a:lnTo>
                        <a:pt x="169" y="1518"/>
                      </a:lnTo>
                      <a:lnTo>
                        <a:pt x="113" y="1518"/>
                      </a:lnTo>
                      <a:lnTo>
                        <a:pt x="56" y="1630"/>
                      </a:lnTo>
                      <a:lnTo>
                        <a:pt x="0" y="1687"/>
                      </a:lnTo>
                      <a:lnTo>
                        <a:pt x="56" y="1799"/>
                      </a:lnTo>
                      <a:lnTo>
                        <a:pt x="113" y="1799"/>
                      </a:lnTo>
                      <a:lnTo>
                        <a:pt x="169" y="1855"/>
                      </a:lnTo>
                      <a:lnTo>
                        <a:pt x="225" y="1911"/>
                      </a:lnTo>
                      <a:lnTo>
                        <a:pt x="281" y="1968"/>
                      </a:lnTo>
                      <a:lnTo>
                        <a:pt x="450" y="1911"/>
                      </a:lnTo>
                      <a:lnTo>
                        <a:pt x="506" y="1855"/>
                      </a:lnTo>
                      <a:lnTo>
                        <a:pt x="506" y="1743"/>
                      </a:lnTo>
                      <a:lnTo>
                        <a:pt x="787" y="1968"/>
                      </a:lnTo>
                      <a:lnTo>
                        <a:pt x="843" y="2024"/>
                      </a:lnTo>
                      <a:lnTo>
                        <a:pt x="843" y="2080"/>
                      </a:lnTo>
                      <a:lnTo>
                        <a:pt x="843" y="2136"/>
                      </a:lnTo>
                      <a:lnTo>
                        <a:pt x="1012" y="2136"/>
                      </a:lnTo>
                      <a:lnTo>
                        <a:pt x="1068" y="2192"/>
                      </a:lnTo>
                      <a:lnTo>
                        <a:pt x="1124" y="2192"/>
                      </a:lnTo>
                      <a:lnTo>
                        <a:pt x="1124" y="2305"/>
                      </a:lnTo>
                      <a:lnTo>
                        <a:pt x="1181" y="2417"/>
                      </a:lnTo>
                      <a:lnTo>
                        <a:pt x="1349" y="2586"/>
                      </a:lnTo>
                      <a:lnTo>
                        <a:pt x="1518" y="2361"/>
                      </a:lnTo>
                      <a:lnTo>
                        <a:pt x="1967" y="2361"/>
                      </a:lnTo>
                      <a:lnTo>
                        <a:pt x="2024" y="2305"/>
                      </a:lnTo>
                      <a:lnTo>
                        <a:pt x="2136" y="2249"/>
                      </a:lnTo>
                      <a:lnTo>
                        <a:pt x="2249" y="2305"/>
                      </a:lnTo>
                      <a:lnTo>
                        <a:pt x="2473" y="2417"/>
                      </a:lnTo>
                      <a:lnTo>
                        <a:pt x="2754" y="2473"/>
                      </a:lnTo>
                      <a:lnTo>
                        <a:pt x="3260" y="2473"/>
                      </a:lnTo>
                      <a:lnTo>
                        <a:pt x="3204" y="2530"/>
                      </a:lnTo>
                      <a:lnTo>
                        <a:pt x="3204" y="2642"/>
                      </a:lnTo>
                      <a:lnTo>
                        <a:pt x="3316" y="2754"/>
                      </a:lnTo>
                      <a:lnTo>
                        <a:pt x="3373" y="2867"/>
                      </a:lnTo>
                      <a:lnTo>
                        <a:pt x="3373" y="2923"/>
                      </a:lnTo>
                      <a:lnTo>
                        <a:pt x="3429" y="2867"/>
                      </a:lnTo>
                      <a:lnTo>
                        <a:pt x="3485" y="2754"/>
                      </a:lnTo>
                      <a:lnTo>
                        <a:pt x="3541" y="2698"/>
                      </a:lnTo>
                      <a:lnTo>
                        <a:pt x="3597" y="2642"/>
                      </a:lnTo>
                      <a:lnTo>
                        <a:pt x="3541" y="2586"/>
                      </a:lnTo>
                      <a:lnTo>
                        <a:pt x="3541" y="2530"/>
                      </a:lnTo>
                      <a:lnTo>
                        <a:pt x="3541" y="2473"/>
                      </a:lnTo>
                      <a:lnTo>
                        <a:pt x="3541" y="2305"/>
                      </a:lnTo>
                      <a:lnTo>
                        <a:pt x="3541" y="2249"/>
                      </a:lnTo>
                      <a:lnTo>
                        <a:pt x="3485" y="2192"/>
                      </a:lnTo>
                      <a:lnTo>
                        <a:pt x="3429" y="2192"/>
                      </a:lnTo>
                      <a:lnTo>
                        <a:pt x="3485" y="2136"/>
                      </a:lnTo>
                      <a:lnTo>
                        <a:pt x="3654" y="2136"/>
                      </a:lnTo>
                      <a:lnTo>
                        <a:pt x="3822" y="2080"/>
                      </a:lnTo>
                      <a:lnTo>
                        <a:pt x="3878" y="2024"/>
                      </a:lnTo>
                      <a:lnTo>
                        <a:pt x="3935" y="1911"/>
                      </a:lnTo>
                      <a:lnTo>
                        <a:pt x="3935" y="1743"/>
                      </a:lnTo>
                      <a:lnTo>
                        <a:pt x="3878" y="1687"/>
                      </a:lnTo>
                      <a:lnTo>
                        <a:pt x="3710" y="1630"/>
                      </a:lnTo>
                      <a:lnTo>
                        <a:pt x="3597" y="1574"/>
                      </a:lnTo>
                      <a:lnTo>
                        <a:pt x="3429" y="1518"/>
                      </a:lnTo>
                      <a:lnTo>
                        <a:pt x="3260" y="1574"/>
                      </a:lnTo>
                      <a:lnTo>
                        <a:pt x="3260" y="1518"/>
                      </a:lnTo>
                      <a:lnTo>
                        <a:pt x="3148" y="1406"/>
                      </a:lnTo>
                      <a:lnTo>
                        <a:pt x="2979" y="1406"/>
                      </a:lnTo>
                      <a:lnTo>
                        <a:pt x="2979" y="1462"/>
                      </a:lnTo>
                      <a:lnTo>
                        <a:pt x="2923" y="1462"/>
                      </a:lnTo>
                      <a:lnTo>
                        <a:pt x="2923" y="1406"/>
                      </a:lnTo>
                      <a:lnTo>
                        <a:pt x="3204" y="1181"/>
                      </a:lnTo>
                      <a:lnTo>
                        <a:pt x="3260" y="1068"/>
                      </a:lnTo>
                      <a:lnTo>
                        <a:pt x="3260" y="900"/>
                      </a:lnTo>
                      <a:lnTo>
                        <a:pt x="3204" y="619"/>
                      </a:lnTo>
                      <a:lnTo>
                        <a:pt x="3092" y="562"/>
                      </a:lnTo>
                      <a:lnTo>
                        <a:pt x="2979" y="562"/>
                      </a:lnTo>
                      <a:lnTo>
                        <a:pt x="2979" y="506"/>
                      </a:lnTo>
                      <a:lnTo>
                        <a:pt x="3035" y="394"/>
                      </a:lnTo>
                      <a:lnTo>
                        <a:pt x="3092" y="281"/>
                      </a:lnTo>
                      <a:lnTo>
                        <a:pt x="3035" y="113"/>
                      </a:lnTo>
                      <a:lnTo>
                        <a:pt x="2923" y="0"/>
                      </a:lnTo>
                      <a:lnTo>
                        <a:pt x="2867" y="0"/>
                      </a:lnTo>
                      <a:lnTo>
                        <a:pt x="2811" y="57"/>
                      </a:lnTo>
                      <a:lnTo>
                        <a:pt x="2754" y="169"/>
                      </a:lnTo>
                      <a:lnTo>
                        <a:pt x="2642" y="225"/>
                      </a:lnTo>
                      <a:lnTo>
                        <a:pt x="2530" y="169"/>
                      </a:lnTo>
                      <a:lnTo>
                        <a:pt x="2361" y="57"/>
                      </a:lnTo>
                      <a:lnTo>
                        <a:pt x="2305" y="0"/>
                      </a:lnTo>
                      <a:close/>
                    </a:path>
                  </a:pathLst>
                </a:custGeom>
                <a:solidFill>
                  <a:srgbClr val="B6D3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1" name="Google Shape;7341;p15"/>
                <p:cNvSpPr/>
                <p:nvPr/>
              </p:nvSpPr>
              <p:spPr>
                <a:xfrm>
                  <a:off x="1894775" y="1139700"/>
                  <a:ext cx="59050" cy="5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2" h="2137" extrusionOk="0">
                      <a:moveTo>
                        <a:pt x="450" y="1"/>
                      </a:moveTo>
                      <a:lnTo>
                        <a:pt x="394" y="57"/>
                      </a:lnTo>
                      <a:lnTo>
                        <a:pt x="338" y="113"/>
                      </a:lnTo>
                      <a:lnTo>
                        <a:pt x="338" y="282"/>
                      </a:lnTo>
                      <a:lnTo>
                        <a:pt x="394" y="506"/>
                      </a:lnTo>
                      <a:lnTo>
                        <a:pt x="394" y="619"/>
                      </a:lnTo>
                      <a:lnTo>
                        <a:pt x="394" y="787"/>
                      </a:lnTo>
                      <a:lnTo>
                        <a:pt x="338" y="844"/>
                      </a:lnTo>
                      <a:lnTo>
                        <a:pt x="113" y="844"/>
                      </a:lnTo>
                      <a:lnTo>
                        <a:pt x="113" y="956"/>
                      </a:lnTo>
                      <a:lnTo>
                        <a:pt x="57" y="1069"/>
                      </a:lnTo>
                      <a:lnTo>
                        <a:pt x="57" y="1125"/>
                      </a:lnTo>
                      <a:lnTo>
                        <a:pt x="1" y="1181"/>
                      </a:lnTo>
                      <a:lnTo>
                        <a:pt x="57" y="1237"/>
                      </a:lnTo>
                      <a:lnTo>
                        <a:pt x="169" y="1125"/>
                      </a:lnTo>
                      <a:lnTo>
                        <a:pt x="282" y="1125"/>
                      </a:lnTo>
                      <a:lnTo>
                        <a:pt x="338" y="1181"/>
                      </a:lnTo>
                      <a:lnTo>
                        <a:pt x="450" y="1237"/>
                      </a:lnTo>
                      <a:lnTo>
                        <a:pt x="619" y="1293"/>
                      </a:lnTo>
                      <a:lnTo>
                        <a:pt x="731" y="1293"/>
                      </a:lnTo>
                      <a:lnTo>
                        <a:pt x="787" y="1406"/>
                      </a:lnTo>
                      <a:lnTo>
                        <a:pt x="844" y="1462"/>
                      </a:lnTo>
                      <a:lnTo>
                        <a:pt x="956" y="1406"/>
                      </a:lnTo>
                      <a:lnTo>
                        <a:pt x="1012" y="1406"/>
                      </a:lnTo>
                      <a:lnTo>
                        <a:pt x="1068" y="1462"/>
                      </a:lnTo>
                      <a:lnTo>
                        <a:pt x="1068" y="1574"/>
                      </a:lnTo>
                      <a:lnTo>
                        <a:pt x="1068" y="1631"/>
                      </a:lnTo>
                      <a:lnTo>
                        <a:pt x="1012" y="1687"/>
                      </a:lnTo>
                      <a:lnTo>
                        <a:pt x="619" y="1687"/>
                      </a:lnTo>
                      <a:lnTo>
                        <a:pt x="619" y="1743"/>
                      </a:lnTo>
                      <a:lnTo>
                        <a:pt x="563" y="1855"/>
                      </a:lnTo>
                      <a:lnTo>
                        <a:pt x="675" y="1912"/>
                      </a:lnTo>
                      <a:lnTo>
                        <a:pt x="731" y="1968"/>
                      </a:lnTo>
                      <a:lnTo>
                        <a:pt x="844" y="1968"/>
                      </a:lnTo>
                      <a:lnTo>
                        <a:pt x="900" y="2024"/>
                      </a:lnTo>
                      <a:lnTo>
                        <a:pt x="1068" y="2136"/>
                      </a:lnTo>
                      <a:lnTo>
                        <a:pt x="1181" y="2136"/>
                      </a:lnTo>
                      <a:lnTo>
                        <a:pt x="1237" y="2024"/>
                      </a:lnTo>
                      <a:lnTo>
                        <a:pt x="1293" y="1968"/>
                      </a:lnTo>
                      <a:lnTo>
                        <a:pt x="1350" y="1968"/>
                      </a:lnTo>
                      <a:lnTo>
                        <a:pt x="1406" y="2024"/>
                      </a:lnTo>
                      <a:lnTo>
                        <a:pt x="1462" y="2080"/>
                      </a:lnTo>
                      <a:lnTo>
                        <a:pt x="1574" y="2136"/>
                      </a:lnTo>
                      <a:lnTo>
                        <a:pt x="1631" y="2136"/>
                      </a:lnTo>
                      <a:lnTo>
                        <a:pt x="1743" y="2080"/>
                      </a:lnTo>
                      <a:lnTo>
                        <a:pt x="1912" y="2080"/>
                      </a:lnTo>
                      <a:lnTo>
                        <a:pt x="1968" y="1968"/>
                      </a:lnTo>
                      <a:lnTo>
                        <a:pt x="2080" y="1855"/>
                      </a:lnTo>
                      <a:lnTo>
                        <a:pt x="2193" y="1799"/>
                      </a:lnTo>
                      <a:lnTo>
                        <a:pt x="2249" y="1799"/>
                      </a:lnTo>
                      <a:lnTo>
                        <a:pt x="2361" y="1687"/>
                      </a:lnTo>
                      <a:lnTo>
                        <a:pt x="2361" y="1631"/>
                      </a:lnTo>
                      <a:lnTo>
                        <a:pt x="2361" y="1518"/>
                      </a:lnTo>
                      <a:lnTo>
                        <a:pt x="2305" y="1293"/>
                      </a:lnTo>
                      <a:lnTo>
                        <a:pt x="2305" y="1069"/>
                      </a:lnTo>
                      <a:lnTo>
                        <a:pt x="2249" y="900"/>
                      </a:lnTo>
                      <a:lnTo>
                        <a:pt x="2080" y="787"/>
                      </a:lnTo>
                      <a:lnTo>
                        <a:pt x="1855" y="731"/>
                      </a:lnTo>
                      <a:lnTo>
                        <a:pt x="1743" y="731"/>
                      </a:lnTo>
                      <a:lnTo>
                        <a:pt x="1574" y="619"/>
                      </a:lnTo>
                      <a:lnTo>
                        <a:pt x="1462" y="563"/>
                      </a:lnTo>
                      <a:lnTo>
                        <a:pt x="1350" y="619"/>
                      </a:lnTo>
                      <a:lnTo>
                        <a:pt x="1125" y="731"/>
                      </a:lnTo>
                      <a:lnTo>
                        <a:pt x="1068" y="787"/>
                      </a:lnTo>
                      <a:lnTo>
                        <a:pt x="956" y="731"/>
                      </a:lnTo>
                      <a:lnTo>
                        <a:pt x="844" y="619"/>
                      </a:lnTo>
                      <a:lnTo>
                        <a:pt x="787" y="394"/>
                      </a:lnTo>
                      <a:lnTo>
                        <a:pt x="675" y="225"/>
                      </a:lnTo>
                      <a:lnTo>
                        <a:pt x="619" y="57"/>
                      </a:lnTo>
                      <a:lnTo>
                        <a:pt x="506" y="1"/>
                      </a:lnTo>
                      <a:close/>
                    </a:path>
                  </a:pathLst>
                </a:custGeom>
                <a:solidFill>
                  <a:srgbClr val="B0CF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2" name="Google Shape;7342;p15"/>
                <p:cNvSpPr/>
                <p:nvPr/>
              </p:nvSpPr>
              <p:spPr>
                <a:xfrm>
                  <a:off x="1959425" y="1145325"/>
                  <a:ext cx="52000" cy="6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0" h="2643" extrusionOk="0">
                      <a:moveTo>
                        <a:pt x="1461" y="0"/>
                      </a:moveTo>
                      <a:lnTo>
                        <a:pt x="1349" y="57"/>
                      </a:lnTo>
                      <a:lnTo>
                        <a:pt x="1293" y="169"/>
                      </a:lnTo>
                      <a:lnTo>
                        <a:pt x="1237" y="338"/>
                      </a:lnTo>
                      <a:lnTo>
                        <a:pt x="1180" y="394"/>
                      </a:lnTo>
                      <a:lnTo>
                        <a:pt x="1068" y="450"/>
                      </a:lnTo>
                      <a:lnTo>
                        <a:pt x="1012" y="450"/>
                      </a:lnTo>
                      <a:lnTo>
                        <a:pt x="956" y="562"/>
                      </a:lnTo>
                      <a:lnTo>
                        <a:pt x="1012" y="731"/>
                      </a:lnTo>
                      <a:lnTo>
                        <a:pt x="956" y="900"/>
                      </a:lnTo>
                      <a:lnTo>
                        <a:pt x="899" y="1068"/>
                      </a:lnTo>
                      <a:lnTo>
                        <a:pt x="843" y="1237"/>
                      </a:lnTo>
                      <a:lnTo>
                        <a:pt x="899" y="1349"/>
                      </a:lnTo>
                      <a:lnTo>
                        <a:pt x="956" y="1518"/>
                      </a:lnTo>
                      <a:lnTo>
                        <a:pt x="787" y="1406"/>
                      </a:lnTo>
                      <a:lnTo>
                        <a:pt x="675" y="1349"/>
                      </a:lnTo>
                      <a:lnTo>
                        <a:pt x="562" y="1406"/>
                      </a:lnTo>
                      <a:lnTo>
                        <a:pt x="506" y="1574"/>
                      </a:lnTo>
                      <a:lnTo>
                        <a:pt x="450" y="1630"/>
                      </a:lnTo>
                      <a:lnTo>
                        <a:pt x="393" y="1687"/>
                      </a:lnTo>
                      <a:lnTo>
                        <a:pt x="281" y="1630"/>
                      </a:lnTo>
                      <a:lnTo>
                        <a:pt x="112" y="1630"/>
                      </a:lnTo>
                      <a:lnTo>
                        <a:pt x="112" y="1687"/>
                      </a:lnTo>
                      <a:lnTo>
                        <a:pt x="56" y="1743"/>
                      </a:lnTo>
                      <a:lnTo>
                        <a:pt x="56" y="1968"/>
                      </a:lnTo>
                      <a:lnTo>
                        <a:pt x="56" y="2136"/>
                      </a:lnTo>
                      <a:lnTo>
                        <a:pt x="0" y="2249"/>
                      </a:lnTo>
                      <a:lnTo>
                        <a:pt x="0" y="2361"/>
                      </a:lnTo>
                      <a:lnTo>
                        <a:pt x="112" y="2417"/>
                      </a:lnTo>
                      <a:lnTo>
                        <a:pt x="506" y="2417"/>
                      </a:lnTo>
                      <a:lnTo>
                        <a:pt x="506" y="2530"/>
                      </a:lnTo>
                      <a:lnTo>
                        <a:pt x="506" y="2586"/>
                      </a:lnTo>
                      <a:lnTo>
                        <a:pt x="618" y="2586"/>
                      </a:lnTo>
                      <a:lnTo>
                        <a:pt x="618" y="2530"/>
                      </a:lnTo>
                      <a:lnTo>
                        <a:pt x="675" y="2417"/>
                      </a:lnTo>
                      <a:lnTo>
                        <a:pt x="899" y="2417"/>
                      </a:lnTo>
                      <a:lnTo>
                        <a:pt x="956" y="2473"/>
                      </a:lnTo>
                      <a:lnTo>
                        <a:pt x="1068" y="2642"/>
                      </a:lnTo>
                      <a:lnTo>
                        <a:pt x="1180" y="2530"/>
                      </a:lnTo>
                      <a:lnTo>
                        <a:pt x="1349" y="2305"/>
                      </a:lnTo>
                      <a:lnTo>
                        <a:pt x="1405" y="2586"/>
                      </a:lnTo>
                      <a:lnTo>
                        <a:pt x="1518" y="2530"/>
                      </a:lnTo>
                      <a:lnTo>
                        <a:pt x="1686" y="2417"/>
                      </a:lnTo>
                      <a:lnTo>
                        <a:pt x="1742" y="2249"/>
                      </a:lnTo>
                      <a:lnTo>
                        <a:pt x="1742" y="2080"/>
                      </a:lnTo>
                      <a:lnTo>
                        <a:pt x="1742" y="1911"/>
                      </a:lnTo>
                      <a:lnTo>
                        <a:pt x="1855" y="1799"/>
                      </a:lnTo>
                      <a:lnTo>
                        <a:pt x="2023" y="1687"/>
                      </a:lnTo>
                      <a:lnTo>
                        <a:pt x="2080" y="1518"/>
                      </a:lnTo>
                      <a:lnTo>
                        <a:pt x="2080" y="1406"/>
                      </a:lnTo>
                      <a:lnTo>
                        <a:pt x="2023" y="1237"/>
                      </a:lnTo>
                      <a:lnTo>
                        <a:pt x="1855" y="1068"/>
                      </a:lnTo>
                      <a:lnTo>
                        <a:pt x="1742" y="1012"/>
                      </a:lnTo>
                      <a:lnTo>
                        <a:pt x="1686" y="956"/>
                      </a:lnTo>
                      <a:lnTo>
                        <a:pt x="1630" y="956"/>
                      </a:lnTo>
                      <a:lnTo>
                        <a:pt x="1518" y="1012"/>
                      </a:lnTo>
                      <a:lnTo>
                        <a:pt x="1461" y="1125"/>
                      </a:lnTo>
                      <a:lnTo>
                        <a:pt x="1349" y="1012"/>
                      </a:lnTo>
                      <a:lnTo>
                        <a:pt x="1293" y="1012"/>
                      </a:lnTo>
                      <a:lnTo>
                        <a:pt x="1293" y="956"/>
                      </a:lnTo>
                      <a:lnTo>
                        <a:pt x="1349" y="1012"/>
                      </a:lnTo>
                      <a:lnTo>
                        <a:pt x="1574" y="900"/>
                      </a:lnTo>
                      <a:lnTo>
                        <a:pt x="1686" y="675"/>
                      </a:lnTo>
                      <a:lnTo>
                        <a:pt x="1686" y="450"/>
                      </a:lnTo>
                      <a:lnTo>
                        <a:pt x="1630" y="169"/>
                      </a:lnTo>
                      <a:lnTo>
                        <a:pt x="1574" y="57"/>
                      </a:lnTo>
                      <a:lnTo>
                        <a:pt x="1518" y="0"/>
                      </a:lnTo>
                      <a:close/>
                    </a:path>
                  </a:pathLst>
                </a:custGeom>
                <a:solidFill>
                  <a:srgbClr val="A6C5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3" name="Google Shape;7343;p15"/>
                <p:cNvSpPr/>
                <p:nvPr/>
              </p:nvSpPr>
              <p:spPr>
                <a:xfrm>
                  <a:off x="1938325" y="1166400"/>
                  <a:ext cx="47800" cy="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2" h="1631" extrusionOk="0">
                      <a:moveTo>
                        <a:pt x="1519" y="1"/>
                      </a:moveTo>
                      <a:lnTo>
                        <a:pt x="1462" y="57"/>
                      </a:lnTo>
                      <a:lnTo>
                        <a:pt x="1350" y="225"/>
                      </a:lnTo>
                      <a:lnTo>
                        <a:pt x="956" y="563"/>
                      </a:lnTo>
                      <a:lnTo>
                        <a:pt x="732" y="675"/>
                      </a:lnTo>
                      <a:lnTo>
                        <a:pt x="451" y="731"/>
                      </a:lnTo>
                      <a:lnTo>
                        <a:pt x="451" y="675"/>
                      </a:lnTo>
                      <a:lnTo>
                        <a:pt x="338" y="563"/>
                      </a:lnTo>
                      <a:lnTo>
                        <a:pt x="282" y="675"/>
                      </a:lnTo>
                      <a:lnTo>
                        <a:pt x="170" y="900"/>
                      </a:lnTo>
                      <a:lnTo>
                        <a:pt x="113" y="956"/>
                      </a:lnTo>
                      <a:lnTo>
                        <a:pt x="1" y="1012"/>
                      </a:lnTo>
                      <a:lnTo>
                        <a:pt x="57" y="1181"/>
                      </a:lnTo>
                      <a:lnTo>
                        <a:pt x="170" y="1237"/>
                      </a:lnTo>
                      <a:lnTo>
                        <a:pt x="282" y="1293"/>
                      </a:lnTo>
                      <a:lnTo>
                        <a:pt x="338" y="1349"/>
                      </a:lnTo>
                      <a:lnTo>
                        <a:pt x="338" y="1518"/>
                      </a:lnTo>
                      <a:lnTo>
                        <a:pt x="338" y="1574"/>
                      </a:lnTo>
                      <a:lnTo>
                        <a:pt x="338" y="1630"/>
                      </a:lnTo>
                      <a:lnTo>
                        <a:pt x="394" y="1630"/>
                      </a:lnTo>
                      <a:lnTo>
                        <a:pt x="451" y="1574"/>
                      </a:lnTo>
                      <a:lnTo>
                        <a:pt x="563" y="1349"/>
                      </a:lnTo>
                      <a:lnTo>
                        <a:pt x="619" y="1293"/>
                      </a:lnTo>
                      <a:lnTo>
                        <a:pt x="619" y="1349"/>
                      </a:lnTo>
                      <a:lnTo>
                        <a:pt x="675" y="1462"/>
                      </a:lnTo>
                      <a:lnTo>
                        <a:pt x="732" y="1462"/>
                      </a:lnTo>
                      <a:lnTo>
                        <a:pt x="844" y="1406"/>
                      </a:lnTo>
                      <a:lnTo>
                        <a:pt x="1013" y="1293"/>
                      </a:lnTo>
                      <a:lnTo>
                        <a:pt x="1013" y="1181"/>
                      </a:lnTo>
                      <a:lnTo>
                        <a:pt x="956" y="900"/>
                      </a:lnTo>
                      <a:lnTo>
                        <a:pt x="1013" y="844"/>
                      </a:lnTo>
                      <a:lnTo>
                        <a:pt x="1125" y="900"/>
                      </a:lnTo>
                      <a:lnTo>
                        <a:pt x="1181" y="900"/>
                      </a:lnTo>
                      <a:lnTo>
                        <a:pt x="1237" y="956"/>
                      </a:lnTo>
                      <a:lnTo>
                        <a:pt x="1237" y="1012"/>
                      </a:lnTo>
                      <a:lnTo>
                        <a:pt x="1350" y="956"/>
                      </a:lnTo>
                      <a:lnTo>
                        <a:pt x="1406" y="900"/>
                      </a:lnTo>
                      <a:lnTo>
                        <a:pt x="1406" y="787"/>
                      </a:lnTo>
                      <a:lnTo>
                        <a:pt x="1462" y="675"/>
                      </a:lnTo>
                      <a:lnTo>
                        <a:pt x="1462" y="619"/>
                      </a:lnTo>
                      <a:lnTo>
                        <a:pt x="1575" y="563"/>
                      </a:lnTo>
                      <a:lnTo>
                        <a:pt x="1575" y="619"/>
                      </a:lnTo>
                      <a:lnTo>
                        <a:pt x="1631" y="619"/>
                      </a:lnTo>
                      <a:lnTo>
                        <a:pt x="1687" y="731"/>
                      </a:lnTo>
                      <a:lnTo>
                        <a:pt x="1743" y="787"/>
                      </a:lnTo>
                      <a:lnTo>
                        <a:pt x="1912" y="787"/>
                      </a:lnTo>
                      <a:lnTo>
                        <a:pt x="1856" y="563"/>
                      </a:lnTo>
                      <a:lnTo>
                        <a:pt x="1800" y="450"/>
                      </a:lnTo>
                      <a:lnTo>
                        <a:pt x="1687" y="394"/>
                      </a:lnTo>
                      <a:lnTo>
                        <a:pt x="1687" y="169"/>
                      </a:lnTo>
                      <a:lnTo>
                        <a:pt x="1687" y="113"/>
                      </a:lnTo>
                      <a:lnTo>
                        <a:pt x="1575" y="57"/>
                      </a:lnTo>
                      <a:lnTo>
                        <a:pt x="1519" y="1"/>
                      </a:lnTo>
                      <a:close/>
                    </a:path>
                  </a:pathLst>
                </a:custGeom>
                <a:solidFill>
                  <a:srgbClr val="ACCC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4" name="Google Shape;7344;p15"/>
                <p:cNvSpPr/>
                <p:nvPr/>
              </p:nvSpPr>
              <p:spPr>
                <a:xfrm>
                  <a:off x="1948175" y="1202925"/>
                  <a:ext cx="23900" cy="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1125" extrusionOk="0">
                      <a:moveTo>
                        <a:pt x="675" y="1"/>
                      </a:moveTo>
                      <a:lnTo>
                        <a:pt x="562" y="57"/>
                      </a:lnTo>
                      <a:lnTo>
                        <a:pt x="450" y="57"/>
                      </a:lnTo>
                      <a:lnTo>
                        <a:pt x="394" y="113"/>
                      </a:lnTo>
                      <a:lnTo>
                        <a:pt x="338" y="113"/>
                      </a:lnTo>
                      <a:lnTo>
                        <a:pt x="225" y="169"/>
                      </a:lnTo>
                      <a:lnTo>
                        <a:pt x="169" y="282"/>
                      </a:lnTo>
                      <a:lnTo>
                        <a:pt x="113" y="394"/>
                      </a:lnTo>
                      <a:lnTo>
                        <a:pt x="0" y="507"/>
                      </a:lnTo>
                      <a:lnTo>
                        <a:pt x="0" y="619"/>
                      </a:lnTo>
                      <a:lnTo>
                        <a:pt x="113" y="788"/>
                      </a:lnTo>
                      <a:lnTo>
                        <a:pt x="169" y="844"/>
                      </a:lnTo>
                      <a:lnTo>
                        <a:pt x="225" y="844"/>
                      </a:lnTo>
                      <a:lnTo>
                        <a:pt x="338" y="788"/>
                      </a:lnTo>
                      <a:lnTo>
                        <a:pt x="338" y="732"/>
                      </a:lnTo>
                      <a:lnTo>
                        <a:pt x="394" y="788"/>
                      </a:lnTo>
                      <a:lnTo>
                        <a:pt x="394" y="900"/>
                      </a:lnTo>
                      <a:lnTo>
                        <a:pt x="338" y="956"/>
                      </a:lnTo>
                      <a:lnTo>
                        <a:pt x="225" y="1125"/>
                      </a:lnTo>
                      <a:lnTo>
                        <a:pt x="394" y="1125"/>
                      </a:lnTo>
                      <a:lnTo>
                        <a:pt x="787" y="675"/>
                      </a:lnTo>
                      <a:lnTo>
                        <a:pt x="843" y="563"/>
                      </a:lnTo>
                      <a:lnTo>
                        <a:pt x="787" y="450"/>
                      </a:lnTo>
                      <a:lnTo>
                        <a:pt x="787" y="338"/>
                      </a:lnTo>
                      <a:lnTo>
                        <a:pt x="787" y="226"/>
                      </a:lnTo>
                      <a:lnTo>
                        <a:pt x="900" y="169"/>
                      </a:lnTo>
                      <a:lnTo>
                        <a:pt x="956" y="113"/>
                      </a:lnTo>
                      <a:lnTo>
                        <a:pt x="787" y="1"/>
                      </a:lnTo>
                      <a:close/>
                    </a:path>
                  </a:pathLst>
                </a:custGeom>
                <a:solidFill>
                  <a:srgbClr val="96B9A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5" name="Google Shape;7345;p15"/>
                <p:cNvSpPr/>
                <p:nvPr/>
              </p:nvSpPr>
              <p:spPr>
                <a:xfrm>
                  <a:off x="1903200" y="1202925"/>
                  <a:ext cx="7050" cy="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339" extrusionOk="0">
                      <a:moveTo>
                        <a:pt x="226" y="1"/>
                      </a:moveTo>
                      <a:lnTo>
                        <a:pt x="113" y="57"/>
                      </a:lnTo>
                      <a:lnTo>
                        <a:pt x="1" y="169"/>
                      </a:lnTo>
                      <a:lnTo>
                        <a:pt x="1" y="226"/>
                      </a:lnTo>
                      <a:lnTo>
                        <a:pt x="57" y="282"/>
                      </a:lnTo>
                      <a:lnTo>
                        <a:pt x="113" y="282"/>
                      </a:lnTo>
                      <a:lnTo>
                        <a:pt x="226" y="338"/>
                      </a:lnTo>
                      <a:lnTo>
                        <a:pt x="282" y="338"/>
                      </a:lnTo>
                      <a:lnTo>
                        <a:pt x="282" y="282"/>
                      </a:lnTo>
                      <a:lnTo>
                        <a:pt x="282" y="169"/>
                      </a:lnTo>
                      <a:lnTo>
                        <a:pt x="282" y="1"/>
                      </a:lnTo>
                      <a:close/>
                    </a:path>
                  </a:pathLst>
                </a:custGeom>
                <a:solidFill>
                  <a:srgbClr val="B0CF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6" name="Google Shape;7346;p15"/>
                <p:cNvSpPr/>
                <p:nvPr/>
              </p:nvSpPr>
              <p:spPr>
                <a:xfrm>
                  <a:off x="1991725" y="1209950"/>
                  <a:ext cx="8450" cy="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339" extrusionOk="0">
                      <a:moveTo>
                        <a:pt x="226" y="1"/>
                      </a:moveTo>
                      <a:lnTo>
                        <a:pt x="169" y="57"/>
                      </a:lnTo>
                      <a:lnTo>
                        <a:pt x="113" y="169"/>
                      </a:lnTo>
                      <a:lnTo>
                        <a:pt x="1" y="282"/>
                      </a:lnTo>
                      <a:lnTo>
                        <a:pt x="226" y="282"/>
                      </a:lnTo>
                      <a:lnTo>
                        <a:pt x="338" y="338"/>
                      </a:lnTo>
                      <a:lnTo>
                        <a:pt x="338" y="226"/>
                      </a:lnTo>
                      <a:lnTo>
                        <a:pt x="338" y="169"/>
                      </a:lnTo>
                      <a:lnTo>
                        <a:pt x="282" y="1"/>
                      </a:lnTo>
                      <a:close/>
                    </a:path>
                  </a:pathLst>
                </a:custGeom>
                <a:solidFill>
                  <a:srgbClr val="B1CF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7" name="Google Shape;7347;p15"/>
                <p:cNvSpPr/>
                <p:nvPr/>
              </p:nvSpPr>
              <p:spPr>
                <a:xfrm>
                  <a:off x="1991725" y="1208550"/>
                  <a:ext cx="56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226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57" y="169"/>
                      </a:lnTo>
                      <a:lnTo>
                        <a:pt x="113" y="225"/>
                      </a:lnTo>
                      <a:lnTo>
                        <a:pt x="226" y="57"/>
                      </a:lnTo>
                      <a:lnTo>
                        <a:pt x="226" y="1"/>
                      </a:lnTo>
                      <a:lnTo>
                        <a:pt x="113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8C9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8" name="Google Shape;7348;p15"/>
                <p:cNvSpPr/>
                <p:nvPr/>
              </p:nvSpPr>
              <p:spPr>
                <a:xfrm>
                  <a:off x="1911650" y="1197325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112" y="0"/>
                      </a:moveTo>
                      <a:lnTo>
                        <a:pt x="0" y="56"/>
                      </a:lnTo>
                      <a:lnTo>
                        <a:pt x="0" y="112"/>
                      </a:lnTo>
                      <a:lnTo>
                        <a:pt x="56" y="56"/>
                      </a:lnTo>
                      <a:lnTo>
                        <a:pt x="112" y="0"/>
                      </a:lnTo>
                      <a:close/>
                    </a:path>
                  </a:pathLst>
                </a:custGeom>
                <a:solidFill>
                  <a:srgbClr val="B0CF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9" name="Google Shape;7349;p15"/>
                <p:cNvSpPr/>
                <p:nvPr/>
              </p:nvSpPr>
              <p:spPr>
                <a:xfrm>
                  <a:off x="1913050" y="1193100"/>
                  <a:ext cx="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13" extrusionOk="0">
                      <a:moveTo>
                        <a:pt x="0" y="113"/>
                      </a:moveTo>
                      <a:lnTo>
                        <a:pt x="0" y="113"/>
                      </a:lnTo>
                      <a:lnTo>
                        <a:pt x="0" y="5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13"/>
                      </a:lnTo>
                      <a:lnTo>
                        <a:pt x="0" y="113"/>
                      </a:lnTo>
                      <a:close/>
                    </a:path>
                  </a:pathLst>
                </a:custGeom>
                <a:solidFill>
                  <a:srgbClr val="B0CF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0" name="Google Shape;7350;p15"/>
                <p:cNvSpPr/>
                <p:nvPr/>
              </p:nvSpPr>
              <p:spPr>
                <a:xfrm>
                  <a:off x="1910225" y="1200125"/>
                  <a:ext cx="14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13" extrusionOk="0">
                      <a:moveTo>
                        <a:pt x="1" y="113"/>
                      </a:moveTo>
                      <a:lnTo>
                        <a:pt x="1" y="113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1" y="113"/>
                      </a:lnTo>
                      <a:lnTo>
                        <a:pt x="1" y="113"/>
                      </a:lnTo>
                      <a:close/>
                    </a:path>
                  </a:pathLst>
                </a:custGeom>
                <a:solidFill>
                  <a:srgbClr val="B0CF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1" name="Google Shape;7351;p15"/>
                <p:cNvSpPr/>
                <p:nvPr/>
              </p:nvSpPr>
              <p:spPr>
                <a:xfrm>
                  <a:off x="1986100" y="1238050"/>
                  <a:ext cx="1450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8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8C9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2" name="Google Shape;7352;p15"/>
                <p:cNvSpPr/>
                <p:nvPr/>
              </p:nvSpPr>
              <p:spPr>
                <a:xfrm>
                  <a:off x="1984700" y="12394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1" y="56"/>
                      </a:lnTo>
                      <a:lnTo>
                        <a:pt x="1" y="56"/>
                      </a:lnTo>
                      <a:lnTo>
                        <a:pt x="1" y="56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8C9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3" name="Google Shape;7353;p15"/>
                <p:cNvSpPr/>
                <p:nvPr/>
              </p:nvSpPr>
              <p:spPr>
                <a:xfrm>
                  <a:off x="1984700" y="1240875"/>
                  <a:ext cx="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13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113"/>
                      </a:lnTo>
                      <a:lnTo>
                        <a:pt x="1" y="113"/>
                      </a:lnTo>
                      <a:lnTo>
                        <a:pt x="1" y="113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8C9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4" name="Google Shape;7354;p15"/>
                <p:cNvSpPr/>
                <p:nvPr/>
              </p:nvSpPr>
              <p:spPr>
                <a:xfrm>
                  <a:off x="1913050" y="1246500"/>
                  <a:ext cx="70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282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0" y="113"/>
                      </a:lnTo>
                      <a:lnTo>
                        <a:pt x="113" y="169"/>
                      </a:lnTo>
                      <a:lnTo>
                        <a:pt x="281" y="281"/>
                      </a:lnTo>
                      <a:lnTo>
                        <a:pt x="281" y="281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B1D0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5" name="Google Shape;7355;p15"/>
                <p:cNvSpPr/>
                <p:nvPr/>
              </p:nvSpPr>
              <p:spPr>
                <a:xfrm>
                  <a:off x="1929900" y="12422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1D0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6" name="Google Shape;7356;p15"/>
                <p:cNvSpPr/>
                <p:nvPr/>
              </p:nvSpPr>
              <p:spPr>
                <a:xfrm>
                  <a:off x="1917250" y="1245100"/>
                  <a:ext cx="14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7" extrusionOk="0">
                      <a:moveTo>
                        <a:pt x="1" y="0"/>
                      </a:moveTo>
                      <a:lnTo>
                        <a:pt x="1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1D0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7" name="Google Shape;7357;p15"/>
                <p:cNvSpPr/>
                <p:nvPr/>
              </p:nvSpPr>
              <p:spPr>
                <a:xfrm>
                  <a:off x="1920075" y="12535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1D0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8" name="Google Shape;7358;p15"/>
                <p:cNvSpPr/>
                <p:nvPr/>
              </p:nvSpPr>
              <p:spPr>
                <a:xfrm>
                  <a:off x="1870900" y="12605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9" name="Google Shape;7359;p15"/>
                <p:cNvSpPr/>
                <p:nvPr/>
              </p:nvSpPr>
              <p:spPr>
                <a:xfrm>
                  <a:off x="1650275" y="12816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0"/>
                      </a:moveTo>
                      <a:lnTo>
                        <a:pt x="1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0B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0" name="Google Shape;7360;p15"/>
                <p:cNvSpPr/>
                <p:nvPr/>
              </p:nvSpPr>
              <p:spPr>
                <a:xfrm>
                  <a:off x="2008600" y="1145325"/>
                  <a:ext cx="70275" cy="6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1" h="2530" extrusionOk="0">
                      <a:moveTo>
                        <a:pt x="1462" y="1911"/>
                      </a:moveTo>
                      <a:lnTo>
                        <a:pt x="1462" y="1968"/>
                      </a:lnTo>
                      <a:lnTo>
                        <a:pt x="1405" y="1968"/>
                      </a:lnTo>
                      <a:lnTo>
                        <a:pt x="1462" y="1911"/>
                      </a:lnTo>
                      <a:close/>
                      <a:moveTo>
                        <a:pt x="1743" y="0"/>
                      </a:moveTo>
                      <a:lnTo>
                        <a:pt x="1630" y="113"/>
                      </a:lnTo>
                      <a:lnTo>
                        <a:pt x="1462" y="57"/>
                      </a:lnTo>
                      <a:lnTo>
                        <a:pt x="1181" y="57"/>
                      </a:lnTo>
                      <a:lnTo>
                        <a:pt x="1124" y="113"/>
                      </a:lnTo>
                      <a:lnTo>
                        <a:pt x="956" y="338"/>
                      </a:lnTo>
                      <a:lnTo>
                        <a:pt x="787" y="506"/>
                      </a:lnTo>
                      <a:lnTo>
                        <a:pt x="675" y="562"/>
                      </a:lnTo>
                      <a:lnTo>
                        <a:pt x="450" y="562"/>
                      </a:lnTo>
                      <a:lnTo>
                        <a:pt x="281" y="506"/>
                      </a:lnTo>
                      <a:lnTo>
                        <a:pt x="113" y="562"/>
                      </a:lnTo>
                      <a:lnTo>
                        <a:pt x="56" y="619"/>
                      </a:lnTo>
                      <a:lnTo>
                        <a:pt x="0" y="787"/>
                      </a:lnTo>
                      <a:lnTo>
                        <a:pt x="56" y="900"/>
                      </a:lnTo>
                      <a:lnTo>
                        <a:pt x="169" y="1068"/>
                      </a:lnTo>
                      <a:lnTo>
                        <a:pt x="337" y="1181"/>
                      </a:lnTo>
                      <a:lnTo>
                        <a:pt x="394" y="1237"/>
                      </a:lnTo>
                      <a:lnTo>
                        <a:pt x="506" y="1406"/>
                      </a:lnTo>
                      <a:lnTo>
                        <a:pt x="562" y="1574"/>
                      </a:lnTo>
                      <a:lnTo>
                        <a:pt x="787" y="1968"/>
                      </a:lnTo>
                      <a:lnTo>
                        <a:pt x="562" y="2024"/>
                      </a:lnTo>
                      <a:lnTo>
                        <a:pt x="394" y="2192"/>
                      </a:lnTo>
                      <a:lnTo>
                        <a:pt x="394" y="2530"/>
                      </a:lnTo>
                      <a:lnTo>
                        <a:pt x="506" y="2361"/>
                      </a:lnTo>
                      <a:lnTo>
                        <a:pt x="619" y="2305"/>
                      </a:lnTo>
                      <a:lnTo>
                        <a:pt x="900" y="2305"/>
                      </a:lnTo>
                      <a:lnTo>
                        <a:pt x="956" y="2249"/>
                      </a:lnTo>
                      <a:lnTo>
                        <a:pt x="1068" y="2192"/>
                      </a:lnTo>
                      <a:lnTo>
                        <a:pt x="1124" y="2192"/>
                      </a:lnTo>
                      <a:lnTo>
                        <a:pt x="1181" y="2136"/>
                      </a:lnTo>
                      <a:lnTo>
                        <a:pt x="1405" y="2136"/>
                      </a:lnTo>
                      <a:lnTo>
                        <a:pt x="1462" y="2024"/>
                      </a:lnTo>
                      <a:lnTo>
                        <a:pt x="1518" y="2080"/>
                      </a:lnTo>
                      <a:lnTo>
                        <a:pt x="1574" y="2136"/>
                      </a:lnTo>
                      <a:lnTo>
                        <a:pt x="1630" y="2192"/>
                      </a:lnTo>
                      <a:lnTo>
                        <a:pt x="1799" y="2192"/>
                      </a:lnTo>
                      <a:lnTo>
                        <a:pt x="1911" y="2305"/>
                      </a:lnTo>
                      <a:lnTo>
                        <a:pt x="2080" y="2361"/>
                      </a:lnTo>
                      <a:lnTo>
                        <a:pt x="2136" y="2305"/>
                      </a:lnTo>
                      <a:lnTo>
                        <a:pt x="2136" y="2249"/>
                      </a:lnTo>
                      <a:lnTo>
                        <a:pt x="2192" y="2080"/>
                      </a:lnTo>
                      <a:lnTo>
                        <a:pt x="2305" y="2024"/>
                      </a:lnTo>
                      <a:lnTo>
                        <a:pt x="2529" y="1968"/>
                      </a:lnTo>
                      <a:lnTo>
                        <a:pt x="2698" y="1911"/>
                      </a:lnTo>
                      <a:lnTo>
                        <a:pt x="2811" y="1855"/>
                      </a:lnTo>
                      <a:lnTo>
                        <a:pt x="2811" y="1799"/>
                      </a:lnTo>
                      <a:lnTo>
                        <a:pt x="2754" y="1630"/>
                      </a:lnTo>
                      <a:lnTo>
                        <a:pt x="2698" y="1574"/>
                      </a:lnTo>
                      <a:lnTo>
                        <a:pt x="2586" y="1518"/>
                      </a:lnTo>
                      <a:lnTo>
                        <a:pt x="2417" y="1518"/>
                      </a:lnTo>
                      <a:lnTo>
                        <a:pt x="2586" y="1293"/>
                      </a:lnTo>
                      <a:lnTo>
                        <a:pt x="2642" y="1181"/>
                      </a:lnTo>
                      <a:lnTo>
                        <a:pt x="2642" y="1068"/>
                      </a:lnTo>
                      <a:lnTo>
                        <a:pt x="2529" y="900"/>
                      </a:lnTo>
                      <a:lnTo>
                        <a:pt x="2417" y="675"/>
                      </a:lnTo>
                      <a:lnTo>
                        <a:pt x="2361" y="506"/>
                      </a:lnTo>
                      <a:lnTo>
                        <a:pt x="2361" y="281"/>
                      </a:lnTo>
                      <a:lnTo>
                        <a:pt x="2248" y="225"/>
                      </a:lnTo>
                      <a:lnTo>
                        <a:pt x="2136" y="281"/>
                      </a:lnTo>
                      <a:lnTo>
                        <a:pt x="2024" y="338"/>
                      </a:lnTo>
                      <a:lnTo>
                        <a:pt x="1911" y="394"/>
                      </a:lnTo>
                      <a:lnTo>
                        <a:pt x="1911" y="394"/>
                      </a:lnTo>
                      <a:lnTo>
                        <a:pt x="1967" y="169"/>
                      </a:lnTo>
                      <a:lnTo>
                        <a:pt x="1967" y="57"/>
                      </a:lnTo>
                      <a:lnTo>
                        <a:pt x="1855" y="0"/>
                      </a:lnTo>
                      <a:close/>
                    </a:path>
                  </a:pathLst>
                </a:custGeom>
                <a:solidFill>
                  <a:srgbClr val="BDD9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1" name="Google Shape;7361;p15"/>
                <p:cNvSpPr/>
                <p:nvPr/>
              </p:nvSpPr>
              <p:spPr>
                <a:xfrm>
                  <a:off x="1998750" y="1169200"/>
                  <a:ext cx="25325" cy="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" h="1631" extrusionOk="0">
                      <a:moveTo>
                        <a:pt x="394" y="1"/>
                      </a:moveTo>
                      <a:lnTo>
                        <a:pt x="338" y="57"/>
                      </a:lnTo>
                      <a:lnTo>
                        <a:pt x="338" y="170"/>
                      </a:lnTo>
                      <a:lnTo>
                        <a:pt x="394" y="282"/>
                      </a:lnTo>
                      <a:lnTo>
                        <a:pt x="394" y="394"/>
                      </a:lnTo>
                      <a:lnTo>
                        <a:pt x="450" y="507"/>
                      </a:lnTo>
                      <a:lnTo>
                        <a:pt x="450" y="563"/>
                      </a:lnTo>
                      <a:lnTo>
                        <a:pt x="450" y="619"/>
                      </a:lnTo>
                      <a:lnTo>
                        <a:pt x="338" y="732"/>
                      </a:lnTo>
                      <a:lnTo>
                        <a:pt x="113" y="732"/>
                      </a:lnTo>
                      <a:lnTo>
                        <a:pt x="113" y="844"/>
                      </a:lnTo>
                      <a:lnTo>
                        <a:pt x="113" y="900"/>
                      </a:lnTo>
                      <a:lnTo>
                        <a:pt x="57" y="1069"/>
                      </a:lnTo>
                      <a:lnTo>
                        <a:pt x="1" y="1181"/>
                      </a:lnTo>
                      <a:lnTo>
                        <a:pt x="1" y="1237"/>
                      </a:lnTo>
                      <a:lnTo>
                        <a:pt x="57" y="1294"/>
                      </a:lnTo>
                      <a:lnTo>
                        <a:pt x="57" y="1406"/>
                      </a:lnTo>
                      <a:lnTo>
                        <a:pt x="57" y="1462"/>
                      </a:lnTo>
                      <a:lnTo>
                        <a:pt x="57" y="1518"/>
                      </a:lnTo>
                      <a:lnTo>
                        <a:pt x="113" y="1631"/>
                      </a:lnTo>
                      <a:lnTo>
                        <a:pt x="169" y="1575"/>
                      </a:lnTo>
                      <a:lnTo>
                        <a:pt x="282" y="1631"/>
                      </a:lnTo>
                      <a:lnTo>
                        <a:pt x="394" y="1575"/>
                      </a:lnTo>
                      <a:lnTo>
                        <a:pt x="394" y="1294"/>
                      </a:lnTo>
                      <a:lnTo>
                        <a:pt x="338" y="1125"/>
                      </a:lnTo>
                      <a:lnTo>
                        <a:pt x="394" y="956"/>
                      </a:lnTo>
                      <a:lnTo>
                        <a:pt x="450" y="900"/>
                      </a:lnTo>
                      <a:lnTo>
                        <a:pt x="675" y="844"/>
                      </a:lnTo>
                      <a:lnTo>
                        <a:pt x="788" y="788"/>
                      </a:lnTo>
                      <a:lnTo>
                        <a:pt x="900" y="900"/>
                      </a:lnTo>
                      <a:lnTo>
                        <a:pt x="956" y="844"/>
                      </a:lnTo>
                      <a:lnTo>
                        <a:pt x="1013" y="788"/>
                      </a:lnTo>
                      <a:lnTo>
                        <a:pt x="956" y="675"/>
                      </a:lnTo>
                      <a:lnTo>
                        <a:pt x="900" y="675"/>
                      </a:lnTo>
                      <a:lnTo>
                        <a:pt x="956" y="619"/>
                      </a:lnTo>
                      <a:lnTo>
                        <a:pt x="1013" y="507"/>
                      </a:lnTo>
                      <a:lnTo>
                        <a:pt x="1013" y="451"/>
                      </a:lnTo>
                      <a:lnTo>
                        <a:pt x="956" y="394"/>
                      </a:lnTo>
                      <a:lnTo>
                        <a:pt x="956" y="282"/>
                      </a:lnTo>
                      <a:lnTo>
                        <a:pt x="900" y="282"/>
                      </a:lnTo>
                      <a:lnTo>
                        <a:pt x="844" y="226"/>
                      </a:lnTo>
                      <a:lnTo>
                        <a:pt x="788" y="226"/>
                      </a:lnTo>
                      <a:lnTo>
                        <a:pt x="731" y="170"/>
                      </a:lnTo>
                      <a:lnTo>
                        <a:pt x="675" y="113"/>
                      </a:lnTo>
                      <a:lnTo>
                        <a:pt x="563" y="1"/>
                      </a:lnTo>
                      <a:close/>
                    </a:path>
                  </a:pathLst>
                </a:custGeom>
                <a:solidFill>
                  <a:srgbClr val="B1CF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2" name="Google Shape;7362;p15"/>
                <p:cNvSpPr/>
                <p:nvPr/>
              </p:nvSpPr>
              <p:spPr>
                <a:xfrm>
                  <a:off x="2015625" y="1184675"/>
                  <a:ext cx="16875" cy="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5" h="675" extrusionOk="0">
                      <a:moveTo>
                        <a:pt x="225" y="0"/>
                      </a:moveTo>
                      <a:lnTo>
                        <a:pt x="225" y="56"/>
                      </a:lnTo>
                      <a:lnTo>
                        <a:pt x="338" y="169"/>
                      </a:lnTo>
                      <a:lnTo>
                        <a:pt x="281" y="225"/>
                      </a:lnTo>
                      <a:lnTo>
                        <a:pt x="169" y="337"/>
                      </a:lnTo>
                      <a:lnTo>
                        <a:pt x="56" y="337"/>
                      </a:lnTo>
                      <a:lnTo>
                        <a:pt x="56" y="394"/>
                      </a:lnTo>
                      <a:lnTo>
                        <a:pt x="0" y="562"/>
                      </a:lnTo>
                      <a:lnTo>
                        <a:pt x="0" y="618"/>
                      </a:lnTo>
                      <a:lnTo>
                        <a:pt x="0" y="675"/>
                      </a:lnTo>
                      <a:lnTo>
                        <a:pt x="113" y="618"/>
                      </a:lnTo>
                      <a:lnTo>
                        <a:pt x="281" y="618"/>
                      </a:lnTo>
                      <a:lnTo>
                        <a:pt x="338" y="562"/>
                      </a:lnTo>
                      <a:lnTo>
                        <a:pt x="394" y="506"/>
                      </a:lnTo>
                      <a:lnTo>
                        <a:pt x="619" y="506"/>
                      </a:lnTo>
                      <a:lnTo>
                        <a:pt x="675" y="450"/>
                      </a:lnTo>
                      <a:lnTo>
                        <a:pt x="675" y="394"/>
                      </a:lnTo>
                      <a:lnTo>
                        <a:pt x="562" y="337"/>
                      </a:lnTo>
                      <a:lnTo>
                        <a:pt x="506" y="169"/>
                      </a:lnTo>
                      <a:lnTo>
                        <a:pt x="450" y="56"/>
                      </a:lnTo>
                      <a:lnTo>
                        <a:pt x="281" y="0"/>
                      </a:lnTo>
                      <a:close/>
                    </a:path>
                  </a:pathLst>
                </a:custGeom>
                <a:solidFill>
                  <a:srgbClr val="BFDB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3" name="Google Shape;7363;p15"/>
                <p:cNvSpPr/>
                <p:nvPr/>
              </p:nvSpPr>
              <p:spPr>
                <a:xfrm>
                  <a:off x="2018425" y="1186075"/>
                  <a:ext cx="56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282" extrusionOk="0">
                      <a:moveTo>
                        <a:pt x="113" y="0"/>
                      </a:moveTo>
                      <a:lnTo>
                        <a:pt x="113" y="113"/>
                      </a:lnTo>
                      <a:lnTo>
                        <a:pt x="1" y="113"/>
                      </a:lnTo>
                      <a:lnTo>
                        <a:pt x="57" y="281"/>
                      </a:lnTo>
                      <a:lnTo>
                        <a:pt x="169" y="281"/>
                      </a:lnTo>
                      <a:lnTo>
                        <a:pt x="226" y="225"/>
                      </a:lnTo>
                      <a:lnTo>
                        <a:pt x="226" y="169"/>
                      </a:lnTo>
                      <a:lnTo>
                        <a:pt x="226" y="57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BDD9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4" name="Google Shape;7364;p15"/>
                <p:cNvSpPr/>
                <p:nvPr/>
              </p:nvSpPr>
              <p:spPr>
                <a:xfrm>
                  <a:off x="1997350" y="1205750"/>
                  <a:ext cx="4250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69" extrusionOk="0">
                      <a:moveTo>
                        <a:pt x="113" y="0"/>
                      </a:moveTo>
                      <a:lnTo>
                        <a:pt x="57" y="56"/>
                      </a:lnTo>
                      <a:lnTo>
                        <a:pt x="1" y="113"/>
                      </a:lnTo>
                      <a:lnTo>
                        <a:pt x="1" y="169"/>
                      </a:lnTo>
                      <a:lnTo>
                        <a:pt x="169" y="169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4C6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5" name="Google Shape;7365;p15"/>
                <p:cNvSpPr/>
                <p:nvPr/>
              </p:nvSpPr>
              <p:spPr>
                <a:xfrm>
                  <a:off x="2002975" y="1209950"/>
                  <a:ext cx="28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4" extrusionOk="0">
                      <a:moveTo>
                        <a:pt x="113" y="1"/>
                      </a:moveTo>
                      <a:lnTo>
                        <a:pt x="57" y="57"/>
                      </a:lnTo>
                      <a:lnTo>
                        <a:pt x="0" y="57"/>
                      </a:lnTo>
                      <a:lnTo>
                        <a:pt x="57" y="113"/>
                      </a:lnTo>
                      <a:lnTo>
                        <a:pt x="113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B1CF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6" name="Google Shape;7366;p15"/>
                <p:cNvSpPr/>
                <p:nvPr/>
              </p:nvSpPr>
              <p:spPr>
                <a:xfrm>
                  <a:off x="2008600" y="120855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1"/>
                      </a:moveTo>
                      <a:lnTo>
                        <a:pt x="56" y="57"/>
                      </a:lnTo>
                      <a:lnTo>
                        <a:pt x="56" y="57"/>
                      </a:lnTo>
                      <a:lnTo>
                        <a:pt x="56" y="57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1CF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7" name="Google Shape;7367;p15"/>
                <p:cNvSpPr/>
                <p:nvPr/>
              </p:nvSpPr>
              <p:spPr>
                <a:xfrm>
                  <a:off x="2018425" y="1209950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57" y="1"/>
                      </a:moveTo>
                      <a:lnTo>
                        <a:pt x="57" y="1"/>
                      </a:lnTo>
                      <a:lnTo>
                        <a:pt x="1" y="113"/>
                      </a:lnTo>
                      <a:lnTo>
                        <a:pt x="1" y="113"/>
                      </a:lnTo>
                      <a:lnTo>
                        <a:pt x="57" y="1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FDB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8" name="Google Shape;7368;p15"/>
                <p:cNvSpPr/>
                <p:nvPr/>
              </p:nvSpPr>
              <p:spPr>
                <a:xfrm>
                  <a:off x="2021250" y="1238050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B9D6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9" name="Google Shape;7369;p15"/>
                <p:cNvSpPr/>
                <p:nvPr/>
              </p:nvSpPr>
              <p:spPr>
                <a:xfrm>
                  <a:off x="1674175" y="1322375"/>
                  <a:ext cx="112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" h="338" extrusionOk="0">
                      <a:moveTo>
                        <a:pt x="338" y="0"/>
                      </a:moveTo>
                      <a:lnTo>
                        <a:pt x="281" y="57"/>
                      </a:lnTo>
                      <a:lnTo>
                        <a:pt x="225" y="113"/>
                      </a:lnTo>
                      <a:lnTo>
                        <a:pt x="169" y="113"/>
                      </a:lnTo>
                      <a:lnTo>
                        <a:pt x="0" y="57"/>
                      </a:lnTo>
                      <a:lnTo>
                        <a:pt x="56" y="113"/>
                      </a:lnTo>
                      <a:lnTo>
                        <a:pt x="113" y="225"/>
                      </a:lnTo>
                      <a:lnTo>
                        <a:pt x="225" y="338"/>
                      </a:lnTo>
                      <a:lnTo>
                        <a:pt x="394" y="169"/>
                      </a:lnTo>
                      <a:lnTo>
                        <a:pt x="450" y="57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rgbClr val="9FBE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0" name="Google Shape;7370;p15"/>
                <p:cNvSpPr/>
                <p:nvPr/>
              </p:nvSpPr>
              <p:spPr>
                <a:xfrm>
                  <a:off x="1667150" y="1316750"/>
                  <a:ext cx="56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170" extrusionOk="0">
                      <a:moveTo>
                        <a:pt x="56" y="1"/>
                      </a:moveTo>
                      <a:lnTo>
                        <a:pt x="56" y="113"/>
                      </a:lnTo>
                      <a:lnTo>
                        <a:pt x="0" y="169"/>
                      </a:lnTo>
                      <a:lnTo>
                        <a:pt x="113" y="169"/>
                      </a:lnTo>
                      <a:lnTo>
                        <a:pt x="225" y="113"/>
                      </a:lnTo>
                      <a:lnTo>
                        <a:pt x="169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668C8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1" name="Google Shape;7371;p15"/>
                <p:cNvSpPr/>
                <p:nvPr/>
              </p:nvSpPr>
              <p:spPr>
                <a:xfrm>
                  <a:off x="2031075" y="1216975"/>
                  <a:ext cx="28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8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113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BFDB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2" name="Google Shape;7372;p15"/>
                <p:cNvSpPr/>
                <p:nvPr/>
              </p:nvSpPr>
              <p:spPr>
                <a:xfrm>
                  <a:off x="2035300" y="123665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57"/>
                      </a:moveTo>
                      <a:lnTo>
                        <a:pt x="56" y="1"/>
                      </a:lnTo>
                      <a:lnTo>
                        <a:pt x="56" y="1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B3D2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3" name="Google Shape;7373;p15"/>
                <p:cNvSpPr/>
                <p:nvPr/>
              </p:nvSpPr>
              <p:spPr>
                <a:xfrm>
                  <a:off x="2032475" y="1077875"/>
                  <a:ext cx="43600" cy="4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4" h="1800" extrusionOk="0">
                      <a:moveTo>
                        <a:pt x="1462" y="1"/>
                      </a:moveTo>
                      <a:lnTo>
                        <a:pt x="1293" y="57"/>
                      </a:lnTo>
                      <a:lnTo>
                        <a:pt x="1181" y="169"/>
                      </a:lnTo>
                      <a:lnTo>
                        <a:pt x="1125" y="225"/>
                      </a:lnTo>
                      <a:lnTo>
                        <a:pt x="1012" y="225"/>
                      </a:lnTo>
                      <a:lnTo>
                        <a:pt x="900" y="282"/>
                      </a:lnTo>
                      <a:lnTo>
                        <a:pt x="731" y="394"/>
                      </a:lnTo>
                      <a:lnTo>
                        <a:pt x="563" y="394"/>
                      </a:lnTo>
                      <a:lnTo>
                        <a:pt x="563" y="450"/>
                      </a:lnTo>
                      <a:lnTo>
                        <a:pt x="507" y="563"/>
                      </a:lnTo>
                      <a:lnTo>
                        <a:pt x="507" y="675"/>
                      </a:lnTo>
                      <a:lnTo>
                        <a:pt x="507" y="731"/>
                      </a:lnTo>
                      <a:lnTo>
                        <a:pt x="282" y="731"/>
                      </a:lnTo>
                      <a:lnTo>
                        <a:pt x="169" y="844"/>
                      </a:lnTo>
                      <a:lnTo>
                        <a:pt x="57" y="1068"/>
                      </a:lnTo>
                      <a:lnTo>
                        <a:pt x="57" y="1181"/>
                      </a:lnTo>
                      <a:lnTo>
                        <a:pt x="57" y="1349"/>
                      </a:lnTo>
                      <a:lnTo>
                        <a:pt x="57" y="1406"/>
                      </a:lnTo>
                      <a:lnTo>
                        <a:pt x="1" y="1518"/>
                      </a:lnTo>
                      <a:lnTo>
                        <a:pt x="1" y="1687"/>
                      </a:lnTo>
                      <a:lnTo>
                        <a:pt x="57" y="1799"/>
                      </a:lnTo>
                      <a:lnTo>
                        <a:pt x="169" y="1631"/>
                      </a:lnTo>
                      <a:lnTo>
                        <a:pt x="226" y="1406"/>
                      </a:lnTo>
                      <a:lnTo>
                        <a:pt x="282" y="1349"/>
                      </a:lnTo>
                      <a:lnTo>
                        <a:pt x="338" y="1349"/>
                      </a:lnTo>
                      <a:lnTo>
                        <a:pt x="394" y="1406"/>
                      </a:lnTo>
                      <a:lnTo>
                        <a:pt x="507" y="1406"/>
                      </a:lnTo>
                      <a:lnTo>
                        <a:pt x="619" y="1349"/>
                      </a:lnTo>
                      <a:lnTo>
                        <a:pt x="788" y="1068"/>
                      </a:lnTo>
                      <a:lnTo>
                        <a:pt x="844" y="1012"/>
                      </a:lnTo>
                      <a:lnTo>
                        <a:pt x="1012" y="1012"/>
                      </a:lnTo>
                      <a:lnTo>
                        <a:pt x="1012" y="956"/>
                      </a:lnTo>
                      <a:lnTo>
                        <a:pt x="956" y="844"/>
                      </a:lnTo>
                      <a:lnTo>
                        <a:pt x="956" y="731"/>
                      </a:lnTo>
                      <a:lnTo>
                        <a:pt x="1069" y="731"/>
                      </a:lnTo>
                      <a:lnTo>
                        <a:pt x="1293" y="844"/>
                      </a:lnTo>
                      <a:lnTo>
                        <a:pt x="1518" y="844"/>
                      </a:lnTo>
                      <a:lnTo>
                        <a:pt x="1631" y="787"/>
                      </a:lnTo>
                      <a:lnTo>
                        <a:pt x="1687" y="619"/>
                      </a:lnTo>
                      <a:lnTo>
                        <a:pt x="1687" y="506"/>
                      </a:lnTo>
                      <a:lnTo>
                        <a:pt x="1687" y="394"/>
                      </a:lnTo>
                      <a:lnTo>
                        <a:pt x="1687" y="282"/>
                      </a:lnTo>
                      <a:lnTo>
                        <a:pt x="1743" y="169"/>
                      </a:lnTo>
                      <a:lnTo>
                        <a:pt x="1631" y="113"/>
                      </a:lnTo>
                      <a:lnTo>
                        <a:pt x="1462" y="1"/>
                      </a:lnTo>
                      <a:close/>
                    </a:path>
                  </a:pathLst>
                </a:custGeom>
                <a:solidFill>
                  <a:srgbClr val="B3D2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4" name="Google Shape;7374;p15"/>
                <p:cNvSpPr/>
                <p:nvPr/>
              </p:nvSpPr>
              <p:spPr>
                <a:xfrm>
                  <a:off x="2098525" y="1075075"/>
                  <a:ext cx="16875" cy="1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5" h="619" extrusionOk="0">
                      <a:moveTo>
                        <a:pt x="281" y="0"/>
                      </a:moveTo>
                      <a:lnTo>
                        <a:pt x="0" y="56"/>
                      </a:lnTo>
                      <a:lnTo>
                        <a:pt x="0" y="169"/>
                      </a:lnTo>
                      <a:lnTo>
                        <a:pt x="0" y="225"/>
                      </a:lnTo>
                      <a:lnTo>
                        <a:pt x="57" y="225"/>
                      </a:lnTo>
                      <a:lnTo>
                        <a:pt x="225" y="281"/>
                      </a:lnTo>
                      <a:lnTo>
                        <a:pt x="169" y="337"/>
                      </a:lnTo>
                      <a:lnTo>
                        <a:pt x="169" y="394"/>
                      </a:lnTo>
                      <a:lnTo>
                        <a:pt x="225" y="506"/>
                      </a:lnTo>
                      <a:lnTo>
                        <a:pt x="338" y="618"/>
                      </a:lnTo>
                      <a:lnTo>
                        <a:pt x="506" y="562"/>
                      </a:lnTo>
                      <a:lnTo>
                        <a:pt x="675" y="506"/>
                      </a:lnTo>
                      <a:lnTo>
                        <a:pt x="619" y="394"/>
                      </a:lnTo>
                      <a:lnTo>
                        <a:pt x="506" y="281"/>
                      </a:lnTo>
                      <a:lnTo>
                        <a:pt x="450" y="225"/>
                      </a:lnTo>
                      <a:lnTo>
                        <a:pt x="506" y="169"/>
                      </a:lnTo>
                      <a:lnTo>
                        <a:pt x="619" y="56"/>
                      </a:lnTo>
                      <a:lnTo>
                        <a:pt x="619" y="0"/>
                      </a:lnTo>
                      <a:close/>
                    </a:path>
                  </a:pathLst>
                </a:custGeom>
                <a:solidFill>
                  <a:srgbClr val="99BCA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5" name="Google Shape;7375;p15"/>
                <p:cNvSpPr/>
                <p:nvPr/>
              </p:nvSpPr>
              <p:spPr>
                <a:xfrm>
                  <a:off x="2137875" y="1096150"/>
                  <a:ext cx="84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338" extrusionOk="0">
                      <a:moveTo>
                        <a:pt x="0" y="0"/>
                      </a:moveTo>
                      <a:lnTo>
                        <a:pt x="0" y="113"/>
                      </a:lnTo>
                      <a:lnTo>
                        <a:pt x="56" y="169"/>
                      </a:lnTo>
                      <a:lnTo>
                        <a:pt x="113" y="337"/>
                      </a:lnTo>
                      <a:lnTo>
                        <a:pt x="225" y="225"/>
                      </a:lnTo>
                      <a:lnTo>
                        <a:pt x="337" y="113"/>
                      </a:lnTo>
                      <a:lnTo>
                        <a:pt x="169" y="1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CF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6" name="Google Shape;7376;p15"/>
                <p:cNvSpPr/>
                <p:nvPr/>
              </p:nvSpPr>
              <p:spPr>
                <a:xfrm>
                  <a:off x="2095700" y="1098950"/>
                  <a:ext cx="28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4" extrusionOk="0">
                      <a:moveTo>
                        <a:pt x="57" y="1"/>
                      </a:moveTo>
                      <a:lnTo>
                        <a:pt x="1" y="113"/>
                      </a:lnTo>
                      <a:lnTo>
                        <a:pt x="113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B2CF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7" name="Google Shape;7377;p15"/>
                <p:cNvSpPr/>
                <p:nvPr/>
              </p:nvSpPr>
              <p:spPr>
                <a:xfrm>
                  <a:off x="2126625" y="1076475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113" y="0"/>
                      </a:moveTo>
                      <a:lnTo>
                        <a:pt x="57" y="57"/>
                      </a:lnTo>
                      <a:lnTo>
                        <a:pt x="1" y="113"/>
                      </a:lnTo>
                      <a:lnTo>
                        <a:pt x="1" y="113"/>
                      </a:lnTo>
                      <a:lnTo>
                        <a:pt x="113" y="57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5C5A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8" name="Google Shape;7378;p15"/>
                <p:cNvSpPr/>
                <p:nvPr/>
              </p:nvSpPr>
              <p:spPr>
                <a:xfrm>
                  <a:off x="2095700" y="1091925"/>
                  <a:ext cx="14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7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2CF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9" name="Google Shape;7379;p15"/>
                <p:cNvSpPr/>
                <p:nvPr/>
              </p:nvSpPr>
              <p:spPr>
                <a:xfrm>
                  <a:off x="2136450" y="1089125"/>
                  <a:ext cx="14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7" extrusionOk="0">
                      <a:moveTo>
                        <a:pt x="1" y="0"/>
                      </a:moveTo>
                      <a:lnTo>
                        <a:pt x="1" y="56"/>
                      </a:lnTo>
                      <a:lnTo>
                        <a:pt x="57" y="5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2CF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0" name="Google Shape;7380;p15"/>
                <p:cNvSpPr/>
                <p:nvPr/>
              </p:nvSpPr>
              <p:spPr>
                <a:xfrm>
                  <a:off x="2164575" y="1054000"/>
                  <a:ext cx="46375" cy="2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012" extrusionOk="0">
                      <a:moveTo>
                        <a:pt x="1180" y="0"/>
                      </a:moveTo>
                      <a:lnTo>
                        <a:pt x="1012" y="112"/>
                      </a:lnTo>
                      <a:lnTo>
                        <a:pt x="787" y="281"/>
                      </a:lnTo>
                      <a:lnTo>
                        <a:pt x="675" y="337"/>
                      </a:lnTo>
                      <a:lnTo>
                        <a:pt x="562" y="450"/>
                      </a:lnTo>
                      <a:lnTo>
                        <a:pt x="506" y="562"/>
                      </a:lnTo>
                      <a:lnTo>
                        <a:pt x="394" y="618"/>
                      </a:lnTo>
                      <a:lnTo>
                        <a:pt x="281" y="675"/>
                      </a:lnTo>
                      <a:lnTo>
                        <a:pt x="56" y="843"/>
                      </a:lnTo>
                      <a:lnTo>
                        <a:pt x="0" y="899"/>
                      </a:lnTo>
                      <a:lnTo>
                        <a:pt x="56" y="1012"/>
                      </a:lnTo>
                      <a:lnTo>
                        <a:pt x="337" y="956"/>
                      </a:lnTo>
                      <a:lnTo>
                        <a:pt x="450" y="899"/>
                      </a:lnTo>
                      <a:lnTo>
                        <a:pt x="506" y="787"/>
                      </a:lnTo>
                      <a:lnTo>
                        <a:pt x="618" y="787"/>
                      </a:lnTo>
                      <a:lnTo>
                        <a:pt x="675" y="731"/>
                      </a:lnTo>
                      <a:lnTo>
                        <a:pt x="956" y="731"/>
                      </a:lnTo>
                      <a:lnTo>
                        <a:pt x="1068" y="675"/>
                      </a:lnTo>
                      <a:lnTo>
                        <a:pt x="1180" y="562"/>
                      </a:lnTo>
                      <a:lnTo>
                        <a:pt x="1237" y="506"/>
                      </a:lnTo>
                      <a:lnTo>
                        <a:pt x="1405" y="393"/>
                      </a:lnTo>
                      <a:lnTo>
                        <a:pt x="1630" y="169"/>
                      </a:lnTo>
                      <a:lnTo>
                        <a:pt x="1855" y="112"/>
                      </a:lnTo>
                      <a:lnTo>
                        <a:pt x="1742" y="56"/>
                      </a:lnTo>
                      <a:lnTo>
                        <a:pt x="1349" y="56"/>
                      </a:lnTo>
                      <a:lnTo>
                        <a:pt x="1237" y="0"/>
                      </a:lnTo>
                      <a:close/>
                    </a:path>
                  </a:pathLst>
                </a:custGeom>
                <a:solidFill>
                  <a:srgbClr val="82A88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1" name="Google Shape;7381;p15"/>
                <p:cNvSpPr/>
                <p:nvPr/>
              </p:nvSpPr>
              <p:spPr>
                <a:xfrm>
                  <a:off x="2215150" y="1021675"/>
                  <a:ext cx="26725" cy="3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1518" extrusionOk="0">
                      <a:moveTo>
                        <a:pt x="900" y="0"/>
                      </a:moveTo>
                      <a:lnTo>
                        <a:pt x="900" y="169"/>
                      </a:lnTo>
                      <a:lnTo>
                        <a:pt x="844" y="225"/>
                      </a:lnTo>
                      <a:lnTo>
                        <a:pt x="787" y="281"/>
                      </a:lnTo>
                      <a:lnTo>
                        <a:pt x="506" y="281"/>
                      </a:lnTo>
                      <a:lnTo>
                        <a:pt x="506" y="394"/>
                      </a:lnTo>
                      <a:lnTo>
                        <a:pt x="450" y="506"/>
                      </a:lnTo>
                      <a:lnTo>
                        <a:pt x="394" y="619"/>
                      </a:lnTo>
                      <a:lnTo>
                        <a:pt x="113" y="787"/>
                      </a:lnTo>
                      <a:lnTo>
                        <a:pt x="0" y="843"/>
                      </a:lnTo>
                      <a:lnTo>
                        <a:pt x="0" y="900"/>
                      </a:lnTo>
                      <a:lnTo>
                        <a:pt x="0" y="956"/>
                      </a:lnTo>
                      <a:lnTo>
                        <a:pt x="113" y="956"/>
                      </a:lnTo>
                      <a:lnTo>
                        <a:pt x="169" y="1068"/>
                      </a:lnTo>
                      <a:lnTo>
                        <a:pt x="169" y="1181"/>
                      </a:lnTo>
                      <a:lnTo>
                        <a:pt x="225" y="1293"/>
                      </a:lnTo>
                      <a:lnTo>
                        <a:pt x="338" y="1293"/>
                      </a:lnTo>
                      <a:lnTo>
                        <a:pt x="394" y="1349"/>
                      </a:lnTo>
                      <a:lnTo>
                        <a:pt x="394" y="1405"/>
                      </a:lnTo>
                      <a:lnTo>
                        <a:pt x="338" y="1462"/>
                      </a:lnTo>
                      <a:lnTo>
                        <a:pt x="394" y="1518"/>
                      </a:lnTo>
                      <a:lnTo>
                        <a:pt x="394" y="1462"/>
                      </a:lnTo>
                      <a:lnTo>
                        <a:pt x="563" y="1405"/>
                      </a:lnTo>
                      <a:lnTo>
                        <a:pt x="675" y="1293"/>
                      </a:lnTo>
                      <a:lnTo>
                        <a:pt x="731" y="1181"/>
                      </a:lnTo>
                      <a:lnTo>
                        <a:pt x="675" y="956"/>
                      </a:lnTo>
                      <a:lnTo>
                        <a:pt x="731" y="900"/>
                      </a:lnTo>
                      <a:lnTo>
                        <a:pt x="731" y="787"/>
                      </a:lnTo>
                      <a:lnTo>
                        <a:pt x="844" y="731"/>
                      </a:lnTo>
                      <a:lnTo>
                        <a:pt x="900" y="619"/>
                      </a:lnTo>
                      <a:lnTo>
                        <a:pt x="1012" y="562"/>
                      </a:lnTo>
                      <a:lnTo>
                        <a:pt x="1068" y="450"/>
                      </a:lnTo>
                      <a:lnTo>
                        <a:pt x="956" y="394"/>
                      </a:lnTo>
                      <a:lnTo>
                        <a:pt x="956" y="338"/>
                      </a:lnTo>
                      <a:lnTo>
                        <a:pt x="1012" y="281"/>
                      </a:lnTo>
                      <a:lnTo>
                        <a:pt x="1012" y="169"/>
                      </a:lnTo>
                      <a:lnTo>
                        <a:pt x="956" y="113"/>
                      </a:lnTo>
                      <a:lnTo>
                        <a:pt x="900" y="0"/>
                      </a:lnTo>
                      <a:close/>
                    </a:path>
                  </a:pathLst>
                </a:custGeom>
                <a:solidFill>
                  <a:srgbClr val="7A9F7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2" name="Google Shape;7382;p15"/>
                <p:cNvSpPr/>
                <p:nvPr/>
              </p:nvSpPr>
              <p:spPr>
                <a:xfrm>
                  <a:off x="2151925" y="1063825"/>
                  <a:ext cx="25300" cy="2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2" h="1181" extrusionOk="0">
                      <a:moveTo>
                        <a:pt x="450" y="0"/>
                      </a:moveTo>
                      <a:lnTo>
                        <a:pt x="394" y="57"/>
                      </a:lnTo>
                      <a:lnTo>
                        <a:pt x="225" y="225"/>
                      </a:lnTo>
                      <a:lnTo>
                        <a:pt x="225" y="282"/>
                      </a:lnTo>
                      <a:lnTo>
                        <a:pt x="169" y="338"/>
                      </a:lnTo>
                      <a:lnTo>
                        <a:pt x="56" y="506"/>
                      </a:lnTo>
                      <a:lnTo>
                        <a:pt x="0" y="563"/>
                      </a:lnTo>
                      <a:lnTo>
                        <a:pt x="56" y="731"/>
                      </a:lnTo>
                      <a:lnTo>
                        <a:pt x="0" y="787"/>
                      </a:lnTo>
                      <a:lnTo>
                        <a:pt x="0" y="900"/>
                      </a:lnTo>
                      <a:lnTo>
                        <a:pt x="0" y="956"/>
                      </a:lnTo>
                      <a:lnTo>
                        <a:pt x="113" y="1068"/>
                      </a:lnTo>
                      <a:lnTo>
                        <a:pt x="169" y="1125"/>
                      </a:lnTo>
                      <a:lnTo>
                        <a:pt x="281" y="1181"/>
                      </a:lnTo>
                      <a:lnTo>
                        <a:pt x="337" y="1125"/>
                      </a:lnTo>
                      <a:lnTo>
                        <a:pt x="337" y="1012"/>
                      </a:lnTo>
                      <a:lnTo>
                        <a:pt x="337" y="900"/>
                      </a:lnTo>
                      <a:lnTo>
                        <a:pt x="394" y="844"/>
                      </a:lnTo>
                      <a:lnTo>
                        <a:pt x="450" y="675"/>
                      </a:lnTo>
                      <a:lnTo>
                        <a:pt x="562" y="619"/>
                      </a:lnTo>
                      <a:lnTo>
                        <a:pt x="562" y="506"/>
                      </a:lnTo>
                      <a:lnTo>
                        <a:pt x="618" y="506"/>
                      </a:lnTo>
                      <a:lnTo>
                        <a:pt x="618" y="450"/>
                      </a:lnTo>
                      <a:lnTo>
                        <a:pt x="787" y="450"/>
                      </a:lnTo>
                      <a:lnTo>
                        <a:pt x="900" y="282"/>
                      </a:lnTo>
                      <a:lnTo>
                        <a:pt x="1012" y="169"/>
                      </a:lnTo>
                      <a:lnTo>
                        <a:pt x="900" y="0"/>
                      </a:lnTo>
                      <a:lnTo>
                        <a:pt x="731" y="0"/>
                      </a:lnTo>
                      <a:lnTo>
                        <a:pt x="675" y="57"/>
                      </a:lnTo>
                      <a:lnTo>
                        <a:pt x="562" y="57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89AE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3" name="Google Shape;7383;p15"/>
                <p:cNvSpPr/>
                <p:nvPr/>
              </p:nvSpPr>
              <p:spPr>
                <a:xfrm>
                  <a:off x="2233425" y="1032900"/>
                  <a:ext cx="14075" cy="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339" extrusionOk="0">
                      <a:moveTo>
                        <a:pt x="337" y="1"/>
                      </a:moveTo>
                      <a:lnTo>
                        <a:pt x="169" y="113"/>
                      </a:lnTo>
                      <a:lnTo>
                        <a:pt x="0" y="170"/>
                      </a:lnTo>
                      <a:lnTo>
                        <a:pt x="0" y="338"/>
                      </a:lnTo>
                      <a:lnTo>
                        <a:pt x="281" y="338"/>
                      </a:lnTo>
                      <a:lnTo>
                        <a:pt x="337" y="282"/>
                      </a:lnTo>
                      <a:lnTo>
                        <a:pt x="450" y="338"/>
                      </a:lnTo>
                      <a:lnTo>
                        <a:pt x="562" y="226"/>
                      </a:lnTo>
                      <a:lnTo>
                        <a:pt x="562" y="113"/>
                      </a:lnTo>
                      <a:lnTo>
                        <a:pt x="506" y="113"/>
                      </a:lnTo>
                      <a:lnTo>
                        <a:pt x="337" y="1"/>
                      </a:lnTo>
                      <a:close/>
                    </a:path>
                  </a:pathLst>
                </a:custGeom>
                <a:solidFill>
                  <a:srgbClr val="789C7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4" name="Google Shape;7384;p15"/>
                <p:cNvSpPr/>
                <p:nvPr/>
              </p:nvSpPr>
              <p:spPr>
                <a:xfrm>
                  <a:off x="2154725" y="1069450"/>
                  <a:ext cx="28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3" extrusionOk="0">
                      <a:moveTo>
                        <a:pt x="113" y="0"/>
                      </a:moveTo>
                      <a:lnTo>
                        <a:pt x="1" y="57"/>
                      </a:lnTo>
                      <a:lnTo>
                        <a:pt x="57" y="113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5C5A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5" name="Google Shape;7385;p15"/>
                <p:cNvSpPr/>
                <p:nvPr/>
              </p:nvSpPr>
              <p:spPr>
                <a:xfrm>
                  <a:off x="2239025" y="1020275"/>
                  <a:ext cx="145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" extrusionOk="0">
                      <a:moveTo>
                        <a:pt x="1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9DBD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6" name="Google Shape;7386;p15"/>
                <p:cNvSpPr/>
                <p:nvPr/>
              </p:nvSpPr>
              <p:spPr>
                <a:xfrm>
                  <a:off x="2248875" y="105400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1A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7" name="Google Shape;7387;p15"/>
                <p:cNvSpPr/>
                <p:nvPr/>
              </p:nvSpPr>
              <p:spPr>
                <a:xfrm>
                  <a:off x="2161750" y="1105975"/>
                  <a:ext cx="56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114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57" y="113"/>
                      </a:lnTo>
                      <a:lnTo>
                        <a:pt x="169" y="57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A4C5A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8" name="Google Shape;7388;p15"/>
                <p:cNvSpPr/>
                <p:nvPr/>
              </p:nvSpPr>
              <p:spPr>
                <a:xfrm>
                  <a:off x="2116800" y="10849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6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7C7B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9" name="Google Shape;7389;p15"/>
                <p:cNvSpPr/>
                <p:nvPr/>
              </p:nvSpPr>
              <p:spPr>
                <a:xfrm>
                  <a:off x="2165975" y="11172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0" y="57"/>
                      </a:lnTo>
                      <a:lnTo>
                        <a:pt x="56" y="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4C5A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0" name="Google Shape;7390;p15"/>
                <p:cNvSpPr/>
                <p:nvPr/>
              </p:nvSpPr>
              <p:spPr>
                <a:xfrm>
                  <a:off x="2168775" y="1115825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1" y="113"/>
                      </a:lnTo>
                      <a:lnTo>
                        <a:pt x="1" y="113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4C5A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1" name="Google Shape;7391;p15"/>
                <p:cNvSpPr/>
                <p:nvPr/>
              </p:nvSpPr>
              <p:spPr>
                <a:xfrm>
                  <a:off x="2165975" y="1087700"/>
                  <a:ext cx="8450" cy="1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620" extrusionOk="0">
                      <a:moveTo>
                        <a:pt x="113" y="1"/>
                      </a:moveTo>
                      <a:lnTo>
                        <a:pt x="0" y="113"/>
                      </a:lnTo>
                      <a:lnTo>
                        <a:pt x="0" y="226"/>
                      </a:lnTo>
                      <a:lnTo>
                        <a:pt x="56" y="282"/>
                      </a:lnTo>
                      <a:lnTo>
                        <a:pt x="113" y="282"/>
                      </a:lnTo>
                      <a:lnTo>
                        <a:pt x="113" y="338"/>
                      </a:lnTo>
                      <a:lnTo>
                        <a:pt x="169" y="451"/>
                      </a:lnTo>
                      <a:lnTo>
                        <a:pt x="225" y="619"/>
                      </a:lnTo>
                      <a:lnTo>
                        <a:pt x="338" y="507"/>
                      </a:lnTo>
                      <a:lnTo>
                        <a:pt x="281" y="282"/>
                      </a:lnTo>
                      <a:lnTo>
                        <a:pt x="281" y="113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9BBD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2" name="Google Shape;7392;p15"/>
                <p:cNvSpPr/>
                <p:nvPr/>
              </p:nvSpPr>
              <p:spPr>
                <a:xfrm>
                  <a:off x="2161750" y="1084900"/>
                  <a:ext cx="9875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226" extrusionOk="0">
                      <a:moveTo>
                        <a:pt x="1" y="1"/>
                      </a:moveTo>
                      <a:lnTo>
                        <a:pt x="57" y="113"/>
                      </a:lnTo>
                      <a:lnTo>
                        <a:pt x="169" y="225"/>
                      </a:lnTo>
                      <a:lnTo>
                        <a:pt x="394" y="113"/>
                      </a:lnTo>
                      <a:lnTo>
                        <a:pt x="282" y="1"/>
                      </a:lnTo>
                      <a:close/>
                    </a:path>
                  </a:pathLst>
                </a:custGeom>
                <a:solidFill>
                  <a:srgbClr val="89AE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3" name="Google Shape;7393;p15"/>
                <p:cNvSpPr/>
                <p:nvPr/>
              </p:nvSpPr>
              <p:spPr>
                <a:xfrm>
                  <a:off x="2118200" y="1052575"/>
                  <a:ext cx="42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58" extrusionOk="0">
                      <a:moveTo>
                        <a:pt x="0" y="1"/>
                      </a:moveTo>
                      <a:lnTo>
                        <a:pt x="113" y="57"/>
                      </a:lnTo>
                      <a:lnTo>
                        <a:pt x="169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A9CE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4" name="Google Shape;7394;p15"/>
                <p:cNvSpPr/>
                <p:nvPr/>
              </p:nvSpPr>
              <p:spPr>
                <a:xfrm>
                  <a:off x="2121000" y="1065225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57"/>
                      </a:moveTo>
                      <a:lnTo>
                        <a:pt x="1" y="1"/>
                      </a:lnTo>
                      <a:lnTo>
                        <a:pt x="1" y="57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A7C7B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5" name="Google Shape;7395;p15"/>
                <p:cNvSpPr/>
                <p:nvPr/>
              </p:nvSpPr>
              <p:spPr>
                <a:xfrm>
                  <a:off x="2254500" y="10540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6" y="0"/>
                      </a:moveTo>
                      <a:lnTo>
                        <a:pt x="56" y="0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A4C5B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6" name="Google Shape;7396;p15"/>
                <p:cNvSpPr/>
                <p:nvPr/>
              </p:nvSpPr>
              <p:spPr>
                <a:xfrm>
                  <a:off x="1810475" y="1160775"/>
                  <a:ext cx="29525" cy="3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" h="1575" extrusionOk="0">
                      <a:moveTo>
                        <a:pt x="956" y="1"/>
                      </a:moveTo>
                      <a:lnTo>
                        <a:pt x="956" y="57"/>
                      </a:lnTo>
                      <a:lnTo>
                        <a:pt x="900" y="113"/>
                      </a:lnTo>
                      <a:lnTo>
                        <a:pt x="787" y="113"/>
                      </a:lnTo>
                      <a:lnTo>
                        <a:pt x="731" y="57"/>
                      </a:lnTo>
                      <a:lnTo>
                        <a:pt x="675" y="113"/>
                      </a:lnTo>
                      <a:lnTo>
                        <a:pt x="675" y="169"/>
                      </a:lnTo>
                      <a:lnTo>
                        <a:pt x="675" y="226"/>
                      </a:lnTo>
                      <a:lnTo>
                        <a:pt x="281" y="226"/>
                      </a:lnTo>
                      <a:lnTo>
                        <a:pt x="225" y="282"/>
                      </a:lnTo>
                      <a:lnTo>
                        <a:pt x="169" y="338"/>
                      </a:lnTo>
                      <a:lnTo>
                        <a:pt x="169" y="282"/>
                      </a:lnTo>
                      <a:lnTo>
                        <a:pt x="169" y="169"/>
                      </a:lnTo>
                      <a:lnTo>
                        <a:pt x="169" y="113"/>
                      </a:lnTo>
                      <a:lnTo>
                        <a:pt x="113" y="113"/>
                      </a:lnTo>
                      <a:lnTo>
                        <a:pt x="0" y="338"/>
                      </a:lnTo>
                      <a:lnTo>
                        <a:pt x="0" y="450"/>
                      </a:lnTo>
                      <a:lnTo>
                        <a:pt x="56" y="619"/>
                      </a:lnTo>
                      <a:lnTo>
                        <a:pt x="0" y="675"/>
                      </a:lnTo>
                      <a:lnTo>
                        <a:pt x="0" y="731"/>
                      </a:lnTo>
                      <a:lnTo>
                        <a:pt x="0" y="788"/>
                      </a:lnTo>
                      <a:lnTo>
                        <a:pt x="169" y="900"/>
                      </a:lnTo>
                      <a:lnTo>
                        <a:pt x="113" y="1069"/>
                      </a:lnTo>
                      <a:lnTo>
                        <a:pt x="169" y="1181"/>
                      </a:lnTo>
                      <a:lnTo>
                        <a:pt x="281" y="1237"/>
                      </a:lnTo>
                      <a:lnTo>
                        <a:pt x="281" y="1293"/>
                      </a:lnTo>
                      <a:lnTo>
                        <a:pt x="225" y="1350"/>
                      </a:lnTo>
                      <a:lnTo>
                        <a:pt x="281" y="1462"/>
                      </a:lnTo>
                      <a:lnTo>
                        <a:pt x="394" y="1518"/>
                      </a:lnTo>
                      <a:lnTo>
                        <a:pt x="506" y="1574"/>
                      </a:lnTo>
                      <a:lnTo>
                        <a:pt x="843" y="1574"/>
                      </a:lnTo>
                      <a:lnTo>
                        <a:pt x="900" y="1518"/>
                      </a:lnTo>
                      <a:lnTo>
                        <a:pt x="956" y="1350"/>
                      </a:lnTo>
                      <a:lnTo>
                        <a:pt x="956" y="1237"/>
                      </a:lnTo>
                      <a:lnTo>
                        <a:pt x="900" y="1181"/>
                      </a:lnTo>
                      <a:lnTo>
                        <a:pt x="843" y="1237"/>
                      </a:lnTo>
                      <a:lnTo>
                        <a:pt x="787" y="1293"/>
                      </a:lnTo>
                      <a:lnTo>
                        <a:pt x="675" y="1293"/>
                      </a:lnTo>
                      <a:lnTo>
                        <a:pt x="618" y="1237"/>
                      </a:lnTo>
                      <a:lnTo>
                        <a:pt x="675" y="1181"/>
                      </a:lnTo>
                      <a:lnTo>
                        <a:pt x="731" y="956"/>
                      </a:lnTo>
                      <a:lnTo>
                        <a:pt x="787" y="844"/>
                      </a:lnTo>
                      <a:lnTo>
                        <a:pt x="843" y="788"/>
                      </a:lnTo>
                      <a:lnTo>
                        <a:pt x="731" y="619"/>
                      </a:lnTo>
                      <a:lnTo>
                        <a:pt x="618" y="563"/>
                      </a:lnTo>
                      <a:lnTo>
                        <a:pt x="675" y="450"/>
                      </a:lnTo>
                      <a:lnTo>
                        <a:pt x="787" y="394"/>
                      </a:lnTo>
                      <a:lnTo>
                        <a:pt x="843" y="338"/>
                      </a:lnTo>
                      <a:lnTo>
                        <a:pt x="900" y="282"/>
                      </a:lnTo>
                      <a:lnTo>
                        <a:pt x="1068" y="394"/>
                      </a:lnTo>
                      <a:lnTo>
                        <a:pt x="1124" y="394"/>
                      </a:lnTo>
                      <a:lnTo>
                        <a:pt x="1124" y="338"/>
                      </a:lnTo>
                      <a:lnTo>
                        <a:pt x="1068" y="226"/>
                      </a:lnTo>
                      <a:lnTo>
                        <a:pt x="1068" y="169"/>
                      </a:lnTo>
                      <a:lnTo>
                        <a:pt x="1181" y="1"/>
                      </a:lnTo>
                      <a:close/>
                    </a:path>
                  </a:pathLst>
                </a:custGeom>
                <a:solidFill>
                  <a:srgbClr val="B2D0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7" name="Google Shape;7397;p15"/>
                <p:cNvSpPr/>
                <p:nvPr/>
              </p:nvSpPr>
              <p:spPr>
                <a:xfrm>
                  <a:off x="1880725" y="1187475"/>
                  <a:ext cx="26725" cy="2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957" extrusionOk="0">
                      <a:moveTo>
                        <a:pt x="675" y="1"/>
                      </a:moveTo>
                      <a:lnTo>
                        <a:pt x="619" y="57"/>
                      </a:lnTo>
                      <a:lnTo>
                        <a:pt x="506" y="169"/>
                      </a:lnTo>
                      <a:lnTo>
                        <a:pt x="282" y="169"/>
                      </a:lnTo>
                      <a:lnTo>
                        <a:pt x="225" y="57"/>
                      </a:lnTo>
                      <a:lnTo>
                        <a:pt x="1" y="57"/>
                      </a:lnTo>
                      <a:lnTo>
                        <a:pt x="57" y="225"/>
                      </a:lnTo>
                      <a:lnTo>
                        <a:pt x="113" y="450"/>
                      </a:lnTo>
                      <a:lnTo>
                        <a:pt x="113" y="675"/>
                      </a:lnTo>
                      <a:lnTo>
                        <a:pt x="282" y="900"/>
                      </a:lnTo>
                      <a:lnTo>
                        <a:pt x="394" y="956"/>
                      </a:lnTo>
                      <a:lnTo>
                        <a:pt x="506" y="900"/>
                      </a:lnTo>
                      <a:lnTo>
                        <a:pt x="619" y="731"/>
                      </a:lnTo>
                      <a:lnTo>
                        <a:pt x="675" y="563"/>
                      </a:lnTo>
                      <a:lnTo>
                        <a:pt x="731" y="450"/>
                      </a:lnTo>
                      <a:lnTo>
                        <a:pt x="900" y="450"/>
                      </a:lnTo>
                      <a:lnTo>
                        <a:pt x="1068" y="506"/>
                      </a:lnTo>
                      <a:lnTo>
                        <a:pt x="1012" y="338"/>
                      </a:lnTo>
                      <a:lnTo>
                        <a:pt x="1068" y="225"/>
                      </a:lnTo>
                      <a:lnTo>
                        <a:pt x="787" y="225"/>
                      </a:lnTo>
                      <a:lnTo>
                        <a:pt x="787" y="169"/>
                      </a:lnTo>
                      <a:lnTo>
                        <a:pt x="787" y="57"/>
                      </a:lnTo>
                      <a:lnTo>
                        <a:pt x="787" y="1"/>
                      </a:lnTo>
                      <a:close/>
                    </a:path>
                  </a:pathLst>
                </a:custGeom>
                <a:solidFill>
                  <a:srgbClr val="B0CF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8" name="Google Shape;7398;p15"/>
                <p:cNvSpPr/>
                <p:nvPr/>
              </p:nvSpPr>
              <p:spPr>
                <a:xfrm>
                  <a:off x="1816100" y="1211375"/>
                  <a:ext cx="22500" cy="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675" extrusionOk="0">
                      <a:moveTo>
                        <a:pt x="843" y="0"/>
                      </a:moveTo>
                      <a:lnTo>
                        <a:pt x="225" y="112"/>
                      </a:lnTo>
                      <a:lnTo>
                        <a:pt x="169" y="56"/>
                      </a:lnTo>
                      <a:lnTo>
                        <a:pt x="56" y="112"/>
                      </a:lnTo>
                      <a:lnTo>
                        <a:pt x="0" y="337"/>
                      </a:lnTo>
                      <a:lnTo>
                        <a:pt x="112" y="394"/>
                      </a:lnTo>
                      <a:lnTo>
                        <a:pt x="225" y="450"/>
                      </a:lnTo>
                      <a:lnTo>
                        <a:pt x="337" y="562"/>
                      </a:lnTo>
                      <a:lnTo>
                        <a:pt x="393" y="675"/>
                      </a:lnTo>
                      <a:lnTo>
                        <a:pt x="675" y="675"/>
                      </a:lnTo>
                      <a:lnTo>
                        <a:pt x="787" y="562"/>
                      </a:lnTo>
                      <a:lnTo>
                        <a:pt x="843" y="450"/>
                      </a:lnTo>
                      <a:lnTo>
                        <a:pt x="899" y="337"/>
                      </a:lnTo>
                      <a:lnTo>
                        <a:pt x="899" y="169"/>
                      </a:lnTo>
                      <a:lnTo>
                        <a:pt x="843" y="0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9" name="Google Shape;7399;p15"/>
                <p:cNvSpPr/>
                <p:nvPr/>
              </p:nvSpPr>
              <p:spPr>
                <a:xfrm>
                  <a:off x="1873700" y="1202925"/>
                  <a:ext cx="28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70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0" y="169"/>
                      </a:lnTo>
                      <a:lnTo>
                        <a:pt x="57" y="169"/>
                      </a:lnTo>
                      <a:lnTo>
                        <a:pt x="113" y="113"/>
                      </a:lnTo>
                      <a:lnTo>
                        <a:pt x="57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0" name="Google Shape;7400;p15"/>
                <p:cNvSpPr/>
                <p:nvPr/>
              </p:nvSpPr>
              <p:spPr>
                <a:xfrm>
                  <a:off x="1807650" y="1214175"/>
                  <a:ext cx="28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3" extrusionOk="0">
                      <a:moveTo>
                        <a:pt x="1" y="0"/>
                      </a:moveTo>
                      <a:lnTo>
                        <a:pt x="1" y="57"/>
                      </a:lnTo>
                      <a:lnTo>
                        <a:pt x="57" y="113"/>
                      </a:lnTo>
                      <a:lnTo>
                        <a:pt x="113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BC9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1" name="Google Shape;7401;p15"/>
                <p:cNvSpPr/>
                <p:nvPr/>
              </p:nvSpPr>
              <p:spPr>
                <a:xfrm>
                  <a:off x="1831550" y="1186075"/>
                  <a:ext cx="14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69" extrusionOk="0">
                      <a:moveTo>
                        <a:pt x="0" y="0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57" y="169"/>
                      </a:lnTo>
                      <a:lnTo>
                        <a:pt x="57" y="113"/>
                      </a:lnTo>
                      <a:lnTo>
                        <a:pt x="57" y="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2D0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2" name="Google Shape;7402;p15"/>
                <p:cNvSpPr/>
                <p:nvPr/>
              </p:nvSpPr>
              <p:spPr>
                <a:xfrm>
                  <a:off x="1870900" y="1211375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0" y="0"/>
                      </a:moveTo>
                      <a:lnTo>
                        <a:pt x="56" y="112"/>
                      </a:lnTo>
                      <a:lnTo>
                        <a:pt x="112" y="56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3" name="Google Shape;7403;p15"/>
                <p:cNvSpPr/>
                <p:nvPr/>
              </p:nvSpPr>
              <p:spPr>
                <a:xfrm>
                  <a:off x="1814675" y="1216975"/>
                  <a:ext cx="14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14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57" y="113"/>
                      </a:lnTo>
                      <a:lnTo>
                        <a:pt x="57" y="57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4" name="Google Shape;7404;p15"/>
                <p:cNvSpPr/>
                <p:nvPr/>
              </p:nvSpPr>
              <p:spPr>
                <a:xfrm>
                  <a:off x="2217950" y="1083500"/>
                  <a:ext cx="70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338" extrusionOk="0">
                      <a:moveTo>
                        <a:pt x="282" y="0"/>
                      </a:moveTo>
                      <a:lnTo>
                        <a:pt x="226" y="57"/>
                      </a:lnTo>
                      <a:lnTo>
                        <a:pt x="170" y="113"/>
                      </a:lnTo>
                      <a:lnTo>
                        <a:pt x="113" y="169"/>
                      </a:lnTo>
                      <a:lnTo>
                        <a:pt x="57" y="113"/>
                      </a:lnTo>
                      <a:lnTo>
                        <a:pt x="1" y="225"/>
                      </a:lnTo>
                      <a:lnTo>
                        <a:pt x="57" y="338"/>
                      </a:lnTo>
                      <a:lnTo>
                        <a:pt x="226" y="338"/>
                      </a:lnTo>
                      <a:lnTo>
                        <a:pt x="282" y="281"/>
                      </a:lnTo>
                      <a:lnTo>
                        <a:pt x="282" y="225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solidFill>
                  <a:srgbClr val="A8C8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5" name="Google Shape;7405;p15"/>
                <p:cNvSpPr/>
                <p:nvPr/>
              </p:nvSpPr>
              <p:spPr>
                <a:xfrm>
                  <a:off x="2173000" y="1129875"/>
                  <a:ext cx="7050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169" extrusionOk="0">
                      <a:moveTo>
                        <a:pt x="57" y="0"/>
                      </a:moveTo>
                      <a:lnTo>
                        <a:pt x="0" y="56"/>
                      </a:lnTo>
                      <a:lnTo>
                        <a:pt x="169" y="113"/>
                      </a:lnTo>
                      <a:lnTo>
                        <a:pt x="225" y="169"/>
                      </a:lnTo>
                      <a:lnTo>
                        <a:pt x="281" y="169"/>
                      </a:lnTo>
                      <a:lnTo>
                        <a:pt x="281" y="56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B3D3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6" name="Google Shape;7406;p15"/>
                <p:cNvSpPr/>
                <p:nvPr/>
              </p:nvSpPr>
              <p:spPr>
                <a:xfrm>
                  <a:off x="2191250" y="1110200"/>
                  <a:ext cx="4250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69" extrusionOk="0">
                      <a:moveTo>
                        <a:pt x="1" y="0"/>
                      </a:moveTo>
                      <a:lnTo>
                        <a:pt x="1" y="56"/>
                      </a:lnTo>
                      <a:lnTo>
                        <a:pt x="1" y="113"/>
                      </a:lnTo>
                      <a:lnTo>
                        <a:pt x="57" y="169"/>
                      </a:lnTo>
                      <a:lnTo>
                        <a:pt x="170" y="169"/>
                      </a:lnTo>
                      <a:lnTo>
                        <a:pt x="113" y="113"/>
                      </a:lnTo>
                      <a:lnTo>
                        <a:pt x="57" y="5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3D3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7" name="Google Shape;7407;p15"/>
                <p:cNvSpPr/>
                <p:nvPr/>
              </p:nvSpPr>
              <p:spPr>
                <a:xfrm>
                  <a:off x="2189850" y="108630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B0D0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8" name="Google Shape;7408;p15"/>
                <p:cNvSpPr/>
                <p:nvPr/>
              </p:nvSpPr>
              <p:spPr>
                <a:xfrm>
                  <a:off x="2198300" y="1141100"/>
                  <a:ext cx="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8" extrusionOk="0">
                      <a:moveTo>
                        <a:pt x="0" y="57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B0D0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9" name="Google Shape;7409;p15"/>
                <p:cNvSpPr/>
                <p:nvPr/>
              </p:nvSpPr>
              <p:spPr>
                <a:xfrm>
                  <a:off x="2198300" y="1145325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56" y="0"/>
                      </a:moveTo>
                      <a:lnTo>
                        <a:pt x="0" y="57"/>
                      </a:lnTo>
                      <a:lnTo>
                        <a:pt x="56" y="11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0D0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0" name="Google Shape;7410;p15"/>
                <p:cNvSpPr/>
                <p:nvPr/>
              </p:nvSpPr>
              <p:spPr>
                <a:xfrm>
                  <a:off x="2189850" y="1156575"/>
                  <a:ext cx="8475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394" extrusionOk="0">
                      <a:moveTo>
                        <a:pt x="113" y="0"/>
                      </a:moveTo>
                      <a:lnTo>
                        <a:pt x="1" y="112"/>
                      </a:lnTo>
                      <a:lnTo>
                        <a:pt x="113" y="169"/>
                      </a:lnTo>
                      <a:lnTo>
                        <a:pt x="226" y="337"/>
                      </a:lnTo>
                      <a:lnTo>
                        <a:pt x="338" y="394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solidFill>
                  <a:srgbClr val="A0C0A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1" name="Google Shape;7411;p15"/>
                <p:cNvSpPr/>
                <p:nvPr/>
              </p:nvSpPr>
              <p:spPr>
                <a:xfrm>
                  <a:off x="2170175" y="1136900"/>
                  <a:ext cx="18300" cy="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900" extrusionOk="0">
                      <a:moveTo>
                        <a:pt x="113" y="0"/>
                      </a:moveTo>
                      <a:lnTo>
                        <a:pt x="57" y="56"/>
                      </a:lnTo>
                      <a:lnTo>
                        <a:pt x="1" y="225"/>
                      </a:lnTo>
                      <a:lnTo>
                        <a:pt x="282" y="506"/>
                      </a:lnTo>
                      <a:lnTo>
                        <a:pt x="338" y="618"/>
                      </a:lnTo>
                      <a:lnTo>
                        <a:pt x="282" y="731"/>
                      </a:lnTo>
                      <a:lnTo>
                        <a:pt x="282" y="787"/>
                      </a:lnTo>
                      <a:lnTo>
                        <a:pt x="338" y="843"/>
                      </a:lnTo>
                      <a:lnTo>
                        <a:pt x="507" y="843"/>
                      </a:lnTo>
                      <a:lnTo>
                        <a:pt x="619" y="899"/>
                      </a:lnTo>
                      <a:lnTo>
                        <a:pt x="619" y="731"/>
                      </a:lnTo>
                      <a:lnTo>
                        <a:pt x="675" y="618"/>
                      </a:lnTo>
                      <a:lnTo>
                        <a:pt x="732" y="562"/>
                      </a:lnTo>
                      <a:lnTo>
                        <a:pt x="675" y="394"/>
                      </a:lnTo>
                      <a:lnTo>
                        <a:pt x="619" y="337"/>
                      </a:lnTo>
                      <a:lnTo>
                        <a:pt x="619" y="225"/>
                      </a:lnTo>
                      <a:lnTo>
                        <a:pt x="619" y="113"/>
                      </a:lnTo>
                      <a:lnTo>
                        <a:pt x="619" y="56"/>
                      </a:lnTo>
                      <a:lnTo>
                        <a:pt x="563" y="0"/>
                      </a:lnTo>
                      <a:close/>
                    </a:path>
                  </a:pathLst>
                </a:custGeom>
                <a:solidFill>
                  <a:srgbClr val="ADCBB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2" name="Google Shape;7412;p15"/>
                <p:cNvSpPr/>
                <p:nvPr/>
              </p:nvSpPr>
              <p:spPr>
                <a:xfrm>
                  <a:off x="1761300" y="1240875"/>
                  <a:ext cx="28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70" extrusionOk="0">
                      <a:moveTo>
                        <a:pt x="0" y="0"/>
                      </a:moveTo>
                      <a:lnTo>
                        <a:pt x="0" y="57"/>
                      </a:lnTo>
                      <a:lnTo>
                        <a:pt x="56" y="113"/>
                      </a:lnTo>
                      <a:lnTo>
                        <a:pt x="112" y="169"/>
                      </a:lnTo>
                      <a:lnTo>
                        <a:pt x="112" y="57"/>
                      </a:lnTo>
                      <a:lnTo>
                        <a:pt x="112" y="0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3" name="Google Shape;7413;p15"/>
                <p:cNvSpPr/>
                <p:nvPr/>
              </p:nvSpPr>
              <p:spPr>
                <a:xfrm>
                  <a:off x="1758475" y="1240875"/>
                  <a:ext cx="28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3" extrusionOk="0">
                      <a:moveTo>
                        <a:pt x="1" y="0"/>
                      </a:moveTo>
                      <a:lnTo>
                        <a:pt x="1" y="113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4" name="Google Shape;7414;p15"/>
                <p:cNvSpPr/>
                <p:nvPr/>
              </p:nvSpPr>
              <p:spPr>
                <a:xfrm>
                  <a:off x="1757075" y="1243675"/>
                  <a:ext cx="14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70" extrusionOk="0">
                      <a:moveTo>
                        <a:pt x="57" y="1"/>
                      </a:moveTo>
                      <a:lnTo>
                        <a:pt x="0" y="113"/>
                      </a:lnTo>
                      <a:lnTo>
                        <a:pt x="57" y="169"/>
                      </a:lnTo>
                      <a:lnTo>
                        <a:pt x="57" y="113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4C5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5" name="Google Shape;7415;p15"/>
                <p:cNvSpPr/>
                <p:nvPr/>
              </p:nvSpPr>
              <p:spPr>
                <a:xfrm>
                  <a:off x="1737400" y="12535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56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1" y="56"/>
                      </a:lnTo>
                      <a:lnTo>
                        <a:pt x="1" y="56"/>
                      </a:lnTo>
                      <a:close/>
                    </a:path>
                  </a:pathLst>
                </a:custGeom>
                <a:solidFill>
                  <a:srgbClr val="91B7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6" name="Google Shape;7416;p15"/>
                <p:cNvSpPr/>
                <p:nvPr/>
              </p:nvSpPr>
              <p:spPr>
                <a:xfrm>
                  <a:off x="2035300" y="1076475"/>
                  <a:ext cx="12650" cy="1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6" h="619" extrusionOk="0">
                      <a:moveTo>
                        <a:pt x="113" y="0"/>
                      </a:moveTo>
                      <a:lnTo>
                        <a:pt x="113" y="57"/>
                      </a:lnTo>
                      <a:lnTo>
                        <a:pt x="0" y="113"/>
                      </a:lnTo>
                      <a:lnTo>
                        <a:pt x="113" y="225"/>
                      </a:lnTo>
                      <a:lnTo>
                        <a:pt x="225" y="281"/>
                      </a:lnTo>
                      <a:lnTo>
                        <a:pt x="337" y="281"/>
                      </a:lnTo>
                      <a:lnTo>
                        <a:pt x="337" y="338"/>
                      </a:lnTo>
                      <a:lnTo>
                        <a:pt x="337" y="450"/>
                      </a:lnTo>
                      <a:lnTo>
                        <a:pt x="337" y="506"/>
                      </a:lnTo>
                      <a:lnTo>
                        <a:pt x="394" y="619"/>
                      </a:lnTo>
                      <a:lnTo>
                        <a:pt x="506" y="450"/>
                      </a:lnTo>
                      <a:lnTo>
                        <a:pt x="506" y="281"/>
                      </a:lnTo>
                      <a:lnTo>
                        <a:pt x="450" y="225"/>
                      </a:lnTo>
                      <a:lnTo>
                        <a:pt x="281" y="113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B1D3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7" name="Google Shape;7417;p15"/>
                <p:cNvSpPr/>
                <p:nvPr/>
              </p:nvSpPr>
              <p:spPr>
                <a:xfrm>
                  <a:off x="2035300" y="1073650"/>
                  <a:ext cx="28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4" extrusionOk="0">
                      <a:moveTo>
                        <a:pt x="0" y="1"/>
                      </a:moveTo>
                      <a:lnTo>
                        <a:pt x="56" y="57"/>
                      </a:lnTo>
                      <a:lnTo>
                        <a:pt x="113" y="113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B1D3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8" name="Google Shape;7418;p15"/>
                <p:cNvSpPr/>
                <p:nvPr/>
              </p:nvSpPr>
              <p:spPr>
                <a:xfrm>
                  <a:off x="2056375" y="1062425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3" y="56"/>
                      </a:lnTo>
                      <a:lnTo>
                        <a:pt x="113" y="56"/>
                      </a:lnTo>
                      <a:lnTo>
                        <a:pt x="113" y="5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6CC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9" name="Google Shape;7419;p15"/>
                <p:cNvSpPr/>
                <p:nvPr/>
              </p:nvSpPr>
              <p:spPr>
                <a:xfrm>
                  <a:off x="2059175" y="106382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6CC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0" name="Google Shape;7420;p15"/>
                <p:cNvSpPr/>
                <p:nvPr/>
              </p:nvSpPr>
              <p:spPr>
                <a:xfrm>
                  <a:off x="1896175" y="1124250"/>
                  <a:ext cx="136325" cy="6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3" h="2474" extrusionOk="0">
                      <a:moveTo>
                        <a:pt x="956" y="0"/>
                      </a:moveTo>
                      <a:lnTo>
                        <a:pt x="619" y="57"/>
                      </a:lnTo>
                      <a:lnTo>
                        <a:pt x="282" y="57"/>
                      </a:lnTo>
                      <a:lnTo>
                        <a:pt x="169" y="113"/>
                      </a:lnTo>
                      <a:lnTo>
                        <a:pt x="1" y="225"/>
                      </a:lnTo>
                      <a:lnTo>
                        <a:pt x="1" y="281"/>
                      </a:lnTo>
                      <a:lnTo>
                        <a:pt x="57" y="338"/>
                      </a:lnTo>
                      <a:lnTo>
                        <a:pt x="113" y="394"/>
                      </a:lnTo>
                      <a:lnTo>
                        <a:pt x="113" y="562"/>
                      </a:lnTo>
                      <a:lnTo>
                        <a:pt x="113" y="675"/>
                      </a:lnTo>
                      <a:lnTo>
                        <a:pt x="113" y="731"/>
                      </a:lnTo>
                      <a:lnTo>
                        <a:pt x="57" y="843"/>
                      </a:lnTo>
                      <a:lnTo>
                        <a:pt x="282" y="900"/>
                      </a:lnTo>
                      <a:lnTo>
                        <a:pt x="338" y="843"/>
                      </a:lnTo>
                      <a:lnTo>
                        <a:pt x="394" y="731"/>
                      </a:lnTo>
                      <a:lnTo>
                        <a:pt x="394" y="675"/>
                      </a:lnTo>
                      <a:lnTo>
                        <a:pt x="507" y="731"/>
                      </a:lnTo>
                      <a:lnTo>
                        <a:pt x="507" y="900"/>
                      </a:lnTo>
                      <a:lnTo>
                        <a:pt x="563" y="956"/>
                      </a:lnTo>
                      <a:lnTo>
                        <a:pt x="563" y="1012"/>
                      </a:lnTo>
                      <a:lnTo>
                        <a:pt x="675" y="1012"/>
                      </a:lnTo>
                      <a:lnTo>
                        <a:pt x="675" y="1068"/>
                      </a:lnTo>
                      <a:lnTo>
                        <a:pt x="731" y="1181"/>
                      </a:lnTo>
                      <a:lnTo>
                        <a:pt x="788" y="1518"/>
                      </a:lnTo>
                      <a:lnTo>
                        <a:pt x="1125" y="1518"/>
                      </a:lnTo>
                      <a:lnTo>
                        <a:pt x="1125" y="1462"/>
                      </a:lnTo>
                      <a:lnTo>
                        <a:pt x="1181" y="1405"/>
                      </a:lnTo>
                      <a:lnTo>
                        <a:pt x="1237" y="1349"/>
                      </a:lnTo>
                      <a:lnTo>
                        <a:pt x="1350" y="1293"/>
                      </a:lnTo>
                      <a:lnTo>
                        <a:pt x="1462" y="1293"/>
                      </a:lnTo>
                      <a:lnTo>
                        <a:pt x="1518" y="1349"/>
                      </a:lnTo>
                      <a:lnTo>
                        <a:pt x="1462" y="1405"/>
                      </a:lnTo>
                      <a:lnTo>
                        <a:pt x="1518" y="1462"/>
                      </a:lnTo>
                      <a:lnTo>
                        <a:pt x="1631" y="1462"/>
                      </a:lnTo>
                      <a:lnTo>
                        <a:pt x="1687" y="1405"/>
                      </a:lnTo>
                      <a:lnTo>
                        <a:pt x="1743" y="1462"/>
                      </a:lnTo>
                      <a:lnTo>
                        <a:pt x="1799" y="1518"/>
                      </a:lnTo>
                      <a:lnTo>
                        <a:pt x="2137" y="1518"/>
                      </a:lnTo>
                      <a:lnTo>
                        <a:pt x="2137" y="1574"/>
                      </a:lnTo>
                      <a:lnTo>
                        <a:pt x="2137" y="1630"/>
                      </a:lnTo>
                      <a:lnTo>
                        <a:pt x="2137" y="1799"/>
                      </a:lnTo>
                      <a:lnTo>
                        <a:pt x="2193" y="1968"/>
                      </a:lnTo>
                      <a:lnTo>
                        <a:pt x="2249" y="1968"/>
                      </a:lnTo>
                      <a:lnTo>
                        <a:pt x="2418" y="1799"/>
                      </a:lnTo>
                      <a:lnTo>
                        <a:pt x="2530" y="1687"/>
                      </a:lnTo>
                      <a:lnTo>
                        <a:pt x="2586" y="1574"/>
                      </a:lnTo>
                      <a:lnTo>
                        <a:pt x="2699" y="1518"/>
                      </a:lnTo>
                      <a:lnTo>
                        <a:pt x="2755" y="1462"/>
                      </a:lnTo>
                      <a:lnTo>
                        <a:pt x="2755" y="1405"/>
                      </a:lnTo>
                      <a:lnTo>
                        <a:pt x="2699" y="1293"/>
                      </a:lnTo>
                      <a:lnTo>
                        <a:pt x="2642" y="1181"/>
                      </a:lnTo>
                      <a:lnTo>
                        <a:pt x="2530" y="1124"/>
                      </a:lnTo>
                      <a:lnTo>
                        <a:pt x="2418" y="1068"/>
                      </a:lnTo>
                      <a:lnTo>
                        <a:pt x="2305" y="1124"/>
                      </a:lnTo>
                      <a:lnTo>
                        <a:pt x="2137" y="1181"/>
                      </a:lnTo>
                      <a:lnTo>
                        <a:pt x="2080" y="1181"/>
                      </a:lnTo>
                      <a:lnTo>
                        <a:pt x="2024" y="1068"/>
                      </a:lnTo>
                      <a:lnTo>
                        <a:pt x="2024" y="1012"/>
                      </a:lnTo>
                      <a:lnTo>
                        <a:pt x="2080" y="1012"/>
                      </a:lnTo>
                      <a:lnTo>
                        <a:pt x="2137" y="956"/>
                      </a:lnTo>
                      <a:lnTo>
                        <a:pt x="2193" y="900"/>
                      </a:lnTo>
                      <a:lnTo>
                        <a:pt x="2249" y="787"/>
                      </a:lnTo>
                      <a:lnTo>
                        <a:pt x="2361" y="731"/>
                      </a:lnTo>
                      <a:lnTo>
                        <a:pt x="2530" y="731"/>
                      </a:lnTo>
                      <a:lnTo>
                        <a:pt x="2642" y="843"/>
                      </a:lnTo>
                      <a:lnTo>
                        <a:pt x="2699" y="900"/>
                      </a:lnTo>
                      <a:lnTo>
                        <a:pt x="2755" y="956"/>
                      </a:lnTo>
                      <a:lnTo>
                        <a:pt x="2755" y="1068"/>
                      </a:lnTo>
                      <a:lnTo>
                        <a:pt x="2699" y="1181"/>
                      </a:lnTo>
                      <a:lnTo>
                        <a:pt x="2755" y="1405"/>
                      </a:lnTo>
                      <a:lnTo>
                        <a:pt x="2811" y="1518"/>
                      </a:lnTo>
                      <a:lnTo>
                        <a:pt x="2923" y="1574"/>
                      </a:lnTo>
                      <a:lnTo>
                        <a:pt x="3036" y="1518"/>
                      </a:lnTo>
                      <a:lnTo>
                        <a:pt x="3092" y="1462"/>
                      </a:lnTo>
                      <a:lnTo>
                        <a:pt x="3092" y="1349"/>
                      </a:lnTo>
                      <a:lnTo>
                        <a:pt x="3148" y="1293"/>
                      </a:lnTo>
                      <a:lnTo>
                        <a:pt x="3148" y="1293"/>
                      </a:lnTo>
                      <a:lnTo>
                        <a:pt x="3092" y="1518"/>
                      </a:lnTo>
                      <a:lnTo>
                        <a:pt x="3036" y="1574"/>
                      </a:lnTo>
                      <a:lnTo>
                        <a:pt x="2699" y="1574"/>
                      </a:lnTo>
                      <a:lnTo>
                        <a:pt x="2530" y="1687"/>
                      </a:lnTo>
                      <a:lnTo>
                        <a:pt x="2530" y="1743"/>
                      </a:lnTo>
                      <a:lnTo>
                        <a:pt x="2586" y="1855"/>
                      </a:lnTo>
                      <a:lnTo>
                        <a:pt x="2586" y="1911"/>
                      </a:lnTo>
                      <a:lnTo>
                        <a:pt x="2530" y="2024"/>
                      </a:lnTo>
                      <a:lnTo>
                        <a:pt x="2361" y="2136"/>
                      </a:lnTo>
                      <a:lnTo>
                        <a:pt x="2305" y="2136"/>
                      </a:lnTo>
                      <a:lnTo>
                        <a:pt x="2249" y="2192"/>
                      </a:lnTo>
                      <a:lnTo>
                        <a:pt x="2249" y="2305"/>
                      </a:lnTo>
                      <a:lnTo>
                        <a:pt x="2137" y="2417"/>
                      </a:lnTo>
                      <a:lnTo>
                        <a:pt x="2249" y="2473"/>
                      </a:lnTo>
                      <a:lnTo>
                        <a:pt x="2361" y="2473"/>
                      </a:lnTo>
                      <a:lnTo>
                        <a:pt x="2530" y="2417"/>
                      </a:lnTo>
                      <a:lnTo>
                        <a:pt x="2642" y="2361"/>
                      </a:lnTo>
                      <a:lnTo>
                        <a:pt x="2755" y="2249"/>
                      </a:lnTo>
                      <a:lnTo>
                        <a:pt x="2867" y="2080"/>
                      </a:lnTo>
                      <a:lnTo>
                        <a:pt x="3036" y="2080"/>
                      </a:lnTo>
                      <a:lnTo>
                        <a:pt x="3092" y="2024"/>
                      </a:lnTo>
                      <a:lnTo>
                        <a:pt x="3092" y="1911"/>
                      </a:lnTo>
                      <a:lnTo>
                        <a:pt x="3148" y="1855"/>
                      </a:lnTo>
                      <a:lnTo>
                        <a:pt x="3148" y="1799"/>
                      </a:lnTo>
                      <a:lnTo>
                        <a:pt x="3261" y="1743"/>
                      </a:lnTo>
                      <a:lnTo>
                        <a:pt x="3317" y="1855"/>
                      </a:lnTo>
                      <a:lnTo>
                        <a:pt x="3317" y="1968"/>
                      </a:lnTo>
                      <a:lnTo>
                        <a:pt x="3373" y="2024"/>
                      </a:lnTo>
                      <a:lnTo>
                        <a:pt x="3373" y="2080"/>
                      </a:lnTo>
                      <a:lnTo>
                        <a:pt x="3654" y="1687"/>
                      </a:lnTo>
                      <a:lnTo>
                        <a:pt x="3710" y="1574"/>
                      </a:lnTo>
                      <a:lnTo>
                        <a:pt x="3598" y="1462"/>
                      </a:lnTo>
                      <a:lnTo>
                        <a:pt x="3542" y="1405"/>
                      </a:lnTo>
                      <a:lnTo>
                        <a:pt x="3542" y="1349"/>
                      </a:lnTo>
                      <a:lnTo>
                        <a:pt x="3879" y="1349"/>
                      </a:lnTo>
                      <a:lnTo>
                        <a:pt x="3935" y="1237"/>
                      </a:lnTo>
                      <a:lnTo>
                        <a:pt x="3879" y="1068"/>
                      </a:lnTo>
                      <a:lnTo>
                        <a:pt x="3879" y="1012"/>
                      </a:lnTo>
                      <a:lnTo>
                        <a:pt x="3935" y="956"/>
                      </a:lnTo>
                      <a:lnTo>
                        <a:pt x="3991" y="900"/>
                      </a:lnTo>
                      <a:lnTo>
                        <a:pt x="4048" y="956"/>
                      </a:lnTo>
                      <a:lnTo>
                        <a:pt x="4048" y="1012"/>
                      </a:lnTo>
                      <a:lnTo>
                        <a:pt x="4048" y="1068"/>
                      </a:lnTo>
                      <a:lnTo>
                        <a:pt x="4160" y="1124"/>
                      </a:lnTo>
                      <a:lnTo>
                        <a:pt x="4160" y="1181"/>
                      </a:lnTo>
                      <a:lnTo>
                        <a:pt x="4104" y="1293"/>
                      </a:lnTo>
                      <a:lnTo>
                        <a:pt x="4160" y="1349"/>
                      </a:lnTo>
                      <a:lnTo>
                        <a:pt x="4160" y="1462"/>
                      </a:lnTo>
                      <a:lnTo>
                        <a:pt x="4160" y="1518"/>
                      </a:lnTo>
                      <a:lnTo>
                        <a:pt x="4048" y="1743"/>
                      </a:lnTo>
                      <a:lnTo>
                        <a:pt x="3991" y="1743"/>
                      </a:lnTo>
                      <a:lnTo>
                        <a:pt x="3767" y="1799"/>
                      </a:lnTo>
                      <a:lnTo>
                        <a:pt x="3879" y="2024"/>
                      </a:lnTo>
                      <a:lnTo>
                        <a:pt x="3991" y="2192"/>
                      </a:lnTo>
                      <a:lnTo>
                        <a:pt x="4048" y="2192"/>
                      </a:lnTo>
                      <a:lnTo>
                        <a:pt x="4104" y="2136"/>
                      </a:lnTo>
                      <a:lnTo>
                        <a:pt x="4048" y="2024"/>
                      </a:lnTo>
                      <a:lnTo>
                        <a:pt x="4104" y="1911"/>
                      </a:lnTo>
                      <a:lnTo>
                        <a:pt x="4160" y="1855"/>
                      </a:lnTo>
                      <a:lnTo>
                        <a:pt x="4216" y="1911"/>
                      </a:lnTo>
                      <a:lnTo>
                        <a:pt x="4497" y="2080"/>
                      </a:lnTo>
                      <a:lnTo>
                        <a:pt x="4497" y="1855"/>
                      </a:lnTo>
                      <a:lnTo>
                        <a:pt x="4666" y="1799"/>
                      </a:lnTo>
                      <a:lnTo>
                        <a:pt x="4610" y="1630"/>
                      </a:lnTo>
                      <a:lnTo>
                        <a:pt x="4610" y="1574"/>
                      </a:lnTo>
                      <a:lnTo>
                        <a:pt x="4666" y="1462"/>
                      </a:lnTo>
                      <a:lnTo>
                        <a:pt x="4778" y="1405"/>
                      </a:lnTo>
                      <a:lnTo>
                        <a:pt x="4891" y="1349"/>
                      </a:lnTo>
                      <a:lnTo>
                        <a:pt x="4891" y="1237"/>
                      </a:lnTo>
                      <a:lnTo>
                        <a:pt x="5003" y="1012"/>
                      </a:lnTo>
                      <a:lnTo>
                        <a:pt x="5059" y="956"/>
                      </a:lnTo>
                      <a:lnTo>
                        <a:pt x="5284" y="956"/>
                      </a:lnTo>
                      <a:lnTo>
                        <a:pt x="5397" y="843"/>
                      </a:lnTo>
                      <a:lnTo>
                        <a:pt x="5453" y="731"/>
                      </a:lnTo>
                      <a:lnTo>
                        <a:pt x="5453" y="619"/>
                      </a:lnTo>
                      <a:lnTo>
                        <a:pt x="5340" y="394"/>
                      </a:lnTo>
                      <a:lnTo>
                        <a:pt x="5228" y="281"/>
                      </a:lnTo>
                      <a:lnTo>
                        <a:pt x="5059" y="169"/>
                      </a:lnTo>
                      <a:lnTo>
                        <a:pt x="4722" y="169"/>
                      </a:lnTo>
                      <a:lnTo>
                        <a:pt x="4666" y="113"/>
                      </a:lnTo>
                      <a:lnTo>
                        <a:pt x="4610" y="57"/>
                      </a:lnTo>
                      <a:lnTo>
                        <a:pt x="4497" y="113"/>
                      </a:lnTo>
                      <a:lnTo>
                        <a:pt x="4553" y="225"/>
                      </a:lnTo>
                      <a:lnTo>
                        <a:pt x="4553" y="281"/>
                      </a:lnTo>
                      <a:lnTo>
                        <a:pt x="4553" y="338"/>
                      </a:lnTo>
                      <a:lnTo>
                        <a:pt x="4441" y="281"/>
                      </a:lnTo>
                      <a:lnTo>
                        <a:pt x="4385" y="338"/>
                      </a:lnTo>
                      <a:lnTo>
                        <a:pt x="4385" y="450"/>
                      </a:lnTo>
                      <a:lnTo>
                        <a:pt x="4329" y="394"/>
                      </a:lnTo>
                      <a:lnTo>
                        <a:pt x="4216" y="394"/>
                      </a:lnTo>
                      <a:lnTo>
                        <a:pt x="4216" y="506"/>
                      </a:lnTo>
                      <a:lnTo>
                        <a:pt x="4216" y="562"/>
                      </a:lnTo>
                      <a:lnTo>
                        <a:pt x="4160" y="619"/>
                      </a:lnTo>
                      <a:lnTo>
                        <a:pt x="4104" y="562"/>
                      </a:lnTo>
                      <a:lnTo>
                        <a:pt x="4048" y="562"/>
                      </a:lnTo>
                      <a:lnTo>
                        <a:pt x="3991" y="394"/>
                      </a:lnTo>
                      <a:lnTo>
                        <a:pt x="3823" y="338"/>
                      </a:lnTo>
                      <a:lnTo>
                        <a:pt x="3654" y="338"/>
                      </a:lnTo>
                      <a:lnTo>
                        <a:pt x="3542" y="281"/>
                      </a:lnTo>
                      <a:lnTo>
                        <a:pt x="3486" y="225"/>
                      </a:lnTo>
                      <a:lnTo>
                        <a:pt x="3429" y="281"/>
                      </a:lnTo>
                      <a:lnTo>
                        <a:pt x="3373" y="281"/>
                      </a:lnTo>
                      <a:lnTo>
                        <a:pt x="3317" y="225"/>
                      </a:lnTo>
                      <a:lnTo>
                        <a:pt x="3261" y="169"/>
                      </a:lnTo>
                      <a:lnTo>
                        <a:pt x="3205" y="169"/>
                      </a:lnTo>
                      <a:lnTo>
                        <a:pt x="3205" y="281"/>
                      </a:lnTo>
                      <a:lnTo>
                        <a:pt x="3148" y="338"/>
                      </a:lnTo>
                      <a:lnTo>
                        <a:pt x="3148" y="394"/>
                      </a:lnTo>
                      <a:lnTo>
                        <a:pt x="3205" y="394"/>
                      </a:lnTo>
                      <a:lnTo>
                        <a:pt x="3205" y="506"/>
                      </a:lnTo>
                      <a:lnTo>
                        <a:pt x="3205" y="619"/>
                      </a:lnTo>
                      <a:lnTo>
                        <a:pt x="3092" y="619"/>
                      </a:lnTo>
                      <a:lnTo>
                        <a:pt x="2980" y="562"/>
                      </a:lnTo>
                      <a:lnTo>
                        <a:pt x="2867" y="394"/>
                      </a:lnTo>
                      <a:lnTo>
                        <a:pt x="2811" y="281"/>
                      </a:lnTo>
                      <a:lnTo>
                        <a:pt x="2811" y="225"/>
                      </a:lnTo>
                      <a:lnTo>
                        <a:pt x="2755" y="169"/>
                      </a:lnTo>
                      <a:lnTo>
                        <a:pt x="2530" y="338"/>
                      </a:lnTo>
                      <a:lnTo>
                        <a:pt x="2193" y="338"/>
                      </a:lnTo>
                      <a:lnTo>
                        <a:pt x="2024" y="450"/>
                      </a:lnTo>
                      <a:lnTo>
                        <a:pt x="1912" y="450"/>
                      </a:lnTo>
                      <a:lnTo>
                        <a:pt x="1856" y="338"/>
                      </a:lnTo>
                      <a:lnTo>
                        <a:pt x="1799" y="281"/>
                      </a:lnTo>
                      <a:lnTo>
                        <a:pt x="1743" y="281"/>
                      </a:lnTo>
                      <a:lnTo>
                        <a:pt x="1631" y="225"/>
                      </a:lnTo>
                      <a:lnTo>
                        <a:pt x="1575" y="169"/>
                      </a:lnTo>
                      <a:lnTo>
                        <a:pt x="1575" y="113"/>
                      </a:lnTo>
                      <a:lnTo>
                        <a:pt x="1518" y="57"/>
                      </a:lnTo>
                      <a:lnTo>
                        <a:pt x="1462" y="0"/>
                      </a:lnTo>
                      <a:lnTo>
                        <a:pt x="1406" y="169"/>
                      </a:lnTo>
                      <a:lnTo>
                        <a:pt x="1350" y="169"/>
                      </a:lnTo>
                      <a:lnTo>
                        <a:pt x="1294" y="113"/>
                      </a:lnTo>
                      <a:lnTo>
                        <a:pt x="1294" y="0"/>
                      </a:lnTo>
                      <a:close/>
                    </a:path>
                  </a:pathLst>
                </a:custGeom>
                <a:solidFill>
                  <a:srgbClr val="ABC9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1" name="Google Shape;7421;p15"/>
                <p:cNvSpPr/>
                <p:nvPr/>
              </p:nvSpPr>
              <p:spPr>
                <a:xfrm>
                  <a:off x="2012800" y="1117225"/>
                  <a:ext cx="23925" cy="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00" extrusionOk="0">
                      <a:moveTo>
                        <a:pt x="451" y="0"/>
                      </a:moveTo>
                      <a:lnTo>
                        <a:pt x="282" y="57"/>
                      </a:lnTo>
                      <a:lnTo>
                        <a:pt x="226" y="113"/>
                      </a:lnTo>
                      <a:lnTo>
                        <a:pt x="169" y="225"/>
                      </a:lnTo>
                      <a:lnTo>
                        <a:pt x="113" y="281"/>
                      </a:lnTo>
                      <a:lnTo>
                        <a:pt x="1" y="394"/>
                      </a:lnTo>
                      <a:lnTo>
                        <a:pt x="57" y="562"/>
                      </a:lnTo>
                      <a:lnTo>
                        <a:pt x="169" y="675"/>
                      </a:lnTo>
                      <a:lnTo>
                        <a:pt x="282" y="619"/>
                      </a:lnTo>
                      <a:lnTo>
                        <a:pt x="282" y="562"/>
                      </a:lnTo>
                      <a:lnTo>
                        <a:pt x="338" y="506"/>
                      </a:lnTo>
                      <a:lnTo>
                        <a:pt x="394" y="506"/>
                      </a:lnTo>
                      <a:lnTo>
                        <a:pt x="507" y="619"/>
                      </a:lnTo>
                      <a:lnTo>
                        <a:pt x="563" y="675"/>
                      </a:lnTo>
                      <a:lnTo>
                        <a:pt x="619" y="787"/>
                      </a:lnTo>
                      <a:lnTo>
                        <a:pt x="675" y="843"/>
                      </a:lnTo>
                      <a:lnTo>
                        <a:pt x="732" y="900"/>
                      </a:lnTo>
                      <a:lnTo>
                        <a:pt x="788" y="900"/>
                      </a:lnTo>
                      <a:lnTo>
                        <a:pt x="788" y="787"/>
                      </a:lnTo>
                      <a:lnTo>
                        <a:pt x="788" y="675"/>
                      </a:lnTo>
                      <a:lnTo>
                        <a:pt x="788" y="562"/>
                      </a:lnTo>
                      <a:lnTo>
                        <a:pt x="788" y="506"/>
                      </a:lnTo>
                      <a:lnTo>
                        <a:pt x="956" y="338"/>
                      </a:lnTo>
                      <a:lnTo>
                        <a:pt x="900" y="281"/>
                      </a:lnTo>
                      <a:lnTo>
                        <a:pt x="844" y="225"/>
                      </a:lnTo>
                      <a:lnTo>
                        <a:pt x="732" y="169"/>
                      </a:lnTo>
                      <a:lnTo>
                        <a:pt x="675" y="113"/>
                      </a:lnTo>
                      <a:lnTo>
                        <a:pt x="619" y="0"/>
                      </a:lnTo>
                      <a:close/>
                    </a:path>
                  </a:pathLst>
                </a:custGeom>
                <a:solidFill>
                  <a:srgbClr val="B3D2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2" name="Google Shape;7422;p15"/>
                <p:cNvSpPr/>
                <p:nvPr/>
              </p:nvSpPr>
              <p:spPr>
                <a:xfrm>
                  <a:off x="2001575" y="1120025"/>
                  <a:ext cx="56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338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0" y="226"/>
                      </a:lnTo>
                      <a:lnTo>
                        <a:pt x="0" y="338"/>
                      </a:lnTo>
                      <a:lnTo>
                        <a:pt x="113" y="282"/>
                      </a:lnTo>
                      <a:lnTo>
                        <a:pt x="225" y="226"/>
                      </a:lnTo>
                      <a:lnTo>
                        <a:pt x="169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ABC9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3" name="Google Shape;7423;p15"/>
                <p:cNvSpPr/>
                <p:nvPr/>
              </p:nvSpPr>
              <p:spPr>
                <a:xfrm>
                  <a:off x="1995950" y="1117225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113" y="0"/>
                      </a:moveTo>
                      <a:lnTo>
                        <a:pt x="0" y="57"/>
                      </a:lnTo>
                      <a:lnTo>
                        <a:pt x="57" y="57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BC9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4" name="Google Shape;7424;p15"/>
                <p:cNvSpPr/>
                <p:nvPr/>
              </p:nvSpPr>
              <p:spPr>
                <a:xfrm>
                  <a:off x="1884950" y="1094750"/>
                  <a:ext cx="43575" cy="4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3" h="1630" extrusionOk="0">
                      <a:moveTo>
                        <a:pt x="337" y="0"/>
                      </a:moveTo>
                      <a:lnTo>
                        <a:pt x="225" y="56"/>
                      </a:lnTo>
                      <a:lnTo>
                        <a:pt x="113" y="112"/>
                      </a:lnTo>
                      <a:lnTo>
                        <a:pt x="56" y="225"/>
                      </a:lnTo>
                      <a:lnTo>
                        <a:pt x="0" y="393"/>
                      </a:lnTo>
                      <a:lnTo>
                        <a:pt x="0" y="506"/>
                      </a:lnTo>
                      <a:lnTo>
                        <a:pt x="113" y="618"/>
                      </a:lnTo>
                      <a:lnTo>
                        <a:pt x="169" y="674"/>
                      </a:lnTo>
                      <a:lnTo>
                        <a:pt x="225" y="787"/>
                      </a:lnTo>
                      <a:lnTo>
                        <a:pt x="281" y="1068"/>
                      </a:lnTo>
                      <a:lnTo>
                        <a:pt x="281" y="1180"/>
                      </a:lnTo>
                      <a:lnTo>
                        <a:pt x="225" y="1237"/>
                      </a:lnTo>
                      <a:lnTo>
                        <a:pt x="169" y="1237"/>
                      </a:lnTo>
                      <a:lnTo>
                        <a:pt x="113" y="1293"/>
                      </a:lnTo>
                      <a:lnTo>
                        <a:pt x="113" y="1349"/>
                      </a:lnTo>
                      <a:lnTo>
                        <a:pt x="113" y="1405"/>
                      </a:lnTo>
                      <a:lnTo>
                        <a:pt x="281" y="1405"/>
                      </a:lnTo>
                      <a:lnTo>
                        <a:pt x="337" y="1461"/>
                      </a:lnTo>
                      <a:lnTo>
                        <a:pt x="337" y="1630"/>
                      </a:lnTo>
                      <a:lnTo>
                        <a:pt x="506" y="1518"/>
                      </a:lnTo>
                      <a:lnTo>
                        <a:pt x="506" y="1405"/>
                      </a:lnTo>
                      <a:lnTo>
                        <a:pt x="618" y="1349"/>
                      </a:lnTo>
                      <a:lnTo>
                        <a:pt x="731" y="1405"/>
                      </a:lnTo>
                      <a:lnTo>
                        <a:pt x="843" y="1405"/>
                      </a:lnTo>
                      <a:lnTo>
                        <a:pt x="1124" y="1293"/>
                      </a:lnTo>
                      <a:lnTo>
                        <a:pt x="1293" y="1349"/>
                      </a:lnTo>
                      <a:lnTo>
                        <a:pt x="1405" y="1349"/>
                      </a:lnTo>
                      <a:lnTo>
                        <a:pt x="1461" y="1293"/>
                      </a:lnTo>
                      <a:lnTo>
                        <a:pt x="1743" y="1180"/>
                      </a:lnTo>
                      <a:lnTo>
                        <a:pt x="1743" y="1068"/>
                      </a:lnTo>
                      <a:lnTo>
                        <a:pt x="1686" y="1068"/>
                      </a:lnTo>
                      <a:lnTo>
                        <a:pt x="1630" y="1012"/>
                      </a:lnTo>
                      <a:lnTo>
                        <a:pt x="1518" y="1012"/>
                      </a:lnTo>
                      <a:lnTo>
                        <a:pt x="1461" y="956"/>
                      </a:lnTo>
                      <a:lnTo>
                        <a:pt x="1461" y="899"/>
                      </a:lnTo>
                      <a:lnTo>
                        <a:pt x="1518" y="843"/>
                      </a:lnTo>
                      <a:lnTo>
                        <a:pt x="1574" y="787"/>
                      </a:lnTo>
                      <a:lnTo>
                        <a:pt x="1630" y="618"/>
                      </a:lnTo>
                      <a:lnTo>
                        <a:pt x="1574" y="450"/>
                      </a:lnTo>
                      <a:lnTo>
                        <a:pt x="1574" y="393"/>
                      </a:lnTo>
                      <a:lnTo>
                        <a:pt x="1630" y="337"/>
                      </a:lnTo>
                      <a:lnTo>
                        <a:pt x="1630" y="281"/>
                      </a:lnTo>
                      <a:lnTo>
                        <a:pt x="1518" y="169"/>
                      </a:lnTo>
                      <a:lnTo>
                        <a:pt x="1349" y="225"/>
                      </a:lnTo>
                      <a:lnTo>
                        <a:pt x="1012" y="225"/>
                      </a:lnTo>
                      <a:lnTo>
                        <a:pt x="956" y="281"/>
                      </a:lnTo>
                      <a:lnTo>
                        <a:pt x="956" y="337"/>
                      </a:lnTo>
                      <a:lnTo>
                        <a:pt x="956" y="393"/>
                      </a:lnTo>
                      <a:lnTo>
                        <a:pt x="956" y="450"/>
                      </a:lnTo>
                      <a:lnTo>
                        <a:pt x="1012" y="506"/>
                      </a:lnTo>
                      <a:lnTo>
                        <a:pt x="1012" y="562"/>
                      </a:lnTo>
                      <a:lnTo>
                        <a:pt x="956" y="787"/>
                      </a:lnTo>
                      <a:lnTo>
                        <a:pt x="787" y="956"/>
                      </a:lnTo>
                      <a:lnTo>
                        <a:pt x="618" y="674"/>
                      </a:lnTo>
                      <a:lnTo>
                        <a:pt x="562" y="618"/>
                      </a:lnTo>
                      <a:lnTo>
                        <a:pt x="506" y="618"/>
                      </a:lnTo>
                      <a:lnTo>
                        <a:pt x="450" y="674"/>
                      </a:lnTo>
                      <a:lnTo>
                        <a:pt x="337" y="674"/>
                      </a:lnTo>
                      <a:lnTo>
                        <a:pt x="281" y="618"/>
                      </a:lnTo>
                      <a:lnTo>
                        <a:pt x="281" y="562"/>
                      </a:lnTo>
                      <a:lnTo>
                        <a:pt x="337" y="562"/>
                      </a:lnTo>
                      <a:lnTo>
                        <a:pt x="281" y="506"/>
                      </a:lnTo>
                      <a:lnTo>
                        <a:pt x="281" y="450"/>
                      </a:lnTo>
                      <a:lnTo>
                        <a:pt x="169" y="337"/>
                      </a:lnTo>
                      <a:lnTo>
                        <a:pt x="225" y="225"/>
                      </a:lnTo>
                      <a:lnTo>
                        <a:pt x="337" y="112"/>
                      </a:lnTo>
                      <a:lnTo>
                        <a:pt x="394" y="56"/>
                      </a:lnTo>
                      <a:lnTo>
                        <a:pt x="337" y="0"/>
                      </a:lnTo>
                      <a:close/>
                    </a:path>
                  </a:pathLst>
                </a:custGeom>
                <a:solidFill>
                  <a:srgbClr val="B1D0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5" name="Google Shape;7425;p15"/>
                <p:cNvSpPr/>
                <p:nvPr/>
              </p:nvSpPr>
              <p:spPr>
                <a:xfrm>
                  <a:off x="1837175" y="1136900"/>
                  <a:ext cx="40775" cy="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1" h="1631" extrusionOk="0">
                      <a:moveTo>
                        <a:pt x="1574" y="0"/>
                      </a:moveTo>
                      <a:lnTo>
                        <a:pt x="1518" y="56"/>
                      </a:lnTo>
                      <a:lnTo>
                        <a:pt x="1405" y="113"/>
                      </a:lnTo>
                      <a:lnTo>
                        <a:pt x="1349" y="169"/>
                      </a:lnTo>
                      <a:lnTo>
                        <a:pt x="1349" y="225"/>
                      </a:lnTo>
                      <a:lnTo>
                        <a:pt x="1237" y="281"/>
                      </a:lnTo>
                      <a:lnTo>
                        <a:pt x="1068" y="225"/>
                      </a:lnTo>
                      <a:lnTo>
                        <a:pt x="899" y="450"/>
                      </a:lnTo>
                      <a:lnTo>
                        <a:pt x="843" y="506"/>
                      </a:lnTo>
                      <a:lnTo>
                        <a:pt x="675" y="506"/>
                      </a:lnTo>
                      <a:lnTo>
                        <a:pt x="562" y="394"/>
                      </a:lnTo>
                      <a:lnTo>
                        <a:pt x="562" y="450"/>
                      </a:lnTo>
                      <a:lnTo>
                        <a:pt x="506" y="562"/>
                      </a:lnTo>
                      <a:lnTo>
                        <a:pt x="394" y="618"/>
                      </a:lnTo>
                      <a:lnTo>
                        <a:pt x="169" y="618"/>
                      </a:lnTo>
                      <a:lnTo>
                        <a:pt x="113" y="506"/>
                      </a:lnTo>
                      <a:lnTo>
                        <a:pt x="56" y="450"/>
                      </a:lnTo>
                      <a:lnTo>
                        <a:pt x="0" y="562"/>
                      </a:lnTo>
                      <a:lnTo>
                        <a:pt x="113" y="956"/>
                      </a:lnTo>
                      <a:lnTo>
                        <a:pt x="225" y="1012"/>
                      </a:lnTo>
                      <a:lnTo>
                        <a:pt x="337" y="899"/>
                      </a:lnTo>
                      <a:lnTo>
                        <a:pt x="394" y="787"/>
                      </a:lnTo>
                      <a:lnTo>
                        <a:pt x="562" y="731"/>
                      </a:lnTo>
                      <a:lnTo>
                        <a:pt x="618" y="843"/>
                      </a:lnTo>
                      <a:lnTo>
                        <a:pt x="731" y="956"/>
                      </a:lnTo>
                      <a:lnTo>
                        <a:pt x="787" y="1124"/>
                      </a:lnTo>
                      <a:lnTo>
                        <a:pt x="787" y="1181"/>
                      </a:lnTo>
                      <a:lnTo>
                        <a:pt x="731" y="1293"/>
                      </a:lnTo>
                      <a:lnTo>
                        <a:pt x="618" y="1349"/>
                      </a:lnTo>
                      <a:lnTo>
                        <a:pt x="562" y="1405"/>
                      </a:lnTo>
                      <a:lnTo>
                        <a:pt x="562" y="1518"/>
                      </a:lnTo>
                      <a:lnTo>
                        <a:pt x="562" y="1630"/>
                      </a:lnTo>
                      <a:lnTo>
                        <a:pt x="787" y="1630"/>
                      </a:lnTo>
                      <a:lnTo>
                        <a:pt x="787" y="1518"/>
                      </a:lnTo>
                      <a:lnTo>
                        <a:pt x="843" y="1405"/>
                      </a:lnTo>
                      <a:lnTo>
                        <a:pt x="1012" y="1405"/>
                      </a:lnTo>
                      <a:lnTo>
                        <a:pt x="1124" y="1349"/>
                      </a:lnTo>
                      <a:lnTo>
                        <a:pt x="1237" y="1293"/>
                      </a:lnTo>
                      <a:lnTo>
                        <a:pt x="1237" y="1181"/>
                      </a:lnTo>
                      <a:lnTo>
                        <a:pt x="1180" y="1124"/>
                      </a:lnTo>
                      <a:lnTo>
                        <a:pt x="1180" y="1012"/>
                      </a:lnTo>
                      <a:lnTo>
                        <a:pt x="1124" y="787"/>
                      </a:lnTo>
                      <a:lnTo>
                        <a:pt x="1124" y="675"/>
                      </a:lnTo>
                      <a:lnTo>
                        <a:pt x="1518" y="675"/>
                      </a:lnTo>
                      <a:lnTo>
                        <a:pt x="1574" y="618"/>
                      </a:lnTo>
                      <a:lnTo>
                        <a:pt x="1630" y="506"/>
                      </a:lnTo>
                      <a:lnTo>
                        <a:pt x="1630" y="394"/>
                      </a:lnTo>
                      <a:lnTo>
                        <a:pt x="1630" y="337"/>
                      </a:lnTo>
                      <a:lnTo>
                        <a:pt x="1630" y="225"/>
                      </a:lnTo>
                      <a:lnTo>
                        <a:pt x="1630" y="169"/>
                      </a:lnTo>
                      <a:lnTo>
                        <a:pt x="1630" y="113"/>
                      </a:lnTo>
                      <a:lnTo>
                        <a:pt x="1630" y="56"/>
                      </a:lnTo>
                      <a:lnTo>
                        <a:pt x="1574" y="0"/>
                      </a:lnTo>
                      <a:close/>
                    </a:path>
                  </a:pathLst>
                </a:custGeom>
                <a:solidFill>
                  <a:srgbClr val="B2D0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6" name="Google Shape;7426;p15"/>
                <p:cNvSpPr/>
                <p:nvPr/>
              </p:nvSpPr>
              <p:spPr>
                <a:xfrm>
                  <a:off x="1802025" y="1179050"/>
                  <a:ext cx="19700" cy="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732" extrusionOk="0">
                      <a:moveTo>
                        <a:pt x="170" y="0"/>
                      </a:moveTo>
                      <a:lnTo>
                        <a:pt x="1" y="169"/>
                      </a:lnTo>
                      <a:lnTo>
                        <a:pt x="57" y="338"/>
                      </a:lnTo>
                      <a:lnTo>
                        <a:pt x="113" y="394"/>
                      </a:lnTo>
                      <a:lnTo>
                        <a:pt x="226" y="450"/>
                      </a:lnTo>
                      <a:lnTo>
                        <a:pt x="282" y="506"/>
                      </a:lnTo>
                      <a:lnTo>
                        <a:pt x="282" y="619"/>
                      </a:lnTo>
                      <a:lnTo>
                        <a:pt x="338" y="731"/>
                      </a:lnTo>
                      <a:lnTo>
                        <a:pt x="451" y="675"/>
                      </a:lnTo>
                      <a:lnTo>
                        <a:pt x="507" y="619"/>
                      </a:lnTo>
                      <a:lnTo>
                        <a:pt x="563" y="619"/>
                      </a:lnTo>
                      <a:lnTo>
                        <a:pt x="732" y="562"/>
                      </a:lnTo>
                      <a:lnTo>
                        <a:pt x="788" y="506"/>
                      </a:lnTo>
                      <a:lnTo>
                        <a:pt x="788" y="394"/>
                      </a:lnTo>
                      <a:lnTo>
                        <a:pt x="732" y="338"/>
                      </a:lnTo>
                      <a:lnTo>
                        <a:pt x="619" y="394"/>
                      </a:lnTo>
                      <a:lnTo>
                        <a:pt x="563" y="450"/>
                      </a:lnTo>
                      <a:lnTo>
                        <a:pt x="507" y="338"/>
                      </a:lnTo>
                      <a:lnTo>
                        <a:pt x="563" y="281"/>
                      </a:lnTo>
                      <a:lnTo>
                        <a:pt x="563" y="225"/>
                      </a:lnTo>
                      <a:lnTo>
                        <a:pt x="507" y="169"/>
                      </a:lnTo>
                      <a:lnTo>
                        <a:pt x="282" y="169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rgbClr val="ABCB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7" name="Google Shape;7427;p15"/>
                <p:cNvSpPr/>
                <p:nvPr/>
              </p:nvSpPr>
              <p:spPr>
                <a:xfrm>
                  <a:off x="1865275" y="1113000"/>
                  <a:ext cx="14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70" extrusionOk="0">
                      <a:moveTo>
                        <a:pt x="56" y="1"/>
                      </a:moveTo>
                      <a:lnTo>
                        <a:pt x="0" y="113"/>
                      </a:lnTo>
                      <a:lnTo>
                        <a:pt x="0" y="169"/>
                      </a:lnTo>
                      <a:lnTo>
                        <a:pt x="56" y="169"/>
                      </a:lnTo>
                      <a:lnTo>
                        <a:pt x="56" y="113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B1D0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8" name="Google Shape;7428;p15"/>
                <p:cNvSpPr/>
                <p:nvPr/>
              </p:nvSpPr>
              <p:spPr>
                <a:xfrm>
                  <a:off x="1835750" y="1150950"/>
                  <a:ext cx="145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" extrusionOk="0">
                      <a:moveTo>
                        <a:pt x="57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2D0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9" name="Google Shape;7429;p15"/>
                <p:cNvSpPr/>
                <p:nvPr/>
              </p:nvSpPr>
              <p:spPr>
                <a:xfrm>
                  <a:off x="1804850" y="1174825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0" y="57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ABCB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0" name="Google Shape;7430;p15"/>
                <p:cNvSpPr/>
                <p:nvPr/>
              </p:nvSpPr>
              <p:spPr>
                <a:xfrm>
                  <a:off x="1803450" y="1176225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56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ABCB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1" name="Google Shape;7431;p15"/>
                <p:cNvSpPr/>
                <p:nvPr/>
              </p:nvSpPr>
              <p:spPr>
                <a:xfrm>
                  <a:off x="1804850" y="117765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56"/>
                      </a:moveTo>
                      <a:lnTo>
                        <a:pt x="57" y="5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57" y="56"/>
                      </a:lnTo>
                      <a:lnTo>
                        <a:pt x="57" y="56"/>
                      </a:lnTo>
                      <a:lnTo>
                        <a:pt x="57" y="56"/>
                      </a:lnTo>
                      <a:close/>
                    </a:path>
                  </a:pathLst>
                </a:custGeom>
                <a:solidFill>
                  <a:srgbClr val="ABCB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2" name="Google Shape;7432;p15"/>
                <p:cNvSpPr/>
                <p:nvPr/>
              </p:nvSpPr>
              <p:spPr>
                <a:xfrm>
                  <a:off x="1802025" y="118185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57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57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ABCB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3" name="Google Shape;7433;p15"/>
                <p:cNvSpPr/>
                <p:nvPr/>
              </p:nvSpPr>
              <p:spPr>
                <a:xfrm>
                  <a:off x="1896175" y="1098950"/>
                  <a:ext cx="42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6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57" y="169"/>
                      </a:lnTo>
                      <a:lnTo>
                        <a:pt x="113" y="225"/>
                      </a:lnTo>
                      <a:lnTo>
                        <a:pt x="169" y="169"/>
                      </a:lnTo>
                      <a:lnTo>
                        <a:pt x="169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1D0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4" name="Google Shape;7434;p15"/>
                <p:cNvSpPr/>
                <p:nvPr/>
              </p:nvSpPr>
              <p:spPr>
                <a:xfrm>
                  <a:off x="1920075" y="1089125"/>
                  <a:ext cx="42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13" extrusionOk="0">
                      <a:moveTo>
                        <a:pt x="56" y="0"/>
                      </a:moveTo>
                      <a:lnTo>
                        <a:pt x="0" y="56"/>
                      </a:lnTo>
                      <a:lnTo>
                        <a:pt x="56" y="113"/>
                      </a:lnTo>
                      <a:lnTo>
                        <a:pt x="113" y="113"/>
                      </a:lnTo>
                      <a:lnTo>
                        <a:pt x="169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BDDCD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5" name="Google Shape;7435;p15"/>
                <p:cNvSpPr/>
                <p:nvPr/>
              </p:nvSpPr>
              <p:spPr>
                <a:xfrm>
                  <a:off x="1928500" y="109615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0"/>
                      </a:moveTo>
                      <a:lnTo>
                        <a:pt x="1" y="56"/>
                      </a:lnTo>
                      <a:lnTo>
                        <a:pt x="57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DDCD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6" name="Google Shape;7436;p15"/>
                <p:cNvSpPr/>
                <p:nvPr/>
              </p:nvSpPr>
              <p:spPr>
                <a:xfrm>
                  <a:off x="1880725" y="1083500"/>
                  <a:ext cx="42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6" extrusionOk="0">
                      <a:moveTo>
                        <a:pt x="1" y="0"/>
                      </a:moveTo>
                      <a:lnTo>
                        <a:pt x="57" y="113"/>
                      </a:lnTo>
                      <a:lnTo>
                        <a:pt x="113" y="225"/>
                      </a:lnTo>
                      <a:lnTo>
                        <a:pt x="169" y="169"/>
                      </a:lnTo>
                      <a:lnTo>
                        <a:pt x="169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DDCD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7" name="Google Shape;7437;p15"/>
                <p:cNvSpPr/>
                <p:nvPr/>
              </p:nvSpPr>
              <p:spPr>
                <a:xfrm>
                  <a:off x="1879325" y="11102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1D0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8" name="Google Shape;7438;p15"/>
                <p:cNvSpPr/>
                <p:nvPr/>
              </p:nvSpPr>
              <p:spPr>
                <a:xfrm>
                  <a:off x="1709300" y="1261950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113" y="0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113" y="113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1B7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9" name="Google Shape;7439;p15"/>
                <p:cNvSpPr/>
                <p:nvPr/>
              </p:nvSpPr>
              <p:spPr>
                <a:xfrm>
                  <a:off x="1675575" y="12844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7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87AEA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0" name="Google Shape;7440;p15"/>
                <p:cNvSpPr/>
                <p:nvPr/>
              </p:nvSpPr>
              <p:spPr>
                <a:xfrm>
                  <a:off x="1681200" y="1259150"/>
                  <a:ext cx="9850" cy="1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619" extrusionOk="0">
                      <a:moveTo>
                        <a:pt x="225" y="0"/>
                      </a:moveTo>
                      <a:lnTo>
                        <a:pt x="169" y="112"/>
                      </a:lnTo>
                      <a:lnTo>
                        <a:pt x="169" y="225"/>
                      </a:lnTo>
                      <a:lnTo>
                        <a:pt x="113" y="337"/>
                      </a:lnTo>
                      <a:lnTo>
                        <a:pt x="57" y="394"/>
                      </a:lnTo>
                      <a:lnTo>
                        <a:pt x="0" y="450"/>
                      </a:lnTo>
                      <a:lnTo>
                        <a:pt x="0" y="618"/>
                      </a:lnTo>
                      <a:lnTo>
                        <a:pt x="57" y="618"/>
                      </a:lnTo>
                      <a:lnTo>
                        <a:pt x="225" y="562"/>
                      </a:lnTo>
                      <a:lnTo>
                        <a:pt x="338" y="506"/>
                      </a:lnTo>
                      <a:lnTo>
                        <a:pt x="338" y="450"/>
                      </a:lnTo>
                      <a:lnTo>
                        <a:pt x="338" y="394"/>
                      </a:lnTo>
                      <a:lnTo>
                        <a:pt x="338" y="225"/>
                      </a:lnTo>
                      <a:lnTo>
                        <a:pt x="394" y="56"/>
                      </a:lnTo>
                      <a:lnTo>
                        <a:pt x="338" y="56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96B8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1" name="Google Shape;7441;p15"/>
                <p:cNvSpPr/>
                <p:nvPr/>
              </p:nvSpPr>
              <p:spPr>
                <a:xfrm>
                  <a:off x="1686825" y="1274600"/>
                  <a:ext cx="28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69" extrusionOk="0">
                      <a:moveTo>
                        <a:pt x="0" y="0"/>
                      </a:moveTo>
                      <a:lnTo>
                        <a:pt x="56" y="169"/>
                      </a:lnTo>
                      <a:lnTo>
                        <a:pt x="113" y="57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96B8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2" name="Google Shape;7442;p15"/>
                <p:cNvSpPr/>
                <p:nvPr/>
              </p:nvSpPr>
              <p:spPr>
                <a:xfrm>
                  <a:off x="1686825" y="1312525"/>
                  <a:ext cx="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8" extrusionOk="0">
                      <a:moveTo>
                        <a:pt x="0" y="57"/>
                      </a:move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1"/>
                      </a:lnTo>
                      <a:lnTo>
                        <a:pt x="0" y="57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83A9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3" name="Google Shape;7443;p15"/>
                <p:cNvSpPr/>
                <p:nvPr/>
              </p:nvSpPr>
              <p:spPr>
                <a:xfrm>
                  <a:off x="1686825" y="1312525"/>
                  <a:ext cx="28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4" extrusionOk="0">
                      <a:moveTo>
                        <a:pt x="113" y="1"/>
                      </a:moveTo>
                      <a:lnTo>
                        <a:pt x="0" y="57"/>
                      </a:lnTo>
                      <a:lnTo>
                        <a:pt x="113" y="113"/>
                      </a:lnTo>
                      <a:lnTo>
                        <a:pt x="113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83A9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4" name="Google Shape;7444;p15"/>
                <p:cNvSpPr/>
                <p:nvPr/>
              </p:nvSpPr>
              <p:spPr>
                <a:xfrm>
                  <a:off x="1689625" y="1312525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1" y="1"/>
                      </a:moveTo>
                      <a:lnTo>
                        <a:pt x="1" y="113"/>
                      </a:lnTo>
                      <a:lnTo>
                        <a:pt x="57" y="113"/>
                      </a:lnTo>
                      <a:lnTo>
                        <a:pt x="57" y="57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90B5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5" name="Google Shape;7445;p15"/>
                <p:cNvSpPr/>
                <p:nvPr/>
              </p:nvSpPr>
              <p:spPr>
                <a:xfrm>
                  <a:off x="1973475" y="1132675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113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B3D3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6" name="Google Shape;7446;p15"/>
                <p:cNvSpPr/>
                <p:nvPr/>
              </p:nvSpPr>
              <p:spPr>
                <a:xfrm>
                  <a:off x="1928500" y="1097550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1" y="0"/>
                      </a:moveTo>
                      <a:lnTo>
                        <a:pt x="113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7D6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7" name="Google Shape;7447;p15"/>
                <p:cNvSpPr/>
                <p:nvPr/>
              </p:nvSpPr>
              <p:spPr>
                <a:xfrm>
                  <a:off x="2001575" y="1128450"/>
                  <a:ext cx="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8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BC9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8" name="Google Shape;7448;p15"/>
                <p:cNvSpPr/>
                <p:nvPr/>
              </p:nvSpPr>
              <p:spPr>
                <a:xfrm>
                  <a:off x="2047950" y="1163600"/>
                  <a:ext cx="59025" cy="6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1" h="2417" extrusionOk="0">
                      <a:moveTo>
                        <a:pt x="1237" y="0"/>
                      </a:moveTo>
                      <a:lnTo>
                        <a:pt x="1180" y="56"/>
                      </a:lnTo>
                      <a:lnTo>
                        <a:pt x="1124" y="169"/>
                      </a:lnTo>
                      <a:lnTo>
                        <a:pt x="1180" y="225"/>
                      </a:lnTo>
                      <a:lnTo>
                        <a:pt x="1124" y="281"/>
                      </a:lnTo>
                      <a:lnTo>
                        <a:pt x="1068" y="337"/>
                      </a:lnTo>
                      <a:lnTo>
                        <a:pt x="899" y="618"/>
                      </a:lnTo>
                      <a:lnTo>
                        <a:pt x="843" y="731"/>
                      </a:lnTo>
                      <a:lnTo>
                        <a:pt x="674" y="787"/>
                      </a:lnTo>
                      <a:lnTo>
                        <a:pt x="674" y="843"/>
                      </a:lnTo>
                      <a:lnTo>
                        <a:pt x="731" y="899"/>
                      </a:lnTo>
                      <a:lnTo>
                        <a:pt x="787" y="956"/>
                      </a:lnTo>
                      <a:lnTo>
                        <a:pt x="843" y="956"/>
                      </a:lnTo>
                      <a:lnTo>
                        <a:pt x="899" y="843"/>
                      </a:lnTo>
                      <a:lnTo>
                        <a:pt x="1012" y="899"/>
                      </a:lnTo>
                      <a:lnTo>
                        <a:pt x="1180" y="1012"/>
                      </a:lnTo>
                      <a:lnTo>
                        <a:pt x="1180" y="1068"/>
                      </a:lnTo>
                      <a:lnTo>
                        <a:pt x="1124" y="1124"/>
                      </a:lnTo>
                      <a:lnTo>
                        <a:pt x="955" y="1124"/>
                      </a:lnTo>
                      <a:lnTo>
                        <a:pt x="843" y="1180"/>
                      </a:lnTo>
                      <a:lnTo>
                        <a:pt x="731" y="1237"/>
                      </a:lnTo>
                      <a:lnTo>
                        <a:pt x="674" y="1237"/>
                      </a:lnTo>
                      <a:lnTo>
                        <a:pt x="618" y="1180"/>
                      </a:lnTo>
                      <a:lnTo>
                        <a:pt x="562" y="1124"/>
                      </a:lnTo>
                      <a:lnTo>
                        <a:pt x="562" y="1180"/>
                      </a:lnTo>
                      <a:lnTo>
                        <a:pt x="506" y="1349"/>
                      </a:lnTo>
                      <a:lnTo>
                        <a:pt x="562" y="1461"/>
                      </a:lnTo>
                      <a:lnTo>
                        <a:pt x="562" y="1518"/>
                      </a:lnTo>
                      <a:lnTo>
                        <a:pt x="393" y="1518"/>
                      </a:lnTo>
                      <a:lnTo>
                        <a:pt x="337" y="1405"/>
                      </a:lnTo>
                      <a:lnTo>
                        <a:pt x="225" y="1293"/>
                      </a:lnTo>
                      <a:lnTo>
                        <a:pt x="56" y="1461"/>
                      </a:lnTo>
                      <a:lnTo>
                        <a:pt x="169" y="1630"/>
                      </a:lnTo>
                      <a:lnTo>
                        <a:pt x="169" y="1686"/>
                      </a:lnTo>
                      <a:lnTo>
                        <a:pt x="112" y="1742"/>
                      </a:lnTo>
                      <a:lnTo>
                        <a:pt x="0" y="1799"/>
                      </a:lnTo>
                      <a:lnTo>
                        <a:pt x="56" y="1855"/>
                      </a:lnTo>
                      <a:lnTo>
                        <a:pt x="112" y="1967"/>
                      </a:lnTo>
                      <a:lnTo>
                        <a:pt x="56" y="2080"/>
                      </a:lnTo>
                      <a:lnTo>
                        <a:pt x="56" y="2136"/>
                      </a:lnTo>
                      <a:lnTo>
                        <a:pt x="225" y="2136"/>
                      </a:lnTo>
                      <a:lnTo>
                        <a:pt x="281" y="2080"/>
                      </a:lnTo>
                      <a:lnTo>
                        <a:pt x="337" y="2023"/>
                      </a:lnTo>
                      <a:lnTo>
                        <a:pt x="337" y="1967"/>
                      </a:lnTo>
                      <a:lnTo>
                        <a:pt x="562" y="1967"/>
                      </a:lnTo>
                      <a:lnTo>
                        <a:pt x="674" y="1855"/>
                      </a:lnTo>
                      <a:lnTo>
                        <a:pt x="731" y="1742"/>
                      </a:lnTo>
                      <a:lnTo>
                        <a:pt x="731" y="1686"/>
                      </a:lnTo>
                      <a:lnTo>
                        <a:pt x="787" y="1630"/>
                      </a:lnTo>
                      <a:lnTo>
                        <a:pt x="843" y="1742"/>
                      </a:lnTo>
                      <a:lnTo>
                        <a:pt x="899" y="1799"/>
                      </a:lnTo>
                      <a:lnTo>
                        <a:pt x="899" y="1855"/>
                      </a:lnTo>
                      <a:lnTo>
                        <a:pt x="955" y="1855"/>
                      </a:lnTo>
                      <a:lnTo>
                        <a:pt x="1012" y="1799"/>
                      </a:lnTo>
                      <a:lnTo>
                        <a:pt x="1068" y="1518"/>
                      </a:lnTo>
                      <a:lnTo>
                        <a:pt x="1068" y="1461"/>
                      </a:lnTo>
                      <a:lnTo>
                        <a:pt x="1180" y="1461"/>
                      </a:lnTo>
                      <a:lnTo>
                        <a:pt x="1237" y="1518"/>
                      </a:lnTo>
                      <a:lnTo>
                        <a:pt x="1293" y="1574"/>
                      </a:lnTo>
                      <a:lnTo>
                        <a:pt x="1349" y="1630"/>
                      </a:lnTo>
                      <a:lnTo>
                        <a:pt x="1293" y="1686"/>
                      </a:lnTo>
                      <a:lnTo>
                        <a:pt x="1237" y="1799"/>
                      </a:lnTo>
                      <a:lnTo>
                        <a:pt x="1180" y="1911"/>
                      </a:lnTo>
                      <a:lnTo>
                        <a:pt x="1237" y="2136"/>
                      </a:lnTo>
                      <a:lnTo>
                        <a:pt x="1293" y="2417"/>
                      </a:lnTo>
                      <a:lnTo>
                        <a:pt x="1349" y="2417"/>
                      </a:lnTo>
                      <a:lnTo>
                        <a:pt x="1405" y="2361"/>
                      </a:lnTo>
                      <a:lnTo>
                        <a:pt x="1461" y="2305"/>
                      </a:lnTo>
                      <a:lnTo>
                        <a:pt x="1518" y="2248"/>
                      </a:lnTo>
                      <a:lnTo>
                        <a:pt x="1855" y="2080"/>
                      </a:lnTo>
                      <a:lnTo>
                        <a:pt x="2248" y="1855"/>
                      </a:lnTo>
                      <a:lnTo>
                        <a:pt x="2304" y="1742"/>
                      </a:lnTo>
                      <a:lnTo>
                        <a:pt x="2361" y="1686"/>
                      </a:lnTo>
                      <a:lnTo>
                        <a:pt x="2361" y="1630"/>
                      </a:lnTo>
                      <a:lnTo>
                        <a:pt x="2361" y="1574"/>
                      </a:lnTo>
                      <a:lnTo>
                        <a:pt x="2304" y="1461"/>
                      </a:lnTo>
                      <a:lnTo>
                        <a:pt x="2192" y="1461"/>
                      </a:lnTo>
                      <a:lnTo>
                        <a:pt x="2192" y="1518"/>
                      </a:lnTo>
                      <a:lnTo>
                        <a:pt x="2080" y="1518"/>
                      </a:lnTo>
                      <a:lnTo>
                        <a:pt x="2023" y="1405"/>
                      </a:lnTo>
                      <a:lnTo>
                        <a:pt x="2023" y="1124"/>
                      </a:lnTo>
                      <a:lnTo>
                        <a:pt x="1967" y="1068"/>
                      </a:lnTo>
                      <a:lnTo>
                        <a:pt x="1911" y="1068"/>
                      </a:lnTo>
                      <a:lnTo>
                        <a:pt x="1911" y="1124"/>
                      </a:lnTo>
                      <a:lnTo>
                        <a:pt x="1799" y="1180"/>
                      </a:lnTo>
                      <a:lnTo>
                        <a:pt x="1742" y="1068"/>
                      </a:lnTo>
                      <a:lnTo>
                        <a:pt x="1742" y="956"/>
                      </a:lnTo>
                      <a:lnTo>
                        <a:pt x="1630" y="843"/>
                      </a:lnTo>
                      <a:lnTo>
                        <a:pt x="1518" y="731"/>
                      </a:lnTo>
                      <a:lnTo>
                        <a:pt x="1518" y="675"/>
                      </a:lnTo>
                      <a:lnTo>
                        <a:pt x="1574" y="562"/>
                      </a:lnTo>
                      <a:lnTo>
                        <a:pt x="1574" y="506"/>
                      </a:lnTo>
                      <a:lnTo>
                        <a:pt x="1518" y="506"/>
                      </a:lnTo>
                      <a:lnTo>
                        <a:pt x="1405" y="450"/>
                      </a:lnTo>
                      <a:lnTo>
                        <a:pt x="1405" y="394"/>
                      </a:lnTo>
                      <a:lnTo>
                        <a:pt x="1405" y="337"/>
                      </a:lnTo>
                      <a:lnTo>
                        <a:pt x="1461" y="281"/>
                      </a:lnTo>
                      <a:lnTo>
                        <a:pt x="1630" y="169"/>
                      </a:lnTo>
                      <a:lnTo>
                        <a:pt x="1630" y="113"/>
                      </a:lnTo>
                      <a:lnTo>
                        <a:pt x="1518" y="113"/>
                      </a:lnTo>
                      <a:lnTo>
                        <a:pt x="1518" y="56"/>
                      </a:lnTo>
                      <a:lnTo>
                        <a:pt x="1461" y="0"/>
                      </a:lnTo>
                      <a:lnTo>
                        <a:pt x="1349" y="0"/>
                      </a:lnTo>
                      <a:lnTo>
                        <a:pt x="1349" y="56"/>
                      </a:lnTo>
                      <a:lnTo>
                        <a:pt x="1293" y="0"/>
                      </a:lnTo>
                      <a:close/>
                    </a:path>
                  </a:pathLst>
                </a:custGeom>
                <a:solidFill>
                  <a:srgbClr val="C4DE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9" name="Google Shape;7449;p15"/>
                <p:cNvSpPr/>
                <p:nvPr/>
              </p:nvSpPr>
              <p:spPr>
                <a:xfrm>
                  <a:off x="2031075" y="1131275"/>
                  <a:ext cx="21100" cy="2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" h="844" extrusionOk="0">
                      <a:moveTo>
                        <a:pt x="282" y="0"/>
                      </a:moveTo>
                      <a:lnTo>
                        <a:pt x="169" y="57"/>
                      </a:lnTo>
                      <a:lnTo>
                        <a:pt x="113" y="113"/>
                      </a:lnTo>
                      <a:lnTo>
                        <a:pt x="57" y="281"/>
                      </a:lnTo>
                      <a:lnTo>
                        <a:pt x="1" y="338"/>
                      </a:lnTo>
                      <a:lnTo>
                        <a:pt x="1" y="506"/>
                      </a:lnTo>
                      <a:lnTo>
                        <a:pt x="1" y="562"/>
                      </a:lnTo>
                      <a:lnTo>
                        <a:pt x="57" y="619"/>
                      </a:lnTo>
                      <a:lnTo>
                        <a:pt x="169" y="619"/>
                      </a:lnTo>
                      <a:lnTo>
                        <a:pt x="225" y="562"/>
                      </a:lnTo>
                      <a:lnTo>
                        <a:pt x="282" y="562"/>
                      </a:lnTo>
                      <a:lnTo>
                        <a:pt x="338" y="675"/>
                      </a:lnTo>
                      <a:lnTo>
                        <a:pt x="506" y="675"/>
                      </a:lnTo>
                      <a:lnTo>
                        <a:pt x="563" y="731"/>
                      </a:lnTo>
                      <a:lnTo>
                        <a:pt x="619" y="787"/>
                      </a:lnTo>
                      <a:lnTo>
                        <a:pt x="675" y="843"/>
                      </a:lnTo>
                      <a:lnTo>
                        <a:pt x="731" y="787"/>
                      </a:lnTo>
                      <a:lnTo>
                        <a:pt x="844" y="562"/>
                      </a:lnTo>
                      <a:lnTo>
                        <a:pt x="844" y="506"/>
                      </a:lnTo>
                      <a:lnTo>
                        <a:pt x="731" y="338"/>
                      </a:lnTo>
                      <a:lnTo>
                        <a:pt x="675" y="394"/>
                      </a:lnTo>
                      <a:lnTo>
                        <a:pt x="563" y="450"/>
                      </a:lnTo>
                      <a:lnTo>
                        <a:pt x="450" y="113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rgbClr val="B3D2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0" name="Google Shape;7450;p15"/>
                <p:cNvSpPr/>
                <p:nvPr/>
              </p:nvSpPr>
              <p:spPr>
                <a:xfrm>
                  <a:off x="2063400" y="1150950"/>
                  <a:ext cx="16875" cy="2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5" h="844" extrusionOk="0">
                      <a:moveTo>
                        <a:pt x="169" y="0"/>
                      </a:moveTo>
                      <a:lnTo>
                        <a:pt x="113" y="56"/>
                      </a:lnTo>
                      <a:lnTo>
                        <a:pt x="113" y="169"/>
                      </a:lnTo>
                      <a:lnTo>
                        <a:pt x="56" y="225"/>
                      </a:lnTo>
                      <a:lnTo>
                        <a:pt x="0" y="394"/>
                      </a:lnTo>
                      <a:lnTo>
                        <a:pt x="169" y="506"/>
                      </a:lnTo>
                      <a:lnTo>
                        <a:pt x="225" y="731"/>
                      </a:lnTo>
                      <a:lnTo>
                        <a:pt x="281" y="843"/>
                      </a:lnTo>
                      <a:lnTo>
                        <a:pt x="506" y="843"/>
                      </a:lnTo>
                      <a:lnTo>
                        <a:pt x="562" y="787"/>
                      </a:lnTo>
                      <a:lnTo>
                        <a:pt x="562" y="731"/>
                      </a:lnTo>
                      <a:lnTo>
                        <a:pt x="562" y="619"/>
                      </a:lnTo>
                      <a:lnTo>
                        <a:pt x="675" y="506"/>
                      </a:lnTo>
                      <a:lnTo>
                        <a:pt x="619" y="281"/>
                      </a:lnTo>
                      <a:lnTo>
                        <a:pt x="562" y="169"/>
                      </a:lnTo>
                      <a:lnTo>
                        <a:pt x="450" y="113"/>
                      </a:lnTo>
                      <a:lnTo>
                        <a:pt x="225" y="113"/>
                      </a:lnTo>
                      <a:lnTo>
                        <a:pt x="225" y="56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B9D6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1" name="Google Shape;7451;p15"/>
                <p:cNvSpPr/>
                <p:nvPr/>
              </p:nvSpPr>
              <p:spPr>
                <a:xfrm>
                  <a:off x="2053550" y="1139700"/>
                  <a:ext cx="16900" cy="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" h="732" extrusionOk="0">
                      <a:moveTo>
                        <a:pt x="57" y="1"/>
                      </a:moveTo>
                      <a:lnTo>
                        <a:pt x="57" y="225"/>
                      </a:lnTo>
                      <a:lnTo>
                        <a:pt x="113" y="282"/>
                      </a:lnTo>
                      <a:lnTo>
                        <a:pt x="57" y="450"/>
                      </a:lnTo>
                      <a:lnTo>
                        <a:pt x="1" y="619"/>
                      </a:lnTo>
                      <a:lnTo>
                        <a:pt x="57" y="731"/>
                      </a:lnTo>
                      <a:lnTo>
                        <a:pt x="113" y="675"/>
                      </a:lnTo>
                      <a:lnTo>
                        <a:pt x="282" y="675"/>
                      </a:lnTo>
                      <a:lnTo>
                        <a:pt x="338" y="619"/>
                      </a:lnTo>
                      <a:lnTo>
                        <a:pt x="507" y="506"/>
                      </a:lnTo>
                      <a:lnTo>
                        <a:pt x="563" y="450"/>
                      </a:lnTo>
                      <a:lnTo>
                        <a:pt x="675" y="450"/>
                      </a:lnTo>
                      <a:lnTo>
                        <a:pt x="563" y="394"/>
                      </a:lnTo>
                      <a:lnTo>
                        <a:pt x="338" y="394"/>
                      </a:lnTo>
                      <a:lnTo>
                        <a:pt x="282" y="282"/>
                      </a:lnTo>
                      <a:lnTo>
                        <a:pt x="282" y="113"/>
                      </a:lnTo>
                      <a:lnTo>
                        <a:pt x="282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B3D2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2" name="Google Shape;7452;p15"/>
                <p:cNvSpPr/>
                <p:nvPr/>
              </p:nvSpPr>
              <p:spPr>
                <a:xfrm>
                  <a:off x="2028275" y="1125650"/>
                  <a:ext cx="9850" cy="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07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6" y="169"/>
                      </a:lnTo>
                      <a:lnTo>
                        <a:pt x="56" y="282"/>
                      </a:lnTo>
                      <a:lnTo>
                        <a:pt x="113" y="394"/>
                      </a:lnTo>
                      <a:lnTo>
                        <a:pt x="169" y="506"/>
                      </a:lnTo>
                      <a:lnTo>
                        <a:pt x="225" y="450"/>
                      </a:lnTo>
                      <a:lnTo>
                        <a:pt x="281" y="394"/>
                      </a:lnTo>
                      <a:lnTo>
                        <a:pt x="337" y="338"/>
                      </a:lnTo>
                      <a:lnTo>
                        <a:pt x="394" y="338"/>
                      </a:lnTo>
                      <a:lnTo>
                        <a:pt x="394" y="225"/>
                      </a:lnTo>
                      <a:lnTo>
                        <a:pt x="337" y="1"/>
                      </a:lnTo>
                      <a:close/>
                    </a:path>
                  </a:pathLst>
                </a:custGeom>
                <a:solidFill>
                  <a:srgbClr val="ABC9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3" name="Google Shape;7453;p15"/>
                <p:cNvSpPr/>
                <p:nvPr/>
              </p:nvSpPr>
              <p:spPr>
                <a:xfrm>
                  <a:off x="2091500" y="1169200"/>
                  <a:ext cx="98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282" extrusionOk="0">
                      <a:moveTo>
                        <a:pt x="225" y="1"/>
                      </a:moveTo>
                      <a:lnTo>
                        <a:pt x="113" y="57"/>
                      </a:lnTo>
                      <a:lnTo>
                        <a:pt x="57" y="170"/>
                      </a:lnTo>
                      <a:lnTo>
                        <a:pt x="0" y="170"/>
                      </a:lnTo>
                      <a:lnTo>
                        <a:pt x="57" y="226"/>
                      </a:lnTo>
                      <a:lnTo>
                        <a:pt x="169" y="282"/>
                      </a:lnTo>
                      <a:lnTo>
                        <a:pt x="281" y="282"/>
                      </a:lnTo>
                      <a:lnTo>
                        <a:pt x="394" y="226"/>
                      </a:lnTo>
                      <a:lnTo>
                        <a:pt x="338" y="57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ACCB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4" name="Google Shape;7454;p15"/>
                <p:cNvSpPr/>
                <p:nvPr/>
              </p:nvSpPr>
              <p:spPr>
                <a:xfrm>
                  <a:off x="2085875" y="1115825"/>
                  <a:ext cx="42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82" extrusionOk="0">
                      <a:moveTo>
                        <a:pt x="57" y="0"/>
                      </a:moveTo>
                      <a:lnTo>
                        <a:pt x="1" y="113"/>
                      </a:lnTo>
                      <a:lnTo>
                        <a:pt x="1" y="225"/>
                      </a:lnTo>
                      <a:lnTo>
                        <a:pt x="57" y="281"/>
                      </a:lnTo>
                      <a:lnTo>
                        <a:pt x="169" y="281"/>
                      </a:lnTo>
                      <a:lnTo>
                        <a:pt x="169" y="169"/>
                      </a:lnTo>
                      <a:lnTo>
                        <a:pt x="113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7C7B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5" name="Google Shape;7455;p15"/>
                <p:cNvSpPr/>
                <p:nvPr/>
              </p:nvSpPr>
              <p:spPr>
                <a:xfrm>
                  <a:off x="2045125" y="1129875"/>
                  <a:ext cx="4250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69" extrusionOk="0">
                      <a:moveTo>
                        <a:pt x="57" y="0"/>
                      </a:moveTo>
                      <a:lnTo>
                        <a:pt x="1" y="56"/>
                      </a:lnTo>
                      <a:lnTo>
                        <a:pt x="1" y="113"/>
                      </a:lnTo>
                      <a:lnTo>
                        <a:pt x="57" y="169"/>
                      </a:lnTo>
                      <a:lnTo>
                        <a:pt x="169" y="169"/>
                      </a:lnTo>
                      <a:lnTo>
                        <a:pt x="113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3D2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6" name="Google Shape;7456;p15"/>
                <p:cNvSpPr/>
                <p:nvPr/>
              </p:nvSpPr>
              <p:spPr>
                <a:xfrm>
                  <a:off x="2083075" y="112565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56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A7C7B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7" name="Google Shape;7457;p15"/>
                <p:cNvSpPr/>
                <p:nvPr/>
              </p:nvSpPr>
              <p:spPr>
                <a:xfrm>
                  <a:off x="2130850" y="1157975"/>
                  <a:ext cx="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13" extrusionOk="0">
                      <a:moveTo>
                        <a:pt x="0" y="113"/>
                      </a:moveTo>
                      <a:lnTo>
                        <a:pt x="0" y="113"/>
                      </a:lnTo>
                      <a:lnTo>
                        <a:pt x="0" y="5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113"/>
                      </a:lnTo>
                      <a:lnTo>
                        <a:pt x="0" y="113"/>
                      </a:lnTo>
                      <a:close/>
                    </a:path>
                  </a:pathLst>
                </a:custGeom>
                <a:solidFill>
                  <a:srgbClr val="B8D4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8" name="Google Shape;7458;p15"/>
                <p:cNvSpPr/>
                <p:nvPr/>
              </p:nvSpPr>
              <p:spPr>
                <a:xfrm>
                  <a:off x="2062000" y="1100350"/>
                  <a:ext cx="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8" extrusionOk="0">
                      <a:moveTo>
                        <a:pt x="0" y="57"/>
                      </a:move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1"/>
                      </a:lnTo>
                      <a:lnTo>
                        <a:pt x="0" y="57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B3D2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9" name="Google Shape;7459;p15"/>
                <p:cNvSpPr/>
                <p:nvPr/>
              </p:nvSpPr>
              <p:spPr>
                <a:xfrm>
                  <a:off x="2049350" y="1134075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3D2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0" name="Google Shape;7460;p15"/>
                <p:cNvSpPr/>
                <p:nvPr/>
              </p:nvSpPr>
              <p:spPr>
                <a:xfrm>
                  <a:off x="2052150" y="1143925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56"/>
                      </a:moveTo>
                      <a:lnTo>
                        <a:pt x="1" y="56"/>
                      </a:lnTo>
                      <a:lnTo>
                        <a:pt x="1" y="56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56"/>
                      </a:lnTo>
                      <a:lnTo>
                        <a:pt x="1" y="56"/>
                      </a:lnTo>
                      <a:close/>
                    </a:path>
                  </a:pathLst>
                </a:custGeom>
                <a:solidFill>
                  <a:srgbClr val="BDD9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1" name="Google Shape;7461;p15"/>
                <p:cNvSpPr/>
                <p:nvPr/>
              </p:nvSpPr>
              <p:spPr>
                <a:xfrm>
                  <a:off x="2067600" y="1150950"/>
                  <a:ext cx="28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3" extrusionOk="0">
                      <a:moveTo>
                        <a:pt x="1" y="0"/>
                      </a:moveTo>
                      <a:lnTo>
                        <a:pt x="57" y="113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BDD9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2" name="Google Shape;7462;p15"/>
                <p:cNvSpPr/>
                <p:nvPr/>
              </p:nvSpPr>
              <p:spPr>
                <a:xfrm>
                  <a:off x="2080250" y="11636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0"/>
                      </a:moveTo>
                      <a:lnTo>
                        <a:pt x="57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9D6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3" name="Google Shape;7463;p15"/>
                <p:cNvSpPr/>
                <p:nvPr/>
              </p:nvSpPr>
              <p:spPr>
                <a:xfrm>
                  <a:off x="2115375" y="1152350"/>
                  <a:ext cx="14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13" extrusionOk="0">
                      <a:moveTo>
                        <a:pt x="1" y="113"/>
                      </a:moveTo>
                      <a:lnTo>
                        <a:pt x="1" y="113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1" y="113"/>
                      </a:lnTo>
                      <a:lnTo>
                        <a:pt x="1" y="113"/>
                      </a:lnTo>
                      <a:close/>
                    </a:path>
                  </a:pathLst>
                </a:custGeom>
                <a:solidFill>
                  <a:srgbClr val="B8D4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4" name="Google Shape;7464;p15"/>
                <p:cNvSpPr/>
                <p:nvPr/>
              </p:nvSpPr>
              <p:spPr>
                <a:xfrm>
                  <a:off x="2113975" y="1155150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8D4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5" name="Google Shape;7465;p15"/>
                <p:cNvSpPr/>
                <p:nvPr/>
              </p:nvSpPr>
              <p:spPr>
                <a:xfrm>
                  <a:off x="2142075" y="1148125"/>
                  <a:ext cx="7050" cy="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395" extrusionOk="0">
                      <a:moveTo>
                        <a:pt x="57" y="1"/>
                      </a:moveTo>
                      <a:lnTo>
                        <a:pt x="57" y="57"/>
                      </a:lnTo>
                      <a:lnTo>
                        <a:pt x="57" y="113"/>
                      </a:lnTo>
                      <a:lnTo>
                        <a:pt x="57" y="226"/>
                      </a:lnTo>
                      <a:lnTo>
                        <a:pt x="1" y="282"/>
                      </a:lnTo>
                      <a:lnTo>
                        <a:pt x="57" y="338"/>
                      </a:lnTo>
                      <a:lnTo>
                        <a:pt x="169" y="394"/>
                      </a:lnTo>
                      <a:lnTo>
                        <a:pt x="226" y="282"/>
                      </a:lnTo>
                      <a:lnTo>
                        <a:pt x="282" y="113"/>
                      </a:lnTo>
                      <a:lnTo>
                        <a:pt x="169" y="113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DCBB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6" name="Google Shape;7466;p15"/>
                <p:cNvSpPr/>
                <p:nvPr/>
              </p:nvSpPr>
              <p:spPr>
                <a:xfrm>
                  <a:off x="2108350" y="1110200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1" y="0"/>
                      </a:moveTo>
                      <a:lnTo>
                        <a:pt x="57" y="56"/>
                      </a:lnTo>
                      <a:lnTo>
                        <a:pt x="113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2CF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7" name="Google Shape;7467;p15"/>
                <p:cNvSpPr/>
                <p:nvPr/>
              </p:nvSpPr>
              <p:spPr>
                <a:xfrm>
                  <a:off x="2121000" y="1142525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0"/>
                      </a:moveTo>
                      <a:lnTo>
                        <a:pt x="1" y="56"/>
                      </a:lnTo>
                      <a:lnTo>
                        <a:pt x="1" y="5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2CF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8" name="Google Shape;7468;p15"/>
                <p:cNvSpPr/>
                <p:nvPr/>
              </p:nvSpPr>
              <p:spPr>
                <a:xfrm>
                  <a:off x="2144900" y="11579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6" y="0"/>
                      </a:move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ADCBB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9" name="Google Shape;7469;p15"/>
                <p:cNvSpPr/>
                <p:nvPr/>
              </p:nvSpPr>
              <p:spPr>
                <a:xfrm>
                  <a:off x="2102750" y="1169200"/>
                  <a:ext cx="84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282" extrusionOk="0">
                      <a:moveTo>
                        <a:pt x="169" y="1"/>
                      </a:moveTo>
                      <a:lnTo>
                        <a:pt x="56" y="57"/>
                      </a:lnTo>
                      <a:lnTo>
                        <a:pt x="0" y="170"/>
                      </a:lnTo>
                      <a:lnTo>
                        <a:pt x="112" y="282"/>
                      </a:lnTo>
                      <a:lnTo>
                        <a:pt x="225" y="226"/>
                      </a:lnTo>
                      <a:lnTo>
                        <a:pt x="337" y="170"/>
                      </a:lnTo>
                      <a:lnTo>
                        <a:pt x="337" y="113"/>
                      </a:lnTo>
                      <a:lnTo>
                        <a:pt x="337" y="1"/>
                      </a:lnTo>
                      <a:close/>
                    </a:path>
                  </a:pathLst>
                </a:custGeom>
                <a:solidFill>
                  <a:srgbClr val="ACCB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0" name="Google Shape;7470;p15"/>
                <p:cNvSpPr/>
                <p:nvPr/>
              </p:nvSpPr>
              <p:spPr>
                <a:xfrm>
                  <a:off x="2147700" y="1111600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1" y="0"/>
                      </a:moveTo>
                      <a:lnTo>
                        <a:pt x="1" y="57"/>
                      </a:lnTo>
                      <a:lnTo>
                        <a:pt x="57" y="57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BBD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1" name="Google Shape;7471;p15"/>
                <p:cNvSpPr/>
                <p:nvPr/>
              </p:nvSpPr>
              <p:spPr>
                <a:xfrm>
                  <a:off x="2143475" y="1135475"/>
                  <a:ext cx="145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" extrusionOk="0">
                      <a:moveTo>
                        <a:pt x="57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8D4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2" name="Google Shape;7472;p15"/>
                <p:cNvSpPr/>
                <p:nvPr/>
              </p:nvSpPr>
              <p:spPr>
                <a:xfrm>
                  <a:off x="2170175" y="1148125"/>
                  <a:ext cx="28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4" extrusionOk="0">
                      <a:moveTo>
                        <a:pt x="1" y="1"/>
                      </a:moveTo>
                      <a:lnTo>
                        <a:pt x="57" y="113"/>
                      </a:lnTo>
                      <a:lnTo>
                        <a:pt x="113" y="113"/>
                      </a:lnTo>
                      <a:lnTo>
                        <a:pt x="113" y="57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DCBB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3" name="Google Shape;7473;p15"/>
                <p:cNvSpPr/>
                <p:nvPr/>
              </p:nvSpPr>
              <p:spPr>
                <a:xfrm>
                  <a:off x="2083075" y="1219800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113" y="0"/>
                      </a:moveTo>
                      <a:lnTo>
                        <a:pt x="56" y="57"/>
                      </a:lnTo>
                      <a:lnTo>
                        <a:pt x="0" y="113"/>
                      </a:lnTo>
                      <a:lnTo>
                        <a:pt x="56" y="113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BFDB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4" name="Google Shape;7474;p15"/>
                <p:cNvSpPr/>
                <p:nvPr/>
              </p:nvSpPr>
              <p:spPr>
                <a:xfrm>
                  <a:off x="2040900" y="1197325"/>
                  <a:ext cx="56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338" extrusionOk="0">
                      <a:moveTo>
                        <a:pt x="113" y="0"/>
                      </a:moveTo>
                      <a:lnTo>
                        <a:pt x="113" y="56"/>
                      </a:lnTo>
                      <a:lnTo>
                        <a:pt x="1" y="56"/>
                      </a:lnTo>
                      <a:lnTo>
                        <a:pt x="1" y="169"/>
                      </a:lnTo>
                      <a:lnTo>
                        <a:pt x="57" y="281"/>
                      </a:lnTo>
                      <a:lnTo>
                        <a:pt x="170" y="337"/>
                      </a:lnTo>
                      <a:lnTo>
                        <a:pt x="226" y="281"/>
                      </a:lnTo>
                      <a:lnTo>
                        <a:pt x="226" y="169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rgbClr val="C4DE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5" name="Google Shape;7475;p15"/>
                <p:cNvSpPr/>
                <p:nvPr/>
              </p:nvSpPr>
              <p:spPr>
                <a:xfrm>
                  <a:off x="2043725" y="1191700"/>
                  <a:ext cx="2825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226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0" y="113"/>
                      </a:lnTo>
                      <a:lnTo>
                        <a:pt x="57" y="169"/>
                      </a:lnTo>
                      <a:lnTo>
                        <a:pt x="0" y="225"/>
                      </a:lnTo>
                      <a:lnTo>
                        <a:pt x="113" y="225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C4DE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6" name="Google Shape;7476;p15"/>
                <p:cNvSpPr/>
                <p:nvPr/>
              </p:nvSpPr>
              <p:spPr>
                <a:xfrm>
                  <a:off x="1887750" y="1172025"/>
                  <a:ext cx="12675" cy="1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450" extrusionOk="0">
                      <a:moveTo>
                        <a:pt x="57" y="0"/>
                      </a:moveTo>
                      <a:lnTo>
                        <a:pt x="1" y="113"/>
                      </a:lnTo>
                      <a:lnTo>
                        <a:pt x="1" y="169"/>
                      </a:lnTo>
                      <a:lnTo>
                        <a:pt x="57" y="225"/>
                      </a:lnTo>
                      <a:lnTo>
                        <a:pt x="338" y="225"/>
                      </a:lnTo>
                      <a:lnTo>
                        <a:pt x="338" y="394"/>
                      </a:lnTo>
                      <a:lnTo>
                        <a:pt x="338" y="450"/>
                      </a:lnTo>
                      <a:lnTo>
                        <a:pt x="394" y="450"/>
                      </a:lnTo>
                      <a:lnTo>
                        <a:pt x="450" y="394"/>
                      </a:lnTo>
                      <a:lnTo>
                        <a:pt x="506" y="281"/>
                      </a:lnTo>
                      <a:lnTo>
                        <a:pt x="506" y="169"/>
                      </a:lnTo>
                      <a:lnTo>
                        <a:pt x="450" y="113"/>
                      </a:lnTo>
                      <a:lnTo>
                        <a:pt x="394" y="57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B0CF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7" name="Google Shape;7477;p15"/>
                <p:cNvSpPr/>
                <p:nvPr/>
              </p:nvSpPr>
              <p:spPr>
                <a:xfrm>
                  <a:off x="1903200" y="1170625"/>
                  <a:ext cx="42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82" extrusionOk="0">
                      <a:moveTo>
                        <a:pt x="113" y="0"/>
                      </a:moveTo>
                      <a:lnTo>
                        <a:pt x="57" y="113"/>
                      </a:lnTo>
                      <a:lnTo>
                        <a:pt x="1" y="169"/>
                      </a:lnTo>
                      <a:lnTo>
                        <a:pt x="57" y="281"/>
                      </a:lnTo>
                      <a:lnTo>
                        <a:pt x="113" y="281"/>
                      </a:lnTo>
                      <a:lnTo>
                        <a:pt x="169" y="225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B0CF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8" name="Google Shape;7478;p15"/>
                <p:cNvSpPr/>
                <p:nvPr/>
              </p:nvSpPr>
              <p:spPr>
                <a:xfrm>
                  <a:off x="1893375" y="1141100"/>
                  <a:ext cx="42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70" extrusionOk="0">
                      <a:moveTo>
                        <a:pt x="57" y="1"/>
                      </a:moveTo>
                      <a:lnTo>
                        <a:pt x="0" y="57"/>
                      </a:lnTo>
                      <a:lnTo>
                        <a:pt x="57" y="113"/>
                      </a:lnTo>
                      <a:lnTo>
                        <a:pt x="113" y="169"/>
                      </a:lnTo>
                      <a:lnTo>
                        <a:pt x="169" y="169"/>
                      </a:lnTo>
                      <a:lnTo>
                        <a:pt x="169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BC9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9" name="Google Shape;7479;p15"/>
                <p:cNvSpPr/>
                <p:nvPr/>
              </p:nvSpPr>
              <p:spPr>
                <a:xfrm>
                  <a:off x="1876500" y="1138300"/>
                  <a:ext cx="28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282" extrusionOk="0">
                      <a:moveTo>
                        <a:pt x="57" y="0"/>
                      </a:moveTo>
                      <a:lnTo>
                        <a:pt x="1" y="113"/>
                      </a:lnTo>
                      <a:lnTo>
                        <a:pt x="57" y="281"/>
                      </a:lnTo>
                      <a:lnTo>
                        <a:pt x="113" y="113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BC9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0" name="Google Shape;7480;p15"/>
                <p:cNvSpPr/>
                <p:nvPr/>
              </p:nvSpPr>
              <p:spPr>
                <a:xfrm>
                  <a:off x="1907425" y="11874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1"/>
                      </a:moveTo>
                      <a:lnTo>
                        <a:pt x="0" y="57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0CF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1" name="Google Shape;7481;p15"/>
                <p:cNvSpPr/>
                <p:nvPr/>
              </p:nvSpPr>
              <p:spPr>
                <a:xfrm>
                  <a:off x="1907425" y="1193100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0" y="0"/>
                      </a:moveTo>
                      <a:lnTo>
                        <a:pt x="0" y="57"/>
                      </a:lnTo>
                      <a:lnTo>
                        <a:pt x="57" y="113"/>
                      </a:lnTo>
                      <a:lnTo>
                        <a:pt x="57" y="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0CF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2" name="Google Shape;7482;p15"/>
                <p:cNvSpPr/>
                <p:nvPr/>
              </p:nvSpPr>
              <p:spPr>
                <a:xfrm>
                  <a:off x="1828725" y="117622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B2D0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3" name="Google Shape;7483;p15"/>
                <p:cNvSpPr/>
                <p:nvPr/>
              </p:nvSpPr>
              <p:spPr>
                <a:xfrm>
                  <a:off x="1950975" y="1173425"/>
                  <a:ext cx="42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6" extrusionOk="0">
                      <a:moveTo>
                        <a:pt x="1" y="1"/>
                      </a:moveTo>
                      <a:lnTo>
                        <a:pt x="57" y="225"/>
                      </a:lnTo>
                      <a:lnTo>
                        <a:pt x="113" y="225"/>
                      </a:lnTo>
                      <a:lnTo>
                        <a:pt x="169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ACCC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4" name="Google Shape;7484;p15"/>
                <p:cNvSpPr/>
                <p:nvPr/>
              </p:nvSpPr>
              <p:spPr>
                <a:xfrm>
                  <a:off x="1987525" y="1170625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56" y="0"/>
                      </a:moveTo>
                      <a:lnTo>
                        <a:pt x="0" y="113"/>
                      </a:lnTo>
                      <a:lnTo>
                        <a:pt x="56" y="113"/>
                      </a:lnTo>
                      <a:lnTo>
                        <a:pt x="56" y="56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ABC9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5" name="Google Shape;7485;p15"/>
                <p:cNvSpPr/>
                <p:nvPr/>
              </p:nvSpPr>
              <p:spPr>
                <a:xfrm>
                  <a:off x="1988925" y="1169200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BC9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6" name="Google Shape;7486;p15"/>
                <p:cNvSpPr/>
                <p:nvPr/>
              </p:nvSpPr>
              <p:spPr>
                <a:xfrm>
                  <a:off x="1993125" y="1202925"/>
                  <a:ext cx="145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57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4C6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7" name="Google Shape;7487;p15"/>
                <p:cNvSpPr/>
                <p:nvPr/>
              </p:nvSpPr>
              <p:spPr>
                <a:xfrm>
                  <a:off x="2015625" y="1143925"/>
                  <a:ext cx="23900" cy="1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788" extrusionOk="0">
                      <a:moveTo>
                        <a:pt x="169" y="0"/>
                      </a:moveTo>
                      <a:lnTo>
                        <a:pt x="113" y="113"/>
                      </a:lnTo>
                      <a:lnTo>
                        <a:pt x="113" y="394"/>
                      </a:lnTo>
                      <a:lnTo>
                        <a:pt x="56" y="506"/>
                      </a:lnTo>
                      <a:lnTo>
                        <a:pt x="0" y="618"/>
                      </a:lnTo>
                      <a:lnTo>
                        <a:pt x="113" y="618"/>
                      </a:lnTo>
                      <a:lnTo>
                        <a:pt x="225" y="675"/>
                      </a:lnTo>
                      <a:lnTo>
                        <a:pt x="394" y="787"/>
                      </a:lnTo>
                      <a:lnTo>
                        <a:pt x="506" y="675"/>
                      </a:lnTo>
                      <a:lnTo>
                        <a:pt x="731" y="506"/>
                      </a:lnTo>
                      <a:lnTo>
                        <a:pt x="843" y="281"/>
                      </a:lnTo>
                      <a:lnTo>
                        <a:pt x="956" y="169"/>
                      </a:lnTo>
                      <a:lnTo>
                        <a:pt x="900" y="0"/>
                      </a:lnTo>
                      <a:lnTo>
                        <a:pt x="843" y="0"/>
                      </a:lnTo>
                      <a:lnTo>
                        <a:pt x="843" y="56"/>
                      </a:lnTo>
                      <a:lnTo>
                        <a:pt x="731" y="169"/>
                      </a:lnTo>
                      <a:lnTo>
                        <a:pt x="675" y="113"/>
                      </a:lnTo>
                      <a:lnTo>
                        <a:pt x="619" y="0"/>
                      </a:lnTo>
                      <a:lnTo>
                        <a:pt x="394" y="113"/>
                      </a:lnTo>
                      <a:lnTo>
                        <a:pt x="338" y="113"/>
                      </a:lnTo>
                      <a:lnTo>
                        <a:pt x="225" y="56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B5D2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8" name="Google Shape;7488;p15"/>
                <p:cNvSpPr/>
                <p:nvPr/>
              </p:nvSpPr>
              <p:spPr>
                <a:xfrm>
                  <a:off x="2042325" y="1191700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56" y="0"/>
                      </a:moveTo>
                      <a:lnTo>
                        <a:pt x="0" y="56"/>
                      </a:lnTo>
                      <a:lnTo>
                        <a:pt x="56" y="11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FDB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9" name="Google Shape;7489;p15"/>
                <p:cNvSpPr/>
                <p:nvPr/>
              </p:nvSpPr>
              <p:spPr>
                <a:xfrm>
                  <a:off x="2043725" y="1195900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57" y="1"/>
                      </a:moveTo>
                      <a:lnTo>
                        <a:pt x="0" y="113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FDB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0" name="Google Shape;7490;p15"/>
                <p:cNvSpPr/>
                <p:nvPr/>
              </p:nvSpPr>
              <p:spPr>
                <a:xfrm>
                  <a:off x="2017025" y="1174825"/>
                  <a:ext cx="14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70" extrusionOk="0">
                      <a:moveTo>
                        <a:pt x="57" y="1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57" y="169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DD9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1" name="Google Shape;7491;p15"/>
                <p:cNvSpPr/>
                <p:nvPr/>
              </p:nvSpPr>
              <p:spPr>
                <a:xfrm>
                  <a:off x="2019825" y="1184675"/>
                  <a:ext cx="14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7" extrusionOk="0">
                      <a:moveTo>
                        <a:pt x="1" y="0"/>
                      </a:moveTo>
                      <a:lnTo>
                        <a:pt x="57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DD9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2" name="Google Shape;7492;p15"/>
                <p:cNvSpPr/>
                <p:nvPr/>
              </p:nvSpPr>
              <p:spPr>
                <a:xfrm>
                  <a:off x="2070425" y="1091925"/>
                  <a:ext cx="42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57" extrusionOk="0">
                      <a:moveTo>
                        <a:pt x="0" y="1"/>
                      </a:moveTo>
                      <a:lnTo>
                        <a:pt x="56" y="57"/>
                      </a:lnTo>
                      <a:lnTo>
                        <a:pt x="169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7C7B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3" name="Google Shape;7493;p15"/>
                <p:cNvSpPr/>
                <p:nvPr/>
              </p:nvSpPr>
              <p:spPr>
                <a:xfrm>
                  <a:off x="2104150" y="1082100"/>
                  <a:ext cx="42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69" extrusionOk="0">
                      <a:moveTo>
                        <a:pt x="0" y="0"/>
                      </a:moveTo>
                      <a:lnTo>
                        <a:pt x="56" y="169"/>
                      </a:lnTo>
                      <a:lnTo>
                        <a:pt x="113" y="169"/>
                      </a:lnTo>
                      <a:lnTo>
                        <a:pt x="169" y="113"/>
                      </a:lnTo>
                      <a:lnTo>
                        <a:pt x="113" y="5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C7B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4" name="Google Shape;7494;p15"/>
                <p:cNvSpPr/>
                <p:nvPr/>
              </p:nvSpPr>
              <p:spPr>
                <a:xfrm>
                  <a:off x="1887750" y="1200125"/>
                  <a:ext cx="14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70" extrusionOk="0">
                      <a:moveTo>
                        <a:pt x="1" y="0"/>
                      </a:moveTo>
                      <a:lnTo>
                        <a:pt x="1" y="57"/>
                      </a:lnTo>
                      <a:lnTo>
                        <a:pt x="1" y="169"/>
                      </a:lnTo>
                      <a:lnTo>
                        <a:pt x="57" y="169"/>
                      </a:lnTo>
                      <a:lnTo>
                        <a:pt x="57" y="113"/>
                      </a:lnTo>
                      <a:lnTo>
                        <a:pt x="57" y="5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BCB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5" name="Google Shape;7495;p15"/>
                <p:cNvSpPr/>
                <p:nvPr/>
              </p:nvSpPr>
              <p:spPr>
                <a:xfrm>
                  <a:off x="1821700" y="1214175"/>
                  <a:ext cx="14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7" extrusionOk="0">
                      <a:moveTo>
                        <a:pt x="1" y="0"/>
                      </a:moveTo>
                      <a:lnTo>
                        <a:pt x="1" y="57"/>
                      </a:lnTo>
                      <a:lnTo>
                        <a:pt x="57" y="5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BCB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6" name="Google Shape;7496;p15"/>
                <p:cNvSpPr/>
                <p:nvPr/>
              </p:nvSpPr>
              <p:spPr>
                <a:xfrm>
                  <a:off x="1942550" y="1139700"/>
                  <a:ext cx="35150" cy="2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" h="1069" extrusionOk="0">
                      <a:moveTo>
                        <a:pt x="394" y="1"/>
                      </a:moveTo>
                      <a:lnTo>
                        <a:pt x="338" y="57"/>
                      </a:lnTo>
                      <a:lnTo>
                        <a:pt x="282" y="113"/>
                      </a:lnTo>
                      <a:lnTo>
                        <a:pt x="282" y="282"/>
                      </a:lnTo>
                      <a:lnTo>
                        <a:pt x="225" y="338"/>
                      </a:lnTo>
                      <a:lnTo>
                        <a:pt x="169" y="282"/>
                      </a:lnTo>
                      <a:lnTo>
                        <a:pt x="169" y="225"/>
                      </a:lnTo>
                      <a:lnTo>
                        <a:pt x="113" y="169"/>
                      </a:lnTo>
                      <a:lnTo>
                        <a:pt x="1" y="225"/>
                      </a:lnTo>
                      <a:lnTo>
                        <a:pt x="57" y="450"/>
                      </a:lnTo>
                      <a:lnTo>
                        <a:pt x="113" y="675"/>
                      </a:lnTo>
                      <a:lnTo>
                        <a:pt x="169" y="731"/>
                      </a:lnTo>
                      <a:lnTo>
                        <a:pt x="338" y="731"/>
                      </a:lnTo>
                      <a:lnTo>
                        <a:pt x="450" y="675"/>
                      </a:lnTo>
                      <a:lnTo>
                        <a:pt x="506" y="563"/>
                      </a:lnTo>
                      <a:lnTo>
                        <a:pt x="675" y="619"/>
                      </a:lnTo>
                      <a:lnTo>
                        <a:pt x="787" y="675"/>
                      </a:lnTo>
                      <a:lnTo>
                        <a:pt x="844" y="787"/>
                      </a:lnTo>
                      <a:lnTo>
                        <a:pt x="787" y="844"/>
                      </a:lnTo>
                      <a:lnTo>
                        <a:pt x="675" y="900"/>
                      </a:lnTo>
                      <a:lnTo>
                        <a:pt x="619" y="1012"/>
                      </a:lnTo>
                      <a:lnTo>
                        <a:pt x="675" y="1069"/>
                      </a:lnTo>
                      <a:lnTo>
                        <a:pt x="900" y="1012"/>
                      </a:lnTo>
                      <a:lnTo>
                        <a:pt x="1181" y="1012"/>
                      </a:lnTo>
                      <a:lnTo>
                        <a:pt x="1293" y="956"/>
                      </a:lnTo>
                      <a:lnTo>
                        <a:pt x="1350" y="844"/>
                      </a:lnTo>
                      <a:lnTo>
                        <a:pt x="1406" y="731"/>
                      </a:lnTo>
                      <a:lnTo>
                        <a:pt x="1406" y="563"/>
                      </a:lnTo>
                      <a:lnTo>
                        <a:pt x="1350" y="506"/>
                      </a:lnTo>
                      <a:lnTo>
                        <a:pt x="1181" y="563"/>
                      </a:lnTo>
                      <a:lnTo>
                        <a:pt x="1068" y="619"/>
                      </a:lnTo>
                      <a:lnTo>
                        <a:pt x="1125" y="731"/>
                      </a:lnTo>
                      <a:lnTo>
                        <a:pt x="1125" y="844"/>
                      </a:lnTo>
                      <a:lnTo>
                        <a:pt x="1181" y="844"/>
                      </a:lnTo>
                      <a:lnTo>
                        <a:pt x="1125" y="900"/>
                      </a:lnTo>
                      <a:lnTo>
                        <a:pt x="1012" y="844"/>
                      </a:lnTo>
                      <a:lnTo>
                        <a:pt x="900" y="731"/>
                      </a:lnTo>
                      <a:lnTo>
                        <a:pt x="900" y="563"/>
                      </a:lnTo>
                      <a:lnTo>
                        <a:pt x="1012" y="394"/>
                      </a:lnTo>
                      <a:lnTo>
                        <a:pt x="1012" y="282"/>
                      </a:lnTo>
                      <a:lnTo>
                        <a:pt x="900" y="169"/>
                      </a:lnTo>
                      <a:lnTo>
                        <a:pt x="844" y="113"/>
                      </a:lnTo>
                      <a:lnTo>
                        <a:pt x="731" y="57"/>
                      </a:lnTo>
                      <a:lnTo>
                        <a:pt x="619" y="1"/>
                      </a:lnTo>
                      <a:close/>
                    </a:path>
                  </a:pathLst>
                </a:custGeom>
                <a:solidFill>
                  <a:srgbClr val="9FBFA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7" name="Google Shape;7497;p15"/>
                <p:cNvSpPr/>
                <p:nvPr/>
              </p:nvSpPr>
              <p:spPr>
                <a:xfrm>
                  <a:off x="1952400" y="1162175"/>
                  <a:ext cx="12650" cy="1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6" h="676" extrusionOk="0">
                      <a:moveTo>
                        <a:pt x="281" y="1"/>
                      </a:moveTo>
                      <a:lnTo>
                        <a:pt x="112" y="226"/>
                      </a:lnTo>
                      <a:lnTo>
                        <a:pt x="56" y="338"/>
                      </a:lnTo>
                      <a:lnTo>
                        <a:pt x="0" y="451"/>
                      </a:lnTo>
                      <a:lnTo>
                        <a:pt x="56" y="451"/>
                      </a:lnTo>
                      <a:lnTo>
                        <a:pt x="56" y="563"/>
                      </a:lnTo>
                      <a:lnTo>
                        <a:pt x="56" y="675"/>
                      </a:lnTo>
                      <a:lnTo>
                        <a:pt x="112" y="619"/>
                      </a:lnTo>
                      <a:lnTo>
                        <a:pt x="225" y="675"/>
                      </a:lnTo>
                      <a:lnTo>
                        <a:pt x="281" y="619"/>
                      </a:lnTo>
                      <a:lnTo>
                        <a:pt x="506" y="394"/>
                      </a:lnTo>
                      <a:lnTo>
                        <a:pt x="450" y="338"/>
                      </a:lnTo>
                      <a:lnTo>
                        <a:pt x="393" y="282"/>
                      </a:lnTo>
                      <a:lnTo>
                        <a:pt x="337" y="226"/>
                      </a:lnTo>
                      <a:lnTo>
                        <a:pt x="281" y="170"/>
                      </a:lnTo>
                      <a:lnTo>
                        <a:pt x="281" y="1"/>
                      </a:lnTo>
                      <a:close/>
                    </a:path>
                  </a:pathLst>
                </a:custGeom>
                <a:solidFill>
                  <a:srgbClr val="B0CF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8" name="Google Shape;7498;p15"/>
                <p:cNvSpPr/>
                <p:nvPr/>
              </p:nvSpPr>
              <p:spPr>
                <a:xfrm>
                  <a:off x="1955200" y="1177650"/>
                  <a:ext cx="42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57" extrusionOk="0">
                      <a:moveTo>
                        <a:pt x="0" y="0"/>
                      </a:moveTo>
                      <a:lnTo>
                        <a:pt x="113" y="56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ACCC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9" name="Google Shape;7499;p15"/>
                <p:cNvSpPr/>
                <p:nvPr/>
              </p:nvSpPr>
              <p:spPr>
                <a:xfrm>
                  <a:off x="1970650" y="113830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0"/>
                      </a:move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7D2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0" name="Google Shape;7500;p15"/>
                <p:cNvSpPr/>
                <p:nvPr/>
              </p:nvSpPr>
              <p:spPr>
                <a:xfrm>
                  <a:off x="1921475" y="11565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0CF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1" name="Google Shape;7501;p15"/>
                <p:cNvSpPr/>
                <p:nvPr/>
              </p:nvSpPr>
              <p:spPr>
                <a:xfrm>
                  <a:off x="1921475" y="1157975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0CF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2" name="Google Shape;7502;p15"/>
                <p:cNvSpPr/>
                <p:nvPr/>
              </p:nvSpPr>
              <p:spPr>
                <a:xfrm>
                  <a:off x="1952400" y="118185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0" y="1"/>
                      </a:moveTo>
                      <a:lnTo>
                        <a:pt x="56" y="1"/>
                      </a:lnTo>
                      <a:lnTo>
                        <a:pt x="56" y="1"/>
                      </a:lnTo>
                      <a:lnTo>
                        <a:pt x="56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CCCB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3" name="Google Shape;7503;p15"/>
                <p:cNvSpPr/>
                <p:nvPr/>
              </p:nvSpPr>
              <p:spPr>
                <a:xfrm>
                  <a:off x="2031075" y="11383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BC9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4" name="Google Shape;7504;p15"/>
                <p:cNvSpPr/>
                <p:nvPr/>
              </p:nvSpPr>
              <p:spPr>
                <a:xfrm>
                  <a:off x="1894775" y="1128450"/>
                  <a:ext cx="28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8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113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6D3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5" name="Google Shape;7505;p15"/>
                <p:cNvSpPr/>
                <p:nvPr/>
              </p:nvSpPr>
              <p:spPr>
                <a:xfrm>
                  <a:off x="1891975" y="1121425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0" y="1"/>
                      </a:moveTo>
                      <a:lnTo>
                        <a:pt x="56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ABC9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6" name="Google Shape;7506;p15"/>
                <p:cNvSpPr/>
                <p:nvPr/>
              </p:nvSpPr>
              <p:spPr>
                <a:xfrm>
                  <a:off x="1868075" y="1145325"/>
                  <a:ext cx="42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0" extrusionOk="0">
                      <a:moveTo>
                        <a:pt x="57" y="0"/>
                      </a:moveTo>
                      <a:lnTo>
                        <a:pt x="1" y="57"/>
                      </a:lnTo>
                      <a:lnTo>
                        <a:pt x="113" y="169"/>
                      </a:lnTo>
                      <a:lnTo>
                        <a:pt x="169" y="113"/>
                      </a:lnTo>
                      <a:lnTo>
                        <a:pt x="113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6D3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7" name="Google Shape;7507;p15"/>
                <p:cNvSpPr/>
                <p:nvPr/>
              </p:nvSpPr>
              <p:spPr>
                <a:xfrm>
                  <a:off x="1870900" y="1142525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0" y="0"/>
                      </a:moveTo>
                      <a:lnTo>
                        <a:pt x="56" y="56"/>
                      </a:lnTo>
                      <a:lnTo>
                        <a:pt x="112" y="56"/>
                      </a:lnTo>
                      <a:lnTo>
                        <a:pt x="112" y="0"/>
                      </a:lnTo>
                      <a:close/>
                    </a:path>
                  </a:pathLst>
                </a:custGeom>
                <a:solidFill>
                  <a:srgbClr val="B6D3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8" name="Google Shape;7508;p15"/>
                <p:cNvSpPr/>
                <p:nvPr/>
              </p:nvSpPr>
              <p:spPr>
                <a:xfrm>
                  <a:off x="1875100" y="11467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6D3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9" name="Google Shape;7509;p15"/>
                <p:cNvSpPr/>
                <p:nvPr/>
              </p:nvSpPr>
              <p:spPr>
                <a:xfrm>
                  <a:off x="1861050" y="11636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0"/>
                      </a:moveTo>
                      <a:lnTo>
                        <a:pt x="1" y="56"/>
                      </a:lnTo>
                      <a:lnTo>
                        <a:pt x="57" y="5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6D3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0" name="Google Shape;7510;p15"/>
                <p:cNvSpPr/>
                <p:nvPr/>
              </p:nvSpPr>
              <p:spPr>
                <a:xfrm>
                  <a:off x="1865275" y="116500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6" y="0"/>
                      </a:moveTo>
                      <a:lnTo>
                        <a:pt x="56" y="0"/>
                      </a:lnTo>
                      <a:lnTo>
                        <a:pt x="56" y="0"/>
                      </a:ln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6D3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1" name="Google Shape;7511;p15"/>
                <p:cNvSpPr/>
                <p:nvPr/>
              </p:nvSpPr>
              <p:spPr>
                <a:xfrm>
                  <a:off x="2076050" y="1169200"/>
                  <a:ext cx="42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14" extrusionOk="0">
                      <a:moveTo>
                        <a:pt x="0" y="1"/>
                      </a:moveTo>
                      <a:lnTo>
                        <a:pt x="0" y="113"/>
                      </a:lnTo>
                      <a:lnTo>
                        <a:pt x="113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BDD9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2" name="Google Shape;7512;p15"/>
                <p:cNvSpPr/>
                <p:nvPr/>
              </p:nvSpPr>
              <p:spPr>
                <a:xfrm>
                  <a:off x="2029675" y="1143925"/>
                  <a:ext cx="70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338" extrusionOk="0">
                      <a:moveTo>
                        <a:pt x="57" y="0"/>
                      </a:moveTo>
                      <a:lnTo>
                        <a:pt x="0" y="225"/>
                      </a:lnTo>
                      <a:lnTo>
                        <a:pt x="0" y="281"/>
                      </a:lnTo>
                      <a:lnTo>
                        <a:pt x="57" y="337"/>
                      </a:lnTo>
                      <a:lnTo>
                        <a:pt x="113" y="337"/>
                      </a:lnTo>
                      <a:lnTo>
                        <a:pt x="169" y="281"/>
                      </a:lnTo>
                      <a:lnTo>
                        <a:pt x="225" y="169"/>
                      </a:lnTo>
                      <a:lnTo>
                        <a:pt x="281" y="56"/>
                      </a:lnTo>
                      <a:lnTo>
                        <a:pt x="169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BC9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3" name="Google Shape;7513;p15"/>
                <p:cNvSpPr/>
                <p:nvPr/>
              </p:nvSpPr>
              <p:spPr>
                <a:xfrm>
                  <a:off x="2035300" y="1139700"/>
                  <a:ext cx="2825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226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6" y="225"/>
                      </a:lnTo>
                      <a:lnTo>
                        <a:pt x="113" y="169"/>
                      </a:lnTo>
                      <a:lnTo>
                        <a:pt x="113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BC9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4" name="Google Shape;7514;p15"/>
                <p:cNvSpPr/>
                <p:nvPr/>
              </p:nvSpPr>
              <p:spPr>
                <a:xfrm>
                  <a:off x="2071825" y="1167800"/>
                  <a:ext cx="42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57" extrusionOk="0">
                      <a:moveTo>
                        <a:pt x="0" y="1"/>
                      </a:moveTo>
                      <a:lnTo>
                        <a:pt x="57" y="57"/>
                      </a:lnTo>
                      <a:lnTo>
                        <a:pt x="169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BDD9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5" name="Google Shape;7515;p15"/>
                <p:cNvSpPr/>
                <p:nvPr/>
              </p:nvSpPr>
              <p:spPr>
                <a:xfrm>
                  <a:off x="2070425" y="11579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DD9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6" name="Google Shape;7516;p15"/>
                <p:cNvSpPr/>
                <p:nvPr/>
              </p:nvSpPr>
              <p:spPr>
                <a:xfrm>
                  <a:off x="1959425" y="11439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56" y="56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ABC9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7" name="Google Shape;7517;p15"/>
                <p:cNvSpPr/>
                <p:nvPr/>
              </p:nvSpPr>
              <p:spPr>
                <a:xfrm>
                  <a:off x="1960825" y="1143925"/>
                  <a:ext cx="42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13" extrusionOk="0">
                      <a:moveTo>
                        <a:pt x="169" y="0"/>
                      </a:moveTo>
                      <a:lnTo>
                        <a:pt x="0" y="56"/>
                      </a:lnTo>
                      <a:lnTo>
                        <a:pt x="113" y="113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ABC9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518" name="Google Shape;7518;p15"/>
          <p:cNvGrpSpPr/>
          <p:nvPr/>
        </p:nvGrpSpPr>
        <p:grpSpPr>
          <a:xfrm>
            <a:off x="-516573" y="-2319343"/>
            <a:ext cx="2465238" cy="3764884"/>
            <a:chOff x="-516573" y="-2319343"/>
            <a:chExt cx="2465238" cy="3764884"/>
          </a:xfrm>
        </p:grpSpPr>
        <p:pic>
          <p:nvPicPr>
            <p:cNvPr id="7519" name="Google Shape;7519;p15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-324027" y="111488"/>
              <a:ext cx="1375309" cy="1334053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20" name="Google Shape;7520;p15"/>
            <p:cNvGrpSpPr/>
            <p:nvPr/>
          </p:nvGrpSpPr>
          <p:grpSpPr>
            <a:xfrm rot="-1799807">
              <a:off x="-337164" y="-623028"/>
              <a:ext cx="2106421" cy="1282055"/>
              <a:chOff x="5622700" y="414413"/>
              <a:chExt cx="2786000" cy="1695675"/>
            </a:xfrm>
          </p:grpSpPr>
          <p:sp>
            <p:nvSpPr>
              <p:cNvPr id="7521" name="Google Shape;7521;p15"/>
              <p:cNvSpPr/>
              <p:nvPr/>
            </p:nvSpPr>
            <p:spPr>
              <a:xfrm>
                <a:off x="5622700" y="414413"/>
                <a:ext cx="2786000" cy="1695675"/>
              </a:xfrm>
              <a:custGeom>
                <a:avLst/>
                <a:gdLst/>
                <a:ahLst/>
                <a:cxnLst/>
                <a:rect l="l" t="t" r="r" b="b"/>
                <a:pathLst>
                  <a:path w="111440" h="67827" extrusionOk="0">
                    <a:moveTo>
                      <a:pt x="1" y="0"/>
                    </a:moveTo>
                    <a:lnTo>
                      <a:pt x="1" y="47590"/>
                    </a:lnTo>
                    <a:lnTo>
                      <a:pt x="5932" y="47590"/>
                    </a:lnTo>
                    <a:lnTo>
                      <a:pt x="7398" y="49055"/>
                    </a:lnTo>
                    <a:lnTo>
                      <a:pt x="13259" y="48358"/>
                    </a:lnTo>
                    <a:lnTo>
                      <a:pt x="19819" y="47590"/>
                    </a:lnTo>
                    <a:lnTo>
                      <a:pt x="22749" y="51986"/>
                    </a:lnTo>
                    <a:lnTo>
                      <a:pt x="29378" y="53452"/>
                    </a:lnTo>
                    <a:lnTo>
                      <a:pt x="38171" y="53452"/>
                    </a:lnTo>
                    <a:lnTo>
                      <a:pt x="52825" y="61546"/>
                    </a:lnTo>
                    <a:lnTo>
                      <a:pt x="61617" y="60081"/>
                    </a:lnTo>
                    <a:lnTo>
                      <a:pt x="73340" y="63011"/>
                    </a:lnTo>
                    <a:lnTo>
                      <a:pt x="78434" y="65175"/>
                    </a:lnTo>
                    <a:lnTo>
                      <a:pt x="81365" y="65175"/>
                    </a:lnTo>
                    <a:lnTo>
                      <a:pt x="82272" y="64965"/>
                    </a:lnTo>
                    <a:lnTo>
                      <a:pt x="84435" y="64477"/>
                    </a:lnTo>
                    <a:lnTo>
                      <a:pt x="85761" y="64198"/>
                    </a:lnTo>
                    <a:lnTo>
                      <a:pt x="87226" y="63988"/>
                    </a:lnTo>
                    <a:lnTo>
                      <a:pt x="88761" y="63779"/>
                    </a:lnTo>
                    <a:lnTo>
                      <a:pt x="90157" y="63709"/>
                    </a:lnTo>
                    <a:lnTo>
                      <a:pt x="91483" y="63779"/>
                    </a:lnTo>
                    <a:lnTo>
                      <a:pt x="92739" y="63849"/>
                    </a:lnTo>
                    <a:lnTo>
                      <a:pt x="94832" y="64128"/>
                    </a:lnTo>
                    <a:lnTo>
                      <a:pt x="96228" y="64337"/>
                    </a:lnTo>
                    <a:lnTo>
                      <a:pt x="96786" y="64477"/>
                    </a:lnTo>
                    <a:lnTo>
                      <a:pt x="101182" y="66640"/>
                    </a:lnTo>
                    <a:lnTo>
                      <a:pt x="105578" y="66640"/>
                    </a:lnTo>
                    <a:lnTo>
                      <a:pt x="111440" y="67826"/>
                    </a:lnTo>
                    <a:lnTo>
                      <a:pt x="111440" y="0"/>
                    </a:lnTo>
                    <a:close/>
                  </a:path>
                </a:pathLst>
              </a:custGeom>
              <a:solidFill>
                <a:srgbClr val="F4E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2" name="Google Shape;7522;p15"/>
              <p:cNvSpPr/>
              <p:nvPr/>
            </p:nvSpPr>
            <p:spPr>
              <a:xfrm>
                <a:off x="5622700" y="414413"/>
                <a:ext cx="2786000" cy="1695675"/>
              </a:xfrm>
              <a:custGeom>
                <a:avLst/>
                <a:gdLst/>
                <a:ahLst/>
                <a:cxnLst/>
                <a:rect l="l" t="t" r="r" b="b"/>
                <a:pathLst>
                  <a:path w="111440" h="67827" extrusionOk="0">
                    <a:moveTo>
                      <a:pt x="1" y="0"/>
                    </a:moveTo>
                    <a:lnTo>
                      <a:pt x="1" y="47590"/>
                    </a:lnTo>
                    <a:lnTo>
                      <a:pt x="5932" y="47590"/>
                    </a:lnTo>
                    <a:lnTo>
                      <a:pt x="7398" y="49055"/>
                    </a:lnTo>
                    <a:lnTo>
                      <a:pt x="13259" y="48358"/>
                    </a:lnTo>
                    <a:lnTo>
                      <a:pt x="19819" y="47590"/>
                    </a:lnTo>
                    <a:lnTo>
                      <a:pt x="22749" y="51986"/>
                    </a:lnTo>
                    <a:lnTo>
                      <a:pt x="29378" y="53452"/>
                    </a:lnTo>
                    <a:lnTo>
                      <a:pt x="38171" y="53452"/>
                    </a:lnTo>
                    <a:lnTo>
                      <a:pt x="52825" y="61546"/>
                    </a:lnTo>
                    <a:lnTo>
                      <a:pt x="61617" y="60081"/>
                    </a:lnTo>
                    <a:lnTo>
                      <a:pt x="73340" y="63011"/>
                    </a:lnTo>
                    <a:lnTo>
                      <a:pt x="78434" y="65175"/>
                    </a:lnTo>
                    <a:lnTo>
                      <a:pt x="81365" y="65175"/>
                    </a:lnTo>
                    <a:lnTo>
                      <a:pt x="82272" y="64965"/>
                    </a:lnTo>
                    <a:lnTo>
                      <a:pt x="84435" y="64477"/>
                    </a:lnTo>
                    <a:lnTo>
                      <a:pt x="85761" y="64198"/>
                    </a:lnTo>
                    <a:lnTo>
                      <a:pt x="87226" y="63988"/>
                    </a:lnTo>
                    <a:lnTo>
                      <a:pt x="88761" y="63779"/>
                    </a:lnTo>
                    <a:lnTo>
                      <a:pt x="90157" y="63709"/>
                    </a:lnTo>
                    <a:lnTo>
                      <a:pt x="91483" y="63779"/>
                    </a:lnTo>
                    <a:lnTo>
                      <a:pt x="92739" y="63849"/>
                    </a:lnTo>
                    <a:lnTo>
                      <a:pt x="94832" y="64128"/>
                    </a:lnTo>
                    <a:lnTo>
                      <a:pt x="96228" y="64337"/>
                    </a:lnTo>
                    <a:lnTo>
                      <a:pt x="96786" y="64477"/>
                    </a:lnTo>
                    <a:lnTo>
                      <a:pt x="101182" y="66640"/>
                    </a:lnTo>
                    <a:lnTo>
                      <a:pt x="105578" y="66640"/>
                    </a:lnTo>
                    <a:lnTo>
                      <a:pt x="111440" y="67826"/>
                    </a:lnTo>
                    <a:lnTo>
                      <a:pt x="11144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3" name="Google Shape;7523;p15"/>
              <p:cNvSpPr/>
              <p:nvPr/>
            </p:nvSpPr>
            <p:spPr>
              <a:xfrm>
                <a:off x="5622700" y="1525638"/>
                <a:ext cx="2786000" cy="584450"/>
              </a:xfrm>
              <a:custGeom>
                <a:avLst/>
                <a:gdLst/>
                <a:ahLst/>
                <a:cxnLst/>
                <a:rect l="l" t="t" r="r" b="b"/>
                <a:pathLst>
                  <a:path w="111440" h="23378" extrusionOk="0">
                    <a:moveTo>
                      <a:pt x="210" y="1"/>
                    </a:moveTo>
                    <a:lnTo>
                      <a:pt x="1" y="140"/>
                    </a:lnTo>
                    <a:lnTo>
                      <a:pt x="1" y="3141"/>
                    </a:lnTo>
                    <a:lnTo>
                      <a:pt x="5932" y="3141"/>
                    </a:lnTo>
                    <a:lnTo>
                      <a:pt x="7398" y="4606"/>
                    </a:lnTo>
                    <a:lnTo>
                      <a:pt x="13259" y="3909"/>
                    </a:lnTo>
                    <a:lnTo>
                      <a:pt x="19819" y="3141"/>
                    </a:lnTo>
                    <a:lnTo>
                      <a:pt x="22749" y="7537"/>
                    </a:lnTo>
                    <a:lnTo>
                      <a:pt x="29378" y="9003"/>
                    </a:lnTo>
                    <a:lnTo>
                      <a:pt x="38171" y="9003"/>
                    </a:lnTo>
                    <a:lnTo>
                      <a:pt x="41799" y="11933"/>
                    </a:lnTo>
                    <a:lnTo>
                      <a:pt x="43893" y="12212"/>
                    </a:lnTo>
                    <a:lnTo>
                      <a:pt x="44311" y="12352"/>
                    </a:lnTo>
                    <a:lnTo>
                      <a:pt x="44660" y="12561"/>
                    </a:lnTo>
                    <a:lnTo>
                      <a:pt x="44870" y="12701"/>
                    </a:lnTo>
                    <a:lnTo>
                      <a:pt x="45288" y="13120"/>
                    </a:lnTo>
                    <a:lnTo>
                      <a:pt x="45777" y="13538"/>
                    </a:lnTo>
                    <a:lnTo>
                      <a:pt x="46963" y="14306"/>
                    </a:lnTo>
                    <a:lnTo>
                      <a:pt x="48289" y="15073"/>
                    </a:lnTo>
                    <a:lnTo>
                      <a:pt x="49615" y="15701"/>
                    </a:lnTo>
                    <a:lnTo>
                      <a:pt x="51848" y="16678"/>
                    </a:lnTo>
                    <a:lnTo>
                      <a:pt x="52825" y="17097"/>
                    </a:lnTo>
                    <a:lnTo>
                      <a:pt x="53243" y="17167"/>
                    </a:lnTo>
                    <a:lnTo>
                      <a:pt x="54360" y="17237"/>
                    </a:lnTo>
                    <a:lnTo>
                      <a:pt x="56104" y="17237"/>
                    </a:lnTo>
                    <a:lnTo>
                      <a:pt x="56453" y="17097"/>
                    </a:lnTo>
                    <a:lnTo>
                      <a:pt x="57151" y="16818"/>
                    </a:lnTo>
                    <a:lnTo>
                      <a:pt x="57988" y="16678"/>
                    </a:lnTo>
                    <a:lnTo>
                      <a:pt x="58965" y="16539"/>
                    </a:lnTo>
                    <a:lnTo>
                      <a:pt x="59942" y="16469"/>
                    </a:lnTo>
                    <a:lnTo>
                      <a:pt x="61617" y="16399"/>
                    </a:lnTo>
                    <a:lnTo>
                      <a:pt x="62315" y="16329"/>
                    </a:lnTo>
                    <a:lnTo>
                      <a:pt x="73340" y="18562"/>
                    </a:lnTo>
                    <a:lnTo>
                      <a:pt x="78434" y="20726"/>
                    </a:lnTo>
                    <a:lnTo>
                      <a:pt x="81365" y="20726"/>
                    </a:lnTo>
                    <a:lnTo>
                      <a:pt x="82272" y="20516"/>
                    </a:lnTo>
                    <a:lnTo>
                      <a:pt x="84435" y="20028"/>
                    </a:lnTo>
                    <a:lnTo>
                      <a:pt x="85761" y="19749"/>
                    </a:lnTo>
                    <a:lnTo>
                      <a:pt x="87226" y="19539"/>
                    </a:lnTo>
                    <a:lnTo>
                      <a:pt x="88761" y="19330"/>
                    </a:lnTo>
                    <a:lnTo>
                      <a:pt x="90157" y="19260"/>
                    </a:lnTo>
                    <a:lnTo>
                      <a:pt x="91483" y="19330"/>
                    </a:lnTo>
                    <a:lnTo>
                      <a:pt x="92739" y="19400"/>
                    </a:lnTo>
                    <a:lnTo>
                      <a:pt x="94832" y="19679"/>
                    </a:lnTo>
                    <a:lnTo>
                      <a:pt x="96228" y="19888"/>
                    </a:lnTo>
                    <a:lnTo>
                      <a:pt x="96786" y="20028"/>
                    </a:lnTo>
                    <a:lnTo>
                      <a:pt x="101182" y="22191"/>
                    </a:lnTo>
                    <a:lnTo>
                      <a:pt x="105578" y="22191"/>
                    </a:lnTo>
                    <a:lnTo>
                      <a:pt x="111440" y="23377"/>
                    </a:lnTo>
                    <a:lnTo>
                      <a:pt x="111440" y="19679"/>
                    </a:lnTo>
                    <a:lnTo>
                      <a:pt x="109975" y="20028"/>
                    </a:lnTo>
                    <a:lnTo>
                      <a:pt x="102648" y="20028"/>
                    </a:lnTo>
                    <a:lnTo>
                      <a:pt x="100415" y="18562"/>
                    </a:lnTo>
                    <a:lnTo>
                      <a:pt x="95321" y="18562"/>
                    </a:lnTo>
                    <a:lnTo>
                      <a:pt x="95042" y="18493"/>
                    </a:lnTo>
                    <a:lnTo>
                      <a:pt x="94763" y="18423"/>
                    </a:lnTo>
                    <a:lnTo>
                      <a:pt x="94274" y="18214"/>
                    </a:lnTo>
                    <a:lnTo>
                      <a:pt x="93995" y="17934"/>
                    </a:lnTo>
                    <a:lnTo>
                      <a:pt x="93855" y="17795"/>
                    </a:lnTo>
                    <a:lnTo>
                      <a:pt x="93925" y="17725"/>
                    </a:lnTo>
                    <a:lnTo>
                      <a:pt x="93855" y="17655"/>
                    </a:lnTo>
                    <a:lnTo>
                      <a:pt x="93786" y="17516"/>
                    </a:lnTo>
                    <a:lnTo>
                      <a:pt x="92948" y="17516"/>
                    </a:lnTo>
                    <a:lnTo>
                      <a:pt x="92111" y="17586"/>
                    </a:lnTo>
                    <a:lnTo>
                      <a:pt x="90925" y="17795"/>
                    </a:lnTo>
                    <a:lnTo>
                      <a:pt x="89599" y="18074"/>
                    </a:lnTo>
                    <a:lnTo>
                      <a:pt x="88343" y="18214"/>
                    </a:lnTo>
                    <a:lnTo>
                      <a:pt x="86249" y="18493"/>
                    </a:lnTo>
                    <a:lnTo>
                      <a:pt x="84854" y="18562"/>
                    </a:lnTo>
                    <a:lnTo>
                      <a:pt x="84296" y="18562"/>
                    </a:lnTo>
                    <a:lnTo>
                      <a:pt x="82830" y="19260"/>
                    </a:lnTo>
                    <a:lnTo>
                      <a:pt x="80667" y="19260"/>
                    </a:lnTo>
                    <a:lnTo>
                      <a:pt x="79202" y="17795"/>
                    </a:lnTo>
                    <a:lnTo>
                      <a:pt x="75503" y="17097"/>
                    </a:lnTo>
                    <a:lnTo>
                      <a:pt x="73340" y="17097"/>
                    </a:lnTo>
                    <a:lnTo>
                      <a:pt x="71386" y="15841"/>
                    </a:lnTo>
                    <a:lnTo>
                      <a:pt x="68176" y="14864"/>
                    </a:lnTo>
                    <a:lnTo>
                      <a:pt x="66013" y="15632"/>
                    </a:lnTo>
                    <a:lnTo>
                      <a:pt x="65246" y="15632"/>
                    </a:lnTo>
                    <a:lnTo>
                      <a:pt x="63780" y="14864"/>
                    </a:lnTo>
                    <a:lnTo>
                      <a:pt x="63780" y="14794"/>
                    </a:lnTo>
                    <a:lnTo>
                      <a:pt x="63710" y="14655"/>
                    </a:lnTo>
                    <a:lnTo>
                      <a:pt x="63641" y="14515"/>
                    </a:lnTo>
                    <a:lnTo>
                      <a:pt x="63431" y="14376"/>
                    </a:lnTo>
                    <a:lnTo>
                      <a:pt x="63152" y="14236"/>
                    </a:lnTo>
                    <a:lnTo>
                      <a:pt x="62803" y="14166"/>
                    </a:lnTo>
                    <a:lnTo>
                      <a:pt x="62315" y="14166"/>
                    </a:lnTo>
                    <a:lnTo>
                      <a:pt x="61966" y="14097"/>
                    </a:lnTo>
                    <a:lnTo>
                      <a:pt x="61826" y="14027"/>
                    </a:lnTo>
                    <a:lnTo>
                      <a:pt x="61826" y="13957"/>
                    </a:lnTo>
                    <a:lnTo>
                      <a:pt x="61896" y="13887"/>
                    </a:lnTo>
                    <a:lnTo>
                      <a:pt x="61896" y="13817"/>
                    </a:lnTo>
                    <a:lnTo>
                      <a:pt x="61826" y="13817"/>
                    </a:lnTo>
                    <a:lnTo>
                      <a:pt x="60849" y="14166"/>
                    </a:lnTo>
                    <a:lnTo>
                      <a:pt x="60012" y="14376"/>
                    </a:lnTo>
                    <a:lnTo>
                      <a:pt x="59244" y="14585"/>
                    </a:lnTo>
                    <a:lnTo>
                      <a:pt x="57849" y="14794"/>
                    </a:lnTo>
                    <a:lnTo>
                      <a:pt x="56872" y="14864"/>
                    </a:lnTo>
                    <a:lnTo>
                      <a:pt x="56453" y="14864"/>
                    </a:lnTo>
                    <a:lnTo>
                      <a:pt x="53522" y="13399"/>
                    </a:lnTo>
                    <a:lnTo>
                      <a:pt x="52057" y="12701"/>
                    </a:lnTo>
                    <a:lnTo>
                      <a:pt x="52057" y="11236"/>
                    </a:lnTo>
                    <a:lnTo>
                      <a:pt x="49126" y="10468"/>
                    </a:lnTo>
                    <a:lnTo>
                      <a:pt x="46963" y="10468"/>
                    </a:lnTo>
                    <a:lnTo>
                      <a:pt x="45498" y="9003"/>
                    </a:lnTo>
                    <a:lnTo>
                      <a:pt x="44032" y="9003"/>
                    </a:lnTo>
                    <a:lnTo>
                      <a:pt x="41102" y="7537"/>
                    </a:lnTo>
                    <a:lnTo>
                      <a:pt x="38171" y="8305"/>
                    </a:lnTo>
                    <a:lnTo>
                      <a:pt x="35938" y="7537"/>
                    </a:lnTo>
                    <a:lnTo>
                      <a:pt x="35938" y="7677"/>
                    </a:lnTo>
                    <a:lnTo>
                      <a:pt x="35868" y="7747"/>
                    </a:lnTo>
                    <a:lnTo>
                      <a:pt x="35728" y="7816"/>
                    </a:lnTo>
                    <a:lnTo>
                      <a:pt x="35589" y="7886"/>
                    </a:lnTo>
                    <a:lnTo>
                      <a:pt x="35310" y="7886"/>
                    </a:lnTo>
                    <a:lnTo>
                      <a:pt x="34961" y="7747"/>
                    </a:lnTo>
                    <a:lnTo>
                      <a:pt x="34472" y="7537"/>
                    </a:lnTo>
                    <a:lnTo>
                      <a:pt x="31542" y="6072"/>
                    </a:lnTo>
                    <a:lnTo>
                      <a:pt x="28262" y="6072"/>
                    </a:lnTo>
                    <a:lnTo>
                      <a:pt x="27843" y="5932"/>
                    </a:lnTo>
                    <a:lnTo>
                      <a:pt x="26866" y="5653"/>
                    </a:lnTo>
                    <a:lnTo>
                      <a:pt x="26448" y="5444"/>
                    </a:lnTo>
                    <a:lnTo>
                      <a:pt x="26029" y="5165"/>
                    </a:lnTo>
                    <a:lnTo>
                      <a:pt x="25750" y="4886"/>
                    </a:lnTo>
                    <a:lnTo>
                      <a:pt x="25680" y="4746"/>
                    </a:lnTo>
                    <a:lnTo>
                      <a:pt x="25680" y="4606"/>
                    </a:lnTo>
                    <a:lnTo>
                      <a:pt x="25610" y="4327"/>
                    </a:lnTo>
                    <a:lnTo>
                      <a:pt x="25471" y="4118"/>
                    </a:lnTo>
                    <a:lnTo>
                      <a:pt x="25192" y="3839"/>
                    </a:lnTo>
                    <a:lnTo>
                      <a:pt x="24982" y="3630"/>
                    </a:lnTo>
                    <a:lnTo>
                      <a:pt x="24424" y="3281"/>
                    </a:lnTo>
                    <a:lnTo>
                      <a:pt x="24215" y="3141"/>
                    </a:lnTo>
                    <a:lnTo>
                      <a:pt x="21284" y="1676"/>
                    </a:lnTo>
                    <a:lnTo>
                      <a:pt x="5932" y="1676"/>
                    </a:lnTo>
                    <a:lnTo>
                      <a:pt x="2932" y="978"/>
                    </a:lnTo>
                    <a:lnTo>
                      <a:pt x="3071" y="838"/>
                    </a:lnTo>
                    <a:lnTo>
                      <a:pt x="3211" y="629"/>
                    </a:lnTo>
                    <a:lnTo>
                      <a:pt x="3281" y="489"/>
                    </a:lnTo>
                    <a:lnTo>
                      <a:pt x="3281" y="350"/>
                    </a:lnTo>
                    <a:lnTo>
                      <a:pt x="3211" y="280"/>
                    </a:lnTo>
                    <a:lnTo>
                      <a:pt x="2932" y="210"/>
                    </a:lnTo>
                    <a:lnTo>
                      <a:pt x="978" y="210"/>
                    </a:lnTo>
                    <a:lnTo>
                      <a:pt x="559" y="140"/>
                    </a:lnTo>
                    <a:lnTo>
                      <a:pt x="21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524" name="Google Shape;7524;p15"/>
            <p:cNvSpPr/>
            <p:nvPr/>
          </p:nvSpPr>
          <p:spPr>
            <a:xfrm rot="-5400000">
              <a:off x="-433110" y="-1170194"/>
              <a:ext cx="3265631" cy="967333"/>
            </a:xfrm>
            <a:custGeom>
              <a:avLst/>
              <a:gdLst/>
              <a:ahLst/>
              <a:cxnLst/>
              <a:rect l="l" t="t" r="r" b="b"/>
              <a:pathLst>
                <a:path w="82963" h="24575" extrusionOk="0">
                  <a:moveTo>
                    <a:pt x="11907" y="0"/>
                  </a:moveTo>
                  <a:lnTo>
                    <a:pt x="10859" y="286"/>
                  </a:lnTo>
                  <a:lnTo>
                    <a:pt x="9811" y="1334"/>
                  </a:lnTo>
                  <a:lnTo>
                    <a:pt x="8763" y="381"/>
                  </a:lnTo>
                  <a:lnTo>
                    <a:pt x="7716" y="95"/>
                  </a:lnTo>
                  <a:lnTo>
                    <a:pt x="6668" y="191"/>
                  </a:lnTo>
                  <a:lnTo>
                    <a:pt x="5620" y="667"/>
                  </a:lnTo>
                  <a:lnTo>
                    <a:pt x="4572" y="667"/>
                  </a:lnTo>
                  <a:lnTo>
                    <a:pt x="3525" y="476"/>
                  </a:lnTo>
                  <a:lnTo>
                    <a:pt x="2477" y="762"/>
                  </a:lnTo>
                  <a:lnTo>
                    <a:pt x="286" y="95"/>
                  </a:lnTo>
                  <a:lnTo>
                    <a:pt x="0" y="191"/>
                  </a:lnTo>
                  <a:lnTo>
                    <a:pt x="0" y="2858"/>
                  </a:lnTo>
                  <a:lnTo>
                    <a:pt x="1620" y="3048"/>
                  </a:lnTo>
                  <a:lnTo>
                    <a:pt x="1810" y="2667"/>
                  </a:lnTo>
                  <a:lnTo>
                    <a:pt x="2001" y="2477"/>
                  </a:lnTo>
                  <a:lnTo>
                    <a:pt x="2382" y="2286"/>
                  </a:lnTo>
                  <a:lnTo>
                    <a:pt x="2667" y="2191"/>
                  </a:lnTo>
                  <a:lnTo>
                    <a:pt x="3144" y="2286"/>
                  </a:lnTo>
                  <a:lnTo>
                    <a:pt x="3525" y="2572"/>
                  </a:lnTo>
                  <a:lnTo>
                    <a:pt x="3810" y="2858"/>
                  </a:lnTo>
                  <a:lnTo>
                    <a:pt x="3906" y="3334"/>
                  </a:lnTo>
                  <a:lnTo>
                    <a:pt x="3810" y="3810"/>
                  </a:lnTo>
                  <a:lnTo>
                    <a:pt x="3525" y="4191"/>
                  </a:lnTo>
                  <a:lnTo>
                    <a:pt x="3144" y="4382"/>
                  </a:lnTo>
                  <a:lnTo>
                    <a:pt x="2667" y="4477"/>
                  </a:lnTo>
                  <a:lnTo>
                    <a:pt x="2382" y="4477"/>
                  </a:lnTo>
                  <a:lnTo>
                    <a:pt x="2191" y="4382"/>
                  </a:lnTo>
                  <a:lnTo>
                    <a:pt x="1905" y="4191"/>
                  </a:lnTo>
                  <a:lnTo>
                    <a:pt x="1715" y="4001"/>
                  </a:lnTo>
                  <a:lnTo>
                    <a:pt x="762" y="4001"/>
                  </a:lnTo>
                  <a:lnTo>
                    <a:pt x="0" y="4096"/>
                  </a:lnTo>
                  <a:lnTo>
                    <a:pt x="0" y="7144"/>
                  </a:lnTo>
                  <a:lnTo>
                    <a:pt x="1620" y="7334"/>
                  </a:lnTo>
                  <a:lnTo>
                    <a:pt x="1810" y="6953"/>
                  </a:lnTo>
                  <a:lnTo>
                    <a:pt x="2001" y="6763"/>
                  </a:lnTo>
                  <a:lnTo>
                    <a:pt x="2382" y="6572"/>
                  </a:lnTo>
                  <a:lnTo>
                    <a:pt x="2667" y="6477"/>
                  </a:lnTo>
                  <a:lnTo>
                    <a:pt x="3144" y="6572"/>
                  </a:lnTo>
                  <a:lnTo>
                    <a:pt x="3525" y="6858"/>
                  </a:lnTo>
                  <a:lnTo>
                    <a:pt x="3810" y="7239"/>
                  </a:lnTo>
                  <a:lnTo>
                    <a:pt x="3906" y="7620"/>
                  </a:lnTo>
                  <a:lnTo>
                    <a:pt x="3810" y="8096"/>
                  </a:lnTo>
                  <a:lnTo>
                    <a:pt x="3525" y="8477"/>
                  </a:lnTo>
                  <a:lnTo>
                    <a:pt x="3144" y="8668"/>
                  </a:lnTo>
                  <a:lnTo>
                    <a:pt x="2667" y="8763"/>
                  </a:lnTo>
                  <a:lnTo>
                    <a:pt x="2382" y="8763"/>
                  </a:lnTo>
                  <a:lnTo>
                    <a:pt x="2191" y="8668"/>
                  </a:lnTo>
                  <a:lnTo>
                    <a:pt x="1905" y="8477"/>
                  </a:lnTo>
                  <a:lnTo>
                    <a:pt x="1715" y="8287"/>
                  </a:lnTo>
                  <a:lnTo>
                    <a:pt x="762" y="8287"/>
                  </a:lnTo>
                  <a:lnTo>
                    <a:pt x="0" y="8382"/>
                  </a:lnTo>
                  <a:lnTo>
                    <a:pt x="0" y="11430"/>
                  </a:lnTo>
                  <a:lnTo>
                    <a:pt x="1620" y="11621"/>
                  </a:lnTo>
                  <a:lnTo>
                    <a:pt x="1810" y="11240"/>
                  </a:lnTo>
                  <a:lnTo>
                    <a:pt x="2001" y="11049"/>
                  </a:lnTo>
                  <a:lnTo>
                    <a:pt x="2382" y="10859"/>
                  </a:lnTo>
                  <a:lnTo>
                    <a:pt x="2667" y="10763"/>
                  </a:lnTo>
                  <a:lnTo>
                    <a:pt x="3144" y="10859"/>
                  </a:lnTo>
                  <a:lnTo>
                    <a:pt x="3525" y="11144"/>
                  </a:lnTo>
                  <a:lnTo>
                    <a:pt x="3810" y="11525"/>
                  </a:lnTo>
                  <a:lnTo>
                    <a:pt x="3906" y="11906"/>
                  </a:lnTo>
                  <a:lnTo>
                    <a:pt x="3810" y="12383"/>
                  </a:lnTo>
                  <a:lnTo>
                    <a:pt x="3525" y="12764"/>
                  </a:lnTo>
                  <a:lnTo>
                    <a:pt x="3144" y="12954"/>
                  </a:lnTo>
                  <a:lnTo>
                    <a:pt x="2667" y="13049"/>
                  </a:lnTo>
                  <a:lnTo>
                    <a:pt x="2382" y="13049"/>
                  </a:lnTo>
                  <a:lnTo>
                    <a:pt x="2191" y="12954"/>
                  </a:lnTo>
                  <a:lnTo>
                    <a:pt x="1905" y="12764"/>
                  </a:lnTo>
                  <a:lnTo>
                    <a:pt x="1715" y="12573"/>
                  </a:lnTo>
                  <a:lnTo>
                    <a:pt x="762" y="12573"/>
                  </a:lnTo>
                  <a:lnTo>
                    <a:pt x="0" y="12764"/>
                  </a:lnTo>
                  <a:lnTo>
                    <a:pt x="0" y="15716"/>
                  </a:lnTo>
                  <a:lnTo>
                    <a:pt x="1620" y="15907"/>
                  </a:lnTo>
                  <a:lnTo>
                    <a:pt x="1810" y="15526"/>
                  </a:lnTo>
                  <a:lnTo>
                    <a:pt x="2001" y="15335"/>
                  </a:lnTo>
                  <a:lnTo>
                    <a:pt x="2382" y="15145"/>
                  </a:lnTo>
                  <a:lnTo>
                    <a:pt x="2667" y="15050"/>
                  </a:lnTo>
                  <a:lnTo>
                    <a:pt x="3144" y="15145"/>
                  </a:lnTo>
                  <a:lnTo>
                    <a:pt x="3525" y="15431"/>
                  </a:lnTo>
                  <a:lnTo>
                    <a:pt x="3810" y="15812"/>
                  </a:lnTo>
                  <a:lnTo>
                    <a:pt x="3906" y="16193"/>
                  </a:lnTo>
                  <a:lnTo>
                    <a:pt x="3810" y="16669"/>
                  </a:lnTo>
                  <a:lnTo>
                    <a:pt x="3525" y="17050"/>
                  </a:lnTo>
                  <a:lnTo>
                    <a:pt x="3144" y="17240"/>
                  </a:lnTo>
                  <a:lnTo>
                    <a:pt x="2667" y="17336"/>
                  </a:lnTo>
                  <a:lnTo>
                    <a:pt x="2382" y="17336"/>
                  </a:lnTo>
                  <a:lnTo>
                    <a:pt x="2191" y="17240"/>
                  </a:lnTo>
                  <a:lnTo>
                    <a:pt x="1905" y="17050"/>
                  </a:lnTo>
                  <a:lnTo>
                    <a:pt x="1715" y="16859"/>
                  </a:lnTo>
                  <a:lnTo>
                    <a:pt x="762" y="16859"/>
                  </a:lnTo>
                  <a:lnTo>
                    <a:pt x="0" y="17050"/>
                  </a:lnTo>
                  <a:lnTo>
                    <a:pt x="0" y="20003"/>
                  </a:lnTo>
                  <a:lnTo>
                    <a:pt x="1620" y="20193"/>
                  </a:lnTo>
                  <a:lnTo>
                    <a:pt x="1810" y="19812"/>
                  </a:lnTo>
                  <a:lnTo>
                    <a:pt x="2001" y="19622"/>
                  </a:lnTo>
                  <a:lnTo>
                    <a:pt x="2382" y="19431"/>
                  </a:lnTo>
                  <a:lnTo>
                    <a:pt x="2667" y="19336"/>
                  </a:lnTo>
                  <a:lnTo>
                    <a:pt x="3144" y="19431"/>
                  </a:lnTo>
                  <a:lnTo>
                    <a:pt x="3525" y="19717"/>
                  </a:lnTo>
                  <a:lnTo>
                    <a:pt x="3810" y="20098"/>
                  </a:lnTo>
                  <a:lnTo>
                    <a:pt x="3906" y="20479"/>
                  </a:lnTo>
                  <a:lnTo>
                    <a:pt x="3810" y="20955"/>
                  </a:lnTo>
                  <a:lnTo>
                    <a:pt x="3525" y="21336"/>
                  </a:lnTo>
                  <a:lnTo>
                    <a:pt x="3144" y="21527"/>
                  </a:lnTo>
                  <a:lnTo>
                    <a:pt x="2667" y="21622"/>
                  </a:lnTo>
                  <a:lnTo>
                    <a:pt x="2382" y="21622"/>
                  </a:lnTo>
                  <a:lnTo>
                    <a:pt x="2191" y="21527"/>
                  </a:lnTo>
                  <a:lnTo>
                    <a:pt x="1905" y="21336"/>
                  </a:lnTo>
                  <a:lnTo>
                    <a:pt x="1715" y="21146"/>
                  </a:lnTo>
                  <a:lnTo>
                    <a:pt x="762" y="21146"/>
                  </a:lnTo>
                  <a:lnTo>
                    <a:pt x="0" y="21336"/>
                  </a:lnTo>
                  <a:lnTo>
                    <a:pt x="0" y="23908"/>
                  </a:lnTo>
                  <a:lnTo>
                    <a:pt x="286" y="23908"/>
                  </a:lnTo>
                  <a:lnTo>
                    <a:pt x="2477" y="24289"/>
                  </a:lnTo>
                  <a:lnTo>
                    <a:pt x="3525" y="24384"/>
                  </a:lnTo>
                  <a:lnTo>
                    <a:pt x="4572" y="22955"/>
                  </a:lnTo>
                  <a:lnTo>
                    <a:pt x="5620" y="23146"/>
                  </a:lnTo>
                  <a:lnTo>
                    <a:pt x="6668" y="23527"/>
                  </a:lnTo>
                  <a:lnTo>
                    <a:pt x="7716" y="24003"/>
                  </a:lnTo>
                  <a:lnTo>
                    <a:pt x="8763" y="23527"/>
                  </a:lnTo>
                  <a:lnTo>
                    <a:pt x="9811" y="24194"/>
                  </a:lnTo>
                  <a:lnTo>
                    <a:pt x="10859" y="23241"/>
                  </a:lnTo>
                  <a:lnTo>
                    <a:pt x="11907" y="24098"/>
                  </a:lnTo>
                  <a:lnTo>
                    <a:pt x="12954" y="24194"/>
                  </a:lnTo>
                  <a:lnTo>
                    <a:pt x="14002" y="24384"/>
                  </a:lnTo>
                  <a:lnTo>
                    <a:pt x="15050" y="23051"/>
                  </a:lnTo>
                  <a:lnTo>
                    <a:pt x="16098" y="23908"/>
                  </a:lnTo>
                  <a:lnTo>
                    <a:pt x="17145" y="23146"/>
                  </a:lnTo>
                  <a:lnTo>
                    <a:pt x="18193" y="23908"/>
                  </a:lnTo>
                  <a:lnTo>
                    <a:pt x="19241" y="23336"/>
                  </a:lnTo>
                  <a:lnTo>
                    <a:pt x="20289" y="23527"/>
                  </a:lnTo>
                  <a:lnTo>
                    <a:pt x="23432" y="23527"/>
                  </a:lnTo>
                  <a:lnTo>
                    <a:pt x="24575" y="24098"/>
                  </a:lnTo>
                  <a:lnTo>
                    <a:pt x="25623" y="24479"/>
                  </a:lnTo>
                  <a:lnTo>
                    <a:pt x="26670" y="23622"/>
                  </a:lnTo>
                  <a:lnTo>
                    <a:pt x="27718" y="23527"/>
                  </a:lnTo>
                  <a:lnTo>
                    <a:pt x="28766" y="23717"/>
                  </a:lnTo>
                  <a:lnTo>
                    <a:pt x="29814" y="23813"/>
                  </a:lnTo>
                  <a:lnTo>
                    <a:pt x="30861" y="24098"/>
                  </a:lnTo>
                  <a:lnTo>
                    <a:pt x="31909" y="23336"/>
                  </a:lnTo>
                  <a:lnTo>
                    <a:pt x="32957" y="23527"/>
                  </a:lnTo>
                  <a:lnTo>
                    <a:pt x="34005" y="23432"/>
                  </a:lnTo>
                  <a:lnTo>
                    <a:pt x="35052" y="24479"/>
                  </a:lnTo>
                  <a:lnTo>
                    <a:pt x="36100" y="23336"/>
                  </a:lnTo>
                  <a:lnTo>
                    <a:pt x="37148" y="23908"/>
                  </a:lnTo>
                  <a:lnTo>
                    <a:pt x="38196" y="24003"/>
                  </a:lnTo>
                  <a:lnTo>
                    <a:pt x="39243" y="24384"/>
                  </a:lnTo>
                  <a:lnTo>
                    <a:pt x="40291" y="24289"/>
                  </a:lnTo>
                  <a:lnTo>
                    <a:pt x="41339" y="23908"/>
                  </a:lnTo>
                  <a:lnTo>
                    <a:pt x="42387" y="24575"/>
                  </a:lnTo>
                  <a:lnTo>
                    <a:pt x="43434" y="24289"/>
                  </a:lnTo>
                  <a:lnTo>
                    <a:pt x="44482" y="23622"/>
                  </a:lnTo>
                  <a:lnTo>
                    <a:pt x="45530" y="23622"/>
                  </a:lnTo>
                  <a:lnTo>
                    <a:pt x="46578" y="23527"/>
                  </a:lnTo>
                  <a:lnTo>
                    <a:pt x="47625" y="23527"/>
                  </a:lnTo>
                  <a:lnTo>
                    <a:pt x="48673" y="24003"/>
                  </a:lnTo>
                  <a:lnTo>
                    <a:pt x="49721" y="24098"/>
                  </a:lnTo>
                  <a:lnTo>
                    <a:pt x="50769" y="24289"/>
                  </a:lnTo>
                  <a:lnTo>
                    <a:pt x="51816" y="23908"/>
                  </a:lnTo>
                  <a:lnTo>
                    <a:pt x="52864" y="23622"/>
                  </a:lnTo>
                  <a:lnTo>
                    <a:pt x="53912" y="24098"/>
                  </a:lnTo>
                  <a:lnTo>
                    <a:pt x="54960" y="23717"/>
                  </a:lnTo>
                  <a:lnTo>
                    <a:pt x="56007" y="23336"/>
                  </a:lnTo>
                  <a:lnTo>
                    <a:pt x="57055" y="24479"/>
                  </a:lnTo>
                  <a:lnTo>
                    <a:pt x="58103" y="23717"/>
                  </a:lnTo>
                  <a:lnTo>
                    <a:pt x="59151" y="23717"/>
                  </a:lnTo>
                  <a:lnTo>
                    <a:pt x="60198" y="23527"/>
                  </a:lnTo>
                  <a:lnTo>
                    <a:pt x="61246" y="23527"/>
                  </a:lnTo>
                  <a:lnTo>
                    <a:pt x="62294" y="24194"/>
                  </a:lnTo>
                  <a:lnTo>
                    <a:pt x="63342" y="23813"/>
                  </a:lnTo>
                  <a:lnTo>
                    <a:pt x="64389" y="23622"/>
                  </a:lnTo>
                  <a:lnTo>
                    <a:pt x="65437" y="23622"/>
                  </a:lnTo>
                  <a:lnTo>
                    <a:pt x="66485" y="24098"/>
                  </a:lnTo>
                  <a:lnTo>
                    <a:pt x="67533" y="23336"/>
                  </a:lnTo>
                  <a:lnTo>
                    <a:pt x="68580" y="23051"/>
                  </a:lnTo>
                  <a:lnTo>
                    <a:pt x="69628" y="23622"/>
                  </a:lnTo>
                  <a:lnTo>
                    <a:pt x="70676" y="23241"/>
                  </a:lnTo>
                  <a:lnTo>
                    <a:pt x="71724" y="22955"/>
                  </a:lnTo>
                  <a:lnTo>
                    <a:pt x="72771" y="23241"/>
                  </a:lnTo>
                  <a:lnTo>
                    <a:pt x="73819" y="23717"/>
                  </a:lnTo>
                  <a:lnTo>
                    <a:pt x="74867" y="24479"/>
                  </a:lnTo>
                  <a:lnTo>
                    <a:pt x="75915" y="23527"/>
                  </a:lnTo>
                  <a:lnTo>
                    <a:pt x="76962" y="23717"/>
                  </a:lnTo>
                  <a:lnTo>
                    <a:pt x="78010" y="24003"/>
                  </a:lnTo>
                  <a:lnTo>
                    <a:pt x="79058" y="23051"/>
                  </a:lnTo>
                  <a:lnTo>
                    <a:pt x="80106" y="23527"/>
                  </a:lnTo>
                  <a:lnTo>
                    <a:pt x="81153" y="23813"/>
                  </a:lnTo>
                  <a:lnTo>
                    <a:pt x="82296" y="23908"/>
                  </a:lnTo>
                  <a:lnTo>
                    <a:pt x="81725" y="22670"/>
                  </a:lnTo>
                  <a:lnTo>
                    <a:pt x="82868" y="21622"/>
                  </a:lnTo>
                  <a:lnTo>
                    <a:pt x="82773" y="20574"/>
                  </a:lnTo>
                  <a:lnTo>
                    <a:pt x="81820" y="19526"/>
                  </a:lnTo>
                  <a:lnTo>
                    <a:pt x="82963" y="18479"/>
                  </a:lnTo>
                  <a:lnTo>
                    <a:pt x="81915" y="17431"/>
                  </a:lnTo>
                  <a:lnTo>
                    <a:pt x="81534" y="16383"/>
                  </a:lnTo>
                  <a:lnTo>
                    <a:pt x="82296" y="15335"/>
                  </a:lnTo>
                  <a:lnTo>
                    <a:pt x="81534" y="14288"/>
                  </a:lnTo>
                  <a:lnTo>
                    <a:pt x="81630" y="13240"/>
                  </a:lnTo>
                  <a:lnTo>
                    <a:pt x="82011" y="12192"/>
                  </a:lnTo>
                  <a:lnTo>
                    <a:pt x="82011" y="11144"/>
                  </a:lnTo>
                  <a:lnTo>
                    <a:pt x="82582" y="10097"/>
                  </a:lnTo>
                  <a:lnTo>
                    <a:pt x="82011" y="9144"/>
                  </a:lnTo>
                  <a:lnTo>
                    <a:pt x="81725" y="8096"/>
                  </a:lnTo>
                  <a:lnTo>
                    <a:pt x="81630" y="7049"/>
                  </a:lnTo>
                  <a:lnTo>
                    <a:pt x="82296" y="6001"/>
                  </a:lnTo>
                  <a:lnTo>
                    <a:pt x="82582" y="4953"/>
                  </a:lnTo>
                  <a:lnTo>
                    <a:pt x="82677" y="3905"/>
                  </a:lnTo>
                  <a:lnTo>
                    <a:pt x="82487" y="2858"/>
                  </a:lnTo>
                  <a:lnTo>
                    <a:pt x="82106" y="1810"/>
                  </a:lnTo>
                  <a:lnTo>
                    <a:pt x="82582" y="286"/>
                  </a:lnTo>
                  <a:lnTo>
                    <a:pt x="81153" y="572"/>
                  </a:lnTo>
                  <a:lnTo>
                    <a:pt x="80106" y="476"/>
                  </a:lnTo>
                  <a:lnTo>
                    <a:pt x="79058" y="857"/>
                  </a:lnTo>
                  <a:lnTo>
                    <a:pt x="77915" y="1429"/>
                  </a:lnTo>
                  <a:lnTo>
                    <a:pt x="76867" y="1524"/>
                  </a:lnTo>
                  <a:lnTo>
                    <a:pt x="75819" y="953"/>
                  </a:lnTo>
                  <a:lnTo>
                    <a:pt x="74772" y="667"/>
                  </a:lnTo>
                  <a:lnTo>
                    <a:pt x="73724" y="1048"/>
                  </a:lnTo>
                  <a:lnTo>
                    <a:pt x="72676" y="381"/>
                  </a:lnTo>
                  <a:lnTo>
                    <a:pt x="71628" y="286"/>
                  </a:lnTo>
                  <a:lnTo>
                    <a:pt x="70581" y="0"/>
                  </a:lnTo>
                  <a:lnTo>
                    <a:pt x="69533" y="191"/>
                  </a:lnTo>
                  <a:lnTo>
                    <a:pt x="68485" y="1334"/>
                  </a:lnTo>
                  <a:lnTo>
                    <a:pt x="67437" y="1429"/>
                  </a:lnTo>
                  <a:lnTo>
                    <a:pt x="66390" y="95"/>
                  </a:lnTo>
                  <a:lnTo>
                    <a:pt x="65342" y="476"/>
                  </a:lnTo>
                  <a:lnTo>
                    <a:pt x="64294" y="381"/>
                  </a:lnTo>
                  <a:lnTo>
                    <a:pt x="63246" y="1334"/>
                  </a:lnTo>
                  <a:lnTo>
                    <a:pt x="62199" y="667"/>
                  </a:lnTo>
                  <a:lnTo>
                    <a:pt x="61151" y="191"/>
                  </a:lnTo>
                  <a:lnTo>
                    <a:pt x="60103" y="1048"/>
                  </a:lnTo>
                  <a:lnTo>
                    <a:pt x="59055" y="1429"/>
                  </a:lnTo>
                  <a:lnTo>
                    <a:pt x="58008" y="191"/>
                  </a:lnTo>
                  <a:lnTo>
                    <a:pt x="56960" y="286"/>
                  </a:lnTo>
                  <a:lnTo>
                    <a:pt x="55912" y="0"/>
                  </a:lnTo>
                  <a:lnTo>
                    <a:pt x="54864" y="381"/>
                  </a:lnTo>
                  <a:lnTo>
                    <a:pt x="53817" y="95"/>
                  </a:lnTo>
                  <a:lnTo>
                    <a:pt x="52769" y="286"/>
                  </a:lnTo>
                  <a:lnTo>
                    <a:pt x="51721" y="381"/>
                  </a:lnTo>
                  <a:lnTo>
                    <a:pt x="50673" y="381"/>
                  </a:lnTo>
                  <a:lnTo>
                    <a:pt x="49626" y="1143"/>
                  </a:lnTo>
                  <a:lnTo>
                    <a:pt x="48578" y="476"/>
                  </a:lnTo>
                  <a:lnTo>
                    <a:pt x="47530" y="286"/>
                  </a:lnTo>
                  <a:lnTo>
                    <a:pt x="46482" y="667"/>
                  </a:lnTo>
                  <a:lnTo>
                    <a:pt x="45435" y="667"/>
                  </a:lnTo>
                  <a:lnTo>
                    <a:pt x="44387" y="1429"/>
                  </a:lnTo>
                  <a:lnTo>
                    <a:pt x="43339" y="476"/>
                  </a:lnTo>
                  <a:lnTo>
                    <a:pt x="42291" y="1524"/>
                  </a:lnTo>
                  <a:lnTo>
                    <a:pt x="41244" y="1429"/>
                  </a:lnTo>
                  <a:lnTo>
                    <a:pt x="40196" y="1238"/>
                  </a:lnTo>
                  <a:lnTo>
                    <a:pt x="39148" y="1143"/>
                  </a:lnTo>
                  <a:lnTo>
                    <a:pt x="38100" y="191"/>
                  </a:lnTo>
                  <a:lnTo>
                    <a:pt x="37053" y="762"/>
                  </a:lnTo>
                  <a:lnTo>
                    <a:pt x="36005" y="1334"/>
                  </a:lnTo>
                  <a:lnTo>
                    <a:pt x="34957" y="667"/>
                  </a:lnTo>
                  <a:lnTo>
                    <a:pt x="33909" y="953"/>
                  </a:lnTo>
                  <a:lnTo>
                    <a:pt x="32862" y="381"/>
                  </a:lnTo>
                  <a:lnTo>
                    <a:pt x="31814" y="1238"/>
                  </a:lnTo>
                  <a:lnTo>
                    <a:pt x="30766" y="1048"/>
                  </a:lnTo>
                  <a:lnTo>
                    <a:pt x="29718" y="762"/>
                  </a:lnTo>
                  <a:lnTo>
                    <a:pt x="28671" y="1524"/>
                  </a:lnTo>
                  <a:lnTo>
                    <a:pt x="27623" y="1048"/>
                  </a:lnTo>
                  <a:lnTo>
                    <a:pt x="26575" y="857"/>
                  </a:lnTo>
                  <a:lnTo>
                    <a:pt x="25527" y="762"/>
                  </a:lnTo>
                  <a:lnTo>
                    <a:pt x="24480" y="762"/>
                  </a:lnTo>
                  <a:lnTo>
                    <a:pt x="23432" y="1524"/>
                  </a:lnTo>
                  <a:lnTo>
                    <a:pt x="22384" y="476"/>
                  </a:lnTo>
                  <a:lnTo>
                    <a:pt x="21336" y="1048"/>
                  </a:lnTo>
                  <a:lnTo>
                    <a:pt x="20289" y="476"/>
                  </a:lnTo>
                  <a:lnTo>
                    <a:pt x="19241" y="1048"/>
                  </a:lnTo>
                  <a:lnTo>
                    <a:pt x="18193" y="1334"/>
                  </a:lnTo>
                  <a:lnTo>
                    <a:pt x="17145" y="1238"/>
                  </a:lnTo>
                  <a:lnTo>
                    <a:pt x="16098" y="1048"/>
                  </a:lnTo>
                  <a:lnTo>
                    <a:pt x="15050" y="667"/>
                  </a:lnTo>
                  <a:lnTo>
                    <a:pt x="14002" y="1048"/>
                  </a:lnTo>
                  <a:lnTo>
                    <a:pt x="12954" y="762"/>
                  </a:lnTo>
                  <a:lnTo>
                    <a:pt x="11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15"/>
            <p:cNvSpPr/>
            <p:nvPr/>
          </p:nvSpPr>
          <p:spPr>
            <a:xfrm rot="-10236750">
              <a:off x="432800" y="459375"/>
              <a:ext cx="566487" cy="162065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6" name="Google Shape;7526;p15"/>
          <p:cNvGrpSpPr/>
          <p:nvPr/>
        </p:nvGrpSpPr>
        <p:grpSpPr>
          <a:xfrm>
            <a:off x="5455927" y="3633738"/>
            <a:ext cx="4825646" cy="3068275"/>
            <a:chOff x="5455927" y="3633738"/>
            <a:chExt cx="4825646" cy="3068275"/>
          </a:xfrm>
        </p:grpSpPr>
        <p:pic>
          <p:nvPicPr>
            <p:cNvPr id="7527" name="Google Shape;7527;p15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rot="-5400000">
              <a:off x="6085690" y="3616838"/>
              <a:ext cx="2332466" cy="359199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528" name="Google Shape;7528;p15"/>
            <p:cNvSpPr/>
            <p:nvPr/>
          </p:nvSpPr>
          <p:spPr>
            <a:xfrm rot="-613003">
              <a:off x="6892379" y="4248849"/>
              <a:ext cx="610581" cy="179539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7529" name="Google Shape;7529;p15"/>
            <p:cNvPicPr preferRelativeResize="0"/>
            <p:nvPr/>
          </p:nvPicPr>
          <p:blipFill rotWithShape="1">
            <a:blip r:embed="rId7">
              <a:alphaModFix/>
            </a:blip>
            <a:srcRect b="3679"/>
            <a:stretch/>
          </p:blipFill>
          <p:spPr>
            <a:xfrm rot="-5400000">
              <a:off x="7533086" y="3953526"/>
              <a:ext cx="3068275" cy="2428700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7530" name="Google Shape;7530;p15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8530475" y="2195843"/>
            <a:ext cx="1192901" cy="115845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12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64" name="Google Shape;12664;p23"/>
          <p:cNvSpPr txBox="1">
            <a:spLocks noGrp="1"/>
          </p:cNvSpPr>
          <p:nvPr>
            <p:ph type="title"/>
          </p:nvPr>
        </p:nvSpPr>
        <p:spPr>
          <a:xfrm>
            <a:off x="824150" y="1932385"/>
            <a:ext cx="2336400" cy="41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2665" name="Google Shape;12665;p23"/>
          <p:cNvSpPr txBox="1">
            <a:spLocks noGrp="1"/>
          </p:cNvSpPr>
          <p:nvPr>
            <p:ph type="subTitle" idx="1"/>
          </p:nvPr>
        </p:nvSpPr>
        <p:spPr>
          <a:xfrm>
            <a:off x="914750" y="2390374"/>
            <a:ext cx="2155200" cy="76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66" name="Google Shape;12666;p23"/>
          <p:cNvSpPr txBox="1">
            <a:spLocks noGrp="1"/>
          </p:cNvSpPr>
          <p:nvPr>
            <p:ph type="title" idx="2"/>
          </p:nvPr>
        </p:nvSpPr>
        <p:spPr>
          <a:xfrm>
            <a:off x="3403800" y="2811347"/>
            <a:ext cx="2336400" cy="41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2667" name="Google Shape;12667;p23"/>
          <p:cNvSpPr txBox="1">
            <a:spLocks noGrp="1"/>
          </p:cNvSpPr>
          <p:nvPr>
            <p:ph type="subTitle" idx="3"/>
          </p:nvPr>
        </p:nvSpPr>
        <p:spPr>
          <a:xfrm>
            <a:off x="3494400" y="3267001"/>
            <a:ext cx="2155200" cy="76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68" name="Google Shape;12668;p23"/>
          <p:cNvSpPr txBox="1">
            <a:spLocks noGrp="1"/>
          </p:cNvSpPr>
          <p:nvPr>
            <p:ph type="title" idx="4"/>
          </p:nvPr>
        </p:nvSpPr>
        <p:spPr>
          <a:xfrm>
            <a:off x="5983450" y="1932385"/>
            <a:ext cx="2336400" cy="41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2669" name="Google Shape;12669;p23"/>
          <p:cNvSpPr txBox="1">
            <a:spLocks noGrp="1"/>
          </p:cNvSpPr>
          <p:nvPr>
            <p:ph type="subTitle" idx="5"/>
          </p:nvPr>
        </p:nvSpPr>
        <p:spPr>
          <a:xfrm>
            <a:off x="6074051" y="2390374"/>
            <a:ext cx="2155200" cy="76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70" name="Google Shape;12670;p23"/>
          <p:cNvSpPr txBox="1">
            <a:spLocks noGrp="1"/>
          </p:cNvSpPr>
          <p:nvPr>
            <p:ph type="title" idx="6"/>
          </p:nvPr>
        </p:nvSpPr>
        <p:spPr>
          <a:xfrm>
            <a:off x="1949550" y="547250"/>
            <a:ext cx="5244900" cy="4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pic>
        <p:nvPicPr>
          <p:cNvPr id="12671" name="Google Shape;12671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479298" y="227384"/>
            <a:ext cx="1136100" cy="110323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72" name="Google Shape;12672;p23"/>
          <p:cNvPicPr preferRelativeResize="0"/>
          <p:nvPr/>
        </p:nvPicPr>
        <p:blipFill rotWithShape="1">
          <a:blip r:embed="rId3">
            <a:alphaModFix/>
          </a:blip>
          <a:srcRect l="5812" t="1914" r="54158" b="33640"/>
          <a:stretch/>
        </p:blipFill>
        <p:spPr>
          <a:xfrm rot="1721504">
            <a:off x="7600726" y="2453076"/>
            <a:ext cx="2067177" cy="33147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673" name="Google Shape;12673;p23"/>
          <p:cNvGrpSpPr/>
          <p:nvPr/>
        </p:nvGrpSpPr>
        <p:grpSpPr>
          <a:xfrm>
            <a:off x="-324503" y="4029375"/>
            <a:ext cx="6184291" cy="2332474"/>
            <a:chOff x="-324503" y="4029375"/>
            <a:chExt cx="6184291" cy="2332474"/>
          </a:xfrm>
        </p:grpSpPr>
        <p:grpSp>
          <p:nvGrpSpPr>
            <p:cNvPr id="12674" name="Google Shape;12674;p23"/>
            <p:cNvGrpSpPr/>
            <p:nvPr/>
          </p:nvGrpSpPr>
          <p:grpSpPr>
            <a:xfrm>
              <a:off x="-324503" y="4749149"/>
              <a:ext cx="6184291" cy="892916"/>
              <a:chOff x="611275" y="3577826"/>
              <a:chExt cx="4469710" cy="645357"/>
            </a:xfrm>
          </p:grpSpPr>
          <p:sp>
            <p:nvSpPr>
              <p:cNvPr id="12675" name="Google Shape;12675;p23"/>
              <p:cNvSpPr/>
              <p:nvPr/>
            </p:nvSpPr>
            <p:spPr>
              <a:xfrm>
                <a:off x="612887" y="3601665"/>
                <a:ext cx="4468099" cy="596086"/>
              </a:xfrm>
              <a:custGeom>
                <a:avLst/>
                <a:gdLst/>
                <a:ahLst/>
                <a:cxnLst/>
                <a:rect l="l" t="t" r="r" b="b"/>
                <a:pathLst>
                  <a:path w="157995" h="21078" extrusionOk="0">
                    <a:moveTo>
                      <a:pt x="118875" y="1"/>
                    </a:moveTo>
                    <a:lnTo>
                      <a:pt x="115053" y="1125"/>
                    </a:lnTo>
                    <a:lnTo>
                      <a:pt x="101620" y="1125"/>
                    </a:lnTo>
                    <a:lnTo>
                      <a:pt x="93751" y="2249"/>
                    </a:lnTo>
                    <a:lnTo>
                      <a:pt x="78407" y="2249"/>
                    </a:lnTo>
                    <a:lnTo>
                      <a:pt x="72505" y="3373"/>
                    </a:lnTo>
                    <a:lnTo>
                      <a:pt x="60253" y="2923"/>
                    </a:lnTo>
                    <a:lnTo>
                      <a:pt x="52384" y="2249"/>
                    </a:lnTo>
                    <a:lnTo>
                      <a:pt x="53283" y="2137"/>
                    </a:lnTo>
                    <a:lnTo>
                      <a:pt x="53677" y="2024"/>
                    </a:lnTo>
                    <a:lnTo>
                      <a:pt x="53171" y="2024"/>
                    </a:lnTo>
                    <a:lnTo>
                      <a:pt x="52159" y="1968"/>
                    </a:lnTo>
                    <a:lnTo>
                      <a:pt x="51428" y="1856"/>
                    </a:lnTo>
                    <a:lnTo>
                      <a:pt x="50922" y="1743"/>
                    </a:lnTo>
                    <a:lnTo>
                      <a:pt x="50585" y="1575"/>
                    </a:lnTo>
                    <a:lnTo>
                      <a:pt x="50473" y="1406"/>
                    </a:lnTo>
                    <a:lnTo>
                      <a:pt x="50417" y="1237"/>
                    </a:lnTo>
                    <a:lnTo>
                      <a:pt x="50417" y="1125"/>
                    </a:lnTo>
                    <a:lnTo>
                      <a:pt x="49742" y="1181"/>
                    </a:lnTo>
                    <a:lnTo>
                      <a:pt x="43728" y="1575"/>
                    </a:lnTo>
                    <a:lnTo>
                      <a:pt x="41367" y="1743"/>
                    </a:lnTo>
                    <a:lnTo>
                      <a:pt x="39681" y="1912"/>
                    </a:lnTo>
                    <a:lnTo>
                      <a:pt x="38445" y="2137"/>
                    </a:lnTo>
                    <a:lnTo>
                      <a:pt x="37545" y="2305"/>
                    </a:lnTo>
                    <a:lnTo>
                      <a:pt x="36590" y="2586"/>
                    </a:lnTo>
                    <a:lnTo>
                      <a:pt x="36253" y="2642"/>
                    </a:lnTo>
                    <a:lnTo>
                      <a:pt x="35859" y="2699"/>
                    </a:lnTo>
                    <a:lnTo>
                      <a:pt x="35410" y="2642"/>
                    </a:lnTo>
                    <a:lnTo>
                      <a:pt x="34960" y="2586"/>
                    </a:lnTo>
                    <a:lnTo>
                      <a:pt x="34229" y="2474"/>
                    </a:lnTo>
                    <a:lnTo>
                      <a:pt x="33499" y="2249"/>
                    </a:lnTo>
                    <a:lnTo>
                      <a:pt x="26754" y="2249"/>
                    </a:lnTo>
                    <a:lnTo>
                      <a:pt x="21246" y="2923"/>
                    </a:lnTo>
                    <a:lnTo>
                      <a:pt x="18885" y="2474"/>
                    </a:lnTo>
                    <a:lnTo>
                      <a:pt x="0" y="1799"/>
                    </a:lnTo>
                    <a:lnTo>
                      <a:pt x="0" y="16806"/>
                    </a:lnTo>
                    <a:lnTo>
                      <a:pt x="5902" y="17706"/>
                    </a:lnTo>
                    <a:lnTo>
                      <a:pt x="8262" y="17930"/>
                    </a:lnTo>
                    <a:lnTo>
                      <a:pt x="10229" y="18605"/>
                    </a:lnTo>
                    <a:lnTo>
                      <a:pt x="12984" y="18830"/>
                    </a:lnTo>
                    <a:lnTo>
                      <a:pt x="16525" y="19504"/>
                    </a:lnTo>
                    <a:lnTo>
                      <a:pt x="19953" y="19336"/>
                    </a:lnTo>
                    <a:lnTo>
                      <a:pt x="22820" y="19954"/>
                    </a:lnTo>
                    <a:lnTo>
                      <a:pt x="25967" y="20179"/>
                    </a:lnTo>
                    <a:lnTo>
                      <a:pt x="28721" y="20179"/>
                    </a:lnTo>
                    <a:lnTo>
                      <a:pt x="31925" y="20628"/>
                    </a:lnTo>
                    <a:lnTo>
                      <a:pt x="37827" y="21078"/>
                    </a:lnTo>
                    <a:lnTo>
                      <a:pt x="40974" y="21078"/>
                    </a:lnTo>
                    <a:lnTo>
                      <a:pt x="42042" y="20965"/>
                    </a:lnTo>
                    <a:lnTo>
                      <a:pt x="43616" y="20741"/>
                    </a:lnTo>
                    <a:lnTo>
                      <a:pt x="45695" y="20403"/>
                    </a:lnTo>
                    <a:lnTo>
                      <a:pt x="48899" y="20403"/>
                    </a:lnTo>
                    <a:lnTo>
                      <a:pt x="50473" y="20291"/>
                    </a:lnTo>
                    <a:lnTo>
                      <a:pt x="52384" y="20179"/>
                    </a:lnTo>
                    <a:lnTo>
                      <a:pt x="53958" y="20179"/>
                    </a:lnTo>
                    <a:lnTo>
                      <a:pt x="60646" y="20235"/>
                    </a:lnTo>
                    <a:lnTo>
                      <a:pt x="62613" y="19841"/>
                    </a:lnTo>
                    <a:lnTo>
                      <a:pt x="64693" y="19504"/>
                    </a:lnTo>
                    <a:lnTo>
                      <a:pt x="67222" y="19111"/>
                    </a:lnTo>
                    <a:lnTo>
                      <a:pt x="69864" y="18773"/>
                    </a:lnTo>
                    <a:lnTo>
                      <a:pt x="71213" y="18661"/>
                    </a:lnTo>
                    <a:lnTo>
                      <a:pt x="72449" y="18605"/>
                    </a:lnTo>
                    <a:lnTo>
                      <a:pt x="73630" y="18549"/>
                    </a:lnTo>
                    <a:lnTo>
                      <a:pt x="74697" y="18605"/>
                    </a:lnTo>
                    <a:lnTo>
                      <a:pt x="75653" y="18661"/>
                    </a:lnTo>
                    <a:lnTo>
                      <a:pt x="76440" y="18830"/>
                    </a:lnTo>
                    <a:lnTo>
                      <a:pt x="77676" y="19167"/>
                    </a:lnTo>
                    <a:lnTo>
                      <a:pt x="78800" y="19336"/>
                    </a:lnTo>
                    <a:lnTo>
                      <a:pt x="79700" y="19392"/>
                    </a:lnTo>
                    <a:lnTo>
                      <a:pt x="80487" y="19392"/>
                    </a:lnTo>
                    <a:lnTo>
                      <a:pt x="81105" y="19279"/>
                    </a:lnTo>
                    <a:lnTo>
                      <a:pt x="81555" y="19167"/>
                    </a:lnTo>
                    <a:lnTo>
                      <a:pt x="81948" y="19055"/>
                    </a:lnTo>
                    <a:lnTo>
                      <a:pt x="85096" y="18155"/>
                    </a:lnTo>
                    <a:lnTo>
                      <a:pt x="92571" y="18155"/>
                    </a:lnTo>
                    <a:lnTo>
                      <a:pt x="96449" y="18380"/>
                    </a:lnTo>
                    <a:lnTo>
                      <a:pt x="99372" y="18549"/>
                    </a:lnTo>
                    <a:lnTo>
                      <a:pt x="101227" y="18605"/>
                    </a:lnTo>
                    <a:lnTo>
                      <a:pt x="101845" y="18717"/>
                    </a:lnTo>
                    <a:lnTo>
                      <a:pt x="102800" y="18942"/>
                    </a:lnTo>
                    <a:lnTo>
                      <a:pt x="103868" y="19336"/>
                    </a:lnTo>
                    <a:lnTo>
                      <a:pt x="105049" y="19729"/>
                    </a:lnTo>
                    <a:lnTo>
                      <a:pt x="107072" y="20516"/>
                    </a:lnTo>
                    <a:lnTo>
                      <a:pt x="107915" y="20853"/>
                    </a:lnTo>
                    <a:lnTo>
                      <a:pt x="112636" y="20853"/>
                    </a:lnTo>
                    <a:lnTo>
                      <a:pt x="112468" y="20965"/>
                    </a:lnTo>
                    <a:lnTo>
                      <a:pt x="112355" y="21022"/>
                    </a:lnTo>
                    <a:lnTo>
                      <a:pt x="112355" y="21078"/>
                    </a:lnTo>
                    <a:lnTo>
                      <a:pt x="112974" y="21078"/>
                    </a:lnTo>
                    <a:lnTo>
                      <a:pt x="113817" y="20909"/>
                    </a:lnTo>
                    <a:lnTo>
                      <a:pt x="115053" y="20628"/>
                    </a:lnTo>
                    <a:lnTo>
                      <a:pt x="117639" y="20066"/>
                    </a:lnTo>
                    <a:lnTo>
                      <a:pt x="118819" y="19841"/>
                    </a:lnTo>
                    <a:lnTo>
                      <a:pt x="119831" y="19673"/>
                    </a:lnTo>
                    <a:lnTo>
                      <a:pt x="120899" y="19617"/>
                    </a:lnTo>
                    <a:lnTo>
                      <a:pt x="121910" y="19560"/>
                    </a:lnTo>
                    <a:lnTo>
                      <a:pt x="122978" y="19617"/>
                    </a:lnTo>
                    <a:lnTo>
                      <a:pt x="124102" y="19729"/>
                    </a:lnTo>
                    <a:lnTo>
                      <a:pt x="126070" y="19954"/>
                    </a:lnTo>
                    <a:lnTo>
                      <a:pt x="128262" y="20179"/>
                    </a:lnTo>
                    <a:lnTo>
                      <a:pt x="131915" y="20403"/>
                    </a:lnTo>
                    <a:lnTo>
                      <a:pt x="131803" y="20347"/>
                    </a:lnTo>
                    <a:lnTo>
                      <a:pt x="132140" y="20235"/>
                    </a:lnTo>
                    <a:lnTo>
                      <a:pt x="133039" y="20122"/>
                    </a:lnTo>
                    <a:lnTo>
                      <a:pt x="134725" y="19954"/>
                    </a:lnTo>
                    <a:lnTo>
                      <a:pt x="139671" y="19560"/>
                    </a:lnTo>
                    <a:lnTo>
                      <a:pt x="141020" y="19504"/>
                    </a:lnTo>
                    <a:lnTo>
                      <a:pt x="143381" y="19504"/>
                    </a:lnTo>
                    <a:lnTo>
                      <a:pt x="147315" y="19954"/>
                    </a:lnTo>
                    <a:lnTo>
                      <a:pt x="151643" y="20853"/>
                    </a:lnTo>
                    <a:lnTo>
                      <a:pt x="154397" y="20853"/>
                    </a:lnTo>
                    <a:lnTo>
                      <a:pt x="157994" y="20010"/>
                    </a:lnTo>
                    <a:lnTo>
                      <a:pt x="157601" y="3373"/>
                    </a:lnTo>
                    <a:lnTo>
                      <a:pt x="156814" y="3261"/>
                    </a:lnTo>
                    <a:lnTo>
                      <a:pt x="156027" y="3092"/>
                    </a:lnTo>
                    <a:lnTo>
                      <a:pt x="155128" y="2980"/>
                    </a:lnTo>
                    <a:lnTo>
                      <a:pt x="154622" y="2923"/>
                    </a:lnTo>
                    <a:lnTo>
                      <a:pt x="154004" y="2923"/>
                    </a:lnTo>
                    <a:lnTo>
                      <a:pt x="153048" y="2867"/>
                    </a:lnTo>
                    <a:lnTo>
                      <a:pt x="152149" y="2811"/>
                    </a:lnTo>
                    <a:lnTo>
                      <a:pt x="150631" y="2699"/>
                    </a:lnTo>
                    <a:lnTo>
                      <a:pt x="149676" y="2530"/>
                    </a:lnTo>
                    <a:lnTo>
                      <a:pt x="149283" y="2474"/>
                    </a:lnTo>
                    <a:lnTo>
                      <a:pt x="146528" y="1575"/>
                    </a:lnTo>
                    <a:lnTo>
                      <a:pt x="142594" y="1575"/>
                    </a:lnTo>
                    <a:lnTo>
                      <a:pt x="137086" y="900"/>
                    </a:lnTo>
                    <a:lnTo>
                      <a:pt x="11887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6" name="Google Shape;12676;p23"/>
              <p:cNvSpPr/>
              <p:nvPr/>
            </p:nvSpPr>
            <p:spPr>
              <a:xfrm>
                <a:off x="611275" y="3577826"/>
                <a:ext cx="4456985" cy="143097"/>
              </a:xfrm>
              <a:custGeom>
                <a:avLst/>
                <a:gdLst/>
                <a:ahLst/>
                <a:cxnLst/>
                <a:rect l="l" t="t" r="r" b="b"/>
                <a:pathLst>
                  <a:path w="157602" h="5060" extrusionOk="0">
                    <a:moveTo>
                      <a:pt x="123260" y="1"/>
                    </a:moveTo>
                    <a:lnTo>
                      <a:pt x="116234" y="788"/>
                    </a:lnTo>
                    <a:lnTo>
                      <a:pt x="114267" y="1125"/>
                    </a:lnTo>
                    <a:lnTo>
                      <a:pt x="112244" y="1293"/>
                    </a:lnTo>
                    <a:lnTo>
                      <a:pt x="108366" y="1799"/>
                    </a:lnTo>
                    <a:lnTo>
                      <a:pt x="106286" y="1293"/>
                    </a:lnTo>
                    <a:lnTo>
                      <a:pt x="99991" y="1574"/>
                    </a:lnTo>
                    <a:lnTo>
                      <a:pt x="98979" y="1743"/>
                    </a:lnTo>
                    <a:lnTo>
                      <a:pt x="98305" y="1968"/>
                    </a:lnTo>
                    <a:lnTo>
                      <a:pt x="97686" y="2080"/>
                    </a:lnTo>
                    <a:lnTo>
                      <a:pt x="97237" y="2137"/>
                    </a:lnTo>
                    <a:lnTo>
                      <a:pt x="96787" y="2193"/>
                    </a:lnTo>
                    <a:lnTo>
                      <a:pt x="96225" y="2305"/>
                    </a:lnTo>
                    <a:lnTo>
                      <a:pt x="95663" y="2474"/>
                    </a:lnTo>
                    <a:lnTo>
                      <a:pt x="95157" y="2642"/>
                    </a:lnTo>
                    <a:lnTo>
                      <a:pt x="93359" y="2642"/>
                    </a:lnTo>
                    <a:lnTo>
                      <a:pt x="92066" y="2699"/>
                    </a:lnTo>
                    <a:lnTo>
                      <a:pt x="84759" y="2980"/>
                    </a:lnTo>
                    <a:lnTo>
                      <a:pt x="83579" y="3036"/>
                    </a:lnTo>
                    <a:lnTo>
                      <a:pt x="82792" y="3036"/>
                    </a:lnTo>
                    <a:lnTo>
                      <a:pt x="80825" y="2811"/>
                    </a:lnTo>
                    <a:lnTo>
                      <a:pt x="79757" y="2867"/>
                    </a:lnTo>
                    <a:lnTo>
                      <a:pt x="78633" y="2530"/>
                    </a:lnTo>
                    <a:lnTo>
                      <a:pt x="77171" y="2811"/>
                    </a:lnTo>
                    <a:lnTo>
                      <a:pt x="74867" y="3092"/>
                    </a:lnTo>
                    <a:lnTo>
                      <a:pt x="73743" y="3148"/>
                    </a:lnTo>
                    <a:lnTo>
                      <a:pt x="71382" y="3654"/>
                    </a:lnTo>
                    <a:lnTo>
                      <a:pt x="69808" y="3654"/>
                    </a:lnTo>
                    <a:lnTo>
                      <a:pt x="67054" y="3710"/>
                    </a:lnTo>
                    <a:lnTo>
                      <a:pt x="64469" y="3823"/>
                    </a:lnTo>
                    <a:lnTo>
                      <a:pt x="61490" y="3317"/>
                    </a:lnTo>
                    <a:lnTo>
                      <a:pt x="59129" y="3148"/>
                    </a:lnTo>
                    <a:lnTo>
                      <a:pt x="57162" y="2699"/>
                    </a:lnTo>
                    <a:lnTo>
                      <a:pt x="56375" y="2699"/>
                    </a:lnTo>
                    <a:lnTo>
                      <a:pt x="55307" y="2586"/>
                    </a:lnTo>
                    <a:lnTo>
                      <a:pt x="54015" y="2530"/>
                    </a:lnTo>
                    <a:lnTo>
                      <a:pt x="53734" y="2530"/>
                    </a:lnTo>
                    <a:lnTo>
                      <a:pt x="53340" y="2418"/>
                    </a:lnTo>
                    <a:lnTo>
                      <a:pt x="50024" y="1687"/>
                    </a:lnTo>
                    <a:lnTo>
                      <a:pt x="48113" y="1293"/>
                    </a:lnTo>
                    <a:lnTo>
                      <a:pt x="47888" y="1237"/>
                    </a:lnTo>
                    <a:lnTo>
                      <a:pt x="47888" y="1237"/>
                    </a:lnTo>
                    <a:lnTo>
                      <a:pt x="48282" y="1406"/>
                    </a:lnTo>
                    <a:lnTo>
                      <a:pt x="48450" y="1462"/>
                    </a:lnTo>
                    <a:lnTo>
                      <a:pt x="46483" y="1518"/>
                    </a:lnTo>
                    <a:lnTo>
                      <a:pt x="44403" y="1406"/>
                    </a:lnTo>
                    <a:lnTo>
                      <a:pt x="43673" y="1518"/>
                    </a:lnTo>
                    <a:lnTo>
                      <a:pt x="42155" y="1799"/>
                    </a:lnTo>
                    <a:lnTo>
                      <a:pt x="41481" y="2137"/>
                    </a:lnTo>
                    <a:lnTo>
                      <a:pt x="40975" y="2361"/>
                    </a:lnTo>
                    <a:lnTo>
                      <a:pt x="40750" y="2474"/>
                    </a:lnTo>
                    <a:lnTo>
                      <a:pt x="40581" y="2474"/>
                    </a:lnTo>
                    <a:lnTo>
                      <a:pt x="38614" y="2530"/>
                    </a:lnTo>
                    <a:lnTo>
                      <a:pt x="35467" y="2530"/>
                    </a:lnTo>
                    <a:lnTo>
                      <a:pt x="34286" y="2586"/>
                    </a:lnTo>
                    <a:lnTo>
                      <a:pt x="32319" y="2361"/>
                    </a:lnTo>
                    <a:lnTo>
                      <a:pt x="31532" y="2361"/>
                    </a:lnTo>
                    <a:lnTo>
                      <a:pt x="30914" y="2474"/>
                    </a:lnTo>
                    <a:lnTo>
                      <a:pt x="30015" y="2642"/>
                    </a:lnTo>
                    <a:lnTo>
                      <a:pt x="28104" y="2642"/>
                    </a:lnTo>
                    <a:lnTo>
                      <a:pt x="26811" y="2699"/>
                    </a:lnTo>
                    <a:lnTo>
                      <a:pt x="25968" y="2699"/>
                    </a:lnTo>
                    <a:lnTo>
                      <a:pt x="25237" y="2642"/>
                    </a:lnTo>
                    <a:lnTo>
                      <a:pt x="24675" y="2586"/>
                    </a:lnTo>
                    <a:lnTo>
                      <a:pt x="24338" y="2586"/>
                    </a:lnTo>
                    <a:lnTo>
                      <a:pt x="24057" y="2642"/>
                    </a:lnTo>
                    <a:lnTo>
                      <a:pt x="23720" y="2755"/>
                    </a:lnTo>
                    <a:lnTo>
                      <a:pt x="23270" y="2923"/>
                    </a:lnTo>
                    <a:lnTo>
                      <a:pt x="22989" y="2980"/>
                    </a:lnTo>
                    <a:lnTo>
                      <a:pt x="22652" y="3036"/>
                    </a:lnTo>
                    <a:lnTo>
                      <a:pt x="22146" y="2923"/>
                    </a:lnTo>
                    <a:lnTo>
                      <a:pt x="21752" y="2811"/>
                    </a:lnTo>
                    <a:lnTo>
                      <a:pt x="21584" y="2755"/>
                    </a:lnTo>
                    <a:lnTo>
                      <a:pt x="20516" y="2755"/>
                    </a:lnTo>
                    <a:lnTo>
                      <a:pt x="18155" y="2811"/>
                    </a:lnTo>
                    <a:lnTo>
                      <a:pt x="15738" y="2586"/>
                    </a:lnTo>
                    <a:lnTo>
                      <a:pt x="13378" y="2642"/>
                    </a:lnTo>
                    <a:lnTo>
                      <a:pt x="11860" y="2867"/>
                    </a:lnTo>
                    <a:lnTo>
                      <a:pt x="9837" y="2474"/>
                    </a:lnTo>
                    <a:lnTo>
                      <a:pt x="5509" y="2530"/>
                    </a:lnTo>
                    <a:lnTo>
                      <a:pt x="1" y="2586"/>
                    </a:lnTo>
                    <a:lnTo>
                      <a:pt x="3542" y="2980"/>
                    </a:lnTo>
                    <a:lnTo>
                      <a:pt x="4666" y="3036"/>
                    </a:lnTo>
                    <a:lnTo>
                      <a:pt x="5959" y="3036"/>
                    </a:lnTo>
                    <a:lnTo>
                      <a:pt x="6296" y="2923"/>
                    </a:lnTo>
                    <a:lnTo>
                      <a:pt x="6577" y="2867"/>
                    </a:lnTo>
                    <a:lnTo>
                      <a:pt x="6858" y="2867"/>
                    </a:lnTo>
                    <a:lnTo>
                      <a:pt x="7027" y="2923"/>
                    </a:lnTo>
                    <a:lnTo>
                      <a:pt x="7195" y="2980"/>
                    </a:lnTo>
                    <a:lnTo>
                      <a:pt x="7420" y="3092"/>
                    </a:lnTo>
                    <a:lnTo>
                      <a:pt x="7532" y="3148"/>
                    </a:lnTo>
                    <a:lnTo>
                      <a:pt x="8319" y="3317"/>
                    </a:lnTo>
                    <a:lnTo>
                      <a:pt x="10399" y="3654"/>
                    </a:lnTo>
                    <a:lnTo>
                      <a:pt x="11748" y="3879"/>
                    </a:lnTo>
                    <a:lnTo>
                      <a:pt x="13209" y="4048"/>
                    </a:lnTo>
                    <a:lnTo>
                      <a:pt x="14727" y="4160"/>
                    </a:lnTo>
                    <a:lnTo>
                      <a:pt x="18830" y="4160"/>
                    </a:lnTo>
                    <a:lnTo>
                      <a:pt x="20685" y="4216"/>
                    </a:lnTo>
                    <a:lnTo>
                      <a:pt x="22146" y="4329"/>
                    </a:lnTo>
                    <a:lnTo>
                      <a:pt x="24057" y="3598"/>
                    </a:lnTo>
                    <a:lnTo>
                      <a:pt x="26418" y="3373"/>
                    </a:lnTo>
                    <a:lnTo>
                      <a:pt x="29958" y="3317"/>
                    </a:lnTo>
                    <a:lnTo>
                      <a:pt x="37097" y="3654"/>
                    </a:lnTo>
                    <a:lnTo>
                      <a:pt x="39064" y="3598"/>
                    </a:lnTo>
                    <a:lnTo>
                      <a:pt x="39682" y="3542"/>
                    </a:lnTo>
                    <a:lnTo>
                      <a:pt x="40638" y="3373"/>
                    </a:lnTo>
                    <a:lnTo>
                      <a:pt x="41593" y="3204"/>
                    </a:lnTo>
                    <a:lnTo>
                      <a:pt x="42211" y="3148"/>
                    </a:lnTo>
                    <a:lnTo>
                      <a:pt x="42717" y="3036"/>
                    </a:lnTo>
                    <a:lnTo>
                      <a:pt x="43729" y="2867"/>
                    </a:lnTo>
                    <a:lnTo>
                      <a:pt x="45190" y="2642"/>
                    </a:lnTo>
                    <a:lnTo>
                      <a:pt x="47270" y="2361"/>
                    </a:lnTo>
                    <a:lnTo>
                      <a:pt x="48282" y="2361"/>
                    </a:lnTo>
                    <a:lnTo>
                      <a:pt x="48900" y="2418"/>
                    </a:lnTo>
                    <a:lnTo>
                      <a:pt x="49293" y="2586"/>
                    </a:lnTo>
                    <a:lnTo>
                      <a:pt x="49631" y="2755"/>
                    </a:lnTo>
                    <a:lnTo>
                      <a:pt x="49912" y="3036"/>
                    </a:lnTo>
                    <a:lnTo>
                      <a:pt x="50249" y="3261"/>
                    </a:lnTo>
                    <a:lnTo>
                      <a:pt x="50811" y="3485"/>
                    </a:lnTo>
                    <a:lnTo>
                      <a:pt x="51204" y="3598"/>
                    </a:lnTo>
                    <a:lnTo>
                      <a:pt x="51654" y="3654"/>
                    </a:lnTo>
                    <a:lnTo>
                      <a:pt x="52553" y="3766"/>
                    </a:lnTo>
                    <a:lnTo>
                      <a:pt x="53171" y="3823"/>
                    </a:lnTo>
                    <a:lnTo>
                      <a:pt x="53677" y="3823"/>
                    </a:lnTo>
                    <a:lnTo>
                      <a:pt x="53734" y="3766"/>
                    </a:lnTo>
                    <a:lnTo>
                      <a:pt x="53734" y="3710"/>
                    </a:lnTo>
                    <a:lnTo>
                      <a:pt x="53621" y="3654"/>
                    </a:lnTo>
                    <a:lnTo>
                      <a:pt x="55645" y="4272"/>
                    </a:lnTo>
                    <a:lnTo>
                      <a:pt x="67110" y="5059"/>
                    </a:lnTo>
                    <a:lnTo>
                      <a:pt x="69471" y="5003"/>
                    </a:lnTo>
                    <a:lnTo>
                      <a:pt x="71438" y="4947"/>
                    </a:lnTo>
                    <a:lnTo>
                      <a:pt x="73012" y="4947"/>
                    </a:lnTo>
                    <a:lnTo>
                      <a:pt x="77677" y="3542"/>
                    </a:lnTo>
                    <a:lnTo>
                      <a:pt x="80431" y="3935"/>
                    </a:lnTo>
                    <a:lnTo>
                      <a:pt x="83242" y="4385"/>
                    </a:lnTo>
                    <a:lnTo>
                      <a:pt x="84422" y="4329"/>
                    </a:lnTo>
                    <a:lnTo>
                      <a:pt x="85490" y="4104"/>
                    </a:lnTo>
                    <a:lnTo>
                      <a:pt x="86389" y="3935"/>
                    </a:lnTo>
                    <a:lnTo>
                      <a:pt x="87120" y="3879"/>
                    </a:lnTo>
                    <a:lnTo>
                      <a:pt x="89537" y="3823"/>
                    </a:lnTo>
                    <a:lnTo>
                      <a:pt x="97743" y="2811"/>
                    </a:lnTo>
                    <a:lnTo>
                      <a:pt x="99710" y="2361"/>
                    </a:lnTo>
                    <a:lnTo>
                      <a:pt x="101677" y="2305"/>
                    </a:lnTo>
                    <a:lnTo>
                      <a:pt x="102801" y="2193"/>
                    </a:lnTo>
                    <a:lnTo>
                      <a:pt x="103644" y="2080"/>
                    </a:lnTo>
                    <a:lnTo>
                      <a:pt x="105274" y="2137"/>
                    </a:lnTo>
                    <a:lnTo>
                      <a:pt x="107129" y="2193"/>
                    </a:lnTo>
                    <a:lnTo>
                      <a:pt x="111906" y="2193"/>
                    </a:lnTo>
                    <a:lnTo>
                      <a:pt x="113255" y="2249"/>
                    </a:lnTo>
                    <a:lnTo>
                      <a:pt x="114380" y="2305"/>
                    </a:lnTo>
                    <a:lnTo>
                      <a:pt x="115447" y="2361"/>
                    </a:lnTo>
                    <a:lnTo>
                      <a:pt x="115897" y="2305"/>
                    </a:lnTo>
                    <a:lnTo>
                      <a:pt x="116347" y="2249"/>
                    </a:lnTo>
                    <a:lnTo>
                      <a:pt x="117190" y="1968"/>
                    </a:lnTo>
                    <a:lnTo>
                      <a:pt x="117920" y="1631"/>
                    </a:lnTo>
                    <a:lnTo>
                      <a:pt x="118595" y="1406"/>
                    </a:lnTo>
                    <a:lnTo>
                      <a:pt x="118876" y="1350"/>
                    </a:lnTo>
                    <a:lnTo>
                      <a:pt x="119213" y="1293"/>
                    </a:lnTo>
                    <a:lnTo>
                      <a:pt x="119888" y="1293"/>
                    </a:lnTo>
                    <a:lnTo>
                      <a:pt x="120956" y="1350"/>
                    </a:lnTo>
                    <a:lnTo>
                      <a:pt x="124890" y="1350"/>
                    </a:lnTo>
                    <a:lnTo>
                      <a:pt x="128431" y="1743"/>
                    </a:lnTo>
                    <a:lnTo>
                      <a:pt x="129105" y="1799"/>
                    </a:lnTo>
                    <a:lnTo>
                      <a:pt x="129780" y="1912"/>
                    </a:lnTo>
                    <a:lnTo>
                      <a:pt x="130398" y="1912"/>
                    </a:lnTo>
                    <a:lnTo>
                      <a:pt x="133152" y="1855"/>
                    </a:lnTo>
                    <a:lnTo>
                      <a:pt x="134726" y="1855"/>
                    </a:lnTo>
                    <a:lnTo>
                      <a:pt x="136749" y="2755"/>
                    </a:lnTo>
                    <a:lnTo>
                      <a:pt x="137930" y="2474"/>
                    </a:lnTo>
                    <a:lnTo>
                      <a:pt x="139110" y="3148"/>
                    </a:lnTo>
                    <a:lnTo>
                      <a:pt x="141471" y="2418"/>
                    </a:lnTo>
                    <a:lnTo>
                      <a:pt x="145405" y="2811"/>
                    </a:lnTo>
                    <a:lnTo>
                      <a:pt x="147429" y="3036"/>
                    </a:lnTo>
                    <a:lnTo>
                      <a:pt x="148609" y="3935"/>
                    </a:lnTo>
                    <a:lnTo>
                      <a:pt x="150632" y="4104"/>
                    </a:lnTo>
                    <a:lnTo>
                      <a:pt x="152993" y="4104"/>
                    </a:lnTo>
                    <a:lnTo>
                      <a:pt x="154567" y="4497"/>
                    </a:lnTo>
                    <a:lnTo>
                      <a:pt x="157602" y="4216"/>
                    </a:lnTo>
                    <a:lnTo>
                      <a:pt x="155297" y="3373"/>
                    </a:lnTo>
                    <a:lnTo>
                      <a:pt x="154117" y="3373"/>
                    </a:lnTo>
                    <a:lnTo>
                      <a:pt x="151363" y="2755"/>
                    </a:lnTo>
                    <a:lnTo>
                      <a:pt x="149733" y="2530"/>
                    </a:lnTo>
                    <a:lnTo>
                      <a:pt x="147766" y="2586"/>
                    </a:lnTo>
                    <a:lnTo>
                      <a:pt x="146192" y="1687"/>
                    </a:lnTo>
                    <a:lnTo>
                      <a:pt x="144169" y="1518"/>
                    </a:lnTo>
                    <a:lnTo>
                      <a:pt x="141414" y="1518"/>
                    </a:lnTo>
                    <a:lnTo>
                      <a:pt x="139447" y="1574"/>
                    </a:lnTo>
                    <a:lnTo>
                      <a:pt x="138436" y="1574"/>
                    </a:lnTo>
                    <a:lnTo>
                      <a:pt x="138211" y="1518"/>
                    </a:lnTo>
                    <a:lnTo>
                      <a:pt x="138155" y="1462"/>
                    </a:lnTo>
                    <a:lnTo>
                      <a:pt x="138155" y="1406"/>
                    </a:lnTo>
                    <a:lnTo>
                      <a:pt x="138267" y="1350"/>
                    </a:lnTo>
                    <a:lnTo>
                      <a:pt x="137087" y="956"/>
                    </a:lnTo>
                    <a:lnTo>
                      <a:pt x="133489" y="731"/>
                    </a:lnTo>
                    <a:lnTo>
                      <a:pt x="133040" y="844"/>
                    </a:lnTo>
                    <a:lnTo>
                      <a:pt x="132534" y="956"/>
                    </a:lnTo>
                    <a:lnTo>
                      <a:pt x="131972" y="1237"/>
                    </a:lnTo>
                    <a:lnTo>
                      <a:pt x="127981" y="844"/>
                    </a:lnTo>
                    <a:lnTo>
                      <a:pt x="126014" y="844"/>
                    </a:lnTo>
                    <a:lnTo>
                      <a:pt x="12326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7" name="Google Shape;12677;p23"/>
              <p:cNvSpPr/>
              <p:nvPr/>
            </p:nvSpPr>
            <p:spPr>
              <a:xfrm>
                <a:off x="705048" y="4083281"/>
                <a:ext cx="4375934" cy="139901"/>
              </a:xfrm>
              <a:custGeom>
                <a:avLst/>
                <a:gdLst/>
                <a:ahLst/>
                <a:cxnLst/>
                <a:rect l="l" t="t" r="r" b="b"/>
                <a:pathLst>
                  <a:path w="154736" h="4947" extrusionOk="0">
                    <a:moveTo>
                      <a:pt x="1" y="0"/>
                    </a:moveTo>
                    <a:lnTo>
                      <a:pt x="2699" y="1124"/>
                    </a:lnTo>
                    <a:lnTo>
                      <a:pt x="3879" y="1124"/>
                    </a:lnTo>
                    <a:lnTo>
                      <a:pt x="6577" y="1799"/>
                    </a:lnTo>
                    <a:lnTo>
                      <a:pt x="8095" y="2024"/>
                    </a:lnTo>
                    <a:lnTo>
                      <a:pt x="10062" y="2024"/>
                    </a:lnTo>
                    <a:lnTo>
                      <a:pt x="11579" y="2923"/>
                    </a:lnTo>
                    <a:lnTo>
                      <a:pt x="13547" y="3148"/>
                    </a:lnTo>
                    <a:lnTo>
                      <a:pt x="18155" y="3148"/>
                    </a:lnTo>
                    <a:lnTo>
                      <a:pt x="19167" y="3204"/>
                    </a:lnTo>
                    <a:lnTo>
                      <a:pt x="19392" y="3204"/>
                    </a:lnTo>
                    <a:lnTo>
                      <a:pt x="19448" y="3260"/>
                    </a:lnTo>
                    <a:lnTo>
                      <a:pt x="19448" y="3316"/>
                    </a:lnTo>
                    <a:lnTo>
                      <a:pt x="19392" y="3372"/>
                    </a:lnTo>
                    <a:lnTo>
                      <a:pt x="19336" y="3372"/>
                    </a:lnTo>
                    <a:lnTo>
                      <a:pt x="20460" y="3822"/>
                    </a:lnTo>
                    <a:lnTo>
                      <a:pt x="23945" y="4047"/>
                    </a:lnTo>
                    <a:lnTo>
                      <a:pt x="24394" y="3991"/>
                    </a:lnTo>
                    <a:lnTo>
                      <a:pt x="24900" y="3878"/>
                    </a:lnTo>
                    <a:lnTo>
                      <a:pt x="25462" y="3597"/>
                    </a:lnTo>
                    <a:lnTo>
                      <a:pt x="29340" y="4047"/>
                    </a:lnTo>
                    <a:lnTo>
                      <a:pt x="31251" y="4047"/>
                    </a:lnTo>
                    <a:lnTo>
                      <a:pt x="33949" y="4946"/>
                    </a:lnTo>
                    <a:lnTo>
                      <a:pt x="40863" y="4272"/>
                    </a:lnTo>
                    <a:lnTo>
                      <a:pt x="42774" y="3991"/>
                    </a:lnTo>
                    <a:lnTo>
                      <a:pt x="44797" y="3822"/>
                    </a:lnTo>
                    <a:lnTo>
                      <a:pt x="48619" y="3372"/>
                    </a:lnTo>
                    <a:lnTo>
                      <a:pt x="50586" y="3878"/>
                    </a:lnTo>
                    <a:lnTo>
                      <a:pt x="56825" y="3710"/>
                    </a:lnTo>
                    <a:lnTo>
                      <a:pt x="57780" y="3541"/>
                    </a:lnTo>
                    <a:lnTo>
                      <a:pt x="58455" y="3316"/>
                    </a:lnTo>
                    <a:lnTo>
                      <a:pt x="59073" y="3204"/>
                    </a:lnTo>
                    <a:lnTo>
                      <a:pt x="59523" y="3148"/>
                    </a:lnTo>
                    <a:lnTo>
                      <a:pt x="59973" y="3091"/>
                    </a:lnTo>
                    <a:lnTo>
                      <a:pt x="60478" y="3035"/>
                    </a:lnTo>
                    <a:lnTo>
                      <a:pt x="61097" y="2867"/>
                    </a:lnTo>
                    <a:lnTo>
                      <a:pt x="61602" y="2698"/>
                    </a:lnTo>
                    <a:lnTo>
                      <a:pt x="64638" y="2698"/>
                    </a:lnTo>
                    <a:lnTo>
                      <a:pt x="71776" y="2473"/>
                    </a:lnTo>
                    <a:lnTo>
                      <a:pt x="73687" y="2473"/>
                    </a:lnTo>
                    <a:lnTo>
                      <a:pt x="75598" y="2698"/>
                    </a:lnTo>
                    <a:lnTo>
                      <a:pt x="76666" y="2698"/>
                    </a:lnTo>
                    <a:lnTo>
                      <a:pt x="77790" y="3035"/>
                    </a:lnTo>
                    <a:lnTo>
                      <a:pt x="79195" y="2754"/>
                    </a:lnTo>
                    <a:lnTo>
                      <a:pt x="81443" y="2529"/>
                    </a:lnTo>
                    <a:lnTo>
                      <a:pt x="82567" y="2473"/>
                    </a:lnTo>
                    <a:lnTo>
                      <a:pt x="84928" y="2024"/>
                    </a:lnTo>
                    <a:lnTo>
                      <a:pt x="89143" y="2024"/>
                    </a:lnTo>
                    <a:lnTo>
                      <a:pt x="91673" y="1967"/>
                    </a:lnTo>
                    <a:lnTo>
                      <a:pt x="94539" y="2473"/>
                    </a:lnTo>
                    <a:lnTo>
                      <a:pt x="96843" y="2698"/>
                    </a:lnTo>
                    <a:lnTo>
                      <a:pt x="98811" y="3148"/>
                    </a:lnTo>
                    <a:lnTo>
                      <a:pt x="99541" y="3148"/>
                    </a:lnTo>
                    <a:lnTo>
                      <a:pt x="100553" y="3260"/>
                    </a:lnTo>
                    <a:lnTo>
                      <a:pt x="101902" y="3372"/>
                    </a:lnTo>
                    <a:lnTo>
                      <a:pt x="102127" y="3372"/>
                    </a:lnTo>
                    <a:lnTo>
                      <a:pt x="102520" y="3485"/>
                    </a:lnTo>
                    <a:lnTo>
                      <a:pt x="105724" y="4272"/>
                    </a:lnTo>
                    <a:lnTo>
                      <a:pt x="107523" y="4721"/>
                    </a:lnTo>
                    <a:lnTo>
                      <a:pt x="107804" y="4721"/>
                    </a:lnTo>
                    <a:lnTo>
                      <a:pt x="107410" y="4609"/>
                    </a:lnTo>
                    <a:lnTo>
                      <a:pt x="107242" y="4553"/>
                    </a:lnTo>
                    <a:lnTo>
                      <a:pt x="107242" y="4497"/>
                    </a:lnTo>
                    <a:lnTo>
                      <a:pt x="109209" y="4497"/>
                    </a:lnTo>
                    <a:lnTo>
                      <a:pt x="111232" y="4609"/>
                    </a:lnTo>
                    <a:lnTo>
                      <a:pt x="111907" y="4497"/>
                    </a:lnTo>
                    <a:lnTo>
                      <a:pt x="113424" y="4272"/>
                    </a:lnTo>
                    <a:lnTo>
                      <a:pt x="114099" y="3934"/>
                    </a:lnTo>
                    <a:lnTo>
                      <a:pt x="114604" y="3710"/>
                    </a:lnTo>
                    <a:lnTo>
                      <a:pt x="114829" y="3653"/>
                    </a:lnTo>
                    <a:lnTo>
                      <a:pt x="114998" y="3597"/>
                    </a:lnTo>
                    <a:lnTo>
                      <a:pt x="121181" y="3597"/>
                    </a:lnTo>
                    <a:lnTo>
                      <a:pt x="123092" y="3822"/>
                    </a:lnTo>
                    <a:lnTo>
                      <a:pt x="123878" y="3822"/>
                    </a:lnTo>
                    <a:lnTo>
                      <a:pt x="124497" y="3710"/>
                    </a:lnTo>
                    <a:lnTo>
                      <a:pt x="125340" y="3597"/>
                    </a:lnTo>
                    <a:lnTo>
                      <a:pt x="129330" y="3597"/>
                    </a:lnTo>
                    <a:lnTo>
                      <a:pt x="130005" y="3653"/>
                    </a:lnTo>
                    <a:lnTo>
                      <a:pt x="130567" y="3710"/>
                    </a:lnTo>
                    <a:lnTo>
                      <a:pt x="130904" y="3766"/>
                    </a:lnTo>
                    <a:lnTo>
                      <a:pt x="131185" y="3653"/>
                    </a:lnTo>
                    <a:lnTo>
                      <a:pt x="131522" y="3541"/>
                    </a:lnTo>
                    <a:lnTo>
                      <a:pt x="131972" y="3372"/>
                    </a:lnTo>
                    <a:lnTo>
                      <a:pt x="132253" y="3316"/>
                    </a:lnTo>
                    <a:lnTo>
                      <a:pt x="132534" y="3316"/>
                    </a:lnTo>
                    <a:lnTo>
                      <a:pt x="133096" y="3429"/>
                    </a:lnTo>
                    <a:lnTo>
                      <a:pt x="133490" y="3541"/>
                    </a:lnTo>
                    <a:lnTo>
                      <a:pt x="133602" y="3597"/>
                    </a:lnTo>
                    <a:lnTo>
                      <a:pt x="136974" y="3597"/>
                    </a:lnTo>
                    <a:lnTo>
                      <a:pt x="139279" y="3822"/>
                    </a:lnTo>
                    <a:lnTo>
                      <a:pt x="141639" y="3822"/>
                    </a:lnTo>
                    <a:lnTo>
                      <a:pt x="143157" y="3597"/>
                    </a:lnTo>
                    <a:lnTo>
                      <a:pt x="145068" y="4047"/>
                    </a:lnTo>
                    <a:lnTo>
                      <a:pt x="153555" y="4047"/>
                    </a:lnTo>
                    <a:lnTo>
                      <a:pt x="154735" y="2923"/>
                    </a:lnTo>
                    <a:lnTo>
                      <a:pt x="151251" y="3597"/>
                    </a:lnTo>
                    <a:lnTo>
                      <a:pt x="150183" y="3541"/>
                    </a:lnTo>
                    <a:lnTo>
                      <a:pt x="148890" y="3541"/>
                    </a:lnTo>
                    <a:lnTo>
                      <a:pt x="148553" y="3597"/>
                    </a:lnTo>
                    <a:lnTo>
                      <a:pt x="148272" y="3653"/>
                    </a:lnTo>
                    <a:lnTo>
                      <a:pt x="147878" y="3653"/>
                    </a:lnTo>
                    <a:lnTo>
                      <a:pt x="147710" y="3597"/>
                    </a:lnTo>
                    <a:lnTo>
                      <a:pt x="147485" y="3429"/>
                    </a:lnTo>
                    <a:lnTo>
                      <a:pt x="147429" y="3372"/>
                    </a:lnTo>
                    <a:lnTo>
                      <a:pt x="146642" y="3204"/>
                    </a:lnTo>
                    <a:lnTo>
                      <a:pt x="144618" y="2810"/>
                    </a:lnTo>
                    <a:lnTo>
                      <a:pt x="143326" y="2642"/>
                    </a:lnTo>
                    <a:lnTo>
                      <a:pt x="141864" y="2417"/>
                    </a:lnTo>
                    <a:lnTo>
                      <a:pt x="140403" y="2305"/>
                    </a:lnTo>
                    <a:lnTo>
                      <a:pt x="138942" y="2248"/>
                    </a:lnTo>
                    <a:lnTo>
                      <a:pt x="136412" y="2248"/>
                    </a:lnTo>
                    <a:lnTo>
                      <a:pt x="134558" y="2136"/>
                    </a:lnTo>
                    <a:lnTo>
                      <a:pt x="133152" y="2024"/>
                    </a:lnTo>
                    <a:lnTo>
                      <a:pt x="131185" y="2698"/>
                    </a:lnTo>
                    <a:lnTo>
                      <a:pt x="128881" y="2923"/>
                    </a:lnTo>
                    <a:lnTo>
                      <a:pt x="125396" y="2923"/>
                    </a:lnTo>
                    <a:lnTo>
                      <a:pt x="118483" y="2473"/>
                    </a:lnTo>
                    <a:lnTo>
                      <a:pt x="116515" y="2473"/>
                    </a:lnTo>
                    <a:lnTo>
                      <a:pt x="115953" y="2529"/>
                    </a:lnTo>
                    <a:lnTo>
                      <a:pt x="114998" y="2698"/>
                    </a:lnTo>
                    <a:lnTo>
                      <a:pt x="114042" y="2867"/>
                    </a:lnTo>
                    <a:lnTo>
                      <a:pt x="113424" y="2923"/>
                    </a:lnTo>
                    <a:lnTo>
                      <a:pt x="112918" y="3035"/>
                    </a:lnTo>
                    <a:lnTo>
                      <a:pt x="111963" y="3204"/>
                    </a:lnTo>
                    <a:lnTo>
                      <a:pt x="110445" y="3429"/>
                    </a:lnTo>
                    <a:lnTo>
                      <a:pt x="108422" y="3597"/>
                    </a:lnTo>
                    <a:lnTo>
                      <a:pt x="107466" y="3653"/>
                    </a:lnTo>
                    <a:lnTo>
                      <a:pt x="106848" y="3541"/>
                    </a:lnTo>
                    <a:lnTo>
                      <a:pt x="106623" y="3485"/>
                    </a:lnTo>
                    <a:lnTo>
                      <a:pt x="106455" y="3372"/>
                    </a:lnTo>
                    <a:lnTo>
                      <a:pt x="106174" y="3204"/>
                    </a:lnTo>
                    <a:lnTo>
                      <a:pt x="105893" y="2923"/>
                    </a:lnTo>
                    <a:lnTo>
                      <a:pt x="105555" y="2698"/>
                    </a:lnTo>
                    <a:lnTo>
                      <a:pt x="105050" y="2473"/>
                    </a:lnTo>
                    <a:lnTo>
                      <a:pt x="104656" y="2361"/>
                    </a:lnTo>
                    <a:lnTo>
                      <a:pt x="104206" y="2248"/>
                    </a:lnTo>
                    <a:lnTo>
                      <a:pt x="103307" y="2136"/>
                    </a:lnTo>
                    <a:lnTo>
                      <a:pt x="102745" y="2080"/>
                    </a:lnTo>
                    <a:lnTo>
                      <a:pt x="102239" y="2080"/>
                    </a:lnTo>
                    <a:lnTo>
                      <a:pt x="102183" y="2136"/>
                    </a:lnTo>
                    <a:lnTo>
                      <a:pt x="102183" y="2192"/>
                    </a:lnTo>
                    <a:lnTo>
                      <a:pt x="102239" y="2248"/>
                    </a:lnTo>
                    <a:lnTo>
                      <a:pt x="100328" y="1574"/>
                    </a:lnTo>
                    <a:lnTo>
                      <a:pt x="89143" y="675"/>
                    </a:lnTo>
                    <a:lnTo>
                      <a:pt x="83354" y="675"/>
                    </a:lnTo>
                    <a:lnTo>
                      <a:pt x="78745" y="2024"/>
                    </a:lnTo>
                    <a:lnTo>
                      <a:pt x="76047" y="1574"/>
                    </a:lnTo>
                    <a:lnTo>
                      <a:pt x="73349" y="1124"/>
                    </a:lnTo>
                    <a:lnTo>
                      <a:pt x="72169" y="1124"/>
                    </a:lnTo>
                    <a:lnTo>
                      <a:pt x="71101" y="1349"/>
                    </a:lnTo>
                    <a:lnTo>
                      <a:pt x="70202" y="1518"/>
                    </a:lnTo>
                    <a:lnTo>
                      <a:pt x="69471" y="1574"/>
                    </a:lnTo>
                    <a:lnTo>
                      <a:pt x="67167" y="1574"/>
                    </a:lnTo>
                    <a:lnTo>
                      <a:pt x="59073" y="2473"/>
                    </a:lnTo>
                    <a:lnTo>
                      <a:pt x="57106" y="2923"/>
                    </a:lnTo>
                    <a:lnTo>
                      <a:pt x="55195" y="2923"/>
                    </a:lnTo>
                    <a:lnTo>
                      <a:pt x="54071" y="3035"/>
                    </a:lnTo>
                    <a:lnTo>
                      <a:pt x="53284" y="3148"/>
                    </a:lnTo>
                    <a:lnTo>
                      <a:pt x="51654" y="3035"/>
                    </a:lnTo>
                    <a:lnTo>
                      <a:pt x="49855" y="2979"/>
                    </a:lnTo>
                    <a:lnTo>
                      <a:pt x="47495" y="2923"/>
                    </a:lnTo>
                    <a:lnTo>
                      <a:pt x="45134" y="2923"/>
                    </a:lnTo>
                    <a:lnTo>
                      <a:pt x="43841" y="2810"/>
                    </a:lnTo>
                    <a:lnTo>
                      <a:pt x="42717" y="2754"/>
                    </a:lnTo>
                    <a:lnTo>
                      <a:pt x="41706" y="2698"/>
                    </a:lnTo>
                    <a:lnTo>
                      <a:pt x="41256" y="2754"/>
                    </a:lnTo>
                    <a:lnTo>
                      <a:pt x="40806" y="2810"/>
                    </a:lnTo>
                    <a:lnTo>
                      <a:pt x="40019" y="3091"/>
                    </a:lnTo>
                    <a:lnTo>
                      <a:pt x="39233" y="3372"/>
                    </a:lnTo>
                    <a:lnTo>
                      <a:pt x="38614" y="3597"/>
                    </a:lnTo>
                    <a:lnTo>
                      <a:pt x="38277" y="3653"/>
                    </a:lnTo>
                    <a:lnTo>
                      <a:pt x="37996" y="3710"/>
                    </a:lnTo>
                    <a:lnTo>
                      <a:pt x="37322" y="3710"/>
                    </a:lnTo>
                    <a:lnTo>
                      <a:pt x="36310" y="3597"/>
                    </a:lnTo>
                    <a:lnTo>
                      <a:pt x="32432" y="3597"/>
                    </a:lnTo>
                    <a:lnTo>
                      <a:pt x="28947" y="3148"/>
                    </a:lnTo>
                    <a:lnTo>
                      <a:pt x="28272" y="3035"/>
                    </a:lnTo>
                    <a:lnTo>
                      <a:pt x="27654" y="2979"/>
                    </a:lnTo>
                    <a:lnTo>
                      <a:pt x="27036" y="2923"/>
                    </a:lnTo>
                    <a:lnTo>
                      <a:pt x="22764" y="2923"/>
                    </a:lnTo>
                    <a:lnTo>
                      <a:pt x="20853" y="2024"/>
                    </a:lnTo>
                    <a:lnTo>
                      <a:pt x="19673" y="2248"/>
                    </a:lnTo>
                    <a:lnTo>
                      <a:pt x="18549" y="1574"/>
                    </a:lnTo>
                    <a:lnTo>
                      <a:pt x="16244" y="2248"/>
                    </a:lnTo>
                    <a:lnTo>
                      <a:pt x="12366" y="1799"/>
                    </a:lnTo>
                    <a:lnTo>
                      <a:pt x="10455" y="1574"/>
                    </a:lnTo>
                    <a:lnTo>
                      <a:pt x="9275" y="675"/>
                    </a:lnTo>
                    <a:lnTo>
                      <a:pt x="7364" y="450"/>
                    </a:lnTo>
                    <a:lnTo>
                      <a:pt x="5059" y="450"/>
                    </a:lnTo>
                    <a:lnTo>
                      <a:pt x="348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12678" name="Google Shape;12678;p23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1624499" y="4186600"/>
              <a:ext cx="1445450" cy="14021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679" name="Google Shape;12679;p23"/>
            <p:cNvPicPr preferRelativeResize="0"/>
            <p:nvPr/>
          </p:nvPicPr>
          <p:blipFill rotWithShape="1">
            <a:blip r:embed="rId5">
              <a:alphaModFix/>
            </a:blip>
            <a:srcRect b="69164"/>
            <a:stretch/>
          </p:blipFill>
          <p:spPr>
            <a:xfrm rot="5400000">
              <a:off x="366272" y="4641800"/>
              <a:ext cx="2332474" cy="1107624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2680" name="Google Shape;12680;p23"/>
          <p:cNvPicPr preferRelativeResize="0"/>
          <p:nvPr/>
        </p:nvPicPr>
        <p:blipFill rotWithShape="1">
          <a:blip r:embed="rId5">
            <a:alphaModFix/>
          </a:blip>
          <a:srcRect t="72970" b="-190"/>
          <a:stretch/>
        </p:blipFill>
        <p:spPr>
          <a:xfrm rot="-3132304">
            <a:off x="-953166" y="-226224"/>
            <a:ext cx="2332469" cy="97773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681" name="Google Shape;12681;p23"/>
          <p:cNvGrpSpPr/>
          <p:nvPr/>
        </p:nvGrpSpPr>
        <p:grpSpPr>
          <a:xfrm rot="5400000">
            <a:off x="8787363" y="3727543"/>
            <a:ext cx="1377801" cy="1454132"/>
            <a:chOff x="4747938" y="187550"/>
            <a:chExt cx="1039850" cy="2096500"/>
          </a:xfrm>
        </p:grpSpPr>
        <p:sp>
          <p:nvSpPr>
            <p:cNvPr id="12682" name="Google Shape;12682;p23"/>
            <p:cNvSpPr/>
            <p:nvPr/>
          </p:nvSpPr>
          <p:spPr>
            <a:xfrm>
              <a:off x="4747938" y="187550"/>
              <a:ext cx="1039850" cy="2096500"/>
            </a:xfrm>
            <a:custGeom>
              <a:avLst/>
              <a:gdLst/>
              <a:ahLst/>
              <a:cxnLst/>
              <a:rect l="l" t="t" r="r" b="b"/>
              <a:pathLst>
                <a:path w="41594" h="83860" extrusionOk="0">
                  <a:moveTo>
                    <a:pt x="41424" y="0"/>
                  </a:moveTo>
                  <a:lnTo>
                    <a:pt x="1" y="113"/>
                  </a:lnTo>
                  <a:lnTo>
                    <a:pt x="226" y="83859"/>
                  </a:lnTo>
                  <a:lnTo>
                    <a:pt x="788" y="83859"/>
                  </a:lnTo>
                  <a:lnTo>
                    <a:pt x="2474" y="83129"/>
                  </a:lnTo>
                  <a:lnTo>
                    <a:pt x="5397" y="81274"/>
                  </a:lnTo>
                  <a:lnTo>
                    <a:pt x="7083" y="78632"/>
                  </a:lnTo>
                  <a:lnTo>
                    <a:pt x="11411" y="77789"/>
                  </a:lnTo>
                  <a:lnTo>
                    <a:pt x="13996" y="78632"/>
                  </a:lnTo>
                  <a:lnTo>
                    <a:pt x="17481" y="77789"/>
                  </a:lnTo>
                  <a:lnTo>
                    <a:pt x="20909" y="76890"/>
                  </a:lnTo>
                  <a:lnTo>
                    <a:pt x="26080" y="74304"/>
                  </a:lnTo>
                  <a:lnTo>
                    <a:pt x="31251" y="74248"/>
                  </a:lnTo>
                  <a:lnTo>
                    <a:pt x="33837" y="71663"/>
                  </a:lnTo>
                  <a:lnTo>
                    <a:pt x="36422" y="71663"/>
                  </a:lnTo>
                  <a:lnTo>
                    <a:pt x="39008" y="66492"/>
                  </a:lnTo>
                  <a:lnTo>
                    <a:pt x="41593" y="66492"/>
                  </a:lnTo>
                  <a:lnTo>
                    <a:pt x="414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23"/>
            <p:cNvSpPr/>
            <p:nvPr/>
          </p:nvSpPr>
          <p:spPr>
            <a:xfrm>
              <a:off x="4756388" y="1837175"/>
              <a:ext cx="1029975" cy="446875"/>
            </a:xfrm>
            <a:custGeom>
              <a:avLst/>
              <a:gdLst/>
              <a:ahLst/>
              <a:cxnLst/>
              <a:rect l="l" t="t" r="r" b="b"/>
              <a:pathLst>
                <a:path w="41199" h="17875" extrusionOk="0">
                  <a:moveTo>
                    <a:pt x="38951" y="1"/>
                  </a:moveTo>
                  <a:lnTo>
                    <a:pt x="37377" y="956"/>
                  </a:lnTo>
                  <a:lnTo>
                    <a:pt x="37040" y="1575"/>
                  </a:lnTo>
                  <a:lnTo>
                    <a:pt x="37040" y="2193"/>
                  </a:lnTo>
                  <a:lnTo>
                    <a:pt x="36534" y="2586"/>
                  </a:lnTo>
                  <a:lnTo>
                    <a:pt x="36140" y="2867"/>
                  </a:lnTo>
                  <a:lnTo>
                    <a:pt x="35803" y="3148"/>
                  </a:lnTo>
                  <a:lnTo>
                    <a:pt x="35691" y="3317"/>
                  </a:lnTo>
                  <a:lnTo>
                    <a:pt x="35578" y="3429"/>
                  </a:lnTo>
                  <a:lnTo>
                    <a:pt x="35522" y="3767"/>
                  </a:lnTo>
                  <a:lnTo>
                    <a:pt x="35466" y="4104"/>
                  </a:lnTo>
                  <a:lnTo>
                    <a:pt x="35129" y="4778"/>
                  </a:lnTo>
                  <a:lnTo>
                    <a:pt x="34848" y="5059"/>
                  </a:lnTo>
                  <a:lnTo>
                    <a:pt x="33892" y="5059"/>
                  </a:lnTo>
                  <a:lnTo>
                    <a:pt x="32262" y="5734"/>
                  </a:lnTo>
                  <a:lnTo>
                    <a:pt x="31981" y="6352"/>
                  </a:lnTo>
                  <a:lnTo>
                    <a:pt x="31307" y="6689"/>
                  </a:lnTo>
                  <a:lnTo>
                    <a:pt x="30688" y="6970"/>
                  </a:lnTo>
                  <a:lnTo>
                    <a:pt x="29733" y="7926"/>
                  </a:lnTo>
                  <a:lnTo>
                    <a:pt x="27260" y="7926"/>
                  </a:lnTo>
                  <a:lnTo>
                    <a:pt x="27091" y="7870"/>
                  </a:lnTo>
                  <a:lnTo>
                    <a:pt x="26754" y="7701"/>
                  </a:lnTo>
                  <a:lnTo>
                    <a:pt x="26585" y="7532"/>
                  </a:lnTo>
                  <a:lnTo>
                    <a:pt x="26529" y="7476"/>
                  </a:lnTo>
                  <a:lnTo>
                    <a:pt x="25967" y="7476"/>
                  </a:lnTo>
                  <a:lnTo>
                    <a:pt x="25574" y="7589"/>
                  </a:lnTo>
                  <a:lnTo>
                    <a:pt x="24955" y="7813"/>
                  </a:lnTo>
                  <a:lnTo>
                    <a:pt x="23944" y="8319"/>
                  </a:lnTo>
                  <a:lnTo>
                    <a:pt x="23382" y="8544"/>
                  </a:lnTo>
                  <a:lnTo>
                    <a:pt x="22932" y="8657"/>
                  </a:lnTo>
                  <a:lnTo>
                    <a:pt x="22651" y="8713"/>
                  </a:lnTo>
                  <a:lnTo>
                    <a:pt x="22426" y="8657"/>
                  </a:lnTo>
                  <a:lnTo>
                    <a:pt x="22314" y="8544"/>
                  </a:lnTo>
                  <a:lnTo>
                    <a:pt x="22201" y="8432"/>
                  </a:lnTo>
                  <a:lnTo>
                    <a:pt x="22201" y="8319"/>
                  </a:lnTo>
                  <a:lnTo>
                    <a:pt x="20459" y="10062"/>
                  </a:lnTo>
                  <a:lnTo>
                    <a:pt x="18773" y="10062"/>
                  </a:lnTo>
                  <a:lnTo>
                    <a:pt x="18773" y="10905"/>
                  </a:lnTo>
                  <a:lnTo>
                    <a:pt x="15288" y="10905"/>
                  </a:lnTo>
                  <a:lnTo>
                    <a:pt x="15119" y="11017"/>
                  </a:lnTo>
                  <a:lnTo>
                    <a:pt x="14782" y="11354"/>
                  </a:lnTo>
                  <a:lnTo>
                    <a:pt x="14501" y="11523"/>
                  </a:lnTo>
                  <a:lnTo>
                    <a:pt x="14220" y="11635"/>
                  </a:lnTo>
                  <a:lnTo>
                    <a:pt x="13883" y="11748"/>
                  </a:lnTo>
                  <a:lnTo>
                    <a:pt x="13265" y="11748"/>
                  </a:lnTo>
                  <a:lnTo>
                    <a:pt x="12927" y="11635"/>
                  </a:lnTo>
                  <a:lnTo>
                    <a:pt x="12646" y="11523"/>
                  </a:lnTo>
                  <a:lnTo>
                    <a:pt x="12365" y="11354"/>
                  </a:lnTo>
                  <a:lnTo>
                    <a:pt x="11972" y="11017"/>
                  </a:lnTo>
                  <a:lnTo>
                    <a:pt x="11859" y="10905"/>
                  </a:lnTo>
                  <a:lnTo>
                    <a:pt x="6520" y="10905"/>
                  </a:lnTo>
                  <a:lnTo>
                    <a:pt x="6351" y="10961"/>
                  </a:lnTo>
                  <a:lnTo>
                    <a:pt x="6014" y="11186"/>
                  </a:lnTo>
                  <a:lnTo>
                    <a:pt x="5733" y="11467"/>
                  </a:lnTo>
                  <a:lnTo>
                    <a:pt x="5452" y="11748"/>
                  </a:lnTo>
                  <a:lnTo>
                    <a:pt x="5059" y="12366"/>
                  </a:lnTo>
                  <a:lnTo>
                    <a:pt x="4946" y="12647"/>
                  </a:lnTo>
                  <a:lnTo>
                    <a:pt x="4047" y="13490"/>
                  </a:lnTo>
                  <a:lnTo>
                    <a:pt x="3204" y="14390"/>
                  </a:lnTo>
                  <a:lnTo>
                    <a:pt x="2361" y="15233"/>
                  </a:lnTo>
                  <a:lnTo>
                    <a:pt x="2304" y="15345"/>
                  </a:lnTo>
                  <a:lnTo>
                    <a:pt x="2248" y="15514"/>
                  </a:lnTo>
                  <a:lnTo>
                    <a:pt x="2136" y="15682"/>
                  </a:lnTo>
                  <a:lnTo>
                    <a:pt x="1911" y="15795"/>
                  </a:lnTo>
                  <a:lnTo>
                    <a:pt x="1630" y="15963"/>
                  </a:lnTo>
                  <a:lnTo>
                    <a:pt x="1180" y="16076"/>
                  </a:lnTo>
                  <a:lnTo>
                    <a:pt x="0" y="16076"/>
                  </a:lnTo>
                  <a:lnTo>
                    <a:pt x="0" y="17874"/>
                  </a:lnTo>
                  <a:lnTo>
                    <a:pt x="450" y="17818"/>
                  </a:lnTo>
                  <a:lnTo>
                    <a:pt x="787" y="17818"/>
                  </a:lnTo>
                  <a:lnTo>
                    <a:pt x="1574" y="17481"/>
                  </a:lnTo>
                  <a:lnTo>
                    <a:pt x="2023" y="17200"/>
                  </a:lnTo>
                  <a:lnTo>
                    <a:pt x="2923" y="16975"/>
                  </a:lnTo>
                  <a:lnTo>
                    <a:pt x="3316" y="16919"/>
                  </a:lnTo>
                  <a:lnTo>
                    <a:pt x="3934" y="16863"/>
                  </a:lnTo>
                  <a:lnTo>
                    <a:pt x="4047" y="16806"/>
                  </a:lnTo>
                  <a:lnTo>
                    <a:pt x="4215" y="16638"/>
                  </a:lnTo>
                  <a:lnTo>
                    <a:pt x="4553" y="16188"/>
                  </a:lnTo>
                  <a:lnTo>
                    <a:pt x="4777" y="15626"/>
                  </a:lnTo>
                  <a:lnTo>
                    <a:pt x="4890" y="15289"/>
                  </a:lnTo>
                  <a:lnTo>
                    <a:pt x="4946" y="15120"/>
                  </a:lnTo>
                  <a:lnTo>
                    <a:pt x="5059" y="15008"/>
                  </a:lnTo>
                  <a:lnTo>
                    <a:pt x="5396" y="14783"/>
                  </a:lnTo>
                  <a:lnTo>
                    <a:pt x="5902" y="14502"/>
                  </a:lnTo>
                  <a:lnTo>
                    <a:pt x="5958" y="14390"/>
                  </a:lnTo>
                  <a:lnTo>
                    <a:pt x="6126" y="14109"/>
                  </a:lnTo>
                  <a:lnTo>
                    <a:pt x="6239" y="13940"/>
                  </a:lnTo>
                  <a:lnTo>
                    <a:pt x="6407" y="13827"/>
                  </a:lnTo>
                  <a:lnTo>
                    <a:pt x="6576" y="13715"/>
                  </a:lnTo>
                  <a:lnTo>
                    <a:pt x="6801" y="13659"/>
                  </a:lnTo>
                  <a:lnTo>
                    <a:pt x="7194" y="13603"/>
                  </a:lnTo>
                  <a:lnTo>
                    <a:pt x="7419" y="13490"/>
                  </a:lnTo>
                  <a:lnTo>
                    <a:pt x="7700" y="13434"/>
                  </a:lnTo>
                  <a:lnTo>
                    <a:pt x="8094" y="13378"/>
                  </a:lnTo>
                  <a:lnTo>
                    <a:pt x="8487" y="13322"/>
                  </a:lnTo>
                  <a:lnTo>
                    <a:pt x="8881" y="13265"/>
                  </a:lnTo>
                  <a:lnTo>
                    <a:pt x="9218" y="13097"/>
                  </a:lnTo>
                  <a:lnTo>
                    <a:pt x="9667" y="12703"/>
                  </a:lnTo>
                  <a:lnTo>
                    <a:pt x="13489" y="12703"/>
                  </a:lnTo>
                  <a:lnTo>
                    <a:pt x="14332" y="12422"/>
                  </a:lnTo>
                  <a:lnTo>
                    <a:pt x="14951" y="12198"/>
                  </a:lnTo>
                  <a:lnTo>
                    <a:pt x="15400" y="12085"/>
                  </a:lnTo>
                  <a:lnTo>
                    <a:pt x="15906" y="12085"/>
                  </a:lnTo>
                  <a:lnTo>
                    <a:pt x="16243" y="12029"/>
                  </a:lnTo>
                  <a:lnTo>
                    <a:pt x="16974" y="11748"/>
                  </a:lnTo>
                  <a:lnTo>
                    <a:pt x="17480" y="11467"/>
                  </a:lnTo>
                  <a:lnTo>
                    <a:pt x="18717" y="11298"/>
                  </a:lnTo>
                  <a:lnTo>
                    <a:pt x="19222" y="11242"/>
                  </a:lnTo>
                  <a:lnTo>
                    <a:pt x="19279" y="11298"/>
                  </a:lnTo>
                  <a:lnTo>
                    <a:pt x="19560" y="11298"/>
                  </a:lnTo>
                  <a:lnTo>
                    <a:pt x="20065" y="11130"/>
                  </a:lnTo>
                  <a:lnTo>
                    <a:pt x="20909" y="10792"/>
                  </a:lnTo>
                  <a:lnTo>
                    <a:pt x="21752" y="10343"/>
                  </a:lnTo>
                  <a:lnTo>
                    <a:pt x="22257" y="10005"/>
                  </a:lnTo>
                  <a:lnTo>
                    <a:pt x="22651" y="9781"/>
                  </a:lnTo>
                  <a:lnTo>
                    <a:pt x="23382" y="9612"/>
                  </a:lnTo>
                  <a:lnTo>
                    <a:pt x="24337" y="9556"/>
                  </a:lnTo>
                  <a:lnTo>
                    <a:pt x="24955" y="8881"/>
                  </a:lnTo>
                  <a:lnTo>
                    <a:pt x="28440" y="8881"/>
                  </a:lnTo>
                  <a:lnTo>
                    <a:pt x="30239" y="8376"/>
                  </a:lnTo>
                  <a:lnTo>
                    <a:pt x="30688" y="8263"/>
                  </a:lnTo>
                  <a:lnTo>
                    <a:pt x="31307" y="8376"/>
                  </a:lnTo>
                  <a:lnTo>
                    <a:pt x="31981" y="7926"/>
                  </a:lnTo>
                  <a:lnTo>
                    <a:pt x="32318" y="7364"/>
                  </a:lnTo>
                  <a:lnTo>
                    <a:pt x="32543" y="7308"/>
                  </a:lnTo>
                  <a:lnTo>
                    <a:pt x="33218" y="6970"/>
                  </a:lnTo>
                  <a:lnTo>
                    <a:pt x="33611" y="6858"/>
                  </a:lnTo>
                  <a:lnTo>
                    <a:pt x="33780" y="6858"/>
                  </a:lnTo>
                  <a:lnTo>
                    <a:pt x="33836" y="6970"/>
                  </a:lnTo>
                  <a:lnTo>
                    <a:pt x="33892" y="6970"/>
                  </a:lnTo>
                  <a:lnTo>
                    <a:pt x="34567" y="6521"/>
                  </a:lnTo>
                  <a:lnTo>
                    <a:pt x="35072" y="6184"/>
                  </a:lnTo>
                  <a:lnTo>
                    <a:pt x="35297" y="6071"/>
                  </a:lnTo>
                  <a:lnTo>
                    <a:pt x="35466" y="6015"/>
                  </a:lnTo>
                  <a:lnTo>
                    <a:pt x="36084" y="6015"/>
                  </a:lnTo>
                  <a:lnTo>
                    <a:pt x="37040" y="5734"/>
                  </a:lnTo>
                  <a:lnTo>
                    <a:pt x="37040" y="4778"/>
                  </a:lnTo>
                  <a:lnTo>
                    <a:pt x="37714" y="4441"/>
                  </a:lnTo>
                  <a:lnTo>
                    <a:pt x="37995" y="4104"/>
                  </a:lnTo>
                  <a:lnTo>
                    <a:pt x="38670" y="2530"/>
                  </a:lnTo>
                  <a:lnTo>
                    <a:pt x="38951" y="2193"/>
                  </a:lnTo>
                  <a:lnTo>
                    <a:pt x="39288" y="1575"/>
                  </a:lnTo>
                  <a:lnTo>
                    <a:pt x="39288" y="956"/>
                  </a:lnTo>
                  <a:lnTo>
                    <a:pt x="40243" y="956"/>
                  </a:lnTo>
                  <a:lnTo>
                    <a:pt x="41199" y="619"/>
                  </a:lnTo>
                  <a:lnTo>
                    <a:pt x="3990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7">
    <p:spTree>
      <p:nvGrpSpPr>
        <p:cNvPr id="1" name="Shape 17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83" name="Google Shape;17483;p31"/>
          <p:cNvSpPr txBox="1">
            <a:spLocks noGrp="1"/>
          </p:cNvSpPr>
          <p:nvPr>
            <p:ph type="title"/>
          </p:nvPr>
        </p:nvSpPr>
        <p:spPr>
          <a:xfrm>
            <a:off x="1949550" y="547250"/>
            <a:ext cx="5244900" cy="4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pic>
        <p:nvPicPr>
          <p:cNvPr id="17484" name="Google Shape;17484;p31"/>
          <p:cNvPicPr preferRelativeResize="0"/>
          <p:nvPr/>
        </p:nvPicPr>
        <p:blipFill rotWithShape="1">
          <a:blip r:embed="rId2">
            <a:alphaModFix/>
          </a:blip>
          <a:srcRect l="5812" t="1914" r="54158" b="33640"/>
          <a:stretch/>
        </p:blipFill>
        <p:spPr>
          <a:xfrm rot="-10405445">
            <a:off x="-690685" y="-585661"/>
            <a:ext cx="2067175" cy="3314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485" name="Google Shape;17485;p31"/>
          <p:cNvPicPr preferRelativeResize="0"/>
          <p:nvPr/>
        </p:nvPicPr>
        <p:blipFill rotWithShape="1">
          <a:blip r:embed="rId2">
            <a:alphaModFix/>
          </a:blip>
          <a:srcRect l="5812" t="1914" r="54158" b="33640"/>
          <a:stretch/>
        </p:blipFill>
        <p:spPr>
          <a:xfrm rot="-6" flipH="1">
            <a:off x="6910266" y="2424239"/>
            <a:ext cx="2067174" cy="33147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spTree>
      <p:nvGrpSpPr>
        <p:cNvPr id="1" name="Shape 20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79" name="Google Shape;20579;p38"/>
          <p:cNvSpPr txBox="1">
            <a:spLocks noGrp="1"/>
          </p:cNvSpPr>
          <p:nvPr>
            <p:ph type="ctrTitle"/>
          </p:nvPr>
        </p:nvSpPr>
        <p:spPr>
          <a:xfrm>
            <a:off x="4400625" y="540400"/>
            <a:ext cx="3855900" cy="7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0580" name="Google Shape;20580;p38"/>
          <p:cNvSpPr txBox="1">
            <a:spLocks noGrp="1"/>
          </p:cNvSpPr>
          <p:nvPr>
            <p:ph type="subTitle" idx="1"/>
          </p:nvPr>
        </p:nvSpPr>
        <p:spPr>
          <a:xfrm>
            <a:off x="4400625" y="1414113"/>
            <a:ext cx="3855900" cy="110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pic>
        <p:nvPicPr>
          <p:cNvPr id="20581" name="Google Shape;20581;p3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83003" y="4115050"/>
            <a:ext cx="1831075" cy="17761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0582" name="Google Shape;20582;p38"/>
          <p:cNvPicPr preferRelativeResize="0"/>
          <p:nvPr/>
        </p:nvPicPr>
        <p:blipFill rotWithShape="1">
          <a:blip r:embed="rId3">
            <a:alphaModFix/>
          </a:blip>
          <a:srcRect b="3679"/>
          <a:stretch/>
        </p:blipFill>
        <p:spPr>
          <a:xfrm rot="-5400000">
            <a:off x="7150986" y="-1531374"/>
            <a:ext cx="3068275" cy="24287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583" name="Google Shape;20583;p38"/>
          <p:cNvGrpSpPr/>
          <p:nvPr/>
        </p:nvGrpSpPr>
        <p:grpSpPr>
          <a:xfrm>
            <a:off x="7822411" y="-773187"/>
            <a:ext cx="1321579" cy="2089973"/>
            <a:chOff x="7822411" y="-773187"/>
            <a:chExt cx="1321579" cy="2089973"/>
          </a:xfrm>
        </p:grpSpPr>
        <p:pic>
          <p:nvPicPr>
            <p:cNvPr id="20584" name="Google Shape;20584;p38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7822411" y="-773187"/>
              <a:ext cx="1211075" cy="2089973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585" name="Google Shape;20585;p38"/>
            <p:cNvGrpSpPr/>
            <p:nvPr/>
          </p:nvGrpSpPr>
          <p:grpSpPr>
            <a:xfrm rot="2636154">
              <a:off x="8790629" y="666396"/>
              <a:ext cx="186739" cy="520653"/>
              <a:chOff x="238125" y="841825"/>
              <a:chExt cx="293675" cy="918975"/>
            </a:xfrm>
          </p:grpSpPr>
          <p:sp>
            <p:nvSpPr>
              <p:cNvPr id="20586" name="Google Shape;20586;p38"/>
              <p:cNvSpPr/>
              <p:nvPr/>
            </p:nvSpPr>
            <p:spPr>
              <a:xfrm>
                <a:off x="417975" y="872725"/>
                <a:ext cx="112425" cy="126500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5060" extrusionOk="0">
                    <a:moveTo>
                      <a:pt x="4328" y="1"/>
                    </a:moveTo>
                    <a:lnTo>
                      <a:pt x="4216" y="57"/>
                    </a:lnTo>
                    <a:lnTo>
                      <a:pt x="4216" y="169"/>
                    </a:lnTo>
                    <a:lnTo>
                      <a:pt x="4272" y="338"/>
                    </a:lnTo>
                    <a:lnTo>
                      <a:pt x="4328" y="338"/>
                    </a:lnTo>
                    <a:lnTo>
                      <a:pt x="4272" y="450"/>
                    </a:lnTo>
                    <a:lnTo>
                      <a:pt x="4272" y="563"/>
                    </a:lnTo>
                    <a:lnTo>
                      <a:pt x="4272" y="619"/>
                    </a:lnTo>
                    <a:lnTo>
                      <a:pt x="4216" y="675"/>
                    </a:lnTo>
                    <a:lnTo>
                      <a:pt x="4160" y="731"/>
                    </a:lnTo>
                    <a:lnTo>
                      <a:pt x="4103" y="787"/>
                    </a:lnTo>
                    <a:lnTo>
                      <a:pt x="3935" y="844"/>
                    </a:lnTo>
                    <a:lnTo>
                      <a:pt x="3879" y="844"/>
                    </a:lnTo>
                    <a:lnTo>
                      <a:pt x="3822" y="956"/>
                    </a:lnTo>
                    <a:lnTo>
                      <a:pt x="3822" y="1012"/>
                    </a:lnTo>
                    <a:lnTo>
                      <a:pt x="3710" y="1068"/>
                    </a:lnTo>
                    <a:lnTo>
                      <a:pt x="3541" y="1068"/>
                    </a:lnTo>
                    <a:lnTo>
                      <a:pt x="3373" y="1125"/>
                    </a:lnTo>
                    <a:lnTo>
                      <a:pt x="3204" y="1237"/>
                    </a:lnTo>
                    <a:lnTo>
                      <a:pt x="3204" y="1406"/>
                    </a:lnTo>
                    <a:lnTo>
                      <a:pt x="3204" y="1630"/>
                    </a:lnTo>
                    <a:lnTo>
                      <a:pt x="3035" y="1462"/>
                    </a:lnTo>
                    <a:lnTo>
                      <a:pt x="2811" y="1349"/>
                    </a:lnTo>
                    <a:lnTo>
                      <a:pt x="2642" y="1349"/>
                    </a:lnTo>
                    <a:lnTo>
                      <a:pt x="2417" y="1462"/>
                    </a:lnTo>
                    <a:lnTo>
                      <a:pt x="2417" y="1181"/>
                    </a:lnTo>
                    <a:lnTo>
                      <a:pt x="2361" y="1068"/>
                    </a:lnTo>
                    <a:lnTo>
                      <a:pt x="2192" y="956"/>
                    </a:lnTo>
                    <a:lnTo>
                      <a:pt x="2024" y="956"/>
                    </a:lnTo>
                    <a:lnTo>
                      <a:pt x="1968" y="1012"/>
                    </a:lnTo>
                    <a:lnTo>
                      <a:pt x="1911" y="1125"/>
                    </a:lnTo>
                    <a:lnTo>
                      <a:pt x="1968" y="1237"/>
                    </a:lnTo>
                    <a:lnTo>
                      <a:pt x="1968" y="1406"/>
                    </a:lnTo>
                    <a:lnTo>
                      <a:pt x="1911" y="1462"/>
                    </a:lnTo>
                    <a:lnTo>
                      <a:pt x="1687" y="1630"/>
                    </a:lnTo>
                    <a:lnTo>
                      <a:pt x="1630" y="1630"/>
                    </a:lnTo>
                    <a:lnTo>
                      <a:pt x="1630" y="1574"/>
                    </a:lnTo>
                    <a:lnTo>
                      <a:pt x="1630" y="1518"/>
                    </a:lnTo>
                    <a:lnTo>
                      <a:pt x="1630" y="1462"/>
                    </a:lnTo>
                    <a:lnTo>
                      <a:pt x="1462" y="1406"/>
                    </a:lnTo>
                    <a:lnTo>
                      <a:pt x="1012" y="1406"/>
                    </a:lnTo>
                    <a:lnTo>
                      <a:pt x="843" y="1687"/>
                    </a:lnTo>
                    <a:lnTo>
                      <a:pt x="731" y="2024"/>
                    </a:lnTo>
                    <a:lnTo>
                      <a:pt x="619" y="2361"/>
                    </a:lnTo>
                    <a:lnTo>
                      <a:pt x="506" y="2474"/>
                    </a:lnTo>
                    <a:lnTo>
                      <a:pt x="394" y="2586"/>
                    </a:lnTo>
                    <a:lnTo>
                      <a:pt x="338" y="2811"/>
                    </a:lnTo>
                    <a:lnTo>
                      <a:pt x="338" y="3036"/>
                    </a:lnTo>
                    <a:lnTo>
                      <a:pt x="450" y="3204"/>
                    </a:lnTo>
                    <a:lnTo>
                      <a:pt x="562" y="3485"/>
                    </a:lnTo>
                    <a:lnTo>
                      <a:pt x="562" y="3541"/>
                    </a:lnTo>
                    <a:lnTo>
                      <a:pt x="506" y="3541"/>
                    </a:lnTo>
                    <a:lnTo>
                      <a:pt x="338" y="3598"/>
                    </a:lnTo>
                    <a:lnTo>
                      <a:pt x="225" y="3710"/>
                    </a:lnTo>
                    <a:lnTo>
                      <a:pt x="113" y="3823"/>
                    </a:lnTo>
                    <a:lnTo>
                      <a:pt x="0" y="3991"/>
                    </a:lnTo>
                    <a:lnTo>
                      <a:pt x="57" y="4104"/>
                    </a:lnTo>
                    <a:lnTo>
                      <a:pt x="169" y="4104"/>
                    </a:lnTo>
                    <a:lnTo>
                      <a:pt x="225" y="4160"/>
                    </a:lnTo>
                    <a:lnTo>
                      <a:pt x="338" y="4160"/>
                    </a:lnTo>
                    <a:lnTo>
                      <a:pt x="281" y="4328"/>
                    </a:lnTo>
                    <a:lnTo>
                      <a:pt x="338" y="4385"/>
                    </a:lnTo>
                    <a:lnTo>
                      <a:pt x="450" y="4441"/>
                    </a:lnTo>
                    <a:lnTo>
                      <a:pt x="675" y="4441"/>
                    </a:lnTo>
                    <a:lnTo>
                      <a:pt x="900" y="4497"/>
                    </a:lnTo>
                    <a:lnTo>
                      <a:pt x="1012" y="4609"/>
                    </a:lnTo>
                    <a:lnTo>
                      <a:pt x="1068" y="4834"/>
                    </a:lnTo>
                    <a:lnTo>
                      <a:pt x="1124" y="5003"/>
                    </a:lnTo>
                    <a:lnTo>
                      <a:pt x="1181" y="5003"/>
                    </a:lnTo>
                    <a:lnTo>
                      <a:pt x="1293" y="5059"/>
                    </a:lnTo>
                    <a:lnTo>
                      <a:pt x="1462" y="4947"/>
                    </a:lnTo>
                    <a:lnTo>
                      <a:pt x="1630" y="4778"/>
                    </a:lnTo>
                    <a:lnTo>
                      <a:pt x="1799" y="4609"/>
                    </a:lnTo>
                    <a:lnTo>
                      <a:pt x="1855" y="4385"/>
                    </a:lnTo>
                    <a:lnTo>
                      <a:pt x="1855" y="4328"/>
                    </a:lnTo>
                    <a:lnTo>
                      <a:pt x="2080" y="4328"/>
                    </a:lnTo>
                    <a:lnTo>
                      <a:pt x="2192" y="4272"/>
                    </a:lnTo>
                    <a:lnTo>
                      <a:pt x="2192" y="4104"/>
                    </a:lnTo>
                    <a:lnTo>
                      <a:pt x="2305" y="3935"/>
                    </a:lnTo>
                    <a:lnTo>
                      <a:pt x="2473" y="3654"/>
                    </a:lnTo>
                    <a:lnTo>
                      <a:pt x="2586" y="3485"/>
                    </a:lnTo>
                    <a:lnTo>
                      <a:pt x="2586" y="3317"/>
                    </a:lnTo>
                    <a:lnTo>
                      <a:pt x="2586" y="3148"/>
                    </a:lnTo>
                    <a:lnTo>
                      <a:pt x="2473" y="2923"/>
                    </a:lnTo>
                    <a:lnTo>
                      <a:pt x="2473" y="2867"/>
                    </a:lnTo>
                    <a:lnTo>
                      <a:pt x="2530" y="2811"/>
                    </a:lnTo>
                    <a:lnTo>
                      <a:pt x="2586" y="2867"/>
                    </a:lnTo>
                    <a:lnTo>
                      <a:pt x="2642" y="2979"/>
                    </a:lnTo>
                    <a:lnTo>
                      <a:pt x="2698" y="3036"/>
                    </a:lnTo>
                    <a:lnTo>
                      <a:pt x="2811" y="2979"/>
                    </a:lnTo>
                    <a:lnTo>
                      <a:pt x="2867" y="2867"/>
                    </a:lnTo>
                    <a:lnTo>
                      <a:pt x="2923" y="2755"/>
                    </a:lnTo>
                    <a:lnTo>
                      <a:pt x="2811" y="2474"/>
                    </a:lnTo>
                    <a:lnTo>
                      <a:pt x="3035" y="2474"/>
                    </a:lnTo>
                    <a:lnTo>
                      <a:pt x="3316" y="2361"/>
                    </a:lnTo>
                    <a:lnTo>
                      <a:pt x="3373" y="2586"/>
                    </a:lnTo>
                    <a:lnTo>
                      <a:pt x="3485" y="2811"/>
                    </a:lnTo>
                    <a:lnTo>
                      <a:pt x="3598" y="3036"/>
                    </a:lnTo>
                    <a:lnTo>
                      <a:pt x="3654" y="3260"/>
                    </a:lnTo>
                    <a:lnTo>
                      <a:pt x="3710" y="3373"/>
                    </a:lnTo>
                    <a:lnTo>
                      <a:pt x="3822" y="3373"/>
                    </a:lnTo>
                    <a:lnTo>
                      <a:pt x="3991" y="3260"/>
                    </a:lnTo>
                    <a:lnTo>
                      <a:pt x="4047" y="3204"/>
                    </a:lnTo>
                    <a:lnTo>
                      <a:pt x="4103" y="3148"/>
                    </a:lnTo>
                    <a:lnTo>
                      <a:pt x="4047" y="3260"/>
                    </a:lnTo>
                    <a:lnTo>
                      <a:pt x="3935" y="3317"/>
                    </a:lnTo>
                    <a:lnTo>
                      <a:pt x="3935" y="3429"/>
                    </a:lnTo>
                    <a:lnTo>
                      <a:pt x="3935" y="3541"/>
                    </a:lnTo>
                    <a:lnTo>
                      <a:pt x="3991" y="3654"/>
                    </a:lnTo>
                    <a:lnTo>
                      <a:pt x="3991" y="3710"/>
                    </a:lnTo>
                    <a:lnTo>
                      <a:pt x="4047" y="3823"/>
                    </a:lnTo>
                    <a:lnTo>
                      <a:pt x="4103" y="3935"/>
                    </a:lnTo>
                    <a:lnTo>
                      <a:pt x="4160" y="3935"/>
                    </a:lnTo>
                    <a:lnTo>
                      <a:pt x="4272" y="3879"/>
                    </a:lnTo>
                    <a:lnTo>
                      <a:pt x="4328" y="3823"/>
                    </a:lnTo>
                    <a:lnTo>
                      <a:pt x="4328" y="3710"/>
                    </a:lnTo>
                    <a:lnTo>
                      <a:pt x="4384" y="3598"/>
                    </a:lnTo>
                    <a:lnTo>
                      <a:pt x="4384" y="3541"/>
                    </a:lnTo>
                    <a:lnTo>
                      <a:pt x="4328" y="3485"/>
                    </a:lnTo>
                    <a:lnTo>
                      <a:pt x="4272" y="3429"/>
                    </a:lnTo>
                    <a:lnTo>
                      <a:pt x="4328" y="3429"/>
                    </a:lnTo>
                    <a:lnTo>
                      <a:pt x="4384" y="3373"/>
                    </a:lnTo>
                    <a:lnTo>
                      <a:pt x="4441" y="1687"/>
                    </a:lnTo>
                    <a:lnTo>
                      <a:pt x="4497" y="1"/>
                    </a:lnTo>
                    <a:close/>
                  </a:path>
                </a:pathLst>
              </a:custGeom>
              <a:solidFill>
                <a:srgbClr val="95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7" name="Google Shape;20587;p38"/>
              <p:cNvSpPr/>
              <p:nvPr/>
            </p:nvSpPr>
            <p:spPr>
              <a:xfrm>
                <a:off x="413750" y="926125"/>
                <a:ext cx="112450" cy="132100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5284" extrusionOk="0">
                    <a:moveTo>
                      <a:pt x="3485" y="0"/>
                    </a:moveTo>
                    <a:lnTo>
                      <a:pt x="3429" y="57"/>
                    </a:lnTo>
                    <a:lnTo>
                      <a:pt x="3373" y="169"/>
                    </a:lnTo>
                    <a:lnTo>
                      <a:pt x="3204" y="225"/>
                    </a:lnTo>
                    <a:lnTo>
                      <a:pt x="3092" y="225"/>
                    </a:lnTo>
                    <a:lnTo>
                      <a:pt x="2980" y="169"/>
                    </a:lnTo>
                    <a:lnTo>
                      <a:pt x="2867" y="169"/>
                    </a:lnTo>
                    <a:lnTo>
                      <a:pt x="2755" y="281"/>
                    </a:lnTo>
                    <a:lnTo>
                      <a:pt x="2867" y="394"/>
                    </a:lnTo>
                    <a:lnTo>
                      <a:pt x="2980" y="506"/>
                    </a:lnTo>
                    <a:lnTo>
                      <a:pt x="2980" y="675"/>
                    </a:lnTo>
                    <a:lnTo>
                      <a:pt x="2980" y="787"/>
                    </a:lnTo>
                    <a:lnTo>
                      <a:pt x="2923" y="843"/>
                    </a:lnTo>
                    <a:lnTo>
                      <a:pt x="2867" y="843"/>
                    </a:lnTo>
                    <a:lnTo>
                      <a:pt x="2867" y="787"/>
                    </a:lnTo>
                    <a:lnTo>
                      <a:pt x="2867" y="675"/>
                    </a:lnTo>
                    <a:lnTo>
                      <a:pt x="2755" y="506"/>
                    </a:lnTo>
                    <a:lnTo>
                      <a:pt x="2699" y="450"/>
                    </a:lnTo>
                    <a:lnTo>
                      <a:pt x="2586" y="394"/>
                    </a:lnTo>
                    <a:lnTo>
                      <a:pt x="2530" y="450"/>
                    </a:lnTo>
                    <a:lnTo>
                      <a:pt x="2530" y="506"/>
                    </a:lnTo>
                    <a:lnTo>
                      <a:pt x="2586" y="562"/>
                    </a:lnTo>
                    <a:lnTo>
                      <a:pt x="2586" y="675"/>
                    </a:lnTo>
                    <a:lnTo>
                      <a:pt x="2530" y="787"/>
                    </a:lnTo>
                    <a:lnTo>
                      <a:pt x="2474" y="843"/>
                    </a:lnTo>
                    <a:lnTo>
                      <a:pt x="2530" y="900"/>
                    </a:lnTo>
                    <a:lnTo>
                      <a:pt x="2699" y="1068"/>
                    </a:lnTo>
                    <a:lnTo>
                      <a:pt x="2699" y="1181"/>
                    </a:lnTo>
                    <a:lnTo>
                      <a:pt x="2642" y="1293"/>
                    </a:lnTo>
                    <a:lnTo>
                      <a:pt x="2530" y="1462"/>
                    </a:lnTo>
                    <a:lnTo>
                      <a:pt x="2418" y="1518"/>
                    </a:lnTo>
                    <a:lnTo>
                      <a:pt x="2361" y="1574"/>
                    </a:lnTo>
                    <a:lnTo>
                      <a:pt x="2361" y="1630"/>
                    </a:lnTo>
                    <a:lnTo>
                      <a:pt x="2474" y="1687"/>
                    </a:lnTo>
                    <a:lnTo>
                      <a:pt x="2474" y="1743"/>
                    </a:lnTo>
                    <a:lnTo>
                      <a:pt x="2418" y="1799"/>
                    </a:lnTo>
                    <a:lnTo>
                      <a:pt x="2249" y="1799"/>
                    </a:lnTo>
                    <a:lnTo>
                      <a:pt x="2249" y="1855"/>
                    </a:lnTo>
                    <a:lnTo>
                      <a:pt x="2249" y="1911"/>
                    </a:lnTo>
                    <a:lnTo>
                      <a:pt x="2305" y="1968"/>
                    </a:lnTo>
                    <a:lnTo>
                      <a:pt x="2305" y="2024"/>
                    </a:lnTo>
                    <a:lnTo>
                      <a:pt x="2249" y="2080"/>
                    </a:lnTo>
                    <a:lnTo>
                      <a:pt x="2193" y="2136"/>
                    </a:lnTo>
                    <a:lnTo>
                      <a:pt x="2080" y="2136"/>
                    </a:lnTo>
                    <a:lnTo>
                      <a:pt x="1912" y="2024"/>
                    </a:lnTo>
                    <a:lnTo>
                      <a:pt x="1968" y="2305"/>
                    </a:lnTo>
                    <a:lnTo>
                      <a:pt x="1912" y="2586"/>
                    </a:lnTo>
                    <a:lnTo>
                      <a:pt x="1574" y="2586"/>
                    </a:lnTo>
                    <a:lnTo>
                      <a:pt x="1518" y="2642"/>
                    </a:lnTo>
                    <a:lnTo>
                      <a:pt x="1462" y="2642"/>
                    </a:lnTo>
                    <a:lnTo>
                      <a:pt x="1462" y="2811"/>
                    </a:lnTo>
                    <a:lnTo>
                      <a:pt x="1406" y="2867"/>
                    </a:lnTo>
                    <a:lnTo>
                      <a:pt x="1350" y="2811"/>
                    </a:lnTo>
                    <a:lnTo>
                      <a:pt x="1350" y="2642"/>
                    </a:lnTo>
                    <a:lnTo>
                      <a:pt x="1293" y="2417"/>
                    </a:lnTo>
                    <a:lnTo>
                      <a:pt x="1181" y="2136"/>
                    </a:lnTo>
                    <a:lnTo>
                      <a:pt x="900" y="2192"/>
                    </a:lnTo>
                    <a:lnTo>
                      <a:pt x="619" y="2192"/>
                    </a:lnTo>
                    <a:lnTo>
                      <a:pt x="450" y="2361"/>
                    </a:lnTo>
                    <a:lnTo>
                      <a:pt x="394" y="2473"/>
                    </a:lnTo>
                    <a:lnTo>
                      <a:pt x="394" y="2586"/>
                    </a:lnTo>
                    <a:lnTo>
                      <a:pt x="450" y="2642"/>
                    </a:lnTo>
                    <a:lnTo>
                      <a:pt x="563" y="2642"/>
                    </a:lnTo>
                    <a:lnTo>
                      <a:pt x="731" y="2530"/>
                    </a:lnTo>
                    <a:lnTo>
                      <a:pt x="619" y="2642"/>
                    </a:lnTo>
                    <a:lnTo>
                      <a:pt x="563" y="2811"/>
                    </a:lnTo>
                    <a:lnTo>
                      <a:pt x="507" y="2923"/>
                    </a:lnTo>
                    <a:lnTo>
                      <a:pt x="563" y="3035"/>
                    </a:lnTo>
                    <a:lnTo>
                      <a:pt x="619" y="3148"/>
                    </a:lnTo>
                    <a:lnTo>
                      <a:pt x="675" y="3260"/>
                    </a:lnTo>
                    <a:lnTo>
                      <a:pt x="1012" y="3429"/>
                    </a:lnTo>
                    <a:lnTo>
                      <a:pt x="1125" y="3485"/>
                    </a:lnTo>
                    <a:lnTo>
                      <a:pt x="1237" y="3541"/>
                    </a:lnTo>
                    <a:lnTo>
                      <a:pt x="1406" y="3541"/>
                    </a:lnTo>
                    <a:lnTo>
                      <a:pt x="1350" y="3710"/>
                    </a:lnTo>
                    <a:lnTo>
                      <a:pt x="1350" y="3822"/>
                    </a:lnTo>
                    <a:lnTo>
                      <a:pt x="1350" y="3935"/>
                    </a:lnTo>
                    <a:lnTo>
                      <a:pt x="1181" y="3991"/>
                    </a:lnTo>
                    <a:lnTo>
                      <a:pt x="1125" y="4047"/>
                    </a:lnTo>
                    <a:lnTo>
                      <a:pt x="1125" y="4160"/>
                    </a:lnTo>
                    <a:lnTo>
                      <a:pt x="1125" y="4216"/>
                    </a:lnTo>
                    <a:lnTo>
                      <a:pt x="1125" y="4272"/>
                    </a:lnTo>
                    <a:lnTo>
                      <a:pt x="1069" y="4384"/>
                    </a:lnTo>
                    <a:lnTo>
                      <a:pt x="1012" y="4384"/>
                    </a:lnTo>
                    <a:lnTo>
                      <a:pt x="900" y="4216"/>
                    </a:lnTo>
                    <a:lnTo>
                      <a:pt x="788" y="4103"/>
                    </a:lnTo>
                    <a:lnTo>
                      <a:pt x="619" y="4103"/>
                    </a:lnTo>
                    <a:lnTo>
                      <a:pt x="282" y="4160"/>
                    </a:lnTo>
                    <a:lnTo>
                      <a:pt x="169" y="4160"/>
                    </a:lnTo>
                    <a:lnTo>
                      <a:pt x="57" y="4272"/>
                    </a:lnTo>
                    <a:lnTo>
                      <a:pt x="1" y="4328"/>
                    </a:lnTo>
                    <a:lnTo>
                      <a:pt x="1" y="4384"/>
                    </a:lnTo>
                    <a:lnTo>
                      <a:pt x="113" y="4497"/>
                    </a:lnTo>
                    <a:lnTo>
                      <a:pt x="226" y="4609"/>
                    </a:lnTo>
                    <a:lnTo>
                      <a:pt x="338" y="4665"/>
                    </a:lnTo>
                    <a:lnTo>
                      <a:pt x="338" y="4778"/>
                    </a:lnTo>
                    <a:lnTo>
                      <a:pt x="450" y="4834"/>
                    </a:lnTo>
                    <a:lnTo>
                      <a:pt x="563" y="4890"/>
                    </a:lnTo>
                    <a:lnTo>
                      <a:pt x="675" y="4890"/>
                    </a:lnTo>
                    <a:lnTo>
                      <a:pt x="788" y="4946"/>
                    </a:lnTo>
                    <a:lnTo>
                      <a:pt x="900" y="5003"/>
                    </a:lnTo>
                    <a:lnTo>
                      <a:pt x="1069" y="5059"/>
                    </a:lnTo>
                    <a:lnTo>
                      <a:pt x="1125" y="5115"/>
                    </a:lnTo>
                    <a:lnTo>
                      <a:pt x="1069" y="5115"/>
                    </a:lnTo>
                    <a:lnTo>
                      <a:pt x="1012" y="5171"/>
                    </a:lnTo>
                    <a:lnTo>
                      <a:pt x="1069" y="5227"/>
                    </a:lnTo>
                    <a:lnTo>
                      <a:pt x="1181" y="5284"/>
                    </a:lnTo>
                    <a:lnTo>
                      <a:pt x="1293" y="5284"/>
                    </a:lnTo>
                    <a:lnTo>
                      <a:pt x="1406" y="5227"/>
                    </a:lnTo>
                    <a:lnTo>
                      <a:pt x="1462" y="5115"/>
                    </a:lnTo>
                    <a:lnTo>
                      <a:pt x="1518" y="5003"/>
                    </a:lnTo>
                    <a:lnTo>
                      <a:pt x="1518" y="4778"/>
                    </a:lnTo>
                    <a:lnTo>
                      <a:pt x="1574" y="4553"/>
                    </a:lnTo>
                    <a:lnTo>
                      <a:pt x="1799" y="4216"/>
                    </a:lnTo>
                    <a:lnTo>
                      <a:pt x="1968" y="3991"/>
                    </a:lnTo>
                    <a:lnTo>
                      <a:pt x="2024" y="3879"/>
                    </a:lnTo>
                    <a:lnTo>
                      <a:pt x="2024" y="3710"/>
                    </a:lnTo>
                    <a:lnTo>
                      <a:pt x="1968" y="3654"/>
                    </a:lnTo>
                    <a:lnTo>
                      <a:pt x="1912" y="3598"/>
                    </a:lnTo>
                    <a:lnTo>
                      <a:pt x="1912" y="3541"/>
                    </a:lnTo>
                    <a:lnTo>
                      <a:pt x="2024" y="3485"/>
                    </a:lnTo>
                    <a:lnTo>
                      <a:pt x="2193" y="3541"/>
                    </a:lnTo>
                    <a:lnTo>
                      <a:pt x="2418" y="3541"/>
                    </a:lnTo>
                    <a:lnTo>
                      <a:pt x="2474" y="3485"/>
                    </a:lnTo>
                    <a:lnTo>
                      <a:pt x="2642" y="3260"/>
                    </a:lnTo>
                    <a:lnTo>
                      <a:pt x="2699" y="2979"/>
                    </a:lnTo>
                    <a:lnTo>
                      <a:pt x="2867" y="3204"/>
                    </a:lnTo>
                    <a:lnTo>
                      <a:pt x="2923" y="3316"/>
                    </a:lnTo>
                    <a:lnTo>
                      <a:pt x="2923" y="3429"/>
                    </a:lnTo>
                    <a:lnTo>
                      <a:pt x="2923" y="3654"/>
                    </a:lnTo>
                    <a:lnTo>
                      <a:pt x="2980" y="3822"/>
                    </a:lnTo>
                    <a:lnTo>
                      <a:pt x="3148" y="3991"/>
                    </a:lnTo>
                    <a:lnTo>
                      <a:pt x="3317" y="4103"/>
                    </a:lnTo>
                    <a:lnTo>
                      <a:pt x="3429" y="4160"/>
                    </a:lnTo>
                    <a:lnTo>
                      <a:pt x="3598" y="4047"/>
                    </a:lnTo>
                    <a:lnTo>
                      <a:pt x="3767" y="3991"/>
                    </a:lnTo>
                    <a:lnTo>
                      <a:pt x="3823" y="3935"/>
                    </a:lnTo>
                    <a:lnTo>
                      <a:pt x="3823" y="3879"/>
                    </a:lnTo>
                    <a:lnTo>
                      <a:pt x="3823" y="3766"/>
                    </a:lnTo>
                    <a:lnTo>
                      <a:pt x="3710" y="3654"/>
                    </a:lnTo>
                    <a:lnTo>
                      <a:pt x="3710" y="3541"/>
                    </a:lnTo>
                    <a:lnTo>
                      <a:pt x="3767" y="3485"/>
                    </a:lnTo>
                    <a:lnTo>
                      <a:pt x="3879" y="3485"/>
                    </a:lnTo>
                    <a:lnTo>
                      <a:pt x="3935" y="3598"/>
                    </a:lnTo>
                    <a:lnTo>
                      <a:pt x="4104" y="3766"/>
                    </a:lnTo>
                    <a:lnTo>
                      <a:pt x="4216" y="3822"/>
                    </a:lnTo>
                    <a:lnTo>
                      <a:pt x="4329" y="3766"/>
                    </a:lnTo>
                    <a:lnTo>
                      <a:pt x="4441" y="3598"/>
                    </a:lnTo>
                    <a:lnTo>
                      <a:pt x="4441" y="3429"/>
                    </a:lnTo>
                    <a:lnTo>
                      <a:pt x="4441" y="3373"/>
                    </a:lnTo>
                    <a:lnTo>
                      <a:pt x="4497" y="3035"/>
                    </a:lnTo>
                    <a:lnTo>
                      <a:pt x="4329" y="2979"/>
                    </a:lnTo>
                    <a:lnTo>
                      <a:pt x="4160" y="2923"/>
                    </a:lnTo>
                    <a:lnTo>
                      <a:pt x="3879" y="2979"/>
                    </a:lnTo>
                    <a:lnTo>
                      <a:pt x="3823" y="2979"/>
                    </a:lnTo>
                    <a:lnTo>
                      <a:pt x="3935" y="2867"/>
                    </a:lnTo>
                    <a:lnTo>
                      <a:pt x="3935" y="2811"/>
                    </a:lnTo>
                    <a:lnTo>
                      <a:pt x="3935" y="2754"/>
                    </a:lnTo>
                    <a:lnTo>
                      <a:pt x="3767" y="2530"/>
                    </a:lnTo>
                    <a:lnTo>
                      <a:pt x="3767" y="2361"/>
                    </a:lnTo>
                    <a:lnTo>
                      <a:pt x="3823" y="1911"/>
                    </a:lnTo>
                    <a:lnTo>
                      <a:pt x="3879" y="1743"/>
                    </a:lnTo>
                    <a:lnTo>
                      <a:pt x="3823" y="1630"/>
                    </a:lnTo>
                    <a:lnTo>
                      <a:pt x="3767" y="1574"/>
                    </a:lnTo>
                    <a:lnTo>
                      <a:pt x="3598" y="1518"/>
                    </a:lnTo>
                    <a:lnTo>
                      <a:pt x="3710" y="1462"/>
                    </a:lnTo>
                    <a:lnTo>
                      <a:pt x="3879" y="1462"/>
                    </a:lnTo>
                    <a:lnTo>
                      <a:pt x="3935" y="1574"/>
                    </a:lnTo>
                    <a:lnTo>
                      <a:pt x="4048" y="1630"/>
                    </a:lnTo>
                    <a:lnTo>
                      <a:pt x="4104" y="1630"/>
                    </a:lnTo>
                    <a:lnTo>
                      <a:pt x="4160" y="1574"/>
                    </a:lnTo>
                    <a:lnTo>
                      <a:pt x="4216" y="1462"/>
                    </a:lnTo>
                    <a:lnTo>
                      <a:pt x="4160" y="1349"/>
                    </a:lnTo>
                    <a:lnTo>
                      <a:pt x="4160" y="1293"/>
                    </a:lnTo>
                    <a:lnTo>
                      <a:pt x="4216" y="1124"/>
                    </a:lnTo>
                    <a:lnTo>
                      <a:pt x="3879" y="1124"/>
                    </a:lnTo>
                    <a:lnTo>
                      <a:pt x="3879" y="1068"/>
                    </a:lnTo>
                    <a:lnTo>
                      <a:pt x="3879" y="1012"/>
                    </a:lnTo>
                    <a:lnTo>
                      <a:pt x="3879" y="900"/>
                    </a:lnTo>
                    <a:lnTo>
                      <a:pt x="3879" y="787"/>
                    </a:lnTo>
                    <a:lnTo>
                      <a:pt x="3879" y="619"/>
                    </a:lnTo>
                    <a:lnTo>
                      <a:pt x="3879" y="562"/>
                    </a:lnTo>
                    <a:lnTo>
                      <a:pt x="3767" y="562"/>
                    </a:lnTo>
                    <a:lnTo>
                      <a:pt x="3654" y="619"/>
                    </a:lnTo>
                    <a:lnTo>
                      <a:pt x="3654" y="562"/>
                    </a:lnTo>
                    <a:lnTo>
                      <a:pt x="3598" y="338"/>
                    </a:lnTo>
                    <a:lnTo>
                      <a:pt x="3598" y="281"/>
                    </a:lnTo>
                    <a:lnTo>
                      <a:pt x="3598" y="169"/>
                    </a:lnTo>
                    <a:lnTo>
                      <a:pt x="3654" y="113"/>
                    </a:lnTo>
                    <a:lnTo>
                      <a:pt x="3598" y="0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8" name="Google Shape;20588;p38"/>
              <p:cNvSpPr/>
              <p:nvPr/>
            </p:nvSpPr>
            <p:spPr>
              <a:xfrm>
                <a:off x="238125" y="1013250"/>
                <a:ext cx="53400" cy="7363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29452" extrusionOk="0">
                    <a:moveTo>
                      <a:pt x="1124" y="0"/>
                    </a:moveTo>
                    <a:lnTo>
                      <a:pt x="1068" y="450"/>
                    </a:lnTo>
                    <a:lnTo>
                      <a:pt x="955" y="3429"/>
                    </a:lnTo>
                    <a:lnTo>
                      <a:pt x="506" y="15738"/>
                    </a:lnTo>
                    <a:lnTo>
                      <a:pt x="0" y="29171"/>
                    </a:lnTo>
                    <a:lnTo>
                      <a:pt x="0" y="29396"/>
                    </a:lnTo>
                    <a:lnTo>
                      <a:pt x="56" y="29452"/>
                    </a:lnTo>
                    <a:lnTo>
                      <a:pt x="169" y="29396"/>
                    </a:lnTo>
                    <a:lnTo>
                      <a:pt x="225" y="29171"/>
                    </a:lnTo>
                    <a:lnTo>
                      <a:pt x="225" y="28946"/>
                    </a:lnTo>
                    <a:lnTo>
                      <a:pt x="337" y="28553"/>
                    </a:lnTo>
                    <a:lnTo>
                      <a:pt x="281" y="28496"/>
                    </a:lnTo>
                    <a:lnTo>
                      <a:pt x="225" y="28496"/>
                    </a:lnTo>
                    <a:lnTo>
                      <a:pt x="225" y="28440"/>
                    </a:lnTo>
                    <a:lnTo>
                      <a:pt x="225" y="28215"/>
                    </a:lnTo>
                    <a:lnTo>
                      <a:pt x="225" y="28103"/>
                    </a:lnTo>
                    <a:lnTo>
                      <a:pt x="225" y="27991"/>
                    </a:lnTo>
                    <a:lnTo>
                      <a:pt x="281" y="27766"/>
                    </a:lnTo>
                    <a:lnTo>
                      <a:pt x="281" y="27597"/>
                    </a:lnTo>
                    <a:lnTo>
                      <a:pt x="281" y="27541"/>
                    </a:lnTo>
                    <a:lnTo>
                      <a:pt x="337" y="27541"/>
                    </a:lnTo>
                    <a:lnTo>
                      <a:pt x="281" y="27091"/>
                    </a:lnTo>
                    <a:lnTo>
                      <a:pt x="337" y="26866"/>
                    </a:lnTo>
                    <a:lnTo>
                      <a:pt x="450" y="26642"/>
                    </a:lnTo>
                    <a:lnTo>
                      <a:pt x="450" y="26585"/>
                    </a:lnTo>
                    <a:lnTo>
                      <a:pt x="450" y="26529"/>
                    </a:lnTo>
                    <a:lnTo>
                      <a:pt x="337" y="26304"/>
                    </a:lnTo>
                    <a:lnTo>
                      <a:pt x="337" y="26136"/>
                    </a:lnTo>
                    <a:lnTo>
                      <a:pt x="337" y="25742"/>
                    </a:lnTo>
                    <a:lnTo>
                      <a:pt x="337" y="25461"/>
                    </a:lnTo>
                    <a:lnTo>
                      <a:pt x="393" y="25349"/>
                    </a:lnTo>
                    <a:lnTo>
                      <a:pt x="337" y="25180"/>
                    </a:lnTo>
                    <a:lnTo>
                      <a:pt x="393" y="25012"/>
                    </a:lnTo>
                    <a:lnTo>
                      <a:pt x="450" y="24731"/>
                    </a:lnTo>
                    <a:lnTo>
                      <a:pt x="393" y="24618"/>
                    </a:lnTo>
                    <a:lnTo>
                      <a:pt x="393" y="24450"/>
                    </a:lnTo>
                    <a:lnTo>
                      <a:pt x="506" y="24225"/>
                    </a:lnTo>
                    <a:lnTo>
                      <a:pt x="506" y="24112"/>
                    </a:lnTo>
                    <a:lnTo>
                      <a:pt x="450" y="23719"/>
                    </a:lnTo>
                    <a:lnTo>
                      <a:pt x="450" y="23382"/>
                    </a:lnTo>
                    <a:lnTo>
                      <a:pt x="506" y="23213"/>
                    </a:lnTo>
                    <a:lnTo>
                      <a:pt x="506" y="23044"/>
                    </a:lnTo>
                    <a:lnTo>
                      <a:pt x="506" y="22314"/>
                    </a:lnTo>
                    <a:lnTo>
                      <a:pt x="506" y="21639"/>
                    </a:lnTo>
                    <a:lnTo>
                      <a:pt x="562" y="20178"/>
                    </a:lnTo>
                    <a:lnTo>
                      <a:pt x="562" y="19897"/>
                    </a:lnTo>
                    <a:lnTo>
                      <a:pt x="618" y="18436"/>
                    </a:lnTo>
                    <a:lnTo>
                      <a:pt x="674" y="17030"/>
                    </a:lnTo>
                    <a:lnTo>
                      <a:pt x="731" y="15738"/>
                    </a:lnTo>
                    <a:lnTo>
                      <a:pt x="787" y="14445"/>
                    </a:lnTo>
                    <a:lnTo>
                      <a:pt x="787" y="14108"/>
                    </a:lnTo>
                    <a:lnTo>
                      <a:pt x="843" y="12478"/>
                    </a:lnTo>
                    <a:lnTo>
                      <a:pt x="899" y="11466"/>
                    </a:lnTo>
                    <a:lnTo>
                      <a:pt x="955" y="11016"/>
                    </a:lnTo>
                    <a:lnTo>
                      <a:pt x="1068" y="10511"/>
                    </a:lnTo>
                    <a:lnTo>
                      <a:pt x="1068" y="10230"/>
                    </a:lnTo>
                    <a:lnTo>
                      <a:pt x="1068" y="10061"/>
                    </a:lnTo>
                    <a:lnTo>
                      <a:pt x="955" y="9892"/>
                    </a:lnTo>
                    <a:lnTo>
                      <a:pt x="955" y="9499"/>
                    </a:lnTo>
                    <a:lnTo>
                      <a:pt x="955" y="9105"/>
                    </a:lnTo>
                    <a:lnTo>
                      <a:pt x="1012" y="8937"/>
                    </a:lnTo>
                    <a:lnTo>
                      <a:pt x="1124" y="8768"/>
                    </a:lnTo>
                    <a:lnTo>
                      <a:pt x="1293" y="8600"/>
                    </a:lnTo>
                    <a:lnTo>
                      <a:pt x="1518" y="8487"/>
                    </a:lnTo>
                    <a:lnTo>
                      <a:pt x="1686" y="8319"/>
                    </a:lnTo>
                    <a:lnTo>
                      <a:pt x="1742" y="8094"/>
                    </a:lnTo>
                    <a:lnTo>
                      <a:pt x="1742" y="7813"/>
                    </a:lnTo>
                    <a:lnTo>
                      <a:pt x="1742" y="7588"/>
                    </a:lnTo>
                    <a:lnTo>
                      <a:pt x="1799" y="7475"/>
                    </a:lnTo>
                    <a:lnTo>
                      <a:pt x="2023" y="6464"/>
                    </a:lnTo>
                    <a:lnTo>
                      <a:pt x="2136" y="6070"/>
                    </a:lnTo>
                    <a:lnTo>
                      <a:pt x="2080" y="5845"/>
                    </a:lnTo>
                    <a:lnTo>
                      <a:pt x="2023" y="5677"/>
                    </a:lnTo>
                    <a:lnTo>
                      <a:pt x="1967" y="5452"/>
                    </a:lnTo>
                    <a:lnTo>
                      <a:pt x="1855" y="5227"/>
                    </a:lnTo>
                    <a:lnTo>
                      <a:pt x="1686" y="5059"/>
                    </a:lnTo>
                    <a:lnTo>
                      <a:pt x="1461" y="5002"/>
                    </a:lnTo>
                    <a:lnTo>
                      <a:pt x="1349" y="4946"/>
                    </a:lnTo>
                    <a:lnTo>
                      <a:pt x="1293" y="4834"/>
                    </a:lnTo>
                    <a:lnTo>
                      <a:pt x="1237" y="4665"/>
                    </a:lnTo>
                    <a:lnTo>
                      <a:pt x="1180" y="4272"/>
                    </a:lnTo>
                    <a:lnTo>
                      <a:pt x="1124" y="3934"/>
                    </a:lnTo>
                    <a:lnTo>
                      <a:pt x="1124" y="3653"/>
                    </a:lnTo>
                    <a:lnTo>
                      <a:pt x="1180" y="3485"/>
                    </a:lnTo>
                    <a:lnTo>
                      <a:pt x="1180" y="3316"/>
                    </a:lnTo>
                    <a:lnTo>
                      <a:pt x="1180" y="3148"/>
                    </a:lnTo>
                    <a:lnTo>
                      <a:pt x="1180" y="2754"/>
                    </a:lnTo>
                    <a:lnTo>
                      <a:pt x="1180" y="2642"/>
                    </a:lnTo>
                    <a:lnTo>
                      <a:pt x="1180" y="2361"/>
                    </a:lnTo>
                    <a:lnTo>
                      <a:pt x="1237" y="2136"/>
                    </a:lnTo>
                    <a:lnTo>
                      <a:pt x="1237" y="1855"/>
                    </a:lnTo>
                    <a:lnTo>
                      <a:pt x="1237" y="1574"/>
                    </a:lnTo>
                    <a:lnTo>
                      <a:pt x="1237" y="1461"/>
                    </a:lnTo>
                    <a:lnTo>
                      <a:pt x="1237" y="1293"/>
                    </a:lnTo>
                    <a:lnTo>
                      <a:pt x="1237" y="843"/>
                    </a:lnTo>
                    <a:lnTo>
                      <a:pt x="1293" y="675"/>
                    </a:lnTo>
                    <a:lnTo>
                      <a:pt x="1293" y="562"/>
                    </a:lnTo>
                    <a:lnTo>
                      <a:pt x="1293" y="450"/>
                    </a:lnTo>
                    <a:lnTo>
                      <a:pt x="1293" y="337"/>
                    </a:lnTo>
                    <a:lnTo>
                      <a:pt x="1293" y="225"/>
                    </a:lnTo>
                    <a:lnTo>
                      <a:pt x="1180" y="0"/>
                    </a:lnTo>
                    <a:close/>
                  </a:path>
                </a:pathLst>
              </a:custGeom>
              <a:solidFill>
                <a:srgbClr val="968F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9" name="Google Shape;20589;p38"/>
              <p:cNvSpPr/>
              <p:nvPr/>
            </p:nvSpPr>
            <p:spPr>
              <a:xfrm>
                <a:off x="436250" y="1642750"/>
                <a:ext cx="64650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3542" extrusionOk="0">
                    <a:moveTo>
                      <a:pt x="787" y="0"/>
                    </a:moveTo>
                    <a:lnTo>
                      <a:pt x="674" y="56"/>
                    </a:lnTo>
                    <a:lnTo>
                      <a:pt x="562" y="169"/>
                    </a:lnTo>
                    <a:lnTo>
                      <a:pt x="393" y="562"/>
                    </a:lnTo>
                    <a:lnTo>
                      <a:pt x="337" y="731"/>
                    </a:lnTo>
                    <a:lnTo>
                      <a:pt x="281" y="843"/>
                    </a:lnTo>
                    <a:lnTo>
                      <a:pt x="169" y="900"/>
                    </a:lnTo>
                    <a:lnTo>
                      <a:pt x="56" y="956"/>
                    </a:lnTo>
                    <a:lnTo>
                      <a:pt x="0" y="1012"/>
                    </a:lnTo>
                    <a:lnTo>
                      <a:pt x="56" y="1181"/>
                    </a:lnTo>
                    <a:lnTo>
                      <a:pt x="225" y="1237"/>
                    </a:lnTo>
                    <a:lnTo>
                      <a:pt x="225" y="1293"/>
                    </a:lnTo>
                    <a:lnTo>
                      <a:pt x="281" y="1349"/>
                    </a:lnTo>
                    <a:lnTo>
                      <a:pt x="112" y="1518"/>
                    </a:lnTo>
                    <a:lnTo>
                      <a:pt x="112" y="1574"/>
                    </a:lnTo>
                    <a:lnTo>
                      <a:pt x="112" y="1686"/>
                    </a:lnTo>
                    <a:lnTo>
                      <a:pt x="225" y="1967"/>
                    </a:lnTo>
                    <a:lnTo>
                      <a:pt x="225" y="2305"/>
                    </a:lnTo>
                    <a:lnTo>
                      <a:pt x="225" y="2586"/>
                    </a:lnTo>
                    <a:lnTo>
                      <a:pt x="225" y="2867"/>
                    </a:lnTo>
                    <a:lnTo>
                      <a:pt x="281" y="2979"/>
                    </a:lnTo>
                    <a:lnTo>
                      <a:pt x="506" y="3092"/>
                    </a:lnTo>
                    <a:lnTo>
                      <a:pt x="731" y="3204"/>
                    </a:lnTo>
                    <a:lnTo>
                      <a:pt x="1124" y="3485"/>
                    </a:lnTo>
                    <a:lnTo>
                      <a:pt x="1237" y="3541"/>
                    </a:lnTo>
                    <a:lnTo>
                      <a:pt x="1349" y="3373"/>
                    </a:lnTo>
                    <a:lnTo>
                      <a:pt x="1349" y="3316"/>
                    </a:lnTo>
                    <a:lnTo>
                      <a:pt x="1518" y="3316"/>
                    </a:lnTo>
                    <a:lnTo>
                      <a:pt x="1630" y="3373"/>
                    </a:lnTo>
                    <a:lnTo>
                      <a:pt x="1686" y="3316"/>
                    </a:lnTo>
                    <a:lnTo>
                      <a:pt x="1686" y="3485"/>
                    </a:lnTo>
                    <a:lnTo>
                      <a:pt x="1855" y="3485"/>
                    </a:lnTo>
                    <a:lnTo>
                      <a:pt x="2080" y="3373"/>
                    </a:lnTo>
                    <a:lnTo>
                      <a:pt x="2136" y="3260"/>
                    </a:lnTo>
                    <a:lnTo>
                      <a:pt x="2136" y="3148"/>
                    </a:lnTo>
                    <a:lnTo>
                      <a:pt x="2080" y="3035"/>
                    </a:lnTo>
                    <a:lnTo>
                      <a:pt x="2136" y="2923"/>
                    </a:lnTo>
                    <a:lnTo>
                      <a:pt x="2304" y="2754"/>
                    </a:lnTo>
                    <a:lnTo>
                      <a:pt x="2248" y="2698"/>
                    </a:lnTo>
                    <a:lnTo>
                      <a:pt x="2248" y="2642"/>
                    </a:lnTo>
                    <a:lnTo>
                      <a:pt x="2304" y="2586"/>
                    </a:lnTo>
                    <a:lnTo>
                      <a:pt x="2473" y="2473"/>
                    </a:lnTo>
                    <a:lnTo>
                      <a:pt x="2529" y="2305"/>
                    </a:lnTo>
                    <a:lnTo>
                      <a:pt x="2585" y="1967"/>
                    </a:lnTo>
                    <a:lnTo>
                      <a:pt x="2585" y="1630"/>
                    </a:lnTo>
                    <a:lnTo>
                      <a:pt x="2473" y="1518"/>
                    </a:lnTo>
                    <a:lnTo>
                      <a:pt x="2304" y="1462"/>
                    </a:lnTo>
                    <a:lnTo>
                      <a:pt x="2192" y="1405"/>
                    </a:lnTo>
                    <a:lnTo>
                      <a:pt x="1855" y="1405"/>
                    </a:lnTo>
                    <a:lnTo>
                      <a:pt x="1855" y="1349"/>
                    </a:lnTo>
                    <a:lnTo>
                      <a:pt x="1967" y="1349"/>
                    </a:lnTo>
                    <a:lnTo>
                      <a:pt x="2080" y="1293"/>
                    </a:lnTo>
                    <a:lnTo>
                      <a:pt x="2080" y="1237"/>
                    </a:lnTo>
                    <a:lnTo>
                      <a:pt x="2080" y="1068"/>
                    </a:lnTo>
                    <a:lnTo>
                      <a:pt x="2023" y="956"/>
                    </a:lnTo>
                    <a:lnTo>
                      <a:pt x="1911" y="731"/>
                    </a:lnTo>
                    <a:lnTo>
                      <a:pt x="1799" y="618"/>
                    </a:lnTo>
                    <a:lnTo>
                      <a:pt x="1686" y="562"/>
                    </a:lnTo>
                    <a:lnTo>
                      <a:pt x="1574" y="562"/>
                    </a:lnTo>
                    <a:lnTo>
                      <a:pt x="1461" y="450"/>
                    </a:lnTo>
                    <a:lnTo>
                      <a:pt x="1405" y="225"/>
                    </a:lnTo>
                    <a:lnTo>
                      <a:pt x="1068" y="56"/>
                    </a:lnTo>
                    <a:lnTo>
                      <a:pt x="899" y="0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0" name="Google Shape;20590;p38"/>
              <p:cNvSpPr/>
              <p:nvPr/>
            </p:nvSpPr>
            <p:spPr>
              <a:xfrm>
                <a:off x="240925" y="1635725"/>
                <a:ext cx="4640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1856" h="4160" extrusionOk="0">
                    <a:moveTo>
                      <a:pt x="338" y="3148"/>
                    </a:moveTo>
                    <a:lnTo>
                      <a:pt x="281" y="3204"/>
                    </a:lnTo>
                    <a:lnTo>
                      <a:pt x="244" y="3185"/>
                    </a:lnTo>
                    <a:lnTo>
                      <a:pt x="281" y="3148"/>
                    </a:lnTo>
                    <a:close/>
                    <a:moveTo>
                      <a:pt x="1068" y="0"/>
                    </a:moveTo>
                    <a:lnTo>
                      <a:pt x="1012" y="56"/>
                    </a:lnTo>
                    <a:lnTo>
                      <a:pt x="956" y="113"/>
                    </a:lnTo>
                    <a:lnTo>
                      <a:pt x="843" y="281"/>
                    </a:lnTo>
                    <a:lnTo>
                      <a:pt x="619" y="225"/>
                    </a:lnTo>
                    <a:lnTo>
                      <a:pt x="506" y="281"/>
                    </a:lnTo>
                    <a:lnTo>
                      <a:pt x="225" y="506"/>
                    </a:lnTo>
                    <a:lnTo>
                      <a:pt x="169" y="675"/>
                    </a:lnTo>
                    <a:lnTo>
                      <a:pt x="169" y="731"/>
                    </a:lnTo>
                    <a:lnTo>
                      <a:pt x="113" y="787"/>
                    </a:lnTo>
                    <a:lnTo>
                      <a:pt x="113" y="1068"/>
                    </a:lnTo>
                    <a:lnTo>
                      <a:pt x="113" y="1405"/>
                    </a:lnTo>
                    <a:lnTo>
                      <a:pt x="113" y="1518"/>
                    </a:lnTo>
                    <a:lnTo>
                      <a:pt x="169" y="1574"/>
                    </a:lnTo>
                    <a:lnTo>
                      <a:pt x="281" y="1686"/>
                    </a:lnTo>
                    <a:lnTo>
                      <a:pt x="169" y="1799"/>
                    </a:lnTo>
                    <a:lnTo>
                      <a:pt x="113" y="1911"/>
                    </a:lnTo>
                    <a:lnTo>
                      <a:pt x="57" y="2248"/>
                    </a:lnTo>
                    <a:lnTo>
                      <a:pt x="57" y="2361"/>
                    </a:lnTo>
                    <a:lnTo>
                      <a:pt x="169" y="2529"/>
                    </a:lnTo>
                    <a:lnTo>
                      <a:pt x="169" y="2586"/>
                    </a:lnTo>
                    <a:lnTo>
                      <a:pt x="113" y="2642"/>
                    </a:lnTo>
                    <a:lnTo>
                      <a:pt x="57" y="2867"/>
                    </a:lnTo>
                    <a:lnTo>
                      <a:pt x="57" y="2979"/>
                    </a:lnTo>
                    <a:lnTo>
                      <a:pt x="57" y="3092"/>
                    </a:lnTo>
                    <a:lnTo>
                      <a:pt x="113" y="3148"/>
                    </a:lnTo>
                    <a:lnTo>
                      <a:pt x="150" y="3166"/>
                    </a:lnTo>
                    <a:lnTo>
                      <a:pt x="113" y="3204"/>
                    </a:lnTo>
                    <a:lnTo>
                      <a:pt x="57" y="3260"/>
                    </a:lnTo>
                    <a:lnTo>
                      <a:pt x="0" y="3316"/>
                    </a:lnTo>
                    <a:lnTo>
                      <a:pt x="113" y="3429"/>
                    </a:lnTo>
                    <a:lnTo>
                      <a:pt x="225" y="3485"/>
                    </a:lnTo>
                    <a:lnTo>
                      <a:pt x="281" y="3429"/>
                    </a:lnTo>
                    <a:lnTo>
                      <a:pt x="281" y="3485"/>
                    </a:lnTo>
                    <a:lnTo>
                      <a:pt x="225" y="3541"/>
                    </a:lnTo>
                    <a:lnTo>
                      <a:pt x="281" y="3710"/>
                    </a:lnTo>
                    <a:lnTo>
                      <a:pt x="281" y="3878"/>
                    </a:lnTo>
                    <a:lnTo>
                      <a:pt x="338" y="4047"/>
                    </a:lnTo>
                    <a:lnTo>
                      <a:pt x="394" y="4103"/>
                    </a:lnTo>
                    <a:lnTo>
                      <a:pt x="506" y="4159"/>
                    </a:lnTo>
                    <a:lnTo>
                      <a:pt x="731" y="4047"/>
                    </a:lnTo>
                    <a:lnTo>
                      <a:pt x="1012" y="3878"/>
                    </a:lnTo>
                    <a:lnTo>
                      <a:pt x="1237" y="3766"/>
                    </a:lnTo>
                    <a:lnTo>
                      <a:pt x="1799" y="3766"/>
                    </a:lnTo>
                    <a:lnTo>
                      <a:pt x="1855" y="3654"/>
                    </a:lnTo>
                    <a:lnTo>
                      <a:pt x="1855" y="3597"/>
                    </a:lnTo>
                    <a:lnTo>
                      <a:pt x="1743" y="3429"/>
                    </a:lnTo>
                    <a:lnTo>
                      <a:pt x="1687" y="3316"/>
                    </a:lnTo>
                    <a:lnTo>
                      <a:pt x="1687" y="3148"/>
                    </a:lnTo>
                    <a:lnTo>
                      <a:pt x="1743" y="2979"/>
                    </a:lnTo>
                    <a:lnTo>
                      <a:pt x="1743" y="2923"/>
                    </a:lnTo>
                    <a:lnTo>
                      <a:pt x="1743" y="2867"/>
                    </a:lnTo>
                    <a:lnTo>
                      <a:pt x="1687" y="2754"/>
                    </a:lnTo>
                    <a:lnTo>
                      <a:pt x="1630" y="2642"/>
                    </a:lnTo>
                    <a:lnTo>
                      <a:pt x="1630" y="2417"/>
                    </a:lnTo>
                    <a:lnTo>
                      <a:pt x="1574" y="2136"/>
                    </a:lnTo>
                    <a:lnTo>
                      <a:pt x="1518" y="2024"/>
                    </a:lnTo>
                    <a:lnTo>
                      <a:pt x="1349" y="1967"/>
                    </a:lnTo>
                    <a:lnTo>
                      <a:pt x="1125" y="2024"/>
                    </a:lnTo>
                    <a:lnTo>
                      <a:pt x="1125" y="1911"/>
                    </a:lnTo>
                    <a:lnTo>
                      <a:pt x="1181" y="1799"/>
                    </a:lnTo>
                    <a:lnTo>
                      <a:pt x="1349" y="1686"/>
                    </a:lnTo>
                    <a:lnTo>
                      <a:pt x="1574" y="1574"/>
                    </a:lnTo>
                    <a:lnTo>
                      <a:pt x="1743" y="1462"/>
                    </a:lnTo>
                    <a:lnTo>
                      <a:pt x="1630" y="1293"/>
                    </a:lnTo>
                    <a:lnTo>
                      <a:pt x="1630" y="1237"/>
                    </a:lnTo>
                    <a:lnTo>
                      <a:pt x="1687" y="1124"/>
                    </a:lnTo>
                    <a:lnTo>
                      <a:pt x="1630" y="1068"/>
                    </a:lnTo>
                    <a:lnTo>
                      <a:pt x="1574" y="1012"/>
                    </a:lnTo>
                    <a:lnTo>
                      <a:pt x="1462" y="899"/>
                    </a:lnTo>
                    <a:lnTo>
                      <a:pt x="1349" y="843"/>
                    </a:lnTo>
                    <a:lnTo>
                      <a:pt x="1293" y="787"/>
                    </a:lnTo>
                    <a:lnTo>
                      <a:pt x="1181" y="843"/>
                    </a:lnTo>
                    <a:lnTo>
                      <a:pt x="1125" y="956"/>
                    </a:lnTo>
                    <a:lnTo>
                      <a:pt x="1125" y="1068"/>
                    </a:lnTo>
                    <a:lnTo>
                      <a:pt x="1068" y="1124"/>
                    </a:lnTo>
                    <a:lnTo>
                      <a:pt x="956" y="1068"/>
                    </a:lnTo>
                    <a:lnTo>
                      <a:pt x="956" y="956"/>
                    </a:lnTo>
                    <a:lnTo>
                      <a:pt x="1068" y="843"/>
                    </a:lnTo>
                    <a:lnTo>
                      <a:pt x="1068" y="731"/>
                    </a:lnTo>
                    <a:lnTo>
                      <a:pt x="1237" y="731"/>
                    </a:lnTo>
                    <a:lnTo>
                      <a:pt x="1349" y="618"/>
                    </a:lnTo>
                    <a:lnTo>
                      <a:pt x="1349" y="562"/>
                    </a:lnTo>
                    <a:lnTo>
                      <a:pt x="1293" y="506"/>
                    </a:lnTo>
                    <a:lnTo>
                      <a:pt x="1237" y="506"/>
                    </a:lnTo>
                    <a:lnTo>
                      <a:pt x="1293" y="394"/>
                    </a:lnTo>
                    <a:lnTo>
                      <a:pt x="1237" y="281"/>
                    </a:lnTo>
                    <a:lnTo>
                      <a:pt x="1237" y="113"/>
                    </a:lnTo>
                    <a:lnTo>
                      <a:pt x="1181" y="0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1" name="Google Shape;20591;p38"/>
              <p:cNvSpPr/>
              <p:nvPr/>
            </p:nvSpPr>
            <p:spPr>
              <a:xfrm>
                <a:off x="492450" y="1059600"/>
                <a:ext cx="30925" cy="156000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6240" extrusionOk="0">
                    <a:moveTo>
                      <a:pt x="900" y="1"/>
                    </a:moveTo>
                    <a:lnTo>
                      <a:pt x="731" y="113"/>
                    </a:lnTo>
                    <a:lnTo>
                      <a:pt x="675" y="169"/>
                    </a:lnTo>
                    <a:lnTo>
                      <a:pt x="675" y="226"/>
                    </a:lnTo>
                    <a:lnTo>
                      <a:pt x="731" y="338"/>
                    </a:lnTo>
                    <a:lnTo>
                      <a:pt x="675" y="394"/>
                    </a:lnTo>
                    <a:lnTo>
                      <a:pt x="394" y="394"/>
                    </a:lnTo>
                    <a:lnTo>
                      <a:pt x="281" y="507"/>
                    </a:lnTo>
                    <a:lnTo>
                      <a:pt x="225" y="619"/>
                    </a:lnTo>
                    <a:lnTo>
                      <a:pt x="225" y="732"/>
                    </a:lnTo>
                    <a:lnTo>
                      <a:pt x="225" y="844"/>
                    </a:lnTo>
                    <a:lnTo>
                      <a:pt x="337" y="900"/>
                    </a:lnTo>
                    <a:lnTo>
                      <a:pt x="562" y="956"/>
                    </a:lnTo>
                    <a:lnTo>
                      <a:pt x="450" y="1013"/>
                    </a:lnTo>
                    <a:lnTo>
                      <a:pt x="394" y="1125"/>
                    </a:lnTo>
                    <a:lnTo>
                      <a:pt x="281" y="1406"/>
                    </a:lnTo>
                    <a:lnTo>
                      <a:pt x="225" y="1743"/>
                    </a:lnTo>
                    <a:lnTo>
                      <a:pt x="281" y="1912"/>
                    </a:lnTo>
                    <a:lnTo>
                      <a:pt x="281" y="2024"/>
                    </a:lnTo>
                    <a:lnTo>
                      <a:pt x="394" y="2193"/>
                    </a:lnTo>
                    <a:lnTo>
                      <a:pt x="450" y="2305"/>
                    </a:lnTo>
                    <a:lnTo>
                      <a:pt x="394" y="2418"/>
                    </a:lnTo>
                    <a:lnTo>
                      <a:pt x="225" y="2530"/>
                    </a:lnTo>
                    <a:lnTo>
                      <a:pt x="56" y="2643"/>
                    </a:lnTo>
                    <a:lnTo>
                      <a:pt x="0" y="2867"/>
                    </a:lnTo>
                    <a:lnTo>
                      <a:pt x="56" y="3036"/>
                    </a:lnTo>
                    <a:lnTo>
                      <a:pt x="225" y="3205"/>
                    </a:lnTo>
                    <a:lnTo>
                      <a:pt x="450" y="3373"/>
                    </a:lnTo>
                    <a:lnTo>
                      <a:pt x="619" y="3542"/>
                    </a:lnTo>
                    <a:lnTo>
                      <a:pt x="675" y="3598"/>
                    </a:lnTo>
                    <a:lnTo>
                      <a:pt x="843" y="3598"/>
                    </a:lnTo>
                    <a:lnTo>
                      <a:pt x="619" y="3710"/>
                    </a:lnTo>
                    <a:lnTo>
                      <a:pt x="562" y="3823"/>
                    </a:lnTo>
                    <a:lnTo>
                      <a:pt x="562" y="3879"/>
                    </a:lnTo>
                    <a:lnTo>
                      <a:pt x="675" y="3991"/>
                    </a:lnTo>
                    <a:lnTo>
                      <a:pt x="731" y="3935"/>
                    </a:lnTo>
                    <a:lnTo>
                      <a:pt x="675" y="4048"/>
                    </a:lnTo>
                    <a:lnTo>
                      <a:pt x="562" y="4104"/>
                    </a:lnTo>
                    <a:lnTo>
                      <a:pt x="450" y="4160"/>
                    </a:lnTo>
                    <a:lnTo>
                      <a:pt x="450" y="4273"/>
                    </a:lnTo>
                    <a:lnTo>
                      <a:pt x="506" y="4385"/>
                    </a:lnTo>
                    <a:lnTo>
                      <a:pt x="619" y="4497"/>
                    </a:lnTo>
                    <a:lnTo>
                      <a:pt x="619" y="4610"/>
                    </a:lnTo>
                    <a:lnTo>
                      <a:pt x="506" y="4835"/>
                    </a:lnTo>
                    <a:lnTo>
                      <a:pt x="506" y="4891"/>
                    </a:lnTo>
                    <a:lnTo>
                      <a:pt x="394" y="4891"/>
                    </a:lnTo>
                    <a:lnTo>
                      <a:pt x="225" y="4835"/>
                    </a:lnTo>
                    <a:lnTo>
                      <a:pt x="169" y="4835"/>
                    </a:lnTo>
                    <a:lnTo>
                      <a:pt x="56" y="4947"/>
                    </a:lnTo>
                    <a:lnTo>
                      <a:pt x="113" y="5059"/>
                    </a:lnTo>
                    <a:lnTo>
                      <a:pt x="337" y="5228"/>
                    </a:lnTo>
                    <a:lnTo>
                      <a:pt x="619" y="5284"/>
                    </a:lnTo>
                    <a:lnTo>
                      <a:pt x="450" y="5453"/>
                    </a:lnTo>
                    <a:lnTo>
                      <a:pt x="337" y="5678"/>
                    </a:lnTo>
                    <a:lnTo>
                      <a:pt x="225" y="5902"/>
                    </a:lnTo>
                    <a:lnTo>
                      <a:pt x="225" y="6127"/>
                    </a:lnTo>
                    <a:lnTo>
                      <a:pt x="225" y="6240"/>
                    </a:lnTo>
                    <a:lnTo>
                      <a:pt x="562" y="6240"/>
                    </a:lnTo>
                    <a:lnTo>
                      <a:pt x="731" y="6183"/>
                    </a:lnTo>
                    <a:lnTo>
                      <a:pt x="900" y="6127"/>
                    </a:lnTo>
                    <a:lnTo>
                      <a:pt x="1012" y="6015"/>
                    </a:lnTo>
                    <a:lnTo>
                      <a:pt x="1012" y="5846"/>
                    </a:lnTo>
                    <a:lnTo>
                      <a:pt x="900" y="5734"/>
                    </a:lnTo>
                    <a:lnTo>
                      <a:pt x="731" y="5734"/>
                    </a:lnTo>
                    <a:lnTo>
                      <a:pt x="731" y="5678"/>
                    </a:lnTo>
                    <a:lnTo>
                      <a:pt x="956" y="5678"/>
                    </a:lnTo>
                    <a:lnTo>
                      <a:pt x="1012" y="5565"/>
                    </a:lnTo>
                    <a:lnTo>
                      <a:pt x="1124" y="3429"/>
                    </a:lnTo>
                    <a:lnTo>
                      <a:pt x="1237" y="619"/>
                    </a:lnTo>
                    <a:lnTo>
                      <a:pt x="1181" y="394"/>
                    </a:lnTo>
                    <a:lnTo>
                      <a:pt x="1124" y="226"/>
                    </a:lnTo>
                    <a:lnTo>
                      <a:pt x="1124" y="113"/>
                    </a:lnTo>
                    <a:lnTo>
                      <a:pt x="1068" y="57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rgbClr val="978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2" name="Google Shape;20592;p38"/>
              <p:cNvSpPr/>
              <p:nvPr/>
            </p:nvSpPr>
            <p:spPr>
              <a:xfrm>
                <a:off x="454500" y="1392625"/>
                <a:ext cx="548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048" extrusionOk="0">
                    <a:moveTo>
                      <a:pt x="1574" y="1"/>
                    </a:moveTo>
                    <a:lnTo>
                      <a:pt x="1518" y="57"/>
                    </a:lnTo>
                    <a:lnTo>
                      <a:pt x="1462" y="113"/>
                    </a:lnTo>
                    <a:lnTo>
                      <a:pt x="1406" y="338"/>
                    </a:lnTo>
                    <a:lnTo>
                      <a:pt x="1350" y="506"/>
                    </a:lnTo>
                    <a:lnTo>
                      <a:pt x="1293" y="563"/>
                    </a:lnTo>
                    <a:lnTo>
                      <a:pt x="1181" y="619"/>
                    </a:lnTo>
                    <a:lnTo>
                      <a:pt x="1125" y="675"/>
                    </a:lnTo>
                    <a:lnTo>
                      <a:pt x="956" y="731"/>
                    </a:lnTo>
                    <a:lnTo>
                      <a:pt x="844" y="787"/>
                    </a:lnTo>
                    <a:lnTo>
                      <a:pt x="675" y="900"/>
                    </a:lnTo>
                    <a:lnTo>
                      <a:pt x="563" y="1012"/>
                    </a:lnTo>
                    <a:lnTo>
                      <a:pt x="563" y="1125"/>
                    </a:lnTo>
                    <a:lnTo>
                      <a:pt x="507" y="1237"/>
                    </a:lnTo>
                    <a:lnTo>
                      <a:pt x="507" y="1350"/>
                    </a:lnTo>
                    <a:lnTo>
                      <a:pt x="563" y="1574"/>
                    </a:lnTo>
                    <a:lnTo>
                      <a:pt x="675" y="1799"/>
                    </a:lnTo>
                    <a:lnTo>
                      <a:pt x="675" y="2024"/>
                    </a:lnTo>
                    <a:lnTo>
                      <a:pt x="731" y="2136"/>
                    </a:lnTo>
                    <a:lnTo>
                      <a:pt x="900" y="2305"/>
                    </a:lnTo>
                    <a:lnTo>
                      <a:pt x="1012" y="2530"/>
                    </a:lnTo>
                    <a:lnTo>
                      <a:pt x="1012" y="2755"/>
                    </a:lnTo>
                    <a:lnTo>
                      <a:pt x="900" y="2980"/>
                    </a:lnTo>
                    <a:lnTo>
                      <a:pt x="507" y="2867"/>
                    </a:lnTo>
                    <a:lnTo>
                      <a:pt x="338" y="2867"/>
                    </a:lnTo>
                    <a:lnTo>
                      <a:pt x="282" y="2923"/>
                    </a:lnTo>
                    <a:lnTo>
                      <a:pt x="169" y="2980"/>
                    </a:lnTo>
                    <a:lnTo>
                      <a:pt x="113" y="3092"/>
                    </a:lnTo>
                    <a:lnTo>
                      <a:pt x="113" y="3485"/>
                    </a:lnTo>
                    <a:lnTo>
                      <a:pt x="113" y="3598"/>
                    </a:lnTo>
                    <a:lnTo>
                      <a:pt x="113" y="3654"/>
                    </a:lnTo>
                    <a:lnTo>
                      <a:pt x="1" y="3879"/>
                    </a:lnTo>
                    <a:lnTo>
                      <a:pt x="1" y="3935"/>
                    </a:lnTo>
                    <a:lnTo>
                      <a:pt x="57" y="3991"/>
                    </a:lnTo>
                    <a:lnTo>
                      <a:pt x="226" y="4047"/>
                    </a:lnTo>
                    <a:lnTo>
                      <a:pt x="1069" y="4047"/>
                    </a:lnTo>
                    <a:lnTo>
                      <a:pt x="1181" y="3935"/>
                    </a:lnTo>
                    <a:lnTo>
                      <a:pt x="1237" y="3766"/>
                    </a:lnTo>
                    <a:lnTo>
                      <a:pt x="1237" y="3542"/>
                    </a:lnTo>
                    <a:lnTo>
                      <a:pt x="1293" y="3317"/>
                    </a:lnTo>
                    <a:lnTo>
                      <a:pt x="1350" y="3261"/>
                    </a:lnTo>
                    <a:lnTo>
                      <a:pt x="1406" y="3148"/>
                    </a:lnTo>
                    <a:lnTo>
                      <a:pt x="1462" y="3036"/>
                    </a:lnTo>
                    <a:lnTo>
                      <a:pt x="1743" y="3036"/>
                    </a:lnTo>
                    <a:lnTo>
                      <a:pt x="1912" y="2923"/>
                    </a:lnTo>
                    <a:lnTo>
                      <a:pt x="2080" y="2811"/>
                    </a:lnTo>
                    <a:lnTo>
                      <a:pt x="2193" y="2642"/>
                    </a:lnTo>
                    <a:lnTo>
                      <a:pt x="2193" y="2530"/>
                    </a:lnTo>
                    <a:lnTo>
                      <a:pt x="2080" y="2474"/>
                    </a:lnTo>
                    <a:lnTo>
                      <a:pt x="1855" y="2474"/>
                    </a:lnTo>
                    <a:lnTo>
                      <a:pt x="1912" y="2249"/>
                    </a:lnTo>
                    <a:lnTo>
                      <a:pt x="1912" y="2136"/>
                    </a:lnTo>
                    <a:lnTo>
                      <a:pt x="1855" y="2024"/>
                    </a:lnTo>
                    <a:lnTo>
                      <a:pt x="1855" y="1968"/>
                    </a:lnTo>
                    <a:lnTo>
                      <a:pt x="1912" y="1912"/>
                    </a:lnTo>
                    <a:lnTo>
                      <a:pt x="2080" y="1912"/>
                    </a:lnTo>
                    <a:lnTo>
                      <a:pt x="2137" y="1799"/>
                    </a:lnTo>
                    <a:lnTo>
                      <a:pt x="2080" y="1687"/>
                    </a:lnTo>
                    <a:lnTo>
                      <a:pt x="2024" y="1574"/>
                    </a:lnTo>
                    <a:lnTo>
                      <a:pt x="2024" y="1462"/>
                    </a:lnTo>
                    <a:lnTo>
                      <a:pt x="2024" y="1293"/>
                    </a:lnTo>
                    <a:lnTo>
                      <a:pt x="1968" y="1181"/>
                    </a:lnTo>
                    <a:lnTo>
                      <a:pt x="1799" y="1125"/>
                    </a:lnTo>
                    <a:lnTo>
                      <a:pt x="1631" y="1069"/>
                    </a:lnTo>
                    <a:lnTo>
                      <a:pt x="1574" y="956"/>
                    </a:lnTo>
                    <a:lnTo>
                      <a:pt x="1631" y="844"/>
                    </a:lnTo>
                    <a:lnTo>
                      <a:pt x="1799" y="731"/>
                    </a:lnTo>
                    <a:lnTo>
                      <a:pt x="1912" y="619"/>
                    </a:lnTo>
                    <a:lnTo>
                      <a:pt x="1912" y="450"/>
                    </a:lnTo>
                    <a:lnTo>
                      <a:pt x="1912" y="338"/>
                    </a:lnTo>
                    <a:lnTo>
                      <a:pt x="1855" y="225"/>
                    </a:lnTo>
                    <a:lnTo>
                      <a:pt x="1855" y="113"/>
                    </a:lnTo>
                    <a:lnTo>
                      <a:pt x="1799" y="57"/>
                    </a:lnTo>
                    <a:lnTo>
                      <a:pt x="1687" y="1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3" name="Google Shape;20593;p38"/>
              <p:cNvSpPr/>
              <p:nvPr/>
            </p:nvSpPr>
            <p:spPr>
              <a:xfrm>
                <a:off x="481200" y="1039925"/>
                <a:ext cx="43575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4498" extrusionOk="0">
                    <a:moveTo>
                      <a:pt x="1462" y="1"/>
                    </a:moveTo>
                    <a:lnTo>
                      <a:pt x="1406" y="113"/>
                    </a:lnTo>
                    <a:lnTo>
                      <a:pt x="1350" y="226"/>
                    </a:lnTo>
                    <a:lnTo>
                      <a:pt x="1237" y="282"/>
                    </a:lnTo>
                    <a:lnTo>
                      <a:pt x="1069" y="226"/>
                    </a:lnTo>
                    <a:lnTo>
                      <a:pt x="956" y="170"/>
                    </a:lnTo>
                    <a:lnTo>
                      <a:pt x="731" y="170"/>
                    </a:lnTo>
                    <a:lnTo>
                      <a:pt x="675" y="282"/>
                    </a:lnTo>
                    <a:lnTo>
                      <a:pt x="675" y="451"/>
                    </a:lnTo>
                    <a:lnTo>
                      <a:pt x="619" y="507"/>
                    </a:lnTo>
                    <a:lnTo>
                      <a:pt x="563" y="619"/>
                    </a:lnTo>
                    <a:lnTo>
                      <a:pt x="450" y="788"/>
                    </a:lnTo>
                    <a:lnTo>
                      <a:pt x="338" y="956"/>
                    </a:lnTo>
                    <a:lnTo>
                      <a:pt x="169" y="1350"/>
                    </a:lnTo>
                    <a:lnTo>
                      <a:pt x="169" y="1575"/>
                    </a:lnTo>
                    <a:lnTo>
                      <a:pt x="225" y="1800"/>
                    </a:lnTo>
                    <a:lnTo>
                      <a:pt x="225" y="1968"/>
                    </a:lnTo>
                    <a:lnTo>
                      <a:pt x="169" y="2193"/>
                    </a:lnTo>
                    <a:lnTo>
                      <a:pt x="113" y="2249"/>
                    </a:lnTo>
                    <a:lnTo>
                      <a:pt x="57" y="2305"/>
                    </a:lnTo>
                    <a:lnTo>
                      <a:pt x="1" y="2418"/>
                    </a:lnTo>
                    <a:lnTo>
                      <a:pt x="57" y="2530"/>
                    </a:lnTo>
                    <a:lnTo>
                      <a:pt x="169" y="2586"/>
                    </a:lnTo>
                    <a:lnTo>
                      <a:pt x="450" y="2586"/>
                    </a:lnTo>
                    <a:lnTo>
                      <a:pt x="338" y="2755"/>
                    </a:lnTo>
                    <a:lnTo>
                      <a:pt x="282" y="2867"/>
                    </a:lnTo>
                    <a:lnTo>
                      <a:pt x="338" y="2980"/>
                    </a:lnTo>
                    <a:lnTo>
                      <a:pt x="225" y="3430"/>
                    </a:lnTo>
                    <a:lnTo>
                      <a:pt x="282" y="3711"/>
                    </a:lnTo>
                    <a:lnTo>
                      <a:pt x="282" y="3767"/>
                    </a:lnTo>
                    <a:lnTo>
                      <a:pt x="282" y="3823"/>
                    </a:lnTo>
                    <a:lnTo>
                      <a:pt x="225" y="3823"/>
                    </a:lnTo>
                    <a:lnTo>
                      <a:pt x="113" y="3935"/>
                    </a:lnTo>
                    <a:lnTo>
                      <a:pt x="113" y="4048"/>
                    </a:lnTo>
                    <a:lnTo>
                      <a:pt x="282" y="4216"/>
                    </a:lnTo>
                    <a:lnTo>
                      <a:pt x="338" y="4329"/>
                    </a:lnTo>
                    <a:lnTo>
                      <a:pt x="506" y="4497"/>
                    </a:lnTo>
                    <a:lnTo>
                      <a:pt x="675" y="4497"/>
                    </a:lnTo>
                    <a:lnTo>
                      <a:pt x="787" y="4385"/>
                    </a:lnTo>
                    <a:lnTo>
                      <a:pt x="844" y="4329"/>
                    </a:lnTo>
                    <a:lnTo>
                      <a:pt x="787" y="4329"/>
                    </a:lnTo>
                    <a:lnTo>
                      <a:pt x="787" y="4273"/>
                    </a:lnTo>
                    <a:lnTo>
                      <a:pt x="844" y="4329"/>
                    </a:lnTo>
                    <a:lnTo>
                      <a:pt x="900" y="4329"/>
                    </a:lnTo>
                    <a:lnTo>
                      <a:pt x="1012" y="4216"/>
                    </a:lnTo>
                    <a:lnTo>
                      <a:pt x="956" y="4104"/>
                    </a:lnTo>
                    <a:lnTo>
                      <a:pt x="844" y="3935"/>
                    </a:lnTo>
                    <a:lnTo>
                      <a:pt x="731" y="3879"/>
                    </a:lnTo>
                    <a:lnTo>
                      <a:pt x="675" y="3879"/>
                    </a:lnTo>
                    <a:lnTo>
                      <a:pt x="563" y="3823"/>
                    </a:lnTo>
                    <a:lnTo>
                      <a:pt x="619" y="3486"/>
                    </a:lnTo>
                    <a:lnTo>
                      <a:pt x="675" y="3373"/>
                    </a:lnTo>
                    <a:lnTo>
                      <a:pt x="844" y="3373"/>
                    </a:lnTo>
                    <a:lnTo>
                      <a:pt x="900" y="3317"/>
                    </a:lnTo>
                    <a:lnTo>
                      <a:pt x="1012" y="3205"/>
                    </a:lnTo>
                    <a:lnTo>
                      <a:pt x="1125" y="3149"/>
                    </a:lnTo>
                    <a:lnTo>
                      <a:pt x="1125" y="3092"/>
                    </a:lnTo>
                    <a:lnTo>
                      <a:pt x="1125" y="3036"/>
                    </a:lnTo>
                    <a:lnTo>
                      <a:pt x="1012" y="2980"/>
                    </a:lnTo>
                    <a:lnTo>
                      <a:pt x="956" y="2924"/>
                    </a:lnTo>
                    <a:lnTo>
                      <a:pt x="956" y="2811"/>
                    </a:lnTo>
                    <a:lnTo>
                      <a:pt x="900" y="2755"/>
                    </a:lnTo>
                    <a:lnTo>
                      <a:pt x="787" y="2755"/>
                    </a:lnTo>
                    <a:lnTo>
                      <a:pt x="787" y="2699"/>
                    </a:lnTo>
                    <a:lnTo>
                      <a:pt x="787" y="2586"/>
                    </a:lnTo>
                    <a:lnTo>
                      <a:pt x="787" y="2530"/>
                    </a:lnTo>
                    <a:lnTo>
                      <a:pt x="844" y="2418"/>
                    </a:lnTo>
                    <a:lnTo>
                      <a:pt x="844" y="2305"/>
                    </a:lnTo>
                    <a:lnTo>
                      <a:pt x="787" y="2137"/>
                    </a:lnTo>
                    <a:lnTo>
                      <a:pt x="787" y="1968"/>
                    </a:lnTo>
                    <a:lnTo>
                      <a:pt x="844" y="1912"/>
                    </a:lnTo>
                    <a:lnTo>
                      <a:pt x="956" y="1856"/>
                    </a:lnTo>
                    <a:lnTo>
                      <a:pt x="1237" y="1856"/>
                    </a:lnTo>
                    <a:lnTo>
                      <a:pt x="1181" y="1687"/>
                    </a:lnTo>
                    <a:lnTo>
                      <a:pt x="1069" y="1631"/>
                    </a:lnTo>
                    <a:lnTo>
                      <a:pt x="900" y="1575"/>
                    </a:lnTo>
                    <a:lnTo>
                      <a:pt x="787" y="1631"/>
                    </a:lnTo>
                    <a:lnTo>
                      <a:pt x="731" y="1575"/>
                    </a:lnTo>
                    <a:lnTo>
                      <a:pt x="844" y="1462"/>
                    </a:lnTo>
                    <a:lnTo>
                      <a:pt x="844" y="1406"/>
                    </a:lnTo>
                    <a:lnTo>
                      <a:pt x="844" y="1350"/>
                    </a:lnTo>
                    <a:lnTo>
                      <a:pt x="900" y="1294"/>
                    </a:lnTo>
                    <a:lnTo>
                      <a:pt x="900" y="1238"/>
                    </a:lnTo>
                    <a:lnTo>
                      <a:pt x="1012" y="1238"/>
                    </a:lnTo>
                    <a:lnTo>
                      <a:pt x="1181" y="1350"/>
                    </a:lnTo>
                    <a:lnTo>
                      <a:pt x="1237" y="1406"/>
                    </a:lnTo>
                    <a:lnTo>
                      <a:pt x="1293" y="1406"/>
                    </a:lnTo>
                    <a:lnTo>
                      <a:pt x="1293" y="1350"/>
                    </a:lnTo>
                    <a:lnTo>
                      <a:pt x="1350" y="1294"/>
                    </a:lnTo>
                    <a:lnTo>
                      <a:pt x="1350" y="1181"/>
                    </a:lnTo>
                    <a:lnTo>
                      <a:pt x="1237" y="1069"/>
                    </a:lnTo>
                    <a:lnTo>
                      <a:pt x="1237" y="1013"/>
                    </a:lnTo>
                    <a:lnTo>
                      <a:pt x="1181" y="900"/>
                    </a:lnTo>
                    <a:lnTo>
                      <a:pt x="1462" y="900"/>
                    </a:lnTo>
                    <a:lnTo>
                      <a:pt x="1518" y="1013"/>
                    </a:lnTo>
                    <a:lnTo>
                      <a:pt x="1462" y="1125"/>
                    </a:lnTo>
                    <a:lnTo>
                      <a:pt x="1518" y="1238"/>
                    </a:lnTo>
                    <a:lnTo>
                      <a:pt x="1687" y="1406"/>
                    </a:lnTo>
                    <a:lnTo>
                      <a:pt x="1743" y="113"/>
                    </a:lnTo>
                    <a:lnTo>
                      <a:pt x="1631" y="1"/>
                    </a:lnTo>
                    <a:close/>
                  </a:path>
                </a:pathLst>
              </a:custGeom>
              <a:solidFill>
                <a:srgbClr val="9E9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4" name="Google Shape;20594;p38"/>
              <p:cNvSpPr/>
              <p:nvPr/>
            </p:nvSpPr>
            <p:spPr>
              <a:xfrm>
                <a:off x="347725" y="1687700"/>
                <a:ext cx="56225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2474" extrusionOk="0">
                    <a:moveTo>
                      <a:pt x="1180" y="1"/>
                    </a:moveTo>
                    <a:lnTo>
                      <a:pt x="1068" y="57"/>
                    </a:lnTo>
                    <a:lnTo>
                      <a:pt x="1012" y="113"/>
                    </a:lnTo>
                    <a:lnTo>
                      <a:pt x="956" y="169"/>
                    </a:lnTo>
                    <a:lnTo>
                      <a:pt x="787" y="169"/>
                    </a:lnTo>
                    <a:lnTo>
                      <a:pt x="562" y="57"/>
                    </a:lnTo>
                    <a:lnTo>
                      <a:pt x="450" y="113"/>
                    </a:lnTo>
                    <a:lnTo>
                      <a:pt x="393" y="226"/>
                    </a:lnTo>
                    <a:lnTo>
                      <a:pt x="450" y="507"/>
                    </a:lnTo>
                    <a:lnTo>
                      <a:pt x="393" y="563"/>
                    </a:lnTo>
                    <a:lnTo>
                      <a:pt x="393" y="619"/>
                    </a:lnTo>
                    <a:lnTo>
                      <a:pt x="281" y="675"/>
                    </a:lnTo>
                    <a:lnTo>
                      <a:pt x="169" y="788"/>
                    </a:lnTo>
                    <a:lnTo>
                      <a:pt x="56" y="900"/>
                    </a:lnTo>
                    <a:lnTo>
                      <a:pt x="0" y="956"/>
                    </a:lnTo>
                    <a:lnTo>
                      <a:pt x="0" y="1013"/>
                    </a:lnTo>
                    <a:lnTo>
                      <a:pt x="169" y="1181"/>
                    </a:lnTo>
                    <a:lnTo>
                      <a:pt x="281" y="1181"/>
                    </a:lnTo>
                    <a:lnTo>
                      <a:pt x="506" y="1125"/>
                    </a:lnTo>
                    <a:lnTo>
                      <a:pt x="562" y="1181"/>
                    </a:lnTo>
                    <a:lnTo>
                      <a:pt x="675" y="1237"/>
                    </a:lnTo>
                    <a:lnTo>
                      <a:pt x="675" y="1350"/>
                    </a:lnTo>
                    <a:lnTo>
                      <a:pt x="618" y="1406"/>
                    </a:lnTo>
                    <a:lnTo>
                      <a:pt x="506" y="1406"/>
                    </a:lnTo>
                    <a:lnTo>
                      <a:pt x="450" y="1518"/>
                    </a:lnTo>
                    <a:lnTo>
                      <a:pt x="337" y="1687"/>
                    </a:lnTo>
                    <a:lnTo>
                      <a:pt x="337" y="1799"/>
                    </a:lnTo>
                    <a:lnTo>
                      <a:pt x="337" y="1968"/>
                    </a:lnTo>
                    <a:lnTo>
                      <a:pt x="1349" y="2418"/>
                    </a:lnTo>
                    <a:lnTo>
                      <a:pt x="1518" y="2474"/>
                    </a:lnTo>
                    <a:lnTo>
                      <a:pt x="1686" y="2474"/>
                    </a:lnTo>
                    <a:lnTo>
                      <a:pt x="1855" y="2361"/>
                    </a:lnTo>
                    <a:lnTo>
                      <a:pt x="1967" y="2249"/>
                    </a:lnTo>
                    <a:lnTo>
                      <a:pt x="2023" y="2137"/>
                    </a:lnTo>
                    <a:lnTo>
                      <a:pt x="2023" y="1968"/>
                    </a:lnTo>
                    <a:lnTo>
                      <a:pt x="1967" y="1799"/>
                    </a:lnTo>
                    <a:lnTo>
                      <a:pt x="1911" y="1631"/>
                    </a:lnTo>
                    <a:lnTo>
                      <a:pt x="1742" y="1575"/>
                    </a:lnTo>
                    <a:lnTo>
                      <a:pt x="1630" y="1631"/>
                    </a:lnTo>
                    <a:lnTo>
                      <a:pt x="1574" y="1687"/>
                    </a:lnTo>
                    <a:lnTo>
                      <a:pt x="1574" y="1743"/>
                    </a:lnTo>
                    <a:lnTo>
                      <a:pt x="1630" y="1912"/>
                    </a:lnTo>
                    <a:lnTo>
                      <a:pt x="1518" y="1799"/>
                    </a:lnTo>
                    <a:lnTo>
                      <a:pt x="1574" y="1687"/>
                    </a:lnTo>
                    <a:lnTo>
                      <a:pt x="1630" y="1575"/>
                    </a:lnTo>
                    <a:lnTo>
                      <a:pt x="1630" y="1462"/>
                    </a:lnTo>
                    <a:lnTo>
                      <a:pt x="1686" y="1350"/>
                    </a:lnTo>
                    <a:lnTo>
                      <a:pt x="1742" y="1237"/>
                    </a:lnTo>
                    <a:lnTo>
                      <a:pt x="1742" y="1181"/>
                    </a:lnTo>
                    <a:lnTo>
                      <a:pt x="1742" y="956"/>
                    </a:lnTo>
                    <a:lnTo>
                      <a:pt x="1855" y="844"/>
                    </a:lnTo>
                    <a:lnTo>
                      <a:pt x="2192" y="844"/>
                    </a:lnTo>
                    <a:lnTo>
                      <a:pt x="2248" y="788"/>
                    </a:lnTo>
                    <a:lnTo>
                      <a:pt x="2248" y="619"/>
                    </a:lnTo>
                    <a:lnTo>
                      <a:pt x="2136" y="507"/>
                    </a:lnTo>
                    <a:lnTo>
                      <a:pt x="2023" y="450"/>
                    </a:lnTo>
                    <a:lnTo>
                      <a:pt x="1967" y="450"/>
                    </a:lnTo>
                    <a:lnTo>
                      <a:pt x="1967" y="394"/>
                    </a:lnTo>
                    <a:lnTo>
                      <a:pt x="2136" y="282"/>
                    </a:lnTo>
                    <a:lnTo>
                      <a:pt x="2136" y="226"/>
                    </a:lnTo>
                    <a:lnTo>
                      <a:pt x="2136" y="113"/>
                    </a:lnTo>
                    <a:lnTo>
                      <a:pt x="2023" y="57"/>
                    </a:lnTo>
                    <a:lnTo>
                      <a:pt x="1630" y="1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5" name="Google Shape;20595;p38"/>
              <p:cNvSpPr/>
              <p:nvPr/>
            </p:nvSpPr>
            <p:spPr>
              <a:xfrm>
                <a:off x="271825" y="844625"/>
                <a:ext cx="64675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2587" h="2811" extrusionOk="0">
                    <a:moveTo>
                      <a:pt x="57" y="0"/>
                    </a:moveTo>
                    <a:lnTo>
                      <a:pt x="57" y="57"/>
                    </a:lnTo>
                    <a:lnTo>
                      <a:pt x="57" y="225"/>
                    </a:lnTo>
                    <a:lnTo>
                      <a:pt x="1" y="843"/>
                    </a:lnTo>
                    <a:lnTo>
                      <a:pt x="1" y="1462"/>
                    </a:lnTo>
                    <a:lnTo>
                      <a:pt x="57" y="1574"/>
                    </a:lnTo>
                    <a:lnTo>
                      <a:pt x="113" y="1687"/>
                    </a:lnTo>
                    <a:lnTo>
                      <a:pt x="282" y="1743"/>
                    </a:lnTo>
                    <a:lnTo>
                      <a:pt x="394" y="1799"/>
                    </a:lnTo>
                    <a:lnTo>
                      <a:pt x="507" y="1855"/>
                    </a:lnTo>
                    <a:lnTo>
                      <a:pt x="619" y="1855"/>
                    </a:lnTo>
                    <a:lnTo>
                      <a:pt x="900" y="1968"/>
                    </a:lnTo>
                    <a:lnTo>
                      <a:pt x="1069" y="1911"/>
                    </a:lnTo>
                    <a:lnTo>
                      <a:pt x="1181" y="1799"/>
                    </a:lnTo>
                    <a:lnTo>
                      <a:pt x="1350" y="1968"/>
                    </a:lnTo>
                    <a:lnTo>
                      <a:pt x="1462" y="2192"/>
                    </a:lnTo>
                    <a:lnTo>
                      <a:pt x="1518" y="2417"/>
                    </a:lnTo>
                    <a:lnTo>
                      <a:pt x="1462" y="2642"/>
                    </a:lnTo>
                    <a:lnTo>
                      <a:pt x="1575" y="2754"/>
                    </a:lnTo>
                    <a:lnTo>
                      <a:pt x="1631" y="2811"/>
                    </a:lnTo>
                    <a:lnTo>
                      <a:pt x="1687" y="2811"/>
                    </a:lnTo>
                    <a:lnTo>
                      <a:pt x="1800" y="2754"/>
                    </a:lnTo>
                    <a:lnTo>
                      <a:pt x="1912" y="2642"/>
                    </a:lnTo>
                    <a:lnTo>
                      <a:pt x="2024" y="2417"/>
                    </a:lnTo>
                    <a:lnTo>
                      <a:pt x="2024" y="2249"/>
                    </a:lnTo>
                    <a:lnTo>
                      <a:pt x="1968" y="2080"/>
                    </a:lnTo>
                    <a:lnTo>
                      <a:pt x="1856" y="1968"/>
                    </a:lnTo>
                    <a:lnTo>
                      <a:pt x="1856" y="1855"/>
                    </a:lnTo>
                    <a:lnTo>
                      <a:pt x="1912" y="1799"/>
                    </a:lnTo>
                    <a:lnTo>
                      <a:pt x="2024" y="1687"/>
                    </a:lnTo>
                    <a:lnTo>
                      <a:pt x="2081" y="1743"/>
                    </a:lnTo>
                    <a:lnTo>
                      <a:pt x="2193" y="1855"/>
                    </a:lnTo>
                    <a:lnTo>
                      <a:pt x="2249" y="1968"/>
                    </a:lnTo>
                    <a:lnTo>
                      <a:pt x="2362" y="1968"/>
                    </a:lnTo>
                    <a:lnTo>
                      <a:pt x="2418" y="1799"/>
                    </a:lnTo>
                    <a:lnTo>
                      <a:pt x="2418" y="1630"/>
                    </a:lnTo>
                    <a:lnTo>
                      <a:pt x="2418" y="1462"/>
                    </a:lnTo>
                    <a:lnTo>
                      <a:pt x="2362" y="1349"/>
                    </a:lnTo>
                    <a:lnTo>
                      <a:pt x="2474" y="1237"/>
                    </a:lnTo>
                    <a:lnTo>
                      <a:pt x="2530" y="1181"/>
                    </a:lnTo>
                    <a:lnTo>
                      <a:pt x="2586" y="1068"/>
                    </a:lnTo>
                    <a:lnTo>
                      <a:pt x="2362" y="843"/>
                    </a:lnTo>
                    <a:lnTo>
                      <a:pt x="2249" y="787"/>
                    </a:lnTo>
                    <a:lnTo>
                      <a:pt x="2081" y="731"/>
                    </a:lnTo>
                    <a:lnTo>
                      <a:pt x="1912" y="787"/>
                    </a:lnTo>
                    <a:lnTo>
                      <a:pt x="1631" y="843"/>
                    </a:lnTo>
                    <a:lnTo>
                      <a:pt x="1350" y="787"/>
                    </a:lnTo>
                    <a:lnTo>
                      <a:pt x="1237" y="731"/>
                    </a:lnTo>
                    <a:lnTo>
                      <a:pt x="1181" y="731"/>
                    </a:lnTo>
                    <a:lnTo>
                      <a:pt x="1013" y="787"/>
                    </a:lnTo>
                    <a:lnTo>
                      <a:pt x="1069" y="900"/>
                    </a:lnTo>
                    <a:lnTo>
                      <a:pt x="1125" y="1012"/>
                    </a:lnTo>
                    <a:lnTo>
                      <a:pt x="1125" y="1125"/>
                    </a:lnTo>
                    <a:lnTo>
                      <a:pt x="900" y="1068"/>
                    </a:lnTo>
                    <a:lnTo>
                      <a:pt x="732" y="956"/>
                    </a:lnTo>
                    <a:lnTo>
                      <a:pt x="732" y="787"/>
                    </a:lnTo>
                    <a:lnTo>
                      <a:pt x="900" y="562"/>
                    </a:lnTo>
                    <a:lnTo>
                      <a:pt x="844" y="506"/>
                    </a:lnTo>
                    <a:lnTo>
                      <a:pt x="732" y="450"/>
                    </a:lnTo>
                    <a:lnTo>
                      <a:pt x="675" y="394"/>
                    </a:lnTo>
                    <a:lnTo>
                      <a:pt x="619" y="338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7871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6" name="Google Shape;20596;p38"/>
              <p:cNvSpPr/>
              <p:nvPr/>
            </p:nvSpPr>
            <p:spPr>
              <a:xfrm>
                <a:off x="484025" y="1209950"/>
                <a:ext cx="33725" cy="78725"/>
              </a:xfrm>
              <a:custGeom>
                <a:avLst/>
                <a:gdLst/>
                <a:ahLst/>
                <a:cxnLst/>
                <a:rect l="l" t="t" r="r" b="b"/>
                <a:pathLst>
                  <a:path w="1349" h="3149" extrusionOk="0">
                    <a:moveTo>
                      <a:pt x="393" y="1"/>
                    </a:moveTo>
                    <a:lnTo>
                      <a:pt x="281" y="113"/>
                    </a:lnTo>
                    <a:lnTo>
                      <a:pt x="281" y="226"/>
                    </a:lnTo>
                    <a:lnTo>
                      <a:pt x="281" y="394"/>
                    </a:lnTo>
                    <a:lnTo>
                      <a:pt x="337" y="507"/>
                    </a:lnTo>
                    <a:lnTo>
                      <a:pt x="450" y="619"/>
                    </a:lnTo>
                    <a:lnTo>
                      <a:pt x="450" y="788"/>
                    </a:lnTo>
                    <a:lnTo>
                      <a:pt x="337" y="1013"/>
                    </a:lnTo>
                    <a:lnTo>
                      <a:pt x="169" y="1294"/>
                    </a:lnTo>
                    <a:lnTo>
                      <a:pt x="169" y="1406"/>
                    </a:lnTo>
                    <a:lnTo>
                      <a:pt x="281" y="1575"/>
                    </a:lnTo>
                    <a:lnTo>
                      <a:pt x="393" y="1631"/>
                    </a:lnTo>
                    <a:lnTo>
                      <a:pt x="225" y="1575"/>
                    </a:lnTo>
                    <a:lnTo>
                      <a:pt x="112" y="1631"/>
                    </a:lnTo>
                    <a:lnTo>
                      <a:pt x="0" y="1743"/>
                    </a:lnTo>
                    <a:lnTo>
                      <a:pt x="0" y="1968"/>
                    </a:lnTo>
                    <a:lnTo>
                      <a:pt x="0" y="2193"/>
                    </a:lnTo>
                    <a:lnTo>
                      <a:pt x="112" y="2305"/>
                    </a:lnTo>
                    <a:lnTo>
                      <a:pt x="225" y="2362"/>
                    </a:lnTo>
                    <a:lnTo>
                      <a:pt x="337" y="2418"/>
                    </a:lnTo>
                    <a:lnTo>
                      <a:pt x="393" y="2530"/>
                    </a:lnTo>
                    <a:lnTo>
                      <a:pt x="450" y="2643"/>
                    </a:lnTo>
                    <a:lnTo>
                      <a:pt x="562" y="2643"/>
                    </a:lnTo>
                    <a:lnTo>
                      <a:pt x="506" y="2699"/>
                    </a:lnTo>
                    <a:lnTo>
                      <a:pt x="393" y="2811"/>
                    </a:lnTo>
                    <a:lnTo>
                      <a:pt x="337" y="2924"/>
                    </a:lnTo>
                    <a:lnTo>
                      <a:pt x="337" y="3092"/>
                    </a:lnTo>
                    <a:lnTo>
                      <a:pt x="393" y="3148"/>
                    </a:lnTo>
                    <a:lnTo>
                      <a:pt x="562" y="3148"/>
                    </a:lnTo>
                    <a:lnTo>
                      <a:pt x="674" y="3092"/>
                    </a:lnTo>
                    <a:lnTo>
                      <a:pt x="787" y="3036"/>
                    </a:lnTo>
                    <a:lnTo>
                      <a:pt x="1068" y="3036"/>
                    </a:lnTo>
                    <a:lnTo>
                      <a:pt x="1124" y="2811"/>
                    </a:lnTo>
                    <a:lnTo>
                      <a:pt x="1124" y="2755"/>
                    </a:lnTo>
                    <a:lnTo>
                      <a:pt x="1068" y="2699"/>
                    </a:lnTo>
                    <a:lnTo>
                      <a:pt x="1068" y="2586"/>
                    </a:lnTo>
                    <a:lnTo>
                      <a:pt x="1068" y="2530"/>
                    </a:lnTo>
                    <a:lnTo>
                      <a:pt x="1180" y="2643"/>
                    </a:lnTo>
                    <a:lnTo>
                      <a:pt x="1237" y="2586"/>
                    </a:lnTo>
                    <a:lnTo>
                      <a:pt x="1237" y="2474"/>
                    </a:lnTo>
                    <a:lnTo>
                      <a:pt x="1293" y="2418"/>
                    </a:lnTo>
                    <a:lnTo>
                      <a:pt x="1349" y="1406"/>
                    </a:lnTo>
                    <a:lnTo>
                      <a:pt x="1349" y="394"/>
                    </a:lnTo>
                    <a:lnTo>
                      <a:pt x="1349" y="338"/>
                    </a:lnTo>
                    <a:lnTo>
                      <a:pt x="1349" y="226"/>
                    </a:lnTo>
                    <a:lnTo>
                      <a:pt x="1293" y="113"/>
                    </a:lnTo>
                    <a:lnTo>
                      <a:pt x="1237" y="57"/>
                    </a:lnTo>
                    <a:lnTo>
                      <a:pt x="1180" y="1"/>
                    </a:lnTo>
                    <a:lnTo>
                      <a:pt x="1068" y="57"/>
                    </a:lnTo>
                    <a:lnTo>
                      <a:pt x="956" y="169"/>
                    </a:lnTo>
                    <a:lnTo>
                      <a:pt x="899" y="226"/>
                    </a:lnTo>
                    <a:lnTo>
                      <a:pt x="843" y="169"/>
                    </a:lnTo>
                    <a:lnTo>
                      <a:pt x="674" y="169"/>
                    </a:lnTo>
                    <a:lnTo>
                      <a:pt x="562" y="113"/>
                    </a:lnTo>
                    <a:lnTo>
                      <a:pt x="450" y="57"/>
                    </a:lnTo>
                    <a:lnTo>
                      <a:pt x="393" y="1"/>
                    </a:lnTo>
                    <a:close/>
                  </a:path>
                </a:pathLst>
              </a:custGeom>
              <a:solidFill>
                <a:srgbClr val="8D8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7" name="Google Shape;20597;p38"/>
              <p:cNvSpPr/>
              <p:nvPr/>
            </p:nvSpPr>
            <p:spPr>
              <a:xfrm>
                <a:off x="387050" y="1682075"/>
                <a:ext cx="56250" cy="562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250" extrusionOk="0">
                    <a:moveTo>
                      <a:pt x="1069" y="1"/>
                    </a:moveTo>
                    <a:lnTo>
                      <a:pt x="900" y="57"/>
                    </a:lnTo>
                    <a:lnTo>
                      <a:pt x="731" y="170"/>
                    </a:lnTo>
                    <a:lnTo>
                      <a:pt x="619" y="282"/>
                    </a:lnTo>
                    <a:lnTo>
                      <a:pt x="563" y="338"/>
                    </a:lnTo>
                    <a:lnTo>
                      <a:pt x="450" y="507"/>
                    </a:lnTo>
                    <a:lnTo>
                      <a:pt x="282" y="675"/>
                    </a:lnTo>
                    <a:lnTo>
                      <a:pt x="338" y="732"/>
                    </a:lnTo>
                    <a:lnTo>
                      <a:pt x="394" y="675"/>
                    </a:lnTo>
                    <a:lnTo>
                      <a:pt x="619" y="844"/>
                    </a:lnTo>
                    <a:lnTo>
                      <a:pt x="675" y="900"/>
                    </a:lnTo>
                    <a:lnTo>
                      <a:pt x="619" y="956"/>
                    </a:lnTo>
                    <a:lnTo>
                      <a:pt x="619" y="1069"/>
                    </a:lnTo>
                    <a:lnTo>
                      <a:pt x="563" y="1294"/>
                    </a:lnTo>
                    <a:lnTo>
                      <a:pt x="450" y="1462"/>
                    </a:lnTo>
                    <a:lnTo>
                      <a:pt x="282" y="1631"/>
                    </a:lnTo>
                    <a:lnTo>
                      <a:pt x="57" y="1743"/>
                    </a:lnTo>
                    <a:lnTo>
                      <a:pt x="1" y="1800"/>
                    </a:lnTo>
                    <a:lnTo>
                      <a:pt x="1" y="1856"/>
                    </a:lnTo>
                    <a:lnTo>
                      <a:pt x="282" y="1912"/>
                    </a:lnTo>
                    <a:lnTo>
                      <a:pt x="338" y="2024"/>
                    </a:lnTo>
                    <a:lnTo>
                      <a:pt x="450" y="2137"/>
                    </a:lnTo>
                    <a:lnTo>
                      <a:pt x="507" y="2193"/>
                    </a:lnTo>
                    <a:lnTo>
                      <a:pt x="563" y="2249"/>
                    </a:lnTo>
                    <a:lnTo>
                      <a:pt x="675" y="2193"/>
                    </a:lnTo>
                    <a:lnTo>
                      <a:pt x="788" y="2137"/>
                    </a:lnTo>
                    <a:lnTo>
                      <a:pt x="900" y="2024"/>
                    </a:lnTo>
                    <a:lnTo>
                      <a:pt x="956" y="2024"/>
                    </a:lnTo>
                    <a:lnTo>
                      <a:pt x="1069" y="2081"/>
                    </a:lnTo>
                    <a:lnTo>
                      <a:pt x="1125" y="2193"/>
                    </a:lnTo>
                    <a:lnTo>
                      <a:pt x="1518" y="1856"/>
                    </a:lnTo>
                    <a:lnTo>
                      <a:pt x="1856" y="1575"/>
                    </a:lnTo>
                    <a:lnTo>
                      <a:pt x="2024" y="1519"/>
                    </a:lnTo>
                    <a:lnTo>
                      <a:pt x="2249" y="1406"/>
                    </a:lnTo>
                    <a:lnTo>
                      <a:pt x="2249" y="1350"/>
                    </a:lnTo>
                    <a:lnTo>
                      <a:pt x="2249" y="1238"/>
                    </a:lnTo>
                    <a:lnTo>
                      <a:pt x="2024" y="900"/>
                    </a:lnTo>
                    <a:lnTo>
                      <a:pt x="1968" y="675"/>
                    </a:lnTo>
                    <a:lnTo>
                      <a:pt x="2024" y="451"/>
                    </a:lnTo>
                    <a:lnTo>
                      <a:pt x="2024" y="394"/>
                    </a:lnTo>
                    <a:lnTo>
                      <a:pt x="1968" y="282"/>
                    </a:lnTo>
                    <a:lnTo>
                      <a:pt x="1743" y="282"/>
                    </a:lnTo>
                    <a:lnTo>
                      <a:pt x="1631" y="394"/>
                    </a:lnTo>
                    <a:lnTo>
                      <a:pt x="1575" y="563"/>
                    </a:lnTo>
                    <a:lnTo>
                      <a:pt x="1575" y="394"/>
                    </a:lnTo>
                    <a:lnTo>
                      <a:pt x="1518" y="338"/>
                    </a:lnTo>
                    <a:lnTo>
                      <a:pt x="1462" y="226"/>
                    </a:lnTo>
                    <a:lnTo>
                      <a:pt x="1350" y="282"/>
                    </a:lnTo>
                    <a:lnTo>
                      <a:pt x="1294" y="282"/>
                    </a:lnTo>
                    <a:lnTo>
                      <a:pt x="1294" y="338"/>
                    </a:lnTo>
                    <a:lnTo>
                      <a:pt x="1237" y="282"/>
                    </a:lnTo>
                    <a:lnTo>
                      <a:pt x="1181" y="57"/>
                    </a:ln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A488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8" name="Google Shape;20598;p38"/>
              <p:cNvSpPr/>
              <p:nvPr/>
            </p:nvSpPr>
            <p:spPr>
              <a:xfrm>
                <a:off x="319600" y="1686300"/>
                <a:ext cx="49225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2081" extrusionOk="0">
                    <a:moveTo>
                      <a:pt x="619" y="1"/>
                    </a:moveTo>
                    <a:lnTo>
                      <a:pt x="563" y="57"/>
                    </a:lnTo>
                    <a:lnTo>
                      <a:pt x="507" y="113"/>
                    </a:lnTo>
                    <a:lnTo>
                      <a:pt x="451" y="282"/>
                    </a:lnTo>
                    <a:lnTo>
                      <a:pt x="507" y="394"/>
                    </a:lnTo>
                    <a:lnTo>
                      <a:pt x="563" y="450"/>
                    </a:lnTo>
                    <a:lnTo>
                      <a:pt x="619" y="450"/>
                    </a:lnTo>
                    <a:lnTo>
                      <a:pt x="619" y="506"/>
                    </a:lnTo>
                    <a:lnTo>
                      <a:pt x="451" y="394"/>
                    </a:lnTo>
                    <a:lnTo>
                      <a:pt x="282" y="394"/>
                    </a:lnTo>
                    <a:lnTo>
                      <a:pt x="113" y="450"/>
                    </a:lnTo>
                    <a:lnTo>
                      <a:pt x="1" y="563"/>
                    </a:lnTo>
                    <a:lnTo>
                      <a:pt x="57" y="1012"/>
                    </a:lnTo>
                    <a:lnTo>
                      <a:pt x="170" y="1406"/>
                    </a:lnTo>
                    <a:lnTo>
                      <a:pt x="226" y="1574"/>
                    </a:lnTo>
                    <a:lnTo>
                      <a:pt x="338" y="1743"/>
                    </a:lnTo>
                    <a:lnTo>
                      <a:pt x="507" y="1912"/>
                    </a:lnTo>
                    <a:lnTo>
                      <a:pt x="732" y="2080"/>
                    </a:lnTo>
                    <a:lnTo>
                      <a:pt x="900" y="1968"/>
                    </a:lnTo>
                    <a:lnTo>
                      <a:pt x="1125" y="1968"/>
                    </a:lnTo>
                    <a:lnTo>
                      <a:pt x="1462" y="2024"/>
                    </a:lnTo>
                    <a:lnTo>
                      <a:pt x="1518" y="1912"/>
                    </a:lnTo>
                    <a:lnTo>
                      <a:pt x="1575" y="1855"/>
                    </a:lnTo>
                    <a:lnTo>
                      <a:pt x="1631" y="1799"/>
                    </a:lnTo>
                    <a:lnTo>
                      <a:pt x="1631" y="1687"/>
                    </a:lnTo>
                    <a:lnTo>
                      <a:pt x="1631" y="1574"/>
                    </a:lnTo>
                    <a:lnTo>
                      <a:pt x="1687" y="1574"/>
                    </a:lnTo>
                    <a:lnTo>
                      <a:pt x="1800" y="1518"/>
                    </a:lnTo>
                    <a:lnTo>
                      <a:pt x="1912" y="1518"/>
                    </a:lnTo>
                    <a:lnTo>
                      <a:pt x="1912" y="1462"/>
                    </a:lnTo>
                    <a:lnTo>
                      <a:pt x="1912" y="1406"/>
                    </a:lnTo>
                    <a:lnTo>
                      <a:pt x="1912" y="1350"/>
                    </a:lnTo>
                    <a:lnTo>
                      <a:pt x="1968" y="1181"/>
                    </a:lnTo>
                    <a:lnTo>
                      <a:pt x="1743" y="1125"/>
                    </a:lnTo>
                    <a:lnTo>
                      <a:pt x="1518" y="1069"/>
                    </a:lnTo>
                    <a:lnTo>
                      <a:pt x="1462" y="1069"/>
                    </a:lnTo>
                    <a:lnTo>
                      <a:pt x="1406" y="1125"/>
                    </a:lnTo>
                    <a:lnTo>
                      <a:pt x="1462" y="1293"/>
                    </a:lnTo>
                    <a:lnTo>
                      <a:pt x="1237" y="1125"/>
                    </a:lnTo>
                    <a:lnTo>
                      <a:pt x="1237" y="1012"/>
                    </a:lnTo>
                    <a:lnTo>
                      <a:pt x="1237" y="956"/>
                    </a:lnTo>
                    <a:lnTo>
                      <a:pt x="1350" y="956"/>
                    </a:lnTo>
                    <a:lnTo>
                      <a:pt x="1406" y="900"/>
                    </a:lnTo>
                    <a:lnTo>
                      <a:pt x="1462" y="787"/>
                    </a:lnTo>
                    <a:lnTo>
                      <a:pt x="1406" y="675"/>
                    </a:lnTo>
                    <a:lnTo>
                      <a:pt x="1462" y="563"/>
                    </a:lnTo>
                    <a:lnTo>
                      <a:pt x="1462" y="450"/>
                    </a:lnTo>
                    <a:lnTo>
                      <a:pt x="1406" y="338"/>
                    </a:lnTo>
                    <a:lnTo>
                      <a:pt x="1294" y="282"/>
                    </a:lnTo>
                    <a:lnTo>
                      <a:pt x="1237" y="169"/>
                    </a:lnTo>
                    <a:lnTo>
                      <a:pt x="1181" y="169"/>
                    </a:lnTo>
                    <a:lnTo>
                      <a:pt x="1069" y="113"/>
                    </a:lnTo>
                    <a:lnTo>
                      <a:pt x="900" y="169"/>
                    </a:lnTo>
                    <a:lnTo>
                      <a:pt x="788" y="113"/>
                    </a:lnTo>
                    <a:lnTo>
                      <a:pt x="732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A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9" name="Google Shape;20599;p38"/>
              <p:cNvSpPr/>
              <p:nvPr/>
            </p:nvSpPr>
            <p:spPr>
              <a:xfrm>
                <a:off x="484025" y="1266175"/>
                <a:ext cx="3232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3542" extrusionOk="0">
                    <a:moveTo>
                      <a:pt x="899" y="0"/>
                    </a:moveTo>
                    <a:lnTo>
                      <a:pt x="956" y="113"/>
                    </a:lnTo>
                    <a:lnTo>
                      <a:pt x="956" y="225"/>
                    </a:lnTo>
                    <a:lnTo>
                      <a:pt x="1012" y="394"/>
                    </a:lnTo>
                    <a:lnTo>
                      <a:pt x="1012" y="506"/>
                    </a:lnTo>
                    <a:lnTo>
                      <a:pt x="1068" y="562"/>
                    </a:lnTo>
                    <a:lnTo>
                      <a:pt x="1068" y="618"/>
                    </a:lnTo>
                    <a:lnTo>
                      <a:pt x="956" y="787"/>
                    </a:lnTo>
                    <a:lnTo>
                      <a:pt x="787" y="562"/>
                    </a:lnTo>
                    <a:lnTo>
                      <a:pt x="731" y="562"/>
                    </a:lnTo>
                    <a:lnTo>
                      <a:pt x="674" y="618"/>
                    </a:lnTo>
                    <a:lnTo>
                      <a:pt x="731" y="731"/>
                    </a:lnTo>
                    <a:lnTo>
                      <a:pt x="562" y="731"/>
                    </a:lnTo>
                    <a:lnTo>
                      <a:pt x="506" y="787"/>
                    </a:lnTo>
                    <a:lnTo>
                      <a:pt x="450" y="899"/>
                    </a:lnTo>
                    <a:lnTo>
                      <a:pt x="450" y="1012"/>
                    </a:lnTo>
                    <a:lnTo>
                      <a:pt x="506" y="1068"/>
                    </a:lnTo>
                    <a:lnTo>
                      <a:pt x="674" y="1237"/>
                    </a:lnTo>
                    <a:lnTo>
                      <a:pt x="393" y="1237"/>
                    </a:lnTo>
                    <a:lnTo>
                      <a:pt x="225" y="1349"/>
                    </a:lnTo>
                    <a:lnTo>
                      <a:pt x="112" y="1461"/>
                    </a:lnTo>
                    <a:lnTo>
                      <a:pt x="0" y="1630"/>
                    </a:lnTo>
                    <a:lnTo>
                      <a:pt x="169" y="1911"/>
                    </a:lnTo>
                    <a:lnTo>
                      <a:pt x="225" y="2024"/>
                    </a:lnTo>
                    <a:lnTo>
                      <a:pt x="225" y="2192"/>
                    </a:lnTo>
                    <a:lnTo>
                      <a:pt x="281" y="2417"/>
                    </a:lnTo>
                    <a:lnTo>
                      <a:pt x="393" y="2529"/>
                    </a:lnTo>
                    <a:lnTo>
                      <a:pt x="506" y="2642"/>
                    </a:lnTo>
                    <a:lnTo>
                      <a:pt x="562" y="2754"/>
                    </a:lnTo>
                    <a:lnTo>
                      <a:pt x="562" y="2867"/>
                    </a:lnTo>
                    <a:lnTo>
                      <a:pt x="562" y="3035"/>
                    </a:lnTo>
                    <a:lnTo>
                      <a:pt x="562" y="3148"/>
                    </a:lnTo>
                    <a:lnTo>
                      <a:pt x="562" y="3204"/>
                    </a:lnTo>
                    <a:lnTo>
                      <a:pt x="674" y="3316"/>
                    </a:lnTo>
                    <a:lnTo>
                      <a:pt x="787" y="3260"/>
                    </a:lnTo>
                    <a:lnTo>
                      <a:pt x="843" y="3316"/>
                    </a:lnTo>
                    <a:lnTo>
                      <a:pt x="787" y="3316"/>
                    </a:lnTo>
                    <a:lnTo>
                      <a:pt x="787" y="3372"/>
                    </a:lnTo>
                    <a:lnTo>
                      <a:pt x="843" y="3429"/>
                    </a:lnTo>
                    <a:lnTo>
                      <a:pt x="956" y="3541"/>
                    </a:lnTo>
                    <a:lnTo>
                      <a:pt x="1012" y="3485"/>
                    </a:lnTo>
                    <a:lnTo>
                      <a:pt x="1068" y="3429"/>
                    </a:lnTo>
                    <a:lnTo>
                      <a:pt x="1124" y="2979"/>
                    </a:lnTo>
                    <a:lnTo>
                      <a:pt x="1180" y="2754"/>
                    </a:lnTo>
                    <a:lnTo>
                      <a:pt x="1124" y="2586"/>
                    </a:lnTo>
                    <a:lnTo>
                      <a:pt x="1012" y="2473"/>
                    </a:lnTo>
                    <a:lnTo>
                      <a:pt x="1068" y="2361"/>
                    </a:lnTo>
                    <a:lnTo>
                      <a:pt x="1124" y="2305"/>
                    </a:lnTo>
                    <a:lnTo>
                      <a:pt x="1180" y="2192"/>
                    </a:lnTo>
                    <a:lnTo>
                      <a:pt x="1293" y="169"/>
                    </a:lnTo>
                    <a:lnTo>
                      <a:pt x="1237" y="169"/>
                    </a:lnTo>
                    <a:lnTo>
                      <a:pt x="1180" y="225"/>
                    </a:lnTo>
                    <a:lnTo>
                      <a:pt x="1180" y="281"/>
                    </a:lnTo>
                    <a:lnTo>
                      <a:pt x="1124" y="337"/>
                    </a:lnTo>
                    <a:lnTo>
                      <a:pt x="1068" y="169"/>
                    </a:lnTo>
                    <a:lnTo>
                      <a:pt x="1068" y="56"/>
                    </a:lnTo>
                    <a:lnTo>
                      <a:pt x="899" y="0"/>
                    </a:lnTo>
                    <a:close/>
                  </a:path>
                </a:pathLst>
              </a:custGeom>
              <a:solidFill>
                <a:srgbClr val="887B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0" name="Google Shape;20600;p38"/>
              <p:cNvSpPr/>
              <p:nvPr/>
            </p:nvSpPr>
            <p:spPr>
              <a:xfrm>
                <a:off x="262000" y="1670850"/>
                <a:ext cx="59050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361" extrusionOk="0">
                    <a:moveTo>
                      <a:pt x="900" y="0"/>
                    </a:moveTo>
                    <a:lnTo>
                      <a:pt x="787" y="113"/>
                    </a:lnTo>
                    <a:lnTo>
                      <a:pt x="675" y="113"/>
                    </a:lnTo>
                    <a:lnTo>
                      <a:pt x="338" y="169"/>
                    </a:lnTo>
                    <a:lnTo>
                      <a:pt x="225" y="225"/>
                    </a:lnTo>
                    <a:lnTo>
                      <a:pt x="225" y="281"/>
                    </a:lnTo>
                    <a:lnTo>
                      <a:pt x="282" y="394"/>
                    </a:lnTo>
                    <a:lnTo>
                      <a:pt x="282" y="450"/>
                    </a:lnTo>
                    <a:lnTo>
                      <a:pt x="225" y="506"/>
                    </a:lnTo>
                    <a:lnTo>
                      <a:pt x="113" y="506"/>
                    </a:lnTo>
                    <a:lnTo>
                      <a:pt x="57" y="562"/>
                    </a:lnTo>
                    <a:lnTo>
                      <a:pt x="0" y="619"/>
                    </a:lnTo>
                    <a:lnTo>
                      <a:pt x="0" y="675"/>
                    </a:lnTo>
                    <a:lnTo>
                      <a:pt x="57" y="731"/>
                    </a:lnTo>
                    <a:lnTo>
                      <a:pt x="282" y="731"/>
                    </a:lnTo>
                    <a:lnTo>
                      <a:pt x="394" y="675"/>
                    </a:lnTo>
                    <a:lnTo>
                      <a:pt x="450" y="675"/>
                    </a:lnTo>
                    <a:lnTo>
                      <a:pt x="675" y="731"/>
                    </a:lnTo>
                    <a:lnTo>
                      <a:pt x="731" y="731"/>
                    </a:lnTo>
                    <a:lnTo>
                      <a:pt x="731" y="787"/>
                    </a:lnTo>
                    <a:lnTo>
                      <a:pt x="619" y="900"/>
                    </a:lnTo>
                    <a:lnTo>
                      <a:pt x="563" y="900"/>
                    </a:lnTo>
                    <a:lnTo>
                      <a:pt x="563" y="956"/>
                    </a:lnTo>
                    <a:lnTo>
                      <a:pt x="563" y="1012"/>
                    </a:lnTo>
                    <a:lnTo>
                      <a:pt x="675" y="1012"/>
                    </a:lnTo>
                    <a:lnTo>
                      <a:pt x="731" y="1068"/>
                    </a:lnTo>
                    <a:lnTo>
                      <a:pt x="731" y="1124"/>
                    </a:lnTo>
                    <a:lnTo>
                      <a:pt x="675" y="1293"/>
                    </a:lnTo>
                    <a:lnTo>
                      <a:pt x="619" y="1405"/>
                    </a:lnTo>
                    <a:lnTo>
                      <a:pt x="731" y="1462"/>
                    </a:lnTo>
                    <a:lnTo>
                      <a:pt x="844" y="1518"/>
                    </a:lnTo>
                    <a:lnTo>
                      <a:pt x="844" y="1574"/>
                    </a:lnTo>
                    <a:lnTo>
                      <a:pt x="787" y="1630"/>
                    </a:lnTo>
                    <a:lnTo>
                      <a:pt x="731" y="1574"/>
                    </a:lnTo>
                    <a:lnTo>
                      <a:pt x="394" y="1574"/>
                    </a:lnTo>
                    <a:lnTo>
                      <a:pt x="338" y="1630"/>
                    </a:lnTo>
                    <a:lnTo>
                      <a:pt x="450" y="1687"/>
                    </a:lnTo>
                    <a:lnTo>
                      <a:pt x="563" y="1743"/>
                    </a:lnTo>
                    <a:lnTo>
                      <a:pt x="619" y="1743"/>
                    </a:lnTo>
                    <a:lnTo>
                      <a:pt x="675" y="1855"/>
                    </a:lnTo>
                    <a:lnTo>
                      <a:pt x="731" y="1911"/>
                    </a:lnTo>
                    <a:lnTo>
                      <a:pt x="731" y="1968"/>
                    </a:lnTo>
                    <a:lnTo>
                      <a:pt x="787" y="2024"/>
                    </a:lnTo>
                    <a:lnTo>
                      <a:pt x="619" y="2024"/>
                    </a:lnTo>
                    <a:lnTo>
                      <a:pt x="563" y="2080"/>
                    </a:lnTo>
                    <a:lnTo>
                      <a:pt x="563" y="2136"/>
                    </a:lnTo>
                    <a:lnTo>
                      <a:pt x="619" y="2192"/>
                    </a:lnTo>
                    <a:lnTo>
                      <a:pt x="619" y="2249"/>
                    </a:lnTo>
                    <a:lnTo>
                      <a:pt x="787" y="2249"/>
                    </a:lnTo>
                    <a:lnTo>
                      <a:pt x="844" y="2192"/>
                    </a:lnTo>
                    <a:lnTo>
                      <a:pt x="900" y="2192"/>
                    </a:lnTo>
                    <a:lnTo>
                      <a:pt x="956" y="2249"/>
                    </a:lnTo>
                    <a:lnTo>
                      <a:pt x="956" y="2361"/>
                    </a:lnTo>
                    <a:lnTo>
                      <a:pt x="1068" y="2361"/>
                    </a:lnTo>
                    <a:lnTo>
                      <a:pt x="1293" y="2305"/>
                    </a:lnTo>
                    <a:lnTo>
                      <a:pt x="1518" y="2192"/>
                    </a:lnTo>
                    <a:lnTo>
                      <a:pt x="1687" y="2024"/>
                    </a:lnTo>
                    <a:lnTo>
                      <a:pt x="1799" y="1855"/>
                    </a:lnTo>
                    <a:lnTo>
                      <a:pt x="1968" y="2136"/>
                    </a:lnTo>
                    <a:lnTo>
                      <a:pt x="2024" y="2249"/>
                    </a:lnTo>
                    <a:lnTo>
                      <a:pt x="2080" y="2249"/>
                    </a:lnTo>
                    <a:lnTo>
                      <a:pt x="2193" y="2192"/>
                    </a:lnTo>
                    <a:lnTo>
                      <a:pt x="2305" y="1968"/>
                    </a:lnTo>
                    <a:lnTo>
                      <a:pt x="2361" y="1743"/>
                    </a:lnTo>
                    <a:lnTo>
                      <a:pt x="2305" y="1462"/>
                    </a:lnTo>
                    <a:lnTo>
                      <a:pt x="2193" y="1237"/>
                    </a:lnTo>
                    <a:lnTo>
                      <a:pt x="2080" y="1237"/>
                    </a:lnTo>
                    <a:lnTo>
                      <a:pt x="1911" y="1293"/>
                    </a:lnTo>
                    <a:lnTo>
                      <a:pt x="1125" y="1293"/>
                    </a:lnTo>
                    <a:lnTo>
                      <a:pt x="1125" y="1181"/>
                    </a:lnTo>
                    <a:lnTo>
                      <a:pt x="1125" y="1068"/>
                    </a:lnTo>
                    <a:lnTo>
                      <a:pt x="1181" y="900"/>
                    </a:lnTo>
                    <a:lnTo>
                      <a:pt x="1237" y="731"/>
                    </a:lnTo>
                    <a:lnTo>
                      <a:pt x="1181" y="619"/>
                    </a:lnTo>
                    <a:lnTo>
                      <a:pt x="1125" y="450"/>
                    </a:lnTo>
                    <a:lnTo>
                      <a:pt x="1068" y="394"/>
                    </a:lnTo>
                    <a:lnTo>
                      <a:pt x="1125" y="338"/>
                    </a:lnTo>
                    <a:lnTo>
                      <a:pt x="1181" y="169"/>
                    </a:lnTo>
                    <a:lnTo>
                      <a:pt x="1181" y="57"/>
                    </a:lnTo>
                    <a:lnTo>
                      <a:pt x="1068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1" name="Google Shape;20601;p38"/>
              <p:cNvSpPr/>
              <p:nvPr/>
            </p:nvSpPr>
            <p:spPr>
              <a:xfrm>
                <a:off x="472775" y="1610425"/>
                <a:ext cx="30925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2362" extrusionOk="0">
                    <a:moveTo>
                      <a:pt x="787" y="0"/>
                    </a:moveTo>
                    <a:lnTo>
                      <a:pt x="619" y="57"/>
                    </a:lnTo>
                    <a:lnTo>
                      <a:pt x="506" y="169"/>
                    </a:lnTo>
                    <a:lnTo>
                      <a:pt x="450" y="225"/>
                    </a:lnTo>
                    <a:lnTo>
                      <a:pt x="506" y="282"/>
                    </a:lnTo>
                    <a:lnTo>
                      <a:pt x="506" y="338"/>
                    </a:lnTo>
                    <a:lnTo>
                      <a:pt x="450" y="394"/>
                    </a:lnTo>
                    <a:lnTo>
                      <a:pt x="338" y="450"/>
                    </a:lnTo>
                    <a:lnTo>
                      <a:pt x="281" y="563"/>
                    </a:lnTo>
                    <a:lnTo>
                      <a:pt x="169" y="787"/>
                    </a:lnTo>
                    <a:lnTo>
                      <a:pt x="169" y="900"/>
                    </a:lnTo>
                    <a:lnTo>
                      <a:pt x="169" y="1125"/>
                    </a:lnTo>
                    <a:lnTo>
                      <a:pt x="169" y="1181"/>
                    </a:lnTo>
                    <a:lnTo>
                      <a:pt x="225" y="1349"/>
                    </a:lnTo>
                    <a:lnTo>
                      <a:pt x="281" y="1406"/>
                    </a:lnTo>
                    <a:lnTo>
                      <a:pt x="338" y="1349"/>
                    </a:lnTo>
                    <a:lnTo>
                      <a:pt x="394" y="1406"/>
                    </a:lnTo>
                    <a:lnTo>
                      <a:pt x="338" y="1406"/>
                    </a:lnTo>
                    <a:lnTo>
                      <a:pt x="113" y="1462"/>
                    </a:lnTo>
                    <a:lnTo>
                      <a:pt x="0" y="1518"/>
                    </a:lnTo>
                    <a:lnTo>
                      <a:pt x="0" y="1574"/>
                    </a:lnTo>
                    <a:lnTo>
                      <a:pt x="57" y="1630"/>
                    </a:lnTo>
                    <a:lnTo>
                      <a:pt x="169" y="1687"/>
                    </a:lnTo>
                    <a:lnTo>
                      <a:pt x="281" y="1799"/>
                    </a:lnTo>
                    <a:lnTo>
                      <a:pt x="281" y="1855"/>
                    </a:lnTo>
                    <a:lnTo>
                      <a:pt x="225" y="1968"/>
                    </a:lnTo>
                    <a:lnTo>
                      <a:pt x="338" y="1968"/>
                    </a:lnTo>
                    <a:lnTo>
                      <a:pt x="338" y="2080"/>
                    </a:lnTo>
                    <a:lnTo>
                      <a:pt x="394" y="2193"/>
                    </a:lnTo>
                    <a:lnTo>
                      <a:pt x="450" y="2305"/>
                    </a:lnTo>
                    <a:lnTo>
                      <a:pt x="619" y="2249"/>
                    </a:lnTo>
                    <a:lnTo>
                      <a:pt x="619" y="2193"/>
                    </a:lnTo>
                    <a:lnTo>
                      <a:pt x="619" y="2080"/>
                    </a:lnTo>
                    <a:lnTo>
                      <a:pt x="619" y="2024"/>
                    </a:lnTo>
                    <a:lnTo>
                      <a:pt x="843" y="2024"/>
                    </a:lnTo>
                    <a:lnTo>
                      <a:pt x="900" y="2080"/>
                    </a:lnTo>
                    <a:lnTo>
                      <a:pt x="956" y="2249"/>
                    </a:lnTo>
                    <a:lnTo>
                      <a:pt x="1012" y="2361"/>
                    </a:lnTo>
                    <a:lnTo>
                      <a:pt x="1124" y="2361"/>
                    </a:lnTo>
                    <a:lnTo>
                      <a:pt x="1181" y="1237"/>
                    </a:lnTo>
                    <a:lnTo>
                      <a:pt x="1237" y="169"/>
                    </a:lnTo>
                    <a:lnTo>
                      <a:pt x="1068" y="113"/>
                    </a:lnTo>
                    <a:lnTo>
                      <a:pt x="900" y="57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2" name="Google Shape;20602;p38"/>
              <p:cNvSpPr/>
              <p:nvPr/>
            </p:nvSpPr>
            <p:spPr>
              <a:xfrm>
                <a:off x="493850" y="1320975"/>
                <a:ext cx="19700" cy="1349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5396" extrusionOk="0">
                    <a:moveTo>
                      <a:pt x="787" y="0"/>
                    </a:moveTo>
                    <a:lnTo>
                      <a:pt x="338" y="281"/>
                    </a:lnTo>
                    <a:lnTo>
                      <a:pt x="338" y="337"/>
                    </a:lnTo>
                    <a:lnTo>
                      <a:pt x="450" y="394"/>
                    </a:lnTo>
                    <a:lnTo>
                      <a:pt x="506" y="337"/>
                    </a:lnTo>
                    <a:lnTo>
                      <a:pt x="619" y="337"/>
                    </a:lnTo>
                    <a:lnTo>
                      <a:pt x="675" y="394"/>
                    </a:lnTo>
                    <a:lnTo>
                      <a:pt x="675" y="506"/>
                    </a:lnTo>
                    <a:lnTo>
                      <a:pt x="619" y="618"/>
                    </a:lnTo>
                    <a:lnTo>
                      <a:pt x="619" y="787"/>
                    </a:lnTo>
                    <a:lnTo>
                      <a:pt x="619" y="1124"/>
                    </a:lnTo>
                    <a:lnTo>
                      <a:pt x="619" y="1237"/>
                    </a:lnTo>
                    <a:lnTo>
                      <a:pt x="563" y="1293"/>
                    </a:lnTo>
                    <a:lnTo>
                      <a:pt x="506" y="1237"/>
                    </a:lnTo>
                    <a:lnTo>
                      <a:pt x="394" y="1180"/>
                    </a:lnTo>
                    <a:lnTo>
                      <a:pt x="225" y="1293"/>
                    </a:lnTo>
                    <a:lnTo>
                      <a:pt x="57" y="1461"/>
                    </a:lnTo>
                    <a:lnTo>
                      <a:pt x="0" y="1574"/>
                    </a:lnTo>
                    <a:lnTo>
                      <a:pt x="0" y="1630"/>
                    </a:lnTo>
                    <a:lnTo>
                      <a:pt x="113" y="1911"/>
                    </a:lnTo>
                    <a:lnTo>
                      <a:pt x="113" y="1967"/>
                    </a:lnTo>
                    <a:lnTo>
                      <a:pt x="113" y="2136"/>
                    </a:lnTo>
                    <a:lnTo>
                      <a:pt x="169" y="2192"/>
                    </a:lnTo>
                    <a:lnTo>
                      <a:pt x="281" y="2248"/>
                    </a:lnTo>
                    <a:lnTo>
                      <a:pt x="394" y="2305"/>
                    </a:lnTo>
                    <a:lnTo>
                      <a:pt x="450" y="2248"/>
                    </a:lnTo>
                    <a:lnTo>
                      <a:pt x="450" y="2305"/>
                    </a:lnTo>
                    <a:lnTo>
                      <a:pt x="450" y="2642"/>
                    </a:lnTo>
                    <a:lnTo>
                      <a:pt x="506" y="2810"/>
                    </a:lnTo>
                    <a:lnTo>
                      <a:pt x="450" y="3035"/>
                    </a:lnTo>
                    <a:lnTo>
                      <a:pt x="450" y="3148"/>
                    </a:lnTo>
                    <a:lnTo>
                      <a:pt x="450" y="3541"/>
                    </a:lnTo>
                    <a:lnTo>
                      <a:pt x="338" y="3766"/>
                    </a:lnTo>
                    <a:lnTo>
                      <a:pt x="169" y="3935"/>
                    </a:lnTo>
                    <a:lnTo>
                      <a:pt x="113" y="3935"/>
                    </a:lnTo>
                    <a:lnTo>
                      <a:pt x="113" y="3991"/>
                    </a:lnTo>
                    <a:lnTo>
                      <a:pt x="225" y="4103"/>
                    </a:lnTo>
                    <a:lnTo>
                      <a:pt x="338" y="4103"/>
                    </a:lnTo>
                    <a:lnTo>
                      <a:pt x="338" y="4216"/>
                    </a:lnTo>
                    <a:lnTo>
                      <a:pt x="338" y="4328"/>
                    </a:lnTo>
                    <a:lnTo>
                      <a:pt x="338" y="4440"/>
                    </a:lnTo>
                    <a:lnTo>
                      <a:pt x="338" y="4497"/>
                    </a:lnTo>
                    <a:lnTo>
                      <a:pt x="450" y="4609"/>
                    </a:lnTo>
                    <a:lnTo>
                      <a:pt x="506" y="4665"/>
                    </a:lnTo>
                    <a:lnTo>
                      <a:pt x="394" y="4721"/>
                    </a:lnTo>
                    <a:lnTo>
                      <a:pt x="169" y="4721"/>
                    </a:lnTo>
                    <a:lnTo>
                      <a:pt x="169" y="4778"/>
                    </a:lnTo>
                    <a:lnTo>
                      <a:pt x="225" y="4834"/>
                    </a:lnTo>
                    <a:lnTo>
                      <a:pt x="169" y="4890"/>
                    </a:lnTo>
                    <a:lnTo>
                      <a:pt x="169" y="4946"/>
                    </a:lnTo>
                    <a:lnTo>
                      <a:pt x="169" y="5002"/>
                    </a:lnTo>
                    <a:lnTo>
                      <a:pt x="281" y="5059"/>
                    </a:lnTo>
                    <a:lnTo>
                      <a:pt x="225" y="5227"/>
                    </a:lnTo>
                    <a:lnTo>
                      <a:pt x="225" y="5340"/>
                    </a:lnTo>
                    <a:lnTo>
                      <a:pt x="281" y="5396"/>
                    </a:lnTo>
                    <a:lnTo>
                      <a:pt x="619" y="5396"/>
                    </a:lnTo>
                    <a:lnTo>
                      <a:pt x="619" y="5171"/>
                    </a:lnTo>
                    <a:lnTo>
                      <a:pt x="731" y="2698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3" name="Google Shape;20603;p38"/>
              <p:cNvSpPr/>
              <p:nvPr/>
            </p:nvSpPr>
            <p:spPr>
              <a:xfrm>
                <a:off x="370200" y="855875"/>
                <a:ext cx="5342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193" extrusionOk="0">
                    <a:moveTo>
                      <a:pt x="1855" y="787"/>
                    </a:moveTo>
                    <a:lnTo>
                      <a:pt x="1799" y="843"/>
                    </a:lnTo>
                    <a:lnTo>
                      <a:pt x="1799" y="787"/>
                    </a:lnTo>
                    <a:close/>
                    <a:moveTo>
                      <a:pt x="57" y="0"/>
                    </a:moveTo>
                    <a:lnTo>
                      <a:pt x="57" y="112"/>
                    </a:lnTo>
                    <a:lnTo>
                      <a:pt x="0" y="281"/>
                    </a:lnTo>
                    <a:lnTo>
                      <a:pt x="113" y="506"/>
                    </a:lnTo>
                    <a:lnTo>
                      <a:pt x="169" y="675"/>
                    </a:lnTo>
                    <a:lnTo>
                      <a:pt x="169" y="843"/>
                    </a:lnTo>
                    <a:lnTo>
                      <a:pt x="113" y="956"/>
                    </a:lnTo>
                    <a:lnTo>
                      <a:pt x="57" y="1180"/>
                    </a:lnTo>
                    <a:lnTo>
                      <a:pt x="57" y="1461"/>
                    </a:lnTo>
                    <a:lnTo>
                      <a:pt x="113" y="1686"/>
                    </a:lnTo>
                    <a:lnTo>
                      <a:pt x="281" y="1911"/>
                    </a:lnTo>
                    <a:lnTo>
                      <a:pt x="394" y="2080"/>
                    </a:lnTo>
                    <a:lnTo>
                      <a:pt x="506" y="2192"/>
                    </a:lnTo>
                    <a:lnTo>
                      <a:pt x="675" y="2192"/>
                    </a:lnTo>
                    <a:lnTo>
                      <a:pt x="843" y="2136"/>
                    </a:lnTo>
                    <a:lnTo>
                      <a:pt x="900" y="2023"/>
                    </a:lnTo>
                    <a:lnTo>
                      <a:pt x="956" y="1911"/>
                    </a:lnTo>
                    <a:lnTo>
                      <a:pt x="956" y="1855"/>
                    </a:lnTo>
                    <a:lnTo>
                      <a:pt x="900" y="1742"/>
                    </a:lnTo>
                    <a:lnTo>
                      <a:pt x="787" y="1574"/>
                    </a:lnTo>
                    <a:lnTo>
                      <a:pt x="675" y="1405"/>
                    </a:lnTo>
                    <a:lnTo>
                      <a:pt x="843" y="1293"/>
                    </a:lnTo>
                    <a:lnTo>
                      <a:pt x="1012" y="1180"/>
                    </a:lnTo>
                    <a:lnTo>
                      <a:pt x="1181" y="1124"/>
                    </a:lnTo>
                    <a:lnTo>
                      <a:pt x="1405" y="1124"/>
                    </a:lnTo>
                    <a:lnTo>
                      <a:pt x="1630" y="1237"/>
                    </a:lnTo>
                    <a:lnTo>
                      <a:pt x="1743" y="1180"/>
                    </a:lnTo>
                    <a:lnTo>
                      <a:pt x="1799" y="1068"/>
                    </a:lnTo>
                    <a:lnTo>
                      <a:pt x="1799" y="1012"/>
                    </a:lnTo>
                    <a:lnTo>
                      <a:pt x="1968" y="1012"/>
                    </a:lnTo>
                    <a:lnTo>
                      <a:pt x="2136" y="787"/>
                    </a:lnTo>
                    <a:lnTo>
                      <a:pt x="2136" y="675"/>
                    </a:lnTo>
                    <a:lnTo>
                      <a:pt x="2136" y="618"/>
                    </a:lnTo>
                    <a:lnTo>
                      <a:pt x="2080" y="562"/>
                    </a:lnTo>
                    <a:lnTo>
                      <a:pt x="1968" y="506"/>
                    </a:lnTo>
                    <a:lnTo>
                      <a:pt x="1630" y="675"/>
                    </a:lnTo>
                    <a:lnTo>
                      <a:pt x="1462" y="731"/>
                    </a:lnTo>
                    <a:lnTo>
                      <a:pt x="1181" y="731"/>
                    </a:lnTo>
                    <a:lnTo>
                      <a:pt x="1012" y="675"/>
                    </a:lnTo>
                    <a:lnTo>
                      <a:pt x="450" y="281"/>
                    </a:lnTo>
                    <a:lnTo>
                      <a:pt x="281" y="16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98D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4" name="Google Shape;20604;p38"/>
              <p:cNvSpPr/>
              <p:nvPr/>
            </p:nvSpPr>
            <p:spPr>
              <a:xfrm>
                <a:off x="288700" y="1700350"/>
                <a:ext cx="49200" cy="43600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744" extrusionOk="0">
                    <a:moveTo>
                      <a:pt x="1068" y="1"/>
                    </a:moveTo>
                    <a:lnTo>
                      <a:pt x="1068" y="113"/>
                    </a:lnTo>
                    <a:lnTo>
                      <a:pt x="1181" y="225"/>
                    </a:lnTo>
                    <a:lnTo>
                      <a:pt x="1237" y="394"/>
                    </a:lnTo>
                    <a:lnTo>
                      <a:pt x="1181" y="675"/>
                    </a:lnTo>
                    <a:lnTo>
                      <a:pt x="1068" y="1012"/>
                    </a:lnTo>
                    <a:lnTo>
                      <a:pt x="1012" y="956"/>
                    </a:lnTo>
                    <a:lnTo>
                      <a:pt x="1012" y="900"/>
                    </a:lnTo>
                    <a:lnTo>
                      <a:pt x="956" y="788"/>
                    </a:lnTo>
                    <a:lnTo>
                      <a:pt x="900" y="675"/>
                    </a:lnTo>
                    <a:lnTo>
                      <a:pt x="787" y="563"/>
                    </a:lnTo>
                    <a:lnTo>
                      <a:pt x="787" y="450"/>
                    </a:lnTo>
                    <a:lnTo>
                      <a:pt x="562" y="450"/>
                    </a:lnTo>
                    <a:lnTo>
                      <a:pt x="562" y="563"/>
                    </a:lnTo>
                    <a:lnTo>
                      <a:pt x="562" y="619"/>
                    </a:lnTo>
                    <a:lnTo>
                      <a:pt x="619" y="731"/>
                    </a:lnTo>
                    <a:lnTo>
                      <a:pt x="619" y="788"/>
                    </a:lnTo>
                    <a:lnTo>
                      <a:pt x="619" y="844"/>
                    </a:lnTo>
                    <a:lnTo>
                      <a:pt x="506" y="900"/>
                    </a:lnTo>
                    <a:lnTo>
                      <a:pt x="394" y="844"/>
                    </a:lnTo>
                    <a:lnTo>
                      <a:pt x="281" y="844"/>
                    </a:lnTo>
                    <a:lnTo>
                      <a:pt x="281" y="900"/>
                    </a:lnTo>
                    <a:lnTo>
                      <a:pt x="281" y="1012"/>
                    </a:lnTo>
                    <a:lnTo>
                      <a:pt x="225" y="1069"/>
                    </a:lnTo>
                    <a:lnTo>
                      <a:pt x="57" y="1125"/>
                    </a:lnTo>
                    <a:lnTo>
                      <a:pt x="0" y="1181"/>
                    </a:lnTo>
                    <a:lnTo>
                      <a:pt x="506" y="1406"/>
                    </a:lnTo>
                    <a:lnTo>
                      <a:pt x="1012" y="1631"/>
                    </a:lnTo>
                    <a:lnTo>
                      <a:pt x="1181" y="1743"/>
                    </a:lnTo>
                    <a:lnTo>
                      <a:pt x="1462" y="1743"/>
                    </a:lnTo>
                    <a:lnTo>
                      <a:pt x="1630" y="1631"/>
                    </a:lnTo>
                    <a:lnTo>
                      <a:pt x="1687" y="1631"/>
                    </a:lnTo>
                    <a:lnTo>
                      <a:pt x="1799" y="1574"/>
                    </a:lnTo>
                    <a:lnTo>
                      <a:pt x="1911" y="1518"/>
                    </a:lnTo>
                    <a:lnTo>
                      <a:pt x="1968" y="1518"/>
                    </a:lnTo>
                    <a:lnTo>
                      <a:pt x="1911" y="1350"/>
                    </a:lnTo>
                    <a:lnTo>
                      <a:pt x="1855" y="1237"/>
                    </a:lnTo>
                    <a:lnTo>
                      <a:pt x="1630" y="1069"/>
                    </a:lnTo>
                    <a:lnTo>
                      <a:pt x="1518" y="956"/>
                    </a:lnTo>
                    <a:lnTo>
                      <a:pt x="1406" y="788"/>
                    </a:lnTo>
                    <a:lnTo>
                      <a:pt x="1406" y="619"/>
                    </a:lnTo>
                    <a:lnTo>
                      <a:pt x="1462" y="394"/>
                    </a:lnTo>
                    <a:lnTo>
                      <a:pt x="1462" y="338"/>
                    </a:lnTo>
                    <a:lnTo>
                      <a:pt x="1406" y="225"/>
                    </a:lnTo>
                    <a:lnTo>
                      <a:pt x="1237" y="1"/>
                    </a:lnTo>
                    <a:close/>
                  </a:path>
                </a:pathLst>
              </a:custGeom>
              <a:solidFill>
                <a:srgbClr val="9A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5" name="Google Shape;20605;p38"/>
              <p:cNvSpPr/>
              <p:nvPr/>
            </p:nvSpPr>
            <p:spPr>
              <a:xfrm>
                <a:off x="499475" y="958450"/>
                <a:ext cx="28125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743" extrusionOk="0">
                    <a:moveTo>
                      <a:pt x="338" y="0"/>
                    </a:moveTo>
                    <a:lnTo>
                      <a:pt x="169" y="56"/>
                    </a:lnTo>
                    <a:lnTo>
                      <a:pt x="0" y="225"/>
                    </a:lnTo>
                    <a:lnTo>
                      <a:pt x="0" y="337"/>
                    </a:lnTo>
                    <a:lnTo>
                      <a:pt x="0" y="394"/>
                    </a:lnTo>
                    <a:lnTo>
                      <a:pt x="113" y="394"/>
                    </a:lnTo>
                    <a:lnTo>
                      <a:pt x="281" y="337"/>
                    </a:lnTo>
                    <a:lnTo>
                      <a:pt x="338" y="337"/>
                    </a:lnTo>
                    <a:lnTo>
                      <a:pt x="394" y="394"/>
                    </a:lnTo>
                    <a:lnTo>
                      <a:pt x="394" y="450"/>
                    </a:lnTo>
                    <a:lnTo>
                      <a:pt x="394" y="506"/>
                    </a:lnTo>
                    <a:lnTo>
                      <a:pt x="281" y="562"/>
                    </a:lnTo>
                    <a:lnTo>
                      <a:pt x="281" y="731"/>
                    </a:lnTo>
                    <a:lnTo>
                      <a:pt x="281" y="899"/>
                    </a:lnTo>
                    <a:lnTo>
                      <a:pt x="281" y="956"/>
                    </a:lnTo>
                    <a:lnTo>
                      <a:pt x="338" y="1012"/>
                    </a:lnTo>
                    <a:lnTo>
                      <a:pt x="338" y="1068"/>
                    </a:lnTo>
                    <a:lnTo>
                      <a:pt x="281" y="1124"/>
                    </a:lnTo>
                    <a:lnTo>
                      <a:pt x="113" y="1293"/>
                    </a:lnTo>
                    <a:lnTo>
                      <a:pt x="338" y="1405"/>
                    </a:lnTo>
                    <a:lnTo>
                      <a:pt x="394" y="1461"/>
                    </a:lnTo>
                    <a:lnTo>
                      <a:pt x="450" y="1518"/>
                    </a:lnTo>
                    <a:lnTo>
                      <a:pt x="394" y="1686"/>
                    </a:lnTo>
                    <a:lnTo>
                      <a:pt x="731" y="1742"/>
                    </a:lnTo>
                    <a:lnTo>
                      <a:pt x="1068" y="1742"/>
                    </a:lnTo>
                    <a:lnTo>
                      <a:pt x="1124" y="169"/>
                    </a:lnTo>
                    <a:lnTo>
                      <a:pt x="1124" y="169"/>
                    </a:lnTo>
                    <a:lnTo>
                      <a:pt x="1068" y="225"/>
                    </a:lnTo>
                    <a:lnTo>
                      <a:pt x="1012" y="281"/>
                    </a:lnTo>
                    <a:lnTo>
                      <a:pt x="956" y="450"/>
                    </a:lnTo>
                    <a:lnTo>
                      <a:pt x="900" y="450"/>
                    </a:lnTo>
                    <a:lnTo>
                      <a:pt x="843" y="394"/>
                    </a:lnTo>
                    <a:lnTo>
                      <a:pt x="900" y="337"/>
                    </a:lnTo>
                    <a:lnTo>
                      <a:pt x="900" y="281"/>
                    </a:lnTo>
                    <a:lnTo>
                      <a:pt x="787" y="169"/>
                    </a:lnTo>
                    <a:lnTo>
                      <a:pt x="731" y="169"/>
                    </a:lnTo>
                    <a:lnTo>
                      <a:pt x="675" y="225"/>
                    </a:lnTo>
                    <a:lnTo>
                      <a:pt x="619" y="281"/>
                    </a:lnTo>
                    <a:lnTo>
                      <a:pt x="562" y="225"/>
                    </a:lnTo>
                    <a:lnTo>
                      <a:pt x="562" y="169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978E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6" name="Google Shape;20606;p38"/>
              <p:cNvSpPr/>
              <p:nvPr/>
            </p:nvSpPr>
            <p:spPr>
              <a:xfrm>
                <a:off x="434825" y="850250"/>
                <a:ext cx="548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687" extrusionOk="0">
                    <a:moveTo>
                      <a:pt x="282" y="0"/>
                    </a:moveTo>
                    <a:lnTo>
                      <a:pt x="57" y="169"/>
                    </a:lnTo>
                    <a:lnTo>
                      <a:pt x="1" y="337"/>
                    </a:lnTo>
                    <a:lnTo>
                      <a:pt x="1" y="450"/>
                    </a:lnTo>
                    <a:lnTo>
                      <a:pt x="57" y="506"/>
                    </a:lnTo>
                    <a:lnTo>
                      <a:pt x="169" y="731"/>
                    </a:lnTo>
                    <a:lnTo>
                      <a:pt x="169" y="843"/>
                    </a:lnTo>
                    <a:lnTo>
                      <a:pt x="226" y="1012"/>
                    </a:lnTo>
                    <a:lnTo>
                      <a:pt x="338" y="1068"/>
                    </a:lnTo>
                    <a:lnTo>
                      <a:pt x="507" y="1124"/>
                    </a:lnTo>
                    <a:lnTo>
                      <a:pt x="619" y="1068"/>
                    </a:lnTo>
                    <a:lnTo>
                      <a:pt x="675" y="1012"/>
                    </a:lnTo>
                    <a:lnTo>
                      <a:pt x="900" y="1068"/>
                    </a:lnTo>
                    <a:lnTo>
                      <a:pt x="1181" y="1124"/>
                    </a:lnTo>
                    <a:lnTo>
                      <a:pt x="1406" y="1237"/>
                    </a:lnTo>
                    <a:lnTo>
                      <a:pt x="1575" y="1405"/>
                    </a:lnTo>
                    <a:lnTo>
                      <a:pt x="1799" y="1630"/>
                    </a:lnTo>
                    <a:lnTo>
                      <a:pt x="1856" y="1686"/>
                    </a:lnTo>
                    <a:lnTo>
                      <a:pt x="1912" y="1686"/>
                    </a:lnTo>
                    <a:lnTo>
                      <a:pt x="2024" y="1574"/>
                    </a:lnTo>
                    <a:lnTo>
                      <a:pt x="2193" y="1293"/>
                    </a:lnTo>
                    <a:lnTo>
                      <a:pt x="2193" y="1181"/>
                    </a:lnTo>
                    <a:lnTo>
                      <a:pt x="2137" y="1068"/>
                    </a:lnTo>
                    <a:lnTo>
                      <a:pt x="2024" y="1012"/>
                    </a:lnTo>
                    <a:lnTo>
                      <a:pt x="1912" y="956"/>
                    </a:lnTo>
                    <a:lnTo>
                      <a:pt x="1799" y="956"/>
                    </a:lnTo>
                    <a:lnTo>
                      <a:pt x="1687" y="900"/>
                    </a:lnTo>
                    <a:lnTo>
                      <a:pt x="1125" y="394"/>
                    </a:lnTo>
                    <a:lnTo>
                      <a:pt x="844" y="113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867D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7" name="Google Shape;20607;p38"/>
              <p:cNvSpPr/>
              <p:nvPr/>
            </p:nvSpPr>
            <p:spPr>
              <a:xfrm>
                <a:off x="485425" y="1458675"/>
                <a:ext cx="23900" cy="75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3036" extrusionOk="0">
                    <a:moveTo>
                      <a:pt x="787" y="0"/>
                    </a:moveTo>
                    <a:lnTo>
                      <a:pt x="731" y="56"/>
                    </a:lnTo>
                    <a:lnTo>
                      <a:pt x="731" y="113"/>
                    </a:lnTo>
                    <a:lnTo>
                      <a:pt x="731" y="225"/>
                    </a:lnTo>
                    <a:lnTo>
                      <a:pt x="675" y="281"/>
                    </a:lnTo>
                    <a:lnTo>
                      <a:pt x="225" y="281"/>
                    </a:lnTo>
                    <a:lnTo>
                      <a:pt x="113" y="394"/>
                    </a:lnTo>
                    <a:lnTo>
                      <a:pt x="169" y="506"/>
                    </a:lnTo>
                    <a:lnTo>
                      <a:pt x="56" y="562"/>
                    </a:lnTo>
                    <a:lnTo>
                      <a:pt x="0" y="619"/>
                    </a:lnTo>
                    <a:lnTo>
                      <a:pt x="0" y="731"/>
                    </a:lnTo>
                    <a:lnTo>
                      <a:pt x="56" y="787"/>
                    </a:lnTo>
                    <a:lnTo>
                      <a:pt x="113" y="843"/>
                    </a:lnTo>
                    <a:lnTo>
                      <a:pt x="337" y="843"/>
                    </a:lnTo>
                    <a:lnTo>
                      <a:pt x="450" y="900"/>
                    </a:lnTo>
                    <a:lnTo>
                      <a:pt x="450" y="1068"/>
                    </a:lnTo>
                    <a:lnTo>
                      <a:pt x="337" y="1237"/>
                    </a:lnTo>
                    <a:lnTo>
                      <a:pt x="281" y="1349"/>
                    </a:lnTo>
                    <a:lnTo>
                      <a:pt x="281" y="1462"/>
                    </a:lnTo>
                    <a:lnTo>
                      <a:pt x="337" y="1574"/>
                    </a:lnTo>
                    <a:lnTo>
                      <a:pt x="394" y="1630"/>
                    </a:lnTo>
                    <a:lnTo>
                      <a:pt x="337" y="1799"/>
                    </a:lnTo>
                    <a:lnTo>
                      <a:pt x="225" y="1911"/>
                    </a:lnTo>
                    <a:lnTo>
                      <a:pt x="113" y="2024"/>
                    </a:lnTo>
                    <a:lnTo>
                      <a:pt x="56" y="2136"/>
                    </a:lnTo>
                    <a:lnTo>
                      <a:pt x="0" y="2305"/>
                    </a:lnTo>
                    <a:lnTo>
                      <a:pt x="0" y="2417"/>
                    </a:lnTo>
                    <a:lnTo>
                      <a:pt x="56" y="2530"/>
                    </a:lnTo>
                    <a:lnTo>
                      <a:pt x="113" y="2530"/>
                    </a:lnTo>
                    <a:lnTo>
                      <a:pt x="225" y="2473"/>
                    </a:lnTo>
                    <a:lnTo>
                      <a:pt x="337" y="2361"/>
                    </a:lnTo>
                    <a:lnTo>
                      <a:pt x="394" y="2417"/>
                    </a:lnTo>
                    <a:lnTo>
                      <a:pt x="450" y="2473"/>
                    </a:lnTo>
                    <a:lnTo>
                      <a:pt x="506" y="2586"/>
                    </a:lnTo>
                    <a:lnTo>
                      <a:pt x="450" y="2586"/>
                    </a:lnTo>
                    <a:lnTo>
                      <a:pt x="394" y="2698"/>
                    </a:lnTo>
                    <a:lnTo>
                      <a:pt x="394" y="2754"/>
                    </a:lnTo>
                    <a:lnTo>
                      <a:pt x="394" y="2811"/>
                    </a:lnTo>
                    <a:lnTo>
                      <a:pt x="506" y="2867"/>
                    </a:lnTo>
                    <a:lnTo>
                      <a:pt x="618" y="2923"/>
                    </a:lnTo>
                    <a:lnTo>
                      <a:pt x="731" y="2979"/>
                    </a:lnTo>
                    <a:lnTo>
                      <a:pt x="731" y="3035"/>
                    </a:lnTo>
                    <a:lnTo>
                      <a:pt x="843" y="2979"/>
                    </a:lnTo>
                    <a:lnTo>
                      <a:pt x="843" y="2417"/>
                    </a:lnTo>
                    <a:lnTo>
                      <a:pt x="787" y="2361"/>
                    </a:lnTo>
                    <a:lnTo>
                      <a:pt x="843" y="2305"/>
                    </a:lnTo>
                    <a:lnTo>
                      <a:pt x="900" y="1181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8" name="Google Shape;20608;p38"/>
              <p:cNvSpPr/>
              <p:nvPr/>
            </p:nvSpPr>
            <p:spPr>
              <a:xfrm>
                <a:off x="464350" y="1710200"/>
                <a:ext cx="3515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574" extrusionOk="0">
                    <a:moveTo>
                      <a:pt x="1180" y="0"/>
                    </a:moveTo>
                    <a:lnTo>
                      <a:pt x="1124" y="56"/>
                    </a:lnTo>
                    <a:lnTo>
                      <a:pt x="1068" y="113"/>
                    </a:lnTo>
                    <a:lnTo>
                      <a:pt x="1012" y="169"/>
                    </a:lnTo>
                    <a:lnTo>
                      <a:pt x="899" y="281"/>
                    </a:lnTo>
                    <a:lnTo>
                      <a:pt x="899" y="394"/>
                    </a:lnTo>
                    <a:lnTo>
                      <a:pt x="899" y="506"/>
                    </a:lnTo>
                    <a:lnTo>
                      <a:pt x="899" y="562"/>
                    </a:lnTo>
                    <a:lnTo>
                      <a:pt x="843" y="562"/>
                    </a:lnTo>
                    <a:lnTo>
                      <a:pt x="787" y="618"/>
                    </a:lnTo>
                    <a:lnTo>
                      <a:pt x="731" y="731"/>
                    </a:lnTo>
                    <a:lnTo>
                      <a:pt x="675" y="731"/>
                    </a:lnTo>
                    <a:lnTo>
                      <a:pt x="618" y="675"/>
                    </a:lnTo>
                    <a:lnTo>
                      <a:pt x="618" y="506"/>
                    </a:lnTo>
                    <a:lnTo>
                      <a:pt x="562" y="337"/>
                    </a:lnTo>
                    <a:lnTo>
                      <a:pt x="506" y="394"/>
                    </a:lnTo>
                    <a:lnTo>
                      <a:pt x="506" y="450"/>
                    </a:lnTo>
                    <a:lnTo>
                      <a:pt x="506" y="506"/>
                    </a:lnTo>
                    <a:lnTo>
                      <a:pt x="450" y="562"/>
                    </a:lnTo>
                    <a:lnTo>
                      <a:pt x="394" y="562"/>
                    </a:lnTo>
                    <a:lnTo>
                      <a:pt x="394" y="506"/>
                    </a:lnTo>
                    <a:lnTo>
                      <a:pt x="337" y="450"/>
                    </a:lnTo>
                    <a:lnTo>
                      <a:pt x="281" y="450"/>
                    </a:lnTo>
                    <a:lnTo>
                      <a:pt x="225" y="506"/>
                    </a:lnTo>
                    <a:lnTo>
                      <a:pt x="56" y="506"/>
                    </a:lnTo>
                    <a:lnTo>
                      <a:pt x="56" y="618"/>
                    </a:lnTo>
                    <a:lnTo>
                      <a:pt x="113" y="675"/>
                    </a:lnTo>
                    <a:lnTo>
                      <a:pt x="113" y="731"/>
                    </a:lnTo>
                    <a:lnTo>
                      <a:pt x="113" y="787"/>
                    </a:lnTo>
                    <a:lnTo>
                      <a:pt x="0" y="787"/>
                    </a:lnTo>
                    <a:lnTo>
                      <a:pt x="337" y="1124"/>
                    </a:lnTo>
                    <a:lnTo>
                      <a:pt x="675" y="1405"/>
                    </a:lnTo>
                    <a:lnTo>
                      <a:pt x="787" y="1461"/>
                    </a:lnTo>
                    <a:lnTo>
                      <a:pt x="899" y="1405"/>
                    </a:lnTo>
                    <a:lnTo>
                      <a:pt x="1068" y="1461"/>
                    </a:lnTo>
                    <a:lnTo>
                      <a:pt x="1180" y="1518"/>
                    </a:lnTo>
                    <a:lnTo>
                      <a:pt x="1180" y="1574"/>
                    </a:lnTo>
                    <a:lnTo>
                      <a:pt x="1237" y="1518"/>
                    </a:lnTo>
                    <a:lnTo>
                      <a:pt x="1349" y="1405"/>
                    </a:lnTo>
                    <a:lnTo>
                      <a:pt x="1405" y="394"/>
                    </a:lnTo>
                    <a:lnTo>
                      <a:pt x="1349" y="281"/>
                    </a:lnTo>
                    <a:lnTo>
                      <a:pt x="1405" y="169"/>
                    </a:lnTo>
                    <a:lnTo>
                      <a:pt x="1405" y="56"/>
                    </a:lnTo>
                    <a:lnTo>
                      <a:pt x="1293" y="0"/>
                    </a:lnTo>
                    <a:close/>
                  </a:path>
                </a:pathLst>
              </a:custGeom>
              <a:solidFill>
                <a:srgbClr val="989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9" name="Google Shape;20609;p38"/>
              <p:cNvSpPr/>
              <p:nvPr/>
            </p:nvSpPr>
            <p:spPr>
              <a:xfrm>
                <a:off x="266225" y="841825"/>
                <a:ext cx="1967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787" h="6858" extrusionOk="0">
                    <a:moveTo>
                      <a:pt x="225" y="0"/>
                    </a:moveTo>
                    <a:lnTo>
                      <a:pt x="225" y="112"/>
                    </a:lnTo>
                    <a:lnTo>
                      <a:pt x="225" y="281"/>
                    </a:lnTo>
                    <a:lnTo>
                      <a:pt x="56" y="5002"/>
                    </a:lnTo>
                    <a:lnTo>
                      <a:pt x="0" y="6857"/>
                    </a:lnTo>
                    <a:lnTo>
                      <a:pt x="56" y="6857"/>
                    </a:lnTo>
                    <a:lnTo>
                      <a:pt x="113" y="6801"/>
                    </a:lnTo>
                    <a:lnTo>
                      <a:pt x="169" y="6688"/>
                    </a:lnTo>
                    <a:lnTo>
                      <a:pt x="169" y="6464"/>
                    </a:lnTo>
                    <a:lnTo>
                      <a:pt x="225" y="5789"/>
                    </a:lnTo>
                    <a:lnTo>
                      <a:pt x="225" y="5115"/>
                    </a:lnTo>
                    <a:lnTo>
                      <a:pt x="281" y="4721"/>
                    </a:lnTo>
                    <a:lnTo>
                      <a:pt x="281" y="3934"/>
                    </a:lnTo>
                    <a:lnTo>
                      <a:pt x="281" y="3766"/>
                    </a:lnTo>
                    <a:lnTo>
                      <a:pt x="281" y="3597"/>
                    </a:lnTo>
                    <a:lnTo>
                      <a:pt x="281" y="3485"/>
                    </a:lnTo>
                    <a:lnTo>
                      <a:pt x="281" y="3316"/>
                    </a:lnTo>
                    <a:lnTo>
                      <a:pt x="281" y="3204"/>
                    </a:lnTo>
                    <a:lnTo>
                      <a:pt x="394" y="3091"/>
                    </a:lnTo>
                    <a:lnTo>
                      <a:pt x="506" y="3035"/>
                    </a:lnTo>
                    <a:lnTo>
                      <a:pt x="675" y="2810"/>
                    </a:lnTo>
                    <a:lnTo>
                      <a:pt x="787" y="2529"/>
                    </a:lnTo>
                    <a:lnTo>
                      <a:pt x="787" y="2248"/>
                    </a:lnTo>
                    <a:lnTo>
                      <a:pt x="731" y="1911"/>
                    </a:lnTo>
                    <a:lnTo>
                      <a:pt x="675" y="1799"/>
                    </a:lnTo>
                    <a:lnTo>
                      <a:pt x="562" y="1799"/>
                    </a:lnTo>
                    <a:lnTo>
                      <a:pt x="506" y="1855"/>
                    </a:lnTo>
                    <a:lnTo>
                      <a:pt x="394" y="1855"/>
                    </a:lnTo>
                    <a:lnTo>
                      <a:pt x="337" y="1742"/>
                    </a:lnTo>
                    <a:lnTo>
                      <a:pt x="281" y="1518"/>
                    </a:lnTo>
                    <a:lnTo>
                      <a:pt x="337" y="225"/>
                    </a:lnTo>
                    <a:lnTo>
                      <a:pt x="337" y="169"/>
                    </a:lnTo>
                    <a:lnTo>
                      <a:pt x="394" y="112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8F8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0" name="Google Shape;20610;p38"/>
              <p:cNvSpPr/>
              <p:nvPr/>
            </p:nvSpPr>
            <p:spPr>
              <a:xfrm>
                <a:off x="476975" y="1550000"/>
                <a:ext cx="2815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631" extrusionOk="0">
                    <a:moveTo>
                      <a:pt x="900" y="394"/>
                    </a:moveTo>
                    <a:lnTo>
                      <a:pt x="788" y="506"/>
                    </a:lnTo>
                    <a:lnTo>
                      <a:pt x="732" y="506"/>
                    </a:lnTo>
                    <a:lnTo>
                      <a:pt x="900" y="394"/>
                    </a:lnTo>
                    <a:close/>
                    <a:moveTo>
                      <a:pt x="788" y="1"/>
                    </a:moveTo>
                    <a:lnTo>
                      <a:pt x="563" y="57"/>
                    </a:lnTo>
                    <a:lnTo>
                      <a:pt x="338" y="169"/>
                    </a:lnTo>
                    <a:lnTo>
                      <a:pt x="282" y="338"/>
                    </a:lnTo>
                    <a:lnTo>
                      <a:pt x="282" y="506"/>
                    </a:lnTo>
                    <a:lnTo>
                      <a:pt x="170" y="675"/>
                    </a:lnTo>
                    <a:lnTo>
                      <a:pt x="170" y="731"/>
                    </a:lnTo>
                    <a:lnTo>
                      <a:pt x="113" y="844"/>
                    </a:lnTo>
                    <a:lnTo>
                      <a:pt x="113" y="956"/>
                    </a:lnTo>
                    <a:lnTo>
                      <a:pt x="226" y="956"/>
                    </a:lnTo>
                    <a:lnTo>
                      <a:pt x="263" y="994"/>
                    </a:lnTo>
                    <a:lnTo>
                      <a:pt x="263" y="994"/>
                    </a:lnTo>
                    <a:lnTo>
                      <a:pt x="113" y="956"/>
                    </a:lnTo>
                    <a:lnTo>
                      <a:pt x="57" y="1069"/>
                    </a:lnTo>
                    <a:lnTo>
                      <a:pt x="1" y="1237"/>
                    </a:lnTo>
                    <a:lnTo>
                      <a:pt x="1" y="1406"/>
                    </a:lnTo>
                    <a:lnTo>
                      <a:pt x="113" y="1462"/>
                    </a:lnTo>
                    <a:lnTo>
                      <a:pt x="619" y="1462"/>
                    </a:lnTo>
                    <a:lnTo>
                      <a:pt x="844" y="1574"/>
                    </a:lnTo>
                    <a:lnTo>
                      <a:pt x="900" y="1631"/>
                    </a:lnTo>
                    <a:lnTo>
                      <a:pt x="1013" y="1631"/>
                    </a:lnTo>
                    <a:lnTo>
                      <a:pt x="1069" y="1574"/>
                    </a:lnTo>
                    <a:lnTo>
                      <a:pt x="1125" y="1012"/>
                    </a:lnTo>
                    <a:lnTo>
                      <a:pt x="1125" y="450"/>
                    </a:lnTo>
                    <a:lnTo>
                      <a:pt x="1013" y="338"/>
                    </a:lnTo>
                    <a:lnTo>
                      <a:pt x="956" y="338"/>
                    </a:lnTo>
                    <a:lnTo>
                      <a:pt x="900" y="394"/>
                    </a:lnTo>
                    <a:lnTo>
                      <a:pt x="900" y="394"/>
                    </a:lnTo>
                    <a:lnTo>
                      <a:pt x="956" y="282"/>
                    </a:lnTo>
                    <a:lnTo>
                      <a:pt x="1013" y="225"/>
                    </a:lnTo>
                    <a:lnTo>
                      <a:pt x="900" y="57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86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1" name="Google Shape;20611;p38"/>
              <p:cNvSpPr/>
              <p:nvPr/>
            </p:nvSpPr>
            <p:spPr>
              <a:xfrm>
                <a:off x="344900" y="848850"/>
                <a:ext cx="2952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855" extrusionOk="0">
                    <a:moveTo>
                      <a:pt x="675" y="0"/>
                    </a:moveTo>
                    <a:lnTo>
                      <a:pt x="563" y="169"/>
                    </a:lnTo>
                    <a:lnTo>
                      <a:pt x="506" y="337"/>
                    </a:lnTo>
                    <a:lnTo>
                      <a:pt x="563" y="506"/>
                    </a:lnTo>
                    <a:lnTo>
                      <a:pt x="619" y="674"/>
                    </a:lnTo>
                    <a:lnTo>
                      <a:pt x="506" y="618"/>
                    </a:lnTo>
                    <a:lnTo>
                      <a:pt x="225" y="618"/>
                    </a:lnTo>
                    <a:lnTo>
                      <a:pt x="113" y="787"/>
                    </a:lnTo>
                    <a:lnTo>
                      <a:pt x="225" y="899"/>
                    </a:lnTo>
                    <a:lnTo>
                      <a:pt x="225" y="956"/>
                    </a:lnTo>
                    <a:lnTo>
                      <a:pt x="113" y="956"/>
                    </a:lnTo>
                    <a:lnTo>
                      <a:pt x="1" y="1124"/>
                    </a:lnTo>
                    <a:lnTo>
                      <a:pt x="1" y="1180"/>
                    </a:lnTo>
                    <a:lnTo>
                      <a:pt x="1" y="1237"/>
                    </a:lnTo>
                    <a:lnTo>
                      <a:pt x="113" y="1293"/>
                    </a:lnTo>
                    <a:lnTo>
                      <a:pt x="450" y="1293"/>
                    </a:lnTo>
                    <a:lnTo>
                      <a:pt x="338" y="1405"/>
                    </a:lnTo>
                    <a:lnTo>
                      <a:pt x="338" y="1574"/>
                    </a:lnTo>
                    <a:lnTo>
                      <a:pt x="506" y="1742"/>
                    </a:lnTo>
                    <a:lnTo>
                      <a:pt x="731" y="1855"/>
                    </a:lnTo>
                    <a:lnTo>
                      <a:pt x="844" y="1799"/>
                    </a:lnTo>
                    <a:lnTo>
                      <a:pt x="900" y="1742"/>
                    </a:lnTo>
                    <a:lnTo>
                      <a:pt x="956" y="1518"/>
                    </a:lnTo>
                    <a:lnTo>
                      <a:pt x="1069" y="1124"/>
                    </a:lnTo>
                    <a:lnTo>
                      <a:pt x="1181" y="731"/>
                    </a:lnTo>
                    <a:lnTo>
                      <a:pt x="1069" y="281"/>
                    </a:lnTo>
                    <a:lnTo>
                      <a:pt x="900" y="112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2" name="Google Shape;20612;p38"/>
              <p:cNvSpPr/>
              <p:nvPr/>
            </p:nvSpPr>
            <p:spPr>
              <a:xfrm>
                <a:off x="476975" y="858675"/>
                <a:ext cx="450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406" extrusionOk="0">
                    <a:moveTo>
                      <a:pt x="1462" y="0"/>
                    </a:moveTo>
                    <a:lnTo>
                      <a:pt x="675" y="506"/>
                    </a:lnTo>
                    <a:lnTo>
                      <a:pt x="338" y="563"/>
                    </a:lnTo>
                    <a:lnTo>
                      <a:pt x="1" y="563"/>
                    </a:lnTo>
                    <a:lnTo>
                      <a:pt x="1" y="675"/>
                    </a:lnTo>
                    <a:lnTo>
                      <a:pt x="1" y="731"/>
                    </a:lnTo>
                    <a:lnTo>
                      <a:pt x="57" y="731"/>
                    </a:lnTo>
                    <a:lnTo>
                      <a:pt x="170" y="675"/>
                    </a:lnTo>
                    <a:lnTo>
                      <a:pt x="226" y="675"/>
                    </a:lnTo>
                    <a:lnTo>
                      <a:pt x="394" y="787"/>
                    </a:lnTo>
                    <a:lnTo>
                      <a:pt x="451" y="787"/>
                    </a:lnTo>
                    <a:lnTo>
                      <a:pt x="394" y="844"/>
                    </a:lnTo>
                    <a:lnTo>
                      <a:pt x="394" y="900"/>
                    </a:lnTo>
                    <a:lnTo>
                      <a:pt x="394" y="956"/>
                    </a:lnTo>
                    <a:lnTo>
                      <a:pt x="451" y="1125"/>
                    </a:lnTo>
                    <a:lnTo>
                      <a:pt x="507" y="1237"/>
                    </a:lnTo>
                    <a:lnTo>
                      <a:pt x="619" y="1349"/>
                    </a:lnTo>
                    <a:lnTo>
                      <a:pt x="788" y="1406"/>
                    </a:lnTo>
                    <a:lnTo>
                      <a:pt x="900" y="1293"/>
                    </a:lnTo>
                    <a:lnTo>
                      <a:pt x="1013" y="1181"/>
                    </a:lnTo>
                    <a:lnTo>
                      <a:pt x="1069" y="1068"/>
                    </a:lnTo>
                    <a:lnTo>
                      <a:pt x="1181" y="1012"/>
                    </a:lnTo>
                    <a:lnTo>
                      <a:pt x="1294" y="956"/>
                    </a:lnTo>
                    <a:lnTo>
                      <a:pt x="1406" y="844"/>
                    </a:lnTo>
                    <a:lnTo>
                      <a:pt x="1406" y="787"/>
                    </a:lnTo>
                    <a:lnTo>
                      <a:pt x="1462" y="787"/>
                    </a:lnTo>
                    <a:lnTo>
                      <a:pt x="1575" y="731"/>
                    </a:lnTo>
                    <a:lnTo>
                      <a:pt x="1687" y="731"/>
                    </a:lnTo>
                    <a:lnTo>
                      <a:pt x="1743" y="619"/>
                    </a:lnTo>
                    <a:lnTo>
                      <a:pt x="1800" y="506"/>
                    </a:lnTo>
                    <a:lnTo>
                      <a:pt x="1743" y="450"/>
                    </a:lnTo>
                    <a:lnTo>
                      <a:pt x="1687" y="281"/>
                    </a:lnTo>
                    <a:lnTo>
                      <a:pt x="1519" y="169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rgbClr val="8F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3" name="Google Shape;20613;p38"/>
              <p:cNvSpPr/>
              <p:nvPr/>
            </p:nvSpPr>
            <p:spPr>
              <a:xfrm>
                <a:off x="498075" y="1009025"/>
                <a:ext cx="26700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350" extrusionOk="0">
                    <a:moveTo>
                      <a:pt x="506" y="0"/>
                    </a:moveTo>
                    <a:lnTo>
                      <a:pt x="281" y="57"/>
                    </a:lnTo>
                    <a:lnTo>
                      <a:pt x="169" y="169"/>
                    </a:lnTo>
                    <a:lnTo>
                      <a:pt x="225" y="282"/>
                    </a:lnTo>
                    <a:lnTo>
                      <a:pt x="337" y="506"/>
                    </a:lnTo>
                    <a:lnTo>
                      <a:pt x="394" y="563"/>
                    </a:lnTo>
                    <a:lnTo>
                      <a:pt x="394" y="619"/>
                    </a:lnTo>
                    <a:lnTo>
                      <a:pt x="169" y="619"/>
                    </a:lnTo>
                    <a:lnTo>
                      <a:pt x="112" y="675"/>
                    </a:lnTo>
                    <a:lnTo>
                      <a:pt x="56" y="787"/>
                    </a:lnTo>
                    <a:lnTo>
                      <a:pt x="0" y="900"/>
                    </a:lnTo>
                    <a:lnTo>
                      <a:pt x="56" y="956"/>
                    </a:lnTo>
                    <a:lnTo>
                      <a:pt x="169" y="1012"/>
                    </a:lnTo>
                    <a:lnTo>
                      <a:pt x="337" y="1068"/>
                    </a:lnTo>
                    <a:lnTo>
                      <a:pt x="450" y="1125"/>
                    </a:lnTo>
                    <a:lnTo>
                      <a:pt x="506" y="1068"/>
                    </a:lnTo>
                    <a:lnTo>
                      <a:pt x="562" y="1012"/>
                    </a:lnTo>
                    <a:lnTo>
                      <a:pt x="618" y="1012"/>
                    </a:lnTo>
                    <a:lnTo>
                      <a:pt x="675" y="1125"/>
                    </a:lnTo>
                    <a:lnTo>
                      <a:pt x="731" y="1181"/>
                    </a:lnTo>
                    <a:lnTo>
                      <a:pt x="787" y="1237"/>
                    </a:lnTo>
                    <a:lnTo>
                      <a:pt x="1068" y="1349"/>
                    </a:lnTo>
                    <a:lnTo>
                      <a:pt x="1068" y="338"/>
                    </a:lnTo>
                    <a:lnTo>
                      <a:pt x="956" y="450"/>
                    </a:lnTo>
                    <a:lnTo>
                      <a:pt x="899" y="450"/>
                    </a:lnTo>
                    <a:lnTo>
                      <a:pt x="787" y="394"/>
                    </a:lnTo>
                    <a:lnTo>
                      <a:pt x="675" y="282"/>
                    </a:lnTo>
                    <a:lnTo>
                      <a:pt x="618" y="225"/>
                    </a:lnTo>
                    <a:lnTo>
                      <a:pt x="618" y="113"/>
                    </a:lnTo>
                    <a:lnTo>
                      <a:pt x="675" y="57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rgbClr val="978E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4" name="Google Shape;20614;p38"/>
              <p:cNvSpPr/>
              <p:nvPr/>
            </p:nvSpPr>
            <p:spPr>
              <a:xfrm>
                <a:off x="336475" y="847425"/>
                <a:ext cx="2672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069" extrusionOk="0">
                    <a:moveTo>
                      <a:pt x="675" y="1"/>
                    </a:moveTo>
                    <a:lnTo>
                      <a:pt x="506" y="57"/>
                    </a:lnTo>
                    <a:lnTo>
                      <a:pt x="225" y="226"/>
                    </a:lnTo>
                    <a:lnTo>
                      <a:pt x="113" y="338"/>
                    </a:lnTo>
                    <a:lnTo>
                      <a:pt x="0" y="507"/>
                    </a:lnTo>
                    <a:lnTo>
                      <a:pt x="0" y="844"/>
                    </a:lnTo>
                    <a:lnTo>
                      <a:pt x="57" y="956"/>
                    </a:lnTo>
                    <a:lnTo>
                      <a:pt x="113" y="956"/>
                    </a:lnTo>
                    <a:lnTo>
                      <a:pt x="225" y="1013"/>
                    </a:lnTo>
                    <a:lnTo>
                      <a:pt x="281" y="1069"/>
                    </a:lnTo>
                    <a:lnTo>
                      <a:pt x="338" y="1069"/>
                    </a:lnTo>
                    <a:lnTo>
                      <a:pt x="394" y="1013"/>
                    </a:lnTo>
                    <a:lnTo>
                      <a:pt x="506" y="956"/>
                    </a:lnTo>
                    <a:lnTo>
                      <a:pt x="562" y="900"/>
                    </a:lnTo>
                    <a:lnTo>
                      <a:pt x="506" y="788"/>
                    </a:lnTo>
                    <a:lnTo>
                      <a:pt x="843" y="731"/>
                    </a:lnTo>
                    <a:lnTo>
                      <a:pt x="900" y="788"/>
                    </a:lnTo>
                    <a:lnTo>
                      <a:pt x="900" y="900"/>
                    </a:lnTo>
                    <a:lnTo>
                      <a:pt x="956" y="956"/>
                    </a:lnTo>
                    <a:lnTo>
                      <a:pt x="1068" y="731"/>
                    </a:lnTo>
                    <a:lnTo>
                      <a:pt x="1068" y="675"/>
                    </a:lnTo>
                    <a:lnTo>
                      <a:pt x="1012" y="563"/>
                    </a:lnTo>
                    <a:lnTo>
                      <a:pt x="956" y="450"/>
                    </a:lnTo>
                    <a:lnTo>
                      <a:pt x="900" y="394"/>
                    </a:lnTo>
                    <a:lnTo>
                      <a:pt x="1012" y="226"/>
                    </a:lnTo>
                    <a:lnTo>
                      <a:pt x="1012" y="57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7369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5" name="Google Shape;20615;p38"/>
              <p:cNvSpPr/>
              <p:nvPr/>
            </p:nvSpPr>
            <p:spPr>
              <a:xfrm>
                <a:off x="513525" y="847425"/>
                <a:ext cx="1827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800" extrusionOk="0">
                    <a:moveTo>
                      <a:pt x="562" y="1"/>
                    </a:moveTo>
                    <a:lnTo>
                      <a:pt x="281" y="226"/>
                    </a:lnTo>
                    <a:lnTo>
                      <a:pt x="113" y="394"/>
                    </a:lnTo>
                    <a:lnTo>
                      <a:pt x="0" y="450"/>
                    </a:lnTo>
                    <a:lnTo>
                      <a:pt x="0" y="731"/>
                    </a:lnTo>
                    <a:lnTo>
                      <a:pt x="0" y="788"/>
                    </a:lnTo>
                    <a:lnTo>
                      <a:pt x="57" y="788"/>
                    </a:lnTo>
                    <a:lnTo>
                      <a:pt x="169" y="844"/>
                    </a:lnTo>
                    <a:lnTo>
                      <a:pt x="225" y="900"/>
                    </a:lnTo>
                    <a:lnTo>
                      <a:pt x="225" y="1069"/>
                    </a:lnTo>
                    <a:lnTo>
                      <a:pt x="169" y="1181"/>
                    </a:lnTo>
                    <a:lnTo>
                      <a:pt x="169" y="1518"/>
                    </a:lnTo>
                    <a:lnTo>
                      <a:pt x="225" y="1687"/>
                    </a:lnTo>
                    <a:lnTo>
                      <a:pt x="281" y="1743"/>
                    </a:lnTo>
                    <a:lnTo>
                      <a:pt x="394" y="1799"/>
                    </a:lnTo>
                    <a:lnTo>
                      <a:pt x="506" y="1687"/>
                    </a:lnTo>
                    <a:lnTo>
                      <a:pt x="562" y="1631"/>
                    </a:lnTo>
                    <a:lnTo>
                      <a:pt x="506" y="1462"/>
                    </a:lnTo>
                    <a:lnTo>
                      <a:pt x="506" y="1350"/>
                    </a:lnTo>
                    <a:lnTo>
                      <a:pt x="450" y="1069"/>
                    </a:lnTo>
                    <a:lnTo>
                      <a:pt x="562" y="1013"/>
                    </a:lnTo>
                    <a:lnTo>
                      <a:pt x="619" y="844"/>
                    </a:lnTo>
                    <a:lnTo>
                      <a:pt x="675" y="619"/>
                    </a:lnTo>
                    <a:lnTo>
                      <a:pt x="731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837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6" name="Google Shape;20616;p38"/>
              <p:cNvSpPr/>
              <p:nvPr/>
            </p:nvSpPr>
            <p:spPr>
              <a:xfrm>
                <a:off x="479800" y="1656800"/>
                <a:ext cx="211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844" h="1069" extrusionOk="0">
                    <a:moveTo>
                      <a:pt x="506" y="0"/>
                    </a:moveTo>
                    <a:lnTo>
                      <a:pt x="394" y="56"/>
                    </a:lnTo>
                    <a:lnTo>
                      <a:pt x="281" y="169"/>
                    </a:lnTo>
                    <a:lnTo>
                      <a:pt x="225" y="225"/>
                    </a:lnTo>
                    <a:lnTo>
                      <a:pt x="225" y="281"/>
                    </a:lnTo>
                    <a:lnTo>
                      <a:pt x="281" y="338"/>
                    </a:lnTo>
                    <a:lnTo>
                      <a:pt x="225" y="394"/>
                    </a:lnTo>
                    <a:lnTo>
                      <a:pt x="169" y="394"/>
                    </a:lnTo>
                    <a:lnTo>
                      <a:pt x="169" y="450"/>
                    </a:lnTo>
                    <a:lnTo>
                      <a:pt x="225" y="562"/>
                    </a:lnTo>
                    <a:lnTo>
                      <a:pt x="281" y="675"/>
                    </a:lnTo>
                    <a:lnTo>
                      <a:pt x="281" y="731"/>
                    </a:lnTo>
                    <a:lnTo>
                      <a:pt x="169" y="731"/>
                    </a:lnTo>
                    <a:lnTo>
                      <a:pt x="57" y="619"/>
                    </a:lnTo>
                    <a:lnTo>
                      <a:pt x="57" y="787"/>
                    </a:lnTo>
                    <a:lnTo>
                      <a:pt x="0" y="900"/>
                    </a:lnTo>
                    <a:lnTo>
                      <a:pt x="57" y="956"/>
                    </a:lnTo>
                    <a:lnTo>
                      <a:pt x="113" y="1012"/>
                    </a:lnTo>
                    <a:lnTo>
                      <a:pt x="225" y="956"/>
                    </a:lnTo>
                    <a:lnTo>
                      <a:pt x="338" y="900"/>
                    </a:lnTo>
                    <a:lnTo>
                      <a:pt x="394" y="900"/>
                    </a:lnTo>
                    <a:lnTo>
                      <a:pt x="450" y="956"/>
                    </a:lnTo>
                    <a:lnTo>
                      <a:pt x="506" y="1012"/>
                    </a:lnTo>
                    <a:lnTo>
                      <a:pt x="731" y="1012"/>
                    </a:lnTo>
                    <a:lnTo>
                      <a:pt x="843" y="1068"/>
                    </a:lnTo>
                    <a:lnTo>
                      <a:pt x="843" y="787"/>
                    </a:lnTo>
                    <a:lnTo>
                      <a:pt x="843" y="506"/>
                    </a:lnTo>
                    <a:lnTo>
                      <a:pt x="731" y="394"/>
                    </a:lnTo>
                    <a:lnTo>
                      <a:pt x="787" y="281"/>
                    </a:lnTo>
                    <a:lnTo>
                      <a:pt x="731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7" name="Google Shape;20617;p38"/>
              <p:cNvSpPr/>
              <p:nvPr/>
            </p:nvSpPr>
            <p:spPr>
              <a:xfrm>
                <a:off x="381425" y="1727050"/>
                <a:ext cx="337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013" extrusionOk="0">
                    <a:moveTo>
                      <a:pt x="900" y="1"/>
                    </a:moveTo>
                    <a:lnTo>
                      <a:pt x="844" y="57"/>
                    </a:lnTo>
                    <a:lnTo>
                      <a:pt x="844" y="169"/>
                    </a:lnTo>
                    <a:lnTo>
                      <a:pt x="900" y="225"/>
                    </a:lnTo>
                    <a:lnTo>
                      <a:pt x="956" y="282"/>
                    </a:lnTo>
                    <a:lnTo>
                      <a:pt x="900" y="338"/>
                    </a:lnTo>
                    <a:lnTo>
                      <a:pt x="732" y="282"/>
                    </a:lnTo>
                    <a:lnTo>
                      <a:pt x="675" y="282"/>
                    </a:lnTo>
                    <a:lnTo>
                      <a:pt x="619" y="169"/>
                    </a:lnTo>
                    <a:lnTo>
                      <a:pt x="563" y="113"/>
                    </a:lnTo>
                    <a:lnTo>
                      <a:pt x="507" y="113"/>
                    </a:lnTo>
                    <a:lnTo>
                      <a:pt x="563" y="225"/>
                    </a:lnTo>
                    <a:lnTo>
                      <a:pt x="563" y="394"/>
                    </a:lnTo>
                    <a:lnTo>
                      <a:pt x="563" y="619"/>
                    </a:lnTo>
                    <a:lnTo>
                      <a:pt x="451" y="731"/>
                    </a:lnTo>
                    <a:lnTo>
                      <a:pt x="338" y="787"/>
                    </a:lnTo>
                    <a:lnTo>
                      <a:pt x="170" y="844"/>
                    </a:lnTo>
                    <a:lnTo>
                      <a:pt x="1" y="844"/>
                    </a:lnTo>
                    <a:lnTo>
                      <a:pt x="226" y="956"/>
                    </a:lnTo>
                    <a:lnTo>
                      <a:pt x="394" y="1012"/>
                    </a:lnTo>
                    <a:lnTo>
                      <a:pt x="619" y="956"/>
                    </a:lnTo>
                    <a:lnTo>
                      <a:pt x="788" y="844"/>
                    </a:lnTo>
                    <a:lnTo>
                      <a:pt x="1069" y="619"/>
                    </a:lnTo>
                    <a:lnTo>
                      <a:pt x="1350" y="394"/>
                    </a:lnTo>
                    <a:lnTo>
                      <a:pt x="1350" y="1"/>
                    </a:lnTo>
                    <a:lnTo>
                      <a:pt x="1125" y="113"/>
                    </a:lnTo>
                    <a:lnTo>
                      <a:pt x="1069" y="113"/>
                    </a:lnTo>
                    <a:lnTo>
                      <a:pt x="956" y="57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9D83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8" name="Google Shape;20618;p38"/>
              <p:cNvSpPr/>
              <p:nvPr/>
            </p:nvSpPr>
            <p:spPr>
              <a:xfrm>
                <a:off x="478400" y="1589350"/>
                <a:ext cx="253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013" extrusionOk="0">
                    <a:moveTo>
                      <a:pt x="675" y="0"/>
                    </a:moveTo>
                    <a:lnTo>
                      <a:pt x="506" y="57"/>
                    </a:lnTo>
                    <a:lnTo>
                      <a:pt x="225" y="113"/>
                    </a:lnTo>
                    <a:lnTo>
                      <a:pt x="113" y="169"/>
                    </a:lnTo>
                    <a:lnTo>
                      <a:pt x="56" y="281"/>
                    </a:lnTo>
                    <a:lnTo>
                      <a:pt x="0" y="338"/>
                    </a:lnTo>
                    <a:lnTo>
                      <a:pt x="56" y="450"/>
                    </a:lnTo>
                    <a:lnTo>
                      <a:pt x="169" y="562"/>
                    </a:lnTo>
                    <a:lnTo>
                      <a:pt x="169" y="619"/>
                    </a:lnTo>
                    <a:lnTo>
                      <a:pt x="113" y="731"/>
                    </a:lnTo>
                    <a:lnTo>
                      <a:pt x="113" y="843"/>
                    </a:lnTo>
                    <a:lnTo>
                      <a:pt x="169" y="956"/>
                    </a:lnTo>
                    <a:lnTo>
                      <a:pt x="281" y="1012"/>
                    </a:lnTo>
                    <a:lnTo>
                      <a:pt x="450" y="956"/>
                    </a:lnTo>
                    <a:lnTo>
                      <a:pt x="675" y="956"/>
                    </a:lnTo>
                    <a:lnTo>
                      <a:pt x="731" y="1012"/>
                    </a:lnTo>
                    <a:lnTo>
                      <a:pt x="1012" y="1012"/>
                    </a:lnTo>
                    <a:lnTo>
                      <a:pt x="1012" y="843"/>
                    </a:lnTo>
                    <a:lnTo>
                      <a:pt x="1012" y="619"/>
                    </a:lnTo>
                    <a:lnTo>
                      <a:pt x="956" y="562"/>
                    </a:lnTo>
                    <a:lnTo>
                      <a:pt x="843" y="562"/>
                    </a:lnTo>
                    <a:lnTo>
                      <a:pt x="787" y="506"/>
                    </a:lnTo>
                    <a:lnTo>
                      <a:pt x="843" y="394"/>
                    </a:lnTo>
                    <a:lnTo>
                      <a:pt x="899" y="338"/>
                    </a:lnTo>
                    <a:lnTo>
                      <a:pt x="956" y="225"/>
                    </a:lnTo>
                    <a:lnTo>
                      <a:pt x="956" y="169"/>
                    </a:lnTo>
                    <a:lnTo>
                      <a:pt x="956" y="57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86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9" name="Google Shape;20619;p38"/>
              <p:cNvSpPr/>
              <p:nvPr/>
            </p:nvSpPr>
            <p:spPr>
              <a:xfrm>
                <a:off x="240925" y="1718625"/>
                <a:ext cx="1267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181" extrusionOk="0">
                    <a:moveTo>
                      <a:pt x="0" y="0"/>
                    </a:moveTo>
                    <a:lnTo>
                      <a:pt x="57" y="169"/>
                    </a:lnTo>
                    <a:lnTo>
                      <a:pt x="113" y="281"/>
                    </a:lnTo>
                    <a:lnTo>
                      <a:pt x="169" y="338"/>
                    </a:lnTo>
                    <a:lnTo>
                      <a:pt x="169" y="394"/>
                    </a:lnTo>
                    <a:lnTo>
                      <a:pt x="113" y="506"/>
                    </a:lnTo>
                    <a:lnTo>
                      <a:pt x="0" y="675"/>
                    </a:lnTo>
                    <a:lnTo>
                      <a:pt x="0" y="843"/>
                    </a:lnTo>
                    <a:lnTo>
                      <a:pt x="0" y="1012"/>
                    </a:lnTo>
                    <a:lnTo>
                      <a:pt x="57" y="1181"/>
                    </a:lnTo>
                    <a:lnTo>
                      <a:pt x="338" y="1012"/>
                    </a:lnTo>
                    <a:lnTo>
                      <a:pt x="506" y="843"/>
                    </a:lnTo>
                    <a:lnTo>
                      <a:pt x="450" y="787"/>
                    </a:lnTo>
                    <a:lnTo>
                      <a:pt x="394" y="675"/>
                    </a:lnTo>
                    <a:lnTo>
                      <a:pt x="394" y="506"/>
                    </a:lnTo>
                    <a:lnTo>
                      <a:pt x="394" y="394"/>
                    </a:lnTo>
                    <a:lnTo>
                      <a:pt x="281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0" name="Google Shape;20620;p38"/>
              <p:cNvSpPr/>
              <p:nvPr/>
            </p:nvSpPr>
            <p:spPr>
              <a:xfrm>
                <a:off x="285875" y="857275"/>
                <a:ext cx="183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844" extrusionOk="0">
                    <a:moveTo>
                      <a:pt x="282" y="0"/>
                    </a:moveTo>
                    <a:lnTo>
                      <a:pt x="226" y="113"/>
                    </a:lnTo>
                    <a:lnTo>
                      <a:pt x="170" y="169"/>
                    </a:lnTo>
                    <a:lnTo>
                      <a:pt x="113" y="169"/>
                    </a:lnTo>
                    <a:lnTo>
                      <a:pt x="57" y="225"/>
                    </a:lnTo>
                    <a:lnTo>
                      <a:pt x="57" y="281"/>
                    </a:lnTo>
                    <a:lnTo>
                      <a:pt x="57" y="337"/>
                    </a:lnTo>
                    <a:lnTo>
                      <a:pt x="57" y="450"/>
                    </a:lnTo>
                    <a:lnTo>
                      <a:pt x="1" y="506"/>
                    </a:lnTo>
                    <a:lnTo>
                      <a:pt x="1" y="562"/>
                    </a:lnTo>
                    <a:lnTo>
                      <a:pt x="170" y="619"/>
                    </a:lnTo>
                    <a:lnTo>
                      <a:pt x="282" y="675"/>
                    </a:lnTo>
                    <a:lnTo>
                      <a:pt x="507" y="675"/>
                    </a:lnTo>
                    <a:lnTo>
                      <a:pt x="619" y="787"/>
                    </a:lnTo>
                    <a:lnTo>
                      <a:pt x="675" y="843"/>
                    </a:lnTo>
                    <a:lnTo>
                      <a:pt x="732" y="787"/>
                    </a:lnTo>
                    <a:lnTo>
                      <a:pt x="563" y="337"/>
                    </a:lnTo>
                    <a:lnTo>
                      <a:pt x="563" y="281"/>
                    </a:lnTo>
                    <a:lnTo>
                      <a:pt x="619" y="225"/>
                    </a:lnTo>
                    <a:lnTo>
                      <a:pt x="451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17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1" name="Google Shape;20621;p38"/>
              <p:cNvSpPr/>
              <p:nvPr/>
            </p:nvSpPr>
            <p:spPr>
              <a:xfrm>
                <a:off x="481200" y="1739700"/>
                <a:ext cx="169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844" extrusionOk="0">
                    <a:moveTo>
                      <a:pt x="338" y="0"/>
                    </a:moveTo>
                    <a:lnTo>
                      <a:pt x="282" y="57"/>
                    </a:lnTo>
                    <a:lnTo>
                      <a:pt x="169" y="169"/>
                    </a:lnTo>
                    <a:lnTo>
                      <a:pt x="57" y="225"/>
                    </a:lnTo>
                    <a:lnTo>
                      <a:pt x="1" y="225"/>
                    </a:lnTo>
                    <a:lnTo>
                      <a:pt x="225" y="562"/>
                    </a:lnTo>
                    <a:lnTo>
                      <a:pt x="563" y="787"/>
                    </a:lnTo>
                    <a:lnTo>
                      <a:pt x="619" y="843"/>
                    </a:lnTo>
                    <a:lnTo>
                      <a:pt x="675" y="731"/>
                    </a:lnTo>
                    <a:lnTo>
                      <a:pt x="675" y="225"/>
                    </a:lnTo>
                    <a:lnTo>
                      <a:pt x="506" y="281"/>
                    </a:lnTo>
                    <a:lnTo>
                      <a:pt x="450" y="281"/>
                    </a:lnTo>
                    <a:lnTo>
                      <a:pt x="450" y="225"/>
                    </a:lnTo>
                    <a:lnTo>
                      <a:pt x="450" y="113"/>
                    </a:lnTo>
                    <a:lnTo>
                      <a:pt x="450" y="57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A698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2" name="Google Shape;20622;p38"/>
              <p:cNvSpPr/>
              <p:nvPr/>
            </p:nvSpPr>
            <p:spPr>
              <a:xfrm>
                <a:off x="323825" y="853050"/>
                <a:ext cx="1970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788" extrusionOk="0">
                    <a:moveTo>
                      <a:pt x="731" y="1"/>
                    </a:moveTo>
                    <a:lnTo>
                      <a:pt x="394" y="169"/>
                    </a:lnTo>
                    <a:lnTo>
                      <a:pt x="1" y="394"/>
                    </a:lnTo>
                    <a:lnTo>
                      <a:pt x="225" y="563"/>
                    </a:lnTo>
                    <a:lnTo>
                      <a:pt x="450" y="788"/>
                    </a:lnTo>
                    <a:lnTo>
                      <a:pt x="506" y="788"/>
                    </a:lnTo>
                    <a:lnTo>
                      <a:pt x="563" y="675"/>
                    </a:lnTo>
                    <a:lnTo>
                      <a:pt x="675" y="563"/>
                    </a:lnTo>
                    <a:lnTo>
                      <a:pt x="675" y="506"/>
                    </a:lnTo>
                    <a:lnTo>
                      <a:pt x="619" y="394"/>
                    </a:lnTo>
                    <a:lnTo>
                      <a:pt x="563" y="338"/>
                    </a:lnTo>
                    <a:lnTo>
                      <a:pt x="563" y="225"/>
                    </a:lnTo>
                    <a:lnTo>
                      <a:pt x="619" y="169"/>
                    </a:lnTo>
                    <a:lnTo>
                      <a:pt x="731" y="169"/>
                    </a:lnTo>
                    <a:lnTo>
                      <a:pt x="787" y="113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3" name="Google Shape;20623;p38"/>
              <p:cNvSpPr/>
              <p:nvPr/>
            </p:nvSpPr>
            <p:spPr>
              <a:xfrm>
                <a:off x="491050" y="1533150"/>
                <a:ext cx="1547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956" extrusionOk="0">
                    <a:moveTo>
                      <a:pt x="281" y="0"/>
                    </a:moveTo>
                    <a:lnTo>
                      <a:pt x="169" y="113"/>
                    </a:lnTo>
                    <a:lnTo>
                      <a:pt x="56" y="225"/>
                    </a:lnTo>
                    <a:lnTo>
                      <a:pt x="0" y="394"/>
                    </a:lnTo>
                    <a:lnTo>
                      <a:pt x="0" y="506"/>
                    </a:lnTo>
                    <a:lnTo>
                      <a:pt x="56" y="562"/>
                    </a:lnTo>
                    <a:lnTo>
                      <a:pt x="281" y="562"/>
                    </a:lnTo>
                    <a:lnTo>
                      <a:pt x="281" y="618"/>
                    </a:lnTo>
                    <a:lnTo>
                      <a:pt x="225" y="675"/>
                    </a:lnTo>
                    <a:lnTo>
                      <a:pt x="281" y="787"/>
                    </a:lnTo>
                    <a:lnTo>
                      <a:pt x="393" y="899"/>
                    </a:lnTo>
                    <a:lnTo>
                      <a:pt x="450" y="956"/>
                    </a:lnTo>
                    <a:lnTo>
                      <a:pt x="562" y="956"/>
                    </a:lnTo>
                    <a:lnTo>
                      <a:pt x="618" y="506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rgbClr val="86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4" name="Google Shape;20624;p38"/>
              <p:cNvSpPr/>
              <p:nvPr/>
            </p:nvSpPr>
            <p:spPr>
              <a:xfrm>
                <a:off x="492450" y="1589350"/>
                <a:ext cx="1125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75" extrusionOk="0">
                    <a:moveTo>
                      <a:pt x="281" y="0"/>
                    </a:moveTo>
                    <a:lnTo>
                      <a:pt x="337" y="169"/>
                    </a:lnTo>
                    <a:lnTo>
                      <a:pt x="281" y="338"/>
                    </a:lnTo>
                    <a:lnTo>
                      <a:pt x="169" y="281"/>
                    </a:lnTo>
                    <a:lnTo>
                      <a:pt x="113" y="338"/>
                    </a:lnTo>
                    <a:lnTo>
                      <a:pt x="56" y="394"/>
                    </a:lnTo>
                    <a:lnTo>
                      <a:pt x="0" y="506"/>
                    </a:lnTo>
                    <a:lnTo>
                      <a:pt x="56" y="619"/>
                    </a:lnTo>
                    <a:lnTo>
                      <a:pt x="169" y="675"/>
                    </a:lnTo>
                    <a:lnTo>
                      <a:pt x="281" y="619"/>
                    </a:lnTo>
                    <a:lnTo>
                      <a:pt x="450" y="619"/>
                    </a:lnTo>
                    <a:lnTo>
                      <a:pt x="450" y="281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5" name="Google Shape;20625;p38"/>
              <p:cNvSpPr/>
              <p:nvPr/>
            </p:nvSpPr>
            <p:spPr>
              <a:xfrm>
                <a:off x="419375" y="862900"/>
                <a:ext cx="140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31" extrusionOk="0">
                    <a:moveTo>
                      <a:pt x="225" y="0"/>
                    </a:moveTo>
                    <a:lnTo>
                      <a:pt x="113" y="56"/>
                    </a:lnTo>
                    <a:lnTo>
                      <a:pt x="1" y="225"/>
                    </a:lnTo>
                    <a:lnTo>
                      <a:pt x="57" y="337"/>
                    </a:lnTo>
                    <a:lnTo>
                      <a:pt x="113" y="394"/>
                    </a:lnTo>
                    <a:lnTo>
                      <a:pt x="57" y="506"/>
                    </a:lnTo>
                    <a:lnTo>
                      <a:pt x="113" y="618"/>
                    </a:lnTo>
                    <a:lnTo>
                      <a:pt x="225" y="731"/>
                    </a:lnTo>
                    <a:lnTo>
                      <a:pt x="338" y="731"/>
                    </a:lnTo>
                    <a:lnTo>
                      <a:pt x="506" y="675"/>
                    </a:lnTo>
                    <a:lnTo>
                      <a:pt x="563" y="562"/>
                    </a:lnTo>
                    <a:lnTo>
                      <a:pt x="563" y="506"/>
                    </a:lnTo>
                    <a:lnTo>
                      <a:pt x="450" y="337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6" name="Google Shape;20626;p38"/>
              <p:cNvSpPr/>
              <p:nvPr/>
            </p:nvSpPr>
            <p:spPr>
              <a:xfrm>
                <a:off x="486825" y="1700350"/>
                <a:ext cx="126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451" extrusionOk="0">
                    <a:moveTo>
                      <a:pt x="506" y="1"/>
                    </a:moveTo>
                    <a:lnTo>
                      <a:pt x="338" y="169"/>
                    </a:lnTo>
                    <a:lnTo>
                      <a:pt x="113" y="282"/>
                    </a:lnTo>
                    <a:lnTo>
                      <a:pt x="0" y="282"/>
                    </a:lnTo>
                    <a:lnTo>
                      <a:pt x="0" y="338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225" y="450"/>
                    </a:lnTo>
                    <a:lnTo>
                      <a:pt x="338" y="394"/>
                    </a:lnTo>
                    <a:lnTo>
                      <a:pt x="506" y="394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989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7" name="Google Shape;20627;p38"/>
              <p:cNvSpPr/>
              <p:nvPr/>
            </p:nvSpPr>
            <p:spPr>
              <a:xfrm>
                <a:off x="492450" y="1554225"/>
                <a:ext cx="126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450" extrusionOk="0">
                    <a:moveTo>
                      <a:pt x="394" y="0"/>
                    </a:moveTo>
                    <a:lnTo>
                      <a:pt x="337" y="56"/>
                    </a:lnTo>
                    <a:lnTo>
                      <a:pt x="281" y="113"/>
                    </a:lnTo>
                    <a:lnTo>
                      <a:pt x="169" y="169"/>
                    </a:lnTo>
                    <a:lnTo>
                      <a:pt x="56" y="225"/>
                    </a:lnTo>
                    <a:lnTo>
                      <a:pt x="0" y="281"/>
                    </a:lnTo>
                    <a:lnTo>
                      <a:pt x="0" y="337"/>
                    </a:lnTo>
                    <a:lnTo>
                      <a:pt x="56" y="450"/>
                    </a:lnTo>
                    <a:lnTo>
                      <a:pt x="113" y="450"/>
                    </a:lnTo>
                    <a:lnTo>
                      <a:pt x="169" y="394"/>
                    </a:lnTo>
                    <a:lnTo>
                      <a:pt x="281" y="281"/>
                    </a:lnTo>
                    <a:lnTo>
                      <a:pt x="394" y="225"/>
                    </a:lnTo>
                    <a:lnTo>
                      <a:pt x="506" y="281"/>
                    </a:lnTo>
                    <a:lnTo>
                      <a:pt x="506" y="113"/>
                    </a:lnTo>
                    <a:lnTo>
                      <a:pt x="450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C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8" name="Google Shape;20628;p38"/>
              <p:cNvSpPr/>
              <p:nvPr/>
            </p:nvSpPr>
            <p:spPr>
              <a:xfrm>
                <a:off x="427800" y="854450"/>
                <a:ext cx="847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76" extrusionOk="0">
                    <a:moveTo>
                      <a:pt x="338" y="1"/>
                    </a:moveTo>
                    <a:lnTo>
                      <a:pt x="169" y="113"/>
                    </a:lnTo>
                    <a:lnTo>
                      <a:pt x="1" y="226"/>
                    </a:lnTo>
                    <a:lnTo>
                      <a:pt x="1" y="282"/>
                    </a:lnTo>
                    <a:lnTo>
                      <a:pt x="57" y="394"/>
                    </a:lnTo>
                    <a:lnTo>
                      <a:pt x="1" y="563"/>
                    </a:lnTo>
                    <a:lnTo>
                      <a:pt x="57" y="619"/>
                    </a:lnTo>
                    <a:lnTo>
                      <a:pt x="169" y="675"/>
                    </a:lnTo>
                    <a:lnTo>
                      <a:pt x="338" y="619"/>
                    </a:lnTo>
                    <a:lnTo>
                      <a:pt x="338" y="507"/>
                    </a:lnTo>
                    <a:lnTo>
                      <a:pt x="338" y="226"/>
                    </a:lnTo>
                    <a:lnTo>
                      <a:pt x="338" y="169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9" name="Google Shape;20629;p38"/>
              <p:cNvSpPr/>
              <p:nvPr/>
            </p:nvSpPr>
            <p:spPr>
              <a:xfrm>
                <a:off x="507900" y="1198725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57" y="0"/>
                    </a:moveTo>
                    <a:lnTo>
                      <a:pt x="1" y="169"/>
                    </a:lnTo>
                    <a:lnTo>
                      <a:pt x="169" y="225"/>
                    </a:lnTo>
                    <a:lnTo>
                      <a:pt x="394" y="281"/>
                    </a:lnTo>
                    <a:lnTo>
                      <a:pt x="394" y="0"/>
                    </a:lnTo>
                    <a:lnTo>
                      <a:pt x="282" y="56"/>
                    </a:lnTo>
                    <a:lnTo>
                      <a:pt x="225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0" name="Google Shape;20630;p38"/>
              <p:cNvSpPr/>
              <p:nvPr/>
            </p:nvSpPr>
            <p:spPr>
              <a:xfrm>
                <a:off x="524750" y="862900"/>
                <a:ext cx="56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450" extrusionOk="0">
                    <a:moveTo>
                      <a:pt x="226" y="0"/>
                    </a:moveTo>
                    <a:lnTo>
                      <a:pt x="113" y="225"/>
                    </a:lnTo>
                    <a:lnTo>
                      <a:pt x="1" y="450"/>
                    </a:lnTo>
                    <a:lnTo>
                      <a:pt x="113" y="450"/>
                    </a:lnTo>
                    <a:lnTo>
                      <a:pt x="226" y="39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1" name="Google Shape;20631;p38"/>
              <p:cNvSpPr/>
              <p:nvPr/>
            </p:nvSpPr>
            <p:spPr>
              <a:xfrm>
                <a:off x="520550" y="957025"/>
                <a:ext cx="70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113" y="169"/>
                    </a:lnTo>
                    <a:lnTo>
                      <a:pt x="281" y="169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2" name="Google Shape;20632;p38"/>
              <p:cNvSpPr/>
              <p:nvPr/>
            </p:nvSpPr>
            <p:spPr>
              <a:xfrm>
                <a:off x="495250" y="171440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69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13" y="169"/>
                    </a:lnTo>
                    <a:lnTo>
                      <a:pt x="169" y="226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3" name="Google Shape;20633;p38"/>
              <p:cNvSpPr/>
              <p:nvPr/>
            </p:nvSpPr>
            <p:spPr>
              <a:xfrm>
                <a:off x="513525" y="1209950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0" y="1"/>
                    </a:moveTo>
                    <a:lnTo>
                      <a:pt x="57" y="113"/>
                    </a:lnTo>
                    <a:lnTo>
                      <a:pt x="169" y="226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4" name="Google Shape;20634;p38"/>
              <p:cNvSpPr/>
              <p:nvPr/>
            </p:nvSpPr>
            <p:spPr>
              <a:xfrm>
                <a:off x="516325" y="85305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13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F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5" name="Google Shape;20635;p38"/>
              <p:cNvSpPr/>
              <p:nvPr/>
            </p:nvSpPr>
            <p:spPr>
              <a:xfrm>
                <a:off x="287300" y="8530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17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6" name="Google Shape;20636;p38"/>
              <p:cNvSpPr/>
              <p:nvPr/>
            </p:nvSpPr>
            <p:spPr>
              <a:xfrm>
                <a:off x="521950" y="10104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78E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7" name="Google Shape;20637;p38"/>
              <p:cNvSpPr/>
              <p:nvPr/>
            </p:nvSpPr>
            <p:spPr>
              <a:xfrm>
                <a:off x="503675" y="151627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6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8" name="Google Shape;20638;p38"/>
              <p:cNvSpPr/>
              <p:nvPr/>
            </p:nvSpPr>
            <p:spPr>
              <a:xfrm>
                <a:off x="492450" y="1710200"/>
                <a:ext cx="70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281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9" name="Google Shape;20639;p38"/>
              <p:cNvSpPr/>
              <p:nvPr/>
            </p:nvSpPr>
            <p:spPr>
              <a:xfrm>
                <a:off x="301350" y="86290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17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0" name="Google Shape;20640;p38"/>
              <p:cNvSpPr/>
              <p:nvPr/>
            </p:nvSpPr>
            <p:spPr>
              <a:xfrm>
                <a:off x="329450" y="173970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1" name="Google Shape;20641;p38"/>
              <p:cNvSpPr/>
              <p:nvPr/>
            </p:nvSpPr>
            <p:spPr>
              <a:xfrm>
                <a:off x="516325" y="12184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2" name="Google Shape;20642;p38"/>
              <p:cNvSpPr/>
              <p:nvPr/>
            </p:nvSpPr>
            <p:spPr>
              <a:xfrm>
                <a:off x="333650" y="17383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3" name="Google Shape;20643;p38"/>
              <p:cNvSpPr/>
              <p:nvPr/>
            </p:nvSpPr>
            <p:spPr>
              <a:xfrm>
                <a:off x="290100" y="8558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17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4" name="Google Shape;20644;p38"/>
              <p:cNvSpPr/>
              <p:nvPr/>
            </p:nvSpPr>
            <p:spPr>
              <a:xfrm>
                <a:off x="425000" y="86007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5" name="Google Shape;20645;p38"/>
              <p:cNvSpPr/>
              <p:nvPr/>
            </p:nvSpPr>
            <p:spPr>
              <a:xfrm>
                <a:off x="513525" y="8572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F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6" name="Google Shape;20646;p38"/>
              <p:cNvSpPr/>
              <p:nvPr/>
            </p:nvSpPr>
            <p:spPr>
              <a:xfrm>
                <a:off x="380025" y="973900"/>
                <a:ext cx="73100" cy="147550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5902" extrusionOk="0">
                    <a:moveTo>
                      <a:pt x="1575" y="0"/>
                    </a:moveTo>
                    <a:lnTo>
                      <a:pt x="1462" y="169"/>
                    </a:lnTo>
                    <a:lnTo>
                      <a:pt x="1406" y="281"/>
                    </a:lnTo>
                    <a:lnTo>
                      <a:pt x="1294" y="619"/>
                    </a:lnTo>
                    <a:lnTo>
                      <a:pt x="1294" y="787"/>
                    </a:lnTo>
                    <a:lnTo>
                      <a:pt x="1237" y="843"/>
                    </a:lnTo>
                    <a:lnTo>
                      <a:pt x="1237" y="900"/>
                    </a:lnTo>
                    <a:lnTo>
                      <a:pt x="956" y="1012"/>
                    </a:lnTo>
                    <a:lnTo>
                      <a:pt x="956" y="1068"/>
                    </a:lnTo>
                    <a:lnTo>
                      <a:pt x="956" y="1124"/>
                    </a:lnTo>
                    <a:lnTo>
                      <a:pt x="1069" y="1237"/>
                    </a:lnTo>
                    <a:lnTo>
                      <a:pt x="1181" y="1349"/>
                    </a:lnTo>
                    <a:lnTo>
                      <a:pt x="1237" y="1405"/>
                    </a:lnTo>
                    <a:lnTo>
                      <a:pt x="1181" y="1518"/>
                    </a:lnTo>
                    <a:lnTo>
                      <a:pt x="1125" y="1574"/>
                    </a:lnTo>
                    <a:lnTo>
                      <a:pt x="1069" y="1799"/>
                    </a:lnTo>
                    <a:lnTo>
                      <a:pt x="1069" y="2024"/>
                    </a:lnTo>
                    <a:lnTo>
                      <a:pt x="1069" y="2249"/>
                    </a:lnTo>
                    <a:lnTo>
                      <a:pt x="956" y="2361"/>
                    </a:lnTo>
                    <a:lnTo>
                      <a:pt x="844" y="2473"/>
                    </a:lnTo>
                    <a:lnTo>
                      <a:pt x="788" y="2586"/>
                    </a:lnTo>
                    <a:lnTo>
                      <a:pt x="619" y="2867"/>
                    </a:lnTo>
                    <a:lnTo>
                      <a:pt x="563" y="2979"/>
                    </a:lnTo>
                    <a:lnTo>
                      <a:pt x="507" y="3148"/>
                    </a:lnTo>
                    <a:lnTo>
                      <a:pt x="226" y="3429"/>
                    </a:lnTo>
                    <a:lnTo>
                      <a:pt x="57" y="3710"/>
                    </a:lnTo>
                    <a:lnTo>
                      <a:pt x="1" y="3879"/>
                    </a:lnTo>
                    <a:lnTo>
                      <a:pt x="1" y="4047"/>
                    </a:lnTo>
                    <a:lnTo>
                      <a:pt x="1" y="4103"/>
                    </a:lnTo>
                    <a:lnTo>
                      <a:pt x="57" y="4103"/>
                    </a:lnTo>
                    <a:lnTo>
                      <a:pt x="169" y="4160"/>
                    </a:lnTo>
                    <a:lnTo>
                      <a:pt x="338" y="4160"/>
                    </a:lnTo>
                    <a:lnTo>
                      <a:pt x="450" y="4216"/>
                    </a:lnTo>
                    <a:lnTo>
                      <a:pt x="563" y="4216"/>
                    </a:lnTo>
                    <a:lnTo>
                      <a:pt x="731" y="4272"/>
                    </a:lnTo>
                    <a:lnTo>
                      <a:pt x="844" y="4216"/>
                    </a:lnTo>
                    <a:lnTo>
                      <a:pt x="1012" y="4103"/>
                    </a:lnTo>
                    <a:lnTo>
                      <a:pt x="956" y="4441"/>
                    </a:lnTo>
                    <a:lnTo>
                      <a:pt x="900" y="4722"/>
                    </a:lnTo>
                    <a:lnTo>
                      <a:pt x="956" y="4946"/>
                    </a:lnTo>
                    <a:lnTo>
                      <a:pt x="1069" y="5227"/>
                    </a:lnTo>
                    <a:lnTo>
                      <a:pt x="1181" y="5340"/>
                    </a:lnTo>
                    <a:lnTo>
                      <a:pt x="1350" y="5340"/>
                    </a:lnTo>
                    <a:lnTo>
                      <a:pt x="1406" y="5284"/>
                    </a:lnTo>
                    <a:lnTo>
                      <a:pt x="1406" y="5227"/>
                    </a:lnTo>
                    <a:lnTo>
                      <a:pt x="1462" y="5227"/>
                    </a:lnTo>
                    <a:lnTo>
                      <a:pt x="1518" y="5508"/>
                    </a:lnTo>
                    <a:lnTo>
                      <a:pt x="1575" y="5621"/>
                    </a:lnTo>
                    <a:lnTo>
                      <a:pt x="1631" y="5733"/>
                    </a:lnTo>
                    <a:lnTo>
                      <a:pt x="1687" y="5846"/>
                    </a:lnTo>
                    <a:lnTo>
                      <a:pt x="1799" y="5902"/>
                    </a:lnTo>
                    <a:lnTo>
                      <a:pt x="1912" y="5846"/>
                    </a:lnTo>
                    <a:lnTo>
                      <a:pt x="2024" y="5790"/>
                    </a:lnTo>
                    <a:lnTo>
                      <a:pt x="2024" y="5733"/>
                    </a:lnTo>
                    <a:lnTo>
                      <a:pt x="2024" y="5621"/>
                    </a:lnTo>
                    <a:lnTo>
                      <a:pt x="1968" y="5452"/>
                    </a:lnTo>
                    <a:lnTo>
                      <a:pt x="1968" y="5340"/>
                    </a:lnTo>
                    <a:lnTo>
                      <a:pt x="2024" y="5340"/>
                    </a:lnTo>
                    <a:lnTo>
                      <a:pt x="2137" y="5396"/>
                    </a:lnTo>
                    <a:lnTo>
                      <a:pt x="2305" y="5452"/>
                    </a:lnTo>
                    <a:lnTo>
                      <a:pt x="2418" y="5565"/>
                    </a:lnTo>
                    <a:lnTo>
                      <a:pt x="2530" y="5565"/>
                    </a:lnTo>
                    <a:lnTo>
                      <a:pt x="2586" y="5508"/>
                    </a:lnTo>
                    <a:lnTo>
                      <a:pt x="2642" y="5396"/>
                    </a:lnTo>
                    <a:lnTo>
                      <a:pt x="2699" y="5171"/>
                    </a:lnTo>
                    <a:lnTo>
                      <a:pt x="2642" y="4946"/>
                    </a:lnTo>
                    <a:lnTo>
                      <a:pt x="2418" y="4665"/>
                    </a:lnTo>
                    <a:lnTo>
                      <a:pt x="2193" y="4441"/>
                    </a:lnTo>
                    <a:lnTo>
                      <a:pt x="2024" y="4384"/>
                    </a:lnTo>
                    <a:lnTo>
                      <a:pt x="1799" y="4441"/>
                    </a:lnTo>
                    <a:lnTo>
                      <a:pt x="1687" y="4609"/>
                    </a:lnTo>
                    <a:lnTo>
                      <a:pt x="1462" y="4384"/>
                    </a:lnTo>
                    <a:lnTo>
                      <a:pt x="1462" y="4272"/>
                    </a:lnTo>
                    <a:lnTo>
                      <a:pt x="1462" y="4160"/>
                    </a:lnTo>
                    <a:lnTo>
                      <a:pt x="1575" y="3935"/>
                    </a:lnTo>
                    <a:lnTo>
                      <a:pt x="1743" y="3766"/>
                    </a:lnTo>
                    <a:lnTo>
                      <a:pt x="2024" y="3485"/>
                    </a:lnTo>
                    <a:lnTo>
                      <a:pt x="2080" y="3373"/>
                    </a:lnTo>
                    <a:lnTo>
                      <a:pt x="2080" y="3260"/>
                    </a:lnTo>
                    <a:lnTo>
                      <a:pt x="2080" y="3148"/>
                    </a:lnTo>
                    <a:lnTo>
                      <a:pt x="2024" y="3092"/>
                    </a:lnTo>
                    <a:lnTo>
                      <a:pt x="1743" y="2867"/>
                    </a:lnTo>
                    <a:lnTo>
                      <a:pt x="1743" y="2642"/>
                    </a:lnTo>
                    <a:lnTo>
                      <a:pt x="1631" y="2586"/>
                    </a:lnTo>
                    <a:lnTo>
                      <a:pt x="1462" y="2530"/>
                    </a:lnTo>
                    <a:lnTo>
                      <a:pt x="1462" y="2417"/>
                    </a:lnTo>
                    <a:lnTo>
                      <a:pt x="1462" y="2361"/>
                    </a:lnTo>
                    <a:lnTo>
                      <a:pt x="1575" y="2417"/>
                    </a:lnTo>
                    <a:lnTo>
                      <a:pt x="1687" y="2361"/>
                    </a:lnTo>
                    <a:lnTo>
                      <a:pt x="1799" y="2305"/>
                    </a:lnTo>
                    <a:lnTo>
                      <a:pt x="1968" y="2305"/>
                    </a:lnTo>
                    <a:lnTo>
                      <a:pt x="2249" y="2361"/>
                    </a:lnTo>
                    <a:lnTo>
                      <a:pt x="2193" y="2417"/>
                    </a:lnTo>
                    <a:lnTo>
                      <a:pt x="2080" y="2473"/>
                    </a:lnTo>
                    <a:lnTo>
                      <a:pt x="2080" y="2530"/>
                    </a:lnTo>
                    <a:lnTo>
                      <a:pt x="2080" y="2586"/>
                    </a:lnTo>
                    <a:lnTo>
                      <a:pt x="2137" y="2642"/>
                    </a:lnTo>
                    <a:lnTo>
                      <a:pt x="2249" y="2642"/>
                    </a:lnTo>
                    <a:lnTo>
                      <a:pt x="2361" y="2586"/>
                    </a:lnTo>
                    <a:lnTo>
                      <a:pt x="2418" y="2530"/>
                    </a:lnTo>
                    <a:lnTo>
                      <a:pt x="2586" y="2530"/>
                    </a:lnTo>
                    <a:lnTo>
                      <a:pt x="2586" y="2473"/>
                    </a:lnTo>
                    <a:lnTo>
                      <a:pt x="2586" y="2417"/>
                    </a:lnTo>
                    <a:lnTo>
                      <a:pt x="2530" y="2249"/>
                    </a:lnTo>
                    <a:lnTo>
                      <a:pt x="2530" y="2080"/>
                    </a:lnTo>
                    <a:lnTo>
                      <a:pt x="2755" y="2192"/>
                    </a:lnTo>
                    <a:lnTo>
                      <a:pt x="2867" y="2192"/>
                    </a:lnTo>
                    <a:lnTo>
                      <a:pt x="2923" y="2080"/>
                    </a:lnTo>
                    <a:lnTo>
                      <a:pt x="2923" y="2024"/>
                    </a:lnTo>
                    <a:lnTo>
                      <a:pt x="2811" y="1968"/>
                    </a:lnTo>
                    <a:lnTo>
                      <a:pt x="2699" y="1855"/>
                    </a:lnTo>
                    <a:lnTo>
                      <a:pt x="2923" y="1799"/>
                    </a:lnTo>
                    <a:lnTo>
                      <a:pt x="2923" y="1743"/>
                    </a:lnTo>
                    <a:lnTo>
                      <a:pt x="2923" y="1630"/>
                    </a:lnTo>
                    <a:lnTo>
                      <a:pt x="2867" y="1518"/>
                    </a:lnTo>
                    <a:lnTo>
                      <a:pt x="2811" y="1462"/>
                    </a:lnTo>
                    <a:lnTo>
                      <a:pt x="2699" y="1462"/>
                    </a:lnTo>
                    <a:lnTo>
                      <a:pt x="2586" y="1518"/>
                    </a:lnTo>
                    <a:lnTo>
                      <a:pt x="2474" y="1518"/>
                    </a:lnTo>
                    <a:lnTo>
                      <a:pt x="2361" y="1405"/>
                    </a:lnTo>
                    <a:lnTo>
                      <a:pt x="2249" y="1349"/>
                    </a:lnTo>
                    <a:lnTo>
                      <a:pt x="2024" y="1237"/>
                    </a:lnTo>
                    <a:lnTo>
                      <a:pt x="1968" y="1181"/>
                    </a:lnTo>
                    <a:lnTo>
                      <a:pt x="2024" y="1068"/>
                    </a:lnTo>
                    <a:lnTo>
                      <a:pt x="1968" y="843"/>
                    </a:lnTo>
                    <a:lnTo>
                      <a:pt x="2024" y="731"/>
                    </a:lnTo>
                    <a:lnTo>
                      <a:pt x="2137" y="731"/>
                    </a:lnTo>
                    <a:lnTo>
                      <a:pt x="2193" y="787"/>
                    </a:lnTo>
                    <a:lnTo>
                      <a:pt x="2249" y="787"/>
                    </a:lnTo>
                    <a:lnTo>
                      <a:pt x="2249" y="675"/>
                    </a:lnTo>
                    <a:lnTo>
                      <a:pt x="2193" y="675"/>
                    </a:lnTo>
                    <a:lnTo>
                      <a:pt x="2137" y="562"/>
                    </a:lnTo>
                    <a:lnTo>
                      <a:pt x="2137" y="506"/>
                    </a:lnTo>
                    <a:lnTo>
                      <a:pt x="2080" y="562"/>
                    </a:lnTo>
                    <a:lnTo>
                      <a:pt x="1799" y="675"/>
                    </a:lnTo>
                    <a:lnTo>
                      <a:pt x="1799" y="562"/>
                    </a:lnTo>
                    <a:lnTo>
                      <a:pt x="1856" y="450"/>
                    </a:lnTo>
                    <a:lnTo>
                      <a:pt x="1968" y="281"/>
                    </a:lnTo>
                    <a:lnTo>
                      <a:pt x="1912" y="225"/>
                    </a:lnTo>
                    <a:lnTo>
                      <a:pt x="1856" y="225"/>
                    </a:lnTo>
                    <a:lnTo>
                      <a:pt x="1912" y="113"/>
                    </a:lnTo>
                    <a:lnTo>
                      <a:pt x="1912" y="57"/>
                    </a:lnTo>
                    <a:lnTo>
                      <a:pt x="1856" y="0"/>
                    </a:lnTo>
                    <a:close/>
                  </a:path>
                </a:pathLst>
              </a:custGeom>
              <a:solidFill>
                <a:srgbClr val="A1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7" name="Google Shape;20647;p38"/>
              <p:cNvSpPr/>
              <p:nvPr/>
            </p:nvSpPr>
            <p:spPr>
              <a:xfrm>
                <a:off x="391275" y="858675"/>
                <a:ext cx="50600" cy="123675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4947" extrusionOk="0">
                    <a:moveTo>
                      <a:pt x="1799" y="0"/>
                    </a:moveTo>
                    <a:lnTo>
                      <a:pt x="1743" y="113"/>
                    </a:lnTo>
                    <a:lnTo>
                      <a:pt x="1743" y="281"/>
                    </a:lnTo>
                    <a:lnTo>
                      <a:pt x="1743" y="394"/>
                    </a:lnTo>
                    <a:lnTo>
                      <a:pt x="1687" y="450"/>
                    </a:lnTo>
                    <a:lnTo>
                      <a:pt x="1574" y="450"/>
                    </a:lnTo>
                    <a:lnTo>
                      <a:pt x="1574" y="394"/>
                    </a:lnTo>
                    <a:lnTo>
                      <a:pt x="1574" y="338"/>
                    </a:lnTo>
                    <a:lnTo>
                      <a:pt x="1630" y="225"/>
                    </a:lnTo>
                    <a:lnTo>
                      <a:pt x="1574" y="113"/>
                    </a:lnTo>
                    <a:lnTo>
                      <a:pt x="1462" y="57"/>
                    </a:lnTo>
                    <a:lnTo>
                      <a:pt x="1406" y="169"/>
                    </a:lnTo>
                    <a:lnTo>
                      <a:pt x="1406" y="450"/>
                    </a:lnTo>
                    <a:lnTo>
                      <a:pt x="1462" y="563"/>
                    </a:lnTo>
                    <a:lnTo>
                      <a:pt x="1574" y="675"/>
                    </a:lnTo>
                    <a:lnTo>
                      <a:pt x="1630" y="731"/>
                    </a:lnTo>
                    <a:lnTo>
                      <a:pt x="1574" y="787"/>
                    </a:lnTo>
                    <a:lnTo>
                      <a:pt x="1462" y="844"/>
                    </a:lnTo>
                    <a:lnTo>
                      <a:pt x="1349" y="787"/>
                    </a:lnTo>
                    <a:lnTo>
                      <a:pt x="1181" y="675"/>
                    </a:lnTo>
                    <a:lnTo>
                      <a:pt x="1068" y="844"/>
                    </a:lnTo>
                    <a:lnTo>
                      <a:pt x="956" y="1181"/>
                    </a:lnTo>
                    <a:lnTo>
                      <a:pt x="787" y="1574"/>
                    </a:lnTo>
                    <a:lnTo>
                      <a:pt x="562" y="1911"/>
                    </a:lnTo>
                    <a:lnTo>
                      <a:pt x="450" y="2080"/>
                    </a:lnTo>
                    <a:lnTo>
                      <a:pt x="281" y="2192"/>
                    </a:lnTo>
                    <a:lnTo>
                      <a:pt x="169" y="2305"/>
                    </a:lnTo>
                    <a:lnTo>
                      <a:pt x="169" y="2417"/>
                    </a:lnTo>
                    <a:lnTo>
                      <a:pt x="225" y="2474"/>
                    </a:lnTo>
                    <a:lnTo>
                      <a:pt x="338" y="2586"/>
                    </a:lnTo>
                    <a:lnTo>
                      <a:pt x="506" y="2642"/>
                    </a:lnTo>
                    <a:lnTo>
                      <a:pt x="619" y="2755"/>
                    </a:lnTo>
                    <a:lnTo>
                      <a:pt x="619" y="2923"/>
                    </a:lnTo>
                    <a:lnTo>
                      <a:pt x="562" y="3092"/>
                    </a:lnTo>
                    <a:lnTo>
                      <a:pt x="562" y="3204"/>
                    </a:lnTo>
                    <a:lnTo>
                      <a:pt x="562" y="3317"/>
                    </a:lnTo>
                    <a:lnTo>
                      <a:pt x="562" y="3373"/>
                    </a:lnTo>
                    <a:lnTo>
                      <a:pt x="281" y="3373"/>
                    </a:lnTo>
                    <a:lnTo>
                      <a:pt x="169" y="3485"/>
                    </a:lnTo>
                    <a:lnTo>
                      <a:pt x="225" y="3654"/>
                    </a:lnTo>
                    <a:lnTo>
                      <a:pt x="281" y="3710"/>
                    </a:lnTo>
                    <a:lnTo>
                      <a:pt x="338" y="3766"/>
                    </a:lnTo>
                    <a:lnTo>
                      <a:pt x="338" y="3879"/>
                    </a:lnTo>
                    <a:lnTo>
                      <a:pt x="281" y="3991"/>
                    </a:lnTo>
                    <a:lnTo>
                      <a:pt x="225" y="4103"/>
                    </a:lnTo>
                    <a:lnTo>
                      <a:pt x="113" y="4216"/>
                    </a:lnTo>
                    <a:lnTo>
                      <a:pt x="57" y="4328"/>
                    </a:lnTo>
                    <a:lnTo>
                      <a:pt x="113" y="4441"/>
                    </a:lnTo>
                    <a:lnTo>
                      <a:pt x="113" y="4553"/>
                    </a:lnTo>
                    <a:lnTo>
                      <a:pt x="0" y="4778"/>
                    </a:lnTo>
                    <a:lnTo>
                      <a:pt x="0" y="4834"/>
                    </a:lnTo>
                    <a:lnTo>
                      <a:pt x="57" y="4890"/>
                    </a:lnTo>
                    <a:lnTo>
                      <a:pt x="169" y="4947"/>
                    </a:lnTo>
                    <a:lnTo>
                      <a:pt x="619" y="4947"/>
                    </a:lnTo>
                    <a:lnTo>
                      <a:pt x="844" y="4890"/>
                    </a:lnTo>
                    <a:lnTo>
                      <a:pt x="1012" y="4778"/>
                    </a:lnTo>
                    <a:lnTo>
                      <a:pt x="1125" y="4553"/>
                    </a:lnTo>
                    <a:lnTo>
                      <a:pt x="1237" y="4441"/>
                    </a:lnTo>
                    <a:lnTo>
                      <a:pt x="1293" y="4385"/>
                    </a:lnTo>
                    <a:lnTo>
                      <a:pt x="1406" y="4272"/>
                    </a:lnTo>
                    <a:lnTo>
                      <a:pt x="1518" y="4160"/>
                    </a:lnTo>
                    <a:lnTo>
                      <a:pt x="1911" y="4160"/>
                    </a:lnTo>
                    <a:lnTo>
                      <a:pt x="1968" y="4047"/>
                    </a:lnTo>
                    <a:lnTo>
                      <a:pt x="1968" y="3991"/>
                    </a:lnTo>
                    <a:lnTo>
                      <a:pt x="1574" y="3991"/>
                    </a:lnTo>
                    <a:lnTo>
                      <a:pt x="1518" y="3935"/>
                    </a:lnTo>
                    <a:lnTo>
                      <a:pt x="1462" y="3935"/>
                    </a:lnTo>
                    <a:lnTo>
                      <a:pt x="1518" y="3879"/>
                    </a:lnTo>
                    <a:lnTo>
                      <a:pt x="1574" y="3822"/>
                    </a:lnTo>
                    <a:lnTo>
                      <a:pt x="1630" y="3766"/>
                    </a:lnTo>
                    <a:lnTo>
                      <a:pt x="1630" y="3710"/>
                    </a:lnTo>
                    <a:lnTo>
                      <a:pt x="1518" y="3541"/>
                    </a:lnTo>
                    <a:lnTo>
                      <a:pt x="1518" y="3429"/>
                    </a:lnTo>
                    <a:lnTo>
                      <a:pt x="1462" y="3317"/>
                    </a:lnTo>
                    <a:lnTo>
                      <a:pt x="1518" y="3148"/>
                    </a:lnTo>
                    <a:lnTo>
                      <a:pt x="1406" y="3092"/>
                    </a:lnTo>
                    <a:lnTo>
                      <a:pt x="1349" y="3148"/>
                    </a:lnTo>
                    <a:lnTo>
                      <a:pt x="1293" y="3204"/>
                    </a:lnTo>
                    <a:lnTo>
                      <a:pt x="1181" y="3260"/>
                    </a:lnTo>
                    <a:lnTo>
                      <a:pt x="1406" y="3092"/>
                    </a:lnTo>
                    <a:lnTo>
                      <a:pt x="1574" y="2979"/>
                    </a:lnTo>
                    <a:lnTo>
                      <a:pt x="1743" y="2867"/>
                    </a:lnTo>
                    <a:lnTo>
                      <a:pt x="1743" y="2811"/>
                    </a:lnTo>
                    <a:lnTo>
                      <a:pt x="1743" y="2698"/>
                    </a:lnTo>
                    <a:lnTo>
                      <a:pt x="1687" y="2642"/>
                    </a:lnTo>
                    <a:lnTo>
                      <a:pt x="1630" y="2586"/>
                    </a:lnTo>
                    <a:lnTo>
                      <a:pt x="1462" y="2530"/>
                    </a:lnTo>
                    <a:lnTo>
                      <a:pt x="1356" y="2565"/>
                    </a:lnTo>
                    <a:lnTo>
                      <a:pt x="1356" y="2565"/>
                    </a:lnTo>
                    <a:lnTo>
                      <a:pt x="1406" y="2417"/>
                    </a:lnTo>
                    <a:lnTo>
                      <a:pt x="1406" y="2249"/>
                    </a:lnTo>
                    <a:lnTo>
                      <a:pt x="1406" y="2024"/>
                    </a:lnTo>
                    <a:lnTo>
                      <a:pt x="1406" y="1855"/>
                    </a:lnTo>
                    <a:lnTo>
                      <a:pt x="1406" y="1799"/>
                    </a:lnTo>
                    <a:lnTo>
                      <a:pt x="1574" y="1799"/>
                    </a:lnTo>
                    <a:lnTo>
                      <a:pt x="1687" y="1743"/>
                    </a:lnTo>
                    <a:lnTo>
                      <a:pt x="1799" y="1687"/>
                    </a:lnTo>
                    <a:lnTo>
                      <a:pt x="1855" y="1574"/>
                    </a:lnTo>
                    <a:lnTo>
                      <a:pt x="1743" y="1406"/>
                    </a:lnTo>
                    <a:lnTo>
                      <a:pt x="1687" y="1293"/>
                    </a:lnTo>
                    <a:lnTo>
                      <a:pt x="1687" y="1237"/>
                    </a:lnTo>
                    <a:lnTo>
                      <a:pt x="1743" y="1181"/>
                    </a:lnTo>
                    <a:lnTo>
                      <a:pt x="1855" y="1125"/>
                    </a:lnTo>
                    <a:lnTo>
                      <a:pt x="1968" y="1125"/>
                    </a:lnTo>
                    <a:lnTo>
                      <a:pt x="1968" y="1068"/>
                    </a:lnTo>
                    <a:lnTo>
                      <a:pt x="2024" y="900"/>
                    </a:lnTo>
                    <a:lnTo>
                      <a:pt x="2024" y="844"/>
                    </a:lnTo>
                    <a:lnTo>
                      <a:pt x="2024" y="731"/>
                    </a:lnTo>
                    <a:lnTo>
                      <a:pt x="2024" y="675"/>
                    </a:lnTo>
                    <a:lnTo>
                      <a:pt x="2024" y="563"/>
                    </a:lnTo>
                    <a:lnTo>
                      <a:pt x="2024" y="506"/>
                    </a:lnTo>
                    <a:lnTo>
                      <a:pt x="1968" y="450"/>
                    </a:lnTo>
                    <a:lnTo>
                      <a:pt x="2024" y="338"/>
                    </a:lnTo>
                    <a:lnTo>
                      <a:pt x="1968" y="225"/>
                    </a:lnTo>
                    <a:lnTo>
                      <a:pt x="1799" y="0"/>
                    </a:lnTo>
                    <a:close/>
                  </a:path>
                </a:pathLst>
              </a:custGeom>
              <a:solidFill>
                <a:srgbClr val="8B8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8" name="Google Shape;20648;p38"/>
              <p:cNvSpPr/>
              <p:nvPr/>
            </p:nvSpPr>
            <p:spPr>
              <a:xfrm>
                <a:off x="439050" y="871325"/>
                <a:ext cx="6747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1856" extrusionOk="0">
                    <a:moveTo>
                      <a:pt x="940" y="1205"/>
                    </a:moveTo>
                    <a:lnTo>
                      <a:pt x="844" y="1237"/>
                    </a:lnTo>
                    <a:lnTo>
                      <a:pt x="1012" y="1293"/>
                    </a:lnTo>
                    <a:lnTo>
                      <a:pt x="1012" y="1293"/>
                    </a:lnTo>
                    <a:lnTo>
                      <a:pt x="956" y="1237"/>
                    </a:lnTo>
                    <a:lnTo>
                      <a:pt x="940" y="1205"/>
                    </a:lnTo>
                    <a:close/>
                    <a:moveTo>
                      <a:pt x="731" y="0"/>
                    </a:moveTo>
                    <a:lnTo>
                      <a:pt x="562" y="57"/>
                    </a:lnTo>
                    <a:lnTo>
                      <a:pt x="506" y="113"/>
                    </a:lnTo>
                    <a:lnTo>
                      <a:pt x="394" y="169"/>
                    </a:lnTo>
                    <a:lnTo>
                      <a:pt x="338" y="225"/>
                    </a:lnTo>
                    <a:lnTo>
                      <a:pt x="113" y="169"/>
                    </a:lnTo>
                    <a:lnTo>
                      <a:pt x="57" y="281"/>
                    </a:lnTo>
                    <a:lnTo>
                      <a:pt x="57" y="450"/>
                    </a:lnTo>
                    <a:lnTo>
                      <a:pt x="113" y="562"/>
                    </a:lnTo>
                    <a:lnTo>
                      <a:pt x="225" y="619"/>
                    </a:lnTo>
                    <a:lnTo>
                      <a:pt x="394" y="506"/>
                    </a:lnTo>
                    <a:lnTo>
                      <a:pt x="450" y="562"/>
                    </a:lnTo>
                    <a:lnTo>
                      <a:pt x="506" y="675"/>
                    </a:lnTo>
                    <a:lnTo>
                      <a:pt x="450" y="787"/>
                    </a:lnTo>
                    <a:lnTo>
                      <a:pt x="338" y="843"/>
                    </a:lnTo>
                    <a:lnTo>
                      <a:pt x="113" y="956"/>
                    </a:lnTo>
                    <a:lnTo>
                      <a:pt x="0" y="1012"/>
                    </a:lnTo>
                    <a:lnTo>
                      <a:pt x="0" y="1124"/>
                    </a:lnTo>
                    <a:lnTo>
                      <a:pt x="113" y="1349"/>
                    </a:lnTo>
                    <a:lnTo>
                      <a:pt x="169" y="1462"/>
                    </a:lnTo>
                    <a:lnTo>
                      <a:pt x="394" y="1574"/>
                    </a:lnTo>
                    <a:lnTo>
                      <a:pt x="562" y="1574"/>
                    </a:lnTo>
                    <a:lnTo>
                      <a:pt x="675" y="1518"/>
                    </a:lnTo>
                    <a:lnTo>
                      <a:pt x="731" y="1574"/>
                    </a:lnTo>
                    <a:lnTo>
                      <a:pt x="731" y="1630"/>
                    </a:lnTo>
                    <a:lnTo>
                      <a:pt x="619" y="1743"/>
                    </a:lnTo>
                    <a:lnTo>
                      <a:pt x="619" y="1799"/>
                    </a:lnTo>
                    <a:lnTo>
                      <a:pt x="619" y="1855"/>
                    </a:lnTo>
                    <a:lnTo>
                      <a:pt x="900" y="1799"/>
                    </a:lnTo>
                    <a:lnTo>
                      <a:pt x="1068" y="1743"/>
                    </a:lnTo>
                    <a:lnTo>
                      <a:pt x="1125" y="1686"/>
                    </a:lnTo>
                    <a:lnTo>
                      <a:pt x="1125" y="1574"/>
                    </a:lnTo>
                    <a:lnTo>
                      <a:pt x="1125" y="1518"/>
                    </a:lnTo>
                    <a:lnTo>
                      <a:pt x="1293" y="1518"/>
                    </a:lnTo>
                    <a:lnTo>
                      <a:pt x="1293" y="1462"/>
                    </a:lnTo>
                    <a:lnTo>
                      <a:pt x="1237" y="1405"/>
                    </a:lnTo>
                    <a:lnTo>
                      <a:pt x="1181" y="1349"/>
                    </a:lnTo>
                    <a:lnTo>
                      <a:pt x="1012" y="1293"/>
                    </a:lnTo>
                    <a:lnTo>
                      <a:pt x="1012" y="1293"/>
                    </a:lnTo>
                    <a:lnTo>
                      <a:pt x="956" y="1349"/>
                    </a:lnTo>
                    <a:lnTo>
                      <a:pt x="900" y="1293"/>
                    </a:lnTo>
                    <a:lnTo>
                      <a:pt x="844" y="1237"/>
                    </a:lnTo>
                    <a:lnTo>
                      <a:pt x="900" y="1068"/>
                    </a:lnTo>
                    <a:lnTo>
                      <a:pt x="900" y="1124"/>
                    </a:lnTo>
                    <a:lnTo>
                      <a:pt x="940" y="1205"/>
                    </a:lnTo>
                    <a:lnTo>
                      <a:pt x="940" y="1205"/>
                    </a:lnTo>
                    <a:lnTo>
                      <a:pt x="1181" y="1124"/>
                    </a:lnTo>
                    <a:lnTo>
                      <a:pt x="1406" y="1124"/>
                    </a:lnTo>
                    <a:lnTo>
                      <a:pt x="1630" y="1181"/>
                    </a:lnTo>
                    <a:lnTo>
                      <a:pt x="1855" y="1237"/>
                    </a:lnTo>
                    <a:lnTo>
                      <a:pt x="1968" y="1293"/>
                    </a:lnTo>
                    <a:lnTo>
                      <a:pt x="2080" y="1293"/>
                    </a:lnTo>
                    <a:lnTo>
                      <a:pt x="2192" y="1237"/>
                    </a:lnTo>
                    <a:lnTo>
                      <a:pt x="2305" y="1124"/>
                    </a:lnTo>
                    <a:lnTo>
                      <a:pt x="2642" y="1124"/>
                    </a:lnTo>
                    <a:lnTo>
                      <a:pt x="2698" y="1012"/>
                    </a:lnTo>
                    <a:lnTo>
                      <a:pt x="2698" y="956"/>
                    </a:lnTo>
                    <a:lnTo>
                      <a:pt x="2698" y="900"/>
                    </a:lnTo>
                    <a:lnTo>
                      <a:pt x="2586" y="843"/>
                    </a:lnTo>
                    <a:lnTo>
                      <a:pt x="2530" y="787"/>
                    </a:lnTo>
                    <a:lnTo>
                      <a:pt x="2417" y="843"/>
                    </a:lnTo>
                    <a:lnTo>
                      <a:pt x="2361" y="900"/>
                    </a:lnTo>
                    <a:lnTo>
                      <a:pt x="2080" y="675"/>
                    </a:lnTo>
                    <a:lnTo>
                      <a:pt x="1911" y="450"/>
                    </a:lnTo>
                    <a:lnTo>
                      <a:pt x="1911" y="562"/>
                    </a:lnTo>
                    <a:lnTo>
                      <a:pt x="1855" y="619"/>
                    </a:lnTo>
                    <a:lnTo>
                      <a:pt x="1687" y="787"/>
                    </a:lnTo>
                    <a:lnTo>
                      <a:pt x="1462" y="450"/>
                    </a:lnTo>
                    <a:lnTo>
                      <a:pt x="1293" y="281"/>
                    </a:lnTo>
                    <a:lnTo>
                      <a:pt x="1125" y="169"/>
                    </a:lnTo>
                    <a:lnTo>
                      <a:pt x="1125" y="57"/>
                    </a:lnTo>
                    <a:lnTo>
                      <a:pt x="1125" y="0"/>
                    </a:lnTo>
                    <a:lnTo>
                      <a:pt x="1068" y="0"/>
                    </a:lnTo>
                    <a:lnTo>
                      <a:pt x="1012" y="57"/>
                    </a:lnTo>
                    <a:lnTo>
                      <a:pt x="956" y="169"/>
                    </a:lnTo>
                    <a:lnTo>
                      <a:pt x="900" y="225"/>
                    </a:lnTo>
                    <a:lnTo>
                      <a:pt x="844" y="225"/>
                    </a:lnTo>
                    <a:lnTo>
                      <a:pt x="787" y="113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9" name="Google Shape;20649;p38"/>
              <p:cNvSpPr/>
              <p:nvPr/>
            </p:nvSpPr>
            <p:spPr>
              <a:xfrm>
                <a:off x="413750" y="878350"/>
                <a:ext cx="42175" cy="67475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2699" extrusionOk="0">
                    <a:moveTo>
                      <a:pt x="1069" y="0"/>
                    </a:moveTo>
                    <a:lnTo>
                      <a:pt x="1012" y="57"/>
                    </a:lnTo>
                    <a:lnTo>
                      <a:pt x="1012" y="169"/>
                    </a:lnTo>
                    <a:lnTo>
                      <a:pt x="1012" y="281"/>
                    </a:lnTo>
                    <a:lnTo>
                      <a:pt x="956" y="281"/>
                    </a:lnTo>
                    <a:lnTo>
                      <a:pt x="731" y="169"/>
                    </a:lnTo>
                    <a:lnTo>
                      <a:pt x="675" y="225"/>
                    </a:lnTo>
                    <a:lnTo>
                      <a:pt x="675" y="281"/>
                    </a:lnTo>
                    <a:lnTo>
                      <a:pt x="731" y="394"/>
                    </a:lnTo>
                    <a:lnTo>
                      <a:pt x="731" y="450"/>
                    </a:lnTo>
                    <a:lnTo>
                      <a:pt x="675" y="562"/>
                    </a:lnTo>
                    <a:lnTo>
                      <a:pt x="731" y="619"/>
                    </a:lnTo>
                    <a:lnTo>
                      <a:pt x="788" y="675"/>
                    </a:lnTo>
                    <a:lnTo>
                      <a:pt x="900" y="787"/>
                    </a:lnTo>
                    <a:lnTo>
                      <a:pt x="675" y="900"/>
                    </a:lnTo>
                    <a:lnTo>
                      <a:pt x="563" y="900"/>
                    </a:lnTo>
                    <a:lnTo>
                      <a:pt x="450" y="843"/>
                    </a:lnTo>
                    <a:lnTo>
                      <a:pt x="338" y="843"/>
                    </a:lnTo>
                    <a:lnTo>
                      <a:pt x="282" y="900"/>
                    </a:lnTo>
                    <a:lnTo>
                      <a:pt x="338" y="956"/>
                    </a:lnTo>
                    <a:lnTo>
                      <a:pt x="338" y="1124"/>
                    </a:lnTo>
                    <a:lnTo>
                      <a:pt x="394" y="1237"/>
                    </a:lnTo>
                    <a:lnTo>
                      <a:pt x="450" y="1293"/>
                    </a:lnTo>
                    <a:lnTo>
                      <a:pt x="394" y="1349"/>
                    </a:lnTo>
                    <a:lnTo>
                      <a:pt x="394" y="1405"/>
                    </a:lnTo>
                    <a:lnTo>
                      <a:pt x="394" y="1518"/>
                    </a:lnTo>
                    <a:lnTo>
                      <a:pt x="450" y="1574"/>
                    </a:lnTo>
                    <a:lnTo>
                      <a:pt x="450" y="1630"/>
                    </a:lnTo>
                    <a:lnTo>
                      <a:pt x="338" y="1743"/>
                    </a:lnTo>
                    <a:lnTo>
                      <a:pt x="169" y="1799"/>
                    </a:lnTo>
                    <a:lnTo>
                      <a:pt x="1" y="1855"/>
                    </a:lnTo>
                    <a:lnTo>
                      <a:pt x="1" y="1911"/>
                    </a:lnTo>
                    <a:lnTo>
                      <a:pt x="113" y="2024"/>
                    </a:lnTo>
                    <a:lnTo>
                      <a:pt x="282" y="1911"/>
                    </a:lnTo>
                    <a:lnTo>
                      <a:pt x="394" y="1855"/>
                    </a:lnTo>
                    <a:lnTo>
                      <a:pt x="675" y="1855"/>
                    </a:lnTo>
                    <a:lnTo>
                      <a:pt x="731" y="1911"/>
                    </a:lnTo>
                    <a:lnTo>
                      <a:pt x="788" y="1968"/>
                    </a:lnTo>
                    <a:lnTo>
                      <a:pt x="788" y="2024"/>
                    </a:lnTo>
                    <a:lnTo>
                      <a:pt x="731" y="2080"/>
                    </a:lnTo>
                    <a:lnTo>
                      <a:pt x="619" y="2136"/>
                    </a:lnTo>
                    <a:lnTo>
                      <a:pt x="450" y="2305"/>
                    </a:lnTo>
                    <a:lnTo>
                      <a:pt x="169" y="2305"/>
                    </a:lnTo>
                    <a:lnTo>
                      <a:pt x="113" y="2361"/>
                    </a:lnTo>
                    <a:lnTo>
                      <a:pt x="113" y="2473"/>
                    </a:lnTo>
                    <a:lnTo>
                      <a:pt x="226" y="2642"/>
                    </a:lnTo>
                    <a:lnTo>
                      <a:pt x="338" y="2698"/>
                    </a:lnTo>
                    <a:lnTo>
                      <a:pt x="394" y="2642"/>
                    </a:lnTo>
                    <a:lnTo>
                      <a:pt x="394" y="2586"/>
                    </a:lnTo>
                    <a:lnTo>
                      <a:pt x="394" y="2473"/>
                    </a:lnTo>
                    <a:lnTo>
                      <a:pt x="450" y="2417"/>
                    </a:lnTo>
                    <a:lnTo>
                      <a:pt x="619" y="2361"/>
                    </a:lnTo>
                    <a:lnTo>
                      <a:pt x="731" y="2249"/>
                    </a:lnTo>
                    <a:lnTo>
                      <a:pt x="844" y="2192"/>
                    </a:lnTo>
                    <a:lnTo>
                      <a:pt x="1012" y="2136"/>
                    </a:lnTo>
                    <a:lnTo>
                      <a:pt x="1069" y="2080"/>
                    </a:lnTo>
                    <a:lnTo>
                      <a:pt x="1012" y="1968"/>
                    </a:lnTo>
                    <a:lnTo>
                      <a:pt x="1012" y="1799"/>
                    </a:lnTo>
                    <a:lnTo>
                      <a:pt x="1012" y="1743"/>
                    </a:lnTo>
                    <a:lnTo>
                      <a:pt x="1125" y="1687"/>
                    </a:lnTo>
                    <a:lnTo>
                      <a:pt x="1181" y="1630"/>
                    </a:lnTo>
                    <a:lnTo>
                      <a:pt x="1181" y="1518"/>
                    </a:lnTo>
                    <a:lnTo>
                      <a:pt x="1125" y="1349"/>
                    </a:lnTo>
                    <a:lnTo>
                      <a:pt x="1181" y="1181"/>
                    </a:lnTo>
                    <a:lnTo>
                      <a:pt x="1237" y="1012"/>
                    </a:lnTo>
                    <a:lnTo>
                      <a:pt x="1181" y="956"/>
                    </a:lnTo>
                    <a:lnTo>
                      <a:pt x="1125" y="843"/>
                    </a:lnTo>
                    <a:lnTo>
                      <a:pt x="1069" y="787"/>
                    </a:lnTo>
                    <a:lnTo>
                      <a:pt x="1069" y="731"/>
                    </a:lnTo>
                    <a:lnTo>
                      <a:pt x="1125" y="731"/>
                    </a:lnTo>
                    <a:lnTo>
                      <a:pt x="1237" y="787"/>
                    </a:lnTo>
                    <a:lnTo>
                      <a:pt x="1293" y="787"/>
                    </a:lnTo>
                    <a:lnTo>
                      <a:pt x="1350" y="731"/>
                    </a:lnTo>
                    <a:lnTo>
                      <a:pt x="1462" y="619"/>
                    </a:lnTo>
                    <a:lnTo>
                      <a:pt x="1631" y="506"/>
                    </a:lnTo>
                    <a:lnTo>
                      <a:pt x="1687" y="450"/>
                    </a:lnTo>
                    <a:lnTo>
                      <a:pt x="1687" y="338"/>
                    </a:lnTo>
                    <a:lnTo>
                      <a:pt x="1574" y="225"/>
                    </a:lnTo>
                    <a:lnTo>
                      <a:pt x="1462" y="169"/>
                    </a:lnTo>
                    <a:lnTo>
                      <a:pt x="1350" y="57"/>
                    </a:lnTo>
                    <a:lnTo>
                      <a:pt x="1293" y="57"/>
                    </a:lnTo>
                    <a:lnTo>
                      <a:pt x="1237" y="113"/>
                    </a:lnTo>
                    <a:lnTo>
                      <a:pt x="1237" y="225"/>
                    </a:lnTo>
                    <a:lnTo>
                      <a:pt x="1181" y="281"/>
                    </a:ln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867D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0" name="Google Shape;20650;p38"/>
              <p:cNvSpPr/>
              <p:nvPr/>
            </p:nvSpPr>
            <p:spPr>
              <a:xfrm>
                <a:off x="474175" y="874125"/>
                <a:ext cx="5060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1800" extrusionOk="0">
                    <a:moveTo>
                      <a:pt x="1462" y="1"/>
                    </a:moveTo>
                    <a:lnTo>
                      <a:pt x="1406" y="57"/>
                    </a:lnTo>
                    <a:lnTo>
                      <a:pt x="1462" y="169"/>
                    </a:lnTo>
                    <a:lnTo>
                      <a:pt x="1406" y="338"/>
                    </a:lnTo>
                    <a:lnTo>
                      <a:pt x="1350" y="450"/>
                    </a:lnTo>
                    <a:lnTo>
                      <a:pt x="1181" y="507"/>
                    </a:lnTo>
                    <a:lnTo>
                      <a:pt x="1012" y="507"/>
                    </a:lnTo>
                    <a:lnTo>
                      <a:pt x="956" y="563"/>
                    </a:lnTo>
                    <a:lnTo>
                      <a:pt x="956" y="619"/>
                    </a:lnTo>
                    <a:lnTo>
                      <a:pt x="956" y="788"/>
                    </a:lnTo>
                    <a:lnTo>
                      <a:pt x="1181" y="788"/>
                    </a:lnTo>
                    <a:lnTo>
                      <a:pt x="1237" y="844"/>
                    </a:lnTo>
                    <a:lnTo>
                      <a:pt x="1181" y="900"/>
                    </a:lnTo>
                    <a:lnTo>
                      <a:pt x="1125" y="956"/>
                    </a:lnTo>
                    <a:lnTo>
                      <a:pt x="956" y="900"/>
                    </a:lnTo>
                    <a:lnTo>
                      <a:pt x="787" y="844"/>
                    </a:lnTo>
                    <a:lnTo>
                      <a:pt x="675" y="788"/>
                    </a:lnTo>
                    <a:lnTo>
                      <a:pt x="619" y="844"/>
                    </a:lnTo>
                    <a:lnTo>
                      <a:pt x="619" y="900"/>
                    </a:lnTo>
                    <a:lnTo>
                      <a:pt x="619" y="1012"/>
                    </a:lnTo>
                    <a:lnTo>
                      <a:pt x="619" y="1069"/>
                    </a:lnTo>
                    <a:lnTo>
                      <a:pt x="619" y="1125"/>
                    </a:lnTo>
                    <a:lnTo>
                      <a:pt x="506" y="1125"/>
                    </a:lnTo>
                    <a:lnTo>
                      <a:pt x="338" y="956"/>
                    </a:lnTo>
                    <a:lnTo>
                      <a:pt x="225" y="900"/>
                    </a:lnTo>
                    <a:lnTo>
                      <a:pt x="1" y="900"/>
                    </a:lnTo>
                    <a:lnTo>
                      <a:pt x="1" y="1012"/>
                    </a:lnTo>
                    <a:lnTo>
                      <a:pt x="57" y="1012"/>
                    </a:lnTo>
                    <a:lnTo>
                      <a:pt x="113" y="1125"/>
                    </a:lnTo>
                    <a:lnTo>
                      <a:pt x="57" y="1181"/>
                    </a:lnTo>
                    <a:lnTo>
                      <a:pt x="57" y="1237"/>
                    </a:lnTo>
                    <a:lnTo>
                      <a:pt x="57" y="1293"/>
                    </a:lnTo>
                    <a:lnTo>
                      <a:pt x="113" y="1406"/>
                    </a:lnTo>
                    <a:lnTo>
                      <a:pt x="57" y="1462"/>
                    </a:lnTo>
                    <a:lnTo>
                      <a:pt x="57" y="1518"/>
                    </a:lnTo>
                    <a:lnTo>
                      <a:pt x="57" y="1574"/>
                    </a:lnTo>
                    <a:lnTo>
                      <a:pt x="394" y="1406"/>
                    </a:lnTo>
                    <a:lnTo>
                      <a:pt x="506" y="1350"/>
                    </a:lnTo>
                    <a:lnTo>
                      <a:pt x="563" y="1350"/>
                    </a:lnTo>
                    <a:lnTo>
                      <a:pt x="675" y="1462"/>
                    </a:lnTo>
                    <a:lnTo>
                      <a:pt x="787" y="1518"/>
                    </a:lnTo>
                    <a:lnTo>
                      <a:pt x="844" y="1574"/>
                    </a:lnTo>
                    <a:lnTo>
                      <a:pt x="900" y="1743"/>
                    </a:lnTo>
                    <a:lnTo>
                      <a:pt x="956" y="1799"/>
                    </a:lnTo>
                    <a:lnTo>
                      <a:pt x="1068" y="1687"/>
                    </a:lnTo>
                    <a:lnTo>
                      <a:pt x="1068" y="1631"/>
                    </a:lnTo>
                    <a:lnTo>
                      <a:pt x="1068" y="1574"/>
                    </a:lnTo>
                    <a:lnTo>
                      <a:pt x="1012" y="1406"/>
                    </a:lnTo>
                    <a:lnTo>
                      <a:pt x="1068" y="1293"/>
                    </a:lnTo>
                    <a:lnTo>
                      <a:pt x="1125" y="1125"/>
                    </a:lnTo>
                    <a:lnTo>
                      <a:pt x="1181" y="1125"/>
                    </a:lnTo>
                    <a:lnTo>
                      <a:pt x="1293" y="1181"/>
                    </a:lnTo>
                    <a:lnTo>
                      <a:pt x="1350" y="1181"/>
                    </a:lnTo>
                    <a:lnTo>
                      <a:pt x="1462" y="1125"/>
                    </a:lnTo>
                    <a:lnTo>
                      <a:pt x="1574" y="1069"/>
                    </a:lnTo>
                    <a:lnTo>
                      <a:pt x="1687" y="1069"/>
                    </a:lnTo>
                    <a:lnTo>
                      <a:pt x="1687" y="956"/>
                    </a:lnTo>
                    <a:lnTo>
                      <a:pt x="1687" y="844"/>
                    </a:lnTo>
                    <a:lnTo>
                      <a:pt x="1799" y="900"/>
                    </a:lnTo>
                    <a:lnTo>
                      <a:pt x="1855" y="956"/>
                    </a:lnTo>
                    <a:lnTo>
                      <a:pt x="1968" y="900"/>
                    </a:lnTo>
                    <a:lnTo>
                      <a:pt x="2024" y="844"/>
                    </a:lnTo>
                    <a:lnTo>
                      <a:pt x="2024" y="788"/>
                    </a:lnTo>
                    <a:lnTo>
                      <a:pt x="1968" y="731"/>
                    </a:lnTo>
                    <a:lnTo>
                      <a:pt x="1855" y="619"/>
                    </a:lnTo>
                    <a:lnTo>
                      <a:pt x="1799" y="507"/>
                    </a:lnTo>
                    <a:lnTo>
                      <a:pt x="1799" y="450"/>
                    </a:lnTo>
                    <a:lnTo>
                      <a:pt x="1855" y="338"/>
                    </a:lnTo>
                    <a:lnTo>
                      <a:pt x="1799" y="282"/>
                    </a:lnTo>
                    <a:lnTo>
                      <a:pt x="1743" y="113"/>
                    </a:lnTo>
                    <a:lnTo>
                      <a:pt x="1518" y="1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1" name="Google Shape;20651;p38"/>
              <p:cNvSpPr/>
              <p:nvPr/>
            </p:nvSpPr>
            <p:spPr>
              <a:xfrm>
                <a:off x="395500" y="972500"/>
                <a:ext cx="2390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631" extrusionOk="0">
                    <a:moveTo>
                      <a:pt x="956" y="0"/>
                    </a:moveTo>
                    <a:lnTo>
                      <a:pt x="899" y="56"/>
                    </a:lnTo>
                    <a:lnTo>
                      <a:pt x="843" y="113"/>
                    </a:lnTo>
                    <a:lnTo>
                      <a:pt x="843" y="169"/>
                    </a:lnTo>
                    <a:lnTo>
                      <a:pt x="731" y="225"/>
                    </a:lnTo>
                    <a:lnTo>
                      <a:pt x="618" y="281"/>
                    </a:lnTo>
                    <a:lnTo>
                      <a:pt x="169" y="281"/>
                    </a:lnTo>
                    <a:lnTo>
                      <a:pt x="112" y="394"/>
                    </a:lnTo>
                    <a:lnTo>
                      <a:pt x="169" y="450"/>
                    </a:lnTo>
                    <a:lnTo>
                      <a:pt x="225" y="450"/>
                    </a:lnTo>
                    <a:lnTo>
                      <a:pt x="225" y="506"/>
                    </a:lnTo>
                    <a:lnTo>
                      <a:pt x="112" y="675"/>
                    </a:lnTo>
                    <a:lnTo>
                      <a:pt x="56" y="787"/>
                    </a:lnTo>
                    <a:lnTo>
                      <a:pt x="0" y="1124"/>
                    </a:lnTo>
                    <a:lnTo>
                      <a:pt x="56" y="1349"/>
                    </a:lnTo>
                    <a:lnTo>
                      <a:pt x="169" y="1518"/>
                    </a:lnTo>
                    <a:lnTo>
                      <a:pt x="337" y="1630"/>
                    </a:lnTo>
                    <a:lnTo>
                      <a:pt x="618" y="1574"/>
                    </a:lnTo>
                    <a:lnTo>
                      <a:pt x="731" y="1518"/>
                    </a:lnTo>
                    <a:lnTo>
                      <a:pt x="731" y="1405"/>
                    </a:lnTo>
                    <a:lnTo>
                      <a:pt x="450" y="1180"/>
                    </a:lnTo>
                    <a:lnTo>
                      <a:pt x="450" y="1068"/>
                    </a:lnTo>
                    <a:lnTo>
                      <a:pt x="675" y="1068"/>
                    </a:lnTo>
                    <a:lnTo>
                      <a:pt x="731" y="1012"/>
                    </a:lnTo>
                    <a:lnTo>
                      <a:pt x="731" y="899"/>
                    </a:lnTo>
                    <a:lnTo>
                      <a:pt x="843" y="562"/>
                    </a:lnTo>
                    <a:lnTo>
                      <a:pt x="956" y="169"/>
                    </a:lnTo>
                    <a:lnTo>
                      <a:pt x="956" y="56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94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2" name="Google Shape;20652;p38"/>
              <p:cNvSpPr/>
              <p:nvPr/>
            </p:nvSpPr>
            <p:spPr>
              <a:xfrm>
                <a:off x="517725" y="947200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70" y="0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57" y="281"/>
                    </a:lnTo>
                    <a:lnTo>
                      <a:pt x="226" y="281"/>
                    </a:lnTo>
                    <a:lnTo>
                      <a:pt x="282" y="169"/>
                    </a:lnTo>
                    <a:lnTo>
                      <a:pt x="226" y="57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3" name="Google Shape;20653;p38"/>
              <p:cNvSpPr/>
              <p:nvPr/>
            </p:nvSpPr>
            <p:spPr>
              <a:xfrm>
                <a:off x="507900" y="92612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225"/>
                    </a:lnTo>
                    <a:lnTo>
                      <a:pt x="113" y="281"/>
                    </a:lnTo>
                    <a:lnTo>
                      <a:pt x="169" y="225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4" name="Google Shape;20654;p38"/>
              <p:cNvSpPr/>
              <p:nvPr/>
            </p:nvSpPr>
            <p:spPr>
              <a:xfrm>
                <a:off x="450300" y="983725"/>
                <a:ext cx="70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5" name="Google Shape;20655;p38"/>
              <p:cNvSpPr/>
              <p:nvPr/>
            </p:nvSpPr>
            <p:spPr>
              <a:xfrm>
                <a:off x="524750" y="88115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6" name="Google Shape;20656;p38"/>
              <p:cNvSpPr/>
              <p:nvPr/>
            </p:nvSpPr>
            <p:spPr>
              <a:xfrm>
                <a:off x="520550" y="95845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13" y="112"/>
                    </a:lnTo>
                    <a:lnTo>
                      <a:pt x="113" y="1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78E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7" name="Google Shape;20657;p38"/>
              <p:cNvSpPr/>
              <p:nvPr/>
            </p:nvSpPr>
            <p:spPr>
              <a:xfrm>
                <a:off x="523350" y="88957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8" name="Google Shape;20658;p38"/>
              <p:cNvSpPr/>
              <p:nvPr/>
            </p:nvSpPr>
            <p:spPr>
              <a:xfrm>
                <a:off x="526175" y="8881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9" name="Google Shape;20659;p38"/>
              <p:cNvSpPr/>
              <p:nvPr/>
            </p:nvSpPr>
            <p:spPr>
              <a:xfrm>
                <a:off x="410950" y="1056800"/>
                <a:ext cx="85725" cy="147575"/>
              </a:xfrm>
              <a:custGeom>
                <a:avLst/>
                <a:gdLst/>
                <a:ahLst/>
                <a:cxnLst/>
                <a:rect l="l" t="t" r="r" b="b"/>
                <a:pathLst>
                  <a:path w="3429" h="5903" extrusionOk="0">
                    <a:moveTo>
                      <a:pt x="1181" y="0"/>
                    </a:moveTo>
                    <a:lnTo>
                      <a:pt x="1068" y="57"/>
                    </a:lnTo>
                    <a:lnTo>
                      <a:pt x="1068" y="113"/>
                    </a:lnTo>
                    <a:lnTo>
                      <a:pt x="1012" y="338"/>
                    </a:lnTo>
                    <a:lnTo>
                      <a:pt x="900" y="450"/>
                    </a:lnTo>
                    <a:lnTo>
                      <a:pt x="787" y="450"/>
                    </a:lnTo>
                    <a:lnTo>
                      <a:pt x="562" y="394"/>
                    </a:lnTo>
                    <a:lnTo>
                      <a:pt x="450" y="394"/>
                    </a:lnTo>
                    <a:lnTo>
                      <a:pt x="338" y="450"/>
                    </a:lnTo>
                    <a:lnTo>
                      <a:pt x="113" y="787"/>
                    </a:lnTo>
                    <a:lnTo>
                      <a:pt x="57" y="844"/>
                    </a:lnTo>
                    <a:lnTo>
                      <a:pt x="0" y="956"/>
                    </a:lnTo>
                    <a:lnTo>
                      <a:pt x="0" y="1068"/>
                    </a:lnTo>
                    <a:lnTo>
                      <a:pt x="169" y="1068"/>
                    </a:lnTo>
                    <a:lnTo>
                      <a:pt x="281" y="1125"/>
                    </a:lnTo>
                    <a:lnTo>
                      <a:pt x="281" y="1181"/>
                    </a:lnTo>
                    <a:lnTo>
                      <a:pt x="281" y="1349"/>
                    </a:lnTo>
                    <a:lnTo>
                      <a:pt x="281" y="1406"/>
                    </a:lnTo>
                    <a:lnTo>
                      <a:pt x="394" y="1462"/>
                    </a:lnTo>
                    <a:lnTo>
                      <a:pt x="450" y="1462"/>
                    </a:lnTo>
                    <a:lnTo>
                      <a:pt x="450" y="1349"/>
                    </a:lnTo>
                    <a:lnTo>
                      <a:pt x="562" y="1181"/>
                    </a:lnTo>
                    <a:lnTo>
                      <a:pt x="619" y="1125"/>
                    </a:lnTo>
                    <a:lnTo>
                      <a:pt x="731" y="1125"/>
                    </a:lnTo>
                    <a:lnTo>
                      <a:pt x="1012" y="1293"/>
                    </a:lnTo>
                    <a:lnTo>
                      <a:pt x="1124" y="1406"/>
                    </a:lnTo>
                    <a:lnTo>
                      <a:pt x="1181" y="1630"/>
                    </a:lnTo>
                    <a:lnTo>
                      <a:pt x="1293" y="1687"/>
                    </a:lnTo>
                    <a:lnTo>
                      <a:pt x="1349" y="1799"/>
                    </a:lnTo>
                    <a:lnTo>
                      <a:pt x="1349" y="2080"/>
                    </a:lnTo>
                    <a:lnTo>
                      <a:pt x="1405" y="2080"/>
                    </a:lnTo>
                    <a:lnTo>
                      <a:pt x="1518" y="2024"/>
                    </a:lnTo>
                    <a:lnTo>
                      <a:pt x="1574" y="2024"/>
                    </a:lnTo>
                    <a:lnTo>
                      <a:pt x="1686" y="2080"/>
                    </a:lnTo>
                    <a:lnTo>
                      <a:pt x="1911" y="2249"/>
                    </a:lnTo>
                    <a:lnTo>
                      <a:pt x="2024" y="2361"/>
                    </a:lnTo>
                    <a:lnTo>
                      <a:pt x="2192" y="2417"/>
                    </a:lnTo>
                    <a:lnTo>
                      <a:pt x="2080" y="2474"/>
                    </a:lnTo>
                    <a:lnTo>
                      <a:pt x="2024" y="2586"/>
                    </a:lnTo>
                    <a:lnTo>
                      <a:pt x="1911" y="2811"/>
                    </a:lnTo>
                    <a:lnTo>
                      <a:pt x="1855" y="3036"/>
                    </a:lnTo>
                    <a:lnTo>
                      <a:pt x="1743" y="3148"/>
                    </a:lnTo>
                    <a:lnTo>
                      <a:pt x="1630" y="3204"/>
                    </a:lnTo>
                    <a:lnTo>
                      <a:pt x="1630" y="3317"/>
                    </a:lnTo>
                    <a:lnTo>
                      <a:pt x="1686" y="3429"/>
                    </a:lnTo>
                    <a:lnTo>
                      <a:pt x="1799" y="3654"/>
                    </a:lnTo>
                    <a:lnTo>
                      <a:pt x="1911" y="3822"/>
                    </a:lnTo>
                    <a:lnTo>
                      <a:pt x="1911" y="3935"/>
                    </a:lnTo>
                    <a:lnTo>
                      <a:pt x="1911" y="4047"/>
                    </a:lnTo>
                    <a:lnTo>
                      <a:pt x="1855" y="4160"/>
                    </a:lnTo>
                    <a:lnTo>
                      <a:pt x="1686" y="4272"/>
                    </a:lnTo>
                    <a:lnTo>
                      <a:pt x="1630" y="4385"/>
                    </a:lnTo>
                    <a:lnTo>
                      <a:pt x="1630" y="4441"/>
                    </a:lnTo>
                    <a:lnTo>
                      <a:pt x="1743" y="4666"/>
                    </a:lnTo>
                    <a:lnTo>
                      <a:pt x="1799" y="4778"/>
                    </a:lnTo>
                    <a:lnTo>
                      <a:pt x="1855" y="4778"/>
                    </a:lnTo>
                    <a:lnTo>
                      <a:pt x="2024" y="4722"/>
                    </a:lnTo>
                    <a:lnTo>
                      <a:pt x="2024" y="4722"/>
                    </a:lnTo>
                    <a:lnTo>
                      <a:pt x="1968" y="4778"/>
                    </a:lnTo>
                    <a:lnTo>
                      <a:pt x="1911" y="4834"/>
                    </a:lnTo>
                    <a:lnTo>
                      <a:pt x="1855" y="4890"/>
                    </a:lnTo>
                    <a:lnTo>
                      <a:pt x="1799" y="5003"/>
                    </a:lnTo>
                    <a:lnTo>
                      <a:pt x="2024" y="5171"/>
                    </a:lnTo>
                    <a:lnTo>
                      <a:pt x="2136" y="5396"/>
                    </a:lnTo>
                    <a:lnTo>
                      <a:pt x="2305" y="5677"/>
                    </a:lnTo>
                    <a:lnTo>
                      <a:pt x="2473" y="5846"/>
                    </a:lnTo>
                    <a:lnTo>
                      <a:pt x="2586" y="5902"/>
                    </a:lnTo>
                    <a:lnTo>
                      <a:pt x="2811" y="5790"/>
                    </a:lnTo>
                    <a:lnTo>
                      <a:pt x="3092" y="5677"/>
                    </a:lnTo>
                    <a:lnTo>
                      <a:pt x="3148" y="5565"/>
                    </a:lnTo>
                    <a:lnTo>
                      <a:pt x="3260" y="5452"/>
                    </a:lnTo>
                    <a:lnTo>
                      <a:pt x="3316" y="5284"/>
                    </a:lnTo>
                    <a:lnTo>
                      <a:pt x="3316" y="5171"/>
                    </a:lnTo>
                    <a:lnTo>
                      <a:pt x="3373" y="5171"/>
                    </a:lnTo>
                    <a:lnTo>
                      <a:pt x="3373" y="5115"/>
                    </a:lnTo>
                    <a:lnTo>
                      <a:pt x="3373" y="5059"/>
                    </a:lnTo>
                    <a:lnTo>
                      <a:pt x="3316" y="4947"/>
                    </a:lnTo>
                    <a:lnTo>
                      <a:pt x="3204" y="4890"/>
                    </a:lnTo>
                    <a:lnTo>
                      <a:pt x="3148" y="4778"/>
                    </a:lnTo>
                    <a:lnTo>
                      <a:pt x="3260" y="4666"/>
                    </a:lnTo>
                    <a:lnTo>
                      <a:pt x="3260" y="4609"/>
                    </a:lnTo>
                    <a:lnTo>
                      <a:pt x="3260" y="4497"/>
                    </a:lnTo>
                    <a:lnTo>
                      <a:pt x="3260" y="4272"/>
                    </a:lnTo>
                    <a:lnTo>
                      <a:pt x="3260" y="4047"/>
                    </a:lnTo>
                    <a:lnTo>
                      <a:pt x="3204" y="3598"/>
                    </a:lnTo>
                    <a:lnTo>
                      <a:pt x="3148" y="3429"/>
                    </a:lnTo>
                    <a:lnTo>
                      <a:pt x="3035" y="3317"/>
                    </a:lnTo>
                    <a:lnTo>
                      <a:pt x="2979" y="3260"/>
                    </a:lnTo>
                    <a:lnTo>
                      <a:pt x="3092" y="3148"/>
                    </a:lnTo>
                    <a:lnTo>
                      <a:pt x="3148" y="3036"/>
                    </a:lnTo>
                    <a:lnTo>
                      <a:pt x="3260" y="3036"/>
                    </a:lnTo>
                    <a:lnTo>
                      <a:pt x="3260" y="2979"/>
                    </a:lnTo>
                    <a:lnTo>
                      <a:pt x="3260" y="2923"/>
                    </a:lnTo>
                    <a:lnTo>
                      <a:pt x="3260" y="2867"/>
                    </a:lnTo>
                    <a:lnTo>
                      <a:pt x="3204" y="2811"/>
                    </a:lnTo>
                    <a:lnTo>
                      <a:pt x="3148" y="2867"/>
                    </a:lnTo>
                    <a:lnTo>
                      <a:pt x="3035" y="2867"/>
                    </a:lnTo>
                    <a:lnTo>
                      <a:pt x="2979" y="2811"/>
                    </a:lnTo>
                    <a:lnTo>
                      <a:pt x="3035" y="2698"/>
                    </a:lnTo>
                    <a:lnTo>
                      <a:pt x="3092" y="2642"/>
                    </a:lnTo>
                    <a:lnTo>
                      <a:pt x="3316" y="2474"/>
                    </a:lnTo>
                    <a:lnTo>
                      <a:pt x="3316" y="2361"/>
                    </a:lnTo>
                    <a:lnTo>
                      <a:pt x="3260" y="2305"/>
                    </a:lnTo>
                    <a:lnTo>
                      <a:pt x="3148" y="2305"/>
                    </a:lnTo>
                    <a:lnTo>
                      <a:pt x="3148" y="2192"/>
                    </a:lnTo>
                    <a:lnTo>
                      <a:pt x="3260" y="2136"/>
                    </a:lnTo>
                    <a:lnTo>
                      <a:pt x="3373" y="2024"/>
                    </a:lnTo>
                    <a:lnTo>
                      <a:pt x="3429" y="1911"/>
                    </a:lnTo>
                    <a:lnTo>
                      <a:pt x="3429" y="1799"/>
                    </a:lnTo>
                    <a:lnTo>
                      <a:pt x="3373" y="1743"/>
                    </a:lnTo>
                    <a:lnTo>
                      <a:pt x="3260" y="1743"/>
                    </a:lnTo>
                    <a:lnTo>
                      <a:pt x="3148" y="1799"/>
                    </a:lnTo>
                    <a:lnTo>
                      <a:pt x="3035" y="1855"/>
                    </a:lnTo>
                    <a:lnTo>
                      <a:pt x="2923" y="1799"/>
                    </a:lnTo>
                    <a:lnTo>
                      <a:pt x="2867" y="1743"/>
                    </a:lnTo>
                    <a:lnTo>
                      <a:pt x="2923" y="1687"/>
                    </a:lnTo>
                    <a:lnTo>
                      <a:pt x="2979" y="1687"/>
                    </a:lnTo>
                    <a:lnTo>
                      <a:pt x="3092" y="1630"/>
                    </a:lnTo>
                    <a:lnTo>
                      <a:pt x="3148" y="1574"/>
                    </a:lnTo>
                    <a:lnTo>
                      <a:pt x="3148" y="1462"/>
                    </a:lnTo>
                    <a:lnTo>
                      <a:pt x="3092" y="1349"/>
                    </a:lnTo>
                    <a:lnTo>
                      <a:pt x="3092" y="1293"/>
                    </a:lnTo>
                    <a:lnTo>
                      <a:pt x="3148" y="1237"/>
                    </a:lnTo>
                    <a:lnTo>
                      <a:pt x="3204" y="1237"/>
                    </a:lnTo>
                    <a:lnTo>
                      <a:pt x="3204" y="1181"/>
                    </a:lnTo>
                    <a:lnTo>
                      <a:pt x="3092" y="1012"/>
                    </a:lnTo>
                    <a:lnTo>
                      <a:pt x="3092" y="844"/>
                    </a:lnTo>
                    <a:lnTo>
                      <a:pt x="3092" y="675"/>
                    </a:lnTo>
                    <a:lnTo>
                      <a:pt x="3148" y="506"/>
                    </a:lnTo>
                    <a:lnTo>
                      <a:pt x="3204" y="338"/>
                    </a:lnTo>
                    <a:lnTo>
                      <a:pt x="3035" y="281"/>
                    </a:lnTo>
                    <a:lnTo>
                      <a:pt x="2923" y="281"/>
                    </a:lnTo>
                    <a:lnTo>
                      <a:pt x="2811" y="394"/>
                    </a:lnTo>
                    <a:lnTo>
                      <a:pt x="2754" y="506"/>
                    </a:lnTo>
                    <a:lnTo>
                      <a:pt x="2754" y="563"/>
                    </a:lnTo>
                    <a:lnTo>
                      <a:pt x="2754" y="619"/>
                    </a:lnTo>
                    <a:lnTo>
                      <a:pt x="2698" y="563"/>
                    </a:lnTo>
                    <a:lnTo>
                      <a:pt x="2586" y="450"/>
                    </a:lnTo>
                    <a:lnTo>
                      <a:pt x="2473" y="394"/>
                    </a:lnTo>
                    <a:lnTo>
                      <a:pt x="1911" y="394"/>
                    </a:lnTo>
                    <a:lnTo>
                      <a:pt x="1630" y="338"/>
                    </a:lnTo>
                    <a:lnTo>
                      <a:pt x="1462" y="169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0" name="Google Shape;20660;p38"/>
              <p:cNvSpPr/>
              <p:nvPr/>
            </p:nvSpPr>
            <p:spPr>
              <a:xfrm>
                <a:off x="441850" y="1017450"/>
                <a:ext cx="618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2249" extrusionOk="0">
                    <a:moveTo>
                      <a:pt x="900" y="1"/>
                    </a:moveTo>
                    <a:lnTo>
                      <a:pt x="844" y="57"/>
                    </a:lnTo>
                    <a:lnTo>
                      <a:pt x="788" y="226"/>
                    </a:lnTo>
                    <a:lnTo>
                      <a:pt x="732" y="338"/>
                    </a:lnTo>
                    <a:lnTo>
                      <a:pt x="507" y="563"/>
                    </a:lnTo>
                    <a:lnTo>
                      <a:pt x="450" y="619"/>
                    </a:lnTo>
                    <a:lnTo>
                      <a:pt x="450" y="731"/>
                    </a:lnTo>
                    <a:lnTo>
                      <a:pt x="394" y="900"/>
                    </a:lnTo>
                    <a:lnTo>
                      <a:pt x="394" y="1012"/>
                    </a:lnTo>
                    <a:lnTo>
                      <a:pt x="394" y="1069"/>
                    </a:lnTo>
                    <a:lnTo>
                      <a:pt x="226" y="1125"/>
                    </a:lnTo>
                    <a:lnTo>
                      <a:pt x="169" y="1125"/>
                    </a:lnTo>
                    <a:lnTo>
                      <a:pt x="169" y="1181"/>
                    </a:lnTo>
                    <a:lnTo>
                      <a:pt x="282" y="1237"/>
                    </a:lnTo>
                    <a:lnTo>
                      <a:pt x="282" y="1293"/>
                    </a:lnTo>
                    <a:lnTo>
                      <a:pt x="282" y="1350"/>
                    </a:lnTo>
                    <a:lnTo>
                      <a:pt x="226" y="1462"/>
                    </a:lnTo>
                    <a:lnTo>
                      <a:pt x="113" y="1518"/>
                    </a:lnTo>
                    <a:lnTo>
                      <a:pt x="1" y="1574"/>
                    </a:lnTo>
                    <a:lnTo>
                      <a:pt x="1" y="1631"/>
                    </a:lnTo>
                    <a:lnTo>
                      <a:pt x="57" y="1855"/>
                    </a:lnTo>
                    <a:lnTo>
                      <a:pt x="113" y="1855"/>
                    </a:lnTo>
                    <a:lnTo>
                      <a:pt x="226" y="1912"/>
                    </a:lnTo>
                    <a:lnTo>
                      <a:pt x="394" y="1968"/>
                    </a:lnTo>
                    <a:lnTo>
                      <a:pt x="507" y="2080"/>
                    </a:lnTo>
                    <a:lnTo>
                      <a:pt x="563" y="2137"/>
                    </a:lnTo>
                    <a:lnTo>
                      <a:pt x="619" y="2080"/>
                    </a:lnTo>
                    <a:lnTo>
                      <a:pt x="1237" y="2080"/>
                    </a:lnTo>
                    <a:lnTo>
                      <a:pt x="1406" y="2193"/>
                    </a:lnTo>
                    <a:lnTo>
                      <a:pt x="1462" y="2193"/>
                    </a:lnTo>
                    <a:lnTo>
                      <a:pt x="1518" y="2249"/>
                    </a:lnTo>
                    <a:lnTo>
                      <a:pt x="1687" y="1968"/>
                    </a:lnTo>
                    <a:lnTo>
                      <a:pt x="1799" y="1912"/>
                    </a:lnTo>
                    <a:lnTo>
                      <a:pt x="1968" y="1912"/>
                    </a:lnTo>
                    <a:lnTo>
                      <a:pt x="2080" y="1743"/>
                    </a:lnTo>
                    <a:lnTo>
                      <a:pt x="1968" y="1631"/>
                    </a:lnTo>
                    <a:lnTo>
                      <a:pt x="1912" y="1574"/>
                    </a:lnTo>
                    <a:lnTo>
                      <a:pt x="2024" y="1293"/>
                    </a:lnTo>
                    <a:lnTo>
                      <a:pt x="2080" y="1181"/>
                    </a:lnTo>
                    <a:lnTo>
                      <a:pt x="2249" y="1069"/>
                    </a:lnTo>
                    <a:lnTo>
                      <a:pt x="2361" y="1012"/>
                    </a:lnTo>
                    <a:lnTo>
                      <a:pt x="2474" y="900"/>
                    </a:lnTo>
                    <a:lnTo>
                      <a:pt x="2474" y="788"/>
                    </a:lnTo>
                    <a:lnTo>
                      <a:pt x="2361" y="619"/>
                    </a:lnTo>
                    <a:lnTo>
                      <a:pt x="2193" y="507"/>
                    </a:lnTo>
                    <a:lnTo>
                      <a:pt x="2024" y="394"/>
                    </a:lnTo>
                    <a:lnTo>
                      <a:pt x="1968" y="338"/>
                    </a:lnTo>
                    <a:lnTo>
                      <a:pt x="1912" y="226"/>
                    </a:lnTo>
                    <a:lnTo>
                      <a:pt x="1856" y="113"/>
                    </a:lnTo>
                    <a:lnTo>
                      <a:pt x="1799" y="57"/>
                    </a:lnTo>
                    <a:lnTo>
                      <a:pt x="1687" y="1"/>
                    </a:lnTo>
                    <a:lnTo>
                      <a:pt x="1406" y="1"/>
                    </a:lnTo>
                    <a:lnTo>
                      <a:pt x="1237" y="57"/>
                    </a:ln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AFA3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1" name="Google Shape;20661;p38"/>
              <p:cNvSpPr/>
              <p:nvPr/>
            </p:nvSpPr>
            <p:spPr>
              <a:xfrm>
                <a:off x="457325" y="997775"/>
                <a:ext cx="4077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1350" extrusionOk="0">
                    <a:moveTo>
                      <a:pt x="787" y="1"/>
                    </a:moveTo>
                    <a:lnTo>
                      <a:pt x="731" y="57"/>
                    </a:lnTo>
                    <a:lnTo>
                      <a:pt x="731" y="113"/>
                    </a:lnTo>
                    <a:lnTo>
                      <a:pt x="787" y="169"/>
                    </a:lnTo>
                    <a:lnTo>
                      <a:pt x="843" y="169"/>
                    </a:lnTo>
                    <a:lnTo>
                      <a:pt x="899" y="226"/>
                    </a:lnTo>
                    <a:lnTo>
                      <a:pt x="843" y="282"/>
                    </a:lnTo>
                    <a:lnTo>
                      <a:pt x="787" y="282"/>
                    </a:lnTo>
                    <a:lnTo>
                      <a:pt x="675" y="338"/>
                    </a:lnTo>
                    <a:lnTo>
                      <a:pt x="675" y="507"/>
                    </a:lnTo>
                    <a:lnTo>
                      <a:pt x="731" y="563"/>
                    </a:lnTo>
                    <a:lnTo>
                      <a:pt x="675" y="619"/>
                    </a:lnTo>
                    <a:lnTo>
                      <a:pt x="506" y="563"/>
                    </a:lnTo>
                    <a:lnTo>
                      <a:pt x="337" y="507"/>
                    </a:lnTo>
                    <a:lnTo>
                      <a:pt x="225" y="507"/>
                    </a:lnTo>
                    <a:lnTo>
                      <a:pt x="169" y="563"/>
                    </a:lnTo>
                    <a:lnTo>
                      <a:pt x="56" y="619"/>
                    </a:lnTo>
                    <a:lnTo>
                      <a:pt x="0" y="675"/>
                    </a:lnTo>
                    <a:lnTo>
                      <a:pt x="0" y="732"/>
                    </a:lnTo>
                    <a:lnTo>
                      <a:pt x="56" y="788"/>
                    </a:lnTo>
                    <a:lnTo>
                      <a:pt x="113" y="844"/>
                    </a:lnTo>
                    <a:lnTo>
                      <a:pt x="394" y="844"/>
                    </a:lnTo>
                    <a:lnTo>
                      <a:pt x="506" y="900"/>
                    </a:lnTo>
                    <a:lnTo>
                      <a:pt x="618" y="956"/>
                    </a:lnTo>
                    <a:lnTo>
                      <a:pt x="731" y="900"/>
                    </a:lnTo>
                    <a:lnTo>
                      <a:pt x="843" y="844"/>
                    </a:lnTo>
                    <a:lnTo>
                      <a:pt x="956" y="844"/>
                    </a:lnTo>
                    <a:lnTo>
                      <a:pt x="1124" y="900"/>
                    </a:lnTo>
                    <a:lnTo>
                      <a:pt x="1237" y="1069"/>
                    </a:lnTo>
                    <a:lnTo>
                      <a:pt x="1293" y="1237"/>
                    </a:lnTo>
                    <a:lnTo>
                      <a:pt x="1293" y="1350"/>
                    </a:lnTo>
                    <a:lnTo>
                      <a:pt x="1405" y="1294"/>
                    </a:lnTo>
                    <a:lnTo>
                      <a:pt x="1630" y="1294"/>
                    </a:lnTo>
                    <a:lnTo>
                      <a:pt x="1574" y="1237"/>
                    </a:lnTo>
                    <a:lnTo>
                      <a:pt x="1349" y="956"/>
                    </a:lnTo>
                    <a:lnTo>
                      <a:pt x="1293" y="844"/>
                    </a:lnTo>
                    <a:lnTo>
                      <a:pt x="1237" y="732"/>
                    </a:lnTo>
                    <a:lnTo>
                      <a:pt x="1293" y="619"/>
                    </a:lnTo>
                    <a:lnTo>
                      <a:pt x="1349" y="507"/>
                    </a:lnTo>
                    <a:lnTo>
                      <a:pt x="1349" y="394"/>
                    </a:lnTo>
                    <a:lnTo>
                      <a:pt x="1293" y="338"/>
                    </a:lnTo>
                    <a:lnTo>
                      <a:pt x="1237" y="282"/>
                    </a:lnTo>
                    <a:lnTo>
                      <a:pt x="1124" y="226"/>
                    </a:lnTo>
                    <a:lnTo>
                      <a:pt x="1124" y="113"/>
                    </a:lnTo>
                    <a:lnTo>
                      <a:pt x="1012" y="57"/>
                    </a:lnTo>
                    <a:lnTo>
                      <a:pt x="843" y="1"/>
                    </a:lnTo>
                    <a:close/>
                  </a:path>
                </a:pathLst>
              </a:custGeom>
              <a:solidFill>
                <a:srgbClr val="A798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2" name="Google Shape;20662;p38"/>
              <p:cNvSpPr/>
              <p:nvPr/>
            </p:nvSpPr>
            <p:spPr>
              <a:xfrm>
                <a:off x="422175" y="1045550"/>
                <a:ext cx="2112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845" h="1125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70" y="113"/>
                    </a:lnTo>
                    <a:lnTo>
                      <a:pt x="170" y="169"/>
                    </a:lnTo>
                    <a:lnTo>
                      <a:pt x="113" y="282"/>
                    </a:lnTo>
                    <a:lnTo>
                      <a:pt x="113" y="338"/>
                    </a:lnTo>
                    <a:lnTo>
                      <a:pt x="113" y="394"/>
                    </a:lnTo>
                    <a:lnTo>
                      <a:pt x="226" y="338"/>
                    </a:lnTo>
                    <a:lnTo>
                      <a:pt x="338" y="338"/>
                    </a:lnTo>
                    <a:lnTo>
                      <a:pt x="226" y="563"/>
                    </a:lnTo>
                    <a:lnTo>
                      <a:pt x="57" y="731"/>
                    </a:lnTo>
                    <a:lnTo>
                      <a:pt x="1" y="844"/>
                    </a:lnTo>
                    <a:lnTo>
                      <a:pt x="338" y="1125"/>
                    </a:lnTo>
                    <a:lnTo>
                      <a:pt x="563" y="1125"/>
                    </a:lnTo>
                    <a:lnTo>
                      <a:pt x="619" y="1069"/>
                    </a:lnTo>
                    <a:lnTo>
                      <a:pt x="675" y="956"/>
                    </a:lnTo>
                    <a:lnTo>
                      <a:pt x="675" y="788"/>
                    </a:lnTo>
                    <a:lnTo>
                      <a:pt x="675" y="619"/>
                    </a:lnTo>
                    <a:lnTo>
                      <a:pt x="675" y="507"/>
                    </a:lnTo>
                    <a:lnTo>
                      <a:pt x="732" y="450"/>
                    </a:lnTo>
                    <a:lnTo>
                      <a:pt x="788" y="338"/>
                    </a:lnTo>
                    <a:lnTo>
                      <a:pt x="844" y="338"/>
                    </a:lnTo>
                    <a:lnTo>
                      <a:pt x="788" y="282"/>
                    </a:lnTo>
                    <a:lnTo>
                      <a:pt x="675" y="169"/>
                    </a:lnTo>
                    <a:lnTo>
                      <a:pt x="619" y="113"/>
                    </a:lnTo>
                    <a:lnTo>
                      <a:pt x="563" y="169"/>
                    </a:lnTo>
                    <a:lnTo>
                      <a:pt x="451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5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3" name="Google Shape;20663;p38"/>
              <p:cNvSpPr/>
              <p:nvPr/>
            </p:nvSpPr>
            <p:spPr>
              <a:xfrm>
                <a:off x="503675" y="100060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226" y="0"/>
                    </a:moveTo>
                    <a:lnTo>
                      <a:pt x="113" y="56"/>
                    </a:lnTo>
                    <a:lnTo>
                      <a:pt x="1" y="169"/>
                    </a:lnTo>
                    <a:lnTo>
                      <a:pt x="113" y="225"/>
                    </a:lnTo>
                    <a:lnTo>
                      <a:pt x="226" y="225"/>
                    </a:lnTo>
                    <a:lnTo>
                      <a:pt x="226" y="113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78E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4" name="Google Shape;20664;p38"/>
              <p:cNvSpPr/>
              <p:nvPr/>
            </p:nvSpPr>
            <p:spPr>
              <a:xfrm>
                <a:off x="496650" y="1028700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69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598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5" name="Google Shape;20665;p38"/>
              <p:cNvSpPr/>
              <p:nvPr/>
            </p:nvSpPr>
            <p:spPr>
              <a:xfrm>
                <a:off x="440450" y="9837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5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6" name="Google Shape;20666;p38"/>
              <p:cNvSpPr/>
              <p:nvPr/>
            </p:nvSpPr>
            <p:spPr>
              <a:xfrm>
                <a:off x="441850" y="105117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FA3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7" name="Google Shape;20667;p38"/>
              <p:cNvSpPr/>
              <p:nvPr/>
            </p:nvSpPr>
            <p:spPr>
              <a:xfrm>
                <a:off x="432025" y="9865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5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8" name="Google Shape;20668;p38"/>
              <p:cNvSpPr/>
              <p:nvPr/>
            </p:nvSpPr>
            <p:spPr>
              <a:xfrm>
                <a:off x="267625" y="959850"/>
                <a:ext cx="112425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3204" extrusionOk="0">
                    <a:moveTo>
                      <a:pt x="3148" y="0"/>
                    </a:moveTo>
                    <a:lnTo>
                      <a:pt x="3092" y="56"/>
                    </a:lnTo>
                    <a:lnTo>
                      <a:pt x="3035" y="113"/>
                    </a:lnTo>
                    <a:lnTo>
                      <a:pt x="3035" y="225"/>
                    </a:lnTo>
                    <a:lnTo>
                      <a:pt x="3035" y="562"/>
                    </a:lnTo>
                    <a:lnTo>
                      <a:pt x="3035" y="900"/>
                    </a:lnTo>
                    <a:lnTo>
                      <a:pt x="2867" y="731"/>
                    </a:lnTo>
                    <a:lnTo>
                      <a:pt x="2754" y="619"/>
                    </a:lnTo>
                    <a:lnTo>
                      <a:pt x="2642" y="506"/>
                    </a:lnTo>
                    <a:lnTo>
                      <a:pt x="2642" y="281"/>
                    </a:lnTo>
                    <a:lnTo>
                      <a:pt x="2642" y="225"/>
                    </a:lnTo>
                    <a:lnTo>
                      <a:pt x="2586" y="169"/>
                    </a:lnTo>
                    <a:lnTo>
                      <a:pt x="2417" y="56"/>
                    </a:lnTo>
                    <a:lnTo>
                      <a:pt x="2361" y="113"/>
                    </a:lnTo>
                    <a:lnTo>
                      <a:pt x="2305" y="169"/>
                    </a:lnTo>
                    <a:lnTo>
                      <a:pt x="2192" y="338"/>
                    </a:lnTo>
                    <a:lnTo>
                      <a:pt x="2136" y="394"/>
                    </a:lnTo>
                    <a:lnTo>
                      <a:pt x="2024" y="338"/>
                    </a:lnTo>
                    <a:lnTo>
                      <a:pt x="1799" y="169"/>
                    </a:lnTo>
                    <a:lnTo>
                      <a:pt x="1686" y="113"/>
                    </a:lnTo>
                    <a:lnTo>
                      <a:pt x="1518" y="281"/>
                    </a:lnTo>
                    <a:lnTo>
                      <a:pt x="1349" y="506"/>
                    </a:lnTo>
                    <a:lnTo>
                      <a:pt x="1349" y="281"/>
                    </a:lnTo>
                    <a:lnTo>
                      <a:pt x="1293" y="169"/>
                    </a:lnTo>
                    <a:lnTo>
                      <a:pt x="1181" y="113"/>
                    </a:lnTo>
                    <a:lnTo>
                      <a:pt x="1012" y="281"/>
                    </a:lnTo>
                    <a:lnTo>
                      <a:pt x="787" y="394"/>
                    </a:lnTo>
                    <a:lnTo>
                      <a:pt x="169" y="394"/>
                    </a:lnTo>
                    <a:lnTo>
                      <a:pt x="57" y="450"/>
                    </a:lnTo>
                    <a:lnTo>
                      <a:pt x="57" y="956"/>
                    </a:lnTo>
                    <a:lnTo>
                      <a:pt x="0" y="1743"/>
                    </a:lnTo>
                    <a:lnTo>
                      <a:pt x="113" y="1911"/>
                    </a:lnTo>
                    <a:lnTo>
                      <a:pt x="113" y="2080"/>
                    </a:lnTo>
                    <a:lnTo>
                      <a:pt x="57" y="2305"/>
                    </a:lnTo>
                    <a:lnTo>
                      <a:pt x="57" y="2473"/>
                    </a:lnTo>
                    <a:lnTo>
                      <a:pt x="57" y="2586"/>
                    </a:lnTo>
                    <a:lnTo>
                      <a:pt x="281" y="2754"/>
                    </a:lnTo>
                    <a:lnTo>
                      <a:pt x="562" y="2754"/>
                    </a:lnTo>
                    <a:lnTo>
                      <a:pt x="562" y="2586"/>
                    </a:lnTo>
                    <a:lnTo>
                      <a:pt x="675" y="2530"/>
                    </a:lnTo>
                    <a:lnTo>
                      <a:pt x="731" y="2417"/>
                    </a:lnTo>
                    <a:lnTo>
                      <a:pt x="787" y="2305"/>
                    </a:lnTo>
                    <a:lnTo>
                      <a:pt x="787" y="2249"/>
                    </a:lnTo>
                    <a:lnTo>
                      <a:pt x="787" y="2192"/>
                    </a:lnTo>
                    <a:lnTo>
                      <a:pt x="900" y="2136"/>
                    </a:lnTo>
                    <a:lnTo>
                      <a:pt x="1012" y="2080"/>
                    </a:lnTo>
                    <a:lnTo>
                      <a:pt x="1054" y="2038"/>
                    </a:lnTo>
                    <a:lnTo>
                      <a:pt x="1054" y="2038"/>
                    </a:lnTo>
                    <a:lnTo>
                      <a:pt x="1181" y="2249"/>
                    </a:lnTo>
                    <a:lnTo>
                      <a:pt x="1293" y="2361"/>
                    </a:lnTo>
                    <a:lnTo>
                      <a:pt x="1462" y="2417"/>
                    </a:lnTo>
                    <a:lnTo>
                      <a:pt x="1855" y="2417"/>
                    </a:lnTo>
                    <a:lnTo>
                      <a:pt x="2192" y="2530"/>
                    </a:lnTo>
                    <a:lnTo>
                      <a:pt x="2530" y="2698"/>
                    </a:lnTo>
                    <a:lnTo>
                      <a:pt x="2867" y="2867"/>
                    </a:lnTo>
                    <a:lnTo>
                      <a:pt x="3035" y="2867"/>
                    </a:lnTo>
                    <a:lnTo>
                      <a:pt x="3092" y="2811"/>
                    </a:lnTo>
                    <a:lnTo>
                      <a:pt x="3148" y="2698"/>
                    </a:lnTo>
                    <a:lnTo>
                      <a:pt x="3148" y="2586"/>
                    </a:lnTo>
                    <a:lnTo>
                      <a:pt x="3092" y="2586"/>
                    </a:lnTo>
                    <a:lnTo>
                      <a:pt x="3148" y="2530"/>
                    </a:lnTo>
                    <a:lnTo>
                      <a:pt x="3204" y="2698"/>
                    </a:lnTo>
                    <a:lnTo>
                      <a:pt x="3204" y="2923"/>
                    </a:lnTo>
                    <a:lnTo>
                      <a:pt x="3316" y="3092"/>
                    </a:lnTo>
                    <a:lnTo>
                      <a:pt x="3373" y="3148"/>
                    </a:lnTo>
                    <a:lnTo>
                      <a:pt x="3485" y="3204"/>
                    </a:lnTo>
                    <a:lnTo>
                      <a:pt x="3822" y="2867"/>
                    </a:lnTo>
                    <a:lnTo>
                      <a:pt x="3991" y="2642"/>
                    </a:lnTo>
                    <a:lnTo>
                      <a:pt x="4047" y="2473"/>
                    </a:lnTo>
                    <a:lnTo>
                      <a:pt x="4047" y="2530"/>
                    </a:lnTo>
                    <a:lnTo>
                      <a:pt x="4103" y="2586"/>
                    </a:lnTo>
                    <a:lnTo>
                      <a:pt x="4272" y="2586"/>
                    </a:lnTo>
                    <a:lnTo>
                      <a:pt x="4441" y="2473"/>
                    </a:lnTo>
                    <a:lnTo>
                      <a:pt x="4497" y="2361"/>
                    </a:lnTo>
                    <a:lnTo>
                      <a:pt x="4497" y="2192"/>
                    </a:lnTo>
                    <a:lnTo>
                      <a:pt x="4384" y="2024"/>
                    </a:lnTo>
                    <a:lnTo>
                      <a:pt x="3935" y="1686"/>
                    </a:lnTo>
                    <a:lnTo>
                      <a:pt x="3822" y="1574"/>
                    </a:lnTo>
                    <a:lnTo>
                      <a:pt x="3766" y="1462"/>
                    </a:lnTo>
                    <a:lnTo>
                      <a:pt x="3710" y="1293"/>
                    </a:lnTo>
                    <a:lnTo>
                      <a:pt x="3766" y="1124"/>
                    </a:lnTo>
                    <a:lnTo>
                      <a:pt x="3710" y="1012"/>
                    </a:lnTo>
                    <a:lnTo>
                      <a:pt x="3597" y="956"/>
                    </a:lnTo>
                    <a:lnTo>
                      <a:pt x="3485" y="900"/>
                    </a:lnTo>
                    <a:lnTo>
                      <a:pt x="3429" y="787"/>
                    </a:lnTo>
                    <a:lnTo>
                      <a:pt x="3373" y="619"/>
                    </a:lnTo>
                    <a:lnTo>
                      <a:pt x="3316" y="562"/>
                    </a:lnTo>
                    <a:lnTo>
                      <a:pt x="3429" y="562"/>
                    </a:lnTo>
                    <a:lnTo>
                      <a:pt x="3485" y="394"/>
                    </a:lnTo>
                    <a:lnTo>
                      <a:pt x="3485" y="225"/>
                    </a:lnTo>
                    <a:lnTo>
                      <a:pt x="3429" y="113"/>
                    </a:lnTo>
                    <a:lnTo>
                      <a:pt x="3260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9" name="Google Shape;20669;p38"/>
              <p:cNvSpPr/>
              <p:nvPr/>
            </p:nvSpPr>
            <p:spPr>
              <a:xfrm>
                <a:off x="254975" y="1339225"/>
                <a:ext cx="92775" cy="92775"/>
              </a:xfrm>
              <a:custGeom>
                <a:avLst/>
                <a:gdLst/>
                <a:ahLst/>
                <a:cxnLst/>
                <a:rect l="l" t="t" r="r" b="b"/>
                <a:pathLst>
                  <a:path w="3711" h="3711" extrusionOk="0">
                    <a:moveTo>
                      <a:pt x="2361" y="2642"/>
                    </a:moveTo>
                    <a:lnTo>
                      <a:pt x="2474" y="2699"/>
                    </a:lnTo>
                    <a:lnTo>
                      <a:pt x="2474" y="2699"/>
                    </a:lnTo>
                    <a:lnTo>
                      <a:pt x="2305" y="2642"/>
                    </a:lnTo>
                    <a:close/>
                    <a:moveTo>
                      <a:pt x="1574" y="1"/>
                    </a:moveTo>
                    <a:lnTo>
                      <a:pt x="1012" y="226"/>
                    </a:lnTo>
                    <a:lnTo>
                      <a:pt x="394" y="450"/>
                    </a:lnTo>
                    <a:lnTo>
                      <a:pt x="225" y="563"/>
                    </a:lnTo>
                    <a:lnTo>
                      <a:pt x="113" y="619"/>
                    </a:lnTo>
                    <a:lnTo>
                      <a:pt x="113" y="731"/>
                    </a:lnTo>
                    <a:lnTo>
                      <a:pt x="57" y="956"/>
                    </a:lnTo>
                    <a:lnTo>
                      <a:pt x="57" y="1069"/>
                    </a:lnTo>
                    <a:lnTo>
                      <a:pt x="0" y="1125"/>
                    </a:lnTo>
                    <a:lnTo>
                      <a:pt x="0" y="1406"/>
                    </a:lnTo>
                    <a:lnTo>
                      <a:pt x="225" y="1575"/>
                    </a:lnTo>
                    <a:lnTo>
                      <a:pt x="394" y="1687"/>
                    </a:lnTo>
                    <a:lnTo>
                      <a:pt x="619" y="1743"/>
                    </a:lnTo>
                    <a:lnTo>
                      <a:pt x="1012" y="1743"/>
                    </a:lnTo>
                    <a:lnTo>
                      <a:pt x="1181" y="1631"/>
                    </a:lnTo>
                    <a:lnTo>
                      <a:pt x="1349" y="1462"/>
                    </a:lnTo>
                    <a:lnTo>
                      <a:pt x="1462" y="1294"/>
                    </a:lnTo>
                    <a:lnTo>
                      <a:pt x="1462" y="1406"/>
                    </a:lnTo>
                    <a:lnTo>
                      <a:pt x="1462" y="1518"/>
                    </a:lnTo>
                    <a:lnTo>
                      <a:pt x="1574" y="1631"/>
                    </a:lnTo>
                    <a:lnTo>
                      <a:pt x="1687" y="1687"/>
                    </a:lnTo>
                    <a:lnTo>
                      <a:pt x="1687" y="1743"/>
                    </a:lnTo>
                    <a:lnTo>
                      <a:pt x="1687" y="1799"/>
                    </a:lnTo>
                    <a:lnTo>
                      <a:pt x="1462" y="1856"/>
                    </a:lnTo>
                    <a:lnTo>
                      <a:pt x="1349" y="1912"/>
                    </a:lnTo>
                    <a:lnTo>
                      <a:pt x="1237" y="1968"/>
                    </a:lnTo>
                    <a:lnTo>
                      <a:pt x="1237" y="2080"/>
                    </a:lnTo>
                    <a:lnTo>
                      <a:pt x="1293" y="2249"/>
                    </a:lnTo>
                    <a:lnTo>
                      <a:pt x="1406" y="2530"/>
                    </a:lnTo>
                    <a:lnTo>
                      <a:pt x="1518" y="2699"/>
                    </a:lnTo>
                    <a:lnTo>
                      <a:pt x="1630" y="2867"/>
                    </a:lnTo>
                    <a:lnTo>
                      <a:pt x="1743" y="2867"/>
                    </a:lnTo>
                    <a:lnTo>
                      <a:pt x="1855" y="2923"/>
                    </a:lnTo>
                    <a:lnTo>
                      <a:pt x="1911" y="2867"/>
                    </a:lnTo>
                    <a:lnTo>
                      <a:pt x="2080" y="2755"/>
                    </a:lnTo>
                    <a:lnTo>
                      <a:pt x="2249" y="2642"/>
                    </a:lnTo>
                    <a:lnTo>
                      <a:pt x="2305" y="2642"/>
                    </a:lnTo>
                    <a:lnTo>
                      <a:pt x="2249" y="2699"/>
                    </a:lnTo>
                    <a:lnTo>
                      <a:pt x="1968" y="2980"/>
                    </a:lnTo>
                    <a:lnTo>
                      <a:pt x="1855" y="3092"/>
                    </a:lnTo>
                    <a:lnTo>
                      <a:pt x="1855" y="3205"/>
                    </a:lnTo>
                    <a:lnTo>
                      <a:pt x="1968" y="3429"/>
                    </a:lnTo>
                    <a:lnTo>
                      <a:pt x="2080" y="3486"/>
                    </a:lnTo>
                    <a:lnTo>
                      <a:pt x="2024" y="3542"/>
                    </a:lnTo>
                    <a:lnTo>
                      <a:pt x="1968" y="3654"/>
                    </a:lnTo>
                    <a:lnTo>
                      <a:pt x="2024" y="3710"/>
                    </a:lnTo>
                    <a:lnTo>
                      <a:pt x="2136" y="3710"/>
                    </a:lnTo>
                    <a:lnTo>
                      <a:pt x="2305" y="3654"/>
                    </a:lnTo>
                    <a:lnTo>
                      <a:pt x="2361" y="3598"/>
                    </a:lnTo>
                    <a:lnTo>
                      <a:pt x="2474" y="3542"/>
                    </a:lnTo>
                    <a:lnTo>
                      <a:pt x="2586" y="3486"/>
                    </a:lnTo>
                    <a:lnTo>
                      <a:pt x="2698" y="3373"/>
                    </a:lnTo>
                    <a:lnTo>
                      <a:pt x="2698" y="3261"/>
                    </a:lnTo>
                    <a:lnTo>
                      <a:pt x="2867" y="3205"/>
                    </a:lnTo>
                    <a:lnTo>
                      <a:pt x="2867" y="3092"/>
                    </a:lnTo>
                    <a:lnTo>
                      <a:pt x="2923" y="2980"/>
                    </a:lnTo>
                    <a:lnTo>
                      <a:pt x="3036" y="2755"/>
                    </a:lnTo>
                    <a:lnTo>
                      <a:pt x="3036" y="2530"/>
                    </a:lnTo>
                    <a:lnTo>
                      <a:pt x="3148" y="2361"/>
                    </a:lnTo>
                    <a:lnTo>
                      <a:pt x="3260" y="2193"/>
                    </a:lnTo>
                    <a:lnTo>
                      <a:pt x="3317" y="2024"/>
                    </a:lnTo>
                    <a:lnTo>
                      <a:pt x="3204" y="1799"/>
                    </a:lnTo>
                    <a:lnTo>
                      <a:pt x="3260" y="1743"/>
                    </a:lnTo>
                    <a:lnTo>
                      <a:pt x="3317" y="1743"/>
                    </a:lnTo>
                    <a:lnTo>
                      <a:pt x="3429" y="1687"/>
                    </a:lnTo>
                    <a:lnTo>
                      <a:pt x="3654" y="1518"/>
                    </a:lnTo>
                    <a:lnTo>
                      <a:pt x="3710" y="1350"/>
                    </a:lnTo>
                    <a:lnTo>
                      <a:pt x="3654" y="1237"/>
                    </a:lnTo>
                    <a:lnTo>
                      <a:pt x="3429" y="1013"/>
                    </a:lnTo>
                    <a:lnTo>
                      <a:pt x="3092" y="1013"/>
                    </a:lnTo>
                    <a:lnTo>
                      <a:pt x="3092" y="1069"/>
                    </a:lnTo>
                    <a:lnTo>
                      <a:pt x="3036" y="1237"/>
                    </a:lnTo>
                    <a:lnTo>
                      <a:pt x="2979" y="1294"/>
                    </a:lnTo>
                    <a:lnTo>
                      <a:pt x="2811" y="1350"/>
                    </a:lnTo>
                    <a:lnTo>
                      <a:pt x="2642" y="1406"/>
                    </a:lnTo>
                    <a:lnTo>
                      <a:pt x="2474" y="1406"/>
                    </a:lnTo>
                    <a:lnTo>
                      <a:pt x="2417" y="1462"/>
                    </a:lnTo>
                    <a:lnTo>
                      <a:pt x="2361" y="1575"/>
                    </a:lnTo>
                    <a:lnTo>
                      <a:pt x="2305" y="1631"/>
                    </a:lnTo>
                    <a:lnTo>
                      <a:pt x="2249" y="1687"/>
                    </a:lnTo>
                    <a:lnTo>
                      <a:pt x="2192" y="1575"/>
                    </a:lnTo>
                    <a:lnTo>
                      <a:pt x="2136" y="1462"/>
                    </a:lnTo>
                    <a:lnTo>
                      <a:pt x="2192" y="1350"/>
                    </a:lnTo>
                    <a:lnTo>
                      <a:pt x="2305" y="1294"/>
                    </a:lnTo>
                    <a:lnTo>
                      <a:pt x="2417" y="1181"/>
                    </a:lnTo>
                    <a:lnTo>
                      <a:pt x="2474" y="1069"/>
                    </a:lnTo>
                    <a:lnTo>
                      <a:pt x="2474" y="1013"/>
                    </a:lnTo>
                    <a:lnTo>
                      <a:pt x="2417" y="900"/>
                    </a:lnTo>
                    <a:lnTo>
                      <a:pt x="1968" y="900"/>
                    </a:lnTo>
                    <a:lnTo>
                      <a:pt x="1855" y="844"/>
                    </a:lnTo>
                    <a:lnTo>
                      <a:pt x="1799" y="788"/>
                    </a:lnTo>
                    <a:lnTo>
                      <a:pt x="1630" y="675"/>
                    </a:lnTo>
                    <a:lnTo>
                      <a:pt x="1518" y="619"/>
                    </a:lnTo>
                    <a:lnTo>
                      <a:pt x="1406" y="619"/>
                    </a:lnTo>
                    <a:lnTo>
                      <a:pt x="1237" y="675"/>
                    </a:lnTo>
                    <a:lnTo>
                      <a:pt x="1237" y="619"/>
                    </a:lnTo>
                    <a:lnTo>
                      <a:pt x="1349" y="507"/>
                    </a:lnTo>
                    <a:lnTo>
                      <a:pt x="1462" y="507"/>
                    </a:lnTo>
                    <a:lnTo>
                      <a:pt x="1743" y="563"/>
                    </a:lnTo>
                    <a:lnTo>
                      <a:pt x="1855" y="450"/>
                    </a:lnTo>
                    <a:lnTo>
                      <a:pt x="1855" y="338"/>
                    </a:lnTo>
                    <a:lnTo>
                      <a:pt x="1855" y="169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0" name="Google Shape;20670;p38"/>
              <p:cNvSpPr/>
              <p:nvPr/>
            </p:nvSpPr>
            <p:spPr>
              <a:xfrm>
                <a:off x="276050" y="1135475"/>
                <a:ext cx="47800" cy="98400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3936" extrusionOk="0">
                    <a:moveTo>
                      <a:pt x="844" y="1"/>
                    </a:moveTo>
                    <a:lnTo>
                      <a:pt x="731" y="57"/>
                    </a:lnTo>
                    <a:lnTo>
                      <a:pt x="563" y="226"/>
                    </a:lnTo>
                    <a:lnTo>
                      <a:pt x="506" y="394"/>
                    </a:lnTo>
                    <a:lnTo>
                      <a:pt x="450" y="619"/>
                    </a:lnTo>
                    <a:lnTo>
                      <a:pt x="506" y="844"/>
                    </a:lnTo>
                    <a:lnTo>
                      <a:pt x="450" y="900"/>
                    </a:lnTo>
                    <a:lnTo>
                      <a:pt x="506" y="1013"/>
                    </a:lnTo>
                    <a:lnTo>
                      <a:pt x="563" y="1125"/>
                    </a:lnTo>
                    <a:lnTo>
                      <a:pt x="450" y="1350"/>
                    </a:lnTo>
                    <a:lnTo>
                      <a:pt x="394" y="1743"/>
                    </a:lnTo>
                    <a:lnTo>
                      <a:pt x="338" y="2024"/>
                    </a:lnTo>
                    <a:lnTo>
                      <a:pt x="282" y="2193"/>
                    </a:lnTo>
                    <a:lnTo>
                      <a:pt x="169" y="2305"/>
                    </a:lnTo>
                    <a:lnTo>
                      <a:pt x="225" y="2362"/>
                    </a:lnTo>
                    <a:lnTo>
                      <a:pt x="282" y="2418"/>
                    </a:lnTo>
                    <a:lnTo>
                      <a:pt x="282" y="2474"/>
                    </a:lnTo>
                    <a:lnTo>
                      <a:pt x="225" y="2530"/>
                    </a:lnTo>
                    <a:lnTo>
                      <a:pt x="169" y="2643"/>
                    </a:lnTo>
                    <a:lnTo>
                      <a:pt x="57" y="2699"/>
                    </a:lnTo>
                    <a:lnTo>
                      <a:pt x="1" y="2811"/>
                    </a:lnTo>
                    <a:lnTo>
                      <a:pt x="1" y="2867"/>
                    </a:lnTo>
                    <a:lnTo>
                      <a:pt x="113" y="2924"/>
                    </a:lnTo>
                    <a:lnTo>
                      <a:pt x="225" y="2980"/>
                    </a:lnTo>
                    <a:lnTo>
                      <a:pt x="169" y="3092"/>
                    </a:lnTo>
                    <a:lnTo>
                      <a:pt x="57" y="3205"/>
                    </a:lnTo>
                    <a:lnTo>
                      <a:pt x="57" y="3373"/>
                    </a:lnTo>
                    <a:lnTo>
                      <a:pt x="57" y="3486"/>
                    </a:lnTo>
                    <a:lnTo>
                      <a:pt x="57" y="3542"/>
                    </a:lnTo>
                    <a:lnTo>
                      <a:pt x="169" y="3711"/>
                    </a:lnTo>
                    <a:lnTo>
                      <a:pt x="282" y="3879"/>
                    </a:lnTo>
                    <a:lnTo>
                      <a:pt x="619" y="3935"/>
                    </a:lnTo>
                    <a:lnTo>
                      <a:pt x="1068" y="3879"/>
                    </a:lnTo>
                    <a:lnTo>
                      <a:pt x="1518" y="3767"/>
                    </a:lnTo>
                    <a:lnTo>
                      <a:pt x="1912" y="3654"/>
                    </a:lnTo>
                    <a:lnTo>
                      <a:pt x="1855" y="3430"/>
                    </a:lnTo>
                    <a:lnTo>
                      <a:pt x="1687" y="3317"/>
                    </a:lnTo>
                    <a:lnTo>
                      <a:pt x="1518" y="3205"/>
                    </a:lnTo>
                    <a:lnTo>
                      <a:pt x="1293" y="3148"/>
                    </a:lnTo>
                    <a:lnTo>
                      <a:pt x="1237" y="3261"/>
                    </a:lnTo>
                    <a:lnTo>
                      <a:pt x="1237" y="3148"/>
                    </a:lnTo>
                    <a:lnTo>
                      <a:pt x="1181" y="2980"/>
                    </a:lnTo>
                    <a:lnTo>
                      <a:pt x="1068" y="2811"/>
                    </a:lnTo>
                    <a:lnTo>
                      <a:pt x="1068" y="2699"/>
                    </a:lnTo>
                    <a:lnTo>
                      <a:pt x="1125" y="2643"/>
                    </a:lnTo>
                    <a:lnTo>
                      <a:pt x="1293" y="2362"/>
                    </a:lnTo>
                    <a:lnTo>
                      <a:pt x="1406" y="2137"/>
                    </a:lnTo>
                    <a:lnTo>
                      <a:pt x="1462" y="2024"/>
                    </a:lnTo>
                    <a:lnTo>
                      <a:pt x="1462" y="1856"/>
                    </a:lnTo>
                    <a:lnTo>
                      <a:pt x="1406" y="1743"/>
                    </a:lnTo>
                    <a:lnTo>
                      <a:pt x="1293" y="1575"/>
                    </a:lnTo>
                    <a:lnTo>
                      <a:pt x="1237" y="1406"/>
                    </a:lnTo>
                    <a:lnTo>
                      <a:pt x="1125" y="1238"/>
                    </a:lnTo>
                    <a:lnTo>
                      <a:pt x="1125" y="1125"/>
                    </a:lnTo>
                    <a:lnTo>
                      <a:pt x="1125" y="1013"/>
                    </a:lnTo>
                    <a:lnTo>
                      <a:pt x="1181" y="956"/>
                    </a:lnTo>
                    <a:lnTo>
                      <a:pt x="1293" y="844"/>
                    </a:lnTo>
                    <a:lnTo>
                      <a:pt x="1349" y="732"/>
                    </a:lnTo>
                    <a:lnTo>
                      <a:pt x="1349" y="619"/>
                    </a:lnTo>
                    <a:lnTo>
                      <a:pt x="1349" y="563"/>
                    </a:lnTo>
                    <a:lnTo>
                      <a:pt x="1237" y="451"/>
                    </a:lnTo>
                    <a:lnTo>
                      <a:pt x="1125" y="451"/>
                    </a:lnTo>
                    <a:lnTo>
                      <a:pt x="1068" y="338"/>
                    </a:lnTo>
                    <a:lnTo>
                      <a:pt x="1012" y="170"/>
                    </a:lnTo>
                    <a:lnTo>
                      <a:pt x="900" y="57"/>
                    </a:lnTo>
                    <a:lnTo>
                      <a:pt x="844" y="1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1" name="Google Shape;20671;p38"/>
              <p:cNvSpPr/>
              <p:nvPr/>
            </p:nvSpPr>
            <p:spPr>
              <a:xfrm>
                <a:off x="246550" y="1503625"/>
                <a:ext cx="29525" cy="13070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5228" extrusionOk="0">
                    <a:moveTo>
                      <a:pt x="394" y="1"/>
                    </a:moveTo>
                    <a:lnTo>
                      <a:pt x="337" y="57"/>
                    </a:lnTo>
                    <a:lnTo>
                      <a:pt x="281" y="113"/>
                    </a:lnTo>
                    <a:lnTo>
                      <a:pt x="281" y="226"/>
                    </a:lnTo>
                    <a:lnTo>
                      <a:pt x="506" y="282"/>
                    </a:lnTo>
                    <a:lnTo>
                      <a:pt x="281" y="282"/>
                    </a:lnTo>
                    <a:lnTo>
                      <a:pt x="225" y="394"/>
                    </a:lnTo>
                    <a:lnTo>
                      <a:pt x="169" y="507"/>
                    </a:lnTo>
                    <a:lnTo>
                      <a:pt x="113" y="563"/>
                    </a:lnTo>
                    <a:lnTo>
                      <a:pt x="0" y="3092"/>
                    </a:lnTo>
                    <a:lnTo>
                      <a:pt x="0" y="3261"/>
                    </a:lnTo>
                    <a:lnTo>
                      <a:pt x="56" y="3373"/>
                    </a:lnTo>
                    <a:lnTo>
                      <a:pt x="113" y="3486"/>
                    </a:lnTo>
                    <a:lnTo>
                      <a:pt x="56" y="3542"/>
                    </a:lnTo>
                    <a:lnTo>
                      <a:pt x="0" y="3654"/>
                    </a:lnTo>
                    <a:lnTo>
                      <a:pt x="0" y="3823"/>
                    </a:lnTo>
                    <a:lnTo>
                      <a:pt x="113" y="3991"/>
                    </a:lnTo>
                    <a:lnTo>
                      <a:pt x="169" y="4160"/>
                    </a:lnTo>
                    <a:lnTo>
                      <a:pt x="225" y="4385"/>
                    </a:lnTo>
                    <a:lnTo>
                      <a:pt x="113" y="4610"/>
                    </a:lnTo>
                    <a:lnTo>
                      <a:pt x="56" y="4722"/>
                    </a:lnTo>
                    <a:lnTo>
                      <a:pt x="113" y="4835"/>
                    </a:lnTo>
                    <a:lnTo>
                      <a:pt x="281" y="4947"/>
                    </a:lnTo>
                    <a:lnTo>
                      <a:pt x="394" y="5003"/>
                    </a:lnTo>
                    <a:lnTo>
                      <a:pt x="506" y="5116"/>
                    </a:lnTo>
                    <a:lnTo>
                      <a:pt x="618" y="5172"/>
                    </a:lnTo>
                    <a:lnTo>
                      <a:pt x="731" y="5228"/>
                    </a:lnTo>
                    <a:lnTo>
                      <a:pt x="843" y="5172"/>
                    </a:lnTo>
                    <a:lnTo>
                      <a:pt x="956" y="5116"/>
                    </a:lnTo>
                    <a:lnTo>
                      <a:pt x="1012" y="5003"/>
                    </a:lnTo>
                    <a:lnTo>
                      <a:pt x="1012" y="4947"/>
                    </a:lnTo>
                    <a:lnTo>
                      <a:pt x="900" y="4778"/>
                    </a:lnTo>
                    <a:lnTo>
                      <a:pt x="843" y="4666"/>
                    </a:lnTo>
                    <a:lnTo>
                      <a:pt x="787" y="4554"/>
                    </a:lnTo>
                    <a:lnTo>
                      <a:pt x="787" y="4441"/>
                    </a:lnTo>
                    <a:lnTo>
                      <a:pt x="787" y="4329"/>
                    </a:lnTo>
                    <a:lnTo>
                      <a:pt x="675" y="4216"/>
                    </a:lnTo>
                    <a:lnTo>
                      <a:pt x="562" y="3991"/>
                    </a:lnTo>
                    <a:lnTo>
                      <a:pt x="506" y="3767"/>
                    </a:lnTo>
                    <a:lnTo>
                      <a:pt x="618" y="3542"/>
                    </a:lnTo>
                    <a:lnTo>
                      <a:pt x="731" y="3317"/>
                    </a:lnTo>
                    <a:lnTo>
                      <a:pt x="900" y="3148"/>
                    </a:lnTo>
                    <a:lnTo>
                      <a:pt x="1012" y="3092"/>
                    </a:lnTo>
                    <a:lnTo>
                      <a:pt x="1068" y="2980"/>
                    </a:lnTo>
                    <a:lnTo>
                      <a:pt x="1012" y="2867"/>
                    </a:lnTo>
                    <a:lnTo>
                      <a:pt x="900" y="2867"/>
                    </a:lnTo>
                    <a:lnTo>
                      <a:pt x="731" y="2924"/>
                    </a:lnTo>
                    <a:lnTo>
                      <a:pt x="675" y="2924"/>
                    </a:lnTo>
                    <a:lnTo>
                      <a:pt x="787" y="2867"/>
                    </a:lnTo>
                    <a:lnTo>
                      <a:pt x="843" y="2811"/>
                    </a:lnTo>
                    <a:lnTo>
                      <a:pt x="843" y="2699"/>
                    </a:lnTo>
                    <a:lnTo>
                      <a:pt x="787" y="2643"/>
                    </a:lnTo>
                    <a:lnTo>
                      <a:pt x="675" y="2530"/>
                    </a:lnTo>
                    <a:lnTo>
                      <a:pt x="618" y="2418"/>
                    </a:lnTo>
                    <a:lnTo>
                      <a:pt x="675" y="2305"/>
                    </a:lnTo>
                    <a:lnTo>
                      <a:pt x="900" y="1799"/>
                    </a:lnTo>
                    <a:lnTo>
                      <a:pt x="1124" y="1294"/>
                    </a:lnTo>
                    <a:lnTo>
                      <a:pt x="1124" y="1181"/>
                    </a:lnTo>
                    <a:lnTo>
                      <a:pt x="1124" y="1013"/>
                    </a:lnTo>
                    <a:lnTo>
                      <a:pt x="1124" y="844"/>
                    </a:lnTo>
                    <a:lnTo>
                      <a:pt x="1012" y="732"/>
                    </a:lnTo>
                    <a:lnTo>
                      <a:pt x="956" y="675"/>
                    </a:lnTo>
                    <a:lnTo>
                      <a:pt x="1012" y="619"/>
                    </a:lnTo>
                    <a:lnTo>
                      <a:pt x="1181" y="507"/>
                    </a:lnTo>
                    <a:lnTo>
                      <a:pt x="1181" y="394"/>
                    </a:lnTo>
                    <a:lnTo>
                      <a:pt x="1068" y="113"/>
                    </a:lnTo>
                    <a:lnTo>
                      <a:pt x="1012" y="57"/>
                    </a:lnTo>
                    <a:lnTo>
                      <a:pt x="900" y="1"/>
                    </a:lnTo>
                    <a:lnTo>
                      <a:pt x="787" y="57"/>
                    </a:lnTo>
                    <a:lnTo>
                      <a:pt x="731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8578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2" name="Google Shape;20672;p38"/>
              <p:cNvSpPr/>
              <p:nvPr/>
            </p:nvSpPr>
            <p:spPr>
              <a:xfrm>
                <a:off x="252175" y="1365925"/>
                <a:ext cx="43575" cy="96975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3879" extrusionOk="0">
                    <a:moveTo>
                      <a:pt x="1518" y="1"/>
                    </a:moveTo>
                    <a:lnTo>
                      <a:pt x="1461" y="57"/>
                    </a:lnTo>
                    <a:lnTo>
                      <a:pt x="1461" y="113"/>
                    </a:lnTo>
                    <a:lnTo>
                      <a:pt x="1461" y="169"/>
                    </a:lnTo>
                    <a:lnTo>
                      <a:pt x="1461" y="282"/>
                    </a:lnTo>
                    <a:lnTo>
                      <a:pt x="1461" y="338"/>
                    </a:lnTo>
                    <a:lnTo>
                      <a:pt x="1349" y="394"/>
                    </a:lnTo>
                    <a:lnTo>
                      <a:pt x="1012" y="619"/>
                    </a:lnTo>
                    <a:lnTo>
                      <a:pt x="787" y="619"/>
                    </a:lnTo>
                    <a:lnTo>
                      <a:pt x="618" y="563"/>
                    </a:lnTo>
                    <a:lnTo>
                      <a:pt x="562" y="507"/>
                    </a:lnTo>
                    <a:lnTo>
                      <a:pt x="450" y="450"/>
                    </a:lnTo>
                    <a:lnTo>
                      <a:pt x="393" y="394"/>
                    </a:lnTo>
                    <a:lnTo>
                      <a:pt x="281" y="394"/>
                    </a:lnTo>
                    <a:lnTo>
                      <a:pt x="169" y="338"/>
                    </a:lnTo>
                    <a:lnTo>
                      <a:pt x="112" y="338"/>
                    </a:lnTo>
                    <a:lnTo>
                      <a:pt x="0" y="2867"/>
                    </a:lnTo>
                    <a:lnTo>
                      <a:pt x="112" y="2867"/>
                    </a:lnTo>
                    <a:lnTo>
                      <a:pt x="225" y="2923"/>
                    </a:lnTo>
                    <a:lnTo>
                      <a:pt x="281" y="3036"/>
                    </a:lnTo>
                    <a:lnTo>
                      <a:pt x="281" y="3148"/>
                    </a:lnTo>
                    <a:lnTo>
                      <a:pt x="281" y="3373"/>
                    </a:lnTo>
                    <a:lnTo>
                      <a:pt x="281" y="3542"/>
                    </a:lnTo>
                    <a:lnTo>
                      <a:pt x="225" y="3710"/>
                    </a:lnTo>
                    <a:lnTo>
                      <a:pt x="225" y="3766"/>
                    </a:lnTo>
                    <a:lnTo>
                      <a:pt x="337" y="3823"/>
                    </a:lnTo>
                    <a:lnTo>
                      <a:pt x="450" y="3879"/>
                    </a:lnTo>
                    <a:lnTo>
                      <a:pt x="562" y="3823"/>
                    </a:lnTo>
                    <a:lnTo>
                      <a:pt x="618" y="3766"/>
                    </a:lnTo>
                    <a:lnTo>
                      <a:pt x="675" y="3654"/>
                    </a:lnTo>
                    <a:lnTo>
                      <a:pt x="675" y="3542"/>
                    </a:lnTo>
                    <a:lnTo>
                      <a:pt x="731" y="3261"/>
                    </a:lnTo>
                    <a:lnTo>
                      <a:pt x="731" y="3148"/>
                    </a:lnTo>
                    <a:lnTo>
                      <a:pt x="675" y="3092"/>
                    </a:lnTo>
                    <a:lnTo>
                      <a:pt x="675" y="3036"/>
                    </a:lnTo>
                    <a:lnTo>
                      <a:pt x="731" y="2980"/>
                    </a:lnTo>
                    <a:lnTo>
                      <a:pt x="731" y="2811"/>
                    </a:lnTo>
                    <a:lnTo>
                      <a:pt x="843" y="2699"/>
                    </a:lnTo>
                    <a:lnTo>
                      <a:pt x="899" y="2418"/>
                    </a:lnTo>
                    <a:lnTo>
                      <a:pt x="843" y="2249"/>
                    </a:lnTo>
                    <a:lnTo>
                      <a:pt x="731" y="2080"/>
                    </a:lnTo>
                    <a:lnTo>
                      <a:pt x="506" y="1912"/>
                    </a:lnTo>
                    <a:lnTo>
                      <a:pt x="393" y="1799"/>
                    </a:lnTo>
                    <a:lnTo>
                      <a:pt x="450" y="1631"/>
                    </a:lnTo>
                    <a:lnTo>
                      <a:pt x="506" y="1799"/>
                    </a:lnTo>
                    <a:lnTo>
                      <a:pt x="562" y="1912"/>
                    </a:lnTo>
                    <a:lnTo>
                      <a:pt x="618" y="1968"/>
                    </a:lnTo>
                    <a:lnTo>
                      <a:pt x="675" y="1968"/>
                    </a:lnTo>
                    <a:lnTo>
                      <a:pt x="899" y="1855"/>
                    </a:lnTo>
                    <a:lnTo>
                      <a:pt x="899" y="1743"/>
                    </a:lnTo>
                    <a:lnTo>
                      <a:pt x="956" y="1799"/>
                    </a:lnTo>
                    <a:lnTo>
                      <a:pt x="1068" y="1687"/>
                    </a:lnTo>
                    <a:lnTo>
                      <a:pt x="1068" y="1574"/>
                    </a:lnTo>
                    <a:lnTo>
                      <a:pt x="1124" y="1631"/>
                    </a:lnTo>
                    <a:lnTo>
                      <a:pt x="1293" y="1631"/>
                    </a:lnTo>
                    <a:lnTo>
                      <a:pt x="1349" y="1687"/>
                    </a:lnTo>
                    <a:lnTo>
                      <a:pt x="1405" y="1743"/>
                    </a:lnTo>
                    <a:lnTo>
                      <a:pt x="1518" y="1912"/>
                    </a:lnTo>
                    <a:lnTo>
                      <a:pt x="1574" y="1968"/>
                    </a:lnTo>
                    <a:lnTo>
                      <a:pt x="1686" y="1912"/>
                    </a:lnTo>
                    <a:lnTo>
                      <a:pt x="1742" y="1743"/>
                    </a:lnTo>
                    <a:lnTo>
                      <a:pt x="1686" y="1574"/>
                    </a:lnTo>
                    <a:lnTo>
                      <a:pt x="1630" y="1518"/>
                    </a:lnTo>
                    <a:lnTo>
                      <a:pt x="1574" y="1406"/>
                    </a:lnTo>
                    <a:lnTo>
                      <a:pt x="1574" y="1350"/>
                    </a:lnTo>
                    <a:lnTo>
                      <a:pt x="1518" y="1237"/>
                    </a:lnTo>
                    <a:lnTo>
                      <a:pt x="1518" y="1125"/>
                    </a:lnTo>
                    <a:lnTo>
                      <a:pt x="1405" y="1069"/>
                    </a:lnTo>
                    <a:lnTo>
                      <a:pt x="1405" y="1012"/>
                    </a:lnTo>
                    <a:lnTo>
                      <a:pt x="1461" y="900"/>
                    </a:lnTo>
                    <a:lnTo>
                      <a:pt x="1630" y="900"/>
                    </a:lnTo>
                    <a:lnTo>
                      <a:pt x="1686" y="788"/>
                    </a:lnTo>
                    <a:lnTo>
                      <a:pt x="1686" y="675"/>
                    </a:lnTo>
                    <a:lnTo>
                      <a:pt x="1630" y="450"/>
                    </a:lnTo>
                    <a:lnTo>
                      <a:pt x="1686" y="226"/>
                    </a:lnTo>
                    <a:lnTo>
                      <a:pt x="1686" y="169"/>
                    </a:lnTo>
                    <a:lnTo>
                      <a:pt x="1630" y="57"/>
                    </a:lnTo>
                    <a:lnTo>
                      <a:pt x="1574" y="1"/>
                    </a:lnTo>
                    <a:close/>
                  </a:path>
                </a:pathLst>
              </a:custGeom>
              <a:solidFill>
                <a:srgbClr val="7B6F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3" name="Google Shape;20673;p38"/>
              <p:cNvSpPr/>
              <p:nvPr/>
            </p:nvSpPr>
            <p:spPr>
              <a:xfrm>
                <a:off x="249350" y="1433375"/>
                <a:ext cx="45000" cy="7730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3092" extrusionOk="0">
                    <a:moveTo>
                      <a:pt x="450" y="1"/>
                    </a:moveTo>
                    <a:lnTo>
                      <a:pt x="338" y="57"/>
                    </a:lnTo>
                    <a:lnTo>
                      <a:pt x="282" y="113"/>
                    </a:lnTo>
                    <a:lnTo>
                      <a:pt x="113" y="169"/>
                    </a:lnTo>
                    <a:lnTo>
                      <a:pt x="1" y="3092"/>
                    </a:lnTo>
                    <a:lnTo>
                      <a:pt x="113" y="3092"/>
                    </a:lnTo>
                    <a:lnTo>
                      <a:pt x="169" y="2923"/>
                    </a:lnTo>
                    <a:lnTo>
                      <a:pt x="282" y="2867"/>
                    </a:lnTo>
                    <a:lnTo>
                      <a:pt x="394" y="2811"/>
                    </a:lnTo>
                    <a:lnTo>
                      <a:pt x="506" y="2811"/>
                    </a:lnTo>
                    <a:lnTo>
                      <a:pt x="619" y="2867"/>
                    </a:lnTo>
                    <a:lnTo>
                      <a:pt x="619" y="2923"/>
                    </a:lnTo>
                    <a:lnTo>
                      <a:pt x="675" y="2867"/>
                    </a:lnTo>
                    <a:lnTo>
                      <a:pt x="731" y="2811"/>
                    </a:lnTo>
                    <a:lnTo>
                      <a:pt x="731" y="2698"/>
                    </a:lnTo>
                    <a:lnTo>
                      <a:pt x="563" y="2642"/>
                    </a:lnTo>
                    <a:lnTo>
                      <a:pt x="1012" y="2642"/>
                    </a:lnTo>
                    <a:lnTo>
                      <a:pt x="1012" y="2530"/>
                    </a:lnTo>
                    <a:lnTo>
                      <a:pt x="1012" y="2417"/>
                    </a:lnTo>
                    <a:lnTo>
                      <a:pt x="1069" y="2305"/>
                    </a:lnTo>
                    <a:lnTo>
                      <a:pt x="1237" y="2249"/>
                    </a:lnTo>
                    <a:lnTo>
                      <a:pt x="1406" y="2136"/>
                    </a:lnTo>
                    <a:lnTo>
                      <a:pt x="1518" y="2080"/>
                    </a:lnTo>
                    <a:lnTo>
                      <a:pt x="1631" y="2024"/>
                    </a:lnTo>
                    <a:lnTo>
                      <a:pt x="1631" y="1968"/>
                    </a:lnTo>
                    <a:lnTo>
                      <a:pt x="1743" y="1968"/>
                    </a:lnTo>
                    <a:lnTo>
                      <a:pt x="1799" y="1912"/>
                    </a:lnTo>
                    <a:lnTo>
                      <a:pt x="1799" y="1855"/>
                    </a:lnTo>
                    <a:lnTo>
                      <a:pt x="1687" y="1743"/>
                    </a:lnTo>
                    <a:lnTo>
                      <a:pt x="1518" y="1631"/>
                    </a:lnTo>
                    <a:lnTo>
                      <a:pt x="1293" y="1574"/>
                    </a:lnTo>
                    <a:lnTo>
                      <a:pt x="1181" y="1631"/>
                    </a:lnTo>
                    <a:lnTo>
                      <a:pt x="1069" y="1799"/>
                    </a:lnTo>
                    <a:lnTo>
                      <a:pt x="900" y="1799"/>
                    </a:lnTo>
                    <a:lnTo>
                      <a:pt x="844" y="1631"/>
                    </a:lnTo>
                    <a:lnTo>
                      <a:pt x="788" y="1462"/>
                    </a:lnTo>
                    <a:lnTo>
                      <a:pt x="675" y="1350"/>
                    </a:lnTo>
                    <a:lnTo>
                      <a:pt x="563" y="1293"/>
                    </a:lnTo>
                    <a:lnTo>
                      <a:pt x="731" y="1350"/>
                    </a:lnTo>
                    <a:lnTo>
                      <a:pt x="900" y="1350"/>
                    </a:lnTo>
                    <a:lnTo>
                      <a:pt x="1012" y="1237"/>
                    </a:lnTo>
                    <a:lnTo>
                      <a:pt x="1069" y="1125"/>
                    </a:lnTo>
                    <a:lnTo>
                      <a:pt x="1181" y="1012"/>
                    </a:lnTo>
                    <a:lnTo>
                      <a:pt x="1181" y="956"/>
                    </a:lnTo>
                    <a:lnTo>
                      <a:pt x="1125" y="844"/>
                    </a:lnTo>
                    <a:lnTo>
                      <a:pt x="1012" y="787"/>
                    </a:lnTo>
                    <a:lnTo>
                      <a:pt x="900" y="787"/>
                    </a:lnTo>
                    <a:lnTo>
                      <a:pt x="675" y="900"/>
                    </a:lnTo>
                    <a:lnTo>
                      <a:pt x="675" y="1012"/>
                    </a:lnTo>
                    <a:lnTo>
                      <a:pt x="675" y="1068"/>
                    </a:lnTo>
                    <a:lnTo>
                      <a:pt x="506" y="1068"/>
                    </a:lnTo>
                    <a:lnTo>
                      <a:pt x="394" y="1012"/>
                    </a:lnTo>
                    <a:lnTo>
                      <a:pt x="563" y="787"/>
                    </a:lnTo>
                    <a:lnTo>
                      <a:pt x="563" y="675"/>
                    </a:lnTo>
                    <a:lnTo>
                      <a:pt x="506" y="506"/>
                    </a:lnTo>
                    <a:lnTo>
                      <a:pt x="506" y="394"/>
                    </a:lnTo>
                    <a:lnTo>
                      <a:pt x="450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4" name="Google Shape;20674;p38"/>
              <p:cNvSpPr/>
              <p:nvPr/>
            </p:nvSpPr>
            <p:spPr>
              <a:xfrm>
                <a:off x="256375" y="1231025"/>
                <a:ext cx="26725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655" extrusionOk="0">
                    <a:moveTo>
                      <a:pt x="788" y="1"/>
                    </a:moveTo>
                    <a:lnTo>
                      <a:pt x="731" y="57"/>
                    </a:lnTo>
                    <a:lnTo>
                      <a:pt x="731" y="113"/>
                    </a:lnTo>
                    <a:lnTo>
                      <a:pt x="731" y="226"/>
                    </a:lnTo>
                    <a:lnTo>
                      <a:pt x="619" y="394"/>
                    </a:lnTo>
                    <a:lnTo>
                      <a:pt x="394" y="619"/>
                    </a:lnTo>
                    <a:lnTo>
                      <a:pt x="338" y="732"/>
                    </a:lnTo>
                    <a:lnTo>
                      <a:pt x="225" y="844"/>
                    </a:lnTo>
                    <a:lnTo>
                      <a:pt x="225" y="1013"/>
                    </a:lnTo>
                    <a:lnTo>
                      <a:pt x="282" y="1181"/>
                    </a:lnTo>
                    <a:lnTo>
                      <a:pt x="169" y="1181"/>
                    </a:lnTo>
                    <a:lnTo>
                      <a:pt x="113" y="1237"/>
                    </a:lnTo>
                    <a:lnTo>
                      <a:pt x="113" y="1294"/>
                    </a:lnTo>
                    <a:lnTo>
                      <a:pt x="225" y="1350"/>
                    </a:lnTo>
                    <a:lnTo>
                      <a:pt x="282" y="1462"/>
                    </a:lnTo>
                    <a:lnTo>
                      <a:pt x="282" y="1519"/>
                    </a:lnTo>
                    <a:lnTo>
                      <a:pt x="225" y="1575"/>
                    </a:lnTo>
                    <a:lnTo>
                      <a:pt x="113" y="1631"/>
                    </a:lnTo>
                    <a:lnTo>
                      <a:pt x="113" y="1687"/>
                    </a:lnTo>
                    <a:lnTo>
                      <a:pt x="113" y="1743"/>
                    </a:lnTo>
                    <a:lnTo>
                      <a:pt x="169" y="1800"/>
                    </a:lnTo>
                    <a:lnTo>
                      <a:pt x="225" y="1800"/>
                    </a:lnTo>
                    <a:lnTo>
                      <a:pt x="225" y="1856"/>
                    </a:lnTo>
                    <a:lnTo>
                      <a:pt x="57" y="1968"/>
                    </a:lnTo>
                    <a:lnTo>
                      <a:pt x="57" y="2081"/>
                    </a:lnTo>
                    <a:lnTo>
                      <a:pt x="57" y="2193"/>
                    </a:lnTo>
                    <a:lnTo>
                      <a:pt x="113" y="2305"/>
                    </a:lnTo>
                    <a:lnTo>
                      <a:pt x="113" y="2418"/>
                    </a:lnTo>
                    <a:lnTo>
                      <a:pt x="113" y="2474"/>
                    </a:lnTo>
                    <a:lnTo>
                      <a:pt x="57" y="2530"/>
                    </a:lnTo>
                    <a:lnTo>
                      <a:pt x="57" y="2643"/>
                    </a:lnTo>
                    <a:lnTo>
                      <a:pt x="1" y="2811"/>
                    </a:lnTo>
                    <a:lnTo>
                      <a:pt x="1" y="3654"/>
                    </a:lnTo>
                    <a:lnTo>
                      <a:pt x="169" y="3654"/>
                    </a:lnTo>
                    <a:lnTo>
                      <a:pt x="282" y="3598"/>
                    </a:lnTo>
                    <a:lnTo>
                      <a:pt x="394" y="3542"/>
                    </a:lnTo>
                    <a:lnTo>
                      <a:pt x="450" y="3430"/>
                    </a:lnTo>
                    <a:lnTo>
                      <a:pt x="450" y="3317"/>
                    </a:lnTo>
                    <a:lnTo>
                      <a:pt x="450" y="3205"/>
                    </a:lnTo>
                    <a:lnTo>
                      <a:pt x="394" y="3092"/>
                    </a:lnTo>
                    <a:lnTo>
                      <a:pt x="450" y="3036"/>
                    </a:lnTo>
                    <a:lnTo>
                      <a:pt x="450" y="2980"/>
                    </a:lnTo>
                    <a:lnTo>
                      <a:pt x="394" y="2867"/>
                    </a:lnTo>
                    <a:lnTo>
                      <a:pt x="507" y="2811"/>
                    </a:lnTo>
                    <a:lnTo>
                      <a:pt x="619" y="2867"/>
                    </a:lnTo>
                    <a:lnTo>
                      <a:pt x="788" y="2867"/>
                    </a:lnTo>
                    <a:lnTo>
                      <a:pt x="900" y="2699"/>
                    </a:lnTo>
                    <a:lnTo>
                      <a:pt x="900" y="2586"/>
                    </a:lnTo>
                    <a:lnTo>
                      <a:pt x="900" y="2474"/>
                    </a:lnTo>
                    <a:lnTo>
                      <a:pt x="675" y="2474"/>
                    </a:lnTo>
                    <a:lnTo>
                      <a:pt x="675" y="2305"/>
                    </a:lnTo>
                    <a:lnTo>
                      <a:pt x="788" y="2081"/>
                    </a:lnTo>
                    <a:lnTo>
                      <a:pt x="788" y="1968"/>
                    </a:lnTo>
                    <a:lnTo>
                      <a:pt x="731" y="1856"/>
                    </a:lnTo>
                    <a:lnTo>
                      <a:pt x="675" y="1687"/>
                    </a:lnTo>
                    <a:lnTo>
                      <a:pt x="731" y="1519"/>
                    </a:lnTo>
                    <a:lnTo>
                      <a:pt x="844" y="1237"/>
                    </a:lnTo>
                    <a:lnTo>
                      <a:pt x="900" y="956"/>
                    </a:lnTo>
                    <a:lnTo>
                      <a:pt x="956" y="675"/>
                    </a:lnTo>
                    <a:lnTo>
                      <a:pt x="1069" y="394"/>
                    </a:lnTo>
                    <a:lnTo>
                      <a:pt x="1069" y="282"/>
                    </a:lnTo>
                    <a:lnTo>
                      <a:pt x="1069" y="226"/>
                    </a:lnTo>
                    <a:lnTo>
                      <a:pt x="1012" y="57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5" name="Google Shape;20675;p38"/>
              <p:cNvSpPr/>
              <p:nvPr/>
            </p:nvSpPr>
            <p:spPr>
              <a:xfrm>
                <a:off x="263400" y="1111600"/>
                <a:ext cx="3797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800" extrusionOk="0">
                    <a:moveTo>
                      <a:pt x="1" y="0"/>
                    </a:moveTo>
                    <a:lnTo>
                      <a:pt x="57" y="169"/>
                    </a:lnTo>
                    <a:lnTo>
                      <a:pt x="1" y="394"/>
                    </a:lnTo>
                    <a:lnTo>
                      <a:pt x="57" y="506"/>
                    </a:lnTo>
                    <a:lnTo>
                      <a:pt x="113" y="563"/>
                    </a:lnTo>
                    <a:lnTo>
                      <a:pt x="113" y="675"/>
                    </a:lnTo>
                    <a:lnTo>
                      <a:pt x="57" y="731"/>
                    </a:lnTo>
                    <a:lnTo>
                      <a:pt x="57" y="787"/>
                    </a:lnTo>
                    <a:lnTo>
                      <a:pt x="113" y="900"/>
                    </a:lnTo>
                    <a:lnTo>
                      <a:pt x="226" y="1068"/>
                    </a:lnTo>
                    <a:lnTo>
                      <a:pt x="338" y="1125"/>
                    </a:lnTo>
                    <a:lnTo>
                      <a:pt x="619" y="1293"/>
                    </a:lnTo>
                    <a:lnTo>
                      <a:pt x="788" y="1349"/>
                    </a:lnTo>
                    <a:lnTo>
                      <a:pt x="844" y="1406"/>
                    </a:lnTo>
                    <a:lnTo>
                      <a:pt x="788" y="1518"/>
                    </a:lnTo>
                    <a:lnTo>
                      <a:pt x="788" y="1574"/>
                    </a:lnTo>
                    <a:lnTo>
                      <a:pt x="844" y="1630"/>
                    </a:lnTo>
                    <a:lnTo>
                      <a:pt x="1012" y="1799"/>
                    </a:lnTo>
                    <a:lnTo>
                      <a:pt x="1069" y="1743"/>
                    </a:lnTo>
                    <a:lnTo>
                      <a:pt x="1069" y="1630"/>
                    </a:lnTo>
                    <a:lnTo>
                      <a:pt x="1069" y="1518"/>
                    </a:lnTo>
                    <a:lnTo>
                      <a:pt x="1069" y="1462"/>
                    </a:lnTo>
                    <a:lnTo>
                      <a:pt x="1125" y="1237"/>
                    </a:lnTo>
                    <a:lnTo>
                      <a:pt x="1237" y="1125"/>
                    </a:lnTo>
                    <a:lnTo>
                      <a:pt x="1237" y="1068"/>
                    </a:lnTo>
                    <a:lnTo>
                      <a:pt x="1293" y="1012"/>
                    </a:lnTo>
                    <a:lnTo>
                      <a:pt x="1293" y="956"/>
                    </a:lnTo>
                    <a:lnTo>
                      <a:pt x="1293" y="900"/>
                    </a:lnTo>
                    <a:lnTo>
                      <a:pt x="1181" y="844"/>
                    </a:lnTo>
                    <a:lnTo>
                      <a:pt x="1125" y="787"/>
                    </a:lnTo>
                    <a:lnTo>
                      <a:pt x="1069" y="731"/>
                    </a:lnTo>
                    <a:lnTo>
                      <a:pt x="1125" y="619"/>
                    </a:lnTo>
                    <a:lnTo>
                      <a:pt x="1237" y="450"/>
                    </a:lnTo>
                    <a:lnTo>
                      <a:pt x="1350" y="338"/>
                    </a:lnTo>
                    <a:lnTo>
                      <a:pt x="1406" y="282"/>
                    </a:lnTo>
                    <a:lnTo>
                      <a:pt x="1462" y="169"/>
                    </a:lnTo>
                    <a:lnTo>
                      <a:pt x="1518" y="113"/>
                    </a:lnTo>
                    <a:lnTo>
                      <a:pt x="1462" y="57"/>
                    </a:lnTo>
                    <a:lnTo>
                      <a:pt x="1293" y="0"/>
                    </a:lnTo>
                    <a:lnTo>
                      <a:pt x="1181" y="57"/>
                    </a:lnTo>
                    <a:lnTo>
                      <a:pt x="956" y="225"/>
                    </a:lnTo>
                    <a:lnTo>
                      <a:pt x="788" y="282"/>
                    </a:lnTo>
                    <a:lnTo>
                      <a:pt x="675" y="338"/>
                    </a:lnTo>
                    <a:lnTo>
                      <a:pt x="507" y="282"/>
                    </a:lnTo>
                    <a:lnTo>
                      <a:pt x="338" y="169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6" name="Google Shape;20676;p38"/>
              <p:cNvSpPr/>
              <p:nvPr/>
            </p:nvSpPr>
            <p:spPr>
              <a:xfrm>
                <a:off x="263400" y="1079275"/>
                <a:ext cx="37975" cy="436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744" extrusionOk="0">
                    <a:moveTo>
                      <a:pt x="169" y="1"/>
                    </a:moveTo>
                    <a:lnTo>
                      <a:pt x="57" y="113"/>
                    </a:lnTo>
                    <a:lnTo>
                      <a:pt x="57" y="563"/>
                    </a:lnTo>
                    <a:lnTo>
                      <a:pt x="113" y="619"/>
                    </a:lnTo>
                    <a:lnTo>
                      <a:pt x="57" y="731"/>
                    </a:lnTo>
                    <a:lnTo>
                      <a:pt x="57" y="788"/>
                    </a:lnTo>
                    <a:lnTo>
                      <a:pt x="57" y="900"/>
                    </a:lnTo>
                    <a:lnTo>
                      <a:pt x="57" y="956"/>
                    </a:lnTo>
                    <a:lnTo>
                      <a:pt x="1" y="1293"/>
                    </a:lnTo>
                    <a:lnTo>
                      <a:pt x="169" y="1350"/>
                    </a:lnTo>
                    <a:lnTo>
                      <a:pt x="282" y="1518"/>
                    </a:lnTo>
                    <a:lnTo>
                      <a:pt x="282" y="1631"/>
                    </a:lnTo>
                    <a:lnTo>
                      <a:pt x="338" y="1687"/>
                    </a:lnTo>
                    <a:lnTo>
                      <a:pt x="563" y="1687"/>
                    </a:lnTo>
                    <a:lnTo>
                      <a:pt x="675" y="1743"/>
                    </a:lnTo>
                    <a:lnTo>
                      <a:pt x="900" y="1743"/>
                    </a:lnTo>
                    <a:lnTo>
                      <a:pt x="1012" y="1631"/>
                    </a:lnTo>
                    <a:lnTo>
                      <a:pt x="1069" y="1518"/>
                    </a:lnTo>
                    <a:lnTo>
                      <a:pt x="1181" y="1406"/>
                    </a:lnTo>
                    <a:lnTo>
                      <a:pt x="1350" y="1406"/>
                    </a:lnTo>
                    <a:lnTo>
                      <a:pt x="1462" y="1350"/>
                    </a:lnTo>
                    <a:lnTo>
                      <a:pt x="1518" y="1237"/>
                    </a:lnTo>
                    <a:lnTo>
                      <a:pt x="1462" y="1125"/>
                    </a:lnTo>
                    <a:lnTo>
                      <a:pt x="1293" y="956"/>
                    </a:lnTo>
                    <a:lnTo>
                      <a:pt x="1069" y="956"/>
                    </a:lnTo>
                    <a:lnTo>
                      <a:pt x="731" y="1069"/>
                    </a:lnTo>
                    <a:lnTo>
                      <a:pt x="338" y="1069"/>
                    </a:lnTo>
                    <a:lnTo>
                      <a:pt x="338" y="563"/>
                    </a:lnTo>
                    <a:lnTo>
                      <a:pt x="282" y="282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7" name="Google Shape;20677;p38"/>
              <p:cNvSpPr/>
              <p:nvPr/>
            </p:nvSpPr>
            <p:spPr>
              <a:xfrm>
                <a:off x="259200" y="1224000"/>
                <a:ext cx="23900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575" extrusionOk="0">
                    <a:moveTo>
                      <a:pt x="562" y="1"/>
                    </a:moveTo>
                    <a:lnTo>
                      <a:pt x="450" y="57"/>
                    </a:lnTo>
                    <a:lnTo>
                      <a:pt x="337" y="170"/>
                    </a:lnTo>
                    <a:lnTo>
                      <a:pt x="112" y="170"/>
                    </a:lnTo>
                    <a:lnTo>
                      <a:pt x="112" y="226"/>
                    </a:lnTo>
                    <a:lnTo>
                      <a:pt x="112" y="394"/>
                    </a:lnTo>
                    <a:lnTo>
                      <a:pt x="56" y="507"/>
                    </a:lnTo>
                    <a:lnTo>
                      <a:pt x="0" y="732"/>
                    </a:lnTo>
                    <a:lnTo>
                      <a:pt x="0" y="956"/>
                    </a:lnTo>
                    <a:lnTo>
                      <a:pt x="0" y="1518"/>
                    </a:lnTo>
                    <a:lnTo>
                      <a:pt x="112" y="1575"/>
                    </a:lnTo>
                    <a:lnTo>
                      <a:pt x="337" y="1575"/>
                    </a:lnTo>
                    <a:lnTo>
                      <a:pt x="337" y="1462"/>
                    </a:lnTo>
                    <a:lnTo>
                      <a:pt x="337" y="1406"/>
                    </a:lnTo>
                    <a:lnTo>
                      <a:pt x="169" y="1237"/>
                    </a:lnTo>
                    <a:lnTo>
                      <a:pt x="112" y="1181"/>
                    </a:lnTo>
                    <a:lnTo>
                      <a:pt x="169" y="1125"/>
                    </a:lnTo>
                    <a:lnTo>
                      <a:pt x="562" y="1013"/>
                    </a:lnTo>
                    <a:lnTo>
                      <a:pt x="506" y="844"/>
                    </a:lnTo>
                    <a:lnTo>
                      <a:pt x="562" y="675"/>
                    </a:lnTo>
                    <a:lnTo>
                      <a:pt x="675" y="394"/>
                    </a:lnTo>
                    <a:lnTo>
                      <a:pt x="731" y="338"/>
                    </a:lnTo>
                    <a:lnTo>
                      <a:pt x="956" y="338"/>
                    </a:lnTo>
                    <a:lnTo>
                      <a:pt x="956" y="282"/>
                    </a:lnTo>
                    <a:lnTo>
                      <a:pt x="956" y="226"/>
                    </a:lnTo>
                    <a:lnTo>
                      <a:pt x="899" y="113"/>
                    </a:lnTo>
                    <a:lnTo>
                      <a:pt x="787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8E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8" name="Google Shape;20678;p38"/>
              <p:cNvSpPr/>
              <p:nvPr/>
            </p:nvSpPr>
            <p:spPr>
              <a:xfrm>
                <a:off x="254975" y="1318150"/>
                <a:ext cx="19700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968" extrusionOk="0">
                    <a:moveTo>
                      <a:pt x="281" y="1"/>
                    </a:moveTo>
                    <a:lnTo>
                      <a:pt x="225" y="57"/>
                    </a:lnTo>
                    <a:lnTo>
                      <a:pt x="57" y="169"/>
                    </a:lnTo>
                    <a:lnTo>
                      <a:pt x="0" y="1968"/>
                    </a:lnTo>
                    <a:lnTo>
                      <a:pt x="113" y="1968"/>
                    </a:lnTo>
                    <a:lnTo>
                      <a:pt x="169" y="1912"/>
                    </a:lnTo>
                    <a:lnTo>
                      <a:pt x="169" y="1799"/>
                    </a:lnTo>
                    <a:lnTo>
                      <a:pt x="169" y="1687"/>
                    </a:lnTo>
                    <a:lnTo>
                      <a:pt x="169" y="1574"/>
                    </a:lnTo>
                    <a:lnTo>
                      <a:pt x="225" y="1462"/>
                    </a:lnTo>
                    <a:lnTo>
                      <a:pt x="450" y="1406"/>
                    </a:lnTo>
                    <a:lnTo>
                      <a:pt x="563" y="1181"/>
                    </a:lnTo>
                    <a:lnTo>
                      <a:pt x="450" y="956"/>
                    </a:lnTo>
                    <a:lnTo>
                      <a:pt x="450" y="788"/>
                    </a:lnTo>
                    <a:lnTo>
                      <a:pt x="506" y="619"/>
                    </a:lnTo>
                    <a:lnTo>
                      <a:pt x="731" y="450"/>
                    </a:lnTo>
                    <a:lnTo>
                      <a:pt x="787" y="394"/>
                    </a:lnTo>
                    <a:lnTo>
                      <a:pt x="787" y="338"/>
                    </a:lnTo>
                    <a:lnTo>
                      <a:pt x="731" y="226"/>
                    </a:lnTo>
                    <a:lnTo>
                      <a:pt x="619" y="113"/>
                    </a:lnTo>
                    <a:lnTo>
                      <a:pt x="563" y="57"/>
                    </a:lnTo>
                    <a:lnTo>
                      <a:pt x="394" y="113"/>
                    </a:lnTo>
                    <a:lnTo>
                      <a:pt x="338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9" name="Google Shape;20679;p38"/>
              <p:cNvSpPr/>
              <p:nvPr/>
            </p:nvSpPr>
            <p:spPr>
              <a:xfrm>
                <a:off x="269025" y="1024475"/>
                <a:ext cx="26725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82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1" y="394"/>
                    </a:lnTo>
                    <a:lnTo>
                      <a:pt x="57" y="507"/>
                    </a:lnTo>
                    <a:lnTo>
                      <a:pt x="113" y="563"/>
                    </a:lnTo>
                    <a:lnTo>
                      <a:pt x="1" y="675"/>
                    </a:lnTo>
                    <a:lnTo>
                      <a:pt x="1" y="731"/>
                    </a:lnTo>
                    <a:lnTo>
                      <a:pt x="1" y="788"/>
                    </a:lnTo>
                    <a:lnTo>
                      <a:pt x="1" y="844"/>
                    </a:lnTo>
                    <a:lnTo>
                      <a:pt x="113" y="956"/>
                    </a:lnTo>
                    <a:lnTo>
                      <a:pt x="169" y="1069"/>
                    </a:lnTo>
                    <a:lnTo>
                      <a:pt x="282" y="1181"/>
                    </a:lnTo>
                    <a:lnTo>
                      <a:pt x="619" y="1181"/>
                    </a:lnTo>
                    <a:lnTo>
                      <a:pt x="619" y="1125"/>
                    </a:lnTo>
                    <a:lnTo>
                      <a:pt x="675" y="900"/>
                    </a:lnTo>
                    <a:lnTo>
                      <a:pt x="731" y="844"/>
                    </a:lnTo>
                    <a:lnTo>
                      <a:pt x="900" y="788"/>
                    </a:lnTo>
                    <a:lnTo>
                      <a:pt x="1012" y="788"/>
                    </a:lnTo>
                    <a:lnTo>
                      <a:pt x="1068" y="675"/>
                    </a:lnTo>
                    <a:lnTo>
                      <a:pt x="1068" y="507"/>
                    </a:lnTo>
                    <a:lnTo>
                      <a:pt x="1012" y="338"/>
                    </a:lnTo>
                    <a:lnTo>
                      <a:pt x="956" y="338"/>
                    </a:lnTo>
                    <a:lnTo>
                      <a:pt x="956" y="282"/>
                    </a:lnTo>
                    <a:lnTo>
                      <a:pt x="956" y="226"/>
                    </a:lnTo>
                    <a:lnTo>
                      <a:pt x="956" y="169"/>
                    </a:lnTo>
                    <a:lnTo>
                      <a:pt x="787" y="113"/>
                    </a:lnTo>
                    <a:lnTo>
                      <a:pt x="619" y="57"/>
                    </a:lnTo>
                    <a:lnTo>
                      <a:pt x="506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F8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0" name="Google Shape;20680;p38"/>
              <p:cNvSpPr/>
              <p:nvPr/>
            </p:nvSpPr>
            <p:spPr>
              <a:xfrm>
                <a:off x="266225" y="1028700"/>
                <a:ext cx="11250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856" extrusionOk="0">
                    <a:moveTo>
                      <a:pt x="113" y="0"/>
                    </a:moveTo>
                    <a:lnTo>
                      <a:pt x="56" y="57"/>
                    </a:lnTo>
                    <a:lnTo>
                      <a:pt x="0" y="675"/>
                    </a:lnTo>
                    <a:lnTo>
                      <a:pt x="56" y="787"/>
                    </a:lnTo>
                    <a:lnTo>
                      <a:pt x="0" y="843"/>
                    </a:lnTo>
                    <a:lnTo>
                      <a:pt x="0" y="956"/>
                    </a:lnTo>
                    <a:lnTo>
                      <a:pt x="56" y="1068"/>
                    </a:lnTo>
                    <a:lnTo>
                      <a:pt x="0" y="1181"/>
                    </a:lnTo>
                    <a:lnTo>
                      <a:pt x="0" y="1518"/>
                    </a:lnTo>
                    <a:lnTo>
                      <a:pt x="0" y="1630"/>
                    </a:lnTo>
                    <a:lnTo>
                      <a:pt x="56" y="1743"/>
                    </a:lnTo>
                    <a:lnTo>
                      <a:pt x="169" y="1799"/>
                    </a:lnTo>
                    <a:lnTo>
                      <a:pt x="337" y="1855"/>
                    </a:lnTo>
                    <a:lnTo>
                      <a:pt x="394" y="1799"/>
                    </a:lnTo>
                    <a:lnTo>
                      <a:pt x="450" y="1687"/>
                    </a:lnTo>
                    <a:lnTo>
                      <a:pt x="337" y="1574"/>
                    </a:lnTo>
                    <a:lnTo>
                      <a:pt x="281" y="1405"/>
                    </a:lnTo>
                    <a:lnTo>
                      <a:pt x="281" y="1237"/>
                    </a:lnTo>
                    <a:lnTo>
                      <a:pt x="281" y="1124"/>
                    </a:lnTo>
                    <a:lnTo>
                      <a:pt x="337" y="956"/>
                    </a:lnTo>
                    <a:lnTo>
                      <a:pt x="337" y="731"/>
                    </a:lnTo>
                    <a:lnTo>
                      <a:pt x="281" y="675"/>
                    </a:lnTo>
                    <a:lnTo>
                      <a:pt x="169" y="562"/>
                    </a:lnTo>
                    <a:lnTo>
                      <a:pt x="169" y="506"/>
                    </a:lnTo>
                    <a:lnTo>
                      <a:pt x="225" y="450"/>
                    </a:lnTo>
                    <a:lnTo>
                      <a:pt x="337" y="450"/>
                    </a:lnTo>
                    <a:lnTo>
                      <a:pt x="394" y="506"/>
                    </a:lnTo>
                    <a:lnTo>
                      <a:pt x="450" y="450"/>
                    </a:lnTo>
                    <a:lnTo>
                      <a:pt x="450" y="394"/>
                    </a:lnTo>
                    <a:lnTo>
                      <a:pt x="450" y="338"/>
                    </a:lnTo>
                    <a:lnTo>
                      <a:pt x="337" y="338"/>
                    </a:lnTo>
                    <a:lnTo>
                      <a:pt x="225" y="281"/>
                    </a:lnTo>
                    <a:lnTo>
                      <a:pt x="225" y="169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1" name="Google Shape;20681;p38"/>
              <p:cNvSpPr/>
              <p:nvPr/>
            </p:nvSpPr>
            <p:spPr>
              <a:xfrm>
                <a:off x="245150" y="1630100"/>
                <a:ext cx="182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732" extrusionOk="0">
                    <a:moveTo>
                      <a:pt x="169" y="0"/>
                    </a:moveTo>
                    <a:lnTo>
                      <a:pt x="169" y="57"/>
                    </a:lnTo>
                    <a:lnTo>
                      <a:pt x="56" y="225"/>
                    </a:lnTo>
                    <a:lnTo>
                      <a:pt x="0" y="394"/>
                    </a:lnTo>
                    <a:lnTo>
                      <a:pt x="0" y="562"/>
                    </a:lnTo>
                    <a:lnTo>
                      <a:pt x="56" y="731"/>
                    </a:lnTo>
                    <a:lnTo>
                      <a:pt x="225" y="731"/>
                    </a:lnTo>
                    <a:lnTo>
                      <a:pt x="281" y="619"/>
                    </a:lnTo>
                    <a:lnTo>
                      <a:pt x="281" y="562"/>
                    </a:lnTo>
                    <a:lnTo>
                      <a:pt x="337" y="506"/>
                    </a:lnTo>
                    <a:lnTo>
                      <a:pt x="506" y="619"/>
                    </a:lnTo>
                    <a:lnTo>
                      <a:pt x="618" y="731"/>
                    </a:lnTo>
                    <a:lnTo>
                      <a:pt x="731" y="619"/>
                    </a:lnTo>
                    <a:lnTo>
                      <a:pt x="731" y="506"/>
                    </a:lnTo>
                    <a:lnTo>
                      <a:pt x="674" y="394"/>
                    </a:lnTo>
                    <a:lnTo>
                      <a:pt x="618" y="338"/>
                    </a:lnTo>
                    <a:lnTo>
                      <a:pt x="618" y="113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928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2" name="Google Shape;20682;p38"/>
              <p:cNvSpPr/>
              <p:nvPr/>
            </p:nvSpPr>
            <p:spPr>
              <a:xfrm>
                <a:off x="246550" y="1599175"/>
                <a:ext cx="845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788" extrusionOk="0">
                    <a:moveTo>
                      <a:pt x="0" y="1"/>
                    </a:moveTo>
                    <a:lnTo>
                      <a:pt x="0" y="394"/>
                    </a:lnTo>
                    <a:lnTo>
                      <a:pt x="113" y="788"/>
                    </a:lnTo>
                    <a:lnTo>
                      <a:pt x="337" y="675"/>
                    </a:lnTo>
                    <a:lnTo>
                      <a:pt x="337" y="619"/>
                    </a:lnTo>
                    <a:lnTo>
                      <a:pt x="281" y="563"/>
                    </a:lnTo>
                    <a:lnTo>
                      <a:pt x="281" y="394"/>
                    </a:lnTo>
                    <a:lnTo>
                      <a:pt x="225" y="169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28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3" name="Google Shape;20683;p38"/>
              <p:cNvSpPr/>
              <p:nvPr/>
            </p:nvSpPr>
            <p:spPr>
              <a:xfrm>
                <a:off x="249350" y="1506450"/>
                <a:ext cx="154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450" extrusionOk="0">
                    <a:moveTo>
                      <a:pt x="169" y="0"/>
                    </a:moveTo>
                    <a:lnTo>
                      <a:pt x="1" y="169"/>
                    </a:lnTo>
                    <a:lnTo>
                      <a:pt x="1" y="450"/>
                    </a:lnTo>
                    <a:lnTo>
                      <a:pt x="113" y="450"/>
                    </a:lnTo>
                    <a:lnTo>
                      <a:pt x="225" y="338"/>
                    </a:lnTo>
                    <a:lnTo>
                      <a:pt x="282" y="225"/>
                    </a:lnTo>
                    <a:lnTo>
                      <a:pt x="338" y="281"/>
                    </a:lnTo>
                    <a:lnTo>
                      <a:pt x="450" y="394"/>
                    </a:lnTo>
                    <a:lnTo>
                      <a:pt x="563" y="394"/>
                    </a:lnTo>
                    <a:lnTo>
                      <a:pt x="619" y="338"/>
                    </a:lnTo>
                    <a:lnTo>
                      <a:pt x="619" y="281"/>
                    </a:lnTo>
                    <a:lnTo>
                      <a:pt x="563" y="169"/>
                    </a:lnTo>
                    <a:lnTo>
                      <a:pt x="506" y="113"/>
                    </a:lnTo>
                    <a:lnTo>
                      <a:pt x="282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4" name="Google Shape;20684;p38"/>
              <p:cNvSpPr/>
              <p:nvPr/>
            </p:nvSpPr>
            <p:spPr>
              <a:xfrm>
                <a:off x="267625" y="1003400"/>
                <a:ext cx="84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732" extrusionOk="0">
                    <a:moveTo>
                      <a:pt x="0" y="1"/>
                    </a:moveTo>
                    <a:lnTo>
                      <a:pt x="0" y="394"/>
                    </a:lnTo>
                    <a:lnTo>
                      <a:pt x="0" y="675"/>
                    </a:lnTo>
                    <a:lnTo>
                      <a:pt x="57" y="731"/>
                    </a:lnTo>
                    <a:lnTo>
                      <a:pt x="169" y="731"/>
                    </a:lnTo>
                    <a:lnTo>
                      <a:pt x="169" y="675"/>
                    </a:lnTo>
                    <a:lnTo>
                      <a:pt x="169" y="619"/>
                    </a:lnTo>
                    <a:lnTo>
                      <a:pt x="113" y="450"/>
                    </a:lnTo>
                    <a:lnTo>
                      <a:pt x="113" y="338"/>
                    </a:lnTo>
                    <a:lnTo>
                      <a:pt x="225" y="169"/>
                    </a:lnTo>
                    <a:lnTo>
                      <a:pt x="338" y="57"/>
                    </a:lnTo>
                    <a:lnTo>
                      <a:pt x="169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17B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5" name="Google Shape;20685;p38"/>
              <p:cNvSpPr/>
              <p:nvPr/>
            </p:nvSpPr>
            <p:spPr>
              <a:xfrm>
                <a:off x="245150" y="1618850"/>
                <a:ext cx="98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07" extrusionOk="0">
                    <a:moveTo>
                      <a:pt x="169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0" y="450"/>
                    </a:lnTo>
                    <a:lnTo>
                      <a:pt x="56" y="507"/>
                    </a:lnTo>
                    <a:lnTo>
                      <a:pt x="169" y="507"/>
                    </a:lnTo>
                    <a:lnTo>
                      <a:pt x="225" y="450"/>
                    </a:lnTo>
                    <a:lnTo>
                      <a:pt x="393" y="450"/>
                    </a:lnTo>
                    <a:lnTo>
                      <a:pt x="393" y="338"/>
                    </a:lnTo>
                    <a:lnTo>
                      <a:pt x="225" y="226"/>
                    </a:lnTo>
                    <a:lnTo>
                      <a:pt x="169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28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6" name="Google Shape;20686;p38"/>
              <p:cNvSpPr/>
              <p:nvPr/>
            </p:nvSpPr>
            <p:spPr>
              <a:xfrm>
                <a:off x="264800" y="1070850"/>
                <a:ext cx="70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4" extrusionOk="0">
                    <a:moveTo>
                      <a:pt x="57" y="1"/>
                    </a:moveTo>
                    <a:lnTo>
                      <a:pt x="1" y="394"/>
                    </a:lnTo>
                    <a:lnTo>
                      <a:pt x="113" y="394"/>
                    </a:lnTo>
                    <a:lnTo>
                      <a:pt x="282" y="282"/>
                    </a:lnTo>
                    <a:lnTo>
                      <a:pt x="282" y="225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7" name="Google Shape;20687;p38"/>
              <p:cNvSpPr/>
              <p:nvPr/>
            </p:nvSpPr>
            <p:spPr>
              <a:xfrm>
                <a:off x="243725" y="164837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1" y="112"/>
                    </a:lnTo>
                    <a:lnTo>
                      <a:pt x="1" y="281"/>
                    </a:lnTo>
                    <a:lnTo>
                      <a:pt x="169" y="225"/>
                    </a:lnTo>
                    <a:lnTo>
                      <a:pt x="113" y="112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28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8" name="Google Shape;20688;p38"/>
              <p:cNvSpPr/>
              <p:nvPr/>
            </p:nvSpPr>
            <p:spPr>
              <a:xfrm>
                <a:off x="266225" y="1052575"/>
                <a:ext cx="1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226" extrusionOk="0">
                    <a:moveTo>
                      <a:pt x="0" y="1"/>
                    </a:moveTo>
                    <a:lnTo>
                      <a:pt x="0" y="226"/>
                    </a:lnTo>
                    <a:lnTo>
                      <a:pt x="56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9" name="Google Shape;20689;p38"/>
              <p:cNvSpPr/>
              <p:nvPr/>
            </p:nvSpPr>
            <p:spPr>
              <a:xfrm>
                <a:off x="242325" y="171300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169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0" name="Google Shape;20690;p38"/>
              <p:cNvSpPr/>
              <p:nvPr/>
            </p:nvSpPr>
            <p:spPr>
              <a:xfrm>
                <a:off x="266225" y="1045550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0" y="1"/>
                    </a:moveTo>
                    <a:lnTo>
                      <a:pt x="0" y="169"/>
                    </a:lnTo>
                    <a:lnTo>
                      <a:pt x="56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1" name="Google Shape;20691;p38"/>
              <p:cNvSpPr/>
              <p:nvPr/>
            </p:nvSpPr>
            <p:spPr>
              <a:xfrm>
                <a:off x="266225" y="106662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0" y="1"/>
                    </a:moveTo>
                    <a:lnTo>
                      <a:pt x="0" y="170"/>
                    </a:lnTo>
                    <a:lnTo>
                      <a:pt x="56" y="170"/>
                    </a:lnTo>
                    <a:lnTo>
                      <a:pt x="56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2" name="Google Shape;20692;p38"/>
              <p:cNvSpPr/>
              <p:nvPr/>
            </p:nvSpPr>
            <p:spPr>
              <a:xfrm>
                <a:off x="264800" y="1093325"/>
                <a:ext cx="14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70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3" name="Google Shape;20693;p38"/>
              <p:cNvSpPr/>
              <p:nvPr/>
            </p:nvSpPr>
            <p:spPr>
              <a:xfrm>
                <a:off x="264800" y="1098950"/>
                <a:ext cx="14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70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57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4" name="Google Shape;20694;p38"/>
              <p:cNvSpPr/>
              <p:nvPr/>
            </p:nvSpPr>
            <p:spPr>
              <a:xfrm>
                <a:off x="242325" y="1725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5" name="Google Shape;20695;p38"/>
              <p:cNvSpPr/>
              <p:nvPr/>
            </p:nvSpPr>
            <p:spPr>
              <a:xfrm>
                <a:off x="243725" y="1701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6" name="Google Shape;20696;p38"/>
              <p:cNvSpPr/>
              <p:nvPr/>
            </p:nvSpPr>
            <p:spPr>
              <a:xfrm>
                <a:off x="264800" y="1080675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7" name="Google Shape;20697;p38"/>
              <p:cNvSpPr/>
              <p:nvPr/>
            </p:nvSpPr>
            <p:spPr>
              <a:xfrm>
                <a:off x="267625" y="10287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F8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8" name="Google Shape;20698;p38"/>
              <p:cNvSpPr/>
              <p:nvPr/>
            </p:nvSpPr>
            <p:spPr>
              <a:xfrm>
                <a:off x="267625" y="10202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9" name="Google Shape;20699;p38"/>
              <p:cNvSpPr/>
              <p:nvPr/>
            </p:nvSpPr>
            <p:spPr>
              <a:xfrm>
                <a:off x="398300" y="1616050"/>
                <a:ext cx="5060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3148" extrusionOk="0">
                    <a:moveTo>
                      <a:pt x="1125" y="0"/>
                    </a:moveTo>
                    <a:lnTo>
                      <a:pt x="900" y="57"/>
                    </a:lnTo>
                    <a:lnTo>
                      <a:pt x="675" y="169"/>
                    </a:lnTo>
                    <a:lnTo>
                      <a:pt x="450" y="225"/>
                    </a:lnTo>
                    <a:lnTo>
                      <a:pt x="338" y="394"/>
                    </a:lnTo>
                    <a:lnTo>
                      <a:pt x="281" y="450"/>
                    </a:lnTo>
                    <a:lnTo>
                      <a:pt x="281" y="562"/>
                    </a:lnTo>
                    <a:lnTo>
                      <a:pt x="394" y="787"/>
                    </a:lnTo>
                    <a:lnTo>
                      <a:pt x="450" y="956"/>
                    </a:lnTo>
                    <a:lnTo>
                      <a:pt x="394" y="1124"/>
                    </a:lnTo>
                    <a:lnTo>
                      <a:pt x="394" y="1293"/>
                    </a:lnTo>
                    <a:lnTo>
                      <a:pt x="450" y="1405"/>
                    </a:lnTo>
                    <a:lnTo>
                      <a:pt x="563" y="1686"/>
                    </a:lnTo>
                    <a:lnTo>
                      <a:pt x="675" y="2024"/>
                    </a:lnTo>
                    <a:lnTo>
                      <a:pt x="619" y="2192"/>
                    </a:lnTo>
                    <a:lnTo>
                      <a:pt x="563" y="2361"/>
                    </a:lnTo>
                    <a:lnTo>
                      <a:pt x="450" y="2249"/>
                    </a:lnTo>
                    <a:lnTo>
                      <a:pt x="394" y="2136"/>
                    </a:lnTo>
                    <a:lnTo>
                      <a:pt x="338" y="2024"/>
                    </a:lnTo>
                    <a:lnTo>
                      <a:pt x="169" y="2024"/>
                    </a:lnTo>
                    <a:lnTo>
                      <a:pt x="113" y="2080"/>
                    </a:lnTo>
                    <a:lnTo>
                      <a:pt x="57" y="2192"/>
                    </a:lnTo>
                    <a:lnTo>
                      <a:pt x="0" y="2417"/>
                    </a:lnTo>
                    <a:lnTo>
                      <a:pt x="0" y="2530"/>
                    </a:lnTo>
                    <a:lnTo>
                      <a:pt x="0" y="2698"/>
                    </a:lnTo>
                    <a:lnTo>
                      <a:pt x="0" y="2867"/>
                    </a:lnTo>
                    <a:lnTo>
                      <a:pt x="57" y="2979"/>
                    </a:lnTo>
                    <a:lnTo>
                      <a:pt x="169" y="2979"/>
                    </a:lnTo>
                    <a:lnTo>
                      <a:pt x="281" y="2923"/>
                    </a:lnTo>
                    <a:lnTo>
                      <a:pt x="450" y="2811"/>
                    </a:lnTo>
                    <a:lnTo>
                      <a:pt x="563" y="2754"/>
                    </a:lnTo>
                    <a:lnTo>
                      <a:pt x="619" y="2754"/>
                    </a:lnTo>
                    <a:lnTo>
                      <a:pt x="675" y="2811"/>
                    </a:lnTo>
                    <a:lnTo>
                      <a:pt x="731" y="2867"/>
                    </a:lnTo>
                    <a:lnTo>
                      <a:pt x="731" y="3092"/>
                    </a:lnTo>
                    <a:lnTo>
                      <a:pt x="787" y="3148"/>
                    </a:lnTo>
                    <a:lnTo>
                      <a:pt x="844" y="3092"/>
                    </a:lnTo>
                    <a:lnTo>
                      <a:pt x="900" y="2923"/>
                    </a:lnTo>
                    <a:lnTo>
                      <a:pt x="1012" y="2867"/>
                    </a:lnTo>
                    <a:lnTo>
                      <a:pt x="1068" y="2867"/>
                    </a:lnTo>
                    <a:lnTo>
                      <a:pt x="1349" y="2754"/>
                    </a:lnTo>
                    <a:lnTo>
                      <a:pt x="1462" y="2586"/>
                    </a:lnTo>
                    <a:lnTo>
                      <a:pt x="1462" y="2417"/>
                    </a:lnTo>
                    <a:lnTo>
                      <a:pt x="1293" y="2192"/>
                    </a:lnTo>
                    <a:lnTo>
                      <a:pt x="1349" y="2192"/>
                    </a:lnTo>
                    <a:lnTo>
                      <a:pt x="1518" y="2417"/>
                    </a:lnTo>
                    <a:lnTo>
                      <a:pt x="1687" y="2473"/>
                    </a:lnTo>
                    <a:lnTo>
                      <a:pt x="1855" y="2473"/>
                    </a:lnTo>
                    <a:lnTo>
                      <a:pt x="1968" y="2417"/>
                    </a:lnTo>
                    <a:lnTo>
                      <a:pt x="2024" y="2361"/>
                    </a:lnTo>
                    <a:lnTo>
                      <a:pt x="1968" y="2305"/>
                    </a:lnTo>
                    <a:lnTo>
                      <a:pt x="1911" y="2249"/>
                    </a:lnTo>
                    <a:lnTo>
                      <a:pt x="1799" y="2249"/>
                    </a:lnTo>
                    <a:lnTo>
                      <a:pt x="1687" y="2192"/>
                    </a:lnTo>
                    <a:lnTo>
                      <a:pt x="1630" y="2136"/>
                    </a:lnTo>
                    <a:lnTo>
                      <a:pt x="1574" y="2080"/>
                    </a:lnTo>
                    <a:lnTo>
                      <a:pt x="1630" y="2024"/>
                    </a:lnTo>
                    <a:lnTo>
                      <a:pt x="1687" y="2024"/>
                    </a:lnTo>
                    <a:lnTo>
                      <a:pt x="1799" y="1855"/>
                    </a:lnTo>
                    <a:lnTo>
                      <a:pt x="1799" y="1630"/>
                    </a:lnTo>
                    <a:lnTo>
                      <a:pt x="1743" y="1518"/>
                    </a:lnTo>
                    <a:lnTo>
                      <a:pt x="1630" y="1462"/>
                    </a:lnTo>
                    <a:lnTo>
                      <a:pt x="1462" y="1349"/>
                    </a:lnTo>
                    <a:lnTo>
                      <a:pt x="1237" y="1293"/>
                    </a:lnTo>
                    <a:lnTo>
                      <a:pt x="1068" y="1293"/>
                    </a:lnTo>
                    <a:lnTo>
                      <a:pt x="1012" y="1237"/>
                    </a:lnTo>
                    <a:lnTo>
                      <a:pt x="956" y="1124"/>
                    </a:lnTo>
                    <a:lnTo>
                      <a:pt x="956" y="1012"/>
                    </a:lnTo>
                    <a:lnTo>
                      <a:pt x="900" y="843"/>
                    </a:lnTo>
                    <a:lnTo>
                      <a:pt x="900" y="731"/>
                    </a:lnTo>
                    <a:lnTo>
                      <a:pt x="900" y="562"/>
                    </a:lnTo>
                    <a:lnTo>
                      <a:pt x="1012" y="394"/>
                    </a:lnTo>
                    <a:lnTo>
                      <a:pt x="1012" y="562"/>
                    </a:lnTo>
                    <a:lnTo>
                      <a:pt x="1012" y="675"/>
                    </a:lnTo>
                    <a:lnTo>
                      <a:pt x="1125" y="731"/>
                    </a:lnTo>
                    <a:lnTo>
                      <a:pt x="1237" y="731"/>
                    </a:lnTo>
                    <a:lnTo>
                      <a:pt x="1349" y="619"/>
                    </a:lnTo>
                    <a:lnTo>
                      <a:pt x="1462" y="562"/>
                    </a:lnTo>
                    <a:lnTo>
                      <a:pt x="1518" y="450"/>
                    </a:lnTo>
                    <a:lnTo>
                      <a:pt x="1462" y="225"/>
                    </a:lnTo>
                    <a:lnTo>
                      <a:pt x="1406" y="113"/>
                    </a:lnTo>
                    <a:lnTo>
                      <a:pt x="1349" y="57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0" name="Google Shape;20700;p38"/>
              <p:cNvSpPr/>
              <p:nvPr/>
            </p:nvSpPr>
            <p:spPr>
              <a:xfrm>
                <a:off x="420775" y="1665225"/>
                <a:ext cx="26725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024" extrusionOk="0">
                    <a:moveTo>
                      <a:pt x="338" y="1"/>
                    </a:moveTo>
                    <a:lnTo>
                      <a:pt x="226" y="113"/>
                    </a:lnTo>
                    <a:lnTo>
                      <a:pt x="282" y="225"/>
                    </a:lnTo>
                    <a:lnTo>
                      <a:pt x="338" y="282"/>
                    </a:lnTo>
                    <a:lnTo>
                      <a:pt x="394" y="282"/>
                    </a:lnTo>
                    <a:lnTo>
                      <a:pt x="507" y="394"/>
                    </a:lnTo>
                    <a:lnTo>
                      <a:pt x="450" y="563"/>
                    </a:lnTo>
                    <a:lnTo>
                      <a:pt x="394" y="675"/>
                    </a:lnTo>
                    <a:lnTo>
                      <a:pt x="394" y="731"/>
                    </a:lnTo>
                    <a:lnTo>
                      <a:pt x="338" y="787"/>
                    </a:lnTo>
                    <a:lnTo>
                      <a:pt x="57" y="787"/>
                    </a:lnTo>
                    <a:lnTo>
                      <a:pt x="1" y="956"/>
                    </a:lnTo>
                    <a:lnTo>
                      <a:pt x="226" y="956"/>
                    </a:lnTo>
                    <a:lnTo>
                      <a:pt x="282" y="1012"/>
                    </a:lnTo>
                    <a:lnTo>
                      <a:pt x="338" y="956"/>
                    </a:lnTo>
                    <a:lnTo>
                      <a:pt x="507" y="1012"/>
                    </a:lnTo>
                    <a:lnTo>
                      <a:pt x="619" y="1125"/>
                    </a:lnTo>
                    <a:lnTo>
                      <a:pt x="619" y="1237"/>
                    </a:lnTo>
                    <a:lnTo>
                      <a:pt x="619" y="1293"/>
                    </a:lnTo>
                    <a:lnTo>
                      <a:pt x="507" y="1349"/>
                    </a:lnTo>
                    <a:lnTo>
                      <a:pt x="507" y="1406"/>
                    </a:lnTo>
                    <a:lnTo>
                      <a:pt x="507" y="1518"/>
                    </a:lnTo>
                    <a:lnTo>
                      <a:pt x="507" y="1630"/>
                    </a:lnTo>
                    <a:lnTo>
                      <a:pt x="450" y="1687"/>
                    </a:lnTo>
                    <a:lnTo>
                      <a:pt x="507" y="1743"/>
                    </a:lnTo>
                    <a:lnTo>
                      <a:pt x="675" y="1799"/>
                    </a:lnTo>
                    <a:lnTo>
                      <a:pt x="788" y="1968"/>
                    </a:lnTo>
                    <a:lnTo>
                      <a:pt x="900" y="2024"/>
                    </a:lnTo>
                    <a:lnTo>
                      <a:pt x="1012" y="1855"/>
                    </a:lnTo>
                    <a:lnTo>
                      <a:pt x="1012" y="1799"/>
                    </a:lnTo>
                    <a:lnTo>
                      <a:pt x="956" y="1743"/>
                    </a:lnTo>
                    <a:lnTo>
                      <a:pt x="900" y="1630"/>
                    </a:lnTo>
                    <a:lnTo>
                      <a:pt x="900" y="1518"/>
                    </a:lnTo>
                    <a:lnTo>
                      <a:pt x="1012" y="1406"/>
                    </a:lnTo>
                    <a:lnTo>
                      <a:pt x="1069" y="1293"/>
                    </a:lnTo>
                    <a:lnTo>
                      <a:pt x="1069" y="1237"/>
                    </a:lnTo>
                    <a:lnTo>
                      <a:pt x="1012" y="1181"/>
                    </a:lnTo>
                    <a:lnTo>
                      <a:pt x="900" y="1125"/>
                    </a:lnTo>
                    <a:lnTo>
                      <a:pt x="900" y="1068"/>
                    </a:lnTo>
                    <a:lnTo>
                      <a:pt x="1012" y="1012"/>
                    </a:lnTo>
                    <a:lnTo>
                      <a:pt x="956" y="956"/>
                    </a:lnTo>
                    <a:lnTo>
                      <a:pt x="844" y="844"/>
                    </a:lnTo>
                    <a:lnTo>
                      <a:pt x="788" y="731"/>
                    </a:lnTo>
                    <a:lnTo>
                      <a:pt x="900" y="563"/>
                    </a:lnTo>
                    <a:lnTo>
                      <a:pt x="956" y="506"/>
                    </a:lnTo>
                    <a:lnTo>
                      <a:pt x="788" y="450"/>
                    </a:lnTo>
                    <a:lnTo>
                      <a:pt x="619" y="394"/>
                    </a:lnTo>
                    <a:lnTo>
                      <a:pt x="563" y="282"/>
                    </a:lnTo>
                    <a:lnTo>
                      <a:pt x="507" y="57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8E7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1" name="Google Shape;20701;p38"/>
              <p:cNvSpPr/>
              <p:nvPr/>
            </p:nvSpPr>
            <p:spPr>
              <a:xfrm>
                <a:off x="440450" y="1625875"/>
                <a:ext cx="3375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631" extrusionOk="0">
                    <a:moveTo>
                      <a:pt x="675" y="1"/>
                    </a:moveTo>
                    <a:lnTo>
                      <a:pt x="563" y="57"/>
                    </a:lnTo>
                    <a:lnTo>
                      <a:pt x="506" y="169"/>
                    </a:lnTo>
                    <a:lnTo>
                      <a:pt x="506" y="338"/>
                    </a:lnTo>
                    <a:lnTo>
                      <a:pt x="506" y="450"/>
                    </a:lnTo>
                    <a:lnTo>
                      <a:pt x="506" y="563"/>
                    </a:lnTo>
                    <a:lnTo>
                      <a:pt x="394" y="619"/>
                    </a:lnTo>
                    <a:lnTo>
                      <a:pt x="338" y="675"/>
                    </a:lnTo>
                    <a:lnTo>
                      <a:pt x="225" y="788"/>
                    </a:lnTo>
                    <a:lnTo>
                      <a:pt x="113" y="900"/>
                    </a:lnTo>
                    <a:lnTo>
                      <a:pt x="57" y="1181"/>
                    </a:lnTo>
                    <a:lnTo>
                      <a:pt x="1" y="1631"/>
                    </a:lnTo>
                    <a:lnTo>
                      <a:pt x="113" y="1631"/>
                    </a:lnTo>
                    <a:lnTo>
                      <a:pt x="225" y="1518"/>
                    </a:lnTo>
                    <a:lnTo>
                      <a:pt x="282" y="1406"/>
                    </a:lnTo>
                    <a:lnTo>
                      <a:pt x="394" y="1069"/>
                    </a:lnTo>
                    <a:lnTo>
                      <a:pt x="450" y="900"/>
                    </a:lnTo>
                    <a:lnTo>
                      <a:pt x="563" y="844"/>
                    </a:lnTo>
                    <a:lnTo>
                      <a:pt x="788" y="788"/>
                    </a:lnTo>
                    <a:lnTo>
                      <a:pt x="900" y="788"/>
                    </a:lnTo>
                    <a:lnTo>
                      <a:pt x="956" y="844"/>
                    </a:lnTo>
                    <a:lnTo>
                      <a:pt x="1125" y="900"/>
                    </a:lnTo>
                    <a:lnTo>
                      <a:pt x="1237" y="900"/>
                    </a:lnTo>
                    <a:lnTo>
                      <a:pt x="1293" y="844"/>
                    </a:lnTo>
                    <a:lnTo>
                      <a:pt x="1350" y="675"/>
                    </a:lnTo>
                    <a:lnTo>
                      <a:pt x="1350" y="563"/>
                    </a:lnTo>
                    <a:lnTo>
                      <a:pt x="1293" y="450"/>
                    </a:lnTo>
                    <a:lnTo>
                      <a:pt x="1181" y="450"/>
                    </a:lnTo>
                    <a:lnTo>
                      <a:pt x="1125" y="507"/>
                    </a:lnTo>
                    <a:lnTo>
                      <a:pt x="1125" y="450"/>
                    </a:lnTo>
                    <a:lnTo>
                      <a:pt x="1125" y="338"/>
                    </a:lnTo>
                    <a:lnTo>
                      <a:pt x="1069" y="226"/>
                    </a:lnTo>
                    <a:lnTo>
                      <a:pt x="956" y="113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2" name="Google Shape;20702;p38"/>
              <p:cNvSpPr/>
              <p:nvPr/>
            </p:nvSpPr>
            <p:spPr>
              <a:xfrm>
                <a:off x="468550" y="1648375"/>
                <a:ext cx="112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50" extrusionOk="0">
                    <a:moveTo>
                      <a:pt x="113" y="0"/>
                    </a:moveTo>
                    <a:lnTo>
                      <a:pt x="57" y="112"/>
                    </a:lnTo>
                    <a:lnTo>
                      <a:pt x="1" y="225"/>
                    </a:lnTo>
                    <a:lnTo>
                      <a:pt x="57" y="337"/>
                    </a:lnTo>
                    <a:lnTo>
                      <a:pt x="169" y="393"/>
                    </a:lnTo>
                    <a:lnTo>
                      <a:pt x="226" y="450"/>
                    </a:lnTo>
                    <a:lnTo>
                      <a:pt x="394" y="450"/>
                    </a:lnTo>
                    <a:lnTo>
                      <a:pt x="450" y="337"/>
                    </a:lnTo>
                    <a:lnTo>
                      <a:pt x="450" y="225"/>
                    </a:lnTo>
                    <a:lnTo>
                      <a:pt x="394" y="169"/>
                    </a:lnTo>
                    <a:lnTo>
                      <a:pt x="282" y="112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3" name="Google Shape;20703;p38"/>
              <p:cNvSpPr/>
              <p:nvPr/>
            </p:nvSpPr>
            <p:spPr>
              <a:xfrm>
                <a:off x="478400" y="16708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56" y="57"/>
                    </a:lnTo>
                    <a:lnTo>
                      <a:pt x="113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4" name="Google Shape;20704;p38"/>
              <p:cNvSpPr/>
              <p:nvPr/>
            </p:nvSpPr>
            <p:spPr>
              <a:xfrm>
                <a:off x="249350" y="1575300"/>
                <a:ext cx="52025" cy="87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3486" extrusionOk="0">
                    <a:moveTo>
                      <a:pt x="1012" y="0"/>
                    </a:moveTo>
                    <a:lnTo>
                      <a:pt x="956" y="57"/>
                    </a:lnTo>
                    <a:lnTo>
                      <a:pt x="844" y="169"/>
                    </a:lnTo>
                    <a:lnTo>
                      <a:pt x="675" y="281"/>
                    </a:lnTo>
                    <a:lnTo>
                      <a:pt x="619" y="281"/>
                    </a:lnTo>
                    <a:lnTo>
                      <a:pt x="563" y="450"/>
                    </a:lnTo>
                    <a:lnTo>
                      <a:pt x="450" y="562"/>
                    </a:lnTo>
                    <a:lnTo>
                      <a:pt x="169" y="731"/>
                    </a:lnTo>
                    <a:lnTo>
                      <a:pt x="282" y="843"/>
                    </a:lnTo>
                    <a:lnTo>
                      <a:pt x="338" y="900"/>
                    </a:lnTo>
                    <a:lnTo>
                      <a:pt x="394" y="956"/>
                    </a:lnTo>
                    <a:lnTo>
                      <a:pt x="394" y="1012"/>
                    </a:lnTo>
                    <a:lnTo>
                      <a:pt x="282" y="1068"/>
                    </a:lnTo>
                    <a:lnTo>
                      <a:pt x="282" y="1124"/>
                    </a:lnTo>
                    <a:lnTo>
                      <a:pt x="282" y="1181"/>
                    </a:lnTo>
                    <a:lnTo>
                      <a:pt x="394" y="1293"/>
                    </a:lnTo>
                    <a:lnTo>
                      <a:pt x="450" y="1405"/>
                    </a:lnTo>
                    <a:lnTo>
                      <a:pt x="563" y="1462"/>
                    </a:lnTo>
                    <a:lnTo>
                      <a:pt x="619" y="1518"/>
                    </a:lnTo>
                    <a:lnTo>
                      <a:pt x="563" y="1687"/>
                    </a:lnTo>
                    <a:lnTo>
                      <a:pt x="506" y="1799"/>
                    </a:lnTo>
                    <a:lnTo>
                      <a:pt x="506" y="1855"/>
                    </a:lnTo>
                    <a:lnTo>
                      <a:pt x="563" y="1911"/>
                    </a:lnTo>
                    <a:lnTo>
                      <a:pt x="675" y="1855"/>
                    </a:lnTo>
                    <a:lnTo>
                      <a:pt x="731" y="1968"/>
                    </a:lnTo>
                    <a:lnTo>
                      <a:pt x="788" y="2024"/>
                    </a:lnTo>
                    <a:lnTo>
                      <a:pt x="788" y="2080"/>
                    </a:lnTo>
                    <a:lnTo>
                      <a:pt x="788" y="2192"/>
                    </a:lnTo>
                    <a:lnTo>
                      <a:pt x="731" y="2249"/>
                    </a:lnTo>
                    <a:lnTo>
                      <a:pt x="619" y="2249"/>
                    </a:lnTo>
                    <a:lnTo>
                      <a:pt x="506" y="2192"/>
                    </a:lnTo>
                    <a:lnTo>
                      <a:pt x="450" y="2080"/>
                    </a:lnTo>
                    <a:lnTo>
                      <a:pt x="338" y="2024"/>
                    </a:lnTo>
                    <a:lnTo>
                      <a:pt x="225" y="2080"/>
                    </a:lnTo>
                    <a:lnTo>
                      <a:pt x="169" y="2136"/>
                    </a:lnTo>
                    <a:lnTo>
                      <a:pt x="113" y="2192"/>
                    </a:lnTo>
                    <a:lnTo>
                      <a:pt x="57" y="2192"/>
                    </a:lnTo>
                    <a:lnTo>
                      <a:pt x="1" y="2249"/>
                    </a:lnTo>
                    <a:lnTo>
                      <a:pt x="282" y="2249"/>
                    </a:lnTo>
                    <a:lnTo>
                      <a:pt x="338" y="2305"/>
                    </a:lnTo>
                    <a:lnTo>
                      <a:pt x="338" y="2361"/>
                    </a:lnTo>
                    <a:lnTo>
                      <a:pt x="338" y="2530"/>
                    </a:lnTo>
                    <a:lnTo>
                      <a:pt x="394" y="2586"/>
                    </a:lnTo>
                    <a:lnTo>
                      <a:pt x="506" y="2586"/>
                    </a:lnTo>
                    <a:lnTo>
                      <a:pt x="506" y="2698"/>
                    </a:lnTo>
                    <a:lnTo>
                      <a:pt x="563" y="2811"/>
                    </a:lnTo>
                    <a:lnTo>
                      <a:pt x="675" y="2586"/>
                    </a:lnTo>
                    <a:lnTo>
                      <a:pt x="731" y="2473"/>
                    </a:lnTo>
                    <a:lnTo>
                      <a:pt x="844" y="2473"/>
                    </a:lnTo>
                    <a:lnTo>
                      <a:pt x="844" y="2530"/>
                    </a:lnTo>
                    <a:lnTo>
                      <a:pt x="900" y="2811"/>
                    </a:lnTo>
                    <a:lnTo>
                      <a:pt x="900" y="2867"/>
                    </a:lnTo>
                    <a:lnTo>
                      <a:pt x="900" y="2923"/>
                    </a:lnTo>
                    <a:lnTo>
                      <a:pt x="900" y="2979"/>
                    </a:lnTo>
                    <a:lnTo>
                      <a:pt x="1012" y="3035"/>
                    </a:lnTo>
                    <a:lnTo>
                      <a:pt x="956" y="3092"/>
                    </a:lnTo>
                    <a:lnTo>
                      <a:pt x="1012" y="3148"/>
                    </a:lnTo>
                    <a:lnTo>
                      <a:pt x="1069" y="3204"/>
                    </a:lnTo>
                    <a:lnTo>
                      <a:pt x="956" y="3204"/>
                    </a:lnTo>
                    <a:lnTo>
                      <a:pt x="1012" y="3316"/>
                    </a:lnTo>
                    <a:lnTo>
                      <a:pt x="1069" y="3429"/>
                    </a:lnTo>
                    <a:lnTo>
                      <a:pt x="1125" y="3485"/>
                    </a:lnTo>
                    <a:lnTo>
                      <a:pt x="1462" y="3485"/>
                    </a:lnTo>
                    <a:lnTo>
                      <a:pt x="1574" y="3429"/>
                    </a:lnTo>
                    <a:lnTo>
                      <a:pt x="1687" y="3373"/>
                    </a:lnTo>
                    <a:lnTo>
                      <a:pt x="1743" y="3204"/>
                    </a:lnTo>
                    <a:lnTo>
                      <a:pt x="1743" y="3092"/>
                    </a:lnTo>
                    <a:lnTo>
                      <a:pt x="1743" y="2979"/>
                    </a:lnTo>
                    <a:lnTo>
                      <a:pt x="1799" y="2923"/>
                    </a:lnTo>
                    <a:lnTo>
                      <a:pt x="1855" y="2754"/>
                    </a:lnTo>
                    <a:lnTo>
                      <a:pt x="1912" y="2642"/>
                    </a:lnTo>
                    <a:lnTo>
                      <a:pt x="1855" y="2530"/>
                    </a:lnTo>
                    <a:lnTo>
                      <a:pt x="1743" y="2530"/>
                    </a:lnTo>
                    <a:lnTo>
                      <a:pt x="1743" y="2473"/>
                    </a:lnTo>
                    <a:lnTo>
                      <a:pt x="1743" y="2305"/>
                    </a:lnTo>
                    <a:lnTo>
                      <a:pt x="1687" y="2249"/>
                    </a:lnTo>
                    <a:lnTo>
                      <a:pt x="1574" y="2192"/>
                    </a:lnTo>
                    <a:lnTo>
                      <a:pt x="1462" y="2192"/>
                    </a:lnTo>
                    <a:lnTo>
                      <a:pt x="1293" y="2305"/>
                    </a:lnTo>
                    <a:lnTo>
                      <a:pt x="1237" y="2361"/>
                    </a:lnTo>
                    <a:lnTo>
                      <a:pt x="1237" y="2473"/>
                    </a:lnTo>
                    <a:lnTo>
                      <a:pt x="1125" y="2473"/>
                    </a:lnTo>
                    <a:lnTo>
                      <a:pt x="1125" y="2417"/>
                    </a:lnTo>
                    <a:lnTo>
                      <a:pt x="1181" y="2361"/>
                    </a:lnTo>
                    <a:lnTo>
                      <a:pt x="1293" y="2249"/>
                    </a:lnTo>
                    <a:lnTo>
                      <a:pt x="1350" y="2136"/>
                    </a:lnTo>
                    <a:lnTo>
                      <a:pt x="1350" y="2024"/>
                    </a:lnTo>
                    <a:lnTo>
                      <a:pt x="1406" y="1911"/>
                    </a:lnTo>
                    <a:lnTo>
                      <a:pt x="1462" y="1799"/>
                    </a:lnTo>
                    <a:lnTo>
                      <a:pt x="1406" y="1743"/>
                    </a:lnTo>
                    <a:lnTo>
                      <a:pt x="1350" y="1687"/>
                    </a:lnTo>
                    <a:lnTo>
                      <a:pt x="1350" y="1630"/>
                    </a:lnTo>
                    <a:lnTo>
                      <a:pt x="1462" y="1574"/>
                    </a:lnTo>
                    <a:lnTo>
                      <a:pt x="1574" y="1518"/>
                    </a:lnTo>
                    <a:lnTo>
                      <a:pt x="1687" y="1349"/>
                    </a:lnTo>
                    <a:lnTo>
                      <a:pt x="1855" y="1124"/>
                    </a:lnTo>
                    <a:lnTo>
                      <a:pt x="1968" y="1068"/>
                    </a:lnTo>
                    <a:lnTo>
                      <a:pt x="2080" y="1068"/>
                    </a:lnTo>
                    <a:lnTo>
                      <a:pt x="2080" y="1012"/>
                    </a:lnTo>
                    <a:lnTo>
                      <a:pt x="2080" y="900"/>
                    </a:lnTo>
                    <a:lnTo>
                      <a:pt x="1968" y="900"/>
                    </a:lnTo>
                    <a:lnTo>
                      <a:pt x="1912" y="843"/>
                    </a:lnTo>
                    <a:lnTo>
                      <a:pt x="1799" y="675"/>
                    </a:lnTo>
                    <a:lnTo>
                      <a:pt x="1743" y="450"/>
                    </a:lnTo>
                    <a:lnTo>
                      <a:pt x="1687" y="394"/>
                    </a:lnTo>
                    <a:lnTo>
                      <a:pt x="1631" y="338"/>
                    </a:lnTo>
                    <a:lnTo>
                      <a:pt x="1462" y="281"/>
                    </a:lnTo>
                    <a:lnTo>
                      <a:pt x="1237" y="113"/>
                    </a:ln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8E77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5" name="Google Shape;20705;p38"/>
              <p:cNvSpPr/>
              <p:nvPr/>
            </p:nvSpPr>
            <p:spPr>
              <a:xfrm>
                <a:off x="276050" y="1642750"/>
                <a:ext cx="4357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2193" extrusionOk="0">
                    <a:moveTo>
                      <a:pt x="1518" y="0"/>
                    </a:moveTo>
                    <a:lnTo>
                      <a:pt x="1012" y="113"/>
                    </a:lnTo>
                    <a:lnTo>
                      <a:pt x="787" y="225"/>
                    </a:lnTo>
                    <a:lnTo>
                      <a:pt x="619" y="394"/>
                    </a:lnTo>
                    <a:lnTo>
                      <a:pt x="563" y="562"/>
                    </a:lnTo>
                    <a:lnTo>
                      <a:pt x="506" y="618"/>
                    </a:lnTo>
                    <a:lnTo>
                      <a:pt x="450" y="675"/>
                    </a:lnTo>
                    <a:lnTo>
                      <a:pt x="338" y="731"/>
                    </a:lnTo>
                    <a:lnTo>
                      <a:pt x="225" y="787"/>
                    </a:lnTo>
                    <a:lnTo>
                      <a:pt x="225" y="843"/>
                    </a:lnTo>
                    <a:lnTo>
                      <a:pt x="57" y="900"/>
                    </a:lnTo>
                    <a:lnTo>
                      <a:pt x="1" y="956"/>
                    </a:lnTo>
                    <a:lnTo>
                      <a:pt x="1" y="1012"/>
                    </a:lnTo>
                    <a:lnTo>
                      <a:pt x="57" y="1068"/>
                    </a:lnTo>
                    <a:lnTo>
                      <a:pt x="113" y="1124"/>
                    </a:lnTo>
                    <a:lnTo>
                      <a:pt x="338" y="1124"/>
                    </a:lnTo>
                    <a:lnTo>
                      <a:pt x="506" y="1068"/>
                    </a:lnTo>
                    <a:lnTo>
                      <a:pt x="619" y="1068"/>
                    </a:lnTo>
                    <a:lnTo>
                      <a:pt x="956" y="1181"/>
                    </a:lnTo>
                    <a:lnTo>
                      <a:pt x="1068" y="1237"/>
                    </a:lnTo>
                    <a:lnTo>
                      <a:pt x="1068" y="1349"/>
                    </a:lnTo>
                    <a:lnTo>
                      <a:pt x="956" y="1574"/>
                    </a:lnTo>
                    <a:lnTo>
                      <a:pt x="956" y="1686"/>
                    </a:lnTo>
                    <a:lnTo>
                      <a:pt x="1012" y="1799"/>
                    </a:lnTo>
                    <a:lnTo>
                      <a:pt x="1068" y="2080"/>
                    </a:lnTo>
                    <a:lnTo>
                      <a:pt x="1181" y="2136"/>
                    </a:lnTo>
                    <a:lnTo>
                      <a:pt x="1237" y="2192"/>
                    </a:lnTo>
                    <a:lnTo>
                      <a:pt x="1349" y="2136"/>
                    </a:lnTo>
                    <a:lnTo>
                      <a:pt x="1462" y="2024"/>
                    </a:lnTo>
                    <a:lnTo>
                      <a:pt x="1518" y="1911"/>
                    </a:lnTo>
                    <a:lnTo>
                      <a:pt x="1518" y="1799"/>
                    </a:lnTo>
                    <a:lnTo>
                      <a:pt x="1574" y="1630"/>
                    </a:lnTo>
                    <a:lnTo>
                      <a:pt x="1631" y="1462"/>
                    </a:lnTo>
                    <a:lnTo>
                      <a:pt x="1631" y="1293"/>
                    </a:lnTo>
                    <a:lnTo>
                      <a:pt x="1631" y="1181"/>
                    </a:lnTo>
                    <a:lnTo>
                      <a:pt x="1631" y="956"/>
                    </a:lnTo>
                    <a:lnTo>
                      <a:pt x="1574" y="843"/>
                    </a:lnTo>
                    <a:lnTo>
                      <a:pt x="1687" y="675"/>
                    </a:lnTo>
                    <a:lnTo>
                      <a:pt x="1743" y="562"/>
                    </a:lnTo>
                    <a:lnTo>
                      <a:pt x="1743" y="394"/>
                    </a:lnTo>
                    <a:lnTo>
                      <a:pt x="1743" y="225"/>
                    </a:lnTo>
                    <a:lnTo>
                      <a:pt x="1631" y="56"/>
                    </a:lnTo>
                    <a:lnTo>
                      <a:pt x="1574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6" name="Google Shape;20706;p38"/>
              <p:cNvSpPr/>
              <p:nvPr/>
            </p:nvSpPr>
            <p:spPr>
              <a:xfrm>
                <a:off x="260600" y="1651175"/>
                <a:ext cx="182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19" extrusionOk="0">
                    <a:moveTo>
                      <a:pt x="562" y="0"/>
                    </a:moveTo>
                    <a:lnTo>
                      <a:pt x="394" y="57"/>
                    </a:lnTo>
                    <a:lnTo>
                      <a:pt x="281" y="113"/>
                    </a:lnTo>
                    <a:lnTo>
                      <a:pt x="169" y="225"/>
                    </a:lnTo>
                    <a:lnTo>
                      <a:pt x="56" y="281"/>
                    </a:lnTo>
                    <a:lnTo>
                      <a:pt x="56" y="338"/>
                    </a:lnTo>
                    <a:lnTo>
                      <a:pt x="0" y="450"/>
                    </a:lnTo>
                    <a:lnTo>
                      <a:pt x="56" y="563"/>
                    </a:lnTo>
                    <a:lnTo>
                      <a:pt x="225" y="619"/>
                    </a:lnTo>
                    <a:lnTo>
                      <a:pt x="394" y="619"/>
                    </a:lnTo>
                    <a:lnTo>
                      <a:pt x="450" y="563"/>
                    </a:lnTo>
                    <a:lnTo>
                      <a:pt x="394" y="394"/>
                    </a:lnTo>
                    <a:lnTo>
                      <a:pt x="394" y="338"/>
                    </a:lnTo>
                    <a:lnTo>
                      <a:pt x="450" y="281"/>
                    </a:lnTo>
                    <a:lnTo>
                      <a:pt x="506" y="169"/>
                    </a:lnTo>
                    <a:lnTo>
                      <a:pt x="731" y="169"/>
                    </a:lnTo>
                    <a:lnTo>
                      <a:pt x="675" y="113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7" name="Google Shape;20707;p38"/>
              <p:cNvSpPr/>
              <p:nvPr/>
            </p:nvSpPr>
            <p:spPr>
              <a:xfrm>
                <a:off x="247950" y="17087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69" y="1"/>
                    </a:moveTo>
                    <a:lnTo>
                      <a:pt x="0" y="170"/>
                    </a:lnTo>
                    <a:lnTo>
                      <a:pt x="0" y="226"/>
                    </a:lnTo>
                    <a:lnTo>
                      <a:pt x="57" y="282"/>
                    </a:lnTo>
                    <a:lnTo>
                      <a:pt x="169" y="282"/>
                    </a:lnTo>
                    <a:lnTo>
                      <a:pt x="225" y="226"/>
                    </a:lnTo>
                    <a:lnTo>
                      <a:pt x="281" y="170"/>
                    </a:lnTo>
                    <a:lnTo>
                      <a:pt x="281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8" name="Google Shape;20708;p38"/>
              <p:cNvSpPr/>
              <p:nvPr/>
            </p:nvSpPr>
            <p:spPr>
              <a:xfrm>
                <a:off x="269025" y="163852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113" y="282"/>
                    </a:lnTo>
                    <a:lnTo>
                      <a:pt x="169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9" name="Google Shape;20709;p38"/>
              <p:cNvSpPr/>
              <p:nvPr/>
            </p:nvSpPr>
            <p:spPr>
              <a:xfrm>
                <a:off x="269025" y="16469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0" name="Google Shape;20710;p38"/>
              <p:cNvSpPr/>
              <p:nvPr/>
            </p:nvSpPr>
            <p:spPr>
              <a:xfrm>
                <a:off x="246550" y="17158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1"/>
                    </a:moveTo>
                    <a:lnTo>
                      <a:pt x="56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1" name="Google Shape;20711;p38"/>
              <p:cNvSpPr/>
              <p:nvPr/>
            </p:nvSpPr>
            <p:spPr>
              <a:xfrm>
                <a:off x="247950" y="17214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5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2" name="Google Shape;20712;p38"/>
              <p:cNvSpPr/>
              <p:nvPr/>
            </p:nvSpPr>
            <p:spPr>
              <a:xfrm>
                <a:off x="266225" y="16525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3" name="Google Shape;20713;p38"/>
              <p:cNvSpPr/>
              <p:nvPr/>
            </p:nvSpPr>
            <p:spPr>
              <a:xfrm>
                <a:off x="276050" y="16610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4" name="Google Shape;20714;p38"/>
              <p:cNvSpPr/>
              <p:nvPr/>
            </p:nvSpPr>
            <p:spPr>
              <a:xfrm>
                <a:off x="391275" y="1103175"/>
                <a:ext cx="12227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6745" extrusionOk="0">
                    <a:moveTo>
                      <a:pt x="1687" y="3654"/>
                    </a:moveTo>
                    <a:lnTo>
                      <a:pt x="1574" y="3766"/>
                    </a:lnTo>
                    <a:lnTo>
                      <a:pt x="1518" y="3822"/>
                    </a:lnTo>
                    <a:lnTo>
                      <a:pt x="1293" y="3822"/>
                    </a:lnTo>
                    <a:lnTo>
                      <a:pt x="1125" y="3766"/>
                    </a:lnTo>
                    <a:lnTo>
                      <a:pt x="1462" y="3766"/>
                    </a:lnTo>
                    <a:lnTo>
                      <a:pt x="1574" y="3710"/>
                    </a:lnTo>
                    <a:lnTo>
                      <a:pt x="1687" y="3654"/>
                    </a:lnTo>
                    <a:close/>
                    <a:moveTo>
                      <a:pt x="1012" y="0"/>
                    </a:moveTo>
                    <a:lnTo>
                      <a:pt x="956" y="56"/>
                    </a:lnTo>
                    <a:lnTo>
                      <a:pt x="956" y="169"/>
                    </a:lnTo>
                    <a:lnTo>
                      <a:pt x="956" y="225"/>
                    </a:lnTo>
                    <a:lnTo>
                      <a:pt x="900" y="281"/>
                    </a:lnTo>
                    <a:lnTo>
                      <a:pt x="844" y="394"/>
                    </a:lnTo>
                    <a:lnTo>
                      <a:pt x="844" y="506"/>
                    </a:lnTo>
                    <a:lnTo>
                      <a:pt x="900" y="619"/>
                    </a:lnTo>
                    <a:lnTo>
                      <a:pt x="844" y="562"/>
                    </a:lnTo>
                    <a:lnTo>
                      <a:pt x="787" y="450"/>
                    </a:lnTo>
                    <a:lnTo>
                      <a:pt x="675" y="394"/>
                    </a:lnTo>
                    <a:lnTo>
                      <a:pt x="562" y="562"/>
                    </a:lnTo>
                    <a:lnTo>
                      <a:pt x="506" y="562"/>
                    </a:lnTo>
                    <a:lnTo>
                      <a:pt x="394" y="450"/>
                    </a:lnTo>
                    <a:lnTo>
                      <a:pt x="281" y="394"/>
                    </a:lnTo>
                    <a:lnTo>
                      <a:pt x="169" y="450"/>
                    </a:lnTo>
                    <a:lnTo>
                      <a:pt x="57" y="506"/>
                    </a:lnTo>
                    <a:lnTo>
                      <a:pt x="0" y="619"/>
                    </a:lnTo>
                    <a:lnTo>
                      <a:pt x="57" y="731"/>
                    </a:lnTo>
                    <a:lnTo>
                      <a:pt x="113" y="1068"/>
                    </a:lnTo>
                    <a:lnTo>
                      <a:pt x="225" y="1405"/>
                    </a:lnTo>
                    <a:lnTo>
                      <a:pt x="281" y="1799"/>
                    </a:lnTo>
                    <a:lnTo>
                      <a:pt x="281" y="1967"/>
                    </a:lnTo>
                    <a:lnTo>
                      <a:pt x="225" y="2192"/>
                    </a:lnTo>
                    <a:lnTo>
                      <a:pt x="113" y="2417"/>
                    </a:lnTo>
                    <a:lnTo>
                      <a:pt x="113" y="2530"/>
                    </a:lnTo>
                    <a:lnTo>
                      <a:pt x="113" y="2698"/>
                    </a:lnTo>
                    <a:lnTo>
                      <a:pt x="225" y="2754"/>
                    </a:lnTo>
                    <a:lnTo>
                      <a:pt x="169" y="2811"/>
                    </a:lnTo>
                    <a:lnTo>
                      <a:pt x="281" y="2979"/>
                    </a:lnTo>
                    <a:lnTo>
                      <a:pt x="281" y="3148"/>
                    </a:lnTo>
                    <a:lnTo>
                      <a:pt x="169" y="3485"/>
                    </a:lnTo>
                    <a:lnTo>
                      <a:pt x="225" y="3597"/>
                    </a:lnTo>
                    <a:lnTo>
                      <a:pt x="281" y="3710"/>
                    </a:lnTo>
                    <a:lnTo>
                      <a:pt x="450" y="3822"/>
                    </a:lnTo>
                    <a:lnTo>
                      <a:pt x="675" y="3878"/>
                    </a:lnTo>
                    <a:lnTo>
                      <a:pt x="844" y="3991"/>
                    </a:lnTo>
                    <a:lnTo>
                      <a:pt x="900" y="3991"/>
                    </a:lnTo>
                    <a:lnTo>
                      <a:pt x="956" y="3822"/>
                    </a:lnTo>
                    <a:lnTo>
                      <a:pt x="1068" y="3766"/>
                    </a:lnTo>
                    <a:lnTo>
                      <a:pt x="1125" y="3766"/>
                    </a:lnTo>
                    <a:lnTo>
                      <a:pt x="1012" y="3822"/>
                    </a:lnTo>
                    <a:lnTo>
                      <a:pt x="956" y="3878"/>
                    </a:lnTo>
                    <a:lnTo>
                      <a:pt x="956" y="3991"/>
                    </a:lnTo>
                    <a:lnTo>
                      <a:pt x="956" y="4159"/>
                    </a:lnTo>
                    <a:lnTo>
                      <a:pt x="956" y="4272"/>
                    </a:lnTo>
                    <a:lnTo>
                      <a:pt x="900" y="4384"/>
                    </a:lnTo>
                    <a:lnTo>
                      <a:pt x="844" y="4440"/>
                    </a:lnTo>
                    <a:lnTo>
                      <a:pt x="787" y="4497"/>
                    </a:lnTo>
                    <a:lnTo>
                      <a:pt x="844" y="4609"/>
                    </a:lnTo>
                    <a:lnTo>
                      <a:pt x="956" y="4778"/>
                    </a:lnTo>
                    <a:lnTo>
                      <a:pt x="1237" y="4890"/>
                    </a:lnTo>
                    <a:lnTo>
                      <a:pt x="1518" y="4946"/>
                    </a:lnTo>
                    <a:lnTo>
                      <a:pt x="1743" y="4946"/>
                    </a:lnTo>
                    <a:lnTo>
                      <a:pt x="1743" y="4834"/>
                    </a:lnTo>
                    <a:lnTo>
                      <a:pt x="1687" y="4722"/>
                    </a:lnTo>
                    <a:lnTo>
                      <a:pt x="1687" y="4665"/>
                    </a:lnTo>
                    <a:lnTo>
                      <a:pt x="1743" y="4553"/>
                    </a:lnTo>
                    <a:lnTo>
                      <a:pt x="1743" y="4440"/>
                    </a:lnTo>
                    <a:lnTo>
                      <a:pt x="1799" y="4553"/>
                    </a:lnTo>
                    <a:lnTo>
                      <a:pt x="1743" y="4665"/>
                    </a:lnTo>
                    <a:lnTo>
                      <a:pt x="1799" y="4722"/>
                    </a:lnTo>
                    <a:lnTo>
                      <a:pt x="1855" y="4778"/>
                    </a:lnTo>
                    <a:lnTo>
                      <a:pt x="2080" y="4722"/>
                    </a:lnTo>
                    <a:lnTo>
                      <a:pt x="2192" y="4609"/>
                    </a:lnTo>
                    <a:lnTo>
                      <a:pt x="2249" y="4497"/>
                    </a:lnTo>
                    <a:lnTo>
                      <a:pt x="2305" y="4497"/>
                    </a:lnTo>
                    <a:lnTo>
                      <a:pt x="2361" y="4609"/>
                    </a:lnTo>
                    <a:lnTo>
                      <a:pt x="2417" y="4665"/>
                    </a:lnTo>
                    <a:lnTo>
                      <a:pt x="2530" y="4665"/>
                    </a:lnTo>
                    <a:lnTo>
                      <a:pt x="2698" y="4609"/>
                    </a:lnTo>
                    <a:lnTo>
                      <a:pt x="2755" y="4609"/>
                    </a:lnTo>
                    <a:lnTo>
                      <a:pt x="2811" y="4665"/>
                    </a:lnTo>
                    <a:lnTo>
                      <a:pt x="2923" y="4722"/>
                    </a:lnTo>
                    <a:lnTo>
                      <a:pt x="2979" y="4722"/>
                    </a:lnTo>
                    <a:lnTo>
                      <a:pt x="2979" y="4778"/>
                    </a:lnTo>
                    <a:lnTo>
                      <a:pt x="3036" y="5452"/>
                    </a:lnTo>
                    <a:lnTo>
                      <a:pt x="3036" y="5846"/>
                    </a:lnTo>
                    <a:lnTo>
                      <a:pt x="3036" y="6183"/>
                    </a:lnTo>
                    <a:lnTo>
                      <a:pt x="3148" y="6295"/>
                    </a:lnTo>
                    <a:lnTo>
                      <a:pt x="3429" y="6295"/>
                    </a:lnTo>
                    <a:lnTo>
                      <a:pt x="3429" y="6351"/>
                    </a:lnTo>
                    <a:lnTo>
                      <a:pt x="3373" y="6408"/>
                    </a:lnTo>
                    <a:lnTo>
                      <a:pt x="3373" y="6576"/>
                    </a:lnTo>
                    <a:lnTo>
                      <a:pt x="3429" y="6689"/>
                    </a:lnTo>
                    <a:lnTo>
                      <a:pt x="3541" y="6745"/>
                    </a:lnTo>
                    <a:lnTo>
                      <a:pt x="3654" y="6689"/>
                    </a:lnTo>
                    <a:lnTo>
                      <a:pt x="3710" y="6633"/>
                    </a:lnTo>
                    <a:lnTo>
                      <a:pt x="3766" y="6464"/>
                    </a:lnTo>
                    <a:lnTo>
                      <a:pt x="3822" y="6351"/>
                    </a:lnTo>
                    <a:lnTo>
                      <a:pt x="3766" y="6183"/>
                    </a:lnTo>
                    <a:lnTo>
                      <a:pt x="3766" y="6127"/>
                    </a:lnTo>
                    <a:lnTo>
                      <a:pt x="3879" y="6070"/>
                    </a:lnTo>
                    <a:lnTo>
                      <a:pt x="3822" y="6014"/>
                    </a:lnTo>
                    <a:lnTo>
                      <a:pt x="3766" y="5958"/>
                    </a:lnTo>
                    <a:lnTo>
                      <a:pt x="3822" y="5902"/>
                    </a:lnTo>
                    <a:lnTo>
                      <a:pt x="3991" y="5846"/>
                    </a:lnTo>
                    <a:lnTo>
                      <a:pt x="3935" y="5733"/>
                    </a:lnTo>
                    <a:lnTo>
                      <a:pt x="3991" y="5565"/>
                    </a:lnTo>
                    <a:lnTo>
                      <a:pt x="4103" y="5452"/>
                    </a:lnTo>
                    <a:lnTo>
                      <a:pt x="4160" y="5340"/>
                    </a:lnTo>
                    <a:lnTo>
                      <a:pt x="4216" y="5171"/>
                    </a:lnTo>
                    <a:lnTo>
                      <a:pt x="4272" y="5171"/>
                    </a:lnTo>
                    <a:lnTo>
                      <a:pt x="4328" y="5227"/>
                    </a:lnTo>
                    <a:lnTo>
                      <a:pt x="4384" y="5227"/>
                    </a:lnTo>
                    <a:lnTo>
                      <a:pt x="4441" y="5171"/>
                    </a:lnTo>
                    <a:lnTo>
                      <a:pt x="4384" y="5059"/>
                    </a:lnTo>
                    <a:lnTo>
                      <a:pt x="4328" y="4946"/>
                    </a:lnTo>
                    <a:lnTo>
                      <a:pt x="4272" y="4890"/>
                    </a:lnTo>
                    <a:lnTo>
                      <a:pt x="4216" y="4778"/>
                    </a:lnTo>
                    <a:lnTo>
                      <a:pt x="4103" y="4722"/>
                    </a:lnTo>
                    <a:lnTo>
                      <a:pt x="4047" y="4665"/>
                    </a:lnTo>
                    <a:lnTo>
                      <a:pt x="4047" y="4609"/>
                    </a:lnTo>
                    <a:lnTo>
                      <a:pt x="4103" y="4553"/>
                    </a:lnTo>
                    <a:lnTo>
                      <a:pt x="4047" y="4497"/>
                    </a:lnTo>
                    <a:lnTo>
                      <a:pt x="4047" y="4440"/>
                    </a:lnTo>
                    <a:lnTo>
                      <a:pt x="4103" y="4384"/>
                    </a:lnTo>
                    <a:lnTo>
                      <a:pt x="4272" y="4384"/>
                    </a:lnTo>
                    <a:lnTo>
                      <a:pt x="4384" y="4328"/>
                    </a:lnTo>
                    <a:lnTo>
                      <a:pt x="4441" y="4272"/>
                    </a:lnTo>
                    <a:lnTo>
                      <a:pt x="4384" y="4159"/>
                    </a:lnTo>
                    <a:lnTo>
                      <a:pt x="4328" y="4103"/>
                    </a:lnTo>
                    <a:lnTo>
                      <a:pt x="4384" y="4047"/>
                    </a:lnTo>
                    <a:lnTo>
                      <a:pt x="4497" y="3878"/>
                    </a:lnTo>
                    <a:lnTo>
                      <a:pt x="4609" y="3766"/>
                    </a:lnTo>
                    <a:lnTo>
                      <a:pt x="4666" y="3654"/>
                    </a:lnTo>
                    <a:lnTo>
                      <a:pt x="4834" y="3597"/>
                    </a:lnTo>
                    <a:lnTo>
                      <a:pt x="4890" y="3597"/>
                    </a:lnTo>
                    <a:lnTo>
                      <a:pt x="4890" y="3541"/>
                    </a:lnTo>
                    <a:lnTo>
                      <a:pt x="4890" y="3485"/>
                    </a:lnTo>
                    <a:lnTo>
                      <a:pt x="4778" y="3429"/>
                    </a:lnTo>
                    <a:lnTo>
                      <a:pt x="4666" y="3485"/>
                    </a:lnTo>
                    <a:lnTo>
                      <a:pt x="4497" y="3429"/>
                    </a:lnTo>
                    <a:lnTo>
                      <a:pt x="4272" y="3316"/>
                    </a:lnTo>
                    <a:lnTo>
                      <a:pt x="4160" y="3260"/>
                    </a:lnTo>
                    <a:lnTo>
                      <a:pt x="4103" y="3260"/>
                    </a:lnTo>
                    <a:lnTo>
                      <a:pt x="3991" y="3316"/>
                    </a:lnTo>
                    <a:lnTo>
                      <a:pt x="4047" y="3373"/>
                    </a:lnTo>
                    <a:lnTo>
                      <a:pt x="4103" y="3429"/>
                    </a:lnTo>
                    <a:lnTo>
                      <a:pt x="4047" y="3429"/>
                    </a:lnTo>
                    <a:lnTo>
                      <a:pt x="3935" y="3485"/>
                    </a:lnTo>
                    <a:lnTo>
                      <a:pt x="3822" y="3541"/>
                    </a:lnTo>
                    <a:lnTo>
                      <a:pt x="3822" y="3597"/>
                    </a:lnTo>
                    <a:lnTo>
                      <a:pt x="3879" y="3597"/>
                    </a:lnTo>
                    <a:lnTo>
                      <a:pt x="3935" y="3654"/>
                    </a:lnTo>
                    <a:lnTo>
                      <a:pt x="3991" y="3710"/>
                    </a:lnTo>
                    <a:lnTo>
                      <a:pt x="3654" y="3710"/>
                    </a:lnTo>
                    <a:lnTo>
                      <a:pt x="3541" y="3822"/>
                    </a:lnTo>
                    <a:lnTo>
                      <a:pt x="3429" y="3878"/>
                    </a:lnTo>
                    <a:lnTo>
                      <a:pt x="3260" y="4047"/>
                    </a:lnTo>
                    <a:lnTo>
                      <a:pt x="3260" y="4047"/>
                    </a:lnTo>
                    <a:lnTo>
                      <a:pt x="3317" y="3878"/>
                    </a:lnTo>
                    <a:lnTo>
                      <a:pt x="3317" y="3766"/>
                    </a:lnTo>
                    <a:lnTo>
                      <a:pt x="3204" y="3766"/>
                    </a:lnTo>
                    <a:lnTo>
                      <a:pt x="3092" y="3710"/>
                    </a:lnTo>
                    <a:lnTo>
                      <a:pt x="3036" y="3654"/>
                    </a:lnTo>
                    <a:lnTo>
                      <a:pt x="3036" y="3485"/>
                    </a:lnTo>
                    <a:lnTo>
                      <a:pt x="2979" y="3373"/>
                    </a:lnTo>
                    <a:lnTo>
                      <a:pt x="2979" y="3316"/>
                    </a:lnTo>
                    <a:lnTo>
                      <a:pt x="2811" y="3204"/>
                    </a:lnTo>
                    <a:lnTo>
                      <a:pt x="2642" y="3148"/>
                    </a:lnTo>
                    <a:lnTo>
                      <a:pt x="2473" y="2811"/>
                    </a:lnTo>
                    <a:lnTo>
                      <a:pt x="2417" y="2754"/>
                    </a:lnTo>
                    <a:lnTo>
                      <a:pt x="2305" y="2754"/>
                    </a:lnTo>
                    <a:lnTo>
                      <a:pt x="2192" y="2811"/>
                    </a:lnTo>
                    <a:lnTo>
                      <a:pt x="1911" y="3035"/>
                    </a:lnTo>
                    <a:lnTo>
                      <a:pt x="1799" y="3092"/>
                    </a:lnTo>
                    <a:lnTo>
                      <a:pt x="1687" y="3092"/>
                    </a:lnTo>
                    <a:lnTo>
                      <a:pt x="1462" y="2979"/>
                    </a:lnTo>
                    <a:lnTo>
                      <a:pt x="1406" y="2979"/>
                    </a:lnTo>
                    <a:lnTo>
                      <a:pt x="1462" y="2923"/>
                    </a:lnTo>
                    <a:lnTo>
                      <a:pt x="1462" y="2867"/>
                    </a:lnTo>
                    <a:lnTo>
                      <a:pt x="1462" y="2754"/>
                    </a:lnTo>
                    <a:lnTo>
                      <a:pt x="1406" y="2698"/>
                    </a:lnTo>
                    <a:lnTo>
                      <a:pt x="1237" y="2586"/>
                    </a:lnTo>
                    <a:lnTo>
                      <a:pt x="1125" y="2530"/>
                    </a:lnTo>
                    <a:lnTo>
                      <a:pt x="1293" y="2417"/>
                    </a:lnTo>
                    <a:lnTo>
                      <a:pt x="1743" y="2417"/>
                    </a:lnTo>
                    <a:lnTo>
                      <a:pt x="1911" y="2361"/>
                    </a:lnTo>
                    <a:lnTo>
                      <a:pt x="2192" y="2192"/>
                    </a:lnTo>
                    <a:lnTo>
                      <a:pt x="2473" y="1967"/>
                    </a:lnTo>
                    <a:lnTo>
                      <a:pt x="2530" y="1855"/>
                    </a:lnTo>
                    <a:lnTo>
                      <a:pt x="2473" y="1799"/>
                    </a:lnTo>
                    <a:lnTo>
                      <a:pt x="2361" y="1686"/>
                    </a:lnTo>
                    <a:lnTo>
                      <a:pt x="2305" y="1574"/>
                    </a:lnTo>
                    <a:lnTo>
                      <a:pt x="2136" y="1518"/>
                    </a:lnTo>
                    <a:lnTo>
                      <a:pt x="2080" y="1462"/>
                    </a:lnTo>
                    <a:lnTo>
                      <a:pt x="2136" y="1349"/>
                    </a:lnTo>
                    <a:lnTo>
                      <a:pt x="2192" y="1293"/>
                    </a:lnTo>
                    <a:lnTo>
                      <a:pt x="2192" y="1181"/>
                    </a:lnTo>
                    <a:lnTo>
                      <a:pt x="2080" y="1124"/>
                    </a:lnTo>
                    <a:lnTo>
                      <a:pt x="1968" y="956"/>
                    </a:lnTo>
                    <a:lnTo>
                      <a:pt x="2024" y="900"/>
                    </a:lnTo>
                    <a:lnTo>
                      <a:pt x="2080" y="843"/>
                    </a:lnTo>
                    <a:lnTo>
                      <a:pt x="2136" y="787"/>
                    </a:lnTo>
                    <a:lnTo>
                      <a:pt x="2136" y="731"/>
                    </a:lnTo>
                    <a:lnTo>
                      <a:pt x="2024" y="619"/>
                    </a:lnTo>
                    <a:lnTo>
                      <a:pt x="2305" y="731"/>
                    </a:lnTo>
                    <a:lnTo>
                      <a:pt x="2417" y="731"/>
                    </a:lnTo>
                    <a:lnTo>
                      <a:pt x="2530" y="619"/>
                    </a:lnTo>
                    <a:lnTo>
                      <a:pt x="2642" y="450"/>
                    </a:lnTo>
                    <a:lnTo>
                      <a:pt x="2642" y="337"/>
                    </a:lnTo>
                    <a:lnTo>
                      <a:pt x="2586" y="225"/>
                    </a:lnTo>
                    <a:lnTo>
                      <a:pt x="2473" y="113"/>
                    </a:lnTo>
                    <a:lnTo>
                      <a:pt x="2361" y="56"/>
                    </a:lnTo>
                    <a:lnTo>
                      <a:pt x="2305" y="113"/>
                    </a:lnTo>
                    <a:lnTo>
                      <a:pt x="2136" y="225"/>
                    </a:lnTo>
                    <a:lnTo>
                      <a:pt x="1968" y="337"/>
                    </a:lnTo>
                    <a:lnTo>
                      <a:pt x="1911" y="281"/>
                    </a:lnTo>
                    <a:lnTo>
                      <a:pt x="1799" y="113"/>
                    </a:lnTo>
                    <a:lnTo>
                      <a:pt x="1687" y="56"/>
                    </a:lnTo>
                    <a:lnTo>
                      <a:pt x="1349" y="56"/>
                    </a:lnTo>
                    <a:lnTo>
                      <a:pt x="1293" y="113"/>
                    </a:lnTo>
                    <a:lnTo>
                      <a:pt x="1293" y="169"/>
                    </a:lnTo>
                    <a:lnTo>
                      <a:pt x="1406" y="337"/>
                    </a:lnTo>
                    <a:lnTo>
                      <a:pt x="1518" y="506"/>
                    </a:lnTo>
                    <a:lnTo>
                      <a:pt x="1462" y="619"/>
                    </a:lnTo>
                    <a:lnTo>
                      <a:pt x="1293" y="619"/>
                    </a:lnTo>
                    <a:lnTo>
                      <a:pt x="1237" y="562"/>
                    </a:lnTo>
                    <a:lnTo>
                      <a:pt x="1237" y="506"/>
                    </a:lnTo>
                    <a:lnTo>
                      <a:pt x="1237" y="394"/>
                    </a:lnTo>
                    <a:lnTo>
                      <a:pt x="1181" y="337"/>
                    </a:lnTo>
                    <a:lnTo>
                      <a:pt x="1125" y="225"/>
                    </a:lnTo>
                    <a:lnTo>
                      <a:pt x="1181" y="113"/>
                    </a:lnTo>
                    <a:lnTo>
                      <a:pt x="1181" y="56"/>
                    </a:lnTo>
                    <a:lnTo>
                      <a:pt x="1125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5" name="Google Shape;20715;p38"/>
              <p:cNvSpPr/>
              <p:nvPr/>
            </p:nvSpPr>
            <p:spPr>
              <a:xfrm>
                <a:off x="481200" y="1142525"/>
                <a:ext cx="3515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743" extrusionOk="0">
                    <a:moveTo>
                      <a:pt x="956" y="0"/>
                    </a:moveTo>
                    <a:lnTo>
                      <a:pt x="900" y="112"/>
                    </a:lnTo>
                    <a:lnTo>
                      <a:pt x="787" y="169"/>
                    </a:lnTo>
                    <a:lnTo>
                      <a:pt x="787" y="281"/>
                    </a:lnTo>
                    <a:lnTo>
                      <a:pt x="731" y="337"/>
                    </a:lnTo>
                    <a:lnTo>
                      <a:pt x="506" y="337"/>
                    </a:lnTo>
                    <a:lnTo>
                      <a:pt x="450" y="281"/>
                    </a:lnTo>
                    <a:lnTo>
                      <a:pt x="394" y="169"/>
                    </a:lnTo>
                    <a:lnTo>
                      <a:pt x="282" y="281"/>
                    </a:lnTo>
                    <a:lnTo>
                      <a:pt x="282" y="393"/>
                    </a:lnTo>
                    <a:lnTo>
                      <a:pt x="394" y="618"/>
                    </a:lnTo>
                    <a:lnTo>
                      <a:pt x="394" y="731"/>
                    </a:lnTo>
                    <a:lnTo>
                      <a:pt x="394" y="843"/>
                    </a:lnTo>
                    <a:lnTo>
                      <a:pt x="338" y="899"/>
                    </a:lnTo>
                    <a:lnTo>
                      <a:pt x="338" y="1012"/>
                    </a:lnTo>
                    <a:lnTo>
                      <a:pt x="394" y="1237"/>
                    </a:lnTo>
                    <a:lnTo>
                      <a:pt x="338" y="1349"/>
                    </a:lnTo>
                    <a:lnTo>
                      <a:pt x="225" y="1349"/>
                    </a:lnTo>
                    <a:lnTo>
                      <a:pt x="113" y="1293"/>
                    </a:lnTo>
                    <a:lnTo>
                      <a:pt x="57" y="1293"/>
                    </a:lnTo>
                    <a:lnTo>
                      <a:pt x="1" y="1349"/>
                    </a:lnTo>
                    <a:lnTo>
                      <a:pt x="1" y="1405"/>
                    </a:lnTo>
                    <a:lnTo>
                      <a:pt x="113" y="1461"/>
                    </a:lnTo>
                    <a:lnTo>
                      <a:pt x="563" y="1630"/>
                    </a:lnTo>
                    <a:lnTo>
                      <a:pt x="675" y="1574"/>
                    </a:lnTo>
                    <a:lnTo>
                      <a:pt x="731" y="1630"/>
                    </a:lnTo>
                    <a:lnTo>
                      <a:pt x="844" y="1742"/>
                    </a:lnTo>
                    <a:lnTo>
                      <a:pt x="956" y="1742"/>
                    </a:lnTo>
                    <a:lnTo>
                      <a:pt x="1069" y="1686"/>
                    </a:lnTo>
                    <a:lnTo>
                      <a:pt x="1125" y="1630"/>
                    </a:lnTo>
                    <a:lnTo>
                      <a:pt x="1125" y="1518"/>
                    </a:lnTo>
                    <a:lnTo>
                      <a:pt x="1069" y="1349"/>
                    </a:lnTo>
                    <a:lnTo>
                      <a:pt x="1181" y="1237"/>
                    </a:lnTo>
                    <a:lnTo>
                      <a:pt x="1293" y="1180"/>
                    </a:lnTo>
                    <a:lnTo>
                      <a:pt x="1350" y="1124"/>
                    </a:lnTo>
                    <a:lnTo>
                      <a:pt x="1293" y="1068"/>
                    </a:lnTo>
                    <a:lnTo>
                      <a:pt x="1125" y="1124"/>
                    </a:lnTo>
                    <a:lnTo>
                      <a:pt x="1069" y="1012"/>
                    </a:lnTo>
                    <a:lnTo>
                      <a:pt x="1012" y="899"/>
                    </a:lnTo>
                    <a:lnTo>
                      <a:pt x="1012" y="843"/>
                    </a:lnTo>
                    <a:lnTo>
                      <a:pt x="1125" y="787"/>
                    </a:lnTo>
                    <a:lnTo>
                      <a:pt x="1181" y="787"/>
                    </a:lnTo>
                    <a:lnTo>
                      <a:pt x="1181" y="731"/>
                    </a:lnTo>
                    <a:lnTo>
                      <a:pt x="1237" y="618"/>
                    </a:lnTo>
                    <a:lnTo>
                      <a:pt x="1069" y="618"/>
                    </a:lnTo>
                    <a:lnTo>
                      <a:pt x="1069" y="562"/>
                    </a:lnTo>
                    <a:lnTo>
                      <a:pt x="1069" y="506"/>
                    </a:lnTo>
                    <a:lnTo>
                      <a:pt x="1181" y="393"/>
                    </a:lnTo>
                    <a:lnTo>
                      <a:pt x="1293" y="337"/>
                    </a:lnTo>
                    <a:lnTo>
                      <a:pt x="1350" y="281"/>
                    </a:lnTo>
                    <a:lnTo>
                      <a:pt x="1406" y="169"/>
                    </a:lnTo>
                    <a:lnTo>
                      <a:pt x="1350" y="112"/>
                    </a:lnTo>
                    <a:lnTo>
                      <a:pt x="1293" y="112"/>
                    </a:lnTo>
                    <a:lnTo>
                      <a:pt x="1181" y="225"/>
                    </a:lnTo>
                    <a:lnTo>
                      <a:pt x="1069" y="112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6" name="Google Shape;20716;p38"/>
              <p:cNvSpPr/>
              <p:nvPr/>
            </p:nvSpPr>
            <p:spPr>
              <a:xfrm>
                <a:off x="505100" y="12141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7" name="Google Shape;20717;p38"/>
              <p:cNvSpPr/>
              <p:nvPr/>
            </p:nvSpPr>
            <p:spPr>
              <a:xfrm>
                <a:off x="506500" y="12029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8" name="Google Shape;20718;p38"/>
              <p:cNvSpPr/>
              <p:nvPr/>
            </p:nvSpPr>
            <p:spPr>
              <a:xfrm>
                <a:off x="512125" y="11565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9" name="Google Shape;20719;p38"/>
              <p:cNvSpPr/>
              <p:nvPr/>
            </p:nvSpPr>
            <p:spPr>
              <a:xfrm>
                <a:off x="405325" y="1443225"/>
                <a:ext cx="78725" cy="210775"/>
              </a:xfrm>
              <a:custGeom>
                <a:avLst/>
                <a:gdLst/>
                <a:ahLst/>
                <a:cxnLst/>
                <a:rect l="l" t="t" r="r" b="b"/>
                <a:pathLst>
                  <a:path w="3149" h="8431" extrusionOk="0">
                    <a:moveTo>
                      <a:pt x="1580" y="1973"/>
                    </a:moveTo>
                    <a:lnTo>
                      <a:pt x="1630" y="2023"/>
                    </a:lnTo>
                    <a:lnTo>
                      <a:pt x="1743" y="2136"/>
                    </a:lnTo>
                    <a:lnTo>
                      <a:pt x="1743" y="2248"/>
                    </a:lnTo>
                    <a:lnTo>
                      <a:pt x="1687" y="2417"/>
                    </a:lnTo>
                    <a:lnTo>
                      <a:pt x="1687" y="2192"/>
                    </a:lnTo>
                    <a:lnTo>
                      <a:pt x="1687" y="2080"/>
                    </a:lnTo>
                    <a:lnTo>
                      <a:pt x="1580" y="1973"/>
                    </a:lnTo>
                    <a:close/>
                    <a:moveTo>
                      <a:pt x="2530" y="0"/>
                    </a:moveTo>
                    <a:lnTo>
                      <a:pt x="2417" y="56"/>
                    </a:lnTo>
                    <a:lnTo>
                      <a:pt x="2361" y="112"/>
                    </a:lnTo>
                    <a:lnTo>
                      <a:pt x="2361" y="169"/>
                    </a:lnTo>
                    <a:lnTo>
                      <a:pt x="2417" y="281"/>
                    </a:lnTo>
                    <a:lnTo>
                      <a:pt x="2530" y="337"/>
                    </a:lnTo>
                    <a:lnTo>
                      <a:pt x="2530" y="393"/>
                    </a:lnTo>
                    <a:lnTo>
                      <a:pt x="2530" y="450"/>
                    </a:lnTo>
                    <a:lnTo>
                      <a:pt x="2361" y="281"/>
                    </a:lnTo>
                    <a:lnTo>
                      <a:pt x="2193" y="225"/>
                    </a:lnTo>
                    <a:lnTo>
                      <a:pt x="2024" y="281"/>
                    </a:lnTo>
                    <a:lnTo>
                      <a:pt x="1855" y="506"/>
                    </a:lnTo>
                    <a:lnTo>
                      <a:pt x="1743" y="731"/>
                    </a:lnTo>
                    <a:lnTo>
                      <a:pt x="1687" y="1012"/>
                    </a:lnTo>
                    <a:lnTo>
                      <a:pt x="1687" y="1124"/>
                    </a:lnTo>
                    <a:lnTo>
                      <a:pt x="1574" y="1180"/>
                    </a:lnTo>
                    <a:lnTo>
                      <a:pt x="1406" y="1124"/>
                    </a:lnTo>
                    <a:lnTo>
                      <a:pt x="1293" y="1124"/>
                    </a:lnTo>
                    <a:lnTo>
                      <a:pt x="1181" y="1180"/>
                    </a:lnTo>
                    <a:lnTo>
                      <a:pt x="1068" y="1180"/>
                    </a:lnTo>
                    <a:lnTo>
                      <a:pt x="1012" y="1237"/>
                    </a:lnTo>
                    <a:lnTo>
                      <a:pt x="675" y="1237"/>
                    </a:lnTo>
                    <a:lnTo>
                      <a:pt x="619" y="1349"/>
                    </a:lnTo>
                    <a:lnTo>
                      <a:pt x="563" y="1461"/>
                    </a:lnTo>
                    <a:lnTo>
                      <a:pt x="619" y="1574"/>
                    </a:lnTo>
                    <a:lnTo>
                      <a:pt x="787" y="1686"/>
                    </a:lnTo>
                    <a:lnTo>
                      <a:pt x="844" y="1686"/>
                    </a:lnTo>
                    <a:lnTo>
                      <a:pt x="844" y="1742"/>
                    </a:lnTo>
                    <a:lnTo>
                      <a:pt x="787" y="1742"/>
                    </a:lnTo>
                    <a:lnTo>
                      <a:pt x="731" y="1911"/>
                    </a:lnTo>
                    <a:lnTo>
                      <a:pt x="787" y="2023"/>
                    </a:lnTo>
                    <a:lnTo>
                      <a:pt x="956" y="2192"/>
                    </a:lnTo>
                    <a:lnTo>
                      <a:pt x="1012" y="2248"/>
                    </a:lnTo>
                    <a:lnTo>
                      <a:pt x="1125" y="2192"/>
                    </a:lnTo>
                    <a:lnTo>
                      <a:pt x="1237" y="2080"/>
                    </a:lnTo>
                    <a:lnTo>
                      <a:pt x="1349" y="1967"/>
                    </a:lnTo>
                    <a:lnTo>
                      <a:pt x="1462" y="1911"/>
                    </a:lnTo>
                    <a:lnTo>
                      <a:pt x="1574" y="1967"/>
                    </a:lnTo>
                    <a:lnTo>
                      <a:pt x="1462" y="1967"/>
                    </a:lnTo>
                    <a:lnTo>
                      <a:pt x="1349" y="2023"/>
                    </a:lnTo>
                    <a:lnTo>
                      <a:pt x="1237" y="2136"/>
                    </a:lnTo>
                    <a:lnTo>
                      <a:pt x="956" y="2529"/>
                    </a:lnTo>
                    <a:lnTo>
                      <a:pt x="787" y="2698"/>
                    </a:lnTo>
                    <a:lnTo>
                      <a:pt x="563" y="2810"/>
                    </a:lnTo>
                    <a:lnTo>
                      <a:pt x="506" y="2923"/>
                    </a:lnTo>
                    <a:lnTo>
                      <a:pt x="506" y="3035"/>
                    </a:lnTo>
                    <a:lnTo>
                      <a:pt x="619" y="3372"/>
                    </a:lnTo>
                    <a:lnTo>
                      <a:pt x="675" y="3653"/>
                    </a:lnTo>
                    <a:lnTo>
                      <a:pt x="563" y="3541"/>
                    </a:lnTo>
                    <a:lnTo>
                      <a:pt x="394" y="3541"/>
                    </a:lnTo>
                    <a:lnTo>
                      <a:pt x="338" y="3710"/>
                    </a:lnTo>
                    <a:lnTo>
                      <a:pt x="338" y="3822"/>
                    </a:lnTo>
                    <a:lnTo>
                      <a:pt x="282" y="3991"/>
                    </a:lnTo>
                    <a:lnTo>
                      <a:pt x="169" y="4103"/>
                    </a:lnTo>
                    <a:lnTo>
                      <a:pt x="57" y="4215"/>
                    </a:lnTo>
                    <a:lnTo>
                      <a:pt x="57" y="4272"/>
                    </a:lnTo>
                    <a:lnTo>
                      <a:pt x="57" y="4328"/>
                    </a:lnTo>
                    <a:lnTo>
                      <a:pt x="113" y="4384"/>
                    </a:lnTo>
                    <a:lnTo>
                      <a:pt x="169" y="4384"/>
                    </a:lnTo>
                    <a:lnTo>
                      <a:pt x="338" y="4328"/>
                    </a:lnTo>
                    <a:lnTo>
                      <a:pt x="394" y="4328"/>
                    </a:lnTo>
                    <a:lnTo>
                      <a:pt x="282" y="4384"/>
                    </a:lnTo>
                    <a:lnTo>
                      <a:pt x="225" y="4440"/>
                    </a:lnTo>
                    <a:lnTo>
                      <a:pt x="225" y="4553"/>
                    </a:lnTo>
                    <a:lnTo>
                      <a:pt x="169" y="4665"/>
                    </a:lnTo>
                    <a:lnTo>
                      <a:pt x="113" y="4777"/>
                    </a:lnTo>
                    <a:lnTo>
                      <a:pt x="0" y="4890"/>
                    </a:lnTo>
                    <a:lnTo>
                      <a:pt x="0" y="5227"/>
                    </a:lnTo>
                    <a:lnTo>
                      <a:pt x="57" y="5340"/>
                    </a:lnTo>
                    <a:lnTo>
                      <a:pt x="169" y="5452"/>
                    </a:lnTo>
                    <a:lnTo>
                      <a:pt x="282" y="5564"/>
                    </a:lnTo>
                    <a:lnTo>
                      <a:pt x="338" y="5733"/>
                    </a:lnTo>
                    <a:lnTo>
                      <a:pt x="338" y="5845"/>
                    </a:lnTo>
                    <a:lnTo>
                      <a:pt x="225" y="6014"/>
                    </a:lnTo>
                    <a:lnTo>
                      <a:pt x="113" y="6070"/>
                    </a:lnTo>
                    <a:lnTo>
                      <a:pt x="113" y="6183"/>
                    </a:lnTo>
                    <a:lnTo>
                      <a:pt x="113" y="6295"/>
                    </a:lnTo>
                    <a:lnTo>
                      <a:pt x="169" y="6407"/>
                    </a:lnTo>
                    <a:lnTo>
                      <a:pt x="394" y="6520"/>
                    </a:lnTo>
                    <a:lnTo>
                      <a:pt x="450" y="6632"/>
                    </a:lnTo>
                    <a:lnTo>
                      <a:pt x="506" y="6745"/>
                    </a:lnTo>
                    <a:lnTo>
                      <a:pt x="619" y="6801"/>
                    </a:lnTo>
                    <a:lnTo>
                      <a:pt x="338" y="6801"/>
                    </a:lnTo>
                    <a:lnTo>
                      <a:pt x="282" y="6913"/>
                    </a:lnTo>
                    <a:lnTo>
                      <a:pt x="338" y="7082"/>
                    </a:lnTo>
                    <a:lnTo>
                      <a:pt x="394" y="7082"/>
                    </a:lnTo>
                    <a:lnTo>
                      <a:pt x="506" y="7138"/>
                    </a:lnTo>
                    <a:lnTo>
                      <a:pt x="619" y="7082"/>
                    </a:lnTo>
                    <a:lnTo>
                      <a:pt x="844" y="7026"/>
                    </a:lnTo>
                    <a:lnTo>
                      <a:pt x="1068" y="7026"/>
                    </a:lnTo>
                    <a:lnTo>
                      <a:pt x="1181" y="7419"/>
                    </a:lnTo>
                    <a:lnTo>
                      <a:pt x="956" y="7532"/>
                    </a:lnTo>
                    <a:lnTo>
                      <a:pt x="900" y="7588"/>
                    </a:lnTo>
                    <a:lnTo>
                      <a:pt x="844" y="7588"/>
                    </a:lnTo>
                    <a:lnTo>
                      <a:pt x="787" y="7475"/>
                    </a:lnTo>
                    <a:lnTo>
                      <a:pt x="900" y="7251"/>
                    </a:lnTo>
                    <a:lnTo>
                      <a:pt x="900" y="7194"/>
                    </a:lnTo>
                    <a:lnTo>
                      <a:pt x="844" y="7194"/>
                    </a:lnTo>
                    <a:lnTo>
                      <a:pt x="731" y="7251"/>
                    </a:lnTo>
                    <a:lnTo>
                      <a:pt x="619" y="7251"/>
                    </a:lnTo>
                    <a:lnTo>
                      <a:pt x="506" y="7475"/>
                    </a:lnTo>
                    <a:lnTo>
                      <a:pt x="450" y="7700"/>
                    </a:lnTo>
                    <a:lnTo>
                      <a:pt x="506" y="7813"/>
                    </a:lnTo>
                    <a:lnTo>
                      <a:pt x="506" y="7869"/>
                    </a:lnTo>
                    <a:lnTo>
                      <a:pt x="563" y="7981"/>
                    </a:lnTo>
                    <a:lnTo>
                      <a:pt x="619" y="8037"/>
                    </a:lnTo>
                    <a:lnTo>
                      <a:pt x="563" y="8206"/>
                    </a:lnTo>
                    <a:lnTo>
                      <a:pt x="563" y="8262"/>
                    </a:lnTo>
                    <a:lnTo>
                      <a:pt x="619" y="8318"/>
                    </a:lnTo>
                    <a:lnTo>
                      <a:pt x="1125" y="8318"/>
                    </a:lnTo>
                    <a:lnTo>
                      <a:pt x="1293" y="8431"/>
                    </a:lnTo>
                    <a:lnTo>
                      <a:pt x="1349" y="8318"/>
                    </a:lnTo>
                    <a:lnTo>
                      <a:pt x="1349" y="8262"/>
                    </a:lnTo>
                    <a:lnTo>
                      <a:pt x="1237" y="8094"/>
                    </a:lnTo>
                    <a:lnTo>
                      <a:pt x="1237" y="7981"/>
                    </a:lnTo>
                    <a:lnTo>
                      <a:pt x="1293" y="7925"/>
                    </a:lnTo>
                    <a:lnTo>
                      <a:pt x="1349" y="7925"/>
                    </a:lnTo>
                    <a:lnTo>
                      <a:pt x="1518" y="7981"/>
                    </a:lnTo>
                    <a:lnTo>
                      <a:pt x="1630" y="8037"/>
                    </a:lnTo>
                    <a:lnTo>
                      <a:pt x="1743" y="8037"/>
                    </a:lnTo>
                    <a:lnTo>
                      <a:pt x="1799" y="7981"/>
                    </a:lnTo>
                    <a:lnTo>
                      <a:pt x="1968" y="7925"/>
                    </a:lnTo>
                    <a:lnTo>
                      <a:pt x="1968" y="7869"/>
                    </a:lnTo>
                    <a:lnTo>
                      <a:pt x="1968" y="7756"/>
                    </a:lnTo>
                    <a:lnTo>
                      <a:pt x="1911" y="7588"/>
                    </a:lnTo>
                    <a:lnTo>
                      <a:pt x="1799" y="7475"/>
                    </a:lnTo>
                    <a:lnTo>
                      <a:pt x="1630" y="7363"/>
                    </a:lnTo>
                    <a:lnTo>
                      <a:pt x="1574" y="7194"/>
                    </a:lnTo>
                    <a:lnTo>
                      <a:pt x="1518" y="6913"/>
                    </a:lnTo>
                    <a:lnTo>
                      <a:pt x="1349" y="6688"/>
                    </a:lnTo>
                    <a:lnTo>
                      <a:pt x="1349" y="6632"/>
                    </a:lnTo>
                    <a:lnTo>
                      <a:pt x="1462" y="6632"/>
                    </a:lnTo>
                    <a:lnTo>
                      <a:pt x="1462" y="6520"/>
                    </a:lnTo>
                    <a:lnTo>
                      <a:pt x="1406" y="6183"/>
                    </a:lnTo>
                    <a:lnTo>
                      <a:pt x="1406" y="5789"/>
                    </a:lnTo>
                    <a:lnTo>
                      <a:pt x="1293" y="5452"/>
                    </a:lnTo>
                    <a:lnTo>
                      <a:pt x="1237" y="5283"/>
                    </a:lnTo>
                    <a:lnTo>
                      <a:pt x="1125" y="5115"/>
                    </a:lnTo>
                    <a:lnTo>
                      <a:pt x="1237" y="5115"/>
                    </a:lnTo>
                    <a:lnTo>
                      <a:pt x="1293" y="5059"/>
                    </a:lnTo>
                    <a:lnTo>
                      <a:pt x="1293" y="5115"/>
                    </a:lnTo>
                    <a:lnTo>
                      <a:pt x="1349" y="5171"/>
                    </a:lnTo>
                    <a:lnTo>
                      <a:pt x="1462" y="5227"/>
                    </a:lnTo>
                    <a:lnTo>
                      <a:pt x="1630" y="5171"/>
                    </a:lnTo>
                    <a:lnTo>
                      <a:pt x="1687" y="5115"/>
                    </a:lnTo>
                    <a:lnTo>
                      <a:pt x="1687" y="5002"/>
                    </a:lnTo>
                    <a:lnTo>
                      <a:pt x="1630" y="4777"/>
                    </a:lnTo>
                    <a:lnTo>
                      <a:pt x="1743" y="4665"/>
                    </a:lnTo>
                    <a:lnTo>
                      <a:pt x="1855" y="4609"/>
                    </a:lnTo>
                    <a:lnTo>
                      <a:pt x="2024" y="4553"/>
                    </a:lnTo>
                    <a:lnTo>
                      <a:pt x="2136" y="4440"/>
                    </a:lnTo>
                    <a:lnTo>
                      <a:pt x="2193" y="4384"/>
                    </a:lnTo>
                    <a:lnTo>
                      <a:pt x="2193" y="4272"/>
                    </a:lnTo>
                    <a:lnTo>
                      <a:pt x="2136" y="4159"/>
                    </a:lnTo>
                    <a:lnTo>
                      <a:pt x="1968" y="4047"/>
                    </a:lnTo>
                    <a:lnTo>
                      <a:pt x="1799" y="3991"/>
                    </a:lnTo>
                    <a:lnTo>
                      <a:pt x="1574" y="3822"/>
                    </a:lnTo>
                    <a:lnTo>
                      <a:pt x="1574" y="3710"/>
                    </a:lnTo>
                    <a:lnTo>
                      <a:pt x="1687" y="3597"/>
                    </a:lnTo>
                    <a:lnTo>
                      <a:pt x="1799" y="3597"/>
                    </a:lnTo>
                    <a:lnTo>
                      <a:pt x="1799" y="3653"/>
                    </a:lnTo>
                    <a:lnTo>
                      <a:pt x="1968" y="3878"/>
                    </a:lnTo>
                    <a:lnTo>
                      <a:pt x="2136" y="4103"/>
                    </a:lnTo>
                    <a:lnTo>
                      <a:pt x="2249" y="4215"/>
                    </a:lnTo>
                    <a:lnTo>
                      <a:pt x="2305" y="4272"/>
                    </a:lnTo>
                    <a:lnTo>
                      <a:pt x="2417" y="4272"/>
                    </a:lnTo>
                    <a:lnTo>
                      <a:pt x="2474" y="4159"/>
                    </a:lnTo>
                    <a:lnTo>
                      <a:pt x="2530" y="4047"/>
                    </a:lnTo>
                    <a:lnTo>
                      <a:pt x="2474" y="3934"/>
                    </a:lnTo>
                    <a:lnTo>
                      <a:pt x="2417" y="3822"/>
                    </a:lnTo>
                    <a:lnTo>
                      <a:pt x="2305" y="3710"/>
                    </a:lnTo>
                    <a:lnTo>
                      <a:pt x="2193" y="3541"/>
                    </a:lnTo>
                    <a:lnTo>
                      <a:pt x="2193" y="3429"/>
                    </a:lnTo>
                    <a:lnTo>
                      <a:pt x="2305" y="3316"/>
                    </a:lnTo>
                    <a:lnTo>
                      <a:pt x="2474" y="3260"/>
                    </a:lnTo>
                    <a:lnTo>
                      <a:pt x="2530" y="3148"/>
                    </a:lnTo>
                    <a:lnTo>
                      <a:pt x="2474" y="3035"/>
                    </a:lnTo>
                    <a:lnTo>
                      <a:pt x="2474" y="2923"/>
                    </a:lnTo>
                    <a:lnTo>
                      <a:pt x="2530" y="2810"/>
                    </a:lnTo>
                    <a:lnTo>
                      <a:pt x="2530" y="2754"/>
                    </a:lnTo>
                    <a:lnTo>
                      <a:pt x="2586" y="2698"/>
                    </a:lnTo>
                    <a:lnTo>
                      <a:pt x="2642" y="2642"/>
                    </a:lnTo>
                    <a:lnTo>
                      <a:pt x="2642" y="2585"/>
                    </a:lnTo>
                    <a:lnTo>
                      <a:pt x="2586" y="2529"/>
                    </a:lnTo>
                    <a:lnTo>
                      <a:pt x="2474" y="2473"/>
                    </a:lnTo>
                    <a:lnTo>
                      <a:pt x="2305" y="2361"/>
                    </a:lnTo>
                    <a:lnTo>
                      <a:pt x="2305" y="2248"/>
                    </a:lnTo>
                    <a:lnTo>
                      <a:pt x="2361" y="2136"/>
                    </a:lnTo>
                    <a:lnTo>
                      <a:pt x="2530" y="2080"/>
                    </a:lnTo>
                    <a:lnTo>
                      <a:pt x="2530" y="2023"/>
                    </a:lnTo>
                    <a:lnTo>
                      <a:pt x="2530" y="1911"/>
                    </a:lnTo>
                    <a:lnTo>
                      <a:pt x="2474" y="1855"/>
                    </a:lnTo>
                    <a:lnTo>
                      <a:pt x="2417" y="1855"/>
                    </a:lnTo>
                    <a:lnTo>
                      <a:pt x="2249" y="1911"/>
                    </a:lnTo>
                    <a:lnTo>
                      <a:pt x="2080" y="1911"/>
                    </a:lnTo>
                    <a:lnTo>
                      <a:pt x="2024" y="1855"/>
                    </a:lnTo>
                    <a:lnTo>
                      <a:pt x="2024" y="1799"/>
                    </a:lnTo>
                    <a:lnTo>
                      <a:pt x="2193" y="1742"/>
                    </a:lnTo>
                    <a:lnTo>
                      <a:pt x="2193" y="1630"/>
                    </a:lnTo>
                    <a:lnTo>
                      <a:pt x="2136" y="1574"/>
                    </a:lnTo>
                    <a:lnTo>
                      <a:pt x="2136" y="1461"/>
                    </a:lnTo>
                    <a:lnTo>
                      <a:pt x="2136" y="1405"/>
                    </a:lnTo>
                    <a:lnTo>
                      <a:pt x="2249" y="1180"/>
                    </a:lnTo>
                    <a:lnTo>
                      <a:pt x="2193" y="1068"/>
                    </a:lnTo>
                    <a:lnTo>
                      <a:pt x="2193" y="1012"/>
                    </a:lnTo>
                    <a:lnTo>
                      <a:pt x="2249" y="956"/>
                    </a:lnTo>
                    <a:lnTo>
                      <a:pt x="2586" y="956"/>
                    </a:lnTo>
                    <a:lnTo>
                      <a:pt x="2698" y="1012"/>
                    </a:lnTo>
                    <a:lnTo>
                      <a:pt x="2755" y="1068"/>
                    </a:lnTo>
                    <a:lnTo>
                      <a:pt x="2811" y="1124"/>
                    </a:lnTo>
                    <a:lnTo>
                      <a:pt x="2923" y="1124"/>
                    </a:lnTo>
                    <a:lnTo>
                      <a:pt x="2979" y="1068"/>
                    </a:lnTo>
                    <a:lnTo>
                      <a:pt x="2979" y="1012"/>
                    </a:lnTo>
                    <a:lnTo>
                      <a:pt x="2979" y="843"/>
                    </a:lnTo>
                    <a:lnTo>
                      <a:pt x="3036" y="731"/>
                    </a:lnTo>
                    <a:lnTo>
                      <a:pt x="3092" y="618"/>
                    </a:lnTo>
                    <a:lnTo>
                      <a:pt x="3148" y="506"/>
                    </a:lnTo>
                    <a:lnTo>
                      <a:pt x="3148" y="450"/>
                    </a:lnTo>
                    <a:lnTo>
                      <a:pt x="3036" y="337"/>
                    </a:lnTo>
                    <a:lnTo>
                      <a:pt x="2979" y="281"/>
                    </a:lnTo>
                    <a:lnTo>
                      <a:pt x="2923" y="225"/>
                    </a:lnTo>
                    <a:lnTo>
                      <a:pt x="2979" y="169"/>
                    </a:lnTo>
                    <a:lnTo>
                      <a:pt x="2923" y="56"/>
                    </a:lnTo>
                    <a:lnTo>
                      <a:pt x="2698" y="56"/>
                    </a:lnTo>
                    <a:lnTo>
                      <a:pt x="2642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0" name="Google Shape;20720;p38"/>
              <p:cNvSpPr/>
              <p:nvPr/>
            </p:nvSpPr>
            <p:spPr>
              <a:xfrm>
                <a:off x="402525" y="1415100"/>
                <a:ext cx="70275" cy="126500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5060" extrusionOk="0">
                    <a:moveTo>
                      <a:pt x="1405" y="1"/>
                    </a:moveTo>
                    <a:lnTo>
                      <a:pt x="1124" y="57"/>
                    </a:lnTo>
                    <a:lnTo>
                      <a:pt x="956" y="170"/>
                    </a:lnTo>
                    <a:lnTo>
                      <a:pt x="956" y="338"/>
                    </a:lnTo>
                    <a:lnTo>
                      <a:pt x="1068" y="563"/>
                    </a:lnTo>
                    <a:lnTo>
                      <a:pt x="1124" y="675"/>
                    </a:lnTo>
                    <a:lnTo>
                      <a:pt x="1124" y="788"/>
                    </a:lnTo>
                    <a:lnTo>
                      <a:pt x="1068" y="900"/>
                    </a:lnTo>
                    <a:lnTo>
                      <a:pt x="956" y="1125"/>
                    </a:lnTo>
                    <a:lnTo>
                      <a:pt x="899" y="1406"/>
                    </a:lnTo>
                    <a:lnTo>
                      <a:pt x="899" y="1912"/>
                    </a:lnTo>
                    <a:lnTo>
                      <a:pt x="843" y="2024"/>
                    </a:lnTo>
                    <a:lnTo>
                      <a:pt x="562" y="2249"/>
                    </a:lnTo>
                    <a:lnTo>
                      <a:pt x="450" y="2362"/>
                    </a:lnTo>
                    <a:lnTo>
                      <a:pt x="394" y="2530"/>
                    </a:lnTo>
                    <a:lnTo>
                      <a:pt x="450" y="2586"/>
                    </a:lnTo>
                    <a:lnTo>
                      <a:pt x="450" y="2643"/>
                    </a:lnTo>
                    <a:lnTo>
                      <a:pt x="394" y="2586"/>
                    </a:lnTo>
                    <a:lnTo>
                      <a:pt x="337" y="2586"/>
                    </a:lnTo>
                    <a:lnTo>
                      <a:pt x="281" y="2643"/>
                    </a:lnTo>
                    <a:lnTo>
                      <a:pt x="394" y="2867"/>
                    </a:lnTo>
                    <a:lnTo>
                      <a:pt x="394" y="3092"/>
                    </a:lnTo>
                    <a:lnTo>
                      <a:pt x="506" y="3486"/>
                    </a:lnTo>
                    <a:lnTo>
                      <a:pt x="562" y="3542"/>
                    </a:lnTo>
                    <a:lnTo>
                      <a:pt x="618" y="3598"/>
                    </a:lnTo>
                    <a:lnTo>
                      <a:pt x="618" y="3598"/>
                    </a:lnTo>
                    <a:lnTo>
                      <a:pt x="450" y="3542"/>
                    </a:lnTo>
                    <a:lnTo>
                      <a:pt x="281" y="3598"/>
                    </a:lnTo>
                    <a:lnTo>
                      <a:pt x="281" y="3710"/>
                    </a:lnTo>
                    <a:lnTo>
                      <a:pt x="281" y="3879"/>
                    </a:lnTo>
                    <a:lnTo>
                      <a:pt x="281" y="3992"/>
                    </a:lnTo>
                    <a:lnTo>
                      <a:pt x="225" y="4104"/>
                    </a:lnTo>
                    <a:lnTo>
                      <a:pt x="112" y="4216"/>
                    </a:lnTo>
                    <a:lnTo>
                      <a:pt x="0" y="4329"/>
                    </a:lnTo>
                    <a:lnTo>
                      <a:pt x="0" y="4385"/>
                    </a:lnTo>
                    <a:lnTo>
                      <a:pt x="0" y="4554"/>
                    </a:lnTo>
                    <a:lnTo>
                      <a:pt x="112" y="4778"/>
                    </a:lnTo>
                    <a:lnTo>
                      <a:pt x="225" y="4835"/>
                    </a:lnTo>
                    <a:lnTo>
                      <a:pt x="337" y="4835"/>
                    </a:lnTo>
                    <a:lnTo>
                      <a:pt x="450" y="4722"/>
                    </a:lnTo>
                    <a:lnTo>
                      <a:pt x="506" y="4666"/>
                    </a:lnTo>
                    <a:lnTo>
                      <a:pt x="562" y="4722"/>
                    </a:lnTo>
                    <a:lnTo>
                      <a:pt x="618" y="4722"/>
                    </a:lnTo>
                    <a:lnTo>
                      <a:pt x="675" y="4835"/>
                    </a:lnTo>
                    <a:lnTo>
                      <a:pt x="731" y="4947"/>
                    </a:lnTo>
                    <a:lnTo>
                      <a:pt x="787" y="5003"/>
                    </a:lnTo>
                    <a:lnTo>
                      <a:pt x="843" y="5059"/>
                    </a:lnTo>
                    <a:lnTo>
                      <a:pt x="899" y="4891"/>
                    </a:lnTo>
                    <a:lnTo>
                      <a:pt x="843" y="4722"/>
                    </a:lnTo>
                    <a:lnTo>
                      <a:pt x="787" y="4610"/>
                    </a:lnTo>
                    <a:lnTo>
                      <a:pt x="843" y="4441"/>
                    </a:lnTo>
                    <a:lnTo>
                      <a:pt x="843" y="4329"/>
                    </a:lnTo>
                    <a:lnTo>
                      <a:pt x="787" y="4273"/>
                    </a:lnTo>
                    <a:lnTo>
                      <a:pt x="731" y="4160"/>
                    </a:lnTo>
                    <a:lnTo>
                      <a:pt x="731" y="4104"/>
                    </a:lnTo>
                    <a:lnTo>
                      <a:pt x="731" y="3992"/>
                    </a:lnTo>
                    <a:lnTo>
                      <a:pt x="787" y="3935"/>
                    </a:lnTo>
                    <a:lnTo>
                      <a:pt x="899" y="3935"/>
                    </a:lnTo>
                    <a:lnTo>
                      <a:pt x="956" y="3879"/>
                    </a:lnTo>
                    <a:lnTo>
                      <a:pt x="1068" y="3823"/>
                    </a:lnTo>
                    <a:lnTo>
                      <a:pt x="1237" y="3767"/>
                    </a:lnTo>
                    <a:lnTo>
                      <a:pt x="1349" y="3654"/>
                    </a:lnTo>
                    <a:lnTo>
                      <a:pt x="1293" y="3542"/>
                    </a:lnTo>
                    <a:lnTo>
                      <a:pt x="1237" y="3542"/>
                    </a:lnTo>
                    <a:lnTo>
                      <a:pt x="1237" y="3486"/>
                    </a:lnTo>
                    <a:lnTo>
                      <a:pt x="1293" y="3373"/>
                    </a:lnTo>
                    <a:lnTo>
                      <a:pt x="1349" y="3317"/>
                    </a:lnTo>
                    <a:lnTo>
                      <a:pt x="1405" y="3373"/>
                    </a:lnTo>
                    <a:lnTo>
                      <a:pt x="1574" y="3429"/>
                    </a:lnTo>
                    <a:lnTo>
                      <a:pt x="1574" y="3261"/>
                    </a:lnTo>
                    <a:lnTo>
                      <a:pt x="1574" y="3205"/>
                    </a:lnTo>
                    <a:lnTo>
                      <a:pt x="1574" y="3148"/>
                    </a:lnTo>
                    <a:lnTo>
                      <a:pt x="1630" y="3148"/>
                    </a:lnTo>
                    <a:lnTo>
                      <a:pt x="1686" y="3205"/>
                    </a:lnTo>
                    <a:lnTo>
                      <a:pt x="1742" y="3261"/>
                    </a:lnTo>
                    <a:lnTo>
                      <a:pt x="1742" y="3542"/>
                    </a:lnTo>
                    <a:lnTo>
                      <a:pt x="1742" y="3654"/>
                    </a:lnTo>
                    <a:lnTo>
                      <a:pt x="1799" y="3710"/>
                    </a:lnTo>
                    <a:lnTo>
                      <a:pt x="1855" y="3710"/>
                    </a:lnTo>
                    <a:lnTo>
                      <a:pt x="1911" y="3598"/>
                    </a:lnTo>
                    <a:lnTo>
                      <a:pt x="1911" y="3542"/>
                    </a:lnTo>
                    <a:lnTo>
                      <a:pt x="1967" y="3429"/>
                    </a:lnTo>
                    <a:lnTo>
                      <a:pt x="2023" y="3373"/>
                    </a:lnTo>
                    <a:lnTo>
                      <a:pt x="1967" y="3317"/>
                    </a:lnTo>
                    <a:lnTo>
                      <a:pt x="1911" y="3261"/>
                    </a:lnTo>
                    <a:lnTo>
                      <a:pt x="1855" y="3205"/>
                    </a:lnTo>
                    <a:lnTo>
                      <a:pt x="1686" y="2980"/>
                    </a:lnTo>
                    <a:lnTo>
                      <a:pt x="1574" y="2867"/>
                    </a:lnTo>
                    <a:lnTo>
                      <a:pt x="1461" y="2980"/>
                    </a:lnTo>
                    <a:lnTo>
                      <a:pt x="1293" y="3148"/>
                    </a:lnTo>
                    <a:lnTo>
                      <a:pt x="1237" y="3261"/>
                    </a:lnTo>
                    <a:lnTo>
                      <a:pt x="1124" y="3261"/>
                    </a:lnTo>
                    <a:lnTo>
                      <a:pt x="1068" y="3205"/>
                    </a:lnTo>
                    <a:lnTo>
                      <a:pt x="1012" y="3092"/>
                    </a:lnTo>
                    <a:lnTo>
                      <a:pt x="956" y="3036"/>
                    </a:lnTo>
                    <a:lnTo>
                      <a:pt x="899" y="2980"/>
                    </a:lnTo>
                    <a:lnTo>
                      <a:pt x="956" y="2924"/>
                    </a:lnTo>
                    <a:lnTo>
                      <a:pt x="1068" y="2924"/>
                    </a:lnTo>
                    <a:lnTo>
                      <a:pt x="1180" y="2867"/>
                    </a:lnTo>
                    <a:lnTo>
                      <a:pt x="1237" y="2811"/>
                    </a:lnTo>
                    <a:lnTo>
                      <a:pt x="1180" y="2699"/>
                    </a:lnTo>
                    <a:lnTo>
                      <a:pt x="1124" y="2643"/>
                    </a:lnTo>
                    <a:lnTo>
                      <a:pt x="1012" y="2643"/>
                    </a:lnTo>
                    <a:lnTo>
                      <a:pt x="899" y="2699"/>
                    </a:lnTo>
                    <a:lnTo>
                      <a:pt x="787" y="2699"/>
                    </a:lnTo>
                    <a:lnTo>
                      <a:pt x="731" y="2643"/>
                    </a:lnTo>
                    <a:lnTo>
                      <a:pt x="787" y="2474"/>
                    </a:lnTo>
                    <a:lnTo>
                      <a:pt x="899" y="2418"/>
                    </a:lnTo>
                    <a:lnTo>
                      <a:pt x="956" y="2530"/>
                    </a:lnTo>
                    <a:lnTo>
                      <a:pt x="1012" y="2530"/>
                    </a:lnTo>
                    <a:lnTo>
                      <a:pt x="1012" y="2474"/>
                    </a:lnTo>
                    <a:lnTo>
                      <a:pt x="1180" y="2418"/>
                    </a:lnTo>
                    <a:lnTo>
                      <a:pt x="1293" y="2418"/>
                    </a:lnTo>
                    <a:lnTo>
                      <a:pt x="1349" y="2474"/>
                    </a:lnTo>
                    <a:lnTo>
                      <a:pt x="1405" y="2474"/>
                    </a:lnTo>
                    <a:lnTo>
                      <a:pt x="1574" y="2418"/>
                    </a:lnTo>
                    <a:lnTo>
                      <a:pt x="1686" y="2474"/>
                    </a:lnTo>
                    <a:lnTo>
                      <a:pt x="1799" y="2530"/>
                    </a:lnTo>
                    <a:lnTo>
                      <a:pt x="1855" y="2530"/>
                    </a:lnTo>
                    <a:lnTo>
                      <a:pt x="1911" y="2474"/>
                    </a:lnTo>
                    <a:lnTo>
                      <a:pt x="1855" y="2249"/>
                    </a:lnTo>
                    <a:lnTo>
                      <a:pt x="1911" y="2193"/>
                    </a:lnTo>
                    <a:lnTo>
                      <a:pt x="1911" y="2081"/>
                    </a:lnTo>
                    <a:lnTo>
                      <a:pt x="1911" y="1912"/>
                    </a:lnTo>
                    <a:lnTo>
                      <a:pt x="1967" y="1799"/>
                    </a:lnTo>
                    <a:lnTo>
                      <a:pt x="2136" y="1518"/>
                    </a:lnTo>
                    <a:lnTo>
                      <a:pt x="2248" y="1462"/>
                    </a:lnTo>
                    <a:lnTo>
                      <a:pt x="2361" y="1462"/>
                    </a:lnTo>
                    <a:lnTo>
                      <a:pt x="2417" y="1518"/>
                    </a:lnTo>
                    <a:lnTo>
                      <a:pt x="2473" y="1631"/>
                    </a:lnTo>
                    <a:lnTo>
                      <a:pt x="2529" y="1743"/>
                    </a:lnTo>
                    <a:lnTo>
                      <a:pt x="2586" y="1743"/>
                    </a:lnTo>
                    <a:lnTo>
                      <a:pt x="2754" y="1799"/>
                    </a:lnTo>
                    <a:lnTo>
                      <a:pt x="2810" y="1687"/>
                    </a:lnTo>
                    <a:lnTo>
                      <a:pt x="2810" y="1631"/>
                    </a:lnTo>
                    <a:lnTo>
                      <a:pt x="2754" y="1462"/>
                    </a:lnTo>
                    <a:lnTo>
                      <a:pt x="2810" y="1350"/>
                    </a:lnTo>
                    <a:lnTo>
                      <a:pt x="2754" y="1350"/>
                    </a:lnTo>
                    <a:lnTo>
                      <a:pt x="2586" y="1294"/>
                    </a:lnTo>
                    <a:lnTo>
                      <a:pt x="2529" y="1294"/>
                    </a:lnTo>
                    <a:lnTo>
                      <a:pt x="2586" y="1237"/>
                    </a:lnTo>
                    <a:lnTo>
                      <a:pt x="2698" y="1181"/>
                    </a:lnTo>
                    <a:lnTo>
                      <a:pt x="2810" y="1181"/>
                    </a:lnTo>
                    <a:lnTo>
                      <a:pt x="2810" y="1069"/>
                    </a:lnTo>
                    <a:lnTo>
                      <a:pt x="2529" y="900"/>
                    </a:lnTo>
                    <a:lnTo>
                      <a:pt x="2305" y="675"/>
                    </a:lnTo>
                    <a:lnTo>
                      <a:pt x="1855" y="113"/>
                    </a:lnTo>
                    <a:lnTo>
                      <a:pt x="1574" y="113"/>
                    </a:lnTo>
                    <a:lnTo>
                      <a:pt x="1405" y="1"/>
                    </a:lnTo>
                    <a:close/>
                  </a:path>
                </a:pathLst>
              </a:custGeom>
              <a:solidFill>
                <a:srgbClr val="9486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1" name="Google Shape;20721;p38"/>
              <p:cNvSpPr/>
              <p:nvPr/>
            </p:nvSpPr>
            <p:spPr>
              <a:xfrm>
                <a:off x="447475" y="1368750"/>
                <a:ext cx="39375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2923" extrusionOk="0">
                    <a:moveTo>
                      <a:pt x="1069" y="0"/>
                    </a:moveTo>
                    <a:lnTo>
                      <a:pt x="956" y="56"/>
                    </a:lnTo>
                    <a:lnTo>
                      <a:pt x="788" y="169"/>
                    </a:lnTo>
                    <a:lnTo>
                      <a:pt x="619" y="225"/>
                    </a:lnTo>
                    <a:lnTo>
                      <a:pt x="394" y="337"/>
                    </a:lnTo>
                    <a:lnTo>
                      <a:pt x="282" y="450"/>
                    </a:lnTo>
                    <a:lnTo>
                      <a:pt x="169" y="562"/>
                    </a:lnTo>
                    <a:lnTo>
                      <a:pt x="113" y="675"/>
                    </a:lnTo>
                    <a:lnTo>
                      <a:pt x="113" y="787"/>
                    </a:lnTo>
                    <a:lnTo>
                      <a:pt x="225" y="956"/>
                    </a:lnTo>
                    <a:lnTo>
                      <a:pt x="338" y="1068"/>
                    </a:lnTo>
                    <a:lnTo>
                      <a:pt x="507" y="1124"/>
                    </a:lnTo>
                    <a:lnTo>
                      <a:pt x="675" y="1124"/>
                    </a:lnTo>
                    <a:lnTo>
                      <a:pt x="731" y="1012"/>
                    </a:lnTo>
                    <a:lnTo>
                      <a:pt x="788" y="956"/>
                    </a:lnTo>
                    <a:lnTo>
                      <a:pt x="675" y="787"/>
                    </a:lnTo>
                    <a:lnTo>
                      <a:pt x="788" y="843"/>
                    </a:lnTo>
                    <a:lnTo>
                      <a:pt x="900" y="956"/>
                    </a:lnTo>
                    <a:lnTo>
                      <a:pt x="900" y="1068"/>
                    </a:lnTo>
                    <a:lnTo>
                      <a:pt x="900" y="1237"/>
                    </a:lnTo>
                    <a:lnTo>
                      <a:pt x="844" y="1349"/>
                    </a:lnTo>
                    <a:lnTo>
                      <a:pt x="731" y="1349"/>
                    </a:lnTo>
                    <a:lnTo>
                      <a:pt x="675" y="1293"/>
                    </a:lnTo>
                    <a:lnTo>
                      <a:pt x="619" y="1349"/>
                    </a:lnTo>
                    <a:lnTo>
                      <a:pt x="507" y="1405"/>
                    </a:lnTo>
                    <a:lnTo>
                      <a:pt x="282" y="1405"/>
                    </a:lnTo>
                    <a:lnTo>
                      <a:pt x="225" y="1461"/>
                    </a:lnTo>
                    <a:lnTo>
                      <a:pt x="225" y="1574"/>
                    </a:lnTo>
                    <a:lnTo>
                      <a:pt x="225" y="1686"/>
                    </a:lnTo>
                    <a:lnTo>
                      <a:pt x="169" y="1799"/>
                    </a:lnTo>
                    <a:lnTo>
                      <a:pt x="1" y="1911"/>
                    </a:lnTo>
                    <a:lnTo>
                      <a:pt x="1" y="2024"/>
                    </a:lnTo>
                    <a:lnTo>
                      <a:pt x="113" y="2080"/>
                    </a:lnTo>
                    <a:lnTo>
                      <a:pt x="113" y="2136"/>
                    </a:lnTo>
                    <a:lnTo>
                      <a:pt x="282" y="2417"/>
                    </a:lnTo>
                    <a:lnTo>
                      <a:pt x="450" y="2642"/>
                    </a:lnTo>
                    <a:lnTo>
                      <a:pt x="731" y="2867"/>
                    </a:lnTo>
                    <a:lnTo>
                      <a:pt x="844" y="2923"/>
                    </a:lnTo>
                    <a:lnTo>
                      <a:pt x="1012" y="2923"/>
                    </a:lnTo>
                    <a:lnTo>
                      <a:pt x="1069" y="2867"/>
                    </a:lnTo>
                    <a:lnTo>
                      <a:pt x="1069" y="2810"/>
                    </a:lnTo>
                    <a:lnTo>
                      <a:pt x="1012" y="2754"/>
                    </a:lnTo>
                    <a:lnTo>
                      <a:pt x="1012" y="2642"/>
                    </a:lnTo>
                    <a:lnTo>
                      <a:pt x="1069" y="2586"/>
                    </a:lnTo>
                    <a:lnTo>
                      <a:pt x="1012" y="2529"/>
                    </a:lnTo>
                    <a:lnTo>
                      <a:pt x="900" y="2417"/>
                    </a:lnTo>
                    <a:lnTo>
                      <a:pt x="844" y="2305"/>
                    </a:lnTo>
                    <a:lnTo>
                      <a:pt x="900" y="2192"/>
                    </a:lnTo>
                    <a:lnTo>
                      <a:pt x="956" y="2136"/>
                    </a:lnTo>
                    <a:lnTo>
                      <a:pt x="956" y="2080"/>
                    </a:lnTo>
                    <a:lnTo>
                      <a:pt x="900" y="1967"/>
                    </a:lnTo>
                    <a:lnTo>
                      <a:pt x="844" y="1911"/>
                    </a:lnTo>
                    <a:lnTo>
                      <a:pt x="844" y="1855"/>
                    </a:lnTo>
                    <a:lnTo>
                      <a:pt x="844" y="1799"/>
                    </a:lnTo>
                    <a:lnTo>
                      <a:pt x="956" y="1742"/>
                    </a:lnTo>
                    <a:lnTo>
                      <a:pt x="1237" y="1686"/>
                    </a:lnTo>
                    <a:lnTo>
                      <a:pt x="1518" y="1686"/>
                    </a:lnTo>
                    <a:lnTo>
                      <a:pt x="1574" y="1574"/>
                    </a:lnTo>
                    <a:lnTo>
                      <a:pt x="1574" y="1518"/>
                    </a:lnTo>
                    <a:lnTo>
                      <a:pt x="1574" y="1461"/>
                    </a:lnTo>
                    <a:lnTo>
                      <a:pt x="1406" y="1405"/>
                    </a:lnTo>
                    <a:lnTo>
                      <a:pt x="1350" y="1405"/>
                    </a:lnTo>
                    <a:lnTo>
                      <a:pt x="1406" y="1349"/>
                    </a:lnTo>
                    <a:lnTo>
                      <a:pt x="1406" y="1237"/>
                    </a:lnTo>
                    <a:lnTo>
                      <a:pt x="1462" y="1180"/>
                    </a:lnTo>
                    <a:lnTo>
                      <a:pt x="1518" y="1124"/>
                    </a:lnTo>
                    <a:lnTo>
                      <a:pt x="1574" y="1012"/>
                    </a:lnTo>
                    <a:lnTo>
                      <a:pt x="1518" y="956"/>
                    </a:lnTo>
                    <a:lnTo>
                      <a:pt x="1406" y="899"/>
                    </a:lnTo>
                    <a:lnTo>
                      <a:pt x="1350" y="843"/>
                    </a:lnTo>
                    <a:lnTo>
                      <a:pt x="1350" y="787"/>
                    </a:lnTo>
                    <a:lnTo>
                      <a:pt x="1462" y="675"/>
                    </a:lnTo>
                    <a:lnTo>
                      <a:pt x="1406" y="562"/>
                    </a:lnTo>
                    <a:lnTo>
                      <a:pt x="1293" y="450"/>
                    </a:lnTo>
                    <a:lnTo>
                      <a:pt x="1237" y="394"/>
                    </a:lnTo>
                    <a:lnTo>
                      <a:pt x="1350" y="337"/>
                    </a:lnTo>
                    <a:lnTo>
                      <a:pt x="1406" y="225"/>
                    </a:lnTo>
                    <a:lnTo>
                      <a:pt x="1350" y="169"/>
                    </a:lnTo>
                    <a:lnTo>
                      <a:pt x="1293" y="56"/>
                    </a:lnTo>
                    <a:lnTo>
                      <a:pt x="1181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2" name="Google Shape;20722;p38"/>
              <p:cNvSpPr/>
              <p:nvPr/>
            </p:nvSpPr>
            <p:spPr>
              <a:xfrm>
                <a:off x="467150" y="1471325"/>
                <a:ext cx="36550" cy="6605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642" extrusionOk="0">
                    <a:moveTo>
                      <a:pt x="731" y="0"/>
                    </a:moveTo>
                    <a:lnTo>
                      <a:pt x="675" y="56"/>
                    </a:lnTo>
                    <a:lnTo>
                      <a:pt x="675" y="169"/>
                    </a:lnTo>
                    <a:lnTo>
                      <a:pt x="675" y="506"/>
                    </a:lnTo>
                    <a:lnTo>
                      <a:pt x="619" y="675"/>
                    </a:lnTo>
                    <a:lnTo>
                      <a:pt x="563" y="843"/>
                    </a:lnTo>
                    <a:lnTo>
                      <a:pt x="675" y="843"/>
                    </a:lnTo>
                    <a:lnTo>
                      <a:pt x="731" y="787"/>
                    </a:lnTo>
                    <a:lnTo>
                      <a:pt x="787" y="787"/>
                    </a:lnTo>
                    <a:lnTo>
                      <a:pt x="787" y="843"/>
                    </a:lnTo>
                    <a:lnTo>
                      <a:pt x="787" y="899"/>
                    </a:lnTo>
                    <a:lnTo>
                      <a:pt x="731" y="899"/>
                    </a:lnTo>
                    <a:lnTo>
                      <a:pt x="563" y="843"/>
                    </a:lnTo>
                    <a:lnTo>
                      <a:pt x="338" y="843"/>
                    </a:lnTo>
                    <a:lnTo>
                      <a:pt x="282" y="731"/>
                    </a:lnTo>
                    <a:lnTo>
                      <a:pt x="225" y="675"/>
                    </a:lnTo>
                    <a:lnTo>
                      <a:pt x="169" y="787"/>
                    </a:lnTo>
                    <a:lnTo>
                      <a:pt x="169" y="899"/>
                    </a:lnTo>
                    <a:lnTo>
                      <a:pt x="225" y="1068"/>
                    </a:lnTo>
                    <a:lnTo>
                      <a:pt x="282" y="1180"/>
                    </a:lnTo>
                    <a:lnTo>
                      <a:pt x="282" y="1293"/>
                    </a:lnTo>
                    <a:lnTo>
                      <a:pt x="113" y="1518"/>
                    </a:lnTo>
                    <a:lnTo>
                      <a:pt x="57" y="1574"/>
                    </a:lnTo>
                    <a:lnTo>
                      <a:pt x="1" y="1630"/>
                    </a:lnTo>
                    <a:lnTo>
                      <a:pt x="57" y="1686"/>
                    </a:lnTo>
                    <a:lnTo>
                      <a:pt x="338" y="1911"/>
                    </a:lnTo>
                    <a:lnTo>
                      <a:pt x="394" y="2080"/>
                    </a:lnTo>
                    <a:lnTo>
                      <a:pt x="394" y="2248"/>
                    </a:lnTo>
                    <a:lnTo>
                      <a:pt x="450" y="2417"/>
                    </a:lnTo>
                    <a:lnTo>
                      <a:pt x="506" y="2529"/>
                    </a:lnTo>
                    <a:lnTo>
                      <a:pt x="675" y="2642"/>
                    </a:lnTo>
                    <a:lnTo>
                      <a:pt x="844" y="2642"/>
                    </a:lnTo>
                    <a:lnTo>
                      <a:pt x="1012" y="2586"/>
                    </a:lnTo>
                    <a:lnTo>
                      <a:pt x="1125" y="2529"/>
                    </a:lnTo>
                    <a:lnTo>
                      <a:pt x="1125" y="2417"/>
                    </a:lnTo>
                    <a:lnTo>
                      <a:pt x="1068" y="2248"/>
                    </a:lnTo>
                    <a:lnTo>
                      <a:pt x="1068" y="2192"/>
                    </a:lnTo>
                    <a:lnTo>
                      <a:pt x="1125" y="2136"/>
                    </a:lnTo>
                    <a:lnTo>
                      <a:pt x="1237" y="2024"/>
                    </a:lnTo>
                    <a:lnTo>
                      <a:pt x="1293" y="1911"/>
                    </a:lnTo>
                    <a:lnTo>
                      <a:pt x="1293" y="1799"/>
                    </a:lnTo>
                    <a:lnTo>
                      <a:pt x="1237" y="1743"/>
                    </a:lnTo>
                    <a:lnTo>
                      <a:pt x="1125" y="1686"/>
                    </a:lnTo>
                    <a:lnTo>
                      <a:pt x="956" y="1743"/>
                    </a:lnTo>
                    <a:lnTo>
                      <a:pt x="900" y="1799"/>
                    </a:lnTo>
                    <a:lnTo>
                      <a:pt x="900" y="1855"/>
                    </a:lnTo>
                    <a:lnTo>
                      <a:pt x="900" y="1911"/>
                    </a:lnTo>
                    <a:lnTo>
                      <a:pt x="844" y="1967"/>
                    </a:lnTo>
                    <a:lnTo>
                      <a:pt x="787" y="1799"/>
                    </a:lnTo>
                    <a:lnTo>
                      <a:pt x="900" y="1630"/>
                    </a:lnTo>
                    <a:lnTo>
                      <a:pt x="956" y="1518"/>
                    </a:lnTo>
                    <a:lnTo>
                      <a:pt x="1012" y="1405"/>
                    </a:lnTo>
                    <a:lnTo>
                      <a:pt x="1068" y="1293"/>
                    </a:lnTo>
                    <a:lnTo>
                      <a:pt x="1125" y="1237"/>
                    </a:lnTo>
                    <a:lnTo>
                      <a:pt x="1406" y="1237"/>
                    </a:lnTo>
                    <a:lnTo>
                      <a:pt x="1462" y="1180"/>
                    </a:lnTo>
                    <a:lnTo>
                      <a:pt x="1462" y="1124"/>
                    </a:lnTo>
                    <a:lnTo>
                      <a:pt x="1462" y="1068"/>
                    </a:lnTo>
                    <a:lnTo>
                      <a:pt x="1125" y="1068"/>
                    </a:lnTo>
                    <a:lnTo>
                      <a:pt x="1068" y="1012"/>
                    </a:lnTo>
                    <a:lnTo>
                      <a:pt x="1068" y="956"/>
                    </a:lnTo>
                    <a:lnTo>
                      <a:pt x="1125" y="899"/>
                    </a:lnTo>
                    <a:lnTo>
                      <a:pt x="1181" y="787"/>
                    </a:lnTo>
                    <a:lnTo>
                      <a:pt x="1237" y="675"/>
                    </a:lnTo>
                    <a:lnTo>
                      <a:pt x="1349" y="394"/>
                    </a:lnTo>
                    <a:lnTo>
                      <a:pt x="1293" y="281"/>
                    </a:lnTo>
                    <a:lnTo>
                      <a:pt x="1237" y="225"/>
                    </a:lnTo>
                    <a:lnTo>
                      <a:pt x="1125" y="281"/>
                    </a:lnTo>
                    <a:lnTo>
                      <a:pt x="1068" y="281"/>
                    </a:lnTo>
                    <a:lnTo>
                      <a:pt x="1012" y="225"/>
                    </a:lnTo>
                    <a:lnTo>
                      <a:pt x="956" y="169"/>
                    </a:lnTo>
                    <a:lnTo>
                      <a:pt x="844" y="225"/>
                    </a:lnTo>
                    <a:lnTo>
                      <a:pt x="787" y="225"/>
                    </a:lnTo>
                    <a:lnTo>
                      <a:pt x="787" y="169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86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3" name="Google Shape;20723;p38"/>
              <p:cNvSpPr/>
              <p:nvPr/>
            </p:nvSpPr>
            <p:spPr>
              <a:xfrm>
                <a:off x="479800" y="1370150"/>
                <a:ext cx="2952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2193" extrusionOk="0">
                    <a:moveTo>
                      <a:pt x="619" y="0"/>
                    </a:moveTo>
                    <a:lnTo>
                      <a:pt x="225" y="900"/>
                    </a:lnTo>
                    <a:lnTo>
                      <a:pt x="225" y="1012"/>
                    </a:lnTo>
                    <a:lnTo>
                      <a:pt x="169" y="1068"/>
                    </a:lnTo>
                    <a:lnTo>
                      <a:pt x="57" y="1124"/>
                    </a:lnTo>
                    <a:lnTo>
                      <a:pt x="0" y="1181"/>
                    </a:lnTo>
                    <a:lnTo>
                      <a:pt x="57" y="1349"/>
                    </a:lnTo>
                    <a:lnTo>
                      <a:pt x="169" y="1405"/>
                    </a:lnTo>
                    <a:lnTo>
                      <a:pt x="281" y="1518"/>
                    </a:lnTo>
                    <a:lnTo>
                      <a:pt x="394" y="1518"/>
                    </a:lnTo>
                    <a:lnTo>
                      <a:pt x="506" y="1462"/>
                    </a:lnTo>
                    <a:lnTo>
                      <a:pt x="506" y="1349"/>
                    </a:lnTo>
                    <a:lnTo>
                      <a:pt x="506" y="1237"/>
                    </a:lnTo>
                    <a:lnTo>
                      <a:pt x="506" y="1068"/>
                    </a:lnTo>
                    <a:lnTo>
                      <a:pt x="562" y="956"/>
                    </a:lnTo>
                    <a:lnTo>
                      <a:pt x="731" y="1012"/>
                    </a:lnTo>
                    <a:lnTo>
                      <a:pt x="787" y="1068"/>
                    </a:lnTo>
                    <a:lnTo>
                      <a:pt x="731" y="1124"/>
                    </a:lnTo>
                    <a:lnTo>
                      <a:pt x="731" y="1181"/>
                    </a:lnTo>
                    <a:lnTo>
                      <a:pt x="731" y="1237"/>
                    </a:lnTo>
                    <a:lnTo>
                      <a:pt x="843" y="1349"/>
                    </a:lnTo>
                    <a:lnTo>
                      <a:pt x="843" y="1462"/>
                    </a:lnTo>
                    <a:lnTo>
                      <a:pt x="843" y="1518"/>
                    </a:lnTo>
                    <a:lnTo>
                      <a:pt x="787" y="1518"/>
                    </a:lnTo>
                    <a:lnTo>
                      <a:pt x="562" y="1574"/>
                    </a:lnTo>
                    <a:lnTo>
                      <a:pt x="506" y="1743"/>
                    </a:lnTo>
                    <a:lnTo>
                      <a:pt x="506" y="1855"/>
                    </a:lnTo>
                    <a:lnTo>
                      <a:pt x="506" y="1968"/>
                    </a:lnTo>
                    <a:lnTo>
                      <a:pt x="675" y="2192"/>
                    </a:lnTo>
                    <a:lnTo>
                      <a:pt x="731" y="2192"/>
                    </a:lnTo>
                    <a:lnTo>
                      <a:pt x="787" y="2136"/>
                    </a:lnTo>
                    <a:lnTo>
                      <a:pt x="787" y="1968"/>
                    </a:lnTo>
                    <a:lnTo>
                      <a:pt x="843" y="1968"/>
                    </a:lnTo>
                    <a:lnTo>
                      <a:pt x="1012" y="1911"/>
                    </a:lnTo>
                    <a:lnTo>
                      <a:pt x="1068" y="1799"/>
                    </a:lnTo>
                    <a:lnTo>
                      <a:pt x="1125" y="1181"/>
                    </a:lnTo>
                    <a:lnTo>
                      <a:pt x="1068" y="1124"/>
                    </a:lnTo>
                    <a:lnTo>
                      <a:pt x="1125" y="1012"/>
                    </a:lnTo>
                    <a:lnTo>
                      <a:pt x="1181" y="843"/>
                    </a:lnTo>
                    <a:lnTo>
                      <a:pt x="1125" y="619"/>
                    </a:lnTo>
                    <a:lnTo>
                      <a:pt x="1068" y="394"/>
                    </a:lnTo>
                    <a:lnTo>
                      <a:pt x="1125" y="281"/>
                    </a:lnTo>
                    <a:lnTo>
                      <a:pt x="1181" y="169"/>
                    </a:lnTo>
                    <a:lnTo>
                      <a:pt x="1125" y="57"/>
                    </a:lnTo>
                    <a:lnTo>
                      <a:pt x="1068" y="113"/>
                    </a:lnTo>
                    <a:lnTo>
                      <a:pt x="956" y="225"/>
                    </a:lnTo>
                    <a:lnTo>
                      <a:pt x="900" y="281"/>
                    </a:lnTo>
                    <a:lnTo>
                      <a:pt x="900" y="225"/>
                    </a:lnTo>
                    <a:lnTo>
                      <a:pt x="843" y="169"/>
                    </a:lnTo>
                    <a:lnTo>
                      <a:pt x="787" y="113"/>
                    </a:lnTo>
                    <a:lnTo>
                      <a:pt x="675" y="57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4" name="Google Shape;20724;p38"/>
              <p:cNvSpPr/>
              <p:nvPr/>
            </p:nvSpPr>
            <p:spPr>
              <a:xfrm>
                <a:off x="464350" y="1409500"/>
                <a:ext cx="2110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394" extrusionOk="0">
                    <a:moveTo>
                      <a:pt x="113" y="0"/>
                    </a:moveTo>
                    <a:lnTo>
                      <a:pt x="56" y="56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0" y="394"/>
                    </a:lnTo>
                    <a:lnTo>
                      <a:pt x="113" y="394"/>
                    </a:lnTo>
                    <a:lnTo>
                      <a:pt x="225" y="337"/>
                    </a:lnTo>
                    <a:lnTo>
                      <a:pt x="281" y="281"/>
                    </a:lnTo>
                    <a:lnTo>
                      <a:pt x="337" y="225"/>
                    </a:lnTo>
                    <a:lnTo>
                      <a:pt x="450" y="169"/>
                    </a:lnTo>
                    <a:lnTo>
                      <a:pt x="675" y="169"/>
                    </a:lnTo>
                    <a:lnTo>
                      <a:pt x="731" y="112"/>
                    </a:lnTo>
                    <a:lnTo>
                      <a:pt x="843" y="56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5" name="Google Shape;20725;p38"/>
              <p:cNvSpPr/>
              <p:nvPr/>
            </p:nvSpPr>
            <p:spPr>
              <a:xfrm>
                <a:off x="469950" y="1413700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113" y="113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6" name="Google Shape;20726;p38"/>
              <p:cNvSpPr/>
              <p:nvPr/>
            </p:nvSpPr>
            <p:spPr>
              <a:xfrm>
                <a:off x="468550" y="1493800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7" name="Google Shape;20727;p38"/>
              <p:cNvSpPr/>
              <p:nvPr/>
            </p:nvSpPr>
            <p:spPr>
              <a:xfrm>
                <a:off x="498075" y="14558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2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56" y="113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8" name="Google Shape;20728;p38"/>
              <p:cNvSpPr/>
              <p:nvPr/>
            </p:nvSpPr>
            <p:spPr>
              <a:xfrm>
                <a:off x="485425" y="14080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9" name="Google Shape;20729;p38"/>
              <p:cNvSpPr/>
              <p:nvPr/>
            </p:nvSpPr>
            <p:spPr>
              <a:xfrm>
                <a:off x="484025" y="1030100"/>
                <a:ext cx="33725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349" h="1238" extrusionOk="0">
                    <a:moveTo>
                      <a:pt x="843" y="1"/>
                    </a:moveTo>
                    <a:lnTo>
                      <a:pt x="787" y="57"/>
                    </a:lnTo>
                    <a:lnTo>
                      <a:pt x="674" y="113"/>
                    </a:lnTo>
                    <a:lnTo>
                      <a:pt x="731" y="282"/>
                    </a:lnTo>
                    <a:lnTo>
                      <a:pt x="731" y="394"/>
                    </a:lnTo>
                    <a:lnTo>
                      <a:pt x="618" y="450"/>
                    </a:lnTo>
                    <a:lnTo>
                      <a:pt x="506" y="506"/>
                    </a:lnTo>
                    <a:lnTo>
                      <a:pt x="450" y="563"/>
                    </a:lnTo>
                    <a:lnTo>
                      <a:pt x="393" y="450"/>
                    </a:lnTo>
                    <a:lnTo>
                      <a:pt x="337" y="450"/>
                    </a:lnTo>
                    <a:lnTo>
                      <a:pt x="337" y="506"/>
                    </a:lnTo>
                    <a:lnTo>
                      <a:pt x="281" y="787"/>
                    </a:lnTo>
                    <a:lnTo>
                      <a:pt x="225" y="844"/>
                    </a:lnTo>
                    <a:lnTo>
                      <a:pt x="112" y="956"/>
                    </a:lnTo>
                    <a:lnTo>
                      <a:pt x="56" y="1012"/>
                    </a:lnTo>
                    <a:lnTo>
                      <a:pt x="0" y="1068"/>
                    </a:lnTo>
                    <a:lnTo>
                      <a:pt x="112" y="1181"/>
                    </a:lnTo>
                    <a:lnTo>
                      <a:pt x="225" y="1237"/>
                    </a:lnTo>
                    <a:lnTo>
                      <a:pt x="393" y="1237"/>
                    </a:lnTo>
                    <a:lnTo>
                      <a:pt x="562" y="1068"/>
                    </a:lnTo>
                    <a:lnTo>
                      <a:pt x="674" y="900"/>
                    </a:lnTo>
                    <a:lnTo>
                      <a:pt x="674" y="844"/>
                    </a:lnTo>
                    <a:lnTo>
                      <a:pt x="618" y="731"/>
                    </a:lnTo>
                    <a:lnTo>
                      <a:pt x="618" y="675"/>
                    </a:lnTo>
                    <a:lnTo>
                      <a:pt x="731" y="619"/>
                    </a:lnTo>
                    <a:lnTo>
                      <a:pt x="899" y="619"/>
                    </a:lnTo>
                    <a:lnTo>
                      <a:pt x="956" y="787"/>
                    </a:lnTo>
                    <a:lnTo>
                      <a:pt x="1012" y="844"/>
                    </a:lnTo>
                    <a:lnTo>
                      <a:pt x="1068" y="844"/>
                    </a:lnTo>
                    <a:lnTo>
                      <a:pt x="1180" y="731"/>
                    </a:lnTo>
                    <a:lnTo>
                      <a:pt x="1237" y="675"/>
                    </a:lnTo>
                    <a:lnTo>
                      <a:pt x="1349" y="619"/>
                    </a:lnTo>
                    <a:lnTo>
                      <a:pt x="1349" y="563"/>
                    </a:lnTo>
                    <a:lnTo>
                      <a:pt x="1349" y="394"/>
                    </a:lnTo>
                    <a:lnTo>
                      <a:pt x="1293" y="225"/>
                    </a:lnTo>
                    <a:lnTo>
                      <a:pt x="1293" y="57"/>
                    </a:lnTo>
                    <a:lnTo>
                      <a:pt x="1293" y="1"/>
                    </a:lnTo>
                    <a:lnTo>
                      <a:pt x="1180" y="57"/>
                    </a:lnTo>
                    <a:lnTo>
                      <a:pt x="1124" y="113"/>
                    </a:lnTo>
                    <a:lnTo>
                      <a:pt x="956" y="225"/>
                    </a:lnTo>
                    <a:lnTo>
                      <a:pt x="899" y="169"/>
                    </a:lnTo>
                    <a:lnTo>
                      <a:pt x="899" y="113"/>
                    </a:lnTo>
                    <a:lnTo>
                      <a:pt x="843" y="1"/>
                    </a:lnTo>
                    <a:close/>
                  </a:path>
                </a:pathLst>
              </a:custGeom>
              <a:solidFill>
                <a:srgbClr val="A598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0" name="Google Shape;20730;p38"/>
              <p:cNvSpPr/>
              <p:nvPr/>
            </p:nvSpPr>
            <p:spPr>
              <a:xfrm>
                <a:off x="491050" y="114672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2" y="169"/>
                    </a:lnTo>
                    <a:lnTo>
                      <a:pt x="112" y="169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1" name="Google Shape;20731;p38"/>
              <p:cNvSpPr/>
              <p:nvPr/>
            </p:nvSpPr>
            <p:spPr>
              <a:xfrm>
                <a:off x="488225" y="11354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2" name="Google Shape;20732;p38"/>
              <p:cNvSpPr/>
              <p:nvPr/>
            </p:nvSpPr>
            <p:spPr>
              <a:xfrm>
                <a:off x="499475" y="11495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56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3" name="Google Shape;20733;p38"/>
              <p:cNvSpPr/>
              <p:nvPr/>
            </p:nvSpPr>
            <p:spPr>
              <a:xfrm>
                <a:off x="500875" y="11453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0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4" name="Google Shape;20734;p38"/>
              <p:cNvSpPr/>
              <p:nvPr/>
            </p:nvSpPr>
            <p:spPr>
              <a:xfrm>
                <a:off x="336475" y="1635725"/>
                <a:ext cx="3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249" extrusionOk="0">
                    <a:moveTo>
                      <a:pt x="675" y="0"/>
                    </a:moveTo>
                    <a:lnTo>
                      <a:pt x="394" y="56"/>
                    </a:lnTo>
                    <a:lnTo>
                      <a:pt x="281" y="169"/>
                    </a:lnTo>
                    <a:lnTo>
                      <a:pt x="169" y="281"/>
                    </a:lnTo>
                    <a:lnTo>
                      <a:pt x="57" y="450"/>
                    </a:lnTo>
                    <a:lnTo>
                      <a:pt x="0" y="506"/>
                    </a:lnTo>
                    <a:lnTo>
                      <a:pt x="57" y="618"/>
                    </a:lnTo>
                    <a:lnTo>
                      <a:pt x="113" y="843"/>
                    </a:lnTo>
                    <a:lnTo>
                      <a:pt x="225" y="1012"/>
                    </a:lnTo>
                    <a:lnTo>
                      <a:pt x="225" y="1181"/>
                    </a:lnTo>
                    <a:lnTo>
                      <a:pt x="113" y="1405"/>
                    </a:lnTo>
                    <a:lnTo>
                      <a:pt x="113" y="1462"/>
                    </a:lnTo>
                    <a:lnTo>
                      <a:pt x="225" y="1518"/>
                    </a:lnTo>
                    <a:lnTo>
                      <a:pt x="394" y="1574"/>
                    </a:lnTo>
                    <a:lnTo>
                      <a:pt x="562" y="1686"/>
                    </a:lnTo>
                    <a:lnTo>
                      <a:pt x="675" y="1799"/>
                    </a:lnTo>
                    <a:lnTo>
                      <a:pt x="843" y="1855"/>
                    </a:lnTo>
                    <a:lnTo>
                      <a:pt x="900" y="1855"/>
                    </a:lnTo>
                    <a:lnTo>
                      <a:pt x="1012" y="1799"/>
                    </a:lnTo>
                    <a:lnTo>
                      <a:pt x="1068" y="1911"/>
                    </a:lnTo>
                    <a:lnTo>
                      <a:pt x="1125" y="2080"/>
                    </a:lnTo>
                    <a:lnTo>
                      <a:pt x="1237" y="2248"/>
                    </a:lnTo>
                    <a:lnTo>
                      <a:pt x="1406" y="2248"/>
                    </a:lnTo>
                    <a:lnTo>
                      <a:pt x="1462" y="2192"/>
                    </a:lnTo>
                    <a:lnTo>
                      <a:pt x="1462" y="2136"/>
                    </a:lnTo>
                    <a:lnTo>
                      <a:pt x="1462" y="2024"/>
                    </a:lnTo>
                    <a:lnTo>
                      <a:pt x="1462" y="1855"/>
                    </a:lnTo>
                    <a:lnTo>
                      <a:pt x="1406" y="1686"/>
                    </a:lnTo>
                    <a:lnTo>
                      <a:pt x="1406" y="1462"/>
                    </a:lnTo>
                    <a:lnTo>
                      <a:pt x="1349" y="1293"/>
                    </a:lnTo>
                    <a:lnTo>
                      <a:pt x="1293" y="1124"/>
                    </a:lnTo>
                    <a:lnTo>
                      <a:pt x="1181" y="1012"/>
                    </a:lnTo>
                    <a:lnTo>
                      <a:pt x="1125" y="843"/>
                    </a:lnTo>
                    <a:lnTo>
                      <a:pt x="1181" y="731"/>
                    </a:lnTo>
                    <a:lnTo>
                      <a:pt x="1237" y="562"/>
                    </a:lnTo>
                    <a:lnTo>
                      <a:pt x="1293" y="450"/>
                    </a:lnTo>
                    <a:lnTo>
                      <a:pt x="1293" y="337"/>
                    </a:lnTo>
                    <a:lnTo>
                      <a:pt x="1237" y="281"/>
                    </a:lnTo>
                    <a:lnTo>
                      <a:pt x="1181" y="225"/>
                    </a:lnTo>
                    <a:lnTo>
                      <a:pt x="1068" y="281"/>
                    </a:lnTo>
                    <a:lnTo>
                      <a:pt x="956" y="337"/>
                    </a:lnTo>
                    <a:lnTo>
                      <a:pt x="843" y="394"/>
                    </a:lnTo>
                    <a:lnTo>
                      <a:pt x="787" y="450"/>
                    </a:lnTo>
                    <a:lnTo>
                      <a:pt x="731" y="450"/>
                    </a:lnTo>
                    <a:lnTo>
                      <a:pt x="731" y="394"/>
                    </a:lnTo>
                    <a:lnTo>
                      <a:pt x="787" y="169"/>
                    </a:lnTo>
                    <a:lnTo>
                      <a:pt x="787" y="56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6B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5" name="Google Shape;20735;p38"/>
              <p:cNvSpPr/>
              <p:nvPr/>
            </p:nvSpPr>
            <p:spPr>
              <a:xfrm>
                <a:off x="306975" y="1676475"/>
                <a:ext cx="6185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1181" extrusionOk="0">
                    <a:moveTo>
                      <a:pt x="1405" y="0"/>
                    </a:moveTo>
                    <a:lnTo>
                      <a:pt x="1293" y="56"/>
                    </a:lnTo>
                    <a:lnTo>
                      <a:pt x="1012" y="56"/>
                    </a:lnTo>
                    <a:lnTo>
                      <a:pt x="899" y="113"/>
                    </a:lnTo>
                    <a:lnTo>
                      <a:pt x="843" y="225"/>
                    </a:lnTo>
                    <a:lnTo>
                      <a:pt x="787" y="394"/>
                    </a:lnTo>
                    <a:lnTo>
                      <a:pt x="731" y="506"/>
                    </a:lnTo>
                    <a:lnTo>
                      <a:pt x="394" y="506"/>
                    </a:lnTo>
                    <a:lnTo>
                      <a:pt x="281" y="675"/>
                    </a:lnTo>
                    <a:lnTo>
                      <a:pt x="112" y="899"/>
                    </a:lnTo>
                    <a:lnTo>
                      <a:pt x="0" y="1012"/>
                    </a:lnTo>
                    <a:lnTo>
                      <a:pt x="56" y="1068"/>
                    </a:lnTo>
                    <a:lnTo>
                      <a:pt x="56" y="1124"/>
                    </a:lnTo>
                    <a:lnTo>
                      <a:pt x="169" y="1180"/>
                    </a:lnTo>
                    <a:lnTo>
                      <a:pt x="225" y="1180"/>
                    </a:lnTo>
                    <a:lnTo>
                      <a:pt x="337" y="1068"/>
                    </a:lnTo>
                    <a:lnTo>
                      <a:pt x="394" y="1012"/>
                    </a:lnTo>
                    <a:lnTo>
                      <a:pt x="506" y="956"/>
                    </a:lnTo>
                    <a:lnTo>
                      <a:pt x="618" y="899"/>
                    </a:lnTo>
                    <a:lnTo>
                      <a:pt x="1068" y="899"/>
                    </a:lnTo>
                    <a:lnTo>
                      <a:pt x="1293" y="956"/>
                    </a:lnTo>
                    <a:lnTo>
                      <a:pt x="1349" y="956"/>
                    </a:lnTo>
                    <a:lnTo>
                      <a:pt x="1349" y="899"/>
                    </a:lnTo>
                    <a:lnTo>
                      <a:pt x="1293" y="787"/>
                    </a:lnTo>
                    <a:lnTo>
                      <a:pt x="1124" y="787"/>
                    </a:lnTo>
                    <a:lnTo>
                      <a:pt x="1068" y="731"/>
                    </a:lnTo>
                    <a:lnTo>
                      <a:pt x="1012" y="675"/>
                    </a:lnTo>
                    <a:lnTo>
                      <a:pt x="1068" y="562"/>
                    </a:lnTo>
                    <a:lnTo>
                      <a:pt x="1124" y="506"/>
                    </a:lnTo>
                    <a:lnTo>
                      <a:pt x="1237" y="562"/>
                    </a:lnTo>
                    <a:lnTo>
                      <a:pt x="1405" y="618"/>
                    </a:lnTo>
                    <a:lnTo>
                      <a:pt x="1518" y="675"/>
                    </a:lnTo>
                    <a:lnTo>
                      <a:pt x="1574" y="562"/>
                    </a:lnTo>
                    <a:lnTo>
                      <a:pt x="1686" y="675"/>
                    </a:lnTo>
                    <a:lnTo>
                      <a:pt x="1799" y="787"/>
                    </a:lnTo>
                    <a:lnTo>
                      <a:pt x="1911" y="956"/>
                    </a:lnTo>
                    <a:lnTo>
                      <a:pt x="1855" y="1012"/>
                    </a:lnTo>
                    <a:lnTo>
                      <a:pt x="1742" y="956"/>
                    </a:lnTo>
                    <a:lnTo>
                      <a:pt x="1630" y="899"/>
                    </a:lnTo>
                    <a:lnTo>
                      <a:pt x="1574" y="956"/>
                    </a:lnTo>
                    <a:lnTo>
                      <a:pt x="1630" y="1068"/>
                    </a:lnTo>
                    <a:lnTo>
                      <a:pt x="1742" y="1068"/>
                    </a:lnTo>
                    <a:lnTo>
                      <a:pt x="1855" y="1124"/>
                    </a:lnTo>
                    <a:lnTo>
                      <a:pt x="1967" y="1180"/>
                    </a:lnTo>
                    <a:lnTo>
                      <a:pt x="2136" y="1068"/>
                    </a:lnTo>
                    <a:lnTo>
                      <a:pt x="2248" y="956"/>
                    </a:lnTo>
                    <a:lnTo>
                      <a:pt x="2192" y="899"/>
                    </a:lnTo>
                    <a:lnTo>
                      <a:pt x="2080" y="899"/>
                    </a:lnTo>
                    <a:lnTo>
                      <a:pt x="2080" y="843"/>
                    </a:lnTo>
                    <a:lnTo>
                      <a:pt x="2080" y="731"/>
                    </a:lnTo>
                    <a:lnTo>
                      <a:pt x="2080" y="618"/>
                    </a:lnTo>
                    <a:lnTo>
                      <a:pt x="2136" y="562"/>
                    </a:lnTo>
                    <a:lnTo>
                      <a:pt x="2192" y="618"/>
                    </a:lnTo>
                    <a:lnTo>
                      <a:pt x="2192" y="675"/>
                    </a:lnTo>
                    <a:lnTo>
                      <a:pt x="2192" y="731"/>
                    </a:lnTo>
                    <a:lnTo>
                      <a:pt x="2305" y="787"/>
                    </a:lnTo>
                    <a:lnTo>
                      <a:pt x="2417" y="731"/>
                    </a:lnTo>
                    <a:lnTo>
                      <a:pt x="2473" y="618"/>
                    </a:lnTo>
                    <a:lnTo>
                      <a:pt x="2305" y="450"/>
                    </a:lnTo>
                    <a:lnTo>
                      <a:pt x="2305" y="281"/>
                    </a:lnTo>
                    <a:lnTo>
                      <a:pt x="2248" y="169"/>
                    </a:lnTo>
                    <a:lnTo>
                      <a:pt x="2192" y="113"/>
                    </a:lnTo>
                    <a:lnTo>
                      <a:pt x="2080" y="169"/>
                    </a:lnTo>
                    <a:lnTo>
                      <a:pt x="1967" y="281"/>
                    </a:lnTo>
                    <a:lnTo>
                      <a:pt x="1855" y="281"/>
                    </a:lnTo>
                    <a:lnTo>
                      <a:pt x="1686" y="169"/>
                    </a:lnTo>
                    <a:lnTo>
                      <a:pt x="1574" y="56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8A78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6" name="Google Shape;20736;p38"/>
              <p:cNvSpPr/>
              <p:nvPr/>
            </p:nvSpPr>
            <p:spPr>
              <a:xfrm>
                <a:off x="374400" y="1665225"/>
                <a:ext cx="281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13" extrusionOk="0">
                    <a:moveTo>
                      <a:pt x="394" y="1"/>
                    </a:moveTo>
                    <a:lnTo>
                      <a:pt x="282" y="113"/>
                    </a:lnTo>
                    <a:lnTo>
                      <a:pt x="282" y="225"/>
                    </a:lnTo>
                    <a:lnTo>
                      <a:pt x="226" y="338"/>
                    </a:lnTo>
                    <a:lnTo>
                      <a:pt x="57" y="563"/>
                    </a:lnTo>
                    <a:lnTo>
                      <a:pt x="1" y="787"/>
                    </a:lnTo>
                    <a:lnTo>
                      <a:pt x="1" y="900"/>
                    </a:lnTo>
                    <a:lnTo>
                      <a:pt x="57" y="1012"/>
                    </a:lnTo>
                    <a:lnTo>
                      <a:pt x="1013" y="1012"/>
                    </a:lnTo>
                    <a:lnTo>
                      <a:pt x="1069" y="787"/>
                    </a:lnTo>
                    <a:lnTo>
                      <a:pt x="1125" y="619"/>
                    </a:lnTo>
                    <a:lnTo>
                      <a:pt x="1069" y="506"/>
                    </a:lnTo>
                    <a:lnTo>
                      <a:pt x="1013" y="394"/>
                    </a:lnTo>
                    <a:lnTo>
                      <a:pt x="956" y="450"/>
                    </a:lnTo>
                    <a:lnTo>
                      <a:pt x="788" y="450"/>
                    </a:lnTo>
                    <a:lnTo>
                      <a:pt x="732" y="394"/>
                    </a:lnTo>
                    <a:lnTo>
                      <a:pt x="732" y="282"/>
                    </a:lnTo>
                    <a:lnTo>
                      <a:pt x="675" y="169"/>
                    </a:lnTo>
                    <a:lnTo>
                      <a:pt x="619" y="113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7" name="Google Shape;20737;p38"/>
              <p:cNvSpPr/>
              <p:nvPr/>
            </p:nvSpPr>
            <p:spPr>
              <a:xfrm>
                <a:off x="384250" y="1705975"/>
                <a:ext cx="225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44" extrusionOk="0">
                    <a:moveTo>
                      <a:pt x="450" y="0"/>
                    </a:moveTo>
                    <a:lnTo>
                      <a:pt x="169" y="57"/>
                    </a:lnTo>
                    <a:lnTo>
                      <a:pt x="169" y="113"/>
                    </a:lnTo>
                    <a:lnTo>
                      <a:pt x="225" y="394"/>
                    </a:lnTo>
                    <a:lnTo>
                      <a:pt x="169" y="506"/>
                    </a:lnTo>
                    <a:lnTo>
                      <a:pt x="57" y="619"/>
                    </a:lnTo>
                    <a:lnTo>
                      <a:pt x="0" y="619"/>
                    </a:lnTo>
                    <a:lnTo>
                      <a:pt x="0" y="731"/>
                    </a:lnTo>
                    <a:lnTo>
                      <a:pt x="57" y="787"/>
                    </a:lnTo>
                    <a:lnTo>
                      <a:pt x="113" y="844"/>
                    </a:lnTo>
                    <a:lnTo>
                      <a:pt x="281" y="787"/>
                    </a:lnTo>
                    <a:lnTo>
                      <a:pt x="562" y="787"/>
                    </a:lnTo>
                    <a:lnTo>
                      <a:pt x="619" y="731"/>
                    </a:lnTo>
                    <a:lnTo>
                      <a:pt x="675" y="675"/>
                    </a:lnTo>
                    <a:lnTo>
                      <a:pt x="675" y="563"/>
                    </a:lnTo>
                    <a:lnTo>
                      <a:pt x="787" y="506"/>
                    </a:lnTo>
                    <a:lnTo>
                      <a:pt x="843" y="506"/>
                    </a:lnTo>
                    <a:lnTo>
                      <a:pt x="843" y="450"/>
                    </a:lnTo>
                    <a:lnTo>
                      <a:pt x="731" y="394"/>
                    </a:lnTo>
                    <a:lnTo>
                      <a:pt x="731" y="338"/>
                    </a:lnTo>
                    <a:lnTo>
                      <a:pt x="843" y="225"/>
                    </a:lnTo>
                    <a:lnTo>
                      <a:pt x="900" y="169"/>
                    </a:lnTo>
                    <a:lnTo>
                      <a:pt x="731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9D83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8" name="Google Shape;20738;p38"/>
              <p:cNvSpPr/>
              <p:nvPr/>
            </p:nvSpPr>
            <p:spPr>
              <a:xfrm>
                <a:off x="382850" y="1728450"/>
                <a:ext cx="98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07" extrusionOk="0">
                    <a:moveTo>
                      <a:pt x="169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113" y="338"/>
                    </a:lnTo>
                    <a:lnTo>
                      <a:pt x="281" y="450"/>
                    </a:lnTo>
                    <a:lnTo>
                      <a:pt x="337" y="507"/>
                    </a:lnTo>
                    <a:lnTo>
                      <a:pt x="394" y="507"/>
                    </a:lnTo>
                    <a:lnTo>
                      <a:pt x="394" y="394"/>
                    </a:lnTo>
                    <a:lnTo>
                      <a:pt x="394" y="338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D83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9" name="Google Shape;20739;p38"/>
              <p:cNvSpPr/>
              <p:nvPr/>
            </p:nvSpPr>
            <p:spPr>
              <a:xfrm>
                <a:off x="371600" y="1677875"/>
                <a:ext cx="70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07" extrusionOk="0">
                    <a:moveTo>
                      <a:pt x="169" y="0"/>
                    </a:moveTo>
                    <a:lnTo>
                      <a:pt x="113" y="57"/>
                    </a:lnTo>
                    <a:lnTo>
                      <a:pt x="1" y="169"/>
                    </a:lnTo>
                    <a:lnTo>
                      <a:pt x="1" y="225"/>
                    </a:lnTo>
                    <a:lnTo>
                      <a:pt x="1" y="394"/>
                    </a:lnTo>
                    <a:lnTo>
                      <a:pt x="57" y="450"/>
                    </a:lnTo>
                    <a:lnTo>
                      <a:pt x="57" y="506"/>
                    </a:lnTo>
                    <a:lnTo>
                      <a:pt x="169" y="506"/>
                    </a:lnTo>
                    <a:lnTo>
                      <a:pt x="169" y="394"/>
                    </a:lnTo>
                    <a:lnTo>
                      <a:pt x="225" y="281"/>
                    </a:lnTo>
                    <a:lnTo>
                      <a:pt x="282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971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0" name="Google Shape;20740;p38"/>
              <p:cNvSpPr/>
              <p:nvPr/>
            </p:nvSpPr>
            <p:spPr>
              <a:xfrm>
                <a:off x="371600" y="1690525"/>
                <a:ext cx="28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1" name="Google Shape;20741;p38"/>
              <p:cNvSpPr/>
              <p:nvPr/>
            </p:nvSpPr>
            <p:spPr>
              <a:xfrm>
                <a:off x="371600" y="16891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112"/>
                    </a:lnTo>
                    <a:lnTo>
                      <a:pt x="57" y="112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971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2" name="Google Shape;20742;p38"/>
              <p:cNvSpPr/>
              <p:nvPr/>
            </p:nvSpPr>
            <p:spPr>
              <a:xfrm>
                <a:off x="402525" y="17031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112"/>
                    </a:lnTo>
                    <a:lnTo>
                      <a:pt x="5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83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3" name="Google Shape;20743;p38"/>
              <p:cNvSpPr/>
              <p:nvPr/>
            </p:nvSpPr>
            <p:spPr>
              <a:xfrm>
                <a:off x="394075" y="16989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D83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4" name="Google Shape;20744;p38"/>
              <p:cNvSpPr/>
              <p:nvPr/>
            </p:nvSpPr>
            <p:spPr>
              <a:xfrm>
                <a:off x="269025" y="883975"/>
                <a:ext cx="45000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3542" extrusionOk="0">
                    <a:moveTo>
                      <a:pt x="1237" y="0"/>
                    </a:moveTo>
                    <a:lnTo>
                      <a:pt x="1237" y="113"/>
                    </a:lnTo>
                    <a:lnTo>
                      <a:pt x="1181" y="225"/>
                    </a:lnTo>
                    <a:lnTo>
                      <a:pt x="1125" y="281"/>
                    </a:lnTo>
                    <a:lnTo>
                      <a:pt x="1068" y="281"/>
                    </a:lnTo>
                    <a:lnTo>
                      <a:pt x="900" y="225"/>
                    </a:lnTo>
                    <a:lnTo>
                      <a:pt x="619" y="225"/>
                    </a:lnTo>
                    <a:lnTo>
                      <a:pt x="563" y="394"/>
                    </a:lnTo>
                    <a:lnTo>
                      <a:pt x="563" y="506"/>
                    </a:lnTo>
                    <a:lnTo>
                      <a:pt x="619" y="618"/>
                    </a:lnTo>
                    <a:lnTo>
                      <a:pt x="619" y="675"/>
                    </a:lnTo>
                    <a:lnTo>
                      <a:pt x="563" y="787"/>
                    </a:lnTo>
                    <a:lnTo>
                      <a:pt x="506" y="843"/>
                    </a:lnTo>
                    <a:lnTo>
                      <a:pt x="506" y="956"/>
                    </a:lnTo>
                    <a:lnTo>
                      <a:pt x="506" y="1068"/>
                    </a:lnTo>
                    <a:lnTo>
                      <a:pt x="450" y="1180"/>
                    </a:lnTo>
                    <a:lnTo>
                      <a:pt x="282" y="1349"/>
                    </a:lnTo>
                    <a:lnTo>
                      <a:pt x="225" y="1518"/>
                    </a:lnTo>
                    <a:lnTo>
                      <a:pt x="225" y="1574"/>
                    </a:lnTo>
                    <a:lnTo>
                      <a:pt x="338" y="1630"/>
                    </a:lnTo>
                    <a:lnTo>
                      <a:pt x="506" y="1574"/>
                    </a:lnTo>
                    <a:lnTo>
                      <a:pt x="563" y="1518"/>
                    </a:lnTo>
                    <a:lnTo>
                      <a:pt x="563" y="1462"/>
                    </a:lnTo>
                    <a:lnTo>
                      <a:pt x="619" y="1405"/>
                    </a:lnTo>
                    <a:lnTo>
                      <a:pt x="675" y="1349"/>
                    </a:lnTo>
                    <a:lnTo>
                      <a:pt x="675" y="1405"/>
                    </a:lnTo>
                    <a:lnTo>
                      <a:pt x="731" y="1462"/>
                    </a:lnTo>
                    <a:lnTo>
                      <a:pt x="844" y="1630"/>
                    </a:lnTo>
                    <a:lnTo>
                      <a:pt x="563" y="1630"/>
                    </a:lnTo>
                    <a:lnTo>
                      <a:pt x="394" y="1743"/>
                    </a:lnTo>
                    <a:lnTo>
                      <a:pt x="57" y="2024"/>
                    </a:lnTo>
                    <a:lnTo>
                      <a:pt x="57" y="2192"/>
                    </a:lnTo>
                    <a:lnTo>
                      <a:pt x="113" y="2417"/>
                    </a:lnTo>
                    <a:lnTo>
                      <a:pt x="113" y="2586"/>
                    </a:lnTo>
                    <a:lnTo>
                      <a:pt x="113" y="2810"/>
                    </a:lnTo>
                    <a:lnTo>
                      <a:pt x="1" y="3035"/>
                    </a:lnTo>
                    <a:lnTo>
                      <a:pt x="1" y="3485"/>
                    </a:lnTo>
                    <a:lnTo>
                      <a:pt x="338" y="3541"/>
                    </a:lnTo>
                    <a:lnTo>
                      <a:pt x="844" y="3541"/>
                    </a:lnTo>
                    <a:lnTo>
                      <a:pt x="956" y="3485"/>
                    </a:lnTo>
                    <a:lnTo>
                      <a:pt x="1012" y="3373"/>
                    </a:lnTo>
                    <a:lnTo>
                      <a:pt x="1068" y="3204"/>
                    </a:lnTo>
                    <a:lnTo>
                      <a:pt x="1125" y="3148"/>
                    </a:lnTo>
                    <a:lnTo>
                      <a:pt x="1181" y="3091"/>
                    </a:lnTo>
                    <a:lnTo>
                      <a:pt x="1181" y="3035"/>
                    </a:lnTo>
                    <a:lnTo>
                      <a:pt x="1125" y="2979"/>
                    </a:lnTo>
                    <a:lnTo>
                      <a:pt x="1012" y="2923"/>
                    </a:lnTo>
                    <a:lnTo>
                      <a:pt x="900" y="2979"/>
                    </a:lnTo>
                    <a:lnTo>
                      <a:pt x="787" y="2923"/>
                    </a:lnTo>
                    <a:lnTo>
                      <a:pt x="956" y="2867"/>
                    </a:lnTo>
                    <a:lnTo>
                      <a:pt x="1125" y="2698"/>
                    </a:lnTo>
                    <a:lnTo>
                      <a:pt x="1181" y="2529"/>
                    </a:lnTo>
                    <a:lnTo>
                      <a:pt x="1181" y="2361"/>
                    </a:lnTo>
                    <a:lnTo>
                      <a:pt x="1237" y="2248"/>
                    </a:lnTo>
                    <a:lnTo>
                      <a:pt x="1237" y="2192"/>
                    </a:lnTo>
                    <a:lnTo>
                      <a:pt x="1406" y="2080"/>
                    </a:lnTo>
                    <a:lnTo>
                      <a:pt x="1462" y="2024"/>
                    </a:lnTo>
                    <a:lnTo>
                      <a:pt x="1462" y="1911"/>
                    </a:lnTo>
                    <a:lnTo>
                      <a:pt x="1462" y="1799"/>
                    </a:lnTo>
                    <a:lnTo>
                      <a:pt x="1518" y="1743"/>
                    </a:lnTo>
                    <a:lnTo>
                      <a:pt x="1574" y="1574"/>
                    </a:lnTo>
                    <a:lnTo>
                      <a:pt x="1574" y="1405"/>
                    </a:lnTo>
                    <a:lnTo>
                      <a:pt x="1574" y="1180"/>
                    </a:lnTo>
                    <a:lnTo>
                      <a:pt x="1574" y="1124"/>
                    </a:lnTo>
                    <a:lnTo>
                      <a:pt x="1630" y="1012"/>
                    </a:lnTo>
                    <a:lnTo>
                      <a:pt x="1743" y="956"/>
                    </a:lnTo>
                    <a:lnTo>
                      <a:pt x="1799" y="899"/>
                    </a:lnTo>
                    <a:lnTo>
                      <a:pt x="1799" y="787"/>
                    </a:lnTo>
                    <a:lnTo>
                      <a:pt x="1743" y="731"/>
                    </a:lnTo>
                    <a:lnTo>
                      <a:pt x="1687" y="731"/>
                    </a:lnTo>
                    <a:lnTo>
                      <a:pt x="1630" y="675"/>
                    </a:lnTo>
                    <a:lnTo>
                      <a:pt x="1687" y="562"/>
                    </a:lnTo>
                    <a:lnTo>
                      <a:pt x="1630" y="450"/>
                    </a:lnTo>
                    <a:lnTo>
                      <a:pt x="1518" y="337"/>
                    </a:lnTo>
                    <a:lnTo>
                      <a:pt x="1406" y="225"/>
                    </a:lnTo>
                    <a:lnTo>
                      <a:pt x="1406" y="56"/>
                    </a:lnTo>
                    <a:lnTo>
                      <a:pt x="1293" y="0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5" name="Google Shape;20745;p38"/>
              <p:cNvSpPr/>
              <p:nvPr/>
            </p:nvSpPr>
            <p:spPr>
              <a:xfrm>
                <a:off x="304150" y="874125"/>
                <a:ext cx="478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2587" extrusionOk="0">
                    <a:moveTo>
                      <a:pt x="1406" y="1"/>
                    </a:moveTo>
                    <a:lnTo>
                      <a:pt x="1293" y="57"/>
                    </a:lnTo>
                    <a:lnTo>
                      <a:pt x="1237" y="113"/>
                    </a:lnTo>
                    <a:lnTo>
                      <a:pt x="1237" y="169"/>
                    </a:lnTo>
                    <a:lnTo>
                      <a:pt x="1237" y="338"/>
                    </a:lnTo>
                    <a:lnTo>
                      <a:pt x="1181" y="226"/>
                    </a:lnTo>
                    <a:lnTo>
                      <a:pt x="1125" y="169"/>
                    </a:lnTo>
                    <a:lnTo>
                      <a:pt x="1069" y="169"/>
                    </a:lnTo>
                    <a:lnTo>
                      <a:pt x="1012" y="226"/>
                    </a:lnTo>
                    <a:lnTo>
                      <a:pt x="1069" y="282"/>
                    </a:lnTo>
                    <a:lnTo>
                      <a:pt x="1012" y="788"/>
                    </a:lnTo>
                    <a:lnTo>
                      <a:pt x="844" y="394"/>
                    </a:lnTo>
                    <a:lnTo>
                      <a:pt x="788" y="394"/>
                    </a:lnTo>
                    <a:lnTo>
                      <a:pt x="675" y="338"/>
                    </a:lnTo>
                    <a:lnTo>
                      <a:pt x="619" y="394"/>
                    </a:lnTo>
                    <a:lnTo>
                      <a:pt x="563" y="394"/>
                    </a:lnTo>
                    <a:lnTo>
                      <a:pt x="563" y="507"/>
                    </a:lnTo>
                    <a:lnTo>
                      <a:pt x="507" y="563"/>
                    </a:lnTo>
                    <a:lnTo>
                      <a:pt x="338" y="675"/>
                    </a:lnTo>
                    <a:lnTo>
                      <a:pt x="282" y="731"/>
                    </a:lnTo>
                    <a:lnTo>
                      <a:pt x="338" y="788"/>
                    </a:lnTo>
                    <a:lnTo>
                      <a:pt x="394" y="788"/>
                    </a:lnTo>
                    <a:lnTo>
                      <a:pt x="507" y="844"/>
                    </a:lnTo>
                    <a:lnTo>
                      <a:pt x="563" y="900"/>
                    </a:lnTo>
                    <a:lnTo>
                      <a:pt x="619" y="1012"/>
                    </a:lnTo>
                    <a:lnTo>
                      <a:pt x="675" y="1069"/>
                    </a:lnTo>
                    <a:lnTo>
                      <a:pt x="731" y="1181"/>
                    </a:lnTo>
                    <a:lnTo>
                      <a:pt x="675" y="1237"/>
                    </a:lnTo>
                    <a:lnTo>
                      <a:pt x="563" y="1237"/>
                    </a:lnTo>
                    <a:lnTo>
                      <a:pt x="507" y="1293"/>
                    </a:lnTo>
                    <a:lnTo>
                      <a:pt x="563" y="1350"/>
                    </a:lnTo>
                    <a:lnTo>
                      <a:pt x="563" y="1406"/>
                    </a:lnTo>
                    <a:lnTo>
                      <a:pt x="507" y="1518"/>
                    </a:lnTo>
                    <a:lnTo>
                      <a:pt x="282" y="1518"/>
                    </a:lnTo>
                    <a:lnTo>
                      <a:pt x="225" y="1406"/>
                    </a:lnTo>
                    <a:lnTo>
                      <a:pt x="169" y="1350"/>
                    </a:lnTo>
                    <a:lnTo>
                      <a:pt x="113" y="1293"/>
                    </a:lnTo>
                    <a:lnTo>
                      <a:pt x="1" y="1406"/>
                    </a:lnTo>
                    <a:lnTo>
                      <a:pt x="1" y="1518"/>
                    </a:lnTo>
                    <a:lnTo>
                      <a:pt x="57" y="1687"/>
                    </a:lnTo>
                    <a:lnTo>
                      <a:pt x="113" y="1799"/>
                    </a:lnTo>
                    <a:lnTo>
                      <a:pt x="57" y="2137"/>
                    </a:lnTo>
                    <a:lnTo>
                      <a:pt x="113" y="2193"/>
                    </a:lnTo>
                    <a:lnTo>
                      <a:pt x="338" y="2305"/>
                    </a:lnTo>
                    <a:lnTo>
                      <a:pt x="507" y="2474"/>
                    </a:lnTo>
                    <a:lnTo>
                      <a:pt x="619" y="2530"/>
                    </a:lnTo>
                    <a:lnTo>
                      <a:pt x="1012" y="2530"/>
                    </a:lnTo>
                    <a:lnTo>
                      <a:pt x="1181" y="2586"/>
                    </a:lnTo>
                    <a:lnTo>
                      <a:pt x="1237" y="2530"/>
                    </a:lnTo>
                    <a:lnTo>
                      <a:pt x="1350" y="2474"/>
                    </a:lnTo>
                    <a:lnTo>
                      <a:pt x="1350" y="2361"/>
                    </a:lnTo>
                    <a:lnTo>
                      <a:pt x="1293" y="2249"/>
                    </a:lnTo>
                    <a:lnTo>
                      <a:pt x="1293" y="2080"/>
                    </a:lnTo>
                    <a:lnTo>
                      <a:pt x="1293" y="1912"/>
                    </a:lnTo>
                    <a:lnTo>
                      <a:pt x="1293" y="1743"/>
                    </a:lnTo>
                    <a:lnTo>
                      <a:pt x="1350" y="1631"/>
                    </a:lnTo>
                    <a:lnTo>
                      <a:pt x="1518" y="1462"/>
                    </a:lnTo>
                    <a:lnTo>
                      <a:pt x="1743" y="1293"/>
                    </a:lnTo>
                    <a:lnTo>
                      <a:pt x="1912" y="1069"/>
                    </a:lnTo>
                    <a:lnTo>
                      <a:pt x="1912" y="956"/>
                    </a:lnTo>
                    <a:lnTo>
                      <a:pt x="1855" y="900"/>
                    </a:lnTo>
                    <a:lnTo>
                      <a:pt x="1743" y="844"/>
                    </a:lnTo>
                    <a:lnTo>
                      <a:pt x="1743" y="788"/>
                    </a:lnTo>
                    <a:lnTo>
                      <a:pt x="1743" y="619"/>
                    </a:lnTo>
                    <a:lnTo>
                      <a:pt x="1687" y="450"/>
                    </a:lnTo>
                    <a:lnTo>
                      <a:pt x="1518" y="169"/>
                    </a:lnTo>
                    <a:lnTo>
                      <a:pt x="1462" y="57"/>
                    </a:lnTo>
                    <a:lnTo>
                      <a:pt x="1406" y="1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6" name="Google Shape;20746;p38"/>
              <p:cNvSpPr/>
              <p:nvPr/>
            </p:nvSpPr>
            <p:spPr>
              <a:xfrm>
                <a:off x="326625" y="869925"/>
                <a:ext cx="35175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462" extrusionOk="0">
                    <a:moveTo>
                      <a:pt x="451" y="0"/>
                    </a:moveTo>
                    <a:lnTo>
                      <a:pt x="338" y="113"/>
                    </a:lnTo>
                    <a:lnTo>
                      <a:pt x="282" y="113"/>
                    </a:lnTo>
                    <a:lnTo>
                      <a:pt x="226" y="169"/>
                    </a:lnTo>
                    <a:lnTo>
                      <a:pt x="57" y="169"/>
                    </a:lnTo>
                    <a:lnTo>
                      <a:pt x="1" y="225"/>
                    </a:lnTo>
                    <a:lnTo>
                      <a:pt x="1" y="281"/>
                    </a:lnTo>
                    <a:lnTo>
                      <a:pt x="57" y="394"/>
                    </a:lnTo>
                    <a:lnTo>
                      <a:pt x="170" y="450"/>
                    </a:lnTo>
                    <a:lnTo>
                      <a:pt x="170" y="337"/>
                    </a:lnTo>
                    <a:lnTo>
                      <a:pt x="338" y="618"/>
                    </a:lnTo>
                    <a:lnTo>
                      <a:pt x="394" y="675"/>
                    </a:lnTo>
                    <a:lnTo>
                      <a:pt x="394" y="731"/>
                    </a:lnTo>
                    <a:lnTo>
                      <a:pt x="451" y="675"/>
                    </a:lnTo>
                    <a:lnTo>
                      <a:pt x="451" y="562"/>
                    </a:lnTo>
                    <a:lnTo>
                      <a:pt x="394" y="394"/>
                    </a:lnTo>
                    <a:lnTo>
                      <a:pt x="394" y="281"/>
                    </a:lnTo>
                    <a:lnTo>
                      <a:pt x="394" y="225"/>
                    </a:lnTo>
                    <a:lnTo>
                      <a:pt x="451" y="225"/>
                    </a:lnTo>
                    <a:lnTo>
                      <a:pt x="507" y="281"/>
                    </a:lnTo>
                    <a:lnTo>
                      <a:pt x="619" y="506"/>
                    </a:lnTo>
                    <a:lnTo>
                      <a:pt x="732" y="675"/>
                    </a:lnTo>
                    <a:lnTo>
                      <a:pt x="788" y="731"/>
                    </a:lnTo>
                    <a:lnTo>
                      <a:pt x="732" y="787"/>
                    </a:lnTo>
                    <a:lnTo>
                      <a:pt x="732" y="843"/>
                    </a:lnTo>
                    <a:lnTo>
                      <a:pt x="732" y="899"/>
                    </a:lnTo>
                    <a:lnTo>
                      <a:pt x="788" y="899"/>
                    </a:lnTo>
                    <a:lnTo>
                      <a:pt x="732" y="956"/>
                    </a:lnTo>
                    <a:lnTo>
                      <a:pt x="675" y="956"/>
                    </a:lnTo>
                    <a:lnTo>
                      <a:pt x="619" y="1012"/>
                    </a:lnTo>
                    <a:lnTo>
                      <a:pt x="619" y="1068"/>
                    </a:lnTo>
                    <a:lnTo>
                      <a:pt x="675" y="1068"/>
                    </a:lnTo>
                    <a:lnTo>
                      <a:pt x="956" y="1124"/>
                    </a:lnTo>
                    <a:lnTo>
                      <a:pt x="1013" y="1237"/>
                    </a:lnTo>
                    <a:lnTo>
                      <a:pt x="956" y="1293"/>
                    </a:lnTo>
                    <a:lnTo>
                      <a:pt x="1013" y="1349"/>
                    </a:lnTo>
                    <a:lnTo>
                      <a:pt x="1125" y="1461"/>
                    </a:lnTo>
                    <a:lnTo>
                      <a:pt x="1181" y="1405"/>
                    </a:lnTo>
                    <a:lnTo>
                      <a:pt x="1237" y="1405"/>
                    </a:lnTo>
                    <a:lnTo>
                      <a:pt x="1237" y="1293"/>
                    </a:lnTo>
                    <a:lnTo>
                      <a:pt x="1350" y="1124"/>
                    </a:lnTo>
                    <a:lnTo>
                      <a:pt x="1294" y="956"/>
                    </a:lnTo>
                    <a:lnTo>
                      <a:pt x="1069" y="731"/>
                    </a:lnTo>
                    <a:lnTo>
                      <a:pt x="1181" y="562"/>
                    </a:lnTo>
                    <a:lnTo>
                      <a:pt x="1294" y="450"/>
                    </a:lnTo>
                    <a:lnTo>
                      <a:pt x="1350" y="450"/>
                    </a:lnTo>
                    <a:lnTo>
                      <a:pt x="1406" y="394"/>
                    </a:lnTo>
                    <a:lnTo>
                      <a:pt x="1350" y="337"/>
                    </a:lnTo>
                    <a:lnTo>
                      <a:pt x="1237" y="281"/>
                    </a:lnTo>
                    <a:lnTo>
                      <a:pt x="1125" y="337"/>
                    </a:lnTo>
                    <a:lnTo>
                      <a:pt x="956" y="394"/>
                    </a:lnTo>
                    <a:lnTo>
                      <a:pt x="844" y="394"/>
                    </a:lnTo>
                    <a:lnTo>
                      <a:pt x="788" y="337"/>
                    </a:lnTo>
                    <a:lnTo>
                      <a:pt x="844" y="225"/>
                    </a:lnTo>
                    <a:lnTo>
                      <a:pt x="956" y="113"/>
                    </a:lnTo>
                    <a:lnTo>
                      <a:pt x="900" y="56"/>
                    </a:lnTo>
                    <a:lnTo>
                      <a:pt x="844" y="56"/>
                    </a:lnTo>
                    <a:lnTo>
                      <a:pt x="788" y="113"/>
                    </a:lnTo>
                    <a:lnTo>
                      <a:pt x="732" y="169"/>
                    </a:lnTo>
                    <a:lnTo>
                      <a:pt x="675" y="169"/>
                    </a:lnTo>
                    <a:lnTo>
                      <a:pt x="675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857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7" name="Google Shape;20747;p38"/>
              <p:cNvSpPr/>
              <p:nvPr/>
            </p:nvSpPr>
            <p:spPr>
              <a:xfrm>
                <a:off x="271825" y="885375"/>
                <a:ext cx="847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69" extrusionOk="0">
                    <a:moveTo>
                      <a:pt x="113" y="0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282" y="169"/>
                    </a:lnTo>
                    <a:lnTo>
                      <a:pt x="338" y="57"/>
                    </a:lnTo>
                    <a:lnTo>
                      <a:pt x="282" y="5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8" name="Google Shape;20748;p38"/>
              <p:cNvSpPr/>
              <p:nvPr/>
            </p:nvSpPr>
            <p:spPr>
              <a:xfrm>
                <a:off x="283075" y="8867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113"/>
                    </a:moveTo>
                    <a:lnTo>
                      <a:pt x="57" y="11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13"/>
                    </a:lnTo>
                    <a:lnTo>
                      <a:pt x="57" y="113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9" name="Google Shape;20749;p38"/>
              <p:cNvSpPr/>
              <p:nvPr/>
            </p:nvSpPr>
            <p:spPr>
              <a:xfrm>
                <a:off x="448875" y="1257725"/>
                <a:ext cx="47800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2362" extrusionOk="0">
                    <a:moveTo>
                      <a:pt x="675" y="1"/>
                    </a:moveTo>
                    <a:lnTo>
                      <a:pt x="563" y="226"/>
                    </a:lnTo>
                    <a:lnTo>
                      <a:pt x="507" y="507"/>
                    </a:lnTo>
                    <a:lnTo>
                      <a:pt x="507" y="732"/>
                    </a:lnTo>
                    <a:lnTo>
                      <a:pt x="563" y="844"/>
                    </a:lnTo>
                    <a:lnTo>
                      <a:pt x="619" y="900"/>
                    </a:lnTo>
                    <a:lnTo>
                      <a:pt x="732" y="956"/>
                    </a:lnTo>
                    <a:lnTo>
                      <a:pt x="732" y="1069"/>
                    </a:lnTo>
                    <a:lnTo>
                      <a:pt x="619" y="1237"/>
                    </a:lnTo>
                    <a:lnTo>
                      <a:pt x="394" y="1518"/>
                    </a:lnTo>
                    <a:lnTo>
                      <a:pt x="226" y="1799"/>
                    </a:lnTo>
                    <a:lnTo>
                      <a:pt x="169" y="1912"/>
                    </a:lnTo>
                    <a:lnTo>
                      <a:pt x="57" y="2024"/>
                    </a:lnTo>
                    <a:lnTo>
                      <a:pt x="1" y="2137"/>
                    </a:lnTo>
                    <a:lnTo>
                      <a:pt x="1" y="2249"/>
                    </a:lnTo>
                    <a:lnTo>
                      <a:pt x="113" y="2362"/>
                    </a:lnTo>
                    <a:lnTo>
                      <a:pt x="619" y="2362"/>
                    </a:lnTo>
                    <a:lnTo>
                      <a:pt x="675" y="2249"/>
                    </a:lnTo>
                    <a:lnTo>
                      <a:pt x="900" y="1968"/>
                    </a:lnTo>
                    <a:lnTo>
                      <a:pt x="1069" y="1912"/>
                    </a:lnTo>
                    <a:lnTo>
                      <a:pt x="1237" y="1856"/>
                    </a:lnTo>
                    <a:lnTo>
                      <a:pt x="1350" y="1799"/>
                    </a:lnTo>
                    <a:lnTo>
                      <a:pt x="1462" y="1687"/>
                    </a:lnTo>
                    <a:lnTo>
                      <a:pt x="1462" y="1575"/>
                    </a:lnTo>
                    <a:lnTo>
                      <a:pt x="1575" y="1518"/>
                    </a:lnTo>
                    <a:lnTo>
                      <a:pt x="1743" y="1406"/>
                    </a:lnTo>
                    <a:lnTo>
                      <a:pt x="1743" y="1294"/>
                    </a:lnTo>
                    <a:lnTo>
                      <a:pt x="1687" y="1181"/>
                    </a:lnTo>
                    <a:lnTo>
                      <a:pt x="1575" y="1069"/>
                    </a:lnTo>
                    <a:lnTo>
                      <a:pt x="1518" y="1013"/>
                    </a:lnTo>
                    <a:lnTo>
                      <a:pt x="1575" y="956"/>
                    </a:lnTo>
                    <a:lnTo>
                      <a:pt x="1687" y="844"/>
                    </a:lnTo>
                    <a:lnTo>
                      <a:pt x="1912" y="732"/>
                    </a:lnTo>
                    <a:lnTo>
                      <a:pt x="1912" y="563"/>
                    </a:lnTo>
                    <a:lnTo>
                      <a:pt x="1856" y="451"/>
                    </a:lnTo>
                    <a:lnTo>
                      <a:pt x="1799" y="394"/>
                    </a:lnTo>
                    <a:lnTo>
                      <a:pt x="1631" y="394"/>
                    </a:lnTo>
                    <a:lnTo>
                      <a:pt x="1575" y="338"/>
                    </a:lnTo>
                    <a:lnTo>
                      <a:pt x="1462" y="282"/>
                    </a:lnTo>
                    <a:lnTo>
                      <a:pt x="1294" y="451"/>
                    </a:lnTo>
                    <a:lnTo>
                      <a:pt x="1181" y="451"/>
                    </a:lnTo>
                    <a:lnTo>
                      <a:pt x="1181" y="338"/>
                    </a:lnTo>
                    <a:lnTo>
                      <a:pt x="1181" y="169"/>
                    </a:lnTo>
                    <a:lnTo>
                      <a:pt x="1237" y="57"/>
                    </a:lnTo>
                    <a:lnTo>
                      <a:pt x="1237" y="1"/>
                    </a:lnTo>
                    <a:lnTo>
                      <a:pt x="1181" y="1"/>
                    </a:lnTo>
                    <a:lnTo>
                      <a:pt x="1125" y="57"/>
                    </a:lnTo>
                    <a:lnTo>
                      <a:pt x="1013" y="57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0" name="Google Shape;20750;p38"/>
              <p:cNvSpPr/>
              <p:nvPr/>
            </p:nvSpPr>
            <p:spPr>
              <a:xfrm>
                <a:off x="479800" y="1274600"/>
                <a:ext cx="253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94" extrusionOk="0">
                    <a:moveTo>
                      <a:pt x="394" y="0"/>
                    </a:moveTo>
                    <a:lnTo>
                      <a:pt x="338" y="57"/>
                    </a:lnTo>
                    <a:lnTo>
                      <a:pt x="338" y="169"/>
                    </a:lnTo>
                    <a:lnTo>
                      <a:pt x="225" y="281"/>
                    </a:lnTo>
                    <a:lnTo>
                      <a:pt x="225" y="338"/>
                    </a:lnTo>
                    <a:lnTo>
                      <a:pt x="450" y="619"/>
                    </a:lnTo>
                    <a:lnTo>
                      <a:pt x="450" y="675"/>
                    </a:lnTo>
                    <a:lnTo>
                      <a:pt x="450" y="731"/>
                    </a:lnTo>
                    <a:lnTo>
                      <a:pt x="338" y="731"/>
                    </a:lnTo>
                    <a:lnTo>
                      <a:pt x="169" y="675"/>
                    </a:lnTo>
                    <a:lnTo>
                      <a:pt x="169" y="731"/>
                    </a:lnTo>
                    <a:lnTo>
                      <a:pt x="169" y="787"/>
                    </a:lnTo>
                    <a:lnTo>
                      <a:pt x="169" y="900"/>
                    </a:lnTo>
                    <a:lnTo>
                      <a:pt x="113" y="956"/>
                    </a:lnTo>
                    <a:lnTo>
                      <a:pt x="0" y="1124"/>
                    </a:lnTo>
                    <a:lnTo>
                      <a:pt x="57" y="1237"/>
                    </a:lnTo>
                    <a:lnTo>
                      <a:pt x="169" y="1293"/>
                    </a:lnTo>
                    <a:lnTo>
                      <a:pt x="281" y="1237"/>
                    </a:lnTo>
                    <a:lnTo>
                      <a:pt x="338" y="1181"/>
                    </a:lnTo>
                    <a:lnTo>
                      <a:pt x="450" y="1124"/>
                    </a:lnTo>
                    <a:lnTo>
                      <a:pt x="450" y="1012"/>
                    </a:lnTo>
                    <a:lnTo>
                      <a:pt x="506" y="956"/>
                    </a:lnTo>
                    <a:lnTo>
                      <a:pt x="562" y="1012"/>
                    </a:lnTo>
                    <a:lnTo>
                      <a:pt x="675" y="1068"/>
                    </a:lnTo>
                    <a:lnTo>
                      <a:pt x="731" y="1068"/>
                    </a:lnTo>
                    <a:lnTo>
                      <a:pt x="731" y="1012"/>
                    </a:lnTo>
                    <a:lnTo>
                      <a:pt x="787" y="956"/>
                    </a:lnTo>
                    <a:lnTo>
                      <a:pt x="956" y="956"/>
                    </a:lnTo>
                    <a:lnTo>
                      <a:pt x="1012" y="900"/>
                    </a:lnTo>
                    <a:lnTo>
                      <a:pt x="1012" y="843"/>
                    </a:lnTo>
                    <a:lnTo>
                      <a:pt x="956" y="843"/>
                    </a:lnTo>
                    <a:lnTo>
                      <a:pt x="787" y="731"/>
                    </a:lnTo>
                    <a:lnTo>
                      <a:pt x="675" y="675"/>
                    </a:lnTo>
                    <a:lnTo>
                      <a:pt x="619" y="562"/>
                    </a:lnTo>
                    <a:lnTo>
                      <a:pt x="562" y="506"/>
                    </a:lnTo>
                    <a:lnTo>
                      <a:pt x="562" y="450"/>
                    </a:lnTo>
                    <a:lnTo>
                      <a:pt x="562" y="281"/>
                    </a:lnTo>
                    <a:lnTo>
                      <a:pt x="675" y="169"/>
                    </a:lnTo>
                    <a:lnTo>
                      <a:pt x="675" y="113"/>
                    </a:lnTo>
                    <a:lnTo>
                      <a:pt x="675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E8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1" name="Google Shape;20751;p38"/>
              <p:cNvSpPr/>
              <p:nvPr/>
            </p:nvSpPr>
            <p:spPr>
              <a:xfrm>
                <a:off x="493850" y="127600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13" y="1"/>
                    </a:moveTo>
                    <a:lnTo>
                      <a:pt x="57" y="113"/>
                    </a:lnTo>
                    <a:lnTo>
                      <a:pt x="0" y="225"/>
                    </a:lnTo>
                    <a:lnTo>
                      <a:pt x="169" y="169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87B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2" name="Google Shape;20752;p38"/>
              <p:cNvSpPr/>
              <p:nvPr/>
            </p:nvSpPr>
            <p:spPr>
              <a:xfrm>
                <a:off x="491050" y="1249300"/>
                <a:ext cx="42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4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12" y="113"/>
                    </a:lnTo>
                    <a:lnTo>
                      <a:pt x="169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3" name="Google Shape;20753;p38"/>
              <p:cNvSpPr/>
              <p:nvPr/>
            </p:nvSpPr>
            <p:spPr>
              <a:xfrm>
                <a:off x="498075" y="12746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7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87B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4" name="Google Shape;20754;p38"/>
              <p:cNvSpPr/>
              <p:nvPr/>
            </p:nvSpPr>
            <p:spPr>
              <a:xfrm>
                <a:off x="423600" y="1687700"/>
                <a:ext cx="70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51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69"/>
                    </a:lnTo>
                    <a:lnTo>
                      <a:pt x="56" y="226"/>
                    </a:lnTo>
                    <a:lnTo>
                      <a:pt x="56" y="338"/>
                    </a:lnTo>
                    <a:lnTo>
                      <a:pt x="113" y="450"/>
                    </a:lnTo>
                    <a:lnTo>
                      <a:pt x="225" y="282"/>
                    </a:lnTo>
                    <a:lnTo>
                      <a:pt x="281" y="169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5" name="Google Shape;20755;p38"/>
              <p:cNvSpPr/>
              <p:nvPr/>
            </p:nvSpPr>
            <p:spPr>
              <a:xfrm>
                <a:off x="401100" y="1687700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1" y="113"/>
                    </a:lnTo>
                    <a:lnTo>
                      <a:pt x="113" y="113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6" name="Google Shape;20756;p38"/>
              <p:cNvSpPr/>
              <p:nvPr/>
            </p:nvSpPr>
            <p:spPr>
              <a:xfrm>
                <a:off x="426400" y="16989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7" name="Google Shape;20757;p38"/>
              <p:cNvSpPr/>
              <p:nvPr/>
            </p:nvSpPr>
            <p:spPr>
              <a:xfrm>
                <a:off x="351925" y="1717225"/>
                <a:ext cx="84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4" extrusionOk="0">
                    <a:moveTo>
                      <a:pt x="57" y="0"/>
                    </a:moveTo>
                    <a:lnTo>
                      <a:pt x="57" y="56"/>
                    </a:lnTo>
                    <a:lnTo>
                      <a:pt x="113" y="113"/>
                    </a:lnTo>
                    <a:lnTo>
                      <a:pt x="169" y="113"/>
                    </a:lnTo>
                    <a:lnTo>
                      <a:pt x="57" y="169"/>
                    </a:lnTo>
                    <a:lnTo>
                      <a:pt x="1" y="225"/>
                    </a:lnTo>
                    <a:lnTo>
                      <a:pt x="1" y="337"/>
                    </a:lnTo>
                    <a:lnTo>
                      <a:pt x="113" y="394"/>
                    </a:lnTo>
                    <a:lnTo>
                      <a:pt x="225" y="281"/>
                    </a:lnTo>
                    <a:lnTo>
                      <a:pt x="338" y="169"/>
                    </a:lnTo>
                    <a:lnTo>
                      <a:pt x="338" y="113"/>
                    </a:lnTo>
                    <a:lnTo>
                      <a:pt x="282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8" name="Google Shape;20758;p38"/>
              <p:cNvSpPr/>
              <p:nvPr/>
            </p:nvSpPr>
            <p:spPr>
              <a:xfrm>
                <a:off x="339275" y="1711600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13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225"/>
                    </a:lnTo>
                    <a:lnTo>
                      <a:pt x="226" y="281"/>
                    </a:lnTo>
                    <a:lnTo>
                      <a:pt x="282" y="169"/>
                    </a:lnTo>
                    <a:lnTo>
                      <a:pt x="282" y="57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9" name="Google Shape;20759;p38"/>
              <p:cNvSpPr/>
              <p:nvPr/>
            </p:nvSpPr>
            <p:spPr>
              <a:xfrm>
                <a:off x="347725" y="1729850"/>
                <a:ext cx="56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170"/>
                    </a:lnTo>
                    <a:lnTo>
                      <a:pt x="225" y="57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0" name="Google Shape;20760;p38"/>
              <p:cNvSpPr/>
              <p:nvPr/>
            </p:nvSpPr>
            <p:spPr>
              <a:xfrm>
                <a:off x="335075" y="17172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1" name="Google Shape;20761;p38"/>
              <p:cNvSpPr/>
              <p:nvPr/>
            </p:nvSpPr>
            <p:spPr>
              <a:xfrm>
                <a:off x="353325" y="1732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2" name="Google Shape;20762;p38"/>
              <p:cNvSpPr/>
              <p:nvPr/>
            </p:nvSpPr>
            <p:spPr>
              <a:xfrm>
                <a:off x="443275" y="1302700"/>
                <a:ext cx="604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3205" extrusionOk="0">
                    <a:moveTo>
                      <a:pt x="1461" y="0"/>
                    </a:moveTo>
                    <a:lnTo>
                      <a:pt x="1405" y="169"/>
                    </a:lnTo>
                    <a:lnTo>
                      <a:pt x="1349" y="338"/>
                    </a:lnTo>
                    <a:lnTo>
                      <a:pt x="1405" y="506"/>
                    </a:lnTo>
                    <a:lnTo>
                      <a:pt x="1461" y="675"/>
                    </a:lnTo>
                    <a:lnTo>
                      <a:pt x="1574" y="844"/>
                    </a:lnTo>
                    <a:lnTo>
                      <a:pt x="1574" y="1068"/>
                    </a:lnTo>
                    <a:lnTo>
                      <a:pt x="1574" y="1181"/>
                    </a:lnTo>
                    <a:lnTo>
                      <a:pt x="1461" y="1181"/>
                    </a:lnTo>
                    <a:lnTo>
                      <a:pt x="1405" y="1125"/>
                    </a:lnTo>
                    <a:lnTo>
                      <a:pt x="1405" y="1068"/>
                    </a:lnTo>
                    <a:lnTo>
                      <a:pt x="1405" y="731"/>
                    </a:lnTo>
                    <a:lnTo>
                      <a:pt x="1405" y="619"/>
                    </a:lnTo>
                    <a:lnTo>
                      <a:pt x="1349" y="563"/>
                    </a:lnTo>
                    <a:lnTo>
                      <a:pt x="1293" y="506"/>
                    </a:lnTo>
                    <a:lnTo>
                      <a:pt x="843" y="506"/>
                    </a:lnTo>
                    <a:lnTo>
                      <a:pt x="731" y="563"/>
                    </a:lnTo>
                    <a:lnTo>
                      <a:pt x="675" y="619"/>
                    </a:lnTo>
                    <a:lnTo>
                      <a:pt x="618" y="731"/>
                    </a:lnTo>
                    <a:lnTo>
                      <a:pt x="618" y="787"/>
                    </a:lnTo>
                    <a:lnTo>
                      <a:pt x="506" y="900"/>
                    </a:lnTo>
                    <a:lnTo>
                      <a:pt x="450" y="1012"/>
                    </a:lnTo>
                    <a:lnTo>
                      <a:pt x="506" y="1125"/>
                    </a:lnTo>
                    <a:lnTo>
                      <a:pt x="562" y="1237"/>
                    </a:lnTo>
                    <a:lnTo>
                      <a:pt x="618" y="1349"/>
                    </a:lnTo>
                    <a:lnTo>
                      <a:pt x="618" y="1462"/>
                    </a:lnTo>
                    <a:lnTo>
                      <a:pt x="562" y="1518"/>
                    </a:lnTo>
                    <a:lnTo>
                      <a:pt x="450" y="1574"/>
                    </a:lnTo>
                    <a:lnTo>
                      <a:pt x="281" y="1743"/>
                    </a:lnTo>
                    <a:lnTo>
                      <a:pt x="169" y="1968"/>
                    </a:lnTo>
                    <a:lnTo>
                      <a:pt x="56" y="2474"/>
                    </a:lnTo>
                    <a:lnTo>
                      <a:pt x="0" y="2642"/>
                    </a:lnTo>
                    <a:lnTo>
                      <a:pt x="56" y="2811"/>
                    </a:lnTo>
                    <a:lnTo>
                      <a:pt x="112" y="2867"/>
                    </a:lnTo>
                    <a:lnTo>
                      <a:pt x="393" y="2867"/>
                    </a:lnTo>
                    <a:lnTo>
                      <a:pt x="337" y="2923"/>
                    </a:lnTo>
                    <a:lnTo>
                      <a:pt x="281" y="3036"/>
                    </a:lnTo>
                    <a:lnTo>
                      <a:pt x="337" y="3092"/>
                    </a:lnTo>
                    <a:lnTo>
                      <a:pt x="393" y="3148"/>
                    </a:lnTo>
                    <a:lnTo>
                      <a:pt x="506" y="3204"/>
                    </a:lnTo>
                    <a:lnTo>
                      <a:pt x="562" y="3148"/>
                    </a:lnTo>
                    <a:lnTo>
                      <a:pt x="675" y="3036"/>
                    </a:lnTo>
                    <a:lnTo>
                      <a:pt x="843" y="2979"/>
                    </a:lnTo>
                    <a:lnTo>
                      <a:pt x="956" y="2923"/>
                    </a:lnTo>
                    <a:lnTo>
                      <a:pt x="1068" y="2811"/>
                    </a:lnTo>
                    <a:lnTo>
                      <a:pt x="1124" y="2755"/>
                    </a:lnTo>
                    <a:lnTo>
                      <a:pt x="1237" y="2698"/>
                    </a:lnTo>
                    <a:lnTo>
                      <a:pt x="1405" y="2755"/>
                    </a:lnTo>
                    <a:lnTo>
                      <a:pt x="1574" y="2867"/>
                    </a:lnTo>
                    <a:lnTo>
                      <a:pt x="1630" y="2867"/>
                    </a:lnTo>
                    <a:lnTo>
                      <a:pt x="1686" y="2811"/>
                    </a:lnTo>
                    <a:lnTo>
                      <a:pt x="1855" y="2698"/>
                    </a:lnTo>
                    <a:lnTo>
                      <a:pt x="1967" y="2642"/>
                    </a:lnTo>
                    <a:lnTo>
                      <a:pt x="2080" y="2642"/>
                    </a:lnTo>
                    <a:lnTo>
                      <a:pt x="2136" y="2698"/>
                    </a:lnTo>
                    <a:lnTo>
                      <a:pt x="2248" y="2642"/>
                    </a:lnTo>
                    <a:lnTo>
                      <a:pt x="2304" y="2530"/>
                    </a:lnTo>
                    <a:lnTo>
                      <a:pt x="2192" y="2417"/>
                    </a:lnTo>
                    <a:lnTo>
                      <a:pt x="2136" y="2417"/>
                    </a:lnTo>
                    <a:lnTo>
                      <a:pt x="2080" y="2361"/>
                    </a:lnTo>
                    <a:lnTo>
                      <a:pt x="2080" y="2305"/>
                    </a:lnTo>
                    <a:lnTo>
                      <a:pt x="2080" y="2249"/>
                    </a:lnTo>
                    <a:lnTo>
                      <a:pt x="2192" y="2249"/>
                    </a:lnTo>
                    <a:lnTo>
                      <a:pt x="2304" y="2192"/>
                    </a:lnTo>
                    <a:lnTo>
                      <a:pt x="2361" y="2136"/>
                    </a:lnTo>
                    <a:lnTo>
                      <a:pt x="2417" y="1911"/>
                    </a:lnTo>
                    <a:lnTo>
                      <a:pt x="2417" y="1855"/>
                    </a:lnTo>
                    <a:lnTo>
                      <a:pt x="2417" y="1799"/>
                    </a:lnTo>
                    <a:lnTo>
                      <a:pt x="2361" y="1743"/>
                    </a:lnTo>
                    <a:lnTo>
                      <a:pt x="2192" y="1743"/>
                    </a:lnTo>
                    <a:lnTo>
                      <a:pt x="2192" y="1630"/>
                    </a:lnTo>
                    <a:lnTo>
                      <a:pt x="2192" y="1518"/>
                    </a:lnTo>
                    <a:lnTo>
                      <a:pt x="2304" y="1349"/>
                    </a:lnTo>
                    <a:lnTo>
                      <a:pt x="2304" y="1237"/>
                    </a:lnTo>
                    <a:lnTo>
                      <a:pt x="2248" y="1181"/>
                    </a:lnTo>
                    <a:lnTo>
                      <a:pt x="2080" y="1181"/>
                    </a:lnTo>
                    <a:lnTo>
                      <a:pt x="2136" y="1068"/>
                    </a:lnTo>
                    <a:lnTo>
                      <a:pt x="2023" y="956"/>
                    </a:lnTo>
                    <a:lnTo>
                      <a:pt x="1967" y="787"/>
                    </a:lnTo>
                    <a:lnTo>
                      <a:pt x="1911" y="506"/>
                    </a:lnTo>
                    <a:lnTo>
                      <a:pt x="1911" y="338"/>
                    </a:lnTo>
                    <a:lnTo>
                      <a:pt x="1799" y="281"/>
                    </a:lnTo>
                    <a:lnTo>
                      <a:pt x="1686" y="225"/>
                    </a:lnTo>
                    <a:lnTo>
                      <a:pt x="1630" y="169"/>
                    </a:lnTo>
                    <a:lnTo>
                      <a:pt x="1574" y="57"/>
                    </a:lnTo>
                    <a:lnTo>
                      <a:pt x="1461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3" name="Google Shape;20763;p38"/>
              <p:cNvSpPr/>
              <p:nvPr/>
            </p:nvSpPr>
            <p:spPr>
              <a:xfrm>
                <a:off x="491050" y="1329400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225" y="0"/>
                    </a:moveTo>
                    <a:lnTo>
                      <a:pt x="112" y="57"/>
                    </a:lnTo>
                    <a:lnTo>
                      <a:pt x="56" y="169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112" y="281"/>
                    </a:lnTo>
                    <a:lnTo>
                      <a:pt x="225" y="225"/>
                    </a:lnTo>
                    <a:lnTo>
                      <a:pt x="393" y="169"/>
                    </a:lnTo>
                    <a:lnTo>
                      <a:pt x="337" y="57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4" name="Google Shape;20764;p38"/>
              <p:cNvSpPr/>
              <p:nvPr/>
            </p:nvSpPr>
            <p:spPr>
              <a:xfrm>
                <a:off x="496650" y="1336425"/>
                <a:ext cx="42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94" extrusionOk="0">
                    <a:moveTo>
                      <a:pt x="169" y="0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" y="281"/>
                    </a:lnTo>
                    <a:lnTo>
                      <a:pt x="1" y="338"/>
                    </a:lnTo>
                    <a:lnTo>
                      <a:pt x="57" y="394"/>
                    </a:lnTo>
                    <a:lnTo>
                      <a:pt x="169" y="225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5" name="Google Shape;20765;p38"/>
              <p:cNvSpPr/>
              <p:nvPr/>
            </p:nvSpPr>
            <p:spPr>
              <a:xfrm>
                <a:off x="502275" y="134625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6" name="Google Shape;20766;p38"/>
              <p:cNvSpPr/>
              <p:nvPr/>
            </p:nvSpPr>
            <p:spPr>
              <a:xfrm>
                <a:off x="284475" y="1662425"/>
                <a:ext cx="2110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1462" extrusionOk="0">
                    <a:moveTo>
                      <a:pt x="226" y="0"/>
                    </a:moveTo>
                    <a:lnTo>
                      <a:pt x="169" y="56"/>
                    </a:lnTo>
                    <a:lnTo>
                      <a:pt x="113" y="169"/>
                    </a:lnTo>
                    <a:lnTo>
                      <a:pt x="113" y="281"/>
                    </a:lnTo>
                    <a:lnTo>
                      <a:pt x="1" y="337"/>
                    </a:lnTo>
                    <a:lnTo>
                      <a:pt x="113" y="394"/>
                    </a:lnTo>
                    <a:lnTo>
                      <a:pt x="226" y="506"/>
                    </a:lnTo>
                    <a:lnTo>
                      <a:pt x="282" y="562"/>
                    </a:lnTo>
                    <a:lnTo>
                      <a:pt x="169" y="618"/>
                    </a:lnTo>
                    <a:lnTo>
                      <a:pt x="57" y="562"/>
                    </a:lnTo>
                    <a:lnTo>
                      <a:pt x="57" y="618"/>
                    </a:lnTo>
                    <a:lnTo>
                      <a:pt x="113" y="675"/>
                    </a:lnTo>
                    <a:lnTo>
                      <a:pt x="169" y="787"/>
                    </a:lnTo>
                    <a:lnTo>
                      <a:pt x="169" y="843"/>
                    </a:lnTo>
                    <a:lnTo>
                      <a:pt x="169" y="956"/>
                    </a:lnTo>
                    <a:lnTo>
                      <a:pt x="169" y="1012"/>
                    </a:lnTo>
                    <a:lnTo>
                      <a:pt x="282" y="1068"/>
                    </a:lnTo>
                    <a:lnTo>
                      <a:pt x="226" y="1180"/>
                    </a:lnTo>
                    <a:lnTo>
                      <a:pt x="169" y="1293"/>
                    </a:lnTo>
                    <a:lnTo>
                      <a:pt x="113" y="1405"/>
                    </a:lnTo>
                    <a:lnTo>
                      <a:pt x="169" y="1461"/>
                    </a:lnTo>
                    <a:lnTo>
                      <a:pt x="282" y="1405"/>
                    </a:lnTo>
                    <a:lnTo>
                      <a:pt x="394" y="1349"/>
                    </a:lnTo>
                    <a:lnTo>
                      <a:pt x="563" y="1293"/>
                    </a:lnTo>
                    <a:lnTo>
                      <a:pt x="675" y="1293"/>
                    </a:lnTo>
                    <a:lnTo>
                      <a:pt x="731" y="1237"/>
                    </a:lnTo>
                    <a:lnTo>
                      <a:pt x="844" y="1124"/>
                    </a:lnTo>
                    <a:lnTo>
                      <a:pt x="844" y="1068"/>
                    </a:lnTo>
                    <a:lnTo>
                      <a:pt x="788" y="1012"/>
                    </a:lnTo>
                    <a:lnTo>
                      <a:pt x="731" y="956"/>
                    </a:lnTo>
                    <a:lnTo>
                      <a:pt x="675" y="899"/>
                    </a:lnTo>
                    <a:lnTo>
                      <a:pt x="788" y="843"/>
                    </a:lnTo>
                    <a:lnTo>
                      <a:pt x="788" y="787"/>
                    </a:lnTo>
                    <a:lnTo>
                      <a:pt x="731" y="731"/>
                    </a:lnTo>
                    <a:lnTo>
                      <a:pt x="731" y="675"/>
                    </a:lnTo>
                    <a:lnTo>
                      <a:pt x="844" y="562"/>
                    </a:lnTo>
                    <a:lnTo>
                      <a:pt x="844" y="450"/>
                    </a:lnTo>
                    <a:lnTo>
                      <a:pt x="788" y="337"/>
                    </a:lnTo>
                    <a:lnTo>
                      <a:pt x="619" y="281"/>
                    </a:lnTo>
                    <a:lnTo>
                      <a:pt x="507" y="281"/>
                    </a:lnTo>
                    <a:lnTo>
                      <a:pt x="338" y="169"/>
                    </a:lnTo>
                    <a:lnTo>
                      <a:pt x="282" y="113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A7F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7" name="Google Shape;20767;p38"/>
              <p:cNvSpPr/>
              <p:nvPr/>
            </p:nvSpPr>
            <p:spPr>
              <a:xfrm>
                <a:off x="285875" y="1682075"/>
                <a:ext cx="323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013" extrusionOk="0">
                    <a:moveTo>
                      <a:pt x="1181" y="1"/>
                    </a:moveTo>
                    <a:lnTo>
                      <a:pt x="1125" y="57"/>
                    </a:lnTo>
                    <a:lnTo>
                      <a:pt x="1069" y="57"/>
                    </a:lnTo>
                    <a:lnTo>
                      <a:pt x="1013" y="113"/>
                    </a:lnTo>
                    <a:lnTo>
                      <a:pt x="1013" y="282"/>
                    </a:lnTo>
                    <a:lnTo>
                      <a:pt x="956" y="394"/>
                    </a:lnTo>
                    <a:lnTo>
                      <a:pt x="900" y="451"/>
                    </a:lnTo>
                    <a:lnTo>
                      <a:pt x="900" y="507"/>
                    </a:lnTo>
                    <a:lnTo>
                      <a:pt x="675" y="451"/>
                    </a:lnTo>
                    <a:lnTo>
                      <a:pt x="563" y="451"/>
                    </a:lnTo>
                    <a:lnTo>
                      <a:pt x="507" y="507"/>
                    </a:lnTo>
                    <a:lnTo>
                      <a:pt x="394" y="563"/>
                    </a:lnTo>
                    <a:lnTo>
                      <a:pt x="226" y="675"/>
                    </a:lnTo>
                    <a:lnTo>
                      <a:pt x="170" y="675"/>
                    </a:lnTo>
                    <a:lnTo>
                      <a:pt x="57" y="619"/>
                    </a:lnTo>
                    <a:lnTo>
                      <a:pt x="1" y="675"/>
                    </a:lnTo>
                    <a:lnTo>
                      <a:pt x="1" y="788"/>
                    </a:lnTo>
                    <a:lnTo>
                      <a:pt x="57" y="844"/>
                    </a:lnTo>
                    <a:lnTo>
                      <a:pt x="170" y="956"/>
                    </a:lnTo>
                    <a:lnTo>
                      <a:pt x="170" y="1013"/>
                    </a:lnTo>
                    <a:lnTo>
                      <a:pt x="226" y="1013"/>
                    </a:lnTo>
                    <a:lnTo>
                      <a:pt x="338" y="956"/>
                    </a:lnTo>
                    <a:lnTo>
                      <a:pt x="563" y="956"/>
                    </a:lnTo>
                    <a:lnTo>
                      <a:pt x="732" y="900"/>
                    </a:lnTo>
                    <a:lnTo>
                      <a:pt x="788" y="900"/>
                    </a:lnTo>
                    <a:lnTo>
                      <a:pt x="844" y="1013"/>
                    </a:lnTo>
                    <a:lnTo>
                      <a:pt x="956" y="1013"/>
                    </a:lnTo>
                    <a:lnTo>
                      <a:pt x="1069" y="956"/>
                    </a:lnTo>
                    <a:lnTo>
                      <a:pt x="1125" y="900"/>
                    </a:lnTo>
                    <a:lnTo>
                      <a:pt x="1181" y="844"/>
                    </a:lnTo>
                    <a:lnTo>
                      <a:pt x="1069" y="844"/>
                    </a:lnTo>
                    <a:lnTo>
                      <a:pt x="1013" y="900"/>
                    </a:lnTo>
                    <a:lnTo>
                      <a:pt x="956" y="844"/>
                    </a:lnTo>
                    <a:lnTo>
                      <a:pt x="956" y="732"/>
                    </a:lnTo>
                    <a:lnTo>
                      <a:pt x="1013" y="675"/>
                    </a:lnTo>
                    <a:lnTo>
                      <a:pt x="1069" y="675"/>
                    </a:lnTo>
                    <a:lnTo>
                      <a:pt x="1238" y="619"/>
                    </a:lnTo>
                    <a:lnTo>
                      <a:pt x="1238" y="451"/>
                    </a:lnTo>
                    <a:lnTo>
                      <a:pt x="1238" y="394"/>
                    </a:lnTo>
                    <a:lnTo>
                      <a:pt x="1294" y="338"/>
                    </a:lnTo>
                    <a:lnTo>
                      <a:pt x="1294" y="282"/>
                    </a:lnTo>
                    <a:lnTo>
                      <a:pt x="1294" y="170"/>
                    </a:lnTo>
                    <a:lnTo>
                      <a:pt x="1238" y="57"/>
                    </a:lnTo>
                    <a:lnTo>
                      <a:pt x="1181" y="1"/>
                    </a:lnTo>
                    <a:close/>
                  </a:path>
                </a:pathLst>
              </a:custGeom>
              <a:solidFill>
                <a:srgbClr val="9A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8" name="Google Shape;20768;p38"/>
              <p:cNvSpPr/>
              <p:nvPr/>
            </p:nvSpPr>
            <p:spPr>
              <a:xfrm>
                <a:off x="285875" y="172002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226" y="169"/>
                    </a:lnTo>
                    <a:lnTo>
                      <a:pt x="226" y="113"/>
                    </a:lnTo>
                    <a:lnTo>
                      <a:pt x="226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9A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9" name="Google Shape;20769;p38"/>
              <p:cNvSpPr/>
              <p:nvPr/>
            </p:nvSpPr>
            <p:spPr>
              <a:xfrm>
                <a:off x="427800" y="1521900"/>
                <a:ext cx="59050" cy="1166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4666" extrusionOk="0">
                    <a:moveTo>
                      <a:pt x="1350" y="1"/>
                    </a:moveTo>
                    <a:lnTo>
                      <a:pt x="1237" y="57"/>
                    </a:lnTo>
                    <a:lnTo>
                      <a:pt x="1125" y="57"/>
                    </a:lnTo>
                    <a:lnTo>
                      <a:pt x="1125" y="169"/>
                    </a:lnTo>
                    <a:lnTo>
                      <a:pt x="1181" y="282"/>
                    </a:lnTo>
                    <a:lnTo>
                      <a:pt x="1237" y="394"/>
                    </a:lnTo>
                    <a:lnTo>
                      <a:pt x="1237" y="563"/>
                    </a:lnTo>
                    <a:lnTo>
                      <a:pt x="1294" y="675"/>
                    </a:lnTo>
                    <a:lnTo>
                      <a:pt x="1350" y="731"/>
                    </a:lnTo>
                    <a:lnTo>
                      <a:pt x="1462" y="731"/>
                    </a:lnTo>
                    <a:lnTo>
                      <a:pt x="1518" y="844"/>
                    </a:lnTo>
                    <a:lnTo>
                      <a:pt x="1518" y="1012"/>
                    </a:lnTo>
                    <a:lnTo>
                      <a:pt x="1462" y="1068"/>
                    </a:lnTo>
                    <a:lnTo>
                      <a:pt x="1406" y="1012"/>
                    </a:lnTo>
                    <a:lnTo>
                      <a:pt x="956" y="450"/>
                    </a:lnTo>
                    <a:lnTo>
                      <a:pt x="1012" y="338"/>
                    </a:lnTo>
                    <a:lnTo>
                      <a:pt x="844" y="338"/>
                    </a:lnTo>
                    <a:lnTo>
                      <a:pt x="731" y="394"/>
                    </a:lnTo>
                    <a:lnTo>
                      <a:pt x="619" y="394"/>
                    </a:lnTo>
                    <a:lnTo>
                      <a:pt x="507" y="338"/>
                    </a:lnTo>
                    <a:lnTo>
                      <a:pt x="450" y="394"/>
                    </a:lnTo>
                    <a:lnTo>
                      <a:pt x="450" y="450"/>
                    </a:lnTo>
                    <a:lnTo>
                      <a:pt x="507" y="506"/>
                    </a:lnTo>
                    <a:lnTo>
                      <a:pt x="563" y="619"/>
                    </a:lnTo>
                    <a:lnTo>
                      <a:pt x="619" y="731"/>
                    </a:lnTo>
                    <a:lnTo>
                      <a:pt x="675" y="900"/>
                    </a:lnTo>
                    <a:lnTo>
                      <a:pt x="844" y="956"/>
                    </a:lnTo>
                    <a:lnTo>
                      <a:pt x="1012" y="1012"/>
                    </a:lnTo>
                    <a:lnTo>
                      <a:pt x="1181" y="1068"/>
                    </a:lnTo>
                    <a:lnTo>
                      <a:pt x="1237" y="1068"/>
                    </a:lnTo>
                    <a:lnTo>
                      <a:pt x="1237" y="1181"/>
                    </a:lnTo>
                    <a:lnTo>
                      <a:pt x="1237" y="1237"/>
                    </a:lnTo>
                    <a:lnTo>
                      <a:pt x="1181" y="1237"/>
                    </a:lnTo>
                    <a:lnTo>
                      <a:pt x="563" y="1518"/>
                    </a:lnTo>
                    <a:lnTo>
                      <a:pt x="507" y="1574"/>
                    </a:lnTo>
                    <a:lnTo>
                      <a:pt x="563" y="1687"/>
                    </a:lnTo>
                    <a:lnTo>
                      <a:pt x="619" y="1687"/>
                    </a:lnTo>
                    <a:lnTo>
                      <a:pt x="675" y="1743"/>
                    </a:lnTo>
                    <a:lnTo>
                      <a:pt x="731" y="1799"/>
                    </a:lnTo>
                    <a:lnTo>
                      <a:pt x="731" y="1912"/>
                    </a:lnTo>
                    <a:lnTo>
                      <a:pt x="731" y="1968"/>
                    </a:lnTo>
                    <a:lnTo>
                      <a:pt x="507" y="1968"/>
                    </a:lnTo>
                    <a:lnTo>
                      <a:pt x="394" y="1912"/>
                    </a:lnTo>
                    <a:lnTo>
                      <a:pt x="338" y="1855"/>
                    </a:lnTo>
                    <a:lnTo>
                      <a:pt x="169" y="1855"/>
                    </a:lnTo>
                    <a:lnTo>
                      <a:pt x="113" y="1799"/>
                    </a:lnTo>
                    <a:lnTo>
                      <a:pt x="57" y="1799"/>
                    </a:lnTo>
                    <a:lnTo>
                      <a:pt x="1" y="1855"/>
                    </a:lnTo>
                    <a:lnTo>
                      <a:pt x="113" y="1968"/>
                    </a:lnTo>
                    <a:lnTo>
                      <a:pt x="226" y="2080"/>
                    </a:lnTo>
                    <a:lnTo>
                      <a:pt x="282" y="2080"/>
                    </a:lnTo>
                    <a:lnTo>
                      <a:pt x="338" y="2136"/>
                    </a:lnTo>
                    <a:lnTo>
                      <a:pt x="338" y="2193"/>
                    </a:lnTo>
                    <a:lnTo>
                      <a:pt x="282" y="2417"/>
                    </a:lnTo>
                    <a:lnTo>
                      <a:pt x="282" y="2530"/>
                    </a:lnTo>
                    <a:lnTo>
                      <a:pt x="394" y="2642"/>
                    </a:lnTo>
                    <a:lnTo>
                      <a:pt x="450" y="2698"/>
                    </a:lnTo>
                    <a:lnTo>
                      <a:pt x="394" y="2755"/>
                    </a:lnTo>
                    <a:lnTo>
                      <a:pt x="282" y="2811"/>
                    </a:lnTo>
                    <a:lnTo>
                      <a:pt x="282" y="2867"/>
                    </a:lnTo>
                    <a:lnTo>
                      <a:pt x="338" y="2923"/>
                    </a:lnTo>
                    <a:lnTo>
                      <a:pt x="507" y="3092"/>
                    </a:lnTo>
                    <a:lnTo>
                      <a:pt x="507" y="3260"/>
                    </a:lnTo>
                    <a:lnTo>
                      <a:pt x="507" y="3429"/>
                    </a:lnTo>
                    <a:lnTo>
                      <a:pt x="338" y="3485"/>
                    </a:lnTo>
                    <a:lnTo>
                      <a:pt x="450" y="3598"/>
                    </a:lnTo>
                    <a:lnTo>
                      <a:pt x="450" y="3710"/>
                    </a:lnTo>
                    <a:lnTo>
                      <a:pt x="507" y="3823"/>
                    </a:lnTo>
                    <a:lnTo>
                      <a:pt x="619" y="3935"/>
                    </a:lnTo>
                    <a:lnTo>
                      <a:pt x="563" y="3991"/>
                    </a:lnTo>
                    <a:lnTo>
                      <a:pt x="507" y="4104"/>
                    </a:lnTo>
                    <a:lnTo>
                      <a:pt x="507" y="4160"/>
                    </a:lnTo>
                    <a:lnTo>
                      <a:pt x="563" y="4272"/>
                    </a:lnTo>
                    <a:lnTo>
                      <a:pt x="731" y="4272"/>
                    </a:lnTo>
                    <a:lnTo>
                      <a:pt x="844" y="4385"/>
                    </a:lnTo>
                    <a:lnTo>
                      <a:pt x="1069" y="4609"/>
                    </a:lnTo>
                    <a:lnTo>
                      <a:pt x="1125" y="4385"/>
                    </a:lnTo>
                    <a:lnTo>
                      <a:pt x="1181" y="4160"/>
                    </a:lnTo>
                    <a:lnTo>
                      <a:pt x="1294" y="4160"/>
                    </a:lnTo>
                    <a:lnTo>
                      <a:pt x="1350" y="4272"/>
                    </a:lnTo>
                    <a:lnTo>
                      <a:pt x="1462" y="4272"/>
                    </a:lnTo>
                    <a:lnTo>
                      <a:pt x="1575" y="4385"/>
                    </a:lnTo>
                    <a:lnTo>
                      <a:pt x="1575" y="4441"/>
                    </a:lnTo>
                    <a:lnTo>
                      <a:pt x="1518" y="4553"/>
                    </a:lnTo>
                    <a:lnTo>
                      <a:pt x="1518" y="4609"/>
                    </a:lnTo>
                    <a:lnTo>
                      <a:pt x="1631" y="4666"/>
                    </a:lnTo>
                    <a:lnTo>
                      <a:pt x="1687" y="4609"/>
                    </a:lnTo>
                    <a:lnTo>
                      <a:pt x="1912" y="4609"/>
                    </a:lnTo>
                    <a:lnTo>
                      <a:pt x="1968" y="4553"/>
                    </a:lnTo>
                    <a:lnTo>
                      <a:pt x="2024" y="4441"/>
                    </a:lnTo>
                    <a:lnTo>
                      <a:pt x="2080" y="4216"/>
                    </a:lnTo>
                    <a:lnTo>
                      <a:pt x="2137" y="4104"/>
                    </a:lnTo>
                    <a:lnTo>
                      <a:pt x="2249" y="4047"/>
                    </a:lnTo>
                    <a:lnTo>
                      <a:pt x="2305" y="3935"/>
                    </a:lnTo>
                    <a:lnTo>
                      <a:pt x="2361" y="3879"/>
                    </a:lnTo>
                    <a:lnTo>
                      <a:pt x="2305" y="3710"/>
                    </a:lnTo>
                    <a:lnTo>
                      <a:pt x="2137" y="3541"/>
                    </a:lnTo>
                    <a:lnTo>
                      <a:pt x="2137" y="3429"/>
                    </a:lnTo>
                    <a:lnTo>
                      <a:pt x="2024" y="3317"/>
                    </a:lnTo>
                    <a:lnTo>
                      <a:pt x="1912" y="3260"/>
                    </a:lnTo>
                    <a:lnTo>
                      <a:pt x="1856" y="3148"/>
                    </a:lnTo>
                    <a:lnTo>
                      <a:pt x="1912" y="3036"/>
                    </a:lnTo>
                    <a:lnTo>
                      <a:pt x="1968" y="2867"/>
                    </a:lnTo>
                    <a:lnTo>
                      <a:pt x="1912" y="2811"/>
                    </a:lnTo>
                    <a:lnTo>
                      <a:pt x="1856" y="2698"/>
                    </a:lnTo>
                    <a:lnTo>
                      <a:pt x="1687" y="2642"/>
                    </a:lnTo>
                    <a:lnTo>
                      <a:pt x="1575" y="2586"/>
                    </a:lnTo>
                    <a:lnTo>
                      <a:pt x="1406" y="2474"/>
                    </a:lnTo>
                    <a:lnTo>
                      <a:pt x="1687" y="2530"/>
                    </a:lnTo>
                    <a:lnTo>
                      <a:pt x="1856" y="2474"/>
                    </a:lnTo>
                    <a:lnTo>
                      <a:pt x="1968" y="2305"/>
                    </a:lnTo>
                    <a:lnTo>
                      <a:pt x="2024" y="2136"/>
                    </a:lnTo>
                    <a:lnTo>
                      <a:pt x="2080" y="2080"/>
                    </a:lnTo>
                    <a:lnTo>
                      <a:pt x="2137" y="1968"/>
                    </a:lnTo>
                    <a:lnTo>
                      <a:pt x="2137" y="1912"/>
                    </a:lnTo>
                    <a:lnTo>
                      <a:pt x="2193" y="1855"/>
                    </a:lnTo>
                    <a:lnTo>
                      <a:pt x="2249" y="1799"/>
                    </a:lnTo>
                    <a:lnTo>
                      <a:pt x="2249" y="1743"/>
                    </a:lnTo>
                    <a:lnTo>
                      <a:pt x="2249" y="1687"/>
                    </a:lnTo>
                    <a:lnTo>
                      <a:pt x="2305" y="1630"/>
                    </a:lnTo>
                    <a:lnTo>
                      <a:pt x="2361" y="1574"/>
                    </a:lnTo>
                    <a:lnTo>
                      <a:pt x="2361" y="1462"/>
                    </a:lnTo>
                    <a:lnTo>
                      <a:pt x="2305" y="1293"/>
                    </a:lnTo>
                    <a:lnTo>
                      <a:pt x="2305" y="1125"/>
                    </a:lnTo>
                    <a:lnTo>
                      <a:pt x="2193" y="1012"/>
                    </a:lnTo>
                    <a:lnTo>
                      <a:pt x="2080" y="844"/>
                    </a:lnTo>
                    <a:lnTo>
                      <a:pt x="2024" y="731"/>
                    </a:lnTo>
                    <a:lnTo>
                      <a:pt x="1968" y="619"/>
                    </a:lnTo>
                    <a:lnTo>
                      <a:pt x="1856" y="563"/>
                    </a:lnTo>
                    <a:lnTo>
                      <a:pt x="1631" y="394"/>
                    </a:lnTo>
                    <a:lnTo>
                      <a:pt x="1575" y="394"/>
                    </a:lnTo>
                    <a:lnTo>
                      <a:pt x="1575" y="338"/>
                    </a:lnTo>
                    <a:lnTo>
                      <a:pt x="1631" y="225"/>
                    </a:lnTo>
                    <a:lnTo>
                      <a:pt x="1687" y="169"/>
                    </a:lnTo>
                    <a:lnTo>
                      <a:pt x="1687" y="113"/>
                    </a:lnTo>
                    <a:lnTo>
                      <a:pt x="1575" y="57"/>
                    </a:lnTo>
                    <a:lnTo>
                      <a:pt x="1350" y="1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0" name="Google Shape;20770;p38"/>
              <p:cNvSpPr/>
              <p:nvPr/>
            </p:nvSpPr>
            <p:spPr>
              <a:xfrm>
                <a:off x="469950" y="1632900"/>
                <a:ext cx="9875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620" extrusionOk="0">
                    <a:moveTo>
                      <a:pt x="338" y="1"/>
                    </a:moveTo>
                    <a:lnTo>
                      <a:pt x="170" y="113"/>
                    </a:lnTo>
                    <a:lnTo>
                      <a:pt x="57" y="113"/>
                    </a:lnTo>
                    <a:lnTo>
                      <a:pt x="1" y="169"/>
                    </a:lnTo>
                    <a:lnTo>
                      <a:pt x="57" y="282"/>
                    </a:lnTo>
                    <a:lnTo>
                      <a:pt x="113" y="394"/>
                    </a:lnTo>
                    <a:lnTo>
                      <a:pt x="57" y="619"/>
                    </a:lnTo>
                    <a:lnTo>
                      <a:pt x="226" y="619"/>
                    </a:lnTo>
                    <a:lnTo>
                      <a:pt x="338" y="563"/>
                    </a:lnTo>
                    <a:lnTo>
                      <a:pt x="338" y="507"/>
                    </a:lnTo>
                    <a:lnTo>
                      <a:pt x="338" y="450"/>
                    </a:lnTo>
                    <a:lnTo>
                      <a:pt x="282" y="394"/>
                    </a:lnTo>
                    <a:lnTo>
                      <a:pt x="338" y="282"/>
                    </a:lnTo>
                    <a:lnTo>
                      <a:pt x="338" y="226"/>
                    </a:lnTo>
                    <a:lnTo>
                      <a:pt x="394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1" name="Google Shape;20771;p38"/>
              <p:cNvSpPr/>
              <p:nvPr/>
            </p:nvSpPr>
            <p:spPr>
              <a:xfrm>
                <a:off x="475575" y="1642750"/>
                <a:ext cx="112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226" extrusionOk="0">
                    <a:moveTo>
                      <a:pt x="226" y="0"/>
                    </a:moveTo>
                    <a:lnTo>
                      <a:pt x="113" y="56"/>
                    </a:lnTo>
                    <a:lnTo>
                      <a:pt x="1" y="225"/>
                    </a:lnTo>
                    <a:lnTo>
                      <a:pt x="1" y="225"/>
                    </a:lnTo>
                    <a:lnTo>
                      <a:pt x="226" y="169"/>
                    </a:lnTo>
                    <a:lnTo>
                      <a:pt x="450" y="169"/>
                    </a:lnTo>
                    <a:lnTo>
                      <a:pt x="450" y="113"/>
                    </a:lnTo>
                    <a:lnTo>
                      <a:pt x="394" y="56"/>
                    </a:lnTo>
                    <a:lnTo>
                      <a:pt x="338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2" name="Google Shape;20772;p38"/>
              <p:cNvSpPr/>
              <p:nvPr/>
            </p:nvSpPr>
            <p:spPr>
              <a:xfrm>
                <a:off x="476975" y="1639925"/>
                <a:ext cx="14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70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57" y="16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3" name="Google Shape;20773;p38"/>
              <p:cNvSpPr/>
              <p:nvPr/>
            </p:nvSpPr>
            <p:spPr>
              <a:xfrm>
                <a:off x="478400" y="1632900"/>
                <a:ext cx="1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226" extrusionOk="0">
                    <a:moveTo>
                      <a:pt x="0" y="1"/>
                    </a:moveTo>
                    <a:lnTo>
                      <a:pt x="0" y="226"/>
                    </a:lnTo>
                    <a:lnTo>
                      <a:pt x="56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4" name="Google Shape;20774;p38"/>
              <p:cNvSpPr/>
              <p:nvPr/>
            </p:nvSpPr>
            <p:spPr>
              <a:xfrm>
                <a:off x="500875" y="14460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5" name="Google Shape;20775;p38"/>
              <p:cNvSpPr/>
              <p:nvPr/>
            </p:nvSpPr>
            <p:spPr>
              <a:xfrm>
                <a:off x="361775" y="875525"/>
                <a:ext cx="57625" cy="71700"/>
              </a:xfrm>
              <a:custGeom>
                <a:avLst/>
                <a:gdLst/>
                <a:ahLst/>
                <a:cxnLst/>
                <a:rect l="l" t="t" r="r" b="b"/>
                <a:pathLst>
                  <a:path w="2305" h="2868" extrusionOk="0">
                    <a:moveTo>
                      <a:pt x="2136" y="1"/>
                    </a:moveTo>
                    <a:lnTo>
                      <a:pt x="1967" y="57"/>
                    </a:lnTo>
                    <a:lnTo>
                      <a:pt x="2024" y="170"/>
                    </a:lnTo>
                    <a:lnTo>
                      <a:pt x="2080" y="282"/>
                    </a:lnTo>
                    <a:lnTo>
                      <a:pt x="2024" y="338"/>
                    </a:lnTo>
                    <a:lnTo>
                      <a:pt x="1967" y="394"/>
                    </a:lnTo>
                    <a:lnTo>
                      <a:pt x="1799" y="282"/>
                    </a:lnTo>
                    <a:lnTo>
                      <a:pt x="1630" y="226"/>
                    </a:lnTo>
                    <a:lnTo>
                      <a:pt x="1237" y="226"/>
                    </a:lnTo>
                    <a:lnTo>
                      <a:pt x="1237" y="282"/>
                    </a:lnTo>
                    <a:lnTo>
                      <a:pt x="1180" y="451"/>
                    </a:lnTo>
                    <a:lnTo>
                      <a:pt x="1124" y="507"/>
                    </a:lnTo>
                    <a:lnTo>
                      <a:pt x="1012" y="451"/>
                    </a:lnTo>
                    <a:lnTo>
                      <a:pt x="956" y="451"/>
                    </a:lnTo>
                    <a:lnTo>
                      <a:pt x="899" y="507"/>
                    </a:lnTo>
                    <a:lnTo>
                      <a:pt x="843" y="619"/>
                    </a:lnTo>
                    <a:lnTo>
                      <a:pt x="843" y="675"/>
                    </a:lnTo>
                    <a:lnTo>
                      <a:pt x="899" y="732"/>
                    </a:lnTo>
                    <a:lnTo>
                      <a:pt x="1068" y="844"/>
                    </a:lnTo>
                    <a:lnTo>
                      <a:pt x="1180" y="1013"/>
                    </a:lnTo>
                    <a:lnTo>
                      <a:pt x="1180" y="1125"/>
                    </a:lnTo>
                    <a:lnTo>
                      <a:pt x="1180" y="1237"/>
                    </a:lnTo>
                    <a:lnTo>
                      <a:pt x="1180" y="1294"/>
                    </a:lnTo>
                    <a:lnTo>
                      <a:pt x="1012" y="1294"/>
                    </a:lnTo>
                    <a:lnTo>
                      <a:pt x="787" y="1237"/>
                    </a:lnTo>
                    <a:lnTo>
                      <a:pt x="731" y="1181"/>
                    </a:lnTo>
                    <a:lnTo>
                      <a:pt x="675" y="1069"/>
                    </a:lnTo>
                    <a:lnTo>
                      <a:pt x="506" y="1013"/>
                    </a:lnTo>
                    <a:lnTo>
                      <a:pt x="394" y="1069"/>
                    </a:lnTo>
                    <a:lnTo>
                      <a:pt x="281" y="1181"/>
                    </a:lnTo>
                    <a:lnTo>
                      <a:pt x="225" y="1350"/>
                    </a:lnTo>
                    <a:lnTo>
                      <a:pt x="225" y="1743"/>
                    </a:lnTo>
                    <a:lnTo>
                      <a:pt x="169" y="1912"/>
                    </a:lnTo>
                    <a:lnTo>
                      <a:pt x="56" y="2081"/>
                    </a:lnTo>
                    <a:lnTo>
                      <a:pt x="0" y="2193"/>
                    </a:lnTo>
                    <a:lnTo>
                      <a:pt x="113" y="2305"/>
                    </a:lnTo>
                    <a:lnTo>
                      <a:pt x="225" y="2362"/>
                    </a:lnTo>
                    <a:lnTo>
                      <a:pt x="281" y="2418"/>
                    </a:lnTo>
                    <a:lnTo>
                      <a:pt x="337" y="2474"/>
                    </a:lnTo>
                    <a:lnTo>
                      <a:pt x="506" y="2586"/>
                    </a:lnTo>
                    <a:lnTo>
                      <a:pt x="562" y="2586"/>
                    </a:lnTo>
                    <a:lnTo>
                      <a:pt x="618" y="2474"/>
                    </a:lnTo>
                    <a:lnTo>
                      <a:pt x="618" y="2362"/>
                    </a:lnTo>
                    <a:lnTo>
                      <a:pt x="618" y="2249"/>
                    </a:lnTo>
                    <a:lnTo>
                      <a:pt x="675" y="2249"/>
                    </a:lnTo>
                    <a:lnTo>
                      <a:pt x="731" y="2305"/>
                    </a:lnTo>
                    <a:lnTo>
                      <a:pt x="787" y="2418"/>
                    </a:lnTo>
                    <a:lnTo>
                      <a:pt x="956" y="2474"/>
                    </a:lnTo>
                    <a:lnTo>
                      <a:pt x="1124" y="2474"/>
                    </a:lnTo>
                    <a:lnTo>
                      <a:pt x="1180" y="2643"/>
                    </a:lnTo>
                    <a:lnTo>
                      <a:pt x="1237" y="2699"/>
                    </a:lnTo>
                    <a:lnTo>
                      <a:pt x="1518" y="2699"/>
                    </a:lnTo>
                    <a:lnTo>
                      <a:pt x="1911" y="2867"/>
                    </a:lnTo>
                    <a:lnTo>
                      <a:pt x="2024" y="2867"/>
                    </a:lnTo>
                    <a:lnTo>
                      <a:pt x="2024" y="2811"/>
                    </a:lnTo>
                    <a:lnTo>
                      <a:pt x="1967" y="2755"/>
                    </a:lnTo>
                    <a:lnTo>
                      <a:pt x="1855" y="2643"/>
                    </a:lnTo>
                    <a:lnTo>
                      <a:pt x="1799" y="2530"/>
                    </a:lnTo>
                    <a:lnTo>
                      <a:pt x="1799" y="2474"/>
                    </a:lnTo>
                    <a:lnTo>
                      <a:pt x="1911" y="2305"/>
                    </a:lnTo>
                    <a:lnTo>
                      <a:pt x="1911" y="2249"/>
                    </a:lnTo>
                    <a:lnTo>
                      <a:pt x="1967" y="2081"/>
                    </a:lnTo>
                    <a:lnTo>
                      <a:pt x="1911" y="2024"/>
                    </a:lnTo>
                    <a:lnTo>
                      <a:pt x="1855" y="1968"/>
                    </a:lnTo>
                    <a:lnTo>
                      <a:pt x="1742" y="1912"/>
                    </a:lnTo>
                    <a:lnTo>
                      <a:pt x="1630" y="1856"/>
                    </a:lnTo>
                    <a:lnTo>
                      <a:pt x="1518" y="1800"/>
                    </a:lnTo>
                    <a:lnTo>
                      <a:pt x="1461" y="1743"/>
                    </a:lnTo>
                    <a:lnTo>
                      <a:pt x="1405" y="1687"/>
                    </a:lnTo>
                    <a:lnTo>
                      <a:pt x="1518" y="1575"/>
                    </a:lnTo>
                    <a:lnTo>
                      <a:pt x="1630" y="1462"/>
                    </a:lnTo>
                    <a:lnTo>
                      <a:pt x="1742" y="1406"/>
                    </a:lnTo>
                    <a:lnTo>
                      <a:pt x="1911" y="1350"/>
                    </a:lnTo>
                    <a:lnTo>
                      <a:pt x="1967" y="1237"/>
                    </a:lnTo>
                    <a:lnTo>
                      <a:pt x="2024" y="1125"/>
                    </a:lnTo>
                    <a:lnTo>
                      <a:pt x="2305" y="563"/>
                    </a:lnTo>
                    <a:lnTo>
                      <a:pt x="2305" y="507"/>
                    </a:lnTo>
                    <a:lnTo>
                      <a:pt x="2305" y="451"/>
                    </a:lnTo>
                    <a:lnTo>
                      <a:pt x="2248" y="338"/>
                    </a:lnTo>
                    <a:lnTo>
                      <a:pt x="2305" y="282"/>
                    </a:lnTo>
                    <a:lnTo>
                      <a:pt x="2305" y="226"/>
                    </a:lnTo>
                    <a:lnTo>
                      <a:pt x="2248" y="170"/>
                    </a:lnTo>
                    <a:lnTo>
                      <a:pt x="2192" y="113"/>
                    </a:lnTo>
                    <a:lnTo>
                      <a:pt x="2192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6" name="Google Shape;20776;p38"/>
              <p:cNvSpPr/>
              <p:nvPr/>
            </p:nvSpPr>
            <p:spPr>
              <a:xfrm>
                <a:off x="358950" y="867100"/>
                <a:ext cx="19700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2474" extrusionOk="0">
                    <a:moveTo>
                      <a:pt x="619" y="1"/>
                    </a:moveTo>
                    <a:lnTo>
                      <a:pt x="394" y="226"/>
                    </a:lnTo>
                    <a:lnTo>
                      <a:pt x="338" y="394"/>
                    </a:lnTo>
                    <a:lnTo>
                      <a:pt x="338" y="563"/>
                    </a:lnTo>
                    <a:lnTo>
                      <a:pt x="338" y="844"/>
                    </a:lnTo>
                    <a:lnTo>
                      <a:pt x="226" y="1012"/>
                    </a:lnTo>
                    <a:lnTo>
                      <a:pt x="113" y="1125"/>
                    </a:lnTo>
                    <a:lnTo>
                      <a:pt x="169" y="1293"/>
                    </a:lnTo>
                    <a:lnTo>
                      <a:pt x="169" y="1518"/>
                    </a:lnTo>
                    <a:lnTo>
                      <a:pt x="113" y="1687"/>
                    </a:lnTo>
                    <a:lnTo>
                      <a:pt x="1" y="1912"/>
                    </a:lnTo>
                    <a:lnTo>
                      <a:pt x="1" y="2024"/>
                    </a:lnTo>
                    <a:lnTo>
                      <a:pt x="113" y="2361"/>
                    </a:lnTo>
                    <a:lnTo>
                      <a:pt x="169" y="2474"/>
                    </a:lnTo>
                    <a:lnTo>
                      <a:pt x="226" y="2418"/>
                    </a:lnTo>
                    <a:lnTo>
                      <a:pt x="450" y="2305"/>
                    </a:lnTo>
                    <a:lnTo>
                      <a:pt x="450" y="2193"/>
                    </a:lnTo>
                    <a:lnTo>
                      <a:pt x="394" y="2080"/>
                    </a:lnTo>
                    <a:lnTo>
                      <a:pt x="338" y="1968"/>
                    </a:lnTo>
                    <a:lnTo>
                      <a:pt x="394" y="1912"/>
                    </a:lnTo>
                    <a:lnTo>
                      <a:pt x="450" y="1855"/>
                    </a:lnTo>
                    <a:lnTo>
                      <a:pt x="450" y="1799"/>
                    </a:lnTo>
                    <a:lnTo>
                      <a:pt x="450" y="1687"/>
                    </a:lnTo>
                    <a:lnTo>
                      <a:pt x="563" y="1687"/>
                    </a:lnTo>
                    <a:lnTo>
                      <a:pt x="563" y="1631"/>
                    </a:lnTo>
                    <a:lnTo>
                      <a:pt x="507" y="1574"/>
                    </a:lnTo>
                    <a:lnTo>
                      <a:pt x="450" y="1518"/>
                    </a:lnTo>
                    <a:lnTo>
                      <a:pt x="450" y="1462"/>
                    </a:lnTo>
                    <a:lnTo>
                      <a:pt x="619" y="1462"/>
                    </a:lnTo>
                    <a:lnTo>
                      <a:pt x="788" y="1406"/>
                    </a:lnTo>
                    <a:lnTo>
                      <a:pt x="675" y="1237"/>
                    </a:lnTo>
                    <a:lnTo>
                      <a:pt x="619" y="1125"/>
                    </a:lnTo>
                    <a:lnTo>
                      <a:pt x="619" y="956"/>
                    </a:lnTo>
                    <a:lnTo>
                      <a:pt x="675" y="788"/>
                    </a:lnTo>
                    <a:lnTo>
                      <a:pt x="675" y="731"/>
                    </a:lnTo>
                    <a:lnTo>
                      <a:pt x="675" y="675"/>
                    </a:lnTo>
                    <a:lnTo>
                      <a:pt x="619" y="619"/>
                    </a:lnTo>
                    <a:lnTo>
                      <a:pt x="619" y="563"/>
                    </a:lnTo>
                    <a:lnTo>
                      <a:pt x="675" y="450"/>
                    </a:lnTo>
                    <a:lnTo>
                      <a:pt x="731" y="282"/>
                    </a:lnTo>
                    <a:lnTo>
                      <a:pt x="788" y="169"/>
                    </a:lnTo>
                    <a:lnTo>
                      <a:pt x="731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8B7F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7" name="Google Shape;20777;p38"/>
              <p:cNvSpPr/>
              <p:nvPr/>
            </p:nvSpPr>
            <p:spPr>
              <a:xfrm>
                <a:off x="416575" y="8741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8" name="Google Shape;20778;p38"/>
              <p:cNvSpPr/>
              <p:nvPr/>
            </p:nvSpPr>
            <p:spPr>
              <a:xfrm>
                <a:off x="319600" y="1728450"/>
                <a:ext cx="847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70" extrusionOk="0">
                    <a:moveTo>
                      <a:pt x="226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170" y="113"/>
                    </a:lnTo>
                    <a:lnTo>
                      <a:pt x="282" y="169"/>
                    </a:lnTo>
                    <a:lnTo>
                      <a:pt x="338" y="113"/>
                    </a:lnTo>
                    <a:lnTo>
                      <a:pt x="338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A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9" name="Google Shape;20779;p38"/>
              <p:cNvSpPr/>
              <p:nvPr/>
            </p:nvSpPr>
            <p:spPr>
              <a:xfrm>
                <a:off x="446075" y="872725"/>
                <a:ext cx="56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57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0" name="Google Shape;20780;p38"/>
              <p:cNvSpPr/>
              <p:nvPr/>
            </p:nvSpPr>
            <p:spPr>
              <a:xfrm>
                <a:off x="486825" y="8783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1" name="Google Shape;20781;p38"/>
              <p:cNvSpPr/>
              <p:nvPr/>
            </p:nvSpPr>
            <p:spPr>
              <a:xfrm>
                <a:off x="462925" y="1513475"/>
                <a:ext cx="407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1687" extrusionOk="0">
                    <a:moveTo>
                      <a:pt x="226" y="0"/>
                    </a:moveTo>
                    <a:lnTo>
                      <a:pt x="113" y="57"/>
                    </a:lnTo>
                    <a:lnTo>
                      <a:pt x="57" y="113"/>
                    </a:lnTo>
                    <a:lnTo>
                      <a:pt x="57" y="169"/>
                    </a:lnTo>
                    <a:lnTo>
                      <a:pt x="170" y="394"/>
                    </a:lnTo>
                    <a:lnTo>
                      <a:pt x="113" y="562"/>
                    </a:lnTo>
                    <a:lnTo>
                      <a:pt x="57" y="675"/>
                    </a:lnTo>
                    <a:lnTo>
                      <a:pt x="1" y="675"/>
                    </a:lnTo>
                    <a:lnTo>
                      <a:pt x="1" y="731"/>
                    </a:lnTo>
                    <a:lnTo>
                      <a:pt x="113" y="787"/>
                    </a:lnTo>
                    <a:lnTo>
                      <a:pt x="226" y="843"/>
                    </a:lnTo>
                    <a:lnTo>
                      <a:pt x="282" y="956"/>
                    </a:lnTo>
                    <a:lnTo>
                      <a:pt x="394" y="1012"/>
                    </a:lnTo>
                    <a:lnTo>
                      <a:pt x="563" y="1068"/>
                    </a:lnTo>
                    <a:lnTo>
                      <a:pt x="563" y="1124"/>
                    </a:lnTo>
                    <a:lnTo>
                      <a:pt x="563" y="1237"/>
                    </a:lnTo>
                    <a:lnTo>
                      <a:pt x="563" y="1349"/>
                    </a:lnTo>
                    <a:lnTo>
                      <a:pt x="675" y="1405"/>
                    </a:lnTo>
                    <a:lnTo>
                      <a:pt x="732" y="1462"/>
                    </a:lnTo>
                    <a:lnTo>
                      <a:pt x="844" y="1574"/>
                    </a:lnTo>
                    <a:lnTo>
                      <a:pt x="900" y="1630"/>
                    </a:lnTo>
                    <a:lnTo>
                      <a:pt x="1013" y="1686"/>
                    </a:lnTo>
                    <a:lnTo>
                      <a:pt x="1069" y="1686"/>
                    </a:lnTo>
                    <a:lnTo>
                      <a:pt x="1237" y="1574"/>
                    </a:lnTo>
                    <a:lnTo>
                      <a:pt x="1350" y="1462"/>
                    </a:lnTo>
                    <a:lnTo>
                      <a:pt x="1518" y="1462"/>
                    </a:lnTo>
                    <a:lnTo>
                      <a:pt x="1575" y="1405"/>
                    </a:lnTo>
                    <a:lnTo>
                      <a:pt x="1575" y="1349"/>
                    </a:lnTo>
                    <a:lnTo>
                      <a:pt x="1575" y="1181"/>
                    </a:lnTo>
                    <a:lnTo>
                      <a:pt x="1462" y="1181"/>
                    </a:lnTo>
                    <a:lnTo>
                      <a:pt x="1406" y="1237"/>
                    </a:lnTo>
                    <a:lnTo>
                      <a:pt x="1294" y="1293"/>
                    </a:lnTo>
                    <a:lnTo>
                      <a:pt x="1181" y="1293"/>
                    </a:lnTo>
                    <a:lnTo>
                      <a:pt x="1237" y="1181"/>
                    </a:lnTo>
                    <a:lnTo>
                      <a:pt x="1294" y="1124"/>
                    </a:lnTo>
                    <a:lnTo>
                      <a:pt x="1350" y="1012"/>
                    </a:lnTo>
                    <a:lnTo>
                      <a:pt x="1294" y="956"/>
                    </a:lnTo>
                    <a:lnTo>
                      <a:pt x="1406" y="900"/>
                    </a:lnTo>
                    <a:lnTo>
                      <a:pt x="1518" y="843"/>
                    </a:lnTo>
                    <a:lnTo>
                      <a:pt x="1575" y="787"/>
                    </a:lnTo>
                    <a:lnTo>
                      <a:pt x="1631" y="787"/>
                    </a:lnTo>
                    <a:lnTo>
                      <a:pt x="1575" y="619"/>
                    </a:lnTo>
                    <a:lnTo>
                      <a:pt x="1518" y="562"/>
                    </a:lnTo>
                    <a:lnTo>
                      <a:pt x="1406" y="562"/>
                    </a:lnTo>
                    <a:lnTo>
                      <a:pt x="1350" y="506"/>
                    </a:lnTo>
                    <a:lnTo>
                      <a:pt x="1406" y="450"/>
                    </a:lnTo>
                    <a:lnTo>
                      <a:pt x="1406" y="394"/>
                    </a:lnTo>
                    <a:lnTo>
                      <a:pt x="1406" y="338"/>
                    </a:lnTo>
                    <a:lnTo>
                      <a:pt x="1237" y="394"/>
                    </a:lnTo>
                    <a:lnTo>
                      <a:pt x="1181" y="450"/>
                    </a:lnTo>
                    <a:lnTo>
                      <a:pt x="1181" y="562"/>
                    </a:lnTo>
                    <a:lnTo>
                      <a:pt x="1237" y="675"/>
                    </a:lnTo>
                    <a:lnTo>
                      <a:pt x="1237" y="787"/>
                    </a:lnTo>
                    <a:lnTo>
                      <a:pt x="1069" y="843"/>
                    </a:lnTo>
                    <a:lnTo>
                      <a:pt x="900" y="900"/>
                    </a:lnTo>
                    <a:lnTo>
                      <a:pt x="788" y="787"/>
                    </a:lnTo>
                    <a:lnTo>
                      <a:pt x="675" y="675"/>
                    </a:lnTo>
                    <a:lnTo>
                      <a:pt x="675" y="562"/>
                    </a:lnTo>
                    <a:lnTo>
                      <a:pt x="732" y="450"/>
                    </a:lnTo>
                    <a:lnTo>
                      <a:pt x="732" y="394"/>
                    </a:lnTo>
                    <a:lnTo>
                      <a:pt x="507" y="57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8C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2" name="Google Shape;20782;p38"/>
              <p:cNvSpPr/>
              <p:nvPr/>
            </p:nvSpPr>
            <p:spPr>
              <a:xfrm>
                <a:off x="498075" y="15219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112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3" name="Google Shape;20783;p38"/>
              <p:cNvSpPr/>
              <p:nvPr/>
            </p:nvSpPr>
            <p:spPr>
              <a:xfrm>
                <a:off x="270425" y="914875"/>
                <a:ext cx="2392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957" h="788" extrusionOk="0">
                    <a:moveTo>
                      <a:pt x="619" y="1"/>
                    </a:moveTo>
                    <a:lnTo>
                      <a:pt x="450" y="169"/>
                    </a:lnTo>
                    <a:lnTo>
                      <a:pt x="394" y="282"/>
                    </a:lnTo>
                    <a:lnTo>
                      <a:pt x="394" y="338"/>
                    </a:lnTo>
                    <a:lnTo>
                      <a:pt x="282" y="338"/>
                    </a:lnTo>
                    <a:lnTo>
                      <a:pt x="226" y="282"/>
                    </a:lnTo>
                    <a:lnTo>
                      <a:pt x="226" y="169"/>
                    </a:lnTo>
                    <a:lnTo>
                      <a:pt x="226" y="113"/>
                    </a:lnTo>
                    <a:lnTo>
                      <a:pt x="57" y="113"/>
                    </a:lnTo>
                    <a:lnTo>
                      <a:pt x="57" y="282"/>
                    </a:lnTo>
                    <a:lnTo>
                      <a:pt x="1" y="338"/>
                    </a:lnTo>
                    <a:lnTo>
                      <a:pt x="1" y="507"/>
                    </a:lnTo>
                    <a:lnTo>
                      <a:pt x="57" y="563"/>
                    </a:lnTo>
                    <a:lnTo>
                      <a:pt x="1" y="619"/>
                    </a:lnTo>
                    <a:lnTo>
                      <a:pt x="1" y="788"/>
                    </a:lnTo>
                    <a:lnTo>
                      <a:pt x="226" y="788"/>
                    </a:lnTo>
                    <a:lnTo>
                      <a:pt x="282" y="731"/>
                    </a:lnTo>
                    <a:lnTo>
                      <a:pt x="338" y="619"/>
                    </a:lnTo>
                    <a:lnTo>
                      <a:pt x="394" y="563"/>
                    </a:lnTo>
                    <a:lnTo>
                      <a:pt x="619" y="507"/>
                    </a:lnTo>
                    <a:lnTo>
                      <a:pt x="731" y="450"/>
                    </a:lnTo>
                    <a:lnTo>
                      <a:pt x="900" y="507"/>
                    </a:lnTo>
                    <a:lnTo>
                      <a:pt x="956" y="507"/>
                    </a:lnTo>
                    <a:lnTo>
                      <a:pt x="956" y="338"/>
                    </a:lnTo>
                    <a:lnTo>
                      <a:pt x="788" y="226"/>
                    </a:lnTo>
                    <a:lnTo>
                      <a:pt x="675" y="113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7C70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4" name="Google Shape;20784;p38"/>
              <p:cNvSpPr/>
              <p:nvPr/>
            </p:nvSpPr>
            <p:spPr>
              <a:xfrm>
                <a:off x="269025" y="938775"/>
                <a:ext cx="84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844" extrusionOk="0">
                    <a:moveTo>
                      <a:pt x="57" y="0"/>
                    </a:moveTo>
                    <a:lnTo>
                      <a:pt x="1" y="843"/>
                    </a:lnTo>
                    <a:lnTo>
                      <a:pt x="1" y="843"/>
                    </a:lnTo>
                    <a:lnTo>
                      <a:pt x="169" y="675"/>
                    </a:lnTo>
                    <a:lnTo>
                      <a:pt x="225" y="450"/>
                    </a:lnTo>
                    <a:lnTo>
                      <a:pt x="225" y="337"/>
                    </a:lnTo>
                    <a:lnTo>
                      <a:pt x="225" y="281"/>
                    </a:lnTo>
                    <a:lnTo>
                      <a:pt x="338" y="225"/>
                    </a:lnTo>
                    <a:lnTo>
                      <a:pt x="338" y="169"/>
                    </a:lnTo>
                    <a:lnTo>
                      <a:pt x="338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7C70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5" name="Google Shape;20785;p38"/>
              <p:cNvSpPr/>
              <p:nvPr/>
            </p:nvSpPr>
            <p:spPr>
              <a:xfrm>
                <a:off x="270425" y="92752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6" name="Google Shape;20786;p38"/>
              <p:cNvSpPr/>
              <p:nvPr/>
            </p:nvSpPr>
            <p:spPr>
              <a:xfrm>
                <a:off x="270425" y="9219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7" name="Google Shape;20787;p38"/>
              <p:cNvSpPr/>
              <p:nvPr/>
            </p:nvSpPr>
            <p:spPr>
              <a:xfrm>
                <a:off x="271825" y="8853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13" y="0"/>
                    </a:moveTo>
                    <a:lnTo>
                      <a:pt x="113" y="0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13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871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8" name="Google Shape;20788;p38"/>
              <p:cNvSpPr/>
              <p:nvPr/>
            </p:nvSpPr>
            <p:spPr>
              <a:xfrm>
                <a:off x="460125" y="1575300"/>
                <a:ext cx="393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1406" extrusionOk="0">
                    <a:moveTo>
                      <a:pt x="731" y="0"/>
                    </a:moveTo>
                    <a:lnTo>
                      <a:pt x="675" y="57"/>
                    </a:lnTo>
                    <a:lnTo>
                      <a:pt x="619" y="169"/>
                    </a:lnTo>
                    <a:lnTo>
                      <a:pt x="506" y="281"/>
                    </a:lnTo>
                    <a:lnTo>
                      <a:pt x="450" y="338"/>
                    </a:lnTo>
                    <a:lnTo>
                      <a:pt x="338" y="281"/>
                    </a:lnTo>
                    <a:lnTo>
                      <a:pt x="169" y="281"/>
                    </a:lnTo>
                    <a:lnTo>
                      <a:pt x="1" y="338"/>
                    </a:lnTo>
                    <a:lnTo>
                      <a:pt x="113" y="394"/>
                    </a:lnTo>
                    <a:lnTo>
                      <a:pt x="169" y="450"/>
                    </a:lnTo>
                    <a:lnTo>
                      <a:pt x="225" y="619"/>
                    </a:lnTo>
                    <a:lnTo>
                      <a:pt x="225" y="675"/>
                    </a:lnTo>
                    <a:lnTo>
                      <a:pt x="282" y="675"/>
                    </a:lnTo>
                    <a:lnTo>
                      <a:pt x="394" y="619"/>
                    </a:lnTo>
                    <a:lnTo>
                      <a:pt x="450" y="562"/>
                    </a:lnTo>
                    <a:lnTo>
                      <a:pt x="506" y="619"/>
                    </a:lnTo>
                    <a:lnTo>
                      <a:pt x="506" y="675"/>
                    </a:lnTo>
                    <a:lnTo>
                      <a:pt x="506" y="731"/>
                    </a:lnTo>
                    <a:lnTo>
                      <a:pt x="563" y="731"/>
                    </a:lnTo>
                    <a:lnTo>
                      <a:pt x="619" y="675"/>
                    </a:lnTo>
                    <a:lnTo>
                      <a:pt x="619" y="787"/>
                    </a:lnTo>
                    <a:lnTo>
                      <a:pt x="450" y="1068"/>
                    </a:lnTo>
                    <a:lnTo>
                      <a:pt x="394" y="1124"/>
                    </a:lnTo>
                    <a:lnTo>
                      <a:pt x="450" y="1181"/>
                    </a:lnTo>
                    <a:lnTo>
                      <a:pt x="675" y="1237"/>
                    </a:lnTo>
                    <a:lnTo>
                      <a:pt x="844" y="1405"/>
                    </a:lnTo>
                    <a:lnTo>
                      <a:pt x="956" y="1237"/>
                    </a:lnTo>
                    <a:lnTo>
                      <a:pt x="1068" y="1181"/>
                    </a:lnTo>
                    <a:lnTo>
                      <a:pt x="1181" y="1181"/>
                    </a:lnTo>
                    <a:lnTo>
                      <a:pt x="1181" y="1068"/>
                    </a:lnTo>
                    <a:lnTo>
                      <a:pt x="1068" y="1068"/>
                    </a:lnTo>
                    <a:lnTo>
                      <a:pt x="844" y="956"/>
                    </a:lnTo>
                    <a:lnTo>
                      <a:pt x="787" y="956"/>
                    </a:lnTo>
                    <a:lnTo>
                      <a:pt x="844" y="843"/>
                    </a:lnTo>
                    <a:lnTo>
                      <a:pt x="1125" y="675"/>
                    </a:lnTo>
                    <a:lnTo>
                      <a:pt x="1125" y="731"/>
                    </a:lnTo>
                    <a:lnTo>
                      <a:pt x="1181" y="787"/>
                    </a:lnTo>
                    <a:lnTo>
                      <a:pt x="1237" y="787"/>
                    </a:lnTo>
                    <a:lnTo>
                      <a:pt x="1237" y="731"/>
                    </a:lnTo>
                    <a:lnTo>
                      <a:pt x="1406" y="619"/>
                    </a:lnTo>
                    <a:lnTo>
                      <a:pt x="1574" y="562"/>
                    </a:lnTo>
                    <a:lnTo>
                      <a:pt x="1574" y="450"/>
                    </a:lnTo>
                    <a:lnTo>
                      <a:pt x="1518" y="394"/>
                    </a:lnTo>
                    <a:lnTo>
                      <a:pt x="1125" y="338"/>
                    </a:lnTo>
                    <a:lnTo>
                      <a:pt x="956" y="338"/>
                    </a:lnTo>
                    <a:lnTo>
                      <a:pt x="731" y="394"/>
                    </a:lnTo>
                    <a:lnTo>
                      <a:pt x="787" y="169"/>
                    </a:lnTo>
                    <a:lnTo>
                      <a:pt x="787" y="113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9" name="Google Shape;20789;p38"/>
              <p:cNvSpPr/>
              <p:nvPr/>
            </p:nvSpPr>
            <p:spPr>
              <a:xfrm>
                <a:off x="478400" y="1571075"/>
                <a:ext cx="154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226" extrusionOk="0">
                    <a:moveTo>
                      <a:pt x="113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618" y="226"/>
                    </a:lnTo>
                    <a:lnTo>
                      <a:pt x="618" y="169"/>
                    </a:lnTo>
                    <a:lnTo>
                      <a:pt x="618" y="113"/>
                    </a:lnTo>
                    <a:lnTo>
                      <a:pt x="225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0" name="Google Shape;20790;p38"/>
              <p:cNvSpPr/>
              <p:nvPr/>
            </p:nvSpPr>
            <p:spPr>
              <a:xfrm>
                <a:off x="481200" y="15668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1" name="Google Shape;20791;p38"/>
              <p:cNvSpPr/>
              <p:nvPr/>
            </p:nvSpPr>
            <p:spPr>
              <a:xfrm>
                <a:off x="482600" y="1562650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2" name="Google Shape;20792;p38"/>
              <p:cNvSpPr/>
              <p:nvPr/>
            </p:nvSpPr>
            <p:spPr>
              <a:xfrm>
                <a:off x="333650" y="888175"/>
                <a:ext cx="3517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800" extrusionOk="0">
                    <a:moveTo>
                      <a:pt x="732" y="1"/>
                    </a:moveTo>
                    <a:lnTo>
                      <a:pt x="675" y="113"/>
                    </a:lnTo>
                    <a:lnTo>
                      <a:pt x="732" y="169"/>
                    </a:lnTo>
                    <a:lnTo>
                      <a:pt x="788" y="169"/>
                    </a:lnTo>
                    <a:lnTo>
                      <a:pt x="900" y="226"/>
                    </a:lnTo>
                    <a:lnTo>
                      <a:pt x="1013" y="282"/>
                    </a:lnTo>
                    <a:lnTo>
                      <a:pt x="1013" y="338"/>
                    </a:lnTo>
                    <a:lnTo>
                      <a:pt x="956" y="394"/>
                    </a:lnTo>
                    <a:lnTo>
                      <a:pt x="844" y="450"/>
                    </a:lnTo>
                    <a:lnTo>
                      <a:pt x="900" y="563"/>
                    </a:lnTo>
                    <a:lnTo>
                      <a:pt x="900" y="619"/>
                    </a:lnTo>
                    <a:lnTo>
                      <a:pt x="788" y="619"/>
                    </a:lnTo>
                    <a:lnTo>
                      <a:pt x="732" y="507"/>
                    </a:lnTo>
                    <a:lnTo>
                      <a:pt x="563" y="563"/>
                    </a:lnTo>
                    <a:lnTo>
                      <a:pt x="451" y="675"/>
                    </a:lnTo>
                    <a:lnTo>
                      <a:pt x="394" y="675"/>
                    </a:lnTo>
                    <a:lnTo>
                      <a:pt x="394" y="731"/>
                    </a:lnTo>
                    <a:lnTo>
                      <a:pt x="338" y="788"/>
                    </a:lnTo>
                    <a:lnTo>
                      <a:pt x="282" y="844"/>
                    </a:lnTo>
                    <a:lnTo>
                      <a:pt x="170" y="844"/>
                    </a:lnTo>
                    <a:lnTo>
                      <a:pt x="170" y="900"/>
                    </a:lnTo>
                    <a:lnTo>
                      <a:pt x="113" y="1069"/>
                    </a:lnTo>
                    <a:lnTo>
                      <a:pt x="1" y="1181"/>
                    </a:lnTo>
                    <a:lnTo>
                      <a:pt x="1" y="1350"/>
                    </a:lnTo>
                    <a:lnTo>
                      <a:pt x="113" y="1518"/>
                    </a:lnTo>
                    <a:lnTo>
                      <a:pt x="226" y="1687"/>
                    </a:lnTo>
                    <a:lnTo>
                      <a:pt x="338" y="1799"/>
                    </a:lnTo>
                    <a:lnTo>
                      <a:pt x="788" y="1799"/>
                    </a:lnTo>
                    <a:lnTo>
                      <a:pt x="956" y="1743"/>
                    </a:lnTo>
                    <a:lnTo>
                      <a:pt x="1181" y="1575"/>
                    </a:lnTo>
                    <a:lnTo>
                      <a:pt x="1181" y="1294"/>
                    </a:lnTo>
                    <a:lnTo>
                      <a:pt x="1125" y="1181"/>
                    </a:lnTo>
                    <a:lnTo>
                      <a:pt x="1013" y="1125"/>
                    </a:lnTo>
                    <a:lnTo>
                      <a:pt x="956" y="1125"/>
                    </a:lnTo>
                    <a:lnTo>
                      <a:pt x="900" y="1181"/>
                    </a:lnTo>
                    <a:lnTo>
                      <a:pt x="844" y="1237"/>
                    </a:lnTo>
                    <a:lnTo>
                      <a:pt x="675" y="1237"/>
                    </a:lnTo>
                    <a:lnTo>
                      <a:pt x="619" y="1181"/>
                    </a:lnTo>
                    <a:lnTo>
                      <a:pt x="675" y="1181"/>
                    </a:lnTo>
                    <a:lnTo>
                      <a:pt x="788" y="1125"/>
                    </a:lnTo>
                    <a:lnTo>
                      <a:pt x="900" y="1069"/>
                    </a:lnTo>
                    <a:lnTo>
                      <a:pt x="956" y="1069"/>
                    </a:lnTo>
                    <a:lnTo>
                      <a:pt x="1013" y="1125"/>
                    </a:lnTo>
                    <a:lnTo>
                      <a:pt x="1181" y="1012"/>
                    </a:lnTo>
                    <a:lnTo>
                      <a:pt x="1238" y="956"/>
                    </a:lnTo>
                    <a:lnTo>
                      <a:pt x="1181" y="844"/>
                    </a:lnTo>
                    <a:lnTo>
                      <a:pt x="1294" y="675"/>
                    </a:lnTo>
                    <a:lnTo>
                      <a:pt x="1406" y="507"/>
                    </a:lnTo>
                    <a:lnTo>
                      <a:pt x="1406" y="450"/>
                    </a:lnTo>
                    <a:lnTo>
                      <a:pt x="1350" y="394"/>
                    </a:lnTo>
                    <a:lnTo>
                      <a:pt x="1181" y="394"/>
                    </a:lnTo>
                    <a:lnTo>
                      <a:pt x="1181" y="338"/>
                    </a:lnTo>
                    <a:lnTo>
                      <a:pt x="1125" y="282"/>
                    </a:lnTo>
                    <a:lnTo>
                      <a:pt x="1069" y="169"/>
                    </a:lnTo>
                    <a:lnTo>
                      <a:pt x="1013" y="113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776B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3" name="Google Shape;20793;p38"/>
              <p:cNvSpPr/>
              <p:nvPr/>
            </p:nvSpPr>
            <p:spPr>
              <a:xfrm>
                <a:off x="351925" y="87132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13" y="0"/>
                    </a:moveTo>
                    <a:lnTo>
                      <a:pt x="113" y="57"/>
                    </a:lnTo>
                    <a:lnTo>
                      <a:pt x="1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57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4" name="Google Shape;20794;p38"/>
              <p:cNvSpPr/>
              <p:nvPr/>
            </p:nvSpPr>
            <p:spPr>
              <a:xfrm>
                <a:off x="349125" y="8699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113"/>
                    </a:lnTo>
                    <a:lnTo>
                      <a:pt x="113" y="11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57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5" name="Google Shape;20795;p38"/>
              <p:cNvSpPr/>
              <p:nvPr/>
            </p:nvSpPr>
            <p:spPr>
              <a:xfrm>
                <a:off x="499475" y="878350"/>
                <a:ext cx="112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50" extrusionOk="0">
                    <a:moveTo>
                      <a:pt x="450" y="0"/>
                    </a:moveTo>
                    <a:lnTo>
                      <a:pt x="394" y="57"/>
                    </a:lnTo>
                    <a:lnTo>
                      <a:pt x="281" y="113"/>
                    </a:lnTo>
                    <a:lnTo>
                      <a:pt x="169" y="113"/>
                    </a:lnTo>
                    <a:lnTo>
                      <a:pt x="113" y="169"/>
                    </a:lnTo>
                    <a:lnTo>
                      <a:pt x="0" y="338"/>
                    </a:lnTo>
                    <a:lnTo>
                      <a:pt x="113" y="450"/>
                    </a:lnTo>
                    <a:lnTo>
                      <a:pt x="169" y="450"/>
                    </a:lnTo>
                    <a:lnTo>
                      <a:pt x="225" y="394"/>
                    </a:lnTo>
                    <a:lnTo>
                      <a:pt x="450" y="394"/>
                    </a:lnTo>
                    <a:lnTo>
                      <a:pt x="450" y="281"/>
                    </a:lnTo>
                    <a:lnTo>
                      <a:pt x="450" y="113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6" name="Google Shape;20796;p38"/>
              <p:cNvSpPr/>
              <p:nvPr/>
            </p:nvSpPr>
            <p:spPr>
              <a:xfrm>
                <a:off x="493850" y="87132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0" y="0"/>
                    </a:moveTo>
                    <a:lnTo>
                      <a:pt x="113" y="57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7" name="Google Shape;20797;p38"/>
              <p:cNvSpPr/>
              <p:nvPr/>
            </p:nvSpPr>
            <p:spPr>
              <a:xfrm>
                <a:off x="517725" y="87412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8" name="Google Shape;20798;p38"/>
              <p:cNvSpPr/>
              <p:nvPr/>
            </p:nvSpPr>
            <p:spPr>
              <a:xfrm>
                <a:off x="496650" y="882550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9" name="Google Shape;20799;p38"/>
              <p:cNvSpPr/>
              <p:nvPr/>
            </p:nvSpPr>
            <p:spPr>
              <a:xfrm>
                <a:off x="498075" y="8811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0" name="Google Shape;20800;p38"/>
              <p:cNvSpPr/>
              <p:nvPr/>
            </p:nvSpPr>
            <p:spPr>
              <a:xfrm>
                <a:off x="509300" y="10315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598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1" name="Google Shape;20801;p38"/>
              <p:cNvSpPr/>
              <p:nvPr/>
            </p:nvSpPr>
            <p:spPr>
              <a:xfrm>
                <a:off x="346300" y="86992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69" y="0"/>
                    </a:moveTo>
                    <a:lnTo>
                      <a:pt x="57" y="56"/>
                    </a:lnTo>
                    <a:lnTo>
                      <a:pt x="1" y="113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2" name="Google Shape;20802;p38"/>
              <p:cNvSpPr/>
              <p:nvPr/>
            </p:nvSpPr>
            <p:spPr>
              <a:xfrm>
                <a:off x="343500" y="8727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3" name="Google Shape;20803;p38"/>
              <p:cNvSpPr/>
              <p:nvPr/>
            </p:nvSpPr>
            <p:spPr>
              <a:xfrm>
                <a:off x="342100" y="8699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113"/>
                    </a:moveTo>
                    <a:lnTo>
                      <a:pt x="56" y="1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113"/>
                    </a:lnTo>
                    <a:lnTo>
                      <a:pt x="56" y="113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4" name="Google Shape;20804;p38"/>
              <p:cNvSpPr/>
              <p:nvPr/>
            </p:nvSpPr>
            <p:spPr>
              <a:xfrm>
                <a:off x="495250" y="161042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5" name="Google Shape;20805;p38"/>
              <p:cNvSpPr/>
              <p:nvPr/>
            </p:nvSpPr>
            <p:spPr>
              <a:xfrm>
                <a:off x="499475" y="15977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6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6" name="Google Shape;20806;p38"/>
              <p:cNvSpPr/>
              <p:nvPr/>
            </p:nvSpPr>
            <p:spPr>
              <a:xfrm>
                <a:off x="373000" y="961250"/>
                <a:ext cx="39375" cy="84325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3373" extrusionOk="0">
                    <a:moveTo>
                      <a:pt x="619" y="0"/>
                    </a:moveTo>
                    <a:lnTo>
                      <a:pt x="507" y="282"/>
                    </a:lnTo>
                    <a:lnTo>
                      <a:pt x="450" y="619"/>
                    </a:lnTo>
                    <a:lnTo>
                      <a:pt x="394" y="900"/>
                    </a:lnTo>
                    <a:lnTo>
                      <a:pt x="282" y="1237"/>
                    </a:lnTo>
                    <a:lnTo>
                      <a:pt x="338" y="1349"/>
                    </a:lnTo>
                    <a:lnTo>
                      <a:pt x="450" y="1406"/>
                    </a:lnTo>
                    <a:lnTo>
                      <a:pt x="507" y="1462"/>
                    </a:lnTo>
                    <a:lnTo>
                      <a:pt x="563" y="1462"/>
                    </a:lnTo>
                    <a:lnTo>
                      <a:pt x="507" y="1518"/>
                    </a:lnTo>
                    <a:lnTo>
                      <a:pt x="394" y="1630"/>
                    </a:lnTo>
                    <a:lnTo>
                      <a:pt x="338" y="1743"/>
                    </a:lnTo>
                    <a:lnTo>
                      <a:pt x="282" y="1855"/>
                    </a:lnTo>
                    <a:lnTo>
                      <a:pt x="282" y="1911"/>
                    </a:lnTo>
                    <a:lnTo>
                      <a:pt x="169" y="1968"/>
                    </a:lnTo>
                    <a:lnTo>
                      <a:pt x="169" y="2024"/>
                    </a:lnTo>
                    <a:lnTo>
                      <a:pt x="226" y="2136"/>
                    </a:lnTo>
                    <a:lnTo>
                      <a:pt x="226" y="2249"/>
                    </a:lnTo>
                    <a:lnTo>
                      <a:pt x="169" y="2417"/>
                    </a:lnTo>
                    <a:lnTo>
                      <a:pt x="57" y="2530"/>
                    </a:lnTo>
                    <a:lnTo>
                      <a:pt x="1" y="2586"/>
                    </a:lnTo>
                    <a:lnTo>
                      <a:pt x="113" y="2698"/>
                    </a:lnTo>
                    <a:lnTo>
                      <a:pt x="282" y="2755"/>
                    </a:lnTo>
                    <a:lnTo>
                      <a:pt x="450" y="2867"/>
                    </a:lnTo>
                    <a:lnTo>
                      <a:pt x="619" y="3036"/>
                    </a:lnTo>
                    <a:lnTo>
                      <a:pt x="675" y="3260"/>
                    </a:lnTo>
                    <a:lnTo>
                      <a:pt x="788" y="3373"/>
                    </a:lnTo>
                    <a:lnTo>
                      <a:pt x="1012" y="3373"/>
                    </a:lnTo>
                    <a:lnTo>
                      <a:pt x="1125" y="3204"/>
                    </a:lnTo>
                    <a:lnTo>
                      <a:pt x="1125" y="3148"/>
                    </a:lnTo>
                    <a:lnTo>
                      <a:pt x="1125" y="3092"/>
                    </a:lnTo>
                    <a:lnTo>
                      <a:pt x="1181" y="3036"/>
                    </a:lnTo>
                    <a:lnTo>
                      <a:pt x="1293" y="3036"/>
                    </a:lnTo>
                    <a:lnTo>
                      <a:pt x="1350" y="2923"/>
                    </a:lnTo>
                    <a:lnTo>
                      <a:pt x="1406" y="2867"/>
                    </a:lnTo>
                    <a:lnTo>
                      <a:pt x="1518" y="2811"/>
                    </a:lnTo>
                    <a:lnTo>
                      <a:pt x="1518" y="2755"/>
                    </a:lnTo>
                    <a:lnTo>
                      <a:pt x="1518" y="2698"/>
                    </a:lnTo>
                    <a:lnTo>
                      <a:pt x="1462" y="2530"/>
                    </a:lnTo>
                    <a:lnTo>
                      <a:pt x="1406" y="2474"/>
                    </a:lnTo>
                    <a:lnTo>
                      <a:pt x="1406" y="2417"/>
                    </a:lnTo>
                    <a:lnTo>
                      <a:pt x="1518" y="2361"/>
                    </a:lnTo>
                    <a:lnTo>
                      <a:pt x="1575" y="2305"/>
                    </a:lnTo>
                    <a:lnTo>
                      <a:pt x="1575" y="2249"/>
                    </a:lnTo>
                    <a:lnTo>
                      <a:pt x="1518" y="2193"/>
                    </a:lnTo>
                    <a:lnTo>
                      <a:pt x="1462" y="2193"/>
                    </a:lnTo>
                    <a:lnTo>
                      <a:pt x="1462" y="2136"/>
                    </a:lnTo>
                    <a:lnTo>
                      <a:pt x="1518" y="2024"/>
                    </a:lnTo>
                    <a:lnTo>
                      <a:pt x="1181" y="2024"/>
                    </a:lnTo>
                    <a:lnTo>
                      <a:pt x="1069" y="1911"/>
                    </a:lnTo>
                    <a:lnTo>
                      <a:pt x="1012" y="1687"/>
                    </a:lnTo>
                    <a:lnTo>
                      <a:pt x="1012" y="1630"/>
                    </a:lnTo>
                    <a:lnTo>
                      <a:pt x="1012" y="1574"/>
                    </a:lnTo>
                    <a:lnTo>
                      <a:pt x="1069" y="1462"/>
                    </a:lnTo>
                    <a:lnTo>
                      <a:pt x="1125" y="1406"/>
                    </a:lnTo>
                    <a:lnTo>
                      <a:pt x="1012" y="1293"/>
                    </a:lnTo>
                    <a:lnTo>
                      <a:pt x="1012" y="1181"/>
                    </a:lnTo>
                    <a:lnTo>
                      <a:pt x="1069" y="1125"/>
                    </a:lnTo>
                    <a:lnTo>
                      <a:pt x="1181" y="1125"/>
                    </a:lnTo>
                    <a:lnTo>
                      <a:pt x="1237" y="1068"/>
                    </a:lnTo>
                    <a:lnTo>
                      <a:pt x="1181" y="900"/>
                    </a:lnTo>
                    <a:lnTo>
                      <a:pt x="1069" y="844"/>
                    </a:lnTo>
                    <a:lnTo>
                      <a:pt x="1069" y="731"/>
                    </a:lnTo>
                    <a:lnTo>
                      <a:pt x="844" y="731"/>
                    </a:lnTo>
                    <a:lnTo>
                      <a:pt x="788" y="675"/>
                    </a:lnTo>
                    <a:lnTo>
                      <a:pt x="956" y="563"/>
                    </a:lnTo>
                    <a:lnTo>
                      <a:pt x="956" y="506"/>
                    </a:lnTo>
                    <a:lnTo>
                      <a:pt x="1012" y="394"/>
                    </a:lnTo>
                    <a:lnTo>
                      <a:pt x="956" y="282"/>
                    </a:lnTo>
                    <a:lnTo>
                      <a:pt x="844" y="225"/>
                    </a:lnTo>
                    <a:lnTo>
                      <a:pt x="731" y="113"/>
                    </a:lnTo>
                    <a:lnTo>
                      <a:pt x="731" y="57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7" name="Google Shape;20807;p38"/>
              <p:cNvSpPr/>
              <p:nvPr/>
            </p:nvSpPr>
            <p:spPr>
              <a:xfrm>
                <a:off x="344900" y="1044150"/>
                <a:ext cx="506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1687" extrusionOk="0">
                    <a:moveTo>
                      <a:pt x="731" y="1"/>
                    </a:moveTo>
                    <a:lnTo>
                      <a:pt x="394" y="57"/>
                    </a:lnTo>
                    <a:lnTo>
                      <a:pt x="338" y="57"/>
                    </a:lnTo>
                    <a:lnTo>
                      <a:pt x="282" y="113"/>
                    </a:lnTo>
                    <a:lnTo>
                      <a:pt x="282" y="225"/>
                    </a:lnTo>
                    <a:lnTo>
                      <a:pt x="282" y="338"/>
                    </a:lnTo>
                    <a:lnTo>
                      <a:pt x="394" y="394"/>
                    </a:lnTo>
                    <a:lnTo>
                      <a:pt x="450" y="394"/>
                    </a:lnTo>
                    <a:lnTo>
                      <a:pt x="394" y="450"/>
                    </a:lnTo>
                    <a:lnTo>
                      <a:pt x="282" y="619"/>
                    </a:lnTo>
                    <a:lnTo>
                      <a:pt x="169" y="731"/>
                    </a:lnTo>
                    <a:lnTo>
                      <a:pt x="57" y="844"/>
                    </a:lnTo>
                    <a:lnTo>
                      <a:pt x="1" y="1012"/>
                    </a:lnTo>
                    <a:lnTo>
                      <a:pt x="57" y="1125"/>
                    </a:lnTo>
                    <a:lnTo>
                      <a:pt x="169" y="1293"/>
                    </a:lnTo>
                    <a:lnTo>
                      <a:pt x="394" y="1518"/>
                    </a:lnTo>
                    <a:lnTo>
                      <a:pt x="450" y="1574"/>
                    </a:lnTo>
                    <a:lnTo>
                      <a:pt x="619" y="1631"/>
                    </a:lnTo>
                    <a:lnTo>
                      <a:pt x="788" y="1687"/>
                    </a:lnTo>
                    <a:lnTo>
                      <a:pt x="1012" y="1631"/>
                    </a:lnTo>
                    <a:lnTo>
                      <a:pt x="1125" y="1687"/>
                    </a:lnTo>
                    <a:lnTo>
                      <a:pt x="1237" y="1631"/>
                    </a:lnTo>
                    <a:lnTo>
                      <a:pt x="1462" y="1631"/>
                    </a:lnTo>
                    <a:lnTo>
                      <a:pt x="1687" y="1574"/>
                    </a:lnTo>
                    <a:lnTo>
                      <a:pt x="1799" y="1462"/>
                    </a:lnTo>
                    <a:lnTo>
                      <a:pt x="1912" y="1406"/>
                    </a:lnTo>
                    <a:lnTo>
                      <a:pt x="1912" y="1350"/>
                    </a:lnTo>
                    <a:lnTo>
                      <a:pt x="1912" y="1293"/>
                    </a:lnTo>
                    <a:lnTo>
                      <a:pt x="1799" y="1237"/>
                    </a:lnTo>
                    <a:lnTo>
                      <a:pt x="1631" y="1181"/>
                    </a:lnTo>
                    <a:lnTo>
                      <a:pt x="1518" y="1237"/>
                    </a:lnTo>
                    <a:lnTo>
                      <a:pt x="1462" y="1237"/>
                    </a:lnTo>
                    <a:lnTo>
                      <a:pt x="1406" y="1181"/>
                    </a:lnTo>
                    <a:lnTo>
                      <a:pt x="1518" y="1069"/>
                    </a:lnTo>
                    <a:lnTo>
                      <a:pt x="1574" y="956"/>
                    </a:lnTo>
                    <a:lnTo>
                      <a:pt x="1687" y="731"/>
                    </a:lnTo>
                    <a:lnTo>
                      <a:pt x="1855" y="563"/>
                    </a:lnTo>
                    <a:lnTo>
                      <a:pt x="1912" y="450"/>
                    </a:lnTo>
                    <a:lnTo>
                      <a:pt x="2024" y="338"/>
                    </a:lnTo>
                    <a:lnTo>
                      <a:pt x="1912" y="225"/>
                    </a:lnTo>
                    <a:lnTo>
                      <a:pt x="1855" y="169"/>
                    </a:lnTo>
                    <a:lnTo>
                      <a:pt x="1743" y="169"/>
                    </a:lnTo>
                    <a:lnTo>
                      <a:pt x="1631" y="225"/>
                    </a:lnTo>
                    <a:lnTo>
                      <a:pt x="1462" y="282"/>
                    </a:lnTo>
                    <a:lnTo>
                      <a:pt x="1293" y="282"/>
                    </a:lnTo>
                    <a:lnTo>
                      <a:pt x="1181" y="225"/>
                    </a:lnTo>
                    <a:lnTo>
                      <a:pt x="1012" y="169"/>
                    </a:lnTo>
                    <a:lnTo>
                      <a:pt x="900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9D92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8" name="Google Shape;20808;p38"/>
              <p:cNvSpPr/>
              <p:nvPr/>
            </p:nvSpPr>
            <p:spPr>
              <a:xfrm>
                <a:off x="374400" y="1072250"/>
                <a:ext cx="35175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968" extrusionOk="0">
                    <a:moveTo>
                      <a:pt x="1069" y="1"/>
                    </a:moveTo>
                    <a:lnTo>
                      <a:pt x="1013" y="57"/>
                    </a:lnTo>
                    <a:lnTo>
                      <a:pt x="1013" y="113"/>
                    </a:lnTo>
                    <a:lnTo>
                      <a:pt x="1013" y="226"/>
                    </a:lnTo>
                    <a:lnTo>
                      <a:pt x="956" y="226"/>
                    </a:lnTo>
                    <a:lnTo>
                      <a:pt x="732" y="169"/>
                    </a:lnTo>
                    <a:lnTo>
                      <a:pt x="675" y="226"/>
                    </a:lnTo>
                    <a:lnTo>
                      <a:pt x="619" y="282"/>
                    </a:lnTo>
                    <a:lnTo>
                      <a:pt x="563" y="338"/>
                    </a:lnTo>
                    <a:lnTo>
                      <a:pt x="507" y="394"/>
                    </a:lnTo>
                    <a:lnTo>
                      <a:pt x="113" y="394"/>
                    </a:lnTo>
                    <a:lnTo>
                      <a:pt x="1" y="450"/>
                    </a:lnTo>
                    <a:lnTo>
                      <a:pt x="57" y="619"/>
                    </a:lnTo>
                    <a:lnTo>
                      <a:pt x="113" y="788"/>
                    </a:lnTo>
                    <a:lnTo>
                      <a:pt x="226" y="1181"/>
                    </a:lnTo>
                    <a:lnTo>
                      <a:pt x="226" y="1406"/>
                    </a:lnTo>
                    <a:lnTo>
                      <a:pt x="170" y="1631"/>
                    </a:lnTo>
                    <a:lnTo>
                      <a:pt x="170" y="1687"/>
                    </a:lnTo>
                    <a:lnTo>
                      <a:pt x="226" y="1687"/>
                    </a:lnTo>
                    <a:lnTo>
                      <a:pt x="338" y="1799"/>
                    </a:lnTo>
                    <a:lnTo>
                      <a:pt x="619" y="1799"/>
                    </a:lnTo>
                    <a:lnTo>
                      <a:pt x="844" y="1687"/>
                    </a:lnTo>
                    <a:lnTo>
                      <a:pt x="956" y="1687"/>
                    </a:lnTo>
                    <a:lnTo>
                      <a:pt x="1013" y="1743"/>
                    </a:lnTo>
                    <a:lnTo>
                      <a:pt x="1013" y="1856"/>
                    </a:lnTo>
                    <a:lnTo>
                      <a:pt x="1069" y="1912"/>
                    </a:lnTo>
                    <a:lnTo>
                      <a:pt x="1125" y="1912"/>
                    </a:lnTo>
                    <a:lnTo>
                      <a:pt x="1350" y="1968"/>
                    </a:lnTo>
                    <a:lnTo>
                      <a:pt x="1350" y="1912"/>
                    </a:lnTo>
                    <a:lnTo>
                      <a:pt x="1350" y="1631"/>
                    </a:lnTo>
                    <a:lnTo>
                      <a:pt x="1350" y="1518"/>
                    </a:lnTo>
                    <a:lnTo>
                      <a:pt x="1350" y="1350"/>
                    </a:lnTo>
                    <a:lnTo>
                      <a:pt x="1350" y="1293"/>
                    </a:lnTo>
                    <a:lnTo>
                      <a:pt x="1406" y="1069"/>
                    </a:lnTo>
                    <a:lnTo>
                      <a:pt x="1406" y="1012"/>
                    </a:lnTo>
                    <a:lnTo>
                      <a:pt x="1350" y="956"/>
                    </a:lnTo>
                    <a:lnTo>
                      <a:pt x="1237" y="900"/>
                    </a:lnTo>
                    <a:lnTo>
                      <a:pt x="1181" y="844"/>
                    </a:lnTo>
                    <a:lnTo>
                      <a:pt x="1181" y="788"/>
                    </a:lnTo>
                    <a:lnTo>
                      <a:pt x="1294" y="731"/>
                    </a:lnTo>
                    <a:lnTo>
                      <a:pt x="1350" y="675"/>
                    </a:lnTo>
                    <a:lnTo>
                      <a:pt x="1294" y="619"/>
                    </a:lnTo>
                    <a:lnTo>
                      <a:pt x="1237" y="450"/>
                    </a:lnTo>
                    <a:lnTo>
                      <a:pt x="1294" y="282"/>
                    </a:lnTo>
                    <a:lnTo>
                      <a:pt x="1294" y="226"/>
                    </a:lnTo>
                    <a:lnTo>
                      <a:pt x="1237" y="113"/>
                    </a:lnTo>
                    <a:lnTo>
                      <a:pt x="1181" y="57"/>
                    </a:ln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9" name="Google Shape;20809;p38"/>
              <p:cNvSpPr/>
              <p:nvPr/>
            </p:nvSpPr>
            <p:spPr>
              <a:xfrm>
                <a:off x="353325" y="1018850"/>
                <a:ext cx="422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1519" extrusionOk="0">
                    <a:moveTo>
                      <a:pt x="619" y="1"/>
                    </a:moveTo>
                    <a:lnTo>
                      <a:pt x="619" y="57"/>
                    </a:lnTo>
                    <a:lnTo>
                      <a:pt x="451" y="338"/>
                    </a:lnTo>
                    <a:lnTo>
                      <a:pt x="394" y="394"/>
                    </a:lnTo>
                    <a:lnTo>
                      <a:pt x="282" y="394"/>
                    </a:lnTo>
                    <a:lnTo>
                      <a:pt x="226" y="338"/>
                    </a:lnTo>
                    <a:lnTo>
                      <a:pt x="113" y="394"/>
                    </a:lnTo>
                    <a:lnTo>
                      <a:pt x="57" y="451"/>
                    </a:lnTo>
                    <a:lnTo>
                      <a:pt x="57" y="507"/>
                    </a:lnTo>
                    <a:lnTo>
                      <a:pt x="169" y="675"/>
                    </a:lnTo>
                    <a:lnTo>
                      <a:pt x="169" y="732"/>
                    </a:lnTo>
                    <a:lnTo>
                      <a:pt x="113" y="788"/>
                    </a:lnTo>
                    <a:lnTo>
                      <a:pt x="57" y="788"/>
                    </a:lnTo>
                    <a:lnTo>
                      <a:pt x="1" y="956"/>
                    </a:lnTo>
                    <a:lnTo>
                      <a:pt x="1" y="1013"/>
                    </a:lnTo>
                    <a:lnTo>
                      <a:pt x="57" y="1125"/>
                    </a:lnTo>
                    <a:lnTo>
                      <a:pt x="169" y="1181"/>
                    </a:lnTo>
                    <a:lnTo>
                      <a:pt x="338" y="1125"/>
                    </a:lnTo>
                    <a:lnTo>
                      <a:pt x="394" y="1069"/>
                    </a:lnTo>
                    <a:lnTo>
                      <a:pt x="507" y="1125"/>
                    </a:lnTo>
                    <a:lnTo>
                      <a:pt x="563" y="1237"/>
                    </a:lnTo>
                    <a:lnTo>
                      <a:pt x="675" y="1294"/>
                    </a:lnTo>
                    <a:lnTo>
                      <a:pt x="844" y="1350"/>
                    </a:lnTo>
                    <a:lnTo>
                      <a:pt x="900" y="1406"/>
                    </a:lnTo>
                    <a:lnTo>
                      <a:pt x="956" y="1462"/>
                    </a:lnTo>
                    <a:lnTo>
                      <a:pt x="1013" y="1518"/>
                    </a:lnTo>
                    <a:lnTo>
                      <a:pt x="1125" y="1406"/>
                    </a:lnTo>
                    <a:lnTo>
                      <a:pt x="1237" y="1350"/>
                    </a:lnTo>
                    <a:lnTo>
                      <a:pt x="1406" y="1294"/>
                    </a:lnTo>
                    <a:lnTo>
                      <a:pt x="1518" y="1294"/>
                    </a:lnTo>
                    <a:lnTo>
                      <a:pt x="1687" y="1350"/>
                    </a:lnTo>
                    <a:lnTo>
                      <a:pt x="1687" y="1237"/>
                    </a:lnTo>
                    <a:lnTo>
                      <a:pt x="1687" y="1069"/>
                    </a:lnTo>
                    <a:lnTo>
                      <a:pt x="1575" y="1013"/>
                    </a:lnTo>
                    <a:lnTo>
                      <a:pt x="1518" y="956"/>
                    </a:lnTo>
                    <a:lnTo>
                      <a:pt x="1518" y="844"/>
                    </a:lnTo>
                    <a:lnTo>
                      <a:pt x="1518" y="732"/>
                    </a:lnTo>
                    <a:lnTo>
                      <a:pt x="1462" y="619"/>
                    </a:lnTo>
                    <a:lnTo>
                      <a:pt x="1294" y="451"/>
                    </a:lnTo>
                    <a:lnTo>
                      <a:pt x="1125" y="394"/>
                    </a:lnTo>
                    <a:lnTo>
                      <a:pt x="1125" y="282"/>
                    </a:lnTo>
                    <a:lnTo>
                      <a:pt x="844" y="282"/>
                    </a:lnTo>
                    <a:lnTo>
                      <a:pt x="844" y="226"/>
                    </a:lnTo>
                    <a:lnTo>
                      <a:pt x="788" y="170"/>
                    </a:lnTo>
                    <a:lnTo>
                      <a:pt x="732" y="113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93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0" name="Google Shape;20810;p38"/>
              <p:cNvSpPr/>
              <p:nvPr/>
            </p:nvSpPr>
            <p:spPr>
              <a:xfrm>
                <a:off x="436250" y="10202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0" y="0"/>
                    </a:moveTo>
                    <a:lnTo>
                      <a:pt x="112" y="225"/>
                    </a:lnTo>
                    <a:lnTo>
                      <a:pt x="169" y="281"/>
                    </a:lnTo>
                    <a:lnTo>
                      <a:pt x="281" y="225"/>
                    </a:lnTo>
                    <a:lnTo>
                      <a:pt x="169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1" name="Google Shape;20811;p38"/>
              <p:cNvSpPr/>
              <p:nvPr/>
            </p:nvSpPr>
            <p:spPr>
              <a:xfrm>
                <a:off x="412350" y="1100350"/>
                <a:ext cx="70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70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13" y="169"/>
                    </a:lnTo>
                    <a:lnTo>
                      <a:pt x="169" y="169"/>
                    </a:lnTo>
                    <a:lnTo>
                      <a:pt x="282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2" name="Google Shape;20812;p38"/>
              <p:cNvSpPr/>
              <p:nvPr/>
            </p:nvSpPr>
            <p:spPr>
              <a:xfrm>
                <a:off x="408125" y="110457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226" y="169"/>
                    </a:lnTo>
                    <a:lnTo>
                      <a:pt x="282" y="169"/>
                    </a:lnTo>
                    <a:lnTo>
                      <a:pt x="282" y="113"/>
                    </a:lnTo>
                    <a:lnTo>
                      <a:pt x="113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3" name="Google Shape;20813;p38"/>
              <p:cNvSpPr/>
              <p:nvPr/>
            </p:nvSpPr>
            <p:spPr>
              <a:xfrm>
                <a:off x="410950" y="1007625"/>
                <a:ext cx="42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9" extrusionOk="0">
                    <a:moveTo>
                      <a:pt x="113" y="0"/>
                    </a:moveTo>
                    <a:lnTo>
                      <a:pt x="0" y="169"/>
                    </a:lnTo>
                    <a:lnTo>
                      <a:pt x="169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4" name="Google Shape;20814;p38"/>
              <p:cNvSpPr/>
              <p:nvPr/>
            </p:nvSpPr>
            <p:spPr>
              <a:xfrm>
                <a:off x="447475" y="10188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5" name="Google Shape;20815;p38"/>
              <p:cNvSpPr/>
              <p:nvPr/>
            </p:nvSpPr>
            <p:spPr>
              <a:xfrm>
                <a:off x="440450" y="10118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6" name="Google Shape;20816;p38"/>
              <p:cNvSpPr/>
              <p:nvPr/>
            </p:nvSpPr>
            <p:spPr>
              <a:xfrm>
                <a:off x="440450" y="10357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0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7" name="Google Shape;20817;p38"/>
              <p:cNvSpPr/>
              <p:nvPr/>
            </p:nvSpPr>
            <p:spPr>
              <a:xfrm>
                <a:off x="347725" y="931750"/>
                <a:ext cx="53400" cy="829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3317" extrusionOk="0">
                    <a:moveTo>
                      <a:pt x="1124" y="956"/>
                    </a:moveTo>
                    <a:lnTo>
                      <a:pt x="1180" y="1012"/>
                    </a:lnTo>
                    <a:lnTo>
                      <a:pt x="1180" y="1012"/>
                    </a:lnTo>
                    <a:lnTo>
                      <a:pt x="1068" y="956"/>
                    </a:lnTo>
                    <a:close/>
                    <a:moveTo>
                      <a:pt x="1855" y="0"/>
                    </a:moveTo>
                    <a:lnTo>
                      <a:pt x="1742" y="56"/>
                    </a:lnTo>
                    <a:lnTo>
                      <a:pt x="1686" y="113"/>
                    </a:lnTo>
                    <a:lnTo>
                      <a:pt x="1574" y="113"/>
                    </a:lnTo>
                    <a:lnTo>
                      <a:pt x="1405" y="169"/>
                    </a:lnTo>
                    <a:lnTo>
                      <a:pt x="1349" y="225"/>
                    </a:lnTo>
                    <a:lnTo>
                      <a:pt x="1124" y="225"/>
                    </a:lnTo>
                    <a:lnTo>
                      <a:pt x="1068" y="281"/>
                    </a:lnTo>
                    <a:lnTo>
                      <a:pt x="1012" y="281"/>
                    </a:lnTo>
                    <a:lnTo>
                      <a:pt x="956" y="169"/>
                    </a:lnTo>
                    <a:lnTo>
                      <a:pt x="843" y="56"/>
                    </a:lnTo>
                    <a:lnTo>
                      <a:pt x="731" y="56"/>
                    </a:lnTo>
                    <a:lnTo>
                      <a:pt x="618" y="225"/>
                    </a:lnTo>
                    <a:lnTo>
                      <a:pt x="450" y="394"/>
                    </a:lnTo>
                    <a:lnTo>
                      <a:pt x="112" y="618"/>
                    </a:lnTo>
                    <a:lnTo>
                      <a:pt x="225" y="843"/>
                    </a:lnTo>
                    <a:lnTo>
                      <a:pt x="225" y="899"/>
                    </a:lnTo>
                    <a:lnTo>
                      <a:pt x="112" y="1012"/>
                    </a:lnTo>
                    <a:lnTo>
                      <a:pt x="0" y="1068"/>
                    </a:lnTo>
                    <a:lnTo>
                      <a:pt x="0" y="1180"/>
                    </a:lnTo>
                    <a:lnTo>
                      <a:pt x="56" y="1237"/>
                    </a:lnTo>
                    <a:lnTo>
                      <a:pt x="112" y="1293"/>
                    </a:lnTo>
                    <a:lnTo>
                      <a:pt x="169" y="1349"/>
                    </a:lnTo>
                    <a:lnTo>
                      <a:pt x="169" y="1462"/>
                    </a:lnTo>
                    <a:lnTo>
                      <a:pt x="169" y="1574"/>
                    </a:lnTo>
                    <a:lnTo>
                      <a:pt x="112" y="1686"/>
                    </a:lnTo>
                    <a:lnTo>
                      <a:pt x="112" y="1855"/>
                    </a:lnTo>
                    <a:lnTo>
                      <a:pt x="112" y="2080"/>
                    </a:lnTo>
                    <a:lnTo>
                      <a:pt x="169" y="2136"/>
                    </a:lnTo>
                    <a:lnTo>
                      <a:pt x="393" y="2136"/>
                    </a:lnTo>
                    <a:lnTo>
                      <a:pt x="450" y="2192"/>
                    </a:lnTo>
                    <a:lnTo>
                      <a:pt x="450" y="2305"/>
                    </a:lnTo>
                    <a:lnTo>
                      <a:pt x="337" y="2361"/>
                    </a:lnTo>
                    <a:lnTo>
                      <a:pt x="281" y="2473"/>
                    </a:lnTo>
                    <a:lnTo>
                      <a:pt x="337" y="2586"/>
                    </a:lnTo>
                    <a:lnTo>
                      <a:pt x="562" y="2698"/>
                    </a:lnTo>
                    <a:lnTo>
                      <a:pt x="618" y="2754"/>
                    </a:lnTo>
                    <a:lnTo>
                      <a:pt x="618" y="2810"/>
                    </a:lnTo>
                    <a:lnTo>
                      <a:pt x="562" y="2923"/>
                    </a:lnTo>
                    <a:lnTo>
                      <a:pt x="562" y="2979"/>
                    </a:lnTo>
                    <a:lnTo>
                      <a:pt x="731" y="2923"/>
                    </a:lnTo>
                    <a:lnTo>
                      <a:pt x="843" y="2979"/>
                    </a:lnTo>
                    <a:lnTo>
                      <a:pt x="899" y="3091"/>
                    </a:lnTo>
                    <a:lnTo>
                      <a:pt x="899" y="3204"/>
                    </a:lnTo>
                    <a:lnTo>
                      <a:pt x="899" y="3260"/>
                    </a:lnTo>
                    <a:lnTo>
                      <a:pt x="956" y="3316"/>
                    </a:lnTo>
                    <a:lnTo>
                      <a:pt x="1012" y="3316"/>
                    </a:lnTo>
                    <a:lnTo>
                      <a:pt x="1068" y="3260"/>
                    </a:lnTo>
                    <a:lnTo>
                      <a:pt x="1124" y="3204"/>
                    </a:lnTo>
                    <a:lnTo>
                      <a:pt x="1180" y="3204"/>
                    </a:lnTo>
                    <a:lnTo>
                      <a:pt x="1237" y="3148"/>
                    </a:lnTo>
                    <a:lnTo>
                      <a:pt x="1349" y="3091"/>
                    </a:lnTo>
                    <a:lnTo>
                      <a:pt x="1461" y="2923"/>
                    </a:lnTo>
                    <a:lnTo>
                      <a:pt x="1742" y="2698"/>
                    </a:lnTo>
                    <a:lnTo>
                      <a:pt x="1799" y="2586"/>
                    </a:lnTo>
                    <a:lnTo>
                      <a:pt x="1742" y="2529"/>
                    </a:lnTo>
                    <a:lnTo>
                      <a:pt x="1686" y="2473"/>
                    </a:lnTo>
                    <a:lnTo>
                      <a:pt x="1574" y="2473"/>
                    </a:lnTo>
                    <a:lnTo>
                      <a:pt x="1461" y="2586"/>
                    </a:lnTo>
                    <a:lnTo>
                      <a:pt x="1237" y="2417"/>
                    </a:lnTo>
                    <a:lnTo>
                      <a:pt x="1180" y="2305"/>
                    </a:lnTo>
                    <a:lnTo>
                      <a:pt x="1237" y="2136"/>
                    </a:lnTo>
                    <a:lnTo>
                      <a:pt x="1237" y="2024"/>
                    </a:lnTo>
                    <a:lnTo>
                      <a:pt x="1180" y="1911"/>
                    </a:lnTo>
                    <a:lnTo>
                      <a:pt x="1068" y="1799"/>
                    </a:lnTo>
                    <a:lnTo>
                      <a:pt x="899" y="1743"/>
                    </a:lnTo>
                    <a:lnTo>
                      <a:pt x="1349" y="1462"/>
                    </a:lnTo>
                    <a:lnTo>
                      <a:pt x="1461" y="1349"/>
                    </a:lnTo>
                    <a:lnTo>
                      <a:pt x="1518" y="1237"/>
                    </a:lnTo>
                    <a:lnTo>
                      <a:pt x="1461" y="1124"/>
                    </a:lnTo>
                    <a:lnTo>
                      <a:pt x="1461" y="1012"/>
                    </a:lnTo>
                    <a:lnTo>
                      <a:pt x="1518" y="1012"/>
                    </a:lnTo>
                    <a:lnTo>
                      <a:pt x="1630" y="1068"/>
                    </a:lnTo>
                    <a:lnTo>
                      <a:pt x="1686" y="1237"/>
                    </a:lnTo>
                    <a:lnTo>
                      <a:pt x="1742" y="1349"/>
                    </a:lnTo>
                    <a:lnTo>
                      <a:pt x="1855" y="1405"/>
                    </a:lnTo>
                    <a:lnTo>
                      <a:pt x="1967" y="1293"/>
                    </a:lnTo>
                    <a:lnTo>
                      <a:pt x="2136" y="1237"/>
                    </a:lnTo>
                    <a:lnTo>
                      <a:pt x="2136" y="1068"/>
                    </a:lnTo>
                    <a:lnTo>
                      <a:pt x="2136" y="899"/>
                    </a:lnTo>
                    <a:lnTo>
                      <a:pt x="2080" y="787"/>
                    </a:lnTo>
                    <a:lnTo>
                      <a:pt x="2023" y="731"/>
                    </a:lnTo>
                    <a:lnTo>
                      <a:pt x="1967" y="675"/>
                    </a:lnTo>
                    <a:lnTo>
                      <a:pt x="1799" y="675"/>
                    </a:lnTo>
                    <a:lnTo>
                      <a:pt x="1686" y="618"/>
                    </a:lnTo>
                    <a:lnTo>
                      <a:pt x="1855" y="618"/>
                    </a:lnTo>
                    <a:lnTo>
                      <a:pt x="1967" y="562"/>
                    </a:lnTo>
                    <a:lnTo>
                      <a:pt x="2080" y="450"/>
                    </a:lnTo>
                    <a:lnTo>
                      <a:pt x="1967" y="394"/>
                    </a:lnTo>
                    <a:lnTo>
                      <a:pt x="1911" y="394"/>
                    </a:lnTo>
                    <a:lnTo>
                      <a:pt x="1799" y="337"/>
                    </a:lnTo>
                    <a:lnTo>
                      <a:pt x="1742" y="281"/>
                    </a:lnTo>
                    <a:lnTo>
                      <a:pt x="1967" y="169"/>
                    </a:lnTo>
                    <a:lnTo>
                      <a:pt x="2023" y="113"/>
                    </a:lnTo>
                    <a:lnTo>
                      <a:pt x="1967" y="56"/>
                    </a:lnTo>
                    <a:lnTo>
                      <a:pt x="1855" y="0"/>
                    </a:lnTo>
                    <a:close/>
                  </a:path>
                </a:pathLst>
              </a:custGeom>
              <a:solidFill>
                <a:srgbClr val="978D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8" name="Google Shape;20818;p38"/>
              <p:cNvSpPr/>
              <p:nvPr/>
            </p:nvSpPr>
            <p:spPr>
              <a:xfrm>
                <a:off x="387050" y="942975"/>
                <a:ext cx="112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339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57" y="282"/>
                    </a:lnTo>
                    <a:lnTo>
                      <a:pt x="113" y="338"/>
                    </a:lnTo>
                    <a:lnTo>
                      <a:pt x="226" y="338"/>
                    </a:lnTo>
                    <a:lnTo>
                      <a:pt x="282" y="282"/>
                    </a:lnTo>
                    <a:lnTo>
                      <a:pt x="450" y="282"/>
                    </a:lnTo>
                    <a:lnTo>
                      <a:pt x="394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9" name="Google Shape;20819;p38"/>
              <p:cNvSpPr/>
              <p:nvPr/>
            </p:nvSpPr>
            <p:spPr>
              <a:xfrm>
                <a:off x="401100" y="965475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169" y="0"/>
                    </a:moveTo>
                    <a:lnTo>
                      <a:pt x="113" y="56"/>
                    </a:lnTo>
                    <a:lnTo>
                      <a:pt x="57" y="56"/>
                    </a:lnTo>
                    <a:lnTo>
                      <a:pt x="1" y="113"/>
                    </a:lnTo>
                    <a:lnTo>
                      <a:pt x="57" y="337"/>
                    </a:lnTo>
                    <a:lnTo>
                      <a:pt x="113" y="225"/>
                    </a:lnTo>
                    <a:lnTo>
                      <a:pt x="226" y="169"/>
                    </a:lnTo>
                    <a:lnTo>
                      <a:pt x="226" y="113"/>
                    </a:lnTo>
                    <a:lnTo>
                      <a:pt x="226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0" name="Google Shape;20820;p38"/>
              <p:cNvSpPr/>
              <p:nvPr/>
            </p:nvSpPr>
            <p:spPr>
              <a:xfrm>
                <a:off x="398300" y="94860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1" name="Google Shape;20821;p38"/>
              <p:cNvSpPr/>
              <p:nvPr/>
            </p:nvSpPr>
            <p:spPr>
              <a:xfrm>
                <a:off x="402525" y="9739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2" name="Google Shape;20822;p38"/>
              <p:cNvSpPr/>
              <p:nvPr/>
            </p:nvSpPr>
            <p:spPr>
              <a:xfrm>
                <a:off x="439050" y="8699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67D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3" name="Google Shape;20823;p38"/>
              <p:cNvSpPr/>
              <p:nvPr/>
            </p:nvSpPr>
            <p:spPr>
              <a:xfrm>
                <a:off x="401100" y="9753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4" name="Google Shape;20824;p38"/>
              <p:cNvSpPr/>
              <p:nvPr/>
            </p:nvSpPr>
            <p:spPr>
              <a:xfrm>
                <a:off x="396900" y="94297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5" name="Google Shape;20825;p38"/>
              <p:cNvSpPr/>
              <p:nvPr/>
            </p:nvSpPr>
            <p:spPr>
              <a:xfrm>
                <a:off x="440450" y="87552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67D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6" name="Google Shape;20826;p38"/>
              <p:cNvSpPr/>
              <p:nvPr/>
            </p:nvSpPr>
            <p:spPr>
              <a:xfrm>
                <a:off x="448875" y="895200"/>
                <a:ext cx="1830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451" extrusionOk="0">
                    <a:moveTo>
                      <a:pt x="732" y="282"/>
                    </a:moveTo>
                    <a:lnTo>
                      <a:pt x="713" y="319"/>
                    </a:lnTo>
                    <a:lnTo>
                      <a:pt x="713" y="319"/>
                    </a:lnTo>
                    <a:lnTo>
                      <a:pt x="732" y="338"/>
                    </a:lnTo>
                    <a:lnTo>
                      <a:pt x="732" y="282"/>
                    </a:lnTo>
                    <a:close/>
                    <a:moveTo>
                      <a:pt x="338" y="1"/>
                    </a:moveTo>
                    <a:lnTo>
                      <a:pt x="282" y="113"/>
                    </a:lnTo>
                    <a:lnTo>
                      <a:pt x="169" y="169"/>
                    </a:lnTo>
                    <a:lnTo>
                      <a:pt x="1" y="169"/>
                    </a:lnTo>
                    <a:lnTo>
                      <a:pt x="1" y="226"/>
                    </a:lnTo>
                    <a:lnTo>
                      <a:pt x="57" y="282"/>
                    </a:lnTo>
                    <a:lnTo>
                      <a:pt x="169" y="282"/>
                    </a:lnTo>
                    <a:lnTo>
                      <a:pt x="338" y="226"/>
                    </a:lnTo>
                    <a:lnTo>
                      <a:pt x="394" y="282"/>
                    </a:lnTo>
                    <a:lnTo>
                      <a:pt x="394" y="394"/>
                    </a:lnTo>
                    <a:lnTo>
                      <a:pt x="394" y="450"/>
                    </a:lnTo>
                    <a:lnTo>
                      <a:pt x="563" y="450"/>
                    </a:lnTo>
                    <a:lnTo>
                      <a:pt x="675" y="394"/>
                    </a:lnTo>
                    <a:lnTo>
                      <a:pt x="713" y="319"/>
                    </a:lnTo>
                    <a:lnTo>
                      <a:pt x="713" y="319"/>
                    </a:lnTo>
                    <a:lnTo>
                      <a:pt x="675" y="282"/>
                    </a:lnTo>
                    <a:lnTo>
                      <a:pt x="619" y="226"/>
                    </a:lnTo>
                    <a:lnTo>
                      <a:pt x="619" y="169"/>
                    </a:lnTo>
                    <a:lnTo>
                      <a:pt x="619" y="57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95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7" name="Google Shape;20827;p38"/>
              <p:cNvSpPr/>
              <p:nvPr/>
            </p:nvSpPr>
            <p:spPr>
              <a:xfrm>
                <a:off x="447475" y="8924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8" name="Google Shape;20828;p38"/>
              <p:cNvSpPr/>
              <p:nvPr/>
            </p:nvSpPr>
            <p:spPr>
              <a:xfrm>
                <a:off x="450300" y="8825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9" name="Google Shape;20829;p38"/>
              <p:cNvSpPr/>
              <p:nvPr/>
            </p:nvSpPr>
            <p:spPr>
              <a:xfrm>
                <a:off x="402525" y="9823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2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0" name="Google Shape;20830;p38"/>
              <p:cNvSpPr/>
              <p:nvPr/>
            </p:nvSpPr>
            <p:spPr>
              <a:xfrm>
                <a:off x="413750" y="1105975"/>
                <a:ext cx="56225" cy="78725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3149" extrusionOk="0">
                    <a:moveTo>
                      <a:pt x="731" y="2530"/>
                    </a:moveTo>
                    <a:lnTo>
                      <a:pt x="656" y="2549"/>
                    </a:lnTo>
                    <a:lnTo>
                      <a:pt x="656" y="2549"/>
                    </a:lnTo>
                    <a:lnTo>
                      <a:pt x="563" y="2642"/>
                    </a:lnTo>
                    <a:lnTo>
                      <a:pt x="582" y="2642"/>
                    </a:lnTo>
                    <a:lnTo>
                      <a:pt x="731" y="2530"/>
                    </a:lnTo>
                    <a:close/>
                    <a:moveTo>
                      <a:pt x="1574" y="1"/>
                    </a:moveTo>
                    <a:lnTo>
                      <a:pt x="1631" y="169"/>
                    </a:lnTo>
                    <a:lnTo>
                      <a:pt x="1631" y="338"/>
                    </a:lnTo>
                    <a:lnTo>
                      <a:pt x="1574" y="450"/>
                    </a:lnTo>
                    <a:lnTo>
                      <a:pt x="1518" y="563"/>
                    </a:lnTo>
                    <a:lnTo>
                      <a:pt x="1462" y="563"/>
                    </a:lnTo>
                    <a:lnTo>
                      <a:pt x="1406" y="507"/>
                    </a:lnTo>
                    <a:lnTo>
                      <a:pt x="1350" y="450"/>
                    </a:lnTo>
                    <a:lnTo>
                      <a:pt x="1237" y="394"/>
                    </a:lnTo>
                    <a:lnTo>
                      <a:pt x="844" y="450"/>
                    </a:lnTo>
                    <a:lnTo>
                      <a:pt x="900" y="563"/>
                    </a:lnTo>
                    <a:lnTo>
                      <a:pt x="1012" y="563"/>
                    </a:lnTo>
                    <a:lnTo>
                      <a:pt x="1125" y="619"/>
                    </a:lnTo>
                    <a:lnTo>
                      <a:pt x="1181" y="675"/>
                    </a:lnTo>
                    <a:lnTo>
                      <a:pt x="1125" y="731"/>
                    </a:lnTo>
                    <a:lnTo>
                      <a:pt x="1069" y="731"/>
                    </a:lnTo>
                    <a:lnTo>
                      <a:pt x="956" y="675"/>
                    </a:lnTo>
                    <a:lnTo>
                      <a:pt x="900" y="731"/>
                    </a:lnTo>
                    <a:lnTo>
                      <a:pt x="844" y="844"/>
                    </a:lnTo>
                    <a:lnTo>
                      <a:pt x="900" y="956"/>
                    </a:lnTo>
                    <a:lnTo>
                      <a:pt x="956" y="1012"/>
                    </a:lnTo>
                    <a:lnTo>
                      <a:pt x="1125" y="1012"/>
                    </a:lnTo>
                    <a:lnTo>
                      <a:pt x="1181" y="1069"/>
                    </a:lnTo>
                    <a:lnTo>
                      <a:pt x="1237" y="1181"/>
                    </a:lnTo>
                    <a:lnTo>
                      <a:pt x="1125" y="1181"/>
                    </a:lnTo>
                    <a:lnTo>
                      <a:pt x="1012" y="1237"/>
                    </a:lnTo>
                    <a:lnTo>
                      <a:pt x="1069" y="1350"/>
                    </a:lnTo>
                    <a:lnTo>
                      <a:pt x="1125" y="1462"/>
                    </a:lnTo>
                    <a:lnTo>
                      <a:pt x="1181" y="1518"/>
                    </a:lnTo>
                    <a:lnTo>
                      <a:pt x="1293" y="1574"/>
                    </a:lnTo>
                    <a:lnTo>
                      <a:pt x="1462" y="1574"/>
                    </a:lnTo>
                    <a:lnTo>
                      <a:pt x="1462" y="1687"/>
                    </a:lnTo>
                    <a:lnTo>
                      <a:pt x="1518" y="1799"/>
                    </a:lnTo>
                    <a:lnTo>
                      <a:pt x="1293" y="1968"/>
                    </a:lnTo>
                    <a:lnTo>
                      <a:pt x="1293" y="1912"/>
                    </a:lnTo>
                    <a:lnTo>
                      <a:pt x="1237" y="1855"/>
                    </a:lnTo>
                    <a:lnTo>
                      <a:pt x="1125" y="1855"/>
                    </a:lnTo>
                    <a:lnTo>
                      <a:pt x="1069" y="1912"/>
                    </a:lnTo>
                    <a:lnTo>
                      <a:pt x="1069" y="1968"/>
                    </a:lnTo>
                    <a:lnTo>
                      <a:pt x="1069" y="2080"/>
                    </a:lnTo>
                    <a:lnTo>
                      <a:pt x="1069" y="2193"/>
                    </a:lnTo>
                    <a:lnTo>
                      <a:pt x="956" y="2249"/>
                    </a:lnTo>
                    <a:lnTo>
                      <a:pt x="844" y="2249"/>
                    </a:lnTo>
                    <a:lnTo>
                      <a:pt x="731" y="2193"/>
                    </a:lnTo>
                    <a:lnTo>
                      <a:pt x="675" y="2024"/>
                    </a:lnTo>
                    <a:lnTo>
                      <a:pt x="619" y="2024"/>
                    </a:lnTo>
                    <a:lnTo>
                      <a:pt x="563" y="2080"/>
                    </a:lnTo>
                    <a:lnTo>
                      <a:pt x="394" y="2305"/>
                    </a:lnTo>
                    <a:lnTo>
                      <a:pt x="282" y="2361"/>
                    </a:lnTo>
                    <a:lnTo>
                      <a:pt x="226" y="2249"/>
                    </a:lnTo>
                    <a:lnTo>
                      <a:pt x="226" y="2193"/>
                    </a:lnTo>
                    <a:lnTo>
                      <a:pt x="169" y="2193"/>
                    </a:lnTo>
                    <a:lnTo>
                      <a:pt x="57" y="2249"/>
                    </a:lnTo>
                    <a:lnTo>
                      <a:pt x="1" y="2305"/>
                    </a:lnTo>
                    <a:lnTo>
                      <a:pt x="57" y="2418"/>
                    </a:lnTo>
                    <a:lnTo>
                      <a:pt x="169" y="2474"/>
                    </a:lnTo>
                    <a:lnTo>
                      <a:pt x="282" y="2530"/>
                    </a:lnTo>
                    <a:lnTo>
                      <a:pt x="507" y="2586"/>
                    </a:lnTo>
                    <a:lnTo>
                      <a:pt x="656" y="2549"/>
                    </a:lnTo>
                    <a:lnTo>
                      <a:pt x="656" y="2549"/>
                    </a:lnTo>
                    <a:lnTo>
                      <a:pt x="675" y="2530"/>
                    </a:lnTo>
                    <a:lnTo>
                      <a:pt x="731" y="2474"/>
                    </a:lnTo>
                    <a:lnTo>
                      <a:pt x="731" y="2530"/>
                    </a:lnTo>
                    <a:lnTo>
                      <a:pt x="788" y="2530"/>
                    </a:lnTo>
                    <a:lnTo>
                      <a:pt x="788" y="2586"/>
                    </a:lnTo>
                    <a:lnTo>
                      <a:pt x="675" y="2642"/>
                    </a:lnTo>
                    <a:lnTo>
                      <a:pt x="582" y="2642"/>
                    </a:lnTo>
                    <a:lnTo>
                      <a:pt x="507" y="2699"/>
                    </a:lnTo>
                    <a:lnTo>
                      <a:pt x="394" y="2755"/>
                    </a:lnTo>
                    <a:lnTo>
                      <a:pt x="338" y="2755"/>
                    </a:lnTo>
                    <a:lnTo>
                      <a:pt x="282" y="2811"/>
                    </a:lnTo>
                    <a:lnTo>
                      <a:pt x="338" y="2923"/>
                    </a:lnTo>
                    <a:lnTo>
                      <a:pt x="450" y="2980"/>
                    </a:lnTo>
                    <a:lnTo>
                      <a:pt x="619" y="3036"/>
                    </a:lnTo>
                    <a:lnTo>
                      <a:pt x="731" y="3036"/>
                    </a:lnTo>
                    <a:lnTo>
                      <a:pt x="844" y="3148"/>
                    </a:lnTo>
                    <a:lnTo>
                      <a:pt x="956" y="3092"/>
                    </a:lnTo>
                    <a:lnTo>
                      <a:pt x="1237" y="2923"/>
                    </a:lnTo>
                    <a:lnTo>
                      <a:pt x="1293" y="2811"/>
                    </a:lnTo>
                    <a:lnTo>
                      <a:pt x="1406" y="2699"/>
                    </a:lnTo>
                    <a:lnTo>
                      <a:pt x="1462" y="2699"/>
                    </a:lnTo>
                    <a:lnTo>
                      <a:pt x="1518" y="2642"/>
                    </a:lnTo>
                    <a:lnTo>
                      <a:pt x="1574" y="2699"/>
                    </a:lnTo>
                    <a:lnTo>
                      <a:pt x="1631" y="3036"/>
                    </a:lnTo>
                    <a:lnTo>
                      <a:pt x="1743" y="3036"/>
                    </a:lnTo>
                    <a:lnTo>
                      <a:pt x="1799" y="2923"/>
                    </a:lnTo>
                    <a:lnTo>
                      <a:pt x="1912" y="2923"/>
                    </a:lnTo>
                    <a:lnTo>
                      <a:pt x="2024" y="2867"/>
                    </a:lnTo>
                    <a:lnTo>
                      <a:pt x="2024" y="2699"/>
                    </a:lnTo>
                    <a:lnTo>
                      <a:pt x="1968" y="2586"/>
                    </a:lnTo>
                    <a:lnTo>
                      <a:pt x="1912" y="2642"/>
                    </a:lnTo>
                    <a:lnTo>
                      <a:pt x="1799" y="2699"/>
                    </a:lnTo>
                    <a:lnTo>
                      <a:pt x="1799" y="2755"/>
                    </a:lnTo>
                    <a:lnTo>
                      <a:pt x="1743" y="2755"/>
                    </a:lnTo>
                    <a:lnTo>
                      <a:pt x="1687" y="2699"/>
                    </a:lnTo>
                    <a:lnTo>
                      <a:pt x="1687" y="2642"/>
                    </a:lnTo>
                    <a:lnTo>
                      <a:pt x="1743" y="2530"/>
                    </a:lnTo>
                    <a:lnTo>
                      <a:pt x="1687" y="2474"/>
                    </a:lnTo>
                    <a:lnTo>
                      <a:pt x="1631" y="2418"/>
                    </a:lnTo>
                    <a:lnTo>
                      <a:pt x="1574" y="2418"/>
                    </a:lnTo>
                    <a:lnTo>
                      <a:pt x="1687" y="2305"/>
                    </a:lnTo>
                    <a:lnTo>
                      <a:pt x="1912" y="2305"/>
                    </a:lnTo>
                    <a:lnTo>
                      <a:pt x="2024" y="2249"/>
                    </a:lnTo>
                    <a:lnTo>
                      <a:pt x="2024" y="2136"/>
                    </a:lnTo>
                    <a:lnTo>
                      <a:pt x="1912" y="1968"/>
                    </a:lnTo>
                    <a:lnTo>
                      <a:pt x="1856" y="1799"/>
                    </a:lnTo>
                    <a:lnTo>
                      <a:pt x="1743" y="1631"/>
                    </a:lnTo>
                    <a:lnTo>
                      <a:pt x="1743" y="1518"/>
                    </a:lnTo>
                    <a:lnTo>
                      <a:pt x="1856" y="1462"/>
                    </a:lnTo>
                    <a:lnTo>
                      <a:pt x="1856" y="1406"/>
                    </a:lnTo>
                    <a:lnTo>
                      <a:pt x="1799" y="1350"/>
                    </a:lnTo>
                    <a:lnTo>
                      <a:pt x="1687" y="1406"/>
                    </a:lnTo>
                    <a:lnTo>
                      <a:pt x="1631" y="1350"/>
                    </a:lnTo>
                    <a:lnTo>
                      <a:pt x="1574" y="1293"/>
                    </a:lnTo>
                    <a:lnTo>
                      <a:pt x="1574" y="1237"/>
                    </a:lnTo>
                    <a:lnTo>
                      <a:pt x="1631" y="1181"/>
                    </a:lnTo>
                    <a:lnTo>
                      <a:pt x="1799" y="1125"/>
                    </a:lnTo>
                    <a:lnTo>
                      <a:pt x="1856" y="1125"/>
                    </a:lnTo>
                    <a:lnTo>
                      <a:pt x="1968" y="1069"/>
                    </a:lnTo>
                    <a:lnTo>
                      <a:pt x="1968" y="1012"/>
                    </a:lnTo>
                    <a:lnTo>
                      <a:pt x="1968" y="956"/>
                    </a:lnTo>
                    <a:lnTo>
                      <a:pt x="1912" y="900"/>
                    </a:lnTo>
                    <a:lnTo>
                      <a:pt x="1968" y="619"/>
                    </a:lnTo>
                    <a:lnTo>
                      <a:pt x="2080" y="563"/>
                    </a:lnTo>
                    <a:lnTo>
                      <a:pt x="2193" y="563"/>
                    </a:lnTo>
                    <a:lnTo>
                      <a:pt x="2249" y="507"/>
                    </a:lnTo>
                    <a:lnTo>
                      <a:pt x="2249" y="450"/>
                    </a:lnTo>
                    <a:lnTo>
                      <a:pt x="2193" y="338"/>
                    </a:lnTo>
                    <a:lnTo>
                      <a:pt x="2024" y="338"/>
                    </a:lnTo>
                    <a:lnTo>
                      <a:pt x="1912" y="282"/>
                    </a:lnTo>
                    <a:lnTo>
                      <a:pt x="1631" y="57"/>
                    </a:lnTo>
                    <a:lnTo>
                      <a:pt x="1574" y="1"/>
                    </a:lnTo>
                    <a:close/>
                  </a:path>
                </a:pathLst>
              </a:custGeom>
              <a:solidFill>
                <a:srgbClr val="A396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1" name="Google Shape;20831;p38"/>
              <p:cNvSpPr/>
              <p:nvPr/>
            </p:nvSpPr>
            <p:spPr>
              <a:xfrm>
                <a:off x="486825" y="1113000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113" y="1"/>
                    </a:moveTo>
                    <a:lnTo>
                      <a:pt x="0" y="169"/>
                    </a:lnTo>
                    <a:lnTo>
                      <a:pt x="0" y="226"/>
                    </a:lnTo>
                    <a:lnTo>
                      <a:pt x="0" y="282"/>
                    </a:lnTo>
                    <a:lnTo>
                      <a:pt x="57" y="226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E9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2" name="Google Shape;20832;p38"/>
              <p:cNvSpPr/>
              <p:nvPr/>
            </p:nvSpPr>
            <p:spPr>
              <a:xfrm>
                <a:off x="471375" y="11874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3" name="Google Shape;20833;p38"/>
              <p:cNvSpPr/>
              <p:nvPr/>
            </p:nvSpPr>
            <p:spPr>
              <a:xfrm>
                <a:off x="462925" y="110177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396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4" name="Google Shape;20834;p38"/>
              <p:cNvSpPr/>
              <p:nvPr/>
            </p:nvSpPr>
            <p:spPr>
              <a:xfrm>
                <a:off x="464350" y="11017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96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5" name="Google Shape;20835;p38"/>
              <p:cNvSpPr/>
              <p:nvPr/>
            </p:nvSpPr>
            <p:spPr>
              <a:xfrm>
                <a:off x="479800" y="10736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FA3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6" name="Google Shape;20836;p38"/>
              <p:cNvSpPr/>
              <p:nvPr/>
            </p:nvSpPr>
            <p:spPr>
              <a:xfrm>
                <a:off x="475575" y="10174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7" name="Google Shape;20837;p38"/>
              <p:cNvSpPr/>
              <p:nvPr/>
            </p:nvSpPr>
            <p:spPr>
              <a:xfrm>
                <a:off x="467150" y="10174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8" name="Google Shape;20838;p38"/>
              <p:cNvSpPr/>
              <p:nvPr/>
            </p:nvSpPr>
            <p:spPr>
              <a:xfrm>
                <a:off x="461525" y="101182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9" name="Google Shape;20839;p38"/>
              <p:cNvSpPr/>
              <p:nvPr/>
            </p:nvSpPr>
            <p:spPr>
              <a:xfrm>
                <a:off x="434825" y="104977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0" name="Google Shape;20840;p38"/>
              <p:cNvSpPr/>
              <p:nvPr/>
            </p:nvSpPr>
            <p:spPr>
              <a:xfrm>
                <a:off x="277450" y="1003400"/>
                <a:ext cx="7310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4160" extrusionOk="0">
                    <a:moveTo>
                      <a:pt x="675" y="1"/>
                    </a:moveTo>
                    <a:lnTo>
                      <a:pt x="619" y="57"/>
                    </a:lnTo>
                    <a:lnTo>
                      <a:pt x="563" y="113"/>
                    </a:lnTo>
                    <a:lnTo>
                      <a:pt x="563" y="338"/>
                    </a:lnTo>
                    <a:lnTo>
                      <a:pt x="507" y="394"/>
                    </a:lnTo>
                    <a:lnTo>
                      <a:pt x="450" y="394"/>
                    </a:lnTo>
                    <a:lnTo>
                      <a:pt x="394" y="338"/>
                    </a:lnTo>
                    <a:lnTo>
                      <a:pt x="338" y="282"/>
                    </a:lnTo>
                    <a:lnTo>
                      <a:pt x="226" y="338"/>
                    </a:lnTo>
                    <a:lnTo>
                      <a:pt x="169" y="394"/>
                    </a:lnTo>
                    <a:lnTo>
                      <a:pt x="169" y="450"/>
                    </a:lnTo>
                    <a:lnTo>
                      <a:pt x="226" y="450"/>
                    </a:lnTo>
                    <a:lnTo>
                      <a:pt x="282" y="507"/>
                    </a:lnTo>
                    <a:lnTo>
                      <a:pt x="282" y="563"/>
                    </a:lnTo>
                    <a:lnTo>
                      <a:pt x="338" y="619"/>
                    </a:lnTo>
                    <a:lnTo>
                      <a:pt x="282" y="675"/>
                    </a:lnTo>
                    <a:lnTo>
                      <a:pt x="226" y="675"/>
                    </a:lnTo>
                    <a:lnTo>
                      <a:pt x="113" y="619"/>
                    </a:lnTo>
                    <a:lnTo>
                      <a:pt x="1" y="619"/>
                    </a:lnTo>
                    <a:lnTo>
                      <a:pt x="1" y="731"/>
                    </a:lnTo>
                    <a:lnTo>
                      <a:pt x="57" y="788"/>
                    </a:lnTo>
                    <a:lnTo>
                      <a:pt x="113" y="844"/>
                    </a:lnTo>
                    <a:lnTo>
                      <a:pt x="169" y="844"/>
                    </a:lnTo>
                    <a:lnTo>
                      <a:pt x="169" y="956"/>
                    </a:lnTo>
                    <a:lnTo>
                      <a:pt x="282" y="956"/>
                    </a:lnTo>
                    <a:lnTo>
                      <a:pt x="394" y="900"/>
                    </a:lnTo>
                    <a:lnTo>
                      <a:pt x="450" y="956"/>
                    </a:lnTo>
                    <a:lnTo>
                      <a:pt x="619" y="1069"/>
                    </a:lnTo>
                    <a:lnTo>
                      <a:pt x="507" y="1125"/>
                    </a:lnTo>
                    <a:lnTo>
                      <a:pt x="394" y="1181"/>
                    </a:lnTo>
                    <a:lnTo>
                      <a:pt x="338" y="1293"/>
                    </a:lnTo>
                    <a:lnTo>
                      <a:pt x="450" y="1293"/>
                    </a:lnTo>
                    <a:lnTo>
                      <a:pt x="563" y="1237"/>
                    </a:lnTo>
                    <a:lnTo>
                      <a:pt x="675" y="1237"/>
                    </a:lnTo>
                    <a:lnTo>
                      <a:pt x="900" y="1181"/>
                    </a:lnTo>
                    <a:lnTo>
                      <a:pt x="1012" y="1181"/>
                    </a:lnTo>
                    <a:lnTo>
                      <a:pt x="1069" y="1237"/>
                    </a:lnTo>
                    <a:lnTo>
                      <a:pt x="1069" y="1406"/>
                    </a:lnTo>
                    <a:lnTo>
                      <a:pt x="1069" y="1518"/>
                    </a:lnTo>
                    <a:lnTo>
                      <a:pt x="1125" y="1631"/>
                    </a:lnTo>
                    <a:lnTo>
                      <a:pt x="1069" y="1687"/>
                    </a:lnTo>
                    <a:lnTo>
                      <a:pt x="1012" y="1687"/>
                    </a:lnTo>
                    <a:lnTo>
                      <a:pt x="844" y="1631"/>
                    </a:lnTo>
                    <a:lnTo>
                      <a:pt x="619" y="1631"/>
                    </a:lnTo>
                    <a:lnTo>
                      <a:pt x="563" y="1687"/>
                    </a:lnTo>
                    <a:lnTo>
                      <a:pt x="563" y="1799"/>
                    </a:lnTo>
                    <a:lnTo>
                      <a:pt x="619" y="1912"/>
                    </a:lnTo>
                    <a:lnTo>
                      <a:pt x="731" y="2080"/>
                    </a:lnTo>
                    <a:lnTo>
                      <a:pt x="731" y="2249"/>
                    </a:lnTo>
                    <a:lnTo>
                      <a:pt x="619" y="2530"/>
                    </a:lnTo>
                    <a:lnTo>
                      <a:pt x="619" y="2811"/>
                    </a:lnTo>
                    <a:lnTo>
                      <a:pt x="619" y="3092"/>
                    </a:lnTo>
                    <a:lnTo>
                      <a:pt x="563" y="3317"/>
                    </a:lnTo>
                    <a:lnTo>
                      <a:pt x="675" y="3429"/>
                    </a:lnTo>
                    <a:lnTo>
                      <a:pt x="900" y="3429"/>
                    </a:lnTo>
                    <a:lnTo>
                      <a:pt x="1012" y="3317"/>
                    </a:lnTo>
                    <a:lnTo>
                      <a:pt x="1069" y="3204"/>
                    </a:lnTo>
                    <a:lnTo>
                      <a:pt x="1069" y="3092"/>
                    </a:lnTo>
                    <a:lnTo>
                      <a:pt x="1069" y="3036"/>
                    </a:lnTo>
                    <a:lnTo>
                      <a:pt x="1069" y="2980"/>
                    </a:lnTo>
                    <a:lnTo>
                      <a:pt x="1069" y="2923"/>
                    </a:lnTo>
                    <a:lnTo>
                      <a:pt x="1125" y="2811"/>
                    </a:lnTo>
                    <a:lnTo>
                      <a:pt x="1181" y="2811"/>
                    </a:lnTo>
                    <a:lnTo>
                      <a:pt x="1237" y="2867"/>
                    </a:lnTo>
                    <a:lnTo>
                      <a:pt x="1293" y="2867"/>
                    </a:lnTo>
                    <a:lnTo>
                      <a:pt x="1462" y="2980"/>
                    </a:lnTo>
                    <a:lnTo>
                      <a:pt x="1518" y="3092"/>
                    </a:lnTo>
                    <a:lnTo>
                      <a:pt x="1518" y="3204"/>
                    </a:lnTo>
                    <a:lnTo>
                      <a:pt x="1406" y="3373"/>
                    </a:lnTo>
                    <a:lnTo>
                      <a:pt x="1350" y="3429"/>
                    </a:lnTo>
                    <a:lnTo>
                      <a:pt x="1237" y="3542"/>
                    </a:lnTo>
                    <a:lnTo>
                      <a:pt x="1237" y="3654"/>
                    </a:lnTo>
                    <a:lnTo>
                      <a:pt x="1237" y="3823"/>
                    </a:lnTo>
                    <a:lnTo>
                      <a:pt x="1237" y="4047"/>
                    </a:lnTo>
                    <a:lnTo>
                      <a:pt x="1293" y="4104"/>
                    </a:lnTo>
                    <a:lnTo>
                      <a:pt x="1462" y="4104"/>
                    </a:lnTo>
                    <a:lnTo>
                      <a:pt x="1518" y="4047"/>
                    </a:lnTo>
                    <a:lnTo>
                      <a:pt x="1575" y="3935"/>
                    </a:lnTo>
                    <a:lnTo>
                      <a:pt x="1687" y="3823"/>
                    </a:lnTo>
                    <a:lnTo>
                      <a:pt x="1743" y="3766"/>
                    </a:lnTo>
                    <a:lnTo>
                      <a:pt x="1856" y="3766"/>
                    </a:lnTo>
                    <a:lnTo>
                      <a:pt x="1968" y="3823"/>
                    </a:lnTo>
                    <a:lnTo>
                      <a:pt x="2193" y="3766"/>
                    </a:lnTo>
                    <a:lnTo>
                      <a:pt x="2193" y="3766"/>
                    </a:lnTo>
                    <a:lnTo>
                      <a:pt x="2024" y="3935"/>
                    </a:lnTo>
                    <a:lnTo>
                      <a:pt x="2024" y="4047"/>
                    </a:lnTo>
                    <a:lnTo>
                      <a:pt x="2137" y="4104"/>
                    </a:lnTo>
                    <a:lnTo>
                      <a:pt x="2249" y="4160"/>
                    </a:lnTo>
                    <a:lnTo>
                      <a:pt x="2586" y="4160"/>
                    </a:lnTo>
                    <a:lnTo>
                      <a:pt x="2699" y="4104"/>
                    </a:lnTo>
                    <a:lnTo>
                      <a:pt x="2755" y="4047"/>
                    </a:lnTo>
                    <a:lnTo>
                      <a:pt x="2755" y="3935"/>
                    </a:lnTo>
                    <a:lnTo>
                      <a:pt x="2699" y="3766"/>
                    </a:lnTo>
                    <a:lnTo>
                      <a:pt x="2642" y="3598"/>
                    </a:lnTo>
                    <a:lnTo>
                      <a:pt x="2642" y="3429"/>
                    </a:lnTo>
                    <a:lnTo>
                      <a:pt x="2586" y="3261"/>
                    </a:lnTo>
                    <a:lnTo>
                      <a:pt x="2530" y="3148"/>
                    </a:lnTo>
                    <a:lnTo>
                      <a:pt x="2474" y="3148"/>
                    </a:lnTo>
                    <a:lnTo>
                      <a:pt x="2530" y="3092"/>
                    </a:lnTo>
                    <a:lnTo>
                      <a:pt x="2586" y="2980"/>
                    </a:lnTo>
                    <a:lnTo>
                      <a:pt x="2530" y="2867"/>
                    </a:lnTo>
                    <a:lnTo>
                      <a:pt x="2474" y="2811"/>
                    </a:lnTo>
                    <a:lnTo>
                      <a:pt x="2361" y="2811"/>
                    </a:lnTo>
                    <a:lnTo>
                      <a:pt x="2249" y="2699"/>
                    </a:lnTo>
                    <a:lnTo>
                      <a:pt x="2249" y="2474"/>
                    </a:lnTo>
                    <a:lnTo>
                      <a:pt x="2305" y="2249"/>
                    </a:lnTo>
                    <a:lnTo>
                      <a:pt x="2361" y="2193"/>
                    </a:lnTo>
                    <a:lnTo>
                      <a:pt x="2474" y="2136"/>
                    </a:lnTo>
                    <a:lnTo>
                      <a:pt x="2867" y="2136"/>
                    </a:lnTo>
                    <a:lnTo>
                      <a:pt x="2923" y="2080"/>
                    </a:lnTo>
                    <a:lnTo>
                      <a:pt x="2923" y="1968"/>
                    </a:lnTo>
                    <a:lnTo>
                      <a:pt x="2923" y="1912"/>
                    </a:lnTo>
                    <a:lnTo>
                      <a:pt x="2867" y="1855"/>
                    </a:lnTo>
                    <a:lnTo>
                      <a:pt x="2699" y="1799"/>
                    </a:lnTo>
                    <a:lnTo>
                      <a:pt x="2530" y="1743"/>
                    </a:lnTo>
                    <a:lnTo>
                      <a:pt x="2474" y="1631"/>
                    </a:lnTo>
                    <a:lnTo>
                      <a:pt x="2249" y="1518"/>
                    </a:lnTo>
                    <a:lnTo>
                      <a:pt x="2137" y="1462"/>
                    </a:lnTo>
                    <a:lnTo>
                      <a:pt x="2024" y="1518"/>
                    </a:lnTo>
                    <a:lnTo>
                      <a:pt x="2080" y="1462"/>
                    </a:lnTo>
                    <a:lnTo>
                      <a:pt x="2137" y="1406"/>
                    </a:lnTo>
                    <a:lnTo>
                      <a:pt x="2249" y="1293"/>
                    </a:lnTo>
                    <a:lnTo>
                      <a:pt x="2305" y="1181"/>
                    </a:lnTo>
                    <a:lnTo>
                      <a:pt x="2361" y="1125"/>
                    </a:lnTo>
                    <a:lnTo>
                      <a:pt x="2474" y="1125"/>
                    </a:lnTo>
                    <a:lnTo>
                      <a:pt x="2474" y="956"/>
                    </a:lnTo>
                    <a:lnTo>
                      <a:pt x="2418" y="900"/>
                    </a:lnTo>
                    <a:lnTo>
                      <a:pt x="2361" y="900"/>
                    </a:lnTo>
                    <a:lnTo>
                      <a:pt x="2249" y="844"/>
                    </a:lnTo>
                    <a:lnTo>
                      <a:pt x="2193" y="788"/>
                    </a:lnTo>
                    <a:lnTo>
                      <a:pt x="2137" y="731"/>
                    </a:lnTo>
                    <a:lnTo>
                      <a:pt x="2080" y="788"/>
                    </a:lnTo>
                    <a:lnTo>
                      <a:pt x="1968" y="788"/>
                    </a:lnTo>
                    <a:lnTo>
                      <a:pt x="1799" y="675"/>
                    </a:lnTo>
                    <a:lnTo>
                      <a:pt x="1575" y="619"/>
                    </a:lnTo>
                    <a:lnTo>
                      <a:pt x="1406" y="563"/>
                    </a:lnTo>
                    <a:lnTo>
                      <a:pt x="1237" y="450"/>
                    </a:lnTo>
                    <a:lnTo>
                      <a:pt x="1125" y="450"/>
                    </a:lnTo>
                    <a:lnTo>
                      <a:pt x="1069" y="563"/>
                    </a:lnTo>
                    <a:lnTo>
                      <a:pt x="1012" y="619"/>
                    </a:lnTo>
                    <a:lnTo>
                      <a:pt x="900" y="563"/>
                    </a:lnTo>
                    <a:lnTo>
                      <a:pt x="788" y="338"/>
                    </a:lnTo>
                    <a:lnTo>
                      <a:pt x="731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827A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1" name="Google Shape;20841;p38"/>
              <p:cNvSpPr/>
              <p:nvPr/>
            </p:nvSpPr>
            <p:spPr>
              <a:xfrm>
                <a:off x="326625" y="942975"/>
                <a:ext cx="30950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1687" extrusionOk="0">
                    <a:moveTo>
                      <a:pt x="844" y="1"/>
                    </a:moveTo>
                    <a:lnTo>
                      <a:pt x="619" y="169"/>
                    </a:lnTo>
                    <a:lnTo>
                      <a:pt x="451" y="394"/>
                    </a:lnTo>
                    <a:lnTo>
                      <a:pt x="282" y="563"/>
                    </a:lnTo>
                    <a:lnTo>
                      <a:pt x="1" y="731"/>
                    </a:lnTo>
                    <a:lnTo>
                      <a:pt x="57" y="788"/>
                    </a:lnTo>
                    <a:lnTo>
                      <a:pt x="226" y="956"/>
                    </a:lnTo>
                    <a:lnTo>
                      <a:pt x="170" y="1069"/>
                    </a:lnTo>
                    <a:lnTo>
                      <a:pt x="170" y="1181"/>
                    </a:lnTo>
                    <a:lnTo>
                      <a:pt x="226" y="1237"/>
                    </a:lnTo>
                    <a:lnTo>
                      <a:pt x="282" y="1350"/>
                    </a:lnTo>
                    <a:lnTo>
                      <a:pt x="282" y="1406"/>
                    </a:lnTo>
                    <a:lnTo>
                      <a:pt x="282" y="1462"/>
                    </a:lnTo>
                    <a:lnTo>
                      <a:pt x="451" y="1518"/>
                    </a:lnTo>
                    <a:lnTo>
                      <a:pt x="563" y="1518"/>
                    </a:lnTo>
                    <a:lnTo>
                      <a:pt x="507" y="1631"/>
                    </a:lnTo>
                    <a:lnTo>
                      <a:pt x="507" y="1687"/>
                    </a:lnTo>
                    <a:lnTo>
                      <a:pt x="619" y="1687"/>
                    </a:lnTo>
                    <a:lnTo>
                      <a:pt x="844" y="1518"/>
                    </a:lnTo>
                    <a:lnTo>
                      <a:pt x="844" y="1406"/>
                    </a:lnTo>
                    <a:lnTo>
                      <a:pt x="788" y="1294"/>
                    </a:lnTo>
                    <a:lnTo>
                      <a:pt x="788" y="1237"/>
                    </a:lnTo>
                    <a:lnTo>
                      <a:pt x="844" y="1069"/>
                    </a:lnTo>
                    <a:lnTo>
                      <a:pt x="844" y="956"/>
                    </a:lnTo>
                    <a:lnTo>
                      <a:pt x="788" y="844"/>
                    </a:lnTo>
                    <a:lnTo>
                      <a:pt x="732" y="844"/>
                    </a:lnTo>
                    <a:lnTo>
                      <a:pt x="788" y="788"/>
                    </a:lnTo>
                    <a:lnTo>
                      <a:pt x="900" y="788"/>
                    </a:lnTo>
                    <a:lnTo>
                      <a:pt x="900" y="619"/>
                    </a:lnTo>
                    <a:lnTo>
                      <a:pt x="1069" y="619"/>
                    </a:lnTo>
                    <a:lnTo>
                      <a:pt x="1125" y="563"/>
                    </a:lnTo>
                    <a:lnTo>
                      <a:pt x="1237" y="338"/>
                    </a:lnTo>
                    <a:lnTo>
                      <a:pt x="1125" y="282"/>
                    </a:lnTo>
                    <a:lnTo>
                      <a:pt x="1069" y="282"/>
                    </a:lnTo>
                    <a:lnTo>
                      <a:pt x="1013" y="226"/>
                    </a:lnTo>
                    <a:lnTo>
                      <a:pt x="1013" y="113"/>
                    </a:lnTo>
                    <a:lnTo>
                      <a:pt x="956" y="57"/>
                    </a:lnTo>
                    <a:lnTo>
                      <a:pt x="844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2" name="Google Shape;20842;p38"/>
              <p:cNvSpPr/>
              <p:nvPr/>
            </p:nvSpPr>
            <p:spPr>
              <a:xfrm>
                <a:off x="295725" y="935950"/>
                <a:ext cx="29525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575" extrusionOk="0">
                    <a:moveTo>
                      <a:pt x="338" y="1"/>
                    </a:moveTo>
                    <a:lnTo>
                      <a:pt x="113" y="57"/>
                    </a:lnTo>
                    <a:lnTo>
                      <a:pt x="169" y="169"/>
                    </a:lnTo>
                    <a:lnTo>
                      <a:pt x="169" y="282"/>
                    </a:lnTo>
                    <a:lnTo>
                      <a:pt x="57" y="507"/>
                    </a:lnTo>
                    <a:lnTo>
                      <a:pt x="0" y="619"/>
                    </a:lnTo>
                    <a:lnTo>
                      <a:pt x="0" y="788"/>
                    </a:lnTo>
                    <a:lnTo>
                      <a:pt x="57" y="900"/>
                    </a:lnTo>
                    <a:lnTo>
                      <a:pt x="169" y="1012"/>
                    </a:lnTo>
                    <a:lnTo>
                      <a:pt x="57" y="1069"/>
                    </a:lnTo>
                    <a:lnTo>
                      <a:pt x="169" y="1294"/>
                    </a:lnTo>
                    <a:lnTo>
                      <a:pt x="169" y="1406"/>
                    </a:lnTo>
                    <a:lnTo>
                      <a:pt x="169" y="1518"/>
                    </a:lnTo>
                    <a:lnTo>
                      <a:pt x="113" y="1575"/>
                    </a:lnTo>
                    <a:lnTo>
                      <a:pt x="281" y="1575"/>
                    </a:lnTo>
                    <a:lnTo>
                      <a:pt x="450" y="1350"/>
                    </a:lnTo>
                    <a:lnTo>
                      <a:pt x="675" y="1125"/>
                    </a:lnTo>
                    <a:lnTo>
                      <a:pt x="844" y="1462"/>
                    </a:lnTo>
                    <a:lnTo>
                      <a:pt x="1068" y="1406"/>
                    </a:lnTo>
                    <a:lnTo>
                      <a:pt x="1181" y="1350"/>
                    </a:lnTo>
                    <a:lnTo>
                      <a:pt x="1181" y="1294"/>
                    </a:lnTo>
                    <a:lnTo>
                      <a:pt x="1181" y="1125"/>
                    </a:lnTo>
                    <a:lnTo>
                      <a:pt x="1181" y="1069"/>
                    </a:lnTo>
                    <a:lnTo>
                      <a:pt x="1012" y="900"/>
                    </a:lnTo>
                    <a:lnTo>
                      <a:pt x="900" y="731"/>
                    </a:lnTo>
                    <a:lnTo>
                      <a:pt x="731" y="338"/>
                    </a:lnTo>
                    <a:lnTo>
                      <a:pt x="562" y="169"/>
                    </a:lnTo>
                    <a:lnTo>
                      <a:pt x="450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3" name="Google Shape;20843;p38"/>
              <p:cNvSpPr/>
              <p:nvPr/>
            </p:nvSpPr>
            <p:spPr>
              <a:xfrm>
                <a:off x="333650" y="1020275"/>
                <a:ext cx="2112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845" h="1125" extrusionOk="0">
                    <a:moveTo>
                      <a:pt x="563" y="0"/>
                    </a:moveTo>
                    <a:lnTo>
                      <a:pt x="507" y="56"/>
                    </a:lnTo>
                    <a:lnTo>
                      <a:pt x="451" y="113"/>
                    </a:lnTo>
                    <a:lnTo>
                      <a:pt x="394" y="169"/>
                    </a:lnTo>
                    <a:lnTo>
                      <a:pt x="394" y="281"/>
                    </a:lnTo>
                    <a:lnTo>
                      <a:pt x="394" y="394"/>
                    </a:lnTo>
                    <a:lnTo>
                      <a:pt x="226" y="450"/>
                    </a:lnTo>
                    <a:lnTo>
                      <a:pt x="57" y="618"/>
                    </a:lnTo>
                    <a:lnTo>
                      <a:pt x="1" y="731"/>
                    </a:lnTo>
                    <a:lnTo>
                      <a:pt x="113" y="787"/>
                    </a:lnTo>
                    <a:lnTo>
                      <a:pt x="282" y="956"/>
                    </a:lnTo>
                    <a:lnTo>
                      <a:pt x="451" y="1068"/>
                    </a:lnTo>
                    <a:lnTo>
                      <a:pt x="619" y="1124"/>
                    </a:lnTo>
                    <a:lnTo>
                      <a:pt x="732" y="1124"/>
                    </a:lnTo>
                    <a:lnTo>
                      <a:pt x="844" y="1068"/>
                    </a:lnTo>
                    <a:lnTo>
                      <a:pt x="844" y="731"/>
                    </a:lnTo>
                    <a:lnTo>
                      <a:pt x="732" y="618"/>
                    </a:lnTo>
                    <a:lnTo>
                      <a:pt x="675" y="506"/>
                    </a:lnTo>
                    <a:lnTo>
                      <a:pt x="619" y="450"/>
                    </a:lnTo>
                    <a:lnTo>
                      <a:pt x="675" y="394"/>
                    </a:lnTo>
                    <a:lnTo>
                      <a:pt x="732" y="281"/>
                    </a:lnTo>
                    <a:lnTo>
                      <a:pt x="732" y="225"/>
                    </a:lnTo>
                    <a:lnTo>
                      <a:pt x="732" y="169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84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4" name="Google Shape;20844;p38"/>
              <p:cNvSpPr/>
              <p:nvPr/>
            </p:nvSpPr>
            <p:spPr>
              <a:xfrm>
                <a:off x="354750" y="1014650"/>
                <a:ext cx="112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394" extrusionOk="0">
                    <a:moveTo>
                      <a:pt x="281" y="0"/>
                    </a:moveTo>
                    <a:lnTo>
                      <a:pt x="225" y="113"/>
                    </a:lnTo>
                    <a:lnTo>
                      <a:pt x="225" y="225"/>
                    </a:lnTo>
                    <a:lnTo>
                      <a:pt x="169" y="225"/>
                    </a:lnTo>
                    <a:lnTo>
                      <a:pt x="56" y="169"/>
                    </a:lnTo>
                    <a:lnTo>
                      <a:pt x="0" y="281"/>
                    </a:lnTo>
                    <a:lnTo>
                      <a:pt x="56" y="394"/>
                    </a:lnTo>
                    <a:lnTo>
                      <a:pt x="225" y="394"/>
                    </a:lnTo>
                    <a:lnTo>
                      <a:pt x="281" y="338"/>
                    </a:lnTo>
                    <a:lnTo>
                      <a:pt x="337" y="281"/>
                    </a:lnTo>
                    <a:lnTo>
                      <a:pt x="450" y="113"/>
                    </a:lnTo>
                    <a:lnTo>
                      <a:pt x="394" y="57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93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5" name="Google Shape;20845;p38"/>
              <p:cNvSpPr/>
              <p:nvPr/>
            </p:nvSpPr>
            <p:spPr>
              <a:xfrm>
                <a:off x="344900" y="989350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169" y="57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6" name="Google Shape;20846;p38"/>
              <p:cNvSpPr/>
              <p:nvPr/>
            </p:nvSpPr>
            <p:spPr>
              <a:xfrm>
                <a:off x="342100" y="1017450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6" y="169"/>
                    </a:lnTo>
                    <a:lnTo>
                      <a:pt x="113" y="226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4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7" name="Google Shape;20847;p38"/>
              <p:cNvSpPr/>
              <p:nvPr/>
            </p:nvSpPr>
            <p:spPr>
              <a:xfrm>
                <a:off x="350525" y="9907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8" name="Google Shape;20848;p38"/>
              <p:cNvSpPr/>
              <p:nvPr/>
            </p:nvSpPr>
            <p:spPr>
              <a:xfrm>
                <a:off x="350525" y="9725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9" name="Google Shape;20849;p38"/>
              <p:cNvSpPr/>
              <p:nvPr/>
            </p:nvSpPr>
            <p:spPr>
              <a:xfrm>
                <a:off x="325225" y="9626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0" name="Google Shape;20850;p38"/>
              <p:cNvSpPr/>
              <p:nvPr/>
            </p:nvSpPr>
            <p:spPr>
              <a:xfrm>
                <a:off x="281675" y="1233850"/>
                <a:ext cx="1349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5397" h="6970" extrusionOk="0">
                    <a:moveTo>
                      <a:pt x="1574" y="0"/>
                    </a:moveTo>
                    <a:lnTo>
                      <a:pt x="1518" y="113"/>
                    </a:lnTo>
                    <a:lnTo>
                      <a:pt x="1518" y="225"/>
                    </a:lnTo>
                    <a:lnTo>
                      <a:pt x="1518" y="281"/>
                    </a:lnTo>
                    <a:lnTo>
                      <a:pt x="1349" y="450"/>
                    </a:lnTo>
                    <a:lnTo>
                      <a:pt x="1293" y="675"/>
                    </a:lnTo>
                    <a:lnTo>
                      <a:pt x="1349" y="843"/>
                    </a:lnTo>
                    <a:lnTo>
                      <a:pt x="1406" y="1068"/>
                    </a:lnTo>
                    <a:lnTo>
                      <a:pt x="1518" y="1124"/>
                    </a:lnTo>
                    <a:lnTo>
                      <a:pt x="1630" y="1181"/>
                    </a:lnTo>
                    <a:lnTo>
                      <a:pt x="1743" y="1293"/>
                    </a:lnTo>
                    <a:lnTo>
                      <a:pt x="1799" y="1349"/>
                    </a:lnTo>
                    <a:lnTo>
                      <a:pt x="1799" y="1406"/>
                    </a:lnTo>
                    <a:lnTo>
                      <a:pt x="1799" y="1687"/>
                    </a:lnTo>
                    <a:lnTo>
                      <a:pt x="1799" y="1968"/>
                    </a:lnTo>
                    <a:lnTo>
                      <a:pt x="1799" y="2080"/>
                    </a:lnTo>
                    <a:lnTo>
                      <a:pt x="1743" y="2192"/>
                    </a:lnTo>
                    <a:lnTo>
                      <a:pt x="1687" y="2305"/>
                    </a:lnTo>
                    <a:lnTo>
                      <a:pt x="1518" y="2417"/>
                    </a:lnTo>
                    <a:lnTo>
                      <a:pt x="1406" y="2473"/>
                    </a:lnTo>
                    <a:lnTo>
                      <a:pt x="1406" y="2642"/>
                    </a:lnTo>
                    <a:lnTo>
                      <a:pt x="1349" y="2754"/>
                    </a:lnTo>
                    <a:lnTo>
                      <a:pt x="1293" y="2811"/>
                    </a:lnTo>
                    <a:lnTo>
                      <a:pt x="1124" y="2811"/>
                    </a:lnTo>
                    <a:lnTo>
                      <a:pt x="1068" y="2867"/>
                    </a:lnTo>
                    <a:lnTo>
                      <a:pt x="1012" y="2923"/>
                    </a:lnTo>
                    <a:lnTo>
                      <a:pt x="1124" y="3035"/>
                    </a:lnTo>
                    <a:lnTo>
                      <a:pt x="1124" y="3148"/>
                    </a:lnTo>
                    <a:lnTo>
                      <a:pt x="1068" y="3148"/>
                    </a:lnTo>
                    <a:lnTo>
                      <a:pt x="1012" y="3204"/>
                    </a:lnTo>
                    <a:lnTo>
                      <a:pt x="843" y="3148"/>
                    </a:lnTo>
                    <a:lnTo>
                      <a:pt x="731" y="3204"/>
                    </a:lnTo>
                    <a:lnTo>
                      <a:pt x="619" y="3429"/>
                    </a:lnTo>
                    <a:lnTo>
                      <a:pt x="619" y="3485"/>
                    </a:lnTo>
                    <a:lnTo>
                      <a:pt x="619" y="3598"/>
                    </a:lnTo>
                    <a:lnTo>
                      <a:pt x="619" y="3654"/>
                    </a:lnTo>
                    <a:lnTo>
                      <a:pt x="506" y="3710"/>
                    </a:lnTo>
                    <a:lnTo>
                      <a:pt x="338" y="3766"/>
                    </a:lnTo>
                    <a:lnTo>
                      <a:pt x="169" y="3879"/>
                    </a:lnTo>
                    <a:lnTo>
                      <a:pt x="113" y="3991"/>
                    </a:lnTo>
                    <a:lnTo>
                      <a:pt x="0" y="4160"/>
                    </a:lnTo>
                    <a:lnTo>
                      <a:pt x="0" y="4272"/>
                    </a:lnTo>
                    <a:lnTo>
                      <a:pt x="169" y="4384"/>
                    </a:lnTo>
                    <a:lnTo>
                      <a:pt x="281" y="4384"/>
                    </a:lnTo>
                    <a:lnTo>
                      <a:pt x="450" y="4328"/>
                    </a:lnTo>
                    <a:lnTo>
                      <a:pt x="562" y="4272"/>
                    </a:lnTo>
                    <a:lnTo>
                      <a:pt x="675" y="4216"/>
                    </a:lnTo>
                    <a:lnTo>
                      <a:pt x="731" y="4272"/>
                    </a:lnTo>
                    <a:lnTo>
                      <a:pt x="731" y="4328"/>
                    </a:lnTo>
                    <a:lnTo>
                      <a:pt x="787" y="4441"/>
                    </a:lnTo>
                    <a:lnTo>
                      <a:pt x="1068" y="4665"/>
                    </a:lnTo>
                    <a:lnTo>
                      <a:pt x="1237" y="4722"/>
                    </a:lnTo>
                    <a:lnTo>
                      <a:pt x="1349" y="4665"/>
                    </a:lnTo>
                    <a:lnTo>
                      <a:pt x="1462" y="4609"/>
                    </a:lnTo>
                    <a:lnTo>
                      <a:pt x="1518" y="4553"/>
                    </a:lnTo>
                    <a:lnTo>
                      <a:pt x="1574" y="4609"/>
                    </a:lnTo>
                    <a:lnTo>
                      <a:pt x="1630" y="4665"/>
                    </a:lnTo>
                    <a:lnTo>
                      <a:pt x="1687" y="4778"/>
                    </a:lnTo>
                    <a:lnTo>
                      <a:pt x="1743" y="4834"/>
                    </a:lnTo>
                    <a:lnTo>
                      <a:pt x="1968" y="4834"/>
                    </a:lnTo>
                    <a:lnTo>
                      <a:pt x="2136" y="4722"/>
                    </a:lnTo>
                    <a:lnTo>
                      <a:pt x="2136" y="4609"/>
                    </a:lnTo>
                    <a:lnTo>
                      <a:pt x="2080" y="4497"/>
                    </a:lnTo>
                    <a:lnTo>
                      <a:pt x="1968" y="4384"/>
                    </a:lnTo>
                    <a:lnTo>
                      <a:pt x="1855" y="4272"/>
                    </a:lnTo>
                    <a:lnTo>
                      <a:pt x="1799" y="4216"/>
                    </a:lnTo>
                    <a:lnTo>
                      <a:pt x="1855" y="4160"/>
                    </a:lnTo>
                    <a:lnTo>
                      <a:pt x="1968" y="4103"/>
                    </a:lnTo>
                    <a:lnTo>
                      <a:pt x="2080" y="4103"/>
                    </a:lnTo>
                    <a:lnTo>
                      <a:pt x="2192" y="4160"/>
                    </a:lnTo>
                    <a:lnTo>
                      <a:pt x="2305" y="4272"/>
                    </a:lnTo>
                    <a:lnTo>
                      <a:pt x="2473" y="4384"/>
                    </a:lnTo>
                    <a:lnTo>
                      <a:pt x="2642" y="4384"/>
                    </a:lnTo>
                    <a:lnTo>
                      <a:pt x="2754" y="4328"/>
                    </a:lnTo>
                    <a:lnTo>
                      <a:pt x="2867" y="4103"/>
                    </a:lnTo>
                    <a:lnTo>
                      <a:pt x="2923" y="4328"/>
                    </a:lnTo>
                    <a:lnTo>
                      <a:pt x="3035" y="4553"/>
                    </a:lnTo>
                    <a:lnTo>
                      <a:pt x="3148" y="4665"/>
                    </a:lnTo>
                    <a:lnTo>
                      <a:pt x="3373" y="4778"/>
                    </a:lnTo>
                    <a:lnTo>
                      <a:pt x="3598" y="4834"/>
                    </a:lnTo>
                    <a:lnTo>
                      <a:pt x="3766" y="4946"/>
                    </a:lnTo>
                    <a:lnTo>
                      <a:pt x="3935" y="5115"/>
                    </a:lnTo>
                    <a:lnTo>
                      <a:pt x="3991" y="5284"/>
                    </a:lnTo>
                    <a:lnTo>
                      <a:pt x="3935" y="5171"/>
                    </a:lnTo>
                    <a:lnTo>
                      <a:pt x="3879" y="5115"/>
                    </a:lnTo>
                    <a:lnTo>
                      <a:pt x="3766" y="5059"/>
                    </a:lnTo>
                    <a:lnTo>
                      <a:pt x="3598" y="5059"/>
                    </a:lnTo>
                    <a:lnTo>
                      <a:pt x="3485" y="5115"/>
                    </a:lnTo>
                    <a:lnTo>
                      <a:pt x="3429" y="5228"/>
                    </a:lnTo>
                    <a:lnTo>
                      <a:pt x="3429" y="5396"/>
                    </a:lnTo>
                    <a:lnTo>
                      <a:pt x="3429" y="5509"/>
                    </a:lnTo>
                    <a:lnTo>
                      <a:pt x="3429" y="5621"/>
                    </a:lnTo>
                    <a:lnTo>
                      <a:pt x="3541" y="5790"/>
                    </a:lnTo>
                    <a:lnTo>
                      <a:pt x="3598" y="5958"/>
                    </a:lnTo>
                    <a:lnTo>
                      <a:pt x="3710" y="5958"/>
                    </a:lnTo>
                    <a:lnTo>
                      <a:pt x="3935" y="5902"/>
                    </a:lnTo>
                    <a:lnTo>
                      <a:pt x="3991" y="5902"/>
                    </a:lnTo>
                    <a:lnTo>
                      <a:pt x="4047" y="6071"/>
                    </a:lnTo>
                    <a:lnTo>
                      <a:pt x="3991" y="6183"/>
                    </a:lnTo>
                    <a:lnTo>
                      <a:pt x="3991" y="6408"/>
                    </a:lnTo>
                    <a:lnTo>
                      <a:pt x="3991" y="6633"/>
                    </a:lnTo>
                    <a:lnTo>
                      <a:pt x="4047" y="6801"/>
                    </a:lnTo>
                    <a:lnTo>
                      <a:pt x="4216" y="6914"/>
                    </a:lnTo>
                    <a:lnTo>
                      <a:pt x="4328" y="6970"/>
                    </a:lnTo>
                    <a:lnTo>
                      <a:pt x="4384" y="6970"/>
                    </a:lnTo>
                    <a:lnTo>
                      <a:pt x="4441" y="6914"/>
                    </a:lnTo>
                    <a:lnTo>
                      <a:pt x="4441" y="6801"/>
                    </a:lnTo>
                    <a:lnTo>
                      <a:pt x="4384" y="6689"/>
                    </a:lnTo>
                    <a:lnTo>
                      <a:pt x="4328" y="6576"/>
                    </a:lnTo>
                    <a:lnTo>
                      <a:pt x="4328" y="6520"/>
                    </a:lnTo>
                    <a:lnTo>
                      <a:pt x="4272" y="6464"/>
                    </a:lnTo>
                    <a:lnTo>
                      <a:pt x="4272" y="6408"/>
                    </a:lnTo>
                    <a:lnTo>
                      <a:pt x="4328" y="6408"/>
                    </a:lnTo>
                    <a:lnTo>
                      <a:pt x="4384" y="6295"/>
                    </a:lnTo>
                    <a:lnTo>
                      <a:pt x="4497" y="6295"/>
                    </a:lnTo>
                    <a:lnTo>
                      <a:pt x="4609" y="6352"/>
                    </a:lnTo>
                    <a:lnTo>
                      <a:pt x="4834" y="6464"/>
                    </a:lnTo>
                    <a:lnTo>
                      <a:pt x="5115" y="6464"/>
                    </a:lnTo>
                    <a:lnTo>
                      <a:pt x="5340" y="6295"/>
                    </a:lnTo>
                    <a:lnTo>
                      <a:pt x="5396" y="6127"/>
                    </a:lnTo>
                    <a:lnTo>
                      <a:pt x="5396" y="5958"/>
                    </a:lnTo>
                    <a:lnTo>
                      <a:pt x="5340" y="5902"/>
                    </a:lnTo>
                    <a:lnTo>
                      <a:pt x="5228" y="5902"/>
                    </a:lnTo>
                    <a:lnTo>
                      <a:pt x="5115" y="5958"/>
                    </a:lnTo>
                    <a:lnTo>
                      <a:pt x="5059" y="6014"/>
                    </a:lnTo>
                    <a:lnTo>
                      <a:pt x="5003" y="5958"/>
                    </a:lnTo>
                    <a:lnTo>
                      <a:pt x="4946" y="5902"/>
                    </a:lnTo>
                    <a:lnTo>
                      <a:pt x="5003" y="5790"/>
                    </a:lnTo>
                    <a:lnTo>
                      <a:pt x="5115" y="5733"/>
                    </a:lnTo>
                    <a:lnTo>
                      <a:pt x="5171" y="5677"/>
                    </a:lnTo>
                    <a:lnTo>
                      <a:pt x="5228" y="5565"/>
                    </a:lnTo>
                    <a:lnTo>
                      <a:pt x="5115" y="5452"/>
                    </a:lnTo>
                    <a:lnTo>
                      <a:pt x="5115" y="5340"/>
                    </a:lnTo>
                    <a:lnTo>
                      <a:pt x="5228" y="5284"/>
                    </a:lnTo>
                    <a:lnTo>
                      <a:pt x="5340" y="5228"/>
                    </a:lnTo>
                    <a:lnTo>
                      <a:pt x="5396" y="5115"/>
                    </a:lnTo>
                    <a:lnTo>
                      <a:pt x="5396" y="5059"/>
                    </a:lnTo>
                    <a:lnTo>
                      <a:pt x="5396" y="4946"/>
                    </a:lnTo>
                    <a:lnTo>
                      <a:pt x="5059" y="4890"/>
                    </a:lnTo>
                    <a:lnTo>
                      <a:pt x="4890" y="4834"/>
                    </a:lnTo>
                    <a:lnTo>
                      <a:pt x="4722" y="4890"/>
                    </a:lnTo>
                    <a:lnTo>
                      <a:pt x="4609" y="4890"/>
                    </a:lnTo>
                    <a:lnTo>
                      <a:pt x="4497" y="4834"/>
                    </a:lnTo>
                    <a:lnTo>
                      <a:pt x="4497" y="4609"/>
                    </a:lnTo>
                    <a:lnTo>
                      <a:pt x="4497" y="4497"/>
                    </a:lnTo>
                    <a:lnTo>
                      <a:pt x="4272" y="4384"/>
                    </a:lnTo>
                    <a:lnTo>
                      <a:pt x="3991" y="4384"/>
                    </a:lnTo>
                    <a:lnTo>
                      <a:pt x="3766" y="4328"/>
                    </a:lnTo>
                    <a:lnTo>
                      <a:pt x="3485" y="4272"/>
                    </a:lnTo>
                    <a:lnTo>
                      <a:pt x="3373" y="4272"/>
                    </a:lnTo>
                    <a:lnTo>
                      <a:pt x="3317" y="4160"/>
                    </a:lnTo>
                    <a:lnTo>
                      <a:pt x="3317" y="4103"/>
                    </a:lnTo>
                    <a:lnTo>
                      <a:pt x="3485" y="3991"/>
                    </a:lnTo>
                    <a:lnTo>
                      <a:pt x="3541" y="3935"/>
                    </a:lnTo>
                    <a:lnTo>
                      <a:pt x="3541" y="3710"/>
                    </a:lnTo>
                    <a:lnTo>
                      <a:pt x="3373" y="3541"/>
                    </a:lnTo>
                    <a:lnTo>
                      <a:pt x="3260" y="3373"/>
                    </a:lnTo>
                    <a:lnTo>
                      <a:pt x="3148" y="3317"/>
                    </a:lnTo>
                    <a:lnTo>
                      <a:pt x="3035" y="3373"/>
                    </a:lnTo>
                    <a:lnTo>
                      <a:pt x="3035" y="3429"/>
                    </a:lnTo>
                    <a:lnTo>
                      <a:pt x="3035" y="3485"/>
                    </a:lnTo>
                    <a:lnTo>
                      <a:pt x="2979" y="3429"/>
                    </a:lnTo>
                    <a:lnTo>
                      <a:pt x="3035" y="3373"/>
                    </a:lnTo>
                    <a:lnTo>
                      <a:pt x="3148" y="3092"/>
                    </a:lnTo>
                    <a:lnTo>
                      <a:pt x="3148" y="2979"/>
                    </a:lnTo>
                    <a:lnTo>
                      <a:pt x="3092" y="2923"/>
                    </a:lnTo>
                    <a:lnTo>
                      <a:pt x="3035" y="2867"/>
                    </a:lnTo>
                    <a:lnTo>
                      <a:pt x="2923" y="2923"/>
                    </a:lnTo>
                    <a:lnTo>
                      <a:pt x="2979" y="2811"/>
                    </a:lnTo>
                    <a:lnTo>
                      <a:pt x="3035" y="2698"/>
                    </a:lnTo>
                    <a:lnTo>
                      <a:pt x="3035" y="2530"/>
                    </a:lnTo>
                    <a:lnTo>
                      <a:pt x="3035" y="2361"/>
                    </a:lnTo>
                    <a:lnTo>
                      <a:pt x="3035" y="2305"/>
                    </a:lnTo>
                    <a:lnTo>
                      <a:pt x="2979" y="2305"/>
                    </a:lnTo>
                    <a:lnTo>
                      <a:pt x="2923" y="2249"/>
                    </a:lnTo>
                    <a:lnTo>
                      <a:pt x="2979" y="2249"/>
                    </a:lnTo>
                    <a:lnTo>
                      <a:pt x="2979" y="2192"/>
                    </a:lnTo>
                    <a:lnTo>
                      <a:pt x="3035" y="2136"/>
                    </a:lnTo>
                    <a:lnTo>
                      <a:pt x="3092" y="2136"/>
                    </a:lnTo>
                    <a:lnTo>
                      <a:pt x="3148" y="2080"/>
                    </a:lnTo>
                    <a:lnTo>
                      <a:pt x="3204" y="2024"/>
                    </a:lnTo>
                    <a:lnTo>
                      <a:pt x="3092" y="1968"/>
                    </a:lnTo>
                    <a:lnTo>
                      <a:pt x="2979" y="1855"/>
                    </a:lnTo>
                    <a:lnTo>
                      <a:pt x="2979" y="1799"/>
                    </a:lnTo>
                    <a:lnTo>
                      <a:pt x="3035" y="1743"/>
                    </a:lnTo>
                    <a:lnTo>
                      <a:pt x="3035" y="1911"/>
                    </a:lnTo>
                    <a:lnTo>
                      <a:pt x="3092" y="1968"/>
                    </a:lnTo>
                    <a:lnTo>
                      <a:pt x="3317" y="1968"/>
                    </a:lnTo>
                    <a:lnTo>
                      <a:pt x="3485" y="1911"/>
                    </a:lnTo>
                    <a:lnTo>
                      <a:pt x="3598" y="1743"/>
                    </a:lnTo>
                    <a:lnTo>
                      <a:pt x="3654" y="1630"/>
                    </a:lnTo>
                    <a:lnTo>
                      <a:pt x="3822" y="1349"/>
                    </a:lnTo>
                    <a:lnTo>
                      <a:pt x="3879" y="1237"/>
                    </a:lnTo>
                    <a:lnTo>
                      <a:pt x="3879" y="1124"/>
                    </a:lnTo>
                    <a:lnTo>
                      <a:pt x="3879" y="1012"/>
                    </a:lnTo>
                    <a:lnTo>
                      <a:pt x="3879" y="900"/>
                    </a:lnTo>
                    <a:lnTo>
                      <a:pt x="3822" y="787"/>
                    </a:lnTo>
                    <a:lnTo>
                      <a:pt x="3710" y="787"/>
                    </a:lnTo>
                    <a:lnTo>
                      <a:pt x="3598" y="900"/>
                    </a:lnTo>
                    <a:lnTo>
                      <a:pt x="3598" y="1068"/>
                    </a:lnTo>
                    <a:lnTo>
                      <a:pt x="3541" y="1124"/>
                    </a:lnTo>
                    <a:lnTo>
                      <a:pt x="3541" y="1068"/>
                    </a:lnTo>
                    <a:lnTo>
                      <a:pt x="3485" y="956"/>
                    </a:lnTo>
                    <a:lnTo>
                      <a:pt x="3429" y="900"/>
                    </a:lnTo>
                    <a:lnTo>
                      <a:pt x="3260" y="900"/>
                    </a:lnTo>
                    <a:lnTo>
                      <a:pt x="3148" y="956"/>
                    </a:lnTo>
                    <a:lnTo>
                      <a:pt x="2923" y="1124"/>
                    </a:lnTo>
                    <a:lnTo>
                      <a:pt x="2811" y="1237"/>
                    </a:lnTo>
                    <a:lnTo>
                      <a:pt x="2754" y="1349"/>
                    </a:lnTo>
                    <a:lnTo>
                      <a:pt x="2642" y="1462"/>
                    </a:lnTo>
                    <a:lnTo>
                      <a:pt x="2530" y="1518"/>
                    </a:lnTo>
                    <a:lnTo>
                      <a:pt x="2361" y="1462"/>
                    </a:lnTo>
                    <a:lnTo>
                      <a:pt x="2473" y="1181"/>
                    </a:lnTo>
                    <a:lnTo>
                      <a:pt x="2530" y="1012"/>
                    </a:lnTo>
                    <a:lnTo>
                      <a:pt x="2417" y="843"/>
                    </a:lnTo>
                    <a:lnTo>
                      <a:pt x="2192" y="675"/>
                    </a:lnTo>
                    <a:lnTo>
                      <a:pt x="2080" y="562"/>
                    </a:lnTo>
                    <a:lnTo>
                      <a:pt x="2080" y="506"/>
                    </a:lnTo>
                    <a:lnTo>
                      <a:pt x="2080" y="281"/>
                    </a:lnTo>
                    <a:lnTo>
                      <a:pt x="2024" y="113"/>
                    </a:lnTo>
                    <a:lnTo>
                      <a:pt x="1911" y="57"/>
                    </a:lnTo>
                    <a:lnTo>
                      <a:pt x="168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1" name="Google Shape;20851;p38"/>
              <p:cNvSpPr/>
              <p:nvPr/>
            </p:nvSpPr>
            <p:spPr>
              <a:xfrm>
                <a:off x="260600" y="1416525"/>
                <a:ext cx="91350" cy="84325"/>
              </a:xfrm>
              <a:custGeom>
                <a:avLst/>
                <a:gdLst/>
                <a:ahLst/>
                <a:cxnLst/>
                <a:rect l="l" t="t" r="r" b="b"/>
                <a:pathLst>
                  <a:path w="3654" h="3373" extrusionOk="0">
                    <a:moveTo>
                      <a:pt x="2080" y="956"/>
                    </a:moveTo>
                    <a:lnTo>
                      <a:pt x="2136" y="1012"/>
                    </a:lnTo>
                    <a:lnTo>
                      <a:pt x="2192" y="1068"/>
                    </a:lnTo>
                    <a:lnTo>
                      <a:pt x="2136" y="1068"/>
                    </a:lnTo>
                    <a:lnTo>
                      <a:pt x="2080" y="956"/>
                    </a:lnTo>
                    <a:close/>
                    <a:moveTo>
                      <a:pt x="1349" y="0"/>
                    </a:moveTo>
                    <a:lnTo>
                      <a:pt x="1181" y="169"/>
                    </a:lnTo>
                    <a:lnTo>
                      <a:pt x="1181" y="337"/>
                    </a:lnTo>
                    <a:lnTo>
                      <a:pt x="1237" y="450"/>
                    </a:lnTo>
                    <a:lnTo>
                      <a:pt x="1349" y="618"/>
                    </a:lnTo>
                    <a:lnTo>
                      <a:pt x="1405" y="731"/>
                    </a:lnTo>
                    <a:lnTo>
                      <a:pt x="1462" y="843"/>
                    </a:lnTo>
                    <a:lnTo>
                      <a:pt x="1462" y="1012"/>
                    </a:lnTo>
                    <a:lnTo>
                      <a:pt x="1349" y="1068"/>
                    </a:lnTo>
                    <a:lnTo>
                      <a:pt x="1237" y="1124"/>
                    </a:lnTo>
                    <a:lnTo>
                      <a:pt x="1068" y="1124"/>
                    </a:lnTo>
                    <a:lnTo>
                      <a:pt x="900" y="1068"/>
                    </a:lnTo>
                    <a:lnTo>
                      <a:pt x="843" y="899"/>
                    </a:lnTo>
                    <a:lnTo>
                      <a:pt x="731" y="843"/>
                    </a:lnTo>
                    <a:lnTo>
                      <a:pt x="562" y="843"/>
                    </a:lnTo>
                    <a:lnTo>
                      <a:pt x="562" y="787"/>
                    </a:lnTo>
                    <a:lnTo>
                      <a:pt x="506" y="731"/>
                    </a:lnTo>
                    <a:lnTo>
                      <a:pt x="450" y="618"/>
                    </a:lnTo>
                    <a:lnTo>
                      <a:pt x="338" y="731"/>
                    </a:lnTo>
                    <a:lnTo>
                      <a:pt x="281" y="787"/>
                    </a:lnTo>
                    <a:lnTo>
                      <a:pt x="338" y="843"/>
                    </a:lnTo>
                    <a:lnTo>
                      <a:pt x="338" y="956"/>
                    </a:lnTo>
                    <a:lnTo>
                      <a:pt x="338" y="1068"/>
                    </a:lnTo>
                    <a:lnTo>
                      <a:pt x="338" y="1180"/>
                    </a:lnTo>
                    <a:lnTo>
                      <a:pt x="338" y="1237"/>
                    </a:lnTo>
                    <a:lnTo>
                      <a:pt x="281" y="1293"/>
                    </a:lnTo>
                    <a:lnTo>
                      <a:pt x="281" y="1349"/>
                    </a:lnTo>
                    <a:lnTo>
                      <a:pt x="281" y="1461"/>
                    </a:lnTo>
                    <a:lnTo>
                      <a:pt x="225" y="1518"/>
                    </a:lnTo>
                    <a:lnTo>
                      <a:pt x="225" y="1574"/>
                    </a:lnTo>
                    <a:lnTo>
                      <a:pt x="675" y="1574"/>
                    </a:lnTo>
                    <a:lnTo>
                      <a:pt x="675" y="1630"/>
                    </a:lnTo>
                    <a:lnTo>
                      <a:pt x="619" y="1686"/>
                    </a:lnTo>
                    <a:lnTo>
                      <a:pt x="450" y="1742"/>
                    </a:lnTo>
                    <a:lnTo>
                      <a:pt x="450" y="1799"/>
                    </a:lnTo>
                    <a:lnTo>
                      <a:pt x="506" y="1799"/>
                    </a:lnTo>
                    <a:lnTo>
                      <a:pt x="506" y="1855"/>
                    </a:lnTo>
                    <a:lnTo>
                      <a:pt x="450" y="1911"/>
                    </a:lnTo>
                    <a:lnTo>
                      <a:pt x="281" y="1911"/>
                    </a:lnTo>
                    <a:lnTo>
                      <a:pt x="169" y="1855"/>
                    </a:lnTo>
                    <a:lnTo>
                      <a:pt x="56" y="1911"/>
                    </a:lnTo>
                    <a:lnTo>
                      <a:pt x="0" y="1967"/>
                    </a:lnTo>
                    <a:lnTo>
                      <a:pt x="56" y="2024"/>
                    </a:lnTo>
                    <a:lnTo>
                      <a:pt x="281" y="2192"/>
                    </a:lnTo>
                    <a:lnTo>
                      <a:pt x="338" y="2192"/>
                    </a:lnTo>
                    <a:lnTo>
                      <a:pt x="394" y="2248"/>
                    </a:lnTo>
                    <a:lnTo>
                      <a:pt x="394" y="2305"/>
                    </a:lnTo>
                    <a:lnTo>
                      <a:pt x="450" y="2361"/>
                    </a:lnTo>
                    <a:lnTo>
                      <a:pt x="450" y="2417"/>
                    </a:lnTo>
                    <a:lnTo>
                      <a:pt x="394" y="2417"/>
                    </a:lnTo>
                    <a:lnTo>
                      <a:pt x="394" y="2473"/>
                    </a:lnTo>
                    <a:lnTo>
                      <a:pt x="338" y="2529"/>
                    </a:lnTo>
                    <a:lnTo>
                      <a:pt x="506" y="2586"/>
                    </a:lnTo>
                    <a:lnTo>
                      <a:pt x="619" y="2642"/>
                    </a:lnTo>
                    <a:lnTo>
                      <a:pt x="675" y="2586"/>
                    </a:lnTo>
                    <a:lnTo>
                      <a:pt x="731" y="2473"/>
                    </a:lnTo>
                    <a:lnTo>
                      <a:pt x="787" y="2305"/>
                    </a:lnTo>
                    <a:lnTo>
                      <a:pt x="1012" y="2417"/>
                    </a:lnTo>
                    <a:lnTo>
                      <a:pt x="1124" y="2473"/>
                    </a:lnTo>
                    <a:lnTo>
                      <a:pt x="1237" y="2473"/>
                    </a:lnTo>
                    <a:lnTo>
                      <a:pt x="1349" y="2642"/>
                    </a:lnTo>
                    <a:lnTo>
                      <a:pt x="1574" y="2810"/>
                    </a:lnTo>
                    <a:lnTo>
                      <a:pt x="1743" y="2979"/>
                    </a:lnTo>
                    <a:lnTo>
                      <a:pt x="1799" y="3091"/>
                    </a:lnTo>
                    <a:lnTo>
                      <a:pt x="1799" y="3260"/>
                    </a:lnTo>
                    <a:lnTo>
                      <a:pt x="1855" y="3372"/>
                    </a:lnTo>
                    <a:lnTo>
                      <a:pt x="2024" y="3372"/>
                    </a:lnTo>
                    <a:lnTo>
                      <a:pt x="2136" y="3316"/>
                    </a:lnTo>
                    <a:lnTo>
                      <a:pt x="2249" y="3148"/>
                    </a:lnTo>
                    <a:lnTo>
                      <a:pt x="2249" y="2867"/>
                    </a:lnTo>
                    <a:lnTo>
                      <a:pt x="2249" y="2417"/>
                    </a:lnTo>
                    <a:lnTo>
                      <a:pt x="2305" y="1967"/>
                    </a:lnTo>
                    <a:lnTo>
                      <a:pt x="2305" y="1855"/>
                    </a:lnTo>
                    <a:lnTo>
                      <a:pt x="2361" y="1742"/>
                    </a:lnTo>
                    <a:lnTo>
                      <a:pt x="2417" y="1686"/>
                    </a:lnTo>
                    <a:lnTo>
                      <a:pt x="2473" y="1461"/>
                    </a:lnTo>
                    <a:lnTo>
                      <a:pt x="2473" y="1237"/>
                    </a:lnTo>
                    <a:lnTo>
                      <a:pt x="2473" y="1068"/>
                    </a:lnTo>
                    <a:lnTo>
                      <a:pt x="2530" y="843"/>
                    </a:lnTo>
                    <a:lnTo>
                      <a:pt x="2530" y="731"/>
                    </a:lnTo>
                    <a:lnTo>
                      <a:pt x="2530" y="675"/>
                    </a:lnTo>
                    <a:lnTo>
                      <a:pt x="2530" y="618"/>
                    </a:lnTo>
                    <a:lnTo>
                      <a:pt x="2586" y="675"/>
                    </a:lnTo>
                    <a:lnTo>
                      <a:pt x="2586" y="956"/>
                    </a:lnTo>
                    <a:lnTo>
                      <a:pt x="2642" y="1124"/>
                    </a:lnTo>
                    <a:lnTo>
                      <a:pt x="2811" y="1237"/>
                    </a:lnTo>
                    <a:lnTo>
                      <a:pt x="2979" y="1349"/>
                    </a:lnTo>
                    <a:lnTo>
                      <a:pt x="3148" y="1518"/>
                    </a:lnTo>
                    <a:lnTo>
                      <a:pt x="3204" y="1742"/>
                    </a:lnTo>
                    <a:lnTo>
                      <a:pt x="3316" y="1911"/>
                    </a:lnTo>
                    <a:lnTo>
                      <a:pt x="3485" y="2080"/>
                    </a:lnTo>
                    <a:lnTo>
                      <a:pt x="3597" y="1967"/>
                    </a:lnTo>
                    <a:lnTo>
                      <a:pt x="3654" y="1911"/>
                    </a:lnTo>
                    <a:lnTo>
                      <a:pt x="3654" y="1742"/>
                    </a:lnTo>
                    <a:lnTo>
                      <a:pt x="3597" y="1518"/>
                    </a:lnTo>
                    <a:lnTo>
                      <a:pt x="3597" y="1349"/>
                    </a:lnTo>
                    <a:lnTo>
                      <a:pt x="3429" y="1012"/>
                    </a:lnTo>
                    <a:lnTo>
                      <a:pt x="3148" y="675"/>
                    </a:lnTo>
                    <a:lnTo>
                      <a:pt x="2586" y="113"/>
                    </a:lnTo>
                    <a:lnTo>
                      <a:pt x="2249" y="56"/>
                    </a:lnTo>
                    <a:lnTo>
                      <a:pt x="2249" y="113"/>
                    </a:lnTo>
                    <a:lnTo>
                      <a:pt x="2249" y="169"/>
                    </a:lnTo>
                    <a:lnTo>
                      <a:pt x="2417" y="225"/>
                    </a:lnTo>
                    <a:lnTo>
                      <a:pt x="2417" y="281"/>
                    </a:lnTo>
                    <a:lnTo>
                      <a:pt x="2249" y="281"/>
                    </a:lnTo>
                    <a:lnTo>
                      <a:pt x="2136" y="394"/>
                    </a:lnTo>
                    <a:lnTo>
                      <a:pt x="2080" y="506"/>
                    </a:lnTo>
                    <a:lnTo>
                      <a:pt x="1911" y="562"/>
                    </a:lnTo>
                    <a:lnTo>
                      <a:pt x="1799" y="618"/>
                    </a:lnTo>
                    <a:lnTo>
                      <a:pt x="1743" y="506"/>
                    </a:lnTo>
                    <a:lnTo>
                      <a:pt x="1686" y="394"/>
                    </a:lnTo>
                    <a:lnTo>
                      <a:pt x="1630" y="225"/>
                    </a:lnTo>
                    <a:lnTo>
                      <a:pt x="1518" y="56"/>
                    </a:lnTo>
                    <a:lnTo>
                      <a:pt x="1405" y="0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2" name="Google Shape;20852;p38"/>
              <p:cNvSpPr/>
              <p:nvPr/>
            </p:nvSpPr>
            <p:spPr>
              <a:xfrm>
                <a:off x="321025" y="1330800"/>
                <a:ext cx="68875" cy="89950"/>
              </a:xfrm>
              <a:custGeom>
                <a:avLst/>
                <a:gdLst/>
                <a:ahLst/>
                <a:cxnLst/>
                <a:rect l="l" t="t" r="r" b="b"/>
                <a:pathLst>
                  <a:path w="2755" h="3598" extrusionOk="0">
                    <a:moveTo>
                      <a:pt x="2024" y="2249"/>
                    </a:moveTo>
                    <a:lnTo>
                      <a:pt x="2024" y="2417"/>
                    </a:lnTo>
                    <a:lnTo>
                      <a:pt x="2080" y="2417"/>
                    </a:lnTo>
                    <a:lnTo>
                      <a:pt x="2080" y="2474"/>
                    </a:lnTo>
                    <a:lnTo>
                      <a:pt x="2024" y="2417"/>
                    </a:lnTo>
                    <a:lnTo>
                      <a:pt x="1967" y="2361"/>
                    </a:lnTo>
                    <a:lnTo>
                      <a:pt x="1911" y="2417"/>
                    </a:lnTo>
                    <a:lnTo>
                      <a:pt x="1855" y="2474"/>
                    </a:lnTo>
                    <a:lnTo>
                      <a:pt x="1855" y="2530"/>
                    </a:lnTo>
                    <a:lnTo>
                      <a:pt x="1855" y="2642"/>
                    </a:lnTo>
                    <a:lnTo>
                      <a:pt x="1799" y="2474"/>
                    </a:lnTo>
                    <a:lnTo>
                      <a:pt x="1855" y="2417"/>
                    </a:lnTo>
                    <a:lnTo>
                      <a:pt x="1911" y="2361"/>
                    </a:lnTo>
                    <a:lnTo>
                      <a:pt x="1967" y="2361"/>
                    </a:lnTo>
                    <a:lnTo>
                      <a:pt x="2024" y="2249"/>
                    </a:lnTo>
                    <a:close/>
                    <a:moveTo>
                      <a:pt x="281" y="1"/>
                    </a:moveTo>
                    <a:lnTo>
                      <a:pt x="225" y="57"/>
                    </a:lnTo>
                    <a:lnTo>
                      <a:pt x="169" y="225"/>
                    </a:lnTo>
                    <a:lnTo>
                      <a:pt x="56" y="282"/>
                    </a:lnTo>
                    <a:lnTo>
                      <a:pt x="0" y="338"/>
                    </a:lnTo>
                    <a:lnTo>
                      <a:pt x="0" y="394"/>
                    </a:lnTo>
                    <a:lnTo>
                      <a:pt x="56" y="450"/>
                    </a:lnTo>
                    <a:lnTo>
                      <a:pt x="113" y="394"/>
                    </a:lnTo>
                    <a:lnTo>
                      <a:pt x="225" y="450"/>
                    </a:lnTo>
                    <a:lnTo>
                      <a:pt x="281" y="506"/>
                    </a:lnTo>
                    <a:lnTo>
                      <a:pt x="337" y="619"/>
                    </a:lnTo>
                    <a:lnTo>
                      <a:pt x="450" y="675"/>
                    </a:lnTo>
                    <a:lnTo>
                      <a:pt x="506" y="731"/>
                    </a:lnTo>
                    <a:lnTo>
                      <a:pt x="506" y="787"/>
                    </a:lnTo>
                    <a:lnTo>
                      <a:pt x="394" y="900"/>
                    </a:lnTo>
                    <a:lnTo>
                      <a:pt x="450" y="1012"/>
                    </a:lnTo>
                    <a:lnTo>
                      <a:pt x="675" y="1125"/>
                    </a:lnTo>
                    <a:lnTo>
                      <a:pt x="787" y="1181"/>
                    </a:lnTo>
                    <a:lnTo>
                      <a:pt x="956" y="1125"/>
                    </a:lnTo>
                    <a:lnTo>
                      <a:pt x="956" y="1181"/>
                    </a:lnTo>
                    <a:lnTo>
                      <a:pt x="899" y="1237"/>
                    </a:lnTo>
                    <a:lnTo>
                      <a:pt x="787" y="1406"/>
                    </a:lnTo>
                    <a:lnTo>
                      <a:pt x="899" y="1518"/>
                    </a:lnTo>
                    <a:lnTo>
                      <a:pt x="956" y="1631"/>
                    </a:lnTo>
                    <a:lnTo>
                      <a:pt x="1012" y="1687"/>
                    </a:lnTo>
                    <a:lnTo>
                      <a:pt x="956" y="1799"/>
                    </a:lnTo>
                    <a:lnTo>
                      <a:pt x="899" y="1855"/>
                    </a:lnTo>
                    <a:lnTo>
                      <a:pt x="787" y="1968"/>
                    </a:lnTo>
                    <a:lnTo>
                      <a:pt x="675" y="2024"/>
                    </a:lnTo>
                    <a:lnTo>
                      <a:pt x="618" y="1912"/>
                    </a:lnTo>
                    <a:lnTo>
                      <a:pt x="562" y="1912"/>
                    </a:lnTo>
                    <a:lnTo>
                      <a:pt x="450" y="2024"/>
                    </a:lnTo>
                    <a:lnTo>
                      <a:pt x="450" y="2080"/>
                    </a:lnTo>
                    <a:lnTo>
                      <a:pt x="506" y="2305"/>
                    </a:lnTo>
                    <a:lnTo>
                      <a:pt x="506" y="2474"/>
                    </a:lnTo>
                    <a:lnTo>
                      <a:pt x="394" y="2586"/>
                    </a:lnTo>
                    <a:lnTo>
                      <a:pt x="225" y="2755"/>
                    </a:lnTo>
                    <a:lnTo>
                      <a:pt x="225" y="2811"/>
                    </a:lnTo>
                    <a:lnTo>
                      <a:pt x="281" y="2867"/>
                    </a:lnTo>
                    <a:lnTo>
                      <a:pt x="562" y="2923"/>
                    </a:lnTo>
                    <a:lnTo>
                      <a:pt x="787" y="2867"/>
                    </a:lnTo>
                    <a:lnTo>
                      <a:pt x="956" y="2755"/>
                    </a:lnTo>
                    <a:lnTo>
                      <a:pt x="1068" y="2474"/>
                    </a:lnTo>
                    <a:lnTo>
                      <a:pt x="1068" y="2417"/>
                    </a:lnTo>
                    <a:lnTo>
                      <a:pt x="1068" y="2361"/>
                    </a:lnTo>
                    <a:lnTo>
                      <a:pt x="1180" y="2361"/>
                    </a:lnTo>
                    <a:lnTo>
                      <a:pt x="1124" y="2530"/>
                    </a:lnTo>
                    <a:lnTo>
                      <a:pt x="1068" y="2642"/>
                    </a:lnTo>
                    <a:lnTo>
                      <a:pt x="1012" y="2811"/>
                    </a:lnTo>
                    <a:lnTo>
                      <a:pt x="1068" y="2867"/>
                    </a:lnTo>
                    <a:lnTo>
                      <a:pt x="1124" y="2979"/>
                    </a:lnTo>
                    <a:lnTo>
                      <a:pt x="1237" y="2979"/>
                    </a:lnTo>
                    <a:lnTo>
                      <a:pt x="1349" y="2923"/>
                    </a:lnTo>
                    <a:lnTo>
                      <a:pt x="1461" y="2698"/>
                    </a:lnTo>
                    <a:lnTo>
                      <a:pt x="1799" y="3036"/>
                    </a:lnTo>
                    <a:lnTo>
                      <a:pt x="2024" y="3092"/>
                    </a:lnTo>
                    <a:lnTo>
                      <a:pt x="2192" y="3148"/>
                    </a:lnTo>
                    <a:lnTo>
                      <a:pt x="2361" y="3317"/>
                    </a:lnTo>
                    <a:lnTo>
                      <a:pt x="2417" y="3542"/>
                    </a:lnTo>
                    <a:lnTo>
                      <a:pt x="2529" y="3598"/>
                    </a:lnTo>
                    <a:lnTo>
                      <a:pt x="2642" y="3598"/>
                    </a:lnTo>
                    <a:lnTo>
                      <a:pt x="2698" y="3485"/>
                    </a:lnTo>
                    <a:lnTo>
                      <a:pt x="2754" y="3260"/>
                    </a:lnTo>
                    <a:lnTo>
                      <a:pt x="2698" y="3036"/>
                    </a:lnTo>
                    <a:lnTo>
                      <a:pt x="2642" y="2979"/>
                    </a:lnTo>
                    <a:lnTo>
                      <a:pt x="2586" y="2923"/>
                    </a:lnTo>
                    <a:lnTo>
                      <a:pt x="2473" y="2811"/>
                    </a:lnTo>
                    <a:lnTo>
                      <a:pt x="2473" y="2755"/>
                    </a:lnTo>
                    <a:lnTo>
                      <a:pt x="2473" y="2586"/>
                    </a:lnTo>
                    <a:lnTo>
                      <a:pt x="2529" y="2361"/>
                    </a:lnTo>
                    <a:lnTo>
                      <a:pt x="2586" y="2136"/>
                    </a:lnTo>
                    <a:lnTo>
                      <a:pt x="2586" y="2080"/>
                    </a:lnTo>
                    <a:lnTo>
                      <a:pt x="2529" y="2024"/>
                    </a:lnTo>
                    <a:lnTo>
                      <a:pt x="2417" y="1968"/>
                    </a:lnTo>
                    <a:lnTo>
                      <a:pt x="2417" y="1912"/>
                    </a:lnTo>
                    <a:lnTo>
                      <a:pt x="2361" y="1799"/>
                    </a:lnTo>
                    <a:lnTo>
                      <a:pt x="2305" y="1855"/>
                    </a:lnTo>
                    <a:lnTo>
                      <a:pt x="2024" y="2080"/>
                    </a:lnTo>
                    <a:lnTo>
                      <a:pt x="2024" y="1912"/>
                    </a:lnTo>
                    <a:lnTo>
                      <a:pt x="2024" y="1799"/>
                    </a:lnTo>
                    <a:lnTo>
                      <a:pt x="1911" y="1743"/>
                    </a:lnTo>
                    <a:lnTo>
                      <a:pt x="1967" y="1574"/>
                    </a:lnTo>
                    <a:lnTo>
                      <a:pt x="1967" y="1237"/>
                    </a:lnTo>
                    <a:lnTo>
                      <a:pt x="2136" y="1237"/>
                    </a:lnTo>
                    <a:lnTo>
                      <a:pt x="2248" y="1293"/>
                    </a:lnTo>
                    <a:lnTo>
                      <a:pt x="2361" y="1406"/>
                    </a:lnTo>
                    <a:lnTo>
                      <a:pt x="2305" y="1518"/>
                    </a:lnTo>
                    <a:lnTo>
                      <a:pt x="2192" y="1631"/>
                    </a:lnTo>
                    <a:lnTo>
                      <a:pt x="2192" y="1687"/>
                    </a:lnTo>
                    <a:lnTo>
                      <a:pt x="2361" y="1631"/>
                    </a:lnTo>
                    <a:lnTo>
                      <a:pt x="2417" y="1574"/>
                    </a:lnTo>
                    <a:lnTo>
                      <a:pt x="2473" y="1462"/>
                    </a:lnTo>
                    <a:lnTo>
                      <a:pt x="2473" y="1350"/>
                    </a:lnTo>
                    <a:lnTo>
                      <a:pt x="2417" y="1181"/>
                    </a:lnTo>
                    <a:lnTo>
                      <a:pt x="2473" y="1012"/>
                    </a:lnTo>
                    <a:lnTo>
                      <a:pt x="2473" y="956"/>
                    </a:lnTo>
                    <a:lnTo>
                      <a:pt x="2417" y="900"/>
                    </a:lnTo>
                    <a:lnTo>
                      <a:pt x="2136" y="900"/>
                    </a:lnTo>
                    <a:lnTo>
                      <a:pt x="1967" y="787"/>
                    </a:lnTo>
                    <a:lnTo>
                      <a:pt x="1911" y="787"/>
                    </a:lnTo>
                    <a:lnTo>
                      <a:pt x="1855" y="844"/>
                    </a:lnTo>
                    <a:lnTo>
                      <a:pt x="1743" y="787"/>
                    </a:lnTo>
                    <a:lnTo>
                      <a:pt x="1518" y="563"/>
                    </a:lnTo>
                    <a:lnTo>
                      <a:pt x="1405" y="394"/>
                    </a:lnTo>
                    <a:lnTo>
                      <a:pt x="1349" y="225"/>
                    </a:lnTo>
                    <a:lnTo>
                      <a:pt x="1349" y="113"/>
                    </a:lnTo>
                    <a:lnTo>
                      <a:pt x="1293" y="113"/>
                    </a:lnTo>
                    <a:lnTo>
                      <a:pt x="1180" y="57"/>
                    </a:lnTo>
                    <a:lnTo>
                      <a:pt x="1124" y="57"/>
                    </a:lnTo>
                    <a:lnTo>
                      <a:pt x="1068" y="113"/>
                    </a:lnTo>
                    <a:lnTo>
                      <a:pt x="1068" y="225"/>
                    </a:lnTo>
                    <a:lnTo>
                      <a:pt x="1124" y="225"/>
                    </a:lnTo>
                    <a:lnTo>
                      <a:pt x="1180" y="282"/>
                    </a:lnTo>
                    <a:lnTo>
                      <a:pt x="1124" y="394"/>
                    </a:lnTo>
                    <a:lnTo>
                      <a:pt x="1012" y="450"/>
                    </a:lnTo>
                    <a:lnTo>
                      <a:pt x="956" y="450"/>
                    </a:lnTo>
                    <a:lnTo>
                      <a:pt x="843" y="394"/>
                    </a:lnTo>
                    <a:lnTo>
                      <a:pt x="618" y="113"/>
                    </a:lnTo>
                    <a:lnTo>
                      <a:pt x="506" y="225"/>
                    </a:lnTo>
                    <a:lnTo>
                      <a:pt x="394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3" name="Google Shape;20853;p38"/>
              <p:cNvSpPr/>
              <p:nvPr/>
            </p:nvSpPr>
            <p:spPr>
              <a:xfrm>
                <a:off x="257775" y="1401050"/>
                <a:ext cx="436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912" extrusionOk="0">
                    <a:moveTo>
                      <a:pt x="226" y="1"/>
                    </a:moveTo>
                    <a:lnTo>
                      <a:pt x="1" y="394"/>
                    </a:lnTo>
                    <a:lnTo>
                      <a:pt x="1" y="507"/>
                    </a:lnTo>
                    <a:lnTo>
                      <a:pt x="113" y="563"/>
                    </a:lnTo>
                    <a:lnTo>
                      <a:pt x="226" y="563"/>
                    </a:lnTo>
                    <a:lnTo>
                      <a:pt x="338" y="619"/>
                    </a:lnTo>
                    <a:lnTo>
                      <a:pt x="451" y="732"/>
                    </a:lnTo>
                    <a:lnTo>
                      <a:pt x="563" y="900"/>
                    </a:lnTo>
                    <a:lnTo>
                      <a:pt x="563" y="1013"/>
                    </a:lnTo>
                    <a:lnTo>
                      <a:pt x="563" y="1069"/>
                    </a:lnTo>
                    <a:lnTo>
                      <a:pt x="563" y="1125"/>
                    </a:lnTo>
                    <a:lnTo>
                      <a:pt x="563" y="1181"/>
                    </a:lnTo>
                    <a:lnTo>
                      <a:pt x="563" y="1237"/>
                    </a:lnTo>
                    <a:lnTo>
                      <a:pt x="619" y="1462"/>
                    </a:lnTo>
                    <a:lnTo>
                      <a:pt x="619" y="1518"/>
                    </a:lnTo>
                    <a:lnTo>
                      <a:pt x="788" y="1518"/>
                    </a:lnTo>
                    <a:lnTo>
                      <a:pt x="900" y="1575"/>
                    </a:lnTo>
                    <a:lnTo>
                      <a:pt x="900" y="1687"/>
                    </a:lnTo>
                    <a:lnTo>
                      <a:pt x="844" y="1799"/>
                    </a:lnTo>
                    <a:lnTo>
                      <a:pt x="900" y="1912"/>
                    </a:lnTo>
                    <a:lnTo>
                      <a:pt x="1069" y="1799"/>
                    </a:lnTo>
                    <a:lnTo>
                      <a:pt x="1181" y="1799"/>
                    </a:lnTo>
                    <a:lnTo>
                      <a:pt x="1294" y="1856"/>
                    </a:lnTo>
                    <a:lnTo>
                      <a:pt x="1631" y="1856"/>
                    </a:lnTo>
                    <a:lnTo>
                      <a:pt x="1743" y="1799"/>
                    </a:lnTo>
                    <a:lnTo>
                      <a:pt x="1743" y="1687"/>
                    </a:lnTo>
                    <a:lnTo>
                      <a:pt x="1687" y="1575"/>
                    </a:lnTo>
                    <a:lnTo>
                      <a:pt x="1687" y="1462"/>
                    </a:lnTo>
                    <a:lnTo>
                      <a:pt x="1687" y="1294"/>
                    </a:lnTo>
                    <a:lnTo>
                      <a:pt x="1631" y="1181"/>
                    </a:lnTo>
                    <a:lnTo>
                      <a:pt x="1518" y="1125"/>
                    </a:lnTo>
                    <a:lnTo>
                      <a:pt x="1406" y="1069"/>
                    </a:lnTo>
                    <a:lnTo>
                      <a:pt x="1350" y="956"/>
                    </a:lnTo>
                    <a:lnTo>
                      <a:pt x="1350" y="844"/>
                    </a:lnTo>
                    <a:lnTo>
                      <a:pt x="1406" y="732"/>
                    </a:lnTo>
                    <a:lnTo>
                      <a:pt x="1406" y="675"/>
                    </a:lnTo>
                    <a:lnTo>
                      <a:pt x="1575" y="563"/>
                    </a:lnTo>
                    <a:lnTo>
                      <a:pt x="1631" y="450"/>
                    </a:lnTo>
                    <a:lnTo>
                      <a:pt x="1631" y="338"/>
                    </a:lnTo>
                    <a:lnTo>
                      <a:pt x="1518" y="338"/>
                    </a:lnTo>
                    <a:lnTo>
                      <a:pt x="1406" y="394"/>
                    </a:lnTo>
                    <a:lnTo>
                      <a:pt x="1406" y="450"/>
                    </a:lnTo>
                    <a:lnTo>
                      <a:pt x="1294" y="450"/>
                    </a:lnTo>
                    <a:lnTo>
                      <a:pt x="1294" y="338"/>
                    </a:lnTo>
                    <a:lnTo>
                      <a:pt x="1350" y="226"/>
                    </a:lnTo>
                    <a:lnTo>
                      <a:pt x="1294" y="113"/>
                    </a:lnTo>
                    <a:lnTo>
                      <a:pt x="1237" y="113"/>
                    </a:lnTo>
                    <a:lnTo>
                      <a:pt x="1181" y="169"/>
                    </a:lnTo>
                    <a:lnTo>
                      <a:pt x="1125" y="169"/>
                    </a:lnTo>
                    <a:lnTo>
                      <a:pt x="1069" y="57"/>
                    </a:lnTo>
                    <a:lnTo>
                      <a:pt x="956" y="113"/>
                    </a:lnTo>
                    <a:lnTo>
                      <a:pt x="844" y="169"/>
                    </a:lnTo>
                    <a:lnTo>
                      <a:pt x="788" y="282"/>
                    </a:lnTo>
                    <a:lnTo>
                      <a:pt x="675" y="338"/>
                    </a:lnTo>
                    <a:lnTo>
                      <a:pt x="563" y="450"/>
                    </a:lnTo>
                    <a:lnTo>
                      <a:pt x="394" y="450"/>
                    </a:lnTo>
                    <a:lnTo>
                      <a:pt x="338" y="338"/>
                    </a:lnTo>
                    <a:lnTo>
                      <a:pt x="338" y="226"/>
                    </a:lnTo>
                    <a:lnTo>
                      <a:pt x="282" y="169"/>
                    </a:lnTo>
                    <a:lnTo>
                      <a:pt x="282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86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4" name="Google Shape;20854;p38"/>
              <p:cNvSpPr/>
              <p:nvPr/>
            </p:nvSpPr>
            <p:spPr>
              <a:xfrm>
                <a:off x="328050" y="1387000"/>
                <a:ext cx="520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080" h="1912" extrusionOk="0">
                    <a:moveTo>
                      <a:pt x="1293" y="844"/>
                    </a:moveTo>
                    <a:lnTo>
                      <a:pt x="1237" y="919"/>
                    </a:lnTo>
                    <a:lnTo>
                      <a:pt x="1237" y="919"/>
                    </a:lnTo>
                    <a:lnTo>
                      <a:pt x="1237" y="900"/>
                    </a:lnTo>
                    <a:lnTo>
                      <a:pt x="1237" y="844"/>
                    </a:lnTo>
                    <a:close/>
                    <a:moveTo>
                      <a:pt x="731" y="1"/>
                    </a:moveTo>
                    <a:lnTo>
                      <a:pt x="675" y="57"/>
                    </a:lnTo>
                    <a:lnTo>
                      <a:pt x="731" y="169"/>
                    </a:lnTo>
                    <a:lnTo>
                      <a:pt x="731" y="226"/>
                    </a:lnTo>
                    <a:lnTo>
                      <a:pt x="675" y="226"/>
                    </a:lnTo>
                    <a:lnTo>
                      <a:pt x="562" y="282"/>
                    </a:lnTo>
                    <a:lnTo>
                      <a:pt x="562" y="338"/>
                    </a:lnTo>
                    <a:lnTo>
                      <a:pt x="506" y="675"/>
                    </a:lnTo>
                    <a:lnTo>
                      <a:pt x="337" y="507"/>
                    </a:lnTo>
                    <a:lnTo>
                      <a:pt x="225" y="507"/>
                    </a:lnTo>
                    <a:lnTo>
                      <a:pt x="0" y="619"/>
                    </a:lnTo>
                    <a:lnTo>
                      <a:pt x="113" y="788"/>
                    </a:lnTo>
                    <a:lnTo>
                      <a:pt x="56" y="844"/>
                    </a:lnTo>
                    <a:lnTo>
                      <a:pt x="113" y="900"/>
                    </a:lnTo>
                    <a:lnTo>
                      <a:pt x="169" y="1012"/>
                    </a:lnTo>
                    <a:lnTo>
                      <a:pt x="169" y="1069"/>
                    </a:lnTo>
                    <a:lnTo>
                      <a:pt x="113" y="1350"/>
                    </a:lnTo>
                    <a:lnTo>
                      <a:pt x="169" y="1462"/>
                    </a:lnTo>
                    <a:lnTo>
                      <a:pt x="281" y="1575"/>
                    </a:lnTo>
                    <a:lnTo>
                      <a:pt x="337" y="1631"/>
                    </a:lnTo>
                    <a:lnTo>
                      <a:pt x="450" y="1631"/>
                    </a:lnTo>
                    <a:lnTo>
                      <a:pt x="618" y="1518"/>
                    </a:lnTo>
                    <a:lnTo>
                      <a:pt x="843" y="1237"/>
                    </a:lnTo>
                    <a:lnTo>
                      <a:pt x="956" y="1125"/>
                    </a:lnTo>
                    <a:lnTo>
                      <a:pt x="1124" y="1069"/>
                    </a:lnTo>
                    <a:lnTo>
                      <a:pt x="1124" y="1237"/>
                    </a:lnTo>
                    <a:lnTo>
                      <a:pt x="1180" y="1294"/>
                    </a:lnTo>
                    <a:lnTo>
                      <a:pt x="1237" y="1350"/>
                    </a:lnTo>
                    <a:lnTo>
                      <a:pt x="1462" y="1406"/>
                    </a:lnTo>
                    <a:lnTo>
                      <a:pt x="1518" y="1462"/>
                    </a:lnTo>
                    <a:lnTo>
                      <a:pt x="1574" y="1518"/>
                    </a:lnTo>
                    <a:lnTo>
                      <a:pt x="1574" y="1687"/>
                    </a:lnTo>
                    <a:lnTo>
                      <a:pt x="1686" y="1799"/>
                    </a:lnTo>
                    <a:lnTo>
                      <a:pt x="1743" y="1856"/>
                    </a:lnTo>
                    <a:lnTo>
                      <a:pt x="1855" y="1912"/>
                    </a:lnTo>
                    <a:lnTo>
                      <a:pt x="1967" y="1856"/>
                    </a:lnTo>
                    <a:lnTo>
                      <a:pt x="2024" y="1743"/>
                    </a:lnTo>
                    <a:lnTo>
                      <a:pt x="2080" y="1575"/>
                    </a:lnTo>
                    <a:lnTo>
                      <a:pt x="2024" y="1294"/>
                    </a:lnTo>
                    <a:lnTo>
                      <a:pt x="1911" y="1069"/>
                    </a:lnTo>
                    <a:lnTo>
                      <a:pt x="1743" y="900"/>
                    </a:lnTo>
                    <a:lnTo>
                      <a:pt x="1574" y="788"/>
                    </a:lnTo>
                    <a:lnTo>
                      <a:pt x="1518" y="619"/>
                    </a:lnTo>
                    <a:lnTo>
                      <a:pt x="1405" y="563"/>
                    </a:lnTo>
                    <a:lnTo>
                      <a:pt x="1293" y="450"/>
                    </a:lnTo>
                    <a:lnTo>
                      <a:pt x="1237" y="282"/>
                    </a:lnTo>
                    <a:lnTo>
                      <a:pt x="1180" y="282"/>
                    </a:lnTo>
                    <a:lnTo>
                      <a:pt x="1068" y="338"/>
                    </a:lnTo>
                    <a:lnTo>
                      <a:pt x="1068" y="394"/>
                    </a:lnTo>
                    <a:lnTo>
                      <a:pt x="1068" y="450"/>
                    </a:lnTo>
                    <a:lnTo>
                      <a:pt x="1068" y="507"/>
                    </a:lnTo>
                    <a:lnTo>
                      <a:pt x="1068" y="563"/>
                    </a:lnTo>
                    <a:lnTo>
                      <a:pt x="956" y="619"/>
                    </a:lnTo>
                    <a:lnTo>
                      <a:pt x="956" y="675"/>
                    </a:lnTo>
                    <a:lnTo>
                      <a:pt x="899" y="675"/>
                    </a:lnTo>
                    <a:lnTo>
                      <a:pt x="843" y="619"/>
                    </a:lnTo>
                    <a:lnTo>
                      <a:pt x="843" y="563"/>
                    </a:lnTo>
                    <a:lnTo>
                      <a:pt x="899" y="338"/>
                    </a:lnTo>
                    <a:lnTo>
                      <a:pt x="1012" y="169"/>
                    </a:lnTo>
                    <a:lnTo>
                      <a:pt x="1068" y="113"/>
                    </a:lnTo>
                    <a:lnTo>
                      <a:pt x="1068" y="57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rgbClr val="6C67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5" name="Google Shape;20855;p38"/>
              <p:cNvSpPr/>
              <p:nvPr/>
            </p:nvSpPr>
            <p:spPr>
              <a:xfrm>
                <a:off x="278850" y="1343450"/>
                <a:ext cx="54825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743" extrusionOk="0">
                    <a:moveTo>
                      <a:pt x="956" y="0"/>
                    </a:moveTo>
                    <a:lnTo>
                      <a:pt x="844" y="57"/>
                    </a:lnTo>
                    <a:lnTo>
                      <a:pt x="844" y="113"/>
                    </a:lnTo>
                    <a:lnTo>
                      <a:pt x="844" y="169"/>
                    </a:lnTo>
                    <a:lnTo>
                      <a:pt x="844" y="281"/>
                    </a:lnTo>
                    <a:lnTo>
                      <a:pt x="788" y="338"/>
                    </a:lnTo>
                    <a:lnTo>
                      <a:pt x="619" y="281"/>
                    </a:lnTo>
                    <a:lnTo>
                      <a:pt x="507" y="281"/>
                    </a:lnTo>
                    <a:lnTo>
                      <a:pt x="226" y="394"/>
                    </a:lnTo>
                    <a:lnTo>
                      <a:pt x="113" y="562"/>
                    </a:lnTo>
                    <a:lnTo>
                      <a:pt x="1" y="731"/>
                    </a:lnTo>
                    <a:lnTo>
                      <a:pt x="113" y="675"/>
                    </a:lnTo>
                    <a:lnTo>
                      <a:pt x="226" y="675"/>
                    </a:lnTo>
                    <a:lnTo>
                      <a:pt x="394" y="562"/>
                    </a:lnTo>
                    <a:lnTo>
                      <a:pt x="619" y="562"/>
                    </a:lnTo>
                    <a:lnTo>
                      <a:pt x="675" y="619"/>
                    </a:lnTo>
                    <a:lnTo>
                      <a:pt x="732" y="731"/>
                    </a:lnTo>
                    <a:lnTo>
                      <a:pt x="900" y="844"/>
                    </a:lnTo>
                    <a:lnTo>
                      <a:pt x="1013" y="844"/>
                    </a:lnTo>
                    <a:lnTo>
                      <a:pt x="1237" y="787"/>
                    </a:lnTo>
                    <a:lnTo>
                      <a:pt x="1350" y="787"/>
                    </a:lnTo>
                    <a:lnTo>
                      <a:pt x="1462" y="844"/>
                    </a:lnTo>
                    <a:lnTo>
                      <a:pt x="1406" y="900"/>
                    </a:lnTo>
                    <a:lnTo>
                      <a:pt x="1294" y="1012"/>
                    </a:lnTo>
                    <a:lnTo>
                      <a:pt x="1237" y="1125"/>
                    </a:lnTo>
                    <a:lnTo>
                      <a:pt x="1125" y="1181"/>
                    </a:lnTo>
                    <a:lnTo>
                      <a:pt x="1013" y="1237"/>
                    </a:lnTo>
                    <a:lnTo>
                      <a:pt x="1069" y="1293"/>
                    </a:lnTo>
                    <a:lnTo>
                      <a:pt x="1125" y="1406"/>
                    </a:lnTo>
                    <a:lnTo>
                      <a:pt x="1181" y="1574"/>
                    </a:lnTo>
                    <a:lnTo>
                      <a:pt x="1125" y="1687"/>
                    </a:lnTo>
                    <a:lnTo>
                      <a:pt x="1181" y="1743"/>
                    </a:lnTo>
                    <a:lnTo>
                      <a:pt x="1294" y="1743"/>
                    </a:lnTo>
                    <a:lnTo>
                      <a:pt x="1406" y="1630"/>
                    </a:lnTo>
                    <a:lnTo>
                      <a:pt x="1462" y="1574"/>
                    </a:lnTo>
                    <a:lnTo>
                      <a:pt x="1462" y="1462"/>
                    </a:lnTo>
                    <a:lnTo>
                      <a:pt x="1519" y="1406"/>
                    </a:lnTo>
                    <a:lnTo>
                      <a:pt x="1575" y="1293"/>
                    </a:lnTo>
                    <a:lnTo>
                      <a:pt x="1687" y="1237"/>
                    </a:lnTo>
                    <a:lnTo>
                      <a:pt x="1687" y="1181"/>
                    </a:lnTo>
                    <a:lnTo>
                      <a:pt x="1800" y="1125"/>
                    </a:lnTo>
                    <a:lnTo>
                      <a:pt x="1912" y="1125"/>
                    </a:lnTo>
                    <a:lnTo>
                      <a:pt x="1968" y="1068"/>
                    </a:lnTo>
                    <a:lnTo>
                      <a:pt x="1968" y="956"/>
                    </a:lnTo>
                    <a:lnTo>
                      <a:pt x="1912" y="844"/>
                    </a:lnTo>
                    <a:lnTo>
                      <a:pt x="1968" y="844"/>
                    </a:lnTo>
                    <a:lnTo>
                      <a:pt x="2137" y="787"/>
                    </a:lnTo>
                    <a:lnTo>
                      <a:pt x="2193" y="675"/>
                    </a:lnTo>
                    <a:lnTo>
                      <a:pt x="2193" y="562"/>
                    </a:lnTo>
                    <a:lnTo>
                      <a:pt x="2137" y="394"/>
                    </a:lnTo>
                    <a:lnTo>
                      <a:pt x="1912" y="394"/>
                    </a:lnTo>
                    <a:lnTo>
                      <a:pt x="1856" y="338"/>
                    </a:lnTo>
                    <a:lnTo>
                      <a:pt x="1856" y="225"/>
                    </a:lnTo>
                    <a:lnTo>
                      <a:pt x="1856" y="169"/>
                    </a:lnTo>
                    <a:lnTo>
                      <a:pt x="1800" y="113"/>
                    </a:lnTo>
                    <a:lnTo>
                      <a:pt x="1631" y="57"/>
                    </a:lnTo>
                    <a:lnTo>
                      <a:pt x="1519" y="57"/>
                    </a:lnTo>
                    <a:lnTo>
                      <a:pt x="1406" y="113"/>
                    </a:lnTo>
                    <a:lnTo>
                      <a:pt x="1406" y="225"/>
                    </a:lnTo>
                    <a:lnTo>
                      <a:pt x="1350" y="281"/>
                    </a:lnTo>
                    <a:lnTo>
                      <a:pt x="1294" y="281"/>
                    </a:lnTo>
                    <a:lnTo>
                      <a:pt x="1237" y="113"/>
                    </a:lnTo>
                    <a:lnTo>
                      <a:pt x="1181" y="57"/>
                    </a:lnTo>
                    <a:lnTo>
                      <a:pt x="1069" y="113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827B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6" name="Google Shape;20856;p38"/>
              <p:cNvSpPr/>
              <p:nvPr/>
            </p:nvSpPr>
            <p:spPr>
              <a:xfrm>
                <a:off x="323825" y="1406675"/>
                <a:ext cx="29525" cy="4360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744" extrusionOk="0">
                    <a:moveTo>
                      <a:pt x="282" y="1"/>
                    </a:moveTo>
                    <a:lnTo>
                      <a:pt x="1" y="225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57" y="507"/>
                    </a:lnTo>
                    <a:lnTo>
                      <a:pt x="169" y="675"/>
                    </a:lnTo>
                    <a:lnTo>
                      <a:pt x="225" y="900"/>
                    </a:lnTo>
                    <a:lnTo>
                      <a:pt x="282" y="1012"/>
                    </a:lnTo>
                    <a:lnTo>
                      <a:pt x="394" y="1069"/>
                    </a:lnTo>
                    <a:lnTo>
                      <a:pt x="619" y="1181"/>
                    </a:lnTo>
                    <a:lnTo>
                      <a:pt x="787" y="1406"/>
                    </a:lnTo>
                    <a:lnTo>
                      <a:pt x="900" y="1631"/>
                    </a:lnTo>
                    <a:lnTo>
                      <a:pt x="1068" y="1743"/>
                    </a:lnTo>
                    <a:lnTo>
                      <a:pt x="1125" y="1743"/>
                    </a:lnTo>
                    <a:lnTo>
                      <a:pt x="1181" y="1574"/>
                    </a:lnTo>
                    <a:lnTo>
                      <a:pt x="1181" y="1406"/>
                    </a:lnTo>
                    <a:lnTo>
                      <a:pt x="1125" y="1293"/>
                    </a:lnTo>
                    <a:lnTo>
                      <a:pt x="1068" y="1181"/>
                    </a:lnTo>
                    <a:lnTo>
                      <a:pt x="1012" y="1069"/>
                    </a:lnTo>
                    <a:lnTo>
                      <a:pt x="956" y="1012"/>
                    </a:lnTo>
                    <a:lnTo>
                      <a:pt x="844" y="956"/>
                    </a:lnTo>
                    <a:lnTo>
                      <a:pt x="844" y="900"/>
                    </a:lnTo>
                    <a:lnTo>
                      <a:pt x="956" y="788"/>
                    </a:lnTo>
                    <a:lnTo>
                      <a:pt x="900" y="675"/>
                    </a:lnTo>
                    <a:lnTo>
                      <a:pt x="844" y="675"/>
                    </a:lnTo>
                    <a:lnTo>
                      <a:pt x="731" y="731"/>
                    </a:lnTo>
                    <a:lnTo>
                      <a:pt x="619" y="788"/>
                    </a:lnTo>
                    <a:lnTo>
                      <a:pt x="506" y="788"/>
                    </a:lnTo>
                    <a:lnTo>
                      <a:pt x="450" y="731"/>
                    </a:lnTo>
                    <a:lnTo>
                      <a:pt x="394" y="675"/>
                    </a:lnTo>
                    <a:lnTo>
                      <a:pt x="394" y="563"/>
                    </a:lnTo>
                    <a:lnTo>
                      <a:pt x="450" y="394"/>
                    </a:lnTo>
                    <a:lnTo>
                      <a:pt x="506" y="282"/>
                    </a:lnTo>
                    <a:lnTo>
                      <a:pt x="450" y="169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7" name="Google Shape;20857;p38"/>
              <p:cNvSpPr/>
              <p:nvPr/>
            </p:nvSpPr>
            <p:spPr>
              <a:xfrm>
                <a:off x="318200" y="1353275"/>
                <a:ext cx="2955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1069" extrusionOk="0">
                    <a:moveTo>
                      <a:pt x="563" y="1"/>
                    </a:moveTo>
                    <a:lnTo>
                      <a:pt x="563" y="169"/>
                    </a:lnTo>
                    <a:lnTo>
                      <a:pt x="507" y="282"/>
                    </a:lnTo>
                    <a:lnTo>
                      <a:pt x="450" y="338"/>
                    </a:lnTo>
                    <a:lnTo>
                      <a:pt x="282" y="394"/>
                    </a:lnTo>
                    <a:lnTo>
                      <a:pt x="282" y="563"/>
                    </a:lnTo>
                    <a:lnTo>
                      <a:pt x="282" y="675"/>
                    </a:lnTo>
                    <a:lnTo>
                      <a:pt x="57" y="675"/>
                    </a:lnTo>
                    <a:lnTo>
                      <a:pt x="57" y="732"/>
                    </a:lnTo>
                    <a:lnTo>
                      <a:pt x="1" y="900"/>
                    </a:lnTo>
                    <a:lnTo>
                      <a:pt x="169" y="844"/>
                    </a:lnTo>
                    <a:lnTo>
                      <a:pt x="226" y="900"/>
                    </a:lnTo>
                    <a:lnTo>
                      <a:pt x="282" y="956"/>
                    </a:lnTo>
                    <a:lnTo>
                      <a:pt x="282" y="1013"/>
                    </a:lnTo>
                    <a:lnTo>
                      <a:pt x="338" y="1069"/>
                    </a:lnTo>
                    <a:lnTo>
                      <a:pt x="450" y="1013"/>
                    </a:lnTo>
                    <a:lnTo>
                      <a:pt x="507" y="900"/>
                    </a:lnTo>
                    <a:lnTo>
                      <a:pt x="563" y="563"/>
                    </a:lnTo>
                    <a:lnTo>
                      <a:pt x="900" y="507"/>
                    </a:lnTo>
                    <a:lnTo>
                      <a:pt x="1012" y="507"/>
                    </a:lnTo>
                    <a:lnTo>
                      <a:pt x="1069" y="394"/>
                    </a:lnTo>
                    <a:lnTo>
                      <a:pt x="1181" y="226"/>
                    </a:lnTo>
                    <a:lnTo>
                      <a:pt x="1181" y="169"/>
                    </a:lnTo>
                    <a:lnTo>
                      <a:pt x="1181" y="113"/>
                    </a:lnTo>
                    <a:lnTo>
                      <a:pt x="1125" y="57"/>
                    </a:lnTo>
                    <a:lnTo>
                      <a:pt x="1125" y="113"/>
                    </a:lnTo>
                    <a:lnTo>
                      <a:pt x="1069" y="169"/>
                    </a:lnTo>
                    <a:lnTo>
                      <a:pt x="788" y="169"/>
                    </a:lnTo>
                    <a:lnTo>
                      <a:pt x="675" y="57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8" name="Google Shape;20858;p38"/>
              <p:cNvSpPr/>
              <p:nvPr/>
            </p:nvSpPr>
            <p:spPr>
              <a:xfrm>
                <a:off x="292925" y="1401050"/>
                <a:ext cx="253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013" extrusionOk="0">
                    <a:moveTo>
                      <a:pt x="956" y="1"/>
                    </a:moveTo>
                    <a:lnTo>
                      <a:pt x="674" y="169"/>
                    </a:lnTo>
                    <a:lnTo>
                      <a:pt x="562" y="226"/>
                    </a:lnTo>
                    <a:lnTo>
                      <a:pt x="506" y="338"/>
                    </a:lnTo>
                    <a:lnTo>
                      <a:pt x="450" y="282"/>
                    </a:lnTo>
                    <a:lnTo>
                      <a:pt x="393" y="226"/>
                    </a:lnTo>
                    <a:lnTo>
                      <a:pt x="337" y="226"/>
                    </a:lnTo>
                    <a:lnTo>
                      <a:pt x="225" y="282"/>
                    </a:lnTo>
                    <a:lnTo>
                      <a:pt x="225" y="338"/>
                    </a:lnTo>
                    <a:lnTo>
                      <a:pt x="0" y="675"/>
                    </a:lnTo>
                    <a:lnTo>
                      <a:pt x="112" y="732"/>
                    </a:lnTo>
                    <a:lnTo>
                      <a:pt x="169" y="788"/>
                    </a:lnTo>
                    <a:lnTo>
                      <a:pt x="281" y="900"/>
                    </a:lnTo>
                    <a:lnTo>
                      <a:pt x="393" y="1013"/>
                    </a:lnTo>
                    <a:lnTo>
                      <a:pt x="450" y="1013"/>
                    </a:lnTo>
                    <a:lnTo>
                      <a:pt x="506" y="956"/>
                    </a:lnTo>
                    <a:lnTo>
                      <a:pt x="450" y="619"/>
                    </a:lnTo>
                    <a:lnTo>
                      <a:pt x="450" y="563"/>
                    </a:lnTo>
                    <a:lnTo>
                      <a:pt x="506" y="563"/>
                    </a:lnTo>
                    <a:lnTo>
                      <a:pt x="618" y="507"/>
                    </a:lnTo>
                    <a:lnTo>
                      <a:pt x="674" y="394"/>
                    </a:lnTo>
                    <a:lnTo>
                      <a:pt x="731" y="282"/>
                    </a:lnTo>
                    <a:lnTo>
                      <a:pt x="843" y="226"/>
                    </a:lnTo>
                    <a:lnTo>
                      <a:pt x="843" y="338"/>
                    </a:lnTo>
                    <a:lnTo>
                      <a:pt x="899" y="450"/>
                    </a:lnTo>
                    <a:lnTo>
                      <a:pt x="1012" y="450"/>
                    </a:lnTo>
                    <a:lnTo>
                      <a:pt x="1012" y="394"/>
                    </a:lnTo>
                    <a:lnTo>
                      <a:pt x="1012" y="169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rgbClr val="7B6F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9" name="Google Shape;20859;p38"/>
              <p:cNvSpPr/>
              <p:nvPr/>
            </p:nvSpPr>
            <p:spPr>
              <a:xfrm>
                <a:off x="266225" y="1336425"/>
                <a:ext cx="2952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675" extrusionOk="0">
                    <a:moveTo>
                      <a:pt x="450" y="0"/>
                    </a:moveTo>
                    <a:lnTo>
                      <a:pt x="337" y="57"/>
                    </a:lnTo>
                    <a:lnTo>
                      <a:pt x="281" y="225"/>
                    </a:lnTo>
                    <a:lnTo>
                      <a:pt x="56" y="506"/>
                    </a:lnTo>
                    <a:lnTo>
                      <a:pt x="0" y="562"/>
                    </a:lnTo>
                    <a:lnTo>
                      <a:pt x="0" y="675"/>
                    </a:lnTo>
                    <a:lnTo>
                      <a:pt x="281" y="562"/>
                    </a:lnTo>
                    <a:lnTo>
                      <a:pt x="618" y="450"/>
                    </a:lnTo>
                    <a:lnTo>
                      <a:pt x="675" y="394"/>
                    </a:lnTo>
                    <a:lnTo>
                      <a:pt x="731" y="338"/>
                    </a:lnTo>
                    <a:lnTo>
                      <a:pt x="1068" y="338"/>
                    </a:lnTo>
                    <a:lnTo>
                      <a:pt x="1180" y="281"/>
                    </a:lnTo>
                    <a:lnTo>
                      <a:pt x="1180" y="169"/>
                    </a:lnTo>
                    <a:lnTo>
                      <a:pt x="1068" y="113"/>
                    </a:lnTo>
                    <a:lnTo>
                      <a:pt x="956" y="113"/>
                    </a:lnTo>
                    <a:lnTo>
                      <a:pt x="899" y="169"/>
                    </a:lnTo>
                    <a:lnTo>
                      <a:pt x="787" y="225"/>
                    </a:lnTo>
                    <a:lnTo>
                      <a:pt x="731" y="225"/>
                    </a:lnTo>
                    <a:lnTo>
                      <a:pt x="675" y="169"/>
                    </a:lnTo>
                    <a:lnTo>
                      <a:pt x="562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0" name="Google Shape;20860;p38"/>
              <p:cNvSpPr/>
              <p:nvPr/>
            </p:nvSpPr>
            <p:spPr>
              <a:xfrm>
                <a:off x="291500" y="1377175"/>
                <a:ext cx="84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50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225"/>
                    </a:lnTo>
                    <a:lnTo>
                      <a:pt x="57" y="450"/>
                    </a:lnTo>
                    <a:lnTo>
                      <a:pt x="226" y="450"/>
                    </a:lnTo>
                    <a:lnTo>
                      <a:pt x="282" y="394"/>
                    </a:lnTo>
                    <a:lnTo>
                      <a:pt x="282" y="281"/>
                    </a:lnTo>
                    <a:lnTo>
                      <a:pt x="338" y="169"/>
                    </a:lnTo>
                    <a:lnTo>
                      <a:pt x="338" y="113"/>
                    </a:lnTo>
                    <a:lnTo>
                      <a:pt x="338" y="57"/>
                    </a:lnTo>
                    <a:lnTo>
                      <a:pt x="169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6A5A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1" name="Google Shape;20861;p38"/>
              <p:cNvSpPr/>
              <p:nvPr/>
            </p:nvSpPr>
            <p:spPr>
              <a:xfrm>
                <a:off x="284475" y="1347675"/>
                <a:ext cx="140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282" extrusionOk="0">
                    <a:moveTo>
                      <a:pt x="226" y="0"/>
                    </a:moveTo>
                    <a:lnTo>
                      <a:pt x="169" y="56"/>
                    </a:lnTo>
                    <a:lnTo>
                      <a:pt x="1" y="225"/>
                    </a:lnTo>
                    <a:lnTo>
                      <a:pt x="169" y="281"/>
                    </a:lnTo>
                    <a:lnTo>
                      <a:pt x="282" y="225"/>
                    </a:lnTo>
                    <a:lnTo>
                      <a:pt x="394" y="169"/>
                    </a:lnTo>
                    <a:lnTo>
                      <a:pt x="563" y="169"/>
                    </a:lnTo>
                    <a:lnTo>
                      <a:pt x="338" y="5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2" name="Google Shape;20862;p38"/>
              <p:cNvSpPr/>
              <p:nvPr/>
            </p:nvSpPr>
            <p:spPr>
              <a:xfrm>
                <a:off x="299950" y="1423550"/>
                <a:ext cx="84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4" extrusionOk="0">
                    <a:moveTo>
                      <a:pt x="0" y="0"/>
                    </a:moveTo>
                    <a:lnTo>
                      <a:pt x="56" y="337"/>
                    </a:lnTo>
                    <a:lnTo>
                      <a:pt x="112" y="394"/>
                    </a:lnTo>
                    <a:lnTo>
                      <a:pt x="169" y="394"/>
                    </a:lnTo>
                    <a:lnTo>
                      <a:pt x="225" y="337"/>
                    </a:lnTo>
                    <a:lnTo>
                      <a:pt x="281" y="225"/>
                    </a:lnTo>
                    <a:lnTo>
                      <a:pt x="281" y="169"/>
                    </a:lnTo>
                    <a:lnTo>
                      <a:pt x="337" y="113"/>
                    </a:lnTo>
                    <a:lnTo>
                      <a:pt x="225" y="56"/>
                    </a:lnTo>
                    <a:lnTo>
                      <a:pt x="112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6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3" name="Google Shape;20863;p38"/>
              <p:cNvSpPr/>
              <p:nvPr/>
            </p:nvSpPr>
            <p:spPr>
              <a:xfrm>
                <a:off x="263400" y="1357500"/>
                <a:ext cx="42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38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57" y="338"/>
                    </a:lnTo>
                    <a:lnTo>
                      <a:pt x="113" y="282"/>
                    </a:lnTo>
                    <a:lnTo>
                      <a:pt x="169" y="169"/>
                    </a:lnTo>
                    <a:lnTo>
                      <a:pt x="113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4" name="Google Shape;20864;p38"/>
              <p:cNvSpPr/>
              <p:nvPr/>
            </p:nvSpPr>
            <p:spPr>
              <a:xfrm>
                <a:off x="298525" y="1336425"/>
                <a:ext cx="42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451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281"/>
                    </a:lnTo>
                    <a:lnTo>
                      <a:pt x="1" y="394"/>
                    </a:lnTo>
                    <a:lnTo>
                      <a:pt x="57" y="450"/>
                    </a:lnTo>
                    <a:lnTo>
                      <a:pt x="169" y="281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5" name="Google Shape;20865;p38"/>
              <p:cNvSpPr/>
              <p:nvPr/>
            </p:nvSpPr>
            <p:spPr>
              <a:xfrm>
                <a:off x="301350" y="1110200"/>
                <a:ext cx="40775" cy="102600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4104" extrusionOk="0">
                    <a:moveTo>
                      <a:pt x="562" y="0"/>
                    </a:moveTo>
                    <a:lnTo>
                      <a:pt x="506" y="113"/>
                    </a:lnTo>
                    <a:lnTo>
                      <a:pt x="394" y="450"/>
                    </a:lnTo>
                    <a:lnTo>
                      <a:pt x="281" y="787"/>
                    </a:lnTo>
                    <a:lnTo>
                      <a:pt x="225" y="1181"/>
                    </a:lnTo>
                    <a:lnTo>
                      <a:pt x="281" y="1518"/>
                    </a:lnTo>
                    <a:lnTo>
                      <a:pt x="281" y="1630"/>
                    </a:lnTo>
                    <a:lnTo>
                      <a:pt x="337" y="1686"/>
                    </a:lnTo>
                    <a:lnTo>
                      <a:pt x="337" y="1799"/>
                    </a:lnTo>
                    <a:lnTo>
                      <a:pt x="169" y="1911"/>
                    </a:lnTo>
                    <a:lnTo>
                      <a:pt x="113" y="1967"/>
                    </a:lnTo>
                    <a:lnTo>
                      <a:pt x="169" y="2080"/>
                    </a:lnTo>
                    <a:lnTo>
                      <a:pt x="225" y="2249"/>
                    </a:lnTo>
                    <a:lnTo>
                      <a:pt x="281" y="2361"/>
                    </a:lnTo>
                    <a:lnTo>
                      <a:pt x="225" y="2642"/>
                    </a:lnTo>
                    <a:lnTo>
                      <a:pt x="281" y="2754"/>
                    </a:lnTo>
                    <a:lnTo>
                      <a:pt x="281" y="2867"/>
                    </a:lnTo>
                    <a:lnTo>
                      <a:pt x="281" y="2979"/>
                    </a:lnTo>
                    <a:lnTo>
                      <a:pt x="394" y="3092"/>
                    </a:lnTo>
                    <a:lnTo>
                      <a:pt x="337" y="3148"/>
                    </a:lnTo>
                    <a:lnTo>
                      <a:pt x="225" y="3204"/>
                    </a:lnTo>
                    <a:lnTo>
                      <a:pt x="0" y="3654"/>
                    </a:lnTo>
                    <a:lnTo>
                      <a:pt x="0" y="3710"/>
                    </a:lnTo>
                    <a:lnTo>
                      <a:pt x="56" y="3822"/>
                    </a:lnTo>
                    <a:lnTo>
                      <a:pt x="225" y="4047"/>
                    </a:lnTo>
                    <a:lnTo>
                      <a:pt x="281" y="4103"/>
                    </a:lnTo>
                    <a:lnTo>
                      <a:pt x="562" y="3991"/>
                    </a:lnTo>
                    <a:lnTo>
                      <a:pt x="787" y="3935"/>
                    </a:lnTo>
                    <a:lnTo>
                      <a:pt x="1012" y="3878"/>
                    </a:lnTo>
                    <a:lnTo>
                      <a:pt x="1293" y="3766"/>
                    </a:lnTo>
                    <a:lnTo>
                      <a:pt x="1405" y="3654"/>
                    </a:lnTo>
                    <a:lnTo>
                      <a:pt x="1462" y="3597"/>
                    </a:lnTo>
                    <a:lnTo>
                      <a:pt x="1462" y="3541"/>
                    </a:lnTo>
                    <a:lnTo>
                      <a:pt x="1405" y="3373"/>
                    </a:lnTo>
                    <a:lnTo>
                      <a:pt x="1349" y="3260"/>
                    </a:lnTo>
                    <a:lnTo>
                      <a:pt x="1068" y="3260"/>
                    </a:lnTo>
                    <a:lnTo>
                      <a:pt x="1181" y="3148"/>
                    </a:lnTo>
                    <a:lnTo>
                      <a:pt x="1237" y="2979"/>
                    </a:lnTo>
                    <a:lnTo>
                      <a:pt x="1293" y="2867"/>
                    </a:lnTo>
                    <a:lnTo>
                      <a:pt x="1293" y="2586"/>
                    </a:lnTo>
                    <a:lnTo>
                      <a:pt x="1349" y="2417"/>
                    </a:lnTo>
                    <a:lnTo>
                      <a:pt x="1462" y="2305"/>
                    </a:lnTo>
                    <a:lnTo>
                      <a:pt x="1574" y="2249"/>
                    </a:lnTo>
                    <a:lnTo>
                      <a:pt x="1518" y="2080"/>
                    </a:lnTo>
                    <a:lnTo>
                      <a:pt x="1462" y="2024"/>
                    </a:lnTo>
                    <a:lnTo>
                      <a:pt x="1293" y="2024"/>
                    </a:lnTo>
                    <a:lnTo>
                      <a:pt x="1181" y="2080"/>
                    </a:lnTo>
                    <a:lnTo>
                      <a:pt x="1124" y="2080"/>
                    </a:lnTo>
                    <a:lnTo>
                      <a:pt x="1293" y="1967"/>
                    </a:lnTo>
                    <a:lnTo>
                      <a:pt x="1349" y="1855"/>
                    </a:lnTo>
                    <a:lnTo>
                      <a:pt x="1349" y="1518"/>
                    </a:lnTo>
                    <a:lnTo>
                      <a:pt x="1349" y="1405"/>
                    </a:lnTo>
                    <a:lnTo>
                      <a:pt x="1293" y="1293"/>
                    </a:lnTo>
                    <a:lnTo>
                      <a:pt x="1349" y="1237"/>
                    </a:lnTo>
                    <a:lnTo>
                      <a:pt x="1518" y="1124"/>
                    </a:lnTo>
                    <a:lnTo>
                      <a:pt x="1574" y="1068"/>
                    </a:lnTo>
                    <a:lnTo>
                      <a:pt x="1630" y="900"/>
                    </a:lnTo>
                    <a:lnTo>
                      <a:pt x="1518" y="787"/>
                    </a:lnTo>
                    <a:lnTo>
                      <a:pt x="1405" y="787"/>
                    </a:lnTo>
                    <a:lnTo>
                      <a:pt x="1293" y="731"/>
                    </a:lnTo>
                    <a:lnTo>
                      <a:pt x="1181" y="675"/>
                    </a:lnTo>
                    <a:lnTo>
                      <a:pt x="1124" y="619"/>
                    </a:lnTo>
                    <a:lnTo>
                      <a:pt x="956" y="506"/>
                    </a:lnTo>
                    <a:lnTo>
                      <a:pt x="900" y="338"/>
                    </a:lnTo>
                    <a:lnTo>
                      <a:pt x="900" y="225"/>
                    </a:lnTo>
                    <a:lnTo>
                      <a:pt x="843" y="56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6" name="Google Shape;20866;p38"/>
              <p:cNvSpPr/>
              <p:nvPr/>
            </p:nvSpPr>
            <p:spPr>
              <a:xfrm>
                <a:off x="270425" y="1219800"/>
                <a:ext cx="77325" cy="71675"/>
              </a:xfrm>
              <a:custGeom>
                <a:avLst/>
                <a:gdLst/>
                <a:ahLst/>
                <a:cxnLst/>
                <a:rect l="l" t="t" r="r" b="b"/>
                <a:pathLst>
                  <a:path w="3093" h="2867" extrusionOk="0">
                    <a:moveTo>
                      <a:pt x="1237" y="956"/>
                    </a:moveTo>
                    <a:lnTo>
                      <a:pt x="1293" y="1012"/>
                    </a:lnTo>
                    <a:lnTo>
                      <a:pt x="1293" y="1068"/>
                    </a:lnTo>
                    <a:lnTo>
                      <a:pt x="1293" y="1124"/>
                    </a:lnTo>
                    <a:lnTo>
                      <a:pt x="1237" y="1124"/>
                    </a:lnTo>
                    <a:lnTo>
                      <a:pt x="1125" y="1237"/>
                    </a:lnTo>
                    <a:lnTo>
                      <a:pt x="1069" y="1405"/>
                    </a:lnTo>
                    <a:lnTo>
                      <a:pt x="1018" y="1760"/>
                    </a:lnTo>
                    <a:lnTo>
                      <a:pt x="1018" y="1760"/>
                    </a:lnTo>
                    <a:lnTo>
                      <a:pt x="1012" y="1743"/>
                    </a:lnTo>
                    <a:lnTo>
                      <a:pt x="1012" y="1574"/>
                    </a:lnTo>
                    <a:lnTo>
                      <a:pt x="900" y="1405"/>
                    </a:lnTo>
                    <a:lnTo>
                      <a:pt x="788" y="1349"/>
                    </a:lnTo>
                    <a:lnTo>
                      <a:pt x="619" y="1293"/>
                    </a:lnTo>
                    <a:lnTo>
                      <a:pt x="788" y="1293"/>
                    </a:lnTo>
                    <a:lnTo>
                      <a:pt x="1012" y="1181"/>
                    </a:lnTo>
                    <a:lnTo>
                      <a:pt x="1125" y="1124"/>
                    </a:lnTo>
                    <a:lnTo>
                      <a:pt x="1181" y="1012"/>
                    </a:lnTo>
                    <a:lnTo>
                      <a:pt x="1237" y="956"/>
                    </a:lnTo>
                    <a:close/>
                    <a:moveTo>
                      <a:pt x="2418" y="0"/>
                    </a:moveTo>
                    <a:lnTo>
                      <a:pt x="2361" y="57"/>
                    </a:lnTo>
                    <a:lnTo>
                      <a:pt x="2249" y="113"/>
                    </a:lnTo>
                    <a:lnTo>
                      <a:pt x="2193" y="225"/>
                    </a:lnTo>
                    <a:lnTo>
                      <a:pt x="2137" y="281"/>
                    </a:lnTo>
                    <a:lnTo>
                      <a:pt x="1743" y="281"/>
                    </a:lnTo>
                    <a:lnTo>
                      <a:pt x="1462" y="338"/>
                    </a:lnTo>
                    <a:lnTo>
                      <a:pt x="1462" y="394"/>
                    </a:lnTo>
                    <a:lnTo>
                      <a:pt x="1462" y="450"/>
                    </a:lnTo>
                    <a:lnTo>
                      <a:pt x="1462" y="506"/>
                    </a:lnTo>
                    <a:lnTo>
                      <a:pt x="1350" y="450"/>
                    </a:lnTo>
                    <a:lnTo>
                      <a:pt x="1237" y="338"/>
                    </a:lnTo>
                    <a:lnTo>
                      <a:pt x="1125" y="394"/>
                    </a:lnTo>
                    <a:lnTo>
                      <a:pt x="956" y="506"/>
                    </a:lnTo>
                    <a:lnTo>
                      <a:pt x="844" y="450"/>
                    </a:lnTo>
                    <a:lnTo>
                      <a:pt x="507" y="450"/>
                    </a:lnTo>
                    <a:lnTo>
                      <a:pt x="394" y="562"/>
                    </a:lnTo>
                    <a:lnTo>
                      <a:pt x="394" y="619"/>
                    </a:lnTo>
                    <a:lnTo>
                      <a:pt x="394" y="675"/>
                    </a:lnTo>
                    <a:lnTo>
                      <a:pt x="450" y="787"/>
                    </a:lnTo>
                    <a:lnTo>
                      <a:pt x="394" y="900"/>
                    </a:lnTo>
                    <a:lnTo>
                      <a:pt x="338" y="1012"/>
                    </a:lnTo>
                    <a:lnTo>
                      <a:pt x="226" y="1237"/>
                    </a:lnTo>
                    <a:lnTo>
                      <a:pt x="226" y="1349"/>
                    </a:lnTo>
                    <a:lnTo>
                      <a:pt x="282" y="1462"/>
                    </a:lnTo>
                    <a:lnTo>
                      <a:pt x="226" y="1686"/>
                    </a:lnTo>
                    <a:lnTo>
                      <a:pt x="113" y="1855"/>
                    </a:lnTo>
                    <a:lnTo>
                      <a:pt x="57" y="2024"/>
                    </a:lnTo>
                    <a:lnTo>
                      <a:pt x="1" y="2136"/>
                    </a:lnTo>
                    <a:lnTo>
                      <a:pt x="1" y="2305"/>
                    </a:lnTo>
                    <a:lnTo>
                      <a:pt x="113" y="2417"/>
                    </a:lnTo>
                    <a:lnTo>
                      <a:pt x="113" y="2530"/>
                    </a:lnTo>
                    <a:lnTo>
                      <a:pt x="113" y="2586"/>
                    </a:lnTo>
                    <a:lnTo>
                      <a:pt x="1" y="2698"/>
                    </a:lnTo>
                    <a:lnTo>
                      <a:pt x="1" y="2811"/>
                    </a:lnTo>
                    <a:lnTo>
                      <a:pt x="450" y="2867"/>
                    </a:lnTo>
                    <a:lnTo>
                      <a:pt x="619" y="2811"/>
                    </a:lnTo>
                    <a:lnTo>
                      <a:pt x="619" y="2754"/>
                    </a:lnTo>
                    <a:lnTo>
                      <a:pt x="619" y="2642"/>
                    </a:lnTo>
                    <a:lnTo>
                      <a:pt x="563" y="2586"/>
                    </a:lnTo>
                    <a:lnTo>
                      <a:pt x="675" y="2586"/>
                    </a:lnTo>
                    <a:lnTo>
                      <a:pt x="731" y="2530"/>
                    </a:lnTo>
                    <a:lnTo>
                      <a:pt x="844" y="2417"/>
                    </a:lnTo>
                    <a:lnTo>
                      <a:pt x="844" y="2305"/>
                    </a:lnTo>
                    <a:lnTo>
                      <a:pt x="844" y="2192"/>
                    </a:lnTo>
                    <a:lnTo>
                      <a:pt x="956" y="2136"/>
                    </a:lnTo>
                    <a:lnTo>
                      <a:pt x="1012" y="2024"/>
                    </a:lnTo>
                    <a:lnTo>
                      <a:pt x="1069" y="1911"/>
                    </a:lnTo>
                    <a:lnTo>
                      <a:pt x="1034" y="1808"/>
                    </a:lnTo>
                    <a:lnTo>
                      <a:pt x="1034" y="1808"/>
                    </a:lnTo>
                    <a:lnTo>
                      <a:pt x="1293" y="1911"/>
                    </a:lnTo>
                    <a:lnTo>
                      <a:pt x="1406" y="1968"/>
                    </a:lnTo>
                    <a:lnTo>
                      <a:pt x="1518" y="2080"/>
                    </a:lnTo>
                    <a:lnTo>
                      <a:pt x="1574" y="2136"/>
                    </a:lnTo>
                    <a:lnTo>
                      <a:pt x="1687" y="2192"/>
                    </a:lnTo>
                    <a:lnTo>
                      <a:pt x="1856" y="2136"/>
                    </a:lnTo>
                    <a:lnTo>
                      <a:pt x="1912" y="2024"/>
                    </a:lnTo>
                    <a:lnTo>
                      <a:pt x="1856" y="1855"/>
                    </a:lnTo>
                    <a:lnTo>
                      <a:pt x="1856" y="1743"/>
                    </a:lnTo>
                    <a:lnTo>
                      <a:pt x="1912" y="1686"/>
                    </a:lnTo>
                    <a:lnTo>
                      <a:pt x="1912" y="1630"/>
                    </a:lnTo>
                    <a:lnTo>
                      <a:pt x="1912" y="1462"/>
                    </a:lnTo>
                    <a:lnTo>
                      <a:pt x="1912" y="1349"/>
                    </a:lnTo>
                    <a:lnTo>
                      <a:pt x="1799" y="1293"/>
                    </a:lnTo>
                    <a:lnTo>
                      <a:pt x="1799" y="1237"/>
                    </a:lnTo>
                    <a:lnTo>
                      <a:pt x="1799" y="1181"/>
                    </a:lnTo>
                    <a:lnTo>
                      <a:pt x="2024" y="1012"/>
                    </a:lnTo>
                    <a:lnTo>
                      <a:pt x="2080" y="956"/>
                    </a:lnTo>
                    <a:lnTo>
                      <a:pt x="2137" y="900"/>
                    </a:lnTo>
                    <a:lnTo>
                      <a:pt x="2024" y="675"/>
                    </a:lnTo>
                    <a:lnTo>
                      <a:pt x="2024" y="619"/>
                    </a:lnTo>
                    <a:lnTo>
                      <a:pt x="2361" y="731"/>
                    </a:lnTo>
                    <a:lnTo>
                      <a:pt x="2474" y="787"/>
                    </a:lnTo>
                    <a:lnTo>
                      <a:pt x="2474" y="843"/>
                    </a:lnTo>
                    <a:lnTo>
                      <a:pt x="2586" y="900"/>
                    </a:lnTo>
                    <a:lnTo>
                      <a:pt x="2699" y="843"/>
                    </a:lnTo>
                    <a:lnTo>
                      <a:pt x="2867" y="731"/>
                    </a:lnTo>
                    <a:lnTo>
                      <a:pt x="3036" y="619"/>
                    </a:lnTo>
                    <a:lnTo>
                      <a:pt x="3092" y="506"/>
                    </a:lnTo>
                    <a:lnTo>
                      <a:pt x="3092" y="394"/>
                    </a:lnTo>
                    <a:lnTo>
                      <a:pt x="2980" y="281"/>
                    </a:lnTo>
                    <a:lnTo>
                      <a:pt x="2699" y="281"/>
                    </a:lnTo>
                    <a:lnTo>
                      <a:pt x="2642" y="225"/>
                    </a:lnTo>
                    <a:lnTo>
                      <a:pt x="2586" y="113"/>
                    </a:lnTo>
                    <a:lnTo>
                      <a:pt x="2474" y="57"/>
                    </a:lnTo>
                    <a:lnTo>
                      <a:pt x="2418" y="0"/>
                    </a:lnTo>
                    <a:close/>
                  </a:path>
                </a:pathLst>
              </a:custGeom>
              <a:solidFill>
                <a:srgbClr val="716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7" name="Google Shape;20867;p38"/>
              <p:cNvSpPr/>
              <p:nvPr/>
            </p:nvSpPr>
            <p:spPr>
              <a:xfrm>
                <a:off x="298525" y="1180450"/>
                <a:ext cx="63275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1968" extrusionOk="0">
                    <a:moveTo>
                      <a:pt x="1462" y="1"/>
                    </a:moveTo>
                    <a:lnTo>
                      <a:pt x="1350" y="57"/>
                    </a:lnTo>
                    <a:lnTo>
                      <a:pt x="1294" y="113"/>
                    </a:lnTo>
                    <a:lnTo>
                      <a:pt x="1237" y="169"/>
                    </a:lnTo>
                    <a:lnTo>
                      <a:pt x="1181" y="338"/>
                    </a:lnTo>
                    <a:lnTo>
                      <a:pt x="1069" y="563"/>
                    </a:lnTo>
                    <a:lnTo>
                      <a:pt x="1069" y="675"/>
                    </a:lnTo>
                    <a:lnTo>
                      <a:pt x="1181" y="675"/>
                    </a:lnTo>
                    <a:lnTo>
                      <a:pt x="1237" y="619"/>
                    </a:lnTo>
                    <a:lnTo>
                      <a:pt x="1350" y="506"/>
                    </a:lnTo>
                    <a:lnTo>
                      <a:pt x="1406" y="619"/>
                    </a:lnTo>
                    <a:lnTo>
                      <a:pt x="1518" y="787"/>
                    </a:lnTo>
                    <a:lnTo>
                      <a:pt x="1406" y="844"/>
                    </a:lnTo>
                    <a:lnTo>
                      <a:pt x="1294" y="900"/>
                    </a:lnTo>
                    <a:lnTo>
                      <a:pt x="1181" y="900"/>
                    </a:lnTo>
                    <a:lnTo>
                      <a:pt x="1069" y="844"/>
                    </a:lnTo>
                    <a:lnTo>
                      <a:pt x="1013" y="844"/>
                    </a:lnTo>
                    <a:lnTo>
                      <a:pt x="1013" y="1012"/>
                    </a:lnTo>
                    <a:lnTo>
                      <a:pt x="1013" y="1068"/>
                    </a:lnTo>
                    <a:lnTo>
                      <a:pt x="844" y="1068"/>
                    </a:lnTo>
                    <a:lnTo>
                      <a:pt x="788" y="1012"/>
                    </a:lnTo>
                    <a:lnTo>
                      <a:pt x="619" y="900"/>
                    </a:lnTo>
                    <a:lnTo>
                      <a:pt x="563" y="956"/>
                    </a:lnTo>
                    <a:lnTo>
                      <a:pt x="563" y="1012"/>
                    </a:lnTo>
                    <a:lnTo>
                      <a:pt x="563" y="1125"/>
                    </a:lnTo>
                    <a:lnTo>
                      <a:pt x="450" y="1237"/>
                    </a:lnTo>
                    <a:lnTo>
                      <a:pt x="338" y="1181"/>
                    </a:lnTo>
                    <a:lnTo>
                      <a:pt x="226" y="956"/>
                    </a:lnTo>
                    <a:lnTo>
                      <a:pt x="113" y="900"/>
                    </a:lnTo>
                    <a:lnTo>
                      <a:pt x="1" y="1012"/>
                    </a:lnTo>
                    <a:lnTo>
                      <a:pt x="169" y="1237"/>
                    </a:lnTo>
                    <a:lnTo>
                      <a:pt x="338" y="1462"/>
                    </a:lnTo>
                    <a:lnTo>
                      <a:pt x="507" y="1406"/>
                    </a:lnTo>
                    <a:lnTo>
                      <a:pt x="563" y="1406"/>
                    </a:lnTo>
                    <a:lnTo>
                      <a:pt x="619" y="1462"/>
                    </a:lnTo>
                    <a:lnTo>
                      <a:pt x="732" y="1631"/>
                    </a:lnTo>
                    <a:lnTo>
                      <a:pt x="956" y="1743"/>
                    </a:lnTo>
                    <a:lnTo>
                      <a:pt x="1013" y="1855"/>
                    </a:lnTo>
                    <a:lnTo>
                      <a:pt x="1069" y="1855"/>
                    </a:lnTo>
                    <a:lnTo>
                      <a:pt x="1125" y="1799"/>
                    </a:lnTo>
                    <a:lnTo>
                      <a:pt x="1125" y="1743"/>
                    </a:lnTo>
                    <a:lnTo>
                      <a:pt x="1181" y="1631"/>
                    </a:lnTo>
                    <a:lnTo>
                      <a:pt x="1237" y="1631"/>
                    </a:lnTo>
                    <a:lnTo>
                      <a:pt x="1294" y="1574"/>
                    </a:lnTo>
                    <a:lnTo>
                      <a:pt x="1350" y="1518"/>
                    </a:lnTo>
                    <a:lnTo>
                      <a:pt x="1350" y="1574"/>
                    </a:lnTo>
                    <a:lnTo>
                      <a:pt x="1406" y="1574"/>
                    </a:lnTo>
                    <a:lnTo>
                      <a:pt x="1518" y="1687"/>
                    </a:lnTo>
                    <a:lnTo>
                      <a:pt x="1518" y="1743"/>
                    </a:lnTo>
                    <a:lnTo>
                      <a:pt x="1575" y="1855"/>
                    </a:lnTo>
                    <a:lnTo>
                      <a:pt x="1631" y="1912"/>
                    </a:lnTo>
                    <a:lnTo>
                      <a:pt x="1687" y="1968"/>
                    </a:lnTo>
                    <a:lnTo>
                      <a:pt x="1799" y="1855"/>
                    </a:lnTo>
                    <a:lnTo>
                      <a:pt x="1856" y="1799"/>
                    </a:lnTo>
                    <a:lnTo>
                      <a:pt x="1968" y="1687"/>
                    </a:lnTo>
                    <a:lnTo>
                      <a:pt x="2080" y="1631"/>
                    </a:lnTo>
                    <a:lnTo>
                      <a:pt x="2249" y="1631"/>
                    </a:lnTo>
                    <a:lnTo>
                      <a:pt x="2305" y="1518"/>
                    </a:lnTo>
                    <a:lnTo>
                      <a:pt x="2305" y="1406"/>
                    </a:lnTo>
                    <a:lnTo>
                      <a:pt x="2305" y="1237"/>
                    </a:lnTo>
                    <a:lnTo>
                      <a:pt x="2305" y="1181"/>
                    </a:lnTo>
                    <a:lnTo>
                      <a:pt x="2361" y="1068"/>
                    </a:lnTo>
                    <a:lnTo>
                      <a:pt x="2530" y="900"/>
                    </a:lnTo>
                    <a:lnTo>
                      <a:pt x="2530" y="731"/>
                    </a:lnTo>
                    <a:lnTo>
                      <a:pt x="2474" y="563"/>
                    </a:lnTo>
                    <a:lnTo>
                      <a:pt x="2361" y="394"/>
                    </a:lnTo>
                    <a:lnTo>
                      <a:pt x="2249" y="338"/>
                    </a:lnTo>
                    <a:lnTo>
                      <a:pt x="2137" y="282"/>
                    </a:lnTo>
                    <a:lnTo>
                      <a:pt x="1968" y="169"/>
                    </a:lnTo>
                    <a:lnTo>
                      <a:pt x="1912" y="169"/>
                    </a:lnTo>
                    <a:lnTo>
                      <a:pt x="1799" y="57"/>
                    </a:lnTo>
                    <a:lnTo>
                      <a:pt x="1631" y="57"/>
                    </a:lnTo>
                    <a:lnTo>
                      <a:pt x="1462" y="1"/>
                    </a:lnTo>
                    <a:close/>
                  </a:path>
                </a:pathLst>
              </a:custGeom>
              <a:solidFill>
                <a:srgbClr val="8982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8" name="Google Shape;20868;p38"/>
              <p:cNvSpPr/>
              <p:nvPr/>
            </p:nvSpPr>
            <p:spPr>
              <a:xfrm>
                <a:off x="299950" y="1093325"/>
                <a:ext cx="2952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2193" extrusionOk="0">
                    <a:moveTo>
                      <a:pt x="843" y="1"/>
                    </a:moveTo>
                    <a:lnTo>
                      <a:pt x="787" y="57"/>
                    </a:lnTo>
                    <a:lnTo>
                      <a:pt x="618" y="226"/>
                    </a:lnTo>
                    <a:lnTo>
                      <a:pt x="618" y="282"/>
                    </a:lnTo>
                    <a:lnTo>
                      <a:pt x="562" y="394"/>
                    </a:lnTo>
                    <a:lnTo>
                      <a:pt x="562" y="450"/>
                    </a:lnTo>
                    <a:lnTo>
                      <a:pt x="450" y="507"/>
                    </a:lnTo>
                    <a:lnTo>
                      <a:pt x="337" y="619"/>
                    </a:lnTo>
                    <a:lnTo>
                      <a:pt x="281" y="788"/>
                    </a:lnTo>
                    <a:lnTo>
                      <a:pt x="281" y="900"/>
                    </a:lnTo>
                    <a:lnTo>
                      <a:pt x="225" y="1069"/>
                    </a:lnTo>
                    <a:lnTo>
                      <a:pt x="56" y="1350"/>
                    </a:lnTo>
                    <a:lnTo>
                      <a:pt x="0" y="1631"/>
                    </a:lnTo>
                    <a:lnTo>
                      <a:pt x="112" y="1912"/>
                    </a:lnTo>
                    <a:lnTo>
                      <a:pt x="225" y="2193"/>
                    </a:lnTo>
                    <a:lnTo>
                      <a:pt x="337" y="2193"/>
                    </a:lnTo>
                    <a:lnTo>
                      <a:pt x="450" y="1743"/>
                    </a:lnTo>
                    <a:lnTo>
                      <a:pt x="393" y="1631"/>
                    </a:lnTo>
                    <a:lnTo>
                      <a:pt x="450" y="1518"/>
                    </a:lnTo>
                    <a:lnTo>
                      <a:pt x="450" y="1462"/>
                    </a:lnTo>
                    <a:lnTo>
                      <a:pt x="506" y="1350"/>
                    </a:lnTo>
                    <a:lnTo>
                      <a:pt x="506" y="1294"/>
                    </a:lnTo>
                    <a:lnTo>
                      <a:pt x="618" y="1237"/>
                    </a:lnTo>
                    <a:lnTo>
                      <a:pt x="618" y="1181"/>
                    </a:lnTo>
                    <a:lnTo>
                      <a:pt x="562" y="1125"/>
                    </a:lnTo>
                    <a:lnTo>
                      <a:pt x="506" y="1069"/>
                    </a:lnTo>
                    <a:lnTo>
                      <a:pt x="562" y="1013"/>
                    </a:lnTo>
                    <a:lnTo>
                      <a:pt x="562" y="956"/>
                    </a:lnTo>
                    <a:lnTo>
                      <a:pt x="675" y="956"/>
                    </a:lnTo>
                    <a:lnTo>
                      <a:pt x="675" y="844"/>
                    </a:lnTo>
                    <a:lnTo>
                      <a:pt x="731" y="731"/>
                    </a:lnTo>
                    <a:lnTo>
                      <a:pt x="956" y="731"/>
                    </a:lnTo>
                    <a:lnTo>
                      <a:pt x="1068" y="619"/>
                    </a:lnTo>
                    <a:lnTo>
                      <a:pt x="1124" y="507"/>
                    </a:lnTo>
                    <a:lnTo>
                      <a:pt x="1124" y="450"/>
                    </a:lnTo>
                    <a:lnTo>
                      <a:pt x="1180" y="338"/>
                    </a:lnTo>
                    <a:lnTo>
                      <a:pt x="1180" y="282"/>
                    </a:lnTo>
                    <a:lnTo>
                      <a:pt x="1180" y="226"/>
                    </a:lnTo>
                    <a:lnTo>
                      <a:pt x="1068" y="169"/>
                    </a:lnTo>
                    <a:lnTo>
                      <a:pt x="899" y="1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9" name="Google Shape;20869;p38"/>
              <p:cNvSpPr/>
              <p:nvPr/>
            </p:nvSpPr>
            <p:spPr>
              <a:xfrm>
                <a:off x="294325" y="1103175"/>
                <a:ext cx="168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1912" extrusionOk="0">
                    <a:moveTo>
                      <a:pt x="506" y="0"/>
                    </a:moveTo>
                    <a:lnTo>
                      <a:pt x="394" y="113"/>
                    </a:lnTo>
                    <a:lnTo>
                      <a:pt x="337" y="169"/>
                    </a:lnTo>
                    <a:lnTo>
                      <a:pt x="225" y="225"/>
                    </a:lnTo>
                    <a:lnTo>
                      <a:pt x="169" y="225"/>
                    </a:lnTo>
                    <a:lnTo>
                      <a:pt x="225" y="394"/>
                    </a:lnTo>
                    <a:lnTo>
                      <a:pt x="169" y="506"/>
                    </a:lnTo>
                    <a:lnTo>
                      <a:pt x="56" y="562"/>
                    </a:lnTo>
                    <a:lnTo>
                      <a:pt x="0" y="731"/>
                    </a:lnTo>
                    <a:lnTo>
                      <a:pt x="0" y="900"/>
                    </a:lnTo>
                    <a:lnTo>
                      <a:pt x="56" y="1293"/>
                    </a:lnTo>
                    <a:lnTo>
                      <a:pt x="56" y="1349"/>
                    </a:lnTo>
                    <a:lnTo>
                      <a:pt x="113" y="1349"/>
                    </a:lnTo>
                    <a:lnTo>
                      <a:pt x="169" y="1405"/>
                    </a:lnTo>
                    <a:lnTo>
                      <a:pt x="225" y="1686"/>
                    </a:lnTo>
                    <a:lnTo>
                      <a:pt x="337" y="1855"/>
                    </a:lnTo>
                    <a:lnTo>
                      <a:pt x="394" y="1911"/>
                    </a:lnTo>
                    <a:lnTo>
                      <a:pt x="450" y="1799"/>
                    </a:lnTo>
                    <a:lnTo>
                      <a:pt x="394" y="1574"/>
                    </a:lnTo>
                    <a:lnTo>
                      <a:pt x="394" y="1405"/>
                    </a:lnTo>
                    <a:lnTo>
                      <a:pt x="337" y="1237"/>
                    </a:lnTo>
                    <a:lnTo>
                      <a:pt x="337" y="1068"/>
                    </a:lnTo>
                    <a:lnTo>
                      <a:pt x="394" y="900"/>
                    </a:lnTo>
                    <a:lnTo>
                      <a:pt x="506" y="731"/>
                    </a:lnTo>
                    <a:lnTo>
                      <a:pt x="618" y="619"/>
                    </a:lnTo>
                    <a:lnTo>
                      <a:pt x="618" y="506"/>
                    </a:lnTo>
                    <a:lnTo>
                      <a:pt x="562" y="450"/>
                    </a:lnTo>
                    <a:lnTo>
                      <a:pt x="562" y="394"/>
                    </a:lnTo>
                    <a:lnTo>
                      <a:pt x="618" y="337"/>
                    </a:lnTo>
                    <a:lnTo>
                      <a:pt x="675" y="225"/>
                    </a:lnTo>
                    <a:lnTo>
                      <a:pt x="675" y="113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0" name="Google Shape;20870;p38"/>
              <p:cNvSpPr/>
              <p:nvPr/>
            </p:nvSpPr>
            <p:spPr>
              <a:xfrm>
                <a:off x="299950" y="1155150"/>
                <a:ext cx="126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844" extrusionOk="0">
                    <a:moveTo>
                      <a:pt x="169" y="1"/>
                    </a:moveTo>
                    <a:lnTo>
                      <a:pt x="0" y="169"/>
                    </a:lnTo>
                    <a:lnTo>
                      <a:pt x="0" y="226"/>
                    </a:lnTo>
                    <a:lnTo>
                      <a:pt x="0" y="282"/>
                    </a:lnTo>
                    <a:lnTo>
                      <a:pt x="112" y="394"/>
                    </a:lnTo>
                    <a:lnTo>
                      <a:pt x="169" y="563"/>
                    </a:lnTo>
                    <a:lnTo>
                      <a:pt x="169" y="732"/>
                    </a:lnTo>
                    <a:lnTo>
                      <a:pt x="281" y="844"/>
                    </a:lnTo>
                    <a:lnTo>
                      <a:pt x="450" y="675"/>
                    </a:lnTo>
                    <a:lnTo>
                      <a:pt x="506" y="563"/>
                    </a:lnTo>
                    <a:lnTo>
                      <a:pt x="450" y="451"/>
                    </a:lnTo>
                    <a:lnTo>
                      <a:pt x="337" y="282"/>
                    </a:lnTo>
                    <a:lnTo>
                      <a:pt x="281" y="226"/>
                    </a:lnTo>
                    <a:lnTo>
                      <a:pt x="281" y="113"/>
                    </a:lnTo>
                    <a:lnTo>
                      <a:pt x="337" y="57"/>
                    </a:lnTo>
                    <a:lnTo>
                      <a:pt x="506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1" name="Google Shape;20871;p38"/>
              <p:cNvSpPr/>
              <p:nvPr/>
            </p:nvSpPr>
            <p:spPr>
              <a:xfrm>
                <a:off x="280275" y="12015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68F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2" name="Google Shape;20872;p38"/>
              <p:cNvSpPr/>
              <p:nvPr/>
            </p:nvSpPr>
            <p:spPr>
              <a:xfrm>
                <a:off x="308375" y="114812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3" name="Google Shape;20873;p38"/>
              <p:cNvSpPr/>
              <p:nvPr/>
            </p:nvSpPr>
            <p:spPr>
              <a:xfrm>
                <a:off x="298525" y="1201525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4" name="Google Shape;20874;p38"/>
              <p:cNvSpPr/>
              <p:nvPr/>
            </p:nvSpPr>
            <p:spPr>
              <a:xfrm>
                <a:off x="306975" y="121697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982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5" name="Google Shape;20875;p38"/>
              <p:cNvSpPr/>
              <p:nvPr/>
            </p:nvSpPr>
            <p:spPr>
              <a:xfrm>
                <a:off x="256375" y="1535950"/>
                <a:ext cx="4500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743" extrusionOk="0">
                    <a:moveTo>
                      <a:pt x="731" y="1"/>
                    </a:moveTo>
                    <a:lnTo>
                      <a:pt x="619" y="57"/>
                    </a:lnTo>
                    <a:lnTo>
                      <a:pt x="563" y="113"/>
                    </a:lnTo>
                    <a:lnTo>
                      <a:pt x="507" y="169"/>
                    </a:lnTo>
                    <a:lnTo>
                      <a:pt x="563" y="282"/>
                    </a:lnTo>
                    <a:lnTo>
                      <a:pt x="507" y="394"/>
                    </a:lnTo>
                    <a:lnTo>
                      <a:pt x="394" y="450"/>
                    </a:lnTo>
                    <a:lnTo>
                      <a:pt x="282" y="506"/>
                    </a:lnTo>
                    <a:lnTo>
                      <a:pt x="225" y="563"/>
                    </a:lnTo>
                    <a:lnTo>
                      <a:pt x="169" y="619"/>
                    </a:lnTo>
                    <a:lnTo>
                      <a:pt x="225" y="675"/>
                    </a:lnTo>
                    <a:lnTo>
                      <a:pt x="282" y="731"/>
                    </a:lnTo>
                    <a:lnTo>
                      <a:pt x="338" y="787"/>
                    </a:lnTo>
                    <a:lnTo>
                      <a:pt x="282" y="900"/>
                    </a:lnTo>
                    <a:lnTo>
                      <a:pt x="169" y="956"/>
                    </a:lnTo>
                    <a:lnTo>
                      <a:pt x="57" y="1012"/>
                    </a:lnTo>
                    <a:lnTo>
                      <a:pt x="1" y="1125"/>
                    </a:lnTo>
                    <a:lnTo>
                      <a:pt x="57" y="1237"/>
                    </a:lnTo>
                    <a:lnTo>
                      <a:pt x="169" y="1293"/>
                    </a:lnTo>
                    <a:lnTo>
                      <a:pt x="338" y="1406"/>
                    </a:lnTo>
                    <a:lnTo>
                      <a:pt x="394" y="1462"/>
                    </a:lnTo>
                    <a:lnTo>
                      <a:pt x="394" y="1518"/>
                    </a:lnTo>
                    <a:lnTo>
                      <a:pt x="450" y="1574"/>
                    </a:lnTo>
                    <a:lnTo>
                      <a:pt x="563" y="1574"/>
                    </a:lnTo>
                    <a:lnTo>
                      <a:pt x="675" y="1631"/>
                    </a:lnTo>
                    <a:lnTo>
                      <a:pt x="1012" y="1743"/>
                    </a:lnTo>
                    <a:lnTo>
                      <a:pt x="1012" y="1687"/>
                    </a:lnTo>
                    <a:lnTo>
                      <a:pt x="1125" y="1631"/>
                    </a:lnTo>
                    <a:lnTo>
                      <a:pt x="1181" y="1687"/>
                    </a:lnTo>
                    <a:lnTo>
                      <a:pt x="1293" y="1687"/>
                    </a:lnTo>
                    <a:lnTo>
                      <a:pt x="1406" y="1518"/>
                    </a:lnTo>
                    <a:lnTo>
                      <a:pt x="1518" y="1293"/>
                    </a:lnTo>
                    <a:lnTo>
                      <a:pt x="1574" y="1181"/>
                    </a:lnTo>
                    <a:lnTo>
                      <a:pt x="1743" y="1068"/>
                    </a:lnTo>
                    <a:lnTo>
                      <a:pt x="1799" y="956"/>
                    </a:lnTo>
                    <a:lnTo>
                      <a:pt x="1799" y="787"/>
                    </a:lnTo>
                    <a:lnTo>
                      <a:pt x="1687" y="675"/>
                    </a:lnTo>
                    <a:lnTo>
                      <a:pt x="1462" y="675"/>
                    </a:lnTo>
                    <a:lnTo>
                      <a:pt x="1406" y="787"/>
                    </a:lnTo>
                    <a:lnTo>
                      <a:pt x="1069" y="787"/>
                    </a:lnTo>
                    <a:lnTo>
                      <a:pt x="956" y="731"/>
                    </a:lnTo>
                    <a:lnTo>
                      <a:pt x="900" y="619"/>
                    </a:lnTo>
                    <a:lnTo>
                      <a:pt x="956" y="394"/>
                    </a:lnTo>
                    <a:lnTo>
                      <a:pt x="956" y="225"/>
                    </a:lnTo>
                    <a:lnTo>
                      <a:pt x="900" y="169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877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6" name="Google Shape;20876;p38"/>
              <p:cNvSpPr/>
              <p:nvPr/>
            </p:nvSpPr>
            <p:spPr>
              <a:xfrm>
                <a:off x="259200" y="1482550"/>
                <a:ext cx="39350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1574" h="1856" extrusionOk="0">
                    <a:moveTo>
                      <a:pt x="1124" y="1"/>
                    </a:moveTo>
                    <a:lnTo>
                      <a:pt x="1012" y="57"/>
                    </a:lnTo>
                    <a:lnTo>
                      <a:pt x="956" y="113"/>
                    </a:lnTo>
                    <a:lnTo>
                      <a:pt x="899" y="113"/>
                    </a:lnTo>
                    <a:lnTo>
                      <a:pt x="787" y="169"/>
                    </a:lnTo>
                    <a:lnTo>
                      <a:pt x="731" y="169"/>
                    </a:lnTo>
                    <a:lnTo>
                      <a:pt x="618" y="338"/>
                    </a:lnTo>
                    <a:lnTo>
                      <a:pt x="506" y="394"/>
                    </a:lnTo>
                    <a:lnTo>
                      <a:pt x="394" y="394"/>
                    </a:lnTo>
                    <a:lnTo>
                      <a:pt x="337" y="450"/>
                    </a:lnTo>
                    <a:lnTo>
                      <a:pt x="394" y="450"/>
                    </a:lnTo>
                    <a:lnTo>
                      <a:pt x="506" y="507"/>
                    </a:lnTo>
                    <a:lnTo>
                      <a:pt x="562" y="507"/>
                    </a:lnTo>
                    <a:lnTo>
                      <a:pt x="562" y="563"/>
                    </a:lnTo>
                    <a:lnTo>
                      <a:pt x="506" y="619"/>
                    </a:lnTo>
                    <a:lnTo>
                      <a:pt x="337" y="675"/>
                    </a:lnTo>
                    <a:lnTo>
                      <a:pt x="169" y="563"/>
                    </a:lnTo>
                    <a:lnTo>
                      <a:pt x="0" y="563"/>
                    </a:lnTo>
                    <a:lnTo>
                      <a:pt x="0" y="619"/>
                    </a:lnTo>
                    <a:lnTo>
                      <a:pt x="56" y="675"/>
                    </a:lnTo>
                    <a:lnTo>
                      <a:pt x="169" y="731"/>
                    </a:lnTo>
                    <a:lnTo>
                      <a:pt x="281" y="788"/>
                    </a:lnTo>
                    <a:lnTo>
                      <a:pt x="281" y="900"/>
                    </a:lnTo>
                    <a:lnTo>
                      <a:pt x="562" y="900"/>
                    </a:lnTo>
                    <a:lnTo>
                      <a:pt x="675" y="788"/>
                    </a:lnTo>
                    <a:lnTo>
                      <a:pt x="731" y="731"/>
                    </a:lnTo>
                    <a:lnTo>
                      <a:pt x="731" y="788"/>
                    </a:lnTo>
                    <a:lnTo>
                      <a:pt x="731" y="844"/>
                    </a:lnTo>
                    <a:lnTo>
                      <a:pt x="899" y="1069"/>
                    </a:lnTo>
                    <a:lnTo>
                      <a:pt x="899" y="1181"/>
                    </a:lnTo>
                    <a:lnTo>
                      <a:pt x="843" y="1350"/>
                    </a:lnTo>
                    <a:lnTo>
                      <a:pt x="843" y="1462"/>
                    </a:lnTo>
                    <a:lnTo>
                      <a:pt x="899" y="1575"/>
                    </a:lnTo>
                    <a:lnTo>
                      <a:pt x="956" y="1687"/>
                    </a:lnTo>
                    <a:lnTo>
                      <a:pt x="1124" y="1687"/>
                    </a:lnTo>
                    <a:lnTo>
                      <a:pt x="1124" y="1743"/>
                    </a:lnTo>
                    <a:lnTo>
                      <a:pt x="1124" y="1799"/>
                    </a:lnTo>
                    <a:lnTo>
                      <a:pt x="1180" y="1856"/>
                    </a:lnTo>
                    <a:lnTo>
                      <a:pt x="1349" y="1856"/>
                    </a:lnTo>
                    <a:lnTo>
                      <a:pt x="1461" y="1743"/>
                    </a:lnTo>
                    <a:lnTo>
                      <a:pt x="1461" y="1687"/>
                    </a:lnTo>
                    <a:lnTo>
                      <a:pt x="1405" y="1575"/>
                    </a:lnTo>
                    <a:lnTo>
                      <a:pt x="1349" y="1462"/>
                    </a:lnTo>
                    <a:lnTo>
                      <a:pt x="1349" y="1406"/>
                    </a:lnTo>
                    <a:lnTo>
                      <a:pt x="1405" y="1294"/>
                    </a:lnTo>
                    <a:lnTo>
                      <a:pt x="1461" y="1181"/>
                    </a:lnTo>
                    <a:lnTo>
                      <a:pt x="1574" y="1069"/>
                    </a:lnTo>
                    <a:lnTo>
                      <a:pt x="1574" y="956"/>
                    </a:lnTo>
                    <a:lnTo>
                      <a:pt x="1461" y="844"/>
                    </a:lnTo>
                    <a:lnTo>
                      <a:pt x="1180" y="844"/>
                    </a:lnTo>
                    <a:lnTo>
                      <a:pt x="1068" y="900"/>
                    </a:lnTo>
                    <a:lnTo>
                      <a:pt x="1012" y="844"/>
                    </a:lnTo>
                    <a:lnTo>
                      <a:pt x="1068" y="844"/>
                    </a:lnTo>
                    <a:lnTo>
                      <a:pt x="1180" y="731"/>
                    </a:lnTo>
                    <a:lnTo>
                      <a:pt x="1180" y="675"/>
                    </a:lnTo>
                    <a:lnTo>
                      <a:pt x="956" y="507"/>
                    </a:lnTo>
                    <a:lnTo>
                      <a:pt x="1124" y="563"/>
                    </a:lnTo>
                    <a:lnTo>
                      <a:pt x="1405" y="450"/>
                    </a:lnTo>
                    <a:lnTo>
                      <a:pt x="1518" y="394"/>
                    </a:lnTo>
                    <a:lnTo>
                      <a:pt x="1574" y="282"/>
                    </a:lnTo>
                    <a:lnTo>
                      <a:pt x="1574" y="113"/>
                    </a:lnTo>
                    <a:lnTo>
                      <a:pt x="1461" y="57"/>
                    </a:lnTo>
                    <a:lnTo>
                      <a:pt x="1293" y="57"/>
                    </a:lnTo>
                    <a:lnTo>
                      <a:pt x="1180" y="1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7" name="Google Shape;20877;p38"/>
              <p:cNvSpPr/>
              <p:nvPr/>
            </p:nvSpPr>
            <p:spPr>
              <a:xfrm>
                <a:off x="267625" y="1502225"/>
                <a:ext cx="1547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1350" extrusionOk="0">
                    <a:moveTo>
                      <a:pt x="225" y="1"/>
                    </a:moveTo>
                    <a:lnTo>
                      <a:pt x="225" y="57"/>
                    </a:lnTo>
                    <a:lnTo>
                      <a:pt x="225" y="113"/>
                    </a:lnTo>
                    <a:lnTo>
                      <a:pt x="169" y="225"/>
                    </a:lnTo>
                    <a:lnTo>
                      <a:pt x="169" y="338"/>
                    </a:lnTo>
                    <a:lnTo>
                      <a:pt x="281" y="507"/>
                    </a:lnTo>
                    <a:lnTo>
                      <a:pt x="281" y="563"/>
                    </a:lnTo>
                    <a:lnTo>
                      <a:pt x="225" y="619"/>
                    </a:lnTo>
                    <a:lnTo>
                      <a:pt x="113" y="619"/>
                    </a:lnTo>
                    <a:lnTo>
                      <a:pt x="0" y="675"/>
                    </a:lnTo>
                    <a:lnTo>
                      <a:pt x="57" y="788"/>
                    </a:lnTo>
                    <a:lnTo>
                      <a:pt x="113" y="844"/>
                    </a:lnTo>
                    <a:lnTo>
                      <a:pt x="169" y="900"/>
                    </a:lnTo>
                    <a:lnTo>
                      <a:pt x="225" y="1012"/>
                    </a:lnTo>
                    <a:lnTo>
                      <a:pt x="169" y="1125"/>
                    </a:lnTo>
                    <a:lnTo>
                      <a:pt x="113" y="1181"/>
                    </a:lnTo>
                    <a:lnTo>
                      <a:pt x="113" y="1237"/>
                    </a:lnTo>
                    <a:lnTo>
                      <a:pt x="281" y="1350"/>
                    </a:lnTo>
                    <a:lnTo>
                      <a:pt x="506" y="1125"/>
                    </a:lnTo>
                    <a:lnTo>
                      <a:pt x="619" y="1012"/>
                    </a:lnTo>
                    <a:lnTo>
                      <a:pt x="619" y="844"/>
                    </a:lnTo>
                    <a:lnTo>
                      <a:pt x="619" y="675"/>
                    </a:lnTo>
                    <a:lnTo>
                      <a:pt x="619" y="563"/>
                    </a:lnTo>
                    <a:lnTo>
                      <a:pt x="619" y="450"/>
                    </a:lnTo>
                    <a:lnTo>
                      <a:pt x="619" y="282"/>
                    </a:lnTo>
                    <a:lnTo>
                      <a:pt x="506" y="169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8" name="Google Shape;20878;p38"/>
              <p:cNvSpPr/>
              <p:nvPr/>
            </p:nvSpPr>
            <p:spPr>
              <a:xfrm>
                <a:off x="262000" y="1573900"/>
                <a:ext cx="1127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69" extrusionOk="0">
                    <a:moveTo>
                      <a:pt x="169" y="0"/>
                    </a:moveTo>
                    <a:lnTo>
                      <a:pt x="0" y="56"/>
                    </a:lnTo>
                    <a:lnTo>
                      <a:pt x="0" y="169"/>
                    </a:lnTo>
                    <a:lnTo>
                      <a:pt x="225" y="169"/>
                    </a:lnTo>
                    <a:lnTo>
                      <a:pt x="450" y="113"/>
                    </a:lnTo>
                    <a:lnTo>
                      <a:pt x="394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E77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9" name="Google Shape;20879;p38"/>
              <p:cNvSpPr/>
              <p:nvPr/>
            </p:nvSpPr>
            <p:spPr>
              <a:xfrm>
                <a:off x="253575" y="1502225"/>
                <a:ext cx="11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70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225" y="113"/>
                    </a:lnTo>
                    <a:lnTo>
                      <a:pt x="450" y="113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0" name="Google Shape;20880;p38"/>
              <p:cNvSpPr/>
              <p:nvPr/>
            </p:nvSpPr>
            <p:spPr>
              <a:xfrm>
                <a:off x="260600" y="15781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E77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1" name="Google Shape;20881;p38"/>
              <p:cNvSpPr/>
              <p:nvPr/>
            </p:nvSpPr>
            <p:spPr>
              <a:xfrm>
                <a:off x="257775" y="16258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13" y="57"/>
                    </a:moveTo>
                    <a:lnTo>
                      <a:pt x="113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13" y="57"/>
                    </a:lnTo>
                    <a:lnTo>
                      <a:pt x="113" y="57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2" name="Google Shape;20882;p38"/>
              <p:cNvSpPr/>
              <p:nvPr/>
            </p:nvSpPr>
            <p:spPr>
              <a:xfrm>
                <a:off x="264800" y="15050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3" name="Google Shape;20883;p38"/>
              <p:cNvSpPr/>
              <p:nvPr/>
            </p:nvSpPr>
            <p:spPr>
              <a:xfrm>
                <a:off x="271825" y="1401050"/>
                <a:ext cx="70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70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282" y="169"/>
                    </a:lnTo>
                    <a:lnTo>
                      <a:pt x="282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6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4" name="Google Shape;20884;p38"/>
              <p:cNvSpPr/>
              <p:nvPr/>
            </p:nvSpPr>
            <p:spPr>
              <a:xfrm>
                <a:off x="267625" y="1440400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7" y="225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5" name="Google Shape;20885;p38"/>
              <p:cNvSpPr/>
              <p:nvPr/>
            </p:nvSpPr>
            <p:spPr>
              <a:xfrm>
                <a:off x="266225" y="1447425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113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0" y="282"/>
                    </a:lnTo>
                    <a:lnTo>
                      <a:pt x="56" y="225"/>
                    </a:lnTo>
                    <a:lnTo>
                      <a:pt x="113" y="169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6" name="Google Shape;20886;p38"/>
              <p:cNvSpPr/>
              <p:nvPr/>
            </p:nvSpPr>
            <p:spPr>
              <a:xfrm>
                <a:off x="278850" y="139965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6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7" name="Google Shape;20887;p38"/>
              <p:cNvSpPr/>
              <p:nvPr/>
            </p:nvSpPr>
            <p:spPr>
              <a:xfrm>
                <a:off x="273250" y="14080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6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8" name="Google Shape;20888;p38"/>
              <p:cNvSpPr/>
              <p:nvPr/>
            </p:nvSpPr>
            <p:spPr>
              <a:xfrm>
                <a:off x="278850" y="1462875"/>
                <a:ext cx="46400" cy="63275"/>
              </a:xfrm>
              <a:custGeom>
                <a:avLst/>
                <a:gdLst/>
                <a:ahLst/>
                <a:cxnLst/>
                <a:rect l="l" t="t" r="r" b="b"/>
                <a:pathLst>
                  <a:path w="1856" h="2531" extrusionOk="0">
                    <a:moveTo>
                      <a:pt x="1575" y="1"/>
                    </a:moveTo>
                    <a:lnTo>
                      <a:pt x="1519" y="57"/>
                    </a:lnTo>
                    <a:lnTo>
                      <a:pt x="1406" y="226"/>
                    </a:lnTo>
                    <a:lnTo>
                      <a:pt x="1406" y="282"/>
                    </a:lnTo>
                    <a:lnTo>
                      <a:pt x="1462" y="394"/>
                    </a:lnTo>
                    <a:lnTo>
                      <a:pt x="1462" y="451"/>
                    </a:lnTo>
                    <a:lnTo>
                      <a:pt x="1406" y="619"/>
                    </a:lnTo>
                    <a:lnTo>
                      <a:pt x="1406" y="732"/>
                    </a:lnTo>
                    <a:lnTo>
                      <a:pt x="1406" y="900"/>
                    </a:lnTo>
                    <a:lnTo>
                      <a:pt x="1406" y="1069"/>
                    </a:lnTo>
                    <a:lnTo>
                      <a:pt x="1462" y="1181"/>
                    </a:lnTo>
                    <a:lnTo>
                      <a:pt x="1406" y="1237"/>
                    </a:lnTo>
                    <a:lnTo>
                      <a:pt x="1294" y="1462"/>
                    </a:lnTo>
                    <a:lnTo>
                      <a:pt x="1181" y="1462"/>
                    </a:lnTo>
                    <a:lnTo>
                      <a:pt x="1125" y="1406"/>
                    </a:lnTo>
                    <a:lnTo>
                      <a:pt x="1125" y="1350"/>
                    </a:lnTo>
                    <a:lnTo>
                      <a:pt x="1181" y="1125"/>
                    </a:lnTo>
                    <a:lnTo>
                      <a:pt x="1125" y="1069"/>
                    </a:lnTo>
                    <a:lnTo>
                      <a:pt x="1069" y="1013"/>
                    </a:lnTo>
                    <a:lnTo>
                      <a:pt x="788" y="844"/>
                    </a:lnTo>
                    <a:lnTo>
                      <a:pt x="675" y="732"/>
                    </a:lnTo>
                    <a:lnTo>
                      <a:pt x="732" y="619"/>
                    </a:lnTo>
                    <a:lnTo>
                      <a:pt x="732" y="507"/>
                    </a:lnTo>
                    <a:lnTo>
                      <a:pt x="619" y="507"/>
                    </a:lnTo>
                    <a:lnTo>
                      <a:pt x="507" y="619"/>
                    </a:lnTo>
                    <a:lnTo>
                      <a:pt x="563" y="732"/>
                    </a:lnTo>
                    <a:lnTo>
                      <a:pt x="507" y="788"/>
                    </a:lnTo>
                    <a:lnTo>
                      <a:pt x="394" y="788"/>
                    </a:lnTo>
                    <a:lnTo>
                      <a:pt x="451" y="844"/>
                    </a:lnTo>
                    <a:lnTo>
                      <a:pt x="563" y="900"/>
                    </a:lnTo>
                    <a:lnTo>
                      <a:pt x="788" y="1013"/>
                    </a:lnTo>
                    <a:lnTo>
                      <a:pt x="563" y="1181"/>
                    </a:lnTo>
                    <a:lnTo>
                      <a:pt x="338" y="1237"/>
                    </a:lnTo>
                    <a:lnTo>
                      <a:pt x="282" y="1237"/>
                    </a:lnTo>
                    <a:lnTo>
                      <a:pt x="170" y="1181"/>
                    </a:lnTo>
                    <a:lnTo>
                      <a:pt x="57" y="1181"/>
                    </a:lnTo>
                    <a:lnTo>
                      <a:pt x="57" y="1237"/>
                    </a:lnTo>
                    <a:lnTo>
                      <a:pt x="1" y="1350"/>
                    </a:lnTo>
                    <a:lnTo>
                      <a:pt x="57" y="1406"/>
                    </a:lnTo>
                    <a:lnTo>
                      <a:pt x="282" y="1462"/>
                    </a:lnTo>
                    <a:lnTo>
                      <a:pt x="338" y="1518"/>
                    </a:lnTo>
                    <a:lnTo>
                      <a:pt x="282" y="1631"/>
                    </a:lnTo>
                    <a:lnTo>
                      <a:pt x="226" y="1631"/>
                    </a:lnTo>
                    <a:lnTo>
                      <a:pt x="282" y="1687"/>
                    </a:lnTo>
                    <a:lnTo>
                      <a:pt x="338" y="1743"/>
                    </a:lnTo>
                    <a:lnTo>
                      <a:pt x="619" y="1687"/>
                    </a:lnTo>
                    <a:lnTo>
                      <a:pt x="675" y="1743"/>
                    </a:lnTo>
                    <a:lnTo>
                      <a:pt x="675" y="1856"/>
                    </a:lnTo>
                    <a:lnTo>
                      <a:pt x="619" y="1968"/>
                    </a:lnTo>
                    <a:lnTo>
                      <a:pt x="451" y="2024"/>
                    </a:lnTo>
                    <a:lnTo>
                      <a:pt x="394" y="2024"/>
                    </a:lnTo>
                    <a:lnTo>
                      <a:pt x="338" y="2081"/>
                    </a:lnTo>
                    <a:lnTo>
                      <a:pt x="338" y="2137"/>
                    </a:lnTo>
                    <a:lnTo>
                      <a:pt x="394" y="2193"/>
                    </a:lnTo>
                    <a:lnTo>
                      <a:pt x="451" y="2249"/>
                    </a:lnTo>
                    <a:lnTo>
                      <a:pt x="507" y="2362"/>
                    </a:lnTo>
                    <a:lnTo>
                      <a:pt x="619" y="2418"/>
                    </a:lnTo>
                    <a:lnTo>
                      <a:pt x="675" y="2474"/>
                    </a:lnTo>
                    <a:lnTo>
                      <a:pt x="788" y="2530"/>
                    </a:lnTo>
                    <a:lnTo>
                      <a:pt x="900" y="2474"/>
                    </a:lnTo>
                    <a:lnTo>
                      <a:pt x="1181" y="2474"/>
                    </a:lnTo>
                    <a:lnTo>
                      <a:pt x="1294" y="2362"/>
                    </a:lnTo>
                    <a:lnTo>
                      <a:pt x="1406" y="2249"/>
                    </a:lnTo>
                    <a:lnTo>
                      <a:pt x="1575" y="1912"/>
                    </a:lnTo>
                    <a:lnTo>
                      <a:pt x="1743" y="1518"/>
                    </a:lnTo>
                    <a:lnTo>
                      <a:pt x="1743" y="1013"/>
                    </a:lnTo>
                    <a:lnTo>
                      <a:pt x="1743" y="788"/>
                    </a:lnTo>
                    <a:lnTo>
                      <a:pt x="1800" y="507"/>
                    </a:lnTo>
                    <a:lnTo>
                      <a:pt x="1856" y="394"/>
                    </a:lnTo>
                    <a:lnTo>
                      <a:pt x="1856" y="226"/>
                    </a:lnTo>
                    <a:lnTo>
                      <a:pt x="1743" y="57"/>
                    </a:lnTo>
                    <a:lnTo>
                      <a:pt x="1687" y="1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9" name="Google Shape;20889;p38"/>
              <p:cNvSpPr/>
              <p:nvPr/>
            </p:nvSpPr>
            <p:spPr>
              <a:xfrm>
                <a:off x="267625" y="1469900"/>
                <a:ext cx="422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395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0" y="226"/>
                    </a:lnTo>
                    <a:lnTo>
                      <a:pt x="0" y="338"/>
                    </a:lnTo>
                    <a:lnTo>
                      <a:pt x="57" y="394"/>
                    </a:lnTo>
                    <a:lnTo>
                      <a:pt x="169" y="338"/>
                    </a:lnTo>
                    <a:lnTo>
                      <a:pt x="169" y="282"/>
                    </a:lnTo>
                    <a:lnTo>
                      <a:pt x="169" y="226"/>
                    </a:lnTo>
                    <a:lnTo>
                      <a:pt x="169" y="170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0" name="Google Shape;20890;p38"/>
              <p:cNvSpPr/>
              <p:nvPr/>
            </p:nvSpPr>
            <p:spPr>
              <a:xfrm>
                <a:off x="262000" y="1491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1" name="Google Shape;20891;p38"/>
              <p:cNvSpPr/>
              <p:nvPr/>
            </p:nvSpPr>
            <p:spPr>
              <a:xfrm>
                <a:off x="263400" y="14924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2" name="Google Shape;20892;p38"/>
              <p:cNvSpPr/>
              <p:nvPr/>
            </p:nvSpPr>
            <p:spPr>
              <a:xfrm>
                <a:off x="288700" y="14811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3" name="Google Shape;20893;p38"/>
              <p:cNvSpPr/>
              <p:nvPr/>
            </p:nvSpPr>
            <p:spPr>
              <a:xfrm>
                <a:off x="270425" y="1288650"/>
                <a:ext cx="4920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37" extrusionOk="0">
                    <a:moveTo>
                      <a:pt x="226" y="0"/>
                    </a:moveTo>
                    <a:lnTo>
                      <a:pt x="113" y="57"/>
                    </a:lnTo>
                    <a:lnTo>
                      <a:pt x="1" y="57"/>
                    </a:lnTo>
                    <a:lnTo>
                      <a:pt x="57" y="281"/>
                    </a:lnTo>
                    <a:lnTo>
                      <a:pt x="169" y="225"/>
                    </a:lnTo>
                    <a:lnTo>
                      <a:pt x="282" y="225"/>
                    </a:lnTo>
                    <a:lnTo>
                      <a:pt x="282" y="281"/>
                    </a:lnTo>
                    <a:lnTo>
                      <a:pt x="226" y="338"/>
                    </a:lnTo>
                    <a:lnTo>
                      <a:pt x="282" y="450"/>
                    </a:lnTo>
                    <a:lnTo>
                      <a:pt x="394" y="562"/>
                    </a:lnTo>
                    <a:lnTo>
                      <a:pt x="563" y="675"/>
                    </a:lnTo>
                    <a:lnTo>
                      <a:pt x="788" y="787"/>
                    </a:lnTo>
                    <a:lnTo>
                      <a:pt x="1012" y="900"/>
                    </a:lnTo>
                    <a:lnTo>
                      <a:pt x="1293" y="843"/>
                    </a:lnTo>
                    <a:lnTo>
                      <a:pt x="1125" y="900"/>
                    </a:lnTo>
                    <a:lnTo>
                      <a:pt x="1069" y="956"/>
                    </a:lnTo>
                    <a:lnTo>
                      <a:pt x="1069" y="1068"/>
                    </a:lnTo>
                    <a:lnTo>
                      <a:pt x="1125" y="1181"/>
                    </a:lnTo>
                    <a:lnTo>
                      <a:pt x="1125" y="1237"/>
                    </a:lnTo>
                    <a:lnTo>
                      <a:pt x="1237" y="1181"/>
                    </a:lnTo>
                    <a:lnTo>
                      <a:pt x="1237" y="1125"/>
                    </a:lnTo>
                    <a:lnTo>
                      <a:pt x="1293" y="1012"/>
                    </a:lnTo>
                    <a:lnTo>
                      <a:pt x="1350" y="1012"/>
                    </a:lnTo>
                    <a:lnTo>
                      <a:pt x="1406" y="1125"/>
                    </a:lnTo>
                    <a:lnTo>
                      <a:pt x="1574" y="1125"/>
                    </a:lnTo>
                    <a:lnTo>
                      <a:pt x="1631" y="1068"/>
                    </a:lnTo>
                    <a:lnTo>
                      <a:pt x="1687" y="956"/>
                    </a:lnTo>
                    <a:lnTo>
                      <a:pt x="1687" y="900"/>
                    </a:lnTo>
                    <a:lnTo>
                      <a:pt x="1631" y="843"/>
                    </a:lnTo>
                    <a:lnTo>
                      <a:pt x="1574" y="787"/>
                    </a:lnTo>
                    <a:lnTo>
                      <a:pt x="1574" y="731"/>
                    </a:lnTo>
                    <a:lnTo>
                      <a:pt x="1687" y="731"/>
                    </a:lnTo>
                    <a:lnTo>
                      <a:pt x="1968" y="675"/>
                    </a:lnTo>
                    <a:lnTo>
                      <a:pt x="1912" y="562"/>
                    </a:lnTo>
                    <a:lnTo>
                      <a:pt x="1912" y="450"/>
                    </a:lnTo>
                    <a:lnTo>
                      <a:pt x="1968" y="225"/>
                    </a:lnTo>
                    <a:lnTo>
                      <a:pt x="1912" y="225"/>
                    </a:lnTo>
                    <a:lnTo>
                      <a:pt x="1799" y="169"/>
                    </a:lnTo>
                    <a:lnTo>
                      <a:pt x="1687" y="225"/>
                    </a:lnTo>
                    <a:lnTo>
                      <a:pt x="1518" y="225"/>
                    </a:lnTo>
                    <a:lnTo>
                      <a:pt x="1406" y="169"/>
                    </a:lnTo>
                    <a:lnTo>
                      <a:pt x="1181" y="113"/>
                    </a:lnTo>
                    <a:lnTo>
                      <a:pt x="956" y="57"/>
                    </a:lnTo>
                    <a:lnTo>
                      <a:pt x="788" y="0"/>
                    </a:lnTo>
                    <a:lnTo>
                      <a:pt x="619" y="57"/>
                    </a:lnTo>
                    <a:lnTo>
                      <a:pt x="450" y="113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4" name="Google Shape;20894;p38"/>
              <p:cNvSpPr/>
              <p:nvPr/>
            </p:nvSpPr>
            <p:spPr>
              <a:xfrm>
                <a:off x="271825" y="1297075"/>
                <a:ext cx="23925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238" extrusionOk="0">
                    <a:moveTo>
                      <a:pt x="170" y="1"/>
                    </a:moveTo>
                    <a:lnTo>
                      <a:pt x="170" y="169"/>
                    </a:lnTo>
                    <a:lnTo>
                      <a:pt x="113" y="225"/>
                    </a:lnTo>
                    <a:lnTo>
                      <a:pt x="57" y="225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1" y="563"/>
                    </a:lnTo>
                    <a:lnTo>
                      <a:pt x="1" y="788"/>
                    </a:lnTo>
                    <a:lnTo>
                      <a:pt x="1" y="1012"/>
                    </a:lnTo>
                    <a:lnTo>
                      <a:pt x="113" y="1181"/>
                    </a:lnTo>
                    <a:lnTo>
                      <a:pt x="170" y="1237"/>
                    </a:lnTo>
                    <a:lnTo>
                      <a:pt x="226" y="1237"/>
                    </a:lnTo>
                    <a:lnTo>
                      <a:pt x="226" y="1181"/>
                    </a:lnTo>
                    <a:lnTo>
                      <a:pt x="338" y="1181"/>
                    </a:lnTo>
                    <a:lnTo>
                      <a:pt x="451" y="1237"/>
                    </a:lnTo>
                    <a:lnTo>
                      <a:pt x="563" y="1237"/>
                    </a:lnTo>
                    <a:lnTo>
                      <a:pt x="675" y="1181"/>
                    </a:lnTo>
                    <a:lnTo>
                      <a:pt x="675" y="1069"/>
                    </a:lnTo>
                    <a:lnTo>
                      <a:pt x="732" y="956"/>
                    </a:lnTo>
                    <a:lnTo>
                      <a:pt x="844" y="844"/>
                    </a:lnTo>
                    <a:lnTo>
                      <a:pt x="900" y="788"/>
                    </a:lnTo>
                    <a:lnTo>
                      <a:pt x="956" y="731"/>
                    </a:lnTo>
                    <a:lnTo>
                      <a:pt x="956" y="563"/>
                    </a:lnTo>
                    <a:lnTo>
                      <a:pt x="956" y="450"/>
                    </a:lnTo>
                    <a:lnTo>
                      <a:pt x="844" y="450"/>
                    </a:lnTo>
                    <a:lnTo>
                      <a:pt x="732" y="338"/>
                    </a:lnTo>
                    <a:lnTo>
                      <a:pt x="675" y="282"/>
                    </a:lnTo>
                    <a:lnTo>
                      <a:pt x="563" y="282"/>
                    </a:lnTo>
                    <a:lnTo>
                      <a:pt x="451" y="225"/>
                    </a:lnTo>
                    <a:lnTo>
                      <a:pt x="338" y="169"/>
                    </a:lnTo>
                    <a:lnTo>
                      <a:pt x="282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6D63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5" name="Google Shape;20895;p38"/>
              <p:cNvSpPr/>
              <p:nvPr/>
            </p:nvSpPr>
            <p:spPr>
              <a:xfrm>
                <a:off x="262000" y="1297075"/>
                <a:ext cx="15475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1238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0" y="225"/>
                    </a:lnTo>
                    <a:lnTo>
                      <a:pt x="0" y="282"/>
                    </a:lnTo>
                    <a:lnTo>
                      <a:pt x="57" y="338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113" y="450"/>
                    </a:lnTo>
                    <a:lnTo>
                      <a:pt x="113" y="506"/>
                    </a:lnTo>
                    <a:lnTo>
                      <a:pt x="225" y="506"/>
                    </a:lnTo>
                    <a:lnTo>
                      <a:pt x="225" y="563"/>
                    </a:lnTo>
                    <a:lnTo>
                      <a:pt x="225" y="619"/>
                    </a:lnTo>
                    <a:lnTo>
                      <a:pt x="225" y="675"/>
                    </a:lnTo>
                    <a:lnTo>
                      <a:pt x="225" y="788"/>
                    </a:lnTo>
                    <a:lnTo>
                      <a:pt x="169" y="844"/>
                    </a:lnTo>
                    <a:lnTo>
                      <a:pt x="113" y="844"/>
                    </a:lnTo>
                    <a:lnTo>
                      <a:pt x="113" y="956"/>
                    </a:lnTo>
                    <a:lnTo>
                      <a:pt x="225" y="956"/>
                    </a:lnTo>
                    <a:lnTo>
                      <a:pt x="338" y="1012"/>
                    </a:lnTo>
                    <a:lnTo>
                      <a:pt x="450" y="1237"/>
                    </a:lnTo>
                    <a:lnTo>
                      <a:pt x="506" y="1237"/>
                    </a:lnTo>
                    <a:lnTo>
                      <a:pt x="506" y="956"/>
                    </a:lnTo>
                    <a:lnTo>
                      <a:pt x="450" y="844"/>
                    </a:lnTo>
                    <a:lnTo>
                      <a:pt x="506" y="731"/>
                    </a:lnTo>
                    <a:lnTo>
                      <a:pt x="563" y="619"/>
                    </a:lnTo>
                    <a:lnTo>
                      <a:pt x="506" y="506"/>
                    </a:lnTo>
                    <a:lnTo>
                      <a:pt x="506" y="338"/>
                    </a:lnTo>
                    <a:lnTo>
                      <a:pt x="619" y="225"/>
                    </a:lnTo>
                    <a:lnTo>
                      <a:pt x="563" y="169"/>
                    </a:lnTo>
                    <a:lnTo>
                      <a:pt x="394" y="113"/>
                    </a:lnTo>
                    <a:lnTo>
                      <a:pt x="282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6" name="Google Shape;20896;p38"/>
              <p:cNvSpPr/>
              <p:nvPr/>
            </p:nvSpPr>
            <p:spPr>
              <a:xfrm>
                <a:off x="266225" y="1309725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7" name="Google Shape;20897;p38"/>
              <p:cNvSpPr/>
              <p:nvPr/>
            </p:nvSpPr>
            <p:spPr>
              <a:xfrm>
                <a:off x="264800" y="131675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70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8" name="Google Shape;20898;p38"/>
              <p:cNvSpPr/>
              <p:nvPr/>
            </p:nvSpPr>
            <p:spPr>
              <a:xfrm>
                <a:off x="264800" y="13083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9" name="Google Shape;20899;p38"/>
              <p:cNvSpPr/>
              <p:nvPr/>
            </p:nvSpPr>
            <p:spPr>
              <a:xfrm>
                <a:off x="263400" y="13041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0" name="Google Shape;20900;p38"/>
              <p:cNvSpPr/>
              <p:nvPr/>
            </p:nvSpPr>
            <p:spPr>
              <a:xfrm>
                <a:off x="264800" y="12872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16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1" name="Google Shape;20901;p38"/>
              <p:cNvSpPr/>
              <p:nvPr/>
            </p:nvSpPr>
            <p:spPr>
              <a:xfrm>
                <a:off x="266225" y="12886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6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2" name="Google Shape;20902;p38"/>
              <p:cNvSpPr/>
              <p:nvPr/>
            </p:nvSpPr>
            <p:spPr>
              <a:xfrm>
                <a:off x="271825" y="1295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3" name="Google Shape;20903;p38"/>
              <p:cNvSpPr/>
              <p:nvPr/>
            </p:nvSpPr>
            <p:spPr>
              <a:xfrm>
                <a:off x="285875" y="1117225"/>
                <a:ext cx="112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731" extrusionOk="0">
                    <a:moveTo>
                      <a:pt x="394" y="0"/>
                    </a:moveTo>
                    <a:lnTo>
                      <a:pt x="282" y="113"/>
                    </a:lnTo>
                    <a:lnTo>
                      <a:pt x="226" y="225"/>
                    </a:lnTo>
                    <a:lnTo>
                      <a:pt x="113" y="450"/>
                    </a:lnTo>
                    <a:lnTo>
                      <a:pt x="57" y="506"/>
                    </a:lnTo>
                    <a:lnTo>
                      <a:pt x="1" y="562"/>
                    </a:lnTo>
                    <a:lnTo>
                      <a:pt x="57" y="675"/>
                    </a:lnTo>
                    <a:lnTo>
                      <a:pt x="170" y="675"/>
                    </a:lnTo>
                    <a:lnTo>
                      <a:pt x="394" y="731"/>
                    </a:lnTo>
                    <a:lnTo>
                      <a:pt x="451" y="619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4" name="Google Shape;20904;p38"/>
              <p:cNvSpPr/>
              <p:nvPr/>
            </p:nvSpPr>
            <p:spPr>
              <a:xfrm>
                <a:off x="295725" y="11158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0"/>
                    </a:moveTo>
                    <a:lnTo>
                      <a:pt x="113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113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5" name="Google Shape;20905;p38"/>
              <p:cNvSpPr/>
              <p:nvPr/>
            </p:nvSpPr>
            <p:spPr>
              <a:xfrm>
                <a:off x="267625" y="1051175"/>
                <a:ext cx="26725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362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113" y="113"/>
                    </a:lnTo>
                    <a:lnTo>
                      <a:pt x="113" y="394"/>
                    </a:lnTo>
                    <a:lnTo>
                      <a:pt x="113" y="619"/>
                    </a:lnTo>
                    <a:lnTo>
                      <a:pt x="281" y="731"/>
                    </a:lnTo>
                    <a:lnTo>
                      <a:pt x="281" y="788"/>
                    </a:lnTo>
                    <a:lnTo>
                      <a:pt x="281" y="844"/>
                    </a:lnTo>
                    <a:lnTo>
                      <a:pt x="0" y="844"/>
                    </a:lnTo>
                    <a:lnTo>
                      <a:pt x="0" y="900"/>
                    </a:lnTo>
                    <a:lnTo>
                      <a:pt x="57" y="1069"/>
                    </a:lnTo>
                    <a:lnTo>
                      <a:pt x="0" y="1181"/>
                    </a:lnTo>
                    <a:lnTo>
                      <a:pt x="57" y="1237"/>
                    </a:lnTo>
                    <a:lnTo>
                      <a:pt x="57" y="1293"/>
                    </a:lnTo>
                    <a:lnTo>
                      <a:pt x="0" y="1462"/>
                    </a:lnTo>
                    <a:lnTo>
                      <a:pt x="57" y="1518"/>
                    </a:lnTo>
                    <a:lnTo>
                      <a:pt x="113" y="1631"/>
                    </a:lnTo>
                    <a:lnTo>
                      <a:pt x="113" y="1743"/>
                    </a:lnTo>
                    <a:lnTo>
                      <a:pt x="57" y="1912"/>
                    </a:lnTo>
                    <a:lnTo>
                      <a:pt x="57" y="2080"/>
                    </a:lnTo>
                    <a:lnTo>
                      <a:pt x="57" y="2249"/>
                    </a:lnTo>
                    <a:lnTo>
                      <a:pt x="113" y="2361"/>
                    </a:lnTo>
                    <a:lnTo>
                      <a:pt x="225" y="2305"/>
                    </a:lnTo>
                    <a:lnTo>
                      <a:pt x="619" y="2305"/>
                    </a:lnTo>
                    <a:lnTo>
                      <a:pt x="731" y="2249"/>
                    </a:lnTo>
                    <a:lnTo>
                      <a:pt x="900" y="2136"/>
                    </a:lnTo>
                    <a:lnTo>
                      <a:pt x="1012" y="2024"/>
                    </a:lnTo>
                    <a:lnTo>
                      <a:pt x="1068" y="1912"/>
                    </a:lnTo>
                    <a:lnTo>
                      <a:pt x="1068" y="1799"/>
                    </a:lnTo>
                    <a:lnTo>
                      <a:pt x="1068" y="1687"/>
                    </a:lnTo>
                    <a:lnTo>
                      <a:pt x="900" y="1687"/>
                    </a:lnTo>
                    <a:lnTo>
                      <a:pt x="843" y="1799"/>
                    </a:lnTo>
                    <a:lnTo>
                      <a:pt x="843" y="1799"/>
                    </a:lnTo>
                    <a:lnTo>
                      <a:pt x="843" y="1743"/>
                    </a:lnTo>
                    <a:lnTo>
                      <a:pt x="731" y="1574"/>
                    </a:lnTo>
                    <a:lnTo>
                      <a:pt x="619" y="1350"/>
                    </a:lnTo>
                    <a:lnTo>
                      <a:pt x="619" y="1181"/>
                    </a:lnTo>
                    <a:lnTo>
                      <a:pt x="619" y="956"/>
                    </a:lnTo>
                    <a:lnTo>
                      <a:pt x="619" y="844"/>
                    </a:lnTo>
                    <a:lnTo>
                      <a:pt x="506" y="731"/>
                    </a:lnTo>
                    <a:lnTo>
                      <a:pt x="394" y="563"/>
                    </a:lnTo>
                    <a:lnTo>
                      <a:pt x="338" y="394"/>
                    </a:lnTo>
                    <a:lnTo>
                      <a:pt x="281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D78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6" name="Google Shape;20906;p38"/>
              <p:cNvSpPr/>
              <p:nvPr/>
            </p:nvSpPr>
            <p:spPr>
              <a:xfrm>
                <a:off x="290100" y="1083500"/>
                <a:ext cx="19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013" extrusionOk="0">
                    <a:moveTo>
                      <a:pt x="450" y="0"/>
                    </a:moveTo>
                    <a:lnTo>
                      <a:pt x="394" y="113"/>
                    </a:lnTo>
                    <a:lnTo>
                      <a:pt x="394" y="169"/>
                    </a:lnTo>
                    <a:lnTo>
                      <a:pt x="282" y="113"/>
                    </a:lnTo>
                    <a:lnTo>
                      <a:pt x="225" y="113"/>
                    </a:lnTo>
                    <a:lnTo>
                      <a:pt x="113" y="169"/>
                    </a:lnTo>
                    <a:lnTo>
                      <a:pt x="57" y="225"/>
                    </a:lnTo>
                    <a:lnTo>
                      <a:pt x="113" y="338"/>
                    </a:lnTo>
                    <a:lnTo>
                      <a:pt x="113" y="619"/>
                    </a:lnTo>
                    <a:lnTo>
                      <a:pt x="57" y="731"/>
                    </a:lnTo>
                    <a:lnTo>
                      <a:pt x="1" y="843"/>
                    </a:lnTo>
                    <a:lnTo>
                      <a:pt x="113" y="843"/>
                    </a:lnTo>
                    <a:lnTo>
                      <a:pt x="169" y="900"/>
                    </a:lnTo>
                    <a:lnTo>
                      <a:pt x="338" y="1012"/>
                    </a:lnTo>
                    <a:lnTo>
                      <a:pt x="563" y="787"/>
                    </a:lnTo>
                    <a:lnTo>
                      <a:pt x="619" y="619"/>
                    </a:lnTo>
                    <a:lnTo>
                      <a:pt x="619" y="562"/>
                    </a:lnTo>
                    <a:lnTo>
                      <a:pt x="563" y="450"/>
                    </a:lnTo>
                    <a:lnTo>
                      <a:pt x="563" y="450"/>
                    </a:lnTo>
                    <a:lnTo>
                      <a:pt x="619" y="506"/>
                    </a:lnTo>
                    <a:lnTo>
                      <a:pt x="675" y="506"/>
                    </a:lnTo>
                    <a:lnTo>
                      <a:pt x="787" y="450"/>
                    </a:lnTo>
                    <a:lnTo>
                      <a:pt x="787" y="338"/>
                    </a:lnTo>
                    <a:lnTo>
                      <a:pt x="675" y="113"/>
                    </a:lnTo>
                    <a:lnTo>
                      <a:pt x="563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7" name="Google Shape;20907;p38"/>
              <p:cNvSpPr/>
              <p:nvPr/>
            </p:nvSpPr>
            <p:spPr>
              <a:xfrm>
                <a:off x="264800" y="1231025"/>
                <a:ext cx="42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39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226"/>
                    </a:lnTo>
                    <a:lnTo>
                      <a:pt x="1" y="338"/>
                    </a:lnTo>
                    <a:lnTo>
                      <a:pt x="57" y="338"/>
                    </a:lnTo>
                    <a:lnTo>
                      <a:pt x="170" y="282"/>
                    </a:lnTo>
                    <a:lnTo>
                      <a:pt x="170" y="170"/>
                    </a:lnTo>
                    <a:lnTo>
                      <a:pt x="170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968F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8" name="Google Shape;20908;p38"/>
              <p:cNvSpPr/>
              <p:nvPr/>
            </p:nvSpPr>
            <p:spPr>
              <a:xfrm>
                <a:off x="280275" y="12310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113" y="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113" y="1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9" name="Google Shape;20909;p38"/>
              <p:cNvSpPr/>
              <p:nvPr/>
            </p:nvSpPr>
            <p:spPr>
              <a:xfrm>
                <a:off x="262000" y="1328000"/>
                <a:ext cx="211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844" extrusionOk="0">
                    <a:moveTo>
                      <a:pt x="450" y="0"/>
                    </a:moveTo>
                    <a:lnTo>
                      <a:pt x="338" y="56"/>
                    </a:lnTo>
                    <a:lnTo>
                      <a:pt x="169" y="56"/>
                    </a:lnTo>
                    <a:lnTo>
                      <a:pt x="113" y="225"/>
                    </a:lnTo>
                    <a:lnTo>
                      <a:pt x="57" y="281"/>
                    </a:lnTo>
                    <a:lnTo>
                      <a:pt x="0" y="394"/>
                    </a:lnTo>
                    <a:lnTo>
                      <a:pt x="0" y="506"/>
                    </a:lnTo>
                    <a:lnTo>
                      <a:pt x="57" y="618"/>
                    </a:lnTo>
                    <a:lnTo>
                      <a:pt x="113" y="675"/>
                    </a:lnTo>
                    <a:lnTo>
                      <a:pt x="169" y="675"/>
                    </a:lnTo>
                    <a:lnTo>
                      <a:pt x="225" y="731"/>
                    </a:lnTo>
                    <a:lnTo>
                      <a:pt x="225" y="843"/>
                    </a:lnTo>
                    <a:lnTo>
                      <a:pt x="450" y="675"/>
                    </a:lnTo>
                    <a:lnTo>
                      <a:pt x="506" y="618"/>
                    </a:lnTo>
                    <a:lnTo>
                      <a:pt x="563" y="506"/>
                    </a:lnTo>
                    <a:lnTo>
                      <a:pt x="563" y="450"/>
                    </a:lnTo>
                    <a:lnTo>
                      <a:pt x="675" y="450"/>
                    </a:lnTo>
                    <a:lnTo>
                      <a:pt x="844" y="506"/>
                    </a:lnTo>
                    <a:lnTo>
                      <a:pt x="844" y="394"/>
                    </a:lnTo>
                    <a:lnTo>
                      <a:pt x="844" y="281"/>
                    </a:lnTo>
                    <a:lnTo>
                      <a:pt x="731" y="169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0" name="Google Shape;20910;p38"/>
              <p:cNvSpPr/>
              <p:nvPr/>
            </p:nvSpPr>
            <p:spPr>
              <a:xfrm>
                <a:off x="273250" y="1031500"/>
                <a:ext cx="37950" cy="73100"/>
              </a:xfrm>
              <a:custGeom>
                <a:avLst/>
                <a:gdLst/>
                <a:ahLst/>
                <a:cxnLst/>
                <a:rect l="l" t="t" r="r" b="b"/>
                <a:pathLst>
                  <a:path w="1518" h="2924" extrusionOk="0">
                    <a:moveTo>
                      <a:pt x="956" y="1"/>
                    </a:moveTo>
                    <a:lnTo>
                      <a:pt x="843" y="113"/>
                    </a:lnTo>
                    <a:lnTo>
                      <a:pt x="787" y="226"/>
                    </a:lnTo>
                    <a:lnTo>
                      <a:pt x="787" y="282"/>
                    </a:lnTo>
                    <a:lnTo>
                      <a:pt x="843" y="338"/>
                    </a:lnTo>
                    <a:lnTo>
                      <a:pt x="899" y="394"/>
                    </a:lnTo>
                    <a:lnTo>
                      <a:pt x="843" y="450"/>
                    </a:lnTo>
                    <a:lnTo>
                      <a:pt x="562" y="450"/>
                    </a:lnTo>
                    <a:lnTo>
                      <a:pt x="281" y="619"/>
                    </a:lnTo>
                    <a:lnTo>
                      <a:pt x="281" y="675"/>
                    </a:lnTo>
                    <a:lnTo>
                      <a:pt x="337" y="731"/>
                    </a:lnTo>
                    <a:lnTo>
                      <a:pt x="394" y="731"/>
                    </a:lnTo>
                    <a:lnTo>
                      <a:pt x="394" y="844"/>
                    </a:lnTo>
                    <a:lnTo>
                      <a:pt x="225" y="844"/>
                    </a:lnTo>
                    <a:lnTo>
                      <a:pt x="169" y="788"/>
                    </a:lnTo>
                    <a:lnTo>
                      <a:pt x="56" y="844"/>
                    </a:lnTo>
                    <a:lnTo>
                      <a:pt x="0" y="956"/>
                    </a:lnTo>
                    <a:lnTo>
                      <a:pt x="0" y="1069"/>
                    </a:lnTo>
                    <a:lnTo>
                      <a:pt x="0" y="1293"/>
                    </a:lnTo>
                    <a:lnTo>
                      <a:pt x="56" y="1406"/>
                    </a:lnTo>
                    <a:lnTo>
                      <a:pt x="169" y="1462"/>
                    </a:lnTo>
                    <a:lnTo>
                      <a:pt x="281" y="1575"/>
                    </a:lnTo>
                    <a:lnTo>
                      <a:pt x="281" y="1743"/>
                    </a:lnTo>
                    <a:lnTo>
                      <a:pt x="225" y="2024"/>
                    </a:lnTo>
                    <a:lnTo>
                      <a:pt x="225" y="2193"/>
                    </a:lnTo>
                    <a:lnTo>
                      <a:pt x="281" y="2249"/>
                    </a:lnTo>
                    <a:lnTo>
                      <a:pt x="394" y="2305"/>
                    </a:lnTo>
                    <a:lnTo>
                      <a:pt x="394" y="2361"/>
                    </a:lnTo>
                    <a:lnTo>
                      <a:pt x="337" y="2418"/>
                    </a:lnTo>
                    <a:lnTo>
                      <a:pt x="337" y="2474"/>
                    </a:lnTo>
                    <a:lnTo>
                      <a:pt x="394" y="2530"/>
                    </a:lnTo>
                    <a:lnTo>
                      <a:pt x="506" y="2530"/>
                    </a:lnTo>
                    <a:lnTo>
                      <a:pt x="562" y="2586"/>
                    </a:lnTo>
                    <a:lnTo>
                      <a:pt x="562" y="2642"/>
                    </a:lnTo>
                    <a:lnTo>
                      <a:pt x="506" y="2642"/>
                    </a:lnTo>
                    <a:lnTo>
                      <a:pt x="394" y="2699"/>
                    </a:lnTo>
                    <a:lnTo>
                      <a:pt x="281" y="2811"/>
                    </a:lnTo>
                    <a:lnTo>
                      <a:pt x="281" y="2867"/>
                    </a:lnTo>
                    <a:lnTo>
                      <a:pt x="337" y="2923"/>
                    </a:lnTo>
                    <a:lnTo>
                      <a:pt x="450" y="2923"/>
                    </a:lnTo>
                    <a:lnTo>
                      <a:pt x="618" y="2755"/>
                    </a:lnTo>
                    <a:lnTo>
                      <a:pt x="675" y="2642"/>
                    </a:lnTo>
                    <a:lnTo>
                      <a:pt x="675" y="2530"/>
                    </a:lnTo>
                    <a:lnTo>
                      <a:pt x="731" y="2474"/>
                    </a:lnTo>
                    <a:lnTo>
                      <a:pt x="787" y="2418"/>
                    </a:lnTo>
                    <a:lnTo>
                      <a:pt x="787" y="2249"/>
                    </a:lnTo>
                    <a:lnTo>
                      <a:pt x="843" y="2080"/>
                    </a:lnTo>
                    <a:lnTo>
                      <a:pt x="899" y="1968"/>
                    </a:lnTo>
                    <a:lnTo>
                      <a:pt x="956" y="1856"/>
                    </a:lnTo>
                    <a:lnTo>
                      <a:pt x="899" y="1687"/>
                    </a:lnTo>
                    <a:lnTo>
                      <a:pt x="843" y="1575"/>
                    </a:lnTo>
                    <a:lnTo>
                      <a:pt x="843" y="1518"/>
                    </a:lnTo>
                    <a:lnTo>
                      <a:pt x="843" y="1406"/>
                    </a:lnTo>
                    <a:lnTo>
                      <a:pt x="956" y="1350"/>
                    </a:lnTo>
                    <a:lnTo>
                      <a:pt x="1012" y="1237"/>
                    </a:lnTo>
                    <a:lnTo>
                      <a:pt x="1012" y="1181"/>
                    </a:lnTo>
                    <a:lnTo>
                      <a:pt x="956" y="1125"/>
                    </a:lnTo>
                    <a:lnTo>
                      <a:pt x="1012" y="1069"/>
                    </a:lnTo>
                    <a:lnTo>
                      <a:pt x="1068" y="900"/>
                    </a:lnTo>
                    <a:lnTo>
                      <a:pt x="956" y="788"/>
                    </a:lnTo>
                    <a:lnTo>
                      <a:pt x="843" y="731"/>
                    </a:lnTo>
                    <a:lnTo>
                      <a:pt x="843" y="675"/>
                    </a:lnTo>
                    <a:lnTo>
                      <a:pt x="843" y="619"/>
                    </a:lnTo>
                    <a:lnTo>
                      <a:pt x="899" y="563"/>
                    </a:lnTo>
                    <a:lnTo>
                      <a:pt x="1012" y="675"/>
                    </a:lnTo>
                    <a:lnTo>
                      <a:pt x="1518" y="675"/>
                    </a:lnTo>
                    <a:lnTo>
                      <a:pt x="1461" y="507"/>
                    </a:lnTo>
                    <a:lnTo>
                      <a:pt x="1349" y="450"/>
                    </a:lnTo>
                    <a:lnTo>
                      <a:pt x="1349" y="394"/>
                    </a:lnTo>
                    <a:lnTo>
                      <a:pt x="1293" y="282"/>
                    </a:lnTo>
                    <a:lnTo>
                      <a:pt x="1293" y="169"/>
                    </a:lnTo>
                    <a:lnTo>
                      <a:pt x="1405" y="113"/>
                    </a:lnTo>
                    <a:lnTo>
                      <a:pt x="1405" y="57"/>
                    </a:lnTo>
                    <a:lnTo>
                      <a:pt x="1405" y="1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1" name="Google Shape;20911;p38"/>
              <p:cNvSpPr/>
              <p:nvPr/>
            </p:nvSpPr>
            <p:spPr>
              <a:xfrm>
                <a:off x="284475" y="1023075"/>
                <a:ext cx="84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82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69" y="225"/>
                    </a:lnTo>
                    <a:lnTo>
                      <a:pt x="338" y="282"/>
                    </a:lnTo>
                    <a:lnTo>
                      <a:pt x="282" y="113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2" name="Google Shape;20912;p38"/>
              <p:cNvSpPr/>
              <p:nvPr/>
            </p:nvSpPr>
            <p:spPr>
              <a:xfrm>
                <a:off x="294325" y="1039925"/>
                <a:ext cx="42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27A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3" name="Google Shape;20913;p38"/>
              <p:cNvSpPr/>
              <p:nvPr/>
            </p:nvSpPr>
            <p:spPr>
              <a:xfrm>
                <a:off x="380025" y="1566875"/>
                <a:ext cx="35150" cy="7730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3092" extrusionOk="0">
                    <a:moveTo>
                      <a:pt x="788" y="0"/>
                    </a:moveTo>
                    <a:lnTo>
                      <a:pt x="507" y="225"/>
                    </a:lnTo>
                    <a:lnTo>
                      <a:pt x="226" y="450"/>
                    </a:lnTo>
                    <a:lnTo>
                      <a:pt x="169" y="562"/>
                    </a:lnTo>
                    <a:lnTo>
                      <a:pt x="113" y="731"/>
                    </a:lnTo>
                    <a:lnTo>
                      <a:pt x="1" y="1068"/>
                    </a:lnTo>
                    <a:lnTo>
                      <a:pt x="169" y="1349"/>
                    </a:lnTo>
                    <a:lnTo>
                      <a:pt x="226" y="1461"/>
                    </a:lnTo>
                    <a:lnTo>
                      <a:pt x="169" y="1630"/>
                    </a:lnTo>
                    <a:lnTo>
                      <a:pt x="226" y="1742"/>
                    </a:lnTo>
                    <a:lnTo>
                      <a:pt x="338" y="1855"/>
                    </a:lnTo>
                    <a:lnTo>
                      <a:pt x="394" y="1911"/>
                    </a:lnTo>
                    <a:lnTo>
                      <a:pt x="450" y="2248"/>
                    </a:lnTo>
                    <a:lnTo>
                      <a:pt x="563" y="2529"/>
                    </a:lnTo>
                    <a:lnTo>
                      <a:pt x="731" y="2754"/>
                    </a:lnTo>
                    <a:lnTo>
                      <a:pt x="956" y="2923"/>
                    </a:lnTo>
                    <a:lnTo>
                      <a:pt x="1012" y="3035"/>
                    </a:lnTo>
                    <a:lnTo>
                      <a:pt x="1125" y="3091"/>
                    </a:lnTo>
                    <a:lnTo>
                      <a:pt x="1181" y="3091"/>
                    </a:lnTo>
                    <a:lnTo>
                      <a:pt x="1294" y="3035"/>
                    </a:lnTo>
                    <a:lnTo>
                      <a:pt x="1294" y="2979"/>
                    </a:lnTo>
                    <a:lnTo>
                      <a:pt x="1294" y="2867"/>
                    </a:lnTo>
                    <a:lnTo>
                      <a:pt x="1237" y="2754"/>
                    </a:lnTo>
                    <a:lnTo>
                      <a:pt x="1237" y="2642"/>
                    </a:lnTo>
                    <a:lnTo>
                      <a:pt x="1125" y="2529"/>
                    </a:lnTo>
                    <a:lnTo>
                      <a:pt x="1069" y="2473"/>
                    </a:lnTo>
                    <a:lnTo>
                      <a:pt x="1069" y="2361"/>
                    </a:lnTo>
                    <a:lnTo>
                      <a:pt x="1125" y="2361"/>
                    </a:lnTo>
                    <a:lnTo>
                      <a:pt x="1237" y="2305"/>
                    </a:lnTo>
                    <a:lnTo>
                      <a:pt x="1294" y="2248"/>
                    </a:lnTo>
                    <a:lnTo>
                      <a:pt x="1350" y="2248"/>
                    </a:lnTo>
                    <a:lnTo>
                      <a:pt x="1406" y="2136"/>
                    </a:lnTo>
                    <a:lnTo>
                      <a:pt x="1350" y="2080"/>
                    </a:lnTo>
                    <a:lnTo>
                      <a:pt x="1294" y="2080"/>
                    </a:lnTo>
                    <a:lnTo>
                      <a:pt x="1294" y="2024"/>
                    </a:lnTo>
                    <a:lnTo>
                      <a:pt x="1294" y="1967"/>
                    </a:lnTo>
                    <a:lnTo>
                      <a:pt x="1294" y="1911"/>
                    </a:lnTo>
                    <a:lnTo>
                      <a:pt x="1237" y="1742"/>
                    </a:lnTo>
                    <a:lnTo>
                      <a:pt x="1181" y="1630"/>
                    </a:lnTo>
                    <a:lnTo>
                      <a:pt x="1069" y="1574"/>
                    </a:lnTo>
                    <a:lnTo>
                      <a:pt x="1012" y="1461"/>
                    </a:lnTo>
                    <a:lnTo>
                      <a:pt x="1012" y="1293"/>
                    </a:lnTo>
                    <a:lnTo>
                      <a:pt x="1012" y="1180"/>
                    </a:lnTo>
                    <a:lnTo>
                      <a:pt x="1012" y="1068"/>
                    </a:lnTo>
                    <a:lnTo>
                      <a:pt x="956" y="956"/>
                    </a:lnTo>
                    <a:lnTo>
                      <a:pt x="844" y="899"/>
                    </a:lnTo>
                    <a:lnTo>
                      <a:pt x="788" y="787"/>
                    </a:lnTo>
                    <a:lnTo>
                      <a:pt x="788" y="675"/>
                    </a:lnTo>
                    <a:lnTo>
                      <a:pt x="844" y="506"/>
                    </a:lnTo>
                    <a:lnTo>
                      <a:pt x="956" y="169"/>
                    </a:lnTo>
                    <a:lnTo>
                      <a:pt x="956" y="113"/>
                    </a:lnTo>
                    <a:lnTo>
                      <a:pt x="956" y="56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807B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4" name="Google Shape;20914;p38"/>
              <p:cNvSpPr/>
              <p:nvPr/>
            </p:nvSpPr>
            <p:spPr>
              <a:xfrm>
                <a:off x="396900" y="1641350"/>
                <a:ext cx="2250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462" extrusionOk="0">
                    <a:moveTo>
                      <a:pt x="337" y="0"/>
                    </a:moveTo>
                    <a:lnTo>
                      <a:pt x="225" y="112"/>
                    </a:lnTo>
                    <a:lnTo>
                      <a:pt x="113" y="225"/>
                    </a:lnTo>
                    <a:lnTo>
                      <a:pt x="56" y="618"/>
                    </a:lnTo>
                    <a:lnTo>
                      <a:pt x="0" y="956"/>
                    </a:lnTo>
                    <a:lnTo>
                      <a:pt x="0" y="1068"/>
                    </a:lnTo>
                    <a:lnTo>
                      <a:pt x="0" y="1180"/>
                    </a:lnTo>
                    <a:lnTo>
                      <a:pt x="0" y="1293"/>
                    </a:lnTo>
                    <a:lnTo>
                      <a:pt x="113" y="1405"/>
                    </a:lnTo>
                    <a:lnTo>
                      <a:pt x="113" y="1349"/>
                    </a:lnTo>
                    <a:lnTo>
                      <a:pt x="225" y="1237"/>
                    </a:lnTo>
                    <a:lnTo>
                      <a:pt x="225" y="1124"/>
                    </a:lnTo>
                    <a:lnTo>
                      <a:pt x="337" y="1068"/>
                    </a:lnTo>
                    <a:lnTo>
                      <a:pt x="394" y="1349"/>
                    </a:lnTo>
                    <a:lnTo>
                      <a:pt x="450" y="1461"/>
                    </a:lnTo>
                    <a:lnTo>
                      <a:pt x="731" y="1349"/>
                    </a:lnTo>
                    <a:lnTo>
                      <a:pt x="731" y="1293"/>
                    </a:lnTo>
                    <a:lnTo>
                      <a:pt x="731" y="1237"/>
                    </a:lnTo>
                    <a:lnTo>
                      <a:pt x="843" y="1124"/>
                    </a:lnTo>
                    <a:lnTo>
                      <a:pt x="900" y="1012"/>
                    </a:lnTo>
                    <a:lnTo>
                      <a:pt x="843" y="899"/>
                    </a:lnTo>
                    <a:lnTo>
                      <a:pt x="731" y="787"/>
                    </a:lnTo>
                    <a:lnTo>
                      <a:pt x="731" y="731"/>
                    </a:lnTo>
                    <a:lnTo>
                      <a:pt x="731" y="674"/>
                    </a:lnTo>
                    <a:lnTo>
                      <a:pt x="675" y="506"/>
                    </a:lnTo>
                    <a:lnTo>
                      <a:pt x="619" y="393"/>
                    </a:lnTo>
                    <a:lnTo>
                      <a:pt x="506" y="225"/>
                    </a:lnTo>
                    <a:lnTo>
                      <a:pt x="506" y="112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5" name="Google Shape;20915;p38"/>
              <p:cNvSpPr/>
              <p:nvPr/>
            </p:nvSpPr>
            <p:spPr>
              <a:xfrm>
                <a:off x="432025" y="1638525"/>
                <a:ext cx="183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6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57" y="225"/>
                    </a:lnTo>
                    <a:lnTo>
                      <a:pt x="225" y="450"/>
                    </a:lnTo>
                    <a:lnTo>
                      <a:pt x="225" y="563"/>
                    </a:lnTo>
                    <a:lnTo>
                      <a:pt x="225" y="619"/>
                    </a:lnTo>
                    <a:lnTo>
                      <a:pt x="281" y="675"/>
                    </a:lnTo>
                    <a:lnTo>
                      <a:pt x="394" y="675"/>
                    </a:lnTo>
                    <a:lnTo>
                      <a:pt x="506" y="619"/>
                    </a:lnTo>
                    <a:lnTo>
                      <a:pt x="562" y="506"/>
                    </a:lnTo>
                    <a:lnTo>
                      <a:pt x="562" y="394"/>
                    </a:lnTo>
                    <a:lnTo>
                      <a:pt x="619" y="338"/>
                    </a:lnTo>
                    <a:lnTo>
                      <a:pt x="731" y="169"/>
                    </a:lnTo>
                    <a:lnTo>
                      <a:pt x="619" y="113"/>
                    </a:lnTo>
                    <a:lnTo>
                      <a:pt x="450" y="1"/>
                    </a:lnTo>
                    <a:lnTo>
                      <a:pt x="338" y="1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6" name="Google Shape;20916;p38"/>
              <p:cNvSpPr/>
              <p:nvPr/>
            </p:nvSpPr>
            <p:spPr>
              <a:xfrm>
                <a:off x="403925" y="16877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7" name="Google Shape;20917;p38"/>
              <p:cNvSpPr/>
              <p:nvPr/>
            </p:nvSpPr>
            <p:spPr>
              <a:xfrm>
                <a:off x="465750" y="1637125"/>
                <a:ext cx="42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82" extrusionOk="0">
                    <a:moveTo>
                      <a:pt x="0" y="0"/>
                    </a:moveTo>
                    <a:lnTo>
                      <a:pt x="0" y="225"/>
                    </a:lnTo>
                    <a:lnTo>
                      <a:pt x="57" y="281"/>
                    </a:lnTo>
                    <a:lnTo>
                      <a:pt x="113" y="281"/>
                    </a:lnTo>
                    <a:lnTo>
                      <a:pt x="169" y="225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8" name="Google Shape;20918;p38"/>
              <p:cNvSpPr/>
              <p:nvPr/>
            </p:nvSpPr>
            <p:spPr>
              <a:xfrm>
                <a:off x="450300" y="1637125"/>
                <a:ext cx="56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226" extrusionOk="0">
                    <a:moveTo>
                      <a:pt x="169" y="0"/>
                    </a:moveTo>
                    <a:lnTo>
                      <a:pt x="0" y="225"/>
                    </a:lnTo>
                    <a:lnTo>
                      <a:pt x="225" y="225"/>
                    </a:lnTo>
                    <a:lnTo>
                      <a:pt x="225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9" name="Google Shape;20919;p38"/>
              <p:cNvSpPr/>
              <p:nvPr/>
            </p:nvSpPr>
            <p:spPr>
              <a:xfrm>
                <a:off x="464350" y="1627275"/>
                <a:ext cx="422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339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70"/>
                    </a:lnTo>
                    <a:lnTo>
                      <a:pt x="56" y="338"/>
                    </a:lnTo>
                    <a:lnTo>
                      <a:pt x="169" y="170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0" name="Google Shape;20920;p38"/>
              <p:cNvSpPr/>
              <p:nvPr/>
            </p:nvSpPr>
            <p:spPr>
              <a:xfrm>
                <a:off x="458725" y="16315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1" name="Google Shape;20921;p38"/>
              <p:cNvSpPr/>
              <p:nvPr/>
            </p:nvSpPr>
            <p:spPr>
              <a:xfrm>
                <a:off x="457325" y="1625875"/>
                <a:ext cx="28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56" y="1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2" name="Google Shape;20922;p38"/>
              <p:cNvSpPr/>
              <p:nvPr/>
            </p:nvSpPr>
            <p:spPr>
              <a:xfrm>
                <a:off x="278850" y="1573900"/>
                <a:ext cx="50625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3148" extrusionOk="0">
                    <a:moveTo>
                      <a:pt x="788" y="0"/>
                    </a:moveTo>
                    <a:lnTo>
                      <a:pt x="563" y="113"/>
                    </a:lnTo>
                    <a:lnTo>
                      <a:pt x="451" y="281"/>
                    </a:lnTo>
                    <a:lnTo>
                      <a:pt x="338" y="450"/>
                    </a:lnTo>
                    <a:lnTo>
                      <a:pt x="507" y="562"/>
                    </a:lnTo>
                    <a:lnTo>
                      <a:pt x="507" y="675"/>
                    </a:lnTo>
                    <a:lnTo>
                      <a:pt x="507" y="843"/>
                    </a:lnTo>
                    <a:lnTo>
                      <a:pt x="563" y="956"/>
                    </a:lnTo>
                    <a:lnTo>
                      <a:pt x="844" y="956"/>
                    </a:lnTo>
                    <a:lnTo>
                      <a:pt x="844" y="1068"/>
                    </a:lnTo>
                    <a:lnTo>
                      <a:pt x="844" y="1124"/>
                    </a:lnTo>
                    <a:lnTo>
                      <a:pt x="563" y="1124"/>
                    </a:lnTo>
                    <a:lnTo>
                      <a:pt x="394" y="1180"/>
                    </a:lnTo>
                    <a:lnTo>
                      <a:pt x="394" y="1349"/>
                    </a:lnTo>
                    <a:lnTo>
                      <a:pt x="394" y="1461"/>
                    </a:lnTo>
                    <a:lnTo>
                      <a:pt x="338" y="1574"/>
                    </a:lnTo>
                    <a:lnTo>
                      <a:pt x="57" y="1574"/>
                    </a:lnTo>
                    <a:lnTo>
                      <a:pt x="1" y="1630"/>
                    </a:lnTo>
                    <a:lnTo>
                      <a:pt x="1" y="1686"/>
                    </a:lnTo>
                    <a:lnTo>
                      <a:pt x="1" y="1743"/>
                    </a:lnTo>
                    <a:lnTo>
                      <a:pt x="113" y="1799"/>
                    </a:lnTo>
                    <a:lnTo>
                      <a:pt x="226" y="1855"/>
                    </a:lnTo>
                    <a:lnTo>
                      <a:pt x="338" y="1855"/>
                    </a:lnTo>
                    <a:lnTo>
                      <a:pt x="338" y="1911"/>
                    </a:lnTo>
                    <a:lnTo>
                      <a:pt x="338" y="2080"/>
                    </a:lnTo>
                    <a:lnTo>
                      <a:pt x="394" y="2192"/>
                    </a:lnTo>
                    <a:lnTo>
                      <a:pt x="507" y="2361"/>
                    </a:lnTo>
                    <a:lnTo>
                      <a:pt x="563" y="2417"/>
                    </a:lnTo>
                    <a:lnTo>
                      <a:pt x="563" y="2473"/>
                    </a:lnTo>
                    <a:lnTo>
                      <a:pt x="563" y="2586"/>
                    </a:lnTo>
                    <a:lnTo>
                      <a:pt x="619" y="2642"/>
                    </a:lnTo>
                    <a:lnTo>
                      <a:pt x="619" y="2698"/>
                    </a:lnTo>
                    <a:lnTo>
                      <a:pt x="619" y="2810"/>
                    </a:lnTo>
                    <a:lnTo>
                      <a:pt x="619" y="2867"/>
                    </a:lnTo>
                    <a:lnTo>
                      <a:pt x="563" y="2979"/>
                    </a:lnTo>
                    <a:lnTo>
                      <a:pt x="507" y="2979"/>
                    </a:lnTo>
                    <a:lnTo>
                      <a:pt x="451" y="3035"/>
                    </a:lnTo>
                    <a:lnTo>
                      <a:pt x="507" y="3148"/>
                    </a:lnTo>
                    <a:lnTo>
                      <a:pt x="1350" y="2810"/>
                    </a:lnTo>
                    <a:lnTo>
                      <a:pt x="1462" y="2810"/>
                    </a:lnTo>
                    <a:lnTo>
                      <a:pt x="1462" y="2867"/>
                    </a:lnTo>
                    <a:lnTo>
                      <a:pt x="1519" y="3035"/>
                    </a:lnTo>
                    <a:lnTo>
                      <a:pt x="1687" y="3091"/>
                    </a:lnTo>
                    <a:lnTo>
                      <a:pt x="1800" y="3035"/>
                    </a:lnTo>
                    <a:lnTo>
                      <a:pt x="1968" y="2810"/>
                    </a:lnTo>
                    <a:lnTo>
                      <a:pt x="1968" y="2642"/>
                    </a:lnTo>
                    <a:lnTo>
                      <a:pt x="1968" y="2417"/>
                    </a:lnTo>
                    <a:lnTo>
                      <a:pt x="1912" y="2248"/>
                    </a:lnTo>
                    <a:lnTo>
                      <a:pt x="2024" y="2080"/>
                    </a:lnTo>
                    <a:lnTo>
                      <a:pt x="2024" y="2024"/>
                    </a:lnTo>
                    <a:lnTo>
                      <a:pt x="1968" y="1967"/>
                    </a:lnTo>
                    <a:lnTo>
                      <a:pt x="1743" y="1967"/>
                    </a:lnTo>
                    <a:lnTo>
                      <a:pt x="1687" y="2024"/>
                    </a:lnTo>
                    <a:lnTo>
                      <a:pt x="1687" y="1967"/>
                    </a:lnTo>
                    <a:lnTo>
                      <a:pt x="1800" y="1799"/>
                    </a:lnTo>
                    <a:lnTo>
                      <a:pt x="1856" y="1574"/>
                    </a:lnTo>
                    <a:lnTo>
                      <a:pt x="1912" y="1349"/>
                    </a:lnTo>
                    <a:lnTo>
                      <a:pt x="1968" y="1124"/>
                    </a:lnTo>
                    <a:lnTo>
                      <a:pt x="1968" y="1012"/>
                    </a:lnTo>
                    <a:lnTo>
                      <a:pt x="1856" y="899"/>
                    </a:lnTo>
                    <a:lnTo>
                      <a:pt x="1575" y="843"/>
                    </a:lnTo>
                    <a:lnTo>
                      <a:pt x="1406" y="787"/>
                    </a:lnTo>
                    <a:lnTo>
                      <a:pt x="1350" y="618"/>
                    </a:lnTo>
                    <a:lnTo>
                      <a:pt x="1294" y="337"/>
                    </a:lnTo>
                    <a:lnTo>
                      <a:pt x="1294" y="225"/>
                    </a:lnTo>
                    <a:lnTo>
                      <a:pt x="1237" y="113"/>
                    </a:lnTo>
                    <a:lnTo>
                      <a:pt x="1125" y="56"/>
                    </a:lnTo>
                    <a:lnTo>
                      <a:pt x="1013" y="0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3" name="Google Shape;20923;p38"/>
              <p:cNvSpPr/>
              <p:nvPr/>
            </p:nvSpPr>
            <p:spPr>
              <a:xfrm>
                <a:off x="284475" y="1562650"/>
                <a:ext cx="54825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462" extrusionOk="0">
                    <a:moveTo>
                      <a:pt x="450" y="0"/>
                    </a:moveTo>
                    <a:lnTo>
                      <a:pt x="394" y="57"/>
                    </a:lnTo>
                    <a:lnTo>
                      <a:pt x="282" y="113"/>
                    </a:lnTo>
                    <a:lnTo>
                      <a:pt x="226" y="225"/>
                    </a:lnTo>
                    <a:lnTo>
                      <a:pt x="226" y="506"/>
                    </a:lnTo>
                    <a:lnTo>
                      <a:pt x="169" y="506"/>
                    </a:lnTo>
                    <a:lnTo>
                      <a:pt x="169" y="563"/>
                    </a:lnTo>
                    <a:lnTo>
                      <a:pt x="57" y="563"/>
                    </a:lnTo>
                    <a:lnTo>
                      <a:pt x="1" y="675"/>
                    </a:lnTo>
                    <a:lnTo>
                      <a:pt x="57" y="675"/>
                    </a:lnTo>
                    <a:lnTo>
                      <a:pt x="57" y="731"/>
                    </a:lnTo>
                    <a:lnTo>
                      <a:pt x="1" y="731"/>
                    </a:lnTo>
                    <a:lnTo>
                      <a:pt x="1" y="844"/>
                    </a:lnTo>
                    <a:lnTo>
                      <a:pt x="113" y="900"/>
                    </a:lnTo>
                    <a:lnTo>
                      <a:pt x="282" y="787"/>
                    </a:lnTo>
                    <a:lnTo>
                      <a:pt x="338" y="731"/>
                    </a:lnTo>
                    <a:lnTo>
                      <a:pt x="394" y="619"/>
                    </a:lnTo>
                    <a:lnTo>
                      <a:pt x="507" y="563"/>
                    </a:lnTo>
                    <a:lnTo>
                      <a:pt x="619" y="563"/>
                    </a:lnTo>
                    <a:lnTo>
                      <a:pt x="900" y="619"/>
                    </a:lnTo>
                    <a:lnTo>
                      <a:pt x="956" y="619"/>
                    </a:lnTo>
                    <a:lnTo>
                      <a:pt x="956" y="675"/>
                    </a:lnTo>
                    <a:lnTo>
                      <a:pt x="956" y="731"/>
                    </a:lnTo>
                    <a:lnTo>
                      <a:pt x="956" y="956"/>
                    </a:lnTo>
                    <a:lnTo>
                      <a:pt x="1012" y="1181"/>
                    </a:lnTo>
                    <a:lnTo>
                      <a:pt x="1125" y="1293"/>
                    </a:lnTo>
                    <a:lnTo>
                      <a:pt x="1237" y="1406"/>
                    </a:lnTo>
                    <a:lnTo>
                      <a:pt x="1350" y="1462"/>
                    </a:lnTo>
                    <a:lnTo>
                      <a:pt x="1575" y="1406"/>
                    </a:lnTo>
                    <a:lnTo>
                      <a:pt x="1631" y="1406"/>
                    </a:lnTo>
                    <a:lnTo>
                      <a:pt x="1799" y="1349"/>
                    </a:lnTo>
                    <a:lnTo>
                      <a:pt x="1856" y="1349"/>
                    </a:lnTo>
                    <a:lnTo>
                      <a:pt x="1856" y="1293"/>
                    </a:lnTo>
                    <a:lnTo>
                      <a:pt x="1912" y="1125"/>
                    </a:lnTo>
                    <a:lnTo>
                      <a:pt x="2137" y="1125"/>
                    </a:lnTo>
                    <a:lnTo>
                      <a:pt x="2193" y="1068"/>
                    </a:lnTo>
                    <a:lnTo>
                      <a:pt x="2137" y="900"/>
                    </a:lnTo>
                    <a:lnTo>
                      <a:pt x="2024" y="787"/>
                    </a:lnTo>
                    <a:lnTo>
                      <a:pt x="1968" y="619"/>
                    </a:lnTo>
                    <a:lnTo>
                      <a:pt x="1912" y="506"/>
                    </a:lnTo>
                    <a:lnTo>
                      <a:pt x="1799" y="394"/>
                    </a:lnTo>
                    <a:lnTo>
                      <a:pt x="1294" y="394"/>
                    </a:lnTo>
                    <a:lnTo>
                      <a:pt x="1012" y="338"/>
                    </a:lnTo>
                    <a:lnTo>
                      <a:pt x="788" y="225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rgbClr val="8F76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4" name="Google Shape;20924;p38"/>
              <p:cNvSpPr/>
              <p:nvPr/>
            </p:nvSpPr>
            <p:spPr>
              <a:xfrm>
                <a:off x="281675" y="1617450"/>
                <a:ext cx="112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619" extrusionOk="0">
                    <a:moveTo>
                      <a:pt x="225" y="1"/>
                    </a:moveTo>
                    <a:lnTo>
                      <a:pt x="113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57" y="282"/>
                    </a:lnTo>
                    <a:lnTo>
                      <a:pt x="0" y="282"/>
                    </a:lnTo>
                    <a:lnTo>
                      <a:pt x="0" y="338"/>
                    </a:lnTo>
                    <a:lnTo>
                      <a:pt x="0" y="450"/>
                    </a:lnTo>
                    <a:lnTo>
                      <a:pt x="169" y="506"/>
                    </a:lnTo>
                    <a:lnTo>
                      <a:pt x="281" y="563"/>
                    </a:lnTo>
                    <a:lnTo>
                      <a:pt x="394" y="619"/>
                    </a:lnTo>
                    <a:lnTo>
                      <a:pt x="394" y="506"/>
                    </a:lnTo>
                    <a:lnTo>
                      <a:pt x="281" y="338"/>
                    </a:lnTo>
                    <a:lnTo>
                      <a:pt x="281" y="282"/>
                    </a:lnTo>
                    <a:lnTo>
                      <a:pt x="394" y="225"/>
                    </a:lnTo>
                    <a:lnTo>
                      <a:pt x="450" y="169"/>
                    </a:lnTo>
                    <a:lnTo>
                      <a:pt x="450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5" name="Google Shape;20925;p38"/>
              <p:cNvSpPr/>
              <p:nvPr/>
            </p:nvSpPr>
            <p:spPr>
              <a:xfrm>
                <a:off x="276050" y="16315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225"/>
                    </a:lnTo>
                    <a:lnTo>
                      <a:pt x="1" y="282"/>
                    </a:lnTo>
                    <a:lnTo>
                      <a:pt x="225" y="338"/>
                    </a:lnTo>
                    <a:lnTo>
                      <a:pt x="282" y="225"/>
                    </a:lnTo>
                    <a:lnTo>
                      <a:pt x="225" y="113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6" name="Google Shape;20926;p38"/>
              <p:cNvSpPr/>
              <p:nvPr/>
            </p:nvSpPr>
            <p:spPr>
              <a:xfrm>
                <a:off x="280275" y="1624475"/>
                <a:ext cx="562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33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6" y="338"/>
                    </a:lnTo>
                    <a:lnTo>
                      <a:pt x="113" y="338"/>
                    </a:lnTo>
                    <a:lnTo>
                      <a:pt x="225" y="225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7" name="Google Shape;20927;p38"/>
              <p:cNvSpPr/>
              <p:nvPr/>
            </p:nvSpPr>
            <p:spPr>
              <a:xfrm>
                <a:off x="281675" y="1578100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113" y="226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77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8" name="Google Shape;20928;p38"/>
              <p:cNvSpPr/>
              <p:nvPr/>
            </p:nvSpPr>
            <p:spPr>
              <a:xfrm>
                <a:off x="292925" y="164415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56" y="0"/>
                    </a:moveTo>
                    <a:lnTo>
                      <a:pt x="0" y="169"/>
                    </a:lnTo>
                    <a:lnTo>
                      <a:pt x="169" y="113"/>
                    </a:lnTo>
                    <a:lnTo>
                      <a:pt x="112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9" name="Google Shape;20929;p38"/>
              <p:cNvSpPr/>
              <p:nvPr/>
            </p:nvSpPr>
            <p:spPr>
              <a:xfrm>
                <a:off x="291500" y="1632900"/>
                <a:ext cx="2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82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1" y="226"/>
                    </a:lnTo>
                    <a:lnTo>
                      <a:pt x="1" y="282"/>
                    </a:lnTo>
                    <a:lnTo>
                      <a:pt x="113" y="282"/>
                    </a:lnTo>
                    <a:lnTo>
                      <a:pt x="113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0" name="Google Shape;20930;p38"/>
              <p:cNvSpPr/>
              <p:nvPr/>
            </p:nvSpPr>
            <p:spPr>
              <a:xfrm>
                <a:off x="290100" y="1648375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16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1" name="Google Shape;20931;p38"/>
              <p:cNvSpPr/>
              <p:nvPr/>
            </p:nvSpPr>
            <p:spPr>
              <a:xfrm>
                <a:off x="270425" y="16343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2" name="Google Shape;20932;p38"/>
              <p:cNvSpPr/>
              <p:nvPr/>
            </p:nvSpPr>
            <p:spPr>
              <a:xfrm>
                <a:off x="262000" y="1638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3" name="Google Shape;20933;p38"/>
              <p:cNvSpPr/>
              <p:nvPr/>
            </p:nvSpPr>
            <p:spPr>
              <a:xfrm>
                <a:off x="266225" y="16202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578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4" name="Google Shape;20934;p38"/>
              <p:cNvSpPr/>
              <p:nvPr/>
            </p:nvSpPr>
            <p:spPr>
              <a:xfrm>
                <a:off x="276050" y="16371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5" name="Google Shape;20935;p38"/>
              <p:cNvSpPr/>
              <p:nvPr/>
            </p:nvSpPr>
            <p:spPr>
              <a:xfrm>
                <a:off x="281675" y="16343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13"/>
                    </a:moveTo>
                    <a:lnTo>
                      <a:pt x="57" y="11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7" y="113"/>
                    </a:lnTo>
                    <a:lnTo>
                      <a:pt x="57" y="113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6" name="Google Shape;20936;p38"/>
              <p:cNvSpPr/>
              <p:nvPr/>
            </p:nvSpPr>
            <p:spPr>
              <a:xfrm>
                <a:off x="283075" y="16216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7" name="Google Shape;20937;p38"/>
              <p:cNvSpPr/>
              <p:nvPr/>
            </p:nvSpPr>
            <p:spPr>
              <a:xfrm>
                <a:off x="290100" y="16371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8" name="Google Shape;20938;p38"/>
              <p:cNvSpPr/>
              <p:nvPr/>
            </p:nvSpPr>
            <p:spPr>
              <a:xfrm>
                <a:off x="314000" y="1642750"/>
                <a:ext cx="30925" cy="37950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518" extrusionOk="0">
                    <a:moveTo>
                      <a:pt x="562" y="0"/>
                    </a:moveTo>
                    <a:lnTo>
                      <a:pt x="450" y="56"/>
                    </a:lnTo>
                    <a:lnTo>
                      <a:pt x="394" y="113"/>
                    </a:lnTo>
                    <a:lnTo>
                      <a:pt x="337" y="225"/>
                    </a:lnTo>
                    <a:lnTo>
                      <a:pt x="281" y="225"/>
                    </a:lnTo>
                    <a:lnTo>
                      <a:pt x="113" y="281"/>
                    </a:lnTo>
                    <a:lnTo>
                      <a:pt x="169" y="394"/>
                    </a:lnTo>
                    <a:lnTo>
                      <a:pt x="169" y="562"/>
                    </a:lnTo>
                    <a:lnTo>
                      <a:pt x="113" y="675"/>
                    </a:lnTo>
                    <a:lnTo>
                      <a:pt x="0" y="843"/>
                    </a:lnTo>
                    <a:lnTo>
                      <a:pt x="169" y="956"/>
                    </a:lnTo>
                    <a:lnTo>
                      <a:pt x="337" y="1012"/>
                    </a:lnTo>
                    <a:lnTo>
                      <a:pt x="506" y="956"/>
                    </a:lnTo>
                    <a:lnTo>
                      <a:pt x="618" y="843"/>
                    </a:lnTo>
                    <a:lnTo>
                      <a:pt x="506" y="1068"/>
                    </a:lnTo>
                    <a:lnTo>
                      <a:pt x="450" y="1237"/>
                    </a:lnTo>
                    <a:lnTo>
                      <a:pt x="506" y="1349"/>
                    </a:lnTo>
                    <a:lnTo>
                      <a:pt x="675" y="1462"/>
                    </a:lnTo>
                    <a:lnTo>
                      <a:pt x="787" y="1462"/>
                    </a:lnTo>
                    <a:lnTo>
                      <a:pt x="956" y="1518"/>
                    </a:lnTo>
                    <a:lnTo>
                      <a:pt x="1124" y="1405"/>
                    </a:lnTo>
                    <a:lnTo>
                      <a:pt x="1124" y="1349"/>
                    </a:lnTo>
                    <a:lnTo>
                      <a:pt x="1124" y="1293"/>
                    </a:lnTo>
                    <a:lnTo>
                      <a:pt x="1124" y="1237"/>
                    </a:lnTo>
                    <a:lnTo>
                      <a:pt x="1068" y="1124"/>
                    </a:lnTo>
                    <a:lnTo>
                      <a:pt x="1124" y="1012"/>
                    </a:lnTo>
                    <a:lnTo>
                      <a:pt x="1237" y="900"/>
                    </a:lnTo>
                    <a:lnTo>
                      <a:pt x="1237" y="787"/>
                    </a:lnTo>
                    <a:lnTo>
                      <a:pt x="1237" y="675"/>
                    </a:lnTo>
                    <a:lnTo>
                      <a:pt x="1124" y="562"/>
                    </a:lnTo>
                    <a:lnTo>
                      <a:pt x="1068" y="450"/>
                    </a:lnTo>
                    <a:lnTo>
                      <a:pt x="956" y="394"/>
                    </a:lnTo>
                    <a:lnTo>
                      <a:pt x="787" y="169"/>
                    </a:lnTo>
                    <a:lnTo>
                      <a:pt x="731" y="56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7E69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9" name="Google Shape;20939;p38"/>
              <p:cNvSpPr/>
              <p:nvPr/>
            </p:nvSpPr>
            <p:spPr>
              <a:xfrm>
                <a:off x="314000" y="1662425"/>
                <a:ext cx="2110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844" h="1181" extrusionOk="0">
                    <a:moveTo>
                      <a:pt x="675" y="0"/>
                    </a:moveTo>
                    <a:lnTo>
                      <a:pt x="562" y="56"/>
                    </a:lnTo>
                    <a:lnTo>
                      <a:pt x="394" y="113"/>
                    </a:lnTo>
                    <a:lnTo>
                      <a:pt x="281" y="113"/>
                    </a:lnTo>
                    <a:lnTo>
                      <a:pt x="0" y="56"/>
                    </a:lnTo>
                    <a:lnTo>
                      <a:pt x="0" y="169"/>
                    </a:lnTo>
                    <a:lnTo>
                      <a:pt x="56" y="225"/>
                    </a:lnTo>
                    <a:lnTo>
                      <a:pt x="56" y="281"/>
                    </a:lnTo>
                    <a:lnTo>
                      <a:pt x="56" y="337"/>
                    </a:lnTo>
                    <a:lnTo>
                      <a:pt x="113" y="394"/>
                    </a:lnTo>
                    <a:lnTo>
                      <a:pt x="113" y="787"/>
                    </a:lnTo>
                    <a:lnTo>
                      <a:pt x="169" y="956"/>
                    </a:lnTo>
                    <a:lnTo>
                      <a:pt x="225" y="1124"/>
                    </a:lnTo>
                    <a:lnTo>
                      <a:pt x="337" y="1124"/>
                    </a:lnTo>
                    <a:lnTo>
                      <a:pt x="450" y="1180"/>
                    </a:lnTo>
                    <a:lnTo>
                      <a:pt x="506" y="1180"/>
                    </a:lnTo>
                    <a:lnTo>
                      <a:pt x="562" y="1124"/>
                    </a:lnTo>
                    <a:lnTo>
                      <a:pt x="618" y="956"/>
                    </a:lnTo>
                    <a:lnTo>
                      <a:pt x="675" y="675"/>
                    </a:lnTo>
                    <a:lnTo>
                      <a:pt x="562" y="618"/>
                    </a:lnTo>
                    <a:lnTo>
                      <a:pt x="506" y="506"/>
                    </a:lnTo>
                    <a:lnTo>
                      <a:pt x="562" y="337"/>
                    </a:lnTo>
                    <a:lnTo>
                      <a:pt x="618" y="169"/>
                    </a:lnTo>
                    <a:lnTo>
                      <a:pt x="675" y="113"/>
                    </a:lnTo>
                    <a:lnTo>
                      <a:pt x="843" y="113"/>
                    </a:lnTo>
                    <a:lnTo>
                      <a:pt x="843" y="56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795C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0" name="Google Shape;20940;p38"/>
              <p:cNvSpPr/>
              <p:nvPr/>
            </p:nvSpPr>
            <p:spPr>
              <a:xfrm>
                <a:off x="314000" y="1672250"/>
                <a:ext cx="562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732" extrusionOk="0">
                    <a:moveTo>
                      <a:pt x="113" y="1"/>
                    </a:moveTo>
                    <a:lnTo>
                      <a:pt x="0" y="225"/>
                    </a:lnTo>
                    <a:lnTo>
                      <a:pt x="0" y="450"/>
                    </a:lnTo>
                    <a:lnTo>
                      <a:pt x="56" y="450"/>
                    </a:lnTo>
                    <a:lnTo>
                      <a:pt x="113" y="506"/>
                    </a:lnTo>
                    <a:lnTo>
                      <a:pt x="113" y="563"/>
                    </a:lnTo>
                    <a:lnTo>
                      <a:pt x="113" y="619"/>
                    </a:lnTo>
                    <a:lnTo>
                      <a:pt x="169" y="731"/>
                    </a:lnTo>
                    <a:lnTo>
                      <a:pt x="225" y="731"/>
                    </a:lnTo>
                    <a:lnTo>
                      <a:pt x="225" y="338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E69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1" name="Google Shape;20941;p38"/>
              <p:cNvSpPr/>
              <p:nvPr/>
            </p:nvSpPr>
            <p:spPr>
              <a:xfrm>
                <a:off x="314000" y="1666625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113" y="226"/>
                    </a:lnTo>
                    <a:lnTo>
                      <a:pt x="113" y="113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E69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2" name="Google Shape;20942;p38"/>
              <p:cNvSpPr/>
              <p:nvPr/>
            </p:nvSpPr>
            <p:spPr>
              <a:xfrm>
                <a:off x="382850" y="1190300"/>
                <a:ext cx="71675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2867" h="2923" extrusionOk="0">
                    <a:moveTo>
                      <a:pt x="506" y="0"/>
                    </a:moveTo>
                    <a:lnTo>
                      <a:pt x="394" y="112"/>
                    </a:lnTo>
                    <a:lnTo>
                      <a:pt x="337" y="225"/>
                    </a:lnTo>
                    <a:lnTo>
                      <a:pt x="281" y="337"/>
                    </a:lnTo>
                    <a:lnTo>
                      <a:pt x="337" y="450"/>
                    </a:lnTo>
                    <a:lnTo>
                      <a:pt x="337" y="506"/>
                    </a:lnTo>
                    <a:lnTo>
                      <a:pt x="225" y="450"/>
                    </a:lnTo>
                    <a:lnTo>
                      <a:pt x="56" y="562"/>
                    </a:lnTo>
                    <a:lnTo>
                      <a:pt x="0" y="618"/>
                    </a:lnTo>
                    <a:lnTo>
                      <a:pt x="0" y="731"/>
                    </a:lnTo>
                    <a:lnTo>
                      <a:pt x="56" y="787"/>
                    </a:lnTo>
                    <a:lnTo>
                      <a:pt x="113" y="787"/>
                    </a:lnTo>
                    <a:lnTo>
                      <a:pt x="281" y="731"/>
                    </a:lnTo>
                    <a:lnTo>
                      <a:pt x="337" y="731"/>
                    </a:lnTo>
                    <a:lnTo>
                      <a:pt x="225" y="787"/>
                    </a:lnTo>
                    <a:lnTo>
                      <a:pt x="225" y="843"/>
                    </a:lnTo>
                    <a:lnTo>
                      <a:pt x="281" y="1012"/>
                    </a:lnTo>
                    <a:lnTo>
                      <a:pt x="337" y="1124"/>
                    </a:lnTo>
                    <a:lnTo>
                      <a:pt x="281" y="1237"/>
                    </a:lnTo>
                    <a:lnTo>
                      <a:pt x="225" y="1237"/>
                    </a:lnTo>
                    <a:lnTo>
                      <a:pt x="225" y="1405"/>
                    </a:lnTo>
                    <a:lnTo>
                      <a:pt x="337" y="1574"/>
                    </a:lnTo>
                    <a:lnTo>
                      <a:pt x="618" y="1686"/>
                    </a:lnTo>
                    <a:lnTo>
                      <a:pt x="675" y="1742"/>
                    </a:lnTo>
                    <a:lnTo>
                      <a:pt x="731" y="1855"/>
                    </a:lnTo>
                    <a:lnTo>
                      <a:pt x="731" y="2023"/>
                    </a:lnTo>
                    <a:lnTo>
                      <a:pt x="675" y="2080"/>
                    </a:lnTo>
                    <a:lnTo>
                      <a:pt x="506" y="2080"/>
                    </a:lnTo>
                    <a:lnTo>
                      <a:pt x="450" y="2136"/>
                    </a:lnTo>
                    <a:lnTo>
                      <a:pt x="450" y="2248"/>
                    </a:lnTo>
                    <a:lnTo>
                      <a:pt x="450" y="2304"/>
                    </a:lnTo>
                    <a:lnTo>
                      <a:pt x="731" y="2417"/>
                    </a:lnTo>
                    <a:lnTo>
                      <a:pt x="1012" y="2529"/>
                    </a:lnTo>
                    <a:lnTo>
                      <a:pt x="1181" y="2585"/>
                    </a:lnTo>
                    <a:lnTo>
                      <a:pt x="1237" y="2642"/>
                    </a:lnTo>
                    <a:lnTo>
                      <a:pt x="1349" y="2698"/>
                    </a:lnTo>
                    <a:lnTo>
                      <a:pt x="1405" y="2754"/>
                    </a:lnTo>
                    <a:lnTo>
                      <a:pt x="1462" y="2754"/>
                    </a:lnTo>
                    <a:lnTo>
                      <a:pt x="1574" y="2642"/>
                    </a:lnTo>
                    <a:lnTo>
                      <a:pt x="1686" y="2585"/>
                    </a:lnTo>
                    <a:lnTo>
                      <a:pt x="1743" y="2529"/>
                    </a:lnTo>
                    <a:lnTo>
                      <a:pt x="1855" y="2529"/>
                    </a:lnTo>
                    <a:lnTo>
                      <a:pt x="1743" y="2585"/>
                    </a:lnTo>
                    <a:lnTo>
                      <a:pt x="1686" y="2585"/>
                    </a:lnTo>
                    <a:lnTo>
                      <a:pt x="1630" y="2642"/>
                    </a:lnTo>
                    <a:lnTo>
                      <a:pt x="1686" y="2754"/>
                    </a:lnTo>
                    <a:lnTo>
                      <a:pt x="1743" y="2866"/>
                    </a:lnTo>
                    <a:lnTo>
                      <a:pt x="1911" y="2923"/>
                    </a:lnTo>
                    <a:lnTo>
                      <a:pt x="2080" y="2866"/>
                    </a:lnTo>
                    <a:lnTo>
                      <a:pt x="2305" y="2754"/>
                    </a:lnTo>
                    <a:lnTo>
                      <a:pt x="2417" y="2642"/>
                    </a:lnTo>
                    <a:lnTo>
                      <a:pt x="2473" y="2585"/>
                    </a:lnTo>
                    <a:lnTo>
                      <a:pt x="2586" y="2585"/>
                    </a:lnTo>
                    <a:lnTo>
                      <a:pt x="2754" y="2642"/>
                    </a:lnTo>
                    <a:lnTo>
                      <a:pt x="2810" y="2585"/>
                    </a:lnTo>
                    <a:lnTo>
                      <a:pt x="2867" y="2529"/>
                    </a:lnTo>
                    <a:lnTo>
                      <a:pt x="2867" y="2417"/>
                    </a:lnTo>
                    <a:lnTo>
                      <a:pt x="2810" y="2361"/>
                    </a:lnTo>
                    <a:lnTo>
                      <a:pt x="2642" y="2248"/>
                    </a:lnTo>
                    <a:lnTo>
                      <a:pt x="2754" y="2248"/>
                    </a:lnTo>
                    <a:lnTo>
                      <a:pt x="2810" y="2192"/>
                    </a:lnTo>
                    <a:lnTo>
                      <a:pt x="2754" y="2080"/>
                    </a:lnTo>
                    <a:lnTo>
                      <a:pt x="2642" y="1911"/>
                    </a:lnTo>
                    <a:lnTo>
                      <a:pt x="2473" y="1855"/>
                    </a:lnTo>
                    <a:lnTo>
                      <a:pt x="2305" y="1911"/>
                    </a:lnTo>
                    <a:lnTo>
                      <a:pt x="2136" y="2023"/>
                    </a:lnTo>
                    <a:lnTo>
                      <a:pt x="2136" y="2023"/>
                    </a:lnTo>
                    <a:lnTo>
                      <a:pt x="2305" y="1799"/>
                    </a:lnTo>
                    <a:lnTo>
                      <a:pt x="2361" y="1742"/>
                    </a:lnTo>
                    <a:lnTo>
                      <a:pt x="2361" y="1574"/>
                    </a:lnTo>
                    <a:lnTo>
                      <a:pt x="2305" y="1518"/>
                    </a:lnTo>
                    <a:lnTo>
                      <a:pt x="2248" y="1461"/>
                    </a:lnTo>
                    <a:lnTo>
                      <a:pt x="2136" y="1405"/>
                    </a:lnTo>
                    <a:lnTo>
                      <a:pt x="2024" y="1405"/>
                    </a:lnTo>
                    <a:lnTo>
                      <a:pt x="1855" y="1461"/>
                    </a:lnTo>
                    <a:lnTo>
                      <a:pt x="1743" y="1461"/>
                    </a:lnTo>
                    <a:lnTo>
                      <a:pt x="1630" y="1405"/>
                    </a:lnTo>
                    <a:lnTo>
                      <a:pt x="1630" y="1293"/>
                    </a:lnTo>
                    <a:lnTo>
                      <a:pt x="1518" y="1180"/>
                    </a:lnTo>
                    <a:lnTo>
                      <a:pt x="1237" y="1180"/>
                    </a:lnTo>
                    <a:lnTo>
                      <a:pt x="1237" y="1068"/>
                    </a:lnTo>
                    <a:lnTo>
                      <a:pt x="1181" y="1012"/>
                    </a:lnTo>
                    <a:lnTo>
                      <a:pt x="1237" y="955"/>
                    </a:lnTo>
                    <a:lnTo>
                      <a:pt x="1349" y="955"/>
                    </a:lnTo>
                    <a:lnTo>
                      <a:pt x="1462" y="899"/>
                    </a:lnTo>
                    <a:lnTo>
                      <a:pt x="1462" y="787"/>
                    </a:lnTo>
                    <a:lnTo>
                      <a:pt x="1405" y="562"/>
                    </a:lnTo>
                    <a:lnTo>
                      <a:pt x="1293" y="393"/>
                    </a:lnTo>
                    <a:lnTo>
                      <a:pt x="1181" y="450"/>
                    </a:lnTo>
                    <a:lnTo>
                      <a:pt x="1124" y="337"/>
                    </a:lnTo>
                    <a:lnTo>
                      <a:pt x="1012" y="225"/>
                    </a:lnTo>
                    <a:lnTo>
                      <a:pt x="675" y="225"/>
                    </a:lnTo>
                    <a:lnTo>
                      <a:pt x="731" y="169"/>
                    </a:lnTo>
                    <a:lnTo>
                      <a:pt x="731" y="56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95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3" name="Google Shape;20943;p38"/>
              <p:cNvSpPr/>
              <p:nvPr/>
            </p:nvSpPr>
            <p:spPr>
              <a:xfrm>
                <a:off x="415150" y="1209950"/>
                <a:ext cx="57650" cy="78725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3149" extrusionOk="0">
                    <a:moveTo>
                      <a:pt x="1237" y="2362"/>
                    </a:moveTo>
                    <a:lnTo>
                      <a:pt x="1237" y="2418"/>
                    </a:lnTo>
                    <a:lnTo>
                      <a:pt x="1181" y="2362"/>
                    </a:lnTo>
                    <a:close/>
                    <a:moveTo>
                      <a:pt x="1294" y="1"/>
                    </a:moveTo>
                    <a:lnTo>
                      <a:pt x="1181" y="282"/>
                    </a:lnTo>
                    <a:lnTo>
                      <a:pt x="1069" y="394"/>
                    </a:lnTo>
                    <a:lnTo>
                      <a:pt x="900" y="451"/>
                    </a:lnTo>
                    <a:lnTo>
                      <a:pt x="844" y="507"/>
                    </a:lnTo>
                    <a:lnTo>
                      <a:pt x="732" y="563"/>
                    </a:lnTo>
                    <a:lnTo>
                      <a:pt x="732" y="619"/>
                    </a:lnTo>
                    <a:lnTo>
                      <a:pt x="956" y="732"/>
                    </a:lnTo>
                    <a:lnTo>
                      <a:pt x="1013" y="788"/>
                    </a:lnTo>
                    <a:lnTo>
                      <a:pt x="1013" y="844"/>
                    </a:lnTo>
                    <a:lnTo>
                      <a:pt x="956" y="956"/>
                    </a:lnTo>
                    <a:lnTo>
                      <a:pt x="900" y="1013"/>
                    </a:lnTo>
                    <a:lnTo>
                      <a:pt x="844" y="1069"/>
                    </a:lnTo>
                    <a:lnTo>
                      <a:pt x="732" y="1069"/>
                    </a:lnTo>
                    <a:lnTo>
                      <a:pt x="675" y="1125"/>
                    </a:lnTo>
                    <a:lnTo>
                      <a:pt x="732" y="1181"/>
                    </a:lnTo>
                    <a:lnTo>
                      <a:pt x="788" y="1294"/>
                    </a:lnTo>
                    <a:lnTo>
                      <a:pt x="900" y="1350"/>
                    </a:lnTo>
                    <a:lnTo>
                      <a:pt x="1181" y="1125"/>
                    </a:lnTo>
                    <a:lnTo>
                      <a:pt x="1406" y="1350"/>
                    </a:lnTo>
                    <a:lnTo>
                      <a:pt x="1406" y="1406"/>
                    </a:lnTo>
                    <a:lnTo>
                      <a:pt x="1294" y="1406"/>
                    </a:lnTo>
                    <a:lnTo>
                      <a:pt x="1406" y="1575"/>
                    </a:lnTo>
                    <a:lnTo>
                      <a:pt x="1462" y="1687"/>
                    </a:lnTo>
                    <a:lnTo>
                      <a:pt x="1518" y="1743"/>
                    </a:lnTo>
                    <a:lnTo>
                      <a:pt x="1125" y="1631"/>
                    </a:lnTo>
                    <a:lnTo>
                      <a:pt x="1013" y="1687"/>
                    </a:lnTo>
                    <a:lnTo>
                      <a:pt x="1013" y="1743"/>
                    </a:lnTo>
                    <a:lnTo>
                      <a:pt x="1013" y="1856"/>
                    </a:lnTo>
                    <a:lnTo>
                      <a:pt x="956" y="1912"/>
                    </a:lnTo>
                    <a:lnTo>
                      <a:pt x="788" y="1968"/>
                    </a:lnTo>
                    <a:lnTo>
                      <a:pt x="675" y="2024"/>
                    </a:lnTo>
                    <a:lnTo>
                      <a:pt x="563" y="2024"/>
                    </a:lnTo>
                    <a:lnTo>
                      <a:pt x="451" y="1968"/>
                    </a:lnTo>
                    <a:lnTo>
                      <a:pt x="394" y="1856"/>
                    </a:lnTo>
                    <a:lnTo>
                      <a:pt x="619" y="1856"/>
                    </a:lnTo>
                    <a:lnTo>
                      <a:pt x="675" y="1799"/>
                    </a:lnTo>
                    <a:lnTo>
                      <a:pt x="732" y="1743"/>
                    </a:lnTo>
                    <a:lnTo>
                      <a:pt x="732" y="1687"/>
                    </a:lnTo>
                    <a:lnTo>
                      <a:pt x="732" y="1631"/>
                    </a:lnTo>
                    <a:lnTo>
                      <a:pt x="619" y="1631"/>
                    </a:lnTo>
                    <a:lnTo>
                      <a:pt x="451" y="1687"/>
                    </a:lnTo>
                    <a:lnTo>
                      <a:pt x="282" y="1799"/>
                    </a:lnTo>
                    <a:lnTo>
                      <a:pt x="170" y="1912"/>
                    </a:lnTo>
                    <a:lnTo>
                      <a:pt x="1" y="1912"/>
                    </a:lnTo>
                    <a:lnTo>
                      <a:pt x="1" y="1968"/>
                    </a:lnTo>
                    <a:lnTo>
                      <a:pt x="57" y="2249"/>
                    </a:lnTo>
                    <a:lnTo>
                      <a:pt x="57" y="2305"/>
                    </a:lnTo>
                    <a:lnTo>
                      <a:pt x="113" y="2418"/>
                    </a:lnTo>
                    <a:lnTo>
                      <a:pt x="226" y="2474"/>
                    </a:lnTo>
                    <a:lnTo>
                      <a:pt x="394" y="2586"/>
                    </a:lnTo>
                    <a:lnTo>
                      <a:pt x="563" y="2643"/>
                    </a:lnTo>
                    <a:lnTo>
                      <a:pt x="675" y="2699"/>
                    </a:lnTo>
                    <a:lnTo>
                      <a:pt x="844" y="2811"/>
                    </a:lnTo>
                    <a:lnTo>
                      <a:pt x="1013" y="2924"/>
                    </a:lnTo>
                    <a:lnTo>
                      <a:pt x="1125" y="3092"/>
                    </a:lnTo>
                    <a:lnTo>
                      <a:pt x="1237" y="3148"/>
                    </a:lnTo>
                    <a:lnTo>
                      <a:pt x="1294" y="3092"/>
                    </a:lnTo>
                    <a:lnTo>
                      <a:pt x="1406" y="2867"/>
                    </a:lnTo>
                    <a:lnTo>
                      <a:pt x="1350" y="2755"/>
                    </a:lnTo>
                    <a:lnTo>
                      <a:pt x="1294" y="2586"/>
                    </a:lnTo>
                    <a:lnTo>
                      <a:pt x="1237" y="2418"/>
                    </a:lnTo>
                    <a:lnTo>
                      <a:pt x="1237" y="2418"/>
                    </a:lnTo>
                    <a:lnTo>
                      <a:pt x="1294" y="2530"/>
                    </a:lnTo>
                    <a:lnTo>
                      <a:pt x="1406" y="2586"/>
                    </a:lnTo>
                    <a:lnTo>
                      <a:pt x="1518" y="2586"/>
                    </a:lnTo>
                    <a:lnTo>
                      <a:pt x="1631" y="2530"/>
                    </a:lnTo>
                    <a:lnTo>
                      <a:pt x="1687" y="2418"/>
                    </a:lnTo>
                    <a:lnTo>
                      <a:pt x="1687" y="2362"/>
                    </a:lnTo>
                    <a:lnTo>
                      <a:pt x="1575" y="2193"/>
                    </a:lnTo>
                    <a:lnTo>
                      <a:pt x="1518" y="2137"/>
                    </a:lnTo>
                    <a:lnTo>
                      <a:pt x="1631" y="2137"/>
                    </a:lnTo>
                    <a:lnTo>
                      <a:pt x="1856" y="1968"/>
                    </a:lnTo>
                    <a:lnTo>
                      <a:pt x="1968" y="1912"/>
                    </a:lnTo>
                    <a:lnTo>
                      <a:pt x="2081" y="1912"/>
                    </a:lnTo>
                    <a:lnTo>
                      <a:pt x="2193" y="1799"/>
                    </a:lnTo>
                    <a:lnTo>
                      <a:pt x="2305" y="1743"/>
                    </a:lnTo>
                    <a:lnTo>
                      <a:pt x="2249" y="1631"/>
                    </a:lnTo>
                    <a:lnTo>
                      <a:pt x="2137" y="1518"/>
                    </a:lnTo>
                    <a:lnTo>
                      <a:pt x="2137" y="1462"/>
                    </a:lnTo>
                    <a:lnTo>
                      <a:pt x="2193" y="1406"/>
                    </a:lnTo>
                    <a:lnTo>
                      <a:pt x="2249" y="1294"/>
                    </a:lnTo>
                    <a:lnTo>
                      <a:pt x="2305" y="1181"/>
                    </a:lnTo>
                    <a:lnTo>
                      <a:pt x="2249" y="1069"/>
                    </a:lnTo>
                    <a:lnTo>
                      <a:pt x="2193" y="956"/>
                    </a:lnTo>
                    <a:lnTo>
                      <a:pt x="2249" y="844"/>
                    </a:lnTo>
                    <a:lnTo>
                      <a:pt x="2137" y="788"/>
                    </a:lnTo>
                    <a:lnTo>
                      <a:pt x="2024" y="732"/>
                    </a:lnTo>
                    <a:lnTo>
                      <a:pt x="2081" y="619"/>
                    </a:lnTo>
                    <a:lnTo>
                      <a:pt x="2249" y="451"/>
                    </a:lnTo>
                    <a:lnTo>
                      <a:pt x="2249" y="338"/>
                    </a:lnTo>
                    <a:lnTo>
                      <a:pt x="2249" y="282"/>
                    </a:lnTo>
                    <a:lnTo>
                      <a:pt x="2193" y="282"/>
                    </a:lnTo>
                    <a:lnTo>
                      <a:pt x="1968" y="338"/>
                    </a:lnTo>
                    <a:lnTo>
                      <a:pt x="1912" y="338"/>
                    </a:lnTo>
                    <a:lnTo>
                      <a:pt x="1800" y="226"/>
                    </a:lnTo>
                    <a:lnTo>
                      <a:pt x="1800" y="169"/>
                    </a:lnTo>
                    <a:lnTo>
                      <a:pt x="1687" y="226"/>
                    </a:lnTo>
                    <a:lnTo>
                      <a:pt x="1518" y="338"/>
                    </a:lnTo>
                    <a:lnTo>
                      <a:pt x="1462" y="338"/>
                    </a:lnTo>
                    <a:lnTo>
                      <a:pt x="1462" y="282"/>
                    </a:lnTo>
                    <a:lnTo>
                      <a:pt x="1462" y="169"/>
                    </a:lnTo>
                    <a:lnTo>
                      <a:pt x="1406" y="113"/>
                    </a:lnTo>
                    <a:lnTo>
                      <a:pt x="1294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4" name="Google Shape;20944;p38"/>
              <p:cNvSpPr/>
              <p:nvPr/>
            </p:nvSpPr>
            <p:spPr>
              <a:xfrm>
                <a:off x="368800" y="1118625"/>
                <a:ext cx="35150" cy="7872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3149" extrusionOk="0">
                    <a:moveTo>
                      <a:pt x="675" y="2080"/>
                    </a:moveTo>
                    <a:lnTo>
                      <a:pt x="675" y="2136"/>
                    </a:lnTo>
                    <a:lnTo>
                      <a:pt x="618" y="2080"/>
                    </a:lnTo>
                    <a:close/>
                    <a:moveTo>
                      <a:pt x="731" y="1"/>
                    </a:moveTo>
                    <a:lnTo>
                      <a:pt x="618" y="57"/>
                    </a:lnTo>
                    <a:lnTo>
                      <a:pt x="562" y="169"/>
                    </a:lnTo>
                    <a:lnTo>
                      <a:pt x="562" y="338"/>
                    </a:lnTo>
                    <a:lnTo>
                      <a:pt x="562" y="450"/>
                    </a:lnTo>
                    <a:lnTo>
                      <a:pt x="731" y="563"/>
                    </a:lnTo>
                    <a:lnTo>
                      <a:pt x="787" y="619"/>
                    </a:lnTo>
                    <a:lnTo>
                      <a:pt x="843" y="675"/>
                    </a:lnTo>
                    <a:lnTo>
                      <a:pt x="618" y="675"/>
                    </a:lnTo>
                    <a:lnTo>
                      <a:pt x="450" y="844"/>
                    </a:lnTo>
                    <a:lnTo>
                      <a:pt x="450" y="956"/>
                    </a:lnTo>
                    <a:lnTo>
                      <a:pt x="450" y="1125"/>
                    </a:lnTo>
                    <a:lnTo>
                      <a:pt x="450" y="1293"/>
                    </a:lnTo>
                    <a:lnTo>
                      <a:pt x="337" y="1462"/>
                    </a:lnTo>
                    <a:lnTo>
                      <a:pt x="113" y="1518"/>
                    </a:lnTo>
                    <a:lnTo>
                      <a:pt x="56" y="1518"/>
                    </a:lnTo>
                    <a:lnTo>
                      <a:pt x="0" y="1574"/>
                    </a:lnTo>
                    <a:lnTo>
                      <a:pt x="0" y="1687"/>
                    </a:lnTo>
                    <a:lnTo>
                      <a:pt x="169" y="1799"/>
                    </a:lnTo>
                    <a:lnTo>
                      <a:pt x="281" y="1855"/>
                    </a:lnTo>
                    <a:lnTo>
                      <a:pt x="394" y="1855"/>
                    </a:lnTo>
                    <a:lnTo>
                      <a:pt x="450" y="1912"/>
                    </a:lnTo>
                    <a:lnTo>
                      <a:pt x="506" y="2024"/>
                    </a:lnTo>
                    <a:lnTo>
                      <a:pt x="506" y="2080"/>
                    </a:lnTo>
                    <a:lnTo>
                      <a:pt x="450" y="2136"/>
                    </a:lnTo>
                    <a:lnTo>
                      <a:pt x="394" y="2136"/>
                    </a:lnTo>
                    <a:lnTo>
                      <a:pt x="337" y="2249"/>
                    </a:lnTo>
                    <a:lnTo>
                      <a:pt x="337" y="2530"/>
                    </a:lnTo>
                    <a:lnTo>
                      <a:pt x="225" y="2755"/>
                    </a:lnTo>
                    <a:lnTo>
                      <a:pt x="225" y="2811"/>
                    </a:lnTo>
                    <a:lnTo>
                      <a:pt x="225" y="2867"/>
                    </a:lnTo>
                    <a:lnTo>
                      <a:pt x="281" y="3036"/>
                    </a:lnTo>
                    <a:lnTo>
                      <a:pt x="506" y="3148"/>
                    </a:lnTo>
                    <a:lnTo>
                      <a:pt x="618" y="3148"/>
                    </a:lnTo>
                    <a:lnTo>
                      <a:pt x="731" y="3092"/>
                    </a:lnTo>
                    <a:lnTo>
                      <a:pt x="843" y="3036"/>
                    </a:lnTo>
                    <a:lnTo>
                      <a:pt x="1124" y="2867"/>
                    </a:lnTo>
                    <a:lnTo>
                      <a:pt x="1237" y="2642"/>
                    </a:lnTo>
                    <a:lnTo>
                      <a:pt x="1349" y="2586"/>
                    </a:lnTo>
                    <a:lnTo>
                      <a:pt x="1405" y="2586"/>
                    </a:lnTo>
                    <a:lnTo>
                      <a:pt x="1405" y="2474"/>
                    </a:lnTo>
                    <a:lnTo>
                      <a:pt x="1237" y="2305"/>
                    </a:lnTo>
                    <a:lnTo>
                      <a:pt x="1180" y="2249"/>
                    </a:lnTo>
                    <a:lnTo>
                      <a:pt x="1124" y="2080"/>
                    </a:lnTo>
                    <a:lnTo>
                      <a:pt x="1124" y="1912"/>
                    </a:lnTo>
                    <a:lnTo>
                      <a:pt x="1124" y="1855"/>
                    </a:lnTo>
                    <a:lnTo>
                      <a:pt x="1237" y="1799"/>
                    </a:lnTo>
                    <a:lnTo>
                      <a:pt x="1293" y="1799"/>
                    </a:lnTo>
                    <a:lnTo>
                      <a:pt x="1349" y="1743"/>
                    </a:lnTo>
                    <a:lnTo>
                      <a:pt x="1349" y="1687"/>
                    </a:lnTo>
                    <a:lnTo>
                      <a:pt x="1349" y="1630"/>
                    </a:lnTo>
                    <a:lnTo>
                      <a:pt x="1124" y="1630"/>
                    </a:lnTo>
                    <a:lnTo>
                      <a:pt x="1180" y="1574"/>
                    </a:lnTo>
                    <a:lnTo>
                      <a:pt x="1237" y="1406"/>
                    </a:lnTo>
                    <a:lnTo>
                      <a:pt x="1349" y="1237"/>
                    </a:lnTo>
                    <a:lnTo>
                      <a:pt x="1349" y="1068"/>
                    </a:lnTo>
                    <a:lnTo>
                      <a:pt x="1293" y="900"/>
                    </a:lnTo>
                    <a:lnTo>
                      <a:pt x="1180" y="900"/>
                    </a:lnTo>
                    <a:lnTo>
                      <a:pt x="1180" y="844"/>
                    </a:lnTo>
                    <a:lnTo>
                      <a:pt x="1180" y="731"/>
                    </a:lnTo>
                    <a:lnTo>
                      <a:pt x="1180" y="675"/>
                    </a:lnTo>
                    <a:lnTo>
                      <a:pt x="1124" y="619"/>
                    </a:lnTo>
                    <a:lnTo>
                      <a:pt x="1180" y="563"/>
                    </a:lnTo>
                    <a:lnTo>
                      <a:pt x="1237" y="506"/>
                    </a:lnTo>
                    <a:lnTo>
                      <a:pt x="1180" y="450"/>
                    </a:lnTo>
                    <a:lnTo>
                      <a:pt x="1124" y="338"/>
                    </a:lnTo>
                    <a:lnTo>
                      <a:pt x="1068" y="225"/>
                    </a:lnTo>
                    <a:lnTo>
                      <a:pt x="1012" y="113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5" name="Google Shape;20945;p38"/>
              <p:cNvSpPr/>
              <p:nvPr/>
            </p:nvSpPr>
            <p:spPr>
              <a:xfrm>
                <a:off x="370200" y="1111600"/>
                <a:ext cx="2532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25" extrusionOk="0">
                    <a:moveTo>
                      <a:pt x="956" y="0"/>
                    </a:moveTo>
                    <a:lnTo>
                      <a:pt x="900" y="57"/>
                    </a:lnTo>
                    <a:lnTo>
                      <a:pt x="787" y="113"/>
                    </a:lnTo>
                    <a:lnTo>
                      <a:pt x="731" y="169"/>
                    </a:lnTo>
                    <a:lnTo>
                      <a:pt x="562" y="113"/>
                    </a:lnTo>
                    <a:lnTo>
                      <a:pt x="394" y="282"/>
                    </a:lnTo>
                    <a:lnTo>
                      <a:pt x="169" y="338"/>
                    </a:lnTo>
                    <a:lnTo>
                      <a:pt x="0" y="450"/>
                    </a:lnTo>
                    <a:lnTo>
                      <a:pt x="0" y="563"/>
                    </a:lnTo>
                    <a:lnTo>
                      <a:pt x="57" y="619"/>
                    </a:lnTo>
                    <a:lnTo>
                      <a:pt x="169" y="731"/>
                    </a:lnTo>
                    <a:lnTo>
                      <a:pt x="281" y="731"/>
                    </a:lnTo>
                    <a:lnTo>
                      <a:pt x="225" y="787"/>
                    </a:lnTo>
                    <a:lnTo>
                      <a:pt x="225" y="1012"/>
                    </a:lnTo>
                    <a:lnTo>
                      <a:pt x="281" y="1125"/>
                    </a:lnTo>
                    <a:lnTo>
                      <a:pt x="562" y="1125"/>
                    </a:lnTo>
                    <a:lnTo>
                      <a:pt x="675" y="1012"/>
                    </a:lnTo>
                    <a:lnTo>
                      <a:pt x="731" y="1068"/>
                    </a:lnTo>
                    <a:lnTo>
                      <a:pt x="787" y="1125"/>
                    </a:lnTo>
                    <a:lnTo>
                      <a:pt x="900" y="1125"/>
                    </a:lnTo>
                    <a:lnTo>
                      <a:pt x="956" y="1068"/>
                    </a:lnTo>
                    <a:lnTo>
                      <a:pt x="956" y="956"/>
                    </a:lnTo>
                    <a:lnTo>
                      <a:pt x="843" y="787"/>
                    </a:lnTo>
                    <a:lnTo>
                      <a:pt x="675" y="675"/>
                    </a:lnTo>
                    <a:lnTo>
                      <a:pt x="619" y="675"/>
                    </a:lnTo>
                    <a:lnTo>
                      <a:pt x="562" y="731"/>
                    </a:lnTo>
                    <a:lnTo>
                      <a:pt x="562" y="731"/>
                    </a:lnTo>
                    <a:lnTo>
                      <a:pt x="619" y="506"/>
                    </a:lnTo>
                    <a:lnTo>
                      <a:pt x="675" y="394"/>
                    </a:lnTo>
                    <a:lnTo>
                      <a:pt x="731" y="338"/>
                    </a:lnTo>
                    <a:lnTo>
                      <a:pt x="900" y="282"/>
                    </a:lnTo>
                    <a:lnTo>
                      <a:pt x="1012" y="225"/>
                    </a:lnTo>
                    <a:lnTo>
                      <a:pt x="1012" y="113"/>
                    </a:lnTo>
                    <a:lnTo>
                      <a:pt x="956" y="57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6" name="Google Shape;20946;p38"/>
              <p:cNvSpPr/>
              <p:nvPr/>
            </p:nvSpPr>
            <p:spPr>
              <a:xfrm>
                <a:off x="415150" y="1191700"/>
                <a:ext cx="21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394" extrusionOk="0">
                    <a:moveTo>
                      <a:pt x="226" y="0"/>
                    </a:moveTo>
                    <a:lnTo>
                      <a:pt x="113" y="113"/>
                    </a:lnTo>
                    <a:lnTo>
                      <a:pt x="57" y="169"/>
                    </a:lnTo>
                    <a:lnTo>
                      <a:pt x="1" y="337"/>
                    </a:lnTo>
                    <a:lnTo>
                      <a:pt x="282" y="337"/>
                    </a:lnTo>
                    <a:lnTo>
                      <a:pt x="563" y="394"/>
                    </a:lnTo>
                    <a:lnTo>
                      <a:pt x="675" y="394"/>
                    </a:lnTo>
                    <a:lnTo>
                      <a:pt x="732" y="225"/>
                    </a:lnTo>
                    <a:lnTo>
                      <a:pt x="844" y="56"/>
                    </a:lnTo>
                    <a:lnTo>
                      <a:pt x="788" y="0"/>
                    </a:lnTo>
                    <a:lnTo>
                      <a:pt x="732" y="0"/>
                    </a:lnTo>
                    <a:lnTo>
                      <a:pt x="507" y="169"/>
                    </a:lnTo>
                    <a:lnTo>
                      <a:pt x="451" y="113"/>
                    </a:lnTo>
                    <a:lnTo>
                      <a:pt x="338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5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7" name="Google Shape;20947;p38"/>
              <p:cNvSpPr/>
              <p:nvPr/>
            </p:nvSpPr>
            <p:spPr>
              <a:xfrm>
                <a:off x="406725" y="1104575"/>
                <a:ext cx="169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844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57" y="338"/>
                    </a:lnTo>
                    <a:lnTo>
                      <a:pt x="169" y="506"/>
                    </a:lnTo>
                    <a:lnTo>
                      <a:pt x="226" y="619"/>
                    </a:lnTo>
                    <a:lnTo>
                      <a:pt x="226" y="731"/>
                    </a:lnTo>
                    <a:lnTo>
                      <a:pt x="226" y="787"/>
                    </a:lnTo>
                    <a:lnTo>
                      <a:pt x="282" y="844"/>
                    </a:lnTo>
                    <a:lnTo>
                      <a:pt x="450" y="844"/>
                    </a:lnTo>
                    <a:lnTo>
                      <a:pt x="619" y="787"/>
                    </a:lnTo>
                    <a:lnTo>
                      <a:pt x="675" y="731"/>
                    </a:lnTo>
                    <a:lnTo>
                      <a:pt x="675" y="675"/>
                    </a:lnTo>
                    <a:lnTo>
                      <a:pt x="507" y="675"/>
                    </a:lnTo>
                    <a:lnTo>
                      <a:pt x="450" y="619"/>
                    </a:lnTo>
                    <a:lnTo>
                      <a:pt x="282" y="506"/>
                    </a:lnTo>
                    <a:lnTo>
                      <a:pt x="282" y="394"/>
                    </a:lnTo>
                    <a:lnTo>
                      <a:pt x="338" y="338"/>
                    </a:lnTo>
                    <a:lnTo>
                      <a:pt x="338" y="281"/>
                    </a:lnTo>
                    <a:lnTo>
                      <a:pt x="282" y="169"/>
                    </a:lnTo>
                    <a:lnTo>
                      <a:pt x="169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1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8" name="Google Shape;20948;p38"/>
              <p:cNvSpPr/>
              <p:nvPr/>
            </p:nvSpPr>
            <p:spPr>
              <a:xfrm>
                <a:off x="429200" y="1211375"/>
                <a:ext cx="1127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506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2"/>
                    </a:lnTo>
                    <a:lnTo>
                      <a:pt x="170" y="225"/>
                    </a:lnTo>
                    <a:lnTo>
                      <a:pt x="170" y="281"/>
                    </a:lnTo>
                    <a:lnTo>
                      <a:pt x="113" y="394"/>
                    </a:lnTo>
                    <a:lnTo>
                      <a:pt x="170" y="506"/>
                    </a:lnTo>
                    <a:lnTo>
                      <a:pt x="282" y="506"/>
                    </a:lnTo>
                    <a:lnTo>
                      <a:pt x="338" y="394"/>
                    </a:lnTo>
                    <a:lnTo>
                      <a:pt x="338" y="337"/>
                    </a:lnTo>
                    <a:lnTo>
                      <a:pt x="282" y="337"/>
                    </a:lnTo>
                    <a:lnTo>
                      <a:pt x="394" y="225"/>
                    </a:lnTo>
                    <a:lnTo>
                      <a:pt x="451" y="225"/>
                    </a:lnTo>
                    <a:lnTo>
                      <a:pt x="451" y="112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5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9" name="Google Shape;20949;p38"/>
              <p:cNvSpPr/>
              <p:nvPr/>
            </p:nvSpPr>
            <p:spPr>
              <a:xfrm>
                <a:off x="396900" y="11706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0" name="Google Shape;20950;p38"/>
              <p:cNvSpPr/>
              <p:nvPr/>
            </p:nvSpPr>
            <p:spPr>
              <a:xfrm>
                <a:off x="392675" y="111722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1" name="Google Shape;20951;p38"/>
              <p:cNvSpPr/>
              <p:nvPr/>
            </p:nvSpPr>
            <p:spPr>
              <a:xfrm>
                <a:off x="472775" y="12043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2" name="Google Shape;20952;p38"/>
              <p:cNvSpPr/>
              <p:nvPr/>
            </p:nvSpPr>
            <p:spPr>
              <a:xfrm>
                <a:off x="450300" y="11720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112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3" name="Google Shape;20953;p38"/>
              <p:cNvSpPr/>
              <p:nvPr/>
            </p:nvSpPr>
            <p:spPr>
              <a:xfrm>
                <a:off x="419375" y="11116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1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4" name="Google Shape;20954;p38"/>
              <p:cNvSpPr/>
              <p:nvPr/>
            </p:nvSpPr>
            <p:spPr>
              <a:xfrm>
                <a:off x="413750" y="11073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57"/>
                    </a:moveTo>
                    <a:lnTo>
                      <a:pt x="57" y="57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57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A1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5" name="Google Shape;20955;p38"/>
              <p:cNvSpPr/>
              <p:nvPr/>
            </p:nvSpPr>
            <p:spPr>
              <a:xfrm>
                <a:off x="395500" y="1561250"/>
                <a:ext cx="22500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856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225"/>
                    </a:lnTo>
                    <a:lnTo>
                      <a:pt x="56" y="281"/>
                    </a:lnTo>
                    <a:lnTo>
                      <a:pt x="225" y="281"/>
                    </a:lnTo>
                    <a:lnTo>
                      <a:pt x="281" y="338"/>
                    </a:lnTo>
                    <a:lnTo>
                      <a:pt x="281" y="394"/>
                    </a:lnTo>
                    <a:lnTo>
                      <a:pt x="56" y="787"/>
                    </a:lnTo>
                    <a:lnTo>
                      <a:pt x="0" y="900"/>
                    </a:lnTo>
                    <a:lnTo>
                      <a:pt x="56" y="1012"/>
                    </a:lnTo>
                    <a:lnTo>
                      <a:pt x="56" y="1124"/>
                    </a:lnTo>
                    <a:lnTo>
                      <a:pt x="56" y="1293"/>
                    </a:lnTo>
                    <a:lnTo>
                      <a:pt x="56" y="1405"/>
                    </a:lnTo>
                    <a:lnTo>
                      <a:pt x="112" y="1349"/>
                    </a:lnTo>
                    <a:lnTo>
                      <a:pt x="169" y="1237"/>
                    </a:lnTo>
                    <a:lnTo>
                      <a:pt x="281" y="1237"/>
                    </a:lnTo>
                    <a:lnTo>
                      <a:pt x="281" y="1293"/>
                    </a:lnTo>
                    <a:lnTo>
                      <a:pt x="281" y="1349"/>
                    </a:lnTo>
                    <a:lnTo>
                      <a:pt x="393" y="1518"/>
                    </a:lnTo>
                    <a:lnTo>
                      <a:pt x="281" y="1518"/>
                    </a:lnTo>
                    <a:lnTo>
                      <a:pt x="225" y="1574"/>
                    </a:lnTo>
                    <a:lnTo>
                      <a:pt x="225" y="1686"/>
                    </a:lnTo>
                    <a:lnTo>
                      <a:pt x="281" y="1743"/>
                    </a:lnTo>
                    <a:lnTo>
                      <a:pt x="450" y="1855"/>
                    </a:lnTo>
                    <a:lnTo>
                      <a:pt x="562" y="1855"/>
                    </a:lnTo>
                    <a:lnTo>
                      <a:pt x="675" y="1799"/>
                    </a:lnTo>
                    <a:lnTo>
                      <a:pt x="675" y="1743"/>
                    </a:lnTo>
                    <a:lnTo>
                      <a:pt x="618" y="1686"/>
                    </a:lnTo>
                    <a:lnTo>
                      <a:pt x="562" y="1518"/>
                    </a:lnTo>
                    <a:lnTo>
                      <a:pt x="562" y="1405"/>
                    </a:lnTo>
                    <a:lnTo>
                      <a:pt x="731" y="1349"/>
                    </a:lnTo>
                    <a:lnTo>
                      <a:pt x="787" y="1237"/>
                    </a:lnTo>
                    <a:lnTo>
                      <a:pt x="787" y="1124"/>
                    </a:lnTo>
                    <a:lnTo>
                      <a:pt x="899" y="1012"/>
                    </a:lnTo>
                    <a:lnTo>
                      <a:pt x="899" y="900"/>
                    </a:lnTo>
                    <a:lnTo>
                      <a:pt x="787" y="843"/>
                    </a:lnTo>
                    <a:lnTo>
                      <a:pt x="731" y="731"/>
                    </a:lnTo>
                    <a:lnTo>
                      <a:pt x="618" y="619"/>
                    </a:lnTo>
                    <a:lnTo>
                      <a:pt x="562" y="562"/>
                    </a:lnTo>
                    <a:lnTo>
                      <a:pt x="506" y="562"/>
                    </a:lnTo>
                    <a:lnTo>
                      <a:pt x="506" y="450"/>
                    </a:lnTo>
                    <a:lnTo>
                      <a:pt x="562" y="394"/>
                    </a:lnTo>
                    <a:lnTo>
                      <a:pt x="506" y="338"/>
                    </a:lnTo>
                    <a:lnTo>
                      <a:pt x="450" y="281"/>
                    </a:lnTo>
                    <a:lnTo>
                      <a:pt x="450" y="225"/>
                    </a:lnTo>
                    <a:lnTo>
                      <a:pt x="450" y="169"/>
                    </a:lnTo>
                    <a:lnTo>
                      <a:pt x="450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89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6" name="Google Shape;20956;p38"/>
              <p:cNvSpPr/>
              <p:nvPr/>
            </p:nvSpPr>
            <p:spPr>
              <a:xfrm>
                <a:off x="392675" y="1527525"/>
                <a:ext cx="29525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575" extrusionOk="0">
                    <a:moveTo>
                      <a:pt x="338" y="0"/>
                    </a:moveTo>
                    <a:lnTo>
                      <a:pt x="338" y="57"/>
                    </a:lnTo>
                    <a:lnTo>
                      <a:pt x="338" y="225"/>
                    </a:lnTo>
                    <a:lnTo>
                      <a:pt x="338" y="450"/>
                    </a:lnTo>
                    <a:lnTo>
                      <a:pt x="225" y="562"/>
                    </a:lnTo>
                    <a:lnTo>
                      <a:pt x="57" y="731"/>
                    </a:lnTo>
                    <a:lnTo>
                      <a:pt x="1" y="843"/>
                    </a:lnTo>
                    <a:lnTo>
                      <a:pt x="1" y="956"/>
                    </a:lnTo>
                    <a:lnTo>
                      <a:pt x="1" y="1068"/>
                    </a:lnTo>
                    <a:lnTo>
                      <a:pt x="113" y="1181"/>
                    </a:lnTo>
                    <a:lnTo>
                      <a:pt x="282" y="1349"/>
                    </a:lnTo>
                    <a:lnTo>
                      <a:pt x="563" y="1462"/>
                    </a:lnTo>
                    <a:lnTo>
                      <a:pt x="563" y="1574"/>
                    </a:lnTo>
                    <a:lnTo>
                      <a:pt x="788" y="1462"/>
                    </a:lnTo>
                    <a:lnTo>
                      <a:pt x="844" y="1405"/>
                    </a:lnTo>
                    <a:lnTo>
                      <a:pt x="844" y="1293"/>
                    </a:lnTo>
                    <a:lnTo>
                      <a:pt x="844" y="1068"/>
                    </a:lnTo>
                    <a:lnTo>
                      <a:pt x="900" y="1068"/>
                    </a:lnTo>
                    <a:lnTo>
                      <a:pt x="956" y="1012"/>
                    </a:lnTo>
                    <a:lnTo>
                      <a:pt x="1181" y="1012"/>
                    </a:lnTo>
                    <a:lnTo>
                      <a:pt x="1181" y="956"/>
                    </a:lnTo>
                    <a:lnTo>
                      <a:pt x="1125" y="900"/>
                    </a:lnTo>
                    <a:lnTo>
                      <a:pt x="731" y="900"/>
                    </a:lnTo>
                    <a:lnTo>
                      <a:pt x="675" y="956"/>
                    </a:lnTo>
                    <a:lnTo>
                      <a:pt x="619" y="900"/>
                    </a:lnTo>
                    <a:lnTo>
                      <a:pt x="675" y="843"/>
                    </a:lnTo>
                    <a:lnTo>
                      <a:pt x="844" y="787"/>
                    </a:lnTo>
                    <a:lnTo>
                      <a:pt x="900" y="731"/>
                    </a:lnTo>
                    <a:lnTo>
                      <a:pt x="956" y="619"/>
                    </a:lnTo>
                    <a:lnTo>
                      <a:pt x="900" y="450"/>
                    </a:lnTo>
                    <a:lnTo>
                      <a:pt x="900" y="338"/>
                    </a:lnTo>
                    <a:lnTo>
                      <a:pt x="956" y="225"/>
                    </a:lnTo>
                    <a:lnTo>
                      <a:pt x="956" y="113"/>
                    </a:lnTo>
                    <a:lnTo>
                      <a:pt x="788" y="57"/>
                    </a:lnTo>
                    <a:lnTo>
                      <a:pt x="731" y="113"/>
                    </a:lnTo>
                    <a:lnTo>
                      <a:pt x="731" y="169"/>
                    </a:lnTo>
                    <a:lnTo>
                      <a:pt x="731" y="281"/>
                    </a:lnTo>
                    <a:lnTo>
                      <a:pt x="675" y="281"/>
                    </a:lnTo>
                    <a:lnTo>
                      <a:pt x="619" y="225"/>
                    </a:lnTo>
                    <a:lnTo>
                      <a:pt x="563" y="169"/>
                    </a:lnTo>
                    <a:lnTo>
                      <a:pt x="506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98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7" name="Google Shape;20957;p38"/>
              <p:cNvSpPr/>
              <p:nvPr/>
            </p:nvSpPr>
            <p:spPr>
              <a:xfrm>
                <a:off x="458725" y="1493800"/>
                <a:ext cx="1970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619" extrusionOk="0">
                    <a:moveTo>
                      <a:pt x="225" y="0"/>
                    </a:moveTo>
                    <a:lnTo>
                      <a:pt x="57" y="113"/>
                    </a:lnTo>
                    <a:lnTo>
                      <a:pt x="0" y="281"/>
                    </a:lnTo>
                    <a:lnTo>
                      <a:pt x="57" y="394"/>
                    </a:lnTo>
                    <a:lnTo>
                      <a:pt x="281" y="506"/>
                    </a:lnTo>
                    <a:lnTo>
                      <a:pt x="450" y="619"/>
                    </a:lnTo>
                    <a:lnTo>
                      <a:pt x="731" y="394"/>
                    </a:lnTo>
                    <a:lnTo>
                      <a:pt x="787" y="338"/>
                    </a:lnTo>
                    <a:lnTo>
                      <a:pt x="787" y="281"/>
                    </a:lnTo>
                    <a:lnTo>
                      <a:pt x="619" y="113"/>
                    </a:lnTo>
                    <a:lnTo>
                      <a:pt x="562" y="57"/>
                    </a:lnTo>
                    <a:lnTo>
                      <a:pt x="506" y="57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8" name="Google Shape;20958;p38"/>
              <p:cNvSpPr/>
              <p:nvPr/>
            </p:nvSpPr>
            <p:spPr>
              <a:xfrm>
                <a:off x="406725" y="1603400"/>
                <a:ext cx="1970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451" extrusionOk="0">
                    <a:moveTo>
                      <a:pt x="169" y="0"/>
                    </a:moveTo>
                    <a:lnTo>
                      <a:pt x="169" y="57"/>
                    </a:lnTo>
                    <a:lnTo>
                      <a:pt x="1" y="225"/>
                    </a:lnTo>
                    <a:lnTo>
                      <a:pt x="113" y="338"/>
                    </a:lnTo>
                    <a:lnTo>
                      <a:pt x="226" y="450"/>
                    </a:lnTo>
                    <a:lnTo>
                      <a:pt x="731" y="450"/>
                    </a:lnTo>
                    <a:lnTo>
                      <a:pt x="788" y="394"/>
                    </a:lnTo>
                    <a:lnTo>
                      <a:pt x="731" y="338"/>
                    </a:lnTo>
                    <a:lnTo>
                      <a:pt x="675" y="338"/>
                    </a:lnTo>
                    <a:lnTo>
                      <a:pt x="563" y="281"/>
                    </a:lnTo>
                    <a:lnTo>
                      <a:pt x="507" y="225"/>
                    </a:lnTo>
                    <a:lnTo>
                      <a:pt x="450" y="113"/>
                    </a:lnTo>
                    <a:lnTo>
                      <a:pt x="394" y="57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9" name="Google Shape;20959;p38"/>
              <p:cNvSpPr/>
              <p:nvPr/>
            </p:nvSpPr>
            <p:spPr>
              <a:xfrm>
                <a:off x="406725" y="1616050"/>
                <a:ext cx="84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69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69" y="169"/>
                    </a:lnTo>
                    <a:lnTo>
                      <a:pt x="338" y="169"/>
                    </a:lnTo>
                    <a:lnTo>
                      <a:pt x="338" y="5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0" name="Google Shape;20960;p38"/>
              <p:cNvSpPr/>
              <p:nvPr/>
            </p:nvSpPr>
            <p:spPr>
              <a:xfrm>
                <a:off x="432025" y="160480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1" name="Google Shape;20961;p38"/>
              <p:cNvSpPr/>
              <p:nvPr/>
            </p:nvSpPr>
            <p:spPr>
              <a:xfrm>
                <a:off x="437650" y="15682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2" name="Google Shape;20962;p38"/>
              <p:cNvSpPr/>
              <p:nvPr/>
            </p:nvSpPr>
            <p:spPr>
              <a:xfrm>
                <a:off x="420775" y="16441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3" name="Google Shape;20963;p38"/>
              <p:cNvSpPr/>
              <p:nvPr/>
            </p:nvSpPr>
            <p:spPr>
              <a:xfrm>
                <a:off x="389875" y="1388400"/>
                <a:ext cx="57625" cy="132125"/>
              </a:xfrm>
              <a:custGeom>
                <a:avLst/>
                <a:gdLst/>
                <a:ahLst/>
                <a:cxnLst/>
                <a:rect l="l" t="t" r="r" b="b"/>
                <a:pathLst>
                  <a:path w="2305" h="5285" extrusionOk="0">
                    <a:moveTo>
                      <a:pt x="1518" y="1"/>
                    </a:moveTo>
                    <a:lnTo>
                      <a:pt x="1405" y="57"/>
                    </a:lnTo>
                    <a:lnTo>
                      <a:pt x="1237" y="226"/>
                    </a:lnTo>
                    <a:lnTo>
                      <a:pt x="1181" y="338"/>
                    </a:lnTo>
                    <a:lnTo>
                      <a:pt x="1068" y="563"/>
                    </a:lnTo>
                    <a:lnTo>
                      <a:pt x="1012" y="788"/>
                    </a:lnTo>
                    <a:lnTo>
                      <a:pt x="956" y="956"/>
                    </a:lnTo>
                    <a:lnTo>
                      <a:pt x="843" y="1181"/>
                    </a:lnTo>
                    <a:lnTo>
                      <a:pt x="900" y="1294"/>
                    </a:lnTo>
                    <a:lnTo>
                      <a:pt x="1068" y="1406"/>
                    </a:lnTo>
                    <a:lnTo>
                      <a:pt x="1181" y="1519"/>
                    </a:lnTo>
                    <a:lnTo>
                      <a:pt x="1068" y="1575"/>
                    </a:lnTo>
                    <a:lnTo>
                      <a:pt x="900" y="1743"/>
                    </a:lnTo>
                    <a:lnTo>
                      <a:pt x="675" y="2024"/>
                    </a:lnTo>
                    <a:lnTo>
                      <a:pt x="618" y="2249"/>
                    </a:lnTo>
                    <a:lnTo>
                      <a:pt x="675" y="2418"/>
                    </a:lnTo>
                    <a:lnTo>
                      <a:pt x="843" y="2586"/>
                    </a:lnTo>
                    <a:lnTo>
                      <a:pt x="675" y="2811"/>
                    </a:lnTo>
                    <a:lnTo>
                      <a:pt x="618" y="2980"/>
                    </a:lnTo>
                    <a:lnTo>
                      <a:pt x="562" y="3149"/>
                    </a:lnTo>
                    <a:lnTo>
                      <a:pt x="506" y="3486"/>
                    </a:lnTo>
                    <a:lnTo>
                      <a:pt x="506" y="3711"/>
                    </a:lnTo>
                    <a:lnTo>
                      <a:pt x="450" y="3823"/>
                    </a:lnTo>
                    <a:lnTo>
                      <a:pt x="394" y="3879"/>
                    </a:lnTo>
                    <a:lnTo>
                      <a:pt x="225" y="3879"/>
                    </a:lnTo>
                    <a:lnTo>
                      <a:pt x="113" y="3935"/>
                    </a:lnTo>
                    <a:lnTo>
                      <a:pt x="0" y="4160"/>
                    </a:lnTo>
                    <a:lnTo>
                      <a:pt x="0" y="4329"/>
                    </a:lnTo>
                    <a:lnTo>
                      <a:pt x="56" y="4441"/>
                    </a:lnTo>
                    <a:lnTo>
                      <a:pt x="169" y="4441"/>
                    </a:lnTo>
                    <a:lnTo>
                      <a:pt x="169" y="4497"/>
                    </a:lnTo>
                    <a:lnTo>
                      <a:pt x="225" y="4441"/>
                    </a:lnTo>
                    <a:lnTo>
                      <a:pt x="281" y="4441"/>
                    </a:lnTo>
                    <a:lnTo>
                      <a:pt x="281" y="4497"/>
                    </a:lnTo>
                    <a:lnTo>
                      <a:pt x="450" y="4835"/>
                    </a:lnTo>
                    <a:lnTo>
                      <a:pt x="450" y="5172"/>
                    </a:lnTo>
                    <a:lnTo>
                      <a:pt x="618" y="5284"/>
                    </a:lnTo>
                    <a:lnTo>
                      <a:pt x="731" y="5284"/>
                    </a:lnTo>
                    <a:lnTo>
                      <a:pt x="787" y="5228"/>
                    </a:lnTo>
                    <a:lnTo>
                      <a:pt x="900" y="5228"/>
                    </a:lnTo>
                    <a:lnTo>
                      <a:pt x="956" y="5172"/>
                    </a:lnTo>
                    <a:lnTo>
                      <a:pt x="956" y="5060"/>
                    </a:lnTo>
                    <a:lnTo>
                      <a:pt x="843" y="4835"/>
                    </a:lnTo>
                    <a:lnTo>
                      <a:pt x="843" y="4722"/>
                    </a:lnTo>
                    <a:lnTo>
                      <a:pt x="956" y="4722"/>
                    </a:lnTo>
                    <a:lnTo>
                      <a:pt x="1012" y="4778"/>
                    </a:lnTo>
                    <a:lnTo>
                      <a:pt x="1124" y="4778"/>
                    </a:lnTo>
                    <a:lnTo>
                      <a:pt x="1293" y="4722"/>
                    </a:lnTo>
                    <a:lnTo>
                      <a:pt x="1124" y="4554"/>
                    </a:lnTo>
                    <a:lnTo>
                      <a:pt x="1012" y="4329"/>
                    </a:lnTo>
                    <a:lnTo>
                      <a:pt x="1012" y="4273"/>
                    </a:lnTo>
                    <a:lnTo>
                      <a:pt x="1068" y="4273"/>
                    </a:lnTo>
                    <a:lnTo>
                      <a:pt x="1181" y="4216"/>
                    </a:lnTo>
                    <a:lnTo>
                      <a:pt x="1237" y="4104"/>
                    </a:lnTo>
                    <a:lnTo>
                      <a:pt x="1181" y="4048"/>
                    </a:lnTo>
                    <a:lnTo>
                      <a:pt x="900" y="3879"/>
                    </a:lnTo>
                    <a:lnTo>
                      <a:pt x="843" y="3823"/>
                    </a:lnTo>
                    <a:lnTo>
                      <a:pt x="843" y="3767"/>
                    </a:lnTo>
                    <a:lnTo>
                      <a:pt x="956" y="3711"/>
                    </a:lnTo>
                    <a:lnTo>
                      <a:pt x="1124" y="3373"/>
                    </a:lnTo>
                    <a:lnTo>
                      <a:pt x="1237" y="3317"/>
                    </a:lnTo>
                    <a:lnTo>
                      <a:pt x="1462" y="3261"/>
                    </a:lnTo>
                    <a:lnTo>
                      <a:pt x="1462" y="3205"/>
                    </a:lnTo>
                    <a:lnTo>
                      <a:pt x="1518" y="3205"/>
                    </a:lnTo>
                    <a:lnTo>
                      <a:pt x="1462" y="3149"/>
                    </a:lnTo>
                    <a:lnTo>
                      <a:pt x="1405" y="3036"/>
                    </a:lnTo>
                    <a:lnTo>
                      <a:pt x="1518" y="3036"/>
                    </a:lnTo>
                    <a:lnTo>
                      <a:pt x="1518" y="2980"/>
                    </a:lnTo>
                    <a:lnTo>
                      <a:pt x="1518" y="2924"/>
                    </a:lnTo>
                    <a:lnTo>
                      <a:pt x="1462" y="2867"/>
                    </a:lnTo>
                    <a:lnTo>
                      <a:pt x="1462" y="2811"/>
                    </a:lnTo>
                    <a:lnTo>
                      <a:pt x="1574" y="2643"/>
                    </a:lnTo>
                    <a:lnTo>
                      <a:pt x="1574" y="2586"/>
                    </a:lnTo>
                    <a:lnTo>
                      <a:pt x="1462" y="2530"/>
                    </a:lnTo>
                    <a:lnTo>
                      <a:pt x="1405" y="2474"/>
                    </a:lnTo>
                    <a:lnTo>
                      <a:pt x="1686" y="2137"/>
                    </a:lnTo>
                    <a:lnTo>
                      <a:pt x="1743" y="2024"/>
                    </a:lnTo>
                    <a:lnTo>
                      <a:pt x="1743" y="1912"/>
                    </a:lnTo>
                    <a:lnTo>
                      <a:pt x="1743" y="1856"/>
                    </a:lnTo>
                    <a:lnTo>
                      <a:pt x="1799" y="1743"/>
                    </a:lnTo>
                    <a:lnTo>
                      <a:pt x="1799" y="1687"/>
                    </a:lnTo>
                    <a:lnTo>
                      <a:pt x="1799" y="1631"/>
                    </a:lnTo>
                    <a:lnTo>
                      <a:pt x="1743" y="1575"/>
                    </a:lnTo>
                    <a:lnTo>
                      <a:pt x="1630" y="1519"/>
                    </a:lnTo>
                    <a:lnTo>
                      <a:pt x="1518" y="1406"/>
                    </a:lnTo>
                    <a:lnTo>
                      <a:pt x="1574" y="1350"/>
                    </a:lnTo>
                    <a:lnTo>
                      <a:pt x="1630" y="1238"/>
                    </a:lnTo>
                    <a:lnTo>
                      <a:pt x="1911" y="1069"/>
                    </a:lnTo>
                    <a:lnTo>
                      <a:pt x="1911" y="1013"/>
                    </a:lnTo>
                    <a:lnTo>
                      <a:pt x="1967" y="956"/>
                    </a:lnTo>
                    <a:lnTo>
                      <a:pt x="2024" y="900"/>
                    </a:lnTo>
                    <a:lnTo>
                      <a:pt x="2136" y="844"/>
                    </a:lnTo>
                    <a:lnTo>
                      <a:pt x="2248" y="675"/>
                    </a:lnTo>
                    <a:lnTo>
                      <a:pt x="2305" y="619"/>
                    </a:lnTo>
                    <a:lnTo>
                      <a:pt x="2192" y="507"/>
                    </a:lnTo>
                    <a:lnTo>
                      <a:pt x="1967" y="507"/>
                    </a:lnTo>
                    <a:lnTo>
                      <a:pt x="1855" y="338"/>
                    </a:lnTo>
                    <a:lnTo>
                      <a:pt x="1743" y="170"/>
                    </a:lnTo>
                    <a:lnTo>
                      <a:pt x="1630" y="1"/>
                    </a:lnTo>
                    <a:close/>
                  </a:path>
                </a:pathLst>
              </a:custGeom>
              <a:solidFill>
                <a:srgbClr val="87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4" name="Google Shape;20964;p38"/>
              <p:cNvSpPr/>
              <p:nvPr/>
            </p:nvSpPr>
            <p:spPr>
              <a:xfrm>
                <a:off x="381425" y="1520500"/>
                <a:ext cx="25325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2305" extrusionOk="0">
                    <a:moveTo>
                      <a:pt x="282" y="0"/>
                    </a:moveTo>
                    <a:lnTo>
                      <a:pt x="170" y="113"/>
                    </a:lnTo>
                    <a:lnTo>
                      <a:pt x="170" y="169"/>
                    </a:lnTo>
                    <a:lnTo>
                      <a:pt x="170" y="225"/>
                    </a:lnTo>
                    <a:lnTo>
                      <a:pt x="226" y="394"/>
                    </a:lnTo>
                    <a:lnTo>
                      <a:pt x="226" y="562"/>
                    </a:lnTo>
                    <a:lnTo>
                      <a:pt x="226" y="619"/>
                    </a:lnTo>
                    <a:lnTo>
                      <a:pt x="170" y="675"/>
                    </a:lnTo>
                    <a:lnTo>
                      <a:pt x="170" y="843"/>
                    </a:lnTo>
                    <a:lnTo>
                      <a:pt x="113" y="956"/>
                    </a:lnTo>
                    <a:lnTo>
                      <a:pt x="1" y="1237"/>
                    </a:lnTo>
                    <a:lnTo>
                      <a:pt x="1" y="1349"/>
                    </a:lnTo>
                    <a:lnTo>
                      <a:pt x="57" y="1462"/>
                    </a:lnTo>
                    <a:lnTo>
                      <a:pt x="113" y="1574"/>
                    </a:lnTo>
                    <a:lnTo>
                      <a:pt x="57" y="1686"/>
                    </a:lnTo>
                    <a:lnTo>
                      <a:pt x="1" y="1855"/>
                    </a:lnTo>
                    <a:lnTo>
                      <a:pt x="57" y="2024"/>
                    </a:lnTo>
                    <a:lnTo>
                      <a:pt x="113" y="2192"/>
                    </a:lnTo>
                    <a:lnTo>
                      <a:pt x="170" y="2305"/>
                    </a:lnTo>
                    <a:lnTo>
                      <a:pt x="394" y="2305"/>
                    </a:lnTo>
                    <a:lnTo>
                      <a:pt x="507" y="2192"/>
                    </a:lnTo>
                    <a:lnTo>
                      <a:pt x="619" y="2080"/>
                    </a:lnTo>
                    <a:lnTo>
                      <a:pt x="732" y="1911"/>
                    </a:lnTo>
                    <a:lnTo>
                      <a:pt x="675" y="1911"/>
                    </a:lnTo>
                    <a:lnTo>
                      <a:pt x="619" y="1799"/>
                    </a:lnTo>
                    <a:lnTo>
                      <a:pt x="619" y="1686"/>
                    </a:lnTo>
                    <a:lnTo>
                      <a:pt x="732" y="1686"/>
                    </a:lnTo>
                    <a:lnTo>
                      <a:pt x="788" y="1743"/>
                    </a:lnTo>
                    <a:lnTo>
                      <a:pt x="900" y="1799"/>
                    </a:lnTo>
                    <a:lnTo>
                      <a:pt x="1013" y="1743"/>
                    </a:lnTo>
                    <a:lnTo>
                      <a:pt x="619" y="1349"/>
                    </a:lnTo>
                    <a:lnTo>
                      <a:pt x="563" y="1293"/>
                    </a:lnTo>
                    <a:lnTo>
                      <a:pt x="563" y="1181"/>
                    </a:lnTo>
                    <a:lnTo>
                      <a:pt x="563" y="1068"/>
                    </a:lnTo>
                    <a:lnTo>
                      <a:pt x="619" y="1012"/>
                    </a:lnTo>
                    <a:lnTo>
                      <a:pt x="732" y="956"/>
                    </a:lnTo>
                    <a:lnTo>
                      <a:pt x="788" y="956"/>
                    </a:lnTo>
                    <a:lnTo>
                      <a:pt x="900" y="900"/>
                    </a:lnTo>
                    <a:lnTo>
                      <a:pt x="1013" y="787"/>
                    </a:lnTo>
                    <a:lnTo>
                      <a:pt x="1013" y="731"/>
                    </a:lnTo>
                    <a:lnTo>
                      <a:pt x="956" y="675"/>
                    </a:lnTo>
                    <a:lnTo>
                      <a:pt x="844" y="619"/>
                    </a:lnTo>
                    <a:lnTo>
                      <a:pt x="844" y="562"/>
                    </a:lnTo>
                    <a:lnTo>
                      <a:pt x="900" y="506"/>
                    </a:lnTo>
                    <a:lnTo>
                      <a:pt x="900" y="450"/>
                    </a:lnTo>
                    <a:lnTo>
                      <a:pt x="844" y="394"/>
                    </a:lnTo>
                    <a:lnTo>
                      <a:pt x="844" y="338"/>
                    </a:lnTo>
                    <a:lnTo>
                      <a:pt x="900" y="281"/>
                    </a:lnTo>
                    <a:lnTo>
                      <a:pt x="900" y="225"/>
                    </a:lnTo>
                    <a:lnTo>
                      <a:pt x="563" y="113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7B75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5" name="Google Shape;20965;p38"/>
              <p:cNvSpPr/>
              <p:nvPr/>
            </p:nvSpPr>
            <p:spPr>
              <a:xfrm>
                <a:off x="391275" y="1516275"/>
                <a:ext cx="183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6" extrusionOk="0">
                    <a:moveTo>
                      <a:pt x="394" y="1"/>
                    </a:moveTo>
                    <a:lnTo>
                      <a:pt x="394" y="57"/>
                    </a:lnTo>
                    <a:lnTo>
                      <a:pt x="225" y="57"/>
                    </a:lnTo>
                    <a:lnTo>
                      <a:pt x="113" y="113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57" y="394"/>
                    </a:lnTo>
                    <a:lnTo>
                      <a:pt x="169" y="563"/>
                    </a:lnTo>
                    <a:lnTo>
                      <a:pt x="169" y="619"/>
                    </a:lnTo>
                    <a:lnTo>
                      <a:pt x="169" y="675"/>
                    </a:lnTo>
                    <a:lnTo>
                      <a:pt x="225" y="675"/>
                    </a:lnTo>
                    <a:lnTo>
                      <a:pt x="281" y="619"/>
                    </a:lnTo>
                    <a:lnTo>
                      <a:pt x="281" y="507"/>
                    </a:lnTo>
                    <a:lnTo>
                      <a:pt x="338" y="394"/>
                    </a:lnTo>
                    <a:lnTo>
                      <a:pt x="506" y="394"/>
                    </a:lnTo>
                    <a:lnTo>
                      <a:pt x="619" y="282"/>
                    </a:lnTo>
                    <a:lnTo>
                      <a:pt x="675" y="226"/>
                    </a:lnTo>
                    <a:lnTo>
                      <a:pt x="731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98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6" name="Google Shape;20966;p38"/>
              <p:cNvSpPr/>
              <p:nvPr/>
            </p:nvSpPr>
            <p:spPr>
              <a:xfrm>
                <a:off x="437650" y="1415100"/>
                <a:ext cx="98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26" extrusionOk="0">
                    <a:moveTo>
                      <a:pt x="0" y="1"/>
                    </a:moveTo>
                    <a:lnTo>
                      <a:pt x="56" y="170"/>
                    </a:lnTo>
                    <a:lnTo>
                      <a:pt x="113" y="226"/>
                    </a:lnTo>
                    <a:lnTo>
                      <a:pt x="225" y="226"/>
                    </a:lnTo>
                    <a:lnTo>
                      <a:pt x="394" y="170"/>
                    </a:lnTo>
                    <a:lnTo>
                      <a:pt x="394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7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7" name="Google Shape;20967;p38"/>
              <p:cNvSpPr/>
              <p:nvPr/>
            </p:nvSpPr>
            <p:spPr>
              <a:xfrm>
                <a:off x="434825" y="1472725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8" name="Google Shape;20968;p38"/>
              <p:cNvSpPr/>
              <p:nvPr/>
            </p:nvSpPr>
            <p:spPr>
              <a:xfrm>
                <a:off x="447475" y="14699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9" name="Google Shape;20969;p38"/>
              <p:cNvSpPr/>
              <p:nvPr/>
            </p:nvSpPr>
            <p:spPr>
              <a:xfrm>
                <a:off x="416575" y="15289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98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0" name="Google Shape;20970;p38"/>
              <p:cNvSpPr/>
              <p:nvPr/>
            </p:nvSpPr>
            <p:spPr>
              <a:xfrm>
                <a:off x="413750" y="14811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7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1" name="Google Shape;20971;p38"/>
              <p:cNvSpPr/>
              <p:nvPr/>
            </p:nvSpPr>
            <p:spPr>
              <a:xfrm>
                <a:off x="429200" y="1333600"/>
                <a:ext cx="26725" cy="703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812" extrusionOk="0">
                    <a:moveTo>
                      <a:pt x="675" y="1"/>
                    </a:moveTo>
                    <a:lnTo>
                      <a:pt x="507" y="57"/>
                    </a:lnTo>
                    <a:lnTo>
                      <a:pt x="507" y="170"/>
                    </a:lnTo>
                    <a:lnTo>
                      <a:pt x="507" y="226"/>
                    </a:lnTo>
                    <a:lnTo>
                      <a:pt x="563" y="282"/>
                    </a:lnTo>
                    <a:lnTo>
                      <a:pt x="507" y="394"/>
                    </a:lnTo>
                    <a:lnTo>
                      <a:pt x="451" y="451"/>
                    </a:lnTo>
                    <a:lnTo>
                      <a:pt x="282" y="619"/>
                    </a:lnTo>
                    <a:lnTo>
                      <a:pt x="226" y="788"/>
                    </a:lnTo>
                    <a:lnTo>
                      <a:pt x="226" y="1013"/>
                    </a:lnTo>
                    <a:lnTo>
                      <a:pt x="226" y="1181"/>
                    </a:lnTo>
                    <a:lnTo>
                      <a:pt x="170" y="1406"/>
                    </a:lnTo>
                    <a:lnTo>
                      <a:pt x="226" y="1575"/>
                    </a:lnTo>
                    <a:lnTo>
                      <a:pt x="113" y="1631"/>
                    </a:lnTo>
                    <a:lnTo>
                      <a:pt x="57" y="1687"/>
                    </a:lnTo>
                    <a:lnTo>
                      <a:pt x="1" y="1856"/>
                    </a:lnTo>
                    <a:lnTo>
                      <a:pt x="1" y="2193"/>
                    </a:lnTo>
                    <a:lnTo>
                      <a:pt x="113" y="2418"/>
                    </a:lnTo>
                    <a:lnTo>
                      <a:pt x="113" y="2474"/>
                    </a:lnTo>
                    <a:lnTo>
                      <a:pt x="113" y="2586"/>
                    </a:lnTo>
                    <a:lnTo>
                      <a:pt x="113" y="2699"/>
                    </a:lnTo>
                    <a:lnTo>
                      <a:pt x="113" y="2755"/>
                    </a:lnTo>
                    <a:lnTo>
                      <a:pt x="170" y="2811"/>
                    </a:lnTo>
                    <a:lnTo>
                      <a:pt x="226" y="2811"/>
                    </a:lnTo>
                    <a:lnTo>
                      <a:pt x="338" y="2755"/>
                    </a:lnTo>
                    <a:lnTo>
                      <a:pt x="619" y="2755"/>
                    </a:lnTo>
                    <a:lnTo>
                      <a:pt x="675" y="2699"/>
                    </a:lnTo>
                    <a:lnTo>
                      <a:pt x="732" y="2643"/>
                    </a:lnTo>
                    <a:lnTo>
                      <a:pt x="788" y="2530"/>
                    </a:lnTo>
                    <a:lnTo>
                      <a:pt x="900" y="2081"/>
                    </a:lnTo>
                    <a:lnTo>
                      <a:pt x="956" y="1968"/>
                    </a:lnTo>
                    <a:lnTo>
                      <a:pt x="956" y="1912"/>
                    </a:lnTo>
                    <a:lnTo>
                      <a:pt x="900" y="1856"/>
                    </a:lnTo>
                    <a:lnTo>
                      <a:pt x="900" y="1743"/>
                    </a:lnTo>
                    <a:lnTo>
                      <a:pt x="1013" y="1743"/>
                    </a:lnTo>
                    <a:lnTo>
                      <a:pt x="1069" y="1687"/>
                    </a:lnTo>
                    <a:lnTo>
                      <a:pt x="1013" y="1575"/>
                    </a:lnTo>
                    <a:lnTo>
                      <a:pt x="844" y="1575"/>
                    </a:lnTo>
                    <a:lnTo>
                      <a:pt x="619" y="1519"/>
                    </a:lnTo>
                    <a:lnTo>
                      <a:pt x="732" y="1350"/>
                    </a:lnTo>
                    <a:lnTo>
                      <a:pt x="732" y="1125"/>
                    </a:lnTo>
                    <a:lnTo>
                      <a:pt x="732" y="1069"/>
                    </a:lnTo>
                    <a:lnTo>
                      <a:pt x="788" y="1013"/>
                    </a:lnTo>
                    <a:lnTo>
                      <a:pt x="844" y="956"/>
                    </a:lnTo>
                    <a:lnTo>
                      <a:pt x="788" y="844"/>
                    </a:lnTo>
                    <a:lnTo>
                      <a:pt x="732" y="675"/>
                    </a:lnTo>
                    <a:lnTo>
                      <a:pt x="788" y="675"/>
                    </a:lnTo>
                    <a:lnTo>
                      <a:pt x="844" y="732"/>
                    </a:lnTo>
                    <a:lnTo>
                      <a:pt x="900" y="732"/>
                    </a:lnTo>
                    <a:lnTo>
                      <a:pt x="1013" y="619"/>
                    </a:lnTo>
                    <a:lnTo>
                      <a:pt x="1013" y="451"/>
                    </a:lnTo>
                    <a:lnTo>
                      <a:pt x="1069" y="282"/>
                    </a:lnTo>
                    <a:lnTo>
                      <a:pt x="1013" y="226"/>
                    </a:lnTo>
                    <a:lnTo>
                      <a:pt x="956" y="57"/>
                    </a:lnTo>
                    <a:lnTo>
                      <a:pt x="844" y="1"/>
                    </a:lnTo>
                    <a:close/>
                  </a:path>
                </a:pathLst>
              </a:custGeom>
              <a:solidFill>
                <a:srgbClr val="8D8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2" name="Google Shape;20972;p38"/>
              <p:cNvSpPr/>
              <p:nvPr/>
            </p:nvSpPr>
            <p:spPr>
              <a:xfrm>
                <a:off x="444675" y="1384200"/>
                <a:ext cx="281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900" extrusionOk="0">
                    <a:moveTo>
                      <a:pt x="113" y="0"/>
                    </a:moveTo>
                    <a:lnTo>
                      <a:pt x="113" y="57"/>
                    </a:lnTo>
                    <a:lnTo>
                      <a:pt x="113" y="225"/>
                    </a:lnTo>
                    <a:lnTo>
                      <a:pt x="56" y="394"/>
                    </a:lnTo>
                    <a:lnTo>
                      <a:pt x="0" y="450"/>
                    </a:lnTo>
                    <a:lnTo>
                      <a:pt x="56" y="562"/>
                    </a:lnTo>
                    <a:lnTo>
                      <a:pt x="337" y="619"/>
                    </a:lnTo>
                    <a:lnTo>
                      <a:pt x="506" y="675"/>
                    </a:lnTo>
                    <a:lnTo>
                      <a:pt x="619" y="731"/>
                    </a:lnTo>
                    <a:lnTo>
                      <a:pt x="675" y="731"/>
                    </a:lnTo>
                    <a:lnTo>
                      <a:pt x="843" y="787"/>
                    </a:lnTo>
                    <a:lnTo>
                      <a:pt x="956" y="900"/>
                    </a:lnTo>
                    <a:lnTo>
                      <a:pt x="1068" y="900"/>
                    </a:lnTo>
                    <a:lnTo>
                      <a:pt x="1124" y="843"/>
                    </a:lnTo>
                    <a:lnTo>
                      <a:pt x="1124" y="787"/>
                    </a:lnTo>
                    <a:lnTo>
                      <a:pt x="1068" y="562"/>
                    </a:lnTo>
                    <a:lnTo>
                      <a:pt x="1124" y="450"/>
                    </a:lnTo>
                    <a:lnTo>
                      <a:pt x="1124" y="338"/>
                    </a:lnTo>
                    <a:lnTo>
                      <a:pt x="1124" y="225"/>
                    </a:lnTo>
                    <a:lnTo>
                      <a:pt x="1068" y="113"/>
                    </a:lnTo>
                    <a:lnTo>
                      <a:pt x="843" y="113"/>
                    </a:lnTo>
                    <a:lnTo>
                      <a:pt x="675" y="169"/>
                    </a:lnTo>
                    <a:lnTo>
                      <a:pt x="787" y="225"/>
                    </a:lnTo>
                    <a:lnTo>
                      <a:pt x="787" y="338"/>
                    </a:lnTo>
                    <a:lnTo>
                      <a:pt x="787" y="450"/>
                    </a:lnTo>
                    <a:lnTo>
                      <a:pt x="731" y="450"/>
                    </a:lnTo>
                    <a:lnTo>
                      <a:pt x="562" y="394"/>
                    </a:lnTo>
                    <a:lnTo>
                      <a:pt x="506" y="338"/>
                    </a:lnTo>
                    <a:lnTo>
                      <a:pt x="450" y="281"/>
                    </a:lnTo>
                    <a:lnTo>
                      <a:pt x="281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3" name="Google Shape;20973;p38"/>
              <p:cNvSpPr/>
              <p:nvPr/>
            </p:nvSpPr>
            <p:spPr>
              <a:xfrm>
                <a:off x="433425" y="1398250"/>
                <a:ext cx="2812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788" extrusionOk="0">
                    <a:moveTo>
                      <a:pt x="675" y="0"/>
                    </a:moveTo>
                    <a:lnTo>
                      <a:pt x="506" y="113"/>
                    </a:lnTo>
                    <a:lnTo>
                      <a:pt x="450" y="169"/>
                    </a:lnTo>
                    <a:lnTo>
                      <a:pt x="450" y="225"/>
                    </a:lnTo>
                    <a:lnTo>
                      <a:pt x="450" y="281"/>
                    </a:lnTo>
                    <a:lnTo>
                      <a:pt x="338" y="338"/>
                    </a:lnTo>
                    <a:lnTo>
                      <a:pt x="282" y="394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1" y="562"/>
                    </a:lnTo>
                    <a:lnTo>
                      <a:pt x="169" y="675"/>
                    </a:lnTo>
                    <a:lnTo>
                      <a:pt x="394" y="731"/>
                    </a:lnTo>
                    <a:lnTo>
                      <a:pt x="563" y="787"/>
                    </a:lnTo>
                    <a:lnTo>
                      <a:pt x="731" y="731"/>
                    </a:lnTo>
                    <a:lnTo>
                      <a:pt x="844" y="675"/>
                    </a:lnTo>
                    <a:lnTo>
                      <a:pt x="900" y="562"/>
                    </a:lnTo>
                    <a:lnTo>
                      <a:pt x="900" y="506"/>
                    </a:lnTo>
                    <a:lnTo>
                      <a:pt x="844" y="394"/>
                    </a:lnTo>
                    <a:lnTo>
                      <a:pt x="787" y="338"/>
                    </a:lnTo>
                    <a:lnTo>
                      <a:pt x="900" y="281"/>
                    </a:lnTo>
                    <a:lnTo>
                      <a:pt x="1069" y="281"/>
                    </a:lnTo>
                    <a:lnTo>
                      <a:pt x="1125" y="169"/>
                    </a:lnTo>
                    <a:lnTo>
                      <a:pt x="844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4" name="Google Shape;20974;p38"/>
              <p:cNvSpPr/>
              <p:nvPr/>
            </p:nvSpPr>
            <p:spPr>
              <a:xfrm>
                <a:off x="481200" y="1364525"/>
                <a:ext cx="154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1125" extrusionOk="0">
                    <a:moveTo>
                      <a:pt x="338" y="1"/>
                    </a:moveTo>
                    <a:lnTo>
                      <a:pt x="282" y="113"/>
                    </a:lnTo>
                    <a:lnTo>
                      <a:pt x="169" y="225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1" y="675"/>
                    </a:lnTo>
                    <a:lnTo>
                      <a:pt x="1" y="731"/>
                    </a:lnTo>
                    <a:lnTo>
                      <a:pt x="225" y="731"/>
                    </a:lnTo>
                    <a:lnTo>
                      <a:pt x="169" y="787"/>
                    </a:lnTo>
                    <a:lnTo>
                      <a:pt x="113" y="844"/>
                    </a:lnTo>
                    <a:lnTo>
                      <a:pt x="113" y="1012"/>
                    </a:lnTo>
                    <a:lnTo>
                      <a:pt x="113" y="1068"/>
                    </a:lnTo>
                    <a:lnTo>
                      <a:pt x="169" y="1125"/>
                    </a:lnTo>
                    <a:lnTo>
                      <a:pt x="282" y="1068"/>
                    </a:lnTo>
                    <a:lnTo>
                      <a:pt x="338" y="1068"/>
                    </a:lnTo>
                    <a:lnTo>
                      <a:pt x="338" y="1012"/>
                    </a:lnTo>
                    <a:lnTo>
                      <a:pt x="338" y="900"/>
                    </a:lnTo>
                    <a:lnTo>
                      <a:pt x="450" y="900"/>
                    </a:lnTo>
                    <a:lnTo>
                      <a:pt x="563" y="844"/>
                    </a:lnTo>
                    <a:lnTo>
                      <a:pt x="563" y="731"/>
                    </a:lnTo>
                    <a:lnTo>
                      <a:pt x="563" y="450"/>
                    </a:lnTo>
                    <a:lnTo>
                      <a:pt x="563" y="338"/>
                    </a:lnTo>
                    <a:lnTo>
                      <a:pt x="619" y="225"/>
                    </a:lnTo>
                    <a:lnTo>
                      <a:pt x="619" y="113"/>
                    </a:lnTo>
                    <a:lnTo>
                      <a:pt x="563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D8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5" name="Google Shape;20975;p38"/>
              <p:cNvSpPr/>
              <p:nvPr/>
            </p:nvSpPr>
            <p:spPr>
              <a:xfrm>
                <a:off x="476975" y="1375775"/>
                <a:ext cx="84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731" extrusionOk="0">
                    <a:moveTo>
                      <a:pt x="170" y="0"/>
                    </a:moveTo>
                    <a:lnTo>
                      <a:pt x="1" y="113"/>
                    </a:lnTo>
                    <a:lnTo>
                      <a:pt x="57" y="169"/>
                    </a:lnTo>
                    <a:lnTo>
                      <a:pt x="57" y="281"/>
                    </a:lnTo>
                    <a:lnTo>
                      <a:pt x="226" y="394"/>
                    </a:lnTo>
                    <a:lnTo>
                      <a:pt x="1" y="450"/>
                    </a:lnTo>
                    <a:lnTo>
                      <a:pt x="113" y="562"/>
                    </a:lnTo>
                    <a:lnTo>
                      <a:pt x="170" y="675"/>
                    </a:lnTo>
                    <a:lnTo>
                      <a:pt x="226" y="731"/>
                    </a:lnTo>
                    <a:lnTo>
                      <a:pt x="282" y="731"/>
                    </a:lnTo>
                    <a:lnTo>
                      <a:pt x="338" y="675"/>
                    </a:lnTo>
                    <a:lnTo>
                      <a:pt x="338" y="281"/>
                    </a:lnTo>
                    <a:lnTo>
                      <a:pt x="226" y="225"/>
                    </a:lnTo>
                    <a:lnTo>
                      <a:pt x="226" y="169"/>
                    </a:lnTo>
                    <a:lnTo>
                      <a:pt x="226" y="113"/>
                    </a:lnTo>
                    <a:lnTo>
                      <a:pt x="226" y="56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6" name="Google Shape;20976;p38"/>
              <p:cNvSpPr/>
              <p:nvPr/>
            </p:nvSpPr>
            <p:spPr>
              <a:xfrm>
                <a:off x="476975" y="140247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112"/>
                    </a:lnTo>
                    <a:lnTo>
                      <a:pt x="113" y="112"/>
                    </a:lnTo>
                    <a:lnTo>
                      <a:pt x="170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7" name="Google Shape;20977;p38"/>
              <p:cNvSpPr/>
              <p:nvPr/>
            </p:nvSpPr>
            <p:spPr>
              <a:xfrm>
                <a:off x="451700" y="13828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8" name="Google Shape;20978;p38"/>
              <p:cNvSpPr/>
              <p:nvPr/>
            </p:nvSpPr>
            <p:spPr>
              <a:xfrm>
                <a:off x="461525" y="13884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9" name="Google Shape;20979;p38"/>
              <p:cNvSpPr/>
              <p:nvPr/>
            </p:nvSpPr>
            <p:spPr>
              <a:xfrm>
                <a:off x="476975" y="13771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0" name="Google Shape;20980;p38"/>
              <p:cNvSpPr/>
              <p:nvPr/>
            </p:nvSpPr>
            <p:spPr>
              <a:xfrm>
                <a:off x="484025" y="14867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69" y="0"/>
                    </a:moveTo>
                    <a:lnTo>
                      <a:pt x="112" y="57"/>
                    </a:lnTo>
                    <a:lnTo>
                      <a:pt x="56" y="113"/>
                    </a:lnTo>
                    <a:lnTo>
                      <a:pt x="0" y="225"/>
                    </a:lnTo>
                    <a:lnTo>
                      <a:pt x="56" y="225"/>
                    </a:lnTo>
                    <a:lnTo>
                      <a:pt x="112" y="281"/>
                    </a:lnTo>
                    <a:lnTo>
                      <a:pt x="169" y="281"/>
                    </a:lnTo>
                    <a:lnTo>
                      <a:pt x="281" y="225"/>
                    </a:lnTo>
                    <a:lnTo>
                      <a:pt x="281" y="169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1" name="Google Shape;20981;p38"/>
              <p:cNvSpPr/>
              <p:nvPr/>
            </p:nvSpPr>
            <p:spPr>
              <a:xfrm>
                <a:off x="484025" y="149380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2" name="Google Shape;20982;p38"/>
              <p:cNvSpPr/>
              <p:nvPr/>
            </p:nvSpPr>
            <p:spPr>
              <a:xfrm>
                <a:off x="481200" y="149240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" y="0"/>
                    </a:moveTo>
                    <a:lnTo>
                      <a:pt x="113" y="56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3" name="Google Shape;20983;p38"/>
              <p:cNvSpPr/>
              <p:nvPr/>
            </p:nvSpPr>
            <p:spPr>
              <a:xfrm>
                <a:off x="506500" y="13982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4" name="Google Shape;20984;p38"/>
              <p:cNvSpPr/>
              <p:nvPr/>
            </p:nvSpPr>
            <p:spPr>
              <a:xfrm>
                <a:off x="506500" y="1045550"/>
                <a:ext cx="28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" extrusionOk="0">
                    <a:moveTo>
                      <a:pt x="113" y="1"/>
                    </a:moveTo>
                    <a:lnTo>
                      <a:pt x="113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7" y="1"/>
                    </a:lnTo>
                    <a:lnTo>
                      <a:pt x="113" y="1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E9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5" name="Google Shape;20985;p38"/>
              <p:cNvSpPr/>
              <p:nvPr/>
            </p:nvSpPr>
            <p:spPr>
              <a:xfrm>
                <a:off x="509300" y="10455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E9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6" name="Google Shape;20986;p38"/>
              <p:cNvSpPr/>
              <p:nvPr/>
            </p:nvSpPr>
            <p:spPr>
              <a:xfrm>
                <a:off x="319600" y="1602000"/>
                <a:ext cx="2955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2024" extrusionOk="0">
                    <a:moveTo>
                      <a:pt x="338" y="0"/>
                    </a:moveTo>
                    <a:lnTo>
                      <a:pt x="226" y="56"/>
                    </a:lnTo>
                    <a:lnTo>
                      <a:pt x="226" y="169"/>
                    </a:lnTo>
                    <a:lnTo>
                      <a:pt x="226" y="225"/>
                    </a:lnTo>
                    <a:lnTo>
                      <a:pt x="170" y="281"/>
                    </a:lnTo>
                    <a:lnTo>
                      <a:pt x="1" y="394"/>
                    </a:lnTo>
                    <a:lnTo>
                      <a:pt x="1" y="450"/>
                    </a:lnTo>
                    <a:lnTo>
                      <a:pt x="57" y="843"/>
                    </a:lnTo>
                    <a:lnTo>
                      <a:pt x="1" y="956"/>
                    </a:lnTo>
                    <a:lnTo>
                      <a:pt x="1" y="956"/>
                    </a:lnTo>
                    <a:lnTo>
                      <a:pt x="226" y="900"/>
                    </a:lnTo>
                    <a:lnTo>
                      <a:pt x="282" y="900"/>
                    </a:lnTo>
                    <a:lnTo>
                      <a:pt x="338" y="956"/>
                    </a:lnTo>
                    <a:lnTo>
                      <a:pt x="338" y="1012"/>
                    </a:lnTo>
                    <a:lnTo>
                      <a:pt x="282" y="1012"/>
                    </a:lnTo>
                    <a:lnTo>
                      <a:pt x="170" y="1124"/>
                    </a:lnTo>
                    <a:lnTo>
                      <a:pt x="113" y="1237"/>
                    </a:lnTo>
                    <a:lnTo>
                      <a:pt x="113" y="1293"/>
                    </a:lnTo>
                    <a:lnTo>
                      <a:pt x="170" y="1405"/>
                    </a:lnTo>
                    <a:lnTo>
                      <a:pt x="282" y="1518"/>
                    </a:lnTo>
                    <a:lnTo>
                      <a:pt x="338" y="1574"/>
                    </a:lnTo>
                    <a:lnTo>
                      <a:pt x="338" y="1630"/>
                    </a:lnTo>
                    <a:lnTo>
                      <a:pt x="507" y="1855"/>
                    </a:lnTo>
                    <a:lnTo>
                      <a:pt x="732" y="1967"/>
                    </a:lnTo>
                    <a:lnTo>
                      <a:pt x="732" y="2024"/>
                    </a:lnTo>
                    <a:lnTo>
                      <a:pt x="788" y="1799"/>
                    </a:lnTo>
                    <a:lnTo>
                      <a:pt x="844" y="1743"/>
                    </a:lnTo>
                    <a:lnTo>
                      <a:pt x="1013" y="1743"/>
                    </a:lnTo>
                    <a:lnTo>
                      <a:pt x="1069" y="1686"/>
                    </a:lnTo>
                    <a:lnTo>
                      <a:pt x="1125" y="1630"/>
                    </a:lnTo>
                    <a:lnTo>
                      <a:pt x="1125" y="1405"/>
                    </a:lnTo>
                    <a:lnTo>
                      <a:pt x="1181" y="1293"/>
                    </a:lnTo>
                    <a:lnTo>
                      <a:pt x="1181" y="1181"/>
                    </a:lnTo>
                    <a:lnTo>
                      <a:pt x="1125" y="1012"/>
                    </a:lnTo>
                    <a:lnTo>
                      <a:pt x="1013" y="787"/>
                    </a:lnTo>
                    <a:lnTo>
                      <a:pt x="844" y="562"/>
                    </a:lnTo>
                    <a:lnTo>
                      <a:pt x="788" y="394"/>
                    </a:lnTo>
                    <a:lnTo>
                      <a:pt x="788" y="281"/>
                    </a:lnTo>
                    <a:lnTo>
                      <a:pt x="675" y="225"/>
                    </a:lnTo>
                    <a:lnTo>
                      <a:pt x="563" y="113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7" name="Google Shape;20987;p38"/>
              <p:cNvSpPr/>
              <p:nvPr/>
            </p:nvSpPr>
            <p:spPr>
              <a:xfrm>
                <a:off x="365975" y="1632900"/>
                <a:ext cx="337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912" extrusionOk="0">
                    <a:moveTo>
                      <a:pt x="507" y="450"/>
                    </a:moveTo>
                    <a:lnTo>
                      <a:pt x="563" y="507"/>
                    </a:lnTo>
                    <a:lnTo>
                      <a:pt x="675" y="563"/>
                    </a:lnTo>
                    <a:lnTo>
                      <a:pt x="675" y="619"/>
                    </a:lnTo>
                    <a:lnTo>
                      <a:pt x="563" y="731"/>
                    </a:lnTo>
                    <a:lnTo>
                      <a:pt x="507" y="788"/>
                    </a:lnTo>
                    <a:lnTo>
                      <a:pt x="394" y="844"/>
                    </a:lnTo>
                    <a:lnTo>
                      <a:pt x="507" y="675"/>
                    </a:lnTo>
                    <a:lnTo>
                      <a:pt x="507" y="563"/>
                    </a:lnTo>
                    <a:lnTo>
                      <a:pt x="507" y="450"/>
                    </a:lnTo>
                    <a:close/>
                    <a:moveTo>
                      <a:pt x="282" y="1"/>
                    </a:moveTo>
                    <a:lnTo>
                      <a:pt x="226" y="57"/>
                    </a:lnTo>
                    <a:lnTo>
                      <a:pt x="113" y="226"/>
                    </a:lnTo>
                    <a:lnTo>
                      <a:pt x="57" y="394"/>
                    </a:lnTo>
                    <a:lnTo>
                      <a:pt x="57" y="507"/>
                    </a:lnTo>
                    <a:lnTo>
                      <a:pt x="1" y="619"/>
                    </a:lnTo>
                    <a:lnTo>
                      <a:pt x="57" y="788"/>
                    </a:lnTo>
                    <a:lnTo>
                      <a:pt x="57" y="900"/>
                    </a:lnTo>
                    <a:lnTo>
                      <a:pt x="226" y="1125"/>
                    </a:lnTo>
                    <a:lnTo>
                      <a:pt x="450" y="1237"/>
                    </a:lnTo>
                    <a:lnTo>
                      <a:pt x="675" y="1350"/>
                    </a:lnTo>
                    <a:lnTo>
                      <a:pt x="900" y="1406"/>
                    </a:lnTo>
                    <a:lnTo>
                      <a:pt x="956" y="1518"/>
                    </a:lnTo>
                    <a:lnTo>
                      <a:pt x="956" y="1575"/>
                    </a:lnTo>
                    <a:lnTo>
                      <a:pt x="956" y="1799"/>
                    </a:lnTo>
                    <a:lnTo>
                      <a:pt x="1012" y="1856"/>
                    </a:lnTo>
                    <a:lnTo>
                      <a:pt x="1125" y="1912"/>
                    </a:lnTo>
                    <a:lnTo>
                      <a:pt x="1181" y="1912"/>
                    </a:lnTo>
                    <a:lnTo>
                      <a:pt x="1237" y="1856"/>
                    </a:lnTo>
                    <a:lnTo>
                      <a:pt x="1350" y="1743"/>
                    </a:lnTo>
                    <a:lnTo>
                      <a:pt x="1293" y="1631"/>
                    </a:lnTo>
                    <a:lnTo>
                      <a:pt x="1293" y="1462"/>
                    </a:lnTo>
                    <a:lnTo>
                      <a:pt x="1293" y="1294"/>
                    </a:lnTo>
                    <a:lnTo>
                      <a:pt x="1293" y="1125"/>
                    </a:lnTo>
                    <a:lnTo>
                      <a:pt x="1293" y="1012"/>
                    </a:lnTo>
                    <a:lnTo>
                      <a:pt x="1237" y="900"/>
                    </a:lnTo>
                    <a:lnTo>
                      <a:pt x="1293" y="731"/>
                    </a:lnTo>
                    <a:lnTo>
                      <a:pt x="1181" y="675"/>
                    </a:lnTo>
                    <a:lnTo>
                      <a:pt x="1125" y="675"/>
                    </a:lnTo>
                    <a:lnTo>
                      <a:pt x="1125" y="619"/>
                    </a:lnTo>
                    <a:lnTo>
                      <a:pt x="1125" y="450"/>
                    </a:lnTo>
                    <a:lnTo>
                      <a:pt x="1125" y="282"/>
                    </a:lnTo>
                    <a:lnTo>
                      <a:pt x="1012" y="169"/>
                    </a:lnTo>
                    <a:lnTo>
                      <a:pt x="788" y="113"/>
                    </a:lnTo>
                    <a:lnTo>
                      <a:pt x="675" y="113"/>
                    </a:lnTo>
                    <a:lnTo>
                      <a:pt x="563" y="226"/>
                    </a:lnTo>
                    <a:lnTo>
                      <a:pt x="507" y="338"/>
                    </a:lnTo>
                    <a:lnTo>
                      <a:pt x="507" y="169"/>
                    </a:lnTo>
                    <a:lnTo>
                      <a:pt x="507" y="113"/>
                    </a:lnTo>
                    <a:lnTo>
                      <a:pt x="394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5D5C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8" name="Google Shape;20988;p38"/>
              <p:cNvSpPr/>
              <p:nvPr/>
            </p:nvSpPr>
            <p:spPr>
              <a:xfrm>
                <a:off x="347725" y="1616050"/>
                <a:ext cx="225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406" extrusionOk="0">
                    <a:moveTo>
                      <a:pt x="618" y="0"/>
                    </a:moveTo>
                    <a:lnTo>
                      <a:pt x="450" y="169"/>
                    </a:lnTo>
                    <a:lnTo>
                      <a:pt x="337" y="394"/>
                    </a:lnTo>
                    <a:lnTo>
                      <a:pt x="225" y="619"/>
                    </a:lnTo>
                    <a:lnTo>
                      <a:pt x="0" y="787"/>
                    </a:lnTo>
                    <a:lnTo>
                      <a:pt x="0" y="843"/>
                    </a:lnTo>
                    <a:lnTo>
                      <a:pt x="225" y="900"/>
                    </a:lnTo>
                    <a:lnTo>
                      <a:pt x="281" y="900"/>
                    </a:lnTo>
                    <a:lnTo>
                      <a:pt x="281" y="956"/>
                    </a:lnTo>
                    <a:lnTo>
                      <a:pt x="169" y="1068"/>
                    </a:lnTo>
                    <a:lnTo>
                      <a:pt x="169" y="1124"/>
                    </a:lnTo>
                    <a:lnTo>
                      <a:pt x="169" y="1293"/>
                    </a:lnTo>
                    <a:lnTo>
                      <a:pt x="169" y="1349"/>
                    </a:lnTo>
                    <a:lnTo>
                      <a:pt x="281" y="1405"/>
                    </a:lnTo>
                    <a:lnTo>
                      <a:pt x="337" y="1405"/>
                    </a:lnTo>
                    <a:lnTo>
                      <a:pt x="393" y="1349"/>
                    </a:lnTo>
                    <a:lnTo>
                      <a:pt x="393" y="1237"/>
                    </a:lnTo>
                    <a:lnTo>
                      <a:pt x="506" y="1181"/>
                    </a:lnTo>
                    <a:lnTo>
                      <a:pt x="562" y="1124"/>
                    </a:lnTo>
                    <a:lnTo>
                      <a:pt x="787" y="1068"/>
                    </a:lnTo>
                    <a:lnTo>
                      <a:pt x="843" y="956"/>
                    </a:lnTo>
                    <a:lnTo>
                      <a:pt x="899" y="675"/>
                    </a:lnTo>
                    <a:lnTo>
                      <a:pt x="899" y="450"/>
                    </a:lnTo>
                    <a:lnTo>
                      <a:pt x="843" y="225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rgbClr val="7574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9" name="Google Shape;20989;p38"/>
              <p:cNvSpPr/>
              <p:nvPr/>
            </p:nvSpPr>
            <p:spPr>
              <a:xfrm>
                <a:off x="360350" y="1648375"/>
                <a:ext cx="225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406" extrusionOk="0">
                    <a:moveTo>
                      <a:pt x="226" y="0"/>
                    </a:moveTo>
                    <a:lnTo>
                      <a:pt x="170" y="112"/>
                    </a:lnTo>
                    <a:lnTo>
                      <a:pt x="113" y="225"/>
                    </a:lnTo>
                    <a:lnTo>
                      <a:pt x="1" y="393"/>
                    </a:lnTo>
                    <a:lnTo>
                      <a:pt x="1" y="450"/>
                    </a:lnTo>
                    <a:lnTo>
                      <a:pt x="57" y="562"/>
                    </a:lnTo>
                    <a:lnTo>
                      <a:pt x="170" y="618"/>
                    </a:lnTo>
                    <a:lnTo>
                      <a:pt x="282" y="675"/>
                    </a:lnTo>
                    <a:lnTo>
                      <a:pt x="338" y="731"/>
                    </a:lnTo>
                    <a:lnTo>
                      <a:pt x="338" y="843"/>
                    </a:lnTo>
                    <a:lnTo>
                      <a:pt x="338" y="899"/>
                    </a:lnTo>
                    <a:lnTo>
                      <a:pt x="282" y="1012"/>
                    </a:lnTo>
                    <a:lnTo>
                      <a:pt x="282" y="1068"/>
                    </a:lnTo>
                    <a:lnTo>
                      <a:pt x="338" y="1293"/>
                    </a:lnTo>
                    <a:lnTo>
                      <a:pt x="394" y="1349"/>
                    </a:lnTo>
                    <a:lnTo>
                      <a:pt x="451" y="1405"/>
                    </a:lnTo>
                    <a:lnTo>
                      <a:pt x="507" y="1349"/>
                    </a:lnTo>
                    <a:lnTo>
                      <a:pt x="507" y="1293"/>
                    </a:lnTo>
                    <a:lnTo>
                      <a:pt x="563" y="1237"/>
                    </a:lnTo>
                    <a:lnTo>
                      <a:pt x="619" y="1237"/>
                    </a:lnTo>
                    <a:lnTo>
                      <a:pt x="788" y="1012"/>
                    </a:lnTo>
                    <a:lnTo>
                      <a:pt x="900" y="731"/>
                    </a:lnTo>
                    <a:lnTo>
                      <a:pt x="900" y="618"/>
                    </a:lnTo>
                    <a:lnTo>
                      <a:pt x="844" y="562"/>
                    </a:lnTo>
                    <a:lnTo>
                      <a:pt x="675" y="506"/>
                    </a:lnTo>
                    <a:lnTo>
                      <a:pt x="563" y="450"/>
                    </a:lnTo>
                    <a:lnTo>
                      <a:pt x="451" y="393"/>
                    </a:lnTo>
                    <a:lnTo>
                      <a:pt x="338" y="169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5151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0" name="Google Shape;20990;p38"/>
              <p:cNvSpPr/>
              <p:nvPr/>
            </p:nvSpPr>
            <p:spPr>
              <a:xfrm>
                <a:off x="340700" y="1672250"/>
                <a:ext cx="196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619" extrusionOk="0">
                    <a:moveTo>
                      <a:pt x="281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56" y="225"/>
                    </a:lnTo>
                    <a:lnTo>
                      <a:pt x="169" y="282"/>
                    </a:lnTo>
                    <a:lnTo>
                      <a:pt x="281" y="394"/>
                    </a:lnTo>
                    <a:lnTo>
                      <a:pt x="337" y="563"/>
                    </a:lnTo>
                    <a:lnTo>
                      <a:pt x="393" y="619"/>
                    </a:lnTo>
                    <a:lnTo>
                      <a:pt x="450" y="563"/>
                    </a:lnTo>
                    <a:lnTo>
                      <a:pt x="506" y="506"/>
                    </a:lnTo>
                    <a:lnTo>
                      <a:pt x="562" y="563"/>
                    </a:lnTo>
                    <a:lnTo>
                      <a:pt x="618" y="619"/>
                    </a:lnTo>
                    <a:lnTo>
                      <a:pt x="674" y="619"/>
                    </a:lnTo>
                    <a:lnTo>
                      <a:pt x="731" y="563"/>
                    </a:lnTo>
                    <a:lnTo>
                      <a:pt x="787" y="563"/>
                    </a:lnTo>
                    <a:lnTo>
                      <a:pt x="731" y="338"/>
                    </a:lnTo>
                    <a:lnTo>
                      <a:pt x="618" y="338"/>
                    </a:lnTo>
                    <a:lnTo>
                      <a:pt x="562" y="282"/>
                    </a:lnTo>
                    <a:lnTo>
                      <a:pt x="506" y="225"/>
                    </a:lnTo>
                    <a:lnTo>
                      <a:pt x="506" y="113"/>
                    </a:lnTo>
                    <a:lnTo>
                      <a:pt x="450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7971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1" name="Google Shape;20991;p38"/>
              <p:cNvSpPr/>
              <p:nvPr/>
            </p:nvSpPr>
            <p:spPr>
              <a:xfrm>
                <a:off x="358950" y="16764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1" y="169"/>
                    </a:lnTo>
                    <a:lnTo>
                      <a:pt x="113" y="225"/>
                    </a:lnTo>
                    <a:lnTo>
                      <a:pt x="226" y="281"/>
                    </a:lnTo>
                    <a:lnTo>
                      <a:pt x="282" y="225"/>
                    </a:lnTo>
                    <a:lnTo>
                      <a:pt x="226" y="5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7971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2" name="Google Shape;20992;p38"/>
              <p:cNvSpPr/>
              <p:nvPr/>
            </p:nvSpPr>
            <p:spPr>
              <a:xfrm>
                <a:off x="364575" y="168770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" y="1"/>
                    </a:moveTo>
                    <a:lnTo>
                      <a:pt x="113" y="113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71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3" name="Google Shape;20993;p38"/>
              <p:cNvSpPr/>
              <p:nvPr/>
            </p:nvSpPr>
            <p:spPr>
              <a:xfrm>
                <a:off x="371600" y="16877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4" name="Google Shape;20994;p38"/>
              <p:cNvSpPr/>
              <p:nvPr/>
            </p:nvSpPr>
            <p:spPr>
              <a:xfrm>
                <a:off x="351925" y="16947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5" name="Google Shape;20995;p38"/>
              <p:cNvSpPr/>
              <p:nvPr/>
            </p:nvSpPr>
            <p:spPr>
              <a:xfrm>
                <a:off x="375825" y="1666625"/>
                <a:ext cx="70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07" extrusionOk="0">
                    <a:moveTo>
                      <a:pt x="281" y="1"/>
                    </a:moveTo>
                    <a:lnTo>
                      <a:pt x="113" y="226"/>
                    </a:lnTo>
                    <a:lnTo>
                      <a:pt x="0" y="507"/>
                    </a:lnTo>
                    <a:lnTo>
                      <a:pt x="113" y="507"/>
                    </a:lnTo>
                    <a:lnTo>
                      <a:pt x="169" y="394"/>
                    </a:lnTo>
                    <a:lnTo>
                      <a:pt x="281" y="282"/>
                    </a:lnTo>
                    <a:lnTo>
                      <a:pt x="281" y="113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6B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6" name="Google Shape;20996;p38"/>
              <p:cNvSpPr/>
              <p:nvPr/>
            </p:nvSpPr>
            <p:spPr>
              <a:xfrm>
                <a:off x="371600" y="167927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113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6B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7" name="Google Shape;20997;p38"/>
              <p:cNvSpPr/>
              <p:nvPr/>
            </p:nvSpPr>
            <p:spPr>
              <a:xfrm>
                <a:off x="285875" y="934550"/>
                <a:ext cx="2112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845" h="1181" extrusionOk="0">
                    <a:moveTo>
                      <a:pt x="563" y="1"/>
                    </a:moveTo>
                    <a:lnTo>
                      <a:pt x="507" y="57"/>
                    </a:lnTo>
                    <a:lnTo>
                      <a:pt x="394" y="57"/>
                    </a:lnTo>
                    <a:lnTo>
                      <a:pt x="394" y="169"/>
                    </a:lnTo>
                    <a:lnTo>
                      <a:pt x="451" y="338"/>
                    </a:lnTo>
                    <a:lnTo>
                      <a:pt x="451" y="450"/>
                    </a:lnTo>
                    <a:lnTo>
                      <a:pt x="338" y="563"/>
                    </a:lnTo>
                    <a:lnTo>
                      <a:pt x="282" y="675"/>
                    </a:lnTo>
                    <a:lnTo>
                      <a:pt x="226" y="844"/>
                    </a:lnTo>
                    <a:lnTo>
                      <a:pt x="170" y="844"/>
                    </a:lnTo>
                    <a:lnTo>
                      <a:pt x="113" y="787"/>
                    </a:lnTo>
                    <a:lnTo>
                      <a:pt x="113" y="731"/>
                    </a:lnTo>
                    <a:lnTo>
                      <a:pt x="57" y="731"/>
                    </a:lnTo>
                    <a:lnTo>
                      <a:pt x="1" y="844"/>
                    </a:lnTo>
                    <a:lnTo>
                      <a:pt x="57" y="900"/>
                    </a:lnTo>
                    <a:lnTo>
                      <a:pt x="57" y="1012"/>
                    </a:lnTo>
                    <a:lnTo>
                      <a:pt x="170" y="1012"/>
                    </a:lnTo>
                    <a:lnTo>
                      <a:pt x="282" y="956"/>
                    </a:lnTo>
                    <a:lnTo>
                      <a:pt x="338" y="956"/>
                    </a:lnTo>
                    <a:lnTo>
                      <a:pt x="451" y="1125"/>
                    </a:lnTo>
                    <a:lnTo>
                      <a:pt x="563" y="1181"/>
                    </a:lnTo>
                    <a:lnTo>
                      <a:pt x="619" y="1181"/>
                    </a:lnTo>
                    <a:lnTo>
                      <a:pt x="675" y="1125"/>
                    </a:lnTo>
                    <a:lnTo>
                      <a:pt x="675" y="1012"/>
                    </a:lnTo>
                    <a:lnTo>
                      <a:pt x="563" y="900"/>
                    </a:lnTo>
                    <a:lnTo>
                      <a:pt x="451" y="844"/>
                    </a:lnTo>
                    <a:lnTo>
                      <a:pt x="394" y="787"/>
                    </a:lnTo>
                    <a:lnTo>
                      <a:pt x="507" y="675"/>
                    </a:lnTo>
                    <a:lnTo>
                      <a:pt x="563" y="675"/>
                    </a:lnTo>
                    <a:lnTo>
                      <a:pt x="563" y="619"/>
                    </a:lnTo>
                    <a:lnTo>
                      <a:pt x="563" y="450"/>
                    </a:lnTo>
                    <a:lnTo>
                      <a:pt x="619" y="225"/>
                    </a:lnTo>
                    <a:lnTo>
                      <a:pt x="619" y="169"/>
                    </a:lnTo>
                    <a:lnTo>
                      <a:pt x="732" y="113"/>
                    </a:lnTo>
                    <a:lnTo>
                      <a:pt x="844" y="113"/>
                    </a:lnTo>
                    <a:lnTo>
                      <a:pt x="844" y="57"/>
                    </a:lnTo>
                    <a:lnTo>
                      <a:pt x="732" y="57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8" name="Google Shape;20998;p38"/>
              <p:cNvSpPr/>
              <p:nvPr/>
            </p:nvSpPr>
            <p:spPr>
              <a:xfrm>
                <a:off x="302750" y="927525"/>
                <a:ext cx="1267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563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7" y="338"/>
                    </a:lnTo>
                    <a:lnTo>
                      <a:pt x="113" y="338"/>
                    </a:lnTo>
                    <a:lnTo>
                      <a:pt x="57" y="394"/>
                    </a:lnTo>
                    <a:lnTo>
                      <a:pt x="113" y="506"/>
                    </a:lnTo>
                    <a:lnTo>
                      <a:pt x="225" y="563"/>
                    </a:lnTo>
                    <a:lnTo>
                      <a:pt x="394" y="506"/>
                    </a:lnTo>
                    <a:lnTo>
                      <a:pt x="450" y="450"/>
                    </a:lnTo>
                    <a:lnTo>
                      <a:pt x="506" y="394"/>
                    </a:lnTo>
                    <a:lnTo>
                      <a:pt x="450" y="338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9" name="Google Shape;20999;p38"/>
              <p:cNvSpPr/>
              <p:nvPr/>
            </p:nvSpPr>
            <p:spPr>
              <a:xfrm>
                <a:off x="285875" y="910675"/>
                <a:ext cx="707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83" h="225" extrusionOk="0">
                    <a:moveTo>
                      <a:pt x="170" y="0"/>
                    </a:moveTo>
                    <a:lnTo>
                      <a:pt x="57" y="56"/>
                    </a:lnTo>
                    <a:lnTo>
                      <a:pt x="1" y="169"/>
                    </a:lnTo>
                    <a:lnTo>
                      <a:pt x="113" y="225"/>
                    </a:lnTo>
                    <a:lnTo>
                      <a:pt x="282" y="225"/>
                    </a:lnTo>
                    <a:lnTo>
                      <a:pt x="282" y="169"/>
                    </a:lnTo>
                    <a:lnTo>
                      <a:pt x="282" y="112"/>
                    </a:lnTo>
                    <a:lnTo>
                      <a:pt x="226" y="56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7C70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0" name="Google Shape;21000;p38"/>
              <p:cNvSpPr/>
              <p:nvPr/>
            </p:nvSpPr>
            <p:spPr>
              <a:xfrm>
                <a:off x="280275" y="9191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7C70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1" name="Google Shape;21001;p38"/>
              <p:cNvSpPr/>
              <p:nvPr/>
            </p:nvSpPr>
            <p:spPr>
              <a:xfrm>
                <a:off x="312575" y="934550"/>
                <a:ext cx="3517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181" extrusionOk="0">
                    <a:moveTo>
                      <a:pt x="451" y="1"/>
                    </a:moveTo>
                    <a:lnTo>
                      <a:pt x="394" y="57"/>
                    </a:lnTo>
                    <a:lnTo>
                      <a:pt x="282" y="169"/>
                    </a:lnTo>
                    <a:lnTo>
                      <a:pt x="226" y="282"/>
                    </a:lnTo>
                    <a:lnTo>
                      <a:pt x="170" y="394"/>
                    </a:lnTo>
                    <a:lnTo>
                      <a:pt x="1" y="394"/>
                    </a:lnTo>
                    <a:lnTo>
                      <a:pt x="113" y="563"/>
                    </a:lnTo>
                    <a:lnTo>
                      <a:pt x="57" y="619"/>
                    </a:lnTo>
                    <a:lnTo>
                      <a:pt x="1" y="731"/>
                    </a:lnTo>
                    <a:lnTo>
                      <a:pt x="1" y="787"/>
                    </a:lnTo>
                    <a:lnTo>
                      <a:pt x="1" y="844"/>
                    </a:lnTo>
                    <a:lnTo>
                      <a:pt x="57" y="900"/>
                    </a:lnTo>
                    <a:lnTo>
                      <a:pt x="170" y="900"/>
                    </a:lnTo>
                    <a:lnTo>
                      <a:pt x="226" y="956"/>
                    </a:lnTo>
                    <a:lnTo>
                      <a:pt x="226" y="1068"/>
                    </a:lnTo>
                    <a:lnTo>
                      <a:pt x="338" y="1125"/>
                    </a:lnTo>
                    <a:lnTo>
                      <a:pt x="507" y="1181"/>
                    </a:lnTo>
                    <a:lnTo>
                      <a:pt x="619" y="1125"/>
                    </a:lnTo>
                    <a:lnTo>
                      <a:pt x="732" y="1012"/>
                    </a:lnTo>
                    <a:lnTo>
                      <a:pt x="1013" y="1012"/>
                    </a:lnTo>
                    <a:lnTo>
                      <a:pt x="1069" y="956"/>
                    </a:lnTo>
                    <a:lnTo>
                      <a:pt x="1069" y="844"/>
                    </a:lnTo>
                    <a:lnTo>
                      <a:pt x="1181" y="675"/>
                    </a:lnTo>
                    <a:lnTo>
                      <a:pt x="1294" y="563"/>
                    </a:lnTo>
                    <a:lnTo>
                      <a:pt x="1350" y="450"/>
                    </a:lnTo>
                    <a:lnTo>
                      <a:pt x="1406" y="338"/>
                    </a:lnTo>
                    <a:lnTo>
                      <a:pt x="1069" y="338"/>
                    </a:lnTo>
                    <a:lnTo>
                      <a:pt x="1013" y="394"/>
                    </a:lnTo>
                    <a:lnTo>
                      <a:pt x="900" y="506"/>
                    </a:lnTo>
                    <a:lnTo>
                      <a:pt x="732" y="506"/>
                    </a:lnTo>
                    <a:lnTo>
                      <a:pt x="788" y="450"/>
                    </a:lnTo>
                    <a:lnTo>
                      <a:pt x="900" y="338"/>
                    </a:lnTo>
                    <a:lnTo>
                      <a:pt x="1069" y="282"/>
                    </a:lnTo>
                    <a:lnTo>
                      <a:pt x="1125" y="113"/>
                    </a:lnTo>
                    <a:lnTo>
                      <a:pt x="1125" y="57"/>
                    </a:lnTo>
                    <a:lnTo>
                      <a:pt x="956" y="1"/>
                    </a:lnTo>
                    <a:lnTo>
                      <a:pt x="900" y="57"/>
                    </a:lnTo>
                    <a:lnTo>
                      <a:pt x="788" y="113"/>
                    </a:lnTo>
                    <a:lnTo>
                      <a:pt x="675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7365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2" name="Google Shape;21002;p38"/>
              <p:cNvSpPr/>
              <p:nvPr/>
            </p:nvSpPr>
            <p:spPr>
              <a:xfrm>
                <a:off x="330850" y="921900"/>
                <a:ext cx="1970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238" extrusionOk="0">
                    <a:moveTo>
                      <a:pt x="113" y="1"/>
                    </a:moveTo>
                    <a:lnTo>
                      <a:pt x="113" y="226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225" y="507"/>
                    </a:lnTo>
                    <a:lnTo>
                      <a:pt x="338" y="675"/>
                    </a:lnTo>
                    <a:lnTo>
                      <a:pt x="282" y="731"/>
                    </a:lnTo>
                    <a:lnTo>
                      <a:pt x="113" y="731"/>
                    </a:lnTo>
                    <a:lnTo>
                      <a:pt x="57" y="788"/>
                    </a:lnTo>
                    <a:lnTo>
                      <a:pt x="1" y="1012"/>
                    </a:lnTo>
                    <a:lnTo>
                      <a:pt x="113" y="1181"/>
                    </a:lnTo>
                    <a:lnTo>
                      <a:pt x="169" y="1181"/>
                    </a:lnTo>
                    <a:lnTo>
                      <a:pt x="225" y="1237"/>
                    </a:lnTo>
                    <a:lnTo>
                      <a:pt x="282" y="1125"/>
                    </a:lnTo>
                    <a:lnTo>
                      <a:pt x="338" y="956"/>
                    </a:lnTo>
                    <a:lnTo>
                      <a:pt x="450" y="900"/>
                    </a:lnTo>
                    <a:lnTo>
                      <a:pt x="506" y="844"/>
                    </a:lnTo>
                    <a:lnTo>
                      <a:pt x="506" y="788"/>
                    </a:lnTo>
                    <a:lnTo>
                      <a:pt x="563" y="675"/>
                    </a:lnTo>
                    <a:lnTo>
                      <a:pt x="731" y="563"/>
                    </a:lnTo>
                    <a:lnTo>
                      <a:pt x="787" y="450"/>
                    </a:lnTo>
                    <a:lnTo>
                      <a:pt x="787" y="338"/>
                    </a:lnTo>
                    <a:lnTo>
                      <a:pt x="619" y="282"/>
                    </a:lnTo>
                    <a:lnTo>
                      <a:pt x="450" y="394"/>
                    </a:lnTo>
                    <a:lnTo>
                      <a:pt x="394" y="394"/>
                    </a:lnTo>
                    <a:lnTo>
                      <a:pt x="394" y="338"/>
                    </a:lnTo>
                    <a:lnTo>
                      <a:pt x="338" y="169"/>
                    </a:lnTo>
                    <a:lnTo>
                      <a:pt x="338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685B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3" name="Google Shape;21003;p38"/>
              <p:cNvSpPr/>
              <p:nvPr/>
            </p:nvSpPr>
            <p:spPr>
              <a:xfrm>
                <a:off x="306975" y="924725"/>
                <a:ext cx="154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788" extrusionOk="0">
                    <a:moveTo>
                      <a:pt x="337" y="0"/>
                    </a:moveTo>
                    <a:lnTo>
                      <a:pt x="169" y="113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56" y="337"/>
                    </a:lnTo>
                    <a:lnTo>
                      <a:pt x="169" y="450"/>
                    </a:lnTo>
                    <a:lnTo>
                      <a:pt x="225" y="562"/>
                    </a:lnTo>
                    <a:lnTo>
                      <a:pt x="169" y="618"/>
                    </a:lnTo>
                    <a:lnTo>
                      <a:pt x="56" y="675"/>
                    </a:lnTo>
                    <a:lnTo>
                      <a:pt x="169" y="787"/>
                    </a:lnTo>
                    <a:lnTo>
                      <a:pt x="506" y="787"/>
                    </a:lnTo>
                    <a:lnTo>
                      <a:pt x="562" y="731"/>
                    </a:lnTo>
                    <a:lnTo>
                      <a:pt x="618" y="562"/>
                    </a:lnTo>
                    <a:lnTo>
                      <a:pt x="618" y="450"/>
                    </a:lnTo>
                    <a:lnTo>
                      <a:pt x="450" y="394"/>
                    </a:lnTo>
                    <a:lnTo>
                      <a:pt x="394" y="281"/>
                    </a:lnTo>
                    <a:lnTo>
                      <a:pt x="337" y="169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6659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4" name="Google Shape;21004;p38"/>
              <p:cNvSpPr/>
              <p:nvPr/>
            </p:nvSpPr>
            <p:spPr>
              <a:xfrm>
                <a:off x="335075" y="9317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6" y="113"/>
                    </a:lnTo>
                    <a:lnTo>
                      <a:pt x="56" y="11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365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5" name="Google Shape;21005;p38"/>
              <p:cNvSpPr/>
              <p:nvPr/>
            </p:nvSpPr>
            <p:spPr>
              <a:xfrm>
                <a:off x="305550" y="9275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6" name="Google Shape;21006;p38"/>
              <p:cNvSpPr/>
              <p:nvPr/>
            </p:nvSpPr>
            <p:spPr>
              <a:xfrm>
                <a:off x="342100" y="8741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7" name="Google Shape;21007;p38"/>
              <p:cNvSpPr/>
              <p:nvPr/>
            </p:nvSpPr>
            <p:spPr>
              <a:xfrm>
                <a:off x="329450" y="8769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8" name="Google Shape;21008;p38"/>
              <p:cNvSpPr/>
              <p:nvPr/>
            </p:nvSpPr>
            <p:spPr>
              <a:xfrm>
                <a:off x="420775" y="1256325"/>
                <a:ext cx="506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306" extrusionOk="0">
                    <a:moveTo>
                      <a:pt x="1575" y="1"/>
                    </a:moveTo>
                    <a:lnTo>
                      <a:pt x="1518" y="57"/>
                    </a:lnTo>
                    <a:lnTo>
                      <a:pt x="1406" y="225"/>
                    </a:lnTo>
                    <a:lnTo>
                      <a:pt x="1350" y="282"/>
                    </a:lnTo>
                    <a:lnTo>
                      <a:pt x="1237" y="394"/>
                    </a:lnTo>
                    <a:lnTo>
                      <a:pt x="1293" y="450"/>
                    </a:lnTo>
                    <a:lnTo>
                      <a:pt x="1406" y="507"/>
                    </a:lnTo>
                    <a:lnTo>
                      <a:pt x="1406" y="563"/>
                    </a:lnTo>
                    <a:lnTo>
                      <a:pt x="1350" y="619"/>
                    </a:lnTo>
                    <a:lnTo>
                      <a:pt x="1237" y="675"/>
                    </a:lnTo>
                    <a:lnTo>
                      <a:pt x="1181" y="675"/>
                    </a:lnTo>
                    <a:lnTo>
                      <a:pt x="1125" y="619"/>
                    </a:lnTo>
                    <a:lnTo>
                      <a:pt x="1069" y="563"/>
                    </a:lnTo>
                    <a:lnTo>
                      <a:pt x="956" y="507"/>
                    </a:lnTo>
                    <a:lnTo>
                      <a:pt x="900" y="731"/>
                    </a:lnTo>
                    <a:lnTo>
                      <a:pt x="1012" y="900"/>
                    </a:lnTo>
                    <a:lnTo>
                      <a:pt x="1125" y="956"/>
                    </a:lnTo>
                    <a:lnTo>
                      <a:pt x="1125" y="1125"/>
                    </a:lnTo>
                    <a:lnTo>
                      <a:pt x="1069" y="1181"/>
                    </a:lnTo>
                    <a:lnTo>
                      <a:pt x="956" y="1237"/>
                    </a:lnTo>
                    <a:lnTo>
                      <a:pt x="900" y="1237"/>
                    </a:lnTo>
                    <a:lnTo>
                      <a:pt x="900" y="1125"/>
                    </a:lnTo>
                    <a:lnTo>
                      <a:pt x="956" y="1069"/>
                    </a:lnTo>
                    <a:lnTo>
                      <a:pt x="900" y="1012"/>
                    </a:lnTo>
                    <a:lnTo>
                      <a:pt x="675" y="844"/>
                    </a:lnTo>
                    <a:lnTo>
                      <a:pt x="338" y="731"/>
                    </a:lnTo>
                    <a:lnTo>
                      <a:pt x="282" y="675"/>
                    </a:lnTo>
                    <a:lnTo>
                      <a:pt x="169" y="675"/>
                    </a:lnTo>
                    <a:lnTo>
                      <a:pt x="57" y="731"/>
                    </a:lnTo>
                    <a:lnTo>
                      <a:pt x="1" y="844"/>
                    </a:lnTo>
                    <a:lnTo>
                      <a:pt x="1" y="956"/>
                    </a:lnTo>
                    <a:lnTo>
                      <a:pt x="57" y="1125"/>
                    </a:lnTo>
                    <a:lnTo>
                      <a:pt x="226" y="1350"/>
                    </a:lnTo>
                    <a:lnTo>
                      <a:pt x="394" y="1462"/>
                    </a:lnTo>
                    <a:lnTo>
                      <a:pt x="507" y="1574"/>
                    </a:lnTo>
                    <a:lnTo>
                      <a:pt x="563" y="1574"/>
                    </a:lnTo>
                    <a:lnTo>
                      <a:pt x="619" y="1687"/>
                    </a:lnTo>
                    <a:lnTo>
                      <a:pt x="731" y="1743"/>
                    </a:lnTo>
                    <a:lnTo>
                      <a:pt x="844" y="1799"/>
                    </a:lnTo>
                    <a:lnTo>
                      <a:pt x="900" y="1912"/>
                    </a:lnTo>
                    <a:lnTo>
                      <a:pt x="956" y="2136"/>
                    </a:lnTo>
                    <a:lnTo>
                      <a:pt x="1012" y="2249"/>
                    </a:lnTo>
                    <a:lnTo>
                      <a:pt x="1069" y="2305"/>
                    </a:lnTo>
                    <a:lnTo>
                      <a:pt x="1181" y="2305"/>
                    </a:lnTo>
                    <a:lnTo>
                      <a:pt x="1181" y="2193"/>
                    </a:lnTo>
                    <a:lnTo>
                      <a:pt x="1181" y="2136"/>
                    </a:lnTo>
                    <a:lnTo>
                      <a:pt x="1293" y="2136"/>
                    </a:lnTo>
                    <a:lnTo>
                      <a:pt x="1406" y="2080"/>
                    </a:lnTo>
                    <a:lnTo>
                      <a:pt x="1406" y="1968"/>
                    </a:lnTo>
                    <a:lnTo>
                      <a:pt x="1462" y="1855"/>
                    </a:lnTo>
                    <a:lnTo>
                      <a:pt x="1575" y="1687"/>
                    </a:lnTo>
                    <a:lnTo>
                      <a:pt x="1687" y="1518"/>
                    </a:lnTo>
                    <a:lnTo>
                      <a:pt x="1856" y="1350"/>
                    </a:lnTo>
                    <a:lnTo>
                      <a:pt x="1968" y="1125"/>
                    </a:lnTo>
                    <a:lnTo>
                      <a:pt x="2024" y="1012"/>
                    </a:lnTo>
                    <a:lnTo>
                      <a:pt x="2024" y="844"/>
                    </a:lnTo>
                    <a:lnTo>
                      <a:pt x="1912" y="844"/>
                    </a:lnTo>
                    <a:lnTo>
                      <a:pt x="1856" y="900"/>
                    </a:lnTo>
                    <a:lnTo>
                      <a:pt x="1743" y="900"/>
                    </a:lnTo>
                    <a:lnTo>
                      <a:pt x="1743" y="731"/>
                    </a:lnTo>
                    <a:lnTo>
                      <a:pt x="1687" y="619"/>
                    </a:lnTo>
                    <a:lnTo>
                      <a:pt x="1743" y="507"/>
                    </a:lnTo>
                    <a:lnTo>
                      <a:pt x="1743" y="394"/>
                    </a:lnTo>
                    <a:lnTo>
                      <a:pt x="1743" y="282"/>
                    </a:lnTo>
                    <a:lnTo>
                      <a:pt x="1743" y="225"/>
                    </a:lnTo>
                    <a:lnTo>
                      <a:pt x="1743" y="113"/>
                    </a:lnTo>
                    <a:lnTo>
                      <a:pt x="1856" y="57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8E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9" name="Google Shape;21009;p38"/>
              <p:cNvSpPr/>
              <p:nvPr/>
            </p:nvSpPr>
            <p:spPr>
              <a:xfrm>
                <a:off x="462925" y="1297075"/>
                <a:ext cx="23925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575" extrusionOk="0">
                    <a:moveTo>
                      <a:pt x="507" y="1"/>
                    </a:moveTo>
                    <a:lnTo>
                      <a:pt x="451" y="57"/>
                    </a:lnTo>
                    <a:lnTo>
                      <a:pt x="394" y="57"/>
                    </a:lnTo>
                    <a:lnTo>
                      <a:pt x="394" y="169"/>
                    </a:lnTo>
                    <a:lnTo>
                      <a:pt x="394" y="282"/>
                    </a:lnTo>
                    <a:lnTo>
                      <a:pt x="394" y="338"/>
                    </a:lnTo>
                    <a:lnTo>
                      <a:pt x="282" y="394"/>
                    </a:lnTo>
                    <a:lnTo>
                      <a:pt x="170" y="450"/>
                    </a:lnTo>
                    <a:lnTo>
                      <a:pt x="57" y="394"/>
                    </a:lnTo>
                    <a:lnTo>
                      <a:pt x="1" y="394"/>
                    </a:lnTo>
                    <a:lnTo>
                      <a:pt x="1" y="450"/>
                    </a:lnTo>
                    <a:lnTo>
                      <a:pt x="1" y="563"/>
                    </a:lnTo>
                    <a:lnTo>
                      <a:pt x="57" y="731"/>
                    </a:lnTo>
                    <a:lnTo>
                      <a:pt x="226" y="788"/>
                    </a:lnTo>
                    <a:lnTo>
                      <a:pt x="507" y="788"/>
                    </a:lnTo>
                    <a:lnTo>
                      <a:pt x="563" y="900"/>
                    </a:lnTo>
                    <a:lnTo>
                      <a:pt x="563" y="1125"/>
                    </a:lnTo>
                    <a:lnTo>
                      <a:pt x="451" y="1293"/>
                    </a:lnTo>
                    <a:lnTo>
                      <a:pt x="394" y="1350"/>
                    </a:lnTo>
                    <a:lnTo>
                      <a:pt x="394" y="1406"/>
                    </a:lnTo>
                    <a:lnTo>
                      <a:pt x="451" y="1462"/>
                    </a:lnTo>
                    <a:lnTo>
                      <a:pt x="619" y="1462"/>
                    </a:lnTo>
                    <a:lnTo>
                      <a:pt x="788" y="1574"/>
                    </a:lnTo>
                    <a:lnTo>
                      <a:pt x="956" y="1574"/>
                    </a:lnTo>
                    <a:lnTo>
                      <a:pt x="900" y="1462"/>
                    </a:lnTo>
                    <a:lnTo>
                      <a:pt x="900" y="1406"/>
                    </a:lnTo>
                    <a:lnTo>
                      <a:pt x="900" y="1293"/>
                    </a:lnTo>
                    <a:lnTo>
                      <a:pt x="900" y="1181"/>
                    </a:lnTo>
                    <a:lnTo>
                      <a:pt x="900" y="1069"/>
                    </a:lnTo>
                    <a:lnTo>
                      <a:pt x="900" y="1012"/>
                    </a:lnTo>
                    <a:lnTo>
                      <a:pt x="788" y="900"/>
                    </a:lnTo>
                    <a:lnTo>
                      <a:pt x="675" y="563"/>
                    </a:lnTo>
                    <a:lnTo>
                      <a:pt x="675" y="394"/>
                    </a:lnTo>
                    <a:lnTo>
                      <a:pt x="675" y="225"/>
                    </a:lnTo>
                    <a:lnTo>
                      <a:pt x="619" y="282"/>
                    </a:lnTo>
                    <a:lnTo>
                      <a:pt x="563" y="225"/>
                    </a:lnTo>
                    <a:lnTo>
                      <a:pt x="507" y="169"/>
                    </a:lnTo>
                    <a:lnTo>
                      <a:pt x="507" y="57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9D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0" name="Google Shape;21010;p38"/>
              <p:cNvSpPr/>
              <p:nvPr/>
            </p:nvSpPr>
            <p:spPr>
              <a:xfrm>
                <a:off x="437650" y="1313950"/>
                <a:ext cx="2672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844" extrusionOk="0">
                    <a:moveTo>
                      <a:pt x="675" y="0"/>
                    </a:moveTo>
                    <a:lnTo>
                      <a:pt x="562" y="56"/>
                    </a:lnTo>
                    <a:lnTo>
                      <a:pt x="225" y="56"/>
                    </a:lnTo>
                    <a:lnTo>
                      <a:pt x="113" y="113"/>
                    </a:lnTo>
                    <a:lnTo>
                      <a:pt x="0" y="281"/>
                    </a:lnTo>
                    <a:lnTo>
                      <a:pt x="56" y="337"/>
                    </a:lnTo>
                    <a:lnTo>
                      <a:pt x="225" y="506"/>
                    </a:lnTo>
                    <a:lnTo>
                      <a:pt x="281" y="506"/>
                    </a:lnTo>
                    <a:lnTo>
                      <a:pt x="394" y="394"/>
                    </a:lnTo>
                    <a:lnTo>
                      <a:pt x="506" y="450"/>
                    </a:lnTo>
                    <a:lnTo>
                      <a:pt x="562" y="450"/>
                    </a:lnTo>
                    <a:lnTo>
                      <a:pt x="618" y="394"/>
                    </a:lnTo>
                    <a:lnTo>
                      <a:pt x="562" y="506"/>
                    </a:lnTo>
                    <a:lnTo>
                      <a:pt x="618" y="675"/>
                    </a:lnTo>
                    <a:lnTo>
                      <a:pt x="675" y="787"/>
                    </a:lnTo>
                    <a:lnTo>
                      <a:pt x="731" y="843"/>
                    </a:lnTo>
                    <a:lnTo>
                      <a:pt x="787" y="787"/>
                    </a:lnTo>
                    <a:lnTo>
                      <a:pt x="787" y="618"/>
                    </a:lnTo>
                    <a:lnTo>
                      <a:pt x="787" y="506"/>
                    </a:lnTo>
                    <a:lnTo>
                      <a:pt x="900" y="450"/>
                    </a:lnTo>
                    <a:lnTo>
                      <a:pt x="1012" y="394"/>
                    </a:lnTo>
                    <a:lnTo>
                      <a:pt x="956" y="337"/>
                    </a:lnTo>
                    <a:lnTo>
                      <a:pt x="1012" y="281"/>
                    </a:lnTo>
                    <a:lnTo>
                      <a:pt x="956" y="225"/>
                    </a:lnTo>
                    <a:lnTo>
                      <a:pt x="956" y="169"/>
                    </a:lnTo>
                    <a:lnTo>
                      <a:pt x="1068" y="56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8E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1" name="Google Shape;21011;p38"/>
              <p:cNvSpPr/>
              <p:nvPr/>
            </p:nvSpPr>
            <p:spPr>
              <a:xfrm>
                <a:off x="433425" y="1297075"/>
                <a:ext cx="183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844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" y="394"/>
                    </a:lnTo>
                    <a:lnTo>
                      <a:pt x="57" y="506"/>
                    </a:lnTo>
                    <a:lnTo>
                      <a:pt x="113" y="563"/>
                    </a:lnTo>
                    <a:lnTo>
                      <a:pt x="225" y="563"/>
                    </a:lnTo>
                    <a:lnTo>
                      <a:pt x="169" y="675"/>
                    </a:lnTo>
                    <a:lnTo>
                      <a:pt x="225" y="731"/>
                    </a:lnTo>
                    <a:lnTo>
                      <a:pt x="282" y="788"/>
                    </a:lnTo>
                    <a:lnTo>
                      <a:pt x="450" y="844"/>
                    </a:lnTo>
                    <a:lnTo>
                      <a:pt x="563" y="844"/>
                    </a:lnTo>
                    <a:lnTo>
                      <a:pt x="675" y="788"/>
                    </a:lnTo>
                    <a:lnTo>
                      <a:pt x="731" y="731"/>
                    </a:lnTo>
                    <a:lnTo>
                      <a:pt x="675" y="675"/>
                    </a:lnTo>
                    <a:lnTo>
                      <a:pt x="563" y="506"/>
                    </a:lnTo>
                    <a:lnTo>
                      <a:pt x="506" y="338"/>
                    </a:lnTo>
                    <a:lnTo>
                      <a:pt x="506" y="225"/>
                    </a:lnTo>
                    <a:lnTo>
                      <a:pt x="506" y="169"/>
                    </a:lnTo>
                    <a:lnTo>
                      <a:pt x="338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2" name="Google Shape;21012;p38"/>
              <p:cNvSpPr/>
              <p:nvPr/>
            </p:nvSpPr>
            <p:spPr>
              <a:xfrm>
                <a:off x="481200" y="1283025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E8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3" name="Google Shape;21013;p38"/>
              <p:cNvSpPr/>
              <p:nvPr/>
            </p:nvSpPr>
            <p:spPr>
              <a:xfrm>
                <a:off x="454500" y="1333600"/>
                <a:ext cx="84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5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1" y="226"/>
                    </a:lnTo>
                    <a:lnTo>
                      <a:pt x="57" y="282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226" y="394"/>
                    </a:lnTo>
                    <a:lnTo>
                      <a:pt x="282" y="282"/>
                    </a:lnTo>
                    <a:lnTo>
                      <a:pt x="338" y="170"/>
                    </a:lnTo>
                    <a:lnTo>
                      <a:pt x="338" y="113"/>
                    </a:lnTo>
                    <a:lnTo>
                      <a:pt x="338" y="57"/>
                    </a:lnTo>
                    <a:lnTo>
                      <a:pt x="282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D8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4" name="Google Shape;21014;p38"/>
              <p:cNvSpPr/>
              <p:nvPr/>
            </p:nvSpPr>
            <p:spPr>
              <a:xfrm>
                <a:off x="492450" y="13490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5" name="Google Shape;21015;p38"/>
              <p:cNvSpPr/>
              <p:nvPr/>
            </p:nvSpPr>
            <p:spPr>
              <a:xfrm>
                <a:off x="461525" y="13209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6" name="Google Shape;21016;p38"/>
              <p:cNvSpPr/>
              <p:nvPr/>
            </p:nvSpPr>
            <p:spPr>
              <a:xfrm>
                <a:off x="287300" y="1690525"/>
                <a:ext cx="15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394" extrusionOk="0">
                    <a:moveTo>
                      <a:pt x="281" y="0"/>
                    </a:moveTo>
                    <a:lnTo>
                      <a:pt x="169" y="169"/>
                    </a:lnTo>
                    <a:lnTo>
                      <a:pt x="113" y="225"/>
                    </a:lnTo>
                    <a:lnTo>
                      <a:pt x="0" y="281"/>
                    </a:lnTo>
                    <a:lnTo>
                      <a:pt x="56" y="394"/>
                    </a:lnTo>
                    <a:lnTo>
                      <a:pt x="337" y="394"/>
                    </a:lnTo>
                    <a:lnTo>
                      <a:pt x="337" y="337"/>
                    </a:lnTo>
                    <a:lnTo>
                      <a:pt x="394" y="281"/>
                    </a:lnTo>
                    <a:lnTo>
                      <a:pt x="450" y="225"/>
                    </a:lnTo>
                    <a:lnTo>
                      <a:pt x="562" y="169"/>
                    </a:lnTo>
                    <a:lnTo>
                      <a:pt x="618" y="113"/>
                    </a:lnTo>
                    <a:lnTo>
                      <a:pt x="506" y="113"/>
                    </a:lnTo>
                    <a:lnTo>
                      <a:pt x="450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7" name="Google Shape;21017;p38"/>
              <p:cNvSpPr/>
              <p:nvPr/>
            </p:nvSpPr>
            <p:spPr>
              <a:xfrm>
                <a:off x="295725" y="16750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0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8" name="Google Shape;21018;p38"/>
              <p:cNvSpPr/>
              <p:nvPr/>
            </p:nvSpPr>
            <p:spPr>
              <a:xfrm>
                <a:off x="315400" y="1683500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7" y="225"/>
                    </a:lnTo>
                    <a:lnTo>
                      <a:pt x="113" y="281"/>
                    </a:lnTo>
                    <a:lnTo>
                      <a:pt x="113" y="113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9" name="Google Shape;21019;p38"/>
              <p:cNvSpPr/>
              <p:nvPr/>
            </p:nvSpPr>
            <p:spPr>
              <a:xfrm>
                <a:off x="443275" y="1590750"/>
                <a:ext cx="239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00" extrusionOk="0">
                    <a:moveTo>
                      <a:pt x="225" y="1"/>
                    </a:moveTo>
                    <a:lnTo>
                      <a:pt x="112" y="57"/>
                    </a:lnTo>
                    <a:lnTo>
                      <a:pt x="0" y="225"/>
                    </a:lnTo>
                    <a:lnTo>
                      <a:pt x="0" y="450"/>
                    </a:lnTo>
                    <a:lnTo>
                      <a:pt x="56" y="563"/>
                    </a:lnTo>
                    <a:lnTo>
                      <a:pt x="169" y="619"/>
                    </a:lnTo>
                    <a:lnTo>
                      <a:pt x="393" y="675"/>
                    </a:lnTo>
                    <a:lnTo>
                      <a:pt x="618" y="844"/>
                    </a:lnTo>
                    <a:lnTo>
                      <a:pt x="675" y="900"/>
                    </a:lnTo>
                    <a:lnTo>
                      <a:pt x="731" y="900"/>
                    </a:lnTo>
                    <a:lnTo>
                      <a:pt x="899" y="844"/>
                    </a:lnTo>
                    <a:lnTo>
                      <a:pt x="956" y="787"/>
                    </a:lnTo>
                    <a:lnTo>
                      <a:pt x="956" y="675"/>
                    </a:lnTo>
                    <a:lnTo>
                      <a:pt x="169" y="394"/>
                    </a:lnTo>
                    <a:lnTo>
                      <a:pt x="450" y="394"/>
                    </a:lnTo>
                    <a:lnTo>
                      <a:pt x="562" y="338"/>
                    </a:lnTo>
                    <a:lnTo>
                      <a:pt x="506" y="225"/>
                    </a:lnTo>
                    <a:lnTo>
                      <a:pt x="450" y="113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0" name="Google Shape;21020;p38"/>
              <p:cNvSpPr/>
              <p:nvPr/>
            </p:nvSpPr>
            <p:spPr>
              <a:xfrm>
                <a:off x="482600" y="15626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6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1" name="Google Shape;21021;p38"/>
              <p:cNvSpPr/>
              <p:nvPr/>
            </p:nvSpPr>
            <p:spPr>
              <a:xfrm>
                <a:off x="344900" y="931750"/>
                <a:ext cx="2392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675" extrusionOk="0">
                    <a:moveTo>
                      <a:pt x="731" y="0"/>
                    </a:moveTo>
                    <a:lnTo>
                      <a:pt x="563" y="56"/>
                    </a:lnTo>
                    <a:lnTo>
                      <a:pt x="394" y="113"/>
                    </a:lnTo>
                    <a:lnTo>
                      <a:pt x="225" y="225"/>
                    </a:lnTo>
                    <a:lnTo>
                      <a:pt x="57" y="281"/>
                    </a:lnTo>
                    <a:lnTo>
                      <a:pt x="1" y="337"/>
                    </a:lnTo>
                    <a:lnTo>
                      <a:pt x="1" y="394"/>
                    </a:lnTo>
                    <a:lnTo>
                      <a:pt x="113" y="450"/>
                    </a:lnTo>
                    <a:lnTo>
                      <a:pt x="225" y="562"/>
                    </a:lnTo>
                    <a:lnTo>
                      <a:pt x="282" y="675"/>
                    </a:lnTo>
                    <a:lnTo>
                      <a:pt x="394" y="618"/>
                    </a:lnTo>
                    <a:lnTo>
                      <a:pt x="619" y="618"/>
                    </a:lnTo>
                    <a:lnTo>
                      <a:pt x="675" y="562"/>
                    </a:lnTo>
                    <a:lnTo>
                      <a:pt x="675" y="450"/>
                    </a:lnTo>
                    <a:lnTo>
                      <a:pt x="675" y="394"/>
                    </a:lnTo>
                    <a:lnTo>
                      <a:pt x="731" y="337"/>
                    </a:lnTo>
                    <a:lnTo>
                      <a:pt x="844" y="337"/>
                    </a:lnTo>
                    <a:lnTo>
                      <a:pt x="900" y="281"/>
                    </a:lnTo>
                    <a:lnTo>
                      <a:pt x="900" y="225"/>
                    </a:lnTo>
                    <a:lnTo>
                      <a:pt x="844" y="113"/>
                    </a:lnTo>
                    <a:lnTo>
                      <a:pt x="956" y="56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8B7F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2" name="Google Shape;21022;p38"/>
              <p:cNvSpPr/>
              <p:nvPr/>
            </p:nvSpPr>
            <p:spPr>
              <a:xfrm>
                <a:off x="344900" y="927525"/>
                <a:ext cx="1830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451" extrusionOk="0">
                    <a:moveTo>
                      <a:pt x="563" y="1"/>
                    </a:moveTo>
                    <a:lnTo>
                      <a:pt x="450" y="113"/>
                    </a:lnTo>
                    <a:lnTo>
                      <a:pt x="338" y="169"/>
                    </a:lnTo>
                    <a:lnTo>
                      <a:pt x="225" y="113"/>
                    </a:lnTo>
                    <a:lnTo>
                      <a:pt x="113" y="282"/>
                    </a:lnTo>
                    <a:lnTo>
                      <a:pt x="57" y="338"/>
                    </a:lnTo>
                    <a:lnTo>
                      <a:pt x="1" y="394"/>
                    </a:lnTo>
                    <a:lnTo>
                      <a:pt x="1" y="450"/>
                    </a:lnTo>
                    <a:lnTo>
                      <a:pt x="450" y="450"/>
                    </a:lnTo>
                    <a:lnTo>
                      <a:pt x="506" y="394"/>
                    </a:lnTo>
                    <a:lnTo>
                      <a:pt x="506" y="338"/>
                    </a:lnTo>
                    <a:lnTo>
                      <a:pt x="563" y="282"/>
                    </a:lnTo>
                    <a:lnTo>
                      <a:pt x="675" y="225"/>
                    </a:lnTo>
                    <a:lnTo>
                      <a:pt x="731" y="169"/>
                    </a:lnTo>
                    <a:lnTo>
                      <a:pt x="731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3" name="Google Shape;21023;p38"/>
              <p:cNvSpPr/>
              <p:nvPr/>
            </p:nvSpPr>
            <p:spPr>
              <a:xfrm>
                <a:off x="373000" y="926125"/>
                <a:ext cx="98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07" extrusionOk="0">
                    <a:moveTo>
                      <a:pt x="169" y="0"/>
                    </a:moveTo>
                    <a:lnTo>
                      <a:pt x="1" y="169"/>
                    </a:lnTo>
                    <a:lnTo>
                      <a:pt x="57" y="225"/>
                    </a:lnTo>
                    <a:lnTo>
                      <a:pt x="57" y="338"/>
                    </a:lnTo>
                    <a:lnTo>
                      <a:pt x="113" y="450"/>
                    </a:lnTo>
                    <a:lnTo>
                      <a:pt x="169" y="506"/>
                    </a:lnTo>
                    <a:lnTo>
                      <a:pt x="282" y="450"/>
                    </a:lnTo>
                    <a:lnTo>
                      <a:pt x="394" y="394"/>
                    </a:lnTo>
                    <a:lnTo>
                      <a:pt x="282" y="5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8B7F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4" name="Google Shape;21024;p38"/>
              <p:cNvSpPr/>
              <p:nvPr/>
            </p:nvSpPr>
            <p:spPr>
              <a:xfrm>
                <a:off x="368800" y="93315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8B7F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5" name="Google Shape;21025;p38"/>
              <p:cNvSpPr/>
              <p:nvPr/>
            </p:nvSpPr>
            <p:spPr>
              <a:xfrm>
                <a:off x="374400" y="87552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98D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6" name="Google Shape;21026;p38"/>
              <p:cNvSpPr/>
              <p:nvPr/>
            </p:nvSpPr>
            <p:spPr>
              <a:xfrm>
                <a:off x="476975" y="15893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7" name="Google Shape;21027;p38"/>
              <p:cNvSpPr/>
              <p:nvPr/>
            </p:nvSpPr>
            <p:spPr>
              <a:xfrm>
                <a:off x="344900" y="907850"/>
                <a:ext cx="140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619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57" y="450"/>
                    </a:lnTo>
                    <a:lnTo>
                      <a:pt x="169" y="563"/>
                    </a:lnTo>
                    <a:lnTo>
                      <a:pt x="225" y="619"/>
                    </a:lnTo>
                    <a:lnTo>
                      <a:pt x="338" y="563"/>
                    </a:lnTo>
                    <a:lnTo>
                      <a:pt x="450" y="507"/>
                    </a:lnTo>
                    <a:lnTo>
                      <a:pt x="506" y="394"/>
                    </a:lnTo>
                    <a:lnTo>
                      <a:pt x="563" y="338"/>
                    </a:lnTo>
                    <a:lnTo>
                      <a:pt x="394" y="57"/>
                    </a:lnTo>
                    <a:lnTo>
                      <a:pt x="338" y="113"/>
                    </a:lnTo>
                    <a:lnTo>
                      <a:pt x="338" y="169"/>
                    </a:lnTo>
                    <a:lnTo>
                      <a:pt x="282" y="282"/>
                    </a:lnTo>
                    <a:lnTo>
                      <a:pt x="282" y="338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6C5F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8" name="Google Shape;21028;p38"/>
              <p:cNvSpPr/>
              <p:nvPr/>
            </p:nvSpPr>
            <p:spPr>
              <a:xfrm>
                <a:off x="367375" y="952825"/>
                <a:ext cx="25325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743" extrusionOk="0">
                    <a:moveTo>
                      <a:pt x="675" y="0"/>
                    </a:moveTo>
                    <a:lnTo>
                      <a:pt x="563" y="56"/>
                    </a:lnTo>
                    <a:lnTo>
                      <a:pt x="451" y="113"/>
                    </a:lnTo>
                    <a:lnTo>
                      <a:pt x="282" y="113"/>
                    </a:lnTo>
                    <a:lnTo>
                      <a:pt x="394" y="169"/>
                    </a:lnTo>
                    <a:lnTo>
                      <a:pt x="507" y="225"/>
                    </a:lnTo>
                    <a:lnTo>
                      <a:pt x="619" y="281"/>
                    </a:lnTo>
                    <a:lnTo>
                      <a:pt x="619" y="337"/>
                    </a:lnTo>
                    <a:lnTo>
                      <a:pt x="619" y="450"/>
                    </a:lnTo>
                    <a:lnTo>
                      <a:pt x="563" y="506"/>
                    </a:lnTo>
                    <a:lnTo>
                      <a:pt x="451" y="619"/>
                    </a:lnTo>
                    <a:lnTo>
                      <a:pt x="282" y="675"/>
                    </a:lnTo>
                    <a:lnTo>
                      <a:pt x="113" y="787"/>
                    </a:lnTo>
                    <a:lnTo>
                      <a:pt x="57" y="843"/>
                    </a:lnTo>
                    <a:lnTo>
                      <a:pt x="1" y="956"/>
                    </a:lnTo>
                    <a:lnTo>
                      <a:pt x="226" y="1012"/>
                    </a:lnTo>
                    <a:lnTo>
                      <a:pt x="282" y="1068"/>
                    </a:lnTo>
                    <a:lnTo>
                      <a:pt x="226" y="1181"/>
                    </a:lnTo>
                    <a:lnTo>
                      <a:pt x="226" y="1237"/>
                    </a:lnTo>
                    <a:lnTo>
                      <a:pt x="338" y="1237"/>
                    </a:lnTo>
                    <a:lnTo>
                      <a:pt x="338" y="1349"/>
                    </a:lnTo>
                    <a:lnTo>
                      <a:pt x="282" y="1518"/>
                    </a:lnTo>
                    <a:lnTo>
                      <a:pt x="282" y="1630"/>
                    </a:lnTo>
                    <a:lnTo>
                      <a:pt x="338" y="1686"/>
                    </a:lnTo>
                    <a:lnTo>
                      <a:pt x="507" y="1743"/>
                    </a:lnTo>
                    <a:lnTo>
                      <a:pt x="675" y="1743"/>
                    </a:lnTo>
                    <a:lnTo>
                      <a:pt x="619" y="1630"/>
                    </a:lnTo>
                    <a:lnTo>
                      <a:pt x="563" y="1518"/>
                    </a:lnTo>
                    <a:lnTo>
                      <a:pt x="619" y="1349"/>
                    </a:lnTo>
                    <a:lnTo>
                      <a:pt x="732" y="1293"/>
                    </a:lnTo>
                    <a:lnTo>
                      <a:pt x="844" y="1181"/>
                    </a:lnTo>
                    <a:lnTo>
                      <a:pt x="844" y="1012"/>
                    </a:lnTo>
                    <a:lnTo>
                      <a:pt x="788" y="787"/>
                    </a:lnTo>
                    <a:lnTo>
                      <a:pt x="788" y="506"/>
                    </a:lnTo>
                    <a:lnTo>
                      <a:pt x="844" y="450"/>
                    </a:lnTo>
                    <a:lnTo>
                      <a:pt x="900" y="394"/>
                    </a:lnTo>
                    <a:lnTo>
                      <a:pt x="900" y="337"/>
                    </a:lnTo>
                    <a:lnTo>
                      <a:pt x="956" y="281"/>
                    </a:lnTo>
                    <a:lnTo>
                      <a:pt x="1013" y="225"/>
                    </a:lnTo>
                    <a:lnTo>
                      <a:pt x="900" y="169"/>
                    </a:lnTo>
                    <a:lnTo>
                      <a:pt x="844" y="169"/>
                    </a:lnTo>
                    <a:lnTo>
                      <a:pt x="732" y="56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9286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9" name="Google Shape;21029;p38"/>
              <p:cNvSpPr/>
              <p:nvPr/>
            </p:nvSpPr>
            <p:spPr>
              <a:xfrm>
                <a:off x="377225" y="1009025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0" name="Google Shape;21030;p38"/>
              <p:cNvSpPr/>
              <p:nvPr/>
            </p:nvSpPr>
            <p:spPr>
              <a:xfrm>
                <a:off x="381425" y="101182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1" name="Google Shape;21031;p38"/>
              <p:cNvSpPr/>
              <p:nvPr/>
            </p:nvSpPr>
            <p:spPr>
              <a:xfrm>
                <a:off x="330850" y="1052575"/>
                <a:ext cx="36550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88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282"/>
                    </a:lnTo>
                    <a:lnTo>
                      <a:pt x="113" y="338"/>
                    </a:lnTo>
                    <a:lnTo>
                      <a:pt x="1" y="450"/>
                    </a:lnTo>
                    <a:lnTo>
                      <a:pt x="1" y="619"/>
                    </a:lnTo>
                    <a:lnTo>
                      <a:pt x="57" y="844"/>
                    </a:lnTo>
                    <a:lnTo>
                      <a:pt x="113" y="956"/>
                    </a:lnTo>
                    <a:lnTo>
                      <a:pt x="282" y="900"/>
                    </a:lnTo>
                    <a:lnTo>
                      <a:pt x="338" y="956"/>
                    </a:lnTo>
                    <a:lnTo>
                      <a:pt x="394" y="1013"/>
                    </a:lnTo>
                    <a:lnTo>
                      <a:pt x="394" y="1125"/>
                    </a:lnTo>
                    <a:lnTo>
                      <a:pt x="338" y="1181"/>
                    </a:lnTo>
                    <a:lnTo>
                      <a:pt x="394" y="1237"/>
                    </a:lnTo>
                    <a:lnTo>
                      <a:pt x="450" y="1350"/>
                    </a:lnTo>
                    <a:lnTo>
                      <a:pt x="563" y="1462"/>
                    </a:lnTo>
                    <a:lnTo>
                      <a:pt x="787" y="1462"/>
                    </a:lnTo>
                    <a:lnTo>
                      <a:pt x="844" y="1406"/>
                    </a:lnTo>
                    <a:lnTo>
                      <a:pt x="900" y="1462"/>
                    </a:lnTo>
                    <a:lnTo>
                      <a:pt x="844" y="1518"/>
                    </a:lnTo>
                    <a:lnTo>
                      <a:pt x="900" y="1631"/>
                    </a:lnTo>
                    <a:lnTo>
                      <a:pt x="956" y="1687"/>
                    </a:lnTo>
                    <a:lnTo>
                      <a:pt x="1293" y="1687"/>
                    </a:lnTo>
                    <a:lnTo>
                      <a:pt x="1406" y="1575"/>
                    </a:lnTo>
                    <a:lnTo>
                      <a:pt x="1462" y="1462"/>
                    </a:lnTo>
                    <a:lnTo>
                      <a:pt x="1406" y="1350"/>
                    </a:lnTo>
                    <a:lnTo>
                      <a:pt x="1237" y="1237"/>
                    </a:lnTo>
                    <a:lnTo>
                      <a:pt x="1068" y="1125"/>
                    </a:lnTo>
                    <a:lnTo>
                      <a:pt x="956" y="1013"/>
                    </a:lnTo>
                    <a:lnTo>
                      <a:pt x="675" y="732"/>
                    </a:lnTo>
                    <a:lnTo>
                      <a:pt x="675" y="675"/>
                    </a:lnTo>
                    <a:lnTo>
                      <a:pt x="675" y="563"/>
                    </a:lnTo>
                    <a:lnTo>
                      <a:pt x="844" y="394"/>
                    </a:lnTo>
                    <a:lnTo>
                      <a:pt x="844" y="282"/>
                    </a:lnTo>
                    <a:lnTo>
                      <a:pt x="900" y="226"/>
                    </a:lnTo>
                    <a:lnTo>
                      <a:pt x="956" y="113"/>
                    </a:lnTo>
                    <a:lnTo>
                      <a:pt x="956" y="1"/>
                    </a:lnTo>
                    <a:lnTo>
                      <a:pt x="787" y="1"/>
                    </a:lnTo>
                    <a:lnTo>
                      <a:pt x="675" y="57"/>
                    </a:lnTo>
                    <a:lnTo>
                      <a:pt x="563" y="113"/>
                    </a:lnTo>
                    <a:lnTo>
                      <a:pt x="450" y="57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C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2" name="Google Shape;21032;p38"/>
              <p:cNvSpPr/>
              <p:nvPr/>
            </p:nvSpPr>
            <p:spPr>
              <a:xfrm>
                <a:off x="367375" y="1083500"/>
                <a:ext cx="126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38" extrusionOk="0">
                    <a:moveTo>
                      <a:pt x="113" y="0"/>
                    </a:moveTo>
                    <a:lnTo>
                      <a:pt x="1" y="113"/>
                    </a:lnTo>
                    <a:lnTo>
                      <a:pt x="1" y="281"/>
                    </a:lnTo>
                    <a:lnTo>
                      <a:pt x="226" y="338"/>
                    </a:lnTo>
                    <a:lnTo>
                      <a:pt x="451" y="281"/>
                    </a:lnTo>
                    <a:lnTo>
                      <a:pt x="507" y="169"/>
                    </a:lnTo>
                    <a:lnTo>
                      <a:pt x="451" y="113"/>
                    </a:lnTo>
                    <a:lnTo>
                      <a:pt x="394" y="57"/>
                    </a:lnTo>
                    <a:lnTo>
                      <a:pt x="282" y="0"/>
                    </a:lnTo>
                    <a:lnTo>
                      <a:pt x="282" y="5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8C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3" name="Google Shape;21033;p38"/>
              <p:cNvSpPr/>
              <p:nvPr/>
            </p:nvSpPr>
            <p:spPr>
              <a:xfrm>
                <a:off x="339275" y="1045550"/>
                <a:ext cx="1550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282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13" y="226"/>
                    </a:lnTo>
                    <a:lnTo>
                      <a:pt x="338" y="226"/>
                    </a:lnTo>
                    <a:lnTo>
                      <a:pt x="450" y="282"/>
                    </a:lnTo>
                    <a:lnTo>
                      <a:pt x="619" y="282"/>
                    </a:lnTo>
                    <a:lnTo>
                      <a:pt x="563" y="226"/>
                    </a:lnTo>
                    <a:lnTo>
                      <a:pt x="507" y="113"/>
                    </a:lnTo>
                    <a:lnTo>
                      <a:pt x="394" y="57"/>
                    </a:lnTo>
                    <a:lnTo>
                      <a:pt x="282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3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4" name="Google Shape;21034;p38"/>
              <p:cNvSpPr/>
              <p:nvPr/>
            </p:nvSpPr>
            <p:spPr>
              <a:xfrm>
                <a:off x="361775" y="1083500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0" y="0"/>
                    </a:moveTo>
                    <a:lnTo>
                      <a:pt x="113" y="169"/>
                    </a:lnTo>
                    <a:lnTo>
                      <a:pt x="169" y="225"/>
                    </a:lnTo>
                    <a:lnTo>
                      <a:pt x="169" y="338"/>
                    </a:lnTo>
                    <a:lnTo>
                      <a:pt x="225" y="338"/>
                    </a:lnTo>
                    <a:lnTo>
                      <a:pt x="225" y="281"/>
                    </a:lnTo>
                    <a:lnTo>
                      <a:pt x="281" y="169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5" name="Google Shape;21035;p38"/>
              <p:cNvSpPr/>
              <p:nvPr/>
            </p:nvSpPr>
            <p:spPr>
              <a:xfrm>
                <a:off x="350525" y="1052575"/>
                <a:ext cx="56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95" extrusionOk="0">
                    <a:moveTo>
                      <a:pt x="169" y="1"/>
                    </a:moveTo>
                    <a:lnTo>
                      <a:pt x="57" y="169"/>
                    </a:lnTo>
                    <a:lnTo>
                      <a:pt x="0" y="282"/>
                    </a:lnTo>
                    <a:lnTo>
                      <a:pt x="57" y="394"/>
                    </a:lnTo>
                    <a:lnTo>
                      <a:pt x="113" y="338"/>
                    </a:lnTo>
                    <a:lnTo>
                      <a:pt x="169" y="282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3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6" name="Google Shape;21036;p38"/>
              <p:cNvSpPr/>
              <p:nvPr/>
            </p:nvSpPr>
            <p:spPr>
              <a:xfrm>
                <a:off x="387050" y="107787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69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1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7" name="Google Shape;21037;p38"/>
              <p:cNvSpPr/>
              <p:nvPr/>
            </p:nvSpPr>
            <p:spPr>
              <a:xfrm>
                <a:off x="373000" y="10835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8" name="Google Shape;21038;p38"/>
              <p:cNvSpPr/>
              <p:nvPr/>
            </p:nvSpPr>
            <p:spPr>
              <a:xfrm>
                <a:off x="356150" y="10525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57"/>
                    </a:move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93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9" name="Google Shape;21039;p38"/>
              <p:cNvSpPr/>
              <p:nvPr/>
            </p:nvSpPr>
            <p:spPr>
              <a:xfrm>
                <a:off x="353325" y="1089125"/>
                <a:ext cx="33750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2755" extrusionOk="0">
                    <a:moveTo>
                      <a:pt x="788" y="0"/>
                    </a:moveTo>
                    <a:lnTo>
                      <a:pt x="563" y="56"/>
                    </a:lnTo>
                    <a:lnTo>
                      <a:pt x="507" y="113"/>
                    </a:lnTo>
                    <a:lnTo>
                      <a:pt x="338" y="113"/>
                    </a:lnTo>
                    <a:lnTo>
                      <a:pt x="282" y="169"/>
                    </a:lnTo>
                    <a:lnTo>
                      <a:pt x="226" y="225"/>
                    </a:lnTo>
                    <a:lnTo>
                      <a:pt x="113" y="281"/>
                    </a:lnTo>
                    <a:lnTo>
                      <a:pt x="57" y="394"/>
                    </a:lnTo>
                    <a:lnTo>
                      <a:pt x="1" y="675"/>
                    </a:lnTo>
                    <a:lnTo>
                      <a:pt x="1" y="1012"/>
                    </a:lnTo>
                    <a:lnTo>
                      <a:pt x="169" y="1349"/>
                    </a:lnTo>
                    <a:lnTo>
                      <a:pt x="57" y="1462"/>
                    </a:lnTo>
                    <a:lnTo>
                      <a:pt x="1" y="1518"/>
                    </a:lnTo>
                    <a:lnTo>
                      <a:pt x="1" y="1630"/>
                    </a:lnTo>
                    <a:lnTo>
                      <a:pt x="57" y="1743"/>
                    </a:lnTo>
                    <a:lnTo>
                      <a:pt x="169" y="1855"/>
                    </a:lnTo>
                    <a:lnTo>
                      <a:pt x="226" y="2024"/>
                    </a:lnTo>
                    <a:lnTo>
                      <a:pt x="226" y="2136"/>
                    </a:lnTo>
                    <a:lnTo>
                      <a:pt x="169" y="2305"/>
                    </a:lnTo>
                    <a:lnTo>
                      <a:pt x="282" y="2586"/>
                    </a:lnTo>
                    <a:lnTo>
                      <a:pt x="338" y="2698"/>
                    </a:lnTo>
                    <a:lnTo>
                      <a:pt x="451" y="2754"/>
                    </a:lnTo>
                    <a:lnTo>
                      <a:pt x="619" y="2754"/>
                    </a:lnTo>
                    <a:lnTo>
                      <a:pt x="675" y="2642"/>
                    </a:lnTo>
                    <a:lnTo>
                      <a:pt x="900" y="2417"/>
                    </a:lnTo>
                    <a:lnTo>
                      <a:pt x="1013" y="2248"/>
                    </a:lnTo>
                    <a:lnTo>
                      <a:pt x="1125" y="2136"/>
                    </a:lnTo>
                    <a:lnTo>
                      <a:pt x="1125" y="2024"/>
                    </a:lnTo>
                    <a:lnTo>
                      <a:pt x="1013" y="1911"/>
                    </a:lnTo>
                    <a:lnTo>
                      <a:pt x="956" y="1855"/>
                    </a:lnTo>
                    <a:lnTo>
                      <a:pt x="956" y="1743"/>
                    </a:lnTo>
                    <a:lnTo>
                      <a:pt x="956" y="1686"/>
                    </a:lnTo>
                    <a:lnTo>
                      <a:pt x="956" y="1630"/>
                    </a:lnTo>
                    <a:lnTo>
                      <a:pt x="732" y="1405"/>
                    </a:lnTo>
                    <a:lnTo>
                      <a:pt x="956" y="1349"/>
                    </a:lnTo>
                    <a:lnTo>
                      <a:pt x="1069" y="1293"/>
                    </a:lnTo>
                    <a:lnTo>
                      <a:pt x="1181" y="1181"/>
                    </a:lnTo>
                    <a:lnTo>
                      <a:pt x="1237" y="1012"/>
                    </a:lnTo>
                    <a:lnTo>
                      <a:pt x="1069" y="899"/>
                    </a:lnTo>
                    <a:lnTo>
                      <a:pt x="1125" y="899"/>
                    </a:lnTo>
                    <a:lnTo>
                      <a:pt x="1125" y="843"/>
                    </a:lnTo>
                    <a:lnTo>
                      <a:pt x="1294" y="675"/>
                    </a:lnTo>
                    <a:lnTo>
                      <a:pt x="1294" y="618"/>
                    </a:lnTo>
                    <a:lnTo>
                      <a:pt x="1294" y="562"/>
                    </a:lnTo>
                    <a:lnTo>
                      <a:pt x="1125" y="562"/>
                    </a:lnTo>
                    <a:lnTo>
                      <a:pt x="1181" y="506"/>
                    </a:lnTo>
                    <a:lnTo>
                      <a:pt x="1350" y="281"/>
                    </a:lnTo>
                    <a:lnTo>
                      <a:pt x="1350" y="281"/>
                    </a:lnTo>
                    <a:lnTo>
                      <a:pt x="1181" y="337"/>
                    </a:lnTo>
                    <a:lnTo>
                      <a:pt x="1069" y="281"/>
                    </a:lnTo>
                    <a:lnTo>
                      <a:pt x="1069" y="225"/>
                    </a:lnTo>
                    <a:lnTo>
                      <a:pt x="1013" y="113"/>
                    </a:lnTo>
                    <a:lnTo>
                      <a:pt x="1013" y="56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0" name="Google Shape;21040;p38"/>
              <p:cNvSpPr/>
              <p:nvPr/>
            </p:nvSpPr>
            <p:spPr>
              <a:xfrm>
                <a:off x="389875" y="10806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9D92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1" name="Google Shape;21041;p38"/>
              <p:cNvSpPr/>
              <p:nvPr/>
            </p:nvSpPr>
            <p:spPr>
              <a:xfrm>
                <a:off x="377225" y="935950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169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2" name="Google Shape;21042;p38"/>
              <p:cNvSpPr/>
              <p:nvPr/>
            </p:nvSpPr>
            <p:spPr>
              <a:xfrm>
                <a:off x="356150" y="9781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3" name="Google Shape;21043;p38"/>
              <p:cNvSpPr/>
              <p:nvPr/>
            </p:nvSpPr>
            <p:spPr>
              <a:xfrm>
                <a:off x="374400" y="9542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286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4" name="Google Shape;21044;p38"/>
              <p:cNvSpPr/>
              <p:nvPr/>
            </p:nvSpPr>
            <p:spPr>
              <a:xfrm>
                <a:off x="367375" y="976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286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5" name="Google Shape;21045;p38"/>
              <p:cNvSpPr/>
              <p:nvPr/>
            </p:nvSpPr>
            <p:spPr>
              <a:xfrm>
                <a:off x="427800" y="1165000"/>
                <a:ext cx="126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507" extrusionOk="0">
                    <a:moveTo>
                      <a:pt x="113" y="0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" y="225"/>
                    </a:lnTo>
                    <a:lnTo>
                      <a:pt x="57" y="338"/>
                    </a:lnTo>
                    <a:lnTo>
                      <a:pt x="113" y="450"/>
                    </a:lnTo>
                    <a:lnTo>
                      <a:pt x="226" y="506"/>
                    </a:lnTo>
                    <a:lnTo>
                      <a:pt x="282" y="450"/>
                    </a:lnTo>
                    <a:lnTo>
                      <a:pt x="338" y="394"/>
                    </a:lnTo>
                    <a:lnTo>
                      <a:pt x="338" y="281"/>
                    </a:lnTo>
                    <a:lnTo>
                      <a:pt x="338" y="169"/>
                    </a:lnTo>
                    <a:lnTo>
                      <a:pt x="394" y="113"/>
                    </a:lnTo>
                    <a:lnTo>
                      <a:pt x="507" y="57"/>
                    </a:lnTo>
                    <a:lnTo>
                      <a:pt x="507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6" name="Google Shape;21046;p38"/>
              <p:cNvSpPr/>
              <p:nvPr/>
            </p:nvSpPr>
            <p:spPr>
              <a:xfrm>
                <a:off x="444675" y="1139700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225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7" name="Google Shape;21047;p38"/>
              <p:cNvSpPr/>
              <p:nvPr/>
            </p:nvSpPr>
            <p:spPr>
              <a:xfrm>
                <a:off x="447475" y="11720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57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8" name="Google Shape;21048;p38"/>
              <p:cNvSpPr/>
              <p:nvPr/>
            </p:nvSpPr>
            <p:spPr>
              <a:xfrm>
                <a:off x="450300" y="1142525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0" y="112"/>
                    </a:moveTo>
                    <a:lnTo>
                      <a:pt x="0" y="1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0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9" name="Google Shape;21049;p38"/>
              <p:cNvSpPr/>
              <p:nvPr/>
            </p:nvSpPr>
            <p:spPr>
              <a:xfrm>
                <a:off x="321025" y="1087700"/>
                <a:ext cx="44975" cy="632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2531" extrusionOk="0">
                    <a:moveTo>
                      <a:pt x="956" y="1"/>
                    </a:moveTo>
                    <a:lnTo>
                      <a:pt x="899" y="113"/>
                    </a:lnTo>
                    <a:lnTo>
                      <a:pt x="956" y="282"/>
                    </a:lnTo>
                    <a:lnTo>
                      <a:pt x="1012" y="451"/>
                    </a:lnTo>
                    <a:lnTo>
                      <a:pt x="1012" y="563"/>
                    </a:lnTo>
                    <a:lnTo>
                      <a:pt x="899" y="675"/>
                    </a:lnTo>
                    <a:lnTo>
                      <a:pt x="843" y="732"/>
                    </a:lnTo>
                    <a:lnTo>
                      <a:pt x="731" y="675"/>
                    </a:lnTo>
                    <a:lnTo>
                      <a:pt x="618" y="675"/>
                    </a:lnTo>
                    <a:lnTo>
                      <a:pt x="450" y="732"/>
                    </a:lnTo>
                    <a:lnTo>
                      <a:pt x="394" y="732"/>
                    </a:lnTo>
                    <a:lnTo>
                      <a:pt x="394" y="788"/>
                    </a:lnTo>
                    <a:lnTo>
                      <a:pt x="394" y="872"/>
                    </a:lnTo>
                    <a:lnTo>
                      <a:pt x="394" y="872"/>
                    </a:lnTo>
                    <a:lnTo>
                      <a:pt x="337" y="844"/>
                    </a:lnTo>
                    <a:lnTo>
                      <a:pt x="225" y="900"/>
                    </a:lnTo>
                    <a:lnTo>
                      <a:pt x="56" y="956"/>
                    </a:lnTo>
                    <a:lnTo>
                      <a:pt x="0" y="1181"/>
                    </a:lnTo>
                    <a:lnTo>
                      <a:pt x="0" y="1294"/>
                    </a:lnTo>
                    <a:lnTo>
                      <a:pt x="0" y="1350"/>
                    </a:lnTo>
                    <a:lnTo>
                      <a:pt x="113" y="1519"/>
                    </a:lnTo>
                    <a:lnTo>
                      <a:pt x="225" y="1575"/>
                    </a:lnTo>
                    <a:lnTo>
                      <a:pt x="337" y="1575"/>
                    </a:lnTo>
                    <a:lnTo>
                      <a:pt x="618" y="1800"/>
                    </a:lnTo>
                    <a:lnTo>
                      <a:pt x="675" y="1800"/>
                    </a:lnTo>
                    <a:lnTo>
                      <a:pt x="731" y="1743"/>
                    </a:lnTo>
                    <a:lnTo>
                      <a:pt x="787" y="1800"/>
                    </a:lnTo>
                    <a:lnTo>
                      <a:pt x="843" y="1856"/>
                    </a:lnTo>
                    <a:lnTo>
                      <a:pt x="956" y="1912"/>
                    </a:lnTo>
                    <a:lnTo>
                      <a:pt x="1068" y="1856"/>
                    </a:lnTo>
                    <a:lnTo>
                      <a:pt x="1012" y="2081"/>
                    </a:lnTo>
                    <a:lnTo>
                      <a:pt x="1012" y="2137"/>
                    </a:lnTo>
                    <a:lnTo>
                      <a:pt x="1124" y="2474"/>
                    </a:lnTo>
                    <a:lnTo>
                      <a:pt x="1237" y="2530"/>
                    </a:lnTo>
                    <a:lnTo>
                      <a:pt x="1349" y="2530"/>
                    </a:lnTo>
                    <a:lnTo>
                      <a:pt x="1461" y="2474"/>
                    </a:lnTo>
                    <a:lnTo>
                      <a:pt x="1518" y="2418"/>
                    </a:lnTo>
                    <a:lnTo>
                      <a:pt x="1574" y="2249"/>
                    </a:lnTo>
                    <a:lnTo>
                      <a:pt x="1574" y="2193"/>
                    </a:lnTo>
                    <a:lnTo>
                      <a:pt x="1630" y="2193"/>
                    </a:lnTo>
                    <a:lnTo>
                      <a:pt x="1686" y="2249"/>
                    </a:lnTo>
                    <a:lnTo>
                      <a:pt x="1743" y="2305"/>
                    </a:lnTo>
                    <a:lnTo>
                      <a:pt x="1799" y="2249"/>
                    </a:lnTo>
                    <a:lnTo>
                      <a:pt x="1799" y="2193"/>
                    </a:lnTo>
                    <a:lnTo>
                      <a:pt x="1686" y="2081"/>
                    </a:lnTo>
                    <a:lnTo>
                      <a:pt x="1574" y="1912"/>
                    </a:lnTo>
                    <a:lnTo>
                      <a:pt x="1405" y="1631"/>
                    </a:lnTo>
                    <a:lnTo>
                      <a:pt x="1349" y="1631"/>
                    </a:lnTo>
                    <a:lnTo>
                      <a:pt x="1349" y="1575"/>
                    </a:lnTo>
                    <a:lnTo>
                      <a:pt x="1461" y="1462"/>
                    </a:lnTo>
                    <a:lnTo>
                      <a:pt x="1574" y="1462"/>
                    </a:lnTo>
                    <a:lnTo>
                      <a:pt x="1518" y="1350"/>
                    </a:lnTo>
                    <a:lnTo>
                      <a:pt x="1461" y="1238"/>
                    </a:lnTo>
                    <a:lnTo>
                      <a:pt x="1405" y="1125"/>
                    </a:lnTo>
                    <a:lnTo>
                      <a:pt x="1349" y="1069"/>
                    </a:lnTo>
                    <a:lnTo>
                      <a:pt x="1293" y="1013"/>
                    </a:lnTo>
                    <a:lnTo>
                      <a:pt x="1349" y="956"/>
                    </a:lnTo>
                    <a:lnTo>
                      <a:pt x="1405" y="844"/>
                    </a:lnTo>
                    <a:lnTo>
                      <a:pt x="1461" y="788"/>
                    </a:lnTo>
                    <a:lnTo>
                      <a:pt x="1461" y="675"/>
                    </a:lnTo>
                    <a:lnTo>
                      <a:pt x="1405" y="563"/>
                    </a:lnTo>
                    <a:lnTo>
                      <a:pt x="1405" y="451"/>
                    </a:lnTo>
                    <a:lnTo>
                      <a:pt x="1405" y="394"/>
                    </a:lnTo>
                    <a:lnTo>
                      <a:pt x="1518" y="282"/>
                    </a:lnTo>
                    <a:lnTo>
                      <a:pt x="1405" y="170"/>
                    </a:lnTo>
                    <a:lnTo>
                      <a:pt x="1293" y="57"/>
                    </a:lnTo>
                    <a:lnTo>
                      <a:pt x="1237" y="1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0" name="Google Shape;21050;p38"/>
              <p:cNvSpPr/>
              <p:nvPr/>
            </p:nvSpPr>
            <p:spPr>
              <a:xfrm>
                <a:off x="323825" y="1030100"/>
                <a:ext cx="225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732" extrusionOk="0">
                    <a:moveTo>
                      <a:pt x="282" y="1"/>
                    </a:moveTo>
                    <a:lnTo>
                      <a:pt x="282" y="57"/>
                    </a:lnTo>
                    <a:lnTo>
                      <a:pt x="282" y="225"/>
                    </a:lnTo>
                    <a:lnTo>
                      <a:pt x="225" y="338"/>
                    </a:lnTo>
                    <a:lnTo>
                      <a:pt x="169" y="394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1" y="506"/>
                    </a:lnTo>
                    <a:lnTo>
                      <a:pt x="57" y="563"/>
                    </a:lnTo>
                    <a:lnTo>
                      <a:pt x="113" y="563"/>
                    </a:lnTo>
                    <a:lnTo>
                      <a:pt x="169" y="506"/>
                    </a:lnTo>
                    <a:lnTo>
                      <a:pt x="282" y="450"/>
                    </a:lnTo>
                    <a:lnTo>
                      <a:pt x="394" y="506"/>
                    </a:lnTo>
                    <a:lnTo>
                      <a:pt x="619" y="731"/>
                    </a:lnTo>
                    <a:lnTo>
                      <a:pt x="675" y="675"/>
                    </a:lnTo>
                    <a:lnTo>
                      <a:pt x="900" y="675"/>
                    </a:lnTo>
                    <a:lnTo>
                      <a:pt x="844" y="563"/>
                    </a:lnTo>
                    <a:lnTo>
                      <a:pt x="731" y="450"/>
                    </a:lnTo>
                    <a:lnTo>
                      <a:pt x="506" y="338"/>
                    </a:lnTo>
                    <a:lnTo>
                      <a:pt x="450" y="338"/>
                    </a:lnTo>
                    <a:lnTo>
                      <a:pt x="450" y="282"/>
                    </a:lnTo>
                    <a:lnTo>
                      <a:pt x="506" y="225"/>
                    </a:lnTo>
                    <a:lnTo>
                      <a:pt x="675" y="225"/>
                    </a:lnTo>
                    <a:lnTo>
                      <a:pt x="731" y="169"/>
                    </a:lnTo>
                    <a:lnTo>
                      <a:pt x="675" y="57"/>
                    </a:lnTo>
                    <a:lnTo>
                      <a:pt x="619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1" name="Google Shape;21051;p38"/>
              <p:cNvSpPr/>
              <p:nvPr/>
            </p:nvSpPr>
            <p:spPr>
              <a:xfrm>
                <a:off x="298525" y="1094750"/>
                <a:ext cx="126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619" extrusionOk="0">
                    <a:moveTo>
                      <a:pt x="57" y="0"/>
                    </a:moveTo>
                    <a:lnTo>
                      <a:pt x="226" y="169"/>
                    </a:lnTo>
                    <a:lnTo>
                      <a:pt x="226" y="225"/>
                    </a:lnTo>
                    <a:lnTo>
                      <a:pt x="169" y="225"/>
                    </a:lnTo>
                    <a:lnTo>
                      <a:pt x="1" y="393"/>
                    </a:lnTo>
                    <a:lnTo>
                      <a:pt x="1" y="562"/>
                    </a:lnTo>
                    <a:lnTo>
                      <a:pt x="169" y="618"/>
                    </a:lnTo>
                    <a:lnTo>
                      <a:pt x="226" y="618"/>
                    </a:lnTo>
                    <a:lnTo>
                      <a:pt x="282" y="506"/>
                    </a:lnTo>
                    <a:lnTo>
                      <a:pt x="394" y="393"/>
                    </a:lnTo>
                    <a:lnTo>
                      <a:pt x="450" y="337"/>
                    </a:lnTo>
                    <a:lnTo>
                      <a:pt x="450" y="169"/>
                    </a:lnTo>
                    <a:lnTo>
                      <a:pt x="507" y="56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6B60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2" name="Google Shape;21052;p38"/>
              <p:cNvSpPr/>
              <p:nvPr/>
            </p:nvSpPr>
            <p:spPr>
              <a:xfrm>
                <a:off x="301350" y="1073650"/>
                <a:ext cx="126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732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113" y="113"/>
                    </a:lnTo>
                    <a:lnTo>
                      <a:pt x="113" y="170"/>
                    </a:lnTo>
                    <a:lnTo>
                      <a:pt x="113" y="226"/>
                    </a:lnTo>
                    <a:lnTo>
                      <a:pt x="0" y="338"/>
                    </a:lnTo>
                    <a:lnTo>
                      <a:pt x="0" y="394"/>
                    </a:lnTo>
                    <a:lnTo>
                      <a:pt x="113" y="619"/>
                    </a:lnTo>
                    <a:lnTo>
                      <a:pt x="225" y="675"/>
                    </a:lnTo>
                    <a:lnTo>
                      <a:pt x="337" y="732"/>
                    </a:lnTo>
                    <a:lnTo>
                      <a:pt x="394" y="675"/>
                    </a:lnTo>
                    <a:lnTo>
                      <a:pt x="506" y="675"/>
                    </a:lnTo>
                    <a:lnTo>
                      <a:pt x="506" y="451"/>
                    </a:lnTo>
                    <a:lnTo>
                      <a:pt x="506" y="282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6D63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3" name="Google Shape;21053;p38"/>
              <p:cNvSpPr/>
              <p:nvPr/>
            </p:nvSpPr>
            <p:spPr>
              <a:xfrm>
                <a:off x="308375" y="1073650"/>
                <a:ext cx="985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76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226"/>
                    </a:lnTo>
                    <a:lnTo>
                      <a:pt x="169" y="451"/>
                    </a:lnTo>
                    <a:lnTo>
                      <a:pt x="225" y="675"/>
                    </a:lnTo>
                    <a:lnTo>
                      <a:pt x="338" y="619"/>
                    </a:lnTo>
                    <a:lnTo>
                      <a:pt x="394" y="563"/>
                    </a:lnTo>
                    <a:lnTo>
                      <a:pt x="394" y="451"/>
                    </a:lnTo>
                    <a:lnTo>
                      <a:pt x="338" y="338"/>
                    </a:lnTo>
                    <a:lnTo>
                      <a:pt x="338" y="282"/>
                    </a:lnTo>
                    <a:lnTo>
                      <a:pt x="338" y="170"/>
                    </a:lnTo>
                    <a:lnTo>
                      <a:pt x="338" y="113"/>
                    </a:lnTo>
                    <a:lnTo>
                      <a:pt x="338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4" name="Google Shape;21054;p38"/>
              <p:cNvSpPr/>
              <p:nvPr/>
            </p:nvSpPr>
            <p:spPr>
              <a:xfrm>
                <a:off x="340700" y="1083500"/>
                <a:ext cx="84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732" extrusionOk="0">
                    <a:moveTo>
                      <a:pt x="0" y="0"/>
                    </a:moveTo>
                    <a:lnTo>
                      <a:pt x="56" y="225"/>
                    </a:lnTo>
                    <a:lnTo>
                      <a:pt x="56" y="394"/>
                    </a:lnTo>
                    <a:lnTo>
                      <a:pt x="0" y="506"/>
                    </a:lnTo>
                    <a:lnTo>
                      <a:pt x="0" y="619"/>
                    </a:lnTo>
                    <a:lnTo>
                      <a:pt x="56" y="675"/>
                    </a:lnTo>
                    <a:lnTo>
                      <a:pt x="225" y="731"/>
                    </a:lnTo>
                    <a:lnTo>
                      <a:pt x="337" y="731"/>
                    </a:lnTo>
                    <a:lnTo>
                      <a:pt x="337" y="675"/>
                    </a:lnTo>
                    <a:lnTo>
                      <a:pt x="281" y="562"/>
                    </a:lnTo>
                    <a:lnTo>
                      <a:pt x="225" y="506"/>
                    </a:lnTo>
                    <a:lnTo>
                      <a:pt x="281" y="394"/>
                    </a:lnTo>
                    <a:lnTo>
                      <a:pt x="225" y="281"/>
                    </a:lnTo>
                    <a:lnTo>
                      <a:pt x="169" y="169"/>
                    </a:lnTo>
                    <a:lnTo>
                      <a:pt x="5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5" name="Google Shape;21055;p38"/>
              <p:cNvSpPr/>
              <p:nvPr/>
            </p:nvSpPr>
            <p:spPr>
              <a:xfrm>
                <a:off x="322425" y="1104575"/>
                <a:ext cx="154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451" extrusionOk="0">
                    <a:moveTo>
                      <a:pt x="225" y="0"/>
                    </a:moveTo>
                    <a:lnTo>
                      <a:pt x="113" y="57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225" y="225"/>
                    </a:lnTo>
                    <a:lnTo>
                      <a:pt x="281" y="281"/>
                    </a:lnTo>
                    <a:lnTo>
                      <a:pt x="394" y="338"/>
                    </a:lnTo>
                    <a:lnTo>
                      <a:pt x="506" y="394"/>
                    </a:lnTo>
                    <a:lnTo>
                      <a:pt x="506" y="450"/>
                    </a:lnTo>
                    <a:lnTo>
                      <a:pt x="619" y="450"/>
                    </a:lnTo>
                    <a:lnTo>
                      <a:pt x="562" y="338"/>
                    </a:lnTo>
                    <a:lnTo>
                      <a:pt x="506" y="281"/>
                    </a:lnTo>
                    <a:lnTo>
                      <a:pt x="394" y="169"/>
                    </a:lnTo>
                    <a:lnTo>
                      <a:pt x="394" y="113"/>
                    </a:lnTo>
                    <a:lnTo>
                      <a:pt x="394" y="57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6" name="Google Shape;21056;p38"/>
              <p:cNvSpPr/>
              <p:nvPr/>
            </p:nvSpPr>
            <p:spPr>
              <a:xfrm>
                <a:off x="326625" y="1094750"/>
                <a:ext cx="98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282" extrusionOk="0">
                    <a:moveTo>
                      <a:pt x="282" y="0"/>
                    </a:moveTo>
                    <a:lnTo>
                      <a:pt x="1" y="112"/>
                    </a:lnTo>
                    <a:lnTo>
                      <a:pt x="113" y="281"/>
                    </a:lnTo>
                    <a:lnTo>
                      <a:pt x="226" y="225"/>
                    </a:lnTo>
                    <a:lnTo>
                      <a:pt x="338" y="225"/>
                    </a:lnTo>
                    <a:lnTo>
                      <a:pt x="394" y="169"/>
                    </a:lnTo>
                    <a:lnTo>
                      <a:pt x="394" y="56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7" name="Google Shape;21057;p38"/>
              <p:cNvSpPr/>
              <p:nvPr/>
            </p:nvSpPr>
            <p:spPr>
              <a:xfrm>
                <a:off x="325225" y="1054000"/>
                <a:ext cx="42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5" extrusionOk="0">
                    <a:moveTo>
                      <a:pt x="57" y="0"/>
                    </a:moveTo>
                    <a:lnTo>
                      <a:pt x="1" y="112"/>
                    </a:lnTo>
                    <a:lnTo>
                      <a:pt x="1" y="169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113" y="112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C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8" name="Google Shape;21058;p38"/>
              <p:cNvSpPr/>
              <p:nvPr/>
            </p:nvSpPr>
            <p:spPr>
              <a:xfrm>
                <a:off x="335075" y="1080675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225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9" name="Google Shape;21059;p38"/>
              <p:cNvSpPr/>
              <p:nvPr/>
            </p:nvSpPr>
            <p:spPr>
              <a:xfrm>
                <a:off x="304150" y="10722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0" name="Google Shape;21060;p38"/>
              <p:cNvSpPr/>
              <p:nvPr/>
            </p:nvSpPr>
            <p:spPr>
              <a:xfrm>
                <a:off x="301350" y="107927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113" y="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113" y="1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1" name="Google Shape;21061;p38"/>
              <p:cNvSpPr/>
              <p:nvPr/>
            </p:nvSpPr>
            <p:spPr>
              <a:xfrm>
                <a:off x="302750" y="10750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2" name="Google Shape;21062;p38"/>
              <p:cNvSpPr/>
              <p:nvPr/>
            </p:nvSpPr>
            <p:spPr>
              <a:xfrm>
                <a:off x="304150" y="10778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3" name="Google Shape;21063;p38"/>
              <p:cNvSpPr/>
              <p:nvPr/>
            </p:nvSpPr>
            <p:spPr>
              <a:xfrm>
                <a:off x="339275" y="10483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13" y="113"/>
                    </a:lnTo>
                    <a:lnTo>
                      <a:pt x="113" y="11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4" name="Google Shape;21064;p38"/>
              <p:cNvSpPr/>
              <p:nvPr/>
            </p:nvSpPr>
            <p:spPr>
              <a:xfrm>
                <a:off x="332250" y="10736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113"/>
                    </a:lnTo>
                    <a:lnTo>
                      <a:pt x="57" y="113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5" name="Google Shape;21065;p38"/>
              <p:cNvSpPr/>
              <p:nvPr/>
            </p:nvSpPr>
            <p:spPr>
              <a:xfrm>
                <a:off x="346300" y="95282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57" y="0"/>
                    </a:moveTo>
                    <a:lnTo>
                      <a:pt x="57" y="56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169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78D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6" name="Google Shape;21066;p38"/>
              <p:cNvSpPr/>
              <p:nvPr/>
            </p:nvSpPr>
            <p:spPr>
              <a:xfrm>
                <a:off x="312575" y="9612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113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7" name="Google Shape;21067;p38"/>
              <p:cNvSpPr/>
              <p:nvPr/>
            </p:nvSpPr>
            <p:spPr>
              <a:xfrm>
                <a:off x="349125" y="1271775"/>
                <a:ext cx="71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2867" h="3542" extrusionOk="0">
                    <a:moveTo>
                      <a:pt x="394" y="1"/>
                    </a:moveTo>
                    <a:lnTo>
                      <a:pt x="337" y="113"/>
                    </a:lnTo>
                    <a:lnTo>
                      <a:pt x="225" y="226"/>
                    </a:lnTo>
                    <a:lnTo>
                      <a:pt x="225" y="338"/>
                    </a:lnTo>
                    <a:lnTo>
                      <a:pt x="281" y="451"/>
                    </a:lnTo>
                    <a:lnTo>
                      <a:pt x="394" y="507"/>
                    </a:lnTo>
                    <a:lnTo>
                      <a:pt x="281" y="619"/>
                    </a:lnTo>
                    <a:lnTo>
                      <a:pt x="225" y="675"/>
                    </a:lnTo>
                    <a:lnTo>
                      <a:pt x="169" y="675"/>
                    </a:lnTo>
                    <a:lnTo>
                      <a:pt x="56" y="619"/>
                    </a:lnTo>
                    <a:lnTo>
                      <a:pt x="0" y="563"/>
                    </a:lnTo>
                    <a:lnTo>
                      <a:pt x="0" y="619"/>
                    </a:lnTo>
                    <a:lnTo>
                      <a:pt x="0" y="675"/>
                    </a:lnTo>
                    <a:lnTo>
                      <a:pt x="56" y="788"/>
                    </a:lnTo>
                    <a:lnTo>
                      <a:pt x="281" y="788"/>
                    </a:lnTo>
                    <a:lnTo>
                      <a:pt x="281" y="900"/>
                    </a:lnTo>
                    <a:lnTo>
                      <a:pt x="169" y="1181"/>
                    </a:lnTo>
                    <a:lnTo>
                      <a:pt x="0" y="1406"/>
                    </a:lnTo>
                    <a:lnTo>
                      <a:pt x="0" y="1462"/>
                    </a:lnTo>
                    <a:lnTo>
                      <a:pt x="56" y="1518"/>
                    </a:lnTo>
                    <a:lnTo>
                      <a:pt x="169" y="1518"/>
                    </a:lnTo>
                    <a:lnTo>
                      <a:pt x="225" y="1462"/>
                    </a:lnTo>
                    <a:lnTo>
                      <a:pt x="337" y="1462"/>
                    </a:lnTo>
                    <a:lnTo>
                      <a:pt x="337" y="1575"/>
                    </a:lnTo>
                    <a:lnTo>
                      <a:pt x="281" y="1631"/>
                    </a:lnTo>
                    <a:lnTo>
                      <a:pt x="281" y="1743"/>
                    </a:lnTo>
                    <a:lnTo>
                      <a:pt x="337" y="1912"/>
                    </a:lnTo>
                    <a:lnTo>
                      <a:pt x="450" y="1856"/>
                    </a:lnTo>
                    <a:lnTo>
                      <a:pt x="506" y="1856"/>
                    </a:lnTo>
                    <a:lnTo>
                      <a:pt x="506" y="2024"/>
                    </a:lnTo>
                    <a:lnTo>
                      <a:pt x="562" y="2081"/>
                    </a:lnTo>
                    <a:lnTo>
                      <a:pt x="675" y="2081"/>
                    </a:lnTo>
                    <a:lnTo>
                      <a:pt x="731" y="2193"/>
                    </a:lnTo>
                    <a:lnTo>
                      <a:pt x="843" y="2474"/>
                    </a:lnTo>
                    <a:lnTo>
                      <a:pt x="506" y="2418"/>
                    </a:lnTo>
                    <a:lnTo>
                      <a:pt x="450" y="2586"/>
                    </a:lnTo>
                    <a:lnTo>
                      <a:pt x="450" y="2643"/>
                    </a:lnTo>
                    <a:lnTo>
                      <a:pt x="450" y="2699"/>
                    </a:lnTo>
                    <a:lnTo>
                      <a:pt x="506" y="2811"/>
                    </a:lnTo>
                    <a:lnTo>
                      <a:pt x="619" y="2867"/>
                    </a:lnTo>
                    <a:lnTo>
                      <a:pt x="675" y="2867"/>
                    </a:lnTo>
                    <a:lnTo>
                      <a:pt x="731" y="2811"/>
                    </a:lnTo>
                    <a:lnTo>
                      <a:pt x="956" y="2811"/>
                    </a:lnTo>
                    <a:lnTo>
                      <a:pt x="1068" y="2867"/>
                    </a:lnTo>
                    <a:lnTo>
                      <a:pt x="1124" y="2980"/>
                    </a:lnTo>
                    <a:lnTo>
                      <a:pt x="1743" y="2980"/>
                    </a:lnTo>
                    <a:lnTo>
                      <a:pt x="1743" y="3092"/>
                    </a:lnTo>
                    <a:lnTo>
                      <a:pt x="1630" y="3148"/>
                    </a:lnTo>
                    <a:lnTo>
                      <a:pt x="1630" y="3261"/>
                    </a:lnTo>
                    <a:lnTo>
                      <a:pt x="1743" y="3429"/>
                    </a:lnTo>
                    <a:lnTo>
                      <a:pt x="1855" y="3486"/>
                    </a:lnTo>
                    <a:lnTo>
                      <a:pt x="1967" y="3542"/>
                    </a:lnTo>
                    <a:lnTo>
                      <a:pt x="2024" y="3429"/>
                    </a:lnTo>
                    <a:lnTo>
                      <a:pt x="2136" y="3373"/>
                    </a:lnTo>
                    <a:lnTo>
                      <a:pt x="2192" y="3373"/>
                    </a:lnTo>
                    <a:lnTo>
                      <a:pt x="2305" y="3486"/>
                    </a:lnTo>
                    <a:lnTo>
                      <a:pt x="2754" y="3486"/>
                    </a:lnTo>
                    <a:lnTo>
                      <a:pt x="2811" y="3373"/>
                    </a:lnTo>
                    <a:lnTo>
                      <a:pt x="2867" y="3261"/>
                    </a:lnTo>
                    <a:lnTo>
                      <a:pt x="2867" y="3205"/>
                    </a:lnTo>
                    <a:lnTo>
                      <a:pt x="2754" y="3092"/>
                    </a:lnTo>
                    <a:lnTo>
                      <a:pt x="2530" y="2924"/>
                    </a:lnTo>
                    <a:lnTo>
                      <a:pt x="2361" y="2699"/>
                    </a:lnTo>
                    <a:lnTo>
                      <a:pt x="2305" y="2474"/>
                    </a:lnTo>
                    <a:lnTo>
                      <a:pt x="2192" y="2362"/>
                    </a:lnTo>
                    <a:lnTo>
                      <a:pt x="2136" y="2249"/>
                    </a:lnTo>
                    <a:lnTo>
                      <a:pt x="2024" y="2193"/>
                    </a:lnTo>
                    <a:lnTo>
                      <a:pt x="1855" y="2193"/>
                    </a:lnTo>
                    <a:lnTo>
                      <a:pt x="1743" y="2137"/>
                    </a:lnTo>
                    <a:lnTo>
                      <a:pt x="1743" y="2081"/>
                    </a:lnTo>
                    <a:lnTo>
                      <a:pt x="1799" y="1968"/>
                    </a:lnTo>
                    <a:lnTo>
                      <a:pt x="1855" y="1912"/>
                    </a:lnTo>
                    <a:lnTo>
                      <a:pt x="1967" y="1856"/>
                    </a:lnTo>
                    <a:lnTo>
                      <a:pt x="2080" y="1800"/>
                    </a:lnTo>
                    <a:lnTo>
                      <a:pt x="2136" y="1575"/>
                    </a:lnTo>
                    <a:lnTo>
                      <a:pt x="2192" y="1462"/>
                    </a:lnTo>
                    <a:lnTo>
                      <a:pt x="2248" y="1462"/>
                    </a:lnTo>
                    <a:lnTo>
                      <a:pt x="2305" y="1350"/>
                    </a:lnTo>
                    <a:lnTo>
                      <a:pt x="2361" y="1237"/>
                    </a:lnTo>
                    <a:lnTo>
                      <a:pt x="2305" y="1125"/>
                    </a:lnTo>
                    <a:lnTo>
                      <a:pt x="2136" y="1069"/>
                    </a:lnTo>
                    <a:lnTo>
                      <a:pt x="2024" y="1181"/>
                    </a:lnTo>
                    <a:lnTo>
                      <a:pt x="1855" y="1237"/>
                    </a:lnTo>
                    <a:lnTo>
                      <a:pt x="1799" y="1237"/>
                    </a:lnTo>
                    <a:lnTo>
                      <a:pt x="1743" y="1125"/>
                    </a:lnTo>
                    <a:lnTo>
                      <a:pt x="1686" y="1013"/>
                    </a:lnTo>
                    <a:lnTo>
                      <a:pt x="1574" y="1013"/>
                    </a:lnTo>
                    <a:lnTo>
                      <a:pt x="1462" y="1069"/>
                    </a:lnTo>
                    <a:lnTo>
                      <a:pt x="1349" y="1069"/>
                    </a:lnTo>
                    <a:lnTo>
                      <a:pt x="1181" y="1181"/>
                    </a:lnTo>
                    <a:lnTo>
                      <a:pt x="1124" y="1237"/>
                    </a:lnTo>
                    <a:lnTo>
                      <a:pt x="1068" y="1350"/>
                    </a:lnTo>
                    <a:lnTo>
                      <a:pt x="1012" y="1406"/>
                    </a:lnTo>
                    <a:lnTo>
                      <a:pt x="900" y="1406"/>
                    </a:lnTo>
                    <a:lnTo>
                      <a:pt x="731" y="1237"/>
                    </a:lnTo>
                    <a:lnTo>
                      <a:pt x="675" y="1125"/>
                    </a:lnTo>
                    <a:lnTo>
                      <a:pt x="731" y="1013"/>
                    </a:lnTo>
                    <a:lnTo>
                      <a:pt x="787" y="788"/>
                    </a:lnTo>
                    <a:lnTo>
                      <a:pt x="787" y="563"/>
                    </a:lnTo>
                    <a:lnTo>
                      <a:pt x="731" y="451"/>
                    </a:lnTo>
                    <a:lnTo>
                      <a:pt x="619" y="394"/>
                    </a:lnTo>
                    <a:lnTo>
                      <a:pt x="506" y="394"/>
                    </a:lnTo>
                    <a:lnTo>
                      <a:pt x="337" y="338"/>
                    </a:lnTo>
                    <a:lnTo>
                      <a:pt x="450" y="282"/>
                    </a:lnTo>
                    <a:lnTo>
                      <a:pt x="562" y="282"/>
                    </a:lnTo>
                    <a:lnTo>
                      <a:pt x="619" y="226"/>
                    </a:lnTo>
                    <a:lnTo>
                      <a:pt x="619" y="170"/>
                    </a:lnTo>
                    <a:lnTo>
                      <a:pt x="562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827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8" name="Google Shape;21068;p38"/>
              <p:cNvSpPr/>
              <p:nvPr/>
            </p:nvSpPr>
            <p:spPr>
              <a:xfrm>
                <a:off x="329450" y="1231025"/>
                <a:ext cx="506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1912" extrusionOk="0">
                    <a:moveTo>
                      <a:pt x="1012" y="1"/>
                    </a:moveTo>
                    <a:lnTo>
                      <a:pt x="956" y="113"/>
                    </a:lnTo>
                    <a:lnTo>
                      <a:pt x="900" y="170"/>
                    </a:lnTo>
                    <a:lnTo>
                      <a:pt x="900" y="226"/>
                    </a:lnTo>
                    <a:lnTo>
                      <a:pt x="787" y="170"/>
                    </a:lnTo>
                    <a:lnTo>
                      <a:pt x="675" y="170"/>
                    </a:lnTo>
                    <a:lnTo>
                      <a:pt x="562" y="226"/>
                    </a:lnTo>
                    <a:lnTo>
                      <a:pt x="450" y="282"/>
                    </a:lnTo>
                    <a:lnTo>
                      <a:pt x="281" y="282"/>
                    </a:lnTo>
                    <a:lnTo>
                      <a:pt x="113" y="394"/>
                    </a:lnTo>
                    <a:lnTo>
                      <a:pt x="57" y="507"/>
                    </a:lnTo>
                    <a:lnTo>
                      <a:pt x="0" y="563"/>
                    </a:lnTo>
                    <a:lnTo>
                      <a:pt x="0" y="788"/>
                    </a:lnTo>
                    <a:lnTo>
                      <a:pt x="57" y="900"/>
                    </a:lnTo>
                    <a:lnTo>
                      <a:pt x="281" y="900"/>
                    </a:lnTo>
                    <a:lnTo>
                      <a:pt x="394" y="956"/>
                    </a:lnTo>
                    <a:lnTo>
                      <a:pt x="506" y="1125"/>
                    </a:lnTo>
                    <a:lnTo>
                      <a:pt x="562" y="1237"/>
                    </a:lnTo>
                    <a:lnTo>
                      <a:pt x="506" y="1294"/>
                    </a:lnTo>
                    <a:lnTo>
                      <a:pt x="450" y="1406"/>
                    </a:lnTo>
                    <a:lnTo>
                      <a:pt x="394" y="1462"/>
                    </a:lnTo>
                    <a:lnTo>
                      <a:pt x="338" y="1575"/>
                    </a:lnTo>
                    <a:lnTo>
                      <a:pt x="281" y="1631"/>
                    </a:lnTo>
                    <a:lnTo>
                      <a:pt x="338" y="1631"/>
                    </a:lnTo>
                    <a:lnTo>
                      <a:pt x="394" y="1687"/>
                    </a:lnTo>
                    <a:lnTo>
                      <a:pt x="450" y="1743"/>
                    </a:lnTo>
                    <a:lnTo>
                      <a:pt x="562" y="1631"/>
                    </a:lnTo>
                    <a:lnTo>
                      <a:pt x="562" y="1743"/>
                    </a:lnTo>
                    <a:lnTo>
                      <a:pt x="619" y="1800"/>
                    </a:lnTo>
                    <a:lnTo>
                      <a:pt x="675" y="1912"/>
                    </a:lnTo>
                    <a:lnTo>
                      <a:pt x="787" y="1912"/>
                    </a:lnTo>
                    <a:lnTo>
                      <a:pt x="843" y="1856"/>
                    </a:lnTo>
                    <a:lnTo>
                      <a:pt x="843" y="1800"/>
                    </a:lnTo>
                    <a:lnTo>
                      <a:pt x="900" y="1519"/>
                    </a:lnTo>
                    <a:lnTo>
                      <a:pt x="1012" y="1294"/>
                    </a:lnTo>
                    <a:lnTo>
                      <a:pt x="1293" y="1181"/>
                    </a:lnTo>
                    <a:lnTo>
                      <a:pt x="1406" y="1125"/>
                    </a:lnTo>
                    <a:lnTo>
                      <a:pt x="1518" y="1069"/>
                    </a:lnTo>
                    <a:lnTo>
                      <a:pt x="1687" y="956"/>
                    </a:lnTo>
                    <a:lnTo>
                      <a:pt x="1743" y="900"/>
                    </a:lnTo>
                    <a:lnTo>
                      <a:pt x="1968" y="900"/>
                    </a:lnTo>
                    <a:lnTo>
                      <a:pt x="2024" y="788"/>
                    </a:lnTo>
                    <a:lnTo>
                      <a:pt x="1799" y="563"/>
                    </a:lnTo>
                    <a:lnTo>
                      <a:pt x="1574" y="338"/>
                    </a:lnTo>
                    <a:lnTo>
                      <a:pt x="1293" y="170"/>
                    </a:lnTo>
                    <a:lnTo>
                      <a:pt x="1012" y="1"/>
                    </a:lnTo>
                    <a:close/>
                  </a:path>
                </a:pathLst>
              </a:custGeom>
              <a:solidFill>
                <a:srgbClr val="695F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9" name="Google Shape;21069;p38"/>
              <p:cNvSpPr/>
              <p:nvPr/>
            </p:nvSpPr>
            <p:spPr>
              <a:xfrm>
                <a:off x="288700" y="1268975"/>
                <a:ext cx="4357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1013" extrusionOk="0">
                    <a:moveTo>
                      <a:pt x="338" y="506"/>
                    </a:moveTo>
                    <a:lnTo>
                      <a:pt x="450" y="563"/>
                    </a:lnTo>
                    <a:lnTo>
                      <a:pt x="394" y="563"/>
                    </a:lnTo>
                    <a:lnTo>
                      <a:pt x="338" y="506"/>
                    </a:lnTo>
                    <a:close/>
                    <a:moveTo>
                      <a:pt x="1462" y="1"/>
                    </a:moveTo>
                    <a:lnTo>
                      <a:pt x="1406" y="57"/>
                    </a:lnTo>
                    <a:lnTo>
                      <a:pt x="1181" y="57"/>
                    </a:lnTo>
                    <a:lnTo>
                      <a:pt x="1068" y="169"/>
                    </a:lnTo>
                    <a:lnTo>
                      <a:pt x="956" y="225"/>
                    </a:lnTo>
                    <a:lnTo>
                      <a:pt x="731" y="225"/>
                    </a:lnTo>
                    <a:lnTo>
                      <a:pt x="450" y="169"/>
                    </a:lnTo>
                    <a:lnTo>
                      <a:pt x="225" y="113"/>
                    </a:lnTo>
                    <a:lnTo>
                      <a:pt x="113" y="282"/>
                    </a:lnTo>
                    <a:lnTo>
                      <a:pt x="57" y="394"/>
                    </a:lnTo>
                    <a:lnTo>
                      <a:pt x="0" y="506"/>
                    </a:lnTo>
                    <a:lnTo>
                      <a:pt x="113" y="563"/>
                    </a:lnTo>
                    <a:lnTo>
                      <a:pt x="225" y="450"/>
                    </a:lnTo>
                    <a:lnTo>
                      <a:pt x="263" y="469"/>
                    </a:lnTo>
                    <a:lnTo>
                      <a:pt x="225" y="506"/>
                    </a:lnTo>
                    <a:lnTo>
                      <a:pt x="113" y="619"/>
                    </a:lnTo>
                    <a:lnTo>
                      <a:pt x="57" y="787"/>
                    </a:lnTo>
                    <a:lnTo>
                      <a:pt x="113" y="900"/>
                    </a:lnTo>
                    <a:lnTo>
                      <a:pt x="281" y="900"/>
                    </a:lnTo>
                    <a:lnTo>
                      <a:pt x="394" y="956"/>
                    </a:lnTo>
                    <a:lnTo>
                      <a:pt x="506" y="956"/>
                    </a:lnTo>
                    <a:lnTo>
                      <a:pt x="731" y="1012"/>
                    </a:lnTo>
                    <a:lnTo>
                      <a:pt x="787" y="1012"/>
                    </a:lnTo>
                    <a:lnTo>
                      <a:pt x="843" y="956"/>
                    </a:lnTo>
                    <a:lnTo>
                      <a:pt x="956" y="900"/>
                    </a:lnTo>
                    <a:lnTo>
                      <a:pt x="956" y="731"/>
                    </a:lnTo>
                    <a:lnTo>
                      <a:pt x="1068" y="619"/>
                    </a:lnTo>
                    <a:lnTo>
                      <a:pt x="1125" y="563"/>
                    </a:lnTo>
                    <a:lnTo>
                      <a:pt x="1237" y="675"/>
                    </a:lnTo>
                    <a:lnTo>
                      <a:pt x="1293" y="787"/>
                    </a:lnTo>
                    <a:lnTo>
                      <a:pt x="1237" y="1012"/>
                    </a:lnTo>
                    <a:lnTo>
                      <a:pt x="1518" y="1012"/>
                    </a:lnTo>
                    <a:lnTo>
                      <a:pt x="1574" y="900"/>
                    </a:lnTo>
                    <a:lnTo>
                      <a:pt x="1574" y="787"/>
                    </a:lnTo>
                    <a:lnTo>
                      <a:pt x="1630" y="675"/>
                    </a:lnTo>
                    <a:lnTo>
                      <a:pt x="1743" y="563"/>
                    </a:lnTo>
                    <a:lnTo>
                      <a:pt x="1743" y="506"/>
                    </a:lnTo>
                    <a:lnTo>
                      <a:pt x="1743" y="450"/>
                    </a:lnTo>
                    <a:lnTo>
                      <a:pt x="1574" y="450"/>
                    </a:lnTo>
                    <a:lnTo>
                      <a:pt x="1574" y="394"/>
                    </a:lnTo>
                    <a:lnTo>
                      <a:pt x="1630" y="282"/>
                    </a:lnTo>
                    <a:lnTo>
                      <a:pt x="1687" y="169"/>
                    </a:lnTo>
                    <a:lnTo>
                      <a:pt x="1630" y="113"/>
                    </a:lnTo>
                    <a:lnTo>
                      <a:pt x="1518" y="1"/>
                    </a:lnTo>
                    <a:close/>
                  </a:path>
                </a:pathLst>
              </a:custGeom>
              <a:solidFill>
                <a:srgbClr val="85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0" name="Google Shape;21070;p38"/>
              <p:cNvSpPr/>
              <p:nvPr/>
            </p:nvSpPr>
            <p:spPr>
              <a:xfrm>
                <a:off x="388475" y="1379975"/>
                <a:ext cx="35150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687" extrusionOk="0">
                    <a:moveTo>
                      <a:pt x="1124" y="1"/>
                    </a:moveTo>
                    <a:lnTo>
                      <a:pt x="1124" y="57"/>
                    </a:lnTo>
                    <a:lnTo>
                      <a:pt x="1124" y="226"/>
                    </a:lnTo>
                    <a:lnTo>
                      <a:pt x="1068" y="338"/>
                    </a:lnTo>
                    <a:lnTo>
                      <a:pt x="1068" y="450"/>
                    </a:lnTo>
                    <a:lnTo>
                      <a:pt x="899" y="450"/>
                    </a:lnTo>
                    <a:lnTo>
                      <a:pt x="787" y="507"/>
                    </a:lnTo>
                    <a:lnTo>
                      <a:pt x="674" y="563"/>
                    </a:lnTo>
                    <a:lnTo>
                      <a:pt x="0" y="563"/>
                    </a:lnTo>
                    <a:lnTo>
                      <a:pt x="0" y="619"/>
                    </a:lnTo>
                    <a:lnTo>
                      <a:pt x="0" y="731"/>
                    </a:lnTo>
                    <a:lnTo>
                      <a:pt x="56" y="788"/>
                    </a:lnTo>
                    <a:lnTo>
                      <a:pt x="0" y="844"/>
                    </a:lnTo>
                    <a:lnTo>
                      <a:pt x="56" y="900"/>
                    </a:lnTo>
                    <a:lnTo>
                      <a:pt x="169" y="1012"/>
                    </a:lnTo>
                    <a:lnTo>
                      <a:pt x="281" y="1125"/>
                    </a:lnTo>
                    <a:lnTo>
                      <a:pt x="337" y="1237"/>
                    </a:lnTo>
                    <a:lnTo>
                      <a:pt x="450" y="1293"/>
                    </a:lnTo>
                    <a:lnTo>
                      <a:pt x="337" y="1293"/>
                    </a:lnTo>
                    <a:lnTo>
                      <a:pt x="337" y="1406"/>
                    </a:lnTo>
                    <a:lnTo>
                      <a:pt x="393" y="1518"/>
                    </a:lnTo>
                    <a:lnTo>
                      <a:pt x="506" y="1631"/>
                    </a:lnTo>
                    <a:lnTo>
                      <a:pt x="731" y="1687"/>
                    </a:lnTo>
                    <a:lnTo>
                      <a:pt x="843" y="1687"/>
                    </a:lnTo>
                    <a:lnTo>
                      <a:pt x="899" y="1518"/>
                    </a:lnTo>
                    <a:lnTo>
                      <a:pt x="899" y="1293"/>
                    </a:lnTo>
                    <a:lnTo>
                      <a:pt x="899" y="1012"/>
                    </a:lnTo>
                    <a:lnTo>
                      <a:pt x="956" y="900"/>
                    </a:lnTo>
                    <a:lnTo>
                      <a:pt x="1124" y="731"/>
                    </a:lnTo>
                    <a:lnTo>
                      <a:pt x="1293" y="619"/>
                    </a:lnTo>
                    <a:lnTo>
                      <a:pt x="1405" y="394"/>
                    </a:lnTo>
                    <a:lnTo>
                      <a:pt x="1405" y="113"/>
                    </a:lnTo>
                    <a:lnTo>
                      <a:pt x="1293" y="1"/>
                    </a:lnTo>
                    <a:close/>
                  </a:path>
                </a:pathLst>
              </a:custGeom>
              <a:solidFill>
                <a:srgbClr val="71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1" name="Google Shape;21071;p38"/>
              <p:cNvSpPr/>
              <p:nvPr/>
            </p:nvSpPr>
            <p:spPr>
              <a:xfrm>
                <a:off x="367375" y="1403875"/>
                <a:ext cx="3375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181" extrusionOk="0">
                    <a:moveTo>
                      <a:pt x="282" y="0"/>
                    </a:moveTo>
                    <a:lnTo>
                      <a:pt x="113" y="113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113" y="337"/>
                    </a:lnTo>
                    <a:lnTo>
                      <a:pt x="338" y="562"/>
                    </a:lnTo>
                    <a:lnTo>
                      <a:pt x="394" y="731"/>
                    </a:lnTo>
                    <a:lnTo>
                      <a:pt x="394" y="900"/>
                    </a:lnTo>
                    <a:lnTo>
                      <a:pt x="451" y="956"/>
                    </a:lnTo>
                    <a:lnTo>
                      <a:pt x="563" y="1012"/>
                    </a:lnTo>
                    <a:lnTo>
                      <a:pt x="732" y="1124"/>
                    </a:lnTo>
                    <a:lnTo>
                      <a:pt x="900" y="1181"/>
                    </a:lnTo>
                    <a:lnTo>
                      <a:pt x="1125" y="1181"/>
                    </a:lnTo>
                    <a:lnTo>
                      <a:pt x="1237" y="1124"/>
                    </a:lnTo>
                    <a:lnTo>
                      <a:pt x="1237" y="1012"/>
                    </a:lnTo>
                    <a:lnTo>
                      <a:pt x="1237" y="900"/>
                    </a:lnTo>
                    <a:lnTo>
                      <a:pt x="1237" y="787"/>
                    </a:lnTo>
                    <a:lnTo>
                      <a:pt x="1350" y="562"/>
                    </a:lnTo>
                    <a:lnTo>
                      <a:pt x="1181" y="394"/>
                    </a:lnTo>
                    <a:lnTo>
                      <a:pt x="1181" y="281"/>
                    </a:lnTo>
                    <a:lnTo>
                      <a:pt x="1125" y="225"/>
                    </a:lnTo>
                    <a:lnTo>
                      <a:pt x="900" y="113"/>
                    </a:lnTo>
                    <a:lnTo>
                      <a:pt x="844" y="113"/>
                    </a:lnTo>
                    <a:lnTo>
                      <a:pt x="788" y="394"/>
                    </a:lnTo>
                    <a:lnTo>
                      <a:pt x="788" y="506"/>
                    </a:lnTo>
                    <a:lnTo>
                      <a:pt x="844" y="619"/>
                    </a:lnTo>
                    <a:lnTo>
                      <a:pt x="675" y="619"/>
                    </a:lnTo>
                    <a:lnTo>
                      <a:pt x="619" y="394"/>
                    </a:lnTo>
                    <a:lnTo>
                      <a:pt x="507" y="225"/>
                    </a:lnTo>
                    <a:lnTo>
                      <a:pt x="394" y="113"/>
                    </a:lnTo>
                    <a:lnTo>
                      <a:pt x="338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2" name="Google Shape;21072;p38"/>
              <p:cNvSpPr/>
              <p:nvPr/>
            </p:nvSpPr>
            <p:spPr>
              <a:xfrm>
                <a:off x="274650" y="1315350"/>
                <a:ext cx="267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900" extrusionOk="0">
                    <a:moveTo>
                      <a:pt x="843" y="0"/>
                    </a:moveTo>
                    <a:lnTo>
                      <a:pt x="450" y="169"/>
                    </a:lnTo>
                    <a:lnTo>
                      <a:pt x="619" y="338"/>
                    </a:lnTo>
                    <a:lnTo>
                      <a:pt x="506" y="338"/>
                    </a:lnTo>
                    <a:lnTo>
                      <a:pt x="394" y="394"/>
                    </a:lnTo>
                    <a:lnTo>
                      <a:pt x="225" y="394"/>
                    </a:lnTo>
                    <a:lnTo>
                      <a:pt x="225" y="169"/>
                    </a:lnTo>
                    <a:lnTo>
                      <a:pt x="169" y="113"/>
                    </a:lnTo>
                    <a:lnTo>
                      <a:pt x="113" y="113"/>
                    </a:lnTo>
                    <a:lnTo>
                      <a:pt x="113" y="169"/>
                    </a:lnTo>
                    <a:lnTo>
                      <a:pt x="113" y="338"/>
                    </a:lnTo>
                    <a:lnTo>
                      <a:pt x="113" y="394"/>
                    </a:lnTo>
                    <a:lnTo>
                      <a:pt x="0" y="506"/>
                    </a:lnTo>
                    <a:lnTo>
                      <a:pt x="57" y="562"/>
                    </a:lnTo>
                    <a:lnTo>
                      <a:pt x="57" y="619"/>
                    </a:lnTo>
                    <a:lnTo>
                      <a:pt x="225" y="787"/>
                    </a:lnTo>
                    <a:lnTo>
                      <a:pt x="338" y="900"/>
                    </a:lnTo>
                    <a:lnTo>
                      <a:pt x="450" y="843"/>
                    </a:lnTo>
                    <a:lnTo>
                      <a:pt x="450" y="787"/>
                    </a:lnTo>
                    <a:lnTo>
                      <a:pt x="450" y="675"/>
                    </a:lnTo>
                    <a:lnTo>
                      <a:pt x="506" y="619"/>
                    </a:lnTo>
                    <a:lnTo>
                      <a:pt x="675" y="562"/>
                    </a:lnTo>
                    <a:lnTo>
                      <a:pt x="1068" y="506"/>
                    </a:lnTo>
                    <a:lnTo>
                      <a:pt x="956" y="450"/>
                    </a:lnTo>
                    <a:lnTo>
                      <a:pt x="956" y="338"/>
                    </a:lnTo>
                    <a:lnTo>
                      <a:pt x="956" y="169"/>
                    </a:lnTo>
                    <a:lnTo>
                      <a:pt x="900" y="57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3" name="Google Shape;21073;p38"/>
              <p:cNvSpPr/>
              <p:nvPr/>
            </p:nvSpPr>
            <p:spPr>
              <a:xfrm>
                <a:off x="374400" y="1254925"/>
                <a:ext cx="155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406" extrusionOk="0">
                    <a:moveTo>
                      <a:pt x="282" y="0"/>
                    </a:moveTo>
                    <a:lnTo>
                      <a:pt x="170" y="113"/>
                    </a:lnTo>
                    <a:lnTo>
                      <a:pt x="113" y="225"/>
                    </a:lnTo>
                    <a:lnTo>
                      <a:pt x="113" y="281"/>
                    </a:lnTo>
                    <a:lnTo>
                      <a:pt x="170" y="338"/>
                    </a:lnTo>
                    <a:lnTo>
                      <a:pt x="113" y="394"/>
                    </a:lnTo>
                    <a:lnTo>
                      <a:pt x="57" y="450"/>
                    </a:lnTo>
                    <a:lnTo>
                      <a:pt x="1" y="563"/>
                    </a:lnTo>
                    <a:lnTo>
                      <a:pt x="1" y="675"/>
                    </a:lnTo>
                    <a:lnTo>
                      <a:pt x="1" y="844"/>
                    </a:lnTo>
                    <a:lnTo>
                      <a:pt x="113" y="1181"/>
                    </a:lnTo>
                    <a:lnTo>
                      <a:pt x="226" y="1349"/>
                    </a:lnTo>
                    <a:lnTo>
                      <a:pt x="282" y="1406"/>
                    </a:lnTo>
                    <a:lnTo>
                      <a:pt x="394" y="1406"/>
                    </a:lnTo>
                    <a:lnTo>
                      <a:pt x="619" y="1293"/>
                    </a:lnTo>
                    <a:lnTo>
                      <a:pt x="619" y="1181"/>
                    </a:lnTo>
                    <a:lnTo>
                      <a:pt x="563" y="1068"/>
                    </a:lnTo>
                    <a:lnTo>
                      <a:pt x="507" y="844"/>
                    </a:lnTo>
                    <a:lnTo>
                      <a:pt x="451" y="731"/>
                    </a:lnTo>
                    <a:lnTo>
                      <a:pt x="507" y="619"/>
                    </a:lnTo>
                    <a:lnTo>
                      <a:pt x="507" y="450"/>
                    </a:lnTo>
                    <a:lnTo>
                      <a:pt x="563" y="338"/>
                    </a:lnTo>
                    <a:lnTo>
                      <a:pt x="507" y="225"/>
                    </a:lnTo>
                    <a:lnTo>
                      <a:pt x="451" y="113"/>
                    </a:lnTo>
                    <a:lnTo>
                      <a:pt x="394" y="57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574E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4" name="Google Shape;21074;p38"/>
              <p:cNvSpPr/>
              <p:nvPr/>
            </p:nvSpPr>
            <p:spPr>
              <a:xfrm>
                <a:off x="405325" y="1364525"/>
                <a:ext cx="168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732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57" y="225"/>
                    </a:lnTo>
                    <a:lnTo>
                      <a:pt x="225" y="338"/>
                    </a:lnTo>
                    <a:lnTo>
                      <a:pt x="282" y="563"/>
                    </a:lnTo>
                    <a:lnTo>
                      <a:pt x="338" y="619"/>
                    </a:lnTo>
                    <a:lnTo>
                      <a:pt x="394" y="675"/>
                    </a:lnTo>
                    <a:lnTo>
                      <a:pt x="394" y="731"/>
                    </a:lnTo>
                    <a:lnTo>
                      <a:pt x="450" y="731"/>
                    </a:lnTo>
                    <a:lnTo>
                      <a:pt x="506" y="619"/>
                    </a:lnTo>
                    <a:lnTo>
                      <a:pt x="563" y="563"/>
                    </a:lnTo>
                    <a:lnTo>
                      <a:pt x="675" y="506"/>
                    </a:lnTo>
                    <a:lnTo>
                      <a:pt x="675" y="450"/>
                    </a:lnTo>
                    <a:lnTo>
                      <a:pt x="675" y="338"/>
                    </a:lnTo>
                    <a:lnTo>
                      <a:pt x="619" y="169"/>
                    </a:lnTo>
                    <a:lnTo>
                      <a:pt x="450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6B6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5" name="Google Shape;21075;p38"/>
              <p:cNvSpPr/>
              <p:nvPr/>
            </p:nvSpPr>
            <p:spPr>
              <a:xfrm>
                <a:off x="402525" y="1372950"/>
                <a:ext cx="126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619" extrusionOk="0">
                    <a:moveTo>
                      <a:pt x="337" y="1"/>
                    </a:moveTo>
                    <a:lnTo>
                      <a:pt x="281" y="113"/>
                    </a:lnTo>
                    <a:lnTo>
                      <a:pt x="169" y="169"/>
                    </a:lnTo>
                    <a:lnTo>
                      <a:pt x="0" y="226"/>
                    </a:lnTo>
                    <a:lnTo>
                      <a:pt x="0" y="338"/>
                    </a:lnTo>
                    <a:lnTo>
                      <a:pt x="56" y="563"/>
                    </a:lnTo>
                    <a:lnTo>
                      <a:pt x="112" y="619"/>
                    </a:lnTo>
                    <a:lnTo>
                      <a:pt x="169" y="619"/>
                    </a:lnTo>
                    <a:lnTo>
                      <a:pt x="337" y="563"/>
                    </a:lnTo>
                    <a:lnTo>
                      <a:pt x="337" y="507"/>
                    </a:lnTo>
                    <a:lnTo>
                      <a:pt x="394" y="450"/>
                    </a:lnTo>
                    <a:lnTo>
                      <a:pt x="394" y="394"/>
                    </a:lnTo>
                    <a:lnTo>
                      <a:pt x="506" y="338"/>
                    </a:lnTo>
                    <a:lnTo>
                      <a:pt x="450" y="169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6" name="Google Shape;21076;p38"/>
              <p:cNvSpPr/>
              <p:nvPr/>
            </p:nvSpPr>
            <p:spPr>
              <a:xfrm>
                <a:off x="388475" y="1387000"/>
                <a:ext cx="126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563" extrusionOk="0">
                    <a:moveTo>
                      <a:pt x="281" y="1"/>
                    </a:moveTo>
                    <a:lnTo>
                      <a:pt x="112" y="57"/>
                    </a:lnTo>
                    <a:lnTo>
                      <a:pt x="56" y="57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112" y="282"/>
                    </a:lnTo>
                    <a:lnTo>
                      <a:pt x="169" y="394"/>
                    </a:lnTo>
                    <a:lnTo>
                      <a:pt x="225" y="507"/>
                    </a:lnTo>
                    <a:lnTo>
                      <a:pt x="281" y="563"/>
                    </a:lnTo>
                    <a:lnTo>
                      <a:pt x="393" y="563"/>
                    </a:lnTo>
                    <a:lnTo>
                      <a:pt x="393" y="507"/>
                    </a:lnTo>
                    <a:lnTo>
                      <a:pt x="393" y="394"/>
                    </a:lnTo>
                    <a:lnTo>
                      <a:pt x="393" y="338"/>
                    </a:lnTo>
                    <a:lnTo>
                      <a:pt x="506" y="282"/>
                    </a:lnTo>
                    <a:lnTo>
                      <a:pt x="450" y="169"/>
                    </a:lnTo>
                    <a:lnTo>
                      <a:pt x="393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7" name="Google Shape;21077;p38"/>
              <p:cNvSpPr/>
              <p:nvPr/>
            </p:nvSpPr>
            <p:spPr>
              <a:xfrm>
                <a:off x="318200" y="1260550"/>
                <a:ext cx="126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38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1" y="281"/>
                    </a:lnTo>
                    <a:lnTo>
                      <a:pt x="113" y="338"/>
                    </a:lnTo>
                    <a:lnTo>
                      <a:pt x="394" y="338"/>
                    </a:lnTo>
                    <a:lnTo>
                      <a:pt x="450" y="225"/>
                    </a:lnTo>
                    <a:lnTo>
                      <a:pt x="507" y="169"/>
                    </a:lnTo>
                    <a:lnTo>
                      <a:pt x="507" y="113"/>
                    </a:lnTo>
                    <a:lnTo>
                      <a:pt x="394" y="56"/>
                    </a:lnTo>
                    <a:lnTo>
                      <a:pt x="169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5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8" name="Google Shape;21078;p38"/>
              <p:cNvSpPr/>
              <p:nvPr/>
            </p:nvSpPr>
            <p:spPr>
              <a:xfrm>
                <a:off x="367375" y="1266175"/>
                <a:ext cx="98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675" extrusionOk="0">
                    <a:moveTo>
                      <a:pt x="338" y="0"/>
                    </a:moveTo>
                    <a:lnTo>
                      <a:pt x="282" y="56"/>
                    </a:lnTo>
                    <a:lnTo>
                      <a:pt x="226" y="113"/>
                    </a:lnTo>
                    <a:lnTo>
                      <a:pt x="113" y="337"/>
                    </a:lnTo>
                    <a:lnTo>
                      <a:pt x="1" y="506"/>
                    </a:lnTo>
                    <a:lnTo>
                      <a:pt x="57" y="618"/>
                    </a:lnTo>
                    <a:lnTo>
                      <a:pt x="113" y="675"/>
                    </a:lnTo>
                    <a:lnTo>
                      <a:pt x="226" y="618"/>
                    </a:lnTo>
                    <a:lnTo>
                      <a:pt x="282" y="562"/>
                    </a:lnTo>
                    <a:lnTo>
                      <a:pt x="282" y="506"/>
                    </a:lnTo>
                    <a:lnTo>
                      <a:pt x="338" y="394"/>
                    </a:lnTo>
                    <a:lnTo>
                      <a:pt x="394" y="281"/>
                    </a:lnTo>
                    <a:lnTo>
                      <a:pt x="394" y="169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9" name="Google Shape;21079;p38"/>
              <p:cNvSpPr/>
              <p:nvPr/>
            </p:nvSpPr>
            <p:spPr>
              <a:xfrm>
                <a:off x="415150" y="1356100"/>
                <a:ext cx="126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507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1" y="281"/>
                    </a:lnTo>
                    <a:lnTo>
                      <a:pt x="57" y="338"/>
                    </a:lnTo>
                    <a:lnTo>
                      <a:pt x="170" y="394"/>
                    </a:lnTo>
                    <a:lnTo>
                      <a:pt x="282" y="506"/>
                    </a:lnTo>
                    <a:lnTo>
                      <a:pt x="394" y="450"/>
                    </a:lnTo>
                    <a:lnTo>
                      <a:pt x="451" y="394"/>
                    </a:lnTo>
                    <a:lnTo>
                      <a:pt x="507" y="281"/>
                    </a:lnTo>
                    <a:lnTo>
                      <a:pt x="507" y="113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6B6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0" name="Google Shape;21080;p38"/>
              <p:cNvSpPr/>
              <p:nvPr/>
            </p:nvSpPr>
            <p:spPr>
              <a:xfrm>
                <a:off x="367375" y="1250700"/>
                <a:ext cx="70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07" extrusionOk="0">
                    <a:moveTo>
                      <a:pt x="170" y="1"/>
                    </a:moveTo>
                    <a:lnTo>
                      <a:pt x="113" y="57"/>
                    </a:lnTo>
                    <a:lnTo>
                      <a:pt x="57" y="169"/>
                    </a:lnTo>
                    <a:lnTo>
                      <a:pt x="1" y="282"/>
                    </a:lnTo>
                    <a:lnTo>
                      <a:pt x="1" y="394"/>
                    </a:lnTo>
                    <a:lnTo>
                      <a:pt x="113" y="450"/>
                    </a:lnTo>
                    <a:lnTo>
                      <a:pt x="113" y="507"/>
                    </a:lnTo>
                    <a:lnTo>
                      <a:pt x="170" y="450"/>
                    </a:lnTo>
                    <a:lnTo>
                      <a:pt x="282" y="113"/>
                    </a:lnTo>
                    <a:lnTo>
                      <a:pt x="282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1" name="Google Shape;21081;p38"/>
              <p:cNvSpPr/>
              <p:nvPr/>
            </p:nvSpPr>
            <p:spPr>
              <a:xfrm>
                <a:off x="389875" y="1405275"/>
                <a:ext cx="98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38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281" y="338"/>
                    </a:lnTo>
                    <a:lnTo>
                      <a:pt x="337" y="338"/>
                    </a:lnTo>
                    <a:lnTo>
                      <a:pt x="394" y="281"/>
                    </a:lnTo>
                    <a:lnTo>
                      <a:pt x="337" y="225"/>
                    </a:lnTo>
                    <a:lnTo>
                      <a:pt x="337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2" name="Google Shape;21082;p38"/>
              <p:cNvSpPr/>
              <p:nvPr/>
            </p:nvSpPr>
            <p:spPr>
              <a:xfrm>
                <a:off x="377225" y="1252125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337"/>
                    </a:lnTo>
                    <a:lnTo>
                      <a:pt x="225" y="169"/>
                    </a:lnTo>
                    <a:lnTo>
                      <a:pt x="225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3" name="Google Shape;21083;p38"/>
              <p:cNvSpPr/>
              <p:nvPr/>
            </p:nvSpPr>
            <p:spPr>
              <a:xfrm>
                <a:off x="351925" y="1319550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225" y="1"/>
                    </a:moveTo>
                    <a:lnTo>
                      <a:pt x="113" y="57"/>
                    </a:lnTo>
                    <a:lnTo>
                      <a:pt x="1" y="170"/>
                    </a:lnTo>
                    <a:lnTo>
                      <a:pt x="225" y="170"/>
                    </a:lnTo>
                    <a:lnTo>
                      <a:pt x="225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27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4" name="Google Shape;21084;p38"/>
              <p:cNvSpPr/>
              <p:nvPr/>
            </p:nvSpPr>
            <p:spPr>
              <a:xfrm>
                <a:off x="364575" y="1278800"/>
                <a:ext cx="56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82" extrusionOk="0">
                    <a:moveTo>
                      <a:pt x="113" y="1"/>
                    </a:moveTo>
                    <a:lnTo>
                      <a:pt x="1" y="113"/>
                    </a:lnTo>
                    <a:lnTo>
                      <a:pt x="113" y="282"/>
                    </a:lnTo>
                    <a:lnTo>
                      <a:pt x="169" y="282"/>
                    </a:lnTo>
                    <a:lnTo>
                      <a:pt x="225" y="226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6E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5" name="Google Shape;21085;p38"/>
              <p:cNvSpPr/>
              <p:nvPr/>
            </p:nvSpPr>
            <p:spPr>
              <a:xfrm>
                <a:off x="415150" y="1381375"/>
                <a:ext cx="14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58" h="395" extrusionOk="0">
                    <a:moveTo>
                      <a:pt x="1" y="1"/>
                    </a:moveTo>
                    <a:lnTo>
                      <a:pt x="1" y="394"/>
                    </a:lnTo>
                    <a:lnTo>
                      <a:pt x="57" y="282"/>
                    </a:lnTo>
                    <a:lnTo>
                      <a:pt x="57" y="226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6" name="Google Shape;21086;p38"/>
              <p:cNvSpPr/>
              <p:nvPr/>
            </p:nvSpPr>
            <p:spPr>
              <a:xfrm>
                <a:off x="410950" y="1363125"/>
                <a:ext cx="56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69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169" y="169"/>
                    </a:lnTo>
                    <a:lnTo>
                      <a:pt x="225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27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7" name="Google Shape;21087;p38"/>
              <p:cNvSpPr/>
              <p:nvPr/>
            </p:nvSpPr>
            <p:spPr>
              <a:xfrm>
                <a:off x="377225" y="12619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8" name="Google Shape;21088;p38"/>
              <p:cNvSpPr/>
              <p:nvPr/>
            </p:nvSpPr>
            <p:spPr>
              <a:xfrm>
                <a:off x="388475" y="13982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9" name="Google Shape;21089;p38"/>
              <p:cNvSpPr/>
              <p:nvPr/>
            </p:nvSpPr>
            <p:spPr>
              <a:xfrm>
                <a:off x="387050" y="1394025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0" name="Google Shape;21090;p38"/>
              <p:cNvSpPr/>
              <p:nvPr/>
            </p:nvSpPr>
            <p:spPr>
              <a:xfrm>
                <a:off x="370200" y="12619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695F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1" name="Google Shape;21091;p38"/>
              <p:cNvSpPr/>
              <p:nvPr/>
            </p:nvSpPr>
            <p:spPr>
              <a:xfrm>
                <a:off x="367375" y="12605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13" y="56"/>
                    </a:lnTo>
                    <a:lnTo>
                      <a:pt x="113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95F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2" name="Google Shape;21092;p38"/>
              <p:cNvSpPr/>
              <p:nvPr/>
            </p:nvSpPr>
            <p:spPr>
              <a:xfrm>
                <a:off x="354750" y="12872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27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3" name="Google Shape;21093;p38"/>
              <p:cNvSpPr/>
              <p:nvPr/>
            </p:nvSpPr>
            <p:spPr>
              <a:xfrm>
                <a:off x="328050" y="1447425"/>
                <a:ext cx="37950" cy="188325"/>
              </a:xfrm>
              <a:custGeom>
                <a:avLst/>
                <a:gdLst/>
                <a:ahLst/>
                <a:cxnLst/>
                <a:rect l="l" t="t" r="r" b="b"/>
                <a:pathLst>
                  <a:path w="1518" h="7533" extrusionOk="0">
                    <a:moveTo>
                      <a:pt x="394" y="1"/>
                    </a:moveTo>
                    <a:lnTo>
                      <a:pt x="169" y="169"/>
                    </a:lnTo>
                    <a:lnTo>
                      <a:pt x="56" y="394"/>
                    </a:lnTo>
                    <a:lnTo>
                      <a:pt x="56" y="450"/>
                    </a:lnTo>
                    <a:lnTo>
                      <a:pt x="56" y="563"/>
                    </a:lnTo>
                    <a:lnTo>
                      <a:pt x="169" y="675"/>
                    </a:lnTo>
                    <a:lnTo>
                      <a:pt x="281" y="788"/>
                    </a:lnTo>
                    <a:lnTo>
                      <a:pt x="337" y="844"/>
                    </a:lnTo>
                    <a:lnTo>
                      <a:pt x="337" y="956"/>
                    </a:lnTo>
                    <a:lnTo>
                      <a:pt x="337" y="1181"/>
                    </a:lnTo>
                    <a:lnTo>
                      <a:pt x="281" y="1462"/>
                    </a:lnTo>
                    <a:lnTo>
                      <a:pt x="337" y="1687"/>
                    </a:lnTo>
                    <a:lnTo>
                      <a:pt x="450" y="1855"/>
                    </a:lnTo>
                    <a:lnTo>
                      <a:pt x="731" y="2024"/>
                    </a:lnTo>
                    <a:lnTo>
                      <a:pt x="618" y="2080"/>
                    </a:lnTo>
                    <a:lnTo>
                      <a:pt x="506" y="2080"/>
                    </a:lnTo>
                    <a:lnTo>
                      <a:pt x="337" y="2136"/>
                    </a:lnTo>
                    <a:lnTo>
                      <a:pt x="281" y="2249"/>
                    </a:lnTo>
                    <a:lnTo>
                      <a:pt x="337" y="2361"/>
                    </a:lnTo>
                    <a:lnTo>
                      <a:pt x="450" y="2530"/>
                    </a:lnTo>
                    <a:lnTo>
                      <a:pt x="562" y="2642"/>
                    </a:lnTo>
                    <a:lnTo>
                      <a:pt x="618" y="2867"/>
                    </a:lnTo>
                    <a:lnTo>
                      <a:pt x="675" y="3036"/>
                    </a:lnTo>
                    <a:lnTo>
                      <a:pt x="618" y="3148"/>
                    </a:lnTo>
                    <a:lnTo>
                      <a:pt x="506" y="3429"/>
                    </a:lnTo>
                    <a:lnTo>
                      <a:pt x="506" y="3654"/>
                    </a:lnTo>
                    <a:lnTo>
                      <a:pt x="506" y="4160"/>
                    </a:lnTo>
                    <a:lnTo>
                      <a:pt x="562" y="4272"/>
                    </a:lnTo>
                    <a:lnTo>
                      <a:pt x="506" y="4328"/>
                    </a:lnTo>
                    <a:lnTo>
                      <a:pt x="450" y="4497"/>
                    </a:lnTo>
                    <a:lnTo>
                      <a:pt x="450" y="4609"/>
                    </a:lnTo>
                    <a:lnTo>
                      <a:pt x="506" y="4722"/>
                    </a:lnTo>
                    <a:lnTo>
                      <a:pt x="506" y="4778"/>
                    </a:lnTo>
                    <a:lnTo>
                      <a:pt x="394" y="4722"/>
                    </a:lnTo>
                    <a:lnTo>
                      <a:pt x="281" y="4778"/>
                    </a:lnTo>
                    <a:lnTo>
                      <a:pt x="113" y="4891"/>
                    </a:lnTo>
                    <a:lnTo>
                      <a:pt x="56" y="4947"/>
                    </a:lnTo>
                    <a:lnTo>
                      <a:pt x="113" y="5059"/>
                    </a:lnTo>
                    <a:lnTo>
                      <a:pt x="113" y="5115"/>
                    </a:lnTo>
                    <a:lnTo>
                      <a:pt x="169" y="5115"/>
                    </a:lnTo>
                    <a:lnTo>
                      <a:pt x="169" y="5172"/>
                    </a:lnTo>
                    <a:lnTo>
                      <a:pt x="169" y="5228"/>
                    </a:lnTo>
                    <a:lnTo>
                      <a:pt x="337" y="5453"/>
                    </a:lnTo>
                    <a:lnTo>
                      <a:pt x="394" y="5565"/>
                    </a:lnTo>
                    <a:lnTo>
                      <a:pt x="450" y="5677"/>
                    </a:lnTo>
                    <a:lnTo>
                      <a:pt x="169" y="5902"/>
                    </a:lnTo>
                    <a:lnTo>
                      <a:pt x="56" y="5958"/>
                    </a:lnTo>
                    <a:lnTo>
                      <a:pt x="0" y="6127"/>
                    </a:lnTo>
                    <a:lnTo>
                      <a:pt x="0" y="6183"/>
                    </a:lnTo>
                    <a:lnTo>
                      <a:pt x="113" y="6239"/>
                    </a:lnTo>
                    <a:lnTo>
                      <a:pt x="169" y="6408"/>
                    </a:lnTo>
                    <a:lnTo>
                      <a:pt x="169" y="6464"/>
                    </a:lnTo>
                    <a:lnTo>
                      <a:pt x="394" y="6464"/>
                    </a:lnTo>
                    <a:lnTo>
                      <a:pt x="394" y="6520"/>
                    </a:lnTo>
                    <a:lnTo>
                      <a:pt x="394" y="6633"/>
                    </a:lnTo>
                    <a:lnTo>
                      <a:pt x="394" y="6914"/>
                    </a:lnTo>
                    <a:lnTo>
                      <a:pt x="450" y="7026"/>
                    </a:lnTo>
                    <a:lnTo>
                      <a:pt x="618" y="7026"/>
                    </a:lnTo>
                    <a:lnTo>
                      <a:pt x="675" y="7139"/>
                    </a:lnTo>
                    <a:lnTo>
                      <a:pt x="787" y="7532"/>
                    </a:lnTo>
                    <a:lnTo>
                      <a:pt x="899" y="7476"/>
                    </a:lnTo>
                    <a:lnTo>
                      <a:pt x="1124" y="7420"/>
                    </a:lnTo>
                    <a:lnTo>
                      <a:pt x="1180" y="7364"/>
                    </a:lnTo>
                    <a:lnTo>
                      <a:pt x="1180" y="7195"/>
                    </a:lnTo>
                    <a:lnTo>
                      <a:pt x="1237" y="7139"/>
                    </a:lnTo>
                    <a:lnTo>
                      <a:pt x="1349" y="7083"/>
                    </a:lnTo>
                    <a:lnTo>
                      <a:pt x="1349" y="6970"/>
                    </a:lnTo>
                    <a:lnTo>
                      <a:pt x="1349" y="6858"/>
                    </a:lnTo>
                    <a:lnTo>
                      <a:pt x="1405" y="6745"/>
                    </a:lnTo>
                    <a:lnTo>
                      <a:pt x="1462" y="6633"/>
                    </a:lnTo>
                    <a:lnTo>
                      <a:pt x="1405" y="6408"/>
                    </a:lnTo>
                    <a:lnTo>
                      <a:pt x="1349" y="6127"/>
                    </a:lnTo>
                    <a:lnTo>
                      <a:pt x="1293" y="5846"/>
                    </a:lnTo>
                    <a:lnTo>
                      <a:pt x="1349" y="5565"/>
                    </a:lnTo>
                    <a:lnTo>
                      <a:pt x="1349" y="5509"/>
                    </a:lnTo>
                    <a:lnTo>
                      <a:pt x="1293" y="5453"/>
                    </a:lnTo>
                    <a:lnTo>
                      <a:pt x="1180" y="5340"/>
                    </a:lnTo>
                    <a:lnTo>
                      <a:pt x="1237" y="4947"/>
                    </a:lnTo>
                    <a:lnTo>
                      <a:pt x="1293" y="4497"/>
                    </a:lnTo>
                    <a:lnTo>
                      <a:pt x="1293" y="3935"/>
                    </a:lnTo>
                    <a:lnTo>
                      <a:pt x="1293" y="3654"/>
                    </a:lnTo>
                    <a:lnTo>
                      <a:pt x="1349" y="3542"/>
                    </a:lnTo>
                    <a:lnTo>
                      <a:pt x="1462" y="3429"/>
                    </a:lnTo>
                    <a:lnTo>
                      <a:pt x="1518" y="3317"/>
                    </a:lnTo>
                    <a:lnTo>
                      <a:pt x="1518" y="3261"/>
                    </a:lnTo>
                    <a:lnTo>
                      <a:pt x="1462" y="3148"/>
                    </a:lnTo>
                    <a:lnTo>
                      <a:pt x="1405" y="3036"/>
                    </a:lnTo>
                    <a:lnTo>
                      <a:pt x="1293" y="2867"/>
                    </a:lnTo>
                    <a:lnTo>
                      <a:pt x="1180" y="2699"/>
                    </a:lnTo>
                    <a:lnTo>
                      <a:pt x="1180" y="2530"/>
                    </a:lnTo>
                    <a:lnTo>
                      <a:pt x="1180" y="2305"/>
                    </a:lnTo>
                    <a:lnTo>
                      <a:pt x="1180" y="2136"/>
                    </a:lnTo>
                    <a:lnTo>
                      <a:pt x="1237" y="2024"/>
                    </a:lnTo>
                    <a:lnTo>
                      <a:pt x="1349" y="1968"/>
                    </a:lnTo>
                    <a:lnTo>
                      <a:pt x="1462" y="1968"/>
                    </a:lnTo>
                    <a:lnTo>
                      <a:pt x="1518" y="1855"/>
                    </a:lnTo>
                    <a:lnTo>
                      <a:pt x="1518" y="1743"/>
                    </a:lnTo>
                    <a:lnTo>
                      <a:pt x="1462" y="1687"/>
                    </a:lnTo>
                    <a:lnTo>
                      <a:pt x="1349" y="1631"/>
                    </a:lnTo>
                    <a:lnTo>
                      <a:pt x="1237" y="1574"/>
                    </a:lnTo>
                    <a:lnTo>
                      <a:pt x="1180" y="1462"/>
                    </a:lnTo>
                    <a:lnTo>
                      <a:pt x="1180" y="1237"/>
                    </a:lnTo>
                    <a:lnTo>
                      <a:pt x="1068" y="1069"/>
                    </a:lnTo>
                    <a:lnTo>
                      <a:pt x="787" y="788"/>
                    </a:lnTo>
                    <a:lnTo>
                      <a:pt x="675" y="506"/>
                    </a:lnTo>
                    <a:lnTo>
                      <a:pt x="618" y="450"/>
                    </a:lnTo>
                    <a:lnTo>
                      <a:pt x="562" y="394"/>
                    </a:lnTo>
                    <a:lnTo>
                      <a:pt x="562" y="338"/>
                    </a:lnTo>
                    <a:lnTo>
                      <a:pt x="562" y="282"/>
                    </a:lnTo>
                    <a:lnTo>
                      <a:pt x="562" y="225"/>
                    </a:lnTo>
                    <a:lnTo>
                      <a:pt x="506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27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4" name="Google Shape;21094;p38"/>
              <p:cNvSpPr/>
              <p:nvPr/>
            </p:nvSpPr>
            <p:spPr>
              <a:xfrm>
                <a:off x="316800" y="1427750"/>
                <a:ext cx="33750" cy="12510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5004" extrusionOk="0">
                    <a:moveTo>
                      <a:pt x="113" y="1"/>
                    </a:moveTo>
                    <a:lnTo>
                      <a:pt x="113" y="57"/>
                    </a:lnTo>
                    <a:lnTo>
                      <a:pt x="113" y="113"/>
                    </a:lnTo>
                    <a:lnTo>
                      <a:pt x="225" y="169"/>
                    </a:lnTo>
                    <a:lnTo>
                      <a:pt x="225" y="226"/>
                    </a:lnTo>
                    <a:lnTo>
                      <a:pt x="225" y="338"/>
                    </a:lnTo>
                    <a:lnTo>
                      <a:pt x="169" y="394"/>
                    </a:lnTo>
                    <a:lnTo>
                      <a:pt x="113" y="450"/>
                    </a:lnTo>
                    <a:lnTo>
                      <a:pt x="169" y="675"/>
                    </a:lnTo>
                    <a:lnTo>
                      <a:pt x="113" y="900"/>
                    </a:lnTo>
                    <a:lnTo>
                      <a:pt x="57" y="956"/>
                    </a:lnTo>
                    <a:lnTo>
                      <a:pt x="113" y="1012"/>
                    </a:lnTo>
                    <a:lnTo>
                      <a:pt x="169" y="1125"/>
                    </a:lnTo>
                    <a:lnTo>
                      <a:pt x="113" y="1125"/>
                    </a:lnTo>
                    <a:lnTo>
                      <a:pt x="57" y="1181"/>
                    </a:lnTo>
                    <a:lnTo>
                      <a:pt x="1" y="1293"/>
                    </a:lnTo>
                    <a:lnTo>
                      <a:pt x="57" y="1406"/>
                    </a:lnTo>
                    <a:lnTo>
                      <a:pt x="169" y="1462"/>
                    </a:lnTo>
                    <a:lnTo>
                      <a:pt x="169" y="1518"/>
                    </a:lnTo>
                    <a:lnTo>
                      <a:pt x="169" y="1631"/>
                    </a:lnTo>
                    <a:lnTo>
                      <a:pt x="113" y="1743"/>
                    </a:lnTo>
                    <a:lnTo>
                      <a:pt x="169" y="1856"/>
                    </a:lnTo>
                    <a:lnTo>
                      <a:pt x="225" y="1912"/>
                    </a:lnTo>
                    <a:lnTo>
                      <a:pt x="225" y="2024"/>
                    </a:lnTo>
                    <a:lnTo>
                      <a:pt x="113" y="2137"/>
                    </a:lnTo>
                    <a:lnTo>
                      <a:pt x="57" y="2305"/>
                    </a:lnTo>
                    <a:lnTo>
                      <a:pt x="57" y="2474"/>
                    </a:lnTo>
                    <a:lnTo>
                      <a:pt x="57" y="2530"/>
                    </a:lnTo>
                    <a:lnTo>
                      <a:pt x="113" y="2642"/>
                    </a:lnTo>
                    <a:lnTo>
                      <a:pt x="169" y="2699"/>
                    </a:lnTo>
                    <a:lnTo>
                      <a:pt x="169" y="2755"/>
                    </a:lnTo>
                    <a:lnTo>
                      <a:pt x="169" y="2923"/>
                    </a:lnTo>
                    <a:lnTo>
                      <a:pt x="282" y="3092"/>
                    </a:lnTo>
                    <a:lnTo>
                      <a:pt x="282" y="3261"/>
                    </a:lnTo>
                    <a:lnTo>
                      <a:pt x="282" y="3598"/>
                    </a:lnTo>
                    <a:lnTo>
                      <a:pt x="338" y="3879"/>
                    </a:lnTo>
                    <a:lnTo>
                      <a:pt x="506" y="4441"/>
                    </a:lnTo>
                    <a:lnTo>
                      <a:pt x="619" y="4497"/>
                    </a:lnTo>
                    <a:lnTo>
                      <a:pt x="731" y="4610"/>
                    </a:lnTo>
                    <a:lnTo>
                      <a:pt x="787" y="4778"/>
                    </a:lnTo>
                    <a:lnTo>
                      <a:pt x="787" y="4891"/>
                    </a:lnTo>
                    <a:lnTo>
                      <a:pt x="900" y="5003"/>
                    </a:lnTo>
                    <a:lnTo>
                      <a:pt x="1012" y="5003"/>
                    </a:lnTo>
                    <a:lnTo>
                      <a:pt x="1125" y="4834"/>
                    </a:lnTo>
                    <a:lnTo>
                      <a:pt x="1125" y="4722"/>
                    </a:lnTo>
                    <a:lnTo>
                      <a:pt x="1068" y="4610"/>
                    </a:lnTo>
                    <a:lnTo>
                      <a:pt x="1012" y="4553"/>
                    </a:lnTo>
                    <a:lnTo>
                      <a:pt x="1068" y="4497"/>
                    </a:lnTo>
                    <a:lnTo>
                      <a:pt x="1068" y="4441"/>
                    </a:lnTo>
                    <a:lnTo>
                      <a:pt x="1012" y="4385"/>
                    </a:lnTo>
                    <a:lnTo>
                      <a:pt x="1012" y="4272"/>
                    </a:lnTo>
                    <a:lnTo>
                      <a:pt x="1068" y="4216"/>
                    </a:lnTo>
                    <a:lnTo>
                      <a:pt x="1125" y="4160"/>
                    </a:lnTo>
                    <a:lnTo>
                      <a:pt x="1181" y="4104"/>
                    </a:lnTo>
                    <a:lnTo>
                      <a:pt x="1237" y="4048"/>
                    </a:lnTo>
                    <a:lnTo>
                      <a:pt x="1293" y="3991"/>
                    </a:lnTo>
                    <a:lnTo>
                      <a:pt x="1293" y="3879"/>
                    </a:lnTo>
                    <a:lnTo>
                      <a:pt x="1181" y="3767"/>
                    </a:lnTo>
                    <a:lnTo>
                      <a:pt x="1125" y="3654"/>
                    </a:lnTo>
                    <a:lnTo>
                      <a:pt x="1125" y="3317"/>
                    </a:lnTo>
                    <a:lnTo>
                      <a:pt x="1125" y="3261"/>
                    </a:lnTo>
                    <a:lnTo>
                      <a:pt x="1068" y="3204"/>
                    </a:lnTo>
                    <a:lnTo>
                      <a:pt x="844" y="3204"/>
                    </a:lnTo>
                    <a:lnTo>
                      <a:pt x="787" y="3148"/>
                    </a:lnTo>
                    <a:lnTo>
                      <a:pt x="787" y="3036"/>
                    </a:lnTo>
                    <a:lnTo>
                      <a:pt x="956" y="2980"/>
                    </a:lnTo>
                    <a:lnTo>
                      <a:pt x="1068" y="2923"/>
                    </a:lnTo>
                    <a:lnTo>
                      <a:pt x="1237" y="2980"/>
                    </a:lnTo>
                    <a:lnTo>
                      <a:pt x="1293" y="2980"/>
                    </a:lnTo>
                    <a:lnTo>
                      <a:pt x="1349" y="2923"/>
                    </a:lnTo>
                    <a:lnTo>
                      <a:pt x="1293" y="2755"/>
                    </a:lnTo>
                    <a:lnTo>
                      <a:pt x="1237" y="2642"/>
                    </a:lnTo>
                    <a:lnTo>
                      <a:pt x="1068" y="2642"/>
                    </a:lnTo>
                    <a:lnTo>
                      <a:pt x="956" y="2586"/>
                    </a:lnTo>
                    <a:lnTo>
                      <a:pt x="900" y="2586"/>
                    </a:lnTo>
                    <a:lnTo>
                      <a:pt x="900" y="2530"/>
                    </a:lnTo>
                    <a:lnTo>
                      <a:pt x="900" y="2474"/>
                    </a:lnTo>
                    <a:lnTo>
                      <a:pt x="844" y="2361"/>
                    </a:lnTo>
                    <a:lnTo>
                      <a:pt x="787" y="2305"/>
                    </a:lnTo>
                    <a:lnTo>
                      <a:pt x="844" y="2193"/>
                    </a:lnTo>
                    <a:lnTo>
                      <a:pt x="900" y="2080"/>
                    </a:lnTo>
                    <a:lnTo>
                      <a:pt x="844" y="1968"/>
                    </a:lnTo>
                    <a:lnTo>
                      <a:pt x="900" y="1856"/>
                    </a:lnTo>
                    <a:lnTo>
                      <a:pt x="900" y="1799"/>
                    </a:lnTo>
                    <a:lnTo>
                      <a:pt x="900" y="1687"/>
                    </a:lnTo>
                    <a:lnTo>
                      <a:pt x="900" y="1518"/>
                    </a:lnTo>
                    <a:lnTo>
                      <a:pt x="844" y="1462"/>
                    </a:lnTo>
                    <a:lnTo>
                      <a:pt x="731" y="1406"/>
                    </a:lnTo>
                    <a:lnTo>
                      <a:pt x="619" y="1350"/>
                    </a:lnTo>
                    <a:lnTo>
                      <a:pt x="563" y="1293"/>
                    </a:lnTo>
                    <a:lnTo>
                      <a:pt x="563" y="1181"/>
                    </a:lnTo>
                    <a:lnTo>
                      <a:pt x="731" y="1012"/>
                    </a:lnTo>
                    <a:lnTo>
                      <a:pt x="844" y="788"/>
                    </a:lnTo>
                    <a:lnTo>
                      <a:pt x="787" y="731"/>
                    </a:lnTo>
                    <a:lnTo>
                      <a:pt x="675" y="731"/>
                    </a:lnTo>
                    <a:lnTo>
                      <a:pt x="563" y="675"/>
                    </a:lnTo>
                    <a:lnTo>
                      <a:pt x="450" y="619"/>
                    </a:lnTo>
                    <a:lnTo>
                      <a:pt x="450" y="563"/>
                    </a:lnTo>
                    <a:lnTo>
                      <a:pt x="394" y="394"/>
                    </a:lnTo>
                    <a:lnTo>
                      <a:pt x="394" y="226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284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5" name="Google Shape;21095;p38"/>
              <p:cNvSpPr/>
              <p:nvPr/>
            </p:nvSpPr>
            <p:spPr>
              <a:xfrm>
                <a:off x="346300" y="1450250"/>
                <a:ext cx="267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687" extrusionOk="0">
                    <a:moveTo>
                      <a:pt x="169" y="0"/>
                    </a:moveTo>
                    <a:lnTo>
                      <a:pt x="113" y="225"/>
                    </a:lnTo>
                    <a:lnTo>
                      <a:pt x="113" y="450"/>
                    </a:lnTo>
                    <a:lnTo>
                      <a:pt x="113" y="562"/>
                    </a:lnTo>
                    <a:lnTo>
                      <a:pt x="57" y="675"/>
                    </a:lnTo>
                    <a:lnTo>
                      <a:pt x="1" y="843"/>
                    </a:lnTo>
                    <a:lnTo>
                      <a:pt x="169" y="956"/>
                    </a:lnTo>
                    <a:lnTo>
                      <a:pt x="282" y="1012"/>
                    </a:lnTo>
                    <a:lnTo>
                      <a:pt x="338" y="1068"/>
                    </a:lnTo>
                    <a:lnTo>
                      <a:pt x="338" y="1180"/>
                    </a:lnTo>
                    <a:lnTo>
                      <a:pt x="338" y="1349"/>
                    </a:lnTo>
                    <a:lnTo>
                      <a:pt x="394" y="1461"/>
                    </a:lnTo>
                    <a:lnTo>
                      <a:pt x="507" y="1574"/>
                    </a:lnTo>
                    <a:lnTo>
                      <a:pt x="732" y="1630"/>
                    </a:lnTo>
                    <a:lnTo>
                      <a:pt x="788" y="1686"/>
                    </a:lnTo>
                    <a:lnTo>
                      <a:pt x="1013" y="1630"/>
                    </a:lnTo>
                    <a:lnTo>
                      <a:pt x="1069" y="1574"/>
                    </a:lnTo>
                    <a:lnTo>
                      <a:pt x="1069" y="1405"/>
                    </a:lnTo>
                    <a:lnTo>
                      <a:pt x="1013" y="1293"/>
                    </a:lnTo>
                    <a:lnTo>
                      <a:pt x="956" y="1293"/>
                    </a:lnTo>
                    <a:lnTo>
                      <a:pt x="732" y="1349"/>
                    </a:lnTo>
                    <a:lnTo>
                      <a:pt x="675" y="1349"/>
                    </a:lnTo>
                    <a:lnTo>
                      <a:pt x="563" y="1293"/>
                    </a:lnTo>
                    <a:lnTo>
                      <a:pt x="563" y="1180"/>
                    </a:lnTo>
                    <a:lnTo>
                      <a:pt x="619" y="1068"/>
                    </a:lnTo>
                    <a:lnTo>
                      <a:pt x="619" y="956"/>
                    </a:lnTo>
                    <a:lnTo>
                      <a:pt x="675" y="843"/>
                    </a:lnTo>
                    <a:lnTo>
                      <a:pt x="619" y="787"/>
                    </a:lnTo>
                    <a:lnTo>
                      <a:pt x="563" y="562"/>
                    </a:lnTo>
                    <a:lnTo>
                      <a:pt x="450" y="393"/>
                    </a:lnTo>
                    <a:lnTo>
                      <a:pt x="394" y="169"/>
                    </a:lnTo>
                    <a:lnTo>
                      <a:pt x="394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6" name="Google Shape;21096;p38"/>
              <p:cNvSpPr/>
              <p:nvPr/>
            </p:nvSpPr>
            <p:spPr>
              <a:xfrm>
                <a:off x="311175" y="1429150"/>
                <a:ext cx="2850" cy="1410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64" extrusionOk="0">
                    <a:moveTo>
                      <a:pt x="57" y="1"/>
                    </a:moveTo>
                    <a:lnTo>
                      <a:pt x="1" y="170"/>
                    </a:lnTo>
                    <a:lnTo>
                      <a:pt x="1" y="282"/>
                    </a:lnTo>
                    <a:lnTo>
                      <a:pt x="113" y="563"/>
                    </a:lnTo>
                    <a:lnTo>
                      <a:pt x="113" y="226"/>
                    </a:lnTo>
                    <a:lnTo>
                      <a:pt x="113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7" name="Google Shape;21097;p38"/>
              <p:cNvSpPr/>
              <p:nvPr/>
            </p:nvSpPr>
            <p:spPr>
              <a:xfrm>
                <a:off x="267625" y="1468500"/>
                <a:ext cx="70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70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169" y="169"/>
                    </a:lnTo>
                    <a:lnTo>
                      <a:pt x="225" y="169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8" name="Google Shape;21098;p38"/>
              <p:cNvSpPr/>
              <p:nvPr/>
            </p:nvSpPr>
            <p:spPr>
              <a:xfrm>
                <a:off x="314000" y="14432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113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9" name="Google Shape;21099;p38"/>
              <p:cNvSpPr/>
              <p:nvPr/>
            </p:nvSpPr>
            <p:spPr>
              <a:xfrm>
                <a:off x="315400" y="1457275"/>
                <a:ext cx="28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5" extrusionOk="0">
                    <a:moveTo>
                      <a:pt x="113" y="0"/>
                    </a:moveTo>
                    <a:lnTo>
                      <a:pt x="0" y="112"/>
                    </a:lnTo>
                    <a:lnTo>
                      <a:pt x="113" y="225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0" name="Google Shape;21100;p38"/>
              <p:cNvSpPr/>
              <p:nvPr/>
            </p:nvSpPr>
            <p:spPr>
              <a:xfrm>
                <a:off x="269025" y="14783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" y="56"/>
                    </a:moveTo>
                    <a:lnTo>
                      <a:pt x="1" y="56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" y="56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1" name="Google Shape;21101;p38"/>
              <p:cNvSpPr/>
              <p:nvPr/>
            </p:nvSpPr>
            <p:spPr>
              <a:xfrm>
                <a:off x="270425" y="14727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2" name="Google Shape;21102;p38"/>
              <p:cNvSpPr/>
              <p:nvPr/>
            </p:nvSpPr>
            <p:spPr>
              <a:xfrm>
                <a:off x="271825" y="14474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3" name="Google Shape;21103;p38"/>
              <p:cNvSpPr/>
              <p:nvPr/>
            </p:nvSpPr>
            <p:spPr>
              <a:xfrm>
                <a:off x="271825" y="14376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B6F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4" name="Google Shape;21104;p38"/>
              <p:cNvSpPr/>
              <p:nvPr/>
            </p:nvSpPr>
            <p:spPr>
              <a:xfrm>
                <a:off x="271825" y="147552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5" name="Google Shape;21105;p38"/>
              <p:cNvSpPr/>
              <p:nvPr/>
            </p:nvSpPr>
            <p:spPr>
              <a:xfrm>
                <a:off x="273250" y="14474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6" name="Google Shape;21106;p38"/>
              <p:cNvSpPr/>
              <p:nvPr/>
            </p:nvSpPr>
            <p:spPr>
              <a:xfrm>
                <a:off x="280275" y="14727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7" name="Google Shape;21107;p38"/>
              <p:cNvSpPr/>
              <p:nvPr/>
            </p:nvSpPr>
            <p:spPr>
              <a:xfrm>
                <a:off x="312575" y="14446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8" name="Google Shape;21108;p38"/>
              <p:cNvSpPr/>
              <p:nvPr/>
            </p:nvSpPr>
            <p:spPr>
              <a:xfrm>
                <a:off x="363175" y="1388400"/>
                <a:ext cx="70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51" extrusionOk="0">
                    <a:moveTo>
                      <a:pt x="281" y="1"/>
                    </a:moveTo>
                    <a:lnTo>
                      <a:pt x="169" y="57"/>
                    </a:lnTo>
                    <a:lnTo>
                      <a:pt x="113" y="113"/>
                    </a:lnTo>
                    <a:lnTo>
                      <a:pt x="0" y="226"/>
                    </a:lnTo>
                    <a:lnTo>
                      <a:pt x="57" y="282"/>
                    </a:lnTo>
                    <a:lnTo>
                      <a:pt x="113" y="338"/>
                    </a:lnTo>
                    <a:lnTo>
                      <a:pt x="169" y="338"/>
                    </a:lnTo>
                    <a:lnTo>
                      <a:pt x="169" y="394"/>
                    </a:lnTo>
                    <a:lnTo>
                      <a:pt x="225" y="451"/>
                    </a:lnTo>
                    <a:lnTo>
                      <a:pt x="281" y="394"/>
                    </a:lnTo>
                    <a:lnTo>
                      <a:pt x="225" y="282"/>
                    </a:lnTo>
                    <a:lnTo>
                      <a:pt x="225" y="170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6C67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9" name="Google Shape;21109;p38"/>
              <p:cNvSpPr/>
              <p:nvPr/>
            </p:nvSpPr>
            <p:spPr>
              <a:xfrm>
                <a:off x="370200" y="1382800"/>
                <a:ext cx="422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07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0" y="337"/>
                    </a:lnTo>
                    <a:lnTo>
                      <a:pt x="0" y="394"/>
                    </a:lnTo>
                    <a:lnTo>
                      <a:pt x="57" y="450"/>
                    </a:lnTo>
                    <a:lnTo>
                      <a:pt x="57" y="506"/>
                    </a:lnTo>
                    <a:lnTo>
                      <a:pt x="113" y="506"/>
                    </a:lnTo>
                    <a:lnTo>
                      <a:pt x="169" y="394"/>
                    </a:lnTo>
                    <a:lnTo>
                      <a:pt x="113" y="225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0" name="Google Shape;21110;p38"/>
              <p:cNvSpPr/>
              <p:nvPr/>
            </p:nvSpPr>
            <p:spPr>
              <a:xfrm>
                <a:off x="364575" y="137295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1" name="Google Shape;21111;p38"/>
              <p:cNvSpPr/>
              <p:nvPr/>
            </p:nvSpPr>
            <p:spPr>
              <a:xfrm>
                <a:off x="336475" y="13813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2" name="Google Shape;21112;p38"/>
              <p:cNvSpPr/>
              <p:nvPr/>
            </p:nvSpPr>
            <p:spPr>
              <a:xfrm>
                <a:off x="332250" y="13364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3" name="Google Shape;21113;p38"/>
              <p:cNvSpPr/>
              <p:nvPr/>
            </p:nvSpPr>
            <p:spPr>
              <a:xfrm>
                <a:off x="342100" y="1406675"/>
                <a:ext cx="36550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137" extrusionOk="0">
                    <a:moveTo>
                      <a:pt x="562" y="1"/>
                    </a:moveTo>
                    <a:lnTo>
                      <a:pt x="562" y="57"/>
                    </a:lnTo>
                    <a:lnTo>
                      <a:pt x="618" y="113"/>
                    </a:lnTo>
                    <a:lnTo>
                      <a:pt x="618" y="169"/>
                    </a:lnTo>
                    <a:lnTo>
                      <a:pt x="562" y="169"/>
                    </a:lnTo>
                    <a:lnTo>
                      <a:pt x="394" y="225"/>
                    </a:lnTo>
                    <a:lnTo>
                      <a:pt x="169" y="338"/>
                    </a:lnTo>
                    <a:lnTo>
                      <a:pt x="113" y="394"/>
                    </a:lnTo>
                    <a:lnTo>
                      <a:pt x="113" y="507"/>
                    </a:lnTo>
                    <a:lnTo>
                      <a:pt x="56" y="563"/>
                    </a:lnTo>
                    <a:lnTo>
                      <a:pt x="56" y="619"/>
                    </a:lnTo>
                    <a:lnTo>
                      <a:pt x="0" y="731"/>
                    </a:lnTo>
                    <a:lnTo>
                      <a:pt x="169" y="731"/>
                    </a:lnTo>
                    <a:lnTo>
                      <a:pt x="281" y="1069"/>
                    </a:lnTo>
                    <a:lnTo>
                      <a:pt x="394" y="1237"/>
                    </a:lnTo>
                    <a:lnTo>
                      <a:pt x="506" y="1350"/>
                    </a:lnTo>
                    <a:lnTo>
                      <a:pt x="731" y="1518"/>
                    </a:lnTo>
                    <a:lnTo>
                      <a:pt x="787" y="1574"/>
                    </a:lnTo>
                    <a:lnTo>
                      <a:pt x="562" y="1574"/>
                    </a:lnTo>
                    <a:lnTo>
                      <a:pt x="506" y="1631"/>
                    </a:lnTo>
                    <a:lnTo>
                      <a:pt x="506" y="1687"/>
                    </a:lnTo>
                    <a:lnTo>
                      <a:pt x="506" y="1799"/>
                    </a:lnTo>
                    <a:lnTo>
                      <a:pt x="506" y="1855"/>
                    </a:lnTo>
                    <a:lnTo>
                      <a:pt x="506" y="1912"/>
                    </a:lnTo>
                    <a:lnTo>
                      <a:pt x="675" y="2080"/>
                    </a:lnTo>
                    <a:lnTo>
                      <a:pt x="900" y="2136"/>
                    </a:lnTo>
                    <a:lnTo>
                      <a:pt x="1124" y="2136"/>
                    </a:lnTo>
                    <a:lnTo>
                      <a:pt x="1405" y="2080"/>
                    </a:lnTo>
                    <a:lnTo>
                      <a:pt x="1462" y="1968"/>
                    </a:lnTo>
                    <a:lnTo>
                      <a:pt x="1462" y="1855"/>
                    </a:lnTo>
                    <a:lnTo>
                      <a:pt x="1462" y="1743"/>
                    </a:lnTo>
                    <a:lnTo>
                      <a:pt x="1349" y="1687"/>
                    </a:lnTo>
                    <a:lnTo>
                      <a:pt x="1181" y="1574"/>
                    </a:lnTo>
                    <a:lnTo>
                      <a:pt x="1068" y="1406"/>
                    </a:lnTo>
                    <a:lnTo>
                      <a:pt x="956" y="1125"/>
                    </a:lnTo>
                    <a:lnTo>
                      <a:pt x="956" y="1012"/>
                    </a:lnTo>
                    <a:lnTo>
                      <a:pt x="1068" y="844"/>
                    </a:lnTo>
                    <a:lnTo>
                      <a:pt x="1124" y="731"/>
                    </a:lnTo>
                    <a:lnTo>
                      <a:pt x="1124" y="619"/>
                    </a:lnTo>
                    <a:lnTo>
                      <a:pt x="1124" y="563"/>
                    </a:lnTo>
                    <a:lnTo>
                      <a:pt x="1068" y="507"/>
                    </a:lnTo>
                    <a:lnTo>
                      <a:pt x="675" y="507"/>
                    </a:lnTo>
                    <a:lnTo>
                      <a:pt x="618" y="450"/>
                    </a:lnTo>
                    <a:lnTo>
                      <a:pt x="675" y="394"/>
                    </a:lnTo>
                    <a:lnTo>
                      <a:pt x="731" y="394"/>
                    </a:lnTo>
                    <a:lnTo>
                      <a:pt x="843" y="338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615E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4" name="Google Shape;21114;p38"/>
              <p:cNvSpPr/>
              <p:nvPr/>
            </p:nvSpPr>
            <p:spPr>
              <a:xfrm>
                <a:off x="361775" y="1422125"/>
                <a:ext cx="23900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688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451"/>
                    </a:lnTo>
                    <a:lnTo>
                      <a:pt x="113" y="675"/>
                    </a:lnTo>
                    <a:lnTo>
                      <a:pt x="225" y="956"/>
                    </a:lnTo>
                    <a:lnTo>
                      <a:pt x="506" y="1125"/>
                    </a:lnTo>
                    <a:lnTo>
                      <a:pt x="506" y="1181"/>
                    </a:lnTo>
                    <a:lnTo>
                      <a:pt x="618" y="1237"/>
                    </a:lnTo>
                    <a:lnTo>
                      <a:pt x="562" y="1406"/>
                    </a:lnTo>
                    <a:lnTo>
                      <a:pt x="506" y="1462"/>
                    </a:lnTo>
                    <a:lnTo>
                      <a:pt x="450" y="1575"/>
                    </a:lnTo>
                    <a:lnTo>
                      <a:pt x="562" y="1687"/>
                    </a:lnTo>
                    <a:lnTo>
                      <a:pt x="675" y="1687"/>
                    </a:lnTo>
                    <a:lnTo>
                      <a:pt x="787" y="1631"/>
                    </a:lnTo>
                    <a:lnTo>
                      <a:pt x="899" y="1575"/>
                    </a:lnTo>
                    <a:lnTo>
                      <a:pt x="956" y="1462"/>
                    </a:lnTo>
                    <a:lnTo>
                      <a:pt x="956" y="1350"/>
                    </a:lnTo>
                    <a:lnTo>
                      <a:pt x="899" y="1237"/>
                    </a:lnTo>
                    <a:lnTo>
                      <a:pt x="843" y="1125"/>
                    </a:lnTo>
                    <a:lnTo>
                      <a:pt x="843" y="1013"/>
                    </a:lnTo>
                    <a:lnTo>
                      <a:pt x="899" y="900"/>
                    </a:lnTo>
                    <a:lnTo>
                      <a:pt x="956" y="732"/>
                    </a:lnTo>
                    <a:lnTo>
                      <a:pt x="956" y="619"/>
                    </a:lnTo>
                    <a:lnTo>
                      <a:pt x="899" y="451"/>
                    </a:lnTo>
                    <a:lnTo>
                      <a:pt x="956" y="338"/>
                    </a:lnTo>
                    <a:lnTo>
                      <a:pt x="899" y="282"/>
                    </a:lnTo>
                    <a:lnTo>
                      <a:pt x="787" y="226"/>
                    </a:lnTo>
                    <a:lnTo>
                      <a:pt x="618" y="170"/>
                    </a:lnTo>
                    <a:lnTo>
                      <a:pt x="618" y="338"/>
                    </a:lnTo>
                    <a:lnTo>
                      <a:pt x="562" y="394"/>
                    </a:lnTo>
                    <a:lnTo>
                      <a:pt x="450" y="394"/>
                    </a:lnTo>
                    <a:lnTo>
                      <a:pt x="450" y="338"/>
                    </a:lnTo>
                    <a:lnTo>
                      <a:pt x="394" y="282"/>
                    </a:lnTo>
                    <a:lnTo>
                      <a:pt x="281" y="226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5350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5" name="Google Shape;21115;p38"/>
              <p:cNvSpPr/>
              <p:nvPr/>
            </p:nvSpPr>
            <p:spPr>
              <a:xfrm>
                <a:off x="326625" y="13561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6" name="Google Shape;21116;p38"/>
              <p:cNvSpPr/>
              <p:nvPr/>
            </p:nvSpPr>
            <p:spPr>
              <a:xfrm>
                <a:off x="322425" y="13617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7" name="Google Shape;21117;p38"/>
              <p:cNvSpPr/>
              <p:nvPr/>
            </p:nvSpPr>
            <p:spPr>
              <a:xfrm>
                <a:off x="319600" y="13547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8" name="Google Shape;21118;p38"/>
              <p:cNvSpPr/>
              <p:nvPr/>
            </p:nvSpPr>
            <p:spPr>
              <a:xfrm>
                <a:off x="343500" y="1423550"/>
                <a:ext cx="1407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1181" extrusionOk="0">
                    <a:moveTo>
                      <a:pt x="169" y="0"/>
                    </a:moveTo>
                    <a:lnTo>
                      <a:pt x="113" y="56"/>
                    </a:lnTo>
                    <a:lnTo>
                      <a:pt x="113" y="113"/>
                    </a:lnTo>
                    <a:lnTo>
                      <a:pt x="57" y="169"/>
                    </a:lnTo>
                    <a:lnTo>
                      <a:pt x="0" y="281"/>
                    </a:lnTo>
                    <a:lnTo>
                      <a:pt x="57" y="337"/>
                    </a:lnTo>
                    <a:lnTo>
                      <a:pt x="113" y="394"/>
                    </a:lnTo>
                    <a:lnTo>
                      <a:pt x="169" y="450"/>
                    </a:lnTo>
                    <a:lnTo>
                      <a:pt x="225" y="562"/>
                    </a:lnTo>
                    <a:lnTo>
                      <a:pt x="281" y="675"/>
                    </a:lnTo>
                    <a:lnTo>
                      <a:pt x="281" y="731"/>
                    </a:lnTo>
                    <a:lnTo>
                      <a:pt x="338" y="843"/>
                    </a:lnTo>
                    <a:lnTo>
                      <a:pt x="338" y="899"/>
                    </a:lnTo>
                    <a:lnTo>
                      <a:pt x="281" y="1068"/>
                    </a:lnTo>
                    <a:lnTo>
                      <a:pt x="394" y="1124"/>
                    </a:lnTo>
                    <a:lnTo>
                      <a:pt x="450" y="1180"/>
                    </a:lnTo>
                    <a:lnTo>
                      <a:pt x="506" y="1124"/>
                    </a:lnTo>
                    <a:lnTo>
                      <a:pt x="506" y="1068"/>
                    </a:lnTo>
                    <a:lnTo>
                      <a:pt x="506" y="899"/>
                    </a:lnTo>
                    <a:lnTo>
                      <a:pt x="562" y="787"/>
                    </a:lnTo>
                    <a:lnTo>
                      <a:pt x="562" y="731"/>
                    </a:lnTo>
                    <a:lnTo>
                      <a:pt x="562" y="675"/>
                    </a:lnTo>
                    <a:lnTo>
                      <a:pt x="338" y="394"/>
                    </a:lnTo>
                    <a:lnTo>
                      <a:pt x="225" y="225"/>
                    </a:lnTo>
                    <a:lnTo>
                      <a:pt x="225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6665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9" name="Google Shape;21119;p38"/>
              <p:cNvSpPr/>
              <p:nvPr/>
            </p:nvSpPr>
            <p:spPr>
              <a:xfrm>
                <a:off x="340700" y="1426350"/>
                <a:ext cx="562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338" extrusionOk="0">
                    <a:moveTo>
                      <a:pt x="225" y="1"/>
                    </a:moveTo>
                    <a:lnTo>
                      <a:pt x="169" y="57"/>
                    </a:lnTo>
                    <a:lnTo>
                      <a:pt x="56" y="57"/>
                    </a:lnTo>
                    <a:lnTo>
                      <a:pt x="0" y="169"/>
                    </a:lnTo>
                    <a:lnTo>
                      <a:pt x="56" y="282"/>
                    </a:lnTo>
                    <a:lnTo>
                      <a:pt x="112" y="338"/>
                    </a:lnTo>
                    <a:lnTo>
                      <a:pt x="225" y="282"/>
                    </a:lnTo>
                    <a:lnTo>
                      <a:pt x="225" y="169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615E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0" name="Google Shape;21120;p38"/>
              <p:cNvSpPr/>
              <p:nvPr/>
            </p:nvSpPr>
            <p:spPr>
              <a:xfrm>
                <a:off x="350525" y="14404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615E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1" name="Google Shape;21121;p38"/>
              <p:cNvSpPr/>
              <p:nvPr/>
            </p:nvSpPr>
            <p:spPr>
              <a:xfrm>
                <a:off x="349125" y="14376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6" y="113"/>
                    </a:lnTo>
                    <a:lnTo>
                      <a:pt x="56" y="11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15E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2" name="Google Shape;21122;p38"/>
              <p:cNvSpPr/>
              <p:nvPr/>
            </p:nvSpPr>
            <p:spPr>
              <a:xfrm>
                <a:off x="333650" y="14109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6C67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3" name="Google Shape;21123;p38"/>
              <p:cNvSpPr/>
              <p:nvPr/>
            </p:nvSpPr>
            <p:spPr>
              <a:xfrm>
                <a:off x="321025" y="1142525"/>
                <a:ext cx="6325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1743" extrusionOk="0">
                    <a:moveTo>
                      <a:pt x="2417" y="0"/>
                    </a:moveTo>
                    <a:lnTo>
                      <a:pt x="2361" y="56"/>
                    </a:lnTo>
                    <a:lnTo>
                      <a:pt x="2136" y="56"/>
                    </a:lnTo>
                    <a:lnTo>
                      <a:pt x="2080" y="112"/>
                    </a:lnTo>
                    <a:lnTo>
                      <a:pt x="2024" y="169"/>
                    </a:lnTo>
                    <a:lnTo>
                      <a:pt x="2024" y="337"/>
                    </a:lnTo>
                    <a:lnTo>
                      <a:pt x="2024" y="393"/>
                    </a:lnTo>
                    <a:lnTo>
                      <a:pt x="1967" y="450"/>
                    </a:lnTo>
                    <a:lnTo>
                      <a:pt x="1855" y="506"/>
                    </a:lnTo>
                    <a:lnTo>
                      <a:pt x="1799" y="562"/>
                    </a:lnTo>
                    <a:lnTo>
                      <a:pt x="1743" y="562"/>
                    </a:lnTo>
                    <a:lnTo>
                      <a:pt x="1630" y="506"/>
                    </a:lnTo>
                    <a:lnTo>
                      <a:pt x="1630" y="337"/>
                    </a:lnTo>
                    <a:lnTo>
                      <a:pt x="1574" y="281"/>
                    </a:lnTo>
                    <a:lnTo>
                      <a:pt x="1518" y="225"/>
                    </a:lnTo>
                    <a:lnTo>
                      <a:pt x="1461" y="225"/>
                    </a:lnTo>
                    <a:lnTo>
                      <a:pt x="1349" y="337"/>
                    </a:lnTo>
                    <a:lnTo>
                      <a:pt x="1293" y="393"/>
                    </a:lnTo>
                    <a:lnTo>
                      <a:pt x="956" y="393"/>
                    </a:lnTo>
                    <a:lnTo>
                      <a:pt x="843" y="337"/>
                    </a:lnTo>
                    <a:lnTo>
                      <a:pt x="731" y="225"/>
                    </a:lnTo>
                    <a:lnTo>
                      <a:pt x="618" y="112"/>
                    </a:lnTo>
                    <a:lnTo>
                      <a:pt x="506" y="169"/>
                    </a:lnTo>
                    <a:lnTo>
                      <a:pt x="450" y="618"/>
                    </a:lnTo>
                    <a:lnTo>
                      <a:pt x="394" y="674"/>
                    </a:lnTo>
                    <a:lnTo>
                      <a:pt x="281" y="731"/>
                    </a:lnTo>
                    <a:lnTo>
                      <a:pt x="169" y="731"/>
                    </a:lnTo>
                    <a:lnTo>
                      <a:pt x="56" y="787"/>
                    </a:lnTo>
                    <a:lnTo>
                      <a:pt x="0" y="843"/>
                    </a:lnTo>
                    <a:lnTo>
                      <a:pt x="56" y="899"/>
                    </a:lnTo>
                    <a:lnTo>
                      <a:pt x="225" y="899"/>
                    </a:lnTo>
                    <a:lnTo>
                      <a:pt x="618" y="787"/>
                    </a:lnTo>
                    <a:lnTo>
                      <a:pt x="675" y="843"/>
                    </a:lnTo>
                    <a:lnTo>
                      <a:pt x="675" y="956"/>
                    </a:lnTo>
                    <a:lnTo>
                      <a:pt x="618" y="1012"/>
                    </a:lnTo>
                    <a:lnTo>
                      <a:pt x="562" y="1012"/>
                    </a:lnTo>
                    <a:lnTo>
                      <a:pt x="394" y="1068"/>
                    </a:lnTo>
                    <a:lnTo>
                      <a:pt x="337" y="1124"/>
                    </a:lnTo>
                    <a:lnTo>
                      <a:pt x="337" y="1180"/>
                    </a:lnTo>
                    <a:lnTo>
                      <a:pt x="394" y="1237"/>
                    </a:lnTo>
                    <a:lnTo>
                      <a:pt x="394" y="1349"/>
                    </a:lnTo>
                    <a:lnTo>
                      <a:pt x="394" y="1461"/>
                    </a:lnTo>
                    <a:lnTo>
                      <a:pt x="450" y="1574"/>
                    </a:lnTo>
                    <a:lnTo>
                      <a:pt x="562" y="1574"/>
                    </a:lnTo>
                    <a:lnTo>
                      <a:pt x="618" y="1518"/>
                    </a:lnTo>
                    <a:lnTo>
                      <a:pt x="731" y="1518"/>
                    </a:lnTo>
                    <a:lnTo>
                      <a:pt x="843" y="1574"/>
                    </a:lnTo>
                    <a:lnTo>
                      <a:pt x="899" y="1630"/>
                    </a:lnTo>
                    <a:lnTo>
                      <a:pt x="956" y="1742"/>
                    </a:lnTo>
                    <a:lnTo>
                      <a:pt x="1237" y="1742"/>
                    </a:lnTo>
                    <a:lnTo>
                      <a:pt x="1461" y="1630"/>
                    </a:lnTo>
                    <a:lnTo>
                      <a:pt x="1630" y="1405"/>
                    </a:lnTo>
                    <a:lnTo>
                      <a:pt x="1686" y="1068"/>
                    </a:lnTo>
                    <a:lnTo>
                      <a:pt x="1686" y="956"/>
                    </a:lnTo>
                    <a:lnTo>
                      <a:pt x="1743" y="787"/>
                    </a:lnTo>
                    <a:lnTo>
                      <a:pt x="1799" y="731"/>
                    </a:lnTo>
                    <a:lnTo>
                      <a:pt x="1967" y="674"/>
                    </a:lnTo>
                    <a:lnTo>
                      <a:pt x="2136" y="562"/>
                    </a:lnTo>
                    <a:lnTo>
                      <a:pt x="2305" y="562"/>
                    </a:lnTo>
                    <a:lnTo>
                      <a:pt x="2361" y="618"/>
                    </a:lnTo>
                    <a:lnTo>
                      <a:pt x="2417" y="674"/>
                    </a:lnTo>
                    <a:lnTo>
                      <a:pt x="2473" y="618"/>
                    </a:lnTo>
                    <a:lnTo>
                      <a:pt x="2529" y="618"/>
                    </a:lnTo>
                    <a:lnTo>
                      <a:pt x="2529" y="562"/>
                    </a:lnTo>
                    <a:lnTo>
                      <a:pt x="2473" y="393"/>
                    </a:lnTo>
                    <a:lnTo>
                      <a:pt x="2417" y="281"/>
                    </a:lnTo>
                    <a:lnTo>
                      <a:pt x="2473" y="169"/>
                    </a:lnTo>
                    <a:lnTo>
                      <a:pt x="2473" y="56"/>
                    </a:lnTo>
                    <a:lnTo>
                      <a:pt x="2417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4" name="Google Shape;21124;p38"/>
              <p:cNvSpPr/>
              <p:nvPr/>
            </p:nvSpPr>
            <p:spPr>
              <a:xfrm>
                <a:off x="333650" y="1136900"/>
                <a:ext cx="2252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88" extrusionOk="0">
                    <a:moveTo>
                      <a:pt x="170" y="0"/>
                    </a:moveTo>
                    <a:lnTo>
                      <a:pt x="113" y="56"/>
                    </a:lnTo>
                    <a:lnTo>
                      <a:pt x="57" y="169"/>
                    </a:lnTo>
                    <a:lnTo>
                      <a:pt x="1" y="225"/>
                    </a:lnTo>
                    <a:lnTo>
                      <a:pt x="1" y="337"/>
                    </a:lnTo>
                    <a:lnTo>
                      <a:pt x="1" y="394"/>
                    </a:lnTo>
                    <a:lnTo>
                      <a:pt x="170" y="450"/>
                    </a:lnTo>
                    <a:lnTo>
                      <a:pt x="226" y="618"/>
                    </a:lnTo>
                    <a:lnTo>
                      <a:pt x="226" y="731"/>
                    </a:lnTo>
                    <a:lnTo>
                      <a:pt x="338" y="787"/>
                    </a:lnTo>
                    <a:lnTo>
                      <a:pt x="394" y="787"/>
                    </a:lnTo>
                    <a:lnTo>
                      <a:pt x="507" y="731"/>
                    </a:lnTo>
                    <a:lnTo>
                      <a:pt x="900" y="731"/>
                    </a:lnTo>
                    <a:lnTo>
                      <a:pt x="844" y="618"/>
                    </a:lnTo>
                    <a:lnTo>
                      <a:pt x="788" y="562"/>
                    </a:lnTo>
                    <a:lnTo>
                      <a:pt x="675" y="562"/>
                    </a:lnTo>
                    <a:lnTo>
                      <a:pt x="619" y="506"/>
                    </a:lnTo>
                    <a:lnTo>
                      <a:pt x="619" y="450"/>
                    </a:lnTo>
                    <a:lnTo>
                      <a:pt x="619" y="394"/>
                    </a:lnTo>
                    <a:lnTo>
                      <a:pt x="563" y="281"/>
                    </a:lnTo>
                    <a:lnTo>
                      <a:pt x="507" y="225"/>
                    </a:lnTo>
                    <a:lnTo>
                      <a:pt x="394" y="225"/>
                    </a:lnTo>
                    <a:lnTo>
                      <a:pt x="394" y="169"/>
                    </a:lnTo>
                    <a:lnTo>
                      <a:pt x="394" y="113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5" name="Google Shape;21125;p38"/>
              <p:cNvSpPr/>
              <p:nvPr/>
            </p:nvSpPr>
            <p:spPr>
              <a:xfrm>
                <a:off x="330850" y="11369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113" y="0"/>
                    </a:moveTo>
                    <a:lnTo>
                      <a:pt x="1" y="113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113" y="337"/>
                    </a:lnTo>
                    <a:lnTo>
                      <a:pt x="225" y="225"/>
                    </a:lnTo>
                    <a:lnTo>
                      <a:pt x="282" y="169"/>
                    </a:lnTo>
                    <a:lnTo>
                      <a:pt x="282" y="113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6" name="Google Shape;21126;p38"/>
              <p:cNvSpPr/>
              <p:nvPr/>
            </p:nvSpPr>
            <p:spPr>
              <a:xfrm>
                <a:off x="340700" y="1132675"/>
                <a:ext cx="562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395" extrusionOk="0">
                    <a:moveTo>
                      <a:pt x="0" y="1"/>
                    </a:moveTo>
                    <a:lnTo>
                      <a:pt x="0" y="169"/>
                    </a:lnTo>
                    <a:lnTo>
                      <a:pt x="56" y="225"/>
                    </a:lnTo>
                    <a:lnTo>
                      <a:pt x="56" y="282"/>
                    </a:lnTo>
                    <a:lnTo>
                      <a:pt x="56" y="394"/>
                    </a:lnTo>
                    <a:lnTo>
                      <a:pt x="225" y="394"/>
                    </a:lnTo>
                    <a:lnTo>
                      <a:pt x="225" y="338"/>
                    </a:lnTo>
                    <a:lnTo>
                      <a:pt x="225" y="225"/>
                    </a:lnTo>
                    <a:lnTo>
                      <a:pt x="225" y="169"/>
                    </a:lnTo>
                    <a:lnTo>
                      <a:pt x="169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7" name="Google Shape;21127;p38"/>
              <p:cNvSpPr/>
              <p:nvPr/>
            </p:nvSpPr>
            <p:spPr>
              <a:xfrm>
                <a:off x="301350" y="12015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8" name="Google Shape;21128;p38"/>
              <p:cNvSpPr/>
              <p:nvPr/>
            </p:nvSpPr>
            <p:spPr>
              <a:xfrm>
                <a:off x="340700" y="1205750"/>
                <a:ext cx="2952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956" extrusionOk="0">
                    <a:moveTo>
                      <a:pt x="674" y="0"/>
                    </a:moveTo>
                    <a:lnTo>
                      <a:pt x="618" y="56"/>
                    </a:lnTo>
                    <a:lnTo>
                      <a:pt x="562" y="281"/>
                    </a:lnTo>
                    <a:lnTo>
                      <a:pt x="506" y="337"/>
                    </a:lnTo>
                    <a:lnTo>
                      <a:pt x="506" y="394"/>
                    </a:lnTo>
                    <a:lnTo>
                      <a:pt x="562" y="450"/>
                    </a:lnTo>
                    <a:lnTo>
                      <a:pt x="562" y="506"/>
                    </a:lnTo>
                    <a:lnTo>
                      <a:pt x="450" y="506"/>
                    </a:lnTo>
                    <a:lnTo>
                      <a:pt x="393" y="562"/>
                    </a:lnTo>
                    <a:lnTo>
                      <a:pt x="281" y="450"/>
                    </a:lnTo>
                    <a:lnTo>
                      <a:pt x="169" y="450"/>
                    </a:lnTo>
                    <a:lnTo>
                      <a:pt x="169" y="562"/>
                    </a:lnTo>
                    <a:lnTo>
                      <a:pt x="169" y="675"/>
                    </a:lnTo>
                    <a:lnTo>
                      <a:pt x="112" y="731"/>
                    </a:lnTo>
                    <a:lnTo>
                      <a:pt x="0" y="956"/>
                    </a:lnTo>
                    <a:lnTo>
                      <a:pt x="956" y="956"/>
                    </a:lnTo>
                    <a:lnTo>
                      <a:pt x="1012" y="900"/>
                    </a:lnTo>
                    <a:lnTo>
                      <a:pt x="1068" y="787"/>
                    </a:lnTo>
                    <a:lnTo>
                      <a:pt x="1180" y="506"/>
                    </a:lnTo>
                    <a:lnTo>
                      <a:pt x="1124" y="281"/>
                    </a:lnTo>
                    <a:lnTo>
                      <a:pt x="1012" y="169"/>
                    </a:lnTo>
                    <a:lnTo>
                      <a:pt x="899" y="56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7C7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9" name="Google Shape;21129;p38"/>
              <p:cNvSpPr/>
              <p:nvPr/>
            </p:nvSpPr>
            <p:spPr>
              <a:xfrm>
                <a:off x="283075" y="1239475"/>
                <a:ext cx="25325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012" extrusionOk="0">
                    <a:moveTo>
                      <a:pt x="563" y="0"/>
                    </a:moveTo>
                    <a:lnTo>
                      <a:pt x="563" y="56"/>
                    </a:lnTo>
                    <a:lnTo>
                      <a:pt x="619" y="281"/>
                    </a:lnTo>
                    <a:lnTo>
                      <a:pt x="450" y="337"/>
                    </a:lnTo>
                    <a:lnTo>
                      <a:pt x="282" y="450"/>
                    </a:lnTo>
                    <a:lnTo>
                      <a:pt x="169" y="450"/>
                    </a:lnTo>
                    <a:lnTo>
                      <a:pt x="169" y="281"/>
                    </a:lnTo>
                    <a:lnTo>
                      <a:pt x="57" y="394"/>
                    </a:lnTo>
                    <a:lnTo>
                      <a:pt x="1" y="506"/>
                    </a:lnTo>
                    <a:lnTo>
                      <a:pt x="1" y="618"/>
                    </a:lnTo>
                    <a:lnTo>
                      <a:pt x="57" y="675"/>
                    </a:lnTo>
                    <a:lnTo>
                      <a:pt x="113" y="675"/>
                    </a:lnTo>
                    <a:lnTo>
                      <a:pt x="225" y="618"/>
                    </a:lnTo>
                    <a:lnTo>
                      <a:pt x="282" y="618"/>
                    </a:lnTo>
                    <a:lnTo>
                      <a:pt x="394" y="675"/>
                    </a:lnTo>
                    <a:lnTo>
                      <a:pt x="394" y="731"/>
                    </a:lnTo>
                    <a:lnTo>
                      <a:pt x="338" y="787"/>
                    </a:lnTo>
                    <a:lnTo>
                      <a:pt x="282" y="787"/>
                    </a:lnTo>
                    <a:lnTo>
                      <a:pt x="282" y="843"/>
                    </a:lnTo>
                    <a:lnTo>
                      <a:pt x="394" y="899"/>
                    </a:lnTo>
                    <a:lnTo>
                      <a:pt x="450" y="956"/>
                    </a:lnTo>
                    <a:lnTo>
                      <a:pt x="506" y="1012"/>
                    </a:lnTo>
                    <a:lnTo>
                      <a:pt x="563" y="956"/>
                    </a:lnTo>
                    <a:lnTo>
                      <a:pt x="619" y="843"/>
                    </a:lnTo>
                    <a:lnTo>
                      <a:pt x="675" y="731"/>
                    </a:lnTo>
                    <a:lnTo>
                      <a:pt x="731" y="562"/>
                    </a:lnTo>
                    <a:lnTo>
                      <a:pt x="731" y="450"/>
                    </a:lnTo>
                    <a:lnTo>
                      <a:pt x="844" y="394"/>
                    </a:lnTo>
                    <a:lnTo>
                      <a:pt x="844" y="281"/>
                    </a:lnTo>
                    <a:lnTo>
                      <a:pt x="900" y="225"/>
                    </a:lnTo>
                    <a:lnTo>
                      <a:pt x="1012" y="113"/>
                    </a:lnTo>
                    <a:lnTo>
                      <a:pt x="956" y="0"/>
                    </a:lnTo>
                    <a:lnTo>
                      <a:pt x="900" y="0"/>
                    </a:lnTo>
                    <a:lnTo>
                      <a:pt x="844" y="56"/>
                    </a:lnTo>
                    <a:lnTo>
                      <a:pt x="731" y="56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645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0" name="Google Shape;21130;p38"/>
              <p:cNvSpPr/>
              <p:nvPr/>
            </p:nvSpPr>
            <p:spPr>
              <a:xfrm>
                <a:off x="294325" y="1260550"/>
                <a:ext cx="2362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945" h="675" extrusionOk="0">
                    <a:moveTo>
                      <a:pt x="945" y="405"/>
                    </a:moveTo>
                    <a:lnTo>
                      <a:pt x="900" y="450"/>
                    </a:lnTo>
                    <a:lnTo>
                      <a:pt x="900" y="450"/>
                    </a:lnTo>
                    <a:lnTo>
                      <a:pt x="945" y="405"/>
                    </a:lnTo>
                    <a:close/>
                    <a:moveTo>
                      <a:pt x="337" y="0"/>
                    </a:moveTo>
                    <a:lnTo>
                      <a:pt x="169" y="169"/>
                    </a:lnTo>
                    <a:lnTo>
                      <a:pt x="113" y="113"/>
                    </a:lnTo>
                    <a:lnTo>
                      <a:pt x="0" y="113"/>
                    </a:lnTo>
                    <a:lnTo>
                      <a:pt x="0" y="450"/>
                    </a:lnTo>
                    <a:lnTo>
                      <a:pt x="113" y="562"/>
                    </a:lnTo>
                    <a:lnTo>
                      <a:pt x="169" y="619"/>
                    </a:lnTo>
                    <a:lnTo>
                      <a:pt x="281" y="675"/>
                    </a:lnTo>
                    <a:lnTo>
                      <a:pt x="450" y="619"/>
                    </a:lnTo>
                    <a:lnTo>
                      <a:pt x="562" y="619"/>
                    </a:lnTo>
                    <a:lnTo>
                      <a:pt x="675" y="675"/>
                    </a:lnTo>
                    <a:lnTo>
                      <a:pt x="731" y="619"/>
                    </a:lnTo>
                    <a:lnTo>
                      <a:pt x="843" y="506"/>
                    </a:lnTo>
                    <a:lnTo>
                      <a:pt x="900" y="450"/>
                    </a:lnTo>
                    <a:lnTo>
                      <a:pt x="675" y="450"/>
                    </a:lnTo>
                    <a:lnTo>
                      <a:pt x="618" y="281"/>
                    </a:lnTo>
                    <a:lnTo>
                      <a:pt x="506" y="225"/>
                    </a:lnTo>
                    <a:lnTo>
                      <a:pt x="394" y="225"/>
                    </a:lnTo>
                    <a:lnTo>
                      <a:pt x="337" y="169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1" name="Google Shape;21131;p38"/>
              <p:cNvSpPr/>
              <p:nvPr/>
            </p:nvSpPr>
            <p:spPr>
              <a:xfrm>
                <a:off x="328050" y="1208550"/>
                <a:ext cx="112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844" extrusionOk="0">
                    <a:moveTo>
                      <a:pt x="225" y="1"/>
                    </a:moveTo>
                    <a:lnTo>
                      <a:pt x="169" y="113"/>
                    </a:lnTo>
                    <a:lnTo>
                      <a:pt x="113" y="282"/>
                    </a:lnTo>
                    <a:lnTo>
                      <a:pt x="113" y="394"/>
                    </a:lnTo>
                    <a:lnTo>
                      <a:pt x="0" y="450"/>
                    </a:lnTo>
                    <a:lnTo>
                      <a:pt x="0" y="507"/>
                    </a:lnTo>
                    <a:lnTo>
                      <a:pt x="0" y="563"/>
                    </a:lnTo>
                    <a:lnTo>
                      <a:pt x="169" y="563"/>
                    </a:lnTo>
                    <a:lnTo>
                      <a:pt x="169" y="675"/>
                    </a:lnTo>
                    <a:lnTo>
                      <a:pt x="169" y="788"/>
                    </a:lnTo>
                    <a:lnTo>
                      <a:pt x="225" y="788"/>
                    </a:lnTo>
                    <a:lnTo>
                      <a:pt x="337" y="844"/>
                    </a:lnTo>
                    <a:lnTo>
                      <a:pt x="450" y="788"/>
                    </a:lnTo>
                    <a:lnTo>
                      <a:pt x="394" y="675"/>
                    </a:lnTo>
                    <a:lnTo>
                      <a:pt x="450" y="507"/>
                    </a:lnTo>
                    <a:lnTo>
                      <a:pt x="450" y="450"/>
                    </a:lnTo>
                    <a:lnTo>
                      <a:pt x="394" y="394"/>
                    </a:lnTo>
                    <a:lnTo>
                      <a:pt x="281" y="394"/>
                    </a:lnTo>
                    <a:lnTo>
                      <a:pt x="225" y="338"/>
                    </a:lnTo>
                    <a:lnTo>
                      <a:pt x="281" y="169"/>
                    </a:lnTo>
                    <a:lnTo>
                      <a:pt x="281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7C7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2" name="Google Shape;21132;p38"/>
              <p:cNvSpPr/>
              <p:nvPr/>
            </p:nvSpPr>
            <p:spPr>
              <a:xfrm>
                <a:off x="314000" y="1260550"/>
                <a:ext cx="126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507" extrusionOk="0">
                    <a:moveTo>
                      <a:pt x="169" y="0"/>
                    </a:moveTo>
                    <a:lnTo>
                      <a:pt x="56" y="113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0" y="338"/>
                    </a:lnTo>
                    <a:lnTo>
                      <a:pt x="56" y="338"/>
                    </a:lnTo>
                    <a:lnTo>
                      <a:pt x="113" y="394"/>
                    </a:lnTo>
                    <a:lnTo>
                      <a:pt x="169" y="394"/>
                    </a:lnTo>
                    <a:lnTo>
                      <a:pt x="225" y="450"/>
                    </a:lnTo>
                    <a:lnTo>
                      <a:pt x="394" y="506"/>
                    </a:lnTo>
                    <a:lnTo>
                      <a:pt x="506" y="394"/>
                    </a:lnTo>
                    <a:lnTo>
                      <a:pt x="506" y="338"/>
                    </a:lnTo>
                    <a:lnTo>
                      <a:pt x="337" y="338"/>
                    </a:lnTo>
                    <a:lnTo>
                      <a:pt x="225" y="281"/>
                    </a:lnTo>
                    <a:lnTo>
                      <a:pt x="225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3" name="Google Shape;21133;p38"/>
              <p:cNvSpPr/>
              <p:nvPr/>
            </p:nvSpPr>
            <p:spPr>
              <a:xfrm>
                <a:off x="281675" y="1278800"/>
                <a:ext cx="98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07" extrusionOk="0">
                    <a:moveTo>
                      <a:pt x="338" y="1"/>
                    </a:moveTo>
                    <a:lnTo>
                      <a:pt x="281" y="57"/>
                    </a:lnTo>
                    <a:lnTo>
                      <a:pt x="225" y="113"/>
                    </a:lnTo>
                    <a:lnTo>
                      <a:pt x="225" y="170"/>
                    </a:lnTo>
                    <a:lnTo>
                      <a:pt x="169" y="226"/>
                    </a:lnTo>
                    <a:lnTo>
                      <a:pt x="113" y="338"/>
                    </a:lnTo>
                    <a:lnTo>
                      <a:pt x="113" y="394"/>
                    </a:lnTo>
                    <a:lnTo>
                      <a:pt x="0" y="507"/>
                    </a:lnTo>
                    <a:lnTo>
                      <a:pt x="394" y="507"/>
                    </a:lnTo>
                    <a:lnTo>
                      <a:pt x="394" y="170"/>
                    </a:lnTo>
                    <a:lnTo>
                      <a:pt x="338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4" name="Google Shape;21134;p38"/>
              <p:cNvSpPr/>
              <p:nvPr/>
            </p:nvSpPr>
            <p:spPr>
              <a:xfrm>
                <a:off x="340700" y="1229625"/>
                <a:ext cx="140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95" extrusionOk="0">
                    <a:moveTo>
                      <a:pt x="281" y="1"/>
                    </a:moveTo>
                    <a:lnTo>
                      <a:pt x="281" y="57"/>
                    </a:lnTo>
                    <a:lnTo>
                      <a:pt x="169" y="169"/>
                    </a:lnTo>
                    <a:lnTo>
                      <a:pt x="56" y="226"/>
                    </a:lnTo>
                    <a:lnTo>
                      <a:pt x="0" y="338"/>
                    </a:lnTo>
                    <a:lnTo>
                      <a:pt x="281" y="338"/>
                    </a:lnTo>
                    <a:lnTo>
                      <a:pt x="281" y="282"/>
                    </a:lnTo>
                    <a:lnTo>
                      <a:pt x="337" y="338"/>
                    </a:lnTo>
                    <a:lnTo>
                      <a:pt x="506" y="394"/>
                    </a:lnTo>
                    <a:lnTo>
                      <a:pt x="562" y="338"/>
                    </a:lnTo>
                    <a:lnTo>
                      <a:pt x="506" y="226"/>
                    </a:lnTo>
                    <a:lnTo>
                      <a:pt x="506" y="169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7C7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5" name="Google Shape;21135;p38"/>
              <p:cNvSpPr/>
              <p:nvPr/>
            </p:nvSpPr>
            <p:spPr>
              <a:xfrm>
                <a:off x="285875" y="1268975"/>
                <a:ext cx="8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394" extrusionOk="0">
                    <a:moveTo>
                      <a:pt x="1" y="1"/>
                    </a:moveTo>
                    <a:lnTo>
                      <a:pt x="113" y="225"/>
                    </a:lnTo>
                    <a:lnTo>
                      <a:pt x="170" y="282"/>
                    </a:lnTo>
                    <a:lnTo>
                      <a:pt x="170" y="394"/>
                    </a:lnTo>
                    <a:lnTo>
                      <a:pt x="282" y="282"/>
                    </a:lnTo>
                    <a:lnTo>
                      <a:pt x="338" y="113"/>
                    </a:lnTo>
                    <a:lnTo>
                      <a:pt x="282" y="113"/>
                    </a:lnTo>
                    <a:lnTo>
                      <a:pt x="170" y="57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6" name="Google Shape;21136;p38"/>
              <p:cNvSpPr/>
              <p:nvPr/>
            </p:nvSpPr>
            <p:spPr>
              <a:xfrm>
                <a:off x="281675" y="1277400"/>
                <a:ext cx="42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82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226"/>
                    </a:lnTo>
                    <a:lnTo>
                      <a:pt x="57" y="282"/>
                    </a:lnTo>
                    <a:lnTo>
                      <a:pt x="169" y="282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7" name="Google Shape;21137;p38"/>
              <p:cNvSpPr/>
              <p:nvPr/>
            </p:nvSpPr>
            <p:spPr>
              <a:xfrm>
                <a:off x="323825" y="1219800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57" y="225"/>
                    </a:lnTo>
                    <a:lnTo>
                      <a:pt x="1" y="281"/>
                    </a:lnTo>
                    <a:lnTo>
                      <a:pt x="113" y="281"/>
                    </a:lnTo>
                    <a:lnTo>
                      <a:pt x="169" y="225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8" name="Google Shape;21138;p38"/>
              <p:cNvSpPr/>
              <p:nvPr/>
            </p:nvSpPr>
            <p:spPr>
              <a:xfrm>
                <a:off x="304150" y="1247900"/>
                <a:ext cx="56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3" extrusionOk="0">
                    <a:moveTo>
                      <a:pt x="113" y="0"/>
                    </a:moveTo>
                    <a:lnTo>
                      <a:pt x="57" y="57"/>
                    </a:lnTo>
                    <a:lnTo>
                      <a:pt x="1" y="57"/>
                    </a:lnTo>
                    <a:lnTo>
                      <a:pt x="113" y="113"/>
                    </a:lnTo>
                    <a:lnTo>
                      <a:pt x="169" y="113"/>
                    </a:lnTo>
                    <a:lnTo>
                      <a:pt x="225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645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9" name="Google Shape;21139;p38"/>
              <p:cNvSpPr/>
              <p:nvPr/>
            </p:nvSpPr>
            <p:spPr>
              <a:xfrm>
                <a:off x="285875" y="1236650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70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0" name="Google Shape;21140;p38"/>
              <p:cNvSpPr/>
              <p:nvPr/>
            </p:nvSpPr>
            <p:spPr>
              <a:xfrm>
                <a:off x="344900" y="1159375"/>
                <a:ext cx="39375" cy="64650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2586" extrusionOk="0">
                    <a:moveTo>
                      <a:pt x="675" y="0"/>
                    </a:moveTo>
                    <a:lnTo>
                      <a:pt x="675" y="57"/>
                    </a:lnTo>
                    <a:lnTo>
                      <a:pt x="675" y="113"/>
                    </a:lnTo>
                    <a:lnTo>
                      <a:pt x="675" y="169"/>
                    </a:lnTo>
                    <a:lnTo>
                      <a:pt x="675" y="225"/>
                    </a:lnTo>
                    <a:lnTo>
                      <a:pt x="506" y="338"/>
                    </a:lnTo>
                    <a:lnTo>
                      <a:pt x="506" y="394"/>
                    </a:lnTo>
                    <a:lnTo>
                      <a:pt x="619" y="450"/>
                    </a:lnTo>
                    <a:lnTo>
                      <a:pt x="675" y="506"/>
                    </a:lnTo>
                    <a:lnTo>
                      <a:pt x="619" y="563"/>
                    </a:lnTo>
                    <a:lnTo>
                      <a:pt x="563" y="675"/>
                    </a:lnTo>
                    <a:lnTo>
                      <a:pt x="394" y="731"/>
                    </a:lnTo>
                    <a:lnTo>
                      <a:pt x="338" y="787"/>
                    </a:lnTo>
                    <a:lnTo>
                      <a:pt x="394" y="900"/>
                    </a:lnTo>
                    <a:lnTo>
                      <a:pt x="450" y="1012"/>
                    </a:lnTo>
                    <a:lnTo>
                      <a:pt x="225" y="1012"/>
                    </a:lnTo>
                    <a:lnTo>
                      <a:pt x="1" y="1068"/>
                    </a:lnTo>
                    <a:lnTo>
                      <a:pt x="57" y="1181"/>
                    </a:lnTo>
                    <a:lnTo>
                      <a:pt x="338" y="1181"/>
                    </a:lnTo>
                    <a:lnTo>
                      <a:pt x="394" y="1237"/>
                    </a:lnTo>
                    <a:lnTo>
                      <a:pt x="394" y="1293"/>
                    </a:lnTo>
                    <a:lnTo>
                      <a:pt x="394" y="1349"/>
                    </a:lnTo>
                    <a:lnTo>
                      <a:pt x="450" y="1406"/>
                    </a:lnTo>
                    <a:lnTo>
                      <a:pt x="506" y="1406"/>
                    </a:lnTo>
                    <a:lnTo>
                      <a:pt x="619" y="1462"/>
                    </a:lnTo>
                    <a:lnTo>
                      <a:pt x="619" y="1518"/>
                    </a:lnTo>
                    <a:lnTo>
                      <a:pt x="563" y="1574"/>
                    </a:lnTo>
                    <a:lnTo>
                      <a:pt x="619" y="1687"/>
                    </a:lnTo>
                    <a:lnTo>
                      <a:pt x="619" y="1743"/>
                    </a:lnTo>
                    <a:lnTo>
                      <a:pt x="506" y="1799"/>
                    </a:lnTo>
                    <a:lnTo>
                      <a:pt x="394" y="1855"/>
                    </a:lnTo>
                    <a:lnTo>
                      <a:pt x="338" y="1911"/>
                    </a:lnTo>
                    <a:lnTo>
                      <a:pt x="394" y="2136"/>
                    </a:lnTo>
                    <a:lnTo>
                      <a:pt x="450" y="2080"/>
                    </a:lnTo>
                    <a:lnTo>
                      <a:pt x="506" y="2024"/>
                    </a:lnTo>
                    <a:lnTo>
                      <a:pt x="619" y="1855"/>
                    </a:lnTo>
                    <a:lnTo>
                      <a:pt x="731" y="2080"/>
                    </a:lnTo>
                    <a:lnTo>
                      <a:pt x="900" y="2192"/>
                    </a:lnTo>
                    <a:lnTo>
                      <a:pt x="956" y="2249"/>
                    </a:lnTo>
                    <a:lnTo>
                      <a:pt x="900" y="2305"/>
                    </a:lnTo>
                    <a:lnTo>
                      <a:pt x="900" y="2417"/>
                    </a:lnTo>
                    <a:lnTo>
                      <a:pt x="956" y="2474"/>
                    </a:lnTo>
                    <a:lnTo>
                      <a:pt x="1069" y="2530"/>
                    </a:lnTo>
                    <a:lnTo>
                      <a:pt x="1181" y="2586"/>
                    </a:lnTo>
                    <a:lnTo>
                      <a:pt x="1293" y="2530"/>
                    </a:lnTo>
                    <a:lnTo>
                      <a:pt x="1406" y="2417"/>
                    </a:lnTo>
                    <a:lnTo>
                      <a:pt x="1350" y="2305"/>
                    </a:lnTo>
                    <a:lnTo>
                      <a:pt x="1293" y="2192"/>
                    </a:lnTo>
                    <a:lnTo>
                      <a:pt x="1293" y="2080"/>
                    </a:lnTo>
                    <a:lnTo>
                      <a:pt x="1293" y="1968"/>
                    </a:lnTo>
                    <a:lnTo>
                      <a:pt x="1406" y="1855"/>
                    </a:lnTo>
                    <a:lnTo>
                      <a:pt x="1518" y="1799"/>
                    </a:lnTo>
                    <a:lnTo>
                      <a:pt x="1574" y="1687"/>
                    </a:lnTo>
                    <a:lnTo>
                      <a:pt x="1574" y="1574"/>
                    </a:lnTo>
                    <a:lnTo>
                      <a:pt x="1462" y="1462"/>
                    </a:lnTo>
                    <a:lnTo>
                      <a:pt x="1350" y="1406"/>
                    </a:lnTo>
                    <a:lnTo>
                      <a:pt x="1293" y="1349"/>
                    </a:lnTo>
                    <a:lnTo>
                      <a:pt x="1181" y="1293"/>
                    </a:lnTo>
                    <a:lnTo>
                      <a:pt x="1181" y="1237"/>
                    </a:lnTo>
                    <a:lnTo>
                      <a:pt x="1181" y="1181"/>
                    </a:lnTo>
                    <a:lnTo>
                      <a:pt x="1293" y="900"/>
                    </a:lnTo>
                    <a:lnTo>
                      <a:pt x="1406" y="619"/>
                    </a:lnTo>
                    <a:lnTo>
                      <a:pt x="1406" y="506"/>
                    </a:lnTo>
                    <a:lnTo>
                      <a:pt x="1350" y="506"/>
                    </a:lnTo>
                    <a:lnTo>
                      <a:pt x="1293" y="450"/>
                    </a:lnTo>
                    <a:lnTo>
                      <a:pt x="1237" y="394"/>
                    </a:lnTo>
                    <a:lnTo>
                      <a:pt x="1350" y="338"/>
                    </a:lnTo>
                    <a:lnTo>
                      <a:pt x="1350" y="282"/>
                    </a:lnTo>
                    <a:lnTo>
                      <a:pt x="1350" y="169"/>
                    </a:lnTo>
                    <a:lnTo>
                      <a:pt x="1069" y="169"/>
                    </a:lnTo>
                    <a:lnTo>
                      <a:pt x="1012" y="57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82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1" name="Google Shape;21141;p38"/>
              <p:cNvSpPr/>
              <p:nvPr/>
            </p:nvSpPr>
            <p:spPr>
              <a:xfrm>
                <a:off x="335075" y="1172025"/>
                <a:ext cx="140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50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394"/>
                    </a:lnTo>
                    <a:lnTo>
                      <a:pt x="56" y="450"/>
                    </a:lnTo>
                    <a:lnTo>
                      <a:pt x="169" y="506"/>
                    </a:lnTo>
                    <a:lnTo>
                      <a:pt x="337" y="450"/>
                    </a:lnTo>
                    <a:lnTo>
                      <a:pt x="337" y="506"/>
                    </a:lnTo>
                    <a:lnTo>
                      <a:pt x="394" y="450"/>
                    </a:lnTo>
                    <a:lnTo>
                      <a:pt x="506" y="394"/>
                    </a:lnTo>
                    <a:lnTo>
                      <a:pt x="562" y="338"/>
                    </a:lnTo>
                    <a:lnTo>
                      <a:pt x="562" y="225"/>
                    </a:lnTo>
                    <a:lnTo>
                      <a:pt x="506" y="225"/>
                    </a:lnTo>
                    <a:lnTo>
                      <a:pt x="394" y="281"/>
                    </a:lnTo>
                    <a:lnTo>
                      <a:pt x="169" y="281"/>
                    </a:lnTo>
                    <a:lnTo>
                      <a:pt x="113" y="169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2" name="Google Shape;21142;p38"/>
              <p:cNvSpPr/>
              <p:nvPr/>
            </p:nvSpPr>
            <p:spPr>
              <a:xfrm>
                <a:off x="343500" y="11832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2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3" name="Google Shape;21143;p38"/>
              <p:cNvSpPr/>
              <p:nvPr/>
            </p:nvSpPr>
            <p:spPr>
              <a:xfrm>
                <a:off x="342100" y="11931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4" name="Google Shape;21144;p38"/>
              <p:cNvSpPr/>
              <p:nvPr/>
            </p:nvSpPr>
            <p:spPr>
              <a:xfrm>
                <a:off x="342100" y="11917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82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5" name="Google Shape;21145;p38"/>
              <p:cNvSpPr/>
              <p:nvPr/>
            </p:nvSpPr>
            <p:spPr>
              <a:xfrm>
                <a:off x="306975" y="12099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6" name="Google Shape;21146;p38"/>
              <p:cNvSpPr/>
              <p:nvPr/>
            </p:nvSpPr>
            <p:spPr>
              <a:xfrm>
                <a:off x="292925" y="1500825"/>
                <a:ext cx="44975" cy="7590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3036" extrusionOk="0">
                    <a:moveTo>
                      <a:pt x="1124" y="0"/>
                    </a:moveTo>
                    <a:lnTo>
                      <a:pt x="1068" y="113"/>
                    </a:lnTo>
                    <a:lnTo>
                      <a:pt x="899" y="338"/>
                    </a:lnTo>
                    <a:lnTo>
                      <a:pt x="843" y="450"/>
                    </a:lnTo>
                    <a:lnTo>
                      <a:pt x="787" y="619"/>
                    </a:lnTo>
                    <a:lnTo>
                      <a:pt x="787" y="675"/>
                    </a:lnTo>
                    <a:lnTo>
                      <a:pt x="674" y="731"/>
                    </a:lnTo>
                    <a:lnTo>
                      <a:pt x="618" y="787"/>
                    </a:lnTo>
                    <a:lnTo>
                      <a:pt x="562" y="900"/>
                    </a:lnTo>
                    <a:lnTo>
                      <a:pt x="506" y="844"/>
                    </a:lnTo>
                    <a:lnTo>
                      <a:pt x="393" y="787"/>
                    </a:lnTo>
                    <a:lnTo>
                      <a:pt x="337" y="844"/>
                    </a:lnTo>
                    <a:lnTo>
                      <a:pt x="281" y="900"/>
                    </a:lnTo>
                    <a:lnTo>
                      <a:pt x="281" y="1012"/>
                    </a:lnTo>
                    <a:lnTo>
                      <a:pt x="337" y="1068"/>
                    </a:lnTo>
                    <a:lnTo>
                      <a:pt x="450" y="1181"/>
                    </a:lnTo>
                    <a:lnTo>
                      <a:pt x="618" y="1237"/>
                    </a:lnTo>
                    <a:lnTo>
                      <a:pt x="618" y="1293"/>
                    </a:lnTo>
                    <a:lnTo>
                      <a:pt x="618" y="1406"/>
                    </a:lnTo>
                    <a:lnTo>
                      <a:pt x="506" y="1293"/>
                    </a:lnTo>
                    <a:lnTo>
                      <a:pt x="393" y="1237"/>
                    </a:lnTo>
                    <a:lnTo>
                      <a:pt x="281" y="1237"/>
                    </a:lnTo>
                    <a:lnTo>
                      <a:pt x="169" y="1293"/>
                    </a:lnTo>
                    <a:lnTo>
                      <a:pt x="56" y="1574"/>
                    </a:lnTo>
                    <a:lnTo>
                      <a:pt x="0" y="1743"/>
                    </a:lnTo>
                    <a:lnTo>
                      <a:pt x="56" y="1911"/>
                    </a:lnTo>
                    <a:lnTo>
                      <a:pt x="225" y="2136"/>
                    </a:lnTo>
                    <a:lnTo>
                      <a:pt x="225" y="2192"/>
                    </a:lnTo>
                    <a:lnTo>
                      <a:pt x="281" y="2305"/>
                    </a:lnTo>
                    <a:lnTo>
                      <a:pt x="225" y="2361"/>
                    </a:lnTo>
                    <a:lnTo>
                      <a:pt x="225" y="2473"/>
                    </a:lnTo>
                    <a:lnTo>
                      <a:pt x="225" y="2642"/>
                    </a:lnTo>
                    <a:lnTo>
                      <a:pt x="281" y="2755"/>
                    </a:lnTo>
                    <a:lnTo>
                      <a:pt x="337" y="2811"/>
                    </a:lnTo>
                    <a:lnTo>
                      <a:pt x="506" y="2867"/>
                    </a:lnTo>
                    <a:lnTo>
                      <a:pt x="843" y="2979"/>
                    </a:lnTo>
                    <a:lnTo>
                      <a:pt x="1012" y="3036"/>
                    </a:lnTo>
                    <a:lnTo>
                      <a:pt x="1124" y="3036"/>
                    </a:lnTo>
                    <a:lnTo>
                      <a:pt x="1180" y="2979"/>
                    </a:lnTo>
                    <a:lnTo>
                      <a:pt x="1349" y="2923"/>
                    </a:lnTo>
                    <a:lnTo>
                      <a:pt x="1293" y="2867"/>
                    </a:lnTo>
                    <a:lnTo>
                      <a:pt x="1349" y="2811"/>
                    </a:lnTo>
                    <a:lnTo>
                      <a:pt x="1461" y="2755"/>
                    </a:lnTo>
                    <a:lnTo>
                      <a:pt x="1574" y="2586"/>
                    </a:lnTo>
                    <a:lnTo>
                      <a:pt x="1574" y="2417"/>
                    </a:lnTo>
                    <a:lnTo>
                      <a:pt x="1518" y="2249"/>
                    </a:lnTo>
                    <a:lnTo>
                      <a:pt x="1405" y="2080"/>
                    </a:lnTo>
                    <a:lnTo>
                      <a:pt x="1405" y="2024"/>
                    </a:lnTo>
                    <a:lnTo>
                      <a:pt x="1461" y="2024"/>
                    </a:lnTo>
                    <a:lnTo>
                      <a:pt x="1518" y="1968"/>
                    </a:lnTo>
                    <a:lnTo>
                      <a:pt x="1742" y="1968"/>
                    </a:lnTo>
                    <a:lnTo>
                      <a:pt x="1799" y="1911"/>
                    </a:lnTo>
                    <a:lnTo>
                      <a:pt x="1742" y="1630"/>
                    </a:lnTo>
                    <a:lnTo>
                      <a:pt x="1742" y="1574"/>
                    </a:lnTo>
                    <a:lnTo>
                      <a:pt x="1574" y="1574"/>
                    </a:lnTo>
                    <a:lnTo>
                      <a:pt x="1518" y="1462"/>
                    </a:lnTo>
                    <a:lnTo>
                      <a:pt x="1518" y="1349"/>
                    </a:lnTo>
                    <a:lnTo>
                      <a:pt x="1518" y="1237"/>
                    </a:lnTo>
                    <a:lnTo>
                      <a:pt x="1461" y="1181"/>
                    </a:lnTo>
                    <a:lnTo>
                      <a:pt x="1349" y="1068"/>
                    </a:lnTo>
                    <a:lnTo>
                      <a:pt x="1293" y="1012"/>
                    </a:lnTo>
                    <a:lnTo>
                      <a:pt x="1349" y="956"/>
                    </a:lnTo>
                    <a:lnTo>
                      <a:pt x="1461" y="1012"/>
                    </a:lnTo>
                    <a:lnTo>
                      <a:pt x="1518" y="956"/>
                    </a:lnTo>
                    <a:lnTo>
                      <a:pt x="1518" y="900"/>
                    </a:lnTo>
                    <a:lnTo>
                      <a:pt x="1405" y="844"/>
                    </a:lnTo>
                    <a:lnTo>
                      <a:pt x="1293" y="787"/>
                    </a:lnTo>
                    <a:lnTo>
                      <a:pt x="1405" y="675"/>
                    </a:lnTo>
                    <a:lnTo>
                      <a:pt x="1461" y="619"/>
                    </a:lnTo>
                    <a:lnTo>
                      <a:pt x="1405" y="563"/>
                    </a:lnTo>
                    <a:lnTo>
                      <a:pt x="1293" y="563"/>
                    </a:lnTo>
                    <a:lnTo>
                      <a:pt x="1237" y="506"/>
                    </a:lnTo>
                    <a:lnTo>
                      <a:pt x="1237" y="450"/>
                    </a:lnTo>
                    <a:lnTo>
                      <a:pt x="1349" y="450"/>
                    </a:lnTo>
                    <a:lnTo>
                      <a:pt x="1461" y="394"/>
                    </a:lnTo>
                    <a:lnTo>
                      <a:pt x="1461" y="338"/>
                    </a:lnTo>
                    <a:lnTo>
                      <a:pt x="1405" y="281"/>
                    </a:lnTo>
                    <a:lnTo>
                      <a:pt x="1293" y="281"/>
                    </a:lnTo>
                    <a:lnTo>
                      <a:pt x="1293" y="225"/>
                    </a:lnTo>
                    <a:lnTo>
                      <a:pt x="1293" y="113"/>
                    </a:lnTo>
                    <a:lnTo>
                      <a:pt x="1237" y="57"/>
                    </a:lnTo>
                    <a:lnTo>
                      <a:pt x="1124" y="0"/>
                    </a:lnTo>
                    <a:close/>
                  </a:path>
                </a:pathLst>
              </a:custGeom>
              <a:solidFill>
                <a:srgbClr val="957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7" name="Google Shape;21147;p38"/>
              <p:cNvSpPr/>
              <p:nvPr/>
            </p:nvSpPr>
            <p:spPr>
              <a:xfrm>
                <a:off x="274650" y="1523300"/>
                <a:ext cx="365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406" extrusionOk="0">
                    <a:moveTo>
                      <a:pt x="338" y="1"/>
                    </a:moveTo>
                    <a:lnTo>
                      <a:pt x="169" y="226"/>
                    </a:lnTo>
                    <a:lnTo>
                      <a:pt x="57" y="338"/>
                    </a:lnTo>
                    <a:lnTo>
                      <a:pt x="0" y="507"/>
                    </a:lnTo>
                    <a:lnTo>
                      <a:pt x="57" y="619"/>
                    </a:lnTo>
                    <a:lnTo>
                      <a:pt x="113" y="731"/>
                    </a:lnTo>
                    <a:lnTo>
                      <a:pt x="169" y="788"/>
                    </a:lnTo>
                    <a:lnTo>
                      <a:pt x="169" y="844"/>
                    </a:lnTo>
                    <a:lnTo>
                      <a:pt x="57" y="956"/>
                    </a:lnTo>
                    <a:lnTo>
                      <a:pt x="0" y="1012"/>
                    </a:lnTo>
                    <a:lnTo>
                      <a:pt x="0" y="1069"/>
                    </a:lnTo>
                    <a:lnTo>
                      <a:pt x="0" y="1237"/>
                    </a:lnTo>
                    <a:lnTo>
                      <a:pt x="0" y="1293"/>
                    </a:lnTo>
                    <a:lnTo>
                      <a:pt x="57" y="1350"/>
                    </a:lnTo>
                    <a:lnTo>
                      <a:pt x="169" y="1350"/>
                    </a:lnTo>
                    <a:lnTo>
                      <a:pt x="338" y="1406"/>
                    </a:lnTo>
                    <a:lnTo>
                      <a:pt x="562" y="1406"/>
                    </a:lnTo>
                    <a:lnTo>
                      <a:pt x="731" y="1293"/>
                    </a:lnTo>
                    <a:lnTo>
                      <a:pt x="787" y="1237"/>
                    </a:lnTo>
                    <a:lnTo>
                      <a:pt x="956" y="1237"/>
                    </a:lnTo>
                    <a:lnTo>
                      <a:pt x="956" y="1069"/>
                    </a:lnTo>
                    <a:lnTo>
                      <a:pt x="843" y="956"/>
                    </a:lnTo>
                    <a:lnTo>
                      <a:pt x="787" y="844"/>
                    </a:lnTo>
                    <a:lnTo>
                      <a:pt x="843" y="788"/>
                    </a:lnTo>
                    <a:lnTo>
                      <a:pt x="900" y="731"/>
                    </a:lnTo>
                    <a:lnTo>
                      <a:pt x="1012" y="675"/>
                    </a:lnTo>
                    <a:lnTo>
                      <a:pt x="956" y="563"/>
                    </a:lnTo>
                    <a:lnTo>
                      <a:pt x="956" y="507"/>
                    </a:lnTo>
                    <a:lnTo>
                      <a:pt x="1012" y="450"/>
                    </a:lnTo>
                    <a:lnTo>
                      <a:pt x="1068" y="394"/>
                    </a:lnTo>
                    <a:lnTo>
                      <a:pt x="1293" y="394"/>
                    </a:lnTo>
                    <a:lnTo>
                      <a:pt x="1293" y="450"/>
                    </a:lnTo>
                    <a:lnTo>
                      <a:pt x="1237" y="563"/>
                    </a:lnTo>
                    <a:lnTo>
                      <a:pt x="1293" y="619"/>
                    </a:lnTo>
                    <a:lnTo>
                      <a:pt x="1349" y="619"/>
                    </a:lnTo>
                    <a:lnTo>
                      <a:pt x="1405" y="563"/>
                    </a:lnTo>
                    <a:lnTo>
                      <a:pt x="1462" y="450"/>
                    </a:lnTo>
                    <a:lnTo>
                      <a:pt x="1462" y="394"/>
                    </a:lnTo>
                    <a:lnTo>
                      <a:pt x="1405" y="282"/>
                    </a:lnTo>
                    <a:lnTo>
                      <a:pt x="1181" y="169"/>
                    </a:lnTo>
                    <a:lnTo>
                      <a:pt x="1068" y="113"/>
                    </a:lnTo>
                    <a:lnTo>
                      <a:pt x="1012" y="1"/>
                    </a:lnTo>
                    <a:lnTo>
                      <a:pt x="956" y="1"/>
                    </a:lnTo>
                    <a:lnTo>
                      <a:pt x="843" y="113"/>
                    </a:lnTo>
                    <a:lnTo>
                      <a:pt x="787" y="169"/>
                    </a:lnTo>
                    <a:lnTo>
                      <a:pt x="675" y="226"/>
                    </a:lnTo>
                    <a:lnTo>
                      <a:pt x="619" y="226"/>
                    </a:lnTo>
                    <a:lnTo>
                      <a:pt x="562" y="169"/>
                    </a:lnTo>
                    <a:lnTo>
                      <a:pt x="506" y="113"/>
                    </a:lnTo>
                    <a:lnTo>
                      <a:pt x="450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8F76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8" name="Google Shape;21148;p38"/>
              <p:cNvSpPr/>
              <p:nvPr/>
            </p:nvSpPr>
            <p:spPr>
              <a:xfrm>
                <a:off x="281675" y="1573900"/>
                <a:ext cx="42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5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0" y="225"/>
                    </a:lnTo>
                    <a:lnTo>
                      <a:pt x="169" y="225"/>
                    </a:lnTo>
                    <a:lnTo>
                      <a:pt x="169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E77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9" name="Google Shape;21149;p38"/>
              <p:cNvSpPr/>
              <p:nvPr/>
            </p:nvSpPr>
            <p:spPr>
              <a:xfrm>
                <a:off x="292925" y="15556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2" y="113"/>
                    </a:lnTo>
                    <a:lnTo>
                      <a:pt x="112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F76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0" name="Google Shape;21150;p38"/>
              <p:cNvSpPr/>
              <p:nvPr/>
            </p:nvSpPr>
            <p:spPr>
              <a:xfrm>
                <a:off x="298525" y="1555625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F76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1" name="Google Shape;21151;p38"/>
              <p:cNvSpPr/>
              <p:nvPr/>
            </p:nvSpPr>
            <p:spPr>
              <a:xfrm>
                <a:off x="287300" y="15753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2" name="Google Shape;21152;p38"/>
              <p:cNvSpPr/>
              <p:nvPr/>
            </p:nvSpPr>
            <p:spPr>
              <a:xfrm>
                <a:off x="288700" y="1527525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0" y="225"/>
                    </a:lnTo>
                    <a:lnTo>
                      <a:pt x="57" y="225"/>
                    </a:lnTo>
                    <a:lnTo>
                      <a:pt x="113" y="169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3" name="Google Shape;21153;p38"/>
              <p:cNvSpPr/>
              <p:nvPr/>
            </p:nvSpPr>
            <p:spPr>
              <a:xfrm>
                <a:off x="285875" y="152330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4" name="Google Shape;21154;p38"/>
              <p:cNvSpPr/>
              <p:nvPr/>
            </p:nvSpPr>
            <p:spPr>
              <a:xfrm>
                <a:off x="277450" y="15008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5" name="Google Shape;21155;p38"/>
              <p:cNvSpPr/>
              <p:nvPr/>
            </p:nvSpPr>
            <p:spPr>
              <a:xfrm>
                <a:off x="283075" y="15036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6" name="Google Shape;21156;p38"/>
              <p:cNvSpPr/>
              <p:nvPr/>
            </p:nvSpPr>
            <p:spPr>
              <a:xfrm>
                <a:off x="294325" y="15247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7" name="Google Shape;21157;p38"/>
              <p:cNvSpPr/>
              <p:nvPr/>
            </p:nvSpPr>
            <p:spPr>
              <a:xfrm>
                <a:off x="294325" y="15233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F76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8" name="Google Shape;21158;p38"/>
              <p:cNvSpPr/>
              <p:nvPr/>
            </p:nvSpPr>
            <p:spPr>
              <a:xfrm>
                <a:off x="295725" y="152330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57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57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9" name="Google Shape;21159;p38"/>
              <p:cNvSpPr/>
              <p:nvPr/>
            </p:nvSpPr>
            <p:spPr>
              <a:xfrm>
                <a:off x="306975" y="1278800"/>
                <a:ext cx="168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732" extrusionOk="0">
                    <a:moveTo>
                      <a:pt x="450" y="1"/>
                    </a:moveTo>
                    <a:lnTo>
                      <a:pt x="337" y="113"/>
                    </a:lnTo>
                    <a:lnTo>
                      <a:pt x="225" y="170"/>
                    </a:lnTo>
                    <a:lnTo>
                      <a:pt x="169" y="282"/>
                    </a:lnTo>
                    <a:lnTo>
                      <a:pt x="112" y="394"/>
                    </a:lnTo>
                    <a:lnTo>
                      <a:pt x="112" y="507"/>
                    </a:lnTo>
                    <a:lnTo>
                      <a:pt x="56" y="563"/>
                    </a:lnTo>
                    <a:lnTo>
                      <a:pt x="0" y="619"/>
                    </a:lnTo>
                    <a:lnTo>
                      <a:pt x="0" y="732"/>
                    </a:lnTo>
                    <a:lnTo>
                      <a:pt x="112" y="732"/>
                    </a:lnTo>
                    <a:lnTo>
                      <a:pt x="506" y="619"/>
                    </a:lnTo>
                    <a:lnTo>
                      <a:pt x="562" y="563"/>
                    </a:lnTo>
                    <a:lnTo>
                      <a:pt x="675" y="451"/>
                    </a:lnTo>
                    <a:lnTo>
                      <a:pt x="675" y="394"/>
                    </a:lnTo>
                    <a:lnTo>
                      <a:pt x="618" y="282"/>
                    </a:lnTo>
                    <a:lnTo>
                      <a:pt x="506" y="113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0" name="Google Shape;21160;p38"/>
              <p:cNvSpPr/>
              <p:nvPr/>
            </p:nvSpPr>
            <p:spPr>
              <a:xfrm>
                <a:off x="295725" y="1308325"/>
                <a:ext cx="84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50" extrusionOk="0">
                    <a:moveTo>
                      <a:pt x="0" y="0"/>
                    </a:moveTo>
                    <a:lnTo>
                      <a:pt x="0" y="281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113" y="225"/>
                    </a:lnTo>
                    <a:lnTo>
                      <a:pt x="113" y="169"/>
                    </a:lnTo>
                    <a:lnTo>
                      <a:pt x="225" y="113"/>
                    </a:lnTo>
                    <a:lnTo>
                      <a:pt x="338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1" name="Google Shape;21161;p38"/>
              <p:cNvSpPr/>
              <p:nvPr/>
            </p:nvSpPr>
            <p:spPr>
              <a:xfrm>
                <a:off x="295725" y="1291450"/>
                <a:ext cx="1127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14" extrusionOk="0">
                    <a:moveTo>
                      <a:pt x="0" y="1"/>
                    </a:moveTo>
                    <a:lnTo>
                      <a:pt x="225" y="113"/>
                    </a:lnTo>
                    <a:lnTo>
                      <a:pt x="450" y="113"/>
                    </a:lnTo>
                    <a:lnTo>
                      <a:pt x="338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2" name="Google Shape;21162;p38"/>
              <p:cNvSpPr/>
              <p:nvPr/>
            </p:nvSpPr>
            <p:spPr>
              <a:xfrm>
                <a:off x="301350" y="130550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0" y="1"/>
                    </a:moveTo>
                    <a:lnTo>
                      <a:pt x="113" y="169"/>
                    </a:lnTo>
                    <a:lnTo>
                      <a:pt x="169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3" name="Google Shape;21163;p38"/>
              <p:cNvSpPr/>
              <p:nvPr/>
            </p:nvSpPr>
            <p:spPr>
              <a:xfrm>
                <a:off x="288700" y="11284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4" name="Google Shape;21164;p38"/>
              <p:cNvSpPr/>
              <p:nvPr/>
            </p:nvSpPr>
            <p:spPr>
              <a:xfrm>
                <a:off x="298525" y="103992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27A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5" name="Google Shape;21165;p38"/>
              <p:cNvSpPr/>
              <p:nvPr/>
            </p:nvSpPr>
            <p:spPr>
              <a:xfrm>
                <a:off x="306975" y="10427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7A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6" name="Google Shape;21166;p38"/>
              <p:cNvSpPr/>
              <p:nvPr/>
            </p:nvSpPr>
            <p:spPr>
              <a:xfrm>
                <a:off x="363175" y="1544375"/>
                <a:ext cx="29525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4498" extrusionOk="0">
                    <a:moveTo>
                      <a:pt x="225" y="1"/>
                    </a:moveTo>
                    <a:lnTo>
                      <a:pt x="113" y="113"/>
                    </a:lnTo>
                    <a:lnTo>
                      <a:pt x="57" y="226"/>
                    </a:lnTo>
                    <a:lnTo>
                      <a:pt x="57" y="394"/>
                    </a:lnTo>
                    <a:lnTo>
                      <a:pt x="113" y="619"/>
                    </a:lnTo>
                    <a:lnTo>
                      <a:pt x="169" y="788"/>
                    </a:lnTo>
                    <a:lnTo>
                      <a:pt x="113" y="900"/>
                    </a:lnTo>
                    <a:lnTo>
                      <a:pt x="57" y="1069"/>
                    </a:lnTo>
                    <a:lnTo>
                      <a:pt x="57" y="1294"/>
                    </a:lnTo>
                    <a:lnTo>
                      <a:pt x="57" y="1631"/>
                    </a:lnTo>
                    <a:lnTo>
                      <a:pt x="57" y="1968"/>
                    </a:lnTo>
                    <a:lnTo>
                      <a:pt x="57" y="2249"/>
                    </a:lnTo>
                    <a:lnTo>
                      <a:pt x="57" y="2530"/>
                    </a:lnTo>
                    <a:lnTo>
                      <a:pt x="0" y="2811"/>
                    </a:lnTo>
                    <a:lnTo>
                      <a:pt x="0" y="2867"/>
                    </a:lnTo>
                    <a:lnTo>
                      <a:pt x="57" y="2980"/>
                    </a:lnTo>
                    <a:lnTo>
                      <a:pt x="113" y="3148"/>
                    </a:lnTo>
                    <a:lnTo>
                      <a:pt x="113" y="3261"/>
                    </a:lnTo>
                    <a:lnTo>
                      <a:pt x="169" y="3317"/>
                    </a:lnTo>
                    <a:lnTo>
                      <a:pt x="281" y="3373"/>
                    </a:lnTo>
                    <a:lnTo>
                      <a:pt x="225" y="3486"/>
                    </a:lnTo>
                    <a:lnTo>
                      <a:pt x="169" y="3598"/>
                    </a:lnTo>
                    <a:lnTo>
                      <a:pt x="225" y="3823"/>
                    </a:lnTo>
                    <a:lnTo>
                      <a:pt x="281" y="3767"/>
                    </a:lnTo>
                    <a:lnTo>
                      <a:pt x="338" y="3710"/>
                    </a:lnTo>
                    <a:lnTo>
                      <a:pt x="394" y="3654"/>
                    </a:lnTo>
                    <a:lnTo>
                      <a:pt x="562" y="3654"/>
                    </a:lnTo>
                    <a:lnTo>
                      <a:pt x="562" y="3710"/>
                    </a:lnTo>
                    <a:lnTo>
                      <a:pt x="506" y="3823"/>
                    </a:lnTo>
                    <a:lnTo>
                      <a:pt x="450" y="3935"/>
                    </a:lnTo>
                    <a:lnTo>
                      <a:pt x="506" y="3991"/>
                    </a:lnTo>
                    <a:lnTo>
                      <a:pt x="562" y="4104"/>
                    </a:lnTo>
                    <a:lnTo>
                      <a:pt x="562" y="4160"/>
                    </a:lnTo>
                    <a:lnTo>
                      <a:pt x="506" y="4272"/>
                    </a:lnTo>
                    <a:lnTo>
                      <a:pt x="450" y="4329"/>
                    </a:lnTo>
                    <a:lnTo>
                      <a:pt x="394" y="4385"/>
                    </a:lnTo>
                    <a:lnTo>
                      <a:pt x="450" y="4441"/>
                    </a:lnTo>
                    <a:lnTo>
                      <a:pt x="506" y="4497"/>
                    </a:lnTo>
                    <a:lnTo>
                      <a:pt x="731" y="4497"/>
                    </a:lnTo>
                    <a:lnTo>
                      <a:pt x="787" y="4272"/>
                    </a:lnTo>
                    <a:lnTo>
                      <a:pt x="956" y="4048"/>
                    </a:lnTo>
                    <a:lnTo>
                      <a:pt x="900" y="3991"/>
                    </a:lnTo>
                    <a:lnTo>
                      <a:pt x="787" y="4048"/>
                    </a:lnTo>
                    <a:lnTo>
                      <a:pt x="731" y="3991"/>
                    </a:lnTo>
                    <a:lnTo>
                      <a:pt x="731" y="3935"/>
                    </a:lnTo>
                    <a:lnTo>
                      <a:pt x="731" y="3879"/>
                    </a:lnTo>
                    <a:lnTo>
                      <a:pt x="731" y="3823"/>
                    </a:lnTo>
                    <a:lnTo>
                      <a:pt x="900" y="3710"/>
                    </a:lnTo>
                    <a:lnTo>
                      <a:pt x="1012" y="3767"/>
                    </a:lnTo>
                    <a:lnTo>
                      <a:pt x="1068" y="3767"/>
                    </a:lnTo>
                    <a:lnTo>
                      <a:pt x="1181" y="3710"/>
                    </a:lnTo>
                    <a:lnTo>
                      <a:pt x="1181" y="3654"/>
                    </a:lnTo>
                    <a:lnTo>
                      <a:pt x="1181" y="3429"/>
                    </a:lnTo>
                    <a:lnTo>
                      <a:pt x="1012" y="2867"/>
                    </a:lnTo>
                    <a:lnTo>
                      <a:pt x="956" y="2755"/>
                    </a:lnTo>
                    <a:lnTo>
                      <a:pt x="900" y="2699"/>
                    </a:lnTo>
                    <a:lnTo>
                      <a:pt x="900" y="2586"/>
                    </a:lnTo>
                    <a:lnTo>
                      <a:pt x="843" y="2249"/>
                    </a:lnTo>
                    <a:lnTo>
                      <a:pt x="843" y="2080"/>
                    </a:lnTo>
                    <a:lnTo>
                      <a:pt x="731" y="1968"/>
                    </a:lnTo>
                    <a:lnTo>
                      <a:pt x="843" y="1743"/>
                    </a:lnTo>
                    <a:lnTo>
                      <a:pt x="900" y="1631"/>
                    </a:lnTo>
                    <a:lnTo>
                      <a:pt x="900" y="1518"/>
                    </a:lnTo>
                    <a:lnTo>
                      <a:pt x="900" y="1350"/>
                    </a:lnTo>
                    <a:lnTo>
                      <a:pt x="956" y="1294"/>
                    </a:lnTo>
                    <a:lnTo>
                      <a:pt x="956" y="1181"/>
                    </a:lnTo>
                    <a:lnTo>
                      <a:pt x="843" y="1069"/>
                    </a:lnTo>
                    <a:lnTo>
                      <a:pt x="843" y="956"/>
                    </a:lnTo>
                    <a:lnTo>
                      <a:pt x="843" y="844"/>
                    </a:lnTo>
                    <a:lnTo>
                      <a:pt x="900" y="731"/>
                    </a:lnTo>
                    <a:lnTo>
                      <a:pt x="1012" y="675"/>
                    </a:lnTo>
                    <a:lnTo>
                      <a:pt x="1012" y="619"/>
                    </a:lnTo>
                    <a:lnTo>
                      <a:pt x="956" y="563"/>
                    </a:lnTo>
                    <a:lnTo>
                      <a:pt x="900" y="507"/>
                    </a:lnTo>
                    <a:lnTo>
                      <a:pt x="843" y="450"/>
                    </a:lnTo>
                    <a:lnTo>
                      <a:pt x="787" y="338"/>
                    </a:lnTo>
                    <a:lnTo>
                      <a:pt x="731" y="226"/>
                    </a:lnTo>
                    <a:lnTo>
                      <a:pt x="731" y="113"/>
                    </a:lnTo>
                    <a:lnTo>
                      <a:pt x="731" y="57"/>
                    </a:lnTo>
                    <a:lnTo>
                      <a:pt x="394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626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7" name="Google Shape;21167;p38"/>
              <p:cNvSpPr/>
              <p:nvPr/>
            </p:nvSpPr>
            <p:spPr>
              <a:xfrm>
                <a:off x="382850" y="1609025"/>
                <a:ext cx="2390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631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169" y="225"/>
                    </a:lnTo>
                    <a:lnTo>
                      <a:pt x="113" y="338"/>
                    </a:lnTo>
                    <a:lnTo>
                      <a:pt x="113" y="394"/>
                    </a:lnTo>
                    <a:lnTo>
                      <a:pt x="225" y="562"/>
                    </a:lnTo>
                    <a:lnTo>
                      <a:pt x="225" y="731"/>
                    </a:lnTo>
                    <a:lnTo>
                      <a:pt x="281" y="900"/>
                    </a:lnTo>
                    <a:lnTo>
                      <a:pt x="337" y="1068"/>
                    </a:lnTo>
                    <a:lnTo>
                      <a:pt x="337" y="1124"/>
                    </a:lnTo>
                    <a:lnTo>
                      <a:pt x="281" y="1181"/>
                    </a:lnTo>
                    <a:lnTo>
                      <a:pt x="394" y="1293"/>
                    </a:lnTo>
                    <a:lnTo>
                      <a:pt x="506" y="1349"/>
                    </a:lnTo>
                    <a:lnTo>
                      <a:pt x="562" y="1293"/>
                    </a:lnTo>
                    <a:lnTo>
                      <a:pt x="675" y="1293"/>
                    </a:lnTo>
                    <a:lnTo>
                      <a:pt x="562" y="1349"/>
                    </a:lnTo>
                    <a:lnTo>
                      <a:pt x="450" y="1462"/>
                    </a:lnTo>
                    <a:lnTo>
                      <a:pt x="450" y="1574"/>
                    </a:lnTo>
                    <a:lnTo>
                      <a:pt x="562" y="1630"/>
                    </a:lnTo>
                    <a:lnTo>
                      <a:pt x="675" y="1630"/>
                    </a:lnTo>
                    <a:lnTo>
                      <a:pt x="731" y="1574"/>
                    </a:lnTo>
                    <a:lnTo>
                      <a:pt x="843" y="1462"/>
                    </a:lnTo>
                    <a:lnTo>
                      <a:pt x="899" y="1405"/>
                    </a:lnTo>
                    <a:lnTo>
                      <a:pt x="899" y="1293"/>
                    </a:lnTo>
                    <a:lnTo>
                      <a:pt x="956" y="1068"/>
                    </a:lnTo>
                    <a:lnTo>
                      <a:pt x="675" y="1012"/>
                    </a:lnTo>
                    <a:lnTo>
                      <a:pt x="506" y="787"/>
                    </a:lnTo>
                    <a:lnTo>
                      <a:pt x="450" y="731"/>
                    </a:lnTo>
                    <a:lnTo>
                      <a:pt x="562" y="675"/>
                    </a:lnTo>
                    <a:lnTo>
                      <a:pt x="618" y="675"/>
                    </a:lnTo>
                    <a:lnTo>
                      <a:pt x="618" y="619"/>
                    </a:lnTo>
                    <a:lnTo>
                      <a:pt x="562" y="562"/>
                    </a:lnTo>
                    <a:lnTo>
                      <a:pt x="394" y="562"/>
                    </a:lnTo>
                    <a:lnTo>
                      <a:pt x="337" y="450"/>
                    </a:lnTo>
                    <a:lnTo>
                      <a:pt x="394" y="225"/>
                    </a:lnTo>
                    <a:lnTo>
                      <a:pt x="394" y="113"/>
                    </a:lnTo>
                    <a:lnTo>
                      <a:pt x="281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370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8" name="Google Shape;21168;p38"/>
              <p:cNvSpPr/>
              <p:nvPr/>
            </p:nvSpPr>
            <p:spPr>
              <a:xfrm>
                <a:off x="381425" y="1593575"/>
                <a:ext cx="70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283" h="619" extrusionOk="0">
                    <a:moveTo>
                      <a:pt x="1" y="0"/>
                    </a:moveTo>
                    <a:lnTo>
                      <a:pt x="57" y="225"/>
                    </a:lnTo>
                    <a:lnTo>
                      <a:pt x="57" y="337"/>
                    </a:lnTo>
                    <a:lnTo>
                      <a:pt x="57" y="450"/>
                    </a:lnTo>
                    <a:lnTo>
                      <a:pt x="57" y="506"/>
                    </a:lnTo>
                    <a:lnTo>
                      <a:pt x="57" y="562"/>
                    </a:lnTo>
                    <a:lnTo>
                      <a:pt x="170" y="618"/>
                    </a:lnTo>
                    <a:lnTo>
                      <a:pt x="226" y="450"/>
                    </a:lnTo>
                    <a:lnTo>
                      <a:pt x="282" y="337"/>
                    </a:lnTo>
                    <a:lnTo>
                      <a:pt x="226" y="225"/>
                    </a:lnTo>
                    <a:lnTo>
                      <a:pt x="170" y="1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370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9" name="Google Shape;21169;p38"/>
              <p:cNvSpPr/>
              <p:nvPr/>
            </p:nvSpPr>
            <p:spPr>
              <a:xfrm>
                <a:off x="406725" y="160480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113" y="169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0" name="Google Shape;21170;p38"/>
              <p:cNvSpPr/>
              <p:nvPr/>
            </p:nvSpPr>
            <p:spPr>
              <a:xfrm>
                <a:off x="410950" y="16188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1" name="Google Shape;21171;p38"/>
              <p:cNvSpPr/>
              <p:nvPr/>
            </p:nvSpPr>
            <p:spPr>
              <a:xfrm>
                <a:off x="408125" y="16413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112"/>
                    </a:moveTo>
                    <a:lnTo>
                      <a:pt x="57" y="11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112"/>
                    </a:lnTo>
                    <a:lnTo>
                      <a:pt x="57" y="112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2" name="Google Shape;21172;p38"/>
              <p:cNvSpPr/>
              <p:nvPr/>
            </p:nvSpPr>
            <p:spPr>
              <a:xfrm>
                <a:off x="395500" y="1648375"/>
                <a:ext cx="562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675" extrusionOk="0">
                    <a:moveTo>
                      <a:pt x="225" y="0"/>
                    </a:moveTo>
                    <a:lnTo>
                      <a:pt x="56" y="56"/>
                    </a:lnTo>
                    <a:lnTo>
                      <a:pt x="0" y="337"/>
                    </a:lnTo>
                    <a:lnTo>
                      <a:pt x="0" y="450"/>
                    </a:lnTo>
                    <a:lnTo>
                      <a:pt x="56" y="506"/>
                    </a:lnTo>
                    <a:lnTo>
                      <a:pt x="112" y="562"/>
                    </a:lnTo>
                    <a:lnTo>
                      <a:pt x="112" y="675"/>
                    </a:lnTo>
                    <a:lnTo>
                      <a:pt x="225" y="618"/>
                    </a:lnTo>
                    <a:lnTo>
                      <a:pt x="225" y="562"/>
                    </a:lnTo>
                    <a:lnTo>
                      <a:pt x="225" y="506"/>
                    </a:lnTo>
                    <a:lnTo>
                      <a:pt x="169" y="450"/>
                    </a:lnTo>
                    <a:lnTo>
                      <a:pt x="169" y="337"/>
                    </a:lnTo>
                    <a:lnTo>
                      <a:pt x="225" y="112"/>
                    </a:lnTo>
                    <a:lnTo>
                      <a:pt x="225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626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3" name="Google Shape;21173;p38"/>
              <p:cNvSpPr/>
              <p:nvPr/>
            </p:nvSpPr>
            <p:spPr>
              <a:xfrm>
                <a:off x="439050" y="16441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4" name="Google Shape;21174;p38"/>
              <p:cNvSpPr/>
              <p:nvPr/>
            </p:nvSpPr>
            <p:spPr>
              <a:xfrm>
                <a:off x="433425" y="16441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5" name="Google Shape;21175;p38"/>
              <p:cNvSpPr/>
              <p:nvPr/>
            </p:nvSpPr>
            <p:spPr>
              <a:xfrm>
                <a:off x="325225" y="1586525"/>
                <a:ext cx="14075" cy="1410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564" extrusionOk="0">
                    <a:moveTo>
                      <a:pt x="226" y="1"/>
                    </a:moveTo>
                    <a:lnTo>
                      <a:pt x="226" y="57"/>
                    </a:lnTo>
                    <a:lnTo>
                      <a:pt x="226" y="113"/>
                    </a:lnTo>
                    <a:lnTo>
                      <a:pt x="226" y="226"/>
                    </a:lnTo>
                    <a:lnTo>
                      <a:pt x="169" y="282"/>
                    </a:lnTo>
                    <a:lnTo>
                      <a:pt x="1" y="451"/>
                    </a:lnTo>
                    <a:lnTo>
                      <a:pt x="113" y="563"/>
                    </a:lnTo>
                    <a:lnTo>
                      <a:pt x="338" y="394"/>
                    </a:lnTo>
                    <a:lnTo>
                      <a:pt x="507" y="282"/>
                    </a:lnTo>
                    <a:lnTo>
                      <a:pt x="563" y="113"/>
                    </a:lnTo>
                    <a:lnTo>
                      <a:pt x="394" y="113"/>
                    </a:lnTo>
                    <a:lnTo>
                      <a:pt x="282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6" name="Google Shape;21176;p38"/>
              <p:cNvSpPr/>
              <p:nvPr/>
            </p:nvSpPr>
            <p:spPr>
              <a:xfrm>
                <a:off x="319600" y="16258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7" name="Google Shape;21177;p38"/>
              <p:cNvSpPr/>
              <p:nvPr/>
            </p:nvSpPr>
            <p:spPr>
              <a:xfrm>
                <a:off x="330850" y="1573900"/>
                <a:ext cx="112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619" extrusionOk="0">
                    <a:moveTo>
                      <a:pt x="1" y="0"/>
                    </a:moveTo>
                    <a:lnTo>
                      <a:pt x="1" y="225"/>
                    </a:lnTo>
                    <a:lnTo>
                      <a:pt x="113" y="394"/>
                    </a:lnTo>
                    <a:lnTo>
                      <a:pt x="338" y="618"/>
                    </a:lnTo>
                    <a:lnTo>
                      <a:pt x="450" y="618"/>
                    </a:lnTo>
                    <a:lnTo>
                      <a:pt x="450" y="562"/>
                    </a:lnTo>
                    <a:lnTo>
                      <a:pt x="282" y="28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8" name="Google Shape;21178;p38"/>
              <p:cNvSpPr/>
              <p:nvPr/>
            </p:nvSpPr>
            <p:spPr>
              <a:xfrm>
                <a:off x="325225" y="156967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226" y="169"/>
                    </a:lnTo>
                    <a:lnTo>
                      <a:pt x="226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9" name="Google Shape;21179;p38"/>
              <p:cNvSpPr/>
              <p:nvPr/>
            </p:nvSpPr>
            <p:spPr>
              <a:xfrm>
                <a:off x="285875" y="157950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8E77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0" name="Google Shape;21180;p38"/>
              <p:cNvSpPr/>
              <p:nvPr/>
            </p:nvSpPr>
            <p:spPr>
              <a:xfrm>
                <a:off x="290100" y="15767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1" name="Google Shape;21181;p38"/>
              <p:cNvSpPr/>
              <p:nvPr/>
            </p:nvSpPr>
            <p:spPr>
              <a:xfrm>
                <a:off x="340700" y="1673650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69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A78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2" name="Google Shape;21182;p38"/>
              <p:cNvSpPr/>
              <p:nvPr/>
            </p:nvSpPr>
            <p:spPr>
              <a:xfrm>
                <a:off x="370200" y="1214175"/>
                <a:ext cx="35150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50" extrusionOk="0">
                    <a:moveTo>
                      <a:pt x="506" y="0"/>
                    </a:moveTo>
                    <a:lnTo>
                      <a:pt x="338" y="113"/>
                    </a:lnTo>
                    <a:lnTo>
                      <a:pt x="338" y="225"/>
                    </a:lnTo>
                    <a:lnTo>
                      <a:pt x="338" y="282"/>
                    </a:lnTo>
                    <a:lnTo>
                      <a:pt x="338" y="338"/>
                    </a:lnTo>
                    <a:lnTo>
                      <a:pt x="281" y="394"/>
                    </a:lnTo>
                    <a:lnTo>
                      <a:pt x="225" y="450"/>
                    </a:lnTo>
                    <a:lnTo>
                      <a:pt x="57" y="450"/>
                    </a:lnTo>
                    <a:lnTo>
                      <a:pt x="0" y="506"/>
                    </a:lnTo>
                    <a:lnTo>
                      <a:pt x="0" y="619"/>
                    </a:lnTo>
                    <a:lnTo>
                      <a:pt x="0" y="731"/>
                    </a:lnTo>
                    <a:lnTo>
                      <a:pt x="0" y="900"/>
                    </a:lnTo>
                    <a:lnTo>
                      <a:pt x="57" y="1012"/>
                    </a:lnTo>
                    <a:lnTo>
                      <a:pt x="169" y="1125"/>
                    </a:lnTo>
                    <a:lnTo>
                      <a:pt x="338" y="1125"/>
                    </a:lnTo>
                    <a:lnTo>
                      <a:pt x="506" y="1181"/>
                    </a:lnTo>
                    <a:lnTo>
                      <a:pt x="619" y="1237"/>
                    </a:lnTo>
                    <a:lnTo>
                      <a:pt x="900" y="1349"/>
                    </a:lnTo>
                    <a:lnTo>
                      <a:pt x="956" y="1349"/>
                    </a:lnTo>
                    <a:lnTo>
                      <a:pt x="956" y="1181"/>
                    </a:lnTo>
                    <a:lnTo>
                      <a:pt x="1068" y="1181"/>
                    </a:lnTo>
                    <a:lnTo>
                      <a:pt x="1181" y="1237"/>
                    </a:lnTo>
                    <a:lnTo>
                      <a:pt x="1349" y="1237"/>
                    </a:lnTo>
                    <a:lnTo>
                      <a:pt x="1405" y="1181"/>
                    </a:lnTo>
                    <a:lnTo>
                      <a:pt x="1349" y="1125"/>
                    </a:lnTo>
                    <a:lnTo>
                      <a:pt x="1293" y="1068"/>
                    </a:lnTo>
                    <a:lnTo>
                      <a:pt x="1349" y="956"/>
                    </a:lnTo>
                    <a:lnTo>
                      <a:pt x="1405" y="844"/>
                    </a:lnTo>
                    <a:lnTo>
                      <a:pt x="1405" y="787"/>
                    </a:lnTo>
                    <a:lnTo>
                      <a:pt x="1349" y="731"/>
                    </a:lnTo>
                    <a:lnTo>
                      <a:pt x="1237" y="675"/>
                    </a:lnTo>
                    <a:lnTo>
                      <a:pt x="956" y="563"/>
                    </a:lnTo>
                    <a:lnTo>
                      <a:pt x="843" y="450"/>
                    </a:lnTo>
                    <a:lnTo>
                      <a:pt x="731" y="338"/>
                    </a:lnTo>
                    <a:lnTo>
                      <a:pt x="675" y="169"/>
                    </a:lnTo>
                    <a:lnTo>
                      <a:pt x="619" y="57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857D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3" name="Google Shape;21183;p38"/>
              <p:cNvSpPr/>
              <p:nvPr/>
            </p:nvSpPr>
            <p:spPr>
              <a:xfrm>
                <a:off x="371600" y="1188875"/>
                <a:ext cx="2532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350" extrusionOk="0">
                    <a:moveTo>
                      <a:pt x="787" y="1"/>
                    </a:moveTo>
                    <a:lnTo>
                      <a:pt x="787" y="57"/>
                    </a:lnTo>
                    <a:lnTo>
                      <a:pt x="675" y="169"/>
                    </a:lnTo>
                    <a:lnTo>
                      <a:pt x="563" y="226"/>
                    </a:lnTo>
                    <a:lnTo>
                      <a:pt x="394" y="282"/>
                    </a:lnTo>
                    <a:lnTo>
                      <a:pt x="450" y="450"/>
                    </a:lnTo>
                    <a:lnTo>
                      <a:pt x="394" y="507"/>
                    </a:lnTo>
                    <a:lnTo>
                      <a:pt x="338" y="563"/>
                    </a:lnTo>
                    <a:lnTo>
                      <a:pt x="225" y="675"/>
                    </a:lnTo>
                    <a:lnTo>
                      <a:pt x="113" y="731"/>
                    </a:lnTo>
                    <a:lnTo>
                      <a:pt x="57" y="731"/>
                    </a:lnTo>
                    <a:lnTo>
                      <a:pt x="1" y="788"/>
                    </a:lnTo>
                    <a:lnTo>
                      <a:pt x="1" y="844"/>
                    </a:lnTo>
                    <a:lnTo>
                      <a:pt x="57" y="956"/>
                    </a:lnTo>
                    <a:lnTo>
                      <a:pt x="282" y="1125"/>
                    </a:lnTo>
                    <a:lnTo>
                      <a:pt x="450" y="1125"/>
                    </a:lnTo>
                    <a:lnTo>
                      <a:pt x="563" y="1237"/>
                    </a:lnTo>
                    <a:lnTo>
                      <a:pt x="675" y="1350"/>
                    </a:lnTo>
                    <a:lnTo>
                      <a:pt x="1012" y="1181"/>
                    </a:lnTo>
                    <a:lnTo>
                      <a:pt x="900" y="1069"/>
                    </a:lnTo>
                    <a:lnTo>
                      <a:pt x="787" y="1012"/>
                    </a:lnTo>
                    <a:lnTo>
                      <a:pt x="787" y="956"/>
                    </a:lnTo>
                    <a:lnTo>
                      <a:pt x="731" y="900"/>
                    </a:lnTo>
                    <a:lnTo>
                      <a:pt x="787" y="844"/>
                    </a:lnTo>
                    <a:lnTo>
                      <a:pt x="844" y="844"/>
                    </a:lnTo>
                    <a:lnTo>
                      <a:pt x="956" y="788"/>
                    </a:lnTo>
                    <a:lnTo>
                      <a:pt x="1012" y="731"/>
                    </a:lnTo>
                    <a:lnTo>
                      <a:pt x="844" y="731"/>
                    </a:lnTo>
                    <a:lnTo>
                      <a:pt x="619" y="788"/>
                    </a:lnTo>
                    <a:lnTo>
                      <a:pt x="563" y="788"/>
                    </a:lnTo>
                    <a:lnTo>
                      <a:pt x="506" y="731"/>
                    </a:lnTo>
                    <a:lnTo>
                      <a:pt x="787" y="563"/>
                    </a:lnTo>
                    <a:lnTo>
                      <a:pt x="844" y="282"/>
                    </a:lnTo>
                    <a:lnTo>
                      <a:pt x="1012" y="57"/>
                    </a:lnTo>
                    <a:lnTo>
                      <a:pt x="844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4" name="Google Shape;21184;p38"/>
              <p:cNvSpPr/>
              <p:nvPr/>
            </p:nvSpPr>
            <p:spPr>
              <a:xfrm>
                <a:off x="391275" y="1247900"/>
                <a:ext cx="1830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5" extrusionOk="0">
                    <a:moveTo>
                      <a:pt x="113" y="0"/>
                    </a:moveTo>
                    <a:lnTo>
                      <a:pt x="57" y="57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0" y="338"/>
                    </a:lnTo>
                    <a:lnTo>
                      <a:pt x="57" y="506"/>
                    </a:lnTo>
                    <a:lnTo>
                      <a:pt x="169" y="619"/>
                    </a:lnTo>
                    <a:lnTo>
                      <a:pt x="338" y="675"/>
                    </a:lnTo>
                    <a:lnTo>
                      <a:pt x="619" y="675"/>
                    </a:lnTo>
                    <a:lnTo>
                      <a:pt x="675" y="562"/>
                    </a:lnTo>
                    <a:lnTo>
                      <a:pt x="675" y="506"/>
                    </a:lnTo>
                    <a:lnTo>
                      <a:pt x="731" y="338"/>
                    </a:lnTo>
                    <a:lnTo>
                      <a:pt x="731" y="225"/>
                    </a:lnTo>
                    <a:lnTo>
                      <a:pt x="731" y="113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857D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5" name="Google Shape;21185;p38"/>
              <p:cNvSpPr/>
              <p:nvPr/>
            </p:nvSpPr>
            <p:spPr>
              <a:xfrm>
                <a:off x="406725" y="1250700"/>
                <a:ext cx="98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39" extrusionOk="0">
                    <a:moveTo>
                      <a:pt x="113" y="1"/>
                    </a:moveTo>
                    <a:lnTo>
                      <a:pt x="57" y="113"/>
                    </a:lnTo>
                    <a:lnTo>
                      <a:pt x="1" y="282"/>
                    </a:lnTo>
                    <a:lnTo>
                      <a:pt x="113" y="338"/>
                    </a:lnTo>
                    <a:lnTo>
                      <a:pt x="226" y="338"/>
                    </a:lnTo>
                    <a:lnTo>
                      <a:pt x="338" y="282"/>
                    </a:lnTo>
                    <a:lnTo>
                      <a:pt x="394" y="113"/>
                    </a:lnTo>
                    <a:lnTo>
                      <a:pt x="338" y="57"/>
                    </a:lnTo>
                    <a:lnTo>
                      <a:pt x="226" y="113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6" name="Google Shape;21186;p38"/>
              <p:cNvSpPr/>
              <p:nvPr/>
            </p:nvSpPr>
            <p:spPr>
              <a:xfrm>
                <a:off x="441850" y="1243675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226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7" name="Google Shape;21187;p38"/>
              <p:cNvSpPr/>
              <p:nvPr/>
            </p:nvSpPr>
            <p:spPr>
              <a:xfrm>
                <a:off x="391275" y="12029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8" name="Google Shape;21188;p38"/>
              <p:cNvSpPr/>
              <p:nvPr/>
            </p:nvSpPr>
            <p:spPr>
              <a:xfrm>
                <a:off x="399700" y="1257725"/>
                <a:ext cx="3797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800" extrusionOk="0">
                    <a:moveTo>
                      <a:pt x="282" y="1"/>
                    </a:moveTo>
                    <a:lnTo>
                      <a:pt x="225" y="57"/>
                    </a:lnTo>
                    <a:lnTo>
                      <a:pt x="225" y="113"/>
                    </a:lnTo>
                    <a:lnTo>
                      <a:pt x="282" y="226"/>
                    </a:lnTo>
                    <a:lnTo>
                      <a:pt x="225" y="282"/>
                    </a:lnTo>
                    <a:lnTo>
                      <a:pt x="169" y="226"/>
                    </a:lnTo>
                    <a:lnTo>
                      <a:pt x="1" y="226"/>
                    </a:lnTo>
                    <a:lnTo>
                      <a:pt x="1" y="394"/>
                    </a:lnTo>
                    <a:lnTo>
                      <a:pt x="57" y="507"/>
                    </a:lnTo>
                    <a:lnTo>
                      <a:pt x="169" y="619"/>
                    </a:lnTo>
                    <a:lnTo>
                      <a:pt x="338" y="675"/>
                    </a:lnTo>
                    <a:lnTo>
                      <a:pt x="507" y="788"/>
                    </a:lnTo>
                    <a:lnTo>
                      <a:pt x="619" y="956"/>
                    </a:lnTo>
                    <a:lnTo>
                      <a:pt x="731" y="1125"/>
                    </a:lnTo>
                    <a:lnTo>
                      <a:pt x="731" y="1294"/>
                    </a:lnTo>
                    <a:lnTo>
                      <a:pt x="788" y="1462"/>
                    </a:lnTo>
                    <a:lnTo>
                      <a:pt x="900" y="1631"/>
                    </a:lnTo>
                    <a:lnTo>
                      <a:pt x="1069" y="1743"/>
                    </a:lnTo>
                    <a:lnTo>
                      <a:pt x="1125" y="1799"/>
                    </a:lnTo>
                    <a:lnTo>
                      <a:pt x="1293" y="1799"/>
                    </a:lnTo>
                    <a:lnTo>
                      <a:pt x="1406" y="1743"/>
                    </a:lnTo>
                    <a:lnTo>
                      <a:pt x="1518" y="1575"/>
                    </a:lnTo>
                    <a:lnTo>
                      <a:pt x="1406" y="1462"/>
                    </a:lnTo>
                    <a:lnTo>
                      <a:pt x="1350" y="1406"/>
                    </a:lnTo>
                    <a:lnTo>
                      <a:pt x="1293" y="1350"/>
                    </a:lnTo>
                    <a:lnTo>
                      <a:pt x="1181" y="1237"/>
                    </a:lnTo>
                    <a:lnTo>
                      <a:pt x="1069" y="1181"/>
                    </a:lnTo>
                    <a:lnTo>
                      <a:pt x="900" y="900"/>
                    </a:lnTo>
                    <a:lnTo>
                      <a:pt x="900" y="844"/>
                    </a:lnTo>
                    <a:lnTo>
                      <a:pt x="900" y="788"/>
                    </a:lnTo>
                    <a:lnTo>
                      <a:pt x="1012" y="619"/>
                    </a:lnTo>
                    <a:lnTo>
                      <a:pt x="956" y="563"/>
                    </a:lnTo>
                    <a:lnTo>
                      <a:pt x="900" y="507"/>
                    </a:lnTo>
                    <a:lnTo>
                      <a:pt x="844" y="507"/>
                    </a:lnTo>
                    <a:lnTo>
                      <a:pt x="788" y="451"/>
                    </a:lnTo>
                    <a:lnTo>
                      <a:pt x="675" y="338"/>
                    </a:lnTo>
                    <a:lnTo>
                      <a:pt x="675" y="226"/>
                    </a:lnTo>
                    <a:lnTo>
                      <a:pt x="563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17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9" name="Google Shape;21189;p38"/>
              <p:cNvSpPr/>
              <p:nvPr/>
            </p:nvSpPr>
            <p:spPr>
              <a:xfrm>
                <a:off x="409550" y="1257725"/>
                <a:ext cx="84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9" extrusionOk="0">
                    <a:moveTo>
                      <a:pt x="0" y="1"/>
                    </a:moveTo>
                    <a:lnTo>
                      <a:pt x="113" y="169"/>
                    </a:lnTo>
                    <a:lnTo>
                      <a:pt x="281" y="338"/>
                    </a:lnTo>
                    <a:lnTo>
                      <a:pt x="337" y="226"/>
                    </a:lnTo>
                    <a:lnTo>
                      <a:pt x="337" y="169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57D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0" name="Google Shape;21190;p38"/>
              <p:cNvSpPr/>
              <p:nvPr/>
            </p:nvSpPr>
            <p:spPr>
              <a:xfrm>
                <a:off x="443275" y="12661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113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E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1" name="Google Shape;21191;p38"/>
              <p:cNvSpPr/>
              <p:nvPr/>
            </p:nvSpPr>
            <p:spPr>
              <a:xfrm>
                <a:off x="453100" y="12619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2" name="Google Shape;21192;p38"/>
              <p:cNvSpPr/>
              <p:nvPr/>
            </p:nvSpPr>
            <p:spPr>
              <a:xfrm>
                <a:off x="416575" y="12661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857D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3" name="Google Shape;21193;p38"/>
              <p:cNvSpPr/>
              <p:nvPr/>
            </p:nvSpPr>
            <p:spPr>
              <a:xfrm>
                <a:off x="373000" y="1163600"/>
                <a:ext cx="140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38" extrusionOk="0">
                    <a:moveTo>
                      <a:pt x="226" y="0"/>
                    </a:moveTo>
                    <a:lnTo>
                      <a:pt x="169" y="113"/>
                    </a:lnTo>
                    <a:lnTo>
                      <a:pt x="113" y="169"/>
                    </a:lnTo>
                    <a:lnTo>
                      <a:pt x="1" y="337"/>
                    </a:lnTo>
                    <a:lnTo>
                      <a:pt x="507" y="337"/>
                    </a:lnTo>
                    <a:lnTo>
                      <a:pt x="563" y="281"/>
                    </a:lnTo>
                    <a:lnTo>
                      <a:pt x="450" y="281"/>
                    </a:lnTo>
                    <a:lnTo>
                      <a:pt x="450" y="225"/>
                    </a:lnTo>
                    <a:lnTo>
                      <a:pt x="394" y="113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4" name="Google Shape;21194;p38"/>
              <p:cNvSpPr/>
              <p:nvPr/>
            </p:nvSpPr>
            <p:spPr>
              <a:xfrm>
                <a:off x="374400" y="1174825"/>
                <a:ext cx="56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563" extrusionOk="0">
                    <a:moveTo>
                      <a:pt x="113" y="1"/>
                    </a:moveTo>
                    <a:lnTo>
                      <a:pt x="57" y="282"/>
                    </a:lnTo>
                    <a:lnTo>
                      <a:pt x="1" y="450"/>
                    </a:lnTo>
                    <a:lnTo>
                      <a:pt x="1" y="563"/>
                    </a:lnTo>
                    <a:lnTo>
                      <a:pt x="170" y="507"/>
                    </a:lnTo>
                    <a:lnTo>
                      <a:pt x="226" y="226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5" name="Google Shape;21195;p38"/>
              <p:cNvSpPr/>
              <p:nvPr/>
            </p:nvSpPr>
            <p:spPr>
              <a:xfrm>
                <a:off x="368800" y="1160775"/>
                <a:ext cx="98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26" extrusionOk="0">
                    <a:moveTo>
                      <a:pt x="56" y="1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113" y="226"/>
                    </a:lnTo>
                    <a:lnTo>
                      <a:pt x="169" y="226"/>
                    </a:lnTo>
                    <a:lnTo>
                      <a:pt x="394" y="113"/>
                    </a:lnTo>
                    <a:lnTo>
                      <a:pt x="281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6" name="Google Shape;21196;p38"/>
              <p:cNvSpPr/>
              <p:nvPr/>
            </p:nvSpPr>
            <p:spPr>
              <a:xfrm>
                <a:off x="371600" y="118887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7" name="Google Shape;21197;p38"/>
              <p:cNvSpPr/>
              <p:nvPr/>
            </p:nvSpPr>
            <p:spPr>
              <a:xfrm>
                <a:off x="377225" y="1193100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0" y="0"/>
                    </a:moveTo>
                    <a:lnTo>
                      <a:pt x="57" y="113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8" name="Google Shape;21198;p38"/>
              <p:cNvSpPr/>
              <p:nvPr/>
            </p:nvSpPr>
            <p:spPr>
              <a:xfrm>
                <a:off x="387050" y="116920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9" name="Google Shape;21199;p38"/>
              <p:cNvSpPr/>
              <p:nvPr/>
            </p:nvSpPr>
            <p:spPr>
              <a:xfrm>
                <a:off x="381425" y="11298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0" name="Google Shape;21200;p38"/>
              <p:cNvSpPr/>
              <p:nvPr/>
            </p:nvSpPr>
            <p:spPr>
              <a:xfrm>
                <a:off x="377225" y="11284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1" name="Google Shape;21201;p38"/>
              <p:cNvSpPr/>
              <p:nvPr/>
            </p:nvSpPr>
            <p:spPr>
              <a:xfrm>
                <a:off x="409550" y="15893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2" name="Google Shape;21202;p38"/>
              <p:cNvSpPr/>
              <p:nvPr/>
            </p:nvSpPr>
            <p:spPr>
              <a:xfrm>
                <a:off x="405325" y="15991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07B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3" name="Google Shape;21203;p38"/>
              <p:cNvSpPr/>
              <p:nvPr/>
            </p:nvSpPr>
            <p:spPr>
              <a:xfrm>
                <a:off x="413750" y="160620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4" name="Google Shape;21204;p38"/>
              <p:cNvSpPr/>
              <p:nvPr/>
            </p:nvSpPr>
            <p:spPr>
              <a:xfrm>
                <a:off x="389875" y="1308325"/>
                <a:ext cx="53425" cy="87150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3486" extrusionOk="0">
                    <a:moveTo>
                      <a:pt x="506" y="0"/>
                    </a:moveTo>
                    <a:lnTo>
                      <a:pt x="337" y="56"/>
                    </a:lnTo>
                    <a:lnTo>
                      <a:pt x="337" y="169"/>
                    </a:lnTo>
                    <a:lnTo>
                      <a:pt x="394" y="281"/>
                    </a:lnTo>
                    <a:lnTo>
                      <a:pt x="169" y="281"/>
                    </a:lnTo>
                    <a:lnTo>
                      <a:pt x="113" y="338"/>
                    </a:lnTo>
                    <a:lnTo>
                      <a:pt x="0" y="506"/>
                    </a:lnTo>
                    <a:lnTo>
                      <a:pt x="0" y="675"/>
                    </a:lnTo>
                    <a:lnTo>
                      <a:pt x="0" y="787"/>
                    </a:lnTo>
                    <a:lnTo>
                      <a:pt x="56" y="843"/>
                    </a:lnTo>
                    <a:lnTo>
                      <a:pt x="450" y="843"/>
                    </a:lnTo>
                    <a:lnTo>
                      <a:pt x="562" y="1124"/>
                    </a:lnTo>
                    <a:lnTo>
                      <a:pt x="618" y="1293"/>
                    </a:lnTo>
                    <a:lnTo>
                      <a:pt x="731" y="1349"/>
                    </a:lnTo>
                    <a:lnTo>
                      <a:pt x="843" y="1405"/>
                    </a:lnTo>
                    <a:lnTo>
                      <a:pt x="843" y="1462"/>
                    </a:lnTo>
                    <a:lnTo>
                      <a:pt x="900" y="1630"/>
                    </a:lnTo>
                    <a:lnTo>
                      <a:pt x="843" y="1743"/>
                    </a:lnTo>
                    <a:lnTo>
                      <a:pt x="843" y="1799"/>
                    </a:lnTo>
                    <a:lnTo>
                      <a:pt x="900" y="1855"/>
                    </a:lnTo>
                    <a:lnTo>
                      <a:pt x="956" y="1799"/>
                    </a:lnTo>
                    <a:lnTo>
                      <a:pt x="956" y="1686"/>
                    </a:lnTo>
                    <a:lnTo>
                      <a:pt x="1012" y="1630"/>
                    </a:lnTo>
                    <a:lnTo>
                      <a:pt x="1068" y="1686"/>
                    </a:lnTo>
                    <a:lnTo>
                      <a:pt x="1124" y="1743"/>
                    </a:lnTo>
                    <a:lnTo>
                      <a:pt x="1124" y="1855"/>
                    </a:lnTo>
                    <a:lnTo>
                      <a:pt x="1124" y="1911"/>
                    </a:lnTo>
                    <a:lnTo>
                      <a:pt x="1293" y="1967"/>
                    </a:lnTo>
                    <a:lnTo>
                      <a:pt x="1405" y="2024"/>
                    </a:lnTo>
                    <a:lnTo>
                      <a:pt x="1462" y="2136"/>
                    </a:lnTo>
                    <a:lnTo>
                      <a:pt x="1462" y="2305"/>
                    </a:lnTo>
                    <a:lnTo>
                      <a:pt x="1405" y="2361"/>
                    </a:lnTo>
                    <a:lnTo>
                      <a:pt x="1181" y="2361"/>
                    </a:lnTo>
                    <a:lnTo>
                      <a:pt x="1181" y="2417"/>
                    </a:lnTo>
                    <a:lnTo>
                      <a:pt x="1181" y="2586"/>
                    </a:lnTo>
                    <a:lnTo>
                      <a:pt x="1293" y="2698"/>
                    </a:lnTo>
                    <a:lnTo>
                      <a:pt x="1293" y="2811"/>
                    </a:lnTo>
                    <a:lnTo>
                      <a:pt x="1293" y="2867"/>
                    </a:lnTo>
                    <a:lnTo>
                      <a:pt x="1349" y="2923"/>
                    </a:lnTo>
                    <a:lnTo>
                      <a:pt x="1293" y="2923"/>
                    </a:lnTo>
                    <a:lnTo>
                      <a:pt x="1293" y="2979"/>
                    </a:lnTo>
                    <a:lnTo>
                      <a:pt x="1237" y="3485"/>
                    </a:lnTo>
                    <a:lnTo>
                      <a:pt x="1237" y="3485"/>
                    </a:lnTo>
                    <a:lnTo>
                      <a:pt x="1574" y="3204"/>
                    </a:lnTo>
                    <a:lnTo>
                      <a:pt x="1686" y="3148"/>
                    </a:lnTo>
                    <a:lnTo>
                      <a:pt x="1686" y="3092"/>
                    </a:lnTo>
                    <a:lnTo>
                      <a:pt x="1686" y="2923"/>
                    </a:lnTo>
                    <a:lnTo>
                      <a:pt x="1686" y="2811"/>
                    </a:lnTo>
                    <a:lnTo>
                      <a:pt x="1686" y="2698"/>
                    </a:lnTo>
                    <a:lnTo>
                      <a:pt x="1799" y="2698"/>
                    </a:lnTo>
                    <a:lnTo>
                      <a:pt x="1911" y="2642"/>
                    </a:lnTo>
                    <a:lnTo>
                      <a:pt x="1967" y="2642"/>
                    </a:lnTo>
                    <a:lnTo>
                      <a:pt x="1967" y="2586"/>
                    </a:lnTo>
                    <a:lnTo>
                      <a:pt x="1799" y="2417"/>
                    </a:lnTo>
                    <a:lnTo>
                      <a:pt x="1911" y="2249"/>
                    </a:lnTo>
                    <a:lnTo>
                      <a:pt x="1911" y="2080"/>
                    </a:lnTo>
                    <a:lnTo>
                      <a:pt x="1855" y="1911"/>
                    </a:lnTo>
                    <a:lnTo>
                      <a:pt x="1799" y="1799"/>
                    </a:lnTo>
                    <a:lnTo>
                      <a:pt x="1911" y="1574"/>
                    </a:lnTo>
                    <a:lnTo>
                      <a:pt x="1967" y="1462"/>
                    </a:lnTo>
                    <a:lnTo>
                      <a:pt x="2080" y="1462"/>
                    </a:lnTo>
                    <a:lnTo>
                      <a:pt x="2136" y="1349"/>
                    </a:lnTo>
                    <a:lnTo>
                      <a:pt x="2080" y="1293"/>
                    </a:lnTo>
                    <a:lnTo>
                      <a:pt x="2136" y="1124"/>
                    </a:lnTo>
                    <a:lnTo>
                      <a:pt x="2136" y="956"/>
                    </a:lnTo>
                    <a:lnTo>
                      <a:pt x="2080" y="787"/>
                    </a:lnTo>
                    <a:lnTo>
                      <a:pt x="2024" y="619"/>
                    </a:lnTo>
                    <a:lnTo>
                      <a:pt x="1967" y="506"/>
                    </a:lnTo>
                    <a:lnTo>
                      <a:pt x="2024" y="394"/>
                    </a:lnTo>
                    <a:lnTo>
                      <a:pt x="2024" y="338"/>
                    </a:lnTo>
                    <a:lnTo>
                      <a:pt x="1967" y="225"/>
                    </a:lnTo>
                    <a:lnTo>
                      <a:pt x="1799" y="169"/>
                    </a:lnTo>
                    <a:lnTo>
                      <a:pt x="1686" y="225"/>
                    </a:lnTo>
                    <a:lnTo>
                      <a:pt x="1630" y="338"/>
                    </a:lnTo>
                    <a:lnTo>
                      <a:pt x="1574" y="450"/>
                    </a:lnTo>
                    <a:lnTo>
                      <a:pt x="1518" y="619"/>
                    </a:lnTo>
                    <a:lnTo>
                      <a:pt x="1462" y="675"/>
                    </a:lnTo>
                    <a:lnTo>
                      <a:pt x="1237" y="675"/>
                    </a:lnTo>
                    <a:lnTo>
                      <a:pt x="1068" y="619"/>
                    </a:lnTo>
                    <a:lnTo>
                      <a:pt x="1012" y="619"/>
                    </a:lnTo>
                    <a:lnTo>
                      <a:pt x="900" y="675"/>
                    </a:lnTo>
                    <a:lnTo>
                      <a:pt x="787" y="562"/>
                    </a:lnTo>
                    <a:lnTo>
                      <a:pt x="731" y="394"/>
                    </a:lnTo>
                    <a:lnTo>
                      <a:pt x="731" y="281"/>
                    </a:lnTo>
                    <a:lnTo>
                      <a:pt x="731" y="169"/>
                    </a:lnTo>
                    <a:lnTo>
                      <a:pt x="675" y="56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5" name="Google Shape;21205;p38"/>
              <p:cNvSpPr/>
              <p:nvPr/>
            </p:nvSpPr>
            <p:spPr>
              <a:xfrm>
                <a:off x="387050" y="1430575"/>
                <a:ext cx="29550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2474" extrusionOk="0">
                    <a:moveTo>
                      <a:pt x="788" y="0"/>
                    </a:moveTo>
                    <a:lnTo>
                      <a:pt x="619" y="113"/>
                    </a:lnTo>
                    <a:lnTo>
                      <a:pt x="563" y="281"/>
                    </a:lnTo>
                    <a:lnTo>
                      <a:pt x="450" y="450"/>
                    </a:lnTo>
                    <a:lnTo>
                      <a:pt x="394" y="506"/>
                    </a:lnTo>
                    <a:lnTo>
                      <a:pt x="282" y="618"/>
                    </a:lnTo>
                    <a:lnTo>
                      <a:pt x="282" y="731"/>
                    </a:lnTo>
                    <a:lnTo>
                      <a:pt x="394" y="899"/>
                    </a:lnTo>
                    <a:lnTo>
                      <a:pt x="450" y="956"/>
                    </a:lnTo>
                    <a:lnTo>
                      <a:pt x="450" y="1068"/>
                    </a:lnTo>
                    <a:lnTo>
                      <a:pt x="338" y="1012"/>
                    </a:lnTo>
                    <a:lnTo>
                      <a:pt x="226" y="1012"/>
                    </a:lnTo>
                    <a:lnTo>
                      <a:pt x="113" y="1068"/>
                    </a:lnTo>
                    <a:lnTo>
                      <a:pt x="57" y="1293"/>
                    </a:lnTo>
                    <a:lnTo>
                      <a:pt x="113" y="1405"/>
                    </a:lnTo>
                    <a:lnTo>
                      <a:pt x="169" y="1462"/>
                    </a:lnTo>
                    <a:lnTo>
                      <a:pt x="169" y="1518"/>
                    </a:lnTo>
                    <a:lnTo>
                      <a:pt x="1" y="1630"/>
                    </a:lnTo>
                    <a:lnTo>
                      <a:pt x="1" y="1799"/>
                    </a:lnTo>
                    <a:lnTo>
                      <a:pt x="57" y="2136"/>
                    </a:lnTo>
                    <a:lnTo>
                      <a:pt x="113" y="2305"/>
                    </a:lnTo>
                    <a:lnTo>
                      <a:pt x="113" y="2417"/>
                    </a:lnTo>
                    <a:lnTo>
                      <a:pt x="169" y="2473"/>
                    </a:lnTo>
                    <a:lnTo>
                      <a:pt x="282" y="2417"/>
                    </a:lnTo>
                    <a:lnTo>
                      <a:pt x="338" y="2361"/>
                    </a:lnTo>
                    <a:lnTo>
                      <a:pt x="338" y="2248"/>
                    </a:lnTo>
                    <a:lnTo>
                      <a:pt x="450" y="2248"/>
                    </a:lnTo>
                    <a:lnTo>
                      <a:pt x="450" y="2305"/>
                    </a:lnTo>
                    <a:lnTo>
                      <a:pt x="507" y="2361"/>
                    </a:lnTo>
                    <a:lnTo>
                      <a:pt x="507" y="2417"/>
                    </a:lnTo>
                    <a:lnTo>
                      <a:pt x="619" y="2417"/>
                    </a:lnTo>
                    <a:lnTo>
                      <a:pt x="619" y="2361"/>
                    </a:lnTo>
                    <a:lnTo>
                      <a:pt x="619" y="2136"/>
                    </a:lnTo>
                    <a:lnTo>
                      <a:pt x="619" y="2080"/>
                    </a:lnTo>
                    <a:lnTo>
                      <a:pt x="675" y="1967"/>
                    </a:lnTo>
                    <a:lnTo>
                      <a:pt x="788" y="1911"/>
                    </a:lnTo>
                    <a:lnTo>
                      <a:pt x="788" y="1799"/>
                    </a:lnTo>
                    <a:lnTo>
                      <a:pt x="788" y="1686"/>
                    </a:lnTo>
                    <a:lnTo>
                      <a:pt x="675" y="1574"/>
                    </a:lnTo>
                    <a:lnTo>
                      <a:pt x="675" y="1518"/>
                    </a:lnTo>
                    <a:lnTo>
                      <a:pt x="788" y="1462"/>
                    </a:lnTo>
                    <a:lnTo>
                      <a:pt x="844" y="1462"/>
                    </a:lnTo>
                    <a:lnTo>
                      <a:pt x="956" y="1405"/>
                    </a:lnTo>
                    <a:lnTo>
                      <a:pt x="956" y="1349"/>
                    </a:lnTo>
                    <a:lnTo>
                      <a:pt x="900" y="1349"/>
                    </a:lnTo>
                    <a:lnTo>
                      <a:pt x="788" y="1237"/>
                    </a:lnTo>
                    <a:lnTo>
                      <a:pt x="900" y="1124"/>
                    </a:lnTo>
                    <a:lnTo>
                      <a:pt x="1069" y="1068"/>
                    </a:lnTo>
                    <a:lnTo>
                      <a:pt x="1125" y="1012"/>
                    </a:lnTo>
                    <a:lnTo>
                      <a:pt x="1181" y="899"/>
                    </a:lnTo>
                    <a:lnTo>
                      <a:pt x="1125" y="843"/>
                    </a:lnTo>
                    <a:lnTo>
                      <a:pt x="1069" y="731"/>
                    </a:lnTo>
                    <a:lnTo>
                      <a:pt x="844" y="675"/>
                    </a:lnTo>
                    <a:lnTo>
                      <a:pt x="788" y="618"/>
                    </a:lnTo>
                    <a:lnTo>
                      <a:pt x="844" y="450"/>
                    </a:lnTo>
                    <a:lnTo>
                      <a:pt x="900" y="337"/>
                    </a:lnTo>
                    <a:lnTo>
                      <a:pt x="956" y="281"/>
                    </a:lnTo>
                    <a:lnTo>
                      <a:pt x="1069" y="281"/>
                    </a:lnTo>
                    <a:lnTo>
                      <a:pt x="1069" y="169"/>
                    </a:lnTo>
                    <a:lnTo>
                      <a:pt x="1069" y="56"/>
                    </a:lnTo>
                    <a:lnTo>
                      <a:pt x="1013" y="0"/>
                    </a:lnTo>
                    <a:close/>
                  </a:path>
                </a:pathLst>
              </a:custGeom>
              <a:solidFill>
                <a:srgbClr val="7B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6" name="Google Shape;21206;p38"/>
              <p:cNvSpPr/>
              <p:nvPr/>
            </p:nvSpPr>
            <p:spPr>
              <a:xfrm>
                <a:off x="382850" y="1482550"/>
                <a:ext cx="2250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631" extrusionOk="0">
                    <a:moveTo>
                      <a:pt x="225" y="1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56" y="282"/>
                    </a:lnTo>
                    <a:lnTo>
                      <a:pt x="113" y="563"/>
                    </a:lnTo>
                    <a:lnTo>
                      <a:pt x="113" y="788"/>
                    </a:lnTo>
                    <a:lnTo>
                      <a:pt x="56" y="1350"/>
                    </a:lnTo>
                    <a:lnTo>
                      <a:pt x="0" y="1462"/>
                    </a:lnTo>
                    <a:lnTo>
                      <a:pt x="0" y="1518"/>
                    </a:lnTo>
                    <a:lnTo>
                      <a:pt x="0" y="1575"/>
                    </a:lnTo>
                    <a:lnTo>
                      <a:pt x="56" y="1631"/>
                    </a:lnTo>
                    <a:lnTo>
                      <a:pt x="225" y="1631"/>
                    </a:lnTo>
                    <a:lnTo>
                      <a:pt x="225" y="1518"/>
                    </a:lnTo>
                    <a:lnTo>
                      <a:pt x="506" y="1518"/>
                    </a:lnTo>
                    <a:lnTo>
                      <a:pt x="562" y="1462"/>
                    </a:lnTo>
                    <a:lnTo>
                      <a:pt x="731" y="1462"/>
                    </a:lnTo>
                    <a:lnTo>
                      <a:pt x="731" y="1350"/>
                    </a:lnTo>
                    <a:lnTo>
                      <a:pt x="899" y="1237"/>
                    </a:lnTo>
                    <a:lnTo>
                      <a:pt x="899" y="1125"/>
                    </a:lnTo>
                    <a:lnTo>
                      <a:pt x="843" y="1012"/>
                    </a:lnTo>
                    <a:lnTo>
                      <a:pt x="787" y="900"/>
                    </a:lnTo>
                    <a:lnTo>
                      <a:pt x="731" y="844"/>
                    </a:lnTo>
                    <a:lnTo>
                      <a:pt x="675" y="788"/>
                    </a:lnTo>
                    <a:lnTo>
                      <a:pt x="731" y="675"/>
                    </a:lnTo>
                    <a:lnTo>
                      <a:pt x="731" y="619"/>
                    </a:lnTo>
                    <a:lnTo>
                      <a:pt x="675" y="563"/>
                    </a:lnTo>
                    <a:lnTo>
                      <a:pt x="618" y="507"/>
                    </a:lnTo>
                    <a:lnTo>
                      <a:pt x="562" y="507"/>
                    </a:lnTo>
                    <a:lnTo>
                      <a:pt x="506" y="563"/>
                    </a:lnTo>
                    <a:lnTo>
                      <a:pt x="450" y="675"/>
                    </a:lnTo>
                    <a:lnTo>
                      <a:pt x="337" y="563"/>
                    </a:lnTo>
                    <a:lnTo>
                      <a:pt x="337" y="394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78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7" name="Google Shape;21207;p38"/>
              <p:cNvSpPr/>
              <p:nvPr/>
            </p:nvSpPr>
            <p:spPr>
              <a:xfrm>
                <a:off x="408125" y="1394025"/>
                <a:ext cx="1407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957" extrusionOk="0">
                    <a:moveTo>
                      <a:pt x="338" y="1"/>
                    </a:moveTo>
                    <a:lnTo>
                      <a:pt x="226" y="57"/>
                    </a:lnTo>
                    <a:lnTo>
                      <a:pt x="170" y="169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1" y="563"/>
                    </a:lnTo>
                    <a:lnTo>
                      <a:pt x="57" y="788"/>
                    </a:lnTo>
                    <a:lnTo>
                      <a:pt x="113" y="956"/>
                    </a:lnTo>
                    <a:lnTo>
                      <a:pt x="170" y="900"/>
                    </a:lnTo>
                    <a:lnTo>
                      <a:pt x="226" y="788"/>
                    </a:lnTo>
                    <a:lnTo>
                      <a:pt x="338" y="788"/>
                    </a:lnTo>
                    <a:lnTo>
                      <a:pt x="394" y="844"/>
                    </a:lnTo>
                    <a:lnTo>
                      <a:pt x="451" y="900"/>
                    </a:lnTo>
                    <a:lnTo>
                      <a:pt x="507" y="844"/>
                    </a:lnTo>
                    <a:lnTo>
                      <a:pt x="563" y="788"/>
                    </a:lnTo>
                    <a:lnTo>
                      <a:pt x="507" y="731"/>
                    </a:lnTo>
                    <a:lnTo>
                      <a:pt x="451" y="619"/>
                    </a:lnTo>
                    <a:lnTo>
                      <a:pt x="394" y="507"/>
                    </a:lnTo>
                    <a:lnTo>
                      <a:pt x="451" y="338"/>
                    </a:lnTo>
                    <a:lnTo>
                      <a:pt x="507" y="226"/>
                    </a:lnTo>
                    <a:lnTo>
                      <a:pt x="507" y="113"/>
                    </a:lnTo>
                    <a:lnTo>
                      <a:pt x="507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7B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8" name="Google Shape;21208;p38"/>
              <p:cNvSpPr/>
              <p:nvPr/>
            </p:nvSpPr>
            <p:spPr>
              <a:xfrm>
                <a:off x="396900" y="1417925"/>
                <a:ext cx="2530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563" extrusionOk="0">
                    <a:moveTo>
                      <a:pt x="169" y="0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169" y="225"/>
                    </a:lnTo>
                    <a:lnTo>
                      <a:pt x="337" y="338"/>
                    </a:lnTo>
                    <a:lnTo>
                      <a:pt x="450" y="450"/>
                    </a:lnTo>
                    <a:lnTo>
                      <a:pt x="675" y="562"/>
                    </a:lnTo>
                    <a:lnTo>
                      <a:pt x="787" y="562"/>
                    </a:lnTo>
                    <a:lnTo>
                      <a:pt x="900" y="506"/>
                    </a:lnTo>
                    <a:lnTo>
                      <a:pt x="956" y="338"/>
                    </a:lnTo>
                    <a:lnTo>
                      <a:pt x="1012" y="169"/>
                    </a:lnTo>
                    <a:lnTo>
                      <a:pt x="1012" y="113"/>
                    </a:lnTo>
                    <a:lnTo>
                      <a:pt x="900" y="57"/>
                    </a:lnTo>
                    <a:lnTo>
                      <a:pt x="731" y="57"/>
                    </a:lnTo>
                    <a:lnTo>
                      <a:pt x="562" y="0"/>
                    </a:lnTo>
                    <a:lnTo>
                      <a:pt x="506" y="113"/>
                    </a:lnTo>
                    <a:lnTo>
                      <a:pt x="337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B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9" name="Google Shape;21209;p38"/>
              <p:cNvSpPr/>
              <p:nvPr/>
            </p:nvSpPr>
            <p:spPr>
              <a:xfrm>
                <a:off x="410950" y="146990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0" y="170"/>
                    </a:lnTo>
                    <a:lnTo>
                      <a:pt x="113" y="170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B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0" name="Google Shape;21210;p38"/>
              <p:cNvSpPr/>
              <p:nvPr/>
            </p:nvSpPr>
            <p:spPr>
              <a:xfrm>
                <a:off x="426400" y="14390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486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1" name="Google Shape;21211;p38"/>
              <p:cNvSpPr/>
              <p:nvPr/>
            </p:nvSpPr>
            <p:spPr>
              <a:xfrm>
                <a:off x="417975" y="146430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0"/>
                    </a:moveTo>
                    <a:lnTo>
                      <a:pt x="57" y="56"/>
                    </a:lnTo>
                    <a:lnTo>
                      <a:pt x="113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486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2" name="Google Shape;21212;p38"/>
              <p:cNvSpPr/>
              <p:nvPr/>
            </p:nvSpPr>
            <p:spPr>
              <a:xfrm>
                <a:off x="391275" y="14966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7B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3" name="Google Shape;21213;p38"/>
              <p:cNvSpPr/>
              <p:nvPr/>
            </p:nvSpPr>
            <p:spPr>
              <a:xfrm>
                <a:off x="422175" y="1462875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486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4" name="Google Shape;21214;p38"/>
              <p:cNvSpPr/>
              <p:nvPr/>
            </p:nvSpPr>
            <p:spPr>
              <a:xfrm>
                <a:off x="354750" y="1448825"/>
                <a:ext cx="43575" cy="104025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4161" extrusionOk="0">
                    <a:moveTo>
                      <a:pt x="1124" y="1"/>
                    </a:moveTo>
                    <a:lnTo>
                      <a:pt x="1068" y="57"/>
                    </a:lnTo>
                    <a:lnTo>
                      <a:pt x="1068" y="113"/>
                    </a:lnTo>
                    <a:lnTo>
                      <a:pt x="1124" y="226"/>
                    </a:lnTo>
                    <a:lnTo>
                      <a:pt x="1180" y="282"/>
                    </a:lnTo>
                    <a:lnTo>
                      <a:pt x="1124" y="394"/>
                    </a:lnTo>
                    <a:lnTo>
                      <a:pt x="1012" y="563"/>
                    </a:lnTo>
                    <a:lnTo>
                      <a:pt x="843" y="507"/>
                    </a:lnTo>
                    <a:lnTo>
                      <a:pt x="787" y="450"/>
                    </a:lnTo>
                    <a:lnTo>
                      <a:pt x="843" y="338"/>
                    </a:lnTo>
                    <a:lnTo>
                      <a:pt x="618" y="338"/>
                    </a:lnTo>
                    <a:lnTo>
                      <a:pt x="506" y="394"/>
                    </a:lnTo>
                    <a:lnTo>
                      <a:pt x="394" y="394"/>
                    </a:lnTo>
                    <a:lnTo>
                      <a:pt x="225" y="282"/>
                    </a:lnTo>
                    <a:lnTo>
                      <a:pt x="112" y="226"/>
                    </a:lnTo>
                    <a:lnTo>
                      <a:pt x="0" y="226"/>
                    </a:lnTo>
                    <a:lnTo>
                      <a:pt x="0" y="507"/>
                    </a:lnTo>
                    <a:lnTo>
                      <a:pt x="169" y="732"/>
                    </a:lnTo>
                    <a:lnTo>
                      <a:pt x="225" y="844"/>
                    </a:lnTo>
                    <a:lnTo>
                      <a:pt x="225" y="900"/>
                    </a:lnTo>
                    <a:lnTo>
                      <a:pt x="281" y="1125"/>
                    </a:lnTo>
                    <a:lnTo>
                      <a:pt x="225" y="1125"/>
                    </a:lnTo>
                    <a:lnTo>
                      <a:pt x="253" y="1153"/>
                    </a:lnTo>
                    <a:lnTo>
                      <a:pt x="253" y="1153"/>
                    </a:lnTo>
                    <a:lnTo>
                      <a:pt x="169" y="1237"/>
                    </a:lnTo>
                    <a:lnTo>
                      <a:pt x="112" y="1294"/>
                    </a:lnTo>
                    <a:lnTo>
                      <a:pt x="112" y="1350"/>
                    </a:lnTo>
                    <a:lnTo>
                      <a:pt x="225" y="1462"/>
                    </a:lnTo>
                    <a:lnTo>
                      <a:pt x="281" y="1518"/>
                    </a:lnTo>
                    <a:lnTo>
                      <a:pt x="337" y="1518"/>
                    </a:lnTo>
                    <a:lnTo>
                      <a:pt x="618" y="1406"/>
                    </a:lnTo>
                    <a:lnTo>
                      <a:pt x="675" y="1462"/>
                    </a:lnTo>
                    <a:lnTo>
                      <a:pt x="675" y="1575"/>
                    </a:lnTo>
                    <a:lnTo>
                      <a:pt x="618" y="1631"/>
                    </a:lnTo>
                    <a:lnTo>
                      <a:pt x="506" y="1631"/>
                    </a:lnTo>
                    <a:lnTo>
                      <a:pt x="450" y="1743"/>
                    </a:lnTo>
                    <a:lnTo>
                      <a:pt x="450" y="1799"/>
                    </a:lnTo>
                    <a:lnTo>
                      <a:pt x="337" y="1912"/>
                    </a:lnTo>
                    <a:lnTo>
                      <a:pt x="225" y="2080"/>
                    </a:lnTo>
                    <a:lnTo>
                      <a:pt x="281" y="2249"/>
                    </a:lnTo>
                    <a:lnTo>
                      <a:pt x="281" y="2361"/>
                    </a:lnTo>
                    <a:lnTo>
                      <a:pt x="169" y="2474"/>
                    </a:lnTo>
                    <a:lnTo>
                      <a:pt x="112" y="2586"/>
                    </a:lnTo>
                    <a:lnTo>
                      <a:pt x="225" y="2867"/>
                    </a:lnTo>
                    <a:lnTo>
                      <a:pt x="337" y="2980"/>
                    </a:lnTo>
                    <a:lnTo>
                      <a:pt x="506" y="2980"/>
                    </a:lnTo>
                    <a:lnTo>
                      <a:pt x="450" y="3148"/>
                    </a:lnTo>
                    <a:lnTo>
                      <a:pt x="450" y="3261"/>
                    </a:lnTo>
                    <a:lnTo>
                      <a:pt x="394" y="3317"/>
                    </a:lnTo>
                    <a:lnTo>
                      <a:pt x="281" y="3486"/>
                    </a:lnTo>
                    <a:lnTo>
                      <a:pt x="281" y="3654"/>
                    </a:lnTo>
                    <a:lnTo>
                      <a:pt x="337" y="3767"/>
                    </a:lnTo>
                    <a:lnTo>
                      <a:pt x="562" y="3879"/>
                    </a:lnTo>
                    <a:lnTo>
                      <a:pt x="618" y="3879"/>
                    </a:lnTo>
                    <a:lnTo>
                      <a:pt x="675" y="3935"/>
                    </a:lnTo>
                    <a:lnTo>
                      <a:pt x="787" y="4104"/>
                    </a:lnTo>
                    <a:lnTo>
                      <a:pt x="843" y="4104"/>
                    </a:lnTo>
                    <a:lnTo>
                      <a:pt x="956" y="4048"/>
                    </a:lnTo>
                    <a:lnTo>
                      <a:pt x="956" y="3991"/>
                    </a:lnTo>
                    <a:lnTo>
                      <a:pt x="956" y="3935"/>
                    </a:lnTo>
                    <a:lnTo>
                      <a:pt x="1012" y="3935"/>
                    </a:lnTo>
                    <a:lnTo>
                      <a:pt x="1068" y="3991"/>
                    </a:lnTo>
                    <a:lnTo>
                      <a:pt x="1068" y="4104"/>
                    </a:lnTo>
                    <a:lnTo>
                      <a:pt x="1124" y="4160"/>
                    </a:lnTo>
                    <a:lnTo>
                      <a:pt x="1180" y="3991"/>
                    </a:lnTo>
                    <a:lnTo>
                      <a:pt x="1293" y="3879"/>
                    </a:lnTo>
                    <a:lnTo>
                      <a:pt x="1349" y="3879"/>
                    </a:lnTo>
                    <a:lnTo>
                      <a:pt x="1349" y="3823"/>
                    </a:lnTo>
                    <a:lnTo>
                      <a:pt x="1349" y="3710"/>
                    </a:lnTo>
                    <a:lnTo>
                      <a:pt x="1237" y="3542"/>
                    </a:lnTo>
                    <a:lnTo>
                      <a:pt x="1012" y="3429"/>
                    </a:lnTo>
                    <a:lnTo>
                      <a:pt x="956" y="3373"/>
                    </a:lnTo>
                    <a:lnTo>
                      <a:pt x="1012" y="3373"/>
                    </a:lnTo>
                    <a:lnTo>
                      <a:pt x="1124" y="3148"/>
                    </a:lnTo>
                    <a:lnTo>
                      <a:pt x="1180" y="3092"/>
                    </a:lnTo>
                    <a:lnTo>
                      <a:pt x="1180" y="2980"/>
                    </a:lnTo>
                    <a:lnTo>
                      <a:pt x="1180" y="2924"/>
                    </a:lnTo>
                    <a:lnTo>
                      <a:pt x="1180" y="2867"/>
                    </a:lnTo>
                    <a:lnTo>
                      <a:pt x="1293" y="2811"/>
                    </a:lnTo>
                    <a:lnTo>
                      <a:pt x="1293" y="2699"/>
                    </a:lnTo>
                    <a:lnTo>
                      <a:pt x="1293" y="2586"/>
                    </a:lnTo>
                    <a:lnTo>
                      <a:pt x="1349" y="2474"/>
                    </a:lnTo>
                    <a:lnTo>
                      <a:pt x="1349" y="2361"/>
                    </a:lnTo>
                    <a:lnTo>
                      <a:pt x="1293" y="2137"/>
                    </a:lnTo>
                    <a:lnTo>
                      <a:pt x="1349" y="1968"/>
                    </a:lnTo>
                    <a:lnTo>
                      <a:pt x="1405" y="1799"/>
                    </a:lnTo>
                    <a:lnTo>
                      <a:pt x="1293" y="1687"/>
                    </a:lnTo>
                    <a:lnTo>
                      <a:pt x="1237" y="1631"/>
                    </a:lnTo>
                    <a:lnTo>
                      <a:pt x="1180" y="1575"/>
                    </a:lnTo>
                    <a:lnTo>
                      <a:pt x="1237" y="1518"/>
                    </a:lnTo>
                    <a:lnTo>
                      <a:pt x="1518" y="1350"/>
                    </a:lnTo>
                    <a:lnTo>
                      <a:pt x="1405" y="1237"/>
                    </a:lnTo>
                    <a:lnTo>
                      <a:pt x="1405" y="1125"/>
                    </a:lnTo>
                    <a:lnTo>
                      <a:pt x="1405" y="900"/>
                    </a:lnTo>
                    <a:lnTo>
                      <a:pt x="1461" y="844"/>
                    </a:lnTo>
                    <a:lnTo>
                      <a:pt x="1742" y="844"/>
                    </a:lnTo>
                    <a:lnTo>
                      <a:pt x="1686" y="788"/>
                    </a:lnTo>
                    <a:lnTo>
                      <a:pt x="1686" y="732"/>
                    </a:lnTo>
                    <a:lnTo>
                      <a:pt x="1518" y="675"/>
                    </a:lnTo>
                    <a:lnTo>
                      <a:pt x="1461" y="619"/>
                    </a:lnTo>
                    <a:lnTo>
                      <a:pt x="1461" y="507"/>
                    </a:lnTo>
                    <a:lnTo>
                      <a:pt x="1461" y="394"/>
                    </a:lnTo>
                    <a:lnTo>
                      <a:pt x="1461" y="282"/>
                    </a:lnTo>
                    <a:lnTo>
                      <a:pt x="1461" y="169"/>
                    </a:lnTo>
                    <a:lnTo>
                      <a:pt x="1405" y="57"/>
                    </a:lnTo>
                    <a:lnTo>
                      <a:pt x="1349" y="1"/>
                    </a:lnTo>
                    <a:close/>
                  </a:path>
                </a:pathLst>
              </a:custGeom>
              <a:solidFill>
                <a:srgbClr val="6665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5" name="Google Shape;21215;p38"/>
              <p:cNvSpPr/>
              <p:nvPr/>
            </p:nvSpPr>
            <p:spPr>
              <a:xfrm>
                <a:off x="377225" y="1523300"/>
                <a:ext cx="140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619" extrusionOk="0">
                    <a:moveTo>
                      <a:pt x="281" y="1"/>
                    </a:moveTo>
                    <a:lnTo>
                      <a:pt x="169" y="113"/>
                    </a:lnTo>
                    <a:lnTo>
                      <a:pt x="113" y="226"/>
                    </a:lnTo>
                    <a:lnTo>
                      <a:pt x="57" y="282"/>
                    </a:lnTo>
                    <a:lnTo>
                      <a:pt x="0" y="394"/>
                    </a:lnTo>
                    <a:lnTo>
                      <a:pt x="57" y="563"/>
                    </a:lnTo>
                    <a:lnTo>
                      <a:pt x="113" y="619"/>
                    </a:lnTo>
                    <a:lnTo>
                      <a:pt x="225" y="619"/>
                    </a:lnTo>
                    <a:lnTo>
                      <a:pt x="338" y="563"/>
                    </a:lnTo>
                    <a:lnTo>
                      <a:pt x="506" y="563"/>
                    </a:lnTo>
                    <a:lnTo>
                      <a:pt x="562" y="507"/>
                    </a:lnTo>
                    <a:lnTo>
                      <a:pt x="562" y="394"/>
                    </a:lnTo>
                    <a:lnTo>
                      <a:pt x="562" y="338"/>
                    </a:lnTo>
                    <a:lnTo>
                      <a:pt x="450" y="169"/>
                    </a:lnTo>
                    <a:lnTo>
                      <a:pt x="394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6F6D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6" name="Google Shape;21216;p38"/>
              <p:cNvSpPr/>
              <p:nvPr/>
            </p:nvSpPr>
            <p:spPr>
              <a:xfrm>
                <a:off x="388475" y="15191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112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98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7" name="Google Shape;21217;p38"/>
              <p:cNvSpPr/>
              <p:nvPr/>
            </p:nvSpPr>
            <p:spPr>
              <a:xfrm>
                <a:off x="395500" y="1514875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112" y="1"/>
                    </a:moveTo>
                    <a:lnTo>
                      <a:pt x="56" y="57"/>
                    </a:lnTo>
                    <a:lnTo>
                      <a:pt x="56" y="113"/>
                    </a:lnTo>
                    <a:lnTo>
                      <a:pt x="0" y="225"/>
                    </a:lnTo>
                    <a:lnTo>
                      <a:pt x="56" y="225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7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8" name="Google Shape;21218;p38"/>
              <p:cNvSpPr/>
              <p:nvPr/>
            </p:nvSpPr>
            <p:spPr>
              <a:xfrm>
                <a:off x="401100" y="15191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7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9" name="Google Shape;21219;p38"/>
              <p:cNvSpPr/>
              <p:nvPr/>
            </p:nvSpPr>
            <p:spPr>
              <a:xfrm>
                <a:off x="437650" y="1320975"/>
                <a:ext cx="182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788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0" y="169"/>
                    </a:lnTo>
                    <a:lnTo>
                      <a:pt x="113" y="281"/>
                    </a:lnTo>
                    <a:lnTo>
                      <a:pt x="169" y="394"/>
                    </a:lnTo>
                    <a:lnTo>
                      <a:pt x="113" y="506"/>
                    </a:lnTo>
                    <a:lnTo>
                      <a:pt x="113" y="562"/>
                    </a:lnTo>
                    <a:lnTo>
                      <a:pt x="225" y="618"/>
                    </a:lnTo>
                    <a:lnTo>
                      <a:pt x="450" y="618"/>
                    </a:lnTo>
                    <a:lnTo>
                      <a:pt x="562" y="675"/>
                    </a:lnTo>
                    <a:lnTo>
                      <a:pt x="675" y="787"/>
                    </a:lnTo>
                    <a:lnTo>
                      <a:pt x="731" y="787"/>
                    </a:lnTo>
                    <a:lnTo>
                      <a:pt x="731" y="618"/>
                    </a:lnTo>
                    <a:lnTo>
                      <a:pt x="731" y="562"/>
                    </a:lnTo>
                    <a:lnTo>
                      <a:pt x="731" y="506"/>
                    </a:lnTo>
                    <a:lnTo>
                      <a:pt x="675" y="394"/>
                    </a:lnTo>
                    <a:lnTo>
                      <a:pt x="618" y="281"/>
                    </a:lnTo>
                    <a:lnTo>
                      <a:pt x="618" y="225"/>
                    </a:lnTo>
                    <a:lnTo>
                      <a:pt x="562" y="169"/>
                    </a:lnTo>
                    <a:lnTo>
                      <a:pt x="394" y="113"/>
                    </a:lnTo>
                    <a:lnTo>
                      <a:pt x="225" y="113"/>
                    </a:lnTo>
                    <a:lnTo>
                      <a:pt x="113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0" name="Google Shape;21220;p38"/>
              <p:cNvSpPr/>
              <p:nvPr/>
            </p:nvSpPr>
            <p:spPr>
              <a:xfrm>
                <a:off x="433425" y="1342050"/>
                <a:ext cx="84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50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57" y="225"/>
                    </a:lnTo>
                    <a:lnTo>
                      <a:pt x="1" y="337"/>
                    </a:lnTo>
                    <a:lnTo>
                      <a:pt x="57" y="450"/>
                    </a:lnTo>
                    <a:lnTo>
                      <a:pt x="282" y="281"/>
                    </a:lnTo>
                    <a:lnTo>
                      <a:pt x="338" y="225"/>
                    </a:lnTo>
                    <a:lnTo>
                      <a:pt x="338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1" name="Google Shape;21221;p38"/>
              <p:cNvSpPr/>
              <p:nvPr/>
            </p:nvSpPr>
            <p:spPr>
              <a:xfrm>
                <a:off x="446075" y="1396850"/>
                <a:ext cx="154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226" extrusionOk="0">
                    <a:moveTo>
                      <a:pt x="225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113" y="113"/>
                    </a:lnTo>
                    <a:lnTo>
                      <a:pt x="281" y="113"/>
                    </a:lnTo>
                    <a:lnTo>
                      <a:pt x="619" y="225"/>
                    </a:lnTo>
                    <a:lnTo>
                      <a:pt x="506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2" name="Google Shape;21222;p38"/>
              <p:cNvSpPr/>
              <p:nvPr/>
            </p:nvSpPr>
            <p:spPr>
              <a:xfrm>
                <a:off x="441850" y="1339225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226"/>
                    </a:lnTo>
                    <a:lnTo>
                      <a:pt x="169" y="113"/>
                    </a:lnTo>
                    <a:lnTo>
                      <a:pt x="226" y="113"/>
                    </a:lnTo>
                    <a:lnTo>
                      <a:pt x="226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3" name="Google Shape;21223;p38"/>
              <p:cNvSpPr/>
              <p:nvPr/>
            </p:nvSpPr>
            <p:spPr>
              <a:xfrm>
                <a:off x="451700" y="14066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4" name="Google Shape;21224;p38"/>
              <p:cNvSpPr/>
              <p:nvPr/>
            </p:nvSpPr>
            <p:spPr>
              <a:xfrm>
                <a:off x="485425" y="13813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57"/>
                    </a:move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5" name="Google Shape;21225;p38"/>
              <p:cNvSpPr/>
              <p:nvPr/>
            </p:nvSpPr>
            <p:spPr>
              <a:xfrm>
                <a:off x="484025" y="149240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169" y="5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6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6" name="Google Shape;21226;p38"/>
              <p:cNvSpPr/>
              <p:nvPr/>
            </p:nvSpPr>
            <p:spPr>
              <a:xfrm>
                <a:off x="392675" y="1639925"/>
                <a:ext cx="70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5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282"/>
                    </a:lnTo>
                    <a:lnTo>
                      <a:pt x="1" y="394"/>
                    </a:lnTo>
                    <a:lnTo>
                      <a:pt x="169" y="394"/>
                    </a:lnTo>
                    <a:lnTo>
                      <a:pt x="113" y="338"/>
                    </a:lnTo>
                    <a:lnTo>
                      <a:pt x="169" y="226"/>
                    </a:lnTo>
                    <a:lnTo>
                      <a:pt x="225" y="169"/>
                    </a:lnTo>
                    <a:lnTo>
                      <a:pt x="282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626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7" name="Google Shape;21227;p38"/>
              <p:cNvSpPr/>
              <p:nvPr/>
            </p:nvSpPr>
            <p:spPr>
              <a:xfrm>
                <a:off x="361775" y="16427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56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6B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8" name="Google Shape;21228;p38"/>
              <p:cNvSpPr/>
              <p:nvPr/>
            </p:nvSpPr>
            <p:spPr>
              <a:xfrm>
                <a:off x="357550" y="16455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6B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9" name="Google Shape;21229;p38"/>
              <p:cNvSpPr/>
              <p:nvPr/>
            </p:nvSpPr>
            <p:spPr>
              <a:xfrm>
                <a:off x="326625" y="945800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70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685B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0" name="Google Shape;21230;p38"/>
              <p:cNvSpPr/>
              <p:nvPr/>
            </p:nvSpPr>
            <p:spPr>
              <a:xfrm>
                <a:off x="342100" y="938775"/>
                <a:ext cx="56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69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169"/>
                    </a:lnTo>
                    <a:lnTo>
                      <a:pt x="225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1" name="Google Shape;21231;p38"/>
              <p:cNvSpPr/>
              <p:nvPr/>
            </p:nvSpPr>
            <p:spPr>
              <a:xfrm>
                <a:off x="342100" y="934550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225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56" y="338"/>
                    </a:lnTo>
                    <a:lnTo>
                      <a:pt x="56" y="225"/>
                    </a:lnTo>
                    <a:lnTo>
                      <a:pt x="113" y="169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7365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2" name="Google Shape;21232;p38"/>
              <p:cNvSpPr/>
              <p:nvPr/>
            </p:nvSpPr>
            <p:spPr>
              <a:xfrm>
                <a:off x="427800" y="1276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3" name="Google Shape;21233;p38"/>
              <p:cNvSpPr/>
              <p:nvPr/>
            </p:nvSpPr>
            <p:spPr>
              <a:xfrm>
                <a:off x="448875" y="127740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4" name="Google Shape;21234;p38"/>
              <p:cNvSpPr/>
              <p:nvPr/>
            </p:nvSpPr>
            <p:spPr>
              <a:xfrm>
                <a:off x="434825" y="12942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5" name="Google Shape;21235;p38"/>
              <p:cNvSpPr/>
              <p:nvPr/>
            </p:nvSpPr>
            <p:spPr>
              <a:xfrm>
                <a:off x="433425" y="12928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57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56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6" name="Google Shape;21236;p38"/>
              <p:cNvSpPr/>
              <p:nvPr/>
            </p:nvSpPr>
            <p:spPr>
              <a:xfrm>
                <a:off x="451700" y="1318150"/>
                <a:ext cx="56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95" extrusionOk="0">
                    <a:moveTo>
                      <a:pt x="169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56" y="394"/>
                    </a:lnTo>
                    <a:lnTo>
                      <a:pt x="113" y="226"/>
                    </a:lnTo>
                    <a:lnTo>
                      <a:pt x="169" y="113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7" name="Google Shape;21237;p38"/>
              <p:cNvSpPr/>
              <p:nvPr/>
            </p:nvSpPr>
            <p:spPr>
              <a:xfrm>
                <a:off x="439050" y="1316750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8" name="Google Shape;21238;p38"/>
              <p:cNvSpPr/>
              <p:nvPr/>
            </p:nvSpPr>
            <p:spPr>
              <a:xfrm>
                <a:off x="455900" y="133360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9" name="Google Shape;21239;p38"/>
              <p:cNvSpPr/>
              <p:nvPr/>
            </p:nvSpPr>
            <p:spPr>
              <a:xfrm>
                <a:off x="446075" y="13223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0" name="Google Shape;21240;p38"/>
              <p:cNvSpPr/>
              <p:nvPr/>
            </p:nvSpPr>
            <p:spPr>
              <a:xfrm>
                <a:off x="402525" y="1299900"/>
                <a:ext cx="379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518" h="1237" extrusionOk="0">
                    <a:moveTo>
                      <a:pt x="1124" y="0"/>
                    </a:moveTo>
                    <a:lnTo>
                      <a:pt x="956" y="56"/>
                    </a:lnTo>
                    <a:lnTo>
                      <a:pt x="843" y="169"/>
                    </a:lnTo>
                    <a:lnTo>
                      <a:pt x="731" y="337"/>
                    </a:lnTo>
                    <a:lnTo>
                      <a:pt x="618" y="393"/>
                    </a:lnTo>
                    <a:lnTo>
                      <a:pt x="450" y="337"/>
                    </a:lnTo>
                    <a:lnTo>
                      <a:pt x="225" y="225"/>
                    </a:lnTo>
                    <a:lnTo>
                      <a:pt x="169" y="169"/>
                    </a:lnTo>
                    <a:lnTo>
                      <a:pt x="112" y="169"/>
                    </a:lnTo>
                    <a:lnTo>
                      <a:pt x="0" y="281"/>
                    </a:lnTo>
                    <a:lnTo>
                      <a:pt x="56" y="281"/>
                    </a:lnTo>
                    <a:lnTo>
                      <a:pt x="0" y="337"/>
                    </a:lnTo>
                    <a:lnTo>
                      <a:pt x="112" y="506"/>
                    </a:lnTo>
                    <a:lnTo>
                      <a:pt x="112" y="562"/>
                    </a:lnTo>
                    <a:lnTo>
                      <a:pt x="56" y="675"/>
                    </a:lnTo>
                    <a:lnTo>
                      <a:pt x="0" y="787"/>
                    </a:lnTo>
                    <a:lnTo>
                      <a:pt x="112" y="899"/>
                    </a:lnTo>
                    <a:lnTo>
                      <a:pt x="281" y="1012"/>
                    </a:lnTo>
                    <a:lnTo>
                      <a:pt x="337" y="1180"/>
                    </a:lnTo>
                    <a:lnTo>
                      <a:pt x="394" y="1237"/>
                    </a:lnTo>
                    <a:lnTo>
                      <a:pt x="450" y="1237"/>
                    </a:lnTo>
                    <a:lnTo>
                      <a:pt x="450" y="1180"/>
                    </a:lnTo>
                    <a:lnTo>
                      <a:pt x="506" y="1012"/>
                    </a:lnTo>
                    <a:lnTo>
                      <a:pt x="675" y="1068"/>
                    </a:lnTo>
                    <a:lnTo>
                      <a:pt x="899" y="1180"/>
                    </a:lnTo>
                    <a:lnTo>
                      <a:pt x="1124" y="1012"/>
                    </a:lnTo>
                    <a:lnTo>
                      <a:pt x="1180" y="843"/>
                    </a:lnTo>
                    <a:lnTo>
                      <a:pt x="1180" y="731"/>
                    </a:lnTo>
                    <a:lnTo>
                      <a:pt x="1180" y="618"/>
                    </a:lnTo>
                    <a:lnTo>
                      <a:pt x="1293" y="562"/>
                    </a:lnTo>
                    <a:lnTo>
                      <a:pt x="1461" y="562"/>
                    </a:lnTo>
                    <a:lnTo>
                      <a:pt x="1461" y="506"/>
                    </a:lnTo>
                    <a:lnTo>
                      <a:pt x="1518" y="450"/>
                    </a:lnTo>
                    <a:lnTo>
                      <a:pt x="1461" y="393"/>
                    </a:lnTo>
                    <a:lnTo>
                      <a:pt x="1349" y="337"/>
                    </a:lnTo>
                    <a:lnTo>
                      <a:pt x="1293" y="225"/>
                    </a:lnTo>
                    <a:lnTo>
                      <a:pt x="1293" y="56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6F64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1" name="Google Shape;21241;p38"/>
              <p:cNvSpPr/>
              <p:nvPr/>
            </p:nvSpPr>
            <p:spPr>
              <a:xfrm>
                <a:off x="439050" y="1306925"/>
                <a:ext cx="56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5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0" y="112"/>
                    </a:lnTo>
                    <a:lnTo>
                      <a:pt x="0" y="225"/>
                    </a:lnTo>
                    <a:lnTo>
                      <a:pt x="113" y="225"/>
                    </a:lnTo>
                    <a:lnTo>
                      <a:pt x="225" y="169"/>
                    </a:lnTo>
                    <a:lnTo>
                      <a:pt x="225" y="112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2" name="Google Shape;21242;p38"/>
              <p:cNvSpPr/>
              <p:nvPr/>
            </p:nvSpPr>
            <p:spPr>
              <a:xfrm>
                <a:off x="350525" y="108350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57" y="0"/>
                    </a:moveTo>
                    <a:lnTo>
                      <a:pt x="57" y="57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113" y="225"/>
                    </a:lnTo>
                    <a:lnTo>
                      <a:pt x="225" y="225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3" name="Google Shape;21243;p38"/>
              <p:cNvSpPr/>
              <p:nvPr/>
            </p:nvSpPr>
            <p:spPr>
              <a:xfrm>
                <a:off x="344900" y="10778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4" name="Google Shape;21244;p38"/>
              <p:cNvSpPr/>
              <p:nvPr/>
            </p:nvSpPr>
            <p:spPr>
              <a:xfrm>
                <a:off x="343500" y="10792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5" name="Google Shape;21245;p38"/>
              <p:cNvSpPr/>
              <p:nvPr/>
            </p:nvSpPr>
            <p:spPr>
              <a:xfrm>
                <a:off x="375825" y="11045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6" name="Google Shape;21246;p38"/>
              <p:cNvSpPr/>
              <p:nvPr/>
            </p:nvSpPr>
            <p:spPr>
              <a:xfrm>
                <a:off x="361775" y="11242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7" name="Google Shape;21247;p38"/>
              <p:cNvSpPr/>
              <p:nvPr/>
            </p:nvSpPr>
            <p:spPr>
              <a:xfrm>
                <a:off x="360350" y="11242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8" name="Google Shape;21248;p38"/>
              <p:cNvSpPr/>
              <p:nvPr/>
            </p:nvSpPr>
            <p:spPr>
              <a:xfrm>
                <a:off x="344900" y="1141100"/>
                <a:ext cx="70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51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69" y="282"/>
                    </a:lnTo>
                    <a:lnTo>
                      <a:pt x="113" y="282"/>
                    </a:lnTo>
                    <a:lnTo>
                      <a:pt x="169" y="338"/>
                    </a:lnTo>
                    <a:lnTo>
                      <a:pt x="225" y="450"/>
                    </a:lnTo>
                    <a:lnTo>
                      <a:pt x="282" y="394"/>
                    </a:lnTo>
                    <a:lnTo>
                      <a:pt x="225" y="338"/>
                    </a:lnTo>
                    <a:lnTo>
                      <a:pt x="225" y="169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9" name="Google Shape;21249;p38"/>
              <p:cNvSpPr/>
              <p:nvPr/>
            </p:nvSpPr>
            <p:spPr>
              <a:xfrm>
                <a:off x="353325" y="1136900"/>
                <a:ext cx="28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26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113" y="169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0" name="Google Shape;21250;p38"/>
              <p:cNvSpPr/>
              <p:nvPr/>
            </p:nvSpPr>
            <p:spPr>
              <a:xfrm>
                <a:off x="344900" y="1132675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225"/>
                    </a:lnTo>
                    <a:lnTo>
                      <a:pt x="225" y="169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1" name="Google Shape;21251;p38"/>
              <p:cNvSpPr/>
              <p:nvPr/>
            </p:nvSpPr>
            <p:spPr>
              <a:xfrm>
                <a:off x="350525" y="114812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69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169" y="169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2" name="Google Shape;21252;p38"/>
              <p:cNvSpPr/>
              <p:nvPr/>
            </p:nvSpPr>
            <p:spPr>
              <a:xfrm>
                <a:off x="350525" y="10961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3" name="Google Shape;21253;p38"/>
              <p:cNvSpPr/>
              <p:nvPr/>
            </p:nvSpPr>
            <p:spPr>
              <a:xfrm>
                <a:off x="349125" y="11312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4" name="Google Shape;21254;p38"/>
              <p:cNvSpPr/>
              <p:nvPr/>
            </p:nvSpPr>
            <p:spPr>
              <a:xfrm>
                <a:off x="354750" y="114812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1"/>
                    </a:moveTo>
                    <a:lnTo>
                      <a:pt x="0" y="169"/>
                    </a:lnTo>
                    <a:lnTo>
                      <a:pt x="56" y="113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5" name="Google Shape;21255;p38"/>
              <p:cNvSpPr/>
              <p:nvPr/>
            </p:nvSpPr>
            <p:spPr>
              <a:xfrm>
                <a:off x="329450" y="11270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6" name="Google Shape;21256;p38"/>
              <p:cNvSpPr/>
              <p:nvPr/>
            </p:nvSpPr>
            <p:spPr>
              <a:xfrm>
                <a:off x="384250" y="1270375"/>
                <a:ext cx="32350" cy="3657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463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0" y="226"/>
                    </a:lnTo>
                    <a:lnTo>
                      <a:pt x="57" y="282"/>
                    </a:lnTo>
                    <a:lnTo>
                      <a:pt x="57" y="338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169" y="675"/>
                    </a:lnTo>
                    <a:lnTo>
                      <a:pt x="169" y="731"/>
                    </a:lnTo>
                    <a:lnTo>
                      <a:pt x="113" y="844"/>
                    </a:lnTo>
                    <a:lnTo>
                      <a:pt x="113" y="956"/>
                    </a:lnTo>
                    <a:lnTo>
                      <a:pt x="169" y="1069"/>
                    </a:lnTo>
                    <a:lnTo>
                      <a:pt x="225" y="1181"/>
                    </a:lnTo>
                    <a:lnTo>
                      <a:pt x="225" y="1237"/>
                    </a:lnTo>
                    <a:lnTo>
                      <a:pt x="225" y="1350"/>
                    </a:lnTo>
                    <a:lnTo>
                      <a:pt x="281" y="1462"/>
                    </a:lnTo>
                    <a:lnTo>
                      <a:pt x="506" y="1406"/>
                    </a:lnTo>
                    <a:lnTo>
                      <a:pt x="619" y="1406"/>
                    </a:lnTo>
                    <a:lnTo>
                      <a:pt x="675" y="1293"/>
                    </a:lnTo>
                    <a:lnTo>
                      <a:pt x="731" y="1237"/>
                    </a:lnTo>
                    <a:lnTo>
                      <a:pt x="787" y="1237"/>
                    </a:lnTo>
                    <a:lnTo>
                      <a:pt x="900" y="1293"/>
                    </a:lnTo>
                    <a:lnTo>
                      <a:pt x="1068" y="1237"/>
                    </a:lnTo>
                    <a:lnTo>
                      <a:pt x="1125" y="1125"/>
                    </a:lnTo>
                    <a:lnTo>
                      <a:pt x="1181" y="1012"/>
                    </a:lnTo>
                    <a:lnTo>
                      <a:pt x="1237" y="900"/>
                    </a:lnTo>
                    <a:lnTo>
                      <a:pt x="1293" y="731"/>
                    </a:lnTo>
                    <a:lnTo>
                      <a:pt x="1293" y="450"/>
                    </a:lnTo>
                    <a:lnTo>
                      <a:pt x="1237" y="338"/>
                    </a:lnTo>
                    <a:lnTo>
                      <a:pt x="1125" y="282"/>
                    </a:lnTo>
                    <a:lnTo>
                      <a:pt x="956" y="282"/>
                    </a:lnTo>
                    <a:lnTo>
                      <a:pt x="900" y="394"/>
                    </a:lnTo>
                    <a:lnTo>
                      <a:pt x="787" y="675"/>
                    </a:lnTo>
                    <a:lnTo>
                      <a:pt x="787" y="844"/>
                    </a:lnTo>
                    <a:lnTo>
                      <a:pt x="731" y="900"/>
                    </a:lnTo>
                    <a:lnTo>
                      <a:pt x="619" y="900"/>
                    </a:lnTo>
                    <a:lnTo>
                      <a:pt x="731" y="563"/>
                    </a:lnTo>
                    <a:lnTo>
                      <a:pt x="731" y="450"/>
                    </a:lnTo>
                    <a:lnTo>
                      <a:pt x="731" y="338"/>
                    </a:lnTo>
                    <a:lnTo>
                      <a:pt x="675" y="282"/>
                    </a:lnTo>
                    <a:lnTo>
                      <a:pt x="562" y="226"/>
                    </a:lnTo>
                    <a:lnTo>
                      <a:pt x="450" y="113"/>
                    </a:lnTo>
                    <a:lnTo>
                      <a:pt x="281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7" name="Google Shape;21257;p38"/>
              <p:cNvSpPr/>
              <p:nvPr/>
            </p:nvSpPr>
            <p:spPr>
              <a:xfrm>
                <a:off x="361775" y="1281625"/>
                <a:ext cx="1967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1237" extrusionOk="0">
                    <a:moveTo>
                      <a:pt x="281" y="0"/>
                    </a:moveTo>
                    <a:lnTo>
                      <a:pt x="281" y="113"/>
                    </a:lnTo>
                    <a:lnTo>
                      <a:pt x="225" y="169"/>
                    </a:lnTo>
                    <a:lnTo>
                      <a:pt x="169" y="281"/>
                    </a:lnTo>
                    <a:lnTo>
                      <a:pt x="113" y="338"/>
                    </a:lnTo>
                    <a:lnTo>
                      <a:pt x="56" y="394"/>
                    </a:lnTo>
                    <a:lnTo>
                      <a:pt x="56" y="506"/>
                    </a:lnTo>
                    <a:lnTo>
                      <a:pt x="113" y="619"/>
                    </a:lnTo>
                    <a:lnTo>
                      <a:pt x="113" y="675"/>
                    </a:lnTo>
                    <a:lnTo>
                      <a:pt x="56" y="731"/>
                    </a:lnTo>
                    <a:lnTo>
                      <a:pt x="0" y="787"/>
                    </a:lnTo>
                    <a:lnTo>
                      <a:pt x="225" y="956"/>
                    </a:lnTo>
                    <a:lnTo>
                      <a:pt x="337" y="1068"/>
                    </a:lnTo>
                    <a:lnTo>
                      <a:pt x="450" y="1237"/>
                    </a:lnTo>
                    <a:lnTo>
                      <a:pt x="506" y="1237"/>
                    </a:lnTo>
                    <a:lnTo>
                      <a:pt x="562" y="1181"/>
                    </a:lnTo>
                    <a:lnTo>
                      <a:pt x="675" y="956"/>
                    </a:lnTo>
                    <a:lnTo>
                      <a:pt x="787" y="787"/>
                    </a:lnTo>
                    <a:lnTo>
                      <a:pt x="618" y="619"/>
                    </a:lnTo>
                    <a:lnTo>
                      <a:pt x="562" y="394"/>
                    </a:lnTo>
                    <a:lnTo>
                      <a:pt x="506" y="169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7873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8" name="Google Shape;21258;p38"/>
              <p:cNvSpPr/>
              <p:nvPr/>
            </p:nvSpPr>
            <p:spPr>
              <a:xfrm>
                <a:off x="371600" y="1276000"/>
                <a:ext cx="183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013" extrusionOk="0">
                    <a:moveTo>
                      <a:pt x="169" y="1"/>
                    </a:moveTo>
                    <a:lnTo>
                      <a:pt x="57" y="113"/>
                    </a:lnTo>
                    <a:lnTo>
                      <a:pt x="1" y="225"/>
                    </a:lnTo>
                    <a:lnTo>
                      <a:pt x="1" y="450"/>
                    </a:lnTo>
                    <a:lnTo>
                      <a:pt x="57" y="731"/>
                    </a:lnTo>
                    <a:lnTo>
                      <a:pt x="113" y="844"/>
                    </a:lnTo>
                    <a:lnTo>
                      <a:pt x="169" y="956"/>
                    </a:lnTo>
                    <a:lnTo>
                      <a:pt x="282" y="1012"/>
                    </a:lnTo>
                    <a:lnTo>
                      <a:pt x="394" y="1012"/>
                    </a:lnTo>
                    <a:lnTo>
                      <a:pt x="506" y="956"/>
                    </a:lnTo>
                    <a:lnTo>
                      <a:pt x="675" y="844"/>
                    </a:lnTo>
                    <a:lnTo>
                      <a:pt x="731" y="675"/>
                    </a:lnTo>
                    <a:lnTo>
                      <a:pt x="731" y="506"/>
                    </a:lnTo>
                    <a:lnTo>
                      <a:pt x="675" y="450"/>
                    </a:lnTo>
                    <a:lnTo>
                      <a:pt x="506" y="506"/>
                    </a:lnTo>
                    <a:lnTo>
                      <a:pt x="394" y="450"/>
                    </a:lnTo>
                    <a:lnTo>
                      <a:pt x="282" y="338"/>
                    </a:lnTo>
                    <a:lnTo>
                      <a:pt x="225" y="225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6E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9" name="Google Shape;21259;p38"/>
              <p:cNvSpPr/>
              <p:nvPr/>
            </p:nvSpPr>
            <p:spPr>
              <a:xfrm>
                <a:off x="406725" y="1291450"/>
                <a:ext cx="8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507" extrusionOk="0">
                    <a:moveTo>
                      <a:pt x="282" y="1"/>
                    </a:moveTo>
                    <a:lnTo>
                      <a:pt x="169" y="113"/>
                    </a:lnTo>
                    <a:lnTo>
                      <a:pt x="113" y="282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1" y="507"/>
                    </a:lnTo>
                    <a:lnTo>
                      <a:pt x="226" y="507"/>
                    </a:lnTo>
                    <a:lnTo>
                      <a:pt x="338" y="394"/>
                    </a:lnTo>
                    <a:lnTo>
                      <a:pt x="338" y="226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6F64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0" name="Google Shape;21260;p38"/>
              <p:cNvSpPr/>
              <p:nvPr/>
            </p:nvSpPr>
            <p:spPr>
              <a:xfrm>
                <a:off x="394075" y="133360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70"/>
                    </a:lnTo>
                    <a:lnTo>
                      <a:pt x="1" y="226"/>
                    </a:lnTo>
                    <a:lnTo>
                      <a:pt x="57" y="226"/>
                    </a:lnTo>
                    <a:lnTo>
                      <a:pt x="226" y="170"/>
                    </a:lnTo>
                    <a:lnTo>
                      <a:pt x="226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1" name="Google Shape;21261;p38"/>
              <p:cNvSpPr/>
              <p:nvPr/>
            </p:nvSpPr>
            <p:spPr>
              <a:xfrm>
                <a:off x="370200" y="1332200"/>
                <a:ext cx="70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4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225" y="113"/>
                    </a:lnTo>
                    <a:lnTo>
                      <a:pt x="281" y="57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2" name="Google Shape;21262;p38"/>
              <p:cNvSpPr/>
              <p:nvPr/>
            </p:nvSpPr>
            <p:spPr>
              <a:xfrm>
                <a:off x="384250" y="1297075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3" name="Google Shape;21263;p38"/>
              <p:cNvSpPr/>
              <p:nvPr/>
            </p:nvSpPr>
            <p:spPr>
              <a:xfrm>
                <a:off x="392675" y="13490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4" name="Google Shape;21264;p38"/>
              <p:cNvSpPr/>
              <p:nvPr/>
            </p:nvSpPr>
            <p:spPr>
              <a:xfrm>
                <a:off x="402525" y="13069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5" name="Google Shape;21265;p38"/>
              <p:cNvSpPr/>
              <p:nvPr/>
            </p:nvSpPr>
            <p:spPr>
              <a:xfrm>
                <a:off x="365975" y="1340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6" name="Google Shape;21266;p38"/>
              <p:cNvSpPr/>
              <p:nvPr/>
            </p:nvSpPr>
            <p:spPr>
              <a:xfrm>
                <a:off x="347725" y="1216975"/>
                <a:ext cx="463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688" extrusionOk="0">
                    <a:moveTo>
                      <a:pt x="787" y="1"/>
                    </a:moveTo>
                    <a:lnTo>
                      <a:pt x="731" y="57"/>
                    </a:lnTo>
                    <a:lnTo>
                      <a:pt x="731" y="170"/>
                    </a:lnTo>
                    <a:lnTo>
                      <a:pt x="731" y="226"/>
                    </a:lnTo>
                    <a:lnTo>
                      <a:pt x="731" y="338"/>
                    </a:lnTo>
                    <a:lnTo>
                      <a:pt x="562" y="451"/>
                    </a:lnTo>
                    <a:lnTo>
                      <a:pt x="393" y="451"/>
                    </a:lnTo>
                    <a:lnTo>
                      <a:pt x="225" y="394"/>
                    </a:lnTo>
                    <a:lnTo>
                      <a:pt x="112" y="394"/>
                    </a:lnTo>
                    <a:lnTo>
                      <a:pt x="0" y="507"/>
                    </a:lnTo>
                    <a:lnTo>
                      <a:pt x="112" y="619"/>
                    </a:lnTo>
                    <a:lnTo>
                      <a:pt x="169" y="675"/>
                    </a:lnTo>
                    <a:lnTo>
                      <a:pt x="225" y="675"/>
                    </a:lnTo>
                    <a:lnTo>
                      <a:pt x="281" y="619"/>
                    </a:lnTo>
                    <a:lnTo>
                      <a:pt x="393" y="675"/>
                    </a:lnTo>
                    <a:lnTo>
                      <a:pt x="450" y="732"/>
                    </a:lnTo>
                    <a:lnTo>
                      <a:pt x="506" y="788"/>
                    </a:lnTo>
                    <a:lnTo>
                      <a:pt x="618" y="788"/>
                    </a:lnTo>
                    <a:lnTo>
                      <a:pt x="731" y="900"/>
                    </a:lnTo>
                    <a:lnTo>
                      <a:pt x="787" y="1013"/>
                    </a:lnTo>
                    <a:lnTo>
                      <a:pt x="843" y="1125"/>
                    </a:lnTo>
                    <a:lnTo>
                      <a:pt x="1012" y="1181"/>
                    </a:lnTo>
                    <a:lnTo>
                      <a:pt x="1124" y="1237"/>
                    </a:lnTo>
                    <a:lnTo>
                      <a:pt x="1237" y="1294"/>
                    </a:lnTo>
                    <a:lnTo>
                      <a:pt x="1237" y="1406"/>
                    </a:lnTo>
                    <a:lnTo>
                      <a:pt x="1349" y="1462"/>
                    </a:lnTo>
                    <a:lnTo>
                      <a:pt x="1405" y="1575"/>
                    </a:lnTo>
                    <a:lnTo>
                      <a:pt x="1518" y="1687"/>
                    </a:lnTo>
                    <a:lnTo>
                      <a:pt x="1574" y="1687"/>
                    </a:lnTo>
                    <a:lnTo>
                      <a:pt x="1686" y="1631"/>
                    </a:lnTo>
                    <a:lnTo>
                      <a:pt x="1742" y="1518"/>
                    </a:lnTo>
                    <a:lnTo>
                      <a:pt x="1799" y="1406"/>
                    </a:lnTo>
                    <a:lnTo>
                      <a:pt x="1855" y="1350"/>
                    </a:lnTo>
                    <a:lnTo>
                      <a:pt x="1855" y="1237"/>
                    </a:lnTo>
                    <a:lnTo>
                      <a:pt x="1686" y="1069"/>
                    </a:lnTo>
                    <a:lnTo>
                      <a:pt x="1574" y="956"/>
                    </a:lnTo>
                    <a:lnTo>
                      <a:pt x="1405" y="956"/>
                    </a:lnTo>
                    <a:lnTo>
                      <a:pt x="1124" y="900"/>
                    </a:lnTo>
                    <a:lnTo>
                      <a:pt x="1012" y="900"/>
                    </a:lnTo>
                    <a:lnTo>
                      <a:pt x="1012" y="788"/>
                    </a:lnTo>
                    <a:lnTo>
                      <a:pt x="1012" y="732"/>
                    </a:lnTo>
                    <a:lnTo>
                      <a:pt x="1068" y="675"/>
                    </a:lnTo>
                    <a:lnTo>
                      <a:pt x="1012" y="619"/>
                    </a:lnTo>
                    <a:lnTo>
                      <a:pt x="956" y="619"/>
                    </a:lnTo>
                    <a:lnTo>
                      <a:pt x="899" y="507"/>
                    </a:lnTo>
                    <a:lnTo>
                      <a:pt x="956" y="338"/>
                    </a:lnTo>
                    <a:lnTo>
                      <a:pt x="1012" y="282"/>
                    </a:lnTo>
                    <a:lnTo>
                      <a:pt x="956" y="170"/>
                    </a:lnTo>
                    <a:lnTo>
                      <a:pt x="843" y="113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746B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7" name="Google Shape;21267;p38"/>
              <p:cNvSpPr/>
              <p:nvPr/>
            </p:nvSpPr>
            <p:spPr>
              <a:xfrm>
                <a:off x="347725" y="1245100"/>
                <a:ext cx="126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450" extrusionOk="0">
                    <a:moveTo>
                      <a:pt x="225" y="0"/>
                    </a:moveTo>
                    <a:lnTo>
                      <a:pt x="112" y="56"/>
                    </a:lnTo>
                    <a:lnTo>
                      <a:pt x="0" y="112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112" y="337"/>
                    </a:lnTo>
                    <a:lnTo>
                      <a:pt x="225" y="450"/>
                    </a:lnTo>
                    <a:lnTo>
                      <a:pt x="450" y="450"/>
                    </a:lnTo>
                    <a:lnTo>
                      <a:pt x="506" y="393"/>
                    </a:lnTo>
                    <a:lnTo>
                      <a:pt x="506" y="337"/>
                    </a:lnTo>
                    <a:lnTo>
                      <a:pt x="450" y="337"/>
                    </a:lnTo>
                    <a:lnTo>
                      <a:pt x="337" y="281"/>
                    </a:lnTo>
                    <a:lnTo>
                      <a:pt x="337" y="225"/>
                    </a:lnTo>
                    <a:lnTo>
                      <a:pt x="281" y="112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5D50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8" name="Google Shape;21268;p38"/>
              <p:cNvSpPr/>
              <p:nvPr/>
            </p:nvSpPr>
            <p:spPr>
              <a:xfrm>
                <a:off x="353325" y="12605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D50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9" name="Google Shape;21269;p38"/>
              <p:cNvSpPr/>
              <p:nvPr/>
            </p:nvSpPr>
            <p:spPr>
              <a:xfrm>
                <a:off x="353325" y="1235250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113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16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0" name="Google Shape;21270;p38"/>
              <p:cNvSpPr/>
              <p:nvPr/>
            </p:nvSpPr>
            <p:spPr>
              <a:xfrm>
                <a:off x="347725" y="1236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716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1" name="Google Shape;21271;p38"/>
              <p:cNvSpPr/>
              <p:nvPr/>
            </p:nvSpPr>
            <p:spPr>
              <a:xfrm>
                <a:off x="294325" y="1278800"/>
                <a:ext cx="11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82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113" y="226"/>
                    </a:lnTo>
                    <a:lnTo>
                      <a:pt x="169" y="282"/>
                    </a:lnTo>
                    <a:lnTo>
                      <a:pt x="225" y="282"/>
                    </a:lnTo>
                    <a:lnTo>
                      <a:pt x="394" y="170"/>
                    </a:lnTo>
                    <a:lnTo>
                      <a:pt x="450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2" name="Google Shape;21272;p38"/>
              <p:cNvSpPr/>
              <p:nvPr/>
            </p:nvSpPr>
            <p:spPr>
              <a:xfrm>
                <a:off x="291500" y="128022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0"/>
                    </a:moveTo>
                    <a:lnTo>
                      <a:pt x="113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13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3" name="Google Shape;21273;p38"/>
              <p:cNvSpPr/>
              <p:nvPr/>
            </p:nvSpPr>
            <p:spPr>
              <a:xfrm>
                <a:off x="417975" y="13757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69" y="0"/>
                    </a:moveTo>
                    <a:lnTo>
                      <a:pt x="0" y="169"/>
                    </a:lnTo>
                    <a:lnTo>
                      <a:pt x="169" y="281"/>
                    </a:lnTo>
                    <a:lnTo>
                      <a:pt x="225" y="281"/>
                    </a:lnTo>
                    <a:lnTo>
                      <a:pt x="281" y="56"/>
                    </a:lnTo>
                    <a:lnTo>
                      <a:pt x="225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4" name="Google Shape;21274;p38"/>
              <p:cNvSpPr/>
              <p:nvPr/>
            </p:nvSpPr>
            <p:spPr>
              <a:xfrm>
                <a:off x="398300" y="14109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5" name="Google Shape;21275;p38"/>
              <p:cNvSpPr/>
              <p:nvPr/>
            </p:nvSpPr>
            <p:spPr>
              <a:xfrm>
                <a:off x="378625" y="1429150"/>
                <a:ext cx="183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069" extrusionOk="0">
                    <a:moveTo>
                      <a:pt x="394" y="1"/>
                    </a:moveTo>
                    <a:lnTo>
                      <a:pt x="282" y="57"/>
                    </a:lnTo>
                    <a:lnTo>
                      <a:pt x="225" y="113"/>
                    </a:lnTo>
                    <a:lnTo>
                      <a:pt x="169" y="170"/>
                    </a:lnTo>
                    <a:lnTo>
                      <a:pt x="57" y="170"/>
                    </a:lnTo>
                    <a:lnTo>
                      <a:pt x="57" y="226"/>
                    </a:lnTo>
                    <a:lnTo>
                      <a:pt x="113" y="282"/>
                    </a:lnTo>
                    <a:lnTo>
                      <a:pt x="169" y="338"/>
                    </a:lnTo>
                    <a:lnTo>
                      <a:pt x="169" y="451"/>
                    </a:lnTo>
                    <a:lnTo>
                      <a:pt x="169" y="619"/>
                    </a:lnTo>
                    <a:lnTo>
                      <a:pt x="113" y="675"/>
                    </a:lnTo>
                    <a:lnTo>
                      <a:pt x="57" y="619"/>
                    </a:lnTo>
                    <a:lnTo>
                      <a:pt x="1" y="675"/>
                    </a:lnTo>
                    <a:lnTo>
                      <a:pt x="1" y="788"/>
                    </a:lnTo>
                    <a:lnTo>
                      <a:pt x="57" y="900"/>
                    </a:lnTo>
                    <a:lnTo>
                      <a:pt x="169" y="1013"/>
                    </a:lnTo>
                    <a:lnTo>
                      <a:pt x="169" y="900"/>
                    </a:lnTo>
                    <a:lnTo>
                      <a:pt x="282" y="844"/>
                    </a:lnTo>
                    <a:lnTo>
                      <a:pt x="338" y="844"/>
                    </a:lnTo>
                    <a:lnTo>
                      <a:pt x="394" y="956"/>
                    </a:lnTo>
                    <a:lnTo>
                      <a:pt x="506" y="1069"/>
                    </a:lnTo>
                    <a:lnTo>
                      <a:pt x="563" y="1069"/>
                    </a:lnTo>
                    <a:lnTo>
                      <a:pt x="675" y="1013"/>
                    </a:lnTo>
                    <a:lnTo>
                      <a:pt x="731" y="956"/>
                    </a:lnTo>
                    <a:lnTo>
                      <a:pt x="675" y="844"/>
                    </a:lnTo>
                    <a:lnTo>
                      <a:pt x="675" y="732"/>
                    </a:lnTo>
                    <a:lnTo>
                      <a:pt x="675" y="675"/>
                    </a:lnTo>
                    <a:lnTo>
                      <a:pt x="675" y="563"/>
                    </a:lnTo>
                    <a:lnTo>
                      <a:pt x="675" y="507"/>
                    </a:lnTo>
                    <a:lnTo>
                      <a:pt x="619" y="451"/>
                    </a:lnTo>
                    <a:lnTo>
                      <a:pt x="563" y="394"/>
                    </a:lnTo>
                    <a:lnTo>
                      <a:pt x="506" y="338"/>
                    </a:lnTo>
                    <a:lnTo>
                      <a:pt x="563" y="338"/>
                    </a:lnTo>
                    <a:lnTo>
                      <a:pt x="619" y="394"/>
                    </a:lnTo>
                    <a:lnTo>
                      <a:pt x="731" y="338"/>
                    </a:lnTo>
                    <a:lnTo>
                      <a:pt x="731" y="282"/>
                    </a:lnTo>
                    <a:lnTo>
                      <a:pt x="731" y="170"/>
                    </a:lnTo>
                    <a:lnTo>
                      <a:pt x="675" y="170"/>
                    </a:lnTo>
                    <a:lnTo>
                      <a:pt x="619" y="113"/>
                    </a:lnTo>
                    <a:lnTo>
                      <a:pt x="563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5F57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6" name="Google Shape;21276;p38"/>
              <p:cNvSpPr/>
              <p:nvPr/>
            </p:nvSpPr>
            <p:spPr>
              <a:xfrm>
                <a:off x="389875" y="1422125"/>
                <a:ext cx="23900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01" extrusionOk="0">
                    <a:moveTo>
                      <a:pt x="281" y="1"/>
                    </a:moveTo>
                    <a:lnTo>
                      <a:pt x="225" y="113"/>
                    </a:lnTo>
                    <a:lnTo>
                      <a:pt x="225" y="170"/>
                    </a:lnTo>
                    <a:lnTo>
                      <a:pt x="225" y="226"/>
                    </a:lnTo>
                    <a:lnTo>
                      <a:pt x="281" y="282"/>
                    </a:lnTo>
                    <a:lnTo>
                      <a:pt x="281" y="338"/>
                    </a:lnTo>
                    <a:lnTo>
                      <a:pt x="225" y="451"/>
                    </a:lnTo>
                    <a:lnTo>
                      <a:pt x="281" y="451"/>
                    </a:lnTo>
                    <a:lnTo>
                      <a:pt x="225" y="507"/>
                    </a:lnTo>
                    <a:lnTo>
                      <a:pt x="225" y="619"/>
                    </a:lnTo>
                    <a:lnTo>
                      <a:pt x="56" y="619"/>
                    </a:lnTo>
                    <a:lnTo>
                      <a:pt x="56" y="563"/>
                    </a:lnTo>
                    <a:lnTo>
                      <a:pt x="0" y="619"/>
                    </a:lnTo>
                    <a:lnTo>
                      <a:pt x="0" y="675"/>
                    </a:lnTo>
                    <a:lnTo>
                      <a:pt x="56" y="788"/>
                    </a:lnTo>
                    <a:lnTo>
                      <a:pt x="225" y="788"/>
                    </a:lnTo>
                    <a:lnTo>
                      <a:pt x="281" y="844"/>
                    </a:lnTo>
                    <a:lnTo>
                      <a:pt x="394" y="844"/>
                    </a:lnTo>
                    <a:lnTo>
                      <a:pt x="450" y="900"/>
                    </a:lnTo>
                    <a:lnTo>
                      <a:pt x="562" y="900"/>
                    </a:lnTo>
                    <a:lnTo>
                      <a:pt x="562" y="844"/>
                    </a:lnTo>
                    <a:lnTo>
                      <a:pt x="506" y="619"/>
                    </a:lnTo>
                    <a:lnTo>
                      <a:pt x="618" y="563"/>
                    </a:lnTo>
                    <a:lnTo>
                      <a:pt x="675" y="451"/>
                    </a:lnTo>
                    <a:lnTo>
                      <a:pt x="787" y="394"/>
                    </a:lnTo>
                    <a:lnTo>
                      <a:pt x="956" y="394"/>
                    </a:lnTo>
                    <a:lnTo>
                      <a:pt x="843" y="282"/>
                    </a:lnTo>
                    <a:lnTo>
                      <a:pt x="787" y="282"/>
                    </a:lnTo>
                    <a:lnTo>
                      <a:pt x="675" y="170"/>
                    </a:lnTo>
                    <a:lnTo>
                      <a:pt x="675" y="113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71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7" name="Google Shape;21277;p38"/>
              <p:cNvSpPr/>
              <p:nvPr/>
            </p:nvSpPr>
            <p:spPr>
              <a:xfrm>
                <a:off x="381425" y="1419325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8" name="Google Shape;21278;p38"/>
              <p:cNvSpPr/>
              <p:nvPr/>
            </p:nvSpPr>
            <p:spPr>
              <a:xfrm>
                <a:off x="388475" y="14193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9" name="Google Shape;21279;p38"/>
              <p:cNvSpPr/>
              <p:nvPr/>
            </p:nvSpPr>
            <p:spPr>
              <a:xfrm>
                <a:off x="382850" y="1254925"/>
                <a:ext cx="43575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2024" extrusionOk="0">
                    <a:moveTo>
                      <a:pt x="281" y="0"/>
                    </a:moveTo>
                    <a:lnTo>
                      <a:pt x="225" y="57"/>
                    </a:lnTo>
                    <a:lnTo>
                      <a:pt x="113" y="169"/>
                    </a:lnTo>
                    <a:lnTo>
                      <a:pt x="113" y="394"/>
                    </a:lnTo>
                    <a:lnTo>
                      <a:pt x="113" y="506"/>
                    </a:lnTo>
                    <a:lnTo>
                      <a:pt x="0" y="619"/>
                    </a:lnTo>
                    <a:lnTo>
                      <a:pt x="0" y="675"/>
                    </a:lnTo>
                    <a:lnTo>
                      <a:pt x="56" y="731"/>
                    </a:lnTo>
                    <a:lnTo>
                      <a:pt x="225" y="675"/>
                    </a:lnTo>
                    <a:lnTo>
                      <a:pt x="281" y="731"/>
                    </a:lnTo>
                    <a:lnTo>
                      <a:pt x="337" y="787"/>
                    </a:lnTo>
                    <a:lnTo>
                      <a:pt x="394" y="844"/>
                    </a:lnTo>
                    <a:lnTo>
                      <a:pt x="506" y="900"/>
                    </a:lnTo>
                    <a:lnTo>
                      <a:pt x="675" y="1012"/>
                    </a:lnTo>
                    <a:lnTo>
                      <a:pt x="731" y="1068"/>
                    </a:lnTo>
                    <a:lnTo>
                      <a:pt x="731" y="1125"/>
                    </a:lnTo>
                    <a:lnTo>
                      <a:pt x="675" y="1293"/>
                    </a:lnTo>
                    <a:lnTo>
                      <a:pt x="506" y="1518"/>
                    </a:lnTo>
                    <a:lnTo>
                      <a:pt x="506" y="1630"/>
                    </a:lnTo>
                    <a:lnTo>
                      <a:pt x="562" y="1687"/>
                    </a:lnTo>
                    <a:lnTo>
                      <a:pt x="618" y="1743"/>
                    </a:lnTo>
                    <a:lnTo>
                      <a:pt x="618" y="1687"/>
                    </a:lnTo>
                    <a:lnTo>
                      <a:pt x="675" y="1630"/>
                    </a:lnTo>
                    <a:lnTo>
                      <a:pt x="843" y="1630"/>
                    </a:lnTo>
                    <a:lnTo>
                      <a:pt x="899" y="1574"/>
                    </a:lnTo>
                    <a:lnTo>
                      <a:pt x="899" y="1518"/>
                    </a:lnTo>
                    <a:lnTo>
                      <a:pt x="956" y="1237"/>
                    </a:lnTo>
                    <a:lnTo>
                      <a:pt x="1012" y="1012"/>
                    </a:lnTo>
                    <a:lnTo>
                      <a:pt x="1068" y="956"/>
                    </a:lnTo>
                    <a:lnTo>
                      <a:pt x="1181" y="900"/>
                    </a:lnTo>
                    <a:lnTo>
                      <a:pt x="1237" y="956"/>
                    </a:lnTo>
                    <a:lnTo>
                      <a:pt x="1237" y="1068"/>
                    </a:lnTo>
                    <a:lnTo>
                      <a:pt x="1237" y="1406"/>
                    </a:lnTo>
                    <a:lnTo>
                      <a:pt x="1349" y="1574"/>
                    </a:lnTo>
                    <a:lnTo>
                      <a:pt x="1405" y="1799"/>
                    </a:lnTo>
                    <a:lnTo>
                      <a:pt x="1518" y="1968"/>
                    </a:lnTo>
                    <a:lnTo>
                      <a:pt x="1630" y="1968"/>
                    </a:lnTo>
                    <a:lnTo>
                      <a:pt x="1743" y="2024"/>
                    </a:lnTo>
                    <a:lnTo>
                      <a:pt x="1743" y="1855"/>
                    </a:lnTo>
                    <a:lnTo>
                      <a:pt x="1686" y="1743"/>
                    </a:lnTo>
                    <a:lnTo>
                      <a:pt x="1686" y="1687"/>
                    </a:lnTo>
                    <a:lnTo>
                      <a:pt x="1574" y="1630"/>
                    </a:lnTo>
                    <a:lnTo>
                      <a:pt x="1518" y="1574"/>
                    </a:lnTo>
                    <a:lnTo>
                      <a:pt x="1518" y="1518"/>
                    </a:lnTo>
                    <a:lnTo>
                      <a:pt x="1518" y="1406"/>
                    </a:lnTo>
                    <a:lnTo>
                      <a:pt x="1574" y="1293"/>
                    </a:lnTo>
                    <a:lnTo>
                      <a:pt x="1518" y="1181"/>
                    </a:lnTo>
                    <a:lnTo>
                      <a:pt x="1405" y="1012"/>
                    </a:lnTo>
                    <a:lnTo>
                      <a:pt x="1293" y="844"/>
                    </a:lnTo>
                    <a:lnTo>
                      <a:pt x="1237" y="787"/>
                    </a:lnTo>
                    <a:lnTo>
                      <a:pt x="1124" y="731"/>
                    </a:lnTo>
                    <a:lnTo>
                      <a:pt x="956" y="675"/>
                    </a:lnTo>
                    <a:lnTo>
                      <a:pt x="843" y="619"/>
                    </a:lnTo>
                    <a:lnTo>
                      <a:pt x="675" y="338"/>
                    </a:lnTo>
                    <a:lnTo>
                      <a:pt x="562" y="281"/>
                    </a:lnTo>
                    <a:lnTo>
                      <a:pt x="450" y="169"/>
                    </a:lnTo>
                    <a:lnTo>
                      <a:pt x="394" y="57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0" name="Google Shape;21280;p38"/>
              <p:cNvSpPr/>
              <p:nvPr/>
            </p:nvSpPr>
            <p:spPr>
              <a:xfrm>
                <a:off x="384250" y="1276000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113" y="113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1" name="Google Shape;21281;p38"/>
              <p:cNvSpPr/>
              <p:nvPr/>
            </p:nvSpPr>
            <p:spPr>
              <a:xfrm>
                <a:off x="382850" y="12563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13" y="113"/>
                    </a:lnTo>
                    <a:lnTo>
                      <a:pt x="113" y="113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2" name="Google Shape;21282;p38"/>
              <p:cNvSpPr/>
              <p:nvPr/>
            </p:nvSpPr>
            <p:spPr>
              <a:xfrm>
                <a:off x="415150" y="136312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113" y="225"/>
                    </a:lnTo>
                    <a:lnTo>
                      <a:pt x="170" y="225"/>
                    </a:lnTo>
                    <a:lnTo>
                      <a:pt x="282" y="169"/>
                    </a:lnTo>
                    <a:lnTo>
                      <a:pt x="170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3" name="Google Shape;21283;p38"/>
              <p:cNvSpPr/>
              <p:nvPr/>
            </p:nvSpPr>
            <p:spPr>
              <a:xfrm>
                <a:off x="419375" y="13729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13" y="113"/>
                    </a:lnTo>
                    <a:lnTo>
                      <a:pt x="113" y="113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4" name="Google Shape;21284;p38"/>
              <p:cNvSpPr/>
              <p:nvPr/>
            </p:nvSpPr>
            <p:spPr>
              <a:xfrm>
                <a:off x="422175" y="136592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70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169"/>
                    </a:lnTo>
                    <a:lnTo>
                      <a:pt x="170" y="113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5" name="Google Shape;21285;p38"/>
              <p:cNvSpPr/>
              <p:nvPr/>
            </p:nvSpPr>
            <p:spPr>
              <a:xfrm>
                <a:off x="354750" y="1505050"/>
                <a:ext cx="18275" cy="10962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385" extrusionOk="0">
                    <a:moveTo>
                      <a:pt x="56" y="0"/>
                    </a:moveTo>
                    <a:lnTo>
                      <a:pt x="0" y="112"/>
                    </a:lnTo>
                    <a:lnTo>
                      <a:pt x="0" y="225"/>
                    </a:lnTo>
                    <a:lnTo>
                      <a:pt x="0" y="337"/>
                    </a:lnTo>
                    <a:lnTo>
                      <a:pt x="112" y="450"/>
                    </a:lnTo>
                    <a:lnTo>
                      <a:pt x="112" y="506"/>
                    </a:lnTo>
                    <a:lnTo>
                      <a:pt x="56" y="562"/>
                    </a:lnTo>
                    <a:lnTo>
                      <a:pt x="0" y="562"/>
                    </a:lnTo>
                    <a:lnTo>
                      <a:pt x="0" y="618"/>
                    </a:lnTo>
                    <a:lnTo>
                      <a:pt x="281" y="787"/>
                    </a:lnTo>
                    <a:lnTo>
                      <a:pt x="337" y="899"/>
                    </a:lnTo>
                    <a:lnTo>
                      <a:pt x="281" y="1124"/>
                    </a:lnTo>
                    <a:lnTo>
                      <a:pt x="225" y="1237"/>
                    </a:lnTo>
                    <a:lnTo>
                      <a:pt x="169" y="1293"/>
                    </a:lnTo>
                    <a:lnTo>
                      <a:pt x="56" y="1405"/>
                    </a:lnTo>
                    <a:lnTo>
                      <a:pt x="112" y="1461"/>
                    </a:lnTo>
                    <a:lnTo>
                      <a:pt x="169" y="1574"/>
                    </a:lnTo>
                    <a:lnTo>
                      <a:pt x="112" y="1686"/>
                    </a:lnTo>
                    <a:lnTo>
                      <a:pt x="56" y="1742"/>
                    </a:lnTo>
                    <a:lnTo>
                      <a:pt x="112" y="1799"/>
                    </a:lnTo>
                    <a:lnTo>
                      <a:pt x="169" y="1911"/>
                    </a:lnTo>
                    <a:lnTo>
                      <a:pt x="169" y="2023"/>
                    </a:lnTo>
                    <a:lnTo>
                      <a:pt x="112" y="2080"/>
                    </a:lnTo>
                    <a:lnTo>
                      <a:pt x="112" y="2136"/>
                    </a:lnTo>
                    <a:lnTo>
                      <a:pt x="112" y="2248"/>
                    </a:lnTo>
                    <a:lnTo>
                      <a:pt x="169" y="2361"/>
                    </a:lnTo>
                    <a:lnTo>
                      <a:pt x="169" y="2473"/>
                    </a:lnTo>
                    <a:lnTo>
                      <a:pt x="112" y="2642"/>
                    </a:lnTo>
                    <a:lnTo>
                      <a:pt x="56" y="2867"/>
                    </a:lnTo>
                    <a:lnTo>
                      <a:pt x="0" y="2979"/>
                    </a:lnTo>
                    <a:lnTo>
                      <a:pt x="56" y="3091"/>
                    </a:lnTo>
                    <a:lnTo>
                      <a:pt x="225" y="3260"/>
                    </a:lnTo>
                    <a:lnTo>
                      <a:pt x="169" y="3316"/>
                    </a:lnTo>
                    <a:lnTo>
                      <a:pt x="112" y="3429"/>
                    </a:lnTo>
                    <a:lnTo>
                      <a:pt x="56" y="3653"/>
                    </a:lnTo>
                    <a:lnTo>
                      <a:pt x="56" y="3710"/>
                    </a:lnTo>
                    <a:lnTo>
                      <a:pt x="112" y="3766"/>
                    </a:lnTo>
                    <a:lnTo>
                      <a:pt x="225" y="3822"/>
                    </a:lnTo>
                    <a:lnTo>
                      <a:pt x="281" y="3934"/>
                    </a:lnTo>
                    <a:lnTo>
                      <a:pt x="281" y="3991"/>
                    </a:lnTo>
                    <a:lnTo>
                      <a:pt x="225" y="4103"/>
                    </a:lnTo>
                    <a:lnTo>
                      <a:pt x="169" y="4159"/>
                    </a:lnTo>
                    <a:lnTo>
                      <a:pt x="225" y="4272"/>
                    </a:lnTo>
                    <a:lnTo>
                      <a:pt x="337" y="4384"/>
                    </a:lnTo>
                    <a:lnTo>
                      <a:pt x="506" y="4272"/>
                    </a:lnTo>
                    <a:lnTo>
                      <a:pt x="562" y="4215"/>
                    </a:lnTo>
                    <a:lnTo>
                      <a:pt x="618" y="4159"/>
                    </a:lnTo>
                    <a:lnTo>
                      <a:pt x="618" y="4047"/>
                    </a:lnTo>
                    <a:lnTo>
                      <a:pt x="562" y="3991"/>
                    </a:lnTo>
                    <a:lnTo>
                      <a:pt x="506" y="3878"/>
                    </a:lnTo>
                    <a:lnTo>
                      <a:pt x="506" y="3822"/>
                    </a:lnTo>
                    <a:lnTo>
                      <a:pt x="450" y="3710"/>
                    </a:lnTo>
                    <a:lnTo>
                      <a:pt x="450" y="3597"/>
                    </a:lnTo>
                    <a:lnTo>
                      <a:pt x="562" y="3541"/>
                    </a:lnTo>
                    <a:lnTo>
                      <a:pt x="562" y="3485"/>
                    </a:lnTo>
                    <a:lnTo>
                      <a:pt x="506" y="3260"/>
                    </a:lnTo>
                    <a:lnTo>
                      <a:pt x="506" y="3091"/>
                    </a:lnTo>
                    <a:lnTo>
                      <a:pt x="506" y="2979"/>
                    </a:lnTo>
                    <a:lnTo>
                      <a:pt x="506" y="2867"/>
                    </a:lnTo>
                    <a:lnTo>
                      <a:pt x="506" y="2810"/>
                    </a:lnTo>
                    <a:lnTo>
                      <a:pt x="450" y="2698"/>
                    </a:lnTo>
                    <a:lnTo>
                      <a:pt x="506" y="2642"/>
                    </a:lnTo>
                    <a:lnTo>
                      <a:pt x="562" y="2586"/>
                    </a:lnTo>
                    <a:lnTo>
                      <a:pt x="562" y="2473"/>
                    </a:lnTo>
                    <a:lnTo>
                      <a:pt x="506" y="2417"/>
                    </a:lnTo>
                    <a:lnTo>
                      <a:pt x="618" y="2361"/>
                    </a:lnTo>
                    <a:lnTo>
                      <a:pt x="618" y="2304"/>
                    </a:lnTo>
                    <a:lnTo>
                      <a:pt x="618" y="2192"/>
                    </a:lnTo>
                    <a:lnTo>
                      <a:pt x="562" y="2080"/>
                    </a:lnTo>
                    <a:lnTo>
                      <a:pt x="506" y="1967"/>
                    </a:lnTo>
                    <a:lnTo>
                      <a:pt x="506" y="1855"/>
                    </a:lnTo>
                    <a:lnTo>
                      <a:pt x="562" y="1630"/>
                    </a:lnTo>
                    <a:lnTo>
                      <a:pt x="506" y="1518"/>
                    </a:lnTo>
                    <a:lnTo>
                      <a:pt x="394" y="1461"/>
                    </a:lnTo>
                    <a:lnTo>
                      <a:pt x="337" y="1405"/>
                    </a:lnTo>
                    <a:lnTo>
                      <a:pt x="337" y="1293"/>
                    </a:lnTo>
                    <a:lnTo>
                      <a:pt x="337" y="1180"/>
                    </a:lnTo>
                    <a:lnTo>
                      <a:pt x="450" y="1124"/>
                    </a:lnTo>
                    <a:lnTo>
                      <a:pt x="506" y="1180"/>
                    </a:lnTo>
                    <a:lnTo>
                      <a:pt x="562" y="1180"/>
                    </a:lnTo>
                    <a:lnTo>
                      <a:pt x="618" y="1237"/>
                    </a:lnTo>
                    <a:lnTo>
                      <a:pt x="618" y="1124"/>
                    </a:lnTo>
                    <a:lnTo>
                      <a:pt x="618" y="1012"/>
                    </a:lnTo>
                    <a:lnTo>
                      <a:pt x="562" y="899"/>
                    </a:lnTo>
                    <a:lnTo>
                      <a:pt x="562" y="787"/>
                    </a:lnTo>
                    <a:lnTo>
                      <a:pt x="675" y="787"/>
                    </a:lnTo>
                    <a:lnTo>
                      <a:pt x="731" y="731"/>
                    </a:lnTo>
                    <a:lnTo>
                      <a:pt x="337" y="675"/>
                    </a:lnTo>
                    <a:lnTo>
                      <a:pt x="281" y="618"/>
                    </a:lnTo>
                    <a:lnTo>
                      <a:pt x="281" y="562"/>
                    </a:lnTo>
                    <a:lnTo>
                      <a:pt x="337" y="562"/>
                    </a:lnTo>
                    <a:lnTo>
                      <a:pt x="394" y="450"/>
                    </a:lnTo>
                    <a:lnTo>
                      <a:pt x="337" y="394"/>
                    </a:lnTo>
                    <a:lnTo>
                      <a:pt x="169" y="337"/>
                    </a:lnTo>
                    <a:lnTo>
                      <a:pt x="169" y="225"/>
                    </a:lnTo>
                    <a:lnTo>
                      <a:pt x="225" y="112"/>
                    </a:lnTo>
                    <a:lnTo>
                      <a:pt x="225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7574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6" name="Google Shape;21286;p38"/>
              <p:cNvSpPr/>
              <p:nvPr/>
            </p:nvSpPr>
            <p:spPr>
              <a:xfrm>
                <a:off x="326625" y="1545800"/>
                <a:ext cx="19700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068" extrusionOk="0">
                    <a:moveTo>
                      <a:pt x="170" y="0"/>
                    </a:moveTo>
                    <a:lnTo>
                      <a:pt x="113" y="112"/>
                    </a:lnTo>
                    <a:lnTo>
                      <a:pt x="1" y="169"/>
                    </a:lnTo>
                    <a:lnTo>
                      <a:pt x="1" y="337"/>
                    </a:lnTo>
                    <a:lnTo>
                      <a:pt x="1" y="450"/>
                    </a:lnTo>
                    <a:lnTo>
                      <a:pt x="113" y="562"/>
                    </a:lnTo>
                    <a:lnTo>
                      <a:pt x="170" y="674"/>
                    </a:lnTo>
                    <a:lnTo>
                      <a:pt x="226" y="731"/>
                    </a:lnTo>
                    <a:lnTo>
                      <a:pt x="170" y="731"/>
                    </a:lnTo>
                    <a:lnTo>
                      <a:pt x="57" y="787"/>
                    </a:lnTo>
                    <a:lnTo>
                      <a:pt x="1" y="843"/>
                    </a:lnTo>
                    <a:lnTo>
                      <a:pt x="57" y="956"/>
                    </a:lnTo>
                    <a:lnTo>
                      <a:pt x="170" y="1068"/>
                    </a:lnTo>
                    <a:lnTo>
                      <a:pt x="170" y="956"/>
                    </a:lnTo>
                    <a:lnTo>
                      <a:pt x="394" y="787"/>
                    </a:lnTo>
                    <a:lnTo>
                      <a:pt x="507" y="731"/>
                    </a:lnTo>
                    <a:lnTo>
                      <a:pt x="507" y="562"/>
                    </a:lnTo>
                    <a:lnTo>
                      <a:pt x="619" y="506"/>
                    </a:lnTo>
                    <a:lnTo>
                      <a:pt x="675" y="506"/>
                    </a:lnTo>
                    <a:lnTo>
                      <a:pt x="788" y="450"/>
                    </a:lnTo>
                    <a:lnTo>
                      <a:pt x="732" y="393"/>
                    </a:lnTo>
                    <a:lnTo>
                      <a:pt x="619" y="281"/>
                    </a:lnTo>
                    <a:lnTo>
                      <a:pt x="563" y="225"/>
                    </a:lnTo>
                    <a:lnTo>
                      <a:pt x="451" y="112"/>
                    </a:lnTo>
                    <a:lnTo>
                      <a:pt x="338" y="112"/>
                    </a:lnTo>
                    <a:lnTo>
                      <a:pt x="282" y="56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95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7" name="Google Shape;21287;p38"/>
              <p:cNvSpPr/>
              <p:nvPr/>
            </p:nvSpPr>
            <p:spPr>
              <a:xfrm>
                <a:off x="354750" y="1495200"/>
                <a:ext cx="126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732" extrusionOk="0">
                    <a:moveTo>
                      <a:pt x="112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225"/>
                    </a:lnTo>
                    <a:lnTo>
                      <a:pt x="56" y="394"/>
                    </a:lnTo>
                    <a:lnTo>
                      <a:pt x="112" y="450"/>
                    </a:lnTo>
                    <a:lnTo>
                      <a:pt x="112" y="619"/>
                    </a:lnTo>
                    <a:lnTo>
                      <a:pt x="112" y="675"/>
                    </a:lnTo>
                    <a:lnTo>
                      <a:pt x="169" y="731"/>
                    </a:lnTo>
                    <a:lnTo>
                      <a:pt x="225" y="675"/>
                    </a:lnTo>
                    <a:lnTo>
                      <a:pt x="337" y="619"/>
                    </a:lnTo>
                    <a:lnTo>
                      <a:pt x="450" y="506"/>
                    </a:lnTo>
                    <a:lnTo>
                      <a:pt x="506" y="394"/>
                    </a:lnTo>
                    <a:lnTo>
                      <a:pt x="450" y="338"/>
                    </a:lnTo>
                    <a:lnTo>
                      <a:pt x="394" y="282"/>
                    </a:lnTo>
                    <a:lnTo>
                      <a:pt x="337" y="282"/>
                    </a:lnTo>
                    <a:lnTo>
                      <a:pt x="281" y="225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7370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8" name="Google Shape;21288;p38"/>
              <p:cNvSpPr/>
              <p:nvPr/>
            </p:nvSpPr>
            <p:spPr>
              <a:xfrm>
                <a:off x="330850" y="1559850"/>
                <a:ext cx="140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94" extrusionOk="0">
                    <a:moveTo>
                      <a:pt x="338" y="0"/>
                    </a:moveTo>
                    <a:lnTo>
                      <a:pt x="1" y="394"/>
                    </a:lnTo>
                    <a:lnTo>
                      <a:pt x="225" y="394"/>
                    </a:lnTo>
                    <a:lnTo>
                      <a:pt x="338" y="337"/>
                    </a:lnTo>
                    <a:lnTo>
                      <a:pt x="450" y="394"/>
                    </a:lnTo>
                    <a:lnTo>
                      <a:pt x="563" y="394"/>
                    </a:lnTo>
                    <a:lnTo>
                      <a:pt x="506" y="281"/>
                    </a:lnTo>
                    <a:lnTo>
                      <a:pt x="450" y="225"/>
                    </a:lnTo>
                    <a:lnTo>
                      <a:pt x="450" y="112"/>
                    </a:lnTo>
                    <a:lnTo>
                      <a:pt x="394" y="56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9" name="Google Shape;21289;p38"/>
              <p:cNvSpPr/>
              <p:nvPr/>
            </p:nvSpPr>
            <p:spPr>
              <a:xfrm>
                <a:off x="351925" y="158232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69" y="0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574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0" name="Google Shape;21290;p38"/>
              <p:cNvSpPr/>
              <p:nvPr/>
            </p:nvSpPr>
            <p:spPr>
              <a:xfrm>
                <a:off x="361775" y="1493800"/>
                <a:ext cx="42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82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0" y="281"/>
                    </a:lnTo>
                    <a:lnTo>
                      <a:pt x="113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1" name="Google Shape;21291;p38"/>
              <p:cNvSpPr/>
              <p:nvPr/>
            </p:nvSpPr>
            <p:spPr>
              <a:xfrm>
                <a:off x="342100" y="1580925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113" y="113"/>
                    </a:lnTo>
                    <a:lnTo>
                      <a:pt x="169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2" name="Google Shape;21292;p38"/>
              <p:cNvSpPr/>
              <p:nvPr/>
            </p:nvSpPr>
            <p:spPr>
              <a:xfrm>
                <a:off x="346300" y="15907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3" name="Google Shape;21293;p38"/>
              <p:cNvSpPr/>
              <p:nvPr/>
            </p:nvSpPr>
            <p:spPr>
              <a:xfrm>
                <a:off x="343500" y="15654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57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4" name="Google Shape;21294;p38"/>
              <p:cNvSpPr/>
              <p:nvPr/>
            </p:nvSpPr>
            <p:spPr>
              <a:xfrm>
                <a:off x="332250" y="15739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5" name="Google Shape;21295;p38"/>
              <p:cNvSpPr/>
              <p:nvPr/>
            </p:nvSpPr>
            <p:spPr>
              <a:xfrm>
                <a:off x="337875" y="154860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827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6" name="Google Shape;21296;p38"/>
              <p:cNvSpPr/>
              <p:nvPr/>
            </p:nvSpPr>
            <p:spPr>
              <a:xfrm>
                <a:off x="322425" y="14361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7" name="Google Shape;21297;p38"/>
              <p:cNvSpPr/>
              <p:nvPr/>
            </p:nvSpPr>
            <p:spPr>
              <a:xfrm>
                <a:off x="353325" y="1469900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27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8" name="Google Shape;21298;p38"/>
              <p:cNvSpPr/>
              <p:nvPr/>
            </p:nvSpPr>
            <p:spPr>
              <a:xfrm>
                <a:off x="358950" y="144462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169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169" y="225"/>
                    </a:lnTo>
                    <a:lnTo>
                      <a:pt x="169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6665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9" name="Google Shape;21299;p38"/>
              <p:cNvSpPr/>
              <p:nvPr/>
            </p:nvSpPr>
            <p:spPr>
              <a:xfrm>
                <a:off x="356150" y="144040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56" y="1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0" y="225"/>
                    </a:lnTo>
                    <a:lnTo>
                      <a:pt x="113" y="225"/>
                    </a:lnTo>
                    <a:lnTo>
                      <a:pt x="225" y="169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0" name="Google Shape;21300;p38"/>
              <p:cNvSpPr/>
              <p:nvPr/>
            </p:nvSpPr>
            <p:spPr>
              <a:xfrm>
                <a:off x="380025" y="144462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6665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1" name="Google Shape;21301;p38"/>
              <p:cNvSpPr/>
              <p:nvPr/>
            </p:nvSpPr>
            <p:spPr>
              <a:xfrm>
                <a:off x="360350" y="115515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2" name="Google Shape;21302;p38"/>
              <p:cNvSpPr/>
              <p:nvPr/>
            </p:nvSpPr>
            <p:spPr>
              <a:xfrm>
                <a:off x="347725" y="11481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3" name="Google Shape;21303;p38"/>
              <p:cNvSpPr/>
              <p:nvPr/>
            </p:nvSpPr>
            <p:spPr>
              <a:xfrm>
                <a:off x="344900" y="11425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57" y="112"/>
                    </a:lnTo>
                    <a:lnTo>
                      <a:pt x="57" y="11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4" name="Google Shape;21304;p38"/>
              <p:cNvSpPr/>
              <p:nvPr/>
            </p:nvSpPr>
            <p:spPr>
              <a:xfrm>
                <a:off x="340700" y="1142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5" name="Google Shape;21305;p38"/>
              <p:cNvSpPr/>
              <p:nvPr/>
            </p:nvSpPr>
            <p:spPr>
              <a:xfrm>
                <a:off x="335075" y="11425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6" name="Google Shape;21306;p38"/>
              <p:cNvSpPr/>
              <p:nvPr/>
            </p:nvSpPr>
            <p:spPr>
              <a:xfrm>
                <a:off x="371600" y="1221200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113" y="225"/>
                    </a:lnTo>
                    <a:lnTo>
                      <a:pt x="169" y="282"/>
                    </a:lnTo>
                    <a:lnTo>
                      <a:pt x="225" y="282"/>
                    </a:lnTo>
                    <a:lnTo>
                      <a:pt x="338" y="169"/>
                    </a:lnTo>
                    <a:lnTo>
                      <a:pt x="394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7C7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7" name="Google Shape;21307;p38"/>
              <p:cNvSpPr/>
              <p:nvPr/>
            </p:nvSpPr>
            <p:spPr>
              <a:xfrm>
                <a:off x="378625" y="12198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8" name="Google Shape;21308;p38"/>
              <p:cNvSpPr/>
              <p:nvPr/>
            </p:nvSpPr>
            <p:spPr>
              <a:xfrm>
                <a:off x="326625" y="1540175"/>
                <a:ext cx="56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70" y="5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284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9" name="Google Shape;21309;p38"/>
              <p:cNvSpPr/>
              <p:nvPr/>
            </p:nvSpPr>
            <p:spPr>
              <a:xfrm>
                <a:off x="319600" y="151910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284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0" name="Google Shape;21310;p38"/>
              <p:cNvSpPr/>
              <p:nvPr/>
            </p:nvSpPr>
            <p:spPr>
              <a:xfrm>
                <a:off x="326625" y="15500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5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1" name="Google Shape;21311;p38"/>
              <p:cNvSpPr/>
              <p:nvPr/>
            </p:nvSpPr>
            <p:spPr>
              <a:xfrm>
                <a:off x="315400" y="1281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5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2" name="Google Shape;21312;p38"/>
              <p:cNvSpPr/>
              <p:nvPr/>
            </p:nvSpPr>
            <p:spPr>
              <a:xfrm>
                <a:off x="398300" y="1637125"/>
                <a:ext cx="56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82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0" y="281"/>
                    </a:lnTo>
                    <a:lnTo>
                      <a:pt x="169" y="225"/>
                    </a:lnTo>
                    <a:lnTo>
                      <a:pt x="225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3" name="Google Shape;21313;p38"/>
              <p:cNvSpPr/>
              <p:nvPr/>
            </p:nvSpPr>
            <p:spPr>
              <a:xfrm>
                <a:off x="387050" y="161465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6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4" name="Google Shape;21314;p38"/>
              <p:cNvSpPr/>
              <p:nvPr/>
            </p:nvSpPr>
            <p:spPr>
              <a:xfrm>
                <a:off x="401100" y="163712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807B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5" name="Google Shape;21315;p38"/>
              <p:cNvSpPr/>
              <p:nvPr/>
            </p:nvSpPr>
            <p:spPr>
              <a:xfrm>
                <a:off x="368800" y="1225425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113" y="0"/>
                    </a:moveTo>
                    <a:lnTo>
                      <a:pt x="0" y="113"/>
                    </a:lnTo>
                    <a:lnTo>
                      <a:pt x="113" y="281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C7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6" name="Google Shape;21316;p38"/>
              <p:cNvSpPr/>
              <p:nvPr/>
            </p:nvSpPr>
            <p:spPr>
              <a:xfrm>
                <a:off x="394075" y="12422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746B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7" name="Google Shape;21317;p38"/>
              <p:cNvSpPr/>
              <p:nvPr/>
            </p:nvSpPr>
            <p:spPr>
              <a:xfrm>
                <a:off x="391275" y="125492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0"/>
                    </a:moveTo>
                    <a:lnTo>
                      <a:pt x="57" y="57"/>
                    </a:lnTo>
                    <a:lnTo>
                      <a:pt x="113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46B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8" name="Google Shape;21318;p38"/>
              <p:cNvSpPr/>
              <p:nvPr/>
            </p:nvSpPr>
            <p:spPr>
              <a:xfrm>
                <a:off x="403925" y="12633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9" name="Google Shape;21319;p38"/>
              <p:cNvSpPr/>
              <p:nvPr/>
            </p:nvSpPr>
            <p:spPr>
              <a:xfrm>
                <a:off x="394075" y="125070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46B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0" name="Google Shape;21320;p38"/>
              <p:cNvSpPr/>
              <p:nvPr/>
            </p:nvSpPr>
            <p:spPr>
              <a:xfrm>
                <a:off x="425000" y="129707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69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F64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1" name="Google Shape;21321;p38"/>
              <p:cNvSpPr/>
              <p:nvPr/>
            </p:nvSpPr>
            <p:spPr>
              <a:xfrm>
                <a:off x="423600" y="1382800"/>
                <a:ext cx="56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13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113" y="113"/>
                    </a:lnTo>
                    <a:lnTo>
                      <a:pt x="225" y="113"/>
                    </a:lnTo>
                    <a:lnTo>
                      <a:pt x="225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2" name="Google Shape;21322;p38"/>
              <p:cNvSpPr/>
              <p:nvPr/>
            </p:nvSpPr>
            <p:spPr>
              <a:xfrm>
                <a:off x="434825" y="13364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3" name="Google Shape;21323;p38"/>
              <p:cNvSpPr/>
              <p:nvPr/>
            </p:nvSpPr>
            <p:spPr>
              <a:xfrm>
                <a:off x="392675" y="1447425"/>
                <a:ext cx="98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07" extrusionOk="0">
                    <a:moveTo>
                      <a:pt x="113" y="1"/>
                    </a:moveTo>
                    <a:lnTo>
                      <a:pt x="57" y="113"/>
                    </a:lnTo>
                    <a:lnTo>
                      <a:pt x="57" y="169"/>
                    </a:lnTo>
                    <a:lnTo>
                      <a:pt x="57" y="282"/>
                    </a:lnTo>
                    <a:lnTo>
                      <a:pt x="1" y="338"/>
                    </a:lnTo>
                    <a:lnTo>
                      <a:pt x="113" y="506"/>
                    </a:lnTo>
                    <a:lnTo>
                      <a:pt x="169" y="506"/>
                    </a:lnTo>
                    <a:lnTo>
                      <a:pt x="394" y="450"/>
                    </a:lnTo>
                    <a:lnTo>
                      <a:pt x="394" y="338"/>
                    </a:lnTo>
                    <a:lnTo>
                      <a:pt x="282" y="225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6665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4" name="Google Shape;21324;p38"/>
              <p:cNvSpPr/>
              <p:nvPr/>
            </p:nvSpPr>
            <p:spPr>
              <a:xfrm>
                <a:off x="394075" y="1441800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" y="1"/>
                    </a:moveTo>
                    <a:lnTo>
                      <a:pt x="57" y="169"/>
                    </a:lnTo>
                    <a:lnTo>
                      <a:pt x="226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5" name="Google Shape;21325;p38"/>
              <p:cNvSpPr/>
              <p:nvPr/>
            </p:nvSpPr>
            <p:spPr>
              <a:xfrm>
                <a:off x="384250" y="15191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56"/>
                    </a:moveTo>
                    <a:lnTo>
                      <a:pt x="0" y="56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6F6D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6" name="Google Shape;21326;p38"/>
              <p:cNvSpPr/>
              <p:nvPr/>
            </p:nvSpPr>
            <p:spPr>
              <a:xfrm>
                <a:off x="382850" y="15205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6F6D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7" name="Google Shape;21327;p38"/>
              <p:cNvSpPr/>
              <p:nvPr/>
            </p:nvSpPr>
            <p:spPr>
              <a:xfrm>
                <a:off x="409550" y="14038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8" name="Google Shape;21328;p38"/>
              <p:cNvSpPr/>
              <p:nvPr/>
            </p:nvSpPr>
            <p:spPr>
              <a:xfrm>
                <a:off x="371600" y="1464300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338" y="0"/>
                    </a:moveTo>
                    <a:lnTo>
                      <a:pt x="1" y="113"/>
                    </a:lnTo>
                    <a:lnTo>
                      <a:pt x="113" y="225"/>
                    </a:lnTo>
                    <a:lnTo>
                      <a:pt x="169" y="281"/>
                    </a:lnTo>
                    <a:lnTo>
                      <a:pt x="225" y="337"/>
                    </a:lnTo>
                    <a:lnTo>
                      <a:pt x="282" y="281"/>
                    </a:lnTo>
                    <a:lnTo>
                      <a:pt x="338" y="225"/>
                    </a:lnTo>
                    <a:lnTo>
                      <a:pt x="338" y="113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5350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9" name="Google Shape;21329;p38"/>
              <p:cNvSpPr/>
              <p:nvPr/>
            </p:nvSpPr>
            <p:spPr>
              <a:xfrm>
                <a:off x="360350" y="1475525"/>
                <a:ext cx="84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26" extrusionOk="0">
                    <a:moveTo>
                      <a:pt x="282" y="1"/>
                    </a:moveTo>
                    <a:lnTo>
                      <a:pt x="170" y="57"/>
                    </a:lnTo>
                    <a:lnTo>
                      <a:pt x="1" y="57"/>
                    </a:lnTo>
                    <a:lnTo>
                      <a:pt x="57" y="226"/>
                    </a:lnTo>
                    <a:lnTo>
                      <a:pt x="113" y="226"/>
                    </a:lnTo>
                    <a:lnTo>
                      <a:pt x="226" y="169"/>
                    </a:lnTo>
                    <a:lnTo>
                      <a:pt x="338" y="169"/>
                    </a:lnTo>
                    <a:lnTo>
                      <a:pt x="338" y="113"/>
                    </a:lnTo>
                    <a:lnTo>
                      <a:pt x="338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0" name="Google Shape;21330;p38"/>
              <p:cNvSpPr/>
              <p:nvPr/>
            </p:nvSpPr>
            <p:spPr>
              <a:xfrm>
                <a:off x="374400" y="153032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6F6D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1" name="Google Shape;21331;p38"/>
              <p:cNvSpPr/>
              <p:nvPr/>
            </p:nvSpPr>
            <p:spPr>
              <a:xfrm>
                <a:off x="380025" y="14628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350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2" name="Google Shape;21332;p38"/>
              <p:cNvSpPr/>
              <p:nvPr/>
            </p:nvSpPr>
            <p:spPr>
              <a:xfrm>
                <a:off x="360350" y="14839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3" name="Google Shape;21333;p38"/>
              <p:cNvSpPr/>
              <p:nvPr/>
            </p:nvSpPr>
            <p:spPr>
              <a:xfrm>
                <a:off x="406725" y="1290050"/>
                <a:ext cx="19700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957" extrusionOk="0">
                    <a:moveTo>
                      <a:pt x="282" y="1"/>
                    </a:moveTo>
                    <a:lnTo>
                      <a:pt x="282" y="57"/>
                    </a:lnTo>
                    <a:lnTo>
                      <a:pt x="282" y="338"/>
                    </a:lnTo>
                    <a:lnTo>
                      <a:pt x="169" y="506"/>
                    </a:lnTo>
                    <a:lnTo>
                      <a:pt x="113" y="563"/>
                    </a:lnTo>
                    <a:lnTo>
                      <a:pt x="1" y="563"/>
                    </a:lnTo>
                    <a:lnTo>
                      <a:pt x="57" y="731"/>
                    </a:lnTo>
                    <a:lnTo>
                      <a:pt x="169" y="900"/>
                    </a:lnTo>
                    <a:lnTo>
                      <a:pt x="282" y="900"/>
                    </a:lnTo>
                    <a:lnTo>
                      <a:pt x="394" y="844"/>
                    </a:lnTo>
                    <a:lnTo>
                      <a:pt x="450" y="844"/>
                    </a:lnTo>
                    <a:lnTo>
                      <a:pt x="563" y="900"/>
                    </a:lnTo>
                    <a:lnTo>
                      <a:pt x="619" y="956"/>
                    </a:lnTo>
                    <a:lnTo>
                      <a:pt x="675" y="900"/>
                    </a:lnTo>
                    <a:lnTo>
                      <a:pt x="731" y="787"/>
                    </a:lnTo>
                    <a:lnTo>
                      <a:pt x="731" y="675"/>
                    </a:lnTo>
                    <a:lnTo>
                      <a:pt x="788" y="619"/>
                    </a:lnTo>
                    <a:lnTo>
                      <a:pt x="675" y="506"/>
                    </a:lnTo>
                    <a:lnTo>
                      <a:pt x="563" y="394"/>
                    </a:lnTo>
                    <a:lnTo>
                      <a:pt x="450" y="113"/>
                    </a:lnTo>
                    <a:lnTo>
                      <a:pt x="394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6255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4" name="Google Shape;21334;p38"/>
              <p:cNvSpPr/>
              <p:nvPr/>
            </p:nvSpPr>
            <p:spPr>
              <a:xfrm>
                <a:off x="395500" y="14333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5" name="Google Shape;21335;p38"/>
              <p:cNvSpPr/>
              <p:nvPr/>
            </p:nvSpPr>
            <p:spPr>
              <a:xfrm>
                <a:off x="389875" y="14361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6" name="Google Shape;21336;p38"/>
              <p:cNvSpPr/>
              <p:nvPr/>
            </p:nvSpPr>
            <p:spPr>
              <a:xfrm>
                <a:off x="389875" y="14390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6" y="113"/>
                    </a:lnTo>
                    <a:lnTo>
                      <a:pt x="56" y="11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7" name="Google Shape;21337;p38"/>
              <p:cNvSpPr/>
              <p:nvPr/>
            </p:nvSpPr>
            <p:spPr>
              <a:xfrm>
                <a:off x="395500" y="14376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8" name="Google Shape;21338;p38"/>
              <p:cNvSpPr/>
              <p:nvPr/>
            </p:nvSpPr>
            <p:spPr>
              <a:xfrm>
                <a:off x="365975" y="15640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626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1339" name="Google Shape;21339;p38"/>
          <p:cNvSpPr txBox="1"/>
          <p:nvPr/>
        </p:nvSpPr>
        <p:spPr>
          <a:xfrm>
            <a:off x="4400625" y="3878100"/>
            <a:ext cx="3855900" cy="73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Neucha"/>
                <a:ea typeface="Neucha"/>
                <a:cs typeface="Neucha"/>
                <a:sym typeface="Neucha"/>
              </a:rPr>
              <a:t>CREDITS: This presentation template was created by </a:t>
            </a:r>
            <a:r>
              <a:rPr lang="en" b="1">
                <a:solidFill>
                  <a:schemeClr val="dk1"/>
                </a:solidFill>
                <a:uFill>
                  <a:noFill/>
                </a:uFill>
                <a:latin typeface="Neucha"/>
                <a:ea typeface="Neucha"/>
                <a:cs typeface="Neucha"/>
                <a:sym typeface="Neucha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>
                <a:solidFill>
                  <a:schemeClr val="dk1"/>
                </a:solidFill>
                <a:latin typeface="Neucha"/>
                <a:ea typeface="Neucha"/>
                <a:cs typeface="Neucha"/>
                <a:sym typeface="Neucha"/>
              </a:rPr>
              <a:t>, including icons by </a:t>
            </a:r>
            <a:r>
              <a:rPr lang="en" b="1">
                <a:solidFill>
                  <a:schemeClr val="dk1"/>
                </a:solidFill>
                <a:uFill>
                  <a:noFill/>
                </a:uFill>
                <a:latin typeface="Neucha"/>
                <a:ea typeface="Neucha"/>
                <a:cs typeface="Neucha"/>
                <a:sym typeface="Neucha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b="1">
                <a:solidFill>
                  <a:schemeClr val="dk1"/>
                </a:solidFill>
                <a:latin typeface="Neucha"/>
                <a:ea typeface="Neucha"/>
                <a:cs typeface="Neucha"/>
                <a:sym typeface="Neucha"/>
              </a:rPr>
              <a:t> </a:t>
            </a:r>
            <a:r>
              <a:rPr lang="en">
                <a:solidFill>
                  <a:schemeClr val="dk1"/>
                </a:solidFill>
                <a:latin typeface="Neucha"/>
                <a:ea typeface="Neucha"/>
                <a:cs typeface="Neucha"/>
                <a:sym typeface="Neucha"/>
              </a:rPr>
              <a:t>and infographics &amp; images by </a:t>
            </a:r>
            <a:r>
              <a:rPr lang="en" b="1">
                <a:solidFill>
                  <a:schemeClr val="dk1"/>
                </a:solidFill>
                <a:uFill>
                  <a:noFill/>
                </a:uFill>
                <a:latin typeface="Neucha"/>
                <a:ea typeface="Neucha"/>
                <a:cs typeface="Neucha"/>
                <a:sym typeface="Neucha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b="1">
              <a:solidFill>
                <a:schemeClr val="dk1"/>
              </a:solidFill>
              <a:latin typeface="Neucha"/>
              <a:ea typeface="Neucha"/>
              <a:cs typeface="Neucha"/>
              <a:sym typeface="Neucha"/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2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41" name="Google Shape;21341;p39"/>
          <p:cNvSpPr/>
          <p:nvPr/>
        </p:nvSpPr>
        <p:spPr>
          <a:xfrm rot="10800000">
            <a:off x="5834642" y="4246523"/>
            <a:ext cx="3309356" cy="996328"/>
          </a:xfrm>
          <a:custGeom>
            <a:avLst/>
            <a:gdLst/>
            <a:ahLst/>
            <a:cxnLst/>
            <a:rect l="l" t="t" r="r" b="b"/>
            <a:pathLst>
              <a:path w="99537" h="29967" extrusionOk="0">
                <a:moveTo>
                  <a:pt x="77115" y="15193"/>
                </a:moveTo>
                <a:lnTo>
                  <a:pt x="77003" y="15249"/>
                </a:lnTo>
                <a:lnTo>
                  <a:pt x="77003" y="15249"/>
                </a:lnTo>
                <a:lnTo>
                  <a:pt x="77220" y="15193"/>
                </a:lnTo>
                <a:close/>
                <a:moveTo>
                  <a:pt x="77003" y="15249"/>
                </a:moveTo>
                <a:lnTo>
                  <a:pt x="76707" y="15326"/>
                </a:lnTo>
                <a:lnTo>
                  <a:pt x="76707" y="15326"/>
                </a:lnTo>
                <a:lnTo>
                  <a:pt x="76591" y="15403"/>
                </a:lnTo>
                <a:lnTo>
                  <a:pt x="76434" y="15508"/>
                </a:lnTo>
                <a:lnTo>
                  <a:pt x="76696" y="15403"/>
                </a:lnTo>
                <a:lnTo>
                  <a:pt x="77003" y="15249"/>
                </a:lnTo>
                <a:close/>
                <a:moveTo>
                  <a:pt x="76434" y="15508"/>
                </a:moveTo>
                <a:lnTo>
                  <a:pt x="76434" y="15508"/>
                </a:lnTo>
                <a:lnTo>
                  <a:pt x="76434" y="15508"/>
                </a:lnTo>
                <a:lnTo>
                  <a:pt x="76434" y="15508"/>
                </a:lnTo>
                <a:close/>
                <a:moveTo>
                  <a:pt x="76434" y="15508"/>
                </a:moveTo>
                <a:lnTo>
                  <a:pt x="76172" y="15612"/>
                </a:lnTo>
                <a:lnTo>
                  <a:pt x="76277" y="15612"/>
                </a:lnTo>
                <a:lnTo>
                  <a:pt x="76434" y="15508"/>
                </a:lnTo>
                <a:close/>
                <a:moveTo>
                  <a:pt x="0" y="1"/>
                </a:moveTo>
                <a:lnTo>
                  <a:pt x="0" y="29967"/>
                </a:lnTo>
                <a:lnTo>
                  <a:pt x="12992" y="25880"/>
                </a:lnTo>
                <a:lnTo>
                  <a:pt x="15926" y="25776"/>
                </a:lnTo>
                <a:lnTo>
                  <a:pt x="18441" y="25671"/>
                </a:lnTo>
                <a:lnTo>
                  <a:pt x="20536" y="25461"/>
                </a:lnTo>
                <a:lnTo>
                  <a:pt x="21794" y="25252"/>
                </a:lnTo>
                <a:lnTo>
                  <a:pt x="22213" y="25252"/>
                </a:lnTo>
                <a:lnTo>
                  <a:pt x="22527" y="25356"/>
                </a:lnTo>
                <a:lnTo>
                  <a:pt x="23051" y="25461"/>
                </a:lnTo>
                <a:lnTo>
                  <a:pt x="23260" y="25356"/>
                </a:lnTo>
                <a:lnTo>
                  <a:pt x="23575" y="25147"/>
                </a:lnTo>
                <a:lnTo>
                  <a:pt x="23889" y="24414"/>
                </a:lnTo>
                <a:lnTo>
                  <a:pt x="24308" y="23366"/>
                </a:lnTo>
                <a:lnTo>
                  <a:pt x="24622" y="22108"/>
                </a:lnTo>
                <a:lnTo>
                  <a:pt x="25146" y="19803"/>
                </a:lnTo>
                <a:lnTo>
                  <a:pt x="25356" y="18965"/>
                </a:lnTo>
                <a:lnTo>
                  <a:pt x="25461" y="18651"/>
                </a:lnTo>
                <a:lnTo>
                  <a:pt x="25565" y="18546"/>
                </a:lnTo>
                <a:lnTo>
                  <a:pt x="25880" y="18546"/>
                </a:lnTo>
                <a:lnTo>
                  <a:pt x="26404" y="18965"/>
                </a:lnTo>
                <a:lnTo>
                  <a:pt x="27975" y="20327"/>
                </a:lnTo>
                <a:lnTo>
                  <a:pt x="29233" y="21270"/>
                </a:lnTo>
                <a:lnTo>
                  <a:pt x="29861" y="21585"/>
                </a:lnTo>
                <a:lnTo>
                  <a:pt x="30490" y="21899"/>
                </a:lnTo>
                <a:lnTo>
                  <a:pt x="31119" y="22108"/>
                </a:lnTo>
                <a:lnTo>
                  <a:pt x="31747" y="22108"/>
                </a:lnTo>
                <a:lnTo>
                  <a:pt x="32376" y="22004"/>
                </a:lnTo>
                <a:lnTo>
                  <a:pt x="33004" y="21689"/>
                </a:lnTo>
                <a:lnTo>
                  <a:pt x="33424" y="21375"/>
                </a:lnTo>
                <a:lnTo>
                  <a:pt x="33947" y="21165"/>
                </a:lnTo>
                <a:lnTo>
                  <a:pt x="34262" y="21165"/>
                </a:lnTo>
                <a:lnTo>
                  <a:pt x="34681" y="21270"/>
                </a:lnTo>
                <a:lnTo>
                  <a:pt x="34995" y="21375"/>
                </a:lnTo>
                <a:lnTo>
                  <a:pt x="35310" y="21689"/>
                </a:lnTo>
                <a:lnTo>
                  <a:pt x="35729" y="22318"/>
                </a:lnTo>
                <a:lnTo>
                  <a:pt x="36148" y="23156"/>
                </a:lnTo>
                <a:lnTo>
                  <a:pt x="36357" y="23890"/>
                </a:lnTo>
                <a:lnTo>
                  <a:pt x="36567" y="24623"/>
                </a:lnTo>
                <a:lnTo>
                  <a:pt x="38348" y="24623"/>
                </a:lnTo>
                <a:lnTo>
                  <a:pt x="38767" y="24414"/>
                </a:lnTo>
                <a:lnTo>
                  <a:pt x="39605" y="24099"/>
                </a:lnTo>
                <a:lnTo>
                  <a:pt x="41596" y="23366"/>
                </a:lnTo>
                <a:lnTo>
                  <a:pt x="42644" y="22947"/>
                </a:lnTo>
                <a:lnTo>
                  <a:pt x="43272" y="22632"/>
                </a:lnTo>
                <a:lnTo>
                  <a:pt x="43377" y="22423"/>
                </a:lnTo>
                <a:lnTo>
                  <a:pt x="43377" y="22318"/>
                </a:lnTo>
                <a:lnTo>
                  <a:pt x="43168" y="22108"/>
                </a:lnTo>
                <a:lnTo>
                  <a:pt x="42853" y="22004"/>
                </a:lnTo>
                <a:lnTo>
                  <a:pt x="42434" y="21899"/>
                </a:lnTo>
                <a:lnTo>
                  <a:pt x="42015" y="21899"/>
                </a:lnTo>
                <a:lnTo>
                  <a:pt x="46206" y="21794"/>
                </a:lnTo>
                <a:lnTo>
                  <a:pt x="49664" y="21585"/>
                </a:lnTo>
                <a:lnTo>
                  <a:pt x="51026" y="21480"/>
                </a:lnTo>
                <a:lnTo>
                  <a:pt x="52074" y="21270"/>
                </a:lnTo>
                <a:lnTo>
                  <a:pt x="53121" y="20851"/>
                </a:lnTo>
                <a:lnTo>
                  <a:pt x="53436" y="20746"/>
                </a:lnTo>
                <a:lnTo>
                  <a:pt x="53540" y="20642"/>
                </a:lnTo>
                <a:lnTo>
                  <a:pt x="53540" y="20537"/>
                </a:lnTo>
                <a:lnTo>
                  <a:pt x="53436" y="20432"/>
                </a:lnTo>
                <a:lnTo>
                  <a:pt x="53331" y="20432"/>
                </a:lnTo>
                <a:lnTo>
                  <a:pt x="55217" y="19908"/>
                </a:lnTo>
                <a:lnTo>
                  <a:pt x="56579" y="19489"/>
                </a:lnTo>
                <a:lnTo>
                  <a:pt x="57522" y="19384"/>
                </a:lnTo>
                <a:lnTo>
                  <a:pt x="58046" y="19280"/>
                </a:lnTo>
                <a:lnTo>
                  <a:pt x="58570" y="19070"/>
                </a:lnTo>
                <a:lnTo>
                  <a:pt x="59198" y="18756"/>
                </a:lnTo>
                <a:lnTo>
                  <a:pt x="62551" y="16032"/>
                </a:lnTo>
                <a:lnTo>
                  <a:pt x="62865" y="17184"/>
                </a:lnTo>
                <a:lnTo>
                  <a:pt x="63808" y="20223"/>
                </a:lnTo>
                <a:lnTo>
                  <a:pt x="64018" y="20642"/>
                </a:lnTo>
                <a:lnTo>
                  <a:pt x="64227" y="20851"/>
                </a:lnTo>
                <a:lnTo>
                  <a:pt x="64856" y="20851"/>
                </a:lnTo>
                <a:lnTo>
                  <a:pt x="65275" y="20642"/>
                </a:lnTo>
                <a:lnTo>
                  <a:pt x="65694" y="20432"/>
                </a:lnTo>
                <a:lnTo>
                  <a:pt x="66742" y="19699"/>
                </a:lnTo>
                <a:lnTo>
                  <a:pt x="68104" y="18756"/>
                </a:lnTo>
                <a:lnTo>
                  <a:pt x="69780" y="17708"/>
                </a:lnTo>
                <a:lnTo>
                  <a:pt x="70619" y="17184"/>
                </a:lnTo>
                <a:lnTo>
                  <a:pt x="71666" y="16765"/>
                </a:lnTo>
                <a:lnTo>
                  <a:pt x="72714" y="16346"/>
                </a:lnTo>
                <a:lnTo>
                  <a:pt x="73971" y="16032"/>
                </a:lnTo>
                <a:lnTo>
                  <a:pt x="76707" y="15326"/>
                </a:lnTo>
                <a:lnTo>
                  <a:pt x="76707" y="15326"/>
                </a:lnTo>
                <a:lnTo>
                  <a:pt x="76905" y="15193"/>
                </a:lnTo>
                <a:lnTo>
                  <a:pt x="77115" y="14879"/>
                </a:lnTo>
                <a:lnTo>
                  <a:pt x="77324" y="14460"/>
                </a:lnTo>
                <a:lnTo>
                  <a:pt x="77534" y="13726"/>
                </a:lnTo>
                <a:lnTo>
                  <a:pt x="77743" y="13098"/>
                </a:lnTo>
                <a:lnTo>
                  <a:pt x="77848" y="12888"/>
                </a:lnTo>
                <a:lnTo>
                  <a:pt x="78162" y="12783"/>
                </a:lnTo>
                <a:lnTo>
                  <a:pt x="78477" y="12888"/>
                </a:lnTo>
                <a:lnTo>
                  <a:pt x="79001" y="12993"/>
                </a:lnTo>
                <a:lnTo>
                  <a:pt x="79525" y="13307"/>
                </a:lnTo>
                <a:lnTo>
                  <a:pt x="80153" y="13726"/>
                </a:lnTo>
                <a:lnTo>
                  <a:pt x="81515" y="14774"/>
                </a:lnTo>
                <a:lnTo>
                  <a:pt x="82144" y="15193"/>
                </a:lnTo>
                <a:lnTo>
                  <a:pt x="82773" y="15508"/>
                </a:lnTo>
                <a:lnTo>
                  <a:pt x="83716" y="15508"/>
                </a:lnTo>
                <a:lnTo>
                  <a:pt x="84030" y="15298"/>
                </a:lnTo>
                <a:lnTo>
                  <a:pt x="84239" y="15193"/>
                </a:lnTo>
                <a:lnTo>
                  <a:pt x="84449" y="14984"/>
                </a:lnTo>
                <a:lnTo>
                  <a:pt x="85706" y="13517"/>
                </a:lnTo>
                <a:lnTo>
                  <a:pt x="86649" y="12364"/>
                </a:lnTo>
                <a:lnTo>
                  <a:pt x="86964" y="11945"/>
                </a:lnTo>
                <a:lnTo>
                  <a:pt x="87173" y="11631"/>
                </a:lnTo>
                <a:lnTo>
                  <a:pt x="87383" y="11421"/>
                </a:lnTo>
                <a:lnTo>
                  <a:pt x="87697" y="11317"/>
                </a:lnTo>
                <a:lnTo>
                  <a:pt x="88535" y="11421"/>
                </a:lnTo>
                <a:lnTo>
                  <a:pt x="89688" y="11841"/>
                </a:lnTo>
                <a:lnTo>
                  <a:pt x="92202" y="11421"/>
                </a:lnTo>
                <a:lnTo>
                  <a:pt x="92307" y="11212"/>
                </a:lnTo>
                <a:lnTo>
                  <a:pt x="92726" y="10793"/>
                </a:lnTo>
                <a:lnTo>
                  <a:pt x="93041" y="10583"/>
                </a:lnTo>
                <a:lnTo>
                  <a:pt x="93460" y="10269"/>
                </a:lnTo>
                <a:lnTo>
                  <a:pt x="93984" y="10059"/>
                </a:lnTo>
                <a:lnTo>
                  <a:pt x="94717" y="9955"/>
                </a:lnTo>
                <a:lnTo>
                  <a:pt x="99537" y="8907"/>
                </a:lnTo>
                <a:lnTo>
                  <a:pt x="9953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42" name="Google Shape;21342;p39"/>
          <p:cNvSpPr/>
          <p:nvPr/>
        </p:nvSpPr>
        <p:spPr>
          <a:xfrm rot="10800000">
            <a:off x="0" y="-990956"/>
            <a:ext cx="1761699" cy="2711457"/>
          </a:xfrm>
          <a:custGeom>
            <a:avLst/>
            <a:gdLst/>
            <a:ahLst/>
            <a:cxnLst/>
            <a:rect l="l" t="t" r="r" b="b"/>
            <a:pathLst>
              <a:path w="49559" h="76277" extrusionOk="0">
                <a:moveTo>
                  <a:pt x="49559" y="1"/>
                </a:moveTo>
                <a:lnTo>
                  <a:pt x="43586" y="5763"/>
                </a:lnTo>
                <a:lnTo>
                  <a:pt x="42643" y="5659"/>
                </a:lnTo>
                <a:lnTo>
                  <a:pt x="41072" y="5659"/>
                </a:lnTo>
                <a:lnTo>
                  <a:pt x="39815" y="6916"/>
                </a:lnTo>
                <a:lnTo>
                  <a:pt x="38033" y="7021"/>
                </a:lnTo>
                <a:lnTo>
                  <a:pt x="37614" y="7545"/>
                </a:lnTo>
                <a:lnTo>
                  <a:pt x="36986" y="7964"/>
                </a:lnTo>
                <a:lnTo>
                  <a:pt x="36566" y="8278"/>
                </a:lnTo>
                <a:lnTo>
                  <a:pt x="36147" y="8592"/>
                </a:lnTo>
                <a:lnTo>
                  <a:pt x="35624" y="9535"/>
                </a:lnTo>
                <a:lnTo>
                  <a:pt x="35309" y="10059"/>
                </a:lnTo>
                <a:lnTo>
                  <a:pt x="34261" y="12364"/>
                </a:lnTo>
                <a:lnTo>
                  <a:pt x="31852" y="12469"/>
                </a:lnTo>
                <a:lnTo>
                  <a:pt x="29861" y="14565"/>
                </a:lnTo>
                <a:lnTo>
                  <a:pt x="29442" y="15927"/>
                </a:lnTo>
                <a:lnTo>
                  <a:pt x="27765" y="15507"/>
                </a:lnTo>
                <a:lnTo>
                  <a:pt x="27242" y="15822"/>
                </a:lnTo>
                <a:lnTo>
                  <a:pt x="26927" y="17184"/>
                </a:lnTo>
                <a:lnTo>
                  <a:pt x="25670" y="16660"/>
                </a:lnTo>
                <a:lnTo>
                  <a:pt x="25670" y="17184"/>
                </a:lnTo>
                <a:lnTo>
                  <a:pt x="24727" y="18336"/>
                </a:lnTo>
                <a:lnTo>
                  <a:pt x="24727" y="19175"/>
                </a:lnTo>
                <a:lnTo>
                  <a:pt x="24727" y="21165"/>
                </a:lnTo>
                <a:lnTo>
                  <a:pt x="22631" y="25880"/>
                </a:lnTo>
                <a:lnTo>
                  <a:pt x="22317" y="28290"/>
                </a:lnTo>
                <a:lnTo>
                  <a:pt x="22527" y="30595"/>
                </a:lnTo>
                <a:lnTo>
                  <a:pt x="20536" y="32481"/>
                </a:lnTo>
                <a:lnTo>
                  <a:pt x="19593" y="35100"/>
                </a:lnTo>
                <a:lnTo>
                  <a:pt x="18126" y="35624"/>
                </a:lnTo>
                <a:lnTo>
                  <a:pt x="17917" y="40025"/>
                </a:lnTo>
                <a:lnTo>
                  <a:pt x="15088" y="39815"/>
                </a:lnTo>
                <a:lnTo>
                  <a:pt x="14669" y="37510"/>
                </a:lnTo>
                <a:lnTo>
                  <a:pt x="11316" y="36777"/>
                </a:lnTo>
                <a:lnTo>
                  <a:pt x="12259" y="35520"/>
                </a:lnTo>
                <a:lnTo>
                  <a:pt x="10792" y="35520"/>
                </a:lnTo>
                <a:lnTo>
                  <a:pt x="9220" y="34577"/>
                </a:lnTo>
                <a:lnTo>
                  <a:pt x="8487" y="35415"/>
                </a:lnTo>
                <a:lnTo>
                  <a:pt x="7439" y="33843"/>
                </a:lnTo>
                <a:lnTo>
                  <a:pt x="6182" y="33424"/>
                </a:lnTo>
                <a:lnTo>
                  <a:pt x="4715" y="32586"/>
                </a:lnTo>
                <a:lnTo>
                  <a:pt x="2096" y="30909"/>
                </a:lnTo>
                <a:lnTo>
                  <a:pt x="524" y="30071"/>
                </a:lnTo>
                <a:lnTo>
                  <a:pt x="1257" y="36358"/>
                </a:lnTo>
                <a:lnTo>
                  <a:pt x="1153" y="37301"/>
                </a:lnTo>
                <a:lnTo>
                  <a:pt x="2096" y="38453"/>
                </a:lnTo>
                <a:lnTo>
                  <a:pt x="1257" y="39396"/>
                </a:lnTo>
                <a:lnTo>
                  <a:pt x="1257" y="41492"/>
                </a:lnTo>
                <a:lnTo>
                  <a:pt x="2200" y="42225"/>
                </a:lnTo>
                <a:lnTo>
                  <a:pt x="2200" y="44216"/>
                </a:lnTo>
                <a:lnTo>
                  <a:pt x="838" y="46416"/>
                </a:lnTo>
                <a:lnTo>
                  <a:pt x="2410" y="47988"/>
                </a:lnTo>
                <a:lnTo>
                  <a:pt x="1781" y="49874"/>
                </a:lnTo>
                <a:lnTo>
                  <a:pt x="1781" y="51969"/>
                </a:lnTo>
                <a:lnTo>
                  <a:pt x="0" y="55322"/>
                </a:lnTo>
                <a:lnTo>
                  <a:pt x="838" y="60561"/>
                </a:lnTo>
                <a:lnTo>
                  <a:pt x="838" y="76277"/>
                </a:lnTo>
                <a:lnTo>
                  <a:pt x="5134" y="76277"/>
                </a:lnTo>
                <a:lnTo>
                  <a:pt x="7125" y="75439"/>
                </a:lnTo>
                <a:lnTo>
                  <a:pt x="9639" y="75020"/>
                </a:lnTo>
                <a:lnTo>
                  <a:pt x="10058" y="73553"/>
                </a:lnTo>
                <a:lnTo>
                  <a:pt x="12259" y="73553"/>
                </a:lnTo>
                <a:lnTo>
                  <a:pt x="13830" y="72086"/>
                </a:lnTo>
                <a:lnTo>
                  <a:pt x="17707" y="72086"/>
                </a:lnTo>
                <a:lnTo>
                  <a:pt x="20431" y="71457"/>
                </a:lnTo>
                <a:lnTo>
                  <a:pt x="22946" y="69990"/>
                </a:lnTo>
                <a:lnTo>
                  <a:pt x="28394" y="70200"/>
                </a:lnTo>
                <a:lnTo>
                  <a:pt x="29547" y="69886"/>
                </a:lnTo>
                <a:lnTo>
                  <a:pt x="31642" y="69362"/>
                </a:lnTo>
                <a:lnTo>
                  <a:pt x="34471" y="68628"/>
                </a:lnTo>
                <a:lnTo>
                  <a:pt x="38452" y="66533"/>
                </a:lnTo>
                <a:lnTo>
                  <a:pt x="43482" y="66638"/>
                </a:lnTo>
                <a:lnTo>
                  <a:pt x="48301" y="67790"/>
                </a:lnTo>
                <a:lnTo>
                  <a:pt x="49559" y="62656"/>
                </a:lnTo>
                <a:lnTo>
                  <a:pt x="49559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1343" name="Google Shape;21343;p39"/>
          <p:cNvPicPr preferRelativeResize="0"/>
          <p:nvPr/>
        </p:nvPicPr>
        <p:blipFill rotWithShape="1">
          <a:blip r:embed="rId2">
            <a:alphaModFix/>
          </a:blip>
          <a:srcRect b="48525"/>
          <a:stretch/>
        </p:blipFill>
        <p:spPr>
          <a:xfrm rot="10800000">
            <a:off x="157499" y="-203544"/>
            <a:ext cx="3083625" cy="2015876"/>
          </a:xfrm>
          <a:prstGeom prst="rect">
            <a:avLst/>
          </a:prstGeom>
          <a:noFill/>
          <a:ln>
            <a:noFill/>
          </a:ln>
        </p:spPr>
      </p:pic>
      <p:pic>
        <p:nvPicPr>
          <p:cNvPr id="21344" name="Google Shape;21344;p39"/>
          <p:cNvPicPr preferRelativeResize="0"/>
          <p:nvPr/>
        </p:nvPicPr>
        <p:blipFill rotWithShape="1">
          <a:blip r:embed="rId2">
            <a:alphaModFix/>
          </a:blip>
          <a:srcRect b="48525"/>
          <a:stretch/>
        </p:blipFill>
        <p:spPr>
          <a:xfrm>
            <a:off x="6006099" y="3370206"/>
            <a:ext cx="3083625" cy="20158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5">
    <p:spTree>
      <p:nvGrpSpPr>
        <p:cNvPr id="1" name="Shape 21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46" name="Google Shape;21346;p40"/>
          <p:cNvSpPr/>
          <p:nvPr/>
        </p:nvSpPr>
        <p:spPr>
          <a:xfrm>
            <a:off x="5785225" y="4075500"/>
            <a:ext cx="3463542" cy="1479975"/>
          </a:xfrm>
          <a:custGeom>
            <a:avLst/>
            <a:gdLst/>
            <a:ahLst/>
            <a:cxnLst/>
            <a:rect l="l" t="t" r="r" b="b"/>
            <a:pathLst>
              <a:path w="91050" h="59199" extrusionOk="0">
                <a:moveTo>
                  <a:pt x="91050" y="0"/>
                </a:moveTo>
                <a:lnTo>
                  <a:pt x="88640" y="3563"/>
                </a:lnTo>
                <a:lnTo>
                  <a:pt x="83192" y="3458"/>
                </a:lnTo>
                <a:lnTo>
                  <a:pt x="81411" y="4087"/>
                </a:lnTo>
                <a:lnTo>
                  <a:pt x="77429" y="3668"/>
                </a:lnTo>
                <a:lnTo>
                  <a:pt x="76905" y="5553"/>
                </a:lnTo>
                <a:lnTo>
                  <a:pt x="74914" y="5763"/>
                </a:lnTo>
                <a:lnTo>
                  <a:pt x="74286" y="6182"/>
                </a:lnTo>
                <a:lnTo>
                  <a:pt x="73762" y="5868"/>
                </a:lnTo>
                <a:lnTo>
                  <a:pt x="72190" y="5973"/>
                </a:lnTo>
                <a:lnTo>
                  <a:pt x="71038" y="6182"/>
                </a:lnTo>
                <a:lnTo>
                  <a:pt x="70619" y="6287"/>
                </a:lnTo>
                <a:lnTo>
                  <a:pt x="70304" y="6392"/>
                </a:lnTo>
                <a:lnTo>
                  <a:pt x="69676" y="6706"/>
                </a:lnTo>
                <a:lnTo>
                  <a:pt x="68942" y="7020"/>
                </a:lnTo>
                <a:lnTo>
                  <a:pt x="68104" y="7230"/>
                </a:lnTo>
                <a:lnTo>
                  <a:pt x="67580" y="7335"/>
                </a:lnTo>
                <a:lnTo>
                  <a:pt x="66428" y="7230"/>
                </a:lnTo>
                <a:lnTo>
                  <a:pt x="65589" y="7125"/>
                </a:lnTo>
                <a:lnTo>
                  <a:pt x="63599" y="7125"/>
                </a:lnTo>
                <a:lnTo>
                  <a:pt x="61294" y="7754"/>
                </a:lnTo>
                <a:lnTo>
                  <a:pt x="60351" y="8382"/>
                </a:lnTo>
                <a:lnTo>
                  <a:pt x="58779" y="8487"/>
                </a:lnTo>
                <a:lnTo>
                  <a:pt x="58046" y="9325"/>
                </a:lnTo>
                <a:lnTo>
                  <a:pt x="56788" y="9430"/>
                </a:lnTo>
                <a:lnTo>
                  <a:pt x="55636" y="10478"/>
                </a:lnTo>
                <a:lnTo>
                  <a:pt x="54588" y="10059"/>
                </a:lnTo>
                <a:lnTo>
                  <a:pt x="53331" y="10373"/>
                </a:lnTo>
                <a:lnTo>
                  <a:pt x="52074" y="10478"/>
                </a:lnTo>
                <a:lnTo>
                  <a:pt x="50921" y="10583"/>
                </a:lnTo>
                <a:lnTo>
                  <a:pt x="50397" y="10687"/>
                </a:lnTo>
                <a:lnTo>
                  <a:pt x="49978" y="10687"/>
                </a:lnTo>
                <a:lnTo>
                  <a:pt x="49454" y="11002"/>
                </a:lnTo>
                <a:lnTo>
                  <a:pt x="49035" y="11316"/>
                </a:lnTo>
                <a:lnTo>
                  <a:pt x="48930" y="11421"/>
                </a:lnTo>
                <a:lnTo>
                  <a:pt x="46520" y="11002"/>
                </a:lnTo>
                <a:lnTo>
                  <a:pt x="44634" y="11945"/>
                </a:lnTo>
                <a:lnTo>
                  <a:pt x="43901" y="12573"/>
                </a:lnTo>
                <a:lnTo>
                  <a:pt x="43063" y="12992"/>
                </a:lnTo>
                <a:lnTo>
                  <a:pt x="42644" y="13097"/>
                </a:lnTo>
                <a:lnTo>
                  <a:pt x="42329" y="13202"/>
                </a:lnTo>
                <a:lnTo>
                  <a:pt x="41386" y="13412"/>
                </a:lnTo>
                <a:lnTo>
                  <a:pt x="40863" y="13412"/>
                </a:lnTo>
                <a:lnTo>
                  <a:pt x="40653" y="13516"/>
                </a:lnTo>
                <a:lnTo>
                  <a:pt x="40443" y="13621"/>
                </a:lnTo>
                <a:lnTo>
                  <a:pt x="40234" y="13726"/>
                </a:lnTo>
                <a:lnTo>
                  <a:pt x="39186" y="14040"/>
                </a:lnTo>
                <a:lnTo>
                  <a:pt x="38138" y="14669"/>
                </a:lnTo>
                <a:lnTo>
                  <a:pt x="37615" y="15612"/>
                </a:lnTo>
                <a:lnTo>
                  <a:pt x="35205" y="15612"/>
                </a:lnTo>
                <a:lnTo>
                  <a:pt x="32376" y="16660"/>
                </a:lnTo>
                <a:lnTo>
                  <a:pt x="31119" y="17079"/>
                </a:lnTo>
                <a:lnTo>
                  <a:pt x="30385" y="18126"/>
                </a:lnTo>
                <a:lnTo>
                  <a:pt x="29023" y="18231"/>
                </a:lnTo>
                <a:lnTo>
                  <a:pt x="28394" y="18650"/>
                </a:lnTo>
                <a:lnTo>
                  <a:pt x="26823" y="19698"/>
                </a:lnTo>
                <a:lnTo>
                  <a:pt x="24308" y="21270"/>
                </a:lnTo>
                <a:lnTo>
                  <a:pt x="23365" y="21270"/>
                </a:lnTo>
                <a:lnTo>
                  <a:pt x="22527" y="21374"/>
                </a:lnTo>
                <a:lnTo>
                  <a:pt x="22213" y="21479"/>
                </a:lnTo>
                <a:lnTo>
                  <a:pt x="22003" y="21584"/>
                </a:lnTo>
                <a:lnTo>
                  <a:pt x="21689" y="21898"/>
                </a:lnTo>
                <a:lnTo>
                  <a:pt x="21584" y="22108"/>
                </a:lnTo>
                <a:lnTo>
                  <a:pt x="21584" y="22317"/>
                </a:lnTo>
                <a:lnTo>
                  <a:pt x="19174" y="23470"/>
                </a:lnTo>
                <a:lnTo>
                  <a:pt x="18126" y="23994"/>
                </a:lnTo>
                <a:lnTo>
                  <a:pt x="18022" y="24203"/>
                </a:lnTo>
                <a:lnTo>
                  <a:pt x="16764" y="24413"/>
                </a:lnTo>
                <a:lnTo>
                  <a:pt x="14145" y="25461"/>
                </a:lnTo>
                <a:lnTo>
                  <a:pt x="11840" y="24832"/>
                </a:lnTo>
                <a:lnTo>
                  <a:pt x="9535" y="24832"/>
                </a:lnTo>
                <a:lnTo>
                  <a:pt x="7858" y="26194"/>
                </a:lnTo>
                <a:lnTo>
                  <a:pt x="4296" y="25670"/>
                </a:lnTo>
                <a:lnTo>
                  <a:pt x="105" y="25356"/>
                </a:lnTo>
                <a:lnTo>
                  <a:pt x="105" y="52597"/>
                </a:lnTo>
                <a:lnTo>
                  <a:pt x="0" y="53017"/>
                </a:lnTo>
                <a:lnTo>
                  <a:pt x="3877" y="55636"/>
                </a:lnTo>
                <a:lnTo>
                  <a:pt x="7125" y="56055"/>
                </a:lnTo>
                <a:lnTo>
                  <a:pt x="9535" y="57627"/>
                </a:lnTo>
                <a:lnTo>
                  <a:pt x="9954" y="56684"/>
                </a:lnTo>
                <a:lnTo>
                  <a:pt x="11316" y="56893"/>
                </a:lnTo>
                <a:lnTo>
                  <a:pt x="13097" y="57103"/>
                </a:lnTo>
                <a:lnTo>
                  <a:pt x="13621" y="57208"/>
                </a:lnTo>
                <a:lnTo>
                  <a:pt x="14459" y="57417"/>
                </a:lnTo>
                <a:lnTo>
                  <a:pt x="15402" y="57731"/>
                </a:lnTo>
                <a:lnTo>
                  <a:pt x="16345" y="56893"/>
                </a:lnTo>
                <a:lnTo>
                  <a:pt x="17288" y="57941"/>
                </a:lnTo>
                <a:lnTo>
                  <a:pt x="18022" y="57103"/>
                </a:lnTo>
                <a:lnTo>
                  <a:pt x="18650" y="58046"/>
                </a:lnTo>
                <a:lnTo>
                  <a:pt x="19593" y="57417"/>
                </a:lnTo>
                <a:lnTo>
                  <a:pt x="21584" y="58151"/>
                </a:lnTo>
                <a:lnTo>
                  <a:pt x="22317" y="57731"/>
                </a:lnTo>
                <a:lnTo>
                  <a:pt x="23051" y="58465"/>
                </a:lnTo>
                <a:lnTo>
                  <a:pt x="24308" y="58151"/>
                </a:lnTo>
                <a:lnTo>
                  <a:pt x="25775" y="58151"/>
                </a:lnTo>
                <a:lnTo>
                  <a:pt x="26508" y="56684"/>
                </a:lnTo>
                <a:lnTo>
                  <a:pt x="29861" y="58046"/>
                </a:lnTo>
                <a:lnTo>
                  <a:pt x="31433" y="58779"/>
                </a:lnTo>
                <a:lnTo>
                  <a:pt x="34157" y="59198"/>
                </a:lnTo>
                <a:lnTo>
                  <a:pt x="35519" y="57417"/>
                </a:lnTo>
                <a:lnTo>
                  <a:pt x="37195" y="58570"/>
                </a:lnTo>
                <a:lnTo>
                  <a:pt x="39815" y="58779"/>
                </a:lnTo>
                <a:lnTo>
                  <a:pt x="41282" y="58465"/>
                </a:lnTo>
                <a:lnTo>
                  <a:pt x="42434" y="58989"/>
                </a:lnTo>
                <a:lnTo>
                  <a:pt x="45054" y="57941"/>
                </a:lnTo>
                <a:lnTo>
                  <a:pt x="47883" y="57941"/>
                </a:lnTo>
                <a:lnTo>
                  <a:pt x="49873" y="58046"/>
                </a:lnTo>
                <a:lnTo>
                  <a:pt x="52807" y="56998"/>
                </a:lnTo>
                <a:lnTo>
                  <a:pt x="52912" y="57941"/>
                </a:lnTo>
                <a:lnTo>
                  <a:pt x="54483" y="56998"/>
                </a:lnTo>
                <a:lnTo>
                  <a:pt x="55636" y="56998"/>
                </a:lnTo>
                <a:lnTo>
                  <a:pt x="57103" y="55531"/>
                </a:lnTo>
                <a:lnTo>
                  <a:pt x="59722" y="55950"/>
                </a:lnTo>
                <a:lnTo>
                  <a:pt x="61294" y="55845"/>
                </a:lnTo>
                <a:lnTo>
                  <a:pt x="62761" y="55007"/>
                </a:lnTo>
                <a:lnTo>
                  <a:pt x="64856" y="55007"/>
                </a:lnTo>
                <a:lnTo>
                  <a:pt x="69257" y="55845"/>
                </a:lnTo>
                <a:lnTo>
                  <a:pt x="73029" y="54064"/>
                </a:lnTo>
                <a:lnTo>
                  <a:pt x="75334" y="53855"/>
                </a:lnTo>
                <a:lnTo>
                  <a:pt x="77639" y="52807"/>
                </a:lnTo>
                <a:lnTo>
                  <a:pt x="79734" y="53540"/>
                </a:lnTo>
                <a:lnTo>
                  <a:pt x="81411" y="52283"/>
                </a:lnTo>
                <a:lnTo>
                  <a:pt x="82668" y="51759"/>
                </a:lnTo>
                <a:lnTo>
                  <a:pt x="84239" y="51759"/>
                </a:lnTo>
                <a:lnTo>
                  <a:pt x="85287" y="49873"/>
                </a:lnTo>
                <a:lnTo>
                  <a:pt x="91050" y="50292"/>
                </a:lnTo>
                <a:lnTo>
                  <a:pt x="910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47" name="Google Shape;21347;p40"/>
          <p:cNvSpPr/>
          <p:nvPr/>
        </p:nvSpPr>
        <p:spPr>
          <a:xfrm rot="10800000">
            <a:off x="-44075" y="-353625"/>
            <a:ext cx="3463542" cy="1479975"/>
          </a:xfrm>
          <a:custGeom>
            <a:avLst/>
            <a:gdLst/>
            <a:ahLst/>
            <a:cxnLst/>
            <a:rect l="l" t="t" r="r" b="b"/>
            <a:pathLst>
              <a:path w="91050" h="59199" extrusionOk="0">
                <a:moveTo>
                  <a:pt x="91050" y="0"/>
                </a:moveTo>
                <a:lnTo>
                  <a:pt x="88640" y="3563"/>
                </a:lnTo>
                <a:lnTo>
                  <a:pt x="83192" y="3458"/>
                </a:lnTo>
                <a:lnTo>
                  <a:pt x="81411" y="4087"/>
                </a:lnTo>
                <a:lnTo>
                  <a:pt x="77429" y="3668"/>
                </a:lnTo>
                <a:lnTo>
                  <a:pt x="76905" y="5553"/>
                </a:lnTo>
                <a:lnTo>
                  <a:pt x="74914" y="5763"/>
                </a:lnTo>
                <a:lnTo>
                  <a:pt x="74286" y="6182"/>
                </a:lnTo>
                <a:lnTo>
                  <a:pt x="73762" y="5868"/>
                </a:lnTo>
                <a:lnTo>
                  <a:pt x="72190" y="5973"/>
                </a:lnTo>
                <a:lnTo>
                  <a:pt x="71038" y="6182"/>
                </a:lnTo>
                <a:lnTo>
                  <a:pt x="70619" y="6287"/>
                </a:lnTo>
                <a:lnTo>
                  <a:pt x="70304" y="6392"/>
                </a:lnTo>
                <a:lnTo>
                  <a:pt x="69676" y="6706"/>
                </a:lnTo>
                <a:lnTo>
                  <a:pt x="68942" y="7020"/>
                </a:lnTo>
                <a:lnTo>
                  <a:pt x="68104" y="7230"/>
                </a:lnTo>
                <a:lnTo>
                  <a:pt x="67580" y="7335"/>
                </a:lnTo>
                <a:lnTo>
                  <a:pt x="66428" y="7230"/>
                </a:lnTo>
                <a:lnTo>
                  <a:pt x="65589" y="7125"/>
                </a:lnTo>
                <a:lnTo>
                  <a:pt x="63599" y="7125"/>
                </a:lnTo>
                <a:lnTo>
                  <a:pt x="61294" y="7754"/>
                </a:lnTo>
                <a:lnTo>
                  <a:pt x="60351" y="8382"/>
                </a:lnTo>
                <a:lnTo>
                  <a:pt x="58779" y="8487"/>
                </a:lnTo>
                <a:lnTo>
                  <a:pt x="58046" y="9325"/>
                </a:lnTo>
                <a:lnTo>
                  <a:pt x="56788" y="9430"/>
                </a:lnTo>
                <a:lnTo>
                  <a:pt x="55636" y="10478"/>
                </a:lnTo>
                <a:lnTo>
                  <a:pt x="54588" y="10059"/>
                </a:lnTo>
                <a:lnTo>
                  <a:pt x="53331" y="10373"/>
                </a:lnTo>
                <a:lnTo>
                  <a:pt x="52074" y="10478"/>
                </a:lnTo>
                <a:lnTo>
                  <a:pt x="50921" y="10583"/>
                </a:lnTo>
                <a:lnTo>
                  <a:pt x="50397" y="10687"/>
                </a:lnTo>
                <a:lnTo>
                  <a:pt x="49978" y="10687"/>
                </a:lnTo>
                <a:lnTo>
                  <a:pt x="49454" y="11002"/>
                </a:lnTo>
                <a:lnTo>
                  <a:pt x="49035" y="11316"/>
                </a:lnTo>
                <a:lnTo>
                  <a:pt x="48930" y="11421"/>
                </a:lnTo>
                <a:lnTo>
                  <a:pt x="46520" y="11002"/>
                </a:lnTo>
                <a:lnTo>
                  <a:pt x="44634" y="11945"/>
                </a:lnTo>
                <a:lnTo>
                  <a:pt x="43901" y="12573"/>
                </a:lnTo>
                <a:lnTo>
                  <a:pt x="43063" y="12992"/>
                </a:lnTo>
                <a:lnTo>
                  <a:pt x="42644" y="13097"/>
                </a:lnTo>
                <a:lnTo>
                  <a:pt x="42329" y="13202"/>
                </a:lnTo>
                <a:lnTo>
                  <a:pt x="41386" y="13412"/>
                </a:lnTo>
                <a:lnTo>
                  <a:pt x="40863" y="13412"/>
                </a:lnTo>
                <a:lnTo>
                  <a:pt x="40653" y="13516"/>
                </a:lnTo>
                <a:lnTo>
                  <a:pt x="40443" y="13621"/>
                </a:lnTo>
                <a:lnTo>
                  <a:pt x="40234" y="13726"/>
                </a:lnTo>
                <a:lnTo>
                  <a:pt x="39186" y="14040"/>
                </a:lnTo>
                <a:lnTo>
                  <a:pt x="38138" y="14669"/>
                </a:lnTo>
                <a:lnTo>
                  <a:pt x="37615" y="15612"/>
                </a:lnTo>
                <a:lnTo>
                  <a:pt x="35205" y="15612"/>
                </a:lnTo>
                <a:lnTo>
                  <a:pt x="32376" y="16660"/>
                </a:lnTo>
                <a:lnTo>
                  <a:pt x="31119" y="17079"/>
                </a:lnTo>
                <a:lnTo>
                  <a:pt x="30385" y="18126"/>
                </a:lnTo>
                <a:lnTo>
                  <a:pt x="29023" y="18231"/>
                </a:lnTo>
                <a:lnTo>
                  <a:pt x="28394" y="18650"/>
                </a:lnTo>
                <a:lnTo>
                  <a:pt x="26823" y="19698"/>
                </a:lnTo>
                <a:lnTo>
                  <a:pt x="24308" y="21270"/>
                </a:lnTo>
                <a:lnTo>
                  <a:pt x="23365" y="21270"/>
                </a:lnTo>
                <a:lnTo>
                  <a:pt x="22527" y="21374"/>
                </a:lnTo>
                <a:lnTo>
                  <a:pt x="22213" y="21479"/>
                </a:lnTo>
                <a:lnTo>
                  <a:pt x="22003" y="21584"/>
                </a:lnTo>
                <a:lnTo>
                  <a:pt x="21689" y="21898"/>
                </a:lnTo>
                <a:lnTo>
                  <a:pt x="21584" y="22108"/>
                </a:lnTo>
                <a:lnTo>
                  <a:pt x="21584" y="22317"/>
                </a:lnTo>
                <a:lnTo>
                  <a:pt x="19174" y="23470"/>
                </a:lnTo>
                <a:lnTo>
                  <a:pt x="18126" y="23994"/>
                </a:lnTo>
                <a:lnTo>
                  <a:pt x="18022" y="24203"/>
                </a:lnTo>
                <a:lnTo>
                  <a:pt x="16764" y="24413"/>
                </a:lnTo>
                <a:lnTo>
                  <a:pt x="14145" y="25461"/>
                </a:lnTo>
                <a:lnTo>
                  <a:pt x="11840" y="24832"/>
                </a:lnTo>
                <a:lnTo>
                  <a:pt x="9535" y="24832"/>
                </a:lnTo>
                <a:lnTo>
                  <a:pt x="7858" y="26194"/>
                </a:lnTo>
                <a:lnTo>
                  <a:pt x="4296" y="25670"/>
                </a:lnTo>
                <a:lnTo>
                  <a:pt x="105" y="25356"/>
                </a:lnTo>
                <a:lnTo>
                  <a:pt x="105" y="52597"/>
                </a:lnTo>
                <a:lnTo>
                  <a:pt x="0" y="53017"/>
                </a:lnTo>
                <a:lnTo>
                  <a:pt x="3877" y="55636"/>
                </a:lnTo>
                <a:lnTo>
                  <a:pt x="7125" y="56055"/>
                </a:lnTo>
                <a:lnTo>
                  <a:pt x="9535" y="57627"/>
                </a:lnTo>
                <a:lnTo>
                  <a:pt x="9954" y="56684"/>
                </a:lnTo>
                <a:lnTo>
                  <a:pt x="11316" y="56893"/>
                </a:lnTo>
                <a:lnTo>
                  <a:pt x="13097" y="57103"/>
                </a:lnTo>
                <a:lnTo>
                  <a:pt x="13621" y="57208"/>
                </a:lnTo>
                <a:lnTo>
                  <a:pt x="14459" y="57417"/>
                </a:lnTo>
                <a:lnTo>
                  <a:pt x="15402" y="57731"/>
                </a:lnTo>
                <a:lnTo>
                  <a:pt x="16345" y="56893"/>
                </a:lnTo>
                <a:lnTo>
                  <a:pt x="17288" y="57941"/>
                </a:lnTo>
                <a:lnTo>
                  <a:pt x="18022" y="57103"/>
                </a:lnTo>
                <a:lnTo>
                  <a:pt x="18650" y="58046"/>
                </a:lnTo>
                <a:lnTo>
                  <a:pt x="19593" y="57417"/>
                </a:lnTo>
                <a:lnTo>
                  <a:pt x="21584" y="58151"/>
                </a:lnTo>
                <a:lnTo>
                  <a:pt x="22317" y="57731"/>
                </a:lnTo>
                <a:lnTo>
                  <a:pt x="23051" y="58465"/>
                </a:lnTo>
                <a:lnTo>
                  <a:pt x="24308" y="58151"/>
                </a:lnTo>
                <a:lnTo>
                  <a:pt x="25775" y="58151"/>
                </a:lnTo>
                <a:lnTo>
                  <a:pt x="26508" y="56684"/>
                </a:lnTo>
                <a:lnTo>
                  <a:pt x="29861" y="58046"/>
                </a:lnTo>
                <a:lnTo>
                  <a:pt x="31433" y="58779"/>
                </a:lnTo>
                <a:lnTo>
                  <a:pt x="34157" y="59198"/>
                </a:lnTo>
                <a:lnTo>
                  <a:pt x="35519" y="57417"/>
                </a:lnTo>
                <a:lnTo>
                  <a:pt x="37195" y="58570"/>
                </a:lnTo>
                <a:lnTo>
                  <a:pt x="39815" y="58779"/>
                </a:lnTo>
                <a:lnTo>
                  <a:pt x="41282" y="58465"/>
                </a:lnTo>
                <a:lnTo>
                  <a:pt x="42434" y="58989"/>
                </a:lnTo>
                <a:lnTo>
                  <a:pt x="45054" y="57941"/>
                </a:lnTo>
                <a:lnTo>
                  <a:pt x="47883" y="57941"/>
                </a:lnTo>
                <a:lnTo>
                  <a:pt x="49873" y="58046"/>
                </a:lnTo>
                <a:lnTo>
                  <a:pt x="52807" y="56998"/>
                </a:lnTo>
                <a:lnTo>
                  <a:pt x="52912" y="57941"/>
                </a:lnTo>
                <a:lnTo>
                  <a:pt x="54483" y="56998"/>
                </a:lnTo>
                <a:lnTo>
                  <a:pt x="55636" y="56998"/>
                </a:lnTo>
                <a:lnTo>
                  <a:pt x="57103" y="55531"/>
                </a:lnTo>
                <a:lnTo>
                  <a:pt x="59722" y="55950"/>
                </a:lnTo>
                <a:lnTo>
                  <a:pt x="61294" y="55845"/>
                </a:lnTo>
                <a:lnTo>
                  <a:pt x="62761" y="55007"/>
                </a:lnTo>
                <a:lnTo>
                  <a:pt x="64856" y="55007"/>
                </a:lnTo>
                <a:lnTo>
                  <a:pt x="69257" y="55845"/>
                </a:lnTo>
                <a:lnTo>
                  <a:pt x="73029" y="54064"/>
                </a:lnTo>
                <a:lnTo>
                  <a:pt x="75334" y="53855"/>
                </a:lnTo>
                <a:lnTo>
                  <a:pt x="77639" y="52807"/>
                </a:lnTo>
                <a:lnTo>
                  <a:pt x="79734" y="53540"/>
                </a:lnTo>
                <a:lnTo>
                  <a:pt x="81411" y="52283"/>
                </a:lnTo>
                <a:lnTo>
                  <a:pt x="82668" y="51759"/>
                </a:lnTo>
                <a:lnTo>
                  <a:pt x="84239" y="51759"/>
                </a:lnTo>
                <a:lnTo>
                  <a:pt x="85287" y="49873"/>
                </a:lnTo>
                <a:lnTo>
                  <a:pt x="91050" y="50292"/>
                </a:lnTo>
                <a:lnTo>
                  <a:pt x="910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1348" name="Google Shape;21348;p40"/>
          <p:cNvPicPr preferRelativeResize="0"/>
          <p:nvPr/>
        </p:nvPicPr>
        <p:blipFill rotWithShape="1">
          <a:blip r:embed="rId2">
            <a:alphaModFix/>
          </a:blip>
          <a:srcRect l="5812" t="1914" r="54158" b="33640"/>
          <a:stretch/>
        </p:blipFill>
        <p:spPr>
          <a:xfrm rot="5934921">
            <a:off x="433266" y="-661861"/>
            <a:ext cx="2067174" cy="3314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349" name="Google Shape;21349;p40"/>
          <p:cNvPicPr preferRelativeResize="0"/>
          <p:nvPr/>
        </p:nvPicPr>
        <p:blipFill rotWithShape="1">
          <a:blip r:embed="rId2">
            <a:alphaModFix/>
          </a:blip>
          <a:srcRect l="5812" t="1914" r="54158" b="33640"/>
          <a:stretch/>
        </p:blipFill>
        <p:spPr>
          <a:xfrm rot="-5400006" flipH="1">
            <a:off x="6483415" y="2671889"/>
            <a:ext cx="2067174" cy="33147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6">
    <p:spTree>
      <p:nvGrpSpPr>
        <p:cNvPr id="1" name="Shape 21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351" name="Google Shape;21351;p41"/>
          <p:cNvGrpSpPr/>
          <p:nvPr/>
        </p:nvGrpSpPr>
        <p:grpSpPr>
          <a:xfrm rot="10800000">
            <a:off x="-90492" y="4428389"/>
            <a:ext cx="3499961" cy="2731576"/>
            <a:chOff x="5101700" y="812850"/>
            <a:chExt cx="2785928" cy="3517806"/>
          </a:xfrm>
        </p:grpSpPr>
        <p:sp>
          <p:nvSpPr>
            <p:cNvPr id="21352" name="Google Shape;21352;p41"/>
            <p:cNvSpPr/>
            <p:nvPr/>
          </p:nvSpPr>
          <p:spPr>
            <a:xfrm>
              <a:off x="5101700" y="812850"/>
              <a:ext cx="2785928" cy="3517725"/>
            </a:xfrm>
            <a:custGeom>
              <a:avLst/>
              <a:gdLst/>
              <a:ahLst/>
              <a:cxnLst/>
              <a:rect l="l" t="t" r="r" b="b"/>
              <a:pathLst>
                <a:path w="145841" h="184150" extrusionOk="0">
                  <a:moveTo>
                    <a:pt x="145771" y="0"/>
                  </a:moveTo>
                  <a:lnTo>
                    <a:pt x="0" y="140"/>
                  </a:lnTo>
                  <a:lnTo>
                    <a:pt x="0" y="162030"/>
                  </a:lnTo>
                  <a:lnTo>
                    <a:pt x="3629" y="168101"/>
                  </a:lnTo>
                  <a:lnTo>
                    <a:pt x="3559" y="167961"/>
                  </a:lnTo>
                  <a:lnTo>
                    <a:pt x="3559" y="167752"/>
                  </a:lnTo>
                  <a:lnTo>
                    <a:pt x="3629" y="167612"/>
                  </a:lnTo>
                  <a:lnTo>
                    <a:pt x="3698" y="167473"/>
                  </a:lnTo>
                  <a:lnTo>
                    <a:pt x="3838" y="167403"/>
                  </a:lnTo>
                  <a:lnTo>
                    <a:pt x="4047" y="167333"/>
                  </a:lnTo>
                  <a:lnTo>
                    <a:pt x="4326" y="167263"/>
                  </a:lnTo>
                  <a:lnTo>
                    <a:pt x="4675" y="167263"/>
                  </a:lnTo>
                  <a:lnTo>
                    <a:pt x="5164" y="167333"/>
                  </a:lnTo>
                  <a:lnTo>
                    <a:pt x="5722" y="167403"/>
                  </a:lnTo>
                  <a:lnTo>
                    <a:pt x="6420" y="167612"/>
                  </a:lnTo>
                  <a:lnTo>
                    <a:pt x="7187" y="167891"/>
                  </a:lnTo>
                  <a:lnTo>
                    <a:pt x="8164" y="168310"/>
                  </a:lnTo>
                  <a:lnTo>
                    <a:pt x="9281" y="168868"/>
                  </a:lnTo>
                  <a:lnTo>
                    <a:pt x="13956" y="171101"/>
                  </a:lnTo>
                  <a:lnTo>
                    <a:pt x="17794" y="173055"/>
                  </a:lnTo>
                  <a:lnTo>
                    <a:pt x="21492" y="174939"/>
                  </a:lnTo>
                  <a:lnTo>
                    <a:pt x="32099" y="175707"/>
                  </a:lnTo>
                  <a:lnTo>
                    <a:pt x="32099" y="175707"/>
                  </a:lnTo>
                  <a:lnTo>
                    <a:pt x="32029" y="175637"/>
                  </a:lnTo>
                  <a:lnTo>
                    <a:pt x="32029" y="175637"/>
                  </a:lnTo>
                  <a:lnTo>
                    <a:pt x="32169" y="175707"/>
                  </a:lnTo>
                  <a:lnTo>
                    <a:pt x="32099" y="175707"/>
                  </a:lnTo>
                  <a:lnTo>
                    <a:pt x="33076" y="176335"/>
                  </a:lnTo>
                  <a:lnTo>
                    <a:pt x="35797" y="178009"/>
                  </a:lnTo>
                  <a:lnTo>
                    <a:pt x="40752" y="181080"/>
                  </a:lnTo>
                  <a:lnTo>
                    <a:pt x="49335" y="181080"/>
                  </a:lnTo>
                  <a:lnTo>
                    <a:pt x="55057" y="182615"/>
                  </a:lnTo>
                  <a:lnTo>
                    <a:pt x="59243" y="183801"/>
                  </a:lnTo>
                  <a:lnTo>
                    <a:pt x="65035" y="182615"/>
                  </a:lnTo>
                  <a:lnTo>
                    <a:pt x="65245" y="182615"/>
                  </a:lnTo>
                  <a:lnTo>
                    <a:pt x="76758" y="184150"/>
                  </a:lnTo>
                  <a:lnTo>
                    <a:pt x="95948" y="175637"/>
                  </a:lnTo>
                  <a:lnTo>
                    <a:pt x="107462" y="175637"/>
                  </a:lnTo>
                  <a:lnTo>
                    <a:pt x="116114" y="174102"/>
                  </a:lnTo>
                  <a:lnTo>
                    <a:pt x="119952" y="169496"/>
                  </a:lnTo>
                  <a:lnTo>
                    <a:pt x="128535" y="170264"/>
                  </a:lnTo>
                  <a:lnTo>
                    <a:pt x="136211" y="171031"/>
                  </a:lnTo>
                  <a:lnTo>
                    <a:pt x="138165" y="169496"/>
                  </a:lnTo>
                  <a:lnTo>
                    <a:pt x="145841" y="169496"/>
                  </a:lnTo>
                  <a:lnTo>
                    <a:pt x="14577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3" name="Google Shape;21353;p41"/>
            <p:cNvSpPr/>
            <p:nvPr/>
          </p:nvSpPr>
          <p:spPr>
            <a:xfrm>
              <a:off x="5101700" y="3906752"/>
              <a:ext cx="2785928" cy="423904"/>
            </a:xfrm>
            <a:custGeom>
              <a:avLst/>
              <a:gdLst/>
              <a:ahLst/>
              <a:cxnLst/>
              <a:rect l="l" t="t" r="r" b="b"/>
              <a:pathLst>
                <a:path w="145841" h="22191" extrusionOk="0">
                  <a:moveTo>
                    <a:pt x="0" y="1"/>
                  </a:moveTo>
                  <a:lnTo>
                    <a:pt x="1465" y="8444"/>
                  </a:lnTo>
                  <a:lnTo>
                    <a:pt x="2163" y="9212"/>
                  </a:lnTo>
                  <a:lnTo>
                    <a:pt x="4326" y="9212"/>
                  </a:lnTo>
                  <a:lnTo>
                    <a:pt x="5094" y="9282"/>
                  </a:lnTo>
                  <a:lnTo>
                    <a:pt x="6420" y="9491"/>
                  </a:lnTo>
                  <a:lnTo>
                    <a:pt x="8583" y="9910"/>
                  </a:lnTo>
                  <a:lnTo>
                    <a:pt x="9630" y="10189"/>
                  </a:lnTo>
                  <a:lnTo>
                    <a:pt x="10118" y="10398"/>
                  </a:lnTo>
                  <a:lnTo>
                    <a:pt x="10188" y="10468"/>
                  </a:lnTo>
                  <a:lnTo>
                    <a:pt x="10188" y="10538"/>
                  </a:lnTo>
                  <a:lnTo>
                    <a:pt x="9909" y="10608"/>
                  </a:lnTo>
                  <a:lnTo>
                    <a:pt x="9071" y="10677"/>
                  </a:lnTo>
                  <a:lnTo>
                    <a:pt x="8583" y="10677"/>
                  </a:lnTo>
                  <a:lnTo>
                    <a:pt x="8862" y="10956"/>
                  </a:lnTo>
                  <a:lnTo>
                    <a:pt x="9420" y="11445"/>
                  </a:lnTo>
                  <a:lnTo>
                    <a:pt x="10118" y="12003"/>
                  </a:lnTo>
                  <a:lnTo>
                    <a:pt x="10467" y="12212"/>
                  </a:lnTo>
                  <a:lnTo>
                    <a:pt x="11025" y="12212"/>
                  </a:lnTo>
                  <a:lnTo>
                    <a:pt x="11304" y="12143"/>
                  </a:lnTo>
                  <a:lnTo>
                    <a:pt x="11723" y="11864"/>
                  </a:lnTo>
                  <a:lnTo>
                    <a:pt x="12072" y="11584"/>
                  </a:lnTo>
                  <a:lnTo>
                    <a:pt x="12212" y="11445"/>
                  </a:lnTo>
                  <a:lnTo>
                    <a:pt x="22190" y="14515"/>
                  </a:lnTo>
                  <a:lnTo>
                    <a:pt x="23586" y="14515"/>
                  </a:lnTo>
                  <a:lnTo>
                    <a:pt x="25749" y="15283"/>
                  </a:lnTo>
                  <a:lnTo>
                    <a:pt x="29308" y="15283"/>
                  </a:lnTo>
                  <a:lnTo>
                    <a:pt x="29308" y="16050"/>
                  </a:lnTo>
                  <a:lnTo>
                    <a:pt x="30773" y="16818"/>
                  </a:lnTo>
                  <a:lnTo>
                    <a:pt x="32936" y="16818"/>
                  </a:lnTo>
                  <a:lnTo>
                    <a:pt x="40752" y="19121"/>
                  </a:lnTo>
                  <a:lnTo>
                    <a:pt x="43613" y="19888"/>
                  </a:lnTo>
                  <a:lnTo>
                    <a:pt x="48637" y="19888"/>
                  </a:lnTo>
                  <a:lnTo>
                    <a:pt x="57220" y="22191"/>
                  </a:lnTo>
                  <a:lnTo>
                    <a:pt x="58266" y="21912"/>
                  </a:lnTo>
                  <a:lnTo>
                    <a:pt x="59871" y="21633"/>
                  </a:lnTo>
                  <a:lnTo>
                    <a:pt x="62244" y="22191"/>
                  </a:lnTo>
                  <a:lnTo>
                    <a:pt x="65105" y="21423"/>
                  </a:lnTo>
                  <a:lnTo>
                    <a:pt x="66501" y="22191"/>
                  </a:lnTo>
                  <a:lnTo>
                    <a:pt x="76479" y="22191"/>
                  </a:lnTo>
                  <a:lnTo>
                    <a:pt x="78293" y="21772"/>
                  </a:lnTo>
                  <a:lnTo>
                    <a:pt x="80387" y="21284"/>
                  </a:lnTo>
                  <a:lnTo>
                    <a:pt x="82620" y="19609"/>
                  </a:lnTo>
                  <a:lnTo>
                    <a:pt x="85062" y="19818"/>
                  </a:lnTo>
                  <a:lnTo>
                    <a:pt x="85830" y="19051"/>
                  </a:lnTo>
                  <a:lnTo>
                    <a:pt x="89388" y="17237"/>
                  </a:lnTo>
                  <a:lnTo>
                    <a:pt x="95808" y="15213"/>
                  </a:lnTo>
                  <a:lnTo>
                    <a:pt x="98041" y="15213"/>
                  </a:lnTo>
                  <a:lnTo>
                    <a:pt x="98390" y="15143"/>
                  </a:lnTo>
                  <a:lnTo>
                    <a:pt x="98879" y="14934"/>
                  </a:lnTo>
                  <a:lnTo>
                    <a:pt x="99088" y="14725"/>
                  </a:lnTo>
                  <a:lnTo>
                    <a:pt x="99367" y="14445"/>
                  </a:lnTo>
                  <a:lnTo>
                    <a:pt x="99646" y="14236"/>
                  </a:lnTo>
                  <a:lnTo>
                    <a:pt x="99995" y="14166"/>
                  </a:lnTo>
                  <a:lnTo>
                    <a:pt x="100693" y="14166"/>
                  </a:lnTo>
                  <a:lnTo>
                    <a:pt x="101321" y="14376"/>
                  </a:lnTo>
                  <a:lnTo>
                    <a:pt x="101530" y="14445"/>
                  </a:lnTo>
                  <a:lnTo>
                    <a:pt x="105787" y="15213"/>
                  </a:lnTo>
                  <a:lnTo>
                    <a:pt x="108369" y="13538"/>
                  </a:lnTo>
                  <a:lnTo>
                    <a:pt x="111299" y="13538"/>
                  </a:lnTo>
                  <a:lnTo>
                    <a:pt x="113393" y="12980"/>
                  </a:lnTo>
                  <a:lnTo>
                    <a:pt x="115068" y="12143"/>
                  </a:lnTo>
                  <a:lnTo>
                    <a:pt x="117929" y="11375"/>
                  </a:lnTo>
                  <a:lnTo>
                    <a:pt x="119394" y="10608"/>
                  </a:lnTo>
                  <a:lnTo>
                    <a:pt x="128675" y="10608"/>
                  </a:lnTo>
                  <a:lnTo>
                    <a:pt x="130140" y="9840"/>
                  </a:lnTo>
                  <a:lnTo>
                    <a:pt x="137258" y="9840"/>
                  </a:lnTo>
                  <a:lnTo>
                    <a:pt x="137956" y="8305"/>
                  </a:lnTo>
                  <a:lnTo>
                    <a:pt x="143677" y="8305"/>
                  </a:lnTo>
                  <a:lnTo>
                    <a:pt x="145841" y="7537"/>
                  </a:lnTo>
                  <a:lnTo>
                    <a:pt x="142282" y="6002"/>
                  </a:lnTo>
                  <a:lnTo>
                    <a:pt x="140816" y="5234"/>
                  </a:lnTo>
                  <a:lnTo>
                    <a:pt x="139421" y="5234"/>
                  </a:lnTo>
                  <a:lnTo>
                    <a:pt x="138932" y="5444"/>
                  </a:lnTo>
                  <a:lnTo>
                    <a:pt x="138374" y="5653"/>
                  </a:lnTo>
                  <a:lnTo>
                    <a:pt x="137676" y="5793"/>
                  </a:lnTo>
                  <a:lnTo>
                    <a:pt x="136909" y="5932"/>
                  </a:lnTo>
                  <a:lnTo>
                    <a:pt x="136071" y="5862"/>
                  </a:lnTo>
                  <a:lnTo>
                    <a:pt x="135653" y="5793"/>
                  </a:lnTo>
                  <a:lnTo>
                    <a:pt x="135234" y="5653"/>
                  </a:lnTo>
                  <a:lnTo>
                    <a:pt x="134815" y="5514"/>
                  </a:lnTo>
                  <a:lnTo>
                    <a:pt x="134397" y="5234"/>
                  </a:lnTo>
                  <a:lnTo>
                    <a:pt x="134048" y="5025"/>
                  </a:lnTo>
                  <a:lnTo>
                    <a:pt x="133699" y="4886"/>
                  </a:lnTo>
                  <a:lnTo>
                    <a:pt x="133490" y="4816"/>
                  </a:lnTo>
                  <a:lnTo>
                    <a:pt x="133280" y="4816"/>
                  </a:lnTo>
                  <a:lnTo>
                    <a:pt x="133141" y="4886"/>
                  </a:lnTo>
                  <a:lnTo>
                    <a:pt x="133001" y="5025"/>
                  </a:lnTo>
                  <a:lnTo>
                    <a:pt x="132862" y="5444"/>
                  </a:lnTo>
                  <a:lnTo>
                    <a:pt x="132862" y="5862"/>
                  </a:lnTo>
                  <a:lnTo>
                    <a:pt x="132862" y="6281"/>
                  </a:lnTo>
                  <a:lnTo>
                    <a:pt x="132931" y="6770"/>
                  </a:lnTo>
                  <a:lnTo>
                    <a:pt x="125814" y="6770"/>
                  </a:lnTo>
                  <a:lnTo>
                    <a:pt x="122255" y="6002"/>
                  </a:lnTo>
                  <a:lnTo>
                    <a:pt x="121069" y="5793"/>
                  </a:lnTo>
                  <a:lnTo>
                    <a:pt x="120301" y="5793"/>
                  </a:lnTo>
                  <a:lnTo>
                    <a:pt x="119743" y="5932"/>
                  </a:lnTo>
                  <a:lnTo>
                    <a:pt x="119603" y="6002"/>
                  </a:lnTo>
                  <a:lnTo>
                    <a:pt x="119464" y="6142"/>
                  </a:lnTo>
                  <a:lnTo>
                    <a:pt x="119324" y="6351"/>
                  </a:lnTo>
                  <a:lnTo>
                    <a:pt x="119324" y="6560"/>
                  </a:lnTo>
                  <a:lnTo>
                    <a:pt x="119394" y="6770"/>
                  </a:lnTo>
                  <a:lnTo>
                    <a:pt x="117231" y="8305"/>
                  </a:lnTo>
                  <a:lnTo>
                    <a:pt x="115068" y="8305"/>
                  </a:lnTo>
                  <a:lnTo>
                    <a:pt x="114858" y="8375"/>
                  </a:lnTo>
                  <a:lnTo>
                    <a:pt x="114649" y="8444"/>
                  </a:lnTo>
                  <a:lnTo>
                    <a:pt x="114579" y="8584"/>
                  </a:lnTo>
                  <a:lnTo>
                    <a:pt x="114440" y="8723"/>
                  </a:lnTo>
                  <a:lnTo>
                    <a:pt x="114370" y="8933"/>
                  </a:lnTo>
                  <a:lnTo>
                    <a:pt x="114370" y="9072"/>
                  </a:lnTo>
                  <a:lnTo>
                    <a:pt x="112207" y="10608"/>
                  </a:lnTo>
                  <a:lnTo>
                    <a:pt x="111439" y="10259"/>
                  </a:lnTo>
                  <a:lnTo>
                    <a:pt x="110741" y="9979"/>
                  </a:lnTo>
                  <a:lnTo>
                    <a:pt x="110392" y="9910"/>
                  </a:lnTo>
                  <a:lnTo>
                    <a:pt x="110113" y="9840"/>
                  </a:lnTo>
                  <a:lnTo>
                    <a:pt x="108648" y="9840"/>
                  </a:lnTo>
                  <a:lnTo>
                    <a:pt x="105787" y="11375"/>
                  </a:lnTo>
                  <a:lnTo>
                    <a:pt x="103693" y="12143"/>
                  </a:lnTo>
                  <a:lnTo>
                    <a:pt x="96506" y="12143"/>
                  </a:lnTo>
                  <a:lnTo>
                    <a:pt x="94343" y="12910"/>
                  </a:lnTo>
                  <a:lnTo>
                    <a:pt x="91482" y="15213"/>
                  </a:lnTo>
                  <a:lnTo>
                    <a:pt x="85062" y="16818"/>
                  </a:lnTo>
                  <a:lnTo>
                    <a:pt x="82969" y="17586"/>
                  </a:lnTo>
                  <a:lnTo>
                    <a:pt x="82201" y="17586"/>
                  </a:lnTo>
                  <a:lnTo>
                    <a:pt x="80108" y="18353"/>
                  </a:lnTo>
                  <a:lnTo>
                    <a:pt x="78642" y="18353"/>
                  </a:lnTo>
                  <a:lnTo>
                    <a:pt x="76479" y="20656"/>
                  </a:lnTo>
                  <a:lnTo>
                    <a:pt x="70059" y="20656"/>
                  </a:lnTo>
                  <a:lnTo>
                    <a:pt x="67198" y="19121"/>
                  </a:lnTo>
                  <a:lnTo>
                    <a:pt x="65105" y="19888"/>
                  </a:lnTo>
                  <a:lnTo>
                    <a:pt x="58615" y="19888"/>
                  </a:lnTo>
                  <a:lnTo>
                    <a:pt x="53661" y="19121"/>
                  </a:lnTo>
                  <a:lnTo>
                    <a:pt x="47171" y="17586"/>
                  </a:lnTo>
                  <a:lnTo>
                    <a:pt x="42915" y="17586"/>
                  </a:lnTo>
                  <a:lnTo>
                    <a:pt x="38658" y="16050"/>
                  </a:lnTo>
                  <a:lnTo>
                    <a:pt x="36495" y="15283"/>
                  </a:lnTo>
                  <a:lnTo>
                    <a:pt x="32936" y="12212"/>
                  </a:lnTo>
                  <a:lnTo>
                    <a:pt x="29308" y="12212"/>
                  </a:lnTo>
                  <a:lnTo>
                    <a:pt x="29098" y="12003"/>
                  </a:lnTo>
                  <a:lnTo>
                    <a:pt x="28540" y="11445"/>
                  </a:lnTo>
                  <a:lnTo>
                    <a:pt x="27842" y="10956"/>
                  </a:lnTo>
                  <a:lnTo>
                    <a:pt x="27493" y="10747"/>
                  </a:lnTo>
                  <a:lnTo>
                    <a:pt x="27214" y="10677"/>
                  </a:lnTo>
                  <a:lnTo>
                    <a:pt x="26307" y="10817"/>
                  </a:lnTo>
                  <a:lnTo>
                    <a:pt x="25121" y="11096"/>
                  </a:lnTo>
                  <a:lnTo>
                    <a:pt x="23586" y="11445"/>
                  </a:lnTo>
                  <a:lnTo>
                    <a:pt x="20725" y="11445"/>
                  </a:lnTo>
                  <a:lnTo>
                    <a:pt x="19608" y="10677"/>
                  </a:lnTo>
                  <a:lnTo>
                    <a:pt x="18631" y="10189"/>
                  </a:lnTo>
                  <a:lnTo>
                    <a:pt x="18213" y="9979"/>
                  </a:lnTo>
                  <a:lnTo>
                    <a:pt x="17864" y="9910"/>
                  </a:lnTo>
                  <a:lnTo>
                    <a:pt x="17585" y="9840"/>
                  </a:lnTo>
                  <a:lnTo>
                    <a:pt x="17096" y="9561"/>
                  </a:lnTo>
                  <a:lnTo>
                    <a:pt x="16049" y="8723"/>
                  </a:lnTo>
                  <a:lnTo>
                    <a:pt x="14793" y="7677"/>
                  </a:lnTo>
                  <a:lnTo>
                    <a:pt x="14165" y="7258"/>
                  </a:lnTo>
                  <a:lnTo>
                    <a:pt x="13607" y="6839"/>
                  </a:lnTo>
                  <a:lnTo>
                    <a:pt x="12630" y="6281"/>
                  </a:lnTo>
                  <a:lnTo>
                    <a:pt x="12002" y="5793"/>
                  </a:lnTo>
                  <a:lnTo>
                    <a:pt x="11444" y="5374"/>
                  </a:lnTo>
                  <a:lnTo>
                    <a:pt x="7885" y="3839"/>
                  </a:lnTo>
                  <a:lnTo>
                    <a:pt x="3768" y="35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354" name="Google Shape;21354;p4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5400000">
            <a:off x="6192900" y="-1619612"/>
            <a:ext cx="2245500" cy="3458075"/>
          </a:xfrm>
          <a:prstGeom prst="rect">
            <a:avLst/>
          </a:prstGeom>
          <a:noFill/>
          <a:ln>
            <a:noFill/>
          </a:ln>
        </p:spPr>
      </p:pic>
      <p:sp>
        <p:nvSpPr>
          <p:cNvPr id="21355" name="Google Shape;21355;p41"/>
          <p:cNvSpPr/>
          <p:nvPr/>
        </p:nvSpPr>
        <p:spPr>
          <a:xfrm rot="908118">
            <a:off x="6810389" y="1115684"/>
            <a:ext cx="515895" cy="141611"/>
          </a:xfrm>
          <a:prstGeom prst="rect">
            <a:avLst/>
          </a:prstGeom>
          <a:solidFill>
            <a:srgbClr val="DFB161">
              <a:alpha val="703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1356" name="Google Shape;21356;p4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2110417" flipH="1">
            <a:off x="112354" y="2968700"/>
            <a:ext cx="1207399" cy="211427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357" name="Google Shape;21357;p41"/>
          <p:cNvGrpSpPr/>
          <p:nvPr/>
        </p:nvGrpSpPr>
        <p:grpSpPr>
          <a:xfrm rot="7319521" flipH="1">
            <a:off x="557511" y="4349549"/>
            <a:ext cx="176115" cy="536220"/>
            <a:chOff x="648425" y="871325"/>
            <a:chExt cx="278225" cy="847325"/>
          </a:xfrm>
        </p:grpSpPr>
        <p:sp>
          <p:nvSpPr>
            <p:cNvPr id="21358" name="Google Shape;21358;p41"/>
            <p:cNvSpPr/>
            <p:nvPr/>
          </p:nvSpPr>
          <p:spPr>
            <a:xfrm>
              <a:off x="652625" y="1541575"/>
              <a:ext cx="53425" cy="92750"/>
            </a:xfrm>
            <a:custGeom>
              <a:avLst/>
              <a:gdLst/>
              <a:ahLst/>
              <a:cxnLst/>
              <a:rect l="l" t="t" r="r" b="b"/>
              <a:pathLst>
                <a:path w="2137" h="3710" extrusionOk="0">
                  <a:moveTo>
                    <a:pt x="169" y="0"/>
                  </a:moveTo>
                  <a:lnTo>
                    <a:pt x="113" y="113"/>
                  </a:lnTo>
                  <a:lnTo>
                    <a:pt x="57" y="169"/>
                  </a:lnTo>
                  <a:lnTo>
                    <a:pt x="57" y="281"/>
                  </a:lnTo>
                  <a:lnTo>
                    <a:pt x="113" y="450"/>
                  </a:lnTo>
                  <a:lnTo>
                    <a:pt x="57" y="562"/>
                  </a:lnTo>
                  <a:lnTo>
                    <a:pt x="57" y="843"/>
                  </a:lnTo>
                  <a:lnTo>
                    <a:pt x="57" y="1293"/>
                  </a:lnTo>
                  <a:lnTo>
                    <a:pt x="57" y="1799"/>
                  </a:lnTo>
                  <a:lnTo>
                    <a:pt x="1" y="2305"/>
                  </a:lnTo>
                  <a:lnTo>
                    <a:pt x="57" y="2754"/>
                  </a:lnTo>
                  <a:lnTo>
                    <a:pt x="113" y="2923"/>
                  </a:lnTo>
                  <a:lnTo>
                    <a:pt x="169" y="3036"/>
                  </a:lnTo>
                  <a:lnTo>
                    <a:pt x="282" y="3036"/>
                  </a:lnTo>
                  <a:lnTo>
                    <a:pt x="394" y="2979"/>
                  </a:lnTo>
                  <a:lnTo>
                    <a:pt x="563" y="2923"/>
                  </a:lnTo>
                  <a:lnTo>
                    <a:pt x="675" y="2867"/>
                  </a:lnTo>
                  <a:lnTo>
                    <a:pt x="956" y="2867"/>
                  </a:lnTo>
                  <a:lnTo>
                    <a:pt x="1012" y="2754"/>
                  </a:lnTo>
                  <a:lnTo>
                    <a:pt x="1069" y="2586"/>
                  </a:lnTo>
                  <a:lnTo>
                    <a:pt x="1181" y="2698"/>
                  </a:lnTo>
                  <a:lnTo>
                    <a:pt x="1237" y="2867"/>
                  </a:lnTo>
                  <a:lnTo>
                    <a:pt x="1125" y="2811"/>
                  </a:lnTo>
                  <a:lnTo>
                    <a:pt x="1069" y="2811"/>
                  </a:lnTo>
                  <a:lnTo>
                    <a:pt x="900" y="2923"/>
                  </a:lnTo>
                  <a:lnTo>
                    <a:pt x="956" y="3148"/>
                  </a:lnTo>
                  <a:lnTo>
                    <a:pt x="1012" y="3317"/>
                  </a:lnTo>
                  <a:lnTo>
                    <a:pt x="1069" y="3429"/>
                  </a:lnTo>
                  <a:lnTo>
                    <a:pt x="1237" y="3598"/>
                  </a:lnTo>
                  <a:lnTo>
                    <a:pt x="1350" y="3654"/>
                  </a:lnTo>
                  <a:lnTo>
                    <a:pt x="1518" y="3710"/>
                  </a:lnTo>
                  <a:lnTo>
                    <a:pt x="1687" y="3710"/>
                  </a:lnTo>
                  <a:lnTo>
                    <a:pt x="1912" y="3654"/>
                  </a:lnTo>
                  <a:lnTo>
                    <a:pt x="1912" y="3485"/>
                  </a:lnTo>
                  <a:lnTo>
                    <a:pt x="1968" y="3317"/>
                  </a:lnTo>
                  <a:lnTo>
                    <a:pt x="2137" y="3036"/>
                  </a:lnTo>
                  <a:lnTo>
                    <a:pt x="2137" y="2754"/>
                  </a:lnTo>
                  <a:lnTo>
                    <a:pt x="2137" y="2642"/>
                  </a:lnTo>
                  <a:lnTo>
                    <a:pt x="2080" y="2530"/>
                  </a:lnTo>
                  <a:lnTo>
                    <a:pt x="2024" y="2305"/>
                  </a:lnTo>
                  <a:lnTo>
                    <a:pt x="1968" y="2080"/>
                  </a:lnTo>
                  <a:lnTo>
                    <a:pt x="1912" y="1968"/>
                  </a:lnTo>
                  <a:lnTo>
                    <a:pt x="1799" y="1855"/>
                  </a:lnTo>
                  <a:lnTo>
                    <a:pt x="1855" y="1743"/>
                  </a:lnTo>
                  <a:lnTo>
                    <a:pt x="1912" y="1687"/>
                  </a:lnTo>
                  <a:lnTo>
                    <a:pt x="1912" y="1574"/>
                  </a:lnTo>
                  <a:lnTo>
                    <a:pt x="1799" y="1462"/>
                  </a:lnTo>
                  <a:lnTo>
                    <a:pt x="1743" y="1406"/>
                  </a:lnTo>
                  <a:lnTo>
                    <a:pt x="1687" y="1406"/>
                  </a:lnTo>
                  <a:lnTo>
                    <a:pt x="1687" y="1349"/>
                  </a:lnTo>
                  <a:lnTo>
                    <a:pt x="1462" y="1181"/>
                  </a:lnTo>
                  <a:lnTo>
                    <a:pt x="1350" y="1125"/>
                  </a:lnTo>
                  <a:lnTo>
                    <a:pt x="1237" y="1068"/>
                  </a:lnTo>
                  <a:lnTo>
                    <a:pt x="1181" y="1068"/>
                  </a:lnTo>
                  <a:lnTo>
                    <a:pt x="1181" y="1012"/>
                  </a:lnTo>
                  <a:lnTo>
                    <a:pt x="1012" y="619"/>
                  </a:lnTo>
                  <a:lnTo>
                    <a:pt x="844" y="281"/>
                  </a:lnTo>
                  <a:lnTo>
                    <a:pt x="731" y="169"/>
                  </a:lnTo>
                  <a:lnTo>
                    <a:pt x="675" y="225"/>
                  </a:lnTo>
                  <a:lnTo>
                    <a:pt x="563" y="169"/>
                  </a:lnTo>
                  <a:lnTo>
                    <a:pt x="450" y="113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B3A9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9" name="Google Shape;21359;p41"/>
            <p:cNvSpPr/>
            <p:nvPr/>
          </p:nvSpPr>
          <p:spPr>
            <a:xfrm>
              <a:off x="824050" y="1464300"/>
              <a:ext cx="74500" cy="102600"/>
            </a:xfrm>
            <a:custGeom>
              <a:avLst/>
              <a:gdLst/>
              <a:ahLst/>
              <a:cxnLst/>
              <a:rect l="l" t="t" r="r" b="b"/>
              <a:pathLst>
                <a:path w="2980" h="4104" extrusionOk="0">
                  <a:moveTo>
                    <a:pt x="1687" y="0"/>
                  </a:moveTo>
                  <a:lnTo>
                    <a:pt x="1518" y="56"/>
                  </a:lnTo>
                  <a:lnTo>
                    <a:pt x="1350" y="113"/>
                  </a:lnTo>
                  <a:lnTo>
                    <a:pt x="1294" y="225"/>
                  </a:lnTo>
                  <a:lnTo>
                    <a:pt x="1125" y="394"/>
                  </a:lnTo>
                  <a:lnTo>
                    <a:pt x="1125" y="506"/>
                  </a:lnTo>
                  <a:lnTo>
                    <a:pt x="1237" y="618"/>
                  </a:lnTo>
                  <a:lnTo>
                    <a:pt x="1350" y="731"/>
                  </a:lnTo>
                  <a:lnTo>
                    <a:pt x="1462" y="843"/>
                  </a:lnTo>
                  <a:lnTo>
                    <a:pt x="1518" y="956"/>
                  </a:lnTo>
                  <a:lnTo>
                    <a:pt x="1687" y="1124"/>
                  </a:lnTo>
                  <a:lnTo>
                    <a:pt x="1799" y="1349"/>
                  </a:lnTo>
                  <a:lnTo>
                    <a:pt x="1968" y="1461"/>
                  </a:lnTo>
                  <a:lnTo>
                    <a:pt x="2080" y="1518"/>
                  </a:lnTo>
                  <a:lnTo>
                    <a:pt x="2249" y="1518"/>
                  </a:lnTo>
                  <a:lnTo>
                    <a:pt x="2137" y="1574"/>
                  </a:lnTo>
                  <a:lnTo>
                    <a:pt x="2080" y="1630"/>
                  </a:lnTo>
                  <a:lnTo>
                    <a:pt x="2024" y="1742"/>
                  </a:lnTo>
                  <a:lnTo>
                    <a:pt x="1968" y="1799"/>
                  </a:lnTo>
                  <a:lnTo>
                    <a:pt x="1743" y="1911"/>
                  </a:lnTo>
                  <a:lnTo>
                    <a:pt x="1631" y="2136"/>
                  </a:lnTo>
                  <a:lnTo>
                    <a:pt x="1575" y="2305"/>
                  </a:lnTo>
                  <a:lnTo>
                    <a:pt x="1518" y="2361"/>
                  </a:lnTo>
                  <a:lnTo>
                    <a:pt x="1406" y="2361"/>
                  </a:lnTo>
                  <a:lnTo>
                    <a:pt x="1237" y="2248"/>
                  </a:lnTo>
                  <a:lnTo>
                    <a:pt x="1181" y="2248"/>
                  </a:lnTo>
                  <a:lnTo>
                    <a:pt x="1181" y="2192"/>
                  </a:lnTo>
                  <a:lnTo>
                    <a:pt x="1237" y="2192"/>
                  </a:lnTo>
                  <a:lnTo>
                    <a:pt x="1294" y="1967"/>
                  </a:lnTo>
                  <a:lnTo>
                    <a:pt x="1294" y="1799"/>
                  </a:lnTo>
                  <a:lnTo>
                    <a:pt x="1181" y="1686"/>
                  </a:lnTo>
                  <a:lnTo>
                    <a:pt x="956" y="1630"/>
                  </a:lnTo>
                  <a:lnTo>
                    <a:pt x="900" y="1630"/>
                  </a:lnTo>
                  <a:lnTo>
                    <a:pt x="900" y="1574"/>
                  </a:lnTo>
                  <a:lnTo>
                    <a:pt x="1181" y="1574"/>
                  </a:lnTo>
                  <a:lnTo>
                    <a:pt x="1181" y="1518"/>
                  </a:lnTo>
                  <a:lnTo>
                    <a:pt x="1237" y="1405"/>
                  </a:lnTo>
                  <a:lnTo>
                    <a:pt x="1069" y="1068"/>
                  </a:lnTo>
                  <a:lnTo>
                    <a:pt x="956" y="956"/>
                  </a:lnTo>
                  <a:lnTo>
                    <a:pt x="731" y="843"/>
                  </a:lnTo>
                  <a:lnTo>
                    <a:pt x="394" y="899"/>
                  </a:lnTo>
                  <a:lnTo>
                    <a:pt x="282" y="956"/>
                  </a:lnTo>
                  <a:lnTo>
                    <a:pt x="169" y="1068"/>
                  </a:lnTo>
                  <a:lnTo>
                    <a:pt x="113" y="1124"/>
                  </a:lnTo>
                  <a:lnTo>
                    <a:pt x="57" y="1293"/>
                  </a:lnTo>
                  <a:lnTo>
                    <a:pt x="1" y="1630"/>
                  </a:lnTo>
                  <a:lnTo>
                    <a:pt x="169" y="1799"/>
                  </a:lnTo>
                  <a:lnTo>
                    <a:pt x="338" y="1911"/>
                  </a:lnTo>
                  <a:lnTo>
                    <a:pt x="675" y="2024"/>
                  </a:lnTo>
                  <a:lnTo>
                    <a:pt x="844" y="2080"/>
                  </a:lnTo>
                  <a:lnTo>
                    <a:pt x="900" y="2192"/>
                  </a:lnTo>
                  <a:lnTo>
                    <a:pt x="900" y="2586"/>
                  </a:lnTo>
                  <a:lnTo>
                    <a:pt x="956" y="2754"/>
                  </a:lnTo>
                  <a:lnTo>
                    <a:pt x="1069" y="2867"/>
                  </a:lnTo>
                  <a:lnTo>
                    <a:pt x="1181" y="2979"/>
                  </a:lnTo>
                  <a:lnTo>
                    <a:pt x="1294" y="3091"/>
                  </a:lnTo>
                  <a:lnTo>
                    <a:pt x="1687" y="3204"/>
                  </a:lnTo>
                  <a:lnTo>
                    <a:pt x="1743" y="3260"/>
                  </a:lnTo>
                  <a:lnTo>
                    <a:pt x="1743" y="3316"/>
                  </a:lnTo>
                  <a:lnTo>
                    <a:pt x="1799" y="3485"/>
                  </a:lnTo>
                  <a:lnTo>
                    <a:pt x="1912" y="3597"/>
                  </a:lnTo>
                  <a:lnTo>
                    <a:pt x="1968" y="3710"/>
                  </a:lnTo>
                  <a:lnTo>
                    <a:pt x="2024" y="3822"/>
                  </a:lnTo>
                  <a:lnTo>
                    <a:pt x="2361" y="4047"/>
                  </a:lnTo>
                  <a:lnTo>
                    <a:pt x="2474" y="4103"/>
                  </a:lnTo>
                  <a:lnTo>
                    <a:pt x="2586" y="4103"/>
                  </a:lnTo>
                  <a:lnTo>
                    <a:pt x="2699" y="4047"/>
                  </a:lnTo>
                  <a:lnTo>
                    <a:pt x="2755" y="3991"/>
                  </a:lnTo>
                  <a:lnTo>
                    <a:pt x="2867" y="3653"/>
                  </a:lnTo>
                  <a:lnTo>
                    <a:pt x="2867" y="3148"/>
                  </a:lnTo>
                  <a:lnTo>
                    <a:pt x="2755" y="2979"/>
                  </a:lnTo>
                  <a:lnTo>
                    <a:pt x="2699" y="2923"/>
                  </a:lnTo>
                  <a:lnTo>
                    <a:pt x="2530" y="2923"/>
                  </a:lnTo>
                  <a:lnTo>
                    <a:pt x="2474" y="2979"/>
                  </a:lnTo>
                  <a:lnTo>
                    <a:pt x="2474" y="3204"/>
                  </a:lnTo>
                  <a:lnTo>
                    <a:pt x="2418" y="3091"/>
                  </a:lnTo>
                  <a:lnTo>
                    <a:pt x="2305" y="2979"/>
                  </a:lnTo>
                  <a:lnTo>
                    <a:pt x="2249" y="2923"/>
                  </a:lnTo>
                  <a:lnTo>
                    <a:pt x="2249" y="2810"/>
                  </a:lnTo>
                  <a:lnTo>
                    <a:pt x="2305" y="2698"/>
                  </a:lnTo>
                  <a:lnTo>
                    <a:pt x="2249" y="2642"/>
                  </a:lnTo>
                  <a:lnTo>
                    <a:pt x="2418" y="2642"/>
                  </a:lnTo>
                  <a:lnTo>
                    <a:pt x="2586" y="2586"/>
                  </a:lnTo>
                  <a:lnTo>
                    <a:pt x="2755" y="2529"/>
                  </a:lnTo>
                  <a:lnTo>
                    <a:pt x="2811" y="2473"/>
                  </a:lnTo>
                  <a:lnTo>
                    <a:pt x="2923" y="2529"/>
                  </a:lnTo>
                  <a:lnTo>
                    <a:pt x="2980" y="1293"/>
                  </a:lnTo>
                  <a:lnTo>
                    <a:pt x="2867" y="1180"/>
                  </a:lnTo>
                  <a:lnTo>
                    <a:pt x="2755" y="1124"/>
                  </a:lnTo>
                  <a:lnTo>
                    <a:pt x="2586" y="1068"/>
                  </a:lnTo>
                  <a:lnTo>
                    <a:pt x="2249" y="1068"/>
                  </a:lnTo>
                  <a:lnTo>
                    <a:pt x="2137" y="899"/>
                  </a:lnTo>
                  <a:lnTo>
                    <a:pt x="2024" y="787"/>
                  </a:lnTo>
                  <a:lnTo>
                    <a:pt x="1968" y="731"/>
                  </a:lnTo>
                  <a:lnTo>
                    <a:pt x="1856" y="731"/>
                  </a:lnTo>
                  <a:lnTo>
                    <a:pt x="1912" y="675"/>
                  </a:lnTo>
                  <a:lnTo>
                    <a:pt x="2024" y="618"/>
                  </a:lnTo>
                  <a:lnTo>
                    <a:pt x="2080" y="506"/>
                  </a:lnTo>
                  <a:lnTo>
                    <a:pt x="1968" y="281"/>
                  </a:lnTo>
                  <a:lnTo>
                    <a:pt x="1912" y="113"/>
                  </a:lnTo>
                  <a:lnTo>
                    <a:pt x="1856" y="56"/>
                  </a:lnTo>
                  <a:lnTo>
                    <a:pt x="1799" y="0"/>
                  </a:lnTo>
                  <a:close/>
                </a:path>
              </a:pathLst>
            </a:custGeom>
            <a:solidFill>
              <a:srgbClr val="A99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0" name="Google Shape;21360;p41"/>
            <p:cNvSpPr/>
            <p:nvPr/>
          </p:nvSpPr>
          <p:spPr>
            <a:xfrm>
              <a:off x="694775" y="1576700"/>
              <a:ext cx="94175" cy="74500"/>
            </a:xfrm>
            <a:custGeom>
              <a:avLst/>
              <a:gdLst/>
              <a:ahLst/>
              <a:cxnLst/>
              <a:rect l="l" t="t" r="r" b="b"/>
              <a:pathLst>
                <a:path w="3767" h="2980" extrusionOk="0">
                  <a:moveTo>
                    <a:pt x="226" y="1"/>
                  </a:moveTo>
                  <a:lnTo>
                    <a:pt x="113" y="57"/>
                  </a:lnTo>
                  <a:lnTo>
                    <a:pt x="169" y="169"/>
                  </a:lnTo>
                  <a:lnTo>
                    <a:pt x="169" y="225"/>
                  </a:lnTo>
                  <a:lnTo>
                    <a:pt x="113" y="225"/>
                  </a:lnTo>
                  <a:lnTo>
                    <a:pt x="57" y="282"/>
                  </a:lnTo>
                  <a:lnTo>
                    <a:pt x="1" y="394"/>
                  </a:lnTo>
                  <a:lnTo>
                    <a:pt x="57" y="506"/>
                  </a:lnTo>
                  <a:lnTo>
                    <a:pt x="57" y="563"/>
                  </a:lnTo>
                  <a:lnTo>
                    <a:pt x="226" y="563"/>
                  </a:lnTo>
                  <a:lnTo>
                    <a:pt x="282" y="619"/>
                  </a:lnTo>
                  <a:lnTo>
                    <a:pt x="338" y="675"/>
                  </a:lnTo>
                  <a:lnTo>
                    <a:pt x="451" y="900"/>
                  </a:lnTo>
                  <a:lnTo>
                    <a:pt x="338" y="731"/>
                  </a:lnTo>
                  <a:lnTo>
                    <a:pt x="282" y="619"/>
                  </a:lnTo>
                  <a:lnTo>
                    <a:pt x="226" y="619"/>
                  </a:lnTo>
                  <a:lnTo>
                    <a:pt x="226" y="956"/>
                  </a:lnTo>
                  <a:lnTo>
                    <a:pt x="226" y="1068"/>
                  </a:lnTo>
                  <a:lnTo>
                    <a:pt x="338" y="1181"/>
                  </a:lnTo>
                  <a:lnTo>
                    <a:pt x="394" y="1293"/>
                  </a:lnTo>
                  <a:lnTo>
                    <a:pt x="394" y="1406"/>
                  </a:lnTo>
                  <a:lnTo>
                    <a:pt x="394" y="1462"/>
                  </a:lnTo>
                  <a:lnTo>
                    <a:pt x="282" y="1631"/>
                  </a:lnTo>
                  <a:lnTo>
                    <a:pt x="169" y="1912"/>
                  </a:lnTo>
                  <a:lnTo>
                    <a:pt x="169" y="1968"/>
                  </a:lnTo>
                  <a:lnTo>
                    <a:pt x="169" y="2024"/>
                  </a:lnTo>
                  <a:lnTo>
                    <a:pt x="226" y="2136"/>
                  </a:lnTo>
                  <a:lnTo>
                    <a:pt x="226" y="2193"/>
                  </a:lnTo>
                  <a:lnTo>
                    <a:pt x="226" y="2249"/>
                  </a:lnTo>
                  <a:lnTo>
                    <a:pt x="57" y="2530"/>
                  </a:lnTo>
                  <a:lnTo>
                    <a:pt x="57" y="2698"/>
                  </a:lnTo>
                  <a:lnTo>
                    <a:pt x="113" y="2867"/>
                  </a:lnTo>
                  <a:lnTo>
                    <a:pt x="113" y="2923"/>
                  </a:lnTo>
                  <a:lnTo>
                    <a:pt x="507" y="2923"/>
                  </a:lnTo>
                  <a:lnTo>
                    <a:pt x="844" y="2811"/>
                  </a:lnTo>
                  <a:lnTo>
                    <a:pt x="1013" y="2755"/>
                  </a:lnTo>
                  <a:lnTo>
                    <a:pt x="1125" y="2642"/>
                  </a:lnTo>
                  <a:lnTo>
                    <a:pt x="1181" y="2586"/>
                  </a:lnTo>
                  <a:lnTo>
                    <a:pt x="1181" y="2530"/>
                  </a:lnTo>
                  <a:lnTo>
                    <a:pt x="1069" y="2417"/>
                  </a:lnTo>
                  <a:lnTo>
                    <a:pt x="900" y="2417"/>
                  </a:lnTo>
                  <a:lnTo>
                    <a:pt x="900" y="2361"/>
                  </a:lnTo>
                  <a:lnTo>
                    <a:pt x="956" y="2305"/>
                  </a:lnTo>
                  <a:lnTo>
                    <a:pt x="1013" y="2361"/>
                  </a:lnTo>
                  <a:lnTo>
                    <a:pt x="1125" y="2417"/>
                  </a:lnTo>
                  <a:lnTo>
                    <a:pt x="1237" y="2474"/>
                  </a:lnTo>
                  <a:lnTo>
                    <a:pt x="1462" y="2474"/>
                  </a:lnTo>
                  <a:lnTo>
                    <a:pt x="1575" y="2530"/>
                  </a:lnTo>
                  <a:lnTo>
                    <a:pt x="1631" y="2642"/>
                  </a:lnTo>
                  <a:lnTo>
                    <a:pt x="1687" y="2755"/>
                  </a:lnTo>
                  <a:lnTo>
                    <a:pt x="1743" y="2867"/>
                  </a:lnTo>
                  <a:lnTo>
                    <a:pt x="1799" y="2923"/>
                  </a:lnTo>
                  <a:lnTo>
                    <a:pt x="1912" y="2979"/>
                  </a:lnTo>
                  <a:lnTo>
                    <a:pt x="1968" y="2979"/>
                  </a:lnTo>
                  <a:lnTo>
                    <a:pt x="2024" y="2923"/>
                  </a:lnTo>
                  <a:lnTo>
                    <a:pt x="2080" y="2867"/>
                  </a:lnTo>
                  <a:lnTo>
                    <a:pt x="2249" y="2642"/>
                  </a:lnTo>
                  <a:lnTo>
                    <a:pt x="2305" y="2586"/>
                  </a:lnTo>
                  <a:lnTo>
                    <a:pt x="2362" y="2642"/>
                  </a:lnTo>
                  <a:lnTo>
                    <a:pt x="2474" y="2642"/>
                  </a:lnTo>
                  <a:lnTo>
                    <a:pt x="2586" y="2586"/>
                  </a:lnTo>
                  <a:lnTo>
                    <a:pt x="2643" y="2530"/>
                  </a:lnTo>
                  <a:lnTo>
                    <a:pt x="2867" y="2530"/>
                  </a:lnTo>
                  <a:lnTo>
                    <a:pt x="2980" y="2474"/>
                  </a:lnTo>
                  <a:lnTo>
                    <a:pt x="3092" y="2417"/>
                  </a:lnTo>
                  <a:lnTo>
                    <a:pt x="3205" y="2417"/>
                  </a:lnTo>
                  <a:lnTo>
                    <a:pt x="3261" y="2361"/>
                  </a:lnTo>
                  <a:lnTo>
                    <a:pt x="3317" y="2249"/>
                  </a:lnTo>
                  <a:lnTo>
                    <a:pt x="3373" y="2024"/>
                  </a:lnTo>
                  <a:lnTo>
                    <a:pt x="3373" y="1912"/>
                  </a:lnTo>
                  <a:lnTo>
                    <a:pt x="3429" y="1912"/>
                  </a:lnTo>
                  <a:lnTo>
                    <a:pt x="3542" y="1855"/>
                  </a:lnTo>
                  <a:lnTo>
                    <a:pt x="3598" y="1799"/>
                  </a:lnTo>
                  <a:lnTo>
                    <a:pt x="3767" y="1631"/>
                  </a:lnTo>
                  <a:lnTo>
                    <a:pt x="3767" y="1518"/>
                  </a:lnTo>
                  <a:lnTo>
                    <a:pt x="3598" y="1293"/>
                  </a:lnTo>
                  <a:lnTo>
                    <a:pt x="3429" y="1068"/>
                  </a:lnTo>
                  <a:lnTo>
                    <a:pt x="3261" y="900"/>
                  </a:lnTo>
                  <a:lnTo>
                    <a:pt x="2980" y="731"/>
                  </a:lnTo>
                  <a:lnTo>
                    <a:pt x="2867" y="731"/>
                  </a:lnTo>
                  <a:lnTo>
                    <a:pt x="2755" y="787"/>
                  </a:lnTo>
                  <a:lnTo>
                    <a:pt x="2755" y="900"/>
                  </a:lnTo>
                  <a:lnTo>
                    <a:pt x="2811" y="1012"/>
                  </a:lnTo>
                  <a:lnTo>
                    <a:pt x="2924" y="1181"/>
                  </a:lnTo>
                  <a:lnTo>
                    <a:pt x="2980" y="1181"/>
                  </a:lnTo>
                  <a:lnTo>
                    <a:pt x="2924" y="1237"/>
                  </a:lnTo>
                  <a:lnTo>
                    <a:pt x="2980" y="1293"/>
                  </a:lnTo>
                  <a:lnTo>
                    <a:pt x="3036" y="1349"/>
                  </a:lnTo>
                  <a:lnTo>
                    <a:pt x="3148" y="1349"/>
                  </a:lnTo>
                  <a:lnTo>
                    <a:pt x="3261" y="1406"/>
                  </a:lnTo>
                  <a:lnTo>
                    <a:pt x="3261" y="1462"/>
                  </a:lnTo>
                  <a:lnTo>
                    <a:pt x="3261" y="1574"/>
                  </a:lnTo>
                  <a:lnTo>
                    <a:pt x="3205" y="1631"/>
                  </a:lnTo>
                  <a:lnTo>
                    <a:pt x="3148" y="1631"/>
                  </a:lnTo>
                  <a:lnTo>
                    <a:pt x="3036" y="1518"/>
                  </a:lnTo>
                  <a:lnTo>
                    <a:pt x="2924" y="1406"/>
                  </a:lnTo>
                  <a:lnTo>
                    <a:pt x="2755" y="1349"/>
                  </a:lnTo>
                  <a:lnTo>
                    <a:pt x="2643" y="1349"/>
                  </a:lnTo>
                  <a:lnTo>
                    <a:pt x="2474" y="1406"/>
                  </a:lnTo>
                  <a:lnTo>
                    <a:pt x="2362" y="1518"/>
                  </a:lnTo>
                  <a:lnTo>
                    <a:pt x="2305" y="1687"/>
                  </a:lnTo>
                  <a:lnTo>
                    <a:pt x="2305" y="2024"/>
                  </a:lnTo>
                  <a:lnTo>
                    <a:pt x="2362" y="2080"/>
                  </a:lnTo>
                  <a:lnTo>
                    <a:pt x="2362" y="2136"/>
                  </a:lnTo>
                  <a:lnTo>
                    <a:pt x="2305" y="2193"/>
                  </a:lnTo>
                  <a:lnTo>
                    <a:pt x="2193" y="2249"/>
                  </a:lnTo>
                  <a:lnTo>
                    <a:pt x="2137" y="2193"/>
                  </a:lnTo>
                  <a:lnTo>
                    <a:pt x="2080" y="2136"/>
                  </a:lnTo>
                  <a:lnTo>
                    <a:pt x="1912" y="2024"/>
                  </a:lnTo>
                  <a:lnTo>
                    <a:pt x="1799" y="1912"/>
                  </a:lnTo>
                  <a:lnTo>
                    <a:pt x="1687" y="1855"/>
                  </a:lnTo>
                  <a:lnTo>
                    <a:pt x="1687" y="1799"/>
                  </a:lnTo>
                  <a:lnTo>
                    <a:pt x="1631" y="1574"/>
                  </a:lnTo>
                  <a:lnTo>
                    <a:pt x="1518" y="1462"/>
                  </a:lnTo>
                  <a:lnTo>
                    <a:pt x="1350" y="1406"/>
                  </a:lnTo>
                  <a:lnTo>
                    <a:pt x="1125" y="1406"/>
                  </a:lnTo>
                  <a:lnTo>
                    <a:pt x="1294" y="1181"/>
                  </a:lnTo>
                  <a:lnTo>
                    <a:pt x="1350" y="1012"/>
                  </a:lnTo>
                  <a:lnTo>
                    <a:pt x="1294" y="844"/>
                  </a:lnTo>
                  <a:lnTo>
                    <a:pt x="1125" y="675"/>
                  </a:lnTo>
                  <a:lnTo>
                    <a:pt x="844" y="506"/>
                  </a:lnTo>
                  <a:lnTo>
                    <a:pt x="788" y="394"/>
                  </a:lnTo>
                  <a:lnTo>
                    <a:pt x="675" y="225"/>
                  </a:lnTo>
                  <a:lnTo>
                    <a:pt x="619" y="169"/>
                  </a:lnTo>
                  <a:lnTo>
                    <a:pt x="507" y="57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AB9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1" name="Google Shape;21361;p41"/>
            <p:cNvSpPr/>
            <p:nvPr/>
          </p:nvSpPr>
          <p:spPr>
            <a:xfrm>
              <a:off x="840925" y="1238050"/>
              <a:ext cx="67475" cy="61875"/>
            </a:xfrm>
            <a:custGeom>
              <a:avLst/>
              <a:gdLst/>
              <a:ahLst/>
              <a:cxnLst/>
              <a:rect l="l" t="t" r="r" b="b"/>
              <a:pathLst>
                <a:path w="2699" h="2475" extrusionOk="0">
                  <a:moveTo>
                    <a:pt x="1630" y="1"/>
                  </a:moveTo>
                  <a:lnTo>
                    <a:pt x="1574" y="57"/>
                  </a:lnTo>
                  <a:lnTo>
                    <a:pt x="1181" y="451"/>
                  </a:lnTo>
                  <a:lnTo>
                    <a:pt x="1068" y="507"/>
                  </a:lnTo>
                  <a:lnTo>
                    <a:pt x="956" y="451"/>
                  </a:lnTo>
                  <a:lnTo>
                    <a:pt x="843" y="451"/>
                  </a:lnTo>
                  <a:lnTo>
                    <a:pt x="731" y="507"/>
                  </a:lnTo>
                  <a:lnTo>
                    <a:pt x="619" y="619"/>
                  </a:lnTo>
                  <a:lnTo>
                    <a:pt x="450" y="675"/>
                  </a:lnTo>
                  <a:lnTo>
                    <a:pt x="169" y="788"/>
                  </a:lnTo>
                  <a:lnTo>
                    <a:pt x="56" y="900"/>
                  </a:lnTo>
                  <a:lnTo>
                    <a:pt x="0" y="1013"/>
                  </a:lnTo>
                  <a:lnTo>
                    <a:pt x="0" y="1125"/>
                  </a:lnTo>
                  <a:lnTo>
                    <a:pt x="113" y="1181"/>
                  </a:lnTo>
                  <a:lnTo>
                    <a:pt x="281" y="1294"/>
                  </a:lnTo>
                  <a:lnTo>
                    <a:pt x="394" y="1350"/>
                  </a:lnTo>
                  <a:lnTo>
                    <a:pt x="787" y="1631"/>
                  </a:lnTo>
                  <a:lnTo>
                    <a:pt x="1181" y="1856"/>
                  </a:lnTo>
                  <a:lnTo>
                    <a:pt x="1293" y="1968"/>
                  </a:lnTo>
                  <a:lnTo>
                    <a:pt x="1405" y="2081"/>
                  </a:lnTo>
                  <a:lnTo>
                    <a:pt x="1462" y="2193"/>
                  </a:lnTo>
                  <a:lnTo>
                    <a:pt x="1574" y="2362"/>
                  </a:lnTo>
                  <a:lnTo>
                    <a:pt x="1630" y="2418"/>
                  </a:lnTo>
                  <a:lnTo>
                    <a:pt x="1743" y="2474"/>
                  </a:lnTo>
                  <a:lnTo>
                    <a:pt x="1855" y="2362"/>
                  </a:lnTo>
                  <a:lnTo>
                    <a:pt x="1911" y="2249"/>
                  </a:lnTo>
                  <a:lnTo>
                    <a:pt x="1911" y="2024"/>
                  </a:lnTo>
                  <a:lnTo>
                    <a:pt x="2024" y="1743"/>
                  </a:lnTo>
                  <a:lnTo>
                    <a:pt x="2024" y="2024"/>
                  </a:lnTo>
                  <a:lnTo>
                    <a:pt x="2080" y="2137"/>
                  </a:lnTo>
                  <a:lnTo>
                    <a:pt x="2192" y="2193"/>
                  </a:lnTo>
                  <a:lnTo>
                    <a:pt x="2530" y="2193"/>
                  </a:lnTo>
                  <a:lnTo>
                    <a:pt x="2586" y="2249"/>
                  </a:lnTo>
                  <a:lnTo>
                    <a:pt x="2642" y="2249"/>
                  </a:lnTo>
                  <a:lnTo>
                    <a:pt x="2698" y="1013"/>
                  </a:lnTo>
                  <a:lnTo>
                    <a:pt x="2586" y="956"/>
                  </a:lnTo>
                  <a:lnTo>
                    <a:pt x="2080" y="956"/>
                  </a:lnTo>
                  <a:lnTo>
                    <a:pt x="2136" y="900"/>
                  </a:lnTo>
                  <a:lnTo>
                    <a:pt x="2192" y="900"/>
                  </a:lnTo>
                  <a:lnTo>
                    <a:pt x="2248" y="844"/>
                  </a:lnTo>
                  <a:lnTo>
                    <a:pt x="2248" y="788"/>
                  </a:lnTo>
                  <a:lnTo>
                    <a:pt x="2305" y="732"/>
                  </a:lnTo>
                  <a:lnTo>
                    <a:pt x="2305" y="675"/>
                  </a:lnTo>
                  <a:lnTo>
                    <a:pt x="2530" y="507"/>
                  </a:lnTo>
                  <a:lnTo>
                    <a:pt x="2586" y="338"/>
                  </a:lnTo>
                  <a:lnTo>
                    <a:pt x="2530" y="226"/>
                  </a:lnTo>
                  <a:lnTo>
                    <a:pt x="2361" y="1"/>
                  </a:lnTo>
                  <a:lnTo>
                    <a:pt x="2248" y="1"/>
                  </a:lnTo>
                  <a:lnTo>
                    <a:pt x="2136" y="57"/>
                  </a:lnTo>
                  <a:lnTo>
                    <a:pt x="2024" y="113"/>
                  </a:lnTo>
                  <a:lnTo>
                    <a:pt x="1967" y="170"/>
                  </a:lnTo>
                  <a:lnTo>
                    <a:pt x="1855" y="170"/>
                  </a:lnTo>
                  <a:lnTo>
                    <a:pt x="1799" y="57"/>
                  </a:lnTo>
                  <a:lnTo>
                    <a:pt x="1743" y="1"/>
                  </a:lnTo>
                  <a:close/>
                </a:path>
              </a:pathLst>
            </a:custGeom>
            <a:solidFill>
              <a:srgbClr val="A4A0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2" name="Google Shape;21362;p41"/>
            <p:cNvSpPr/>
            <p:nvPr/>
          </p:nvSpPr>
          <p:spPr>
            <a:xfrm>
              <a:off x="824050" y="1555625"/>
              <a:ext cx="71700" cy="77300"/>
            </a:xfrm>
            <a:custGeom>
              <a:avLst/>
              <a:gdLst/>
              <a:ahLst/>
              <a:cxnLst/>
              <a:rect l="l" t="t" r="r" b="b"/>
              <a:pathLst>
                <a:path w="2868" h="3092" extrusionOk="0">
                  <a:moveTo>
                    <a:pt x="900" y="2024"/>
                  </a:moveTo>
                  <a:lnTo>
                    <a:pt x="956" y="2080"/>
                  </a:lnTo>
                  <a:lnTo>
                    <a:pt x="900" y="2080"/>
                  </a:lnTo>
                  <a:lnTo>
                    <a:pt x="855" y="2035"/>
                  </a:lnTo>
                  <a:lnTo>
                    <a:pt x="900" y="2024"/>
                  </a:lnTo>
                  <a:close/>
                  <a:moveTo>
                    <a:pt x="2867" y="0"/>
                  </a:moveTo>
                  <a:lnTo>
                    <a:pt x="2811" y="57"/>
                  </a:lnTo>
                  <a:lnTo>
                    <a:pt x="2755" y="169"/>
                  </a:lnTo>
                  <a:lnTo>
                    <a:pt x="2755" y="281"/>
                  </a:lnTo>
                  <a:lnTo>
                    <a:pt x="2699" y="338"/>
                  </a:lnTo>
                  <a:lnTo>
                    <a:pt x="2474" y="338"/>
                  </a:lnTo>
                  <a:lnTo>
                    <a:pt x="2361" y="281"/>
                  </a:lnTo>
                  <a:lnTo>
                    <a:pt x="2249" y="225"/>
                  </a:lnTo>
                  <a:lnTo>
                    <a:pt x="2080" y="113"/>
                  </a:lnTo>
                  <a:lnTo>
                    <a:pt x="2024" y="225"/>
                  </a:lnTo>
                  <a:lnTo>
                    <a:pt x="2080" y="281"/>
                  </a:lnTo>
                  <a:lnTo>
                    <a:pt x="2137" y="338"/>
                  </a:lnTo>
                  <a:lnTo>
                    <a:pt x="2080" y="338"/>
                  </a:lnTo>
                  <a:lnTo>
                    <a:pt x="2024" y="450"/>
                  </a:lnTo>
                  <a:lnTo>
                    <a:pt x="2080" y="563"/>
                  </a:lnTo>
                  <a:lnTo>
                    <a:pt x="2137" y="675"/>
                  </a:lnTo>
                  <a:lnTo>
                    <a:pt x="2193" y="787"/>
                  </a:lnTo>
                  <a:lnTo>
                    <a:pt x="2193" y="787"/>
                  </a:lnTo>
                  <a:lnTo>
                    <a:pt x="1968" y="731"/>
                  </a:lnTo>
                  <a:lnTo>
                    <a:pt x="1912" y="787"/>
                  </a:lnTo>
                  <a:lnTo>
                    <a:pt x="1856" y="844"/>
                  </a:lnTo>
                  <a:lnTo>
                    <a:pt x="1799" y="956"/>
                  </a:lnTo>
                  <a:lnTo>
                    <a:pt x="1687" y="1012"/>
                  </a:lnTo>
                  <a:lnTo>
                    <a:pt x="1462" y="1012"/>
                  </a:lnTo>
                  <a:lnTo>
                    <a:pt x="1181" y="956"/>
                  </a:lnTo>
                  <a:lnTo>
                    <a:pt x="956" y="1012"/>
                  </a:lnTo>
                  <a:lnTo>
                    <a:pt x="731" y="1125"/>
                  </a:lnTo>
                  <a:lnTo>
                    <a:pt x="507" y="1237"/>
                  </a:lnTo>
                  <a:lnTo>
                    <a:pt x="450" y="1349"/>
                  </a:lnTo>
                  <a:lnTo>
                    <a:pt x="394" y="1406"/>
                  </a:lnTo>
                  <a:lnTo>
                    <a:pt x="394" y="1462"/>
                  </a:lnTo>
                  <a:lnTo>
                    <a:pt x="226" y="1518"/>
                  </a:lnTo>
                  <a:lnTo>
                    <a:pt x="113" y="1630"/>
                  </a:lnTo>
                  <a:lnTo>
                    <a:pt x="57" y="1687"/>
                  </a:lnTo>
                  <a:lnTo>
                    <a:pt x="1" y="1743"/>
                  </a:lnTo>
                  <a:lnTo>
                    <a:pt x="57" y="1855"/>
                  </a:lnTo>
                  <a:lnTo>
                    <a:pt x="226" y="2024"/>
                  </a:lnTo>
                  <a:lnTo>
                    <a:pt x="450" y="2080"/>
                  </a:lnTo>
                  <a:lnTo>
                    <a:pt x="675" y="2080"/>
                  </a:lnTo>
                  <a:lnTo>
                    <a:pt x="836" y="2040"/>
                  </a:lnTo>
                  <a:lnTo>
                    <a:pt x="836" y="2040"/>
                  </a:lnTo>
                  <a:lnTo>
                    <a:pt x="788" y="2136"/>
                  </a:lnTo>
                  <a:lnTo>
                    <a:pt x="731" y="2249"/>
                  </a:lnTo>
                  <a:lnTo>
                    <a:pt x="731" y="2361"/>
                  </a:lnTo>
                  <a:lnTo>
                    <a:pt x="788" y="2474"/>
                  </a:lnTo>
                  <a:lnTo>
                    <a:pt x="844" y="2642"/>
                  </a:lnTo>
                  <a:lnTo>
                    <a:pt x="844" y="2755"/>
                  </a:lnTo>
                  <a:lnTo>
                    <a:pt x="788" y="2867"/>
                  </a:lnTo>
                  <a:lnTo>
                    <a:pt x="788" y="2979"/>
                  </a:lnTo>
                  <a:lnTo>
                    <a:pt x="900" y="3092"/>
                  </a:lnTo>
                  <a:lnTo>
                    <a:pt x="1069" y="3092"/>
                  </a:lnTo>
                  <a:lnTo>
                    <a:pt x="1181" y="3036"/>
                  </a:lnTo>
                  <a:lnTo>
                    <a:pt x="1294" y="2979"/>
                  </a:lnTo>
                  <a:lnTo>
                    <a:pt x="1462" y="2811"/>
                  </a:lnTo>
                  <a:lnTo>
                    <a:pt x="1631" y="2698"/>
                  </a:lnTo>
                  <a:lnTo>
                    <a:pt x="1687" y="2586"/>
                  </a:lnTo>
                  <a:lnTo>
                    <a:pt x="1687" y="2417"/>
                  </a:lnTo>
                  <a:lnTo>
                    <a:pt x="1631" y="2192"/>
                  </a:lnTo>
                  <a:lnTo>
                    <a:pt x="1575" y="2136"/>
                  </a:lnTo>
                  <a:lnTo>
                    <a:pt x="1631" y="2024"/>
                  </a:lnTo>
                  <a:lnTo>
                    <a:pt x="1687" y="1911"/>
                  </a:lnTo>
                  <a:lnTo>
                    <a:pt x="1856" y="1911"/>
                  </a:lnTo>
                  <a:lnTo>
                    <a:pt x="2137" y="1855"/>
                  </a:lnTo>
                  <a:lnTo>
                    <a:pt x="2249" y="1799"/>
                  </a:lnTo>
                  <a:lnTo>
                    <a:pt x="2361" y="1630"/>
                  </a:lnTo>
                  <a:lnTo>
                    <a:pt x="2530" y="1630"/>
                  </a:lnTo>
                  <a:lnTo>
                    <a:pt x="2530" y="1743"/>
                  </a:lnTo>
                  <a:lnTo>
                    <a:pt x="2474" y="1968"/>
                  </a:lnTo>
                  <a:lnTo>
                    <a:pt x="2586" y="2192"/>
                  </a:lnTo>
                  <a:lnTo>
                    <a:pt x="2642" y="2249"/>
                  </a:lnTo>
                  <a:lnTo>
                    <a:pt x="2699" y="2192"/>
                  </a:lnTo>
                  <a:lnTo>
                    <a:pt x="2699" y="2136"/>
                  </a:lnTo>
                  <a:lnTo>
                    <a:pt x="2755" y="2080"/>
                  </a:lnTo>
                  <a:lnTo>
                    <a:pt x="2755" y="1968"/>
                  </a:lnTo>
                  <a:lnTo>
                    <a:pt x="2755" y="1911"/>
                  </a:lnTo>
                  <a:lnTo>
                    <a:pt x="2867" y="0"/>
                  </a:lnTo>
                  <a:close/>
                </a:path>
              </a:pathLst>
            </a:custGeom>
            <a:solidFill>
              <a:srgbClr val="BBA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3" name="Google Shape;21363;p41"/>
            <p:cNvSpPr/>
            <p:nvPr/>
          </p:nvSpPr>
          <p:spPr>
            <a:xfrm>
              <a:off x="680725" y="871325"/>
              <a:ext cx="60450" cy="84325"/>
            </a:xfrm>
            <a:custGeom>
              <a:avLst/>
              <a:gdLst/>
              <a:ahLst/>
              <a:cxnLst/>
              <a:rect l="l" t="t" r="r" b="b"/>
              <a:pathLst>
                <a:path w="2418" h="3373" extrusionOk="0">
                  <a:moveTo>
                    <a:pt x="226" y="0"/>
                  </a:moveTo>
                  <a:lnTo>
                    <a:pt x="169" y="113"/>
                  </a:lnTo>
                  <a:lnTo>
                    <a:pt x="169" y="169"/>
                  </a:lnTo>
                  <a:lnTo>
                    <a:pt x="57" y="1911"/>
                  </a:lnTo>
                  <a:lnTo>
                    <a:pt x="1" y="2867"/>
                  </a:lnTo>
                  <a:lnTo>
                    <a:pt x="169" y="2811"/>
                  </a:lnTo>
                  <a:lnTo>
                    <a:pt x="282" y="2811"/>
                  </a:lnTo>
                  <a:lnTo>
                    <a:pt x="394" y="2867"/>
                  </a:lnTo>
                  <a:lnTo>
                    <a:pt x="507" y="2979"/>
                  </a:lnTo>
                  <a:lnTo>
                    <a:pt x="900" y="3092"/>
                  </a:lnTo>
                  <a:lnTo>
                    <a:pt x="1181" y="3316"/>
                  </a:lnTo>
                  <a:lnTo>
                    <a:pt x="1294" y="3373"/>
                  </a:lnTo>
                  <a:lnTo>
                    <a:pt x="1406" y="3373"/>
                  </a:lnTo>
                  <a:lnTo>
                    <a:pt x="1462" y="3260"/>
                  </a:lnTo>
                  <a:lnTo>
                    <a:pt x="1799" y="3316"/>
                  </a:lnTo>
                  <a:lnTo>
                    <a:pt x="2024" y="3316"/>
                  </a:lnTo>
                  <a:lnTo>
                    <a:pt x="2080" y="3260"/>
                  </a:lnTo>
                  <a:lnTo>
                    <a:pt x="2137" y="3148"/>
                  </a:lnTo>
                  <a:lnTo>
                    <a:pt x="2249" y="2867"/>
                  </a:lnTo>
                  <a:lnTo>
                    <a:pt x="2305" y="2754"/>
                  </a:lnTo>
                  <a:lnTo>
                    <a:pt x="2418" y="2754"/>
                  </a:lnTo>
                  <a:lnTo>
                    <a:pt x="2418" y="2698"/>
                  </a:lnTo>
                  <a:lnTo>
                    <a:pt x="2418" y="2586"/>
                  </a:lnTo>
                  <a:lnTo>
                    <a:pt x="2418" y="2530"/>
                  </a:lnTo>
                  <a:lnTo>
                    <a:pt x="2361" y="2473"/>
                  </a:lnTo>
                  <a:lnTo>
                    <a:pt x="2361" y="2417"/>
                  </a:lnTo>
                  <a:lnTo>
                    <a:pt x="2361" y="2249"/>
                  </a:lnTo>
                  <a:lnTo>
                    <a:pt x="2305" y="2136"/>
                  </a:lnTo>
                  <a:lnTo>
                    <a:pt x="2080" y="1968"/>
                  </a:lnTo>
                  <a:lnTo>
                    <a:pt x="1912" y="1911"/>
                  </a:lnTo>
                  <a:lnTo>
                    <a:pt x="1912" y="1855"/>
                  </a:lnTo>
                  <a:lnTo>
                    <a:pt x="1912" y="1743"/>
                  </a:lnTo>
                  <a:lnTo>
                    <a:pt x="1912" y="1630"/>
                  </a:lnTo>
                  <a:lnTo>
                    <a:pt x="1856" y="1518"/>
                  </a:lnTo>
                  <a:lnTo>
                    <a:pt x="1687" y="1405"/>
                  </a:lnTo>
                  <a:lnTo>
                    <a:pt x="1462" y="1293"/>
                  </a:lnTo>
                  <a:lnTo>
                    <a:pt x="1350" y="1237"/>
                  </a:lnTo>
                  <a:lnTo>
                    <a:pt x="1294" y="1124"/>
                  </a:lnTo>
                  <a:lnTo>
                    <a:pt x="1125" y="1012"/>
                  </a:lnTo>
                  <a:lnTo>
                    <a:pt x="1069" y="1068"/>
                  </a:lnTo>
                  <a:lnTo>
                    <a:pt x="1013" y="1124"/>
                  </a:lnTo>
                  <a:lnTo>
                    <a:pt x="1013" y="1237"/>
                  </a:lnTo>
                  <a:lnTo>
                    <a:pt x="1069" y="1518"/>
                  </a:lnTo>
                  <a:lnTo>
                    <a:pt x="1125" y="1855"/>
                  </a:lnTo>
                  <a:lnTo>
                    <a:pt x="956" y="1855"/>
                  </a:lnTo>
                  <a:lnTo>
                    <a:pt x="788" y="1911"/>
                  </a:lnTo>
                  <a:lnTo>
                    <a:pt x="731" y="2080"/>
                  </a:lnTo>
                  <a:lnTo>
                    <a:pt x="675" y="2249"/>
                  </a:lnTo>
                  <a:lnTo>
                    <a:pt x="507" y="2136"/>
                  </a:lnTo>
                  <a:lnTo>
                    <a:pt x="226" y="2136"/>
                  </a:lnTo>
                  <a:lnTo>
                    <a:pt x="226" y="2080"/>
                  </a:lnTo>
                  <a:lnTo>
                    <a:pt x="226" y="1574"/>
                  </a:lnTo>
                  <a:lnTo>
                    <a:pt x="282" y="1462"/>
                  </a:lnTo>
                  <a:lnTo>
                    <a:pt x="338" y="1405"/>
                  </a:lnTo>
                  <a:lnTo>
                    <a:pt x="450" y="1349"/>
                  </a:lnTo>
                  <a:lnTo>
                    <a:pt x="450" y="1237"/>
                  </a:lnTo>
                  <a:lnTo>
                    <a:pt x="675" y="1068"/>
                  </a:lnTo>
                  <a:lnTo>
                    <a:pt x="900" y="900"/>
                  </a:lnTo>
                  <a:lnTo>
                    <a:pt x="900" y="843"/>
                  </a:lnTo>
                  <a:lnTo>
                    <a:pt x="563" y="394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9E96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4" name="Google Shape;21364;p41"/>
            <p:cNvSpPr/>
            <p:nvPr/>
          </p:nvSpPr>
          <p:spPr>
            <a:xfrm>
              <a:off x="859175" y="1070850"/>
              <a:ext cx="56250" cy="73100"/>
            </a:xfrm>
            <a:custGeom>
              <a:avLst/>
              <a:gdLst/>
              <a:ahLst/>
              <a:cxnLst/>
              <a:rect l="l" t="t" r="r" b="b"/>
              <a:pathLst>
                <a:path w="2250" h="2924" extrusionOk="0">
                  <a:moveTo>
                    <a:pt x="1013" y="1"/>
                  </a:moveTo>
                  <a:lnTo>
                    <a:pt x="675" y="57"/>
                  </a:lnTo>
                  <a:lnTo>
                    <a:pt x="563" y="169"/>
                  </a:lnTo>
                  <a:lnTo>
                    <a:pt x="451" y="282"/>
                  </a:lnTo>
                  <a:lnTo>
                    <a:pt x="394" y="338"/>
                  </a:lnTo>
                  <a:lnTo>
                    <a:pt x="394" y="450"/>
                  </a:lnTo>
                  <a:lnTo>
                    <a:pt x="507" y="619"/>
                  </a:lnTo>
                  <a:lnTo>
                    <a:pt x="451" y="675"/>
                  </a:lnTo>
                  <a:lnTo>
                    <a:pt x="338" y="731"/>
                  </a:lnTo>
                  <a:lnTo>
                    <a:pt x="113" y="787"/>
                  </a:lnTo>
                  <a:lnTo>
                    <a:pt x="57" y="787"/>
                  </a:lnTo>
                  <a:lnTo>
                    <a:pt x="1" y="900"/>
                  </a:lnTo>
                  <a:lnTo>
                    <a:pt x="57" y="1012"/>
                  </a:lnTo>
                  <a:lnTo>
                    <a:pt x="113" y="1068"/>
                  </a:lnTo>
                  <a:lnTo>
                    <a:pt x="226" y="1068"/>
                  </a:lnTo>
                  <a:lnTo>
                    <a:pt x="113" y="1293"/>
                  </a:lnTo>
                  <a:lnTo>
                    <a:pt x="57" y="1406"/>
                  </a:lnTo>
                  <a:lnTo>
                    <a:pt x="1" y="1462"/>
                  </a:lnTo>
                  <a:lnTo>
                    <a:pt x="57" y="1574"/>
                  </a:lnTo>
                  <a:lnTo>
                    <a:pt x="113" y="1687"/>
                  </a:lnTo>
                  <a:lnTo>
                    <a:pt x="282" y="1912"/>
                  </a:lnTo>
                  <a:lnTo>
                    <a:pt x="394" y="2193"/>
                  </a:lnTo>
                  <a:lnTo>
                    <a:pt x="451" y="2361"/>
                  </a:lnTo>
                  <a:lnTo>
                    <a:pt x="507" y="2530"/>
                  </a:lnTo>
                  <a:lnTo>
                    <a:pt x="619" y="2586"/>
                  </a:lnTo>
                  <a:lnTo>
                    <a:pt x="844" y="2586"/>
                  </a:lnTo>
                  <a:lnTo>
                    <a:pt x="844" y="2305"/>
                  </a:lnTo>
                  <a:lnTo>
                    <a:pt x="900" y="2249"/>
                  </a:lnTo>
                  <a:lnTo>
                    <a:pt x="900" y="2193"/>
                  </a:lnTo>
                  <a:lnTo>
                    <a:pt x="1125" y="2193"/>
                  </a:lnTo>
                  <a:lnTo>
                    <a:pt x="1462" y="2305"/>
                  </a:lnTo>
                  <a:lnTo>
                    <a:pt x="1125" y="2305"/>
                  </a:lnTo>
                  <a:lnTo>
                    <a:pt x="1069" y="2417"/>
                  </a:lnTo>
                  <a:lnTo>
                    <a:pt x="1069" y="2474"/>
                  </a:lnTo>
                  <a:lnTo>
                    <a:pt x="1125" y="2530"/>
                  </a:lnTo>
                  <a:lnTo>
                    <a:pt x="1237" y="2586"/>
                  </a:lnTo>
                  <a:lnTo>
                    <a:pt x="1237" y="2698"/>
                  </a:lnTo>
                  <a:lnTo>
                    <a:pt x="1294" y="2811"/>
                  </a:lnTo>
                  <a:lnTo>
                    <a:pt x="1406" y="2923"/>
                  </a:lnTo>
                  <a:lnTo>
                    <a:pt x="1687" y="2923"/>
                  </a:lnTo>
                  <a:lnTo>
                    <a:pt x="1856" y="2867"/>
                  </a:lnTo>
                  <a:lnTo>
                    <a:pt x="1856" y="2755"/>
                  </a:lnTo>
                  <a:lnTo>
                    <a:pt x="1856" y="2642"/>
                  </a:lnTo>
                  <a:lnTo>
                    <a:pt x="1856" y="2586"/>
                  </a:lnTo>
                  <a:lnTo>
                    <a:pt x="1912" y="2698"/>
                  </a:lnTo>
                  <a:lnTo>
                    <a:pt x="2024" y="2755"/>
                  </a:lnTo>
                  <a:lnTo>
                    <a:pt x="2081" y="2698"/>
                  </a:lnTo>
                  <a:lnTo>
                    <a:pt x="2193" y="2586"/>
                  </a:lnTo>
                  <a:lnTo>
                    <a:pt x="2249" y="2193"/>
                  </a:lnTo>
                  <a:lnTo>
                    <a:pt x="2249" y="1799"/>
                  </a:lnTo>
                  <a:lnTo>
                    <a:pt x="2137" y="1799"/>
                  </a:lnTo>
                  <a:lnTo>
                    <a:pt x="2024" y="1743"/>
                  </a:lnTo>
                  <a:lnTo>
                    <a:pt x="1800" y="1574"/>
                  </a:lnTo>
                  <a:lnTo>
                    <a:pt x="1631" y="1462"/>
                  </a:lnTo>
                  <a:lnTo>
                    <a:pt x="1575" y="1462"/>
                  </a:lnTo>
                  <a:lnTo>
                    <a:pt x="1518" y="1518"/>
                  </a:lnTo>
                  <a:lnTo>
                    <a:pt x="1462" y="1743"/>
                  </a:lnTo>
                  <a:lnTo>
                    <a:pt x="1518" y="1799"/>
                  </a:lnTo>
                  <a:lnTo>
                    <a:pt x="1575" y="1855"/>
                  </a:lnTo>
                  <a:lnTo>
                    <a:pt x="1518" y="1855"/>
                  </a:lnTo>
                  <a:lnTo>
                    <a:pt x="1406" y="1743"/>
                  </a:lnTo>
                  <a:lnTo>
                    <a:pt x="1350" y="1687"/>
                  </a:lnTo>
                  <a:lnTo>
                    <a:pt x="1350" y="1630"/>
                  </a:lnTo>
                  <a:lnTo>
                    <a:pt x="1350" y="1574"/>
                  </a:lnTo>
                  <a:lnTo>
                    <a:pt x="1406" y="1518"/>
                  </a:lnTo>
                  <a:lnTo>
                    <a:pt x="1406" y="1462"/>
                  </a:lnTo>
                  <a:lnTo>
                    <a:pt x="1518" y="1406"/>
                  </a:lnTo>
                  <a:lnTo>
                    <a:pt x="1687" y="1349"/>
                  </a:lnTo>
                  <a:lnTo>
                    <a:pt x="1800" y="1293"/>
                  </a:lnTo>
                  <a:lnTo>
                    <a:pt x="1800" y="1237"/>
                  </a:lnTo>
                  <a:lnTo>
                    <a:pt x="1743" y="1125"/>
                  </a:lnTo>
                  <a:lnTo>
                    <a:pt x="1631" y="1012"/>
                  </a:lnTo>
                  <a:lnTo>
                    <a:pt x="1687" y="956"/>
                  </a:lnTo>
                  <a:lnTo>
                    <a:pt x="1743" y="900"/>
                  </a:lnTo>
                  <a:lnTo>
                    <a:pt x="1687" y="844"/>
                  </a:lnTo>
                  <a:lnTo>
                    <a:pt x="1575" y="731"/>
                  </a:lnTo>
                  <a:lnTo>
                    <a:pt x="1518" y="619"/>
                  </a:lnTo>
                  <a:lnTo>
                    <a:pt x="1406" y="563"/>
                  </a:lnTo>
                  <a:lnTo>
                    <a:pt x="1350" y="563"/>
                  </a:lnTo>
                  <a:lnTo>
                    <a:pt x="1406" y="506"/>
                  </a:lnTo>
                  <a:lnTo>
                    <a:pt x="1350" y="169"/>
                  </a:lnTo>
                  <a:lnTo>
                    <a:pt x="1294" y="113"/>
                  </a:lnTo>
                  <a:lnTo>
                    <a:pt x="1181" y="1"/>
                  </a:lnTo>
                  <a:close/>
                </a:path>
              </a:pathLst>
            </a:custGeom>
            <a:solidFill>
              <a:srgbClr val="907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5" name="Google Shape;21365;p41"/>
            <p:cNvSpPr/>
            <p:nvPr/>
          </p:nvSpPr>
          <p:spPr>
            <a:xfrm>
              <a:off x="833900" y="1416525"/>
              <a:ext cx="67475" cy="64650"/>
            </a:xfrm>
            <a:custGeom>
              <a:avLst/>
              <a:gdLst/>
              <a:ahLst/>
              <a:cxnLst/>
              <a:rect l="l" t="t" r="r" b="b"/>
              <a:pathLst>
                <a:path w="2699" h="2586" extrusionOk="0">
                  <a:moveTo>
                    <a:pt x="1518" y="0"/>
                  </a:moveTo>
                  <a:lnTo>
                    <a:pt x="1462" y="169"/>
                  </a:lnTo>
                  <a:lnTo>
                    <a:pt x="1462" y="225"/>
                  </a:lnTo>
                  <a:lnTo>
                    <a:pt x="1574" y="337"/>
                  </a:lnTo>
                  <a:lnTo>
                    <a:pt x="1855" y="394"/>
                  </a:lnTo>
                  <a:lnTo>
                    <a:pt x="1462" y="394"/>
                  </a:lnTo>
                  <a:lnTo>
                    <a:pt x="1068" y="225"/>
                  </a:lnTo>
                  <a:lnTo>
                    <a:pt x="956" y="169"/>
                  </a:lnTo>
                  <a:lnTo>
                    <a:pt x="843" y="225"/>
                  </a:lnTo>
                  <a:lnTo>
                    <a:pt x="787" y="281"/>
                  </a:lnTo>
                  <a:lnTo>
                    <a:pt x="787" y="337"/>
                  </a:lnTo>
                  <a:lnTo>
                    <a:pt x="843" y="506"/>
                  </a:lnTo>
                  <a:lnTo>
                    <a:pt x="900" y="506"/>
                  </a:lnTo>
                  <a:lnTo>
                    <a:pt x="900" y="562"/>
                  </a:lnTo>
                  <a:lnTo>
                    <a:pt x="843" y="562"/>
                  </a:lnTo>
                  <a:lnTo>
                    <a:pt x="787" y="675"/>
                  </a:lnTo>
                  <a:lnTo>
                    <a:pt x="731" y="843"/>
                  </a:lnTo>
                  <a:lnTo>
                    <a:pt x="675" y="1068"/>
                  </a:lnTo>
                  <a:lnTo>
                    <a:pt x="562" y="1237"/>
                  </a:lnTo>
                  <a:lnTo>
                    <a:pt x="562" y="1293"/>
                  </a:lnTo>
                  <a:lnTo>
                    <a:pt x="506" y="1293"/>
                  </a:lnTo>
                  <a:lnTo>
                    <a:pt x="337" y="1237"/>
                  </a:lnTo>
                  <a:lnTo>
                    <a:pt x="225" y="1293"/>
                  </a:lnTo>
                  <a:lnTo>
                    <a:pt x="113" y="1349"/>
                  </a:lnTo>
                  <a:lnTo>
                    <a:pt x="56" y="1461"/>
                  </a:lnTo>
                  <a:lnTo>
                    <a:pt x="0" y="1574"/>
                  </a:lnTo>
                  <a:lnTo>
                    <a:pt x="0" y="1630"/>
                  </a:lnTo>
                  <a:lnTo>
                    <a:pt x="0" y="1686"/>
                  </a:lnTo>
                  <a:lnTo>
                    <a:pt x="56" y="1742"/>
                  </a:lnTo>
                  <a:lnTo>
                    <a:pt x="281" y="1742"/>
                  </a:lnTo>
                  <a:lnTo>
                    <a:pt x="281" y="1799"/>
                  </a:lnTo>
                  <a:lnTo>
                    <a:pt x="169" y="1742"/>
                  </a:lnTo>
                  <a:lnTo>
                    <a:pt x="113" y="1799"/>
                  </a:lnTo>
                  <a:lnTo>
                    <a:pt x="56" y="1967"/>
                  </a:lnTo>
                  <a:lnTo>
                    <a:pt x="56" y="2136"/>
                  </a:lnTo>
                  <a:lnTo>
                    <a:pt x="169" y="2192"/>
                  </a:lnTo>
                  <a:lnTo>
                    <a:pt x="281" y="2248"/>
                  </a:lnTo>
                  <a:lnTo>
                    <a:pt x="337" y="2361"/>
                  </a:lnTo>
                  <a:lnTo>
                    <a:pt x="450" y="2529"/>
                  </a:lnTo>
                  <a:lnTo>
                    <a:pt x="562" y="2586"/>
                  </a:lnTo>
                  <a:lnTo>
                    <a:pt x="619" y="2529"/>
                  </a:lnTo>
                  <a:lnTo>
                    <a:pt x="787" y="2361"/>
                  </a:lnTo>
                  <a:lnTo>
                    <a:pt x="843" y="2305"/>
                  </a:lnTo>
                  <a:lnTo>
                    <a:pt x="843" y="2192"/>
                  </a:lnTo>
                  <a:lnTo>
                    <a:pt x="956" y="2136"/>
                  </a:lnTo>
                  <a:lnTo>
                    <a:pt x="1237" y="1911"/>
                  </a:lnTo>
                  <a:lnTo>
                    <a:pt x="1349" y="1799"/>
                  </a:lnTo>
                  <a:lnTo>
                    <a:pt x="1462" y="1686"/>
                  </a:lnTo>
                  <a:lnTo>
                    <a:pt x="1518" y="1574"/>
                  </a:lnTo>
                  <a:lnTo>
                    <a:pt x="1686" y="1461"/>
                  </a:lnTo>
                  <a:lnTo>
                    <a:pt x="1855" y="1349"/>
                  </a:lnTo>
                  <a:lnTo>
                    <a:pt x="2024" y="1293"/>
                  </a:lnTo>
                  <a:lnTo>
                    <a:pt x="2417" y="1237"/>
                  </a:lnTo>
                  <a:lnTo>
                    <a:pt x="2586" y="1180"/>
                  </a:lnTo>
                  <a:lnTo>
                    <a:pt x="2642" y="1124"/>
                  </a:lnTo>
                  <a:lnTo>
                    <a:pt x="2642" y="1012"/>
                  </a:lnTo>
                  <a:lnTo>
                    <a:pt x="2698" y="506"/>
                  </a:lnTo>
                  <a:lnTo>
                    <a:pt x="2698" y="56"/>
                  </a:lnTo>
                  <a:lnTo>
                    <a:pt x="2586" y="0"/>
                  </a:lnTo>
                  <a:lnTo>
                    <a:pt x="2529" y="0"/>
                  </a:lnTo>
                  <a:lnTo>
                    <a:pt x="2417" y="169"/>
                  </a:lnTo>
                  <a:lnTo>
                    <a:pt x="2417" y="56"/>
                  </a:lnTo>
                  <a:lnTo>
                    <a:pt x="1911" y="56"/>
                  </a:lnTo>
                  <a:lnTo>
                    <a:pt x="1686" y="0"/>
                  </a:lnTo>
                  <a:close/>
                </a:path>
              </a:pathLst>
            </a:custGeom>
            <a:solidFill>
              <a:srgbClr val="908C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6" name="Google Shape;21366;p41"/>
            <p:cNvSpPr/>
            <p:nvPr/>
          </p:nvSpPr>
          <p:spPr>
            <a:xfrm>
              <a:off x="863400" y="1323775"/>
              <a:ext cx="42175" cy="99800"/>
            </a:xfrm>
            <a:custGeom>
              <a:avLst/>
              <a:gdLst/>
              <a:ahLst/>
              <a:cxnLst/>
              <a:rect l="l" t="t" r="r" b="b"/>
              <a:pathLst>
                <a:path w="1687" h="3992" extrusionOk="0">
                  <a:moveTo>
                    <a:pt x="1125" y="1799"/>
                  </a:moveTo>
                  <a:lnTo>
                    <a:pt x="1055" y="1869"/>
                  </a:lnTo>
                  <a:lnTo>
                    <a:pt x="1055" y="1869"/>
                  </a:lnTo>
                  <a:lnTo>
                    <a:pt x="1068" y="1855"/>
                  </a:lnTo>
                  <a:lnTo>
                    <a:pt x="1125" y="1799"/>
                  </a:lnTo>
                  <a:close/>
                  <a:moveTo>
                    <a:pt x="675" y="1"/>
                  </a:moveTo>
                  <a:lnTo>
                    <a:pt x="563" y="113"/>
                  </a:lnTo>
                  <a:lnTo>
                    <a:pt x="506" y="563"/>
                  </a:lnTo>
                  <a:lnTo>
                    <a:pt x="563" y="675"/>
                  </a:lnTo>
                  <a:lnTo>
                    <a:pt x="619" y="787"/>
                  </a:lnTo>
                  <a:lnTo>
                    <a:pt x="619" y="844"/>
                  </a:lnTo>
                  <a:lnTo>
                    <a:pt x="675" y="956"/>
                  </a:lnTo>
                  <a:lnTo>
                    <a:pt x="731" y="1068"/>
                  </a:lnTo>
                  <a:lnTo>
                    <a:pt x="787" y="1181"/>
                  </a:lnTo>
                  <a:lnTo>
                    <a:pt x="900" y="1237"/>
                  </a:lnTo>
                  <a:lnTo>
                    <a:pt x="956" y="1293"/>
                  </a:lnTo>
                  <a:lnTo>
                    <a:pt x="1068" y="1293"/>
                  </a:lnTo>
                  <a:lnTo>
                    <a:pt x="1012" y="1349"/>
                  </a:lnTo>
                  <a:lnTo>
                    <a:pt x="1012" y="1406"/>
                  </a:lnTo>
                  <a:lnTo>
                    <a:pt x="900" y="1349"/>
                  </a:lnTo>
                  <a:lnTo>
                    <a:pt x="787" y="1349"/>
                  </a:lnTo>
                  <a:lnTo>
                    <a:pt x="675" y="1518"/>
                  </a:lnTo>
                  <a:lnTo>
                    <a:pt x="619" y="1631"/>
                  </a:lnTo>
                  <a:lnTo>
                    <a:pt x="675" y="1743"/>
                  </a:lnTo>
                  <a:lnTo>
                    <a:pt x="787" y="1912"/>
                  </a:lnTo>
                  <a:lnTo>
                    <a:pt x="900" y="1968"/>
                  </a:lnTo>
                  <a:lnTo>
                    <a:pt x="1012" y="1912"/>
                  </a:lnTo>
                  <a:lnTo>
                    <a:pt x="1012" y="2024"/>
                  </a:lnTo>
                  <a:lnTo>
                    <a:pt x="1068" y="2080"/>
                  </a:lnTo>
                  <a:lnTo>
                    <a:pt x="1237" y="2193"/>
                  </a:lnTo>
                  <a:lnTo>
                    <a:pt x="1068" y="2193"/>
                  </a:lnTo>
                  <a:lnTo>
                    <a:pt x="900" y="2305"/>
                  </a:lnTo>
                  <a:lnTo>
                    <a:pt x="675" y="2530"/>
                  </a:lnTo>
                  <a:lnTo>
                    <a:pt x="563" y="2642"/>
                  </a:lnTo>
                  <a:lnTo>
                    <a:pt x="506" y="2755"/>
                  </a:lnTo>
                  <a:lnTo>
                    <a:pt x="563" y="2867"/>
                  </a:lnTo>
                  <a:lnTo>
                    <a:pt x="675" y="2979"/>
                  </a:lnTo>
                  <a:lnTo>
                    <a:pt x="787" y="3036"/>
                  </a:lnTo>
                  <a:lnTo>
                    <a:pt x="844" y="3036"/>
                  </a:lnTo>
                  <a:lnTo>
                    <a:pt x="956" y="2979"/>
                  </a:lnTo>
                  <a:lnTo>
                    <a:pt x="1012" y="2923"/>
                  </a:lnTo>
                  <a:lnTo>
                    <a:pt x="1125" y="2867"/>
                  </a:lnTo>
                  <a:lnTo>
                    <a:pt x="1237" y="2923"/>
                  </a:lnTo>
                  <a:lnTo>
                    <a:pt x="1293" y="3036"/>
                  </a:lnTo>
                  <a:lnTo>
                    <a:pt x="1293" y="3092"/>
                  </a:lnTo>
                  <a:lnTo>
                    <a:pt x="1181" y="3148"/>
                  </a:lnTo>
                  <a:lnTo>
                    <a:pt x="1068" y="3092"/>
                  </a:lnTo>
                  <a:lnTo>
                    <a:pt x="956" y="3092"/>
                  </a:lnTo>
                  <a:lnTo>
                    <a:pt x="900" y="3148"/>
                  </a:lnTo>
                  <a:lnTo>
                    <a:pt x="844" y="3092"/>
                  </a:lnTo>
                  <a:lnTo>
                    <a:pt x="731" y="3092"/>
                  </a:lnTo>
                  <a:lnTo>
                    <a:pt x="675" y="3148"/>
                  </a:lnTo>
                  <a:lnTo>
                    <a:pt x="506" y="3204"/>
                  </a:lnTo>
                  <a:lnTo>
                    <a:pt x="394" y="3260"/>
                  </a:lnTo>
                  <a:lnTo>
                    <a:pt x="338" y="3317"/>
                  </a:lnTo>
                  <a:lnTo>
                    <a:pt x="282" y="3260"/>
                  </a:lnTo>
                  <a:lnTo>
                    <a:pt x="169" y="3260"/>
                  </a:lnTo>
                  <a:lnTo>
                    <a:pt x="1" y="3429"/>
                  </a:lnTo>
                  <a:lnTo>
                    <a:pt x="1" y="3485"/>
                  </a:lnTo>
                  <a:lnTo>
                    <a:pt x="57" y="3598"/>
                  </a:lnTo>
                  <a:lnTo>
                    <a:pt x="113" y="3654"/>
                  </a:lnTo>
                  <a:lnTo>
                    <a:pt x="225" y="3710"/>
                  </a:lnTo>
                  <a:lnTo>
                    <a:pt x="282" y="3710"/>
                  </a:lnTo>
                  <a:lnTo>
                    <a:pt x="338" y="3766"/>
                  </a:lnTo>
                  <a:lnTo>
                    <a:pt x="563" y="3823"/>
                  </a:lnTo>
                  <a:lnTo>
                    <a:pt x="844" y="3879"/>
                  </a:lnTo>
                  <a:lnTo>
                    <a:pt x="1012" y="3935"/>
                  </a:lnTo>
                  <a:lnTo>
                    <a:pt x="1068" y="3879"/>
                  </a:lnTo>
                  <a:lnTo>
                    <a:pt x="1125" y="3823"/>
                  </a:lnTo>
                  <a:lnTo>
                    <a:pt x="1181" y="3823"/>
                  </a:lnTo>
                  <a:lnTo>
                    <a:pt x="1237" y="3935"/>
                  </a:lnTo>
                  <a:lnTo>
                    <a:pt x="1293" y="3991"/>
                  </a:lnTo>
                  <a:lnTo>
                    <a:pt x="1293" y="3879"/>
                  </a:lnTo>
                  <a:lnTo>
                    <a:pt x="1349" y="3823"/>
                  </a:lnTo>
                  <a:lnTo>
                    <a:pt x="1406" y="3766"/>
                  </a:lnTo>
                  <a:lnTo>
                    <a:pt x="1518" y="3766"/>
                  </a:lnTo>
                  <a:lnTo>
                    <a:pt x="1631" y="2249"/>
                  </a:lnTo>
                  <a:lnTo>
                    <a:pt x="1687" y="731"/>
                  </a:lnTo>
                  <a:lnTo>
                    <a:pt x="1293" y="450"/>
                  </a:lnTo>
                  <a:lnTo>
                    <a:pt x="1181" y="338"/>
                  </a:lnTo>
                  <a:lnTo>
                    <a:pt x="1012" y="169"/>
                  </a:lnTo>
                  <a:lnTo>
                    <a:pt x="900" y="57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878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7" name="Google Shape;21367;p41"/>
            <p:cNvSpPr/>
            <p:nvPr/>
          </p:nvSpPr>
          <p:spPr>
            <a:xfrm>
              <a:off x="656850" y="1384200"/>
              <a:ext cx="35150" cy="133500"/>
            </a:xfrm>
            <a:custGeom>
              <a:avLst/>
              <a:gdLst/>
              <a:ahLst/>
              <a:cxnLst/>
              <a:rect l="l" t="t" r="r" b="b"/>
              <a:pathLst>
                <a:path w="1406" h="5340" extrusionOk="0">
                  <a:moveTo>
                    <a:pt x="169" y="0"/>
                  </a:moveTo>
                  <a:lnTo>
                    <a:pt x="169" y="169"/>
                  </a:lnTo>
                  <a:lnTo>
                    <a:pt x="0" y="4160"/>
                  </a:lnTo>
                  <a:lnTo>
                    <a:pt x="0" y="4890"/>
                  </a:lnTo>
                  <a:lnTo>
                    <a:pt x="0" y="5115"/>
                  </a:lnTo>
                  <a:lnTo>
                    <a:pt x="0" y="5284"/>
                  </a:lnTo>
                  <a:lnTo>
                    <a:pt x="169" y="5340"/>
                  </a:lnTo>
                  <a:lnTo>
                    <a:pt x="225" y="5340"/>
                  </a:lnTo>
                  <a:lnTo>
                    <a:pt x="281" y="5228"/>
                  </a:lnTo>
                  <a:lnTo>
                    <a:pt x="338" y="5003"/>
                  </a:lnTo>
                  <a:lnTo>
                    <a:pt x="450" y="4890"/>
                  </a:lnTo>
                  <a:lnTo>
                    <a:pt x="787" y="4665"/>
                  </a:lnTo>
                  <a:lnTo>
                    <a:pt x="900" y="4328"/>
                  </a:lnTo>
                  <a:lnTo>
                    <a:pt x="900" y="3991"/>
                  </a:lnTo>
                  <a:lnTo>
                    <a:pt x="843" y="3935"/>
                  </a:lnTo>
                  <a:lnTo>
                    <a:pt x="843" y="3879"/>
                  </a:lnTo>
                  <a:lnTo>
                    <a:pt x="900" y="3766"/>
                  </a:lnTo>
                  <a:lnTo>
                    <a:pt x="1012" y="3598"/>
                  </a:lnTo>
                  <a:lnTo>
                    <a:pt x="1068" y="3541"/>
                  </a:lnTo>
                  <a:lnTo>
                    <a:pt x="1124" y="3429"/>
                  </a:lnTo>
                  <a:lnTo>
                    <a:pt x="1068" y="3373"/>
                  </a:lnTo>
                  <a:lnTo>
                    <a:pt x="1012" y="2923"/>
                  </a:lnTo>
                  <a:lnTo>
                    <a:pt x="1012" y="2530"/>
                  </a:lnTo>
                  <a:lnTo>
                    <a:pt x="1012" y="2361"/>
                  </a:lnTo>
                  <a:lnTo>
                    <a:pt x="1124" y="2136"/>
                  </a:lnTo>
                  <a:lnTo>
                    <a:pt x="1237" y="1968"/>
                  </a:lnTo>
                  <a:lnTo>
                    <a:pt x="1405" y="1799"/>
                  </a:lnTo>
                  <a:lnTo>
                    <a:pt x="1405" y="1743"/>
                  </a:lnTo>
                  <a:lnTo>
                    <a:pt x="1349" y="1630"/>
                  </a:lnTo>
                  <a:lnTo>
                    <a:pt x="1068" y="1630"/>
                  </a:lnTo>
                  <a:lnTo>
                    <a:pt x="787" y="1574"/>
                  </a:lnTo>
                  <a:lnTo>
                    <a:pt x="562" y="1574"/>
                  </a:lnTo>
                  <a:lnTo>
                    <a:pt x="281" y="1630"/>
                  </a:lnTo>
                  <a:lnTo>
                    <a:pt x="281" y="1630"/>
                  </a:lnTo>
                  <a:lnTo>
                    <a:pt x="338" y="394"/>
                  </a:lnTo>
                  <a:lnTo>
                    <a:pt x="338" y="169"/>
                  </a:lnTo>
                  <a:lnTo>
                    <a:pt x="281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B97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8" name="Google Shape;21368;p41"/>
            <p:cNvSpPr/>
            <p:nvPr/>
          </p:nvSpPr>
          <p:spPr>
            <a:xfrm>
              <a:off x="665275" y="1260550"/>
              <a:ext cx="49200" cy="82925"/>
            </a:xfrm>
            <a:custGeom>
              <a:avLst/>
              <a:gdLst/>
              <a:ahLst/>
              <a:cxnLst/>
              <a:rect l="l" t="t" r="r" b="b"/>
              <a:pathLst>
                <a:path w="1968" h="3317" extrusionOk="0">
                  <a:moveTo>
                    <a:pt x="506" y="0"/>
                  </a:moveTo>
                  <a:lnTo>
                    <a:pt x="450" y="56"/>
                  </a:lnTo>
                  <a:lnTo>
                    <a:pt x="394" y="169"/>
                  </a:lnTo>
                  <a:lnTo>
                    <a:pt x="394" y="338"/>
                  </a:lnTo>
                  <a:lnTo>
                    <a:pt x="338" y="394"/>
                  </a:lnTo>
                  <a:lnTo>
                    <a:pt x="282" y="394"/>
                  </a:lnTo>
                  <a:lnTo>
                    <a:pt x="169" y="506"/>
                  </a:lnTo>
                  <a:lnTo>
                    <a:pt x="113" y="619"/>
                  </a:lnTo>
                  <a:lnTo>
                    <a:pt x="169" y="731"/>
                  </a:lnTo>
                  <a:lnTo>
                    <a:pt x="225" y="900"/>
                  </a:lnTo>
                  <a:lnTo>
                    <a:pt x="338" y="1068"/>
                  </a:lnTo>
                  <a:lnTo>
                    <a:pt x="282" y="1237"/>
                  </a:lnTo>
                  <a:lnTo>
                    <a:pt x="225" y="1349"/>
                  </a:lnTo>
                  <a:lnTo>
                    <a:pt x="1" y="1462"/>
                  </a:lnTo>
                  <a:lnTo>
                    <a:pt x="1" y="2080"/>
                  </a:lnTo>
                  <a:lnTo>
                    <a:pt x="57" y="2080"/>
                  </a:lnTo>
                  <a:lnTo>
                    <a:pt x="169" y="1967"/>
                  </a:lnTo>
                  <a:lnTo>
                    <a:pt x="282" y="1967"/>
                  </a:lnTo>
                  <a:lnTo>
                    <a:pt x="394" y="2024"/>
                  </a:lnTo>
                  <a:lnTo>
                    <a:pt x="450" y="2136"/>
                  </a:lnTo>
                  <a:lnTo>
                    <a:pt x="506" y="2192"/>
                  </a:lnTo>
                  <a:lnTo>
                    <a:pt x="787" y="2249"/>
                  </a:lnTo>
                  <a:lnTo>
                    <a:pt x="675" y="2417"/>
                  </a:lnTo>
                  <a:lnTo>
                    <a:pt x="619" y="2586"/>
                  </a:lnTo>
                  <a:lnTo>
                    <a:pt x="731" y="2698"/>
                  </a:lnTo>
                  <a:lnTo>
                    <a:pt x="844" y="2867"/>
                  </a:lnTo>
                  <a:lnTo>
                    <a:pt x="787" y="2979"/>
                  </a:lnTo>
                  <a:lnTo>
                    <a:pt x="787" y="3035"/>
                  </a:lnTo>
                  <a:lnTo>
                    <a:pt x="956" y="3092"/>
                  </a:lnTo>
                  <a:lnTo>
                    <a:pt x="1125" y="3204"/>
                  </a:lnTo>
                  <a:lnTo>
                    <a:pt x="1349" y="3316"/>
                  </a:lnTo>
                  <a:lnTo>
                    <a:pt x="1518" y="3316"/>
                  </a:lnTo>
                  <a:lnTo>
                    <a:pt x="1574" y="3148"/>
                  </a:lnTo>
                  <a:lnTo>
                    <a:pt x="1687" y="2979"/>
                  </a:lnTo>
                  <a:lnTo>
                    <a:pt x="1799" y="2811"/>
                  </a:lnTo>
                  <a:lnTo>
                    <a:pt x="1912" y="2698"/>
                  </a:lnTo>
                  <a:lnTo>
                    <a:pt x="1968" y="2586"/>
                  </a:lnTo>
                  <a:lnTo>
                    <a:pt x="1968" y="2530"/>
                  </a:lnTo>
                  <a:lnTo>
                    <a:pt x="1912" y="2473"/>
                  </a:lnTo>
                  <a:lnTo>
                    <a:pt x="1631" y="2473"/>
                  </a:lnTo>
                  <a:lnTo>
                    <a:pt x="1574" y="2417"/>
                  </a:lnTo>
                  <a:lnTo>
                    <a:pt x="1518" y="2417"/>
                  </a:lnTo>
                  <a:lnTo>
                    <a:pt x="1406" y="2361"/>
                  </a:lnTo>
                  <a:lnTo>
                    <a:pt x="1293" y="2417"/>
                  </a:lnTo>
                  <a:lnTo>
                    <a:pt x="1237" y="2417"/>
                  </a:lnTo>
                  <a:lnTo>
                    <a:pt x="1237" y="2361"/>
                  </a:lnTo>
                  <a:lnTo>
                    <a:pt x="1406" y="2305"/>
                  </a:lnTo>
                  <a:lnTo>
                    <a:pt x="1518" y="2192"/>
                  </a:lnTo>
                  <a:lnTo>
                    <a:pt x="1518" y="2024"/>
                  </a:lnTo>
                  <a:lnTo>
                    <a:pt x="1462" y="1911"/>
                  </a:lnTo>
                  <a:lnTo>
                    <a:pt x="1462" y="1911"/>
                  </a:lnTo>
                  <a:lnTo>
                    <a:pt x="1518" y="1967"/>
                  </a:lnTo>
                  <a:lnTo>
                    <a:pt x="1574" y="2024"/>
                  </a:lnTo>
                  <a:lnTo>
                    <a:pt x="1631" y="2080"/>
                  </a:lnTo>
                  <a:lnTo>
                    <a:pt x="1855" y="2080"/>
                  </a:lnTo>
                  <a:lnTo>
                    <a:pt x="1968" y="2024"/>
                  </a:lnTo>
                  <a:lnTo>
                    <a:pt x="1968" y="1967"/>
                  </a:lnTo>
                  <a:lnTo>
                    <a:pt x="1968" y="1911"/>
                  </a:lnTo>
                  <a:lnTo>
                    <a:pt x="1855" y="1743"/>
                  </a:lnTo>
                  <a:lnTo>
                    <a:pt x="1799" y="1574"/>
                  </a:lnTo>
                  <a:lnTo>
                    <a:pt x="1631" y="1518"/>
                  </a:lnTo>
                  <a:lnTo>
                    <a:pt x="1293" y="1518"/>
                  </a:lnTo>
                  <a:lnTo>
                    <a:pt x="1237" y="1462"/>
                  </a:lnTo>
                  <a:lnTo>
                    <a:pt x="1181" y="1349"/>
                  </a:lnTo>
                  <a:lnTo>
                    <a:pt x="1237" y="1293"/>
                  </a:lnTo>
                  <a:lnTo>
                    <a:pt x="1349" y="1124"/>
                  </a:lnTo>
                  <a:lnTo>
                    <a:pt x="1349" y="1068"/>
                  </a:lnTo>
                  <a:lnTo>
                    <a:pt x="1125" y="956"/>
                  </a:lnTo>
                  <a:lnTo>
                    <a:pt x="1068" y="956"/>
                  </a:lnTo>
                  <a:lnTo>
                    <a:pt x="1125" y="900"/>
                  </a:lnTo>
                  <a:lnTo>
                    <a:pt x="1181" y="675"/>
                  </a:lnTo>
                  <a:lnTo>
                    <a:pt x="1181" y="506"/>
                  </a:lnTo>
                  <a:lnTo>
                    <a:pt x="1181" y="281"/>
                  </a:lnTo>
                  <a:lnTo>
                    <a:pt x="1181" y="225"/>
                  </a:lnTo>
                  <a:lnTo>
                    <a:pt x="1068" y="113"/>
                  </a:lnTo>
                  <a:lnTo>
                    <a:pt x="787" y="113"/>
                  </a:lnTo>
                  <a:lnTo>
                    <a:pt x="675" y="56"/>
                  </a:lnTo>
                  <a:lnTo>
                    <a:pt x="563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9C9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9" name="Google Shape;21369;p41"/>
            <p:cNvSpPr/>
            <p:nvPr/>
          </p:nvSpPr>
          <p:spPr>
            <a:xfrm>
              <a:off x="649825" y="1562650"/>
              <a:ext cx="52000" cy="88550"/>
            </a:xfrm>
            <a:custGeom>
              <a:avLst/>
              <a:gdLst/>
              <a:ahLst/>
              <a:cxnLst/>
              <a:rect l="l" t="t" r="r" b="b"/>
              <a:pathLst>
                <a:path w="2080" h="3542" extrusionOk="0">
                  <a:moveTo>
                    <a:pt x="169" y="0"/>
                  </a:moveTo>
                  <a:lnTo>
                    <a:pt x="0" y="3036"/>
                  </a:lnTo>
                  <a:lnTo>
                    <a:pt x="56" y="3317"/>
                  </a:lnTo>
                  <a:lnTo>
                    <a:pt x="113" y="3429"/>
                  </a:lnTo>
                  <a:lnTo>
                    <a:pt x="281" y="3429"/>
                  </a:lnTo>
                  <a:lnTo>
                    <a:pt x="562" y="3373"/>
                  </a:lnTo>
                  <a:lnTo>
                    <a:pt x="787" y="3373"/>
                  </a:lnTo>
                  <a:lnTo>
                    <a:pt x="956" y="3429"/>
                  </a:lnTo>
                  <a:lnTo>
                    <a:pt x="1237" y="3485"/>
                  </a:lnTo>
                  <a:lnTo>
                    <a:pt x="1349" y="3541"/>
                  </a:lnTo>
                  <a:lnTo>
                    <a:pt x="1518" y="3541"/>
                  </a:lnTo>
                  <a:lnTo>
                    <a:pt x="1686" y="3429"/>
                  </a:lnTo>
                  <a:lnTo>
                    <a:pt x="1799" y="3373"/>
                  </a:lnTo>
                  <a:lnTo>
                    <a:pt x="1911" y="3429"/>
                  </a:lnTo>
                  <a:lnTo>
                    <a:pt x="1911" y="3092"/>
                  </a:lnTo>
                  <a:lnTo>
                    <a:pt x="1967" y="3036"/>
                  </a:lnTo>
                  <a:lnTo>
                    <a:pt x="2024" y="2979"/>
                  </a:lnTo>
                  <a:lnTo>
                    <a:pt x="2080" y="2923"/>
                  </a:lnTo>
                  <a:lnTo>
                    <a:pt x="2080" y="2867"/>
                  </a:lnTo>
                  <a:lnTo>
                    <a:pt x="2024" y="2811"/>
                  </a:lnTo>
                  <a:lnTo>
                    <a:pt x="1518" y="2755"/>
                  </a:lnTo>
                  <a:lnTo>
                    <a:pt x="1462" y="2755"/>
                  </a:lnTo>
                  <a:lnTo>
                    <a:pt x="1405" y="2698"/>
                  </a:lnTo>
                  <a:lnTo>
                    <a:pt x="1293" y="2474"/>
                  </a:lnTo>
                  <a:lnTo>
                    <a:pt x="1237" y="2361"/>
                  </a:lnTo>
                  <a:lnTo>
                    <a:pt x="1068" y="2249"/>
                  </a:lnTo>
                  <a:lnTo>
                    <a:pt x="1068" y="2024"/>
                  </a:lnTo>
                  <a:lnTo>
                    <a:pt x="956" y="1968"/>
                  </a:lnTo>
                  <a:lnTo>
                    <a:pt x="900" y="1911"/>
                  </a:lnTo>
                  <a:lnTo>
                    <a:pt x="843" y="1968"/>
                  </a:lnTo>
                  <a:lnTo>
                    <a:pt x="731" y="1968"/>
                  </a:lnTo>
                  <a:lnTo>
                    <a:pt x="675" y="1911"/>
                  </a:lnTo>
                  <a:lnTo>
                    <a:pt x="619" y="1911"/>
                  </a:lnTo>
                  <a:lnTo>
                    <a:pt x="562" y="1968"/>
                  </a:lnTo>
                  <a:lnTo>
                    <a:pt x="562" y="2024"/>
                  </a:lnTo>
                  <a:lnTo>
                    <a:pt x="506" y="2080"/>
                  </a:lnTo>
                  <a:lnTo>
                    <a:pt x="281" y="2080"/>
                  </a:lnTo>
                  <a:lnTo>
                    <a:pt x="225" y="2024"/>
                  </a:lnTo>
                  <a:lnTo>
                    <a:pt x="281" y="1968"/>
                  </a:lnTo>
                  <a:lnTo>
                    <a:pt x="338" y="1855"/>
                  </a:lnTo>
                  <a:lnTo>
                    <a:pt x="338" y="1743"/>
                  </a:lnTo>
                  <a:lnTo>
                    <a:pt x="281" y="1687"/>
                  </a:lnTo>
                  <a:lnTo>
                    <a:pt x="225" y="1630"/>
                  </a:lnTo>
                  <a:lnTo>
                    <a:pt x="169" y="1574"/>
                  </a:lnTo>
                  <a:lnTo>
                    <a:pt x="169" y="1518"/>
                  </a:lnTo>
                  <a:lnTo>
                    <a:pt x="169" y="1406"/>
                  </a:lnTo>
                  <a:lnTo>
                    <a:pt x="225" y="1237"/>
                  </a:lnTo>
                  <a:lnTo>
                    <a:pt x="225" y="1068"/>
                  </a:lnTo>
                  <a:lnTo>
                    <a:pt x="225" y="282"/>
                  </a:lnTo>
                  <a:lnTo>
                    <a:pt x="225" y="113"/>
                  </a:lnTo>
                  <a:lnTo>
                    <a:pt x="169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BB2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0" name="Google Shape;21370;p41"/>
            <p:cNvSpPr/>
            <p:nvPr/>
          </p:nvSpPr>
          <p:spPr>
            <a:xfrm>
              <a:off x="849350" y="1592150"/>
              <a:ext cx="42175" cy="68875"/>
            </a:xfrm>
            <a:custGeom>
              <a:avLst/>
              <a:gdLst/>
              <a:ahLst/>
              <a:cxnLst/>
              <a:rect l="l" t="t" r="r" b="b"/>
              <a:pathLst>
                <a:path w="1687" h="2755" extrusionOk="0">
                  <a:moveTo>
                    <a:pt x="1462" y="1"/>
                  </a:moveTo>
                  <a:lnTo>
                    <a:pt x="1462" y="57"/>
                  </a:lnTo>
                  <a:lnTo>
                    <a:pt x="1406" y="113"/>
                  </a:lnTo>
                  <a:lnTo>
                    <a:pt x="1349" y="113"/>
                  </a:lnTo>
                  <a:lnTo>
                    <a:pt x="1293" y="57"/>
                  </a:lnTo>
                  <a:lnTo>
                    <a:pt x="1237" y="57"/>
                  </a:lnTo>
                  <a:lnTo>
                    <a:pt x="1125" y="169"/>
                  </a:lnTo>
                  <a:lnTo>
                    <a:pt x="1125" y="226"/>
                  </a:lnTo>
                  <a:lnTo>
                    <a:pt x="1181" y="282"/>
                  </a:lnTo>
                  <a:lnTo>
                    <a:pt x="1181" y="338"/>
                  </a:lnTo>
                  <a:lnTo>
                    <a:pt x="844" y="338"/>
                  </a:lnTo>
                  <a:lnTo>
                    <a:pt x="619" y="394"/>
                  </a:lnTo>
                  <a:lnTo>
                    <a:pt x="506" y="450"/>
                  </a:lnTo>
                  <a:lnTo>
                    <a:pt x="450" y="563"/>
                  </a:lnTo>
                  <a:lnTo>
                    <a:pt x="450" y="619"/>
                  </a:lnTo>
                  <a:lnTo>
                    <a:pt x="450" y="675"/>
                  </a:lnTo>
                  <a:lnTo>
                    <a:pt x="619" y="675"/>
                  </a:lnTo>
                  <a:lnTo>
                    <a:pt x="675" y="731"/>
                  </a:lnTo>
                  <a:lnTo>
                    <a:pt x="731" y="844"/>
                  </a:lnTo>
                  <a:lnTo>
                    <a:pt x="675" y="788"/>
                  </a:lnTo>
                  <a:lnTo>
                    <a:pt x="619" y="731"/>
                  </a:lnTo>
                  <a:lnTo>
                    <a:pt x="563" y="675"/>
                  </a:lnTo>
                  <a:lnTo>
                    <a:pt x="563" y="844"/>
                  </a:lnTo>
                  <a:lnTo>
                    <a:pt x="619" y="956"/>
                  </a:lnTo>
                  <a:lnTo>
                    <a:pt x="619" y="1125"/>
                  </a:lnTo>
                  <a:lnTo>
                    <a:pt x="563" y="1181"/>
                  </a:lnTo>
                  <a:lnTo>
                    <a:pt x="282" y="1406"/>
                  </a:lnTo>
                  <a:lnTo>
                    <a:pt x="57" y="1631"/>
                  </a:lnTo>
                  <a:lnTo>
                    <a:pt x="1" y="1687"/>
                  </a:lnTo>
                  <a:lnTo>
                    <a:pt x="57" y="1856"/>
                  </a:lnTo>
                  <a:lnTo>
                    <a:pt x="169" y="2080"/>
                  </a:lnTo>
                  <a:lnTo>
                    <a:pt x="225" y="2249"/>
                  </a:lnTo>
                  <a:lnTo>
                    <a:pt x="338" y="2249"/>
                  </a:lnTo>
                  <a:lnTo>
                    <a:pt x="619" y="2080"/>
                  </a:lnTo>
                  <a:lnTo>
                    <a:pt x="731" y="1968"/>
                  </a:lnTo>
                  <a:lnTo>
                    <a:pt x="787" y="1799"/>
                  </a:lnTo>
                  <a:lnTo>
                    <a:pt x="731" y="2249"/>
                  </a:lnTo>
                  <a:lnTo>
                    <a:pt x="787" y="2474"/>
                  </a:lnTo>
                  <a:lnTo>
                    <a:pt x="844" y="2530"/>
                  </a:lnTo>
                  <a:lnTo>
                    <a:pt x="956" y="2642"/>
                  </a:lnTo>
                  <a:lnTo>
                    <a:pt x="1125" y="2699"/>
                  </a:lnTo>
                  <a:lnTo>
                    <a:pt x="1293" y="2755"/>
                  </a:lnTo>
                  <a:lnTo>
                    <a:pt x="1518" y="2699"/>
                  </a:lnTo>
                  <a:lnTo>
                    <a:pt x="1574" y="2642"/>
                  </a:lnTo>
                  <a:lnTo>
                    <a:pt x="1687" y="2530"/>
                  </a:lnTo>
                  <a:lnTo>
                    <a:pt x="1687" y="1968"/>
                  </a:lnTo>
                  <a:lnTo>
                    <a:pt x="1574" y="1912"/>
                  </a:lnTo>
                  <a:lnTo>
                    <a:pt x="1518" y="1743"/>
                  </a:lnTo>
                  <a:lnTo>
                    <a:pt x="1518" y="1631"/>
                  </a:lnTo>
                  <a:lnTo>
                    <a:pt x="1406" y="1518"/>
                  </a:lnTo>
                  <a:lnTo>
                    <a:pt x="1349" y="1518"/>
                  </a:lnTo>
                  <a:lnTo>
                    <a:pt x="1349" y="1462"/>
                  </a:lnTo>
                  <a:lnTo>
                    <a:pt x="1406" y="1294"/>
                  </a:lnTo>
                  <a:lnTo>
                    <a:pt x="1518" y="1125"/>
                  </a:lnTo>
                  <a:lnTo>
                    <a:pt x="1574" y="956"/>
                  </a:lnTo>
                  <a:lnTo>
                    <a:pt x="1574" y="731"/>
                  </a:lnTo>
                  <a:lnTo>
                    <a:pt x="1574" y="394"/>
                  </a:lnTo>
                  <a:lnTo>
                    <a:pt x="1574" y="282"/>
                  </a:lnTo>
                  <a:lnTo>
                    <a:pt x="1574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C2A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1" name="Google Shape;21371;p41"/>
            <p:cNvSpPr/>
            <p:nvPr/>
          </p:nvSpPr>
          <p:spPr>
            <a:xfrm>
              <a:off x="810000" y="875525"/>
              <a:ext cx="42175" cy="70300"/>
            </a:xfrm>
            <a:custGeom>
              <a:avLst/>
              <a:gdLst/>
              <a:ahLst/>
              <a:cxnLst/>
              <a:rect l="l" t="t" r="r" b="b"/>
              <a:pathLst>
                <a:path w="1687" h="2812" extrusionOk="0">
                  <a:moveTo>
                    <a:pt x="394" y="1"/>
                  </a:moveTo>
                  <a:lnTo>
                    <a:pt x="282" y="57"/>
                  </a:lnTo>
                  <a:lnTo>
                    <a:pt x="113" y="170"/>
                  </a:lnTo>
                  <a:lnTo>
                    <a:pt x="1" y="338"/>
                  </a:lnTo>
                  <a:lnTo>
                    <a:pt x="169" y="732"/>
                  </a:lnTo>
                  <a:lnTo>
                    <a:pt x="226" y="956"/>
                  </a:lnTo>
                  <a:lnTo>
                    <a:pt x="226" y="1237"/>
                  </a:lnTo>
                  <a:lnTo>
                    <a:pt x="226" y="1294"/>
                  </a:lnTo>
                  <a:lnTo>
                    <a:pt x="226" y="1406"/>
                  </a:lnTo>
                  <a:lnTo>
                    <a:pt x="338" y="1518"/>
                  </a:lnTo>
                  <a:lnTo>
                    <a:pt x="507" y="1575"/>
                  </a:lnTo>
                  <a:lnTo>
                    <a:pt x="507" y="1631"/>
                  </a:lnTo>
                  <a:lnTo>
                    <a:pt x="507" y="1687"/>
                  </a:lnTo>
                  <a:lnTo>
                    <a:pt x="450" y="1800"/>
                  </a:lnTo>
                  <a:lnTo>
                    <a:pt x="450" y="2081"/>
                  </a:lnTo>
                  <a:lnTo>
                    <a:pt x="563" y="2362"/>
                  </a:lnTo>
                  <a:lnTo>
                    <a:pt x="788" y="2586"/>
                  </a:lnTo>
                  <a:lnTo>
                    <a:pt x="1125" y="2699"/>
                  </a:lnTo>
                  <a:lnTo>
                    <a:pt x="1293" y="2755"/>
                  </a:lnTo>
                  <a:lnTo>
                    <a:pt x="1462" y="2811"/>
                  </a:lnTo>
                  <a:lnTo>
                    <a:pt x="1518" y="2755"/>
                  </a:lnTo>
                  <a:lnTo>
                    <a:pt x="1631" y="2586"/>
                  </a:lnTo>
                  <a:lnTo>
                    <a:pt x="1687" y="2362"/>
                  </a:lnTo>
                  <a:lnTo>
                    <a:pt x="1687" y="2024"/>
                  </a:lnTo>
                  <a:lnTo>
                    <a:pt x="1575" y="1687"/>
                  </a:lnTo>
                  <a:lnTo>
                    <a:pt x="1462" y="1350"/>
                  </a:lnTo>
                  <a:lnTo>
                    <a:pt x="1069" y="732"/>
                  </a:lnTo>
                  <a:lnTo>
                    <a:pt x="619" y="226"/>
                  </a:lnTo>
                  <a:lnTo>
                    <a:pt x="507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C0BB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2" name="Google Shape;21372;p41"/>
            <p:cNvSpPr/>
            <p:nvPr/>
          </p:nvSpPr>
          <p:spPr>
            <a:xfrm>
              <a:off x="862000" y="1159375"/>
              <a:ext cx="50600" cy="66075"/>
            </a:xfrm>
            <a:custGeom>
              <a:avLst/>
              <a:gdLst/>
              <a:ahLst/>
              <a:cxnLst/>
              <a:rect l="l" t="t" r="r" b="b"/>
              <a:pathLst>
                <a:path w="2024" h="2643" extrusionOk="0">
                  <a:moveTo>
                    <a:pt x="1068" y="1968"/>
                  </a:moveTo>
                  <a:lnTo>
                    <a:pt x="1124" y="2080"/>
                  </a:lnTo>
                  <a:lnTo>
                    <a:pt x="1068" y="2024"/>
                  </a:lnTo>
                  <a:lnTo>
                    <a:pt x="1068" y="1968"/>
                  </a:lnTo>
                  <a:close/>
                  <a:moveTo>
                    <a:pt x="113" y="0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57" y="338"/>
                  </a:lnTo>
                  <a:lnTo>
                    <a:pt x="169" y="450"/>
                  </a:lnTo>
                  <a:lnTo>
                    <a:pt x="506" y="675"/>
                  </a:lnTo>
                  <a:lnTo>
                    <a:pt x="562" y="731"/>
                  </a:lnTo>
                  <a:lnTo>
                    <a:pt x="619" y="787"/>
                  </a:lnTo>
                  <a:lnTo>
                    <a:pt x="619" y="900"/>
                  </a:lnTo>
                  <a:lnTo>
                    <a:pt x="506" y="956"/>
                  </a:lnTo>
                  <a:lnTo>
                    <a:pt x="394" y="1012"/>
                  </a:lnTo>
                  <a:lnTo>
                    <a:pt x="338" y="1068"/>
                  </a:lnTo>
                  <a:lnTo>
                    <a:pt x="338" y="1125"/>
                  </a:lnTo>
                  <a:lnTo>
                    <a:pt x="450" y="1237"/>
                  </a:lnTo>
                  <a:lnTo>
                    <a:pt x="562" y="1293"/>
                  </a:lnTo>
                  <a:lnTo>
                    <a:pt x="562" y="1406"/>
                  </a:lnTo>
                  <a:lnTo>
                    <a:pt x="619" y="1574"/>
                  </a:lnTo>
                  <a:lnTo>
                    <a:pt x="506" y="1574"/>
                  </a:lnTo>
                  <a:lnTo>
                    <a:pt x="394" y="1518"/>
                  </a:lnTo>
                  <a:lnTo>
                    <a:pt x="281" y="1518"/>
                  </a:lnTo>
                  <a:lnTo>
                    <a:pt x="225" y="1574"/>
                  </a:lnTo>
                  <a:lnTo>
                    <a:pt x="225" y="1687"/>
                  </a:lnTo>
                  <a:lnTo>
                    <a:pt x="281" y="1743"/>
                  </a:lnTo>
                  <a:lnTo>
                    <a:pt x="450" y="1855"/>
                  </a:lnTo>
                  <a:lnTo>
                    <a:pt x="619" y="1968"/>
                  </a:lnTo>
                  <a:lnTo>
                    <a:pt x="787" y="2080"/>
                  </a:lnTo>
                  <a:lnTo>
                    <a:pt x="956" y="2192"/>
                  </a:lnTo>
                  <a:lnTo>
                    <a:pt x="1068" y="2136"/>
                  </a:lnTo>
                  <a:lnTo>
                    <a:pt x="1124" y="2080"/>
                  </a:lnTo>
                  <a:lnTo>
                    <a:pt x="1237" y="2080"/>
                  </a:lnTo>
                  <a:lnTo>
                    <a:pt x="1349" y="2024"/>
                  </a:lnTo>
                  <a:lnTo>
                    <a:pt x="1462" y="1968"/>
                  </a:lnTo>
                  <a:lnTo>
                    <a:pt x="1574" y="1911"/>
                  </a:lnTo>
                  <a:lnTo>
                    <a:pt x="1518" y="1968"/>
                  </a:lnTo>
                  <a:lnTo>
                    <a:pt x="1462" y="2024"/>
                  </a:lnTo>
                  <a:lnTo>
                    <a:pt x="1405" y="2192"/>
                  </a:lnTo>
                  <a:lnTo>
                    <a:pt x="1405" y="2249"/>
                  </a:lnTo>
                  <a:lnTo>
                    <a:pt x="1405" y="2361"/>
                  </a:lnTo>
                  <a:lnTo>
                    <a:pt x="1405" y="2417"/>
                  </a:lnTo>
                  <a:lnTo>
                    <a:pt x="1405" y="2474"/>
                  </a:lnTo>
                  <a:lnTo>
                    <a:pt x="1349" y="2530"/>
                  </a:lnTo>
                  <a:lnTo>
                    <a:pt x="1405" y="2586"/>
                  </a:lnTo>
                  <a:lnTo>
                    <a:pt x="1518" y="2642"/>
                  </a:lnTo>
                  <a:lnTo>
                    <a:pt x="1687" y="2642"/>
                  </a:lnTo>
                  <a:lnTo>
                    <a:pt x="1743" y="2586"/>
                  </a:lnTo>
                  <a:lnTo>
                    <a:pt x="1743" y="2530"/>
                  </a:lnTo>
                  <a:lnTo>
                    <a:pt x="1743" y="2417"/>
                  </a:lnTo>
                  <a:lnTo>
                    <a:pt x="1687" y="2361"/>
                  </a:lnTo>
                  <a:lnTo>
                    <a:pt x="1743" y="2361"/>
                  </a:lnTo>
                  <a:lnTo>
                    <a:pt x="1799" y="2417"/>
                  </a:lnTo>
                  <a:lnTo>
                    <a:pt x="1743" y="2474"/>
                  </a:lnTo>
                  <a:lnTo>
                    <a:pt x="1799" y="2530"/>
                  </a:lnTo>
                  <a:lnTo>
                    <a:pt x="1855" y="2586"/>
                  </a:lnTo>
                  <a:lnTo>
                    <a:pt x="1911" y="2586"/>
                  </a:lnTo>
                  <a:lnTo>
                    <a:pt x="1968" y="1855"/>
                  </a:lnTo>
                  <a:lnTo>
                    <a:pt x="1911" y="1799"/>
                  </a:lnTo>
                  <a:lnTo>
                    <a:pt x="1968" y="1687"/>
                  </a:lnTo>
                  <a:lnTo>
                    <a:pt x="2024" y="675"/>
                  </a:lnTo>
                  <a:lnTo>
                    <a:pt x="1911" y="675"/>
                  </a:lnTo>
                  <a:lnTo>
                    <a:pt x="1799" y="619"/>
                  </a:lnTo>
                  <a:lnTo>
                    <a:pt x="1518" y="563"/>
                  </a:lnTo>
                  <a:lnTo>
                    <a:pt x="1462" y="619"/>
                  </a:lnTo>
                  <a:lnTo>
                    <a:pt x="1405" y="675"/>
                  </a:lnTo>
                  <a:lnTo>
                    <a:pt x="1349" y="450"/>
                  </a:lnTo>
                  <a:lnTo>
                    <a:pt x="1293" y="338"/>
                  </a:lnTo>
                  <a:lnTo>
                    <a:pt x="1124" y="282"/>
                  </a:lnTo>
                  <a:lnTo>
                    <a:pt x="843" y="225"/>
                  </a:lnTo>
                  <a:lnTo>
                    <a:pt x="619" y="225"/>
                  </a:lnTo>
                  <a:lnTo>
                    <a:pt x="450" y="16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A09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3" name="Google Shape;21373;p41"/>
            <p:cNvSpPr/>
            <p:nvPr/>
          </p:nvSpPr>
          <p:spPr>
            <a:xfrm>
              <a:off x="843725" y="909250"/>
              <a:ext cx="53425" cy="47800"/>
            </a:xfrm>
            <a:custGeom>
              <a:avLst/>
              <a:gdLst/>
              <a:ahLst/>
              <a:cxnLst/>
              <a:rect l="l" t="t" r="r" b="b"/>
              <a:pathLst>
                <a:path w="2137" h="1912" extrusionOk="0">
                  <a:moveTo>
                    <a:pt x="113" y="1"/>
                  </a:moveTo>
                  <a:lnTo>
                    <a:pt x="1" y="57"/>
                  </a:lnTo>
                  <a:lnTo>
                    <a:pt x="57" y="169"/>
                  </a:lnTo>
                  <a:lnTo>
                    <a:pt x="226" y="394"/>
                  </a:lnTo>
                  <a:lnTo>
                    <a:pt x="57" y="394"/>
                  </a:lnTo>
                  <a:lnTo>
                    <a:pt x="1" y="451"/>
                  </a:lnTo>
                  <a:lnTo>
                    <a:pt x="1" y="507"/>
                  </a:lnTo>
                  <a:lnTo>
                    <a:pt x="57" y="507"/>
                  </a:lnTo>
                  <a:lnTo>
                    <a:pt x="282" y="563"/>
                  </a:lnTo>
                  <a:lnTo>
                    <a:pt x="282" y="619"/>
                  </a:lnTo>
                  <a:lnTo>
                    <a:pt x="282" y="675"/>
                  </a:lnTo>
                  <a:lnTo>
                    <a:pt x="226" y="732"/>
                  </a:lnTo>
                  <a:lnTo>
                    <a:pt x="226" y="788"/>
                  </a:lnTo>
                  <a:lnTo>
                    <a:pt x="226" y="900"/>
                  </a:lnTo>
                  <a:lnTo>
                    <a:pt x="226" y="1013"/>
                  </a:lnTo>
                  <a:lnTo>
                    <a:pt x="226" y="1125"/>
                  </a:lnTo>
                  <a:lnTo>
                    <a:pt x="226" y="1181"/>
                  </a:lnTo>
                  <a:lnTo>
                    <a:pt x="169" y="1237"/>
                  </a:lnTo>
                  <a:lnTo>
                    <a:pt x="169" y="1294"/>
                  </a:lnTo>
                  <a:lnTo>
                    <a:pt x="113" y="1462"/>
                  </a:lnTo>
                  <a:lnTo>
                    <a:pt x="113" y="1518"/>
                  </a:lnTo>
                  <a:lnTo>
                    <a:pt x="169" y="1575"/>
                  </a:lnTo>
                  <a:lnTo>
                    <a:pt x="282" y="1575"/>
                  </a:lnTo>
                  <a:lnTo>
                    <a:pt x="507" y="1631"/>
                  </a:lnTo>
                  <a:lnTo>
                    <a:pt x="788" y="1743"/>
                  </a:lnTo>
                  <a:lnTo>
                    <a:pt x="1012" y="1799"/>
                  </a:lnTo>
                  <a:lnTo>
                    <a:pt x="1293" y="1912"/>
                  </a:lnTo>
                  <a:lnTo>
                    <a:pt x="1350" y="1912"/>
                  </a:lnTo>
                  <a:lnTo>
                    <a:pt x="1518" y="1856"/>
                  </a:lnTo>
                  <a:lnTo>
                    <a:pt x="1574" y="1631"/>
                  </a:lnTo>
                  <a:lnTo>
                    <a:pt x="1631" y="1575"/>
                  </a:lnTo>
                  <a:lnTo>
                    <a:pt x="1799" y="1462"/>
                  </a:lnTo>
                  <a:lnTo>
                    <a:pt x="1855" y="1406"/>
                  </a:lnTo>
                  <a:lnTo>
                    <a:pt x="1968" y="1237"/>
                  </a:lnTo>
                  <a:lnTo>
                    <a:pt x="2024" y="1069"/>
                  </a:lnTo>
                  <a:lnTo>
                    <a:pt x="2136" y="732"/>
                  </a:lnTo>
                  <a:lnTo>
                    <a:pt x="2080" y="338"/>
                  </a:lnTo>
                  <a:lnTo>
                    <a:pt x="2024" y="169"/>
                  </a:lnTo>
                  <a:lnTo>
                    <a:pt x="1968" y="1"/>
                  </a:lnTo>
                  <a:lnTo>
                    <a:pt x="1125" y="732"/>
                  </a:lnTo>
                  <a:lnTo>
                    <a:pt x="956" y="844"/>
                  </a:lnTo>
                  <a:lnTo>
                    <a:pt x="788" y="844"/>
                  </a:lnTo>
                  <a:lnTo>
                    <a:pt x="619" y="675"/>
                  </a:lnTo>
                  <a:lnTo>
                    <a:pt x="507" y="451"/>
                  </a:lnTo>
                  <a:lnTo>
                    <a:pt x="338" y="226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5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4" name="Google Shape;21374;p41"/>
            <p:cNvSpPr/>
            <p:nvPr/>
          </p:nvSpPr>
          <p:spPr>
            <a:xfrm>
              <a:off x="758025" y="1642750"/>
              <a:ext cx="53400" cy="57625"/>
            </a:xfrm>
            <a:custGeom>
              <a:avLst/>
              <a:gdLst/>
              <a:ahLst/>
              <a:cxnLst/>
              <a:rect l="l" t="t" r="r" b="b"/>
              <a:pathLst>
                <a:path w="2136" h="2305" extrusionOk="0">
                  <a:moveTo>
                    <a:pt x="225" y="0"/>
                  </a:moveTo>
                  <a:lnTo>
                    <a:pt x="113" y="56"/>
                  </a:lnTo>
                  <a:lnTo>
                    <a:pt x="0" y="225"/>
                  </a:lnTo>
                  <a:lnTo>
                    <a:pt x="0" y="337"/>
                  </a:lnTo>
                  <a:lnTo>
                    <a:pt x="899" y="2248"/>
                  </a:lnTo>
                  <a:lnTo>
                    <a:pt x="956" y="2305"/>
                  </a:lnTo>
                  <a:lnTo>
                    <a:pt x="1068" y="2248"/>
                  </a:lnTo>
                  <a:lnTo>
                    <a:pt x="2080" y="1012"/>
                  </a:lnTo>
                  <a:lnTo>
                    <a:pt x="2136" y="900"/>
                  </a:lnTo>
                  <a:lnTo>
                    <a:pt x="2024" y="731"/>
                  </a:lnTo>
                  <a:lnTo>
                    <a:pt x="1911" y="618"/>
                  </a:lnTo>
                  <a:lnTo>
                    <a:pt x="1518" y="618"/>
                  </a:lnTo>
                  <a:lnTo>
                    <a:pt x="1518" y="675"/>
                  </a:lnTo>
                  <a:lnTo>
                    <a:pt x="1518" y="731"/>
                  </a:lnTo>
                  <a:lnTo>
                    <a:pt x="1461" y="675"/>
                  </a:lnTo>
                  <a:lnTo>
                    <a:pt x="1012" y="675"/>
                  </a:lnTo>
                  <a:lnTo>
                    <a:pt x="843" y="562"/>
                  </a:lnTo>
                  <a:lnTo>
                    <a:pt x="675" y="337"/>
                  </a:lnTo>
                  <a:lnTo>
                    <a:pt x="731" y="225"/>
                  </a:lnTo>
                  <a:lnTo>
                    <a:pt x="675" y="169"/>
                  </a:lnTo>
                  <a:lnTo>
                    <a:pt x="618" y="169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BFC0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5" name="Google Shape;21375;p41"/>
            <p:cNvSpPr/>
            <p:nvPr/>
          </p:nvSpPr>
          <p:spPr>
            <a:xfrm>
              <a:off x="772075" y="1624475"/>
              <a:ext cx="52000" cy="40775"/>
            </a:xfrm>
            <a:custGeom>
              <a:avLst/>
              <a:gdLst/>
              <a:ahLst/>
              <a:cxnLst/>
              <a:rect l="l" t="t" r="r" b="b"/>
              <a:pathLst>
                <a:path w="2080" h="1631" extrusionOk="0">
                  <a:moveTo>
                    <a:pt x="1405" y="1"/>
                  </a:moveTo>
                  <a:lnTo>
                    <a:pt x="1237" y="57"/>
                  </a:lnTo>
                  <a:lnTo>
                    <a:pt x="1068" y="282"/>
                  </a:lnTo>
                  <a:lnTo>
                    <a:pt x="1012" y="338"/>
                  </a:lnTo>
                  <a:lnTo>
                    <a:pt x="899" y="282"/>
                  </a:lnTo>
                  <a:lnTo>
                    <a:pt x="506" y="506"/>
                  </a:lnTo>
                  <a:lnTo>
                    <a:pt x="281" y="619"/>
                  </a:lnTo>
                  <a:lnTo>
                    <a:pt x="56" y="675"/>
                  </a:lnTo>
                  <a:lnTo>
                    <a:pt x="0" y="731"/>
                  </a:lnTo>
                  <a:lnTo>
                    <a:pt x="0" y="787"/>
                  </a:lnTo>
                  <a:lnTo>
                    <a:pt x="56" y="956"/>
                  </a:lnTo>
                  <a:lnTo>
                    <a:pt x="113" y="1012"/>
                  </a:lnTo>
                  <a:lnTo>
                    <a:pt x="56" y="1068"/>
                  </a:lnTo>
                  <a:lnTo>
                    <a:pt x="56" y="1181"/>
                  </a:lnTo>
                  <a:lnTo>
                    <a:pt x="169" y="1125"/>
                  </a:lnTo>
                  <a:lnTo>
                    <a:pt x="169" y="1181"/>
                  </a:lnTo>
                  <a:lnTo>
                    <a:pt x="169" y="1237"/>
                  </a:lnTo>
                  <a:lnTo>
                    <a:pt x="113" y="1293"/>
                  </a:lnTo>
                  <a:lnTo>
                    <a:pt x="113" y="1406"/>
                  </a:lnTo>
                  <a:lnTo>
                    <a:pt x="394" y="1518"/>
                  </a:lnTo>
                  <a:lnTo>
                    <a:pt x="506" y="1574"/>
                  </a:lnTo>
                  <a:lnTo>
                    <a:pt x="618" y="1574"/>
                  </a:lnTo>
                  <a:lnTo>
                    <a:pt x="675" y="1462"/>
                  </a:lnTo>
                  <a:lnTo>
                    <a:pt x="731" y="1462"/>
                  </a:lnTo>
                  <a:lnTo>
                    <a:pt x="787" y="1574"/>
                  </a:lnTo>
                  <a:lnTo>
                    <a:pt x="843" y="1574"/>
                  </a:lnTo>
                  <a:lnTo>
                    <a:pt x="1012" y="1462"/>
                  </a:lnTo>
                  <a:lnTo>
                    <a:pt x="1012" y="1349"/>
                  </a:lnTo>
                  <a:lnTo>
                    <a:pt x="1124" y="1349"/>
                  </a:lnTo>
                  <a:lnTo>
                    <a:pt x="1181" y="1462"/>
                  </a:lnTo>
                  <a:lnTo>
                    <a:pt x="1181" y="1518"/>
                  </a:lnTo>
                  <a:lnTo>
                    <a:pt x="1237" y="1518"/>
                  </a:lnTo>
                  <a:lnTo>
                    <a:pt x="1293" y="1406"/>
                  </a:lnTo>
                  <a:lnTo>
                    <a:pt x="1349" y="1406"/>
                  </a:lnTo>
                  <a:lnTo>
                    <a:pt x="1405" y="1518"/>
                  </a:lnTo>
                  <a:lnTo>
                    <a:pt x="1574" y="1631"/>
                  </a:lnTo>
                  <a:lnTo>
                    <a:pt x="1799" y="1406"/>
                  </a:lnTo>
                  <a:lnTo>
                    <a:pt x="1967" y="1125"/>
                  </a:lnTo>
                  <a:lnTo>
                    <a:pt x="2080" y="844"/>
                  </a:lnTo>
                  <a:lnTo>
                    <a:pt x="2080" y="675"/>
                  </a:lnTo>
                  <a:lnTo>
                    <a:pt x="1967" y="506"/>
                  </a:lnTo>
                  <a:lnTo>
                    <a:pt x="1743" y="282"/>
                  </a:lnTo>
                  <a:lnTo>
                    <a:pt x="1743" y="338"/>
                  </a:lnTo>
                  <a:lnTo>
                    <a:pt x="1686" y="282"/>
                  </a:lnTo>
                  <a:lnTo>
                    <a:pt x="1743" y="282"/>
                  </a:lnTo>
                  <a:lnTo>
                    <a:pt x="1518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B6B8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6" name="Google Shape;21376;p41"/>
            <p:cNvSpPr/>
            <p:nvPr/>
          </p:nvSpPr>
          <p:spPr>
            <a:xfrm>
              <a:off x="795950" y="883975"/>
              <a:ext cx="45000" cy="68875"/>
            </a:xfrm>
            <a:custGeom>
              <a:avLst/>
              <a:gdLst/>
              <a:ahLst/>
              <a:cxnLst/>
              <a:rect l="l" t="t" r="r" b="b"/>
              <a:pathLst>
                <a:path w="1800" h="2755" extrusionOk="0">
                  <a:moveTo>
                    <a:pt x="563" y="0"/>
                  </a:moveTo>
                  <a:lnTo>
                    <a:pt x="338" y="169"/>
                  </a:lnTo>
                  <a:lnTo>
                    <a:pt x="113" y="337"/>
                  </a:lnTo>
                  <a:lnTo>
                    <a:pt x="113" y="394"/>
                  </a:lnTo>
                  <a:lnTo>
                    <a:pt x="57" y="506"/>
                  </a:lnTo>
                  <a:lnTo>
                    <a:pt x="1" y="562"/>
                  </a:lnTo>
                  <a:lnTo>
                    <a:pt x="1" y="618"/>
                  </a:lnTo>
                  <a:lnTo>
                    <a:pt x="1" y="843"/>
                  </a:lnTo>
                  <a:lnTo>
                    <a:pt x="57" y="956"/>
                  </a:lnTo>
                  <a:lnTo>
                    <a:pt x="169" y="1068"/>
                  </a:lnTo>
                  <a:lnTo>
                    <a:pt x="450" y="1068"/>
                  </a:lnTo>
                  <a:lnTo>
                    <a:pt x="338" y="1237"/>
                  </a:lnTo>
                  <a:lnTo>
                    <a:pt x="338" y="1349"/>
                  </a:lnTo>
                  <a:lnTo>
                    <a:pt x="338" y="1518"/>
                  </a:lnTo>
                  <a:lnTo>
                    <a:pt x="282" y="1686"/>
                  </a:lnTo>
                  <a:lnTo>
                    <a:pt x="282" y="1743"/>
                  </a:lnTo>
                  <a:lnTo>
                    <a:pt x="338" y="1967"/>
                  </a:lnTo>
                  <a:lnTo>
                    <a:pt x="450" y="2136"/>
                  </a:lnTo>
                  <a:lnTo>
                    <a:pt x="563" y="2305"/>
                  </a:lnTo>
                  <a:lnTo>
                    <a:pt x="675" y="2529"/>
                  </a:lnTo>
                  <a:lnTo>
                    <a:pt x="731" y="2642"/>
                  </a:lnTo>
                  <a:lnTo>
                    <a:pt x="844" y="2698"/>
                  </a:lnTo>
                  <a:lnTo>
                    <a:pt x="1069" y="2754"/>
                  </a:lnTo>
                  <a:lnTo>
                    <a:pt x="1406" y="2754"/>
                  </a:lnTo>
                  <a:lnTo>
                    <a:pt x="1574" y="2586"/>
                  </a:lnTo>
                  <a:lnTo>
                    <a:pt x="1687" y="2586"/>
                  </a:lnTo>
                  <a:lnTo>
                    <a:pt x="1743" y="2529"/>
                  </a:lnTo>
                  <a:lnTo>
                    <a:pt x="1799" y="2417"/>
                  </a:lnTo>
                  <a:lnTo>
                    <a:pt x="1743" y="2248"/>
                  </a:lnTo>
                  <a:lnTo>
                    <a:pt x="1687" y="2248"/>
                  </a:lnTo>
                  <a:lnTo>
                    <a:pt x="1406" y="2136"/>
                  </a:lnTo>
                  <a:lnTo>
                    <a:pt x="1293" y="2080"/>
                  </a:lnTo>
                  <a:lnTo>
                    <a:pt x="1181" y="2024"/>
                  </a:lnTo>
                  <a:lnTo>
                    <a:pt x="1181" y="1911"/>
                  </a:lnTo>
                  <a:lnTo>
                    <a:pt x="1181" y="1799"/>
                  </a:lnTo>
                  <a:lnTo>
                    <a:pt x="1125" y="1686"/>
                  </a:lnTo>
                  <a:lnTo>
                    <a:pt x="1012" y="1630"/>
                  </a:lnTo>
                  <a:lnTo>
                    <a:pt x="1012" y="1574"/>
                  </a:lnTo>
                  <a:lnTo>
                    <a:pt x="1069" y="1518"/>
                  </a:lnTo>
                  <a:lnTo>
                    <a:pt x="1125" y="1462"/>
                  </a:lnTo>
                  <a:lnTo>
                    <a:pt x="1237" y="1293"/>
                  </a:lnTo>
                  <a:lnTo>
                    <a:pt x="1237" y="1180"/>
                  </a:lnTo>
                  <a:lnTo>
                    <a:pt x="1181" y="1124"/>
                  </a:lnTo>
                  <a:lnTo>
                    <a:pt x="1012" y="1124"/>
                  </a:lnTo>
                  <a:lnTo>
                    <a:pt x="956" y="1068"/>
                  </a:lnTo>
                  <a:lnTo>
                    <a:pt x="900" y="1012"/>
                  </a:lnTo>
                  <a:lnTo>
                    <a:pt x="844" y="956"/>
                  </a:lnTo>
                  <a:lnTo>
                    <a:pt x="844" y="843"/>
                  </a:lnTo>
                  <a:lnTo>
                    <a:pt x="900" y="675"/>
                  </a:lnTo>
                  <a:lnTo>
                    <a:pt x="900" y="562"/>
                  </a:lnTo>
                  <a:lnTo>
                    <a:pt x="900" y="506"/>
                  </a:lnTo>
                  <a:lnTo>
                    <a:pt x="956" y="450"/>
                  </a:lnTo>
                  <a:lnTo>
                    <a:pt x="956" y="394"/>
                  </a:lnTo>
                  <a:lnTo>
                    <a:pt x="900" y="337"/>
                  </a:lnTo>
                  <a:lnTo>
                    <a:pt x="788" y="281"/>
                  </a:lnTo>
                  <a:lnTo>
                    <a:pt x="731" y="225"/>
                  </a:lnTo>
                  <a:lnTo>
                    <a:pt x="675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B8B4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7" name="Google Shape;21377;p41"/>
            <p:cNvSpPr/>
            <p:nvPr/>
          </p:nvSpPr>
          <p:spPr>
            <a:xfrm>
              <a:off x="863400" y="1278800"/>
              <a:ext cx="43575" cy="63275"/>
            </a:xfrm>
            <a:custGeom>
              <a:avLst/>
              <a:gdLst/>
              <a:ahLst/>
              <a:cxnLst/>
              <a:rect l="l" t="t" r="r" b="b"/>
              <a:pathLst>
                <a:path w="1743" h="2531" extrusionOk="0">
                  <a:moveTo>
                    <a:pt x="1125" y="1"/>
                  </a:moveTo>
                  <a:lnTo>
                    <a:pt x="1012" y="57"/>
                  </a:lnTo>
                  <a:lnTo>
                    <a:pt x="956" y="282"/>
                  </a:lnTo>
                  <a:lnTo>
                    <a:pt x="956" y="338"/>
                  </a:lnTo>
                  <a:lnTo>
                    <a:pt x="844" y="451"/>
                  </a:lnTo>
                  <a:lnTo>
                    <a:pt x="844" y="507"/>
                  </a:lnTo>
                  <a:lnTo>
                    <a:pt x="900" y="563"/>
                  </a:lnTo>
                  <a:lnTo>
                    <a:pt x="900" y="675"/>
                  </a:lnTo>
                  <a:lnTo>
                    <a:pt x="844" y="732"/>
                  </a:lnTo>
                  <a:lnTo>
                    <a:pt x="731" y="732"/>
                  </a:lnTo>
                  <a:lnTo>
                    <a:pt x="731" y="507"/>
                  </a:lnTo>
                  <a:lnTo>
                    <a:pt x="675" y="451"/>
                  </a:lnTo>
                  <a:lnTo>
                    <a:pt x="619" y="394"/>
                  </a:lnTo>
                  <a:lnTo>
                    <a:pt x="506" y="394"/>
                  </a:lnTo>
                  <a:lnTo>
                    <a:pt x="450" y="282"/>
                  </a:lnTo>
                  <a:lnTo>
                    <a:pt x="394" y="226"/>
                  </a:lnTo>
                  <a:lnTo>
                    <a:pt x="282" y="226"/>
                  </a:lnTo>
                  <a:lnTo>
                    <a:pt x="282" y="394"/>
                  </a:lnTo>
                  <a:lnTo>
                    <a:pt x="338" y="451"/>
                  </a:lnTo>
                  <a:lnTo>
                    <a:pt x="394" y="507"/>
                  </a:lnTo>
                  <a:lnTo>
                    <a:pt x="338" y="563"/>
                  </a:lnTo>
                  <a:lnTo>
                    <a:pt x="282" y="563"/>
                  </a:lnTo>
                  <a:lnTo>
                    <a:pt x="113" y="675"/>
                  </a:lnTo>
                  <a:lnTo>
                    <a:pt x="57" y="732"/>
                  </a:lnTo>
                  <a:lnTo>
                    <a:pt x="1" y="788"/>
                  </a:lnTo>
                  <a:lnTo>
                    <a:pt x="1" y="900"/>
                  </a:lnTo>
                  <a:lnTo>
                    <a:pt x="113" y="900"/>
                  </a:lnTo>
                  <a:lnTo>
                    <a:pt x="282" y="956"/>
                  </a:lnTo>
                  <a:lnTo>
                    <a:pt x="450" y="1069"/>
                  </a:lnTo>
                  <a:lnTo>
                    <a:pt x="563" y="1181"/>
                  </a:lnTo>
                  <a:lnTo>
                    <a:pt x="900" y="1462"/>
                  </a:lnTo>
                  <a:lnTo>
                    <a:pt x="956" y="1575"/>
                  </a:lnTo>
                  <a:lnTo>
                    <a:pt x="1012" y="1687"/>
                  </a:lnTo>
                  <a:lnTo>
                    <a:pt x="1068" y="1856"/>
                  </a:lnTo>
                  <a:lnTo>
                    <a:pt x="1068" y="1912"/>
                  </a:lnTo>
                  <a:lnTo>
                    <a:pt x="956" y="2024"/>
                  </a:lnTo>
                  <a:lnTo>
                    <a:pt x="1012" y="2137"/>
                  </a:lnTo>
                  <a:lnTo>
                    <a:pt x="1125" y="2249"/>
                  </a:lnTo>
                  <a:lnTo>
                    <a:pt x="1237" y="2305"/>
                  </a:lnTo>
                  <a:lnTo>
                    <a:pt x="1237" y="2418"/>
                  </a:lnTo>
                  <a:lnTo>
                    <a:pt x="1293" y="2474"/>
                  </a:lnTo>
                  <a:lnTo>
                    <a:pt x="1574" y="2474"/>
                  </a:lnTo>
                  <a:lnTo>
                    <a:pt x="1687" y="2530"/>
                  </a:lnTo>
                  <a:lnTo>
                    <a:pt x="1743" y="619"/>
                  </a:lnTo>
                  <a:lnTo>
                    <a:pt x="1574" y="394"/>
                  </a:lnTo>
                  <a:lnTo>
                    <a:pt x="1462" y="507"/>
                  </a:lnTo>
                  <a:lnTo>
                    <a:pt x="1293" y="507"/>
                  </a:lnTo>
                  <a:lnTo>
                    <a:pt x="1181" y="394"/>
                  </a:lnTo>
                  <a:lnTo>
                    <a:pt x="1181" y="282"/>
                  </a:lnTo>
                  <a:lnTo>
                    <a:pt x="1349" y="57"/>
                  </a:lnTo>
                  <a:lnTo>
                    <a:pt x="1237" y="1"/>
                  </a:lnTo>
                  <a:close/>
                </a:path>
              </a:pathLst>
            </a:custGeom>
            <a:solidFill>
              <a:srgbClr val="9F9B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8" name="Google Shape;21378;p41"/>
            <p:cNvSpPr/>
            <p:nvPr/>
          </p:nvSpPr>
          <p:spPr>
            <a:xfrm>
              <a:off x="711650" y="895200"/>
              <a:ext cx="59025" cy="52025"/>
            </a:xfrm>
            <a:custGeom>
              <a:avLst/>
              <a:gdLst/>
              <a:ahLst/>
              <a:cxnLst/>
              <a:rect l="l" t="t" r="r" b="b"/>
              <a:pathLst>
                <a:path w="2361" h="2081" extrusionOk="0">
                  <a:moveTo>
                    <a:pt x="1293" y="1"/>
                  </a:moveTo>
                  <a:lnTo>
                    <a:pt x="1237" y="57"/>
                  </a:lnTo>
                  <a:lnTo>
                    <a:pt x="1181" y="226"/>
                  </a:lnTo>
                  <a:lnTo>
                    <a:pt x="1181" y="282"/>
                  </a:lnTo>
                  <a:lnTo>
                    <a:pt x="1124" y="226"/>
                  </a:lnTo>
                  <a:lnTo>
                    <a:pt x="956" y="169"/>
                  </a:lnTo>
                  <a:lnTo>
                    <a:pt x="731" y="113"/>
                  </a:lnTo>
                  <a:lnTo>
                    <a:pt x="506" y="169"/>
                  </a:lnTo>
                  <a:lnTo>
                    <a:pt x="281" y="169"/>
                  </a:lnTo>
                  <a:lnTo>
                    <a:pt x="169" y="226"/>
                  </a:lnTo>
                  <a:lnTo>
                    <a:pt x="57" y="169"/>
                  </a:lnTo>
                  <a:lnTo>
                    <a:pt x="0" y="282"/>
                  </a:lnTo>
                  <a:lnTo>
                    <a:pt x="113" y="338"/>
                  </a:lnTo>
                  <a:lnTo>
                    <a:pt x="169" y="394"/>
                  </a:lnTo>
                  <a:lnTo>
                    <a:pt x="225" y="450"/>
                  </a:lnTo>
                  <a:lnTo>
                    <a:pt x="338" y="507"/>
                  </a:lnTo>
                  <a:lnTo>
                    <a:pt x="394" y="507"/>
                  </a:lnTo>
                  <a:lnTo>
                    <a:pt x="450" y="563"/>
                  </a:lnTo>
                  <a:lnTo>
                    <a:pt x="619" y="675"/>
                  </a:lnTo>
                  <a:lnTo>
                    <a:pt x="619" y="731"/>
                  </a:lnTo>
                  <a:lnTo>
                    <a:pt x="562" y="788"/>
                  </a:lnTo>
                  <a:lnTo>
                    <a:pt x="562" y="900"/>
                  </a:lnTo>
                  <a:lnTo>
                    <a:pt x="562" y="956"/>
                  </a:lnTo>
                  <a:lnTo>
                    <a:pt x="619" y="1013"/>
                  </a:lnTo>
                  <a:lnTo>
                    <a:pt x="731" y="1069"/>
                  </a:lnTo>
                  <a:lnTo>
                    <a:pt x="900" y="1181"/>
                  </a:lnTo>
                  <a:lnTo>
                    <a:pt x="956" y="1237"/>
                  </a:lnTo>
                  <a:lnTo>
                    <a:pt x="1068" y="1237"/>
                  </a:lnTo>
                  <a:lnTo>
                    <a:pt x="1068" y="1294"/>
                  </a:lnTo>
                  <a:lnTo>
                    <a:pt x="1012" y="1294"/>
                  </a:lnTo>
                  <a:lnTo>
                    <a:pt x="956" y="1350"/>
                  </a:lnTo>
                  <a:lnTo>
                    <a:pt x="956" y="1406"/>
                  </a:lnTo>
                  <a:lnTo>
                    <a:pt x="1181" y="1743"/>
                  </a:lnTo>
                  <a:lnTo>
                    <a:pt x="1237" y="1799"/>
                  </a:lnTo>
                  <a:lnTo>
                    <a:pt x="1349" y="1856"/>
                  </a:lnTo>
                  <a:lnTo>
                    <a:pt x="1462" y="1856"/>
                  </a:lnTo>
                  <a:lnTo>
                    <a:pt x="1518" y="1912"/>
                  </a:lnTo>
                  <a:lnTo>
                    <a:pt x="1574" y="2024"/>
                  </a:lnTo>
                  <a:lnTo>
                    <a:pt x="1630" y="2080"/>
                  </a:lnTo>
                  <a:lnTo>
                    <a:pt x="1799" y="2024"/>
                  </a:lnTo>
                  <a:lnTo>
                    <a:pt x="2136" y="1856"/>
                  </a:lnTo>
                  <a:lnTo>
                    <a:pt x="2305" y="1687"/>
                  </a:lnTo>
                  <a:lnTo>
                    <a:pt x="2361" y="1518"/>
                  </a:lnTo>
                  <a:lnTo>
                    <a:pt x="2305" y="1350"/>
                  </a:lnTo>
                  <a:lnTo>
                    <a:pt x="2192" y="1181"/>
                  </a:lnTo>
                  <a:lnTo>
                    <a:pt x="2080" y="1069"/>
                  </a:lnTo>
                  <a:lnTo>
                    <a:pt x="2024" y="956"/>
                  </a:lnTo>
                  <a:lnTo>
                    <a:pt x="1855" y="900"/>
                  </a:lnTo>
                  <a:lnTo>
                    <a:pt x="1687" y="844"/>
                  </a:lnTo>
                  <a:lnTo>
                    <a:pt x="1574" y="675"/>
                  </a:lnTo>
                  <a:lnTo>
                    <a:pt x="1630" y="450"/>
                  </a:lnTo>
                  <a:lnTo>
                    <a:pt x="1518" y="226"/>
                  </a:lnTo>
                  <a:lnTo>
                    <a:pt x="1462" y="113"/>
                  </a:lnTo>
                  <a:lnTo>
                    <a:pt x="1405" y="57"/>
                  </a:lnTo>
                  <a:lnTo>
                    <a:pt x="1293" y="1"/>
                  </a:lnTo>
                  <a:close/>
                </a:path>
              </a:pathLst>
            </a:custGeom>
            <a:solidFill>
              <a:srgbClr val="A59D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9" name="Google Shape;21379;p41"/>
            <p:cNvSpPr/>
            <p:nvPr/>
          </p:nvSpPr>
          <p:spPr>
            <a:xfrm>
              <a:off x="648425" y="1638525"/>
              <a:ext cx="39350" cy="50625"/>
            </a:xfrm>
            <a:custGeom>
              <a:avLst/>
              <a:gdLst/>
              <a:ahLst/>
              <a:cxnLst/>
              <a:rect l="l" t="t" r="r" b="b"/>
              <a:pathLst>
                <a:path w="1574" h="2025" extrusionOk="0">
                  <a:moveTo>
                    <a:pt x="56" y="1"/>
                  </a:moveTo>
                  <a:lnTo>
                    <a:pt x="0" y="1799"/>
                  </a:lnTo>
                  <a:lnTo>
                    <a:pt x="0" y="1912"/>
                  </a:lnTo>
                  <a:lnTo>
                    <a:pt x="0" y="1968"/>
                  </a:lnTo>
                  <a:lnTo>
                    <a:pt x="56" y="2024"/>
                  </a:lnTo>
                  <a:lnTo>
                    <a:pt x="169" y="1968"/>
                  </a:lnTo>
                  <a:lnTo>
                    <a:pt x="787" y="1293"/>
                  </a:lnTo>
                  <a:lnTo>
                    <a:pt x="1461" y="619"/>
                  </a:lnTo>
                  <a:lnTo>
                    <a:pt x="1574" y="506"/>
                  </a:lnTo>
                  <a:lnTo>
                    <a:pt x="1461" y="450"/>
                  </a:lnTo>
                  <a:lnTo>
                    <a:pt x="1349" y="338"/>
                  </a:lnTo>
                  <a:lnTo>
                    <a:pt x="1180" y="338"/>
                  </a:lnTo>
                  <a:lnTo>
                    <a:pt x="1012" y="282"/>
                  </a:lnTo>
                  <a:lnTo>
                    <a:pt x="899" y="169"/>
                  </a:lnTo>
                  <a:lnTo>
                    <a:pt x="675" y="225"/>
                  </a:lnTo>
                  <a:lnTo>
                    <a:pt x="394" y="338"/>
                  </a:lnTo>
                  <a:lnTo>
                    <a:pt x="169" y="338"/>
                  </a:lnTo>
                  <a:lnTo>
                    <a:pt x="112" y="225"/>
                  </a:lnTo>
                  <a:lnTo>
                    <a:pt x="112" y="113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C9C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0" name="Google Shape;21380;p41"/>
            <p:cNvSpPr/>
            <p:nvPr/>
          </p:nvSpPr>
          <p:spPr>
            <a:xfrm>
              <a:off x="673700" y="945800"/>
              <a:ext cx="23925" cy="192525"/>
            </a:xfrm>
            <a:custGeom>
              <a:avLst/>
              <a:gdLst/>
              <a:ahLst/>
              <a:cxnLst/>
              <a:rect l="l" t="t" r="r" b="b"/>
              <a:pathLst>
                <a:path w="957" h="7701" extrusionOk="0">
                  <a:moveTo>
                    <a:pt x="282" y="0"/>
                  </a:moveTo>
                  <a:lnTo>
                    <a:pt x="282" y="281"/>
                  </a:lnTo>
                  <a:lnTo>
                    <a:pt x="1" y="6127"/>
                  </a:lnTo>
                  <a:lnTo>
                    <a:pt x="1" y="7419"/>
                  </a:lnTo>
                  <a:lnTo>
                    <a:pt x="113" y="7644"/>
                  </a:lnTo>
                  <a:lnTo>
                    <a:pt x="226" y="7700"/>
                  </a:lnTo>
                  <a:lnTo>
                    <a:pt x="394" y="7644"/>
                  </a:lnTo>
                  <a:lnTo>
                    <a:pt x="563" y="7419"/>
                  </a:lnTo>
                  <a:lnTo>
                    <a:pt x="844" y="7138"/>
                  </a:lnTo>
                  <a:lnTo>
                    <a:pt x="900" y="7026"/>
                  </a:lnTo>
                  <a:lnTo>
                    <a:pt x="956" y="6857"/>
                  </a:lnTo>
                  <a:lnTo>
                    <a:pt x="956" y="6745"/>
                  </a:lnTo>
                  <a:lnTo>
                    <a:pt x="731" y="6745"/>
                  </a:lnTo>
                  <a:lnTo>
                    <a:pt x="619" y="6801"/>
                  </a:lnTo>
                  <a:lnTo>
                    <a:pt x="563" y="6745"/>
                  </a:lnTo>
                  <a:lnTo>
                    <a:pt x="450" y="6632"/>
                  </a:lnTo>
                  <a:lnTo>
                    <a:pt x="450" y="6576"/>
                  </a:lnTo>
                  <a:lnTo>
                    <a:pt x="563" y="6576"/>
                  </a:lnTo>
                  <a:lnTo>
                    <a:pt x="563" y="6520"/>
                  </a:lnTo>
                  <a:lnTo>
                    <a:pt x="619" y="6351"/>
                  </a:lnTo>
                  <a:lnTo>
                    <a:pt x="731" y="6183"/>
                  </a:lnTo>
                  <a:lnTo>
                    <a:pt x="788" y="6014"/>
                  </a:lnTo>
                  <a:lnTo>
                    <a:pt x="788" y="5958"/>
                  </a:lnTo>
                  <a:lnTo>
                    <a:pt x="731" y="5902"/>
                  </a:lnTo>
                  <a:lnTo>
                    <a:pt x="619" y="5846"/>
                  </a:lnTo>
                  <a:lnTo>
                    <a:pt x="507" y="5902"/>
                  </a:lnTo>
                  <a:lnTo>
                    <a:pt x="282" y="6070"/>
                  </a:lnTo>
                  <a:lnTo>
                    <a:pt x="226" y="6014"/>
                  </a:lnTo>
                  <a:lnTo>
                    <a:pt x="226" y="4946"/>
                  </a:lnTo>
                  <a:lnTo>
                    <a:pt x="226" y="4665"/>
                  </a:lnTo>
                  <a:lnTo>
                    <a:pt x="226" y="4553"/>
                  </a:lnTo>
                  <a:lnTo>
                    <a:pt x="282" y="4440"/>
                  </a:lnTo>
                  <a:lnTo>
                    <a:pt x="450" y="4103"/>
                  </a:lnTo>
                  <a:lnTo>
                    <a:pt x="507" y="3822"/>
                  </a:lnTo>
                  <a:lnTo>
                    <a:pt x="450" y="3485"/>
                  </a:lnTo>
                  <a:lnTo>
                    <a:pt x="338" y="3204"/>
                  </a:lnTo>
                  <a:lnTo>
                    <a:pt x="338" y="2979"/>
                  </a:lnTo>
                  <a:lnTo>
                    <a:pt x="338" y="2811"/>
                  </a:lnTo>
                  <a:lnTo>
                    <a:pt x="394" y="2586"/>
                  </a:lnTo>
                  <a:lnTo>
                    <a:pt x="394" y="2473"/>
                  </a:lnTo>
                  <a:lnTo>
                    <a:pt x="338" y="2305"/>
                  </a:lnTo>
                  <a:lnTo>
                    <a:pt x="394" y="2136"/>
                  </a:lnTo>
                  <a:lnTo>
                    <a:pt x="450" y="1967"/>
                  </a:lnTo>
                  <a:lnTo>
                    <a:pt x="450" y="1799"/>
                  </a:lnTo>
                  <a:lnTo>
                    <a:pt x="394" y="1518"/>
                  </a:lnTo>
                  <a:lnTo>
                    <a:pt x="394" y="1181"/>
                  </a:lnTo>
                  <a:lnTo>
                    <a:pt x="450" y="618"/>
                  </a:lnTo>
                  <a:lnTo>
                    <a:pt x="450" y="281"/>
                  </a:lnTo>
                  <a:lnTo>
                    <a:pt x="450" y="113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A6A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1" name="Google Shape;21381;p41"/>
            <p:cNvSpPr/>
            <p:nvPr/>
          </p:nvSpPr>
          <p:spPr>
            <a:xfrm>
              <a:off x="866200" y="1135475"/>
              <a:ext cx="47800" cy="43600"/>
            </a:xfrm>
            <a:custGeom>
              <a:avLst/>
              <a:gdLst/>
              <a:ahLst/>
              <a:cxnLst/>
              <a:rect l="l" t="t" r="r" b="b"/>
              <a:pathLst>
                <a:path w="1912" h="1744" extrusionOk="0">
                  <a:moveTo>
                    <a:pt x="1406" y="1238"/>
                  </a:moveTo>
                  <a:lnTo>
                    <a:pt x="1519" y="1294"/>
                  </a:lnTo>
                  <a:lnTo>
                    <a:pt x="1631" y="1406"/>
                  </a:lnTo>
                  <a:lnTo>
                    <a:pt x="1668" y="1444"/>
                  </a:lnTo>
                  <a:lnTo>
                    <a:pt x="1668" y="1444"/>
                  </a:lnTo>
                  <a:lnTo>
                    <a:pt x="1575" y="1406"/>
                  </a:lnTo>
                  <a:lnTo>
                    <a:pt x="1462" y="1350"/>
                  </a:lnTo>
                  <a:lnTo>
                    <a:pt x="1406" y="1238"/>
                  </a:lnTo>
                  <a:close/>
                  <a:moveTo>
                    <a:pt x="675" y="1"/>
                  </a:moveTo>
                  <a:lnTo>
                    <a:pt x="563" y="57"/>
                  </a:lnTo>
                  <a:lnTo>
                    <a:pt x="451" y="113"/>
                  </a:lnTo>
                  <a:lnTo>
                    <a:pt x="394" y="282"/>
                  </a:lnTo>
                  <a:lnTo>
                    <a:pt x="338" y="394"/>
                  </a:lnTo>
                  <a:lnTo>
                    <a:pt x="282" y="507"/>
                  </a:lnTo>
                  <a:lnTo>
                    <a:pt x="170" y="619"/>
                  </a:lnTo>
                  <a:lnTo>
                    <a:pt x="1" y="788"/>
                  </a:lnTo>
                  <a:lnTo>
                    <a:pt x="1" y="900"/>
                  </a:lnTo>
                  <a:lnTo>
                    <a:pt x="57" y="956"/>
                  </a:lnTo>
                  <a:lnTo>
                    <a:pt x="57" y="1125"/>
                  </a:lnTo>
                  <a:lnTo>
                    <a:pt x="113" y="1181"/>
                  </a:lnTo>
                  <a:lnTo>
                    <a:pt x="226" y="1238"/>
                  </a:lnTo>
                  <a:lnTo>
                    <a:pt x="507" y="1350"/>
                  </a:lnTo>
                  <a:lnTo>
                    <a:pt x="563" y="1294"/>
                  </a:lnTo>
                  <a:lnTo>
                    <a:pt x="619" y="1238"/>
                  </a:lnTo>
                  <a:lnTo>
                    <a:pt x="900" y="1294"/>
                  </a:lnTo>
                  <a:lnTo>
                    <a:pt x="1069" y="1294"/>
                  </a:lnTo>
                  <a:lnTo>
                    <a:pt x="1181" y="1406"/>
                  </a:lnTo>
                  <a:lnTo>
                    <a:pt x="1125" y="1687"/>
                  </a:lnTo>
                  <a:lnTo>
                    <a:pt x="1125" y="1743"/>
                  </a:lnTo>
                  <a:lnTo>
                    <a:pt x="1294" y="1743"/>
                  </a:lnTo>
                  <a:lnTo>
                    <a:pt x="1294" y="1575"/>
                  </a:lnTo>
                  <a:lnTo>
                    <a:pt x="1406" y="1631"/>
                  </a:lnTo>
                  <a:lnTo>
                    <a:pt x="1575" y="1687"/>
                  </a:lnTo>
                  <a:lnTo>
                    <a:pt x="1687" y="1743"/>
                  </a:lnTo>
                  <a:lnTo>
                    <a:pt x="1856" y="1631"/>
                  </a:lnTo>
                  <a:lnTo>
                    <a:pt x="1856" y="1519"/>
                  </a:lnTo>
                  <a:lnTo>
                    <a:pt x="1715" y="1462"/>
                  </a:lnTo>
                  <a:lnTo>
                    <a:pt x="1800" y="1462"/>
                  </a:lnTo>
                  <a:lnTo>
                    <a:pt x="1856" y="1406"/>
                  </a:lnTo>
                  <a:lnTo>
                    <a:pt x="1912" y="1013"/>
                  </a:lnTo>
                  <a:lnTo>
                    <a:pt x="1912" y="675"/>
                  </a:lnTo>
                  <a:lnTo>
                    <a:pt x="1800" y="563"/>
                  </a:lnTo>
                  <a:lnTo>
                    <a:pt x="1687" y="563"/>
                  </a:lnTo>
                  <a:lnTo>
                    <a:pt x="1519" y="619"/>
                  </a:lnTo>
                  <a:lnTo>
                    <a:pt x="1350" y="619"/>
                  </a:lnTo>
                  <a:lnTo>
                    <a:pt x="1181" y="563"/>
                  </a:lnTo>
                  <a:lnTo>
                    <a:pt x="956" y="338"/>
                  </a:lnTo>
                  <a:lnTo>
                    <a:pt x="900" y="282"/>
                  </a:lnTo>
                  <a:lnTo>
                    <a:pt x="900" y="170"/>
                  </a:lnTo>
                  <a:lnTo>
                    <a:pt x="900" y="113"/>
                  </a:lnTo>
                  <a:lnTo>
                    <a:pt x="844" y="57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2" name="Google Shape;21382;p41"/>
            <p:cNvSpPr/>
            <p:nvPr/>
          </p:nvSpPr>
          <p:spPr>
            <a:xfrm>
              <a:off x="887300" y="957025"/>
              <a:ext cx="33725" cy="53425"/>
            </a:xfrm>
            <a:custGeom>
              <a:avLst/>
              <a:gdLst/>
              <a:ahLst/>
              <a:cxnLst/>
              <a:rect l="l" t="t" r="r" b="b"/>
              <a:pathLst>
                <a:path w="1349" h="2137" extrusionOk="0">
                  <a:moveTo>
                    <a:pt x="169" y="1"/>
                  </a:moveTo>
                  <a:lnTo>
                    <a:pt x="56" y="57"/>
                  </a:lnTo>
                  <a:lnTo>
                    <a:pt x="0" y="169"/>
                  </a:lnTo>
                  <a:lnTo>
                    <a:pt x="56" y="451"/>
                  </a:lnTo>
                  <a:lnTo>
                    <a:pt x="112" y="619"/>
                  </a:lnTo>
                  <a:lnTo>
                    <a:pt x="281" y="732"/>
                  </a:lnTo>
                  <a:lnTo>
                    <a:pt x="506" y="732"/>
                  </a:lnTo>
                  <a:lnTo>
                    <a:pt x="618" y="788"/>
                  </a:lnTo>
                  <a:lnTo>
                    <a:pt x="618" y="900"/>
                  </a:lnTo>
                  <a:lnTo>
                    <a:pt x="562" y="956"/>
                  </a:lnTo>
                  <a:lnTo>
                    <a:pt x="450" y="956"/>
                  </a:lnTo>
                  <a:lnTo>
                    <a:pt x="281" y="1013"/>
                  </a:lnTo>
                  <a:lnTo>
                    <a:pt x="225" y="1069"/>
                  </a:lnTo>
                  <a:lnTo>
                    <a:pt x="112" y="1125"/>
                  </a:lnTo>
                  <a:lnTo>
                    <a:pt x="112" y="1237"/>
                  </a:lnTo>
                  <a:lnTo>
                    <a:pt x="169" y="1350"/>
                  </a:lnTo>
                  <a:lnTo>
                    <a:pt x="169" y="1462"/>
                  </a:lnTo>
                  <a:lnTo>
                    <a:pt x="225" y="1575"/>
                  </a:lnTo>
                  <a:lnTo>
                    <a:pt x="225" y="1799"/>
                  </a:lnTo>
                  <a:lnTo>
                    <a:pt x="281" y="1856"/>
                  </a:lnTo>
                  <a:lnTo>
                    <a:pt x="337" y="1968"/>
                  </a:lnTo>
                  <a:lnTo>
                    <a:pt x="393" y="2080"/>
                  </a:lnTo>
                  <a:lnTo>
                    <a:pt x="562" y="2137"/>
                  </a:lnTo>
                  <a:lnTo>
                    <a:pt x="618" y="2080"/>
                  </a:lnTo>
                  <a:lnTo>
                    <a:pt x="731" y="1968"/>
                  </a:lnTo>
                  <a:lnTo>
                    <a:pt x="787" y="1912"/>
                  </a:lnTo>
                  <a:lnTo>
                    <a:pt x="843" y="1856"/>
                  </a:lnTo>
                  <a:lnTo>
                    <a:pt x="1012" y="1912"/>
                  </a:lnTo>
                  <a:lnTo>
                    <a:pt x="1180" y="1912"/>
                  </a:lnTo>
                  <a:lnTo>
                    <a:pt x="1237" y="1856"/>
                  </a:lnTo>
                  <a:lnTo>
                    <a:pt x="1293" y="1743"/>
                  </a:lnTo>
                  <a:lnTo>
                    <a:pt x="1293" y="1518"/>
                  </a:lnTo>
                  <a:lnTo>
                    <a:pt x="1293" y="1294"/>
                  </a:lnTo>
                  <a:lnTo>
                    <a:pt x="1293" y="1237"/>
                  </a:lnTo>
                  <a:lnTo>
                    <a:pt x="1349" y="1181"/>
                  </a:lnTo>
                  <a:lnTo>
                    <a:pt x="1349" y="563"/>
                  </a:lnTo>
                  <a:lnTo>
                    <a:pt x="1124" y="507"/>
                  </a:lnTo>
                  <a:lnTo>
                    <a:pt x="1012" y="451"/>
                  </a:lnTo>
                  <a:lnTo>
                    <a:pt x="956" y="338"/>
                  </a:lnTo>
                  <a:lnTo>
                    <a:pt x="843" y="282"/>
                  </a:lnTo>
                  <a:lnTo>
                    <a:pt x="787" y="226"/>
                  </a:lnTo>
                  <a:lnTo>
                    <a:pt x="731" y="169"/>
                  </a:lnTo>
                  <a:lnTo>
                    <a:pt x="675" y="113"/>
                  </a:lnTo>
                  <a:lnTo>
                    <a:pt x="562" y="226"/>
                  </a:lnTo>
                  <a:lnTo>
                    <a:pt x="337" y="226"/>
                  </a:lnTo>
                  <a:lnTo>
                    <a:pt x="393" y="169"/>
                  </a:lnTo>
                  <a:lnTo>
                    <a:pt x="393" y="113"/>
                  </a:lnTo>
                  <a:lnTo>
                    <a:pt x="393" y="57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7B6C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3" name="Google Shape;21383;p41"/>
            <p:cNvSpPr/>
            <p:nvPr/>
          </p:nvSpPr>
          <p:spPr>
            <a:xfrm>
              <a:off x="662475" y="1305500"/>
              <a:ext cx="28125" cy="68875"/>
            </a:xfrm>
            <a:custGeom>
              <a:avLst/>
              <a:gdLst/>
              <a:ahLst/>
              <a:cxnLst/>
              <a:rect l="l" t="t" r="r" b="b"/>
              <a:pathLst>
                <a:path w="1125" h="2755" extrusionOk="0">
                  <a:moveTo>
                    <a:pt x="337" y="1"/>
                  </a:moveTo>
                  <a:lnTo>
                    <a:pt x="281" y="57"/>
                  </a:lnTo>
                  <a:lnTo>
                    <a:pt x="169" y="169"/>
                  </a:lnTo>
                  <a:lnTo>
                    <a:pt x="281" y="338"/>
                  </a:lnTo>
                  <a:lnTo>
                    <a:pt x="450" y="563"/>
                  </a:lnTo>
                  <a:lnTo>
                    <a:pt x="562" y="732"/>
                  </a:lnTo>
                  <a:lnTo>
                    <a:pt x="618" y="844"/>
                  </a:lnTo>
                  <a:lnTo>
                    <a:pt x="618" y="956"/>
                  </a:lnTo>
                  <a:lnTo>
                    <a:pt x="562" y="1069"/>
                  </a:lnTo>
                  <a:lnTo>
                    <a:pt x="450" y="1125"/>
                  </a:lnTo>
                  <a:lnTo>
                    <a:pt x="337" y="1181"/>
                  </a:lnTo>
                  <a:lnTo>
                    <a:pt x="281" y="1237"/>
                  </a:lnTo>
                  <a:lnTo>
                    <a:pt x="225" y="1237"/>
                  </a:lnTo>
                  <a:lnTo>
                    <a:pt x="225" y="1069"/>
                  </a:lnTo>
                  <a:lnTo>
                    <a:pt x="169" y="956"/>
                  </a:lnTo>
                  <a:lnTo>
                    <a:pt x="56" y="956"/>
                  </a:lnTo>
                  <a:lnTo>
                    <a:pt x="0" y="2755"/>
                  </a:lnTo>
                  <a:lnTo>
                    <a:pt x="56" y="2755"/>
                  </a:lnTo>
                  <a:lnTo>
                    <a:pt x="113" y="2643"/>
                  </a:lnTo>
                  <a:lnTo>
                    <a:pt x="169" y="2530"/>
                  </a:lnTo>
                  <a:lnTo>
                    <a:pt x="225" y="1912"/>
                  </a:lnTo>
                  <a:lnTo>
                    <a:pt x="281" y="2080"/>
                  </a:lnTo>
                  <a:lnTo>
                    <a:pt x="225" y="2249"/>
                  </a:lnTo>
                  <a:lnTo>
                    <a:pt x="225" y="2474"/>
                  </a:lnTo>
                  <a:lnTo>
                    <a:pt x="337" y="2643"/>
                  </a:lnTo>
                  <a:lnTo>
                    <a:pt x="450" y="2699"/>
                  </a:lnTo>
                  <a:lnTo>
                    <a:pt x="731" y="2643"/>
                  </a:lnTo>
                  <a:lnTo>
                    <a:pt x="843" y="2362"/>
                  </a:lnTo>
                  <a:lnTo>
                    <a:pt x="899" y="2249"/>
                  </a:lnTo>
                  <a:lnTo>
                    <a:pt x="1012" y="2137"/>
                  </a:lnTo>
                  <a:lnTo>
                    <a:pt x="1068" y="2024"/>
                  </a:lnTo>
                  <a:lnTo>
                    <a:pt x="1124" y="1912"/>
                  </a:lnTo>
                  <a:lnTo>
                    <a:pt x="1068" y="1687"/>
                  </a:lnTo>
                  <a:lnTo>
                    <a:pt x="1012" y="1575"/>
                  </a:lnTo>
                  <a:lnTo>
                    <a:pt x="1012" y="1518"/>
                  </a:lnTo>
                  <a:lnTo>
                    <a:pt x="1124" y="1462"/>
                  </a:lnTo>
                  <a:lnTo>
                    <a:pt x="1124" y="1406"/>
                  </a:lnTo>
                  <a:lnTo>
                    <a:pt x="1068" y="1237"/>
                  </a:lnTo>
                  <a:lnTo>
                    <a:pt x="956" y="1181"/>
                  </a:lnTo>
                  <a:lnTo>
                    <a:pt x="1012" y="1069"/>
                  </a:lnTo>
                  <a:lnTo>
                    <a:pt x="956" y="1013"/>
                  </a:lnTo>
                  <a:lnTo>
                    <a:pt x="899" y="956"/>
                  </a:lnTo>
                  <a:lnTo>
                    <a:pt x="899" y="788"/>
                  </a:lnTo>
                  <a:lnTo>
                    <a:pt x="787" y="675"/>
                  </a:lnTo>
                  <a:lnTo>
                    <a:pt x="843" y="619"/>
                  </a:lnTo>
                  <a:lnTo>
                    <a:pt x="956" y="619"/>
                  </a:lnTo>
                  <a:lnTo>
                    <a:pt x="956" y="563"/>
                  </a:lnTo>
                  <a:lnTo>
                    <a:pt x="956" y="394"/>
                  </a:lnTo>
                  <a:lnTo>
                    <a:pt x="956" y="338"/>
                  </a:lnTo>
                  <a:lnTo>
                    <a:pt x="731" y="338"/>
                  </a:lnTo>
                  <a:lnTo>
                    <a:pt x="618" y="282"/>
                  </a:lnTo>
                  <a:lnTo>
                    <a:pt x="506" y="5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9495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4" name="Google Shape;21384;p41"/>
            <p:cNvSpPr/>
            <p:nvPr/>
          </p:nvSpPr>
          <p:spPr>
            <a:xfrm>
              <a:off x="899925" y="905050"/>
              <a:ext cx="23925" cy="56225"/>
            </a:xfrm>
            <a:custGeom>
              <a:avLst/>
              <a:gdLst/>
              <a:ahLst/>
              <a:cxnLst/>
              <a:rect l="l" t="t" r="r" b="b"/>
              <a:pathLst>
                <a:path w="957" h="2249" extrusionOk="0">
                  <a:moveTo>
                    <a:pt x="226" y="0"/>
                  </a:moveTo>
                  <a:lnTo>
                    <a:pt x="226" y="113"/>
                  </a:lnTo>
                  <a:lnTo>
                    <a:pt x="113" y="225"/>
                  </a:lnTo>
                  <a:lnTo>
                    <a:pt x="57" y="337"/>
                  </a:lnTo>
                  <a:lnTo>
                    <a:pt x="57" y="450"/>
                  </a:lnTo>
                  <a:lnTo>
                    <a:pt x="113" y="506"/>
                  </a:lnTo>
                  <a:lnTo>
                    <a:pt x="338" y="506"/>
                  </a:lnTo>
                  <a:lnTo>
                    <a:pt x="282" y="562"/>
                  </a:lnTo>
                  <a:lnTo>
                    <a:pt x="170" y="619"/>
                  </a:lnTo>
                  <a:lnTo>
                    <a:pt x="1" y="619"/>
                  </a:lnTo>
                  <a:lnTo>
                    <a:pt x="1" y="731"/>
                  </a:lnTo>
                  <a:lnTo>
                    <a:pt x="113" y="1068"/>
                  </a:lnTo>
                  <a:lnTo>
                    <a:pt x="113" y="1237"/>
                  </a:lnTo>
                  <a:lnTo>
                    <a:pt x="57" y="1405"/>
                  </a:lnTo>
                  <a:lnTo>
                    <a:pt x="57" y="1574"/>
                  </a:lnTo>
                  <a:lnTo>
                    <a:pt x="57" y="1743"/>
                  </a:lnTo>
                  <a:lnTo>
                    <a:pt x="170" y="2024"/>
                  </a:lnTo>
                  <a:lnTo>
                    <a:pt x="338" y="2192"/>
                  </a:lnTo>
                  <a:lnTo>
                    <a:pt x="451" y="2248"/>
                  </a:lnTo>
                  <a:lnTo>
                    <a:pt x="563" y="2192"/>
                  </a:lnTo>
                  <a:lnTo>
                    <a:pt x="732" y="2024"/>
                  </a:lnTo>
                  <a:lnTo>
                    <a:pt x="844" y="2024"/>
                  </a:lnTo>
                  <a:lnTo>
                    <a:pt x="844" y="2080"/>
                  </a:lnTo>
                  <a:lnTo>
                    <a:pt x="900" y="2080"/>
                  </a:lnTo>
                  <a:lnTo>
                    <a:pt x="956" y="394"/>
                  </a:lnTo>
                  <a:lnTo>
                    <a:pt x="844" y="337"/>
                  </a:lnTo>
                  <a:lnTo>
                    <a:pt x="732" y="225"/>
                  </a:lnTo>
                  <a:lnTo>
                    <a:pt x="507" y="56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B39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5" name="Google Shape;21385;p41"/>
            <p:cNvSpPr/>
            <p:nvPr/>
          </p:nvSpPr>
          <p:spPr>
            <a:xfrm>
              <a:off x="668075" y="1145325"/>
              <a:ext cx="23925" cy="104000"/>
            </a:xfrm>
            <a:custGeom>
              <a:avLst/>
              <a:gdLst/>
              <a:ahLst/>
              <a:cxnLst/>
              <a:rect l="l" t="t" r="r" b="b"/>
              <a:pathLst>
                <a:path w="957" h="4160" extrusionOk="0">
                  <a:moveTo>
                    <a:pt x="170" y="0"/>
                  </a:moveTo>
                  <a:lnTo>
                    <a:pt x="1" y="4160"/>
                  </a:lnTo>
                  <a:lnTo>
                    <a:pt x="113" y="4160"/>
                  </a:lnTo>
                  <a:lnTo>
                    <a:pt x="170" y="3991"/>
                  </a:lnTo>
                  <a:lnTo>
                    <a:pt x="170" y="3766"/>
                  </a:lnTo>
                  <a:lnTo>
                    <a:pt x="170" y="3485"/>
                  </a:lnTo>
                  <a:lnTo>
                    <a:pt x="226" y="3429"/>
                  </a:lnTo>
                  <a:lnTo>
                    <a:pt x="226" y="3260"/>
                  </a:lnTo>
                  <a:lnTo>
                    <a:pt x="226" y="3092"/>
                  </a:lnTo>
                  <a:lnTo>
                    <a:pt x="282" y="2979"/>
                  </a:lnTo>
                  <a:lnTo>
                    <a:pt x="282" y="2867"/>
                  </a:lnTo>
                  <a:lnTo>
                    <a:pt x="282" y="2754"/>
                  </a:lnTo>
                  <a:lnTo>
                    <a:pt x="282" y="2530"/>
                  </a:lnTo>
                  <a:lnTo>
                    <a:pt x="226" y="2473"/>
                  </a:lnTo>
                  <a:lnTo>
                    <a:pt x="338" y="2417"/>
                  </a:lnTo>
                  <a:lnTo>
                    <a:pt x="338" y="2305"/>
                  </a:lnTo>
                  <a:lnTo>
                    <a:pt x="282" y="2136"/>
                  </a:lnTo>
                  <a:lnTo>
                    <a:pt x="338" y="2080"/>
                  </a:lnTo>
                  <a:lnTo>
                    <a:pt x="451" y="2080"/>
                  </a:lnTo>
                  <a:lnTo>
                    <a:pt x="563" y="2024"/>
                  </a:lnTo>
                  <a:lnTo>
                    <a:pt x="675" y="1968"/>
                  </a:lnTo>
                  <a:lnTo>
                    <a:pt x="732" y="1911"/>
                  </a:lnTo>
                  <a:lnTo>
                    <a:pt x="844" y="1687"/>
                  </a:lnTo>
                  <a:lnTo>
                    <a:pt x="956" y="1574"/>
                  </a:lnTo>
                  <a:lnTo>
                    <a:pt x="956" y="1518"/>
                  </a:lnTo>
                  <a:lnTo>
                    <a:pt x="900" y="1406"/>
                  </a:lnTo>
                  <a:lnTo>
                    <a:pt x="844" y="1237"/>
                  </a:lnTo>
                  <a:lnTo>
                    <a:pt x="900" y="1068"/>
                  </a:lnTo>
                  <a:lnTo>
                    <a:pt x="844" y="956"/>
                  </a:lnTo>
                  <a:lnTo>
                    <a:pt x="788" y="787"/>
                  </a:lnTo>
                  <a:lnTo>
                    <a:pt x="788" y="675"/>
                  </a:lnTo>
                  <a:lnTo>
                    <a:pt x="788" y="506"/>
                  </a:lnTo>
                  <a:lnTo>
                    <a:pt x="788" y="394"/>
                  </a:lnTo>
                  <a:lnTo>
                    <a:pt x="732" y="281"/>
                  </a:lnTo>
                  <a:lnTo>
                    <a:pt x="675" y="225"/>
                  </a:lnTo>
                  <a:lnTo>
                    <a:pt x="563" y="169"/>
                  </a:lnTo>
                  <a:lnTo>
                    <a:pt x="451" y="113"/>
                  </a:lnTo>
                  <a:lnTo>
                    <a:pt x="338" y="169"/>
                  </a:lnTo>
                  <a:lnTo>
                    <a:pt x="282" y="57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ABA7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6" name="Google Shape;21386;p41"/>
            <p:cNvSpPr/>
            <p:nvPr/>
          </p:nvSpPr>
          <p:spPr>
            <a:xfrm>
              <a:off x="661050" y="1347675"/>
              <a:ext cx="33750" cy="85725"/>
            </a:xfrm>
            <a:custGeom>
              <a:avLst/>
              <a:gdLst/>
              <a:ahLst/>
              <a:cxnLst/>
              <a:rect l="l" t="t" r="r" b="b"/>
              <a:pathLst>
                <a:path w="1350" h="3429" extrusionOk="0">
                  <a:moveTo>
                    <a:pt x="282" y="0"/>
                  </a:moveTo>
                  <a:lnTo>
                    <a:pt x="226" y="56"/>
                  </a:lnTo>
                  <a:lnTo>
                    <a:pt x="170" y="225"/>
                  </a:lnTo>
                  <a:lnTo>
                    <a:pt x="170" y="337"/>
                  </a:lnTo>
                  <a:lnTo>
                    <a:pt x="113" y="731"/>
                  </a:lnTo>
                  <a:lnTo>
                    <a:pt x="113" y="899"/>
                  </a:lnTo>
                  <a:lnTo>
                    <a:pt x="57" y="1068"/>
                  </a:lnTo>
                  <a:lnTo>
                    <a:pt x="1" y="1461"/>
                  </a:lnTo>
                  <a:lnTo>
                    <a:pt x="57" y="1574"/>
                  </a:lnTo>
                  <a:lnTo>
                    <a:pt x="57" y="1630"/>
                  </a:lnTo>
                  <a:lnTo>
                    <a:pt x="57" y="1799"/>
                  </a:lnTo>
                  <a:lnTo>
                    <a:pt x="1" y="3260"/>
                  </a:lnTo>
                  <a:lnTo>
                    <a:pt x="1" y="3372"/>
                  </a:lnTo>
                  <a:lnTo>
                    <a:pt x="113" y="3429"/>
                  </a:lnTo>
                  <a:lnTo>
                    <a:pt x="170" y="3316"/>
                  </a:lnTo>
                  <a:lnTo>
                    <a:pt x="226" y="3204"/>
                  </a:lnTo>
                  <a:lnTo>
                    <a:pt x="282" y="3148"/>
                  </a:lnTo>
                  <a:lnTo>
                    <a:pt x="507" y="3148"/>
                  </a:lnTo>
                  <a:lnTo>
                    <a:pt x="675" y="3091"/>
                  </a:lnTo>
                  <a:lnTo>
                    <a:pt x="675" y="3035"/>
                  </a:lnTo>
                  <a:lnTo>
                    <a:pt x="675" y="2923"/>
                  </a:lnTo>
                  <a:lnTo>
                    <a:pt x="675" y="2754"/>
                  </a:lnTo>
                  <a:lnTo>
                    <a:pt x="563" y="2698"/>
                  </a:lnTo>
                  <a:lnTo>
                    <a:pt x="282" y="2698"/>
                  </a:lnTo>
                  <a:lnTo>
                    <a:pt x="282" y="2642"/>
                  </a:lnTo>
                  <a:lnTo>
                    <a:pt x="282" y="2529"/>
                  </a:lnTo>
                  <a:lnTo>
                    <a:pt x="338" y="2361"/>
                  </a:lnTo>
                  <a:lnTo>
                    <a:pt x="451" y="2304"/>
                  </a:lnTo>
                  <a:lnTo>
                    <a:pt x="788" y="2248"/>
                  </a:lnTo>
                  <a:lnTo>
                    <a:pt x="788" y="2192"/>
                  </a:lnTo>
                  <a:lnTo>
                    <a:pt x="844" y="2136"/>
                  </a:lnTo>
                  <a:lnTo>
                    <a:pt x="788" y="2023"/>
                  </a:lnTo>
                  <a:lnTo>
                    <a:pt x="675" y="1967"/>
                  </a:lnTo>
                  <a:lnTo>
                    <a:pt x="563" y="1855"/>
                  </a:lnTo>
                  <a:lnTo>
                    <a:pt x="507" y="1855"/>
                  </a:lnTo>
                  <a:lnTo>
                    <a:pt x="451" y="1799"/>
                  </a:lnTo>
                  <a:lnTo>
                    <a:pt x="338" y="1799"/>
                  </a:lnTo>
                  <a:lnTo>
                    <a:pt x="394" y="1686"/>
                  </a:lnTo>
                  <a:lnTo>
                    <a:pt x="451" y="1630"/>
                  </a:lnTo>
                  <a:lnTo>
                    <a:pt x="788" y="1630"/>
                  </a:lnTo>
                  <a:lnTo>
                    <a:pt x="1013" y="1461"/>
                  </a:lnTo>
                  <a:lnTo>
                    <a:pt x="1181" y="1349"/>
                  </a:lnTo>
                  <a:lnTo>
                    <a:pt x="1294" y="1293"/>
                  </a:lnTo>
                  <a:lnTo>
                    <a:pt x="1350" y="1180"/>
                  </a:lnTo>
                  <a:lnTo>
                    <a:pt x="1294" y="1124"/>
                  </a:lnTo>
                  <a:lnTo>
                    <a:pt x="1237" y="1068"/>
                  </a:lnTo>
                  <a:lnTo>
                    <a:pt x="1013" y="1068"/>
                  </a:lnTo>
                  <a:lnTo>
                    <a:pt x="900" y="1124"/>
                  </a:lnTo>
                  <a:lnTo>
                    <a:pt x="788" y="1124"/>
                  </a:lnTo>
                  <a:lnTo>
                    <a:pt x="788" y="1068"/>
                  </a:lnTo>
                  <a:lnTo>
                    <a:pt x="788" y="1012"/>
                  </a:lnTo>
                  <a:lnTo>
                    <a:pt x="732" y="956"/>
                  </a:lnTo>
                  <a:lnTo>
                    <a:pt x="507" y="956"/>
                  </a:lnTo>
                  <a:lnTo>
                    <a:pt x="394" y="899"/>
                  </a:lnTo>
                  <a:lnTo>
                    <a:pt x="338" y="787"/>
                  </a:lnTo>
                  <a:lnTo>
                    <a:pt x="338" y="731"/>
                  </a:lnTo>
                  <a:lnTo>
                    <a:pt x="394" y="618"/>
                  </a:lnTo>
                  <a:lnTo>
                    <a:pt x="451" y="450"/>
                  </a:lnTo>
                  <a:lnTo>
                    <a:pt x="451" y="337"/>
                  </a:lnTo>
                  <a:lnTo>
                    <a:pt x="394" y="56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8E8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7" name="Google Shape;21387;p41"/>
            <p:cNvSpPr/>
            <p:nvPr/>
          </p:nvSpPr>
          <p:spPr>
            <a:xfrm>
              <a:off x="885875" y="1034325"/>
              <a:ext cx="32350" cy="46375"/>
            </a:xfrm>
            <a:custGeom>
              <a:avLst/>
              <a:gdLst/>
              <a:ahLst/>
              <a:cxnLst/>
              <a:rect l="l" t="t" r="r" b="b"/>
              <a:pathLst>
                <a:path w="1294" h="1855" extrusionOk="0">
                  <a:moveTo>
                    <a:pt x="675" y="0"/>
                  </a:moveTo>
                  <a:lnTo>
                    <a:pt x="563" y="113"/>
                  </a:lnTo>
                  <a:lnTo>
                    <a:pt x="450" y="169"/>
                  </a:lnTo>
                  <a:lnTo>
                    <a:pt x="282" y="281"/>
                  </a:lnTo>
                  <a:lnTo>
                    <a:pt x="169" y="337"/>
                  </a:lnTo>
                  <a:lnTo>
                    <a:pt x="113" y="394"/>
                  </a:lnTo>
                  <a:lnTo>
                    <a:pt x="1" y="843"/>
                  </a:lnTo>
                  <a:lnTo>
                    <a:pt x="1" y="1068"/>
                  </a:lnTo>
                  <a:lnTo>
                    <a:pt x="57" y="1180"/>
                  </a:lnTo>
                  <a:lnTo>
                    <a:pt x="169" y="1237"/>
                  </a:lnTo>
                  <a:lnTo>
                    <a:pt x="282" y="1405"/>
                  </a:lnTo>
                  <a:lnTo>
                    <a:pt x="394" y="1574"/>
                  </a:lnTo>
                  <a:lnTo>
                    <a:pt x="450" y="1630"/>
                  </a:lnTo>
                  <a:lnTo>
                    <a:pt x="619" y="1799"/>
                  </a:lnTo>
                  <a:lnTo>
                    <a:pt x="788" y="1855"/>
                  </a:lnTo>
                  <a:lnTo>
                    <a:pt x="900" y="1799"/>
                  </a:lnTo>
                  <a:lnTo>
                    <a:pt x="1069" y="1743"/>
                  </a:lnTo>
                  <a:lnTo>
                    <a:pt x="1237" y="1686"/>
                  </a:lnTo>
                  <a:lnTo>
                    <a:pt x="1294" y="337"/>
                  </a:lnTo>
                  <a:lnTo>
                    <a:pt x="1237" y="281"/>
                  </a:lnTo>
                  <a:lnTo>
                    <a:pt x="1125" y="281"/>
                  </a:lnTo>
                  <a:lnTo>
                    <a:pt x="1125" y="337"/>
                  </a:lnTo>
                  <a:lnTo>
                    <a:pt x="1069" y="450"/>
                  </a:lnTo>
                  <a:lnTo>
                    <a:pt x="1069" y="562"/>
                  </a:lnTo>
                  <a:lnTo>
                    <a:pt x="1013" y="675"/>
                  </a:lnTo>
                  <a:lnTo>
                    <a:pt x="788" y="731"/>
                  </a:lnTo>
                  <a:lnTo>
                    <a:pt x="900" y="618"/>
                  </a:lnTo>
                  <a:lnTo>
                    <a:pt x="900" y="450"/>
                  </a:lnTo>
                  <a:lnTo>
                    <a:pt x="900" y="169"/>
                  </a:lnTo>
                  <a:lnTo>
                    <a:pt x="900" y="56"/>
                  </a:lnTo>
                  <a:lnTo>
                    <a:pt x="844" y="0"/>
                  </a:lnTo>
                  <a:close/>
                </a:path>
              </a:pathLst>
            </a:custGeom>
            <a:solidFill>
              <a:srgbClr val="A09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8" name="Google Shape;21388;p41"/>
            <p:cNvSpPr/>
            <p:nvPr/>
          </p:nvSpPr>
          <p:spPr>
            <a:xfrm>
              <a:off x="887300" y="1075075"/>
              <a:ext cx="29525" cy="44975"/>
            </a:xfrm>
            <a:custGeom>
              <a:avLst/>
              <a:gdLst/>
              <a:ahLst/>
              <a:cxnLst/>
              <a:rect l="l" t="t" r="r" b="b"/>
              <a:pathLst>
                <a:path w="1181" h="1799" extrusionOk="0">
                  <a:moveTo>
                    <a:pt x="1012" y="0"/>
                  </a:moveTo>
                  <a:lnTo>
                    <a:pt x="843" y="113"/>
                  </a:lnTo>
                  <a:lnTo>
                    <a:pt x="787" y="169"/>
                  </a:lnTo>
                  <a:lnTo>
                    <a:pt x="731" y="225"/>
                  </a:lnTo>
                  <a:lnTo>
                    <a:pt x="506" y="225"/>
                  </a:lnTo>
                  <a:lnTo>
                    <a:pt x="393" y="281"/>
                  </a:lnTo>
                  <a:lnTo>
                    <a:pt x="337" y="394"/>
                  </a:lnTo>
                  <a:lnTo>
                    <a:pt x="393" y="562"/>
                  </a:lnTo>
                  <a:lnTo>
                    <a:pt x="393" y="675"/>
                  </a:lnTo>
                  <a:lnTo>
                    <a:pt x="562" y="675"/>
                  </a:lnTo>
                  <a:lnTo>
                    <a:pt x="506" y="787"/>
                  </a:lnTo>
                  <a:lnTo>
                    <a:pt x="337" y="843"/>
                  </a:lnTo>
                  <a:lnTo>
                    <a:pt x="450" y="956"/>
                  </a:lnTo>
                  <a:lnTo>
                    <a:pt x="562" y="1012"/>
                  </a:lnTo>
                  <a:lnTo>
                    <a:pt x="618" y="1068"/>
                  </a:lnTo>
                  <a:lnTo>
                    <a:pt x="506" y="1124"/>
                  </a:lnTo>
                  <a:lnTo>
                    <a:pt x="393" y="1068"/>
                  </a:lnTo>
                  <a:lnTo>
                    <a:pt x="337" y="1124"/>
                  </a:lnTo>
                  <a:lnTo>
                    <a:pt x="281" y="1180"/>
                  </a:lnTo>
                  <a:lnTo>
                    <a:pt x="225" y="1293"/>
                  </a:lnTo>
                  <a:lnTo>
                    <a:pt x="169" y="1293"/>
                  </a:lnTo>
                  <a:lnTo>
                    <a:pt x="56" y="1349"/>
                  </a:lnTo>
                  <a:lnTo>
                    <a:pt x="0" y="1349"/>
                  </a:lnTo>
                  <a:lnTo>
                    <a:pt x="0" y="1405"/>
                  </a:lnTo>
                  <a:lnTo>
                    <a:pt x="56" y="1461"/>
                  </a:lnTo>
                  <a:lnTo>
                    <a:pt x="112" y="1518"/>
                  </a:lnTo>
                  <a:lnTo>
                    <a:pt x="169" y="1518"/>
                  </a:lnTo>
                  <a:lnTo>
                    <a:pt x="225" y="1574"/>
                  </a:lnTo>
                  <a:lnTo>
                    <a:pt x="393" y="1686"/>
                  </a:lnTo>
                  <a:lnTo>
                    <a:pt x="393" y="1518"/>
                  </a:lnTo>
                  <a:lnTo>
                    <a:pt x="450" y="1405"/>
                  </a:lnTo>
                  <a:lnTo>
                    <a:pt x="506" y="1293"/>
                  </a:lnTo>
                  <a:lnTo>
                    <a:pt x="562" y="1461"/>
                  </a:lnTo>
                  <a:lnTo>
                    <a:pt x="618" y="1518"/>
                  </a:lnTo>
                  <a:lnTo>
                    <a:pt x="731" y="1630"/>
                  </a:lnTo>
                  <a:lnTo>
                    <a:pt x="843" y="1743"/>
                  </a:lnTo>
                  <a:lnTo>
                    <a:pt x="899" y="1799"/>
                  </a:lnTo>
                  <a:lnTo>
                    <a:pt x="1012" y="1743"/>
                  </a:lnTo>
                  <a:lnTo>
                    <a:pt x="1124" y="1630"/>
                  </a:lnTo>
                  <a:lnTo>
                    <a:pt x="1180" y="56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9C8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9" name="Google Shape;21389;p41"/>
            <p:cNvSpPr/>
            <p:nvPr/>
          </p:nvSpPr>
          <p:spPr>
            <a:xfrm>
              <a:off x="857775" y="1441800"/>
              <a:ext cx="42175" cy="30950"/>
            </a:xfrm>
            <a:custGeom>
              <a:avLst/>
              <a:gdLst/>
              <a:ahLst/>
              <a:cxnLst/>
              <a:rect l="l" t="t" r="r" b="b"/>
              <a:pathLst>
                <a:path w="1687" h="1238" extrusionOk="0">
                  <a:moveTo>
                    <a:pt x="1293" y="1"/>
                  </a:moveTo>
                  <a:lnTo>
                    <a:pt x="1237" y="57"/>
                  </a:lnTo>
                  <a:lnTo>
                    <a:pt x="1125" y="226"/>
                  </a:lnTo>
                  <a:lnTo>
                    <a:pt x="1012" y="169"/>
                  </a:lnTo>
                  <a:lnTo>
                    <a:pt x="900" y="113"/>
                  </a:lnTo>
                  <a:lnTo>
                    <a:pt x="844" y="113"/>
                  </a:lnTo>
                  <a:lnTo>
                    <a:pt x="731" y="169"/>
                  </a:lnTo>
                  <a:lnTo>
                    <a:pt x="731" y="226"/>
                  </a:lnTo>
                  <a:lnTo>
                    <a:pt x="788" y="338"/>
                  </a:lnTo>
                  <a:lnTo>
                    <a:pt x="675" y="394"/>
                  </a:lnTo>
                  <a:lnTo>
                    <a:pt x="338" y="507"/>
                  </a:lnTo>
                  <a:lnTo>
                    <a:pt x="338" y="731"/>
                  </a:lnTo>
                  <a:lnTo>
                    <a:pt x="282" y="844"/>
                  </a:lnTo>
                  <a:lnTo>
                    <a:pt x="169" y="900"/>
                  </a:lnTo>
                  <a:lnTo>
                    <a:pt x="57" y="1013"/>
                  </a:lnTo>
                  <a:lnTo>
                    <a:pt x="1" y="1125"/>
                  </a:lnTo>
                  <a:lnTo>
                    <a:pt x="226" y="1069"/>
                  </a:lnTo>
                  <a:lnTo>
                    <a:pt x="394" y="1013"/>
                  </a:lnTo>
                  <a:lnTo>
                    <a:pt x="507" y="1013"/>
                  </a:lnTo>
                  <a:lnTo>
                    <a:pt x="450" y="1181"/>
                  </a:lnTo>
                  <a:lnTo>
                    <a:pt x="563" y="1237"/>
                  </a:lnTo>
                  <a:lnTo>
                    <a:pt x="619" y="1237"/>
                  </a:lnTo>
                  <a:lnTo>
                    <a:pt x="788" y="1181"/>
                  </a:lnTo>
                  <a:lnTo>
                    <a:pt x="788" y="1069"/>
                  </a:lnTo>
                  <a:lnTo>
                    <a:pt x="1125" y="1069"/>
                  </a:lnTo>
                  <a:lnTo>
                    <a:pt x="1293" y="1125"/>
                  </a:lnTo>
                  <a:lnTo>
                    <a:pt x="1687" y="1125"/>
                  </a:lnTo>
                  <a:lnTo>
                    <a:pt x="1687" y="1"/>
                  </a:lnTo>
                  <a:lnTo>
                    <a:pt x="1631" y="57"/>
                  </a:lnTo>
                  <a:lnTo>
                    <a:pt x="1574" y="113"/>
                  </a:lnTo>
                  <a:lnTo>
                    <a:pt x="1518" y="169"/>
                  </a:lnTo>
                  <a:lnTo>
                    <a:pt x="1462" y="113"/>
                  </a:lnTo>
                  <a:lnTo>
                    <a:pt x="1406" y="57"/>
                  </a:lnTo>
                  <a:lnTo>
                    <a:pt x="1293" y="1"/>
                  </a:lnTo>
                  <a:close/>
                </a:path>
              </a:pathLst>
            </a:custGeom>
            <a:solidFill>
              <a:srgbClr val="9F9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0" name="Google Shape;21390;p41"/>
            <p:cNvSpPr/>
            <p:nvPr/>
          </p:nvSpPr>
          <p:spPr>
            <a:xfrm>
              <a:off x="654025" y="1506450"/>
              <a:ext cx="43600" cy="64650"/>
            </a:xfrm>
            <a:custGeom>
              <a:avLst/>
              <a:gdLst/>
              <a:ahLst/>
              <a:cxnLst/>
              <a:rect l="l" t="t" r="r" b="b"/>
              <a:pathLst>
                <a:path w="1744" h="2586" extrusionOk="0">
                  <a:moveTo>
                    <a:pt x="113" y="0"/>
                  </a:moveTo>
                  <a:lnTo>
                    <a:pt x="1" y="1462"/>
                  </a:lnTo>
                  <a:lnTo>
                    <a:pt x="113" y="1462"/>
                  </a:lnTo>
                  <a:lnTo>
                    <a:pt x="282" y="1518"/>
                  </a:lnTo>
                  <a:lnTo>
                    <a:pt x="338" y="1574"/>
                  </a:lnTo>
                  <a:lnTo>
                    <a:pt x="394" y="1630"/>
                  </a:lnTo>
                  <a:lnTo>
                    <a:pt x="394" y="1686"/>
                  </a:lnTo>
                  <a:lnTo>
                    <a:pt x="451" y="1743"/>
                  </a:lnTo>
                  <a:lnTo>
                    <a:pt x="619" y="1686"/>
                  </a:lnTo>
                  <a:lnTo>
                    <a:pt x="732" y="1630"/>
                  </a:lnTo>
                  <a:lnTo>
                    <a:pt x="732" y="1911"/>
                  </a:lnTo>
                  <a:lnTo>
                    <a:pt x="732" y="1967"/>
                  </a:lnTo>
                  <a:lnTo>
                    <a:pt x="844" y="1967"/>
                  </a:lnTo>
                  <a:lnTo>
                    <a:pt x="900" y="2024"/>
                  </a:lnTo>
                  <a:lnTo>
                    <a:pt x="900" y="2136"/>
                  </a:lnTo>
                  <a:lnTo>
                    <a:pt x="900" y="2305"/>
                  </a:lnTo>
                  <a:lnTo>
                    <a:pt x="956" y="2361"/>
                  </a:lnTo>
                  <a:lnTo>
                    <a:pt x="1069" y="2417"/>
                  </a:lnTo>
                  <a:lnTo>
                    <a:pt x="1069" y="2530"/>
                  </a:lnTo>
                  <a:lnTo>
                    <a:pt x="1237" y="2586"/>
                  </a:lnTo>
                  <a:lnTo>
                    <a:pt x="1350" y="2530"/>
                  </a:lnTo>
                  <a:lnTo>
                    <a:pt x="1687" y="2305"/>
                  </a:lnTo>
                  <a:lnTo>
                    <a:pt x="1743" y="2248"/>
                  </a:lnTo>
                  <a:lnTo>
                    <a:pt x="1687" y="2192"/>
                  </a:lnTo>
                  <a:lnTo>
                    <a:pt x="1631" y="2080"/>
                  </a:lnTo>
                  <a:lnTo>
                    <a:pt x="1518" y="1967"/>
                  </a:lnTo>
                  <a:lnTo>
                    <a:pt x="1462" y="1911"/>
                  </a:lnTo>
                  <a:lnTo>
                    <a:pt x="1406" y="1855"/>
                  </a:lnTo>
                  <a:lnTo>
                    <a:pt x="1406" y="1630"/>
                  </a:lnTo>
                  <a:lnTo>
                    <a:pt x="1350" y="1574"/>
                  </a:lnTo>
                  <a:lnTo>
                    <a:pt x="1294" y="1462"/>
                  </a:lnTo>
                  <a:lnTo>
                    <a:pt x="1237" y="1349"/>
                  </a:lnTo>
                  <a:lnTo>
                    <a:pt x="1069" y="1293"/>
                  </a:lnTo>
                  <a:lnTo>
                    <a:pt x="675" y="1293"/>
                  </a:lnTo>
                  <a:lnTo>
                    <a:pt x="788" y="1068"/>
                  </a:lnTo>
                  <a:lnTo>
                    <a:pt x="788" y="956"/>
                  </a:lnTo>
                  <a:lnTo>
                    <a:pt x="732" y="843"/>
                  </a:lnTo>
                  <a:lnTo>
                    <a:pt x="451" y="787"/>
                  </a:lnTo>
                  <a:lnTo>
                    <a:pt x="338" y="787"/>
                  </a:lnTo>
                  <a:lnTo>
                    <a:pt x="282" y="731"/>
                  </a:lnTo>
                  <a:lnTo>
                    <a:pt x="282" y="675"/>
                  </a:lnTo>
                  <a:lnTo>
                    <a:pt x="282" y="562"/>
                  </a:lnTo>
                  <a:lnTo>
                    <a:pt x="226" y="506"/>
                  </a:lnTo>
                  <a:lnTo>
                    <a:pt x="113" y="394"/>
                  </a:lnTo>
                  <a:lnTo>
                    <a:pt x="170" y="225"/>
                  </a:lnTo>
                  <a:lnTo>
                    <a:pt x="113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B9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1" name="Google Shape;21391;p41"/>
            <p:cNvSpPr/>
            <p:nvPr/>
          </p:nvSpPr>
          <p:spPr>
            <a:xfrm>
              <a:off x="897125" y="879750"/>
              <a:ext cx="29525" cy="42175"/>
            </a:xfrm>
            <a:custGeom>
              <a:avLst/>
              <a:gdLst/>
              <a:ahLst/>
              <a:cxnLst/>
              <a:rect l="l" t="t" r="r" b="b"/>
              <a:pathLst>
                <a:path w="1181" h="1687" extrusionOk="0">
                  <a:moveTo>
                    <a:pt x="1125" y="1"/>
                  </a:moveTo>
                  <a:lnTo>
                    <a:pt x="1012" y="57"/>
                  </a:lnTo>
                  <a:lnTo>
                    <a:pt x="0" y="1012"/>
                  </a:lnTo>
                  <a:lnTo>
                    <a:pt x="0" y="1349"/>
                  </a:lnTo>
                  <a:lnTo>
                    <a:pt x="0" y="1518"/>
                  </a:lnTo>
                  <a:lnTo>
                    <a:pt x="113" y="1687"/>
                  </a:lnTo>
                  <a:lnTo>
                    <a:pt x="394" y="1687"/>
                  </a:lnTo>
                  <a:lnTo>
                    <a:pt x="450" y="1631"/>
                  </a:lnTo>
                  <a:lnTo>
                    <a:pt x="506" y="1574"/>
                  </a:lnTo>
                  <a:lnTo>
                    <a:pt x="563" y="1518"/>
                  </a:lnTo>
                  <a:lnTo>
                    <a:pt x="619" y="1462"/>
                  </a:lnTo>
                  <a:lnTo>
                    <a:pt x="619" y="1406"/>
                  </a:lnTo>
                  <a:lnTo>
                    <a:pt x="563" y="1349"/>
                  </a:lnTo>
                  <a:lnTo>
                    <a:pt x="338" y="1462"/>
                  </a:lnTo>
                  <a:lnTo>
                    <a:pt x="225" y="1462"/>
                  </a:lnTo>
                  <a:lnTo>
                    <a:pt x="225" y="1349"/>
                  </a:lnTo>
                  <a:lnTo>
                    <a:pt x="282" y="1293"/>
                  </a:lnTo>
                  <a:lnTo>
                    <a:pt x="450" y="1237"/>
                  </a:lnTo>
                  <a:lnTo>
                    <a:pt x="450" y="1181"/>
                  </a:lnTo>
                  <a:lnTo>
                    <a:pt x="394" y="1181"/>
                  </a:lnTo>
                  <a:lnTo>
                    <a:pt x="394" y="1125"/>
                  </a:lnTo>
                  <a:lnTo>
                    <a:pt x="394" y="1068"/>
                  </a:lnTo>
                  <a:lnTo>
                    <a:pt x="450" y="1068"/>
                  </a:lnTo>
                  <a:lnTo>
                    <a:pt x="619" y="1181"/>
                  </a:lnTo>
                  <a:lnTo>
                    <a:pt x="731" y="1293"/>
                  </a:lnTo>
                  <a:lnTo>
                    <a:pt x="787" y="1406"/>
                  </a:lnTo>
                  <a:lnTo>
                    <a:pt x="844" y="1462"/>
                  </a:lnTo>
                  <a:lnTo>
                    <a:pt x="1068" y="1406"/>
                  </a:lnTo>
                  <a:lnTo>
                    <a:pt x="1125" y="169"/>
                  </a:lnTo>
                  <a:lnTo>
                    <a:pt x="1181" y="57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rgbClr val="B094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2" name="Google Shape;21392;p41"/>
            <p:cNvSpPr/>
            <p:nvPr/>
          </p:nvSpPr>
          <p:spPr>
            <a:xfrm>
              <a:off x="815625" y="1603400"/>
              <a:ext cx="71700" cy="71675"/>
            </a:xfrm>
            <a:custGeom>
              <a:avLst/>
              <a:gdLst/>
              <a:ahLst/>
              <a:cxnLst/>
              <a:rect l="l" t="t" r="r" b="b"/>
              <a:pathLst>
                <a:path w="2868" h="2867" extrusionOk="0">
                  <a:moveTo>
                    <a:pt x="394" y="0"/>
                  </a:moveTo>
                  <a:lnTo>
                    <a:pt x="282" y="57"/>
                  </a:lnTo>
                  <a:lnTo>
                    <a:pt x="57" y="225"/>
                  </a:lnTo>
                  <a:lnTo>
                    <a:pt x="1" y="281"/>
                  </a:lnTo>
                  <a:lnTo>
                    <a:pt x="57" y="450"/>
                  </a:lnTo>
                  <a:lnTo>
                    <a:pt x="113" y="563"/>
                  </a:lnTo>
                  <a:lnTo>
                    <a:pt x="225" y="787"/>
                  </a:lnTo>
                  <a:lnTo>
                    <a:pt x="394" y="956"/>
                  </a:lnTo>
                  <a:lnTo>
                    <a:pt x="787" y="1349"/>
                  </a:lnTo>
                  <a:lnTo>
                    <a:pt x="956" y="1574"/>
                  </a:lnTo>
                  <a:lnTo>
                    <a:pt x="1125" y="1630"/>
                  </a:lnTo>
                  <a:lnTo>
                    <a:pt x="1237" y="1743"/>
                  </a:lnTo>
                  <a:lnTo>
                    <a:pt x="1406" y="2080"/>
                  </a:lnTo>
                  <a:lnTo>
                    <a:pt x="1631" y="2417"/>
                  </a:lnTo>
                  <a:lnTo>
                    <a:pt x="1912" y="2642"/>
                  </a:lnTo>
                  <a:lnTo>
                    <a:pt x="2136" y="2867"/>
                  </a:lnTo>
                  <a:lnTo>
                    <a:pt x="2193" y="2867"/>
                  </a:lnTo>
                  <a:lnTo>
                    <a:pt x="2249" y="2811"/>
                  </a:lnTo>
                  <a:lnTo>
                    <a:pt x="2305" y="2755"/>
                  </a:lnTo>
                  <a:lnTo>
                    <a:pt x="2361" y="2698"/>
                  </a:lnTo>
                  <a:lnTo>
                    <a:pt x="2417" y="2698"/>
                  </a:lnTo>
                  <a:lnTo>
                    <a:pt x="2530" y="2755"/>
                  </a:lnTo>
                  <a:lnTo>
                    <a:pt x="2698" y="2755"/>
                  </a:lnTo>
                  <a:lnTo>
                    <a:pt x="2755" y="2698"/>
                  </a:lnTo>
                  <a:lnTo>
                    <a:pt x="2867" y="2586"/>
                  </a:lnTo>
                  <a:lnTo>
                    <a:pt x="2867" y="2474"/>
                  </a:lnTo>
                  <a:lnTo>
                    <a:pt x="2755" y="2417"/>
                  </a:lnTo>
                  <a:lnTo>
                    <a:pt x="2698" y="2361"/>
                  </a:lnTo>
                  <a:lnTo>
                    <a:pt x="2586" y="2361"/>
                  </a:lnTo>
                  <a:lnTo>
                    <a:pt x="2474" y="2417"/>
                  </a:lnTo>
                  <a:lnTo>
                    <a:pt x="2361" y="2417"/>
                  </a:lnTo>
                  <a:lnTo>
                    <a:pt x="2249" y="2361"/>
                  </a:lnTo>
                  <a:lnTo>
                    <a:pt x="2080" y="2249"/>
                  </a:lnTo>
                  <a:lnTo>
                    <a:pt x="1912" y="2192"/>
                  </a:lnTo>
                  <a:lnTo>
                    <a:pt x="1855" y="2136"/>
                  </a:lnTo>
                  <a:lnTo>
                    <a:pt x="1799" y="2024"/>
                  </a:lnTo>
                  <a:lnTo>
                    <a:pt x="1799" y="1911"/>
                  </a:lnTo>
                  <a:lnTo>
                    <a:pt x="1743" y="1855"/>
                  </a:lnTo>
                  <a:lnTo>
                    <a:pt x="1687" y="1743"/>
                  </a:lnTo>
                  <a:lnTo>
                    <a:pt x="1574" y="1743"/>
                  </a:lnTo>
                  <a:lnTo>
                    <a:pt x="1462" y="1518"/>
                  </a:lnTo>
                  <a:lnTo>
                    <a:pt x="1350" y="1293"/>
                  </a:lnTo>
                  <a:lnTo>
                    <a:pt x="1181" y="1181"/>
                  </a:lnTo>
                  <a:lnTo>
                    <a:pt x="1068" y="1012"/>
                  </a:lnTo>
                  <a:lnTo>
                    <a:pt x="956" y="844"/>
                  </a:lnTo>
                  <a:lnTo>
                    <a:pt x="956" y="675"/>
                  </a:lnTo>
                  <a:lnTo>
                    <a:pt x="900" y="450"/>
                  </a:lnTo>
                  <a:lnTo>
                    <a:pt x="787" y="281"/>
                  </a:lnTo>
                  <a:lnTo>
                    <a:pt x="506" y="57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9B9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3" name="Google Shape;21393;p41"/>
            <p:cNvSpPr/>
            <p:nvPr/>
          </p:nvSpPr>
          <p:spPr>
            <a:xfrm>
              <a:off x="699000" y="1652575"/>
              <a:ext cx="37975" cy="42175"/>
            </a:xfrm>
            <a:custGeom>
              <a:avLst/>
              <a:gdLst/>
              <a:ahLst/>
              <a:cxnLst/>
              <a:rect l="l" t="t" r="r" b="b"/>
              <a:pathLst>
                <a:path w="1519" h="1687" extrusionOk="0">
                  <a:moveTo>
                    <a:pt x="0" y="1"/>
                  </a:moveTo>
                  <a:lnTo>
                    <a:pt x="225" y="563"/>
                  </a:lnTo>
                  <a:lnTo>
                    <a:pt x="338" y="844"/>
                  </a:lnTo>
                  <a:lnTo>
                    <a:pt x="450" y="1069"/>
                  </a:lnTo>
                  <a:lnTo>
                    <a:pt x="563" y="1237"/>
                  </a:lnTo>
                  <a:lnTo>
                    <a:pt x="563" y="1406"/>
                  </a:lnTo>
                  <a:lnTo>
                    <a:pt x="675" y="1574"/>
                  </a:lnTo>
                  <a:lnTo>
                    <a:pt x="787" y="1687"/>
                  </a:lnTo>
                  <a:lnTo>
                    <a:pt x="956" y="1462"/>
                  </a:lnTo>
                  <a:lnTo>
                    <a:pt x="1293" y="956"/>
                  </a:lnTo>
                  <a:lnTo>
                    <a:pt x="1518" y="450"/>
                  </a:lnTo>
                  <a:lnTo>
                    <a:pt x="1462" y="338"/>
                  </a:lnTo>
                  <a:lnTo>
                    <a:pt x="1293" y="282"/>
                  </a:lnTo>
                  <a:lnTo>
                    <a:pt x="956" y="282"/>
                  </a:lnTo>
                  <a:lnTo>
                    <a:pt x="619" y="338"/>
                  </a:lnTo>
                  <a:lnTo>
                    <a:pt x="450" y="338"/>
                  </a:lnTo>
                  <a:lnTo>
                    <a:pt x="338" y="169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D5CA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4" name="Google Shape;21394;p41"/>
            <p:cNvSpPr/>
            <p:nvPr/>
          </p:nvSpPr>
          <p:spPr>
            <a:xfrm>
              <a:off x="877450" y="1121425"/>
              <a:ext cx="36550" cy="35175"/>
            </a:xfrm>
            <a:custGeom>
              <a:avLst/>
              <a:gdLst/>
              <a:ahLst/>
              <a:cxnLst/>
              <a:rect l="l" t="t" r="r" b="b"/>
              <a:pathLst>
                <a:path w="1462" h="1407" extrusionOk="0">
                  <a:moveTo>
                    <a:pt x="113" y="1"/>
                  </a:moveTo>
                  <a:lnTo>
                    <a:pt x="57" y="113"/>
                  </a:lnTo>
                  <a:lnTo>
                    <a:pt x="1" y="226"/>
                  </a:lnTo>
                  <a:lnTo>
                    <a:pt x="1" y="338"/>
                  </a:lnTo>
                  <a:lnTo>
                    <a:pt x="113" y="507"/>
                  </a:lnTo>
                  <a:lnTo>
                    <a:pt x="169" y="563"/>
                  </a:lnTo>
                  <a:lnTo>
                    <a:pt x="225" y="563"/>
                  </a:lnTo>
                  <a:lnTo>
                    <a:pt x="338" y="619"/>
                  </a:lnTo>
                  <a:lnTo>
                    <a:pt x="394" y="675"/>
                  </a:lnTo>
                  <a:lnTo>
                    <a:pt x="394" y="732"/>
                  </a:lnTo>
                  <a:lnTo>
                    <a:pt x="282" y="788"/>
                  </a:lnTo>
                  <a:lnTo>
                    <a:pt x="225" y="844"/>
                  </a:lnTo>
                  <a:lnTo>
                    <a:pt x="225" y="900"/>
                  </a:lnTo>
                  <a:lnTo>
                    <a:pt x="282" y="900"/>
                  </a:lnTo>
                  <a:lnTo>
                    <a:pt x="450" y="956"/>
                  </a:lnTo>
                  <a:lnTo>
                    <a:pt x="563" y="1013"/>
                  </a:lnTo>
                  <a:lnTo>
                    <a:pt x="619" y="1125"/>
                  </a:lnTo>
                  <a:lnTo>
                    <a:pt x="675" y="1294"/>
                  </a:lnTo>
                  <a:lnTo>
                    <a:pt x="675" y="1350"/>
                  </a:lnTo>
                  <a:lnTo>
                    <a:pt x="731" y="1406"/>
                  </a:lnTo>
                  <a:lnTo>
                    <a:pt x="787" y="1406"/>
                  </a:lnTo>
                  <a:lnTo>
                    <a:pt x="844" y="1350"/>
                  </a:lnTo>
                  <a:lnTo>
                    <a:pt x="844" y="1294"/>
                  </a:lnTo>
                  <a:lnTo>
                    <a:pt x="787" y="1237"/>
                  </a:lnTo>
                  <a:lnTo>
                    <a:pt x="844" y="1181"/>
                  </a:lnTo>
                  <a:lnTo>
                    <a:pt x="900" y="1237"/>
                  </a:lnTo>
                  <a:lnTo>
                    <a:pt x="1125" y="1294"/>
                  </a:lnTo>
                  <a:lnTo>
                    <a:pt x="1181" y="1237"/>
                  </a:lnTo>
                  <a:lnTo>
                    <a:pt x="1293" y="1181"/>
                  </a:lnTo>
                  <a:lnTo>
                    <a:pt x="1350" y="1181"/>
                  </a:lnTo>
                  <a:lnTo>
                    <a:pt x="1462" y="1237"/>
                  </a:lnTo>
                  <a:lnTo>
                    <a:pt x="1462" y="900"/>
                  </a:lnTo>
                  <a:lnTo>
                    <a:pt x="1462" y="563"/>
                  </a:lnTo>
                  <a:lnTo>
                    <a:pt x="1350" y="619"/>
                  </a:lnTo>
                  <a:lnTo>
                    <a:pt x="1293" y="675"/>
                  </a:lnTo>
                  <a:lnTo>
                    <a:pt x="1237" y="619"/>
                  </a:lnTo>
                  <a:lnTo>
                    <a:pt x="1237" y="563"/>
                  </a:lnTo>
                  <a:lnTo>
                    <a:pt x="1350" y="507"/>
                  </a:lnTo>
                  <a:lnTo>
                    <a:pt x="1350" y="451"/>
                  </a:lnTo>
                  <a:lnTo>
                    <a:pt x="1293" y="394"/>
                  </a:lnTo>
                  <a:lnTo>
                    <a:pt x="1125" y="394"/>
                  </a:lnTo>
                  <a:lnTo>
                    <a:pt x="1069" y="451"/>
                  </a:lnTo>
                  <a:lnTo>
                    <a:pt x="1012" y="507"/>
                  </a:lnTo>
                  <a:lnTo>
                    <a:pt x="1012" y="563"/>
                  </a:lnTo>
                  <a:lnTo>
                    <a:pt x="1069" y="732"/>
                  </a:lnTo>
                  <a:lnTo>
                    <a:pt x="1069" y="788"/>
                  </a:lnTo>
                  <a:lnTo>
                    <a:pt x="844" y="788"/>
                  </a:lnTo>
                  <a:lnTo>
                    <a:pt x="731" y="844"/>
                  </a:lnTo>
                  <a:lnTo>
                    <a:pt x="675" y="788"/>
                  </a:lnTo>
                  <a:lnTo>
                    <a:pt x="619" y="732"/>
                  </a:lnTo>
                  <a:lnTo>
                    <a:pt x="619" y="619"/>
                  </a:lnTo>
                  <a:lnTo>
                    <a:pt x="619" y="507"/>
                  </a:lnTo>
                  <a:lnTo>
                    <a:pt x="563" y="451"/>
                  </a:lnTo>
                  <a:lnTo>
                    <a:pt x="450" y="451"/>
                  </a:lnTo>
                  <a:lnTo>
                    <a:pt x="394" y="394"/>
                  </a:lnTo>
                  <a:lnTo>
                    <a:pt x="394" y="282"/>
                  </a:lnTo>
                  <a:lnTo>
                    <a:pt x="506" y="338"/>
                  </a:lnTo>
                  <a:lnTo>
                    <a:pt x="619" y="338"/>
                  </a:lnTo>
                  <a:lnTo>
                    <a:pt x="900" y="394"/>
                  </a:lnTo>
                  <a:lnTo>
                    <a:pt x="956" y="338"/>
                  </a:lnTo>
                  <a:lnTo>
                    <a:pt x="956" y="282"/>
                  </a:lnTo>
                  <a:lnTo>
                    <a:pt x="956" y="226"/>
                  </a:lnTo>
                  <a:lnTo>
                    <a:pt x="900" y="226"/>
                  </a:lnTo>
                  <a:lnTo>
                    <a:pt x="675" y="170"/>
                  </a:lnTo>
                  <a:lnTo>
                    <a:pt x="506" y="113"/>
                  </a:lnTo>
                  <a:lnTo>
                    <a:pt x="394" y="5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9686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5" name="Google Shape;21395;p41"/>
            <p:cNvSpPr/>
            <p:nvPr/>
          </p:nvSpPr>
          <p:spPr>
            <a:xfrm>
              <a:off x="890100" y="986550"/>
              <a:ext cx="30925" cy="47800"/>
            </a:xfrm>
            <a:custGeom>
              <a:avLst/>
              <a:gdLst/>
              <a:ahLst/>
              <a:cxnLst/>
              <a:rect l="l" t="t" r="r" b="b"/>
              <a:pathLst>
                <a:path w="1237" h="1912" extrusionOk="0">
                  <a:moveTo>
                    <a:pt x="1237" y="0"/>
                  </a:moveTo>
                  <a:lnTo>
                    <a:pt x="1181" y="56"/>
                  </a:lnTo>
                  <a:lnTo>
                    <a:pt x="1181" y="169"/>
                  </a:lnTo>
                  <a:lnTo>
                    <a:pt x="1125" y="562"/>
                  </a:lnTo>
                  <a:lnTo>
                    <a:pt x="1125" y="618"/>
                  </a:lnTo>
                  <a:lnTo>
                    <a:pt x="1068" y="675"/>
                  </a:lnTo>
                  <a:lnTo>
                    <a:pt x="1012" y="618"/>
                  </a:lnTo>
                  <a:lnTo>
                    <a:pt x="956" y="618"/>
                  </a:lnTo>
                  <a:lnTo>
                    <a:pt x="844" y="506"/>
                  </a:lnTo>
                  <a:lnTo>
                    <a:pt x="731" y="506"/>
                  </a:lnTo>
                  <a:lnTo>
                    <a:pt x="675" y="618"/>
                  </a:lnTo>
                  <a:lnTo>
                    <a:pt x="563" y="843"/>
                  </a:lnTo>
                  <a:lnTo>
                    <a:pt x="506" y="899"/>
                  </a:lnTo>
                  <a:lnTo>
                    <a:pt x="394" y="899"/>
                  </a:lnTo>
                  <a:lnTo>
                    <a:pt x="338" y="843"/>
                  </a:lnTo>
                  <a:lnTo>
                    <a:pt x="338" y="731"/>
                  </a:lnTo>
                  <a:lnTo>
                    <a:pt x="225" y="731"/>
                  </a:lnTo>
                  <a:lnTo>
                    <a:pt x="169" y="675"/>
                  </a:lnTo>
                  <a:lnTo>
                    <a:pt x="113" y="618"/>
                  </a:lnTo>
                  <a:lnTo>
                    <a:pt x="57" y="675"/>
                  </a:lnTo>
                  <a:lnTo>
                    <a:pt x="0" y="787"/>
                  </a:lnTo>
                  <a:lnTo>
                    <a:pt x="0" y="956"/>
                  </a:lnTo>
                  <a:lnTo>
                    <a:pt x="169" y="1181"/>
                  </a:lnTo>
                  <a:lnTo>
                    <a:pt x="169" y="1237"/>
                  </a:lnTo>
                  <a:lnTo>
                    <a:pt x="169" y="1405"/>
                  </a:lnTo>
                  <a:lnTo>
                    <a:pt x="169" y="1574"/>
                  </a:lnTo>
                  <a:lnTo>
                    <a:pt x="225" y="1743"/>
                  </a:lnTo>
                  <a:lnTo>
                    <a:pt x="338" y="1855"/>
                  </a:lnTo>
                  <a:lnTo>
                    <a:pt x="394" y="1911"/>
                  </a:lnTo>
                  <a:lnTo>
                    <a:pt x="506" y="1911"/>
                  </a:lnTo>
                  <a:lnTo>
                    <a:pt x="619" y="1686"/>
                  </a:lnTo>
                  <a:lnTo>
                    <a:pt x="675" y="1462"/>
                  </a:lnTo>
                  <a:lnTo>
                    <a:pt x="787" y="1574"/>
                  </a:lnTo>
                  <a:lnTo>
                    <a:pt x="900" y="1574"/>
                  </a:lnTo>
                  <a:lnTo>
                    <a:pt x="1068" y="1518"/>
                  </a:lnTo>
                  <a:lnTo>
                    <a:pt x="1181" y="1405"/>
                  </a:lnTo>
                  <a:lnTo>
                    <a:pt x="1237" y="0"/>
                  </a:lnTo>
                  <a:close/>
                </a:path>
              </a:pathLst>
            </a:custGeom>
            <a:solidFill>
              <a:srgbClr val="A09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6" name="Google Shape;21396;p41"/>
            <p:cNvSpPr/>
            <p:nvPr/>
          </p:nvSpPr>
          <p:spPr>
            <a:xfrm>
              <a:off x="697600" y="1645550"/>
              <a:ext cx="44975" cy="19700"/>
            </a:xfrm>
            <a:custGeom>
              <a:avLst/>
              <a:gdLst/>
              <a:ahLst/>
              <a:cxnLst/>
              <a:rect l="l" t="t" r="r" b="b"/>
              <a:pathLst>
                <a:path w="1799" h="788" extrusionOk="0">
                  <a:moveTo>
                    <a:pt x="731" y="1"/>
                  </a:moveTo>
                  <a:lnTo>
                    <a:pt x="450" y="57"/>
                  </a:lnTo>
                  <a:lnTo>
                    <a:pt x="225" y="113"/>
                  </a:lnTo>
                  <a:lnTo>
                    <a:pt x="0" y="169"/>
                  </a:lnTo>
                  <a:lnTo>
                    <a:pt x="56" y="282"/>
                  </a:lnTo>
                  <a:lnTo>
                    <a:pt x="338" y="563"/>
                  </a:lnTo>
                  <a:lnTo>
                    <a:pt x="675" y="788"/>
                  </a:lnTo>
                  <a:lnTo>
                    <a:pt x="843" y="675"/>
                  </a:lnTo>
                  <a:lnTo>
                    <a:pt x="956" y="619"/>
                  </a:lnTo>
                  <a:lnTo>
                    <a:pt x="1068" y="619"/>
                  </a:lnTo>
                  <a:lnTo>
                    <a:pt x="1124" y="675"/>
                  </a:lnTo>
                  <a:lnTo>
                    <a:pt x="1405" y="675"/>
                  </a:lnTo>
                  <a:lnTo>
                    <a:pt x="1574" y="731"/>
                  </a:lnTo>
                  <a:lnTo>
                    <a:pt x="1630" y="675"/>
                  </a:lnTo>
                  <a:lnTo>
                    <a:pt x="1799" y="338"/>
                  </a:lnTo>
                  <a:lnTo>
                    <a:pt x="1799" y="282"/>
                  </a:lnTo>
                  <a:lnTo>
                    <a:pt x="1743" y="169"/>
                  </a:lnTo>
                  <a:lnTo>
                    <a:pt x="1686" y="113"/>
                  </a:lnTo>
                  <a:lnTo>
                    <a:pt x="1462" y="57"/>
                  </a:lnTo>
                  <a:lnTo>
                    <a:pt x="956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C4B5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7" name="Google Shape;21397;p41"/>
            <p:cNvSpPr/>
            <p:nvPr/>
          </p:nvSpPr>
          <p:spPr>
            <a:xfrm>
              <a:off x="787525" y="1606200"/>
              <a:ext cx="45000" cy="46400"/>
            </a:xfrm>
            <a:custGeom>
              <a:avLst/>
              <a:gdLst/>
              <a:ahLst/>
              <a:cxnLst/>
              <a:rect l="l" t="t" r="r" b="b"/>
              <a:pathLst>
                <a:path w="1800" h="1856" extrusionOk="0">
                  <a:moveTo>
                    <a:pt x="787" y="1"/>
                  </a:moveTo>
                  <a:lnTo>
                    <a:pt x="675" y="113"/>
                  </a:lnTo>
                  <a:lnTo>
                    <a:pt x="675" y="282"/>
                  </a:lnTo>
                  <a:lnTo>
                    <a:pt x="675" y="338"/>
                  </a:lnTo>
                  <a:lnTo>
                    <a:pt x="619" y="282"/>
                  </a:lnTo>
                  <a:lnTo>
                    <a:pt x="338" y="338"/>
                  </a:lnTo>
                  <a:lnTo>
                    <a:pt x="57" y="394"/>
                  </a:lnTo>
                  <a:lnTo>
                    <a:pt x="0" y="619"/>
                  </a:lnTo>
                  <a:lnTo>
                    <a:pt x="0" y="732"/>
                  </a:lnTo>
                  <a:lnTo>
                    <a:pt x="113" y="900"/>
                  </a:lnTo>
                  <a:lnTo>
                    <a:pt x="338" y="1069"/>
                  </a:lnTo>
                  <a:lnTo>
                    <a:pt x="338" y="1125"/>
                  </a:lnTo>
                  <a:lnTo>
                    <a:pt x="394" y="1181"/>
                  </a:lnTo>
                  <a:lnTo>
                    <a:pt x="394" y="1125"/>
                  </a:lnTo>
                  <a:lnTo>
                    <a:pt x="506" y="1013"/>
                  </a:lnTo>
                  <a:lnTo>
                    <a:pt x="619" y="900"/>
                  </a:lnTo>
                  <a:lnTo>
                    <a:pt x="731" y="844"/>
                  </a:lnTo>
                  <a:lnTo>
                    <a:pt x="787" y="844"/>
                  </a:lnTo>
                  <a:lnTo>
                    <a:pt x="844" y="956"/>
                  </a:lnTo>
                  <a:lnTo>
                    <a:pt x="956" y="956"/>
                  </a:lnTo>
                  <a:lnTo>
                    <a:pt x="1068" y="1013"/>
                  </a:lnTo>
                  <a:lnTo>
                    <a:pt x="1068" y="1069"/>
                  </a:lnTo>
                  <a:lnTo>
                    <a:pt x="1181" y="1069"/>
                  </a:lnTo>
                  <a:lnTo>
                    <a:pt x="1181" y="1125"/>
                  </a:lnTo>
                  <a:lnTo>
                    <a:pt x="1181" y="1181"/>
                  </a:lnTo>
                  <a:lnTo>
                    <a:pt x="1237" y="1237"/>
                  </a:lnTo>
                  <a:lnTo>
                    <a:pt x="1349" y="1350"/>
                  </a:lnTo>
                  <a:lnTo>
                    <a:pt x="1406" y="1406"/>
                  </a:lnTo>
                  <a:lnTo>
                    <a:pt x="1406" y="1518"/>
                  </a:lnTo>
                  <a:lnTo>
                    <a:pt x="1406" y="1631"/>
                  </a:lnTo>
                  <a:lnTo>
                    <a:pt x="1349" y="1856"/>
                  </a:lnTo>
                  <a:lnTo>
                    <a:pt x="1462" y="1743"/>
                  </a:lnTo>
                  <a:lnTo>
                    <a:pt x="1574" y="1631"/>
                  </a:lnTo>
                  <a:lnTo>
                    <a:pt x="1799" y="1350"/>
                  </a:lnTo>
                  <a:lnTo>
                    <a:pt x="1406" y="844"/>
                  </a:lnTo>
                  <a:lnTo>
                    <a:pt x="1237" y="619"/>
                  </a:lnTo>
                  <a:lnTo>
                    <a:pt x="1068" y="338"/>
                  </a:lnTo>
                  <a:lnTo>
                    <a:pt x="956" y="226"/>
                  </a:lnTo>
                  <a:lnTo>
                    <a:pt x="900" y="57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A6A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8" name="Google Shape;21398;p41"/>
            <p:cNvSpPr/>
            <p:nvPr/>
          </p:nvSpPr>
          <p:spPr>
            <a:xfrm>
              <a:off x="887300" y="1219800"/>
              <a:ext cx="22500" cy="44975"/>
            </a:xfrm>
            <a:custGeom>
              <a:avLst/>
              <a:gdLst/>
              <a:ahLst/>
              <a:cxnLst/>
              <a:rect l="l" t="t" r="r" b="b"/>
              <a:pathLst>
                <a:path w="900" h="1799" extrusionOk="0">
                  <a:moveTo>
                    <a:pt x="169" y="0"/>
                  </a:moveTo>
                  <a:lnTo>
                    <a:pt x="112" y="57"/>
                  </a:lnTo>
                  <a:lnTo>
                    <a:pt x="112" y="113"/>
                  </a:lnTo>
                  <a:lnTo>
                    <a:pt x="169" y="225"/>
                  </a:lnTo>
                  <a:lnTo>
                    <a:pt x="225" y="281"/>
                  </a:lnTo>
                  <a:lnTo>
                    <a:pt x="169" y="338"/>
                  </a:lnTo>
                  <a:lnTo>
                    <a:pt x="56" y="450"/>
                  </a:lnTo>
                  <a:lnTo>
                    <a:pt x="0" y="619"/>
                  </a:lnTo>
                  <a:lnTo>
                    <a:pt x="0" y="900"/>
                  </a:lnTo>
                  <a:lnTo>
                    <a:pt x="112" y="900"/>
                  </a:lnTo>
                  <a:lnTo>
                    <a:pt x="112" y="956"/>
                  </a:lnTo>
                  <a:lnTo>
                    <a:pt x="169" y="956"/>
                  </a:lnTo>
                  <a:lnTo>
                    <a:pt x="281" y="843"/>
                  </a:lnTo>
                  <a:lnTo>
                    <a:pt x="337" y="787"/>
                  </a:lnTo>
                  <a:lnTo>
                    <a:pt x="337" y="731"/>
                  </a:lnTo>
                  <a:lnTo>
                    <a:pt x="393" y="731"/>
                  </a:lnTo>
                  <a:lnTo>
                    <a:pt x="393" y="787"/>
                  </a:lnTo>
                  <a:lnTo>
                    <a:pt x="506" y="843"/>
                  </a:lnTo>
                  <a:lnTo>
                    <a:pt x="675" y="1181"/>
                  </a:lnTo>
                  <a:lnTo>
                    <a:pt x="675" y="1293"/>
                  </a:lnTo>
                  <a:lnTo>
                    <a:pt x="337" y="1293"/>
                  </a:lnTo>
                  <a:lnTo>
                    <a:pt x="337" y="1405"/>
                  </a:lnTo>
                  <a:lnTo>
                    <a:pt x="337" y="1518"/>
                  </a:lnTo>
                  <a:lnTo>
                    <a:pt x="281" y="1630"/>
                  </a:lnTo>
                  <a:lnTo>
                    <a:pt x="225" y="1630"/>
                  </a:lnTo>
                  <a:lnTo>
                    <a:pt x="281" y="1743"/>
                  </a:lnTo>
                  <a:lnTo>
                    <a:pt x="337" y="1799"/>
                  </a:lnTo>
                  <a:lnTo>
                    <a:pt x="450" y="1799"/>
                  </a:lnTo>
                  <a:lnTo>
                    <a:pt x="618" y="1743"/>
                  </a:lnTo>
                  <a:lnTo>
                    <a:pt x="843" y="1743"/>
                  </a:lnTo>
                  <a:lnTo>
                    <a:pt x="899" y="169"/>
                  </a:lnTo>
                  <a:lnTo>
                    <a:pt x="787" y="169"/>
                  </a:lnTo>
                  <a:lnTo>
                    <a:pt x="731" y="225"/>
                  </a:lnTo>
                  <a:lnTo>
                    <a:pt x="675" y="281"/>
                  </a:lnTo>
                  <a:lnTo>
                    <a:pt x="618" y="281"/>
                  </a:lnTo>
                  <a:lnTo>
                    <a:pt x="675" y="225"/>
                  </a:lnTo>
                  <a:lnTo>
                    <a:pt x="675" y="169"/>
                  </a:lnTo>
                  <a:lnTo>
                    <a:pt x="393" y="113"/>
                  </a:lnTo>
                  <a:lnTo>
                    <a:pt x="281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9" name="Google Shape;21399;p41"/>
            <p:cNvSpPr/>
            <p:nvPr/>
          </p:nvSpPr>
          <p:spPr>
            <a:xfrm>
              <a:off x="753800" y="1616050"/>
              <a:ext cx="42175" cy="32350"/>
            </a:xfrm>
            <a:custGeom>
              <a:avLst/>
              <a:gdLst/>
              <a:ahLst/>
              <a:cxnLst/>
              <a:rect l="l" t="t" r="r" b="b"/>
              <a:pathLst>
                <a:path w="1687" h="1294" extrusionOk="0">
                  <a:moveTo>
                    <a:pt x="1237" y="0"/>
                  </a:moveTo>
                  <a:lnTo>
                    <a:pt x="1181" y="57"/>
                  </a:lnTo>
                  <a:lnTo>
                    <a:pt x="1181" y="169"/>
                  </a:lnTo>
                  <a:lnTo>
                    <a:pt x="1181" y="225"/>
                  </a:lnTo>
                  <a:lnTo>
                    <a:pt x="1125" y="281"/>
                  </a:lnTo>
                  <a:lnTo>
                    <a:pt x="1012" y="338"/>
                  </a:lnTo>
                  <a:lnTo>
                    <a:pt x="900" y="450"/>
                  </a:lnTo>
                  <a:lnTo>
                    <a:pt x="900" y="619"/>
                  </a:lnTo>
                  <a:lnTo>
                    <a:pt x="844" y="787"/>
                  </a:lnTo>
                  <a:lnTo>
                    <a:pt x="787" y="787"/>
                  </a:lnTo>
                  <a:lnTo>
                    <a:pt x="731" y="731"/>
                  </a:lnTo>
                  <a:lnTo>
                    <a:pt x="731" y="619"/>
                  </a:lnTo>
                  <a:lnTo>
                    <a:pt x="731" y="562"/>
                  </a:lnTo>
                  <a:lnTo>
                    <a:pt x="675" y="506"/>
                  </a:lnTo>
                  <a:lnTo>
                    <a:pt x="675" y="675"/>
                  </a:lnTo>
                  <a:lnTo>
                    <a:pt x="619" y="787"/>
                  </a:lnTo>
                  <a:lnTo>
                    <a:pt x="450" y="843"/>
                  </a:lnTo>
                  <a:lnTo>
                    <a:pt x="282" y="843"/>
                  </a:lnTo>
                  <a:lnTo>
                    <a:pt x="225" y="787"/>
                  </a:lnTo>
                  <a:lnTo>
                    <a:pt x="169" y="843"/>
                  </a:lnTo>
                  <a:lnTo>
                    <a:pt x="113" y="956"/>
                  </a:lnTo>
                  <a:lnTo>
                    <a:pt x="57" y="1068"/>
                  </a:lnTo>
                  <a:lnTo>
                    <a:pt x="1" y="1068"/>
                  </a:lnTo>
                  <a:lnTo>
                    <a:pt x="57" y="1237"/>
                  </a:lnTo>
                  <a:lnTo>
                    <a:pt x="169" y="1293"/>
                  </a:lnTo>
                  <a:lnTo>
                    <a:pt x="225" y="1237"/>
                  </a:lnTo>
                  <a:lnTo>
                    <a:pt x="282" y="1181"/>
                  </a:lnTo>
                  <a:lnTo>
                    <a:pt x="450" y="1124"/>
                  </a:lnTo>
                  <a:lnTo>
                    <a:pt x="563" y="1124"/>
                  </a:lnTo>
                  <a:lnTo>
                    <a:pt x="506" y="1237"/>
                  </a:lnTo>
                  <a:lnTo>
                    <a:pt x="563" y="1293"/>
                  </a:lnTo>
                  <a:lnTo>
                    <a:pt x="787" y="1293"/>
                  </a:lnTo>
                  <a:lnTo>
                    <a:pt x="787" y="1237"/>
                  </a:lnTo>
                  <a:lnTo>
                    <a:pt x="787" y="1124"/>
                  </a:lnTo>
                  <a:lnTo>
                    <a:pt x="844" y="1068"/>
                  </a:lnTo>
                  <a:lnTo>
                    <a:pt x="956" y="1124"/>
                  </a:lnTo>
                  <a:lnTo>
                    <a:pt x="956" y="1181"/>
                  </a:lnTo>
                  <a:lnTo>
                    <a:pt x="1012" y="1237"/>
                  </a:lnTo>
                  <a:lnTo>
                    <a:pt x="1068" y="1181"/>
                  </a:lnTo>
                  <a:lnTo>
                    <a:pt x="1125" y="1012"/>
                  </a:lnTo>
                  <a:lnTo>
                    <a:pt x="1181" y="900"/>
                  </a:lnTo>
                  <a:lnTo>
                    <a:pt x="1237" y="843"/>
                  </a:lnTo>
                  <a:lnTo>
                    <a:pt x="1293" y="900"/>
                  </a:lnTo>
                  <a:lnTo>
                    <a:pt x="1293" y="956"/>
                  </a:lnTo>
                  <a:lnTo>
                    <a:pt x="1293" y="1012"/>
                  </a:lnTo>
                  <a:lnTo>
                    <a:pt x="1349" y="1068"/>
                  </a:lnTo>
                  <a:lnTo>
                    <a:pt x="1462" y="843"/>
                  </a:lnTo>
                  <a:lnTo>
                    <a:pt x="1687" y="675"/>
                  </a:lnTo>
                  <a:lnTo>
                    <a:pt x="1630" y="506"/>
                  </a:lnTo>
                  <a:lnTo>
                    <a:pt x="1462" y="394"/>
                  </a:lnTo>
                  <a:lnTo>
                    <a:pt x="1406" y="281"/>
                  </a:lnTo>
                  <a:lnTo>
                    <a:pt x="1349" y="225"/>
                  </a:lnTo>
                  <a:lnTo>
                    <a:pt x="1406" y="0"/>
                  </a:lnTo>
                  <a:close/>
                </a:path>
              </a:pathLst>
            </a:custGeom>
            <a:solidFill>
              <a:srgbClr val="B2AB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0" name="Google Shape;21400;p41"/>
            <p:cNvSpPr/>
            <p:nvPr/>
          </p:nvSpPr>
          <p:spPr>
            <a:xfrm>
              <a:off x="901350" y="1018850"/>
              <a:ext cx="18275" cy="37975"/>
            </a:xfrm>
            <a:custGeom>
              <a:avLst/>
              <a:gdLst/>
              <a:ahLst/>
              <a:cxnLst/>
              <a:rect l="l" t="t" r="r" b="b"/>
              <a:pathLst>
                <a:path w="731" h="1519" extrusionOk="0">
                  <a:moveTo>
                    <a:pt x="281" y="1"/>
                  </a:moveTo>
                  <a:lnTo>
                    <a:pt x="169" y="57"/>
                  </a:lnTo>
                  <a:lnTo>
                    <a:pt x="169" y="113"/>
                  </a:lnTo>
                  <a:lnTo>
                    <a:pt x="169" y="170"/>
                  </a:lnTo>
                  <a:lnTo>
                    <a:pt x="169" y="282"/>
                  </a:lnTo>
                  <a:lnTo>
                    <a:pt x="56" y="338"/>
                  </a:lnTo>
                  <a:lnTo>
                    <a:pt x="0" y="338"/>
                  </a:lnTo>
                  <a:lnTo>
                    <a:pt x="0" y="394"/>
                  </a:lnTo>
                  <a:lnTo>
                    <a:pt x="56" y="563"/>
                  </a:lnTo>
                  <a:lnTo>
                    <a:pt x="56" y="619"/>
                  </a:lnTo>
                  <a:lnTo>
                    <a:pt x="56" y="675"/>
                  </a:lnTo>
                  <a:lnTo>
                    <a:pt x="225" y="675"/>
                  </a:lnTo>
                  <a:lnTo>
                    <a:pt x="225" y="732"/>
                  </a:lnTo>
                  <a:lnTo>
                    <a:pt x="169" y="788"/>
                  </a:lnTo>
                  <a:lnTo>
                    <a:pt x="113" y="844"/>
                  </a:lnTo>
                  <a:lnTo>
                    <a:pt x="113" y="900"/>
                  </a:lnTo>
                  <a:lnTo>
                    <a:pt x="169" y="900"/>
                  </a:lnTo>
                  <a:lnTo>
                    <a:pt x="225" y="956"/>
                  </a:lnTo>
                  <a:lnTo>
                    <a:pt x="169" y="1069"/>
                  </a:lnTo>
                  <a:lnTo>
                    <a:pt x="169" y="1237"/>
                  </a:lnTo>
                  <a:lnTo>
                    <a:pt x="113" y="1294"/>
                  </a:lnTo>
                  <a:lnTo>
                    <a:pt x="0" y="1350"/>
                  </a:lnTo>
                  <a:lnTo>
                    <a:pt x="0" y="1406"/>
                  </a:lnTo>
                  <a:lnTo>
                    <a:pt x="0" y="1462"/>
                  </a:lnTo>
                  <a:lnTo>
                    <a:pt x="56" y="1518"/>
                  </a:lnTo>
                  <a:lnTo>
                    <a:pt x="113" y="1518"/>
                  </a:lnTo>
                  <a:lnTo>
                    <a:pt x="169" y="1462"/>
                  </a:lnTo>
                  <a:lnTo>
                    <a:pt x="225" y="1350"/>
                  </a:lnTo>
                  <a:lnTo>
                    <a:pt x="337" y="1406"/>
                  </a:lnTo>
                  <a:lnTo>
                    <a:pt x="506" y="1406"/>
                  </a:lnTo>
                  <a:lnTo>
                    <a:pt x="562" y="1294"/>
                  </a:lnTo>
                  <a:lnTo>
                    <a:pt x="562" y="1237"/>
                  </a:lnTo>
                  <a:lnTo>
                    <a:pt x="562" y="1069"/>
                  </a:lnTo>
                  <a:lnTo>
                    <a:pt x="562" y="956"/>
                  </a:lnTo>
                  <a:lnTo>
                    <a:pt x="675" y="956"/>
                  </a:lnTo>
                  <a:lnTo>
                    <a:pt x="675" y="619"/>
                  </a:lnTo>
                  <a:lnTo>
                    <a:pt x="675" y="507"/>
                  </a:lnTo>
                  <a:lnTo>
                    <a:pt x="731" y="451"/>
                  </a:lnTo>
                  <a:lnTo>
                    <a:pt x="731" y="394"/>
                  </a:lnTo>
                  <a:lnTo>
                    <a:pt x="675" y="282"/>
                  </a:lnTo>
                  <a:lnTo>
                    <a:pt x="731" y="226"/>
                  </a:lnTo>
                  <a:lnTo>
                    <a:pt x="731" y="113"/>
                  </a:lnTo>
                  <a:lnTo>
                    <a:pt x="618" y="170"/>
                  </a:lnTo>
                  <a:lnTo>
                    <a:pt x="450" y="226"/>
                  </a:lnTo>
                  <a:lnTo>
                    <a:pt x="394" y="226"/>
                  </a:lnTo>
                  <a:lnTo>
                    <a:pt x="337" y="170"/>
                  </a:lnTo>
                  <a:lnTo>
                    <a:pt x="281" y="113"/>
                  </a:lnTo>
                  <a:lnTo>
                    <a:pt x="337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AAA4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1" name="Google Shape;21401;p41"/>
            <p:cNvSpPr/>
            <p:nvPr/>
          </p:nvSpPr>
          <p:spPr>
            <a:xfrm>
              <a:off x="866200" y="1469900"/>
              <a:ext cx="32350" cy="26725"/>
            </a:xfrm>
            <a:custGeom>
              <a:avLst/>
              <a:gdLst/>
              <a:ahLst/>
              <a:cxnLst/>
              <a:rect l="l" t="t" r="r" b="b"/>
              <a:pathLst>
                <a:path w="1294" h="1069" extrusionOk="0">
                  <a:moveTo>
                    <a:pt x="451" y="1"/>
                  </a:moveTo>
                  <a:lnTo>
                    <a:pt x="113" y="57"/>
                  </a:lnTo>
                  <a:lnTo>
                    <a:pt x="226" y="170"/>
                  </a:lnTo>
                  <a:lnTo>
                    <a:pt x="282" y="282"/>
                  </a:lnTo>
                  <a:lnTo>
                    <a:pt x="282" y="338"/>
                  </a:lnTo>
                  <a:lnTo>
                    <a:pt x="226" y="394"/>
                  </a:lnTo>
                  <a:lnTo>
                    <a:pt x="113" y="338"/>
                  </a:lnTo>
                  <a:lnTo>
                    <a:pt x="1" y="338"/>
                  </a:lnTo>
                  <a:lnTo>
                    <a:pt x="1" y="394"/>
                  </a:lnTo>
                  <a:lnTo>
                    <a:pt x="57" y="451"/>
                  </a:lnTo>
                  <a:lnTo>
                    <a:pt x="57" y="563"/>
                  </a:lnTo>
                  <a:lnTo>
                    <a:pt x="113" y="619"/>
                  </a:lnTo>
                  <a:lnTo>
                    <a:pt x="394" y="619"/>
                  </a:lnTo>
                  <a:lnTo>
                    <a:pt x="394" y="675"/>
                  </a:lnTo>
                  <a:lnTo>
                    <a:pt x="338" y="788"/>
                  </a:lnTo>
                  <a:lnTo>
                    <a:pt x="394" y="900"/>
                  </a:lnTo>
                  <a:lnTo>
                    <a:pt x="563" y="956"/>
                  </a:lnTo>
                  <a:lnTo>
                    <a:pt x="732" y="956"/>
                  </a:lnTo>
                  <a:lnTo>
                    <a:pt x="844" y="900"/>
                  </a:lnTo>
                  <a:lnTo>
                    <a:pt x="900" y="956"/>
                  </a:lnTo>
                  <a:lnTo>
                    <a:pt x="956" y="1013"/>
                  </a:lnTo>
                  <a:lnTo>
                    <a:pt x="1069" y="1013"/>
                  </a:lnTo>
                  <a:lnTo>
                    <a:pt x="1181" y="1069"/>
                  </a:lnTo>
                  <a:lnTo>
                    <a:pt x="1294" y="1069"/>
                  </a:lnTo>
                  <a:lnTo>
                    <a:pt x="1294" y="956"/>
                  </a:lnTo>
                  <a:lnTo>
                    <a:pt x="1181" y="619"/>
                  </a:lnTo>
                  <a:lnTo>
                    <a:pt x="956" y="394"/>
                  </a:lnTo>
                  <a:lnTo>
                    <a:pt x="732" y="170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B3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2" name="Google Shape;21402;p41"/>
            <p:cNvSpPr/>
            <p:nvPr/>
          </p:nvSpPr>
          <p:spPr>
            <a:xfrm>
              <a:off x="857775" y="1631500"/>
              <a:ext cx="33750" cy="33750"/>
            </a:xfrm>
            <a:custGeom>
              <a:avLst/>
              <a:gdLst/>
              <a:ahLst/>
              <a:cxnLst/>
              <a:rect l="l" t="t" r="r" b="b"/>
              <a:pathLst>
                <a:path w="1350" h="1350" extrusionOk="0">
                  <a:moveTo>
                    <a:pt x="450" y="1"/>
                  </a:moveTo>
                  <a:lnTo>
                    <a:pt x="394" y="113"/>
                  </a:lnTo>
                  <a:lnTo>
                    <a:pt x="338" y="225"/>
                  </a:lnTo>
                  <a:lnTo>
                    <a:pt x="338" y="282"/>
                  </a:lnTo>
                  <a:lnTo>
                    <a:pt x="338" y="338"/>
                  </a:lnTo>
                  <a:lnTo>
                    <a:pt x="169" y="338"/>
                  </a:lnTo>
                  <a:lnTo>
                    <a:pt x="113" y="394"/>
                  </a:lnTo>
                  <a:lnTo>
                    <a:pt x="113" y="450"/>
                  </a:lnTo>
                  <a:lnTo>
                    <a:pt x="113" y="506"/>
                  </a:lnTo>
                  <a:lnTo>
                    <a:pt x="57" y="563"/>
                  </a:lnTo>
                  <a:lnTo>
                    <a:pt x="1" y="619"/>
                  </a:lnTo>
                  <a:lnTo>
                    <a:pt x="57" y="731"/>
                  </a:lnTo>
                  <a:lnTo>
                    <a:pt x="1" y="900"/>
                  </a:lnTo>
                  <a:lnTo>
                    <a:pt x="1" y="956"/>
                  </a:lnTo>
                  <a:lnTo>
                    <a:pt x="1" y="1012"/>
                  </a:lnTo>
                  <a:lnTo>
                    <a:pt x="113" y="1125"/>
                  </a:lnTo>
                  <a:lnTo>
                    <a:pt x="226" y="1181"/>
                  </a:lnTo>
                  <a:lnTo>
                    <a:pt x="338" y="1237"/>
                  </a:lnTo>
                  <a:lnTo>
                    <a:pt x="450" y="1237"/>
                  </a:lnTo>
                  <a:lnTo>
                    <a:pt x="507" y="1293"/>
                  </a:lnTo>
                  <a:lnTo>
                    <a:pt x="619" y="1350"/>
                  </a:lnTo>
                  <a:lnTo>
                    <a:pt x="675" y="1350"/>
                  </a:lnTo>
                  <a:lnTo>
                    <a:pt x="844" y="1293"/>
                  </a:lnTo>
                  <a:lnTo>
                    <a:pt x="956" y="1293"/>
                  </a:lnTo>
                  <a:lnTo>
                    <a:pt x="1012" y="1350"/>
                  </a:lnTo>
                  <a:lnTo>
                    <a:pt x="1237" y="1350"/>
                  </a:lnTo>
                  <a:lnTo>
                    <a:pt x="1237" y="1293"/>
                  </a:lnTo>
                  <a:lnTo>
                    <a:pt x="1237" y="1181"/>
                  </a:lnTo>
                  <a:lnTo>
                    <a:pt x="1293" y="1125"/>
                  </a:lnTo>
                  <a:lnTo>
                    <a:pt x="1350" y="1125"/>
                  </a:lnTo>
                  <a:lnTo>
                    <a:pt x="1350" y="956"/>
                  </a:lnTo>
                  <a:lnTo>
                    <a:pt x="1125" y="956"/>
                  </a:lnTo>
                  <a:lnTo>
                    <a:pt x="1069" y="1012"/>
                  </a:lnTo>
                  <a:lnTo>
                    <a:pt x="1012" y="1125"/>
                  </a:lnTo>
                  <a:lnTo>
                    <a:pt x="956" y="1068"/>
                  </a:lnTo>
                  <a:lnTo>
                    <a:pt x="900" y="956"/>
                  </a:lnTo>
                  <a:lnTo>
                    <a:pt x="844" y="900"/>
                  </a:lnTo>
                  <a:lnTo>
                    <a:pt x="788" y="844"/>
                  </a:lnTo>
                  <a:lnTo>
                    <a:pt x="731" y="900"/>
                  </a:lnTo>
                  <a:lnTo>
                    <a:pt x="675" y="1012"/>
                  </a:lnTo>
                  <a:lnTo>
                    <a:pt x="619" y="956"/>
                  </a:lnTo>
                  <a:lnTo>
                    <a:pt x="507" y="787"/>
                  </a:lnTo>
                  <a:lnTo>
                    <a:pt x="450" y="731"/>
                  </a:lnTo>
                  <a:lnTo>
                    <a:pt x="507" y="675"/>
                  </a:lnTo>
                  <a:lnTo>
                    <a:pt x="507" y="506"/>
                  </a:lnTo>
                  <a:lnTo>
                    <a:pt x="507" y="338"/>
                  </a:lnTo>
                  <a:lnTo>
                    <a:pt x="507" y="169"/>
                  </a:lnTo>
                  <a:lnTo>
                    <a:pt x="507" y="5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AFA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3" name="Google Shape;21403;p41"/>
            <p:cNvSpPr/>
            <p:nvPr/>
          </p:nvSpPr>
          <p:spPr>
            <a:xfrm>
              <a:off x="752400" y="878350"/>
              <a:ext cx="36550" cy="30925"/>
            </a:xfrm>
            <a:custGeom>
              <a:avLst/>
              <a:gdLst/>
              <a:ahLst/>
              <a:cxnLst/>
              <a:rect l="l" t="t" r="r" b="b"/>
              <a:pathLst>
                <a:path w="1462" h="1237" extrusionOk="0">
                  <a:moveTo>
                    <a:pt x="169" y="0"/>
                  </a:moveTo>
                  <a:lnTo>
                    <a:pt x="113" y="113"/>
                  </a:lnTo>
                  <a:lnTo>
                    <a:pt x="0" y="281"/>
                  </a:lnTo>
                  <a:lnTo>
                    <a:pt x="0" y="450"/>
                  </a:lnTo>
                  <a:lnTo>
                    <a:pt x="57" y="562"/>
                  </a:lnTo>
                  <a:lnTo>
                    <a:pt x="169" y="562"/>
                  </a:lnTo>
                  <a:lnTo>
                    <a:pt x="338" y="619"/>
                  </a:lnTo>
                  <a:lnTo>
                    <a:pt x="450" y="675"/>
                  </a:lnTo>
                  <a:lnTo>
                    <a:pt x="675" y="787"/>
                  </a:lnTo>
                  <a:lnTo>
                    <a:pt x="843" y="1012"/>
                  </a:lnTo>
                  <a:lnTo>
                    <a:pt x="956" y="1124"/>
                  </a:lnTo>
                  <a:lnTo>
                    <a:pt x="1012" y="1181"/>
                  </a:lnTo>
                  <a:lnTo>
                    <a:pt x="1124" y="1237"/>
                  </a:lnTo>
                  <a:lnTo>
                    <a:pt x="1349" y="1124"/>
                  </a:lnTo>
                  <a:lnTo>
                    <a:pt x="1462" y="1012"/>
                  </a:lnTo>
                  <a:lnTo>
                    <a:pt x="1462" y="900"/>
                  </a:lnTo>
                  <a:lnTo>
                    <a:pt x="1068" y="506"/>
                  </a:lnTo>
                  <a:lnTo>
                    <a:pt x="731" y="225"/>
                  </a:lnTo>
                  <a:lnTo>
                    <a:pt x="562" y="225"/>
                  </a:lnTo>
                  <a:lnTo>
                    <a:pt x="450" y="16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AAA5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4" name="Google Shape;21404;p41"/>
            <p:cNvSpPr/>
            <p:nvPr/>
          </p:nvSpPr>
          <p:spPr>
            <a:xfrm>
              <a:off x="779100" y="892400"/>
              <a:ext cx="25300" cy="47800"/>
            </a:xfrm>
            <a:custGeom>
              <a:avLst/>
              <a:gdLst/>
              <a:ahLst/>
              <a:cxnLst/>
              <a:rect l="l" t="t" r="r" b="b"/>
              <a:pathLst>
                <a:path w="1012" h="1912" extrusionOk="0">
                  <a:moveTo>
                    <a:pt x="787" y="0"/>
                  </a:moveTo>
                  <a:lnTo>
                    <a:pt x="394" y="338"/>
                  </a:lnTo>
                  <a:lnTo>
                    <a:pt x="337" y="394"/>
                  </a:lnTo>
                  <a:lnTo>
                    <a:pt x="225" y="450"/>
                  </a:lnTo>
                  <a:lnTo>
                    <a:pt x="113" y="562"/>
                  </a:lnTo>
                  <a:lnTo>
                    <a:pt x="56" y="619"/>
                  </a:lnTo>
                  <a:lnTo>
                    <a:pt x="0" y="731"/>
                  </a:lnTo>
                  <a:lnTo>
                    <a:pt x="56" y="843"/>
                  </a:lnTo>
                  <a:lnTo>
                    <a:pt x="394" y="1237"/>
                  </a:lnTo>
                  <a:lnTo>
                    <a:pt x="506" y="1462"/>
                  </a:lnTo>
                  <a:lnTo>
                    <a:pt x="618" y="1743"/>
                  </a:lnTo>
                  <a:lnTo>
                    <a:pt x="618" y="1799"/>
                  </a:lnTo>
                  <a:lnTo>
                    <a:pt x="731" y="1855"/>
                  </a:lnTo>
                  <a:lnTo>
                    <a:pt x="900" y="1911"/>
                  </a:lnTo>
                  <a:lnTo>
                    <a:pt x="1012" y="1799"/>
                  </a:lnTo>
                  <a:lnTo>
                    <a:pt x="1012" y="1687"/>
                  </a:lnTo>
                  <a:lnTo>
                    <a:pt x="1012" y="1406"/>
                  </a:lnTo>
                  <a:lnTo>
                    <a:pt x="956" y="1237"/>
                  </a:lnTo>
                  <a:lnTo>
                    <a:pt x="843" y="1125"/>
                  </a:lnTo>
                  <a:lnTo>
                    <a:pt x="787" y="1012"/>
                  </a:lnTo>
                  <a:lnTo>
                    <a:pt x="675" y="956"/>
                  </a:lnTo>
                  <a:lnTo>
                    <a:pt x="618" y="843"/>
                  </a:lnTo>
                  <a:lnTo>
                    <a:pt x="618" y="675"/>
                  </a:lnTo>
                  <a:lnTo>
                    <a:pt x="731" y="281"/>
                  </a:lnTo>
                  <a:lnTo>
                    <a:pt x="787" y="113"/>
                  </a:lnTo>
                  <a:lnTo>
                    <a:pt x="843" y="57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A19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5" name="Google Shape;21405;p41"/>
            <p:cNvSpPr/>
            <p:nvPr/>
          </p:nvSpPr>
          <p:spPr>
            <a:xfrm>
              <a:off x="887300" y="905050"/>
              <a:ext cx="14075" cy="54825"/>
            </a:xfrm>
            <a:custGeom>
              <a:avLst/>
              <a:gdLst/>
              <a:ahLst/>
              <a:cxnLst/>
              <a:rect l="l" t="t" r="r" b="b"/>
              <a:pathLst>
                <a:path w="563" h="2193" extrusionOk="0">
                  <a:moveTo>
                    <a:pt x="393" y="0"/>
                  </a:moveTo>
                  <a:lnTo>
                    <a:pt x="281" y="56"/>
                  </a:lnTo>
                  <a:lnTo>
                    <a:pt x="225" y="169"/>
                  </a:lnTo>
                  <a:lnTo>
                    <a:pt x="281" y="562"/>
                  </a:lnTo>
                  <a:lnTo>
                    <a:pt x="281" y="956"/>
                  </a:lnTo>
                  <a:lnTo>
                    <a:pt x="281" y="1124"/>
                  </a:lnTo>
                  <a:lnTo>
                    <a:pt x="281" y="1293"/>
                  </a:lnTo>
                  <a:lnTo>
                    <a:pt x="169" y="1405"/>
                  </a:lnTo>
                  <a:lnTo>
                    <a:pt x="56" y="1462"/>
                  </a:lnTo>
                  <a:lnTo>
                    <a:pt x="0" y="1574"/>
                  </a:lnTo>
                  <a:lnTo>
                    <a:pt x="112" y="1686"/>
                  </a:lnTo>
                  <a:lnTo>
                    <a:pt x="169" y="1799"/>
                  </a:lnTo>
                  <a:lnTo>
                    <a:pt x="112" y="1911"/>
                  </a:lnTo>
                  <a:lnTo>
                    <a:pt x="112" y="1967"/>
                  </a:lnTo>
                  <a:lnTo>
                    <a:pt x="112" y="2024"/>
                  </a:lnTo>
                  <a:lnTo>
                    <a:pt x="225" y="2080"/>
                  </a:lnTo>
                  <a:lnTo>
                    <a:pt x="337" y="2192"/>
                  </a:lnTo>
                  <a:lnTo>
                    <a:pt x="450" y="2192"/>
                  </a:lnTo>
                  <a:lnTo>
                    <a:pt x="562" y="2136"/>
                  </a:lnTo>
                  <a:lnTo>
                    <a:pt x="562" y="2024"/>
                  </a:lnTo>
                  <a:lnTo>
                    <a:pt x="562" y="1686"/>
                  </a:lnTo>
                  <a:lnTo>
                    <a:pt x="562" y="1349"/>
                  </a:lnTo>
                  <a:lnTo>
                    <a:pt x="562" y="1068"/>
                  </a:lnTo>
                  <a:lnTo>
                    <a:pt x="506" y="731"/>
                  </a:lnTo>
                  <a:lnTo>
                    <a:pt x="506" y="675"/>
                  </a:lnTo>
                  <a:lnTo>
                    <a:pt x="506" y="394"/>
                  </a:lnTo>
                  <a:lnTo>
                    <a:pt x="450" y="169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8D7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6" name="Google Shape;21406;p41"/>
            <p:cNvSpPr/>
            <p:nvPr/>
          </p:nvSpPr>
          <p:spPr>
            <a:xfrm>
              <a:off x="718675" y="886775"/>
              <a:ext cx="35150" cy="21100"/>
            </a:xfrm>
            <a:custGeom>
              <a:avLst/>
              <a:gdLst/>
              <a:ahLst/>
              <a:cxnLst/>
              <a:rect l="l" t="t" r="r" b="b"/>
              <a:pathLst>
                <a:path w="1406" h="844" extrusionOk="0">
                  <a:moveTo>
                    <a:pt x="900" y="1"/>
                  </a:moveTo>
                  <a:lnTo>
                    <a:pt x="619" y="113"/>
                  </a:lnTo>
                  <a:lnTo>
                    <a:pt x="562" y="169"/>
                  </a:lnTo>
                  <a:lnTo>
                    <a:pt x="281" y="169"/>
                  </a:lnTo>
                  <a:lnTo>
                    <a:pt x="113" y="338"/>
                  </a:lnTo>
                  <a:lnTo>
                    <a:pt x="57" y="394"/>
                  </a:lnTo>
                  <a:lnTo>
                    <a:pt x="0" y="506"/>
                  </a:lnTo>
                  <a:lnTo>
                    <a:pt x="57" y="619"/>
                  </a:lnTo>
                  <a:lnTo>
                    <a:pt x="113" y="563"/>
                  </a:lnTo>
                  <a:lnTo>
                    <a:pt x="169" y="563"/>
                  </a:lnTo>
                  <a:lnTo>
                    <a:pt x="338" y="619"/>
                  </a:lnTo>
                  <a:lnTo>
                    <a:pt x="394" y="675"/>
                  </a:lnTo>
                  <a:lnTo>
                    <a:pt x="450" y="619"/>
                  </a:lnTo>
                  <a:lnTo>
                    <a:pt x="506" y="563"/>
                  </a:lnTo>
                  <a:lnTo>
                    <a:pt x="506" y="506"/>
                  </a:lnTo>
                  <a:lnTo>
                    <a:pt x="562" y="563"/>
                  </a:lnTo>
                  <a:lnTo>
                    <a:pt x="619" y="619"/>
                  </a:lnTo>
                  <a:lnTo>
                    <a:pt x="619" y="675"/>
                  </a:lnTo>
                  <a:lnTo>
                    <a:pt x="675" y="619"/>
                  </a:lnTo>
                  <a:lnTo>
                    <a:pt x="731" y="563"/>
                  </a:lnTo>
                  <a:lnTo>
                    <a:pt x="787" y="619"/>
                  </a:lnTo>
                  <a:lnTo>
                    <a:pt x="843" y="787"/>
                  </a:lnTo>
                  <a:lnTo>
                    <a:pt x="956" y="844"/>
                  </a:lnTo>
                  <a:lnTo>
                    <a:pt x="1012" y="844"/>
                  </a:lnTo>
                  <a:lnTo>
                    <a:pt x="1012" y="787"/>
                  </a:lnTo>
                  <a:lnTo>
                    <a:pt x="956" y="506"/>
                  </a:lnTo>
                  <a:lnTo>
                    <a:pt x="1012" y="450"/>
                  </a:lnTo>
                  <a:lnTo>
                    <a:pt x="1068" y="450"/>
                  </a:lnTo>
                  <a:lnTo>
                    <a:pt x="1124" y="506"/>
                  </a:lnTo>
                  <a:lnTo>
                    <a:pt x="1181" y="675"/>
                  </a:lnTo>
                  <a:lnTo>
                    <a:pt x="1293" y="787"/>
                  </a:lnTo>
                  <a:lnTo>
                    <a:pt x="1349" y="675"/>
                  </a:lnTo>
                  <a:lnTo>
                    <a:pt x="1293" y="563"/>
                  </a:lnTo>
                  <a:lnTo>
                    <a:pt x="1293" y="506"/>
                  </a:lnTo>
                  <a:lnTo>
                    <a:pt x="1349" y="563"/>
                  </a:lnTo>
                  <a:lnTo>
                    <a:pt x="1406" y="506"/>
                  </a:lnTo>
                  <a:lnTo>
                    <a:pt x="1406" y="394"/>
                  </a:lnTo>
                  <a:lnTo>
                    <a:pt x="1349" y="338"/>
                  </a:lnTo>
                  <a:lnTo>
                    <a:pt x="1237" y="113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989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7" name="Google Shape;21407;p41"/>
            <p:cNvSpPr/>
            <p:nvPr/>
          </p:nvSpPr>
          <p:spPr>
            <a:xfrm>
              <a:off x="874650" y="1465700"/>
              <a:ext cx="25300" cy="28125"/>
            </a:xfrm>
            <a:custGeom>
              <a:avLst/>
              <a:gdLst/>
              <a:ahLst/>
              <a:cxnLst/>
              <a:rect l="l" t="t" r="r" b="b"/>
              <a:pathLst>
                <a:path w="1012" h="1125" extrusionOk="0">
                  <a:moveTo>
                    <a:pt x="731" y="0"/>
                  </a:moveTo>
                  <a:lnTo>
                    <a:pt x="394" y="57"/>
                  </a:lnTo>
                  <a:lnTo>
                    <a:pt x="0" y="57"/>
                  </a:lnTo>
                  <a:lnTo>
                    <a:pt x="113" y="169"/>
                  </a:lnTo>
                  <a:lnTo>
                    <a:pt x="225" y="281"/>
                  </a:lnTo>
                  <a:lnTo>
                    <a:pt x="281" y="281"/>
                  </a:lnTo>
                  <a:lnTo>
                    <a:pt x="281" y="394"/>
                  </a:lnTo>
                  <a:lnTo>
                    <a:pt x="281" y="450"/>
                  </a:lnTo>
                  <a:lnTo>
                    <a:pt x="394" y="506"/>
                  </a:lnTo>
                  <a:lnTo>
                    <a:pt x="506" y="562"/>
                  </a:lnTo>
                  <a:lnTo>
                    <a:pt x="562" y="731"/>
                  </a:lnTo>
                  <a:lnTo>
                    <a:pt x="787" y="731"/>
                  </a:lnTo>
                  <a:lnTo>
                    <a:pt x="787" y="900"/>
                  </a:lnTo>
                  <a:lnTo>
                    <a:pt x="731" y="956"/>
                  </a:lnTo>
                  <a:lnTo>
                    <a:pt x="787" y="1012"/>
                  </a:lnTo>
                  <a:lnTo>
                    <a:pt x="956" y="1124"/>
                  </a:lnTo>
                  <a:lnTo>
                    <a:pt x="1012" y="169"/>
                  </a:lnTo>
                  <a:lnTo>
                    <a:pt x="899" y="113"/>
                  </a:lnTo>
                  <a:lnTo>
                    <a:pt x="843" y="57"/>
                  </a:lnTo>
                  <a:lnTo>
                    <a:pt x="787" y="57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A99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8" name="Google Shape;21408;p41"/>
            <p:cNvSpPr/>
            <p:nvPr/>
          </p:nvSpPr>
          <p:spPr>
            <a:xfrm>
              <a:off x="665275" y="1243675"/>
              <a:ext cx="16900" cy="53425"/>
            </a:xfrm>
            <a:custGeom>
              <a:avLst/>
              <a:gdLst/>
              <a:ahLst/>
              <a:cxnLst/>
              <a:rect l="l" t="t" r="r" b="b"/>
              <a:pathLst>
                <a:path w="676" h="2137" extrusionOk="0">
                  <a:moveTo>
                    <a:pt x="450" y="1"/>
                  </a:moveTo>
                  <a:lnTo>
                    <a:pt x="338" y="57"/>
                  </a:lnTo>
                  <a:lnTo>
                    <a:pt x="225" y="226"/>
                  </a:lnTo>
                  <a:lnTo>
                    <a:pt x="169" y="450"/>
                  </a:lnTo>
                  <a:lnTo>
                    <a:pt x="169" y="619"/>
                  </a:lnTo>
                  <a:lnTo>
                    <a:pt x="113" y="844"/>
                  </a:lnTo>
                  <a:lnTo>
                    <a:pt x="113" y="956"/>
                  </a:lnTo>
                  <a:lnTo>
                    <a:pt x="57" y="1069"/>
                  </a:lnTo>
                  <a:lnTo>
                    <a:pt x="57" y="1294"/>
                  </a:lnTo>
                  <a:lnTo>
                    <a:pt x="57" y="1518"/>
                  </a:lnTo>
                  <a:lnTo>
                    <a:pt x="57" y="1575"/>
                  </a:lnTo>
                  <a:lnTo>
                    <a:pt x="57" y="1631"/>
                  </a:lnTo>
                  <a:lnTo>
                    <a:pt x="1" y="2137"/>
                  </a:lnTo>
                  <a:lnTo>
                    <a:pt x="338" y="2137"/>
                  </a:lnTo>
                  <a:lnTo>
                    <a:pt x="394" y="2024"/>
                  </a:lnTo>
                  <a:lnTo>
                    <a:pt x="394" y="1856"/>
                  </a:lnTo>
                  <a:lnTo>
                    <a:pt x="394" y="1743"/>
                  </a:lnTo>
                  <a:lnTo>
                    <a:pt x="394" y="1631"/>
                  </a:lnTo>
                  <a:lnTo>
                    <a:pt x="450" y="1518"/>
                  </a:lnTo>
                  <a:lnTo>
                    <a:pt x="338" y="1518"/>
                  </a:lnTo>
                  <a:lnTo>
                    <a:pt x="225" y="1462"/>
                  </a:lnTo>
                  <a:lnTo>
                    <a:pt x="225" y="1294"/>
                  </a:lnTo>
                  <a:lnTo>
                    <a:pt x="225" y="1181"/>
                  </a:lnTo>
                  <a:lnTo>
                    <a:pt x="282" y="1125"/>
                  </a:lnTo>
                  <a:lnTo>
                    <a:pt x="450" y="1125"/>
                  </a:lnTo>
                  <a:lnTo>
                    <a:pt x="506" y="1069"/>
                  </a:lnTo>
                  <a:lnTo>
                    <a:pt x="450" y="1013"/>
                  </a:lnTo>
                  <a:lnTo>
                    <a:pt x="450" y="844"/>
                  </a:lnTo>
                  <a:lnTo>
                    <a:pt x="394" y="844"/>
                  </a:lnTo>
                  <a:lnTo>
                    <a:pt x="394" y="788"/>
                  </a:lnTo>
                  <a:lnTo>
                    <a:pt x="450" y="731"/>
                  </a:lnTo>
                  <a:lnTo>
                    <a:pt x="506" y="619"/>
                  </a:lnTo>
                  <a:lnTo>
                    <a:pt x="506" y="450"/>
                  </a:lnTo>
                  <a:lnTo>
                    <a:pt x="563" y="338"/>
                  </a:lnTo>
                  <a:lnTo>
                    <a:pt x="675" y="169"/>
                  </a:lnTo>
                  <a:lnTo>
                    <a:pt x="675" y="113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rgbClr val="94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9" name="Google Shape;21409;p41"/>
            <p:cNvSpPr/>
            <p:nvPr/>
          </p:nvSpPr>
          <p:spPr>
            <a:xfrm>
              <a:off x="866200" y="1668025"/>
              <a:ext cx="23925" cy="29550"/>
            </a:xfrm>
            <a:custGeom>
              <a:avLst/>
              <a:gdLst/>
              <a:ahLst/>
              <a:cxnLst/>
              <a:rect l="l" t="t" r="r" b="b"/>
              <a:pathLst>
                <a:path w="957" h="1182" extrusionOk="0">
                  <a:moveTo>
                    <a:pt x="338" y="1"/>
                  </a:moveTo>
                  <a:lnTo>
                    <a:pt x="226" y="113"/>
                  </a:lnTo>
                  <a:lnTo>
                    <a:pt x="226" y="170"/>
                  </a:lnTo>
                  <a:lnTo>
                    <a:pt x="170" y="226"/>
                  </a:lnTo>
                  <a:lnTo>
                    <a:pt x="57" y="282"/>
                  </a:lnTo>
                  <a:lnTo>
                    <a:pt x="1" y="338"/>
                  </a:lnTo>
                  <a:lnTo>
                    <a:pt x="1" y="394"/>
                  </a:lnTo>
                  <a:lnTo>
                    <a:pt x="226" y="844"/>
                  </a:lnTo>
                  <a:lnTo>
                    <a:pt x="394" y="1013"/>
                  </a:lnTo>
                  <a:lnTo>
                    <a:pt x="563" y="1125"/>
                  </a:lnTo>
                  <a:lnTo>
                    <a:pt x="675" y="1181"/>
                  </a:lnTo>
                  <a:lnTo>
                    <a:pt x="844" y="1181"/>
                  </a:lnTo>
                  <a:lnTo>
                    <a:pt x="900" y="1069"/>
                  </a:lnTo>
                  <a:lnTo>
                    <a:pt x="956" y="900"/>
                  </a:lnTo>
                  <a:lnTo>
                    <a:pt x="844" y="732"/>
                  </a:lnTo>
                  <a:lnTo>
                    <a:pt x="788" y="507"/>
                  </a:lnTo>
                  <a:lnTo>
                    <a:pt x="732" y="282"/>
                  </a:lnTo>
                  <a:lnTo>
                    <a:pt x="675" y="113"/>
                  </a:lnTo>
                  <a:lnTo>
                    <a:pt x="507" y="11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B0AC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0" name="Google Shape;21410;p41"/>
            <p:cNvSpPr/>
            <p:nvPr/>
          </p:nvSpPr>
          <p:spPr>
            <a:xfrm>
              <a:off x="857775" y="1669450"/>
              <a:ext cx="30950" cy="36550"/>
            </a:xfrm>
            <a:custGeom>
              <a:avLst/>
              <a:gdLst/>
              <a:ahLst/>
              <a:cxnLst/>
              <a:rect l="l" t="t" r="r" b="b"/>
              <a:pathLst>
                <a:path w="1238" h="1462" extrusionOk="0">
                  <a:moveTo>
                    <a:pt x="169" y="0"/>
                  </a:moveTo>
                  <a:lnTo>
                    <a:pt x="57" y="56"/>
                  </a:lnTo>
                  <a:lnTo>
                    <a:pt x="1" y="169"/>
                  </a:lnTo>
                  <a:lnTo>
                    <a:pt x="282" y="618"/>
                  </a:lnTo>
                  <a:lnTo>
                    <a:pt x="563" y="1012"/>
                  </a:lnTo>
                  <a:lnTo>
                    <a:pt x="619" y="1124"/>
                  </a:lnTo>
                  <a:lnTo>
                    <a:pt x="675" y="1237"/>
                  </a:lnTo>
                  <a:lnTo>
                    <a:pt x="956" y="1405"/>
                  </a:lnTo>
                  <a:lnTo>
                    <a:pt x="1069" y="1461"/>
                  </a:lnTo>
                  <a:lnTo>
                    <a:pt x="1237" y="1349"/>
                  </a:lnTo>
                  <a:lnTo>
                    <a:pt x="1237" y="1012"/>
                  </a:lnTo>
                  <a:lnTo>
                    <a:pt x="1125" y="1068"/>
                  </a:lnTo>
                  <a:lnTo>
                    <a:pt x="956" y="1068"/>
                  </a:lnTo>
                  <a:lnTo>
                    <a:pt x="731" y="843"/>
                  </a:lnTo>
                  <a:lnTo>
                    <a:pt x="619" y="675"/>
                  </a:lnTo>
                  <a:lnTo>
                    <a:pt x="563" y="562"/>
                  </a:lnTo>
                  <a:lnTo>
                    <a:pt x="563" y="450"/>
                  </a:lnTo>
                  <a:lnTo>
                    <a:pt x="450" y="394"/>
                  </a:lnTo>
                  <a:lnTo>
                    <a:pt x="394" y="337"/>
                  </a:lnTo>
                  <a:lnTo>
                    <a:pt x="394" y="281"/>
                  </a:lnTo>
                  <a:lnTo>
                    <a:pt x="507" y="169"/>
                  </a:lnTo>
                  <a:lnTo>
                    <a:pt x="394" y="56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9D9B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1" name="Google Shape;21411;p41"/>
            <p:cNvSpPr/>
            <p:nvPr/>
          </p:nvSpPr>
          <p:spPr>
            <a:xfrm>
              <a:off x="672300" y="1122850"/>
              <a:ext cx="23925" cy="33750"/>
            </a:xfrm>
            <a:custGeom>
              <a:avLst/>
              <a:gdLst/>
              <a:ahLst/>
              <a:cxnLst/>
              <a:rect l="l" t="t" r="r" b="b"/>
              <a:pathLst>
                <a:path w="957" h="1350" extrusionOk="0">
                  <a:moveTo>
                    <a:pt x="900" y="0"/>
                  </a:moveTo>
                  <a:lnTo>
                    <a:pt x="619" y="169"/>
                  </a:lnTo>
                  <a:lnTo>
                    <a:pt x="506" y="281"/>
                  </a:lnTo>
                  <a:lnTo>
                    <a:pt x="394" y="450"/>
                  </a:lnTo>
                  <a:lnTo>
                    <a:pt x="394" y="562"/>
                  </a:lnTo>
                  <a:lnTo>
                    <a:pt x="338" y="618"/>
                  </a:lnTo>
                  <a:lnTo>
                    <a:pt x="282" y="562"/>
                  </a:lnTo>
                  <a:lnTo>
                    <a:pt x="282" y="450"/>
                  </a:lnTo>
                  <a:lnTo>
                    <a:pt x="169" y="394"/>
                  </a:lnTo>
                  <a:lnTo>
                    <a:pt x="57" y="337"/>
                  </a:lnTo>
                  <a:lnTo>
                    <a:pt x="1" y="899"/>
                  </a:lnTo>
                  <a:lnTo>
                    <a:pt x="57" y="1012"/>
                  </a:lnTo>
                  <a:lnTo>
                    <a:pt x="57" y="1068"/>
                  </a:lnTo>
                  <a:lnTo>
                    <a:pt x="113" y="1293"/>
                  </a:lnTo>
                  <a:lnTo>
                    <a:pt x="169" y="1349"/>
                  </a:lnTo>
                  <a:lnTo>
                    <a:pt x="225" y="1293"/>
                  </a:lnTo>
                  <a:lnTo>
                    <a:pt x="225" y="1068"/>
                  </a:lnTo>
                  <a:lnTo>
                    <a:pt x="338" y="1124"/>
                  </a:lnTo>
                  <a:lnTo>
                    <a:pt x="450" y="1180"/>
                  </a:lnTo>
                  <a:lnTo>
                    <a:pt x="506" y="1068"/>
                  </a:lnTo>
                  <a:lnTo>
                    <a:pt x="563" y="1012"/>
                  </a:lnTo>
                  <a:lnTo>
                    <a:pt x="619" y="787"/>
                  </a:lnTo>
                  <a:lnTo>
                    <a:pt x="787" y="618"/>
                  </a:lnTo>
                  <a:lnTo>
                    <a:pt x="956" y="337"/>
                  </a:lnTo>
                  <a:lnTo>
                    <a:pt x="956" y="169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9D9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2" name="Google Shape;21412;p41"/>
            <p:cNvSpPr/>
            <p:nvPr/>
          </p:nvSpPr>
          <p:spPr>
            <a:xfrm>
              <a:off x="897125" y="923300"/>
              <a:ext cx="25325" cy="46400"/>
            </a:xfrm>
            <a:custGeom>
              <a:avLst/>
              <a:gdLst/>
              <a:ahLst/>
              <a:cxnLst/>
              <a:rect l="l" t="t" r="r" b="b"/>
              <a:pathLst>
                <a:path w="1013" h="1856" extrusionOk="0">
                  <a:moveTo>
                    <a:pt x="113" y="1"/>
                  </a:moveTo>
                  <a:lnTo>
                    <a:pt x="113" y="451"/>
                  </a:lnTo>
                  <a:lnTo>
                    <a:pt x="57" y="563"/>
                  </a:lnTo>
                  <a:lnTo>
                    <a:pt x="57" y="675"/>
                  </a:lnTo>
                  <a:lnTo>
                    <a:pt x="113" y="788"/>
                  </a:lnTo>
                  <a:lnTo>
                    <a:pt x="57" y="900"/>
                  </a:lnTo>
                  <a:lnTo>
                    <a:pt x="0" y="956"/>
                  </a:lnTo>
                  <a:lnTo>
                    <a:pt x="113" y="1013"/>
                  </a:lnTo>
                  <a:lnTo>
                    <a:pt x="113" y="1069"/>
                  </a:lnTo>
                  <a:lnTo>
                    <a:pt x="57" y="1181"/>
                  </a:lnTo>
                  <a:lnTo>
                    <a:pt x="57" y="1237"/>
                  </a:lnTo>
                  <a:lnTo>
                    <a:pt x="57" y="1294"/>
                  </a:lnTo>
                  <a:lnTo>
                    <a:pt x="113" y="1294"/>
                  </a:lnTo>
                  <a:lnTo>
                    <a:pt x="225" y="1462"/>
                  </a:lnTo>
                  <a:lnTo>
                    <a:pt x="338" y="1518"/>
                  </a:lnTo>
                  <a:lnTo>
                    <a:pt x="450" y="1631"/>
                  </a:lnTo>
                  <a:lnTo>
                    <a:pt x="563" y="1687"/>
                  </a:lnTo>
                  <a:lnTo>
                    <a:pt x="731" y="1800"/>
                  </a:lnTo>
                  <a:lnTo>
                    <a:pt x="787" y="1856"/>
                  </a:lnTo>
                  <a:lnTo>
                    <a:pt x="844" y="1800"/>
                  </a:lnTo>
                  <a:lnTo>
                    <a:pt x="900" y="1743"/>
                  </a:lnTo>
                  <a:lnTo>
                    <a:pt x="1012" y="1631"/>
                  </a:lnTo>
                  <a:lnTo>
                    <a:pt x="1012" y="1350"/>
                  </a:lnTo>
                  <a:lnTo>
                    <a:pt x="900" y="1237"/>
                  </a:lnTo>
                  <a:lnTo>
                    <a:pt x="844" y="1125"/>
                  </a:lnTo>
                  <a:lnTo>
                    <a:pt x="787" y="1181"/>
                  </a:lnTo>
                  <a:lnTo>
                    <a:pt x="731" y="1237"/>
                  </a:lnTo>
                  <a:lnTo>
                    <a:pt x="787" y="1350"/>
                  </a:lnTo>
                  <a:lnTo>
                    <a:pt x="787" y="1406"/>
                  </a:lnTo>
                  <a:lnTo>
                    <a:pt x="731" y="1406"/>
                  </a:lnTo>
                  <a:lnTo>
                    <a:pt x="619" y="1462"/>
                  </a:lnTo>
                  <a:lnTo>
                    <a:pt x="563" y="1462"/>
                  </a:lnTo>
                  <a:lnTo>
                    <a:pt x="506" y="1406"/>
                  </a:lnTo>
                  <a:lnTo>
                    <a:pt x="282" y="1069"/>
                  </a:lnTo>
                  <a:lnTo>
                    <a:pt x="225" y="900"/>
                  </a:lnTo>
                  <a:lnTo>
                    <a:pt x="225" y="675"/>
                  </a:lnTo>
                  <a:lnTo>
                    <a:pt x="282" y="619"/>
                  </a:lnTo>
                  <a:lnTo>
                    <a:pt x="282" y="507"/>
                  </a:lnTo>
                  <a:lnTo>
                    <a:pt x="282" y="338"/>
                  </a:lnTo>
                  <a:lnTo>
                    <a:pt x="282" y="226"/>
                  </a:lnTo>
                  <a:lnTo>
                    <a:pt x="282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59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3" name="Google Shape;21413;p41"/>
            <p:cNvSpPr/>
            <p:nvPr/>
          </p:nvSpPr>
          <p:spPr>
            <a:xfrm>
              <a:off x="876050" y="1523300"/>
              <a:ext cx="21100" cy="21100"/>
            </a:xfrm>
            <a:custGeom>
              <a:avLst/>
              <a:gdLst/>
              <a:ahLst/>
              <a:cxnLst/>
              <a:rect l="l" t="t" r="r" b="b"/>
              <a:pathLst>
                <a:path w="844" h="844" extrusionOk="0">
                  <a:moveTo>
                    <a:pt x="675" y="1"/>
                  </a:moveTo>
                  <a:lnTo>
                    <a:pt x="562" y="57"/>
                  </a:lnTo>
                  <a:lnTo>
                    <a:pt x="394" y="226"/>
                  </a:lnTo>
                  <a:lnTo>
                    <a:pt x="338" y="226"/>
                  </a:lnTo>
                  <a:lnTo>
                    <a:pt x="225" y="169"/>
                  </a:lnTo>
                  <a:lnTo>
                    <a:pt x="57" y="169"/>
                  </a:lnTo>
                  <a:lnTo>
                    <a:pt x="0" y="226"/>
                  </a:lnTo>
                  <a:lnTo>
                    <a:pt x="57" y="282"/>
                  </a:lnTo>
                  <a:lnTo>
                    <a:pt x="113" y="338"/>
                  </a:lnTo>
                  <a:lnTo>
                    <a:pt x="57" y="394"/>
                  </a:lnTo>
                  <a:lnTo>
                    <a:pt x="0" y="394"/>
                  </a:lnTo>
                  <a:lnTo>
                    <a:pt x="0" y="450"/>
                  </a:lnTo>
                  <a:lnTo>
                    <a:pt x="57" y="563"/>
                  </a:lnTo>
                  <a:lnTo>
                    <a:pt x="57" y="675"/>
                  </a:lnTo>
                  <a:lnTo>
                    <a:pt x="57" y="731"/>
                  </a:lnTo>
                  <a:lnTo>
                    <a:pt x="225" y="731"/>
                  </a:lnTo>
                  <a:lnTo>
                    <a:pt x="281" y="788"/>
                  </a:lnTo>
                  <a:lnTo>
                    <a:pt x="394" y="844"/>
                  </a:lnTo>
                  <a:lnTo>
                    <a:pt x="450" y="731"/>
                  </a:lnTo>
                  <a:lnTo>
                    <a:pt x="562" y="563"/>
                  </a:lnTo>
                  <a:lnTo>
                    <a:pt x="787" y="788"/>
                  </a:lnTo>
                  <a:lnTo>
                    <a:pt x="843" y="169"/>
                  </a:lnTo>
                  <a:lnTo>
                    <a:pt x="731" y="57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ABA2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4" name="Google Shape;21414;p41"/>
            <p:cNvSpPr/>
            <p:nvPr/>
          </p:nvSpPr>
          <p:spPr>
            <a:xfrm>
              <a:off x="880275" y="1610425"/>
              <a:ext cx="12650" cy="32350"/>
            </a:xfrm>
            <a:custGeom>
              <a:avLst/>
              <a:gdLst/>
              <a:ahLst/>
              <a:cxnLst/>
              <a:rect l="l" t="t" r="r" b="b"/>
              <a:pathLst>
                <a:path w="506" h="1294" extrusionOk="0">
                  <a:moveTo>
                    <a:pt x="337" y="0"/>
                  </a:moveTo>
                  <a:lnTo>
                    <a:pt x="169" y="113"/>
                  </a:lnTo>
                  <a:lnTo>
                    <a:pt x="169" y="225"/>
                  </a:lnTo>
                  <a:lnTo>
                    <a:pt x="281" y="282"/>
                  </a:lnTo>
                  <a:lnTo>
                    <a:pt x="169" y="338"/>
                  </a:lnTo>
                  <a:lnTo>
                    <a:pt x="112" y="450"/>
                  </a:lnTo>
                  <a:lnTo>
                    <a:pt x="0" y="506"/>
                  </a:lnTo>
                  <a:lnTo>
                    <a:pt x="0" y="619"/>
                  </a:lnTo>
                  <a:lnTo>
                    <a:pt x="0" y="731"/>
                  </a:lnTo>
                  <a:lnTo>
                    <a:pt x="56" y="787"/>
                  </a:lnTo>
                  <a:lnTo>
                    <a:pt x="169" y="956"/>
                  </a:lnTo>
                  <a:lnTo>
                    <a:pt x="112" y="1125"/>
                  </a:lnTo>
                  <a:lnTo>
                    <a:pt x="112" y="1237"/>
                  </a:lnTo>
                  <a:lnTo>
                    <a:pt x="225" y="1293"/>
                  </a:lnTo>
                  <a:lnTo>
                    <a:pt x="450" y="1237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B8A4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5" name="Google Shape;21415;p41"/>
            <p:cNvSpPr/>
            <p:nvPr/>
          </p:nvSpPr>
          <p:spPr>
            <a:xfrm>
              <a:off x="812825" y="1609025"/>
              <a:ext cx="23900" cy="30925"/>
            </a:xfrm>
            <a:custGeom>
              <a:avLst/>
              <a:gdLst/>
              <a:ahLst/>
              <a:cxnLst/>
              <a:rect l="l" t="t" r="r" b="b"/>
              <a:pathLst>
                <a:path w="956" h="1237" extrusionOk="0">
                  <a:moveTo>
                    <a:pt x="169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0" y="169"/>
                  </a:lnTo>
                  <a:lnTo>
                    <a:pt x="0" y="281"/>
                  </a:lnTo>
                  <a:lnTo>
                    <a:pt x="56" y="394"/>
                  </a:lnTo>
                  <a:lnTo>
                    <a:pt x="169" y="619"/>
                  </a:lnTo>
                  <a:lnTo>
                    <a:pt x="281" y="787"/>
                  </a:lnTo>
                  <a:lnTo>
                    <a:pt x="618" y="1181"/>
                  </a:lnTo>
                  <a:lnTo>
                    <a:pt x="675" y="1237"/>
                  </a:lnTo>
                  <a:lnTo>
                    <a:pt x="787" y="1237"/>
                  </a:lnTo>
                  <a:lnTo>
                    <a:pt x="899" y="1124"/>
                  </a:lnTo>
                  <a:lnTo>
                    <a:pt x="956" y="1012"/>
                  </a:lnTo>
                  <a:lnTo>
                    <a:pt x="956" y="956"/>
                  </a:lnTo>
                  <a:lnTo>
                    <a:pt x="787" y="843"/>
                  </a:lnTo>
                  <a:lnTo>
                    <a:pt x="618" y="675"/>
                  </a:lnTo>
                  <a:lnTo>
                    <a:pt x="450" y="562"/>
                  </a:lnTo>
                  <a:lnTo>
                    <a:pt x="394" y="506"/>
                  </a:lnTo>
                  <a:lnTo>
                    <a:pt x="394" y="338"/>
                  </a:lnTo>
                  <a:lnTo>
                    <a:pt x="281" y="338"/>
                  </a:lnTo>
                  <a:lnTo>
                    <a:pt x="225" y="22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68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6" name="Google Shape;21416;p41"/>
            <p:cNvSpPr/>
            <p:nvPr/>
          </p:nvSpPr>
          <p:spPr>
            <a:xfrm>
              <a:off x="680725" y="938775"/>
              <a:ext cx="18300" cy="23900"/>
            </a:xfrm>
            <a:custGeom>
              <a:avLst/>
              <a:gdLst/>
              <a:ahLst/>
              <a:cxnLst/>
              <a:rect l="l" t="t" r="r" b="b"/>
              <a:pathLst>
                <a:path w="732" h="956" extrusionOk="0">
                  <a:moveTo>
                    <a:pt x="169" y="0"/>
                  </a:moveTo>
                  <a:lnTo>
                    <a:pt x="113" y="56"/>
                  </a:lnTo>
                  <a:lnTo>
                    <a:pt x="1" y="169"/>
                  </a:lnTo>
                  <a:lnTo>
                    <a:pt x="1" y="281"/>
                  </a:lnTo>
                  <a:lnTo>
                    <a:pt x="57" y="394"/>
                  </a:lnTo>
                  <a:lnTo>
                    <a:pt x="57" y="506"/>
                  </a:lnTo>
                  <a:lnTo>
                    <a:pt x="57" y="899"/>
                  </a:lnTo>
                  <a:lnTo>
                    <a:pt x="169" y="956"/>
                  </a:lnTo>
                  <a:lnTo>
                    <a:pt x="338" y="899"/>
                  </a:lnTo>
                  <a:lnTo>
                    <a:pt x="675" y="899"/>
                  </a:lnTo>
                  <a:lnTo>
                    <a:pt x="731" y="843"/>
                  </a:lnTo>
                  <a:lnTo>
                    <a:pt x="731" y="787"/>
                  </a:lnTo>
                  <a:lnTo>
                    <a:pt x="675" y="675"/>
                  </a:lnTo>
                  <a:lnTo>
                    <a:pt x="619" y="562"/>
                  </a:lnTo>
                  <a:lnTo>
                    <a:pt x="563" y="450"/>
                  </a:lnTo>
                  <a:lnTo>
                    <a:pt x="563" y="225"/>
                  </a:lnTo>
                  <a:lnTo>
                    <a:pt x="507" y="113"/>
                  </a:lnTo>
                  <a:lnTo>
                    <a:pt x="394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680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7" name="Google Shape;21417;p41"/>
            <p:cNvSpPr/>
            <p:nvPr/>
          </p:nvSpPr>
          <p:spPr>
            <a:xfrm>
              <a:off x="839525" y="1641350"/>
              <a:ext cx="25300" cy="29525"/>
            </a:xfrm>
            <a:custGeom>
              <a:avLst/>
              <a:gdLst/>
              <a:ahLst/>
              <a:cxnLst/>
              <a:rect l="l" t="t" r="r" b="b"/>
              <a:pathLst>
                <a:path w="1012" h="1181" extrusionOk="0">
                  <a:moveTo>
                    <a:pt x="169" y="0"/>
                  </a:moveTo>
                  <a:lnTo>
                    <a:pt x="0" y="56"/>
                  </a:lnTo>
                  <a:lnTo>
                    <a:pt x="112" y="225"/>
                  </a:lnTo>
                  <a:lnTo>
                    <a:pt x="169" y="281"/>
                  </a:lnTo>
                  <a:lnTo>
                    <a:pt x="675" y="1124"/>
                  </a:lnTo>
                  <a:lnTo>
                    <a:pt x="787" y="1180"/>
                  </a:lnTo>
                  <a:lnTo>
                    <a:pt x="899" y="1124"/>
                  </a:lnTo>
                  <a:lnTo>
                    <a:pt x="1012" y="1124"/>
                  </a:lnTo>
                  <a:lnTo>
                    <a:pt x="956" y="1068"/>
                  </a:lnTo>
                  <a:lnTo>
                    <a:pt x="899" y="956"/>
                  </a:lnTo>
                  <a:lnTo>
                    <a:pt x="787" y="899"/>
                  </a:lnTo>
                  <a:lnTo>
                    <a:pt x="675" y="787"/>
                  </a:lnTo>
                  <a:lnTo>
                    <a:pt x="562" y="506"/>
                  </a:lnTo>
                  <a:lnTo>
                    <a:pt x="450" y="281"/>
                  </a:lnTo>
                  <a:lnTo>
                    <a:pt x="281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7071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8" name="Google Shape;21418;p41"/>
            <p:cNvSpPr/>
            <p:nvPr/>
          </p:nvSpPr>
          <p:spPr>
            <a:xfrm>
              <a:off x="721475" y="881150"/>
              <a:ext cx="32350" cy="15500"/>
            </a:xfrm>
            <a:custGeom>
              <a:avLst/>
              <a:gdLst/>
              <a:ahLst/>
              <a:cxnLst/>
              <a:rect l="l" t="t" r="r" b="b"/>
              <a:pathLst>
                <a:path w="1294" h="620" extrusionOk="0">
                  <a:moveTo>
                    <a:pt x="788" y="1"/>
                  </a:moveTo>
                  <a:lnTo>
                    <a:pt x="169" y="169"/>
                  </a:lnTo>
                  <a:lnTo>
                    <a:pt x="113" y="226"/>
                  </a:lnTo>
                  <a:lnTo>
                    <a:pt x="57" y="338"/>
                  </a:lnTo>
                  <a:lnTo>
                    <a:pt x="1" y="507"/>
                  </a:lnTo>
                  <a:lnTo>
                    <a:pt x="1" y="563"/>
                  </a:lnTo>
                  <a:lnTo>
                    <a:pt x="57" y="619"/>
                  </a:lnTo>
                  <a:lnTo>
                    <a:pt x="113" y="563"/>
                  </a:lnTo>
                  <a:lnTo>
                    <a:pt x="282" y="450"/>
                  </a:lnTo>
                  <a:lnTo>
                    <a:pt x="450" y="450"/>
                  </a:lnTo>
                  <a:lnTo>
                    <a:pt x="619" y="338"/>
                  </a:lnTo>
                  <a:lnTo>
                    <a:pt x="956" y="338"/>
                  </a:lnTo>
                  <a:lnTo>
                    <a:pt x="1069" y="282"/>
                  </a:lnTo>
                  <a:lnTo>
                    <a:pt x="1125" y="394"/>
                  </a:lnTo>
                  <a:lnTo>
                    <a:pt x="1125" y="563"/>
                  </a:lnTo>
                  <a:lnTo>
                    <a:pt x="1181" y="619"/>
                  </a:lnTo>
                  <a:lnTo>
                    <a:pt x="1294" y="619"/>
                  </a:lnTo>
                  <a:lnTo>
                    <a:pt x="1294" y="507"/>
                  </a:lnTo>
                  <a:lnTo>
                    <a:pt x="1294" y="394"/>
                  </a:lnTo>
                  <a:lnTo>
                    <a:pt x="1294" y="226"/>
                  </a:lnTo>
                  <a:lnTo>
                    <a:pt x="1237" y="113"/>
                  </a:lnTo>
                  <a:lnTo>
                    <a:pt x="1069" y="113"/>
                  </a:lnTo>
                  <a:lnTo>
                    <a:pt x="956" y="57"/>
                  </a:lnTo>
                  <a:lnTo>
                    <a:pt x="900" y="57"/>
                  </a:lnTo>
                  <a:lnTo>
                    <a:pt x="788" y="1"/>
                  </a:lnTo>
                  <a:close/>
                </a:path>
              </a:pathLst>
            </a:custGeom>
            <a:solidFill>
              <a:srgbClr val="7F7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9" name="Google Shape;21419;p41"/>
            <p:cNvSpPr/>
            <p:nvPr/>
          </p:nvSpPr>
          <p:spPr>
            <a:xfrm>
              <a:off x="745375" y="872725"/>
              <a:ext cx="25300" cy="15475"/>
            </a:xfrm>
            <a:custGeom>
              <a:avLst/>
              <a:gdLst/>
              <a:ahLst/>
              <a:cxnLst/>
              <a:rect l="l" t="t" r="r" b="b"/>
              <a:pathLst>
                <a:path w="1012" h="619" extrusionOk="0">
                  <a:moveTo>
                    <a:pt x="450" y="1"/>
                  </a:moveTo>
                  <a:lnTo>
                    <a:pt x="394" y="57"/>
                  </a:lnTo>
                  <a:lnTo>
                    <a:pt x="225" y="282"/>
                  </a:lnTo>
                  <a:lnTo>
                    <a:pt x="113" y="394"/>
                  </a:lnTo>
                  <a:lnTo>
                    <a:pt x="0" y="394"/>
                  </a:lnTo>
                  <a:lnTo>
                    <a:pt x="56" y="450"/>
                  </a:lnTo>
                  <a:lnTo>
                    <a:pt x="169" y="506"/>
                  </a:lnTo>
                  <a:lnTo>
                    <a:pt x="225" y="506"/>
                  </a:lnTo>
                  <a:lnTo>
                    <a:pt x="338" y="563"/>
                  </a:lnTo>
                  <a:lnTo>
                    <a:pt x="394" y="563"/>
                  </a:lnTo>
                  <a:lnTo>
                    <a:pt x="450" y="506"/>
                  </a:lnTo>
                  <a:lnTo>
                    <a:pt x="450" y="450"/>
                  </a:lnTo>
                  <a:lnTo>
                    <a:pt x="394" y="394"/>
                  </a:lnTo>
                  <a:lnTo>
                    <a:pt x="394" y="338"/>
                  </a:lnTo>
                  <a:lnTo>
                    <a:pt x="506" y="282"/>
                  </a:lnTo>
                  <a:lnTo>
                    <a:pt x="562" y="338"/>
                  </a:lnTo>
                  <a:lnTo>
                    <a:pt x="731" y="450"/>
                  </a:lnTo>
                  <a:lnTo>
                    <a:pt x="843" y="619"/>
                  </a:lnTo>
                  <a:lnTo>
                    <a:pt x="900" y="506"/>
                  </a:lnTo>
                  <a:lnTo>
                    <a:pt x="1012" y="450"/>
                  </a:lnTo>
                  <a:lnTo>
                    <a:pt x="900" y="282"/>
                  </a:lnTo>
                  <a:lnTo>
                    <a:pt x="787" y="16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B3A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0" name="Google Shape;21420;p41"/>
            <p:cNvSpPr/>
            <p:nvPr/>
          </p:nvSpPr>
          <p:spPr>
            <a:xfrm>
              <a:off x="663875" y="1309725"/>
              <a:ext cx="11250" cy="22500"/>
            </a:xfrm>
            <a:custGeom>
              <a:avLst/>
              <a:gdLst/>
              <a:ahLst/>
              <a:cxnLst/>
              <a:rect l="l" t="t" r="r" b="b"/>
              <a:pathLst>
                <a:path w="450" h="900" extrusionOk="0">
                  <a:moveTo>
                    <a:pt x="113" y="0"/>
                  </a:moveTo>
                  <a:lnTo>
                    <a:pt x="113" y="113"/>
                  </a:lnTo>
                  <a:lnTo>
                    <a:pt x="57" y="225"/>
                  </a:lnTo>
                  <a:lnTo>
                    <a:pt x="57" y="338"/>
                  </a:lnTo>
                  <a:lnTo>
                    <a:pt x="57" y="506"/>
                  </a:lnTo>
                  <a:lnTo>
                    <a:pt x="0" y="619"/>
                  </a:lnTo>
                  <a:lnTo>
                    <a:pt x="0" y="787"/>
                  </a:lnTo>
                  <a:lnTo>
                    <a:pt x="57" y="844"/>
                  </a:lnTo>
                  <a:lnTo>
                    <a:pt x="57" y="900"/>
                  </a:lnTo>
                  <a:lnTo>
                    <a:pt x="281" y="900"/>
                  </a:lnTo>
                  <a:lnTo>
                    <a:pt x="394" y="731"/>
                  </a:lnTo>
                  <a:lnTo>
                    <a:pt x="450" y="563"/>
                  </a:lnTo>
                  <a:lnTo>
                    <a:pt x="394" y="282"/>
                  </a:lnTo>
                  <a:lnTo>
                    <a:pt x="281" y="113"/>
                  </a:lnTo>
                  <a:lnTo>
                    <a:pt x="225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7B7A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1" name="Google Shape;21421;p41"/>
            <p:cNvSpPr/>
            <p:nvPr/>
          </p:nvSpPr>
          <p:spPr>
            <a:xfrm>
              <a:off x="883075" y="1666625"/>
              <a:ext cx="7050" cy="23925"/>
            </a:xfrm>
            <a:custGeom>
              <a:avLst/>
              <a:gdLst/>
              <a:ahLst/>
              <a:cxnLst/>
              <a:rect l="l" t="t" r="r" b="b"/>
              <a:pathLst>
                <a:path w="282" h="957" extrusionOk="0">
                  <a:moveTo>
                    <a:pt x="225" y="1"/>
                  </a:moveTo>
                  <a:lnTo>
                    <a:pt x="169" y="57"/>
                  </a:lnTo>
                  <a:lnTo>
                    <a:pt x="113" y="113"/>
                  </a:lnTo>
                  <a:lnTo>
                    <a:pt x="57" y="169"/>
                  </a:lnTo>
                  <a:lnTo>
                    <a:pt x="0" y="169"/>
                  </a:lnTo>
                  <a:lnTo>
                    <a:pt x="0" y="282"/>
                  </a:lnTo>
                  <a:lnTo>
                    <a:pt x="0" y="394"/>
                  </a:lnTo>
                  <a:lnTo>
                    <a:pt x="57" y="507"/>
                  </a:lnTo>
                  <a:lnTo>
                    <a:pt x="0" y="675"/>
                  </a:lnTo>
                  <a:lnTo>
                    <a:pt x="57" y="731"/>
                  </a:lnTo>
                  <a:lnTo>
                    <a:pt x="113" y="731"/>
                  </a:lnTo>
                  <a:lnTo>
                    <a:pt x="169" y="844"/>
                  </a:lnTo>
                  <a:lnTo>
                    <a:pt x="225" y="900"/>
                  </a:lnTo>
                  <a:lnTo>
                    <a:pt x="281" y="95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BDB7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2" name="Google Shape;21422;p41"/>
            <p:cNvSpPr/>
            <p:nvPr/>
          </p:nvSpPr>
          <p:spPr>
            <a:xfrm>
              <a:off x="874650" y="1700350"/>
              <a:ext cx="14075" cy="18300"/>
            </a:xfrm>
            <a:custGeom>
              <a:avLst/>
              <a:gdLst/>
              <a:ahLst/>
              <a:cxnLst/>
              <a:rect l="l" t="t" r="r" b="b"/>
              <a:pathLst>
                <a:path w="563" h="732" extrusionOk="0">
                  <a:moveTo>
                    <a:pt x="0" y="1"/>
                  </a:moveTo>
                  <a:lnTo>
                    <a:pt x="56" y="169"/>
                  </a:lnTo>
                  <a:lnTo>
                    <a:pt x="169" y="282"/>
                  </a:lnTo>
                  <a:lnTo>
                    <a:pt x="337" y="450"/>
                  </a:lnTo>
                  <a:lnTo>
                    <a:pt x="450" y="731"/>
                  </a:lnTo>
                  <a:lnTo>
                    <a:pt x="562" y="731"/>
                  </a:lnTo>
                  <a:lnTo>
                    <a:pt x="506" y="563"/>
                  </a:lnTo>
                  <a:lnTo>
                    <a:pt x="562" y="394"/>
                  </a:lnTo>
                  <a:lnTo>
                    <a:pt x="562" y="113"/>
                  </a:lnTo>
                  <a:lnTo>
                    <a:pt x="394" y="1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3" name="Google Shape;21423;p41"/>
            <p:cNvSpPr/>
            <p:nvPr/>
          </p:nvSpPr>
          <p:spPr>
            <a:xfrm>
              <a:off x="704625" y="1666625"/>
              <a:ext cx="14075" cy="30950"/>
            </a:xfrm>
            <a:custGeom>
              <a:avLst/>
              <a:gdLst/>
              <a:ahLst/>
              <a:cxnLst/>
              <a:rect l="l" t="t" r="r" b="b"/>
              <a:pathLst>
                <a:path w="563" h="1238" extrusionOk="0">
                  <a:moveTo>
                    <a:pt x="0" y="1"/>
                  </a:moveTo>
                  <a:lnTo>
                    <a:pt x="225" y="619"/>
                  </a:lnTo>
                  <a:lnTo>
                    <a:pt x="450" y="1237"/>
                  </a:lnTo>
                  <a:lnTo>
                    <a:pt x="506" y="1237"/>
                  </a:lnTo>
                  <a:lnTo>
                    <a:pt x="562" y="1181"/>
                  </a:lnTo>
                  <a:lnTo>
                    <a:pt x="562" y="1125"/>
                  </a:lnTo>
                  <a:lnTo>
                    <a:pt x="506" y="1012"/>
                  </a:lnTo>
                  <a:lnTo>
                    <a:pt x="450" y="900"/>
                  </a:lnTo>
                  <a:lnTo>
                    <a:pt x="281" y="450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CDC7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4" name="Google Shape;21424;p41"/>
            <p:cNvSpPr/>
            <p:nvPr/>
          </p:nvSpPr>
          <p:spPr>
            <a:xfrm>
              <a:off x="668075" y="1231025"/>
              <a:ext cx="8475" cy="33750"/>
            </a:xfrm>
            <a:custGeom>
              <a:avLst/>
              <a:gdLst/>
              <a:ahLst/>
              <a:cxnLst/>
              <a:rect l="l" t="t" r="r" b="b"/>
              <a:pathLst>
                <a:path w="339" h="1350" extrusionOk="0">
                  <a:moveTo>
                    <a:pt x="170" y="1"/>
                  </a:moveTo>
                  <a:lnTo>
                    <a:pt x="113" y="170"/>
                  </a:lnTo>
                  <a:lnTo>
                    <a:pt x="113" y="282"/>
                  </a:lnTo>
                  <a:lnTo>
                    <a:pt x="113" y="451"/>
                  </a:lnTo>
                  <a:lnTo>
                    <a:pt x="57" y="563"/>
                  </a:lnTo>
                  <a:lnTo>
                    <a:pt x="57" y="732"/>
                  </a:lnTo>
                  <a:lnTo>
                    <a:pt x="1" y="788"/>
                  </a:lnTo>
                  <a:lnTo>
                    <a:pt x="1" y="900"/>
                  </a:lnTo>
                  <a:lnTo>
                    <a:pt x="1" y="956"/>
                  </a:lnTo>
                  <a:lnTo>
                    <a:pt x="1" y="1069"/>
                  </a:lnTo>
                  <a:lnTo>
                    <a:pt x="1" y="1181"/>
                  </a:lnTo>
                  <a:lnTo>
                    <a:pt x="1" y="1237"/>
                  </a:lnTo>
                  <a:lnTo>
                    <a:pt x="1" y="1350"/>
                  </a:lnTo>
                  <a:lnTo>
                    <a:pt x="170" y="1125"/>
                  </a:lnTo>
                  <a:lnTo>
                    <a:pt x="170" y="900"/>
                  </a:lnTo>
                  <a:lnTo>
                    <a:pt x="170" y="788"/>
                  </a:lnTo>
                  <a:lnTo>
                    <a:pt x="226" y="732"/>
                  </a:lnTo>
                  <a:lnTo>
                    <a:pt x="282" y="563"/>
                  </a:lnTo>
                  <a:lnTo>
                    <a:pt x="282" y="507"/>
                  </a:lnTo>
                  <a:lnTo>
                    <a:pt x="338" y="451"/>
                  </a:lnTo>
                  <a:lnTo>
                    <a:pt x="338" y="338"/>
                  </a:lnTo>
                  <a:lnTo>
                    <a:pt x="338" y="170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7A7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5" name="Google Shape;21425;p41"/>
            <p:cNvSpPr/>
            <p:nvPr/>
          </p:nvSpPr>
          <p:spPr>
            <a:xfrm>
              <a:off x="895725" y="1163600"/>
              <a:ext cx="16875" cy="9850"/>
            </a:xfrm>
            <a:custGeom>
              <a:avLst/>
              <a:gdLst/>
              <a:ahLst/>
              <a:cxnLst/>
              <a:rect l="l" t="t" r="r" b="b"/>
              <a:pathLst>
                <a:path w="675" h="394" extrusionOk="0">
                  <a:moveTo>
                    <a:pt x="0" y="0"/>
                  </a:moveTo>
                  <a:lnTo>
                    <a:pt x="113" y="113"/>
                  </a:lnTo>
                  <a:lnTo>
                    <a:pt x="169" y="225"/>
                  </a:lnTo>
                  <a:lnTo>
                    <a:pt x="281" y="394"/>
                  </a:lnTo>
                  <a:lnTo>
                    <a:pt x="675" y="394"/>
                  </a:lnTo>
                  <a:lnTo>
                    <a:pt x="675" y="281"/>
                  </a:lnTo>
                  <a:lnTo>
                    <a:pt x="562" y="281"/>
                  </a:lnTo>
                  <a:lnTo>
                    <a:pt x="506" y="225"/>
                  </a:lnTo>
                  <a:lnTo>
                    <a:pt x="450" y="169"/>
                  </a:lnTo>
                  <a:lnTo>
                    <a:pt x="394" y="5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A09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6" name="Google Shape;21426;p41"/>
            <p:cNvSpPr/>
            <p:nvPr/>
          </p:nvSpPr>
          <p:spPr>
            <a:xfrm>
              <a:off x="908375" y="964050"/>
              <a:ext cx="14075" cy="9875"/>
            </a:xfrm>
            <a:custGeom>
              <a:avLst/>
              <a:gdLst/>
              <a:ahLst/>
              <a:cxnLst/>
              <a:rect l="l" t="t" r="r" b="b"/>
              <a:pathLst>
                <a:path w="563" h="395" extrusionOk="0">
                  <a:moveTo>
                    <a:pt x="0" y="1"/>
                  </a:moveTo>
                  <a:lnTo>
                    <a:pt x="0" y="113"/>
                  </a:lnTo>
                  <a:lnTo>
                    <a:pt x="56" y="226"/>
                  </a:lnTo>
                  <a:lnTo>
                    <a:pt x="225" y="394"/>
                  </a:lnTo>
                  <a:lnTo>
                    <a:pt x="506" y="282"/>
                  </a:lnTo>
                  <a:lnTo>
                    <a:pt x="562" y="1"/>
                  </a:lnTo>
                  <a:lnTo>
                    <a:pt x="450" y="113"/>
                  </a:lnTo>
                  <a:lnTo>
                    <a:pt x="337" y="113"/>
                  </a:lnTo>
                  <a:lnTo>
                    <a:pt x="281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9281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7" name="Google Shape;21427;p41"/>
            <p:cNvSpPr/>
            <p:nvPr/>
          </p:nvSpPr>
          <p:spPr>
            <a:xfrm>
              <a:off x="725700" y="876950"/>
              <a:ext cx="14075" cy="9850"/>
            </a:xfrm>
            <a:custGeom>
              <a:avLst/>
              <a:gdLst/>
              <a:ahLst/>
              <a:cxnLst/>
              <a:rect l="l" t="t" r="r" b="b"/>
              <a:pathLst>
                <a:path w="563" h="394" extrusionOk="0">
                  <a:moveTo>
                    <a:pt x="281" y="0"/>
                  </a:moveTo>
                  <a:lnTo>
                    <a:pt x="113" y="113"/>
                  </a:lnTo>
                  <a:lnTo>
                    <a:pt x="57" y="225"/>
                  </a:lnTo>
                  <a:lnTo>
                    <a:pt x="0" y="337"/>
                  </a:lnTo>
                  <a:lnTo>
                    <a:pt x="57" y="394"/>
                  </a:lnTo>
                  <a:lnTo>
                    <a:pt x="113" y="394"/>
                  </a:lnTo>
                  <a:lnTo>
                    <a:pt x="281" y="337"/>
                  </a:lnTo>
                  <a:lnTo>
                    <a:pt x="450" y="281"/>
                  </a:lnTo>
                  <a:lnTo>
                    <a:pt x="562" y="225"/>
                  </a:lnTo>
                  <a:lnTo>
                    <a:pt x="562" y="169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635F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8" name="Google Shape;21428;p41"/>
            <p:cNvSpPr/>
            <p:nvPr/>
          </p:nvSpPr>
          <p:spPr>
            <a:xfrm>
              <a:off x="696200" y="892400"/>
              <a:ext cx="11250" cy="15475"/>
            </a:xfrm>
            <a:custGeom>
              <a:avLst/>
              <a:gdLst/>
              <a:ahLst/>
              <a:cxnLst/>
              <a:rect l="l" t="t" r="r" b="b"/>
              <a:pathLst>
                <a:path w="450" h="619" extrusionOk="0">
                  <a:moveTo>
                    <a:pt x="281" y="0"/>
                  </a:moveTo>
                  <a:lnTo>
                    <a:pt x="169" y="113"/>
                  </a:lnTo>
                  <a:lnTo>
                    <a:pt x="56" y="281"/>
                  </a:lnTo>
                  <a:lnTo>
                    <a:pt x="0" y="338"/>
                  </a:lnTo>
                  <a:lnTo>
                    <a:pt x="0" y="450"/>
                  </a:lnTo>
                  <a:lnTo>
                    <a:pt x="56" y="562"/>
                  </a:lnTo>
                  <a:lnTo>
                    <a:pt x="169" y="619"/>
                  </a:lnTo>
                  <a:lnTo>
                    <a:pt x="281" y="619"/>
                  </a:lnTo>
                  <a:lnTo>
                    <a:pt x="394" y="562"/>
                  </a:lnTo>
                  <a:lnTo>
                    <a:pt x="394" y="450"/>
                  </a:lnTo>
                  <a:lnTo>
                    <a:pt x="394" y="338"/>
                  </a:lnTo>
                  <a:lnTo>
                    <a:pt x="450" y="281"/>
                  </a:lnTo>
                  <a:lnTo>
                    <a:pt x="450" y="169"/>
                  </a:lnTo>
                  <a:lnTo>
                    <a:pt x="450" y="113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6E64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9" name="Google Shape;21429;p41"/>
            <p:cNvSpPr/>
            <p:nvPr/>
          </p:nvSpPr>
          <p:spPr>
            <a:xfrm>
              <a:off x="728500" y="871325"/>
              <a:ext cx="15500" cy="11250"/>
            </a:xfrm>
            <a:custGeom>
              <a:avLst/>
              <a:gdLst/>
              <a:ahLst/>
              <a:cxnLst/>
              <a:rect l="l" t="t" r="r" b="b"/>
              <a:pathLst>
                <a:path w="620" h="450" extrusionOk="0">
                  <a:moveTo>
                    <a:pt x="169" y="0"/>
                  </a:moveTo>
                  <a:lnTo>
                    <a:pt x="113" y="57"/>
                  </a:lnTo>
                  <a:lnTo>
                    <a:pt x="57" y="169"/>
                  </a:lnTo>
                  <a:lnTo>
                    <a:pt x="1" y="338"/>
                  </a:lnTo>
                  <a:lnTo>
                    <a:pt x="169" y="281"/>
                  </a:lnTo>
                  <a:lnTo>
                    <a:pt x="282" y="281"/>
                  </a:lnTo>
                  <a:lnTo>
                    <a:pt x="394" y="338"/>
                  </a:lnTo>
                  <a:lnTo>
                    <a:pt x="450" y="450"/>
                  </a:lnTo>
                  <a:lnTo>
                    <a:pt x="619" y="450"/>
                  </a:lnTo>
                  <a:lnTo>
                    <a:pt x="338" y="113"/>
                  </a:lnTo>
                  <a:lnTo>
                    <a:pt x="226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B8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0" name="Google Shape;21430;p41"/>
            <p:cNvSpPr/>
            <p:nvPr/>
          </p:nvSpPr>
          <p:spPr>
            <a:xfrm>
              <a:off x="884475" y="1659600"/>
              <a:ext cx="7050" cy="9875"/>
            </a:xfrm>
            <a:custGeom>
              <a:avLst/>
              <a:gdLst/>
              <a:ahLst/>
              <a:cxnLst/>
              <a:rect l="l" t="t" r="r" b="b"/>
              <a:pathLst>
                <a:path w="282" h="395" extrusionOk="0">
                  <a:moveTo>
                    <a:pt x="169" y="1"/>
                  </a:moveTo>
                  <a:lnTo>
                    <a:pt x="113" y="57"/>
                  </a:lnTo>
                  <a:lnTo>
                    <a:pt x="113" y="113"/>
                  </a:lnTo>
                  <a:lnTo>
                    <a:pt x="113" y="169"/>
                  </a:lnTo>
                  <a:lnTo>
                    <a:pt x="1" y="226"/>
                  </a:lnTo>
                  <a:lnTo>
                    <a:pt x="57" y="394"/>
                  </a:lnTo>
                  <a:lnTo>
                    <a:pt x="169" y="394"/>
                  </a:lnTo>
                  <a:lnTo>
                    <a:pt x="225" y="282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9D9B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1" name="Google Shape;21431;p41"/>
            <p:cNvSpPr/>
            <p:nvPr/>
          </p:nvSpPr>
          <p:spPr>
            <a:xfrm>
              <a:off x="666675" y="1254925"/>
              <a:ext cx="2850" cy="15475"/>
            </a:xfrm>
            <a:custGeom>
              <a:avLst/>
              <a:gdLst/>
              <a:ahLst/>
              <a:cxnLst/>
              <a:rect l="l" t="t" r="r" b="b"/>
              <a:pathLst>
                <a:path w="114" h="619" extrusionOk="0">
                  <a:moveTo>
                    <a:pt x="57" y="0"/>
                  </a:moveTo>
                  <a:lnTo>
                    <a:pt x="1" y="619"/>
                  </a:lnTo>
                  <a:lnTo>
                    <a:pt x="57" y="506"/>
                  </a:lnTo>
                  <a:lnTo>
                    <a:pt x="57" y="394"/>
                  </a:lnTo>
                  <a:lnTo>
                    <a:pt x="113" y="169"/>
                  </a:lnTo>
                  <a:lnTo>
                    <a:pt x="57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C9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2" name="Google Shape;21432;p41"/>
            <p:cNvSpPr/>
            <p:nvPr/>
          </p:nvSpPr>
          <p:spPr>
            <a:xfrm>
              <a:off x="663875" y="1312525"/>
              <a:ext cx="2825" cy="12675"/>
            </a:xfrm>
            <a:custGeom>
              <a:avLst/>
              <a:gdLst/>
              <a:ahLst/>
              <a:cxnLst/>
              <a:rect l="l" t="t" r="r" b="b"/>
              <a:pathLst>
                <a:path w="113" h="507" extrusionOk="0">
                  <a:moveTo>
                    <a:pt x="57" y="1"/>
                  </a:moveTo>
                  <a:lnTo>
                    <a:pt x="0" y="226"/>
                  </a:lnTo>
                  <a:lnTo>
                    <a:pt x="0" y="507"/>
                  </a:lnTo>
                  <a:lnTo>
                    <a:pt x="57" y="394"/>
                  </a:lnTo>
                  <a:lnTo>
                    <a:pt x="113" y="282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495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3" name="Google Shape;21433;p41"/>
            <p:cNvSpPr/>
            <p:nvPr/>
          </p:nvSpPr>
          <p:spPr>
            <a:xfrm>
              <a:off x="856375" y="1669450"/>
              <a:ext cx="5650" cy="4225"/>
            </a:xfrm>
            <a:custGeom>
              <a:avLst/>
              <a:gdLst/>
              <a:ahLst/>
              <a:cxnLst/>
              <a:rect l="l" t="t" r="r" b="b"/>
              <a:pathLst>
                <a:path w="226" h="169" extrusionOk="0">
                  <a:moveTo>
                    <a:pt x="1" y="0"/>
                  </a:moveTo>
                  <a:lnTo>
                    <a:pt x="1" y="113"/>
                  </a:lnTo>
                  <a:lnTo>
                    <a:pt x="57" y="169"/>
                  </a:lnTo>
                  <a:lnTo>
                    <a:pt x="169" y="11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9B9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4" name="Google Shape;21434;p41"/>
            <p:cNvSpPr/>
            <p:nvPr/>
          </p:nvSpPr>
          <p:spPr>
            <a:xfrm>
              <a:off x="908375" y="1201525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56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6" y="169"/>
                  </a:lnTo>
                  <a:lnTo>
                    <a:pt x="113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5" name="Google Shape;21435;p41"/>
            <p:cNvSpPr/>
            <p:nvPr/>
          </p:nvSpPr>
          <p:spPr>
            <a:xfrm>
              <a:off x="654025" y="1548600"/>
              <a:ext cx="1450" cy="7050"/>
            </a:xfrm>
            <a:custGeom>
              <a:avLst/>
              <a:gdLst/>
              <a:ahLst/>
              <a:cxnLst/>
              <a:rect l="l" t="t" r="r" b="b"/>
              <a:pathLst>
                <a:path w="58" h="282" extrusionOk="0">
                  <a:moveTo>
                    <a:pt x="1" y="0"/>
                  </a:moveTo>
                  <a:lnTo>
                    <a:pt x="1" y="281"/>
                  </a:lnTo>
                  <a:lnTo>
                    <a:pt x="57" y="1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BB2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6" name="Google Shape;21436;p41"/>
            <p:cNvSpPr/>
            <p:nvPr/>
          </p:nvSpPr>
          <p:spPr>
            <a:xfrm>
              <a:off x="741150" y="1649775"/>
              <a:ext cx="4250" cy="4225"/>
            </a:xfrm>
            <a:custGeom>
              <a:avLst/>
              <a:gdLst/>
              <a:ahLst/>
              <a:cxnLst/>
              <a:rect l="l" t="t" r="r" b="b"/>
              <a:pathLst>
                <a:path w="170" h="169" extrusionOk="0">
                  <a:moveTo>
                    <a:pt x="1" y="0"/>
                  </a:moveTo>
                  <a:lnTo>
                    <a:pt x="1" y="113"/>
                  </a:lnTo>
                  <a:lnTo>
                    <a:pt x="57" y="169"/>
                  </a:lnTo>
                  <a:lnTo>
                    <a:pt x="169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6A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7" name="Google Shape;21437;p41"/>
            <p:cNvSpPr/>
            <p:nvPr/>
          </p:nvSpPr>
          <p:spPr>
            <a:xfrm>
              <a:off x="916800" y="1024475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113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113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09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8" name="Google Shape;21438;p41"/>
            <p:cNvSpPr/>
            <p:nvPr/>
          </p:nvSpPr>
          <p:spPr>
            <a:xfrm>
              <a:off x="918200" y="1030100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57" y="1"/>
                  </a:moveTo>
                  <a:lnTo>
                    <a:pt x="1" y="57"/>
                  </a:lnTo>
                  <a:lnTo>
                    <a:pt x="1" y="16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09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9" name="Google Shape;21439;p41"/>
            <p:cNvSpPr/>
            <p:nvPr/>
          </p:nvSpPr>
          <p:spPr>
            <a:xfrm>
              <a:off x="891500" y="16076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1" y="56"/>
                  </a:lnTo>
                  <a:lnTo>
                    <a:pt x="1" y="112"/>
                  </a:lnTo>
                  <a:lnTo>
                    <a:pt x="57" y="11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C2A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0" name="Google Shape;21440;p41"/>
            <p:cNvSpPr/>
            <p:nvPr/>
          </p:nvSpPr>
          <p:spPr>
            <a:xfrm>
              <a:off x="721475" y="889575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57" y="1"/>
                  </a:moveTo>
                  <a:lnTo>
                    <a:pt x="1" y="57"/>
                  </a:lnTo>
                  <a:lnTo>
                    <a:pt x="1" y="170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89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1" name="Google Shape;21441;p41"/>
            <p:cNvSpPr/>
            <p:nvPr/>
          </p:nvSpPr>
          <p:spPr>
            <a:xfrm>
              <a:off x="707425" y="895200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1" y="1"/>
                  </a:moveTo>
                  <a:lnTo>
                    <a:pt x="1" y="169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E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2" name="Google Shape;21442;p41"/>
            <p:cNvSpPr/>
            <p:nvPr/>
          </p:nvSpPr>
          <p:spPr>
            <a:xfrm>
              <a:off x="668075" y="1249300"/>
              <a:ext cx="1450" cy="4250"/>
            </a:xfrm>
            <a:custGeom>
              <a:avLst/>
              <a:gdLst/>
              <a:ahLst/>
              <a:cxnLst/>
              <a:rect l="l" t="t" r="r" b="b"/>
              <a:pathLst>
                <a:path w="58" h="170" extrusionOk="0">
                  <a:moveTo>
                    <a:pt x="1" y="1"/>
                  </a:moveTo>
                  <a:lnTo>
                    <a:pt x="1" y="169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C9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3" name="Google Shape;21443;p41"/>
            <p:cNvSpPr/>
            <p:nvPr/>
          </p:nvSpPr>
          <p:spPr>
            <a:xfrm>
              <a:off x="666675" y="12816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1" y="0"/>
                  </a:moveTo>
                  <a:lnTo>
                    <a:pt x="1" y="113"/>
                  </a:lnTo>
                  <a:lnTo>
                    <a:pt x="57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9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4" name="Google Shape;21444;p41"/>
            <p:cNvSpPr/>
            <p:nvPr/>
          </p:nvSpPr>
          <p:spPr>
            <a:xfrm>
              <a:off x="654025" y="1542975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1" y="1"/>
                  </a:moveTo>
                  <a:lnTo>
                    <a:pt x="1" y="113"/>
                  </a:lnTo>
                  <a:lnTo>
                    <a:pt x="57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BB2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5" name="Google Shape;21445;p41"/>
            <p:cNvSpPr/>
            <p:nvPr/>
          </p:nvSpPr>
          <p:spPr>
            <a:xfrm>
              <a:off x="842325" y="164695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B9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6" name="Google Shape;21446;p41"/>
            <p:cNvSpPr/>
            <p:nvPr/>
          </p:nvSpPr>
          <p:spPr>
            <a:xfrm>
              <a:off x="892900" y="16034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C2A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7" name="Google Shape;21447;p41"/>
            <p:cNvSpPr/>
            <p:nvPr/>
          </p:nvSpPr>
          <p:spPr>
            <a:xfrm>
              <a:off x="736950" y="16624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56"/>
                  </a:moveTo>
                  <a:lnTo>
                    <a:pt x="0" y="56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D5CA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8" name="Google Shape;21448;p41"/>
            <p:cNvSpPr/>
            <p:nvPr/>
          </p:nvSpPr>
          <p:spPr>
            <a:xfrm>
              <a:off x="745375" y="16483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56"/>
                  </a:moveTo>
                  <a:lnTo>
                    <a:pt x="0" y="56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6A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9" name="Google Shape;21449;p41"/>
            <p:cNvSpPr/>
            <p:nvPr/>
          </p:nvSpPr>
          <p:spPr>
            <a:xfrm>
              <a:off x="755200" y="1646950"/>
              <a:ext cx="2850" cy="1450"/>
            </a:xfrm>
            <a:custGeom>
              <a:avLst/>
              <a:gdLst/>
              <a:ahLst/>
              <a:cxnLst/>
              <a:rect l="l" t="t" r="r" b="b"/>
              <a:pathLst>
                <a:path w="114" h="58" extrusionOk="0">
                  <a:moveTo>
                    <a:pt x="1" y="1"/>
                  </a:moveTo>
                  <a:lnTo>
                    <a:pt x="1" y="1"/>
                  </a:lnTo>
                  <a:lnTo>
                    <a:pt x="113" y="57"/>
                  </a:lnTo>
                  <a:lnTo>
                    <a:pt x="113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C0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0" name="Google Shape;21450;p41"/>
            <p:cNvSpPr/>
            <p:nvPr/>
          </p:nvSpPr>
          <p:spPr>
            <a:xfrm>
              <a:off x="684950" y="1547200"/>
              <a:ext cx="18300" cy="33750"/>
            </a:xfrm>
            <a:custGeom>
              <a:avLst/>
              <a:gdLst/>
              <a:ahLst/>
              <a:cxnLst/>
              <a:rect l="l" t="t" r="r" b="b"/>
              <a:pathLst>
                <a:path w="732" h="1350" extrusionOk="0">
                  <a:moveTo>
                    <a:pt x="113" y="0"/>
                  </a:moveTo>
                  <a:lnTo>
                    <a:pt x="57" y="56"/>
                  </a:lnTo>
                  <a:lnTo>
                    <a:pt x="57" y="113"/>
                  </a:lnTo>
                  <a:lnTo>
                    <a:pt x="113" y="225"/>
                  </a:lnTo>
                  <a:lnTo>
                    <a:pt x="169" y="337"/>
                  </a:lnTo>
                  <a:lnTo>
                    <a:pt x="169" y="450"/>
                  </a:lnTo>
                  <a:lnTo>
                    <a:pt x="169" y="506"/>
                  </a:lnTo>
                  <a:lnTo>
                    <a:pt x="169" y="562"/>
                  </a:lnTo>
                  <a:lnTo>
                    <a:pt x="225" y="562"/>
                  </a:lnTo>
                  <a:lnTo>
                    <a:pt x="338" y="506"/>
                  </a:lnTo>
                  <a:lnTo>
                    <a:pt x="394" y="506"/>
                  </a:lnTo>
                  <a:lnTo>
                    <a:pt x="450" y="562"/>
                  </a:lnTo>
                  <a:lnTo>
                    <a:pt x="394" y="618"/>
                  </a:lnTo>
                  <a:lnTo>
                    <a:pt x="281" y="675"/>
                  </a:lnTo>
                  <a:lnTo>
                    <a:pt x="169" y="787"/>
                  </a:lnTo>
                  <a:lnTo>
                    <a:pt x="0" y="956"/>
                  </a:lnTo>
                  <a:lnTo>
                    <a:pt x="169" y="1012"/>
                  </a:lnTo>
                  <a:lnTo>
                    <a:pt x="338" y="1068"/>
                  </a:lnTo>
                  <a:lnTo>
                    <a:pt x="450" y="1237"/>
                  </a:lnTo>
                  <a:lnTo>
                    <a:pt x="562" y="1349"/>
                  </a:lnTo>
                  <a:lnTo>
                    <a:pt x="562" y="1237"/>
                  </a:lnTo>
                  <a:lnTo>
                    <a:pt x="675" y="1124"/>
                  </a:lnTo>
                  <a:lnTo>
                    <a:pt x="731" y="956"/>
                  </a:lnTo>
                  <a:lnTo>
                    <a:pt x="731" y="843"/>
                  </a:lnTo>
                  <a:lnTo>
                    <a:pt x="675" y="675"/>
                  </a:lnTo>
                  <a:lnTo>
                    <a:pt x="731" y="450"/>
                  </a:lnTo>
                  <a:lnTo>
                    <a:pt x="731" y="281"/>
                  </a:lnTo>
                  <a:lnTo>
                    <a:pt x="675" y="169"/>
                  </a:lnTo>
                  <a:lnTo>
                    <a:pt x="619" y="113"/>
                  </a:lnTo>
                  <a:lnTo>
                    <a:pt x="281" y="113"/>
                  </a:lnTo>
                  <a:lnTo>
                    <a:pt x="281" y="56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A49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1" name="Google Shape;21451;p41"/>
            <p:cNvSpPr/>
            <p:nvPr/>
          </p:nvSpPr>
          <p:spPr>
            <a:xfrm>
              <a:off x="700400" y="1589350"/>
              <a:ext cx="8450" cy="14075"/>
            </a:xfrm>
            <a:custGeom>
              <a:avLst/>
              <a:gdLst/>
              <a:ahLst/>
              <a:cxnLst/>
              <a:rect l="l" t="t" r="r" b="b"/>
              <a:pathLst>
                <a:path w="338" h="563" extrusionOk="0">
                  <a:moveTo>
                    <a:pt x="57" y="0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225"/>
                  </a:lnTo>
                  <a:lnTo>
                    <a:pt x="113" y="338"/>
                  </a:lnTo>
                  <a:lnTo>
                    <a:pt x="113" y="450"/>
                  </a:lnTo>
                  <a:lnTo>
                    <a:pt x="226" y="562"/>
                  </a:lnTo>
                  <a:lnTo>
                    <a:pt x="282" y="562"/>
                  </a:lnTo>
                  <a:lnTo>
                    <a:pt x="338" y="506"/>
                  </a:lnTo>
                  <a:lnTo>
                    <a:pt x="338" y="338"/>
                  </a:lnTo>
                  <a:lnTo>
                    <a:pt x="282" y="22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48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2" name="Google Shape;21452;p41"/>
            <p:cNvSpPr/>
            <p:nvPr/>
          </p:nvSpPr>
          <p:spPr>
            <a:xfrm>
              <a:off x="676525" y="1604800"/>
              <a:ext cx="11250" cy="11275"/>
            </a:xfrm>
            <a:custGeom>
              <a:avLst/>
              <a:gdLst/>
              <a:ahLst/>
              <a:cxnLst/>
              <a:rect l="l" t="t" r="r" b="b"/>
              <a:pathLst>
                <a:path w="450" h="451" extrusionOk="0">
                  <a:moveTo>
                    <a:pt x="113" y="1"/>
                  </a:moveTo>
                  <a:lnTo>
                    <a:pt x="56" y="113"/>
                  </a:lnTo>
                  <a:lnTo>
                    <a:pt x="0" y="169"/>
                  </a:lnTo>
                  <a:lnTo>
                    <a:pt x="0" y="338"/>
                  </a:lnTo>
                  <a:lnTo>
                    <a:pt x="225" y="338"/>
                  </a:lnTo>
                  <a:lnTo>
                    <a:pt x="281" y="450"/>
                  </a:lnTo>
                  <a:lnTo>
                    <a:pt x="337" y="338"/>
                  </a:lnTo>
                  <a:lnTo>
                    <a:pt x="450" y="169"/>
                  </a:lnTo>
                  <a:lnTo>
                    <a:pt x="337" y="169"/>
                  </a:lnTo>
                  <a:lnTo>
                    <a:pt x="281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BB2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3" name="Google Shape;21453;p41"/>
            <p:cNvSpPr/>
            <p:nvPr/>
          </p:nvSpPr>
          <p:spPr>
            <a:xfrm>
              <a:off x="689175" y="1569675"/>
              <a:ext cx="7050" cy="8450"/>
            </a:xfrm>
            <a:custGeom>
              <a:avLst/>
              <a:gdLst/>
              <a:ahLst/>
              <a:cxnLst/>
              <a:rect l="l" t="t" r="r" b="b"/>
              <a:pathLst>
                <a:path w="282" h="338" extrusionOk="0">
                  <a:moveTo>
                    <a:pt x="112" y="1"/>
                  </a:moveTo>
                  <a:lnTo>
                    <a:pt x="0" y="113"/>
                  </a:lnTo>
                  <a:lnTo>
                    <a:pt x="0" y="169"/>
                  </a:lnTo>
                  <a:lnTo>
                    <a:pt x="112" y="282"/>
                  </a:lnTo>
                  <a:lnTo>
                    <a:pt x="225" y="338"/>
                  </a:lnTo>
                  <a:lnTo>
                    <a:pt x="281" y="338"/>
                  </a:lnTo>
                  <a:lnTo>
                    <a:pt x="281" y="169"/>
                  </a:lnTo>
                  <a:lnTo>
                    <a:pt x="169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AB9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4" name="Google Shape;21454;p41"/>
            <p:cNvSpPr/>
            <p:nvPr/>
          </p:nvSpPr>
          <p:spPr>
            <a:xfrm>
              <a:off x="676525" y="1600600"/>
              <a:ext cx="4225" cy="4225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169" y="0"/>
                  </a:moveTo>
                  <a:lnTo>
                    <a:pt x="113" y="56"/>
                  </a:lnTo>
                  <a:lnTo>
                    <a:pt x="56" y="56"/>
                  </a:lnTo>
                  <a:lnTo>
                    <a:pt x="0" y="169"/>
                  </a:lnTo>
                  <a:lnTo>
                    <a:pt x="113" y="169"/>
                  </a:lnTo>
                  <a:lnTo>
                    <a:pt x="169" y="11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BB2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5" name="Google Shape;21455;p41"/>
            <p:cNvSpPr/>
            <p:nvPr/>
          </p:nvSpPr>
          <p:spPr>
            <a:xfrm>
              <a:off x="693375" y="15781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B9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6" name="Google Shape;21456;p41"/>
            <p:cNvSpPr/>
            <p:nvPr/>
          </p:nvSpPr>
          <p:spPr>
            <a:xfrm>
              <a:off x="680725" y="156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B9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7" name="Google Shape;21457;p41"/>
            <p:cNvSpPr/>
            <p:nvPr/>
          </p:nvSpPr>
          <p:spPr>
            <a:xfrm>
              <a:off x="755200" y="1476925"/>
              <a:ext cx="87150" cy="50625"/>
            </a:xfrm>
            <a:custGeom>
              <a:avLst/>
              <a:gdLst/>
              <a:ahLst/>
              <a:cxnLst/>
              <a:rect l="l" t="t" r="r" b="b"/>
              <a:pathLst>
                <a:path w="3486" h="2025" extrusionOk="0">
                  <a:moveTo>
                    <a:pt x="1293" y="1"/>
                  </a:moveTo>
                  <a:lnTo>
                    <a:pt x="1181" y="57"/>
                  </a:lnTo>
                  <a:lnTo>
                    <a:pt x="731" y="226"/>
                  </a:lnTo>
                  <a:lnTo>
                    <a:pt x="675" y="338"/>
                  </a:lnTo>
                  <a:lnTo>
                    <a:pt x="731" y="394"/>
                  </a:lnTo>
                  <a:lnTo>
                    <a:pt x="900" y="394"/>
                  </a:lnTo>
                  <a:lnTo>
                    <a:pt x="956" y="451"/>
                  </a:lnTo>
                  <a:lnTo>
                    <a:pt x="900" y="451"/>
                  </a:lnTo>
                  <a:lnTo>
                    <a:pt x="844" y="394"/>
                  </a:lnTo>
                  <a:lnTo>
                    <a:pt x="675" y="451"/>
                  </a:lnTo>
                  <a:lnTo>
                    <a:pt x="563" y="394"/>
                  </a:lnTo>
                  <a:lnTo>
                    <a:pt x="338" y="282"/>
                  </a:lnTo>
                  <a:lnTo>
                    <a:pt x="226" y="338"/>
                  </a:lnTo>
                  <a:lnTo>
                    <a:pt x="113" y="394"/>
                  </a:lnTo>
                  <a:lnTo>
                    <a:pt x="1" y="563"/>
                  </a:lnTo>
                  <a:lnTo>
                    <a:pt x="57" y="619"/>
                  </a:lnTo>
                  <a:lnTo>
                    <a:pt x="57" y="732"/>
                  </a:lnTo>
                  <a:lnTo>
                    <a:pt x="226" y="788"/>
                  </a:lnTo>
                  <a:lnTo>
                    <a:pt x="450" y="844"/>
                  </a:lnTo>
                  <a:lnTo>
                    <a:pt x="563" y="956"/>
                  </a:lnTo>
                  <a:lnTo>
                    <a:pt x="844" y="956"/>
                  </a:lnTo>
                  <a:lnTo>
                    <a:pt x="956" y="788"/>
                  </a:lnTo>
                  <a:lnTo>
                    <a:pt x="1069" y="732"/>
                  </a:lnTo>
                  <a:lnTo>
                    <a:pt x="1181" y="788"/>
                  </a:lnTo>
                  <a:lnTo>
                    <a:pt x="1350" y="900"/>
                  </a:lnTo>
                  <a:lnTo>
                    <a:pt x="1518" y="900"/>
                  </a:lnTo>
                  <a:lnTo>
                    <a:pt x="1799" y="788"/>
                  </a:lnTo>
                  <a:lnTo>
                    <a:pt x="2024" y="788"/>
                  </a:lnTo>
                  <a:lnTo>
                    <a:pt x="2024" y="844"/>
                  </a:lnTo>
                  <a:lnTo>
                    <a:pt x="2024" y="956"/>
                  </a:lnTo>
                  <a:lnTo>
                    <a:pt x="1968" y="1350"/>
                  </a:lnTo>
                  <a:lnTo>
                    <a:pt x="1968" y="1743"/>
                  </a:lnTo>
                  <a:lnTo>
                    <a:pt x="2024" y="1912"/>
                  </a:lnTo>
                  <a:lnTo>
                    <a:pt x="2080" y="2024"/>
                  </a:lnTo>
                  <a:lnTo>
                    <a:pt x="2305" y="2024"/>
                  </a:lnTo>
                  <a:lnTo>
                    <a:pt x="2418" y="1912"/>
                  </a:lnTo>
                  <a:lnTo>
                    <a:pt x="2418" y="1743"/>
                  </a:lnTo>
                  <a:lnTo>
                    <a:pt x="2361" y="1462"/>
                  </a:lnTo>
                  <a:lnTo>
                    <a:pt x="2418" y="1406"/>
                  </a:lnTo>
                  <a:lnTo>
                    <a:pt x="2474" y="1294"/>
                  </a:lnTo>
                  <a:lnTo>
                    <a:pt x="2530" y="1294"/>
                  </a:lnTo>
                  <a:lnTo>
                    <a:pt x="2586" y="1350"/>
                  </a:lnTo>
                  <a:lnTo>
                    <a:pt x="2699" y="1406"/>
                  </a:lnTo>
                  <a:lnTo>
                    <a:pt x="2811" y="1406"/>
                  </a:lnTo>
                  <a:lnTo>
                    <a:pt x="2867" y="1350"/>
                  </a:lnTo>
                  <a:lnTo>
                    <a:pt x="2867" y="1237"/>
                  </a:lnTo>
                  <a:lnTo>
                    <a:pt x="2811" y="1069"/>
                  </a:lnTo>
                  <a:lnTo>
                    <a:pt x="2811" y="956"/>
                  </a:lnTo>
                  <a:lnTo>
                    <a:pt x="2867" y="956"/>
                  </a:lnTo>
                  <a:lnTo>
                    <a:pt x="2980" y="900"/>
                  </a:lnTo>
                  <a:lnTo>
                    <a:pt x="2980" y="788"/>
                  </a:lnTo>
                  <a:lnTo>
                    <a:pt x="2923" y="788"/>
                  </a:lnTo>
                  <a:lnTo>
                    <a:pt x="2867" y="732"/>
                  </a:lnTo>
                  <a:lnTo>
                    <a:pt x="2923" y="619"/>
                  </a:lnTo>
                  <a:lnTo>
                    <a:pt x="3148" y="507"/>
                  </a:lnTo>
                  <a:lnTo>
                    <a:pt x="3429" y="451"/>
                  </a:lnTo>
                  <a:lnTo>
                    <a:pt x="3485" y="394"/>
                  </a:lnTo>
                  <a:lnTo>
                    <a:pt x="3485" y="338"/>
                  </a:lnTo>
                  <a:lnTo>
                    <a:pt x="3261" y="226"/>
                  </a:lnTo>
                  <a:lnTo>
                    <a:pt x="3148" y="113"/>
                  </a:lnTo>
                  <a:lnTo>
                    <a:pt x="2755" y="113"/>
                  </a:lnTo>
                  <a:lnTo>
                    <a:pt x="2305" y="170"/>
                  </a:lnTo>
                  <a:lnTo>
                    <a:pt x="2193" y="226"/>
                  </a:lnTo>
                  <a:lnTo>
                    <a:pt x="2193" y="170"/>
                  </a:lnTo>
                  <a:lnTo>
                    <a:pt x="2137" y="113"/>
                  </a:lnTo>
                  <a:lnTo>
                    <a:pt x="2024" y="1"/>
                  </a:lnTo>
                  <a:lnTo>
                    <a:pt x="1968" y="1"/>
                  </a:lnTo>
                  <a:lnTo>
                    <a:pt x="1968" y="57"/>
                  </a:lnTo>
                  <a:lnTo>
                    <a:pt x="1856" y="170"/>
                  </a:lnTo>
                  <a:lnTo>
                    <a:pt x="1743" y="226"/>
                  </a:lnTo>
                  <a:lnTo>
                    <a:pt x="1631" y="226"/>
                  </a:lnTo>
                  <a:lnTo>
                    <a:pt x="1518" y="282"/>
                  </a:lnTo>
                  <a:lnTo>
                    <a:pt x="1518" y="57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rgbClr val="B49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8" name="Google Shape;21458;p41"/>
            <p:cNvSpPr/>
            <p:nvPr/>
          </p:nvSpPr>
          <p:spPr>
            <a:xfrm>
              <a:off x="810000" y="1503625"/>
              <a:ext cx="60450" cy="56250"/>
            </a:xfrm>
            <a:custGeom>
              <a:avLst/>
              <a:gdLst/>
              <a:ahLst/>
              <a:cxnLst/>
              <a:rect l="l" t="t" r="r" b="b"/>
              <a:pathLst>
                <a:path w="2418" h="2250" extrusionOk="0">
                  <a:moveTo>
                    <a:pt x="619" y="1"/>
                  </a:moveTo>
                  <a:lnTo>
                    <a:pt x="619" y="338"/>
                  </a:lnTo>
                  <a:lnTo>
                    <a:pt x="507" y="282"/>
                  </a:lnTo>
                  <a:lnTo>
                    <a:pt x="507" y="169"/>
                  </a:lnTo>
                  <a:lnTo>
                    <a:pt x="450" y="113"/>
                  </a:lnTo>
                  <a:lnTo>
                    <a:pt x="282" y="113"/>
                  </a:lnTo>
                  <a:lnTo>
                    <a:pt x="169" y="169"/>
                  </a:lnTo>
                  <a:lnTo>
                    <a:pt x="113" y="169"/>
                  </a:lnTo>
                  <a:lnTo>
                    <a:pt x="113" y="226"/>
                  </a:lnTo>
                  <a:lnTo>
                    <a:pt x="169" y="338"/>
                  </a:lnTo>
                  <a:lnTo>
                    <a:pt x="619" y="732"/>
                  </a:lnTo>
                  <a:lnTo>
                    <a:pt x="675" y="900"/>
                  </a:lnTo>
                  <a:lnTo>
                    <a:pt x="731" y="956"/>
                  </a:lnTo>
                  <a:lnTo>
                    <a:pt x="844" y="956"/>
                  </a:lnTo>
                  <a:lnTo>
                    <a:pt x="900" y="900"/>
                  </a:lnTo>
                  <a:lnTo>
                    <a:pt x="1012" y="844"/>
                  </a:lnTo>
                  <a:lnTo>
                    <a:pt x="1012" y="956"/>
                  </a:lnTo>
                  <a:lnTo>
                    <a:pt x="1012" y="1069"/>
                  </a:lnTo>
                  <a:lnTo>
                    <a:pt x="956" y="1125"/>
                  </a:lnTo>
                  <a:lnTo>
                    <a:pt x="900" y="1125"/>
                  </a:lnTo>
                  <a:lnTo>
                    <a:pt x="788" y="1069"/>
                  </a:lnTo>
                  <a:lnTo>
                    <a:pt x="675" y="1013"/>
                  </a:lnTo>
                  <a:lnTo>
                    <a:pt x="563" y="788"/>
                  </a:lnTo>
                  <a:lnTo>
                    <a:pt x="394" y="563"/>
                  </a:lnTo>
                  <a:lnTo>
                    <a:pt x="282" y="451"/>
                  </a:lnTo>
                  <a:lnTo>
                    <a:pt x="113" y="394"/>
                  </a:lnTo>
                  <a:lnTo>
                    <a:pt x="57" y="451"/>
                  </a:lnTo>
                  <a:lnTo>
                    <a:pt x="1" y="507"/>
                  </a:lnTo>
                  <a:lnTo>
                    <a:pt x="57" y="563"/>
                  </a:lnTo>
                  <a:lnTo>
                    <a:pt x="169" y="619"/>
                  </a:lnTo>
                  <a:lnTo>
                    <a:pt x="169" y="732"/>
                  </a:lnTo>
                  <a:lnTo>
                    <a:pt x="113" y="956"/>
                  </a:lnTo>
                  <a:lnTo>
                    <a:pt x="113" y="1013"/>
                  </a:lnTo>
                  <a:lnTo>
                    <a:pt x="394" y="1406"/>
                  </a:lnTo>
                  <a:lnTo>
                    <a:pt x="507" y="1631"/>
                  </a:lnTo>
                  <a:lnTo>
                    <a:pt x="619" y="1856"/>
                  </a:lnTo>
                  <a:lnTo>
                    <a:pt x="619" y="1912"/>
                  </a:lnTo>
                  <a:lnTo>
                    <a:pt x="563" y="1856"/>
                  </a:lnTo>
                  <a:lnTo>
                    <a:pt x="450" y="1856"/>
                  </a:lnTo>
                  <a:lnTo>
                    <a:pt x="282" y="1912"/>
                  </a:lnTo>
                  <a:lnTo>
                    <a:pt x="169" y="1968"/>
                  </a:lnTo>
                  <a:lnTo>
                    <a:pt x="113" y="2080"/>
                  </a:lnTo>
                  <a:lnTo>
                    <a:pt x="226" y="2249"/>
                  </a:lnTo>
                  <a:lnTo>
                    <a:pt x="731" y="2249"/>
                  </a:lnTo>
                  <a:lnTo>
                    <a:pt x="788" y="2193"/>
                  </a:lnTo>
                  <a:lnTo>
                    <a:pt x="900" y="2024"/>
                  </a:lnTo>
                  <a:lnTo>
                    <a:pt x="900" y="1856"/>
                  </a:lnTo>
                  <a:lnTo>
                    <a:pt x="900" y="1799"/>
                  </a:lnTo>
                  <a:lnTo>
                    <a:pt x="956" y="1799"/>
                  </a:lnTo>
                  <a:lnTo>
                    <a:pt x="1012" y="1743"/>
                  </a:lnTo>
                  <a:lnTo>
                    <a:pt x="1012" y="1631"/>
                  </a:lnTo>
                  <a:lnTo>
                    <a:pt x="956" y="1518"/>
                  </a:lnTo>
                  <a:lnTo>
                    <a:pt x="1012" y="1575"/>
                  </a:lnTo>
                  <a:lnTo>
                    <a:pt x="1293" y="1631"/>
                  </a:lnTo>
                  <a:lnTo>
                    <a:pt x="1518" y="1687"/>
                  </a:lnTo>
                  <a:lnTo>
                    <a:pt x="1968" y="1912"/>
                  </a:lnTo>
                  <a:lnTo>
                    <a:pt x="2024" y="1912"/>
                  </a:lnTo>
                  <a:lnTo>
                    <a:pt x="2080" y="1799"/>
                  </a:lnTo>
                  <a:lnTo>
                    <a:pt x="2024" y="1687"/>
                  </a:lnTo>
                  <a:lnTo>
                    <a:pt x="2137" y="1799"/>
                  </a:lnTo>
                  <a:lnTo>
                    <a:pt x="2305" y="1856"/>
                  </a:lnTo>
                  <a:lnTo>
                    <a:pt x="2418" y="1799"/>
                  </a:lnTo>
                  <a:lnTo>
                    <a:pt x="2418" y="1743"/>
                  </a:lnTo>
                  <a:lnTo>
                    <a:pt x="2418" y="1575"/>
                  </a:lnTo>
                  <a:lnTo>
                    <a:pt x="2249" y="1575"/>
                  </a:lnTo>
                  <a:lnTo>
                    <a:pt x="1912" y="1462"/>
                  </a:lnTo>
                  <a:lnTo>
                    <a:pt x="1799" y="1406"/>
                  </a:lnTo>
                  <a:lnTo>
                    <a:pt x="1799" y="1350"/>
                  </a:lnTo>
                  <a:lnTo>
                    <a:pt x="1799" y="1294"/>
                  </a:lnTo>
                  <a:lnTo>
                    <a:pt x="1799" y="1181"/>
                  </a:lnTo>
                  <a:lnTo>
                    <a:pt x="1687" y="1125"/>
                  </a:lnTo>
                  <a:lnTo>
                    <a:pt x="1575" y="1013"/>
                  </a:lnTo>
                  <a:lnTo>
                    <a:pt x="1518" y="900"/>
                  </a:lnTo>
                  <a:lnTo>
                    <a:pt x="1518" y="788"/>
                  </a:lnTo>
                  <a:lnTo>
                    <a:pt x="1518" y="619"/>
                  </a:lnTo>
                  <a:lnTo>
                    <a:pt x="1575" y="507"/>
                  </a:lnTo>
                  <a:lnTo>
                    <a:pt x="1631" y="394"/>
                  </a:lnTo>
                  <a:lnTo>
                    <a:pt x="1518" y="394"/>
                  </a:lnTo>
                  <a:lnTo>
                    <a:pt x="1462" y="451"/>
                  </a:lnTo>
                  <a:lnTo>
                    <a:pt x="1350" y="394"/>
                  </a:lnTo>
                  <a:lnTo>
                    <a:pt x="1237" y="338"/>
                  </a:lnTo>
                  <a:lnTo>
                    <a:pt x="1069" y="338"/>
                  </a:lnTo>
                  <a:lnTo>
                    <a:pt x="1012" y="282"/>
                  </a:lnTo>
                  <a:lnTo>
                    <a:pt x="900" y="226"/>
                  </a:lnTo>
                  <a:lnTo>
                    <a:pt x="788" y="169"/>
                  </a:lnTo>
                  <a:lnTo>
                    <a:pt x="731" y="57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rgbClr val="9D9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9" name="Google Shape;21459;p41"/>
            <p:cNvSpPr/>
            <p:nvPr/>
          </p:nvSpPr>
          <p:spPr>
            <a:xfrm>
              <a:off x="835300" y="1547200"/>
              <a:ext cx="46400" cy="40775"/>
            </a:xfrm>
            <a:custGeom>
              <a:avLst/>
              <a:gdLst/>
              <a:ahLst/>
              <a:cxnLst/>
              <a:rect l="l" t="t" r="r" b="b"/>
              <a:pathLst>
                <a:path w="1856" h="1631" extrusionOk="0">
                  <a:moveTo>
                    <a:pt x="1068" y="0"/>
                  </a:moveTo>
                  <a:lnTo>
                    <a:pt x="1068" y="113"/>
                  </a:lnTo>
                  <a:lnTo>
                    <a:pt x="900" y="225"/>
                  </a:lnTo>
                  <a:lnTo>
                    <a:pt x="844" y="394"/>
                  </a:lnTo>
                  <a:lnTo>
                    <a:pt x="844" y="562"/>
                  </a:lnTo>
                  <a:lnTo>
                    <a:pt x="844" y="787"/>
                  </a:lnTo>
                  <a:lnTo>
                    <a:pt x="731" y="675"/>
                  </a:lnTo>
                  <a:lnTo>
                    <a:pt x="619" y="675"/>
                  </a:lnTo>
                  <a:lnTo>
                    <a:pt x="506" y="731"/>
                  </a:lnTo>
                  <a:lnTo>
                    <a:pt x="394" y="787"/>
                  </a:lnTo>
                  <a:lnTo>
                    <a:pt x="57" y="1181"/>
                  </a:lnTo>
                  <a:lnTo>
                    <a:pt x="0" y="1405"/>
                  </a:lnTo>
                  <a:lnTo>
                    <a:pt x="0" y="1518"/>
                  </a:lnTo>
                  <a:lnTo>
                    <a:pt x="57" y="1630"/>
                  </a:lnTo>
                  <a:lnTo>
                    <a:pt x="281" y="1630"/>
                  </a:lnTo>
                  <a:lnTo>
                    <a:pt x="338" y="1574"/>
                  </a:lnTo>
                  <a:lnTo>
                    <a:pt x="394" y="1518"/>
                  </a:lnTo>
                  <a:lnTo>
                    <a:pt x="450" y="1405"/>
                  </a:lnTo>
                  <a:lnTo>
                    <a:pt x="563" y="1405"/>
                  </a:lnTo>
                  <a:lnTo>
                    <a:pt x="675" y="1349"/>
                  </a:lnTo>
                  <a:lnTo>
                    <a:pt x="787" y="1405"/>
                  </a:lnTo>
                  <a:lnTo>
                    <a:pt x="1293" y="1405"/>
                  </a:lnTo>
                  <a:lnTo>
                    <a:pt x="1518" y="1349"/>
                  </a:lnTo>
                  <a:lnTo>
                    <a:pt x="1462" y="1237"/>
                  </a:lnTo>
                  <a:lnTo>
                    <a:pt x="1630" y="1124"/>
                  </a:lnTo>
                  <a:lnTo>
                    <a:pt x="1743" y="1237"/>
                  </a:lnTo>
                  <a:lnTo>
                    <a:pt x="1799" y="1237"/>
                  </a:lnTo>
                  <a:lnTo>
                    <a:pt x="1855" y="1181"/>
                  </a:lnTo>
                  <a:lnTo>
                    <a:pt x="1743" y="956"/>
                  </a:lnTo>
                  <a:lnTo>
                    <a:pt x="1743" y="843"/>
                  </a:lnTo>
                  <a:lnTo>
                    <a:pt x="1630" y="787"/>
                  </a:lnTo>
                  <a:lnTo>
                    <a:pt x="1630" y="731"/>
                  </a:lnTo>
                  <a:lnTo>
                    <a:pt x="1687" y="675"/>
                  </a:lnTo>
                  <a:lnTo>
                    <a:pt x="1687" y="618"/>
                  </a:lnTo>
                  <a:lnTo>
                    <a:pt x="1630" y="562"/>
                  </a:lnTo>
                  <a:lnTo>
                    <a:pt x="1630" y="450"/>
                  </a:lnTo>
                  <a:lnTo>
                    <a:pt x="1574" y="281"/>
                  </a:lnTo>
                  <a:lnTo>
                    <a:pt x="1518" y="169"/>
                  </a:lnTo>
                  <a:lnTo>
                    <a:pt x="1406" y="169"/>
                  </a:lnTo>
                  <a:lnTo>
                    <a:pt x="1406" y="56"/>
                  </a:lnTo>
                  <a:lnTo>
                    <a:pt x="1068" y="0"/>
                  </a:lnTo>
                  <a:close/>
                </a:path>
              </a:pathLst>
            </a:custGeom>
            <a:solidFill>
              <a:srgbClr val="AD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0" name="Google Shape;21460;p41"/>
            <p:cNvSpPr/>
            <p:nvPr/>
          </p:nvSpPr>
          <p:spPr>
            <a:xfrm>
              <a:off x="847950" y="1488175"/>
              <a:ext cx="36550" cy="40775"/>
            </a:xfrm>
            <a:custGeom>
              <a:avLst/>
              <a:gdLst/>
              <a:ahLst/>
              <a:cxnLst/>
              <a:rect l="l" t="t" r="r" b="b"/>
              <a:pathLst>
                <a:path w="1462" h="1631" extrusionOk="0">
                  <a:moveTo>
                    <a:pt x="562" y="1"/>
                  </a:moveTo>
                  <a:lnTo>
                    <a:pt x="394" y="57"/>
                  </a:lnTo>
                  <a:lnTo>
                    <a:pt x="338" y="113"/>
                  </a:lnTo>
                  <a:lnTo>
                    <a:pt x="281" y="169"/>
                  </a:lnTo>
                  <a:lnTo>
                    <a:pt x="281" y="282"/>
                  </a:lnTo>
                  <a:lnTo>
                    <a:pt x="338" y="282"/>
                  </a:lnTo>
                  <a:lnTo>
                    <a:pt x="338" y="338"/>
                  </a:lnTo>
                  <a:lnTo>
                    <a:pt x="394" y="282"/>
                  </a:lnTo>
                  <a:lnTo>
                    <a:pt x="394" y="338"/>
                  </a:lnTo>
                  <a:lnTo>
                    <a:pt x="281" y="338"/>
                  </a:lnTo>
                  <a:lnTo>
                    <a:pt x="281" y="394"/>
                  </a:lnTo>
                  <a:lnTo>
                    <a:pt x="225" y="450"/>
                  </a:lnTo>
                  <a:lnTo>
                    <a:pt x="169" y="563"/>
                  </a:lnTo>
                  <a:lnTo>
                    <a:pt x="0" y="619"/>
                  </a:lnTo>
                  <a:lnTo>
                    <a:pt x="0" y="675"/>
                  </a:lnTo>
                  <a:lnTo>
                    <a:pt x="0" y="731"/>
                  </a:lnTo>
                  <a:lnTo>
                    <a:pt x="0" y="787"/>
                  </a:lnTo>
                  <a:lnTo>
                    <a:pt x="57" y="787"/>
                  </a:lnTo>
                  <a:lnTo>
                    <a:pt x="113" y="731"/>
                  </a:lnTo>
                  <a:lnTo>
                    <a:pt x="169" y="787"/>
                  </a:lnTo>
                  <a:lnTo>
                    <a:pt x="225" y="844"/>
                  </a:lnTo>
                  <a:lnTo>
                    <a:pt x="281" y="900"/>
                  </a:lnTo>
                  <a:lnTo>
                    <a:pt x="225" y="900"/>
                  </a:lnTo>
                  <a:lnTo>
                    <a:pt x="225" y="1012"/>
                  </a:lnTo>
                  <a:lnTo>
                    <a:pt x="281" y="1069"/>
                  </a:lnTo>
                  <a:lnTo>
                    <a:pt x="281" y="1181"/>
                  </a:lnTo>
                  <a:lnTo>
                    <a:pt x="225" y="1237"/>
                  </a:lnTo>
                  <a:lnTo>
                    <a:pt x="281" y="1350"/>
                  </a:lnTo>
                  <a:lnTo>
                    <a:pt x="338" y="1406"/>
                  </a:lnTo>
                  <a:lnTo>
                    <a:pt x="394" y="1462"/>
                  </a:lnTo>
                  <a:lnTo>
                    <a:pt x="338" y="1518"/>
                  </a:lnTo>
                  <a:lnTo>
                    <a:pt x="281" y="1574"/>
                  </a:lnTo>
                  <a:lnTo>
                    <a:pt x="450" y="1631"/>
                  </a:lnTo>
                  <a:lnTo>
                    <a:pt x="619" y="1631"/>
                  </a:lnTo>
                  <a:lnTo>
                    <a:pt x="619" y="1574"/>
                  </a:lnTo>
                  <a:lnTo>
                    <a:pt x="619" y="1518"/>
                  </a:lnTo>
                  <a:lnTo>
                    <a:pt x="562" y="1462"/>
                  </a:lnTo>
                  <a:lnTo>
                    <a:pt x="675" y="1350"/>
                  </a:lnTo>
                  <a:lnTo>
                    <a:pt x="731" y="1350"/>
                  </a:lnTo>
                  <a:lnTo>
                    <a:pt x="731" y="1237"/>
                  </a:lnTo>
                  <a:lnTo>
                    <a:pt x="731" y="1125"/>
                  </a:lnTo>
                  <a:lnTo>
                    <a:pt x="787" y="1069"/>
                  </a:lnTo>
                  <a:lnTo>
                    <a:pt x="900" y="956"/>
                  </a:lnTo>
                  <a:lnTo>
                    <a:pt x="1012" y="900"/>
                  </a:lnTo>
                  <a:lnTo>
                    <a:pt x="1124" y="956"/>
                  </a:lnTo>
                  <a:lnTo>
                    <a:pt x="1181" y="956"/>
                  </a:lnTo>
                  <a:lnTo>
                    <a:pt x="1181" y="900"/>
                  </a:lnTo>
                  <a:lnTo>
                    <a:pt x="1181" y="787"/>
                  </a:lnTo>
                  <a:lnTo>
                    <a:pt x="1293" y="731"/>
                  </a:lnTo>
                  <a:lnTo>
                    <a:pt x="1405" y="731"/>
                  </a:lnTo>
                  <a:lnTo>
                    <a:pt x="1462" y="675"/>
                  </a:lnTo>
                  <a:lnTo>
                    <a:pt x="1462" y="563"/>
                  </a:lnTo>
                  <a:lnTo>
                    <a:pt x="1293" y="450"/>
                  </a:lnTo>
                  <a:lnTo>
                    <a:pt x="1181" y="394"/>
                  </a:lnTo>
                  <a:lnTo>
                    <a:pt x="956" y="394"/>
                  </a:lnTo>
                  <a:lnTo>
                    <a:pt x="900" y="282"/>
                  </a:lnTo>
                  <a:lnTo>
                    <a:pt x="956" y="225"/>
                  </a:lnTo>
                  <a:lnTo>
                    <a:pt x="956" y="169"/>
                  </a:lnTo>
                  <a:lnTo>
                    <a:pt x="900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B59E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1" name="Google Shape;21461;p41"/>
            <p:cNvSpPr/>
            <p:nvPr/>
          </p:nvSpPr>
          <p:spPr>
            <a:xfrm>
              <a:off x="824050" y="1465700"/>
              <a:ext cx="37975" cy="33750"/>
            </a:xfrm>
            <a:custGeom>
              <a:avLst/>
              <a:gdLst/>
              <a:ahLst/>
              <a:cxnLst/>
              <a:rect l="l" t="t" r="r" b="b"/>
              <a:pathLst>
                <a:path w="1519" h="1350" extrusionOk="0">
                  <a:moveTo>
                    <a:pt x="282" y="0"/>
                  </a:moveTo>
                  <a:lnTo>
                    <a:pt x="226" y="57"/>
                  </a:lnTo>
                  <a:lnTo>
                    <a:pt x="169" y="113"/>
                  </a:lnTo>
                  <a:lnTo>
                    <a:pt x="57" y="394"/>
                  </a:lnTo>
                  <a:lnTo>
                    <a:pt x="1" y="506"/>
                  </a:lnTo>
                  <a:lnTo>
                    <a:pt x="57" y="675"/>
                  </a:lnTo>
                  <a:lnTo>
                    <a:pt x="169" y="675"/>
                  </a:lnTo>
                  <a:lnTo>
                    <a:pt x="282" y="619"/>
                  </a:lnTo>
                  <a:lnTo>
                    <a:pt x="338" y="619"/>
                  </a:lnTo>
                  <a:lnTo>
                    <a:pt x="450" y="675"/>
                  </a:lnTo>
                  <a:lnTo>
                    <a:pt x="507" y="731"/>
                  </a:lnTo>
                  <a:lnTo>
                    <a:pt x="563" y="787"/>
                  </a:lnTo>
                  <a:lnTo>
                    <a:pt x="619" y="731"/>
                  </a:lnTo>
                  <a:lnTo>
                    <a:pt x="731" y="787"/>
                  </a:lnTo>
                  <a:lnTo>
                    <a:pt x="731" y="843"/>
                  </a:lnTo>
                  <a:lnTo>
                    <a:pt x="900" y="956"/>
                  </a:lnTo>
                  <a:lnTo>
                    <a:pt x="956" y="1012"/>
                  </a:lnTo>
                  <a:lnTo>
                    <a:pt x="956" y="1068"/>
                  </a:lnTo>
                  <a:lnTo>
                    <a:pt x="1013" y="1181"/>
                  </a:lnTo>
                  <a:lnTo>
                    <a:pt x="1069" y="1237"/>
                  </a:lnTo>
                  <a:lnTo>
                    <a:pt x="1181" y="1349"/>
                  </a:lnTo>
                  <a:lnTo>
                    <a:pt x="1294" y="1293"/>
                  </a:lnTo>
                  <a:lnTo>
                    <a:pt x="1294" y="1237"/>
                  </a:lnTo>
                  <a:lnTo>
                    <a:pt x="1294" y="1181"/>
                  </a:lnTo>
                  <a:lnTo>
                    <a:pt x="1237" y="1124"/>
                  </a:lnTo>
                  <a:lnTo>
                    <a:pt x="1294" y="1068"/>
                  </a:lnTo>
                  <a:lnTo>
                    <a:pt x="1350" y="1012"/>
                  </a:lnTo>
                  <a:lnTo>
                    <a:pt x="1462" y="956"/>
                  </a:lnTo>
                  <a:lnTo>
                    <a:pt x="1518" y="956"/>
                  </a:lnTo>
                  <a:lnTo>
                    <a:pt x="1518" y="900"/>
                  </a:lnTo>
                  <a:lnTo>
                    <a:pt x="1518" y="731"/>
                  </a:lnTo>
                  <a:lnTo>
                    <a:pt x="1518" y="619"/>
                  </a:lnTo>
                  <a:lnTo>
                    <a:pt x="1406" y="562"/>
                  </a:lnTo>
                  <a:lnTo>
                    <a:pt x="1294" y="506"/>
                  </a:lnTo>
                  <a:lnTo>
                    <a:pt x="1181" y="450"/>
                  </a:lnTo>
                  <a:lnTo>
                    <a:pt x="1181" y="394"/>
                  </a:lnTo>
                  <a:lnTo>
                    <a:pt x="1069" y="450"/>
                  </a:lnTo>
                  <a:lnTo>
                    <a:pt x="1013" y="506"/>
                  </a:lnTo>
                  <a:lnTo>
                    <a:pt x="956" y="562"/>
                  </a:lnTo>
                  <a:lnTo>
                    <a:pt x="900" y="450"/>
                  </a:lnTo>
                  <a:lnTo>
                    <a:pt x="844" y="394"/>
                  </a:lnTo>
                  <a:lnTo>
                    <a:pt x="788" y="338"/>
                  </a:lnTo>
                  <a:lnTo>
                    <a:pt x="731" y="338"/>
                  </a:lnTo>
                  <a:lnTo>
                    <a:pt x="788" y="281"/>
                  </a:lnTo>
                  <a:lnTo>
                    <a:pt x="788" y="225"/>
                  </a:lnTo>
                  <a:lnTo>
                    <a:pt x="788" y="169"/>
                  </a:lnTo>
                  <a:lnTo>
                    <a:pt x="731" y="113"/>
                  </a:lnTo>
                  <a:lnTo>
                    <a:pt x="675" y="113"/>
                  </a:lnTo>
                  <a:lnTo>
                    <a:pt x="619" y="169"/>
                  </a:lnTo>
                  <a:lnTo>
                    <a:pt x="563" y="113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A191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2" name="Google Shape;21462;p41"/>
            <p:cNvSpPr/>
            <p:nvPr/>
          </p:nvSpPr>
          <p:spPr>
            <a:xfrm>
              <a:off x="885875" y="1544375"/>
              <a:ext cx="5650" cy="7050"/>
            </a:xfrm>
            <a:custGeom>
              <a:avLst/>
              <a:gdLst/>
              <a:ahLst/>
              <a:cxnLst/>
              <a:rect l="l" t="t" r="r" b="b"/>
              <a:pathLst>
                <a:path w="226" h="282" extrusionOk="0">
                  <a:moveTo>
                    <a:pt x="1" y="1"/>
                  </a:moveTo>
                  <a:lnTo>
                    <a:pt x="1" y="113"/>
                  </a:lnTo>
                  <a:lnTo>
                    <a:pt x="1" y="169"/>
                  </a:lnTo>
                  <a:lnTo>
                    <a:pt x="57" y="226"/>
                  </a:lnTo>
                  <a:lnTo>
                    <a:pt x="113" y="282"/>
                  </a:lnTo>
                  <a:lnTo>
                    <a:pt x="169" y="282"/>
                  </a:lnTo>
                  <a:lnTo>
                    <a:pt x="226" y="169"/>
                  </a:lnTo>
                  <a:lnTo>
                    <a:pt x="226" y="1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BA2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3" name="Google Shape;21463;p41"/>
            <p:cNvSpPr/>
            <p:nvPr/>
          </p:nvSpPr>
          <p:spPr>
            <a:xfrm>
              <a:off x="840925" y="1502225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113" y="1"/>
                  </a:moveTo>
                  <a:lnTo>
                    <a:pt x="56" y="57"/>
                  </a:lnTo>
                  <a:lnTo>
                    <a:pt x="0" y="113"/>
                  </a:lnTo>
                  <a:lnTo>
                    <a:pt x="113" y="225"/>
                  </a:lnTo>
                  <a:lnTo>
                    <a:pt x="169" y="225"/>
                  </a:lnTo>
                  <a:lnTo>
                    <a:pt x="169" y="169"/>
                  </a:lnTo>
                  <a:lnTo>
                    <a:pt x="281" y="113"/>
                  </a:lnTo>
                  <a:lnTo>
                    <a:pt x="281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D9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4" name="Google Shape;21464;p41"/>
            <p:cNvSpPr/>
            <p:nvPr/>
          </p:nvSpPr>
          <p:spPr>
            <a:xfrm>
              <a:off x="853575" y="1469900"/>
              <a:ext cx="4225" cy="5650"/>
            </a:xfrm>
            <a:custGeom>
              <a:avLst/>
              <a:gdLst/>
              <a:ahLst/>
              <a:cxnLst/>
              <a:rect l="l" t="t" r="r" b="b"/>
              <a:pathLst>
                <a:path w="169" h="226" extrusionOk="0">
                  <a:moveTo>
                    <a:pt x="169" y="1"/>
                  </a:moveTo>
                  <a:lnTo>
                    <a:pt x="0" y="57"/>
                  </a:lnTo>
                  <a:lnTo>
                    <a:pt x="0" y="226"/>
                  </a:lnTo>
                  <a:lnTo>
                    <a:pt x="113" y="170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191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5" name="Google Shape;21465;p41"/>
            <p:cNvSpPr/>
            <p:nvPr/>
          </p:nvSpPr>
          <p:spPr>
            <a:xfrm>
              <a:off x="852150" y="1519100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57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59E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6" name="Google Shape;21466;p41"/>
            <p:cNvSpPr/>
            <p:nvPr/>
          </p:nvSpPr>
          <p:spPr>
            <a:xfrm>
              <a:off x="708825" y="1571075"/>
              <a:ext cx="61850" cy="57650"/>
            </a:xfrm>
            <a:custGeom>
              <a:avLst/>
              <a:gdLst/>
              <a:ahLst/>
              <a:cxnLst/>
              <a:rect l="l" t="t" r="r" b="b"/>
              <a:pathLst>
                <a:path w="2474" h="2306" extrusionOk="0">
                  <a:moveTo>
                    <a:pt x="338" y="1"/>
                  </a:moveTo>
                  <a:lnTo>
                    <a:pt x="226" y="57"/>
                  </a:lnTo>
                  <a:lnTo>
                    <a:pt x="170" y="169"/>
                  </a:lnTo>
                  <a:lnTo>
                    <a:pt x="113" y="282"/>
                  </a:lnTo>
                  <a:lnTo>
                    <a:pt x="57" y="394"/>
                  </a:lnTo>
                  <a:lnTo>
                    <a:pt x="1" y="619"/>
                  </a:lnTo>
                  <a:lnTo>
                    <a:pt x="57" y="619"/>
                  </a:lnTo>
                  <a:lnTo>
                    <a:pt x="170" y="675"/>
                  </a:lnTo>
                  <a:lnTo>
                    <a:pt x="282" y="844"/>
                  </a:lnTo>
                  <a:lnTo>
                    <a:pt x="338" y="900"/>
                  </a:lnTo>
                  <a:lnTo>
                    <a:pt x="451" y="900"/>
                  </a:lnTo>
                  <a:lnTo>
                    <a:pt x="507" y="956"/>
                  </a:lnTo>
                  <a:lnTo>
                    <a:pt x="563" y="1012"/>
                  </a:lnTo>
                  <a:lnTo>
                    <a:pt x="563" y="1069"/>
                  </a:lnTo>
                  <a:lnTo>
                    <a:pt x="675" y="1125"/>
                  </a:lnTo>
                  <a:lnTo>
                    <a:pt x="732" y="1181"/>
                  </a:lnTo>
                  <a:lnTo>
                    <a:pt x="675" y="1237"/>
                  </a:lnTo>
                  <a:lnTo>
                    <a:pt x="619" y="1462"/>
                  </a:lnTo>
                  <a:lnTo>
                    <a:pt x="507" y="1574"/>
                  </a:lnTo>
                  <a:lnTo>
                    <a:pt x="451" y="1631"/>
                  </a:lnTo>
                  <a:lnTo>
                    <a:pt x="451" y="1687"/>
                  </a:lnTo>
                  <a:lnTo>
                    <a:pt x="507" y="1743"/>
                  </a:lnTo>
                  <a:lnTo>
                    <a:pt x="619" y="1687"/>
                  </a:lnTo>
                  <a:lnTo>
                    <a:pt x="788" y="1743"/>
                  </a:lnTo>
                  <a:lnTo>
                    <a:pt x="1013" y="1856"/>
                  </a:lnTo>
                  <a:lnTo>
                    <a:pt x="1013" y="1912"/>
                  </a:lnTo>
                  <a:lnTo>
                    <a:pt x="1013" y="1968"/>
                  </a:lnTo>
                  <a:lnTo>
                    <a:pt x="1013" y="2137"/>
                  </a:lnTo>
                  <a:lnTo>
                    <a:pt x="1181" y="2249"/>
                  </a:lnTo>
                  <a:lnTo>
                    <a:pt x="1350" y="2305"/>
                  </a:lnTo>
                  <a:lnTo>
                    <a:pt x="1406" y="2305"/>
                  </a:lnTo>
                  <a:lnTo>
                    <a:pt x="1462" y="2193"/>
                  </a:lnTo>
                  <a:lnTo>
                    <a:pt x="1518" y="2080"/>
                  </a:lnTo>
                  <a:lnTo>
                    <a:pt x="1518" y="1912"/>
                  </a:lnTo>
                  <a:lnTo>
                    <a:pt x="1518" y="1518"/>
                  </a:lnTo>
                  <a:lnTo>
                    <a:pt x="1518" y="1406"/>
                  </a:lnTo>
                  <a:lnTo>
                    <a:pt x="1575" y="1293"/>
                  </a:lnTo>
                  <a:lnTo>
                    <a:pt x="1631" y="1237"/>
                  </a:lnTo>
                  <a:lnTo>
                    <a:pt x="1743" y="1237"/>
                  </a:lnTo>
                  <a:lnTo>
                    <a:pt x="2137" y="1181"/>
                  </a:lnTo>
                  <a:lnTo>
                    <a:pt x="2137" y="1125"/>
                  </a:lnTo>
                  <a:lnTo>
                    <a:pt x="2137" y="1069"/>
                  </a:lnTo>
                  <a:lnTo>
                    <a:pt x="2193" y="1069"/>
                  </a:lnTo>
                  <a:lnTo>
                    <a:pt x="2305" y="1012"/>
                  </a:lnTo>
                  <a:lnTo>
                    <a:pt x="2418" y="956"/>
                  </a:lnTo>
                  <a:lnTo>
                    <a:pt x="2474" y="900"/>
                  </a:lnTo>
                  <a:lnTo>
                    <a:pt x="2474" y="731"/>
                  </a:lnTo>
                  <a:lnTo>
                    <a:pt x="2362" y="675"/>
                  </a:lnTo>
                  <a:lnTo>
                    <a:pt x="2193" y="731"/>
                  </a:lnTo>
                  <a:lnTo>
                    <a:pt x="2081" y="731"/>
                  </a:lnTo>
                  <a:lnTo>
                    <a:pt x="1968" y="675"/>
                  </a:lnTo>
                  <a:lnTo>
                    <a:pt x="1743" y="563"/>
                  </a:lnTo>
                  <a:lnTo>
                    <a:pt x="1575" y="507"/>
                  </a:lnTo>
                  <a:lnTo>
                    <a:pt x="1462" y="563"/>
                  </a:lnTo>
                  <a:lnTo>
                    <a:pt x="1294" y="619"/>
                  </a:lnTo>
                  <a:lnTo>
                    <a:pt x="1181" y="619"/>
                  </a:lnTo>
                  <a:lnTo>
                    <a:pt x="1013" y="507"/>
                  </a:lnTo>
                  <a:lnTo>
                    <a:pt x="732" y="226"/>
                  </a:lnTo>
                  <a:lnTo>
                    <a:pt x="563" y="57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A49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7" name="Google Shape;21467;p41"/>
            <p:cNvSpPr/>
            <p:nvPr/>
          </p:nvSpPr>
          <p:spPr>
            <a:xfrm>
              <a:off x="742550" y="1597775"/>
              <a:ext cx="37975" cy="39375"/>
            </a:xfrm>
            <a:custGeom>
              <a:avLst/>
              <a:gdLst/>
              <a:ahLst/>
              <a:cxnLst/>
              <a:rect l="l" t="t" r="r" b="b"/>
              <a:pathLst>
                <a:path w="1519" h="1575" extrusionOk="0">
                  <a:moveTo>
                    <a:pt x="226" y="1"/>
                  </a:moveTo>
                  <a:lnTo>
                    <a:pt x="113" y="57"/>
                  </a:lnTo>
                  <a:lnTo>
                    <a:pt x="57" y="282"/>
                  </a:lnTo>
                  <a:lnTo>
                    <a:pt x="1" y="394"/>
                  </a:lnTo>
                  <a:lnTo>
                    <a:pt x="57" y="506"/>
                  </a:lnTo>
                  <a:lnTo>
                    <a:pt x="57" y="563"/>
                  </a:lnTo>
                  <a:lnTo>
                    <a:pt x="57" y="619"/>
                  </a:lnTo>
                  <a:lnTo>
                    <a:pt x="57" y="844"/>
                  </a:lnTo>
                  <a:lnTo>
                    <a:pt x="113" y="1012"/>
                  </a:lnTo>
                  <a:lnTo>
                    <a:pt x="57" y="1125"/>
                  </a:lnTo>
                  <a:lnTo>
                    <a:pt x="1" y="1237"/>
                  </a:lnTo>
                  <a:lnTo>
                    <a:pt x="113" y="1406"/>
                  </a:lnTo>
                  <a:lnTo>
                    <a:pt x="113" y="1518"/>
                  </a:lnTo>
                  <a:lnTo>
                    <a:pt x="169" y="1518"/>
                  </a:lnTo>
                  <a:lnTo>
                    <a:pt x="226" y="1574"/>
                  </a:lnTo>
                  <a:lnTo>
                    <a:pt x="563" y="1406"/>
                  </a:lnTo>
                  <a:lnTo>
                    <a:pt x="619" y="1350"/>
                  </a:lnTo>
                  <a:lnTo>
                    <a:pt x="675" y="1293"/>
                  </a:lnTo>
                  <a:lnTo>
                    <a:pt x="619" y="1237"/>
                  </a:lnTo>
                  <a:lnTo>
                    <a:pt x="451" y="1125"/>
                  </a:lnTo>
                  <a:lnTo>
                    <a:pt x="451" y="1069"/>
                  </a:lnTo>
                  <a:lnTo>
                    <a:pt x="507" y="956"/>
                  </a:lnTo>
                  <a:lnTo>
                    <a:pt x="507" y="900"/>
                  </a:lnTo>
                  <a:lnTo>
                    <a:pt x="451" y="731"/>
                  </a:lnTo>
                  <a:lnTo>
                    <a:pt x="507" y="675"/>
                  </a:lnTo>
                  <a:lnTo>
                    <a:pt x="563" y="675"/>
                  </a:lnTo>
                  <a:lnTo>
                    <a:pt x="732" y="619"/>
                  </a:lnTo>
                  <a:lnTo>
                    <a:pt x="844" y="563"/>
                  </a:lnTo>
                  <a:lnTo>
                    <a:pt x="956" y="675"/>
                  </a:lnTo>
                  <a:lnTo>
                    <a:pt x="1069" y="788"/>
                  </a:lnTo>
                  <a:lnTo>
                    <a:pt x="1125" y="844"/>
                  </a:lnTo>
                  <a:lnTo>
                    <a:pt x="1181" y="900"/>
                  </a:lnTo>
                  <a:lnTo>
                    <a:pt x="1350" y="844"/>
                  </a:lnTo>
                  <a:lnTo>
                    <a:pt x="1462" y="788"/>
                  </a:lnTo>
                  <a:lnTo>
                    <a:pt x="1518" y="675"/>
                  </a:lnTo>
                  <a:lnTo>
                    <a:pt x="1462" y="563"/>
                  </a:lnTo>
                  <a:lnTo>
                    <a:pt x="1406" y="506"/>
                  </a:lnTo>
                  <a:lnTo>
                    <a:pt x="1294" y="394"/>
                  </a:lnTo>
                  <a:lnTo>
                    <a:pt x="1069" y="394"/>
                  </a:lnTo>
                  <a:lnTo>
                    <a:pt x="1069" y="282"/>
                  </a:lnTo>
                  <a:lnTo>
                    <a:pt x="956" y="113"/>
                  </a:lnTo>
                  <a:lnTo>
                    <a:pt x="844" y="1"/>
                  </a:lnTo>
                  <a:lnTo>
                    <a:pt x="788" y="1"/>
                  </a:lnTo>
                  <a:lnTo>
                    <a:pt x="732" y="57"/>
                  </a:lnTo>
                  <a:lnTo>
                    <a:pt x="563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EA8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8" name="Google Shape;21468;p41"/>
            <p:cNvSpPr/>
            <p:nvPr/>
          </p:nvSpPr>
          <p:spPr>
            <a:xfrm>
              <a:off x="699000" y="1558425"/>
              <a:ext cx="56225" cy="30950"/>
            </a:xfrm>
            <a:custGeom>
              <a:avLst/>
              <a:gdLst/>
              <a:ahLst/>
              <a:cxnLst/>
              <a:rect l="l" t="t" r="r" b="b"/>
              <a:pathLst>
                <a:path w="2249" h="1238" extrusionOk="0">
                  <a:moveTo>
                    <a:pt x="450" y="394"/>
                  </a:moveTo>
                  <a:lnTo>
                    <a:pt x="450" y="507"/>
                  </a:lnTo>
                  <a:lnTo>
                    <a:pt x="394" y="619"/>
                  </a:lnTo>
                  <a:lnTo>
                    <a:pt x="282" y="675"/>
                  </a:lnTo>
                  <a:lnTo>
                    <a:pt x="282" y="563"/>
                  </a:lnTo>
                  <a:lnTo>
                    <a:pt x="338" y="451"/>
                  </a:lnTo>
                  <a:lnTo>
                    <a:pt x="450" y="394"/>
                  </a:lnTo>
                  <a:close/>
                  <a:moveTo>
                    <a:pt x="450" y="1"/>
                  </a:moveTo>
                  <a:lnTo>
                    <a:pt x="282" y="57"/>
                  </a:lnTo>
                  <a:lnTo>
                    <a:pt x="113" y="226"/>
                  </a:lnTo>
                  <a:lnTo>
                    <a:pt x="0" y="282"/>
                  </a:lnTo>
                  <a:lnTo>
                    <a:pt x="113" y="338"/>
                  </a:lnTo>
                  <a:lnTo>
                    <a:pt x="113" y="451"/>
                  </a:lnTo>
                  <a:lnTo>
                    <a:pt x="57" y="619"/>
                  </a:lnTo>
                  <a:lnTo>
                    <a:pt x="0" y="788"/>
                  </a:lnTo>
                  <a:lnTo>
                    <a:pt x="225" y="788"/>
                  </a:lnTo>
                  <a:lnTo>
                    <a:pt x="282" y="732"/>
                  </a:lnTo>
                  <a:lnTo>
                    <a:pt x="282" y="788"/>
                  </a:lnTo>
                  <a:lnTo>
                    <a:pt x="394" y="844"/>
                  </a:lnTo>
                  <a:lnTo>
                    <a:pt x="450" y="900"/>
                  </a:lnTo>
                  <a:lnTo>
                    <a:pt x="563" y="844"/>
                  </a:lnTo>
                  <a:lnTo>
                    <a:pt x="619" y="732"/>
                  </a:lnTo>
                  <a:lnTo>
                    <a:pt x="675" y="619"/>
                  </a:lnTo>
                  <a:lnTo>
                    <a:pt x="900" y="619"/>
                  </a:lnTo>
                  <a:lnTo>
                    <a:pt x="1012" y="675"/>
                  </a:lnTo>
                  <a:lnTo>
                    <a:pt x="956" y="732"/>
                  </a:lnTo>
                  <a:lnTo>
                    <a:pt x="900" y="844"/>
                  </a:lnTo>
                  <a:lnTo>
                    <a:pt x="956" y="956"/>
                  </a:lnTo>
                  <a:lnTo>
                    <a:pt x="1125" y="956"/>
                  </a:lnTo>
                  <a:lnTo>
                    <a:pt x="1237" y="900"/>
                  </a:lnTo>
                  <a:lnTo>
                    <a:pt x="1293" y="1013"/>
                  </a:lnTo>
                  <a:lnTo>
                    <a:pt x="1349" y="1125"/>
                  </a:lnTo>
                  <a:lnTo>
                    <a:pt x="1406" y="1181"/>
                  </a:lnTo>
                  <a:lnTo>
                    <a:pt x="1462" y="1237"/>
                  </a:lnTo>
                  <a:lnTo>
                    <a:pt x="1574" y="1181"/>
                  </a:lnTo>
                  <a:lnTo>
                    <a:pt x="1968" y="1125"/>
                  </a:lnTo>
                  <a:lnTo>
                    <a:pt x="2193" y="1125"/>
                  </a:lnTo>
                  <a:lnTo>
                    <a:pt x="2249" y="1013"/>
                  </a:lnTo>
                  <a:lnTo>
                    <a:pt x="2193" y="900"/>
                  </a:lnTo>
                  <a:lnTo>
                    <a:pt x="2136" y="844"/>
                  </a:lnTo>
                  <a:lnTo>
                    <a:pt x="1968" y="732"/>
                  </a:lnTo>
                  <a:lnTo>
                    <a:pt x="1462" y="563"/>
                  </a:lnTo>
                  <a:lnTo>
                    <a:pt x="1293" y="507"/>
                  </a:lnTo>
                  <a:lnTo>
                    <a:pt x="1125" y="394"/>
                  </a:lnTo>
                  <a:lnTo>
                    <a:pt x="956" y="282"/>
                  </a:lnTo>
                  <a:lnTo>
                    <a:pt x="844" y="113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rgbClr val="9991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9" name="Google Shape;21469;p41"/>
            <p:cNvSpPr/>
            <p:nvPr/>
          </p:nvSpPr>
          <p:spPr>
            <a:xfrm>
              <a:off x="769250" y="1589350"/>
              <a:ext cx="37975" cy="29525"/>
            </a:xfrm>
            <a:custGeom>
              <a:avLst/>
              <a:gdLst/>
              <a:ahLst/>
              <a:cxnLst/>
              <a:rect l="l" t="t" r="r" b="b"/>
              <a:pathLst>
                <a:path w="1519" h="1181" extrusionOk="0">
                  <a:moveTo>
                    <a:pt x="226" y="0"/>
                  </a:moveTo>
                  <a:lnTo>
                    <a:pt x="113" y="57"/>
                  </a:lnTo>
                  <a:lnTo>
                    <a:pt x="1" y="169"/>
                  </a:lnTo>
                  <a:lnTo>
                    <a:pt x="1" y="225"/>
                  </a:lnTo>
                  <a:lnTo>
                    <a:pt x="282" y="562"/>
                  </a:lnTo>
                  <a:lnTo>
                    <a:pt x="507" y="843"/>
                  </a:lnTo>
                  <a:lnTo>
                    <a:pt x="619" y="956"/>
                  </a:lnTo>
                  <a:lnTo>
                    <a:pt x="731" y="1012"/>
                  </a:lnTo>
                  <a:lnTo>
                    <a:pt x="788" y="1068"/>
                  </a:lnTo>
                  <a:lnTo>
                    <a:pt x="900" y="1068"/>
                  </a:lnTo>
                  <a:lnTo>
                    <a:pt x="1012" y="1125"/>
                  </a:lnTo>
                  <a:lnTo>
                    <a:pt x="1069" y="1181"/>
                  </a:lnTo>
                  <a:lnTo>
                    <a:pt x="1125" y="1181"/>
                  </a:lnTo>
                  <a:lnTo>
                    <a:pt x="1181" y="1125"/>
                  </a:lnTo>
                  <a:lnTo>
                    <a:pt x="1237" y="1068"/>
                  </a:lnTo>
                  <a:lnTo>
                    <a:pt x="1294" y="1012"/>
                  </a:lnTo>
                  <a:lnTo>
                    <a:pt x="1406" y="1012"/>
                  </a:lnTo>
                  <a:lnTo>
                    <a:pt x="1518" y="731"/>
                  </a:lnTo>
                  <a:lnTo>
                    <a:pt x="1518" y="562"/>
                  </a:lnTo>
                  <a:lnTo>
                    <a:pt x="1462" y="506"/>
                  </a:lnTo>
                  <a:lnTo>
                    <a:pt x="1406" y="450"/>
                  </a:lnTo>
                  <a:lnTo>
                    <a:pt x="1294" y="506"/>
                  </a:lnTo>
                  <a:lnTo>
                    <a:pt x="1181" y="562"/>
                  </a:lnTo>
                  <a:lnTo>
                    <a:pt x="1012" y="562"/>
                  </a:lnTo>
                  <a:lnTo>
                    <a:pt x="1181" y="394"/>
                  </a:lnTo>
                  <a:lnTo>
                    <a:pt x="1294" y="225"/>
                  </a:lnTo>
                  <a:lnTo>
                    <a:pt x="1237" y="113"/>
                  </a:lnTo>
                  <a:lnTo>
                    <a:pt x="1125" y="57"/>
                  </a:lnTo>
                  <a:lnTo>
                    <a:pt x="900" y="113"/>
                  </a:lnTo>
                  <a:lnTo>
                    <a:pt x="675" y="113"/>
                  </a:lnTo>
                  <a:lnTo>
                    <a:pt x="563" y="169"/>
                  </a:lnTo>
                  <a:lnTo>
                    <a:pt x="507" y="225"/>
                  </a:lnTo>
                  <a:lnTo>
                    <a:pt x="507" y="281"/>
                  </a:lnTo>
                  <a:lnTo>
                    <a:pt x="507" y="394"/>
                  </a:lnTo>
                  <a:lnTo>
                    <a:pt x="563" y="450"/>
                  </a:lnTo>
                  <a:lnTo>
                    <a:pt x="507" y="506"/>
                  </a:lnTo>
                  <a:lnTo>
                    <a:pt x="450" y="450"/>
                  </a:lnTo>
                  <a:lnTo>
                    <a:pt x="394" y="450"/>
                  </a:lnTo>
                  <a:lnTo>
                    <a:pt x="450" y="394"/>
                  </a:lnTo>
                  <a:lnTo>
                    <a:pt x="450" y="281"/>
                  </a:lnTo>
                  <a:lnTo>
                    <a:pt x="394" y="169"/>
                  </a:lnTo>
                  <a:lnTo>
                    <a:pt x="338" y="57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9895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0" name="Google Shape;21470;p41"/>
            <p:cNvSpPr/>
            <p:nvPr/>
          </p:nvSpPr>
          <p:spPr>
            <a:xfrm>
              <a:off x="713050" y="1631500"/>
              <a:ext cx="26725" cy="18300"/>
            </a:xfrm>
            <a:custGeom>
              <a:avLst/>
              <a:gdLst/>
              <a:ahLst/>
              <a:cxnLst/>
              <a:rect l="l" t="t" r="r" b="b"/>
              <a:pathLst>
                <a:path w="1069" h="732" extrusionOk="0">
                  <a:moveTo>
                    <a:pt x="169" y="1"/>
                  </a:moveTo>
                  <a:lnTo>
                    <a:pt x="1" y="57"/>
                  </a:lnTo>
                  <a:lnTo>
                    <a:pt x="1" y="169"/>
                  </a:lnTo>
                  <a:lnTo>
                    <a:pt x="57" y="225"/>
                  </a:lnTo>
                  <a:lnTo>
                    <a:pt x="57" y="282"/>
                  </a:lnTo>
                  <a:lnTo>
                    <a:pt x="1" y="338"/>
                  </a:lnTo>
                  <a:lnTo>
                    <a:pt x="57" y="394"/>
                  </a:lnTo>
                  <a:lnTo>
                    <a:pt x="169" y="338"/>
                  </a:lnTo>
                  <a:lnTo>
                    <a:pt x="282" y="282"/>
                  </a:lnTo>
                  <a:lnTo>
                    <a:pt x="338" y="338"/>
                  </a:lnTo>
                  <a:lnTo>
                    <a:pt x="394" y="394"/>
                  </a:lnTo>
                  <a:lnTo>
                    <a:pt x="282" y="450"/>
                  </a:lnTo>
                  <a:lnTo>
                    <a:pt x="113" y="563"/>
                  </a:lnTo>
                  <a:lnTo>
                    <a:pt x="169" y="675"/>
                  </a:lnTo>
                  <a:lnTo>
                    <a:pt x="338" y="731"/>
                  </a:lnTo>
                  <a:lnTo>
                    <a:pt x="675" y="731"/>
                  </a:lnTo>
                  <a:lnTo>
                    <a:pt x="900" y="675"/>
                  </a:lnTo>
                  <a:lnTo>
                    <a:pt x="1068" y="675"/>
                  </a:lnTo>
                  <a:lnTo>
                    <a:pt x="1012" y="450"/>
                  </a:lnTo>
                  <a:lnTo>
                    <a:pt x="956" y="282"/>
                  </a:lnTo>
                  <a:lnTo>
                    <a:pt x="844" y="169"/>
                  </a:lnTo>
                  <a:lnTo>
                    <a:pt x="675" y="169"/>
                  </a:lnTo>
                  <a:lnTo>
                    <a:pt x="563" y="225"/>
                  </a:lnTo>
                  <a:lnTo>
                    <a:pt x="450" y="225"/>
                  </a:lnTo>
                  <a:lnTo>
                    <a:pt x="394" y="169"/>
                  </a:lnTo>
                  <a:lnTo>
                    <a:pt x="282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B6A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1" name="Google Shape;21471;p41"/>
            <p:cNvSpPr/>
            <p:nvPr/>
          </p:nvSpPr>
          <p:spPr>
            <a:xfrm>
              <a:off x="704625" y="1564050"/>
              <a:ext cx="11250" cy="14075"/>
            </a:xfrm>
            <a:custGeom>
              <a:avLst/>
              <a:gdLst/>
              <a:ahLst/>
              <a:cxnLst/>
              <a:rect l="l" t="t" r="r" b="b"/>
              <a:pathLst>
                <a:path w="450" h="563" extrusionOk="0">
                  <a:moveTo>
                    <a:pt x="113" y="1"/>
                  </a:moveTo>
                  <a:lnTo>
                    <a:pt x="57" y="57"/>
                  </a:lnTo>
                  <a:lnTo>
                    <a:pt x="0" y="338"/>
                  </a:lnTo>
                  <a:lnTo>
                    <a:pt x="0" y="450"/>
                  </a:lnTo>
                  <a:lnTo>
                    <a:pt x="0" y="563"/>
                  </a:lnTo>
                  <a:lnTo>
                    <a:pt x="57" y="563"/>
                  </a:lnTo>
                  <a:lnTo>
                    <a:pt x="225" y="394"/>
                  </a:lnTo>
                  <a:lnTo>
                    <a:pt x="450" y="226"/>
                  </a:lnTo>
                  <a:lnTo>
                    <a:pt x="394" y="169"/>
                  </a:lnTo>
                  <a:lnTo>
                    <a:pt x="338" y="113"/>
                  </a:lnTo>
                  <a:lnTo>
                    <a:pt x="225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49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2" name="Google Shape;21472;p41"/>
            <p:cNvSpPr/>
            <p:nvPr/>
          </p:nvSpPr>
          <p:spPr>
            <a:xfrm>
              <a:off x="706025" y="1578100"/>
              <a:ext cx="4250" cy="2850"/>
            </a:xfrm>
            <a:custGeom>
              <a:avLst/>
              <a:gdLst/>
              <a:ahLst/>
              <a:cxnLst/>
              <a:rect l="l" t="t" r="r" b="b"/>
              <a:pathLst>
                <a:path w="170" h="114" extrusionOk="0">
                  <a:moveTo>
                    <a:pt x="1" y="1"/>
                  </a:moveTo>
                  <a:lnTo>
                    <a:pt x="113" y="113"/>
                  </a:lnTo>
                  <a:lnTo>
                    <a:pt x="169" y="113"/>
                  </a:lnTo>
                  <a:lnTo>
                    <a:pt x="113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49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3" name="Google Shape;21473;p41"/>
            <p:cNvSpPr/>
            <p:nvPr/>
          </p:nvSpPr>
          <p:spPr>
            <a:xfrm>
              <a:off x="708825" y="1611825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57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3A9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4" name="Google Shape;21474;p41"/>
            <p:cNvSpPr/>
            <p:nvPr/>
          </p:nvSpPr>
          <p:spPr>
            <a:xfrm>
              <a:off x="739750" y="16483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56"/>
                  </a:moveTo>
                  <a:lnTo>
                    <a:pt x="57" y="56"/>
                  </a:lnTo>
                  <a:lnTo>
                    <a:pt x="0" y="0"/>
                  </a:lnTo>
                  <a:lnTo>
                    <a:pt x="0" y="0"/>
                  </a:lnTo>
                  <a:lnTo>
                    <a:pt x="57" y="56"/>
                  </a:lnTo>
                  <a:lnTo>
                    <a:pt x="57" y="56"/>
                  </a:lnTo>
                  <a:close/>
                </a:path>
              </a:pathLst>
            </a:custGeom>
            <a:solidFill>
              <a:srgbClr val="B6A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5" name="Google Shape;21475;p41"/>
            <p:cNvSpPr/>
            <p:nvPr/>
          </p:nvSpPr>
          <p:spPr>
            <a:xfrm>
              <a:off x="769250" y="16048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57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EA8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6" name="Google Shape;21476;p41"/>
            <p:cNvSpPr/>
            <p:nvPr/>
          </p:nvSpPr>
          <p:spPr>
            <a:xfrm>
              <a:off x="777700" y="16230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5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6" y="57"/>
                  </a:lnTo>
                  <a:lnTo>
                    <a:pt x="56" y="57"/>
                  </a:lnTo>
                  <a:close/>
                </a:path>
              </a:pathLst>
            </a:custGeom>
            <a:solidFill>
              <a:srgbClr val="B2AB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7" name="Google Shape;21477;p41"/>
            <p:cNvSpPr/>
            <p:nvPr/>
          </p:nvSpPr>
          <p:spPr>
            <a:xfrm>
              <a:off x="815625" y="1187475"/>
              <a:ext cx="43575" cy="70275"/>
            </a:xfrm>
            <a:custGeom>
              <a:avLst/>
              <a:gdLst/>
              <a:ahLst/>
              <a:cxnLst/>
              <a:rect l="l" t="t" r="r" b="b"/>
              <a:pathLst>
                <a:path w="1743" h="2811" extrusionOk="0">
                  <a:moveTo>
                    <a:pt x="1181" y="1"/>
                  </a:moveTo>
                  <a:lnTo>
                    <a:pt x="1012" y="57"/>
                  </a:lnTo>
                  <a:lnTo>
                    <a:pt x="956" y="113"/>
                  </a:lnTo>
                  <a:lnTo>
                    <a:pt x="619" y="113"/>
                  </a:lnTo>
                  <a:lnTo>
                    <a:pt x="282" y="282"/>
                  </a:lnTo>
                  <a:lnTo>
                    <a:pt x="338" y="338"/>
                  </a:lnTo>
                  <a:lnTo>
                    <a:pt x="394" y="394"/>
                  </a:lnTo>
                  <a:lnTo>
                    <a:pt x="506" y="450"/>
                  </a:lnTo>
                  <a:lnTo>
                    <a:pt x="619" y="563"/>
                  </a:lnTo>
                  <a:lnTo>
                    <a:pt x="619" y="731"/>
                  </a:lnTo>
                  <a:lnTo>
                    <a:pt x="506" y="900"/>
                  </a:lnTo>
                  <a:lnTo>
                    <a:pt x="338" y="1012"/>
                  </a:lnTo>
                  <a:lnTo>
                    <a:pt x="169" y="1181"/>
                  </a:lnTo>
                  <a:lnTo>
                    <a:pt x="57" y="1350"/>
                  </a:lnTo>
                  <a:lnTo>
                    <a:pt x="57" y="1518"/>
                  </a:lnTo>
                  <a:lnTo>
                    <a:pt x="113" y="1743"/>
                  </a:lnTo>
                  <a:lnTo>
                    <a:pt x="169" y="1912"/>
                  </a:lnTo>
                  <a:lnTo>
                    <a:pt x="57" y="2080"/>
                  </a:lnTo>
                  <a:lnTo>
                    <a:pt x="1" y="2193"/>
                  </a:lnTo>
                  <a:lnTo>
                    <a:pt x="1" y="2305"/>
                  </a:lnTo>
                  <a:lnTo>
                    <a:pt x="57" y="2361"/>
                  </a:lnTo>
                  <a:lnTo>
                    <a:pt x="169" y="2474"/>
                  </a:lnTo>
                  <a:lnTo>
                    <a:pt x="282" y="2474"/>
                  </a:lnTo>
                  <a:lnTo>
                    <a:pt x="338" y="2586"/>
                  </a:lnTo>
                  <a:lnTo>
                    <a:pt x="394" y="2642"/>
                  </a:lnTo>
                  <a:lnTo>
                    <a:pt x="506" y="2698"/>
                  </a:lnTo>
                  <a:lnTo>
                    <a:pt x="675" y="2698"/>
                  </a:lnTo>
                  <a:lnTo>
                    <a:pt x="731" y="2642"/>
                  </a:lnTo>
                  <a:lnTo>
                    <a:pt x="731" y="2586"/>
                  </a:lnTo>
                  <a:lnTo>
                    <a:pt x="731" y="2530"/>
                  </a:lnTo>
                  <a:lnTo>
                    <a:pt x="787" y="2530"/>
                  </a:lnTo>
                  <a:lnTo>
                    <a:pt x="1012" y="2586"/>
                  </a:lnTo>
                  <a:lnTo>
                    <a:pt x="1125" y="2642"/>
                  </a:lnTo>
                  <a:lnTo>
                    <a:pt x="1293" y="2755"/>
                  </a:lnTo>
                  <a:lnTo>
                    <a:pt x="1518" y="2811"/>
                  </a:lnTo>
                  <a:lnTo>
                    <a:pt x="1687" y="2755"/>
                  </a:lnTo>
                  <a:lnTo>
                    <a:pt x="1743" y="2586"/>
                  </a:lnTo>
                  <a:lnTo>
                    <a:pt x="1687" y="2361"/>
                  </a:lnTo>
                  <a:lnTo>
                    <a:pt x="1743" y="2136"/>
                  </a:lnTo>
                  <a:lnTo>
                    <a:pt x="1687" y="2024"/>
                  </a:lnTo>
                  <a:lnTo>
                    <a:pt x="1631" y="1968"/>
                  </a:lnTo>
                  <a:lnTo>
                    <a:pt x="1518" y="1855"/>
                  </a:lnTo>
                  <a:lnTo>
                    <a:pt x="1518" y="1799"/>
                  </a:lnTo>
                  <a:lnTo>
                    <a:pt x="1574" y="1574"/>
                  </a:lnTo>
                  <a:lnTo>
                    <a:pt x="1574" y="1518"/>
                  </a:lnTo>
                  <a:lnTo>
                    <a:pt x="1518" y="1406"/>
                  </a:lnTo>
                  <a:lnTo>
                    <a:pt x="1350" y="1350"/>
                  </a:lnTo>
                  <a:lnTo>
                    <a:pt x="1181" y="1293"/>
                  </a:lnTo>
                  <a:lnTo>
                    <a:pt x="1068" y="1237"/>
                  </a:lnTo>
                  <a:lnTo>
                    <a:pt x="1068" y="1125"/>
                  </a:lnTo>
                  <a:lnTo>
                    <a:pt x="1125" y="1068"/>
                  </a:lnTo>
                  <a:lnTo>
                    <a:pt x="1181" y="1068"/>
                  </a:lnTo>
                  <a:lnTo>
                    <a:pt x="1237" y="1125"/>
                  </a:lnTo>
                  <a:lnTo>
                    <a:pt x="1350" y="1068"/>
                  </a:lnTo>
                  <a:lnTo>
                    <a:pt x="1406" y="1012"/>
                  </a:lnTo>
                  <a:lnTo>
                    <a:pt x="1406" y="844"/>
                  </a:lnTo>
                  <a:lnTo>
                    <a:pt x="1406" y="675"/>
                  </a:lnTo>
                  <a:lnTo>
                    <a:pt x="1406" y="563"/>
                  </a:lnTo>
                  <a:lnTo>
                    <a:pt x="1406" y="450"/>
                  </a:lnTo>
                  <a:lnTo>
                    <a:pt x="1518" y="225"/>
                  </a:lnTo>
                  <a:lnTo>
                    <a:pt x="1462" y="169"/>
                  </a:lnTo>
                  <a:lnTo>
                    <a:pt x="1406" y="113"/>
                  </a:lnTo>
                  <a:lnTo>
                    <a:pt x="1181" y="1"/>
                  </a:lnTo>
                  <a:close/>
                </a:path>
              </a:pathLst>
            </a:custGeom>
            <a:solidFill>
              <a:srgbClr val="A599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8" name="Google Shape;21478;p41"/>
            <p:cNvSpPr/>
            <p:nvPr/>
          </p:nvSpPr>
          <p:spPr>
            <a:xfrm>
              <a:off x="821250" y="1249300"/>
              <a:ext cx="50600" cy="49200"/>
            </a:xfrm>
            <a:custGeom>
              <a:avLst/>
              <a:gdLst/>
              <a:ahLst/>
              <a:cxnLst/>
              <a:rect l="l" t="t" r="r" b="b"/>
              <a:pathLst>
                <a:path w="2024" h="1968" extrusionOk="0">
                  <a:moveTo>
                    <a:pt x="1181" y="1518"/>
                  </a:moveTo>
                  <a:lnTo>
                    <a:pt x="1237" y="1574"/>
                  </a:lnTo>
                  <a:lnTo>
                    <a:pt x="1181" y="1574"/>
                  </a:lnTo>
                  <a:lnTo>
                    <a:pt x="1012" y="1518"/>
                  </a:lnTo>
                  <a:close/>
                  <a:moveTo>
                    <a:pt x="619" y="1"/>
                  </a:moveTo>
                  <a:lnTo>
                    <a:pt x="506" y="57"/>
                  </a:lnTo>
                  <a:lnTo>
                    <a:pt x="450" y="169"/>
                  </a:lnTo>
                  <a:lnTo>
                    <a:pt x="338" y="113"/>
                  </a:lnTo>
                  <a:lnTo>
                    <a:pt x="225" y="338"/>
                  </a:lnTo>
                  <a:lnTo>
                    <a:pt x="281" y="563"/>
                  </a:lnTo>
                  <a:lnTo>
                    <a:pt x="394" y="900"/>
                  </a:lnTo>
                  <a:lnTo>
                    <a:pt x="394" y="1069"/>
                  </a:lnTo>
                  <a:lnTo>
                    <a:pt x="394" y="1181"/>
                  </a:lnTo>
                  <a:lnTo>
                    <a:pt x="338" y="1237"/>
                  </a:lnTo>
                  <a:lnTo>
                    <a:pt x="394" y="1350"/>
                  </a:lnTo>
                  <a:lnTo>
                    <a:pt x="394" y="1406"/>
                  </a:lnTo>
                  <a:lnTo>
                    <a:pt x="394" y="1462"/>
                  </a:lnTo>
                  <a:lnTo>
                    <a:pt x="57" y="1574"/>
                  </a:lnTo>
                  <a:lnTo>
                    <a:pt x="0" y="1631"/>
                  </a:lnTo>
                  <a:lnTo>
                    <a:pt x="0" y="1743"/>
                  </a:lnTo>
                  <a:lnTo>
                    <a:pt x="113" y="1855"/>
                  </a:lnTo>
                  <a:lnTo>
                    <a:pt x="281" y="1912"/>
                  </a:lnTo>
                  <a:lnTo>
                    <a:pt x="506" y="1968"/>
                  </a:lnTo>
                  <a:lnTo>
                    <a:pt x="675" y="1968"/>
                  </a:lnTo>
                  <a:lnTo>
                    <a:pt x="900" y="1912"/>
                  </a:lnTo>
                  <a:lnTo>
                    <a:pt x="1068" y="1799"/>
                  </a:lnTo>
                  <a:lnTo>
                    <a:pt x="1181" y="1743"/>
                  </a:lnTo>
                  <a:lnTo>
                    <a:pt x="1237" y="1743"/>
                  </a:lnTo>
                  <a:lnTo>
                    <a:pt x="1237" y="1687"/>
                  </a:lnTo>
                  <a:lnTo>
                    <a:pt x="1237" y="1574"/>
                  </a:lnTo>
                  <a:lnTo>
                    <a:pt x="1237" y="1574"/>
                  </a:lnTo>
                  <a:lnTo>
                    <a:pt x="1293" y="1631"/>
                  </a:lnTo>
                  <a:lnTo>
                    <a:pt x="1518" y="1799"/>
                  </a:lnTo>
                  <a:lnTo>
                    <a:pt x="1630" y="1855"/>
                  </a:lnTo>
                  <a:lnTo>
                    <a:pt x="1743" y="1912"/>
                  </a:lnTo>
                  <a:lnTo>
                    <a:pt x="1855" y="1855"/>
                  </a:lnTo>
                  <a:lnTo>
                    <a:pt x="1968" y="1743"/>
                  </a:lnTo>
                  <a:lnTo>
                    <a:pt x="1911" y="1518"/>
                  </a:lnTo>
                  <a:lnTo>
                    <a:pt x="1911" y="1462"/>
                  </a:lnTo>
                  <a:lnTo>
                    <a:pt x="2024" y="1406"/>
                  </a:lnTo>
                  <a:lnTo>
                    <a:pt x="1968" y="1237"/>
                  </a:lnTo>
                  <a:lnTo>
                    <a:pt x="1855" y="1125"/>
                  </a:lnTo>
                  <a:lnTo>
                    <a:pt x="1743" y="1125"/>
                  </a:lnTo>
                  <a:lnTo>
                    <a:pt x="1687" y="1237"/>
                  </a:lnTo>
                  <a:lnTo>
                    <a:pt x="1630" y="1125"/>
                  </a:lnTo>
                  <a:lnTo>
                    <a:pt x="1574" y="1012"/>
                  </a:lnTo>
                  <a:lnTo>
                    <a:pt x="1462" y="956"/>
                  </a:lnTo>
                  <a:lnTo>
                    <a:pt x="1293" y="900"/>
                  </a:lnTo>
                  <a:lnTo>
                    <a:pt x="1181" y="788"/>
                  </a:lnTo>
                  <a:lnTo>
                    <a:pt x="1125" y="731"/>
                  </a:lnTo>
                  <a:lnTo>
                    <a:pt x="1068" y="731"/>
                  </a:lnTo>
                  <a:lnTo>
                    <a:pt x="900" y="675"/>
                  </a:lnTo>
                  <a:lnTo>
                    <a:pt x="843" y="619"/>
                  </a:lnTo>
                  <a:lnTo>
                    <a:pt x="843" y="563"/>
                  </a:lnTo>
                  <a:lnTo>
                    <a:pt x="956" y="394"/>
                  </a:lnTo>
                  <a:lnTo>
                    <a:pt x="1125" y="394"/>
                  </a:lnTo>
                  <a:lnTo>
                    <a:pt x="1181" y="338"/>
                  </a:lnTo>
                  <a:lnTo>
                    <a:pt x="1293" y="338"/>
                  </a:lnTo>
                  <a:lnTo>
                    <a:pt x="1181" y="225"/>
                  </a:lnTo>
                  <a:lnTo>
                    <a:pt x="1068" y="169"/>
                  </a:lnTo>
                  <a:lnTo>
                    <a:pt x="956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9A9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9" name="Google Shape;21479;p41"/>
            <p:cNvSpPr/>
            <p:nvPr/>
          </p:nvSpPr>
          <p:spPr>
            <a:xfrm>
              <a:off x="853575" y="1205750"/>
              <a:ext cx="46375" cy="47800"/>
            </a:xfrm>
            <a:custGeom>
              <a:avLst/>
              <a:gdLst/>
              <a:ahLst/>
              <a:cxnLst/>
              <a:rect l="l" t="t" r="r" b="b"/>
              <a:pathLst>
                <a:path w="1855" h="1912" extrusionOk="0">
                  <a:moveTo>
                    <a:pt x="731" y="0"/>
                  </a:moveTo>
                  <a:lnTo>
                    <a:pt x="675" y="56"/>
                  </a:lnTo>
                  <a:lnTo>
                    <a:pt x="675" y="113"/>
                  </a:lnTo>
                  <a:lnTo>
                    <a:pt x="675" y="281"/>
                  </a:lnTo>
                  <a:lnTo>
                    <a:pt x="675" y="450"/>
                  </a:lnTo>
                  <a:lnTo>
                    <a:pt x="675" y="619"/>
                  </a:lnTo>
                  <a:lnTo>
                    <a:pt x="675" y="731"/>
                  </a:lnTo>
                  <a:lnTo>
                    <a:pt x="562" y="843"/>
                  </a:lnTo>
                  <a:lnTo>
                    <a:pt x="450" y="956"/>
                  </a:lnTo>
                  <a:lnTo>
                    <a:pt x="337" y="956"/>
                  </a:lnTo>
                  <a:lnTo>
                    <a:pt x="281" y="1068"/>
                  </a:lnTo>
                  <a:lnTo>
                    <a:pt x="281" y="1237"/>
                  </a:lnTo>
                  <a:lnTo>
                    <a:pt x="281" y="1349"/>
                  </a:lnTo>
                  <a:lnTo>
                    <a:pt x="169" y="1405"/>
                  </a:lnTo>
                  <a:lnTo>
                    <a:pt x="56" y="1518"/>
                  </a:lnTo>
                  <a:lnTo>
                    <a:pt x="0" y="1630"/>
                  </a:lnTo>
                  <a:lnTo>
                    <a:pt x="56" y="1743"/>
                  </a:lnTo>
                  <a:lnTo>
                    <a:pt x="225" y="1855"/>
                  </a:lnTo>
                  <a:lnTo>
                    <a:pt x="337" y="1799"/>
                  </a:lnTo>
                  <a:lnTo>
                    <a:pt x="506" y="1799"/>
                  </a:lnTo>
                  <a:lnTo>
                    <a:pt x="731" y="1911"/>
                  </a:lnTo>
                  <a:lnTo>
                    <a:pt x="787" y="1911"/>
                  </a:lnTo>
                  <a:lnTo>
                    <a:pt x="787" y="1855"/>
                  </a:lnTo>
                  <a:lnTo>
                    <a:pt x="731" y="1743"/>
                  </a:lnTo>
                  <a:lnTo>
                    <a:pt x="843" y="1686"/>
                  </a:lnTo>
                  <a:lnTo>
                    <a:pt x="956" y="1630"/>
                  </a:lnTo>
                  <a:lnTo>
                    <a:pt x="1012" y="1574"/>
                  </a:lnTo>
                  <a:lnTo>
                    <a:pt x="1068" y="1462"/>
                  </a:lnTo>
                  <a:lnTo>
                    <a:pt x="1180" y="1405"/>
                  </a:lnTo>
                  <a:lnTo>
                    <a:pt x="1237" y="1405"/>
                  </a:lnTo>
                  <a:lnTo>
                    <a:pt x="1237" y="1462"/>
                  </a:lnTo>
                  <a:lnTo>
                    <a:pt x="1180" y="1518"/>
                  </a:lnTo>
                  <a:lnTo>
                    <a:pt x="1293" y="1574"/>
                  </a:lnTo>
                  <a:lnTo>
                    <a:pt x="1349" y="1462"/>
                  </a:lnTo>
                  <a:lnTo>
                    <a:pt x="1461" y="1349"/>
                  </a:lnTo>
                  <a:lnTo>
                    <a:pt x="1518" y="1237"/>
                  </a:lnTo>
                  <a:lnTo>
                    <a:pt x="1405" y="1124"/>
                  </a:lnTo>
                  <a:lnTo>
                    <a:pt x="1405" y="1068"/>
                  </a:lnTo>
                  <a:lnTo>
                    <a:pt x="1574" y="1068"/>
                  </a:lnTo>
                  <a:lnTo>
                    <a:pt x="1574" y="1012"/>
                  </a:lnTo>
                  <a:lnTo>
                    <a:pt x="1574" y="900"/>
                  </a:lnTo>
                  <a:lnTo>
                    <a:pt x="1630" y="843"/>
                  </a:lnTo>
                  <a:lnTo>
                    <a:pt x="1630" y="787"/>
                  </a:lnTo>
                  <a:lnTo>
                    <a:pt x="1574" y="731"/>
                  </a:lnTo>
                  <a:lnTo>
                    <a:pt x="1518" y="675"/>
                  </a:lnTo>
                  <a:lnTo>
                    <a:pt x="1742" y="675"/>
                  </a:lnTo>
                  <a:lnTo>
                    <a:pt x="1799" y="619"/>
                  </a:lnTo>
                  <a:lnTo>
                    <a:pt x="1855" y="562"/>
                  </a:lnTo>
                  <a:lnTo>
                    <a:pt x="1799" y="562"/>
                  </a:lnTo>
                  <a:lnTo>
                    <a:pt x="1799" y="506"/>
                  </a:lnTo>
                  <a:lnTo>
                    <a:pt x="1799" y="450"/>
                  </a:lnTo>
                  <a:lnTo>
                    <a:pt x="1799" y="394"/>
                  </a:lnTo>
                  <a:lnTo>
                    <a:pt x="1799" y="337"/>
                  </a:lnTo>
                  <a:lnTo>
                    <a:pt x="1686" y="281"/>
                  </a:lnTo>
                  <a:lnTo>
                    <a:pt x="1686" y="225"/>
                  </a:lnTo>
                  <a:lnTo>
                    <a:pt x="1686" y="113"/>
                  </a:lnTo>
                  <a:lnTo>
                    <a:pt x="1518" y="225"/>
                  </a:lnTo>
                  <a:lnTo>
                    <a:pt x="1461" y="225"/>
                  </a:lnTo>
                  <a:lnTo>
                    <a:pt x="1405" y="281"/>
                  </a:lnTo>
                  <a:lnTo>
                    <a:pt x="1349" y="281"/>
                  </a:lnTo>
                  <a:lnTo>
                    <a:pt x="1237" y="337"/>
                  </a:lnTo>
                  <a:lnTo>
                    <a:pt x="1180" y="337"/>
                  </a:lnTo>
                  <a:lnTo>
                    <a:pt x="1124" y="281"/>
                  </a:lnTo>
                  <a:lnTo>
                    <a:pt x="1068" y="225"/>
                  </a:lnTo>
                  <a:lnTo>
                    <a:pt x="956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9E98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0" name="Google Shape;21480;p41"/>
            <p:cNvSpPr/>
            <p:nvPr/>
          </p:nvSpPr>
          <p:spPr>
            <a:xfrm>
              <a:off x="878850" y="1270375"/>
              <a:ext cx="11275" cy="4250"/>
            </a:xfrm>
            <a:custGeom>
              <a:avLst/>
              <a:gdLst/>
              <a:ahLst/>
              <a:cxnLst/>
              <a:rect l="l" t="t" r="r" b="b"/>
              <a:pathLst>
                <a:path w="451" h="170" extrusionOk="0">
                  <a:moveTo>
                    <a:pt x="113" y="1"/>
                  </a:moveTo>
                  <a:lnTo>
                    <a:pt x="1" y="57"/>
                  </a:lnTo>
                  <a:lnTo>
                    <a:pt x="226" y="113"/>
                  </a:lnTo>
                  <a:lnTo>
                    <a:pt x="338" y="169"/>
                  </a:lnTo>
                  <a:lnTo>
                    <a:pt x="450" y="1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9F9B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1" name="Google Shape;21481;p41"/>
            <p:cNvSpPr/>
            <p:nvPr/>
          </p:nvSpPr>
          <p:spPr>
            <a:xfrm>
              <a:off x="895725" y="1235250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0" y="1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56" y="169"/>
                  </a:lnTo>
                  <a:lnTo>
                    <a:pt x="113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E98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2" name="Google Shape;21482;p41"/>
            <p:cNvSpPr/>
            <p:nvPr/>
          </p:nvSpPr>
          <p:spPr>
            <a:xfrm>
              <a:off x="895725" y="12872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0"/>
                  </a:moveTo>
                  <a:lnTo>
                    <a:pt x="0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F9B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3" name="Google Shape;21483;p41"/>
            <p:cNvSpPr/>
            <p:nvPr/>
          </p:nvSpPr>
          <p:spPr>
            <a:xfrm>
              <a:off x="890100" y="12422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E98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4" name="Google Shape;21484;p41"/>
            <p:cNvSpPr/>
            <p:nvPr/>
          </p:nvSpPr>
          <p:spPr>
            <a:xfrm>
              <a:off x="890100" y="12717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F9B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5" name="Google Shape;21485;p41"/>
            <p:cNvSpPr/>
            <p:nvPr/>
          </p:nvSpPr>
          <p:spPr>
            <a:xfrm>
              <a:off x="891500" y="12605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6" name="Google Shape;21486;p41"/>
            <p:cNvSpPr/>
            <p:nvPr/>
          </p:nvSpPr>
          <p:spPr>
            <a:xfrm>
              <a:off x="891500" y="1240875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" y="113"/>
                  </a:moveTo>
                  <a:lnTo>
                    <a:pt x="1" y="113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" y="113"/>
                  </a:lnTo>
                  <a:lnTo>
                    <a:pt x="1" y="113"/>
                  </a:lnTo>
                  <a:close/>
                </a:path>
              </a:pathLst>
            </a:custGeom>
            <a:solidFill>
              <a:srgbClr val="9E98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7" name="Google Shape;21487;p41"/>
            <p:cNvSpPr/>
            <p:nvPr/>
          </p:nvSpPr>
          <p:spPr>
            <a:xfrm>
              <a:off x="808600" y="1551400"/>
              <a:ext cx="42175" cy="64675"/>
            </a:xfrm>
            <a:custGeom>
              <a:avLst/>
              <a:gdLst/>
              <a:ahLst/>
              <a:cxnLst/>
              <a:rect l="l" t="t" r="r" b="b"/>
              <a:pathLst>
                <a:path w="1687" h="2587" extrusionOk="0">
                  <a:moveTo>
                    <a:pt x="1012" y="1"/>
                  </a:moveTo>
                  <a:lnTo>
                    <a:pt x="900" y="57"/>
                  </a:lnTo>
                  <a:lnTo>
                    <a:pt x="900" y="113"/>
                  </a:lnTo>
                  <a:lnTo>
                    <a:pt x="900" y="226"/>
                  </a:lnTo>
                  <a:lnTo>
                    <a:pt x="844" y="282"/>
                  </a:lnTo>
                  <a:lnTo>
                    <a:pt x="787" y="338"/>
                  </a:lnTo>
                  <a:lnTo>
                    <a:pt x="675" y="338"/>
                  </a:lnTo>
                  <a:lnTo>
                    <a:pt x="619" y="394"/>
                  </a:lnTo>
                  <a:lnTo>
                    <a:pt x="563" y="507"/>
                  </a:lnTo>
                  <a:lnTo>
                    <a:pt x="619" y="732"/>
                  </a:lnTo>
                  <a:lnTo>
                    <a:pt x="563" y="844"/>
                  </a:lnTo>
                  <a:lnTo>
                    <a:pt x="450" y="844"/>
                  </a:lnTo>
                  <a:lnTo>
                    <a:pt x="225" y="788"/>
                  </a:lnTo>
                  <a:lnTo>
                    <a:pt x="169" y="788"/>
                  </a:lnTo>
                  <a:lnTo>
                    <a:pt x="113" y="844"/>
                  </a:lnTo>
                  <a:lnTo>
                    <a:pt x="113" y="956"/>
                  </a:lnTo>
                  <a:lnTo>
                    <a:pt x="113" y="1013"/>
                  </a:lnTo>
                  <a:lnTo>
                    <a:pt x="57" y="1125"/>
                  </a:lnTo>
                  <a:lnTo>
                    <a:pt x="57" y="1237"/>
                  </a:lnTo>
                  <a:lnTo>
                    <a:pt x="57" y="1350"/>
                  </a:lnTo>
                  <a:lnTo>
                    <a:pt x="57" y="1518"/>
                  </a:lnTo>
                  <a:lnTo>
                    <a:pt x="1" y="1631"/>
                  </a:lnTo>
                  <a:lnTo>
                    <a:pt x="1" y="1743"/>
                  </a:lnTo>
                  <a:lnTo>
                    <a:pt x="57" y="1856"/>
                  </a:lnTo>
                  <a:lnTo>
                    <a:pt x="1" y="1968"/>
                  </a:lnTo>
                  <a:lnTo>
                    <a:pt x="1" y="2080"/>
                  </a:lnTo>
                  <a:lnTo>
                    <a:pt x="57" y="2249"/>
                  </a:lnTo>
                  <a:lnTo>
                    <a:pt x="1" y="2361"/>
                  </a:lnTo>
                  <a:lnTo>
                    <a:pt x="57" y="2530"/>
                  </a:lnTo>
                  <a:lnTo>
                    <a:pt x="169" y="2586"/>
                  </a:lnTo>
                  <a:lnTo>
                    <a:pt x="225" y="2418"/>
                  </a:lnTo>
                  <a:lnTo>
                    <a:pt x="338" y="2305"/>
                  </a:lnTo>
                  <a:lnTo>
                    <a:pt x="394" y="2249"/>
                  </a:lnTo>
                  <a:lnTo>
                    <a:pt x="450" y="2137"/>
                  </a:lnTo>
                  <a:lnTo>
                    <a:pt x="506" y="1799"/>
                  </a:lnTo>
                  <a:lnTo>
                    <a:pt x="619" y="1631"/>
                  </a:lnTo>
                  <a:lnTo>
                    <a:pt x="731" y="1575"/>
                  </a:lnTo>
                  <a:lnTo>
                    <a:pt x="1012" y="1631"/>
                  </a:lnTo>
                  <a:lnTo>
                    <a:pt x="1068" y="1575"/>
                  </a:lnTo>
                  <a:lnTo>
                    <a:pt x="1125" y="1575"/>
                  </a:lnTo>
                  <a:lnTo>
                    <a:pt x="1125" y="1462"/>
                  </a:lnTo>
                  <a:lnTo>
                    <a:pt x="1237" y="1069"/>
                  </a:lnTo>
                  <a:lnTo>
                    <a:pt x="1349" y="956"/>
                  </a:lnTo>
                  <a:lnTo>
                    <a:pt x="1406" y="900"/>
                  </a:lnTo>
                  <a:lnTo>
                    <a:pt x="1462" y="844"/>
                  </a:lnTo>
                  <a:lnTo>
                    <a:pt x="1462" y="619"/>
                  </a:lnTo>
                  <a:lnTo>
                    <a:pt x="1631" y="507"/>
                  </a:lnTo>
                  <a:lnTo>
                    <a:pt x="1687" y="450"/>
                  </a:lnTo>
                  <a:lnTo>
                    <a:pt x="1687" y="338"/>
                  </a:lnTo>
                  <a:lnTo>
                    <a:pt x="1631" y="226"/>
                  </a:lnTo>
                  <a:lnTo>
                    <a:pt x="1406" y="226"/>
                  </a:lnTo>
                  <a:lnTo>
                    <a:pt x="1181" y="113"/>
                  </a:lnTo>
                  <a:lnTo>
                    <a:pt x="1012" y="1"/>
                  </a:lnTo>
                  <a:close/>
                </a:path>
              </a:pathLst>
            </a:custGeom>
            <a:solidFill>
              <a:srgbClr val="9B9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8" name="Google Shape;21488;p41"/>
            <p:cNvSpPr/>
            <p:nvPr/>
          </p:nvSpPr>
          <p:spPr>
            <a:xfrm>
              <a:off x="815625" y="1582325"/>
              <a:ext cx="35150" cy="54825"/>
            </a:xfrm>
            <a:custGeom>
              <a:avLst/>
              <a:gdLst/>
              <a:ahLst/>
              <a:cxnLst/>
              <a:rect l="l" t="t" r="r" b="b"/>
              <a:pathLst>
                <a:path w="1406" h="2193" extrusionOk="0">
                  <a:moveTo>
                    <a:pt x="619" y="0"/>
                  </a:moveTo>
                  <a:lnTo>
                    <a:pt x="563" y="57"/>
                  </a:lnTo>
                  <a:lnTo>
                    <a:pt x="506" y="113"/>
                  </a:lnTo>
                  <a:lnTo>
                    <a:pt x="450" y="169"/>
                  </a:lnTo>
                  <a:lnTo>
                    <a:pt x="394" y="225"/>
                  </a:lnTo>
                  <a:lnTo>
                    <a:pt x="282" y="281"/>
                  </a:lnTo>
                  <a:lnTo>
                    <a:pt x="225" y="394"/>
                  </a:lnTo>
                  <a:lnTo>
                    <a:pt x="57" y="562"/>
                  </a:lnTo>
                  <a:lnTo>
                    <a:pt x="1" y="675"/>
                  </a:lnTo>
                  <a:lnTo>
                    <a:pt x="1" y="787"/>
                  </a:lnTo>
                  <a:lnTo>
                    <a:pt x="57" y="843"/>
                  </a:lnTo>
                  <a:lnTo>
                    <a:pt x="113" y="900"/>
                  </a:lnTo>
                  <a:lnTo>
                    <a:pt x="113" y="956"/>
                  </a:lnTo>
                  <a:lnTo>
                    <a:pt x="57" y="1068"/>
                  </a:lnTo>
                  <a:lnTo>
                    <a:pt x="282" y="1068"/>
                  </a:lnTo>
                  <a:lnTo>
                    <a:pt x="282" y="1012"/>
                  </a:lnTo>
                  <a:lnTo>
                    <a:pt x="338" y="956"/>
                  </a:lnTo>
                  <a:lnTo>
                    <a:pt x="394" y="900"/>
                  </a:lnTo>
                  <a:lnTo>
                    <a:pt x="506" y="956"/>
                  </a:lnTo>
                  <a:lnTo>
                    <a:pt x="731" y="1237"/>
                  </a:lnTo>
                  <a:lnTo>
                    <a:pt x="844" y="1349"/>
                  </a:lnTo>
                  <a:lnTo>
                    <a:pt x="844" y="1518"/>
                  </a:lnTo>
                  <a:lnTo>
                    <a:pt x="787" y="1687"/>
                  </a:lnTo>
                  <a:lnTo>
                    <a:pt x="787" y="1743"/>
                  </a:lnTo>
                  <a:lnTo>
                    <a:pt x="1012" y="1743"/>
                  </a:lnTo>
                  <a:lnTo>
                    <a:pt x="1012" y="1799"/>
                  </a:lnTo>
                  <a:lnTo>
                    <a:pt x="1012" y="1855"/>
                  </a:lnTo>
                  <a:lnTo>
                    <a:pt x="1012" y="2024"/>
                  </a:lnTo>
                  <a:lnTo>
                    <a:pt x="1125" y="2136"/>
                  </a:lnTo>
                  <a:lnTo>
                    <a:pt x="1350" y="2192"/>
                  </a:lnTo>
                  <a:lnTo>
                    <a:pt x="1406" y="2136"/>
                  </a:lnTo>
                  <a:lnTo>
                    <a:pt x="1406" y="2080"/>
                  </a:lnTo>
                  <a:lnTo>
                    <a:pt x="1406" y="2024"/>
                  </a:lnTo>
                  <a:lnTo>
                    <a:pt x="1293" y="1911"/>
                  </a:lnTo>
                  <a:lnTo>
                    <a:pt x="1237" y="1855"/>
                  </a:lnTo>
                  <a:lnTo>
                    <a:pt x="1125" y="1855"/>
                  </a:lnTo>
                  <a:lnTo>
                    <a:pt x="1181" y="1799"/>
                  </a:lnTo>
                  <a:lnTo>
                    <a:pt x="1237" y="1799"/>
                  </a:lnTo>
                  <a:lnTo>
                    <a:pt x="1350" y="1743"/>
                  </a:lnTo>
                  <a:lnTo>
                    <a:pt x="1293" y="1574"/>
                  </a:lnTo>
                  <a:lnTo>
                    <a:pt x="1293" y="1462"/>
                  </a:lnTo>
                  <a:lnTo>
                    <a:pt x="1293" y="1406"/>
                  </a:lnTo>
                  <a:lnTo>
                    <a:pt x="1293" y="1349"/>
                  </a:lnTo>
                  <a:lnTo>
                    <a:pt x="1237" y="1293"/>
                  </a:lnTo>
                  <a:lnTo>
                    <a:pt x="1181" y="1293"/>
                  </a:lnTo>
                  <a:lnTo>
                    <a:pt x="1181" y="1181"/>
                  </a:lnTo>
                  <a:lnTo>
                    <a:pt x="1181" y="1068"/>
                  </a:lnTo>
                  <a:lnTo>
                    <a:pt x="1293" y="1012"/>
                  </a:lnTo>
                  <a:lnTo>
                    <a:pt x="1237" y="900"/>
                  </a:lnTo>
                  <a:lnTo>
                    <a:pt x="1125" y="843"/>
                  </a:lnTo>
                  <a:lnTo>
                    <a:pt x="1012" y="900"/>
                  </a:lnTo>
                  <a:lnTo>
                    <a:pt x="956" y="843"/>
                  </a:lnTo>
                  <a:lnTo>
                    <a:pt x="844" y="843"/>
                  </a:lnTo>
                  <a:lnTo>
                    <a:pt x="844" y="900"/>
                  </a:lnTo>
                  <a:lnTo>
                    <a:pt x="844" y="956"/>
                  </a:lnTo>
                  <a:lnTo>
                    <a:pt x="787" y="1012"/>
                  </a:lnTo>
                  <a:lnTo>
                    <a:pt x="787" y="956"/>
                  </a:lnTo>
                  <a:lnTo>
                    <a:pt x="675" y="900"/>
                  </a:lnTo>
                  <a:lnTo>
                    <a:pt x="619" y="787"/>
                  </a:lnTo>
                  <a:lnTo>
                    <a:pt x="394" y="731"/>
                  </a:lnTo>
                  <a:lnTo>
                    <a:pt x="450" y="619"/>
                  </a:lnTo>
                  <a:lnTo>
                    <a:pt x="506" y="562"/>
                  </a:lnTo>
                  <a:lnTo>
                    <a:pt x="563" y="619"/>
                  </a:lnTo>
                  <a:lnTo>
                    <a:pt x="619" y="619"/>
                  </a:lnTo>
                  <a:lnTo>
                    <a:pt x="675" y="562"/>
                  </a:lnTo>
                  <a:lnTo>
                    <a:pt x="787" y="450"/>
                  </a:lnTo>
                  <a:lnTo>
                    <a:pt x="787" y="394"/>
                  </a:lnTo>
                  <a:lnTo>
                    <a:pt x="844" y="338"/>
                  </a:lnTo>
                  <a:lnTo>
                    <a:pt x="731" y="338"/>
                  </a:lnTo>
                  <a:lnTo>
                    <a:pt x="619" y="225"/>
                  </a:lnTo>
                  <a:lnTo>
                    <a:pt x="619" y="169"/>
                  </a:lnTo>
                  <a:lnTo>
                    <a:pt x="619" y="113"/>
                  </a:lnTo>
                  <a:lnTo>
                    <a:pt x="675" y="57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AD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9" name="Google Shape;21489;p41"/>
            <p:cNvSpPr/>
            <p:nvPr/>
          </p:nvSpPr>
          <p:spPr>
            <a:xfrm>
              <a:off x="847950" y="16076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7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0" name="Google Shape;21490;p41"/>
            <p:cNvSpPr/>
            <p:nvPr/>
          </p:nvSpPr>
          <p:spPr>
            <a:xfrm>
              <a:off x="877450" y="15626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A99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1" name="Google Shape;21491;p41"/>
            <p:cNvSpPr/>
            <p:nvPr/>
          </p:nvSpPr>
          <p:spPr>
            <a:xfrm>
              <a:off x="680725" y="916275"/>
              <a:ext cx="115250" cy="92775"/>
            </a:xfrm>
            <a:custGeom>
              <a:avLst/>
              <a:gdLst/>
              <a:ahLst/>
              <a:cxnLst/>
              <a:rect l="l" t="t" r="r" b="b"/>
              <a:pathLst>
                <a:path w="4610" h="3711" extrusionOk="0">
                  <a:moveTo>
                    <a:pt x="3710" y="1"/>
                  </a:moveTo>
                  <a:lnTo>
                    <a:pt x="3542" y="113"/>
                  </a:lnTo>
                  <a:lnTo>
                    <a:pt x="3486" y="170"/>
                  </a:lnTo>
                  <a:lnTo>
                    <a:pt x="3429" y="113"/>
                  </a:lnTo>
                  <a:lnTo>
                    <a:pt x="3261" y="113"/>
                  </a:lnTo>
                  <a:lnTo>
                    <a:pt x="3261" y="226"/>
                  </a:lnTo>
                  <a:lnTo>
                    <a:pt x="3205" y="338"/>
                  </a:lnTo>
                  <a:lnTo>
                    <a:pt x="3261" y="394"/>
                  </a:lnTo>
                  <a:lnTo>
                    <a:pt x="3429" y="451"/>
                  </a:lnTo>
                  <a:lnTo>
                    <a:pt x="3486" y="507"/>
                  </a:lnTo>
                  <a:lnTo>
                    <a:pt x="3486" y="563"/>
                  </a:lnTo>
                  <a:lnTo>
                    <a:pt x="3429" y="675"/>
                  </a:lnTo>
                  <a:lnTo>
                    <a:pt x="3429" y="732"/>
                  </a:lnTo>
                  <a:lnTo>
                    <a:pt x="3486" y="844"/>
                  </a:lnTo>
                  <a:lnTo>
                    <a:pt x="3429" y="900"/>
                  </a:lnTo>
                  <a:lnTo>
                    <a:pt x="3148" y="956"/>
                  </a:lnTo>
                  <a:lnTo>
                    <a:pt x="2924" y="1125"/>
                  </a:lnTo>
                  <a:lnTo>
                    <a:pt x="2811" y="1125"/>
                  </a:lnTo>
                  <a:lnTo>
                    <a:pt x="2811" y="1069"/>
                  </a:lnTo>
                  <a:lnTo>
                    <a:pt x="2867" y="1013"/>
                  </a:lnTo>
                  <a:lnTo>
                    <a:pt x="2924" y="956"/>
                  </a:lnTo>
                  <a:lnTo>
                    <a:pt x="2867" y="900"/>
                  </a:lnTo>
                  <a:lnTo>
                    <a:pt x="2811" y="844"/>
                  </a:lnTo>
                  <a:lnTo>
                    <a:pt x="2755" y="900"/>
                  </a:lnTo>
                  <a:lnTo>
                    <a:pt x="2642" y="956"/>
                  </a:lnTo>
                  <a:lnTo>
                    <a:pt x="2586" y="956"/>
                  </a:lnTo>
                  <a:lnTo>
                    <a:pt x="2530" y="900"/>
                  </a:lnTo>
                  <a:lnTo>
                    <a:pt x="2080" y="900"/>
                  </a:lnTo>
                  <a:lnTo>
                    <a:pt x="2080" y="956"/>
                  </a:lnTo>
                  <a:lnTo>
                    <a:pt x="2193" y="1013"/>
                  </a:lnTo>
                  <a:lnTo>
                    <a:pt x="2193" y="1125"/>
                  </a:lnTo>
                  <a:lnTo>
                    <a:pt x="2137" y="1237"/>
                  </a:lnTo>
                  <a:lnTo>
                    <a:pt x="2024" y="1406"/>
                  </a:lnTo>
                  <a:lnTo>
                    <a:pt x="1968" y="1462"/>
                  </a:lnTo>
                  <a:lnTo>
                    <a:pt x="1799" y="1462"/>
                  </a:lnTo>
                  <a:lnTo>
                    <a:pt x="1631" y="1406"/>
                  </a:lnTo>
                  <a:lnTo>
                    <a:pt x="1462" y="1406"/>
                  </a:lnTo>
                  <a:lnTo>
                    <a:pt x="1350" y="1518"/>
                  </a:lnTo>
                  <a:lnTo>
                    <a:pt x="1294" y="1518"/>
                  </a:lnTo>
                  <a:lnTo>
                    <a:pt x="1294" y="1462"/>
                  </a:lnTo>
                  <a:lnTo>
                    <a:pt x="1125" y="1350"/>
                  </a:lnTo>
                  <a:lnTo>
                    <a:pt x="956" y="1294"/>
                  </a:lnTo>
                  <a:lnTo>
                    <a:pt x="900" y="1181"/>
                  </a:lnTo>
                  <a:lnTo>
                    <a:pt x="844" y="1125"/>
                  </a:lnTo>
                  <a:lnTo>
                    <a:pt x="731" y="1181"/>
                  </a:lnTo>
                  <a:lnTo>
                    <a:pt x="619" y="1181"/>
                  </a:lnTo>
                  <a:lnTo>
                    <a:pt x="563" y="1125"/>
                  </a:lnTo>
                  <a:lnTo>
                    <a:pt x="507" y="1181"/>
                  </a:lnTo>
                  <a:lnTo>
                    <a:pt x="507" y="1294"/>
                  </a:lnTo>
                  <a:lnTo>
                    <a:pt x="563" y="1350"/>
                  </a:lnTo>
                  <a:lnTo>
                    <a:pt x="450" y="1406"/>
                  </a:lnTo>
                  <a:lnTo>
                    <a:pt x="394" y="1406"/>
                  </a:lnTo>
                  <a:lnTo>
                    <a:pt x="394" y="1462"/>
                  </a:lnTo>
                  <a:lnTo>
                    <a:pt x="675" y="1631"/>
                  </a:lnTo>
                  <a:lnTo>
                    <a:pt x="675" y="1687"/>
                  </a:lnTo>
                  <a:lnTo>
                    <a:pt x="619" y="1743"/>
                  </a:lnTo>
                  <a:lnTo>
                    <a:pt x="338" y="1631"/>
                  </a:lnTo>
                  <a:lnTo>
                    <a:pt x="282" y="1687"/>
                  </a:lnTo>
                  <a:lnTo>
                    <a:pt x="226" y="1743"/>
                  </a:lnTo>
                  <a:lnTo>
                    <a:pt x="169" y="1799"/>
                  </a:lnTo>
                  <a:lnTo>
                    <a:pt x="57" y="1799"/>
                  </a:lnTo>
                  <a:lnTo>
                    <a:pt x="1" y="2924"/>
                  </a:lnTo>
                  <a:lnTo>
                    <a:pt x="1" y="2980"/>
                  </a:lnTo>
                  <a:lnTo>
                    <a:pt x="57" y="3036"/>
                  </a:lnTo>
                  <a:lnTo>
                    <a:pt x="169" y="3036"/>
                  </a:lnTo>
                  <a:lnTo>
                    <a:pt x="226" y="2980"/>
                  </a:lnTo>
                  <a:lnTo>
                    <a:pt x="338" y="2811"/>
                  </a:lnTo>
                  <a:lnTo>
                    <a:pt x="507" y="2699"/>
                  </a:lnTo>
                  <a:lnTo>
                    <a:pt x="619" y="2867"/>
                  </a:lnTo>
                  <a:lnTo>
                    <a:pt x="788" y="2980"/>
                  </a:lnTo>
                  <a:lnTo>
                    <a:pt x="900" y="3036"/>
                  </a:lnTo>
                  <a:lnTo>
                    <a:pt x="1125" y="3036"/>
                  </a:lnTo>
                  <a:lnTo>
                    <a:pt x="1350" y="2980"/>
                  </a:lnTo>
                  <a:lnTo>
                    <a:pt x="1518" y="2924"/>
                  </a:lnTo>
                  <a:lnTo>
                    <a:pt x="1743" y="2924"/>
                  </a:lnTo>
                  <a:lnTo>
                    <a:pt x="1799" y="2867"/>
                  </a:lnTo>
                  <a:lnTo>
                    <a:pt x="1799" y="2811"/>
                  </a:lnTo>
                  <a:lnTo>
                    <a:pt x="1799" y="2699"/>
                  </a:lnTo>
                  <a:lnTo>
                    <a:pt x="1743" y="2586"/>
                  </a:lnTo>
                  <a:lnTo>
                    <a:pt x="1799" y="2643"/>
                  </a:lnTo>
                  <a:lnTo>
                    <a:pt x="1912" y="2811"/>
                  </a:lnTo>
                  <a:lnTo>
                    <a:pt x="2024" y="2811"/>
                  </a:lnTo>
                  <a:lnTo>
                    <a:pt x="2080" y="2755"/>
                  </a:lnTo>
                  <a:lnTo>
                    <a:pt x="2193" y="2643"/>
                  </a:lnTo>
                  <a:lnTo>
                    <a:pt x="2193" y="2586"/>
                  </a:lnTo>
                  <a:lnTo>
                    <a:pt x="2137" y="2530"/>
                  </a:lnTo>
                  <a:lnTo>
                    <a:pt x="2080" y="2530"/>
                  </a:lnTo>
                  <a:lnTo>
                    <a:pt x="2193" y="2418"/>
                  </a:lnTo>
                  <a:lnTo>
                    <a:pt x="2249" y="2362"/>
                  </a:lnTo>
                  <a:lnTo>
                    <a:pt x="2249" y="2137"/>
                  </a:lnTo>
                  <a:lnTo>
                    <a:pt x="2193" y="2081"/>
                  </a:lnTo>
                  <a:lnTo>
                    <a:pt x="2305" y="2081"/>
                  </a:lnTo>
                  <a:lnTo>
                    <a:pt x="2361" y="2024"/>
                  </a:lnTo>
                  <a:lnTo>
                    <a:pt x="2474" y="2024"/>
                  </a:lnTo>
                  <a:lnTo>
                    <a:pt x="2586" y="2081"/>
                  </a:lnTo>
                  <a:lnTo>
                    <a:pt x="2586" y="2193"/>
                  </a:lnTo>
                  <a:lnTo>
                    <a:pt x="2586" y="2249"/>
                  </a:lnTo>
                  <a:lnTo>
                    <a:pt x="2586" y="2305"/>
                  </a:lnTo>
                  <a:lnTo>
                    <a:pt x="2530" y="2474"/>
                  </a:lnTo>
                  <a:lnTo>
                    <a:pt x="2530" y="2586"/>
                  </a:lnTo>
                  <a:lnTo>
                    <a:pt x="2642" y="2643"/>
                  </a:lnTo>
                  <a:lnTo>
                    <a:pt x="2924" y="2643"/>
                  </a:lnTo>
                  <a:lnTo>
                    <a:pt x="2980" y="2586"/>
                  </a:lnTo>
                  <a:lnTo>
                    <a:pt x="3036" y="2586"/>
                  </a:lnTo>
                  <a:lnTo>
                    <a:pt x="3148" y="2643"/>
                  </a:lnTo>
                  <a:lnTo>
                    <a:pt x="3205" y="2699"/>
                  </a:lnTo>
                  <a:lnTo>
                    <a:pt x="3429" y="2699"/>
                  </a:lnTo>
                  <a:lnTo>
                    <a:pt x="3429" y="2867"/>
                  </a:lnTo>
                  <a:lnTo>
                    <a:pt x="3486" y="3036"/>
                  </a:lnTo>
                  <a:lnTo>
                    <a:pt x="3486" y="3148"/>
                  </a:lnTo>
                  <a:lnTo>
                    <a:pt x="3429" y="3261"/>
                  </a:lnTo>
                  <a:lnTo>
                    <a:pt x="3317" y="3317"/>
                  </a:lnTo>
                  <a:lnTo>
                    <a:pt x="3205" y="3373"/>
                  </a:lnTo>
                  <a:lnTo>
                    <a:pt x="3205" y="3429"/>
                  </a:lnTo>
                  <a:lnTo>
                    <a:pt x="3205" y="3542"/>
                  </a:lnTo>
                  <a:lnTo>
                    <a:pt x="3317" y="3654"/>
                  </a:lnTo>
                  <a:lnTo>
                    <a:pt x="3486" y="3710"/>
                  </a:lnTo>
                  <a:lnTo>
                    <a:pt x="3767" y="3654"/>
                  </a:lnTo>
                  <a:lnTo>
                    <a:pt x="3879" y="3542"/>
                  </a:lnTo>
                  <a:lnTo>
                    <a:pt x="3935" y="3486"/>
                  </a:lnTo>
                  <a:lnTo>
                    <a:pt x="4104" y="3317"/>
                  </a:lnTo>
                  <a:lnTo>
                    <a:pt x="4272" y="3148"/>
                  </a:lnTo>
                  <a:lnTo>
                    <a:pt x="4610" y="2811"/>
                  </a:lnTo>
                  <a:lnTo>
                    <a:pt x="4610" y="2755"/>
                  </a:lnTo>
                  <a:lnTo>
                    <a:pt x="4497" y="2699"/>
                  </a:lnTo>
                  <a:lnTo>
                    <a:pt x="4610" y="2699"/>
                  </a:lnTo>
                  <a:lnTo>
                    <a:pt x="4610" y="2586"/>
                  </a:lnTo>
                  <a:lnTo>
                    <a:pt x="4497" y="2530"/>
                  </a:lnTo>
                  <a:lnTo>
                    <a:pt x="4441" y="2474"/>
                  </a:lnTo>
                  <a:lnTo>
                    <a:pt x="4329" y="2474"/>
                  </a:lnTo>
                  <a:lnTo>
                    <a:pt x="4272" y="2362"/>
                  </a:lnTo>
                  <a:lnTo>
                    <a:pt x="4216" y="2249"/>
                  </a:lnTo>
                  <a:lnTo>
                    <a:pt x="4160" y="2193"/>
                  </a:lnTo>
                  <a:lnTo>
                    <a:pt x="4160" y="2137"/>
                  </a:lnTo>
                  <a:lnTo>
                    <a:pt x="4272" y="2137"/>
                  </a:lnTo>
                  <a:lnTo>
                    <a:pt x="4329" y="2081"/>
                  </a:lnTo>
                  <a:lnTo>
                    <a:pt x="4272" y="1799"/>
                  </a:lnTo>
                  <a:lnTo>
                    <a:pt x="4160" y="1687"/>
                  </a:lnTo>
                  <a:lnTo>
                    <a:pt x="3991" y="1631"/>
                  </a:lnTo>
                  <a:lnTo>
                    <a:pt x="3767" y="1687"/>
                  </a:lnTo>
                  <a:lnTo>
                    <a:pt x="3598" y="1743"/>
                  </a:lnTo>
                  <a:lnTo>
                    <a:pt x="3486" y="1743"/>
                  </a:lnTo>
                  <a:lnTo>
                    <a:pt x="3429" y="1631"/>
                  </a:lnTo>
                  <a:lnTo>
                    <a:pt x="3373" y="1462"/>
                  </a:lnTo>
                  <a:lnTo>
                    <a:pt x="3542" y="1518"/>
                  </a:lnTo>
                  <a:lnTo>
                    <a:pt x="3710" y="1518"/>
                  </a:lnTo>
                  <a:lnTo>
                    <a:pt x="3767" y="1406"/>
                  </a:lnTo>
                  <a:lnTo>
                    <a:pt x="3823" y="1237"/>
                  </a:lnTo>
                  <a:lnTo>
                    <a:pt x="3935" y="1181"/>
                  </a:lnTo>
                  <a:lnTo>
                    <a:pt x="3991" y="1125"/>
                  </a:lnTo>
                  <a:lnTo>
                    <a:pt x="4048" y="1069"/>
                  </a:lnTo>
                  <a:lnTo>
                    <a:pt x="3879" y="788"/>
                  </a:lnTo>
                  <a:lnTo>
                    <a:pt x="3823" y="619"/>
                  </a:lnTo>
                  <a:lnTo>
                    <a:pt x="3935" y="451"/>
                  </a:lnTo>
                  <a:lnTo>
                    <a:pt x="3991" y="226"/>
                  </a:lnTo>
                  <a:lnTo>
                    <a:pt x="3991" y="170"/>
                  </a:lnTo>
                  <a:lnTo>
                    <a:pt x="3935" y="57"/>
                  </a:lnTo>
                  <a:lnTo>
                    <a:pt x="3823" y="1"/>
                  </a:lnTo>
                  <a:close/>
                </a:path>
              </a:pathLst>
            </a:custGeom>
            <a:solidFill>
              <a:srgbClr val="9A90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2" name="Google Shape;21492;p41"/>
            <p:cNvSpPr/>
            <p:nvPr/>
          </p:nvSpPr>
          <p:spPr>
            <a:xfrm>
              <a:off x="683550" y="899425"/>
              <a:ext cx="29525" cy="30925"/>
            </a:xfrm>
            <a:custGeom>
              <a:avLst/>
              <a:gdLst/>
              <a:ahLst/>
              <a:cxnLst/>
              <a:rect l="l" t="t" r="r" b="b"/>
              <a:pathLst>
                <a:path w="1181" h="1237" extrusionOk="0">
                  <a:moveTo>
                    <a:pt x="956" y="0"/>
                  </a:moveTo>
                  <a:lnTo>
                    <a:pt x="843" y="57"/>
                  </a:lnTo>
                  <a:lnTo>
                    <a:pt x="843" y="169"/>
                  </a:lnTo>
                  <a:lnTo>
                    <a:pt x="787" y="281"/>
                  </a:lnTo>
                  <a:lnTo>
                    <a:pt x="675" y="281"/>
                  </a:lnTo>
                  <a:lnTo>
                    <a:pt x="675" y="394"/>
                  </a:lnTo>
                  <a:lnTo>
                    <a:pt x="675" y="506"/>
                  </a:lnTo>
                  <a:lnTo>
                    <a:pt x="618" y="619"/>
                  </a:lnTo>
                  <a:lnTo>
                    <a:pt x="562" y="619"/>
                  </a:lnTo>
                  <a:lnTo>
                    <a:pt x="506" y="506"/>
                  </a:lnTo>
                  <a:lnTo>
                    <a:pt x="562" y="450"/>
                  </a:lnTo>
                  <a:lnTo>
                    <a:pt x="675" y="281"/>
                  </a:lnTo>
                  <a:lnTo>
                    <a:pt x="562" y="113"/>
                  </a:lnTo>
                  <a:lnTo>
                    <a:pt x="450" y="113"/>
                  </a:lnTo>
                  <a:lnTo>
                    <a:pt x="394" y="169"/>
                  </a:lnTo>
                  <a:lnTo>
                    <a:pt x="394" y="225"/>
                  </a:lnTo>
                  <a:lnTo>
                    <a:pt x="281" y="169"/>
                  </a:lnTo>
                  <a:lnTo>
                    <a:pt x="225" y="225"/>
                  </a:lnTo>
                  <a:lnTo>
                    <a:pt x="113" y="281"/>
                  </a:lnTo>
                  <a:lnTo>
                    <a:pt x="56" y="338"/>
                  </a:lnTo>
                  <a:lnTo>
                    <a:pt x="0" y="731"/>
                  </a:lnTo>
                  <a:lnTo>
                    <a:pt x="56" y="900"/>
                  </a:lnTo>
                  <a:lnTo>
                    <a:pt x="113" y="1068"/>
                  </a:lnTo>
                  <a:lnTo>
                    <a:pt x="394" y="1125"/>
                  </a:lnTo>
                  <a:lnTo>
                    <a:pt x="618" y="1237"/>
                  </a:lnTo>
                  <a:lnTo>
                    <a:pt x="675" y="1068"/>
                  </a:lnTo>
                  <a:lnTo>
                    <a:pt x="731" y="956"/>
                  </a:lnTo>
                  <a:lnTo>
                    <a:pt x="731" y="844"/>
                  </a:lnTo>
                  <a:lnTo>
                    <a:pt x="787" y="844"/>
                  </a:lnTo>
                  <a:lnTo>
                    <a:pt x="900" y="787"/>
                  </a:lnTo>
                  <a:lnTo>
                    <a:pt x="956" y="844"/>
                  </a:lnTo>
                  <a:lnTo>
                    <a:pt x="1068" y="900"/>
                  </a:lnTo>
                  <a:lnTo>
                    <a:pt x="1124" y="900"/>
                  </a:lnTo>
                  <a:lnTo>
                    <a:pt x="1181" y="844"/>
                  </a:lnTo>
                  <a:lnTo>
                    <a:pt x="1068" y="506"/>
                  </a:lnTo>
                  <a:lnTo>
                    <a:pt x="1012" y="113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7E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3" name="Google Shape;21493;p41"/>
            <p:cNvSpPr/>
            <p:nvPr/>
          </p:nvSpPr>
          <p:spPr>
            <a:xfrm>
              <a:off x="703225" y="923300"/>
              <a:ext cx="22500" cy="11275"/>
            </a:xfrm>
            <a:custGeom>
              <a:avLst/>
              <a:gdLst/>
              <a:ahLst/>
              <a:cxnLst/>
              <a:rect l="l" t="t" r="r" b="b"/>
              <a:pathLst>
                <a:path w="900" h="451" extrusionOk="0">
                  <a:moveTo>
                    <a:pt x="618" y="1"/>
                  </a:moveTo>
                  <a:lnTo>
                    <a:pt x="506" y="57"/>
                  </a:lnTo>
                  <a:lnTo>
                    <a:pt x="337" y="170"/>
                  </a:lnTo>
                  <a:lnTo>
                    <a:pt x="225" y="170"/>
                  </a:lnTo>
                  <a:lnTo>
                    <a:pt x="113" y="113"/>
                  </a:lnTo>
                  <a:lnTo>
                    <a:pt x="56" y="113"/>
                  </a:lnTo>
                  <a:lnTo>
                    <a:pt x="0" y="170"/>
                  </a:lnTo>
                  <a:lnTo>
                    <a:pt x="0" y="226"/>
                  </a:lnTo>
                  <a:lnTo>
                    <a:pt x="56" y="282"/>
                  </a:lnTo>
                  <a:lnTo>
                    <a:pt x="225" y="394"/>
                  </a:lnTo>
                  <a:lnTo>
                    <a:pt x="394" y="451"/>
                  </a:lnTo>
                  <a:lnTo>
                    <a:pt x="562" y="394"/>
                  </a:lnTo>
                  <a:lnTo>
                    <a:pt x="731" y="338"/>
                  </a:lnTo>
                  <a:lnTo>
                    <a:pt x="843" y="226"/>
                  </a:lnTo>
                  <a:lnTo>
                    <a:pt x="899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A7A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4" name="Google Shape;21494;p41"/>
            <p:cNvSpPr/>
            <p:nvPr/>
          </p:nvSpPr>
          <p:spPr>
            <a:xfrm>
              <a:off x="690575" y="892400"/>
              <a:ext cx="12675" cy="12675"/>
            </a:xfrm>
            <a:custGeom>
              <a:avLst/>
              <a:gdLst/>
              <a:ahLst/>
              <a:cxnLst/>
              <a:rect l="l" t="t" r="r" b="b"/>
              <a:pathLst>
                <a:path w="507" h="507" extrusionOk="0">
                  <a:moveTo>
                    <a:pt x="281" y="0"/>
                  </a:moveTo>
                  <a:lnTo>
                    <a:pt x="225" y="113"/>
                  </a:lnTo>
                  <a:lnTo>
                    <a:pt x="169" y="225"/>
                  </a:lnTo>
                  <a:lnTo>
                    <a:pt x="56" y="281"/>
                  </a:lnTo>
                  <a:lnTo>
                    <a:pt x="0" y="338"/>
                  </a:lnTo>
                  <a:lnTo>
                    <a:pt x="0" y="394"/>
                  </a:lnTo>
                  <a:lnTo>
                    <a:pt x="0" y="450"/>
                  </a:lnTo>
                  <a:lnTo>
                    <a:pt x="113" y="506"/>
                  </a:lnTo>
                  <a:lnTo>
                    <a:pt x="169" y="506"/>
                  </a:lnTo>
                  <a:lnTo>
                    <a:pt x="281" y="394"/>
                  </a:lnTo>
                  <a:lnTo>
                    <a:pt x="337" y="33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948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5" name="Google Shape;21495;p41"/>
            <p:cNvSpPr/>
            <p:nvPr/>
          </p:nvSpPr>
          <p:spPr>
            <a:xfrm>
              <a:off x="713050" y="945800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57" y="0"/>
                  </a:moveTo>
                  <a:lnTo>
                    <a:pt x="1" y="113"/>
                  </a:lnTo>
                  <a:lnTo>
                    <a:pt x="57" y="169"/>
                  </a:lnTo>
                  <a:lnTo>
                    <a:pt x="169" y="225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A90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6" name="Google Shape;21496;p41"/>
            <p:cNvSpPr/>
            <p:nvPr/>
          </p:nvSpPr>
          <p:spPr>
            <a:xfrm>
              <a:off x="686350" y="903650"/>
              <a:ext cx="4250" cy="2825"/>
            </a:xfrm>
            <a:custGeom>
              <a:avLst/>
              <a:gdLst/>
              <a:ahLst/>
              <a:cxnLst/>
              <a:rect l="l" t="t" r="r" b="b"/>
              <a:pathLst>
                <a:path w="170" h="113" extrusionOk="0">
                  <a:moveTo>
                    <a:pt x="113" y="0"/>
                  </a:moveTo>
                  <a:lnTo>
                    <a:pt x="1" y="112"/>
                  </a:lnTo>
                  <a:lnTo>
                    <a:pt x="113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48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7" name="Google Shape;21497;p41"/>
            <p:cNvSpPr/>
            <p:nvPr/>
          </p:nvSpPr>
          <p:spPr>
            <a:xfrm>
              <a:off x="687750" y="89100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48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8" name="Google Shape;21498;p41"/>
            <p:cNvSpPr/>
            <p:nvPr/>
          </p:nvSpPr>
          <p:spPr>
            <a:xfrm>
              <a:off x="684950" y="9064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48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9" name="Google Shape;21499;p41"/>
            <p:cNvSpPr/>
            <p:nvPr/>
          </p:nvSpPr>
          <p:spPr>
            <a:xfrm>
              <a:off x="684950" y="92612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E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0" name="Google Shape;21500;p41"/>
            <p:cNvSpPr/>
            <p:nvPr/>
          </p:nvSpPr>
          <p:spPr>
            <a:xfrm>
              <a:off x="725700" y="9247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7A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1" name="Google Shape;21501;p41"/>
            <p:cNvSpPr/>
            <p:nvPr/>
          </p:nvSpPr>
          <p:spPr>
            <a:xfrm>
              <a:off x="821250" y="1028700"/>
              <a:ext cx="49200" cy="127900"/>
            </a:xfrm>
            <a:custGeom>
              <a:avLst/>
              <a:gdLst/>
              <a:ahLst/>
              <a:cxnLst/>
              <a:rect l="l" t="t" r="r" b="b"/>
              <a:pathLst>
                <a:path w="1968" h="5116" extrusionOk="0">
                  <a:moveTo>
                    <a:pt x="787" y="0"/>
                  </a:moveTo>
                  <a:lnTo>
                    <a:pt x="731" y="57"/>
                  </a:lnTo>
                  <a:lnTo>
                    <a:pt x="675" y="113"/>
                  </a:lnTo>
                  <a:lnTo>
                    <a:pt x="562" y="169"/>
                  </a:lnTo>
                  <a:lnTo>
                    <a:pt x="450" y="225"/>
                  </a:lnTo>
                  <a:lnTo>
                    <a:pt x="338" y="394"/>
                  </a:lnTo>
                  <a:lnTo>
                    <a:pt x="338" y="506"/>
                  </a:lnTo>
                  <a:lnTo>
                    <a:pt x="225" y="731"/>
                  </a:lnTo>
                  <a:lnTo>
                    <a:pt x="225" y="900"/>
                  </a:lnTo>
                  <a:lnTo>
                    <a:pt x="338" y="956"/>
                  </a:lnTo>
                  <a:lnTo>
                    <a:pt x="675" y="956"/>
                  </a:lnTo>
                  <a:lnTo>
                    <a:pt x="731" y="1012"/>
                  </a:lnTo>
                  <a:lnTo>
                    <a:pt x="338" y="1237"/>
                  </a:lnTo>
                  <a:lnTo>
                    <a:pt x="281" y="1349"/>
                  </a:lnTo>
                  <a:lnTo>
                    <a:pt x="225" y="1462"/>
                  </a:lnTo>
                  <a:lnTo>
                    <a:pt x="281" y="1574"/>
                  </a:lnTo>
                  <a:lnTo>
                    <a:pt x="338" y="1687"/>
                  </a:lnTo>
                  <a:lnTo>
                    <a:pt x="731" y="2024"/>
                  </a:lnTo>
                  <a:lnTo>
                    <a:pt x="731" y="2080"/>
                  </a:lnTo>
                  <a:lnTo>
                    <a:pt x="619" y="2136"/>
                  </a:lnTo>
                  <a:lnTo>
                    <a:pt x="506" y="2249"/>
                  </a:lnTo>
                  <a:lnTo>
                    <a:pt x="450" y="2361"/>
                  </a:lnTo>
                  <a:lnTo>
                    <a:pt x="394" y="2417"/>
                  </a:lnTo>
                  <a:lnTo>
                    <a:pt x="281" y="2417"/>
                  </a:lnTo>
                  <a:lnTo>
                    <a:pt x="57" y="2361"/>
                  </a:lnTo>
                  <a:lnTo>
                    <a:pt x="0" y="2417"/>
                  </a:lnTo>
                  <a:lnTo>
                    <a:pt x="113" y="2642"/>
                  </a:lnTo>
                  <a:lnTo>
                    <a:pt x="225" y="2811"/>
                  </a:lnTo>
                  <a:lnTo>
                    <a:pt x="338" y="2979"/>
                  </a:lnTo>
                  <a:lnTo>
                    <a:pt x="394" y="3035"/>
                  </a:lnTo>
                  <a:lnTo>
                    <a:pt x="394" y="3092"/>
                  </a:lnTo>
                  <a:lnTo>
                    <a:pt x="338" y="3092"/>
                  </a:lnTo>
                  <a:lnTo>
                    <a:pt x="394" y="3316"/>
                  </a:lnTo>
                  <a:lnTo>
                    <a:pt x="506" y="3541"/>
                  </a:lnTo>
                  <a:lnTo>
                    <a:pt x="619" y="3710"/>
                  </a:lnTo>
                  <a:lnTo>
                    <a:pt x="787" y="3822"/>
                  </a:lnTo>
                  <a:lnTo>
                    <a:pt x="619" y="3822"/>
                  </a:lnTo>
                  <a:lnTo>
                    <a:pt x="450" y="3879"/>
                  </a:lnTo>
                  <a:lnTo>
                    <a:pt x="338" y="3991"/>
                  </a:lnTo>
                  <a:lnTo>
                    <a:pt x="338" y="4160"/>
                  </a:lnTo>
                  <a:lnTo>
                    <a:pt x="338" y="4328"/>
                  </a:lnTo>
                  <a:lnTo>
                    <a:pt x="394" y="4441"/>
                  </a:lnTo>
                  <a:lnTo>
                    <a:pt x="506" y="4497"/>
                  </a:lnTo>
                  <a:lnTo>
                    <a:pt x="675" y="4441"/>
                  </a:lnTo>
                  <a:lnTo>
                    <a:pt x="787" y="4497"/>
                  </a:lnTo>
                  <a:lnTo>
                    <a:pt x="900" y="4553"/>
                  </a:lnTo>
                  <a:lnTo>
                    <a:pt x="900" y="4665"/>
                  </a:lnTo>
                  <a:lnTo>
                    <a:pt x="900" y="4778"/>
                  </a:lnTo>
                  <a:lnTo>
                    <a:pt x="900" y="4890"/>
                  </a:lnTo>
                  <a:lnTo>
                    <a:pt x="1349" y="4890"/>
                  </a:lnTo>
                  <a:lnTo>
                    <a:pt x="1518" y="4946"/>
                  </a:lnTo>
                  <a:lnTo>
                    <a:pt x="1743" y="5115"/>
                  </a:lnTo>
                  <a:lnTo>
                    <a:pt x="1855" y="4890"/>
                  </a:lnTo>
                  <a:lnTo>
                    <a:pt x="1911" y="4722"/>
                  </a:lnTo>
                  <a:lnTo>
                    <a:pt x="1968" y="4497"/>
                  </a:lnTo>
                  <a:lnTo>
                    <a:pt x="1968" y="4328"/>
                  </a:lnTo>
                  <a:lnTo>
                    <a:pt x="1855" y="4160"/>
                  </a:lnTo>
                  <a:lnTo>
                    <a:pt x="1743" y="4047"/>
                  </a:lnTo>
                  <a:lnTo>
                    <a:pt x="1574" y="3879"/>
                  </a:lnTo>
                  <a:lnTo>
                    <a:pt x="1349" y="3766"/>
                  </a:lnTo>
                  <a:lnTo>
                    <a:pt x="1574" y="3710"/>
                  </a:lnTo>
                  <a:lnTo>
                    <a:pt x="1630" y="3598"/>
                  </a:lnTo>
                  <a:lnTo>
                    <a:pt x="1574" y="3429"/>
                  </a:lnTo>
                  <a:lnTo>
                    <a:pt x="1518" y="3316"/>
                  </a:lnTo>
                  <a:lnTo>
                    <a:pt x="1406" y="3148"/>
                  </a:lnTo>
                  <a:lnTo>
                    <a:pt x="1406" y="2923"/>
                  </a:lnTo>
                  <a:lnTo>
                    <a:pt x="1349" y="2586"/>
                  </a:lnTo>
                  <a:lnTo>
                    <a:pt x="1349" y="2530"/>
                  </a:lnTo>
                  <a:lnTo>
                    <a:pt x="1406" y="2530"/>
                  </a:lnTo>
                  <a:lnTo>
                    <a:pt x="1462" y="2642"/>
                  </a:lnTo>
                  <a:lnTo>
                    <a:pt x="1574" y="2586"/>
                  </a:lnTo>
                  <a:lnTo>
                    <a:pt x="1630" y="2530"/>
                  </a:lnTo>
                  <a:lnTo>
                    <a:pt x="1799" y="2305"/>
                  </a:lnTo>
                  <a:lnTo>
                    <a:pt x="1855" y="2024"/>
                  </a:lnTo>
                  <a:lnTo>
                    <a:pt x="1799" y="1518"/>
                  </a:lnTo>
                  <a:lnTo>
                    <a:pt x="1743" y="1293"/>
                  </a:lnTo>
                  <a:lnTo>
                    <a:pt x="1687" y="1181"/>
                  </a:lnTo>
                  <a:lnTo>
                    <a:pt x="1574" y="1124"/>
                  </a:lnTo>
                  <a:lnTo>
                    <a:pt x="1574" y="1068"/>
                  </a:lnTo>
                  <a:lnTo>
                    <a:pt x="1630" y="1068"/>
                  </a:lnTo>
                  <a:lnTo>
                    <a:pt x="1630" y="1012"/>
                  </a:lnTo>
                  <a:lnTo>
                    <a:pt x="1630" y="956"/>
                  </a:lnTo>
                  <a:lnTo>
                    <a:pt x="1574" y="900"/>
                  </a:lnTo>
                  <a:lnTo>
                    <a:pt x="1462" y="843"/>
                  </a:lnTo>
                  <a:lnTo>
                    <a:pt x="1406" y="675"/>
                  </a:lnTo>
                  <a:lnTo>
                    <a:pt x="1406" y="562"/>
                  </a:lnTo>
                  <a:lnTo>
                    <a:pt x="1462" y="394"/>
                  </a:lnTo>
                  <a:lnTo>
                    <a:pt x="1406" y="281"/>
                  </a:lnTo>
                  <a:lnTo>
                    <a:pt x="1349" y="281"/>
                  </a:lnTo>
                  <a:lnTo>
                    <a:pt x="1237" y="225"/>
                  </a:lnTo>
                  <a:lnTo>
                    <a:pt x="1012" y="281"/>
                  </a:lnTo>
                  <a:lnTo>
                    <a:pt x="956" y="338"/>
                  </a:lnTo>
                  <a:lnTo>
                    <a:pt x="1012" y="169"/>
                  </a:lnTo>
                  <a:lnTo>
                    <a:pt x="1068" y="113"/>
                  </a:lnTo>
                  <a:lnTo>
                    <a:pt x="1012" y="57"/>
                  </a:lnTo>
                  <a:lnTo>
                    <a:pt x="956" y="57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9B8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2" name="Google Shape;21502;p41"/>
            <p:cNvSpPr/>
            <p:nvPr/>
          </p:nvSpPr>
          <p:spPr>
            <a:xfrm>
              <a:off x="870425" y="1025875"/>
              <a:ext cx="37975" cy="63275"/>
            </a:xfrm>
            <a:custGeom>
              <a:avLst/>
              <a:gdLst/>
              <a:ahLst/>
              <a:cxnLst/>
              <a:rect l="l" t="t" r="r" b="b"/>
              <a:pathLst>
                <a:path w="1519" h="2531" extrusionOk="0">
                  <a:moveTo>
                    <a:pt x="394" y="1"/>
                  </a:moveTo>
                  <a:lnTo>
                    <a:pt x="282" y="57"/>
                  </a:lnTo>
                  <a:lnTo>
                    <a:pt x="113" y="282"/>
                  </a:lnTo>
                  <a:lnTo>
                    <a:pt x="1" y="507"/>
                  </a:lnTo>
                  <a:lnTo>
                    <a:pt x="57" y="788"/>
                  </a:lnTo>
                  <a:lnTo>
                    <a:pt x="57" y="1013"/>
                  </a:lnTo>
                  <a:lnTo>
                    <a:pt x="225" y="1237"/>
                  </a:lnTo>
                  <a:lnTo>
                    <a:pt x="338" y="1462"/>
                  </a:lnTo>
                  <a:lnTo>
                    <a:pt x="338" y="1687"/>
                  </a:lnTo>
                  <a:lnTo>
                    <a:pt x="282" y="1912"/>
                  </a:lnTo>
                  <a:lnTo>
                    <a:pt x="450" y="1912"/>
                  </a:lnTo>
                  <a:lnTo>
                    <a:pt x="563" y="1856"/>
                  </a:lnTo>
                  <a:lnTo>
                    <a:pt x="619" y="1856"/>
                  </a:lnTo>
                  <a:lnTo>
                    <a:pt x="844" y="2024"/>
                  </a:lnTo>
                  <a:lnTo>
                    <a:pt x="844" y="2081"/>
                  </a:lnTo>
                  <a:lnTo>
                    <a:pt x="787" y="2081"/>
                  </a:lnTo>
                  <a:lnTo>
                    <a:pt x="787" y="2137"/>
                  </a:lnTo>
                  <a:lnTo>
                    <a:pt x="900" y="2193"/>
                  </a:lnTo>
                  <a:lnTo>
                    <a:pt x="900" y="2249"/>
                  </a:lnTo>
                  <a:lnTo>
                    <a:pt x="900" y="2305"/>
                  </a:lnTo>
                  <a:lnTo>
                    <a:pt x="900" y="2362"/>
                  </a:lnTo>
                  <a:lnTo>
                    <a:pt x="1068" y="2530"/>
                  </a:lnTo>
                  <a:lnTo>
                    <a:pt x="1068" y="2418"/>
                  </a:lnTo>
                  <a:lnTo>
                    <a:pt x="1125" y="2305"/>
                  </a:lnTo>
                  <a:lnTo>
                    <a:pt x="1181" y="2249"/>
                  </a:lnTo>
                  <a:lnTo>
                    <a:pt x="1237" y="2249"/>
                  </a:lnTo>
                  <a:lnTo>
                    <a:pt x="1350" y="2305"/>
                  </a:lnTo>
                  <a:lnTo>
                    <a:pt x="1462" y="2305"/>
                  </a:lnTo>
                  <a:lnTo>
                    <a:pt x="1462" y="2249"/>
                  </a:lnTo>
                  <a:lnTo>
                    <a:pt x="1518" y="2081"/>
                  </a:lnTo>
                  <a:lnTo>
                    <a:pt x="1350" y="2081"/>
                  </a:lnTo>
                  <a:lnTo>
                    <a:pt x="1237" y="2024"/>
                  </a:lnTo>
                  <a:lnTo>
                    <a:pt x="1181" y="1968"/>
                  </a:lnTo>
                  <a:lnTo>
                    <a:pt x="1068" y="1912"/>
                  </a:lnTo>
                  <a:lnTo>
                    <a:pt x="900" y="1575"/>
                  </a:lnTo>
                  <a:lnTo>
                    <a:pt x="844" y="1462"/>
                  </a:lnTo>
                  <a:lnTo>
                    <a:pt x="787" y="1294"/>
                  </a:lnTo>
                  <a:lnTo>
                    <a:pt x="731" y="1125"/>
                  </a:lnTo>
                  <a:lnTo>
                    <a:pt x="787" y="1013"/>
                  </a:lnTo>
                  <a:lnTo>
                    <a:pt x="787" y="900"/>
                  </a:lnTo>
                  <a:lnTo>
                    <a:pt x="731" y="788"/>
                  </a:lnTo>
                  <a:lnTo>
                    <a:pt x="787" y="788"/>
                  </a:lnTo>
                  <a:lnTo>
                    <a:pt x="900" y="732"/>
                  </a:lnTo>
                  <a:lnTo>
                    <a:pt x="1012" y="675"/>
                  </a:lnTo>
                  <a:lnTo>
                    <a:pt x="1125" y="619"/>
                  </a:lnTo>
                  <a:lnTo>
                    <a:pt x="1293" y="394"/>
                  </a:lnTo>
                  <a:lnTo>
                    <a:pt x="1293" y="282"/>
                  </a:lnTo>
                  <a:lnTo>
                    <a:pt x="1237" y="282"/>
                  </a:lnTo>
                  <a:lnTo>
                    <a:pt x="1125" y="226"/>
                  </a:lnTo>
                  <a:lnTo>
                    <a:pt x="900" y="338"/>
                  </a:lnTo>
                  <a:lnTo>
                    <a:pt x="731" y="394"/>
                  </a:lnTo>
                  <a:lnTo>
                    <a:pt x="619" y="282"/>
                  </a:lnTo>
                  <a:lnTo>
                    <a:pt x="563" y="11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978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3" name="Google Shape;21503;p41"/>
            <p:cNvSpPr/>
            <p:nvPr/>
          </p:nvSpPr>
          <p:spPr>
            <a:xfrm>
              <a:off x="852150" y="1087700"/>
              <a:ext cx="33750" cy="71700"/>
            </a:xfrm>
            <a:custGeom>
              <a:avLst/>
              <a:gdLst/>
              <a:ahLst/>
              <a:cxnLst/>
              <a:rect l="l" t="t" r="r" b="b"/>
              <a:pathLst>
                <a:path w="1350" h="2868" extrusionOk="0">
                  <a:moveTo>
                    <a:pt x="1" y="1"/>
                  </a:moveTo>
                  <a:lnTo>
                    <a:pt x="1" y="57"/>
                  </a:lnTo>
                  <a:lnTo>
                    <a:pt x="1" y="338"/>
                  </a:lnTo>
                  <a:lnTo>
                    <a:pt x="57" y="563"/>
                  </a:lnTo>
                  <a:lnTo>
                    <a:pt x="113" y="844"/>
                  </a:lnTo>
                  <a:lnTo>
                    <a:pt x="170" y="1013"/>
                  </a:lnTo>
                  <a:lnTo>
                    <a:pt x="282" y="1125"/>
                  </a:lnTo>
                  <a:lnTo>
                    <a:pt x="338" y="1181"/>
                  </a:lnTo>
                  <a:lnTo>
                    <a:pt x="282" y="1238"/>
                  </a:lnTo>
                  <a:lnTo>
                    <a:pt x="113" y="1294"/>
                  </a:lnTo>
                  <a:lnTo>
                    <a:pt x="113" y="1350"/>
                  </a:lnTo>
                  <a:lnTo>
                    <a:pt x="57" y="1406"/>
                  </a:lnTo>
                  <a:lnTo>
                    <a:pt x="57" y="1462"/>
                  </a:lnTo>
                  <a:lnTo>
                    <a:pt x="1" y="1519"/>
                  </a:lnTo>
                  <a:lnTo>
                    <a:pt x="57" y="1575"/>
                  </a:lnTo>
                  <a:lnTo>
                    <a:pt x="226" y="1575"/>
                  </a:lnTo>
                  <a:lnTo>
                    <a:pt x="451" y="1631"/>
                  </a:lnTo>
                  <a:lnTo>
                    <a:pt x="563" y="1687"/>
                  </a:lnTo>
                  <a:lnTo>
                    <a:pt x="563" y="1743"/>
                  </a:lnTo>
                  <a:lnTo>
                    <a:pt x="619" y="1912"/>
                  </a:lnTo>
                  <a:lnTo>
                    <a:pt x="619" y="2024"/>
                  </a:lnTo>
                  <a:lnTo>
                    <a:pt x="563" y="2137"/>
                  </a:lnTo>
                  <a:lnTo>
                    <a:pt x="563" y="2249"/>
                  </a:lnTo>
                  <a:lnTo>
                    <a:pt x="619" y="2362"/>
                  </a:lnTo>
                  <a:lnTo>
                    <a:pt x="563" y="2530"/>
                  </a:lnTo>
                  <a:lnTo>
                    <a:pt x="451" y="2699"/>
                  </a:lnTo>
                  <a:lnTo>
                    <a:pt x="394" y="2699"/>
                  </a:lnTo>
                  <a:lnTo>
                    <a:pt x="338" y="2755"/>
                  </a:lnTo>
                  <a:lnTo>
                    <a:pt x="394" y="2867"/>
                  </a:lnTo>
                  <a:lnTo>
                    <a:pt x="619" y="2867"/>
                  </a:lnTo>
                  <a:lnTo>
                    <a:pt x="675" y="2755"/>
                  </a:lnTo>
                  <a:lnTo>
                    <a:pt x="732" y="2643"/>
                  </a:lnTo>
                  <a:lnTo>
                    <a:pt x="844" y="2530"/>
                  </a:lnTo>
                  <a:lnTo>
                    <a:pt x="956" y="2474"/>
                  </a:lnTo>
                  <a:lnTo>
                    <a:pt x="1013" y="2418"/>
                  </a:lnTo>
                  <a:lnTo>
                    <a:pt x="1069" y="2362"/>
                  </a:lnTo>
                  <a:lnTo>
                    <a:pt x="1069" y="2193"/>
                  </a:lnTo>
                  <a:lnTo>
                    <a:pt x="1069" y="2081"/>
                  </a:lnTo>
                  <a:lnTo>
                    <a:pt x="1069" y="2024"/>
                  </a:lnTo>
                  <a:lnTo>
                    <a:pt x="1294" y="2024"/>
                  </a:lnTo>
                  <a:lnTo>
                    <a:pt x="1350" y="1968"/>
                  </a:lnTo>
                  <a:lnTo>
                    <a:pt x="1294" y="1856"/>
                  </a:lnTo>
                  <a:lnTo>
                    <a:pt x="956" y="1856"/>
                  </a:lnTo>
                  <a:lnTo>
                    <a:pt x="900" y="1800"/>
                  </a:lnTo>
                  <a:lnTo>
                    <a:pt x="844" y="1743"/>
                  </a:lnTo>
                  <a:lnTo>
                    <a:pt x="732" y="1575"/>
                  </a:lnTo>
                  <a:lnTo>
                    <a:pt x="732" y="1462"/>
                  </a:lnTo>
                  <a:lnTo>
                    <a:pt x="788" y="1350"/>
                  </a:lnTo>
                  <a:lnTo>
                    <a:pt x="788" y="1238"/>
                  </a:lnTo>
                  <a:lnTo>
                    <a:pt x="732" y="1181"/>
                  </a:lnTo>
                  <a:lnTo>
                    <a:pt x="619" y="1125"/>
                  </a:lnTo>
                  <a:lnTo>
                    <a:pt x="563" y="1013"/>
                  </a:lnTo>
                  <a:lnTo>
                    <a:pt x="507" y="900"/>
                  </a:lnTo>
                  <a:lnTo>
                    <a:pt x="394" y="844"/>
                  </a:lnTo>
                  <a:lnTo>
                    <a:pt x="338" y="844"/>
                  </a:lnTo>
                  <a:lnTo>
                    <a:pt x="394" y="788"/>
                  </a:lnTo>
                  <a:lnTo>
                    <a:pt x="394" y="732"/>
                  </a:lnTo>
                  <a:lnTo>
                    <a:pt x="451" y="675"/>
                  </a:lnTo>
                  <a:lnTo>
                    <a:pt x="451" y="619"/>
                  </a:lnTo>
                  <a:lnTo>
                    <a:pt x="451" y="507"/>
                  </a:lnTo>
                  <a:lnTo>
                    <a:pt x="394" y="394"/>
                  </a:lnTo>
                  <a:lnTo>
                    <a:pt x="226" y="226"/>
                  </a:lnTo>
                  <a:lnTo>
                    <a:pt x="226" y="170"/>
                  </a:lnTo>
                  <a:lnTo>
                    <a:pt x="226" y="1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908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4" name="Google Shape;21504;p41"/>
            <p:cNvSpPr/>
            <p:nvPr/>
          </p:nvSpPr>
          <p:spPr>
            <a:xfrm>
              <a:off x="854975" y="1049775"/>
              <a:ext cx="28125" cy="42175"/>
            </a:xfrm>
            <a:custGeom>
              <a:avLst/>
              <a:gdLst/>
              <a:ahLst/>
              <a:cxnLst/>
              <a:rect l="l" t="t" r="r" b="b"/>
              <a:pathLst>
                <a:path w="1125" h="1687" extrusionOk="0">
                  <a:moveTo>
                    <a:pt x="338" y="0"/>
                  </a:moveTo>
                  <a:lnTo>
                    <a:pt x="338" y="57"/>
                  </a:lnTo>
                  <a:lnTo>
                    <a:pt x="281" y="169"/>
                  </a:lnTo>
                  <a:lnTo>
                    <a:pt x="57" y="225"/>
                  </a:lnTo>
                  <a:lnTo>
                    <a:pt x="0" y="281"/>
                  </a:lnTo>
                  <a:lnTo>
                    <a:pt x="57" y="338"/>
                  </a:lnTo>
                  <a:lnTo>
                    <a:pt x="225" y="394"/>
                  </a:lnTo>
                  <a:lnTo>
                    <a:pt x="338" y="450"/>
                  </a:lnTo>
                  <a:lnTo>
                    <a:pt x="394" y="619"/>
                  </a:lnTo>
                  <a:lnTo>
                    <a:pt x="394" y="731"/>
                  </a:lnTo>
                  <a:lnTo>
                    <a:pt x="394" y="844"/>
                  </a:lnTo>
                  <a:lnTo>
                    <a:pt x="450" y="956"/>
                  </a:lnTo>
                  <a:lnTo>
                    <a:pt x="450" y="1012"/>
                  </a:lnTo>
                  <a:lnTo>
                    <a:pt x="450" y="1068"/>
                  </a:lnTo>
                  <a:lnTo>
                    <a:pt x="394" y="1125"/>
                  </a:lnTo>
                  <a:lnTo>
                    <a:pt x="394" y="1181"/>
                  </a:lnTo>
                  <a:lnTo>
                    <a:pt x="394" y="1349"/>
                  </a:lnTo>
                  <a:lnTo>
                    <a:pt x="394" y="1518"/>
                  </a:lnTo>
                  <a:lnTo>
                    <a:pt x="281" y="1687"/>
                  </a:lnTo>
                  <a:lnTo>
                    <a:pt x="506" y="1630"/>
                  </a:lnTo>
                  <a:lnTo>
                    <a:pt x="619" y="1687"/>
                  </a:lnTo>
                  <a:lnTo>
                    <a:pt x="731" y="1630"/>
                  </a:lnTo>
                  <a:lnTo>
                    <a:pt x="731" y="1518"/>
                  </a:lnTo>
                  <a:lnTo>
                    <a:pt x="787" y="1406"/>
                  </a:lnTo>
                  <a:lnTo>
                    <a:pt x="731" y="1349"/>
                  </a:lnTo>
                  <a:lnTo>
                    <a:pt x="619" y="1237"/>
                  </a:lnTo>
                  <a:lnTo>
                    <a:pt x="900" y="956"/>
                  </a:lnTo>
                  <a:lnTo>
                    <a:pt x="956" y="844"/>
                  </a:lnTo>
                  <a:lnTo>
                    <a:pt x="1068" y="731"/>
                  </a:lnTo>
                  <a:lnTo>
                    <a:pt x="1124" y="619"/>
                  </a:lnTo>
                  <a:lnTo>
                    <a:pt x="1124" y="562"/>
                  </a:lnTo>
                  <a:lnTo>
                    <a:pt x="1124" y="450"/>
                  </a:lnTo>
                  <a:lnTo>
                    <a:pt x="1012" y="338"/>
                  </a:lnTo>
                  <a:lnTo>
                    <a:pt x="843" y="281"/>
                  </a:lnTo>
                  <a:lnTo>
                    <a:pt x="787" y="169"/>
                  </a:lnTo>
                  <a:lnTo>
                    <a:pt x="787" y="113"/>
                  </a:lnTo>
                  <a:lnTo>
                    <a:pt x="675" y="113"/>
                  </a:lnTo>
                  <a:lnTo>
                    <a:pt x="619" y="169"/>
                  </a:lnTo>
                  <a:lnTo>
                    <a:pt x="619" y="225"/>
                  </a:lnTo>
                  <a:lnTo>
                    <a:pt x="619" y="338"/>
                  </a:lnTo>
                  <a:lnTo>
                    <a:pt x="562" y="169"/>
                  </a:lnTo>
                  <a:lnTo>
                    <a:pt x="506" y="57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867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5" name="Google Shape;21505;p41"/>
            <p:cNvSpPr/>
            <p:nvPr/>
          </p:nvSpPr>
          <p:spPr>
            <a:xfrm>
              <a:off x="857775" y="1093325"/>
              <a:ext cx="8450" cy="9875"/>
            </a:xfrm>
            <a:custGeom>
              <a:avLst/>
              <a:gdLst/>
              <a:ahLst/>
              <a:cxnLst/>
              <a:rect l="l" t="t" r="r" b="b"/>
              <a:pathLst>
                <a:path w="338" h="395" extrusionOk="0">
                  <a:moveTo>
                    <a:pt x="1" y="1"/>
                  </a:moveTo>
                  <a:lnTo>
                    <a:pt x="226" y="394"/>
                  </a:lnTo>
                  <a:lnTo>
                    <a:pt x="282" y="338"/>
                  </a:lnTo>
                  <a:lnTo>
                    <a:pt x="338" y="282"/>
                  </a:lnTo>
                  <a:lnTo>
                    <a:pt x="338" y="113"/>
                  </a:lnTo>
                  <a:lnTo>
                    <a:pt x="226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67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6" name="Google Shape;21506;p41"/>
            <p:cNvSpPr/>
            <p:nvPr/>
          </p:nvSpPr>
          <p:spPr>
            <a:xfrm>
              <a:off x="884475" y="1114400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C8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7" name="Google Shape;21507;p41"/>
            <p:cNvSpPr/>
            <p:nvPr/>
          </p:nvSpPr>
          <p:spPr>
            <a:xfrm>
              <a:off x="866200" y="109475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57" y="0"/>
                  </a:moveTo>
                  <a:lnTo>
                    <a:pt x="1" y="56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67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8" name="Google Shape;21508;p41"/>
            <p:cNvSpPr/>
            <p:nvPr/>
          </p:nvSpPr>
          <p:spPr>
            <a:xfrm>
              <a:off x="891500" y="10849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78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9" name="Google Shape;21509;p41"/>
            <p:cNvSpPr/>
            <p:nvPr/>
          </p:nvSpPr>
          <p:spPr>
            <a:xfrm>
              <a:off x="892900" y="111440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1" y="1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8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0" name="Google Shape;21510;p41"/>
            <p:cNvSpPr/>
            <p:nvPr/>
          </p:nvSpPr>
          <p:spPr>
            <a:xfrm>
              <a:off x="897125" y="11172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C8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1" name="Google Shape;21511;p41"/>
            <p:cNvSpPr/>
            <p:nvPr/>
          </p:nvSpPr>
          <p:spPr>
            <a:xfrm>
              <a:off x="899925" y="111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8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2" name="Google Shape;21512;p41"/>
            <p:cNvSpPr/>
            <p:nvPr/>
          </p:nvSpPr>
          <p:spPr>
            <a:xfrm>
              <a:off x="819850" y="1406675"/>
              <a:ext cx="66050" cy="47800"/>
            </a:xfrm>
            <a:custGeom>
              <a:avLst/>
              <a:gdLst/>
              <a:ahLst/>
              <a:cxnLst/>
              <a:rect l="l" t="t" r="r" b="b"/>
              <a:pathLst>
                <a:path w="2642" h="1912" extrusionOk="0">
                  <a:moveTo>
                    <a:pt x="1462" y="1"/>
                  </a:moveTo>
                  <a:lnTo>
                    <a:pt x="1012" y="225"/>
                  </a:lnTo>
                  <a:lnTo>
                    <a:pt x="787" y="282"/>
                  </a:lnTo>
                  <a:lnTo>
                    <a:pt x="562" y="338"/>
                  </a:lnTo>
                  <a:lnTo>
                    <a:pt x="562" y="394"/>
                  </a:lnTo>
                  <a:lnTo>
                    <a:pt x="618" y="450"/>
                  </a:lnTo>
                  <a:lnTo>
                    <a:pt x="731" y="563"/>
                  </a:lnTo>
                  <a:lnTo>
                    <a:pt x="281" y="563"/>
                  </a:lnTo>
                  <a:lnTo>
                    <a:pt x="113" y="619"/>
                  </a:lnTo>
                  <a:lnTo>
                    <a:pt x="56" y="731"/>
                  </a:lnTo>
                  <a:lnTo>
                    <a:pt x="0" y="788"/>
                  </a:lnTo>
                  <a:lnTo>
                    <a:pt x="56" y="900"/>
                  </a:lnTo>
                  <a:lnTo>
                    <a:pt x="113" y="1012"/>
                  </a:lnTo>
                  <a:lnTo>
                    <a:pt x="281" y="1012"/>
                  </a:lnTo>
                  <a:lnTo>
                    <a:pt x="394" y="956"/>
                  </a:lnTo>
                  <a:lnTo>
                    <a:pt x="337" y="1012"/>
                  </a:lnTo>
                  <a:lnTo>
                    <a:pt x="281" y="1069"/>
                  </a:lnTo>
                  <a:lnTo>
                    <a:pt x="281" y="1125"/>
                  </a:lnTo>
                  <a:lnTo>
                    <a:pt x="225" y="1181"/>
                  </a:lnTo>
                  <a:lnTo>
                    <a:pt x="113" y="1293"/>
                  </a:lnTo>
                  <a:lnTo>
                    <a:pt x="56" y="1462"/>
                  </a:lnTo>
                  <a:lnTo>
                    <a:pt x="113" y="1574"/>
                  </a:lnTo>
                  <a:lnTo>
                    <a:pt x="225" y="1743"/>
                  </a:lnTo>
                  <a:lnTo>
                    <a:pt x="337" y="1799"/>
                  </a:lnTo>
                  <a:lnTo>
                    <a:pt x="450" y="1855"/>
                  </a:lnTo>
                  <a:lnTo>
                    <a:pt x="562" y="1855"/>
                  </a:lnTo>
                  <a:lnTo>
                    <a:pt x="618" y="1799"/>
                  </a:lnTo>
                  <a:lnTo>
                    <a:pt x="618" y="1855"/>
                  </a:lnTo>
                  <a:lnTo>
                    <a:pt x="675" y="1912"/>
                  </a:lnTo>
                  <a:lnTo>
                    <a:pt x="731" y="1912"/>
                  </a:lnTo>
                  <a:lnTo>
                    <a:pt x="787" y="1855"/>
                  </a:lnTo>
                  <a:lnTo>
                    <a:pt x="843" y="1687"/>
                  </a:lnTo>
                  <a:lnTo>
                    <a:pt x="899" y="1687"/>
                  </a:lnTo>
                  <a:lnTo>
                    <a:pt x="956" y="1799"/>
                  </a:lnTo>
                  <a:lnTo>
                    <a:pt x="956" y="1855"/>
                  </a:lnTo>
                  <a:lnTo>
                    <a:pt x="1012" y="1855"/>
                  </a:lnTo>
                  <a:lnTo>
                    <a:pt x="1237" y="1687"/>
                  </a:lnTo>
                  <a:lnTo>
                    <a:pt x="1293" y="1631"/>
                  </a:lnTo>
                  <a:lnTo>
                    <a:pt x="1349" y="1462"/>
                  </a:lnTo>
                  <a:lnTo>
                    <a:pt x="1349" y="1237"/>
                  </a:lnTo>
                  <a:lnTo>
                    <a:pt x="1349" y="1181"/>
                  </a:lnTo>
                  <a:lnTo>
                    <a:pt x="1405" y="1125"/>
                  </a:lnTo>
                  <a:lnTo>
                    <a:pt x="1462" y="1069"/>
                  </a:lnTo>
                  <a:lnTo>
                    <a:pt x="1518" y="956"/>
                  </a:lnTo>
                  <a:lnTo>
                    <a:pt x="1518" y="900"/>
                  </a:lnTo>
                  <a:lnTo>
                    <a:pt x="1405" y="844"/>
                  </a:lnTo>
                  <a:lnTo>
                    <a:pt x="1405" y="731"/>
                  </a:lnTo>
                  <a:lnTo>
                    <a:pt x="1405" y="675"/>
                  </a:lnTo>
                  <a:lnTo>
                    <a:pt x="1518" y="619"/>
                  </a:lnTo>
                  <a:lnTo>
                    <a:pt x="2024" y="900"/>
                  </a:lnTo>
                  <a:lnTo>
                    <a:pt x="2305" y="900"/>
                  </a:lnTo>
                  <a:lnTo>
                    <a:pt x="2642" y="844"/>
                  </a:lnTo>
                  <a:lnTo>
                    <a:pt x="2642" y="788"/>
                  </a:lnTo>
                  <a:lnTo>
                    <a:pt x="2642" y="731"/>
                  </a:lnTo>
                  <a:lnTo>
                    <a:pt x="2361" y="675"/>
                  </a:lnTo>
                  <a:lnTo>
                    <a:pt x="2080" y="619"/>
                  </a:lnTo>
                  <a:lnTo>
                    <a:pt x="2024" y="563"/>
                  </a:lnTo>
                  <a:lnTo>
                    <a:pt x="2080" y="450"/>
                  </a:lnTo>
                  <a:lnTo>
                    <a:pt x="2080" y="394"/>
                  </a:lnTo>
                  <a:lnTo>
                    <a:pt x="2024" y="282"/>
                  </a:lnTo>
                  <a:lnTo>
                    <a:pt x="1911" y="282"/>
                  </a:lnTo>
                  <a:lnTo>
                    <a:pt x="1911" y="338"/>
                  </a:lnTo>
                  <a:lnTo>
                    <a:pt x="1855" y="282"/>
                  </a:lnTo>
                  <a:lnTo>
                    <a:pt x="1799" y="113"/>
                  </a:lnTo>
                  <a:lnTo>
                    <a:pt x="1686" y="57"/>
                  </a:lnTo>
                  <a:lnTo>
                    <a:pt x="1630" y="1"/>
                  </a:lnTo>
                  <a:close/>
                </a:path>
              </a:pathLst>
            </a:custGeom>
            <a:solidFill>
              <a:srgbClr val="9A9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3" name="Google Shape;21513;p41"/>
            <p:cNvSpPr/>
            <p:nvPr/>
          </p:nvSpPr>
          <p:spPr>
            <a:xfrm>
              <a:off x="810000" y="1448825"/>
              <a:ext cx="33750" cy="33750"/>
            </a:xfrm>
            <a:custGeom>
              <a:avLst/>
              <a:gdLst/>
              <a:ahLst/>
              <a:cxnLst/>
              <a:rect l="l" t="t" r="r" b="b"/>
              <a:pathLst>
                <a:path w="1350" h="1350" extrusionOk="0">
                  <a:moveTo>
                    <a:pt x="450" y="1"/>
                  </a:moveTo>
                  <a:lnTo>
                    <a:pt x="338" y="57"/>
                  </a:lnTo>
                  <a:lnTo>
                    <a:pt x="282" y="113"/>
                  </a:lnTo>
                  <a:lnTo>
                    <a:pt x="282" y="226"/>
                  </a:lnTo>
                  <a:lnTo>
                    <a:pt x="338" y="282"/>
                  </a:lnTo>
                  <a:lnTo>
                    <a:pt x="563" y="507"/>
                  </a:lnTo>
                  <a:lnTo>
                    <a:pt x="394" y="450"/>
                  </a:lnTo>
                  <a:lnTo>
                    <a:pt x="282" y="450"/>
                  </a:lnTo>
                  <a:lnTo>
                    <a:pt x="113" y="563"/>
                  </a:lnTo>
                  <a:lnTo>
                    <a:pt x="57" y="675"/>
                  </a:lnTo>
                  <a:lnTo>
                    <a:pt x="1" y="732"/>
                  </a:lnTo>
                  <a:lnTo>
                    <a:pt x="57" y="956"/>
                  </a:lnTo>
                  <a:lnTo>
                    <a:pt x="113" y="1013"/>
                  </a:lnTo>
                  <a:lnTo>
                    <a:pt x="113" y="1069"/>
                  </a:lnTo>
                  <a:lnTo>
                    <a:pt x="113" y="1181"/>
                  </a:lnTo>
                  <a:lnTo>
                    <a:pt x="113" y="1237"/>
                  </a:lnTo>
                  <a:lnTo>
                    <a:pt x="113" y="1294"/>
                  </a:lnTo>
                  <a:lnTo>
                    <a:pt x="226" y="1350"/>
                  </a:lnTo>
                  <a:lnTo>
                    <a:pt x="619" y="1350"/>
                  </a:lnTo>
                  <a:lnTo>
                    <a:pt x="731" y="1125"/>
                  </a:lnTo>
                  <a:lnTo>
                    <a:pt x="788" y="844"/>
                  </a:lnTo>
                  <a:lnTo>
                    <a:pt x="788" y="788"/>
                  </a:lnTo>
                  <a:lnTo>
                    <a:pt x="844" y="732"/>
                  </a:lnTo>
                  <a:lnTo>
                    <a:pt x="1012" y="732"/>
                  </a:lnTo>
                  <a:lnTo>
                    <a:pt x="1069" y="675"/>
                  </a:lnTo>
                  <a:lnTo>
                    <a:pt x="1125" y="619"/>
                  </a:lnTo>
                  <a:lnTo>
                    <a:pt x="1350" y="619"/>
                  </a:lnTo>
                  <a:lnTo>
                    <a:pt x="1350" y="563"/>
                  </a:lnTo>
                  <a:lnTo>
                    <a:pt x="1293" y="450"/>
                  </a:lnTo>
                  <a:lnTo>
                    <a:pt x="1237" y="394"/>
                  </a:lnTo>
                  <a:lnTo>
                    <a:pt x="1069" y="394"/>
                  </a:lnTo>
                  <a:lnTo>
                    <a:pt x="1012" y="282"/>
                  </a:lnTo>
                  <a:lnTo>
                    <a:pt x="1069" y="226"/>
                  </a:lnTo>
                  <a:lnTo>
                    <a:pt x="1069" y="169"/>
                  </a:lnTo>
                  <a:lnTo>
                    <a:pt x="1012" y="113"/>
                  </a:lnTo>
                  <a:lnTo>
                    <a:pt x="956" y="169"/>
                  </a:lnTo>
                  <a:lnTo>
                    <a:pt x="900" y="113"/>
                  </a:lnTo>
                  <a:lnTo>
                    <a:pt x="788" y="57"/>
                  </a:lnTo>
                  <a:lnTo>
                    <a:pt x="675" y="57"/>
                  </a:lnTo>
                  <a:lnTo>
                    <a:pt x="563" y="1"/>
                  </a:lnTo>
                  <a:close/>
                </a:path>
              </a:pathLst>
            </a:custGeom>
            <a:solidFill>
              <a:srgbClr val="8B8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4" name="Google Shape;21514;p41"/>
            <p:cNvSpPr/>
            <p:nvPr/>
          </p:nvSpPr>
          <p:spPr>
            <a:xfrm>
              <a:off x="852150" y="1469900"/>
              <a:ext cx="1450" cy="1450"/>
            </a:xfrm>
            <a:custGeom>
              <a:avLst/>
              <a:gdLst/>
              <a:ahLst/>
              <a:cxnLst/>
              <a:rect l="l" t="t" r="r" b="b"/>
              <a:pathLst>
                <a:path w="58" h="58" extrusionOk="0">
                  <a:moveTo>
                    <a:pt x="57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191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5" name="Google Shape;21515;p41"/>
            <p:cNvSpPr/>
            <p:nvPr/>
          </p:nvSpPr>
          <p:spPr>
            <a:xfrm>
              <a:off x="857775" y="1429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A9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6" name="Google Shape;21516;p41"/>
            <p:cNvSpPr/>
            <p:nvPr/>
          </p:nvSpPr>
          <p:spPr>
            <a:xfrm>
              <a:off x="895725" y="142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7" name="Google Shape;21517;p41"/>
            <p:cNvSpPr/>
            <p:nvPr/>
          </p:nvSpPr>
          <p:spPr>
            <a:xfrm>
              <a:off x="854975" y="1347675"/>
              <a:ext cx="43575" cy="61850"/>
            </a:xfrm>
            <a:custGeom>
              <a:avLst/>
              <a:gdLst/>
              <a:ahLst/>
              <a:cxnLst/>
              <a:rect l="l" t="t" r="r" b="b"/>
              <a:pathLst>
                <a:path w="1743" h="2474" extrusionOk="0">
                  <a:moveTo>
                    <a:pt x="675" y="0"/>
                  </a:moveTo>
                  <a:lnTo>
                    <a:pt x="619" y="112"/>
                  </a:lnTo>
                  <a:lnTo>
                    <a:pt x="619" y="225"/>
                  </a:lnTo>
                  <a:lnTo>
                    <a:pt x="619" y="281"/>
                  </a:lnTo>
                  <a:lnTo>
                    <a:pt x="562" y="225"/>
                  </a:lnTo>
                  <a:lnTo>
                    <a:pt x="450" y="225"/>
                  </a:lnTo>
                  <a:lnTo>
                    <a:pt x="450" y="337"/>
                  </a:lnTo>
                  <a:lnTo>
                    <a:pt x="450" y="618"/>
                  </a:lnTo>
                  <a:lnTo>
                    <a:pt x="506" y="731"/>
                  </a:lnTo>
                  <a:lnTo>
                    <a:pt x="619" y="843"/>
                  </a:lnTo>
                  <a:lnTo>
                    <a:pt x="731" y="1012"/>
                  </a:lnTo>
                  <a:lnTo>
                    <a:pt x="787" y="1180"/>
                  </a:lnTo>
                  <a:lnTo>
                    <a:pt x="731" y="1349"/>
                  </a:lnTo>
                  <a:lnTo>
                    <a:pt x="619" y="1518"/>
                  </a:lnTo>
                  <a:lnTo>
                    <a:pt x="619" y="1630"/>
                  </a:lnTo>
                  <a:lnTo>
                    <a:pt x="619" y="1742"/>
                  </a:lnTo>
                  <a:lnTo>
                    <a:pt x="731" y="1967"/>
                  </a:lnTo>
                  <a:lnTo>
                    <a:pt x="619" y="1799"/>
                  </a:lnTo>
                  <a:lnTo>
                    <a:pt x="450" y="1742"/>
                  </a:lnTo>
                  <a:lnTo>
                    <a:pt x="338" y="1799"/>
                  </a:lnTo>
                  <a:lnTo>
                    <a:pt x="169" y="1911"/>
                  </a:lnTo>
                  <a:lnTo>
                    <a:pt x="57" y="2136"/>
                  </a:lnTo>
                  <a:lnTo>
                    <a:pt x="0" y="2248"/>
                  </a:lnTo>
                  <a:lnTo>
                    <a:pt x="0" y="2361"/>
                  </a:lnTo>
                  <a:lnTo>
                    <a:pt x="57" y="2417"/>
                  </a:lnTo>
                  <a:lnTo>
                    <a:pt x="394" y="2473"/>
                  </a:lnTo>
                  <a:lnTo>
                    <a:pt x="506" y="2473"/>
                  </a:lnTo>
                  <a:lnTo>
                    <a:pt x="562" y="2361"/>
                  </a:lnTo>
                  <a:lnTo>
                    <a:pt x="506" y="2304"/>
                  </a:lnTo>
                  <a:lnTo>
                    <a:pt x="506" y="2248"/>
                  </a:lnTo>
                  <a:lnTo>
                    <a:pt x="619" y="2361"/>
                  </a:lnTo>
                  <a:lnTo>
                    <a:pt x="675" y="2361"/>
                  </a:lnTo>
                  <a:lnTo>
                    <a:pt x="787" y="2304"/>
                  </a:lnTo>
                  <a:lnTo>
                    <a:pt x="843" y="2361"/>
                  </a:lnTo>
                  <a:lnTo>
                    <a:pt x="1012" y="2248"/>
                  </a:lnTo>
                  <a:lnTo>
                    <a:pt x="1068" y="2192"/>
                  </a:lnTo>
                  <a:lnTo>
                    <a:pt x="1181" y="2192"/>
                  </a:lnTo>
                  <a:lnTo>
                    <a:pt x="1181" y="2248"/>
                  </a:lnTo>
                  <a:lnTo>
                    <a:pt x="1237" y="2192"/>
                  </a:lnTo>
                  <a:lnTo>
                    <a:pt x="1518" y="2192"/>
                  </a:lnTo>
                  <a:lnTo>
                    <a:pt x="1518" y="2304"/>
                  </a:lnTo>
                  <a:lnTo>
                    <a:pt x="1574" y="2361"/>
                  </a:lnTo>
                  <a:lnTo>
                    <a:pt x="1686" y="2304"/>
                  </a:lnTo>
                  <a:lnTo>
                    <a:pt x="1743" y="2192"/>
                  </a:lnTo>
                  <a:lnTo>
                    <a:pt x="1686" y="1967"/>
                  </a:lnTo>
                  <a:lnTo>
                    <a:pt x="1574" y="1911"/>
                  </a:lnTo>
                  <a:lnTo>
                    <a:pt x="1518" y="1855"/>
                  </a:lnTo>
                  <a:lnTo>
                    <a:pt x="1518" y="1799"/>
                  </a:lnTo>
                  <a:lnTo>
                    <a:pt x="1349" y="1799"/>
                  </a:lnTo>
                  <a:lnTo>
                    <a:pt x="1237" y="1911"/>
                  </a:lnTo>
                  <a:lnTo>
                    <a:pt x="1124" y="2023"/>
                  </a:lnTo>
                  <a:lnTo>
                    <a:pt x="1068" y="2080"/>
                  </a:lnTo>
                  <a:lnTo>
                    <a:pt x="1012" y="2023"/>
                  </a:lnTo>
                  <a:lnTo>
                    <a:pt x="1012" y="1911"/>
                  </a:lnTo>
                  <a:lnTo>
                    <a:pt x="956" y="1855"/>
                  </a:lnTo>
                  <a:lnTo>
                    <a:pt x="956" y="1799"/>
                  </a:lnTo>
                  <a:lnTo>
                    <a:pt x="956" y="1742"/>
                  </a:lnTo>
                  <a:lnTo>
                    <a:pt x="1068" y="1630"/>
                  </a:lnTo>
                  <a:lnTo>
                    <a:pt x="1181" y="1630"/>
                  </a:lnTo>
                  <a:lnTo>
                    <a:pt x="1237" y="1574"/>
                  </a:lnTo>
                  <a:lnTo>
                    <a:pt x="1237" y="1518"/>
                  </a:lnTo>
                  <a:lnTo>
                    <a:pt x="1237" y="1461"/>
                  </a:lnTo>
                  <a:lnTo>
                    <a:pt x="1293" y="1405"/>
                  </a:lnTo>
                  <a:lnTo>
                    <a:pt x="1405" y="1349"/>
                  </a:lnTo>
                  <a:lnTo>
                    <a:pt x="1630" y="1237"/>
                  </a:lnTo>
                  <a:lnTo>
                    <a:pt x="1743" y="1180"/>
                  </a:lnTo>
                  <a:lnTo>
                    <a:pt x="1743" y="1124"/>
                  </a:lnTo>
                  <a:lnTo>
                    <a:pt x="1743" y="1068"/>
                  </a:lnTo>
                  <a:lnTo>
                    <a:pt x="1686" y="1012"/>
                  </a:lnTo>
                  <a:lnTo>
                    <a:pt x="1574" y="1068"/>
                  </a:lnTo>
                  <a:lnTo>
                    <a:pt x="1518" y="1068"/>
                  </a:lnTo>
                  <a:lnTo>
                    <a:pt x="1405" y="1012"/>
                  </a:lnTo>
                  <a:lnTo>
                    <a:pt x="1405" y="956"/>
                  </a:lnTo>
                  <a:lnTo>
                    <a:pt x="1237" y="956"/>
                  </a:lnTo>
                  <a:lnTo>
                    <a:pt x="1181" y="787"/>
                  </a:lnTo>
                  <a:lnTo>
                    <a:pt x="1068" y="675"/>
                  </a:lnTo>
                  <a:lnTo>
                    <a:pt x="1124" y="506"/>
                  </a:lnTo>
                  <a:lnTo>
                    <a:pt x="1181" y="450"/>
                  </a:lnTo>
                  <a:lnTo>
                    <a:pt x="1181" y="281"/>
                  </a:lnTo>
                  <a:lnTo>
                    <a:pt x="1124" y="112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5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8" name="Google Shape;21518;p41"/>
            <p:cNvSpPr/>
            <p:nvPr/>
          </p:nvSpPr>
          <p:spPr>
            <a:xfrm>
              <a:off x="867625" y="1313950"/>
              <a:ext cx="25300" cy="15475"/>
            </a:xfrm>
            <a:custGeom>
              <a:avLst/>
              <a:gdLst/>
              <a:ahLst/>
              <a:cxnLst/>
              <a:rect l="l" t="t" r="r" b="b"/>
              <a:pathLst>
                <a:path w="1012" h="619" extrusionOk="0">
                  <a:moveTo>
                    <a:pt x="337" y="0"/>
                  </a:moveTo>
                  <a:lnTo>
                    <a:pt x="169" y="56"/>
                  </a:lnTo>
                  <a:lnTo>
                    <a:pt x="56" y="113"/>
                  </a:lnTo>
                  <a:lnTo>
                    <a:pt x="0" y="225"/>
                  </a:lnTo>
                  <a:lnTo>
                    <a:pt x="0" y="281"/>
                  </a:lnTo>
                  <a:lnTo>
                    <a:pt x="113" y="450"/>
                  </a:lnTo>
                  <a:lnTo>
                    <a:pt x="225" y="506"/>
                  </a:lnTo>
                  <a:lnTo>
                    <a:pt x="337" y="618"/>
                  </a:lnTo>
                  <a:lnTo>
                    <a:pt x="394" y="562"/>
                  </a:lnTo>
                  <a:lnTo>
                    <a:pt x="562" y="450"/>
                  </a:lnTo>
                  <a:lnTo>
                    <a:pt x="618" y="450"/>
                  </a:lnTo>
                  <a:lnTo>
                    <a:pt x="731" y="506"/>
                  </a:lnTo>
                  <a:lnTo>
                    <a:pt x="787" y="618"/>
                  </a:lnTo>
                  <a:lnTo>
                    <a:pt x="1012" y="618"/>
                  </a:lnTo>
                  <a:lnTo>
                    <a:pt x="1012" y="506"/>
                  </a:lnTo>
                  <a:lnTo>
                    <a:pt x="899" y="225"/>
                  </a:lnTo>
                  <a:lnTo>
                    <a:pt x="787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9390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9" name="Google Shape;21519;p41"/>
            <p:cNvSpPr/>
            <p:nvPr/>
          </p:nvSpPr>
          <p:spPr>
            <a:xfrm>
              <a:off x="856375" y="1330800"/>
              <a:ext cx="22500" cy="16900"/>
            </a:xfrm>
            <a:custGeom>
              <a:avLst/>
              <a:gdLst/>
              <a:ahLst/>
              <a:cxnLst/>
              <a:rect l="l" t="t" r="r" b="b"/>
              <a:pathLst>
                <a:path w="900" h="676" extrusionOk="0">
                  <a:moveTo>
                    <a:pt x="450" y="1"/>
                  </a:moveTo>
                  <a:lnTo>
                    <a:pt x="394" y="57"/>
                  </a:lnTo>
                  <a:lnTo>
                    <a:pt x="282" y="169"/>
                  </a:lnTo>
                  <a:lnTo>
                    <a:pt x="225" y="225"/>
                  </a:lnTo>
                  <a:lnTo>
                    <a:pt x="113" y="225"/>
                  </a:lnTo>
                  <a:lnTo>
                    <a:pt x="1" y="282"/>
                  </a:lnTo>
                  <a:lnTo>
                    <a:pt x="1" y="338"/>
                  </a:lnTo>
                  <a:lnTo>
                    <a:pt x="1" y="394"/>
                  </a:lnTo>
                  <a:lnTo>
                    <a:pt x="282" y="619"/>
                  </a:lnTo>
                  <a:lnTo>
                    <a:pt x="450" y="675"/>
                  </a:lnTo>
                  <a:lnTo>
                    <a:pt x="787" y="675"/>
                  </a:lnTo>
                  <a:lnTo>
                    <a:pt x="844" y="619"/>
                  </a:lnTo>
                  <a:lnTo>
                    <a:pt x="900" y="506"/>
                  </a:lnTo>
                  <a:lnTo>
                    <a:pt x="844" y="394"/>
                  </a:lnTo>
                  <a:lnTo>
                    <a:pt x="844" y="282"/>
                  </a:lnTo>
                  <a:lnTo>
                    <a:pt x="563" y="5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828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0" name="Google Shape;21520;p41"/>
            <p:cNvSpPr/>
            <p:nvPr/>
          </p:nvSpPr>
          <p:spPr>
            <a:xfrm>
              <a:off x="881675" y="1350475"/>
              <a:ext cx="11250" cy="11275"/>
            </a:xfrm>
            <a:custGeom>
              <a:avLst/>
              <a:gdLst/>
              <a:ahLst/>
              <a:cxnLst/>
              <a:rect l="l" t="t" r="r" b="b"/>
              <a:pathLst>
                <a:path w="450" h="451" extrusionOk="0">
                  <a:moveTo>
                    <a:pt x="56" y="0"/>
                  </a:moveTo>
                  <a:lnTo>
                    <a:pt x="0" y="169"/>
                  </a:lnTo>
                  <a:lnTo>
                    <a:pt x="113" y="338"/>
                  </a:lnTo>
                  <a:lnTo>
                    <a:pt x="225" y="394"/>
                  </a:lnTo>
                  <a:lnTo>
                    <a:pt x="337" y="450"/>
                  </a:lnTo>
                  <a:lnTo>
                    <a:pt x="394" y="281"/>
                  </a:lnTo>
                  <a:lnTo>
                    <a:pt x="450" y="57"/>
                  </a:lnTo>
                  <a:lnTo>
                    <a:pt x="394" y="0"/>
                  </a:lnTo>
                  <a:lnTo>
                    <a:pt x="337" y="0"/>
                  </a:lnTo>
                  <a:lnTo>
                    <a:pt x="281" y="113"/>
                  </a:lnTo>
                  <a:lnTo>
                    <a:pt x="225" y="113"/>
                  </a:lnTo>
                  <a:lnTo>
                    <a:pt x="169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8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1" name="Google Shape;21521;p41"/>
            <p:cNvSpPr/>
            <p:nvPr/>
          </p:nvSpPr>
          <p:spPr>
            <a:xfrm>
              <a:off x="873225" y="134065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70" y="0"/>
                  </a:moveTo>
                  <a:lnTo>
                    <a:pt x="170" y="112"/>
                  </a:lnTo>
                  <a:lnTo>
                    <a:pt x="113" y="169"/>
                  </a:lnTo>
                  <a:lnTo>
                    <a:pt x="1" y="281"/>
                  </a:lnTo>
                  <a:lnTo>
                    <a:pt x="170" y="393"/>
                  </a:lnTo>
                  <a:lnTo>
                    <a:pt x="394" y="393"/>
                  </a:lnTo>
                  <a:lnTo>
                    <a:pt x="338" y="225"/>
                  </a:lnTo>
                  <a:lnTo>
                    <a:pt x="338" y="56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8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2" name="Google Shape;21522;p41"/>
            <p:cNvSpPr/>
            <p:nvPr/>
          </p:nvSpPr>
          <p:spPr>
            <a:xfrm>
              <a:off x="869025" y="1328000"/>
              <a:ext cx="9850" cy="9850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338" y="0"/>
                  </a:moveTo>
                  <a:lnTo>
                    <a:pt x="225" y="56"/>
                  </a:lnTo>
                  <a:lnTo>
                    <a:pt x="57" y="113"/>
                  </a:lnTo>
                  <a:lnTo>
                    <a:pt x="0" y="169"/>
                  </a:lnTo>
                  <a:lnTo>
                    <a:pt x="57" y="281"/>
                  </a:lnTo>
                  <a:lnTo>
                    <a:pt x="113" y="337"/>
                  </a:lnTo>
                  <a:lnTo>
                    <a:pt x="338" y="394"/>
                  </a:lnTo>
                  <a:lnTo>
                    <a:pt x="394" y="225"/>
                  </a:lnTo>
                  <a:lnTo>
                    <a:pt x="394" y="56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8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3" name="Google Shape;21523;p41"/>
            <p:cNvSpPr/>
            <p:nvPr/>
          </p:nvSpPr>
          <p:spPr>
            <a:xfrm>
              <a:off x="863400" y="1401050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225" y="226"/>
                  </a:lnTo>
                  <a:lnTo>
                    <a:pt x="282" y="226"/>
                  </a:lnTo>
                  <a:lnTo>
                    <a:pt x="225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A9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4" name="Google Shape;21524;p41"/>
            <p:cNvSpPr/>
            <p:nvPr/>
          </p:nvSpPr>
          <p:spPr>
            <a:xfrm>
              <a:off x="890100" y="1367325"/>
              <a:ext cx="7050" cy="4250"/>
            </a:xfrm>
            <a:custGeom>
              <a:avLst/>
              <a:gdLst/>
              <a:ahLst/>
              <a:cxnLst/>
              <a:rect l="l" t="t" r="r" b="b"/>
              <a:pathLst>
                <a:path w="282" h="170" extrusionOk="0">
                  <a:moveTo>
                    <a:pt x="57" y="1"/>
                  </a:moveTo>
                  <a:lnTo>
                    <a:pt x="0" y="57"/>
                  </a:lnTo>
                  <a:lnTo>
                    <a:pt x="0" y="170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95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5" name="Google Shape;21525;p41"/>
            <p:cNvSpPr/>
            <p:nvPr/>
          </p:nvSpPr>
          <p:spPr>
            <a:xfrm>
              <a:off x="890100" y="1392625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113" y="1"/>
                  </a:moveTo>
                  <a:lnTo>
                    <a:pt x="57" y="113"/>
                  </a:lnTo>
                  <a:lnTo>
                    <a:pt x="0" y="113"/>
                  </a:lnTo>
                  <a:lnTo>
                    <a:pt x="0" y="169"/>
                  </a:lnTo>
                  <a:lnTo>
                    <a:pt x="113" y="169"/>
                  </a:lnTo>
                  <a:lnTo>
                    <a:pt x="169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A9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6" name="Google Shape;21526;p41"/>
            <p:cNvSpPr/>
            <p:nvPr/>
          </p:nvSpPr>
          <p:spPr>
            <a:xfrm>
              <a:off x="890100" y="1401050"/>
              <a:ext cx="2825" cy="1450"/>
            </a:xfrm>
            <a:custGeom>
              <a:avLst/>
              <a:gdLst/>
              <a:ahLst/>
              <a:cxnLst/>
              <a:rect l="l" t="t" r="r" b="b"/>
              <a:pathLst>
                <a:path w="113" h="58" extrusionOk="0">
                  <a:moveTo>
                    <a:pt x="113" y="1"/>
                  </a:moveTo>
                  <a:lnTo>
                    <a:pt x="0" y="57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A9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7" name="Google Shape;21527;p41"/>
            <p:cNvSpPr/>
            <p:nvPr/>
          </p:nvSpPr>
          <p:spPr>
            <a:xfrm>
              <a:off x="871825" y="1405275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113" y="0"/>
                  </a:moveTo>
                  <a:lnTo>
                    <a:pt x="1" y="57"/>
                  </a:lnTo>
                  <a:lnTo>
                    <a:pt x="169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A9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8" name="Google Shape;21528;p41"/>
            <p:cNvSpPr/>
            <p:nvPr/>
          </p:nvSpPr>
          <p:spPr>
            <a:xfrm>
              <a:off x="866200" y="141370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08C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9" name="Google Shape;21529;p41"/>
            <p:cNvSpPr/>
            <p:nvPr/>
          </p:nvSpPr>
          <p:spPr>
            <a:xfrm>
              <a:off x="870425" y="141370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7" y="113"/>
                  </a:moveTo>
                  <a:lnTo>
                    <a:pt x="57" y="113"/>
                  </a:lnTo>
                  <a:lnTo>
                    <a:pt x="1" y="1"/>
                  </a:lnTo>
                  <a:lnTo>
                    <a:pt x="1" y="1"/>
                  </a:lnTo>
                  <a:lnTo>
                    <a:pt x="57" y="113"/>
                  </a:lnTo>
                  <a:lnTo>
                    <a:pt x="57" y="113"/>
                  </a:lnTo>
                  <a:close/>
                </a:path>
              </a:pathLst>
            </a:custGeom>
            <a:solidFill>
              <a:srgbClr val="908C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0" name="Google Shape;21530;p41"/>
            <p:cNvSpPr/>
            <p:nvPr/>
          </p:nvSpPr>
          <p:spPr>
            <a:xfrm>
              <a:off x="880275" y="139825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56" y="5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9A9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1" name="Google Shape;21531;p41"/>
            <p:cNvSpPr/>
            <p:nvPr/>
          </p:nvSpPr>
          <p:spPr>
            <a:xfrm>
              <a:off x="884475" y="14024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A9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2" name="Google Shape;21532;p41"/>
            <p:cNvSpPr/>
            <p:nvPr/>
          </p:nvSpPr>
          <p:spPr>
            <a:xfrm>
              <a:off x="676525" y="1424950"/>
              <a:ext cx="47800" cy="99775"/>
            </a:xfrm>
            <a:custGeom>
              <a:avLst/>
              <a:gdLst/>
              <a:ahLst/>
              <a:cxnLst/>
              <a:rect l="l" t="t" r="r" b="b"/>
              <a:pathLst>
                <a:path w="1912" h="3991" extrusionOk="0">
                  <a:moveTo>
                    <a:pt x="731" y="0"/>
                  </a:moveTo>
                  <a:lnTo>
                    <a:pt x="618" y="57"/>
                  </a:lnTo>
                  <a:lnTo>
                    <a:pt x="562" y="113"/>
                  </a:lnTo>
                  <a:lnTo>
                    <a:pt x="506" y="169"/>
                  </a:lnTo>
                  <a:lnTo>
                    <a:pt x="394" y="225"/>
                  </a:lnTo>
                  <a:lnTo>
                    <a:pt x="281" y="225"/>
                  </a:lnTo>
                  <a:lnTo>
                    <a:pt x="225" y="281"/>
                  </a:lnTo>
                  <a:lnTo>
                    <a:pt x="225" y="338"/>
                  </a:lnTo>
                  <a:lnTo>
                    <a:pt x="281" y="394"/>
                  </a:lnTo>
                  <a:lnTo>
                    <a:pt x="225" y="450"/>
                  </a:lnTo>
                  <a:lnTo>
                    <a:pt x="56" y="562"/>
                  </a:lnTo>
                  <a:lnTo>
                    <a:pt x="169" y="619"/>
                  </a:lnTo>
                  <a:lnTo>
                    <a:pt x="281" y="675"/>
                  </a:lnTo>
                  <a:lnTo>
                    <a:pt x="281" y="731"/>
                  </a:lnTo>
                  <a:lnTo>
                    <a:pt x="169" y="731"/>
                  </a:lnTo>
                  <a:lnTo>
                    <a:pt x="56" y="787"/>
                  </a:lnTo>
                  <a:lnTo>
                    <a:pt x="56" y="843"/>
                  </a:lnTo>
                  <a:lnTo>
                    <a:pt x="169" y="1124"/>
                  </a:lnTo>
                  <a:lnTo>
                    <a:pt x="113" y="1405"/>
                  </a:lnTo>
                  <a:lnTo>
                    <a:pt x="113" y="1574"/>
                  </a:lnTo>
                  <a:lnTo>
                    <a:pt x="113" y="1743"/>
                  </a:lnTo>
                  <a:lnTo>
                    <a:pt x="169" y="1743"/>
                  </a:lnTo>
                  <a:lnTo>
                    <a:pt x="281" y="1799"/>
                  </a:lnTo>
                  <a:lnTo>
                    <a:pt x="225" y="1911"/>
                  </a:lnTo>
                  <a:lnTo>
                    <a:pt x="113" y="1968"/>
                  </a:lnTo>
                  <a:lnTo>
                    <a:pt x="56" y="2024"/>
                  </a:lnTo>
                  <a:lnTo>
                    <a:pt x="0" y="2080"/>
                  </a:lnTo>
                  <a:lnTo>
                    <a:pt x="113" y="2136"/>
                  </a:lnTo>
                  <a:lnTo>
                    <a:pt x="169" y="2192"/>
                  </a:lnTo>
                  <a:lnTo>
                    <a:pt x="225" y="2361"/>
                  </a:lnTo>
                  <a:lnTo>
                    <a:pt x="225" y="2530"/>
                  </a:lnTo>
                  <a:lnTo>
                    <a:pt x="281" y="2586"/>
                  </a:lnTo>
                  <a:lnTo>
                    <a:pt x="337" y="2642"/>
                  </a:lnTo>
                  <a:lnTo>
                    <a:pt x="225" y="2867"/>
                  </a:lnTo>
                  <a:lnTo>
                    <a:pt x="225" y="3148"/>
                  </a:lnTo>
                  <a:lnTo>
                    <a:pt x="394" y="3598"/>
                  </a:lnTo>
                  <a:lnTo>
                    <a:pt x="450" y="3710"/>
                  </a:lnTo>
                  <a:lnTo>
                    <a:pt x="562" y="3766"/>
                  </a:lnTo>
                  <a:lnTo>
                    <a:pt x="675" y="3822"/>
                  </a:lnTo>
                  <a:lnTo>
                    <a:pt x="843" y="3766"/>
                  </a:lnTo>
                  <a:lnTo>
                    <a:pt x="1012" y="3710"/>
                  </a:lnTo>
                  <a:lnTo>
                    <a:pt x="1181" y="3710"/>
                  </a:lnTo>
                  <a:lnTo>
                    <a:pt x="1293" y="3822"/>
                  </a:lnTo>
                  <a:lnTo>
                    <a:pt x="1349" y="3935"/>
                  </a:lnTo>
                  <a:lnTo>
                    <a:pt x="1462" y="3991"/>
                  </a:lnTo>
                  <a:lnTo>
                    <a:pt x="1574" y="3935"/>
                  </a:lnTo>
                  <a:lnTo>
                    <a:pt x="1743" y="3822"/>
                  </a:lnTo>
                  <a:lnTo>
                    <a:pt x="1799" y="3766"/>
                  </a:lnTo>
                  <a:lnTo>
                    <a:pt x="1911" y="3654"/>
                  </a:lnTo>
                  <a:lnTo>
                    <a:pt x="1911" y="3598"/>
                  </a:lnTo>
                  <a:lnTo>
                    <a:pt x="1855" y="3485"/>
                  </a:lnTo>
                  <a:lnTo>
                    <a:pt x="1630" y="3204"/>
                  </a:lnTo>
                  <a:lnTo>
                    <a:pt x="1293" y="3035"/>
                  </a:lnTo>
                  <a:lnTo>
                    <a:pt x="1181" y="2923"/>
                  </a:lnTo>
                  <a:lnTo>
                    <a:pt x="1124" y="2867"/>
                  </a:lnTo>
                  <a:lnTo>
                    <a:pt x="1124" y="2754"/>
                  </a:lnTo>
                  <a:lnTo>
                    <a:pt x="1124" y="2642"/>
                  </a:lnTo>
                  <a:lnTo>
                    <a:pt x="1124" y="2530"/>
                  </a:lnTo>
                  <a:lnTo>
                    <a:pt x="1237" y="2473"/>
                  </a:lnTo>
                  <a:lnTo>
                    <a:pt x="1405" y="2473"/>
                  </a:lnTo>
                  <a:lnTo>
                    <a:pt x="1630" y="2417"/>
                  </a:lnTo>
                  <a:lnTo>
                    <a:pt x="1799" y="2361"/>
                  </a:lnTo>
                  <a:lnTo>
                    <a:pt x="1855" y="2249"/>
                  </a:lnTo>
                  <a:lnTo>
                    <a:pt x="1799" y="2080"/>
                  </a:lnTo>
                  <a:lnTo>
                    <a:pt x="1630" y="1855"/>
                  </a:lnTo>
                  <a:lnTo>
                    <a:pt x="1405" y="1743"/>
                  </a:lnTo>
                  <a:lnTo>
                    <a:pt x="1181" y="1630"/>
                  </a:lnTo>
                  <a:lnTo>
                    <a:pt x="1068" y="1687"/>
                  </a:lnTo>
                  <a:lnTo>
                    <a:pt x="1068" y="1630"/>
                  </a:lnTo>
                  <a:lnTo>
                    <a:pt x="1124" y="1462"/>
                  </a:lnTo>
                  <a:lnTo>
                    <a:pt x="1068" y="1349"/>
                  </a:lnTo>
                  <a:lnTo>
                    <a:pt x="899" y="1068"/>
                  </a:lnTo>
                  <a:lnTo>
                    <a:pt x="1068" y="1012"/>
                  </a:lnTo>
                  <a:lnTo>
                    <a:pt x="1181" y="956"/>
                  </a:lnTo>
                  <a:lnTo>
                    <a:pt x="1293" y="843"/>
                  </a:lnTo>
                  <a:lnTo>
                    <a:pt x="1349" y="619"/>
                  </a:lnTo>
                  <a:lnTo>
                    <a:pt x="1405" y="450"/>
                  </a:lnTo>
                  <a:lnTo>
                    <a:pt x="1405" y="338"/>
                  </a:lnTo>
                  <a:lnTo>
                    <a:pt x="1293" y="281"/>
                  </a:lnTo>
                  <a:lnTo>
                    <a:pt x="1181" y="281"/>
                  </a:lnTo>
                  <a:lnTo>
                    <a:pt x="956" y="338"/>
                  </a:lnTo>
                  <a:lnTo>
                    <a:pt x="843" y="338"/>
                  </a:lnTo>
                  <a:lnTo>
                    <a:pt x="843" y="281"/>
                  </a:lnTo>
                  <a:lnTo>
                    <a:pt x="843" y="225"/>
                  </a:lnTo>
                  <a:lnTo>
                    <a:pt x="843" y="169"/>
                  </a:lnTo>
                  <a:lnTo>
                    <a:pt x="843" y="57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948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3" name="Google Shape;21533;p41"/>
            <p:cNvSpPr/>
            <p:nvPr/>
          </p:nvSpPr>
          <p:spPr>
            <a:xfrm>
              <a:off x="656850" y="1500825"/>
              <a:ext cx="66050" cy="45000"/>
            </a:xfrm>
            <a:custGeom>
              <a:avLst/>
              <a:gdLst/>
              <a:ahLst/>
              <a:cxnLst/>
              <a:rect l="l" t="t" r="r" b="b"/>
              <a:pathLst>
                <a:path w="2642" h="1800" extrusionOk="0">
                  <a:moveTo>
                    <a:pt x="506" y="0"/>
                  </a:moveTo>
                  <a:lnTo>
                    <a:pt x="450" y="57"/>
                  </a:lnTo>
                  <a:lnTo>
                    <a:pt x="394" y="169"/>
                  </a:lnTo>
                  <a:lnTo>
                    <a:pt x="338" y="225"/>
                  </a:lnTo>
                  <a:lnTo>
                    <a:pt x="225" y="281"/>
                  </a:lnTo>
                  <a:lnTo>
                    <a:pt x="169" y="394"/>
                  </a:lnTo>
                  <a:lnTo>
                    <a:pt x="113" y="450"/>
                  </a:lnTo>
                  <a:lnTo>
                    <a:pt x="169" y="563"/>
                  </a:lnTo>
                  <a:lnTo>
                    <a:pt x="169" y="619"/>
                  </a:lnTo>
                  <a:lnTo>
                    <a:pt x="0" y="619"/>
                  </a:lnTo>
                  <a:lnTo>
                    <a:pt x="113" y="787"/>
                  </a:lnTo>
                  <a:lnTo>
                    <a:pt x="113" y="900"/>
                  </a:lnTo>
                  <a:lnTo>
                    <a:pt x="57" y="1012"/>
                  </a:lnTo>
                  <a:lnTo>
                    <a:pt x="0" y="1068"/>
                  </a:lnTo>
                  <a:lnTo>
                    <a:pt x="57" y="1125"/>
                  </a:lnTo>
                  <a:lnTo>
                    <a:pt x="169" y="1181"/>
                  </a:lnTo>
                  <a:lnTo>
                    <a:pt x="338" y="1125"/>
                  </a:lnTo>
                  <a:lnTo>
                    <a:pt x="450" y="1068"/>
                  </a:lnTo>
                  <a:lnTo>
                    <a:pt x="506" y="1125"/>
                  </a:lnTo>
                  <a:lnTo>
                    <a:pt x="619" y="1181"/>
                  </a:lnTo>
                  <a:lnTo>
                    <a:pt x="675" y="1237"/>
                  </a:lnTo>
                  <a:lnTo>
                    <a:pt x="619" y="1293"/>
                  </a:lnTo>
                  <a:lnTo>
                    <a:pt x="506" y="1349"/>
                  </a:lnTo>
                  <a:lnTo>
                    <a:pt x="450" y="1462"/>
                  </a:lnTo>
                  <a:lnTo>
                    <a:pt x="450" y="1518"/>
                  </a:lnTo>
                  <a:lnTo>
                    <a:pt x="450" y="1630"/>
                  </a:lnTo>
                  <a:lnTo>
                    <a:pt x="506" y="1630"/>
                  </a:lnTo>
                  <a:lnTo>
                    <a:pt x="619" y="1574"/>
                  </a:lnTo>
                  <a:lnTo>
                    <a:pt x="731" y="1630"/>
                  </a:lnTo>
                  <a:lnTo>
                    <a:pt x="843" y="1630"/>
                  </a:lnTo>
                  <a:lnTo>
                    <a:pt x="1012" y="1574"/>
                  </a:lnTo>
                  <a:lnTo>
                    <a:pt x="1068" y="1574"/>
                  </a:lnTo>
                  <a:lnTo>
                    <a:pt x="1124" y="1630"/>
                  </a:lnTo>
                  <a:lnTo>
                    <a:pt x="1124" y="1687"/>
                  </a:lnTo>
                  <a:lnTo>
                    <a:pt x="1124" y="1799"/>
                  </a:lnTo>
                  <a:lnTo>
                    <a:pt x="1237" y="1799"/>
                  </a:lnTo>
                  <a:lnTo>
                    <a:pt x="1462" y="1687"/>
                  </a:lnTo>
                  <a:lnTo>
                    <a:pt x="1574" y="1574"/>
                  </a:lnTo>
                  <a:lnTo>
                    <a:pt x="1686" y="1406"/>
                  </a:lnTo>
                  <a:lnTo>
                    <a:pt x="1743" y="1181"/>
                  </a:lnTo>
                  <a:lnTo>
                    <a:pt x="1743" y="1406"/>
                  </a:lnTo>
                  <a:lnTo>
                    <a:pt x="1743" y="1518"/>
                  </a:lnTo>
                  <a:lnTo>
                    <a:pt x="1855" y="1574"/>
                  </a:lnTo>
                  <a:lnTo>
                    <a:pt x="1968" y="1630"/>
                  </a:lnTo>
                  <a:lnTo>
                    <a:pt x="2080" y="1630"/>
                  </a:lnTo>
                  <a:lnTo>
                    <a:pt x="2305" y="1518"/>
                  </a:lnTo>
                  <a:lnTo>
                    <a:pt x="2473" y="1349"/>
                  </a:lnTo>
                  <a:lnTo>
                    <a:pt x="2586" y="1125"/>
                  </a:lnTo>
                  <a:lnTo>
                    <a:pt x="2642" y="1012"/>
                  </a:lnTo>
                  <a:lnTo>
                    <a:pt x="2642" y="900"/>
                  </a:lnTo>
                  <a:lnTo>
                    <a:pt x="2586" y="844"/>
                  </a:lnTo>
                  <a:lnTo>
                    <a:pt x="2473" y="900"/>
                  </a:lnTo>
                  <a:lnTo>
                    <a:pt x="2192" y="900"/>
                  </a:lnTo>
                  <a:lnTo>
                    <a:pt x="2136" y="844"/>
                  </a:lnTo>
                  <a:lnTo>
                    <a:pt x="2080" y="731"/>
                  </a:lnTo>
                  <a:lnTo>
                    <a:pt x="2080" y="675"/>
                  </a:lnTo>
                  <a:lnTo>
                    <a:pt x="2024" y="619"/>
                  </a:lnTo>
                  <a:lnTo>
                    <a:pt x="1911" y="563"/>
                  </a:lnTo>
                  <a:lnTo>
                    <a:pt x="1799" y="563"/>
                  </a:lnTo>
                  <a:lnTo>
                    <a:pt x="1630" y="619"/>
                  </a:lnTo>
                  <a:lnTo>
                    <a:pt x="1349" y="1068"/>
                  </a:lnTo>
                  <a:lnTo>
                    <a:pt x="1181" y="1237"/>
                  </a:lnTo>
                  <a:lnTo>
                    <a:pt x="1124" y="1293"/>
                  </a:lnTo>
                  <a:lnTo>
                    <a:pt x="956" y="1349"/>
                  </a:lnTo>
                  <a:lnTo>
                    <a:pt x="900" y="1349"/>
                  </a:lnTo>
                  <a:lnTo>
                    <a:pt x="900" y="1293"/>
                  </a:lnTo>
                  <a:lnTo>
                    <a:pt x="956" y="1293"/>
                  </a:lnTo>
                  <a:lnTo>
                    <a:pt x="1012" y="1181"/>
                  </a:lnTo>
                  <a:lnTo>
                    <a:pt x="956" y="1125"/>
                  </a:lnTo>
                  <a:lnTo>
                    <a:pt x="843" y="1012"/>
                  </a:lnTo>
                  <a:lnTo>
                    <a:pt x="787" y="956"/>
                  </a:lnTo>
                  <a:lnTo>
                    <a:pt x="787" y="900"/>
                  </a:lnTo>
                  <a:lnTo>
                    <a:pt x="787" y="844"/>
                  </a:lnTo>
                  <a:lnTo>
                    <a:pt x="843" y="787"/>
                  </a:lnTo>
                  <a:lnTo>
                    <a:pt x="1012" y="563"/>
                  </a:lnTo>
                  <a:lnTo>
                    <a:pt x="1012" y="394"/>
                  </a:lnTo>
                  <a:lnTo>
                    <a:pt x="956" y="169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A397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4" name="Google Shape;21534;p41"/>
            <p:cNvSpPr/>
            <p:nvPr/>
          </p:nvSpPr>
          <p:spPr>
            <a:xfrm>
              <a:off x="672300" y="1476925"/>
              <a:ext cx="25325" cy="59050"/>
            </a:xfrm>
            <a:custGeom>
              <a:avLst/>
              <a:gdLst/>
              <a:ahLst/>
              <a:cxnLst/>
              <a:rect l="l" t="t" r="r" b="b"/>
              <a:pathLst>
                <a:path w="1013" h="2362" extrusionOk="0">
                  <a:moveTo>
                    <a:pt x="169" y="1"/>
                  </a:moveTo>
                  <a:lnTo>
                    <a:pt x="169" y="170"/>
                  </a:lnTo>
                  <a:lnTo>
                    <a:pt x="169" y="226"/>
                  </a:lnTo>
                  <a:lnTo>
                    <a:pt x="169" y="282"/>
                  </a:lnTo>
                  <a:lnTo>
                    <a:pt x="169" y="956"/>
                  </a:lnTo>
                  <a:lnTo>
                    <a:pt x="169" y="1125"/>
                  </a:lnTo>
                  <a:lnTo>
                    <a:pt x="225" y="1237"/>
                  </a:lnTo>
                  <a:lnTo>
                    <a:pt x="282" y="1294"/>
                  </a:lnTo>
                  <a:lnTo>
                    <a:pt x="338" y="1294"/>
                  </a:lnTo>
                  <a:lnTo>
                    <a:pt x="394" y="1350"/>
                  </a:lnTo>
                  <a:lnTo>
                    <a:pt x="338" y="1406"/>
                  </a:lnTo>
                  <a:lnTo>
                    <a:pt x="282" y="1519"/>
                  </a:lnTo>
                  <a:lnTo>
                    <a:pt x="169" y="1631"/>
                  </a:lnTo>
                  <a:lnTo>
                    <a:pt x="57" y="1743"/>
                  </a:lnTo>
                  <a:lnTo>
                    <a:pt x="1" y="1968"/>
                  </a:lnTo>
                  <a:lnTo>
                    <a:pt x="282" y="2137"/>
                  </a:lnTo>
                  <a:lnTo>
                    <a:pt x="282" y="2193"/>
                  </a:lnTo>
                  <a:lnTo>
                    <a:pt x="282" y="2249"/>
                  </a:lnTo>
                  <a:lnTo>
                    <a:pt x="225" y="2305"/>
                  </a:lnTo>
                  <a:lnTo>
                    <a:pt x="225" y="2362"/>
                  </a:lnTo>
                  <a:lnTo>
                    <a:pt x="394" y="2362"/>
                  </a:lnTo>
                  <a:lnTo>
                    <a:pt x="506" y="2305"/>
                  </a:lnTo>
                  <a:lnTo>
                    <a:pt x="787" y="2193"/>
                  </a:lnTo>
                  <a:lnTo>
                    <a:pt x="844" y="2137"/>
                  </a:lnTo>
                  <a:lnTo>
                    <a:pt x="900" y="1968"/>
                  </a:lnTo>
                  <a:lnTo>
                    <a:pt x="956" y="1856"/>
                  </a:lnTo>
                  <a:lnTo>
                    <a:pt x="1012" y="1743"/>
                  </a:lnTo>
                  <a:lnTo>
                    <a:pt x="1012" y="1575"/>
                  </a:lnTo>
                  <a:lnTo>
                    <a:pt x="844" y="1631"/>
                  </a:lnTo>
                  <a:lnTo>
                    <a:pt x="787" y="1687"/>
                  </a:lnTo>
                  <a:lnTo>
                    <a:pt x="731" y="1631"/>
                  </a:lnTo>
                  <a:lnTo>
                    <a:pt x="563" y="1350"/>
                  </a:lnTo>
                  <a:lnTo>
                    <a:pt x="506" y="1069"/>
                  </a:lnTo>
                  <a:lnTo>
                    <a:pt x="506" y="900"/>
                  </a:lnTo>
                  <a:lnTo>
                    <a:pt x="450" y="788"/>
                  </a:lnTo>
                  <a:lnTo>
                    <a:pt x="450" y="675"/>
                  </a:lnTo>
                  <a:lnTo>
                    <a:pt x="563" y="619"/>
                  </a:lnTo>
                  <a:lnTo>
                    <a:pt x="619" y="619"/>
                  </a:lnTo>
                  <a:lnTo>
                    <a:pt x="675" y="563"/>
                  </a:lnTo>
                  <a:lnTo>
                    <a:pt x="394" y="451"/>
                  </a:lnTo>
                  <a:lnTo>
                    <a:pt x="563" y="394"/>
                  </a:lnTo>
                  <a:lnTo>
                    <a:pt x="619" y="282"/>
                  </a:lnTo>
                  <a:lnTo>
                    <a:pt x="506" y="57"/>
                  </a:lnTo>
                  <a:lnTo>
                    <a:pt x="394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A8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5" name="Google Shape;21535;p41"/>
            <p:cNvSpPr/>
            <p:nvPr/>
          </p:nvSpPr>
          <p:spPr>
            <a:xfrm>
              <a:off x="677925" y="1384200"/>
              <a:ext cx="29525" cy="49200"/>
            </a:xfrm>
            <a:custGeom>
              <a:avLst/>
              <a:gdLst/>
              <a:ahLst/>
              <a:cxnLst/>
              <a:rect l="l" t="t" r="r" b="b"/>
              <a:pathLst>
                <a:path w="1181" h="1968" extrusionOk="0">
                  <a:moveTo>
                    <a:pt x="506" y="0"/>
                  </a:moveTo>
                  <a:lnTo>
                    <a:pt x="394" y="113"/>
                  </a:lnTo>
                  <a:lnTo>
                    <a:pt x="225" y="394"/>
                  </a:lnTo>
                  <a:lnTo>
                    <a:pt x="169" y="506"/>
                  </a:lnTo>
                  <a:lnTo>
                    <a:pt x="113" y="619"/>
                  </a:lnTo>
                  <a:lnTo>
                    <a:pt x="113" y="787"/>
                  </a:lnTo>
                  <a:lnTo>
                    <a:pt x="57" y="1012"/>
                  </a:lnTo>
                  <a:lnTo>
                    <a:pt x="57" y="1237"/>
                  </a:lnTo>
                  <a:lnTo>
                    <a:pt x="57" y="1406"/>
                  </a:lnTo>
                  <a:lnTo>
                    <a:pt x="0" y="1630"/>
                  </a:lnTo>
                  <a:lnTo>
                    <a:pt x="113" y="1743"/>
                  </a:lnTo>
                  <a:lnTo>
                    <a:pt x="281" y="1743"/>
                  </a:lnTo>
                  <a:lnTo>
                    <a:pt x="562" y="1687"/>
                  </a:lnTo>
                  <a:lnTo>
                    <a:pt x="731" y="1687"/>
                  </a:lnTo>
                  <a:lnTo>
                    <a:pt x="731" y="1743"/>
                  </a:lnTo>
                  <a:lnTo>
                    <a:pt x="675" y="1855"/>
                  </a:lnTo>
                  <a:lnTo>
                    <a:pt x="731" y="1911"/>
                  </a:lnTo>
                  <a:lnTo>
                    <a:pt x="843" y="1968"/>
                  </a:lnTo>
                  <a:lnTo>
                    <a:pt x="956" y="1911"/>
                  </a:lnTo>
                  <a:lnTo>
                    <a:pt x="1012" y="1799"/>
                  </a:lnTo>
                  <a:lnTo>
                    <a:pt x="1068" y="1687"/>
                  </a:lnTo>
                  <a:lnTo>
                    <a:pt x="1181" y="1630"/>
                  </a:lnTo>
                  <a:lnTo>
                    <a:pt x="1181" y="1518"/>
                  </a:lnTo>
                  <a:lnTo>
                    <a:pt x="1068" y="1406"/>
                  </a:lnTo>
                  <a:lnTo>
                    <a:pt x="956" y="1349"/>
                  </a:lnTo>
                  <a:lnTo>
                    <a:pt x="843" y="1349"/>
                  </a:lnTo>
                  <a:lnTo>
                    <a:pt x="675" y="1406"/>
                  </a:lnTo>
                  <a:lnTo>
                    <a:pt x="675" y="1406"/>
                  </a:lnTo>
                  <a:lnTo>
                    <a:pt x="900" y="1181"/>
                  </a:lnTo>
                  <a:lnTo>
                    <a:pt x="1012" y="1012"/>
                  </a:lnTo>
                  <a:lnTo>
                    <a:pt x="956" y="843"/>
                  </a:lnTo>
                  <a:lnTo>
                    <a:pt x="731" y="675"/>
                  </a:lnTo>
                  <a:lnTo>
                    <a:pt x="900" y="619"/>
                  </a:lnTo>
                  <a:lnTo>
                    <a:pt x="1012" y="562"/>
                  </a:lnTo>
                  <a:lnTo>
                    <a:pt x="1068" y="450"/>
                  </a:lnTo>
                  <a:lnTo>
                    <a:pt x="1068" y="281"/>
                  </a:lnTo>
                  <a:lnTo>
                    <a:pt x="787" y="57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8D81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6" name="Google Shape;21536;p41"/>
            <p:cNvSpPr/>
            <p:nvPr/>
          </p:nvSpPr>
          <p:spPr>
            <a:xfrm>
              <a:off x="659650" y="1469900"/>
              <a:ext cx="11275" cy="15500"/>
            </a:xfrm>
            <a:custGeom>
              <a:avLst/>
              <a:gdLst/>
              <a:ahLst/>
              <a:cxnLst/>
              <a:rect l="l" t="t" r="r" b="b"/>
              <a:pathLst>
                <a:path w="451" h="620" extrusionOk="0">
                  <a:moveTo>
                    <a:pt x="113" y="1"/>
                  </a:moveTo>
                  <a:lnTo>
                    <a:pt x="57" y="57"/>
                  </a:lnTo>
                  <a:lnTo>
                    <a:pt x="1" y="226"/>
                  </a:lnTo>
                  <a:lnTo>
                    <a:pt x="1" y="394"/>
                  </a:lnTo>
                  <a:lnTo>
                    <a:pt x="1" y="563"/>
                  </a:lnTo>
                  <a:lnTo>
                    <a:pt x="1" y="619"/>
                  </a:lnTo>
                  <a:lnTo>
                    <a:pt x="57" y="619"/>
                  </a:lnTo>
                  <a:lnTo>
                    <a:pt x="226" y="507"/>
                  </a:lnTo>
                  <a:lnTo>
                    <a:pt x="338" y="451"/>
                  </a:lnTo>
                  <a:lnTo>
                    <a:pt x="394" y="394"/>
                  </a:lnTo>
                  <a:lnTo>
                    <a:pt x="450" y="338"/>
                  </a:lnTo>
                  <a:lnTo>
                    <a:pt x="450" y="282"/>
                  </a:lnTo>
                  <a:lnTo>
                    <a:pt x="338" y="113"/>
                  </a:lnTo>
                  <a:lnTo>
                    <a:pt x="226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08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7" name="Google Shape;21537;p41"/>
            <p:cNvSpPr/>
            <p:nvPr/>
          </p:nvSpPr>
          <p:spPr>
            <a:xfrm>
              <a:off x="661050" y="1437600"/>
              <a:ext cx="5650" cy="11250"/>
            </a:xfrm>
            <a:custGeom>
              <a:avLst/>
              <a:gdLst/>
              <a:ahLst/>
              <a:cxnLst/>
              <a:rect l="l" t="t" r="r" b="b"/>
              <a:pathLst>
                <a:path w="2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26" y="281"/>
                  </a:lnTo>
                  <a:lnTo>
                    <a:pt x="113" y="1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8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8" name="Google Shape;21538;p41"/>
            <p:cNvSpPr/>
            <p:nvPr/>
          </p:nvSpPr>
          <p:spPr>
            <a:xfrm>
              <a:off x="676525" y="1481150"/>
              <a:ext cx="25" cy="2825"/>
            </a:xfrm>
            <a:custGeom>
              <a:avLst/>
              <a:gdLst/>
              <a:ahLst/>
              <a:cxnLst/>
              <a:rect l="l" t="t" r="r" b="b"/>
              <a:pathLst>
                <a:path w="1" h="113" extrusionOk="0">
                  <a:moveTo>
                    <a:pt x="0" y="1"/>
                  </a:moveTo>
                  <a:lnTo>
                    <a:pt x="0" y="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5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8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9" name="Google Shape;21539;p41"/>
            <p:cNvSpPr/>
            <p:nvPr/>
          </p:nvSpPr>
          <p:spPr>
            <a:xfrm>
              <a:off x="683550" y="1274600"/>
              <a:ext cx="63250" cy="67475"/>
            </a:xfrm>
            <a:custGeom>
              <a:avLst/>
              <a:gdLst/>
              <a:ahLst/>
              <a:cxnLst/>
              <a:rect l="l" t="t" r="r" b="b"/>
              <a:pathLst>
                <a:path w="2530" h="2699" extrusionOk="0">
                  <a:moveTo>
                    <a:pt x="1068" y="0"/>
                  </a:moveTo>
                  <a:lnTo>
                    <a:pt x="1012" y="57"/>
                  </a:lnTo>
                  <a:lnTo>
                    <a:pt x="956" y="113"/>
                  </a:lnTo>
                  <a:lnTo>
                    <a:pt x="900" y="281"/>
                  </a:lnTo>
                  <a:lnTo>
                    <a:pt x="843" y="281"/>
                  </a:lnTo>
                  <a:lnTo>
                    <a:pt x="731" y="338"/>
                  </a:lnTo>
                  <a:lnTo>
                    <a:pt x="618" y="338"/>
                  </a:lnTo>
                  <a:lnTo>
                    <a:pt x="506" y="281"/>
                  </a:lnTo>
                  <a:lnTo>
                    <a:pt x="113" y="281"/>
                  </a:lnTo>
                  <a:lnTo>
                    <a:pt x="56" y="338"/>
                  </a:lnTo>
                  <a:lnTo>
                    <a:pt x="0" y="394"/>
                  </a:lnTo>
                  <a:lnTo>
                    <a:pt x="0" y="450"/>
                  </a:lnTo>
                  <a:lnTo>
                    <a:pt x="0" y="506"/>
                  </a:lnTo>
                  <a:lnTo>
                    <a:pt x="56" y="562"/>
                  </a:lnTo>
                  <a:lnTo>
                    <a:pt x="113" y="562"/>
                  </a:lnTo>
                  <a:lnTo>
                    <a:pt x="225" y="506"/>
                  </a:lnTo>
                  <a:lnTo>
                    <a:pt x="337" y="450"/>
                  </a:lnTo>
                  <a:lnTo>
                    <a:pt x="450" y="506"/>
                  </a:lnTo>
                  <a:lnTo>
                    <a:pt x="618" y="619"/>
                  </a:lnTo>
                  <a:lnTo>
                    <a:pt x="450" y="619"/>
                  </a:lnTo>
                  <a:lnTo>
                    <a:pt x="394" y="675"/>
                  </a:lnTo>
                  <a:lnTo>
                    <a:pt x="337" y="731"/>
                  </a:lnTo>
                  <a:lnTo>
                    <a:pt x="337" y="843"/>
                  </a:lnTo>
                  <a:lnTo>
                    <a:pt x="394" y="956"/>
                  </a:lnTo>
                  <a:lnTo>
                    <a:pt x="450" y="1012"/>
                  </a:lnTo>
                  <a:lnTo>
                    <a:pt x="562" y="1124"/>
                  </a:lnTo>
                  <a:lnTo>
                    <a:pt x="618" y="1181"/>
                  </a:lnTo>
                  <a:lnTo>
                    <a:pt x="731" y="1124"/>
                  </a:lnTo>
                  <a:lnTo>
                    <a:pt x="787" y="1012"/>
                  </a:lnTo>
                  <a:lnTo>
                    <a:pt x="956" y="1012"/>
                  </a:lnTo>
                  <a:lnTo>
                    <a:pt x="956" y="1068"/>
                  </a:lnTo>
                  <a:lnTo>
                    <a:pt x="1012" y="1181"/>
                  </a:lnTo>
                  <a:lnTo>
                    <a:pt x="1068" y="1293"/>
                  </a:lnTo>
                  <a:lnTo>
                    <a:pt x="1181" y="1462"/>
                  </a:lnTo>
                  <a:lnTo>
                    <a:pt x="956" y="1462"/>
                  </a:lnTo>
                  <a:lnTo>
                    <a:pt x="843" y="1405"/>
                  </a:lnTo>
                  <a:lnTo>
                    <a:pt x="787" y="1293"/>
                  </a:lnTo>
                  <a:lnTo>
                    <a:pt x="675" y="1349"/>
                  </a:lnTo>
                  <a:lnTo>
                    <a:pt x="675" y="1405"/>
                  </a:lnTo>
                  <a:lnTo>
                    <a:pt x="675" y="1462"/>
                  </a:lnTo>
                  <a:lnTo>
                    <a:pt x="675" y="1518"/>
                  </a:lnTo>
                  <a:lnTo>
                    <a:pt x="675" y="1630"/>
                  </a:lnTo>
                  <a:lnTo>
                    <a:pt x="562" y="1630"/>
                  </a:lnTo>
                  <a:lnTo>
                    <a:pt x="450" y="1855"/>
                  </a:lnTo>
                  <a:lnTo>
                    <a:pt x="394" y="2024"/>
                  </a:lnTo>
                  <a:lnTo>
                    <a:pt x="394" y="2080"/>
                  </a:lnTo>
                  <a:lnTo>
                    <a:pt x="450" y="2080"/>
                  </a:lnTo>
                  <a:lnTo>
                    <a:pt x="562" y="2024"/>
                  </a:lnTo>
                  <a:lnTo>
                    <a:pt x="618" y="1911"/>
                  </a:lnTo>
                  <a:lnTo>
                    <a:pt x="843" y="1911"/>
                  </a:lnTo>
                  <a:lnTo>
                    <a:pt x="900" y="1968"/>
                  </a:lnTo>
                  <a:lnTo>
                    <a:pt x="956" y="2024"/>
                  </a:lnTo>
                  <a:lnTo>
                    <a:pt x="1124" y="1968"/>
                  </a:lnTo>
                  <a:lnTo>
                    <a:pt x="1181" y="1968"/>
                  </a:lnTo>
                  <a:lnTo>
                    <a:pt x="1181" y="2024"/>
                  </a:lnTo>
                  <a:lnTo>
                    <a:pt x="1124" y="2080"/>
                  </a:lnTo>
                  <a:lnTo>
                    <a:pt x="1068" y="2192"/>
                  </a:lnTo>
                  <a:lnTo>
                    <a:pt x="1124" y="2305"/>
                  </a:lnTo>
                  <a:lnTo>
                    <a:pt x="1181" y="2361"/>
                  </a:lnTo>
                  <a:lnTo>
                    <a:pt x="1237" y="2417"/>
                  </a:lnTo>
                  <a:lnTo>
                    <a:pt x="1237" y="2417"/>
                  </a:lnTo>
                  <a:lnTo>
                    <a:pt x="1124" y="2361"/>
                  </a:lnTo>
                  <a:lnTo>
                    <a:pt x="1068" y="2361"/>
                  </a:lnTo>
                  <a:lnTo>
                    <a:pt x="1012" y="2473"/>
                  </a:lnTo>
                  <a:lnTo>
                    <a:pt x="1237" y="2586"/>
                  </a:lnTo>
                  <a:lnTo>
                    <a:pt x="1405" y="2698"/>
                  </a:lnTo>
                  <a:lnTo>
                    <a:pt x="1630" y="2698"/>
                  </a:lnTo>
                  <a:lnTo>
                    <a:pt x="1799" y="2586"/>
                  </a:lnTo>
                  <a:lnTo>
                    <a:pt x="2024" y="2361"/>
                  </a:lnTo>
                  <a:lnTo>
                    <a:pt x="2305" y="2136"/>
                  </a:lnTo>
                  <a:lnTo>
                    <a:pt x="2417" y="2080"/>
                  </a:lnTo>
                  <a:lnTo>
                    <a:pt x="2473" y="1968"/>
                  </a:lnTo>
                  <a:lnTo>
                    <a:pt x="2529" y="1687"/>
                  </a:lnTo>
                  <a:lnTo>
                    <a:pt x="2473" y="1574"/>
                  </a:lnTo>
                  <a:lnTo>
                    <a:pt x="2361" y="1518"/>
                  </a:lnTo>
                  <a:lnTo>
                    <a:pt x="2192" y="1462"/>
                  </a:lnTo>
                  <a:lnTo>
                    <a:pt x="2080" y="1462"/>
                  </a:lnTo>
                  <a:lnTo>
                    <a:pt x="1911" y="1405"/>
                  </a:lnTo>
                  <a:lnTo>
                    <a:pt x="2136" y="1405"/>
                  </a:lnTo>
                  <a:lnTo>
                    <a:pt x="2248" y="1349"/>
                  </a:lnTo>
                  <a:lnTo>
                    <a:pt x="2248" y="1237"/>
                  </a:lnTo>
                  <a:lnTo>
                    <a:pt x="2192" y="1068"/>
                  </a:lnTo>
                  <a:lnTo>
                    <a:pt x="2136" y="956"/>
                  </a:lnTo>
                  <a:lnTo>
                    <a:pt x="2136" y="900"/>
                  </a:lnTo>
                  <a:lnTo>
                    <a:pt x="2192" y="787"/>
                  </a:lnTo>
                  <a:lnTo>
                    <a:pt x="2192" y="675"/>
                  </a:lnTo>
                  <a:lnTo>
                    <a:pt x="2136" y="619"/>
                  </a:lnTo>
                  <a:lnTo>
                    <a:pt x="2024" y="562"/>
                  </a:lnTo>
                  <a:lnTo>
                    <a:pt x="1911" y="450"/>
                  </a:lnTo>
                  <a:lnTo>
                    <a:pt x="1855" y="338"/>
                  </a:lnTo>
                  <a:lnTo>
                    <a:pt x="1799" y="57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9592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0" name="Google Shape;21540;p41"/>
            <p:cNvSpPr/>
            <p:nvPr/>
          </p:nvSpPr>
          <p:spPr>
            <a:xfrm>
              <a:off x="675100" y="1247900"/>
              <a:ext cx="60450" cy="37950"/>
            </a:xfrm>
            <a:custGeom>
              <a:avLst/>
              <a:gdLst/>
              <a:ahLst/>
              <a:cxnLst/>
              <a:rect l="l" t="t" r="r" b="b"/>
              <a:pathLst>
                <a:path w="2418" h="1518" extrusionOk="0">
                  <a:moveTo>
                    <a:pt x="226" y="0"/>
                  </a:moveTo>
                  <a:lnTo>
                    <a:pt x="57" y="57"/>
                  </a:lnTo>
                  <a:lnTo>
                    <a:pt x="1" y="113"/>
                  </a:lnTo>
                  <a:lnTo>
                    <a:pt x="1" y="225"/>
                  </a:lnTo>
                  <a:lnTo>
                    <a:pt x="1" y="450"/>
                  </a:lnTo>
                  <a:lnTo>
                    <a:pt x="1" y="675"/>
                  </a:lnTo>
                  <a:lnTo>
                    <a:pt x="57" y="675"/>
                  </a:lnTo>
                  <a:lnTo>
                    <a:pt x="170" y="619"/>
                  </a:lnTo>
                  <a:lnTo>
                    <a:pt x="226" y="619"/>
                  </a:lnTo>
                  <a:lnTo>
                    <a:pt x="394" y="787"/>
                  </a:lnTo>
                  <a:lnTo>
                    <a:pt x="451" y="787"/>
                  </a:lnTo>
                  <a:lnTo>
                    <a:pt x="507" y="675"/>
                  </a:lnTo>
                  <a:lnTo>
                    <a:pt x="619" y="619"/>
                  </a:lnTo>
                  <a:lnTo>
                    <a:pt x="732" y="787"/>
                  </a:lnTo>
                  <a:lnTo>
                    <a:pt x="732" y="844"/>
                  </a:lnTo>
                  <a:lnTo>
                    <a:pt x="732" y="956"/>
                  </a:lnTo>
                  <a:lnTo>
                    <a:pt x="675" y="1181"/>
                  </a:lnTo>
                  <a:lnTo>
                    <a:pt x="732" y="1349"/>
                  </a:lnTo>
                  <a:lnTo>
                    <a:pt x="844" y="1406"/>
                  </a:lnTo>
                  <a:lnTo>
                    <a:pt x="1013" y="1462"/>
                  </a:lnTo>
                  <a:lnTo>
                    <a:pt x="1069" y="1518"/>
                  </a:lnTo>
                  <a:lnTo>
                    <a:pt x="1181" y="1462"/>
                  </a:lnTo>
                  <a:lnTo>
                    <a:pt x="1238" y="1406"/>
                  </a:lnTo>
                  <a:lnTo>
                    <a:pt x="1294" y="1462"/>
                  </a:lnTo>
                  <a:lnTo>
                    <a:pt x="1406" y="1462"/>
                  </a:lnTo>
                  <a:lnTo>
                    <a:pt x="1406" y="1349"/>
                  </a:lnTo>
                  <a:lnTo>
                    <a:pt x="1406" y="1293"/>
                  </a:lnTo>
                  <a:lnTo>
                    <a:pt x="1350" y="1181"/>
                  </a:lnTo>
                  <a:lnTo>
                    <a:pt x="1406" y="1125"/>
                  </a:lnTo>
                  <a:lnTo>
                    <a:pt x="1462" y="1125"/>
                  </a:lnTo>
                  <a:lnTo>
                    <a:pt x="1519" y="1181"/>
                  </a:lnTo>
                  <a:lnTo>
                    <a:pt x="1575" y="1237"/>
                  </a:lnTo>
                  <a:lnTo>
                    <a:pt x="1631" y="1181"/>
                  </a:lnTo>
                  <a:lnTo>
                    <a:pt x="1743" y="1125"/>
                  </a:lnTo>
                  <a:lnTo>
                    <a:pt x="2137" y="1125"/>
                  </a:lnTo>
                  <a:lnTo>
                    <a:pt x="2193" y="1068"/>
                  </a:lnTo>
                  <a:lnTo>
                    <a:pt x="2362" y="844"/>
                  </a:lnTo>
                  <a:lnTo>
                    <a:pt x="2418" y="787"/>
                  </a:lnTo>
                  <a:lnTo>
                    <a:pt x="2362" y="675"/>
                  </a:lnTo>
                  <a:lnTo>
                    <a:pt x="2305" y="619"/>
                  </a:lnTo>
                  <a:lnTo>
                    <a:pt x="2193" y="506"/>
                  </a:lnTo>
                  <a:lnTo>
                    <a:pt x="2137" y="506"/>
                  </a:lnTo>
                  <a:lnTo>
                    <a:pt x="2137" y="450"/>
                  </a:lnTo>
                  <a:lnTo>
                    <a:pt x="2024" y="394"/>
                  </a:lnTo>
                  <a:lnTo>
                    <a:pt x="1912" y="394"/>
                  </a:lnTo>
                  <a:lnTo>
                    <a:pt x="1800" y="450"/>
                  </a:lnTo>
                  <a:lnTo>
                    <a:pt x="1687" y="506"/>
                  </a:lnTo>
                  <a:lnTo>
                    <a:pt x="1575" y="675"/>
                  </a:lnTo>
                  <a:lnTo>
                    <a:pt x="1462" y="731"/>
                  </a:lnTo>
                  <a:lnTo>
                    <a:pt x="1013" y="731"/>
                  </a:lnTo>
                  <a:lnTo>
                    <a:pt x="1069" y="675"/>
                  </a:lnTo>
                  <a:lnTo>
                    <a:pt x="1013" y="562"/>
                  </a:lnTo>
                  <a:lnTo>
                    <a:pt x="900" y="506"/>
                  </a:lnTo>
                  <a:lnTo>
                    <a:pt x="844" y="450"/>
                  </a:lnTo>
                  <a:lnTo>
                    <a:pt x="788" y="394"/>
                  </a:lnTo>
                  <a:lnTo>
                    <a:pt x="732" y="169"/>
                  </a:lnTo>
                  <a:lnTo>
                    <a:pt x="619" y="57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1" name="Google Shape;21541;p41"/>
            <p:cNvSpPr/>
            <p:nvPr/>
          </p:nvSpPr>
          <p:spPr>
            <a:xfrm>
              <a:off x="684950" y="1336425"/>
              <a:ext cx="23900" cy="18300"/>
            </a:xfrm>
            <a:custGeom>
              <a:avLst/>
              <a:gdLst/>
              <a:ahLst/>
              <a:cxnLst/>
              <a:rect l="l" t="t" r="r" b="b"/>
              <a:pathLst>
                <a:path w="956" h="732" extrusionOk="0">
                  <a:moveTo>
                    <a:pt x="169" y="0"/>
                  </a:moveTo>
                  <a:lnTo>
                    <a:pt x="169" y="113"/>
                  </a:lnTo>
                  <a:lnTo>
                    <a:pt x="169" y="169"/>
                  </a:lnTo>
                  <a:lnTo>
                    <a:pt x="113" y="225"/>
                  </a:lnTo>
                  <a:lnTo>
                    <a:pt x="113" y="169"/>
                  </a:lnTo>
                  <a:lnTo>
                    <a:pt x="57" y="169"/>
                  </a:lnTo>
                  <a:lnTo>
                    <a:pt x="0" y="113"/>
                  </a:lnTo>
                  <a:lnTo>
                    <a:pt x="0" y="281"/>
                  </a:lnTo>
                  <a:lnTo>
                    <a:pt x="0" y="394"/>
                  </a:lnTo>
                  <a:lnTo>
                    <a:pt x="57" y="450"/>
                  </a:lnTo>
                  <a:lnTo>
                    <a:pt x="225" y="619"/>
                  </a:lnTo>
                  <a:lnTo>
                    <a:pt x="450" y="731"/>
                  </a:lnTo>
                  <a:lnTo>
                    <a:pt x="787" y="731"/>
                  </a:lnTo>
                  <a:lnTo>
                    <a:pt x="900" y="675"/>
                  </a:lnTo>
                  <a:lnTo>
                    <a:pt x="900" y="562"/>
                  </a:lnTo>
                  <a:lnTo>
                    <a:pt x="900" y="506"/>
                  </a:lnTo>
                  <a:lnTo>
                    <a:pt x="956" y="450"/>
                  </a:lnTo>
                  <a:lnTo>
                    <a:pt x="956" y="338"/>
                  </a:lnTo>
                  <a:lnTo>
                    <a:pt x="900" y="225"/>
                  </a:lnTo>
                  <a:lnTo>
                    <a:pt x="844" y="225"/>
                  </a:lnTo>
                  <a:lnTo>
                    <a:pt x="731" y="281"/>
                  </a:lnTo>
                  <a:lnTo>
                    <a:pt x="675" y="281"/>
                  </a:lnTo>
                  <a:lnTo>
                    <a:pt x="562" y="225"/>
                  </a:lnTo>
                  <a:lnTo>
                    <a:pt x="562" y="113"/>
                  </a:lnTo>
                  <a:lnTo>
                    <a:pt x="450" y="57"/>
                  </a:lnTo>
                  <a:lnTo>
                    <a:pt x="281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18C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2" name="Google Shape;21542;p41"/>
            <p:cNvSpPr/>
            <p:nvPr/>
          </p:nvSpPr>
          <p:spPr>
            <a:xfrm>
              <a:off x="699000" y="1329400"/>
              <a:ext cx="11275" cy="15475"/>
            </a:xfrm>
            <a:custGeom>
              <a:avLst/>
              <a:gdLst/>
              <a:ahLst/>
              <a:cxnLst/>
              <a:rect l="l" t="t" r="r" b="b"/>
              <a:pathLst>
                <a:path w="451" h="619" extrusionOk="0">
                  <a:moveTo>
                    <a:pt x="450" y="0"/>
                  </a:moveTo>
                  <a:lnTo>
                    <a:pt x="225" y="169"/>
                  </a:lnTo>
                  <a:lnTo>
                    <a:pt x="169" y="281"/>
                  </a:lnTo>
                  <a:lnTo>
                    <a:pt x="113" y="450"/>
                  </a:lnTo>
                  <a:lnTo>
                    <a:pt x="113" y="506"/>
                  </a:lnTo>
                  <a:lnTo>
                    <a:pt x="0" y="506"/>
                  </a:lnTo>
                  <a:lnTo>
                    <a:pt x="113" y="562"/>
                  </a:lnTo>
                  <a:lnTo>
                    <a:pt x="169" y="619"/>
                  </a:lnTo>
                  <a:lnTo>
                    <a:pt x="338" y="506"/>
                  </a:lnTo>
                  <a:lnTo>
                    <a:pt x="450" y="506"/>
                  </a:lnTo>
                  <a:lnTo>
                    <a:pt x="450" y="394"/>
                  </a:lnTo>
                  <a:lnTo>
                    <a:pt x="394" y="281"/>
                  </a:lnTo>
                  <a:lnTo>
                    <a:pt x="394" y="225"/>
                  </a:lnTo>
                  <a:lnTo>
                    <a:pt x="450" y="113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3" name="Google Shape;21543;p41"/>
            <p:cNvSpPr/>
            <p:nvPr/>
          </p:nvSpPr>
          <p:spPr>
            <a:xfrm>
              <a:off x="708825" y="1326575"/>
              <a:ext cx="7050" cy="8475"/>
            </a:xfrm>
            <a:custGeom>
              <a:avLst/>
              <a:gdLst/>
              <a:ahLst/>
              <a:cxnLst/>
              <a:rect l="l" t="t" r="r" b="b"/>
              <a:pathLst>
                <a:path w="282" h="339" extrusionOk="0">
                  <a:moveTo>
                    <a:pt x="113" y="1"/>
                  </a:moveTo>
                  <a:lnTo>
                    <a:pt x="57" y="113"/>
                  </a:lnTo>
                  <a:lnTo>
                    <a:pt x="1" y="338"/>
                  </a:lnTo>
                  <a:lnTo>
                    <a:pt x="170" y="338"/>
                  </a:lnTo>
                  <a:lnTo>
                    <a:pt x="282" y="282"/>
                  </a:lnTo>
                  <a:lnTo>
                    <a:pt x="170" y="226"/>
                  </a:lnTo>
                  <a:lnTo>
                    <a:pt x="170" y="170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4" name="Google Shape;21544;p41"/>
            <p:cNvSpPr/>
            <p:nvPr/>
          </p:nvSpPr>
          <p:spPr>
            <a:xfrm>
              <a:off x="687750" y="13308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495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5" name="Google Shape;21545;p41"/>
            <p:cNvSpPr/>
            <p:nvPr/>
          </p:nvSpPr>
          <p:spPr>
            <a:xfrm>
              <a:off x="703225" y="130550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57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9592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6" name="Google Shape;21546;p41"/>
            <p:cNvSpPr/>
            <p:nvPr/>
          </p:nvSpPr>
          <p:spPr>
            <a:xfrm>
              <a:off x="673700" y="1271775"/>
              <a:ext cx="2850" cy="25"/>
            </a:xfrm>
            <a:custGeom>
              <a:avLst/>
              <a:gdLst/>
              <a:ahLst/>
              <a:cxnLst/>
              <a:rect l="l" t="t" r="r" b="b"/>
              <a:pathLst>
                <a:path w="114" h="1" extrusionOk="0">
                  <a:moveTo>
                    <a:pt x="1" y="1"/>
                  </a:moveTo>
                  <a:lnTo>
                    <a:pt x="1" y="1"/>
                  </a:lnTo>
                  <a:lnTo>
                    <a:pt x="113" y="1"/>
                  </a:lnTo>
                  <a:lnTo>
                    <a:pt x="113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7" name="Google Shape;21547;p41"/>
            <p:cNvSpPr/>
            <p:nvPr/>
          </p:nvSpPr>
          <p:spPr>
            <a:xfrm>
              <a:off x="849350" y="1637125"/>
              <a:ext cx="5650" cy="9850"/>
            </a:xfrm>
            <a:custGeom>
              <a:avLst/>
              <a:gdLst/>
              <a:ahLst/>
              <a:cxnLst/>
              <a:rect l="l" t="t" r="r" b="b"/>
              <a:pathLst>
                <a:path w="226" h="394" extrusionOk="0">
                  <a:moveTo>
                    <a:pt x="1" y="0"/>
                  </a:moveTo>
                  <a:lnTo>
                    <a:pt x="57" y="113"/>
                  </a:lnTo>
                  <a:lnTo>
                    <a:pt x="113" y="225"/>
                  </a:lnTo>
                  <a:lnTo>
                    <a:pt x="169" y="394"/>
                  </a:lnTo>
                  <a:lnTo>
                    <a:pt x="225" y="394"/>
                  </a:lnTo>
                  <a:lnTo>
                    <a:pt x="225" y="281"/>
                  </a:lnTo>
                  <a:lnTo>
                    <a:pt x="225" y="16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FA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8" name="Google Shape;21548;p41"/>
            <p:cNvSpPr/>
            <p:nvPr/>
          </p:nvSpPr>
          <p:spPr>
            <a:xfrm>
              <a:off x="864800" y="1610425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1" y="0"/>
                  </a:moveTo>
                  <a:lnTo>
                    <a:pt x="57" y="113"/>
                  </a:lnTo>
                  <a:lnTo>
                    <a:pt x="169" y="169"/>
                  </a:lnTo>
                  <a:lnTo>
                    <a:pt x="113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BA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9" name="Google Shape;21549;p41"/>
            <p:cNvSpPr/>
            <p:nvPr/>
          </p:nvSpPr>
          <p:spPr>
            <a:xfrm>
              <a:off x="849350" y="1632900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57" y="1"/>
                  </a:moveTo>
                  <a:lnTo>
                    <a:pt x="1" y="169"/>
                  </a:lnTo>
                  <a:lnTo>
                    <a:pt x="113" y="169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BA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0" name="Google Shape;21550;p41"/>
            <p:cNvSpPr/>
            <p:nvPr/>
          </p:nvSpPr>
          <p:spPr>
            <a:xfrm>
              <a:off x="863400" y="16090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BA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1" name="Google Shape;21551;p41"/>
            <p:cNvSpPr/>
            <p:nvPr/>
          </p:nvSpPr>
          <p:spPr>
            <a:xfrm>
              <a:off x="869025" y="16146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A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2" name="Google Shape;21552;p41"/>
            <p:cNvSpPr/>
            <p:nvPr/>
          </p:nvSpPr>
          <p:spPr>
            <a:xfrm>
              <a:off x="881675" y="16301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0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A4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3" name="Google Shape;21553;p41"/>
            <p:cNvSpPr/>
            <p:nvPr/>
          </p:nvSpPr>
          <p:spPr>
            <a:xfrm>
              <a:off x="835300" y="944400"/>
              <a:ext cx="42175" cy="15475"/>
            </a:xfrm>
            <a:custGeom>
              <a:avLst/>
              <a:gdLst/>
              <a:ahLst/>
              <a:cxnLst/>
              <a:rect l="l" t="t" r="r" b="b"/>
              <a:pathLst>
                <a:path w="1687" h="619" extrusionOk="0">
                  <a:moveTo>
                    <a:pt x="394" y="0"/>
                  </a:moveTo>
                  <a:lnTo>
                    <a:pt x="225" y="112"/>
                  </a:lnTo>
                  <a:lnTo>
                    <a:pt x="169" y="225"/>
                  </a:lnTo>
                  <a:lnTo>
                    <a:pt x="57" y="281"/>
                  </a:lnTo>
                  <a:lnTo>
                    <a:pt x="0" y="393"/>
                  </a:lnTo>
                  <a:lnTo>
                    <a:pt x="0" y="506"/>
                  </a:lnTo>
                  <a:lnTo>
                    <a:pt x="57" y="562"/>
                  </a:lnTo>
                  <a:lnTo>
                    <a:pt x="113" y="618"/>
                  </a:lnTo>
                  <a:lnTo>
                    <a:pt x="338" y="506"/>
                  </a:lnTo>
                  <a:lnTo>
                    <a:pt x="563" y="450"/>
                  </a:lnTo>
                  <a:lnTo>
                    <a:pt x="787" y="450"/>
                  </a:lnTo>
                  <a:lnTo>
                    <a:pt x="1068" y="562"/>
                  </a:lnTo>
                  <a:lnTo>
                    <a:pt x="1181" y="618"/>
                  </a:lnTo>
                  <a:lnTo>
                    <a:pt x="1687" y="618"/>
                  </a:lnTo>
                  <a:lnTo>
                    <a:pt x="1630" y="450"/>
                  </a:lnTo>
                  <a:lnTo>
                    <a:pt x="1630" y="393"/>
                  </a:lnTo>
                  <a:lnTo>
                    <a:pt x="1630" y="337"/>
                  </a:lnTo>
                  <a:lnTo>
                    <a:pt x="1349" y="337"/>
                  </a:lnTo>
                  <a:lnTo>
                    <a:pt x="1181" y="281"/>
                  </a:lnTo>
                  <a:lnTo>
                    <a:pt x="1125" y="225"/>
                  </a:lnTo>
                  <a:lnTo>
                    <a:pt x="1068" y="112"/>
                  </a:lnTo>
                  <a:lnTo>
                    <a:pt x="1012" y="0"/>
                  </a:lnTo>
                  <a:lnTo>
                    <a:pt x="956" y="56"/>
                  </a:lnTo>
                  <a:lnTo>
                    <a:pt x="900" y="112"/>
                  </a:lnTo>
                  <a:lnTo>
                    <a:pt x="844" y="169"/>
                  </a:lnTo>
                  <a:lnTo>
                    <a:pt x="731" y="112"/>
                  </a:lnTo>
                  <a:lnTo>
                    <a:pt x="563" y="112"/>
                  </a:lnTo>
                  <a:lnTo>
                    <a:pt x="450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8B7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4" name="Google Shape;21554;p41"/>
            <p:cNvSpPr/>
            <p:nvPr/>
          </p:nvSpPr>
          <p:spPr>
            <a:xfrm>
              <a:off x="839525" y="940175"/>
              <a:ext cx="4225" cy="8450"/>
            </a:xfrm>
            <a:custGeom>
              <a:avLst/>
              <a:gdLst/>
              <a:ahLst/>
              <a:cxnLst/>
              <a:rect l="l" t="t" r="r" b="b"/>
              <a:pathLst>
                <a:path w="169" h="338" extrusionOk="0">
                  <a:moveTo>
                    <a:pt x="0" y="0"/>
                  </a:moveTo>
                  <a:lnTo>
                    <a:pt x="0" y="338"/>
                  </a:lnTo>
                  <a:lnTo>
                    <a:pt x="56" y="338"/>
                  </a:lnTo>
                  <a:lnTo>
                    <a:pt x="169" y="225"/>
                  </a:lnTo>
                  <a:lnTo>
                    <a:pt x="169" y="169"/>
                  </a:lnTo>
                  <a:lnTo>
                    <a:pt x="169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D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5" name="Google Shape;21555;p41"/>
            <p:cNvSpPr/>
            <p:nvPr/>
          </p:nvSpPr>
          <p:spPr>
            <a:xfrm>
              <a:off x="840925" y="942975"/>
              <a:ext cx="4225" cy="5650"/>
            </a:xfrm>
            <a:custGeom>
              <a:avLst/>
              <a:gdLst/>
              <a:ahLst/>
              <a:cxnLst/>
              <a:rect l="l" t="t" r="r" b="b"/>
              <a:pathLst>
                <a:path w="169" h="226" extrusionOk="0">
                  <a:moveTo>
                    <a:pt x="113" y="1"/>
                  </a:moveTo>
                  <a:lnTo>
                    <a:pt x="0" y="226"/>
                  </a:lnTo>
                  <a:lnTo>
                    <a:pt x="0" y="226"/>
                  </a:lnTo>
                  <a:lnTo>
                    <a:pt x="113" y="169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5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6" name="Google Shape;21556;p41"/>
            <p:cNvSpPr/>
            <p:nvPr/>
          </p:nvSpPr>
          <p:spPr>
            <a:xfrm>
              <a:off x="856375" y="1162175"/>
              <a:ext cx="30950" cy="67475"/>
            </a:xfrm>
            <a:custGeom>
              <a:avLst/>
              <a:gdLst/>
              <a:ahLst/>
              <a:cxnLst/>
              <a:rect l="l" t="t" r="r" b="b"/>
              <a:pathLst>
                <a:path w="1238" h="2699" extrusionOk="0">
                  <a:moveTo>
                    <a:pt x="282" y="1"/>
                  </a:moveTo>
                  <a:lnTo>
                    <a:pt x="57" y="57"/>
                  </a:lnTo>
                  <a:lnTo>
                    <a:pt x="1" y="170"/>
                  </a:lnTo>
                  <a:lnTo>
                    <a:pt x="1" y="282"/>
                  </a:lnTo>
                  <a:lnTo>
                    <a:pt x="113" y="451"/>
                  </a:lnTo>
                  <a:lnTo>
                    <a:pt x="169" y="563"/>
                  </a:lnTo>
                  <a:lnTo>
                    <a:pt x="113" y="675"/>
                  </a:lnTo>
                  <a:lnTo>
                    <a:pt x="113" y="788"/>
                  </a:lnTo>
                  <a:lnTo>
                    <a:pt x="57" y="1069"/>
                  </a:lnTo>
                  <a:lnTo>
                    <a:pt x="57" y="1350"/>
                  </a:lnTo>
                  <a:lnTo>
                    <a:pt x="57" y="1687"/>
                  </a:lnTo>
                  <a:lnTo>
                    <a:pt x="57" y="2080"/>
                  </a:lnTo>
                  <a:lnTo>
                    <a:pt x="113" y="2249"/>
                  </a:lnTo>
                  <a:lnTo>
                    <a:pt x="169" y="2418"/>
                  </a:lnTo>
                  <a:lnTo>
                    <a:pt x="225" y="2586"/>
                  </a:lnTo>
                  <a:lnTo>
                    <a:pt x="394" y="2699"/>
                  </a:lnTo>
                  <a:lnTo>
                    <a:pt x="506" y="2699"/>
                  </a:lnTo>
                  <a:lnTo>
                    <a:pt x="619" y="2586"/>
                  </a:lnTo>
                  <a:lnTo>
                    <a:pt x="731" y="2530"/>
                  </a:lnTo>
                  <a:lnTo>
                    <a:pt x="675" y="2418"/>
                  </a:lnTo>
                  <a:lnTo>
                    <a:pt x="619" y="2249"/>
                  </a:lnTo>
                  <a:lnTo>
                    <a:pt x="619" y="2137"/>
                  </a:lnTo>
                  <a:lnTo>
                    <a:pt x="675" y="2080"/>
                  </a:lnTo>
                  <a:lnTo>
                    <a:pt x="731" y="2024"/>
                  </a:lnTo>
                  <a:lnTo>
                    <a:pt x="731" y="1968"/>
                  </a:lnTo>
                  <a:lnTo>
                    <a:pt x="619" y="1968"/>
                  </a:lnTo>
                  <a:lnTo>
                    <a:pt x="619" y="1856"/>
                  </a:lnTo>
                  <a:lnTo>
                    <a:pt x="619" y="1799"/>
                  </a:lnTo>
                  <a:lnTo>
                    <a:pt x="731" y="1799"/>
                  </a:lnTo>
                  <a:lnTo>
                    <a:pt x="844" y="1912"/>
                  </a:lnTo>
                  <a:lnTo>
                    <a:pt x="900" y="1968"/>
                  </a:lnTo>
                  <a:lnTo>
                    <a:pt x="900" y="2080"/>
                  </a:lnTo>
                  <a:lnTo>
                    <a:pt x="900" y="2193"/>
                  </a:lnTo>
                  <a:lnTo>
                    <a:pt x="956" y="2249"/>
                  </a:lnTo>
                  <a:lnTo>
                    <a:pt x="1068" y="2249"/>
                  </a:lnTo>
                  <a:lnTo>
                    <a:pt x="1125" y="2193"/>
                  </a:lnTo>
                  <a:lnTo>
                    <a:pt x="1181" y="2137"/>
                  </a:lnTo>
                  <a:lnTo>
                    <a:pt x="1237" y="2024"/>
                  </a:lnTo>
                  <a:lnTo>
                    <a:pt x="1125" y="1968"/>
                  </a:lnTo>
                  <a:lnTo>
                    <a:pt x="1012" y="1912"/>
                  </a:lnTo>
                  <a:lnTo>
                    <a:pt x="900" y="1799"/>
                  </a:lnTo>
                  <a:lnTo>
                    <a:pt x="787" y="1687"/>
                  </a:lnTo>
                  <a:lnTo>
                    <a:pt x="506" y="1575"/>
                  </a:lnTo>
                  <a:lnTo>
                    <a:pt x="506" y="1518"/>
                  </a:lnTo>
                  <a:lnTo>
                    <a:pt x="675" y="1518"/>
                  </a:lnTo>
                  <a:lnTo>
                    <a:pt x="844" y="1575"/>
                  </a:lnTo>
                  <a:lnTo>
                    <a:pt x="956" y="1631"/>
                  </a:lnTo>
                  <a:lnTo>
                    <a:pt x="1012" y="1575"/>
                  </a:lnTo>
                  <a:lnTo>
                    <a:pt x="1068" y="1518"/>
                  </a:lnTo>
                  <a:lnTo>
                    <a:pt x="1012" y="1518"/>
                  </a:lnTo>
                  <a:lnTo>
                    <a:pt x="956" y="1462"/>
                  </a:lnTo>
                  <a:lnTo>
                    <a:pt x="844" y="1294"/>
                  </a:lnTo>
                  <a:lnTo>
                    <a:pt x="844" y="1237"/>
                  </a:lnTo>
                  <a:lnTo>
                    <a:pt x="1012" y="1237"/>
                  </a:lnTo>
                  <a:lnTo>
                    <a:pt x="1068" y="1294"/>
                  </a:lnTo>
                  <a:lnTo>
                    <a:pt x="1125" y="1350"/>
                  </a:lnTo>
                  <a:lnTo>
                    <a:pt x="1125" y="1237"/>
                  </a:lnTo>
                  <a:lnTo>
                    <a:pt x="1125" y="1181"/>
                  </a:lnTo>
                  <a:lnTo>
                    <a:pt x="1012" y="1125"/>
                  </a:lnTo>
                  <a:lnTo>
                    <a:pt x="787" y="1125"/>
                  </a:lnTo>
                  <a:lnTo>
                    <a:pt x="619" y="1013"/>
                  </a:lnTo>
                  <a:lnTo>
                    <a:pt x="787" y="956"/>
                  </a:lnTo>
                  <a:lnTo>
                    <a:pt x="900" y="900"/>
                  </a:lnTo>
                  <a:lnTo>
                    <a:pt x="956" y="788"/>
                  </a:lnTo>
                  <a:lnTo>
                    <a:pt x="1012" y="619"/>
                  </a:lnTo>
                  <a:lnTo>
                    <a:pt x="506" y="338"/>
                  </a:lnTo>
                  <a:lnTo>
                    <a:pt x="394" y="170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7" name="Google Shape;21557;p41"/>
            <p:cNvSpPr/>
            <p:nvPr/>
          </p:nvSpPr>
          <p:spPr>
            <a:xfrm>
              <a:off x="826875" y="1136900"/>
              <a:ext cx="36550" cy="44975"/>
            </a:xfrm>
            <a:custGeom>
              <a:avLst/>
              <a:gdLst/>
              <a:ahLst/>
              <a:cxnLst/>
              <a:rect l="l" t="t" r="r" b="b"/>
              <a:pathLst>
                <a:path w="1462" h="1799" extrusionOk="0">
                  <a:moveTo>
                    <a:pt x="562" y="0"/>
                  </a:moveTo>
                  <a:lnTo>
                    <a:pt x="450" y="56"/>
                  </a:lnTo>
                  <a:lnTo>
                    <a:pt x="506" y="169"/>
                  </a:lnTo>
                  <a:lnTo>
                    <a:pt x="506" y="225"/>
                  </a:lnTo>
                  <a:lnTo>
                    <a:pt x="281" y="169"/>
                  </a:lnTo>
                  <a:lnTo>
                    <a:pt x="113" y="169"/>
                  </a:lnTo>
                  <a:lnTo>
                    <a:pt x="56" y="225"/>
                  </a:lnTo>
                  <a:lnTo>
                    <a:pt x="56" y="394"/>
                  </a:lnTo>
                  <a:lnTo>
                    <a:pt x="113" y="394"/>
                  </a:lnTo>
                  <a:lnTo>
                    <a:pt x="113" y="450"/>
                  </a:lnTo>
                  <a:lnTo>
                    <a:pt x="56" y="450"/>
                  </a:lnTo>
                  <a:lnTo>
                    <a:pt x="56" y="394"/>
                  </a:lnTo>
                  <a:lnTo>
                    <a:pt x="0" y="562"/>
                  </a:lnTo>
                  <a:lnTo>
                    <a:pt x="0" y="675"/>
                  </a:lnTo>
                  <a:lnTo>
                    <a:pt x="281" y="956"/>
                  </a:lnTo>
                  <a:lnTo>
                    <a:pt x="337" y="956"/>
                  </a:lnTo>
                  <a:lnTo>
                    <a:pt x="281" y="1012"/>
                  </a:lnTo>
                  <a:lnTo>
                    <a:pt x="225" y="1181"/>
                  </a:lnTo>
                  <a:lnTo>
                    <a:pt x="56" y="1293"/>
                  </a:lnTo>
                  <a:lnTo>
                    <a:pt x="0" y="1405"/>
                  </a:lnTo>
                  <a:lnTo>
                    <a:pt x="0" y="1518"/>
                  </a:lnTo>
                  <a:lnTo>
                    <a:pt x="56" y="1686"/>
                  </a:lnTo>
                  <a:lnTo>
                    <a:pt x="169" y="1630"/>
                  </a:lnTo>
                  <a:lnTo>
                    <a:pt x="337" y="1574"/>
                  </a:lnTo>
                  <a:lnTo>
                    <a:pt x="562" y="1462"/>
                  </a:lnTo>
                  <a:lnTo>
                    <a:pt x="562" y="1574"/>
                  </a:lnTo>
                  <a:lnTo>
                    <a:pt x="618" y="1630"/>
                  </a:lnTo>
                  <a:lnTo>
                    <a:pt x="787" y="1743"/>
                  </a:lnTo>
                  <a:lnTo>
                    <a:pt x="1012" y="1799"/>
                  </a:lnTo>
                  <a:lnTo>
                    <a:pt x="1068" y="1743"/>
                  </a:lnTo>
                  <a:lnTo>
                    <a:pt x="1068" y="1686"/>
                  </a:lnTo>
                  <a:lnTo>
                    <a:pt x="1068" y="1574"/>
                  </a:lnTo>
                  <a:lnTo>
                    <a:pt x="1181" y="1518"/>
                  </a:lnTo>
                  <a:lnTo>
                    <a:pt x="1293" y="1518"/>
                  </a:lnTo>
                  <a:lnTo>
                    <a:pt x="1349" y="1462"/>
                  </a:lnTo>
                  <a:lnTo>
                    <a:pt x="1293" y="1293"/>
                  </a:lnTo>
                  <a:lnTo>
                    <a:pt x="1293" y="1237"/>
                  </a:lnTo>
                  <a:lnTo>
                    <a:pt x="1349" y="1124"/>
                  </a:lnTo>
                  <a:lnTo>
                    <a:pt x="1462" y="1012"/>
                  </a:lnTo>
                  <a:lnTo>
                    <a:pt x="1462" y="899"/>
                  </a:lnTo>
                  <a:lnTo>
                    <a:pt x="1405" y="843"/>
                  </a:lnTo>
                  <a:lnTo>
                    <a:pt x="1349" y="787"/>
                  </a:lnTo>
                  <a:lnTo>
                    <a:pt x="1405" y="731"/>
                  </a:lnTo>
                  <a:lnTo>
                    <a:pt x="1462" y="731"/>
                  </a:lnTo>
                  <a:lnTo>
                    <a:pt x="1405" y="618"/>
                  </a:lnTo>
                  <a:lnTo>
                    <a:pt x="1349" y="562"/>
                  </a:lnTo>
                  <a:lnTo>
                    <a:pt x="1124" y="394"/>
                  </a:lnTo>
                  <a:lnTo>
                    <a:pt x="787" y="562"/>
                  </a:lnTo>
                  <a:lnTo>
                    <a:pt x="731" y="562"/>
                  </a:lnTo>
                  <a:lnTo>
                    <a:pt x="675" y="506"/>
                  </a:lnTo>
                  <a:lnTo>
                    <a:pt x="843" y="337"/>
                  </a:lnTo>
                  <a:lnTo>
                    <a:pt x="787" y="225"/>
                  </a:lnTo>
                  <a:lnTo>
                    <a:pt x="787" y="169"/>
                  </a:lnTo>
                  <a:lnTo>
                    <a:pt x="675" y="56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988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8" name="Google Shape;21558;p41"/>
            <p:cNvSpPr/>
            <p:nvPr/>
          </p:nvSpPr>
          <p:spPr>
            <a:xfrm>
              <a:off x="884475" y="1201525"/>
              <a:ext cx="8450" cy="11275"/>
            </a:xfrm>
            <a:custGeom>
              <a:avLst/>
              <a:gdLst/>
              <a:ahLst/>
              <a:cxnLst/>
              <a:rect l="l" t="t" r="r" b="b"/>
              <a:pathLst>
                <a:path w="338" h="451" extrusionOk="0">
                  <a:moveTo>
                    <a:pt x="169" y="1"/>
                  </a:moveTo>
                  <a:lnTo>
                    <a:pt x="1" y="169"/>
                  </a:lnTo>
                  <a:lnTo>
                    <a:pt x="113" y="282"/>
                  </a:lnTo>
                  <a:lnTo>
                    <a:pt x="169" y="450"/>
                  </a:lnTo>
                  <a:lnTo>
                    <a:pt x="282" y="394"/>
                  </a:lnTo>
                  <a:lnTo>
                    <a:pt x="225" y="225"/>
                  </a:lnTo>
                  <a:lnTo>
                    <a:pt x="282" y="113"/>
                  </a:lnTo>
                  <a:lnTo>
                    <a:pt x="338" y="5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9" name="Google Shape;21559;p41"/>
            <p:cNvSpPr/>
            <p:nvPr/>
          </p:nvSpPr>
          <p:spPr>
            <a:xfrm>
              <a:off x="894325" y="1205750"/>
              <a:ext cx="8450" cy="9850"/>
            </a:xfrm>
            <a:custGeom>
              <a:avLst/>
              <a:gdLst/>
              <a:ahLst/>
              <a:cxnLst/>
              <a:rect l="l" t="t" r="r" b="b"/>
              <a:pathLst>
                <a:path w="338" h="394" extrusionOk="0">
                  <a:moveTo>
                    <a:pt x="225" y="0"/>
                  </a:moveTo>
                  <a:lnTo>
                    <a:pt x="112" y="56"/>
                  </a:lnTo>
                  <a:lnTo>
                    <a:pt x="56" y="113"/>
                  </a:lnTo>
                  <a:lnTo>
                    <a:pt x="0" y="281"/>
                  </a:lnTo>
                  <a:lnTo>
                    <a:pt x="169" y="394"/>
                  </a:lnTo>
                  <a:lnTo>
                    <a:pt x="281" y="225"/>
                  </a:lnTo>
                  <a:lnTo>
                    <a:pt x="281" y="113"/>
                  </a:lnTo>
                  <a:lnTo>
                    <a:pt x="337" y="5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0" name="Google Shape;21560;p41"/>
            <p:cNvSpPr/>
            <p:nvPr/>
          </p:nvSpPr>
          <p:spPr>
            <a:xfrm>
              <a:off x="899925" y="1216975"/>
              <a:ext cx="8475" cy="14075"/>
            </a:xfrm>
            <a:custGeom>
              <a:avLst/>
              <a:gdLst/>
              <a:ahLst/>
              <a:cxnLst/>
              <a:rect l="l" t="t" r="r" b="b"/>
              <a:pathLst>
                <a:path w="339" h="563" extrusionOk="0">
                  <a:moveTo>
                    <a:pt x="170" y="1"/>
                  </a:moveTo>
                  <a:lnTo>
                    <a:pt x="170" y="57"/>
                  </a:lnTo>
                  <a:lnTo>
                    <a:pt x="170" y="113"/>
                  </a:lnTo>
                  <a:lnTo>
                    <a:pt x="170" y="282"/>
                  </a:lnTo>
                  <a:lnTo>
                    <a:pt x="113" y="338"/>
                  </a:lnTo>
                  <a:lnTo>
                    <a:pt x="1" y="394"/>
                  </a:lnTo>
                  <a:lnTo>
                    <a:pt x="113" y="563"/>
                  </a:lnTo>
                  <a:lnTo>
                    <a:pt x="338" y="282"/>
                  </a:lnTo>
                  <a:lnTo>
                    <a:pt x="282" y="113"/>
                  </a:lnTo>
                  <a:lnTo>
                    <a:pt x="282" y="5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9E98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1" name="Google Shape;21561;p41"/>
            <p:cNvSpPr/>
            <p:nvPr/>
          </p:nvSpPr>
          <p:spPr>
            <a:xfrm>
              <a:off x="902750" y="1207150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0" y="0"/>
                  </a:moveTo>
                  <a:lnTo>
                    <a:pt x="57" y="169"/>
                  </a:lnTo>
                  <a:lnTo>
                    <a:pt x="169" y="225"/>
                  </a:lnTo>
                  <a:lnTo>
                    <a:pt x="225" y="113"/>
                  </a:lnTo>
                  <a:lnTo>
                    <a:pt x="225" y="57"/>
                  </a:lnTo>
                  <a:lnTo>
                    <a:pt x="169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2" name="Google Shape;21562;p41"/>
            <p:cNvSpPr/>
            <p:nvPr/>
          </p:nvSpPr>
          <p:spPr>
            <a:xfrm>
              <a:off x="906950" y="1216975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57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3" name="Google Shape;21563;p41"/>
            <p:cNvSpPr/>
            <p:nvPr/>
          </p:nvSpPr>
          <p:spPr>
            <a:xfrm>
              <a:off x="862000" y="115797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57" y="56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4" name="Google Shape;21564;p41"/>
            <p:cNvSpPr/>
            <p:nvPr/>
          </p:nvSpPr>
          <p:spPr>
            <a:xfrm>
              <a:off x="898525" y="1216975"/>
              <a:ext cx="25" cy="2850"/>
            </a:xfrm>
            <a:custGeom>
              <a:avLst/>
              <a:gdLst/>
              <a:ahLst/>
              <a:cxnLst/>
              <a:rect l="l" t="t" r="r" b="b"/>
              <a:pathLst>
                <a:path w="1" h="114" extrusionOk="0">
                  <a:moveTo>
                    <a:pt x="1" y="113"/>
                  </a:moveTo>
                  <a:lnTo>
                    <a:pt x="1" y="113"/>
                  </a:lnTo>
                  <a:lnTo>
                    <a:pt x="1" y="57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13"/>
                  </a:lnTo>
                  <a:lnTo>
                    <a:pt x="1" y="113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5" name="Google Shape;21565;p41"/>
            <p:cNvSpPr/>
            <p:nvPr/>
          </p:nvSpPr>
          <p:spPr>
            <a:xfrm>
              <a:off x="901350" y="121697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E98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6" name="Google Shape;21566;p41"/>
            <p:cNvSpPr/>
            <p:nvPr/>
          </p:nvSpPr>
          <p:spPr>
            <a:xfrm>
              <a:off x="902750" y="121697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"/>
                  </a:moveTo>
                  <a:lnTo>
                    <a:pt x="57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7" name="Google Shape;21567;p41"/>
            <p:cNvSpPr/>
            <p:nvPr/>
          </p:nvSpPr>
          <p:spPr>
            <a:xfrm>
              <a:off x="836700" y="951425"/>
              <a:ext cx="66075" cy="53400"/>
            </a:xfrm>
            <a:custGeom>
              <a:avLst/>
              <a:gdLst/>
              <a:ahLst/>
              <a:cxnLst/>
              <a:rect l="l" t="t" r="r" b="b"/>
              <a:pathLst>
                <a:path w="2643" h="2136" extrusionOk="0">
                  <a:moveTo>
                    <a:pt x="788" y="0"/>
                  </a:moveTo>
                  <a:lnTo>
                    <a:pt x="675" y="56"/>
                  </a:lnTo>
                  <a:lnTo>
                    <a:pt x="338" y="112"/>
                  </a:lnTo>
                  <a:lnTo>
                    <a:pt x="225" y="169"/>
                  </a:lnTo>
                  <a:lnTo>
                    <a:pt x="57" y="281"/>
                  </a:lnTo>
                  <a:lnTo>
                    <a:pt x="1" y="337"/>
                  </a:lnTo>
                  <a:lnTo>
                    <a:pt x="57" y="450"/>
                  </a:lnTo>
                  <a:lnTo>
                    <a:pt x="225" y="450"/>
                  </a:lnTo>
                  <a:lnTo>
                    <a:pt x="394" y="506"/>
                  </a:lnTo>
                  <a:lnTo>
                    <a:pt x="507" y="618"/>
                  </a:lnTo>
                  <a:lnTo>
                    <a:pt x="563" y="843"/>
                  </a:lnTo>
                  <a:lnTo>
                    <a:pt x="563" y="956"/>
                  </a:lnTo>
                  <a:lnTo>
                    <a:pt x="675" y="1012"/>
                  </a:lnTo>
                  <a:lnTo>
                    <a:pt x="844" y="899"/>
                  </a:lnTo>
                  <a:lnTo>
                    <a:pt x="844" y="899"/>
                  </a:lnTo>
                  <a:lnTo>
                    <a:pt x="731" y="1012"/>
                  </a:lnTo>
                  <a:lnTo>
                    <a:pt x="619" y="1068"/>
                  </a:lnTo>
                  <a:lnTo>
                    <a:pt x="338" y="1180"/>
                  </a:lnTo>
                  <a:lnTo>
                    <a:pt x="282" y="1237"/>
                  </a:lnTo>
                  <a:lnTo>
                    <a:pt x="225" y="1293"/>
                  </a:lnTo>
                  <a:lnTo>
                    <a:pt x="225" y="1405"/>
                  </a:lnTo>
                  <a:lnTo>
                    <a:pt x="338" y="1461"/>
                  </a:lnTo>
                  <a:lnTo>
                    <a:pt x="619" y="1574"/>
                  </a:lnTo>
                  <a:lnTo>
                    <a:pt x="788" y="1574"/>
                  </a:lnTo>
                  <a:lnTo>
                    <a:pt x="956" y="1518"/>
                  </a:lnTo>
                  <a:lnTo>
                    <a:pt x="956" y="1518"/>
                  </a:lnTo>
                  <a:lnTo>
                    <a:pt x="900" y="1630"/>
                  </a:lnTo>
                  <a:lnTo>
                    <a:pt x="844" y="1742"/>
                  </a:lnTo>
                  <a:lnTo>
                    <a:pt x="788" y="1855"/>
                  </a:lnTo>
                  <a:lnTo>
                    <a:pt x="844" y="1967"/>
                  </a:lnTo>
                  <a:lnTo>
                    <a:pt x="900" y="2080"/>
                  </a:lnTo>
                  <a:lnTo>
                    <a:pt x="1012" y="2136"/>
                  </a:lnTo>
                  <a:lnTo>
                    <a:pt x="1687" y="2136"/>
                  </a:lnTo>
                  <a:lnTo>
                    <a:pt x="1799" y="2080"/>
                  </a:lnTo>
                  <a:lnTo>
                    <a:pt x="1855" y="1967"/>
                  </a:lnTo>
                  <a:lnTo>
                    <a:pt x="1912" y="1855"/>
                  </a:lnTo>
                  <a:lnTo>
                    <a:pt x="1968" y="1630"/>
                  </a:lnTo>
                  <a:lnTo>
                    <a:pt x="2024" y="1405"/>
                  </a:lnTo>
                  <a:lnTo>
                    <a:pt x="2249" y="1293"/>
                  </a:lnTo>
                  <a:lnTo>
                    <a:pt x="2530" y="1237"/>
                  </a:lnTo>
                  <a:lnTo>
                    <a:pt x="2642" y="1180"/>
                  </a:lnTo>
                  <a:lnTo>
                    <a:pt x="2642" y="1124"/>
                  </a:lnTo>
                  <a:lnTo>
                    <a:pt x="2586" y="899"/>
                  </a:lnTo>
                  <a:lnTo>
                    <a:pt x="2249" y="899"/>
                  </a:lnTo>
                  <a:lnTo>
                    <a:pt x="2193" y="731"/>
                  </a:lnTo>
                  <a:lnTo>
                    <a:pt x="2080" y="562"/>
                  </a:lnTo>
                  <a:lnTo>
                    <a:pt x="2080" y="393"/>
                  </a:lnTo>
                  <a:lnTo>
                    <a:pt x="2080" y="337"/>
                  </a:lnTo>
                  <a:lnTo>
                    <a:pt x="1968" y="281"/>
                  </a:lnTo>
                  <a:lnTo>
                    <a:pt x="1912" y="225"/>
                  </a:lnTo>
                  <a:lnTo>
                    <a:pt x="1687" y="169"/>
                  </a:lnTo>
                  <a:lnTo>
                    <a:pt x="1574" y="169"/>
                  </a:lnTo>
                  <a:lnTo>
                    <a:pt x="1574" y="281"/>
                  </a:lnTo>
                  <a:lnTo>
                    <a:pt x="1350" y="225"/>
                  </a:lnTo>
                  <a:lnTo>
                    <a:pt x="1012" y="225"/>
                  </a:lnTo>
                  <a:lnTo>
                    <a:pt x="900" y="169"/>
                  </a:lnTo>
                  <a:lnTo>
                    <a:pt x="844" y="112"/>
                  </a:lnTo>
                  <a:lnTo>
                    <a:pt x="788" y="0"/>
                  </a:lnTo>
                  <a:close/>
                </a:path>
              </a:pathLst>
            </a:custGeom>
            <a:solidFill>
              <a:srgbClr val="A08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8" name="Google Shape;21568;p41"/>
            <p:cNvSpPr/>
            <p:nvPr/>
          </p:nvSpPr>
          <p:spPr>
            <a:xfrm>
              <a:off x="881675" y="944400"/>
              <a:ext cx="12675" cy="16875"/>
            </a:xfrm>
            <a:custGeom>
              <a:avLst/>
              <a:gdLst/>
              <a:ahLst/>
              <a:cxnLst/>
              <a:rect l="l" t="t" r="r" b="b"/>
              <a:pathLst>
                <a:path w="507" h="675" extrusionOk="0">
                  <a:moveTo>
                    <a:pt x="225" y="0"/>
                  </a:moveTo>
                  <a:lnTo>
                    <a:pt x="113" y="56"/>
                  </a:lnTo>
                  <a:lnTo>
                    <a:pt x="56" y="112"/>
                  </a:lnTo>
                  <a:lnTo>
                    <a:pt x="56" y="169"/>
                  </a:lnTo>
                  <a:lnTo>
                    <a:pt x="0" y="225"/>
                  </a:lnTo>
                  <a:lnTo>
                    <a:pt x="0" y="337"/>
                  </a:lnTo>
                  <a:lnTo>
                    <a:pt x="113" y="450"/>
                  </a:lnTo>
                  <a:lnTo>
                    <a:pt x="169" y="562"/>
                  </a:lnTo>
                  <a:lnTo>
                    <a:pt x="281" y="674"/>
                  </a:lnTo>
                  <a:lnTo>
                    <a:pt x="394" y="618"/>
                  </a:lnTo>
                  <a:lnTo>
                    <a:pt x="450" y="506"/>
                  </a:lnTo>
                  <a:lnTo>
                    <a:pt x="394" y="393"/>
                  </a:lnTo>
                  <a:lnTo>
                    <a:pt x="394" y="337"/>
                  </a:lnTo>
                  <a:lnTo>
                    <a:pt x="450" y="281"/>
                  </a:lnTo>
                  <a:lnTo>
                    <a:pt x="506" y="225"/>
                  </a:lnTo>
                  <a:lnTo>
                    <a:pt x="506" y="169"/>
                  </a:lnTo>
                  <a:lnTo>
                    <a:pt x="506" y="112"/>
                  </a:lnTo>
                  <a:lnTo>
                    <a:pt x="450" y="56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6E5F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9" name="Google Shape;21569;p41"/>
            <p:cNvSpPr/>
            <p:nvPr/>
          </p:nvSpPr>
          <p:spPr>
            <a:xfrm>
              <a:off x="878850" y="952825"/>
              <a:ext cx="8475" cy="5650"/>
            </a:xfrm>
            <a:custGeom>
              <a:avLst/>
              <a:gdLst/>
              <a:ahLst/>
              <a:cxnLst/>
              <a:rect l="l" t="t" r="r" b="b"/>
              <a:pathLst>
                <a:path w="339" h="226" extrusionOk="0">
                  <a:moveTo>
                    <a:pt x="113" y="0"/>
                  </a:moveTo>
                  <a:lnTo>
                    <a:pt x="57" y="56"/>
                  </a:lnTo>
                  <a:lnTo>
                    <a:pt x="1" y="113"/>
                  </a:lnTo>
                  <a:lnTo>
                    <a:pt x="57" y="225"/>
                  </a:lnTo>
                  <a:lnTo>
                    <a:pt x="282" y="225"/>
                  </a:lnTo>
                  <a:lnTo>
                    <a:pt x="338" y="113"/>
                  </a:lnTo>
                  <a:lnTo>
                    <a:pt x="338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B7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0" name="Google Shape;21570;p41"/>
            <p:cNvSpPr/>
            <p:nvPr/>
          </p:nvSpPr>
          <p:spPr>
            <a:xfrm>
              <a:off x="880275" y="948600"/>
              <a:ext cx="2825" cy="5650"/>
            </a:xfrm>
            <a:custGeom>
              <a:avLst/>
              <a:gdLst/>
              <a:ahLst/>
              <a:cxnLst/>
              <a:rect l="l" t="t" r="r" b="b"/>
              <a:pathLst>
                <a:path w="113" h="226" extrusionOk="0">
                  <a:moveTo>
                    <a:pt x="112" y="1"/>
                  </a:moveTo>
                  <a:lnTo>
                    <a:pt x="0" y="113"/>
                  </a:lnTo>
                  <a:lnTo>
                    <a:pt x="0" y="225"/>
                  </a:lnTo>
                  <a:lnTo>
                    <a:pt x="112" y="16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D7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1" name="Google Shape;21571;p41"/>
            <p:cNvSpPr/>
            <p:nvPr/>
          </p:nvSpPr>
          <p:spPr>
            <a:xfrm>
              <a:off x="854975" y="93735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C0BB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2" name="Google Shape;21572;p41"/>
            <p:cNvSpPr/>
            <p:nvPr/>
          </p:nvSpPr>
          <p:spPr>
            <a:xfrm>
              <a:off x="883075" y="944400"/>
              <a:ext cx="4250" cy="2825"/>
            </a:xfrm>
            <a:custGeom>
              <a:avLst/>
              <a:gdLst/>
              <a:ahLst/>
              <a:cxnLst/>
              <a:rect l="l" t="t" r="r" b="b"/>
              <a:pathLst>
                <a:path w="170" h="113" extrusionOk="0">
                  <a:moveTo>
                    <a:pt x="169" y="0"/>
                  </a:moveTo>
                  <a:lnTo>
                    <a:pt x="57" y="56"/>
                  </a:lnTo>
                  <a:lnTo>
                    <a:pt x="0" y="112"/>
                  </a:lnTo>
                  <a:lnTo>
                    <a:pt x="113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D7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3" name="Google Shape;21573;p41"/>
            <p:cNvSpPr/>
            <p:nvPr/>
          </p:nvSpPr>
          <p:spPr>
            <a:xfrm>
              <a:off x="770650" y="1653975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1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6B8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4" name="Google Shape;21574;p41"/>
            <p:cNvSpPr/>
            <p:nvPr/>
          </p:nvSpPr>
          <p:spPr>
            <a:xfrm>
              <a:off x="797350" y="166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6B8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5" name="Google Shape;21575;p41"/>
            <p:cNvSpPr/>
            <p:nvPr/>
          </p:nvSpPr>
          <p:spPr>
            <a:xfrm>
              <a:off x="808600" y="16329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3" y="1"/>
                  </a:moveTo>
                  <a:lnTo>
                    <a:pt x="57" y="57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69" y="113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6A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6" name="Google Shape;21576;p41"/>
            <p:cNvSpPr/>
            <p:nvPr/>
          </p:nvSpPr>
          <p:spPr>
            <a:xfrm>
              <a:off x="810000" y="945800"/>
              <a:ext cx="30950" cy="44975"/>
            </a:xfrm>
            <a:custGeom>
              <a:avLst/>
              <a:gdLst/>
              <a:ahLst/>
              <a:cxnLst/>
              <a:rect l="l" t="t" r="r" b="b"/>
              <a:pathLst>
                <a:path w="1238" h="1799" extrusionOk="0">
                  <a:moveTo>
                    <a:pt x="1012" y="0"/>
                  </a:moveTo>
                  <a:lnTo>
                    <a:pt x="956" y="56"/>
                  </a:lnTo>
                  <a:lnTo>
                    <a:pt x="844" y="113"/>
                  </a:lnTo>
                  <a:lnTo>
                    <a:pt x="788" y="169"/>
                  </a:lnTo>
                  <a:lnTo>
                    <a:pt x="731" y="225"/>
                  </a:lnTo>
                  <a:lnTo>
                    <a:pt x="563" y="225"/>
                  </a:lnTo>
                  <a:lnTo>
                    <a:pt x="450" y="169"/>
                  </a:lnTo>
                  <a:lnTo>
                    <a:pt x="282" y="169"/>
                  </a:lnTo>
                  <a:lnTo>
                    <a:pt x="169" y="56"/>
                  </a:lnTo>
                  <a:lnTo>
                    <a:pt x="113" y="56"/>
                  </a:lnTo>
                  <a:lnTo>
                    <a:pt x="57" y="113"/>
                  </a:lnTo>
                  <a:lnTo>
                    <a:pt x="1" y="225"/>
                  </a:lnTo>
                  <a:lnTo>
                    <a:pt x="57" y="394"/>
                  </a:lnTo>
                  <a:lnTo>
                    <a:pt x="57" y="506"/>
                  </a:lnTo>
                  <a:lnTo>
                    <a:pt x="57" y="618"/>
                  </a:lnTo>
                  <a:lnTo>
                    <a:pt x="113" y="675"/>
                  </a:lnTo>
                  <a:lnTo>
                    <a:pt x="226" y="731"/>
                  </a:lnTo>
                  <a:lnTo>
                    <a:pt x="282" y="843"/>
                  </a:lnTo>
                  <a:lnTo>
                    <a:pt x="338" y="1012"/>
                  </a:lnTo>
                  <a:lnTo>
                    <a:pt x="394" y="1124"/>
                  </a:lnTo>
                  <a:lnTo>
                    <a:pt x="507" y="1349"/>
                  </a:lnTo>
                  <a:lnTo>
                    <a:pt x="507" y="1462"/>
                  </a:lnTo>
                  <a:lnTo>
                    <a:pt x="619" y="1686"/>
                  </a:lnTo>
                  <a:lnTo>
                    <a:pt x="675" y="1743"/>
                  </a:lnTo>
                  <a:lnTo>
                    <a:pt x="731" y="1799"/>
                  </a:lnTo>
                  <a:lnTo>
                    <a:pt x="844" y="1630"/>
                  </a:lnTo>
                  <a:lnTo>
                    <a:pt x="900" y="1405"/>
                  </a:lnTo>
                  <a:lnTo>
                    <a:pt x="956" y="1237"/>
                  </a:lnTo>
                  <a:lnTo>
                    <a:pt x="1069" y="1012"/>
                  </a:lnTo>
                  <a:lnTo>
                    <a:pt x="1069" y="900"/>
                  </a:lnTo>
                  <a:lnTo>
                    <a:pt x="900" y="731"/>
                  </a:lnTo>
                  <a:lnTo>
                    <a:pt x="900" y="506"/>
                  </a:lnTo>
                  <a:lnTo>
                    <a:pt x="1012" y="337"/>
                  </a:lnTo>
                  <a:lnTo>
                    <a:pt x="1125" y="225"/>
                  </a:lnTo>
                  <a:lnTo>
                    <a:pt x="1237" y="113"/>
                  </a:lnTo>
                  <a:lnTo>
                    <a:pt x="1181" y="113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ACA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7" name="Google Shape;21577;p41"/>
            <p:cNvSpPr/>
            <p:nvPr/>
          </p:nvSpPr>
          <p:spPr>
            <a:xfrm>
              <a:off x="790325" y="899425"/>
              <a:ext cx="18300" cy="28125"/>
            </a:xfrm>
            <a:custGeom>
              <a:avLst/>
              <a:gdLst/>
              <a:ahLst/>
              <a:cxnLst/>
              <a:rect l="l" t="t" r="r" b="b"/>
              <a:pathLst>
                <a:path w="732" h="1125" extrusionOk="0">
                  <a:moveTo>
                    <a:pt x="282" y="0"/>
                  </a:moveTo>
                  <a:lnTo>
                    <a:pt x="169" y="113"/>
                  </a:lnTo>
                  <a:lnTo>
                    <a:pt x="113" y="281"/>
                  </a:lnTo>
                  <a:lnTo>
                    <a:pt x="57" y="394"/>
                  </a:lnTo>
                  <a:lnTo>
                    <a:pt x="1" y="562"/>
                  </a:lnTo>
                  <a:lnTo>
                    <a:pt x="1" y="619"/>
                  </a:lnTo>
                  <a:lnTo>
                    <a:pt x="113" y="675"/>
                  </a:lnTo>
                  <a:lnTo>
                    <a:pt x="169" y="731"/>
                  </a:lnTo>
                  <a:lnTo>
                    <a:pt x="338" y="844"/>
                  </a:lnTo>
                  <a:lnTo>
                    <a:pt x="563" y="1125"/>
                  </a:lnTo>
                  <a:lnTo>
                    <a:pt x="675" y="1012"/>
                  </a:lnTo>
                  <a:lnTo>
                    <a:pt x="675" y="900"/>
                  </a:lnTo>
                  <a:lnTo>
                    <a:pt x="675" y="844"/>
                  </a:lnTo>
                  <a:lnTo>
                    <a:pt x="619" y="731"/>
                  </a:lnTo>
                  <a:lnTo>
                    <a:pt x="675" y="619"/>
                  </a:lnTo>
                  <a:lnTo>
                    <a:pt x="732" y="450"/>
                  </a:lnTo>
                  <a:lnTo>
                    <a:pt x="732" y="281"/>
                  </a:lnTo>
                  <a:lnTo>
                    <a:pt x="675" y="338"/>
                  </a:lnTo>
                  <a:lnTo>
                    <a:pt x="507" y="394"/>
                  </a:lnTo>
                  <a:lnTo>
                    <a:pt x="394" y="394"/>
                  </a:lnTo>
                  <a:lnTo>
                    <a:pt x="338" y="338"/>
                  </a:lnTo>
                  <a:lnTo>
                    <a:pt x="282" y="281"/>
                  </a:lnTo>
                  <a:lnTo>
                    <a:pt x="338" y="169"/>
                  </a:lnTo>
                  <a:lnTo>
                    <a:pt x="282" y="113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AFA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8" name="Google Shape;21578;p41"/>
            <p:cNvSpPr/>
            <p:nvPr/>
          </p:nvSpPr>
          <p:spPr>
            <a:xfrm>
              <a:off x="800175" y="927525"/>
              <a:ext cx="14075" cy="29525"/>
            </a:xfrm>
            <a:custGeom>
              <a:avLst/>
              <a:gdLst/>
              <a:ahLst/>
              <a:cxnLst/>
              <a:rect l="l" t="t" r="r" b="b"/>
              <a:pathLst>
                <a:path w="563" h="1181" extrusionOk="0">
                  <a:moveTo>
                    <a:pt x="169" y="1"/>
                  </a:moveTo>
                  <a:lnTo>
                    <a:pt x="113" y="169"/>
                  </a:lnTo>
                  <a:lnTo>
                    <a:pt x="113" y="394"/>
                  </a:lnTo>
                  <a:lnTo>
                    <a:pt x="57" y="450"/>
                  </a:lnTo>
                  <a:lnTo>
                    <a:pt x="0" y="563"/>
                  </a:lnTo>
                  <a:lnTo>
                    <a:pt x="113" y="787"/>
                  </a:lnTo>
                  <a:lnTo>
                    <a:pt x="169" y="956"/>
                  </a:lnTo>
                  <a:lnTo>
                    <a:pt x="225" y="1068"/>
                  </a:lnTo>
                  <a:lnTo>
                    <a:pt x="281" y="1125"/>
                  </a:lnTo>
                  <a:lnTo>
                    <a:pt x="394" y="1181"/>
                  </a:lnTo>
                  <a:lnTo>
                    <a:pt x="506" y="1125"/>
                  </a:lnTo>
                  <a:lnTo>
                    <a:pt x="506" y="956"/>
                  </a:lnTo>
                  <a:lnTo>
                    <a:pt x="506" y="787"/>
                  </a:lnTo>
                  <a:lnTo>
                    <a:pt x="562" y="619"/>
                  </a:lnTo>
                  <a:lnTo>
                    <a:pt x="562" y="563"/>
                  </a:lnTo>
                  <a:lnTo>
                    <a:pt x="506" y="506"/>
                  </a:lnTo>
                  <a:lnTo>
                    <a:pt x="281" y="282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FA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9" name="Google Shape;21579;p41"/>
            <p:cNvSpPr/>
            <p:nvPr/>
          </p:nvSpPr>
          <p:spPr>
            <a:xfrm>
              <a:off x="822650" y="9191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C0BB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0" name="Google Shape;21580;p41"/>
            <p:cNvSpPr/>
            <p:nvPr/>
          </p:nvSpPr>
          <p:spPr>
            <a:xfrm>
              <a:off x="833900" y="9458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CA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1" name="Google Shape;21581;p41"/>
            <p:cNvSpPr/>
            <p:nvPr/>
          </p:nvSpPr>
          <p:spPr>
            <a:xfrm>
              <a:off x="814225" y="947200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113" y="113"/>
                  </a:moveTo>
                  <a:lnTo>
                    <a:pt x="113" y="11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3" y="113"/>
                  </a:lnTo>
                  <a:lnTo>
                    <a:pt x="113" y="113"/>
                  </a:lnTo>
                  <a:close/>
                </a:path>
              </a:pathLst>
            </a:custGeom>
            <a:solidFill>
              <a:srgbClr val="AFA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2" name="Google Shape;21582;p41"/>
            <p:cNvSpPr/>
            <p:nvPr/>
          </p:nvSpPr>
          <p:spPr>
            <a:xfrm>
              <a:off x="805800" y="1285825"/>
              <a:ext cx="84325" cy="52025"/>
            </a:xfrm>
            <a:custGeom>
              <a:avLst/>
              <a:gdLst/>
              <a:ahLst/>
              <a:cxnLst/>
              <a:rect l="l" t="t" r="r" b="b"/>
              <a:pathLst>
                <a:path w="3373" h="2081" extrusionOk="0">
                  <a:moveTo>
                    <a:pt x="1293" y="1181"/>
                  </a:moveTo>
                  <a:lnTo>
                    <a:pt x="1349" y="1350"/>
                  </a:lnTo>
                  <a:lnTo>
                    <a:pt x="1293" y="1294"/>
                  </a:lnTo>
                  <a:lnTo>
                    <a:pt x="1237" y="1181"/>
                  </a:lnTo>
                  <a:close/>
                  <a:moveTo>
                    <a:pt x="1743" y="1"/>
                  </a:moveTo>
                  <a:lnTo>
                    <a:pt x="1574" y="57"/>
                  </a:lnTo>
                  <a:lnTo>
                    <a:pt x="1630" y="113"/>
                  </a:lnTo>
                  <a:lnTo>
                    <a:pt x="1686" y="113"/>
                  </a:lnTo>
                  <a:lnTo>
                    <a:pt x="1743" y="170"/>
                  </a:lnTo>
                  <a:lnTo>
                    <a:pt x="1799" y="226"/>
                  </a:lnTo>
                  <a:lnTo>
                    <a:pt x="1405" y="226"/>
                  </a:lnTo>
                  <a:lnTo>
                    <a:pt x="1405" y="338"/>
                  </a:lnTo>
                  <a:lnTo>
                    <a:pt x="1405" y="394"/>
                  </a:lnTo>
                  <a:lnTo>
                    <a:pt x="1349" y="451"/>
                  </a:lnTo>
                  <a:lnTo>
                    <a:pt x="956" y="338"/>
                  </a:lnTo>
                  <a:lnTo>
                    <a:pt x="843" y="451"/>
                  </a:lnTo>
                  <a:lnTo>
                    <a:pt x="787" y="507"/>
                  </a:lnTo>
                  <a:lnTo>
                    <a:pt x="675" y="563"/>
                  </a:lnTo>
                  <a:lnTo>
                    <a:pt x="731" y="507"/>
                  </a:lnTo>
                  <a:lnTo>
                    <a:pt x="675" y="451"/>
                  </a:lnTo>
                  <a:lnTo>
                    <a:pt x="618" y="394"/>
                  </a:lnTo>
                  <a:lnTo>
                    <a:pt x="450" y="507"/>
                  </a:lnTo>
                  <a:lnTo>
                    <a:pt x="281" y="619"/>
                  </a:lnTo>
                  <a:lnTo>
                    <a:pt x="113" y="732"/>
                  </a:lnTo>
                  <a:lnTo>
                    <a:pt x="0" y="900"/>
                  </a:lnTo>
                  <a:lnTo>
                    <a:pt x="0" y="1181"/>
                  </a:lnTo>
                  <a:lnTo>
                    <a:pt x="56" y="1350"/>
                  </a:lnTo>
                  <a:lnTo>
                    <a:pt x="0" y="1462"/>
                  </a:lnTo>
                  <a:lnTo>
                    <a:pt x="0" y="1575"/>
                  </a:lnTo>
                  <a:lnTo>
                    <a:pt x="0" y="1687"/>
                  </a:lnTo>
                  <a:lnTo>
                    <a:pt x="113" y="1743"/>
                  </a:lnTo>
                  <a:lnTo>
                    <a:pt x="169" y="1800"/>
                  </a:lnTo>
                  <a:lnTo>
                    <a:pt x="281" y="1743"/>
                  </a:lnTo>
                  <a:lnTo>
                    <a:pt x="450" y="1631"/>
                  </a:lnTo>
                  <a:lnTo>
                    <a:pt x="506" y="1687"/>
                  </a:lnTo>
                  <a:lnTo>
                    <a:pt x="562" y="1743"/>
                  </a:lnTo>
                  <a:lnTo>
                    <a:pt x="562" y="1856"/>
                  </a:lnTo>
                  <a:lnTo>
                    <a:pt x="618" y="1968"/>
                  </a:lnTo>
                  <a:lnTo>
                    <a:pt x="731" y="2024"/>
                  </a:lnTo>
                  <a:lnTo>
                    <a:pt x="843" y="2024"/>
                  </a:lnTo>
                  <a:lnTo>
                    <a:pt x="843" y="1912"/>
                  </a:lnTo>
                  <a:lnTo>
                    <a:pt x="899" y="1800"/>
                  </a:lnTo>
                  <a:lnTo>
                    <a:pt x="1012" y="1800"/>
                  </a:lnTo>
                  <a:lnTo>
                    <a:pt x="1068" y="1575"/>
                  </a:lnTo>
                  <a:lnTo>
                    <a:pt x="1012" y="1519"/>
                  </a:lnTo>
                  <a:lnTo>
                    <a:pt x="956" y="1406"/>
                  </a:lnTo>
                  <a:lnTo>
                    <a:pt x="1124" y="1575"/>
                  </a:lnTo>
                  <a:lnTo>
                    <a:pt x="1180" y="1631"/>
                  </a:lnTo>
                  <a:lnTo>
                    <a:pt x="1293" y="1575"/>
                  </a:lnTo>
                  <a:lnTo>
                    <a:pt x="1405" y="1519"/>
                  </a:lnTo>
                  <a:lnTo>
                    <a:pt x="1518" y="1462"/>
                  </a:lnTo>
                  <a:lnTo>
                    <a:pt x="1574" y="1519"/>
                  </a:lnTo>
                  <a:lnTo>
                    <a:pt x="1630" y="1575"/>
                  </a:lnTo>
                  <a:lnTo>
                    <a:pt x="1630" y="1631"/>
                  </a:lnTo>
                  <a:lnTo>
                    <a:pt x="1574" y="1800"/>
                  </a:lnTo>
                  <a:lnTo>
                    <a:pt x="1630" y="1912"/>
                  </a:lnTo>
                  <a:lnTo>
                    <a:pt x="1686" y="1968"/>
                  </a:lnTo>
                  <a:lnTo>
                    <a:pt x="1855" y="1968"/>
                  </a:lnTo>
                  <a:lnTo>
                    <a:pt x="2024" y="1912"/>
                  </a:lnTo>
                  <a:lnTo>
                    <a:pt x="2080" y="1968"/>
                  </a:lnTo>
                  <a:lnTo>
                    <a:pt x="2136" y="2081"/>
                  </a:lnTo>
                  <a:lnTo>
                    <a:pt x="2361" y="2081"/>
                  </a:lnTo>
                  <a:lnTo>
                    <a:pt x="2417" y="1968"/>
                  </a:lnTo>
                  <a:lnTo>
                    <a:pt x="2473" y="1856"/>
                  </a:lnTo>
                  <a:lnTo>
                    <a:pt x="2529" y="1856"/>
                  </a:lnTo>
                  <a:lnTo>
                    <a:pt x="2698" y="1743"/>
                  </a:lnTo>
                  <a:lnTo>
                    <a:pt x="2754" y="1631"/>
                  </a:lnTo>
                  <a:lnTo>
                    <a:pt x="2754" y="1519"/>
                  </a:lnTo>
                  <a:lnTo>
                    <a:pt x="2586" y="1406"/>
                  </a:lnTo>
                  <a:lnTo>
                    <a:pt x="2529" y="1350"/>
                  </a:lnTo>
                  <a:lnTo>
                    <a:pt x="2586" y="1294"/>
                  </a:lnTo>
                  <a:lnTo>
                    <a:pt x="2867" y="1181"/>
                  </a:lnTo>
                  <a:lnTo>
                    <a:pt x="3035" y="1238"/>
                  </a:lnTo>
                  <a:lnTo>
                    <a:pt x="3204" y="1294"/>
                  </a:lnTo>
                  <a:lnTo>
                    <a:pt x="3260" y="1294"/>
                  </a:lnTo>
                  <a:lnTo>
                    <a:pt x="3372" y="1350"/>
                  </a:lnTo>
                  <a:lnTo>
                    <a:pt x="3372" y="1238"/>
                  </a:lnTo>
                  <a:lnTo>
                    <a:pt x="3316" y="1181"/>
                  </a:lnTo>
                  <a:lnTo>
                    <a:pt x="3091" y="1013"/>
                  </a:lnTo>
                  <a:lnTo>
                    <a:pt x="2979" y="844"/>
                  </a:lnTo>
                  <a:lnTo>
                    <a:pt x="2810" y="732"/>
                  </a:lnTo>
                  <a:lnTo>
                    <a:pt x="2698" y="619"/>
                  </a:lnTo>
                  <a:lnTo>
                    <a:pt x="2361" y="563"/>
                  </a:lnTo>
                  <a:lnTo>
                    <a:pt x="2529" y="451"/>
                  </a:lnTo>
                  <a:lnTo>
                    <a:pt x="2586" y="394"/>
                  </a:lnTo>
                  <a:lnTo>
                    <a:pt x="2642" y="338"/>
                  </a:lnTo>
                  <a:lnTo>
                    <a:pt x="2642" y="282"/>
                  </a:lnTo>
                  <a:lnTo>
                    <a:pt x="2529" y="226"/>
                  </a:lnTo>
                  <a:lnTo>
                    <a:pt x="2361" y="394"/>
                  </a:lnTo>
                  <a:lnTo>
                    <a:pt x="2305" y="338"/>
                  </a:lnTo>
                  <a:lnTo>
                    <a:pt x="2248" y="282"/>
                  </a:lnTo>
                  <a:lnTo>
                    <a:pt x="2080" y="170"/>
                  </a:lnTo>
                  <a:lnTo>
                    <a:pt x="1855" y="1"/>
                  </a:lnTo>
                  <a:close/>
                </a:path>
              </a:pathLst>
            </a:custGeom>
            <a:solidFill>
              <a:srgbClr val="8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3" name="Google Shape;21583;p41"/>
            <p:cNvSpPr/>
            <p:nvPr/>
          </p:nvSpPr>
          <p:spPr>
            <a:xfrm>
              <a:off x="864800" y="1284425"/>
              <a:ext cx="9875" cy="9875"/>
            </a:xfrm>
            <a:custGeom>
              <a:avLst/>
              <a:gdLst/>
              <a:ahLst/>
              <a:cxnLst/>
              <a:rect l="l" t="t" r="r" b="b"/>
              <a:pathLst>
                <a:path w="395" h="395" extrusionOk="0">
                  <a:moveTo>
                    <a:pt x="113" y="1"/>
                  </a:moveTo>
                  <a:lnTo>
                    <a:pt x="1" y="57"/>
                  </a:lnTo>
                  <a:lnTo>
                    <a:pt x="1" y="169"/>
                  </a:lnTo>
                  <a:lnTo>
                    <a:pt x="169" y="282"/>
                  </a:lnTo>
                  <a:lnTo>
                    <a:pt x="282" y="394"/>
                  </a:lnTo>
                  <a:lnTo>
                    <a:pt x="338" y="338"/>
                  </a:lnTo>
                  <a:lnTo>
                    <a:pt x="394" y="338"/>
                  </a:lnTo>
                  <a:lnTo>
                    <a:pt x="338" y="282"/>
                  </a:lnTo>
                  <a:lnTo>
                    <a:pt x="282" y="1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A4A0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4" name="Google Shape;21584;p41"/>
            <p:cNvSpPr/>
            <p:nvPr/>
          </p:nvSpPr>
          <p:spPr>
            <a:xfrm>
              <a:off x="888700" y="13153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57"/>
                  </a:moveTo>
                  <a:lnTo>
                    <a:pt x="56" y="57"/>
                  </a:lnTo>
                  <a:lnTo>
                    <a:pt x="0" y="0"/>
                  </a:lnTo>
                  <a:lnTo>
                    <a:pt x="0" y="0"/>
                  </a:lnTo>
                  <a:lnTo>
                    <a:pt x="56" y="57"/>
                  </a:lnTo>
                  <a:lnTo>
                    <a:pt x="56" y="57"/>
                  </a:lnTo>
                  <a:close/>
                </a:path>
              </a:pathLst>
            </a:custGeom>
            <a:solidFill>
              <a:srgbClr val="9390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5" name="Google Shape;21585;p41"/>
            <p:cNvSpPr/>
            <p:nvPr/>
          </p:nvSpPr>
          <p:spPr>
            <a:xfrm>
              <a:off x="749575" y="900825"/>
              <a:ext cx="14075" cy="19700"/>
            </a:xfrm>
            <a:custGeom>
              <a:avLst/>
              <a:gdLst/>
              <a:ahLst/>
              <a:cxnLst/>
              <a:rect l="l" t="t" r="r" b="b"/>
              <a:pathLst>
                <a:path w="563" h="788" extrusionOk="0">
                  <a:moveTo>
                    <a:pt x="170" y="1"/>
                  </a:moveTo>
                  <a:lnTo>
                    <a:pt x="113" y="57"/>
                  </a:lnTo>
                  <a:lnTo>
                    <a:pt x="57" y="225"/>
                  </a:lnTo>
                  <a:lnTo>
                    <a:pt x="1" y="450"/>
                  </a:lnTo>
                  <a:lnTo>
                    <a:pt x="1" y="675"/>
                  </a:lnTo>
                  <a:lnTo>
                    <a:pt x="1" y="788"/>
                  </a:lnTo>
                  <a:lnTo>
                    <a:pt x="57" y="731"/>
                  </a:lnTo>
                  <a:lnTo>
                    <a:pt x="226" y="731"/>
                  </a:lnTo>
                  <a:lnTo>
                    <a:pt x="338" y="788"/>
                  </a:lnTo>
                  <a:lnTo>
                    <a:pt x="507" y="731"/>
                  </a:lnTo>
                  <a:lnTo>
                    <a:pt x="563" y="619"/>
                  </a:lnTo>
                  <a:lnTo>
                    <a:pt x="563" y="506"/>
                  </a:lnTo>
                  <a:lnTo>
                    <a:pt x="451" y="450"/>
                  </a:lnTo>
                  <a:lnTo>
                    <a:pt x="451" y="394"/>
                  </a:lnTo>
                  <a:lnTo>
                    <a:pt x="394" y="169"/>
                  </a:lnTo>
                  <a:lnTo>
                    <a:pt x="338" y="57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9B9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6" name="Google Shape;21586;p41"/>
            <p:cNvSpPr/>
            <p:nvPr/>
          </p:nvSpPr>
          <p:spPr>
            <a:xfrm>
              <a:off x="683550" y="1108800"/>
              <a:ext cx="63250" cy="116650"/>
            </a:xfrm>
            <a:custGeom>
              <a:avLst/>
              <a:gdLst/>
              <a:ahLst/>
              <a:cxnLst/>
              <a:rect l="l" t="t" r="r" b="b"/>
              <a:pathLst>
                <a:path w="2530" h="4666" extrusionOk="0">
                  <a:moveTo>
                    <a:pt x="506" y="0"/>
                  </a:moveTo>
                  <a:lnTo>
                    <a:pt x="394" y="56"/>
                  </a:lnTo>
                  <a:lnTo>
                    <a:pt x="394" y="112"/>
                  </a:lnTo>
                  <a:lnTo>
                    <a:pt x="450" y="169"/>
                  </a:lnTo>
                  <a:lnTo>
                    <a:pt x="506" y="225"/>
                  </a:lnTo>
                  <a:lnTo>
                    <a:pt x="562" y="281"/>
                  </a:lnTo>
                  <a:lnTo>
                    <a:pt x="562" y="394"/>
                  </a:lnTo>
                  <a:lnTo>
                    <a:pt x="506" y="450"/>
                  </a:lnTo>
                  <a:lnTo>
                    <a:pt x="450" y="562"/>
                  </a:lnTo>
                  <a:lnTo>
                    <a:pt x="450" y="731"/>
                  </a:lnTo>
                  <a:lnTo>
                    <a:pt x="394" y="787"/>
                  </a:lnTo>
                  <a:lnTo>
                    <a:pt x="337" y="843"/>
                  </a:lnTo>
                  <a:lnTo>
                    <a:pt x="225" y="899"/>
                  </a:lnTo>
                  <a:lnTo>
                    <a:pt x="281" y="956"/>
                  </a:lnTo>
                  <a:lnTo>
                    <a:pt x="394" y="1012"/>
                  </a:lnTo>
                  <a:lnTo>
                    <a:pt x="337" y="1068"/>
                  </a:lnTo>
                  <a:lnTo>
                    <a:pt x="281" y="1068"/>
                  </a:lnTo>
                  <a:lnTo>
                    <a:pt x="169" y="1124"/>
                  </a:lnTo>
                  <a:lnTo>
                    <a:pt x="113" y="1180"/>
                  </a:lnTo>
                  <a:lnTo>
                    <a:pt x="113" y="1237"/>
                  </a:lnTo>
                  <a:lnTo>
                    <a:pt x="113" y="1293"/>
                  </a:lnTo>
                  <a:lnTo>
                    <a:pt x="0" y="1349"/>
                  </a:lnTo>
                  <a:lnTo>
                    <a:pt x="0" y="1461"/>
                  </a:lnTo>
                  <a:lnTo>
                    <a:pt x="0" y="1574"/>
                  </a:lnTo>
                  <a:lnTo>
                    <a:pt x="56" y="1630"/>
                  </a:lnTo>
                  <a:lnTo>
                    <a:pt x="56" y="1686"/>
                  </a:lnTo>
                  <a:lnTo>
                    <a:pt x="56" y="1742"/>
                  </a:lnTo>
                  <a:lnTo>
                    <a:pt x="113" y="1799"/>
                  </a:lnTo>
                  <a:lnTo>
                    <a:pt x="169" y="1799"/>
                  </a:lnTo>
                  <a:lnTo>
                    <a:pt x="281" y="1742"/>
                  </a:lnTo>
                  <a:lnTo>
                    <a:pt x="337" y="1686"/>
                  </a:lnTo>
                  <a:lnTo>
                    <a:pt x="337" y="1574"/>
                  </a:lnTo>
                  <a:lnTo>
                    <a:pt x="337" y="1518"/>
                  </a:lnTo>
                  <a:lnTo>
                    <a:pt x="394" y="1574"/>
                  </a:lnTo>
                  <a:lnTo>
                    <a:pt x="281" y="1799"/>
                  </a:lnTo>
                  <a:lnTo>
                    <a:pt x="225" y="2023"/>
                  </a:lnTo>
                  <a:lnTo>
                    <a:pt x="225" y="2248"/>
                  </a:lnTo>
                  <a:lnTo>
                    <a:pt x="225" y="2473"/>
                  </a:lnTo>
                  <a:lnTo>
                    <a:pt x="337" y="2586"/>
                  </a:lnTo>
                  <a:lnTo>
                    <a:pt x="450" y="2642"/>
                  </a:lnTo>
                  <a:lnTo>
                    <a:pt x="337" y="2698"/>
                  </a:lnTo>
                  <a:lnTo>
                    <a:pt x="281" y="2698"/>
                  </a:lnTo>
                  <a:lnTo>
                    <a:pt x="281" y="2754"/>
                  </a:lnTo>
                  <a:lnTo>
                    <a:pt x="281" y="2867"/>
                  </a:lnTo>
                  <a:lnTo>
                    <a:pt x="394" y="2923"/>
                  </a:lnTo>
                  <a:lnTo>
                    <a:pt x="562" y="2979"/>
                  </a:lnTo>
                  <a:lnTo>
                    <a:pt x="562" y="3035"/>
                  </a:lnTo>
                  <a:lnTo>
                    <a:pt x="506" y="2979"/>
                  </a:lnTo>
                  <a:lnTo>
                    <a:pt x="337" y="3091"/>
                  </a:lnTo>
                  <a:lnTo>
                    <a:pt x="281" y="3204"/>
                  </a:lnTo>
                  <a:lnTo>
                    <a:pt x="394" y="3316"/>
                  </a:lnTo>
                  <a:lnTo>
                    <a:pt x="562" y="3485"/>
                  </a:lnTo>
                  <a:lnTo>
                    <a:pt x="675" y="3541"/>
                  </a:lnTo>
                  <a:lnTo>
                    <a:pt x="843" y="3653"/>
                  </a:lnTo>
                  <a:lnTo>
                    <a:pt x="1012" y="3710"/>
                  </a:lnTo>
                  <a:lnTo>
                    <a:pt x="1124" y="3653"/>
                  </a:lnTo>
                  <a:lnTo>
                    <a:pt x="1293" y="3541"/>
                  </a:lnTo>
                  <a:lnTo>
                    <a:pt x="1237" y="3653"/>
                  </a:lnTo>
                  <a:lnTo>
                    <a:pt x="1124" y="3766"/>
                  </a:lnTo>
                  <a:lnTo>
                    <a:pt x="1068" y="3878"/>
                  </a:lnTo>
                  <a:lnTo>
                    <a:pt x="1012" y="3991"/>
                  </a:lnTo>
                  <a:lnTo>
                    <a:pt x="1124" y="4103"/>
                  </a:lnTo>
                  <a:lnTo>
                    <a:pt x="1124" y="4215"/>
                  </a:lnTo>
                  <a:lnTo>
                    <a:pt x="1068" y="4328"/>
                  </a:lnTo>
                  <a:lnTo>
                    <a:pt x="956" y="4384"/>
                  </a:lnTo>
                  <a:lnTo>
                    <a:pt x="956" y="4553"/>
                  </a:lnTo>
                  <a:lnTo>
                    <a:pt x="956" y="4609"/>
                  </a:lnTo>
                  <a:lnTo>
                    <a:pt x="1068" y="4665"/>
                  </a:lnTo>
                  <a:lnTo>
                    <a:pt x="1181" y="4609"/>
                  </a:lnTo>
                  <a:lnTo>
                    <a:pt x="1462" y="4553"/>
                  </a:lnTo>
                  <a:lnTo>
                    <a:pt x="1686" y="4384"/>
                  </a:lnTo>
                  <a:lnTo>
                    <a:pt x="1855" y="4215"/>
                  </a:lnTo>
                  <a:lnTo>
                    <a:pt x="1967" y="4159"/>
                  </a:lnTo>
                  <a:lnTo>
                    <a:pt x="2136" y="4215"/>
                  </a:lnTo>
                  <a:lnTo>
                    <a:pt x="2192" y="4159"/>
                  </a:lnTo>
                  <a:lnTo>
                    <a:pt x="2248" y="4103"/>
                  </a:lnTo>
                  <a:lnTo>
                    <a:pt x="2417" y="4103"/>
                  </a:lnTo>
                  <a:lnTo>
                    <a:pt x="2473" y="4047"/>
                  </a:lnTo>
                  <a:lnTo>
                    <a:pt x="2529" y="3934"/>
                  </a:lnTo>
                  <a:lnTo>
                    <a:pt x="2473" y="3822"/>
                  </a:lnTo>
                  <a:lnTo>
                    <a:pt x="2417" y="3710"/>
                  </a:lnTo>
                  <a:lnTo>
                    <a:pt x="2305" y="3485"/>
                  </a:lnTo>
                  <a:lnTo>
                    <a:pt x="2248" y="3316"/>
                  </a:lnTo>
                  <a:lnTo>
                    <a:pt x="2136" y="3260"/>
                  </a:lnTo>
                  <a:lnTo>
                    <a:pt x="2024" y="3260"/>
                  </a:lnTo>
                  <a:lnTo>
                    <a:pt x="1855" y="3372"/>
                  </a:lnTo>
                  <a:lnTo>
                    <a:pt x="2080" y="3204"/>
                  </a:lnTo>
                  <a:lnTo>
                    <a:pt x="2192" y="2979"/>
                  </a:lnTo>
                  <a:lnTo>
                    <a:pt x="2136" y="2754"/>
                  </a:lnTo>
                  <a:lnTo>
                    <a:pt x="2080" y="2698"/>
                  </a:lnTo>
                  <a:lnTo>
                    <a:pt x="2024" y="2642"/>
                  </a:lnTo>
                  <a:lnTo>
                    <a:pt x="1855" y="2586"/>
                  </a:lnTo>
                  <a:lnTo>
                    <a:pt x="1574" y="2529"/>
                  </a:lnTo>
                  <a:lnTo>
                    <a:pt x="1462" y="2473"/>
                  </a:lnTo>
                  <a:lnTo>
                    <a:pt x="1462" y="2305"/>
                  </a:lnTo>
                  <a:lnTo>
                    <a:pt x="1574" y="2023"/>
                  </a:lnTo>
                  <a:lnTo>
                    <a:pt x="1630" y="1911"/>
                  </a:lnTo>
                  <a:lnTo>
                    <a:pt x="1574" y="1855"/>
                  </a:lnTo>
                  <a:lnTo>
                    <a:pt x="1518" y="1799"/>
                  </a:lnTo>
                  <a:lnTo>
                    <a:pt x="1349" y="1686"/>
                  </a:lnTo>
                  <a:lnTo>
                    <a:pt x="1237" y="1686"/>
                  </a:lnTo>
                  <a:lnTo>
                    <a:pt x="1124" y="1799"/>
                  </a:lnTo>
                  <a:lnTo>
                    <a:pt x="1068" y="1855"/>
                  </a:lnTo>
                  <a:lnTo>
                    <a:pt x="956" y="1686"/>
                  </a:lnTo>
                  <a:lnTo>
                    <a:pt x="956" y="1518"/>
                  </a:lnTo>
                  <a:lnTo>
                    <a:pt x="956" y="1349"/>
                  </a:lnTo>
                  <a:lnTo>
                    <a:pt x="956" y="1237"/>
                  </a:lnTo>
                  <a:lnTo>
                    <a:pt x="900" y="1124"/>
                  </a:lnTo>
                  <a:lnTo>
                    <a:pt x="787" y="1124"/>
                  </a:lnTo>
                  <a:lnTo>
                    <a:pt x="675" y="1180"/>
                  </a:lnTo>
                  <a:lnTo>
                    <a:pt x="618" y="1237"/>
                  </a:lnTo>
                  <a:lnTo>
                    <a:pt x="562" y="1293"/>
                  </a:lnTo>
                  <a:lnTo>
                    <a:pt x="675" y="1012"/>
                  </a:lnTo>
                  <a:lnTo>
                    <a:pt x="843" y="787"/>
                  </a:lnTo>
                  <a:lnTo>
                    <a:pt x="1012" y="562"/>
                  </a:lnTo>
                  <a:lnTo>
                    <a:pt x="1181" y="337"/>
                  </a:lnTo>
                  <a:lnTo>
                    <a:pt x="1124" y="281"/>
                  </a:lnTo>
                  <a:lnTo>
                    <a:pt x="1124" y="225"/>
                  </a:lnTo>
                  <a:lnTo>
                    <a:pt x="1012" y="225"/>
                  </a:lnTo>
                  <a:lnTo>
                    <a:pt x="956" y="169"/>
                  </a:lnTo>
                  <a:lnTo>
                    <a:pt x="900" y="11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989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7" name="Google Shape;21587;p41"/>
            <p:cNvSpPr/>
            <p:nvPr/>
          </p:nvSpPr>
          <p:spPr>
            <a:xfrm>
              <a:off x="677925" y="992175"/>
              <a:ext cx="32350" cy="82925"/>
            </a:xfrm>
            <a:custGeom>
              <a:avLst/>
              <a:gdLst/>
              <a:ahLst/>
              <a:cxnLst/>
              <a:rect l="l" t="t" r="r" b="b"/>
              <a:pathLst>
                <a:path w="1294" h="3317" extrusionOk="0">
                  <a:moveTo>
                    <a:pt x="506" y="0"/>
                  </a:moveTo>
                  <a:lnTo>
                    <a:pt x="450" y="112"/>
                  </a:lnTo>
                  <a:lnTo>
                    <a:pt x="394" y="169"/>
                  </a:lnTo>
                  <a:lnTo>
                    <a:pt x="281" y="169"/>
                  </a:lnTo>
                  <a:lnTo>
                    <a:pt x="225" y="225"/>
                  </a:lnTo>
                  <a:lnTo>
                    <a:pt x="169" y="281"/>
                  </a:lnTo>
                  <a:lnTo>
                    <a:pt x="169" y="393"/>
                  </a:lnTo>
                  <a:lnTo>
                    <a:pt x="338" y="393"/>
                  </a:lnTo>
                  <a:lnTo>
                    <a:pt x="394" y="337"/>
                  </a:lnTo>
                  <a:lnTo>
                    <a:pt x="394" y="393"/>
                  </a:lnTo>
                  <a:lnTo>
                    <a:pt x="338" y="393"/>
                  </a:lnTo>
                  <a:lnTo>
                    <a:pt x="169" y="506"/>
                  </a:lnTo>
                  <a:lnTo>
                    <a:pt x="113" y="618"/>
                  </a:lnTo>
                  <a:lnTo>
                    <a:pt x="169" y="674"/>
                  </a:lnTo>
                  <a:lnTo>
                    <a:pt x="169" y="787"/>
                  </a:lnTo>
                  <a:lnTo>
                    <a:pt x="225" y="899"/>
                  </a:lnTo>
                  <a:lnTo>
                    <a:pt x="281" y="1012"/>
                  </a:lnTo>
                  <a:lnTo>
                    <a:pt x="169" y="1068"/>
                  </a:lnTo>
                  <a:lnTo>
                    <a:pt x="113" y="1237"/>
                  </a:lnTo>
                  <a:lnTo>
                    <a:pt x="113" y="1293"/>
                  </a:lnTo>
                  <a:lnTo>
                    <a:pt x="57" y="1349"/>
                  </a:lnTo>
                  <a:lnTo>
                    <a:pt x="113" y="1461"/>
                  </a:lnTo>
                  <a:lnTo>
                    <a:pt x="57" y="1574"/>
                  </a:lnTo>
                  <a:lnTo>
                    <a:pt x="57" y="1742"/>
                  </a:lnTo>
                  <a:lnTo>
                    <a:pt x="225" y="1799"/>
                  </a:lnTo>
                  <a:lnTo>
                    <a:pt x="338" y="1855"/>
                  </a:lnTo>
                  <a:lnTo>
                    <a:pt x="338" y="1967"/>
                  </a:lnTo>
                  <a:lnTo>
                    <a:pt x="281" y="2080"/>
                  </a:lnTo>
                  <a:lnTo>
                    <a:pt x="225" y="2136"/>
                  </a:lnTo>
                  <a:lnTo>
                    <a:pt x="113" y="2304"/>
                  </a:lnTo>
                  <a:lnTo>
                    <a:pt x="57" y="2417"/>
                  </a:lnTo>
                  <a:lnTo>
                    <a:pt x="0" y="2754"/>
                  </a:lnTo>
                  <a:lnTo>
                    <a:pt x="0" y="3091"/>
                  </a:lnTo>
                  <a:lnTo>
                    <a:pt x="169" y="3091"/>
                  </a:lnTo>
                  <a:lnTo>
                    <a:pt x="281" y="3035"/>
                  </a:lnTo>
                  <a:lnTo>
                    <a:pt x="450" y="3035"/>
                  </a:lnTo>
                  <a:lnTo>
                    <a:pt x="562" y="3091"/>
                  </a:lnTo>
                  <a:lnTo>
                    <a:pt x="619" y="3148"/>
                  </a:lnTo>
                  <a:lnTo>
                    <a:pt x="787" y="3316"/>
                  </a:lnTo>
                  <a:lnTo>
                    <a:pt x="843" y="3316"/>
                  </a:lnTo>
                  <a:lnTo>
                    <a:pt x="900" y="3204"/>
                  </a:lnTo>
                  <a:lnTo>
                    <a:pt x="956" y="3035"/>
                  </a:lnTo>
                  <a:lnTo>
                    <a:pt x="1012" y="3035"/>
                  </a:lnTo>
                  <a:lnTo>
                    <a:pt x="1125" y="3091"/>
                  </a:lnTo>
                  <a:lnTo>
                    <a:pt x="1181" y="3091"/>
                  </a:lnTo>
                  <a:lnTo>
                    <a:pt x="1293" y="2979"/>
                  </a:lnTo>
                  <a:lnTo>
                    <a:pt x="1293" y="2810"/>
                  </a:lnTo>
                  <a:lnTo>
                    <a:pt x="1293" y="2642"/>
                  </a:lnTo>
                  <a:lnTo>
                    <a:pt x="1237" y="2473"/>
                  </a:lnTo>
                  <a:lnTo>
                    <a:pt x="1125" y="2361"/>
                  </a:lnTo>
                  <a:lnTo>
                    <a:pt x="1125" y="2248"/>
                  </a:lnTo>
                  <a:lnTo>
                    <a:pt x="1181" y="2136"/>
                  </a:lnTo>
                  <a:lnTo>
                    <a:pt x="1181" y="2080"/>
                  </a:lnTo>
                  <a:lnTo>
                    <a:pt x="1125" y="2023"/>
                  </a:lnTo>
                  <a:lnTo>
                    <a:pt x="1012" y="1967"/>
                  </a:lnTo>
                  <a:lnTo>
                    <a:pt x="956" y="1911"/>
                  </a:lnTo>
                  <a:lnTo>
                    <a:pt x="956" y="1742"/>
                  </a:lnTo>
                  <a:lnTo>
                    <a:pt x="900" y="1630"/>
                  </a:lnTo>
                  <a:lnTo>
                    <a:pt x="843" y="1574"/>
                  </a:lnTo>
                  <a:lnTo>
                    <a:pt x="843" y="1518"/>
                  </a:lnTo>
                  <a:lnTo>
                    <a:pt x="900" y="1461"/>
                  </a:lnTo>
                  <a:lnTo>
                    <a:pt x="900" y="1349"/>
                  </a:lnTo>
                  <a:lnTo>
                    <a:pt x="1012" y="843"/>
                  </a:lnTo>
                  <a:lnTo>
                    <a:pt x="1068" y="787"/>
                  </a:lnTo>
                  <a:lnTo>
                    <a:pt x="1125" y="731"/>
                  </a:lnTo>
                  <a:lnTo>
                    <a:pt x="1125" y="674"/>
                  </a:lnTo>
                  <a:lnTo>
                    <a:pt x="1068" y="562"/>
                  </a:lnTo>
                  <a:lnTo>
                    <a:pt x="1012" y="506"/>
                  </a:lnTo>
                  <a:lnTo>
                    <a:pt x="1012" y="393"/>
                  </a:lnTo>
                  <a:lnTo>
                    <a:pt x="1012" y="337"/>
                  </a:lnTo>
                  <a:lnTo>
                    <a:pt x="1012" y="225"/>
                  </a:lnTo>
                  <a:lnTo>
                    <a:pt x="900" y="169"/>
                  </a:lnTo>
                  <a:lnTo>
                    <a:pt x="787" y="112"/>
                  </a:lnTo>
                  <a:lnTo>
                    <a:pt x="675" y="5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9B8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8" name="Google Shape;21588;p41"/>
            <p:cNvSpPr/>
            <p:nvPr/>
          </p:nvSpPr>
          <p:spPr>
            <a:xfrm>
              <a:off x="676525" y="1065225"/>
              <a:ext cx="28125" cy="54825"/>
            </a:xfrm>
            <a:custGeom>
              <a:avLst/>
              <a:gdLst/>
              <a:ahLst/>
              <a:cxnLst/>
              <a:rect l="l" t="t" r="r" b="b"/>
              <a:pathLst>
                <a:path w="1125" h="2193" extrusionOk="0">
                  <a:moveTo>
                    <a:pt x="618" y="1"/>
                  </a:moveTo>
                  <a:lnTo>
                    <a:pt x="337" y="57"/>
                  </a:lnTo>
                  <a:lnTo>
                    <a:pt x="169" y="57"/>
                  </a:lnTo>
                  <a:lnTo>
                    <a:pt x="56" y="169"/>
                  </a:lnTo>
                  <a:lnTo>
                    <a:pt x="0" y="1181"/>
                  </a:lnTo>
                  <a:lnTo>
                    <a:pt x="0" y="1350"/>
                  </a:lnTo>
                  <a:lnTo>
                    <a:pt x="0" y="1462"/>
                  </a:lnTo>
                  <a:lnTo>
                    <a:pt x="169" y="1462"/>
                  </a:lnTo>
                  <a:lnTo>
                    <a:pt x="281" y="1350"/>
                  </a:lnTo>
                  <a:lnTo>
                    <a:pt x="394" y="1237"/>
                  </a:lnTo>
                  <a:lnTo>
                    <a:pt x="506" y="1125"/>
                  </a:lnTo>
                  <a:lnTo>
                    <a:pt x="562" y="1125"/>
                  </a:lnTo>
                  <a:lnTo>
                    <a:pt x="618" y="1181"/>
                  </a:lnTo>
                  <a:lnTo>
                    <a:pt x="618" y="1237"/>
                  </a:lnTo>
                  <a:lnTo>
                    <a:pt x="450" y="1462"/>
                  </a:lnTo>
                  <a:lnTo>
                    <a:pt x="394" y="1574"/>
                  </a:lnTo>
                  <a:lnTo>
                    <a:pt x="394" y="1687"/>
                  </a:lnTo>
                  <a:lnTo>
                    <a:pt x="394" y="1743"/>
                  </a:lnTo>
                  <a:lnTo>
                    <a:pt x="337" y="1743"/>
                  </a:lnTo>
                  <a:lnTo>
                    <a:pt x="281" y="1687"/>
                  </a:lnTo>
                  <a:lnTo>
                    <a:pt x="225" y="1687"/>
                  </a:lnTo>
                  <a:lnTo>
                    <a:pt x="225" y="1743"/>
                  </a:lnTo>
                  <a:lnTo>
                    <a:pt x="225" y="1855"/>
                  </a:lnTo>
                  <a:lnTo>
                    <a:pt x="225" y="1912"/>
                  </a:lnTo>
                  <a:lnTo>
                    <a:pt x="281" y="1968"/>
                  </a:lnTo>
                  <a:lnTo>
                    <a:pt x="394" y="2024"/>
                  </a:lnTo>
                  <a:lnTo>
                    <a:pt x="450" y="2137"/>
                  </a:lnTo>
                  <a:lnTo>
                    <a:pt x="506" y="2193"/>
                  </a:lnTo>
                  <a:lnTo>
                    <a:pt x="562" y="2193"/>
                  </a:lnTo>
                  <a:lnTo>
                    <a:pt x="618" y="2137"/>
                  </a:lnTo>
                  <a:lnTo>
                    <a:pt x="675" y="2024"/>
                  </a:lnTo>
                  <a:lnTo>
                    <a:pt x="843" y="2024"/>
                  </a:lnTo>
                  <a:lnTo>
                    <a:pt x="787" y="1912"/>
                  </a:lnTo>
                  <a:lnTo>
                    <a:pt x="731" y="1855"/>
                  </a:lnTo>
                  <a:lnTo>
                    <a:pt x="787" y="1799"/>
                  </a:lnTo>
                  <a:lnTo>
                    <a:pt x="843" y="1799"/>
                  </a:lnTo>
                  <a:lnTo>
                    <a:pt x="956" y="1855"/>
                  </a:lnTo>
                  <a:lnTo>
                    <a:pt x="1068" y="1799"/>
                  </a:lnTo>
                  <a:lnTo>
                    <a:pt x="1124" y="1687"/>
                  </a:lnTo>
                  <a:lnTo>
                    <a:pt x="1124" y="1518"/>
                  </a:lnTo>
                  <a:lnTo>
                    <a:pt x="1124" y="1181"/>
                  </a:lnTo>
                  <a:lnTo>
                    <a:pt x="1124" y="1012"/>
                  </a:lnTo>
                  <a:lnTo>
                    <a:pt x="1124" y="844"/>
                  </a:lnTo>
                  <a:lnTo>
                    <a:pt x="1068" y="675"/>
                  </a:lnTo>
                  <a:lnTo>
                    <a:pt x="956" y="563"/>
                  </a:lnTo>
                  <a:lnTo>
                    <a:pt x="843" y="507"/>
                  </a:lnTo>
                  <a:lnTo>
                    <a:pt x="731" y="563"/>
                  </a:lnTo>
                  <a:lnTo>
                    <a:pt x="618" y="619"/>
                  </a:lnTo>
                  <a:lnTo>
                    <a:pt x="506" y="675"/>
                  </a:lnTo>
                  <a:lnTo>
                    <a:pt x="450" y="675"/>
                  </a:lnTo>
                  <a:lnTo>
                    <a:pt x="506" y="507"/>
                  </a:lnTo>
                  <a:lnTo>
                    <a:pt x="562" y="338"/>
                  </a:lnTo>
                  <a:lnTo>
                    <a:pt x="562" y="282"/>
                  </a:lnTo>
                  <a:lnTo>
                    <a:pt x="618" y="226"/>
                  </a:lnTo>
                  <a:lnTo>
                    <a:pt x="675" y="169"/>
                  </a:lnTo>
                  <a:lnTo>
                    <a:pt x="731" y="57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9D9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9" name="Google Shape;21589;p41"/>
            <p:cNvSpPr/>
            <p:nvPr/>
          </p:nvSpPr>
          <p:spPr>
            <a:xfrm>
              <a:off x="680725" y="989350"/>
              <a:ext cx="9875" cy="19700"/>
            </a:xfrm>
            <a:custGeom>
              <a:avLst/>
              <a:gdLst/>
              <a:ahLst/>
              <a:cxnLst/>
              <a:rect l="l" t="t" r="r" b="b"/>
              <a:pathLst>
                <a:path w="395" h="788" extrusionOk="0">
                  <a:moveTo>
                    <a:pt x="338" y="1"/>
                  </a:moveTo>
                  <a:lnTo>
                    <a:pt x="169" y="113"/>
                  </a:lnTo>
                  <a:lnTo>
                    <a:pt x="113" y="225"/>
                  </a:lnTo>
                  <a:lnTo>
                    <a:pt x="1" y="394"/>
                  </a:lnTo>
                  <a:lnTo>
                    <a:pt x="1" y="506"/>
                  </a:lnTo>
                  <a:lnTo>
                    <a:pt x="1" y="675"/>
                  </a:lnTo>
                  <a:lnTo>
                    <a:pt x="57" y="787"/>
                  </a:lnTo>
                  <a:lnTo>
                    <a:pt x="57" y="731"/>
                  </a:lnTo>
                  <a:lnTo>
                    <a:pt x="113" y="619"/>
                  </a:lnTo>
                  <a:lnTo>
                    <a:pt x="226" y="506"/>
                  </a:lnTo>
                  <a:lnTo>
                    <a:pt x="169" y="506"/>
                  </a:lnTo>
                  <a:lnTo>
                    <a:pt x="113" y="450"/>
                  </a:lnTo>
                  <a:lnTo>
                    <a:pt x="113" y="394"/>
                  </a:lnTo>
                  <a:lnTo>
                    <a:pt x="169" y="338"/>
                  </a:lnTo>
                  <a:lnTo>
                    <a:pt x="394" y="338"/>
                  </a:lnTo>
                  <a:lnTo>
                    <a:pt x="394" y="282"/>
                  </a:lnTo>
                  <a:lnTo>
                    <a:pt x="394" y="169"/>
                  </a:lnTo>
                  <a:lnTo>
                    <a:pt x="338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9A90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0" name="Google Shape;21590;p41"/>
            <p:cNvSpPr/>
            <p:nvPr/>
          </p:nvSpPr>
          <p:spPr>
            <a:xfrm>
              <a:off x="679325" y="1009025"/>
              <a:ext cx="11275" cy="11275"/>
            </a:xfrm>
            <a:custGeom>
              <a:avLst/>
              <a:gdLst/>
              <a:ahLst/>
              <a:cxnLst/>
              <a:rect l="l" t="t" r="r" b="b"/>
              <a:pathLst>
                <a:path w="451" h="451" extrusionOk="0">
                  <a:moveTo>
                    <a:pt x="113" y="0"/>
                  </a:moveTo>
                  <a:lnTo>
                    <a:pt x="57" y="113"/>
                  </a:lnTo>
                  <a:lnTo>
                    <a:pt x="1" y="282"/>
                  </a:lnTo>
                  <a:lnTo>
                    <a:pt x="57" y="338"/>
                  </a:lnTo>
                  <a:lnTo>
                    <a:pt x="57" y="394"/>
                  </a:lnTo>
                  <a:lnTo>
                    <a:pt x="113" y="450"/>
                  </a:lnTo>
                  <a:lnTo>
                    <a:pt x="225" y="394"/>
                  </a:lnTo>
                  <a:lnTo>
                    <a:pt x="338" y="450"/>
                  </a:lnTo>
                  <a:lnTo>
                    <a:pt x="394" y="450"/>
                  </a:lnTo>
                  <a:lnTo>
                    <a:pt x="450" y="394"/>
                  </a:lnTo>
                  <a:lnTo>
                    <a:pt x="394" y="338"/>
                  </a:lnTo>
                  <a:lnTo>
                    <a:pt x="225" y="22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A90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1" name="Google Shape;21591;p41"/>
            <p:cNvSpPr/>
            <p:nvPr/>
          </p:nvSpPr>
          <p:spPr>
            <a:xfrm>
              <a:off x="679325" y="1018850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1" y="1"/>
                  </a:moveTo>
                  <a:lnTo>
                    <a:pt x="1" y="282"/>
                  </a:lnTo>
                  <a:lnTo>
                    <a:pt x="113" y="226"/>
                  </a:lnTo>
                  <a:lnTo>
                    <a:pt x="169" y="170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A90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2" name="Google Shape;21592;p41"/>
            <p:cNvSpPr/>
            <p:nvPr/>
          </p:nvSpPr>
          <p:spPr>
            <a:xfrm>
              <a:off x="694775" y="1118625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3" y="1"/>
                  </a:moveTo>
                  <a:lnTo>
                    <a:pt x="57" y="57"/>
                  </a:lnTo>
                  <a:lnTo>
                    <a:pt x="1" y="169"/>
                  </a:lnTo>
                  <a:lnTo>
                    <a:pt x="113" y="169"/>
                  </a:lnTo>
                  <a:lnTo>
                    <a:pt x="226" y="113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D9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3" name="Google Shape;21593;p41"/>
            <p:cNvSpPr/>
            <p:nvPr/>
          </p:nvSpPr>
          <p:spPr>
            <a:xfrm>
              <a:off x="679325" y="1016050"/>
              <a:ext cx="2850" cy="4250"/>
            </a:xfrm>
            <a:custGeom>
              <a:avLst/>
              <a:gdLst/>
              <a:ahLst/>
              <a:cxnLst/>
              <a:rect l="l" t="t" r="r" b="b"/>
              <a:pathLst>
                <a:path w="114" h="170" extrusionOk="0">
                  <a:moveTo>
                    <a:pt x="1" y="1"/>
                  </a:moveTo>
                  <a:lnTo>
                    <a:pt x="1" y="113"/>
                  </a:lnTo>
                  <a:lnTo>
                    <a:pt x="113" y="169"/>
                  </a:lnTo>
                  <a:lnTo>
                    <a:pt x="113" y="169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B8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4" name="Google Shape;21594;p41"/>
            <p:cNvSpPr/>
            <p:nvPr/>
          </p:nvSpPr>
          <p:spPr>
            <a:xfrm>
              <a:off x="880275" y="11650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9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5" name="Google Shape;21595;p41"/>
            <p:cNvSpPr/>
            <p:nvPr/>
          </p:nvSpPr>
          <p:spPr>
            <a:xfrm>
              <a:off x="898525" y="1174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9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6" name="Google Shape;21596;p41"/>
            <p:cNvSpPr/>
            <p:nvPr/>
          </p:nvSpPr>
          <p:spPr>
            <a:xfrm>
              <a:off x="881675" y="971075"/>
              <a:ext cx="23900" cy="42200"/>
            </a:xfrm>
            <a:custGeom>
              <a:avLst/>
              <a:gdLst/>
              <a:ahLst/>
              <a:cxnLst/>
              <a:rect l="l" t="t" r="r" b="b"/>
              <a:pathLst>
                <a:path w="956" h="1688" extrusionOk="0">
                  <a:moveTo>
                    <a:pt x="900" y="1"/>
                  </a:moveTo>
                  <a:lnTo>
                    <a:pt x="843" y="57"/>
                  </a:lnTo>
                  <a:lnTo>
                    <a:pt x="787" y="113"/>
                  </a:lnTo>
                  <a:lnTo>
                    <a:pt x="787" y="282"/>
                  </a:lnTo>
                  <a:lnTo>
                    <a:pt x="731" y="338"/>
                  </a:lnTo>
                  <a:lnTo>
                    <a:pt x="675" y="394"/>
                  </a:lnTo>
                  <a:lnTo>
                    <a:pt x="506" y="394"/>
                  </a:lnTo>
                  <a:lnTo>
                    <a:pt x="281" y="451"/>
                  </a:lnTo>
                  <a:lnTo>
                    <a:pt x="56" y="619"/>
                  </a:lnTo>
                  <a:lnTo>
                    <a:pt x="0" y="619"/>
                  </a:lnTo>
                  <a:lnTo>
                    <a:pt x="56" y="675"/>
                  </a:lnTo>
                  <a:lnTo>
                    <a:pt x="56" y="788"/>
                  </a:lnTo>
                  <a:lnTo>
                    <a:pt x="56" y="900"/>
                  </a:lnTo>
                  <a:lnTo>
                    <a:pt x="56" y="1013"/>
                  </a:lnTo>
                  <a:lnTo>
                    <a:pt x="56" y="1125"/>
                  </a:lnTo>
                  <a:lnTo>
                    <a:pt x="169" y="1237"/>
                  </a:lnTo>
                  <a:lnTo>
                    <a:pt x="225" y="1406"/>
                  </a:lnTo>
                  <a:lnTo>
                    <a:pt x="225" y="1575"/>
                  </a:lnTo>
                  <a:lnTo>
                    <a:pt x="281" y="1687"/>
                  </a:lnTo>
                  <a:lnTo>
                    <a:pt x="394" y="1687"/>
                  </a:lnTo>
                  <a:lnTo>
                    <a:pt x="450" y="1631"/>
                  </a:lnTo>
                  <a:lnTo>
                    <a:pt x="394" y="1575"/>
                  </a:lnTo>
                  <a:lnTo>
                    <a:pt x="450" y="1294"/>
                  </a:lnTo>
                  <a:lnTo>
                    <a:pt x="450" y="1125"/>
                  </a:lnTo>
                  <a:lnTo>
                    <a:pt x="450" y="1013"/>
                  </a:lnTo>
                  <a:lnTo>
                    <a:pt x="394" y="732"/>
                  </a:lnTo>
                  <a:lnTo>
                    <a:pt x="337" y="675"/>
                  </a:lnTo>
                  <a:lnTo>
                    <a:pt x="394" y="619"/>
                  </a:lnTo>
                  <a:lnTo>
                    <a:pt x="506" y="563"/>
                  </a:lnTo>
                  <a:lnTo>
                    <a:pt x="675" y="507"/>
                  </a:lnTo>
                  <a:lnTo>
                    <a:pt x="787" y="507"/>
                  </a:lnTo>
                  <a:lnTo>
                    <a:pt x="900" y="451"/>
                  </a:lnTo>
                  <a:lnTo>
                    <a:pt x="956" y="394"/>
                  </a:lnTo>
                  <a:lnTo>
                    <a:pt x="956" y="338"/>
                  </a:lnTo>
                  <a:lnTo>
                    <a:pt x="900" y="226"/>
                  </a:lnTo>
                  <a:lnTo>
                    <a:pt x="900" y="170"/>
                  </a:lnTo>
                  <a:lnTo>
                    <a:pt x="956" y="57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867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7" name="Google Shape;21597;p41"/>
            <p:cNvSpPr/>
            <p:nvPr/>
          </p:nvSpPr>
          <p:spPr>
            <a:xfrm>
              <a:off x="891500" y="989350"/>
              <a:ext cx="2850" cy="14075"/>
            </a:xfrm>
            <a:custGeom>
              <a:avLst/>
              <a:gdLst/>
              <a:ahLst/>
              <a:cxnLst/>
              <a:rect l="l" t="t" r="r" b="b"/>
              <a:pathLst>
                <a:path w="114" h="563" extrusionOk="0">
                  <a:moveTo>
                    <a:pt x="1" y="1"/>
                  </a:moveTo>
                  <a:lnTo>
                    <a:pt x="1" y="282"/>
                  </a:lnTo>
                  <a:lnTo>
                    <a:pt x="57" y="394"/>
                  </a:lnTo>
                  <a:lnTo>
                    <a:pt x="57" y="563"/>
                  </a:lnTo>
                  <a:lnTo>
                    <a:pt x="113" y="563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8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8" name="Google Shape;21598;p41"/>
            <p:cNvSpPr/>
            <p:nvPr/>
          </p:nvSpPr>
          <p:spPr>
            <a:xfrm>
              <a:off x="897125" y="959850"/>
              <a:ext cx="5650" cy="8450"/>
            </a:xfrm>
            <a:custGeom>
              <a:avLst/>
              <a:gdLst/>
              <a:ahLst/>
              <a:cxnLst/>
              <a:rect l="l" t="t" r="r" b="b"/>
              <a:pathLst>
                <a:path w="226" h="338" extrusionOk="0">
                  <a:moveTo>
                    <a:pt x="113" y="0"/>
                  </a:moveTo>
                  <a:lnTo>
                    <a:pt x="0" y="56"/>
                  </a:lnTo>
                  <a:lnTo>
                    <a:pt x="0" y="169"/>
                  </a:lnTo>
                  <a:lnTo>
                    <a:pt x="0" y="281"/>
                  </a:lnTo>
                  <a:lnTo>
                    <a:pt x="0" y="338"/>
                  </a:lnTo>
                  <a:lnTo>
                    <a:pt x="57" y="338"/>
                  </a:lnTo>
                  <a:lnTo>
                    <a:pt x="169" y="281"/>
                  </a:lnTo>
                  <a:lnTo>
                    <a:pt x="169" y="169"/>
                  </a:lnTo>
                  <a:lnTo>
                    <a:pt x="225" y="56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3A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9" name="Google Shape;21599;p41"/>
            <p:cNvSpPr/>
            <p:nvPr/>
          </p:nvSpPr>
          <p:spPr>
            <a:xfrm>
              <a:off x="895725" y="959850"/>
              <a:ext cx="4225" cy="4225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0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56" y="169"/>
                  </a:lnTo>
                  <a:lnTo>
                    <a:pt x="169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6E5F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0" name="Google Shape;21600;p41"/>
            <p:cNvSpPr/>
            <p:nvPr/>
          </p:nvSpPr>
          <p:spPr>
            <a:xfrm>
              <a:off x="902750" y="957025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57" y="1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113" y="169"/>
                  </a:lnTo>
                  <a:lnTo>
                    <a:pt x="113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281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1" name="Google Shape;21601;p41"/>
            <p:cNvSpPr/>
            <p:nvPr/>
          </p:nvSpPr>
          <p:spPr>
            <a:xfrm>
              <a:off x="904150" y="96405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281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2" name="Google Shape;21602;p41"/>
            <p:cNvSpPr/>
            <p:nvPr/>
          </p:nvSpPr>
          <p:spPr>
            <a:xfrm>
              <a:off x="894325" y="1003400"/>
              <a:ext cx="4225" cy="1425"/>
            </a:xfrm>
            <a:custGeom>
              <a:avLst/>
              <a:gdLst/>
              <a:ahLst/>
              <a:cxnLst/>
              <a:rect l="l" t="t" r="r" b="b"/>
              <a:pathLst>
                <a:path w="169" h="57" extrusionOk="0">
                  <a:moveTo>
                    <a:pt x="0" y="1"/>
                  </a:moveTo>
                  <a:lnTo>
                    <a:pt x="56" y="57"/>
                  </a:lnTo>
                  <a:lnTo>
                    <a:pt x="169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A08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3" name="Google Shape;21603;p41"/>
            <p:cNvSpPr/>
            <p:nvPr/>
          </p:nvSpPr>
          <p:spPr>
            <a:xfrm>
              <a:off x="890100" y="98655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0" y="56"/>
                  </a:lnTo>
                  <a:lnTo>
                    <a:pt x="57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08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4" name="Google Shape;21604;p41"/>
            <p:cNvSpPr/>
            <p:nvPr/>
          </p:nvSpPr>
          <p:spPr>
            <a:xfrm>
              <a:off x="898525" y="10076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56"/>
                  </a:moveTo>
                  <a:lnTo>
                    <a:pt x="57" y="56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56"/>
                  </a:lnTo>
                  <a:lnTo>
                    <a:pt x="57" y="56"/>
                  </a:lnTo>
                  <a:close/>
                </a:path>
              </a:pathLst>
            </a:custGeom>
            <a:solidFill>
              <a:srgbClr val="A08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5" name="Google Shape;21605;p41"/>
            <p:cNvSpPr/>
            <p:nvPr/>
          </p:nvSpPr>
          <p:spPr>
            <a:xfrm>
              <a:off x="902750" y="10076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57" y="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08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6" name="Google Shape;21606;p41"/>
            <p:cNvSpPr/>
            <p:nvPr/>
          </p:nvSpPr>
          <p:spPr>
            <a:xfrm>
              <a:off x="905550" y="961250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" y="0"/>
                  </a:moveTo>
                  <a:lnTo>
                    <a:pt x="1" y="113"/>
                  </a:lnTo>
                  <a:lnTo>
                    <a:pt x="113" y="1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281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7" name="Google Shape;21607;p41"/>
            <p:cNvSpPr/>
            <p:nvPr/>
          </p:nvSpPr>
          <p:spPr>
            <a:xfrm>
              <a:off x="675100" y="1347675"/>
              <a:ext cx="77325" cy="57625"/>
            </a:xfrm>
            <a:custGeom>
              <a:avLst/>
              <a:gdLst/>
              <a:ahLst/>
              <a:cxnLst/>
              <a:rect l="l" t="t" r="r" b="b"/>
              <a:pathLst>
                <a:path w="3093" h="2305" extrusionOk="0">
                  <a:moveTo>
                    <a:pt x="451" y="0"/>
                  </a:moveTo>
                  <a:lnTo>
                    <a:pt x="507" y="112"/>
                  </a:lnTo>
                  <a:lnTo>
                    <a:pt x="507" y="281"/>
                  </a:lnTo>
                  <a:lnTo>
                    <a:pt x="507" y="337"/>
                  </a:lnTo>
                  <a:lnTo>
                    <a:pt x="394" y="393"/>
                  </a:lnTo>
                  <a:lnTo>
                    <a:pt x="282" y="506"/>
                  </a:lnTo>
                  <a:lnTo>
                    <a:pt x="226" y="618"/>
                  </a:lnTo>
                  <a:lnTo>
                    <a:pt x="170" y="956"/>
                  </a:lnTo>
                  <a:lnTo>
                    <a:pt x="170" y="1068"/>
                  </a:lnTo>
                  <a:lnTo>
                    <a:pt x="113" y="1124"/>
                  </a:lnTo>
                  <a:lnTo>
                    <a:pt x="1" y="1237"/>
                  </a:lnTo>
                  <a:lnTo>
                    <a:pt x="1" y="1293"/>
                  </a:lnTo>
                  <a:lnTo>
                    <a:pt x="57" y="1349"/>
                  </a:lnTo>
                  <a:lnTo>
                    <a:pt x="282" y="1237"/>
                  </a:lnTo>
                  <a:lnTo>
                    <a:pt x="394" y="1180"/>
                  </a:lnTo>
                  <a:lnTo>
                    <a:pt x="675" y="1180"/>
                  </a:lnTo>
                  <a:lnTo>
                    <a:pt x="675" y="1237"/>
                  </a:lnTo>
                  <a:lnTo>
                    <a:pt x="619" y="1293"/>
                  </a:lnTo>
                  <a:lnTo>
                    <a:pt x="507" y="1293"/>
                  </a:lnTo>
                  <a:lnTo>
                    <a:pt x="338" y="1405"/>
                  </a:lnTo>
                  <a:lnTo>
                    <a:pt x="170" y="1574"/>
                  </a:lnTo>
                  <a:lnTo>
                    <a:pt x="57" y="1574"/>
                  </a:lnTo>
                  <a:lnTo>
                    <a:pt x="57" y="1630"/>
                  </a:lnTo>
                  <a:lnTo>
                    <a:pt x="1" y="1742"/>
                  </a:lnTo>
                  <a:lnTo>
                    <a:pt x="57" y="1911"/>
                  </a:lnTo>
                  <a:lnTo>
                    <a:pt x="57" y="1967"/>
                  </a:lnTo>
                  <a:lnTo>
                    <a:pt x="170" y="2080"/>
                  </a:lnTo>
                  <a:lnTo>
                    <a:pt x="226" y="2080"/>
                  </a:lnTo>
                  <a:lnTo>
                    <a:pt x="394" y="1967"/>
                  </a:lnTo>
                  <a:lnTo>
                    <a:pt x="451" y="1855"/>
                  </a:lnTo>
                  <a:lnTo>
                    <a:pt x="507" y="1742"/>
                  </a:lnTo>
                  <a:lnTo>
                    <a:pt x="507" y="1686"/>
                  </a:lnTo>
                  <a:lnTo>
                    <a:pt x="563" y="1686"/>
                  </a:lnTo>
                  <a:lnTo>
                    <a:pt x="619" y="1630"/>
                  </a:lnTo>
                  <a:lnTo>
                    <a:pt x="675" y="1630"/>
                  </a:lnTo>
                  <a:lnTo>
                    <a:pt x="788" y="1518"/>
                  </a:lnTo>
                  <a:lnTo>
                    <a:pt x="1125" y="1799"/>
                  </a:lnTo>
                  <a:lnTo>
                    <a:pt x="1406" y="1799"/>
                  </a:lnTo>
                  <a:lnTo>
                    <a:pt x="1406" y="1855"/>
                  </a:lnTo>
                  <a:lnTo>
                    <a:pt x="1406" y="2023"/>
                  </a:lnTo>
                  <a:lnTo>
                    <a:pt x="1575" y="2192"/>
                  </a:lnTo>
                  <a:lnTo>
                    <a:pt x="1743" y="2304"/>
                  </a:lnTo>
                  <a:lnTo>
                    <a:pt x="2305" y="2304"/>
                  </a:lnTo>
                  <a:lnTo>
                    <a:pt x="2362" y="2248"/>
                  </a:lnTo>
                  <a:lnTo>
                    <a:pt x="2362" y="2136"/>
                  </a:lnTo>
                  <a:lnTo>
                    <a:pt x="2305" y="2023"/>
                  </a:lnTo>
                  <a:lnTo>
                    <a:pt x="2137" y="1911"/>
                  </a:lnTo>
                  <a:lnTo>
                    <a:pt x="2081" y="1799"/>
                  </a:lnTo>
                  <a:lnTo>
                    <a:pt x="2024" y="1742"/>
                  </a:lnTo>
                  <a:lnTo>
                    <a:pt x="2305" y="1742"/>
                  </a:lnTo>
                  <a:lnTo>
                    <a:pt x="2418" y="1686"/>
                  </a:lnTo>
                  <a:lnTo>
                    <a:pt x="2474" y="1630"/>
                  </a:lnTo>
                  <a:lnTo>
                    <a:pt x="2530" y="1686"/>
                  </a:lnTo>
                  <a:lnTo>
                    <a:pt x="2699" y="1742"/>
                  </a:lnTo>
                  <a:lnTo>
                    <a:pt x="2699" y="1686"/>
                  </a:lnTo>
                  <a:lnTo>
                    <a:pt x="2755" y="1630"/>
                  </a:lnTo>
                  <a:lnTo>
                    <a:pt x="2811" y="1518"/>
                  </a:lnTo>
                  <a:lnTo>
                    <a:pt x="2867" y="1405"/>
                  </a:lnTo>
                  <a:lnTo>
                    <a:pt x="2924" y="1349"/>
                  </a:lnTo>
                  <a:lnTo>
                    <a:pt x="3036" y="1293"/>
                  </a:lnTo>
                  <a:lnTo>
                    <a:pt x="3092" y="1180"/>
                  </a:lnTo>
                  <a:lnTo>
                    <a:pt x="2980" y="1012"/>
                  </a:lnTo>
                  <a:lnTo>
                    <a:pt x="2867" y="956"/>
                  </a:lnTo>
                  <a:lnTo>
                    <a:pt x="2474" y="956"/>
                  </a:lnTo>
                  <a:lnTo>
                    <a:pt x="2418" y="787"/>
                  </a:lnTo>
                  <a:lnTo>
                    <a:pt x="2249" y="731"/>
                  </a:lnTo>
                  <a:lnTo>
                    <a:pt x="1968" y="618"/>
                  </a:lnTo>
                  <a:lnTo>
                    <a:pt x="1743" y="731"/>
                  </a:lnTo>
                  <a:lnTo>
                    <a:pt x="1631" y="787"/>
                  </a:lnTo>
                  <a:lnTo>
                    <a:pt x="1462" y="731"/>
                  </a:lnTo>
                  <a:lnTo>
                    <a:pt x="1350" y="675"/>
                  </a:lnTo>
                  <a:lnTo>
                    <a:pt x="1181" y="675"/>
                  </a:lnTo>
                  <a:lnTo>
                    <a:pt x="956" y="787"/>
                  </a:lnTo>
                  <a:lnTo>
                    <a:pt x="1013" y="731"/>
                  </a:lnTo>
                  <a:lnTo>
                    <a:pt x="1125" y="675"/>
                  </a:lnTo>
                  <a:lnTo>
                    <a:pt x="1181" y="618"/>
                  </a:lnTo>
                  <a:lnTo>
                    <a:pt x="1181" y="506"/>
                  </a:lnTo>
                  <a:lnTo>
                    <a:pt x="1125" y="393"/>
                  </a:lnTo>
                  <a:lnTo>
                    <a:pt x="732" y="393"/>
                  </a:lnTo>
                  <a:lnTo>
                    <a:pt x="732" y="337"/>
                  </a:lnTo>
                  <a:lnTo>
                    <a:pt x="844" y="281"/>
                  </a:lnTo>
                  <a:lnTo>
                    <a:pt x="788" y="169"/>
                  </a:lnTo>
                  <a:lnTo>
                    <a:pt x="675" y="112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8" name="Google Shape;21608;p41"/>
            <p:cNvSpPr/>
            <p:nvPr/>
          </p:nvSpPr>
          <p:spPr>
            <a:xfrm>
              <a:off x="665275" y="1316750"/>
              <a:ext cx="15475" cy="25325"/>
            </a:xfrm>
            <a:custGeom>
              <a:avLst/>
              <a:gdLst/>
              <a:ahLst/>
              <a:cxnLst/>
              <a:rect l="l" t="t" r="r" b="b"/>
              <a:pathLst>
                <a:path w="619" h="1013" extrusionOk="0">
                  <a:moveTo>
                    <a:pt x="338" y="1"/>
                  </a:moveTo>
                  <a:lnTo>
                    <a:pt x="394" y="113"/>
                  </a:lnTo>
                  <a:lnTo>
                    <a:pt x="282" y="338"/>
                  </a:lnTo>
                  <a:lnTo>
                    <a:pt x="225" y="450"/>
                  </a:lnTo>
                  <a:lnTo>
                    <a:pt x="225" y="563"/>
                  </a:lnTo>
                  <a:lnTo>
                    <a:pt x="169" y="619"/>
                  </a:lnTo>
                  <a:lnTo>
                    <a:pt x="1" y="619"/>
                  </a:lnTo>
                  <a:lnTo>
                    <a:pt x="1" y="900"/>
                  </a:lnTo>
                  <a:lnTo>
                    <a:pt x="1" y="956"/>
                  </a:lnTo>
                  <a:lnTo>
                    <a:pt x="57" y="1012"/>
                  </a:lnTo>
                  <a:lnTo>
                    <a:pt x="169" y="956"/>
                  </a:lnTo>
                  <a:lnTo>
                    <a:pt x="282" y="787"/>
                  </a:lnTo>
                  <a:lnTo>
                    <a:pt x="394" y="731"/>
                  </a:lnTo>
                  <a:lnTo>
                    <a:pt x="506" y="731"/>
                  </a:lnTo>
                  <a:lnTo>
                    <a:pt x="506" y="675"/>
                  </a:lnTo>
                  <a:lnTo>
                    <a:pt x="506" y="563"/>
                  </a:lnTo>
                  <a:lnTo>
                    <a:pt x="619" y="450"/>
                  </a:lnTo>
                  <a:lnTo>
                    <a:pt x="619" y="338"/>
                  </a:lnTo>
                  <a:lnTo>
                    <a:pt x="506" y="113"/>
                  </a:lnTo>
                  <a:lnTo>
                    <a:pt x="450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878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9" name="Google Shape;21609;p41"/>
            <p:cNvSpPr/>
            <p:nvPr/>
          </p:nvSpPr>
          <p:spPr>
            <a:xfrm>
              <a:off x="673700" y="13069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1" y="56"/>
                  </a:lnTo>
                  <a:lnTo>
                    <a:pt x="1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C9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0" name="Google Shape;21610;p41"/>
            <p:cNvSpPr/>
            <p:nvPr/>
          </p:nvSpPr>
          <p:spPr>
            <a:xfrm>
              <a:off x="909775" y="944400"/>
              <a:ext cx="4225" cy="2825"/>
            </a:xfrm>
            <a:custGeom>
              <a:avLst/>
              <a:gdLst/>
              <a:ahLst/>
              <a:cxnLst/>
              <a:rect l="l" t="t" r="r" b="b"/>
              <a:pathLst>
                <a:path w="169" h="113" extrusionOk="0">
                  <a:moveTo>
                    <a:pt x="57" y="0"/>
                  </a:moveTo>
                  <a:lnTo>
                    <a:pt x="57" y="56"/>
                  </a:lnTo>
                  <a:lnTo>
                    <a:pt x="0" y="112"/>
                  </a:lnTo>
                  <a:lnTo>
                    <a:pt x="169" y="112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59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1" name="Google Shape;21611;p41"/>
            <p:cNvSpPr/>
            <p:nvPr/>
          </p:nvSpPr>
          <p:spPr>
            <a:xfrm>
              <a:off x="677925" y="1170625"/>
              <a:ext cx="40775" cy="57625"/>
            </a:xfrm>
            <a:custGeom>
              <a:avLst/>
              <a:gdLst/>
              <a:ahLst/>
              <a:cxnLst/>
              <a:rect l="l" t="t" r="r" b="b"/>
              <a:pathLst>
                <a:path w="1631" h="2305" extrusionOk="0">
                  <a:moveTo>
                    <a:pt x="450" y="0"/>
                  </a:moveTo>
                  <a:lnTo>
                    <a:pt x="394" y="113"/>
                  </a:lnTo>
                  <a:lnTo>
                    <a:pt x="338" y="169"/>
                  </a:lnTo>
                  <a:lnTo>
                    <a:pt x="281" y="113"/>
                  </a:lnTo>
                  <a:lnTo>
                    <a:pt x="225" y="113"/>
                  </a:lnTo>
                  <a:lnTo>
                    <a:pt x="225" y="169"/>
                  </a:lnTo>
                  <a:lnTo>
                    <a:pt x="225" y="281"/>
                  </a:lnTo>
                  <a:lnTo>
                    <a:pt x="281" y="337"/>
                  </a:lnTo>
                  <a:lnTo>
                    <a:pt x="394" y="394"/>
                  </a:lnTo>
                  <a:lnTo>
                    <a:pt x="506" y="506"/>
                  </a:lnTo>
                  <a:lnTo>
                    <a:pt x="394" y="562"/>
                  </a:lnTo>
                  <a:lnTo>
                    <a:pt x="338" y="675"/>
                  </a:lnTo>
                  <a:lnTo>
                    <a:pt x="338" y="787"/>
                  </a:lnTo>
                  <a:lnTo>
                    <a:pt x="281" y="899"/>
                  </a:lnTo>
                  <a:lnTo>
                    <a:pt x="57" y="1012"/>
                  </a:lnTo>
                  <a:lnTo>
                    <a:pt x="0" y="1180"/>
                  </a:lnTo>
                  <a:lnTo>
                    <a:pt x="0" y="1293"/>
                  </a:lnTo>
                  <a:lnTo>
                    <a:pt x="0" y="1630"/>
                  </a:lnTo>
                  <a:lnTo>
                    <a:pt x="0" y="1799"/>
                  </a:lnTo>
                  <a:lnTo>
                    <a:pt x="0" y="2024"/>
                  </a:lnTo>
                  <a:lnTo>
                    <a:pt x="113" y="2192"/>
                  </a:lnTo>
                  <a:lnTo>
                    <a:pt x="338" y="2305"/>
                  </a:lnTo>
                  <a:lnTo>
                    <a:pt x="450" y="2248"/>
                  </a:lnTo>
                  <a:lnTo>
                    <a:pt x="506" y="2136"/>
                  </a:lnTo>
                  <a:lnTo>
                    <a:pt x="506" y="1911"/>
                  </a:lnTo>
                  <a:lnTo>
                    <a:pt x="562" y="1742"/>
                  </a:lnTo>
                  <a:lnTo>
                    <a:pt x="675" y="1630"/>
                  </a:lnTo>
                  <a:lnTo>
                    <a:pt x="843" y="1574"/>
                  </a:lnTo>
                  <a:lnTo>
                    <a:pt x="1012" y="1518"/>
                  </a:lnTo>
                  <a:lnTo>
                    <a:pt x="1237" y="1518"/>
                  </a:lnTo>
                  <a:lnTo>
                    <a:pt x="1349" y="1405"/>
                  </a:lnTo>
                  <a:lnTo>
                    <a:pt x="1462" y="1349"/>
                  </a:lnTo>
                  <a:lnTo>
                    <a:pt x="1574" y="1293"/>
                  </a:lnTo>
                  <a:lnTo>
                    <a:pt x="1574" y="1237"/>
                  </a:lnTo>
                  <a:lnTo>
                    <a:pt x="1630" y="1068"/>
                  </a:lnTo>
                  <a:lnTo>
                    <a:pt x="1574" y="1012"/>
                  </a:lnTo>
                  <a:lnTo>
                    <a:pt x="1518" y="1012"/>
                  </a:lnTo>
                  <a:lnTo>
                    <a:pt x="1349" y="1068"/>
                  </a:lnTo>
                  <a:lnTo>
                    <a:pt x="1237" y="1180"/>
                  </a:lnTo>
                  <a:lnTo>
                    <a:pt x="1125" y="1180"/>
                  </a:lnTo>
                  <a:lnTo>
                    <a:pt x="1068" y="1124"/>
                  </a:lnTo>
                  <a:lnTo>
                    <a:pt x="1068" y="1012"/>
                  </a:lnTo>
                  <a:lnTo>
                    <a:pt x="1012" y="956"/>
                  </a:lnTo>
                  <a:lnTo>
                    <a:pt x="900" y="1012"/>
                  </a:lnTo>
                  <a:lnTo>
                    <a:pt x="787" y="899"/>
                  </a:lnTo>
                  <a:lnTo>
                    <a:pt x="787" y="843"/>
                  </a:lnTo>
                  <a:lnTo>
                    <a:pt x="675" y="787"/>
                  </a:lnTo>
                  <a:lnTo>
                    <a:pt x="619" y="787"/>
                  </a:lnTo>
                  <a:lnTo>
                    <a:pt x="619" y="675"/>
                  </a:lnTo>
                  <a:lnTo>
                    <a:pt x="675" y="562"/>
                  </a:lnTo>
                  <a:lnTo>
                    <a:pt x="787" y="562"/>
                  </a:lnTo>
                  <a:lnTo>
                    <a:pt x="843" y="450"/>
                  </a:lnTo>
                  <a:lnTo>
                    <a:pt x="787" y="394"/>
                  </a:lnTo>
                  <a:lnTo>
                    <a:pt x="562" y="337"/>
                  </a:lnTo>
                  <a:lnTo>
                    <a:pt x="562" y="281"/>
                  </a:lnTo>
                  <a:lnTo>
                    <a:pt x="619" y="281"/>
                  </a:lnTo>
                  <a:lnTo>
                    <a:pt x="731" y="225"/>
                  </a:lnTo>
                  <a:lnTo>
                    <a:pt x="731" y="16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A2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2" name="Google Shape;21612;p41"/>
            <p:cNvSpPr/>
            <p:nvPr/>
          </p:nvSpPr>
          <p:spPr>
            <a:xfrm>
              <a:off x="672300" y="1195900"/>
              <a:ext cx="15475" cy="49225"/>
            </a:xfrm>
            <a:custGeom>
              <a:avLst/>
              <a:gdLst/>
              <a:ahLst/>
              <a:cxnLst/>
              <a:rect l="l" t="t" r="r" b="b"/>
              <a:pathLst>
                <a:path w="619" h="1969" extrusionOk="0">
                  <a:moveTo>
                    <a:pt x="282" y="1"/>
                  </a:moveTo>
                  <a:lnTo>
                    <a:pt x="169" y="113"/>
                  </a:lnTo>
                  <a:lnTo>
                    <a:pt x="113" y="169"/>
                  </a:lnTo>
                  <a:lnTo>
                    <a:pt x="113" y="282"/>
                  </a:lnTo>
                  <a:lnTo>
                    <a:pt x="113" y="338"/>
                  </a:lnTo>
                  <a:lnTo>
                    <a:pt x="113" y="394"/>
                  </a:lnTo>
                  <a:lnTo>
                    <a:pt x="113" y="450"/>
                  </a:lnTo>
                  <a:lnTo>
                    <a:pt x="57" y="507"/>
                  </a:lnTo>
                  <a:lnTo>
                    <a:pt x="1" y="788"/>
                  </a:lnTo>
                  <a:lnTo>
                    <a:pt x="113" y="844"/>
                  </a:lnTo>
                  <a:lnTo>
                    <a:pt x="113" y="900"/>
                  </a:lnTo>
                  <a:lnTo>
                    <a:pt x="113" y="956"/>
                  </a:lnTo>
                  <a:lnTo>
                    <a:pt x="57" y="1013"/>
                  </a:lnTo>
                  <a:lnTo>
                    <a:pt x="57" y="1069"/>
                  </a:lnTo>
                  <a:lnTo>
                    <a:pt x="113" y="1237"/>
                  </a:lnTo>
                  <a:lnTo>
                    <a:pt x="113" y="1350"/>
                  </a:lnTo>
                  <a:lnTo>
                    <a:pt x="57" y="1406"/>
                  </a:lnTo>
                  <a:lnTo>
                    <a:pt x="113" y="1631"/>
                  </a:lnTo>
                  <a:lnTo>
                    <a:pt x="57" y="1799"/>
                  </a:lnTo>
                  <a:lnTo>
                    <a:pt x="169" y="1856"/>
                  </a:lnTo>
                  <a:lnTo>
                    <a:pt x="282" y="1856"/>
                  </a:lnTo>
                  <a:lnTo>
                    <a:pt x="394" y="1968"/>
                  </a:lnTo>
                  <a:lnTo>
                    <a:pt x="563" y="1968"/>
                  </a:lnTo>
                  <a:lnTo>
                    <a:pt x="619" y="1912"/>
                  </a:lnTo>
                  <a:lnTo>
                    <a:pt x="619" y="1856"/>
                  </a:lnTo>
                  <a:lnTo>
                    <a:pt x="563" y="1687"/>
                  </a:lnTo>
                  <a:lnTo>
                    <a:pt x="506" y="1575"/>
                  </a:lnTo>
                  <a:lnTo>
                    <a:pt x="563" y="1294"/>
                  </a:lnTo>
                  <a:lnTo>
                    <a:pt x="450" y="1237"/>
                  </a:lnTo>
                  <a:lnTo>
                    <a:pt x="450" y="1181"/>
                  </a:lnTo>
                  <a:lnTo>
                    <a:pt x="450" y="1069"/>
                  </a:lnTo>
                  <a:lnTo>
                    <a:pt x="394" y="956"/>
                  </a:lnTo>
                  <a:lnTo>
                    <a:pt x="338" y="788"/>
                  </a:lnTo>
                  <a:lnTo>
                    <a:pt x="282" y="675"/>
                  </a:lnTo>
                  <a:lnTo>
                    <a:pt x="282" y="619"/>
                  </a:lnTo>
                  <a:lnTo>
                    <a:pt x="338" y="563"/>
                  </a:lnTo>
                  <a:lnTo>
                    <a:pt x="394" y="507"/>
                  </a:lnTo>
                  <a:lnTo>
                    <a:pt x="450" y="450"/>
                  </a:lnTo>
                  <a:lnTo>
                    <a:pt x="394" y="394"/>
                  </a:lnTo>
                  <a:lnTo>
                    <a:pt x="394" y="282"/>
                  </a:lnTo>
                  <a:lnTo>
                    <a:pt x="338" y="169"/>
                  </a:lnTo>
                  <a:lnTo>
                    <a:pt x="338" y="5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94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3" name="Google Shape;21613;p41"/>
            <p:cNvSpPr/>
            <p:nvPr/>
          </p:nvSpPr>
          <p:spPr>
            <a:xfrm>
              <a:off x="683550" y="1146725"/>
              <a:ext cx="12675" cy="23925"/>
            </a:xfrm>
            <a:custGeom>
              <a:avLst/>
              <a:gdLst/>
              <a:ahLst/>
              <a:cxnLst/>
              <a:rect l="l" t="t" r="r" b="b"/>
              <a:pathLst>
                <a:path w="507" h="957" extrusionOk="0">
                  <a:moveTo>
                    <a:pt x="337" y="1"/>
                  </a:moveTo>
                  <a:lnTo>
                    <a:pt x="337" y="57"/>
                  </a:lnTo>
                  <a:lnTo>
                    <a:pt x="337" y="113"/>
                  </a:lnTo>
                  <a:lnTo>
                    <a:pt x="281" y="169"/>
                  </a:lnTo>
                  <a:lnTo>
                    <a:pt x="225" y="113"/>
                  </a:lnTo>
                  <a:lnTo>
                    <a:pt x="113" y="282"/>
                  </a:lnTo>
                  <a:lnTo>
                    <a:pt x="56" y="338"/>
                  </a:lnTo>
                  <a:lnTo>
                    <a:pt x="113" y="563"/>
                  </a:lnTo>
                  <a:lnTo>
                    <a:pt x="113" y="675"/>
                  </a:lnTo>
                  <a:lnTo>
                    <a:pt x="0" y="731"/>
                  </a:lnTo>
                  <a:lnTo>
                    <a:pt x="0" y="788"/>
                  </a:lnTo>
                  <a:lnTo>
                    <a:pt x="56" y="900"/>
                  </a:lnTo>
                  <a:lnTo>
                    <a:pt x="225" y="956"/>
                  </a:lnTo>
                  <a:lnTo>
                    <a:pt x="281" y="844"/>
                  </a:lnTo>
                  <a:lnTo>
                    <a:pt x="337" y="844"/>
                  </a:lnTo>
                  <a:lnTo>
                    <a:pt x="450" y="788"/>
                  </a:lnTo>
                  <a:lnTo>
                    <a:pt x="506" y="731"/>
                  </a:lnTo>
                  <a:lnTo>
                    <a:pt x="337" y="563"/>
                  </a:lnTo>
                  <a:lnTo>
                    <a:pt x="337" y="506"/>
                  </a:lnTo>
                  <a:lnTo>
                    <a:pt x="337" y="394"/>
                  </a:lnTo>
                  <a:lnTo>
                    <a:pt x="394" y="169"/>
                  </a:lnTo>
                  <a:lnTo>
                    <a:pt x="394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A2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4" name="Google Shape;21614;p41"/>
            <p:cNvSpPr/>
            <p:nvPr/>
          </p:nvSpPr>
          <p:spPr>
            <a:xfrm>
              <a:off x="672300" y="1193100"/>
              <a:ext cx="7050" cy="9850"/>
            </a:xfrm>
            <a:custGeom>
              <a:avLst/>
              <a:gdLst/>
              <a:ahLst/>
              <a:cxnLst/>
              <a:rect l="l" t="t" r="r" b="b"/>
              <a:pathLst>
                <a:path w="282" h="394" extrusionOk="0">
                  <a:moveTo>
                    <a:pt x="113" y="0"/>
                  </a:moveTo>
                  <a:lnTo>
                    <a:pt x="57" y="57"/>
                  </a:lnTo>
                  <a:lnTo>
                    <a:pt x="1" y="113"/>
                  </a:lnTo>
                  <a:lnTo>
                    <a:pt x="57" y="225"/>
                  </a:lnTo>
                  <a:lnTo>
                    <a:pt x="57" y="338"/>
                  </a:lnTo>
                  <a:lnTo>
                    <a:pt x="113" y="394"/>
                  </a:lnTo>
                  <a:lnTo>
                    <a:pt x="282" y="113"/>
                  </a:lnTo>
                  <a:lnTo>
                    <a:pt x="225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2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5" name="Google Shape;21615;p41"/>
            <p:cNvSpPr/>
            <p:nvPr/>
          </p:nvSpPr>
          <p:spPr>
            <a:xfrm>
              <a:off x="669500" y="1231025"/>
              <a:ext cx="2825" cy="14100"/>
            </a:xfrm>
            <a:custGeom>
              <a:avLst/>
              <a:gdLst/>
              <a:ahLst/>
              <a:cxnLst/>
              <a:rect l="l" t="t" r="r" b="b"/>
              <a:pathLst>
                <a:path w="113" h="564" extrusionOk="0">
                  <a:moveTo>
                    <a:pt x="113" y="1"/>
                  </a:moveTo>
                  <a:lnTo>
                    <a:pt x="56" y="57"/>
                  </a:lnTo>
                  <a:lnTo>
                    <a:pt x="0" y="170"/>
                  </a:lnTo>
                  <a:lnTo>
                    <a:pt x="0" y="563"/>
                  </a:lnTo>
                  <a:lnTo>
                    <a:pt x="56" y="451"/>
                  </a:lnTo>
                  <a:lnTo>
                    <a:pt x="113" y="3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4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6" name="Google Shape;21616;p41"/>
            <p:cNvSpPr/>
            <p:nvPr/>
          </p:nvSpPr>
          <p:spPr>
            <a:xfrm>
              <a:off x="670900" y="1219800"/>
              <a:ext cx="4225" cy="8450"/>
            </a:xfrm>
            <a:custGeom>
              <a:avLst/>
              <a:gdLst/>
              <a:ahLst/>
              <a:cxnLst/>
              <a:rect l="l" t="t" r="r" b="b"/>
              <a:pathLst>
                <a:path w="169" h="338" extrusionOk="0">
                  <a:moveTo>
                    <a:pt x="169" y="0"/>
                  </a:moveTo>
                  <a:lnTo>
                    <a:pt x="57" y="113"/>
                  </a:lnTo>
                  <a:lnTo>
                    <a:pt x="0" y="281"/>
                  </a:lnTo>
                  <a:lnTo>
                    <a:pt x="57" y="338"/>
                  </a:lnTo>
                  <a:lnTo>
                    <a:pt x="169" y="225"/>
                  </a:lnTo>
                  <a:lnTo>
                    <a:pt x="169" y="169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A2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7" name="Google Shape;21617;p41"/>
            <p:cNvSpPr/>
            <p:nvPr/>
          </p:nvSpPr>
          <p:spPr>
            <a:xfrm>
              <a:off x="672300" y="1205750"/>
              <a:ext cx="4250" cy="2825"/>
            </a:xfrm>
            <a:custGeom>
              <a:avLst/>
              <a:gdLst/>
              <a:ahLst/>
              <a:cxnLst/>
              <a:rect l="l" t="t" r="r" b="b"/>
              <a:pathLst>
                <a:path w="170" h="113" extrusionOk="0">
                  <a:moveTo>
                    <a:pt x="1" y="0"/>
                  </a:moveTo>
                  <a:lnTo>
                    <a:pt x="57" y="113"/>
                  </a:lnTo>
                  <a:lnTo>
                    <a:pt x="169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2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8" name="Google Shape;21618;p41"/>
            <p:cNvSpPr/>
            <p:nvPr/>
          </p:nvSpPr>
          <p:spPr>
            <a:xfrm>
              <a:off x="679325" y="11888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2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9" name="Google Shape;21619;p41"/>
            <p:cNvSpPr/>
            <p:nvPr/>
          </p:nvSpPr>
          <p:spPr>
            <a:xfrm>
              <a:off x="670900" y="1226825"/>
              <a:ext cx="4225" cy="4225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0" y="0"/>
                  </a:moveTo>
                  <a:lnTo>
                    <a:pt x="57" y="169"/>
                  </a:lnTo>
                  <a:lnTo>
                    <a:pt x="113" y="169"/>
                  </a:lnTo>
                  <a:lnTo>
                    <a:pt x="169" y="57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4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0" name="Google Shape;21620;p41"/>
            <p:cNvSpPr/>
            <p:nvPr/>
          </p:nvSpPr>
          <p:spPr>
            <a:xfrm>
              <a:off x="683550" y="1148125"/>
              <a:ext cx="2825" cy="5650"/>
            </a:xfrm>
            <a:custGeom>
              <a:avLst/>
              <a:gdLst/>
              <a:ahLst/>
              <a:cxnLst/>
              <a:rect l="l" t="t" r="r" b="b"/>
              <a:pathLst>
                <a:path w="113" h="226" extrusionOk="0">
                  <a:moveTo>
                    <a:pt x="0" y="1"/>
                  </a:moveTo>
                  <a:lnTo>
                    <a:pt x="0" y="169"/>
                  </a:lnTo>
                  <a:lnTo>
                    <a:pt x="113" y="226"/>
                  </a:lnTo>
                  <a:lnTo>
                    <a:pt x="113" y="1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2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1" name="Google Shape;21621;p41"/>
            <p:cNvSpPr/>
            <p:nvPr/>
          </p:nvSpPr>
          <p:spPr>
            <a:xfrm>
              <a:off x="672300" y="121557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1" y="1"/>
                  </a:moveTo>
                  <a:lnTo>
                    <a:pt x="1" y="1"/>
                  </a:lnTo>
                  <a:lnTo>
                    <a:pt x="113" y="57"/>
                  </a:lnTo>
                  <a:lnTo>
                    <a:pt x="113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2" name="Google Shape;21622;p41"/>
            <p:cNvSpPr/>
            <p:nvPr/>
          </p:nvSpPr>
          <p:spPr>
            <a:xfrm>
              <a:off x="663875" y="1402475"/>
              <a:ext cx="19700" cy="22500"/>
            </a:xfrm>
            <a:custGeom>
              <a:avLst/>
              <a:gdLst/>
              <a:ahLst/>
              <a:cxnLst/>
              <a:rect l="l" t="t" r="r" b="b"/>
              <a:pathLst>
                <a:path w="788" h="900" extrusionOk="0">
                  <a:moveTo>
                    <a:pt x="338" y="0"/>
                  </a:moveTo>
                  <a:lnTo>
                    <a:pt x="225" y="56"/>
                  </a:lnTo>
                  <a:lnTo>
                    <a:pt x="113" y="112"/>
                  </a:lnTo>
                  <a:lnTo>
                    <a:pt x="57" y="281"/>
                  </a:lnTo>
                  <a:lnTo>
                    <a:pt x="0" y="562"/>
                  </a:lnTo>
                  <a:lnTo>
                    <a:pt x="57" y="618"/>
                  </a:lnTo>
                  <a:lnTo>
                    <a:pt x="113" y="675"/>
                  </a:lnTo>
                  <a:lnTo>
                    <a:pt x="225" y="675"/>
                  </a:lnTo>
                  <a:lnTo>
                    <a:pt x="338" y="562"/>
                  </a:lnTo>
                  <a:lnTo>
                    <a:pt x="394" y="562"/>
                  </a:lnTo>
                  <a:lnTo>
                    <a:pt x="450" y="618"/>
                  </a:lnTo>
                  <a:lnTo>
                    <a:pt x="506" y="731"/>
                  </a:lnTo>
                  <a:lnTo>
                    <a:pt x="562" y="899"/>
                  </a:lnTo>
                  <a:lnTo>
                    <a:pt x="619" y="843"/>
                  </a:lnTo>
                  <a:lnTo>
                    <a:pt x="675" y="731"/>
                  </a:lnTo>
                  <a:lnTo>
                    <a:pt x="731" y="562"/>
                  </a:lnTo>
                  <a:lnTo>
                    <a:pt x="731" y="506"/>
                  </a:lnTo>
                  <a:lnTo>
                    <a:pt x="675" y="450"/>
                  </a:lnTo>
                  <a:lnTo>
                    <a:pt x="619" y="393"/>
                  </a:lnTo>
                  <a:lnTo>
                    <a:pt x="675" y="393"/>
                  </a:lnTo>
                  <a:lnTo>
                    <a:pt x="731" y="337"/>
                  </a:lnTo>
                  <a:lnTo>
                    <a:pt x="787" y="225"/>
                  </a:lnTo>
                  <a:lnTo>
                    <a:pt x="787" y="112"/>
                  </a:lnTo>
                  <a:lnTo>
                    <a:pt x="675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9B97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3" name="Google Shape;21623;p41"/>
            <p:cNvSpPr/>
            <p:nvPr/>
          </p:nvSpPr>
          <p:spPr>
            <a:xfrm>
              <a:off x="665275" y="1385600"/>
              <a:ext cx="14075" cy="14075"/>
            </a:xfrm>
            <a:custGeom>
              <a:avLst/>
              <a:gdLst/>
              <a:ahLst/>
              <a:cxnLst/>
              <a:rect l="l" t="t" r="r" b="b"/>
              <a:pathLst>
                <a:path w="563" h="563" extrusionOk="0">
                  <a:moveTo>
                    <a:pt x="282" y="1"/>
                  </a:moveTo>
                  <a:lnTo>
                    <a:pt x="169" y="113"/>
                  </a:lnTo>
                  <a:lnTo>
                    <a:pt x="1" y="338"/>
                  </a:lnTo>
                  <a:lnTo>
                    <a:pt x="1" y="394"/>
                  </a:lnTo>
                  <a:lnTo>
                    <a:pt x="1" y="450"/>
                  </a:lnTo>
                  <a:lnTo>
                    <a:pt x="113" y="450"/>
                  </a:lnTo>
                  <a:lnTo>
                    <a:pt x="225" y="394"/>
                  </a:lnTo>
                  <a:lnTo>
                    <a:pt x="282" y="338"/>
                  </a:lnTo>
                  <a:lnTo>
                    <a:pt x="338" y="394"/>
                  </a:lnTo>
                  <a:lnTo>
                    <a:pt x="394" y="450"/>
                  </a:lnTo>
                  <a:lnTo>
                    <a:pt x="450" y="563"/>
                  </a:lnTo>
                  <a:lnTo>
                    <a:pt x="563" y="563"/>
                  </a:lnTo>
                  <a:lnTo>
                    <a:pt x="563" y="338"/>
                  </a:lnTo>
                  <a:lnTo>
                    <a:pt x="506" y="282"/>
                  </a:lnTo>
                  <a:lnTo>
                    <a:pt x="450" y="225"/>
                  </a:lnTo>
                  <a:lnTo>
                    <a:pt x="450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9898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4" name="Google Shape;21624;p41"/>
            <p:cNvSpPr/>
            <p:nvPr/>
          </p:nvSpPr>
          <p:spPr>
            <a:xfrm>
              <a:off x="675100" y="1396850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1" y="0"/>
                  </a:moveTo>
                  <a:lnTo>
                    <a:pt x="1" y="0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5" name="Google Shape;21625;p41"/>
            <p:cNvSpPr/>
            <p:nvPr/>
          </p:nvSpPr>
          <p:spPr>
            <a:xfrm>
              <a:off x="687750" y="1528925"/>
              <a:ext cx="47800" cy="35150"/>
            </a:xfrm>
            <a:custGeom>
              <a:avLst/>
              <a:gdLst/>
              <a:ahLst/>
              <a:cxnLst/>
              <a:rect l="l" t="t" r="r" b="b"/>
              <a:pathLst>
                <a:path w="1912" h="1406" extrusionOk="0">
                  <a:moveTo>
                    <a:pt x="394" y="1"/>
                  </a:moveTo>
                  <a:lnTo>
                    <a:pt x="394" y="57"/>
                  </a:lnTo>
                  <a:lnTo>
                    <a:pt x="394" y="113"/>
                  </a:lnTo>
                  <a:lnTo>
                    <a:pt x="394" y="282"/>
                  </a:lnTo>
                  <a:lnTo>
                    <a:pt x="338" y="338"/>
                  </a:lnTo>
                  <a:lnTo>
                    <a:pt x="282" y="338"/>
                  </a:lnTo>
                  <a:lnTo>
                    <a:pt x="226" y="282"/>
                  </a:lnTo>
                  <a:lnTo>
                    <a:pt x="226" y="338"/>
                  </a:lnTo>
                  <a:lnTo>
                    <a:pt x="226" y="450"/>
                  </a:lnTo>
                  <a:lnTo>
                    <a:pt x="169" y="563"/>
                  </a:lnTo>
                  <a:lnTo>
                    <a:pt x="1" y="675"/>
                  </a:lnTo>
                  <a:lnTo>
                    <a:pt x="1" y="731"/>
                  </a:lnTo>
                  <a:lnTo>
                    <a:pt x="113" y="787"/>
                  </a:lnTo>
                  <a:lnTo>
                    <a:pt x="169" y="844"/>
                  </a:lnTo>
                  <a:lnTo>
                    <a:pt x="394" y="956"/>
                  </a:lnTo>
                  <a:lnTo>
                    <a:pt x="619" y="900"/>
                  </a:lnTo>
                  <a:lnTo>
                    <a:pt x="619" y="900"/>
                  </a:lnTo>
                  <a:lnTo>
                    <a:pt x="507" y="1181"/>
                  </a:lnTo>
                  <a:lnTo>
                    <a:pt x="507" y="1293"/>
                  </a:lnTo>
                  <a:lnTo>
                    <a:pt x="563" y="1406"/>
                  </a:lnTo>
                  <a:lnTo>
                    <a:pt x="732" y="1349"/>
                  </a:lnTo>
                  <a:lnTo>
                    <a:pt x="900" y="1237"/>
                  </a:lnTo>
                  <a:lnTo>
                    <a:pt x="1069" y="1237"/>
                  </a:lnTo>
                  <a:lnTo>
                    <a:pt x="1237" y="1293"/>
                  </a:lnTo>
                  <a:lnTo>
                    <a:pt x="1631" y="1293"/>
                  </a:lnTo>
                  <a:lnTo>
                    <a:pt x="1799" y="1181"/>
                  </a:lnTo>
                  <a:lnTo>
                    <a:pt x="1856" y="956"/>
                  </a:lnTo>
                  <a:lnTo>
                    <a:pt x="1912" y="619"/>
                  </a:lnTo>
                  <a:lnTo>
                    <a:pt x="1856" y="506"/>
                  </a:lnTo>
                  <a:lnTo>
                    <a:pt x="1799" y="394"/>
                  </a:lnTo>
                  <a:lnTo>
                    <a:pt x="1687" y="394"/>
                  </a:lnTo>
                  <a:lnTo>
                    <a:pt x="1631" y="450"/>
                  </a:lnTo>
                  <a:lnTo>
                    <a:pt x="1631" y="506"/>
                  </a:lnTo>
                  <a:lnTo>
                    <a:pt x="1575" y="619"/>
                  </a:lnTo>
                  <a:lnTo>
                    <a:pt x="1518" y="675"/>
                  </a:lnTo>
                  <a:lnTo>
                    <a:pt x="1406" y="787"/>
                  </a:lnTo>
                  <a:lnTo>
                    <a:pt x="1406" y="731"/>
                  </a:lnTo>
                  <a:lnTo>
                    <a:pt x="1406" y="675"/>
                  </a:lnTo>
                  <a:lnTo>
                    <a:pt x="1406" y="563"/>
                  </a:lnTo>
                  <a:lnTo>
                    <a:pt x="1350" y="394"/>
                  </a:lnTo>
                  <a:lnTo>
                    <a:pt x="1294" y="394"/>
                  </a:lnTo>
                  <a:lnTo>
                    <a:pt x="1294" y="338"/>
                  </a:lnTo>
                  <a:lnTo>
                    <a:pt x="1350" y="282"/>
                  </a:lnTo>
                  <a:lnTo>
                    <a:pt x="1350" y="225"/>
                  </a:lnTo>
                  <a:lnTo>
                    <a:pt x="1237" y="169"/>
                  </a:lnTo>
                  <a:lnTo>
                    <a:pt x="1181" y="169"/>
                  </a:lnTo>
                  <a:lnTo>
                    <a:pt x="1013" y="338"/>
                  </a:lnTo>
                  <a:lnTo>
                    <a:pt x="900" y="394"/>
                  </a:lnTo>
                  <a:lnTo>
                    <a:pt x="619" y="394"/>
                  </a:lnTo>
                  <a:lnTo>
                    <a:pt x="563" y="282"/>
                  </a:lnTo>
                  <a:lnTo>
                    <a:pt x="563" y="225"/>
                  </a:lnTo>
                  <a:lnTo>
                    <a:pt x="619" y="169"/>
                  </a:lnTo>
                  <a:lnTo>
                    <a:pt x="732" y="169"/>
                  </a:lnTo>
                  <a:lnTo>
                    <a:pt x="732" y="113"/>
                  </a:lnTo>
                  <a:lnTo>
                    <a:pt x="732" y="57"/>
                  </a:lnTo>
                  <a:lnTo>
                    <a:pt x="563" y="57"/>
                  </a:lnTo>
                  <a:lnTo>
                    <a:pt x="507" y="1"/>
                  </a:lnTo>
                  <a:close/>
                </a:path>
              </a:pathLst>
            </a:custGeom>
            <a:solidFill>
              <a:srgbClr val="968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6" name="Google Shape;21626;p41"/>
            <p:cNvSpPr/>
            <p:nvPr/>
          </p:nvSpPr>
          <p:spPr>
            <a:xfrm>
              <a:off x="680725" y="1559850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57" y="0"/>
                  </a:moveTo>
                  <a:lnTo>
                    <a:pt x="1" y="56"/>
                  </a:lnTo>
                  <a:lnTo>
                    <a:pt x="1" y="112"/>
                  </a:lnTo>
                  <a:lnTo>
                    <a:pt x="57" y="112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3A9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7" name="Google Shape;21627;p41"/>
            <p:cNvSpPr/>
            <p:nvPr/>
          </p:nvSpPr>
          <p:spPr>
            <a:xfrm>
              <a:off x="672300" y="154580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1" y="0"/>
                  </a:moveTo>
                  <a:lnTo>
                    <a:pt x="1" y="56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3A9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8" name="Google Shape;21628;p41"/>
            <p:cNvSpPr/>
            <p:nvPr/>
          </p:nvSpPr>
          <p:spPr>
            <a:xfrm>
              <a:off x="870425" y="1663825"/>
              <a:ext cx="8450" cy="2825"/>
            </a:xfrm>
            <a:custGeom>
              <a:avLst/>
              <a:gdLst/>
              <a:ahLst/>
              <a:cxnLst/>
              <a:rect l="l" t="t" r="r" b="b"/>
              <a:pathLst>
                <a:path w="338" h="113" extrusionOk="0">
                  <a:moveTo>
                    <a:pt x="1" y="0"/>
                  </a:moveTo>
                  <a:lnTo>
                    <a:pt x="169" y="113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9D9B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9" name="Google Shape;21629;p41"/>
            <p:cNvSpPr/>
            <p:nvPr/>
          </p:nvSpPr>
          <p:spPr>
            <a:xfrm>
              <a:off x="884475" y="1669450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57" y="0"/>
                  </a:moveTo>
                  <a:lnTo>
                    <a:pt x="1" y="56"/>
                  </a:lnTo>
                  <a:lnTo>
                    <a:pt x="113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AFA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0" name="Google Shape;21630;p41"/>
            <p:cNvSpPr/>
            <p:nvPr/>
          </p:nvSpPr>
          <p:spPr>
            <a:xfrm>
              <a:off x="870425" y="16722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1"/>
                  </a:moveTo>
                  <a:lnTo>
                    <a:pt x="57" y="1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D9B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1" name="Google Shape;21631;p41"/>
            <p:cNvSpPr/>
            <p:nvPr/>
          </p:nvSpPr>
          <p:spPr>
            <a:xfrm>
              <a:off x="871825" y="1668025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113" y="1"/>
                  </a:moveTo>
                  <a:lnTo>
                    <a:pt x="113" y="1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113" y="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D9B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2" name="Google Shape;21632;p41"/>
            <p:cNvSpPr/>
            <p:nvPr/>
          </p:nvSpPr>
          <p:spPr>
            <a:xfrm>
              <a:off x="876050" y="166802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13" y="113"/>
                  </a:moveTo>
                  <a:lnTo>
                    <a:pt x="113" y="11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13" y="113"/>
                  </a:lnTo>
                  <a:lnTo>
                    <a:pt x="113" y="113"/>
                  </a:lnTo>
                  <a:close/>
                </a:path>
              </a:pathLst>
            </a:custGeom>
            <a:solidFill>
              <a:srgbClr val="9D9B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3" name="Google Shape;21633;p41"/>
            <p:cNvSpPr/>
            <p:nvPr/>
          </p:nvSpPr>
          <p:spPr>
            <a:xfrm>
              <a:off x="880275" y="16638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112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D9B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4" name="Google Shape;21634;p41"/>
            <p:cNvSpPr/>
            <p:nvPr/>
          </p:nvSpPr>
          <p:spPr>
            <a:xfrm>
              <a:off x="881675" y="1128450"/>
              <a:ext cx="2825" cy="1450"/>
            </a:xfrm>
            <a:custGeom>
              <a:avLst/>
              <a:gdLst/>
              <a:ahLst/>
              <a:cxnLst/>
              <a:rect l="l" t="t" r="r" b="b"/>
              <a:pathLst>
                <a:path w="113" h="58" extrusionOk="0">
                  <a:moveTo>
                    <a:pt x="56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07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5" name="Google Shape;21635;p41"/>
            <p:cNvSpPr/>
            <p:nvPr/>
          </p:nvSpPr>
          <p:spPr>
            <a:xfrm>
              <a:off x="884475" y="113407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7" y="113"/>
                  </a:moveTo>
                  <a:lnTo>
                    <a:pt x="57" y="113"/>
                  </a:lnTo>
                  <a:lnTo>
                    <a:pt x="1" y="1"/>
                  </a:lnTo>
                  <a:lnTo>
                    <a:pt x="1" y="1"/>
                  </a:lnTo>
                  <a:lnTo>
                    <a:pt x="57" y="113"/>
                  </a:lnTo>
                  <a:lnTo>
                    <a:pt x="57" y="113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6" name="Google Shape;21636;p41"/>
            <p:cNvSpPr/>
            <p:nvPr/>
          </p:nvSpPr>
          <p:spPr>
            <a:xfrm>
              <a:off x="884475" y="112705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57" y="1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07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7" name="Google Shape;21637;p41"/>
            <p:cNvSpPr/>
            <p:nvPr/>
          </p:nvSpPr>
          <p:spPr>
            <a:xfrm>
              <a:off x="866200" y="1007625"/>
              <a:ext cx="30950" cy="25300"/>
            </a:xfrm>
            <a:custGeom>
              <a:avLst/>
              <a:gdLst/>
              <a:ahLst/>
              <a:cxnLst/>
              <a:rect l="l" t="t" r="r" b="b"/>
              <a:pathLst>
                <a:path w="1238" h="1012" extrusionOk="0">
                  <a:moveTo>
                    <a:pt x="226" y="0"/>
                  </a:moveTo>
                  <a:lnTo>
                    <a:pt x="113" y="169"/>
                  </a:lnTo>
                  <a:lnTo>
                    <a:pt x="1" y="281"/>
                  </a:lnTo>
                  <a:lnTo>
                    <a:pt x="1" y="338"/>
                  </a:lnTo>
                  <a:lnTo>
                    <a:pt x="1" y="394"/>
                  </a:lnTo>
                  <a:lnTo>
                    <a:pt x="1" y="450"/>
                  </a:lnTo>
                  <a:lnTo>
                    <a:pt x="170" y="506"/>
                  </a:lnTo>
                  <a:lnTo>
                    <a:pt x="282" y="619"/>
                  </a:lnTo>
                  <a:lnTo>
                    <a:pt x="394" y="731"/>
                  </a:lnTo>
                  <a:lnTo>
                    <a:pt x="507" y="843"/>
                  </a:lnTo>
                  <a:lnTo>
                    <a:pt x="563" y="787"/>
                  </a:lnTo>
                  <a:lnTo>
                    <a:pt x="619" y="787"/>
                  </a:lnTo>
                  <a:lnTo>
                    <a:pt x="675" y="843"/>
                  </a:lnTo>
                  <a:lnTo>
                    <a:pt x="844" y="956"/>
                  </a:lnTo>
                  <a:lnTo>
                    <a:pt x="956" y="1012"/>
                  </a:lnTo>
                  <a:lnTo>
                    <a:pt x="1125" y="956"/>
                  </a:lnTo>
                  <a:lnTo>
                    <a:pt x="1237" y="843"/>
                  </a:lnTo>
                  <a:lnTo>
                    <a:pt x="1237" y="675"/>
                  </a:lnTo>
                  <a:lnTo>
                    <a:pt x="1181" y="562"/>
                  </a:lnTo>
                  <a:lnTo>
                    <a:pt x="1125" y="394"/>
                  </a:lnTo>
                  <a:lnTo>
                    <a:pt x="1013" y="338"/>
                  </a:lnTo>
                  <a:lnTo>
                    <a:pt x="675" y="338"/>
                  </a:lnTo>
                  <a:lnTo>
                    <a:pt x="563" y="450"/>
                  </a:lnTo>
                  <a:lnTo>
                    <a:pt x="507" y="113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756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8" name="Google Shape;21638;p41"/>
            <p:cNvSpPr/>
            <p:nvPr/>
          </p:nvSpPr>
          <p:spPr>
            <a:xfrm>
              <a:off x="881675" y="1028700"/>
              <a:ext cx="16875" cy="11250"/>
            </a:xfrm>
            <a:custGeom>
              <a:avLst/>
              <a:gdLst/>
              <a:ahLst/>
              <a:cxnLst/>
              <a:rect l="l" t="t" r="r" b="b"/>
              <a:pathLst>
                <a:path w="675" h="450" extrusionOk="0">
                  <a:moveTo>
                    <a:pt x="56" y="0"/>
                  </a:moveTo>
                  <a:lnTo>
                    <a:pt x="0" y="57"/>
                  </a:lnTo>
                  <a:lnTo>
                    <a:pt x="56" y="169"/>
                  </a:lnTo>
                  <a:lnTo>
                    <a:pt x="113" y="281"/>
                  </a:lnTo>
                  <a:lnTo>
                    <a:pt x="225" y="394"/>
                  </a:lnTo>
                  <a:lnTo>
                    <a:pt x="337" y="450"/>
                  </a:lnTo>
                  <a:lnTo>
                    <a:pt x="506" y="394"/>
                  </a:lnTo>
                  <a:lnTo>
                    <a:pt x="618" y="281"/>
                  </a:lnTo>
                  <a:lnTo>
                    <a:pt x="618" y="169"/>
                  </a:lnTo>
                  <a:lnTo>
                    <a:pt x="675" y="113"/>
                  </a:lnTo>
                  <a:lnTo>
                    <a:pt x="618" y="0"/>
                  </a:lnTo>
                  <a:lnTo>
                    <a:pt x="394" y="57"/>
                  </a:lnTo>
                  <a:lnTo>
                    <a:pt x="281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47D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9" name="Google Shape;21639;p41"/>
            <p:cNvSpPr/>
            <p:nvPr/>
          </p:nvSpPr>
          <p:spPr>
            <a:xfrm>
              <a:off x="891500" y="1010425"/>
              <a:ext cx="5650" cy="11275"/>
            </a:xfrm>
            <a:custGeom>
              <a:avLst/>
              <a:gdLst/>
              <a:ahLst/>
              <a:cxnLst/>
              <a:rect l="l" t="t" r="r" b="b"/>
              <a:pathLst>
                <a:path w="226" h="451" extrusionOk="0">
                  <a:moveTo>
                    <a:pt x="1" y="1"/>
                  </a:moveTo>
                  <a:lnTo>
                    <a:pt x="1" y="113"/>
                  </a:lnTo>
                  <a:lnTo>
                    <a:pt x="1" y="169"/>
                  </a:lnTo>
                  <a:lnTo>
                    <a:pt x="1" y="282"/>
                  </a:lnTo>
                  <a:lnTo>
                    <a:pt x="57" y="338"/>
                  </a:lnTo>
                  <a:lnTo>
                    <a:pt x="169" y="450"/>
                  </a:lnTo>
                  <a:lnTo>
                    <a:pt x="225" y="282"/>
                  </a:lnTo>
                  <a:lnTo>
                    <a:pt x="225" y="226"/>
                  </a:lnTo>
                  <a:lnTo>
                    <a:pt x="225" y="169"/>
                  </a:lnTo>
                  <a:lnTo>
                    <a:pt x="113" y="1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8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0" name="Google Shape;21640;p41"/>
            <p:cNvSpPr/>
            <p:nvPr/>
          </p:nvSpPr>
          <p:spPr>
            <a:xfrm>
              <a:off x="790325" y="1593575"/>
              <a:ext cx="22525" cy="14075"/>
            </a:xfrm>
            <a:custGeom>
              <a:avLst/>
              <a:gdLst/>
              <a:ahLst/>
              <a:cxnLst/>
              <a:rect l="l" t="t" r="r" b="b"/>
              <a:pathLst>
                <a:path w="901" h="563" extrusionOk="0">
                  <a:moveTo>
                    <a:pt x="788" y="0"/>
                  </a:moveTo>
                  <a:lnTo>
                    <a:pt x="394" y="56"/>
                  </a:lnTo>
                  <a:lnTo>
                    <a:pt x="338" y="112"/>
                  </a:lnTo>
                  <a:lnTo>
                    <a:pt x="282" y="112"/>
                  </a:lnTo>
                  <a:lnTo>
                    <a:pt x="226" y="169"/>
                  </a:lnTo>
                  <a:lnTo>
                    <a:pt x="169" y="225"/>
                  </a:lnTo>
                  <a:lnTo>
                    <a:pt x="113" y="337"/>
                  </a:lnTo>
                  <a:lnTo>
                    <a:pt x="1" y="393"/>
                  </a:lnTo>
                  <a:lnTo>
                    <a:pt x="1" y="450"/>
                  </a:lnTo>
                  <a:lnTo>
                    <a:pt x="113" y="450"/>
                  </a:lnTo>
                  <a:lnTo>
                    <a:pt x="226" y="506"/>
                  </a:lnTo>
                  <a:lnTo>
                    <a:pt x="394" y="562"/>
                  </a:lnTo>
                  <a:lnTo>
                    <a:pt x="451" y="562"/>
                  </a:lnTo>
                  <a:lnTo>
                    <a:pt x="507" y="506"/>
                  </a:lnTo>
                  <a:lnTo>
                    <a:pt x="451" y="393"/>
                  </a:lnTo>
                  <a:lnTo>
                    <a:pt x="507" y="337"/>
                  </a:lnTo>
                  <a:lnTo>
                    <a:pt x="619" y="450"/>
                  </a:lnTo>
                  <a:lnTo>
                    <a:pt x="675" y="562"/>
                  </a:lnTo>
                  <a:lnTo>
                    <a:pt x="788" y="562"/>
                  </a:lnTo>
                  <a:lnTo>
                    <a:pt x="788" y="393"/>
                  </a:lnTo>
                  <a:lnTo>
                    <a:pt x="900" y="281"/>
                  </a:lnTo>
                  <a:lnTo>
                    <a:pt x="900" y="169"/>
                  </a:lnTo>
                  <a:lnTo>
                    <a:pt x="844" y="112"/>
                  </a:lnTo>
                  <a:lnTo>
                    <a:pt x="788" y="0"/>
                  </a:lnTo>
                  <a:close/>
                </a:path>
              </a:pathLst>
            </a:custGeom>
            <a:solidFill>
              <a:srgbClr val="8E8C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1" name="Google Shape;21641;p41"/>
            <p:cNvSpPr/>
            <p:nvPr/>
          </p:nvSpPr>
          <p:spPr>
            <a:xfrm>
              <a:off x="804375" y="161465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895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2" name="Google Shape;21642;p41"/>
            <p:cNvSpPr/>
            <p:nvPr/>
          </p:nvSpPr>
          <p:spPr>
            <a:xfrm>
              <a:off x="777700" y="163290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56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12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B9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3" name="Google Shape;21643;p41"/>
            <p:cNvSpPr/>
            <p:nvPr/>
          </p:nvSpPr>
          <p:spPr>
            <a:xfrm>
              <a:off x="860600" y="1653975"/>
              <a:ext cx="5625" cy="5650"/>
            </a:xfrm>
            <a:custGeom>
              <a:avLst/>
              <a:gdLst/>
              <a:ahLst/>
              <a:cxnLst/>
              <a:rect l="l" t="t" r="r" b="b"/>
              <a:pathLst>
                <a:path w="225" h="226" extrusionOk="0">
                  <a:moveTo>
                    <a:pt x="56" y="1"/>
                  </a:moveTo>
                  <a:lnTo>
                    <a:pt x="0" y="113"/>
                  </a:lnTo>
                  <a:lnTo>
                    <a:pt x="0" y="226"/>
                  </a:lnTo>
                  <a:lnTo>
                    <a:pt x="113" y="226"/>
                  </a:lnTo>
                  <a:lnTo>
                    <a:pt x="225" y="169"/>
                  </a:lnTo>
                  <a:lnTo>
                    <a:pt x="225" y="113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9B9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4" name="Google Shape;21644;p41"/>
            <p:cNvSpPr/>
            <p:nvPr/>
          </p:nvSpPr>
          <p:spPr>
            <a:xfrm>
              <a:off x="752400" y="891000"/>
              <a:ext cx="54825" cy="81525"/>
            </a:xfrm>
            <a:custGeom>
              <a:avLst/>
              <a:gdLst/>
              <a:ahLst/>
              <a:cxnLst/>
              <a:rect l="l" t="t" r="r" b="b"/>
              <a:pathLst>
                <a:path w="2193" h="3261" extrusionOk="0">
                  <a:moveTo>
                    <a:pt x="57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57" y="225"/>
                  </a:lnTo>
                  <a:lnTo>
                    <a:pt x="225" y="281"/>
                  </a:lnTo>
                  <a:lnTo>
                    <a:pt x="338" y="394"/>
                  </a:lnTo>
                  <a:lnTo>
                    <a:pt x="450" y="562"/>
                  </a:lnTo>
                  <a:lnTo>
                    <a:pt x="506" y="731"/>
                  </a:lnTo>
                  <a:lnTo>
                    <a:pt x="506" y="843"/>
                  </a:lnTo>
                  <a:lnTo>
                    <a:pt x="562" y="1068"/>
                  </a:lnTo>
                  <a:lnTo>
                    <a:pt x="619" y="1124"/>
                  </a:lnTo>
                  <a:lnTo>
                    <a:pt x="675" y="1124"/>
                  </a:lnTo>
                  <a:lnTo>
                    <a:pt x="843" y="1012"/>
                  </a:lnTo>
                  <a:lnTo>
                    <a:pt x="900" y="956"/>
                  </a:lnTo>
                  <a:lnTo>
                    <a:pt x="1012" y="956"/>
                  </a:lnTo>
                  <a:lnTo>
                    <a:pt x="1124" y="1124"/>
                  </a:lnTo>
                  <a:lnTo>
                    <a:pt x="1181" y="1181"/>
                  </a:lnTo>
                  <a:lnTo>
                    <a:pt x="1237" y="1293"/>
                  </a:lnTo>
                  <a:lnTo>
                    <a:pt x="1237" y="1405"/>
                  </a:lnTo>
                  <a:lnTo>
                    <a:pt x="1237" y="1518"/>
                  </a:lnTo>
                  <a:lnTo>
                    <a:pt x="1293" y="1630"/>
                  </a:lnTo>
                  <a:lnTo>
                    <a:pt x="1405" y="1743"/>
                  </a:lnTo>
                  <a:lnTo>
                    <a:pt x="1462" y="1855"/>
                  </a:lnTo>
                  <a:lnTo>
                    <a:pt x="1462" y="1967"/>
                  </a:lnTo>
                  <a:lnTo>
                    <a:pt x="1405" y="2080"/>
                  </a:lnTo>
                  <a:lnTo>
                    <a:pt x="1405" y="2192"/>
                  </a:lnTo>
                  <a:lnTo>
                    <a:pt x="1462" y="2305"/>
                  </a:lnTo>
                  <a:lnTo>
                    <a:pt x="1574" y="2473"/>
                  </a:lnTo>
                  <a:lnTo>
                    <a:pt x="1686" y="2642"/>
                  </a:lnTo>
                  <a:lnTo>
                    <a:pt x="1799" y="3035"/>
                  </a:lnTo>
                  <a:lnTo>
                    <a:pt x="1855" y="3204"/>
                  </a:lnTo>
                  <a:lnTo>
                    <a:pt x="1911" y="3260"/>
                  </a:lnTo>
                  <a:lnTo>
                    <a:pt x="2136" y="3260"/>
                  </a:lnTo>
                  <a:lnTo>
                    <a:pt x="2192" y="3148"/>
                  </a:lnTo>
                  <a:lnTo>
                    <a:pt x="2192" y="2923"/>
                  </a:lnTo>
                  <a:lnTo>
                    <a:pt x="2080" y="2642"/>
                  </a:lnTo>
                  <a:lnTo>
                    <a:pt x="2080" y="2529"/>
                  </a:lnTo>
                  <a:lnTo>
                    <a:pt x="2080" y="2361"/>
                  </a:lnTo>
                  <a:lnTo>
                    <a:pt x="2024" y="2192"/>
                  </a:lnTo>
                  <a:lnTo>
                    <a:pt x="1968" y="2024"/>
                  </a:lnTo>
                  <a:lnTo>
                    <a:pt x="1968" y="1911"/>
                  </a:lnTo>
                  <a:lnTo>
                    <a:pt x="1799" y="1855"/>
                  </a:lnTo>
                  <a:lnTo>
                    <a:pt x="1743" y="1686"/>
                  </a:lnTo>
                  <a:lnTo>
                    <a:pt x="1743" y="1574"/>
                  </a:lnTo>
                  <a:lnTo>
                    <a:pt x="1686" y="1462"/>
                  </a:lnTo>
                  <a:lnTo>
                    <a:pt x="1518" y="1181"/>
                  </a:lnTo>
                  <a:lnTo>
                    <a:pt x="1405" y="1012"/>
                  </a:lnTo>
                  <a:lnTo>
                    <a:pt x="1237" y="899"/>
                  </a:lnTo>
                  <a:lnTo>
                    <a:pt x="1181" y="843"/>
                  </a:lnTo>
                  <a:lnTo>
                    <a:pt x="1124" y="675"/>
                  </a:lnTo>
                  <a:lnTo>
                    <a:pt x="1012" y="618"/>
                  </a:lnTo>
                  <a:lnTo>
                    <a:pt x="956" y="506"/>
                  </a:lnTo>
                  <a:lnTo>
                    <a:pt x="843" y="281"/>
                  </a:lnTo>
                  <a:lnTo>
                    <a:pt x="731" y="169"/>
                  </a:lnTo>
                  <a:lnTo>
                    <a:pt x="562" y="113"/>
                  </a:lnTo>
                  <a:lnTo>
                    <a:pt x="450" y="113"/>
                  </a:lnTo>
                  <a:lnTo>
                    <a:pt x="338" y="0"/>
                  </a:lnTo>
                  <a:lnTo>
                    <a:pt x="225" y="0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625E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5" name="Google Shape;21645;p41"/>
            <p:cNvSpPr/>
            <p:nvPr/>
          </p:nvSpPr>
          <p:spPr>
            <a:xfrm>
              <a:off x="753800" y="891000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1" y="0"/>
                  </a:moveTo>
                  <a:lnTo>
                    <a:pt x="57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7F7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6" name="Google Shape;21646;p41"/>
            <p:cNvSpPr/>
            <p:nvPr/>
          </p:nvSpPr>
          <p:spPr>
            <a:xfrm>
              <a:off x="760825" y="891000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113" y="113"/>
                  </a:moveTo>
                  <a:lnTo>
                    <a:pt x="113" y="113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56"/>
                  </a:lnTo>
                  <a:lnTo>
                    <a:pt x="113" y="113"/>
                  </a:lnTo>
                  <a:lnTo>
                    <a:pt x="113" y="113"/>
                  </a:lnTo>
                  <a:close/>
                </a:path>
              </a:pathLst>
            </a:custGeom>
            <a:solidFill>
              <a:srgbClr val="7F7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7" name="Google Shape;21647;p41"/>
            <p:cNvSpPr/>
            <p:nvPr/>
          </p:nvSpPr>
          <p:spPr>
            <a:xfrm>
              <a:off x="898525" y="955625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57" y="1"/>
                  </a:moveTo>
                  <a:lnTo>
                    <a:pt x="1" y="169"/>
                  </a:lnTo>
                  <a:lnTo>
                    <a:pt x="57" y="225"/>
                  </a:lnTo>
                  <a:lnTo>
                    <a:pt x="169" y="225"/>
                  </a:lnTo>
                  <a:lnTo>
                    <a:pt x="226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7B6C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8" name="Google Shape;21648;p41"/>
            <p:cNvSpPr/>
            <p:nvPr/>
          </p:nvSpPr>
          <p:spPr>
            <a:xfrm>
              <a:off x="751000" y="895200"/>
              <a:ext cx="15475" cy="18300"/>
            </a:xfrm>
            <a:custGeom>
              <a:avLst/>
              <a:gdLst/>
              <a:ahLst/>
              <a:cxnLst/>
              <a:rect l="l" t="t" r="r" b="b"/>
              <a:pathLst>
                <a:path w="619" h="732" extrusionOk="0">
                  <a:moveTo>
                    <a:pt x="281" y="1"/>
                  </a:moveTo>
                  <a:lnTo>
                    <a:pt x="113" y="57"/>
                  </a:lnTo>
                  <a:lnTo>
                    <a:pt x="56" y="169"/>
                  </a:lnTo>
                  <a:lnTo>
                    <a:pt x="0" y="226"/>
                  </a:lnTo>
                  <a:lnTo>
                    <a:pt x="0" y="450"/>
                  </a:lnTo>
                  <a:lnTo>
                    <a:pt x="56" y="394"/>
                  </a:lnTo>
                  <a:lnTo>
                    <a:pt x="113" y="338"/>
                  </a:lnTo>
                  <a:lnTo>
                    <a:pt x="113" y="282"/>
                  </a:lnTo>
                  <a:lnTo>
                    <a:pt x="225" y="282"/>
                  </a:lnTo>
                  <a:lnTo>
                    <a:pt x="394" y="731"/>
                  </a:lnTo>
                  <a:lnTo>
                    <a:pt x="506" y="731"/>
                  </a:lnTo>
                  <a:lnTo>
                    <a:pt x="618" y="619"/>
                  </a:lnTo>
                  <a:lnTo>
                    <a:pt x="618" y="563"/>
                  </a:lnTo>
                  <a:lnTo>
                    <a:pt x="618" y="507"/>
                  </a:lnTo>
                  <a:lnTo>
                    <a:pt x="618" y="394"/>
                  </a:lnTo>
                  <a:lnTo>
                    <a:pt x="506" y="226"/>
                  </a:lnTo>
                  <a:lnTo>
                    <a:pt x="450" y="11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7F7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9" name="Google Shape;21649;p41"/>
            <p:cNvSpPr/>
            <p:nvPr/>
          </p:nvSpPr>
          <p:spPr>
            <a:xfrm>
              <a:off x="732725" y="892400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0" y="0"/>
                  </a:moveTo>
                  <a:lnTo>
                    <a:pt x="57" y="113"/>
                  </a:lnTo>
                  <a:lnTo>
                    <a:pt x="113" y="169"/>
                  </a:lnTo>
                  <a:lnTo>
                    <a:pt x="169" y="169"/>
                  </a:lnTo>
                  <a:lnTo>
                    <a:pt x="113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7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0" name="Google Shape;21650;p41"/>
            <p:cNvSpPr/>
            <p:nvPr/>
          </p:nvSpPr>
          <p:spPr>
            <a:xfrm>
              <a:off x="749575" y="899425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57" y="0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F7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1" name="Google Shape;21651;p41"/>
            <p:cNvSpPr/>
            <p:nvPr/>
          </p:nvSpPr>
          <p:spPr>
            <a:xfrm>
              <a:off x="884475" y="14741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3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2" name="Google Shape;21652;p41"/>
            <p:cNvSpPr/>
            <p:nvPr/>
          </p:nvSpPr>
          <p:spPr>
            <a:xfrm>
              <a:off x="679325" y="1216975"/>
              <a:ext cx="78725" cy="53425"/>
            </a:xfrm>
            <a:custGeom>
              <a:avLst/>
              <a:gdLst/>
              <a:ahLst/>
              <a:cxnLst/>
              <a:rect l="l" t="t" r="r" b="b"/>
              <a:pathLst>
                <a:path w="3149" h="2137" extrusionOk="0">
                  <a:moveTo>
                    <a:pt x="1799" y="1"/>
                  </a:moveTo>
                  <a:lnTo>
                    <a:pt x="1687" y="57"/>
                  </a:lnTo>
                  <a:lnTo>
                    <a:pt x="1574" y="113"/>
                  </a:lnTo>
                  <a:lnTo>
                    <a:pt x="1406" y="170"/>
                  </a:lnTo>
                  <a:lnTo>
                    <a:pt x="1293" y="226"/>
                  </a:lnTo>
                  <a:lnTo>
                    <a:pt x="1237" y="282"/>
                  </a:lnTo>
                  <a:lnTo>
                    <a:pt x="1181" y="226"/>
                  </a:lnTo>
                  <a:lnTo>
                    <a:pt x="1181" y="170"/>
                  </a:lnTo>
                  <a:lnTo>
                    <a:pt x="1181" y="57"/>
                  </a:lnTo>
                  <a:lnTo>
                    <a:pt x="1069" y="57"/>
                  </a:lnTo>
                  <a:lnTo>
                    <a:pt x="450" y="282"/>
                  </a:lnTo>
                  <a:lnTo>
                    <a:pt x="338" y="338"/>
                  </a:lnTo>
                  <a:lnTo>
                    <a:pt x="282" y="451"/>
                  </a:lnTo>
                  <a:lnTo>
                    <a:pt x="225" y="563"/>
                  </a:lnTo>
                  <a:lnTo>
                    <a:pt x="113" y="675"/>
                  </a:lnTo>
                  <a:lnTo>
                    <a:pt x="57" y="675"/>
                  </a:lnTo>
                  <a:lnTo>
                    <a:pt x="1" y="732"/>
                  </a:lnTo>
                  <a:lnTo>
                    <a:pt x="57" y="844"/>
                  </a:lnTo>
                  <a:lnTo>
                    <a:pt x="113" y="900"/>
                  </a:lnTo>
                  <a:lnTo>
                    <a:pt x="282" y="956"/>
                  </a:lnTo>
                  <a:lnTo>
                    <a:pt x="282" y="1013"/>
                  </a:lnTo>
                  <a:lnTo>
                    <a:pt x="225" y="1069"/>
                  </a:lnTo>
                  <a:lnTo>
                    <a:pt x="169" y="1125"/>
                  </a:lnTo>
                  <a:lnTo>
                    <a:pt x="113" y="1125"/>
                  </a:lnTo>
                  <a:lnTo>
                    <a:pt x="57" y="1237"/>
                  </a:lnTo>
                  <a:lnTo>
                    <a:pt x="169" y="1294"/>
                  </a:lnTo>
                  <a:lnTo>
                    <a:pt x="282" y="1350"/>
                  </a:lnTo>
                  <a:lnTo>
                    <a:pt x="394" y="1406"/>
                  </a:lnTo>
                  <a:lnTo>
                    <a:pt x="506" y="1462"/>
                  </a:lnTo>
                  <a:lnTo>
                    <a:pt x="563" y="1518"/>
                  </a:lnTo>
                  <a:lnTo>
                    <a:pt x="506" y="1631"/>
                  </a:lnTo>
                  <a:lnTo>
                    <a:pt x="506" y="1687"/>
                  </a:lnTo>
                  <a:lnTo>
                    <a:pt x="619" y="1687"/>
                  </a:lnTo>
                  <a:lnTo>
                    <a:pt x="675" y="1799"/>
                  </a:lnTo>
                  <a:lnTo>
                    <a:pt x="731" y="1856"/>
                  </a:lnTo>
                  <a:lnTo>
                    <a:pt x="844" y="1856"/>
                  </a:lnTo>
                  <a:lnTo>
                    <a:pt x="844" y="1968"/>
                  </a:lnTo>
                  <a:lnTo>
                    <a:pt x="1069" y="2081"/>
                  </a:lnTo>
                  <a:lnTo>
                    <a:pt x="1125" y="2137"/>
                  </a:lnTo>
                  <a:lnTo>
                    <a:pt x="1181" y="2081"/>
                  </a:lnTo>
                  <a:lnTo>
                    <a:pt x="1237" y="2024"/>
                  </a:lnTo>
                  <a:lnTo>
                    <a:pt x="1293" y="1968"/>
                  </a:lnTo>
                  <a:lnTo>
                    <a:pt x="1350" y="1968"/>
                  </a:lnTo>
                  <a:lnTo>
                    <a:pt x="1406" y="2081"/>
                  </a:lnTo>
                  <a:lnTo>
                    <a:pt x="1406" y="2137"/>
                  </a:lnTo>
                  <a:lnTo>
                    <a:pt x="1462" y="2081"/>
                  </a:lnTo>
                  <a:lnTo>
                    <a:pt x="1518" y="1912"/>
                  </a:lnTo>
                  <a:lnTo>
                    <a:pt x="1631" y="1799"/>
                  </a:lnTo>
                  <a:lnTo>
                    <a:pt x="1687" y="1743"/>
                  </a:lnTo>
                  <a:lnTo>
                    <a:pt x="1799" y="1743"/>
                  </a:lnTo>
                  <a:lnTo>
                    <a:pt x="1968" y="1799"/>
                  </a:lnTo>
                  <a:lnTo>
                    <a:pt x="2080" y="1856"/>
                  </a:lnTo>
                  <a:lnTo>
                    <a:pt x="2136" y="1912"/>
                  </a:lnTo>
                  <a:lnTo>
                    <a:pt x="2193" y="1912"/>
                  </a:lnTo>
                  <a:lnTo>
                    <a:pt x="2249" y="1799"/>
                  </a:lnTo>
                  <a:lnTo>
                    <a:pt x="2305" y="1687"/>
                  </a:lnTo>
                  <a:lnTo>
                    <a:pt x="2417" y="1687"/>
                  </a:lnTo>
                  <a:lnTo>
                    <a:pt x="2586" y="1631"/>
                  </a:lnTo>
                  <a:lnTo>
                    <a:pt x="2755" y="1631"/>
                  </a:lnTo>
                  <a:lnTo>
                    <a:pt x="2923" y="1575"/>
                  </a:lnTo>
                  <a:lnTo>
                    <a:pt x="3092" y="1518"/>
                  </a:lnTo>
                  <a:lnTo>
                    <a:pt x="3148" y="1406"/>
                  </a:lnTo>
                  <a:lnTo>
                    <a:pt x="3148" y="1294"/>
                  </a:lnTo>
                  <a:lnTo>
                    <a:pt x="3092" y="1237"/>
                  </a:lnTo>
                  <a:lnTo>
                    <a:pt x="2923" y="1181"/>
                  </a:lnTo>
                  <a:lnTo>
                    <a:pt x="2698" y="1181"/>
                  </a:lnTo>
                  <a:lnTo>
                    <a:pt x="2867" y="1125"/>
                  </a:lnTo>
                  <a:lnTo>
                    <a:pt x="2923" y="1069"/>
                  </a:lnTo>
                  <a:lnTo>
                    <a:pt x="2811" y="900"/>
                  </a:lnTo>
                  <a:lnTo>
                    <a:pt x="2755" y="732"/>
                  </a:lnTo>
                  <a:lnTo>
                    <a:pt x="2530" y="619"/>
                  </a:lnTo>
                  <a:lnTo>
                    <a:pt x="2417" y="619"/>
                  </a:lnTo>
                  <a:lnTo>
                    <a:pt x="2305" y="732"/>
                  </a:lnTo>
                  <a:lnTo>
                    <a:pt x="2361" y="844"/>
                  </a:lnTo>
                  <a:lnTo>
                    <a:pt x="2305" y="844"/>
                  </a:lnTo>
                  <a:lnTo>
                    <a:pt x="2193" y="619"/>
                  </a:lnTo>
                  <a:lnTo>
                    <a:pt x="2080" y="451"/>
                  </a:lnTo>
                  <a:lnTo>
                    <a:pt x="2024" y="394"/>
                  </a:lnTo>
                  <a:lnTo>
                    <a:pt x="1968" y="338"/>
                  </a:lnTo>
                  <a:lnTo>
                    <a:pt x="2024" y="282"/>
                  </a:lnTo>
                  <a:lnTo>
                    <a:pt x="2024" y="226"/>
                  </a:lnTo>
                  <a:lnTo>
                    <a:pt x="2024" y="170"/>
                  </a:lnTo>
                  <a:lnTo>
                    <a:pt x="1968" y="57"/>
                  </a:lnTo>
                  <a:lnTo>
                    <a:pt x="1799" y="1"/>
                  </a:lnTo>
                  <a:close/>
                </a:path>
              </a:pathLst>
            </a:custGeom>
            <a:solidFill>
              <a:srgbClr val="B0A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3" name="Google Shape;21653;p41"/>
            <p:cNvSpPr/>
            <p:nvPr/>
          </p:nvSpPr>
          <p:spPr>
            <a:xfrm>
              <a:off x="673700" y="1240875"/>
              <a:ext cx="7050" cy="4250"/>
            </a:xfrm>
            <a:custGeom>
              <a:avLst/>
              <a:gdLst/>
              <a:ahLst/>
              <a:cxnLst/>
              <a:rect l="l" t="t" r="r" b="b"/>
              <a:pathLst>
                <a:path w="282" h="170" extrusionOk="0">
                  <a:moveTo>
                    <a:pt x="1" y="0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226" y="113"/>
                  </a:lnTo>
                  <a:lnTo>
                    <a:pt x="282" y="57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9C9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4" name="Google Shape;21654;p41"/>
            <p:cNvSpPr/>
            <p:nvPr/>
          </p:nvSpPr>
          <p:spPr>
            <a:xfrm>
              <a:off x="679325" y="1243675"/>
              <a:ext cx="5650" cy="1450"/>
            </a:xfrm>
            <a:custGeom>
              <a:avLst/>
              <a:gdLst/>
              <a:ahLst/>
              <a:cxnLst/>
              <a:rect l="l" t="t" r="r" b="b"/>
              <a:pathLst>
                <a:path w="226" h="58" extrusionOk="0">
                  <a:moveTo>
                    <a:pt x="1" y="1"/>
                  </a:moveTo>
                  <a:lnTo>
                    <a:pt x="113" y="57"/>
                  </a:lnTo>
                  <a:lnTo>
                    <a:pt x="169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9C9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5" name="Google Shape;21655;p41"/>
            <p:cNvSpPr/>
            <p:nvPr/>
          </p:nvSpPr>
          <p:spPr>
            <a:xfrm>
              <a:off x="673700" y="126475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57" y="1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6" name="Google Shape;21656;p41"/>
            <p:cNvSpPr/>
            <p:nvPr/>
          </p:nvSpPr>
          <p:spPr>
            <a:xfrm>
              <a:off x="676525" y="11481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56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BA7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7" name="Google Shape;21657;p41"/>
            <p:cNvSpPr/>
            <p:nvPr/>
          </p:nvSpPr>
          <p:spPr>
            <a:xfrm>
              <a:off x="673700" y="12436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1" y="1"/>
                  </a:moveTo>
                  <a:lnTo>
                    <a:pt x="1" y="1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8" name="Google Shape;21658;p41"/>
            <p:cNvSpPr/>
            <p:nvPr/>
          </p:nvSpPr>
          <p:spPr>
            <a:xfrm>
              <a:off x="738350" y="87975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1"/>
                  </a:moveTo>
                  <a:lnTo>
                    <a:pt x="0" y="1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F7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9" name="Google Shape;21659;p41"/>
            <p:cNvSpPr/>
            <p:nvPr/>
          </p:nvSpPr>
          <p:spPr>
            <a:xfrm>
              <a:off x="697600" y="9008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57"/>
                  </a:moveTo>
                  <a:lnTo>
                    <a:pt x="0" y="57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7E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0" name="Google Shape;21660;p41"/>
            <p:cNvSpPr/>
            <p:nvPr/>
          </p:nvSpPr>
          <p:spPr>
            <a:xfrm>
              <a:off x="690575" y="15500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68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1" name="Google Shape;21661;p41"/>
            <p:cNvSpPr/>
            <p:nvPr/>
          </p:nvSpPr>
          <p:spPr>
            <a:xfrm>
              <a:off x="706025" y="1409500"/>
              <a:ext cx="89950" cy="82925"/>
            </a:xfrm>
            <a:custGeom>
              <a:avLst/>
              <a:gdLst/>
              <a:ahLst/>
              <a:cxnLst/>
              <a:rect l="l" t="t" r="r" b="b"/>
              <a:pathLst>
                <a:path w="3598" h="3317" extrusionOk="0">
                  <a:moveTo>
                    <a:pt x="1293" y="2248"/>
                  </a:moveTo>
                  <a:lnTo>
                    <a:pt x="1200" y="2286"/>
                  </a:lnTo>
                  <a:lnTo>
                    <a:pt x="1237" y="2248"/>
                  </a:lnTo>
                  <a:close/>
                  <a:moveTo>
                    <a:pt x="1349" y="2248"/>
                  </a:moveTo>
                  <a:lnTo>
                    <a:pt x="1394" y="2293"/>
                  </a:lnTo>
                  <a:lnTo>
                    <a:pt x="1349" y="2305"/>
                  </a:lnTo>
                  <a:lnTo>
                    <a:pt x="1293" y="2248"/>
                  </a:lnTo>
                  <a:close/>
                  <a:moveTo>
                    <a:pt x="1125" y="2248"/>
                  </a:moveTo>
                  <a:lnTo>
                    <a:pt x="1173" y="2296"/>
                  </a:lnTo>
                  <a:lnTo>
                    <a:pt x="1173" y="2296"/>
                  </a:lnTo>
                  <a:lnTo>
                    <a:pt x="1012" y="2361"/>
                  </a:lnTo>
                  <a:lnTo>
                    <a:pt x="1012" y="2417"/>
                  </a:lnTo>
                  <a:lnTo>
                    <a:pt x="956" y="2361"/>
                  </a:lnTo>
                  <a:lnTo>
                    <a:pt x="956" y="2305"/>
                  </a:lnTo>
                  <a:lnTo>
                    <a:pt x="1068" y="2248"/>
                  </a:lnTo>
                  <a:close/>
                  <a:moveTo>
                    <a:pt x="3036" y="0"/>
                  </a:moveTo>
                  <a:lnTo>
                    <a:pt x="2811" y="112"/>
                  </a:lnTo>
                  <a:lnTo>
                    <a:pt x="2698" y="169"/>
                  </a:lnTo>
                  <a:lnTo>
                    <a:pt x="2586" y="112"/>
                  </a:lnTo>
                  <a:lnTo>
                    <a:pt x="2417" y="112"/>
                  </a:lnTo>
                  <a:lnTo>
                    <a:pt x="2361" y="169"/>
                  </a:lnTo>
                  <a:lnTo>
                    <a:pt x="2305" y="281"/>
                  </a:lnTo>
                  <a:lnTo>
                    <a:pt x="2361" y="394"/>
                  </a:lnTo>
                  <a:lnTo>
                    <a:pt x="2586" y="618"/>
                  </a:lnTo>
                  <a:lnTo>
                    <a:pt x="2586" y="731"/>
                  </a:lnTo>
                  <a:lnTo>
                    <a:pt x="2530" y="787"/>
                  </a:lnTo>
                  <a:lnTo>
                    <a:pt x="2474" y="843"/>
                  </a:lnTo>
                  <a:lnTo>
                    <a:pt x="2474" y="787"/>
                  </a:lnTo>
                  <a:lnTo>
                    <a:pt x="2417" y="731"/>
                  </a:lnTo>
                  <a:lnTo>
                    <a:pt x="2361" y="675"/>
                  </a:lnTo>
                  <a:lnTo>
                    <a:pt x="2249" y="675"/>
                  </a:lnTo>
                  <a:lnTo>
                    <a:pt x="2193" y="787"/>
                  </a:lnTo>
                  <a:lnTo>
                    <a:pt x="2193" y="843"/>
                  </a:lnTo>
                  <a:lnTo>
                    <a:pt x="2249" y="956"/>
                  </a:lnTo>
                  <a:lnTo>
                    <a:pt x="2305" y="1068"/>
                  </a:lnTo>
                  <a:lnTo>
                    <a:pt x="2305" y="1068"/>
                  </a:lnTo>
                  <a:lnTo>
                    <a:pt x="2136" y="843"/>
                  </a:lnTo>
                  <a:lnTo>
                    <a:pt x="2024" y="787"/>
                  </a:lnTo>
                  <a:lnTo>
                    <a:pt x="1855" y="731"/>
                  </a:lnTo>
                  <a:lnTo>
                    <a:pt x="1799" y="787"/>
                  </a:lnTo>
                  <a:lnTo>
                    <a:pt x="1743" y="899"/>
                  </a:lnTo>
                  <a:lnTo>
                    <a:pt x="1743" y="1068"/>
                  </a:lnTo>
                  <a:lnTo>
                    <a:pt x="1743" y="1180"/>
                  </a:lnTo>
                  <a:lnTo>
                    <a:pt x="1743" y="1237"/>
                  </a:lnTo>
                  <a:lnTo>
                    <a:pt x="1743" y="1349"/>
                  </a:lnTo>
                  <a:lnTo>
                    <a:pt x="1574" y="1237"/>
                  </a:lnTo>
                  <a:lnTo>
                    <a:pt x="1406" y="1293"/>
                  </a:lnTo>
                  <a:lnTo>
                    <a:pt x="1293" y="1405"/>
                  </a:lnTo>
                  <a:lnTo>
                    <a:pt x="1237" y="1630"/>
                  </a:lnTo>
                  <a:lnTo>
                    <a:pt x="1237" y="1405"/>
                  </a:lnTo>
                  <a:lnTo>
                    <a:pt x="1181" y="1349"/>
                  </a:lnTo>
                  <a:lnTo>
                    <a:pt x="844" y="1349"/>
                  </a:lnTo>
                  <a:lnTo>
                    <a:pt x="787" y="1405"/>
                  </a:lnTo>
                  <a:lnTo>
                    <a:pt x="675" y="1518"/>
                  </a:lnTo>
                  <a:lnTo>
                    <a:pt x="731" y="1574"/>
                  </a:lnTo>
                  <a:lnTo>
                    <a:pt x="619" y="1574"/>
                  </a:lnTo>
                  <a:lnTo>
                    <a:pt x="563" y="1630"/>
                  </a:lnTo>
                  <a:lnTo>
                    <a:pt x="619" y="1855"/>
                  </a:lnTo>
                  <a:lnTo>
                    <a:pt x="506" y="1967"/>
                  </a:lnTo>
                  <a:lnTo>
                    <a:pt x="394" y="2023"/>
                  </a:lnTo>
                  <a:lnTo>
                    <a:pt x="169" y="2080"/>
                  </a:lnTo>
                  <a:lnTo>
                    <a:pt x="57" y="2136"/>
                  </a:lnTo>
                  <a:lnTo>
                    <a:pt x="1" y="2192"/>
                  </a:lnTo>
                  <a:lnTo>
                    <a:pt x="1" y="2305"/>
                  </a:lnTo>
                  <a:lnTo>
                    <a:pt x="57" y="2305"/>
                  </a:lnTo>
                  <a:lnTo>
                    <a:pt x="169" y="2361"/>
                  </a:lnTo>
                  <a:lnTo>
                    <a:pt x="338" y="2586"/>
                  </a:lnTo>
                  <a:lnTo>
                    <a:pt x="394" y="2642"/>
                  </a:lnTo>
                  <a:lnTo>
                    <a:pt x="450" y="2586"/>
                  </a:lnTo>
                  <a:lnTo>
                    <a:pt x="450" y="2529"/>
                  </a:lnTo>
                  <a:lnTo>
                    <a:pt x="506" y="2529"/>
                  </a:lnTo>
                  <a:lnTo>
                    <a:pt x="563" y="2586"/>
                  </a:lnTo>
                  <a:lnTo>
                    <a:pt x="619" y="2867"/>
                  </a:lnTo>
                  <a:lnTo>
                    <a:pt x="731" y="2979"/>
                  </a:lnTo>
                  <a:lnTo>
                    <a:pt x="844" y="3035"/>
                  </a:lnTo>
                  <a:lnTo>
                    <a:pt x="1125" y="3091"/>
                  </a:lnTo>
                  <a:lnTo>
                    <a:pt x="1349" y="3204"/>
                  </a:lnTo>
                  <a:lnTo>
                    <a:pt x="1630" y="3316"/>
                  </a:lnTo>
                  <a:lnTo>
                    <a:pt x="1912" y="3316"/>
                  </a:lnTo>
                  <a:lnTo>
                    <a:pt x="2024" y="3260"/>
                  </a:lnTo>
                  <a:lnTo>
                    <a:pt x="2193" y="3148"/>
                  </a:lnTo>
                  <a:lnTo>
                    <a:pt x="2361" y="3035"/>
                  </a:lnTo>
                  <a:lnTo>
                    <a:pt x="2361" y="3091"/>
                  </a:lnTo>
                  <a:lnTo>
                    <a:pt x="2361" y="3204"/>
                  </a:lnTo>
                  <a:lnTo>
                    <a:pt x="2417" y="3260"/>
                  </a:lnTo>
                  <a:lnTo>
                    <a:pt x="2474" y="3204"/>
                  </a:lnTo>
                  <a:lnTo>
                    <a:pt x="2642" y="3204"/>
                  </a:lnTo>
                  <a:lnTo>
                    <a:pt x="2755" y="3148"/>
                  </a:lnTo>
                  <a:lnTo>
                    <a:pt x="2923" y="3148"/>
                  </a:lnTo>
                  <a:lnTo>
                    <a:pt x="2867" y="3091"/>
                  </a:lnTo>
                  <a:lnTo>
                    <a:pt x="2811" y="3035"/>
                  </a:lnTo>
                  <a:lnTo>
                    <a:pt x="2698" y="3035"/>
                  </a:lnTo>
                  <a:lnTo>
                    <a:pt x="2698" y="2979"/>
                  </a:lnTo>
                  <a:lnTo>
                    <a:pt x="2417" y="2867"/>
                  </a:lnTo>
                  <a:lnTo>
                    <a:pt x="2136" y="2754"/>
                  </a:lnTo>
                  <a:lnTo>
                    <a:pt x="1968" y="2670"/>
                  </a:lnTo>
                  <a:lnTo>
                    <a:pt x="1968" y="2670"/>
                  </a:lnTo>
                  <a:lnTo>
                    <a:pt x="2080" y="2698"/>
                  </a:lnTo>
                  <a:lnTo>
                    <a:pt x="2249" y="2754"/>
                  </a:lnTo>
                  <a:lnTo>
                    <a:pt x="2361" y="2754"/>
                  </a:lnTo>
                  <a:lnTo>
                    <a:pt x="2474" y="2698"/>
                  </a:lnTo>
                  <a:lnTo>
                    <a:pt x="2586" y="2529"/>
                  </a:lnTo>
                  <a:lnTo>
                    <a:pt x="2530" y="2417"/>
                  </a:lnTo>
                  <a:lnTo>
                    <a:pt x="2586" y="2305"/>
                  </a:lnTo>
                  <a:lnTo>
                    <a:pt x="2642" y="2192"/>
                  </a:lnTo>
                  <a:lnTo>
                    <a:pt x="2642" y="2080"/>
                  </a:lnTo>
                  <a:lnTo>
                    <a:pt x="2586" y="1967"/>
                  </a:lnTo>
                  <a:lnTo>
                    <a:pt x="2474" y="1855"/>
                  </a:lnTo>
                  <a:lnTo>
                    <a:pt x="2361" y="1799"/>
                  </a:lnTo>
                  <a:lnTo>
                    <a:pt x="2249" y="1799"/>
                  </a:lnTo>
                  <a:lnTo>
                    <a:pt x="2024" y="1967"/>
                  </a:lnTo>
                  <a:lnTo>
                    <a:pt x="1743" y="2192"/>
                  </a:lnTo>
                  <a:lnTo>
                    <a:pt x="1574" y="2248"/>
                  </a:lnTo>
                  <a:lnTo>
                    <a:pt x="1687" y="2136"/>
                  </a:lnTo>
                  <a:lnTo>
                    <a:pt x="1799" y="1855"/>
                  </a:lnTo>
                  <a:lnTo>
                    <a:pt x="1968" y="1630"/>
                  </a:lnTo>
                  <a:lnTo>
                    <a:pt x="2080" y="1574"/>
                  </a:lnTo>
                  <a:lnTo>
                    <a:pt x="2249" y="1630"/>
                  </a:lnTo>
                  <a:lnTo>
                    <a:pt x="2361" y="1686"/>
                  </a:lnTo>
                  <a:lnTo>
                    <a:pt x="2474" y="1630"/>
                  </a:lnTo>
                  <a:lnTo>
                    <a:pt x="2586" y="1574"/>
                  </a:lnTo>
                  <a:lnTo>
                    <a:pt x="2642" y="1461"/>
                  </a:lnTo>
                  <a:lnTo>
                    <a:pt x="2698" y="1630"/>
                  </a:lnTo>
                  <a:lnTo>
                    <a:pt x="2811" y="1686"/>
                  </a:lnTo>
                  <a:lnTo>
                    <a:pt x="2923" y="1742"/>
                  </a:lnTo>
                  <a:lnTo>
                    <a:pt x="3092" y="1630"/>
                  </a:lnTo>
                  <a:lnTo>
                    <a:pt x="3092" y="1518"/>
                  </a:lnTo>
                  <a:lnTo>
                    <a:pt x="3092" y="1405"/>
                  </a:lnTo>
                  <a:lnTo>
                    <a:pt x="3092" y="1293"/>
                  </a:lnTo>
                  <a:lnTo>
                    <a:pt x="3092" y="1237"/>
                  </a:lnTo>
                  <a:lnTo>
                    <a:pt x="3036" y="1180"/>
                  </a:lnTo>
                  <a:lnTo>
                    <a:pt x="2979" y="1124"/>
                  </a:lnTo>
                  <a:lnTo>
                    <a:pt x="3204" y="1124"/>
                  </a:lnTo>
                  <a:lnTo>
                    <a:pt x="3373" y="956"/>
                  </a:lnTo>
                  <a:lnTo>
                    <a:pt x="3541" y="899"/>
                  </a:lnTo>
                  <a:lnTo>
                    <a:pt x="3598" y="843"/>
                  </a:lnTo>
                  <a:lnTo>
                    <a:pt x="3541" y="731"/>
                  </a:lnTo>
                  <a:lnTo>
                    <a:pt x="3317" y="675"/>
                  </a:lnTo>
                  <a:lnTo>
                    <a:pt x="2979" y="675"/>
                  </a:lnTo>
                  <a:lnTo>
                    <a:pt x="2979" y="562"/>
                  </a:lnTo>
                  <a:lnTo>
                    <a:pt x="2979" y="506"/>
                  </a:lnTo>
                  <a:lnTo>
                    <a:pt x="3148" y="394"/>
                  </a:lnTo>
                  <a:lnTo>
                    <a:pt x="3260" y="337"/>
                  </a:lnTo>
                  <a:lnTo>
                    <a:pt x="3317" y="281"/>
                  </a:lnTo>
                  <a:lnTo>
                    <a:pt x="3260" y="169"/>
                  </a:lnTo>
                  <a:lnTo>
                    <a:pt x="3148" y="0"/>
                  </a:lnTo>
                  <a:close/>
                </a:path>
              </a:pathLst>
            </a:custGeom>
            <a:solidFill>
              <a:srgbClr val="A98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2" name="Google Shape;21662;p41"/>
            <p:cNvSpPr/>
            <p:nvPr/>
          </p:nvSpPr>
          <p:spPr>
            <a:xfrm>
              <a:off x="758025" y="1492400"/>
              <a:ext cx="56225" cy="63250"/>
            </a:xfrm>
            <a:custGeom>
              <a:avLst/>
              <a:gdLst/>
              <a:ahLst/>
              <a:cxnLst/>
              <a:rect l="l" t="t" r="r" b="b"/>
              <a:pathLst>
                <a:path w="2249" h="2530" extrusionOk="0">
                  <a:moveTo>
                    <a:pt x="899" y="1012"/>
                  </a:moveTo>
                  <a:lnTo>
                    <a:pt x="1068" y="1237"/>
                  </a:lnTo>
                  <a:lnTo>
                    <a:pt x="1124" y="1405"/>
                  </a:lnTo>
                  <a:lnTo>
                    <a:pt x="1124" y="1630"/>
                  </a:lnTo>
                  <a:lnTo>
                    <a:pt x="1068" y="1743"/>
                  </a:lnTo>
                  <a:lnTo>
                    <a:pt x="1068" y="1743"/>
                  </a:lnTo>
                  <a:lnTo>
                    <a:pt x="1068" y="1686"/>
                  </a:lnTo>
                  <a:lnTo>
                    <a:pt x="1012" y="1630"/>
                  </a:lnTo>
                  <a:lnTo>
                    <a:pt x="843" y="1462"/>
                  </a:lnTo>
                  <a:lnTo>
                    <a:pt x="787" y="1293"/>
                  </a:lnTo>
                  <a:lnTo>
                    <a:pt x="787" y="1124"/>
                  </a:lnTo>
                  <a:lnTo>
                    <a:pt x="899" y="1012"/>
                  </a:lnTo>
                  <a:close/>
                  <a:moveTo>
                    <a:pt x="1855" y="0"/>
                  </a:moveTo>
                  <a:lnTo>
                    <a:pt x="1799" y="56"/>
                  </a:lnTo>
                  <a:lnTo>
                    <a:pt x="1686" y="113"/>
                  </a:lnTo>
                  <a:lnTo>
                    <a:pt x="1630" y="337"/>
                  </a:lnTo>
                  <a:lnTo>
                    <a:pt x="1574" y="618"/>
                  </a:lnTo>
                  <a:lnTo>
                    <a:pt x="1518" y="675"/>
                  </a:lnTo>
                  <a:lnTo>
                    <a:pt x="1405" y="618"/>
                  </a:lnTo>
                  <a:lnTo>
                    <a:pt x="1349" y="618"/>
                  </a:lnTo>
                  <a:lnTo>
                    <a:pt x="1405" y="562"/>
                  </a:lnTo>
                  <a:lnTo>
                    <a:pt x="1461" y="450"/>
                  </a:lnTo>
                  <a:lnTo>
                    <a:pt x="1405" y="394"/>
                  </a:lnTo>
                  <a:lnTo>
                    <a:pt x="1349" y="337"/>
                  </a:lnTo>
                  <a:lnTo>
                    <a:pt x="1293" y="281"/>
                  </a:lnTo>
                  <a:lnTo>
                    <a:pt x="956" y="281"/>
                  </a:lnTo>
                  <a:lnTo>
                    <a:pt x="787" y="394"/>
                  </a:lnTo>
                  <a:lnTo>
                    <a:pt x="675" y="506"/>
                  </a:lnTo>
                  <a:lnTo>
                    <a:pt x="675" y="618"/>
                  </a:lnTo>
                  <a:lnTo>
                    <a:pt x="731" y="675"/>
                  </a:lnTo>
                  <a:lnTo>
                    <a:pt x="956" y="787"/>
                  </a:lnTo>
                  <a:lnTo>
                    <a:pt x="675" y="787"/>
                  </a:lnTo>
                  <a:lnTo>
                    <a:pt x="562" y="731"/>
                  </a:lnTo>
                  <a:lnTo>
                    <a:pt x="450" y="731"/>
                  </a:lnTo>
                  <a:lnTo>
                    <a:pt x="337" y="787"/>
                  </a:lnTo>
                  <a:lnTo>
                    <a:pt x="281" y="1012"/>
                  </a:lnTo>
                  <a:lnTo>
                    <a:pt x="281" y="1068"/>
                  </a:lnTo>
                  <a:lnTo>
                    <a:pt x="225" y="1181"/>
                  </a:lnTo>
                  <a:lnTo>
                    <a:pt x="225" y="1237"/>
                  </a:lnTo>
                  <a:lnTo>
                    <a:pt x="225" y="1293"/>
                  </a:lnTo>
                  <a:lnTo>
                    <a:pt x="225" y="1349"/>
                  </a:lnTo>
                  <a:lnTo>
                    <a:pt x="113" y="1462"/>
                  </a:lnTo>
                  <a:lnTo>
                    <a:pt x="113" y="1574"/>
                  </a:lnTo>
                  <a:lnTo>
                    <a:pt x="0" y="2080"/>
                  </a:lnTo>
                  <a:lnTo>
                    <a:pt x="0" y="2192"/>
                  </a:lnTo>
                  <a:lnTo>
                    <a:pt x="56" y="2361"/>
                  </a:lnTo>
                  <a:lnTo>
                    <a:pt x="506" y="2361"/>
                  </a:lnTo>
                  <a:lnTo>
                    <a:pt x="675" y="2417"/>
                  </a:lnTo>
                  <a:lnTo>
                    <a:pt x="1012" y="2529"/>
                  </a:lnTo>
                  <a:lnTo>
                    <a:pt x="1349" y="2529"/>
                  </a:lnTo>
                  <a:lnTo>
                    <a:pt x="1405" y="2417"/>
                  </a:lnTo>
                  <a:lnTo>
                    <a:pt x="1461" y="2192"/>
                  </a:lnTo>
                  <a:lnTo>
                    <a:pt x="1461" y="2080"/>
                  </a:lnTo>
                  <a:lnTo>
                    <a:pt x="1518" y="2080"/>
                  </a:lnTo>
                  <a:lnTo>
                    <a:pt x="1574" y="2024"/>
                  </a:lnTo>
                  <a:lnTo>
                    <a:pt x="1630" y="2024"/>
                  </a:lnTo>
                  <a:lnTo>
                    <a:pt x="1686" y="1911"/>
                  </a:lnTo>
                  <a:lnTo>
                    <a:pt x="1743" y="1855"/>
                  </a:lnTo>
                  <a:lnTo>
                    <a:pt x="1967" y="1855"/>
                  </a:lnTo>
                  <a:lnTo>
                    <a:pt x="2136" y="1799"/>
                  </a:lnTo>
                  <a:lnTo>
                    <a:pt x="2248" y="1743"/>
                  </a:lnTo>
                  <a:lnTo>
                    <a:pt x="2248" y="1630"/>
                  </a:lnTo>
                  <a:lnTo>
                    <a:pt x="2192" y="1405"/>
                  </a:lnTo>
                  <a:lnTo>
                    <a:pt x="2024" y="1349"/>
                  </a:lnTo>
                  <a:lnTo>
                    <a:pt x="1911" y="1293"/>
                  </a:lnTo>
                  <a:lnTo>
                    <a:pt x="1967" y="1237"/>
                  </a:lnTo>
                  <a:lnTo>
                    <a:pt x="2024" y="1124"/>
                  </a:lnTo>
                  <a:lnTo>
                    <a:pt x="2024" y="1068"/>
                  </a:lnTo>
                  <a:lnTo>
                    <a:pt x="1911" y="956"/>
                  </a:lnTo>
                  <a:lnTo>
                    <a:pt x="1967" y="900"/>
                  </a:lnTo>
                  <a:lnTo>
                    <a:pt x="1967" y="731"/>
                  </a:lnTo>
                  <a:lnTo>
                    <a:pt x="1967" y="618"/>
                  </a:lnTo>
                  <a:lnTo>
                    <a:pt x="1967" y="450"/>
                  </a:lnTo>
                  <a:lnTo>
                    <a:pt x="2080" y="281"/>
                  </a:lnTo>
                  <a:lnTo>
                    <a:pt x="2136" y="225"/>
                  </a:lnTo>
                  <a:lnTo>
                    <a:pt x="2080" y="169"/>
                  </a:lnTo>
                  <a:lnTo>
                    <a:pt x="1911" y="56"/>
                  </a:lnTo>
                  <a:lnTo>
                    <a:pt x="1855" y="0"/>
                  </a:lnTo>
                  <a:close/>
                </a:path>
              </a:pathLst>
            </a:custGeom>
            <a:solidFill>
              <a:srgbClr val="C49F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3" name="Google Shape;21663;p41"/>
            <p:cNvSpPr/>
            <p:nvPr/>
          </p:nvSpPr>
          <p:spPr>
            <a:xfrm>
              <a:off x="739750" y="1444625"/>
              <a:ext cx="77300" cy="43575"/>
            </a:xfrm>
            <a:custGeom>
              <a:avLst/>
              <a:gdLst/>
              <a:ahLst/>
              <a:cxnLst/>
              <a:rect l="l" t="t" r="r" b="b"/>
              <a:pathLst>
                <a:path w="3092" h="1743" extrusionOk="0">
                  <a:moveTo>
                    <a:pt x="1799" y="0"/>
                  </a:moveTo>
                  <a:lnTo>
                    <a:pt x="1687" y="56"/>
                  </a:lnTo>
                  <a:lnTo>
                    <a:pt x="1687" y="225"/>
                  </a:lnTo>
                  <a:lnTo>
                    <a:pt x="1743" y="281"/>
                  </a:lnTo>
                  <a:lnTo>
                    <a:pt x="1799" y="337"/>
                  </a:lnTo>
                  <a:lnTo>
                    <a:pt x="1799" y="394"/>
                  </a:lnTo>
                  <a:lnTo>
                    <a:pt x="1799" y="506"/>
                  </a:lnTo>
                  <a:lnTo>
                    <a:pt x="1630" y="450"/>
                  </a:lnTo>
                  <a:lnTo>
                    <a:pt x="1518" y="506"/>
                  </a:lnTo>
                  <a:lnTo>
                    <a:pt x="1406" y="675"/>
                  </a:lnTo>
                  <a:lnTo>
                    <a:pt x="1406" y="843"/>
                  </a:lnTo>
                  <a:lnTo>
                    <a:pt x="1406" y="1068"/>
                  </a:lnTo>
                  <a:lnTo>
                    <a:pt x="1349" y="1124"/>
                  </a:lnTo>
                  <a:lnTo>
                    <a:pt x="1181" y="1181"/>
                  </a:lnTo>
                  <a:lnTo>
                    <a:pt x="956" y="1237"/>
                  </a:lnTo>
                  <a:lnTo>
                    <a:pt x="844" y="1293"/>
                  </a:lnTo>
                  <a:lnTo>
                    <a:pt x="731" y="1181"/>
                  </a:lnTo>
                  <a:lnTo>
                    <a:pt x="506" y="1181"/>
                  </a:lnTo>
                  <a:lnTo>
                    <a:pt x="57" y="1293"/>
                  </a:lnTo>
                  <a:lnTo>
                    <a:pt x="0" y="1293"/>
                  </a:lnTo>
                  <a:lnTo>
                    <a:pt x="0" y="1349"/>
                  </a:lnTo>
                  <a:lnTo>
                    <a:pt x="57" y="1462"/>
                  </a:lnTo>
                  <a:lnTo>
                    <a:pt x="169" y="1518"/>
                  </a:lnTo>
                  <a:lnTo>
                    <a:pt x="281" y="1462"/>
                  </a:lnTo>
                  <a:lnTo>
                    <a:pt x="394" y="1349"/>
                  </a:lnTo>
                  <a:lnTo>
                    <a:pt x="450" y="1293"/>
                  </a:lnTo>
                  <a:lnTo>
                    <a:pt x="563" y="1293"/>
                  </a:lnTo>
                  <a:lnTo>
                    <a:pt x="731" y="1349"/>
                  </a:lnTo>
                  <a:lnTo>
                    <a:pt x="787" y="1405"/>
                  </a:lnTo>
                  <a:lnTo>
                    <a:pt x="844" y="1462"/>
                  </a:lnTo>
                  <a:lnTo>
                    <a:pt x="844" y="1518"/>
                  </a:lnTo>
                  <a:lnTo>
                    <a:pt x="1068" y="1574"/>
                  </a:lnTo>
                  <a:lnTo>
                    <a:pt x="1630" y="1574"/>
                  </a:lnTo>
                  <a:lnTo>
                    <a:pt x="1743" y="1462"/>
                  </a:lnTo>
                  <a:lnTo>
                    <a:pt x="1799" y="1405"/>
                  </a:lnTo>
                  <a:lnTo>
                    <a:pt x="2080" y="1405"/>
                  </a:lnTo>
                  <a:lnTo>
                    <a:pt x="2080" y="1462"/>
                  </a:lnTo>
                  <a:lnTo>
                    <a:pt x="2080" y="1518"/>
                  </a:lnTo>
                  <a:lnTo>
                    <a:pt x="1911" y="1518"/>
                  </a:lnTo>
                  <a:lnTo>
                    <a:pt x="1855" y="1574"/>
                  </a:lnTo>
                  <a:lnTo>
                    <a:pt x="1911" y="1686"/>
                  </a:lnTo>
                  <a:lnTo>
                    <a:pt x="1968" y="1743"/>
                  </a:lnTo>
                  <a:lnTo>
                    <a:pt x="2024" y="1686"/>
                  </a:lnTo>
                  <a:lnTo>
                    <a:pt x="2249" y="1574"/>
                  </a:lnTo>
                  <a:lnTo>
                    <a:pt x="2305" y="1574"/>
                  </a:lnTo>
                  <a:lnTo>
                    <a:pt x="2474" y="1630"/>
                  </a:lnTo>
                  <a:lnTo>
                    <a:pt x="2586" y="1462"/>
                  </a:lnTo>
                  <a:lnTo>
                    <a:pt x="2642" y="1349"/>
                  </a:lnTo>
                  <a:lnTo>
                    <a:pt x="2698" y="1518"/>
                  </a:lnTo>
                  <a:lnTo>
                    <a:pt x="2755" y="1574"/>
                  </a:lnTo>
                  <a:lnTo>
                    <a:pt x="2811" y="1630"/>
                  </a:lnTo>
                  <a:lnTo>
                    <a:pt x="2923" y="1462"/>
                  </a:lnTo>
                  <a:lnTo>
                    <a:pt x="2979" y="1349"/>
                  </a:lnTo>
                  <a:lnTo>
                    <a:pt x="3036" y="1293"/>
                  </a:lnTo>
                  <a:lnTo>
                    <a:pt x="3092" y="1237"/>
                  </a:lnTo>
                  <a:lnTo>
                    <a:pt x="3092" y="1181"/>
                  </a:lnTo>
                  <a:lnTo>
                    <a:pt x="3036" y="1124"/>
                  </a:lnTo>
                  <a:lnTo>
                    <a:pt x="2923" y="1181"/>
                  </a:lnTo>
                  <a:lnTo>
                    <a:pt x="2923" y="1012"/>
                  </a:lnTo>
                  <a:lnTo>
                    <a:pt x="2979" y="843"/>
                  </a:lnTo>
                  <a:lnTo>
                    <a:pt x="2923" y="675"/>
                  </a:lnTo>
                  <a:lnTo>
                    <a:pt x="2867" y="562"/>
                  </a:lnTo>
                  <a:lnTo>
                    <a:pt x="2698" y="506"/>
                  </a:lnTo>
                  <a:lnTo>
                    <a:pt x="2642" y="506"/>
                  </a:lnTo>
                  <a:lnTo>
                    <a:pt x="2474" y="562"/>
                  </a:lnTo>
                  <a:lnTo>
                    <a:pt x="2361" y="506"/>
                  </a:lnTo>
                  <a:lnTo>
                    <a:pt x="2305" y="394"/>
                  </a:lnTo>
                  <a:lnTo>
                    <a:pt x="2249" y="281"/>
                  </a:lnTo>
                  <a:lnTo>
                    <a:pt x="2192" y="169"/>
                  </a:lnTo>
                  <a:lnTo>
                    <a:pt x="2080" y="56"/>
                  </a:lnTo>
                  <a:lnTo>
                    <a:pt x="1911" y="0"/>
                  </a:lnTo>
                  <a:close/>
                </a:path>
              </a:pathLst>
            </a:custGeom>
            <a:solidFill>
              <a:srgbClr val="A391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4" name="Google Shape;21664;p41"/>
            <p:cNvSpPr/>
            <p:nvPr/>
          </p:nvSpPr>
          <p:spPr>
            <a:xfrm>
              <a:off x="731325" y="1491000"/>
              <a:ext cx="39350" cy="29525"/>
            </a:xfrm>
            <a:custGeom>
              <a:avLst/>
              <a:gdLst/>
              <a:ahLst/>
              <a:cxnLst/>
              <a:rect l="l" t="t" r="r" b="b"/>
              <a:pathLst>
                <a:path w="1574" h="1181" extrusionOk="0">
                  <a:moveTo>
                    <a:pt x="506" y="0"/>
                  </a:moveTo>
                  <a:lnTo>
                    <a:pt x="506" y="56"/>
                  </a:lnTo>
                  <a:lnTo>
                    <a:pt x="618" y="112"/>
                  </a:lnTo>
                  <a:lnTo>
                    <a:pt x="562" y="112"/>
                  </a:lnTo>
                  <a:lnTo>
                    <a:pt x="281" y="225"/>
                  </a:lnTo>
                  <a:lnTo>
                    <a:pt x="169" y="337"/>
                  </a:lnTo>
                  <a:lnTo>
                    <a:pt x="113" y="506"/>
                  </a:lnTo>
                  <a:lnTo>
                    <a:pt x="169" y="731"/>
                  </a:lnTo>
                  <a:lnTo>
                    <a:pt x="169" y="787"/>
                  </a:lnTo>
                  <a:lnTo>
                    <a:pt x="169" y="843"/>
                  </a:lnTo>
                  <a:lnTo>
                    <a:pt x="113" y="843"/>
                  </a:lnTo>
                  <a:lnTo>
                    <a:pt x="0" y="956"/>
                  </a:lnTo>
                  <a:lnTo>
                    <a:pt x="0" y="1068"/>
                  </a:lnTo>
                  <a:lnTo>
                    <a:pt x="113" y="1180"/>
                  </a:lnTo>
                  <a:lnTo>
                    <a:pt x="843" y="1180"/>
                  </a:lnTo>
                  <a:lnTo>
                    <a:pt x="956" y="1124"/>
                  </a:lnTo>
                  <a:lnTo>
                    <a:pt x="1012" y="1012"/>
                  </a:lnTo>
                  <a:lnTo>
                    <a:pt x="1181" y="956"/>
                  </a:lnTo>
                  <a:lnTo>
                    <a:pt x="1349" y="899"/>
                  </a:lnTo>
                  <a:lnTo>
                    <a:pt x="1462" y="843"/>
                  </a:lnTo>
                  <a:lnTo>
                    <a:pt x="1462" y="674"/>
                  </a:lnTo>
                  <a:lnTo>
                    <a:pt x="1462" y="562"/>
                  </a:lnTo>
                  <a:lnTo>
                    <a:pt x="1574" y="337"/>
                  </a:lnTo>
                  <a:lnTo>
                    <a:pt x="1518" y="225"/>
                  </a:lnTo>
                  <a:lnTo>
                    <a:pt x="1462" y="169"/>
                  </a:lnTo>
                  <a:lnTo>
                    <a:pt x="1349" y="112"/>
                  </a:lnTo>
                  <a:lnTo>
                    <a:pt x="1068" y="112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C49F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5" name="Google Shape;21665;p41"/>
            <p:cNvSpPr/>
            <p:nvPr/>
          </p:nvSpPr>
          <p:spPr>
            <a:xfrm>
              <a:off x="765050" y="1493800"/>
              <a:ext cx="39350" cy="21100"/>
            </a:xfrm>
            <a:custGeom>
              <a:avLst/>
              <a:gdLst/>
              <a:ahLst/>
              <a:cxnLst/>
              <a:rect l="l" t="t" r="r" b="b"/>
              <a:pathLst>
                <a:path w="1574" h="844" extrusionOk="0">
                  <a:moveTo>
                    <a:pt x="506" y="0"/>
                  </a:moveTo>
                  <a:lnTo>
                    <a:pt x="450" y="57"/>
                  </a:lnTo>
                  <a:lnTo>
                    <a:pt x="506" y="169"/>
                  </a:lnTo>
                  <a:lnTo>
                    <a:pt x="506" y="225"/>
                  </a:lnTo>
                  <a:lnTo>
                    <a:pt x="450" y="225"/>
                  </a:lnTo>
                  <a:lnTo>
                    <a:pt x="337" y="281"/>
                  </a:lnTo>
                  <a:lnTo>
                    <a:pt x="281" y="225"/>
                  </a:lnTo>
                  <a:lnTo>
                    <a:pt x="225" y="225"/>
                  </a:lnTo>
                  <a:lnTo>
                    <a:pt x="56" y="394"/>
                  </a:lnTo>
                  <a:lnTo>
                    <a:pt x="0" y="506"/>
                  </a:lnTo>
                  <a:lnTo>
                    <a:pt x="56" y="619"/>
                  </a:lnTo>
                  <a:lnTo>
                    <a:pt x="113" y="731"/>
                  </a:lnTo>
                  <a:lnTo>
                    <a:pt x="225" y="731"/>
                  </a:lnTo>
                  <a:lnTo>
                    <a:pt x="281" y="844"/>
                  </a:lnTo>
                  <a:lnTo>
                    <a:pt x="337" y="844"/>
                  </a:lnTo>
                  <a:lnTo>
                    <a:pt x="506" y="787"/>
                  </a:lnTo>
                  <a:lnTo>
                    <a:pt x="675" y="731"/>
                  </a:lnTo>
                  <a:lnTo>
                    <a:pt x="675" y="619"/>
                  </a:lnTo>
                  <a:lnTo>
                    <a:pt x="562" y="562"/>
                  </a:lnTo>
                  <a:lnTo>
                    <a:pt x="506" y="562"/>
                  </a:lnTo>
                  <a:lnTo>
                    <a:pt x="450" y="506"/>
                  </a:lnTo>
                  <a:lnTo>
                    <a:pt x="506" y="450"/>
                  </a:lnTo>
                  <a:lnTo>
                    <a:pt x="787" y="338"/>
                  </a:lnTo>
                  <a:lnTo>
                    <a:pt x="899" y="281"/>
                  </a:lnTo>
                  <a:lnTo>
                    <a:pt x="1068" y="281"/>
                  </a:lnTo>
                  <a:lnTo>
                    <a:pt x="1124" y="338"/>
                  </a:lnTo>
                  <a:lnTo>
                    <a:pt x="1124" y="450"/>
                  </a:lnTo>
                  <a:lnTo>
                    <a:pt x="1012" y="562"/>
                  </a:lnTo>
                  <a:lnTo>
                    <a:pt x="899" y="675"/>
                  </a:lnTo>
                  <a:lnTo>
                    <a:pt x="899" y="731"/>
                  </a:lnTo>
                  <a:lnTo>
                    <a:pt x="956" y="787"/>
                  </a:lnTo>
                  <a:lnTo>
                    <a:pt x="1012" y="731"/>
                  </a:lnTo>
                  <a:lnTo>
                    <a:pt x="1124" y="675"/>
                  </a:lnTo>
                  <a:lnTo>
                    <a:pt x="1180" y="675"/>
                  </a:lnTo>
                  <a:lnTo>
                    <a:pt x="1180" y="787"/>
                  </a:lnTo>
                  <a:lnTo>
                    <a:pt x="1237" y="844"/>
                  </a:lnTo>
                  <a:lnTo>
                    <a:pt x="1293" y="844"/>
                  </a:lnTo>
                  <a:lnTo>
                    <a:pt x="1405" y="731"/>
                  </a:lnTo>
                  <a:lnTo>
                    <a:pt x="1405" y="675"/>
                  </a:lnTo>
                  <a:lnTo>
                    <a:pt x="1349" y="562"/>
                  </a:lnTo>
                  <a:lnTo>
                    <a:pt x="1349" y="506"/>
                  </a:lnTo>
                  <a:lnTo>
                    <a:pt x="1518" y="394"/>
                  </a:lnTo>
                  <a:lnTo>
                    <a:pt x="1574" y="281"/>
                  </a:lnTo>
                  <a:lnTo>
                    <a:pt x="1574" y="225"/>
                  </a:lnTo>
                  <a:lnTo>
                    <a:pt x="1574" y="169"/>
                  </a:lnTo>
                  <a:lnTo>
                    <a:pt x="1462" y="225"/>
                  </a:lnTo>
                  <a:lnTo>
                    <a:pt x="1405" y="169"/>
                  </a:lnTo>
                  <a:lnTo>
                    <a:pt x="1405" y="57"/>
                  </a:lnTo>
                  <a:lnTo>
                    <a:pt x="1293" y="57"/>
                  </a:lnTo>
                  <a:lnTo>
                    <a:pt x="1180" y="169"/>
                  </a:lnTo>
                  <a:lnTo>
                    <a:pt x="1068" y="169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C7A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6" name="Google Shape;21666;p41"/>
            <p:cNvSpPr/>
            <p:nvPr/>
          </p:nvSpPr>
          <p:spPr>
            <a:xfrm>
              <a:off x="812825" y="1512075"/>
              <a:ext cx="28125" cy="22500"/>
            </a:xfrm>
            <a:custGeom>
              <a:avLst/>
              <a:gdLst/>
              <a:ahLst/>
              <a:cxnLst/>
              <a:rect l="l" t="t" r="r" b="b"/>
              <a:pathLst>
                <a:path w="1125" h="900" extrusionOk="0">
                  <a:moveTo>
                    <a:pt x="56" y="0"/>
                  </a:moveTo>
                  <a:lnTo>
                    <a:pt x="0" y="56"/>
                  </a:lnTo>
                  <a:lnTo>
                    <a:pt x="113" y="169"/>
                  </a:lnTo>
                  <a:lnTo>
                    <a:pt x="169" y="281"/>
                  </a:lnTo>
                  <a:lnTo>
                    <a:pt x="281" y="394"/>
                  </a:lnTo>
                  <a:lnTo>
                    <a:pt x="394" y="506"/>
                  </a:lnTo>
                  <a:lnTo>
                    <a:pt x="450" y="675"/>
                  </a:lnTo>
                  <a:lnTo>
                    <a:pt x="506" y="787"/>
                  </a:lnTo>
                  <a:lnTo>
                    <a:pt x="675" y="899"/>
                  </a:lnTo>
                  <a:lnTo>
                    <a:pt x="956" y="899"/>
                  </a:lnTo>
                  <a:lnTo>
                    <a:pt x="1012" y="843"/>
                  </a:lnTo>
                  <a:lnTo>
                    <a:pt x="1012" y="731"/>
                  </a:lnTo>
                  <a:lnTo>
                    <a:pt x="1012" y="562"/>
                  </a:lnTo>
                  <a:lnTo>
                    <a:pt x="1012" y="506"/>
                  </a:lnTo>
                  <a:lnTo>
                    <a:pt x="1068" y="450"/>
                  </a:lnTo>
                  <a:lnTo>
                    <a:pt x="1124" y="450"/>
                  </a:lnTo>
                  <a:lnTo>
                    <a:pt x="1124" y="394"/>
                  </a:lnTo>
                  <a:lnTo>
                    <a:pt x="956" y="225"/>
                  </a:lnTo>
                  <a:lnTo>
                    <a:pt x="899" y="281"/>
                  </a:lnTo>
                  <a:lnTo>
                    <a:pt x="899" y="394"/>
                  </a:lnTo>
                  <a:lnTo>
                    <a:pt x="787" y="506"/>
                  </a:lnTo>
                  <a:lnTo>
                    <a:pt x="731" y="562"/>
                  </a:lnTo>
                  <a:lnTo>
                    <a:pt x="675" y="562"/>
                  </a:lnTo>
                  <a:lnTo>
                    <a:pt x="618" y="506"/>
                  </a:lnTo>
                  <a:lnTo>
                    <a:pt x="618" y="450"/>
                  </a:lnTo>
                  <a:lnTo>
                    <a:pt x="618" y="281"/>
                  </a:lnTo>
                  <a:lnTo>
                    <a:pt x="618" y="225"/>
                  </a:lnTo>
                  <a:lnTo>
                    <a:pt x="394" y="169"/>
                  </a:lnTo>
                  <a:lnTo>
                    <a:pt x="225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38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7" name="Google Shape;21667;p41"/>
            <p:cNvSpPr/>
            <p:nvPr/>
          </p:nvSpPr>
          <p:spPr>
            <a:xfrm>
              <a:off x="836700" y="1481150"/>
              <a:ext cx="8450" cy="5650"/>
            </a:xfrm>
            <a:custGeom>
              <a:avLst/>
              <a:gdLst/>
              <a:ahLst/>
              <a:cxnLst/>
              <a:rect l="l" t="t" r="r" b="b"/>
              <a:pathLst>
                <a:path w="338" h="226" extrusionOk="0">
                  <a:moveTo>
                    <a:pt x="169" y="1"/>
                  </a:moveTo>
                  <a:lnTo>
                    <a:pt x="1" y="113"/>
                  </a:lnTo>
                  <a:lnTo>
                    <a:pt x="113" y="225"/>
                  </a:lnTo>
                  <a:lnTo>
                    <a:pt x="225" y="225"/>
                  </a:lnTo>
                  <a:lnTo>
                    <a:pt x="282" y="169"/>
                  </a:lnTo>
                  <a:lnTo>
                    <a:pt x="338" y="113"/>
                  </a:lnTo>
                  <a:lnTo>
                    <a:pt x="338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99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8" name="Google Shape;21668;p41"/>
            <p:cNvSpPr/>
            <p:nvPr/>
          </p:nvSpPr>
          <p:spPr>
            <a:xfrm>
              <a:off x="772075" y="1499425"/>
              <a:ext cx="4225" cy="2825"/>
            </a:xfrm>
            <a:custGeom>
              <a:avLst/>
              <a:gdLst/>
              <a:ahLst/>
              <a:cxnLst/>
              <a:rect l="l" t="t" r="r" b="b"/>
              <a:pathLst>
                <a:path w="169" h="113" extrusionOk="0">
                  <a:moveTo>
                    <a:pt x="0" y="0"/>
                  </a:moveTo>
                  <a:lnTo>
                    <a:pt x="56" y="113"/>
                  </a:lnTo>
                  <a:lnTo>
                    <a:pt x="113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C49F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9" name="Google Shape;21669;p41"/>
            <p:cNvSpPr/>
            <p:nvPr/>
          </p:nvSpPr>
          <p:spPr>
            <a:xfrm>
              <a:off x="779100" y="148817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1"/>
                  </a:moveTo>
                  <a:lnTo>
                    <a:pt x="0" y="57"/>
                  </a:lnTo>
                  <a:lnTo>
                    <a:pt x="113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98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0" name="Google Shape;21670;p41"/>
            <p:cNvSpPr/>
            <p:nvPr/>
          </p:nvSpPr>
          <p:spPr>
            <a:xfrm>
              <a:off x="777700" y="14895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56" y="1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98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1" name="Google Shape;21671;p41"/>
            <p:cNvSpPr/>
            <p:nvPr/>
          </p:nvSpPr>
          <p:spPr>
            <a:xfrm>
              <a:off x="793150" y="1527525"/>
              <a:ext cx="33750" cy="52000"/>
            </a:xfrm>
            <a:custGeom>
              <a:avLst/>
              <a:gdLst/>
              <a:ahLst/>
              <a:cxnLst/>
              <a:rect l="l" t="t" r="r" b="b"/>
              <a:pathLst>
                <a:path w="1350" h="2080" extrusionOk="0">
                  <a:moveTo>
                    <a:pt x="787" y="0"/>
                  </a:moveTo>
                  <a:lnTo>
                    <a:pt x="731" y="113"/>
                  </a:lnTo>
                  <a:lnTo>
                    <a:pt x="787" y="225"/>
                  </a:lnTo>
                  <a:lnTo>
                    <a:pt x="787" y="338"/>
                  </a:lnTo>
                  <a:lnTo>
                    <a:pt x="169" y="338"/>
                  </a:lnTo>
                  <a:lnTo>
                    <a:pt x="169" y="450"/>
                  </a:lnTo>
                  <a:lnTo>
                    <a:pt x="225" y="506"/>
                  </a:lnTo>
                  <a:lnTo>
                    <a:pt x="169" y="562"/>
                  </a:lnTo>
                  <a:lnTo>
                    <a:pt x="56" y="619"/>
                  </a:lnTo>
                  <a:lnTo>
                    <a:pt x="0" y="619"/>
                  </a:lnTo>
                  <a:lnTo>
                    <a:pt x="56" y="675"/>
                  </a:lnTo>
                  <a:lnTo>
                    <a:pt x="56" y="787"/>
                  </a:lnTo>
                  <a:lnTo>
                    <a:pt x="113" y="843"/>
                  </a:lnTo>
                  <a:lnTo>
                    <a:pt x="338" y="843"/>
                  </a:lnTo>
                  <a:lnTo>
                    <a:pt x="394" y="900"/>
                  </a:lnTo>
                  <a:lnTo>
                    <a:pt x="338" y="1068"/>
                  </a:lnTo>
                  <a:lnTo>
                    <a:pt x="225" y="1293"/>
                  </a:lnTo>
                  <a:lnTo>
                    <a:pt x="225" y="1405"/>
                  </a:lnTo>
                  <a:lnTo>
                    <a:pt x="338" y="1518"/>
                  </a:lnTo>
                  <a:lnTo>
                    <a:pt x="450" y="1518"/>
                  </a:lnTo>
                  <a:lnTo>
                    <a:pt x="450" y="1574"/>
                  </a:lnTo>
                  <a:lnTo>
                    <a:pt x="506" y="1855"/>
                  </a:lnTo>
                  <a:lnTo>
                    <a:pt x="562" y="1968"/>
                  </a:lnTo>
                  <a:lnTo>
                    <a:pt x="675" y="2080"/>
                  </a:lnTo>
                  <a:lnTo>
                    <a:pt x="843" y="2024"/>
                  </a:lnTo>
                  <a:lnTo>
                    <a:pt x="843" y="1911"/>
                  </a:lnTo>
                  <a:lnTo>
                    <a:pt x="787" y="1743"/>
                  </a:lnTo>
                  <a:lnTo>
                    <a:pt x="900" y="1630"/>
                  </a:lnTo>
                  <a:lnTo>
                    <a:pt x="900" y="1462"/>
                  </a:lnTo>
                  <a:lnTo>
                    <a:pt x="843" y="1293"/>
                  </a:lnTo>
                  <a:lnTo>
                    <a:pt x="843" y="1124"/>
                  </a:lnTo>
                  <a:lnTo>
                    <a:pt x="900" y="1068"/>
                  </a:lnTo>
                  <a:lnTo>
                    <a:pt x="1012" y="1012"/>
                  </a:lnTo>
                  <a:lnTo>
                    <a:pt x="1124" y="1012"/>
                  </a:lnTo>
                  <a:lnTo>
                    <a:pt x="1181" y="956"/>
                  </a:lnTo>
                  <a:lnTo>
                    <a:pt x="1293" y="956"/>
                  </a:lnTo>
                  <a:lnTo>
                    <a:pt x="1349" y="787"/>
                  </a:lnTo>
                  <a:lnTo>
                    <a:pt x="1349" y="731"/>
                  </a:lnTo>
                  <a:lnTo>
                    <a:pt x="1349" y="675"/>
                  </a:lnTo>
                  <a:lnTo>
                    <a:pt x="1237" y="562"/>
                  </a:lnTo>
                  <a:lnTo>
                    <a:pt x="1124" y="450"/>
                  </a:lnTo>
                  <a:lnTo>
                    <a:pt x="1012" y="169"/>
                  </a:lnTo>
                  <a:lnTo>
                    <a:pt x="956" y="57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B19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2" name="Google Shape;21672;p41"/>
            <p:cNvSpPr/>
            <p:nvPr/>
          </p:nvSpPr>
          <p:spPr>
            <a:xfrm>
              <a:off x="833900" y="1541575"/>
              <a:ext cx="28125" cy="28125"/>
            </a:xfrm>
            <a:custGeom>
              <a:avLst/>
              <a:gdLst/>
              <a:ahLst/>
              <a:cxnLst/>
              <a:rect l="l" t="t" r="r" b="b"/>
              <a:pathLst>
                <a:path w="1125" h="1125" extrusionOk="0">
                  <a:moveTo>
                    <a:pt x="56" y="0"/>
                  </a:moveTo>
                  <a:lnTo>
                    <a:pt x="0" y="57"/>
                  </a:lnTo>
                  <a:lnTo>
                    <a:pt x="0" y="281"/>
                  </a:lnTo>
                  <a:lnTo>
                    <a:pt x="0" y="338"/>
                  </a:lnTo>
                  <a:lnTo>
                    <a:pt x="0" y="394"/>
                  </a:lnTo>
                  <a:lnTo>
                    <a:pt x="0" y="450"/>
                  </a:lnTo>
                  <a:lnTo>
                    <a:pt x="0" y="562"/>
                  </a:lnTo>
                  <a:lnTo>
                    <a:pt x="0" y="619"/>
                  </a:lnTo>
                  <a:lnTo>
                    <a:pt x="169" y="619"/>
                  </a:lnTo>
                  <a:lnTo>
                    <a:pt x="281" y="675"/>
                  </a:lnTo>
                  <a:lnTo>
                    <a:pt x="394" y="731"/>
                  </a:lnTo>
                  <a:lnTo>
                    <a:pt x="506" y="731"/>
                  </a:lnTo>
                  <a:lnTo>
                    <a:pt x="562" y="675"/>
                  </a:lnTo>
                  <a:lnTo>
                    <a:pt x="619" y="731"/>
                  </a:lnTo>
                  <a:lnTo>
                    <a:pt x="562" y="843"/>
                  </a:lnTo>
                  <a:lnTo>
                    <a:pt x="506" y="900"/>
                  </a:lnTo>
                  <a:lnTo>
                    <a:pt x="450" y="1012"/>
                  </a:lnTo>
                  <a:lnTo>
                    <a:pt x="562" y="1068"/>
                  </a:lnTo>
                  <a:lnTo>
                    <a:pt x="619" y="1068"/>
                  </a:lnTo>
                  <a:lnTo>
                    <a:pt x="731" y="956"/>
                  </a:lnTo>
                  <a:lnTo>
                    <a:pt x="787" y="956"/>
                  </a:lnTo>
                  <a:lnTo>
                    <a:pt x="787" y="1068"/>
                  </a:lnTo>
                  <a:lnTo>
                    <a:pt x="787" y="1125"/>
                  </a:lnTo>
                  <a:lnTo>
                    <a:pt x="843" y="1125"/>
                  </a:lnTo>
                  <a:lnTo>
                    <a:pt x="1012" y="1012"/>
                  </a:lnTo>
                  <a:lnTo>
                    <a:pt x="1012" y="956"/>
                  </a:lnTo>
                  <a:lnTo>
                    <a:pt x="956" y="900"/>
                  </a:lnTo>
                  <a:lnTo>
                    <a:pt x="956" y="619"/>
                  </a:lnTo>
                  <a:lnTo>
                    <a:pt x="1012" y="450"/>
                  </a:lnTo>
                  <a:lnTo>
                    <a:pt x="1124" y="338"/>
                  </a:lnTo>
                  <a:lnTo>
                    <a:pt x="900" y="281"/>
                  </a:lnTo>
                  <a:lnTo>
                    <a:pt x="843" y="225"/>
                  </a:lnTo>
                  <a:lnTo>
                    <a:pt x="787" y="113"/>
                  </a:lnTo>
                  <a:lnTo>
                    <a:pt x="731" y="57"/>
                  </a:lnTo>
                  <a:lnTo>
                    <a:pt x="675" y="0"/>
                  </a:lnTo>
                  <a:lnTo>
                    <a:pt x="394" y="0"/>
                  </a:lnTo>
                  <a:lnTo>
                    <a:pt x="225" y="57"/>
                  </a:lnTo>
                  <a:lnTo>
                    <a:pt x="169" y="113"/>
                  </a:lnTo>
                  <a:lnTo>
                    <a:pt x="113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29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3" name="Google Shape;21673;p41"/>
            <p:cNvSpPr/>
            <p:nvPr/>
          </p:nvSpPr>
          <p:spPr>
            <a:xfrm>
              <a:off x="811400" y="1555625"/>
              <a:ext cx="18300" cy="22500"/>
            </a:xfrm>
            <a:custGeom>
              <a:avLst/>
              <a:gdLst/>
              <a:ahLst/>
              <a:cxnLst/>
              <a:rect l="l" t="t" r="r" b="b"/>
              <a:pathLst>
                <a:path w="732" h="900" extrusionOk="0">
                  <a:moveTo>
                    <a:pt x="113" y="0"/>
                  </a:moveTo>
                  <a:lnTo>
                    <a:pt x="1" y="57"/>
                  </a:lnTo>
                  <a:lnTo>
                    <a:pt x="57" y="225"/>
                  </a:lnTo>
                  <a:lnTo>
                    <a:pt x="57" y="281"/>
                  </a:lnTo>
                  <a:lnTo>
                    <a:pt x="57" y="394"/>
                  </a:lnTo>
                  <a:lnTo>
                    <a:pt x="113" y="450"/>
                  </a:lnTo>
                  <a:lnTo>
                    <a:pt x="57" y="563"/>
                  </a:lnTo>
                  <a:lnTo>
                    <a:pt x="1" y="563"/>
                  </a:lnTo>
                  <a:lnTo>
                    <a:pt x="57" y="619"/>
                  </a:lnTo>
                  <a:lnTo>
                    <a:pt x="170" y="675"/>
                  </a:lnTo>
                  <a:lnTo>
                    <a:pt x="226" y="731"/>
                  </a:lnTo>
                  <a:lnTo>
                    <a:pt x="338" y="844"/>
                  </a:lnTo>
                  <a:lnTo>
                    <a:pt x="451" y="900"/>
                  </a:lnTo>
                  <a:lnTo>
                    <a:pt x="507" y="844"/>
                  </a:lnTo>
                  <a:lnTo>
                    <a:pt x="563" y="787"/>
                  </a:lnTo>
                  <a:lnTo>
                    <a:pt x="675" y="787"/>
                  </a:lnTo>
                  <a:lnTo>
                    <a:pt x="732" y="731"/>
                  </a:lnTo>
                  <a:lnTo>
                    <a:pt x="675" y="675"/>
                  </a:lnTo>
                  <a:lnTo>
                    <a:pt x="675" y="563"/>
                  </a:lnTo>
                  <a:lnTo>
                    <a:pt x="732" y="450"/>
                  </a:lnTo>
                  <a:lnTo>
                    <a:pt x="732" y="394"/>
                  </a:lnTo>
                  <a:lnTo>
                    <a:pt x="675" y="338"/>
                  </a:lnTo>
                  <a:lnTo>
                    <a:pt x="619" y="338"/>
                  </a:lnTo>
                  <a:lnTo>
                    <a:pt x="563" y="281"/>
                  </a:lnTo>
                  <a:lnTo>
                    <a:pt x="675" y="225"/>
                  </a:lnTo>
                  <a:lnTo>
                    <a:pt x="732" y="169"/>
                  </a:lnTo>
                  <a:lnTo>
                    <a:pt x="732" y="113"/>
                  </a:lnTo>
                  <a:lnTo>
                    <a:pt x="563" y="57"/>
                  </a:lnTo>
                  <a:lnTo>
                    <a:pt x="394" y="57"/>
                  </a:lnTo>
                  <a:lnTo>
                    <a:pt x="226" y="113"/>
                  </a:lnTo>
                  <a:lnTo>
                    <a:pt x="170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38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4" name="Google Shape;21674;p41"/>
            <p:cNvSpPr/>
            <p:nvPr/>
          </p:nvSpPr>
          <p:spPr>
            <a:xfrm>
              <a:off x="826875" y="1535950"/>
              <a:ext cx="9850" cy="7050"/>
            </a:xfrm>
            <a:custGeom>
              <a:avLst/>
              <a:gdLst/>
              <a:ahLst/>
              <a:cxnLst/>
              <a:rect l="l" t="t" r="r" b="b"/>
              <a:pathLst>
                <a:path w="394" h="282" extrusionOk="0">
                  <a:moveTo>
                    <a:pt x="113" y="1"/>
                  </a:moveTo>
                  <a:lnTo>
                    <a:pt x="0" y="57"/>
                  </a:lnTo>
                  <a:lnTo>
                    <a:pt x="113" y="169"/>
                  </a:lnTo>
                  <a:lnTo>
                    <a:pt x="225" y="225"/>
                  </a:lnTo>
                  <a:lnTo>
                    <a:pt x="281" y="282"/>
                  </a:lnTo>
                  <a:lnTo>
                    <a:pt x="394" y="282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38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5" name="Google Shape;21675;p41"/>
            <p:cNvSpPr/>
            <p:nvPr/>
          </p:nvSpPr>
          <p:spPr>
            <a:xfrm>
              <a:off x="829675" y="1548600"/>
              <a:ext cx="7050" cy="9850"/>
            </a:xfrm>
            <a:custGeom>
              <a:avLst/>
              <a:gdLst/>
              <a:ahLst/>
              <a:cxnLst/>
              <a:rect l="l" t="t" r="r" b="b"/>
              <a:pathLst>
                <a:path w="282" h="394" extrusionOk="0">
                  <a:moveTo>
                    <a:pt x="113" y="0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57" y="338"/>
                  </a:lnTo>
                  <a:lnTo>
                    <a:pt x="57" y="281"/>
                  </a:lnTo>
                  <a:lnTo>
                    <a:pt x="113" y="225"/>
                  </a:lnTo>
                  <a:lnTo>
                    <a:pt x="169" y="169"/>
                  </a:lnTo>
                  <a:lnTo>
                    <a:pt x="225" y="113"/>
                  </a:lnTo>
                  <a:lnTo>
                    <a:pt x="282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38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6" name="Google Shape;21676;p41"/>
            <p:cNvSpPr/>
            <p:nvPr/>
          </p:nvSpPr>
          <p:spPr>
            <a:xfrm>
              <a:off x="857775" y="1544375"/>
              <a:ext cx="2850" cy="1450"/>
            </a:xfrm>
            <a:custGeom>
              <a:avLst/>
              <a:gdLst/>
              <a:ahLst/>
              <a:cxnLst/>
              <a:rect l="l" t="t" r="r" b="b"/>
              <a:pathLst>
                <a:path w="114" h="58" extrusionOk="0">
                  <a:moveTo>
                    <a:pt x="1" y="1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D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7" name="Google Shape;21677;p41"/>
            <p:cNvSpPr/>
            <p:nvPr/>
          </p:nvSpPr>
          <p:spPr>
            <a:xfrm>
              <a:off x="846550" y="153735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1"/>
                  </a:moveTo>
                  <a:lnTo>
                    <a:pt x="56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99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8" name="Google Shape;21678;p41"/>
            <p:cNvSpPr/>
            <p:nvPr/>
          </p:nvSpPr>
          <p:spPr>
            <a:xfrm>
              <a:off x="825475" y="15120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49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9" name="Google Shape;21679;p41"/>
            <p:cNvSpPr/>
            <p:nvPr/>
          </p:nvSpPr>
          <p:spPr>
            <a:xfrm>
              <a:off x="825475" y="155140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56" y="57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38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0" name="Google Shape;21680;p41"/>
            <p:cNvSpPr/>
            <p:nvPr/>
          </p:nvSpPr>
          <p:spPr>
            <a:xfrm>
              <a:off x="831075" y="154720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57" y="56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57" y="56"/>
                  </a:lnTo>
                  <a:close/>
                </a:path>
              </a:pathLst>
            </a:custGeom>
            <a:solidFill>
              <a:srgbClr val="938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1" name="Google Shape;21681;p41"/>
            <p:cNvSpPr/>
            <p:nvPr/>
          </p:nvSpPr>
          <p:spPr>
            <a:xfrm>
              <a:off x="845125" y="153595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99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2" name="Google Shape;21682;p41"/>
            <p:cNvSpPr/>
            <p:nvPr/>
          </p:nvSpPr>
          <p:spPr>
            <a:xfrm>
              <a:off x="860600" y="15458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0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3" name="Google Shape;21683;p41"/>
            <p:cNvSpPr/>
            <p:nvPr/>
          </p:nvSpPr>
          <p:spPr>
            <a:xfrm>
              <a:off x="869025" y="156687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7" y="0"/>
                  </a:moveTo>
                  <a:lnTo>
                    <a:pt x="0" y="56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BA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4" name="Google Shape;21684;p41"/>
            <p:cNvSpPr/>
            <p:nvPr/>
          </p:nvSpPr>
          <p:spPr>
            <a:xfrm>
              <a:off x="849350" y="15781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1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BA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5" name="Google Shape;21685;p41"/>
            <p:cNvSpPr/>
            <p:nvPr/>
          </p:nvSpPr>
          <p:spPr>
            <a:xfrm>
              <a:off x="843725" y="15781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9B9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6" name="Google Shape;21686;p41"/>
            <p:cNvSpPr/>
            <p:nvPr/>
          </p:nvSpPr>
          <p:spPr>
            <a:xfrm>
              <a:off x="854975" y="1488175"/>
              <a:ext cx="8450" cy="7050"/>
            </a:xfrm>
            <a:custGeom>
              <a:avLst/>
              <a:gdLst/>
              <a:ahLst/>
              <a:cxnLst/>
              <a:rect l="l" t="t" r="r" b="b"/>
              <a:pathLst>
                <a:path w="338" h="282" extrusionOk="0">
                  <a:moveTo>
                    <a:pt x="281" y="1"/>
                  </a:moveTo>
                  <a:lnTo>
                    <a:pt x="113" y="57"/>
                  </a:lnTo>
                  <a:lnTo>
                    <a:pt x="0" y="113"/>
                  </a:lnTo>
                  <a:lnTo>
                    <a:pt x="57" y="282"/>
                  </a:lnTo>
                  <a:lnTo>
                    <a:pt x="113" y="169"/>
                  </a:lnTo>
                  <a:lnTo>
                    <a:pt x="225" y="113"/>
                  </a:lnTo>
                  <a:lnTo>
                    <a:pt x="338" y="113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A99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7" name="Google Shape;21687;p41"/>
            <p:cNvSpPr/>
            <p:nvPr/>
          </p:nvSpPr>
          <p:spPr>
            <a:xfrm>
              <a:off x="857775" y="14938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57" y="0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99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8" name="Google Shape;21688;p41"/>
            <p:cNvSpPr/>
            <p:nvPr/>
          </p:nvSpPr>
          <p:spPr>
            <a:xfrm>
              <a:off x="853575" y="14980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56"/>
                  </a:moveTo>
                  <a:lnTo>
                    <a:pt x="0" y="56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A99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9" name="Google Shape;21689;p41"/>
            <p:cNvSpPr/>
            <p:nvPr/>
          </p:nvSpPr>
          <p:spPr>
            <a:xfrm>
              <a:off x="856375" y="149520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1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99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0" name="Google Shape;21690;p41"/>
            <p:cNvSpPr/>
            <p:nvPr/>
          </p:nvSpPr>
          <p:spPr>
            <a:xfrm>
              <a:off x="857775" y="149802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1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99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1" name="Google Shape;21691;p41"/>
            <p:cNvSpPr/>
            <p:nvPr/>
          </p:nvSpPr>
          <p:spPr>
            <a:xfrm>
              <a:off x="748175" y="1564050"/>
              <a:ext cx="32350" cy="29550"/>
            </a:xfrm>
            <a:custGeom>
              <a:avLst/>
              <a:gdLst/>
              <a:ahLst/>
              <a:cxnLst/>
              <a:rect l="l" t="t" r="r" b="b"/>
              <a:pathLst>
                <a:path w="1294" h="1182" extrusionOk="0">
                  <a:moveTo>
                    <a:pt x="619" y="1"/>
                  </a:moveTo>
                  <a:lnTo>
                    <a:pt x="507" y="57"/>
                  </a:lnTo>
                  <a:lnTo>
                    <a:pt x="338" y="282"/>
                  </a:lnTo>
                  <a:lnTo>
                    <a:pt x="169" y="450"/>
                  </a:lnTo>
                  <a:lnTo>
                    <a:pt x="57" y="563"/>
                  </a:lnTo>
                  <a:lnTo>
                    <a:pt x="1" y="563"/>
                  </a:lnTo>
                  <a:lnTo>
                    <a:pt x="169" y="675"/>
                  </a:lnTo>
                  <a:lnTo>
                    <a:pt x="226" y="731"/>
                  </a:lnTo>
                  <a:lnTo>
                    <a:pt x="226" y="844"/>
                  </a:lnTo>
                  <a:lnTo>
                    <a:pt x="226" y="900"/>
                  </a:lnTo>
                  <a:lnTo>
                    <a:pt x="169" y="900"/>
                  </a:lnTo>
                  <a:lnTo>
                    <a:pt x="282" y="1069"/>
                  </a:lnTo>
                  <a:lnTo>
                    <a:pt x="338" y="1125"/>
                  </a:lnTo>
                  <a:lnTo>
                    <a:pt x="450" y="1125"/>
                  </a:lnTo>
                  <a:lnTo>
                    <a:pt x="619" y="1069"/>
                  </a:lnTo>
                  <a:lnTo>
                    <a:pt x="788" y="1069"/>
                  </a:lnTo>
                  <a:lnTo>
                    <a:pt x="844" y="1125"/>
                  </a:lnTo>
                  <a:lnTo>
                    <a:pt x="844" y="1181"/>
                  </a:lnTo>
                  <a:lnTo>
                    <a:pt x="956" y="1181"/>
                  </a:lnTo>
                  <a:lnTo>
                    <a:pt x="1012" y="1125"/>
                  </a:lnTo>
                  <a:lnTo>
                    <a:pt x="1125" y="1012"/>
                  </a:lnTo>
                  <a:lnTo>
                    <a:pt x="1237" y="1069"/>
                  </a:lnTo>
                  <a:lnTo>
                    <a:pt x="1293" y="956"/>
                  </a:lnTo>
                  <a:lnTo>
                    <a:pt x="1237" y="900"/>
                  </a:lnTo>
                  <a:lnTo>
                    <a:pt x="1181" y="844"/>
                  </a:lnTo>
                  <a:lnTo>
                    <a:pt x="900" y="731"/>
                  </a:lnTo>
                  <a:lnTo>
                    <a:pt x="844" y="675"/>
                  </a:lnTo>
                  <a:lnTo>
                    <a:pt x="788" y="507"/>
                  </a:lnTo>
                  <a:lnTo>
                    <a:pt x="788" y="226"/>
                  </a:lnTo>
                  <a:lnTo>
                    <a:pt x="788" y="113"/>
                  </a:lnTo>
                  <a:lnTo>
                    <a:pt x="731" y="57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rgbClr val="968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2" name="Google Shape;21692;p41"/>
            <p:cNvSpPr/>
            <p:nvPr/>
          </p:nvSpPr>
          <p:spPr>
            <a:xfrm>
              <a:off x="742550" y="1625875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57" y="1"/>
                  </a:moveTo>
                  <a:lnTo>
                    <a:pt x="57" y="1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B9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3" name="Google Shape;21693;p41"/>
            <p:cNvSpPr/>
            <p:nvPr/>
          </p:nvSpPr>
          <p:spPr>
            <a:xfrm>
              <a:off x="760825" y="15963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57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57"/>
                  </a:lnTo>
                  <a:lnTo>
                    <a:pt x="57" y="57"/>
                  </a:lnTo>
                  <a:close/>
                </a:path>
              </a:pathLst>
            </a:custGeom>
            <a:solidFill>
              <a:srgbClr val="968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4" name="Google Shape;21694;p41"/>
            <p:cNvSpPr/>
            <p:nvPr/>
          </p:nvSpPr>
          <p:spPr>
            <a:xfrm>
              <a:off x="717275" y="1557025"/>
              <a:ext cx="32325" cy="21100"/>
            </a:xfrm>
            <a:custGeom>
              <a:avLst/>
              <a:gdLst/>
              <a:ahLst/>
              <a:cxnLst/>
              <a:rect l="l" t="t" r="r" b="b"/>
              <a:pathLst>
                <a:path w="1293" h="844" extrusionOk="0">
                  <a:moveTo>
                    <a:pt x="675" y="1"/>
                  </a:moveTo>
                  <a:lnTo>
                    <a:pt x="562" y="113"/>
                  </a:lnTo>
                  <a:lnTo>
                    <a:pt x="450" y="169"/>
                  </a:lnTo>
                  <a:lnTo>
                    <a:pt x="56" y="169"/>
                  </a:lnTo>
                  <a:lnTo>
                    <a:pt x="0" y="282"/>
                  </a:lnTo>
                  <a:lnTo>
                    <a:pt x="0" y="394"/>
                  </a:lnTo>
                  <a:lnTo>
                    <a:pt x="113" y="394"/>
                  </a:lnTo>
                  <a:lnTo>
                    <a:pt x="337" y="507"/>
                  </a:lnTo>
                  <a:lnTo>
                    <a:pt x="394" y="563"/>
                  </a:lnTo>
                  <a:lnTo>
                    <a:pt x="506" y="675"/>
                  </a:lnTo>
                  <a:lnTo>
                    <a:pt x="562" y="731"/>
                  </a:lnTo>
                  <a:lnTo>
                    <a:pt x="843" y="731"/>
                  </a:lnTo>
                  <a:lnTo>
                    <a:pt x="1068" y="844"/>
                  </a:lnTo>
                  <a:lnTo>
                    <a:pt x="1237" y="844"/>
                  </a:lnTo>
                  <a:lnTo>
                    <a:pt x="1293" y="731"/>
                  </a:lnTo>
                  <a:lnTo>
                    <a:pt x="1237" y="619"/>
                  </a:lnTo>
                  <a:lnTo>
                    <a:pt x="1068" y="450"/>
                  </a:lnTo>
                  <a:lnTo>
                    <a:pt x="956" y="394"/>
                  </a:lnTo>
                  <a:lnTo>
                    <a:pt x="899" y="338"/>
                  </a:lnTo>
                  <a:lnTo>
                    <a:pt x="843" y="282"/>
                  </a:lnTo>
                  <a:lnTo>
                    <a:pt x="843" y="113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968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5" name="Google Shape;21695;p41"/>
            <p:cNvSpPr/>
            <p:nvPr/>
          </p:nvSpPr>
          <p:spPr>
            <a:xfrm>
              <a:off x="735525" y="158372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1"/>
                  </a:moveTo>
                  <a:lnTo>
                    <a:pt x="57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49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6" name="Google Shape;21696;p41"/>
            <p:cNvSpPr/>
            <p:nvPr/>
          </p:nvSpPr>
          <p:spPr>
            <a:xfrm>
              <a:off x="752400" y="15851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7" y="1"/>
                  </a:moveTo>
                  <a:lnTo>
                    <a:pt x="0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49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7" name="Google Shape;21697;p41"/>
            <p:cNvSpPr/>
            <p:nvPr/>
          </p:nvSpPr>
          <p:spPr>
            <a:xfrm>
              <a:off x="776275" y="1576700"/>
              <a:ext cx="26725" cy="25325"/>
            </a:xfrm>
            <a:custGeom>
              <a:avLst/>
              <a:gdLst/>
              <a:ahLst/>
              <a:cxnLst/>
              <a:rect l="l" t="t" r="r" b="b"/>
              <a:pathLst>
                <a:path w="1069" h="1013" extrusionOk="0">
                  <a:moveTo>
                    <a:pt x="338" y="1"/>
                  </a:moveTo>
                  <a:lnTo>
                    <a:pt x="169" y="57"/>
                  </a:lnTo>
                  <a:lnTo>
                    <a:pt x="169" y="169"/>
                  </a:lnTo>
                  <a:lnTo>
                    <a:pt x="169" y="450"/>
                  </a:lnTo>
                  <a:lnTo>
                    <a:pt x="113" y="506"/>
                  </a:lnTo>
                  <a:lnTo>
                    <a:pt x="1" y="506"/>
                  </a:lnTo>
                  <a:lnTo>
                    <a:pt x="1" y="619"/>
                  </a:lnTo>
                  <a:lnTo>
                    <a:pt x="57" y="675"/>
                  </a:lnTo>
                  <a:lnTo>
                    <a:pt x="113" y="787"/>
                  </a:lnTo>
                  <a:lnTo>
                    <a:pt x="113" y="956"/>
                  </a:lnTo>
                  <a:lnTo>
                    <a:pt x="169" y="956"/>
                  </a:lnTo>
                  <a:lnTo>
                    <a:pt x="226" y="1012"/>
                  </a:lnTo>
                  <a:lnTo>
                    <a:pt x="282" y="1012"/>
                  </a:lnTo>
                  <a:lnTo>
                    <a:pt x="282" y="844"/>
                  </a:lnTo>
                  <a:lnTo>
                    <a:pt x="282" y="731"/>
                  </a:lnTo>
                  <a:lnTo>
                    <a:pt x="675" y="731"/>
                  </a:lnTo>
                  <a:lnTo>
                    <a:pt x="788" y="675"/>
                  </a:lnTo>
                  <a:lnTo>
                    <a:pt x="844" y="563"/>
                  </a:lnTo>
                  <a:lnTo>
                    <a:pt x="1013" y="394"/>
                  </a:lnTo>
                  <a:lnTo>
                    <a:pt x="1069" y="338"/>
                  </a:lnTo>
                  <a:lnTo>
                    <a:pt x="1013" y="282"/>
                  </a:lnTo>
                  <a:lnTo>
                    <a:pt x="844" y="169"/>
                  </a:lnTo>
                  <a:lnTo>
                    <a:pt x="619" y="57"/>
                  </a:lnTo>
                  <a:lnTo>
                    <a:pt x="507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8A85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8" name="Google Shape;21698;p41"/>
            <p:cNvSpPr/>
            <p:nvPr/>
          </p:nvSpPr>
          <p:spPr>
            <a:xfrm>
              <a:off x="790325" y="1571075"/>
              <a:ext cx="19700" cy="26725"/>
            </a:xfrm>
            <a:custGeom>
              <a:avLst/>
              <a:gdLst/>
              <a:ahLst/>
              <a:cxnLst/>
              <a:rect l="l" t="t" r="r" b="b"/>
              <a:pathLst>
                <a:path w="788" h="1069" extrusionOk="0">
                  <a:moveTo>
                    <a:pt x="169" y="1"/>
                  </a:moveTo>
                  <a:lnTo>
                    <a:pt x="57" y="57"/>
                  </a:lnTo>
                  <a:lnTo>
                    <a:pt x="57" y="169"/>
                  </a:lnTo>
                  <a:lnTo>
                    <a:pt x="1" y="282"/>
                  </a:lnTo>
                  <a:lnTo>
                    <a:pt x="57" y="394"/>
                  </a:lnTo>
                  <a:lnTo>
                    <a:pt x="226" y="507"/>
                  </a:lnTo>
                  <a:lnTo>
                    <a:pt x="451" y="563"/>
                  </a:lnTo>
                  <a:lnTo>
                    <a:pt x="338" y="675"/>
                  </a:lnTo>
                  <a:lnTo>
                    <a:pt x="338" y="731"/>
                  </a:lnTo>
                  <a:lnTo>
                    <a:pt x="282" y="788"/>
                  </a:lnTo>
                  <a:lnTo>
                    <a:pt x="394" y="956"/>
                  </a:lnTo>
                  <a:lnTo>
                    <a:pt x="507" y="1069"/>
                  </a:lnTo>
                  <a:lnTo>
                    <a:pt x="619" y="1012"/>
                  </a:lnTo>
                  <a:lnTo>
                    <a:pt x="788" y="900"/>
                  </a:lnTo>
                  <a:lnTo>
                    <a:pt x="788" y="731"/>
                  </a:lnTo>
                  <a:lnTo>
                    <a:pt x="732" y="563"/>
                  </a:lnTo>
                  <a:lnTo>
                    <a:pt x="619" y="282"/>
                  </a:lnTo>
                  <a:lnTo>
                    <a:pt x="619" y="169"/>
                  </a:lnTo>
                  <a:lnTo>
                    <a:pt x="507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817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9" name="Google Shape;21699;p41"/>
            <p:cNvSpPr/>
            <p:nvPr/>
          </p:nvSpPr>
          <p:spPr>
            <a:xfrm>
              <a:off x="779100" y="160060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0" y="56"/>
                  </a:lnTo>
                  <a:lnTo>
                    <a:pt x="113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9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0" name="Google Shape;21700;p41"/>
            <p:cNvSpPr/>
            <p:nvPr/>
          </p:nvSpPr>
          <p:spPr>
            <a:xfrm>
              <a:off x="776275" y="1592150"/>
              <a:ext cx="1450" cy="1450"/>
            </a:xfrm>
            <a:custGeom>
              <a:avLst/>
              <a:gdLst/>
              <a:ahLst/>
              <a:cxnLst/>
              <a:rect l="l" t="t" r="r" b="b"/>
              <a:pathLst>
                <a:path w="58" h="58" extrusionOk="0">
                  <a:moveTo>
                    <a:pt x="1" y="1"/>
                  </a:moveTo>
                  <a:lnTo>
                    <a:pt x="1" y="1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8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1" name="Google Shape;21701;p41"/>
            <p:cNvSpPr/>
            <p:nvPr/>
          </p:nvSpPr>
          <p:spPr>
            <a:xfrm>
              <a:off x="781900" y="16020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1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B9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2" name="Google Shape;21702;p41"/>
            <p:cNvSpPr/>
            <p:nvPr/>
          </p:nvSpPr>
          <p:spPr>
            <a:xfrm>
              <a:off x="781900" y="1039925"/>
              <a:ext cx="61850" cy="163025"/>
            </a:xfrm>
            <a:custGeom>
              <a:avLst/>
              <a:gdLst/>
              <a:ahLst/>
              <a:cxnLst/>
              <a:rect l="l" t="t" r="r" b="b"/>
              <a:pathLst>
                <a:path w="2474" h="6521" extrusionOk="0">
                  <a:moveTo>
                    <a:pt x="844" y="1"/>
                  </a:moveTo>
                  <a:lnTo>
                    <a:pt x="788" y="57"/>
                  </a:lnTo>
                  <a:lnTo>
                    <a:pt x="731" y="226"/>
                  </a:lnTo>
                  <a:lnTo>
                    <a:pt x="788" y="338"/>
                  </a:lnTo>
                  <a:lnTo>
                    <a:pt x="731" y="394"/>
                  </a:lnTo>
                  <a:lnTo>
                    <a:pt x="675" y="507"/>
                  </a:lnTo>
                  <a:lnTo>
                    <a:pt x="731" y="563"/>
                  </a:lnTo>
                  <a:lnTo>
                    <a:pt x="769" y="601"/>
                  </a:lnTo>
                  <a:lnTo>
                    <a:pt x="769" y="601"/>
                  </a:lnTo>
                  <a:lnTo>
                    <a:pt x="731" y="619"/>
                  </a:lnTo>
                  <a:lnTo>
                    <a:pt x="731" y="788"/>
                  </a:lnTo>
                  <a:lnTo>
                    <a:pt x="788" y="900"/>
                  </a:lnTo>
                  <a:lnTo>
                    <a:pt x="900" y="1013"/>
                  </a:lnTo>
                  <a:lnTo>
                    <a:pt x="1069" y="1069"/>
                  </a:lnTo>
                  <a:lnTo>
                    <a:pt x="1181" y="1069"/>
                  </a:lnTo>
                  <a:lnTo>
                    <a:pt x="1293" y="1013"/>
                  </a:lnTo>
                  <a:lnTo>
                    <a:pt x="1350" y="956"/>
                  </a:lnTo>
                  <a:lnTo>
                    <a:pt x="1406" y="788"/>
                  </a:lnTo>
                  <a:lnTo>
                    <a:pt x="1406" y="732"/>
                  </a:lnTo>
                  <a:lnTo>
                    <a:pt x="1462" y="675"/>
                  </a:lnTo>
                  <a:lnTo>
                    <a:pt x="1574" y="619"/>
                  </a:lnTo>
                  <a:lnTo>
                    <a:pt x="1462" y="788"/>
                  </a:lnTo>
                  <a:lnTo>
                    <a:pt x="1406" y="956"/>
                  </a:lnTo>
                  <a:lnTo>
                    <a:pt x="1237" y="1069"/>
                  </a:lnTo>
                  <a:lnTo>
                    <a:pt x="1069" y="1181"/>
                  </a:lnTo>
                  <a:lnTo>
                    <a:pt x="1012" y="1238"/>
                  </a:lnTo>
                  <a:lnTo>
                    <a:pt x="956" y="1294"/>
                  </a:lnTo>
                  <a:lnTo>
                    <a:pt x="900" y="1350"/>
                  </a:lnTo>
                  <a:lnTo>
                    <a:pt x="956" y="1462"/>
                  </a:lnTo>
                  <a:lnTo>
                    <a:pt x="1012" y="1519"/>
                  </a:lnTo>
                  <a:lnTo>
                    <a:pt x="1069" y="1575"/>
                  </a:lnTo>
                  <a:lnTo>
                    <a:pt x="1125" y="1575"/>
                  </a:lnTo>
                  <a:lnTo>
                    <a:pt x="1012" y="1631"/>
                  </a:lnTo>
                  <a:lnTo>
                    <a:pt x="900" y="1631"/>
                  </a:lnTo>
                  <a:lnTo>
                    <a:pt x="844" y="1519"/>
                  </a:lnTo>
                  <a:lnTo>
                    <a:pt x="788" y="1406"/>
                  </a:lnTo>
                  <a:lnTo>
                    <a:pt x="675" y="1294"/>
                  </a:lnTo>
                  <a:lnTo>
                    <a:pt x="619" y="1294"/>
                  </a:lnTo>
                  <a:lnTo>
                    <a:pt x="506" y="1238"/>
                  </a:lnTo>
                  <a:lnTo>
                    <a:pt x="338" y="1294"/>
                  </a:lnTo>
                  <a:lnTo>
                    <a:pt x="113" y="1350"/>
                  </a:lnTo>
                  <a:lnTo>
                    <a:pt x="57" y="1350"/>
                  </a:lnTo>
                  <a:lnTo>
                    <a:pt x="1" y="1406"/>
                  </a:lnTo>
                  <a:lnTo>
                    <a:pt x="1" y="1575"/>
                  </a:lnTo>
                  <a:lnTo>
                    <a:pt x="1" y="1687"/>
                  </a:lnTo>
                  <a:lnTo>
                    <a:pt x="1" y="1800"/>
                  </a:lnTo>
                  <a:lnTo>
                    <a:pt x="113" y="1856"/>
                  </a:lnTo>
                  <a:lnTo>
                    <a:pt x="282" y="1856"/>
                  </a:lnTo>
                  <a:lnTo>
                    <a:pt x="338" y="1800"/>
                  </a:lnTo>
                  <a:lnTo>
                    <a:pt x="394" y="1856"/>
                  </a:lnTo>
                  <a:lnTo>
                    <a:pt x="506" y="1912"/>
                  </a:lnTo>
                  <a:lnTo>
                    <a:pt x="619" y="1856"/>
                  </a:lnTo>
                  <a:lnTo>
                    <a:pt x="675" y="1912"/>
                  </a:lnTo>
                  <a:lnTo>
                    <a:pt x="788" y="2024"/>
                  </a:lnTo>
                  <a:lnTo>
                    <a:pt x="1293" y="2024"/>
                  </a:lnTo>
                  <a:lnTo>
                    <a:pt x="1350" y="2193"/>
                  </a:lnTo>
                  <a:lnTo>
                    <a:pt x="1406" y="2249"/>
                  </a:lnTo>
                  <a:lnTo>
                    <a:pt x="1406" y="2305"/>
                  </a:lnTo>
                  <a:lnTo>
                    <a:pt x="1293" y="2474"/>
                  </a:lnTo>
                  <a:lnTo>
                    <a:pt x="1237" y="2755"/>
                  </a:lnTo>
                  <a:lnTo>
                    <a:pt x="1293" y="3149"/>
                  </a:lnTo>
                  <a:lnTo>
                    <a:pt x="1293" y="3373"/>
                  </a:lnTo>
                  <a:lnTo>
                    <a:pt x="1181" y="3598"/>
                  </a:lnTo>
                  <a:lnTo>
                    <a:pt x="1237" y="3654"/>
                  </a:lnTo>
                  <a:lnTo>
                    <a:pt x="1237" y="3711"/>
                  </a:lnTo>
                  <a:lnTo>
                    <a:pt x="1181" y="3767"/>
                  </a:lnTo>
                  <a:lnTo>
                    <a:pt x="1181" y="3879"/>
                  </a:lnTo>
                  <a:lnTo>
                    <a:pt x="1237" y="3992"/>
                  </a:lnTo>
                  <a:lnTo>
                    <a:pt x="1406" y="4554"/>
                  </a:lnTo>
                  <a:lnTo>
                    <a:pt x="1406" y="4835"/>
                  </a:lnTo>
                  <a:lnTo>
                    <a:pt x="1293" y="5116"/>
                  </a:lnTo>
                  <a:lnTo>
                    <a:pt x="1237" y="5397"/>
                  </a:lnTo>
                  <a:lnTo>
                    <a:pt x="1237" y="5678"/>
                  </a:lnTo>
                  <a:lnTo>
                    <a:pt x="1293" y="5734"/>
                  </a:lnTo>
                  <a:lnTo>
                    <a:pt x="1237" y="5734"/>
                  </a:lnTo>
                  <a:lnTo>
                    <a:pt x="1181" y="5678"/>
                  </a:lnTo>
                  <a:lnTo>
                    <a:pt x="1069" y="5622"/>
                  </a:lnTo>
                  <a:lnTo>
                    <a:pt x="956" y="5678"/>
                  </a:lnTo>
                  <a:lnTo>
                    <a:pt x="900" y="5734"/>
                  </a:lnTo>
                  <a:lnTo>
                    <a:pt x="900" y="5903"/>
                  </a:lnTo>
                  <a:lnTo>
                    <a:pt x="900" y="6015"/>
                  </a:lnTo>
                  <a:lnTo>
                    <a:pt x="1012" y="6127"/>
                  </a:lnTo>
                  <a:lnTo>
                    <a:pt x="1125" y="6184"/>
                  </a:lnTo>
                  <a:lnTo>
                    <a:pt x="1237" y="6184"/>
                  </a:lnTo>
                  <a:lnTo>
                    <a:pt x="1350" y="6296"/>
                  </a:lnTo>
                  <a:lnTo>
                    <a:pt x="1518" y="6465"/>
                  </a:lnTo>
                  <a:lnTo>
                    <a:pt x="1687" y="6521"/>
                  </a:lnTo>
                  <a:lnTo>
                    <a:pt x="1799" y="6465"/>
                  </a:lnTo>
                  <a:lnTo>
                    <a:pt x="1912" y="6240"/>
                  </a:lnTo>
                  <a:lnTo>
                    <a:pt x="1743" y="6240"/>
                  </a:lnTo>
                  <a:lnTo>
                    <a:pt x="1687" y="6184"/>
                  </a:lnTo>
                  <a:lnTo>
                    <a:pt x="1799" y="6015"/>
                  </a:lnTo>
                  <a:lnTo>
                    <a:pt x="1855" y="5846"/>
                  </a:lnTo>
                  <a:lnTo>
                    <a:pt x="1855" y="5678"/>
                  </a:lnTo>
                  <a:lnTo>
                    <a:pt x="1855" y="5509"/>
                  </a:lnTo>
                  <a:lnTo>
                    <a:pt x="1855" y="5228"/>
                  </a:lnTo>
                  <a:lnTo>
                    <a:pt x="2024" y="5172"/>
                  </a:lnTo>
                  <a:lnTo>
                    <a:pt x="2080" y="5060"/>
                  </a:lnTo>
                  <a:lnTo>
                    <a:pt x="2136" y="5003"/>
                  </a:lnTo>
                  <a:lnTo>
                    <a:pt x="2193" y="4947"/>
                  </a:lnTo>
                  <a:lnTo>
                    <a:pt x="2136" y="4835"/>
                  </a:lnTo>
                  <a:lnTo>
                    <a:pt x="2080" y="4778"/>
                  </a:lnTo>
                  <a:lnTo>
                    <a:pt x="1968" y="4610"/>
                  </a:lnTo>
                  <a:lnTo>
                    <a:pt x="1799" y="4385"/>
                  </a:lnTo>
                  <a:lnTo>
                    <a:pt x="1855" y="4329"/>
                  </a:lnTo>
                  <a:lnTo>
                    <a:pt x="1912" y="4329"/>
                  </a:lnTo>
                  <a:lnTo>
                    <a:pt x="1912" y="4216"/>
                  </a:lnTo>
                  <a:lnTo>
                    <a:pt x="1968" y="4104"/>
                  </a:lnTo>
                  <a:lnTo>
                    <a:pt x="2024" y="4104"/>
                  </a:lnTo>
                  <a:lnTo>
                    <a:pt x="2136" y="4160"/>
                  </a:lnTo>
                  <a:lnTo>
                    <a:pt x="2193" y="4216"/>
                  </a:lnTo>
                  <a:lnTo>
                    <a:pt x="2249" y="4216"/>
                  </a:lnTo>
                  <a:lnTo>
                    <a:pt x="2417" y="4160"/>
                  </a:lnTo>
                  <a:lnTo>
                    <a:pt x="2417" y="4104"/>
                  </a:lnTo>
                  <a:lnTo>
                    <a:pt x="2361" y="4048"/>
                  </a:lnTo>
                  <a:lnTo>
                    <a:pt x="2249" y="3935"/>
                  </a:lnTo>
                  <a:lnTo>
                    <a:pt x="2024" y="3935"/>
                  </a:lnTo>
                  <a:lnTo>
                    <a:pt x="1968" y="3879"/>
                  </a:lnTo>
                  <a:lnTo>
                    <a:pt x="1968" y="3711"/>
                  </a:lnTo>
                  <a:lnTo>
                    <a:pt x="2024" y="3598"/>
                  </a:lnTo>
                  <a:lnTo>
                    <a:pt x="2080" y="3486"/>
                  </a:lnTo>
                  <a:lnTo>
                    <a:pt x="2305" y="3486"/>
                  </a:lnTo>
                  <a:lnTo>
                    <a:pt x="2417" y="3542"/>
                  </a:lnTo>
                  <a:lnTo>
                    <a:pt x="2474" y="3430"/>
                  </a:lnTo>
                  <a:lnTo>
                    <a:pt x="2474" y="3317"/>
                  </a:lnTo>
                  <a:lnTo>
                    <a:pt x="2474" y="3205"/>
                  </a:lnTo>
                  <a:lnTo>
                    <a:pt x="2361" y="3261"/>
                  </a:lnTo>
                  <a:lnTo>
                    <a:pt x="2193" y="3261"/>
                  </a:lnTo>
                  <a:lnTo>
                    <a:pt x="2136" y="3205"/>
                  </a:lnTo>
                  <a:lnTo>
                    <a:pt x="2193" y="3149"/>
                  </a:lnTo>
                  <a:lnTo>
                    <a:pt x="2249" y="3092"/>
                  </a:lnTo>
                  <a:lnTo>
                    <a:pt x="2305" y="3092"/>
                  </a:lnTo>
                  <a:lnTo>
                    <a:pt x="2361" y="2980"/>
                  </a:lnTo>
                  <a:lnTo>
                    <a:pt x="2136" y="2980"/>
                  </a:lnTo>
                  <a:lnTo>
                    <a:pt x="2024" y="2867"/>
                  </a:lnTo>
                  <a:lnTo>
                    <a:pt x="1968" y="2811"/>
                  </a:lnTo>
                  <a:lnTo>
                    <a:pt x="1968" y="2699"/>
                  </a:lnTo>
                  <a:lnTo>
                    <a:pt x="2024" y="2586"/>
                  </a:lnTo>
                  <a:lnTo>
                    <a:pt x="1968" y="2530"/>
                  </a:lnTo>
                  <a:lnTo>
                    <a:pt x="1968" y="2418"/>
                  </a:lnTo>
                  <a:lnTo>
                    <a:pt x="1968" y="2362"/>
                  </a:lnTo>
                  <a:lnTo>
                    <a:pt x="1912" y="2362"/>
                  </a:lnTo>
                  <a:lnTo>
                    <a:pt x="1799" y="2305"/>
                  </a:lnTo>
                  <a:lnTo>
                    <a:pt x="1799" y="2249"/>
                  </a:lnTo>
                  <a:lnTo>
                    <a:pt x="1743" y="2081"/>
                  </a:lnTo>
                  <a:lnTo>
                    <a:pt x="1687" y="2024"/>
                  </a:lnTo>
                  <a:lnTo>
                    <a:pt x="1687" y="1968"/>
                  </a:lnTo>
                  <a:lnTo>
                    <a:pt x="1743" y="1968"/>
                  </a:lnTo>
                  <a:lnTo>
                    <a:pt x="1799" y="2024"/>
                  </a:lnTo>
                  <a:lnTo>
                    <a:pt x="1855" y="2137"/>
                  </a:lnTo>
                  <a:lnTo>
                    <a:pt x="1912" y="2193"/>
                  </a:lnTo>
                  <a:lnTo>
                    <a:pt x="1968" y="2193"/>
                  </a:lnTo>
                  <a:lnTo>
                    <a:pt x="2024" y="2137"/>
                  </a:lnTo>
                  <a:lnTo>
                    <a:pt x="2080" y="1968"/>
                  </a:lnTo>
                  <a:lnTo>
                    <a:pt x="2136" y="1856"/>
                  </a:lnTo>
                  <a:lnTo>
                    <a:pt x="2305" y="1743"/>
                  </a:lnTo>
                  <a:lnTo>
                    <a:pt x="2474" y="1743"/>
                  </a:lnTo>
                  <a:lnTo>
                    <a:pt x="2474" y="1631"/>
                  </a:lnTo>
                  <a:lnTo>
                    <a:pt x="2417" y="1519"/>
                  </a:lnTo>
                  <a:lnTo>
                    <a:pt x="2417" y="1462"/>
                  </a:lnTo>
                  <a:lnTo>
                    <a:pt x="2305" y="1406"/>
                  </a:lnTo>
                  <a:lnTo>
                    <a:pt x="2193" y="1350"/>
                  </a:lnTo>
                  <a:lnTo>
                    <a:pt x="2080" y="1294"/>
                  </a:lnTo>
                  <a:lnTo>
                    <a:pt x="1912" y="1125"/>
                  </a:lnTo>
                  <a:lnTo>
                    <a:pt x="1855" y="1013"/>
                  </a:lnTo>
                  <a:lnTo>
                    <a:pt x="1912" y="956"/>
                  </a:lnTo>
                  <a:lnTo>
                    <a:pt x="2024" y="844"/>
                  </a:lnTo>
                  <a:lnTo>
                    <a:pt x="2136" y="788"/>
                  </a:lnTo>
                  <a:lnTo>
                    <a:pt x="2249" y="732"/>
                  </a:lnTo>
                  <a:lnTo>
                    <a:pt x="2305" y="675"/>
                  </a:lnTo>
                  <a:lnTo>
                    <a:pt x="2417" y="507"/>
                  </a:lnTo>
                  <a:lnTo>
                    <a:pt x="2417" y="451"/>
                  </a:lnTo>
                  <a:lnTo>
                    <a:pt x="2193" y="451"/>
                  </a:lnTo>
                  <a:lnTo>
                    <a:pt x="2080" y="394"/>
                  </a:lnTo>
                  <a:lnTo>
                    <a:pt x="1968" y="394"/>
                  </a:lnTo>
                  <a:lnTo>
                    <a:pt x="1855" y="451"/>
                  </a:lnTo>
                  <a:lnTo>
                    <a:pt x="1799" y="394"/>
                  </a:lnTo>
                  <a:lnTo>
                    <a:pt x="1799" y="338"/>
                  </a:lnTo>
                  <a:lnTo>
                    <a:pt x="1855" y="338"/>
                  </a:lnTo>
                  <a:lnTo>
                    <a:pt x="1968" y="226"/>
                  </a:lnTo>
                  <a:lnTo>
                    <a:pt x="2024" y="226"/>
                  </a:lnTo>
                  <a:lnTo>
                    <a:pt x="2080" y="170"/>
                  </a:lnTo>
                  <a:lnTo>
                    <a:pt x="2024" y="113"/>
                  </a:lnTo>
                  <a:lnTo>
                    <a:pt x="1968" y="113"/>
                  </a:lnTo>
                  <a:lnTo>
                    <a:pt x="1855" y="57"/>
                  </a:lnTo>
                  <a:lnTo>
                    <a:pt x="1406" y="57"/>
                  </a:lnTo>
                  <a:lnTo>
                    <a:pt x="1350" y="113"/>
                  </a:lnTo>
                  <a:lnTo>
                    <a:pt x="1181" y="113"/>
                  </a:lnTo>
                  <a:lnTo>
                    <a:pt x="1069" y="57"/>
                  </a:lnTo>
                  <a:lnTo>
                    <a:pt x="956" y="57"/>
                  </a:lnTo>
                  <a:lnTo>
                    <a:pt x="844" y="1"/>
                  </a:lnTo>
                  <a:close/>
                </a:path>
              </a:pathLst>
            </a:custGeom>
            <a:solidFill>
              <a:srgbClr val="938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3" name="Google Shape;21703;p41"/>
            <p:cNvSpPr/>
            <p:nvPr/>
          </p:nvSpPr>
          <p:spPr>
            <a:xfrm>
              <a:off x="769250" y="1239475"/>
              <a:ext cx="68875" cy="54825"/>
            </a:xfrm>
            <a:custGeom>
              <a:avLst/>
              <a:gdLst/>
              <a:ahLst/>
              <a:cxnLst/>
              <a:rect l="l" t="t" r="r" b="b"/>
              <a:pathLst>
                <a:path w="2755" h="2193" extrusionOk="0">
                  <a:moveTo>
                    <a:pt x="900" y="0"/>
                  </a:moveTo>
                  <a:lnTo>
                    <a:pt x="844" y="169"/>
                  </a:lnTo>
                  <a:lnTo>
                    <a:pt x="844" y="281"/>
                  </a:lnTo>
                  <a:lnTo>
                    <a:pt x="900" y="562"/>
                  </a:lnTo>
                  <a:lnTo>
                    <a:pt x="731" y="450"/>
                  </a:lnTo>
                  <a:lnTo>
                    <a:pt x="563" y="394"/>
                  </a:lnTo>
                  <a:lnTo>
                    <a:pt x="394" y="394"/>
                  </a:lnTo>
                  <a:lnTo>
                    <a:pt x="169" y="450"/>
                  </a:lnTo>
                  <a:lnTo>
                    <a:pt x="113" y="506"/>
                  </a:lnTo>
                  <a:lnTo>
                    <a:pt x="113" y="618"/>
                  </a:lnTo>
                  <a:lnTo>
                    <a:pt x="113" y="787"/>
                  </a:lnTo>
                  <a:lnTo>
                    <a:pt x="57" y="899"/>
                  </a:lnTo>
                  <a:lnTo>
                    <a:pt x="1" y="1012"/>
                  </a:lnTo>
                  <a:lnTo>
                    <a:pt x="57" y="1181"/>
                  </a:lnTo>
                  <a:lnTo>
                    <a:pt x="226" y="1349"/>
                  </a:lnTo>
                  <a:lnTo>
                    <a:pt x="338" y="1574"/>
                  </a:lnTo>
                  <a:lnTo>
                    <a:pt x="450" y="1686"/>
                  </a:lnTo>
                  <a:lnTo>
                    <a:pt x="563" y="1799"/>
                  </a:lnTo>
                  <a:lnTo>
                    <a:pt x="675" y="1855"/>
                  </a:lnTo>
                  <a:lnTo>
                    <a:pt x="788" y="1799"/>
                  </a:lnTo>
                  <a:lnTo>
                    <a:pt x="956" y="1686"/>
                  </a:lnTo>
                  <a:lnTo>
                    <a:pt x="1069" y="1686"/>
                  </a:lnTo>
                  <a:lnTo>
                    <a:pt x="1181" y="1518"/>
                  </a:lnTo>
                  <a:lnTo>
                    <a:pt x="1350" y="1462"/>
                  </a:lnTo>
                  <a:lnTo>
                    <a:pt x="1518" y="1518"/>
                  </a:lnTo>
                  <a:lnTo>
                    <a:pt x="1799" y="1686"/>
                  </a:lnTo>
                  <a:lnTo>
                    <a:pt x="1631" y="1686"/>
                  </a:lnTo>
                  <a:lnTo>
                    <a:pt x="1575" y="1743"/>
                  </a:lnTo>
                  <a:lnTo>
                    <a:pt x="1575" y="1855"/>
                  </a:lnTo>
                  <a:lnTo>
                    <a:pt x="1575" y="1967"/>
                  </a:lnTo>
                  <a:lnTo>
                    <a:pt x="1687" y="2024"/>
                  </a:lnTo>
                  <a:lnTo>
                    <a:pt x="1799" y="2024"/>
                  </a:lnTo>
                  <a:lnTo>
                    <a:pt x="1799" y="2080"/>
                  </a:lnTo>
                  <a:lnTo>
                    <a:pt x="1856" y="2192"/>
                  </a:lnTo>
                  <a:lnTo>
                    <a:pt x="1912" y="2192"/>
                  </a:lnTo>
                  <a:lnTo>
                    <a:pt x="2080" y="2080"/>
                  </a:lnTo>
                  <a:lnTo>
                    <a:pt x="2193" y="2024"/>
                  </a:lnTo>
                  <a:lnTo>
                    <a:pt x="2305" y="2080"/>
                  </a:lnTo>
                  <a:lnTo>
                    <a:pt x="2474" y="2080"/>
                  </a:lnTo>
                  <a:lnTo>
                    <a:pt x="2699" y="1855"/>
                  </a:lnTo>
                  <a:lnTo>
                    <a:pt x="2699" y="1799"/>
                  </a:lnTo>
                  <a:lnTo>
                    <a:pt x="2642" y="1743"/>
                  </a:lnTo>
                  <a:lnTo>
                    <a:pt x="2530" y="1686"/>
                  </a:lnTo>
                  <a:lnTo>
                    <a:pt x="2474" y="1630"/>
                  </a:lnTo>
                  <a:lnTo>
                    <a:pt x="2642" y="1630"/>
                  </a:lnTo>
                  <a:lnTo>
                    <a:pt x="2699" y="1574"/>
                  </a:lnTo>
                  <a:lnTo>
                    <a:pt x="2755" y="1574"/>
                  </a:lnTo>
                  <a:lnTo>
                    <a:pt x="2699" y="1462"/>
                  </a:lnTo>
                  <a:lnTo>
                    <a:pt x="2530" y="1349"/>
                  </a:lnTo>
                  <a:lnTo>
                    <a:pt x="2474" y="1237"/>
                  </a:lnTo>
                  <a:lnTo>
                    <a:pt x="2530" y="1181"/>
                  </a:lnTo>
                  <a:lnTo>
                    <a:pt x="2642" y="1124"/>
                  </a:lnTo>
                  <a:lnTo>
                    <a:pt x="2586" y="1012"/>
                  </a:lnTo>
                  <a:lnTo>
                    <a:pt x="2418" y="675"/>
                  </a:lnTo>
                  <a:lnTo>
                    <a:pt x="2418" y="506"/>
                  </a:lnTo>
                  <a:lnTo>
                    <a:pt x="2361" y="506"/>
                  </a:lnTo>
                  <a:lnTo>
                    <a:pt x="2249" y="450"/>
                  </a:lnTo>
                  <a:lnTo>
                    <a:pt x="2249" y="337"/>
                  </a:lnTo>
                  <a:lnTo>
                    <a:pt x="2305" y="281"/>
                  </a:lnTo>
                  <a:lnTo>
                    <a:pt x="2249" y="225"/>
                  </a:lnTo>
                  <a:lnTo>
                    <a:pt x="2193" y="225"/>
                  </a:lnTo>
                  <a:lnTo>
                    <a:pt x="2137" y="281"/>
                  </a:lnTo>
                  <a:lnTo>
                    <a:pt x="2080" y="337"/>
                  </a:lnTo>
                  <a:lnTo>
                    <a:pt x="2024" y="450"/>
                  </a:lnTo>
                  <a:lnTo>
                    <a:pt x="1912" y="394"/>
                  </a:lnTo>
                  <a:lnTo>
                    <a:pt x="1856" y="394"/>
                  </a:lnTo>
                  <a:lnTo>
                    <a:pt x="1799" y="450"/>
                  </a:lnTo>
                  <a:lnTo>
                    <a:pt x="1687" y="562"/>
                  </a:lnTo>
                  <a:lnTo>
                    <a:pt x="1631" y="675"/>
                  </a:lnTo>
                  <a:lnTo>
                    <a:pt x="1687" y="787"/>
                  </a:lnTo>
                  <a:lnTo>
                    <a:pt x="1631" y="843"/>
                  </a:lnTo>
                  <a:lnTo>
                    <a:pt x="1575" y="899"/>
                  </a:lnTo>
                  <a:lnTo>
                    <a:pt x="1462" y="899"/>
                  </a:lnTo>
                  <a:lnTo>
                    <a:pt x="1406" y="956"/>
                  </a:lnTo>
                  <a:lnTo>
                    <a:pt x="1406" y="899"/>
                  </a:lnTo>
                  <a:lnTo>
                    <a:pt x="1350" y="731"/>
                  </a:lnTo>
                  <a:lnTo>
                    <a:pt x="1350" y="618"/>
                  </a:lnTo>
                  <a:lnTo>
                    <a:pt x="1406" y="450"/>
                  </a:lnTo>
                  <a:lnTo>
                    <a:pt x="1462" y="281"/>
                  </a:lnTo>
                  <a:lnTo>
                    <a:pt x="1462" y="16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AF9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4" name="Google Shape;21704;p41"/>
            <p:cNvSpPr/>
            <p:nvPr/>
          </p:nvSpPr>
          <p:spPr>
            <a:xfrm>
              <a:off x="824050" y="1170625"/>
              <a:ext cx="43600" cy="70275"/>
            </a:xfrm>
            <a:custGeom>
              <a:avLst/>
              <a:gdLst/>
              <a:ahLst/>
              <a:cxnLst/>
              <a:rect l="l" t="t" r="r" b="b"/>
              <a:pathLst>
                <a:path w="1744" h="2811" extrusionOk="0">
                  <a:moveTo>
                    <a:pt x="675" y="0"/>
                  </a:moveTo>
                  <a:lnTo>
                    <a:pt x="563" y="56"/>
                  </a:lnTo>
                  <a:lnTo>
                    <a:pt x="394" y="113"/>
                  </a:lnTo>
                  <a:lnTo>
                    <a:pt x="282" y="225"/>
                  </a:lnTo>
                  <a:lnTo>
                    <a:pt x="169" y="281"/>
                  </a:lnTo>
                  <a:lnTo>
                    <a:pt x="57" y="450"/>
                  </a:lnTo>
                  <a:lnTo>
                    <a:pt x="1" y="562"/>
                  </a:lnTo>
                  <a:lnTo>
                    <a:pt x="57" y="675"/>
                  </a:lnTo>
                  <a:lnTo>
                    <a:pt x="57" y="843"/>
                  </a:lnTo>
                  <a:lnTo>
                    <a:pt x="1" y="956"/>
                  </a:lnTo>
                  <a:lnTo>
                    <a:pt x="113" y="899"/>
                  </a:lnTo>
                  <a:lnTo>
                    <a:pt x="338" y="899"/>
                  </a:lnTo>
                  <a:lnTo>
                    <a:pt x="450" y="787"/>
                  </a:lnTo>
                  <a:lnTo>
                    <a:pt x="507" y="731"/>
                  </a:lnTo>
                  <a:lnTo>
                    <a:pt x="507" y="787"/>
                  </a:lnTo>
                  <a:lnTo>
                    <a:pt x="563" y="899"/>
                  </a:lnTo>
                  <a:lnTo>
                    <a:pt x="619" y="1012"/>
                  </a:lnTo>
                  <a:lnTo>
                    <a:pt x="675" y="1012"/>
                  </a:lnTo>
                  <a:lnTo>
                    <a:pt x="731" y="956"/>
                  </a:lnTo>
                  <a:lnTo>
                    <a:pt x="731" y="899"/>
                  </a:lnTo>
                  <a:lnTo>
                    <a:pt x="675" y="787"/>
                  </a:lnTo>
                  <a:lnTo>
                    <a:pt x="956" y="787"/>
                  </a:lnTo>
                  <a:lnTo>
                    <a:pt x="1069" y="899"/>
                  </a:lnTo>
                  <a:lnTo>
                    <a:pt x="1125" y="956"/>
                  </a:lnTo>
                  <a:lnTo>
                    <a:pt x="1069" y="1012"/>
                  </a:lnTo>
                  <a:lnTo>
                    <a:pt x="900" y="1068"/>
                  </a:lnTo>
                  <a:lnTo>
                    <a:pt x="900" y="1124"/>
                  </a:lnTo>
                  <a:lnTo>
                    <a:pt x="956" y="1180"/>
                  </a:lnTo>
                  <a:lnTo>
                    <a:pt x="956" y="1293"/>
                  </a:lnTo>
                  <a:lnTo>
                    <a:pt x="1013" y="1405"/>
                  </a:lnTo>
                  <a:lnTo>
                    <a:pt x="1013" y="1630"/>
                  </a:lnTo>
                  <a:lnTo>
                    <a:pt x="1013" y="1686"/>
                  </a:lnTo>
                  <a:lnTo>
                    <a:pt x="956" y="1686"/>
                  </a:lnTo>
                  <a:lnTo>
                    <a:pt x="900" y="1742"/>
                  </a:lnTo>
                  <a:lnTo>
                    <a:pt x="844" y="1686"/>
                  </a:lnTo>
                  <a:lnTo>
                    <a:pt x="844" y="1630"/>
                  </a:lnTo>
                  <a:lnTo>
                    <a:pt x="788" y="1574"/>
                  </a:lnTo>
                  <a:lnTo>
                    <a:pt x="619" y="1855"/>
                  </a:lnTo>
                  <a:lnTo>
                    <a:pt x="619" y="2024"/>
                  </a:lnTo>
                  <a:lnTo>
                    <a:pt x="619" y="2080"/>
                  </a:lnTo>
                  <a:lnTo>
                    <a:pt x="731" y="2080"/>
                  </a:lnTo>
                  <a:lnTo>
                    <a:pt x="956" y="2136"/>
                  </a:lnTo>
                  <a:lnTo>
                    <a:pt x="1181" y="2136"/>
                  </a:lnTo>
                  <a:lnTo>
                    <a:pt x="1181" y="2192"/>
                  </a:lnTo>
                  <a:lnTo>
                    <a:pt x="1181" y="2305"/>
                  </a:lnTo>
                  <a:lnTo>
                    <a:pt x="1069" y="2305"/>
                  </a:lnTo>
                  <a:lnTo>
                    <a:pt x="1013" y="2417"/>
                  </a:lnTo>
                  <a:lnTo>
                    <a:pt x="1013" y="2473"/>
                  </a:lnTo>
                  <a:lnTo>
                    <a:pt x="1013" y="2529"/>
                  </a:lnTo>
                  <a:lnTo>
                    <a:pt x="1125" y="2586"/>
                  </a:lnTo>
                  <a:lnTo>
                    <a:pt x="1237" y="2698"/>
                  </a:lnTo>
                  <a:lnTo>
                    <a:pt x="1350" y="2810"/>
                  </a:lnTo>
                  <a:lnTo>
                    <a:pt x="1575" y="2754"/>
                  </a:lnTo>
                  <a:lnTo>
                    <a:pt x="1687" y="2698"/>
                  </a:lnTo>
                  <a:lnTo>
                    <a:pt x="1575" y="2586"/>
                  </a:lnTo>
                  <a:lnTo>
                    <a:pt x="1518" y="2529"/>
                  </a:lnTo>
                  <a:lnTo>
                    <a:pt x="1518" y="2473"/>
                  </a:lnTo>
                  <a:lnTo>
                    <a:pt x="1631" y="2361"/>
                  </a:lnTo>
                  <a:lnTo>
                    <a:pt x="1687" y="2361"/>
                  </a:lnTo>
                  <a:lnTo>
                    <a:pt x="1743" y="2305"/>
                  </a:lnTo>
                  <a:lnTo>
                    <a:pt x="1743" y="2192"/>
                  </a:lnTo>
                  <a:lnTo>
                    <a:pt x="1687" y="2136"/>
                  </a:lnTo>
                  <a:lnTo>
                    <a:pt x="1631" y="2136"/>
                  </a:lnTo>
                  <a:lnTo>
                    <a:pt x="1518" y="2080"/>
                  </a:lnTo>
                  <a:lnTo>
                    <a:pt x="1462" y="2024"/>
                  </a:lnTo>
                  <a:lnTo>
                    <a:pt x="1462" y="1855"/>
                  </a:lnTo>
                  <a:lnTo>
                    <a:pt x="1462" y="1742"/>
                  </a:lnTo>
                  <a:lnTo>
                    <a:pt x="1462" y="1686"/>
                  </a:lnTo>
                  <a:lnTo>
                    <a:pt x="1575" y="1518"/>
                  </a:lnTo>
                  <a:lnTo>
                    <a:pt x="1462" y="1405"/>
                  </a:lnTo>
                  <a:lnTo>
                    <a:pt x="1406" y="1180"/>
                  </a:lnTo>
                  <a:lnTo>
                    <a:pt x="1406" y="1068"/>
                  </a:lnTo>
                  <a:lnTo>
                    <a:pt x="1462" y="956"/>
                  </a:lnTo>
                  <a:lnTo>
                    <a:pt x="1462" y="787"/>
                  </a:lnTo>
                  <a:lnTo>
                    <a:pt x="1462" y="337"/>
                  </a:lnTo>
                  <a:lnTo>
                    <a:pt x="1575" y="281"/>
                  </a:lnTo>
                  <a:lnTo>
                    <a:pt x="1631" y="225"/>
                  </a:lnTo>
                  <a:lnTo>
                    <a:pt x="1631" y="169"/>
                  </a:lnTo>
                  <a:lnTo>
                    <a:pt x="1462" y="113"/>
                  </a:lnTo>
                  <a:lnTo>
                    <a:pt x="1350" y="113"/>
                  </a:lnTo>
                  <a:lnTo>
                    <a:pt x="1237" y="56"/>
                  </a:lnTo>
                  <a:lnTo>
                    <a:pt x="1125" y="56"/>
                  </a:lnTo>
                  <a:lnTo>
                    <a:pt x="1069" y="113"/>
                  </a:lnTo>
                  <a:lnTo>
                    <a:pt x="1069" y="225"/>
                  </a:lnTo>
                  <a:lnTo>
                    <a:pt x="1125" y="225"/>
                  </a:lnTo>
                  <a:lnTo>
                    <a:pt x="1181" y="281"/>
                  </a:lnTo>
                  <a:lnTo>
                    <a:pt x="1125" y="337"/>
                  </a:lnTo>
                  <a:lnTo>
                    <a:pt x="900" y="337"/>
                  </a:lnTo>
                  <a:lnTo>
                    <a:pt x="844" y="281"/>
                  </a:lnTo>
                  <a:lnTo>
                    <a:pt x="731" y="225"/>
                  </a:lnTo>
                  <a:lnTo>
                    <a:pt x="731" y="169"/>
                  </a:lnTo>
                  <a:lnTo>
                    <a:pt x="731" y="113"/>
                  </a:lnTo>
                  <a:lnTo>
                    <a:pt x="788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9F93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5" name="Google Shape;21705;p41"/>
            <p:cNvSpPr/>
            <p:nvPr/>
          </p:nvSpPr>
          <p:spPr>
            <a:xfrm>
              <a:off x="805800" y="1195900"/>
              <a:ext cx="30925" cy="59050"/>
            </a:xfrm>
            <a:custGeom>
              <a:avLst/>
              <a:gdLst/>
              <a:ahLst/>
              <a:cxnLst/>
              <a:rect l="l" t="t" r="r" b="b"/>
              <a:pathLst>
                <a:path w="1237" h="2362" extrusionOk="0">
                  <a:moveTo>
                    <a:pt x="394" y="1"/>
                  </a:moveTo>
                  <a:lnTo>
                    <a:pt x="337" y="57"/>
                  </a:lnTo>
                  <a:lnTo>
                    <a:pt x="337" y="169"/>
                  </a:lnTo>
                  <a:lnTo>
                    <a:pt x="281" y="282"/>
                  </a:lnTo>
                  <a:lnTo>
                    <a:pt x="56" y="450"/>
                  </a:lnTo>
                  <a:lnTo>
                    <a:pt x="0" y="563"/>
                  </a:lnTo>
                  <a:lnTo>
                    <a:pt x="56" y="675"/>
                  </a:lnTo>
                  <a:lnTo>
                    <a:pt x="225" y="844"/>
                  </a:lnTo>
                  <a:lnTo>
                    <a:pt x="169" y="956"/>
                  </a:lnTo>
                  <a:lnTo>
                    <a:pt x="56" y="1069"/>
                  </a:lnTo>
                  <a:lnTo>
                    <a:pt x="0" y="1181"/>
                  </a:lnTo>
                  <a:lnTo>
                    <a:pt x="169" y="1631"/>
                  </a:lnTo>
                  <a:lnTo>
                    <a:pt x="169" y="1856"/>
                  </a:lnTo>
                  <a:lnTo>
                    <a:pt x="169" y="2080"/>
                  </a:lnTo>
                  <a:lnTo>
                    <a:pt x="169" y="2137"/>
                  </a:lnTo>
                  <a:lnTo>
                    <a:pt x="169" y="2249"/>
                  </a:lnTo>
                  <a:lnTo>
                    <a:pt x="281" y="2361"/>
                  </a:lnTo>
                  <a:lnTo>
                    <a:pt x="337" y="2305"/>
                  </a:lnTo>
                  <a:lnTo>
                    <a:pt x="394" y="2249"/>
                  </a:lnTo>
                  <a:lnTo>
                    <a:pt x="450" y="2193"/>
                  </a:lnTo>
                  <a:lnTo>
                    <a:pt x="562" y="2249"/>
                  </a:lnTo>
                  <a:lnTo>
                    <a:pt x="618" y="2249"/>
                  </a:lnTo>
                  <a:lnTo>
                    <a:pt x="618" y="2193"/>
                  </a:lnTo>
                  <a:lnTo>
                    <a:pt x="618" y="2080"/>
                  </a:lnTo>
                  <a:lnTo>
                    <a:pt x="562" y="2024"/>
                  </a:lnTo>
                  <a:lnTo>
                    <a:pt x="450" y="1968"/>
                  </a:lnTo>
                  <a:lnTo>
                    <a:pt x="450" y="1856"/>
                  </a:lnTo>
                  <a:lnTo>
                    <a:pt x="506" y="1799"/>
                  </a:lnTo>
                  <a:lnTo>
                    <a:pt x="506" y="1743"/>
                  </a:lnTo>
                  <a:lnTo>
                    <a:pt x="618" y="1799"/>
                  </a:lnTo>
                  <a:lnTo>
                    <a:pt x="675" y="1799"/>
                  </a:lnTo>
                  <a:lnTo>
                    <a:pt x="675" y="1743"/>
                  </a:lnTo>
                  <a:lnTo>
                    <a:pt x="731" y="1631"/>
                  </a:lnTo>
                  <a:lnTo>
                    <a:pt x="731" y="1575"/>
                  </a:lnTo>
                  <a:lnTo>
                    <a:pt x="675" y="1518"/>
                  </a:lnTo>
                  <a:lnTo>
                    <a:pt x="562" y="1406"/>
                  </a:lnTo>
                  <a:lnTo>
                    <a:pt x="562" y="1237"/>
                  </a:lnTo>
                  <a:lnTo>
                    <a:pt x="562" y="1125"/>
                  </a:lnTo>
                  <a:lnTo>
                    <a:pt x="562" y="900"/>
                  </a:lnTo>
                  <a:lnTo>
                    <a:pt x="675" y="844"/>
                  </a:lnTo>
                  <a:lnTo>
                    <a:pt x="956" y="731"/>
                  </a:lnTo>
                  <a:lnTo>
                    <a:pt x="1012" y="675"/>
                  </a:lnTo>
                  <a:lnTo>
                    <a:pt x="1068" y="619"/>
                  </a:lnTo>
                  <a:lnTo>
                    <a:pt x="1068" y="450"/>
                  </a:lnTo>
                  <a:lnTo>
                    <a:pt x="1124" y="338"/>
                  </a:lnTo>
                  <a:lnTo>
                    <a:pt x="1237" y="169"/>
                  </a:lnTo>
                  <a:lnTo>
                    <a:pt x="956" y="1"/>
                  </a:lnTo>
                  <a:lnTo>
                    <a:pt x="787" y="169"/>
                  </a:lnTo>
                  <a:lnTo>
                    <a:pt x="618" y="169"/>
                  </a:lnTo>
                  <a:lnTo>
                    <a:pt x="506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9D93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6" name="Google Shape;21706;p41"/>
            <p:cNvSpPr/>
            <p:nvPr/>
          </p:nvSpPr>
          <p:spPr>
            <a:xfrm>
              <a:off x="832500" y="12493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57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56" y="57"/>
                  </a:lnTo>
                  <a:lnTo>
                    <a:pt x="56" y="57"/>
                  </a:lnTo>
                  <a:close/>
                </a:path>
              </a:pathLst>
            </a:custGeom>
            <a:solidFill>
              <a:srgbClr val="9A9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7" name="Google Shape;21707;p41"/>
            <p:cNvSpPr/>
            <p:nvPr/>
          </p:nvSpPr>
          <p:spPr>
            <a:xfrm>
              <a:off x="787525" y="1285825"/>
              <a:ext cx="42175" cy="29550"/>
            </a:xfrm>
            <a:custGeom>
              <a:avLst/>
              <a:gdLst/>
              <a:ahLst/>
              <a:cxnLst/>
              <a:rect l="l" t="t" r="r" b="b"/>
              <a:pathLst>
                <a:path w="1687" h="1182" extrusionOk="0">
                  <a:moveTo>
                    <a:pt x="731" y="1"/>
                  </a:moveTo>
                  <a:lnTo>
                    <a:pt x="619" y="57"/>
                  </a:lnTo>
                  <a:lnTo>
                    <a:pt x="506" y="113"/>
                  </a:lnTo>
                  <a:lnTo>
                    <a:pt x="450" y="282"/>
                  </a:lnTo>
                  <a:lnTo>
                    <a:pt x="450" y="451"/>
                  </a:lnTo>
                  <a:lnTo>
                    <a:pt x="450" y="619"/>
                  </a:lnTo>
                  <a:lnTo>
                    <a:pt x="338" y="788"/>
                  </a:lnTo>
                  <a:lnTo>
                    <a:pt x="113" y="900"/>
                  </a:lnTo>
                  <a:lnTo>
                    <a:pt x="57" y="900"/>
                  </a:lnTo>
                  <a:lnTo>
                    <a:pt x="0" y="1013"/>
                  </a:lnTo>
                  <a:lnTo>
                    <a:pt x="57" y="1069"/>
                  </a:lnTo>
                  <a:lnTo>
                    <a:pt x="57" y="1125"/>
                  </a:lnTo>
                  <a:lnTo>
                    <a:pt x="169" y="1181"/>
                  </a:lnTo>
                  <a:lnTo>
                    <a:pt x="506" y="1069"/>
                  </a:lnTo>
                  <a:lnTo>
                    <a:pt x="675" y="1069"/>
                  </a:lnTo>
                  <a:lnTo>
                    <a:pt x="731" y="1013"/>
                  </a:lnTo>
                  <a:lnTo>
                    <a:pt x="787" y="956"/>
                  </a:lnTo>
                  <a:lnTo>
                    <a:pt x="956" y="732"/>
                  </a:lnTo>
                  <a:lnTo>
                    <a:pt x="1068" y="675"/>
                  </a:lnTo>
                  <a:lnTo>
                    <a:pt x="1237" y="619"/>
                  </a:lnTo>
                  <a:lnTo>
                    <a:pt x="1293" y="563"/>
                  </a:lnTo>
                  <a:lnTo>
                    <a:pt x="1293" y="451"/>
                  </a:lnTo>
                  <a:lnTo>
                    <a:pt x="1406" y="563"/>
                  </a:lnTo>
                  <a:lnTo>
                    <a:pt x="1687" y="563"/>
                  </a:lnTo>
                  <a:lnTo>
                    <a:pt x="1687" y="451"/>
                  </a:lnTo>
                  <a:lnTo>
                    <a:pt x="1687" y="338"/>
                  </a:lnTo>
                  <a:lnTo>
                    <a:pt x="1349" y="226"/>
                  </a:lnTo>
                  <a:lnTo>
                    <a:pt x="1237" y="282"/>
                  </a:lnTo>
                  <a:lnTo>
                    <a:pt x="1125" y="282"/>
                  </a:lnTo>
                  <a:lnTo>
                    <a:pt x="1125" y="170"/>
                  </a:lnTo>
                  <a:lnTo>
                    <a:pt x="900" y="113"/>
                  </a:lnTo>
                  <a:lnTo>
                    <a:pt x="787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8" name="Google Shape;21708;p41"/>
            <p:cNvSpPr/>
            <p:nvPr/>
          </p:nvSpPr>
          <p:spPr>
            <a:xfrm>
              <a:off x="840925" y="1284425"/>
              <a:ext cx="4225" cy="2850"/>
            </a:xfrm>
            <a:custGeom>
              <a:avLst/>
              <a:gdLst/>
              <a:ahLst/>
              <a:cxnLst/>
              <a:rect l="l" t="t" r="r" b="b"/>
              <a:pathLst>
                <a:path w="169" h="114" extrusionOk="0">
                  <a:moveTo>
                    <a:pt x="56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69" y="113"/>
                  </a:lnTo>
                  <a:lnTo>
                    <a:pt x="113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8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9" name="Google Shape;21709;p41"/>
            <p:cNvSpPr/>
            <p:nvPr/>
          </p:nvSpPr>
          <p:spPr>
            <a:xfrm>
              <a:off x="849350" y="12689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4A0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0" name="Google Shape;21710;p41"/>
            <p:cNvSpPr/>
            <p:nvPr/>
          </p:nvSpPr>
          <p:spPr>
            <a:xfrm>
              <a:off x="890100" y="121557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"/>
                  </a:moveTo>
                  <a:lnTo>
                    <a:pt x="0" y="57"/>
                  </a:lnTo>
                  <a:lnTo>
                    <a:pt x="57" y="113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1" name="Google Shape;21711;p41"/>
            <p:cNvSpPr/>
            <p:nvPr/>
          </p:nvSpPr>
          <p:spPr>
            <a:xfrm>
              <a:off x="864800" y="12296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2" name="Google Shape;21712;p41"/>
            <p:cNvSpPr/>
            <p:nvPr/>
          </p:nvSpPr>
          <p:spPr>
            <a:xfrm>
              <a:off x="892900" y="1212775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1" y="113"/>
                  </a:moveTo>
                  <a:lnTo>
                    <a:pt x="1" y="11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113"/>
                  </a:lnTo>
                  <a:lnTo>
                    <a:pt x="1" y="113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3" name="Google Shape;21713;p41"/>
            <p:cNvSpPr/>
            <p:nvPr/>
          </p:nvSpPr>
          <p:spPr>
            <a:xfrm>
              <a:off x="787525" y="1564050"/>
              <a:ext cx="25325" cy="29550"/>
            </a:xfrm>
            <a:custGeom>
              <a:avLst/>
              <a:gdLst/>
              <a:ahLst/>
              <a:cxnLst/>
              <a:rect l="l" t="t" r="r" b="b"/>
              <a:pathLst>
                <a:path w="1013" h="1182" extrusionOk="0">
                  <a:moveTo>
                    <a:pt x="225" y="1"/>
                  </a:moveTo>
                  <a:lnTo>
                    <a:pt x="113" y="113"/>
                  </a:lnTo>
                  <a:lnTo>
                    <a:pt x="57" y="226"/>
                  </a:lnTo>
                  <a:lnTo>
                    <a:pt x="0" y="338"/>
                  </a:lnTo>
                  <a:lnTo>
                    <a:pt x="57" y="450"/>
                  </a:lnTo>
                  <a:lnTo>
                    <a:pt x="113" y="563"/>
                  </a:lnTo>
                  <a:lnTo>
                    <a:pt x="225" y="507"/>
                  </a:lnTo>
                  <a:lnTo>
                    <a:pt x="281" y="394"/>
                  </a:lnTo>
                  <a:lnTo>
                    <a:pt x="450" y="394"/>
                  </a:lnTo>
                  <a:lnTo>
                    <a:pt x="619" y="450"/>
                  </a:lnTo>
                  <a:lnTo>
                    <a:pt x="675" y="619"/>
                  </a:lnTo>
                  <a:lnTo>
                    <a:pt x="900" y="1181"/>
                  </a:lnTo>
                  <a:lnTo>
                    <a:pt x="956" y="1069"/>
                  </a:lnTo>
                  <a:lnTo>
                    <a:pt x="1012" y="956"/>
                  </a:lnTo>
                  <a:lnTo>
                    <a:pt x="1012" y="900"/>
                  </a:lnTo>
                  <a:lnTo>
                    <a:pt x="956" y="788"/>
                  </a:lnTo>
                  <a:lnTo>
                    <a:pt x="900" y="619"/>
                  </a:lnTo>
                  <a:lnTo>
                    <a:pt x="787" y="338"/>
                  </a:lnTo>
                  <a:lnTo>
                    <a:pt x="731" y="57"/>
                  </a:lnTo>
                  <a:lnTo>
                    <a:pt x="619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8A85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4" name="Google Shape;21714;p41"/>
            <p:cNvSpPr/>
            <p:nvPr/>
          </p:nvSpPr>
          <p:spPr>
            <a:xfrm>
              <a:off x="822650" y="160060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1" y="0"/>
                  </a:moveTo>
                  <a:lnTo>
                    <a:pt x="57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BA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5" name="Google Shape;21715;p41"/>
            <p:cNvSpPr/>
            <p:nvPr/>
          </p:nvSpPr>
          <p:spPr>
            <a:xfrm>
              <a:off x="843725" y="16287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BA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6" name="Google Shape;21716;p41"/>
            <p:cNvSpPr/>
            <p:nvPr/>
          </p:nvSpPr>
          <p:spPr>
            <a:xfrm>
              <a:off x="694775" y="987950"/>
              <a:ext cx="42200" cy="74500"/>
            </a:xfrm>
            <a:custGeom>
              <a:avLst/>
              <a:gdLst/>
              <a:ahLst/>
              <a:cxnLst/>
              <a:rect l="l" t="t" r="r" b="b"/>
              <a:pathLst>
                <a:path w="1688" h="2980" extrusionOk="0">
                  <a:moveTo>
                    <a:pt x="451" y="1574"/>
                  </a:moveTo>
                  <a:lnTo>
                    <a:pt x="619" y="1743"/>
                  </a:lnTo>
                  <a:lnTo>
                    <a:pt x="563" y="1743"/>
                  </a:lnTo>
                  <a:lnTo>
                    <a:pt x="507" y="1687"/>
                  </a:lnTo>
                  <a:lnTo>
                    <a:pt x="451" y="1574"/>
                  </a:lnTo>
                  <a:close/>
                  <a:moveTo>
                    <a:pt x="338" y="0"/>
                  </a:moveTo>
                  <a:lnTo>
                    <a:pt x="226" y="113"/>
                  </a:lnTo>
                  <a:lnTo>
                    <a:pt x="57" y="57"/>
                  </a:lnTo>
                  <a:lnTo>
                    <a:pt x="1" y="113"/>
                  </a:lnTo>
                  <a:lnTo>
                    <a:pt x="1" y="225"/>
                  </a:lnTo>
                  <a:lnTo>
                    <a:pt x="57" y="338"/>
                  </a:lnTo>
                  <a:lnTo>
                    <a:pt x="169" y="394"/>
                  </a:lnTo>
                  <a:lnTo>
                    <a:pt x="226" y="450"/>
                  </a:lnTo>
                  <a:lnTo>
                    <a:pt x="338" y="506"/>
                  </a:lnTo>
                  <a:lnTo>
                    <a:pt x="282" y="619"/>
                  </a:lnTo>
                  <a:lnTo>
                    <a:pt x="282" y="675"/>
                  </a:lnTo>
                  <a:lnTo>
                    <a:pt x="282" y="731"/>
                  </a:lnTo>
                  <a:lnTo>
                    <a:pt x="394" y="731"/>
                  </a:lnTo>
                  <a:lnTo>
                    <a:pt x="394" y="787"/>
                  </a:lnTo>
                  <a:lnTo>
                    <a:pt x="394" y="843"/>
                  </a:lnTo>
                  <a:lnTo>
                    <a:pt x="394" y="900"/>
                  </a:lnTo>
                  <a:lnTo>
                    <a:pt x="394" y="956"/>
                  </a:lnTo>
                  <a:lnTo>
                    <a:pt x="394" y="1012"/>
                  </a:lnTo>
                  <a:lnTo>
                    <a:pt x="338" y="1181"/>
                  </a:lnTo>
                  <a:lnTo>
                    <a:pt x="338" y="1406"/>
                  </a:lnTo>
                  <a:lnTo>
                    <a:pt x="451" y="1574"/>
                  </a:lnTo>
                  <a:lnTo>
                    <a:pt x="451" y="1574"/>
                  </a:lnTo>
                  <a:lnTo>
                    <a:pt x="338" y="1518"/>
                  </a:lnTo>
                  <a:lnTo>
                    <a:pt x="282" y="1574"/>
                  </a:lnTo>
                  <a:lnTo>
                    <a:pt x="169" y="1630"/>
                  </a:lnTo>
                  <a:lnTo>
                    <a:pt x="113" y="1687"/>
                  </a:lnTo>
                  <a:lnTo>
                    <a:pt x="1" y="1743"/>
                  </a:lnTo>
                  <a:lnTo>
                    <a:pt x="1" y="1799"/>
                  </a:lnTo>
                  <a:lnTo>
                    <a:pt x="57" y="1855"/>
                  </a:lnTo>
                  <a:lnTo>
                    <a:pt x="169" y="1799"/>
                  </a:lnTo>
                  <a:lnTo>
                    <a:pt x="226" y="1799"/>
                  </a:lnTo>
                  <a:lnTo>
                    <a:pt x="169" y="1855"/>
                  </a:lnTo>
                  <a:lnTo>
                    <a:pt x="169" y="2024"/>
                  </a:lnTo>
                  <a:lnTo>
                    <a:pt x="226" y="2136"/>
                  </a:lnTo>
                  <a:lnTo>
                    <a:pt x="226" y="2249"/>
                  </a:lnTo>
                  <a:lnTo>
                    <a:pt x="394" y="2249"/>
                  </a:lnTo>
                  <a:lnTo>
                    <a:pt x="451" y="2361"/>
                  </a:lnTo>
                  <a:lnTo>
                    <a:pt x="451" y="2473"/>
                  </a:lnTo>
                  <a:lnTo>
                    <a:pt x="338" y="2473"/>
                  </a:lnTo>
                  <a:lnTo>
                    <a:pt x="226" y="2530"/>
                  </a:lnTo>
                  <a:lnTo>
                    <a:pt x="226" y="2586"/>
                  </a:lnTo>
                  <a:lnTo>
                    <a:pt x="451" y="2586"/>
                  </a:lnTo>
                  <a:lnTo>
                    <a:pt x="507" y="2698"/>
                  </a:lnTo>
                  <a:lnTo>
                    <a:pt x="507" y="2867"/>
                  </a:lnTo>
                  <a:lnTo>
                    <a:pt x="619" y="2979"/>
                  </a:lnTo>
                  <a:lnTo>
                    <a:pt x="788" y="2754"/>
                  </a:lnTo>
                  <a:lnTo>
                    <a:pt x="900" y="2586"/>
                  </a:lnTo>
                  <a:lnTo>
                    <a:pt x="956" y="2417"/>
                  </a:lnTo>
                  <a:lnTo>
                    <a:pt x="956" y="2249"/>
                  </a:lnTo>
                  <a:lnTo>
                    <a:pt x="956" y="2136"/>
                  </a:lnTo>
                  <a:lnTo>
                    <a:pt x="1125" y="2192"/>
                  </a:lnTo>
                  <a:lnTo>
                    <a:pt x="1237" y="2136"/>
                  </a:lnTo>
                  <a:lnTo>
                    <a:pt x="1518" y="1968"/>
                  </a:lnTo>
                  <a:lnTo>
                    <a:pt x="1631" y="1855"/>
                  </a:lnTo>
                  <a:lnTo>
                    <a:pt x="1631" y="1743"/>
                  </a:lnTo>
                  <a:lnTo>
                    <a:pt x="1518" y="1630"/>
                  </a:lnTo>
                  <a:lnTo>
                    <a:pt x="1462" y="1574"/>
                  </a:lnTo>
                  <a:lnTo>
                    <a:pt x="1462" y="1518"/>
                  </a:lnTo>
                  <a:lnTo>
                    <a:pt x="1518" y="1349"/>
                  </a:lnTo>
                  <a:lnTo>
                    <a:pt x="1631" y="1181"/>
                  </a:lnTo>
                  <a:lnTo>
                    <a:pt x="1687" y="956"/>
                  </a:lnTo>
                  <a:lnTo>
                    <a:pt x="1631" y="731"/>
                  </a:lnTo>
                  <a:lnTo>
                    <a:pt x="1518" y="619"/>
                  </a:lnTo>
                  <a:lnTo>
                    <a:pt x="1406" y="619"/>
                  </a:lnTo>
                  <a:lnTo>
                    <a:pt x="1181" y="675"/>
                  </a:lnTo>
                  <a:lnTo>
                    <a:pt x="1181" y="675"/>
                  </a:lnTo>
                  <a:lnTo>
                    <a:pt x="1237" y="450"/>
                  </a:lnTo>
                  <a:lnTo>
                    <a:pt x="1237" y="338"/>
                  </a:lnTo>
                  <a:lnTo>
                    <a:pt x="1125" y="338"/>
                  </a:lnTo>
                  <a:lnTo>
                    <a:pt x="900" y="394"/>
                  </a:lnTo>
                  <a:lnTo>
                    <a:pt x="675" y="394"/>
                  </a:lnTo>
                  <a:lnTo>
                    <a:pt x="451" y="281"/>
                  </a:lnTo>
                  <a:lnTo>
                    <a:pt x="451" y="225"/>
                  </a:lnTo>
                  <a:lnTo>
                    <a:pt x="451" y="113"/>
                  </a:lnTo>
                  <a:lnTo>
                    <a:pt x="451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917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7" name="Google Shape;21717;p41"/>
            <p:cNvSpPr/>
            <p:nvPr/>
          </p:nvSpPr>
          <p:spPr>
            <a:xfrm>
              <a:off x="703225" y="958450"/>
              <a:ext cx="52000" cy="53400"/>
            </a:xfrm>
            <a:custGeom>
              <a:avLst/>
              <a:gdLst/>
              <a:ahLst/>
              <a:cxnLst/>
              <a:rect l="l" t="t" r="r" b="b"/>
              <a:pathLst>
                <a:path w="2080" h="2136" extrusionOk="0">
                  <a:moveTo>
                    <a:pt x="1461" y="0"/>
                  </a:moveTo>
                  <a:lnTo>
                    <a:pt x="1405" y="56"/>
                  </a:lnTo>
                  <a:lnTo>
                    <a:pt x="1349" y="112"/>
                  </a:lnTo>
                  <a:lnTo>
                    <a:pt x="1349" y="169"/>
                  </a:lnTo>
                  <a:lnTo>
                    <a:pt x="1349" y="225"/>
                  </a:lnTo>
                  <a:lnTo>
                    <a:pt x="1349" y="337"/>
                  </a:lnTo>
                  <a:lnTo>
                    <a:pt x="1293" y="394"/>
                  </a:lnTo>
                  <a:lnTo>
                    <a:pt x="1237" y="506"/>
                  </a:lnTo>
                  <a:lnTo>
                    <a:pt x="1237" y="618"/>
                  </a:lnTo>
                  <a:lnTo>
                    <a:pt x="1237" y="731"/>
                  </a:lnTo>
                  <a:lnTo>
                    <a:pt x="1237" y="787"/>
                  </a:lnTo>
                  <a:lnTo>
                    <a:pt x="1124" y="843"/>
                  </a:lnTo>
                  <a:lnTo>
                    <a:pt x="1237" y="899"/>
                  </a:lnTo>
                  <a:lnTo>
                    <a:pt x="1180" y="956"/>
                  </a:lnTo>
                  <a:lnTo>
                    <a:pt x="1180" y="1012"/>
                  </a:lnTo>
                  <a:lnTo>
                    <a:pt x="1012" y="1012"/>
                  </a:lnTo>
                  <a:lnTo>
                    <a:pt x="899" y="899"/>
                  </a:lnTo>
                  <a:lnTo>
                    <a:pt x="899" y="1068"/>
                  </a:lnTo>
                  <a:lnTo>
                    <a:pt x="787" y="1180"/>
                  </a:lnTo>
                  <a:lnTo>
                    <a:pt x="731" y="1237"/>
                  </a:lnTo>
                  <a:lnTo>
                    <a:pt x="675" y="1180"/>
                  </a:lnTo>
                  <a:lnTo>
                    <a:pt x="562" y="1068"/>
                  </a:lnTo>
                  <a:lnTo>
                    <a:pt x="450" y="1180"/>
                  </a:lnTo>
                  <a:lnTo>
                    <a:pt x="281" y="1237"/>
                  </a:lnTo>
                  <a:lnTo>
                    <a:pt x="113" y="1180"/>
                  </a:lnTo>
                  <a:lnTo>
                    <a:pt x="0" y="1180"/>
                  </a:lnTo>
                  <a:lnTo>
                    <a:pt x="56" y="1293"/>
                  </a:lnTo>
                  <a:lnTo>
                    <a:pt x="0" y="1349"/>
                  </a:lnTo>
                  <a:lnTo>
                    <a:pt x="0" y="1518"/>
                  </a:lnTo>
                  <a:lnTo>
                    <a:pt x="56" y="1574"/>
                  </a:lnTo>
                  <a:lnTo>
                    <a:pt x="169" y="1574"/>
                  </a:lnTo>
                  <a:lnTo>
                    <a:pt x="394" y="1686"/>
                  </a:lnTo>
                  <a:lnTo>
                    <a:pt x="506" y="1686"/>
                  </a:lnTo>
                  <a:lnTo>
                    <a:pt x="618" y="1630"/>
                  </a:lnTo>
                  <a:lnTo>
                    <a:pt x="787" y="1518"/>
                  </a:lnTo>
                  <a:lnTo>
                    <a:pt x="843" y="1742"/>
                  </a:lnTo>
                  <a:lnTo>
                    <a:pt x="731" y="1967"/>
                  </a:lnTo>
                  <a:lnTo>
                    <a:pt x="843" y="1967"/>
                  </a:lnTo>
                  <a:lnTo>
                    <a:pt x="1068" y="1855"/>
                  </a:lnTo>
                  <a:lnTo>
                    <a:pt x="1180" y="1855"/>
                  </a:lnTo>
                  <a:lnTo>
                    <a:pt x="1237" y="1911"/>
                  </a:lnTo>
                  <a:lnTo>
                    <a:pt x="1237" y="2080"/>
                  </a:lnTo>
                  <a:lnTo>
                    <a:pt x="1293" y="2136"/>
                  </a:lnTo>
                  <a:lnTo>
                    <a:pt x="1518" y="2136"/>
                  </a:lnTo>
                  <a:lnTo>
                    <a:pt x="1686" y="2023"/>
                  </a:lnTo>
                  <a:lnTo>
                    <a:pt x="1799" y="1967"/>
                  </a:lnTo>
                  <a:lnTo>
                    <a:pt x="1799" y="1855"/>
                  </a:lnTo>
                  <a:lnTo>
                    <a:pt x="1799" y="1405"/>
                  </a:lnTo>
                  <a:lnTo>
                    <a:pt x="1911" y="1349"/>
                  </a:lnTo>
                  <a:lnTo>
                    <a:pt x="1967" y="1180"/>
                  </a:lnTo>
                  <a:lnTo>
                    <a:pt x="1911" y="1124"/>
                  </a:lnTo>
                  <a:lnTo>
                    <a:pt x="1967" y="1124"/>
                  </a:lnTo>
                  <a:lnTo>
                    <a:pt x="2080" y="1068"/>
                  </a:lnTo>
                  <a:lnTo>
                    <a:pt x="2080" y="1012"/>
                  </a:lnTo>
                  <a:lnTo>
                    <a:pt x="2080" y="956"/>
                  </a:lnTo>
                  <a:lnTo>
                    <a:pt x="1967" y="899"/>
                  </a:lnTo>
                  <a:lnTo>
                    <a:pt x="1686" y="899"/>
                  </a:lnTo>
                  <a:lnTo>
                    <a:pt x="1686" y="843"/>
                  </a:lnTo>
                  <a:lnTo>
                    <a:pt x="1686" y="787"/>
                  </a:lnTo>
                  <a:lnTo>
                    <a:pt x="1686" y="731"/>
                  </a:lnTo>
                  <a:lnTo>
                    <a:pt x="1799" y="675"/>
                  </a:lnTo>
                  <a:lnTo>
                    <a:pt x="1855" y="618"/>
                  </a:lnTo>
                  <a:lnTo>
                    <a:pt x="1855" y="562"/>
                  </a:lnTo>
                  <a:lnTo>
                    <a:pt x="1799" y="506"/>
                  </a:lnTo>
                  <a:lnTo>
                    <a:pt x="1742" y="450"/>
                  </a:lnTo>
                  <a:lnTo>
                    <a:pt x="1855" y="450"/>
                  </a:lnTo>
                  <a:lnTo>
                    <a:pt x="1911" y="394"/>
                  </a:lnTo>
                  <a:lnTo>
                    <a:pt x="1855" y="337"/>
                  </a:lnTo>
                  <a:lnTo>
                    <a:pt x="1574" y="337"/>
                  </a:lnTo>
                  <a:lnTo>
                    <a:pt x="1574" y="112"/>
                  </a:lnTo>
                  <a:lnTo>
                    <a:pt x="1518" y="56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8" name="Google Shape;21718;p41"/>
            <p:cNvSpPr/>
            <p:nvPr/>
          </p:nvSpPr>
          <p:spPr>
            <a:xfrm>
              <a:off x="762225" y="909250"/>
              <a:ext cx="60450" cy="99800"/>
            </a:xfrm>
            <a:custGeom>
              <a:avLst/>
              <a:gdLst/>
              <a:ahLst/>
              <a:cxnLst/>
              <a:rect l="l" t="t" r="r" b="b"/>
              <a:pathLst>
                <a:path w="2418" h="3992" extrusionOk="0">
                  <a:moveTo>
                    <a:pt x="169" y="1"/>
                  </a:moveTo>
                  <a:lnTo>
                    <a:pt x="57" y="169"/>
                  </a:lnTo>
                  <a:lnTo>
                    <a:pt x="1" y="226"/>
                  </a:lnTo>
                  <a:lnTo>
                    <a:pt x="1" y="394"/>
                  </a:lnTo>
                  <a:lnTo>
                    <a:pt x="113" y="507"/>
                  </a:lnTo>
                  <a:lnTo>
                    <a:pt x="226" y="563"/>
                  </a:lnTo>
                  <a:lnTo>
                    <a:pt x="282" y="507"/>
                  </a:lnTo>
                  <a:lnTo>
                    <a:pt x="450" y="394"/>
                  </a:lnTo>
                  <a:lnTo>
                    <a:pt x="507" y="338"/>
                  </a:lnTo>
                  <a:lnTo>
                    <a:pt x="563" y="338"/>
                  </a:lnTo>
                  <a:lnTo>
                    <a:pt x="675" y="394"/>
                  </a:lnTo>
                  <a:lnTo>
                    <a:pt x="675" y="507"/>
                  </a:lnTo>
                  <a:lnTo>
                    <a:pt x="619" y="732"/>
                  </a:lnTo>
                  <a:lnTo>
                    <a:pt x="619" y="900"/>
                  </a:lnTo>
                  <a:lnTo>
                    <a:pt x="675" y="1013"/>
                  </a:lnTo>
                  <a:lnTo>
                    <a:pt x="844" y="1294"/>
                  </a:lnTo>
                  <a:lnTo>
                    <a:pt x="731" y="1294"/>
                  </a:lnTo>
                  <a:lnTo>
                    <a:pt x="731" y="1406"/>
                  </a:lnTo>
                  <a:lnTo>
                    <a:pt x="731" y="1575"/>
                  </a:lnTo>
                  <a:lnTo>
                    <a:pt x="788" y="1687"/>
                  </a:lnTo>
                  <a:lnTo>
                    <a:pt x="1012" y="1912"/>
                  </a:lnTo>
                  <a:lnTo>
                    <a:pt x="1069" y="2024"/>
                  </a:lnTo>
                  <a:lnTo>
                    <a:pt x="1125" y="2193"/>
                  </a:lnTo>
                  <a:lnTo>
                    <a:pt x="1181" y="2305"/>
                  </a:lnTo>
                  <a:lnTo>
                    <a:pt x="1125" y="2474"/>
                  </a:lnTo>
                  <a:lnTo>
                    <a:pt x="1069" y="2699"/>
                  </a:lnTo>
                  <a:lnTo>
                    <a:pt x="1069" y="2755"/>
                  </a:lnTo>
                  <a:lnTo>
                    <a:pt x="1181" y="2867"/>
                  </a:lnTo>
                  <a:lnTo>
                    <a:pt x="1350" y="2867"/>
                  </a:lnTo>
                  <a:lnTo>
                    <a:pt x="1350" y="2924"/>
                  </a:lnTo>
                  <a:lnTo>
                    <a:pt x="1293" y="2980"/>
                  </a:lnTo>
                  <a:lnTo>
                    <a:pt x="1293" y="3036"/>
                  </a:lnTo>
                  <a:lnTo>
                    <a:pt x="1518" y="3317"/>
                  </a:lnTo>
                  <a:lnTo>
                    <a:pt x="1687" y="3598"/>
                  </a:lnTo>
                  <a:lnTo>
                    <a:pt x="1743" y="3654"/>
                  </a:lnTo>
                  <a:lnTo>
                    <a:pt x="1856" y="3710"/>
                  </a:lnTo>
                  <a:lnTo>
                    <a:pt x="1912" y="3598"/>
                  </a:lnTo>
                  <a:lnTo>
                    <a:pt x="1968" y="3486"/>
                  </a:lnTo>
                  <a:lnTo>
                    <a:pt x="2024" y="3373"/>
                  </a:lnTo>
                  <a:lnTo>
                    <a:pt x="2137" y="3823"/>
                  </a:lnTo>
                  <a:lnTo>
                    <a:pt x="2249" y="3991"/>
                  </a:lnTo>
                  <a:lnTo>
                    <a:pt x="2361" y="3935"/>
                  </a:lnTo>
                  <a:lnTo>
                    <a:pt x="2418" y="3767"/>
                  </a:lnTo>
                  <a:lnTo>
                    <a:pt x="2418" y="3654"/>
                  </a:lnTo>
                  <a:lnTo>
                    <a:pt x="2361" y="3373"/>
                  </a:lnTo>
                  <a:lnTo>
                    <a:pt x="2305" y="3148"/>
                  </a:lnTo>
                  <a:lnTo>
                    <a:pt x="2305" y="3036"/>
                  </a:lnTo>
                  <a:lnTo>
                    <a:pt x="2249" y="2924"/>
                  </a:lnTo>
                  <a:lnTo>
                    <a:pt x="2080" y="2811"/>
                  </a:lnTo>
                  <a:lnTo>
                    <a:pt x="2080" y="2699"/>
                  </a:lnTo>
                  <a:lnTo>
                    <a:pt x="2137" y="2362"/>
                  </a:lnTo>
                  <a:lnTo>
                    <a:pt x="2080" y="2249"/>
                  </a:lnTo>
                  <a:lnTo>
                    <a:pt x="2024" y="2080"/>
                  </a:lnTo>
                  <a:lnTo>
                    <a:pt x="1799" y="1856"/>
                  </a:lnTo>
                  <a:lnTo>
                    <a:pt x="1631" y="1687"/>
                  </a:lnTo>
                  <a:lnTo>
                    <a:pt x="1518" y="1799"/>
                  </a:lnTo>
                  <a:lnTo>
                    <a:pt x="1575" y="1912"/>
                  </a:lnTo>
                  <a:lnTo>
                    <a:pt x="1631" y="2024"/>
                  </a:lnTo>
                  <a:lnTo>
                    <a:pt x="1687" y="2137"/>
                  </a:lnTo>
                  <a:lnTo>
                    <a:pt x="1687" y="2418"/>
                  </a:lnTo>
                  <a:lnTo>
                    <a:pt x="1687" y="2474"/>
                  </a:lnTo>
                  <a:lnTo>
                    <a:pt x="1518" y="2474"/>
                  </a:lnTo>
                  <a:lnTo>
                    <a:pt x="1518" y="2418"/>
                  </a:lnTo>
                  <a:lnTo>
                    <a:pt x="1518" y="2305"/>
                  </a:lnTo>
                  <a:lnTo>
                    <a:pt x="1462" y="2137"/>
                  </a:lnTo>
                  <a:lnTo>
                    <a:pt x="1350" y="1912"/>
                  </a:lnTo>
                  <a:lnTo>
                    <a:pt x="1293" y="1799"/>
                  </a:lnTo>
                  <a:lnTo>
                    <a:pt x="1350" y="1687"/>
                  </a:lnTo>
                  <a:lnTo>
                    <a:pt x="1350" y="1575"/>
                  </a:lnTo>
                  <a:lnTo>
                    <a:pt x="1237" y="1518"/>
                  </a:lnTo>
                  <a:lnTo>
                    <a:pt x="1069" y="1462"/>
                  </a:lnTo>
                  <a:lnTo>
                    <a:pt x="1069" y="1406"/>
                  </a:lnTo>
                  <a:lnTo>
                    <a:pt x="1125" y="1350"/>
                  </a:lnTo>
                  <a:lnTo>
                    <a:pt x="1237" y="1181"/>
                  </a:lnTo>
                  <a:lnTo>
                    <a:pt x="1181" y="1069"/>
                  </a:lnTo>
                  <a:lnTo>
                    <a:pt x="1069" y="1069"/>
                  </a:lnTo>
                  <a:lnTo>
                    <a:pt x="1012" y="956"/>
                  </a:lnTo>
                  <a:lnTo>
                    <a:pt x="956" y="788"/>
                  </a:lnTo>
                  <a:lnTo>
                    <a:pt x="844" y="732"/>
                  </a:lnTo>
                  <a:lnTo>
                    <a:pt x="844" y="675"/>
                  </a:lnTo>
                  <a:lnTo>
                    <a:pt x="844" y="619"/>
                  </a:lnTo>
                  <a:lnTo>
                    <a:pt x="900" y="507"/>
                  </a:lnTo>
                  <a:lnTo>
                    <a:pt x="788" y="451"/>
                  </a:lnTo>
                  <a:lnTo>
                    <a:pt x="675" y="169"/>
                  </a:lnTo>
                  <a:lnTo>
                    <a:pt x="619" y="57"/>
                  </a:lnTo>
                  <a:lnTo>
                    <a:pt x="450" y="57"/>
                  </a:lnTo>
                  <a:lnTo>
                    <a:pt x="394" y="169"/>
                  </a:lnTo>
                  <a:lnTo>
                    <a:pt x="338" y="282"/>
                  </a:lnTo>
                  <a:lnTo>
                    <a:pt x="282" y="338"/>
                  </a:lnTo>
                  <a:lnTo>
                    <a:pt x="226" y="169"/>
                  </a:lnTo>
                  <a:lnTo>
                    <a:pt x="226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7E7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9" name="Google Shape;21719;p41"/>
            <p:cNvSpPr/>
            <p:nvPr/>
          </p:nvSpPr>
          <p:spPr>
            <a:xfrm>
              <a:off x="753800" y="982325"/>
              <a:ext cx="50600" cy="39375"/>
            </a:xfrm>
            <a:custGeom>
              <a:avLst/>
              <a:gdLst/>
              <a:ahLst/>
              <a:cxnLst/>
              <a:rect l="l" t="t" r="r" b="b"/>
              <a:pathLst>
                <a:path w="2024" h="1575" extrusionOk="0">
                  <a:moveTo>
                    <a:pt x="394" y="1"/>
                  </a:moveTo>
                  <a:lnTo>
                    <a:pt x="282" y="57"/>
                  </a:lnTo>
                  <a:lnTo>
                    <a:pt x="169" y="169"/>
                  </a:lnTo>
                  <a:lnTo>
                    <a:pt x="113" y="338"/>
                  </a:lnTo>
                  <a:lnTo>
                    <a:pt x="57" y="394"/>
                  </a:lnTo>
                  <a:lnTo>
                    <a:pt x="57" y="563"/>
                  </a:lnTo>
                  <a:lnTo>
                    <a:pt x="57" y="731"/>
                  </a:lnTo>
                  <a:lnTo>
                    <a:pt x="1" y="787"/>
                  </a:lnTo>
                  <a:lnTo>
                    <a:pt x="57" y="844"/>
                  </a:lnTo>
                  <a:lnTo>
                    <a:pt x="113" y="956"/>
                  </a:lnTo>
                  <a:lnTo>
                    <a:pt x="169" y="1068"/>
                  </a:lnTo>
                  <a:lnTo>
                    <a:pt x="225" y="1181"/>
                  </a:lnTo>
                  <a:lnTo>
                    <a:pt x="225" y="1237"/>
                  </a:lnTo>
                  <a:lnTo>
                    <a:pt x="338" y="1293"/>
                  </a:lnTo>
                  <a:lnTo>
                    <a:pt x="506" y="1293"/>
                  </a:lnTo>
                  <a:lnTo>
                    <a:pt x="619" y="1350"/>
                  </a:lnTo>
                  <a:lnTo>
                    <a:pt x="900" y="1462"/>
                  </a:lnTo>
                  <a:lnTo>
                    <a:pt x="1012" y="1574"/>
                  </a:lnTo>
                  <a:lnTo>
                    <a:pt x="1181" y="1518"/>
                  </a:lnTo>
                  <a:lnTo>
                    <a:pt x="1293" y="1462"/>
                  </a:lnTo>
                  <a:lnTo>
                    <a:pt x="1406" y="1350"/>
                  </a:lnTo>
                  <a:lnTo>
                    <a:pt x="1462" y="1293"/>
                  </a:lnTo>
                  <a:lnTo>
                    <a:pt x="1406" y="1237"/>
                  </a:lnTo>
                  <a:lnTo>
                    <a:pt x="1293" y="1181"/>
                  </a:lnTo>
                  <a:lnTo>
                    <a:pt x="1237" y="1181"/>
                  </a:lnTo>
                  <a:lnTo>
                    <a:pt x="1293" y="1125"/>
                  </a:lnTo>
                  <a:lnTo>
                    <a:pt x="1518" y="1125"/>
                  </a:lnTo>
                  <a:lnTo>
                    <a:pt x="1743" y="1012"/>
                  </a:lnTo>
                  <a:lnTo>
                    <a:pt x="1912" y="900"/>
                  </a:lnTo>
                  <a:lnTo>
                    <a:pt x="1968" y="787"/>
                  </a:lnTo>
                  <a:lnTo>
                    <a:pt x="2024" y="675"/>
                  </a:lnTo>
                  <a:lnTo>
                    <a:pt x="2024" y="563"/>
                  </a:lnTo>
                  <a:lnTo>
                    <a:pt x="2024" y="394"/>
                  </a:lnTo>
                  <a:lnTo>
                    <a:pt x="2024" y="282"/>
                  </a:lnTo>
                  <a:lnTo>
                    <a:pt x="2024" y="225"/>
                  </a:lnTo>
                  <a:lnTo>
                    <a:pt x="1799" y="225"/>
                  </a:lnTo>
                  <a:lnTo>
                    <a:pt x="1687" y="113"/>
                  </a:lnTo>
                  <a:lnTo>
                    <a:pt x="1630" y="113"/>
                  </a:lnTo>
                  <a:lnTo>
                    <a:pt x="1630" y="169"/>
                  </a:lnTo>
                  <a:lnTo>
                    <a:pt x="1574" y="225"/>
                  </a:lnTo>
                  <a:lnTo>
                    <a:pt x="1406" y="282"/>
                  </a:lnTo>
                  <a:lnTo>
                    <a:pt x="1293" y="338"/>
                  </a:lnTo>
                  <a:lnTo>
                    <a:pt x="1125" y="506"/>
                  </a:lnTo>
                  <a:lnTo>
                    <a:pt x="1068" y="563"/>
                  </a:lnTo>
                  <a:lnTo>
                    <a:pt x="1068" y="619"/>
                  </a:lnTo>
                  <a:lnTo>
                    <a:pt x="1068" y="675"/>
                  </a:lnTo>
                  <a:lnTo>
                    <a:pt x="1068" y="731"/>
                  </a:lnTo>
                  <a:lnTo>
                    <a:pt x="1012" y="787"/>
                  </a:lnTo>
                  <a:lnTo>
                    <a:pt x="787" y="900"/>
                  </a:lnTo>
                  <a:lnTo>
                    <a:pt x="619" y="956"/>
                  </a:lnTo>
                  <a:lnTo>
                    <a:pt x="450" y="956"/>
                  </a:lnTo>
                  <a:lnTo>
                    <a:pt x="338" y="787"/>
                  </a:lnTo>
                  <a:lnTo>
                    <a:pt x="675" y="675"/>
                  </a:lnTo>
                  <a:lnTo>
                    <a:pt x="731" y="619"/>
                  </a:lnTo>
                  <a:lnTo>
                    <a:pt x="675" y="506"/>
                  </a:lnTo>
                  <a:lnTo>
                    <a:pt x="675" y="394"/>
                  </a:lnTo>
                  <a:lnTo>
                    <a:pt x="675" y="338"/>
                  </a:lnTo>
                  <a:lnTo>
                    <a:pt x="619" y="225"/>
                  </a:lnTo>
                  <a:lnTo>
                    <a:pt x="563" y="113"/>
                  </a:lnTo>
                  <a:lnTo>
                    <a:pt x="563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0" name="Google Shape;21720;p41"/>
            <p:cNvSpPr/>
            <p:nvPr/>
          </p:nvSpPr>
          <p:spPr>
            <a:xfrm>
              <a:off x="759425" y="944400"/>
              <a:ext cx="36550" cy="32325"/>
            </a:xfrm>
            <a:custGeom>
              <a:avLst/>
              <a:gdLst/>
              <a:ahLst/>
              <a:cxnLst/>
              <a:rect l="l" t="t" r="r" b="b"/>
              <a:pathLst>
                <a:path w="1462" h="1293" extrusionOk="0">
                  <a:moveTo>
                    <a:pt x="562" y="0"/>
                  </a:moveTo>
                  <a:lnTo>
                    <a:pt x="562" y="169"/>
                  </a:lnTo>
                  <a:lnTo>
                    <a:pt x="562" y="225"/>
                  </a:lnTo>
                  <a:lnTo>
                    <a:pt x="562" y="337"/>
                  </a:lnTo>
                  <a:lnTo>
                    <a:pt x="506" y="337"/>
                  </a:lnTo>
                  <a:lnTo>
                    <a:pt x="450" y="281"/>
                  </a:lnTo>
                  <a:lnTo>
                    <a:pt x="394" y="225"/>
                  </a:lnTo>
                  <a:lnTo>
                    <a:pt x="57" y="281"/>
                  </a:lnTo>
                  <a:lnTo>
                    <a:pt x="0" y="337"/>
                  </a:lnTo>
                  <a:lnTo>
                    <a:pt x="57" y="393"/>
                  </a:lnTo>
                  <a:lnTo>
                    <a:pt x="169" y="506"/>
                  </a:lnTo>
                  <a:lnTo>
                    <a:pt x="225" y="618"/>
                  </a:lnTo>
                  <a:lnTo>
                    <a:pt x="225" y="731"/>
                  </a:lnTo>
                  <a:lnTo>
                    <a:pt x="281" y="787"/>
                  </a:lnTo>
                  <a:lnTo>
                    <a:pt x="338" y="843"/>
                  </a:lnTo>
                  <a:lnTo>
                    <a:pt x="394" y="787"/>
                  </a:lnTo>
                  <a:lnTo>
                    <a:pt x="506" y="731"/>
                  </a:lnTo>
                  <a:lnTo>
                    <a:pt x="562" y="674"/>
                  </a:lnTo>
                  <a:lnTo>
                    <a:pt x="675" y="731"/>
                  </a:lnTo>
                  <a:lnTo>
                    <a:pt x="731" y="731"/>
                  </a:lnTo>
                  <a:lnTo>
                    <a:pt x="731" y="674"/>
                  </a:lnTo>
                  <a:lnTo>
                    <a:pt x="787" y="506"/>
                  </a:lnTo>
                  <a:lnTo>
                    <a:pt x="843" y="506"/>
                  </a:lnTo>
                  <a:lnTo>
                    <a:pt x="843" y="562"/>
                  </a:lnTo>
                  <a:lnTo>
                    <a:pt x="843" y="618"/>
                  </a:lnTo>
                  <a:lnTo>
                    <a:pt x="900" y="674"/>
                  </a:lnTo>
                  <a:lnTo>
                    <a:pt x="1012" y="674"/>
                  </a:lnTo>
                  <a:lnTo>
                    <a:pt x="1124" y="731"/>
                  </a:lnTo>
                  <a:lnTo>
                    <a:pt x="1124" y="843"/>
                  </a:lnTo>
                  <a:lnTo>
                    <a:pt x="1124" y="956"/>
                  </a:lnTo>
                  <a:lnTo>
                    <a:pt x="1068" y="1012"/>
                  </a:lnTo>
                  <a:lnTo>
                    <a:pt x="1068" y="1124"/>
                  </a:lnTo>
                  <a:lnTo>
                    <a:pt x="1068" y="1293"/>
                  </a:lnTo>
                  <a:lnTo>
                    <a:pt x="1181" y="1293"/>
                  </a:lnTo>
                  <a:lnTo>
                    <a:pt x="1405" y="956"/>
                  </a:lnTo>
                  <a:lnTo>
                    <a:pt x="1462" y="899"/>
                  </a:lnTo>
                  <a:lnTo>
                    <a:pt x="1405" y="843"/>
                  </a:lnTo>
                  <a:lnTo>
                    <a:pt x="1293" y="787"/>
                  </a:lnTo>
                  <a:lnTo>
                    <a:pt x="1293" y="731"/>
                  </a:lnTo>
                  <a:lnTo>
                    <a:pt x="1237" y="618"/>
                  </a:lnTo>
                  <a:lnTo>
                    <a:pt x="1181" y="562"/>
                  </a:lnTo>
                  <a:lnTo>
                    <a:pt x="1237" y="506"/>
                  </a:lnTo>
                  <a:lnTo>
                    <a:pt x="1012" y="281"/>
                  </a:lnTo>
                  <a:lnTo>
                    <a:pt x="900" y="169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908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1" name="Google Shape;21721;p41"/>
            <p:cNvSpPr/>
            <p:nvPr/>
          </p:nvSpPr>
          <p:spPr>
            <a:xfrm>
              <a:off x="683550" y="979525"/>
              <a:ext cx="16875" cy="16875"/>
            </a:xfrm>
            <a:custGeom>
              <a:avLst/>
              <a:gdLst/>
              <a:ahLst/>
              <a:cxnLst/>
              <a:rect l="l" t="t" r="r" b="b"/>
              <a:pathLst>
                <a:path w="675" h="675" extrusionOk="0">
                  <a:moveTo>
                    <a:pt x="394" y="0"/>
                  </a:moveTo>
                  <a:lnTo>
                    <a:pt x="225" y="169"/>
                  </a:lnTo>
                  <a:lnTo>
                    <a:pt x="56" y="337"/>
                  </a:lnTo>
                  <a:lnTo>
                    <a:pt x="0" y="337"/>
                  </a:lnTo>
                  <a:lnTo>
                    <a:pt x="0" y="394"/>
                  </a:lnTo>
                  <a:lnTo>
                    <a:pt x="56" y="506"/>
                  </a:lnTo>
                  <a:lnTo>
                    <a:pt x="169" y="450"/>
                  </a:lnTo>
                  <a:lnTo>
                    <a:pt x="225" y="506"/>
                  </a:lnTo>
                  <a:lnTo>
                    <a:pt x="225" y="562"/>
                  </a:lnTo>
                  <a:lnTo>
                    <a:pt x="281" y="675"/>
                  </a:lnTo>
                  <a:lnTo>
                    <a:pt x="337" y="562"/>
                  </a:lnTo>
                  <a:lnTo>
                    <a:pt x="450" y="562"/>
                  </a:lnTo>
                  <a:lnTo>
                    <a:pt x="450" y="506"/>
                  </a:lnTo>
                  <a:lnTo>
                    <a:pt x="562" y="450"/>
                  </a:lnTo>
                  <a:lnTo>
                    <a:pt x="675" y="450"/>
                  </a:lnTo>
                  <a:lnTo>
                    <a:pt x="562" y="225"/>
                  </a:lnTo>
                  <a:lnTo>
                    <a:pt x="50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2" name="Google Shape;21722;p41"/>
            <p:cNvSpPr/>
            <p:nvPr/>
          </p:nvSpPr>
          <p:spPr>
            <a:xfrm>
              <a:off x="748175" y="982325"/>
              <a:ext cx="12675" cy="18300"/>
            </a:xfrm>
            <a:custGeom>
              <a:avLst/>
              <a:gdLst/>
              <a:ahLst/>
              <a:cxnLst/>
              <a:rect l="l" t="t" r="r" b="b"/>
              <a:pathLst>
                <a:path w="507" h="732" extrusionOk="0">
                  <a:moveTo>
                    <a:pt x="338" y="1"/>
                  </a:moveTo>
                  <a:lnTo>
                    <a:pt x="338" y="57"/>
                  </a:lnTo>
                  <a:lnTo>
                    <a:pt x="282" y="113"/>
                  </a:lnTo>
                  <a:lnTo>
                    <a:pt x="113" y="113"/>
                  </a:lnTo>
                  <a:lnTo>
                    <a:pt x="113" y="169"/>
                  </a:lnTo>
                  <a:lnTo>
                    <a:pt x="169" y="282"/>
                  </a:lnTo>
                  <a:lnTo>
                    <a:pt x="113" y="338"/>
                  </a:lnTo>
                  <a:lnTo>
                    <a:pt x="1" y="394"/>
                  </a:lnTo>
                  <a:lnTo>
                    <a:pt x="57" y="450"/>
                  </a:lnTo>
                  <a:lnTo>
                    <a:pt x="113" y="506"/>
                  </a:lnTo>
                  <a:lnTo>
                    <a:pt x="113" y="563"/>
                  </a:lnTo>
                  <a:lnTo>
                    <a:pt x="113" y="619"/>
                  </a:lnTo>
                  <a:lnTo>
                    <a:pt x="169" y="675"/>
                  </a:lnTo>
                  <a:lnTo>
                    <a:pt x="226" y="731"/>
                  </a:lnTo>
                  <a:lnTo>
                    <a:pt x="394" y="675"/>
                  </a:lnTo>
                  <a:lnTo>
                    <a:pt x="394" y="563"/>
                  </a:lnTo>
                  <a:lnTo>
                    <a:pt x="338" y="338"/>
                  </a:lnTo>
                  <a:lnTo>
                    <a:pt x="450" y="338"/>
                  </a:lnTo>
                  <a:lnTo>
                    <a:pt x="450" y="282"/>
                  </a:lnTo>
                  <a:lnTo>
                    <a:pt x="507" y="57"/>
                  </a:lnTo>
                  <a:lnTo>
                    <a:pt x="450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8C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3" name="Google Shape;21723;p41"/>
            <p:cNvSpPr/>
            <p:nvPr/>
          </p:nvSpPr>
          <p:spPr>
            <a:xfrm>
              <a:off x="773475" y="927525"/>
              <a:ext cx="12675" cy="16900"/>
            </a:xfrm>
            <a:custGeom>
              <a:avLst/>
              <a:gdLst/>
              <a:ahLst/>
              <a:cxnLst/>
              <a:rect l="l" t="t" r="r" b="b"/>
              <a:pathLst>
                <a:path w="507" h="676" extrusionOk="0">
                  <a:moveTo>
                    <a:pt x="169" y="1"/>
                  </a:moveTo>
                  <a:lnTo>
                    <a:pt x="57" y="113"/>
                  </a:lnTo>
                  <a:lnTo>
                    <a:pt x="57" y="225"/>
                  </a:lnTo>
                  <a:lnTo>
                    <a:pt x="0" y="450"/>
                  </a:lnTo>
                  <a:lnTo>
                    <a:pt x="113" y="506"/>
                  </a:lnTo>
                  <a:lnTo>
                    <a:pt x="225" y="506"/>
                  </a:lnTo>
                  <a:lnTo>
                    <a:pt x="281" y="563"/>
                  </a:lnTo>
                  <a:lnTo>
                    <a:pt x="394" y="675"/>
                  </a:lnTo>
                  <a:lnTo>
                    <a:pt x="506" y="675"/>
                  </a:lnTo>
                  <a:lnTo>
                    <a:pt x="338" y="338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08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4" name="Google Shape;21724;p41"/>
            <p:cNvSpPr/>
            <p:nvPr/>
          </p:nvSpPr>
          <p:spPr>
            <a:xfrm>
              <a:off x="767850" y="979525"/>
              <a:ext cx="9875" cy="4225"/>
            </a:xfrm>
            <a:custGeom>
              <a:avLst/>
              <a:gdLst/>
              <a:ahLst/>
              <a:cxnLst/>
              <a:rect l="l" t="t" r="r" b="b"/>
              <a:pathLst>
                <a:path w="395" h="169" extrusionOk="0">
                  <a:moveTo>
                    <a:pt x="113" y="0"/>
                  </a:moveTo>
                  <a:lnTo>
                    <a:pt x="57" y="56"/>
                  </a:lnTo>
                  <a:lnTo>
                    <a:pt x="1" y="169"/>
                  </a:lnTo>
                  <a:lnTo>
                    <a:pt x="338" y="169"/>
                  </a:lnTo>
                  <a:lnTo>
                    <a:pt x="394" y="56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5" name="Google Shape;21725;p41"/>
            <p:cNvSpPr/>
            <p:nvPr/>
          </p:nvSpPr>
          <p:spPr>
            <a:xfrm>
              <a:off x="751000" y="976700"/>
              <a:ext cx="9850" cy="7050"/>
            </a:xfrm>
            <a:custGeom>
              <a:avLst/>
              <a:gdLst/>
              <a:ahLst/>
              <a:cxnLst/>
              <a:rect l="l" t="t" r="r" b="b"/>
              <a:pathLst>
                <a:path w="394" h="282" extrusionOk="0">
                  <a:moveTo>
                    <a:pt x="281" y="1"/>
                  </a:moveTo>
                  <a:lnTo>
                    <a:pt x="225" y="57"/>
                  </a:lnTo>
                  <a:lnTo>
                    <a:pt x="113" y="113"/>
                  </a:lnTo>
                  <a:lnTo>
                    <a:pt x="0" y="169"/>
                  </a:lnTo>
                  <a:lnTo>
                    <a:pt x="113" y="226"/>
                  </a:lnTo>
                  <a:lnTo>
                    <a:pt x="225" y="226"/>
                  </a:lnTo>
                  <a:lnTo>
                    <a:pt x="337" y="282"/>
                  </a:lnTo>
                  <a:lnTo>
                    <a:pt x="394" y="169"/>
                  </a:lnTo>
                  <a:lnTo>
                    <a:pt x="394" y="11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6" name="Google Shape;21726;p41"/>
            <p:cNvSpPr/>
            <p:nvPr/>
          </p:nvSpPr>
          <p:spPr>
            <a:xfrm>
              <a:off x="784725" y="975300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112" y="1"/>
                  </a:moveTo>
                  <a:lnTo>
                    <a:pt x="56" y="57"/>
                  </a:lnTo>
                  <a:lnTo>
                    <a:pt x="0" y="113"/>
                  </a:lnTo>
                  <a:lnTo>
                    <a:pt x="56" y="169"/>
                  </a:lnTo>
                  <a:lnTo>
                    <a:pt x="169" y="225"/>
                  </a:lnTo>
                  <a:lnTo>
                    <a:pt x="281" y="225"/>
                  </a:lnTo>
                  <a:lnTo>
                    <a:pt x="169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7" name="Google Shape;21727;p41"/>
            <p:cNvSpPr/>
            <p:nvPr/>
          </p:nvSpPr>
          <p:spPr>
            <a:xfrm>
              <a:off x="773475" y="986550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113" y="0"/>
                  </a:moveTo>
                  <a:lnTo>
                    <a:pt x="57" y="56"/>
                  </a:lnTo>
                  <a:lnTo>
                    <a:pt x="0" y="113"/>
                  </a:lnTo>
                  <a:lnTo>
                    <a:pt x="57" y="225"/>
                  </a:lnTo>
                  <a:lnTo>
                    <a:pt x="113" y="169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8" name="Google Shape;21728;p41"/>
            <p:cNvSpPr/>
            <p:nvPr/>
          </p:nvSpPr>
          <p:spPr>
            <a:xfrm>
              <a:off x="781900" y="968275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3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69" y="169"/>
                  </a:lnTo>
                  <a:lnTo>
                    <a:pt x="225" y="113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9" name="Google Shape;21729;p41"/>
            <p:cNvSpPr/>
            <p:nvPr/>
          </p:nvSpPr>
          <p:spPr>
            <a:xfrm>
              <a:off x="779100" y="969675"/>
              <a:ext cx="4225" cy="4250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113" y="1"/>
                  </a:moveTo>
                  <a:lnTo>
                    <a:pt x="56" y="57"/>
                  </a:lnTo>
                  <a:lnTo>
                    <a:pt x="0" y="113"/>
                  </a:lnTo>
                  <a:lnTo>
                    <a:pt x="113" y="169"/>
                  </a:lnTo>
                  <a:lnTo>
                    <a:pt x="169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0" name="Google Shape;21730;p41"/>
            <p:cNvSpPr/>
            <p:nvPr/>
          </p:nvSpPr>
          <p:spPr>
            <a:xfrm>
              <a:off x="793150" y="978100"/>
              <a:ext cx="4225" cy="4250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0" y="1"/>
                  </a:moveTo>
                  <a:lnTo>
                    <a:pt x="0" y="113"/>
                  </a:lnTo>
                  <a:lnTo>
                    <a:pt x="113" y="170"/>
                  </a:lnTo>
                  <a:lnTo>
                    <a:pt x="169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1" name="Google Shape;21731;p41"/>
            <p:cNvSpPr/>
            <p:nvPr/>
          </p:nvSpPr>
          <p:spPr>
            <a:xfrm>
              <a:off x="725700" y="975300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57" y="1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57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2" name="Google Shape;21732;p41"/>
            <p:cNvSpPr/>
            <p:nvPr/>
          </p:nvSpPr>
          <p:spPr>
            <a:xfrm>
              <a:off x="788925" y="982325"/>
              <a:ext cx="7050" cy="2825"/>
            </a:xfrm>
            <a:custGeom>
              <a:avLst/>
              <a:gdLst/>
              <a:ahLst/>
              <a:cxnLst/>
              <a:rect l="l" t="t" r="r" b="b"/>
              <a:pathLst>
                <a:path w="282" h="113" extrusionOk="0">
                  <a:moveTo>
                    <a:pt x="113" y="1"/>
                  </a:moveTo>
                  <a:lnTo>
                    <a:pt x="57" y="57"/>
                  </a:lnTo>
                  <a:lnTo>
                    <a:pt x="1" y="57"/>
                  </a:lnTo>
                  <a:lnTo>
                    <a:pt x="1" y="113"/>
                  </a:lnTo>
                  <a:lnTo>
                    <a:pt x="225" y="1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3" name="Google Shape;21733;p41"/>
            <p:cNvSpPr/>
            <p:nvPr/>
          </p:nvSpPr>
          <p:spPr>
            <a:xfrm>
              <a:off x="722875" y="97952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57" y="0"/>
                  </a:moveTo>
                  <a:lnTo>
                    <a:pt x="1" y="56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4" name="Google Shape;21734;p41"/>
            <p:cNvSpPr/>
            <p:nvPr/>
          </p:nvSpPr>
          <p:spPr>
            <a:xfrm>
              <a:off x="729925" y="9795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0" y="56"/>
                  </a:lnTo>
                  <a:lnTo>
                    <a:pt x="56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5" name="Google Shape;21735;p41"/>
            <p:cNvSpPr/>
            <p:nvPr/>
          </p:nvSpPr>
          <p:spPr>
            <a:xfrm>
              <a:off x="773475" y="99217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6" name="Google Shape;21736;p41"/>
            <p:cNvSpPr/>
            <p:nvPr/>
          </p:nvSpPr>
          <p:spPr>
            <a:xfrm>
              <a:off x="788925" y="9837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7" name="Google Shape;21737;p41"/>
            <p:cNvSpPr/>
            <p:nvPr/>
          </p:nvSpPr>
          <p:spPr>
            <a:xfrm>
              <a:off x="735525" y="96687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8" name="Google Shape;21738;p41"/>
            <p:cNvSpPr/>
            <p:nvPr/>
          </p:nvSpPr>
          <p:spPr>
            <a:xfrm>
              <a:off x="691975" y="906450"/>
              <a:ext cx="11275" cy="11275"/>
            </a:xfrm>
            <a:custGeom>
              <a:avLst/>
              <a:gdLst/>
              <a:ahLst/>
              <a:cxnLst/>
              <a:rect l="l" t="t" r="r" b="b"/>
              <a:pathLst>
                <a:path w="451" h="451" extrusionOk="0">
                  <a:moveTo>
                    <a:pt x="338" y="0"/>
                  </a:moveTo>
                  <a:lnTo>
                    <a:pt x="225" y="57"/>
                  </a:lnTo>
                  <a:lnTo>
                    <a:pt x="169" y="169"/>
                  </a:lnTo>
                  <a:lnTo>
                    <a:pt x="57" y="225"/>
                  </a:lnTo>
                  <a:lnTo>
                    <a:pt x="0" y="281"/>
                  </a:lnTo>
                  <a:lnTo>
                    <a:pt x="169" y="394"/>
                  </a:lnTo>
                  <a:lnTo>
                    <a:pt x="225" y="450"/>
                  </a:lnTo>
                  <a:lnTo>
                    <a:pt x="338" y="394"/>
                  </a:lnTo>
                  <a:lnTo>
                    <a:pt x="450" y="338"/>
                  </a:lnTo>
                  <a:lnTo>
                    <a:pt x="450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6B63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9" name="Google Shape;21739;p41"/>
            <p:cNvSpPr/>
            <p:nvPr/>
          </p:nvSpPr>
          <p:spPr>
            <a:xfrm>
              <a:off x="808600" y="957025"/>
              <a:ext cx="73100" cy="89975"/>
            </a:xfrm>
            <a:custGeom>
              <a:avLst/>
              <a:gdLst/>
              <a:ahLst/>
              <a:cxnLst/>
              <a:rect l="l" t="t" r="r" b="b"/>
              <a:pathLst>
                <a:path w="2924" h="3599" extrusionOk="0">
                  <a:moveTo>
                    <a:pt x="1012" y="1"/>
                  </a:moveTo>
                  <a:lnTo>
                    <a:pt x="956" y="57"/>
                  </a:lnTo>
                  <a:lnTo>
                    <a:pt x="900" y="169"/>
                  </a:lnTo>
                  <a:lnTo>
                    <a:pt x="956" y="226"/>
                  </a:lnTo>
                  <a:lnTo>
                    <a:pt x="1012" y="338"/>
                  </a:lnTo>
                  <a:lnTo>
                    <a:pt x="1068" y="451"/>
                  </a:lnTo>
                  <a:lnTo>
                    <a:pt x="1068" y="563"/>
                  </a:lnTo>
                  <a:lnTo>
                    <a:pt x="1012" y="675"/>
                  </a:lnTo>
                  <a:lnTo>
                    <a:pt x="1012" y="788"/>
                  </a:lnTo>
                  <a:lnTo>
                    <a:pt x="1068" y="900"/>
                  </a:lnTo>
                  <a:lnTo>
                    <a:pt x="1068" y="1069"/>
                  </a:lnTo>
                  <a:lnTo>
                    <a:pt x="1012" y="1237"/>
                  </a:lnTo>
                  <a:lnTo>
                    <a:pt x="1012" y="1406"/>
                  </a:lnTo>
                  <a:lnTo>
                    <a:pt x="1068" y="1575"/>
                  </a:lnTo>
                  <a:lnTo>
                    <a:pt x="1012" y="1743"/>
                  </a:lnTo>
                  <a:lnTo>
                    <a:pt x="900" y="1856"/>
                  </a:lnTo>
                  <a:lnTo>
                    <a:pt x="731" y="1912"/>
                  </a:lnTo>
                  <a:lnTo>
                    <a:pt x="619" y="1968"/>
                  </a:lnTo>
                  <a:lnTo>
                    <a:pt x="450" y="2024"/>
                  </a:lnTo>
                  <a:lnTo>
                    <a:pt x="394" y="2024"/>
                  </a:lnTo>
                  <a:lnTo>
                    <a:pt x="225" y="2080"/>
                  </a:lnTo>
                  <a:lnTo>
                    <a:pt x="113" y="2193"/>
                  </a:lnTo>
                  <a:lnTo>
                    <a:pt x="1" y="2249"/>
                  </a:lnTo>
                  <a:lnTo>
                    <a:pt x="1" y="2305"/>
                  </a:lnTo>
                  <a:lnTo>
                    <a:pt x="1" y="2362"/>
                  </a:lnTo>
                  <a:lnTo>
                    <a:pt x="1" y="2474"/>
                  </a:lnTo>
                  <a:lnTo>
                    <a:pt x="225" y="2474"/>
                  </a:lnTo>
                  <a:lnTo>
                    <a:pt x="282" y="2418"/>
                  </a:lnTo>
                  <a:lnTo>
                    <a:pt x="338" y="2474"/>
                  </a:lnTo>
                  <a:lnTo>
                    <a:pt x="394" y="2530"/>
                  </a:lnTo>
                  <a:lnTo>
                    <a:pt x="563" y="2530"/>
                  </a:lnTo>
                  <a:lnTo>
                    <a:pt x="675" y="2474"/>
                  </a:lnTo>
                  <a:lnTo>
                    <a:pt x="731" y="2362"/>
                  </a:lnTo>
                  <a:lnTo>
                    <a:pt x="1125" y="2305"/>
                  </a:lnTo>
                  <a:lnTo>
                    <a:pt x="1349" y="2249"/>
                  </a:lnTo>
                  <a:lnTo>
                    <a:pt x="1406" y="2193"/>
                  </a:lnTo>
                  <a:lnTo>
                    <a:pt x="1462" y="2080"/>
                  </a:lnTo>
                  <a:lnTo>
                    <a:pt x="1462" y="1799"/>
                  </a:lnTo>
                  <a:lnTo>
                    <a:pt x="1574" y="1799"/>
                  </a:lnTo>
                  <a:lnTo>
                    <a:pt x="1631" y="1856"/>
                  </a:lnTo>
                  <a:lnTo>
                    <a:pt x="1631" y="1912"/>
                  </a:lnTo>
                  <a:lnTo>
                    <a:pt x="1574" y="2080"/>
                  </a:lnTo>
                  <a:lnTo>
                    <a:pt x="1574" y="2193"/>
                  </a:lnTo>
                  <a:lnTo>
                    <a:pt x="1574" y="2249"/>
                  </a:lnTo>
                  <a:lnTo>
                    <a:pt x="1631" y="2305"/>
                  </a:lnTo>
                  <a:lnTo>
                    <a:pt x="1743" y="2362"/>
                  </a:lnTo>
                  <a:lnTo>
                    <a:pt x="1799" y="2249"/>
                  </a:lnTo>
                  <a:lnTo>
                    <a:pt x="1855" y="2249"/>
                  </a:lnTo>
                  <a:lnTo>
                    <a:pt x="1855" y="2305"/>
                  </a:lnTo>
                  <a:lnTo>
                    <a:pt x="1855" y="2699"/>
                  </a:lnTo>
                  <a:lnTo>
                    <a:pt x="1799" y="3148"/>
                  </a:lnTo>
                  <a:lnTo>
                    <a:pt x="1912" y="3261"/>
                  </a:lnTo>
                  <a:lnTo>
                    <a:pt x="1912" y="3317"/>
                  </a:lnTo>
                  <a:lnTo>
                    <a:pt x="1799" y="3373"/>
                  </a:lnTo>
                  <a:lnTo>
                    <a:pt x="1743" y="3429"/>
                  </a:lnTo>
                  <a:lnTo>
                    <a:pt x="1799" y="3486"/>
                  </a:lnTo>
                  <a:lnTo>
                    <a:pt x="1855" y="3542"/>
                  </a:lnTo>
                  <a:lnTo>
                    <a:pt x="1912" y="3598"/>
                  </a:lnTo>
                  <a:lnTo>
                    <a:pt x="1968" y="3598"/>
                  </a:lnTo>
                  <a:lnTo>
                    <a:pt x="2193" y="3205"/>
                  </a:lnTo>
                  <a:lnTo>
                    <a:pt x="2193" y="3092"/>
                  </a:lnTo>
                  <a:lnTo>
                    <a:pt x="2193" y="2980"/>
                  </a:lnTo>
                  <a:lnTo>
                    <a:pt x="2193" y="2867"/>
                  </a:lnTo>
                  <a:lnTo>
                    <a:pt x="2305" y="2755"/>
                  </a:lnTo>
                  <a:lnTo>
                    <a:pt x="2361" y="2643"/>
                  </a:lnTo>
                  <a:lnTo>
                    <a:pt x="2305" y="2474"/>
                  </a:lnTo>
                  <a:lnTo>
                    <a:pt x="2193" y="2305"/>
                  </a:lnTo>
                  <a:lnTo>
                    <a:pt x="2136" y="2137"/>
                  </a:lnTo>
                  <a:lnTo>
                    <a:pt x="2249" y="2080"/>
                  </a:lnTo>
                  <a:lnTo>
                    <a:pt x="2474" y="2080"/>
                  </a:lnTo>
                  <a:lnTo>
                    <a:pt x="2530" y="2024"/>
                  </a:lnTo>
                  <a:lnTo>
                    <a:pt x="2642" y="2024"/>
                  </a:lnTo>
                  <a:lnTo>
                    <a:pt x="2698" y="2080"/>
                  </a:lnTo>
                  <a:lnTo>
                    <a:pt x="2811" y="2024"/>
                  </a:lnTo>
                  <a:lnTo>
                    <a:pt x="2923" y="1968"/>
                  </a:lnTo>
                  <a:lnTo>
                    <a:pt x="2923" y="1856"/>
                  </a:lnTo>
                  <a:lnTo>
                    <a:pt x="2867" y="1743"/>
                  </a:lnTo>
                  <a:lnTo>
                    <a:pt x="2755" y="1799"/>
                  </a:lnTo>
                  <a:lnTo>
                    <a:pt x="2642" y="1856"/>
                  </a:lnTo>
                  <a:lnTo>
                    <a:pt x="2586" y="1799"/>
                  </a:lnTo>
                  <a:lnTo>
                    <a:pt x="2474" y="1799"/>
                  </a:lnTo>
                  <a:lnTo>
                    <a:pt x="2417" y="1856"/>
                  </a:lnTo>
                  <a:lnTo>
                    <a:pt x="2305" y="1856"/>
                  </a:lnTo>
                  <a:lnTo>
                    <a:pt x="2136" y="1799"/>
                  </a:lnTo>
                  <a:lnTo>
                    <a:pt x="2080" y="1743"/>
                  </a:lnTo>
                  <a:lnTo>
                    <a:pt x="2024" y="1687"/>
                  </a:lnTo>
                  <a:lnTo>
                    <a:pt x="2024" y="1575"/>
                  </a:lnTo>
                  <a:lnTo>
                    <a:pt x="2024" y="1518"/>
                  </a:lnTo>
                  <a:lnTo>
                    <a:pt x="2136" y="1350"/>
                  </a:lnTo>
                  <a:lnTo>
                    <a:pt x="2193" y="1237"/>
                  </a:lnTo>
                  <a:lnTo>
                    <a:pt x="2024" y="1237"/>
                  </a:lnTo>
                  <a:lnTo>
                    <a:pt x="1799" y="1294"/>
                  </a:lnTo>
                  <a:lnTo>
                    <a:pt x="1743" y="1294"/>
                  </a:lnTo>
                  <a:lnTo>
                    <a:pt x="1687" y="1237"/>
                  </a:lnTo>
                  <a:lnTo>
                    <a:pt x="1574" y="1181"/>
                  </a:lnTo>
                  <a:lnTo>
                    <a:pt x="1462" y="1125"/>
                  </a:lnTo>
                  <a:lnTo>
                    <a:pt x="1406" y="1125"/>
                  </a:lnTo>
                  <a:lnTo>
                    <a:pt x="1462" y="1013"/>
                  </a:lnTo>
                  <a:lnTo>
                    <a:pt x="1462" y="956"/>
                  </a:lnTo>
                  <a:lnTo>
                    <a:pt x="1406" y="788"/>
                  </a:lnTo>
                  <a:lnTo>
                    <a:pt x="1349" y="563"/>
                  </a:lnTo>
                  <a:lnTo>
                    <a:pt x="1293" y="394"/>
                  </a:lnTo>
                  <a:lnTo>
                    <a:pt x="1181" y="226"/>
                  </a:lnTo>
                  <a:lnTo>
                    <a:pt x="1181" y="57"/>
                  </a:lnTo>
                  <a:lnTo>
                    <a:pt x="1125" y="57"/>
                  </a:lnTo>
                  <a:lnTo>
                    <a:pt x="1012" y="1"/>
                  </a:lnTo>
                  <a:close/>
                </a:path>
              </a:pathLst>
            </a:custGeom>
            <a:solidFill>
              <a:srgbClr val="918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0" name="Google Shape;21740;p41"/>
            <p:cNvSpPr/>
            <p:nvPr/>
          </p:nvSpPr>
          <p:spPr>
            <a:xfrm>
              <a:off x="815625" y="997775"/>
              <a:ext cx="42175" cy="45000"/>
            </a:xfrm>
            <a:custGeom>
              <a:avLst/>
              <a:gdLst/>
              <a:ahLst/>
              <a:cxnLst/>
              <a:rect l="l" t="t" r="r" b="b"/>
              <a:pathLst>
                <a:path w="1687" h="1800" extrusionOk="0">
                  <a:moveTo>
                    <a:pt x="900" y="1294"/>
                  </a:moveTo>
                  <a:lnTo>
                    <a:pt x="956" y="1350"/>
                  </a:lnTo>
                  <a:lnTo>
                    <a:pt x="956" y="1305"/>
                  </a:lnTo>
                  <a:lnTo>
                    <a:pt x="956" y="1305"/>
                  </a:lnTo>
                  <a:lnTo>
                    <a:pt x="900" y="1294"/>
                  </a:lnTo>
                  <a:close/>
                  <a:moveTo>
                    <a:pt x="1068" y="1"/>
                  </a:moveTo>
                  <a:lnTo>
                    <a:pt x="1012" y="113"/>
                  </a:lnTo>
                  <a:lnTo>
                    <a:pt x="1068" y="169"/>
                  </a:lnTo>
                  <a:lnTo>
                    <a:pt x="1125" y="282"/>
                  </a:lnTo>
                  <a:lnTo>
                    <a:pt x="1068" y="450"/>
                  </a:lnTo>
                  <a:lnTo>
                    <a:pt x="1068" y="563"/>
                  </a:lnTo>
                  <a:lnTo>
                    <a:pt x="1012" y="675"/>
                  </a:lnTo>
                  <a:lnTo>
                    <a:pt x="900" y="675"/>
                  </a:lnTo>
                  <a:lnTo>
                    <a:pt x="787" y="619"/>
                  </a:lnTo>
                  <a:lnTo>
                    <a:pt x="619" y="675"/>
                  </a:lnTo>
                  <a:lnTo>
                    <a:pt x="563" y="619"/>
                  </a:lnTo>
                  <a:lnTo>
                    <a:pt x="506" y="563"/>
                  </a:lnTo>
                  <a:lnTo>
                    <a:pt x="450" y="507"/>
                  </a:lnTo>
                  <a:lnTo>
                    <a:pt x="450" y="563"/>
                  </a:lnTo>
                  <a:lnTo>
                    <a:pt x="394" y="732"/>
                  </a:lnTo>
                  <a:lnTo>
                    <a:pt x="394" y="788"/>
                  </a:lnTo>
                  <a:lnTo>
                    <a:pt x="338" y="844"/>
                  </a:lnTo>
                  <a:lnTo>
                    <a:pt x="282" y="900"/>
                  </a:lnTo>
                  <a:lnTo>
                    <a:pt x="282" y="956"/>
                  </a:lnTo>
                  <a:lnTo>
                    <a:pt x="282" y="1069"/>
                  </a:lnTo>
                  <a:lnTo>
                    <a:pt x="338" y="1237"/>
                  </a:lnTo>
                  <a:lnTo>
                    <a:pt x="394" y="1237"/>
                  </a:lnTo>
                  <a:lnTo>
                    <a:pt x="338" y="1294"/>
                  </a:lnTo>
                  <a:lnTo>
                    <a:pt x="282" y="1237"/>
                  </a:lnTo>
                  <a:lnTo>
                    <a:pt x="113" y="1294"/>
                  </a:lnTo>
                  <a:lnTo>
                    <a:pt x="1" y="1350"/>
                  </a:lnTo>
                  <a:lnTo>
                    <a:pt x="1" y="1462"/>
                  </a:lnTo>
                  <a:lnTo>
                    <a:pt x="1" y="1518"/>
                  </a:lnTo>
                  <a:lnTo>
                    <a:pt x="113" y="1575"/>
                  </a:lnTo>
                  <a:lnTo>
                    <a:pt x="506" y="1575"/>
                  </a:lnTo>
                  <a:lnTo>
                    <a:pt x="619" y="1518"/>
                  </a:lnTo>
                  <a:lnTo>
                    <a:pt x="675" y="1462"/>
                  </a:lnTo>
                  <a:lnTo>
                    <a:pt x="787" y="1518"/>
                  </a:lnTo>
                  <a:lnTo>
                    <a:pt x="956" y="1518"/>
                  </a:lnTo>
                  <a:lnTo>
                    <a:pt x="956" y="1406"/>
                  </a:lnTo>
                  <a:lnTo>
                    <a:pt x="900" y="1294"/>
                  </a:lnTo>
                  <a:lnTo>
                    <a:pt x="900" y="1294"/>
                  </a:lnTo>
                  <a:lnTo>
                    <a:pt x="956" y="1294"/>
                  </a:lnTo>
                  <a:lnTo>
                    <a:pt x="956" y="1305"/>
                  </a:lnTo>
                  <a:lnTo>
                    <a:pt x="956" y="1305"/>
                  </a:lnTo>
                  <a:lnTo>
                    <a:pt x="1181" y="1350"/>
                  </a:lnTo>
                  <a:lnTo>
                    <a:pt x="1068" y="1518"/>
                  </a:lnTo>
                  <a:lnTo>
                    <a:pt x="1012" y="1631"/>
                  </a:lnTo>
                  <a:lnTo>
                    <a:pt x="956" y="1631"/>
                  </a:lnTo>
                  <a:lnTo>
                    <a:pt x="900" y="1687"/>
                  </a:lnTo>
                  <a:lnTo>
                    <a:pt x="956" y="1743"/>
                  </a:lnTo>
                  <a:lnTo>
                    <a:pt x="1125" y="1799"/>
                  </a:lnTo>
                  <a:lnTo>
                    <a:pt x="1293" y="1743"/>
                  </a:lnTo>
                  <a:lnTo>
                    <a:pt x="1293" y="1687"/>
                  </a:lnTo>
                  <a:lnTo>
                    <a:pt x="1237" y="1631"/>
                  </a:lnTo>
                  <a:lnTo>
                    <a:pt x="1237" y="1575"/>
                  </a:lnTo>
                  <a:lnTo>
                    <a:pt x="1406" y="1575"/>
                  </a:lnTo>
                  <a:lnTo>
                    <a:pt x="1518" y="1518"/>
                  </a:lnTo>
                  <a:lnTo>
                    <a:pt x="1518" y="1406"/>
                  </a:lnTo>
                  <a:lnTo>
                    <a:pt x="1574" y="1350"/>
                  </a:lnTo>
                  <a:lnTo>
                    <a:pt x="1631" y="1350"/>
                  </a:lnTo>
                  <a:lnTo>
                    <a:pt x="1687" y="1294"/>
                  </a:lnTo>
                  <a:lnTo>
                    <a:pt x="1687" y="900"/>
                  </a:lnTo>
                  <a:lnTo>
                    <a:pt x="1687" y="732"/>
                  </a:lnTo>
                  <a:lnTo>
                    <a:pt x="1631" y="563"/>
                  </a:lnTo>
                  <a:lnTo>
                    <a:pt x="1574" y="507"/>
                  </a:lnTo>
                  <a:lnTo>
                    <a:pt x="1518" y="563"/>
                  </a:lnTo>
                  <a:lnTo>
                    <a:pt x="1462" y="619"/>
                  </a:lnTo>
                  <a:lnTo>
                    <a:pt x="1462" y="732"/>
                  </a:lnTo>
                  <a:lnTo>
                    <a:pt x="1406" y="563"/>
                  </a:lnTo>
                  <a:lnTo>
                    <a:pt x="1462" y="394"/>
                  </a:lnTo>
                  <a:lnTo>
                    <a:pt x="1518" y="338"/>
                  </a:lnTo>
                  <a:lnTo>
                    <a:pt x="1518" y="282"/>
                  </a:lnTo>
                  <a:lnTo>
                    <a:pt x="1406" y="113"/>
                  </a:lnTo>
                  <a:lnTo>
                    <a:pt x="1350" y="57"/>
                  </a:lnTo>
                  <a:lnTo>
                    <a:pt x="1237" y="57"/>
                  </a:lnTo>
                  <a:lnTo>
                    <a:pt x="1181" y="1"/>
                  </a:lnTo>
                  <a:close/>
                </a:path>
              </a:pathLst>
            </a:custGeom>
            <a:solidFill>
              <a:srgbClr val="A09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1" name="Google Shape;21741;p41"/>
            <p:cNvSpPr/>
            <p:nvPr/>
          </p:nvSpPr>
          <p:spPr>
            <a:xfrm>
              <a:off x="802975" y="1024475"/>
              <a:ext cx="29550" cy="18300"/>
            </a:xfrm>
            <a:custGeom>
              <a:avLst/>
              <a:gdLst/>
              <a:ahLst/>
              <a:cxnLst/>
              <a:rect l="l" t="t" r="r" b="b"/>
              <a:pathLst>
                <a:path w="1182" h="732" extrusionOk="0">
                  <a:moveTo>
                    <a:pt x="57" y="1"/>
                  </a:moveTo>
                  <a:lnTo>
                    <a:pt x="1" y="57"/>
                  </a:lnTo>
                  <a:lnTo>
                    <a:pt x="1" y="169"/>
                  </a:lnTo>
                  <a:lnTo>
                    <a:pt x="57" y="394"/>
                  </a:lnTo>
                  <a:lnTo>
                    <a:pt x="338" y="619"/>
                  </a:lnTo>
                  <a:lnTo>
                    <a:pt x="507" y="731"/>
                  </a:lnTo>
                  <a:lnTo>
                    <a:pt x="731" y="675"/>
                  </a:lnTo>
                  <a:lnTo>
                    <a:pt x="788" y="731"/>
                  </a:lnTo>
                  <a:lnTo>
                    <a:pt x="1125" y="731"/>
                  </a:lnTo>
                  <a:lnTo>
                    <a:pt x="1181" y="394"/>
                  </a:lnTo>
                  <a:lnTo>
                    <a:pt x="675" y="450"/>
                  </a:lnTo>
                  <a:lnTo>
                    <a:pt x="563" y="450"/>
                  </a:lnTo>
                  <a:lnTo>
                    <a:pt x="563" y="394"/>
                  </a:lnTo>
                  <a:lnTo>
                    <a:pt x="563" y="338"/>
                  </a:lnTo>
                  <a:lnTo>
                    <a:pt x="731" y="338"/>
                  </a:lnTo>
                  <a:lnTo>
                    <a:pt x="788" y="282"/>
                  </a:lnTo>
                  <a:lnTo>
                    <a:pt x="900" y="226"/>
                  </a:lnTo>
                  <a:lnTo>
                    <a:pt x="900" y="113"/>
                  </a:lnTo>
                  <a:lnTo>
                    <a:pt x="844" y="57"/>
                  </a:lnTo>
                  <a:lnTo>
                    <a:pt x="844" y="1"/>
                  </a:lnTo>
                  <a:lnTo>
                    <a:pt x="563" y="57"/>
                  </a:lnTo>
                  <a:lnTo>
                    <a:pt x="282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A8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2" name="Google Shape;21742;p41"/>
            <p:cNvSpPr/>
            <p:nvPr/>
          </p:nvSpPr>
          <p:spPr>
            <a:xfrm>
              <a:off x="856375" y="1131275"/>
              <a:ext cx="4250" cy="9850"/>
            </a:xfrm>
            <a:custGeom>
              <a:avLst/>
              <a:gdLst/>
              <a:ahLst/>
              <a:cxnLst/>
              <a:rect l="l" t="t" r="r" b="b"/>
              <a:pathLst>
                <a:path w="170" h="394" extrusionOk="0">
                  <a:moveTo>
                    <a:pt x="113" y="0"/>
                  </a:moveTo>
                  <a:lnTo>
                    <a:pt x="57" y="57"/>
                  </a:lnTo>
                  <a:lnTo>
                    <a:pt x="1" y="113"/>
                  </a:lnTo>
                  <a:lnTo>
                    <a:pt x="57" y="281"/>
                  </a:lnTo>
                  <a:lnTo>
                    <a:pt x="169" y="394"/>
                  </a:lnTo>
                  <a:lnTo>
                    <a:pt x="169" y="113"/>
                  </a:lnTo>
                  <a:lnTo>
                    <a:pt x="169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08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3" name="Google Shape;21743;p41"/>
            <p:cNvSpPr/>
            <p:nvPr/>
          </p:nvSpPr>
          <p:spPr>
            <a:xfrm>
              <a:off x="854975" y="1046975"/>
              <a:ext cx="9850" cy="7050"/>
            </a:xfrm>
            <a:custGeom>
              <a:avLst/>
              <a:gdLst/>
              <a:ahLst/>
              <a:cxnLst/>
              <a:rect l="l" t="t" r="r" b="b"/>
              <a:pathLst>
                <a:path w="394" h="282" extrusionOk="0">
                  <a:moveTo>
                    <a:pt x="57" y="0"/>
                  </a:moveTo>
                  <a:lnTo>
                    <a:pt x="0" y="112"/>
                  </a:lnTo>
                  <a:lnTo>
                    <a:pt x="57" y="169"/>
                  </a:lnTo>
                  <a:lnTo>
                    <a:pt x="57" y="225"/>
                  </a:lnTo>
                  <a:lnTo>
                    <a:pt x="113" y="169"/>
                  </a:lnTo>
                  <a:lnTo>
                    <a:pt x="225" y="225"/>
                  </a:lnTo>
                  <a:lnTo>
                    <a:pt x="281" y="281"/>
                  </a:lnTo>
                  <a:lnTo>
                    <a:pt x="338" y="225"/>
                  </a:lnTo>
                  <a:lnTo>
                    <a:pt x="394" y="112"/>
                  </a:lnTo>
                  <a:lnTo>
                    <a:pt x="338" y="56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918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4" name="Google Shape;21744;p41"/>
            <p:cNvSpPr/>
            <p:nvPr/>
          </p:nvSpPr>
          <p:spPr>
            <a:xfrm>
              <a:off x="832500" y="110317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5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938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5" name="Google Shape;21745;p41"/>
            <p:cNvSpPr/>
            <p:nvPr/>
          </p:nvSpPr>
          <p:spPr>
            <a:xfrm>
              <a:off x="856375" y="10511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67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6" name="Google Shape;21746;p41"/>
            <p:cNvSpPr/>
            <p:nvPr/>
          </p:nvSpPr>
          <p:spPr>
            <a:xfrm>
              <a:off x="857775" y="1006225"/>
              <a:ext cx="21100" cy="32325"/>
            </a:xfrm>
            <a:custGeom>
              <a:avLst/>
              <a:gdLst/>
              <a:ahLst/>
              <a:cxnLst/>
              <a:rect l="l" t="t" r="r" b="b"/>
              <a:pathLst>
                <a:path w="844" h="1293" extrusionOk="0">
                  <a:moveTo>
                    <a:pt x="169" y="0"/>
                  </a:moveTo>
                  <a:lnTo>
                    <a:pt x="113" y="56"/>
                  </a:lnTo>
                  <a:lnTo>
                    <a:pt x="57" y="112"/>
                  </a:lnTo>
                  <a:lnTo>
                    <a:pt x="1" y="169"/>
                  </a:lnTo>
                  <a:lnTo>
                    <a:pt x="57" y="225"/>
                  </a:lnTo>
                  <a:lnTo>
                    <a:pt x="169" y="337"/>
                  </a:lnTo>
                  <a:lnTo>
                    <a:pt x="226" y="506"/>
                  </a:lnTo>
                  <a:lnTo>
                    <a:pt x="282" y="675"/>
                  </a:lnTo>
                  <a:lnTo>
                    <a:pt x="282" y="731"/>
                  </a:lnTo>
                  <a:lnTo>
                    <a:pt x="282" y="787"/>
                  </a:lnTo>
                  <a:lnTo>
                    <a:pt x="169" y="731"/>
                  </a:lnTo>
                  <a:lnTo>
                    <a:pt x="113" y="675"/>
                  </a:lnTo>
                  <a:lnTo>
                    <a:pt x="57" y="731"/>
                  </a:lnTo>
                  <a:lnTo>
                    <a:pt x="113" y="956"/>
                  </a:lnTo>
                  <a:lnTo>
                    <a:pt x="169" y="1068"/>
                  </a:lnTo>
                  <a:lnTo>
                    <a:pt x="226" y="1180"/>
                  </a:lnTo>
                  <a:lnTo>
                    <a:pt x="338" y="1180"/>
                  </a:lnTo>
                  <a:lnTo>
                    <a:pt x="394" y="1237"/>
                  </a:lnTo>
                  <a:lnTo>
                    <a:pt x="507" y="1237"/>
                  </a:lnTo>
                  <a:lnTo>
                    <a:pt x="619" y="1293"/>
                  </a:lnTo>
                  <a:lnTo>
                    <a:pt x="844" y="899"/>
                  </a:lnTo>
                  <a:lnTo>
                    <a:pt x="788" y="731"/>
                  </a:lnTo>
                  <a:lnTo>
                    <a:pt x="731" y="618"/>
                  </a:lnTo>
                  <a:lnTo>
                    <a:pt x="675" y="506"/>
                  </a:lnTo>
                  <a:lnTo>
                    <a:pt x="563" y="450"/>
                  </a:lnTo>
                  <a:lnTo>
                    <a:pt x="450" y="450"/>
                  </a:lnTo>
                  <a:lnTo>
                    <a:pt x="394" y="394"/>
                  </a:lnTo>
                  <a:lnTo>
                    <a:pt x="450" y="337"/>
                  </a:lnTo>
                  <a:lnTo>
                    <a:pt x="619" y="337"/>
                  </a:lnTo>
                  <a:lnTo>
                    <a:pt x="619" y="225"/>
                  </a:lnTo>
                  <a:lnTo>
                    <a:pt x="563" y="56"/>
                  </a:lnTo>
                  <a:lnTo>
                    <a:pt x="338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67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7" name="Google Shape;21747;p41"/>
            <p:cNvSpPr/>
            <p:nvPr/>
          </p:nvSpPr>
          <p:spPr>
            <a:xfrm>
              <a:off x="863400" y="1031500"/>
              <a:ext cx="11275" cy="32350"/>
            </a:xfrm>
            <a:custGeom>
              <a:avLst/>
              <a:gdLst/>
              <a:ahLst/>
              <a:cxnLst/>
              <a:rect l="l" t="t" r="r" b="b"/>
              <a:pathLst>
                <a:path w="451" h="1294" extrusionOk="0">
                  <a:moveTo>
                    <a:pt x="113" y="1"/>
                  </a:moveTo>
                  <a:lnTo>
                    <a:pt x="1" y="57"/>
                  </a:lnTo>
                  <a:lnTo>
                    <a:pt x="1" y="169"/>
                  </a:lnTo>
                  <a:lnTo>
                    <a:pt x="1" y="226"/>
                  </a:lnTo>
                  <a:lnTo>
                    <a:pt x="1" y="507"/>
                  </a:lnTo>
                  <a:lnTo>
                    <a:pt x="1" y="619"/>
                  </a:lnTo>
                  <a:lnTo>
                    <a:pt x="57" y="731"/>
                  </a:lnTo>
                  <a:lnTo>
                    <a:pt x="113" y="844"/>
                  </a:lnTo>
                  <a:lnTo>
                    <a:pt x="169" y="956"/>
                  </a:lnTo>
                  <a:lnTo>
                    <a:pt x="169" y="1069"/>
                  </a:lnTo>
                  <a:lnTo>
                    <a:pt x="169" y="1125"/>
                  </a:lnTo>
                  <a:lnTo>
                    <a:pt x="282" y="1237"/>
                  </a:lnTo>
                  <a:lnTo>
                    <a:pt x="338" y="1293"/>
                  </a:lnTo>
                  <a:lnTo>
                    <a:pt x="394" y="1237"/>
                  </a:lnTo>
                  <a:lnTo>
                    <a:pt x="450" y="1181"/>
                  </a:lnTo>
                  <a:lnTo>
                    <a:pt x="338" y="1012"/>
                  </a:lnTo>
                  <a:lnTo>
                    <a:pt x="338" y="900"/>
                  </a:lnTo>
                  <a:lnTo>
                    <a:pt x="450" y="844"/>
                  </a:lnTo>
                  <a:lnTo>
                    <a:pt x="450" y="675"/>
                  </a:lnTo>
                  <a:lnTo>
                    <a:pt x="394" y="563"/>
                  </a:lnTo>
                  <a:lnTo>
                    <a:pt x="394" y="282"/>
                  </a:lnTo>
                  <a:lnTo>
                    <a:pt x="225" y="57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746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8" name="Google Shape;21748;p41"/>
            <p:cNvSpPr/>
            <p:nvPr/>
          </p:nvSpPr>
          <p:spPr>
            <a:xfrm>
              <a:off x="895725" y="10736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0" y="1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09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9" name="Google Shape;21749;p41"/>
            <p:cNvSpPr/>
            <p:nvPr/>
          </p:nvSpPr>
          <p:spPr>
            <a:xfrm>
              <a:off x="859175" y="1153750"/>
              <a:ext cx="2850" cy="4250"/>
            </a:xfrm>
            <a:custGeom>
              <a:avLst/>
              <a:gdLst/>
              <a:ahLst/>
              <a:cxnLst/>
              <a:rect l="l" t="t" r="r" b="b"/>
              <a:pathLst>
                <a:path w="114" h="170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13" y="169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B8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0" name="Google Shape;21750;p41"/>
            <p:cNvSpPr/>
            <p:nvPr/>
          </p:nvSpPr>
          <p:spPr>
            <a:xfrm>
              <a:off x="825475" y="1351875"/>
              <a:ext cx="54825" cy="64675"/>
            </a:xfrm>
            <a:custGeom>
              <a:avLst/>
              <a:gdLst/>
              <a:ahLst/>
              <a:cxnLst/>
              <a:rect l="l" t="t" r="r" b="b"/>
              <a:pathLst>
                <a:path w="2193" h="2587" extrusionOk="0">
                  <a:moveTo>
                    <a:pt x="1461" y="1"/>
                  </a:moveTo>
                  <a:lnTo>
                    <a:pt x="1349" y="57"/>
                  </a:lnTo>
                  <a:lnTo>
                    <a:pt x="1237" y="169"/>
                  </a:lnTo>
                  <a:lnTo>
                    <a:pt x="1124" y="394"/>
                  </a:lnTo>
                  <a:lnTo>
                    <a:pt x="1180" y="450"/>
                  </a:lnTo>
                  <a:lnTo>
                    <a:pt x="1124" y="450"/>
                  </a:lnTo>
                  <a:lnTo>
                    <a:pt x="1012" y="507"/>
                  </a:lnTo>
                  <a:lnTo>
                    <a:pt x="1012" y="563"/>
                  </a:lnTo>
                  <a:lnTo>
                    <a:pt x="1012" y="675"/>
                  </a:lnTo>
                  <a:lnTo>
                    <a:pt x="1049" y="750"/>
                  </a:lnTo>
                  <a:lnTo>
                    <a:pt x="1012" y="731"/>
                  </a:lnTo>
                  <a:lnTo>
                    <a:pt x="843" y="788"/>
                  </a:lnTo>
                  <a:lnTo>
                    <a:pt x="731" y="900"/>
                  </a:lnTo>
                  <a:lnTo>
                    <a:pt x="674" y="956"/>
                  </a:lnTo>
                  <a:lnTo>
                    <a:pt x="674" y="1012"/>
                  </a:lnTo>
                  <a:lnTo>
                    <a:pt x="787" y="1237"/>
                  </a:lnTo>
                  <a:lnTo>
                    <a:pt x="843" y="1293"/>
                  </a:lnTo>
                  <a:lnTo>
                    <a:pt x="843" y="1350"/>
                  </a:lnTo>
                  <a:lnTo>
                    <a:pt x="731" y="1518"/>
                  </a:lnTo>
                  <a:lnTo>
                    <a:pt x="562" y="1631"/>
                  </a:lnTo>
                  <a:lnTo>
                    <a:pt x="393" y="1743"/>
                  </a:lnTo>
                  <a:lnTo>
                    <a:pt x="112" y="1855"/>
                  </a:lnTo>
                  <a:lnTo>
                    <a:pt x="0" y="1968"/>
                  </a:lnTo>
                  <a:lnTo>
                    <a:pt x="56" y="2136"/>
                  </a:lnTo>
                  <a:lnTo>
                    <a:pt x="225" y="2417"/>
                  </a:lnTo>
                  <a:lnTo>
                    <a:pt x="281" y="2474"/>
                  </a:lnTo>
                  <a:lnTo>
                    <a:pt x="337" y="2530"/>
                  </a:lnTo>
                  <a:lnTo>
                    <a:pt x="506" y="2530"/>
                  </a:lnTo>
                  <a:lnTo>
                    <a:pt x="618" y="2586"/>
                  </a:lnTo>
                  <a:lnTo>
                    <a:pt x="899" y="2586"/>
                  </a:lnTo>
                  <a:lnTo>
                    <a:pt x="1012" y="2530"/>
                  </a:lnTo>
                  <a:lnTo>
                    <a:pt x="1012" y="2417"/>
                  </a:lnTo>
                  <a:lnTo>
                    <a:pt x="1012" y="2361"/>
                  </a:lnTo>
                  <a:lnTo>
                    <a:pt x="1068" y="2361"/>
                  </a:lnTo>
                  <a:lnTo>
                    <a:pt x="1180" y="2305"/>
                  </a:lnTo>
                  <a:lnTo>
                    <a:pt x="1237" y="2249"/>
                  </a:lnTo>
                  <a:lnTo>
                    <a:pt x="1124" y="2136"/>
                  </a:lnTo>
                  <a:lnTo>
                    <a:pt x="1012" y="2024"/>
                  </a:lnTo>
                  <a:lnTo>
                    <a:pt x="1124" y="2080"/>
                  </a:lnTo>
                  <a:lnTo>
                    <a:pt x="1237" y="2080"/>
                  </a:lnTo>
                  <a:lnTo>
                    <a:pt x="1293" y="1912"/>
                  </a:lnTo>
                  <a:lnTo>
                    <a:pt x="1237" y="1799"/>
                  </a:lnTo>
                  <a:lnTo>
                    <a:pt x="1180" y="1743"/>
                  </a:lnTo>
                  <a:lnTo>
                    <a:pt x="1518" y="1574"/>
                  </a:lnTo>
                  <a:lnTo>
                    <a:pt x="1855" y="1350"/>
                  </a:lnTo>
                  <a:lnTo>
                    <a:pt x="2023" y="1293"/>
                  </a:lnTo>
                  <a:lnTo>
                    <a:pt x="2192" y="1181"/>
                  </a:lnTo>
                  <a:lnTo>
                    <a:pt x="2080" y="1069"/>
                  </a:lnTo>
                  <a:lnTo>
                    <a:pt x="2023" y="1012"/>
                  </a:lnTo>
                  <a:lnTo>
                    <a:pt x="1967" y="956"/>
                  </a:lnTo>
                  <a:lnTo>
                    <a:pt x="2023" y="844"/>
                  </a:lnTo>
                  <a:lnTo>
                    <a:pt x="2080" y="844"/>
                  </a:lnTo>
                  <a:lnTo>
                    <a:pt x="2080" y="731"/>
                  </a:lnTo>
                  <a:lnTo>
                    <a:pt x="1855" y="619"/>
                  </a:lnTo>
                  <a:lnTo>
                    <a:pt x="1742" y="563"/>
                  </a:lnTo>
                  <a:lnTo>
                    <a:pt x="1686" y="394"/>
                  </a:lnTo>
                  <a:lnTo>
                    <a:pt x="1630" y="225"/>
                  </a:lnTo>
                  <a:lnTo>
                    <a:pt x="1574" y="169"/>
                  </a:lnTo>
                  <a:lnTo>
                    <a:pt x="1574" y="113"/>
                  </a:lnTo>
                  <a:lnTo>
                    <a:pt x="1574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A49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1" name="Google Shape;21751;p41"/>
            <p:cNvSpPr/>
            <p:nvPr/>
          </p:nvSpPr>
          <p:spPr>
            <a:xfrm>
              <a:off x="786125" y="1402475"/>
              <a:ext cx="54825" cy="42175"/>
            </a:xfrm>
            <a:custGeom>
              <a:avLst/>
              <a:gdLst/>
              <a:ahLst/>
              <a:cxnLst/>
              <a:rect l="l" t="t" r="r" b="b"/>
              <a:pathLst>
                <a:path w="2193" h="1687" extrusionOk="0">
                  <a:moveTo>
                    <a:pt x="1405" y="0"/>
                  </a:moveTo>
                  <a:lnTo>
                    <a:pt x="1293" y="56"/>
                  </a:lnTo>
                  <a:lnTo>
                    <a:pt x="1181" y="169"/>
                  </a:lnTo>
                  <a:lnTo>
                    <a:pt x="956" y="169"/>
                  </a:lnTo>
                  <a:lnTo>
                    <a:pt x="843" y="281"/>
                  </a:lnTo>
                  <a:lnTo>
                    <a:pt x="787" y="337"/>
                  </a:lnTo>
                  <a:lnTo>
                    <a:pt x="787" y="393"/>
                  </a:lnTo>
                  <a:lnTo>
                    <a:pt x="731" y="393"/>
                  </a:lnTo>
                  <a:lnTo>
                    <a:pt x="506" y="337"/>
                  </a:lnTo>
                  <a:lnTo>
                    <a:pt x="337" y="337"/>
                  </a:lnTo>
                  <a:lnTo>
                    <a:pt x="225" y="450"/>
                  </a:lnTo>
                  <a:lnTo>
                    <a:pt x="56" y="562"/>
                  </a:lnTo>
                  <a:lnTo>
                    <a:pt x="0" y="618"/>
                  </a:lnTo>
                  <a:lnTo>
                    <a:pt x="0" y="731"/>
                  </a:lnTo>
                  <a:lnTo>
                    <a:pt x="56" y="731"/>
                  </a:lnTo>
                  <a:lnTo>
                    <a:pt x="0" y="787"/>
                  </a:lnTo>
                  <a:lnTo>
                    <a:pt x="0" y="843"/>
                  </a:lnTo>
                  <a:lnTo>
                    <a:pt x="0" y="899"/>
                  </a:lnTo>
                  <a:lnTo>
                    <a:pt x="56" y="956"/>
                  </a:lnTo>
                  <a:lnTo>
                    <a:pt x="169" y="1012"/>
                  </a:lnTo>
                  <a:lnTo>
                    <a:pt x="281" y="1068"/>
                  </a:lnTo>
                  <a:lnTo>
                    <a:pt x="281" y="1124"/>
                  </a:lnTo>
                  <a:lnTo>
                    <a:pt x="169" y="1124"/>
                  </a:lnTo>
                  <a:lnTo>
                    <a:pt x="113" y="1180"/>
                  </a:lnTo>
                  <a:lnTo>
                    <a:pt x="113" y="1461"/>
                  </a:lnTo>
                  <a:lnTo>
                    <a:pt x="169" y="1630"/>
                  </a:lnTo>
                  <a:lnTo>
                    <a:pt x="281" y="1686"/>
                  </a:lnTo>
                  <a:lnTo>
                    <a:pt x="619" y="1574"/>
                  </a:lnTo>
                  <a:lnTo>
                    <a:pt x="956" y="1461"/>
                  </a:lnTo>
                  <a:lnTo>
                    <a:pt x="1630" y="1349"/>
                  </a:lnTo>
                  <a:lnTo>
                    <a:pt x="1686" y="1293"/>
                  </a:lnTo>
                  <a:lnTo>
                    <a:pt x="1630" y="1180"/>
                  </a:lnTo>
                  <a:lnTo>
                    <a:pt x="1462" y="1068"/>
                  </a:lnTo>
                  <a:lnTo>
                    <a:pt x="1405" y="1012"/>
                  </a:lnTo>
                  <a:lnTo>
                    <a:pt x="1405" y="956"/>
                  </a:lnTo>
                  <a:lnTo>
                    <a:pt x="1462" y="899"/>
                  </a:lnTo>
                  <a:lnTo>
                    <a:pt x="1518" y="843"/>
                  </a:lnTo>
                  <a:lnTo>
                    <a:pt x="1743" y="843"/>
                  </a:lnTo>
                  <a:lnTo>
                    <a:pt x="1911" y="787"/>
                  </a:lnTo>
                  <a:lnTo>
                    <a:pt x="2024" y="731"/>
                  </a:lnTo>
                  <a:lnTo>
                    <a:pt x="2192" y="675"/>
                  </a:lnTo>
                  <a:lnTo>
                    <a:pt x="2024" y="618"/>
                  </a:lnTo>
                  <a:lnTo>
                    <a:pt x="1967" y="562"/>
                  </a:lnTo>
                  <a:lnTo>
                    <a:pt x="1911" y="506"/>
                  </a:lnTo>
                  <a:lnTo>
                    <a:pt x="1911" y="450"/>
                  </a:lnTo>
                  <a:lnTo>
                    <a:pt x="1686" y="393"/>
                  </a:lnTo>
                  <a:lnTo>
                    <a:pt x="1630" y="337"/>
                  </a:lnTo>
                  <a:lnTo>
                    <a:pt x="1630" y="169"/>
                  </a:lnTo>
                  <a:lnTo>
                    <a:pt x="1574" y="56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rgbClr val="A49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2" name="Google Shape;21752;p41"/>
            <p:cNvSpPr/>
            <p:nvPr/>
          </p:nvSpPr>
          <p:spPr>
            <a:xfrm>
              <a:off x="790325" y="1434775"/>
              <a:ext cx="36575" cy="30950"/>
            </a:xfrm>
            <a:custGeom>
              <a:avLst/>
              <a:gdLst/>
              <a:ahLst/>
              <a:cxnLst/>
              <a:rect l="l" t="t" r="r" b="b"/>
              <a:pathLst>
                <a:path w="1463" h="1238" extrusionOk="0">
                  <a:moveTo>
                    <a:pt x="675" y="1"/>
                  </a:moveTo>
                  <a:lnTo>
                    <a:pt x="563" y="113"/>
                  </a:lnTo>
                  <a:lnTo>
                    <a:pt x="394" y="226"/>
                  </a:lnTo>
                  <a:lnTo>
                    <a:pt x="226" y="282"/>
                  </a:lnTo>
                  <a:lnTo>
                    <a:pt x="113" y="394"/>
                  </a:lnTo>
                  <a:lnTo>
                    <a:pt x="1" y="394"/>
                  </a:lnTo>
                  <a:lnTo>
                    <a:pt x="1" y="450"/>
                  </a:lnTo>
                  <a:lnTo>
                    <a:pt x="169" y="675"/>
                  </a:lnTo>
                  <a:lnTo>
                    <a:pt x="169" y="788"/>
                  </a:lnTo>
                  <a:lnTo>
                    <a:pt x="169" y="900"/>
                  </a:lnTo>
                  <a:lnTo>
                    <a:pt x="169" y="956"/>
                  </a:lnTo>
                  <a:lnTo>
                    <a:pt x="282" y="1012"/>
                  </a:lnTo>
                  <a:lnTo>
                    <a:pt x="338" y="1012"/>
                  </a:lnTo>
                  <a:lnTo>
                    <a:pt x="394" y="1125"/>
                  </a:lnTo>
                  <a:lnTo>
                    <a:pt x="451" y="1125"/>
                  </a:lnTo>
                  <a:lnTo>
                    <a:pt x="507" y="1012"/>
                  </a:lnTo>
                  <a:lnTo>
                    <a:pt x="619" y="956"/>
                  </a:lnTo>
                  <a:lnTo>
                    <a:pt x="732" y="1012"/>
                  </a:lnTo>
                  <a:lnTo>
                    <a:pt x="788" y="1125"/>
                  </a:lnTo>
                  <a:lnTo>
                    <a:pt x="844" y="1125"/>
                  </a:lnTo>
                  <a:lnTo>
                    <a:pt x="900" y="1181"/>
                  </a:lnTo>
                  <a:lnTo>
                    <a:pt x="956" y="1237"/>
                  </a:lnTo>
                  <a:lnTo>
                    <a:pt x="1013" y="1237"/>
                  </a:lnTo>
                  <a:lnTo>
                    <a:pt x="1013" y="1181"/>
                  </a:lnTo>
                  <a:lnTo>
                    <a:pt x="1069" y="1125"/>
                  </a:lnTo>
                  <a:lnTo>
                    <a:pt x="1237" y="1125"/>
                  </a:lnTo>
                  <a:lnTo>
                    <a:pt x="1350" y="1069"/>
                  </a:lnTo>
                  <a:lnTo>
                    <a:pt x="1462" y="1069"/>
                  </a:lnTo>
                  <a:lnTo>
                    <a:pt x="1462" y="956"/>
                  </a:lnTo>
                  <a:lnTo>
                    <a:pt x="1350" y="956"/>
                  </a:lnTo>
                  <a:lnTo>
                    <a:pt x="1237" y="900"/>
                  </a:lnTo>
                  <a:lnTo>
                    <a:pt x="1181" y="788"/>
                  </a:lnTo>
                  <a:lnTo>
                    <a:pt x="1069" y="675"/>
                  </a:lnTo>
                  <a:lnTo>
                    <a:pt x="1462" y="619"/>
                  </a:lnTo>
                  <a:lnTo>
                    <a:pt x="1406" y="507"/>
                  </a:lnTo>
                  <a:lnTo>
                    <a:pt x="1350" y="450"/>
                  </a:lnTo>
                  <a:lnTo>
                    <a:pt x="1350" y="338"/>
                  </a:lnTo>
                  <a:lnTo>
                    <a:pt x="1406" y="169"/>
                  </a:lnTo>
                  <a:lnTo>
                    <a:pt x="1462" y="57"/>
                  </a:lnTo>
                  <a:lnTo>
                    <a:pt x="1294" y="1"/>
                  </a:lnTo>
                  <a:lnTo>
                    <a:pt x="1125" y="1"/>
                  </a:lnTo>
                  <a:lnTo>
                    <a:pt x="1069" y="57"/>
                  </a:lnTo>
                  <a:lnTo>
                    <a:pt x="1013" y="113"/>
                  </a:lnTo>
                  <a:lnTo>
                    <a:pt x="956" y="57"/>
                  </a:lnTo>
                  <a:lnTo>
                    <a:pt x="732" y="57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92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3" name="Google Shape;21753;p41"/>
            <p:cNvSpPr/>
            <p:nvPr/>
          </p:nvSpPr>
          <p:spPr>
            <a:xfrm>
              <a:off x="826875" y="1427750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169" y="1"/>
                  </a:moveTo>
                  <a:lnTo>
                    <a:pt x="113" y="57"/>
                  </a:lnTo>
                  <a:lnTo>
                    <a:pt x="0" y="169"/>
                  </a:lnTo>
                  <a:lnTo>
                    <a:pt x="113" y="226"/>
                  </a:lnTo>
                  <a:lnTo>
                    <a:pt x="225" y="226"/>
                  </a:lnTo>
                  <a:lnTo>
                    <a:pt x="281" y="113"/>
                  </a:lnTo>
                  <a:lnTo>
                    <a:pt x="281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49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4" name="Google Shape;21754;p41"/>
            <p:cNvSpPr/>
            <p:nvPr/>
          </p:nvSpPr>
          <p:spPr>
            <a:xfrm>
              <a:off x="829675" y="145025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13" y="56"/>
                  </a:moveTo>
                  <a:lnTo>
                    <a:pt x="113" y="5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13" y="56"/>
                  </a:lnTo>
                  <a:lnTo>
                    <a:pt x="113" y="56"/>
                  </a:lnTo>
                  <a:close/>
                </a:path>
              </a:pathLst>
            </a:custGeom>
            <a:solidFill>
              <a:srgbClr val="908C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5" name="Google Shape;21755;p41"/>
            <p:cNvSpPr/>
            <p:nvPr/>
          </p:nvSpPr>
          <p:spPr>
            <a:xfrm>
              <a:off x="833900" y="145165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6" y="0"/>
                  </a:moveTo>
                  <a:lnTo>
                    <a:pt x="0" y="56"/>
                  </a:lnTo>
                  <a:lnTo>
                    <a:pt x="113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08C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6" name="Google Shape;21756;p41"/>
            <p:cNvSpPr/>
            <p:nvPr/>
          </p:nvSpPr>
          <p:spPr>
            <a:xfrm>
              <a:off x="826875" y="14544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2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7" name="Google Shape;21757;p41"/>
            <p:cNvSpPr/>
            <p:nvPr/>
          </p:nvSpPr>
          <p:spPr>
            <a:xfrm>
              <a:off x="852150" y="1385600"/>
              <a:ext cx="25325" cy="18300"/>
            </a:xfrm>
            <a:custGeom>
              <a:avLst/>
              <a:gdLst/>
              <a:ahLst/>
              <a:cxnLst/>
              <a:rect l="l" t="t" r="r" b="b"/>
              <a:pathLst>
                <a:path w="1013" h="732" extrusionOk="0">
                  <a:moveTo>
                    <a:pt x="788" y="1"/>
                  </a:moveTo>
                  <a:lnTo>
                    <a:pt x="507" y="113"/>
                  </a:lnTo>
                  <a:lnTo>
                    <a:pt x="282" y="225"/>
                  </a:lnTo>
                  <a:lnTo>
                    <a:pt x="1" y="394"/>
                  </a:lnTo>
                  <a:lnTo>
                    <a:pt x="170" y="506"/>
                  </a:lnTo>
                  <a:lnTo>
                    <a:pt x="170" y="619"/>
                  </a:lnTo>
                  <a:lnTo>
                    <a:pt x="170" y="731"/>
                  </a:lnTo>
                  <a:lnTo>
                    <a:pt x="338" y="506"/>
                  </a:lnTo>
                  <a:lnTo>
                    <a:pt x="451" y="394"/>
                  </a:lnTo>
                  <a:lnTo>
                    <a:pt x="563" y="282"/>
                  </a:lnTo>
                  <a:lnTo>
                    <a:pt x="619" y="282"/>
                  </a:lnTo>
                  <a:lnTo>
                    <a:pt x="675" y="338"/>
                  </a:lnTo>
                  <a:lnTo>
                    <a:pt x="675" y="394"/>
                  </a:lnTo>
                  <a:lnTo>
                    <a:pt x="619" y="506"/>
                  </a:lnTo>
                  <a:lnTo>
                    <a:pt x="619" y="563"/>
                  </a:lnTo>
                  <a:lnTo>
                    <a:pt x="732" y="563"/>
                  </a:lnTo>
                  <a:lnTo>
                    <a:pt x="956" y="619"/>
                  </a:lnTo>
                  <a:lnTo>
                    <a:pt x="1013" y="619"/>
                  </a:lnTo>
                  <a:lnTo>
                    <a:pt x="1013" y="506"/>
                  </a:lnTo>
                  <a:lnTo>
                    <a:pt x="844" y="282"/>
                  </a:lnTo>
                  <a:lnTo>
                    <a:pt x="788" y="169"/>
                  </a:lnTo>
                  <a:lnTo>
                    <a:pt x="788" y="1"/>
                  </a:lnTo>
                  <a:close/>
                </a:path>
              </a:pathLst>
            </a:custGeom>
            <a:solidFill>
              <a:srgbClr val="9A9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8" name="Google Shape;21758;p41"/>
            <p:cNvSpPr/>
            <p:nvPr/>
          </p:nvSpPr>
          <p:spPr>
            <a:xfrm>
              <a:off x="849350" y="1339225"/>
              <a:ext cx="23900" cy="15500"/>
            </a:xfrm>
            <a:custGeom>
              <a:avLst/>
              <a:gdLst/>
              <a:ahLst/>
              <a:cxnLst/>
              <a:rect l="l" t="t" r="r" b="b"/>
              <a:pathLst>
                <a:path w="956" h="620" extrusionOk="0">
                  <a:moveTo>
                    <a:pt x="113" y="1"/>
                  </a:moveTo>
                  <a:lnTo>
                    <a:pt x="57" y="57"/>
                  </a:lnTo>
                  <a:lnTo>
                    <a:pt x="1" y="338"/>
                  </a:lnTo>
                  <a:lnTo>
                    <a:pt x="57" y="507"/>
                  </a:lnTo>
                  <a:lnTo>
                    <a:pt x="225" y="507"/>
                  </a:lnTo>
                  <a:lnTo>
                    <a:pt x="506" y="450"/>
                  </a:lnTo>
                  <a:lnTo>
                    <a:pt x="563" y="507"/>
                  </a:lnTo>
                  <a:lnTo>
                    <a:pt x="619" y="563"/>
                  </a:lnTo>
                  <a:lnTo>
                    <a:pt x="619" y="619"/>
                  </a:lnTo>
                  <a:lnTo>
                    <a:pt x="675" y="563"/>
                  </a:lnTo>
                  <a:lnTo>
                    <a:pt x="844" y="619"/>
                  </a:lnTo>
                  <a:lnTo>
                    <a:pt x="900" y="450"/>
                  </a:lnTo>
                  <a:lnTo>
                    <a:pt x="956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8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9" name="Google Shape;21759;p41"/>
            <p:cNvSpPr/>
            <p:nvPr/>
          </p:nvSpPr>
          <p:spPr>
            <a:xfrm>
              <a:off x="847950" y="1398250"/>
              <a:ext cx="8450" cy="9850"/>
            </a:xfrm>
            <a:custGeom>
              <a:avLst/>
              <a:gdLst/>
              <a:ahLst/>
              <a:cxnLst/>
              <a:rect l="l" t="t" r="r" b="b"/>
              <a:pathLst>
                <a:path w="338" h="394" extrusionOk="0">
                  <a:moveTo>
                    <a:pt x="57" y="0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113" y="281"/>
                  </a:lnTo>
                  <a:lnTo>
                    <a:pt x="225" y="338"/>
                  </a:lnTo>
                  <a:lnTo>
                    <a:pt x="338" y="394"/>
                  </a:lnTo>
                  <a:lnTo>
                    <a:pt x="338" y="225"/>
                  </a:lnTo>
                  <a:lnTo>
                    <a:pt x="225" y="169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A9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0" name="Google Shape;21760;p41"/>
            <p:cNvSpPr/>
            <p:nvPr/>
          </p:nvSpPr>
          <p:spPr>
            <a:xfrm>
              <a:off x="863400" y="1354700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113" y="0"/>
                  </a:moveTo>
                  <a:lnTo>
                    <a:pt x="57" y="56"/>
                  </a:lnTo>
                  <a:lnTo>
                    <a:pt x="1" y="56"/>
                  </a:lnTo>
                  <a:lnTo>
                    <a:pt x="57" y="112"/>
                  </a:lnTo>
                  <a:lnTo>
                    <a:pt x="113" y="225"/>
                  </a:lnTo>
                  <a:lnTo>
                    <a:pt x="169" y="281"/>
                  </a:lnTo>
                  <a:lnTo>
                    <a:pt x="169" y="169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1" name="Google Shape;21761;p41"/>
            <p:cNvSpPr/>
            <p:nvPr/>
          </p:nvSpPr>
          <p:spPr>
            <a:xfrm>
              <a:off x="870425" y="13547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2" name="Google Shape;21762;p41"/>
            <p:cNvSpPr/>
            <p:nvPr/>
          </p:nvSpPr>
          <p:spPr>
            <a:xfrm>
              <a:off x="864800" y="135327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1" y="1"/>
                  </a:moveTo>
                  <a:lnTo>
                    <a:pt x="1" y="113"/>
                  </a:lnTo>
                  <a:lnTo>
                    <a:pt x="57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691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3" name="Google Shape;21763;p41"/>
            <p:cNvSpPr/>
            <p:nvPr/>
          </p:nvSpPr>
          <p:spPr>
            <a:xfrm>
              <a:off x="869025" y="1323775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225" y="1"/>
                  </a:moveTo>
                  <a:lnTo>
                    <a:pt x="169" y="113"/>
                  </a:lnTo>
                  <a:lnTo>
                    <a:pt x="113" y="169"/>
                  </a:lnTo>
                  <a:lnTo>
                    <a:pt x="0" y="338"/>
                  </a:lnTo>
                  <a:lnTo>
                    <a:pt x="113" y="338"/>
                  </a:lnTo>
                  <a:lnTo>
                    <a:pt x="225" y="282"/>
                  </a:lnTo>
                  <a:lnTo>
                    <a:pt x="338" y="16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828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4" name="Google Shape;21764;p41"/>
            <p:cNvSpPr/>
            <p:nvPr/>
          </p:nvSpPr>
          <p:spPr>
            <a:xfrm>
              <a:off x="829675" y="1316750"/>
              <a:ext cx="35150" cy="47800"/>
            </a:xfrm>
            <a:custGeom>
              <a:avLst/>
              <a:gdLst/>
              <a:ahLst/>
              <a:cxnLst/>
              <a:rect l="l" t="t" r="r" b="b"/>
              <a:pathLst>
                <a:path w="1406" h="1912" extrusionOk="0">
                  <a:moveTo>
                    <a:pt x="563" y="1"/>
                  </a:moveTo>
                  <a:lnTo>
                    <a:pt x="563" y="57"/>
                  </a:lnTo>
                  <a:lnTo>
                    <a:pt x="563" y="169"/>
                  </a:lnTo>
                  <a:lnTo>
                    <a:pt x="506" y="225"/>
                  </a:lnTo>
                  <a:lnTo>
                    <a:pt x="394" y="225"/>
                  </a:lnTo>
                  <a:lnTo>
                    <a:pt x="282" y="338"/>
                  </a:lnTo>
                  <a:lnTo>
                    <a:pt x="169" y="282"/>
                  </a:lnTo>
                  <a:lnTo>
                    <a:pt x="113" y="169"/>
                  </a:lnTo>
                  <a:lnTo>
                    <a:pt x="57" y="113"/>
                  </a:lnTo>
                  <a:lnTo>
                    <a:pt x="1" y="113"/>
                  </a:lnTo>
                  <a:lnTo>
                    <a:pt x="1" y="563"/>
                  </a:lnTo>
                  <a:lnTo>
                    <a:pt x="1" y="675"/>
                  </a:lnTo>
                  <a:lnTo>
                    <a:pt x="1" y="787"/>
                  </a:lnTo>
                  <a:lnTo>
                    <a:pt x="113" y="787"/>
                  </a:lnTo>
                  <a:lnTo>
                    <a:pt x="225" y="731"/>
                  </a:lnTo>
                  <a:lnTo>
                    <a:pt x="225" y="675"/>
                  </a:lnTo>
                  <a:lnTo>
                    <a:pt x="225" y="619"/>
                  </a:lnTo>
                  <a:lnTo>
                    <a:pt x="282" y="675"/>
                  </a:lnTo>
                  <a:lnTo>
                    <a:pt x="225" y="731"/>
                  </a:lnTo>
                  <a:lnTo>
                    <a:pt x="225" y="956"/>
                  </a:lnTo>
                  <a:lnTo>
                    <a:pt x="282" y="1068"/>
                  </a:lnTo>
                  <a:lnTo>
                    <a:pt x="338" y="1125"/>
                  </a:lnTo>
                  <a:lnTo>
                    <a:pt x="506" y="1125"/>
                  </a:lnTo>
                  <a:lnTo>
                    <a:pt x="563" y="1181"/>
                  </a:lnTo>
                  <a:lnTo>
                    <a:pt x="675" y="1349"/>
                  </a:lnTo>
                  <a:lnTo>
                    <a:pt x="675" y="1518"/>
                  </a:lnTo>
                  <a:lnTo>
                    <a:pt x="619" y="1687"/>
                  </a:lnTo>
                  <a:lnTo>
                    <a:pt x="619" y="1855"/>
                  </a:lnTo>
                  <a:lnTo>
                    <a:pt x="675" y="1912"/>
                  </a:lnTo>
                  <a:lnTo>
                    <a:pt x="788" y="1912"/>
                  </a:lnTo>
                  <a:lnTo>
                    <a:pt x="900" y="1855"/>
                  </a:lnTo>
                  <a:lnTo>
                    <a:pt x="956" y="1855"/>
                  </a:lnTo>
                  <a:lnTo>
                    <a:pt x="1069" y="1743"/>
                  </a:lnTo>
                  <a:lnTo>
                    <a:pt x="1237" y="1630"/>
                  </a:lnTo>
                  <a:lnTo>
                    <a:pt x="1237" y="1518"/>
                  </a:lnTo>
                  <a:lnTo>
                    <a:pt x="1237" y="1462"/>
                  </a:lnTo>
                  <a:lnTo>
                    <a:pt x="1406" y="1462"/>
                  </a:lnTo>
                  <a:lnTo>
                    <a:pt x="1293" y="1237"/>
                  </a:lnTo>
                  <a:lnTo>
                    <a:pt x="1181" y="1349"/>
                  </a:lnTo>
                  <a:lnTo>
                    <a:pt x="1069" y="1406"/>
                  </a:lnTo>
                  <a:lnTo>
                    <a:pt x="956" y="1349"/>
                  </a:lnTo>
                  <a:lnTo>
                    <a:pt x="900" y="1293"/>
                  </a:lnTo>
                  <a:lnTo>
                    <a:pt x="900" y="1237"/>
                  </a:lnTo>
                  <a:lnTo>
                    <a:pt x="900" y="1068"/>
                  </a:lnTo>
                  <a:lnTo>
                    <a:pt x="900" y="1012"/>
                  </a:lnTo>
                  <a:lnTo>
                    <a:pt x="956" y="900"/>
                  </a:lnTo>
                  <a:lnTo>
                    <a:pt x="1012" y="956"/>
                  </a:lnTo>
                  <a:lnTo>
                    <a:pt x="1069" y="956"/>
                  </a:lnTo>
                  <a:lnTo>
                    <a:pt x="1125" y="900"/>
                  </a:lnTo>
                  <a:lnTo>
                    <a:pt x="1125" y="844"/>
                  </a:lnTo>
                  <a:lnTo>
                    <a:pt x="1181" y="844"/>
                  </a:lnTo>
                  <a:lnTo>
                    <a:pt x="1237" y="787"/>
                  </a:lnTo>
                  <a:lnTo>
                    <a:pt x="1293" y="731"/>
                  </a:lnTo>
                  <a:lnTo>
                    <a:pt x="1237" y="675"/>
                  </a:lnTo>
                  <a:lnTo>
                    <a:pt x="1181" y="619"/>
                  </a:lnTo>
                  <a:lnTo>
                    <a:pt x="1125" y="563"/>
                  </a:lnTo>
                  <a:lnTo>
                    <a:pt x="1069" y="563"/>
                  </a:lnTo>
                  <a:lnTo>
                    <a:pt x="731" y="619"/>
                  </a:lnTo>
                  <a:lnTo>
                    <a:pt x="675" y="619"/>
                  </a:lnTo>
                  <a:lnTo>
                    <a:pt x="675" y="506"/>
                  </a:lnTo>
                  <a:lnTo>
                    <a:pt x="675" y="450"/>
                  </a:lnTo>
                  <a:lnTo>
                    <a:pt x="900" y="450"/>
                  </a:lnTo>
                  <a:lnTo>
                    <a:pt x="844" y="394"/>
                  </a:lnTo>
                  <a:lnTo>
                    <a:pt x="731" y="282"/>
                  </a:lnTo>
                  <a:lnTo>
                    <a:pt x="675" y="169"/>
                  </a:lnTo>
                  <a:lnTo>
                    <a:pt x="788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9691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5" name="Google Shape;21765;p41"/>
            <p:cNvSpPr/>
            <p:nvPr/>
          </p:nvSpPr>
          <p:spPr>
            <a:xfrm>
              <a:off x="873225" y="1342050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1" y="0"/>
                  </a:moveTo>
                  <a:lnTo>
                    <a:pt x="1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6" name="Google Shape;21766;p41"/>
            <p:cNvSpPr/>
            <p:nvPr/>
          </p:nvSpPr>
          <p:spPr>
            <a:xfrm>
              <a:off x="694775" y="1419325"/>
              <a:ext cx="59050" cy="50600"/>
            </a:xfrm>
            <a:custGeom>
              <a:avLst/>
              <a:gdLst/>
              <a:ahLst/>
              <a:cxnLst/>
              <a:rect l="l" t="t" r="r" b="b"/>
              <a:pathLst>
                <a:path w="2362" h="2024" extrusionOk="0">
                  <a:moveTo>
                    <a:pt x="732" y="1"/>
                  </a:moveTo>
                  <a:lnTo>
                    <a:pt x="675" y="57"/>
                  </a:lnTo>
                  <a:lnTo>
                    <a:pt x="619" y="169"/>
                  </a:lnTo>
                  <a:lnTo>
                    <a:pt x="507" y="338"/>
                  </a:lnTo>
                  <a:lnTo>
                    <a:pt x="451" y="394"/>
                  </a:lnTo>
                  <a:lnTo>
                    <a:pt x="169" y="506"/>
                  </a:lnTo>
                  <a:lnTo>
                    <a:pt x="1" y="450"/>
                  </a:lnTo>
                  <a:lnTo>
                    <a:pt x="57" y="787"/>
                  </a:lnTo>
                  <a:lnTo>
                    <a:pt x="169" y="787"/>
                  </a:lnTo>
                  <a:lnTo>
                    <a:pt x="226" y="731"/>
                  </a:lnTo>
                  <a:lnTo>
                    <a:pt x="282" y="731"/>
                  </a:lnTo>
                  <a:lnTo>
                    <a:pt x="226" y="619"/>
                  </a:lnTo>
                  <a:lnTo>
                    <a:pt x="619" y="619"/>
                  </a:lnTo>
                  <a:lnTo>
                    <a:pt x="619" y="675"/>
                  </a:lnTo>
                  <a:lnTo>
                    <a:pt x="563" y="675"/>
                  </a:lnTo>
                  <a:lnTo>
                    <a:pt x="507" y="731"/>
                  </a:lnTo>
                  <a:lnTo>
                    <a:pt x="451" y="787"/>
                  </a:lnTo>
                  <a:lnTo>
                    <a:pt x="507" y="956"/>
                  </a:lnTo>
                  <a:lnTo>
                    <a:pt x="507" y="1068"/>
                  </a:lnTo>
                  <a:lnTo>
                    <a:pt x="282" y="1125"/>
                  </a:lnTo>
                  <a:lnTo>
                    <a:pt x="169" y="1125"/>
                  </a:lnTo>
                  <a:lnTo>
                    <a:pt x="113" y="1181"/>
                  </a:lnTo>
                  <a:lnTo>
                    <a:pt x="57" y="1293"/>
                  </a:lnTo>
                  <a:lnTo>
                    <a:pt x="57" y="1349"/>
                  </a:lnTo>
                  <a:lnTo>
                    <a:pt x="113" y="1406"/>
                  </a:lnTo>
                  <a:lnTo>
                    <a:pt x="226" y="1462"/>
                  </a:lnTo>
                  <a:lnTo>
                    <a:pt x="226" y="1518"/>
                  </a:lnTo>
                  <a:lnTo>
                    <a:pt x="282" y="1630"/>
                  </a:lnTo>
                  <a:lnTo>
                    <a:pt x="282" y="1799"/>
                  </a:lnTo>
                  <a:lnTo>
                    <a:pt x="169" y="1912"/>
                  </a:lnTo>
                  <a:lnTo>
                    <a:pt x="113" y="1968"/>
                  </a:lnTo>
                  <a:lnTo>
                    <a:pt x="57" y="2024"/>
                  </a:lnTo>
                  <a:lnTo>
                    <a:pt x="282" y="2024"/>
                  </a:lnTo>
                  <a:lnTo>
                    <a:pt x="338" y="1968"/>
                  </a:lnTo>
                  <a:lnTo>
                    <a:pt x="451" y="1912"/>
                  </a:lnTo>
                  <a:lnTo>
                    <a:pt x="563" y="1799"/>
                  </a:lnTo>
                  <a:lnTo>
                    <a:pt x="619" y="1743"/>
                  </a:lnTo>
                  <a:lnTo>
                    <a:pt x="675" y="1743"/>
                  </a:lnTo>
                  <a:lnTo>
                    <a:pt x="900" y="1799"/>
                  </a:lnTo>
                  <a:lnTo>
                    <a:pt x="956" y="1743"/>
                  </a:lnTo>
                  <a:lnTo>
                    <a:pt x="1013" y="1630"/>
                  </a:lnTo>
                  <a:lnTo>
                    <a:pt x="1069" y="1574"/>
                  </a:lnTo>
                  <a:lnTo>
                    <a:pt x="1181" y="1518"/>
                  </a:lnTo>
                  <a:lnTo>
                    <a:pt x="1125" y="1406"/>
                  </a:lnTo>
                  <a:lnTo>
                    <a:pt x="1069" y="1293"/>
                  </a:lnTo>
                  <a:lnTo>
                    <a:pt x="1069" y="1237"/>
                  </a:lnTo>
                  <a:lnTo>
                    <a:pt x="1181" y="1181"/>
                  </a:lnTo>
                  <a:lnTo>
                    <a:pt x="1181" y="1125"/>
                  </a:lnTo>
                  <a:lnTo>
                    <a:pt x="1237" y="1068"/>
                  </a:lnTo>
                  <a:lnTo>
                    <a:pt x="1406" y="1012"/>
                  </a:lnTo>
                  <a:lnTo>
                    <a:pt x="1575" y="1012"/>
                  </a:lnTo>
                  <a:lnTo>
                    <a:pt x="1631" y="1125"/>
                  </a:lnTo>
                  <a:lnTo>
                    <a:pt x="1631" y="1181"/>
                  </a:lnTo>
                  <a:lnTo>
                    <a:pt x="1575" y="1181"/>
                  </a:lnTo>
                  <a:lnTo>
                    <a:pt x="1518" y="1237"/>
                  </a:lnTo>
                  <a:lnTo>
                    <a:pt x="1518" y="1293"/>
                  </a:lnTo>
                  <a:lnTo>
                    <a:pt x="1575" y="1349"/>
                  </a:lnTo>
                  <a:lnTo>
                    <a:pt x="1631" y="1349"/>
                  </a:lnTo>
                  <a:lnTo>
                    <a:pt x="1743" y="1293"/>
                  </a:lnTo>
                  <a:lnTo>
                    <a:pt x="1799" y="1237"/>
                  </a:lnTo>
                  <a:lnTo>
                    <a:pt x="1856" y="1125"/>
                  </a:lnTo>
                  <a:lnTo>
                    <a:pt x="1912" y="956"/>
                  </a:lnTo>
                  <a:lnTo>
                    <a:pt x="1912" y="900"/>
                  </a:lnTo>
                  <a:lnTo>
                    <a:pt x="1968" y="900"/>
                  </a:lnTo>
                  <a:lnTo>
                    <a:pt x="2024" y="956"/>
                  </a:lnTo>
                  <a:lnTo>
                    <a:pt x="2024" y="1068"/>
                  </a:lnTo>
                  <a:lnTo>
                    <a:pt x="2249" y="1068"/>
                  </a:lnTo>
                  <a:lnTo>
                    <a:pt x="2362" y="1012"/>
                  </a:lnTo>
                  <a:lnTo>
                    <a:pt x="2362" y="900"/>
                  </a:lnTo>
                  <a:lnTo>
                    <a:pt x="2305" y="844"/>
                  </a:lnTo>
                  <a:lnTo>
                    <a:pt x="2249" y="787"/>
                  </a:lnTo>
                  <a:lnTo>
                    <a:pt x="2249" y="675"/>
                  </a:lnTo>
                  <a:lnTo>
                    <a:pt x="2137" y="619"/>
                  </a:lnTo>
                  <a:lnTo>
                    <a:pt x="2080" y="619"/>
                  </a:lnTo>
                  <a:lnTo>
                    <a:pt x="1968" y="675"/>
                  </a:lnTo>
                  <a:lnTo>
                    <a:pt x="1912" y="619"/>
                  </a:lnTo>
                  <a:lnTo>
                    <a:pt x="1743" y="619"/>
                  </a:lnTo>
                  <a:lnTo>
                    <a:pt x="1687" y="731"/>
                  </a:lnTo>
                  <a:lnTo>
                    <a:pt x="1406" y="787"/>
                  </a:lnTo>
                  <a:lnTo>
                    <a:pt x="1237" y="731"/>
                  </a:lnTo>
                  <a:lnTo>
                    <a:pt x="1125" y="619"/>
                  </a:lnTo>
                  <a:lnTo>
                    <a:pt x="1013" y="394"/>
                  </a:lnTo>
                  <a:lnTo>
                    <a:pt x="1013" y="225"/>
                  </a:lnTo>
                  <a:lnTo>
                    <a:pt x="1013" y="169"/>
                  </a:lnTo>
                  <a:lnTo>
                    <a:pt x="1013" y="57"/>
                  </a:lnTo>
                  <a:lnTo>
                    <a:pt x="732" y="1"/>
                  </a:lnTo>
                  <a:close/>
                </a:path>
              </a:pathLst>
            </a:custGeom>
            <a:solidFill>
              <a:srgbClr val="9D8A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7" name="Google Shape;21767;p41"/>
            <p:cNvSpPr/>
            <p:nvPr/>
          </p:nvSpPr>
          <p:spPr>
            <a:xfrm>
              <a:off x="711650" y="1481150"/>
              <a:ext cx="36550" cy="43575"/>
            </a:xfrm>
            <a:custGeom>
              <a:avLst/>
              <a:gdLst/>
              <a:ahLst/>
              <a:cxnLst/>
              <a:rect l="l" t="t" r="r" b="b"/>
              <a:pathLst>
                <a:path w="1462" h="1743" extrusionOk="0">
                  <a:moveTo>
                    <a:pt x="394" y="1"/>
                  </a:moveTo>
                  <a:lnTo>
                    <a:pt x="394" y="113"/>
                  </a:lnTo>
                  <a:lnTo>
                    <a:pt x="225" y="282"/>
                  </a:lnTo>
                  <a:lnTo>
                    <a:pt x="169" y="394"/>
                  </a:lnTo>
                  <a:lnTo>
                    <a:pt x="113" y="506"/>
                  </a:lnTo>
                  <a:lnTo>
                    <a:pt x="57" y="731"/>
                  </a:lnTo>
                  <a:lnTo>
                    <a:pt x="0" y="787"/>
                  </a:lnTo>
                  <a:lnTo>
                    <a:pt x="57" y="900"/>
                  </a:lnTo>
                  <a:lnTo>
                    <a:pt x="169" y="1012"/>
                  </a:lnTo>
                  <a:lnTo>
                    <a:pt x="281" y="956"/>
                  </a:lnTo>
                  <a:lnTo>
                    <a:pt x="394" y="900"/>
                  </a:lnTo>
                  <a:lnTo>
                    <a:pt x="506" y="956"/>
                  </a:lnTo>
                  <a:lnTo>
                    <a:pt x="506" y="1068"/>
                  </a:lnTo>
                  <a:lnTo>
                    <a:pt x="506" y="1237"/>
                  </a:lnTo>
                  <a:lnTo>
                    <a:pt x="506" y="1350"/>
                  </a:lnTo>
                  <a:lnTo>
                    <a:pt x="506" y="1406"/>
                  </a:lnTo>
                  <a:lnTo>
                    <a:pt x="450" y="1462"/>
                  </a:lnTo>
                  <a:lnTo>
                    <a:pt x="281" y="1518"/>
                  </a:lnTo>
                  <a:lnTo>
                    <a:pt x="394" y="1631"/>
                  </a:lnTo>
                  <a:lnTo>
                    <a:pt x="506" y="1687"/>
                  </a:lnTo>
                  <a:lnTo>
                    <a:pt x="787" y="1743"/>
                  </a:lnTo>
                  <a:lnTo>
                    <a:pt x="1012" y="1743"/>
                  </a:lnTo>
                  <a:lnTo>
                    <a:pt x="1124" y="1631"/>
                  </a:lnTo>
                  <a:lnTo>
                    <a:pt x="1124" y="1462"/>
                  </a:lnTo>
                  <a:lnTo>
                    <a:pt x="1012" y="1518"/>
                  </a:lnTo>
                  <a:lnTo>
                    <a:pt x="900" y="1462"/>
                  </a:lnTo>
                  <a:lnTo>
                    <a:pt x="900" y="1406"/>
                  </a:lnTo>
                  <a:lnTo>
                    <a:pt x="900" y="1293"/>
                  </a:lnTo>
                  <a:lnTo>
                    <a:pt x="956" y="1237"/>
                  </a:lnTo>
                  <a:lnTo>
                    <a:pt x="1012" y="1237"/>
                  </a:lnTo>
                  <a:lnTo>
                    <a:pt x="1012" y="1181"/>
                  </a:lnTo>
                  <a:lnTo>
                    <a:pt x="1068" y="1181"/>
                  </a:lnTo>
                  <a:lnTo>
                    <a:pt x="1068" y="1012"/>
                  </a:lnTo>
                  <a:lnTo>
                    <a:pt x="1012" y="956"/>
                  </a:lnTo>
                  <a:lnTo>
                    <a:pt x="900" y="900"/>
                  </a:lnTo>
                  <a:lnTo>
                    <a:pt x="956" y="844"/>
                  </a:lnTo>
                  <a:lnTo>
                    <a:pt x="1181" y="675"/>
                  </a:lnTo>
                  <a:lnTo>
                    <a:pt x="1293" y="563"/>
                  </a:lnTo>
                  <a:lnTo>
                    <a:pt x="1462" y="563"/>
                  </a:lnTo>
                  <a:lnTo>
                    <a:pt x="1293" y="394"/>
                  </a:lnTo>
                  <a:lnTo>
                    <a:pt x="1237" y="338"/>
                  </a:lnTo>
                  <a:lnTo>
                    <a:pt x="1181" y="282"/>
                  </a:lnTo>
                  <a:lnTo>
                    <a:pt x="1181" y="169"/>
                  </a:lnTo>
                  <a:lnTo>
                    <a:pt x="1124" y="113"/>
                  </a:lnTo>
                  <a:lnTo>
                    <a:pt x="619" y="113"/>
                  </a:lnTo>
                  <a:lnTo>
                    <a:pt x="562" y="5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B49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8" name="Google Shape;21768;p41"/>
            <p:cNvSpPr/>
            <p:nvPr/>
          </p:nvSpPr>
          <p:spPr>
            <a:xfrm>
              <a:off x="701800" y="1482550"/>
              <a:ext cx="25325" cy="36575"/>
            </a:xfrm>
            <a:custGeom>
              <a:avLst/>
              <a:gdLst/>
              <a:ahLst/>
              <a:cxnLst/>
              <a:rect l="l" t="t" r="r" b="b"/>
              <a:pathLst>
                <a:path w="1013" h="1463" extrusionOk="0">
                  <a:moveTo>
                    <a:pt x="170" y="1"/>
                  </a:moveTo>
                  <a:lnTo>
                    <a:pt x="57" y="57"/>
                  </a:lnTo>
                  <a:lnTo>
                    <a:pt x="1" y="169"/>
                  </a:lnTo>
                  <a:lnTo>
                    <a:pt x="1" y="282"/>
                  </a:lnTo>
                  <a:lnTo>
                    <a:pt x="1" y="619"/>
                  </a:lnTo>
                  <a:lnTo>
                    <a:pt x="57" y="731"/>
                  </a:lnTo>
                  <a:lnTo>
                    <a:pt x="113" y="788"/>
                  </a:lnTo>
                  <a:lnTo>
                    <a:pt x="282" y="788"/>
                  </a:lnTo>
                  <a:lnTo>
                    <a:pt x="338" y="844"/>
                  </a:lnTo>
                  <a:lnTo>
                    <a:pt x="338" y="900"/>
                  </a:lnTo>
                  <a:lnTo>
                    <a:pt x="451" y="956"/>
                  </a:lnTo>
                  <a:lnTo>
                    <a:pt x="619" y="1012"/>
                  </a:lnTo>
                  <a:lnTo>
                    <a:pt x="675" y="1125"/>
                  </a:lnTo>
                  <a:lnTo>
                    <a:pt x="675" y="1181"/>
                  </a:lnTo>
                  <a:lnTo>
                    <a:pt x="675" y="1237"/>
                  </a:lnTo>
                  <a:lnTo>
                    <a:pt x="844" y="1294"/>
                  </a:lnTo>
                  <a:lnTo>
                    <a:pt x="788" y="1350"/>
                  </a:lnTo>
                  <a:lnTo>
                    <a:pt x="675" y="1462"/>
                  </a:lnTo>
                  <a:lnTo>
                    <a:pt x="900" y="1462"/>
                  </a:lnTo>
                  <a:lnTo>
                    <a:pt x="956" y="1350"/>
                  </a:lnTo>
                  <a:lnTo>
                    <a:pt x="1013" y="1012"/>
                  </a:lnTo>
                  <a:lnTo>
                    <a:pt x="956" y="675"/>
                  </a:lnTo>
                  <a:lnTo>
                    <a:pt x="788" y="731"/>
                  </a:lnTo>
                  <a:lnTo>
                    <a:pt x="619" y="844"/>
                  </a:lnTo>
                  <a:lnTo>
                    <a:pt x="507" y="844"/>
                  </a:lnTo>
                  <a:lnTo>
                    <a:pt x="451" y="731"/>
                  </a:lnTo>
                  <a:lnTo>
                    <a:pt x="507" y="675"/>
                  </a:lnTo>
                  <a:lnTo>
                    <a:pt x="563" y="675"/>
                  </a:lnTo>
                  <a:lnTo>
                    <a:pt x="619" y="563"/>
                  </a:lnTo>
                  <a:lnTo>
                    <a:pt x="619" y="394"/>
                  </a:lnTo>
                  <a:lnTo>
                    <a:pt x="619" y="282"/>
                  </a:lnTo>
                  <a:lnTo>
                    <a:pt x="732" y="226"/>
                  </a:lnTo>
                  <a:lnTo>
                    <a:pt x="844" y="226"/>
                  </a:lnTo>
                  <a:lnTo>
                    <a:pt x="844" y="113"/>
                  </a:lnTo>
                  <a:lnTo>
                    <a:pt x="844" y="57"/>
                  </a:lnTo>
                  <a:lnTo>
                    <a:pt x="394" y="5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A98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9" name="Google Shape;21769;p41"/>
            <p:cNvSpPr/>
            <p:nvPr/>
          </p:nvSpPr>
          <p:spPr>
            <a:xfrm>
              <a:off x="711650" y="1519100"/>
              <a:ext cx="23900" cy="35150"/>
            </a:xfrm>
            <a:custGeom>
              <a:avLst/>
              <a:gdLst/>
              <a:ahLst/>
              <a:cxnLst/>
              <a:rect l="l" t="t" r="r" b="b"/>
              <a:pathLst>
                <a:path w="956" h="1406" extrusionOk="0">
                  <a:moveTo>
                    <a:pt x="281" y="0"/>
                  </a:moveTo>
                  <a:lnTo>
                    <a:pt x="169" y="113"/>
                  </a:lnTo>
                  <a:lnTo>
                    <a:pt x="57" y="169"/>
                  </a:lnTo>
                  <a:lnTo>
                    <a:pt x="0" y="169"/>
                  </a:lnTo>
                  <a:lnTo>
                    <a:pt x="57" y="225"/>
                  </a:lnTo>
                  <a:lnTo>
                    <a:pt x="394" y="225"/>
                  </a:lnTo>
                  <a:lnTo>
                    <a:pt x="394" y="281"/>
                  </a:lnTo>
                  <a:lnTo>
                    <a:pt x="281" y="337"/>
                  </a:lnTo>
                  <a:lnTo>
                    <a:pt x="281" y="394"/>
                  </a:lnTo>
                  <a:lnTo>
                    <a:pt x="281" y="450"/>
                  </a:lnTo>
                  <a:lnTo>
                    <a:pt x="281" y="506"/>
                  </a:lnTo>
                  <a:lnTo>
                    <a:pt x="225" y="562"/>
                  </a:lnTo>
                  <a:lnTo>
                    <a:pt x="338" y="675"/>
                  </a:lnTo>
                  <a:lnTo>
                    <a:pt x="394" y="675"/>
                  </a:lnTo>
                  <a:lnTo>
                    <a:pt x="394" y="731"/>
                  </a:lnTo>
                  <a:lnTo>
                    <a:pt x="338" y="787"/>
                  </a:lnTo>
                  <a:lnTo>
                    <a:pt x="338" y="956"/>
                  </a:lnTo>
                  <a:lnTo>
                    <a:pt x="394" y="1012"/>
                  </a:lnTo>
                  <a:lnTo>
                    <a:pt x="394" y="1068"/>
                  </a:lnTo>
                  <a:lnTo>
                    <a:pt x="338" y="1293"/>
                  </a:lnTo>
                  <a:lnTo>
                    <a:pt x="338" y="1349"/>
                  </a:lnTo>
                  <a:lnTo>
                    <a:pt x="338" y="1405"/>
                  </a:lnTo>
                  <a:lnTo>
                    <a:pt x="450" y="1349"/>
                  </a:lnTo>
                  <a:lnTo>
                    <a:pt x="450" y="1293"/>
                  </a:lnTo>
                  <a:lnTo>
                    <a:pt x="506" y="1237"/>
                  </a:lnTo>
                  <a:lnTo>
                    <a:pt x="619" y="1180"/>
                  </a:lnTo>
                  <a:lnTo>
                    <a:pt x="731" y="1180"/>
                  </a:lnTo>
                  <a:lnTo>
                    <a:pt x="731" y="1012"/>
                  </a:lnTo>
                  <a:lnTo>
                    <a:pt x="731" y="899"/>
                  </a:lnTo>
                  <a:lnTo>
                    <a:pt x="731" y="843"/>
                  </a:lnTo>
                  <a:lnTo>
                    <a:pt x="900" y="843"/>
                  </a:lnTo>
                  <a:lnTo>
                    <a:pt x="956" y="787"/>
                  </a:lnTo>
                  <a:lnTo>
                    <a:pt x="956" y="675"/>
                  </a:lnTo>
                  <a:lnTo>
                    <a:pt x="900" y="562"/>
                  </a:lnTo>
                  <a:lnTo>
                    <a:pt x="787" y="562"/>
                  </a:lnTo>
                  <a:lnTo>
                    <a:pt x="675" y="506"/>
                  </a:lnTo>
                  <a:lnTo>
                    <a:pt x="675" y="450"/>
                  </a:lnTo>
                  <a:lnTo>
                    <a:pt x="843" y="337"/>
                  </a:lnTo>
                  <a:lnTo>
                    <a:pt x="843" y="281"/>
                  </a:lnTo>
                  <a:lnTo>
                    <a:pt x="787" y="169"/>
                  </a:lnTo>
                  <a:lnTo>
                    <a:pt x="675" y="113"/>
                  </a:lnTo>
                  <a:lnTo>
                    <a:pt x="562" y="113"/>
                  </a:lnTo>
                  <a:lnTo>
                    <a:pt x="394" y="5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A98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0" name="Google Shape;21770;p41"/>
            <p:cNvSpPr/>
            <p:nvPr/>
          </p:nvSpPr>
          <p:spPr>
            <a:xfrm>
              <a:off x="707425" y="1516275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1" y="1"/>
                  </a:moveTo>
                  <a:lnTo>
                    <a:pt x="57" y="169"/>
                  </a:lnTo>
                  <a:lnTo>
                    <a:pt x="57" y="226"/>
                  </a:lnTo>
                  <a:lnTo>
                    <a:pt x="169" y="282"/>
                  </a:lnTo>
                  <a:lnTo>
                    <a:pt x="113" y="1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98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1" name="Google Shape;21771;p41"/>
            <p:cNvSpPr/>
            <p:nvPr/>
          </p:nvSpPr>
          <p:spPr>
            <a:xfrm>
              <a:off x="683550" y="146850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6" y="1"/>
                  </a:moveTo>
                  <a:lnTo>
                    <a:pt x="0" y="57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B97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2" name="Google Shape;21772;p41"/>
            <p:cNvSpPr/>
            <p:nvPr/>
          </p:nvSpPr>
          <p:spPr>
            <a:xfrm>
              <a:off x="676525" y="1533150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0" y="0"/>
                  </a:moveTo>
                  <a:lnTo>
                    <a:pt x="56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B9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3" name="Google Shape;21773;p41"/>
            <p:cNvSpPr/>
            <p:nvPr/>
          </p:nvSpPr>
          <p:spPr>
            <a:xfrm>
              <a:off x="700400" y="15275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57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968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4" name="Google Shape;21774;p41"/>
            <p:cNvSpPr/>
            <p:nvPr/>
          </p:nvSpPr>
          <p:spPr>
            <a:xfrm>
              <a:off x="691975" y="1391225"/>
              <a:ext cx="40775" cy="40775"/>
            </a:xfrm>
            <a:custGeom>
              <a:avLst/>
              <a:gdLst/>
              <a:ahLst/>
              <a:cxnLst/>
              <a:rect l="l" t="t" r="r" b="b"/>
              <a:pathLst>
                <a:path w="1631" h="1631" extrusionOk="0">
                  <a:moveTo>
                    <a:pt x="506" y="0"/>
                  </a:moveTo>
                  <a:lnTo>
                    <a:pt x="450" y="57"/>
                  </a:lnTo>
                  <a:lnTo>
                    <a:pt x="450" y="113"/>
                  </a:lnTo>
                  <a:lnTo>
                    <a:pt x="450" y="225"/>
                  </a:lnTo>
                  <a:lnTo>
                    <a:pt x="338" y="281"/>
                  </a:lnTo>
                  <a:lnTo>
                    <a:pt x="169" y="281"/>
                  </a:lnTo>
                  <a:lnTo>
                    <a:pt x="0" y="338"/>
                  </a:lnTo>
                  <a:lnTo>
                    <a:pt x="113" y="450"/>
                  </a:lnTo>
                  <a:lnTo>
                    <a:pt x="225" y="506"/>
                  </a:lnTo>
                  <a:lnTo>
                    <a:pt x="338" y="619"/>
                  </a:lnTo>
                  <a:lnTo>
                    <a:pt x="394" y="787"/>
                  </a:lnTo>
                  <a:lnTo>
                    <a:pt x="113" y="787"/>
                  </a:lnTo>
                  <a:lnTo>
                    <a:pt x="113" y="900"/>
                  </a:lnTo>
                  <a:lnTo>
                    <a:pt x="169" y="956"/>
                  </a:lnTo>
                  <a:lnTo>
                    <a:pt x="169" y="1012"/>
                  </a:lnTo>
                  <a:lnTo>
                    <a:pt x="57" y="1181"/>
                  </a:lnTo>
                  <a:lnTo>
                    <a:pt x="225" y="1181"/>
                  </a:lnTo>
                  <a:lnTo>
                    <a:pt x="394" y="1125"/>
                  </a:lnTo>
                  <a:lnTo>
                    <a:pt x="450" y="1125"/>
                  </a:lnTo>
                  <a:lnTo>
                    <a:pt x="506" y="1181"/>
                  </a:lnTo>
                  <a:lnTo>
                    <a:pt x="563" y="1237"/>
                  </a:lnTo>
                  <a:lnTo>
                    <a:pt x="563" y="1293"/>
                  </a:lnTo>
                  <a:lnTo>
                    <a:pt x="394" y="1293"/>
                  </a:lnTo>
                  <a:lnTo>
                    <a:pt x="394" y="1406"/>
                  </a:lnTo>
                  <a:lnTo>
                    <a:pt x="338" y="1518"/>
                  </a:lnTo>
                  <a:lnTo>
                    <a:pt x="281" y="1630"/>
                  </a:lnTo>
                  <a:lnTo>
                    <a:pt x="787" y="1574"/>
                  </a:lnTo>
                  <a:lnTo>
                    <a:pt x="731" y="1518"/>
                  </a:lnTo>
                  <a:lnTo>
                    <a:pt x="675" y="1462"/>
                  </a:lnTo>
                  <a:lnTo>
                    <a:pt x="731" y="1349"/>
                  </a:lnTo>
                  <a:lnTo>
                    <a:pt x="900" y="1237"/>
                  </a:lnTo>
                  <a:lnTo>
                    <a:pt x="1125" y="1181"/>
                  </a:lnTo>
                  <a:lnTo>
                    <a:pt x="1125" y="1125"/>
                  </a:lnTo>
                  <a:lnTo>
                    <a:pt x="1125" y="956"/>
                  </a:lnTo>
                  <a:lnTo>
                    <a:pt x="1349" y="956"/>
                  </a:lnTo>
                  <a:lnTo>
                    <a:pt x="1518" y="843"/>
                  </a:lnTo>
                  <a:lnTo>
                    <a:pt x="1574" y="787"/>
                  </a:lnTo>
                  <a:lnTo>
                    <a:pt x="1518" y="675"/>
                  </a:lnTo>
                  <a:lnTo>
                    <a:pt x="1630" y="675"/>
                  </a:lnTo>
                  <a:lnTo>
                    <a:pt x="1630" y="619"/>
                  </a:lnTo>
                  <a:lnTo>
                    <a:pt x="1630" y="506"/>
                  </a:lnTo>
                  <a:lnTo>
                    <a:pt x="1462" y="506"/>
                  </a:lnTo>
                  <a:lnTo>
                    <a:pt x="1349" y="394"/>
                  </a:lnTo>
                  <a:lnTo>
                    <a:pt x="1293" y="394"/>
                  </a:lnTo>
                  <a:lnTo>
                    <a:pt x="1237" y="450"/>
                  </a:lnTo>
                  <a:lnTo>
                    <a:pt x="1181" y="562"/>
                  </a:lnTo>
                  <a:lnTo>
                    <a:pt x="1125" y="506"/>
                  </a:lnTo>
                  <a:lnTo>
                    <a:pt x="1125" y="450"/>
                  </a:lnTo>
                  <a:lnTo>
                    <a:pt x="1068" y="338"/>
                  </a:lnTo>
                  <a:lnTo>
                    <a:pt x="844" y="338"/>
                  </a:lnTo>
                  <a:lnTo>
                    <a:pt x="787" y="225"/>
                  </a:lnTo>
                  <a:lnTo>
                    <a:pt x="787" y="113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948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5" name="Google Shape;21775;p41"/>
            <p:cNvSpPr/>
            <p:nvPr/>
          </p:nvSpPr>
          <p:spPr>
            <a:xfrm>
              <a:off x="689175" y="1420725"/>
              <a:ext cx="5625" cy="2850"/>
            </a:xfrm>
            <a:custGeom>
              <a:avLst/>
              <a:gdLst/>
              <a:ahLst/>
              <a:cxnLst/>
              <a:rect l="l" t="t" r="r" b="b"/>
              <a:pathLst>
                <a:path w="225" h="114" extrusionOk="0">
                  <a:moveTo>
                    <a:pt x="112" y="1"/>
                  </a:moveTo>
                  <a:lnTo>
                    <a:pt x="0" y="57"/>
                  </a:lnTo>
                  <a:lnTo>
                    <a:pt x="112" y="57"/>
                  </a:lnTo>
                  <a:lnTo>
                    <a:pt x="169" y="113"/>
                  </a:lnTo>
                  <a:lnTo>
                    <a:pt x="225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48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6" name="Google Shape;21776;p41"/>
            <p:cNvSpPr/>
            <p:nvPr/>
          </p:nvSpPr>
          <p:spPr>
            <a:xfrm>
              <a:off x="689175" y="142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8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7" name="Google Shape;21777;p41"/>
            <p:cNvSpPr/>
            <p:nvPr/>
          </p:nvSpPr>
          <p:spPr>
            <a:xfrm>
              <a:off x="706025" y="1238050"/>
              <a:ext cx="73100" cy="130725"/>
            </a:xfrm>
            <a:custGeom>
              <a:avLst/>
              <a:gdLst/>
              <a:ahLst/>
              <a:cxnLst/>
              <a:rect l="l" t="t" r="r" b="b"/>
              <a:pathLst>
                <a:path w="2924" h="5229" extrusionOk="0">
                  <a:moveTo>
                    <a:pt x="2417" y="1"/>
                  </a:moveTo>
                  <a:lnTo>
                    <a:pt x="2361" y="57"/>
                  </a:lnTo>
                  <a:lnTo>
                    <a:pt x="2305" y="170"/>
                  </a:lnTo>
                  <a:lnTo>
                    <a:pt x="2193" y="226"/>
                  </a:lnTo>
                  <a:lnTo>
                    <a:pt x="2136" y="226"/>
                  </a:lnTo>
                  <a:lnTo>
                    <a:pt x="2024" y="338"/>
                  </a:lnTo>
                  <a:lnTo>
                    <a:pt x="2080" y="451"/>
                  </a:lnTo>
                  <a:lnTo>
                    <a:pt x="2024" y="619"/>
                  </a:lnTo>
                  <a:lnTo>
                    <a:pt x="1968" y="619"/>
                  </a:lnTo>
                  <a:lnTo>
                    <a:pt x="1855" y="675"/>
                  </a:lnTo>
                  <a:lnTo>
                    <a:pt x="1743" y="675"/>
                  </a:lnTo>
                  <a:lnTo>
                    <a:pt x="1630" y="619"/>
                  </a:lnTo>
                  <a:lnTo>
                    <a:pt x="1574" y="619"/>
                  </a:lnTo>
                  <a:lnTo>
                    <a:pt x="1406" y="732"/>
                  </a:lnTo>
                  <a:lnTo>
                    <a:pt x="1237" y="788"/>
                  </a:lnTo>
                  <a:lnTo>
                    <a:pt x="1068" y="844"/>
                  </a:lnTo>
                  <a:lnTo>
                    <a:pt x="1125" y="900"/>
                  </a:lnTo>
                  <a:lnTo>
                    <a:pt x="1125" y="1013"/>
                  </a:lnTo>
                  <a:lnTo>
                    <a:pt x="1349" y="1406"/>
                  </a:lnTo>
                  <a:lnTo>
                    <a:pt x="1406" y="1575"/>
                  </a:lnTo>
                  <a:lnTo>
                    <a:pt x="1406" y="1800"/>
                  </a:lnTo>
                  <a:lnTo>
                    <a:pt x="1237" y="1800"/>
                  </a:lnTo>
                  <a:lnTo>
                    <a:pt x="1181" y="1631"/>
                  </a:lnTo>
                  <a:lnTo>
                    <a:pt x="1068" y="1519"/>
                  </a:lnTo>
                  <a:lnTo>
                    <a:pt x="900" y="1519"/>
                  </a:lnTo>
                  <a:lnTo>
                    <a:pt x="844" y="1631"/>
                  </a:lnTo>
                  <a:lnTo>
                    <a:pt x="844" y="1743"/>
                  </a:lnTo>
                  <a:lnTo>
                    <a:pt x="844" y="1856"/>
                  </a:lnTo>
                  <a:lnTo>
                    <a:pt x="787" y="1968"/>
                  </a:lnTo>
                  <a:lnTo>
                    <a:pt x="844" y="2024"/>
                  </a:lnTo>
                  <a:lnTo>
                    <a:pt x="900" y="2024"/>
                  </a:lnTo>
                  <a:lnTo>
                    <a:pt x="1012" y="1968"/>
                  </a:lnTo>
                  <a:lnTo>
                    <a:pt x="1068" y="2024"/>
                  </a:lnTo>
                  <a:lnTo>
                    <a:pt x="1181" y="2193"/>
                  </a:lnTo>
                  <a:lnTo>
                    <a:pt x="1237" y="2249"/>
                  </a:lnTo>
                  <a:lnTo>
                    <a:pt x="1125" y="2305"/>
                  </a:lnTo>
                  <a:lnTo>
                    <a:pt x="1125" y="2362"/>
                  </a:lnTo>
                  <a:lnTo>
                    <a:pt x="1125" y="2474"/>
                  </a:lnTo>
                  <a:lnTo>
                    <a:pt x="1125" y="2586"/>
                  </a:lnTo>
                  <a:lnTo>
                    <a:pt x="1237" y="2643"/>
                  </a:lnTo>
                  <a:lnTo>
                    <a:pt x="1293" y="2643"/>
                  </a:lnTo>
                  <a:lnTo>
                    <a:pt x="1293" y="2699"/>
                  </a:lnTo>
                  <a:lnTo>
                    <a:pt x="1237" y="2811"/>
                  </a:lnTo>
                  <a:lnTo>
                    <a:pt x="1125" y="2867"/>
                  </a:lnTo>
                  <a:lnTo>
                    <a:pt x="900" y="2811"/>
                  </a:lnTo>
                  <a:lnTo>
                    <a:pt x="844" y="2811"/>
                  </a:lnTo>
                  <a:lnTo>
                    <a:pt x="787" y="2867"/>
                  </a:lnTo>
                  <a:lnTo>
                    <a:pt x="844" y="2924"/>
                  </a:lnTo>
                  <a:lnTo>
                    <a:pt x="900" y="2980"/>
                  </a:lnTo>
                  <a:lnTo>
                    <a:pt x="1237" y="2980"/>
                  </a:lnTo>
                  <a:lnTo>
                    <a:pt x="1349" y="3036"/>
                  </a:lnTo>
                  <a:lnTo>
                    <a:pt x="1518" y="3036"/>
                  </a:lnTo>
                  <a:lnTo>
                    <a:pt x="1518" y="3261"/>
                  </a:lnTo>
                  <a:lnTo>
                    <a:pt x="1518" y="3430"/>
                  </a:lnTo>
                  <a:lnTo>
                    <a:pt x="1462" y="3542"/>
                  </a:lnTo>
                  <a:lnTo>
                    <a:pt x="1237" y="3542"/>
                  </a:lnTo>
                  <a:lnTo>
                    <a:pt x="1181" y="3598"/>
                  </a:lnTo>
                  <a:lnTo>
                    <a:pt x="1125" y="3654"/>
                  </a:lnTo>
                  <a:lnTo>
                    <a:pt x="1068" y="3767"/>
                  </a:lnTo>
                  <a:lnTo>
                    <a:pt x="844" y="3767"/>
                  </a:lnTo>
                  <a:lnTo>
                    <a:pt x="900" y="3879"/>
                  </a:lnTo>
                  <a:lnTo>
                    <a:pt x="900" y="3992"/>
                  </a:lnTo>
                  <a:lnTo>
                    <a:pt x="787" y="4048"/>
                  </a:lnTo>
                  <a:lnTo>
                    <a:pt x="450" y="4048"/>
                  </a:lnTo>
                  <a:lnTo>
                    <a:pt x="282" y="3992"/>
                  </a:lnTo>
                  <a:lnTo>
                    <a:pt x="113" y="3879"/>
                  </a:lnTo>
                  <a:lnTo>
                    <a:pt x="57" y="3935"/>
                  </a:lnTo>
                  <a:lnTo>
                    <a:pt x="113" y="4048"/>
                  </a:lnTo>
                  <a:lnTo>
                    <a:pt x="113" y="4104"/>
                  </a:lnTo>
                  <a:lnTo>
                    <a:pt x="57" y="4160"/>
                  </a:lnTo>
                  <a:lnTo>
                    <a:pt x="57" y="4441"/>
                  </a:lnTo>
                  <a:lnTo>
                    <a:pt x="1" y="4441"/>
                  </a:lnTo>
                  <a:lnTo>
                    <a:pt x="57" y="4497"/>
                  </a:lnTo>
                  <a:lnTo>
                    <a:pt x="113" y="4610"/>
                  </a:lnTo>
                  <a:lnTo>
                    <a:pt x="113" y="4666"/>
                  </a:lnTo>
                  <a:lnTo>
                    <a:pt x="113" y="4722"/>
                  </a:lnTo>
                  <a:lnTo>
                    <a:pt x="57" y="4835"/>
                  </a:lnTo>
                  <a:lnTo>
                    <a:pt x="169" y="5003"/>
                  </a:lnTo>
                  <a:lnTo>
                    <a:pt x="225" y="5172"/>
                  </a:lnTo>
                  <a:lnTo>
                    <a:pt x="282" y="5228"/>
                  </a:lnTo>
                  <a:lnTo>
                    <a:pt x="563" y="5228"/>
                  </a:lnTo>
                  <a:lnTo>
                    <a:pt x="675" y="5172"/>
                  </a:lnTo>
                  <a:lnTo>
                    <a:pt x="731" y="5003"/>
                  </a:lnTo>
                  <a:lnTo>
                    <a:pt x="731" y="4947"/>
                  </a:lnTo>
                  <a:lnTo>
                    <a:pt x="675" y="4947"/>
                  </a:lnTo>
                  <a:lnTo>
                    <a:pt x="675" y="4891"/>
                  </a:lnTo>
                  <a:lnTo>
                    <a:pt x="900" y="4722"/>
                  </a:lnTo>
                  <a:lnTo>
                    <a:pt x="1125" y="4610"/>
                  </a:lnTo>
                  <a:lnTo>
                    <a:pt x="1125" y="4778"/>
                  </a:lnTo>
                  <a:lnTo>
                    <a:pt x="1181" y="4891"/>
                  </a:lnTo>
                  <a:lnTo>
                    <a:pt x="1237" y="4947"/>
                  </a:lnTo>
                  <a:lnTo>
                    <a:pt x="1462" y="4891"/>
                  </a:lnTo>
                  <a:lnTo>
                    <a:pt x="1630" y="4835"/>
                  </a:lnTo>
                  <a:lnTo>
                    <a:pt x="1743" y="4835"/>
                  </a:lnTo>
                  <a:lnTo>
                    <a:pt x="1799" y="4722"/>
                  </a:lnTo>
                  <a:lnTo>
                    <a:pt x="1855" y="4666"/>
                  </a:lnTo>
                  <a:lnTo>
                    <a:pt x="1912" y="4666"/>
                  </a:lnTo>
                  <a:lnTo>
                    <a:pt x="2080" y="4610"/>
                  </a:lnTo>
                  <a:lnTo>
                    <a:pt x="2193" y="4610"/>
                  </a:lnTo>
                  <a:lnTo>
                    <a:pt x="2249" y="4554"/>
                  </a:lnTo>
                  <a:lnTo>
                    <a:pt x="2361" y="4441"/>
                  </a:lnTo>
                  <a:lnTo>
                    <a:pt x="2361" y="4329"/>
                  </a:lnTo>
                  <a:lnTo>
                    <a:pt x="2361" y="4160"/>
                  </a:lnTo>
                  <a:lnTo>
                    <a:pt x="2136" y="3879"/>
                  </a:lnTo>
                  <a:lnTo>
                    <a:pt x="2136" y="3823"/>
                  </a:lnTo>
                  <a:lnTo>
                    <a:pt x="2305" y="3767"/>
                  </a:lnTo>
                  <a:lnTo>
                    <a:pt x="2417" y="3711"/>
                  </a:lnTo>
                  <a:lnTo>
                    <a:pt x="2530" y="3767"/>
                  </a:lnTo>
                  <a:lnTo>
                    <a:pt x="2642" y="3935"/>
                  </a:lnTo>
                  <a:lnTo>
                    <a:pt x="2698" y="3992"/>
                  </a:lnTo>
                  <a:lnTo>
                    <a:pt x="2867" y="3992"/>
                  </a:lnTo>
                  <a:lnTo>
                    <a:pt x="2923" y="3879"/>
                  </a:lnTo>
                  <a:lnTo>
                    <a:pt x="2867" y="3542"/>
                  </a:lnTo>
                  <a:lnTo>
                    <a:pt x="2755" y="3317"/>
                  </a:lnTo>
                  <a:lnTo>
                    <a:pt x="2642" y="3205"/>
                  </a:lnTo>
                  <a:lnTo>
                    <a:pt x="2530" y="3149"/>
                  </a:lnTo>
                  <a:lnTo>
                    <a:pt x="2361" y="3092"/>
                  </a:lnTo>
                  <a:lnTo>
                    <a:pt x="2080" y="3092"/>
                  </a:lnTo>
                  <a:lnTo>
                    <a:pt x="2080" y="2924"/>
                  </a:lnTo>
                  <a:lnTo>
                    <a:pt x="2024" y="2811"/>
                  </a:lnTo>
                  <a:lnTo>
                    <a:pt x="1912" y="2811"/>
                  </a:lnTo>
                  <a:lnTo>
                    <a:pt x="1912" y="2755"/>
                  </a:lnTo>
                  <a:lnTo>
                    <a:pt x="1968" y="2643"/>
                  </a:lnTo>
                  <a:lnTo>
                    <a:pt x="2080" y="2474"/>
                  </a:lnTo>
                  <a:lnTo>
                    <a:pt x="2193" y="2249"/>
                  </a:lnTo>
                  <a:lnTo>
                    <a:pt x="2193" y="2081"/>
                  </a:lnTo>
                  <a:lnTo>
                    <a:pt x="2136" y="1856"/>
                  </a:lnTo>
                  <a:lnTo>
                    <a:pt x="2136" y="1687"/>
                  </a:lnTo>
                  <a:lnTo>
                    <a:pt x="2193" y="1575"/>
                  </a:lnTo>
                  <a:lnTo>
                    <a:pt x="2193" y="1462"/>
                  </a:lnTo>
                  <a:lnTo>
                    <a:pt x="2193" y="1406"/>
                  </a:lnTo>
                  <a:lnTo>
                    <a:pt x="2249" y="1406"/>
                  </a:lnTo>
                  <a:lnTo>
                    <a:pt x="2249" y="1462"/>
                  </a:lnTo>
                  <a:lnTo>
                    <a:pt x="2361" y="1575"/>
                  </a:lnTo>
                  <a:lnTo>
                    <a:pt x="2530" y="1687"/>
                  </a:lnTo>
                  <a:lnTo>
                    <a:pt x="2642" y="1687"/>
                  </a:lnTo>
                  <a:lnTo>
                    <a:pt x="2867" y="1631"/>
                  </a:lnTo>
                  <a:lnTo>
                    <a:pt x="2867" y="1575"/>
                  </a:lnTo>
                  <a:lnTo>
                    <a:pt x="2923" y="1519"/>
                  </a:lnTo>
                  <a:lnTo>
                    <a:pt x="2923" y="1462"/>
                  </a:lnTo>
                  <a:lnTo>
                    <a:pt x="2867" y="1406"/>
                  </a:lnTo>
                  <a:lnTo>
                    <a:pt x="2698" y="1238"/>
                  </a:lnTo>
                  <a:lnTo>
                    <a:pt x="2642" y="1125"/>
                  </a:lnTo>
                  <a:lnTo>
                    <a:pt x="2642" y="1013"/>
                  </a:lnTo>
                  <a:lnTo>
                    <a:pt x="2755" y="844"/>
                  </a:lnTo>
                  <a:lnTo>
                    <a:pt x="2698" y="788"/>
                  </a:lnTo>
                  <a:lnTo>
                    <a:pt x="2642" y="675"/>
                  </a:lnTo>
                  <a:lnTo>
                    <a:pt x="2586" y="619"/>
                  </a:lnTo>
                  <a:lnTo>
                    <a:pt x="2474" y="657"/>
                  </a:lnTo>
                  <a:lnTo>
                    <a:pt x="2474" y="657"/>
                  </a:lnTo>
                  <a:lnTo>
                    <a:pt x="2474" y="619"/>
                  </a:lnTo>
                  <a:lnTo>
                    <a:pt x="2474" y="563"/>
                  </a:lnTo>
                  <a:lnTo>
                    <a:pt x="2474" y="451"/>
                  </a:lnTo>
                  <a:lnTo>
                    <a:pt x="2586" y="338"/>
                  </a:lnTo>
                  <a:lnTo>
                    <a:pt x="2642" y="282"/>
                  </a:lnTo>
                  <a:lnTo>
                    <a:pt x="2642" y="113"/>
                  </a:lnTo>
                  <a:lnTo>
                    <a:pt x="2586" y="57"/>
                  </a:lnTo>
                  <a:lnTo>
                    <a:pt x="2530" y="1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8" name="Google Shape;21778;p41"/>
            <p:cNvSpPr/>
            <p:nvPr/>
          </p:nvSpPr>
          <p:spPr>
            <a:xfrm>
              <a:off x="703225" y="131955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13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C9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9" name="Google Shape;21779;p41"/>
            <p:cNvSpPr/>
            <p:nvPr/>
          </p:nvSpPr>
          <p:spPr>
            <a:xfrm>
              <a:off x="700400" y="12844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1" y="1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9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0" name="Google Shape;21780;p41"/>
            <p:cNvSpPr/>
            <p:nvPr/>
          </p:nvSpPr>
          <p:spPr>
            <a:xfrm>
              <a:off x="728500" y="1263350"/>
              <a:ext cx="18300" cy="22500"/>
            </a:xfrm>
            <a:custGeom>
              <a:avLst/>
              <a:gdLst/>
              <a:ahLst/>
              <a:cxnLst/>
              <a:rect l="l" t="t" r="r" b="b"/>
              <a:pathLst>
                <a:path w="732" h="900" extrusionOk="0">
                  <a:moveTo>
                    <a:pt x="113" y="1"/>
                  </a:moveTo>
                  <a:lnTo>
                    <a:pt x="226" y="169"/>
                  </a:lnTo>
                  <a:lnTo>
                    <a:pt x="113" y="226"/>
                  </a:lnTo>
                  <a:lnTo>
                    <a:pt x="57" y="282"/>
                  </a:lnTo>
                  <a:lnTo>
                    <a:pt x="1" y="507"/>
                  </a:lnTo>
                  <a:lnTo>
                    <a:pt x="113" y="563"/>
                  </a:lnTo>
                  <a:lnTo>
                    <a:pt x="169" y="619"/>
                  </a:lnTo>
                  <a:lnTo>
                    <a:pt x="113" y="675"/>
                  </a:lnTo>
                  <a:lnTo>
                    <a:pt x="169" y="731"/>
                  </a:lnTo>
                  <a:lnTo>
                    <a:pt x="394" y="844"/>
                  </a:lnTo>
                  <a:lnTo>
                    <a:pt x="563" y="900"/>
                  </a:lnTo>
                  <a:lnTo>
                    <a:pt x="731" y="900"/>
                  </a:lnTo>
                  <a:lnTo>
                    <a:pt x="675" y="788"/>
                  </a:lnTo>
                  <a:lnTo>
                    <a:pt x="563" y="731"/>
                  </a:lnTo>
                  <a:lnTo>
                    <a:pt x="563" y="619"/>
                  </a:lnTo>
                  <a:lnTo>
                    <a:pt x="619" y="563"/>
                  </a:lnTo>
                  <a:lnTo>
                    <a:pt x="675" y="394"/>
                  </a:lnTo>
                  <a:lnTo>
                    <a:pt x="563" y="282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1" name="Google Shape;21781;p41"/>
            <p:cNvSpPr/>
            <p:nvPr/>
          </p:nvSpPr>
          <p:spPr>
            <a:xfrm>
              <a:off x="728500" y="12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A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2" name="Google Shape;21782;p41"/>
            <p:cNvSpPr/>
            <p:nvPr/>
          </p:nvSpPr>
          <p:spPr>
            <a:xfrm>
              <a:off x="704625" y="12816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592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3" name="Google Shape;21783;p41"/>
            <p:cNvSpPr/>
            <p:nvPr/>
          </p:nvSpPr>
          <p:spPr>
            <a:xfrm>
              <a:off x="700400" y="126617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A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4" name="Google Shape;21784;p41"/>
            <p:cNvSpPr/>
            <p:nvPr/>
          </p:nvSpPr>
          <p:spPr>
            <a:xfrm>
              <a:off x="690575" y="12633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56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C9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5" name="Google Shape;21785;p41"/>
            <p:cNvSpPr/>
            <p:nvPr/>
          </p:nvSpPr>
          <p:spPr>
            <a:xfrm>
              <a:off x="696200" y="1350475"/>
              <a:ext cx="12650" cy="8450"/>
            </a:xfrm>
            <a:custGeom>
              <a:avLst/>
              <a:gdLst/>
              <a:ahLst/>
              <a:cxnLst/>
              <a:rect l="l" t="t" r="r" b="b"/>
              <a:pathLst>
                <a:path w="506" h="338" extrusionOk="0">
                  <a:moveTo>
                    <a:pt x="450" y="0"/>
                  </a:moveTo>
                  <a:lnTo>
                    <a:pt x="337" y="113"/>
                  </a:lnTo>
                  <a:lnTo>
                    <a:pt x="281" y="169"/>
                  </a:lnTo>
                  <a:lnTo>
                    <a:pt x="225" y="113"/>
                  </a:lnTo>
                  <a:lnTo>
                    <a:pt x="169" y="57"/>
                  </a:lnTo>
                  <a:lnTo>
                    <a:pt x="112" y="57"/>
                  </a:lnTo>
                  <a:lnTo>
                    <a:pt x="0" y="169"/>
                  </a:lnTo>
                  <a:lnTo>
                    <a:pt x="56" y="281"/>
                  </a:lnTo>
                  <a:lnTo>
                    <a:pt x="112" y="338"/>
                  </a:lnTo>
                  <a:lnTo>
                    <a:pt x="225" y="338"/>
                  </a:lnTo>
                  <a:lnTo>
                    <a:pt x="337" y="281"/>
                  </a:lnTo>
                  <a:lnTo>
                    <a:pt x="506" y="225"/>
                  </a:lnTo>
                  <a:lnTo>
                    <a:pt x="506" y="169"/>
                  </a:lnTo>
                  <a:lnTo>
                    <a:pt x="506" y="113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6" name="Google Shape;21786;p41"/>
            <p:cNvSpPr/>
            <p:nvPr/>
          </p:nvSpPr>
          <p:spPr>
            <a:xfrm>
              <a:off x="706025" y="13490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7" name="Google Shape;21787;p41"/>
            <p:cNvSpPr/>
            <p:nvPr/>
          </p:nvSpPr>
          <p:spPr>
            <a:xfrm>
              <a:off x="828275" y="951425"/>
              <a:ext cx="9850" cy="16875"/>
            </a:xfrm>
            <a:custGeom>
              <a:avLst/>
              <a:gdLst/>
              <a:ahLst/>
              <a:cxnLst/>
              <a:rect l="l" t="t" r="r" b="b"/>
              <a:pathLst>
                <a:path w="394" h="675" extrusionOk="0">
                  <a:moveTo>
                    <a:pt x="338" y="0"/>
                  </a:moveTo>
                  <a:lnTo>
                    <a:pt x="225" y="56"/>
                  </a:lnTo>
                  <a:lnTo>
                    <a:pt x="113" y="169"/>
                  </a:lnTo>
                  <a:lnTo>
                    <a:pt x="57" y="225"/>
                  </a:lnTo>
                  <a:lnTo>
                    <a:pt x="0" y="337"/>
                  </a:lnTo>
                  <a:lnTo>
                    <a:pt x="57" y="450"/>
                  </a:lnTo>
                  <a:lnTo>
                    <a:pt x="113" y="562"/>
                  </a:lnTo>
                  <a:lnTo>
                    <a:pt x="169" y="618"/>
                  </a:lnTo>
                  <a:lnTo>
                    <a:pt x="281" y="675"/>
                  </a:lnTo>
                  <a:lnTo>
                    <a:pt x="338" y="506"/>
                  </a:lnTo>
                  <a:lnTo>
                    <a:pt x="225" y="506"/>
                  </a:lnTo>
                  <a:lnTo>
                    <a:pt x="169" y="450"/>
                  </a:lnTo>
                  <a:lnTo>
                    <a:pt x="225" y="337"/>
                  </a:lnTo>
                  <a:lnTo>
                    <a:pt x="338" y="281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7C6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8" name="Google Shape;21788;p41"/>
            <p:cNvSpPr/>
            <p:nvPr/>
          </p:nvSpPr>
          <p:spPr>
            <a:xfrm>
              <a:off x="866200" y="1216975"/>
              <a:ext cx="1450" cy="1450"/>
            </a:xfrm>
            <a:custGeom>
              <a:avLst/>
              <a:gdLst/>
              <a:ahLst/>
              <a:cxnLst/>
              <a:rect l="l" t="t" r="r" b="b"/>
              <a:pathLst>
                <a:path w="58" h="58" extrusionOk="0">
                  <a:moveTo>
                    <a:pt x="1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E98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9" name="Google Shape;21789;p41"/>
            <p:cNvSpPr/>
            <p:nvPr/>
          </p:nvSpPr>
          <p:spPr>
            <a:xfrm>
              <a:off x="835300" y="1156575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57" y="0"/>
                  </a:moveTo>
                  <a:lnTo>
                    <a:pt x="0" y="56"/>
                  </a:lnTo>
                  <a:lnTo>
                    <a:pt x="0" y="169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38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0" name="Google Shape;21790;p41"/>
            <p:cNvSpPr/>
            <p:nvPr/>
          </p:nvSpPr>
          <p:spPr>
            <a:xfrm>
              <a:off x="839525" y="116780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6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F93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1" name="Google Shape;21791;p41"/>
            <p:cNvSpPr/>
            <p:nvPr/>
          </p:nvSpPr>
          <p:spPr>
            <a:xfrm>
              <a:off x="829675" y="11481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1" y="1"/>
                  </a:move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38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2" name="Google Shape;21792;p41"/>
            <p:cNvSpPr/>
            <p:nvPr/>
          </p:nvSpPr>
          <p:spPr>
            <a:xfrm>
              <a:off x="840925" y="114110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56" y="57"/>
                  </a:moveTo>
                  <a:lnTo>
                    <a:pt x="56" y="57"/>
                  </a:lnTo>
                  <a:lnTo>
                    <a:pt x="0" y="1"/>
                  </a:lnTo>
                  <a:lnTo>
                    <a:pt x="0" y="1"/>
                  </a:lnTo>
                  <a:lnTo>
                    <a:pt x="56" y="57"/>
                  </a:lnTo>
                  <a:lnTo>
                    <a:pt x="56" y="57"/>
                  </a:lnTo>
                  <a:close/>
                </a:path>
              </a:pathLst>
            </a:custGeom>
            <a:solidFill>
              <a:srgbClr val="9B8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3" name="Google Shape;21793;p41"/>
            <p:cNvSpPr/>
            <p:nvPr/>
          </p:nvSpPr>
          <p:spPr>
            <a:xfrm>
              <a:off x="843725" y="1148125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1" y="57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9B8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4" name="Google Shape;21794;p41"/>
            <p:cNvSpPr/>
            <p:nvPr/>
          </p:nvSpPr>
          <p:spPr>
            <a:xfrm>
              <a:off x="838100" y="959850"/>
              <a:ext cx="22525" cy="22500"/>
            </a:xfrm>
            <a:custGeom>
              <a:avLst/>
              <a:gdLst/>
              <a:ahLst/>
              <a:cxnLst/>
              <a:rect l="l" t="t" r="r" b="b"/>
              <a:pathLst>
                <a:path w="901" h="900" extrusionOk="0">
                  <a:moveTo>
                    <a:pt x="113" y="0"/>
                  </a:moveTo>
                  <a:lnTo>
                    <a:pt x="1" y="113"/>
                  </a:lnTo>
                  <a:lnTo>
                    <a:pt x="1" y="281"/>
                  </a:lnTo>
                  <a:lnTo>
                    <a:pt x="1" y="394"/>
                  </a:lnTo>
                  <a:lnTo>
                    <a:pt x="57" y="675"/>
                  </a:lnTo>
                  <a:lnTo>
                    <a:pt x="113" y="787"/>
                  </a:lnTo>
                  <a:lnTo>
                    <a:pt x="169" y="787"/>
                  </a:lnTo>
                  <a:lnTo>
                    <a:pt x="282" y="843"/>
                  </a:lnTo>
                  <a:lnTo>
                    <a:pt x="451" y="900"/>
                  </a:lnTo>
                  <a:lnTo>
                    <a:pt x="507" y="900"/>
                  </a:lnTo>
                  <a:lnTo>
                    <a:pt x="563" y="843"/>
                  </a:lnTo>
                  <a:lnTo>
                    <a:pt x="675" y="787"/>
                  </a:lnTo>
                  <a:lnTo>
                    <a:pt x="844" y="731"/>
                  </a:lnTo>
                  <a:lnTo>
                    <a:pt x="900" y="675"/>
                  </a:lnTo>
                  <a:lnTo>
                    <a:pt x="900" y="506"/>
                  </a:lnTo>
                  <a:lnTo>
                    <a:pt x="900" y="394"/>
                  </a:lnTo>
                  <a:lnTo>
                    <a:pt x="788" y="281"/>
                  </a:lnTo>
                  <a:lnTo>
                    <a:pt x="732" y="338"/>
                  </a:lnTo>
                  <a:lnTo>
                    <a:pt x="619" y="562"/>
                  </a:lnTo>
                  <a:lnTo>
                    <a:pt x="563" y="562"/>
                  </a:lnTo>
                  <a:lnTo>
                    <a:pt x="563" y="506"/>
                  </a:lnTo>
                  <a:lnTo>
                    <a:pt x="619" y="394"/>
                  </a:lnTo>
                  <a:lnTo>
                    <a:pt x="619" y="281"/>
                  </a:lnTo>
                  <a:lnTo>
                    <a:pt x="507" y="169"/>
                  </a:lnTo>
                  <a:lnTo>
                    <a:pt x="394" y="113"/>
                  </a:lnTo>
                  <a:lnTo>
                    <a:pt x="282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AB9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5" name="Google Shape;21795;p41"/>
            <p:cNvSpPr/>
            <p:nvPr/>
          </p:nvSpPr>
          <p:spPr>
            <a:xfrm>
              <a:off x="876050" y="999200"/>
              <a:ext cx="16875" cy="23900"/>
            </a:xfrm>
            <a:custGeom>
              <a:avLst/>
              <a:gdLst/>
              <a:ahLst/>
              <a:cxnLst/>
              <a:rect l="l" t="t" r="r" b="b"/>
              <a:pathLst>
                <a:path w="675" h="956" extrusionOk="0">
                  <a:moveTo>
                    <a:pt x="281" y="0"/>
                  </a:moveTo>
                  <a:lnTo>
                    <a:pt x="281" y="56"/>
                  </a:lnTo>
                  <a:lnTo>
                    <a:pt x="225" y="169"/>
                  </a:lnTo>
                  <a:lnTo>
                    <a:pt x="169" y="281"/>
                  </a:lnTo>
                  <a:lnTo>
                    <a:pt x="57" y="450"/>
                  </a:lnTo>
                  <a:lnTo>
                    <a:pt x="57" y="562"/>
                  </a:lnTo>
                  <a:lnTo>
                    <a:pt x="0" y="675"/>
                  </a:lnTo>
                  <a:lnTo>
                    <a:pt x="113" y="843"/>
                  </a:lnTo>
                  <a:lnTo>
                    <a:pt x="225" y="956"/>
                  </a:lnTo>
                  <a:lnTo>
                    <a:pt x="281" y="899"/>
                  </a:lnTo>
                  <a:lnTo>
                    <a:pt x="281" y="843"/>
                  </a:lnTo>
                  <a:lnTo>
                    <a:pt x="338" y="731"/>
                  </a:lnTo>
                  <a:lnTo>
                    <a:pt x="394" y="787"/>
                  </a:lnTo>
                  <a:lnTo>
                    <a:pt x="562" y="787"/>
                  </a:lnTo>
                  <a:lnTo>
                    <a:pt x="619" y="731"/>
                  </a:lnTo>
                  <a:lnTo>
                    <a:pt x="675" y="675"/>
                  </a:lnTo>
                  <a:lnTo>
                    <a:pt x="675" y="618"/>
                  </a:lnTo>
                  <a:lnTo>
                    <a:pt x="619" y="562"/>
                  </a:lnTo>
                  <a:lnTo>
                    <a:pt x="619" y="506"/>
                  </a:lnTo>
                  <a:lnTo>
                    <a:pt x="506" y="337"/>
                  </a:lnTo>
                  <a:lnTo>
                    <a:pt x="506" y="112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6A6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6" name="Google Shape;21796;p41"/>
            <p:cNvSpPr/>
            <p:nvPr/>
          </p:nvSpPr>
          <p:spPr>
            <a:xfrm>
              <a:off x="876050" y="1000600"/>
              <a:ext cx="8450" cy="9850"/>
            </a:xfrm>
            <a:custGeom>
              <a:avLst/>
              <a:gdLst/>
              <a:ahLst/>
              <a:cxnLst/>
              <a:rect l="l" t="t" r="r" b="b"/>
              <a:pathLst>
                <a:path w="338" h="394" extrusionOk="0">
                  <a:moveTo>
                    <a:pt x="169" y="0"/>
                  </a:moveTo>
                  <a:lnTo>
                    <a:pt x="113" y="169"/>
                  </a:lnTo>
                  <a:lnTo>
                    <a:pt x="0" y="337"/>
                  </a:lnTo>
                  <a:lnTo>
                    <a:pt x="57" y="394"/>
                  </a:lnTo>
                  <a:lnTo>
                    <a:pt x="281" y="113"/>
                  </a:lnTo>
                  <a:lnTo>
                    <a:pt x="338" y="5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867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7" name="Google Shape;21797;p41"/>
            <p:cNvSpPr/>
            <p:nvPr/>
          </p:nvSpPr>
          <p:spPr>
            <a:xfrm>
              <a:off x="863400" y="98655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7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8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8" name="Google Shape;21798;p41"/>
            <p:cNvSpPr/>
            <p:nvPr/>
          </p:nvSpPr>
          <p:spPr>
            <a:xfrm>
              <a:off x="864800" y="994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18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9" name="Google Shape;21799;p41"/>
            <p:cNvSpPr/>
            <p:nvPr/>
          </p:nvSpPr>
          <p:spPr>
            <a:xfrm>
              <a:off x="885875" y="958450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" y="0"/>
                  </a:moveTo>
                  <a:lnTo>
                    <a:pt x="1" y="0"/>
                  </a:lnTo>
                  <a:lnTo>
                    <a:pt x="113" y="112"/>
                  </a:lnTo>
                  <a:lnTo>
                    <a:pt x="113" y="11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B7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0" name="Google Shape;21800;p41"/>
            <p:cNvSpPr/>
            <p:nvPr/>
          </p:nvSpPr>
          <p:spPr>
            <a:xfrm>
              <a:off x="815625" y="976700"/>
              <a:ext cx="11275" cy="18300"/>
            </a:xfrm>
            <a:custGeom>
              <a:avLst/>
              <a:gdLst/>
              <a:ahLst/>
              <a:cxnLst/>
              <a:rect l="l" t="t" r="r" b="b"/>
              <a:pathLst>
                <a:path w="451" h="732" extrusionOk="0">
                  <a:moveTo>
                    <a:pt x="57" y="1"/>
                  </a:moveTo>
                  <a:lnTo>
                    <a:pt x="1" y="57"/>
                  </a:lnTo>
                  <a:lnTo>
                    <a:pt x="1" y="169"/>
                  </a:lnTo>
                  <a:lnTo>
                    <a:pt x="57" y="282"/>
                  </a:lnTo>
                  <a:lnTo>
                    <a:pt x="113" y="675"/>
                  </a:lnTo>
                  <a:lnTo>
                    <a:pt x="225" y="731"/>
                  </a:lnTo>
                  <a:lnTo>
                    <a:pt x="338" y="731"/>
                  </a:lnTo>
                  <a:lnTo>
                    <a:pt x="450" y="619"/>
                  </a:lnTo>
                  <a:lnTo>
                    <a:pt x="450" y="563"/>
                  </a:lnTo>
                  <a:lnTo>
                    <a:pt x="450" y="394"/>
                  </a:lnTo>
                  <a:lnTo>
                    <a:pt x="394" y="282"/>
                  </a:lnTo>
                  <a:lnTo>
                    <a:pt x="338" y="113"/>
                  </a:lnTo>
                  <a:lnTo>
                    <a:pt x="282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655D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1" name="Google Shape;21801;p41"/>
            <p:cNvSpPr/>
            <p:nvPr/>
          </p:nvSpPr>
          <p:spPr>
            <a:xfrm>
              <a:off x="811400" y="968275"/>
              <a:ext cx="11275" cy="15475"/>
            </a:xfrm>
            <a:custGeom>
              <a:avLst/>
              <a:gdLst/>
              <a:ahLst/>
              <a:cxnLst/>
              <a:rect l="l" t="t" r="r" b="b"/>
              <a:pathLst>
                <a:path w="451" h="619" extrusionOk="0">
                  <a:moveTo>
                    <a:pt x="226" y="1"/>
                  </a:moveTo>
                  <a:lnTo>
                    <a:pt x="113" y="57"/>
                  </a:lnTo>
                  <a:lnTo>
                    <a:pt x="1" y="338"/>
                  </a:lnTo>
                  <a:lnTo>
                    <a:pt x="1" y="450"/>
                  </a:lnTo>
                  <a:lnTo>
                    <a:pt x="1" y="506"/>
                  </a:lnTo>
                  <a:lnTo>
                    <a:pt x="113" y="563"/>
                  </a:lnTo>
                  <a:lnTo>
                    <a:pt x="226" y="619"/>
                  </a:lnTo>
                  <a:lnTo>
                    <a:pt x="226" y="506"/>
                  </a:lnTo>
                  <a:lnTo>
                    <a:pt x="226" y="450"/>
                  </a:lnTo>
                  <a:lnTo>
                    <a:pt x="394" y="394"/>
                  </a:lnTo>
                  <a:lnTo>
                    <a:pt x="451" y="282"/>
                  </a:lnTo>
                  <a:lnTo>
                    <a:pt x="394" y="225"/>
                  </a:lnTo>
                  <a:lnTo>
                    <a:pt x="394" y="169"/>
                  </a:lnTo>
                  <a:lnTo>
                    <a:pt x="282" y="57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625E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2" name="Google Shape;21802;p41"/>
            <p:cNvSpPr/>
            <p:nvPr/>
          </p:nvSpPr>
          <p:spPr>
            <a:xfrm>
              <a:off x="825475" y="971075"/>
              <a:ext cx="9850" cy="25325"/>
            </a:xfrm>
            <a:custGeom>
              <a:avLst/>
              <a:gdLst/>
              <a:ahLst/>
              <a:cxnLst/>
              <a:rect l="l" t="t" r="r" b="b"/>
              <a:pathLst>
                <a:path w="394" h="1013" extrusionOk="0">
                  <a:moveTo>
                    <a:pt x="393" y="1"/>
                  </a:moveTo>
                  <a:lnTo>
                    <a:pt x="281" y="57"/>
                  </a:lnTo>
                  <a:lnTo>
                    <a:pt x="281" y="170"/>
                  </a:lnTo>
                  <a:lnTo>
                    <a:pt x="112" y="619"/>
                  </a:lnTo>
                  <a:lnTo>
                    <a:pt x="56" y="788"/>
                  </a:lnTo>
                  <a:lnTo>
                    <a:pt x="56" y="844"/>
                  </a:lnTo>
                  <a:lnTo>
                    <a:pt x="0" y="956"/>
                  </a:lnTo>
                  <a:lnTo>
                    <a:pt x="56" y="1013"/>
                  </a:lnTo>
                  <a:lnTo>
                    <a:pt x="112" y="1013"/>
                  </a:lnTo>
                  <a:lnTo>
                    <a:pt x="281" y="844"/>
                  </a:lnTo>
                  <a:lnTo>
                    <a:pt x="337" y="675"/>
                  </a:lnTo>
                  <a:lnTo>
                    <a:pt x="393" y="226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D3D2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3" name="Google Shape;21803;p41"/>
            <p:cNvSpPr/>
            <p:nvPr/>
          </p:nvSpPr>
          <p:spPr>
            <a:xfrm>
              <a:off x="801575" y="941575"/>
              <a:ext cx="11275" cy="19700"/>
            </a:xfrm>
            <a:custGeom>
              <a:avLst/>
              <a:gdLst/>
              <a:ahLst/>
              <a:cxnLst/>
              <a:rect l="l" t="t" r="r" b="b"/>
              <a:pathLst>
                <a:path w="451" h="788" extrusionOk="0">
                  <a:moveTo>
                    <a:pt x="1" y="1"/>
                  </a:moveTo>
                  <a:lnTo>
                    <a:pt x="1" y="169"/>
                  </a:lnTo>
                  <a:lnTo>
                    <a:pt x="57" y="394"/>
                  </a:lnTo>
                  <a:lnTo>
                    <a:pt x="113" y="506"/>
                  </a:lnTo>
                  <a:lnTo>
                    <a:pt x="225" y="619"/>
                  </a:lnTo>
                  <a:lnTo>
                    <a:pt x="450" y="787"/>
                  </a:lnTo>
                  <a:lnTo>
                    <a:pt x="450" y="563"/>
                  </a:lnTo>
                  <a:lnTo>
                    <a:pt x="225" y="506"/>
                  </a:lnTo>
                  <a:lnTo>
                    <a:pt x="169" y="450"/>
                  </a:lnTo>
                  <a:lnTo>
                    <a:pt x="169" y="338"/>
                  </a:lnTo>
                  <a:lnTo>
                    <a:pt x="113" y="169"/>
                  </a:lnTo>
                  <a:lnTo>
                    <a:pt x="113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A95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4" name="Google Shape;21804;p41"/>
            <p:cNvSpPr/>
            <p:nvPr/>
          </p:nvSpPr>
          <p:spPr>
            <a:xfrm>
              <a:off x="812825" y="958450"/>
              <a:ext cx="8450" cy="14075"/>
            </a:xfrm>
            <a:custGeom>
              <a:avLst/>
              <a:gdLst/>
              <a:ahLst/>
              <a:cxnLst/>
              <a:rect l="l" t="t" r="r" b="b"/>
              <a:pathLst>
                <a:path w="338" h="563" extrusionOk="0">
                  <a:moveTo>
                    <a:pt x="113" y="0"/>
                  </a:moveTo>
                  <a:lnTo>
                    <a:pt x="56" y="56"/>
                  </a:lnTo>
                  <a:lnTo>
                    <a:pt x="0" y="112"/>
                  </a:lnTo>
                  <a:lnTo>
                    <a:pt x="0" y="281"/>
                  </a:lnTo>
                  <a:lnTo>
                    <a:pt x="56" y="450"/>
                  </a:lnTo>
                  <a:lnTo>
                    <a:pt x="225" y="506"/>
                  </a:lnTo>
                  <a:lnTo>
                    <a:pt x="337" y="562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A95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5" name="Google Shape;21805;p41"/>
            <p:cNvSpPr/>
            <p:nvPr/>
          </p:nvSpPr>
          <p:spPr>
            <a:xfrm>
              <a:off x="822650" y="979525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57" y="0"/>
                  </a:moveTo>
                  <a:lnTo>
                    <a:pt x="1" y="169"/>
                  </a:lnTo>
                  <a:lnTo>
                    <a:pt x="57" y="281"/>
                  </a:lnTo>
                  <a:lnTo>
                    <a:pt x="169" y="281"/>
                  </a:lnTo>
                  <a:lnTo>
                    <a:pt x="169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E7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6" name="Google Shape;21806;p41"/>
            <p:cNvSpPr/>
            <p:nvPr/>
          </p:nvSpPr>
          <p:spPr>
            <a:xfrm>
              <a:off x="821250" y="973900"/>
              <a:ext cx="2825" cy="5650"/>
            </a:xfrm>
            <a:custGeom>
              <a:avLst/>
              <a:gdLst/>
              <a:ahLst/>
              <a:cxnLst/>
              <a:rect l="l" t="t" r="r" b="b"/>
              <a:pathLst>
                <a:path w="113" h="226" extrusionOk="0">
                  <a:moveTo>
                    <a:pt x="0" y="0"/>
                  </a:moveTo>
                  <a:lnTo>
                    <a:pt x="0" y="169"/>
                  </a:lnTo>
                  <a:lnTo>
                    <a:pt x="113" y="225"/>
                  </a:lnTo>
                  <a:lnTo>
                    <a:pt x="11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7" name="Google Shape;21807;p41"/>
            <p:cNvSpPr/>
            <p:nvPr/>
          </p:nvSpPr>
          <p:spPr>
            <a:xfrm>
              <a:off x="798775" y="920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19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8" name="Google Shape;21808;p41"/>
            <p:cNvSpPr/>
            <p:nvPr/>
          </p:nvSpPr>
          <p:spPr>
            <a:xfrm>
              <a:off x="752400" y="1315350"/>
              <a:ext cx="99775" cy="64650"/>
            </a:xfrm>
            <a:custGeom>
              <a:avLst/>
              <a:gdLst/>
              <a:ahLst/>
              <a:cxnLst/>
              <a:rect l="l" t="t" r="r" b="b"/>
              <a:pathLst>
                <a:path w="3991" h="2586" extrusionOk="0">
                  <a:moveTo>
                    <a:pt x="1743" y="0"/>
                  </a:moveTo>
                  <a:lnTo>
                    <a:pt x="1630" y="57"/>
                  </a:lnTo>
                  <a:lnTo>
                    <a:pt x="1574" y="225"/>
                  </a:lnTo>
                  <a:lnTo>
                    <a:pt x="1518" y="338"/>
                  </a:lnTo>
                  <a:lnTo>
                    <a:pt x="1405" y="562"/>
                  </a:lnTo>
                  <a:lnTo>
                    <a:pt x="1405" y="787"/>
                  </a:lnTo>
                  <a:lnTo>
                    <a:pt x="1405" y="900"/>
                  </a:lnTo>
                  <a:lnTo>
                    <a:pt x="1405" y="1012"/>
                  </a:lnTo>
                  <a:lnTo>
                    <a:pt x="1349" y="1068"/>
                  </a:lnTo>
                  <a:lnTo>
                    <a:pt x="1293" y="1124"/>
                  </a:lnTo>
                  <a:lnTo>
                    <a:pt x="1181" y="1012"/>
                  </a:lnTo>
                  <a:lnTo>
                    <a:pt x="1181" y="956"/>
                  </a:lnTo>
                  <a:lnTo>
                    <a:pt x="1181" y="900"/>
                  </a:lnTo>
                  <a:lnTo>
                    <a:pt x="1124" y="843"/>
                  </a:lnTo>
                  <a:lnTo>
                    <a:pt x="1068" y="787"/>
                  </a:lnTo>
                  <a:lnTo>
                    <a:pt x="1012" y="843"/>
                  </a:lnTo>
                  <a:lnTo>
                    <a:pt x="900" y="843"/>
                  </a:lnTo>
                  <a:lnTo>
                    <a:pt x="731" y="619"/>
                  </a:lnTo>
                  <a:lnTo>
                    <a:pt x="675" y="506"/>
                  </a:lnTo>
                  <a:lnTo>
                    <a:pt x="619" y="450"/>
                  </a:lnTo>
                  <a:lnTo>
                    <a:pt x="562" y="450"/>
                  </a:lnTo>
                  <a:lnTo>
                    <a:pt x="506" y="562"/>
                  </a:lnTo>
                  <a:lnTo>
                    <a:pt x="394" y="619"/>
                  </a:lnTo>
                  <a:lnTo>
                    <a:pt x="281" y="675"/>
                  </a:lnTo>
                  <a:lnTo>
                    <a:pt x="113" y="675"/>
                  </a:lnTo>
                  <a:lnTo>
                    <a:pt x="57" y="787"/>
                  </a:lnTo>
                  <a:lnTo>
                    <a:pt x="113" y="843"/>
                  </a:lnTo>
                  <a:lnTo>
                    <a:pt x="225" y="900"/>
                  </a:lnTo>
                  <a:lnTo>
                    <a:pt x="281" y="956"/>
                  </a:lnTo>
                  <a:lnTo>
                    <a:pt x="338" y="1012"/>
                  </a:lnTo>
                  <a:lnTo>
                    <a:pt x="338" y="1068"/>
                  </a:lnTo>
                  <a:lnTo>
                    <a:pt x="394" y="1124"/>
                  </a:lnTo>
                  <a:lnTo>
                    <a:pt x="450" y="1181"/>
                  </a:lnTo>
                  <a:lnTo>
                    <a:pt x="450" y="1237"/>
                  </a:lnTo>
                  <a:lnTo>
                    <a:pt x="450" y="1293"/>
                  </a:lnTo>
                  <a:lnTo>
                    <a:pt x="394" y="1349"/>
                  </a:lnTo>
                  <a:lnTo>
                    <a:pt x="394" y="1405"/>
                  </a:lnTo>
                  <a:lnTo>
                    <a:pt x="394" y="1462"/>
                  </a:lnTo>
                  <a:lnTo>
                    <a:pt x="338" y="1630"/>
                  </a:lnTo>
                  <a:lnTo>
                    <a:pt x="225" y="1686"/>
                  </a:lnTo>
                  <a:lnTo>
                    <a:pt x="0" y="1855"/>
                  </a:lnTo>
                  <a:lnTo>
                    <a:pt x="0" y="1911"/>
                  </a:lnTo>
                  <a:lnTo>
                    <a:pt x="57" y="1968"/>
                  </a:lnTo>
                  <a:lnTo>
                    <a:pt x="281" y="1968"/>
                  </a:lnTo>
                  <a:lnTo>
                    <a:pt x="394" y="2024"/>
                  </a:lnTo>
                  <a:lnTo>
                    <a:pt x="506" y="2024"/>
                  </a:lnTo>
                  <a:lnTo>
                    <a:pt x="506" y="2080"/>
                  </a:lnTo>
                  <a:lnTo>
                    <a:pt x="394" y="2024"/>
                  </a:lnTo>
                  <a:lnTo>
                    <a:pt x="281" y="2024"/>
                  </a:lnTo>
                  <a:lnTo>
                    <a:pt x="169" y="2136"/>
                  </a:lnTo>
                  <a:lnTo>
                    <a:pt x="169" y="2192"/>
                  </a:lnTo>
                  <a:lnTo>
                    <a:pt x="281" y="2417"/>
                  </a:lnTo>
                  <a:lnTo>
                    <a:pt x="506" y="2586"/>
                  </a:lnTo>
                  <a:lnTo>
                    <a:pt x="562" y="2586"/>
                  </a:lnTo>
                  <a:lnTo>
                    <a:pt x="675" y="2530"/>
                  </a:lnTo>
                  <a:lnTo>
                    <a:pt x="731" y="2473"/>
                  </a:lnTo>
                  <a:lnTo>
                    <a:pt x="787" y="2361"/>
                  </a:lnTo>
                  <a:lnTo>
                    <a:pt x="956" y="2192"/>
                  </a:lnTo>
                  <a:lnTo>
                    <a:pt x="1068" y="2024"/>
                  </a:lnTo>
                  <a:lnTo>
                    <a:pt x="1181" y="1855"/>
                  </a:lnTo>
                  <a:lnTo>
                    <a:pt x="1237" y="1630"/>
                  </a:lnTo>
                  <a:lnTo>
                    <a:pt x="1293" y="1743"/>
                  </a:lnTo>
                  <a:lnTo>
                    <a:pt x="1349" y="1855"/>
                  </a:lnTo>
                  <a:lnTo>
                    <a:pt x="1574" y="1968"/>
                  </a:lnTo>
                  <a:lnTo>
                    <a:pt x="1799" y="2024"/>
                  </a:lnTo>
                  <a:lnTo>
                    <a:pt x="1968" y="2024"/>
                  </a:lnTo>
                  <a:lnTo>
                    <a:pt x="2192" y="1911"/>
                  </a:lnTo>
                  <a:lnTo>
                    <a:pt x="2473" y="1911"/>
                  </a:lnTo>
                  <a:lnTo>
                    <a:pt x="2586" y="1855"/>
                  </a:lnTo>
                  <a:lnTo>
                    <a:pt x="2754" y="1911"/>
                  </a:lnTo>
                  <a:lnTo>
                    <a:pt x="2811" y="1968"/>
                  </a:lnTo>
                  <a:lnTo>
                    <a:pt x="3429" y="2192"/>
                  </a:lnTo>
                  <a:lnTo>
                    <a:pt x="3710" y="2192"/>
                  </a:lnTo>
                  <a:lnTo>
                    <a:pt x="3822" y="2136"/>
                  </a:lnTo>
                  <a:lnTo>
                    <a:pt x="3991" y="2024"/>
                  </a:lnTo>
                  <a:lnTo>
                    <a:pt x="3991" y="1911"/>
                  </a:lnTo>
                  <a:lnTo>
                    <a:pt x="3766" y="1911"/>
                  </a:lnTo>
                  <a:lnTo>
                    <a:pt x="3766" y="1855"/>
                  </a:lnTo>
                  <a:lnTo>
                    <a:pt x="3766" y="1799"/>
                  </a:lnTo>
                  <a:lnTo>
                    <a:pt x="3935" y="1799"/>
                  </a:lnTo>
                  <a:lnTo>
                    <a:pt x="3935" y="1743"/>
                  </a:lnTo>
                  <a:lnTo>
                    <a:pt x="3822" y="1405"/>
                  </a:lnTo>
                  <a:lnTo>
                    <a:pt x="3822" y="1237"/>
                  </a:lnTo>
                  <a:lnTo>
                    <a:pt x="3822" y="1124"/>
                  </a:lnTo>
                  <a:lnTo>
                    <a:pt x="3822" y="1068"/>
                  </a:lnTo>
                  <a:lnTo>
                    <a:pt x="3710" y="1124"/>
                  </a:lnTo>
                  <a:lnTo>
                    <a:pt x="3654" y="1181"/>
                  </a:lnTo>
                  <a:lnTo>
                    <a:pt x="3597" y="1124"/>
                  </a:lnTo>
                  <a:lnTo>
                    <a:pt x="3429" y="1012"/>
                  </a:lnTo>
                  <a:lnTo>
                    <a:pt x="3429" y="956"/>
                  </a:lnTo>
                  <a:lnTo>
                    <a:pt x="3373" y="843"/>
                  </a:lnTo>
                  <a:lnTo>
                    <a:pt x="3373" y="787"/>
                  </a:lnTo>
                  <a:lnTo>
                    <a:pt x="3316" y="675"/>
                  </a:lnTo>
                  <a:lnTo>
                    <a:pt x="3204" y="787"/>
                  </a:lnTo>
                  <a:lnTo>
                    <a:pt x="3148" y="675"/>
                  </a:lnTo>
                  <a:lnTo>
                    <a:pt x="3092" y="619"/>
                  </a:lnTo>
                  <a:lnTo>
                    <a:pt x="3035" y="619"/>
                  </a:lnTo>
                  <a:lnTo>
                    <a:pt x="2979" y="675"/>
                  </a:lnTo>
                  <a:lnTo>
                    <a:pt x="2923" y="787"/>
                  </a:lnTo>
                  <a:lnTo>
                    <a:pt x="2867" y="843"/>
                  </a:lnTo>
                  <a:lnTo>
                    <a:pt x="2811" y="956"/>
                  </a:lnTo>
                  <a:lnTo>
                    <a:pt x="2754" y="1068"/>
                  </a:lnTo>
                  <a:lnTo>
                    <a:pt x="2698" y="1181"/>
                  </a:lnTo>
                  <a:lnTo>
                    <a:pt x="2586" y="1237"/>
                  </a:lnTo>
                  <a:lnTo>
                    <a:pt x="2530" y="1237"/>
                  </a:lnTo>
                  <a:lnTo>
                    <a:pt x="2530" y="1181"/>
                  </a:lnTo>
                  <a:lnTo>
                    <a:pt x="2473" y="1068"/>
                  </a:lnTo>
                  <a:lnTo>
                    <a:pt x="2361" y="956"/>
                  </a:lnTo>
                  <a:lnTo>
                    <a:pt x="2249" y="956"/>
                  </a:lnTo>
                  <a:lnTo>
                    <a:pt x="2080" y="1012"/>
                  </a:lnTo>
                  <a:lnTo>
                    <a:pt x="2024" y="1012"/>
                  </a:lnTo>
                  <a:lnTo>
                    <a:pt x="2024" y="956"/>
                  </a:lnTo>
                  <a:lnTo>
                    <a:pt x="1968" y="900"/>
                  </a:lnTo>
                  <a:lnTo>
                    <a:pt x="1911" y="843"/>
                  </a:lnTo>
                  <a:lnTo>
                    <a:pt x="1855" y="843"/>
                  </a:lnTo>
                  <a:lnTo>
                    <a:pt x="1968" y="787"/>
                  </a:lnTo>
                  <a:lnTo>
                    <a:pt x="2080" y="731"/>
                  </a:lnTo>
                  <a:lnTo>
                    <a:pt x="2080" y="619"/>
                  </a:lnTo>
                  <a:lnTo>
                    <a:pt x="2080" y="450"/>
                  </a:lnTo>
                  <a:lnTo>
                    <a:pt x="2080" y="394"/>
                  </a:lnTo>
                  <a:lnTo>
                    <a:pt x="2136" y="338"/>
                  </a:lnTo>
                  <a:lnTo>
                    <a:pt x="2136" y="225"/>
                  </a:lnTo>
                  <a:lnTo>
                    <a:pt x="2080" y="169"/>
                  </a:lnTo>
                  <a:lnTo>
                    <a:pt x="1968" y="113"/>
                  </a:lnTo>
                  <a:lnTo>
                    <a:pt x="1799" y="0"/>
                  </a:lnTo>
                  <a:close/>
                </a:path>
              </a:pathLst>
            </a:custGeom>
            <a:solidFill>
              <a:srgbClr val="A39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9" name="Google Shape;21809;p41"/>
            <p:cNvSpPr/>
            <p:nvPr/>
          </p:nvSpPr>
          <p:spPr>
            <a:xfrm>
              <a:off x="793150" y="1322375"/>
              <a:ext cx="30925" cy="25325"/>
            </a:xfrm>
            <a:custGeom>
              <a:avLst/>
              <a:gdLst/>
              <a:ahLst/>
              <a:cxnLst/>
              <a:rect l="l" t="t" r="r" b="b"/>
              <a:pathLst>
                <a:path w="1237" h="1013" extrusionOk="0">
                  <a:moveTo>
                    <a:pt x="1012" y="0"/>
                  </a:moveTo>
                  <a:lnTo>
                    <a:pt x="900" y="57"/>
                  </a:lnTo>
                  <a:lnTo>
                    <a:pt x="787" y="169"/>
                  </a:lnTo>
                  <a:lnTo>
                    <a:pt x="787" y="225"/>
                  </a:lnTo>
                  <a:lnTo>
                    <a:pt x="619" y="225"/>
                  </a:lnTo>
                  <a:lnTo>
                    <a:pt x="562" y="169"/>
                  </a:lnTo>
                  <a:lnTo>
                    <a:pt x="506" y="57"/>
                  </a:lnTo>
                  <a:lnTo>
                    <a:pt x="394" y="113"/>
                  </a:lnTo>
                  <a:lnTo>
                    <a:pt x="338" y="225"/>
                  </a:lnTo>
                  <a:lnTo>
                    <a:pt x="394" y="338"/>
                  </a:lnTo>
                  <a:lnTo>
                    <a:pt x="394" y="394"/>
                  </a:lnTo>
                  <a:lnTo>
                    <a:pt x="394" y="450"/>
                  </a:lnTo>
                  <a:lnTo>
                    <a:pt x="0" y="450"/>
                  </a:lnTo>
                  <a:lnTo>
                    <a:pt x="0" y="506"/>
                  </a:lnTo>
                  <a:lnTo>
                    <a:pt x="0" y="619"/>
                  </a:lnTo>
                  <a:lnTo>
                    <a:pt x="56" y="619"/>
                  </a:lnTo>
                  <a:lnTo>
                    <a:pt x="281" y="675"/>
                  </a:lnTo>
                  <a:lnTo>
                    <a:pt x="338" y="675"/>
                  </a:lnTo>
                  <a:lnTo>
                    <a:pt x="394" y="731"/>
                  </a:lnTo>
                  <a:lnTo>
                    <a:pt x="506" y="787"/>
                  </a:lnTo>
                  <a:lnTo>
                    <a:pt x="619" y="731"/>
                  </a:lnTo>
                  <a:lnTo>
                    <a:pt x="731" y="843"/>
                  </a:lnTo>
                  <a:lnTo>
                    <a:pt x="900" y="1012"/>
                  </a:lnTo>
                  <a:lnTo>
                    <a:pt x="1012" y="1012"/>
                  </a:lnTo>
                  <a:lnTo>
                    <a:pt x="1181" y="956"/>
                  </a:lnTo>
                  <a:lnTo>
                    <a:pt x="1237" y="956"/>
                  </a:lnTo>
                  <a:lnTo>
                    <a:pt x="1237" y="843"/>
                  </a:lnTo>
                  <a:lnTo>
                    <a:pt x="1237" y="675"/>
                  </a:lnTo>
                  <a:lnTo>
                    <a:pt x="1237" y="562"/>
                  </a:lnTo>
                  <a:lnTo>
                    <a:pt x="1124" y="169"/>
                  </a:lnTo>
                  <a:lnTo>
                    <a:pt x="1068" y="57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0" name="Google Shape;21810;p41"/>
            <p:cNvSpPr/>
            <p:nvPr/>
          </p:nvSpPr>
          <p:spPr>
            <a:xfrm>
              <a:off x="800175" y="1309725"/>
              <a:ext cx="9850" cy="14075"/>
            </a:xfrm>
            <a:custGeom>
              <a:avLst/>
              <a:gdLst/>
              <a:ahLst/>
              <a:cxnLst/>
              <a:rect l="l" t="t" r="r" b="b"/>
              <a:pathLst>
                <a:path w="394" h="563" extrusionOk="0">
                  <a:moveTo>
                    <a:pt x="57" y="0"/>
                  </a:moveTo>
                  <a:lnTo>
                    <a:pt x="0" y="57"/>
                  </a:lnTo>
                  <a:lnTo>
                    <a:pt x="57" y="113"/>
                  </a:lnTo>
                  <a:lnTo>
                    <a:pt x="0" y="225"/>
                  </a:lnTo>
                  <a:lnTo>
                    <a:pt x="0" y="282"/>
                  </a:lnTo>
                  <a:lnTo>
                    <a:pt x="0" y="338"/>
                  </a:lnTo>
                  <a:lnTo>
                    <a:pt x="57" y="450"/>
                  </a:lnTo>
                  <a:lnTo>
                    <a:pt x="113" y="450"/>
                  </a:lnTo>
                  <a:lnTo>
                    <a:pt x="169" y="506"/>
                  </a:lnTo>
                  <a:lnTo>
                    <a:pt x="225" y="563"/>
                  </a:lnTo>
                  <a:lnTo>
                    <a:pt x="338" y="450"/>
                  </a:lnTo>
                  <a:lnTo>
                    <a:pt x="394" y="450"/>
                  </a:lnTo>
                  <a:lnTo>
                    <a:pt x="394" y="394"/>
                  </a:lnTo>
                  <a:lnTo>
                    <a:pt x="338" y="169"/>
                  </a:lnTo>
                  <a:lnTo>
                    <a:pt x="338" y="57"/>
                  </a:lnTo>
                  <a:lnTo>
                    <a:pt x="281" y="0"/>
                  </a:lnTo>
                  <a:lnTo>
                    <a:pt x="169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1" name="Google Shape;21811;p41"/>
            <p:cNvSpPr/>
            <p:nvPr/>
          </p:nvSpPr>
          <p:spPr>
            <a:xfrm>
              <a:off x="833900" y="1313950"/>
              <a:ext cx="5650" cy="8450"/>
            </a:xfrm>
            <a:custGeom>
              <a:avLst/>
              <a:gdLst/>
              <a:ahLst/>
              <a:cxnLst/>
              <a:rect l="l" t="t" r="r" b="b"/>
              <a:pathLst>
                <a:path w="226" h="338" extrusionOk="0">
                  <a:moveTo>
                    <a:pt x="0" y="0"/>
                  </a:moveTo>
                  <a:lnTo>
                    <a:pt x="0" y="56"/>
                  </a:lnTo>
                  <a:lnTo>
                    <a:pt x="113" y="113"/>
                  </a:lnTo>
                  <a:lnTo>
                    <a:pt x="113" y="225"/>
                  </a:lnTo>
                  <a:lnTo>
                    <a:pt x="169" y="281"/>
                  </a:lnTo>
                  <a:lnTo>
                    <a:pt x="225" y="337"/>
                  </a:lnTo>
                  <a:lnTo>
                    <a:pt x="225" y="281"/>
                  </a:lnTo>
                  <a:lnTo>
                    <a:pt x="225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691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2" name="Google Shape;21812;p41"/>
            <p:cNvSpPr/>
            <p:nvPr/>
          </p:nvSpPr>
          <p:spPr>
            <a:xfrm>
              <a:off x="822650" y="13013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1" y="0"/>
                  </a:moveTo>
                  <a:lnTo>
                    <a:pt x="1" y="56"/>
                  </a:lnTo>
                  <a:lnTo>
                    <a:pt x="57" y="113"/>
                  </a:lnTo>
                  <a:lnTo>
                    <a:pt x="57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3" name="Google Shape;21813;p41"/>
            <p:cNvSpPr/>
            <p:nvPr/>
          </p:nvSpPr>
          <p:spPr>
            <a:xfrm>
              <a:off x="822650" y="12999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0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4" name="Google Shape;21814;p41"/>
            <p:cNvSpPr/>
            <p:nvPr/>
          </p:nvSpPr>
          <p:spPr>
            <a:xfrm>
              <a:off x="866200" y="133080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28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5" name="Google Shape;21815;p41"/>
            <p:cNvSpPr/>
            <p:nvPr/>
          </p:nvSpPr>
          <p:spPr>
            <a:xfrm>
              <a:off x="759425" y="91347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F7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6" name="Google Shape;21816;p41"/>
            <p:cNvSpPr/>
            <p:nvPr/>
          </p:nvSpPr>
          <p:spPr>
            <a:xfrm>
              <a:off x="762225" y="91347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7F7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7" name="Google Shape;21817;p41"/>
            <p:cNvSpPr/>
            <p:nvPr/>
          </p:nvSpPr>
          <p:spPr>
            <a:xfrm>
              <a:off x="693375" y="1101775"/>
              <a:ext cx="49200" cy="59025"/>
            </a:xfrm>
            <a:custGeom>
              <a:avLst/>
              <a:gdLst/>
              <a:ahLst/>
              <a:cxnLst/>
              <a:rect l="l" t="t" r="r" b="b"/>
              <a:pathLst>
                <a:path w="1968" h="2361" extrusionOk="0">
                  <a:moveTo>
                    <a:pt x="1069" y="0"/>
                  </a:moveTo>
                  <a:lnTo>
                    <a:pt x="956" y="56"/>
                  </a:lnTo>
                  <a:lnTo>
                    <a:pt x="956" y="169"/>
                  </a:lnTo>
                  <a:lnTo>
                    <a:pt x="900" y="281"/>
                  </a:lnTo>
                  <a:lnTo>
                    <a:pt x="900" y="393"/>
                  </a:lnTo>
                  <a:lnTo>
                    <a:pt x="731" y="506"/>
                  </a:lnTo>
                  <a:lnTo>
                    <a:pt x="675" y="675"/>
                  </a:lnTo>
                  <a:lnTo>
                    <a:pt x="563" y="787"/>
                  </a:lnTo>
                  <a:lnTo>
                    <a:pt x="338" y="1012"/>
                  </a:lnTo>
                  <a:lnTo>
                    <a:pt x="225" y="1124"/>
                  </a:lnTo>
                  <a:lnTo>
                    <a:pt x="225" y="1293"/>
                  </a:lnTo>
                  <a:lnTo>
                    <a:pt x="169" y="1349"/>
                  </a:lnTo>
                  <a:lnTo>
                    <a:pt x="113" y="1405"/>
                  </a:lnTo>
                  <a:lnTo>
                    <a:pt x="57" y="1461"/>
                  </a:lnTo>
                  <a:lnTo>
                    <a:pt x="1" y="1574"/>
                  </a:lnTo>
                  <a:lnTo>
                    <a:pt x="169" y="1799"/>
                  </a:lnTo>
                  <a:lnTo>
                    <a:pt x="225" y="1742"/>
                  </a:lnTo>
                  <a:lnTo>
                    <a:pt x="282" y="1686"/>
                  </a:lnTo>
                  <a:lnTo>
                    <a:pt x="282" y="1574"/>
                  </a:lnTo>
                  <a:lnTo>
                    <a:pt x="338" y="1518"/>
                  </a:lnTo>
                  <a:lnTo>
                    <a:pt x="394" y="1461"/>
                  </a:lnTo>
                  <a:lnTo>
                    <a:pt x="507" y="1461"/>
                  </a:lnTo>
                  <a:lnTo>
                    <a:pt x="507" y="1574"/>
                  </a:lnTo>
                  <a:lnTo>
                    <a:pt x="507" y="1630"/>
                  </a:lnTo>
                  <a:lnTo>
                    <a:pt x="450" y="1742"/>
                  </a:lnTo>
                  <a:lnTo>
                    <a:pt x="394" y="1799"/>
                  </a:lnTo>
                  <a:lnTo>
                    <a:pt x="450" y="1967"/>
                  </a:lnTo>
                  <a:lnTo>
                    <a:pt x="450" y="2023"/>
                  </a:lnTo>
                  <a:lnTo>
                    <a:pt x="450" y="2136"/>
                  </a:lnTo>
                  <a:lnTo>
                    <a:pt x="507" y="2136"/>
                  </a:lnTo>
                  <a:lnTo>
                    <a:pt x="731" y="2192"/>
                  </a:lnTo>
                  <a:lnTo>
                    <a:pt x="788" y="2136"/>
                  </a:lnTo>
                  <a:lnTo>
                    <a:pt x="956" y="2192"/>
                  </a:lnTo>
                  <a:lnTo>
                    <a:pt x="1012" y="2136"/>
                  </a:lnTo>
                  <a:lnTo>
                    <a:pt x="1125" y="2136"/>
                  </a:lnTo>
                  <a:lnTo>
                    <a:pt x="1181" y="2192"/>
                  </a:lnTo>
                  <a:lnTo>
                    <a:pt x="1125" y="2304"/>
                  </a:lnTo>
                  <a:lnTo>
                    <a:pt x="1181" y="2361"/>
                  </a:lnTo>
                  <a:lnTo>
                    <a:pt x="1350" y="2248"/>
                  </a:lnTo>
                  <a:lnTo>
                    <a:pt x="1518" y="2136"/>
                  </a:lnTo>
                  <a:lnTo>
                    <a:pt x="1687" y="1799"/>
                  </a:lnTo>
                  <a:lnTo>
                    <a:pt x="1743" y="1686"/>
                  </a:lnTo>
                  <a:lnTo>
                    <a:pt x="1799" y="1630"/>
                  </a:lnTo>
                  <a:lnTo>
                    <a:pt x="1912" y="1630"/>
                  </a:lnTo>
                  <a:lnTo>
                    <a:pt x="1968" y="1518"/>
                  </a:lnTo>
                  <a:lnTo>
                    <a:pt x="1968" y="1349"/>
                  </a:lnTo>
                  <a:lnTo>
                    <a:pt x="1912" y="1180"/>
                  </a:lnTo>
                  <a:lnTo>
                    <a:pt x="1743" y="899"/>
                  </a:lnTo>
                  <a:lnTo>
                    <a:pt x="1574" y="675"/>
                  </a:lnTo>
                  <a:lnTo>
                    <a:pt x="1406" y="450"/>
                  </a:lnTo>
                  <a:lnTo>
                    <a:pt x="1350" y="281"/>
                  </a:lnTo>
                  <a:lnTo>
                    <a:pt x="1293" y="169"/>
                  </a:lnTo>
                  <a:lnTo>
                    <a:pt x="1237" y="56"/>
                  </a:lnTo>
                  <a:lnTo>
                    <a:pt x="1069" y="0"/>
                  </a:lnTo>
                  <a:close/>
                </a:path>
              </a:pathLst>
            </a:custGeom>
            <a:solidFill>
              <a:srgbClr val="A39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8" name="Google Shape;21818;p41"/>
            <p:cNvSpPr/>
            <p:nvPr/>
          </p:nvSpPr>
          <p:spPr>
            <a:xfrm>
              <a:off x="701800" y="1089125"/>
              <a:ext cx="80125" cy="46375"/>
            </a:xfrm>
            <a:custGeom>
              <a:avLst/>
              <a:gdLst/>
              <a:ahLst/>
              <a:cxnLst/>
              <a:rect l="l" t="t" r="r" b="b"/>
              <a:pathLst>
                <a:path w="3205" h="1855" extrusionOk="0">
                  <a:moveTo>
                    <a:pt x="394" y="0"/>
                  </a:moveTo>
                  <a:lnTo>
                    <a:pt x="338" y="56"/>
                  </a:lnTo>
                  <a:lnTo>
                    <a:pt x="226" y="169"/>
                  </a:lnTo>
                  <a:lnTo>
                    <a:pt x="170" y="225"/>
                  </a:lnTo>
                  <a:lnTo>
                    <a:pt x="1" y="225"/>
                  </a:lnTo>
                  <a:lnTo>
                    <a:pt x="57" y="843"/>
                  </a:lnTo>
                  <a:lnTo>
                    <a:pt x="113" y="956"/>
                  </a:lnTo>
                  <a:lnTo>
                    <a:pt x="226" y="1012"/>
                  </a:lnTo>
                  <a:lnTo>
                    <a:pt x="226" y="1068"/>
                  </a:lnTo>
                  <a:lnTo>
                    <a:pt x="282" y="1012"/>
                  </a:lnTo>
                  <a:lnTo>
                    <a:pt x="394" y="1012"/>
                  </a:lnTo>
                  <a:lnTo>
                    <a:pt x="563" y="1068"/>
                  </a:lnTo>
                  <a:lnTo>
                    <a:pt x="732" y="1012"/>
                  </a:lnTo>
                  <a:lnTo>
                    <a:pt x="675" y="843"/>
                  </a:lnTo>
                  <a:lnTo>
                    <a:pt x="675" y="618"/>
                  </a:lnTo>
                  <a:lnTo>
                    <a:pt x="844" y="618"/>
                  </a:lnTo>
                  <a:lnTo>
                    <a:pt x="900" y="787"/>
                  </a:lnTo>
                  <a:lnTo>
                    <a:pt x="900" y="899"/>
                  </a:lnTo>
                  <a:lnTo>
                    <a:pt x="900" y="1012"/>
                  </a:lnTo>
                  <a:lnTo>
                    <a:pt x="900" y="1068"/>
                  </a:lnTo>
                  <a:lnTo>
                    <a:pt x="956" y="1124"/>
                  </a:lnTo>
                  <a:lnTo>
                    <a:pt x="1125" y="1124"/>
                  </a:lnTo>
                  <a:lnTo>
                    <a:pt x="1125" y="1181"/>
                  </a:lnTo>
                  <a:lnTo>
                    <a:pt x="1125" y="1293"/>
                  </a:lnTo>
                  <a:lnTo>
                    <a:pt x="1237" y="1349"/>
                  </a:lnTo>
                  <a:lnTo>
                    <a:pt x="1350" y="1349"/>
                  </a:lnTo>
                  <a:lnTo>
                    <a:pt x="1350" y="1462"/>
                  </a:lnTo>
                  <a:lnTo>
                    <a:pt x="1350" y="1574"/>
                  </a:lnTo>
                  <a:lnTo>
                    <a:pt x="1406" y="1630"/>
                  </a:lnTo>
                  <a:lnTo>
                    <a:pt x="1575" y="1743"/>
                  </a:lnTo>
                  <a:lnTo>
                    <a:pt x="1687" y="1855"/>
                  </a:lnTo>
                  <a:lnTo>
                    <a:pt x="1799" y="1855"/>
                  </a:lnTo>
                  <a:lnTo>
                    <a:pt x="1856" y="1799"/>
                  </a:lnTo>
                  <a:lnTo>
                    <a:pt x="1856" y="1574"/>
                  </a:lnTo>
                  <a:lnTo>
                    <a:pt x="1912" y="1518"/>
                  </a:lnTo>
                  <a:lnTo>
                    <a:pt x="1912" y="1462"/>
                  </a:lnTo>
                  <a:lnTo>
                    <a:pt x="2081" y="1349"/>
                  </a:lnTo>
                  <a:lnTo>
                    <a:pt x="2081" y="1293"/>
                  </a:lnTo>
                  <a:lnTo>
                    <a:pt x="2137" y="1293"/>
                  </a:lnTo>
                  <a:lnTo>
                    <a:pt x="2137" y="1349"/>
                  </a:lnTo>
                  <a:lnTo>
                    <a:pt x="2249" y="1462"/>
                  </a:lnTo>
                  <a:lnTo>
                    <a:pt x="2362" y="1518"/>
                  </a:lnTo>
                  <a:lnTo>
                    <a:pt x="2530" y="1518"/>
                  </a:lnTo>
                  <a:lnTo>
                    <a:pt x="2586" y="1405"/>
                  </a:lnTo>
                  <a:lnTo>
                    <a:pt x="2755" y="1181"/>
                  </a:lnTo>
                  <a:lnTo>
                    <a:pt x="2980" y="1012"/>
                  </a:lnTo>
                  <a:lnTo>
                    <a:pt x="3148" y="956"/>
                  </a:lnTo>
                  <a:lnTo>
                    <a:pt x="3205" y="899"/>
                  </a:lnTo>
                  <a:lnTo>
                    <a:pt x="3205" y="843"/>
                  </a:lnTo>
                  <a:lnTo>
                    <a:pt x="3148" y="787"/>
                  </a:lnTo>
                  <a:lnTo>
                    <a:pt x="3092" y="731"/>
                  </a:lnTo>
                  <a:lnTo>
                    <a:pt x="2924" y="675"/>
                  </a:lnTo>
                  <a:lnTo>
                    <a:pt x="2811" y="675"/>
                  </a:lnTo>
                  <a:lnTo>
                    <a:pt x="2643" y="731"/>
                  </a:lnTo>
                  <a:lnTo>
                    <a:pt x="2530" y="843"/>
                  </a:lnTo>
                  <a:lnTo>
                    <a:pt x="2418" y="899"/>
                  </a:lnTo>
                  <a:lnTo>
                    <a:pt x="2137" y="956"/>
                  </a:lnTo>
                  <a:lnTo>
                    <a:pt x="1575" y="899"/>
                  </a:lnTo>
                  <a:lnTo>
                    <a:pt x="1575" y="731"/>
                  </a:lnTo>
                  <a:lnTo>
                    <a:pt x="1518" y="506"/>
                  </a:lnTo>
                  <a:lnTo>
                    <a:pt x="1462" y="394"/>
                  </a:lnTo>
                  <a:lnTo>
                    <a:pt x="1406" y="337"/>
                  </a:lnTo>
                  <a:lnTo>
                    <a:pt x="1350" y="281"/>
                  </a:lnTo>
                  <a:lnTo>
                    <a:pt x="1237" y="337"/>
                  </a:lnTo>
                  <a:lnTo>
                    <a:pt x="1125" y="394"/>
                  </a:lnTo>
                  <a:lnTo>
                    <a:pt x="1069" y="337"/>
                  </a:lnTo>
                  <a:lnTo>
                    <a:pt x="1013" y="281"/>
                  </a:lnTo>
                  <a:lnTo>
                    <a:pt x="1013" y="225"/>
                  </a:lnTo>
                  <a:lnTo>
                    <a:pt x="844" y="113"/>
                  </a:lnTo>
                  <a:lnTo>
                    <a:pt x="732" y="56"/>
                  </a:lnTo>
                  <a:lnTo>
                    <a:pt x="619" y="56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9C8E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9" name="Google Shape;21819;p41"/>
            <p:cNvSpPr/>
            <p:nvPr/>
          </p:nvSpPr>
          <p:spPr>
            <a:xfrm>
              <a:off x="725700" y="1181850"/>
              <a:ext cx="33750" cy="40775"/>
            </a:xfrm>
            <a:custGeom>
              <a:avLst/>
              <a:gdLst/>
              <a:ahLst/>
              <a:cxnLst/>
              <a:rect l="l" t="t" r="r" b="b"/>
              <a:pathLst>
                <a:path w="1350" h="1631" extrusionOk="0">
                  <a:moveTo>
                    <a:pt x="506" y="1"/>
                  </a:moveTo>
                  <a:lnTo>
                    <a:pt x="281" y="282"/>
                  </a:lnTo>
                  <a:lnTo>
                    <a:pt x="113" y="394"/>
                  </a:lnTo>
                  <a:lnTo>
                    <a:pt x="57" y="450"/>
                  </a:lnTo>
                  <a:lnTo>
                    <a:pt x="0" y="507"/>
                  </a:lnTo>
                  <a:lnTo>
                    <a:pt x="169" y="563"/>
                  </a:lnTo>
                  <a:lnTo>
                    <a:pt x="338" y="563"/>
                  </a:lnTo>
                  <a:lnTo>
                    <a:pt x="394" y="450"/>
                  </a:lnTo>
                  <a:lnTo>
                    <a:pt x="450" y="394"/>
                  </a:lnTo>
                  <a:lnTo>
                    <a:pt x="562" y="563"/>
                  </a:lnTo>
                  <a:lnTo>
                    <a:pt x="562" y="731"/>
                  </a:lnTo>
                  <a:lnTo>
                    <a:pt x="562" y="844"/>
                  </a:lnTo>
                  <a:lnTo>
                    <a:pt x="675" y="900"/>
                  </a:lnTo>
                  <a:lnTo>
                    <a:pt x="731" y="900"/>
                  </a:lnTo>
                  <a:lnTo>
                    <a:pt x="787" y="1012"/>
                  </a:lnTo>
                  <a:lnTo>
                    <a:pt x="787" y="1125"/>
                  </a:lnTo>
                  <a:lnTo>
                    <a:pt x="675" y="1125"/>
                  </a:lnTo>
                  <a:lnTo>
                    <a:pt x="675" y="1069"/>
                  </a:lnTo>
                  <a:lnTo>
                    <a:pt x="619" y="1012"/>
                  </a:lnTo>
                  <a:lnTo>
                    <a:pt x="562" y="1012"/>
                  </a:lnTo>
                  <a:lnTo>
                    <a:pt x="506" y="1069"/>
                  </a:lnTo>
                  <a:lnTo>
                    <a:pt x="506" y="1125"/>
                  </a:lnTo>
                  <a:lnTo>
                    <a:pt x="506" y="1237"/>
                  </a:lnTo>
                  <a:lnTo>
                    <a:pt x="675" y="1462"/>
                  </a:lnTo>
                  <a:lnTo>
                    <a:pt x="731" y="1518"/>
                  </a:lnTo>
                  <a:lnTo>
                    <a:pt x="843" y="1575"/>
                  </a:lnTo>
                  <a:lnTo>
                    <a:pt x="956" y="1631"/>
                  </a:lnTo>
                  <a:lnTo>
                    <a:pt x="1237" y="1518"/>
                  </a:lnTo>
                  <a:lnTo>
                    <a:pt x="1349" y="1462"/>
                  </a:lnTo>
                  <a:lnTo>
                    <a:pt x="1349" y="1350"/>
                  </a:lnTo>
                  <a:lnTo>
                    <a:pt x="1349" y="1237"/>
                  </a:lnTo>
                  <a:lnTo>
                    <a:pt x="1237" y="1125"/>
                  </a:lnTo>
                  <a:lnTo>
                    <a:pt x="1237" y="1012"/>
                  </a:lnTo>
                  <a:lnTo>
                    <a:pt x="1181" y="900"/>
                  </a:lnTo>
                  <a:lnTo>
                    <a:pt x="1125" y="900"/>
                  </a:lnTo>
                  <a:lnTo>
                    <a:pt x="956" y="844"/>
                  </a:lnTo>
                  <a:lnTo>
                    <a:pt x="1125" y="619"/>
                  </a:lnTo>
                  <a:lnTo>
                    <a:pt x="1181" y="507"/>
                  </a:lnTo>
                  <a:lnTo>
                    <a:pt x="1125" y="394"/>
                  </a:lnTo>
                  <a:lnTo>
                    <a:pt x="1068" y="338"/>
                  </a:lnTo>
                  <a:lnTo>
                    <a:pt x="900" y="282"/>
                  </a:lnTo>
                  <a:lnTo>
                    <a:pt x="731" y="226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0" name="Google Shape;21820;p41"/>
            <p:cNvSpPr/>
            <p:nvPr/>
          </p:nvSpPr>
          <p:spPr>
            <a:xfrm>
              <a:off x="715850" y="1148125"/>
              <a:ext cx="37975" cy="32350"/>
            </a:xfrm>
            <a:custGeom>
              <a:avLst/>
              <a:gdLst/>
              <a:ahLst/>
              <a:cxnLst/>
              <a:rect l="l" t="t" r="r" b="b"/>
              <a:pathLst>
                <a:path w="1519" h="1294" extrusionOk="0">
                  <a:moveTo>
                    <a:pt x="1125" y="1"/>
                  </a:moveTo>
                  <a:lnTo>
                    <a:pt x="900" y="57"/>
                  </a:lnTo>
                  <a:lnTo>
                    <a:pt x="844" y="113"/>
                  </a:lnTo>
                  <a:lnTo>
                    <a:pt x="844" y="226"/>
                  </a:lnTo>
                  <a:lnTo>
                    <a:pt x="788" y="507"/>
                  </a:lnTo>
                  <a:lnTo>
                    <a:pt x="732" y="675"/>
                  </a:lnTo>
                  <a:lnTo>
                    <a:pt x="563" y="619"/>
                  </a:lnTo>
                  <a:lnTo>
                    <a:pt x="282" y="507"/>
                  </a:lnTo>
                  <a:lnTo>
                    <a:pt x="226" y="450"/>
                  </a:lnTo>
                  <a:lnTo>
                    <a:pt x="113" y="507"/>
                  </a:lnTo>
                  <a:lnTo>
                    <a:pt x="1" y="788"/>
                  </a:lnTo>
                  <a:lnTo>
                    <a:pt x="57" y="900"/>
                  </a:lnTo>
                  <a:lnTo>
                    <a:pt x="113" y="956"/>
                  </a:lnTo>
                  <a:lnTo>
                    <a:pt x="170" y="1013"/>
                  </a:lnTo>
                  <a:lnTo>
                    <a:pt x="226" y="1125"/>
                  </a:lnTo>
                  <a:lnTo>
                    <a:pt x="732" y="1125"/>
                  </a:lnTo>
                  <a:lnTo>
                    <a:pt x="732" y="1294"/>
                  </a:lnTo>
                  <a:lnTo>
                    <a:pt x="844" y="1294"/>
                  </a:lnTo>
                  <a:lnTo>
                    <a:pt x="900" y="1237"/>
                  </a:lnTo>
                  <a:lnTo>
                    <a:pt x="1069" y="1125"/>
                  </a:lnTo>
                  <a:lnTo>
                    <a:pt x="1181" y="1013"/>
                  </a:lnTo>
                  <a:lnTo>
                    <a:pt x="1237" y="956"/>
                  </a:lnTo>
                  <a:lnTo>
                    <a:pt x="1406" y="732"/>
                  </a:lnTo>
                  <a:lnTo>
                    <a:pt x="1462" y="619"/>
                  </a:lnTo>
                  <a:lnTo>
                    <a:pt x="1519" y="450"/>
                  </a:lnTo>
                  <a:lnTo>
                    <a:pt x="1462" y="338"/>
                  </a:lnTo>
                  <a:lnTo>
                    <a:pt x="1462" y="226"/>
                  </a:lnTo>
                  <a:lnTo>
                    <a:pt x="1294" y="57"/>
                  </a:lnTo>
                  <a:lnTo>
                    <a:pt x="1181" y="1"/>
                  </a:lnTo>
                  <a:close/>
                </a:path>
              </a:pathLst>
            </a:custGeom>
            <a:solidFill>
              <a:srgbClr val="A39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1" name="Google Shape;21821;p41"/>
            <p:cNvSpPr/>
            <p:nvPr/>
          </p:nvSpPr>
          <p:spPr>
            <a:xfrm>
              <a:off x="734125" y="1174825"/>
              <a:ext cx="37975" cy="36575"/>
            </a:xfrm>
            <a:custGeom>
              <a:avLst/>
              <a:gdLst/>
              <a:ahLst/>
              <a:cxnLst/>
              <a:rect l="l" t="t" r="r" b="b"/>
              <a:pathLst>
                <a:path w="1519" h="1463" extrusionOk="0">
                  <a:moveTo>
                    <a:pt x="169" y="1"/>
                  </a:moveTo>
                  <a:lnTo>
                    <a:pt x="113" y="57"/>
                  </a:lnTo>
                  <a:lnTo>
                    <a:pt x="1" y="226"/>
                  </a:lnTo>
                  <a:lnTo>
                    <a:pt x="57" y="282"/>
                  </a:lnTo>
                  <a:lnTo>
                    <a:pt x="169" y="282"/>
                  </a:lnTo>
                  <a:lnTo>
                    <a:pt x="225" y="338"/>
                  </a:lnTo>
                  <a:lnTo>
                    <a:pt x="225" y="450"/>
                  </a:lnTo>
                  <a:lnTo>
                    <a:pt x="282" y="619"/>
                  </a:lnTo>
                  <a:lnTo>
                    <a:pt x="338" y="675"/>
                  </a:lnTo>
                  <a:lnTo>
                    <a:pt x="450" y="675"/>
                  </a:lnTo>
                  <a:lnTo>
                    <a:pt x="563" y="619"/>
                  </a:lnTo>
                  <a:lnTo>
                    <a:pt x="675" y="675"/>
                  </a:lnTo>
                  <a:lnTo>
                    <a:pt x="731" y="675"/>
                  </a:lnTo>
                  <a:lnTo>
                    <a:pt x="731" y="731"/>
                  </a:lnTo>
                  <a:lnTo>
                    <a:pt x="731" y="844"/>
                  </a:lnTo>
                  <a:lnTo>
                    <a:pt x="731" y="900"/>
                  </a:lnTo>
                  <a:lnTo>
                    <a:pt x="619" y="956"/>
                  </a:lnTo>
                  <a:lnTo>
                    <a:pt x="563" y="1012"/>
                  </a:lnTo>
                  <a:lnTo>
                    <a:pt x="563" y="1125"/>
                  </a:lnTo>
                  <a:lnTo>
                    <a:pt x="619" y="1181"/>
                  </a:lnTo>
                  <a:lnTo>
                    <a:pt x="731" y="1181"/>
                  </a:lnTo>
                  <a:lnTo>
                    <a:pt x="788" y="1237"/>
                  </a:lnTo>
                  <a:lnTo>
                    <a:pt x="844" y="1350"/>
                  </a:lnTo>
                  <a:lnTo>
                    <a:pt x="900" y="1406"/>
                  </a:lnTo>
                  <a:lnTo>
                    <a:pt x="956" y="1406"/>
                  </a:lnTo>
                  <a:lnTo>
                    <a:pt x="1012" y="1350"/>
                  </a:lnTo>
                  <a:lnTo>
                    <a:pt x="1069" y="1293"/>
                  </a:lnTo>
                  <a:lnTo>
                    <a:pt x="1069" y="1406"/>
                  </a:lnTo>
                  <a:lnTo>
                    <a:pt x="1181" y="1462"/>
                  </a:lnTo>
                  <a:lnTo>
                    <a:pt x="1293" y="1406"/>
                  </a:lnTo>
                  <a:lnTo>
                    <a:pt x="1350" y="1350"/>
                  </a:lnTo>
                  <a:lnTo>
                    <a:pt x="1406" y="1125"/>
                  </a:lnTo>
                  <a:lnTo>
                    <a:pt x="1518" y="956"/>
                  </a:lnTo>
                  <a:lnTo>
                    <a:pt x="1462" y="844"/>
                  </a:lnTo>
                  <a:lnTo>
                    <a:pt x="1350" y="844"/>
                  </a:lnTo>
                  <a:lnTo>
                    <a:pt x="1237" y="731"/>
                  </a:lnTo>
                  <a:lnTo>
                    <a:pt x="1012" y="563"/>
                  </a:lnTo>
                  <a:lnTo>
                    <a:pt x="956" y="450"/>
                  </a:lnTo>
                  <a:lnTo>
                    <a:pt x="844" y="394"/>
                  </a:lnTo>
                  <a:lnTo>
                    <a:pt x="675" y="338"/>
                  </a:lnTo>
                  <a:lnTo>
                    <a:pt x="506" y="394"/>
                  </a:lnTo>
                  <a:lnTo>
                    <a:pt x="450" y="338"/>
                  </a:lnTo>
                  <a:lnTo>
                    <a:pt x="394" y="226"/>
                  </a:lnTo>
                  <a:lnTo>
                    <a:pt x="338" y="1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A39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2" name="Google Shape;21822;p41"/>
            <p:cNvSpPr/>
            <p:nvPr/>
          </p:nvSpPr>
          <p:spPr>
            <a:xfrm>
              <a:off x="724300" y="1211375"/>
              <a:ext cx="19700" cy="19675"/>
            </a:xfrm>
            <a:custGeom>
              <a:avLst/>
              <a:gdLst/>
              <a:ahLst/>
              <a:cxnLst/>
              <a:rect l="l" t="t" r="r" b="b"/>
              <a:pathLst>
                <a:path w="788" h="787" extrusionOk="0">
                  <a:moveTo>
                    <a:pt x="394" y="0"/>
                  </a:moveTo>
                  <a:lnTo>
                    <a:pt x="225" y="56"/>
                  </a:lnTo>
                  <a:lnTo>
                    <a:pt x="56" y="112"/>
                  </a:lnTo>
                  <a:lnTo>
                    <a:pt x="0" y="225"/>
                  </a:lnTo>
                  <a:lnTo>
                    <a:pt x="169" y="394"/>
                  </a:lnTo>
                  <a:lnTo>
                    <a:pt x="225" y="450"/>
                  </a:lnTo>
                  <a:lnTo>
                    <a:pt x="225" y="562"/>
                  </a:lnTo>
                  <a:lnTo>
                    <a:pt x="225" y="618"/>
                  </a:lnTo>
                  <a:lnTo>
                    <a:pt x="225" y="675"/>
                  </a:lnTo>
                  <a:lnTo>
                    <a:pt x="337" y="787"/>
                  </a:lnTo>
                  <a:lnTo>
                    <a:pt x="562" y="787"/>
                  </a:lnTo>
                  <a:lnTo>
                    <a:pt x="731" y="731"/>
                  </a:lnTo>
                  <a:lnTo>
                    <a:pt x="787" y="562"/>
                  </a:lnTo>
                  <a:lnTo>
                    <a:pt x="731" y="394"/>
                  </a:lnTo>
                  <a:lnTo>
                    <a:pt x="618" y="281"/>
                  </a:lnTo>
                  <a:lnTo>
                    <a:pt x="506" y="169"/>
                  </a:lnTo>
                  <a:lnTo>
                    <a:pt x="506" y="112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9387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3" name="Google Shape;21823;p41"/>
            <p:cNvSpPr/>
            <p:nvPr/>
          </p:nvSpPr>
          <p:spPr>
            <a:xfrm>
              <a:off x="735525" y="1212775"/>
              <a:ext cx="12675" cy="11250"/>
            </a:xfrm>
            <a:custGeom>
              <a:avLst/>
              <a:gdLst/>
              <a:ahLst/>
              <a:cxnLst/>
              <a:rect l="l" t="t" r="r" b="b"/>
              <a:pathLst>
                <a:path w="507" h="450" extrusionOk="0">
                  <a:moveTo>
                    <a:pt x="57" y="0"/>
                  </a:moveTo>
                  <a:lnTo>
                    <a:pt x="1" y="56"/>
                  </a:lnTo>
                  <a:lnTo>
                    <a:pt x="1" y="169"/>
                  </a:lnTo>
                  <a:lnTo>
                    <a:pt x="1" y="338"/>
                  </a:lnTo>
                  <a:lnTo>
                    <a:pt x="226" y="338"/>
                  </a:lnTo>
                  <a:lnTo>
                    <a:pt x="282" y="450"/>
                  </a:lnTo>
                  <a:lnTo>
                    <a:pt x="450" y="450"/>
                  </a:lnTo>
                  <a:lnTo>
                    <a:pt x="507" y="394"/>
                  </a:lnTo>
                  <a:lnTo>
                    <a:pt x="507" y="338"/>
                  </a:lnTo>
                  <a:lnTo>
                    <a:pt x="394" y="225"/>
                  </a:lnTo>
                  <a:lnTo>
                    <a:pt x="282" y="56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817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4" name="Google Shape;21824;p41"/>
            <p:cNvSpPr/>
            <p:nvPr/>
          </p:nvSpPr>
          <p:spPr>
            <a:xfrm>
              <a:off x="701800" y="1208550"/>
              <a:ext cx="14075" cy="9875"/>
            </a:xfrm>
            <a:custGeom>
              <a:avLst/>
              <a:gdLst/>
              <a:ahLst/>
              <a:cxnLst/>
              <a:rect l="l" t="t" r="r" b="b"/>
              <a:pathLst>
                <a:path w="563" h="395" extrusionOk="0">
                  <a:moveTo>
                    <a:pt x="113" y="1"/>
                  </a:moveTo>
                  <a:lnTo>
                    <a:pt x="57" y="57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70" y="282"/>
                  </a:lnTo>
                  <a:lnTo>
                    <a:pt x="282" y="394"/>
                  </a:lnTo>
                  <a:lnTo>
                    <a:pt x="507" y="338"/>
                  </a:lnTo>
                  <a:lnTo>
                    <a:pt x="563" y="282"/>
                  </a:lnTo>
                  <a:lnTo>
                    <a:pt x="563" y="169"/>
                  </a:lnTo>
                  <a:lnTo>
                    <a:pt x="451" y="57"/>
                  </a:lnTo>
                  <a:lnTo>
                    <a:pt x="282" y="1"/>
                  </a:lnTo>
                  <a:lnTo>
                    <a:pt x="226" y="5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8B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5" name="Google Shape;21825;p41"/>
            <p:cNvSpPr/>
            <p:nvPr/>
          </p:nvSpPr>
          <p:spPr>
            <a:xfrm>
              <a:off x="711650" y="11565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112"/>
                  </a:lnTo>
                  <a:lnTo>
                    <a:pt x="57" y="112"/>
                  </a:lnTo>
                  <a:lnTo>
                    <a:pt x="57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6" name="Google Shape;21826;p41"/>
            <p:cNvSpPr/>
            <p:nvPr/>
          </p:nvSpPr>
          <p:spPr>
            <a:xfrm>
              <a:off x="697600" y="118467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56" y="56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2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7" name="Google Shape;21827;p41"/>
            <p:cNvSpPr/>
            <p:nvPr/>
          </p:nvSpPr>
          <p:spPr>
            <a:xfrm>
              <a:off x="700400" y="11537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A39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8" name="Google Shape;21828;p41"/>
            <p:cNvSpPr/>
            <p:nvPr/>
          </p:nvSpPr>
          <p:spPr>
            <a:xfrm>
              <a:off x="696200" y="117202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56" y="0"/>
                  </a:moveTo>
                  <a:lnTo>
                    <a:pt x="0" y="113"/>
                  </a:lnTo>
                  <a:lnTo>
                    <a:pt x="56" y="5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A2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9" name="Google Shape;21829;p41"/>
            <p:cNvSpPr/>
            <p:nvPr/>
          </p:nvSpPr>
          <p:spPr>
            <a:xfrm>
              <a:off x="742550" y="12085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817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0" name="Google Shape;21830;p41"/>
            <p:cNvSpPr/>
            <p:nvPr/>
          </p:nvSpPr>
          <p:spPr>
            <a:xfrm>
              <a:off x="708825" y="1114400"/>
              <a:ext cx="2850" cy="25"/>
            </a:xfrm>
            <a:custGeom>
              <a:avLst/>
              <a:gdLst/>
              <a:ahLst/>
              <a:cxnLst/>
              <a:rect l="l" t="t" r="r" b="b"/>
              <a:pathLst>
                <a:path w="114" h="1" extrusionOk="0">
                  <a:moveTo>
                    <a:pt x="1" y="1"/>
                  </a:moveTo>
                  <a:lnTo>
                    <a:pt x="1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113" y="1"/>
                  </a:lnTo>
                  <a:lnTo>
                    <a:pt x="113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9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1" name="Google Shape;21831;p41"/>
            <p:cNvSpPr/>
            <p:nvPr/>
          </p:nvSpPr>
          <p:spPr>
            <a:xfrm>
              <a:off x="707425" y="111440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1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39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2" name="Google Shape;21832;p41"/>
            <p:cNvSpPr/>
            <p:nvPr/>
          </p:nvSpPr>
          <p:spPr>
            <a:xfrm>
              <a:off x="690575" y="11467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D9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3" name="Google Shape;21833;p41"/>
            <p:cNvSpPr/>
            <p:nvPr/>
          </p:nvSpPr>
          <p:spPr>
            <a:xfrm>
              <a:off x="689175" y="114955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56" y="56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9D9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4" name="Google Shape;21834;p41"/>
            <p:cNvSpPr/>
            <p:nvPr/>
          </p:nvSpPr>
          <p:spPr>
            <a:xfrm>
              <a:off x="684950" y="1062425"/>
              <a:ext cx="33750" cy="39375"/>
            </a:xfrm>
            <a:custGeom>
              <a:avLst/>
              <a:gdLst/>
              <a:ahLst/>
              <a:cxnLst/>
              <a:rect l="l" t="t" r="r" b="b"/>
              <a:pathLst>
                <a:path w="1350" h="1575" extrusionOk="0">
                  <a:moveTo>
                    <a:pt x="675" y="0"/>
                  </a:moveTo>
                  <a:lnTo>
                    <a:pt x="619" y="113"/>
                  </a:lnTo>
                  <a:lnTo>
                    <a:pt x="619" y="225"/>
                  </a:lnTo>
                  <a:lnTo>
                    <a:pt x="619" y="338"/>
                  </a:lnTo>
                  <a:lnTo>
                    <a:pt x="562" y="394"/>
                  </a:lnTo>
                  <a:lnTo>
                    <a:pt x="450" y="338"/>
                  </a:lnTo>
                  <a:lnTo>
                    <a:pt x="338" y="281"/>
                  </a:lnTo>
                  <a:lnTo>
                    <a:pt x="281" y="281"/>
                  </a:lnTo>
                  <a:lnTo>
                    <a:pt x="225" y="338"/>
                  </a:lnTo>
                  <a:lnTo>
                    <a:pt x="113" y="450"/>
                  </a:lnTo>
                  <a:lnTo>
                    <a:pt x="57" y="562"/>
                  </a:lnTo>
                  <a:lnTo>
                    <a:pt x="113" y="675"/>
                  </a:lnTo>
                  <a:lnTo>
                    <a:pt x="113" y="731"/>
                  </a:lnTo>
                  <a:lnTo>
                    <a:pt x="57" y="787"/>
                  </a:lnTo>
                  <a:lnTo>
                    <a:pt x="0" y="843"/>
                  </a:lnTo>
                  <a:lnTo>
                    <a:pt x="0" y="956"/>
                  </a:lnTo>
                  <a:lnTo>
                    <a:pt x="57" y="956"/>
                  </a:lnTo>
                  <a:lnTo>
                    <a:pt x="113" y="900"/>
                  </a:lnTo>
                  <a:lnTo>
                    <a:pt x="338" y="843"/>
                  </a:lnTo>
                  <a:lnTo>
                    <a:pt x="450" y="843"/>
                  </a:lnTo>
                  <a:lnTo>
                    <a:pt x="506" y="731"/>
                  </a:lnTo>
                  <a:lnTo>
                    <a:pt x="562" y="675"/>
                  </a:lnTo>
                  <a:lnTo>
                    <a:pt x="619" y="787"/>
                  </a:lnTo>
                  <a:lnTo>
                    <a:pt x="675" y="843"/>
                  </a:lnTo>
                  <a:lnTo>
                    <a:pt x="619" y="900"/>
                  </a:lnTo>
                  <a:lnTo>
                    <a:pt x="562" y="956"/>
                  </a:lnTo>
                  <a:lnTo>
                    <a:pt x="562" y="1012"/>
                  </a:lnTo>
                  <a:lnTo>
                    <a:pt x="675" y="1068"/>
                  </a:lnTo>
                  <a:lnTo>
                    <a:pt x="731" y="1068"/>
                  </a:lnTo>
                  <a:lnTo>
                    <a:pt x="731" y="1124"/>
                  </a:lnTo>
                  <a:lnTo>
                    <a:pt x="675" y="1237"/>
                  </a:lnTo>
                  <a:lnTo>
                    <a:pt x="675" y="1293"/>
                  </a:lnTo>
                  <a:lnTo>
                    <a:pt x="787" y="1405"/>
                  </a:lnTo>
                  <a:lnTo>
                    <a:pt x="956" y="1574"/>
                  </a:lnTo>
                  <a:lnTo>
                    <a:pt x="1012" y="1574"/>
                  </a:lnTo>
                  <a:lnTo>
                    <a:pt x="1068" y="1518"/>
                  </a:lnTo>
                  <a:lnTo>
                    <a:pt x="1012" y="1405"/>
                  </a:lnTo>
                  <a:lnTo>
                    <a:pt x="1012" y="1293"/>
                  </a:lnTo>
                  <a:lnTo>
                    <a:pt x="1012" y="1237"/>
                  </a:lnTo>
                  <a:lnTo>
                    <a:pt x="1068" y="1124"/>
                  </a:lnTo>
                  <a:lnTo>
                    <a:pt x="1125" y="1068"/>
                  </a:lnTo>
                  <a:lnTo>
                    <a:pt x="1349" y="1068"/>
                  </a:lnTo>
                  <a:lnTo>
                    <a:pt x="1349" y="900"/>
                  </a:lnTo>
                  <a:lnTo>
                    <a:pt x="1237" y="843"/>
                  </a:lnTo>
                  <a:lnTo>
                    <a:pt x="1068" y="843"/>
                  </a:lnTo>
                  <a:lnTo>
                    <a:pt x="1237" y="562"/>
                  </a:lnTo>
                  <a:lnTo>
                    <a:pt x="1349" y="394"/>
                  </a:lnTo>
                  <a:lnTo>
                    <a:pt x="1349" y="281"/>
                  </a:lnTo>
                  <a:lnTo>
                    <a:pt x="1237" y="113"/>
                  </a:lnTo>
                  <a:lnTo>
                    <a:pt x="1181" y="113"/>
                  </a:lnTo>
                  <a:lnTo>
                    <a:pt x="1125" y="169"/>
                  </a:lnTo>
                  <a:lnTo>
                    <a:pt x="1068" y="281"/>
                  </a:lnTo>
                  <a:lnTo>
                    <a:pt x="956" y="281"/>
                  </a:lnTo>
                  <a:lnTo>
                    <a:pt x="900" y="225"/>
                  </a:lnTo>
                  <a:lnTo>
                    <a:pt x="787" y="225"/>
                  </a:lnTo>
                  <a:lnTo>
                    <a:pt x="787" y="113"/>
                  </a:lnTo>
                  <a:lnTo>
                    <a:pt x="787" y="56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917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5" name="Google Shape;21835;p41"/>
            <p:cNvSpPr/>
            <p:nvPr/>
          </p:nvSpPr>
          <p:spPr>
            <a:xfrm>
              <a:off x="699000" y="1013250"/>
              <a:ext cx="14075" cy="23900"/>
            </a:xfrm>
            <a:custGeom>
              <a:avLst/>
              <a:gdLst/>
              <a:ahLst/>
              <a:cxnLst/>
              <a:rect l="l" t="t" r="r" b="b"/>
              <a:pathLst>
                <a:path w="563" h="956" extrusionOk="0">
                  <a:moveTo>
                    <a:pt x="57" y="0"/>
                  </a:moveTo>
                  <a:lnTo>
                    <a:pt x="57" y="56"/>
                  </a:lnTo>
                  <a:lnTo>
                    <a:pt x="113" y="169"/>
                  </a:lnTo>
                  <a:lnTo>
                    <a:pt x="57" y="225"/>
                  </a:lnTo>
                  <a:lnTo>
                    <a:pt x="0" y="281"/>
                  </a:lnTo>
                  <a:lnTo>
                    <a:pt x="0" y="394"/>
                  </a:lnTo>
                  <a:lnTo>
                    <a:pt x="0" y="618"/>
                  </a:lnTo>
                  <a:lnTo>
                    <a:pt x="169" y="562"/>
                  </a:lnTo>
                  <a:lnTo>
                    <a:pt x="169" y="618"/>
                  </a:lnTo>
                  <a:lnTo>
                    <a:pt x="225" y="675"/>
                  </a:lnTo>
                  <a:lnTo>
                    <a:pt x="282" y="843"/>
                  </a:lnTo>
                  <a:lnTo>
                    <a:pt x="338" y="899"/>
                  </a:lnTo>
                  <a:lnTo>
                    <a:pt x="394" y="956"/>
                  </a:lnTo>
                  <a:lnTo>
                    <a:pt x="450" y="899"/>
                  </a:lnTo>
                  <a:lnTo>
                    <a:pt x="506" y="843"/>
                  </a:lnTo>
                  <a:lnTo>
                    <a:pt x="506" y="731"/>
                  </a:lnTo>
                  <a:lnTo>
                    <a:pt x="563" y="675"/>
                  </a:lnTo>
                  <a:lnTo>
                    <a:pt x="506" y="618"/>
                  </a:lnTo>
                  <a:lnTo>
                    <a:pt x="450" y="562"/>
                  </a:lnTo>
                  <a:lnTo>
                    <a:pt x="338" y="506"/>
                  </a:lnTo>
                  <a:lnTo>
                    <a:pt x="225" y="450"/>
                  </a:lnTo>
                  <a:lnTo>
                    <a:pt x="282" y="337"/>
                  </a:lnTo>
                  <a:lnTo>
                    <a:pt x="338" y="225"/>
                  </a:lnTo>
                  <a:lnTo>
                    <a:pt x="394" y="113"/>
                  </a:lnTo>
                  <a:lnTo>
                    <a:pt x="338" y="56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6" name="Google Shape;21836;p41"/>
            <p:cNvSpPr/>
            <p:nvPr/>
          </p:nvSpPr>
          <p:spPr>
            <a:xfrm>
              <a:off x="699000" y="1000600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169" y="0"/>
                  </a:moveTo>
                  <a:lnTo>
                    <a:pt x="0" y="113"/>
                  </a:lnTo>
                  <a:lnTo>
                    <a:pt x="57" y="169"/>
                  </a:lnTo>
                  <a:lnTo>
                    <a:pt x="113" y="225"/>
                  </a:lnTo>
                  <a:lnTo>
                    <a:pt x="169" y="113"/>
                  </a:lnTo>
                  <a:lnTo>
                    <a:pt x="169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7" name="Google Shape;21837;p41"/>
            <p:cNvSpPr/>
            <p:nvPr/>
          </p:nvSpPr>
          <p:spPr>
            <a:xfrm>
              <a:off x="699000" y="103150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57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7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8" name="Google Shape;21838;p41"/>
            <p:cNvSpPr/>
            <p:nvPr/>
          </p:nvSpPr>
          <p:spPr>
            <a:xfrm>
              <a:off x="708825" y="1062425"/>
              <a:ext cx="2850" cy="4225"/>
            </a:xfrm>
            <a:custGeom>
              <a:avLst/>
              <a:gdLst/>
              <a:ahLst/>
              <a:cxnLst/>
              <a:rect l="l" t="t" r="r" b="b"/>
              <a:pathLst>
                <a:path w="114" h="169" extrusionOk="0">
                  <a:moveTo>
                    <a:pt x="57" y="0"/>
                  </a:moveTo>
                  <a:lnTo>
                    <a:pt x="1" y="169"/>
                  </a:lnTo>
                  <a:lnTo>
                    <a:pt x="57" y="169"/>
                  </a:lnTo>
                  <a:lnTo>
                    <a:pt x="113" y="113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7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9" name="Google Shape;21839;p41"/>
            <p:cNvSpPr/>
            <p:nvPr/>
          </p:nvSpPr>
          <p:spPr>
            <a:xfrm>
              <a:off x="686350" y="10006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57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A90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0" name="Google Shape;21840;p41"/>
            <p:cNvSpPr/>
            <p:nvPr/>
          </p:nvSpPr>
          <p:spPr>
            <a:xfrm>
              <a:off x="707425" y="1066625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57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17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1" name="Google Shape;21841;p41"/>
            <p:cNvSpPr/>
            <p:nvPr/>
          </p:nvSpPr>
          <p:spPr>
            <a:xfrm>
              <a:off x="704625" y="1006225"/>
              <a:ext cx="25" cy="2825"/>
            </a:xfrm>
            <a:custGeom>
              <a:avLst/>
              <a:gdLst/>
              <a:ahLst/>
              <a:cxnLst/>
              <a:rect l="l" t="t" r="r" b="b"/>
              <a:pathLst>
                <a:path w="1" h="113" extrusionOk="0">
                  <a:moveTo>
                    <a:pt x="0" y="0"/>
                  </a:moveTo>
                  <a:lnTo>
                    <a:pt x="0" y="0"/>
                  </a:lnTo>
                  <a:lnTo>
                    <a:pt x="0" y="5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2" name="Google Shape;21842;p41"/>
            <p:cNvSpPr/>
            <p:nvPr/>
          </p:nvSpPr>
          <p:spPr>
            <a:xfrm>
              <a:off x="704625" y="1010425"/>
              <a:ext cx="25" cy="2850"/>
            </a:xfrm>
            <a:custGeom>
              <a:avLst/>
              <a:gdLst/>
              <a:ahLst/>
              <a:cxnLst/>
              <a:rect l="l" t="t" r="r" b="b"/>
              <a:pathLst>
                <a:path w="1" h="114" extrusionOk="0">
                  <a:moveTo>
                    <a:pt x="0" y="1"/>
                  </a:moveTo>
                  <a:lnTo>
                    <a:pt x="0" y="1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3" name="Google Shape;21843;p41"/>
            <p:cNvSpPr/>
            <p:nvPr/>
          </p:nvSpPr>
          <p:spPr>
            <a:xfrm>
              <a:off x="697600" y="10287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56" y="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4" name="Google Shape;21844;p41"/>
            <p:cNvSpPr/>
            <p:nvPr/>
          </p:nvSpPr>
          <p:spPr>
            <a:xfrm>
              <a:off x="696200" y="99637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1"/>
                  </a:moveTo>
                  <a:lnTo>
                    <a:pt x="0" y="1"/>
                  </a:lnTo>
                  <a:lnTo>
                    <a:pt x="112" y="57"/>
                  </a:lnTo>
                  <a:lnTo>
                    <a:pt x="112" y="5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5" name="Google Shape;21845;p41"/>
            <p:cNvSpPr/>
            <p:nvPr/>
          </p:nvSpPr>
          <p:spPr>
            <a:xfrm>
              <a:off x="694775" y="993575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1" y="0"/>
                  </a:moveTo>
                  <a:lnTo>
                    <a:pt x="1" y="0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6" name="Google Shape;21846;p41"/>
            <p:cNvSpPr/>
            <p:nvPr/>
          </p:nvSpPr>
          <p:spPr>
            <a:xfrm>
              <a:off x="690575" y="10694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B8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7" name="Google Shape;21847;p41"/>
            <p:cNvSpPr/>
            <p:nvPr/>
          </p:nvSpPr>
          <p:spPr>
            <a:xfrm>
              <a:off x="717275" y="1385600"/>
              <a:ext cx="40775" cy="56225"/>
            </a:xfrm>
            <a:custGeom>
              <a:avLst/>
              <a:gdLst/>
              <a:ahLst/>
              <a:cxnLst/>
              <a:rect l="l" t="t" r="r" b="b"/>
              <a:pathLst>
                <a:path w="1631" h="2249" extrusionOk="0">
                  <a:moveTo>
                    <a:pt x="731" y="1"/>
                  </a:moveTo>
                  <a:lnTo>
                    <a:pt x="562" y="169"/>
                  </a:lnTo>
                  <a:lnTo>
                    <a:pt x="450" y="169"/>
                  </a:lnTo>
                  <a:lnTo>
                    <a:pt x="394" y="113"/>
                  </a:lnTo>
                  <a:lnTo>
                    <a:pt x="394" y="57"/>
                  </a:lnTo>
                  <a:lnTo>
                    <a:pt x="337" y="57"/>
                  </a:lnTo>
                  <a:lnTo>
                    <a:pt x="225" y="169"/>
                  </a:lnTo>
                  <a:lnTo>
                    <a:pt x="169" y="225"/>
                  </a:lnTo>
                  <a:lnTo>
                    <a:pt x="169" y="282"/>
                  </a:lnTo>
                  <a:lnTo>
                    <a:pt x="281" y="282"/>
                  </a:lnTo>
                  <a:lnTo>
                    <a:pt x="337" y="394"/>
                  </a:lnTo>
                  <a:lnTo>
                    <a:pt x="394" y="450"/>
                  </a:lnTo>
                  <a:lnTo>
                    <a:pt x="562" y="563"/>
                  </a:lnTo>
                  <a:lnTo>
                    <a:pt x="618" y="675"/>
                  </a:lnTo>
                  <a:lnTo>
                    <a:pt x="618" y="731"/>
                  </a:lnTo>
                  <a:lnTo>
                    <a:pt x="562" y="844"/>
                  </a:lnTo>
                  <a:lnTo>
                    <a:pt x="506" y="900"/>
                  </a:lnTo>
                  <a:lnTo>
                    <a:pt x="506" y="956"/>
                  </a:lnTo>
                  <a:lnTo>
                    <a:pt x="506" y="1012"/>
                  </a:lnTo>
                  <a:lnTo>
                    <a:pt x="506" y="1068"/>
                  </a:lnTo>
                  <a:lnTo>
                    <a:pt x="450" y="1068"/>
                  </a:lnTo>
                  <a:lnTo>
                    <a:pt x="337" y="1125"/>
                  </a:lnTo>
                  <a:lnTo>
                    <a:pt x="281" y="1125"/>
                  </a:lnTo>
                  <a:lnTo>
                    <a:pt x="113" y="1181"/>
                  </a:lnTo>
                  <a:lnTo>
                    <a:pt x="113" y="1237"/>
                  </a:lnTo>
                  <a:lnTo>
                    <a:pt x="113" y="1350"/>
                  </a:lnTo>
                  <a:lnTo>
                    <a:pt x="113" y="1406"/>
                  </a:lnTo>
                  <a:lnTo>
                    <a:pt x="0" y="1631"/>
                  </a:lnTo>
                  <a:lnTo>
                    <a:pt x="0" y="1743"/>
                  </a:lnTo>
                  <a:lnTo>
                    <a:pt x="113" y="1799"/>
                  </a:lnTo>
                  <a:lnTo>
                    <a:pt x="113" y="1912"/>
                  </a:lnTo>
                  <a:lnTo>
                    <a:pt x="113" y="2080"/>
                  </a:lnTo>
                  <a:lnTo>
                    <a:pt x="169" y="2136"/>
                  </a:lnTo>
                  <a:lnTo>
                    <a:pt x="281" y="2193"/>
                  </a:lnTo>
                  <a:lnTo>
                    <a:pt x="394" y="2249"/>
                  </a:lnTo>
                  <a:lnTo>
                    <a:pt x="731" y="2249"/>
                  </a:lnTo>
                  <a:lnTo>
                    <a:pt x="787" y="2193"/>
                  </a:lnTo>
                  <a:lnTo>
                    <a:pt x="843" y="2080"/>
                  </a:lnTo>
                  <a:lnTo>
                    <a:pt x="843" y="2024"/>
                  </a:lnTo>
                  <a:lnTo>
                    <a:pt x="899" y="1912"/>
                  </a:lnTo>
                  <a:lnTo>
                    <a:pt x="899" y="1855"/>
                  </a:lnTo>
                  <a:lnTo>
                    <a:pt x="1068" y="1631"/>
                  </a:lnTo>
                  <a:lnTo>
                    <a:pt x="1124" y="1406"/>
                  </a:lnTo>
                  <a:lnTo>
                    <a:pt x="1124" y="1293"/>
                  </a:lnTo>
                  <a:lnTo>
                    <a:pt x="1180" y="1237"/>
                  </a:lnTo>
                  <a:lnTo>
                    <a:pt x="1293" y="1125"/>
                  </a:lnTo>
                  <a:lnTo>
                    <a:pt x="1405" y="1068"/>
                  </a:lnTo>
                  <a:lnTo>
                    <a:pt x="1518" y="956"/>
                  </a:lnTo>
                  <a:lnTo>
                    <a:pt x="1574" y="787"/>
                  </a:lnTo>
                  <a:lnTo>
                    <a:pt x="1630" y="563"/>
                  </a:lnTo>
                  <a:lnTo>
                    <a:pt x="1574" y="450"/>
                  </a:lnTo>
                  <a:lnTo>
                    <a:pt x="1293" y="338"/>
                  </a:lnTo>
                  <a:lnTo>
                    <a:pt x="1180" y="282"/>
                  </a:lnTo>
                  <a:lnTo>
                    <a:pt x="899" y="282"/>
                  </a:lnTo>
                  <a:lnTo>
                    <a:pt x="899" y="225"/>
                  </a:lnTo>
                  <a:lnTo>
                    <a:pt x="899" y="169"/>
                  </a:lnTo>
                  <a:lnTo>
                    <a:pt x="899" y="113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A494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8" name="Google Shape;21848;p41"/>
            <p:cNvSpPr/>
            <p:nvPr/>
          </p:nvSpPr>
          <p:spPr>
            <a:xfrm>
              <a:off x="742550" y="1370150"/>
              <a:ext cx="29550" cy="39375"/>
            </a:xfrm>
            <a:custGeom>
              <a:avLst/>
              <a:gdLst/>
              <a:ahLst/>
              <a:cxnLst/>
              <a:rect l="l" t="t" r="r" b="b"/>
              <a:pathLst>
                <a:path w="1182" h="1575" extrusionOk="0">
                  <a:moveTo>
                    <a:pt x="451" y="0"/>
                  </a:moveTo>
                  <a:lnTo>
                    <a:pt x="282" y="113"/>
                  </a:lnTo>
                  <a:lnTo>
                    <a:pt x="282" y="169"/>
                  </a:lnTo>
                  <a:lnTo>
                    <a:pt x="338" y="338"/>
                  </a:lnTo>
                  <a:lnTo>
                    <a:pt x="113" y="338"/>
                  </a:lnTo>
                  <a:lnTo>
                    <a:pt x="57" y="394"/>
                  </a:lnTo>
                  <a:lnTo>
                    <a:pt x="1" y="506"/>
                  </a:lnTo>
                  <a:lnTo>
                    <a:pt x="1" y="619"/>
                  </a:lnTo>
                  <a:lnTo>
                    <a:pt x="1" y="731"/>
                  </a:lnTo>
                  <a:lnTo>
                    <a:pt x="282" y="956"/>
                  </a:lnTo>
                  <a:lnTo>
                    <a:pt x="563" y="1124"/>
                  </a:lnTo>
                  <a:lnTo>
                    <a:pt x="619" y="1237"/>
                  </a:lnTo>
                  <a:lnTo>
                    <a:pt x="619" y="1349"/>
                  </a:lnTo>
                  <a:lnTo>
                    <a:pt x="563" y="1462"/>
                  </a:lnTo>
                  <a:lnTo>
                    <a:pt x="619" y="1574"/>
                  </a:lnTo>
                  <a:lnTo>
                    <a:pt x="732" y="1574"/>
                  </a:lnTo>
                  <a:lnTo>
                    <a:pt x="900" y="1518"/>
                  </a:lnTo>
                  <a:lnTo>
                    <a:pt x="956" y="1462"/>
                  </a:lnTo>
                  <a:lnTo>
                    <a:pt x="956" y="1405"/>
                  </a:lnTo>
                  <a:lnTo>
                    <a:pt x="956" y="1293"/>
                  </a:lnTo>
                  <a:lnTo>
                    <a:pt x="1125" y="1181"/>
                  </a:lnTo>
                  <a:lnTo>
                    <a:pt x="1181" y="1068"/>
                  </a:lnTo>
                  <a:lnTo>
                    <a:pt x="1125" y="900"/>
                  </a:lnTo>
                  <a:lnTo>
                    <a:pt x="1013" y="675"/>
                  </a:lnTo>
                  <a:lnTo>
                    <a:pt x="900" y="506"/>
                  </a:lnTo>
                  <a:lnTo>
                    <a:pt x="900" y="394"/>
                  </a:lnTo>
                  <a:lnTo>
                    <a:pt x="844" y="281"/>
                  </a:lnTo>
                  <a:lnTo>
                    <a:pt x="788" y="169"/>
                  </a:lnTo>
                  <a:lnTo>
                    <a:pt x="732" y="113"/>
                  </a:lnTo>
                  <a:lnTo>
                    <a:pt x="619" y="57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A69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9" name="Google Shape;21849;p41"/>
            <p:cNvSpPr/>
            <p:nvPr/>
          </p:nvSpPr>
          <p:spPr>
            <a:xfrm>
              <a:off x="690575" y="1353275"/>
              <a:ext cx="22500" cy="19700"/>
            </a:xfrm>
            <a:custGeom>
              <a:avLst/>
              <a:gdLst/>
              <a:ahLst/>
              <a:cxnLst/>
              <a:rect l="l" t="t" r="r" b="b"/>
              <a:pathLst>
                <a:path w="900" h="788" extrusionOk="0">
                  <a:moveTo>
                    <a:pt x="169" y="1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56" y="282"/>
                  </a:lnTo>
                  <a:lnTo>
                    <a:pt x="169" y="338"/>
                  </a:lnTo>
                  <a:lnTo>
                    <a:pt x="506" y="282"/>
                  </a:lnTo>
                  <a:lnTo>
                    <a:pt x="506" y="282"/>
                  </a:lnTo>
                  <a:lnTo>
                    <a:pt x="394" y="394"/>
                  </a:lnTo>
                  <a:lnTo>
                    <a:pt x="281" y="507"/>
                  </a:lnTo>
                  <a:lnTo>
                    <a:pt x="225" y="619"/>
                  </a:lnTo>
                  <a:lnTo>
                    <a:pt x="281" y="732"/>
                  </a:lnTo>
                  <a:lnTo>
                    <a:pt x="337" y="788"/>
                  </a:lnTo>
                  <a:lnTo>
                    <a:pt x="394" y="788"/>
                  </a:lnTo>
                  <a:lnTo>
                    <a:pt x="450" y="732"/>
                  </a:lnTo>
                  <a:lnTo>
                    <a:pt x="394" y="675"/>
                  </a:lnTo>
                  <a:lnTo>
                    <a:pt x="394" y="619"/>
                  </a:lnTo>
                  <a:lnTo>
                    <a:pt x="450" y="563"/>
                  </a:lnTo>
                  <a:lnTo>
                    <a:pt x="675" y="507"/>
                  </a:lnTo>
                  <a:lnTo>
                    <a:pt x="731" y="507"/>
                  </a:lnTo>
                  <a:lnTo>
                    <a:pt x="843" y="563"/>
                  </a:lnTo>
                  <a:lnTo>
                    <a:pt x="900" y="507"/>
                  </a:lnTo>
                  <a:lnTo>
                    <a:pt x="900" y="394"/>
                  </a:lnTo>
                  <a:lnTo>
                    <a:pt x="731" y="113"/>
                  </a:lnTo>
                  <a:lnTo>
                    <a:pt x="394" y="169"/>
                  </a:lnTo>
                  <a:lnTo>
                    <a:pt x="281" y="113"/>
                  </a:lnTo>
                  <a:lnTo>
                    <a:pt x="225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18C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0" name="Google Shape;21850;p41"/>
            <p:cNvSpPr/>
            <p:nvPr/>
          </p:nvSpPr>
          <p:spPr>
            <a:xfrm>
              <a:off x="724300" y="1360300"/>
              <a:ext cx="26725" cy="14075"/>
            </a:xfrm>
            <a:custGeom>
              <a:avLst/>
              <a:gdLst/>
              <a:ahLst/>
              <a:cxnLst/>
              <a:rect l="l" t="t" r="r" b="b"/>
              <a:pathLst>
                <a:path w="1069" h="563" extrusionOk="0">
                  <a:moveTo>
                    <a:pt x="169" y="1"/>
                  </a:moveTo>
                  <a:lnTo>
                    <a:pt x="113" y="57"/>
                  </a:lnTo>
                  <a:lnTo>
                    <a:pt x="0" y="113"/>
                  </a:lnTo>
                  <a:lnTo>
                    <a:pt x="169" y="282"/>
                  </a:lnTo>
                  <a:lnTo>
                    <a:pt x="337" y="338"/>
                  </a:lnTo>
                  <a:lnTo>
                    <a:pt x="394" y="338"/>
                  </a:lnTo>
                  <a:lnTo>
                    <a:pt x="394" y="451"/>
                  </a:lnTo>
                  <a:lnTo>
                    <a:pt x="394" y="507"/>
                  </a:lnTo>
                  <a:lnTo>
                    <a:pt x="506" y="563"/>
                  </a:lnTo>
                  <a:lnTo>
                    <a:pt x="618" y="507"/>
                  </a:lnTo>
                  <a:lnTo>
                    <a:pt x="787" y="507"/>
                  </a:lnTo>
                  <a:lnTo>
                    <a:pt x="1012" y="563"/>
                  </a:lnTo>
                  <a:lnTo>
                    <a:pt x="1068" y="394"/>
                  </a:lnTo>
                  <a:lnTo>
                    <a:pt x="1012" y="282"/>
                  </a:lnTo>
                  <a:lnTo>
                    <a:pt x="899" y="170"/>
                  </a:lnTo>
                  <a:lnTo>
                    <a:pt x="787" y="11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1" name="Google Shape;21851;p41"/>
            <p:cNvSpPr/>
            <p:nvPr/>
          </p:nvSpPr>
          <p:spPr>
            <a:xfrm>
              <a:off x="735525" y="1388400"/>
              <a:ext cx="22525" cy="9875"/>
            </a:xfrm>
            <a:custGeom>
              <a:avLst/>
              <a:gdLst/>
              <a:ahLst/>
              <a:cxnLst/>
              <a:rect l="l" t="t" r="r" b="b"/>
              <a:pathLst>
                <a:path w="901" h="395" extrusionOk="0">
                  <a:moveTo>
                    <a:pt x="169" y="1"/>
                  </a:moveTo>
                  <a:lnTo>
                    <a:pt x="113" y="57"/>
                  </a:lnTo>
                  <a:lnTo>
                    <a:pt x="57" y="113"/>
                  </a:lnTo>
                  <a:lnTo>
                    <a:pt x="57" y="170"/>
                  </a:lnTo>
                  <a:lnTo>
                    <a:pt x="1" y="282"/>
                  </a:lnTo>
                  <a:lnTo>
                    <a:pt x="226" y="226"/>
                  </a:lnTo>
                  <a:lnTo>
                    <a:pt x="450" y="282"/>
                  </a:lnTo>
                  <a:lnTo>
                    <a:pt x="788" y="394"/>
                  </a:lnTo>
                  <a:lnTo>
                    <a:pt x="844" y="394"/>
                  </a:lnTo>
                  <a:lnTo>
                    <a:pt x="900" y="282"/>
                  </a:lnTo>
                  <a:lnTo>
                    <a:pt x="844" y="226"/>
                  </a:lnTo>
                  <a:lnTo>
                    <a:pt x="675" y="226"/>
                  </a:lnTo>
                  <a:lnTo>
                    <a:pt x="619" y="170"/>
                  </a:lnTo>
                  <a:lnTo>
                    <a:pt x="450" y="1"/>
                  </a:lnTo>
                  <a:lnTo>
                    <a:pt x="282" y="1"/>
                  </a:lnTo>
                  <a:lnTo>
                    <a:pt x="282" y="57"/>
                  </a:lnTo>
                  <a:lnTo>
                    <a:pt x="226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08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2" name="Google Shape;21852;p41"/>
            <p:cNvSpPr/>
            <p:nvPr/>
          </p:nvSpPr>
          <p:spPr>
            <a:xfrm>
              <a:off x="696200" y="137857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56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12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8D81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3" name="Google Shape;21853;p41"/>
            <p:cNvSpPr/>
            <p:nvPr/>
          </p:nvSpPr>
          <p:spPr>
            <a:xfrm>
              <a:off x="684950" y="1367325"/>
              <a:ext cx="2825" cy="1450"/>
            </a:xfrm>
            <a:custGeom>
              <a:avLst/>
              <a:gdLst/>
              <a:ahLst/>
              <a:cxnLst/>
              <a:rect l="l" t="t" r="r" b="b"/>
              <a:pathLst>
                <a:path w="113" h="58" extrusionOk="0">
                  <a:moveTo>
                    <a:pt x="0" y="1"/>
                  </a:moveTo>
                  <a:lnTo>
                    <a:pt x="0" y="57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495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4" name="Google Shape;21854;p41"/>
            <p:cNvSpPr/>
            <p:nvPr/>
          </p:nvSpPr>
          <p:spPr>
            <a:xfrm>
              <a:off x="710250" y="1387000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56" y="1"/>
                  </a:moveTo>
                  <a:lnTo>
                    <a:pt x="0" y="57"/>
                  </a:lnTo>
                  <a:lnTo>
                    <a:pt x="56" y="169"/>
                  </a:lnTo>
                  <a:lnTo>
                    <a:pt x="56" y="113"/>
                  </a:lnTo>
                  <a:lnTo>
                    <a:pt x="113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48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5" name="Google Shape;21855;p41"/>
            <p:cNvSpPr/>
            <p:nvPr/>
          </p:nvSpPr>
          <p:spPr>
            <a:xfrm>
              <a:off x="676525" y="139122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0" y="0"/>
                  </a:moveTo>
                  <a:lnTo>
                    <a:pt x="0" y="57"/>
                  </a:lnTo>
                  <a:lnTo>
                    <a:pt x="11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6" name="Google Shape;21856;p41"/>
            <p:cNvSpPr/>
            <p:nvPr/>
          </p:nvSpPr>
          <p:spPr>
            <a:xfrm>
              <a:off x="679325" y="13870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1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E8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7" name="Google Shape;21857;p41"/>
            <p:cNvSpPr/>
            <p:nvPr/>
          </p:nvSpPr>
          <p:spPr>
            <a:xfrm>
              <a:off x="675100" y="13294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495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8" name="Google Shape;21858;p41"/>
            <p:cNvSpPr/>
            <p:nvPr/>
          </p:nvSpPr>
          <p:spPr>
            <a:xfrm>
              <a:off x="683550" y="1205750"/>
              <a:ext cx="25300" cy="25300"/>
            </a:xfrm>
            <a:custGeom>
              <a:avLst/>
              <a:gdLst/>
              <a:ahLst/>
              <a:cxnLst/>
              <a:rect l="l" t="t" r="r" b="b"/>
              <a:pathLst>
                <a:path w="1012" h="1012" extrusionOk="0">
                  <a:moveTo>
                    <a:pt x="900" y="0"/>
                  </a:moveTo>
                  <a:lnTo>
                    <a:pt x="675" y="56"/>
                  </a:lnTo>
                  <a:lnTo>
                    <a:pt x="450" y="113"/>
                  </a:lnTo>
                  <a:lnTo>
                    <a:pt x="281" y="281"/>
                  </a:lnTo>
                  <a:lnTo>
                    <a:pt x="56" y="394"/>
                  </a:lnTo>
                  <a:lnTo>
                    <a:pt x="0" y="394"/>
                  </a:lnTo>
                  <a:lnTo>
                    <a:pt x="56" y="506"/>
                  </a:lnTo>
                  <a:lnTo>
                    <a:pt x="113" y="562"/>
                  </a:lnTo>
                  <a:lnTo>
                    <a:pt x="225" y="619"/>
                  </a:lnTo>
                  <a:lnTo>
                    <a:pt x="281" y="675"/>
                  </a:lnTo>
                  <a:lnTo>
                    <a:pt x="281" y="731"/>
                  </a:lnTo>
                  <a:lnTo>
                    <a:pt x="337" y="731"/>
                  </a:lnTo>
                  <a:lnTo>
                    <a:pt x="394" y="787"/>
                  </a:lnTo>
                  <a:lnTo>
                    <a:pt x="450" y="900"/>
                  </a:lnTo>
                  <a:lnTo>
                    <a:pt x="506" y="1012"/>
                  </a:lnTo>
                  <a:lnTo>
                    <a:pt x="731" y="1012"/>
                  </a:lnTo>
                  <a:lnTo>
                    <a:pt x="787" y="956"/>
                  </a:lnTo>
                  <a:lnTo>
                    <a:pt x="843" y="787"/>
                  </a:lnTo>
                  <a:lnTo>
                    <a:pt x="843" y="731"/>
                  </a:lnTo>
                  <a:lnTo>
                    <a:pt x="843" y="675"/>
                  </a:lnTo>
                  <a:lnTo>
                    <a:pt x="843" y="619"/>
                  </a:lnTo>
                  <a:lnTo>
                    <a:pt x="900" y="562"/>
                  </a:lnTo>
                  <a:lnTo>
                    <a:pt x="1012" y="506"/>
                  </a:lnTo>
                  <a:lnTo>
                    <a:pt x="1012" y="394"/>
                  </a:lnTo>
                  <a:lnTo>
                    <a:pt x="956" y="337"/>
                  </a:lnTo>
                  <a:lnTo>
                    <a:pt x="900" y="281"/>
                  </a:lnTo>
                  <a:lnTo>
                    <a:pt x="843" y="225"/>
                  </a:lnTo>
                  <a:lnTo>
                    <a:pt x="843" y="169"/>
                  </a:lnTo>
                  <a:lnTo>
                    <a:pt x="956" y="169"/>
                  </a:lnTo>
                  <a:lnTo>
                    <a:pt x="1012" y="113"/>
                  </a:lnTo>
                  <a:lnTo>
                    <a:pt x="956" y="5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94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9" name="Google Shape;21859;p41"/>
            <p:cNvSpPr/>
            <p:nvPr/>
          </p:nvSpPr>
          <p:spPr>
            <a:xfrm>
              <a:off x="697600" y="1195900"/>
              <a:ext cx="2825" cy="1450"/>
            </a:xfrm>
            <a:custGeom>
              <a:avLst/>
              <a:gdLst/>
              <a:ahLst/>
              <a:cxnLst/>
              <a:rect l="l" t="t" r="r" b="b"/>
              <a:pathLst>
                <a:path w="113" h="58" extrusionOk="0">
                  <a:moveTo>
                    <a:pt x="0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89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0" name="Google Shape;21860;p41"/>
            <p:cNvSpPr/>
            <p:nvPr/>
          </p:nvSpPr>
          <p:spPr>
            <a:xfrm>
              <a:off x="672300" y="1222600"/>
              <a:ext cx="5650" cy="8450"/>
            </a:xfrm>
            <a:custGeom>
              <a:avLst/>
              <a:gdLst/>
              <a:ahLst/>
              <a:cxnLst/>
              <a:rect l="l" t="t" r="r" b="b"/>
              <a:pathLst>
                <a:path w="226" h="338" extrusionOk="0">
                  <a:moveTo>
                    <a:pt x="225" y="1"/>
                  </a:moveTo>
                  <a:lnTo>
                    <a:pt x="113" y="57"/>
                  </a:lnTo>
                  <a:lnTo>
                    <a:pt x="1" y="169"/>
                  </a:lnTo>
                  <a:lnTo>
                    <a:pt x="57" y="282"/>
                  </a:lnTo>
                  <a:lnTo>
                    <a:pt x="57" y="338"/>
                  </a:lnTo>
                  <a:lnTo>
                    <a:pt x="169" y="338"/>
                  </a:lnTo>
                  <a:lnTo>
                    <a:pt x="225" y="282"/>
                  </a:lnTo>
                  <a:lnTo>
                    <a:pt x="225" y="113"/>
                  </a:lnTo>
                  <a:lnTo>
                    <a:pt x="225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787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1" name="Google Shape;21861;p41"/>
            <p:cNvSpPr/>
            <p:nvPr/>
          </p:nvSpPr>
          <p:spPr>
            <a:xfrm>
              <a:off x="679325" y="1240875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" y="0"/>
                  </a:moveTo>
                  <a:lnTo>
                    <a:pt x="1" y="113"/>
                  </a:lnTo>
                  <a:lnTo>
                    <a:pt x="113" y="1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A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2" name="Google Shape;21862;p41"/>
            <p:cNvSpPr/>
            <p:nvPr/>
          </p:nvSpPr>
          <p:spPr>
            <a:xfrm>
              <a:off x="720075" y="1527525"/>
              <a:ext cx="33750" cy="50600"/>
            </a:xfrm>
            <a:custGeom>
              <a:avLst/>
              <a:gdLst/>
              <a:ahLst/>
              <a:cxnLst/>
              <a:rect l="l" t="t" r="r" b="b"/>
              <a:pathLst>
                <a:path w="1350" h="2024" extrusionOk="0">
                  <a:moveTo>
                    <a:pt x="619" y="0"/>
                  </a:moveTo>
                  <a:lnTo>
                    <a:pt x="563" y="57"/>
                  </a:lnTo>
                  <a:lnTo>
                    <a:pt x="506" y="113"/>
                  </a:lnTo>
                  <a:lnTo>
                    <a:pt x="506" y="281"/>
                  </a:lnTo>
                  <a:lnTo>
                    <a:pt x="563" y="338"/>
                  </a:lnTo>
                  <a:lnTo>
                    <a:pt x="563" y="394"/>
                  </a:lnTo>
                  <a:lnTo>
                    <a:pt x="619" y="506"/>
                  </a:lnTo>
                  <a:lnTo>
                    <a:pt x="563" y="619"/>
                  </a:lnTo>
                  <a:lnTo>
                    <a:pt x="563" y="675"/>
                  </a:lnTo>
                  <a:lnTo>
                    <a:pt x="506" y="900"/>
                  </a:lnTo>
                  <a:lnTo>
                    <a:pt x="506" y="1068"/>
                  </a:lnTo>
                  <a:lnTo>
                    <a:pt x="450" y="1181"/>
                  </a:lnTo>
                  <a:lnTo>
                    <a:pt x="338" y="1237"/>
                  </a:lnTo>
                  <a:lnTo>
                    <a:pt x="169" y="1293"/>
                  </a:lnTo>
                  <a:lnTo>
                    <a:pt x="57" y="1293"/>
                  </a:lnTo>
                  <a:lnTo>
                    <a:pt x="1" y="1349"/>
                  </a:lnTo>
                  <a:lnTo>
                    <a:pt x="169" y="1405"/>
                  </a:lnTo>
                  <a:lnTo>
                    <a:pt x="338" y="1349"/>
                  </a:lnTo>
                  <a:lnTo>
                    <a:pt x="619" y="1237"/>
                  </a:lnTo>
                  <a:lnTo>
                    <a:pt x="675" y="1518"/>
                  </a:lnTo>
                  <a:lnTo>
                    <a:pt x="675" y="1630"/>
                  </a:lnTo>
                  <a:lnTo>
                    <a:pt x="731" y="1630"/>
                  </a:lnTo>
                  <a:lnTo>
                    <a:pt x="900" y="1687"/>
                  </a:lnTo>
                  <a:lnTo>
                    <a:pt x="1012" y="1799"/>
                  </a:lnTo>
                  <a:lnTo>
                    <a:pt x="1125" y="2024"/>
                  </a:lnTo>
                  <a:lnTo>
                    <a:pt x="1237" y="2024"/>
                  </a:lnTo>
                  <a:lnTo>
                    <a:pt x="1293" y="1968"/>
                  </a:lnTo>
                  <a:lnTo>
                    <a:pt x="1293" y="1911"/>
                  </a:lnTo>
                  <a:lnTo>
                    <a:pt x="1350" y="1799"/>
                  </a:lnTo>
                  <a:lnTo>
                    <a:pt x="1350" y="1574"/>
                  </a:lnTo>
                  <a:lnTo>
                    <a:pt x="1237" y="1349"/>
                  </a:lnTo>
                  <a:lnTo>
                    <a:pt x="1181" y="1068"/>
                  </a:lnTo>
                  <a:lnTo>
                    <a:pt x="1181" y="843"/>
                  </a:lnTo>
                  <a:lnTo>
                    <a:pt x="1181" y="731"/>
                  </a:lnTo>
                  <a:lnTo>
                    <a:pt x="1068" y="675"/>
                  </a:lnTo>
                  <a:lnTo>
                    <a:pt x="844" y="675"/>
                  </a:lnTo>
                  <a:lnTo>
                    <a:pt x="844" y="619"/>
                  </a:lnTo>
                  <a:lnTo>
                    <a:pt x="844" y="338"/>
                  </a:lnTo>
                  <a:lnTo>
                    <a:pt x="844" y="225"/>
                  </a:lnTo>
                  <a:lnTo>
                    <a:pt x="787" y="57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897A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3" name="Google Shape;21863;p41"/>
            <p:cNvSpPr/>
            <p:nvPr/>
          </p:nvSpPr>
          <p:spPr>
            <a:xfrm>
              <a:off x="718675" y="1534550"/>
              <a:ext cx="4225" cy="4225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113" y="0"/>
                  </a:moveTo>
                  <a:lnTo>
                    <a:pt x="57" y="57"/>
                  </a:lnTo>
                  <a:lnTo>
                    <a:pt x="57" y="113"/>
                  </a:lnTo>
                  <a:lnTo>
                    <a:pt x="0" y="169"/>
                  </a:lnTo>
                  <a:lnTo>
                    <a:pt x="57" y="169"/>
                  </a:lnTo>
                  <a:lnTo>
                    <a:pt x="113" y="113"/>
                  </a:lnTo>
                  <a:lnTo>
                    <a:pt x="169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397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4" name="Google Shape;21864;p41"/>
            <p:cNvSpPr/>
            <p:nvPr/>
          </p:nvSpPr>
          <p:spPr>
            <a:xfrm>
              <a:off x="732725" y="1540175"/>
              <a:ext cx="2825" cy="4225"/>
            </a:xfrm>
            <a:custGeom>
              <a:avLst/>
              <a:gdLst/>
              <a:ahLst/>
              <a:cxnLst/>
              <a:rect l="l" t="t" r="r" b="b"/>
              <a:pathLst>
                <a:path w="113" h="169" extrusionOk="0">
                  <a:moveTo>
                    <a:pt x="0" y="0"/>
                  </a:moveTo>
                  <a:lnTo>
                    <a:pt x="0" y="56"/>
                  </a:lnTo>
                  <a:lnTo>
                    <a:pt x="57" y="169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D8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5" name="Google Shape;21865;p41"/>
            <p:cNvSpPr/>
            <p:nvPr/>
          </p:nvSpPr>
          <p:spPr>
            <a:xfrm>
              <a:off x="720075" y="154297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" y="1"/>
                  </a:moveTo>
                  <a:lnTo>
                    <a:pt x="57" y="113"/>
                  </a:lnTo>
                  <a:lnTo>
                    <a:pt x="113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97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6" name="Google Shape;21866;p41"/>
            <p:cNvSpPr/>
            <p:nvPr/>
          </p:nvSpPr>
          <p:spPr>
            <a:xfrm>
              <a:off x="874650" y="10076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7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7" name="Google Shape;21867;p41"/>
            <p:cNvSpPr/>
            <p:nvPr/>
          </p:nvSpPr>
          <p:spPr>
            <a:xfrm>
              <a:off x="784725" y="928925"/>
              <a:ext cx="7050" cy="8450"/>
            </a:xfrm>
            <a:custGeom>
              <a:avLst/>
              <a:gdLst/>
              <a:ahLst/>
              <a:cxnLst/>
              <a:rect l="l" t="t" r="r" b="b"/>
              <a:pathLst>
                <a:path w="282" h="338" extrusionOk="0">
                  <a:moveTo>
                    <a:pt x="56" y="1"/>
                  </a:moveTo>
                  <a:lnTo>
                    <a:pt x="0" y="113"/>
                  </a:lnTo>
                  <a:lnTo>
                    <a:pt x="0" y="169"/>
                  </a:lnTo>
                  <a:lnTo>
                    <a:pt x="56" y="282"/>
                  </a:lnTo>
                  <a:lnTo>
                    <a:pt x="169" y="338"/>
                  </a:lnTo>
                  <a:lnTo>
                    <a:pt x="281" y="282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706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8" name="Google Shape;21868;p41"/>
            <p:cNvSpPr/>
            <p:nvPr/>
          </p:nvSpPr>
          <p:spPr>
            <a:xfrm>
              <a:off x="780500" y="92472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0" y="0"/>
                  </a:moveTo>
                  <a:lnTo>
                    <a:pt x="57" y="113"/>
                  </a:lnTo>
                  <a:lnTo>
                    <a:pt x="113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706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9" name="Google Shape;21869;p41"/>
            <p:cNvSpPr/>
            <p:nvPr/>
          </p:nvSpPr>
          <p:spPr>
            <a:xfrm>
              <a:off x="781900" y="9205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13" y="57"/>
                  </a:moveTo>
                  <a:lnTo>
                    <a:pt x="113" y="57"/>
                  </a:lnTo>
                  <a:lnTo>
                    <a:pt x="1" y="1"/>
                  </a:lnTo>
                  <a:lnTo>
                    <a:pt x="1" y="1"/>
                  </a:lnTo>
                  <a:lnTo>
                    <a:pt x="113" y="57"/>
                  </a:lnTo>
                  <a:lnTo>
                    <a:pt x="113" y="57"/>
                  </a:lnTo>
                  <a:close/>
                </a:path>
              </a:pathLst>
            </a:custGeom>
            <a:solidFill>
              <a:srgbClr val="706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0" name="Google Shape;21870;p41"/>
            <p:cNvSpPr/>
            <p:nvPr/>
          </p:nvSpPr>
          <p:spPr>
            <a:xfrm>
              <a:off x="783300" y="921900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57" y="1"/>
                  </a:moveTo>
                  <a:lnTo>
                    <a:pt x="1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706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1" name="Google Shape;21871;p41"/>
            <p:cNvSpPr/>
            <p:nvPr/>
          </p:nvSpPr>
          <p:spPr>
            <a:xfrm>
              <a:off x="762225" y="909250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169" y="1"/>
                  </a:moveTo>
                  <a:lnTo>
                    <a:pt x="57" y="57"/>
                  </a:lnTo>
                  <a:lnTo>
                    <a:pt x="1" y="169"/>
                  </a:lnTo>
                  <a:lnTo>
                    <a:pt x="57" y="226"/>
                  </a:lnTo>
                  <a:lnTo>
                    <a:pt x="113" y="282"/>
                  </a:lnTo>
                  <a:lnTo>
                    <a:pt x="169" y="22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625E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2" name="Google Shape;21872;p41"/>
            <p:cNvSpPr/>
            <p:nvPr/>
          </p:nvSpPr>
          <p:spPr>
            <a:xfrm>
              <a:off x="729925" y="1228225"/>
              <a:ext cx="19675" cy="9850"/>
            </a:xfrm>
            <a:custGeom>
              <a:avLst/>
              <a:gdLst/>
              <a:ahLst/>
              <a:cxnLst/>
              <a:rect l="l" t="t" r="r" b="b"/>
              <a:pathLst>
                <a:path w="787" h="394" extrusionOk="0">
                  <a:moveTo>
                    <a:pt x="0" y="1"/>
                  </a:moveTo>
                  <a:lnTo>
                    <a:pt x="0" y="113"/>
                  </a:lnTo>
                  <a:lnTo>
                    <a:pt x="56" y="113"/>
                  </a:lnTo>
                  <a:lnTo>
                    <a:pt x="112" y="225"/>
                  </a:lnTo>
                  <a:lnTo>
                    <a:pt x="169" y="338"/>
                  </a:lnTo>
                  <a:lnTo>
                    <a:pt x="337" y="394"/>
                  </a:lnTo>
                  <a:lnTo>
                    <a:pt x="393" y="282"/>
                  </a:lnTo>
                  <a:lnTo>
                    <a:pt x="562" y="282"/>
                  </a:lnTo>
                  <a:lnTo>
                    <a:pt x="731" y="338"/>
                  </a:lnTo>
                  <a:lnTo>
                    <a:pt x="787" y="282"/>
                  </a:lnTo>
                  <a:lnTo>
                    <a:pt x="787" y="169"/>
                  </a:lnTo>
                  <a:lnTo>
                    <a:pt x="674" y="57"/>
                  </a:lnTo>
                  <a:lnTo>
                    <a:pt x="562" y="1"/>
                  </a:lnTo>
                  <a:lnTo>
                    <a:pt x="506" y="1"/>
                  </a:lnTo>
                  <a:lnTo>
                    <a:pt x="281" y="57"/>
                  </a:lnTo>
                  <a:lnTo>
                    <a:pt x="112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9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3" name="Google Shape;21873;p41"/>
            <p:cNvSpPr/>
            <p:nvPr/>
          </p:nvSpPr>
          <p:spPr>
            <a:xfrm>
              <a:off x="742550" y="1238050"/>
              <a:ext cx="15500" cy="11275"/>
            </a:xfrm>
            <a:custGeom>
              <a:avLst/>
              <a:gdLst/>
              <a:ahLst/>
              <a:cxnLst/>
              <a:rect l="l" t="t" r="r" b="b"/>
              <a:pathLst>
                <a:path w="620" h="451" extrusionOk="0">
                  <a:moveTo>
                    <a:pt x="338" y="1"/>
                  </a:moveTo>
                  <a:lnTo>
                    <a:pt x="226" y="113"/>
                  </a:lnTo>
                  <a:lnTo>
                    <a:pt x="282" y="226"/>
                  </a:lnTo>
                  <a:lnTo>
                    <a:pt x="282" y="282"/>
                  </a:lnTo>
                  <a:lnTo>
                    <a:pt x="226" y="226"/>
                  </a:lnTo>
                  <a:lnTo>
                    <a:pt x="57" y="170"/>
                  </a:lnTo>
                  <a:lnTo>
                    <a:pt x="1" y="170"/>
                  </a:lnTo>
                  <a:lnTo>
                    <a:pt x="1" y="226"/>
                  </a:lnTo>
                  <a:lnTo>
                    <a:pt x="113" y="338"/>
                  </a:lnTo>
                  <a:lnTo>
                    <a:pt x="226" y="451"/>
                  </a:lnTo>
                  <a:lnTo>
                    <a:pt x="619" y="451"/>
                  </a:lnTo>
                  <a:lnTo>
                    <a:pt x="619" y="338"/>
                  </a:lnTo>
                  <a:lnTo>
                    <a:pt x="619" y="282"/>
                  </a:lnTo>
                  <a:lnTo>
                    <a:pt x="619" y="170"/>
                  </a:lnTo>
                  <a:lnTo>
                    <a:pt x="451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09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4" name="Google Shape;21874;p41"/>
            <p:cNvSpPr/>
            <p:nvPr/>
          </p:nvSpPr>
          <p:spPr>
            <a:xfrm>
              <a:off x="748175" y="1231025"/>
              <a:ext cx="18300" cy="12675"/>
            </a:xfrm>
            <a:custGeom>
              <a:avLst/>
              <a:gdLst/>
              <a:ahLst/>
              <a:cxnLst/>
              <a:rect l="l" t="t" r="r" b="b"/>
              <a:pathLst>
                <a:path w="732" h="507" extrusionOk="0">
                  <a:moveTo>
                    <a:pt x="57" y="1"/>
                  </a:moveTo>
                  <a:lnTo>
                    <a:pt x="1" y="57"/>
                  </a:lnTo>
                  <a:lnTo>
                    <a:pt x="1" y="226"/>
                  </a:lnTo>
                  <a:lnTo>
                    <a:pt x="1" y="394"/>
                  </a:lnTo>
                  <a:lnTo>
                    <a:pt x="113" y="338"/>
                  </a:lnTo>
                  <a:lnTo>
                    <a:pt x="169" y="394"/>
                  </a:lnTo>
                  <a:lnTo>
                    <a:pt x="282" y="451"/>
                  </a:lnTo>
                  <a:lnTo>
                    <a:pt x="394" y="507"/>
                  </a:lnTo>
                  <a:lnTo>
                    <a:pt x="563" y="507"/>
                  </a:lnTo>
                  <a:lnTo>
                    <a:pt x="675" y="451"/>
                  </a:lnTo>
                  <a:lnTo>
                    <a:pt x="675" y="394"/>
                  </a:lnTo>
                  <a:lnTo>
                    <a:pt x="731" y="338"/>
                  </a:lnTo>
                  <a:lnTo>
                    <a:pt x="675" y="226"/>
                  </a:lnTo>
                  <a:lnTo>
                    <a:pt x="507" y="226"/>
                  </a:lnTo>
                  <a:lnTo>
                    <a:pt x="394" y="170"/>
                  </a:lnTo>
                  <a:lnTo>
                    <a:pt x="338" y="170"/>
                  </a:lnTo>
                  <a:lnTo>
                    <a:pt x="169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C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5" name="Google Shape;21875;p41"/>
            <p:cNvSpPr/>
            <p:nvPr/>
          </p:nvSpPr>
          <p:spPr>
            <a:xfrm>
              <a:off x="724300" y="1221200"/>
              <a:ext cx="5650" cy="7050"/>
            </a:xfrm>
            <a:custGeom>
              <a:avLst/>
              <a:gdLst/>
              <a:ahLst/>
              <a:cxnLst/>
              <a:rect l="l" t="t" r="r" b="b"/>
              <a:pathLst>
                <a:path w="226" h="282" extrusionOk="0">
                  <a:moveTo>
                    <a:pt x="169" y="1"/>
                  </a:moveTo>
                  <a:lnTo>
                    <a:pt x="169" y="113"/>
                  </a:lnTo>
                  <a:lnTo>
                    <a:pt x="56" y="113"/>
                  </a:lnTo>
                  <a:lnTo>
                    <a:pt x="0" y="169"/>
                  </a:lnTo>
                  <a:lnTo>
                    <a:pt x="0" y="225"/>
                  </a:lnTo>
                  <a:lnTo>
                    <a:pt x="113" y="282"/>
                  </a:lnTo>
                  <a:lnTo>
                    <a:pt x="225" y="282"/>
                  </a:lnTo>
                  <a:lnTo>
                    <a:pt x="225" y="113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09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6" name="Google Shape;21876;p41"/>
            <p:cNvSpPr/>
            <p:nvPr/>
          </p:nvSpPr>
          <p:spPr>
            <a:xfrm>
              <a:off x="735525" y="1238050"/>
              <a:ext cx="2850" cy="4250"/>
            </a:xfrm>
            <a:custGeom>
              <a:avLst/>
              <a:gdLst/>
              <a:ahLst/>
              <a:cxnLst/>
              <a:rect l="l" t="t" r="r" b="b"/>
              <a:pathLst>
                <a:path w="114" h="170" extrusionOk="0">
                  <a:moveTo>
                    <a:pt x="113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" y="170"/>
                  </a:lnTo>
                  <a:lnTo>
                    <a:pt x="57" y="170"/>
                  </a:lnTo>
                  <a:lnTo>
                    <a:pt x="113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09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7" name="Google Shape;21877;p41"/>
            <p:cNvSpPr/>
            <p:nvPr/>
          </p:nvSpPr>
          <p:spPr>
            <a:xfrm>
              <a:off x="738350" y="1395450"/>
              <a:ext cx="71675" cy="44975"/>
            </a:xfrm>
            <a:custGeom>
              <a:avLst/>
              <a:gdLst/>
              <a:ahLst/>
              <a:cxnLst/>
              <a:rect l="l" t="t" r="r" b="b"/>
              <a:pathLst>
                <a:path w="2867" h="1799" extrusionOk="0">
                  <a:moveTo>
                    <a:pt x="1686" y="0"/>
                  </a:moveTo>
                  <a:lnTo>
                    <a:pt x="1574" y="112"/>
                  </a:lnTo>
                  <a:lnTo>
                    <a:pt x="1518" y="225"/>
                  </a:lnTo>
                  <a:lnTo>
                    <a:pt x="1518" y="337"/>
                  </a:lnTo>
                  <a:lnTo>
                    <a:pt x="1405" y="393"/>
                  </a:lnTo>
                  <a:lnTo>
                    <a:pt x="1181" y="393"/>
                  </a:lnTo>
                  <a:lnTo>
                    <a:pt x="1124" y="450"/>
                  </a:lnTo>
                  <a:lnTo>
                    <a:pt x="1068" y="506"/>
                  </a:lnTo>
                  <a:lnTo>
                    <a:pt x="956" y="506"/>
                  </a:lnTo>
                  <a:lnTo>
                    <a:pt x="900" y="562"/>
                  </a:lnTo>
                  <a:lnTo>
                    <a:pt x="619" y="562"/>
                  </a:lnTo>
                  <a:lnTo>
                    <a:pt x="225" y="731"/>
                  </a:lnTo>
                  <a:lnTo>
                    <a:pt x="169" y="787"/>
                  </a:lnTo>
                  <a:lnTo>
                    <a:pt x="169" y="843"/>
                  </a:lnTo>
                  <a:lnTo>
                    <a:pt x="225" y="1012"/>
                  </a:lnTo>
                  <a:lnTo>
                    <a:pt x="506" y="1012"/>
                  </a:lnTo>
                  <a:lnTo>
                    <a:pt x="506" y="1068"/>
                  </a:lnTo>
                  <a:lnTo>
                    <a:pt x="394" y="1237"/>
                  </a:lnTo>
                  <a:lnTo>
                    <a:pt x="281" y="1293"/>
                  </a:lnTo>
                  <a:lnTo>
                    <a:pt x="56" y="1461"/>
                  </a:lnTo>
                  <a:lnTo>
                    <a:pt x="0" y="1574"/>
                  </a:lnTo>
                  <a:lnTo>
                    <a:pt x="0" y="1630"/>
                  </a:lnTo>
                  <a:lnTo>
                    <a:pt x="506" y="1630"/>
                  </a:lnTo>
                  <a:lnTo>
                    <a:pt x="562" y="1574"/>
                  </a:lnTo>
                  <a:lnTo>
                    <a:pt x="562" y="1518"/>
                  </a:lnTo>
                  <a:lnTo>
                    <a:pt x="506" y="1405"/>
                  </a:lnTo>
                  <a:lnTo>
                    <a:pt x="562" y="1349"/>
                  </a:lnTo>
                  <a:lnTo>
                    <a:pt x="619" y="1405"/>
                  </a:lnTo>
                  <a:lnTo>
                    <a:pt x="675" y="1518"/>
                  </a:lnTo>
                  <a:lnTo>
                    <a:pt x="731" y="1574"/>
                  </a:lnTo>
                  <a:lnTo>
                    <a:pt x="900" y="1574"/>
                  </a:lnTo>
                  <a:lnTo>
                    <a:pt x="1012" y="1686"/>
                  </a:lnTo>
                  <a:lnTo>
                    <a:pt x="1068" y="1799"/>
                  </a:lnTo>
                  <a:lnTo>
                    <a:pt x="1181" y="1799"/>
                  </a:lnTo>
                  <a:lnTo>
                    <a:pt x="1068" y="1630"/>
                  </a:lnTo>
                  <a:lnTo>
                    <a:pt x="1012" y="1405"/>
                  </a:lnTo>
                  <a:lnTo>
                    <a:pt x="956" y="1349"/>
                  </a:lnTo>
                  <a:lnTo>
                    <a:pt x="1012" y="1293"/>
                  </a:lnTo>
                  <a:lnTo>
                    <a:pt x="1068" y="1349"/>
                  </a:lnTo>
                  <a:lnTo>
                    <a:pt x="1237" y="1518"/>
                  </a:lnTo>
                  <a:lnTo>
                    <a:pt x="1293" y="1518"/>
                  </a:lnTo>
                  <a:lnTo>
                    <a:pt x="1293" y="1461"/>
                  </a:lnTo>
                  <a:lnTo>
                    <a:pt x="1293" y="1405"/>
                  </a:lnTo>
                  <a:lnTo>
                    <a:pt x="1349" y="1349"/>
                  </a:lnTo>
                  <a:lnTo>
                    <a:pt x="1462" y="1293"/>
                  </a:lnTo>
                  <a:lnTo>
                    <a:pt x="1462" y="1124"/>
                  </a:lnTo>
                  <a:lnTo>
                    <a:pt x="1405" y="1068"/>
                  </a:lnTo>
                  <a:lnTo>
                    <a:pt x="1293" y="1068"/>
                  </a:lnTo>
                  <a:lnTo>
                    <a:pt x="1237" y="1012"/>
                  </a:lnTo>
                  <a:lnTo>
                    <a:pt x="1124" y="843"/>
                  </a:lnTo>
                  <a:lnTo>
                    <a:pt x="1068" y="843"/>
                  </a:lnTo>
                  <a:lnTo>
                    <a:pt x="1068" y="787"/>
                  </a:lnTo>
                  <a:lnTo>
                    <a:pt x="1124" y="731"/>
                  </a:lnTo>
                  <a:lnTo>
                    <a:pt x="1181" y="731"/>
                  </a:lnTo>
                  <a:lnTo>
                    <a:pt x="1405" y="787"/>
                  </a:lnTo>
                  <a:lnTo>
                    <a:pt x="1686" y="843"/>
                  </a:lnTo>
                  <a:lnTo>
                    <a:pt x="1743" y="787"/>
                  </a:lnTo>
                  <a:lnTo>
                    <a:pt x="1743" y="674"/>
                  </a:lnTo>
                  <a:lnTo>
                    <a:pt x="1743" y="618"/>
                  </a:lnTo>
                  <a:lnTo>
                    <a:pt x="1799" y="618"/>
                  </a:lnTo>
                  <a:lnTo>
                    <a:pt x="1911" y="731"/>
                  </a:lnTo>
                  <a:lnTo>
                    <a:pt x="1967" y="843"/>
                  </a:lnTo>
                  <a:lnTo>
                    <a:pt x="2136" y="787"/>
                  </a:lnTo>
                  <a:lnTo>
                    <a:pt x="2248" y="731"/>
                  </a:lnTo>
                  <a:lnTo>
                    <a:pt x="2361" y="674"/>
                  </a:lnTo>
                  <a:lnTo>
                    <a:pt x="2473" y="674"/>
                  </a:lnTo>
                  <a:lnTo>
                    <a:pt x="2530" y="731"/>
                  </a:lnTo>
                  <a:lnTo>
                    <a:pt x="2642" y="787"/>
                  </a:lnTo>
                  <a:lnTo>
                    <a:pt x="2698" y="843"/>
                  </a:lnTo>
                  <a:lnTo>
                    <a:pt x="2754" y="843"/>
                  </a:lnTo>
                  <a:lnTo>
                    <a:pt x="2811" y="787"/>
                  </a:lnTo>
                  <a:lnTo>
                    <a:pt x="2811" y="731"/>
                  </a:lnTo>
                  <a:lnTo>
                    <a:pt x="2754" y="674"/>
                  </a:lnTo>
                  <a:lnTo>
                    <a:pt x="2811" y="562"/>
                  </a:lnTo>
                  <a:lnTo>
                    <a:pt x="2867" y="337"/>
                  </a:lnTo>
                  <a:lnTo>
                    <a:pt x="2867" y="225"/>
                  </a:lnTo>
                  <a:lnTo>
                    <a:pt x="2811" y="112"/>
                  </a:lnTo>
                  <a:lnTo>
                    <a:pt x="2698" y="112"/>
                  </a:lnTo>
                  <a:lnTo>
                    <a:pt x="2586" y="169"/>
                  </a:lnTo>
                  <a:lnTo>
                    <a:pt x="2530" y="169"/>
                  </a:lnTo>
                  <a:lnTo>
                    <a:pt x="2417" y="225"/>
                  </a:lnTo>
                  <a:lnTo>
                    <a:pt x="2136" y="225"/>
                  </a:lnTo>
                  <a:lnTo>
                    <a:pt x="1911" y="56"/>
                  </a:lnTo>
                  <a:lnTo>
                    <a:pt x="1799" y="0"/>
                  </a:lnTo>
                  <a:close/>
                </a:path>
              </a:pathLst>
            </a:custGeom>
            <a:solidFill>
              <a:srgbClr val="AE9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8" name="Google Shape;21878;p41"/>
            <p:cNvSpPr/>
            <p:nvPr/>
          </p:nvSpPr>
          <p:spPr>
            <a:xfrm>
              <a:off x="739750" y="1443225"/>
              <a:ext cx="52025" cy="35150"/>
            </a:xfrm>
            <a:custGeom>
              <a:avLst/>
              <a:gdLst/>
              <a:ahLst/>
              <a:cxnLst/>
              <a:rect l="l" t="t" r="r" b="b"/>
              <a:pathLst>
                <a:path w="2081" h="1406" extrusionOk="0">
                  <a:moveTo>
                    <a:pt x="1181" y="0"/>
                  </a:moveTo>
                  <a:lnTo>
                    <a:pt x="1125" y="56"/>
                  </a:lnTo>
                  <a:lnTo>
                    <a:pt x="1181" y="56"/>
                  </a:lnTo>
                  <a:lnTo>
                    <a:pt x="1181" y="169"/>
                  </a:lnTo>
                  <a:lnTo>
                    <a:pt x="1125" y="281"/>
                  </a:lnTo>
                  <a:lnTo>
                    <a:pt x="1068" y="281"/>
                  </a:lnTo>
                  <a:lnTo>
                    <a:pt x="1068" y="225"/>
                  </a:lnTo>
                  <a:lnTo>
                    <a:pt x="956" y="169"/>
                  </a:lnTo>
                  <a:lnTo>
                    <a:pt x="844" y="169"/>
                  </a:lnTo>
                  <a:lnTo>
                    <a:pt x="563" y="225"/>
                  </a:lnTo>
                  <a:lnTo>
                    <a:pt x="506" y="281"/>
                  </a:lnTo>
                  <a:lnTo>
                    <a:pt x="450" y="393"/>
                  </a:lnTo>
                  <a:lnTo>
                    <a:pt x="338" y="618"/>
                  </a:lnTo>
                  <a:lnTo>
                    <a:pt x="225" y="787"/>
                  </a:lnTo>
                  <a:lnTo>
                    <a:pt x="169" y="843"/>
                  </a:lnTo>
                  <a:lnTo>
                    <a:pt x="113" y="899"/>
                  </a:lnTo>
                  <a:lnTo>
                    <a:pt x="0" y="899"/>
                  </a:lnTo>
                  <a:lnTo>
                    <a:pt x="57" y="1012"/>
                  </a:lnTo>
                  <a:lnTo>
                    <a:pt x="169" y="1012"/>
                  </a:lnTo>
                  <a:lnTo>
                    <a:pt x="338" y="956"/>
                  </a:lnTo>
                  <a:lnTo>
                    <a:pt x="450" y="843"/>
                  </a:lnTo>
                  <a:lnTo>
                    <a:pt x="506" y="843"/>
                  </a:lnTo>
                  <a:lnTo>
                    <a:pt x="563" y="787"/>
                  </a:lnTo>
                  <a:lnTo>
                    <a:pt x="675" y="843"/>
                  </a:lnTo>
                  <a:lnTo>
                    <a:pt x="731" y="787"/>
                  </a:lnTo>
                  <a:lnTo>
                    <a:pt x="787" y="618"/>
                  </a:lnTo>
                  <a:lnTo>
                    <a:pt x="844" y="562"/>
                  </a:lnTo>
                  <a:lnTo>
                    <a:pt x="1125" y="562"/>
                  </a:lnTo>
                  <a:lnTo>
                    <a:pt x="1181" y="674"/>
                  </a:lnTo>
                  <a:lnTo>
                    <a:pt x="1181" y="843"/>
                  </a:lnTo>
                  <a:lnTo>
                    <a:pt x="1068" y="956"/>
                  </a:lnTo>
                  <a:lnTo>
                    <a:pt x="1012" y="1012"/>
                  </a:lnTo>
                  <a:lnTo>
                    <a:pt x="1068" y="1124"/>
                  </a:lnTo>
                  <a:lnTo>
                    <a:pt x="1181" y="1237"/>
                  </a:lnTo>
                  <a:lnTo>
                    <a:pt x="1237" y="1237"/>
                  </a:lnTo>
                  <a:lnTo>
                    <a:pt x="1237" y="1293"/>
                  </a:lnTo>
                  <a:lnTo>
                    <a:pt x="1293" y="1349"/>
                  </a:lnTo>
                  <a:lnTo>
                    <a:pt x="1349" y="1405"/>
                  </a:lnTo>
                  <a:lnTo>
                    <a:pt x="1462" y="1124"/>
                  </a:lnTo>
                  <a:lnTo>
                    <a:pt x="1518" y="1068"/>
                  </a:lnTo>
                  <a:lnTo>
                    <a:pt x="1574" y="1012"/>
                  </a:lnTo>
                  <a:lnTo>
                    <a:pt x="1574" y="956"/>
                  </a:lnTo>
                  <a:lnTo>
                    <a:pt x="1518" y="674"/>
                  </a:lnTo>
                  <a:lnTo>
                    <a:pt x="1518" y="562"/>
                  </a:lnTo>
                  <a:lnTo>
                    <a:pt x="1687" y="674"/>
                  </a:lnTo>
                  <a:lnTo>
                    <a:pt x="1799" y="674"/>
                  </a:lnTo>
                  <a:lnTo>
                    <a:pt x="2024" y="506"/>
                  </a:lnTo>
                  <a:lnTo>
                    <a:pt x="2080" y="450"/>
                  </a:lnTo>
                  <a:lnTo>
                    <a:pt x="2024" y="393"/>
                  </a:lnTo>
                  <a:lnTo>
                    <a:pt x="1687" y="281"/>
                  </a:lnTo>
                  <a:lnTo>
                    <a:pt x="1518" y="281"/>
                  </a:lnTo>
                  <a:lnTo>
                    <a:pt x="1462" y="225"/>
                  </a:lnTo>
                  <a:lnTo>
                    <a:pt x="1406" y="56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AF9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9" name="Google Shape;21879;p41"/>
            <p:cNvSpPr/>
            <p:nvPr/>
          </p:nvSpPr>
          <p:spPr>
            <a:xfrm>
              <a:off x="777700" y="1417925"/>
              <a:ext cx="18275" cy="12675"/>
            </a:xfrm>
            <a:custGeom>
              <a:avLst/>
              <a:gdLst/>
              <a:ahLst/>
              <a:cxnLst/>
              <a:rect l="l" t="t" r="r" b="b"/>
              <a:pathLst>
                <a:path w="731" h="507" extrusionOk="0">
                  <a:moveTo>
                    <a:pt x="112" y="0"/>
                  </a:moveTo>
                  <a:lnTo>
                    <a:pt x="56" y="57"/>
                  </a:lnTo>
                  <a:lnTo>
                    <a:pt x="0" y="169"/>
                  </a:lnTo>
                  <a:lnTo>
                    <a:pt x="0" y="338"/>
                  </a:lnTo>
                  <a:lnTo>
                    <a:pt x="0" y="394"/>
                  </a:lnTo>
                  <a:lnTo>
                    <a:pt x="56" y="506"/>
                  </a:lnTo>
                  <a:lnTo>
                    <a:pt x="169" y="394"/>
                  </a:lnTo>
                  <a:lnTo>
                    <a:pt x="225" y="450"/>
                  </a:lnTo>
                  <a:lnTo>
                    <a:pt x="618" y="450"/>
                  </a:lnTo>
                  <a:lnTo>
                    <a:pt x="562" y="338"/>
                  </a:lnTo>
                  <a:lnTo>
                    <a:pt x="393" y="281"/>
                  </a:lnTo>
                  <a:lnTo>
                    <a:pt x="393" y="225"/>
                  </a:lnTo>
                  <a:lnTo>
                    <a:pt x="393" y="169"/>
                  </a:lnTo>
                  <a:lnTo>
                    <a:pt x="618" y="169"/>
                  </a:lnTo>
                  <a:lnTo>
                    <a:pt x="674" y="113"/>
                  </a:lnTo>
                  <a:lnTo>
                    <a:pt x="731" y="113"/>
                  </a:lnTo>
                  <a:lnTo>
                    <a:pt x="731" y="57"/>
                  </a:lnTo>
                  <a:lnTo>
                    <a:pt x="393" y="57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AE9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0" name="Google Shape;21880;p41"/>
            <p:cNvSpPr/>
            <p:nvPr/>
          </p:nvSpPr>
          <p:spPr>
            <a:xfrm>
              <a:off x="779100" y="1431975"/>
              <a:ext cx="14075" cy="15475"/>
            </a:xfrm>
            <a:custGeom>
              <a:avLst/>
              <a:gdLst/>
              <a:ahLst/>
              <a:cxnLst/>
              <a:rect l="l" t="t" r="r" b="b"/>
              <a:pathLst>
                <a:path w="563" h="619" extrusionOk="0">
                  <a:moveTo>
                    <a:pt x="394" y="0"/>
                  </a:moveTo>
                  <a:lnTo>
                    <a:pt x="56" y="225"/>
                  </a:lnTo>
                  <a:lnTo>
                    <a:pt x="113" y="394"/>
                  </a:lnTo>
                  <a:lnTo>
                    <a:pt x="113" y="450"/>
                  </a:lnTo>
                  <a:lnTo>
                    <a:pt x="56" y="506"/>
                  </a:lnTo>
                  <a:lnTo>
                    <a:pt x="0" y="562"/>
                  </a:lnTo>
                  <a:lnTo>
                    <a:pt x="113" y="562"/>
                  </a:lnTo>
                  <a:lnTo>
                    <a:pt x="281" y="619"/>
                  </a:lnTo>
                  <a:lnTo>
                    <a:pt x="394" y="619"/>
                  </a:lnTo>
                  <a:lnTo>
                    <a:pt x="450" y="562"/>
                  </a:lnTo>
                  <a:lnTo>
                    <a:pt x="562" y="506"/>
                  </a:lnTo>
                  <a:lnTo>
                    <a:pt x="506" y="338"/>
                  </a:lnTo>
                  <a:lnTo>
                    <a:pt x="506" y="113"/>
                  </a:lnTo>
                  <a:lnTo>
                    <a:pt x="506" y="57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AF9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1" name="Google Shape;21881;p41"/>
            <p:cNvSpPr/>
            <p:nvPr/>
          </p:nvSpPr>
          <p:spPr>
            <a:xfrm>
              <a:off x="724300" y="1462875"/>
              <a:ext cx="12675" cy="9875"/>
            </a:xfrm>
            <a:custGeom>
              <a:avLst/>
              <a:gdLst/>
              <a:ahLst/>
              <a:cxnLst/>
              <a:rect l="l" t="t" r="r" b="b"/>
              <a:pathLst>
                <a:path w="507" h="395" extrusionOk="0">
                  <a:moveTo>
                    <a:pt x="225" y="1"/>
                  </a:moveTo>
                  <a:lnTo>
                    <a:pt x="113" y="170"/>
                  </a:lnTo>
                  <a:lnTo>
                    <a:pt x="113" y="282"/>
                  </a:lnTo>
                  <a:lnTo>
                    <a:pt x="0" y="338"/>
                  </a:lnTo>
                  <a:lnTo>
                    <a:pt x="56" y="394"/>
                  </a:lnTo>
                  <a:lnTo>
                    <a:pt x="281" y="338"/>
                  </a:lnTo>
                  <a:lnTo>
                    <a:pt x="450" y="282"/>
                  </a:lnTo>
                  <a:lnTo>
                    <a:pt x="506" y="113"/>
                  </a:lnTo>
                  <a:lnTo>
                    <a:pt x="394" y="57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AF9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2" name="Google Shape;21882;p41"/>
            <p:cNvSpPr/>
            <p:nvPr/>
          </p:nvSpPr>
          <p:spPr>
            <a:xfrm>
              <a:off x="774875" y="1436175"/>
              <a:ext cx="5650" cy="2850"/>
            </a:xfrm>
            <a:custGeom>
              <a:avLst/>
              <a:gdLst/>
              <a:ahLst/>
              <a:cxnLst/>
              <a:rect l="l" t="t" r="r" b="b"/>
              <a:pathLst>
                <a:path w="226" h="114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69" y="57"/>
                  </a:lnTo>
                  <a:lnTo>
                    <a:pt x="225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E9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3" name="Google Shape;21883;p41"/>
            <p:cNvSpPr/>
            <p:nvPr/>
          </p:nvSpPr>
          <p:spPr>
            <a:xfrm>
              <a:off x="736950" y="146430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6" y="0"/>
                  </a:moveTo>
                  <a:lnTo>
                    <a:pt x="0" y="56"/>
                  </a:lnTo>
                  <a:lnTo>
                    <a:pt x="112" y="56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AF9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4" name="Google Shape;21884;p41"/>
            <p:cNvSpPr/>
            <p:nvPr/>
          </p:nvSpPr>
          <p:spPr>
            <a:xfrm>
              <a:off x="724300" y="144882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"/>
                  </a:moveTo>
                  <a:lnTo>
                    <a:pt x="0" y="57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8A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5" name="Google Shape;21885;p41"/>
            <p:cNvSpPr/>
            <p:nvPr/>
          </p:nvSpPr>
          <p:spPr>
            <a:xfrm>
              <a:off x="779100" y="142775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13"/>
                  </a:moveTo>
                  <a:lnTo>
                    <a:pt x="0" y="113"/>
                  </a:lnTo>
                  <a:lnTo>
                    <a:pt x="113" y="1"/>
                  </a:lnTo>
                  <a:lnTo>
                    <a:pt x="113" y="1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A49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6" name="Google Shape;21886;p41"/>
            <p:cNvSpPr/>
            <p:nvPr/>
          </p:nvSpPr>
          <p:spPr>
            <a:xfrm>
              <a:off x="786125" y="14165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56" y="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E9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7" name="Google Shape;21887;p41"/>
            <p:cNvSpPr/>
            <p:nvPr/>
          </p:nvSpPr>
          <p:spPr>
            <a:xfrm>
              <a:off x="749575" y="1527525"/>
              <a:ext cx="47800" cy="50600"/>
            </a:xfrm>
            <a:custGeom>
              <a:avLst/>
              <a:gdLst/>
              <a:ahLst/>
              <a:cxnLst/>
              <a:rect l="l" t="t" r="r" b="b"/>
              <a:pathLst>
                <a:path w="1912" h="2024" extrusionOk="0">
                  <a:moveTo>
                    <a:pt x="394" y="0"/>
                  </a:moveTo>
                  <a:lnTo>
                    <a:pt x="282" y="57"/>
                  </a:lnTo>
                  <a:lnTo>
                    <a:pt x="226" y="113"/>
                  </a:lnTo>
                  <a:lnTo>
                    <a:pt x="226" y="225"/>
                  </a:lnTo>
                  <a:lnTo>
                    <a:pt x="226" y="619"/>
                  </a:lnTo>
                  <a:lnTo>
                    <a:pt x="170" y="787"/>
                  </a:lnTo>
                  <a:lnTo>
                    <a:pt x="113" y="956"/>
                  </a:lnTo>
                  <a:lnTo>
                    <a:pt x="1" y="1124"/>
                  </a:lnTo>
                  <a:lnTo>
                    <a:pt x="1" y="1237"/>
                  </a:lnTo>
                  <a:lnTo>
                    <a:pt x="57" y="1349"/>
                  </a:lnTo>
                  <a:lnTo>
                    <a:pt x="226" y="1462"/>
                  </a:lnTo>
                  <a:lnTo>
                    <a:pt x="394" y="1518"/>
                  </a:lnTo>
                  <a:lnTo>
                    <a:pt x="563" y="1518"/>
                  </a:lnTo>
                  <a:lnTo>
                    <a:pt x="619" y="1462"/>
                  </a:lnTo>
                  <a:lnTo>
                    <a:pt x="619" y="1405"/>
                  </a:lnTo>
                  <a:lnTo>
                    <a:pt x="675" y="1462"/>
                  </a:lnTo>
                  <a:lnTo>
                    <a:pt x="732" y="1574"/>
                  </a:lnTo>
                  <a:lnTo>
                    <a:pt x="675" y="1687"/>
                  </a:lnTo>
                  <a:lnTo>
                    <a:pt x="732" y="1799"/>
                  </a:lnTo>
                  <a:lnTo>
                    <a:pt x="788" y="1911"/>
                  </a:lnTo>
                  <a:lnTo>
                    <a:pt x="900" y="2024"/>
                  </a:lnTo>
                  <a:lnTo>
                    <a:pt x="1181" y="2024"/>
                  </a:lnTo>
                  <a:lnTo>
                    <a:pt x="1237" y="1968"/>
                  </a:lnTo>
                  <a:lnTo>
                    <a:pt x="1350" y="1743"/>
                  </a:lnTo>
                  <a:lnTo>
                    <a:pt x="1462" y="1574"/>
                  </a:lnTo>
                  <a:lnTo>
                    <a:pt x="1687" y="1518"/>
                  </a:lnTo>
                  <a:lnTo>
                    <a:pt x="1799" y="1405"/>
                  </a:lnTo>
                  <a:lnTo>
                    <a:pt x="1912" y="1237"/>
                  </a:lnTo>
                  <a:lnTo>
                    <a:pt x="1912" y="1012"/>
                  </a:lnTo>
                  <a:lnTo>
                    <a:pt x="1856" y="843"/>
                  </a:lnTo>
                  <a:lnTo>
                    <a:pt x="1856" y="731"/>
                  </a:lnTo>
                  <a:lnTo>
                    <a:pt x="1799" y="675"/>
                  </a:lnTo>
                  <a:lnTo>
                    <a:pt x="1743" y="731"/>
                  </a:lnTo>
                  <a:lnTo>
                    <a:pt x="1743" y="787"/>
                  </a:lnTo>
                  <a:lnTo>
                    <a:pt x="1631" y="900"/>
                  </a:lnTo>
                  <a:lnTo>
                    <a:pt x="1631" y="1012"/>
                  </a:lnTo>
                  <a:lnTo>
                    <a:pt x="1575" y="1068"/>
                  </a:lnTo>
                  <a:lnTo>
                    <a:pt x="1406" y="1068"/>
                  </a:lnTo>
                  <a:lnTo>
                    <a:pt x="1237" y="1012"/>
                  </a:lnTo>
                  <a:lnTo>
                    <a:pt x="1181" y="956"/>
                  </a:lnTo>
                  <a:lnTo>
                    <a:pt x="1069" y="1012"/>
                  </a:lnTo>
                  <a:lnTo>
                    <a:pt x="1013" y="956"/>
                  </a:lnTo>
                  <a:lnTo>
                    <a:pt x="956" y="843"/>
                  </a:lnTo>
                  <a:lnTo>
                    <a:pt x="900" y="731"/>
                  </a:lnTo>
                  <a:lnTo>
                    <a:pt x="844" y="787"/>
                  </a:lnTo>
                  <a:lnTo>
                    <a:pt x="619" y="900"/>
                  </a:lnTo>
                  <a:lnTo>
                    <a:pt x="563" y="900"/>
                  </a:lnTo>
                  <a:lnTo>
                    <a:pt x="451" y="843"/>
                  </a:lnTo>
                  <a:lnTo>
                    <a:pt x="451" y="675"/>
                  </a:lnTo>
                  <a:lnTo>
                    <a:pt x="563" y="450"/>
                  </a:lnTo>
                  <a:lnTo>
                    <a:pt x="507" y="281"/>
                  </a:lnTo>
                  <a:lnTo>
                    <a:pt x="507" y="169"/>
                  </a:lnTo>
                  <a:lnTo>
                    <a:pt x="507" y="57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BB95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8" name="Google Shape;21888;p41"/>
            <p:cNvSpPr/>
            <p:nvPr/>
          </p:nvSpPr>
          <p:spPr>
            <a:xfrm>
              <a:off x="724300" y="1516275"/>
              <a:ext cx="42175" cy="29550"/>
            </a:xfrm>
            <a:custGeom>
              <a:avLst/>
              <a:gdLst/>
              <a:ahLst/>
              <a:cxnLst/>
              <a:rect l="l" t="t" r="r" b="b"/>
              <a:pathLst>
                <a:path w="1687" h="1182" extrusionOk="0">
                  <a:moveTo>
                    <a:pt x="1518" y="1"/>
                  </a:moveTo>
                  <a:lnTo>
                    <a:pt x="1405" y="57"/>
                  </a:lnTo>
                  <a:lnTo>
                    <a:pt x="1349" y="113"/>
                  </a:lnTo>
                  <a:lnTo>
                    <a:pt x="1349" y="226"/>
                  </a:lnTo>
                  <a:lnTo>
                    <a:pt x="1237" y="226"/>
                  </a:lnTo>
                  <a:lnTo>
                    <a:pt x="1237" y="169"/>
                  </a:lnTo>
                  <a:lnTo>
                    <a:pt x="1181" y="113"/>
                  </a:lnTo>
                  <a:lnTo>
                    <a:pt x="1068" y="113"/>
                  </a:lnTo>
                  <a:lnTo>
                    <a:pt x="899" y="226"/>
                  </a:lnTo>
                  <a:lnTo>
                    <a:pt x="731" y="282"/>
                  </a:lnTo>
                  <a:lnTo>
                    <a:pt x="731" y="169"/>
                  </a:lnTo>
                  <a:lnTo>
                    <a:pt x="675" y="57"/>
                  </a:lnTo>
                  <a:lnTo>
                    <a:pt x="618" y="57"/>
                  </a:lnTo>
                  <a:lnTo>
                    <a:pt x="562" y="169"/>
                  </a:lnTo>
                  <a:lnTo>
                    <a:pt x="506" y="226"/>
                  </a:lnTo>
                  <a:lnTo>
                    <a:pt x="281" y="282"/>
                  </a:lnTo>
                  <a:lnTo>
                    <a:pt x="281" y="394"/>
                  </a:lnTo>
                  <a:lnTo>
                    <a:pt x="281" y="450"/>
                  </a:lnTo>
                  <a:lnTo>
                    <a:pt x="225" y="450"/>
                  </a:lnTo>
                  <a:lnTo>
                    <a:pt x="0" y="563"/>
                  </a:lnTo>
                  <a:lnTo>
                    <a:pt x="113" y="731"/>
                  </a:lnTo>
                  <a:lnTo>
                    <a:pt x="169" y="788"/>
                  </a:lnTo>
                  <a:lnTo>
                    <a:pt x="225" y="788"/>
                  </a:lnTo>
                  <a:lnTo>
                    <a:pt x="337" y="731"/>
                  </a:lnTo>
                  <a:lnTo>
                    <a:pt x="394" y="619"/>
                  </a:lnTo>
                  <a:lnTo>
                    <a:pt x="450" y="507"/>
                  </a:lnTo>
                  <a:lnTo>
                    <a:pt x="562" y="563"/>
                  </a:lnTo>
                  <a:lnTo>
                    <a:pt x="675" y="675"/>
                  </a:lnTo>
                  <a:lnTo>
                    <a:pt x="675" y="844"/>
                  </a:lnTo>
                  <a:lnTo>
                    <a:pt x="675" y="1012"/>
                  </a:lnTo>
                  <a:lnTo>
                    <a:pt x="787" y="1125"/>
                  </a:lnTo>
                  <a:lnTo>
                    <a:pt x="899" y="1125"/>
                  </a:lnTo>
                  <a:lnTo>
                    <a:pt x="1012" y="1181"/>
                  </a:lnTo>
                  <a:lnTo>
                    <a:pt x="1124" y="1181"/>
                  </a:lnTo>
                  <a:lnTo>
                    <a:pt x="1349" y="1125"/>
                  </a:lnTo>
                  <a:lnTo>
                    <a:pt x="1349" y="900"/>
                  </a:lnTo>
                  <a:lnTo>
                    <a:pt x="1293" y="675"/>
                  </a:lnTo>
                  <a:lnTo>
                    <a:pt x="1349" y="563"/>
                  </a:lnTo>
                  <a:lnTo>
                    <a:pt x="1462" y="507"/>
                  </a:lnTo>
                  <a:lnTo>
                    <a:pt x="1630" y="507"/>
                  </a:lnTo>
                  <a:lnTo>
                    <a:pt x="1686" y="450"/>
                  </a:lnTo>
                  <a:lnTo>
                    <a:pt x="1630" y="338"/>
                  </a:lnTo>
                  <a:lnTo>
                    <a:pt x="1630" y="282"/>
                  </a:lnTo>
                  <a:lnTo>
                    <a:pt x="1686" y="226"/>
                  </a:lnTo>
                  <a:lnTo>
                    <a:pt x="1630" y="113"/>
                  </a:lnTo>
                  <a:lnTo>
                    <a:pt x="1574" y="57"/>
                  </a:lnTo>
                  <a:lnTo>
                    <a:pt x="1518" y="1"/>
                  </a:lnTo>
                  <a:close/>
                </a:path>
              </a:pathLst>
            </a:custGeom>
            <a:solidFill>
              <a:srgbClr val="AD8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9" name="Google Shape;21889;p41"/>
            <p:cNvSpPr/>
            <p:nvPr/>
          </p:nvSpPr>
          <p:spPr>
            <a:xfrm>
              <a:off x="772075" y="1516275"/>
              <a:ext cx="16875" cy="28125"/>
            </a:xfrm>
            <a:custGeom>
              <a:avLst/>
              <a:gdLst/>
              <a:ahLst/>
              <a:cxnLst/>
              <a:rect l="l" t="t" r="r" b="b"/>
              <a:pathLst>
                <a:path w="675" h="1125" extrusionOk="0">
                  <a:moveTo>
                    <a:pt x="394" y="1"/>
                  </a:moveTo>
                  <a:lnTo>
                    <a:pt x="56" y="169"/>
                  </a:lnTo>
                  <a:lnTo>
                    <a:pt x="0" y="226"/>
                  </a:lnTo>
                  <a:lnTo>
                    <a:pt x="0" y="282"/>
                  </a:lnTo>
                  <a:lnTo>
                    <a:pt x="56" y="394"/>
                  </a:lnTo>
                  <a:lnTo>
                    <a:pt x="113" y="450"/>
                  </a:lnTo>
                  <a:lnTo>
                    <a:pt x="169" y="450"/>
                  </a:lnTo>
                  <a:lnTo>
                    <a:pt x="225" y="507"/>
                  </a:lnTo>
                  <a:lnTo>
                    <a:pt x="225" y="563"/>
                  </a:lnTo>
                  <a:lnTo>
                    <a:pt x="281" y="675"/>
                  </a:lnTo>
                  <a:lnTo>
                    <a:pt x="394" y="731"/>
                  </a:lnTo>
                  <a:lnTo>
                    <a:pt x="394" y="788"/>
                  </a:lnTo>
                  <a:lnTo>
                    <a:pt x="337" y="900"/>
                  </a:lnTo>
                  <a:lnTo>
                    <a:pt x="337" y="956"/>
                  </a:lnTo>
                  <a:lnTo>
                    <a:pt x="337" y="1069"/>
                  </a:lnTo>
                  <a:lnTo>
                    <a:pt x="394" y="1125"/>
                  </a:lnTo>
                  <a:lnTo>
                    <a:pt x="450" y="1125"/>
                  </a:lnTo>
                  <a:lnTo>
                    <a:pt x="506" y="1069"/>
                  </a:lnTo>
                  <a:lnTo>
                    <a:pt x="506" y="956"/>
                  </a:lnTo>
                  <a:lnTo>
                    <a:pt x="675" y="675"/>
                  </a:lnTo>
                  <a:lnTo>
                    <a:pt x="675" y="507"/>
                  </a:lnTo>
                  <a:lnTo>
                    <a:pt x="618" y="169"/>
                  </a:lnTo>
                  <a:lnTo>
                    <a:pt x="562" y="113"/>
                  </a:lnTo>
                  <a:lnTo>
                    <a:pt x="562" y="57"/>
                  </a:lnTo>
                  <a:lnTo>
                    <a:pt x="450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CFA9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0" name="Google Shape;21890;p41"/>
            <p:cNvSpPr/>
            <p:nvPr/>
          </p:nvSpPr>
          <p:spPr>
            <a:xfrm>
              <a:off x="753800" y="1512075"/>
              <a:ext cx="14075" cy="11250"/>
            </a:xfrm>
            <a:custGeom>
              <a:avLst/>
              <a:gdLst/>
              <a:ahLst/>
              <a:cxnLst/>
              <a:rect l="l" t="t" r="r" b="b"/>
              <a:pathLst>
                <a:path w="563" h="450" extrusionOk="0">
                  <a:moveTo>
                    <a:pt x="169" y="0"/>
                  </a:moveTo>
                  <a:lnTo>
                    <a:pt x="57" y="56"/>
                  </a:lnTo>
                  <a:lnTo>
                    <a:pt x="57" y="169"/>
                  </a:lnTo>
                  <a:lnTo>
                    <a:pt x="57" y="225"/>
                  </a:lnTo>
                  <a:lnTo>
                    <a:pt x="1" y="281"/>
                  </a:lnTo>
                  <a:lnTo>
                    <a:pt x="57" y="450"/>
                  </a:lnTo>
                  <a:lnTo>
                    <a:pt x="225" y="450"/>
                  </a:lnTo>
                  <a:lnTo>
                    <a:pt x="282" y="281"/>
                  </a:lnTo>
                  <a:lnTo>
                    <a:pt x="450" y="281"/>
                  </a:lnTo>
                  <a:lnTo>
                    <a:pt x="506" y="225"/>
                  </a:lnTo>
                  <a:lnTo>
                    <a:pt x="563" y="169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BB95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1" name="Google Shape;21891;p41"/>
            <p:cNvSpPr/>
            <p:nvPr/>
          </p:nvSpPr>
          <p:spPr>
            <a:xfrm>
              <a:off x="781900" y="1512075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1" y="0"/>
                  </a:moveTo>
                  <a:lnTo>
                    <a:pt x="1" y="169"/>
                  </a:lnTo>
                  <a:lnTo>
                    <a:pt x="57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7B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2" name="Google Shape;21892;p41"/>
            <p:cNvSpPr/>
            <p:nvPr/>
          </p:nvSpPr>
          <p:spPr>
            <a:xfrm>
              <a:off x="765050" y="1519100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0" y="0"/>
                  </a:moveTo>
                  <a:lnTo>
                    <a:pt x="0" y="169"/>
                  </a:lnTo>
                  <a:lnTo>
                    <a:pt x="56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95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3" name="Google Shape;21893;p41"/>
            <p:cNvSpPr/>
            <p:nvPr/>
          </p:nvSpPr>
          <p:spPr>
            <a:xfrm>
              <a:off x="762225" y="1527525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113" y="0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B95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4" name="Google Shape;21894;p41"/>
            <p:cNvSpPr/>
            <p:nvPr/>
          </p:nvSpPr>
          <p:spPr>
            <a:xfrm>
              <a:off x="763625" y="152330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57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B95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5" name="Google Shape;21895;p41"/>
            <p:cNvSpPr/>
            <p:nvPr/>
          </p:nvSpPr>
          <p:spPr>
            <a:xfrm>
              <a:off x="812825" y="14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8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6" name="Google Shape;21896;p41"/>
            <p:cNvSpPr/>
            <p:nvPr/>
          </p:nvSpPr>
          <p:spPr>
            <a:xfrm>
              <a:off x="741150" y="1517675"/>
              <a:ext cx="9875" cy="11275"/>
            </a:xfrm>
            <a:custGeom>
              <a:avLst/>
              <a:gdLst/>
              <a:ahLst/>
              <a:cxnLst/>
              <a:rect l="l" t="t" r="r" b="b"/>
              <a:pathLst>
                <a:path w="395" h="451" extrusionOk="0">
                  <a:moveTo>
                    <a:pt x="1" y="1"/>
                  </a:moveTo>
                  <a:lnTo>
                    <a:pt x="1" y="282"/>
                  </a:lnTo>
                  <a:lnTo>
                    <a:pt x="57" y="394"/>
                  </a:lnTo>
                  <a:lnTo>
                    <a:pt x="113" y="451"/>
                  </a:lnTo>
                  <a:lnTo>
                    <a:pt x="169" y="451"/>
                  </a:lnTo>
                  <a:lnTo>
                    <a:pt x="225" y="394"/>
                  </a:lnTo>
                  <a:lnTo>
                    <a:pt x="169" y="338"/>
                  </a:lnTo>
                  <a:lnTo>
                    <a:pt x="169" y="282"/>
                  </a:lnTo>
                  <a:lnTo>
                    <a:pt x="225" y="226"/>
                  </a:lnTo>
                  <a:lnTo>
                    <a:pt x="282" y="226"/>
                  </a:lnTo>
                  <a:lnTo>
                    <a:pt x="338" y="170"/>
                  </a:lnTo>
                  <a:lnTo>
                    <a:pt x="394" y="57"/>
                  </a:lnTo>
                  <a:lnTo>
                    <a:pt x="338" y="1"/>
                  </a:lnTo>
                  <a:lnTo>
                    <a:pt x="282" y="57"/>
                  </a:lnTo>
                  <a:lnTo>
                    <a:pt x="169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49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7" name="Google Shape;21897;p41"/>
            <p:cNvSpPr/>
            <p:nvPr/>
          </p:nvSpPr>
          <p:spPr>
            <a:xfrm>
              <a:off x="735525" y="1510650"/>
              <a:ext cx="2850" cy="4250"/>
            </a:xfrm>
            <a:custGeom>
              <a:avLst/>
              <a:gdLst/>
              <a:ahLst/>
              <a:cxnLst/>
              <a:rect l="l" t="t" r="r" b="b"/>
              <a:pathLst>
                <a:path w="114" h="170" extrusionOk="0">
                  <a:moveTo>
                    <a:pt x="113" y="1"/>
                  </a:moveTo>
                  <a:lnTo>
                    <a:pt x="1" y="57"/>
                  </a:lnTo>
                  <a:lnTo>
                    <a:pt x="57" y="170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49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8" name="Google Shape;21898;p41"/>
            <p:cNvSpPr/>
            <p:nvPr/>
          </p:nvSpPr>
          <p:spPr>
            <a:xfrm>
              <a:off x="748175" y="14952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1" y="1"/>
                  </a:moveTo>
                  <a:lnTo>
                    <a:pt x="57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49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9" name="Google Shape;21899;p41"/>
            <p:cNvSpPr/>
            <p:nvPr/>
          </p:nvSpPr>
          <p:spPr>
            <a:xfrm>
              <a:off x="765050" y="1544375"/>
              <a:ext cx="40775" cy="43600"/>
            </a:xfrm>
            <a:custGeom>
              <a:avLst/>
              <a:gdLst/>
              <a:ahLst/>
              <a:cxnLst/>
              <a:rect l="l" t="t" r="r" b="b"/>
              <a:pathLst>
                <a:path w="1631" h="1744" extrusionOk="0">
                  <a:moveTo>
                    <a:pt x="1462" y="1"/>
                  </a:moveTo>
                  <a:lnTo>
                    <a:pt x="1349" y="57"/>
                  </a:lnTo>
                  <a:lnTo>
                    <a:pt x="1237" y="169"/>
                  </a:lnTo>
                  <a:lnTo>
                    <a:pt x="1293" y="282"/>
                  </a:lnTo>
                  <a:lnTo>
                    <a:pt x="1293" y="338"/>
                  </a:lnTo>
                  <a:lnTo>
                    <a:pt x="1068" y="731"/>
                  </a:lnTo>
                  <a:lnTo>
                    <a:pt x="1012" y="788"/>
                  </a:lnTo>
                  <a:lnTo>
                    <a:pt x="956" y="731"/>
                  </a:lnTo>
                  <a:lnTo>
                    <a:pt x="956" y="675"/>
                  </a:lnTo>
                  <a:lnTo>
                    <a:pt x="956" y="619"/>
                  </a:lnTo>
                  <a:lnTo>
                    <a:pt x="899" y="619"/>
                  </a:lnTo>
                  <a:lnTo>
                    <a:pt x="843" y="675"/>
                  </a:lnTo>
                  <a:lnTo>
                    <a:pt x="731" y="956"/>
                  </a:lnTo>
                  <a:lnTo>
                    <a:pt x="562" y="1237"/>
                  </a:lnTo>
                  <a:lnTo>
                    <a:pt x="450" y="1294"/>
                  </a:lnTo>
                  <a:lnTo>
                    <a:pt x="337" y="1237"/>
                  </a:lnTo>
                  <a:lnTo>
                    <a:pt x="113" y="1069"/>
                  </a:lnTo>
                  <a:lnTo>
                    <a:pt x="56" y="1013"/>
                  </a:lnTo>
                  <a:lnTo>
                    <a:pt x="0" y="1069"/>
                  </a:lnTo>
                  <a:lnTo>
                    <a:pt x="0" y="1125"/>
                  </a:lnTo>
                  <a:lnTo>
                    <a:pt x="56" y="1237"/>
                  </a:lnTo>
                  <a:lnTo>
                    <a:pt x="169" y="1350"/>
                  </a:lnTo>
                  <a:lnTo>
                    <a:pt x="281" y="1462"/>
                  </a:lnTo>
                  <a:lnTo>
                    <a:pt x="394" y="1575"/>
                  </a:lnTo>
                  <a:lnTo>
                    <a:pt x="450" y="1743"/>
                  </a:lnTo>
                  <a:lnTo>
                    <a:pt x="618" y="1743"/>
                  </a:lnTo>
                  <a:lnTo>
                    <a:pt x="675" y="1687"/>
                  </a:lnTo>
                  <a:lnTo>
                    <a:pt x="675" y="1631"/>
                  </a:lnTo>
                  <a:lnTo>
                    <a:pt x="675" y="1462"/>
                  </a:lnTo>
                  <a:lnTo>
                    <a:pt x="731" y="1350"/>
                  </a:lnTo>
                  <a:lnTo>
                    <a:pt x="899" y="1462"/>
                  </a:lnTo>
                  <a:lnTo>
                    <a:pt x="1012" y="1350"/>
                  </a:lnTo>
                  <a:lnTo>
                    <a:pt x="1012" y="1294"/>
                  </a:lnTo>
                  <a:lnTo>
                    <a:pt x="1012" y="1125"/>
                  </a:lnTo>
                  <a:lnTo>
                    <a:pt x="1012" y="1069"/>
                  </a:lnTo>
                  <a:lnTo>
                    <a:pt x="1180" y="844"/>
                  </a:lnTo>
                  <a:lnTo>
                    <a:pt x="1237" y="844"/>
                  </a:lnTo>
                  <a:lnTo>
                    <a:pt x="1293" y="900"/>
                  </a:lnTo>
                  <a:lnTo>
                    <a:pt x="1349" y="956"/>
                  </a:lnTo>
                  <a:lnTo>
                    <a:pt x="1462" y="900"/>
                  </a:lnTo>
                  <a:lnTo>
                    <a:pt x="1518" y="844"/>
                  </a:lnTo>
                  <a:lnTo>
                    <a:pt x="1462" y="788"/>
                  </a:lnTo>
                  <a:lnTo>
                    <a:pt x="1462" y="731"/>
                  </a:lnTo>
                  <a:lnTo>
                    <a:pt x="1462" y="675"/>
                  </a:lnTo>
                  <a:lnTo>
                    <a:pt x="1574" y="394"/>
                  </a:lnTo>
                  <a:lnTo>
                    <a:pt x="1630" y="169"/>
                  </a:lnTo>
                  <a:lnTo>
                    <a:pt x="1630" y="57"/>
                  </a:lnTo>
                  <a:lnTo>
                    <a:pt x="1518" y="1"/>
                  </a:lnTo>
                  <a:close/>
                </a:path>
              </a:pathLst>
            </a:custGeom>
            <a:solidFill>
              <a:srgbClr val="9E8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0" name="Google Shape;21900;p41"/>
            <p:cNvSpPr/>
            <p:nvPr/>
          </p:nvSpPr>
          <p:spPr>
            <a:xfrm>
              <a:off x="798775" y="15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9F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1" name="Google Shape;21901;p41"/>
            <p:cNvSpPr/>
            <p:nvPr/>
          </p:nvSpPr>
          <p:spPr>
            <a:xfrm>
              <a:off x="802975" y="156405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57" y="1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E8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2" name="Google Shape;21902;p41"/>
            <p:cNvSpPr/>
            <p:nvPr/>
          </p:nvSpPr>
          <p:spPr>
            <a:xfrm>
              <a:off x="746775" y="1540175"/>
              <a:ext cx="16875" cy="36550"/>
            </a:xfrm>
            <a:custGeom>
              <a:avLst/>
              <a:gdLst/>
              <a:ahLst/>
              <a:cxnLst/>
              <a:rect l="l" t="t" r="r" b="b"/>
              <a:pathLst>
                <a:path w="675" h="1462" extrusionOk="0">
                  <a:moveTo>
                    <a:pt x="282" y="0"/>
                  </a:moveTo>
                  <a:lnTo>
                    <a:pt x="225" y="56"/>
                  </a:lnTo>
                  <a:lnTo>
                    <a:pt x="169" y="113"/>
                  </a:lnTo>
                  <a:lnTo>
                    <a:pt x="113" y="169"/>
                  </a:lnTo>
                  <a:lnTo>
                    <a:pt x="0" y="169"/>
                  </a:lnTo>
                  <a:lnTo>
                    <a:pt x="0" y="225"/>
                  </a:lnTo>
                  <a:lnTo>
                    <a:pt x="57" y="394"/>
                  </a:lnTo>
                  <a:lnTo>
                    <a:pt x="57" y="506"/>
                  </a:lnTo>
                  <a:lnTo>
                    <a:pt x="57" y="618"/>
                  </a:lnTo>
                  <a:lnTo>
                    <a:pt x="0" y="675"/>
                  </a:lnTo>
                  <a:lnTo>
                    <a:pt x="57" y="787"/>
                  </a:lnTo>
                  <a:lnTo>
                    <a:pt x="113" y="899"/>
                  </a:lnTo>
                  <a:lnTo>
                    <a:pt x="169" y="1068"/>
                  </a:lnTo>
                  <a:lnTo>
                    <a:pt x="225" y="1405"/>
                  </a:lnTo>
                  <a:lnTo>
                    <a:pt x="225" y="1462"/>
                  </a:lnTo>
                  <a:lnTo>
                    <a:pt x="506" y="1237"/>
                  </a:lnTo>
                  <a:lnTo>
                    <a:pt x="619" y="1124"/>
                  </a:lnTo>
                  <a:lnTo>
                    <a:pt x="675" y="1012"/>
                  </a:lnTo>
                  <a:lnTo>
                    <a:pt x="450" y="899"/>
                  </a:lnTo>
                  <a:lnTo>
                    <a:pt x="225" y="787"/>
                  </a:lnTo>
                  <a:lnTo>
                    <a:pt x="169" y="787"/>
                  </a:lnTo>
                  <a:lnTo>
                    <a:pt x="169" y="675"/>
                  </a:lnTo>
                  <a:lnTo>
                    <a:pt x="169" y="618"/>
                  </a:lnTo>
                  <a:lnTo>
                    <a:pt x="225" y="562"/>
                  </a:lnTo>
                  <a:lnTo>
                    <a:pt x="394" y="394"/>
                  </a:lnTo>
                  <a:lnTo>
                    <a:pt x="450" y="281"/>
                  </a:lnTo>
                  <a:lnTo>
                    <a:pt x="450" y="169"/>
                  </a:lnTo>
                  <a:lnTo>
                    <a:pt x="338" y="169"/>
                  </a:lnTo>
                  <a:lnTo>
                    <a:pt x="282" y="56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9E8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3" name="Google Shape;21903;p41"/>
            <p:cNvSpPr/>
            <p:nvPr/>
          </p:nvSpPr>
          <p:spPr>
            <a:xfrm>
              <a:off x="765050" y="1575300"/>
              <a:ext cx="11250" cy="12675"/>
            </a:xfrm>
            <a:custGeom>
              <a:avLst/>
              <a:gdLst/>
              <a:ahLst/>
              <a:cxnLst/>
              <a:rect l="l" t="t" r="r" b="b"/>
              <a:pathLst>
                <a:path w="450" h="507" extrusionOk="0">
                  <a:moveTo>
                    <a:pt x="56" y="0"/>
                  </a:moveTo>
                  <a:lnTo>
                    <a:pt x="0" y="169"/>
                  </a:lnTo>
                  <a:lnTo>
                    <a:pt x="56" y="225"/>
                  </a:lnTo>
                  <a:lnTo>
                    <a:pt x="113" y="338"/>
                  </a:lnTo>
                  <a:lnTo>
                    <a:pt x="225" y="394"/>
                  </a:lnTo>
                  <a:lnTo>
                    <a:pt x="450" y="506"/>
                  </a:lnTo>
                  <a:lnTo>
                    <a:pt x="450" y="281"/>
                  </a:lnTo>
                  <a:lnTo>
                    <a:pt x="281" y="11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7C6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4" name="Google Shape;21904;p41"/>
            <p:cNvSpPr/>
            <p:nvPr/>
          </p:nvSpPr>
          <p:spPr>
            <a:xfrm>
              <a:off x="763625" y="1559850"/>
              <a:ext cx="7050" cy="9850"/>
            </a:xfrm>
            <a:custGeom>
              <a:avLst/>
              <a:gdLst/>
              <a:ahLst/>
              <a:cxnLst/>
              <a:rect l="l" t="t" r="r" b="b"/>
              <a:pathLst>
                <a:path w="282" h="394" extrusionOk="0">
                  <a:moveTo>
                    <a:pt x="113" y="0"/>
                  </a:moveTo>
                  <a:lnTo>
                    <a:pt x="1" y="56"/>
                  </a:lnTo>
                  <a:lnTo>
                    <a:pt x="1" y="225"/>
                  </a:lnTo>
                  <a:lnTo>
                    <a:pt x="113" y="281"/>
                  </a:lnTo>
                  <a:lnTo>
                    <a:pt x="113" y="394"/>
                  </a:lnTo>
                  <a:lnTo>
                    <a:pt x="282" y="225"/>
                  </a:lnTo>
                  <a:lnTo>
                    <a:pt x="226" y="169"/>
                  </a:lnTo>
                  <a:lnTo>
                    <a:pt x="170" y="5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9E8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5" name="Google Shape;21905;p41"/>
            <p:cNvSpPr/>
            <p:nvPr/>
          </p:nvSpPr>
          <p:spPr>
            <a:xfrm>
              <a:off x="772075" y="1079275"/>
              <a:ext cx="47800" cy="106825"/>
            </a:xfrm>
            <a:custGeom>
              <a:avLst/>
              <a:gdLst/>
              <a:ahLst/>
              <a:cxnLst/>
              <a:rect l="l" t="t" r="r" b="b"/>
              <a:pathLst>
                <a:path w="1912" h="4273" extrusionOk="0">
                  <a:moveTo>
                    <a:pt x="394" y="1"/>
                  </a:moveTo>
                  <a:lnTo>
                    <a:pt x="337" y="57"/>
                  </a:lnTo>
                  <a:lnTo>
                    <a:pt x="225" y="113"/>
                  </a:lnTo>
                  <a:lnTo>
                    <a:pt x="113" y="226"/>
                  </a:lnTo>
                  <a:lnTo>
                    <a:pt x="56" y="282"/>
                  </a:lnTo>
                  <a:lnTo>
                    <a:pt x="0" y="450"/>
                  </a:lnTo>
                  <a:lnTo>
                    <a:pt x="113" y="619"/>
                  </a:lnTo>
                  <a:lnTo>
                    <a:pt x="337" y="900"/>
                  </a:lnTo>
                  <a:lnTo>
                    <a:pt x="506" y="900"/>
                  </a:lnTo>
                  <a:lnTo>
                    <a:pt x="562" y="788"/>
                  </a:lnTo>
                  <a:lnTo>
                    <a:pt x="675" y="619"/>
                  </a:lnTo>
                  <a:lnTo>
                    <a:pt x="843" y="619"/>
                  </a:lnTo>
                  <a:lnTo>
                    <a:pt x="787" y="788"/>
                  </a:lnTo>
                  <a:lnTo>
                    <a:pt x="787" y="956"/>
                  </a:lnTo>
                  <a:lnTo>
                    <a:pt x="731" y="1181"/>
                  </a:lnTo>
                  <a:lnTo>
                    <a:pt x="675" y="1350"/>
                  </a:lnTo>
                  <a:lnTo>
                    <a:pt x="675" y="1462"/>
                  </a:lnTo>
                  <a:lnTo>
                    <a:pt x="731" y="1518"/>
                  </a:lnTo>
                  <a:lnTo>
                    <a:pt x="843" y="1631"/>
                  </a:lnTo>
                  <a:lnTo>
                    <a:pt x="899" y="1743"/>
                  </a:lnTo>
                  <a:lnTo>
                    <a:pt x="956" y="1968"/>
                  </a:lnTo>
                  <a:lnTo>
                    <a:pt x="1012" y="2024"/>
                  </a:lnTo>
                  <a:lnTo>
                    <a:pt x="1068" y="2249"/>
                  </a:lnTo>
                  <a:lnTo>
                    <a:pt x="1124" y="2305"/>
                  </a:lnTo>
                  <a:lnTo>
                    <a:pt x="1405" y="2642"/>
                  </a:lnTo>
                  <a:lnTo>
                    <a:pt x="1574" y="3036"/>
                  </a:lnTo>
                  <a:lnTo>
                    <a:pt x="1630" y="3036"/>
                  </a:lnTo>
                  <a:lnTo>
                    <a:pt x="1630" y="3092"/>
                  </a:lnTo>
                  <a:lnTo>
                    <a:pt x="1574" y="3092"/>
                  </a:lnTo>
                  <a:lnTo>
                    <a:pt x="1405" y="3261"/>
                  </a:lnTo>
                  <a:lnTo>
                    <a:pt x="1405" y="3317"/>
                  </a:lnTo>
                  <a:lnTo>
                    <a:pt x="1405" y="3429"/>
                  </a:lnTo>
                  <a:lnTo>
                    <a:pt x="1405" y="3542"/>
                  </a:lnTo>
                  <a:lnTo>
                    <a:pt x="1405" y="3598"/>
                  </a:lnTo>
                  <a:lnTo>
                    <a:pt x="1293" y="3710"/>
                  </a:lnTo>
                  <a:lnTo>
                    <a:pt x="1293" y="3935"/>
                  </a:lnTo>
                  <a:lnTo>
                    <a:pt x="1293" y="4048"/>
                  </a:lnTo>
                  <a:lnTo>
                    <a:pt x="1349" y="4160"/>
                  </a:lnTo>
                  <a:lnTo>
                    <a:pt x="1518" y="4104"/>
                  </a:lnTo>
                  <a:lnTo>
                    <a:pt x="1630" y="4160"/>
                  </a:lnTo>
                  <a:lnTo>
                    <a:pt x="1686" y="4272"/>
                  </a:lnTo>
                  <a:lnTo>
                    <a:pt x="1686" y="4160"/>
                  </a:lnTo>
                  <a:lnTo>
                    <a:pt x="1799" y="4048"/>
                  </a:lnTo>
                  <a:lnTo>
                    <a:pt x="1799" y="3991"/>
                  </a:lnTo>
                  <a:lnTo>
                    <a:pt x="1686" y="3935"/>
                  </a:lnTo>
                  <a:lnTo>
                    <a:pt x="1630" y="3879"/>
                  </a:lnTo>
                  <a:lnTo>
                    <a:pt x="1686" y="3767"/>
                  </a:lnTo>
                  <a:lnTo>
                    <a:pt x="1799" y="3429"/>
                  </a:lnTo>
                  <a:lnTo>
                    <a:pt x="1911" y="3036"/>
                  </a:lnTo>
                  <a:lnTo>
                    <a:pt x="1911" y="2867"/>
                  </a:lnTo>
                  <a:lnTo>
                    <a:pt x="1855" y="2811"/>
                  </a:lnTo>
                  <a:lnTo>
                    <a:pt x="1799" y="2755"/>
                  </a:lnTo>
                  <a:lnTo>
                    <a:pt x="1743" y="2699"/>
                  </a:lnTo>
                  <a:lnTo>
                    <a:pt x="1799" y="2586"/>
                  </a:lnTo>
                  <a:lnTo>
                    <a:pt x="1855" y="2530"/>
                  </a:lnTo>
                  <a:lnTo>
                    <a:pt x="1855" y="2474"/>
                  </a:lnTo>
                  <a:lnTo>
                    <a:pt x="1799" y="2361"/>
                  </a:lnTo>
                  <a:lnTo>
                    <a:pt x="1743" y="2305"/>
                  </a:lnTo>
                  <a:lnTo>
                    <a:pt x="1630" y="2305"/>
                  </a:lnTo>
                  <a:lnTo>
                    <a:pt x="1630" y="2193"/>
                  </a:lnTo>
                  <a:lnTo>
                    <a:pt x="1686" y="2080"/>
                  </a:lnTo>
                  <a:lnTo>
                    <a:pt x="1630" y="2024"/>
                  </a:lnTo>
                  <a:lnTo>
                    <a:pt x="1686" y="1968"/>
                  </a:lnTo>
                  <a:lnTo>
                    <a:pt x="1799" y="1912"/>
                  </a:lnTo>
                  <a:lnTo>
                    <a:pt x="1799" y="1856"/>
                  </a:lnTo>
                  <a:lnTo>
                    <a:pt x="1799" y="1743"/>
                  </a:lnTo>
                  <a:lnTo>
                    <a:pt x="1743" y="1631"/>
                  </a:lnTo>
                  <a:lnTo>
                    <a:pt x="1743" y="1518"/>
                  </a:lnTo>
                  <a:lnTo>
                    <a:pt x="1743" y="1462"/>
                  </a:lnTo>
                  <a:lnTo>
                    <a:pt x="1855" y="1406"/>
                  </a:lnTo>
                  <a:lnTo>
                    <a:pt x="1799" y="1350"/>
                  </a:lnTo>
                  <a:lnTo>
                    <a:pt x="1743" y="1293"/>
                  </a:lnTo>
                  <a:lnTo>
                    <a:pt x="1743" y="1181"/>
                  </a:lnTo>
                  <a:lnTo>
                    <a:pt x="1743" y="1125"/>
                  </a:lnTo>
                  <a:lnTo>
                    <a:pt x="1743" y="900"/>
                  </a:lnTo>
                  <a:lnTo>
                    <a:pt x="1855" y="844"/>
                  </a:lnTo>
                  <a:lnTo>
                    <a:pt x="1911" y="788"/>
                  </a:lnTo>
                  <a:lnTo>
                    <a:pt x="1855" y="675"/>
                  </a:lnTo>
                  <a:lnTo>
                    <a:pt x="1799" y="563"/>
                  </a:lnTo>
                  <a:lnTo>
                    <a:pt x="1799" y="450"/>
                  </a:lnTo>
                  <a:lnTo>
                    <a:pt x="1799" y="338"/>
                  </a:lnTo>
                  <a:lnTo>
                    <a:pt x="1743" y="226"/>
                  </a:lnTo>
                  <a:lnTo>
                    <a:pt x="1518" y="338"/>
                  </a:lnTo>
                  <a:lnTo>
                    <a:pt x="1293" y="394"/>
                  </a:lnTo>
                  <a:lnTo>
                    <a:pt x="1181" y="338"/>
                  </a:lnTo>
                  <a:lnTo>
                    <a:pt x="1068" y="226"/>
                  </a:lnTo>
                  <a:lnTo>
                    <a:pt x="1012" y="226"/>
                  </a:lnTo>
                  <a:lnTo>
                    <a:pt x="899" y="282"/>
                  </a:lnTo>
                  <a:lnTo>
                    <a:pt x="843" y="226"/>
                  </a:lnTo>
                  <a:lnTo>
                    <a:pt x="731" y="226"/>
                  </a:lnTo>
                  <a:lnTo>
                    <a:pt x="731" y="169"/>
                  </a:lnTo>
                  <a:lnTo>
                    <a:pt x="675" y="226"/>
                  </a:lnTo>
                  <a:lnTo>
                    <a:pt x="450" y="226"/>
                  </a:lnTo>
                  <a:lnTo>
                    <a:pt x="450" y="113"/>
                  </a:lnTo>
                  <a:lnTo>
                    <a:pt x="450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9F8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6" name="Google Shape;21906;p41"/>
            <p:cNvSpPr/>
            <p:nvPr/>
          </p:nvSpPr>
          <p:spPr>
            <a:xfrm>
              <a:off x="767850" y="1024475"/>
              <a:ext cx="42175" cy="40775"/>
            </a:xfrm>
            <a:custGeom>
              <a:avLst/>
              <a:gdLst/>
              <a:ahLst/>
              <a:cxnLst/>
              <a:rect l="l" t="t" r="r" b="b"/>
              <a:pathLst>
                <a:path w="1687" h="1631" extrusionOk="0">
                  <a:moveTo>
                    <a:pt x="563" y="1"/>
                  </a:moveTo>
                  <a:lnTo>
                    <a:pt x="450" y="57"/>
                  </a:lnTo>
                  <a:lnTo>
                    <a:pt x="338" y="57"/>
                  </a:lnTo>
                  <a:lnTo>
                    <a:pt x="169" y="113"/>
                  </a:lnTo>
                  <a:lnTo>
                    <a:pt x="113" y="226"/>
                  </a:lnTo>
                  <a:lnTo>
                    <a:pt x="113" y="338"/>
                  </a:lnTo>
                  <a:lnTo>
                    <a:pt x="338" y="338"/>
                  </a:lnTo>
                  <a:lnTo>
                    <a:pt x="338" y="394"/>
                  </a:lnTo>
                  <a:lnTo>
                    <a:pt x="282" y="450"/>
                  </a:lnTo>
                  <a:lnTo>
                    <a:pt x="225" y="675"/>
                  </a:lnTo>
                  <a:lnTo>
                    <a:pt x="225" y="731"/>
                  </a:lnTo>
                  <a:lnTo>
                    <a:pt x="169" y="731"/>
                  </a:lnTo>
                  <a:lnTo>
                    <a:pt x="113" y="788"/>
                  </a:lnTo>
                  <a:lnTo>
                    <a:pt x="57" y="900"/>
                  </a:lnTo>
                  <a:lnTo>
                    <a:pt x="1" y="956"/>
                  </a:lnTo>
                  <a:lnTo>
                    <a:pt x="1" y="1125"/>
                  </a:lnTo>
                  <a:lnTo>
                    <a:pt x="57" y="1293"/>
                  </a:lnTo>
                  <a:lnTo>
                    <a:pt x="1" y="1406"/>
                  </a:lnTo>
                  <a:lnTo>
                    <a:pt x="169" y="1631"/>
                  </a:lnTo>
                  <a:lnTo>
                    <a:pt x="450" y="1631"/>
                  </a:lnTo>
                  <a:lnTo>
                    <a:pt x="563" y="1462"/>
                  </a:lnTo>
                  <a:lnTo>
                    <a:pt x="675" y="1293"/>
                  </a:lnTo>
                  <a:lnTo>
                    <a:pt x="844" y="1237"/>
                  </a:lnTo>
                  <a:lnTo>
                    <a:pt x="1068" y="1237"/>
                  </a:lnTo>
                  <a:lnTo>
                    <a:pt x="1181" y="1181"/>
                  </a:lnTo>
                  <a:lnTo>
                    <a:pt x="1293" y="1125"/>
                  </a:lnTo>
                  <a:lnTo>
                    <a:pt x="1293" y="1069"/>
                  </a:lnTo>
                  <a:lnTo>
                    <a:pt x="1293" y="956"/>
                  </a:lnTo>
                  <a:lnTo>
                    <a:pt x="1350" y="956"/>
                  </a:lnTo>
                  <a:lnTo>
                    <a:pt x="1406" y="900"/>
                  </a:lnTo>
                  <a:lnTo>
                    <a:pt x="1406" y="844"/>
                  </a:lnTo>
                  <a:lnTo>
                    <a:pt x="1350" y="788"/>
                  </a:lnTo>
                  <a:lnTo>
                    <a:pt x="1350" y="731"/>
                  </a:lnTo>
                  <a:lnTo>
                    <a:pt x="1631" y="731"/>
                  </a:lnTo>
                  <a:lnTo>
                    <a:pt x="1687" y="619"/>
                  </a:lnTo>
                  <a:lnTo>
                    <a:pt x="1574" y="507"/>
                  </a:lnTo>
                  <a:lnTo>
                    <a:pt x="1518" y="450"/>
                  </a:lnTo>
                  <a:lnTo>
                    <a:pt x="1462" y="338"/>
                  </a:lnTo>
                  <a:lnTo>
                    <a:pt x="1237" y="169"/>
                  </a:lnTo>
                  <a:lnTo>
                    <a:pt x="1012" y="113"/>
                  </a:lnTo>
                  <a:lnTo>
                    <a:pt x="563" y="1"/>
                  </a:lnTo>
                  <a:close/>
                </a:path>
              </a:pathLst>
            </a:custGeom>
            <a:solidFill>
              <a:srgbClr val="9A8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7" name="Google Shape;21907;p41"/>
            <p:cNvSpPr/>
            <p:nvPr/>
          </p:nvSpPr>
          <p:spPr>
            <a:xfrm>
              <a:off x="777700" y="1051175"/>
              <a:ext cx="46375" cy="32350"/>
            </a:xfrm>
            <a:custGeom>
              <a:avLst/>
              <a:gdLst/>
              <a:ahLst/>
              <a:cxnLst/>
              <a:rect l="l" t="t" r="r" b="b"/>
              <a:pathLst>
                <a:path w="1855" h="1294" extrusionOk="0">
                  <a:moveTo>
                    <a:pt x="393" y="1"/>
                  </a:moveTo>
                  <a:lnTo>
                    <a:pt x="169" y="225"/>
                  </a:lnTo>
                  <a:lnTo>
                    <a:pt x="56" y="338"/>
                  </a:lnTo>
                  <a:lnTo>
                    <a:pt x="0" y="506"/>
                  </a:lnTo>
                  <a:lnTo>
                    <a:pt x="56" y="619"/>
                  </a:lnTo>
                  <a:lnTo>
                    <a:pt x="225" y="619"/>
                  </a:lnTo>
                  <a:lnTo>
                    <a:pt x="281" y="563"/>
                  </a:lnTo>
                  <a:lnTo>
                    <a:pt x="337" y="506"/>
                  </a:lnTo>
                  <a:lnTo>
                    <a:pt x="393" y="506"/>
                  </a:lnTo>
                  <a:lnTo>
                    <a:pt x="450" y="563"/>
                  </a:lnTo>
                  <a:lnTo>
                    <a:pt x="393" y="619"/>
                  </a:lnTo>
                  <a:lnTo>
                    <a:pt x="337" y="619"/>
                  </a:lnTo>
                  <a:lnTo>
                    <a:pt x="281" y="731"/>
                  </a:lnTo>
                  <a:lnTo>
                    <a:pt x="281" y="844"/>
                  </a:lnTo>
                  <a:lnTo>
                    <a:pt x="281" y="900"/>
                  </a:lnTo>
                  <a:lnTo>
                    <a:pt x="337" y="1012"/>
                  </a:lnTo>
                  <a:lnTo>
                    <a:pt x="393" y="1125"/>
                  </a:lnTo>
                  <a:lnTo>
                    <a:pt x="450" y="1125"/>
                  </a:lnTo>
                  <a:lnTo>
                    <a:pt x="450" y="1069"/>
                  </a:lnTo>
                  <a:lnTo>
                    <a:pt x="506" y="956"/>
                  </a:lnTo>
                  <a:lnTo>
                    <a:pt x="562" y="900"/>
                  </a:lnTo>
                  <a:lnTo>
                    <a:pt x="731" y="844"/>
                  </a:lnTo>
                  <a:lnTo>
                    <a:pt x="843" y="900"/>
                  </a:lnTo>
                  <a:lnTo>
                    <a:pt x="843" y="1012"/>
                  </a:lnTo>
                  <a:lnTo>
                    <a:pt x="956" y="1293"/>
                  </a:lnTo>
                  <a:lnTo>
                    <a:pt x="1068" y="1293"/>
                  </a:lnTo>
                  <a:lnTo>
                    <a:pt x="1237" y="1237"/>
                  </a:lnTo>
                  <a:lnTo>
                    <a:pt x="1461" y="1181"/>
                  </a:lnTo>
                  <a:lnTo>
                    <a:pt x="1518" y="1181"/>
                  </a:lnTo>
                  <a:lnTo>
                    <a:pt x="1574" y="1125"/>
                  </a:lnTo>
                  <a:lnTo>
                    <a:pt x="1630" y="1012"/>
                  </a:lnTo>
                  <a:lnTo>
                    <a:pt x="1574" y="900"/>
                  </a:lnTo>
                  <a:lnTo>
                    <a:pt x="1518" y="900"/>
                  </a:lnTo>
                  <a:lnTo>
                    <a:pt x="1349" y="1012"/>
                  </a:lnTo>
                  <a:lnTo>
                    <a:pt x="1124" y="1012"/>
                  </a:lnTo>
                  <a:lnTo>
                    <a:pt x="1237" y="844"/>
                  </a:lnTo>
                  <a:lnTo>
                    <a:pt x="1293" y="788"/>
                  </a:lnTo>
                  <a:lnTo>
                    <a:pt x="1349" y="731"/>
                  </a:lnTo>
                  <a:lnTo>
                    <a:pt x="1742" y="731"/>
                  </a:lnTo>
                  <a:lnTo>
                    <a:pt x="1742" y="619"/>
                  </a:lnTo>
                  <a:lnTo>
                    <a:pt x="1686" y="563"/>
                  </a:lnTo>
                  <a:lnTo>
                    <a:pt x="1630" y="394"/>
                  </a:lnTo>
                  <a:lnTo>
                    <a:pt x="1742" y="338"/>
                  </a:lnTo>
                  <a:lnTo>
                    <a:pt x="1855" y="225"/>
                  </a:lnTo>
                  <a:lnTo>
                    <a:pt x="1799" y="1"/>
                  </a:lnTo>
                  <a:lnTo>
                    <a:pt x="1742" y="1"/>
                  </a:lnTo>
                  <a:lnTo>
                    <a:pt x="1686" y="57"/>
                  </a:lnTo>
                  <a:lnTo>
                    <a:pt x="1630" y="113"/>
                  </a:lnTo>
                  <a:lnTo>
                    <a:pt x="1518" y="169"/>
                  </a:lnTo>
                  <a:lnTo>
                    <a:pt x="1461" y="282"/>
                  </a:lnTo>
                  <a:lnTo>
                    <a:pt x="1405" y="338"/>
                  </a:lnTo>
                  <a:lnTo>
                    <a:pt x="1461" y="394"/>
                  </a:lnTo>
                  <a:lnTo>
                    <a:pt x="1461" y="506"/>
                  </a:lnTo>
                  <a:lnTo>
                    <a:pt x="1180" y="506"/>
                  </a:lnTo>
                  <a:lnTo>
                    <a:pt x="1124" y="450"/>
                  </a:lnTo>
                  <a:lnTo>
                    <a:pt x="956" y="282"/>
                  </a:lnTo>
                  <a:lnTo>
                    <a:pt x="956" y="225"/>
                  </a:lnTo>
                  <a:lnTo>
                    <a:pt x="956" y="169"/>
                  </a:lnTo>
                  <a:lnTo>
                    <a:pt x="899" y="57"/>
                  </a:lnTo>
                  <a:lnTo>
                    <a:pt x="562" y="5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8E7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8" name="Google Shape;21908;p41"/>
            <p:cNvSpPr/>
            <p:nvPr/>
          </p:nvSpPr>
          <p:spPr>
            <a:xfrm>
              <a:off x="794550" y="1190300"/>
              <a:ext cx="21100" cy="35150"/>
            </a:xfrm>
            <a:custGeom>
              <a:avLst/>
              <a:gdLst/>
              <a:ahLst/>
              <a:cxnLst/>
              <a:rect l="l" t="t" r="r" b="b"/>
              <a:pathLst>
                <a:path w="844" h="1406" extrusionOk="0">
                  <a:moveTo>
                    <a:pt x="394" y="0"/>
                  </a:moveTo>
                  <a:lnTo>
                    <a:pt x="338" y="56"/>
                  </a:lnTo>
                  <a:lnTo>
                    <a:pt x="282" y="112"/>
                  </a:lnTo>
                  <a:lnTo>
                    <a:pt x="225" y="393"/>
                  </a:lnTo>
                  <a:lnTo>
                    <a:pt x="225" y="506"/>
                  </a:lnTo>
                  <a:lnTo>
                    <a:pt x="225" y="674"/>
                  </a:lnTo>
                  <a:lnTo>
                    <a:pt x="169" y="787"/>
                  </a:lnTo>
                  <a:lnTo>
                    <a:pt x="113" y="899"/>
                  </a:lnTo>
                  <a:lnTo>
                    <a:pt x="113" y="1012"/>
                  </a:lnTo>
                  <a:lnTo>
                    <a:pt x="0" y="1068"/>
                  </a:lnTo>
                  <a:lnTo>
                    <a:pt x="0" y="1180"/>
                  </a:lnTo>
                  <a:lnTo>
                    <a:pt x="169" y="1349"/>
                  </a:lnTo>
                  <a:lnTo>
                    <a:pt x="282" y="1405"/>
                  </a:lnTo>
                  <a:lnTo>
                    <a:pt x="450" y="1405"/>
                  </a:lnTo>
                  <a:lnTo>
                    <a:pt x="563" y="1293"/>
                  </a:lnTo>
                  <a:lnTo>
                    <a:pt x="675" y="1293"/>
                  </a:lnTo>
                  <a:lnTo>
                    <a:pt x="731" y="1180"/>
                  </a:lnTo>
                  <a:lnTo>
                    <a:pt x="731" y="1124"/>
                  </a:lnTo>
                  <a:lnTo>
                    <a:pt x="731" y="1012"/>
                  </a:lnTo>
                  <a:lnTo>
                    <a:pt x="619" y="955"/>
                  </a:lnTo>
                  <a:lnTo>
                    <a:pt x="563" y="843"/>
                  </a:lnTo>
                  <a:lnTo>
                    <a:pt x="563" y="787"/>
                  </a:lnTo>
                  <a:lnTo>
                    <a:pt x="619" y="731"/>
                  </a:lnTo>
                  <a:lnTo>
                    <a:pt x="844" y="506"/>
                  </a:lnTo>
                  <a:lnTo>
                    <a:pt x="844" y="450"/>
                  </a:lnTo>
                  <a:lnTo>
                    <a:pt x="844" y="393"/>
                  </a:lnTo>
                  <a:lnTo>
                    <a:pt x="787" y="337"/>
                  </a:lnTo>
                  <a:lnTo>
                    <a:pt x="844" y="281"/>
                  </a:lnTo>
                  <a:lnTo>
                    <a:pt x="844" y="225"/>
                  </a:lnTo>
                  <a:lnTo>
                    <a:pt x="731" y="112"/>
                  </a:lnTo>
                  <a:lnTo>
                    <a:pt x="675" y="56"/>
                  </a:lnTo>
                  <a:lnTo>
                    <a:pt x="450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8B83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9" name="Google Shape;21909;p41"/>
            <p:cNvSpPr/>
            <p:nvPr/>
          </p:nvSpPr>
          <p:spPr>
            <a:xfrm>
              <a:off x="781900" y="1173425"/>
              <a:ext cx="25325" cy="45000"/>
            </a:xfrm>
            <a:custGeom>
              <a:avLst/>
              <a:gdLst/>
              <a:ahLst/>
              <a:cxnLst/>
              <a:rect l="l" t="t" r="r" b="b"/>
              <a:pathLst>
                <a:path w="1013" h="1800" extrusionOk="0">
                  <a:moveTo>
                    <a:pt x="731" y="731"/>
                  </a:moveTo>
                  <a:lnTo>
                    <a:pt x="788" y="844"/>
                  </a:lnTo>
                  <a:lnTo>
                    <a:pt x="788" y="844"/>
                  </a:lnTo>
                  <a:lnTo>
                    <a:pt x="731" y="787"/>
                  </a:lnTo>
                  <a:lnTo>
                    <a:pt x="675" y="731"/>
                  </a:lnTo>
                  <a:close/>
                  <a:moveTo>
                    <a:pt x="900" y="1"/>
                  </a:moveTo>
                  <a:lnTo>
                    <a:pt x="788" y="225"/>
                  </a:lnTo>
                  <a:lnTo>
                    <a:pt x="788" y="282"/>
                  </a:lnTo>
                  <a:lnTo>
                    <a:pt x="731" y="338"/>
                  </a:lnTo>
                  <a:lnTo>
                    <a:pt x="563" y="394"/>
                  </a:lnTo>
                  <a:lnTo>
                    <a:pt x="394" y="450"/>
                  </a:lnTo>
                  <a:lnTo>
                    <a:pt x="225" y="675"/>
                  </a:lnTo>
                  <a:lnTo>
                    <a:pt x="113" y="956"/>
                  </a:lnTo>
                  <a:lnTo>
                    <a:pt x="57" y="1237"/>
                  </a:lnTo>
                  <a:lnTo>
                    <a:pt x="57" y="1293"/>
                  </a:lnTo>
                  <a:lnTo>
                    <a:pt x="57" y="1349"/>
                  </a:lnTo>
                  <a:lnTo>
                    <a:pt x="1" y="1462"/>
                  </a:lnTo>
                  <a:lnTo>
                    <a:pt x="57" y="1574"/>
                  </a:lnTo>
                  <a:lnTo>
                    <a:pt x="113" y="1630"/>
                  </a:lnTo>
                  <a:lnTo>
                    <a:pt x="169" y="1630"/>
                  </a:lnTo>
                  <a:lnTo>
                    <a:pt x="282" y="1574"/>
                  </a:lnTo>
                  <a:lnTo>
                    <a:pt x="282" y="1518"/>
                  </a:lnTo>
                  <a:lnTo>
                    <a:pt x="338" y="1574"/>
                  </a:lnTo>
                  <a:lnTo>
                    <a:pt x="338" y="1743"/>
                  </a:lnTo>
                  <a:lnTo>
                    <a:pt x="394" y="1799"/>
                  </a:lnTo>
                  <a:lnTo>
                    <a:pt x="563" y="1799"/>
                  </a:lnTo>
                  <a:lnTo>
                    <a:pt x="619" y="1687"/>
                  </a:lnTo>
                  <a:lnTo>
                    <a:pt x="619" y="1630"/>
                  </a:lnTo>
                  <a:lnTo>
                    <a:pt x="675" y="1574"/>
                  </a:lnTo>
                  <a:lnTo>
                    <a:pt x="675" y="1518"/>
                  </a:lnTo>
                  <a:lnTo>
                    <a:pt x="619" y="1406"/>
                  </a:lnTo>
                  <a:lnTo>
                    <a:pt x="450" y="1293"/>
                  </a:lnTo>
                  <a:lnTo>
                    <a:pt x="619" y="1293"/>
                  </a:lnTo>
                  <a:lnTo>
                    <a:pt x="731" y="1237"/>
                  </a:lnTo>
                  <a:lnTo>
                    <a:pt x="788" y="1125"/>
                  </a:lnTo>
                  <a:lnTo>
                    <a:pt x="844" y="1012"/>
                  </a:lnTo>
                  <a:lnTo>
                    <a:pt x="844" y="900"/>
                  </a:lnTo>
                  <a:lnTo>
                    <a:pt x="825" y="881"/>
                  </a:lnTo>
                  <a:lnTo>
                    <a:pt x="825" y="881"/>
                  </a:lnTo>
                  <a:lnTo>
                    <a:pt x="900" y="844"/>
                  </a:lnTo>
                  <a:lnTo>
                    <a:pt x="900" y="787"/>
                  </a:lnTo>
                  <a:lnTo>
                    <a:pt x="956" y="731"/>
                  </a:lnTo>
                  <a:lnTo>
                    <a:pt x="956" y="394"/>
                  </a:lnTo>
                  <a:lnTo>
                    <a:pt x="1012" y="225"/>
                  </a:lnTo>
                  <a:lnTo>
                    <a:pt x="1012" y="57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0" name="Google Shape;21910;p41"/>
            <p:cNvSpPr/>
            <p:nvPr/>
          </p:nvSpPr>
          <p:spPr>
            <a:xfrm>
              <a:off x="767850" y="1069450"/>
              <a:ext cx="15475" cy="16875"/>
            </a:xfrm>
            <a:custGeom>
              <a:avLst/>
              <a:gdLst/>
              <a:ahLst/>
              <a:cxnLst/>
              <a:rect l="l" t="t" r="r" b="b"/>
              <a:pathLst>
                <a:path w="619" h="675" extrusionOk="0">
                  <a:moveTo>
                    <a:pt x="394" y="0"/>
                  </a:moveTo>
                  <a:lnTo>
                    <a:pt x="113" y="57"/>
                  </a:lnTo>
                  <a:lnTo>
                    <a:pt x="1" y="113"/>
                  </a:lnTo>
                  <a:lnTo>
                    <a:pt x="1" y="281"/>
                  </a:lnTo>
                  <a:lnTo>
                    <a:pt x="1" y="394"/>
                  </a:lnTo>
                  <a:lnTo>
                    <a:pt x="57" y="506"/>
                  </a:lnTo>
                  <a:lnTo>
                    <a:pt x="113" y="619"/>
                  </a:lnTo>
                  <a:lnTo>
                    <a:pt x="282" y="675"/>
                  </a:lnTo>
                  <a:lnTo>
                    <a:pt x="338" y="675"/>
                  </a:lnTo>
                  <a:lnTo>
                    <a:pt x="450" y="562"/>
                  </a:lnTo>
                  <a:lnTo>
                    <a:pt x="619" y="450"/>
                  </a:lnTo>
                  <a:lnTo>
                    <a:pt x="619" y="281"/>
                  </a:lnTo>
                  <a:lnTo>
                    <a:pt x="506" y="113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8E7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1" name="Google Shape;21911;p41"/>
            <p:cNvSpPr/>
            <p:nvPr/>
          </p:nvSpPr>
          <p:spPr>
            <a:xfrm>
              <a:off x="802975" y="1032900"/>
              <a:ext cx="18300" cy="14100"/>
            </a:xfrm>
            <a:custGeom>
              <a:avLst/>
              <a:gdLst/>
              <a:ahLst/>
              <a:cxnLst/>
              <a:rect l="l" t="t" r="r" b="b"/>
              <a:pathLst>
                <a:path w="732" h="564" extrusionOk="0">
                  <a:moveTo>
                    <a:pt x="1" y="1"/>
                  </a:moveTo>
                  <a:lnTo>
                    <a:pt x="57" y="113"/>
                  </a:lnTo>
                  <a:lnTo>
                    <a:pt x="113" y="226"/>
                  </a:lnTo>
                  <a:lnTo>
                    <a:pt x="169" y="282"/>
                  </a:lnTo>
                  <a:lnTo>
                    <a:pt x="226" y="394"/>
                  </a:lnTo>
                  <a:lnTo>
                    <a:pt x="338" y="563"/>
                  </a:lnTo>
                  <a:lnTo>
                    <a:pt x="394" y="563"/>
                  </a:lnTo>
                  <a:lnTo>
                    <a:pt x="563" y="451"/>
                  </a:lnTo>
                  <a:lnTo>
                    <a:pt x="619" y="394"/>
                  </a:lnTo>
                  <a:lnTo>
                    <a:pt x="731" y="338"/>
                  </a:lnTo>
                  <a:lnTo>
                    <a:pt x="731" y="282"/>
                  </a:lnTo>
                  <a:lnTo>
                    <a:pt x="731" y="226"/>
                  </a:lnTo>
                  <a:lnTo>
                    <a:pt x="675" y="226"/>
                  </a:lnTo>
                  <a:lnTo>
                    <a:pt x="619" y="282"/>
                  </a:lnTo>
                  <a:lnTo>
                    <a:pt x="563" y="282"/>
                  </a:lnTo>
                  <a:lnTo>
                    <a:pt x="507" y="338"/>
                  </a:lnTo>
                  <a:lnTo>
                    <a:pt x="450" y="338"/>
                  </a:lnTo>
                  <a:lnTo>
                    <a:pt x="450" y="282"/>
                  </a:lnTo>
                  <a:lnTo>
                    <a:pt x="394" y="170"/>
                  </a:lnTo>
                  <a:lnTo>
                    <a:pt x="282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E7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2" name="Google Shape;21912;p41"/>
            <p:cNvSpPr/>
            <p:nvPr/>
          </p:nvSpPr>
          <p:spPr>
            <a:xfrm>
              <a:off x="777700" y="1066625"/>
              <a:ext cx="8450" cy="9875"/>
            </a:xfrm>
            <a:custGeom>
              <a:avLst/>
              <a:gdLst/>
              <a:ahLst/>
              <a:cxnLst/>
              <a:rect l="l" t="t" r="r" b="b"/>
              <a:pathLst>
                <a:path w="338" h="395" extrusionOk="0">
                  <a:moveTo>
                    <a:pt x="56" y="1"/>
                  </a:moveTo>
                  <a:lnTo>
                    <a:pt x="0" y="113"/>
                  </a:lnTo>
                  <a:lnTo>
                    <a:pt x="56" y="226"/>
                  </a:lnTo>
                  <a:lnTo>
                    <a:pt x="112" y="338"/>
                  </a:lnTo>
                  <a:lnTo>
                    <a:pt x="225" y="394"/>
                  </a:lnTo>
                  <a:lnTo>
                    <a:pt x="281" y="282"/>
                  </a:lnTo>
                  <a:lnTo>
                    <a:pt x="337" y="282"/>
                  </a:lnTo>
                  <a:lnTo>
                    <a:pt x="337" y="226"/>
                  </a:lnTo>
                  <a:lnTo>
                    <a:pt x="281" y="170"/>
                  </a:lnTo>
                  <a:lnTo>
                    <a:pt x="169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A8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3" name="Google Shape;21913;p41"/>
            <p:cNvSpPr/>
            <p:nvPr/>
          </p:nvSpPr>
          <p:spPr>
            <a:xfrm>
              <a:off x="798775" y="1045550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169" y="1"/>
                  </a:moveTo>
                  <a:lnTo>
                    <a:pt x="56" y="57"/>
                  </a:lnTo>
                  <a:lnTo>
                    <a:pt x="0" y="113"/>
                  </a:lnTo>
                  <a:lnTo>
                    <a:pt x="56" y="226"/>
                  </a:lnTo>
                  <a:lnTo>
                    <a:pt x="225" y="226"/>
                  </a:lnTo>
                  <a:lnTo>
                    <a:pt x="281" y="113"/>
                  </a:lnTo>
                  <a:lnTo>
                    <a:pt x="281" y="57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8E7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4" name="Google Shape;21914;p41"/>
            <p:cNvSpPr/>
            <p:nvPr/>
          </p:nvSpPr>
          <p:spPr>
            <a:xfrm>
              <a:off x="818425" y="1093325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57" y="1"/>
                  </a:moveTo>
                  <a:lnTo>
                    <a:pt x="1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F8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5" name="Google Shape;21915;p41"/>
            <p:cNvSpPr/>
            <p:nvPr/>
          </p:nvSpPr>
          <p:spPr>
            <a:xfrm>
              <a:off x="814225" y="11860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8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6" name="Google Shape;21916;p41"/>
            <p:cNvSpPr/>
            <p:nvPr/>
          </p:nvSpPr>
          <p:spPr>
            <a:xfrm>
              <a:off x="801575" y="105400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7" y="0"/>
                  </a:moveTo>
                  <a:lnTo>
                    <a:pt x="1" y="56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E7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7" name="Google Shape;21917;p41"/>
            <p:cNvSpPr/>
            <p:nvPr/>
          </p:nvSpPr>
          <p:spPr>
            <a:xfrm>
              <a:off x="810000" y="118185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1"/>
                  </a:moveTo>
                  <a:lnTo>
                    <a:pt x="1" y="1"/>
                  </a:lnTo>
                  <a:lnTo>
                    <a:pt x="113" y="57"/>
                  </a:lnTo>
                  <a:lnTo>
                    <a:pt x="113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B83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8" name="Google Shape;21918;p41"/>
            <p:cNvSpPr/>
            <p:nvPr/>
          </p:nvSpPr>
          <p:spPr>
            <a:xfrm>
              <a:off x="814225" y="113127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8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9" name="Google Shape;21919;p41"/>
            <p:cNvSpPr/>
            <p:nvPr/>
          </p:nvSpPr>
          <p:spPr>
            <a:xfrm>
              <a:off x="828275" y="116920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57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988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0" name="Google Shape;21920;p41"/>
            <p:cNvSpPr/>
            <p:nvPr/>
          </p:nvSpPr>
          <p:spPr>
            <a:xfrm>
              <a:off x="788925" y="10835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E7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1" name="Google Shape;21921;p41"/>
            <p:cNvSpPr/>
            <p:nvPr/>
          </p:nvSpPr>
          <p:spPr>
            <a:xfrm>
              <a:off x="793150" y="10849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57"/>
                  </a:moveTo>
                  <a:lnTo>
                    <a:pt x="56" y="57"/>
                  </a:lnTo>
                  <a:lnTo>
                    <a:pt x="0" y="1"/>
                  </a:lnTo>
                  <a:lnTo>
                    <a:pt x="0" y="1"/>
                  </a:lnTo>
                  <a:lnTo>
                    <a:pt x="56" y="57"/>
                  </a:lnTo>
                  <a:lnTo>
                    <a:pt x="56" y="57"/>
                  </a:lnTo>
                  <a:close/>
                </a:path>
              </a:pathLst>
            </a:custGeom>
            <a:solidFill>
              <a:srgbClr val="8E7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2" name="Google Shape;21922;p41"/>
            <p:cNvSpPr/>
            <p:nvPr/>
          </p:nvSpPr>
          <p:spPr>
            <a:xfrm>
              <a:off x="797350" y="108350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E7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3" name="Google Shape;21923;p41"/>
            <p:cNvSpPr/>
            <p:nvPr/>
          </p:nvSpPr>
          <p:spPr>
            <a:xfrm>
              <a:off x="783300" y="1271775"/>
              <a:ext cx="36575" cy="22525"/>
            </a:xfrm>
            <a:custGeom>
              <a:avLst/>
              <a:gdLst/>
              <a:ahLst/>
              <a:cxnLst/>
              <a:rect l="l" t="t" r="r" b="b"/>
              <a:pathLst>
                <a:path w="1463" h="901" extrusionOk="0">
                  <a:moveTo>
                    <a:pt x="675" y="1"/>
                  </a:moveTo>
                  <a:lnTo>
                    <a:pt x="619" y="57"/>
                  </a:lnTo>
                  <a:lnTo>
                    <a:pt x="507" y="226"/>
                  </a:lnTo>
                  <a:lnTo>
                    <a:pt x="507" y="282"/>
                  </a:lnTo>
                  <a:lnTo>
                    <a:pt x="450" y="338"/>
                  </a:lnTo>
                  <a:lnTo>
                    <a:pt x="394" y="451"/>
                  </a:lnTo>
                  <a:lnTo>
                    <a:pt x="338" y="338"/>
                  </a:lnTo>
                  <a:lnTo>
                    <a:pt x="282" y="282"/>
                  </a:lnTo>
                  <a:lnTo>
                    <a:pt x="226" y="338"/>
                  </a:lnTo>
                  <a:lnTo>
                    <a:pt x="169" y="451"/>
                  </a:lnTo>
                  <a:lnTo>
                    <a:pt x="1" y="507"/>
                  </a:lnTo>
                  <a:lnTo>
                    <a:pt x="1" y="563"/>
                  </a:lnTo>
                  <a:lnTo>
                    <a:pt x="1" y="675"/>
                  </a:lnTo>
                  <a:lnTo>
                    <a:pt x="57" y="788"/>
                  </a:lnTo>
                  <a:lnTo>
                    <a:pt x="113" y="844"/>
                  </a:lnTo>
                  <a:lnTo>
                    <a:pt x="282" y="900"/>
                  </a:lnTo>
                  <a:lnTo>
                    <a:pt x="338" y="844"/>
                  </a:lnTo>
                  <a:lnTo>
                    <a:pt x="450" y="788"/>
                  </a:lnTo>
                  <a:lnTo>
                    <a:pt x="732" y="788"/>
                  </a:lnTo>
                  <a:lnTo>
                    <a:pt x="788" y="675"/>
                  </a:lnTo>
                  <a:lnTo>
                    <a:pt x="900" y="619"/>
                  </a:lnTo>
                  <a:lnTo>
                    <a:pt x="956" y="675"/>
                  </a:lnTo>
                  <a:lnTo>
                    <a:pt x="1069" y="675"/>
                  </a:lnTo>
                  <a:lnTo>
                    <a:pt x="1069" y="563"/>
                  </a:lnTo>
                  <a:lnTo>
                    <a:pt x="1125" y="451"/>
                  </a:lnTo>
                  <a:lnTo>
                    <a:pt x="1462" y="563"/>
                  </a:lnTo>
                  <a:lnTo>
                    <a:pt x="1462" y="451"/>
                  </a:lnTo>
                  <a:lnTo>
                    <a:pt x="1406" y="394"/>
                  </a:lnTo>
                  <a:lnTo>
                    <a:pt x="1013" y="170"/>
                  </a:lnTo>
                  <a:lnTo>
                    <a:pt x="900" y="113"/>
                  </a:lnTo>
                  <a:lnTo>
                    <a:pt x="844" y="1"/>
                  </a:lnTo>
                  <a:close/>
                </a:path>
              </a:pathLst>
            </a:custGeom>
            <a:solidFill>
              <a:srgbClr val="A79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4" name="Google Shape;21924;p41"/>
            <p:cNvSpPr/>
            <p:nvPr/>
          </p:nvSpPr>
          <p:spPr>
            <a:xfrm>
              <a:off x="766450" y="1235250"/>
              <a:ext cx="26725" cy="22500"/>
            </a:xfrm>
            <a:custGeom>
              <a:avLst/>
              <a:gdLst/>
              <a:ahLst/>
              <a:cxnLst/>
              <a:rect l="l" t="t" r="r" b="b"/>
              <a:pathLst>
                <a:path w="1069" h="900" extrusionOk="0">
                  <a:moveTo>
                    <a:pt x="675" y="1"/>
                  </a:moveTo>
                  <a:lnTo>
                    <a:pt x="562" y="113"/>
                  </a:lnTo>
                  <a:lnTo>
                    <a:pt x="506" y="169"/>
                  </a:lnTo>
                  <a:lnTo>
                    <a:pt x="450" y="225"/>
                  </a:lnTo>
                  <a:lnTo>
                    <a:pt x="281" y="225"/>
                  </a:lnTo>
                  <a:lnTo>
                    <a:pt x="225" y="282"/>
                  </a:lnTo>
                  <a:lnTo>
                    <a:pt x="113" y="394"/>
                  </a:lnTo>
                  <a:lnTo>
                    <a:pt x="57" y="506"/>
                  </a:lnTo>
                  <a:lnTo>
                    <a:pt x="0" y="563"/>
                  </a:lnTo>
                  <a:lnTo>
                    <a:pt x="57" y="675"/>
                  </a:lnTo>
                  <a:lnTo>
                    <a:pt x="281" y="675"/>
                  </a:lnTo>
                  <a:lnTo>
                    <a:pt x="450" y="619"/>
                  </a:lnTo>
                  <a:lnTo>
                    <a:pt x="562" y="619"/>
                  </a:lnTo>
                  <a:lnTo>
                    <a:pt x="900" y="675"/>
                  </a:lnTo>
                  <a:lnTo>
                    <a:pt x="956" y="731"/>
                  </a:lnTo>
                  <a:lnTo>
                    <a:pt x="956" y="787"/>
                  </a:lnTo>
                  <a:lnTo>
                    <a:pt x="1012" y="900"/>
                  </a:lnTo>
                  <a:lnTo>
                    <a:pt x="1068" y="900"/>
                  </a:lnTo>
                  <a:lnTo>
                    <a:pt x="1068" y="506"/>
                  </a:lnTo>
                  <a:lnTo>
                    <a:pt x="1012" y="113"/>
                  </a:lnTo>
                  <a:lnTo>
                    <a:pt x="956" y="113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9C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5" name="Google Shape;21925;p41"/>
            <p:cNvSpPr/>
            <p:nvPr/>
          </p:nvSpPr>
          <p:spPr>
            <a:xfrm>
              <a:off x="797350" y="1225425"/>
              <a:ext cx="15500" cy="29525"/>
            </a:xfrm>
            <a:custGeom>
              <a:avLst/>
              <a:gdLst/>
              <a:ahLst/>
              <a:cxnLst/>
              <a:rect l="l" t="t" r="r" b="b"/>
              <a:pathLst>
                <a:path w="620" h="1181" extrusionOk="0">
                  <a:moveTo>
                    <a:pt x="113" y="0"/>
                  </a:moveTo>
                  <a:lnTo>
                    <a:pt x="1" y="113"/>
                  </a:lnTo>
                  <a:lnTo>
                    <a:pt x="338" y="787"/>
                  </a:lnTo>
                  <a:lnTo>
                    <a:pt x="338" y="843"/>
                  </a:lnTo>
                  <a:lnTo>
                    <a:pt x="394" y="1068"/>
                  </a:lnTo>
                  <a:lnTo>
                    <a:pt x="451" y="1180"/>
                  </a:lnTo>
                  <a:lnTo>
                    <a:pt x="619" y="1180"/>
                  </a:lnTo>
                  <a:lnTo>
                    <a:pt x="563" y="899"/>
                  </a:lnTo>
                  <a:lnTo>
                    <a:pt x="619" y="562"/>
                  </a:lnTo>
                  <a:lnTo>
                    <a:pt x="619" y="450"/>
                  </a:lnTo>
                  <a:lnTo>
                    <a:pt x="619" y="33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8B83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6" name="Google Shape;21926;p41"/>
            <p:cNvSpPr/>
            <p:nvPr/>
          </p:nvSpPr>
          <p:spPr>
            <a:xfrm>
              <a:off x="798775" y="1246500"/>
              <a:ext cx="16875" cy="18275"/>
            </a:xfrm>
            <a:custGeom>
              <a:avLst/>
              <a:gdLst/>
              <a:ahLst/>
              <a:cxnLst/>
              <a:rect l="l" t="t" r="r" b="b"/>
              <a:pathLst>
                <a:path w="675" h="731" extrusionOk="0">
                  <a:moveTo>
                    <a:pt x="281" y="0"/>
                  </a:moveTo>
                  <a:lnTo>
                    <a:pt x="169" y="56"/>
                  </a:lnTo>
                  <a:lnTo>
                    <a:pt x="113" y="113"/>
                  </a:lnTo>
                  <a:lnTo>
                    <a:pt x="0" y="281"/>
                  </a:lnTo>
                  <a:lnTo>
                    <a:pt x="0" y="337"/>
                  </a:lnTo>
                  <a:lnTo>
                    <a:pt x="56" y="450"/>
                  </a:lnTo>
                  <a:lnTo>
                    <a:pt x="56" y="506"/>
                  </a:lnTo>
                  <a:lnTo>
                    <a:pt x="56" y="562"/>
                  </a:lnTo>
                  <a:lnTo>
                    <a:pt x="113" y="562"/>
                  </a:lnTo>
                  <a:lnTo>
                    <a:pt x="225" y="618"/>
                  </a:lnTo>
                  <a:lnTo>
                    <a:pt x="225" y="675"/>
                  </a:lnTo>
                  <a:lnTo>
                    <a:pt x="337" y="731"/>
                  </a:lnTo>
                  <a:lnTo>
                    <a:pt x="506" y="731"/>
                  </a:lnTo>
                  <a:lnTo>
                    <a:pt x="618" y="618"/>
                  </a:lnTo>
                  <a:lnTo>
                    <a:pt x="675" y="562"/>
                  </a:lnTo>
                  <a:lnTo>
                    <a:pt x="618" y="450"/>
                  </a:lnTo>
                  <a:lnTo>
                    <a:pt x="506" y="337"/>
                  </a:lnTo>
                  <a:lnTo>
                    <a:pt x="450" y="281"/>
                  </a:lnTo>
                  <a:lnTo>
                    <a:pt x="394" y="225"/>
                  </a:lnTo>
                  <a:lnTo>
                    <a:pt x="394" y="113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A0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7" name="Google Shape;21927;p41"/>
            <p:cNvSpPr/>
            <p:nvPr/>
          </p:nvSpPr>
          <p:spPr>
            <a:xfrm>
              <a:off x="790325" y="1228225"/>
              <a:ext cx="15500" cy="16900"/>
            </a:xfrm>
            <a:custGeom>
              <a:avLst/>
              <a:gdLst/>
              <a:ahLst/>
              <a:cxnLst/>
              <a:rect l="l" t="t" r="r" b="b"/>
              <a:pathLst>
                <a:path w="620" h="676" extrusionOk="0">
                  <a:moveTo>
                    <a:pt x="338" y="1"/>
                  </a:moveTo>
                  <a:lnTo>
                    <a:pt x="226" y="113"/>
                  </a:lnTo>
                  <a:lnTo>
                    <a:pt x="57" y="169"/>
                  </a:lnTo>
                  <a:lnTo>
                    <a:pt x="1" y="169"/>
                  </a:lnTo>
                  <a:lnTo>
                    <a:pt x="1" y="225"/>
                  </a:lnTo>
                  <a:lnTo>
                    <a:pt x="1" y="282"/>
                  </a:lnTo>
                  <a:lnTo>
                    <a:pt x="57" y="394"/>
                  </a:lnTo>
                  <a:lnTo>
                    <a:pt x="169" y="506"/>
                  </a:lnTo>
                  <a:lnTo>
                    <a:pt x="226" y="563"/>
                  </a:lnTo>
                  <a:lnTo>
                    <a:pt x="282" y="563"/>
                  </a:lnTo>
                  <a:lnTo>
                    <a:pt x="619" y="675"/>
                  </a:lnTo>
                  <a:lnTo>
                    <a:pt x="619" y="563"/>
                  </a:lnTo>
                  <a:lnTo>
                    <a:pt x="619" y="394"/>
                  </a:lnTo>
                  <a:lnTo>
                    <a:pt x="563" y="225"/>
                  </a:lnTo>
                  <a:lnTo>
                    <a:pt x="451" y="113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9C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8" name="Google Shape;21928;p41"/>
            <p:cNvSpPr/>
            <p:nvPr/>
          </p:nvSpPr>
          <p:spPr>
            <a:xfrm>
              <a:off x="762225" y="1249300"/>
              <a:ext cx="12675" cy="11275"/>
            </a:xfrm>
            <a:custGeom>
              <a:avLst/>
              <a:gdLst/>
              <a:ahLst/>
              <a:cxnLst/>
              <a:rect l="l" t="t" r="r" b="b"/>
              <a:pathLst>
                <a:path w="507" h="451" extrusionOk="0">
                  <a:moveTo>
                    <a:pt x="338" y="1"/>
                  </a:moveTo>
                  <a:lnTo>
                    <a:pt x="226" y="113"/>
                  </a:lnTo>
                  <a:lnTo>
                    <a:pt x="169" y="169"/>
                  </a:lnTo>
                  <a:lnTo>
                    <a:pt x="113" y="225"/>
                  </a:lnTo>
                  <a:lnTo>
                    <a:pt x="1" y="225"/>
                  </a:lnTo>
                  <a:lnTo>
                    <a:pt x="1" y="338"/>
                  </a:lnTo>
                  <a:lnTo>
                    <a:pt x="57" y="394"/>
                  </a:lnTo>
                  <a:lnTo>
                    <a:pt x="113" y="450"/>
                  </a:lnTo>
                  <a:lnTo>
                    <a:pt x="113" y="394"/>
                  </a:lnTo>
                  <a:lnTo>
                    <a:pt x="507" y="394"/>
                  </a:lnTo>
                  <a:lnTo>
                    <a:pt x="450" y="113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B0A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9" name="Google Shape;21929;p41"/>
            <p:cNvSpPr/>
            <p:nvPr/>
          </p:nvSpPr>
          <p:spPr>
            <a:xfrm>
              <a:off x="773475" y="1277400"/>
              <a:ext cx="9850" cy="11275"/>
            </a:xfrm>
            <a:custGeom>
              <a:avLst/>
              <a:gdLst/>
              <a:ahLst/>
              <a:cxnLst/>
              <a:rect l="l" t="t" r="r" b="b"/>
              <a:pathLst>
                <a:path w="394" h="451" extrusionOk="0">
                  <a:moveTo>
                    <a:pt x="169" y="1"/>
                  </a:moveTo>
                  <a:lnTo>
                    <a:pt x="57" y="113"/>
                  </a:lnTo>
                  <a:lnTo>
                    <a:pt x="0" y="169"/>
                  </a:lnTo>
                  <a:lnTo>
                    <a:pt x="0" y="282"/>
                  </a:lnTo>
                  <a:lnTo>
                    <a:pt x="57" y="394"/>
                  </a:lnTo>
                  <a:lnTo>
                    <a:pt x="169" y="450"/>
                  </a:lnTo>
                  <a:lnTo>
                    <a:pt x="281" y="450"/>
                  </a:lnTo>
                  <a:lnTo>
                    <a:pt x="394" y="282"/>
                  </a:lnTo>
                  <a:lnTo>
                    <a:pt x="394" y="169"/>
                  </a:lnTo>
                  <a:lnTo>
                    <a:pt x="338" y="113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0" name="Google Shape;21930;p41"/>
            <p:cNvSpPr/>
            <p:nvPr/>
          </p:nvSpPr>
          <p:spPr>
            <a:xfrm>
              <a:off x="798775" y="1263350"/>
              <a:ext cx="5625" cy="4250"/>
            </a:xfrm>
            <a:custGeom>
              <a:avLst/>
              <a:gdLst/>
              <a:ahLst/>
              <a:cxnLst/>
              <a:rect l="l" t="t" r="r" b="b"/>
              <a:pathLst>
                <a:path w="225" h="170" extrusionOk="0">
                  <a:moveTo>
                    <a:pt x="56" y="1"/>
                  </a:moveTo>
                  <a:lnTo>
                    <a:pt x="0" y="57"/>
                  </a:lnTo>
                  <a:lnTo>
                    <a:pt x="56" y="169"/>
                  </a:lnTo>
                  <a:lnTo>
                    <a:pt x="113" y="169"/>
                  </a:lnTo>
                  <a:lnTo>
                    <a:pt x="169" y="113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0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1" name="Google Shape;21931;p41"/>
            <p:cNvSpPr/>
            <p:nvPr/>
          </p:nvSpPr>
          <p:spPr>
            <a:xfrm>
              <a:off x="791750" y="1280225"/>
              <a:ext cx="2825" cy="4225"/>
            </a:xfrm>
            <a:custGeom>
              <a:avLst/>
              <a:gdLst/>
              <a:ahLst/>
              <a:cxnLst/>
              <a:rect l="l" t="t" r="r" b="b"/>
              <a:pathLst>
                <a:path w="113" h="169" extrusionOk="0">
                  <a:moveTo>
                    <a:pt x="0" y="0"/>
                  </a:moveTo>
                  <a:lnTo>
                    <a:pt x="0" y="113"/>
                  </a:lnTo>
                  <a:lnTo>
                    <a:pt x="56" y="169"/>
                  </a:lnTo>
                  <a:lnTo>
                    <a:pt x="56" y="113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2" name="Google Shape;21932;p41"/>
            <p:cNvSpPr/>
            <p:nvPr/>
          </p:nvSpPr>
          <p:spPr>
            <a:xfrm>
              <a:off x="815625" y="12886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1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3" name="Google Shape;21933;p41"/>
            <p:cNvSpPr/>
            <p:nvPr/>
          </p:nvSpPr>
          <p:spPr>
            <a:xfrm>
              <a:off x="847950" y="12198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599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4" name="Google Shape;21934;p41"/>
            <p:cNvSpPr/>
            <p:nvPr/>
          </p:nvSpPr>
          <p:spPr>
            <a:xfrm>
              <a:off x="859175" y="1179050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57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5" name="Google Shape;21935;p41"/>
            <p:cNvSpPr/>
            <p:nvPr/>
          </p:nvSpPr>
          <p:spPr>
            <a:xfrm>
              <a:off x="812825" y="1197325"/>
              <a:ext cx="4225" cy="5625"/>
            </a:xfrm>
            <a:custGeom>
              <a:avLst/>
              <a:gdLst/>
              <a:ahLst/>
              <a:cxnLst/>
              <a:rect l="l" t="t" r="r" b="b"/>
              <a:pathLst>
                <a:path w="169" h="225" extrusionOk="0">
                  <a:moveTo>
                    <a:pt x="113" y="0"/>
                  </a:moveTo>
                  <a:lnTo>
                    <a:pt x="0" y="56"/>
                  </a:lnTo>
                  <a:lnTo>
                    <a:pt x="56" y="169"/>
                  </a:lnTo>
                  <a:lnTo>
                    <a:pt x="113" y="225"/>
                  </a:lnTo>
                  <a:lnTo>
                    <a:pt x="169" y="169"/>
                  </a:lnTo>
                  <a:lnTo>
                    <a:pt x="169" y="112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38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6" name="Google Shape;21936;p41"/>
            <p:cNvSpPr/>
            <p:nvPr/>
          </p:nvSpPr>
          <p:spPr>
            <a:xfrm>
              <a:off x="766450" y="1288650"/>
              <a:ext cx="35150" cy="39375"/>
            </a:xfrm>
            <a:custGeom>
              <a:avLst/>
              <a:gdLst/>
              <a:ahLst/>
              <a:cxnLst/>
              <a:rect l="l" t="t" r="r" b="b"/>
              <a:pathLst>
                <a:path w="1406" h="1575" extrusionOk="0">
                  <a:moveTo>
                    <a:pt x="1237" y="0"/>
                  </a:moveTo>
                  <a:lnTo>
                    <a:pt x="1237" y="113"/>
                  </a:lnTo>
                  <a:lnTo>
                    <a:pt x="1181" y="169"/>
                  </a:lnTo>
                  <a:lnTo>
                    <a:pt x="1012" y="169"/>
                  </a:lnTo>
                  <a:lnTo>
                    <a:pt x="900" y="225"/>
                  </a:lnTo>
                  <a:lnTo>
                    <a:pt x="843" y="225"/>
                  </a:lnTo>
                  <a:lnTo>
                    <a:pt x="787" y="281"/>
                  </a:lnTo>
                  <a:lnTo>
                    <a:pt x="787" y="338"/>
                  </a:lnTo>
                  <a:lnTo>
                    <a:pt x="619" y="169"/>
                  </a:lnTo>
                  <a:lnTo>
                    <a:pt x="562" y="113"/>
                  </a:lnTo>
                  <a:lnTo>
                    <a:pt x="394" y="169"/>
                  </a:lnTo>
                  <a:lnTo>
                    <a:pt x="394" y="225"/>
                  </a:lnTo>
                  <a:lnTo>
                    <a:pt x="338" y="169"/>
                  </a:lnTo>
                  <a:lnTo>
                    <a:pt x="169" y="57"/>
                  </a:lnTo>
                  <a:lnTo>
                    <a:pt x="57" y="57"/>
                  </a:lnTo>
                  <a:lnTo>
                    <a:pt x="0" y="113"/>
                  </a:lnTo>
                  <a:lnTo>
                    <a:pt x="0" y="281"/>
                  </a:lnTo>
                  <a:lnTo>
                    <a:pt x="0" y="675"/>
                  </a:lnTo>
                  <a:lnTo>
                    <a:pt x="57" y="787"/>
                  </a:lnTo>
                  <a:lnTo>
                    <a:pt x="169" y="956"/>
                  </a:lnTo>
                  <a:lnTo>
                    <a:pt x="225" y="1068"/>
                  </a:lnTo>
                  <a:lnTo>
                    <a:pt x="281" y="1237"/>
                  </a:lnTo>
                  <a:lnTo>
                    <a:pt x="450" y="1349"/>
                  </a:lnTo>
                  <a:lnTo>
                    <a:pt x="619" y="1406"/>
                  </a:lnTo>
                  <a:lnTo>
                    <a:pt x="731" y="1574"/>
                  </a:lnTo>
                  <a:lnTo>
                    <a:pt x="843" y="1518"/>
                  </a:lnTo>
                  <a:lnTo>
                    <a:pt x="900" y="1518"/>
                  </a:lnTo>
                  <a:lnTo>
                    <a:pt x="1124" y="1462"/>
                  </a:lnTo>
                  <a:lnTo>
                    <a:pt x="1012" y="1349"/>
                  </a:lnTo>
                  <a:lnTo>
                    <a:pt x="1012" y="1181"/>
                  </a:lnTo>
                  <a:lnTo>
                    <a:pt x="1012" y="1125"/>
                  </a:lnTo>
                  <a:lnTo>
                    <a:pt x="956" y="1012"/>
                  </a:lnTo>
                  <a:lnTo>
                    <a:pt x="956" y="900"/>
                  </a:lnTo>
                  <a:lnTo>
                    <a:pt x="956" y="843"/>
                  </a:lnTo>
                  <a:lnTo>
                    <a:pt x="1012" y="843"/>
                  </a:lnTo>
                  <a:lnTo>
                    <a:pt x="1124" y="787"/>
                  </a:lnTo>
                  <a:lnTo>
                    <a:pt x="1237" y="787"/>
                  </a:lnTo>
                  <a:lnTo>
                    <a:pt x="1293" y="731"/>
                  </a:lnTo>
                  <a:lnTo>
                    <a:pt x="1293" y="675"/>
                  </a:lnTo>
                  <a:lnTo>
                    <a:pt x="1406" y="619"/>
                  </a:lnTo>
                  <a:lnTo>
                    <a:pt x="1406" y="562"/>
                  </a:lnTo>
                  <a:lnTo>
                    <a:pt x="1406" y="506"/>
                  </a:lnTo>
                  <a:lnTo>
                    <a:pt x="1406" y="394"/>
                  </a:lnTo>
                  <a:lnTo>
                    <a:pt x="1406" y="113"/>
                  </a:lnTo>
                  <a:lnTo>
                    <a:pt x="1237" y="0"/>
                  </a:lnTo>
                  <a:close/>
                </a:path>
              </a:pathLst>
            </a:custGeom>
            <a:solidFill>
              <a:srgbClr val="8984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7" name="Google Shape;21937;p41"/>
            <p:cNvSpPr/>
            <p:nvPr/>
          </p:nvSpPr>
          <p:spPr>
            <a:xfrm>
              <a:off x="793150" y="1311125"/>
              <a:ext cx="8450" cy="7050"/>
            </a:xfrm>
            <a:custGeom>
              <a:avLst/>
              <a:gdLst/>
              <a:ahLst/>
              <a:cxnLst/>
              <a:rect l="l" t="t" r="r" b="b"/>
              <a:pathLst>
                <a:path w="338" h="282" extrusionOk="0">
                  <a:moveTo>
                    <a:pt x="56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0" y="169"/>
                  </a:lnTo>
                  <a:lnTo>
                    <a:pt x="169" y="169"/>
                  </a:lnTo>
                  <a:lnTo>
                    <a:pt x="225" y="226"/>
                  </a:lnTo>
                  <a:lnTo>
                    <a:pt x="281" y="282"/>
                  </a:lnTo>
                  <a:lnTo>
                    <a:pt x="281" y="226"/>
                  </a:lnTo>
                  <a:lnTo>
                    <a:pt x="338" y="113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8984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8" name="Google Shape;21938;p41"/>
            <p:cNvSpPr/>
            <p:nvPr/>
          </p:nvSpPr>
          <p:spPr>
            <a:xfrm>
              <a:off x="790325" y="1313950"/>
              <a:ext cx="8475" cy="8450"/>
            </a:xfrm>
            <a:custGeom>
              <a:avLst/>
              <a:gdLst/>
              <a:ahLst/>
              <a:cxnLst/>
              <a:rect l="l" t="t" r="r" b="b"/>
              <a:pathLst>
                <a:path w="339" h="338" extrusionOk="0">
                  <a:moveTo>
                    <a:pt x="1" y="0"/>
                  </a:moveTo>
                  <a:lnTo>
                    <a:pt x="1" y="169"/>
                  </a:lnTo>
                  <a:lnTo>
                    <a:pt x="1" y="281"/>
                  </a:lnTo>
                  <a:lnTo>
                    <a:pt x="57" y="337"/>
                  </a:lnTo>
                  <a:lnTo>
                    <a:pt x="169" y="169"/>
                  </a:lnTo>
                  <a:lnTo>
                    <a:pt x="226" y="113"/>
                  </a:lnTo>
                  <a:lnTo>
                    <a:pt x="338" y="113"/>
                  </a:lnTo>
                  <a:lnTo>
                    <a:pt x="282" y="56"/>
                  </a:lnTo>
                  <a:lnTo>
                    <a:pt x="226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9" name="Google Shape;21939;p41"/>
            <p:cNvSpPr/>
            <p:nvPr/>
          </p:nvSpPr>
          <p:spPr>
            <a:xfrm>
              <a:off x="805800" y="130270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6" y="0"/>
                  </a:moveTo>
                  <a:lnTo>
                    <a:pt x="0" y="57"/>
                  </a:lnTo>
                  <a:lnTo>
                    <a:pt x="113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984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0" name="Google Shape;21940;p41"/>
            <p:cNvSpPr/>
            <p:nvPr/>
          </p:nvSpPr>
          <p:spPr>
            <a:xfrm>
              <a:off x="706025" y="992175"/>
              <a:ext cx="75900" cy="95550"/>
            </a:xfrm>
            <a:custGeom>
              <a:avLst/>
              <a:gdLst/>
              <a:ahLst/>
              <a:cxnLst/>
              <a:rect l="l" t="t" r="r" b="b"/>
              <a:pathLst>
                <a:path w="3036" h="3822" extrusionOk="0">
                  <a:moveTo>
                    <a:pt x="1630" y="0"/>
                  </a:moveTo>
                  <a:lnTo>
                    <a:pt x="1518" y="56"/>
                  </a:lnTo>
                  <a:lnTo>
                    <a:pt x="1462" y="169"/>
                  </a:lnTo>
                  <a:lnTo>
                    <a:pt x="1406" y="225"/>
                  </a:lnTo>
                  <a:lnTo>
                    <a:pt x="1462" y="225"/>
                  </a:lnTo>
                  <a:lnTo>
                    <a:pt x="1574" y="281"/>
                  </a:lnTo>
                  <a:lnTo>
                    <a:pt x="1630" y="337"/>
                  </a:lnTo>
                  <a:lnTo>
                    <a:pt x="1630" y="393"/>
                  </a:lnTo>
                  <a:lnTo>
                    <a:pt x="1406" y="393"/>
                  </a:lnTo>
                  <a:lnTo>
                    <a:pt x="1349" y="506"/>
                  </a:lnTo>
                  <a:lnTo>
                    <a:pt x="1406" y="562"/>
                  </a:lnTo>
                  <a:lnTo>
                    <a:pt x="1462" y="562"/>
                  </a:lnTo>
                  <a:lnTo>
                    <a:pt x="1574" y="506"/>
                  </a:lnTo>
                  <a:lnTo>
                    <a:pt x="1630" y="562"/>
                  </a:lnTo>
                  <a:lnTo>
                    <a:pt x="1518" y="618"/>
                  </a:lnTo>
                  <a:lnTo>
                    <a:pt x="1406" y="674"/>
                  </a:lnTo>
                  <a:lnTo>
                    <a:pt x="1293" y="731"/>
                  </a:lnTo>
                  <a:lnTo>
                    <a:pt x="1181" y="787"/>
                  </a:lnTo>
                  <a:lnTo>
                    <a:pt x="956" y="1180"/>
                  </a:lnTo>
                  <a:lnTo>
                    <a:pt x="844" y="1461"/>
                  </a:lnTo>
                  <a:lnTo>
                    <a:pt x="900" y="1518"/>
                  </a:lnTo>
                  <a:lnTo>
                    <a:pt x="956" y="1574"/>
                  </a:lnTo>
                  <a:lnTo>
                    <a:pt x="1068" y="1574"/>
                  </a:lnTo>
                  <a:lnTo>
                    <a:pt x="1125" y="1630"/>
                  </a:lnTo>
                  <a:lnTo>
                    <a:pt x="900" y="1855"/>
                  </a:lnTo>
                  <a:lnTo>
                    <a:pt x="731" y="1911"/>
                  </a:lnTo>
                  <a:lnTo>
                    <a:pt x="563" y="1911"/>
                  </a:lnTo>
                  <a:lnTo>
                    <a:pt x="563" y="1855"/>
                  </a:lnTo>
                  <a:lnTo>
                    <a:pt x="619" y="1855"/>
                  </a:lnTo>
                  <a:lnTo>
                    <a:pt x="675" y="1742"/>
                  </a:lnTo>
                  <a:lnTo>
                    <a:pt x="563" y="1742"/>
                  </a:lnTo>
                  <a:lnTo>
                    <a:pt x="450" y="1686"/>
                  </a:lnTo>
                  <a:lnTo>
                    <a:pt x="394" y="1855"/>
                  </a:lnTo>
                  <a:lnTo>
                    <a:pt x="394" y="2023"/>
                  </a:lnTo>
                  <a:lnTo>
                    <a:pt x="394" y="2417"/>
                  </a:lnTo>
                  <a:lnTo>
                    <a:pt x="450" y="2473"/>
                  </a:lnTo>
                  <a:lnTo>
                    <a:pt x="506" y="2585"/>
                  </a:lnTo>
                  <a:lnTo>
                    <a:pt x="506" y="2698"/>
                  </a:lnTo>
                  <a:lnTo>
                    <a:pt x="394" y="2866"/>
                  </a:lnTo>
                  <a:lnTo>
                    <a:pt x="394" y="2923"/>
                  </a:lnTo>
                  <a:lnTo>
                    <a:pt x="450" y="2979"/>
                  </a:lnTo>
                  <a:lnTo>
                    <a:pt x="450" y="3091"/>
                  </a:lnTo>
                  <a:lnTo>
                    <a:pt x="282" y="3429"/>
                  </a:lnTo>
                  <a:lnTo>
                    <a:pt x="169" y="3541"/>
                  </a:lnTo>
                  <a:lnTo>
                    <a:pt x="57" y="3597"/>
                  </a:lnTo>
                  <a:lnTo>
                    <a:pt x="1" y="3653"/>
                  </a:lnTo>
                  <a:lnTo>
                    <a:pt x="57" y="3710"/>
                  </a:lnTo>
                  <a:lnTo>
                    <a:pt x="506" y="3710"/>
                  </a:lnTo>
                  <a:lnTo>
                    <a:pt x="619" y="3766"/>
                  </a:lnTo>
                  <a:lnTo>
                    <a:pt x="731" y="3822"/>
                  </a:lnTo>
                  <a:lnTo>
                    <a:pt x="844" y="3766"/>
                  </a:lnTo>
                  <a:lnTo>
                    <a:pt x="1012" y="3597"/>
                  </a:lnTo>
                  <a:lnTo>
                    <a:pt x="1068" y="3541"/>
                  </a:lnTo>
                  <a:lnTo>
                    <a:pt x="1237" y="3485"/>
                  </a:lnTo>
                  <a:lnTo>
                    <a:pt x="1406" y="3316"/>
                  </a:lnTo>
                  <a:lnTo>
                    <a:pt x="1574" y="3204"/>
                  </a:lnTo>
                  <a:lnTo>
                    <a:pt x="1630" y="3148"/>
                  </a:lnTo>
                  <a:lnTo>
                    <a:pt x="1687" y="3091"/>
                  </a:lnTo>
                  <a:lnTo>
                    <a:pt x="1687" y="2979"/>
                  </a:lnTo>
                  <a:lnTo>
                    <a:pt x="1630" y="2923"/>
                  </a:lnTo>
                  <a:lnTo>
                    <a:pt x="1630" y="2979"/>
                  </a:lnTo>
                  <a:lnTo>
                    <a:pt x="1574" y="2923"/>
                  </a:lnTo>
                  <a:lnTo>
                    <a:pt x="1630" y="2866"/>
                  </a:lnTo>
                  <a:lnTo>
                    <a:pt x="1799" y="2810"/>
                  </a:lnTo>
                  <a:lnTo>
                    <a:pt x="1968" y="2754"/>
                  </a:lnTo>
                  <a:lnTo>
                    <a:pt x="2193" y="2754"/>
                  </a:lnTo>
                  <a:lnTo>
                    <a:pt x="2249" y="2698"/>
                  </a:lnTo>
                  <a:lnTo>
                    <a:pt x="2249" y="2585"/>
                  </a:lnTo>
                  <a:lnTo>
                    <a:pt x="2249" y="2529"/>
                  </a:lnTo>
                  <a:lnTo>
                    <a:pt x="2193" y="2473"/>
                  </a:lnTo>
                  <a:lnTo>
                    <a:pt x="2024" y="2361"/>
                  </a:lnTo>
                  <a:lnTo>
                    <a:pt x="1630" y="2361"/>
                  </a:lnTo>
                  <a:lnTo>
                    <a:pt x="1462" y="2192"/>
                  </a:lnTo>
                  <a:lnTo>
                    <a:pt x="1743" y="2248"/>
                  </a:lnTo>
                  <a:lnTo>
                    <a:pt x="1968" y="2248"/>
                  </a:lnTo>
                  <a:lnTo>
                    <a:pt x="2136" y="2080"/>
                  </a:lnTo>
                  <a:lnTo>
                    <a:pt x="2249" y="1855"/>
                  </a:lnTo>
                  <a:lnTo>
                    <a:pt x="2361" y="1742"/>
                  </a:lnTo>
                  <a:lnTo>
                    <a:pt x="2474" y="1686"/>
                  </a:lnTo>
                  <a:lnTo>
                    <a:pt x="2586" y="1574"/>
                  </a:lnTo>
                  <a:lnTo>
                    <a:pt x="2642" y="1461"/>
                  </a:lnTo>
                  <a:lnTo>
                    <a:pt x="2923" y="1461"/>
                  </a:lnTo>
                  <a:lnTo>
                    <a:pt x="3036" y="1349"/>
                  </a:lnTo>
                  <a:lnTo>
                    <a:pt x="2923" y="1293"/>
                  </a:lnTo>
                  <a:lnTo>
                    <a:pt x="2867" y="1237"/>
                  </a:lnTo>
                  <a:lnTo>
                    <a:pt x="2755" y="1237"/>
                  </a:lnTo>
                  <a:lnTo>
                    <a:pt x="2698" y="1124"/>
                  </a:lnTo>
                  <a:lnTo>
                    <a:pt x="2698" y="1068"/>
                  </a:lnTo>
                  <a:lnTo>
                    <a:pt x="2586" y="956"/>
                  </a:lnTo>
                  <a:lnTo>
                    <a:pt x="2530" y="956"/>
                  </a:lnTo>
                  <a:lnTo>
                    <a:pt x="2417" y="1012"/>
                  </a:lnTo>
                  <a:lnTo>
                    <a:pt x="2305" y="1012"/>
                  </a:lnTo>
                  <a:lnTo>
                    <a:pt x="2249" y="956"/>
                  </a:lnTo>
                  <a:lnTo>
                    <a:pt x="2136" y="843"/>
                  </a:lnTo>
                  <a:lnTo>
                    <a:pt x="2080" y="731"/>
                  </a:lnTo>
                  <a:lnTo>
                    <a:pt x="1968" y="731"/>
                  </a:lnTo>
                  <a:lnTo>
                    <a:pt x="1968" y="674"/>
                  </a:lnTo>
                  <a:lnTo>
                    <a:pt x="1968" y="618"/>
                  </a:lnTo>
                  <a:lnTo>
                    <a:pt x="2024" y="562"/>
                  </a:lnTo>
                  <a:lnTo>
                    <a:pt x="2080" y="506"/>
                  </a:lnTo>
                  <a:lnTo>
                    <a:pt x="2024" y="450"/>
                  </a:lnTo>
                  <a:lnTo>
                    <a:pt x="1912" y="337"/>
                  </a:lnTo>
                  <a:lnTo>
                    <a:pt x="1855" y="281"/>
                  </a:lnTo>
                  <a:lnTo>
                    <a:pt x="1743" y="169"/>
                  </a:lnTo>
                  <a:lnTo>
                    <a:pt x="1687" y="112"/>
                  </a:lnTo>
                  <a:lnTo>
                    <a:pt x="1687" y="0"/>
                  </a:lnTo>
                  <a:close/>
                </a:path>
              </a:pathLst>
            </a:custGeom>
            <a:solidFill>
              <a:srgbClr val="8C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1" name="Google Shape;21941;p41"/>
            <p:cNvSpPr/>
            <p:nvPr/>
          </p:nvSpPr>
          <p:spPr>
            <a:xfrm>
              <a:off x="710250" y="1052575"/>
              <a:ext cx="8450" cy="9875"/>
            </a:xfrm>
            <a:custGeom>
              <a:avLst/>
              <a:gdLst/>
              <a:ahLst/>
              <a:cxnLst/>
              <a:rect l="l" t="t" r="r" b="b"/>
              <a:pathLst>
                <a:path w="338" h="395" extrusionOk="0">
                  <a:moveTo>
                    <a:pt x="113" y="1"/>
                  </a:moveTo>
                  <a:lnTo>
                    <a:pt x="113" y="113"/>
                  </a:lnTo>
                  <a:lnTo>
                    <a:pt x="56" y="169"/>
                  </a:lnTo>
                  <a:lnTo>
                    <a:pt x="0" y="282"/>
                  </a:lnTo>
                  <a:lnTo>
                    <a:pt x="0" y="394"/>
                  </a:lnTo>
                  <a:lnTo>
                    <a:pt x="113" y="394"/>
                  </a:lnTo>
                  <a:lnTo>
                    <a:pt x="281" y="338"/>
                  </a:lnTo>
                  <a:lnTo>
                    <a:pt x="337" y="282"/>
                  </a:lnTo>
                  <a:lnTo>
                    <a:pt x="337" y="16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8C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2" name="Google Shape;21942;p41"/>
            <p:cNvSpPr/>
            <p:nvPr/>
          </p:nvSpPr>
          <p:spPr>
            <a:xfrm>
              <a:off x="751000" y="980925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0" y="0"/>
                  </a:moveTo>
                  <a:lnTo>
                    <a:pt x="169" y="169"/>
                  </a:lnTo>
                  <a:lnTo>
                    <a:pt x="225" y="169"/>
                  </a:lnTo>
                  <a:lnTo>
                    <a:pt x="225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3" name="Google Shape;21943;p41"/>
            <p:cNvSpPr/>
            <p:nvPr/>
          </p:nvSpPr>
          <p:spPr>
            <a:xfrm>
              <a:off x="751000" y="986550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0" y="0"/>
                  </a:moveTo>
                  <a:lnTo>
                    <a:pt x="0" y="169"/>
                  </a:lnTo>
                  <a:lnTo>
                    <a:pt x="56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4" name="Google Shape;21944;p41"/>
            <p:cNvSpPr/>
            <p:nvPr/>
          </p:nvSpPr>
          <p:spPr>
            <a:xfrm>
              <a:off x="751000" y="985125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1"/>
                  </a:moveTo>
                  <a:lnTo>
                    <a:pt x="0" y="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5" name="Google Shape;21945;p41"/>
            <p:cNvSpPr/>
            <p:nvPr/>
          </p:nvSpPr>
          <p:spPr>
            <a:xfrm>
              <a:off x="759425" y="989350"/>
              <a:ext cx="64650" cy="43575"/>
            </a:xfrm>
            <a:custGeom>
              <a:avLst/>
              <a:gdLst/>
              <a:ahLst/>
              <a:cxnLst/>
              <a:rect l="l" t="t" r="r" b="b"/>
              <a:pathLst>
                <a:path w="2586" h="1743" extrusionOk="0">
                  <a:moveTo>
                    <a:pt x="2136" y="1"/>
                  </a:moveTo>
                  <a:lnTo>
                    <a:pt x="2024" y="113"/>
                  </a:lnTo>
                  <a:lnTo>
                    <a:pt x="1968" y="225"/>
                  </a:lnTo>
                  <a:lnTo>
                    <a:pt x="1968" y="394"/>
                  </a:lnTo>
                  <a:lnTo>
                    <a:pt x="1911" y="394"/>
                  </a:lnTo>
                  <a:lnTo>
                    <a:pt x="1911" y="450"/>
                  </a:lnTo>
                  <a:lnTo>
                    <a:pt x="1799" y="394"/>
                  </a:lnTo>
                  <a:lnTo>
                    <a:pt x="1743" y="338"/>
                  </a:lnTo>
                  <a:lnTo>
                    <a:pt x="1687" y="338"/>
                  </a:lnTo>
                  <a:lnTo>
                    <a:pt x="1687" y="394"/>
                  </a:lnTo>
                  <a:lnTo>
                    <a:pt x="1630" y="619"/>
                  </a:lnTo>
                  <a:lnTo>
                    <a:pt x="1462" y="675"/>
                  </a:lnTo>
                  <a:lnTo>
                    <a:pt x="1293" y="675"/>
                  </a:lnTo>
                  <a:lnTo>
                    <a:pt x="1237" y="731"/>
                  </a:lnTo>
                  <a:lnTo>
                    <a:pt x="1181" y="787"/>
                  </a:lnTo>
                  <a:lnTo>
                    <a:pt x="1124" y="844"/>
                  </a:lnTo>
                  <a:lnTo>
                    <a:pt x="1012" y="787"/>
                  </a:lnTo>
                  <a:lnTo>
                    <a:pt x="900" y="844"/>
                  </a:lnTo>
                  <a:lnTo>
                    <a:pt x="900" y="900"/>
                  </a:lnTo>
                  <a:lnTo>
                    <a:pt x="1068" y="900"/>
                  </a:lnTo>
                  <a:lnTo>
                    <a:pt x="1124" y="956"/>
                  </a:lnTo>
                  <a:lnTo>
                    <a:pt x="1181" y="1012"/>
                  </a:lnTo>
                  <a:lnTo>
                    <a:pt x="900" y="1181"/>
                  </a:lnTo>
                  <a:lnTo>
                    <a:pt x="787" y="1181"/>
                  </a:lnTo>
                  <a:lnTo>
                    <a:pt x="675" y="1125"/>
                  </a:lnTo>
                  <a:lnTo>
                    <a:pt x="506" y="956"/>
                  </a:lnTo>
                  <a:lnTo>
                    <a:pt x="394" y="900"/>
                  </a:lnTo>
                  <a:lnTo>
                    <a:pt x="225" y="956"/>
                  </a:lnTo>
                  <a:lnTo>
                    <a:pt x="0" y="956"/>
                  </a:lnTo>
                  <a:lnTo>
                    <a:pt x="0" y="1012"/>
                  </a:lnTo>
                  <a:lnTo>
                    <a:pt x="0" y="1069"/>
                  </a:lnTo>
                  <a:lnTo>
                    <a:pt x="57" y="1125"/>
                  </a:lnTo>
                  <a:lnTo>
                    <a:pt x="113" y="1237"/>
                  </a:lnTo>
                  <a:lnTo>
                    <a:pt x="225" y="1293"/>
                  </a:lnTo>
                  <a:lnTo>
                    <a:pt x="281" y="1181"/>
                  </a:lnTo>
                  <a:lnTo>
                    <a:pt x="394" y="1125"/>
                  </a:lnTo>
                  <a:lnTo>
                    <a:pt x="450" y="1181"/>
                  </a:lnTo>
                  <a:lnTo>
                    <a:pt x="506" y="1181"/>
                  </a:lnTo>
                  <a:lnTo>
                    <a:pt x="506" y="1293"/>
                  </a:lnTo>
                  <a:lnTo>
                    <a:pt x="450" y="1350"/>
                  </a:lnTo>
                  <a:lnTo>
                    <a:pt x="506" y="1406"/>
                  </a:lnTo>
                  <a:lnTo>
                    <a:pt x="900" y="1462"/>
                  </a:lnTo>
                  <a:lnTo>
                    <a:pt x="1012" y="1518"/>
                  </a:lnTo>
                  <a:lnTo>
                    <a:pt x="1293" y="1631"/>
                  </a:lnTo>
                  <a:lnTo>
                    <a:pt x="1574" y="1631"/>
                  </a:lnTo>
                  <a:lnTo>
                    <a:pt x="1687" y="1687"/>
                  </a:lnTo>
                  <a:lnTo>
                    <a:pt x="1743" y="1743"/>
                  </a:lnTo>
                  <a:lnTo>
                    <a:pt x="1799" y="1743"/>
                  </a:lnTo>
                  <a:lnTo>
                    <a:pt x="1799" y="1631"/>
                  </a:lnTo>
                  <a:lnTo>
                    <a:pt x="1799" y="1518"/>
                  </a:lnTo>
                  <a:lnTo>
                    <a:pt x="1855" y="1462"/>
                  </a:lnTo>
                  <a:lnTo>
                    <a:pt x="1911" y="1518"/>
                  </a:lnTo>
                  <a:lnTo>
                    <a:pt x="1968" y="1574"/>
                  </a:lnTo>
                  <a:lnTo>
                    <a:pt x="2024" y="1574"/>
                  </a:lnTo>
                  <a:lnTo>
                    <a:pt x="2136" y="1518"/>
                  </a:lnTo>
                  <a:lnTo>
                    <a:pt x="2249" y="1574"/>
                  </a:lnTo>
                  <a:lnTo>
                    <a:pt x="2305" y="1574"/>
                  </a:lnTo>
                  <a:lnTo>
                    <a:pt x="2361" y="1518"/>
                  </a:lnTo>
                  <a:lnTo>
                    <a:pt x="2586" y="1406"/>
                  </a:lnTo>
                  <a:lnTo>
                    <a:pt x="2530" y="1293"/>
                  </a:lnTo>
                  <a:lnTo>
                    <a:pt x="2473" y="1237"/>
                  </a:lnTo>
                  <a:lnTo>
                    <a:pt x="2417" y="1237"/>
                  </a:lnTo>
                  <a:lnTo>
                    <a:pt x="2249" y="1125"/>
                  </a:lnTo>
                  <a:lnTo>
                    <a:pt x="2136" y="1125"/>
                  </a:lnTo>
                  <a:lnTo>
                    <a:pt x="2024" y="1069"/>
                  </a:lnTo>
                  <a:lnTo>
                    <a:pt x="2136" y="956"/>
                  </a:lnTo>
                  <a:lnTo>
                    <a:pt x="2249" y="900"/>
                  </a:lnTo>
                  <a:lnTo>
                    <a:pt x="2361" y="844"/>
                  </a:lnTo>
                  <a:lnTo>
                    <a:pt x="2361" y="731"/>
                  </a:lnTo>
                  <a:lnTo>
                    <a:pt x="2305" y="619"/>
                  </a:lnTo>
                  <a:lnTo>
                    <a:pt x="2249" y="563"/>
                  </a:lnTo>
                  <a:lnTo>
                    <a:pt x="2305" y="394"/>
                  </a:lnTo>
                  <a:lnTo>
                    <a:pt x="2249" y="282"/>
                  </a:lnTo>
                  <a:lnTo>
                    <a:pt x="2136" y="1"/>
                  </a:lnTo>
                  <a:close/>
                </a:path>
              </a:pathLst>
            </a:custGeom>
            <a:solidFill>
              <a:srgbClr val="9D9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6" name="Google Shape;21946;p41"/>
            <p:cNvSpPr/>
            <p:nvPr/>
          </p:nvSpPr>
          <p:spPr>
            <a:xfrm>
              <a:off x="818425" y="976700"/>
              <a:ext cx="19700" cy="30950"/>
            </a:xfrm>
            <a:custGeom>
              <a:avLst/>
              <a:gdLst/>
              <a:ahLst/>
              <a:cxnLst/>
              <a:rect l="l" t="t" r="r" b="b"/>
              <a:pathLst>
                <a:path w="788" h="1238" extrusionOk="0">
                  <a:moveTo>
                    <a:pt x="675" y="1"/>
                  </a:moveTo>
                  <a:lnTo>
                    <a:pt x="394" y="788"/>
                  </a:lnTo>
                  <a:lnTo>
                    <a:pt x="338" y="844"/>
                  </a:lnTo>
                  <a:lnTo>
                    <a:pt x="282" y="956"/>
                  </a:lnTo>
                  <a:lnTo>
                    <a:pt x="282" y="844"/>
                  </a:lnTo>
                  <a:lnTo>
                    <a:pt x="282" y="675"/>
                  </a:lnTo>
                  <a:lnTo>
                    <a:pt x="1" y="675"/>
                  </a:lnTo>
                  <a:lnTo>
                    <a:pt x="57" y="844"/>
                  </a:lnTo>
                  <a:lnTo>
                    <a:pt x="57" y="956"/>
                  </a:lnTo>
                  <a:lnTo>
                    <a:pt x="57" y="1237"/>
                  </a:lnTo>
                  <a:lnTo>
                    <a:pt x="226" y="1237"/>
                  </a:lnTo>
                  <a:lnTo>
                    <a:pt x="394" y="1181"/>
                  </a:lnTo>
                  <a:lnTo>
                    <a:pt x="563" y="1181"/>
                  </a:lnTo>
                  <a:lnTo>
                    <a:pt x="732" y="1125"/>
                  </a:lnTo>
                  <a:lnTo>
                    <a:pt x="732" y="1069"/>
                  </a:lnTo>
                  <a:lnTo>
                    <a:pt x="732" y="956"/>
                  </a:lnTo>
                  <a:lnTo>
                    <a:pt x="732" y="844"/>
                  </a:lnTo>
                  <a:lnTo>
                    <a:pt x="788" y="731"/>
                  </a:lnTo>
                  <a:lnTo>
                    <a:pt x="788" y="675"/>
                  </a:lnTo>
                  <a:lnTo>
                    <a:pt x="732" y="619"/>
                  </a:lnTo>
                  <a:lnTo>
                    <a:pt x="675" y="563"/>
                  </a:lnTo>
                  <a:lnTo>
                    <a:pt x="675" y="507"/>
                  </a:lnTo>
                  <a:lnTo>
                    <a:pt x="675" y="394"/>
                  </a:lnTo>
                  <a:lnTo>
                    <a:pt x="788" y="282"/>
                  </a:lnTo>
                  <a:lnTo>
                    <a:pt x="788" y="169"/>
                  </a:lnTo>
                  <a:lnTo>
                    <a:pt x="732" y="113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766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7" name="Google Shape;21947;p41"/>
            <p:cNvSpPr/>
            <p:nvPr/>
          </p:nvSpPr>
          <p:spPr>
            <a:xfrm>
              <a:off x="788925" y="95702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A90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8" name="Google Shape;21948;p41"/>
            <p:cNvSpPr/>
            <p:nvPr/>
          </p:nvSpPr>
          <p:spPr>
            <a:xfrm>
              <a:off x="753800" y="1006225"/>
              <a:ext cx="8450" cy="7050"/>
            </a:xfrm>
            <a:custGeom>
              <a:avLst/>
              <a:gdLst/>
              <a:ahLst/>
              <a:cxnLst/>
              <a:rect l="l" t="t" r="r" b="b"/>
              <a:pathLst>
                <a:path w="338" h="282" extrusionOk="0">
                  <a:moveTo>
                    <a:pt x="113" y="0"/>
                  </a:moveTo>
                  <a:lnTo>
                    <a:pt x="113" y="56"/>
                  </a:lnTo>
                  <a:lnTo>
                    <a:pt x="1" y="112"/>
                  </a:lnTo>
                  <a:lnTo>
                    <a:pt x="1" y="169"/>
                  </a:lnTo>
                  <a:lnTo>
                    <a:pt x="57" y="225"/>
                  </a:lnTo>
                  <a:lnTo>
                    <a:pt x="169" y="225"/>
                  </a:lnTo>
                  <a:lnTo>
                    <a:pt x="225" y="281"/>
                  </a:lnTo>
                  <a:lnTo>
                    <a:pt x="282" y="225"/>
                  </a:lnTo>
                  <a:lnTo>
                    <a:pt x="338" y="169"/>
                  </a:lnTo>
                  <a:lnTo>
                    <a:pt x="338" y="112"/>
                  </a:lnTo>
                  <a:lnTo>
                    <a:pt x="282" y="112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D9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9" name="Google Shape;21949;p41"/>
            <p:cNvSpPr/>
            <p:nvPr/>
          </p:nvSpPr>
          <p:spPr>
            <a:xfrm>
              <a:off x="756600" y="1003400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1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D9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0" name="Google Shape;21950;p41"/>
            <p:cNvSpPr/>
            <p:nvPr/>
          </p:nvSpPr>
          <p:spPr>
            <a:xfrm>
              <a:off x="758025" y="100480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9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1" name="Google Shape;21951;p41"/>
            <p:cNvSpPr/>
            <p:nvPr/>
          </p:nvSpPr>
          <p:spPr>
            <a:xfrm>
              <a:off x="780500" y="10118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D9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2" name="Google Shape;21952;p41"/>
            <p:cNvSpPr/>
            <p:nvPr/>
          </p:nvSpPr>
          <p:spPr>
            <a:xfrm>
              <a:off x="791750" y="96405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1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3" name="Google Shape;21953;p41"/>
            <p:cNvSpPr/>
            <p:nvPr/>
          </p:nvSpPr>
          <p:spPr>
            <a:xfrm>
              <a:off x="748175" y="992175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1" y="0"/>
                  </a:moveTo>
                  <a:lnTo>
                    <a:pt x="1" y="112"/>
                  </a:lnTo>
                  <a:lnTo>
                    <a:pt x="1" y="225"/>
                  </a:lnTo>
                  <a:lnTo>
                    <a:pt x="113" y="281"/>
                  </a:lnTo>
                  <a:lnTo>
                    <a:pt x="169" y="281"/>
                  </a:lnTo>
                  <a:lnTo>
                    <a:pt x="169" y="1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4" name="Google Shape;21954;p41"/>
            <p:cNvSpPr/>
            <p:nvPr/>
          </p:nvSpPr>
          <p:spPr>
            <a:xfrm>
              <a:off x="752400" y="9992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56"/>
                  </a:moveTo>
                  <a:lnTo>
                    <a:pt x="57" y="56"/>
                  </a:lnTo>
                  <a:lnTo>
                    <a:pt x="0" y="0"/>
                  </a:lnTo>
                  <a:lnTo>
                    <a:pt x="0" y="0"/>
                  </a:lnTo>
                  <a:lnTo>
                    <a:pt x="57" y="56"/>
                  </a:lnTo>
                  <a:lnTo>
                    <a:pt x="57" y="56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5" name="Google Shape;21955;p41"/>
            <p:cNvSpPr/>
            <p:nvPr/>
          </p:nvSpPr>
          <p:spPr>
            <a:xfrm>
              <a:off x="752400" y="9935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0" y="56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6" name="Google Shape;21956;p41"/>
            <p:cNvSpPr/>
            <p:nvPr/>
          </p:nvSpPr>
          <p:spPr>
            <a:xfrm>
              <a:off x="756600" y="9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7" name="Google Shape;21957;p41"/>
            <p:cNvSpPr/>
            <p:nvPr/>
          </p:nvSpPr>
          <p:spPr>
            <a:xfrm>
              <a:off x="781900" y="96967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7" y="113"/>
                  </a:moveTo>
                  <a:lnTo>
                    <a:pt x="57" y="113"/>
                  </a:lnTo>
                  <a:lnTo>
                    <a:pt x="1" y="1"/>
                  </a:lnTo>
                  <a:lnTo>
                    <a:pt x="1" y="1"/>
                  </a:lnTo>
                  <a:lnTo>
                    <a:pt x="57" y="113"/>
                  </a:lnTo>
                  <a:lnTo>
                    <a:pt x="57" y="113"/>
                  </a:lnTo>
                  <a:close/>
                </a:path>
              </a:pathLst>
            </a:custGeom>
            <a:solidFill>
              <a:srgbClr val="9A90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8" name="Google Shape;21958;p41"/>
            <p:cNvSpPr/>
            <p:nvPr/>
          </p:nvSpPr>
          <p:spPr>
            <a:xfrm>
              <a:off x="696200" y="91067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0"/>
                  </a:move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9" name="Google Shape;21959;p41"/>
            <p:cNvSpPr/>
            <p:nvPr/>
          </p:nvSpPr>
          <p:spPr>
            <a:xfrm>
              <a:off x="856375" y="1037125"/>
              <a:ext cx="9850" cy="12675"/>
            </a:xfrm>
            <a:custGeom>
              <a:avLst/>
              <a:gdLst/>
              <a:ahLst/>
              <a:cxnLst/>
              <a:rect l="l" t="t" r="r" b="b"/>
              <a:pathLst>
                <a:path w="394" h="507" extrusionOk="0">
                  <a:moveTo>
                    <a:pt x="282" y="1"/>
                  </a:moveTo>
                  <a:lnTo>
                    <a:pt x="169" y="113"/>
                  </a:lnTo>
                  <a:lnTo>
                    <a:pt x="57" y="169"/>
                  </a:lnTo>
                  <a:lnTo>
                    <a:pt x="1" y="394"/>
                  </a:lnTo>
                  <a:lnTo>
                    <a:pt x="338" y="506"/>
                  </a:lnTo>
                  <a:lnTo>
                    <a:pt x="338" y="338"/>
                  </a:lnTo>
                  <a:lnTo>
                    <a:pt x="394" y="225"/>
                  </a:lnTo>
                  <a:lnTo>
                    <a:pt x="394" y="169"/>
                  </a:lnTo>
                  <a:lnTo>
                    <a:pt x="338" y="1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867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0" name="Google Shape;21960;p41"/>
            <p:cNvSpPr/>
            <p:nvPr/>
          </p:nvSpPr>
          <p:spPr>
            <a:xfrm>
              <a:off x="821250" y="1016050"/>
              <a:ext cx="5650" cy="8450"/>
            </a:xfrm>
            <a:custGeom>
              <a:avLst/>
              <a:gdLst/>
              <a:ahLst/>
              <a:cxnLst/>
              <a:rect l="l" t="t" r="r" b="b"/>
              <a:pathLst>
                <a:path w="226" h="338" extrusionOk="0">
                  <a:moveTo>
                    <a:pt x="169" y="1"/>
                  </a:moveTo>
                  <a:lnTo>
                    <a:pt x="0" y="169"/>
                  </a:lnTo>
                  <a:lnTo>
                    <a:pt x="0" y="225"/>
                  </a:lnTo>
                  <a:lnTo>
                    <a:pt x="113" y="338"/>
                  </a:lnTo>
                  <a:lnTo>
                    <a:pt x="113" y="225"/>
                  </a:lnTo>
                  <a:lnTo>
                    <a:pt x="225" y="113"/>
                  </a:lnTo>
                  <a:lnTo>
                    <a:pt x="225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A8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1" name="Google Shape;21961;p41"/>
            <p:cNvSpPr/>
            <p:nvPr/>
          </p:nvSpPr>
          <p:spPr>
            <a:xfrm>
              <a:off x="815625" y="1017450"/>
              <a:ext cx="4250" cy="2850"/>
            </a:xfrm>
            <a:custGeom>
              <a:avLst/>
              <a:gdLst/>
              <a:ahLst/>
              <a:cxnLst/>
              <a:rect l="l" t="t" r="r" b="b"/>
              <a:pathLst>
                <a:path w="170" h="114" extrusionOk="0">
                  <a:moveTo>
                    <a:pt x="1" y="1"/>
                  </a:moveTo>
                  <a:lnTo>
                    <a:pt x="57" y="57"/>
                  </a:lnTo>
                  <a:lnTo>
                    <a:pt x="169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A8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2" name="Google Shape;21962;p41"/>
            <p:cNvSpPr/>
            <p:nvPr/>
          </p:nvSpPr>
          <p:spPr>
            <a:xfrm>
              <a:off x="832500" y="962650"/>
              <a:ext cx="4225" cy="1425"/>
            </a:xfrm>
            <a:custGeom>
              <a:avLst/>
              <a:gdLst/>
              <a:ahLst/>
              <a:cxnLst/>
              <a:rect l="l" t="t" r="r" b="b"/>
              <a:pathLst>
                <a:path w="169" h="57" extrusionOk="0">
                  <a:moveTo>
                    <a:pt x="0" y="1"/>
                  </a:moveTo>
                  <a:lnTo>
                    <a:pt x="56" y="57"/>
                  </a:lnTo>
                  <a:lnTo>
                    <a:pt x="169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8B7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3" name="Google Shape;21963;p41"/>
            <p:cNvSpPr/>
            <p:nvPr/>
          </p:nvSpPr>
          <p:spPr>
            <a:xfrm>
              <a:off x="853575" y="10104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6" y="1"/>
                  </a:moveTo>
                  <a:lnTo>
                    <a:pt x="0" y="57"/>
                  </a:lnTo>
                  <a:lnTo>
                    <a:pt x="113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867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4" name="Google Shape;21964;p41"/>
            <p:cNvSpPr/>
            <p:nvPr/>
          </p:nvSpPr>
          <p:spPr>
            <a:xfrm>
              <a:off x="832500" y="1025875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0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6" y="226"/>
                  </a:lnTo>
                  <a:lnTo>
                    <a:pt x="112" y="226"/>
                  </a:lnTo>
                  <a:lnTo>
                    <a:pt x="281" y="170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B8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5" name="Google Shape;21965;p41"/>
            <p:cNvSpPr/>
            <p:nvPr/>
          </p:nvSpPr>
          <p:spPr>
            <a:xfrm>
              <a:off x="849350" y="1016050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57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13" y="169"/>
                  </a:lnTo>
                  <a:lnTo>
                    <a:pt x="169" y="169"/>
                  </a:lnTo>
                  <a:lnTo>
                    <a:pt x="169" y="113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18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6" name="Google Shape;21966;p41"/>
            <p:cNvSpPr/>
            <p:nvPr/>
          </p:nvSpPr>
          <p:spPr>
            <a:xfrm>
              <a:off x="839525" y="10174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0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18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7" name="Google Shape;21967;p41"/>
            <p:cNvSpPr/>
            <p:nvPr/>
          </p:nvSpPr>
          <p:spPr>
            <a:xfrm>
              <a:off x="825475" y="103010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1"/>
                  </a:moveTo>
                  <a:lnTo>
                    <a:pt x="56" y="57"/>
                  </a:lnTo>
                  <a:lnTo>
                    <a:pt x="112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A8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8" name="Google Shape;21968;p41"/>
            <p:cNvSpPr/>
            <p:nvPr/>
          </p:nvSpPr>
          <p:spPr>
            <a:xfrm>
              <a:off x="845125" y="999200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18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9" name="Google Shape;21969;p41"/>
            <p:cNvSpPr/>
            <p:nvPr/>
          </p:nvSpPr>
          <p:spPr>
            <a:xfrm>
              <a:off x="798775" y="1358900"/>
              <a:ext cx="53400" cy="57650"/>
            </a:xfrm>
            <a:custGeom>
              <a:avLst/>
              <a:gdLst/>
              <a:ahLst/>
              <a:cxnLst/>
              <a:rect l="l" t="t" r="r" b="b"/>
              <a:pathLst>
                <a:path w="2136" h="2306" extrusionOk="0">
                  <a:moveTo>
                    <a:pt x="787" y="1"/>
                  </a:moveTo>
                  <a:lnTo>
                    <a:pt x="562" y="57"/>
                  </a:lnTo>
                  <a:lnTo>
                    <a:pt x="281" y="113"/>
                  </a:lnTo>
                  <a:lnTo>
                    <a:pt x="337" y="226"/>
                  </a:lnTo>
                  <a:lnTo>
                    <a:pt x="394" y="338"/>
                  </a:lnTo>
                  <a:lnTo>
                    <a:pt x="562" y="507"/>
                  </a:lnTo>
                  <a:lnTo>
                    <a:pt x="562" y="563"/>
                  </a:lnTo>
                  <a:lnTo>
                    <a:pt x="337" y="788"/>
                  </a:lnTo>
                  <a:lnTo>
                    <a:pt x="281" y="788"/>
                  </a:lnTo>
                  <a:lnTo>
                    <a:pt x="225" y="900"/>
                  </a:lnTo>
                  <a:lnTo>
                    <a:pt x="169" y="1069"/>
                  </a:lnTo>
                  <a:lnTo>
                    <a:pt x="169" y="1293"/>
                  </a:lnTo>
                  <a:lnTo>
                    <a:pt x="169" y="1350"/>
                  </a:lnTo>
                  <a:lnTo>
                    <a:pt x="113" y="1350"/>
                  </a:lnTo>
                  <a:lnTo>
                    <a:pt x="0" y="1406"/>
                  </a:lnTo>
                  <a:lnTo>
                    <a:pt x="0" y="1574"/>
                  </a:lnTo>
                  <a:lnTo>
                    <a:pt x="56" y="1687"/>
                  </a:lnTo>
                  <a:lnTo>
                    <a:pt x="169" y="1687"/>
                  </a:lnTo>
                  <a:lnTo>
                    <a:pt x="281" y="1574"/>
                  </a:lnTo>
                  <a:lnTo>
                    <a:pt x="337" y="1574"/>
                  </a:lnTo>
                  <a:lnTo>
                    <a:pt x="394" y="1631"/>
                  </a:lnTo>
                  <a:lnTo>
                    <a:pt x="337" y="1799"/>
                  </a:lnTo>
                  <a:lnTo>
                    <a:pt x="337" y="1912"/>
                  </a:lnTo>
                  <a:lnTo>
                    <a:pt x="394" y="2024"/>
                  </a:lnTo>
                  <a:lnTo>
                    <a:pt x="506" y="1968"/>
                  </a:lnTo>
                  <a:lnTo>
                    <a:pt x="618" y="2024"/>
                  </a:lnTo>
                  <a:lnTo>
                    <a:pt x="675" y="1912"/>
                  </a:lnTo>
                  <a:lnTo>
                    <a:pt x="731" y="1912"/>
                  </a:lnTo>
                  <a:lnTo>
                    <a:pt x="787" y="1855"/>
                  </a:lnTo>
                  <a:lnTo>
                    <a:pt x="899" y="1799"/>
                  </a:lnTo>
                  <a:lnTo>
                    <a:pt x="1012" y="1799"/>
                  </a:lnTo>
                  <a:lnTo>
                    <a:pt x="1012" y="2024"/>
                  </a:lnTo>
                  <a:lnTo>
                    <a:pt x="956" y="2249"/>
                  </a:lnTo>
                  <a:lnTo>
                    <a:pt x="1180" y="2305"/>
                  </a:lnTo>
                  <a:lnTo>
                    <a:pt x="1405" y="2249"/>
                  </a:lnTo>
                  <a:lnTo>
                    <a:pt x="1237" y="1912"/>
                  </a:lnTo>
                  <a:lnTo>
                    <a:pt x="1180" y="1799"/>
                  </a:lnTo>
                  <a:lnTo>
                    <a:pt x="1180" y="1743"/>
                  </a:lnTo>
                  <a:lnTo>
                    <a:pt x="1180" y="1687"/>
                  </a:lnTo>
                  <a:lnTo>
                    <a:pt x="1237" y="1687"/>
                  </a:lnTo>
                  <a:lnTo>
                    <a:pt x="1349" y="1631"/>
                  </a:lnTo>
                  <a:lnTo>
                    <a:pt x="1461" y="1574"/>
                  </a:lnTo>
                  <a:lnTo>
                    <a:pt x="1574" y="1518"/>
                  </a:lnTo>
                  <a:lnTo>
                    <a:pt x="1686" y="1406"/>
                  </a:lnTo>
                  <a:lnTo>
                    <a:pt x="1855" y="1350"/>
                  </a:lnTo>
                  <a:lnTo>
                    <a:pt x="1967" y="1237"/>
                  </a:lnTo>
                  <a:lnTo>
                    <a:pt x="2024" y="1181"/>
                  </a:lnTo>
                  <a:lnTo>
                    <a:pt x="2080" y="956"/>
                  </a:lnTo>
                  <a:lnTo>
                    <a:pt x="2024" y="900"/>
                  </a:lnTo>
                  <a:lnTo>
                    <a:pt x="1967" y="844"/>
                  </a:lnTo>
                  <a:lnTo>
                    <a:pt x="1855" y="788"/>
                  </a:lnTo>
                  <a:lnTo>
                    <a:pt x="1855" y="731"/>
                  </a:lnTo>
                  <a:lnTo>
                    <a:pt x="1799" y="619"/>
                  </a:lnTo>
                  <a:lnTo>
                    <a:pt x="1911" y="619"/>
                  </a:lnTo>
                  <a:lnTo>
                    <a:pt x="2024" y="675"/>
                  </a:lnTo>
                  <a:lnTo>
                    <a:pt x="2024" y="563"/>
                  </a:lnTo>
                  <a:lnTo>
                    <a:pt x="2136" y="507"/>
                  </a:lnTo>
                  <a:lnTo>
                    <a:pt x="2136" y="282"/>
                  </a:lnTo>
                  <a:lnTo>
                    <a:pt x="2024" y="282"/>
                  </a:lnTo>
                  <a:lnTo>
                    <a:pt x="1855" y="226"/>
                  </a:lnTo>
                  <a:lnTo>
                    <a:pt x="1799" y="282"/>
                  </a:lnTo>
                  <a:lnTo>
                    <a:pt x="1742" y="394"/>
                  </a:lnTo>
                  <a:lnTo>
                    <a:pt x="1742" y="450"/>
                  </a:lnTo>
                  <a:lnTo>
                    <a:pt x="1630" y="394"/>
                  </a:lnTo>
                  <a:lnTo>
                    <a:pt x="1574" y="282"/>
                  </a:lnTo>
                  <a:lnTo>
                    <a:pt x="1518" y="226"/>
                  </a:lnTo>
                  <a:lnTo>
                    <a:pt x="1180" y="226"/>
                  </a:lnTo>
                  <a:lnTo>
                    <a:pt x="956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B3A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0" name="Google Shape;21970;p41"/>
            <p:cNvSpPr/>
            <p:nvPr/>
          </p:nvSpPr>
          <p:spPr>
            <a:xfrm>
              <a:off x="852150" y="1371550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1" y="1"/>
                  </a:moveTo>
                  <a:lnTo>
                    <a:pt x="57" y="57"/>
                  </a:lnTo>
                  <a:lnTo>
                    <a:pt x="113" y="5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B3A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1" name="Google Shape;21971;p41"/>
            <p:cNvSpPr/>
            <p:nvPr/>
          </p:nvSpPr>
          <p:spPr>
            <a:xfrm>
              <a:off x="852150" y="1394025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1" y="57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9A9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2" name="Google Shape;21972;p41"/>
            <p:cNvSpPr/>
            <p:nvPr/>
          </p:nvSpPr>
          <p:spPr>
            <a:xfrm>
              <a:off x="853575" y="13631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56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691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3" name="Google Shape;21973;p41"/>
            <p:cNvSpPr/>
            <p:nvPr/>
          </p:nvSpPr>
          <p:spPr>
            <a:xfrm>
              <a:off x="863400" y="13561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691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4" name="Google Shape;21974;p41"/>
            <p:cNvSpPr/>
            <p:nvPr/>
          </p:nvSpPr>
          <p:spPr>
            <a:xfrm>
              <a:off x="814225" y="1405275"/>
              <a:ext cx="4225" cy="5650"/>
            </a:xfrm>
            <a:custGeom>
              <a:avLst/>
              <a:gdLst/>
              <a:ahLst/>
              <a:cxnLst/>
              <a:rect l="l" t="t" r="r" b="b"/>
              <a:pathLst>
                <a:path w="169" h="226" extrusionOk="0">
                  <a:moveTo>
                    <a:pt x="57" y="0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57" y="225"/>
                  </a:lnTo>
                  <a:lnTo>
                    <a:pt x="57" y="169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AE9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5" name="Google Shape;21975;p41"/>
            <p:cNvSpPr/>
            <p:nvPr/>
          </p:nvSpPr>
          <p:spPr>
            <a:xfrm>
              <a:off x="801575" y="1441800"/>
              <a:ext cx="7050" cy="8475"/>
            </a:xfrm>
            <a:custGeom>
              <a:avLst/>
              <a:gdLst/>
              <a:ahLst/>
              <a:cxnLst/>
              <a:rect l="l" t="t" r="r" b="b"/>
              <a:pathLst>
                <a:path w="282" h="339" extrusionOk="0">
                  <a:moveTo>
                    <a:pt x="57" y="1"/>
                  </a:moveTo>
                  <a:lnTo>
                    <a:pt x="1" y="113"/>
                  </a:lnTo>
                  <a:lnTo>
                    <a:pt x="1" y="226"/>
                  </a:lnTo>
                  <a:lnTo>
                    <a:pt x="57" y="338"/>
                  </a:lnTo>
                  <a:lnTo>
                    <a:pt x="113" y="338"/>
                  </a:lnTo>
                  <a:lnTo>
                    <a:pt x="169" y="282"/>
                  </a:lnTo>
                  <a:lnTo>
                    <a:pt x="282" y="16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49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6" name="Google Shape;21976;p41"/>
            <p:cNvSpPr/>
            <p:nvPr/>
          </p:nvSpPr>
          <p:spPr>
            <a:xfrm>
              <a:off x="807200" y="144040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57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113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A49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7" name="Google Shape;21977;p41"/>
            <p:cNvSpPr/>
            <p:nvPr/>
          </p:nvSpPr>
          <p:spPr>
            <a:xfrm>
              <a:off x="850750" y="133782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1"/>
                  </a:moveTo>
                  <a:lnTo>
                    <a:pt x="57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8" name="Google Shape;21978;p41"/>
            <p:cNvSpPr/>
            <p:nvPr/>
          </p:nvSpPr>
          <p:spPr>
            <a:xfrm>
              <a:off x="835300" y="133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9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9" name="Google Shape;21979;p41"/>
            <p:cNvSpPr/>
            <p:nvPr/>
          </p:nvSpPr>
          <p:spPr>
            <a:xfrm>
              <a:off x="856375" y="13364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57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57"/>
                  </a:lnTo>
                  <a:lnTo>
                    <a:pt x="57" y="57"/>
                  </a:lnTo>
                  <a:close/>
                </a:path>
              </a:pathLst>
            </a:custGeom>
            <a:solidFill>
              <a:srgbClr val="8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0" name="Google Shape;21980;p41"/>
            <p:cNvSpPr/>
            <p:nvPr/>
          </p:nvSpPr>
          <p:spPr>
            <a:xfrm>
              <a:off x="711650" y="1439000"/>
              <a:ext cx="5650" cy="9850"/>
            </a:xfrm>
            <a:custGeom>
              <a:avLst/>
              <a:gdLst/>
              <a:ahLst/>
              <a:cxnLst/>
              <a:rect l="l" t="t" r="r" b="b"/>
              <a:pathLst>
                <a:path w="226" h="394" extrusionOk="0">
                  <a:moveTo>
                    <a:pt x="57" y="0"/>
                  </a:moveTo>
                  <a:lnTo>
                    <a:pt x="0" y="113"/>
                  </a:lnTo>
                  <a:lnTo>
                    <a:pt x="0" y="338"/>
                  </a:lnTo>
                  <a:lnTo>
                    <a:pt x="113" y="394"/>
                  </a:lnTo>
                  <a:lnTo>
                    <a:pt x="169" y="394"/>
                  </a:lnTo>
                  <a:lnTo>
                    <a:pt x="225" y="338"/>
                  </a:lnTo>
                  <a:lnTo>
                    <a:pt x="225" y="281"/>
                  </a:lnTo>
                  <a:lnTo>
                    <a:pt x="169" y="225"/>
                  </a:lnTo>
                  <a:lnTo>
                    <a:pt x="225" y="169"/>
                  </a:lnTo>
                  <a:lnTo>
                    <a:pt x="225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48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1" name="Google Shape;21981;p41"/>
            <p:cNvSpPr/>
            <p:nvPr/>
          </p:nvSpPr>
          <p:spPr>
            <a:xfrm>
              <a:off x="734125" y="1431975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225" y="0"/>
                  </a:moveTo>
                  <a:lnTo>
                    <a:pt x="1" y="113"/>
                  </a:lnTo>
                  <a:lnTo>
                    <a:pt x="169" y="225"/>
                  </a:lnTo>
                  <a:lnTo>
                    <a:pt x="169" y="16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B4A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2" name="Google Shape;21982;p41"/>
            <p:cNvSpPr/>
            <p:nvPr/>
          </p:nvSpPr>
          <p:spPr>
            <a:xfrm>
              <a:off x="742550" y="1436175"/>
              <a:ext cx="2850" cy="1450"/>
            </a:xfrm>
            <a:custGeom>
              <a:avLst/>
              <a:gdLst/>
              <a:ahLst/>
              <a:cxnLst/>
              <a:rect l="l" t="t" r="r" b="b"/>
              <a:pathLst>
                <a:path w="114" h="58" extrusionOk="0">
                  <a:moveTo>
                    <a:pt x="1" y="1"/>
                  </a:moveTo>
                  <a:lnTo>
                    <a:pt x="57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98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3" name="Google Shape;21983;p41"/>
            <p:cNvSpPr/>
            <p:nvPr/>
          </p:nvSpPr>
          <p:spPr>
            <a:xfrm>
              <a:off x="749575" y="1439000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57" y="0"/>
                  </a:moveTo>
                  <a:lnTo>
                    <a:pt x="57" y="0"/>
                  </a:lnTo>
                  <a:lnTo>
                    <a:pt x="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98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4" name="Google Shape;21984;p41"/>
            <p:cNvSpPr/>
            <p:nvPr/>
          </p:nvSpPr>
          <p:spPr>
            <a:xfrm>
              <a:off x="735525" y="1510650"/>
              <a:ext cx="2850" cy="1450"/>
            </a:xfrm>
            <a:custGeom>
              <a:avLst/>
              <a:gdLst/>
              <a:ahLst/>
              <a:cxnLst/>
              <a:rect l="l" t="t" r="r" b="b"/>
              <a:pathLst>
                <a:path w="114" h="58" extrusionOk="0">
                  <a:moveTo>
                    <a:pt x="113" y="1"/>
                  </a:moveTo>
                  <a:lnTo>
                    <a:pt x="113" y="1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13" y="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C49F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5" name="Google Shape;21985;p41"/>
            <p:cNvSpPr/>
            <p:nvPr/>
          </p:nvSpPr>
          <p:spPr>
            <a:xfrm>
              <a:off x="734125" y="1537350"/>
              <a:ext cx="1425" cy="7050"/>
            </a:xfrm>
            <a:custGeom>
              <a:avLst/>
              <a:gdLst/>
              <a:ahLst/>
              <a:cxnLst/>
              <a:rect l="l" t="t" r="r" b="b"/>
              <a:pathLst>
                <a:path w="57" h="282" extrusionOk="0">
                  <a:moveTo>
                    <a:pt x="1" y="1"/>
                  </a:moveTo>
                  <a:lnTo>
                    <a:pt x="1" y="113"/>
                  </a:lnTo>
                  <a:lnTo>
                    <a:pt x="1" y="282"/>
                  </a:lnTo>
                  <a:lnTo>
                    <a:pt x="57" y="1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8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6" name="Google Shape;21986;p41"/>
            <p:cNvSpPr/>
            <p:nvPr/>
          </p:nvSpPr>
          <p:spPr>
            <a:xfrm>
              <a:off x="732725" y="15345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0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8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7" name="Google Shape;21987;p41"/>
            <p:cNvSpPr/>
            <p:nvPr/>
          </p:nvSpPr>
          <p:spPr>
            <a:xfrm>
              <a:off x="717275" y="1410900"/>
              <a:ext cx="7050" cy="8450"/>
            </a:xfrm>
            <a:custGeom>
              <a:avLst/>
              <a:gdLst/>
              <a:ahLst/>
              <a:cxnLst/>
              <a:rect l="l" t="t" r="r" b="b"/>
              <a:pathLst>
                <a:path w="282" h="338" extrusionOk="0">
                  <a:moveTo>
                    <a:pt x="56" y="0"/>
                  </a:moveTo>
                  <a:lnTo>
                    <a:pt x="56" y="56"/>
                  </a:lnTo>
                  <a:lnTo>
                    <a:pt x="0" y="225"/>
                  </a:lnTo>
                  <a:lnTo>
                    <a:pt x="0" y="281"/>
                  </a:lnTo>
                  <a:lnTo>
                    <a:pt x="113" y="338"/>
                  </a:lnTo>
                  <a:lnTo>
                    <a:pt x="281" y="113"/>
                  </a:lnTo>
                  <a:lnTo>
                    <a:pt x="225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8" name="Google Shape;21988;p41"/>
            <p:cNvSpPr/>
            <p:nvPr/>
          </p:nvSpPr>
          <p:spPr>
            <a:xfrm>
              <a:off x="725700" y="1412300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57" y="0"/>
                  </a:moveTo>
                  <a:lnTo>
                    <a:pt x="0" y="57"/>
                  </a:lnTo>
                  <a:lnTo>
                    <a:pt x="169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9" name="Google Shape;21989;p41"/>
            <p:cNvSpPr/>
            <p:nvPr/>
          </p:nvSpPr>
          <p:spPr>
            <a:xfrm>
              <a:off x="729925" y="1408075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1"/>
                  </a:moveTo>
                  <a:lnTo>
                    <a:pt x="0" y="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0" name="Google Shape;21990;p41"/>
            <p:cNvSpPr/>
            <p:nvPr/>
          </p:nvSpPr>
          <p:spPr>
            <a:xfrm>
              <a:off x="749575" y="1270375"/>
              <a:ext cx="42200" cy="74500"/>
            </a:xfrm>
            <a:custGeom>
              <a:avLst/>
              <a:gdLst/>
              <a:ahLst/>
              <a:cxnLst/>
              <a:rect l="l" t="t" r="r" b="b"/>
              <a:pathLst>
                <a:path w="1688" h="2980" extrusionOk="0">
                  <a:moveTo>
                    <a:pt x="282" y="1"/>
                  </a:moveTo>
                  <a:lnTo>
                    <a:pt x="226" y="57"/>
                  </a:lnTo>
                  <a:lnTo>
                    <a:pt x="282" y="113"/>
                  </a:lnTo>
                  <a:lnTo>
                    <a:pt x="394" y="113"/>
                  </a:lnTo>
                  <a:lnTo>
                    <a:pt x="451" y="169"/>
                  </a:lnTo>
                  <a:lnTo>
                    <a:pt x="338" y="226"/>
                  </a:lnTo>
                  <a:lnTo>
                    <a:pt x="282" y="282"/>
                  </a:lnTo>
                  <a:lnTo>
                    <a:pt x="282" y="394"/>
                  </a:lnTo>
                  <a:lnTo>
                    <a:pt x="226" y="450"/>
                  </a:lnTo>
                  <a:lnTo>
                    <a:pt x="226" y="507"/>
                  </a:lnTo>
                  <a:lnTo>
                    <a:pt x="170" y="563"/>
                  </a:lnTo>
                  <a:lnTo>
                    <a:pt x="338" y="619"/>
                  </a:lnTo>
                  <a:lnTo>
                    <a:pt x="394" y="675"/>
                  </a:lnTo>
                  <a:lnTo>
                    <a:pt x="394" y="788"/>
                  </a:lnTo>
                  <a:lnTo>
                    <a:pt x="282" y="1012"/>
                  </a:lnTo>
                  <a:lnTo>
                    <a:pt x="282" y="1181"/>
                  </a:lnTo>
                  <a:lnTo>
                    <a:pt x="282" y="1237"/>
                  </a:lnTo>
                  <a:lnTo>
                    <a:pt x="113" y="1237"/>
                  </a:lnTo>
                  <a:lnTo>
                    <a:pt x="113" y="1462"/>
                  </a:lnTo>
                  <a:lnTo>
                    <a:pt x="57" y="1518"/>
                  </a:lnTo>
                  <a:lnTo>
                    <a:pt x="1" y="1518"/>
                  </a:lnTo>
                  <a:lnTo>
                    <a:pt x="1" y="1574"/>
                  </a:lnTo>
                  <a:lnTo>
                    <a:pt x="1" y="1631"/>
                  </a:lnTo>
                  <a:lnTo>
                    <a:pt x="170" y="1631"/>
                  </a:lnTo>
                  <a:lnTo>
                    <a:pt x="226" y="1574"/>
                  </a:lnTo>
                  <a:lnTo>
                    <a:pt x="282" y="1631"/>
                  </a:lnTo>
                  <a:lnTo>
                    <a:pt x="226" y="1912"/>
                  </a:lnTo>
                  <a:lnTo>
                    <a:pt x="226" y="1968"/>
                  </a:lnTo>
                  <a:lnTo>
                    <a:pt x="338" y="2024"/>
                  </a:lnTo>
                  <a:lnTo>
                    <a:pt x="394" y="1968"/>
                  </a:lnTo>
                  <a:lnTo>
                    <a:pt x="563" y="1856"/>
                  </a:lnTo>
                  <a:lnTo>
                    <a:pt x="675" y="1856"/>
                  </a:lnTo>
                  <a:lnTo>
                    <a:pt x="732" y="1912"/>
                  </a:lnTo>
                  <a:lnTo>
                    <a:pt x="900" y="2080"/>
                  </a:lnTo>
                  <a:lnTo>
                    <a:pt x="956" y="2137"/>
                  </a:lnTo>
                  <a:lnTo>
                    <a:pt x="1069" y="2249"/>
                  </a:lnTo>
                  <a:lnTo>
                    <a:pt x="1125" y="2361"/>
                  </a:lnTo>
                  <a:lnTo>
                    <a:pt x="1125" y="2642"/>
                  </a:lnTo>
                  <a:lnTo>
                    <a:pt x="1237" y="2699"/>
                  </a:lnTo>
                  <a:lnTo>
                    <a:pt x="1294" y="2811"/>
                  </a:lnTo>
                  <a:lnTo>
                    <a:pt x="1237" y="2811"/>
                  </a:lnTo>
                  <a:lnTo>
                    <a:pt x="1237" y="2867"/>
                  </a:lnTo>
                  <a:lnTo>
                    <a:pt x="1350" y="2923"/>
                  </a:lnTo>
                  <a:lnTo>
                    <a:pt x="1406" y="2980"/>
                  </a:lnTo>
                  <a:lnTo>
                    <a:pt x="1518" y="2980"/>
                  </a:lnTo>
                  <a:lnTo>
                    <a:pt x="1575" y="2867"/>
                  </a:lnTo>
                  <a:lnTo>
                    <a:pt x="1575" y="2811"/>
                  </a:lnTo>
                  <a:lnTo>
                    <a:pt x="1575" y="2699"/>
                  </a:lnTo>
                  <a:lnTo>
                    <a:pt x="1575" y="2642"/>
                  </a:lnTo>
                  <a:lnTo>
                    <a:pt x="1518" y="2418"/>
                  </a:lnTo>
                  <a:lnTo>
                    <a:pt x="1462" y="2305"/>
                  </a:lnTo>
                  <a:lnTo>
                    <a:pt x="1350" y="2249"/>
                  </a:lnTo>
                  <a:lnTo>
                    <a:pt x="1294" y="2024"/>
                  </a:lnTo>
                  <a:lnTo>
                    <a:pt x="1237" y="1968"/>
                  </a:lnTo>
                  <a:lnTo>
                    <a:pt x="1069" y="1968"/>
                  </a:lnTo>
                  <a:lnTo>
                    <a:pt x="1013" y="1856"/>
                  </a:lnTo>
                  <a:lnTo>
                    <a:pt x="1013" y="1799"/>
                  </a:lnTo>
                  <a:lnTo>
                    <a:pt x="900" y="1743"/>
                  </a:lnTo>
                  <a:lnTo>
                    <a:pt x="900" y="1631"/>
                  </a:lnTo>
                  <a:lnTo>
                    <a:pt x="900" y="1574"/>
                  </a:lnTo>
                  <a:lnTo>
                    <a:pt x="844" y="1518"/>
                  </a:lnTo>
                  <a:lnTo>
                    <a:pt x="788" y="1462"/>
                  </a:lnTo>
                  <a:lnTo>
                    <a:pt x="788" y="1406"/>
                  </a:lnTo>
                  <a:lnTo>
                    <a:pt x="788" y="900"/>
                  </a:lnTo>
                  <a:lnTo>
                    <a:pt x="788" y="844"/>
                  </a:lnTo>
                  <a:lnTo>
                    <a:pt x="844" y="844"/>
                  </a:lnTo>
                  <a:lnTo>
                    <a:pt x="1013" y="1012"/>
                  </a:lnTo>
                  <a:lnTo>
                    <a:pt x="1181" y="900"/>
                  </a:lnTo>
                  <a:lnTo>
                    <a:pt x="1237" y="956"/>
                  </a:lnTo>
                  <a:lnTo>
                    <a:pt x="1294" y="956"/>
                  </a:lnTo>
                  <a:lnTo>
                    <a:pt x="1350" y="1069"/>
                  </a:lnTo>
                  <a:lnTo>
                    <a:pt x="1518" y="1125"/>
                  </a:lnTo>
                  <a:lnTo>
                    <a:pt x="1518" y="1069"/>
                  </a:lnTo>
                  <a:lnTo>
                    <a:pt x="1575" y="1012"/>
                  </a:lnTo>
                  <a:lnTo>
                    <a:pt x="1687" y="900"/>
                  </a:lnTo>
                  <a:lnTo>
                    <a:pt x="1575" y="900"/>
                  </a:lnTo>
                  <a:lnTo>
                    <a:pt x="1462" y="844"/>
                  </a:lnTo>
                  <a:lnTo>
                    <a:pt x="1406" y="788"/>
                  </a:lnTo>
                  <a:lnTo>
                    <a:pt x="1406" y="731"/>
                  </a:lnTo>
                  <a:lnTo>
                    <a:pt x="1462" y="675"/>
                  </a:lnTo>
                  <a:lnTo>
                    <a:pt x="1350" y="563"/>
                  </a:lnTo>
                  <a:lnTo>
                    <a:pt x="1294" y="563"/>
                  </a:lnTo>
                  <a:lnTo>
                    <a:pt x="1181" y="619"/>
                  </a:lnTo>
                  <a:lnTo>
                    <a:pt x="1125" y="675"/>
                  </a:lnTo>
                  <a:lnTo>
                    <a:pt x="1069" y="619"/>
                  </a:lnTo>
                  <a:lnTo>
                    <a:pt x="1013" y="563"/>
                  </a:lnTo>
                  <a:lnTo>
                    <a:pt x="1013" y="507"/>
                  </a:lnTo>
                  <a:lnTo>
                    <a:pt x="1125" y="282"/>
                  </a:lnTo>
                  <a:lnTo>
                    <a:pt x="788" y="282"/>
                  </a:lnTo>
                  <a:lnTo>
                    <a:pt x="675" y="169"/>
                  </a:lnTo>
                  <a:lnTo>
                    <a:pt x="507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1" name="Google Shape;21991;p41"/>
            <p:cNvSpPr/>
            <p:nvPr/>
          </p:nvSpPr>
          <p:spPr>
            <a:xfrm>
              <a:off x="715850" y="1349075"/>
              <a:ext cx="45000" cy="25300"/>
            </a:xfrm>
            <a:custGeom>
              <a:avLst/>
              <a:gdLst/>
              <a:ahLst/>
              <a:cxnLst/>
              <a:rect l="l" t="t" r="r" b="b"/>
              <a:pathLst>
                <a:path w="1800" h="1012" extrusionOk="0">
                  <a:moveTo>
                    <a:pt x="732" y="0"/>
                  </a:moveTo>
                  <a:lnTo>
                    <a:pt x="563" y="169"/>
                  </a:lnTo>
                  <a:lnTo>
                    <a:pt x="451" y="169"/>
                  </a:lnTo>
                  <a:lnTo>
                    <a:pt x="338" y="113"/>
                  </a:lnTo>
                  <a:lnTo>
                    <a:pt x="226" y="169"/>
                  </a:lnTo>
                  <a:lnTo>
                    <a:pt x="282" y="281"/>
                  </a:lnTo>
                  <a:lnTo>
                    <a:pt x="338" y="337"/>
                  </a:lnTo>
                  <a:lnTo>
                    <a:pt x="282" y="394"/>
                  </a:lnTo>
                  <a:lnTo>
                    <a:pt x="113" y="394"/>
                  </a:lnTo>
                  <a:lnTo>
                    <a:pt x="1" y="450"/>
                  </a:lnTo>
                  <a:lnTo>
                    <a:pt x="1" y="506"/>
                  </a:lnTo>
                  <a:lnTo>
                    <a:pt x="57" y="562"/>
                  </a:lnTo>
                  <a:lnTo>
                    <a:pt x="338" y="562"/>
                  </a:lnTo>
                  <a:lnTo>
                    <a:pt x="394" y="506"/>
                  </a:lnTo>
                  <a:lnTo>
                    <a:pt x="675" y="562"/>
                  </a:lnTo>
                  <a:lnTo>
                    <a:pt x="956" y="562"/>
                  </a:lnTo>
                  <a:lnTo>
                    <a:pt x="1069" y="619"/>
                  </a:lnTo>
                  <a:lnTo>
                    <a:pt x="1181" y="675"/>
                  </a:lnTo>
                  <a:lnTo>
                    <a:pt x="1294" y="843"/>
                  </a:lnTo>
                  <a:lnTo>
                    <a:pt x="1350" y="900"/>
                  </a:lnTo>
                  <a:lnTo>
                    <a:pt x="1350" y="1012"/>
                  </a:lnTo>
                  <a:lnTo>
                    <a:pt x="1687" y="900"/>
                  </a:lnTo>
                  <a:lnTo>
                    <a:pt x="1687" y="787"/>
                  </a:lnTo>
                  <a:lnTo>
                    <a:pt x="1743" y="731"/>
                  </a:lnTo>
                  <a:lnTo>
                    <a:pt x="1800" y="675"/>
                  </a:lnTo>
                  <a:lnTo>
                    <a:pt x="1743" y="619"/>
                  </a:lnTo>
                  <a:lnTo>
                    <a:pt x="1687" y="562"/>
                  </a:lnTo>
                  <a:lnTo>
                    <a:pt x="1575" y="562"/>
                  </a:lnTo>
                  <a:lnTo>
                    <a:pt x="1519" y="506"/>
                  </a:lnTo>
                  <a:lnTo>
                    <a:pt x="1462" y="450"/>
                  </a:lnTo>
                  <a:lnTo>
                    <a:pt x="1519" y="394"/>
                  </a:lnTo>
                  <a:lnTo>
                    <a:pt x="1462" y="337"/>
                  </a:lnTo>
                  <a:lnTo>
                    <a:pt x="1406" y="281"/>
                  </a:lnTo>
                  <a:lnTo>
                    <a:pt x="1294" y="337"/>
                  </a:lnTo>
                  <a:lnTo>
                    <a:pt x="1181" y="337"/>
                  </a:lnTo>
                  <a:lnTo>
                    <a:pt x="1069" y="281"/>
                  </a:lnTo>
                  <a:lnTo>
                    <a:pt x="956" y="394"/>
                  </a:lnTo>
                  <a:lnTo>
                    <a:pt x="900" y="450"/>
                  </a:lnTo>
                  <a:lnTo>
                    <a:pt x="788" y="394"/>
                  </a:lnTo>
                  <a:lnTo>
                    <a:pt x="788" y="337"/>
                  </a:lnTo>
                  <a:lnTo>
                    <a:pt x="788" y="281"/>
                  </a:lnTo>
                  <a:lnTo>
                    <a:pt x="844" y="56"/>
                  </a:lnTo>
                  <a:lnTo>
                    <a:pt x="844" y="0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2" name="Google Shape;21992;p41"/>
            <p:cNvSpPr/>
            <p:nvPr/>
          </p:nvSpPr>
          <p:spPr>
            <a:xfrm>
              <a:off x="763625" y="1229625"/>
              <a:ext cx="16900" cy="12675"/>
            </a:xfrm>
            <a:custGeom>
              <a:avLst/>
              <a:gdLst/>
              <a:ahLst/>
              <a:cxnLst/>
              <a:rect l="l" t="t" r="r" b="b"/>
              <a:pathLst>
                <a:path w="676" h="507" extrusionOk="0">
                  <a:moveTo>
                    <a:pt x="226" y="1"/>
                  </a:moveTo>
                  <a:lnTo>
                    <a:pt x="57" y="113"/>
                  </a:lnTo>
                  <a:lnTo>
                    <a:pt x="1" y="282"/>
                  </a:lnTo>
                  <a:lnTo>
                    <a:pt x="113" y="338"/>
                  </a:lnTo>
                  <a:lnTo>
                    <a:pt x="170" y="394"/>
                  </a:lnTo>
                  <a:lnTo>
                    <a:pt x="338" y="507"/>
                  </a:lnTo>
                  <a:lnTo>
                    <a:pt x="451" y="450"/>
                  </a:lnTo>
                  <a:lnTo>
                    <a:pt x="507" y="450"/>
                  </a:lnTo>
                  <a:lnTo>
                    <a:pt x="619" y="394"/>
                  </a:lnTo>
                  <a:lnTo>
                    <a:pt x="675" y="282"/>
                  </a:lnTo>
                  <a:lnTo>
                    <a:pt x="675" y="169"/>
                  </a:lnTo>
                  <a:lnTo>
                    <a:pt x="619" y="57"/>
                  </a:lnTo>
                  <a:lnTo>
                    <a:pt x="507" y="1"/>
                  </a:lnTo>
                  <a:close/>
                </a:path>
              </a:pathLst>
            </a:custGeom>
            <a:solidFill>
              <a:srgbClr val="9C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3" name="Google Shape;21993;p41"/>
            <p:cNvSpPr/>
            <p:nvPr/>
          </p:nvSpPr>
          <p:spPr>
            <a:xfrm>
              <a:off x="727100" y="1342050"/>
              <a:ext cx="7050" cy="4225"/>
            </a:xfrm>
            <a:custGeom>
              <a:avLst/>
              <a:gdLst/>
              <a:ahLst/>
              <a:cxnLst/>
              <a:rect l="l" t="t" r="r" b="b"/>
              <a:pathLst>
                <a:path w="282" h="169" extrusionOk="0">
                  <a:moveTo>
                    <a:pt x="1" y="0"/>
                  </a:moveTo>
                  <a:lnTo>
                    <a:pt x="1" y="56"/>
                  </a:lnTo>
                  <a:lnTo>
                    <a:pt x="57" y="113"/>
                  </a:lnTo>
                  <a:lnTo>
                    <a:pt x="169" y="169"/>
                  </a:lnTo>
                  <a:lnTo>
                    <a:pt x="282" y="113"/>
                  </a:lnTo>
                  <a:lnTo>
                    <a:pt x="282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592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4" name="Google Shape;21994;p41"/>
            <p:cNvSpPr/>
            <p:nvPr/>
          </p:nvSpPr>
          <p:spPr>
            <a:xfrm>
              <a:off x="755200" y="1350475"/>
              <a:ext cx="8450" cy="5650"/>
            </a:xfrm>
            <a:custGeom>
              <a:avLst/>
              <a:gdLst/>
              <a:ahLst/>
              <a:cxnLst/>
              <a:rect l="l" t="t" r="r" b="b"/>
              <a:pathLst>
                <a:path w="338" h="226" extrusionOk="0">
                  <a:moveTo>
                    <a:pt x="57" y="0"/>
                  </a:moveTo>
                  <a:lnTo>
                    <a:pt x="1" y="113"/>
                  </a:lnTo>
                  <a:lnTo>
                    <a:pt x="57" y="169"/>
                  </a:lnTo>
                  <a:lnTo>
                    <a:pt x="113" y="225"/>
                  </a:lnTo>
                  <a:lnTo>
                    <a:pt x="282" y="169"/>
                  </a:lnTo>
                  <a:lnTo>
                    <a:pt x="338" y="113"/>
                  </a:lnTo>
                  <a:lnTo>
                    <a:pt x="282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39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5" name="Google Shape;21995;p41"/>
            <p:cNvSpPr/>
            <p:nvPr/>
          </p:nvSpPr>
          <p:spPr>
            <a:xfrm>
              <a:off x="749575" y="1350475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282" y="0"/>
                  </a:moveTo>
                  <a:lnTo>
                    <a:pt x="170" y="57"/>
                  </a:lnTo>
                  <a:lnTo>
                    <a:pt x="57" y="57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70" y="225"/>
                  </a:lnTo>
                  <a:lnTo>
                    <a:pt x="282" y="169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6" name="Google Shape;21996;p41"/>
            <p:cNvSpPr/>
            <p:nvPr/>
          </p:nvSpPr>
          <p:spPr>
            <a:xfrm>
              <a:off x="751000" y="1354700"/>
              <a:ext cx="7050" cy="4225"/>
            </a:xfrm>
            <a:custGeom>
              <a:avLst/>
              <a:gdLst/>
              <a:ahLst/>
              <a:cxnLst/>
              <a:rect l="l" t="t" r="r" b="b"/>
              <a:pathLst>
                <a:path w="282" h="169" extrusionOk="0">
                  <a:moveTo>
                    <a:pt x="0" y="0"/>
                  </a:moveTo>
                  <a:lnTo>
                    <a:pt x="0" y="56"/>
                  </a:lnTo>
                  <a:lnTo>
                    <a:pt x="56" y="169"/>
                  </a:lnTo>
                  <a:lnTo>
                    <a:pt x="225" y="169"/>
                  </a:lnTo>
                  <a:lnTo>
                    <a:pt x="281" y="11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A39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7" name="Google Shape;21997;p41"/>
            <p:cNvSpPr/>
            <p:nvPr/>
          </p:nvSpPr>
          <p:spPr>
            <a:xfrm>
              <a:off x="708825" y="1353275"/>
              <a:ext cx="4250" cy="2850"/>
            </a:xfrm>
            <a:custGeom>
              <a:avLst/>
              <a:gdLst/>
              <a:ahLst/>
              <a:cxnLst/>
              <a:rect l="l" t="t" r="r" b="b"/>
              <a:pathLst>
                <a:path w="170" h="114" extrusionOk="0">
                  <a:moveTo>
                    <a:pt x="1" y="1"/>
                  </a:moveTo>
                  <a:lnTo>
                    <a:pt x="1" y="113"/>
                  </a:lnTo>
                  <a:lnTo>
                    <a:pt x="113" y="113"/>
                  </a:lnTo>
                  <a:lnTo>
                    <a:pt x="170" y="5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918C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8" name="Google Shape;21998;p41"/>
            <p:cNvSpPr/>
            <p:nvPr/>
          </p:nvSpPr>
          <p:spPr>
            <a:xfrm>
              <a:off x="765050" y="1247900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0" y="0"/>
                  </a:moveTo>
                  <a:lnTo>
                    <a:pt x="0" y="113"/>
                  </a:lnTo>
                  <a:lnTo>
                    <a:pt x="113" y="16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0A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9" name="Google Shape;21999;p41"/>
            <p:cNvSpPr/>
            <p:nvPr/>
          </p:nvSpPr>
          <p:spPr>
            <a:xfrm>
              <a:off x="763625" y="1236650"/>
              <a:ext cx="4250" cy="2850"/>
            </a:xfrm>
            <a:custGeom>
              <a:avLst/>
              <a:gdLst/>
              <a:ahLst/>
              <a:cxnLst/>
              <a:rect l="l" t="t" r="r" b="b"/>
              <a:pathLst>
                <a:path w="170" h="114" extrusionOk="0">
                  <a:moveTo>
                    <a:pt x="1" y="1"/>
                  </a:moveTo>
                  <a:lnTo>
                    <a:pt x="113" y="113"/>
                  </a:lnTo>
                  <a:lnTo>
                    <a:pt x="170" y="113"/>
                  </a:lnTo>
                  <a:lnTo>
                    <a:pt x="113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0" name="Google Shape;22000;p41"/>
            <p:cNvSpPr/>
            <p:nvPr/>
          </p:nvSpPr>
          <p:spPr>
            <a:xfrm>
              <a:off x="760825" y="1242275"/>
              <a:ext cx="4250" cy="2850"/>
            </a:xfrm>
            <a:custGeom>
              <a:avLst/>
              <a:gdLst/>
              <a:ahLst/>
              <a:cxnLst/>
              <a:rect l="l" t="t" r="r" b="b"/>
              <a:pathLst>
                <a:path w="170" h="114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13" y="113"/>
                  </a:lnTo>
                  <a:lnTo>
                    <a:pt x="169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C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1" name="Google Shape;22001;p41"/>
            <p:cNvSpPr/>
            <p:nvPr/>
          </p:nvSpPr>
          <p:spPr>
            <a:xfrm>
              <a:off x="759425" y="1240875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113" y="0"/>
                  </a:moveTo>
                  <a:lnTo>
                    <a:pt x="0" y="113"/>
                  </a:lnTo>
                  <a:lnTo>
                    <a:pt x="0" y="169"/>
                  </a:lnTo>
                  <a:lnTo>
                    <a:pt x="113" y="169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09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2" name="Google Shape;22002;p41"/>
            <p:cNvSpPr/>
            <p:nvPr/>
          </p:nvSpPr>
          <p:spPr>
            <a:xfrm>
              <a:off x="758025" y="124367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"/>
                  </a:moveTo>
                  <a:lnTo>
                    <a:pt x="0" y="113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B0A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3" name="Google Shape;22003;p41"/>
            <p:cNvSpPr/>
            <p:nvPr/>
          </p:nvSpPr>
          <p:spPr>
            <a:xfrm>
              <a:off x="756600" y="1253525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1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A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4" name="Google Shape;22004;p41"/>
            <p:cNvSpPr/>
            <p:nvPr/>
          </p:nvSpPr>
          <p:spPr>
            <a:xfrm>
              <a:off x="765050" y="12408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6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5" name="Google Shape;22005;p41"/>
            <p:cNvSpPr/>
            <p:nvPr/>
          </p:nvSpPr>
          <p:spPr>
            <a:xfrm>
              <a:off x="734125" y="12675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7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6" name="Google Shape;22006;p41"/>
            <p:cNvSpPr/>
            <p:nvPr/>
          </p:nvSpPr>
          <p:spPr>
            <a:xfrm>
              <a:off x="822650" y="992175"/>
              <a:ext cx="5650" cy="12650"/>
            </a:xfrm>
            <a:custGeom>
              <a:avLst/>
              <a:gdLst/>
              <a:ahLst/>
              <a:cxnLst/>
              <a:rect l="l" t="t" r="r" b="b"/>
              <a:pathLst>
                <a:path w="226" h="506" extrusionOk="0">
                  <a:moveTo>
                    <a:pt x="169" y="0"/>
                  </a:moveTo>
                  <a:lnTo>
                    <a:pt x="113" y="56"/>
                  </a:lnTo>
                  <a:lnTo>
                    <a:pt x="57" y="169"/>
                  </a:lnTo>
                  <a:lnTo>
                    <a:pt x="57" y="281"/>
                  </a:lnTo>
                  <a:lnTo>
                    <a:pt x="1" y="393"/>
                  </a:lnTo>
                  <a:lnTo>
                    <a:pt x="1" y="506"/>
                  </a:lnTo>
                  <a:lnTo>
                    <a:pt x="169" y="337"/>
                  </a:lnTo>
                  <a:lnTo>
                    <a:pt x="225" y="169"/>
                  </a:lnTo>
                  <a:lnTo>
                    <a:pt x="169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5B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7" name="Google Shape;22007;p41"/>
            <p:cNvSpPr/>
            <p:nvPr/>
          </p:nvSpPr>
          <p:spPr>
            <a:xfrm>
              <a:off x="763625" y="1361725"/>
              <a:ext cx="54825" cy="43575"/>
            </a:xfrm>
            <a:custGeom>
              <a:avLst/>
              <a:gdLst/>
              <a:ahLst/>
              <a:cxnLst/>
              <a:rect l="l" t="t" r="r" b="b"/>
              <a:pathLst>
                <a:path w="2193" h="1743" extrusionOk="0">
                  <a:moveTo>
                    <a:pt x="1575" y="0"/>
                  </a:moveTo>
                  <a:lnTo>
                    <a:pt x="1462" y="113"/>
                  </a:lnTo>
                  <a:lnTo>
                    <a:pt x="1406" y="281"/>
                  </a:lnTo>
                  <a:lnTo>
                    <a:pt x="1350" y="337"/>
                  </a:lnTo>
                  <a:lnTo>
                    <a:pt x="1237" y="337"/>
                  </a:lnTo>
                  <a:lnTo>
                    <a:pt x="1013" y="281"/>
                  </a:lnTo>
                  <a:lnTo>
                    <a:pt x="788" y="337"/>
                  </a:lnTo>
                  <a:lnTo>
                    <a:pt x="563" y="394"/>
                  </a:lnTo>
                  <a:lnTo>
                    <a:pt x="338" y="450"/>
                  </a:lnTo>
                  <a:lnTo>
                    <a:pt x="170" y="618"/>
                  </a:lnTo>
                  <a:lnTo>
                    <a:pt x="170" y="675"/>
                  </a:lnTo>
                  <a:lnTo>
                    <a:pt x="170" y="731"/>
                  </a:lnTo>
                  <a:lnTo>
                    <a:pt x="57" y="731"/>
                  </a:lnTo>
                  <a:lnTo>
                    <a:pt x="57" y="843"/>
                  </a:lnTo>
                  <a:lnTo>
                    <a:pt x="57" y="956"/>
                  </a:lnTo>
                  <a:lnTo>
                    <a:pt x="113" y="1068"/>
                  </a:lnTo>
                  <a:lnTo>
                    <a:pt x="226" y="1124"/>
                  </a:lnTo>
                  <a:lnTo>
                    <a:pt x="282" y="1237"/>
                  </a:lnTo>
                  <a:lnTo>
                    <a:pt x="170" y="1237"/>
                  </a:lnTo>
                  <a:lnTo>
                    <a:pt x="170" y="1293"/>
                  </a:lnTo>
                  <a:lnTo>
                    <a:pt x="282" y="1405"/>
                  </a:lnTo>
                  <a:lnTo>
                    <a:pt x="282" y="1461"/>
                  </a:lnTo>
                  <a:lnTo>
                    <a:pt x="57" y="1518"/>
                  </a:lnTo>
                  <a:lnTo>
                    <a:pt x="1" y="1518"/>
                  </a:lnTo>
                  <a:lnTo>
                    <a:pt x="57" y="1574"/>
                  </a:lnTo>
                  <a:lnTo>
                    <a:pt x="170" y="1686"/>
                  </a:lnTo>
                  <a:lnTo>
                    <a:pt x="338" y="1686"/>
                  </a:lnTo>
                  <a:lnTo>
                    <a:pt x="451" y="1742"/>
                  </a:lnTo>
                  <a:lnTo>
                    <a:pt x="563" y="1742"/>
                  </a:lnTo>
                  <a:lnTo>
                    <a:pt x="619" y="1686"/>
                  </a:lnTo>
                  <a:lnTo>
                    <a:pt x="619" y="1518"/>
                  </a:lnTo>
                  <a:lnTo>
                    <a:pt x="675" y="1405"/>
                  </a:lnTo>
                  <a:lnTo>
                    <a:pt x="732" y="1405"/>
                  </a:lnTo>
                  <a:lnTo>
                    <a:pt x="788" y="1461"/>
                  </a:lnTo>
                  <a:lnTo>
                    <a:pt x="1013" y="1630"/>
                  </a:lnTo>
                  <a:lnTo>
                    <a:pt x="1237" y="1686"/>
                  </a:lnTo>
                  <a:lnTo>
                    <a:pt x="1350" y="1742"/>
                  </a:lnTo>
                  <a:lnTo>
                    <a:pt x="1462" y="1630"/>
                  </a:lnTo>
                  <a:lnTo>
                    <a:pt x="1406" y="1518"/>
                  </a:lnTo>
                  <a:lnTo>
                    <a:pt x="1406" y="1405"/>
                  </a:lnTo>
                  <a:lnTo>
                    <a:pt x="1519" y="1237"/>
                  </a:lnTo>
                  <a:lnTo>
                    <a:pt x="1575" y="1237"/>
                  </a:lnTo>
                  <a:lnTo>
                    <a:pt x="1631" y="1180"/>
                  </a:lnTo>
                  <a:lnTo>
                    <a:pt x="1687" y="1124"/>
                  </a:lnTo>
                  <a:lnTo>
                    <a:pt x="1687" y="1012"/>
                  </a:lnTo>
                  <a:lnTo>
                    <a:pt x="1687" y="843"/>
                  </a:lnTo>
                  <a:lnTo>
                    <a:pt x="1687" y="787"/>
                  </a:lnTo>
                  <a:lnTo>
                    <a:pt x="1743" y="675"/>
                  </a:lnTo>
                  <a:lnTo>
                    <a:pt x="1856" y="787"/>
                  </a:lnTo>
                  <a:lnTo>
                    <a:pt x="1912" y="731"/>
                  </a:lnTo>
                  <a:lnTo>
                    <a:pt x="2024" y="675"/>
                  </a:lnTo>
                  <a:lnTo>
                    <a:pt x="1968" y="562"/>
                  </a:lnTo>
                  <a:lnTo>
                    <a:pt x="2024" y="450"/>
                  </a:lnTo>
                  <a:lnTo>
                    <a:pt x="2193" y="394"/>
                  </a:lnTo>
                  <a:lnTo>
                    <a:pt x="2193" y="281"/>
                  </a:lnTo>
                  <a:lnTo>
                    <a:pt x="2137" y="225"/>
                  </a:lnTo>
                  <a:lnTo>
                    <a:pt x="2024" y="169"/>
                  </a:lnTo>
                  <a:lnTo>
                    <a:pt x="1968" y="169"/>
                  </a:lnTo>
                  <a:lnTo>
                    <a:pt x="1856" y="113"/>
                  </a:lnTo>
                  <a:lnTo>
                    <a:pt x="1800" y="56"/>
                  </a:lnTo>
                  <a:lnTo>
                    <a:pt x="1687" y="0"/>
                  </a:lnTo>
                  <a:close/>
                </a:path>
              </a:pathLst>
            </a:custGeom>
            <a:solidFill>
              <a:srgbClr val="B09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8" name="Google Shape;22008;p41"/>
            <p:cNvSpPr/>
            <p:nvPr/>
          </p:nvSpPr>
          <p:spPr>
            <a:xfrm>
              <a:off x="769250" y="1353275"/>
              <a:ext cx="32350" cy="21100"/>
            </a:xfrm>
            <a:custGeom>
              <a:avLst/>
              <a:gdLst/>
              <a:ahLst/>
              <a:cxnLst/>
              <a:rect l="l" t="t" r="r" b="b"/>
              <a:pathLst>
                <a:path w="1294" h="844" extrusionOk="0">
                  <a:moveTo>
                    <a:pt x="563" y="1"/>
                  </a:moveTo>
                  <a:lnTo>
                    <a:pt x="450" y="57"/>
                  </a:lnTo>
                  <a:lnTo>
                    <a:pt x="450" y="113"/>
                  </a:lnTo>
                  <a:lnTo>
                    <a:pt x="507" y="226"/>
                  </a:lnTo>
                  <a:lnTo>
                    <a:pt x="394" y="282"/>
                  </a:lnTo>
                  <a:lnTo>
                    <a:pt x="282" y="282"/>
                  </a:lnTo>
                  <a:lnTo>
                    <a:pt x="282" y="338"/>
                  </a:lnTo>
                  <a:lnTo>
                    <a:pt x="338" y="451"/>
                  </a:lnTo>
                  <a:lnTo>
                    <a:pt x="394" y="507"/>
                  </a:lnTo>
                  <a:lnTo>
                    <a:pt x="338" y="563"/>
                  </a:lnTo>
                  <a:lnTo>
                    <a:pt x="226" y="563"/>
                  </a:lnTo>
                  <a:lnTo>
                    <a:pt x="169" y="619"/>
                  </a:lnTo>
                  <a:lnTo>
                    <a:pt x="57" y="732"/>
                  </a:lnTo>
                  <a:lnTo>
                    <a:pt x="1" y="788"/>
                  </a:lnTo>
                  <a:lnTo>
                    <a:pt x="113" y="788"/>
                  </a:lnTo>
                  <a:lnTo>
                    <a:pt x="394" y="844"/>
                  </a:lnTo>
                  <a:lnTo>
                    <a:pt x="450" y="844"/>
                  </a:lnTo>
                  <a:lnTo>
                    <a:pt x="507" y="788"/>
                  </a:lnTo>
                  <a:lnTo>
                    <a:pt x="507" y="732"/>
                  </a:lnTo>
                  <a:lnTo>
                    <a:pt x="563" y="732"/>
                  </a:lnTo>
                  <a:lnTo>
                    <a:pt x="675" y="788"/>
                  </a:lnTo>
                  <a:lnTo>
                    <a:pt x="731" y="732"/>
                  </a:lnTo>
                  <a:lnTo>
                    <a:pt x="900" y="732"/>
                  </a:lnTo>
                  <a:lnTo>
                    <a:pt x="1069" y="788"/>
                  </a:lnTo>
                  <a:lnTo>
                    <a:pt x="1294" y="788"/>
                  </a:lnTo>
                  <a:lnTo>
                    <a:pt x="1237" y="732"/>
                  </a:lnTo>
                  <a:lnTo>
                    <a:pt x="1294" y="619"/>
                  </a:lnTo>
                  <a:lnTo>
                    <a:pt x="1294" y="563"/>
                  </a:lnTo>
                  <a:lnTo>
                    <a:pt x="1237" y="451"/>
                  </a:lnTo>
                  <a:lnTo>
                    <a:pt x="1181" y="507"/>
                  </a:lnTo>
                  <a:lnTo>
                    <a:pt x="1181" y="451"/>
                  </a:lnTo>
                  <a:lnTo>
                    <a:pt x="1012" y="451"/>
                  </a:lnTo>
                  <a:lnTo>
                    <a:pt x="731" y="226"/>
                  </a:lnTo>
                  <a:lnTo>
                    <a:pt x="675" y="226"/>
                  </a:lnTo>
                  <a:lnTo>
                    <a:pt x="675" y="169"/>
                  </a:lnTo>
                  <a:lnTo>
                    <a:pt x="731" y="57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rgbClr val="A69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9" name="Google Shape;22009;p41"/>
            <p:cNvSpPr/>
            <p:nvPr/>
          </p:nvSpPr>
          <p:spPr>
            <a:xfrm>
              <a:off x="780500" y="1325175"/>
              <a:ext cx="14075" cy="11275"/>
            </a:xfrm>
            <a:custGeom>
              <a:avLst/>
              <a:gdLst/>
              <a:ahLst/>
              <a:cxnLst/>
              <a:rect l="l" t="t" r="r" b="b"/>
              <a:pathLst>
                <a:path w="563" h="451" extrusionOk="0">
                  <a:moveTo>
                    <a:pt x="338" y="1"/>
                  </a:moveTo>
                  <a:lnTo>
                    <a:pt x="113" y="57"/>
                  </a:lnTo>
                  <a:lnTo>
                    <a:pt x="0" y="169"/>
                  </a:lnTo>
                  <a:lnTo>
                    <a:pt x="113" y="169"/>
                  </a:lnTo>
                  <a:lnTo>
                    <a:pt x="225" y="226"/>
                  </a:lnTo>
                  <a:lnTo>
                    <a:pt x="225" y="338"/>
                  </a:lnTo>
                  <a:lnTo>
                    <a:pt x="281" y="450"/>
                  </a:lnTo>
                  <a:lnTo>
                    <a:pt x="338" y="450"/>
                  </a:lnTo>
                  <a:lnTo>
                    <a:pt x="394" y="169"/>
                  </a:lnTo>
                  <a:lnTo>
                    <a:pt x="450" y="57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0" name="Google Shape;22010;p41"/>
            <p:cNvSpPr/>
            <p:nvPr/>
          </p:nvSpPr>
          <p:spPr>
            <a:xfrm>
              <a:off x="752400" y="1351875"/>
              <a:ext cx="12675" cy="9875"/>
            </a:xfrm>
            <a:custGeom>
              <a:avLst/>
              <a:gdLst/>
              <a:ahLst/>
              <a:cxnLst/>
              <a:rect l="l" t="t" r="r" b="b"/>
              <a:pathLst>
                <a:path w="507" h="395" extrusionOk="0">
                  <a:moveTo>
                    <a:pt x="394" y="1"/>
                  </a:moveTo>
                  <a:lnTo>
                    <a:pt x="338" y="113"/>
                  </a:lnTo>
                  <a:lnTo>
                    <a:pt x="169" y="113"/>
                  </a:lnTo>
                  <a:lnTo>
                    <a:pt x="169" y="225"/>
                  </a:lnTo>
                  <a:lnTo>
                    <a:pt x="57" y="225"/>
                  </a:lnTo>
                  <a:lnTo>
                    <a:pt x="0" y="282"/>
                  </a:lnTo>
                  <a:lnTo>
                    <a:pt x="0" y="338"/>
                  </a:lnTo>
                  <a:lnTo>
                    <a:pt x="113" y="394"/>
                  </a:lnTo>
                  <a:lnTo>
                    <a:pt x="225" y="338"/>
                  </a:lnTo>
                  <a:lnTo>
                    <a:pt x="338" y="225"/>
                  </a:lnTo>
                  <a:lnTo>
                    <a:pt x="506" y="225"/>
                  </a:lnTo>
                  <a:lnTo>
                    <a:pt x="506" y="169"/>
                  </a:lnTo>
                  <a:lnTo>
                    <a:pt x="506" y="11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1" name="Google Shape;22011;p41"/>
            <p:cNvSpPr/>
            <p:nvPr/>
          </p:nvSpPr>
          <p:spPr>
            <a:xfrm>
              <a:off x="790325" y="1349075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57" y="0"/>
                  </a:moveTo>
                  <a:lnTo>
                    <a:pt x="1" y="56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69" y="225"/>
                  </a:lnTo>
                  <a:lnTo>
                    <a:pt x="169" y="169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69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2" name="Google Shape;22012;p41"/>
            <p:cNvSpPr/>
            <p:nvPr/>
          </p:nvSpPr>
          <p:spPr>
            <a:xfrm>
              <a:off x="786125" y="1337825"/>
              <a:ext cx="4225" cy="4250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113" y="1"/>
                  </a:moveTo>
                  <a:lnTo>
                    <a:pt x="56" y="57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56" y="169"/>
                  </a:lnTo>
                  <a:lnTo>
                    <a:pt x="169" y="169"/>
                  </a:lnTo>
                  <a:lnTo>
                    <a:pt x="169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3" name="Google Shape;22013;p41"/>
            <p:cNvSpPr/>
            <p:nvPr/>
          </p:nvSpPr>
          <p:spPr>
            <a:xfrm>
              <a:off x="758025" y="1363125"/>
              <a:ext cx="7050" cy="4225"/>
            </a:xfrm>
            <a:custGeom>
              <a:avLst/>
              <a:gdLst/>
              <a:ahLst/>
              <a:cxnLst/>
              <a:rect l="l" t="t" r="r" b="b"/>
              <a:pathLst>
                <a:path w="282" h="169" extrusionOk="0">
                  <a:moveTo>
                    <a:pt x="0" y="0"/>
                  </a:moveTo>
                  <a:lnTo>
                    <a:pt x="56" y="169"/>
                  </a:lnTo>
                  <a:lnTo>
                    <a:pt x="225" y="169"/>
                  </a:lnTo>
                  <a:lnTo>
                    <a:pt x="281" y="113"/>
                  </a:lnTo>
                  <a:lnTo>
                    <a:pt x="225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A69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4" name="Google Shape;22014;p41"/>
            <p:cNvSpPr/>
            <p:nvPr/>
          </p:nvSpPr>
          <p:spPr>
            <a:xfrm>
              <a:off x="767850" y="137717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1" y="0"/>
                  </a:moveTo>
                  <a:lnTo>
                    <a:pt x="1" y="113"/>
                  </a:lnTo>
                  <a:lnTo>
                    <a:pt x="57" y="113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69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5" name="Google Shape;22015;p41"/>
            <p:cNvSpPr/>
            <p:nvPr/>
          </p:nvSpPr>
          <p:spPr>
            <a:xfrm>
              <a:off x="763625" y="1365925"/>
              <a:ext cx="2850" cy="4250"/>
            </a:xfrm>
            <a:custGeom>
              <a:avLst/>
              <a:gdLst/>
              <a:ahLst/>
              <a:cxnLst/>
              <a:rect l="l" t="t" r="r" b="b"/>
              <a:pathLst>
                <a:path w="114" h="170" extrusionOk="0">
                  <a:moveTo>
                    <a:pt x="1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13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6" name="Google Shape;22016;p41"/>
            <p:cNvSpPr/>
            <p:nvPr/>
          </p:nvSpPr>
          <p:spPr>
            <a:xfrm>
              <a:off x="794550" y="1363125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57" y="0"/>
                  </a:moveTo>
                  <a:lnTo>
                    <a:pt x="0" y="57"/>
                  </a:lnTo>
                  <a:lnTo>
                    <a:pt x="169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09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7" name="Google Shape;22017;p41"/>
            <p:cNvSpPr/>
            <p:nvPr/>
          </p:nvSpPr>
          <p:spPr>
            <a:xfrm>
              <a:off x="802975" y="13406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8" name="Google Shape;22018;p41"/>
            <p:cNvSpPr/>
            <p:nvPr/>
          </p:nvSpPr>
          <p:spPr>
            <a:xfrm>
              <a:off x="814225" y="134767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9" name="Google Shape;22019;p41"/>
            <p:cNvSpPr/>
            <p:nvPr/>
          </p:nvSpPr>
          <p:spPr>
            <a:xfrm>
              <a:off x="839525" y="13603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B3A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0" name="Google Shape;22020;p41"/>
            <p:cNvSpPr/>
            <p:nvPr/>
          </p:nvSpPr>
          <p:spPr>
            <a:xfrm>
              <a:off x="840925" y="136030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1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A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1" name="Google Shape;22021;p41"/>
            <p:cNvSpPr/>
            <p:nvPr/>
          </p:nvSpPr>
          <p:spPr>
            <a:xfrm>
              <a:off x="755200" y="13322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2" name="Google Shape;22022;p41"/>
            <p:cNvSpPr/>
            <p:nvPr/>
          </p:nvSpPr>
          <p:spPr>
            <a:xfrm>
              <a:off x="762225" y="13631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113"/>
                  </a:moveTo>
                  <a:lnTo>
                    <a:pt x="57" y="113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113"/>
                  </a:lnTo>
                  <a:lnTo>
                    <a:pt x="57" y="113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3" name="Google Shape;22023;p41"/>
            <p:cNvSpPr/>
            <p:nvPr/>
          </p:nvSpPr>
          <p:spPr>
            <a:xfrm>
              <a:off x="763625" y="136875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57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69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4" name="Google Shape;22024;p41"/>
            <p:cNvSpPr/>
            <p:nvPr/>
          </p:nvSpPr>
          <p:spPr>
            <a:xfrm>
              <a:off x="780500" y="13406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5" name="Google Shape;22025;p41"/>
            <p:cNvSpPr/>
            <p:nvPr/>
          </p:nvSpPr>
          <p:spPr>
            <a:xfrm>
              <a:off x="784725" y="1344850"/>
              <a:ext cx="2825" cy="25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0" y="1"/>
                  </a:moveTo>
                  <a:lnTo>
                    <a:pt x="0" y="1"/>
                  </a:lnTo>
                  <a:lnTo>
                    <a:pt x="112" y="1"/>
                  </a:lnTo>
                  <a:lnTo>
                    <a:pt x="112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6" name="Google Shape;22026;p41"/>
            <p:cNvSpPr/>
            <p:nvPr/>
          </p:nvSpPr>
          <p:spPr>
            <a:xfrm>
              <a:off x="798775" y="13645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1"/>
                  </a:moveTo>
                  <a:lnTo>
                    <a:pt x="0" y="113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B09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7" name="Google Shape;22027;p41"/>
            <p:cNvSpPr/>
            <p:nvPr/>
          </p:nvSpPr>
          <p:spPr>
            <a:xfrm>
              <a:off x="739750" y="1091925"/>
              <a:ext cx="74500" cy="88550"/>
            </a:xfrm>
            <a:custGeom>
              <a:avLst/>
              <a:gdLst/>
              <a:ahLst/>
              <a:cxnLst/>
              <a:rect l="l" t="t" r="r" b="b"/>
              <a:pathLst>
                <a:path w="2980" h="3542" extrusionOk="0">
                  <a:moveTo>
                    <a:pt x="2080" y="1"/>
                  </a:moveTo>
                  <a:lnTo>
                    <a:pt x="2024" y="57"/>
                  </a:lnTo>
                  <a:lnTo>
                    <a:pt x="1911" y="57"/>
                  </a:lnTo>
                  <a:lnTo>
                    <a:pt x="1799" y="113"/>
                  </a:lnTo>
                  <a:lnTo>
                    <a:pt x="1743" y="169"/>
                  </a:lnTo>
                  <a:lnTo>
                    <a:pt x="1743" y="282"/>
                  </a:lnTo>
                  <a:lnTo>
                    <a:pt x="1743" y="338"/>
                  </a:lnTo>
                  <a:lnTo>
                    <a:pt x="1293" y="338"/>
                  </a:lnTo>
                  <a:lnTo>
                    <a:pt x="1181" y="394"/>
                  </a:lnTo>
                  <a:lnTo>
                    <a:pt x="1125" y="506"/>
                  </a:lnTo>
                  <a:lnTo>
                    <a:pt x="1181" y="731"/>
                  </a:lnTo>
                  <a:lnTo>
                    <a:pt x="1293" y="675"/>
                  </a:lnTo>
                  <a:lnTo>
                    <a:pt x="1574" y="675"/>
                  </a:lnTo>
                  <a:lnTo>
                    <a:pt x="1630" y="731"/>
                  </a:lnTo>
                  <a:lnTo>
                    <a:pt x="1574" y="787"/>
                  </a:lnTo>
                  <a:lnTo>
                    <a:pt x="1406" y="844"/>
                  </a:lnTo>
                  <a:lnTo>
                    <a:pt x="1293" y="900"/>
                  </a:lnTo>
                  <a:lnTo>
                    <a:pt x="1125" y="1012"/>
                  </a:lnTo>
                  <a:lnTo>
                    <a:pt x="1012" y="1069"/>
                  </a:lnTo>
                  <a:lnTo>
                    <a:pt x="1012" y="1125"/>
                  </a:lnTo>
                  <a:lnTo>
                    <a:pt x="1068" y="1350"/>
                  </a:lnTo>
                  <a:lnTo>
                    <a:pt x="787" y="1293"/>
                  </a:lnTo>
                  <a:lnTo>
                    <a:pt x="675" y="1237"/>
                  </a:lnTo>
                  <a:lnTo>
                    <a:pt x="619" y="1181"/>
                  </a:lnTo>
                  <a:lnTo>
                    <a:pt x="450" y="1125"/>
                  </a:lnTo>
                  <a:lnTo>
                    <a:pt x="394" y="1181"/>
                  </a:lnTo>
                  <a:lnTo>
                    <a:pt x="338" y="1237"/>
                  </a:lnTo>
                  <a:lnTo>
                    <a:pt x="281" y="1293"/>
                  </a:lnTo>
                  <a:lnTo>
                    <a:pt x="225" y="1406"/>
                  </a:lnTo>
                  <a:lnTo>
                    <a:pt x="281" y="1574"/>
                  </a:lnTo>
                  <a:lnTo>
                    <a:pt x="281" y="1631"/>
                  </a:lnTo>
                  <a:lnTo>
                    <a:pt x="281" y="1687"/>
                  </a:lnTo>
                  <a:lnTo>
                    <a:pt x="57" y="1631"/>
                  </a:lnTo>
                  <a:lnTo>
                    <a:pt x="57" y="1799"/>
                  </a:lnTo>
                  <a:lnTo>
                    <a:pt x="113" y="1912"/>
                  </a:lnTo>
                  <a:lnTo>
                    <a:pt x="0" y="2136"/>
                  </a:lnTo>
                  <a:lnTo>
                    <a:pt x="0" y="2249"/>
                  </a:lnTo>
                  <a:lnTo>
                    <a:pt x="57" y="2305"/>
                  </a:lnTo>
                  <a:lnTo>
                    <a:pt x="169" y="2249"/>
                  </a:lnTo>
                  <a:lnTo>
                    <a:pt x="281" y="2361"/>
                  </a:lnTo>
                  <a:lnTo>
                    <a:pt x="338" y="2474"/>
                  </a:lnTo>
                  <a:lnTo>
                    <a:pt x="450" y="2530"/>
                  </a:lnTo>
                  <a:lnTo>
                    <a:pt x="563" y="2586"/>
                  </a:lnTo>
                  <a:lnTo>
                    <a:pt x="619" y="2586"/>
                  </a:lnTo>
                  <a:lnTo>
                    <a:pt x="787" y="2474"/>
                  </a:lnTo>
                  <a:lnTo>
                    <a:pt x="675" y="2698"/>
                  </a:lnTo>
                  <a:lnTo>
                    <a:pt x="450" y="2923"/>
                  </a:lnTo>
                  <a:lnTo>
                    <a:pt x="619" y="3092"/>
                  </a:lnTo>
                  <a:lnTo>
                    <a:pt x="787" y="3261"/>
                  </a:lnTo>
                  <a:lnTo>
                    <a:pt x="1237" y="3542"/>
                  </a:lnTo>
                  <a:lnTo>
                    <a:pt x="1462" y="3542"/>
                  </a:lnTo>
                  <a:lnTo>
                    <a:pt x="1630" y="3373"/>
                  </a:lnTo>
                  <a:lnTo>
                    <a:pt x="1687" y="3317"/>
                  </a:lnTo>
                  <a:lnTo>
                    <a:pt x="1687" y="3261"/>
                  </a:lnTo>
                  <a:lnTo>
                    <a:pt x="1574" y="3204"/>
                  </a:lnTo>
                  <a:lnTo>
                    <a:pt x="1799" y="3204"/>
                  </a:lnTo>
                  <a:lnTo>
                    <a:pt x="1855" y="3036"/>
                  </a:lnTo>
                  <a:lnTo>
                    <a:pt x="1855" y="2867"/>
                  </a:lnTo>
                  <a:lnTo>
                    <a:pt x="1855" y="2755"/>
                  </a:lnTo>
                  <a:lnTo>
                    <a:pt x="1855" y="2586"/>
                  </a:lnTo>
                  <a:lnTo>
                    <a:pt x="1743" y="2530"/>
                  </a:lnTo>
                  <a:lnTo>
                    <a:pt x="1687" y="2474"/>
                  </a:lnTo>
                  <a:lnTo>
                    <a:pt x="1630" y="2417"/>
                  </a:lnTo>
                  <a:lnTo>
                    <a:pt x="1518" y="2361"/>
                  </a:lnTo>
                  <a:lnTo>
                    <a:pt x="1743" y="2305"/>
                  </a:lnTo>
                  <a:lnTo>
                    <a:pt x="1855" y="2361"/>
                  </a:lnTo>
                  <a:lnTo>
                    <a:pt x="1911" y="2361"/>
                  </a:lnTo>
                  <a:lnTo>
                    <a:pt x="1968" y="2474"/>
                  </a:lnTo>
                  <a:lnTo>
                    <a:pt x="1911" y="2642"/>
                  </a:lnTo>
                  <a:lnTo>
                    <a:pt x="1968" y="2811"/>
                  </a:lnTo>
                  <a:lnTo>
                    <a:pt x="2024" y="2867"/>
                  </a:lnTo>
                  <a:lnTo>
                    <a:pt x="2080" y="2923"/>
                  </a:lnTo>
                  <a:lnTo>
                    <a:pt x="2192" y="3036"/>
                  </a:lnTo>
                  <a:lnTo>
                    <a:pt x="2249" y="3092"/>
                  </a:lnTo>
                  <a:lnTo>
                    <a:pt x="2361" y="3092"/>
                  </a:lnTo>
                  <a:lnTo>
                    <a:pt x="2417" y="3036"/>
                  </a:lnTo>
                  <a:lnTo>
                    <a:pt x="2417" y="3036"/>
                  </a:lnTo>
                  <a:lnTo>
                    <a:pt x="2361" y="3148"/>
                  </a:lnTo>
                  <a:lnTo>
                    <a:pt x="2417" y="3261"/>
                  </a:lnTo>
                  <a:lnTo>
                    <a:pt x="2586" y="3261"/>
                  </a:lnTo>
                  <a:lnTo>
                    <a:pt x="2642" y="3204"/>
                  </a:lnTo>
                  <a:lnTo>
                    <a:pt x="2755" y="3148"/>
                  </a:lnTo>
                  <a:lnTo>
                    <a:pt x="2811" y="3148"/>
                  </a:lnTo>
                  <a:lnTo>
                    <a:pt x="2923" y="3092"/>
                  </a:lnTo>
                  <a:lnTo>
                    <a:pt x="2811" y="2980"/>
                  </a:lnTo>
                  <a:lnTo>
                    <a:pt x="2755" y="2867"/>
                  </a:lnTo>
                  <a:lnTo>
                    <a:pt x="2755" y="2811"/>
                  </a:lnTo>
                  <a:lnTo>
                    <a:pt x="2811" y="2755"/>
                  </a:lnTo>
                  <a:lnTo>
                    <a:pt x="2923" y="2642"/>
                  </a:lnTo>
                  <a:lnTo>
                    <a:pt x="2979" y="2530"/>
                  </a:lnTo>
                  <a:lnTo>
                    <a:pt x="2923" y="2474"/>
                  </a:lnTo>
                  <a:lnTo>
                    <a:pt x="2923" y="2417"/>
                  </a:lnTo>
                  <a:lnTo>
                    <a:pt x="2811" y="2136"/>
                  </a:lnTo>
                  <a:lnTo>
                    <a:pt x="2755" y="2024"/>
                  </a:lnTo>
                  <a:lnTo>
                    <a:pt x="2698" y="1968"/>
                  </a:lnTo>
                  <a:lnTo>
                    <a:pt x="2417" y="1743"/>
                  </a:lnTo>
                  <a:lnTo>
                    <a:pt x="2417" y="1574"/>
                  </a:lnTo>
                  <a:lnTo>
                    <a:pt x="2361" y="1462"/>
                  </a:lnTo>
                  <a:lnTo>
                    <a:pt x="2305" y="1406"/>
                  </a:lnTo>
                  <a:lnTo>
                    <a:pt x="2305" y="1350"/>
                  </a:lnTo>
                  <a:lnTo>
                    <a:pt x="2361" y="1293"/>
                  </a:lnTo>
                  <a:lnTo>
                    <a:pt x="2417" y="1237"/>
                  </a:lnTo>
                  <a:lnTo>
                    <a:pt x="2417" y="1181"/>
                  </a:lnTo>
                  <a:lnTo>
                    <a:pt x="2361" y="1125"/>
                  </a:lnTo>
                  <a:lnTo>
                    <a:pt x="2080" y="956"/>
                  </a:lnTo>
                  <a:lnTo>
                    <a:pt x="2024" y="900"/>
                  </a:lnTo>
                  <a:lnTo>
                    <a:pt x="2080" y="844"/>
                  </a:lnTo>
                  <a:lnTo>
                    <a:pt x="2136" y="787"/>
                  </a:lnTo>
                  <a:lnTo>
                    <a:pt x="2192" y="787"/>
                  </a:lnTo>
                  <a:lnTo>
                    <a:pt x="2136" y="731"/>
                  </a:lnTo>
                  <a:lnTo>
                    <a:pt x="2136" y="563"/>
                  </a:lnTo>
                  <a:lnTo>
                    <a:pt x="2192" y="338"/>
                  </a:lnTo>
                  <a:lnTo>
                    <a:pt x="2249" y="113"/>
                  </a:lnTo>
                  <a:lnTo>
                    <a:pt x="2249" y="57"/>
                  </a:lnTo>
                  <a:lnTo>
                    <a:pt x="2192" y="1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8" name="Google Shape;22028;p41"/>
            <p:cNvSpPr/>
            <p:nvPr/>
          </p:nvSpPr>
          <p:spPr>
            <a:xfrm>
              <a:off x="721475" y="1139700"/>
              <a:ext cx="22525" cy="29525"/>
            </a:xfrm>
            <a:custGeom>
              <a:avLst/>
              <a:gdLst/>
              <a:ahLst/>
              <a:cxnLst/>
              <a:rect l="l" t="t" r="r" b="b"/>
              <a:pathLst>
                <a:path w="901" h="1181" extrusionOk="0">
                  <a:moveTo>
                    <a:pt x="844" y="1"/>
                  </a:moveTo>
                  <a:lnTo>
                    <a:pt x="731" y="113"/>
                  </a:lnTo>
                  <a:lnTo>
                    <a:pt x="675" y="113"/>
                  </a:lnTo>
                  <a:lnTo>
                    <a:pt x="619" y="169"/>
                  </a:lnTo>
                  <a:lnTo>
                    <a:pt x="507" y="169"/>
                  </a:lnTo>
                  <a:lnTo>
                    <a:pt x="450" y="225"/>
                  </a:lnTo>
                  <a:lnTo>
                    <a:pt x="450" y="338"/>
                  </a:lnTo>
                  <a:lnTo>
                    <a:pt x="450" y="394"/>
                  </a:lnTo>
                  <a:lnTo>
                    <a:pt x="338" y="450"/>
                  </a:lnTo>
                  <a:lnTo>
                    <a:pt x="226" y="506"/>
                  </a:lnTo>
                  <a:lnTo>
                    <a:pt x="226" y="619"/>
                  </a:lnTo>
                  <a:lnTo>
                    <a:pt x="226" y="731"/>
                  </a:lnTo>
                  <a:lnTo>
                    <a:pt x="169" y="787"/>
                  </a:lnTo>
                  <a:lnTo>
                    <a:pt x="1" y="787"/>
                  </a:lnTo>
                  <a:lnTo>
                    <a:pt x="1" y="844"/>
                  </a:lnTo>
                  <a:lnTo>
                    <a:pt x="57" y="900"/>
                  </a:lnTo>
                  <a:lnTo>
                    <a:pt x="169" y="956"/>
                  </a:lnTo>
                  <a:lnTo>
                    <a:pt x="282" y="1069"/>
                  </a:lnTo>
                  <a:lnTo>
                    <a:pt x="338" y="1125"/>
                  </a:lnTo>
                  <a:lnTo>
                    <a:pt x="507" y="1181"/>
                  </a:lnTo>
                  <a:lnTo>
                    <a:pt x="675" y="1181"/>
                  </a:lnTo>
                  <a:lnTo>
                    <a:pt x="731" y="1069"/>
                  </a:lnTo>
                  <a:lnTo>
                    <a:pt x="731" y="1012"/>
                  </a:lnTo>
                  <a:lnTo>
                    <a:pt x="731" y="563"/>
                  </a:lnTo>
                  <a:lnTo>
                    <a:pt x="731" y="506"/>
                  </a:lnTo>
                  <a:lnTo>
                    <a:pt x="731" y="450"/>
                  </a:lnTo>
                  <a:lnTo>
                    <a:pt x="844" y="394"/>
                  </a:lnTo>
                  <a:lnTo>
                    <a:pt x="900" y="338"/>
                  </a:lnTo>
                  <a:lnTo>
                    <a:pt x="788" y="338"/>
                  </a:lnTo>
                  <a:lnTo>
                    <a:pt x="844" y="282"/>
                  </a:lnTo>
                  <a:lnTo>
                    <a:pt x="844" y="225"/>
                  </a:lnTo>
                  <a:lnTo>
                    <a:pt x="900" y="169"/>
                  </a:lnTo>
                  <a:lnTo>
                    <a:pt x="844" y="1"/>
                  </a:lnTo>
                  <a:close/>
                </a:path>
              </a:pathLst>
            </a:custGeom>
            <a:solidFill>
              <a:srgbClr val="ADA1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9" name="Google Shape;22029;p41"/>
            <p:cNvSpPr/>
            <p:nvPr/>
          </p:nvSpPr>
          <p:spPr>
            <a:xfrm>
              <a:off x="706025" y="11383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1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89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0" name="Google Shape;22030;p41"/>
            <p:cNvSpPr/>
            <p:nvPr/>
          </p:nvSpPr>
          <p:spPr>
            <a:xfrm>
              <a:off x="735525" y="1141100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57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DA1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1" name="Google Shape;22031;p41"/>
            <p:cNvSpPr/>
            <p:nvPr/>
          </p:nvSpPr>
          <p:spPr>
            <a:xfrm>
              <a:off x="735525" y="1141100"/>
              <a:ext cx="2850" cy="1450"/>
            </a:xfrm>
            <a:custGeom>
              <a:avLst/>
              <a:gdLst/>
              <a:ahLst/>
              <a:cxnLst/>
              <a:rect l="l" t="t" r="r" b="b"/>
              <a:pathLst>
                <a:path w="114" h="58" extrusionOk="0">
                  <a:moveTo>
                    <a:pt x="57" y="1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2" name="Google Shape;22032;p41"/>
            <p:cNvSpPr/>
            <p:nvPr/>
          </p:nvSpPr>
          <p:spPr>
            <a:xfrm>
              <a:off x="738350" y="11425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3" name="Google Shape;22033;p41"/>
            <p:cNvSpPr/>
            <p:nvPr/>
          </p:nvSpPr>
          <p:spPr>
            <a:xfrm>
              <a:off x="724300" y="1059600"/>
              <a:ext cx="61850" cy="57650"/>
            </a:xfrm>
            <a:custGeom>
              <a:avLst/>
              <a:gdLst/>
              <a:ahLst/>
              <a:cxnLst/>
              <a:rect l="l" t="t" r="r" b="b"/>
              <a:pathLst>
                <a:path w="2474" h="2306" extrusionOk="0">
                  <a:moveTo>
                    <a:pt x="1630" y="1"/>
                  </a:moveTo>
                  <a:lnTo>
                    <a:pt x="1630" y="57"/>
                  </a:lnTo>
                  <a:lnTo>
                    <a:pt x="1630" y="169"/>
                  </a:lnTo>
                  <a:lnTo>
                    <a:pt x="1743" y="226"/>
                  </a:lnTo>
                  <a:lnTo>
                    <a:pt x="1799" y="282"/>
                  </a:lnTo>
                  <a:lnTo>
                    <a:pt x="1743" y="282"/>
                  </a:lnTo>
                  <a:lnTo>
                    <a:pt x="1630" y="338"/>
                  </a:lnTo>
                  <a:lnTo>
                    <a:pt x="1518" y="394"/>
                  </a:lnTo>
                  <a:lnTo>
                    <a:pt x="1518" y="451"/>
                  </a:lnTo>
                  <a:lnTo>
                    <a:pt x="1518" y="563"/>
                  </a:lnTo>
                  <a:lnTo>
                    <a:pt x="1518" y="900"/>
                  </a:lnTo>
                  <a:lnTo>
                    <a:pt x="1518" y="1125"/>
                  </a:lnTo>
                  <a:lnTo>
                    <a:pt x="1462" y="1294"/>
                  </a:lnTo>
                  <a:lnTo>
                    <a:pt x="1349" y="1294"/>
                  </a:lnTo>
                  <a:lnTo>
                    <a:pt x="1068" y="1181"/>
                  </a:lnTo>
                  <a:lnTo>
                    <a:pt x="1181" y="1125"/>
                  </a:lnTo>
                  <a:lnTo>
                    <a:pt x="1237" y="1013"/>
                  </a:lnTo>
                  <a:lnTo>
                    <a:pt x="1293" y="900"/>
                  </a:lnTo>
                  <a:lnTo>
                    <a:pt x="1293" y="788"/>
                  </a:lnTo>
                  <a:lnTo>
                    <a:pt x="1237" y="675"/>
                  </a:lnTo>
                  <a:lnTo>
                    <a:pt x="1237" y="619"/>
                  </a:lnTo>
                  <a:lnTo>
                    <a:pt x="1293" y="563"/>
                  </a:lnTo>
                  <a:lnTo>
                    <a:pt x="1349" y="507"/>
                  </a:lnTo>
                  <a:lnTo>
                    <a:pt x="1349" y="394"/>
                  </a:lnTo>
                  <a:lnTo>
                    <a:pt x="1349" y="338"/>
                  </a:lnTo>
                  <a:lnTo>
                    <a:pt x="899" y="338"/>
                  </a:lnTo>
                  <a:lnTo>
                    <a:pt x="843" y="394"/>
                  </a:lnTo>
                  <a:lnTo>
                    <a:pt x="787" y="451"/>
                  </a:lnTo>
                  <a:lnTo>
                    <a:pt x="731" y="507"/>
                  </a:lnTo>
                  <a:lnTo>
                    <a:pt x="675" y="563"/>
                  </a:lnTo>
                  <a:lnTo>
                    <a:pt x="506" y="619"/>
                  </a:lnTo>
                  <a:lnTo>
                    <a:pt x="450" y="732"/>
                  </a:lnTo>
                  <a:lnTo>
                    <a:pt x="394" y="788"/>
                  </a:lnTo>
                  <a:lnTo>
                    <a:pt x="281" y="788"/>
                  </a:lnTo>
                  <a:lnTo>
                    <a:pt x="113" y="1125"/>
                  </a:lnTo>
                  <a:lnTo>
                    <a:pt x="113" y="1181"/>
                  </a:lnTo>
                  <a:lnTo>
                    <a:pt x="56" y="1294"/>
                  </a:lnTo>
                  <a:lnTo>
                    <a:pt x="0" y="1462"/>
                  </a:lnTo>
                  <a:lnTo>
                    <a:pt x="113" y="1575"/>
                  </a:lnTo>
                  <a:lnTo>
                    <a:pt x="113" y="1631"/>
                  </a:lnTo>
                  <a:lnTo>
                    <a:pt x="113" y="1743"/>
                  </a:lnTo>
                  <a:lnTo>
                    <a:pt x="113" y="1799"/>
                  </a:lnTo>
                  <a:lnTo>
                    <a:pt x="225" y="1799"/>
                  </a:lnTo>
                  <a:lnTo>
                    <a:pt x="281" y="1743"/>
                  </a:lnTo>
                  <a:lnTo>
                    <a:pt x="337" y="1631"/>
                  </a:lnTo>
                  <a:lnTo>
                    <a:pt x="450" y="1575"/>
                  </a:lnTo>
                  <a:lnTo>
                    <a:pt x="506" y="1575"/>
                  </a:lnTo>
                  <a:lnTo>
                    <a:pt x="562" y="1631"/>
                  </a:lnTo>
                  <a:lnTo>
                    <a:pt x="562" y="1743"/>
                  </a:lnTo>
                  <a:lnTo>
                    <a:pt x="618" y="1912"/>
                  </a:lnTo>
                  <a:lnTo>
                    <a:pt x="618" y="2080"/>
                  </a:lnTo>
                  <a:lnTo>
                    <a:pt x="562" y="2193"/>
                  </a:lnTo>
                  <a:lnTo>
                    <a:pt x="618" y="2249"/>
                  </a:lnTo>
                  <a:lnTo>
                    <a:pt x="731" y="2193"/>
                  </a:lnTo>
                  <a:lnTo>
                    <a:pt x="843" y="2193"/>
                  </a:lnTo>
                  <a:lnTo>
                    <a:pt x="956" y="2249"/>
                  </a:lnTo>
                  <a:lnTo>
                    <a:pt x="1237" y="2249"/>
                  </a:lnTo>
                  <a:lnTo>
                    <a:pt x="1349" y="2305"/>
                  </a:lnTo>
                  <a:lnTo>
                    <a:pt x="1462" y="2305"/>
                  </a:lnTo>
                  <a:lnTo>
                    <a:pt x="1574" y="2249"/>
                  </a:lnTo>
                  <a:lnTo>
                    <a:pt x="1630" y="2137"/>
                  </a:lnTo>
                  <a:lnTo>
                    <a:pt x="1686" y="2024"/>
                  </a:lnTo>
                  <a:lnTo>
                    <a:pt x="1799" y="2024"/>
                  </a:lnTo>
                  <a:lnTo>
                    <a:pt x="1799" y="1912"/>
                  </a:lnTo>
                  <a:lnTo>
                    <a:pt x="1855" y="1799"/>
                  </a:lnTo>
                  <a:lnTo>
                    <a:pt x="1855" y="1743"/>
                  </a:lnTo>
                  <a:lnTo>
                    <a:pt x="1911" y="1687"/>
                  </a:lnTo>
                  <a:lnTo>
                    <a:pt x="1967" y="1743"/>
                  </a:lnTo>
                  <a:lnTo>
                    <a:pt x="2024" y="1743"/>
                  </a:lnTo>
                  <a:lnTo>
                    <a:pt x="2136" y="1687"/>
                  </a:lnTo>
                  <a:lnTo>
                    <a:pt x="2248" y="1631"/>
                  </a:lnTo>
                  <a:lnTo>
                    <a:pt x="2024" y="1294"/>
                  </a:lnTo>
                  <a:lnTo>
                    <a:pt x="1967" y="1181"/>
                  </a:lnTo>
                  <a:lnTo>
                    <a:pt x="2024" y="1069"/>
                  </a:lnTo>
                  <a:lnTo>
                    <a:pt x="1911" y="956"/>
                  </a:lnTo>
                  <a:lnTo>
                    <a:pt x="1855" y="844"/>
                  </a:lnTo>
                  <a:lnTo>
                    <a:pt x="1799" y="563"/>
                  </a:lnTo>
                  <a:lnTo>
                    <a:pt x="1855" y="507"/>
                  </a:lnTo>
                  <a:lnTo>
                    <a:pt x="2024" y="507"/>
                  </a:lnTo>
                  <a:lnTo>
                    <a:pt x="2136" y="394"/>
                  </a:lnTo>
                  <a:lnTo>
                    <a:pt x="2192" y="338"/>
                  </a:lnTo>
                  <a:lnTo>
                    <a:pt x="2305" y="394"/>
                  </a:lnTo>
                  <a:lnTo>
                    <a:pt x="2417" y="451"/>
                  </a:lnTo>
                  <a:lnTo>
                    <a:pt x="2473" y="338"/>
                  </a:lnTo>
                  <a:lnTo>
                    <a:pt x="2417" y="282"/>
                  </a:lnTo>
                  <a:lnTo>
                    <a:pt x="2361" y="282"/>
                  </a:lnTo>
                  <a:lnTo>
                    <a:pt x="2248" y="226"/>
                  </a:lnTo>
                  <a:lnTo>
                    <a:pt x="2136" y="169"/>
                  </a:lnTo>
                  <a:lnTo>
                    <a:pt x="2024" y="169"/>
                  </a:lnTo>
                  <a:lnTo>
                    <a:pt x="2024" y="113"/>
                  </a:lnTo>
                  <a:lnTo>
                    <a:pt x="1967" y="113"/>
                  </a:lnTo>
                  <a:lnTo>
                    <a:pt x="1855" y="57"/>
                  </a:lnTo>
                  <a:lnTo>
                    <a:pt x="1743" y="1"/>
                  </a:lnTo>
                  <a:close/>
                </a:path>
              </a:pathLst>
            </a:custGeom>
            <a:solidFill>
              <a:srgbClr val="918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4" name="Google Shape;22034;p41"/>
            <p:cNvSpPr/>
            <p:nvPr/>
          </p:nvSpPr>
          <p:spPr>
            <a:xfrm>
              <a:off x="720075" y="1079275"/>
              <a:ext cx="12675" cy="16900"/>
            </a:xfrm>
            <a:custGeom>
              <a:avLst/>
              <a:gdLst/>
              <a:ahLst/>
              <a:cxnLst/>
              <a:rect l="l" t="t" r="r" b="b"/>
              <a:pathLst>
                <a:path w="507" h="676" extrusionOk="0">
                  <a:moveTo>
                    <a:pt x="450" y="1"/>
                  </a:moveTo>
                  <a:lnTo>
                    <a:pt x="282" y="113"/>
                  </a:lnTo>
                  <a:lnTo>
                    <a:pt x="169" y="226"/>
                  </a:lnTo>
                  <a:lnTo>
                    <a:pt x="1" y="226"/>
                  </a:lnTo>
                  <a:lnTo>
                    <a:pt x="1" y="394"/>
                  </a:lnTo>
                  <a:lnTo>
                    <a:pt x="1" y="507"/>
                  </a:lnTo>
                  <a:lnTo>
                    <a:pt x="113" y="563"/>
                  </a:lnTo>
                  <a:lnTo>
                    <a:pt x="169" y="675"/>
                  </a:lnTo>
                  <a:lnTo>
                    <a:pt x="282" y="619"/>
                  </a:lnTo>
                  <a:lnTo>
                    <a:pt x="282" y="563"/>
                  </a:lnTo>
                  <a:lnTo>
                    <a:pt x="282" y="450"/>
                  </a:lnTo>
                  <a:lnTo>
                    <a:pt x="338" y="394"/>
                  </a:lnTo>
                  <a:lnTo>
                    <a:pt x="394" y="282"/>
                  </a:lnTo>
                  <a:lnTo>
                    <a:pt x="450" y="226"/>
                  </a:lnTo>
                  <a:lnTo>
                    <a:pt x="506" y="16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917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5" name="Google Shape;22035;p41"/>
            <p:cNvSpPr/>
            <p:nvPr/>
          </p:nvSpPr>
          <p:spPr>
            <a:xfrm>
              <a:off x="713050" y="1084900"/>
              <a:ext cx="9850" cy="8450"/>
            </a:xfrm>
            <a:custGeom>
              <a:avLst/>
              <a:gdLst/>
              <a:ahLst/>
              <a:cxnLst/>
              <a:rect l="l" t="t" r="r" b="b"/>
              <a:pathLst>
                <a:path w="394" h="338" extrusionOk="0">
                  <a:moveTo>
                    <a:pt x="225" y="1"/>
                  </a:moveTo>
                  <a:lnTo>
                    <a:pt x="225" y="113"/>
                  </a:lnTo>
                  <a:lnTo>
                    <a:pt x="57" y="113"/>
                  </a:lnTo>
                  <a:lnTo>
                    <a:pt x="1" y="169"/>
                  </a:lnTo>
                  <a:lnTo>
                    <a:pt x="113" y="338"/>
                  </a:lnTo>
                  <a:lnTo>
                    <a:pt x="394" y="338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918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6" name="Google Shape;22036;p41"/>
            <p:cNvSpPr/>
            <p:nvPr/>
          </p:nvSpPr>
          <p:spPr>
            <a:xfrm>
              <a:off x="715850" y="109192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57" y="1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17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7" name="Google Shape;22037;p41"/>
            <p:cNvSpPr/>
            <p:nvPr/>
          </p:nvSpPr>
          <p:spPr>
            <a:xfrm>
              <a:off x="755200" y="11200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8" name="Google Shape;22038;p41"/>
            <p:cNvSpPr/>
            <p:nvPr/>
          </p:nvSpPr>
          <p:spPr>
            <a:xfrm>
              <a:off x="745375" y="1208550"/>
              <a:ext cx="32350" cy="22500"/>
            </a:xfrm>
            <a:custGeom>
              <a:avLst/>
              <a:gdLst/>
              <a:ahLst/>
              <a:cxnLst/>
              <a:rect l="l" t="t" r="r" b="b"/>
              <a:pathLst>
                <a:path w="1294" h="900" extrusionOk="0">
                  <a:moveTo>
                    <a:pt x="394" y="1"/>
                  </a:moveTo>
                  <a:lnTo>
                    <a:pt x="338" y="57"/>
                  </a:lnTo>
                  <a:lnTo>
                    <a:pt x="394" y="169"/>
                  </a:lnTo>
                  <a:lnTo>
                    <a:pt x="506" y="225"/>
                  </a:lnTo>
                  <a:lnTo>
                    <a:pt x="506" y="338"/>
                  </a:lnTo>
                  <a:lnTo>
                    <a:pt x="450" y="394"/>
                  </a:lnTo>
                  <a:lnTo>
                    <a:pt x="338" y="507"/>
                  </a:lnTo>
                  <a:lnTo>
                    <a:pt x="225" y="563"/>
                  </a:lnTo>
                  <a:lnTo>
                    <a:pt x="113" y="619"/>
                  </a:lnTo>
                  <a:lnTo>
                    <a:pt x="0" y="675"/>
                  </a:lnTo>
                  <a:lnTo>
                    <a:pt x="56" y="788"/>
                  </a:lnTo>
                  <a:lnTo>
                    <a:pt x="113" y="844"/>
                  </a:lnTo>
                  <a:lnTo>
                    <a:pt x="225" y="900"/>
                  </a:lnTo>
                  <a:lnTo>
                    <a:pt x="338" y="900"/>
                  </a:lnTo>
                  <a:lnTo>
                    <a:pt x="506" y="844"/>
                  </a:lnTo>
                  <a:lnTo>
                    <a:pt x="675" y="844"/>
                  </a:lnTo>
                  <a:lnTo>
                    <a:pt x="787" y="900"/>
                  </a:lnTo>
                  <a:lnTo>
                    <a:pt x="956" y="788"/>
                  </a:lnTo>
                  <a:lnTo>
                    <a:pt x="1068" y="731"/>
                  </a:lnTo>
                  <a:lnTo>
                    <a:pt x="1237" y="675"/>
                  </a:lnTo>
                  <a:lnTo>
                    <a:pt x="1237" y="619"/>
                  </a:lnTo>
                  <a:lnTo>
                    <a:pt x="1237" y="563"/>
                  </a:lnTo>
                  <a:lnTo>
                    <a:pt x="1124" y="450"/>
                  </a:lnTo>
                  <a:lnTo>
                    <a:pt x="1068" y="394"/>
                  </a:lnTo>
                  <a:lnTo>
                    <a:pt x="1124" y="394"/>
                  </a:lnTo>
                  <a:lnTo>
                    <a:pt x="1237" y="282"/>
                  </a:lnTo>
                  <a:lnTo>
                    <a:pt x="1293" y="169"/>
                  </a:lnTo>
                  <a:lnTo>
                    <a:pt x="1293" y="113"/>
                  </a:lnTo>
                  <a:lnTo>
                    <a:pt x="1237" y="1"/>
                  </a:lnTo>
                  <a:lnTo>
                    <a:pt x="1181" y="1"/>
                  </a:lnTo>
                  <a:lnTo>
                    <a:pt x="956" y="57"/>
                  </a:lnTo>
                  <a:lnTo>
                    <a:pt x="843" y="57"/>
                  </a:lnTo>
                  <a:lnTo>
                    <a:pt x="787" y="113"/>
                  </a:lnTo>
                  <a:lnTo>
                    <a:pt x="787" y="169"/>
                  </a:lnTo>
                  <a:lnTo>
                    <a:pt x="787" y="225"/>
                  </a:lnTo>
                  <a:lnTo>
                    <a:pt x="731" y="169"/>
                  </a:lnTo>
                  <a:lnTo>
                    <a:pt x="619" y="1"/>
                  </a:lnTo>
                  <a:lnTo>
                    <a:pt x="562" y="1"/>
                  </a:lnTo>
                  <a:lnTo>
                    <a:pt x="450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817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9" name="Google Shape;22039;p41"/>
            <p:cNvSpPr/>
            <p:nvPr/>
          </p:nvSpPr>
          <p:spPr>
            <a:xfrm>
              <a:off x="742550" y="1218400"/>
              <a:ext cx="15500" cy="11250"/>
            </a:xfrm>
            <a:custGeom>
              <a:avLst/>
              <a:gdLst/>
              <a:ahLst/>
              <a:cxnLst/>
              <a:rect l="l" t="t" r="r" b="b"/>
              <a:pathLst>
                <a:path w="620" h="450" extrusionOk="0">
                  <a:moveTo>
                    <a:pt x="563" y="0"/>
                  </a:moveTo>
                  <a:lnTo>
                    <a:pt x="507" y="56"/>
                  </a:lnTo>
                  <a:lnTo>
                    <a:pt x="394" y="56"/>
                  </a:lnTo>
                  <a:lnTo>
                    <a:pt x="338" y="113"/>
                  </a:lnTo>
                  <a:lnTo>
                    <a:pt x="226" y="113"/>
                  </a:lnTo>
                  <a:lnTo>
                    <a:pt x="113" y="169"/>
                  </a:lnTo>
                  <a:lnTo>
                    <a:pt x="1" y="225"/>
                  </a:lnTo>
                  <a:lnTo>
                    <a:pt x="1" y="394"/>
                  </a:lnTo>
                  <a:lnTo>
                    <a:pt x="57" y="450"/>
                  </a:lnTo>
                  <a:lnTo>
                    <a:pt x="169" y="450"/>
                  </a:lnTo>
                  <a:lnTo>
                    <a:pt x="169" y="394"/>
                  </a:lnTo>
                  <a:lnTo>
                    <a:pt x="169" y="337"/>
                  </a:lnTo>
                  <a:lnTo>
                    <a:pt x="226" y="281"/>
                  </a:lnTo>
                  <a:lnTo>
                    <a:pt x="338" y="225"/>
                  </a:lnTo>
                  <a:lnTo>
                    <a:pt x="563" y="169"/>
                  </a:lnTo>
                  <a:lnTo>
                    <a:pt x="619" y="113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7067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0" name="Google Shape;22040;p41"/>
            <p:cNvSpPr/>
            <p:nvPr/>
          </p:nvSpPr>
          <p:spPr>
            <a:xfrm>
              <a:off x="751000" y="1218400"/>
              <a:ext cx="5625" cy="2825"/>
            </a:xfrm>
            <a:custGeom>
              <a:avLst/>
              <a:gdLst/>
              <a:ahLst/>
              <a:cxnLst/>
              <a:rect l="l" t="t" r="r" b="b"/>
              <a:pathLst>
                <a:path w="225" h="113" extrusionOk="0">
                  <a:moveTo>
                    <a:pt x="113" y="0"/>
                  </a:moveTo>
                  <a:lnTo>
                    <a:pt x="0" y="113"/>
                  </a:lnTo>
                  <a:lnTo>
                    <a:pt x="113" y="113"/>
                  </a:lnTo>
                  <a:lnTo>
                    <a:pt x="169" y="56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817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1" name="Google Shape;22041;p41"/>
            <p:cNvSpPr/>
            <p:nvPr/>
          </p:nvSpPr>
          <p:spPr>
            <a:xfrm>
              <a:off x="745375" y="120995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"/>
                  </a:moveTo>
                  <a:lnTo>
                    <a:pt x="0" y="113"/>
                  </a:lnTo>
                  <a:lnTo>
                    <a:pt x="56" y="113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17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2" name="Google Shape;22042;p41"/>
            <p:cNvSpPr/>
            <p:nvPr/>
          </p:nvSpPr>
          <p:spPr>
            <a:xfrm>
              <a:off x="741150" y="1146725"/>
              <a:ext cx="63250" cy="61850"/>
            </a:xfrm>
            <a:custGeom>
              <a:avLst/>
              <a:gdLst/>
              <a:ahLst/>
              <a:cxnLst/>
              <a:rect l="l" t="t" r="r" b="b"/>
              <a:pathLst>
                <a:path w="2530" h="2474" extrusionOk="0">
                  <a:moveTo>
                    <a:pt x="1855" y="1"/>
                  </a:moveTo>
                  <a:lnTo>
                    <a:pt x="1743" y="57"/>
                  </a:lnTo>
                  <a:lnTo>
                    <a:pt x="1518" y="57"/>
                  </a:lnTo>
                  <a:lnTo>
                    <a:pt x="1406" y="113"/>
                  </a:lnTo>
                  <a:lnTo>
                    <a:pt x="1293" y="169"/>
                  </a:lnTo>
                  <a:lnTo>
                    <a:pt x="1181" y="225"/>
                  </a:lnTo>
                  <a:lnTo>
                    <a:pt x="1293" y="282"/>
                  </a:lnTo>
                  <a:lnTo>
                    <a:pt x="1350" y="225"/>
                  </a:lnTo>
                  <a:lnTo>
                    <a:pt x="1518" y="225"/>
                  </a:lnTo>
                  <a:lnTo>
                    <a:pt x="1518" y="338"/>
                  </a:lnTo>
                  <a:lnTo>
                    <a:pt x="1631" y="394"/>
                  </a:lnTo>
                  <a:lnTo>
                    <a:pt x="1687" y="394"/>
                  </a:lnTo>
                  <a:lnTo>
                    <a:pt x="1743" y="506"/>
                  </a:lnTo>
                  <a:lnTo>
                    <a:pt x="1687" y="619"/>
                  </a:lnTo>
                  <a:lnTo>
                    <a:pt x="1687" y="731"/>
                  </a:lnTo>
                  <a:lnTo>
                    <a:pt x="1743" y="844"/>
                  </a:lnTo>
                  <a:lnTo>
                    <a:pt x="1743" y="900"/>
                  </a:lnTo>
                  <a:lnTo>
                    <a:pt x="1687" y="956"/>
                  </a:lnTo>
                  <a:lnTo>
                    <a:pt x="1631" y="900"/>
                  </a:lnTo>
                  <a:lnTo>
                    <a:pt x="1237" y="900"/>
                  </a:lnTo>
                  <a:lnTo>
                    <a:pt x="1237" y="956"/>
                  </a:lnTo>
                  <a:lnTo>
                    <a:pt x="1293" y="1012"/>
                  </a:lnTo>
                  <a:lnTo>
                    <a:pt x="1462" y="1069"/>
                  </a:lnTo>
                  <a:lnTo>
                    <a:pt x="1574" y="1069"/>
                  </a:lnTo>
                  <a:lnTo>
                    <a:pt x="1574" y="1125"/>
                  </a:lnTo>
                  <a:lnTo>
                    <a:pt x="1518" y="1181"/>
                  </a:lnTo>
                  <a:lnTo>
                    <a:pt x="1462" y="1237"/>
                  </a:lnTo>
                  <a:lnTo>
                    <a:pt x="1181" y="1293"/>
                  </a:lnTo>
                  <a:lnTo>
                    <a:pt x="1125" y="1237"/>
                  </a:lnTo>
                  <a:lnTo>
                    <a:pt x="1012" y="1181"/>
                  </a:lnTo>
                  <a:lnTo>
                    <a:pt x="731" y="900"/>
                  </a:lnTo>
                  <a:lnTo>
                    <a:pt x="394" y="731"/>
                  </a:lnTo>
                  <a:lnTo>
                    <a:pt x="282" y="731"/>
                  </a:lnTo>
                  <a:lnTo>
                    <a:pt x="225" y="788"/>
                  </a:lnTo>
                  <a:lnTo>
                    <a:pt x="225" y="844"/>
                  </a:lnTo>
                  <a:lnTo>
                    <a:pt x="169" y="956"/>
                  </a:lnTo>
                  <a:lnTo>
                    <a:pt x="113" y="1012"/>
                  </a:lnTo>
                  <a:lnTo>
                    <a:pt x="1" y="1125"/>
                  </a:lnTo>
                  <a:lnTo>
                    <a:pt x="1" y="1293"/>
                  </a:lnTo>
                  <a:lnTo>
                    <a:pt x="57" y="1518"/>
                  </a:lnTo>
                  <a:lnTo>
                    <a:pt x="57" y="1574"/>
                  </a:lnTo>
                  <a:lnTo>
                    <a:pt x="113" y="1631"/>
                  </a:lnTo>
                  <a:lnTo>
                    <a:pt x="225" y="1687"/>
                  </a:lnTo>
                  <a:lnTo>
                    <a:pt x="338" y="1631"/>
                  </a:lnTo>
                  <a:lnTo>
                    <a:pt x="394" y="1574"/>
                  </a:lnTo>
                  <a:lnTo>
                    <a:pt x="507" y="1518"/>
                  </a:lnTo>
                  <a:lnTo>
                    <a:pt x="619" y="1518"/>
                  </a:lnTo>
                  <a:lnTo>
                    <a:pt x="563" y="1687"/>
                  </a:lnTo>
                  <a:lnTo>
                    <a:pt x="563" y="1743"/>
                  </a:lnTo>
                  <a:lnTo>
                    <a:pt x="619" y="1799"/>
                  </a:lnTo>
                  <a:lnTo>
                    <a:pt x="788" y="1968"/>
                  </a:lnTo>
                  <a:lnTo>
                    <a:pt x="1069" y="1968"/>
                  </a:lnTo>
                  <a:lnTo>
                    <a:pt x="1125" y="2024"/>
                  </a:lnTo>
                  <a:lnTo>
                    <a:pt x="1237" y="2136"/>
                  </a:lnTo>
                  <a:lnTo>
                    <a:pt x="1293" y="2136"/>
                  </a:lnTo>
                  <a:lnTo>
                    <a:pt x="1350" y="2080"/>
                  </a:lnTo>
                  <a:lnTo>
                    <a:pt x="1462" y="2080"/>
                  </a:lnTo>
                  <a:lnTo>
                    <a:pt x="1462" y="2136"/>
                  </a:lnTo>
                  <a:lnTo>
                    <a:pt x="1462" y="2193"/>
                  </a:lnTo>
                  <a:lnTo>
                    <a:pt x="1406" y="2305"/>
                  </a:lnTo>
                  <a:lnTo>
                    <a:pt x="1518" y="2417"/>
                  </a:lnTo>
                  <a:lnTo>
                    <a:pt x="1574" y="2474"/>
                  </a:lnTo>
                  <a:lnTo>
                    <a:pt x="1687" y="2474"/>
                  </a:lnTo>
                  <a:lnTo>
                    <a:pt x="1687" y="2417"/>
                  </a:lnTo>
                  <a:lnTo>
                    <a:pt x="1687" y="2361"/>
                  </a:lnTo>
                  <a:lnTo>
                    <a:pt x="1799" y="2249"/>
                  </a:lnTo>
                  <a:lnTo>
                    <a:pt x="1855" y="2080"/>
                  </a:lnTo>
                  <a:lnTo>
                    <a:pt x="1912" y="1855"/>
                  </a:lnTo>
                  <a:lnTo>
                    <a:pt x="2024" y="1631"/>
                  </a:lnTo>
                  <a:lnTo>
                    <a:pt x="2136" y="1574"/>
                  </a:lnTo>
                  <a:lnTo>
                    <a:pt x="2249" y="1518"/>
                  </a:lnTo>
                  <a:lnTo>
                    <a:pt x="2418" y="1518"/>
                  </a:lnTo>
                  <a:lnTo>
                    <a:pt x="2474" y="1462"/>
                  </a:lnTo>
                  <a:lnTo>
                    <a:pt x="2530" y="1406"/>
                  </a:lnTo>
                  <a:lnTo>
                    <a:pt x="2530" y="1237"/>
                  </a:lnTo>
                  <a:lnTo>
                    <a:pt x="2530" y="1069"/>
                  </a:lnTo>
                  <a:lnTo>
                    <a:pt x="2418" y="1012"/>
                  </a:lnTo>
                  <a:lnTo>
                    <a:pt x="2305" y="900"/>
                  </a:lnTo>
                  <a:lnTo>
                    <a:pt x="2193" y="844"/>
                  </a:lnTo>
                  <a:lnTo>
                    <a:pt x="2136" y="731"/>
                  </a:lnTo>
                  <a:lnTo>
                    <a:pt x="2136" y="619"/>
                  </a:lnTo>
                  <a:lnTo>
                    <a:pt x="1912" y="619"/>
                  </a:lnTo>
                  <a:lnTo>
                    <a:pt x="1968" y="450"/>
                  </a:lnTo>
                  <a:lnTo>
                    <a:pt x="1968" y="338"/>
                  </a:lnTo>
                  <a:lnTo>
                    <a:pt x="1968" y="225"/>
                  </a:lnTo>
                  <a:lnTo>
                    <a:pt x="2024" y="169"/>
                  </a:lnTo>
                  <a:lnTo>
                    <a:pt x="2024" y="57"/>
                  </a:lnTo>
                  <a:lnTo>
                    <a:pt x="1968" y="1"/>
                  </a:lnTo>
                  <a:close/>
                </a:path>
              </a:pathLst>
            </a:custGeom>
            <a:solidFill>
              <a:srgbClr val="AE9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3" name="Google Shape;22043;p41"/>
            <p:cNvSpPr/>
            <p:nvPr/>
          </p:nvSpPr>
          <p:spPr>
            <a:xfrm>
              <a:off x="751000" y="1149550"/>
              <a:ext cx="11250" cy="15475"/>
            </a:xfrm>
            <a:custGeom>
              <a:avLst/>
              <a:gdLst/>
              <a:ahLst/>
              <a:cxnLst/>
              <a:rect l="l" t="t" r="r" b="b"/>
              <a:pathLst>
                <a:path w="450" h="619" extrusionOk="0">
                  <a:moveTo>
                    <a:pt x="450" y="0"/>
                  </a:moveTo>
                  <a:lnTo>
                    <a:pt x="225" y="169"/>
                  </a:lnTo>
                  <a:lnTo>
                    <a:pt x="0" y="225"/>
                  </a:lnTo>
                  <a:lnTo>
                    <a:pt x="0" y="281"/>
                  </a:lnTo>
                  <a:lnTo>
                    <a:pt x="56" y="337"/>
                  </a:lnTo>
                  <a:lnTo>
                    <a:pt x="0" y="393"/>
                  </a:lnTo>
                  <a:lnTo>
                    <a:pt x="0" y="618"/>
                  </a:lnTo>
                  <a:lnTo>
                    <a:pt x="169" y="618"/>
                  </a:lnTo>
                  <a:lnTo>
                    <a:pt x="225" y="562"/>
                  </a:lnTo>
                  <a:lnTo>
                    <a:pt x="281" y="506"/>
                  </a:lnTo>
                  <a:lnTo>
                    <a:pt x="394" y="281"/>
                  </a:lnTo>
                  <a:lnTo>
                    <a:pt x="450" y="169"/>
                  </a:lnTo>
                  <a:lnTo>
                    <a:pt x="450" y="112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AE9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4" name="Google Shape;22044;p41"/>
            <p:cNvSpPr/>
            <p:nvPr/>
          </p:nvSpPr>
          <p:spPr>
            <a:xfrm>
              <a:off x="742550" y="1155150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1" y="1"/>
                  </a:moveTo>
                  <a:lnTo>
                    <a:pt x="1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CBA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5" name="Google Shape;22045;p41"/>
            <p:cNvSpPr/>
            <p:nvPr/>
          </p:nvSpPr>
          <p:spPr>
            <a:xfrm>
              <a:off x="751000" y="11565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112"/>
                  </a:lnTo>
                  <a:lnTo>
                    <a:pt x="56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6" name="Google Shape;22046;p41"/>
            <p:cNvSpPr/>
            <p:nvPr/>
          </p:nvSpPr>
          <p:spPr>
            <a:xfrm>
              <a:off x="760825" y="1200125"/>
              <a:ext cx="45000" cy="40775"/>
            </a:xfrm>
            <a:custGeom>
              <a:avLst/>
              <a:gdLst/>
              <a:ahLst/>
              <a:cxnLst/>
              <a:rect l="l" t="t" r="r" b="b"/>
              <a:pathLst>
                <a:path w="1800" h="1631" extrusionOk="0">
                  <a:moveTo>
                    <a:pt x="450" y="0"/>
                  </a:moveTo>
                  <a:lnTo>
                    <a:pt x="282" y="57"/>
                  </a:lnTo>
                  <a:lnTo>
                    <a:pt x="225" y="169"/>
                  </a:lnTo>
                  <a:lnTo>
                    <a:pt x="225" y="281"/>
                  </a:lnTo>
                  <a:lnTo>
                    <a:pt x="225" y="394"/>
                  </a:lnTo>
                  <a:lnTo>
                    <a:pt x="338" y="450"/>
                  </a:lnTo>
                  <a:lnTo>
                    <a:pt x="450" y="506"/>
                  </a:lnTo>
                  <a:lnTo>
                    <a:pt x="506" y="450"/>
                  </a:lnTo>
                  <a:lnTo>
                    <a:pt x="563" y="450"/>
                  </a:lnTo>
                  <a:lnTo>
                    <a:pt x="619" y="506"/>
                  </a:lnTo>
                  <a:lnTo>
                    <a:pt x="506" y="562"/>
                  </a:lnTo>
                  <a:lnTo>
                    <a:pt x="394" y="619"/>
                  </a:lnTo>
                  <a:lnTo>
                    <a:pt x="394" y="675"/>
                  </a:lnTo>
                  <a:lnTo>
                    <a:pt x="394" y="787"/>
                  </a:lnTo>
                  <a:lnTo>
                    <a:pt x="563" y="900"/>
                  </a:lnTo>
                  <a:lnTo>
                    <a:pt x="563" y="956"/>
                  </a:lnTo>
                  <a:lnTo>
                    <a:pt x="506" y="1012"/>
                  </a:lnTo>
                  <a:lnTo>
                    <a:pt x="338" y="1012"/>
                  </a:lnTo>
                  <a:lnTo>
                    <a:pt x="169" y="1125"/>
                  </a:lnTo>
                  <a:lnTo>
                    <a:pt x="57" y="1181"/>
                  </a:lnTo>
                  <a:lnTo>
                    <a:pt x="1" y="1293"/>
                  </a:lnTo>
                  <a:lnTo>
                    <a:pt x="57" y="1462"/>
                  </a:lnTo>
                  <a:lnTo>
                    <a:pt x="113" y="1462"/>
                  </a:lnTo>
                  <a:lnTo>
                    <a:pt x="225" y="1406"/>
                  </a:lnTo>
                  <a:lnTo>
                    <a:pt x="282" y="1349"/>
                  </a:lnTo>
                  <a:lnTo>
                    <a:pt x="506" y="1293"/>
                  </a:lnTo>
                  <a:lnTo>
                    <a:pt x="619" y="1237"/>
                  </a:lnTo>
                  <a:lnTo>
                    <a:pt x="675" y="1237"/>
                  </a:lnTo>
                  <a:lnTo>
                    <a:pt x="731" y="1349"/>
                  </a:lnTo>
                  <a:lnTo>
                    <a:pt x="731" y="1462"/>
                  </a:lnTo>
                  <a:lnTo>
                    <a:pt x="675" y="1574"/>
                  </a:lnTo>
                  <a:lnTo>
                    <a:pt x="731" y="1630"/>
                  </a:lnTo>
                  <a:lnTo>
                    <a:pt x="787" y="1574"/>
                  </a:lnTo>
                  <a:lnTo>
                    <a:pt x="844" y="1518"/>
                  </a:lnTo>
                  <a:lnTo>
                    <a:pt x="900" y="1462"/>
                  </a:lnTo>
                  <a:lnTo>
                    <a:pt x="1012" y="1518"/>
                  </a:lnTo>
                  <a:lnTo>
                    <a:pt x="1125" y="1574"/>
                  </a:lnTo>
                  <a:lnTo>
                    <a:pt x="1237" y="1518"/>
                  </a:lnTo>
                  <a:lnTo>
                    <a:pt x="1237" y="1349"/>
                  </a:lnTo>
                  <a:lnTo>
                    <a:pt x="1462" y="1349"/>
                  </a:lnTo>
                  <a:lnTo>
                    <a:pt x="1518" y="1125"/>
                  </a:lnTo>
                  <a:lnTo>
                    <a:pt x="1574" y="1068"/>
                  </a:lnTo>
                  <a:lnTo>
                    <a:pt x="1743" y="1068"/>
                  </a:lnTo>
                  <a:lnTo>
                    <a:pt x="1799" y="1012"/>
                  </a:lnTo>
                  <a:lnTo>
                    <a:pt x="1743" y="1012"/>
                  </a:lnTo>
                  <a:lnTo>
                    <a:pt x="1631" y="956"/>
                  </a:lnTo>
                  <a:lnTo>
                    <a:pt x="1574" y="900"/>
                  </a:lnTo>
                  <a:lnTo>
                    <a:pt x="1462" y="844"/>
                  </a:lnTo>
                  <a:lnTo>
                    <a:pt x="1406" y="787"/>
                  </a:lnTo>
                  <a:lnTo>
                    <a:pt x="1349" y="731"/>
                  </a:lnTo>
                  <a:lnTo>
                    <a:pt x="1293" y="675"/>
                  </a:lnTo>
                  <a:lnTo>
                    <a:pt x="1293" y="562"/>
                  </a:lnTo>
                  <a:lnTo>
                    <a:pt x="1237" y="450"/>
                  </a:lnTo>
                  <a:lnTo>
                    <a:pt x="1125" y="394"/>
                  </a:lnTo>
                  <a:lnTo>
                    <a:pt x="1012" y="450"/>
                  </a:lnTo>
                  <a:lnTo>
                    <a:pt x="956" y="450"/>
                  </a:lnTo>
                  <a:lnTo>
                    <a:pt x="900" y="338"/>
                  </a:lnTo>
                  <a:lnTo>
                    <a:pt x="675" y="169"/>
                  </a:lnTo>
                  <a:lnTo>
                    <a:pt x="619" y="57"/>
                  </a:lnTo>
                  <a:lnTo>
                    <a:pt x="563" y="57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7" name="Google Shape;22047;p41"/>
            <p:cNvSpPr/>
            <p:nvPr/>
          </p:nvSpPr>
          <p:spPr>
            <a:xfrm>
              <a:off x="760825" y="120855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" y="1"/>
                  </a:moveTo>
                  <a:lnTo>
                    <a:pt x="57" y="169"/>
                  </a:lnTo>
                  <a:lnTo>
                    <a:pt x="169" y="169"/>
                  </a:lnTo>
                  <a:lnTo>
                    <a:pt x="225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8" name="Google Shape;22048;p41"/>
            <p:cNvSpPr/>
            <p:nvPr/>
          </p:nvSpPr>
          <p:spPr>
            <a:xfrm>
              <a:off x="759425" y="120575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57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9" name="Google Shape;22049;p41"/>
            <p:cNvSpPr/>
            <p:nvPr/>
          </p:nvSpPr>
          <p:spPr>
            <a:xfrm>
              <a:off x="755200" y="1208550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1" y="1"/>
                  </a:moveTo>
                  <a:lnTo>
                    <a:pt x="57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0" name="Google Shape;22050;p41"/>
            <p:cNvSpPr/>
            <p:nvPr/>
          </p:nvSpPr>
          <p:spPr>
            <a:xfrm>
              <a:off x="760825" y="12043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56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56"/>
                  </a:lnTo>
                  <a:lnTo>
                    <a:pt x="1" y="56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1" name="Google Shape;22051;p41"/>
            <p:cNvSpPr/>
            <p:nvPr/>
          </p:nvSpPr>
          <p:spPr>
            <a:xfrm>
              <a:off x="707425" y="1062425"/>
              <a:ext cx="8450" cy="11250"/>
            </a:xfrm>
            <a:custGeom>
              <a:avLst/>
              <a:gdLst/>
              <a:ahLst/>
              <a:cxnLst/>
              <a:rect l="l" t="t" r="r" b="b"/>
              <a:pathLst>
                <a:path w="338" h="450" extrusionOk="0">
                  <a:moveTo>
                    <a:pt x="169" y="0"/>
                  </a:moveTo>
                  <a:lnTo>
                    <a:pt x="169" y="113"/>
                  </a:lnTo>
                  <a:lnTo>
                    <a:pt x="113" y="169"/>
                  </a:lnTo>
                  <a:lnTo>
                    <a:pt x="1" y="281"/>
                  </a:lnTo>
                  <a:lnTo>
                    <a:pt x="57" y="338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338"/>
                  </a:lnTo>
                  <a:lnTo>
                    <a:pt x="338" y="113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8C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2" name="Google Shape;22052;p41"/>
            <p:cNvSpPr/>
            <p:nvPr/>
          </p:nvSpPr>
          <p:spPr>
            <a:xfrm>
              <a:off x="738350" y="1416525"/>
              <a:ext cx="15475" cy="16875"/>
            </a:xfrm>
            <a:custGeom>
              <a:avLst/>
              <a:gdLst/>
              <a:ahLst/>
              <a:cxnLst/>
              <a:rect l="l" t="t" r="r" b="b"/>
              <a:pathLst>
                <a:path w="619" h="675" extrusionOk="0">
                  <a:moveTo>
                    <a:pt x="562" y="0"/>
                  </a:moveTo>
                  <a:lnTo>
                    <a:pt x="450" y="56"/>
                  </a:lnTo>
                  <a:lnTo>
                    <a:pt x="394" y="169"/>
                  </a:lnTo>
                  <a:lnTo>
                    <a:pt x="337" y="113"/>
                  </a:lnTo>
                  <a:lnTo>
                    <a:pt x="281" y="169"/>
                  </a:lnTo>
                  <a:lnTo>
                    <a:pt x="225" y="169"/>
                  </a:lnTo>
                  <a:lnTo>
                    <a:pt x="225" y="225"/>
                  </a:lnTo>
                  <a:lnTo>
                    <a:pt x="113" y="281"/>
                  </a:lnTo>
                  <a:lnTo>
                    <a:pt x="56" y="337"/>
                  </a:lnTo>
                  <a:lnTo>
                    <a:pt x="113" y="394"/>
                  </a:lnTo>
                  <a:lnTo>
                    <a:pt x="113" y="450"/>
                  </a:lnTo>
                  <a:lnTo>
                    <a:pt x="56" y="450"/>
                  </a:lnTo>
                  <a:lnTo>
                    <a:pt x="0" y="506"/>
                  </a:lnTo>
                  <a:lnTo>
                    <a:pt x="0" y="562"/>
                  </a:lnTo>
                  <a:lnTo>
                    <a:pt x="56" y="618"/>
                  </a:lnTo>
                  <a:lnTo>
                    <a:pt x="169" y="675"/>
                  </a:lnTo>
                  <a:lnTo>
                    <a:pt x="281" y="618"/>
                  </a:lnTo>
                  <a:lnTo>
                    <a:pt x="337" y="562"/>
                  </a:lnTo>
                  <a:lnTo>
                    <a:pt x="450" y="450"/>
                  </a:lnTo>
                  <a:lnTo>
                    <a:pt x="619" y="394"/>
                  </a:lnTo>
                  <a:lnTo>
                    <a:pt x="619" y="337"/>
                  </a:lnTo>
                  <a:lnTo>
                    <a:pt x="619" y="281"/>
                  </a:lnTo>
                  <a:lnTo>
                    <a:pt x="562" y="225"/>
                  </a:lnTo>
                  <a:lnTo>
                    <a:pt x="562" y="169"/>
                  </a:lnTo>
                  <a:lnTo>
                    <a:pt x="619" y="113"/>
                  </a:lnTo>
                  <a:lnTo>
                    <a:pt x="619" y="56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B4A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3" name="Google Shape;22053;p41"/>
            <p:cNvSpPr/>
            <p:nvPr/>
          </p:nvSpPr>
          <p:spPr>
            <a:xfrm>
              <a:off x="753800" y="1398250"/>
              <a:ext cx="7050" cy="12675"/>
            </a:xfrm>
            <a:custGeom>
              <a:avLst/>
              <a:gdLst/>
              <a:ahLst/>
              <a:cxnLst/>
              <a:rect l="l" t="t" r="r" b="b"/>
              <a:pathLst>
                <a:path w="282" h="507" extrusionOk="0">
                  <a:moveTo>
                    <a:pt x="113" y="0"/>
                  </a:moveTo>
                  <a:lnTo>
                    <a:pt x="57" y="225"/>
                  </a:lnTo>
                  <a:lnTo>
                    <a:pt x="1" y="450"/>
                  </a:lnTo>
                  <a:lnTo>
                    <a:pt x="113" y="506"/>
                  </a:lnTo>
                  <a:lnTo>
                    <a:pt x="282" y="450"/>
                  </a:lnTo>
                  <a:lnTo>
                    <a:pt x="225" y="394"/>
                  </a:lnTo>
                  <a:lnTo>
                    <a:pt x="225" y="281"/>
                  </a:lnTo>
                  <a:lnTo>
                    <a:pt x="225" y="16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08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4" name="Google Shape;22054;p41"/>
            <p:cNvSpPr/>
            <p:nvPr/>
          </p:nvSpPr>
          <p:spPr>
            <a:xfrm>
              <a:off x="731325" y="13898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56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5" name="Google Shape;22055;p41"/>
            <p:cNvSpPr/>
            <p:nvPr/>
          </p:nvSpPr>
          <p:spPr>
            <a:xfrm>
              <a:off x="763625" y="140105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57" y="1"/>
                  </a:moveTo>
                  <a:lnTo>
                    <a:pt x="1" y="113"/>
                  </a:lnTo>
                  <a:lnTo>
                    <a:pt x="113" y="169"/>
                  </a:lnTo>
                  <a:lnTo>
                    <a:pt x="170" y="169"/>
                  </a:lnTo>
                  <a:lnTo>
                    <a:pt x="226" y="113"/>
                  </a:lnTo>
                  <a:lnTo>
                    <a:pt x="226" y="5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A08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6" name="Google Shape;22056;p41"/>
            <p:cNvSpPr/>
            <p:nvPr/>
          </p:nvSpPr>
          <p:spPr>
            <a:xfrm>
              <a:off x="760825" y="1406675"/>
              <a:ext cx="5650" cy="2850"/>
            </a:xfrm>
            <a:custGeom>
              <a:avLst/>
              <a:gdLst/>
              <a:ahLst/>
              <a:cxnLst/>
              <a:rect l="l" t="t" r="r" b="b"/>
              <a:pathLst>
                <a:path w="226" h="114" extrusionOk="0">
                  <a:moveTo>
                    <a:pt x="113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69" y="113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08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7" name="Google Shape;22057;p41"/>
            <p:cNvSpPr/>
            <p:nvPr/>
          </p:nvSpPr>
          <p:spPr>
            <a:xfrm>
              <a:off x="751000" y="1377175"/>
              <a:ext cx="5625" cy="2825"/>
            </a:xfrm>
            <a:custGeom>
              <a:avLst/>
              <a:gdLst/>
              <a:ahLst/>
              <a:cxnLst/>
              <a:rect l="l" t="t" r="r" b="b"/>
              <a:pathLst>
                <a:path w="225" h="113" extrusionOk="0">
                  <a:moveTo>
                    <a:pt x="113" y="0"/>
                  </a:moveTo>
                  <a:lnTo>
                    <a:pt x="56" y="57"/>
                  </a:lnTo>
                  <a:lnTo>
                    <a:pt x="0" y="57"/>
                  </a:lnTo>
                  <a:lnTo>
                    <a:pt x="113" y="113"/>
                  </a:lnTo>
                  <a:lnTo>
                    <a:pt x="169" y="113"/>
                  </a:lnTo>
                  <a:lnTo>
                    <a:pt x="225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8" name="Google Shape;22058;p41"/>
            <p:cNvSpPr/>
            <p:nvPr/>
          </p:nvSpPr>
          <p:spPr>
            <a:xfrm>
              <a:off x="766450" y="1403875"/>
              <a:ext cx="4225" cy="2825"/>
            </a:xfrm>
            <a:custGeom>
              <a:avLst/>
              <a:gdLst/>
              <a:ahLst/>
              <a:cxnLst/>
              <a:rect l="l" t="t" r="r" b="b"/>
              <a:pathLst>
                <a:path w="169" h="113" extrusionOk="0">
                  <a:moveTo>
                    <a:pt x="57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113" y="113"/>
                  </a:lnTo>
                  <a:lnTo>
                    <a:pt x="169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A08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9" name="Google Shape;22059;p41"/>
            <p:cNvSpPr/>
            <p:nvPr/>
          </p:nvSpPr>
          <p:spPr>
            <a:xfrm>
              <a:off x="738350" y="1530325"/>
              <a:ext cx="5650" cy="19700"/>
            </a:xfrm>
            <a:custGeom>
              <a:avLst/>
              <a:gdLst/>
              <a:ahLst/>
              <a:cxnLst/>
              <a:rect l="l" t="t" r="r" b="b"/>
              <a:pathLst>
                <a:path w="226" h="788" extrusionOk="0">
                  <a:moveTo>
                    <a:pt x="0" y="1"/>
                  </a:moveTo>
                  <a:lnTo>
                    <a:pt x="0" y="338"/>
                  </a:lnTo>
                  <a:lnTo>
                    <a:pt x="0" y="563"/>
                  </a:lnTo>
                  <a:lnTo>
                    <a:pt x="0" y="731"/>
                  </a:lnTo>
                  <a:lnTo>
                    <a:pt x="0" y="788"/>
                  </a:lnTo>
                  <a:lnTo>
                    <a:pt x="56" y="788"/>
                  </a:lnTo>
                  <a:lnTo>
                    <a:pt x="169" y="675"/>
                  </a:lnTo>
                  <a:lnTo>
                    <a:pt x="225" y="563"/>
                  </a:lnTo>
                  <a:lnTo>
                    <a:pt x="225" y="338"/>
                  </a:lnTo>
                  <a:lnTo>
                    <a:pt x="225" y="226"/>
                  </a:lnTo>
                  <a:lnTo>
                    <a:pt x="169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E8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0" name="Google Shape;22060;p41"/>
            <p:cNvSpPr/>
            <p:nvPr/>
          </p:nvSpPr>
          <p:spPr>
            <a:xfrm>
              <a:off x="752400" y="15753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0"/>
                  </a:moveTo>
                  <a:lnTo>
                    <a:pt x="0" y="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8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1" name="Google Shape;22061;p41"/>
            <p:cNvSpPr/>
            <p:nvPr/>
          </p:nvSpPr>
          <p:spPr>
            <a:xfrm>
              <a:off x="746775" y="1226825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57" y="0"/>
                  </a:moveTo>
                  <a:lnTo>
                    <a:pt x="0" y="113"/>
                  </a:lnTo>
                  <a:lnTo>
                    <a:pt x="0" y="169"/>
                  </a:lnTo>
                  <a:lnTo>
                    <a:pt x="57" y="225"/>
                  </a:lnTo>
                  <a:lnTo>
                    <a:pt x="225" y="225"/>
                  </a:lnTo>
                  <a:lnTo>
                    <a:pt x="225" y="169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2" name="Google Shape;22062;p41"/>
            <p:cNvSpPr/>
            <p:nvPr/>
          </p:nvSpPr>
          <p:spPr>
            <a:xfrm>
              <a:off x="742550" y="1228225"/>
              <a:ext cx="4250" cy="2825"/>
            </a:xfrm>
            <a:custGeom>
              <a:avLst/>
              <a:gdLst/>
              <a:ahLst/>
              <a:cxnLst/>
              <a:rect l="l" t="t" r="r" b="b"/>
              <a:pathLst>
                <a:path w="170" h="113" extrusionOk="0">
                  <a:moveTo>
                    <a:pt x="1" y="1"/>
                  </a:moveTo>
                  <a:lnTo>
                    <a:pt x="57" y="57"/>
                  </a:lnTo>
                  <a:lnTo>
                    <a:pt x="169" y="113"/>
                  </a:lnTo>
                  <a:lnTo>
                    <a:pt x="169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817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3" name="Google Shape;22063;p41"/>
            <p:cNvSpPr/>
            <p:nvPr/>
          </p:nvSpPr>
          <p:spPr>
            <a:xfrm>
              <a:off x="752400" y="1229625"/>
              <a:ext cx="9850" cy="8450"/>
            </a:xfrm>
            <a:custGeom>
              <a:avLst/>
              <a:gdLst/>
              <a:ahLst/>
              <a:cxnLst/>
              <a:rect l="l" t="t" r="r" b="b"/>
              <a:pathLst>
                <a:path w="394" h="338" extrusionOk="0">
                  <a:moveTo>
                    <a:pt x="169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7" y="226"/>
                  </a:lnTo>
                  <a:lnTo>
                    <a:pt x="113" y="282"/>
                  </a:lnTo>
                  <a:lnTo>
                    <a:pt x="169" y="338"/>
                  </a:lnTo>
                  <a:lnTo>
                    <a:pt x="394" y="282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A09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4" name="Google Shape;22064;p41"/>
            <p:cNvSpPr/>
            <p:nvPr/>
          </p:nvSpPr>
          <p:spPr>
            <a:xfrm>
              <a:off x="762225" y="1240875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" y="0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13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5" name="Google Shape;22065;p41"/>
            <p:cNvSpPr/>
            <p:nvPr/>
          </p:nvSpPr>
          <p:spPr>
            <a:xfrm>
              <a:off x="767850" y="1401050"/>
              <a:ext cx="12675" cy="7050"/>
            </a:xfrm>
            <a:custGeom>
              <a:avLst/>
              <a:gdLst/>
              <a:ahLst/>
              <a:cxnLst/>
              <a:rect l="l" t="t" r="r" b="b"/>
              <a:pathLst>
                <a:path w="507" h="282" extrusionOk="0">
                  <a:moveTo>
                    <a:pt x="1" y="1"/>
                  </a:moveTo>
                  <a:lnTo>
                    <a:pt x="1" y="113"/>
                  </a:lnTo>
                  <a:lnTo>
                    <a:pt x="113" y="169"/>
                  </a:lnTo>
                  <a:lnTo>
                    <a:pt x="282" y="282"/>
                  </a:lnTo>
                  <a:lnTo>
                    <a:pt x="394" y="282"/>
                  </a:lnTo>
                  <a:lnTo>
                    <a:pt x="506" y="226"/>
                  </a:lnTo>
                  <a:lnTo>
                    <a:pt x="394" y="169"/>
                  </a:lnTo>
                  <a:lnTo>
                    <a:pt x="338" y="1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69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6" name="Google Shape;22066;p41"/>
            <p:cNvSpPr/>
            <p:nvPr/>
          </p:nvSpPr>
          <p:spPr>
            <a:xfrm>
              <a:off x="802975" y="1396850"/>
              <a:ext cx="5650" cy="4225"/>
            </a:xfrm>
            <a:custGeom>
              <a:avLst/>
              <a:gdLst/>
              <a:ahLst/>
              <a:cxnLst/>
              <a:rect l="l" t="t" r="r" b="b"/>
              <a:pathLst>
                <a:path w="226" h="169" extrusionOk="0">
                  <a:moveTo>
                    <a:pt x="57" y="0"/>
                  </a:moveTo>
                  <a:lnTo>
                    <a:pt x="57" y="56"/>
                  </a:lnTo>
                  <a:lnTo>
                    <a:pt x="1" y="169"/>
                  </a:lnTo>
                  <a:lnTo>
                    <a:pt x="113" y="113"/>
                  </a:lnTo>
                  <a:lnTo>
                    <a:pt x="226" y="113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09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7" name="Google Shape;22067;p41"/>
            <p:cNvSpPr/>
            <p:nvPr/>
          </p:nvSpPr>
          <p:spPr>
            <a:xfrm>
              <a:off x="800175" y="1401050"/>
              <a:ext cx="2825" cy="1450"/>
            </a:xfrm>
            <a:custGeom>
              <a:avLst/>
              <a:gdLst/>
              <a:ahLst/>
              <a:cxnLst/>
              <a:rect l="l" t="t" r="r" b="b"/>
              <a:pathLst>
                <a:path w="113" h="58" extrusionOk="0">
                  <a:moveTo>
                    <a:pt x="0" y="1"/>
                  </a:moveTo>
                  <a:lnTo>
                    <a:pt x="0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09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8" name="Google Shape;22068;p41"/>
            <p:cNvSpPr/>
            <p:nvPr/>
          </p:nvSpPr>
          <p:spPr>
            <a:xfrm>
              <a:off x="745375" y="14193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6" y="1"/>
                  </a:moveTo>
                  <a:lnTo>
                    <a:pt x="0" y="57"/>
                  </a:lnTo>
                  <a:lnTo>
                    <a:pt x="113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494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9" name="Google Shape;22069;p41"/>
            <p:cNvSpPr/>
            <p:nvPr/>
          </p:nvSpPr>
          <p:spPr>
            <a:xfrm>
              <a:off x="777700" y="140387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56" y="0"/>
                  </a:moveTo>
                  <a:lnTo>
                    <a:pt x="0" y="56"/>
                  </a:lnTo>
                  <a:lnTo>
                    <a:pt x="112" y="11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09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0" name="Google Shape;22070;p41"/>
            <p:cNvSpPr/>
            <p:nvPr/>
          </p:nvSpPr>
          <p:spPr>
            <a:xfrm>
              <a:off x="732725" y="14643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98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1" name="Google Shape;22071;p41"/>
            <p:cNvSpPr/>
            <p:nvPr/>
          </p:nvSpPr>
          <p:spPr>
            <a:xfrm>
              <a:off x="753800" y="15233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1" y="1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B95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2" name="Google Shape;22072;p41"/>
            <p:cNvSpPr/>
            <p:nvPr/>
          </p:nvSpPr>
          <p:spPr>
            <a:xfrm>
              <a:off x="759425" y="1523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B95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3" name="Google Shape;22073;p41"/>
            <p:cNvSpPr/>
            <p:nvPr/>
          </p:nvSpPr>
          <p:spPr>
            <a:xfrm>
              <a:off x="786125" y="1568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95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4" name="Google Shape;22074;p41"/>
            <p:cNvSpPr/>
            <p:nvPr/>
          </p:nvSpPr>
          <p:spPr>
            <a:xfrm>
              <a:off x="810000" y="11369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13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5" name="Google Shape;22075;p41"/>
            <p:cNvSpPr/>
            <p:nvPr/>
          </p:nvSpPr>
          <p:spPr>
            <a:xfrm>
              <a:off x="814225" y="115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6" name="Google Shape;22076;p41"/>
            <p:cNvSpPr/>
            <p:nvPr/>
          </p:nvSpPr>
          <p:spPr>
            <a:xfrm>
              <a:off x="776275" y="1083500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" y="113"/>
                  </a:moveTo>
                  <a:lnTo>
                    <a:pt x="1" y="113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" y="113"/>
                  </a:lnTo>
                  <a:lnTo>
                    <a:pt x="1" y="113"/>
                  </a:lnTo>
                  <a:close/>
                </a:path>
              </a:pathLst>
            </a:custGeom>
            <a:solidFill>
              <a:srgbClr val="918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7" name="Google Shape;22077;p41"/>
            <p:cNvSpPr/>
            <p:nvPr/>
          </p:nvSpPr>
          <p:spPr>
            <a:xfrm>
              <a:off x="762225" y="1042750"/>
              <a:ext cx="9875" cy="16875"/>
            </a:xfrm>
            <a:custGeom>
              <a:avLst/>
              <a:gdLst/>
              <a:ahLst/>
              <a:cxnLst/>
              <a:rect l="l" t="t" r="r" b="b"/>
              <a:pathLst>
                <a:path w="395" h="675" extrusionOk="0">
                  <a:moveTo>
                    <a:pt x="169" y="0"/>
                  </a:moveTo>
                  <a:lnTo>
                    <a:pt x="1" y="57"/>
                  </a:lnTo>
                  <a:lnTo>
                    <a:pt x="1" y="169"/>
                  </a:lnTo>
                  <a:lnTo>
                    <a:pt x="57" y="394"/>
                  </a:lnTo>
                  <a:lnTo>
                    <a:pt x="57" y="506"/>
                  </a:lnTo>
                  <a:lnTo>
                    <a:pt x="169" y="675"/>
                  </a:lnTo>
                  <a:lnTo>
                    <a:pt x="282" y="675"/>
                  </a:lnTo>
                  <a:lnTo>
                    <a:pt x="394" y="562"/>
                  </a:lnTo>
                  <a:lnTo>
                    <a:pt x="338" y="394"/>
                  </a:lnTo>
                  <a:lnTo>
                    <a:pt x="282" y="394"/>
                  </a:lnTo>
                  <a:lnTo>
                    <a:pt x="282" y="338"/>
                  </a:lnTo>
                  <a:lnTo>
                    <a:pt x="394" y="169"/>
                  </a:lnTo>
                  <a:lnTo>
                    <a:pt x="394" y="57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8A8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8" name="Google Shape;22078;p41"/>
            <p:cNvSpPr/>
            <p:nvPr/>
          </p:nvSpPr>
          <p:spPr>
            <a:xfrm>
              <a:off x="766450" y="1031500"/>
              <a:ext cx="11275" cy="12675"/>
            </a:xfrm>
            <a:custGeom>
              <a:avLst/>
              <a:gdLst/>
              <a:ahLst/>
              <a:cxnLst/>
              <a:rect l="l" t="t" r="r" b="b"/>
              <a:pathLst>
                <a:path w="451" h="507" extrusionOk="0">
                  <a:moveTo>
                    <a:pt x="281" y="1"/>
                  </a:moveTo>
                  <a:lnTo>
                    <a:pt x="225" y="57"/>
                  </a:lnTo>
                  <a:lnTo>
                    <a:pt x="0" y="57"/>
                  </a:lnTo>
                  <a:lnTo>
                    <a:pt x="0" y="226"/>
                  </a:lnTo>
                  <a:lnTo>
                    <a:pt x="57" y="338"/>
                  </a:lnTo>
                  <a:lnTo>
                    <a:pt x="169" y="338"/>
                  </a:lnTo>
                  <a:lnTo>
                    <a:pt x="169" y="394"/>
                  </a:lnTo>
                  <a:lnTo>
                    <a:pt x="225" y="507"/>
                  </a:lnTo>
                  <a:lnTo>
                    <a:pt x="338" y="507"/>
                  </a:lnTo>
                  <a:lnTo>
                    <a:pt x="338" y="394"/>
                  </a:lnTo>
                  <a:lnTo>
                    <a:pt x="394" y="338"/>
                  </a:lnTo>
                  <a:lnTo>
                    <a:pt x="450" y="226"/>
                  </a:lnTo>
                  <a:lnTo>
                    <a:pt x="450" y="113"/>
                  </a:lnTo>
                  <a:lnTo>
                    <a:pt x="394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8A8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9" name="Google Shape;22079;p41"/>
            <p:cNvSpPr/>
            <p:nvPr/>
          </p:nvSpPr>
          <p:spPr>
            <a:xfrm>
              <a:off x="766450" y="1031500"/>
              <a:ext cx="7050" cy="2850"/>
            </a:xfrm>
            <a:custGeom>
              <a:avLst/>
              <a:gdLst/>
              <a:ahLst/>
              <a:cxnLst/>
              <a:rect l="l" t="t" r="r" b="b"/>
              <a:pathLst>
                <a:path w="282" h="114" extrusionOk="0">
                  <a:moveTo>
                    <a:pt x="57" y="1"/>
                  </a:moveTo>
                  <a:lnTo>
                    <a:pt x="0" y="57"/>
                  </a:lnTo>
                  <a:lnTo>
                    <a:pt x="113" y="113"/>
                  </a:lnTo>
                  <a:lnTo>
                    <a:pt x="225" y="113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847A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0" name="Google Shape;22080;p41"/>
            <p:cNvSpPr/>
            <p:nvPr/>
          </p:nvSpPr>
          <p:spPr>
            <a:xfrm>
              <a:off x="774875" y="1044150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1" y="1"/>
                  </a:moveTo>
                  <a:lnTo>
                    <a:pt x="1" y="113"/>
                  </a:lnTo>
                  <a:lnTo>
                    <a:pt x="113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A8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1" name="Google Shape;22081;p41"/>
            <p:cNvSpPr/>
            <p:nvPr/>
          </p:nvSpPr>
          <p:spPr>
            <a:xfrm>
              <a:off x="774875" y="1031500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1" y="1"/>
                  </a:moveTo>
                  <a:lnTo>
                    <a:pt x="113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47A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2" name="Google Shape;22082;p41"/>
            <p:cNvSpPr/>
            <p:nvPr/>
          </p:nvSpPr>
          <p:spPr>
            <a:xfrm>
              <a:off x="777700" y="1031500"/>
              <a:ext cx="25" cy="2850"/>
            </a:xfrm>
            <a:custGeom>
              <a:avLst/>
              <a:gdLst/>
              <a:ahLst/>
              <a:cxnLst/>
              <a:rect l="l" t="t" r="r" b="b"/>
              <a:pathLst>
                <a:path w="1" h="114" extrusionOk="0">
                  <a:moveTo>
                    <a:pt x="0" y="113"/>
                  </a:moveTo>
                  <a:lnTo>
                    <a:pt x="0" y="11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8C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3" name="Google Shape;22083;p41"/>
            <p:cNvSpPr/>
            <p:nvPr/>
          </p:nvSpPr>
          <p:spPr>
            <a:xfrm>
              <a:off x="783300" y="1061025"/>
              <a:ext cx="11275" cy="7050"/>
            </a:xfrm>
            <a:custGeom>
              <a:avLst/>
              <a:gdLst/>
              <a:ahLst/>
              <a:cxnLst/>
              <a:rect l="l" t="t" r="r" b="b"/>
              <a:pathLst>
                <a:path w="451" h="282" extrusionOk="0">
                  <a:moveTo>
                    <a:pt x="169" y="0"/>
                  </a:moveTo>
                  <a:lnTo>
                    <a:pt x="57" y="56"/>
                  </a:lnTo>
                  <a:lnTo>
                    <a:pt x="1" y="56"/>
                  </a:lnTo>
                  <a:lnTo>
                    <a:pt x="1" y="112"/>
                  </a:lnTo>
                  <a:lnTo>
                    <a:pt x="1" y="225"/>
                  </a:lnTo>
                  <a:lnTo>
                    <a:pt x="113" y="281"/>
                  </a:lnTo>
                  <a:lnTo>
                    <a:pt x="450" y="281"/>
                  </a:lnTo>
                  <a:lnTo>
                    <a:pt x="226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A8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4" name="Google Shape;22084;p41"/>
            <p:cNvSpPr/>
            <p:nvPr/>
          </p:nvSpPr>
          <p:spPr>
            <a:xfrm>
              <a:off x="795950" y="1201525"/>
              <a:ext cx="8450" cy="9875"/>
            </a:xfrm>
            <a:custGeom>
              <a:avLst/>
              <a:gdLst/>
              <a:ahLst/>
              <a:cxnLst/>
              <a:rect l="l" t="t" r="r" b="b"/>
              <a:pathLst>
                <a:path w="338" h="395" extrusionOk="0">
                  <a:moveTo>
                    <a:pt x="226" y="1"/>
                  </a:moveTo>
                  <a:lnTo>
                    <a:pt x="57" y="113"/>
                  </a:lnTo>
                  <a:lnTo>
                    <a:pt x="1" y="225"/>
                  </a:lnTo>
                  <a:lnTo>
                    <a:pt x="57" y="394"/>
                  </a:lnTo>
                  <a:lnTo>
                    <a:pt x="113" y="394"/>
                  </a:lnTo>
                  <a:lnTo>
                    <a:pt x="338" y="169"/>
                  </a:lnTo>
                  <a:lnTo>
                    <a:pt x="338" y="113"/>
                  </a:lnTo>
                  <a:lnTo>
                    <a:pt x="282" y="57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5" name="Google Shape;22085;p41"/>
            <p:cNvSpPr/>
            <p:nvPr/>
          </p:nvSpPr>
          <p:spPr>
            <a:xfrm>
              <a:off x="795950" y="1212775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57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1" y="225"/>
                  </a:lnTo>
                  <a:lnTo>
                    <a:pt x="169" y="16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6" name="Google Shape;22086;p41"/>
            <p:cNvSpPr/>
            <p:nvPr/>
          </p:nvSpPr>
          <p:spPr>
            <a:xfrm>
              <a:off x="801575" y="1194500"/>
              <a:ext cx="2825" cy="7050"/>
            </a:xfrm>
            <a:custGeom>
              <a:avLst/>
              <a:gdLst/>
              <a:ahLst/>
              <a:cxnLst/>
              <a:rect l="l" t="t" r="r" b="b"/>
              <a:pathLst>
                <a:path w="113" h="282" extrusionOk="0">
                  <a:moveTo>
                    <a:pt x="1" y="1"/>
                  </a:moveTo>
                  <a:lnTo>
                    <a:pt x="1" y="282"/>
                  </a:lnTo>
                  <a:lnTo>
                    <a:pt x="57" y="225"/>
                  </a:lnTo>
                  <a:lnTo>
                    <a:pt x="5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7" name="Google Shape;22087;p41"/>
            <p:cNvSpPr/>
            <p:nvPr/>
          </p:nvSpPr>
          <p:spPr>
            <a:xfrm>
              <a:off x="791750" y="1204350"/>
              <a:ext cx="5625" cy="7050"/>
            </a:xfrm>
            <a:custGeom>
              <a:avLst/>
              <a:gdLst/>
              <a:ahLst/>
              <a:cxnLst/>
              <a:rect l="l" t="t" r="r" b="b"/>
              <a:pathLst>
                <a:path w="225" h="282" extrusionOk="0">
                  <a:moveTo>
                    <a:pt x="0" y="0"/>
                  </a:moveTo>
                  <a:lnTo>
                    <a:pt x="0" y="112"/>
                  </a:lnTo>
                  <a:lnTo>
                    <a:pt x="56" y="169"/>
                  </a:lnTo>
                  <a:lnTo>
                    <a:pt x="225" y="28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AE9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8" name="Google Shape;22088;p41"/>
            <p:cNvSpPr/>
            <p:nvPr/>
          </p:nvSpPr>
          <p:spPr>
            <a:xfrm>
              <a:off x="797350" y="1188875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170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" y="169"/>
                  </a:lnTo>
                  <a:lnTo>
                    <a:pt x="170" y="226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9" name="Google Shape;22089;p41"/>
            <p:cNvSpPr/>
            <p:nvPr/>
          </p:nvSpPr>
          <p:spPr>
            <a:xfrm>
              <a:off x="790325" y="1195900"/>
              <a:ext cx="2850" cy="4250"/>
            </a:xfrm>
            <a:custGeom>
              <a:avLst/>
              <a:gdLst/>
              <a:ahLst/>
              <a:cxnLst/>
              <a:rect l="l" t="t" r="r" b="b"/>
              <a:pathLst>
                <a:path w="114" h="170" extrusionOk="0">
                  <a:moveTo>
                    <a:pt x="57" y="1"/>
                  </a:moveTo>
                  <a:lnTo>
                    <a:pt x="1" y="113"/>
                  </a:lnTo>
                  <a:lnTo>
                    <a:pt x="57" y="169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0" name="Google Shape;22090;p41"/>
            <p:cNvSpPr/>
            <p:nvPr/>
          </p:nvSpPr>
          <p:spPr>
            <a:xfrm>
              <a:off x="794550" y="1188875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113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113" y="169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E9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1" name="Google Shape;22091;p41"/>
            <p:cNvSpPr/>
            <p:nvPr/>
          </p:nvSpPr>
          <p:spPr>
            <a:xfrm>
              <a:off x="783300" y="1205750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1" y="0"/>
                  </a:moveTo>
                  <a:lnTo>
                    <a:pt x="1" y="113"/>
                  </a:lnTo>
                  <a:lnTo>
                    <a:pt x="57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2" name="Google Shape;22092;p41"/>
            <p:cNvSpPr/>
            <p:nvPr/>
          </p:nvSpPr>
          <p:spPr>
            <a:xfrm>
              <a:off x="788925" y="1209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E9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3" name="Google Shape;22093;p41"/>
            <p:cNvSpPr/>
            <p:nvPr/>
          </p:nvSpPr>
          <p:spPr>
            <a:xfrm>
              <a:off x="790325" y="1204350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57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E9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4" name="Google Shape;22094;p41"/>
            <p:cNvSpPr/>
            <p:nvPr/>
          </p:nvSpPr>
          <p:spPr>
            <a:xfrm>
              <a:off x="795950" y="12127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E9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5" name="Google Shape;22095;p41"/>
            <p:cNvSpPr/>
            <p:nvPr/>
          </p:nvSpPr>
          <p:spPr>
            <a:xfrm>
              <a:off x="791750" y="1288650"/>
              <a:ext cx="7050" cy="7050"/>
            </a:xfrm>
            <a:custGeom>
              <a:avLst/>
              <a:gdLst/>
              <a:ahLst/>
              <a:cxnLst/>
              <a:rect l="l" t="t" r="r" b="b"/>
              <a:pathLst>
                <a:path w="282" h="282" extrusionOk="0">
                  <a:moveTo>
                    <a:pt x="0" y="0"/>
                  </a:moveTo>
                  <a:lnTo>
                    <a:pt x="0" y="169"/>
                  </a:lnTo>
                  <a:lnTo>
                    <a:pt x="112" y="281"/>
                  </a:lnTo>
                  <a:lnTo>
                    <a:pt x="281" y="28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6" name="Google Shape;22096;p41"/>
            <p:cNvSpPr/>
            <p:nvPr/>
          </p:nvSpPr>
          <p:spPr>
            <a:xfrm>
              <a:off x="805800" y="12858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7" name="Google Shape;22097;p41"/>
            <p:cNvSpPr/>
            <p:nvPr/>
          </p:nvSpPr>
          <p:spPr>
            <a:xfrm>
              <a:off x="772075" y="1238050"/>
              <a:ext cx="9850" cy="7075"/>
            </a:xfrm>
            <a:custGeom>
              <a:avLst/>
              <a:gdLst/>
              <a:ahLst/>
              <a:cxnLst/>
              <a:rect l="l" t="t" r="r" b="b"/>
              <a:pathLst>
                <a:path w="394" h="283" extrusionOk="0">
                  <a:moveTo>
                    <a:pt x="394" y="1"/>
                  </a:moveTo>
                  <a:lnTo>
                    <a:pt x="225" y="57"/>
                  </a:lnTo>
                  <a:lnTo>
                    <a:pt x="113" y="57"/>
                  </a:lnTo>
                  <a:lnTo>
                    <a:pt x="0" y="170"/>
                  </a:lnTo>
                  <a:lnTo>
                    <a:pt x="113" y="226"/>
                  </a:lnTo>
                  <a:lnTo>
                    <a:pt x="169" y="282"/>
                  </a:lnTo>
                  <a:lnTo>
                    <a:pt x="225" y="226"/>
                  </a:lnTo>
                  <a:lnTo>
                    <a:pt x="337" y="226"/>
                  </a:lnTo>
                  <a:lnTo>
                    <a:pt x="394" y="170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887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8" name="Google Shape;22098;p41"/>
            <p:cNvSpPr/>
            <p:nvPr/>
          </p:nvSpPr>
          <p:spPr>
            <a:xfrm>
              <a:off x="769250" y="12451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A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9" name="Google Shape;22099;p41"/>
            <p:cNvSpPr/>
            <p:nvPr/>
          </p:nvSpPr>
          <p:spPr>
            <a:xfrm>
              <a:off x="770650" y="1249300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113" y="113"/>
                  </a:moveTo>
                  <a:lnTo>
                    <a:pt x="113" y="113"/>
                  </a:lnTo>
                  <a:lnTo>
                    <a:pt x="1" y="1"/>
                  </a:lnTo>
                  <a:lnTo>
                    <a:pt x="1" y="1"/>
                  </a:lnTo>
                  <a:lnTo>
                    <a:pt x="113" y="113"/>
                  </a:lnTo>
                  <a:lnTo>
                    <a:pt x="113" y="113"/>
                  </a:lnTo>
                  <a:close/>
                </a:path>
              </a:pathLst>
            </a:custGeom>
            <a:solidFill>
              <a:srgbClr val="AF9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0" name="Google Shape;22100;p41"/>
            <p:cNvSpPr/>
            <p:nvPr/>
          </p:nvSpPr>
          <p:spPr>
            <a:xfrm>
              <a:off x="773475" y="129567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57" y="0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7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1" name="Google Shape;22101;p41"/>
            <p:cNvSpPr/>
            <p:nvPr/>
          </p:nvSpPr>
          <p:spPr>
            <a:xfrm>
              <a:off x="793150" y="12999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56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2" name="Google Shape;22102;p41"/>
            <p:cNvSpPr/>
            <p:nvPr/>
          </p:nvSpPr>
          <p:spPr>
            <a:xfrm>
              <a:off x="787525" y="129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3" name="Google Shape;22103;p41"/>
            <p:cNvSpPr/>
            <p:nvPr/>
          </p:nvSpPr>
          <p:spPr>
            <a:xfrm>
              <a:off x="738350" y="1032900"/>
              <a:ext cx="33750" cy="45000"/>
            </a:xfrm>
            <a:custGeom>
              <a:avLst/>
              <a:gdLst/>
              <a:ahLst/>
              <a:cxnLst/>
              <a:rect l="l" t="t" r="r" b="b"/>
              <a:pathLst>
                <a:path w="1350" h="1800" extrusionOk="0">
                  <a:moveTo>
                    <a:pt x="1124" y="1"/>
                  </a:moveTo>
                  <a:lnTo>
                    <a:pt x="1068" y="57"/>
                  </a:lnTo>
                  <a:lnTo>
                    <a:pt x="1012" y="57"/>
                  </a:lnTo>
                  <a:lnTo>
                    <a:pt x="900" y="170"/>
                  </a:lnTo>
                  <a:lnTo>
                    <a:pt x="787" y="226"/>
                  </a:lnTo>
                  <a:lnTo>
                    <a:pt x="787" y="338"/>
                  </a:lnTo>
                  <a:lnTo>
                    <a:pt x="787" y="451"/>
                  </a:lnTo>
                  <a:lnTo>
                    <a:pt x="731" y="507"/>
                  </a:lnTo>
                  <a:lnTo>
                    <a:pt x="675" y="563"/>
                  </a:lnTo>
                  <a:lnTo>
                    <a:pt x="562" y="563"/>
                  </a:lnTo>
                  <a:lnTo>
                    <a:pt x="337" y="507"/>
                  </a:lnTo>
                  <a:lnTo>
                    <a:pt x="169" y="451"/>
                  </a:lnTo>
                  <a:lnTo>
                    <a:pt x="56" y="507"/>
                  </a:lnTo>
                  <a:lnTo>
                    <a:pt x="0" y="619"/>
                  </a:lnTo>
                  <a:lnTo>
                    <a:pt x="56" y="732"/>
                  </a:lnTo>
                  <a:lnTo>
                    <a:pt x="169" y="788"/>
                  </a:lnTo>
                  <a:lnTo>
                    <a:pt x="281" y="844"/>
                  </a:lnTo>
                  <a:lnTo>
                    <a:pt x="394" y="956"/>
                  </a:lnTo>
                  <a:lnTo>
                    <a:pt x="450" y="844"/>
                  </a:lnTo>
                  <a:lnTo>
                    <a:pt x="506" y="788"/>
                  </a:lnTo>
                  <a:lnTo>
                    <a:pt x="619" y="788"/>
                  </a:lnTo>
                  <a:lnTo>
                    <a:pt x="675" y="844"/>
                  </a:lnTo>
                  <a:lnTo>
                    <a:pt x="731" y="900"/>
                  </a:lnTo>
                  <a:lnTo>
                    <a:pt x="843" y="900"/>
                  </a:lnTo>
                  <a:lnTo>
                    <a:pt x="900" y="956"/>
                  </a:lnTo>
                  <a:lnTo>
                    <a:pt x="843" y="1013"/>
                  </a:lnTo>
                  <a:lnTo>
                    <a:pt x="675" y="1013"/>
                  </a:lnTo>
                  <a:lnTo>
                    <a:pt x="562" y="1069"/>
                  </a:lnTo>
                  <a:lnTo>
                    <a:pt x="450" y="1069"/>
                  </a:lnTo>
                  <a:lnTo>
                    <a:pt x="337" y="1125"/>
                  </a:lnTo>
                  <a:lnTo>
                    <a:pt x="281" y="1125"/>
                  </a:lnTo>
                  <a:lnTo>
                    <a:pt x="281" y="1181"/>
                  </a:lnTo>
                  <a:lnTo>
                    <a:pt x="281" y="1237"/>
                  </a:lnTo>
                  <a:lnTo>
                    <a:pt x="281" y="1294"/>
                  </a:lnTo>
                  <a:lnTo>
                    <a:pt x="281" y="1350"/>
                  </a:lnTo>
                  <a:lnTo>
                    <a:pt x="394" y="1350"/>
                  </a:lnTo>
                  <a:lnTo>
                    <a:pt x="450" y="1406"/>
                  </a:lnTo>
                  <a:lnTo>
                    <a:pt x="506" y="1350"/>
                  </a:lnTo>
                  <a:lnTo>
                    <a:pt x="562" y="1406"/>
                  </a:lnTo>
                  <a:lnTo>
                    <a:pt x="675" y="1462"/>
                  </a:lnTo>
                  <a:lnTo>
                    <a:pt x="787" y="1462"/>
                  </a:lnTo>
                  <a:lnTo>
                    <a:pt x="787" y="1519"/>
                  </a:lnTo>
                  <a:lnTo>
                    <a:pt x="675" y="1575"/>
                  </a:lnTo>
                  <a:lnTo>
                    <a:pt x="619" y="1687"/>
                  </a:lnTo>
                  <a:lnTo>
                    <a:pt x="675" y="1743"/>
                  </a:lnTo>
                  <a:lnTo>
                    <a:pt x="787" y="1800"/>
                  </a:lnTo>
                  <a:lnTo>
                    <a:pt x="843" y="1743"/>
                  </a:lnTo>
                  <a:lnTo>
                    <a:pt x="956" y="1687"/>
                  </a:lnTo>
                  <a:lnTo>
                    <a:pt x="1012" y="1631"/>
                  </a:lnTo>
                  <a:lnTo>
                    <a:pt x="1012" y="1519"/>
                  </a:lnTo>
                  <a:lnTo>
                    <a:pt x="956" y="1519"/>
                  </a:lnTo>
                  <a:lnTo>
                    <a:pt x="1012" y="1462"/>
                  </a:lnTo>
                  <a:lnTo>
                    <a:pt x="1068" y="1462"/>
                  </a:lnTo>
                  <a:lnTo>
                    <a:pt x="1181" y="1406"/>
                  </a:lnTo>
                  <a:lnTo>
                    <a:pt x="1237" y="1294"/>
                  </a:lnTo>
                  <a:lnTo>
                    <a:pt x="1181" y="1237"/>
                  </a:lnTo>
                  <a:lnTo>
                    <a:pt x="1068" y="1237"/>
                  </a:lnTo>
                  <a:lnTo>
                    <a:pt x="1068" y="1181"/>
                  </a:lnTo>
                  <a:lnTo>
                    <a:pt x="1124" y="1125"/>
                  </a:lnTo>
                  <a:lnTo>
                    <a:pt x="1124" y="1069"/>
                  </a:lnTo>
                  <a:lnTo>
                    <a:pt x="1124" y="844"/>
                  </a:lnTo>
                  <a:lnTo>
                    <a:pt x="1068" y="732"/>
                  </a:lnTo>
                  <a:lnTo>
                    <a:pt x="1012" y="619"/>
                  </a:lnTo>
                  <a:lnTo>
                    <a:pt x="1012" y="563"/>
                  </a:lnTo>
                  <a:lnTo>
                    <a:pt x="1068" y="507"/>
                  </a:lnTo>
                  <a:lnTo>
                    <a:pt x="1124" y="451"/>
                  </a:lnTo>
                  <a:lnTo>
                    <a:pt x="1349" y="451"/>
                  </a:lnTo>
                  <a:lnTo>
                    <a:pt x="1293" y="282"/>
                  </a:lnTo>
                  <a:lnTo>
                    <a:pt x="1181" y="170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847A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4" name="Google Shape;22104;p41"/>
            <p:cNvSpPr/>
            <p:nvPr/>
          </p:nvSpPr>
          <p:spPr>
            <a:xfrm>
              <a:off x="711650" y="1052575"/>
              <a:ext cx="11250" cy="12675"/>
            </a:xfrm>
            <a:custGeom>
              <a:avLst/>
              <a:gdLst/>
              <a:ahLst/>
              <a:cxnLst/>
              <a:rect l="l" t="t" r="r" b="b"/>
              <a:pathLst>
                <a:path w="450" h="507" extrusionOk="0">
                  <a:moveTo>
                    <a:pt x="169" y="1"/>
                  </a:moveTo>
                  <a:lnTo>
                    <a:pt x="225" y="169"/>
                  </a:lnTo>
                  <a:lnTo>
                    <a:pt x="225" y="282"/>
                  </a:lnTo>
                  <a:lnTo>
                    <a:pt x="113" y="338"/>
                  </a:lnTo>
                  <a:lnTo>
                    <a:pt x="0" y="394"/>
                  </a:lnTo>
                  <a:lnTo>
                    <a:pt x="169" y="507"/>
                  </a:lnTo>
                  <a:lnTo>
                    <a:pt x="338" y="394"/>
                  </a:lnTo>
                  <a:lnTo>
                    <a:pt x="394" y="338"/>
                  </a:lnTo>
                  <a:lnTo>
                    <a:pt x="450" y="226"/>
                  </a:lnTo>
                  <a:lnTo>
                    <a:pt x="450" y="113"/>
                  </a:lnTo>
                  <a:lnTo>
                    <a:pt x="281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17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5" name="Google Shape;22105;p41"/>
            <p:cNvSpPr/>
            <p:nvPr/>
          </p:nvSpPr>
          <p:spPr>
            <a:xfrm>
              <a:off x="751000" y="1006225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0" y="0"/>
                  </a:moveTo>
                  <a:lnTo>
                    <a:pt x="0" y="112"/>
                  </a:lnTo>
                  <a:lnTo>
                    <a:pt x="113" y="169"/>
                  </a:lnTo>
                  <a:lnTo>
                    <a:pt x="225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6" name="Google Shape;22106;p41"/>
            <p:cNvSpPr/>
            <p:nvPr/>
          </p:nvSpPr>
          <p:spPr>
            <a:xfrm>
              <a:off x="746775" y="1066625"/>
              <a:ext cx="8450" cy="2850"/>
            </a:xfrm>
            <a:custGeom>
              <a:avLst/>
              <a:gdLst/>
              <a:ahLst/>
              <a:cxnLst/>
              <a:rect l="l" t="t" r="r" b="b"/>
              <a:pathLst>
                <a:path w="338" h="114" extrusionOk="0">
                  <a:moveTo>
                    <a:pt x="57" y="1"/>
                  </a:moveTo>
                  <a:lnTo>
                    <a:pt x="0" y="57"/>
                  </a:lnTo>
                  <a:lnTo>
                    <a:pt x="113" y="113"/>
                  </a:lnTo>
                  <a:lnTo>
                    <a:pt x="338" y="1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8A8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7" name="Google Shape;22107;p41"/>
            <p:cNvSpPr/>
            <p:nvPr/>
          </p:nvSpPr>
          <p:spPr>
            <a:xfrm>
              <a:off x="732725" y="1077875"/>
              <a:ext cx="4250" cy="2825"/>
            </a:xfrm>
            <a:custGeom>
              <a:avLst/>
              <a:gdLst/>
              <a:ahLst/>
              <a:cxnLst/>
              <a:rect l="l" t="t" r="r" b="b"/>
              <a:pathLst>
                <a:path w="170" h="113" extrusionOk="0">
                  <a:moveTo>
                    <a:pt x="113" y="1"/>
                  </a:moveTo>
                  <a:lnTo>
                    <a:pt x="0" y="57"/>
                  </a:lnTo>
                  <a:lnTo>
                    <a:pt x="57" y="113"/>
                  </a:lnTo>
                  <a:lnTo>
                    <a:pt x="169" y="113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17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8" name="Google Shape;22108;p41"/>
            <p:cNvSpPr/>
            <p:nvPr/>
          </p:nvSpPr>
          <p:spPr>
            <a:xfrm>
              <a:off x="743975" y="10638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6" y="0"/>
                  </a:moveTo>
                  <a:lnTo>
                    <a:pt x="0" y="113"/>
                  </a:lnTo>
                  <a:lnTo>
                    <a:pt x="56" y="11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17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9" name="Google Shape;22109;p41"/>
            <p:cNvSpPr/>
            <p:nvPr/>
          </p:nvSpPr>
          <p:spPr>
            <a:xfrm>
              <a:off x="741150" y="1070850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13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17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0" name="Google Shape;22110;p41"/>
            <p:cNvSpPr/>
            <p:nvPr/>
          </p:nvSpPr>
          <p:spPr>
            <a:xfrm>
              <a:off x="756600" y="1004800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1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1" name="Google Shape;22111;p41"/>
            <p:cNvSpPr/>
            <p:nvPr/>
          </p:nvSpPr>
          <p:spPr>
            <a:xfrm>
              <a:off x="814225" y="1021675"/>
              <a:ext cx="4225" cy="2825"/>
            </a:xfrm>
            <a:custGeom>
              <a:avLst/>
              <a:gdLst/>
              <a:ahLst/>
              <a:cxnLst/>
              <a:rect l="l" t="t" r="r" b="b"/>
              <a:pathLst>
                <a:path w="169" h="113" extrusionOk="0">
                  <a:moveTo>
                    <a:pt x="57" y="0"/>
                  </a:moveTo>
                  <a:lnTo>
                    <a:pt x="0" y="57"/>
                  </a:lnTo>
                  <a:lnTo>
                    <a:pt x="57" y="113"/>
                  </a:lnTo>
                  <a:lnTo>
                    <a:pt x="113" y="113"/>
                  </a:lnTo>
                  <a:lnTo>
                    <a:pt x="169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A8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2" name="Google Shape;22112;p41"/>
            <p:cNvSpPr/>
            <p:nvPr/>
          </p:nvSpPr>
          <p:spPr>
            <a:xfrm>
              <a:off x="793150" y="1392625"/>
              <a:ext cx="8450" cy="9875"/>
            </a:xfrm>
            <a:custGeom>
              <a:avLst/>
              <a:gdLst/>
              <a:ahLst/>
              <a:cxnLst/>
              <a:rect l="l" t="t" r="r" b="b"/>
              <a:pathLst>
                <a:path w="338" h="395" extrusionOk="0">
                  <a:moveTo>
                    <a:pt x="338" y="1"/>
                  </a:moveTo>
                  <a:lnTo>
                    <a:pt x="169" y="169"/>
                  </a:lnTo>
                  <a:lnTo>
                    <a:pt x="0" y="282"/>
                  </a:lnTo>
                  <a:lnTo>
                    <a:pt x="281" y="394"/>
                  </a:lnTo>
                  <a:lnTo>
                    <a:pt x="281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E9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3" name="Google Shape;22113;p41"/>
            <p:cNvSpPr/>
            <p:nvPr/>
          </p:nvSpPr>
          <p:spPr>
            <a:xfrm>
              <a:off x="819850" y="1361725"/>
              <a:ext cx="4225" cy="4225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0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56" y="169"/>
                  </a:lnTo>
                  <a:lnTo>
                    <a:pt x="113" y="169"/>
                  </a:lnTo>
                  <a:lnTo>
                    <a:pt x="169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39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4" name="Google Shape;22114;p41"/>
            <p:cNvSpPr/>
            <p:nvPr/>
          </p:nvSpPr>
          <p:spPr>
            <a:xfrm>
              <a:off x="802975" y="139262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1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09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5" name="Google Shape;22115;p41"/>
            <p:cNvSpPr/>
            <p:nvPr/>
          </p:nvSpPr>
          <p:spPr>
            <a:xfrm>
              <a:off x="760825" y="12746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6" name="Google Shape;22116;p41"/>
            <p:cNvSpPr/>
            <p:nvPr/>
          </p:nvSpPr>
          <p:spPr>
            <a:xfrm>
              <a:off x="772075" y="131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84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7" name="Google Shape;22117;p41"/>
            <p:cNvSpPr/>
            <p:nvPr/>
          </p:nvSpPr>
          <p:spPr>
            <a:xfrm>
              <a:off x="805800" y="137435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A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8" name="Google Shape;22118;p41"/>
            <p:cNvSpPr/>
            <p:nvPr/>
          </p:nvSpPr>
          <p:spPr>
            <a:xfrm>
              <a:off x="807200" y="13771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A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9" name="Google Shape;22119;p41"/>
            <p:cNvSpPr/>
            <p:nvPr/>
          </p:nvSpPr>
          <p:spPr>
            <a:xfrm>
              <a:off x="776275" y="140387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57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E9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0" name="Google Shape;22120;p41"/>
            <p:cNvSpPr/>
            <p:nvPr/>
          </p:nvSpPr>
          <p:spPr>
            <a:xfrm>
              <a:off x="795950" y="1367325"/>
              <a:ext cx="2850" cy="1450"/>
            </a:xfrm>
            <a:custGeom>
              <a:avLst/>
              <a:gdLst/>
              <a:ahLst/>
              <a:cxnLst/>
              <a:rect l="l" t="t" r="r" b="b"/>
              <a:pathLst>
                <a:path w="114" h="58" extrusionOk="0">
                  <a:moveTo>
                    <a:pt x="57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09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1" name="Google Shape;22121;p41"/>
            <p:cNvSpPr/>
            <p:nvPr/>
          </p:nvSpPr>
          <p:spPr>
            <a:xfrm>
              <a:off x="798775" y="1166400"/>
              <a:ext cx="7050" cy="2825"/>
            </a:xfrm>
            <a:custGeom>
              <a:avLst/>
              <a:gdLst/>
              <a:ahLst/>
              <a:cxnLst/>
              <a:rect l="l" t="t" r="r" b="b"/>
              <a:pathLst>
                <a:path w="282" h="113" extrusionOk="0">
                  <a:moveTo>
                    <a:pt x="0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69" y="113"/>
                  </a:lnTo>
                  <a:lnTo>
                    <a:pt x="281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E9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2" name="Google Shape;22122;p41"/>
            <p:cNvSpPr/>
            <p:nvPr/>
          </p:nvSpPr>
          <p:spPr>
            <a:xfrm>
              <a:off x="800175" y="116077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1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E9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3" name="Google Shape;22123;p41"/>
            <p:cNvSpPr/>
            <p:nvPr/>
          </p:nvSpPr>
          <p:spPr>
            <a:xfrm>
              <a:off x="797350" y="1128450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57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F8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4" name="Google Shape;22124;p41"/>
            <p:cNvSpPr/>
            <p:nvPr/>
          </p:nvSpPr>
          <p:spPr>
            <a:xfrm>
              <a:off x="777700" y="1100350"/>
              <a:ext cx="2825" cy="1450"/>
            </a:xfrm>
            <a:custGeom>
              <a:avLst/>
              <a:gdLst/>
              <a:ahLst/>
              <a:cxnLst/>
              <a:rect l="l" t="t" r="r" b="b"/>
              <a:pathLst>
                <a:path w="113" h="58" extrusionOk="0">
                  <a:moveTo>
                    <a:pt x="0" y="57"/>
                  </a:moveTo>
                  <a:lnTo>
                    <a:pt x="0" y="57"/>
                  </a:lnTo>
                  <a:lnTo>
                    <a:pt x="112" y="1"/>
                  </a:lnTo>
                  <a:lnTo>
                    <a:pt x="112" y="1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9F8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5" name="Google Shape;22125;p41"/>
            <p:cNvSpPr/>
            <p:nvPr/>
          </p:nvSpPr>
          <p:spPr>
            <a:xfrm>
              <a:off x="800175" y="113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F8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6" name="Google Shape;22126;p41"/>
            <p:cNvSpPr/>
            <p:nvPr/>
          </p:nvSpPr>
          <p:spPr>
            <a:xfrm>
              <a:off x="735525" y="114392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57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39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7" name="Google Shape;22127;p41"/>
            <p:cNvSpPr/>
            <p:nvPr/>
          </p:nvSpPr>
          <p:spPr>
            <a:xfrm>
              <a:off x="746775" y="1073650"/>
              <a:ext cx="18300" cy="21125"/>
            </a:xfrm>
            <a:custGeom>
              <a:avLst/>
              <a:gdLst/>
              <a:ahLst/>
              <a:cxnLst/>
              <a:rect l="l" t="t" r="r" b="b"/>
              <a:pathLst>
                <a:path w="732" h="845" extrusionOk="0">
                  <a:moveTo>
                    <a:pt x="675" y="1"/>
                  </a:moveTo>
                  <a:lnTo>
                    <a:pt x="338" y="113"/>
                  </a:lnTo>
                  <a:lnTo>
                    <a:pt x="282" y="282"/>
                  </a:lnTo>
                  <a:lnTo>
                    <a:pt x="282" y="394"/>
                  </a:lnTo>
                  <a:lnTo>
                    <a:pt x="282" y="507"/>
                  </a:lnTo>
                  <a:lnTo>
                    <a:pt x="0" y="507"/>
                  </a:lnTo>
                  <a:lnTo>
                    <a:pt x="113" y="732"/>
                  </a:lnTo>
                  <a:lnTo>
                    <a:pt x="169" y="788"/>
                  </a:lnTo>
                  <a:lnTo>
                    <a:pt x="225" y="844"/>
                  </a:lnTo>
                  <a:lnTo>
                    <a:pt x="619" y="844"/>
                  </a:lnTo>
                  <a:lnTo>
                    <a:pt x="731" y="788"/>
                  </a:lnTo>
                  <a:lnTo>
                    <a:pt x="731" y="732"/>
                  </a:lnTo>
                  <a:lnTo>
                    <a:pt x="731" y="619"/>
                  </a:lnTo>
                  <a:lnTo>
                    <a:pt x="731" y="507"/>
                  </a:lnTo>
                  <a:lnTo>
                    <a:pt x="731" y="338"/>
                  </a:lnTo>
                  <a:lnTo>
                    <a:pt x="675" y="170"/>
                  </a:lnTo>
                  <a:lnTo>
                    <a:pt x="731" y="57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8A8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8" name="Google Shape;22128;p41"/>
            <p:cNvSpPr/>
            <p:nvPr/>
          </p:nvSpPr>
          <p:spPr>
            <a:xfrm>
              <a:off x="765050" y="1065225"/>
              <a:ext cx="7050" cy="4250"/>
            </a:xfrm>
            <a:custGeom>
              <a:avLst/>
              <a:gdLst/>
              <a:ahLst/>
              <a:cxnLst/>
              <a:rect l="l" t="t" r="r" b="b"/>
              <a:pathLst>
                <a:path w="282" h="170" extrusionOk="0">
                  <a:moveTo>
                    <a:pt x="169" y="1"/>
                  </a:moveTo>
                  <a:lnTo>
                    <a:pt x="56" y="57"/>
                  </a:lnTo>
                  <a:lnTo>
                    <a:pt x="0" y="169"/>
                  </a:lnTo>
                  <a:lnTo>
                    <a:pt x="169" y="16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8A8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9" name="Google Shape;22129;p41"/>
            <p:cNvSpPr/>
            <p:nvPr/>
          </p:nvSpPr>
          <p:spPr>
            <a:xfrm>
              <a:off x="755200" y="1066625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113" y="1"/>
                  </a:moveTo>
                  <a:lnTo>
                    <a:pt x="113" y="113"/>
                  </a:lnTo>
                  <a:lnTo>
                    <a:pt x="1" y="226"/>
                  </a:lnTo>
                  <a:lnTo>
                    <a:pt x="169" y="170"/>
                  </a:lnTo>
                  <a:lnTo>
                    <a:pt x="169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8A8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0" name="Google Shape;22130;p41"/>
            <p:cNvSpPr/>
            <p:nvPr/>
          </p:nvSpPr>
          <p:spPr>
            <a:xfrm>
              <a:off x="728500" y="108912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57" y="56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7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1" name="Google Shape;22131;p41"/>
            <p:cNvSpPr/>
            <p:nvPr/>
          </p:nvSpPr>
          <p:spPr>
            <a:xfrm>
              <a:off x="752400" y="1072250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113" y="1"/>
                  </a:moveTo>
                  <a:lnTo>
                    <a:pt x="0" y="57"/>
                  </a:lnTo>
                  <a:lnTo>
                    <a:pt x="57" y="169"/>
                  </a:lnTo>
                  <a:lnTo>
                    <a:pt x="113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A8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2" name="Google Shape;22132;p41"/>
            <p:cNvSpPr/>
            <p:nvPr/>
          </p:nvSpPr>
          <p:spPr>
            <a:xfrm>
              <a:off x="762225" y="106805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1" y="0"/>
                  </a:moveTo>
                  <a:lnTo>
                    <a:pt x="1" y="56"/>
                  </a:lnTo>
                  <a:lnTo>
                    <a:pt x="57" y="113"/>
                  </a:lnTo>
                  <a:lnTo>
                    <a:pt x="57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8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3" name="Google Shape;22133;p41"/>
            <p:cNvSpPr/>
            <p:nvPr/>
          </p:nvSpPr>
          <p:spPr>
            <a:xfrm>
              <a:off x="765050" y="10610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6" y="0"/>
                  </a:moveTo>
                  <a:lnTo>
                    <a:pt x="0" y="56"/>
                  </a:lnTo>
                  <a:lnTo>
                    <a:pt x="0" y="11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8A8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4" name="Google Shape;22134;p41"/>
            <p:cNvSpPr/>
            <p:nvPr/>
          </p:nvSpPr>
          <p:spPr>
            <a:xfrm>
              <a:off x="772075" y="106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5" name="Google Shape;22135;p41"/>
            <p:cNvSpPr/>
            <p:nvPr/>
          </p:nvSpPr>
          <p:spPr>
            <a:xfrm>
              <a:off x="752400" y="1226825"/>
              <a:ext cx="9850" cy="7050"/>
            </a:xfrm>
            <a:custGeom>
              <a:avLst/>
              <a:gdLst/>
              <a:ahLst/>
              <a:cxnLst/>
              <a:rect l="l" t="t" r="r" b="b"/>
              <a:pathLst>
                <a:path w="394" h="282" extrusionOk="0">
                  <a:moveTo>
                    <a:pt x="169" y="0"/>
                  </a:moveTo>
                  <a:lnTo>
                    <a:pt x="0" y="169"/>
                  </a:lnTo>
                  <a:lnTo>
                    <a:pt x="113" y="225"/>
                  </a:lnTo>
                  <a:lnTo>
                    <a:pt x="225" y="281"/>
                  </a:lnTo>
                  <a:lnTo>
                    <a:pt x="281" y="225"/>
                  </a:lnTo>
                  <a:lnTo>
                    <a:pt x="394" y="113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6" name="Google Shape;22136;p41"/>
            <p:cNvSpPr/>
            <p:nvPr/>
          </p:nvSpPr>
          <p:spPr>
            <a:xfrm>
              <a:off x="765050" y="12127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113"/>
                  </a:lnTo>
                  <a:lnTo>
                    <a:pt x="56" y="113"/>
                  </a:lnTo>
                  <a:lnTo>
                    <a:pt x="56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7" name="Google Shape;22137;p41"/>
            <p:cNvSpPr/>
            <p:nvPr/>
          </p:nvSpPr>
          <p:spPr>
            <a:xfrm>
              <a:off x="746775" y="1226825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0" y="0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09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8" name="Google Shape;22138;p41"/>
            <p:cNvSpPr/>
            <p:nvPr/>
          </p:nvSpPr>
          <p:spPr>
            <a:xfrm>
              <a:off x="769250" y="12198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9" name="Google Shape;22139;p41"/>
            <p:cNvSpPr/>
            <p:nvPr/>
          </p:nvSpPr>
          <p:spPr>
            <a:xfrm>
              <a:off x="772075" y="1195900"/>
              <a:ext cx="11250" cy="8475"/>
            </a:xfrm>
            <a:custGeom>
              <a:avLst/>
              <a:gdLst/>
              <a:ahLst/>
              <a:cxnLst/>
              <a:rect l="l" t="t" r="r" b="b"/>
              <a:pathLst>
                <a:path w="450" h="339" extrusionOk="0">
                  <a:moveTo>
                    <a:pt x="113" y="1"/>
                  </a:moveTo>
                  <a:lnTo>
                    <a:pt x="56" y="57"/>
                  </a:lnTo>
                  <a:lnTo>
                    <a:pt x="0" y="169"/>
                  </a:lnTo>
                  <a:lnTo>
                    <a:pt x="113" y="226"/>
                  </a:lnTo>
                  <a:lnTo>
                    <a:pt x="225" y="338"/>
                  </a:lnTo>
                  <a:lnTo>
                    <a:pt x="394" y="169"/>
                  </a:lnTo>
                  <a:lnTo>
                    <a:pt x="450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A39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0" name="Google Shape;22140;p41"/>
            <p:cNvSpPr/>
            <p:nvPr/>
          </p:nvSpPr>
          <p:spPr>
            <a:xfrm>
              <a:off x="787525" y="115095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57" y="56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1" name="Google Shape;22141;p41"/>
            <p:cNvSpPr/>
            <p:nvPr/>
          </p:nvSpPr>
          <p:spPr>
            <a:xfrm>
              <a:off x="779100" y="11509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56"/>
                  </a:move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2" name="Google Shape;22142;p41"/>
            <p:cNvSpPr/>
            <p:nvPr/>
          </p:nvSpPr>
          <p:spPr>
            <a:xfrm>
              <a:off x="783300" y="1155150"/>
              <a:ext cx="1450" cy="1450"/>
            </a:xfrm>
            <a:custGeom>
              <a:avLst/>
              <a:gdLst/>
              <a:ahLst/>
              <a:cxnLst/>
              <a:rect l="l" t="t" r="r" b="b"/>
              <a:pathLst>
                <a:path w="58" h="58" extrusionOk="0">
                  <a:moveTo>
                    <a:pt x="1" y="57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3" name="Google Shape;22143;p41"/>
            <p:cNvSpPr/>
            <p:nvPr/>
          </p:nvSpPr>
          <p:spPr>
            <a:xfrm>
              <a:off x="788925" y="1162175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1" y="1"/>
                  </a:moveTo>
                  <a:lnTo>
                    <a:pt x="1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4" name="Google Shape;22144;p41"/>
            <p:cNvSpPr/>
            <p:nvPr/>
          </p:nvSpPr>
          <p:spPr>
            <a:xfrm>
              <a:off x="766450" y="14038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57" y="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69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5" name="Google Shape;22145;p41"/>
            <p:cNvSpPr/>
            <p:nvPr/>
          </p:nvSpPr>
          <p:spPr>
            <a:xfrm>
              <a:off x="770650" y="1038525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1"/>
                  </a:move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47A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6" name="Google Shape;22146;p41"/>
            <p:cNvSpPr/>
            <p:nvPr/>
          </p:nvSpPr>
          <p:spPr>
            <a:xfrm>
              <a:off x="748175" y="10638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C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7" name="Google Shape;22147;p41"/>
            <p:cNvSpPr/>
            <p:nvPr/>
          </p:nvSpPr>
          <p:spPr>
            <a:xfrm>
              <a:off x="749575" y="1065225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C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2148" name="Google Shape;22148;p4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0377675">
            <a:off x="7534184" y="-442985"/>
            <a:ext cx="1258106" cy="217111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title"/>
          </p:nvPr>
        </p:nvSpPr>
        <p:spPr>
          <a:xfrm>
            <a:off x="1677000" y="2193875"/>
            <a:ext cx="5790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000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title" idx="2" hasCustomPrompt="1"/>
          </p:nvPr>
        </p:nvSpPr>
        <p:spPr>
          <a:xfrm>
            <a:off x="2996525" y="1317863"/>
            <a:ext cx="3150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7" name="Google Shape;17;p3"/>
          <p:cNvSpPr txBox="1">
            <a:spLocks noGrp="1"/>
          </p:cNvSpPr>
          <p:nvPr>
            <p:ph type="subTitle" idx="1"/>
          </p:nvPr>
        </p:nvSpPr>
        <p:spPr>
          <a:xfrm>
            <a:off x="2391925" y="3112213"/>
            <a:ext cx="43602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" name="Google Shape;18;p3"/>
          <p:cNvGrpSpPr/>
          <p:nvPr/>
        </p:nvGrpSpPr>
        <p:grpSpPr>
          <a:xfrm rot="-298256">
            <a:off x="3825394" y="4137109"/>
            <a:ext cx="6968478" cy="2111657"/>
            <a:chOff x="2558250" y="4479175"/>
            <a:chExt cx="3060425" cy="927400"/>
          </a:xfrm>
        </p:grpSpPr>
        <p:sp>
          <p:nvSpPr>
            <p:cNvPr id="19" name="Google Shape;19;p3"/>
            <p:cNvSpPr/>
            <p:nvPr/>
          </p:nvSpPr>
          <p:spPr>
            <a:xfrm>
              <a:off x="2558250" y="4507275"/>
              <a:ext cx="3059025" cy="862775"/>
            </a:xfrm>
            <a:custGeom>
              <a:avLst/>
              <a:gdLst/>
              <a:ahLst/>
              <a:cxnLst/>
              <a:rect l="l" t="t" r="r" b="b"/>
              <a:pathLst>
                <a:path w="122361" h="34511" extrusionOk="0">
                  <a:moveTo>
                    <a:pt x="93078" y="0"/>
                  </a:moveTo>
                  <a:lnTo>
                    <a:pt x="87626" y="2642"/>
                  </a:lnTo>
                  <a:lnTo>
                    <a:pt x="77059" y="3092"/>
                  </a:lnTo>
                  <a:lnTo>
                    <a:pt x="71270" y="5171"/>
                  </a:lnTo>
                  <a:lnTo>
                    <a:pt x="59579" y="6352"/>
                  </a:lnTo>
                  <a:lnTo>
                    <a:pt x="55251" y="8263"/>
                  </a:lnTo>
                  <a:lnTo>
                    <a:pt x="45921" y="8600"/>
                  </a:lnTo>
                  <a:lnTo>
                    <a:pt x="39851" y="8319"/>
                  </a:lnTo>
                  <a:lnTo>
                    <a:pt x="40525" y="8094"/>
                  </a:lnTo>
                  <a:lnTo>
                    <a:pt x="40750" y="7982"/>
                  </a:lnTo>
                  <a:lnTo>
                    <a:pt x="40806" y="7925"/>
                  </a:lnTo>
                  <a:lnTo>
                    <a:pt x="40413" y="7925"/>
                  </a:lnTo>
                  <a:lnTo>
                    <a:pt x="39626" y="7982"/>
                  </a:lnTo>
                  <a:lnTo>
                    <a:pt x="39064" y="7869"/>
                  </a:lnTo>
                  <a:lnTo>
                    <a:pt x="38670" y="7757"/>
                  </a:lnTo>
                  <a:lnTo>
                    <a:pt x="38446" y="7532"/>
                  </a:lnTo>
                  <a:lnTo>
                    <a:pt x="38277" y="7307"/>
                  </a:lnTo>
                  <a:lnTo>
                    <a:pt x="38221" y="7139"/>
                  </a:lnTo>
                  <a:lnTo>
                    <a:pt x="38221" y="6970"/>
                  </a:lnTo>
                  <a:lnTo>
                    <a:pt x="37715" y="7082"/>
                  </a:lnTo>
                  <a:lnTo>
                    <a:pt x="33162" y="8038"/>
                  </a:lnTo>
                  <a:lnTo>
                    <a:pt x="31420" y="8487"/>
                  </a:lnTo>
                  <a:lnTo>
                    <a:pt x="30127" y="8825"/>
                  </a:lnTo>
                  <a:lnTo>
                    <a:pt x="29228" y="9218"/>
                  </a:lnTo>
                  <a:lnTo>
                    <a:pt x="28610" y="9499"/>
                  </a:lnTo>
                  <a:lnTo>
                    <a:pt x="28216" y="9724"/>
                  </a:lnTo>
                  <a:lnTo>
                    <a:pt x="27879" y="9949"/>
                  </a:lnTo>
                  <a:lnTo>
                    <a:pt x="27654" y="10061"/>
                  </a:lnTo>
                  <a:lnTo>
                    <a:pt x="27373" y="10117"/>
                  </a:lnTo>
                  <a:lnTo>
                    <a:pt x="27036" y="10174"/>
                  </a:lnTo>
                  <a:lnTo>
                    <a:pt x="26699" y="10117"/>
                  </a:lnTo>
                  <a:lnTo>
                    <a:pt x="26080" y="9949"/>
                  </a:lnTo>
                  <a:lnTo>
                    <a:pt x="25687" y="9780"/>
                  </a:lnTo>
                  <a:lnTo>
                    <a:pt x="25518" y="9724"/>
                  </a:lnTo>
                  <a:lnTo>
                    <a:pt x="20404" y="10230"/>
                  </a:lnTo>
                  <a:lnTo>
                    <a:pt x="16301" y="11523"/>
                  </a:lnTo>
                  <a:lnTo>
                    <a:pt x="14446" y="11129"/>
                  </a:lnTo>
                  <a:lnTo>
                    <a:pt x="1" y="11635"/>
                  </a:lnTo>
                  <a:lnTo>
                    <a:pt x="2024" y="31644"/>
                  </a:lnTo>
                  <a:lnTo>
                    <a:pt x="6633" y="32431"/>
                  </a:lnTo>
                  <a:lnTo>
                    <a:pt x="8432" y="32543"/>
                  </a:lnTo>
                  <a:lnTo>
                    <a:pt x="10006" y="33274"/>
                  </a:lnTo>
                  <a:lnTo>
                    <a:pt x="12141" y="33387"/>
                  </a:lnTo>
                  <a:lnTo>
                    <a:pt x="14952" y="34005"/>
                  </a:lnTo>
                  <a:lnTo>
                    <a:pt x="17537" y="32881"/>
                  </a:lnTo>
                  <a:lnTo>
                    <a:pt x="19785" y="34173"/>
                  </a:lnTo>
                  <a:lnTo>
                    <a:pt x="22202" y="34230"/>
                  </a:lnTo>
                  <a:lnTo>
                    <a:pt x="24282" y="34005"/>
                  </a:lnTo>
                  <a:lnTo>
                    <a:pt x="26755" y="34342"/>
                  </a:lnTo>
                  <a:lnTo>
                    <a:pt x="31307" y="34511"/>
                  </a:lnTo>
                  <a:lnTo>
                    <a:pt x="33668" y="34286"/>
                  </a:lnTo>
                  <a:lnTo>
                    <a:pt x="34005" y="34230"/>
                  </a:lnTo>
                  <a:lnTo>
                    <a:pt x="34455" y="34061"/>
                  </a:lnTo>
                  <a:lnTo>
                    <a:pt x="35635" y="33611"/>
                  </a:lnTo>
                  <a:lnTo>
                    <a:pt x="37153" y="33049"/>
                  </a:lnTo>
                  <a:lnTo>
                    <a:pt x="38670" y="32881"/>
                  </a:lnTo>
                  <a:lnTo>
                    <a:pt x="39626" y="32712"/>
                  </a:lnTo>
                  <a:lnTo>
                    <a:pt x="40806" y="32543"/>
                  </a:lnTo>
                  <a:lnTo>
                    <a:pt x="42211" y="32206"/>
                  </a:lnTo>
                  <a:lnTo>
                    <a:pt x="43448" y="32094"/>
                  </a:lnTo>
                  <a:lnTo>
                    <a:pt x="45528" y="31869"/>
                  </a:lnTo>
                  <a:lnTo>
                    <a:pt x="47439" y="31195"/>
                  </a:lnTo>
                  <a:lnTo>
                    <a:pt x="49462" y="30520"/>
                  </a:lnTo>
                  <a:lnTo>
                    <a:pt x="51823" y="29789"/>
                  </a:lnTo>
                  <a:lnTo>
                    <a:pt x="54352" y="29115"/>
                  </a:lnTo>
                  <a:lnTo>
                    <a:pt x="55588" y="28834"/>
                  </a:lnTo>
                  <a:lnTo>
                    <a:pt x="56769" y="28609"/>
                  </a:lnTo>
                  <a:lnTo>
                    <a:pt x="57893" y="28440"/>
                  </a:lnTo>
                  <a:lnTo>
                    <a:pt x="58848" y="28384"/>
                  </a:lnTo>
                  <a:lnTo>
                    <a:pt x="59635" y="28440"/>
                  </a:lnTo>
                  <a:lnTo>
                    <a:pt x="59972" y="28497"/>
                  </a:lnTo>
                  <a:lnTo>
                    <a:pt x="60310" y="28609"/>
                  </a:lnTo>
                  <a:lnTo>
                    <a:pt x="60815" y="28834"/>
                  </a:lnTo>
                  <a:lnTo>
                    <a:pt x="61265" y="28946"/>
                  </a:lnTo>
                  <a:lnTo>
                    <a:pt x="61715" y="29059"/>
                  </a:lnTo>
                  <a:lnTo>
                    <a:pt x="62164" y="29115"/>
                  </a:lnTo>
                  <a:lnTo>
                    <a:pt x="62895" y="29115"/>
                  </a:lnTo>
                  <a:lnTo>
                    <a:pt x="63457" y="29003"/>
                  </a:lnTo>
                  <a:lnTo>
                    <a:pt x="63907" y="28890"/>
                  </a:lnTo>
                  <a:lnTo>
                    <a:pt x="64244" y="28721"/>
                  </a:lnTo>
                  <a:lnTo>
                    <a:pt x="64525" y="28497"/>
                  </a:lnTo>
                  <a:lnTo>
                    <a:pt x="66773" y="27092"/>
                  </a:lnTo>
                  <a:lnTo>
                    <a:pt x="69471" y="26810"/>
                  </a:lnTo>
                  <a:lnTo>
                    <a:pt x="72450" y="26529"/>
                  </a:lnTo>
                  <a:lnTo>
                    <a:pt x="75429" y="26529"/>
                  </a:lnTo>
                  <a:lnTo>
                    <a:pt x="77677" y="26473"/>
                  </a:lnTo>
                  <a:lnTo>
                    <a:pt x="79307" y="26473"/>
                  </a:lnTo>
                  <a:lnTo>
                    <a:pt x="79588" y="26529"/>
                  </a:lnTo>
                  <a:lnTo>
                    <a:pt x="80319" y="26810"/>
                  </a:lnTo>
                  <a:lnTo>
                    <a:pt x="81218" y="27204"/>
                  </a:lnTo>
                  <a:lnTo>
                    <a:pt x="82117" y="27654"/>
                  </a:lnTo>
                  <a:lnTo>
                    <a:pt x="83747" y="28553"/>
                  </a:lnTo>
                  <a:lnTo>
                    <a:pt x="84478" y="28946"/>
                  </a:lnTo>
                  <a:lnTo>
                    <a:pt x="88075" y="28609"/>
                  </a:lnTo>
                  <a:lnTo>
                    <a:pt x="87907" y="28721"/>
                  </a:lnTo>
                  <a:lnTo>
                    <a:pt x="87850" y="28834"/>
                  </a:lnTo>
                  <a:lnTo>
                    <a:pt x="87850" y="28890"/>
                  </a:lnTo>
                  <a:lnTo>
                    <a:pt x="88019" y="28890"/>
                  </a:lnTo>
                  <a:lnTo>
                    <a:pt x="88356" y="28834"/>
                  </a:lnTo>
                  <a:lnTo>
                    <a:pt x="88918" y="28553"/>
                  </a:lnTo>
                  <a:lnTo>
                    <a:pt x="89818" y="28103"/>
                  </a:lnTo>
                  <a:lnTo>
                    <a:pt x="91729" y="27148"/>
                  </a:lnTo>
                  <a:lnTo>
                    <a:pt x="92572" y="26754"/>
                  </a:lnTo>
                  <a:lnTo>
                    <a:pt x="93359" y="26473"/>
                  </a:lnTo>
                  <a:lnTo>
                    <a:pt x="94146" y="26248"/>
                  </a:lnTo>
                  <a:lnTo>
                    <a:pt x="94876" y="26136"/>
                  </a:lnTo>
                  <a:lnTo>
                    <a:pt x="95719" y="26136"/>
                  </a:lnTo>
                  <a:lnTo>
                    <a:pt x="96562" y="26248"/>
                  </a:lnTo>
                  <a:lnTo>
                    <a:pt x="98136" y="26361"/>
                  </a:lnTo>
                  <a:lnTo>
                    <a:pt x="99822" y="26473"/>
                  </a:lnTo>
                  <a:lnTo>
                    <a:pt x="102520" y="26473"/>
                  </a:lnTo>
                  <a:lnTo>
                    <a:pt x="102520" y="26417"/>
                  </a:lnTo>
                  <a:lnTo>
                    <a:pt x="102745" y="26305"/>
                  </a:lnTo>
                  <a:lnTo>
                    <a:pt x="103419" y="26080"/>
                  </a:lnTo>
                  <a:lnTo>
                    <a:pt x="104712" y="25743"/>
                  </a:lnTo>
                  <a:lnTo>
                    <a:pt x="107017" y="25124"/>
                  </a:lnTo>
                  <a:lnTo>
                    <a:pt x="108366" y="24843"/>
                  </a:lnTo>
                  <a:lnTo>
                    <a:pt x="109096" y="24675"/>
                  </a:lnTo>
                  <a:lnTo>
                    <a:pt x="109433" y="24675"/>
                  </a:lnTo>
                  <a:lnTo>
                    <a:pt x="111232" y="24450"/>
                  </a:lnTo>
                  <a:lnTo>
                    <a:pt x="114267" y="24787"/>
                  </a:lnTo>
                  <a:lnTo>
                    <a:pt x="117640" y="25630"/>
                  </a:lnTo>
                  <a:lnTo>
                    <a:pt x="119775" y="25462"/>
                  </a:lnTo>
                  <a:lnTo>
                    <a:pt x="122361" y="24225"/>
                  </a:lnTo>
                  <a:lnTo>
                    <a:pt x="119832" y="1855"/>
                  </a:lnTo>
                  <a:lnTo>
                    <a:pt x="119550" y="1855"/>
                  </a:lnTo>
                  <a:lnTo>
                    <a:pt x="119213" y="1799"/>
                  </a:lnTo>
                  <a:lnTo>
                    <a:pt x="118651" y="1687"/>
                  </a:lnTo>
                  <a:lnTo>
                    <a:pt x="117921" y="1574"/>
                  </a:lnTo>
                  <a:lnTo>
                    <a:pt x="117527" y="1518"/>
                  </a:lnTo>
                  <a:lnTo>
                    <a:pt x="117077" y="1574"/>
                  </a:lnTo>
                  <a:lnTo>
                    <a:pt x="115616" y="1574"/>
                  </a:lnTo>
                  <a:lnTo>
                    <a:pt x="114492" y="1518"/>
                  </a:lnTo>
                  <a:lnTo>
                    <a:pt x="113705" y="1349"/>
                  </a:lnTo>
                  <a:lnTo>
                    <a:pt x="113424" y="1293"/>
                  </a:lnTo>
                  <a:lnTo>
                    <a:pt x="111232" y="338"/>
                  </a:lnTo>
                  <a:lnTo>
                    <a:pt x="108253" y="619"/>
                  </a:lnTo>
                  <a:lnTo>
                    <a:pt x="103982" y="113"/>
                  </a:lnTo>
                  <a:lnTo>
                    <a:pt x="9307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2606025" y="5108675"/>
              <a:ext cx="3012650" cy="297900"/>
            </a:xfrm>
            <a:custGeom>
              <a:avLst/>
              <a:gdLst/>
              <a:ahLst/>
              <a:cxnLst/>
              <a:rect l="l" t="t" r="r" b="b"/>
              <a:pathLst>
                <a:path w="120506" h="11916" extrusionOk="0">
                  <a:moveTo>
                    <a:pt x="120506" y="0"/>
                  </a:moveTo>
                  <a:lnTo>
                    <a:pt x="117808" y="1068"/>
                  </a:lnTo>
                  <a:lnTo>
                    <a:pt x="116965" y="1068"/>
                  </a:lnTo>
                  <a:lnTo>
                    <a:pt x="116291" y="1125"/>
                  </a:lnTo>
                  <a:lnTo>
                    <a:pt x="115953" y="1181"/>
                  </a:lnTo>
                  <a:lnTo>
                    <a:pt x="115729" y="1293"/>
                  </a:lnTo>
                  <a:lnTo>
                    <a:pt x="115504" y="1406"/>
                  </a:lnTo>
                  <a:lnTo>
                    <a:pt x="115166" y="1406"/>
                  </a:lnTo>
                  <a:lnTo>
                    <a:pt x="115054" y="1349"/>
                  </a:lnTo>
                  <a:lnTo>
                    <a:pt x="114885" y="1181"/>
                  </a:lnTo>
                  <a:lnTo>
                    <a:pt x="114773" y="1068"/>
                  </a:lnTo>
                  <a:lnTo>
                    <a:pt x="114155" y="900"/>
                  </a:lnTo>
                  <a:lnTo>
                    <a:pt x="112581" y="562"/>
                  </a:lnTo>
                  <a:lnTo>
                    <a:pt x="111513" y="394"/>
                  </a:lnTo>
                  <a:lnTo>
                    <a:pt x="110389" y="225"/>
                  </a:lnTo>
                  <a:lnTo>
                    <a:pt x="109209" y="169"/>
                  </a:lnTo>
                  <a:lnTo>
                    <a:pt x="108085" y="225"/>
                  </a:lnTo>
                  <a:lnTo>
                    <a:pt x="106117" y="394"/>
                  </a:lnTo>
                  <a:lnTo>
                    <a:pt x="104712" y="450"/>
                  </a:lnTo>
                  <a:lnTo>
                    <a:pt x="103813" y="394"/>
                  </a:lnTo>
                  <a:lnTo>
                    <a:pt x="103532" y="394"/>
                  </a:lnTo>
                  <a:lnTo>
                    <a:pt x="102127" y="1406"/>
                  </a:lnTo>
                  <a:lnTo>
                    <a:pt x="100384" y="1911"/>
                  </a:lnTo>
                  <a:lnTo>
                    <a:pt x="97686" y="2192"/>
                  </a:lnTo>
                  <a:lnTo>
                    <a:pt x="93078" y="1799"/>
                  </a:lnTo>
                  <a:lnTo>
                    <a:pt x="92010" y="2024"/>
                  </a:lnTo>
                  <a:lnTo>
                    <a:pt x="90773" y="2249"/>
                  </a:lnTo>
                  <a:lnTo>
                    <a:pt x="90324" y="2417"/>
                  </a:lnTo>
                  <a:lnTo>
                    <a:pt x="89593" y="2698"/>
                  </a:lnTo>
                  <a:lnTo>
                    <a:pt x="88862" y="2979"/>
                  </a:lnTo>
                  <a:lnTo>
                    <a:pt x="88413" y="3092"/>
                  </a:lnTo>
                  <a:lnTo>
                    <a:pt x="88019" y="3204"/>
                  </a:lnTo>
                  <a:lnTo>
                    <a:pt x="87288" y="3541"/>
                  </a:lnTo>
                  <a:lnTo>
                    <a:pt x="86164" y="3935"/>
                  </a:lnTo>
                  <a:lnTo>
                    <a:pt x="85434" y="4160"/>
                  </a:lnTo>
                  <a:lnTo>
                    <a:pt x="84647" y="4384"/>
                  </a:lnTo>
                  <a:lnTo>
                    <a:pt x="84197" y="4441"/>
                  </a:lnTo>
                  <a:lnTo>
                    <a:pt x="83860" y="4497"/>
                  </a:lnTo>
                  <a:lnTo>
                    <a:pt x="83635" y="4497"/>
                  </a:lnTo>
                  <a:lnTo>
                    <a:pt x="83410" y="4441"/>
                  </a:lnTo>
                  <a:lnTo>
                    <a:pt x="83185" y="4328"/>
                  </a:lnTo>
                  <a:lnTo>
                    <a:pt x="83073" y="4272"/>
                  </a:lnTo>
                  <a:lnTo>
                    <a:pt x="82792" y="3991"/>
                  </a:lnTo>
                  <a:lnTo>
                    <a:pt x="82567" y="3710"/>
                  </a:lnTo>
                  <a:lnTo>
                    <a:pt x="82286" y="3373"/>
                  </a:lnTo>
                  <a:lnTo>
                    <a:pt x="82061" y="3260"/>
                  </a:lnTo>
                  <a:lnTo>
                    <a:pt x="81836" y="3092"/>
                  </a:lnTo>
                  <a:lnTo>
                    <a:pt x="81499" y="2979"/>
                  </a:lnTo>
                  <a:lnTo>
                    <a:pt x="81162" y="2923"/>
                  </a:lnTo>
                  <a:lnTo>
                    <a:pt x="80488" y="2811"/>
                  </a:lnTo>
                  <a:lnTo>
                    <a:pt x="80038" y="2754"/>
                  </a:lnTo>
                  <a:lnTo>
                    <a:pt x="79757" y="2811"/>
                  </a:lnTo>
                  <a:lnTo>
                    <a:pt x="79588" y="2811"/>
                  </a:lnTo>
                  <a:lnTo>
                    <a:pt x="79588" y="2923"/>
                  </a:lnTo>
                  <a:lnTo>
                    <a:pt x="79588" y="2979"/>
                  </a:lnTo>
                  <a:lnTo>
                    <a:pt x="79644" y="3036"/>
                  </a:lnTo>
                  <a:lnTo>
                    <a:pt x="78071" y="2305"/>
                  </a:lnTo>
                  <a:lnTo>
                    <a:pt x="69303" y="1968"/>
                  </a:lnTo>
                  <a:lnTo>
                    <a:pt x="67504" y="2136"/>
                  </a:lnTo>
                  <a:lnTo>
                    <a:pt x="65986" y="2305"/>
                  </a:lnTo>
                  <a:lnTo>
                    <a:pt x="64806" y="2417"/>
                  </a:lnTo>
                  <a:lnTo>
                    <a:pt x="61378" y="4553"/>
                  </a:lnTo>
                  <a:lnTo>
                    <a:pt x="59242" y="4160"/>
                  </a:lnTo>
                  <a:lnTo>
                    <a:pt x="57106" y="3766"/>
                  </a:lnTo>
                  <a:lnTo>
                    <a:pt x="56207" y="3879"/>
                  </a:lnTo>
                  <a:lnTo>
                    <a:pt x="55420" y="4272"/>
                  </a:lnTo>
                  <a:lnTo>
                    <a:pt x="54745" y="4553"/>
                  </a:lnTo>
                  <a:lnTo>
                    <a:pt x="54408" y="4609"/>
                  </a:lnTo>
                  <a:lnTo>
                    <a:pt x="54183" y="4665"/>
                  </a:lnTo>
                  <a:lnTo>
                    <a:pt x="52385" y="4834"/>
                  </a:lnTo>
                  <a:lnTo>
                    <a:pt x="46202" y="6689"/>
                  </a:lnTo>
                  <a:lnTo>
                    <a:pt x="44797" y="7420"/>
                  </a:lnTo>
                  <a:lnTo>
                    <a:pt x="43279" y="7588"/>
                  </a:lnTo>
                  <a:lnTo>
                    <a:pt x="42942" y="7644"/>
                  </a:lnTo>
                  <a:lnTo>
                    <a:pt x="42436" y="7813"/>
                  </a:lnTo>
                  <a:lnTo>
                    <a:pt x="41818" y="8038"/>
                  </a:lnTo>
                  <a:lnTo>
                    <a:pt x="40581" y="7982"/>
                  </a:lnTo>
                  <a:lnTo>
                    <a:pt x="39120" y="8038"/>
                  </a:lnTo>
                  <a:lnTo>
                    <a:pt x="37321" y="8150"/>
                  </a:lnTo>
                  <a:lnTo>
                    <a:pt x="35523" y="8319"/>
                  </a:lnTo>
                  <a:lnTo>
                    <a:pt x="34455" y="8319"/>
                  </a:lnTo>
                  <a:lnTo>
                    <a:pt x="33556" y="8263"/>
                  </a:lnTo>
                  <a:lnTo>
                    <a:pt x="32769" y="8319"/>
                  </a:lnTo>
                  <a:lnTo>
                    <a:pt x="32432" y="8375"/>
                  </a:lnTo>
                  <a:lnTo>
                    <a:pt x="32151" y="8544"/>
                  </a:lnTo>
                  <a:lnTo>
                    <a:pt x="31813" y="8712"/>
                  </a:lnTo>
                  <a:lnTo>
                    <a:pt x="31532" y="8937"/>
                  </a:lnTo>
                  <a:lnTo>
                    <a:pt x="30970" y="9387"/>
                  </a:lnTo>
                  <a:lnTo>
                    <a:pt x="30521" y="9724"/>
                  </a:lnTo>
                  <a:lnTo>
                    <a:pt x="30296" y="9836"/>
                  </a:lnTo>
                  <a:lnTo>
                    <a:pt x="30015" y="9893"/>
                  </a:lnTo>
                  <a:lnTo>
                    <a:pt x="29509" y="9949"/>
                  </a:lnTo>
                  <a:lnTo>
                    <a:pt x="28722" y="9949"/>
                  </a:lnTo>
                  <a:lnTo>
                    <a:pt x="26642" y="10117"/>
                  </a:lnTo>
                  <a:lnTo>
                    <a:pt x="25743" y="10230"/>
                  </a:lnTo>
                  <a:lnTo>
                    <a:pt x="22989" y="9893"/>
                  </a:lnTo>
                  <a:lnTo>
                    <a:pt x="22427" y="9780"/>
                  </a:lnTo>
                  <a:lnTo>
                    <a:pt x="21921" y="9724"/>
                  </a:lnTo>
                  <a:lnTo>
                    <a:pt x="21471" y="9724"/>
                  </a:lnTo>
                  <a:lnTo>
                    <a:pt x="19336" y="9949"/>
                  </a:lnTo>
                  <a:lnTo>
                    <a:pt x="18155" y="10061"/>
                  </a:lnTo>
                  <a:lnTo>
                    <a:pt x="16525" y="8993"/>
                  </a:lnTo>
                  <a:lnTo>
                    <a:pt x="15738" y="8768"/>
                  </a:lnTo>
                  <a:lnTo>
                    <a:pt x="14671" y="8600"/>
                  </a:lnTo>
                  <a:lnTo>
                    <a:pt x="12984" y="9668"/>
                  </a:lnTo>
                  <a:lnTo>
                    <a:pt x="9893" y="8993"/>
                  </a:lnTo>
                  <a:lnTo>
                    <a:pt x="8432" y="9218"/>
                  </a:lnTo>
                  <a:lnTo>
                    <a:pt x="7420" y="8094"/>
                  </a:lnTo>
                  <a:lnTo>
                    <a:pt x="5846" y="7982"/>
                  </a:lnTo>
                  <a:lnTo>
                    <a:pt x="4666" y="8094"/>
                  </a:lnTo>
                  <a:lnTo>
                    <a:pt x="4104" y="8150"/>
                  </a:lnTo>
                  <a:lnTo>
                    <a:pt x="2811" y="7644"/>
                  </a:lnTo>
                  <a:lnTo>
                    <a:pt x="1" y="7420"/>
                  </a:lnTo>
                  <a:lnTo>
                    <a:pt x="2362" y="9218"/>
                  </a:lnTo>
                  <a:lnTo>
                    <a:pt x="3261" y="9106"/>
                  </a:lnTo>
                  <a:lnTo>
                    <a:pt x="5453" y="9836"/>
                  </a:lnTo>
                  <a:lnTo>
                    <a:pt x="6689" y="10005"/>
                  </a:lnTo>
                  <a:lnTo>
                    <a:pt x="8151" y="9836"/>
                  </a:lnTo>
                  <a:lnTo>
                    <a:pt x="9500" y="10904"/>
                  </a:lnTo>
                  <a:lnTo>
                    <a:pt x="11017" y="11073"/>
                  </a:lnTo>
                  <a:lnTo>
                    <a:pt x="13097" y="10848"/>
                  </a:lnTo>
                  <a:lnTo>
                    <a:pt x="14614" y="10736"/>
                  </a:lnTo>
                  <a:lnTo>
                    <a:pt x="15064" y="10679"/>
                  </a:lnTo>
                  <a:lnTo>
                    <a:pt x="15401" y="10679"/>
                  </a:lnTo>
                  <a:lnTo>
                    <a:pt x="15570" y="10736"/>
                  </a:lnTo>
                  <a:lnTo>
                    <a:pt x="15626" y="10792"/>
                  </a:lnTo>
                  <a:lnTo>
                    <a:pt x="15626" y="10848"/>
                  </a:lnTo>
                  <a:lnTo>
                    <a:pt x="15570" y="10848"/>
                  </a:lnTo>
                  <a:lnTo>
                    <a:pt x="15514" y="10904"/>
                  </a:lnTo>
                  <a:lnTo>
                    <a:pt x="16469" y="11410"/>
                  </a:lnTo>
                  <a:lnTo>
                    <a:pt x="19223" y="11466"/>
                  </a:lnTo>
                  <a:lnTo>
                    <a:pt x="19279" y="11466"/>
                  </a:lnTo>
                  <a:lnTo>
                    <a:pt x="19560" y="11354"/>
                  </a:lnTo>
                  <a:lnTo>
                    <a:pt x="19954" y="11129"/>
                  </a:lnTo>
                  <a:lnTo>
                    <a:pt x="20123" y="10961"/>
                  </a:lnTo>
                  <a:lnTo>
                    <a:pt x="20347" y="10736"/>
                  </a:lnTo>
                  <a:lnTo>
                    <a:pt x="23382" y="11073"/>
                  </a:lnTo>
                  <a:lnTo>
                    <a:pt x="24900" y="10904"/>
                  </a:lnTo>
                  <a:lnTo>
                    <a:pt x="27092" y="11916"/>
                  </a:lnTo>
                  <a:lnTo>
                    <a:pt x="32319" y="10455"/>
                  </a:lnTo>
                  <a:lnTo>
                    <a:pt x="33781" y="9893"/>
                  </a:lnTo>
                  <a:lnTo>
                    <a:pt x="35298" y="9555"/>
                  </a:lnTo>
                  <a:lnTo>
                    <a:pt x="38277" y="8656"/>
                  </a:lnTo>
                  <a:lnTo>
                    <a:pt x="39851" y="9218"/>
                  </a:lnTo>
                  <a:lnTo>
                    <a:pt x="44628" y="8487"/>
                  </a:lnTo>
                  <a:lnTo>
                    <a:pt x="45359" y="8150"/>
                  </a:lnTo>
                  <a:lnTo>
                    <a:pt x="45865" y="7869"/>
                  </a:lnTo>
                  <a:lnTo>
                    <a:pt x="46314" y="7644"/>
                  </a:lnTo>
                  <a:lnTo>
                    <a:pt x="46652" y="7532"/>
                  </a:lnTo>
                  <a:lnTo>
                    <a:pt x="46989" y="7420"/>
                  </a:lnTo>
                  <a:lnTo>
                    <a:pt x="47382" y="7251"/>
                  </a:lnTo>
                  <a:lnTo>
                    <a:pt x="47832" y="7026"/>
                  </a:lnTo>
                  <a:lnTo>
                    <a:pt x="48225" y="6745"/>
                  </a:lnTo>
                  <a:lnTo>
                    <a:pt x="49518" y="6633"/>
                  </a:lnTo>
                  <a:lnTo>
                    <a:pt x="50530" y="6520"/>
                  </a:lnTo>
                  <a:lnTo>
                    <a:pt x="56094" y="5677"/>
                  </a:lnTo>
                  <a:lnTo>
                    <a:pt x="56994" y="5621"/>
                  </a:lnTo>
                  <a:lnTo>
                    <a:pt x="57556" y="5565"/>
                  </a:lnTo>
                  <a:lnTo>
                    <a:pt x="59073" y="5677"/>
                  </a:lnTo>
                  <a:lnTo>
                    <a:pt x="59916" y="5621"/>
                  </a:lnTo>
                  <a:lnTo>
                    <a:pt x="60759" y="5958"/>
                  </a:lnTo>
                  <a:lnTo>
                    <a:pt x="61827" y="5509"/>
                  </a:lnTo>
                  <a:lnTo>
                    <a:pt x="63570" y="5003"/>
                  </a:lnTo>
                  <a:lnTo>
                    <a:pt x="64469" y="4890"/>
                  </a:lnTo>
                  <a:lnTo>
                    <a:pt x="66155" y="4103"/>
                  </a:lnTo>
                  <a:lnTo>
                    <a:pt x="67392" y="3991"/>
                  </a:lnTo>
                  <a:lnTo>
                    <a:pt x="69471" y="3766"/>
                  </a:lnTo>
                  <a:lnTo>
                    <a:pt x="71438" y="3429"/>
                  </a:lnTo>
                  <a:lnTo>
                    <a:pt x="73687" y="3935"/>
                  </a:lnTo>
                  <a:lnTo>
                    <a:pt x="75541" y="4047"/>
                  </a:lnTo>
                  <a:lnTo>
                    <a:pt x="77115" y="4497"/>
                  </a:lnTo>
                  <a:lnTo>
                    <a:pt x="77677" y="4441"/>
                  </a:lnTo>
                  <a:lnTo>
                    <a:pt x="78464" y="4553"/>
                  </a:lnTo>
                  <a:lnTo>
                    <a:pt x="79532" y="4609"/>
                  </a:lnTo>
                  <a:lnTo>
                    <a:pt x="79701" y="4609"/>
                  </a:lnTo>
                  <a:lnTo>
                    <a:pt x="80038" y="4665"/>
                  </a:lnTo>
                  <a:lnTo>
                    <a:pt x="80881" y="4947"/>
                  </a:lnTo>
                  <a:lnTo>
                    <a:pt x="82623" y="5509"/>
                  </a:lnTo>
                  <a:lnTo>
                    <a:pt x="84085" y="5902"/>
                  </a:lnTo>
                  <a:lnTo>
                    <a:pt x="84309" y="5958"/>
                  </a:lnTo>
                  <a:lnTo>
                    <a:pt x="84309" y="5902"/>
                  </a:lnTo>
                  <a:lnTo>
                    <a:pt x="83972" y="5790"/>
                  </a:lnTo>
                  <a:lnTo>
                    <a:pt x="83860" y="5677"/>
                  </a:lnTo>
                  <a:lnTo>
                    <a:pt x="85321" y="5509"/>
                  </a:lnTo>
                  <a:lnTo>
                    <a:pt x="86951" y="5509"/>
                  </a:lnTo>
                  <a:lnTo>
                    <a:pt x="87457" y="5284"/>
                  </a:lnTo>
                  <a:lnTo>
                    <a:pt x="88581" y="4890"/>
                  </a:lnTo>
                  <a:lnTo>
                    <a:pt x="89031" y="4384"/>
                  </a:lnTo>
                  <a:lnTo>
                    <a:pt x="89424" y="4047"/>
                  </a:lnTo>
                  <a:lnTo>
                    <a:pt x="89593" y="3935"/>
                  </a:lnTo>
                  <a:lnTo>
                    <a:pt x="89705" y="3879"/>
                  </a:lnTo>
                  <a:lnTo>
                    <a:pt x="91223" y="3710"/>
                  </a:lnTo>
                  <a:lnTo>
                    <a:pt x="92403" y="3598"/>
                  </a:lnTo>
                  <a:lnTo>
                    <a:pt x="93583" y="3485"/>
                  </a:lnTo>
                  <a:lnTo>
                    <a:pt x="94483" y="3373"/>
                  </a:lnTo>
                  <a:lnTo>
                    <a:pt x="96000" y="3541"/>
                  </a:lnTo>
                  <a:lnTo>
                    <a:pt x="96619" y="3485"/>
                  </a:lnTo>
                  <a:lnTo>
                    <a:pt x="97068" y="3317"/>
                  </a:lnTo>
                  <a:lnTo>
                    <a:pt x="97743" y="3036"/>
                  </a:lnTo>
                  <a:lnTo>
                    <a:pt x="98473" y="2979"/>
                  </a:lnTo>
                  <a:lnTo>
                    <a:pt x="99148" y="2923"/>
                  </a:lnTo>
                  <a:lnTo>
                    <a:pt x="99766" y="2867"/>
                  </a:lnTo>
                  <a:lnTo>
                    <a:pt x="100160" y="2811"/>
                  </a:lnTo>
                  <a:lnTo>
                    <a:pt x="100834" y="2754"/>
                  </a:lnTo>
                  <a:lnTo>
                    <a:pt x="101340" y="2754"/>
                  </a:lnTo>
                  <a:lnTo>
                    <a:pt x="101789" y="2811"/>
                  </a:lnTo>
                  <a:lnTo>
                    <a:pt x="101958" y="2867"/>
                  </a:lnTo>
                  <a:lnTo>
                    <a:pt x="102071" y="2811"/>
                  </a:lnTo>
                  <a:lnTo>
                    <a:pt x="102239" y="2698"/>
                  </a:lnTo>
                  <a:lnTo>
                    <a:pt x="102520" y="2530"/>
                  </a:lnTo>
                  <a:lnTo>
                    <a:pt x="102857" y="2249"/>
                  </a:lnTo>
                  <a:lnTo>
                    <a:pt x="103082" y="2192"/>
                  </a:lnTo>
                  <a:lnTo>
                    <a:pt x="103251" y="2136"/>
                  </a:lnTo>
                  <a:lnTo>
                    <a:pt x="103476" y="2136"/>
                  </a:lnTo>
                  <a:lnTo>
                    <a:pt x="103700" y="2192"/>
                  </a:lnTo>
                  <a:lnTo>
                    <a:pt x="104038" y="2361"/>
                  </a:lnTo>
                  <a:lnTo>
                    <a:pt x="104150" y="2417"/>
                  </a:lnTo>
                  <a:lnTo>
                    <a:pt x="104937" y="2361"/>
                  </a:lnTo>
                  <a:lnTo>
                    <a:pt x="106736" y="2192"/>
                  </a:lnTo>
                  <a:lnTo>
                    <a:pt x="108590" y="2305"/>
                  </a:lnTo>
                  <a:lnTo>
                    <a:pt x="110389" y="2136"/>
                  </a:lnTo>
                  <a:lnTo>
                    <a:pt x="111513" y="1687"/>
                  </a:lnTo>
                  <a:lnTo>
                    <a:pt x="113087" y="2136"/>
                  </a:lnTo>
                  <a:lnTo>
                    <a:pt x="116403" y="1855"/>
                  </a:lnTo>
                  <a:lnTo>
                    <a:pt x="119663" y="1518"/>
                  </a:lnTo>
                  <a:lnTo>
                    <a:pt x="120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3"/>
            <p:cNvSpPr/>
            <p:nvPr/>
          </p:nvSpPr>
          <p:spPr>
            <a:xfrm>
              <a:off x="2558250" y="4479175"/>
              <a:ext cx="2998600" cy="341475"/>
            </a:xfrm>
            <a:custGeom>
              <a:avLst/>
              <a:gdLst/>
              <a:ahLst/>
              <a:cxnLst/>
              <a:rect l="l" t="t" r="r" b="b"/>
              <a:pathLst>
                <a:path w="119944" h="13659" extrusionOk="0">
                  <a:moveTo>
                    <a:pt x="93190" y="0"/>
                  </a:moveTo>
                  <a:lnTo>
                    <a:pt x="87963" y="1574"/>
                  </a:lnTo>
                  <a:lnTo>
                    <a:pt x="86502" y="2136"/>
                  </a:lnTo>
                  <a:lnTo>
                    <a:pt x="85040" y="2530"/>
                  </a:lnTo>
                  <a:lnTo>
                    <a:pt x="82117" y="3485"/>
                  </a:lnTo>
                  <a:lnTo>
                    <a:pt x="80488" y="2979"/>
                  </a:lnTo>
                  <a:lnTo>
                    <a:pt x="75710" y="3822"/>
                  </a:lnTo>
                  <a:lnTo>
                    <a:pt x="75036" y="4159"/>
                  </a:lnTo>
                  <a:lnTo>
                    <a:pt x="74530" y="4497"/>
                  </a:lnTo>
                  <a:lnTo>
                    <a:pt x="74080" y="4722"/>
                  </a:lnTo>
                  <a:lnTo>
                    <a:pt x="73743" y="4834"/>
                  </a:lnTo>
                  <a:lnTo>
                    <a:pt x="73406" y="4946"/>
                  </a:lnTo>
                  <a:lnTo>
                    <a:pt x="73012" y="5115"/>
                  </a:lnTo>
                  <a:lnTo>
                    <a:pt x="72562" y="5340"/>
                  </a:lnTo>
                  <a:lnTo>
                    <a:pt x="72225" y="5621"/>
                  </a:lnTo>
                  <a:lnTo>
                    <a:pt x="70876" y="5789"/>
                  </a:lnTo>
                  <a:lnTo>
                    <a:pt x="69865" y="5902"/>
                  </a:lnTo>
                  <a:lnTo>
                    <a:pt x="64356" y="6914"/>
                  </a:lnTo>
                  <a:lnTo>
                    <a:pt x="63457" y="7026"/>
                  </a:lnTo>
                  <a:lnTo>
                    <a:pt x="62895" y="7082"/>
                  </a:lnTo>
                  <a:lnTo>
                    <a:pt x="61378" y="6970"/>
                  </a:lnTo>
                  <a:lnTo>
                    <a:pt x="60534" y="7082"/>
                  </a:lnTo>
                  <a:lnTo>
                    <a:pt x="59635" y="6745"/>
                  </a:lnTo>
                  <a:lnTo>
                    <a:pt x="58567" y="7251"/>
                  </a:lnTo>
                  <a:lnTo>
                    <a:pt x="56881" y="7757"/>
                  </a:lnTo>
                  <a:lnTo>
                    <a:pt x="56038" y="7925"/>
                  </a:lnTo>
                  <a:lnTo>
                    <a:pt x="54296" y="8712"/>
                  </a:lnTo>
                  <a:lnTo>
                    <a:pt x="53115" y="8881"/>
                  </a:lnTo>
                  <a:lnTo>
                    <a:pt x="51036" y="9162"/>
                  </a:lnTo>
                  <a:lnTo>
                    <a:pt x="49068" y="9499"/>
                  </a:lnTo>
                  <a:lnTo>
                    <a:pt x="46764" y="9049"/>
                  </a:lnTo>
                  <a:lnTo>
                    <a:pt x="44965" y="8993"/>
                  </a:lnTo>
                  <a:lnTo>
                    <a:pt x="43392" y="8600"/>
                  </a:lnTo>
                  <a:lnTo>
                    <a:pt x="42773" y="8656"/>
                  </a:lnTo>
                  <a:lnTo>
                    <a:pt x="41987" y="8600"/>
                  </a:lnTo>
                  <a:lnTo>
                    <a:pt x="40975" y="8544"/>
                  </a:lnTo>
                  <a:lnTo>
                    <a:pt x="40750" y="8600"/>
                  </a:lnTo>
                  <a:lnTo>
                    <a:pt x="40469" y="8487"/>
                  </a:lnTo>
                  <a:lnTo>
                    <a:pt x="39570" y="8206"/>
                  </a:lnTo>
                  <a:lnTo>
                    <a:pt x="37827" y="7757"/>
                  </a:lnTo>
                  <a:lnTo>
                    <a:pt x="36366" y="7363"/>
                  </a:lnTo>
                  <a:lnTo>
                    <a:pt x="36141" y="7307"/>
                  </a:lnTo>
                  <a:lnTo>
                    <a:pt x="36141" y="7363"/>
                  </a:lnTo>
                  <a:lnTo>
                    <a:pt x="36478" y="7476"/>
                  </a:lnTo>
                  <a:lnTo>
                    <a:pt x="36591" y="7532"/>
                  </a:lnTo>
                  <a:lnTo>
                    <a:pt x="36647" y="7588"/>
                  </a:lnTo>
                  <a:lnTo>
                    <a:pt x="36591" y="7588"/>
                  </a:lnTo>
                  <a:lnTo>
                    <a:pt x="35129" y="7757"/>
                  </a:lnTo>
                  <a:lnTo>
                    <a:pt x="33500" y="7869"/>
                  </a:lnTo>
                  <a:lnTo>
                    <a:pt x="32994" y="8038"/>
                  </a:lnTo>
                  <a:lnTo>
                    <a:pt x="31870" y="8487"/>
                  </a:lnTo>
                  <a:lnTo>
                    <a:pt x="31420" y="8993"/>
                  </a:lnTo>
                  <a:lnTo>
                    <a:pt x="31083" y="9330"/>
                  </a:lnTo>
                  <a:lnTo>
                    <a:pt x="30914" y="9443"/>
                  </a:lnTo>
                  <a:lnTo>
                    <a:pt x="30802" y="9499"/>
                  </a:lnTo>
                  <a:lnTo>
                    <a:pt x="29284" y="9724"/>
                  </a:lnTo>
                  <a:lnTo>
                    <a:pt x="28104" y="9836"/>
                  </a:lnTo>
                  <a:lnTo>
                    <a:pt x="26923" y="10005"/>
                  </a:lnTo>
                  <a:lnTo>
                    <a:pt x="26024" y="10117"/>
                  </a:lnTo>
                  <a:lnTo>
                    <a:pt x="24450" y="10005"/>
                  </a:lnTo>
                  <a:lnTo>
                    <a:pt x="23888" y="10061"/>
                  </a:lnTo>
                  <a:lnTo>
                    <a:pt x="23439" y="10286"/>
                  </a:lnTo>
                  <a:lnTo>
                    <a:pt x="22764" y="10567"/>
                  </a:lnTo>
                  <a:lnTo>
                    <a:pt x="22034" y="10623"/>
                  </a:lnTo>
                  <a:lnTo>
                    <a:pt x="21359" y="10736"/>
                  </a:lnTo>
                  <a:lnTo>
                    <a:pt x="20797" y="10792"/>
                  </a:lnTo>
                  <a:lnTo>
                    <a:pt x="20347" y="10848"/>
                  </a:lnTo>
                  <a:lnTo>
                    <a:pt x="19673" y="10904"/>
                  </a:lnTo>
                  <a:lnTo>
                    <a:pt x="19167" y="10904"/>
                  </a:lnTo>
                  <a:lnTo>
                    <a:pt x="18717" y="10848"/>
                  </a:lnTo>
                  <a:lnTo>
                    <a:pt x="18436" y="10848"/>
                  </a:lnTo>
                  <a:lnTo>
                    <a:pt x="18268" y="10960"/>
                  </a:lnTo>
                  <a:lnTo>
                    <a:pt x="18043" y="11185"/>
                  </a:lnTo>
                  <a:lnTo>
                    <a:pt x="17706" y="11466"/>
                  </a:lnTo>
                  <a:lnTo>
                    <a:pt x="17481" y="11522"/>
                  </a:lnTo>
                  <a:lnTo>
                    <a:pt x="17256" y="11579"/>
                  </a:lnTo>
                  <a:lnTo>
                    <a:pt x="17031" y="11579"/>
                  </a:lnTo>
                  <a:lnTo>
                    <a:pt x="16806" y="11522"/>
                  </a:lnTo>
                  <a:lnTo>
                    <a:pt x="16525" y="11410"/>
                  </a:lnTo>
                  <a:lnTo>
                    <a:pt x="16413" y="11354"/>
                  </a:lnTo>
                  <a:lnTo>
                    <a:pt x="15570" y="11410"/>
                  </a:lnTo>
                  <a:lnTo>
                    <a:pt x="13771" y="11635"/>
                  </a:lnTo>
                  <a:lnTo>
                    <a:pt x="11973" y="11522"/>
                  </a:lnTo>
                  <a:lnTo>
                    <a:pt x="10174" y="11747"/>
                  </a:lnTo>
                  <a:lnTo>
                    <a:pt x="8994" y="12197"/>
                  </a:lnTo>
                  <a:lnTo>
                    <a:pt x="7420" y="11803"/>
                  </a:lnTo>
                  <a:lnTo>
                    <a:pt x="4160" y="12197"/>
                  </a:lnTo>
                  <a:lnTo>
                    <a:pt x="1" y="12703"/>
                  </a:lnTo>
                  <a:lnTo>
                    <a:pt x="2755" y="12984"/>
                  </a:lnTo>
                  <a:lnTo>
                    <a:pt x="3598" y="12984"/>
                  </a:lnTo>
                  <a:lnTo>
                    <a:pt x="4273" y="12928"/>
                  </a:lnTo>
                  <a:lnTo>
                    <a:pt x="4610" y="12871"/>
                  </a:lnTo>
                  <a:lnTo>
                    <a:pt x="4835" y="12703"/>
                  </a:lnTo>
                  <a:lnTo>
                    <a:pt x="5059" y="12647"/>
                  </a:lnTo>
                  <a:lnTo>
                    <a:pt x="5228" y="12590"/>
                  </a:lnTo>
                  <a:lnTo>
                    <a:pt x="5397" y="12647"/>
                  </a:lnTo>
                  <a:lnTo>
                    <a:pt x="5509" y="12703"/>
                  </a:lnTo>
                  <a:lnTo>
                    <a:pt x="5678" y="12815"/>
                  </a:lnTo>
                  <a:lnTo>
                    <a:pt x="5790" y="12928"/>
                  </a:lnTo>
                  <a:lnTo>
                    <a:pt x="6408" y="13096"/>
                  </a:lnTo>
                  <a:lnTo>
                    <a:pt x="8038" y="13377"/>
                  </a:lnTo>
                  <a:lnTo>
                    <a:pt x="9050" y="13546"/>
                  </a:lnTo>
                  <a:lnTo>
                    <a:pt x="10174" y="13658"/>
                  </a:lnTo>
                  <a:lnTo>
                    <a:pt x="11354" y="13658"/>
                  </a:lnTo>
                  <a:lnTo>
                    <a:pt x="12535" y="13602"/>
                  </a:lnTo>
                  <a:lnTo>
                    <a:pt x="14446" y="13377"/>
                  </a:lnTo>
                  <a:lnTo>
                    <a:pt x="15907" y="13321"/>
                  </a:lnTo>
                  <a:lnTo>
                    <a:pt x="17031" y="13321"/>
                  </a:lnTo>
                  <a:lnTo>
                    <a:pt x="18380" y="12253"/>
                  </a:lnTo>
                  <a:lnTo>
                    <a:pt x="20179" y="11747"/>
                  </a:lnTo>
                  <a:lnTo>
                    <a:pt x="22820" y="11410"/>
                  </a:lnTo>
                  <a:lnTo>
                    <a:pt x="28272" y="11354"/>
                  </a:lnTo>
                  <a:lnTo>
                    <a:pt x="29790" y="11185"/>
                  </a:lnTo>
                  <a:lnTo>
                    <a:pt x="30240" y="11017"/>
                  </a:lnTo>
                  <a:lnTo>
                    <a:pt x="30914" y="10736"/>
                  </a:lnTo>
                  <a:lnTo>
                    <a:pt x="31645" y="10398"/>
                  </a:lnTo>
                  <a:lnTo>
                    <a:pt x="32094" y="10286"/>
                  </a:lnTo>
                  <a:lnTo>
                    <a:pt x="32488" y="10117"/>
                  </a:lnTo>
                  <a:lnTo>
                    <a:pt x="33218" y="9780"/>
                  </a:lnTo>
                  <a:lnTo>
                    <a:pt x="34286" y="9330"/>
                  </a:lnTo>
                  <a:lnTo>
                    <a:pt x="35017" y="9106"/>
                  </a:lnTo>
                  <a:lnTo>
                    <a:pt x="35860" y="8881"/>
                  </a:lnTo>
                  <a:lnTo>
                    <a:pt x="36254" y="8825"/>
                  </a:lnTo>
                  <a:lnTo>
                    <a:pt x="36591" y="8768"/>
                  </a:lnTo>
                  <a:lnTo>
                    <a:pt x="36872" y="8768"/>
                  </a:lnTo>
                  <a:lnTo>
                    <a:pt x="37097" y="8825"/>
                  </a:lnTo>
                  <a:lnTo>
                    <a:pt x="37265" y="8881"/>
                  </a:lnTo>
                  <a:lnTo>
                    <a:pt x="37434" y="8993"/>
                  </a:lnTo>
                  <a:lnTo>
                    <a:pt x="37659" y="9218"/>
                  </a:lnTo>
                  <a:lnTo>
                    <a:pt x="37884" y="9555"/>
                  </a:lnTo>
                  <a:lnTo>
                    <a:pt x="38221" y="9836"/>
                  </a:lnTo>
                  <a:lnTo>
                    <a:pt x="38446" y="10005"/>
                  </a:lnTo>
                  <a:lnTo>
                    <a:pt x="38670" y="10117"/>
                  </a:lnTo>
                  <a:lnTo>
                    <a:pt x="38951" y="10230"/>
                  </a:lnTo>
                  <a:lnTo>
                    <a:pt x="39345" y="10286"/>
                  </a:lnTo>
                  <a:lnTo>
                    <a:pt x="40019" y="10398"/>
                  </a:lnTo>
                  <a:lnTo>
                    <a:pt x="40750" y="10398"/>
                  </a:lnTo>
                  <a:lnTo>
                    <a:pt x="40919" y="10342"/>
                  </a:lnTo>
                  <a:lnTo>
                    <a:pt x="40919" y="10230"/>
                  </a:lnTo>
                  <a:lnTo>
                    <a:pt x="40919" y="10174"/>
                  </a:lnTo>
                  <a:lnTo>
                    <a:pt x="40862" y="10117"/>
                  </a:lnTo>
                  <a:lnTo>
                    <a:pt x="42436" y="10792"/>
                  </a:lnTo>
                  <a:lnTo>
                    <a:pt x="51261" y="10960"/>
                  </a:lnTo>
                  <a:lnTo>
                    <a:pt x="53003" y="10736"/>
                  </a:lnTo>
                  <a:lnTo>
                    <a:pt x="54520" y="10511"/>
                  </a:lnTo>
                  <a:lnTo>
                    <a:pt x="55701" y="10398"/>
                  </a:lnTo>
                  <a:lnTo>
                    <a:pt x="59073" y="8150"/>
                  </a:lnTo>
                  <a:lnTo>
                    <a:pt x="61209" y="8487"/>
                  </a:lnTo>
                  <a:lnTo>
                    <a:pt x="63401" y="8825"/>
                  </a:lnTo>
                  <a:lnTo>
                    <a:pt x="64300" y="8712"/>
                  </a:lnTo>
                  <a:lnTo>
                    <a:pt x="65087" y="8319"/>
                  </a:lnTo>
                  <a:lnTo>
                    <a:pt x="65705" y="8038"/>
                  </a:lnTo>
                  <a:lnTo>
                    <a:pt x="66043" y="7925"/>
                  </a:lnTo>
                  <a:lnTo>
                    <a:pt x="66324" y="7869"/>
                  </a:lnTo>
                  <a:lnTo>
                    <a:pt x="68066" y="7644"/>
                  </a:lnTo>
                  <a:lnTo>
                    <a:pt x="74192" y="5677"/>
                  </a:lnTo>
                  <a:lnTo>
                    <a:pt x="75598" y="4890"/>
                  </a:lnTo>
                  <a:lnTo>
                    <a:pt x="77115" y="4722"/>
                  </a:lnTo>
                  <a:lnTo>
                    <a:pt x="77452" y="4609"/>
                  </a:lnTo>
                  <a:lnTo>
                    <a:pt x="77958" y="4441"/>
                  </a:lnTo>
                  <a:lnTo>
                    <a:pt x="78577" y="4216"/>
                  </a:lnTo>
                  <a:lnTo>
                    <a:pt x="78914" y="4328"/>
                  </a:lnTo>
                  <a:lnTo>
                    <a:pt x="79813" y="4497"/>
                  </a:lnTo>
                  <a:lnTo>
                    <a:pt x="80488" y="4553"/>
                  </a:lnTo>
                  <a:lnTo>
                    <a:pt x="81218" y="4609"/>
                  </a:lnTo>
                  <a:lnTo>
                    <a:pt x="82117" y="4553"/>
                  </a:lnTo>
                  <a:lnTo>
                    <a:pt x="83073" y="4497"/>
                  </a:lnTo>
                  <a:lnTo>
                    <a:pt x="84872" y="4328"/>
                  </a:lnTo>
                  <a:lnTo>
                    <a:pt x="86333" y="4216"/>
                  </a:lnTo>
                  <a:lnTo>
                    <a:pt x="88244" y="4047"/>
                  </a:lnTo>
                  <a:lnTo>
                    <a:pt x="88581" y="3991"/>
                  </a:lnTo>
                  <a:lnTo>
                    <a:pt x="88862" y="3878"/>
                  </a:lnTo>
                  <a:lnTo>
                    <a:pt x="89368" y="3597"/>
                  </a:lnTo>
                  <a:lnTo>
                    <a:pt x="90267" y="2923"/>
                  </a:lnTo>
                  <a:lnTo>
                    <a:pt x="91054" y="2361"/>
                  </a:lnTo>
                  <a:lnTo>
                    <a:pt x="91335" y="2136"/>
                  </a:lnTo>
                  <a:lnTo>
                    <a:pt x="91616" y="2024"/>
                  </a:lnTo>
                  <a:lnTo>
                    <a:pt x="93696" y="1743"/>
                  </a:lnTo>
                  <a:lnTo>
                    <a:pt x="94595" y="1630"/>
                  </a:lnTo>
                  <a:lnTo>
                    <a:pt x="97349" y="1911"/>
                  </a:lnTo>
                  <a:lnTo>
                    <a:pt x="97911" y="1967"/>
                  </a:lnTo>
                  <a:lnTo>
                    <a:pt x="98361" y="2024"/>
                  </a:lnTo>
                  <a:lnTo>
                    <a:pt x="98867" y="2024"/>
                  </a:lnTo>
                  <a:lnTo>
                    <a:pt x="100946" y="1743"/>
                  </a:lnTo>
                  <a:lnTo>
                    <a:pt x="102183" y="1630"/>
                  </a:lnTo>
                  <a:lnTo>
                    <a:pt x="103813" y="2642"/>
                  </a:lnTo>
                  <a:lnTo>
                    <a:pt x="104656" y="2192"/>
                  </a:lnTo>
                  <a:lnTo>
                    <a:pt x="105668" y="2979"/>
                  </a:lnTo>
                  <a:lnTo>
                    <a:pt x="107354" y="1911"/>
                  </a:lnTo>
                  <a:lnTo>
                    <a:pt x="110389" y="2136"/>
                  </a:lnTo>
                  <a:lnTo>
                    <a:pt x="111907" y="2249"/>
                  </a:lnTo>
                  <a:lnTo>
                    <a:pt x="112974" y="3316"/>
                  </a:lnTo>
                  <a:lnTo>
                    <a:pt x="114492" y="3429"/>
                  </a:lnTo>
                  <a:lnTo>
                    <a:pt x="115672" y="3260"/>
                  </a:lnTo>
                  <a:lnTo>
                    <a:pt x="116291" y="3204"/>
                  </a:lnTo>
                  <a:lnTo>
                    <a:pt x="117527" y="3654"/>
                  </a:lnTo>
                  <a:lnTo>
                    <a:pt x="119944" y="2923"/>
                  </a:lnTo>
                  <a:lnTo>
                    <a:pt x="117977" y="2080"/>
                  </a:lnTo>
                  <a:lnTo>
                    <a:pt x="117077" y="2192"/>
                  </a:lnTo>
                  <a:lnTo>
                    <a:pt x="114885" y="1574"/>
                  </a:lnTo>
                  <a:lnTo>
                    <a:pt x="113649" y="1405"/>
                  </a:lnTo>
                  <a:lnTo>
                    <a:pt x="112131" y="1574"/>
                  </a:lnTo>
                  <a:lnTo>
                    <a:pt x="110782" y="562"/>
                  </a:lnTo>
                  <a:lnTo>
                    <a:pt x="109265" y="450"/>
                  </a:lnTo>
                  <a:lnTo>
                    <a:pt x="107185" y="675"/>
                  </a:lnTo>
                  <a:lnTo>
                    <a:pt x="105724" y="900"/>
                  </a:lnTo>
                  <a:lnTo>
                    <a:pt x="104768" y="900"/>
                  </a:lnTo>
                  <a:lnTo>
                    <a:pt x="104656" y="843"/>
                  </a:lnTo>
                  <a:lnTo>
                    <a:pt x="104656" y="787"/>
                  </a:lnTo>
                  <a:lnTo>
                    <a:pt x="104712" y="731"/>
                  </a:lnTo>
                  <a:lnTo>
                    <a:pt x="104768" y="675"/>
                  </a:lnTo>
                  <a:lnTo>
                    <a:pt x="103813" y="225"/>
                  </a:lnTo>
                  <a:lnTo>
                    <a:pt x="101059" y="225"/>
                  </a:lnTo>
                  <a:lnTo>
                    <a:pt x="101003" y="281"/>
                  </a:lnTo>
                  <a:lnTo>
                    <a:pt x="100722" y="338"/>
                  </a:lnTo>
                  <a:lnTo>
                    <a:pt x="100384" y="562"/>
                  </a:lnTo>
                  <a:lnTo>
                    <a:pt x="100160" y="731"/>
                  </a:lnTo>
                  <a:lnTo>
                    <a:pt x="99935" y="956"/>
                  </a:lnTo>
                  <a:lnTo>
                    <a:pt x="96900" y="731"/>
                  </a:lnTo>
                  <a:lnTo>
                    <a:pt x="95438" y="956"/>
                  </a:lnTo>
                  <a:lnTo>
                    <a:pt x="9319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" name="Google Shape;22;p3"/>
          <p:cNvGrpSpPr/>
          <p:nvPr/>
        </p:nvGrpSpPr>
        <p:grpSpPr>
          <a:xfrm>
            <a:off x="-308878" y="-608191"/>
            <a:ext cx="4500355" cy="1363742"/>
            <a:chOff x="2558250" y="4479175"/>
            <a:chExt cx="3060425" cy="927400"/>
          </a:xfrm>
        </p:grpSpPr>
        <p:sp>
          <p:nvSpPr>
            <p:cNvPr id="23" name="Google Shape;23;p3"/>
            <p:cNvSpPr/>
            <p:nvPr/>
          </p:nvSpPr>
          <p:spPr>
            <a:xfrm>
              <a:off x="2558250" y="4507275"/>
              <a:ext cx="3059025" cy="862775"/>
            </a:xfrm>
            <a:custGeom>
              <a:avLst/>
              <a:gdLst/>
              <a:ahLst/>
              <a:cxnLst/>
              <a:rect l="l" t="t" r="r" b="b"/>
              <a:pathLst>
                <a:path w="122361" h="34511" extrusionOk="0">
                  <a:moveTo>
                    <a:pt x="93078" y="0"/>
                  </a:moveTo>
                  <a:lnTo>
                    <a:pt x="87626" y="2642"/>
                  </a:lnTo>
                  <a:lnTo>
                    <a:pt x="77059" y="3092"/>
                  </a:lnTo>
                  <a:lnTo>
                    <a:pt x="71270" y="5171"/>
                  </a:lnTo>
                  <a:lnTo>
                    <a:pt x="59579" y="6352"/>
                  </a:lnTo>
                  <a:lnTo>
                    <a:pt x="55251" y="8263"/>
                  </a:lnTo>
                  <a:lnTo>
                    <a:pt x="45921" y="8600"/>
                  </a:lnTo>
                  <a:lnTo>
                    <a:pt x="39851" y="8319"/>
                  </a:lnTo>
                  <a:lnTo>
                    <a:pt x="40525" y="8094"/>
                  </a:lnTo>
                  <a:lnTo>
                    <a:pt x="40750" y="7982"/>
                  </a:lnTo>
                  <a:lnTo>
                    <a:pt x="40806" y="7925"/>
                  </a:lnTo>
                  <a:lnTo>
                    <a:pt x="40413" y="7925"/>
                  </a:lnTo>
                  <a:lnTo>
                    <a:pt x="39626" y="7982"/>
                  </a:lnTo>
                  <a:lnTo>
                    <a:pt x="39064" y="7869"/>
                  </a:lnTo>
                  <a:lnTo>
                    <a:pt x="38670" y="7757"/>
                  </a:lnTo>
                  <a:lnTo>
                    <a:pt x="38446" y="7532"/>
                  </a:lnTo>
                  <a:lnTo>
                    <a:pt x="38277" y="7307"/>
                  </a:lnTo>
                  <a:lnTo>
                    <a:pt x="38221" y="7139"/>
                  </a:lnTo>
                  <a:lnTo>
                    <a:pt x="38221" y="6970"/>
                  </a:lnTo>
                  <a:lnTo>
                    <a:pt x="37715" y="7082"/>
                  </a:lnTo>
                  <a:lnTo>
                    <a:pt x="33162" y="8038"/>
                  </a:lnTo>
                  <a:lnTo>
                    <a:pt x="31420" y="8487"/>
                  </a:lnTo>
                  <a:lnTo>
                    <a:pt x="30127" y="8825"/>
                  </a:lnTo>
                  <a:lnTo>
                    <a:pt x="29228" y="9218"/>
                  </a:lnTo>
                  <a:lnTo>
                    <a:pt x="28610" y="9499"/>
                  </a:lnTo>
                  <a:lnTo>
                    <a:pt x="28216" y="9724"/>
                  </a:lnTo>
                  <a:lnTo>
                    <a:pt x="27879" y="9949"/>
                  </a:lnTo>
                  <a:lnTo>
                    <a:pt x="27654" y="10061"/>
                  </a:lnTo>
                  <a:lnTo>
                    <a:pt x="27373" y="10117"/>
                  </a:lnTo>
                  <a:lnTo>
                    <a:pt x="27036" y="10174"/>
                  </a:lnTo>
                  <a:lnTo>
                    <a:pt x="26699" y="10117"/>
                  </a:lnTo>
                  <a:lnTo>
                    <a:pt x="26080" y="9949"/>
                  </a:lnTo>
                  <a:lnTo>
                    <a:pt x="25687" y="9780"/>
                  </a:lnTo>
                  <a:lnTo>
                    <a:pt x="25518" y="9724"/>
                  </a:lnTo>
                  <a:lnTo>
                    <a:pt x="20404" y="10230"/>
                  </a:lnTo>
                  <a:lnTo>
                    <a:pt x="16301" y="11523"/>
                  </a:lnTo>
                  <a:lnTo>
                    <a:pt x="14446" y="11129"/>
                  </a:lnTo>
                  <a:lnTo>
                    <a:pt x="1" y="11635"/>
                  </a:lnTo>
                  <a:lnTo>
                    <a:pt x="2024" y="31644"/>
                  </a:lnTo>
                  <a:lnTo>
                    <a:pt x="6633" y="32431"/>
                  </a:lnTo>
                  <a:lnTo>
                    <a:pt x="8432" y="32543"/>
                  </a:lnTo>
                  <a:lnTo>
                    <a:pt x="10006" y="33274"/>
                  </a:lnTo>
                  <a:lnTo>
                    <a:pt x="12141" y="33387"/>
                  </a:lnTo>
                  <a:lnTo>
                    <a:pt x="14952" y="34005"/>
                  </a:lnTo>
                  <a:lnTo>
                    <a:pt x="17537" y="32881"/>
                  </a:lnTo>
                  <a:lnTo>
                    <a:pt x="19785" y="34173"/>
                  </a:lnTo>
                  <a:lnTo>
                    <a:pt x="22202" y="34230"/>
                  </a:lnTo>
                  <a:lnTo>
                    <a:pt x="24282" y="34005"/>
                  </a:lnTo>
                  <a:lnTo>
                    <a:pt x="26755" y="34342"/>
                  </a:lnTo>
                  <a:lnTo>
                    <a:pt x="31307" y="34511"/>
                  </a:lnTo>
                  <a:lnTo>
                    <a:pt x="33668" y="34286"/>
                  </a:lnTo>
                  <a:lnTo>
                    <a:pt x="34005" y="34230"/>
                  </a:lnTo>
                  <a:lnTo>
                    <a:pt x="34455" y="34061"/>
                  </a:lnTo>
                  <a:lnTo>
                    <a:pt x="35635" y="33611"/>
                  </a:lnTo>
                  <a:lnTo>
                    <a:pt x="37153" y="33049"/>
                  </a:lnTo>
                  <a:lnTo>
                    <a:pt x="38670" y="32881"/>
                  </a:lnTo>
                  <a:lnTo>
                    <a:pt x="39626" y="32712"/>
                  </a:lnTo>
                  <a:lnTo>
                    <a:pt x="40806" y="32543"/>
                  </a:lnTo>
                  <a:lnTo>
                    <a:pt x="42211" y="32206"/>
                  </a:lnTo>
                  <a:lnTo>
                    <a:pt x="43448" y="32094"/>
                  </a:lnTo>
                  <a:lnTo>
                    <a:pt x="45528" y="31869"/>
                  </a:lnTo>
                  <a:lnTo>
                    <a:pt x="47439" y="31195"/>
                  </a:lnTo>
                  <a:lnTo>
                    <a:pt x="49462" y="30520"/>
                  </a:lnTo>
                  <a:lnTo>
                    <a:pt x="51823" y="29789"/>
                  </a:lnTo>
                  <a:lnTo>
                    <a:pt x="54352" y="29115"/>
                  </a:lnTo>
                  <a:lnTo>
                    <a:pt x="55588" y="28834"/>
                  </a:lnTo>
                  <a:lnTo>
                    <a:pt x="56769" y="28609"/>
                  </a:lnTo>
                  <a:lnTo>
                    <a:pt x="57893" y="28440"/>
                  </a:lnTo>
                  <a:lnTo>
                    <a:pt x="58848" y="28384"/>
                  </a:lnTo>
                  <a:lnTo>
                    <a:pt x="59635" y="28440"/>
                  </a:lnTo>
                  <a:lnTo>
                    <a:pt x="59972" y="28497"/>
                  </a:lnTo>
                  <a:lnTo>
                    <a:pt x="60310" y="28609"/>
                  </a:lnTo>
                  <a:lnTo>
                    <a:pt x="60815" y="28834"/>
                  </a:lnTo>
                  <a:lnTo>
                    <a:pt x="61265" y="28946"/>
                  </a:lnTo>
                  <a:lnTo>
                    <a:pt x="61715" y="29059"/>
                  </a:lnTo>
                  <a:lnTo>
                    <a:pt x="62164" y="29115"/>
                  </a:lnTo>
                  <a:lnTo>
                    <a:pt x="62895" y="29115"/>
                  </a:lnTo>
                  <a:lnTo>
                    <a:pt x="63457" y="29003"/>
                  </a:lnTo>
                  <a:lnTo>
                    <a:pt x="63907" y="28890"/>
                  </a:lnTo>
                  <a:lnTo>
                    <a:pt x="64244" y="28721"/>
                  </a:lnTo>
                  <a:lnTo>
                    <a:pt x="64525" y="28497"/>
                  </a:lnTo>
                  <a:lnTo>
                    <a:pt x="66773" y="27092"/>
                  </a:lnTo>
                  <a:lnTo>
                    <a:pt x="69471" y="26810"/>
                  </a:lnTo>
                  <a:lnTo>
                    <a:pt x="72450" y="26529"/>
                  </a:lnTo>
                  <a:lnTo>
                    <a:pt x="75429" y="26529"/>
                  </a:lnTo>
                  <a:lnTo>
                    <a:pt x="77677" y="26473"/>
                  </a:lnTo>
                  <a:lnTo>
                    <a:pt x="79307" y="26473"/>
                  </a:lnTo>
                  <a:lnTo>
                    <a:pt x="79588" y="26529"/>
                  </a:lnTo>
                  <a:lnTo>
                    <a:pt x="80319" y="26810"/>
                  </a:lnTo>
                  <a:lnTo>
                    <a:pt x="81218" y="27204"/>
                  </a:lnTo>
                  <a:lnTo>
                    <a:pt x="82117" y="27654"/>
                  </a:lnTo>
                  <a:lnTo>
                    <a:pt x="83747" y="28553"/>
                  </a:lnTo>
                  <a:lnTo>
                    <a:pt x="84478" y="28946"/>
                  </a:lnTo>
                  <a:lnTo>
                    <a:pt x="88075" y="28609"/>
                  </a:lnTo>
                  <a:lnTo>
                    <a:pt x="87907" y="28721"/>
                  </a:lnTo>
                  <a:lnTo>
                    <a:pt x="87850" y="28834"/>
                  </a:lnTo>
                  <a:lnTo>
                    <a:pt x="87850" y="28890"/>
                  </a:lnTo>
                  <a:lnTo>
                    <a:pt x="88019" y="28890"/>
                  </a:lnTo>
                  <a:lnTo>
                    <a:pt x="88356" y="28834"/>
                  </a:lnTo>
                  <a:lnTo>
                    <a:pt x="88918" y="28553"/>
                  </a:lnTo>
                  <a:lnTo>
                    <a:pt x="89818" y="28103"/>
                  </a:lnTo>
                  <a:lnTo>
                    <a:pt x="91729" y="27148"/>
                  </a:lnTo>
                  <a:lnTo>
                    <a:pt x="92572" y="26754"/>
                  </a:lnTo>
                  <a:lnTo>
                    <a:pt x="93359" y="26473"/>
                  </a:lnTo>
                  <a:lnTo>
                    <a:pt x="94146" y="26248"/>
                  </a:lnTo>
                  <a:lnTo>
                    <a:pt x="94876" y="26136"/>
                  </a:lnTo>
                  <a:lnTo>
                    <a:pt x="95719" y="26136"/>
                  </a:lnTo>
                  <a:lnTo>
                    <a:pt x="96562" y="26248"/>
                  </a:lnTo>
                  <a:lnTo>
                    <a:pt x="98136" y="26361"/>
                  </a:lnTo>
                  <a:lnTo>
                    <a:pt x="99822" y="26473"/>
                  </a:lnTo>
                  <a:lnTo>
                    <a:pt x="102520" y="26473"/>
                  </a:lnTo>
                  <a:lnTo>
                    <a:pt x="102520" y="26417"/>
                  </a:lnTo>
                  <a:lnTo>
                    <a:pt x="102745" y="26305"/>
                  </a:lnTo>
                  <a:lnTo>
                    <a:pt x="103419" y="26080"/>
                  </a:lnTo>
                  <a:lnTo>
                    <a:pt x="104712" y="25743"/>
                  </a:lnTo>
                  <a:lnTo>
                    <a:pt x="107017" y="25124"/>
                  </a:lnTo>
                  <a:lnTo>
                    <a:pt x="108366" y="24843"/>
                  </a:lnTo>
                  <a:lnTo>
                    <a:pt x="109096" y="24675"/>
                  </a:lnTo>
                  <a:lnTo>
                    <a:pt x="109433" y="24675"/>
                  </a:lnTo>
                  <a:lnTo>
                    <a:pt x="111232" y="24450"/>
                  </a:lnTo>
                  <a:lnTo>
                    <a:pt x="114267" y="24787"/>
                  </a:lnTo>
                  <a:lnTo>
                    <a:pt x="117640" y="25630"/>
                  </a:lnTo>
                  <a:lnTo>
                    <a:pt x="119775" y="25462"/>
                  </a:lnTo>
                  <a:lnTo>
                    <a:pt x="122361" y="24225"/>
                  </a:lnTo>
                  <a:lnTo>
                    <a:pt x="119832" y="1855"/>
                  </a:lnTo>
                  <a:lnTo>
                    <a:pt x="119550" y="1855"/>
                  </a:lnTo>
                  <a:lnTo>
                    <a:pt x="119213" y="1799"/>
                  </a:lnTo>
                  <a:lnTo>
                    <a:pt x="118651" y="1687"/>
                  </a:lnTo>
                  <a:lnTo>
                    <a:pt x="117921" y="1574"/>
                  </a:lnTo>
                  <a:lnTo>
                    <a:pt x="117527" y="1518"/>
                  </a:lnTo>
                  <a:lnTo>
                    <a:pt x="117077" y="1574"/>
                  </a:lnTo>
                  <a:lnTo>
                    <a:pt x="115616" y="1574"/>
                  </a:lnTo>
                  <a:lnTo>
                    <a:pt x="114492" y="1518"/>
                  </a:lnTo>
                  <a:lnTo>
                    <a:pt x="113705" y="1349"/>
                  </a:lnTo>
                  <a:lnTo>
                    <a:pt x="113424" y="1293"/>
                  </a:lnTo>
                  <a:lnTo>
                    <a:pt x="111232" y="338"/>
                  </a:lnTo>
                  <a:lnTo>
                    <a:pt x="108253" y="619"/>
                  </a:lnTo>
                  <a:lnTo>
                    <a:pt x="103982" y="113"/>
                  </a:lnTo>
                  <a:lnTo>
                    <a:pt x="9307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3"/>
            <p:cNvSpPr/>
            <p:nvPr/>
          </p:nvSpPr>
          <p:spPr>
            <a:xfrm>
              <a:off x="2606025" y="5108675"/>
              <a:ext cx="3012650" cy="297900"/>
            </a:xfrm>
            <a:custGeom>
              <a:avLst/>
              <a:gdLst/>
              <a:ahLst/>
              <a:cxnLst/>
              <a:rect l="l" t="t" r="r" b="b"/>
              <a:pathLst>
                <a:path w="120506" h="11916" extrusionOk="0">
                  <a:moveTo>
                    <a:pt x="120506" y="0"/>
                  </a:moveTo>
                  <a:lnTo>
                    <a:pt x="117808" y="1068"/>
                  </a:lnTo>
                  <a:lnTo>
                    <a:pt x="116965" y="1068"/>
                  </a:lnTo>
                  <a:lnTo>
                    <a:pt x="116291" y="1125"/>
                  </a:lnTo>
                  <a:lnTo>
                    <a:pt x="115953" y="1181"/>
                  </a:lnTo>
                  <a:lnTo>
                    <a:pt x="115729" y="1293"/>
                  </a:lnTo>
                  <a:lnTo>
                    <a:pt x="115504" y="1406"/>
                  </a:lnTo>
                  <a:lnTo>
                    <a:pt x="115166" y="1406"/>
                  </a:lnTo>
                  <a:lnTo>
                    <a:pt x="115054" y="1349"/>
                  </a:lnTo>
                  <a:lnTo>
                    <a:pt x="114885" y="1181"/>
                  </a:lnTo>
                  <a:lnTo>
                    <a:pt x="114773" y="1068"/>
                  </a:lnTo>
                  <a:lnTo>
                    <a:pt x="114155" y="900"/>
                  </a:lnTo>
                  <a:lnTo>
                    <a:pt x="112581" y="562"/>
                  </a:lnTo>
                  <a:lnTo>
                    <a:pt x="111513" y="394"/>
                  </a:lnTo>
                  <a:lnTo>
                    <a:pt x="110389" y="225"/>
                  </a:lnTo>
                  <a:lnTo>
                    <a:pt x="109209" y="169"/>
                  </a:lnTo>
                  <a:lnTo>
                    <a:pt x="108085" y="225"/>
                  </a:lnTo>
                  <a:lnTo>
                    <a:pt x="106117" y="394"/>
                  </a:lnTo>
                  <a:lnTo>
                    <a:pt x="104712" y="450"/>
                  </a:lnTo>
                  <a:lnTo>
                    <a:pt x="103813" y="394"/>
                  </a:lnTo>
                  <a:lnTo>
                    <a:pt x="103532" y="394"/>
                  </a:lnTo>
                  <a:lnTo>
                    <a:pt x="102127" y="1406"/>
                  </a:lnTo>
                  <a:lnTo>
                    <a:pt x="100384" y="1911"/>
                  </a:lnTo>
                  <a:lnTo>
                    <a:pt x="97686" y="2192"/>
                  </a:lnTo>
                  <a:lnTo>
                    <a:pt x="93078" y="1799"/>
                  </a:lnTo>
                  <a:lnTo>
                    <a:pt x="92010" y="2024"/>
                  </a:lnTo>
                  <a:lnTo>
                    <a:pt x="90773" y="2249"/>
                  </a:lnTo>
                  <a:lnTo>
                    <a:pt x="90324" y="2417"/>
                  </a:lnTo>
                  <a:lnTo>
                    <a:pt x="89593" y="2698"/>
                  </a:lnTo>
                  <a:lnTo>
                    <a:pt x="88862" y="2979"/>
                  </a:lnTo>
                  <a:lnTo>
                    <a:pt x="88413" y="3092"/>
                  </a:lnTo>
                  <a:lnTo>
                    <a:pt x="88019" y="3204"/>
                  </a:lnTo>
                  <a:lnTo>
                    <a:pt x="87288" y="3541"/>
                  </a:lnTo>
                  <a:lnTo>
                    <a:pt x="86164" y="3935"/>
                  </a:lnTo>
                  <a:lnTo>
                    <a:pt x="85434" y="4160"/>
                  </a:lnTo>
                  <a:lnTo>
                    <a:pt x="84647" y="4384"/>
                  </a:lnTo>
                  <a:lnTo>
                    <a:pt x="84197" y="4441"/>
                  </a:lnTo>
                  <a:lnTo>
                    <a:pt x="83860" y="4497"/>
                  </a:lnTo>
                  <a:lnTo>
                    <a:pt x="83635" y="4497"/>
                  </a:lnTo>
                  <a:lnTo>
                    <a:pt x="83410" y="4441"/>
                  </a:lnTo>
                  <a:lnTo>
                    <a:pt x="83185" y="4328"/>
                  </a:lnTo>
                  <a:lnTo>
                    <a:pt x="83073" y="4272"/>
                  </a:lnTo>
                  <a:lnTo>
                    <a:pt x="82792" y="3991"/>
                  </a:lnTo>
                  <a:lnTo>
                    <a:pt x="82567" y="3710"/>
                  </a:lnTo>
                  <a:lnTo>
                    <a:pt x="82286" y="3373"/>
                  </a:lnTo>
                  <a:lnTo>
                    <a:pt x="82061" y="3260"/>
                  </a:lnTo>
                  <a:lnTo>
                    <a:pt x="81836" y="3092"/>
                  </a:lnTo>
                  <a:lnTo>
                    <a:pt x="81499" y="2979"/>
                  </a:lnTo>
                  <a:lnTo>
                    <a:pt x="81162" y="2923"/>
                  </a:lnTo>
                  <a:lnTo>
                    <a:pt x="80488" y="2811"/>
                  </a:lnTo>
                  <a:lnTo>
                    <a:pt x="80038" y="2754"/>
                  </a:lnTo>
                  <a:lnTo>
                    <a:pt x="79757" y="2811"/>
                  </a:lnTo>
                  <a:lnTo>
                    <a:pt x="79588" y="2811"/>
                  </a:lnTo>
                  <a:lnTo>
                    <a:pt x="79588" y="2923"/>
                  </a:lnTo>
                  <a:lnTo>
                    <a:pt x="79588" y="2979"/>
                  </a:lnTo>
                  <a:lnTo>
                    <a:pt x="79644" y="3036"/>
                  </a:lnTo>
                  <a:lnTo>
                    <a:pt x="78071" y="2305"/>
                  </a:lnTo>
                  <a:lnTo>
                    <a:pt x="69303" y="1968"/>
                  </a:lnTo>
                  <a:lnTo>
                    <a:pt x="67504" y="2136"/>
                  </a:lnTo>
                  <a:lnTo>
                    <a:pt x="65986" y="2305"/>
                  </a:lnTo>
                  <a:lnTo>
                    <a:pt x="64806" y="2417"/>
                  </a:lnTo>
                  <a:lnTo>
                    <a:pt x="61378" y="4553"/>
                  </a:lnTo>
                  <a:lnTo>
                    <a:pt x="59242" y="4160"/>
                  </a:lnTo>
                  <a:lnTo>
                    <a:pt x="57106" y="3766"/>
                  </a:lnTo>
                  <a:lnTo>
                    <a:pt x="56207" y="3879"/>
                  </a:lnTo>
                  <a:lnTo>
                    <a:pt x="55420" y="4272"/>
                  </a:lnTo>
                  <a:lnTo>
                    <a:pt x="54745" y="4553"/>
                  </a:lnTo>
                  <a:lnTo>
                    <a:pt x="54408" y="4609"/>
                  </a:lnTo>
                  <a:lnTo>
                    <a:pt x="54183" y="4665"/>
                  </a:lnTo>
                  <a:lnTo>
                    <a:pt x="52385" y="4834"/>
                  </a:lnTo>
                  <a:lnTo>
                    <a:pt x="46202" y="6689"/>
                  </a:lnTo>
                  <a:lnTo>
                    <a:pt x="44797" y="7420"/>
                  </a:lnTo>
                  <a:lnTo>
                    <a:pt x="43279" y="7588"/>
                  </a:lnTo>
                  <a:lnTo>
                    <a:pt x="42942" y="7644"/>
                  </a:lnTo>
                  <a:lnTo>
                    <a:pt x="42436" y="7813"/>
                  </a:lnTo>
                  <a:lnTo>
                    <a:pt x="41818" y="8038"/>
                  </a:lnTo>
                  <a:lnTo>
                    <a:pt x="40581" y="7982"/>
                  </a:lnTo>
                  <a:lnTo>
                    <a:pt x="39120" y="8038"/>
                  </a:lnTo>
                  <a:lnTo>
                    <a:pt x="37321" y="8150"/>
                  </a:lnTo>
                  <a:lnTo>
                    <a:pt x="35523" y="8319"/>
                  </a:lnTo>
                  <a:lnTo>
                    <a:pt x="34455" y="8319"/>
                  </a:lnTo>
                  <a:lnTo>
                    <a:pt x="33556" y="8263"/>
                  </a:lnTo>
                  <a:lnTo>
                    <a:pt x="32769" y="8319"/>
                  </a:lnTo>
                  <a:lnTo>
                    <a:pt x="32432" y="8375"/>
                  </a:lnTo>
                  <a:lnTo>
                    <a:pt x="32151" y="8544"/>
                  </a:lnTo>
                  <a:lnTo>
                    <a:pt x="31813" y="8712"/>
                  </a:lnTo>
                  <a:lnTo>
                    <a:pt x="31532" y="8937"/>
                  </a:lnTo>
                  <a:lnTo>
                    <a:pt x="30970" y="9387"/>
                  </a:lnTo>
                  <a:lnTo>
                    <a:pt x="30521" y="9724"/>
                  </a:lnTo>
                  <a:lnTo>
                    <a:pt x="30296" y="9836"/>
                  </a:lnTo>
                  <a:lnTo>
                    <a:pt x="30015" y="9893"/>
                  </a:lnTo>
                  <a:lnTo>
                    <a:pt x="29509" y="9949"/>
                  </a:lnTo>
                  <a:lnTo>
                    <a:pt x="28722" y="9949"/>
                  </a:lnTo>
                  <a:lnTo>
                    <a:pt x="26642" y="10117"/>
                  </a:lnTo>
                  <a:lnTo>
                    <a:pt x="25743" y="10230"/>
                  </a:lnTo>
                  <a:lnTo>
                    <a:pt x="22989" y="9893"/>
                  </a:lnTo>
                  <a:lnTo>
                    <a:pt x="22427" y="9780"/>
                  </a:lnTo>
                  <a:lnTo>
                    <a:pt x="21921" y="9724"/>
                  </a:lnTo>
                  <a:lnTo>
                    <a:pt x="21471" y="9724"/>
                  </a:lnTo>
                  <a:lnTo>
                    <a:pt x="19336" y="9949"/>
                  </a:lnTo>
                  <a:lnTo>
                    <a:pt x="18155" y="10061"/>
                  </a:lnTo>
                  <a:lnTo>
                    <a:pt x="16525" y="8993"/>
                  </a:lnTo>
                  <a:lnTo>
                    <a:pt x="15738" y="8768"/>
                  </a:lnTo>
                  <a:lnTo>
                    <a:pt x="14671" y="8600"/>
                  </a:lnTo>
                  <a:lnTo>
                    <a:pt x="12984" y="9668"/>
                  </a:lnTo>
                  <a:lnTo>
                    <a:pt x="9893" y="8993"/>
                  </a:lnTo>
                  <a:lnTo>
                    <a:pt x="8432" y="9218"/>
                  </a:lnTo>
                  <a:lnTo>
                    <a:pt x="7420" y="8094"/>
                  </a:lnTo>
                  <a:lnTo>
                    <a:pt x="5846" y="7982"/>
                  </a:lnTo>
                  <a:lnTo>
                    <a:pt x="4666" y="8094"/>
                  </a:lnTo>
                  <a:lnTo>
                    <a:pt x="4104" y="8150"/>
                  </a:lnTo>
                  <a:lnTo>
                    <a:pt x="2811" y="7644"/>
                  </a:lnTo>
                  <a:lnTo>
                    <a:pt x="1" y="7420"/>
                  </a:lnTo>
                  <a:lnTo>
                    <a:pt x="2362" y="9218"/>
                  </a:lnTo>
                  <a:lnTo>
                    <a:pt x="3261" y="9106"/>
                  </a:lnTo>
                  <a:lnTo>
                    <a:pt x="5453" y="9836"/>
                  </a:lnTo>
                  <a:lnTo>
                    <a:pt x="6689" y="10005"/>
                  </a:lnTo>
                  <a:lnTo>
                    <a:pt x="8151" y="9836"/>
                  </a:lnTo>
                  <a:lnTo>
                    <a:pt x="9500" y="10904"/>
                  </a:lnTo>
                  <a:lnTo>
                    <a:pt x="11017" y="11073"/>
                  </a:lnTo>
                  <a:lnTo>
                    <a:pt x="13097" y="10848"/>
                  </a:lnTo>
                  <a:lnTo>
                    <a:pt x="14614" y="10736"/>
                  </a:lnTo>
                  <a:lnTo>
                    <a:pt x="15064" y="10679"/>
                  </a:lnTo>
                  <a:lnTo>
                    <a:pt x="15401" y="10679"/>
                  </a:lnTo>
                  <a:lnTo>
                    <a:pt x="15570" y="10736"/>
                  </a:lnTo>
                  <a:lnTo>
                    <a:pt x="15626" y="10792"/>
                  </a:lnTo>
                  <a:lnTo>
                    <a:pt x="15626" y="10848"/>
                  </a:lnTo>
                  <a:lnTo>
                    <a:pt x="15570" y="10848"/>
                  </a:lnTo>
                  <a:lnTo>
                    <a:pt x="15514" y="10904"/>
                  </a:lnTo>
                  <a:lnTo>
                    <a:pt x="16469" y="11410"/>
                  </a:lnTo>
                  <a:lnTo>
                    <a:pt x="19223" y="11466"/>
                  </a:lnTo>
                  <a:lnTo>
                    <a:pt x="19279" y="11466"/>
                  </a:lnTo>
                  <a:lnTo>
                    <a:pt x="19560" y="11354"/>
                  </a:lnTo>
                  <a:lnTo>
                    <a:pt x="19954" y="11129"/>
                  </a:lnTo>
                  <a:lnTo>
                    <a:pt x="20123" y="10961"/>
                  </a:lnTo>
                  <a:lnTo>
                    <a:pt x="20347" y="10736"/>
                  </a:lnTo>
                  <a:lnTo>
                    <a:pt x="23382" y="11073"/>
                  </a:lnTo>
                  <a:lnTo>
                    <a:pt x="24900" y="10904"/>
                  </a:lnTo>
                  <a:lnTo>
                    <a:pt x="27092" y="11916"/>
                  </a:lnTo>
                  <a:lnTo>
                    <a:pt x="32319" y="10455"/>
                  </a:lnTo>
                  <a:lnTo>
                    <a:pt x="33781" y="9893"/>
                  </a:lnTo>
                  <a:lnTo>
                    <a:pt x="35298" y="9555"/>
                  </a:lnTo>
                  <a:lnTo>
                    <a:pt x="38277" y="8656"/>
                  </a:lnTo>
                  <a:lnTo>
                    <a:pt x="39851" y="9218"/>
                  </a:lnTo>
                  <a:lnTo>
                    <a:pt x="44628" y="8487"/>
                  </a:lnTo>
                  <a:lnTo>
                    <a:pt x="45359" y="8150"/>
                  </a:lnTo>
                  <a:lnTo>
                    <a:pt x="45865" y="7869"/>
                  </a:lnTo>
                  <a:lnTo>
                    <a:pt x="46314" y="7644"/>
                  </a:lnTo>
                  <a:lnTo>
                    <a:pt x="46652" y="7532"/>
                  </a:lnTo>
                  <a:lnTo>
                    <a:pt x="46989" y="7420"/>
                  </a:lnTo>
                  <a:lnTo>
                    <a:pt x="47382" y="7251"/>
                  </a:lnTo>
                  <a:lnTo>
                    <a:pt x="47832" y="7026"/>
                  </a:lnTo>
                  <a:lnTo>
                    <a:pt x="48225" y="6745"/>
                  </a:lnTo>
                  <a:lnTo>
                    <a:pt x="49518" y="6633"/>
                  </a:lnTo>
                  <a:lnTo>
                    <a:pt x="50530" y="6520"/>
                  </a:lnTo>
                  <a:lnTo>
                    <a:pt x="56094" y="5677"/>
                  </a:lnTo>
                  <a:lnTo>
                    <a:pt x="56994" y="5621"/>
                  </a:lnTo>
                  <a:lnTo>
                    <a:pt x="57556" y="5565"/>
                  </a:lnTo>
                  <a:lnTo>
                    <a:pt x="59073" y="5677"/>
                  </a:lnTo>
                  <a:lnTo>
                    <a:pt x="59916" y="5621"/>
                  </a:lnTo>
                  <a:lnTo>
                    <a:pt x="60759" y="5958"/>
                  </a:lnTo>
                  <a:lnTo>
                    <a:pt x="61827" y="5509"/>
                  </a:lnTo>
                  <a:lnTo>
                    <a:pt x="63570" y="5003"/>
                  </a:lnTo>
                  <a:lnTo>
                    <a:pt x="64469" y="4890"/>
                  </a:lnTo>
                  <a:lnTo>
                    <a:pt x="66155" y="4103"/>
                  </a:lnTo>
                  <a:lnTo>
                    <a:pt x="67392" y="3991"/>
                  </a:lnTo>
                  <a:lnTo>
                    <a:pt x="69471" y="3766"/>
                  </a:lnTo>
                  <a:lnTo>
                    <a:pt x="71438" y="3429"/>
                  </a:lnTo>
                  <a:lnTo>
                    <a:pt x="73687" y="3935"/>
                  </a:lnTo>
                  <a:lnTo>
                    <a:pt x="75541" y="4047"/>
                  </a:lnTo>
                  <a:lnTo>
                    <a:pt x="77115" y="4497"/>
                  </a:lnTo>
                  <a:lnTo>
                    <a:pt x="77677" y="4441"/>
                  </a:lnTo>
                  <a:lnTo>
                    <a:pt x="78464" y="4553"/>
                  </a:lnTo>
                  <a:lnTo>
                    <a:pt x="79532" y="4609"/>
                  </a:lnTo>
                  <a:lnTo>
                    <a:pt x="79701" y="4609"/>
                  </a:lnTo>
                  <a:lnTo>
                    <a:pt x="80038" y="4665"/>
                  </a:lnTo>
                  <a:lnTo>
                    <a:pt x="80881" y="4947"/>
                  </a:lnTo>
                  <a:lnTo>
                    <a:pt x="82623" y="5509"/>
                  </a:lnTo>
                  <a:lnTo>
                    <a:pt x="84085" y="5902"/>
                  </a:lnTo>
                  <a:lnTo>
                    <a:pt x="84309" y="5958"/>
                  </a:lnTo>
                  <a:lnTo>
                    <a:pt x="84309" y="5902"/>
                  </a:lnTo>
                  <a:lnTo>
                    <a:pt x="83972" y="5790"/>
                  </a:lnTo>
                  <a:lnTo>
                    <a:pt x="83860" y="5677"/>
                  </a:lnTo>
                  <a:lnTo>
                    <a:pt x="85321" y="5509"/>
                  </a:lnTo>
                  <a:lnTo>
                    <a:pt x="86951" y="5509"/>
                  </a:lnTo>
                  <a:lnTo>
                    <a:pt x="87457" y="5284"/>
                  </a:lnTo>
                  <a:lnTo>
                    <a:pt x="88581" y="4890"/>
                  </a:lnTo>
                  <a:lnTo>
                    <a:pt x="89031" y="4384"/>
                  </a:lnTo>
                  <a:lnTo>
                    <a:pt x="89424" y="4047"/>
                  </a:lnTo>
                  <a:lnTo>
                    <a:pt x="89593" y="3935"/>
                  </a:lnTo>
                  <a:lnTo>
                    <a:pt x="89705" y="3879"/>
                  </a:lnTo>
                  <a:lnTo>
                    <a:pt x="91223" y="3710"/>
                  </a:lnTo>
                  <a:lnTo>
                    <a:pt x="92403" y="3598"/>
                  </a:lnTo>
                  <a:lnTo>
                    <a:pt x="93583" y="3485"/>
                  </a:lnTo>
                  <a:lnTo>
                    <a:pt x="94483" y="3373"/>
                  </a:lnTo>
                  <a:lnTo>
                    <a:pt x="96000" y="3541"/>
                  </a:lnTo>
                  <a:lnTo>
                    <a:pt x="96619" y="3485"/>
                  </a:lnTo>
                  <a:lnTo>
                    <a:pt x="97068" y="3317"/>
                  </a:lnTo>
                  <a:lnTo>
                    <a:pt x="97743" y="3036"/>
                  </a:lnTo>
                  <a:lnTo>
                    <a:pt x="98473" y="2979"/>
                  </a:lnTo>
                  <a:lnTo>
                    <a:pt x="99148" y="2923"/>
                  </a:lnTo>
                  <a:lnTo>
                    <a:pt x="99766" y="2867"/>
                  </a:lnTo>
                  <a:lnTo>
                    <a:pt x="100160" y="2811"/>
                  </a:lnTo>
                  <a:lnTo>
                    <a:pt x="100834" y="2754"/>
                  </a:lnTo>
                  <a:lnTo>
                    <a:pt x="101340" y="2754"/>
                  </a:lnTo>
                  <a:lnTo>
                    <a:pt x="101789" y="2811"/>
                  </a:lnTo>
                  <a:lnTo>
                    <a:pt x="101958" y="2867"/>
                  </a:lnTo>
                  <a:lnTo>
                    <a:pt x="102071" y="2811"/>
                  </a:lnTo>
                  <a:lnTo>
                    <a:pt x="102239" y="2698"/>
                  </a:lnTo>
                  <a:lnTo>
                    <a:pt x="102520" y="2530"/>
                  </a:lnTo>
                  <a:lnTo>
                    <a:pt x="102857" y="2249"/>
                  </a:lnTo>
                  <a:lnTo>
                    <a:pt x="103082" y="2192"/>
                  </a:lnTo>
                  <a:lnTo>
                    <a:pt x="103251" y="2136"/>
                  </a:lnTo>
                  <a:lnTo>
                    <a:pt x="103476" y="2136"/>
                  </a:lnTo>
                  <a:lnTo>
                    <a:pt x="103700" y="2192"/>
                  </a:lnTo>
                  <a:lnTo>
                    <a:pt x="104038" y="2361"/>
                  </a:lnTo>
                  <a:lnTo>
                    <a:pt x="104150" y="2417"/>
                  </a:lnTo>
                  <a:lnTo>
                    <a:pt x="104937" y="2361"/>
                  </a:lnTo>
                  <a:lnTo>
                    <a:pt x="106736" y="2192"/>
                  </a:lnTo>
                  <a:lnTo>
                    <a:pt x="108590" y="2305"/>
                  </a:lnTo>
                  <a:lnTo>
                    <a:pt x="110389" y="2136"/>
                  </a:lnTo>
                  <a:lnTo>
                    <a:pt x="111513" y="1687"/>
                  </a:lnTo>
                  <a:lnTo>
                    <a:pt x="113087" y="2136"/>
                  </a:lnTo>
                  <a:lnTo>
                    <a:pt x="116403" y="1855"/>
                  </a:lnTo>
                  <a:lnTo>
                    <a:pt x="119663" y="1518"/>
                  </a:lnTo>
                  <a:lnTo>
                    <a:pt x="120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2558250" y="4479175"/>
              <a:ext cx="2998600" cy="341475"/>
            </a:xfrm>
            <a:custGeom>
              <a:avLst/>
              <a:gdLst/>
              <a:ahLst/>
              <a:cxnLst/>
              <a:rect l="l" t="t" r="r" b="b"/>
              <a:pathLst>
                <a:path w="119944" h="13659" extrusionOk="0">
                  <a:moveTo>
                    <a:pt x="93190" y="0"/>
                  </a:moveTo>
                  <a:lnTo>
                    <a:pt x="87963" y="1574"/>
                  </a:lnTo>
                  <a:lnTo>
                    <a:pt x="86502" y="2136"/>
                  </a:lnTo>
                  <a:lnTo>
                    <a:pt x="85040" y="2530"/>
                  </a:lnTo>
                  <a:lnTo>
                    <a:pt x="82117" y="3485"/>
                  </a:lnTo>
                  <a:lnTo>
                    <a:pt x="80488" y="2979"/>
                  </a:lnTo>
                  <a:lnTo>
                    <a:pt x="75710" y="3822"/>
                  </a:lnTo>
                  <a:lnTo>
                    <a:pt x="75036" y="4159"/>
                  </a:lnTo>
                  <a:lnTo>
                    <a:pt x="74530" y="4497"/>
                  </a:lnTo>
                  <a:lnTo>
                    <a:pt x="74080" y="4722"/>
                  </a:lnTo>
                  <a:lnTo>
                    <a:pt x="73743" y="4834"/>
                  </a:lnTo>
                  <a:lnTo>
                    <a:pt x="73406" y="4946"/>
                  </a:lnTo>
                  <a:lnTo>
                    <a:pt x="73012" y="5115"/>
                  </a:lnTo>
                  <a:lnTo>
                    <a:pt x="72562" y="5340"/>
                  </a:lnTo>
                  <a:lnTo>
                    <a:pt x="72225" y="5621"/>
                  </a:lnTo>
                  <a:lnTo>
                    <a:pt x="70876" y="5789"/>
                  </a:lnTo>
                  <a:lnTo>
                    <a:pt x="69865" y="5902"/>
                  </a:lnTo>
                  <a:lnTo>
                    <a:pt x="64356" y="6914"/>
                  </a:lnTo>
                  <a:lnTo>
                    <a:pt x="63457" y="7026"/>
                  </a:lnTo>
                  <a:lnTo>
                    <a:pt x="62895" y="7082"/>
                  </a:lnTo>
                  <a:lnTo>
                    <a:pt x="61378" y="6970"/>
                  </a:lnTo>
                  <a:lnTo>
                    <a:pt x="60534" y="7082"/>
                  </a:lnTo>
                  <a:lnTo>
                    <a:pt x="59635" y="6745"/>
                  </a:lnTo>
                  <a:lnTo>
                    <a:pt x="58567" y="7251"/>
                  </a:lnTo>
                  <a:lnTo>
                    <a:pt x="56881" y="7757"/>
                  </a:lnTo>
                  <a:lnTo>
                    <a:pt x="56038" y="7925"/>
                  </a:lnTo>
                  <a:lnTo>
                    <a:pt x="54296" y="8712"/>
                  </a:lnTo>
                  <a:lnTo>
                    <a:pt x="53115" y="8881"/>
                  </a:lnTo>
                  <a:lnTo>
                    <a:pt x="51036" y="9162"/>
                  </a:lnTo>
                  <a:lnTo>
                    <a:pt x="49068" y="9499"/>
                  </a:lnTo>
                  <a:lnTo>
                    <a:pt x="46764" y="9049"/>
                  </a:lnTo>
                  <a:lnTo>
                    <a:pt x="44965" y="8993"/>
                  </a:lnTo>
                  <a:lnTo>
                    <a:pt x="43392" y="8600"/>
                  </a:lnTo>
                  <a:lnTo>
                    <a:pt x="42773" y="8656"/>
                  </a:lnTo>
                  <a:lnTo>
                    <a:pt x="41987" y="8600"/>
                  </a:lnTo>
                  <a:lnTo>
                    <a:pt x="40975" y="8544"/>
                  </a:lnTo>
                  <a:lnTo>
                    <a:pt x="40750" y="8600"/>
                  </a:lnTo>
                  <a:lnTo>
                    <a:pt x="40469" y="8487"/>
                  </a:lnTo>
                  <a:lnTo>
                    <a:pt x="39570" y="8206"/>
                  </a:lnTo>
                  <a:lnTo>
                    <a:pt x="37827" y="7757"/>
                  </a:lnTo>
                  <a:lnTo>
                    <a:pt x="36366" y="7363"/>
                  </a:lnTo>
                  <a:lnTo>
                    <a:pt x="36141" y="7307"/>
                  </a:lnTo>
                  <a:lnTo>
                    <a:pt x="36141" y="7363"/>
                  </a:lnTo>
                  <a:lnTo>
                    <a:pt x="36478" y="7476"/>
                  </a:lnTo>
                  <a:lnTo>
                    <a:pt x="36591" y="7532"/>
                  </a:lnTo>
                  <a:lnTo>
                    <a:pt x="36647" y="7588"/>
                  </a:lnTo>
                  <a:lnTo>
                    <a:pt x="36591" y="7588"/>
                  </a:lnTo>
                  <a:lnTo>
                    <a:pt x="35129" y="7757"/>
                  </a:lnTo>
                  <a:lnTo>
                    <a:pt x="33500" y="7869"/>
                  </a:lnTo>
                  <a:lnTo>
                    <a:pt x="32994" y="8038"/>
                  </a:lnTo>
                  <a:lnTo>
                    <a:pt x="31870" y="8487"/>
                  </a:lnTo>
                  <a:lnTo>
                    <a:pt x="31420" y="8993"/>
                  </a:lnTo>
                  <a:lnTo>
                    <a:pt x="31083" y="9330"/>
                  </a:lnTo>
                  <a:lnTo>
                    <a:pt x="30914" y="9443"/>
                  </a:lnTo>
                  <a:lnTo>
                    <a:pt x="30802" y="9499"/>
                  </a:lnTo>
                  <a:lnTo>
                    <a:pt x="29284" y="9724"/>
                  </a:lnTo>
                  <a:lnTo>
                    <a:pt x="28104" y="9836"/>
                  </a:lnTo>
                  <a:lnTo>
                    <a:pt x="26923" y="10005"/>
                  </a:lnTo>
                  <a:lnTo>
                    <a:pt x="26024" y="10117"/>
                  </a:lnTo>
                  <a:lnTo>
                    <a:pt x="24450" y="10005"/>
                  </a:lnTo>
                  <a:lnTo>
                    <a:pt x="23888" y="10061"/>
                  </a:lnTo>
                  <a:lnTo>
                    <a:pt x="23439" y="10286"/>
                  </a:lnTo>
                  <a:lnTo>
                    <a:pt x="22764" y="10567"/>
                  </a:lnTo>
                  <a:lnTo>
                    <a:pt x="22034" y="10623"/>
                  </a:lnTo>
                  <a:lnTo>
                    <a:pt x="21359" y="10736"/>
                  </a:lnTo>
                  <a:lnTo>
                    <a:pt x="20797" y="10792"/>
                  </a:lnTo>
                  <a:lnTo>
                    <a:pt x="20347" y="10848"/>
                  </a:lnTo>
                  <a:lnTo>
                    <a:pt x="19673" y="10904"/>
                  </a:lnTo>
                  <a:lnTo>
                    <a:pt x="19167" y="10904"/>
                  </a:lnTo>
                  <a:lnTo>
                    <a:pt x="18717" y="10848"/>
                  </a:lnTo>
                  <a:lnTo>
                    <a:pt x="18436" y="10848"/>
                  </a:lnTo>
                  <a:lnTo>
                    <a:pt x="18268" y="10960"/>
                  </a:lnTo>
                  <a:lnTo>
                    <a:pt x="18043" y="11185"/>
                  </a:lnTo>
                  <a:lnTo>
                    <a:pt x="17706" y="11466"/>
                  </a:lnTo>
                  <a:lnTo>
                    <a:pt x="17481" y="11522"/>
                  </a:lnTo>
                  <a:lnTo>
                    <a:pt x="17256" y="11579"/>
                  </a:lnTo>
                  <a:lnTo>
                    <a:pt x="17031" y="11579"/>
                  </a:lnTo>
                  <a:lnTo>
                    <a:pt x="16806" y="11522"/>
                  </a:lnTo>
                  <a:lnTo>
                    <a:pt x="16525" y="11410"/>
                  </a:lnTo>
                  <a:lnTo>
                    <a:pt x="16413" y="11354"/>
                  </a:lnTo>
                  <a:lnTo>
                    <a:pt x="15570" y="11410"/>
                  </a:lnTo>
                  <a:lnTo>
                    <a:pt x="13771" y="11635"/>
                  </a:lnTo>
                  <a:lnTo>
                    <a:pt x="11973" y="11522"/>
                  </a:lnTo>
                  <a:lnTo>
                    <a:pt x="10174" y="11747"/>
                  </a:lnTo>
                  <a:lnTo>
                    <a:pt x="8994" y="12197"/>
                  </a:lnTo>
                  <a:lnTo>
                    <a:pt x="7420" y="11803"/>
                  </a:lnTo>
                  <a:lnTo>
                    <a:pt x="4160" y="12197"/>
                  </a:lnTo>
                  <a:lnTo>
                    <a:pt x="1" y="12703"/>
                  </a:lnTo>
                  <a:lnTo>
                    <a:pt x="2755" y="12984"/>
                  </a:lnTo>
                  <a:lnTo>
                    <a:pt x="3598" y="12984"/>
                  </a:lnTo>
                  <a:lnTo>
                    <a:pt x="4273" y="12928"/>
                  </a:lnTo>
                  <a:lnTo>
                    <a:pt x="4610" y="12871"/>
                  </a:lnTo>
                  <a:lnTo>
                    <a:pt x="4835" y="12703"/>
                  </a:lnTo>
                  <a:lnTo>
                    <a:pt x="5059" y="12647"/>
                  </a:lnTo>
                  <a:lnTo>
                    <a:pt x="5228" y="12590"/>
                  </a:lnTo>
                  <a:lnTo>
                    <a:pt x="5397" y="12647"/>
                  </a:lnTo>
                  <a:lnTo>
                    <a:pt x="5509" y="12703"/>
                  </a:lnTo>
                  <a:lnTo>
                    <a:pt x="5678" y="12815"/>
                  </a:lnTo>
                  <a:lnTo>
                    <a:pt x="5790" y="12928"/>
                  </a:lnTo>
                  <a:lnTo>
                    <a:pt x="6408" y="13096"/>
                  </a:lnTo>
                  <a:lnTo>
                    <a:pt x="8038" y="13377"/>
                  </a:lnTo>
                  <a:lnTo>
                    <a:pt x="9050" y="13546"/>
                  </a:lnTo>
                  <a:lnTo>
                    <a:pt x="10174" y="13658"/>
                  </a:lnTo>
                  <a:lnTo>
                    <a:pt x="11354" y="13658"/>
                  </a:lnTo>
                  <a:lnTo>
                    <a:pt x="12535" y="13602"/>
                  </a:lnTo>
                  <a:lnTo>
                    <a:pt x="14446" y="13377"/>
                  </a:lnTo>
                  <a:lnTo>
                    <a:pt x="15907" y="13321"/>
                  </a:lnTo>
                  <a:lnTo>
                    <a:pt x="17031" y="13321"/>
                  </a:lnTo>
                  <a:lnTo>
                    <a:pt x="18380" y="12253"/>
                  </a:lnTo>
                  <a:lnTo>
                    <a:pt x="20179" y="11747"/>
                  </a:lnTo>
                  <a:lnTo>
                    <a:pt x="22820" y="11410"/>
                  </a:lnTo>
                  <a:lnTo>
                    <a:pt x="28272" y="11354"/>
                  </a:lnTo>
                  <a:lnTo>
                    <a:pt x="29790" y="11185"/>
                  </a:lnTo>
                  <a:lnTo>
                    <a:pt x="30240" y="11017"/>
                  </a:lnTo>
                  <a:lnTo>
                    <a:pt x="30914" y="10736"/>
                  </a:lnTo>
                  <a:lnTo>
                    <a:pt x="31645" y="10398"/>
                  </a:lnTo>
                  <a:lnTo>
                    <a:pt x="32094" y="10286"/>
                  </a:lnTo>
                  <a:lnTo>
                    <a:pt x="32488" y="10117"/>
                  </a:lnTo>
                  <a:lnTo>
                    <a:pt x="33218" y="9780"/>
                  </a:lnTo>
                  <a:lnTo>
                    <a:pt x="34286" y="9330"/>
                  </a:lnTo>
                  <a:lnTo>
                    <a:pt x="35017" y="9106"/>
                  </a:lnTo>
                  <a:lnTo>
                    <a:pt x="35860" y="8881"/>
                  </a:lnTo>
                  <a:lnTo>
                    <a:pt x="36254" y="8825"/>
                  </a:lnTo>
                  <a:lnTo>
                    <a:pt x="36591" y="8768"/>
                  </a:lnTo>
                  <a:lnTo>
                    <a:pt x="36872" y="8768"/>
                  </a:lnTo>
                  <a:lnTo>
                    <a:pt x="37097" y="8825"/>
                  </a:lnTo>
                  <a:lnTo>
                    <a:pt x="37265" y="8881"/>
                  </a:lnTo>
                  <a:lnTo>
                    <a:pt x="37434" y="8993"/>
                  </a:lnTo>
                  <a:lnTo>
                    <a:pt x="37659" y="9218"/>
                  </a:lnTo>
                  <a:lnTo>
                    <a:pt x="37884" y="9555"/>
                  </a:lnTo>
                  <a:lnTo>
                    <a:pt x="38221" y="9836"/>
                  </a:lnTo>
                  <a:lnTo>
                    <a:pt x="38446" y="10005"/>
                  </a:lnTo>
                  <a:lnTo>
                    <a:pt x="38670" y="10117"/>
                  </a:lnTo>
                  <a:lnTo>
                    <a:pt x="38951" y="10230"/>
                  </a:lnTo>
                  <a:lnTo>
                    <a:pt x="39345" y="10286"/>
                  </a:lnTo>
                  <a:lnTo>
                    <a:pt x="40019" y="10398"/>
                  </a:lnTo>
                  <a:lnTo>
                    <a:pt x="40750" y="10398"/>
                  </a:lnTo>
                  <a:lnTo>
                    <a:pt x="40919" y="10342"/>
                  </a:lnTo>
                  <a:lnTo>
                    <a:pt x="40919" y="10230"/>
                  </a:lnTo>
                  <a:lnTo>
                    <a:pt x="40919" y="10174"/>
                  </a:lnTo>
                  <a:lnTo>
                    <a:pt x="40862" y="10117"/>
                  </a:lnTo>
                  <a:lnTo>
                    <a:pt x="42436" y="10792"/>
                  </a:lnTo>
                  <a:lnTo>
                    <a:pt x="51261" y="10960"/>
                  </a:lnTo>
                  <a:lnTo>
                    <a:pt x="53003" y="10736"/>
                  </a:lnTo>
                  <a:lnTo>
                    <a:pt x="54520" y="10511"/>
                  </a:lnTo>
                  <a:lnTo>
                    <a:pt x="55701" y="10398"/>
                  </a:lnTo>
                  <a:lnTo>
                    <a:pt x="59073" y="8150"/>
                  </a:lnTo>
                  <a:lnTo>
                    <a:pt x="61209" y="8487"/>
                  </a:lnTo>
                  <a:lnTo>
                    <a:pt x="63401" y="8825"/>
                  </a:lnTo>
                  <a:lnTo>
                    <a:pt x="64300" y="8712"/>
                  </a:lnTo>
                  <a:lnTo>
                    <a:pt x="65087" y="8319"/>
                  </a:lnTo>
                  <a:lnTo>
                    <a:pt x="65705" y="8038"/>
                  </a:lnTo>
                  <a:lnTo>
                    <a:pt x="66043" y="7925"/>
                  </a:lnTo>
                  <a:lnTo>
                    <a:pt x="66324" y="7869"/>
                  </a:lnTo>
                  <a:lnTo>
                    <a:pt x="68066" y="7644"/>
                  </a:lnTo>
                  <a:lnTo>
                    <a:pt x="74192" y="5677"/>
                  </a:lnTo>
                  <a:lnTo>
                    <a:pt x="75598" y="4890"/>
                  </a:lnTo>
                  <a:lnTo>
                    <a:pt x="77115" y="4722"/>
                  </a:lnTo>
                  <a:lnTo>
                    <a:pt x="77452" y="4609"/>
                  </a:lnTo>
                  <a:lnTo>
                    <a:pt x="77958" y="4441"/>
                  </a:lnTo>
                  <a:lnTo>
                    <a:pt x="78577" y="4216"/>
                  </a:lnTo>
                  <a:lnTo>
                    <a:pt x="78914" y="4328"/>
                  </a:lnTo>
                  <a:lnTo>
                    <a:pt x="79813" y="4497"/>
                  </a:lnTo>
                  <a:lnTo>
                    <a:pt x="80488" y="4553"/>
                  </a:lnTo>
                  <a:lnTo>
                    <a:pt x="81218" y="4609"/>
                  </a:lnTo>
                  <a:lnTo>
                    <a:pt x="82117" y="4553"/>
                  </a:lnTo>
                  <a:lnTo>
                    <a:pt x="83073" y="4497"/>
                  </a:lnTo>
                  <a:lnTo>
                    <a:pt x="84872" y="4328"/>
                  </a:lnTo>
                  <a:lnTo>
                    <a:pt x="86333" y="4216"/>
                  </a:lnTo>
                  <a:lnTo>
                    <a:pt x="88244" y="4047"/>
                  </a:lnTo>
                  <a:lnTo>
                    <a:pt x="88581" y="3991"/>
                  </a:lnTo>
                  <a:lnTo>
                    <a:pt x="88862" y="3878"/>
                  </a:lnTo>
                  <a:lnTo>
                    <a:pt x="89368" y="3597"/>
                  </a:lnTo>
                  <a:lnTo>
                    <a:pt x="90267" y="2923"/>
                  </a:lnTo>
                  <a:lnTo>
                    <a:pt x="91054" y="2361"/>
                  </a:lnTo>
                  <a:lnTo>
                    <a:pt x="91335" y="2136"/>
                  </a:lnTo>
                  <a:lnTo>
                    <a:pt x="91616" y="2024"/>
                  </a:lnTo>
                  <a:lnTo>
                    <a:pt x="93696" y="1743"/>
                  </a:lnTo>
                  <a:lnTo>
                    <a:pt x="94595" y="1630"/>
                  </a:lnTo>
                  <a:lnTo>
                    <a:pt x="97349" y="1911"/>
                  </a:lnTo>
                  <a:lnTo>
                    <a:pt x="97911" y="1967"/>
                  </a:lnTo>
                  <a:lnTo>
                    <a:pt x="98361" y="2024"/>
                  </a:lnTo>
                  <a:lnTo>
                    <a:pt x="98867" y="2024"/>
                  </a:lnTo>
                  <a:lnTo>
                    <a:pt x="100946" y="1743"/>
                  </a:lnTo>
                  <a:lnTo>
                    <a:pt x="102183" y="1630"/>
                  </a:lnTo>
                  <a:lnTo>
                    <a:pt x="103813" y="2642"/>
                  </a:lnTo>
                  <a:lnTo>
                    <a:pt x="104656" y="2192"/>
                  </a:lnTo>
                  <a:lnTo>
                    <a:pt x="105668" y="2979"/>
                  </a:lnTo>
                  <a:lnTo>
                    <a:pt x="107354" y="1911"/>
                  </a:lnTo>
                  <a:lnTo>
                    <a:pt x="110389" y="2136"/>
                  </a:lnTo>
                  <a:lnTo>
                    <a:pt x="111907" y="2249"/>
                  </a:lnTo>
                  <a:lnTo>
                    <a:pt x="112974" y="3316"/>
                  </a:lnTo>
                  <a:lnTo>
                    <a:pt x="114492" y="3429"/>
                  </a:lnTo>
                  <a:lnTo>
                    <a:pt x="115672" y="3260"/>
                  </a:lnTo>
                  <a:lnTo>
                    <a:pt x="116291" y="3204"/>
                  </a:lnTo>
                  <a:lnTo>
                    <a:pt x="117527" y="3654"/>
                  </a:lnTo>
                  <a:lnTo>
                    <a:pt x="119944" y="2923"/>
                  </a:lnTo>
                  <a:lnTo>
                    <a:pt x="117977" y="2080"/>
                  </a:lnTo>
                  <a:lnTo>
                    <a:pt x="117077" y="2192"/>
                  </a:lnTo>
                  <a:lnTo>
                    <a:pt x="114885" y="1574"/>
                  </a:lnTo>
                  <a:lnTo>
                    <a:pt x="113649" y="1405"/>
                  </a:lnTo>
                  <a:lnTo>
                    <a:pt x="112131" y="1574"/>
                  </a:lnTo>
                  <a:lnTo>
                    <a:pt x="110782" y="562"/>
                  </a:lnTo>
                  <a:lnTo>
                    <a:pt x="109265" y="450"/>
                  </a:lnTo>
                  <a:lnTo>
                    <a:pt x="107185" y="675"/>
                  </a:lnTo>
                  <a:lnTo>
                    <a:pt x="105724" y="900"/>
                  </a:lnTo>
                  <a:lnTo>
                    <a:pt x="104768" y="900"/>
                  </a:lnTo>
                  <a:lnTo>
                    <a:pt x="104656" y="843"/>
                  </a:lnTo>
                  <a:lnTo>
                    <a:pt x="104656" y="787"/>
                  </a:lnTo>
                  <a:lnTo>
                    <a:pt x="104712" y="731"/>
                  </a:lnTo>
                  <a:lnTo>
                    <a:pt x="104768" y="675"/>
                  </a:lnTo>
                  <a:lnTo>
                    <a:pt x="103813" y="225"/>
                  </a:lnTo>
                  <a:lnTo>
                    <a:pt x="101059" y="225"/>
                  </a:lnTo>
                  <a:lnTo>
                    <a:pt x="101003" y="281"/>
                  </a:lnTo>
                  <a:lnTo>
                    <a:pt x="100722" y="338"/>
                  </a:lnTo>
                  <a:lnTo>
                    <a:pt x="100384" y="562"/>
                  </a:lnTo>
                  <a:lnTo>
                    <a:pt x="100160" y="731"/>
                  </a:lnTo>
                  <a:lnTo>
                    <a:pt x="99935" y="956"/>
                  </a:lnTo>
                  <a:lnTo>
                    <a:pt x="96900" y="731"/>
                  </a:lnTo>
                  <a:lnTo>
                    <a:pt x="95438" y="956"/>
                  </a:lnTo>
                  <a:lnTo>
                    <a:pt x="9319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6" name="Google Shape;26;p3"/>
          <p:cNvPicPr preferRelativeResize="0"/>
          <p:nvPr/>
        </p:nvPicPr>
        <p:blipFill rotWithShape="1">
          <a:blip r:embed="rId2">
            <a:alphaModFix/>
          </a:blip>
          <a:srcRect t="73207"/>
          <a:stretch/>
        </p:blipFill>
        <p:spPr>
          <a:xfrm rot="5400000">
            <a:off x="7520487" y="3723388"/>
            <a:ext cx="2750426" cy="1134799"/>
          </a:xfrm>
          <a:prstGeom prst="rect">
            <a:avLst/>
          </a:prstGeom>
          <a:noFill/>
          <a:ln>
            <a:noFill/>
          </a:ln>
        </p:spPr>
      </p:pic>
      <p:sp>
        <p:nvSpPr>
          <p:cNvPr id="27" name="Google Shape;27;p3"/>
          <p:cNvSpPr/>
          <p:nvPr/>
        </p:nvSpPr>
        <p:spPr>
          <a:xfrm>
            <a:off x="556725" y="-158600"/>
            <a:ext cx="1042500" cy="2247900"/>
          </a:xfrm>
          <a:prstGeom prst="rect">
            <a:avLst/>
          </a:prstGeom>
          <a:solidFill>
            <a:srgbClr val="FFFFFF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" name="Google Shape;28;p3"/>
          <p:cNvGrpSpPr/>
          <p:nvPr/>
        </p:nvGrpSpPr>
        <p:grpSpPr>
          <a:xfrm>
            <a:off x="7186926" y="2019268"/>
            <a:ext cx="1957075" cy="2905157"/>
            <a:chOff x="7186926" y="2019268"/>
            <a:chExt cx="1957075" cy="2905157"/>
          </a:xfrm>
        </p:grpSpPr>
        <p:pic>
          <p:nvPicPr>
            <p:cNvPr id="29" name="Google Shape;29;p3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7186926" y="2019268"/>
              <a:ext cx="1957075" cy="2905157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" name="Google Shape;30;p3"/>
            <p:cNvGrpSpPr/>
            <p:nvPr/>
          </p:nvGrpSpPr>
          <p:grpSpPr>
            <a:xfrm rot="-1388627">
              <a:off x="8001595" y="4282637"/>
              <a:ext cx="590508" cy="341594"/>
              <a:chOff x="1595475" y="903650"/>
              <a:chExt cx="796750" cy="460900"/>
            </a:xfrm>
          </p:grpSpPr>
          <p:sp>
            <p:nvSpPr>
              <p:cNvPr id="31" name="Google Shape;31;p3"/>
              <p:cNvSpPr/>
              <p:nvPr/>
            </p:nvSpPr>
            <p:spPr>
              <a:xfrm>
                <a:off x="2116800" y="935950"/>
                <a:ext cx="134900" cy="75900"/>
              </a:xfrm>
              <a:custGeom>
                <a:avLst/>
                <a:gdLst/>
                <a:ahLst/>
                <a:cxnLst/>
                <a:rect l="l" t="t" r="r" b="b"/>
                <a:pathLst>
                  <a:path w="5396" h="3036" extrusionOk="0">
                    <a:moveTo>
                      <a:pt x="5115" y="1"/>
                    </a:moveTo>
                    <a:lnTo>
                      <a:pt x="5002" y="57"/>
                    </a:lnTo>
                    <a:lnTo>
                      <a:pt x="4834" y="113"/>
                    </a:lnTo>
                    <a:lnTo>
                      <a:pt x="4778" y="113"/>
                    </a:lnTo>
                    <a:lnTo>
                      <a:pt x="4665" y="169"/>
                    </a:lnTo>
                    <a:lnTo>
                      <a:pt x="4497" y="226"/>
                    </a:lnTo>
                    <a:lnTo>
                      <a:pt x="4384" y="282"/>
                    </a:lnTo>
                    <a:lnTo>
                      <a:pt x="4328" y="338"/>
                    </a:lnTo>
                    <a:lnTo>
                      <a:pt x="4272" y="450"/>
                    </a:lnTo>
                    <a:lnTo>
                      <a:pt x="4159" y="338"/>
                    </a:lnTo>
                    <a:lnTo>
                      <a:pt x="4047" y="338"/>
                    </a:lnTo>
                    <a:lnTo>
                      <a:pt x="3934" y="394"/>
                    </a:lnTo>
                    <a:lnTo>
                      <a:pt x="3710" y="394"/>
                    </a:lnTo>
                    <a:lnTo>
                      <a:pt x="3653" y="507"/>
                    </a:lnTo>
                    <a:lnTo>
                      <a:pt x="3597" y="619"/>
                    </a:lnTo>
                    <a:lnTo>
                      <a:pt x="3597" y="900"/>
                    </a:lnTo>
                    <a:lnTo>
                      <a:pt x="3541" y="675"/>
                    </a:lnTo>
                    <a:lnTo>
                      <a:pt x="3372" y="507"/>
                    </a:lnTo>
                    <a:lnTo>
                      <a:pt x="3316" y="563"/>
                    </a:lnTo>
                    <a:lnTo>
                      <a:pt x="2867" y="731"/>
                    </a:lnTo>
                    <a:lnTo>
                      <a:pt x="2361" y="900"/>
                    </a:lnTo>
                    <a:lnTo>
                      <a:pt x="1461" y="1181"/>
                    </a:lnTo>
                    <a:lnTo>
                      <a:pt x="843" y="1350"/>
                    </a:lnTo>
                    <a:lnTo>
                      <a:pt x="169" y="1575"/>
                    </a:lnTo>
                    <a:lnTo>
                      <a:pt x="56" y="1631"/>
                    </a:lnTo>
                    <a:lnTo>
                      <a:pt x="0" y="1743"/>
                    </a:lnTo>
                    <a:lnTo>
                      <a:pt x="0" y="1912"/>
                    </a:lnTo>
                    <a:lnTo>
                      <a:pt x="112" y="1968"/>
                    </a:lnTo>
                    <a:lnTo>
                      <a:pt x="450" y="2024"/>
                    </a:lnTo>
                    <a:lnTo>
                      <a:pt x="787" y="2193"/>
                    </a:lnTo>
                    <a:lnTo>
                      <a:pt x="1068" y="2418"/>
                    </a:lnTo>
                    <a:lnTo>
                      <a:pt x="1349" y="2642"/>
                    </a:lnTo>
                    <a:lnTo>
                      <a:pt x="1461" y="2755"/>
                    </a:lnTo>
                    <a:lnTo>
                      <a:pt x="1574" y="2755"/>
                    </a:lnTo>
                    <a:lnTo>
                      <a:pt x="1686" y="2699"/>
                    </a:lnTo>
                    <a:lnTo>
                      <a:pt x="1799" y="2642"/>
                    </a:lnTo>
                    <a:lnTo>
                      <a:pt x="1911" y="2642"/>
                    </a:lnTo>
                    <a:lnTo>
                      <a:pt x="2023" y="2586"/>
                    </a:lnTo>
                    <a:lnTo>
                      <a:pt x="2080" y="2586"/>
                    </a:lnTo>
                    <a:lnTo>
                      <a:pt x="2248" y="2699"/>
                    </a:lnTo>
                    <a:lnTo>
                      <a:pt x="2361" y="2755"/>
                    </a:lnTo>
                    <a:lnTo>
                      <a:pt x="2529" y="2699"/>
                    </a:lnTo>
                    <a:lnTo>
                      <a:pt x="2586" y="2642"/>
                    </a:lnTo>
                    <a:lnTo>
                      <a:pt x="2642" y="2755"/>
                    </a:lnTo>
                    <a:lnTo>
                      <a:pt x="2754" y="2923"/>
                    </a:lnTo>
                    <a:lnTo>
                      <a:pt x="2867" y="2923"/>
                    </a:lnTo>
                    <a:lnTo>
                      <a:pt x="2923" y="2867"/>
                    </a:lnTo>
                    <a:lnTo>
                      <a:pt x="2923" y="2811"/>
                    </a:lnTo>
                    <a:lnTo>
                      <a:pt x="2979" y="2923"/>
                    </a:lnTo>
                    <a:lnTo>
                      <a:pt x="3035" y="2980"/>
                    </a:lnTo>
                    <a:lnTo>
                      <a:pt x="3204" y="3036"/>
                    </a:lnTo>
                    <a:lnTo>
                      <a:pt x="3653" y="3036"/>
                    </a:lnTo>
                    <a:lnTo>
                      <a:pt x="3822" y="2923"/>
                    </a:lnTo>
                    <a:lnTo>
                      <a:pt x="3991" y="2811"/>
                    </a:lnTo>
                    <a:lnTo>
                      <a:pt x="4159" y="2642"/>
                    </a:lnTo>
                    <a:lnTo>
                      <a:pt x="4440" y="2642"/>
                    </a:lnTo>
                    <a:lnTo>
                      <a:pt x="4553" y="2418"/>
                    </a:lnTo>
                    <a:lnTo>
                      <a:pt x="4778" y="2361"/>
                    </a:lnTo>
                    <a:lnTo>
                      <a:pt x="4890" y="2249"/>
                    </a:lnTo>
                    <a:lnTo>
                      <a:pt x="4946" y="2080"/>
                    </a:lnTo>
                    <a:lnTo>
                      <a:pt x="4946" y="1856"/>
                    </a:lnTo>
                    <a:lnTo>
                      <a:pt x="4946" y="1462"/>
                    </a:lnTo>
                    <a:lnTo>
                      <a:pt x="4946" y="1069"/>
                    </a:lnTo>
                    <a:lnTo>
                      <a:pt x="4890" y="956"/>
                    </a:lnTo>
                    <a:lnTo>
                      <a:pt x="4946" y="788"/>
                    </a:lnTo>
                    <a:lnTo>
                      <a:pt x="5002" y="619"/>
                    </a:lnTo>
                    <a:lnTo>
                      <a:pt x="5115" y="507"/>
                    </a:lnTo>
                    <a:lnTo>
                      <a:pt x="5227" y="450"/>
                    </a:lnTo>
                    <a:lnTo>
                      <a:pt x="5340" y="338"/>
                    </a:lnTo>
                    <a:lnTo>
                      <a:pt x="5396" y="226"/>
                    </a:lnTo>
                    <a:lnTo>
                      <a:pt x="5340" y="57"/>
                    </a:lnTo>
                    <a:lnTo>
                      <a:pt x="5227" y="1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3"/>
              <p:cNvSpPr/>
              <p:nvPr/>
            </p:nvSpPr>
            <p:spPr>
              <a:xfrm>
                <a:off x="1596875" y="1104575"/>
                <a:ext cx="137750" cy="94175"/>
              </a:xfrm>
              <a:custGeom>
                <a:avLst/>
                <a:gdLst/>
                <a:ahLst/>
                <a:cxnLst/>
                <a:rect l="l" t="t" r="r" b="b"/>
                <a:pathLst>
                  <a:path w="5510" h="3767" extrusionOk="0">
                    <a:moveTo>
                      <a:pt x="4329" y="0"/>
                    </a:moveTo>
                    <a:lnTo>
                      <a:pt x="3935" y="169"/>
                    </a:lnTo>
                    <a:lnTo>
                      <a:pt x="3542" y="338"/>
                    </a:lnTo>
                    <a:lnTo>
                      <a:pt x="3430" y="338"/>
                    </a:lnTo>
                    <a:lnTo>
                      <a:pt x="3092" y="394"/>
                    </a:lnTo>
                    <a:lnTo>
                      <a:pt x="2924" y="506"/>
                    </a:lnTo>
                    <a:lnTo>
                      <a:pt x="2755" y="619"/>
                    </a:lnTo>
                    <a:lnTo>
                      <a:pt x="1912" y="844"/>
                    </a:lnTo>
                    <a:lnTo>
                      <a:pt x="1519" y="956"/>
                    </a:lnTo>
                    <a:lnTo>
                      <a:pt x="1125" y="1181"/>
                    </a:lnTo>
                    <a:lnTo>
                      <a:pt x="956" y="1293"/>
                    </a:lnTo>
                    <a:lnTo>
                      <a:pt x="732" y="1349"/>
                    </a:lnTo>
                    <a:lnTo>
                      <a:pt x="338" y="1462"/>
                    </a:lnTo>
                    <a:lnTo>
                      <a:pt x="226" y="1574"/>
                    </a:lnTo>
                    <a:lnTo>
                      <a:pt x="170" y="1743"/>
                    </a:lnTo>
                    <a:lnTo>
                      <a:pt x="113" y="1855"/>
                    </a:lnTo>
                    <a:lnTo>
                      <a:pt x="57" y="1799"/>
                    </a:lnTo>
                    <a:lnTo>
                      <a:pt x="1" y="1799"/>
                    </a:lnTo>
                    <a:lnTo>
                      <a:pt x="113" y="2136"/>
                    </a:lnTo>
                    <a:lnTo>
                      <a:pt x="226" y="2192"/>
                    </a:lnTo>
                    <a:lnTo>
                      <a:pt x="282" y="2361"/>
                    </a:lnTo>
                    <a:lnTo>
                      <a:pt x="394" y="2586"/>
                    </a:lnTo>
                    <a:lnTo>
                      <a:pt x="394" y="3148"/>
                    </a:lnTo>
                    <a:lnTo>
                      <a:pt x="563" y="3598"/>
                    </a:lnTo>
                    <a:lnTo>
                      <a:pt x="675" y="3598"/>
                    </a:lnTo>
                    <a:lnTo>
                      <a:pt x="900" y="3429"/>
                    </a:lnTo>
                    <a:lnTo>
                      <a:pt x="1125" y="3429"/>
                    </a:lnTo>
                    <a:lnTo>
                      <a:pt x="1294" y="3485"/>
                    </a:lnTo>
                    <a:lnTo>
                      <a:pt x="1519" y="3654"/>
                    </a:lnTo>
                    <a:lnTo>
                      <a:pt x="1631" y="3710"/>
                    </a:lnTo>
                    <a:lnTo>
                      <a:pt x="1743" y="3766"/>
                    </a:lnTo>
                    <a:lnTo>
                      <a:pt x="1856" y="3710"/>
                    </a:lnTo>
                    <a:lnTo>
                      <a:pt x="1968" y="3654"/>
                    </a:lnTo>
                    <a:lnTo>
                      <a:pt x="2137" y="3541"/>
                    </a:lnTo>
                    <a:lnTo>
                      <a:pt x="2305" y="3485"/>
                    </a:lnTo>
                    <a:lnTo>
                      <a:pt x="2418" y="3485"/>
                    </a:lnTo>
                    <a:lnTo>
                      <a:pt x="2586" y="3598"/>
                    </a:lnTo>
                    <a:lnTo>
                      <a:pt x="2699" y="3654"/>
                    </a:lnTo>
                    <a:lnTo>
                      <a:pt x="2755" y="3654"/>
                    </a:lnTo>
                    <a:lnTo>
                      <a:pt x="2867" y="3598"/>
                    </a:lnTo>
                    <a:lnTo>
                      <a:pt x="2867" y="3485"/>
                    </a:lnTo>
                    <a:lnTo>
                      <a:pt x="2755" y="3036"/>
                    </a:lnTo>
                    <a:lnTo>
                      <a:pt x="2699" y="2867"/>
                    </a:lnTo>
                    <a:lnTo>
                      <a:pt x="2643" y="2642"/>
                    </a:lnTo>
                    <a:lnTo>
                      <a:pt x="2474" y="2642"/>
                    </a:lnTo>
                    <a:lnTo>
                      <a:pt x="2474" y="2755"/>
                    </a:lnTo>
                    <a:lnTo>
                      <a:pt x="2474" y="2811"/>
                    </a:lnTo>
                    <a:lnTo>
                      <a:pt x="2418" y="2755"/>
                    </a:lnTo>
                    <a:lnTo>
                      <a:pt x="2362" y="2642"/>
                    </a:lnTo>
                    <a:lnTo>
                      <a:pt x="2024" y="2361"/>
                    </a:lnTo>
                    <a:lnTo>
                      <a:pt x="1856" y="2305"/>
                    </a:lnTo>
                    <a:lnTo>
                      <a:pt x="1743" y="2305"/>
                    </a:lnTo>
                    <a:lnTo>
                      <a:pt x="1575" y="2361"/>
                    </a:lnTo>
                    <a:lnTo>
                      <a:pt x="1519" y="2361"/>
                    </a:lnTo>
                    <a:lnTo>
                      <a:pt x="1462" y="2305"/>
                    </a:lnTo>
                    <a:lnTo>
                      <a:pt x="1406" y="2192"/>
                    </a:lnTo>
                    <a:lnTo>
                      <a:pt x="1294" y="2080"/>
                    </a:lnTo>
                    <a:lnTo>
                      <a:pt x="1181" y="2024"/>
                    </a:lnTo>
                    <a:lnTo>
                      <a:pt x="1069" y="2080"/>
                    </a:lnTo>
                    <a:lnTo>
                      <a:pt x="900" y="2136"/>
                    </a:lnTo>
                    <a:lnTo>
                      <a:pt x="900" y="1968"/>
                    </a:lnTo>
                    <a:lnTo>
                      <a:pt x="844" y="1911"/>
                    </a:lnTo>
                    <a:lnTo>
                      <a:pt x="844" y="1799"/>
                    </a:lnTo>
                    <a:lnTo>
                      <a:pt x="900" y="1743"/>
                    </a:lnTo>
                    <a:lnTo>
                      <a:pt x="1237" y="1630"/>
                    </a:lnTo>
                    <a:lnTo>
                      <a:pt x="1350" y="1574"/>
                    </a:lnTo>
                    <a:lnTo>
                      <a:pt x="1631" y="1574"/>
                    </a:lnTo>
                    <a:lnTo>
                      <a:pt x="1631" y="1406"/>
                    </a:lnTo>
                    <a:lnTo>
                      <a:pt x="1668" y="1368"/>
                    </a:lnTo>
                    <a:lnTo>
                      <a:pt x="1687" y="1406"/>
                    </a:lnTo>
                    <a:lnTo>
                      <a:pt x="1687" y="1462"/>
                    </a:lnTo>
                    <a:lnTo>
                      <a:pt x="1800" y="1518"/>
                    </a:lnTo>
                    <a:lnTo>
                      <a:pt x="1968" y="1462"/>
                    </a:lnTo>
                    <a:lnTo>
                      <a:pt x="2137" y="1406"/>
                    </a:lnTo>
                    <a:lnTo>
                      <a:pt x="2249" y="1406"/>
                    </a:lnTo>
                    <a:lnTo>
                      <a:pt x="2362" y="1462"/>
                    </a:lnTo>
                    <a:lnTo>
                      <a:pt x="2305" y="1518"/>
                    </a:lnTo>
                    <a:lnTo>
                      <a:pt x="2305" y="1574"/>
                    </a:lnTo>
                    <a:lnTo>
                      <a:pt x="2249" y="1687"/>
                    </a:lnTo>
                    <a:lnTo>
                      <a:pt x="2193" y="1630"/>
                    </a:lnTo>
                    <a:lnTo>
                      <a:pt x="2081" y="1574"/>
                    </a:lnTo>
                    <a:lnTo>
                      <a:pt x="1912" y="1574"/>
                    </a:lnTo>
                    <a:lnTo>
                      <a:pt x="1856" y="1687"/>
                    </a:lnTo>
                    <a:lnTo>
                      <a:pt x="1800" y="1855"/>
                    </a:lnTo>
                    <a:lnTo>
                      <a:pt x="1800" y="1968"/>
                    </a:lnTo>
                    <a:lnTo>
                      <a:pt x="1856" y="2136"/>
                    </a:lnTo>
                    <a:lnTo>
                      <a:pt x="1968" y="2249"/>
                    </a:lnTo>
                    <a:lnTo>
                      <a:pt x="2193" y="2474"/>
                    </a:lnTo>
                    <a:lnTo>
                      <a:pt x="2362" y="2530"/>
                    </a:lnTo>
                    <a:lnTo>
                      <a:pt x="2474" y="2530"/>
                    </a:lnTo>
                    <a:lnTo>
                      <a:pt x="2530" y="2474"/>
                    </a:lnTo>
                    <a:lnTo>
                      <a:pt x="2586" y="2361"/>
                    </a:lnTo>
                    <a:lnTo>
                      <a:pt x="2586" y="2474"/>
                    </a:lnTo>
                    <a:lnTo>
                      <a:pt x="2586" y="2586"/>
                    </a:lnTo>
                    <a:lnTo>
                      <a:pt x="2643" y="2642"/>
                    </a:lnTo>
                    <a:lnTo>
                      <a:pt x="2755" y="2586"/>
                    </a:lnTo>
                    <a:lnTo>
                      <a:pt x="2811" y="2530"/>
                    </a:lnTo>
                    <a:lnTo>
                      <a:pt x="2811" y="2361"/>
                    </a:lnTo>
                    <a:lnTo>
                      <a:pt x="2755" y="2249"/>
                    </a:lnTo>
                    <a:lnTo>
                      <a:pt x="2811" y="2249"/>
                    </a:lnTo>
                    <a:lnTo>
                      <a:pt x="2811" y="2192"/>
                    </a:lnTo>
                    <a:lnTo>
                      <a:pt x="3036" y="2080"/>
                    </a:lnTo>
                    <a:lnTo>
                      <a:pt x="3092" y="1968"/>
                    </a:lnTo>
                    <a:lnTo>
                      <a:pt x="3036" y="1855"/>
                    </a:lnTo>
                    <a:lnTo>
                      <a:pt x="2924" y="1687"/>
                    </a:lnTo>
                    <a:lnTo>
                      <a:pt x="2980" y="1687"/>
                    </a:lnTo>
                    <a:lnTo>
                      <a:pt x="3036" y="1743"/>
                    </a:lnTo>
                    <a:lnTo>
                      <a:pt x="3092" y="1855"/>
                    </a:lnTo>
                    <a:lnTo>
                      <a:pt x="3092" y="1968"/>
                    </a:lnTo>
                    <a:lnTo>
                      <a:pt x="3092" y="2080"/>
                    </a:lnTo>
                    <a:lnTo>
                      <a:pt x="3205" y="2305"/>
                    </a:lnTo>
                    <a:lnTo>
                      <a:pt x="3261" y="2361"/>
                    </a:lnTo>
                    <a:lnTo>
                      <a:pt x="3317" y="2417"/>
                    </a:lnTo>
                    <a:lnTo>
                      <a:pt x="3430" y="2361"/>
                    </a:lnTo>
                    <a:lnTo>
                      <a:pt x="3430" y="2305"/>
                    </a:lnTo>
                    <a:lnTo>
                      <a:pt x="3486" y="2136"/>
                    </a:lnTo>
                    <a:lnTo>
                      <a:pt x="3542" y="2024"/>
                    </a:lnTo>
                    <a:lnTo>
                      <a:pt x="3598" y="1968"/>
                    </a:lnTo>
                    <a:lnTo>
                      <a:pt x="3711" y="1968"/>
                    </a:lnTo>
                    <a:lnTo>
                      <a:pt x="3879" y="2024"/>
                    </a:lnTo>
                    <a:lnTo>
                      <a:pt x="3935" y="2080"/>
                    </a:lnTo>
                    <a:lnTo>
                      <a:pt x="3992" y="2080"/>
                    </a:lnTo>
                    <a:lnTo>
                      <a:pt x="4048" y="1968"/>
                    </a:lnTo>
                    <a:lnTo>
                      <a:pt x="4104" y="1911"/>
                    </a:lnTo>
                    <a:lnTo>
                      <a:pt x="4104" y="1799"/>
                    </a:lnTo>
                    <a:lnTo>
                      <a:pt x="4104" y="1687"/>
                    </a:lnTo>
                    <a:lnTo>
                      <a:pt x="4216" y="1518"/>
                    </a:lnTo>
                    <a:lnTo>
                      <a:pt x="4329" y="1293"/>
                    </a:lnTo>
                    <a:lnTo>
                      <a:pt x="4385" y="1068"/>
                    </a:lnTo>
                    <a:lnTo>
                      <a:pt x="4441" y="1181"/>
                    </a:lnTo>
                    <a:lnTo>
                      <a:pt x="4554" y="1181"/>
                    </a:lnTo>
                    <a:lnTo>
                      <a:pt x="4835" y="1125"/>
                    </a:lnTo>
                    <a:lnTo>
                      <a:pt x="5059" y="1068"/>
                    </a:lnTo>
                    <a:lnTo>
                      <a:pt x="5228" y="956"/>
                    </a:lnTo>
                    <a:lnTo>
                      <a:pt x="5509" y="844"/>
                    </a:lnTo>
                    <a:lnTo>
                      <a:pt x="5509" y="731"/>
                    </a:lnTo>
                    <a:lnTo>
                      <a:pt x="5509" y="619"/>
                    </a:lnTo>
                    <a:lnTo>
                      <a:pt x="5453" y="506"/>
                    </a:lnTo>
                    <a:lnTo>
                      <a:pt x="5341" y="394"/>
                    </a:lnTo>
                    <a:lnTo>
                      <a:pt x="5228" y="394"/>
                    </a:lnTo>
                    <a:lnTo>
                      <a:pt x="5116" y="506"/>
                    </a:lnTo>
                    <a:lnTo>
                      <a:pt x="4947" y="619"/>
                    </a:lnTo>
                    <a:lnTo>
                      <a:pt x="4891" y="338"/>
                    </a:lnTo>
                    <a:lnTo>
                      <a:pt x="4778" y="169"/>
                    </a:lnTo>
                    <a:lnTo>
                      <a:pt x="4610" y="0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3"/>
              <p:cNvSpPr/>
              <p:nvPr/>
            </p:nvSpPr>
            <p:spPr>
              <a:xfrm>
                <a:off x="1737400" y="1236650"/>
                <a:ext cx="13352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4217" extrusionOk="0">
                    <a:moveTo>
                      <a:pt x="4216" y="1"/>
                    </a:moveTo>
                    <a:lnTo>
                      <a:pt x="4047" y="113"/>
                    </a:lnTo>
                    <a:lnTo>
                      <a:pt x="3823" y="282"/>
                    </a:lnTo>
                    <a:lnTo>
                      <a:pt x="3766" y="507"/>
                    </a:lnTo>
                    <a:lnTo>
                      <a:pt x="3710" y="731"/>
                    </a:lnTo>
                    <a:lnTo>
                      <a:pt x="3710" y="1012"/>
                    </a:lnTo>
                    <a:lnTo>
                      <a:pt x="3710" y="1069"/>
                    </a:lnTo>
                    <a:lnTo>
                      <a:pt x="3710" y="1125"/>
                    </a:lnTo>
                    <a:lnTo>
                      <a:pt x="3766" y="1125"/>
                    </a:lnTo>
                    <a:lnTo>
                      <a:pt x="3710" y="1294"/>
                    </a:lnTo>
                    <a:lnTo>
                      <a:pt x="3766" y="1462"/>
                    </a:lnTo>
                    <a:lnTo>
                      <a:pt x="3823" y="1799"/>
                    </a:lnTo>
                    <a:lnTo>
                      <a:pt x="3935" y="2137"/>
                    </a:lnTo>
                    <a:lnTo>
                      <a:pt x="3991" y="2305"/>
                    </a:lnTo>
                    <a:lnTo>
                      <a:pt x="3991" y="2474"/>
                    </a:lnTo>
                    <a:lnTo>
                      <a:pt x="3710" y="2418"/>
                    </a:lnTo>
                    <a:lnTo>
                      <a:pt x="3485" y="2305"/>
                    </a:lnTo>
                    <a:lnTo>
                      <a:pt x="3429" y="2193"/>
                    </a:lnTo>
                    <a:lnTo>
                      <a:pt x="3373" y="2080"/>
                    </a:lnTo>
                    <a:lnTo>
                      <a:pt x="3317" y="1968"/>
                    </a:lnTo>
                    <a:lnTo>
                      <a:pt x="3373" y="1799"/>
                    </a:lnTo>
                    <a:lnTo>
                      <a:pt x="3317" y="1743"/>
                    </a:lnTo>
                    <a:lnTo>
                      <a:pt x="3317" y="1687"/>
                    </a:lnTo>
                    <a:lnTo>
                      <a:pt x="3148" y="1687"/>
                    </a:lnTo>
                    <a:lnTo>
                      <a:pt x="2698" y="1856"/>
                    </a:lnTo>
                    <a:lnTo>
                      <a:pt x="2305" y="2080"/>
                    </a:lnTo>
                    <a:lnTo>
                      <a:pt x="2249" y="2137"/>
                    </a:lnTo>
                    <a:lnTo>
                      <a:pt x="2193" y="2249"/>
                    </a:lnTo>
                    <a:lnTo>
                      <a:pt x="2249" y="2305"/>
                    </a:lnTo>
                    <a:lnTo>
                      <a:pt x="2361" y="2361"/>
                    </a:lnTo>
                    <a:lnTo>
                      <a:pt x="2361" y="2305"/>
                    </a:lnTo>
                    <a:lnTo>
                      <a:pt x="2417" y="2361"/>
                    </a:lnTo>
                    <a:lnTo>
                      <a:pt x="2361" y="2361"/>
                    </a:lnTo>
                    <a:lnTo>
                      <a:pt x="2361" y="2474"/>
                    </a:lnTo>
                    <a:lnTo>
                      <a:pt x="2249" y="2418"/>
                    </a:lnTo>
                    <a:lnTo>
                      <a:pt x="2193" y="2474"/>
                    </a:lnTo>
                    <a:lnTo>
                      <a:pt x="2136" y="2642"/>
                    </a:lnTo>
                    <a:lnTo>
                      <a:pt x="2136" y="2699"/>
                    </a:lnTo>
                    <a:lnTo>
                      <a:pt x="2080" y="2642"/>
                    </a:lnTo>
                    <a:lnTo>
                      <a:pt x="1912" y="2642"/>
                    </a:lnTo>
                    <a:lnTo>
                      <a:pt x="1799" y="2755"/>
                    </a:lnTo>
                    <a:lnTo>
                      <a:pt x="1743" y="2867"/>
                    </a:lnTo>
                    <a:lnTo>
                      <a:pt x="1743" y="2980"/>
                    </a:lnTo>
                    <a:lnTo>
                      <a:pt x="1630" y="2867"/>
                    </a:lnTo>
                    <a:lnTo>
                      <a:pt x="1349" y="2699"/>
                    </a:lnTo>
                    <a:lnTo>
                      <a:pt x="1181" y="2642"/>
                    </a:lnTo>
                    <a:lnTo>
                      <a:pt x="1012" y="2642"/>
                    </a:lnTo>
                    <a:lnTo>
                      <a:pt x="956" y="2699"/>
                    </a:lnTo>
                    <a:lnTo>
                      <a:pt x="956" y="2755"/>
                    </a:lnTo>
                    <a:lnTo>
                      <a:pt x="1012" y="2867"/>
                    </a:lnTo>
                    <a:lnTo>
                      <a:pt x="1068" y="3036"/>
                    </a:lnTo>
                    <a:lnTo>
                      <a:pt x="1068" y="3205"/>
                    </a:lnTo>
                    <a:lnTo>
                      <a:pt x="1068" y="3261"/>
                    </a:lnTo>
                    <a:lnTo>
                      <a:pt x="1012" y="3205"/>
                    </a:lnTo>
                    <a:lnTo>
                      <a:pt x="900" y="3205"/>
                    </a:lnTo>
                    <a:lnTo>
                      <a:pt x="844" y="3261"/>
                    </a:lnTo>
                    <a:lnTo>
                      <a:pt x="787" y="3429"/>
                    </a:lnTo>
                    <a:lnTo>
                      <a:pt x="787" y="3486"/>
                    </a:lnTo>
                    <a:lnTo>
                      <a:pt x="675" y="3429"/>
                    </a:lnTo>
                    <a:lnTo>
                      <a:pt x="563" y="3317"/>
                    </a:lnTo>
                    <a:lnTo>
                      <a:pt x="282" y="3317"/>
                    </a:lnTo>
                    <a:lnTo>
                      <a:pt x="113" y="3486"/>
                    </a:lnTo>
                    <a:lnTo>
                      <a:pt x="57" y="3542"/>
                    </a:lnTo>
                    <a:lnTo>
                      <a:pt x="113" y="3654"/>
                    </a:lnTo>
                    <a:lnTo>
                      <a:pt x="169" y="3879"/>
                    </a:lnTo>
                    <a:lnTo>
                      <a:pt x="113" y="3935"/>
                    </a:lnTo>
                    <a:lnTo>
                      <a:pt x="1" y="4048"/>
                    </a:lnTo>
                    <a:lnTo>
                      <a:pt x="1" y="4104"/>
                    </a:lnTo>
                    <a:lnTo>
                      <a:pt x="1" y="4160"/>
                    </a:lnTo>
                    <a:lnTo>
                      <a:pt x="113" y="4216"/>
                    </a:lnTo>
                    <a:lnTo>
                      <a:pt x="338" y="4160"/>
                    </a:lnTo>
                    <a:lnTo>
                      <a:pt x="3260" y="3261"/>
                    </a:lnTo>
                    <a:lnTo>
                      <a:pt x="4947" y="2755"/>
                    </a:lnTo>
                    <a:lnTo>
                      <a:pt x="5228" y="2586"/>
                    </a:lnTo>
                    <a:lnTo>
                      <a:pt x="5284" y="2530"/>
                    </a:lnTo>
                    <a:lnTo>
                      <a:pt x="5340" y="2474"/>
                    </a:lnTo>
                    <a:lnTo>
                      <a:pt x="5284" y="2418"/>
                    </a:lnTo>
                    <a:lnTo>
                      <a:pt x="5228" y="2305"/>
                    </a:lnTo>
                    <a:lnTo>
                      <a:pt x="4947" y="2137"/>
                    </a:lnTo>
                    <a:lnTo>
                      <a:pt x="4778" y="2024"/>
                    </a:lnTo>
                    <a:lnTo>
                      <a:pt x="4947" y="1743"/>
                    </a:lnTo>
                    <a:lnTo>
                      <a:pt x="4947" y="1631"/>
                    </a:lnTo>
                    <a:lnTo>
                      <a:pt x="4890" y="1462"/>
                    </a:lnTo>
                    <a:lnTo>
                      <a:pt x="4834" y="1406"/>
                    </a:lnTo>
                    <a:lnTo>
                      <a:pt x="4722" y="1350"/>
                    </a:lnTo>
                    <a:lnTo>
                      <a:pt x="4666" y="1181"/>
                    </a:lnTo>
                    <a:lnTo>
                      <a:pt x="4609" y="1069"/>
                    </a:lnTo>
                    <a:lnTo>
                      <a:pt x="4441" y="1012"/>
                    </a:lnTo>
                    <a:lnTo>
                      <a:pt x="4216" y="956"/>
                    </a:lnTo>
                    <a:lnTo>
                      <a:pt x="4385" y="844"/>
                    </a:lnTo>
                    <a:lnTo>
                      <a:pt x="4497" y="731"/>
                    </a:lnTo>
                    <a:lnTo>
                      <a:pt x="4553" y="619"/>
                    </a:lnTo>
                    <a:lnTo>
                      <a:pt x="4609" y="507"/>
                    </a:lnTo>
                    <a:lnTo>
                      <a:pt x="4553" y="338"/>
                    </a:lnTo>
                    <a:lnTo>
                      <a:pt x="4553" y="226"/>
                    </a:lnTo>
                    <a:lnTo>
                      <a:pt x="4385" y="1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3"/>
              <p:cNvSpPr/>
              <p:nvPr/>
            </p:nvSpPr>
            <p:spPr>
              <a:xfrm>
                <a:off x="2227800" y="1077875"/>
                <a:ext cx="144750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5790" h="2811" extrusionOk="0">
                    <a:moveTo>
                      <a:pt x="2979" y="1462"/>
                    </a:moveTo>
                    <a:lnTo>
                      <a:pt x="3148" y="1518"/>
                    </a:lnTo>
                    <a:lnTo>
                      <a:pt x="3316" y="1631"/>
                    </a:lnTo>
                    <a:lnTo>
                      <a:pt x="3429" y="1799"/>
                    </a:lnTo>
                    <a:lnTo>
                      <a:pt x="3485" y="1912"/>
                    </a:lnTo>
                    <a:lnTo>
                      <a:pt x="3654" y="1912"/>
                    </a:lnTo>
                    <a:lnTo>
                      <a:pt x="3710" y="1855"/>
                    </a:lnTo>
                    <a:lnTo>
                      <a:pt x="3710" y="1687"/>
                    </a:lnTo>
                    <a:lnTo>
                      <a:pt x="3710" y="1631"/>
                    </a:lnTo>
                    <a:lnTo>
                      <a:pt x="3710" y="1518"/>
                    </a:lnTo>
                    <a:lnTo>
                      <a:pt x="3822" y="1631"/>
                    </a:lnTo>
                    <a:lnTo>
                      <a:pt x="3822" y="1743"/>
                    </a:lnTo>
                    <a:lnTo>
                      <a:pt x="3766" y="1855"/>
                    </a:lnTo>
                    <a:lnTo>
                      <a:pt x="3654" y="1968"/>
                    </a:lnTo>
                    <a:lnTo>
                      <a:pt x="3598" y="2024"/>
                    </a:lnTo>
                    <a:lnTo>
                      <a:pt x="3541" y="2080"/>
                    </a:lnTo>
                    <a:lnTo>
                      <a:pt x="3598" y="2193"/>
                    </a:lnTo>
                    <a:lnTo>
                      <a:pt x="3654" y="2305"/>
                    </a:lnTo>
                    <a:lnTo>
                      <a:pt x="3541" y="2193"/>
                    </a:lnTo>
                    <a:lnTo>
                      <a:pt x="3373" y="2193"/>
                    </a:lnTo>
                    <a:lnTo>
                      <a:pt x="3260" y="2249"/>
                    </a:lnTo>
                    <a:lnTo>
                      <a:pt x="3148" y="2305"/>
                    </a:lnTo>
                    <a:lnTo>
                      <a:pt x="3148" y="2193"/>
                    </a:lnTo>
                    <a:lnTo>
                      <a:pt x="3148" y="2080"/>
                    </a:lnTo>
                    <a:lnTo>
                      <a:pt x="3148" y="1799"/>
                    </a:lnTo>
                    <a:lnTo>
                      <a:pt x="3148" y="1631"/>
                    </a:lnTo>
                    <a:lnTo>
                      <a:pt x="3092" y="1574"/>
                    </a:lnTo>
                    <a:lnTo>
                      <a:pt x="2923" y="1518"/>
                    </a:lnTo>
                    <a:lnTo>
                      <a:pt x="2859" y="1502"/>
                    </a:lnTo>
                    <a:lnTo>
                      <a:pt x="2859" y="1502"/>
                    </a:lnTo>
                    <a:lnTo>
                      <a:pt x="2979" y="1462"/>
                    </a:lnTo>
                    <a:close/>
                    <a:moveTo>
                      <a:pt x="2249" y="1349"/>
                    </a:moveTo>
                    <a:lnTo>
                      <a:pt x="2249" y="1462"/>
                    </a:lnTo>
                    <a:lnTo>
                      <a:pt x="2305" y="1518"/>
                    </a:lnTo>
                    <a:lnTo>
                      <a:pt x="2473" y="1518"/>
                    </a:lnTo>
                    <a:lnTo>
                      <a:pt x="2642" y="1462"/>
                    </a:lnTo>
                    <a:lnTo>
                      <a:pt x="2676" y="1473"/>
                    </a:lnTo>
                    <a:lnTo>
                      <a:pt x="2586" y="1518"/>
                    </a:lnTo>
                    <a:lnTo>
                      <a:pt x="2473" y="1574"/>
                    </a:lnTo>
                    <a:lnTo>
                      <a:pt x="2530" y="1687"/>
                    </a:lnTo>
                    <a:lnTo>
                      <a:pt x="2642" y="1799"/>
                    </a:lnTo>
                    <a:lnTo>
                      <a:pt x="2754" y="1912"/>
                    </a:lnTo>
                    <a:lnTo>
                      <a:pt x="2754" y="1968"/>
                    </a:lnTo>
                    <a:lnTo>
                      <a:pt x="2754" y="2193"/>
                    </a:lnTo>
                    <a:lnTo>
                      <a:pt x="2754" y="2249"/>
                    </a:lnTo>
                    <a:lnTo>
                      <a:pt x="2754" y="2361"/>
                    </a:lnTo>
                    <a:lnTo>
                      <a:pt x="2698" y="2249"/>
                    </a:lnTo>
                    <a:lnTo>
                      <a:pt x="2642" y="2249"/>
                    </a:lnTo>
                    <a:lnTo>
                      <a:pt x="2530" y="2305"/>
                    </a:lnTo>
                    <a:lnTo>
                      <a:pt x="2473" y="2361"/>
                    </a:lnTo>
                    <a:lnTo>
                      <a:pt x="2361" y="2361"/>
                    </a:lnTo>
                    <a:lnTo>
                      <a:pt x="2361" y="2305"/>
                    </a:lnTo>
                    <a:lnTo>
                      <a:pt x="2417" y="2136"/>
                    </a:lnTo>
                    <a:lnTo>
                      <a:pt x="2361" y="2080"/>
                    </a:lnTo>
                    <a:lnTo>
                      <a:pt x="2305" y="2024"/>
                    </a:lnTo>
                    <a:lnTo>
                      <a:pt x="2080" y="1968"/>
                    </a:lnTo>
                    <a:lnTo>
                      <a:pt x="1911" y="1855"/>
                    </a:lnTo>
                    <a:lnTo>
                      <a:pt x="1687" y="1799"/>
                    </a:lnTo>
                    <a:lnTo>
                      <a:pt x="1911" y="1743"/>
                    </a:lnTo>
                    <a:lnTo>
                      <a:pt x="2136" y="1574"/>
                    </a:lnTo>
                    <a:lnTo>
                      <a:pt x="2249" y="1349"/>
                    </a:lnTo>
                    <a:close/>
                    <a:moveTo>
                      <a:pt x="3991" y="1"/>
                    </a:moveTo>
                    <a:lnTo>
                      <a:pt x="3766" y="57"/>
                    </a:lnTo>
                    <a:lnTo>
                      <a:pt x="3541" y="113"/>
                    </a:lnTo>
                    <a:lnTo>
                      <a:pt x="3148" y="113"/>
                    </a:lnTo>
                    <a:lnTo>
                      <a:pt x="3092" y="169"/>
                    </a:lnTo>
                    <a:lnTo>
                      <a:pt x="2979" y="225"/>
                    </a:lnTo>
                    <a:lnTo>
                      <a:pt x="2923" y="282"/>
                    </a:lnTo>
                    <a:lnTo>
                      <a:pt x="2923" y="506"/>
                    </a:lnTo>
                    <a:lnTo>
                      <a:pt x="2923" y="675"/>
                    </a:lnTo>
                    <a:lnTo>
                      <a:pt x="2979" y="731"/>
                    </a:lnTo>
                    <a:lnTo>
                      <a:pt x="3148" y="619"/>
                    </a:lnTo>
                    <a:lnTo>
                      <a:pt x="3373" y="563"/>
                    </a:lnTo>
                    <a:lnTo>
                      <a:pt x="3373" y="675"/>
                    </a:lnTo>
                    <a:lnTo>
                      <a:pt x="3316" y="731"/>
                    </a:lnTo>
                    <a:lnTo>
                      <a:pt x="3260" y="675"/>
                    </a:lnTo>
                    <a:lnTo>
                      <a:pt x="3148" y="675"/>
                    </a:lnTo>
                    <a:lnTo>
                      <a:pt x="3092" y="731"/>
                    </a:lnTo>
                    <a:lnTo>
                      <a:pt x="2979" y="731"/>
                    </a:lnTo>
                    <a:lnTo>
                      <a:pt x="2923" y="844"/>
                    </a:lnTo>
                    <a:lnTo>
                      <a:pt x="2867" y="956"/>
                    </a:lnTo>
                    <a:lnTo>
                      <a:pt x="2811" y="1068"/>
                    </a:lnTo>
                    <a:lnTo>
                      <a:pt x="2754" y="1125"/>
                    </a:lnTo>
                    <a:lnTo>
                      <a:pt x="2642" y="1068"/>
                    </a:lnTo>
                    <a:lnTo>
                      <a:pt x="2530" y="1068"/>
                    </a:lnTo>
                    <a:lnTo>
                      <a:pt x="2417" y="1125"/>
                    </a:lnTo>
                    <a:lnTo>
                      <a:pt x="2361" y="1181"/>
                    </a:lnTo>
                    <a:lnTo>
                      <a:pt x="2249" y="1349"/>
                    </a:lnTo>
                    <a:lnTo>
                      <a:pt x="2305" y="1181"/>
                    </a:lnTo>
                    <a:lnTo>
                      <a:pt x="2361" y="1012"/>
                    </a:lnTo>
                    <a:lnTo>
                      <a:pt x="2361" y="844"/>
                    </a:lnTo>
                    <a:lnTo>
                      <a:pt x="2192" y="731"/>
                    </a:lnTo>
                    <a:lnTo>
                      <a:pt x="2024" y="619"/>
                    </a:lnTo>
                    <a:lnTo>
                      <a:pt x="1855" y="450"/>
                    </a:lnTo>
                    <a:lnTo>
                      <a:pt x="1799" y="394"/>
                    </a:lnTo>
                    <a:lnTo>
                      <a:pt x="1630" y="563"/>
                    </a:lnTo>
                    <a:lnTo>
                      <a:pt x="1518" y="675"/>
                    </a:lnTo>
                    <a:lnTo>
                      <a:pt x="1405" y="787"/>
                    </a:lnTo>
                    <a:lnTo>
                      <a:pt x="1293" y="956"/>
                    </a:lnTo>
                    <a:lnTo>
                      <a:pt x="1181" y="787"/>
                    </a:lnTo>
                    <a:lnTo>
                      <a:pt x="1124" y="619"/>
                    </a:lnTo>
                    <a:lnTo>
                      <a:pt x="1012" y="619"/>
                    </a:lnTo>
                    <a:lnTo>
                      <a:pt x="900" y="675"/>
                    </a:lnTo>
                    <a:lnTo>
                      <a:pt x="787" y="787"/>
                    </a:lnTo>
                    <a:lnTo>
                      <a:pt x="731" y="900"/>
                    </a:lnTo>
                    <a:lnTo>
                      <a:pt x="731" y="1012"/>
                    </a:lnTo>
                    <a:lnTo>
                      <a:pt x="787" y="1349"/>
                    </a:lnTo>
                    <a:lnTo>
                      <a:pt x="843" y="1462"/>
                    </a:lnTo>
                    <a:lnTo>
                      <a:pt x="956" y="1574"/>
                    </a:lnTo>
                    <a:lnTo>
                      <a:pt x="1012" y="1518"/>
                    </a:lnTo>
                    <a:lnTo>
                      <a:pt x="1012" y="1574"/>
                    </a:lnTo>
                    <a:lnTo>
                      <a:pt x="900" y="1687"/>
                    </a:lnTo>
                    <a:lnTo>
                      <a:pt x="787" y="1687"/>
                    </a:lnTo>
                    <a:lnTo>
                      <a:pt x="731" y="1631"/>
                    </a:lnTo>
                    <a:lnTo>
                      <a:pt x="619" y="1518"/>
                    </a:lnTo>
                    <a:lnTo>
                      <a:pt x="450" y="1518"/>
                    </a:lnTo>
                    <a:lnTo>
                      <a:pt x="394" y="1574"/>
                    </a:lnTo>
                    <a:lnTo>
                      <a:pt x="394" y="1631"/>
                    </a:lnTo>
                    <a:lnTo>
                      <a:pt x="281" y="1687"/>
                    </a:lnTo>
                    <a:lnTo>
                      <a:pt x="281" y="1799"/>
                    </a:lnTo>
                    <a:lnTo>
                      <a:pt x="113" y="1799"/>
                    </a:lnTo>
                    <a:lnTo>
                      <a:pt x="57" y="1855"/>
                    </a:lnTo>
                    <a:lnTo>
                      <a:pt x="0" y="1912"/>
                    </a:lnTo>
                    <a:lnTo>
                      <a:pt x="57" y="2024"/>
                    </a:lnTo>
                    <a:lnTo>
                      <a:pt x="281" y="2080"/>
                    </a:lnTo>
                    <a:lnTo>
                      <a:pt x="394" y="2193"/>
                    </a:lnTo>
                    <a:lnTo>
                      <a:pt x="562" y="2361"/>
                    </a:lnTo>
                    <a:lnTo>
                      <a:pt x="787" y="2361"/>
                    </a:lnTo>
                    <a:lnTo>
                      <a:pt x="956" y="2305"/>
                    </a:lnTo>
                    <a:lnTo>
                      <a:pt x="1124" y="2249"/>
                    </a:lnTo>
                    <a:lnTo>
                      <a:pt x="1181" y="2249"/>
                    </a:lnTo>
                    <a:lnTo>
                      <a:pt x="1293" y="2305"/>
                    </a:lnTo>
                    <a:lnTo>
                      <a:pt x="1349" y="2361"/>
                    </a:lnTo>
                    <a:lnTo>
                      <a:pt x="1462" y="2417"/>
                    </a:lnTo>
                    <a:lnTo>
                      <a:pt x="1574" y="2474"/>
                    </a:lnTo>
                    <a:lnTo>
                      <a:pt x="1687" y="2474"/>
                    </a:lnTo>
                    <a:lnTo>
                      <a:pt x="1799" y="2417"/>
                    </a:lnTo>
                    <a:lnTo>
                      <a:pt x="2024" y="2642"/>
                    </a:lnTo>
                    <a:lnTo>
                      <a:pt x="2136" y="2755"/>
                    </a:lnTo>
                    <a:lnTo>
                      <a:pt x="2361" y="2811"/>
                    </a:lnTo>
                    <a:lnTo>
                      <a:pt x="2530" y="2755"/>
                    </a:lnTo>
                    <a:lnTo>
                      <a:pt x="2642" y="2755"/>
                    </a:lnTo>
                    <a:lnTo>
                      <a:pt x="2698" y="2698"/>
                    </a:lnTo>
                    <a:lnTo>
                      <a:pt x="2698" y="2642"/>
                    </a:lnTo>
                    <a:lnTo>
                      <a:pt x="2698" y="2586"/>
                    </a:lnTo>
                    <a:lnTo>
                      <a:pt x="2754" y="2586"/>
                    </a:lnTo>
                    <a:lnTo>
                      <a:pt x="2754" y="2642"/>
                    </a:lnTo>
                    <a:lnTo>
                      <a:pt x="2923" y="2755"/>
                    </a:lnTo>
                    <a:lnTo>
                      <a:pt x="3092" y="2811"/>
                    </a:lnTo>
                    <a:lnTo>
                      <a:pt x="3260" y="2811"/>
                    </a:lnTo>
                    <a:lnTo>
                      <a:pt x="3429" y="2755"/>
                    </a:lnTo>
                    <a:lnTo>
                      <a:pt x="4384" y="2305"/>
                    </a:lnTo>
                    <a:lnTo>
                      <a:pt x="4665" y="2080"/>
                    </a:lnTo>
                    <a:lnTo>
                      <a:pt x="4778" y="1968"/>
                    </a:lnTo>
                    <a:lnTo>
                      <a:pt x="4946" y="1968"/>
                    </a:lnTo>
                    <a:lnTo>
                      <a:pt x="5396" y="1799"/>
                    </a:lnTo>
                    <a:lnTo>
                      <a:pt x="5565" y="1687"/>
                    </a:lnTo>
                    <a:lnTo>
                      <a:pt x="5733" y="1518"/>
                    </a:lnTo>
                    <a:lnTo>
                      <a:pt x="5790" y="1406"/>
                    </a:lnTo>
                    <a:lnTo>
                      <a:pt x="5284" y="1406"/>
                    </a:lnTo>
                    <a:lnTo>
                      <a:pt x="5115" y="1349"/>
                    </a:lnTo>
                    <a:lnTo>
                      <a:pt x="4946" y="1349"/>
                    </a:lnTo>
                    <a:lnTo>
                      <a:pt x="4946" y="1181"/>
                    </a:lnTo>
                    <a:lnTo>
                      <a:pt x="4834" y="1068"/>
                    </a:lnTo>
                    <a:lnTo>
                      <a:pt x="4553" y="1068"/>
                    </a:lnTo>
                    <a:lnTo>
                      <a:pt x="4497" y="1012"/>
                    </a:lnTo>
                    <a:lnTo>
                      <a:pt x="4384" y="956"/>
                    </a:lnTo>
                    <a:lnTo>
                      <a:pt x="4272" y="956"/>
                    </a:lnTo>
                    <a:lnTo>
                      <a:pt x="4328" y="844"/>
                    </a:lnTo>
                    <a:lnTo>
                      <a:pt x="4328" y="731"/>
                    </a:lnTo>
                    <a:lnTo>
                      <a:pt x="4441" y="450"/>
                    </a:lnTo>
                    <a:lnTo>
                      <a:pt x="4441" y="338"/>
                    </a:lnTo>
                    <a:lnTo>
                      <a:pt x="4384" y="113"/>
                    </a:lnTo>
                    <a:lnTo>
                      <a:pt x="4328" y="57"/>
                    </a:lnTo>
                    <a:lnTo>
                      <a:pt x="4216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1610950" y="1124250"/>
                <a:ext cx="127875" cy="96975"/>
              </a:xfrm>
              <a:custGeom>
                <a:avLst/>
                <a:gdLst/>
                <a:ahLst/>
                <a:cxnLst/>
                <a:rect l="l" t="t" r="r" b="b"/>
                <a:pathLst>
                  <a:path w="5115" h="3879" extrusionOk="0">
                    <a:moveTo>
                      <a:pt x="4665" y="0"/>
                    </a:moveTo>
                    <a:lnTo>
                      <a:pt x="4553" y="57"/>
                    </a:lnTo>
                    <a:lnTo>
                      <a:pt x="4440" y="225"/>
                    </a:lnTo>
                    <a:lnTo>
                      <a:pt x="4328" y="281"/>
                    </a:lnTo>
                    <a:lnTo>
                      <a:pt x="4272" y="225"/>
                    </a:lnTo>
                    <a:lnTo>
                      <a:pt x="4103" y="225"/>
                    </a:lnTo>
                    <a:lnTo>
                      <a:pt x="3991" y="281"/>
                    </a:lnTo>
                    <a:lnTo>
                      <a:pt x="3934" y="338"/>
                    </a:lnTo>
                    <a:lnTo>
                      <a:pt x="3822" y="225"/>
                    </a:lnTo>
                    <a:lnTo>
                      <a:pt x="3766" y="281"/>
                    </a:lnTo>
                    <a:lnTo>
                      <a:pt x="3710" y="450"/>
                    </a:lnTo>
                    <a:lnTo>
                      <a:pt x="3597" y="619"/>
                    </a:lnTo>
                    <a:lnTo>
                      <a:pt x="3541" y="731"/>
                    </a:lnTo>
                    <a:lnTo>
                      <a:pt x="3429" y="731"/>
                    </a:lnTo>
                    <a:lnTo>
                      <a:pt x="3372" y="843"/>
                    </a:lnTo>
                    <a:lnTo>
                      <a:pt x="3372" y="956"/>
                    </a:lnTo>
                    <a:lnTo>
                      <a:pt x="3429" y="1068"/>
                    </a:lnTo>
                    <a:lnTo>
                      <a:pt x="3429" y="1181"/>
                    </a:lnTo>
                    <a:lnTo>
                      <a:pt x="3372" y="1237"/>
                    </a:lnTo>
                    <a:lnTo>
                      <a:pt x="3316" y="1181"/>
                    </a:lnTo>
                    <a:lnTo>
                      <a:pt x="3260" y="1124"/>
                    </a:lnTo>
                    <a:lnTo>
                      <a:pt x="3260" y="1012"/>
                    </a:lnTo>
                    <a:lnTo>
                      <a:pt x="3260" y="956"/>
                    </a:lnTo>
                    <a:lnTo>
                      <a:pt x="3204" y="900"/>
                    </a:lnTo>
                    <a:lnTo>
                      <a:pt x="3204" y="956"/>
                    </a:lnTo>
                    <a:lnTo>
                      <a:pt x="3148" y="1124"/>
                    </a:lnTo>
                    <a:lnTo>
                      <a:pt x="2923" y="1124"/>
                    </a:lnTo>
                    <a:lnTo>
                      <a:pt x="2867" y="1349"/>
                    </a:lnTo>
                    <a:lnTo>
                      <a:pt x="2754" y="1574"/>
                    </a:lnTo>
                    <a:lnTo>
                      <a:pt x="2698" y="1462"/>
                    </a:lnTo>
                    <a:lnTo>
                      <a:pt x="2642" y="1349"/>
                    </a:lnTo>
                    <a:lnTo>
                      <a:pt x="2585" y="1068"/>
                    </a:lnTo>
                    <a:lnTo>
                      <a:pt x="2473" y="843"/>
                    </a:lnTo>
                    <a:lnTo>
                      <a:pt x="2080" y="843"/>
                    </a:lnTo>
                    <a:lnTo>
                      <a:pt x="2192" y="1012"/>
                    </a:lnTo>
                    <a:lnTo>
                      <a:pt x="2248" y="1012"/>
                    </a:lnTo>
                    <a:lnTo>
                      <a:pt x="2361" y="956"/>
                    </a:lnTo>
                    <a:lnTo>
                      <a:pt x="2417" y="956"/>
                    </a:lnTo>
                    <a:lnTo>
                      <a:pt x="2473" y="1012"/>
                    </a:lnTo>
                    <a:lnTo>
                      <a:pt x="2473" y="1124"/>
                    </a:lnTo>
                    <a:lnTo>
                      <a:pt x="2417" y="1293"/>
                    </a:lnTo>
                    <a:lnTo>
                      <a:pt x="2361" y="1349"/>
                    </a:lnTo>
                    <a:lnTo>
                      <a:pt x="2248" y="1293"/>
                    </a:lnTo>
                    <a:lnTo>
                      <a:pt x="2192" y="1237"/>
                    </a:lnTo>
                    <a:lnTo>
                      <a:pt x="2080" y="1237"/>
                    </a:lnTo>
                    <a:lnTo>
                      <a:pt x="2136" y="1462"/>
                    </a:lnTo>
                    <a:lnTo>
                      <a:pt x="2136" y="1743"/>
                    </a:lnTo>
                    <a:lnTo>
                      <a:pt x="2136" y="1799"/>
                    </a:lnTo>
                    <a:lnTo>
                      <a:pt x="2080" y="1855"/>
                    </a:lnTo>
                    <a:lnTo>
                      <a:pt x="2080" y="2305"/>
                    </a:lnTo>
                    <a:lnTo>
                      <a:pt x="2136" y="2417"/>
                    </a:lnTo>
                    <a:lnTo>
                      <a:pt x="2136" y="2530"/>
                    </a:lnTo>
                    <a:lnTo>
                      <a:pt x="2136" y="2642"/>
                    </a:lnTo>
                    <a:lnTo>
                      <a:pt x="2248" y="2754"/>
                    </a:lnTo>
                    <a:lnTo>
                      <a:pt x="2192" y="2811"/>
                    </a:lnTo>
                    <a:lnTo>
                      <a:pt x="2136" y="2811"/>
                    </a:lnTo>
                    <a:lnTo>
                      <a:pt x="2080" y="2754"/>
                    </a:lnTo>
                    <a:lnTo>
                      <a:pt x="2023" y="2642"/>
                    </a:lnTo>
                    <a:lnTo>
                      <a:pt x="1855" y="2586"/>
                    </a:lnTo>
                    <a:lnTo>
                      <a:pt x="1461" y="2642"/>
                    </a:lnTo>
                    <a:lnTo>
                      <a:pt x="1405" y="2698"/>
                    </a:lnTo>
                    <a:lnTo>
                      <a:pt x="1405" y="2754"/>
                    </a:lnTo>
                    <a:lnTo>
                      <a:pt x="1349" y="2811"/>
                    </a:lnTo>
                    <a:lnTo>
                      <a:pt x="1237" y="2867"/>
                    </a:lnTo>
                    <a:lnTo>
                      <a:pt x="1068" y="2867"/>
                    </a:lnTo>
                    <a:lnTo>
                      <a:pt x="1012" y="2754"/>
                    </a:lnTo>
                    <a:lnTo>
                      <a:pt x="787" y="2473"/>
                    </a:lnTo>
                    <a:lnTo>
                      <a:pt x="731" y="2417"/>
                    </a:lnTo>
                    <a:lnTo>
                      <a:pt x="618" y="2417"/>
                    </a:lnTo>
                    <a:lnTo>
                      <a:pt x="618" y="2530"/>
                    </a:lnTo>
                    <a:lnTo>
                      <a:pt x="562" y="2586"/>
                    </a:lnTo>
                    <a:lnTo>
                      <a:pt x="506" y="2586"/>
                    </a:lnTo>
                    <a:lnTo>
                      <a:pt x="393" y="2530"/>
                    </a:lnTo>
                    <a:lnTo>
                      <a:pt x="169" y="2642"/>
                    </a:lnTo>
                    <a:lnTo>
                      <a:pt x="56" y="2698"/>
                    </a:lnTo>
                    <a:lnTo>
                      <a:pt x="0" y="2811"/>
                    </a:lnTo>
                    <a:lnTo>
                      <a:pt x="225" y="3485"/>
                    </a:lnTo>
                    <a:lnTo>
                      <a:pt x="393" y="3373"/>
                    </a:lnTo>
                    <a:lnTo>
                      <a:pt x="506" y="3316"/>
                    </a:lnTo>
                    <a:lnTo>
                      <a:pt x="618" y="3373"/>
                    </a:lnTo>
                    <a:lnTo>
                      <a:pt x="843" y="3373"/>
                    </a:lnTo>
                    <a:lnTo>
                      <a:pt x="899" y="3316"/>
                    </a:lnTo>
                    <a:lnTo>
                      <a:pt x="1012" y="3204"/>
                    </a:lnTo>
                    <a:lnTo>
                      <a:pt x="1068" y="3148"/>
                    </a:lnTo>
                    <a:lnTo>
                      <a:pt x="1349" y="3204"/>
                    </a:lnTo>
                    <a:lnTo>
                      <a:pt x="1518" y="3316"/>
                    </a:lnTo>
                    <a:lnTo>
                      <a:pt x="1630" y="3373"/>
                    </a:lnTo>
                    <a:lnTo>
                      <a:pt x="1742" y="3541"/>
                    </a:lnTo>
                    <a:lnTo>
                      <a:pt x="1799" y="3710"/>
                    </a:lnTo>
                    <a:lnTo>
                      <a:pt x="1855" y="3822"/>
                    </a:lnTo>
                    <a:lnTo>
                      <a:pt x="1911" y="3879"/>
                    </a:lnTo>
                    <a:lnTo>
                      <a:pt x="2023" y="3879"/>
                    </a:lnTo>
                    <a:lnTo>
                      <a:pt x="2136" y="3822"/>
                    </a:lnTo>
                    <a:lnTo>
                      <a:pt x="2136" y="3710"/>
                    </a:lnTo>
                    <a:lnTo>
                      <a:pt x="2136" y="3541"/>
                    </a:lnTo>
                    <a:lnTo>
                      <a:pt x="2192" y="3429"/>
                    </a:lnTo>
                    <a:lnTo>
                      <a:pt x="2361" y="3429"/>
                    </a:lnTo>
                    <a:lnTo>
                      <a:pt x="2473" y="3485"/>
                    </a:lnTo>
                    <a:lnTo>
                      <a:pt x="2698" y="3316"/>
                    </a:lnTo>
                    <a:lnTo>
                      <a:pt x="2810" y="3148"/>
                    </a:lnTo>
                    <a:lnTo>
                      <a:pt x="2810" y="2923"/>
                    </a:lnTo>
                    <a:lnTo>
                      <a:pt x="2642" y="2530"/>
                    </a:lnTo>
                    <a:lnTo>
                      <a:pt x="2754" y="2698"/>
                    </a:lnTo>
                    <a:lnTo>
                      <a:pt x="2810" y="2754"/>
                    </a:lnTo>
                    <a:lnTo>
                      <a:pt x="2923" y="2811"/>
                    </a:lnTo>
                    <a:lnTo>
                      <a:pt x="3204" y="2811"/>
                    </a:lnTo>
                    <a:lnTo>
                      <a:pt x="3316" y="2923"/>
                    </a:lnTo>
                    <a:lnTo>
                      <a:pt x="3372" y="3035"/>
                    </a:lnTo>
                    <a:lnTo>
                      <a:pt x="3485" y="3092"/>
                    </a:lnTo>
                    <a:lnTo>
                      <a:pt x="3541" y="3035"/>
                    </a:lnTo>
                    <a:lnTo>
                      <a:pt x="3653" y="2867"/>
                    </a:lnTo>
                    <a:lnTo>
                      <a:pt x="3710" y="2754"/>
                    </a:lnTo>
                    <a:lnTo>
                      <a:pt x="3710" y="2642"/>
                    </a:lnTo>
                    <a:lnTo>
                      <a:pt x="3597" y="2530"/>
                    </a:lnTo>
                    <a:lnTo>
                      <a:pt x="3541" y="2473"/>
                    </a:lnTo>
                    <a:lnTo>
                      <a:pt x="3597" y="2417"/>
                    </a:lnTo>
                    <a:lnTo>
                      <a:pt x="3710" y="2361"/>
                    </a:lnTo>
                    <a:lnTo>
                      <a:pt x="3766" y="2136"/>
                    </a:lnTo>
                    <a:lnTo>
                      <a:pt x="3710" y="1968"/>
                    </a:lnTo>
                    <a:lnTo>
                      <a:pt x="3710" y="1799"/>
                    </a:lnTo>
                    <a:lnTo>
                      <a:pt x="3710" y="1574"/>
                    </a:lnTo>
                    <a:lnTo>
                      <a:pt x="3710" y="1518"/>
                    </a:lnTo>
                    <a:lnTo>
                      <a:pt x="3766" y="1518"/>
                    </a:lnTo>
                    <a:lnTo>
                      <a:pt x="4103" y="1405"/>
                    </a:lnTo>
                    <a:lnTo>
                      <a:pt x="4215" y="1293"/>
                    </a:lnTo>
                    <a:lnTo>
                      <a:pt x="4272" y="1181"/>
                    </a:lnTo>
                    <a:lnTo>
                      <a:pt x="4440" y="1124"/>
                    </a:lnTo>
                    <a:lnTo>
                      <a:pt x="4553" y="1181"/>
                    </a:lnTo>
                    <a:lnTo>
                      <a:pt x="4834" y="1293"/>
                    </a:lnTo>
                    <a:lnTo>
                      <a:pt x="4834" y="1237"/>
                    </a:lnTo>
                    <a:lnTo>
                      <a:pt x="4890" y="1237"/>
                    </a:lnTo>
                    <a:lnTo>
                      <a:pt x="4890" y="1293"/>
                    </a:lnTo>
                    <a:lnTo>
                      <a:pt x="5059" y="1237"/>
                    </a:lnTo>
                    <a:lnTo>
                      <a:pt x="5115" y="1181"/>
                    </a:lnTo>
                    <a:lnTo>
                      <a:pt x="5059" y="900"/>
                    </a:lnTo>
                    <a:lnTo>
                      <a:pt x="5002" y="843"/>
                    </a:lnTo>
                    <a:lnTo>
                      <a:pt x="4946" y="787"/>
                    </a:lnTo>
                    <a:lnTo>
                      <a:pt x="4834" y="787"/>
                    </a:lnTo>
                    <a:lnTo>
                      <a:pt x="4721" y="843"/>
                    </a:lnTo>
                    <a:lnTo>
                      <a:pt x="4946" y="562"/>
                    </a:lnTo>
                    <a:lnTo>
                      <a:pt x="5059" y="394"/>
                    </a:lnTo>
                    <a:lnTo>
                      <a:pt x="5059" y="225"/>
                    </a:lnTo>
                    <a:lnTo>
                      <a:pt x="5115" y="113"/>
                    </a:lnTo>
                    <a:lnTo>
                      <a:pt x="5059" y="0"/>
                    </a:lnTo>
                    <a:lnTo>
                      <a:pt x="4946" y="0"/>
                    </a:lnTo>
                    <a:lnTo>
                      <a:pt x="4890" y="57"/>
                    </a:lnTo>
                    <a:lnTo>
                      <a:pt x="4778" y="0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3"/>
              <p:cNvSpPr/>
              <p:nvPr/>
            </p:nvSpPr>
            <p:spPr>
              <a:xfrm>
                <a:off x="2018425" y="987950"/>
                <a:ext cx="88550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3542" h="2755" extrusionOk="0">
                    <a:moveTo>
                      <a:pt x="2305" y="0"/>
                    </a:moveTo>
                    <a:lnTo>
                      <a:pt x="788" y="450"/>
                    </a:lnTo>
                    <a:lnTo>
                      <a:pt x="675" y="675"/>
                    </a:lnTo>
                    <a:lnTo>
                      <a:pt x="619" y="731"/>
                    </a:lnTo>
                    <a:lnTo>
                      <a:pt x="450" y="619"/>
                    </a:lnTo>
                    <a:lnTo>
                      <a:pt x="338" y="675"/>
                    </a:lnTo>
                    <a:lnTo>
                      <a:pt x="282" y="731"/>
                    </a:lnTo>
                    <a:lnTo>
                      <a:pt x="169" y="900"/>
                    </a:lnTo>
                    <a:lnTo>
                      <a:pt x="57" y="1068"/>
                    </a:lnTo>
                    <a:lnTo>
                      <a:pt x="1" y="1293"/>
                    </a:lnTo>
                    <a:lnTo>
                      <a:pt x="1" y="1349"/>
                    </a:lnTo>
                    <a:lnTo>
                      <a:pt x="57" y="1462"/>
                    </a:lnTo>
                    <a:lnTo>
                      <a:pt x="113" y="1518"/>
                    </a:lnTo>
                    <a:lnTo>
                      <a:pt x="169" y="1574"/>
                    </a:lnTo>
                    <a:lnTo>
                      <a:pt x="57" y="1687"/>
                    </a:lnTo>
                    <a:lnTo>
                      <a:pt x="1" y="1799"/>
                    </a:lnTo>
                    <a:lnTo>
                      <a:pt x="1" y="1855"/>
                    </a:lnTo>
                    <a:lnTo>
                      <a:pt x="1" y="1968"/>
                    </a:lnTo>
                    <a:lnTo>
                      <a:pt x="113" y="2080"/>
                    </a:lnTo>
                    <a:lnTo>
                      <a:pt x="226" y="2249"/>
                    </a:lnTo>
                    <a:lnTo>
                      <a:pt x="282" y="2305"/>
                    </a:lnTo>
                    <a:lnTo>
                      <a:pt x="338" y="2361"/>
                    </a:lnTo>
                    <a:lnTo>
                      <a:pt x="394" y="2361"/>
                    </a:lnTo>
                    <a:lnTo>
                      <a:pt x="507" y="2305"/>
                    </a:lnTo>
                    <a:lnTo>
                      <a:pt x="563" y="2249"/>
                    </a:lnTo>
                    <a:lnTo>
                      <a:pt x="619" y="2249"/>
                    </a:lnTo>
                    <a:lnTo>
                      <a:pt x="619" y="2305"/>
                    </a:lnTo>
                    <a:lnTo>
                      <a:pt x="619" y="2361"/>
                    </a:lnTo>
                    <a:lnTo>
                      <a:pt x="563" y="2530"/>
                    </a:lnTo>
                    <a:lnTo>
                      <a:pt x="563" y="2586"/>
                    </a:lnTo>
                    <a:lnTo>
                      <a:pt x="619" y="2698"/>
                    </a:lnTo>
                    <a:lnTo>
                      <a:pt x="1012" y="2642"/>
                    </a:lnTo>
                    <a:lnTo>
                      <a:pt x="1181" y="2642"/>
                    </a:lnTo>
                    <a:lnTo>
                      <a:pt x="1350" y="2754"/>
                    </a:lnTo>
                    <a:lnTo>
                      <a:pt x="1462" y="2754"/>
                    </a:lnTo>
                    <a:lnTo>
                      <a:pt x="1574" y="2698"/>
                    </a:lnTo>
                    <a:lnTo>
                      <a:pt x="1743" y="2642"/>
                    </a:lnTo>
                    <a:lnTo>
                      <a:pt x="1799" y="2530"/>
                    </a:lnTo>
                    <a:lnTo>
                      <a:pt x="1855" y="2305"/>
                    </a:lnTo>
                    <a:lnTo>
                      <a:pt x="1855" y="2192"/>
                    </a:lnTo>
                    <a:lnTo>
                      <a:pt x="1743" y="2192"/>
                    </a:lnTo>
                    <a:lnTo>
                      <a:pt x="1574" y="2249"/>
                    </a:lnTo>
                    <a:lnTo>
                      <a:pt x="1518" y="2192"/>
                    </a:lnTo>
                    <a:lnTo>
                      <a:pt x="1406" y="2136"/>
                    </a:lnTo>
                    <a:lnTo>
                      <a:pt x="1350" y="2024"/>
                    </a:lnTo>
                    <a:lnTo>
                      <a:pt x="1293" y="1968"/>
                    </a:lnTo>
                    <a:lnTo>
                      <a:pt x="1293" y="1855"/>
                    </a:lnTo>
                    <a:lnTo>
                      <a:pt x="1350" y="1968"/>
                    </a:lnTo>
                    <a:lnTo>
                      <a:pt x="1462" y="2024"/>
                    </a:lnTo>
                    <a:lnTo>
                      <a:pt x="1743" y="2080"/>
                    </a:lnTo>
                    <a:lnTo>
                      <a:pt x="1968" y="2080"/>
                    </a:lnTo>
                    <a:lnTo>
                      <a:pt x="2136" y="2024"/>
                    </a:lnTo>
                    <a:lnTo>
                      <a:pt x="2361" y="2024"/>
                    </a:lnTo>
                    <a:lnTo>
                      <a:pt x="2474" y="1986"/>
                    </a:lnTo>
                    <a:lnTo>
                      <a:pt x="2474" y="1986"/>
                    </a:lnTo>
                    <a:lnTo>
                      <a:pt x="2474" y="2080"/>
                    </a:lnTo>
                    <a:lnTo>
                      <a:pt x="2474" y="2136"/>
                    </a:lnTo>
                    <a:lnTo>
                      <a:pt x="2642" y="2249"/>
                    </a:lnTo>
                    <a:lnTo>
                      <a:pt x="3092" y="2249"/>
                    </a:lnTo>
                    <a:lnTo>
                      <a:pt x="3317" y="2136"/>
                    </a:lnTo>
                    <a:lnTo>
                      <a:pt x="3485" y="1968"/>
                    </a:lnTo>
                    <a:lnTo>
                      <a:pt x="3542" y="1855"/>
                    </a:lnTo>
                    <a:lnTo>
                      <a:pt x="3542" y="1743"/>
                    </a:lnTo>
                    <a:lnTo>
                      <a:pt x="3485" y="1630"/>
                    </a:lnTo>
                    <a:lnTo>
                      <a:pt x="3429" y="1518"/>
                    </a:lnTo>
                    <a:lnTo>
                      <a:pt x="3542" y="1406"/>
                    </a:lnTo>
                    <a:lnTo>
                      <a:pt x="3542" y="1293"/>
                    </a:lnTo>
                    <a:lnTo>
                      <a:pt x="3317" y="1068"/>
                    </a:lnTo>
                    <a:lnTo>
                      <a:pt x="3204" y="956"/>
                    </a:lnTo>
                    <a:lnTo>
                      <a:pt x="3204" y="843"/>
                    </a:lnTo>
                    <a:lnTo>
                      <a:pt x="3261" y="787"/>
                    </a:lnTo>
                    <a:lnTo>
                      <a:pt x="3373" y="787"/>
                    </a:lnTo>
                    <a:lnTo>
                      <a:pt x="3485" y="619"/>
                    </a:lnTo>
                    <a:lnTo>
                      <a:pt x="3485" y="562"/>
                    </a:lnTo>
                    <a:lnTo>
                      <a:pt x="3373" y="450"/>
                    </a:lnTo>
                    <a:lnTo>
                      <a:pt x="3317" y="506"/>
                    </a:lnTo>
                    <a:lnTo>
                      <a:pt x="3261" y="394"/>
                    </a:lnTo>
                    <a:lnTo>
                      <a:pt x="3148" y="394"/>
                    </a:lnTo>
                    <a:lnTo>
                      <a:pt x="2980" y="338"/>
                    </a:lnTo>
                    <a:lnTo>
                      <a:pt x="2923" y="281"/>
                    </a:lnTo>
                    <a:lnTo>
                      <a:pt x="2867" y="281"/>
                    </a:lnTo>
                    <a:lnTo>
                      <a:pt x="2811" y="113"/>
                    </a:lnTo>
                    <a:lnTo>
                      <a:pt x="2699" y="57"/>
                    </a:lnTo>
                    <a:lnTo>
                      <a:pt x="2642" y="0"/>
                    </a:lnTo>
                    <a:lnTo>
                      <a:pt x="2586" y="0"/>
                    </a:lnTo>
                    <a:lnTo>
                      <a:pt x="2418" y="113"/>
                    </a:lnTo>
                    <a:lnTo>
                      <a:pt x="2249" y="225"/>
                    </a:lnTo>
                    <a:lnTo>
                      <a:pt x="2193" y="225"/>
                    </a:lnTo>
                    <a:lnTo>
                      <a:pt x="2305" y="113"/>
                    </a:lnTo>
                    <a:lnTo>
                      <a:pt x="2361" y="57"/>
                    </a:lnTo>
                    <a:lnTo>
                      <a:pt x="2305" y="0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3"/>
              <p:cNvSpPr/>
              <p:nvPr/>
            </p:nvSpPr>
            <p:spPr>
              <a:xfrm>
                <a:off x="1717725" y="1087700"/>
                <a:ext cx="85750" cy="104025"/>
              </a:xfrm>
              <a:custGeom>
                <a:avLst/>
                <a:gdLst/>
                <a:ahLst/>
                <a:cxnLst/>
                <a:rect l="l" t="t" r="r" b="b"/>
                <a:pathLst>
                  <a:path w="3430" h="4161" extrusionOk="0">
                    <a:moveTo>
                      <a:pt x="1518" y="1"/>
                    </a:moveTo>
                    <a:lnTo>
                      <a:pt x="956" y="170"/>
                    </a:lnTo>
                    <a:lnTo>
                      <a:pt x="900" y="282"/>
                    </a:lnTo>
                    <a:lnTo>
                      <a:pt x="844" y="338"/>
                    </a:lnTo>
                    <a:lnTo>
                      <a:pt x="788" y="394"/>
                    </a:lnTo>
                    <a:lnTo>
                      <a:pt x="731" y="394"/>
                    </a:lnTo>
                    <a:lnTo>
                      <a:pt x="675" y="451"/>
                    </a:lnTo>
                    <a:lnTo>
                      <a:pt x="619" y="732"/>
                    </a:lnTo>
                    <a:lnTo>
                      <a:pt x="563" y="900"/>
                    </a:lnTo>
                    <a:lnTo>
                      <a:pt x="507" y="1013"/>
                    </a:lnTo>
                    <a:lnTo>
                      <a:pt x="507" y="1069"/>
                    </a:lnTo>
                    <a:lnTo>
                      <a:pt x="563" y="1294"/>
                    </a:lnTo>
                    <a:lnTo>
                      <a:pt x="619" y="1406"/>
                    </a:lnTo>
                    <a:lnTo>
                      <a:pt x="619" y="1519"/>
                    </a:lnTo>
                    <a:lnTo>
                      <a:pt x="788" y="1462"/>
                    </a:lnTo>
                    <a:lnTo>
                      <a:pt x="844" y="1462"/>
                    </a:lnTo>
                    <a:lnTo>
                      <a:pt x="900" y="1350"/>
                    </a:lnTo>
                    <a:lnTo>
                      <a:pt x="1012" y="1294"/>
                    </a:lnTo>
                    <a:lnTo>
                      <a:pt x="1125" y="1294"/>
                    </a:lnTo>
                    <a:lnTo>
                      <a:pt x="1237" y="1350"/>
                    </a:lnTo>
                    <a:lnTo>
                      <a:pt x="1406" y="1462"/>
                    </a:lnTo>
                    <a:lnTo>
                      <a:pt x="1462" y="1406"/>
                    </a:lnTo>
                    <a:lnTo>
                      <a:pt x="1518" y="1350"/>
                    </a:lnTo>
                    <a:lnTo>
                      <a:pt x="1406" y="1687"/>
                    </a:lnTo>
                    <a:lnTo>
                      <a:pt x="1350" y="1800"/>
                    </a:lnTo>
                    <a:lnTo>
                      <a:pt x="1237" y="1856"/>
                    </a:lnTo>
                    <a:lnTo>
                      <a:pt x="1069" y="1856"/>
                    </a:lnTo>
                    <a:lnTo>
                      <a:pt x="788" y="1687"/>
                    </a:lnTo>
                    <a:lnTo>
                      <a:pt x="731" y="1631"/>
                    </a:lnTo>
                    <a:lnTo>
                      <a:pt x="731" y="1800"/>
                    </a:lnTo>
                    <a:lnTo>
                      <a:pt x="675" y="1912"/>
                    </a:lnTo>
                    <a:lnTo>
                      <a:pt x="507" y="2137"/>
                    </a:lnTo>
                    <a:lnTo>
                      <a:pt x="394" y="2137"/>
                    </a:lnTo>
                    <a:lnTo>
                      <a:pt x="338" y="2193"/>
                    </a:lnTo>
                    <a:lnTo>
                      <a:pt x="338" y="2305"/>
                    </a:lnTo>
                    <a:lnTo>
                      <a:pt x="394" y="2362"/>
                    </a:lnTo>
                    <a:lnTo>
                      <a:pt x="450" y="2418"/>
                    </a:lnTo>
                    <a:lnTo>
                      <a:pt x="563" y="2362"/>
                    </a:lnTo>
                    <a:lnTo>
                      <a:pt x="619" y="2305"/>
                    </a:lnTo>
                    <a:lnTo>
                      <a:pt x="675" y="2305"/>
                    </a:lnTo>
                    <a:lnTo>
                      <a:pt x="675" y="2362"/>
                    </a:lnTo>
                    <a:lnTo>
                      <a:pt x="731" y="2474"/>
                    </a:lnTo>
                    <a:lnTo>
                      <a:pt x="731" y="2530"/>
                    </a:lnTo>
                    <a:lnTo>
                      <a:pt x="731" y="2586"/>
                    </a:lnTo>
                    <a:lnTo>
                      <a:pt x="731" y="2699"/>
                    </a:lnTo>
                    <a:lnTo>
                      <a:pt x="507" y="2699"/>
                    </a:lnTo>
                    <a:lnTo>
                      <a:pt x="394" y="2586"/>
                    </a:lnTo>
                    <a:lnTo>
                      <a:pt x="282" y="2530"/>
                    </a:lnTo>
                    <a:lnTo>
                      <a:pt x="1" y="2530"/>
                    </a:lnTo>
                    <a:lnTo>
                      <a:pt x="1" y="2924"/>
                    </a:lnTo>
                    <a:lnTo>
                      <a:pt x="57" y="3149"/>
                    </a:lnTo>
                    <a:lnTo>
                      <a:pt x="113" y="3317"/>
                    </a:lnTo>
                    <a:lnTo>
                      <a:pt x="282" y="3317"/>
                    </a:lnTo>
                    <a:lnTo>
                      <a:pt x="338" y="3261"/>
                    </a:lnTo>
                    <a:lnTo>
                      <a:pt x="394" y="3205"/>
                    </a:lnTo>
                    <a:lnTo>
                      <a:pt x="450" y="3317"/>
                    </a:lnTo>
                    <a:lnTo>
                      <a:pt x="507" y="3317"/>
                    </a:lnTo>
                    <a:lnTo>
                      <a:pt x="563" y="3261"/>
                    </a:lnTo>
                    <a:lnTo>
                      <a:pt x="675" y="3205"/>
                    </a:lnTo>
                    <a:lnTo>
                      <a:pt x="788" y="3149"/>
                    </a:lnTo>
                    <a:lnTo>
                      <a:pt x="844" y="3205"/>
                    </a:lnTo>
                    <a:lnTo>
                      <a:pt x="844" y="3373"/>
                    </a:lnTo>
                    <a:lnTo>
                      <a:pt x="956" y="3711"/>
                    </a:lnTo>
                    <a:lnTo>
                      <a:pt x="1012" y="3879"/>
                    </a:lnTo>
                    <a:lnTo>
                      <a:pt x="1069" y="4048"/>
                    </a:lnTo>
                    <a:lnTo>
                      <a:pt x="1181" y="4160"/>
                    </a:lnTo>
                    <a:lnTo>
                      <a:pt x="1406" y="4160"/>
                    </a:lnTo>
                    <a:lnTo>
                      <a:pt x="1406" y="3992"/>
                    </a:lnTo>
                    <a:lnTo>
                      <a:pt x="1406" y="3823"/>
                    </a:lnTo>
                    <a:lnTo>
                      <a:pt x="1406" y="3711"/>
                    </a:lnTo>
                    <a:lnTo>
                      <a:pt x="1406" y="3317"/>
                    </a:lnTo>
                    <a:lnTo>
                      <a:pt x="1518" y="3092"/>
                    </a:lnTo>
                    <a:lnTo>
                      <a:pt x="1574" y="3036"/>
                    </a:lnTo>
                    <a:lnTo>
                      <a:pt x="1687" y="2980"/>
                    </a:lnTo>
                    <a:lnTo>
                      <a:pt x="1574" y="3092"/>
                    </a:lnTo>
                    <a:lnTo>
                      <a:pt x="1462" y="3205"/>
                    </a:lnTo>
                    <a:lnTo>
                      <a:pt x="1462" y="3317"/>
                    </a:lnTo>
                    <a:lnTo>
                      <a:pt x="1518" y="3373"/>
                    </a:lnTo>
                    <a:lnTo>
                      <a:pt x="1574" y="3430"/>
                    </a:lnTo>
                    <a:lnTo>
                      <a:pt x="1743" y="3430"/>
                    </a:lnTo>
                    <a:lnTo>
                      <a:pt x="1855" y="3373"/>
                    </a:lnTo>
                    <a:lnTo>
                      <a:pt x="1968" y="3261"/>
                    </a:lnTo>
                    <a:lnTo>
                      <a:pt x="2080" y="3036"/>
                    </a:lnTo>
                    <a:lnTo>
                      <a:pt x="2136" y="2811"/>
                    </a:lnTo>
                    <a:lnTo>
                      <a:pt x="2136" y="2530"/>
                    </a:lnTo>
                    <a:lnTo>
                      <a:pt x="2112" y="2265"/>
                    </a:lnTo>
                    <a:lnTo>
                      <a:pt x="2136" y="2362"/>
                    </a:lnTo>
                    <a:lnTo>
                      <a:pt x="2193" y="2474"/>
                    </a:lnTo>
                    <a:lnTo>
                      <a:pt x="2305" y="2586"/>
                    </a:lnTo>
                    <a:lnTo>
                      <a:pt x="2417" y="2586"/>
                    </a:lnTo>
                    <a:lnTo>
                      <a:pt x="2474" y="2474"/>
                    </a:lnTo>
                    <a:lnTo>
                      <a:pt x="2530" y="2362"/>
                    </a:lnTo>
                    <a:lnTo>
                      <a:pt x="2530" y="2249"/>
                    </a:lnTo>
                    <a:lnTo>
                      <a:pt x="2474" y="2081"/>
                    </a:lnTo>
                    <a:lnTo>
                      <a:pt x="2361" y="1968"/>
                    </a:lnTo>
                    <a:lnTo>
                      <a:pt x="2305" y="1912"/>
                    </a:lnTo>
                    <a:lnTo>
                      <a:pt x="2249" y="1743"/>
                    </a:lnTo>
                    <a:lnTo>
                      <a:pt x="2193" y="1631"/>
                    </a:lnTo>
                    <a:lnTo>
                      <a:pt x="2193" y="1519"/>
                    </a:lnTo>
                    <a:lnTo>
                      <a:pt x="2474" y="1800"/>
                    </a:lnTo>
                    <a:lnTo>
                      <a:pt x="2642" y="1968"/>
                    </a:lnTo>
                    <a:lnTo>
                      <a:pt x="2811" y="2024"/>
                    </a:lnTo>
                    <a:lnTo>
                      <a:pt x="2867" y="1856"/>
                    </a:lnTo>
                    <a:lnTo>
                      <a:pt x="2811" y="1743"/>
                    </a:lnTo>
                    <a:lnTo>
                      <a:pt x="2867" y="1519"/>
                    </a:lnTo>
                    <a:lnTo>
                      <a:pt x="2811" y="1350"/>
                    </a:lnTo>
                    <a:lnTo>
                      <a:pt x="2755" y="1238"/>
                    </a:lnTo>
                    <a:lnTo>
                      <a:pt x="2923" y="1294"/>
                    </a:lnTo>
                    <a:lnTo>
                      <a:pt x="2980" y="1238"/>
                    </a:lnTo>
                    <a:lnTo>
                      <a:pt x="3092" y="1181"/>
                    </a:lnTo>
                    <a:lnTo>
                      <a:pt x="3204" y="1125"/>
                    </a:lnTo>
                    <a:lnTo>
                      <a:pt x="3261" y="1069"/>
                    </a:lnTo>
                    <a:lnTo>
                      <a:pt x="3373" y="1013"/>
                    </a:lnTo>
                    <a:lnTo>
                      <a:pt x="3429" y="844"/>
                    </a:lnTo>
                    <a:lnTo>
                      <a:pt x="3317" y="675"/>
                    </a:lnTo>
                    <a:lnTo>
                      <a:pt x="3261" y="563"/>
                    </a:lnTo>
                    <a:lnTo>
                      <a:pt x="3092" y="507"/>
                    </a:lnTo>
                    <a:lnTo>
                      <a:pt x="2923" y="563"/>
                    </a:lnTo>
                    <a:lnTo>
                      <a:pt x="2867" y="619"/>
                    </a:lnTo>
                    <a:lnTo>
                      <a:pt x="2755" y="563"/>
                    </a:lnTo>
                    <a:lnTo>
                      <a:pt x="2586" y="451"/>
                    </a:lnTo>
                    <a:lnTo>
                      <a:pt x="2417" y="394"/>
                    </a:lnTo>
                    <a:lnTo>
                      <a:pt x="2193" y="394"/>
                    </a:lnTo>
                    <a:lnTo>
                      <a:pt x="1968" y="563"/>
                    </a:lnTo>
                    <a:lnTo>
                      <a:pt x="1799" y="619"/>
                    </a:lnTo>
                    <a:lnTo>
                      <a:pt x="1743" y="619"/>
                    </a:lnTo>
                    <a:lnTo>
                      <a:pt x="1687" y="507"/>
                    </a:lnTo>
                    <a:lnTo>
                      <a:pt x="1687" y="338"/>
                    </a:lnTo>
                    <a:lnTo>
                      <a:pt x="1631" y="170"/>
                    </a:lnTo>
                    <a:lnTo>
                      <a:pt x="1574" y="57"/>
                    </a:lnTo>
                    <a:lnTo>
                      <a:pt x="1518" y="1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1757075" y="1023075"/>
                <a:ext cx="212200" cy="75900"/>
              </a:xfrm>
              <a:custGeom>
                <a:avLst/>
                <a:gdLst/>
                <a:ahLst/>
                <a:cxnLst/>
                <a:rect l="l" t="t" r="r" b="b"/>
                <a:pathLst>
                  <a:path w="8488" h="3036" extrusionOk="0">
                    <a:moveTo>
                      <a:pt x="8319" y="1"/>
                    </a:moveTo>
                    <a:lnTo>
                      <a:pt x="7813" y="113"/>
                    </a:lnTo>
                    <a:lnTo>
                      <a:pt x="3654" y="1406"/>
                    </a:lnTo>
                    <a:lnTo>
                      <a:pt x="0" y="2586"/>
                    </a:lnTo>
                    <a:lnTo>
                      <a:pt x="57" y="2698"/>
                    </a:lnTo>
                    <a:lnTo>
                      <a:pt x="169" y="2698"/>
                    </a:lnTo>
                    <a:lnTo>
                      <a:pt x="338" y="2642"/>
                    </a:lnTo>
                    <a:lnTo>
                      <a:pt x="619" y="2586"/>
                    </a:lnTo>
                    <a:lnTo>
                      <a:pt x="900" y="2474"/>
                    </a:lnTo>
                    <a:lnTo>
                      <a:pt x="1181" y="2361"/>
                    </a:lnTo>
                    <a:lnTo>
                      <a:pt x="1518" y="2305"/>
                    </a:lnTo>
                    <a:lnTo>
                      <a:pt x="1293" y="2361"/>
                    </a:lnTo>
                    <a:lnTo>
                      <a:pt x="1237" y="2417"/>
                    </a:lnTo>
                    <a:lnTo>
                      <a:pt x="1125" y="2474"/>
                    </a:lnTo>
                    <a:lnTo>
                      <a:pt x="1125" y="2642"/>
                    </a:lnTo>
                    <a:lnTo>
                      <a:pt x="1125" y="2755"/>
                    </a:lnTo>
                    <a:lnTo>
                      <a:pt x="1181" y="2811"/>
                    </a:lnTo>
                    <a:lnTo>
                      <a:pt x="1349" y="2923"/>
                    </a:lnTo>
                    <a:lnTo>
                      <a:pt x="1462" y="2923"/>
                    </a:lnTo>
                    <a:lnTo>
                      <a:pt x="1630" y="2867"/>
                    </a:lnTo>
                    <a:lnTo>
                      <a:pt x="1743" y="2755"/>
                    </a:lnTo>
                    <a:lnTo>
                      <a:pt x="1911" y="2698"/>
                    </a:lnTo>
                    <a:lnTo>
                      <a:pt x="2136" y="2755"/>
                    </a:lnTo>
                    <a:lnTo>
                      <a:pt x="2305" y="2867"/>
                    </a:lnTo>
                    <a:lnTo>
                      <a:pt x="2417" y="2923"/>
                    </a:lnTo>
                    <a:lnTo>
                      <a:pt x="2530" y="2979"/>
                    </a:lnTo>
                    <a:lnTo>
                      <a:pt x="2754" y="3036"/>
                    </a:lnTo>
                    <a:lnTo>
                      <a:pt x="2923" y="3036"/>
                    </a:lnTo>
                    <a:lnTo>
                      <a:pt x="3036" y="2979"/>
                    </a:lnTo>
                    <a:lnTo>
                      <a:pt x="3036" y="2923"/>
                    </a:lnTo>
                    <a:lnTo>
                      <a:pt x="3036" y="2811"/>
                    </a:lnTo>
                    <a:lnTo>
                      <a:pt x="2923" y="2755"/>
                    </a:lnTo>
                    <a:lnTo>
                      <a:pt x="2867" y="2642"/>
                    </a:lnTo>
                    <a:lnTo>
                      <a:pt x="2811" y="2530"/>
                    </a:lnTo>
                    <a:lnTo>
                      <a:pt x="3092" y="2530"/>
                    </a:lnTo>
                    <a:lnTo>
                      <a:pt x="3148" y="2474"/>
                    </a:lnTo>
                    <a:lnTo>
                      <a:pt x="3204" y="2361"/>
                    </a:lnTo>
                    <a:lnTo>
                      <a:pt x="3204" y="2249"/>
                    </a:lnTo>
                    <a:lnTo>
                      <a:pt x="3260" y="2136"/>
                    </a:lnTo>
                    <a:lnTo>
                      <a:pt x="3260" y="2024"/>
                    </a:lnTo>
                    <a:lnTo>
                      <a:pt x="3260" y="1912"/>
                    </a:lnTo>
                    <a:lnTo>
                      <a:pt x="3429" y="1968"/>
                    </a:lnTo>
                    <a:lnTo>
                      <a:pt x="3485" y="1912"/>
                    </a:lnTo>
                    <a:lnTo>
                      <a:pt x="3598" y="1855"/>
                    </a:lnTo>
                    <a:lnTo>
                      <a:pt x="3598" y="1687"/>
                    </a:lnTo>
                    <a:lnTo>
                      <a:pt x="3598" y="1630"/>
                    </a:lnTo>
                    <a:lnTo>
                      <a:pt x="3710" y="1630"/>
                    </a:lnTo>
                    <a:lnTo>
                      <a:pt x="3879" y="1574"/>
                    </a:lnTo>
                    <a:lnTo>
                      <a:pt x="4047" y="1574"/>
                    </a:lnTo>
                    <a:lnTo>
                      <a:pt x="4047" y="1687"/>
                    </a:lnTo>
                    <a:lnTo>
                      <a:pt x="4047" y="1912"/>
                    </a:lnTo>
                    <a:lnTo>
                      <a:pt x="4047" y="2024"/>
                    </a:lnTo>
                    <a:lnTo>
                      <a:pt x="4103" y="2024"/>
                    </a:lnTo>
                    <a:lnTo>
                      <a:pt x="4328" y="2080"/>
                    </a:lnTo>
                    <a:lnTo>
                      <a:pt x="4441" y="2193"/>
                    </a:lnTo>
                    <a:lnTo>
                      <a:pt x="4497" y="2249"/>
                    </a:lnTo>
                    <a:lnTo>
                      <a:pt x="4553" y="2249"/>
                    </a:lnTo>
                    <a:lnTo>
                      <a:pt x="4665" y="2193"/>
                    </a:lnTo>
                    <a:lnTo>
                      <a:pt x="4778" y="2080"/>
                    </a:lnTo>
                    <a:lnTo>
                      <a:pt x="4890" y="1968"/>
                    </a:lnTo>
                    <a:lnTo>
                      <a:pt x="5003" y="2024"/>
                    </a:lnTo>
                    <a:lnTo>
                      <a:pt x="5115" y="2080"/>
                    </a:lnTo>
                    <a:lnTo>
                      <a:pt x="5284" y="2193"/>
                    </a:lnTo>
                    <a:lnTo>
                      <a:pt x="5396" y="2193"/>
                    </a:lnTo>
                    <a:lnTo>
                      <a:pt x="5509" y="2136"/>
                    </a:lnTo>
                    <a:lnTo>
                      <a:pt x="5565" y="2024"/>
                    </a:lnTo>
                    <a:lnTo>
                      <a:pt x="5509" y="1968"/>
                    </a:lnTo>
                    <a:lnTo>
                      <a:pt x="5396" y="1799"/>
                    </a:lnTo>
                    <a:lnTo>
                      <a:pt x="5340" y="1630"/>
                    </a:lnTo>
                    <a:lnTo>
                      <a:pt x="5284" y="1574"/>
                    </a:lnTo>
                    <a:lnTo>
                      <a:pt x="5059" y="1574"/>
                    </a:lnTo>
                    <a:lnTo>
                      <a:pt x="5003" y="1518"/>
                    </a:lnTo>
                    <a:lnTo>
                      <a:pt x="4890" y="1349"/>
                    </a:lnTo>
                    <a:lnTo>
                      <a:pt x="4890" y="1349"/>
                    </a:lnTo>
                    <a:lnTo>
                      <a:pt x="5059" y="1462"/>
                    </a:lnTo>
                    <a:lnTo>
                      <a:pt x="5228" y="1462"/>
                    </a:lnTo>
                    <a:lnTo>
                      <a:pt x="5340" y="1406"/>
                    </a:lnTo>
                    <a:lnTo>
                      <a:pt x="5340" y="1518"/>
                    </a:lnTo>
                    <a:lnTo>
                      <a:pt x="5396" y="1630"/>
                    </a:lnTo>
                    <a:lnTo>
                      <a:pt x="5509" y="1743"/>
                    </a:lnTo>
                    <a:lnTo>
                      <a:pt x="5677" y="1799"/>
                    </a:lnTo>
                    <a:lnTo>
                      <a:pt x="5790" y="1799"/>
                    </a:lnTo>
                    <a:lnTo>
                      <a:pt x="5902" y="1743"/>
                    </a:lnTo>
                    <a:lnTo>
                      <a:pt x="6071" y="1518"/>
                    </a:lnTo>
                    <a:lnTo>
                      <a:pt x="6239" y="1349"/>
                    </a:lnTo>
                    <a:lnTo>
                      <a:pt x="6408" y="1349"/>
                    </a:lnTo>
                    <a:lnTo>
                      <a:pt x="6520" y="1237"/>
                    </a:lnTo>
                    <a:lnTo>
                      <a:pt x="6576" y="1125"/>
                    </a:lnTo>
                    <a:lnTo>
                      <a:pt x="6633" y="1012"/>
                    </a:lnTo>
                    <a:lnTo>
                      <a:pt x="6801" y="1237"/>
                    </a:lnTo>
                    <a:lnTo>
                      <a:pt x="6914" y="1349"/>
                    </a:lnTo>
                    <a:lnTo>
                      <a:pt x="6970" y="1293"/>
                    </a:lnTo>
                    <a:lnTo>
                      <a:pt x="7026" y="1237"/>
                    </a:lnTo>
                    <a:lnTo>
                      <a:pt x="7082" y="1125"/>
                    </a:lnTo>
                    <a:lnTo>
                      <a:pt x="7139" y="1068"/>
                    </a:lnTo>
                    <a:lnTo>
                      <a:pt x="7195" y="1012"/>
                    </a:lnTo>
                    <a:lnTo>
                      <a:pt x="7307" y="1012"/>
                    </a:lnTo>
                    <a:lnTo>
                      <a:pt x="7420" y="1068"/>
                    </a:lnTo>
                    <a:lnTo>
                      <a:pt x="7532" y="1181"/>
                    </a:lnTo>
                    <a:lnTo>
                      <a:pt x="7644" y="1293"/>
                    </a:lnTo>
                    <a:lnTo>
                      <a:pt x="7757" y="1349"/>
                    </a:lnTo>
                    <a:lnTo>
                      <a:pt x="8094" y="1349"/>
                    </a:lnTo>
                    <a:lnTo>
                      <a:pt x="8150" y="1237"/>
                    </a:lnTo>
                    <a:lnTo>
                      <a:pt x="8206" y="1181"/>
                    </a:lnTo>
                    <a:lnTo>
                      <a:pt x="8206" y="1012"/>
                    </a:lnTo>
                    <a:lnTo>
                      <a:pt x="8206" y="900"/>
                    </a:lnTo>
                    <a:lnTo>
                      <a:pt x="8094" y="787"/>
                    </a:lnTo>
                    <a:lnTo>
                      <a:pt x="8038" y="731"/>
                    </a:lnTo>
                    <a:lnTo>
                      <a:pt x="7869" y="787"/>
                    </a:lnTo>
                    <a:lnTo>
                      <a:pt x="7813" y="844"/>
                    </a:lnTo>
                    <a:lnTo>
                      <a:pt x="7813" y="787"/>
                    </a:lnTo>
                    <a:lnTo>
                      <a:pt x="7813" y="675"/>
                    </a:lnTo>
                    <a:lnTo>
                      <a:pt x="7757" y="619"/>
                    </a:lnTo>
                    <a:lnTo>
                      <a:pt x="7757" y="506"/>
                    </a:lnTo>
                    <a:lnTo>
                      <a:pt x="7757" y="394"/>
                    </a:lnTo>
                    <a:lnTo>
                      <a:pt x="7813" y="338"/>
                    </a:lnTo>
                    <a:lnTo>
                      <a:pt x="7869" y="338"/>
                    </a:lnTo>
                    <a:lnTo>
                      <a:pt x="8038" y="282"/>
                    </a:lnTo>
                    <a:lnTo>
                      <a:pt x="8150" y="338"/>
                    </a:lnTo>
                    <a:lnTo>
                      <a:pt x="8319" y="450"/>
                    </a:lnTo>
                    <a:lnTo>
                      <a:pt x="8431" y="450"/>
                    </a:lnTo>
                    <a:lnTo>
                      <a:pt x="8487" y="394"/>
                    </a:lnTo>
                    <a:lnTo>
                      <a:pt x="8487" y="338"/>
                    </a:lnTo>
                    <a:lnTo>
                      <a:pt x="8487" y="225"/>
                    </a:lnTo>
                    <a:lnTo>
                      <a:pt x="8431" y="113"/>
                    </a:lnTo>
                    <a:lnTo>
                      <a:pt x="8319" y="1"/>
                    </a:lnTo>
                    <a:close/>
                  </a:path>
                </a:pathLst>
              </a:custGeom>
              <a:solidFill>
                <a:srgbClr val="C3D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3"/>
              <p:cNvSpPr/>
              <p:nvPr/>
            </p:nvSpPr>
            <p:spPr>
              <a:xfrm>
                <a:off x="1703675" y="1242275"/>
                <a:ext cx="10962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217" extrusionOk="0">
                    <a:moveTo>
                      <a:pt x="1293" y="1743"/>
                    </a:moveTo>
                    <a:lnTo>
                      <a:pt x="1462" y="2080"/>
                    </a:lnTo>
                    <a:lnTo>
                      <a:pt x="1518" y="2249"/>
                    </a:lnTo>
                    <a:lnTo>
                      <a:pt x="1518" y="2361"/>
                    </a:lnTo>
                    <a:lnTo>
                      <a:pt x="1406" y="2530"/>
                    </a:lnTo>
                    <a:lnTo>
                      <a:pt x="1350" y="2249"/>
                    </a:lnTo>
                    <a:lnTo>
                      <a:pt x="1237" y="2080"/>
                    </a:lnTo>
                    <a:lnTo>
                      <a:pt x="1069" y="1912"/>
                    </a:lnTo>
                    <a:lnTo>
                      <a:pt x="1125" y="1912"/>
                    </a:lnTo>
                    <a:lnTo>
                      <a:pt x="1181" y="1855"/>
                    </a:lnTo>
                    <a:lnTo>
                      <a:pt x="1293" y="1743"/>
                    </a:lnTo>
                    <a:close/>
                    <a:moveTo>
                      <a:pt x="1125" y="2361"/>
                    </a:moveTo>
                    <a:lnTo>
                      <a:pt x="1181" y="2474"/>
                    </a:lnTo>
                    <a:lnTo>
                      <a:pt x="1181" y="2586"/>
                    </a:lnTo>
                    <a:lnTo>
                      <a:pt x="1125" y="2361"/>
                    </a:lnTo>
                    <a:close/>
                    <a:moveTo>
                      <a:pt x="2811" y="1"/>
                    </a:moveTo>
                    <a:lnTo>
                      <a:pt x="2474" y="450"/>
                    </a:lnTo>
                    <a:lnTo>
                      <a:pt x="2417" y="619"/>
                    </a:lnTo>
                    <a:lnTo>
                      <a:pt x="2417" y="787"/>
                    </a:lnTo>
                    <a:lnTo>
                      <a:pt x="2474" y="956"/>
                    </a:lnTo>
                    <a:lnTo>
                      <a:pt x="2530" y="1012"/>
                    </a:lnTo>
                    <a:lnTo>
                      <a:pt x="2867" y="1012"/>
                    </a:lnTo>
                    <a:lnTo>
                      <a:pt x="2867" y="1181"/>
                    </a:lnTo>
                    <a:lnTo>
                      <a:pt x="2755" y="1125"/>
                    </a:lnTo>
                    <a:lnTo>
                      <a:pt x="2698" y="1125"/>
                    </a:lnTo>
                    <a:lnTo>
                      <a:pt x="2642" y="1181"/>
                    </a:lnTo>
                    <a:lnTo>
                      <a:pt x="2586" y="1293"/>
                    </a:lnTo>
                    <a:lnTo>
                      <a:pt x="2530" y="1406"/>
                    </a:lnTo>
                    <a:lnTo>
                      <a:pt x="2417" y="1462"/>
                    </a:lnTo>
                    <a:lnTo>
                      <a:pt x="2305" y="1518"/>
                    </a:lnTo>
                    <a:lnTo>
                      <a:pt x="2193" y="1799"/>
                    </a:lnTo>
                    <a:lnTo>
                      <a:pt x="2136" y="1855"/>
                    </a:lnTo>
                    <a:lnTo>
                      <a:pt x="2024" y="1855"/>
                    </a:lnTo>
                    <a:lnTo>
                      <a:pt x="1968" y="1799"/>
                    </a:lnTo>
                    <a:lnTo>
                      <a:pt x="1855" y="1687"/>
                    </a:lnTo>
                    <a:lnTo>
                      <a:pt x="1687" y="1631"/>
                    </a:lnTo>
                    <a:lnTo>
                      <a:pt x="1574" y="1518"/>
                    </a:lnTo>
                    <a:lnTo>
                      <a:pt x="1462" y="1406"/>
                    </a:lnTo>
                    <a:lnTo>
                      <a:pt x="1350" y="1293"/>
                    </a:lnTo>
                    <a:lnTo>
                      <a:pt x="1237" y="1293"/>
                    </a:lnTo>
                    <a:lnTo>
                      <a:pt x="1012" y="1406"/>
                    </a:lnTo>
                    <a:lnTo>
                      <a:pt x="900" y="1462"/>
                    </a:lnTo>
                    <a:lnTo>
                      <a:pt x="844" y="1518"/>
                    </a:lnTo>
                    <a:lnTo>
                      <a:pt x="844" y="1631"/>
                    </a:lnTo>
                    <a:lnTo>
                      <a:pt x="900" y="1799"/>
                    </a:lnTo>
                    <a:lnTo>
                      <a:pt x="956" y="1855"/>
                    </a:lnTo>
                    <a:lnTo>
                      <a:pt x="844" y="1799"/>
                    </a:lnTo>
                    <a:lnTo>
                      <a:pt x="844" y="1912"/>
                    </a:lnTo>
                    <a:lnTo>
                      <a:pt x="844" y="2024"/>
                    </a:lnTo>
                    <a:lnTo>
                      <a:pt x="975" y="2155"/>
                    </a:lnTo>
                    <a:lnTo>
                      <a:pt x="975" y="2155"/>
                    </a:lnTo>
                    <a:lnTo>
                      <a:pt x="956" y="2136"/>
                    </a:lnTo>
                    <a:lnTo>
                      <a:pt x="844" y="2080"/>
                    </a:lnTo>
                    <a:lnTo>
                      <a:pt x="731" y="2080"/>
                    </a:lnTo>
                    <a:lnTo>
                      <a:pt x="675" y="2136"/>
                    </a:lnTo>
                    <a:lnTo>
                      <a:pt x="619" y="2305"/>
                    </a:lnTo>
                    <a:lnTo>
                      <a:pt x="619" y="2474"/>
                    </a:lnTo>
                    <a:lnTo>
                      <a:pt x="563" y="2530"/>
                    </a:lnTo>
                    <a:lnTo>
                      <a:pt x="338" y="2417"/>
                    </a:lnTo>
                    <a:lnTo>
                      <a:pt x="169" y="2417"/>
                    </a:lnTo>
                    <a:lnTo>
                      <a:pt x="57" y="2530"/>
                    </a:lnTo>
                    <a:lnTo>
                      <a:pt x="1" y="2642"/>
                    </a:lnTo>
                    <a:lnTo>
                      <a:pt x="57" y="2811"/>
                    </a:lnTo>
                    <a:lnTo>
                      <a:pt x="57" y="2980"/>
                    </a:lnTo>
                    <a:lnTo>
                      <a:pt x="57" y="3148"/>
                    </a:lnTo>
                    <a:lnTo>
                      <a:pt x="113" y="3261"/>
                    </a:lnTo>
                    <a:lnTo>
                      <a:pt x="225" y="3317"/>
                    </a:lnTo>
                    <a:lnTo>
                      <a:pt x="394" y="3317"/>
                    </a:lnTo>
                    <a:lnTo>
                      <a:pt x="506" y="3373"/>
                    </a:lnTo>
                    <a:lnTo>
                      <a:pt x="619" y="3373"/>
                    </a:lnTo>
                    <a:lnTo>
                      <a:pt x="787" y="3485"/>
                    </a:lnTo>
                    <a:lnTo>
                      <a:pt x="900" y="3485"/>
                    </a:lnTo>
                    <a:lnTo>
                      <a:pt x="1012" y="3429"/>
                    </a:lnTo>
                    <a:lnTo>
                      <a:pt x="1181" y="3261"/>
                    </a:lnTo>
                    <a:lnTo>
                      <a:pt x="1181" y="3429"/>
                    </a:lnTo>
                    <a:lnTo>
                      <a:pt x="1125" y="3542"/>
                    </a:lnTo>
                    <a:lnTo>
                      <a:pt x="1012" y="3766"/>
                    </a:lnTo>
                    <a:lnTo>
                      <a:pt x="900" y="3991"/>
                    </a:lnTo>
                    <a:lnTo>
                      <a:pt x="844" y="4047"/>
                    </a:lnTo>
                    <a:lnTo>
                      <a:pt x="844" y="4216"/>
                    </a:lnTo>
                    <a:lnTo>
                      <a:pt x="1462" y="3991"/>
                    </a:lnTo>
                    <a:lnTo>
                      <a:pt x="1406" y="3879"/>
                    </a:lnTo>
                    <a:lnTo>
                      <a:pt x="1518" y="3823"/>
                    </a:lnTo>
                    <a:lnTo>
                      <a:pt x="1518" y="3766"/>
                    </a:lnTo>
                    <a:lnTo>
                      <a:pt x="1574" y="3710"/>
                    </a:lnTo>
                    <a:lnTo>
                      <a:pt x="1631" y="3710"/>
                    </a:lnTo>
                    <a:lnTo>
                      <a:pt x="1687" y="3654"/>
                    </a:lnTo>
                    <a:lnTo>
                      <a:pt x="1631" y="3542"/>
                    </a:lnTo>
                    <a:lnTo>
                      <a:pt x="1518" y="3485"/>
                    </a:lnTo>
                    <a:lnTo>
                      <a:pt x="1518" y="3429"/>
                    </a:lnTo>
                    <a:lnTo>
                      <a:pt x="1518" y="3317"/>
                    </a:lnTo>
                    <a:lnTo>
                      <a:pt x="1631" y="3261"/>
                    </a:lnTo>
                    <a:lnTo>
                      <a:pt x="1631" y="3148"/>
                    </a:lnTo>
                    <a:lnTo>
                      <a:pt x="1743" y="3036"/>
                    </a:lnTo>
                    <a:lnTo>
                      <a:pt x="1799" y="3036"/>
                    </a:lnTo>
                    <a:lnTo>
                      <a:pt x="1799" y="3092"/>
                    </a:lnTo>
                    <a:lnTo>
                      <a:pt x="1855" y="3092"/>
                    </a:lnTo>
                    <a:lnTo>
                      <a:pt x="1855" y="3148"/>
                    </a:lnTo>
                    <a:lnTo>
                      <a:pt x="1912" y="3261"/>
                    </a:lnTo>
                    <a:lnTo>
                      <a:pt x="2024" y="3261"/>
                    </a:lnTo>
                    <a:lnTo>
                      <a:pt x="2136" y="3204"/>
                    </a:lnTo>
                    <a:lnTo>
                      <a:pt x="2249" y="3036"/>
                    </a:lnTo>
                    <a:lnTo>
                      <a:pt x="2193" y="2867"/>
                    </a:lnTo>
                    <a:lnTo>
                      <a:pt x="2136" y="2698"/>
                    </a:lnTo>
                    <a:lnTo>
                      <a:pt x="2024" y="2586"/>
                    </a:lnTo>
                    <a:lnTo>
                      <a:pt x="1855" y="2474"/>
                    </a:lnTo>
                    <a:lnTo>
                      <a:pt x="2080" y="2417"/>
                    </a:lnTo>
                    <a:lnTo>
                      <a:pt x="2249" y="2305"/>
                    </a:lnTo>
                    <a:lnTo>
                      <a:pt x="2417" y="2193"/>
                    </a:lnTo>
                    <a:lnTo>
                      <a:pt x="2923" y="2193"/>
                    </a:lnTo>
                    <a:lnTo>
                      <a:pt x="3036" y="2136"/>
                    </a:lnTo>
                    <a:lnTo>
                      <a:pt x="3036" y="2024"/>
                    </a:lnTo>
                    <a:lnTo>
                      <a:pt x="3092" y="1968"/>
                    </a:lnTo>
                    <a:lnTo>
                      <a:pt x="3092" y="1912"/>
                    </a:lnTo>
                    <a:lnTo>
                      <a:pt x="3373" y="1912"/>
                    </a:lnTo>
                    <a:lnTo>
                      <a:pt x="3542" y="1799"/>
                    </a:lnTo>
                    <a:lnTo>
                      <a:pt x="3654" y="1574"/>
                    </a:lnTo>
                    <a:lnTo>
                      <a:pt x="3766" y="1406"/>
                    </a:lnTo>
                    <a:lnTo>
                      <a:pt x="3654" y="1350"/>
                    </a:lnTo>
                    <a:lnTo>
                      <a:pt x="3710" y="1350"/>
                    </a:lnTo>
                    <a:lnTo>
                      <a:pt x="3766" y="1293"/>
                    </a:lnTo>
                    <a:lnTo>
                      <a:pt x="3823" y="1237"/>
                    </a:lnTo>
                    <a:lnTo>
                      <a:pt x="3823" y="1125"/>
                    </a:lnTo>
                    <a:lnTo>
                      <a:pt x="3879" y="1069"/>
                    </a:lnTo>
                    <a:lnTo>
                      <a:pt x="3935" y="1012"/>
                    </a:lnTo>
                    <a:lnTo>
                      <a:pt x="3935" y="1125"/>
                    </a:lnTo>
                    <a:lnTo>
                      <a:pt x="3879" y="1237"/>
                    </a:lnTo>
                    <a:lnTo>
                      <a:pt x="3935" y="1350"/>
                    </a:lnTo>
                    <a:lnTo>
                      <a:pt x="3935" y="1406"/>
                    </a:lnTo>
                    <a:lnTo>
                      <a:pt x="4216" y="1406"/>
                    </a:lnTo>
                    <a:lnTo>
                      <a:pt x="4272" y="1293"/>
                    </a:lnTo>
                    <a:lnTo>
                      <a:pt x="4328" y="1125"/>
                    </a:lnTo>
                    <a:lnTo>
                      <a:pt x="4385" y="956"/>
                    </a:lnTo>
                    <a:lnTo>
                      <a:pt x="4328" y="956"/>
                    </a:lnTo>
                    <a:lnTo>
                      <a:pt x="4328" y="675"/>
                    </a:lnTo>
                    <a:lnTo>
                      <a:pt x="4385" y="450"/>
                    </a:lnTo>
                    <a:lnTo>
                      <a:pt x="4328" y="338"/>
                    </a:lnTo>
                    <a:lnTo>
                      <a:pt x="4104" y="338"/>
                    </a:lnTo>
                    <a:lnTo>
                      <a:pt x="4047" y="450"/>
                    </a:lnTo>
                    <a:lnTo>
                      <a:pt x="3991" y="506"/>
                    </a:lnTo>
                    <a:lnTo>
                      <a:pt x="3879" y="506"/>
                    </a:lnTo>
                    <a:lnTo>
                      <a:pt x="3766" y="619"/>
                    </a:lnTo>
                    <a:lnTo>
                      <a:pt x="3766" y="675"/>
                    </a:lnTo>
                    <a:lnTo>
                      <a:pt x="3710" y="675"/>
                    </a:lnTo>
                    <a:lnTo>
                      <a:pt x="3654" y="619"/>
                    </a:lnTo>
                    <a:lnTo>
                      <a:pt x="3542" y="506"/>
                    </a:lnTo>
                    <a:lnTo>
                      <a:pt x="3429" y="338"/>
                    </a:lnTo>
                    <a:lnTo>
                      <a:pt x="3317" y="225"/>
                    </a:lnTo>
                    <a:lnTo>
                      <a:pt x="3148" y="169"/>
                    </a:lnTo>
                    <a:lnTo>
                      <a:pt x="3092" y="225"/>
                    </a:lnTo>
                    <a:lnTo>
                      <a:pt x="2979" y="57"/>
                    </a:lnTo>
                    <a:lnTo>
                      <a:pt x="2923" y="57"/>
                    </a:lnTo>
                    <a:lnTo>
                      <a:pt x="2811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3"/>
              <p:cNvSpPr/>
              <p:nvPr/>
            </p:nvSpPr>
            <p:spPr>
              <a:xfrm>
                <a:off x="2095700" y="950000"/>
                <a:ext cx="104025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3655" extrusionOk="0">
                    <a:moveTo>
                      <a:pt x="4160" y="1"/>
                    </a:moveTo>
                    <a:lnTo>
                      <a:pt x="675" y="1069"/>
                    </a:lnTo>
                    <a:lnTo>
                      <a:pt x="675" y="1350"/>
                    </a:lnTo>
                    <a:lnTo>
                      <a:pt x="563" y="1518"/>
                    </a:lnTo>
                    <a:lnTo>
                      <a:pt x="394" y="1631"/>
                    </a:lnTo>
                    <a:lnTo>
                      <a:pt x="170" y="1687"/>
                    </a:lnTo>
                    <a:lnTo>
                      <a:pt x="57" y="1799"/>
                    </a:lnTo>
                    <a:lnTo>
                      <a:pt x="57" y="1912"/>
                    </a:lnTo>
                    <a:lnTo>
                      <a:pt x="113" y="1968"/>
                    </a:lnTo>
                    <a:lnTo>
                      <a:pt x="170" y="1968"/>
                    </a:lnTo>
                    <a:lnTo>
                      <a:pt x="282" y="2024"/>
                    </a:lnTo>
                    <a:lnTo>
                      <a:pt x="338" y="2080"/>
                    </a:lnTo>
                    <a:lnTo>
                      <a:pt x="338" y="2137"/>
                    </a:lnTo>
                    <a:lnTo>
                      <a:pt x="282" y="2249"/>
                    </a:lnTo>
                    <a:lnTo>
                      <a:pt x="170" y="2193"/>
                    </a:lnTo>
                    <a:lnTo>
                      <a:pt x="57" y="2137"/>
                    </a:lnTo>
                    <a:lnTo>
                      <a:pt x="1" y="2137"/>
                    </a:lnTo>
                    <a:lnTo>
                      <a:pt x="1" y="2193"/>
                    </a:lnTo>
                    <a:lnTo>
                      <a:pt x="57" y="2530"/>
                    </a:lnTo>
                    <a:lnTo>
                      <a:pt x="113" y="2643"/>
                    </a:lnTo>
                    <a:lnTo>
                      <a:pt x="282" y="2755"/>
                    </a:lnTo>
                    <a:lnTo>
                      <a:pt x="394" y="2867"/>
                    </a:lnTo>
                    <a:lnTo>
                      <a:pt x="338" y="2924"/>
                    </a:lnTo>
                    <a:lnTo>
                      <a:pt x="282" y="2924"/>
                    </a:lnTo>
                    <a:lnTo>
                      <a:pt x="226" y="2867"/>
                    </a:lnTo>
                    <a:lnTo>
                      <a:pt x="170" y="2924"/>
                    </a:lnTo>
                    <a:lnTo>
                      <a:pt x="226" y="3036"/>
                    </a:lnTo>
                    <a:lnTo>
                      <a:pt x="451" y="3261"/>
                    </a:lnTo>
                    <a:lnTo>
                      <a:pt x="507" y="3373"/>
                    </a:lnTo>
                    <a:lnTo>
                      <a:pt x="675" y="3373"/>
                    </a:lnTo>
                    <a:lnTo>
                      <a:pt x="675" y="3486"/>
                    </a:lnTo>
                    <a:lnTo>
                      <a:pt x="788" y="3654"/>
                    </a:lnTo>
                    <a:lnTo>
                      <a:pt x="900" y="3654"/>
                    </a:lnTo>
                    <a:lnTo>
                      <a:pt x="956" y="3542"/>
                    </a:lnTo>
                    <a:lnTo>
                      <a:pt x="1069" y="2980"/>
                    </a:lnTo>
                    <a:lnTo>
                      <a:pt x="1069" y="2755"/>
                    </a:lnTo>
                    <a:lnTo>
                      <a:pt x="956" y="2474"/>
                    </a:lnTo>
                    <a:lnTo>
                      <a:pt x="900" y="2305"/>
                    </a:lnTo>
                    <a:lnTo>
                      <a:pt x="956" y="2361"/>
                    </a:lnTo>
                    <a:lnTo>
                      <a:pt x="1069" y="2530"/>
                    </a:lnTo>
                    <a:lnTo>
                      <a:pt x="1125" y="2586"/>
                    </a:lnTo>
                    <a:lnTo>
                      <a:pt x="1294" y="2643"/>
                    </a:lnTo>
                    <a:lnTo>
                      <a:pt x="1294" y="2699"/>
                    </a:lnTo>
                    <a:lnTo>
                      <a:pt x="1294" y="2755"/>
                    </a:lnTo>
                    <a:lnTo>
                      <a:pt x="1294" y="2867"/>
                    </a:lnTo>
                    <a:lnTo>
                      <a:pt x="1350" y="2867"/>
                    </a:lnTo>
                    <a:lnTo>
                      <a:pt x="1294" y="2924"/>
                    </a:lnTo>
                    <a:lnTo>
                      <a:pt x="1350" y="2980"/>
                    </a:lnTo>
                    <a:lnTo>
                      <a:pt x="1350" y="3036"/>
                    </a:lnTo>
                    <a:lnTo>
                      <a:pt x="1350" y="3092"/>
                    </a:lnTo>
                    <a:lnTo>
                      <a:pt x="1294" y="3148"/>
                    </a:lnTo>
                    <a:lnTo>
                      <a:pt x="1294" y="3205"/>
                    </a:lnTo>
                    <a:lnTo>
                      <a:pt x="1406" y="3261"/>
                    </a:lnTo>
                    <a:lnTo>
                      <a:pt x="1743" y="3261"/>
                    </a:lnTo>
                    <a:lnTo>
                      <a:pt x="1968" y="3373"/>
                    </a:lnTo>
                    <a:lnTo>
                      <a:pt x="2137" y="3373"/>
                    </a:lnTo>
                    <a:lnTo>
                      <a:pt x="2193" y="3317"/>
                    </a:lnTo>
                    <a:lnTo>
                      <a:pt x="2305" y="3092"/>
                    </a:lnTo>
                    <a:lnTo>
                      <a:pt x="2474" y="2867"/>
                    </a:lnTo>
                    <a:lnTo>
                      <a:pt x="2586" y="2755"/>
                    </a:lnTo>
                    <a:lnTo>
                      <a:pt x="2811" y="2755"/>
                    </a:lnTo>
                    <a:lnTo>
                      <a:pt x="2867" y="2699"/>
                    </a:lnTo>
                    <a:lnTo>
                      <a:pt x="2924" y="2586"/>
                    </a:lnTo>
                    <a:lnTo>
                      <a:pt x="2924" y="2530"/>
                    </a:lnTo>
                    <a:lnTo>
                      <a:pt x="3092" y="2474"/>
                    </a:lnTo>
                    <a:lnTo>
                      <a:pt x="3092" y="2361"/>
                    </a:lnTo>
                    <a:lnTo>
                      <a:pt x="3092" y="2305"/>
                    </a:lnTo>
                    <a:lnTo>
                      <a:pt x="3036" y="2305"/>
                    </a:lnTo>
                    <a:lnTo>
                      <a:pt x="3036" y="2249"/>
                    </a:lnTo>
                    <a:lnTo>
                      <a:pt x="3036" y="2193"/>
                    </a:lnTo>
                    <a:lnTo>
                      <a:pt x="3092" y="2137"/>
                    </a:lnTo>
                    <a:lnTo>
                      <a:pt x="3092" y="2024"/>
                    </a:lnTo>
                    <a:lnTo>
                      <a:pt x="3092" y="1968"/>
                    </a:lnTo>
                    <a:lnTo>
                      <a:pt x="3036" y="1968"/>
                    </a:lnTo>
                    <a:lnTo>
                      <a:pt x="2924" y="1912"/>
                    </a:lnTo>
                    <a:lnTo>
                      <a:pt x="2811" y="1912"/>
                    </a:lnTo>
                    <a:lnTo>
                      <a:pt x="2755" y="1968"/>
                    </a:lnTo>
                    <a:lnTo>
                      <a:pt x="2755" y="2080"/>
                    </a:lnTo>
                    <a:lnTo>
                      <a:pt x="2699" y="1968"/>
                    </a:lnTo>
                    <a:lnTo>
                      <a:pt x="2643" y="1912"/>
                    </a:lnTo>
                    <a:lnTo>
                      <a:pt x="2474" y="1912"/>
                    </a:lnTo>
                    <a:lnTo>
                      <a:pt x="2474" y="2024"/>
                    </a:lnTo>
                    <a:lnTo>
                      <a:pt x="2474" y="2080"/>
                    </a:lnTo>
                    <a:lnTo>
                      <a:pt x="2530" y="2080"/>
                    </a:lnTo>
                    <a:lnTo>
                      <a:pt x="2530" y="2137"/>
                    </a:lnTo>
                    <a:lnTo>
                      <a:pt x="2418" y="2137"/>
                    </a:lnTo>
                    <a:lnTo>
                      <a:pt x="2137" y="1968"/>
                    </a:lnTo>
                    <a:lnTo>
                      <a:pt x="2024" y="1856"/>
                    </a:lnTo>
                    <a:lnTo>
                      <a:pt x="1968" y="1687"/>
                    </a:lnTo>
                    <a:lnTo>
                      <a:pt x="1968" y="1631"/>
                    </a:lnTo>
                    <a:lnTo>
                      <a:pt x="1968" y="1575"/>
                    </a:lnTo>
                    <a:lnTo>
                      <a:pt x="1912" y="1575"/>
                    </a:lnTo>
                    <a:lnTo>
                      <a:pt x="1856" y="1687"/>
                    </a:lnTo>
                    <a:lnTo>
                      <a:pt x="1800" y="1743"/>
                    </a:lnTo>
                    <a:lnTo>
                      <a:pt x="1743" y="1743"/>
                    </a:lnTo>
                    <a:lnTo>
                      <a:pt x="1687" y="1687"/>
                    </a:lnTo>
                    <a:lnTo>
                      <a:pt x="1687" y="1518"/>
                    </a:lnTo>
                    <a:lnTo>
                      <a:pt x="1631" y="1406"/>
                    </a:lnTo>
                    <a:lnTo>
                      <a:pt x="1575" y="1406"/>
                    </a:lnTo>
                    <a:lnTo>
                      <a:pt x="1519" y="1462"/>
                    </a:lnTo>
                    <a:lnTo>
                      <a:pt x="1406" y="1462"/>
                    </a:lnTo>
                    <a:lnTo>
                      <a:pt x="1350" y="1350"/>
                    </a:lnTo>
                    <a:lnTo>
                      <a:pt x="1238" y="1294"/>
                    </a:lnTo>
                    <a:lnTo>
                      <a:pt x="900" y="1294"/>
                    </a:lnTo>
                    <a:lnTo>
                      <a:pt x="900" y="1181"/>
                    </a:lnTo>
                    <a:lnTo>
                      <a:pt x="956" y="1069"/>
                    </a:lnTo>
                    <a:lnTo>
                      <a:pt x="1069" y="1013"/>
                    </a:lnTo>
                    <a:lnTo>
                      <a:pt x="1294" y="956"/>
                    </a:lnTo>
                    <a:lnTo>
                      <a:pt x="1462" y="900"/>
                    </a:lnTo>
                    <a:lnTo>
                      <a:pt x="1575" y="956"/>
                    </a:lnTo>
                    <a:lnTo>
                      <a:pt x="1687" y="956"/>
                    </a:lnTo>
                    <a:lnTo>
                      <a:pt x="1743" y="900"/>
                    </a:lnTo>
                    <a:lnTo>
                      <a:pt x="1800" y="788"/>
                    </a:lnTo>
                    <a:lnTo>
                      <a:pt x="2024" y="788"/>
                    </a:lnTo>
                    <a:lnTo>
                      <a:pt x="2137" y="675"/>
                    </a:lnTo>
                    <a:lnTo>
                      <a:pt x="2249" y="675"/>
                    </a:lnTo>
                    <a:lnTo>
                      <a:pt x="2362" y="732"/>
                    </a:lnTo>
                    <a:lnTo>
                      <a:pt x="2474" y="619"/>
                    </a:lnTo>
                    <a:lnTo>
                      <a:pt x="2586" y="563"/>
                    </a:lnTo>
                    <a:lnTo>
                      <a:pt x="2755" y="507"/>
                    </a:lnTo>
                    <a:lnTo>
                      <a:pt x="3261" y="338"/>
                    </a:lnTo>
                    <a:lnTo>
                      <a:pt x="3430" y="282"/>
                    </a:lnTo>
                    <a:lnTo>
                      <a:pt x="3598" y="394"/>
                    </a:lnTo>
                    <a:lnTo>
                      <a:pt x="3654" y="394"/>
                    </a:lnTo>
                    <a:lnTo>
                      <a:pt x="3654" y="338"/>
                    </a:lnTo>
                    <a:lnTo>
                      <a:pt x="3654" y="226"/>
                    </a:lnTo>
                    <a:lnTo>
                      <a:pt x="3767" y="169"/>
                    </a:lnTo>
                    <a:lnTo>
                      <a:pt x="3992" y="113"/>
                    </a:lnTo>
                    <a:lnTo>
                      <a:pt x="4048" y="57"/>
                    </a:lnTo>
                    <a:lnTo>
                      <a:pt x="4160" y="1"/>
                    </a:lnTo>
                    <a:close/>
                  </a:path>
                </a:pathLst>
              </a:custGeom>
              <a:solidFill>
                <a:srgbClr val="B6D6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617975" y="1198725"/>
                <a:ext cx="77300" cy="67475"/>
              </a:xfrm>
              <a:custGeom>
                <a:avLst/>
                <a:gdLst/>
                <a:ahLst/>
                <a:cxnLst/>
                <a:rect l="l" t="t" r="r" b="b"/>
                <a:pathLst>
                  <a:path w="3092" h="2699" extrusionOk="0">
                    <a:moveTo>
                      <a:pt x="2361" y="731"/>
                    </a:moveTo>
                    <a:lnTo>
                      <a:pt x="2248" y="900"/>
                    </a:lnTo>
                    <a:lnTo>
                      <a:pt x="2192" y="1068"/>
                    </a:lnTo>
                    <a:lnTo>
                      <a:pt x="2080" y="1181"/>
                    </a:lnTo>
                    <a:lnTo>
                      <a:pt x="2080" y="1012"/>
                    </a:lnTo>
                    <a:lnTo>
                      <a:pt x="2136" y="900"/>
                    </a:lnTo>
                    <a:lnTo>
                      <a:pt x="2248" y="787"/>
                    </a:lnTo>
                    <a:lnTo>
                      <a:pt x="2361" y="731"/>
                    </a:lnTo>
                    <a:close/>
                    <a:moveTo>
                      <a:pt x="843" y="0"/>
                    </a:moveTo>
                    <a:lnTo>
                      <a:pt x="731" y="56"/>
                    </a:lnTo>
                    <a:lnTo>
                      <a:pt x="675" y="56"/>
                    </a:lnTo>
                    <a:lnTo>
                      <a:pt x="618" y="113"/>
                    </a:lnTo>
                    <a:lnTo>
                      <a:pt x="618" y="225"/>
                    </a:lnTo>
                    <a:lnTo>
                      <a:pt x="562" y="337"/>
                    </a:lnTo>
                    <a:lnTo>
                      <a:pt x="281" y="337"/>
                    </a:lnTo>
                    <a:lnTo>
                      <a:pt x="281" y="450"/>
                    </a:lnTo>
                    <a:lnTo>
                      <a:pt x="169" y="506"/>
                    </a:lnTo>
                    <a:lnTo>
                      <a:pt x="169" y="618"/>
                    </a:lnTo>
                    <a:lnTo>
                      <a:pt x="225" y="731"/>
                    </a:lnTo>
                    <a:lnTo>
                      <a:pt x="281" y="900"/>
                    </a:lnTo>
                    <a:lnTo>
                      <a:pt x="225" y="956"/>
                    </a:lnTo>
                    <a:lnTo>
                      <a:pt x="169" y="1012"/>
                    </a:lnTo>
                    <a:lnTo>
                      <a:pt x="169" y="900"/>
                    </a:lnTo>
                    <a:lnTo>
                      <a:pt x="112" y="843"/>
                    </a:lnTo>
                    <a:lnTo>
                      <a:pt x="0" y="843"/>
                    </a:lnTo>
                    <a:lnTo>
                      <a:pt x="281" y="1743"/>
                    </a:lnTo>
                    <a:lnTo>
                      <a:pt x="562" y="1293"/>
                    </a:lnTo>
                    <a:lnTo>
                      <a:pt x="675" y="1012"/>
                    </a:lnTo>
                    <a:lnTo>
                      <a:pt x="675" y="731"/>
                    </a:lnTo>
                    <a:lnTo>
                      <a:pt x="787" y="956"/>
                    </a:lnTo>
                    <a:lnTo>
                      <a:pt x="956" y="1181"/>
                    </a:lnTo>
                    <a:lnTo>
                      <a:pt x="956" y="1462"/>
                    </a:lnTo>
                    <a:lnTo>
                      <a:pt x="956" y="1574"/>
                    </a:lnTo>
                    <a:lnTo>
                      <a:pt x="899" y="1743"/>
                    </a:lnTo>
                    <a:lnTo>
                      <a:pt x="843" y="1855"/>
                    </a:lnTo>
                    <a:lnTo>
                      <a:pt x="899" y="1911"/>
                    </a:lnTo>
                    <a:lnTo>
                      <a:pt x="1012" y="1911"/>
                    </a:lnTo>
                    <a:lnTo>
                      <a:pt x="1068" y="1967"/>
                    </a:lnTo>
                    <a:lnTo>
                      <a:pt x="956" y="2136"/>
                    </a:lnTo>
                    <a:lnTo>
                      <a:pt x="956" y="2248"/>
                    </a:lnTo>
                    <a:lnTo>
                      <a:pt x="1012" y="2417"/>
                    </a:lnTo>
                    <a:lnTo>
                      <a:pt x="1124" y="2417"/>
                    </a:lnTo>
                    <a:lnTo>
                      <a:pt x="1180" y="2361"/>
                    </a:lnTo>
                    <a:lnTo>
                      <a:pt x="1461" y="2529"/>
                    </a:lnTo>
                    <a:lnTo>
                      <a:pt x="1686" y="2698"/>
                    </a:lnTo>
                    <a:lnTo>
                      <a:pt x="1799" y="2698"/>
                    </a:lnTo>
                    <a:lnTo>
                      <a:pt x="2023" y="2586"/>
                    </a:lnTo>
                    <a:lnTo>
                      <a:pt x="2192" y="2417"/>
                    </a:lnTo>
                    <a:lnTo>
                      <a:pt x="2248" y="2305"/>
                    </a:lnTo>
                    <a:lnTo>
                      <a:pt x="2248" y="2248"/>
                    </a:lnTo>
                    <a:lnTo>
                      <a:pt x="2361" y="2192"/>
                    </a:lnTo>
                    <a:lnTo>
                      <a:pt x="2529" y="2192"/>
                    </a:lnTo>
                    <a:lnTo>
                      <a:pt x="2754" y="2136"/>
                    </a:lnTo>
                    <a:lnTo>
                      <a:pt x="2923" y="2080"/>
                    </a:lnTo>
                    <a:lnTo>
                      <a:pt x="3091" y="2024"/>
                    </a:lnTo>
                    <a:lnTo>
                      <a:pt x="3035" y="1855"/>
                    </a:lnTo>
                    <a:lnTo>
                      <a:pt x="3035" y="1743"/>
                    </a:lnTo>
                    <a:lnTo>
                      <a:pt x="3091" y="1518"/>
                    </a:lnTo>
                    <a:lnTo>
                      <a:pt x="3091" y="1349"/>
                    </a:lnTo>
                    <a:lnTo>
                      <a:pt x="3091" y="1181"/>
                    </a:lnTo>
                    <a:lnTo>
                      <a:pt x="2923" y="956"/>
                    </a:lnTo>
                    <a:lnTo>
                      <a:pt x="2754" y="787"/>
                    </a:lnTo>
                    <a:lnTo>
                      <a:pt x="2473" y="675"/>
                    </a:lnTo>
                    <a:lnTo>
                      <a:pt x="2361" y="731"/>
                    </a:lnTo>
                    <a:lnTo>
                      <a:pt x="2417" y="618"/>
                    </a:lnTo>
                    <a:lnTo>
                      <a:pt x="2417" y="562"/>
                    </a:lnTo>
                    <a:lnTo>
                      <a:pt x="2361" y="506"/>
                    </a:lnTo>
                    <a:lnTo>
                      <a:pt x="2192" y="506"/>
                    </a:lnTo>
                    <a:lnTo>
                      <a:pt x="2080" y="394"/>
                    </a:lnTo>
                    <a:lnTo>
                      <a:pt x="1967" y="281"/>
                    </a:lnTo>
                    <a:lnTo>
                      <a:pt x="1855" y="281"/>
                    </a:lnTo>
                    <a:lnTo>
                      <a:pt x="1799" y="394"/>
                    </a:lnTo>
                    <a:lnTo>
                      <a:pt x="1742" y="506"/>
                    </a:lnTo>
                    <a:lnTo>
                      <a:pt x="1742" y="843"/>
                    </a:lnTo>
                    <a:lnTo>
                      <a:pt x="1630" y="843"/>
                    </a:lnTo>
                    <a:lnTo>
                      <a:pt x="1630" y="731"/>
                    </a:lnTo>
                    <a:lnTo>
                      <a:pt x="1574" y="675"/>
                    </a:lnTo>
                    <a:lnTo>
                      <a:pt x="1518" y="562"/>
                    </a:lnTo>
                    <a:lnTo>
                      <a:pt x="1518" y="506"/>
                    </a:lnTo>
                    <a:lnTo>
                      <a:pt x="1518" y="450"/>
                    </a:lnTo>
                    <a:lnTo>
                      <a:pt x="1518" y="337"/>
                    </a:lnTo>
                    <a:lnTo>
                      <a:pt x="1405" y="281"/>
                    </a:lnTo>
                    <a:lnTo>
                      <a:pt x="1349" y="225"/>
                    </a:lnTo>
                    <a:lnTo>
                      <a:pt x="1068" y="225"/>
                    </a:lnTo>
                    <a:lnTo>
                      <a:pt x="956" y="113"/>
                    </a:lnTo>
                    <a:lnTo>
                      <a:pt x="899" y="56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942550" y="1003400"/>
                <a:ext cx="84325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3373" h="2811" extrusionOk="0">
                    <a:moveTo>
                      <a:pt x="1687" y="1237"/>
                    </a:moveTo>
                    <a:lnTo>
                      <a:pt x="1687" y="1265"/>
                    </a:lnTo>
                    <a:lnTo>
                      <a:pt x="1631" y="1237"/>
                    </a:lnTo>
                    <a:close/>
                    <a:moveTo>
                      <a:pt x="3317" y="1"/>
                    </a:moveTo>
                    <a:lnTo>
                      <a:pt x="900" y="788"/>
                    </a:lnTo>
                    <a:lnTo>
                      <a:pt x="956" y="900"/>
                    </a:lnTo>
                    <a:lnTo>
                      <a:pt x="1012" y="1069"/>
                    </a:lnTo>
                    <a:lnTo>
                      <a:pt x="1012" y="1125"/>
                    </a:lnTo>
                    <a:lnTo>
                      <a:pt x="1012" y="1181"/>
                    </a:lnTo>
                    <a:lnTo>
                      <a:pt x="956" y="1181"/>
                    </a:lnTo>
                    <a:lnTo>
                      <a:pt x="900" y="1125"/>
                    </a:lnTo>
                    <a:lnTo>
                      <a:pt x="787" y="1069"/>
                    </a:lnTo>
                    <a:lnTo>
                      <a:pt x="675" y="956"/>
                    </a:lnTo>
                    <a:lnTo>
                      <a:pt x="619" y="956"/>
                    </a:lnTo>
                    <a:lnTo>
                      <a:pt x="450" y="1012"/>
                    </a:lnTo>
                    <a:lnTo>
                      <a:pt x="282" y="1125"/>
                    </a:lnTo>
                    <a:lnTo>
                      <a:pt x="113" y="1125"/>
                    </a:lnTo>
                    <a:lnTo>
                      <a:pt x="169" y="1237"/>
                    </a:lnTo>
                    <a:lnTo>
                      <a:pt x="282" y="1406"/>
                    </a:lnTo>
                    <a:lnTo>
                      <a:pt x="282" y="1518"/>
                    </a:lnTo>
                    <a:lnTo>
                      <a:pt x="225" y="1631"/>
                    </a:lnTo>
                    <a:lnTo>
                      <a:pt x="225" y="1687"/>
                    </a:lnTo>
                    <a:lnTo>
                      <a:pt x="282" y="1743"/>
                    </a:lnTo>
                    <a:lnTo>
                      <a:pt x="338" y="1799"/>
                    </a:lnTo>
                    <a:lnTo>
                      <a:pt x="394" y="1743"/>
                    </a:lnTo>
                    <a:lnTo>
                      <a:pt x="563" y="1574"/>
                    </a:lnTo>
                    <a:lnTo>
                      <a:pt x="675" y="1687"/>
                    </a:lnTo>
                    <a:lnTo>
                      <a:pt x="731" y="1743"/>
                    </a:lnTo>
                    <a:lnTo>
                      <a:pt x="731" y="1912"/>
                    </a:lnTo>
                    <a:lnTo>
                      <a:pt x="675" y="1968"/>
                    </a:lnTo>
                    <a:lnTo>
                      <a:pt x="619" y="2080"/>
                    </a:lnTo>
                    <a:lnTo>
                      <a:pt x="506" y="2080"/>
                    </a:lnTo>
                    <a:lnTo>
                      <a:pt x="338" y="2024"/>
                    </a:lnTo>
                    <a:lnTo>
                      <a:pt x="225" y="2024"/>
                    </a:lnTo>
                    <a:lnTo>
                      <a:pt x="169" y="1855"/>
                    </a:lnTo>
                    <a:lnTo>
                      <a:pt x="113" y="1799"/>
                    </a:lnTo>
                    <a:lnTo>
                      <a:pt x="1" y="1799"/>
                    </a:lnTo>
                    <a:lnTo>
                      <a:pt x="1" y="1912"/>
                    </a:lnTo>
                    <a:lnTo>
                      <a:pt x="1" y="2080"/>
                    </a:lnTo>
                    <a:lnTo>
                      <a:pt x="57" y="2193"/>
                    </a:lnTo>
                    <a:lnTo>
                      <a:pt x="113" y="2361"/>
                    </a:lnTo>
                    <a:lnTo>
                      <a:pt x="169" y="2474"/>
                    </a:lnTo>
                    <a:lnTo>
                      <a:pt x="394" y="2755"/>
                    </a:lnTo>
                    <a:lnTo>
                      <a:pt x="450" y="2811"/>
                    </a:lnTo>
                    <a:lnTo>
                      <a:pt x="506" y="2811"/>
                    </a:lnTo>
                    <a:lnTo>
                      <a:pt x="563" y="2755"/>
                    </a:lnTo>
                    <a:lnTo>
                      <a:pt x="675" y="2642"/>
                    </a:lnTo>
                    <a:lnTo>
                      <a:pt x="731" y="2586"/>
                    </a:lnTo>
                    <a:lnTo>
                      <a:pt x="731" y="2642"/>
                    </a:lnTo>
                    <a:lnTo>
                      <a:pt x="731" y="2699"/>
                    </a:lnTo>
                    <a:lnTo>
                      <a:pt x="787" y="2755"/>
                    </a:lnTo>
                    <a:lnTo>
                      <a:pt x="956" y="2755"/>
                    </a:lnTo>
                    <a:lnTo>
                      <a:pt x="1125" y="2699"/>
                    </a:lnTo>
                    <a:lnTo>
                      <a:pt x="1350" y="2699"/>
                    </a:lnTo>
                    <a:lnTo>
                      <a:pt x="1518" y="2642"/>
                    </a:lnTo>
                    <a:lnTo>
                      <a:pt x="1687" y="2474"/>
                    </a:lnTo>
                    <a:lnTo>
                      <a:pt x="1743" y="2417"/>
                    </a:lnTo>
                    <a:lnTo>
                      <a:pt x="1799" y="2474"/>
                    </a:lnTo>
                    <a:lnTo>
                      <a:pt x="1968" y="2586"/>
                    </a:lnTo>
                    <a:lnTo>
                      <a:pt x="2136" y="2586"/>
                    </a:lnTo>
                    <a:lnTo>
                      <a:pt x="2136" y="2474"/>
                    </a:lnTo>
                    <a:lnTo>
                      <a:pt x="2193" y="2417"/>
                    </a:lnTo>
                    <a:lnTo>
                      <a:pt x="2305" y="2305"/>
                    </a:lnTo>
                    <a:lnTo>
                      <a:pt x="2305" y="2193"/>
                    </a:lnTo>
                    <a:lnTo>
                      <a:pt x="2249" y="2080"/>
                    </a:lnTo>
                    <a:lnTo>
                      <a:pt x="2193" y="1968"/>
                    </a:lnTo>
                    <a:lnTo>
                      <a:pt x="2024" y="1799"/>
                    </a:lnTo>
                    <a:lnTo>
                      <a:pt x="2024" y="1687"/>
                    </a:lnTo>
                    <a:lnTo>
                      <a:pt x="2024" y="1574"/>
                    </a:lnTo>
                    <a:lnTo>
                      <a:pt x="2024" y="1462"/>
                    </a:lnTo>
                    <a:lnTo>
                      <a:pt x="1968" y="1406"/>
                    </a:lnTo>
                    <a:lnTo>
                      <a:pt x="1855" y="1293"/>
                    </a:lnTo>
                    <a:lnTo>
                      <a:pt x="1743" y="1293"/>
                    </a:lnTo>
                    <a:lnTo>
                      <a:pt x="1968" y="1181"/>
                    </a:lnTo>
                    <a:lnTo>
                      <a:pt x="2193" y="1237"/>
                    </a:lnTo>
                    <a:lnTo>
                      <a:pt x="2417" y="1293"/>
                    </a:lnTo>
                    <a:lnTo>
                      <a:pt x="2530" y="1293"/>
                    </a:lnTo>
                    <a:lnTo>
                      <a:pt x="2642" y="1237"/>
                    </a:lnTo>
                    <a:lnTo>
                      <a:pt x="2586" y="1125"/>
                    </a:lnTo>
                    <a:lnTo>
                      <a:pt x="2474" y="844"/>
                    </a:lnTo>
                    <a:lnTo>
                      <a:pt x="2305" y="563"/>
                    </a:lnTo>
                    <a:lnTo>
                      <a:pt x="2361" y="619"/>
                    </a:lnTo>
                    <a:lnTo>
                      <a:pt x="2474" y="619"/>
                    </a:lnTo>
                    <a:lnTo>
                      <a:pt x="2586" y="731"/>
                    </a:lnTo>
                    <a:lnTo>
                      <a:pt x="2698" y="844"/>
                    </a:lnTo>
                    <a:lnTo>
                      <a:pt x="2867" y="844"/>
                    </a:lnTo>
                    <a:lnTo>
                      <a:pt x="2867" y="788"/>
                    </a:lnTo>
                    <a:lnTo>
                      <a:pt x="2923" y="731"/>
                    </a:lnTo>
                    <a:lnTo>
                      <a:pt x="2923" y="619"/>
                    </a:lnTo>
                    <a:lnTo>
                      <a:pt x="2923" y="450"/>
                    </a:lnTo>
                    <a:lnTo>
                      <a:pt x="2923" y="394"/>
                    </a:lnTo>
                    <a:lnTo>
                      <a:pt x="3036" y="282"/>
                    </a:lnTo>
                    <a:lnTo>
                      <a:pt x="3148" y="225"/>
                    </a:lnTo>
                    <a:lnTo>
                      <a:pt x="3261" y="169"/>
                    </a:lnTo>
                    <a:lnTo>
                      <a:pt x="3373" y="57"/>
                    </a:lnTo>
                    <a:lnTo>
                      <a:pt x="3317" y="1"/>
                    </a:lnTo>
                    <a:close/>
                  </a:path>
                </a:pathLst>
              </a:custGeom>
              <a:solidFill>
                <a:srgbClr val="B9D9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3"/>
              <p:cNvSpPr/>
              <p:nvPr/>
            </p:nvSpPr>
            <p:spPr>
              <a:xfrm>
                <a:off x="2049350" y="1160775"/>
                <a:ext cx="233275" cy="84350"/>
              </a:xfrm>
              <a:custGeom>
                <a:avLst/>
                <a:gdLst/>
                <a:ahLst/>
                <a:cxnLst/>
                <a:rect l="l" t="t" r="r" b="b"/>
                <a:pathLst>
                  <a:path w="9331" h="3374" extrusionOk="0">
                    <a:moveTo>
                      <a:pt x="8881" y="1"/>
                    </a:moveTo>
                    <a:lnTo>
                      <a:pt x="8656" y="113"/>
                    </a:lnTo>
                    <a:lnTo>
                      <a:pt x="8431" y="169"/>
                    </a:lnTo>
                    <a:lnTo>
                      <a:pt x="8206" y="169"/>
                    </a:lnTo>
                    <a:lnTo>
                      <a:pt x="7700" y="282"/>
                    </a:lnTo>
                    <a:lnTo>
                      <a:pt x="7195" y="394"/>
                    </a:lnTo>
                    <a:lnTo>
                      <a:pt x="7138" y="450"/>
                    </a:lnTo>
                    <a:lnTo>
                      <a:pt x="6857" y="563"/>
                    </a:lnTo>
                    <a:lnTo>
                      <a:pt x="6632" y="675"/>
                    </a:lnTo>
                    <a:lnTo>
                      <a:pt x="6351" y="788"/>
                    </a:lnTo>
                    <a:lnTo>
                      <a:pt x="6183" y="900"/>
                    </a:lnTo>
                    <a:lnTo>
                      <a:pt x="6070" y="956"/>
                    </a:lnTo>
                    <a:lnTo>
                      <a:pt x="4834" y="1406"/>
                    </a:lnTo>
                    <a:lnTo>
                      <a:pt x="4216" y="1574"/>
                    </a:lnTo>
                    <a:lnTo>
                      <a:pt x="3597" y="1687"/>
                    </a:lnTo>
                    <a:lnTo>
                      <a:pt x="3316" y="1743"/>
                    </a:lnTo>
                    <a:lnTo>
                      <a:pt x="3035" y="1855"/>
                    </a:lnTo>
                    <a:lnTo>
                      <a:pt x="2586" y="2024"/>
                    </a:lnTo>
                    <a:lnTo>
                      <a:pt x="2192" y="2193"/>
                    </a:lnTo>
                    <a:lnTo>
                      <a:pt x="1349" y="2586"/>
                    </a:lnTo>
                    <a:lnTo>
                      <a:pt x="1068" y="2755"/>
                    </a:lnTo>
                    <a:lnTo>
                      <a:pt x="899" y="2867"/>
                    </a:lnTo>
                    <a:lnTo>
                      <a:pt x="675" y="2923"/>
                    </a:lnTo>
                    <a:lnTo>
                      <a:pt x="281" y="3036"/>
                    </a:lnTo>
                    <a:lnTo>
                      <a:pt x="225" y="3092"/>
                    </a:lnTo>
                    <a:lnTo>
                      <a:pt x="113" y="3204"/>
                    </a:lnTo>
                    <a:lnTo>
                      <a:pt x="0" y="3317"/>
                    </a:lnTo>
                    <a:lnTo>
                      <a:pt x="113" y="3373"/>
                    </a:lnTo>
                    <a:lnTo>
                      <a:pt x="169" y="3373"/>
                    </a:lnTo>
                    <a:lnTo>
                      <a:pt x="281" y="3317"/>
                    </a:lnTo>
                    <a:lnTo>
                      <a:pt x="562" y="3148"/>
                    </a:lnTo>
                    <a:lnTo>
                      <a:pt x="899" y="3092"/>
                    </a:lnTo>
                    <a:lnTo>
                      <a:pt x="1068" y="3036"/>
                    </a:lnTo>
                    <a:lnTo>
                      <a:pt x="1293" y="2980"/>
                    </a:lnTo>
                    <a:lnTo>
                      <a:pt x="1349" y="2867"/>
                    </a:lnTo>
                    <a:lnTo>
                      <a:pt x="1462" y="2811"/>
                    </a:lnTo>
                    <a:lnTo>
                      <a:pt x="1574" y="2811"/>
                    </a:lnTo>
                    <a:lnTo>
                      <a:pt x="1743" y="2867"/>
                    </a:lnTo>
                    <a:lnTo>
                      <a:pt x="1799" y="2867"/>
                    </a:lnTo>
                    <a:lnTo>
                      <a:pt x="1799" y="2811"/>
                    </a:lnTo>
                    <a:lnTo>
                      <a:pt x="1799" y="2699"/>
                    </a:lnTo>
                    <a:lnTo>
                      <a:pt x="1799" y="2642"/>
                    </a:lnTo>
                    <a:lnTo>
                      <a:pt x="1967" y="2586"/>
                    </a:lnTo>
                    <a:lnTo>
                      <a:pt x="2136" y="2474"/>
                    </a:lnTo>
                    <a:lnTo>
                      <a:pt x="2248" y="2474"/>
                    </a:lnTo>
                    <a:lnTo>
                      <a:pt x="2361" y="2530"/>
                    </a:lnTo>
                    <a:lnTo>
                      <a:pt x="2417" y="2418"/>
                    </a:lnTo>
                    <a:lnTo>
                      <a:pt x="2473" y="2361"/>
                    </a:lnTo>
                    <a:lnTo>
                      <a:pt x="2529" y="2474"/>
                    </a:lnTo>
                    <a:lnTo>
                      <a:pt x="2586" y="2530"/>
                    </a:lnTo>
                    <a:lnTo>
                      <a:pt x="2642" y="2530"/>
                    </a:lnTo>
                    <a:lnTo>
                      <a:pt x="2979" y="2418"/>
                    </a:lnTo>
                    <a:lnTo>
                      <a:pt x="3148" y="2418"/>
                    </a:lnTo>
                    <a:lnTo>
                      <a:pt x="3260" y="2305"/>
                    </a:lnTo>
                    <a:lnTo>
                      <a:pt x="3373" y="2249"/>
                    </a:lnTo>
                    <a:lnTo>
                      <a:pt x="3654" y="2249"/>
                    </a:lnTo>
                    <a:lnTo>
                      <a:pt x="3710" y="2193"/>
                    </a:lnTo>
                    <a:lnTo>
                      <a:pt x="3710" y="2136"/>
                    </a:lnTo>
                    <a:lnTo>
                      <a:pt x="3597" y="2136"/>
                    </a:lnTo>
                    <a:lnTo>
                      <a:pt x="3541" y="2080"/>
                    </a:lnTo>
                    <a:lnTo>
                      <a:pt x="3485" y="2080"/>
                    </a:lnTo>
                    <a:lnTo>
                      <a:pt x="3485" y="2024"/>
                    </a:lnTo>
                    <a:lnTo>
                      <a:pt x="3541" y="1968"/>
                    </a:lnTo>
                    <a:lnTo>
                      <a:pt x="3654" y="1968"/>
                    </a:lnTo>
                    <a:lnTo>
                      <a:pt x="3766" y="2024"/>
                    </a:lnTo>
                    <a:lnTo>
                      <a:pt x="3878" y="2080"/>
                    </a:lnTo>
                    <a:lnTo>
                      <a:pt x="3991" y="2136"/>
                    </a:lnTo>
                    <a:lnTo>
                      <a:pt x="4103" y="2136"/>
                    </a:lnTo>
                    <a:lnTo>
                      <a:pt x="5003" y="1855"/>
                    </a:lnTo>
                    <a:lnTo>
                      <a:pt x="5115" y="1799"/>
                    </a:lnTo>
                    <a:lnTo>
                      <a:pt x="5115" y="1687"/>
                    </a:lnTo>
                    <a:lnTo>
                      <a:pt x="5115" y="1631"/>
                    </a:lnTo>
                    <a:lnTo>
                      <a:pt x="5171" y="1631"/>
                    </a:lnTo>
                    <a:lnTo>
                      <a:pt x="5284" y="1687"/>
                    </a:lnTo>
                    <a:lnTo>
                      <a:pt x="5396" y="1743"/>
                    </a:lnTo>
                    <a:lnTo>
                      <a:pt x="5452" y="1687"/>
                    </a:lnTo>
                    <a:lnTo>
                      <a:pt x="5733" y="1631"/>
                    </a:lnTo>
                    <a:lnTo>
                      <a:pt x="6014" y="1518"/>
                    </a:lnTo>
                    <a:lnTo>
                      <a:pt x="6183" y="1462"/>
                    </a:lnTo>
                    <a:lnTo>
                      <a:pt x="6183" y="1350"/>
                    </a:lnTo>
                    <a:lnTo>
                      <a:pt x="6183" y="1293"/>
                    </a:lnTo>
                    <a:lnTo>
                      <a:pt x="6239" y="1237"/>
                    </a:lnTo>
                    <a:lnTo>
                      <a:pt x="6295" y="1181"/>
                    </a:lnTo>
                    <a:lnTo>
                      <a:pt x="6295" y="1237"/>
                    </a:lnTo>
                    <a:lnTo>
                      <a:pt x="6351" y="1406"/>
                    </a:lnTo>
                    <a:lnTo>
                      <a:pt x="6464" y="1406"/>
                    </a:lnTo>
                    <a:lnTo>
                      <a:pt x="6801" y="1293"/>
                    </a:lnTo>
                    <a:lnTo>
                      <a:pt x="6857" y="1237"/>
                    </a:lnTo>
                    <a:lnTo>
                      <a:pt x="6914" y="1125"/>
                    </a:lnTo>
                    <a:lnTo>
                      <a:pt x="6970" y="1012"/>
                    </a:lnTo>
                    <a:lnTo>
                      <a:pt x="7082" y="1069"/>
                    </a:lnTo>
                    <a:lnTo>
                      <a:pt x="7195" y="1125"/>
                    </a:lnTo>
                    <a:lnTo>
                      <a:pt x="7251" y="1069"/>
                    </a:lnTo>
                    <a:lnTo>
                      <a:pt x="7307" y="956"/>
                    </a:lnTo>
                    <a:lnTo>
                      <a:pt x="7419" y="788"/>
                    </a:lnTo>
                    <a:lnTo>
                      <a:pt x="7476" y="788"/>
                    </a:lnTo>
                    <a:lnTo>
                      <a:pt x="7588" y="844"/>
                    </a:lnTo>
                    <a:lnTo>
                      <a:pt x="7700" y="844"/>
                    </a:lnTo>
                    <a:lnTo>
                      <a:pt x="7757" y="788"/>
                    </a:lnTo>
                    <a:lnTo>
                      <a:pt x="7869" y="619"/>
                    </a:lnTo>
                    <a:lnTo>
                      <a:pt x="7925" y="563"/>
                    </a:lnTo>
                    <a:lnTo>
                      <a:pt x="8038" y="563"/>
                    </a:lnTo>
                    <a:lnTo>
                      <a:pt x="8094" y="675"/>
                    </a:lnTo>
                    <a:lnTo>
                      <a:pt x="8150" y="731"/>
                    </a:lnTo>
                    <a:lnTo>
                      <a:pt x="8094" y="844"/>
                    </a:lnTo>
                    <a:lnTo>
                      <a:pt x="8206" y="844"/>
                    </a:lnTo>
                    <a:lnTo>
                      <a:pt x="8262" y="788"/>
                    </a:lnTo>
                    <a:lnTo>
                      <a:pt x="8431" y="788"/>
                    </a:lnTo>
                    <a:lnTo>
                      <a:pt x="8487" y="731"/>
                    </a:lnTo>
                    <a:lnTo>
                      <a:pt x="8543" y="619"/>
                    </a:lnTo>
                    <a:lnTo>
                      <a:pt x="8656" y="563"/>
                    </a:lnTo>
                    <a:lnTo>
                      <a:pt x="8712" y="619"/>
                    </a:lnTo>
                    <a:lnTo>
                      <a:pt x="8937" y="619"/>
                    </a:lnTo>
                    <a:lnTo>
                      <a:pt x="8993" y="563"/>
                    </a:lnTo>
                    <a:lnTo>
                      <a:pt x="9049" y="507"/>
                    </a:lnTo>
                    <a:lnTo>
                      <a:pt x="9106" y="450"/>
                    </a:lnTo>
                    <a:lnTo>
                      <a:pt x="9162" y="450"/>
                    </a:lnTo>
                    <a:lnTo>
                      <a:pt x="9274" y="507"/>
                    </a:lnTo>
                    <a:lnTo>
                      <a:pt x="9330" y="394"/>
                    </a:lnTo>
                    <a:lnTo>
                      <a:pt x="9274" y="113"/>
                    </a:lnTo>
                    <a:lnTo>
                      <a:pt x="9218" y="1"/>
                    </a:lnTo>
                    <a:close/>
                  </a:path>
                </a:pathLst>
              </a:custGeom>
              <a:solidFill>
                <a:srgbClr val="F8FA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3"/>
              <p:cNvSpPr/>
              <p:nvPr/>
            </p:nvSpPr>
            <p:spPr>
              <a:xfrm>
                <a:off x="2269950" y="1042750"/>
                <a:ext cx="82925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3317" h="2755" extrusionOk="0">
                    <a:moveTo>
                      <a:pt x="1687" y="0"/>
                    </a:moveTo>
                    <a:lnTo>
                      <a:pt x="1687" y="113"/>
                    </a:lnTo>
                    <a:lnTo>
                      <a:pt x="1687" y="281"/>
                    </a:lnTo>
                    <a:lnTo>
                      <a:pt x="1743" y="619"/>
                    </a:lnTo>
                    <a:lnTo>
                      <a:pt x="1743" y="787"/>
                    </a:lnTo>
                    <a:lnTo>
                      <a:pt x="1630" y="900"/>
                    </a:lnTo>
                    <a:lnTo>
                      <a:pt x="1349" y="731"/>
                    </a:lnTo>
                    <a:lnTo>
                      <a:pt x="1181" y="675"/>
                    </a:lnTo>
                    <a:lnTo>
                      <a:pt x="1012" y="619"/>
                    </a:lnTo>
                    <a:lnTo>
                      <a:pt x="900" y="675"/>
                    </a:lnTo>
                    <a:lnTo>
                      <a:pt x="787" y="787"/>
                    </a:lnTo>
                    <a:lnTo>
                      <a:pt x="731" y="843"/>
                    </a:lnTo>
                    <a:lnTo>
                      <a:pt x="731" y="956"/>
                    </a:lnTo>
                    <a:lnTo>
                      <a:pt x="731" y="1068"/>
                    </a:lnTo>
                    <a:lnTo>
                      <a:pt x="956" y="1068"/>
                    </a:lnTo>
                    <a:lnTo>
                      <a:pt x="1012" y="1125"/>
                    </a:lnTo>
                    <a:lnTo>
                      <a:pt x="956" y="1181"/>
                    </a:lnTo>
                    <a:lnTo>
                      <a:pt x="900" y="1181"/>
                    </a:lnTo>
                    <a:lnTo>
                      <a:pt x="787" y="1125"/>
                    </a:lnTo>
                    <a:lnTo>
                      <a:pt x="675" y="1068"/>
                    </a:lnTo>
                    <a:lnTo>
                      <a:pt x="563" y="1012"/>
                    </a:lnTo>
                    <a:lnTo>
                      <a:pt x="506" y="1012"/>
                    </a:lnTo>
                    <a:lnTo>
                      <a:pt x="450" y="900"/>
                    </a:lnTo>
                    <a:lnTo>
                      <a:pt x="282" y="900"/>
                    </a:lnTo>
                    <a:lnTo>
                      <a:pt x="169" y="956"/>
                    </a:lnTo>
                    <a:lnTo>
                      <a:pt x="57" y="1068"/>
                    </a:lnTo>
                    <a:lnTo>
                      <a:pt x="1" y="1181"/>
                    </a:lnTo>
                    <a:lnTo>
                      <a:pt x="1" y="1293"/>
                    </a:lnTo>
                    <a:lnTo>
                      <a:pt x="57" y="1349"/>
                    </a:lnTo>
                    <a:lnTo>
                      <a:pt x="282" y="1406"/>
                    </a:lnTo>
                    <a:lnTo>
                      <a:pt x="394" y="1462"/>
                    </a:lnTo>
                    <a:lnTo>
                      <a:pt x="450" y="1574"/>
                    </a:lnTo>
                    <a:lnTo>
                      <a:pt x="450" y="1687"/>
                    </a:lnTo>
                    <a:lnTo>
                      <a:pt x="338" y="1743"/>
                    </a:lnTo>
                    <a:lnTo>
                      <a:pt x="225" y="1799"/>
                    </a:lnTo>
                    <a:lnTo>
                      <a:pt x="169" y="1855"/>
                    </a:lnTo>
                    <a:lnTo>
                      <a:pt x="169" y="2024"/>
                    </a:lnTo>
                    <a:lnTo>
                      <a:pt x="169" y="2080"/>
                    </a:lnTo>
                    <a:lnTo>
                      <a:pt x="225" y="2136"/>
                    </a:lnTo>
                    <a:lnTo>
                      <a:pt x="282" y="2192"/>
                    </a:lnTo>
                    <a:lnTo>
                      <a:pt x="338" y="2249"/>
                    </a:lnTo>
                    <a:lnTo>
                      <a:pt x="394" y="2192"/>
                    </a:lnTo>
                    <a:lnTo>
                      <a:pt x="506" y="2192"/>
                    </a:lnTo>
                    <a:lnTo>
                      <a:pt x="563" y="2249"/>
                    </a:lnTo>
                    <a:lnTo>
                      <a:pt x="563" y="2305"/>
                    </a:lnTo>
                    <a:lnTo>
                      <a:pt x="563" y="2530"/>
                    </a:lnTo>
                    <a:lnTo>
                      <a:pt x="563" y="2754"/>
                    </a:lnTo>
                    <a:lnTo>
                      <a:pt x="731" y="2586"/>
                    </a:lnTo>
                    <a:lnTo>
                      <a:pt x="956" y="2530"/>
                    </a:lnTo>
                    <a:lnTo>
                      <a:pt x="956" y="2417"/>
                    </a:lnTo>
                    <a:lnTo>
                      <a:pt x="844" y="2417"/>
                    </a:lnTo>
                    <a:lnTo>
                      <a:pt x="787" y="2361"/>
                    </a:lnTo>
                    <a:lnTo>
                      <a:pt x="1068" y="2361"/>
                    </a:lnTo>
                    <a:lnTo>
                      <a:pt x="1012" y="2417"/>
                    </a:lnTo>
                    <a:lnTo>
                      <a:pt x="956" y="2530"/>
                    </a:lnTo>
                    <a:lnTo>
                      <a:pt x="1012" y="2586"/>
                    </a:lnTo>
                    <a:lnTo>
                      <a:pt x="1293" y="2530"/>
                    </a:lnTo>
                    <a:lnTo>
                      <a:pt x="1293" y="2417"/>
                    </a:lnTo>
                    <a:lnTo>
                      <a:pt x="1293" y="2361"/>
                    </a:lnTo>
                    <a:lnTo>
                      <a:pt x="1293" y="2249"/>
                    </a:lnTo>
                    <a:lnTo>
                      <a:pt x="1293" y="2136"/>
                    </a:lnTo>
                    <a:lnTo>
                      <a:pt x="1237" y="2024"/>
                    </a:lnTo>
                    <a:lnTo>
                      <a:pt x="1237" y="1911"/>
                    </a:lnTo>
                    <a:lnTo>
                      <a:pt x="1293" y="1799"/>
                    </a:lnTo>
                    <a:lnTo>
                      <a:pt x="1349" y="1743"/>
                    </a:lnTo>
                    <a:lnTo>
                      <a:pt x="1406" y="1687"/>
                    </a:lnTo>
                    <a:lnTo>
                      <a:pt x="1574" y="1687"/>
                    </a:lnTo>
                    <a:lnTo>
                      <a:pt x="1574" y="1574"/>
                    </a:lnTo>
                    <a:lnTo>
                      <a:pt x="1630" y="1574"/>
                    </a:lnTo>
                    <a:lnTo>
                      <a:pt x="1743" y="1630"/>
                    </a:lnTo>
                    <a:lnTo>
                      <a:pt x="1855" y="1687"/>
                    </a:lnTo>
                    <a:lnTo>
                      <a:pt x="2080" y="1687"/>
                    </a:lnTo>
                    <a:lnTo>
                      <a:pt x="2193" y="1574"/>
                    </a:lnTo>
                    <a:lnTo>
                      <a:pt x="2305" y="1518"/>
                    </a:lnTo>
                    <a:lnTo>
                      <a:pt x="2586" y="1406"/>
                    </a:lnTo>
                    <a:lnTo>
                      <a:pt x="2698" y="1349"/>
                    </a:lnTo>
                    <a:lnTo>
                      <a:pt x="2867" y="1237"/>
                    </a:lnTo>
                    <a:lnTo>
                      <a:pt x="2979" y="1181"/>
                    </a:lnTo>
                    <a:lnTo>
                      <a:pt x="3036" y="1125"/>
                    </a:lnTo>
                    <a:lnTo>
                      <a:pt x="3204" y="956"/>
                    </a:lnTo>
                    <a:lnTo>
                      <a:pt x="3317" y="731"/>
                    </a:lnTo>
                    <a:lnTo>
                      <a:pt x="3317" y="675"/>
                    </a:lnTo>
                    <a:lnTo>
                      <a:pt x="3260" y="619"/>
                    </a:lnTo>
                    <a:lnTo>
                      <a:pt x="3148" y="562"/>
                    </a:lnTo>
                    <a:lnTo>
                      <a:pt x="3036" y="450"/>
                    </a:lnTo>
                    <a:lnTo>
                      <a:pt x="2923" y="338"/>
                    </a:lnTo>
                    <a:lnTo>
                      <a:pt x="2755" y="394"/>
                    </a:lnTo>
                    <a:lnTo>
                      <a:pt x="2642" y="562"/>
                    </a:lnTo>
                    <a:lnTo>
                      <a:pt x="2586" y="675"/>
                    </a:lnTo>
                    <a:lnTo>
                      <a:pt x="2530" y="619"/>
                    </a:lnTo>
                    <a:lnTo>
                      <a:pt x="2417" y="506"/>
                    </a:lnTo>
                    <a:lnTo>
                      <a:pt x="2136" y="225"/>
                    </a:lnTo>
                    <a:lnTo>
                      <a:pt x="1799" y="0"/>
                    </a:lnTo>
                    <a:close/>
                  </a:path>
                </a:pathLst>
              </a:custGeom>
              <a:solidFill>
                <a:srgbClr val="ACC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3"/>
              <p:cNvSpPr/>
              <p:nvPr/>
            </p:nvSpPr>
            <p:spPr>
              <a:xfrm>
                <a:off x="2272750" y="945800"/>
                <a:ext cx="56250" cy="716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867" extrusionOk="0">
                    <a:moveTo>
                      <a:pt x="1518" y="0"/>
                    </a:moveTo>
                    <a:lnTo>
                      <a:pt x="1350" y="56"/>
                    </a:lnTo>
                    <a:lnTo>
                      <a:pt x="1237" y="113"/>
                    </a:lnTo>
                    <a:lnTo>
                      <a:pt x="1181" y="225"/>
                    </a:lnTo>
                    <a:lnTo>
                      <a:pt x="1181" y="281"/>
                    </a:lnTo>
                    <a:lnTo>
                      <a:pt x="1294" y="337"/>
                    </a:lnTo>
                    <a:lnTo>
                      <a:pt x="1237" y="337"/>
                    </a:lnTo>
                    <a:lnTo>
                      <a:pt x="1181" y="281"/>
                    </a:lnTo>
                    <a:lnTo>
                      <a:pt x="1125" y="169"/>
                    </a:lnTo>
                    <a:lnTo>
                      <a:pt x="1069" y="169"/>
                    </a:lnTo>
                    <a:lnTo>
                      <a:pt x="956" y="281"/>
                    </a:lnTo>
                    <a:lnTo>
                      <a:pt x="900" y="337"/>
                    </a:lnTo>
                    <a:lnTo>
                      <a:pt x="788" y="394"/>
                    </a:lnTo>
                    <a:lnTo>
                      <a:pt x="732" y="506"/>
                    </a:lnTo>
                    <a:lnTo>
                      <a:pt x="563" y="731"/>
                    </a:lnTo>
                    <a:lnTo>
                      <a:pt x="394" y="900"/>
                    </a:lnTo>
                    <a:lnTo>
                      <a:pt x="282" y="956"/>
                    </a:lnTo>
                    <a:lnTo>
                      <a:pt x="57" y="956"/>
                    </a:lnTo>
                    <a:lnTo>
                      <a:pt x="57" y="1068"/>
                    </a:lnTo>
                    <a:lnTo>
                      <a:pt x="1" y="1462"/>
                    </a:lnTo>
                    <a:lnTo>
                      <a:pt x="57" y="1799"/>
                    </a:lnTo>
                    <a:lnTo>
                      <a:pt x="113" y="1967"/>
                    </a:lnTo>
                    <a:lnTo>
                      <a:pt x="170" y="2024"/>
                    </a:lnTo>
                    <a:lnTo>
                      <a:pt x="226" y="2080"/>
                    </a:lnTo>
                    <a:lnTo>
                      <a:pt x="282" y="2136"/>
                    </a:lnTo>
                    <a:lnTo>
                      <a:pt x="282" y="2248"/>
                    </a:lnTo>
                    <a:lnTo>
                      <a:pt x="226" y="2361"/>
                    </a:lnTo>
                    <a:lnTo>
                      <a:pt x="170" y="2529"/>
                    </a:lnTo>
                    <a:lnTo>
                      <a:pt x="170" y="2586"/>
                    </a:lnTo>
                    <a:lnTo>
                      <a:pt x="170" y="2642"/>
                    </a:lnTo>
                    <a:lnTo>
                      <a:pt x="170" y="2754"/>
                    </a:lnTo>
                    <a:lnTo>
                      <a:pt x="170" y="2811"/>
                    </a:lnTo>
                    <a:lnTo>
                      <a:pt x="338" y="2867"/>
                    </a:lnTo>
                    <a:lnTo>
                      <a:pt x="451" y="2811"/>
                    </a:lnTo>
                    <a:lnTo>
                      <a:pt x="507" y="2811"/>
                    </a:lnTo>
                    <a:lnTo>
                      <a:pt x="619" y="2642"/>
                    </a:lnTo>
                    <a:lnTo>
                      <a:pt x="956" y="2642"/>
                    </a:lnTo>
                    <a:lnTo>
                      <a:pt x="1069" y="2586"/>
                    </a:lnTo>
                    <a:lnTo>
                      <a:pt x="1125" y="2529"/>
                    </a:lnTo>
                    <a:lnTo>
                      <a:pt x="1125" y="2361"/>
                    </a:lnTo>
                    <a:lnTo>
                      <a:pt x="1181" y="2192"/>
                    </a:lnTo>
                    <a:lnTo>
                      <a:pt x="1237" y="2080"/>
                    </a:lnTo>
                    <a:lnTo>
                      <a:pt x="1406" y="2024"/>
                    </a:lnTo>
                    <a:lnTo>
                      <a:pt x="1743" y="2024"/>
                    </a:lnTo>
                    <a:lnTo>
                      <a:pt x="1912" y="1967"/>
                    </a:lnTo>
                    <a:lnTo>
                      <a:pt x="1968" y="1799"/>
                    </a:lnTo>
                    <a:lnTo>
                      <a:pt x="2081" y="1574"/>
                    </a:lnTo>
                    <a:lnTo>
                      <a:pt x="2024" y="1462"/>
                    </a:lnTo>
                    <a:lnTo>
                      <a:pt x="1968" y="1405"/>
                    </a:lnTo>
                    <a:lnTo>
                      <a:pt x="1800" y="1405"/>
                    </a:lnTo>
                    <a:lnTo>
                      <a:pt x="1856" y="1349"/>
                    </a:lnTo>
                    <a:lnTo>
                      <a:pt x="1912" y="1293"/>
                    </a:lnTo>
                    <a:lnTo>
                      <a:pt x="1968" y="1293"/>
                    </a:lnTo>
                    <a:lnTo>
                      <a:pt x="1912" y="1237"/>
                    </a:lnTo>
                    <a:lnTo>
                      <a:pt x="1912" y="900"/>
                    </a:lnTo>
                    <a:lnTo>
                      <a:pt x="1800" y="843"/>
                    </a:lnTo>
                    <a:lnTo>
                      <a:pt x="1687" y="843"/>
                    </a:lnTo>
                    <a:lnTo>
                      <a:pt x="1406" y="900"/>
                    </a:lnTo>
                    <a:lnTo>
                      <a:pt x="1462" y="956"/>
                    </a:lnTo>
                    <a:lnTo>
                      <a:pt x="1462" y="1012"/>
                    </a:lnTo>
                    <a:lnTo>
                      <a:pt x="1406" y="956"/>
                    </a:lnTo>
                    <a:lnTo>
                      <a:pt x="1406" y="843"/>
                    </a:lnTo>
                    <a:lnTo>
                      <a:pt x="1462" y="787"/>
                    </a:lnTo>
                    <a:lnTo>
                      <a:pt x="1631" y="731"/>
                    </a:lnTo>
                    <a:lnTo>
                      <a:pt x="2024" y="562"/>
                    </a:lnTo>
                    <a:lnTo>
                      <a:pt x="2137" y="394"/>
                    </a:lnTo>
                    <a:lnTo>
                      <a:pt x="2249" y="169"/>
                    </a:lnTo>
                    <a:lnTo>
                      <a:pt x="2137" y="113"/>
                    </a:lnTo>
                    <a:lnTo>
                      <a:pt x="1687" y="113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3"/>
              <p:cNvSpPr/>
              <p:nvPr/>
            </p:nvSpPr>
            <p:spPr>
              <a:xfrm>
                <a:off x="2212350" y="917700"/>
                <a:ext cx="927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3710" h="2923" extrusionOk="0">
                    <a:moveTo>
                      <a:pt x="1630" y="1405"/>
                    </a:moveTo>
                    <a:lnTo>
                      <a:pt x="1742" y="1461"/>
                    </a:lnTo>
                    <a:lnTo>
                      <a:pt x="1630" y="1461"/>
                    </a:lnTo>
                    <a:lnTo>
                      <a:pt x="1630" y="1405"/>
                    </a:lnTo>
                    <a:close/>
                    <a:moveTo>
                      <a:pt x="3541" y="0"/>
                    </a:moveTo>
                    <a:lnTo>
                      <a:pt x="2529" y="337"/>
                    </a:lnTo>
                    <a:lnTo>
                      <a:pt x="0" y="1124"/>
                    </a:lnTo>
                    <a:lnTo>
                      <a:pt x="337" y="1124"/>
                    </a:lnTo>
                    <a:lnTo>
                      <a:pt x="394" y="1180"/>
                    </a:lnTo>
                    <a:lnTo>
                      <a:pt x="394" y="1293"/>
                    </a:lnTo>
                    <a:lnTo>
                      <a:pt x="450" y="1349"/>
                    </a:lnTo>
                    <a:lnTo>
                      <a:pt x="506" y="1293"/>
                    </a:lnTo>
                    <a:lnTo>
                      <a:pt x="506" y="1180"/>
                    </a:lnTo>
                    <a:lnTo>
                      <a:pt x="562" y="1068"/>
                    </a:lnTo>
                    <a:lnTo>
                      <a:pt x="618" y="1012"/>
                    </a:lnTo>
                    <a:lnTo>
                      <a:pt x="787" y="1012"/>
                    </a:lnTo>
                    <a:lnTo>
                      <a:pt x="899" y="956"/>
                    </a:lnTo>
                    <a:lnTo>
                      <a:pt x="1180" y="787"/>
                    </a:lnTo>
                    <a:lnTo>
                      <a:pt x="1461" y="787"/>
                    </a:lnTo>
                    <a:lnTo>
                      <a:pt x="1461" y="899"/>
                    </a:lnTo>
                    <a:lnTo>
                      <a:pt x="1461" y="956"/>
                    </a:lnTo>
                    <a:lnTo>
                      <a:pt x="1461" y="1068"/>
                    </a:lnTo>
                    <a:lnTo>
                      <a:pt x="1349" y="1124"/>
                    </a:lnTo>
                    <a:lnTo>
                      <a:pt x="1180" y="1124"/>
                    </a:lnTo>
                    <a:lnTo>
                      <a:pt x="1180" y="1180"/>
                    </a:lnTo>
                    <a:lnTo>
                      <a:pt x="1012" y="1574"/>
                    </a:lnTo>
                    <a:lnTo>
                      <a:pt x="956" y="1742"/>
                    </a:lnTo>
                    <a:lnTo>
                      <a:pt x="1012" y="1967"/>
                    </a:lnTo>
                    <a:lnTo>
                      <a:pt x="1068" y="2136"/>
                    </a:lnTo>
                    <a:lnTo>
                      <a:pt x="1012" y="2305"/>
                    </a:lnTo>
                    <a:lnTo>
                      <a:pt x="1012" y="2361"/>
                    </a:lnTo>
                    <a:lnTo>
                      <a:pt x="1012" y="2473"/>
                    </a:lnTo>
                    <a:lnTo>
                      <a:pt x="1068" y="2586"/>
                    </a:lnTo>
                    <a:lnTo>
                      <a:pt x="1068" y="2642"/>
                    </a:lnTo>
                    <a:lnTo>
                      <a:pt x="1180" y="2642"/>
                    </a:lnTo>
                    <a:lnTo>
                      <a:pt x="1180" y="2698"/>
                    </a:lnTo>
                    <a:lnTo>
                      <a:pt x="1237" y="2867"/>
                    </a:lnTo>
                    <a:lnTo>
                      <a:pt x="1293" y="2923"/>
                    </a:lnTo>
                    <a:lnTo>
                      <a:pt x="1405" y="2923"/>
                    </a:lnTo>
                    <a:lnTo>
                      <a:pt x="1461" y="2867"/>
                    </a:lnTo>
                    <a:lnTo>
                      <a:pt x="1461" y="2698"/>
                    </a:lnTo>
                    <a:lnTo>
                      <a:pt x="1461" y="2642"/>
                    </a:lnTo>
                    <a:lnTo>
                      <a:pt x="1461" y="2586"/>
                    </a:lnTo>
                    <a:lnTo>
                      <a:pt x="1405" y="2417"/>
                    </a:lnTo>
                    <a:lnTo>
                      <a:pt x="1461" y="2361"/>
                    </a:lnTo>
                    <a:lnTo>
                      <a:pt x="1574" y="2305"/>
                    </a:lnTo>
                    <a:lnTo>
                      <a:pt x="1686" y="2248"/>
                    </a:lnTo>
                    <a:lnTo>
                      <a:pt x="1742" y="2192"/>
                    </a:lnTo>
                    <a:lnTo>
                      <a:pt x="1799" y="1967"/>
                    </a:lnTo>
                    <a:lnTo>
                      <a:pt x="1855" y="1855"/>
                    </a:lnTo>
                    <a:lnTo>
                      <a:pt x="1911" y="1742"/>
                    </a:lnTo>
                    <a:lnTo>
                      <a:pt x="2023" y="1686"/>
                    </a:lnTo>
                    <a:lnTo>
                      <a:pt x="2023" y="1630"/>
                    </a:lnTo>
                    <a:lnTo>
                      <a:pt x="1967" y="1574"/>
                    </a:lnTo>
                    <a:lnTo>
                      <a:pt x="1855" y="1518"/>
                    </a:lnTo>
                    <a:lnTo>
                      <a:pt x="2361" y="1405"/>
                    </a:lnTo>
                    <a:lnTo>
                      <a:pt x="2417" y="1405"/>
                    </a:lnTo>
                    <a:lnTo>
                      <a:pt x="2417" y="1461"/>
                    </a:lnTo>
                    <a:lnTo>
                      <a:pt x="2473" y="1461"/>
                    </a:lnTo>
                    <a:lnTo>
                      <a:pt x="2529" y="1518"/>
                    </a:lnTo>
                    <a:lnTo>
                      <a:pt x="2586" y="1518"/>
                    </a:lnTo>
                    <a:lnTo>
                      <a:pt x="2698" y="1405"/>
                    </a:lnTo>
                    <a:lnTo>
                      <a:pt x="2698" y="1293"/>
                    </a:lnTo>
                    <a:lnTo>
                      <a:pt x="2698" y="1068"/>
                    </a:lnTo>
                    <a:lnTo>
                      <a:pt x="2810" y="1180"/>
                    </a:lnTo>
                    <a:lnTo>
                      <a:pt x="2923" y="1237"/>
                    </a:lnTo>
                    <a:lnTo>
                      <a:pt x="3035" y="1124"/>
                    </a:lnTo>
                    <a:lnTo>
                      <a:pt x="3148" y="956"/>
                    </a:lnTo>
                    <a:lnTo>
                      <a:pt x="3260" y="843"/>
                    </a:lnTo>
                    <a:lnTo>
                      <a:pt x="3316" y="731"/>
                    </a:lnTo>
                    <a:lnTo>
                      <a:pt x="3429" y="675"/>
                    </a:lnTo>
                    <a:lnTo>
                      <a:pt x="3597" y="618"/>
                    </a:lnTo>
                    <a:lnTo>
                      <a:pt x="3710" y="618"/>
                    </a:lnTo>
                    <a:lnTo>
                      <a:pt x="3710" y="562"/>
                    </a:lnTo>
                    <a:lnTo>
                      <a:pt x="3710" y="394"/>
                    </a:lnTo>
                    <a:lnTo>
                      <a:pt x="3653" y="225"/>
                    </a:lnTo>
                    <a:lnTo>
                      <a:pt x="3597" y="113"/>
                    </a:lnTo>
                    <a:lnTo>
                      <a:pt x="3541" y="0"/>
                    </a:lnTo>
                    <a:close/>
                  </a:path>
                </a:pathLst>
              </a:custGeom>
              <a:solidFill>
                <a:srgbClr val="BBD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55675" y="1077875"/>
                <a:ext cx="857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3429" h="1687" extrusionOk="0">
                    <a:moveTo>
                      <a:pt x="1574" y="1"/>
                    </a:moveTo>
                    <a:lnTo>
                      <a:pt x="1181" y="113"/>
                    </a:lnTo>
                    <a:lnTo>
                      <a:pt x="787" y="282"/>
                    </a:lnTo>
                    <a:lnTo>
                      <a:pt x="506" y="338"/>
                    </a:lnTo>
                    <a:lnTo>
                      <a:pt x="225" y="450"/>
                    </a:lnTo>
                    <a:lnTo>
                      <a:pt x="113" y="394"/>
                    </a:lnTo>
                    <a:lnTo>
                      <a:pt x="0" y="394"/>
                    </a:lnTo>
                    <a:lnTo>
                      <a:pt x="56" y="563"/>
                    </a:lnTo>
                    <a:lnTo>
                      <a:pt x="113" y="675"/>
                    </a:lnTo>
                    <a:lnTo>
                      <a:pt x="56" y="731"/>
                    </a:lnTo>
                    <a:lnTo>
                      <a:pt x="0" y="844"/>
                    </a:lnTo>
                    <a:lnTo>
                      <a:pt x="56" y="956"/>
                    </a:lnTo>
                    <a:lnTo>
                      <a:pt x="169" y="1125"/>
                    </a:lnTo>
                    <a:lnTo>
                      <a:pt x="281" y="1125"/>
                    </a:lnTo>
                    <a:lnTo>
                      <a:pt x="394" y="1068"/>
                    </a:lnTo>
                    <a:lnTo>
                      <a:pt x="506" y="1012"/>
                    </a:lnTo>
                    <a:lnTo>
                      <a:pt x="562" y="900"/>
                    </a:lnTo>
                    <a:lnTo>
                      <a:pt x="899" y="900"/>
                    </a:lnTo>
                    <a:lnTo>
                      <a:pt x="956" y="844"/>
                    </a:lnTo>
                    <a:lnTo>
                      <a:pt x="1012" y="787"/>
                    </a:lnTo>
                    <a:lnTo>
                      <a:pt x="1068" y="787"/>
                    </a:lnTo>
                    <a:lnTo>
                      <a:pt x="1181" y="900"/>
                    </a:lnTo>
                    <a:lnTo>
                      <a:pt x="1124" y="1068"/>
                    </a:lnTo>
                    <a:lnTo>
                      <a:pt x="1124" y="1125"/>
                    </a:lnTo>
                    <a:lnTo>
                      <a:pt x="1181" y="1181"/>
                    </a:lnTo>
                    <a:lnTo>
                      <a:pt x="1349" y="1125"/>
                    </a:lnTo>
                    <a:lnTo>
                      <a:pt x="1518" y="1012"/>
                    </a:lnTo>
                    <a:lnTo>
                      <a:pt x="1574" y="956"/>
                    </a:lnTo>
                    <a:lnTo>
                      <a:pt x="1686" y="1012"/>
                    </a:lnTo>
                    <a:lnTo>
                      <a:pt x="1799" y="1068"/>
                    </a:lnTo>
                    <a:lnTo>
                      <a:pt x="1855" y="1237"/>
                    </a:lnTo>
                    <a:lnTo>
                      <a:pt x="1855" y="1293"/>
                    </a:lnTo>
                    <a:lnTo>
                      <a:pt x="1855" y="1349"/>
                    </a:lnTo>
                    <a:lnTo>
                      <a:pt x="1855" y="1462"/>
                    </a:lnTo>
                    <a:lnTo>
                      <a:pt x="1855" y="1574"/>
                    </a:lnTo>
                    <a:lnTo>
                      <a:pt x="1911" y="1574"/>
                    </a:lnTo>
                    <a:lnTo>
                      <a:pt x="2024" y="1631"/>
                    </a:lnTo>
                    <a:lnTo>
                      <a:pt x="2080" y="1518"/>
                    </a:lnTo>
                    <a:lnTo>
                      <a:pt x="2136" y="1406"/>
                    </a:lnTo>
                    <a:lnTo>
                      <a:pt x="2136" y="1349"/>
                    </a:lnTo>
                    <a:lnTo>
                      <a:pt x="2248" y="1293"/>
                    </a:lnTo>
                    <a:lnTo>
                      <a:pt x="2305" y="1293"/>
                    </a:lnTo>
                    <a:lnTo>
                      <a:pt x="2417" y="1349"/>
                    </a:lnTo>
                    <a:lnTo>
                      <a:pt x="2417" y="1406"/>
                    </a:lnTo>
                    <a:lnTo>
                      <a:pt x="2361" y="1518"/>
                    </a:lnTo>
                    <a:lnTo>
                      <a:pt x="2417" y="1631"/>
                    </a:lnTo>
                    <a:lnTo>
                      <a:pt x="2417" y="1687"/>
                    </a:lnTo>
                    <a:lnTo>
                      <a:pt x="2586" y="1687"/>
                    </a:lnTo>
                    <a:lnTo>
                      <a:pt x="2754" y="1574"/>
                    </a:lnTo>
                    <a:lnTo>
                      <a:pt x="2867" y="1518"/>
                    </a:lnTo>
                    <a:lnTo>
                      <a:pt x="3035" y="1518"/>
                    </a:lnTo>
                    <a:lnTo>
                      <a:pt x="3204" y="1631"/>
                    </a:lnTo>
                    <a:lnTo>
                      <a:pt x="3373" y="1631"/>
                    </a:lnTo>
                    <a:lnTo>
                      <a:pt x="3373" y="1518"/>
                    </a:lnTo>
                    <a:lnTo>
                      <a:pt x="3429" y="1462"/>
                    </a:lnTo>
                    <a:lnTo>
                      <a:pt x="3429" y="956"/>
                    </a:lnTo>
                    <a:lnTo>
                      <a:pt x="3429" y="731"/>
                    </a:lnTo>
                    <a:lnTo>
                      <a:pt x="3373" y="506"/>
                    </a:lnTo>
                    <a:lnTo>
                      <a:pt x="3260" y="450"/>
                    </a:lnTo>
                    <a:lnTo>
                      <a:pt x="3148" y="394"/>
                    </a:lnTo>
                    <a:lnTo>
                      <a:pt x="3035" y="338"/>
                    </a:lnTo>
                    <a:lnTo>
                      <a:pt x="2923" y="225"/>
                    </a:lnTo>
                    <a:lnTo>
                      <a:pt x="2698" y="225"/>
                    </a:lnTo>
                    <a:lnTo>
                      <a:pt x="2754" y="394"/>
                    </a:lnTo>
                    <a:lnTo>
                      <a:pt x="2810" y="506"/>
                    </a:lnTo>
                    <a:lnTo>
                      <a:pt x="3035" y="731"/>
                    </a:lnTo>
                    <a:lnTo>
                      <a:pt x="2923" y="787"/>
                    </a:lnTo>
                    <a:lnTo>
                      <a:pt x="2754" y="787"/>
                    </a:lnTo>
                    <a:lnTo>
                      <a:pt x="2754" y="731"/>
                    </a:lnTo>
                    <a:lnTo>
                      <a:pt x="2698" y="619"/>
                    </a:lnTo>
                    <a:lnTo>
                      <a:pt x="2586" y="619"/>
                    </a:lnTo>
                    <a:lnTo>
                      <a:pt x="2529" y="675"/>
                    </a:lnTo>
                    <a:lnTo>
                      <a:pt x="2473" y="619"/>
                    </a:lnTo>
                    <a:lnTo>
                      <a:pt x="2361" y="563"/>
                    </a:lnTo>
                    <a:lnTo>
                      <a:pt x="2305" y="506"/>
                    </a:lnTo>
                    <a:lnTo>
                      <a:pt x="2192" y="450"/>
                    </a:lnTo>
                    <a:lnTo>
                      <a:pt x="2136" y="338"/>
                    </a:lnTo>
                    <a:lnTo>
                      <a:pt x="2080" y="282"/>
                    </a:lnTo>
                    <a:lnTo>
                      <a:pt x="1967" y="338"/>
                    </a:lnTo>
                    <a:lnTo>
                      <a:pt x="1911" y="450"/>
                    </a:lnTo>
                    <a:lnTo>
                      <a:pt x="1799" y="506"/>
                    </a:lnTo>
                    <a:lnTo>
                      <a:pt x="1743" y="450"/>
                    </a:lnTo>
                    <a:lnTo>
                      <a:pt x="1686" y="394"/>
                    </a:lnTo>
                    <a:lnTo>
                      <a:pt x="1630" y="450"/>
                    </a:lnTo>
                    <a:lnTo>
                      <a:pt x="1630" y="563"/>
                    </a:lnTo>
                    <a:lnTo>
                      <a:pt x="1574" y="675"/>
                    </a:lnTo>
                    <a:lnTo>
                      <a:pt x="1518" y="619"/>
                    </a:lnTo>
                    <a:lnTo>
                      <a:pt x="1462" y="506"/>
                    </a:lnTo>
                    <a:lnTo>
                      <a:pt x="1462" y="450"/>
                    </a:lnTo>
                    <a:lnTo>
                      <a:pt x="1349" y="450"/>
                    </a:lnTo>
                    <a:lnTo>
                      <a:pt x="1349" y="506"/>
                    </a:lnTo>
                    <a:lnTo>
                      <a:pt x="1349" y="563"/>
                    </a:lnTo>
                    <a:lnTo>
                      <a:pt x="1293" y="619"/>
                    </a:lnTo>
                    <a:lnTo>
                      <a:pt x="1237" y="450"/>
                    </a:lnTo>
                    <a:lnTo>
                      <a:pt x="1237" y="338"/>
                    </a:lnTo>
                    <a:lnTo>
                      <a:pt x="1293" y="282"/>
                    </a:lnTo>
                    <a:lnTo>
                      <a:pt x="1349" y="225"/>
                    </a:lnTo>
                    <a:lnTo>
                      <a:pt x="1405" y="225"/>
                    </a:lnTo>
                    <a:lnTo>
                      <a:pt x="1518" y="282"/>
                    </a:lnTo>
                    <a:lnTo>
                      <a:pt x="1574" y="282"/>
                    </a:lnTo>
                    <a:lnTo>
                      <a:pt x="1630" y="169"/>
                    </a:lnTo>
                    <a:lnTo>
                      <a:pt x="1686" y="113"/>
                    </a:lnTo>
                    <a:lnTo>
                      <a:pt x="1686" y="57"/>
                    </a:lnTo>
                    <a:lnTo>
                      <a:pt x="1630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897575" y="1232450"/>
                <a:ext cx="71700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2136" extrusionOk="0">
                    <a:moveTo>
                      <a:pt x="1800" y="0"/>
                    </a:moveTo>
                    <a:lnTo>
                      <a:pt x="1687" y="56"/>
                    </a:lnTo>
                    <a:lnTo>
                      <a:pt x="1687" y="225"/>
                    </a:lnTo>
                    <a:lnTo>
                      <a:pt x="1575" y="394"/>
                    </a:lnTo>
                    <a:lnTo>
                      <a:pt x="1350" y="618"/>
                    </a:lnTo>
                    <a:lnTo>
                      <a:pt x="1181" y="787"/>
                    </a:lnTo>
                    <a:lnTo>
                      <a:pt x="1069" y="899"/>
                    </a:lnTo>
                    <a:lnTo>
                      <a:pt x="956" y="956"/>
                    </a:lnTo>
                    <a:lnTo>
                      <a:pt x="900" y="843"/>
                    </a:lnTo>
                    <a:lnTo>
                      <a:pt x="788" y="787"/>
                    </a:lnTo>
                    <a:lnTo>
                      <a:pt x="619" y="787"/>
                    </a:lnTo>
                    <a:lnTo>
                      <a:pt x="507" y="731"/>
                    </a:lnTo>
                    <a:lnTo>
                      <a:pt x="451" y="618"/>
                    </a:lnTo>
                    <a:lnTo>
                      <a:pt x="394" y="562"/>
                    </a:lnTo>
                    <a:lnTo>
                      <a:pt x="338" y="618"/>
                    </a:lnTo>
                    <a:lnTo>
                      <a:pt x="170" y="675"/>
                    </a:lnTo>
                    <a:lnTo>
                      <a:pt x="113" y="843"/>
                    </a:lnTo>
                    <a:lnTo>
                      <a:pt x="1" y="1124"/>
                    </a:lnTo>
                    <a:lnTo>
                      <a:pt x="57" y="1237"/>
                    </a:lnTo>
                    <a:lnTo>
                      <a:pt x="57" y="1349"/>
                    </a:lnTo>
                    <a:lnTo>
                      <a:pt x="282" y="1405"/>
                    </a:lnTo>
                    <a:lnTo>
                      <a:pt x="394" y="1405"/>
                    </a:lnTo>
                    <a:lnTo>
                      <a:pt x="732" y="1743"/>
                    </a:lnTo>
                    <a:lnTo>
                      <a:pt x="1069" y="2136"/>
                    </a:lnTo>
                    <a:lnTo>
                      <a:pt x="1350" y="2024"/>
                    </a:lnTo>
                    <a:lnTo>
                      <a:pt x="1406" y="1967"/>
                    </a:lnTo>
                    <a:lnTo>
                      <a:pt x="1519" y="1911"/>
                    </a:lnTo>
                    <a:lnTo>
                      <a:pt x="1743" y="1855"/>
                    </a:lnTo>
                    <a:lnTo>
                      <a:pt x="1856" y="1743"/>
                    </a:lnTo>
                    <a:lnTo>
                      <a:pt x="1968" y="1630"/>
                    </a:lnTo>
                    <a:lnTo>
                      <a:pt x="2024" y="1405"/>
                    </a:lnTo>
                    <a:lnTo>
                      <a:pt x="2081" y="1349"/>
                    </a:lnTo>
                    <a:lnTo>
                      <a:pt x="2249" y="1405"/>
                    </a:lnTo>
                    <a:lnTo>
                      <a:pt x="2362" y="1462"/>
                    </a:lnTo>
                    <a:lnTo>
                      <a:pt x="2418" y="1462"/>
                    </a:lnTo>
                    <a:lnTo>
                      <a:pt x="2530" y="1405"/>
                    </a:lnTo>
                    <a:lnTo>
                      <a:pt x="2586" y="1349"/>
                    </a:lnTo>
                    <a:lnTo>
                      <a:pt x="2811" y="1237"/>
                    </a:lnTo>
                    <a:lnTo>
                      <a:pt x="2867" y="1124"/>
                    </a:lnTo>
                    <a:lnTo>
                      <a:pt x="2867" y="1012"/>
                    </a:lnTo>
                    <a:lnTo>
                      <a:pt x="2811" y="899"/>
                    </a:lnTo>
                    <a:lnTo>
                      <a:pt x="2699" y="787"/>
                    </a:lnTo>
                    <a:lnTo>
                      <a:pt x="2586" y="675"/>
                    </a:lnTo>
                    <a:lnTo>
                      <a:pt x="2530" y="618"/>
                    </a:lnTo>
                    <a:lnTo>
                      <a:pt x="2418" y="394"/>
                    </a:lnTo>
                    <a:lnTo>
                      <a:pt x="2305" y="169"/>
                    </a:lnTo>
                    <a:lnTo>
                      <a:pt x="2249" y="113"/>
                    </a:lnTo>
                    <a:lnTo>
                      <a:pt x="2024" y="113"/>
                    </a:lnTo>
                    <a:lnTo>
                      <a:pt x="1912" y="56"/>
                    </a:ln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3"/>
              <p:cNvSpPr/>
              <p:nvPr/>
            </p:nvSpPr>
            <p:spPr>
              <a:xfrm>
                <a:off x="2284000" y="983725"/>
                <a:ext cx="61850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2362" extrusionOk="0">
                    <a:moveTo>
                      <a:pt x="1631" y="1"/>
                    </a:moveTo>
                    <a:lnTo>
                      <a:pt x="1574" y="57"/>
                    </a:lnTo>
                    <a:lnTo>
                      <a:pt x="1406" y="338"/>
                    </a:lnTo>
                    <a:lnTo>
                      <a:pt x="1237" y="507"/>
                    </a:lnTo>
                    <a:lnTo>
                      <a:pt x="1125" y="450"/>
                    </a:lnTo>
                    <a:lnTo>
                      <a:pt x="1068" y="338"/>
                    </a:lnTo>
                    <a:lnTo>
                      <a:pt x="956" y="338"/>
                    </a:lnTo>
                    <a:lnTo>
                      <a:pt x="900" y="394"/>
                    </a:lnTo>
                    <a:lnTo>
                      <a:pt x="844" y="563"/>
                    </a:lnTo>
                    <a:lnTo>
                      <a:pt x="506" y="563"/>
                    </a:lnTo>
                    <a:lnTo>
                      <a:pt x="563" y="788"/>
                    </a:lnTo>
                    <a:lnTo>
                      <a:pt x="619" y="900"/>
                    </a:lnTo>
                    <a:lnTo>
                      <a:pt x="563" y="1069"/>
                    </a:lnTo>
                    <a:lnTo>
                      <a:pt x="506" y="1012"/>
                    </a:lnTo>
                    <a:lnTo>
                      <a:pt x="169" y="1012"/>
                    </a:lnTo>
                    <a:lnTo>
                      <a:pt x="57" y="1069"/>
                    </a:lnTo>
                    <a:lnTo>
                      <a:pt x="1" y="1125"/>
                    </a:lnTo>
                    <a:lnTo>
                      <a:pt x="1" y="1181"/>
                    </a:lnTo>
                    <a:lnTo>
                      <a:pt x="1" y="1294"/>
                    </a:lnTo>
                    <a:lnTo>
                      <a:pt x="169" y="1462"/>
                    </a:lnTo>
                    <a:lnTo>
                      <a:pt x="282" y="1575"/>
                    </a:lnTo>
                    <a:lnTo>
                      <a:pt x="225" y="1687"/>
                    </a:lnTo>
                    <a:lnTo>
                      <a:pt x="113" y="1856"/>
                    </a:lnTo>
                    <a:lnTo>
                      <a:pt x="57" y="1968"/>
                    </a:lnTo>
                    <a:lnTo>
                      <a:pt x="169" y="2024"/>
                    </a:lnTo>
                    <a:lnTo>
                      <a:pt x="225" y="2024"/>
                    </a:lnTo>
                    <a:lnTo>
                      <a:pt x="338" y="2080"/>
                    </a:lnTo>
                    <a:lnTo>
                      <a:pt x="394" y="2249"/>
                    </a:lnTo>
                    <a:lnTo>
                      <a:pt x="450" y="2361"/>
                    </a:lnTo>
                    <a:lnTo>
                      <a:pt x="563" y="2361"/>
                    </a:lnTo>
                    <a:lnTo>
                      <a:pt x="619" y="2305"/>
                    </a:lnTo>
                    <a:lnTo>
                      <a:pt x="619" y="2193"/>
                    </a:lnTo>
                    <a:lnTo>
                      <a:pt x="619" y="2080"/>
                    </a:lnTo>
                    <a:lnTo>
                      <a:pt x="619" y="2024"/>
                    </a:lnTo>
                    <a:lnTo>
                      <a:pt x="675" y="2193"/>
                    </a:lnTo>
                    <a:lnTo>
                      <a:pt x="731" y="2305"/>
                    </a:lnTo>
                    <a:lnTo>
                      <a:pt x="844" y="2361"/>
                    </a:lnTo>
                    <a:lnTo>
                      <a:pt x="1012" y="2305"/>
                    </a:lnTo>
                    <a:lnTo>
                      <a:pt x="1068" y="2080"/>
                    </a:lnTo>
                    <a:lnTo>
                      <a:pt x="1125" y="1856"/>
                    </a:lnTo>
                    <a:lnTo>
                      <a:pt x="1181" y="1799"/>
                    </a:lnTo>
                    <a:lnTo>
                      <a:pt x="1293" y="1462"/>
                    </a:lnTo>
                    <a:lnTo>
                      <a:pt x="1293" y="1294"/>
                    </a:lnTo>
                    <a:lnTo>
                      <a:pt x="1237" y="1125"/>
                    </a:lnTo>
                    <a:lnTo>
                      <a:pt x="1574" y="1125"/>
                    </a:lnTo>
                    <a:lnTo>
                      <a:pt x="1799" y="1237"/>
                    </a:lnTo>
                    <a:lnTo>
                      <a:pt x="1968" y="1294"/>
                    </a:lnTo>
                    <a:lnTo>
                      <a:pt x="2136" y="1237"/>
                    </a:lnTo>
                    <a:lnTo>
                      <a:pt x="2305" y="1181"/>
                    </a:lnTo>
                    <a:lnTo>
                      <a:pt x="2361" y="1181"/>
                    </a:lnTo>
                    <a:lnTo>
                      <a:pt x="2474" y="1069"/>
                    </a:lnTo>
                    <a:lnTo>
                      <a:pt x="2474" y="1012"/>
                    </a:lnTo>
                    <a:lnTo>
                      <a:pt x="2361" y="844"/>
                    </a:lnTo>
                    <a:lnTo>
                      <a:pt x="2305" y="619"/>
                    </a:lnTo>
                    <a:lnTo>
                      <a:pt x="2193" y="282"/>
                    </a:lnTo>
                    <a:lnTo>
                      <a:pt x="1968" y="113"/>
                    </a:lnTo>
                    <a:lnTo>
                      <a:pt x="1855" y="57"/>
                    </a:lnTo>
                    <a:lnTo>
                      <a:pt x="1743" y="57"/>
                    </a:lnTo>
                    <a:lnTo>
                      <a:pt x="1631" y="1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3"/>
              <p:cNvSpPr/>
              <p:nvPr/>
            </p:nvSpPr>
            <p:spPr>
              <a:xfrm>
                <a:off x="2275575" y="914875"/>
                <a:ext cx="6045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800" extrusionOk="0">
                    <a:moveTo>
                      <a:pt x="1518" y="1"/>
                    </a:moveTo>
                    <a:lnTo>
                      <a:pt x="1349" y="57"/>
                    </a:lnTo>
                    <a:lnTo>
                      <a:pt x="1237" y="113"/>
                    </a:lnTo>
                    <a:lnTo>
                      <a:pt x="1012" y="113"/>
                    </a:lnTo>
                    <a:lnTo>
                      <a:pt x="1012" y="282"/>
                    </a:lnTo>
                    <a:lnTo>
                      <a:pt x="1068" y="394"/>
                    </a:lnTo>
                    <a:lnTo>
                      <a:pt x="1124" y="507"/>
                    </a:lnTo>
                    <a:lnTo>
                      <a:pt x="1124" y="619"/>
                    </a:lnTo>
                    <a:lnTo>
                      <a:pt x="1124" y="675"/>
                    </a:lnTo>
                    <a:lnTo>
                      <a:pt x="1068" y="675"/>
                    </a:lnTo>
                    <a:lnTo>
                      <a:pt x="1012" y="619"/>
                    </a:lnTo>
                    <a:lnTo>
                      <a:pt x="900" y="563"/>
                    </a:lnTo>
                    <a:lnTo>
                      <a:pt x="843" y="675"/>
                    </a:lnTo>
                    <a:lnTo>
                      <a:pt x="731" y="844"/>
                    </a:lnTo>
                    <a:lnTo>
                      <a:pt x="562" y="844"/>
                    </a:lnTo>
                    <a:lnTo>
                      <a:pt x="506" y="900"/>
                    </a:lnTo>
                    <a:lnTo>
                      <a:pt x="562" y="956"/>
                    </a:lnTo>
                    <a:lnTo>
                      <a:pt x="562" y="1012"/>
                    </a:lnTo>
                    <a:lnTo>
                      <a:pt x="562" y="1069"/>
                    </a:lnTo>
                    <a:lnTo>
                      <a:pt x="450" y="1181"/>
                    </a:lnTo>
                    <a:lnTo>
                      <a:pt x="338" y="1293"/>
                    </a:lnTo>
                    <a:lnTo>
                      <a:pt x="281" y="1293"/>
                    </a:lnTo>
                    <a:lnTo>
                      <a:pt x="281" y="1237"/>
                    </a:lnTo>
                    <a:lnTo>
                      <a:pt x="225" y="1181"/>
                    </a:lnTo>
                    <a:lnTo>
                      <a:pt x="169" y="1125"/>
                    </a:lnTo>
                    <a:lnTo>
                      <a:pt x="113" y="1125"/>
                    </a:lnTo>
                    <a:lnTo>
                      <a:pt x="113" y="1350"/>
                    </a:lnTo>
                    <a:lnTo>
                      <a:pt x="113" y="1462"/>
                    </a:lnTo>
                    <a:lnTo>
                      <a:pt x="0" y="1574"/>
                    </a:lnTo>
                    <a:lnTo>
                      <a:pt x="0" y="1687"/>
                    </a:lnTo>
                    <a:lnTo>
                      <a:pt x="113" y="1799"/>
                    </a:lnTo>
                    <a:lnTo>
                      <a:pt x="394" y="1799"/>
                    </a:lnTo>
                    <a:lnTo>
                      <a:pt x="506" y="1743"/>
                    </a:lnTo>
                    <a:lnTo>
                      <a:pt x="675" y="1631"/>
                    </a:lnTo>
                    <a:lnTo>
                      <a:pt x="900" y="1574"/>
                    </a:lnTo>
                    <a:lnTo>
                      <a:pt x="956" y="1462"/>
                    </a:lnTo>
                    <a:lnTo>
                      <a:pt x="1181" y="1293"/>
                    </a:lnTo>
                    <a:lnTo>
                      <a:pt x="1293" y="1237"/>
                    </a:lnTo>
                    <a:lnTo>
                      <a:pt x="1462" y="1237"/>
                    </a:lnTo>
                    <a:lnTo>
                      <a:pt x="1743" y="1012"/>
                    </a:lnTo>
                    <a:lnTo>
                      <a:pt x="1911" y="900"/>
                    </a:lnTo>
                    <a:lnTo>
                      <a:pt x="2080" y="844"/>
                    </a:lnTo>
                    <a:lnTo>
                      <a:pt x="2249" y="619"/>
                    </a:lnTo>
                    <a:lnTo>
                      <a:pt x="2417" y="338"/>
                    </a:lnTo>
                    <a:lnTo>
                      <a:pt x="2361" y="226"/>
                    </a:lnTo>
                    <a:lnTo>
                      <a:pt x="2305" y="113"/>
                    </a:lnTo>
                    <a:lnTo>
                      <a:pt x="2192" y="113"/>
                    </a:lnTo>
                    <a:lnTo>
                      <a:pt x="2080" y="169"/>
                    </a:lnTo>
                    <a:lnTo>
                      <a:pt x="2024" y="169"/>
                    </a:lnTo>
                    <a:lnTo>
                      <a:pt x="1968" y="113"/>
                    </a:lnTo>
                    <a:lnTo>
                      <a:pt x="1855" y="1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3"/>
              <p:cNvSpPr/>
              <p:nvPr/>
            </p:nvSpPr>
            <p:spPr>
              <a:xfrm>
                <a:off x="2331775" y="1070850"/>
                <a:ext cx="3515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631" extrusionOk="0">
                    <a:moveTo>
                      <a:pt x="450" y="1"/>
                    </a:moveTo>
                    <a:lnTo>
                      <a:pt x="450" y="57"/>
                    </a:lnTo>
                    <a:lnTo>
                      <a:pt x="338" y="169"/>
                    </a:lnTo>
                    <a:lnTo>
                      <a:pt x="225" y="225"/>
                    </a:lnTo>
                    <a:lnTo>
                      <a:pt x="169" y="225"/>
                    </a:lnTo>
                    <a:lnTo>
                      <a:pt x="113" y="282"/>
                    </a:lnTo>
                    <a:lnTo>
                      <a:pt x="113" y="394"/>
                    </a:lnTo>
                    <a:lnTo>
                      <a:pt x="169" y="506"/>
                    </a:lnTo>
                    <a:lnTo>
                      <a:pt x="225" y="675"/>
                    </a:lnTo>
                    <a:lnTo>
                      <a:pt x="169" y="787"/>
                    </a:lnTo>
                    <a:lnTo>
                      <a:pt x="113" y="844"/>
                    </a:lnTo>
                    <a:lnTo>
                      <a:pt x="113" y="1068"/>
                    </a:lnTo>
                    <a:lnTo>
                      <a:pt x="57" y="1125"/>
                    </a:lnTo>
                    <a:lnTo>
                      <a:pt x="1" y="1181"/>
                    </a:lnTo>
                    <a:lnTo>
                      <a:pt x="1" y="1237"/>
                    </a:lnTo>
                    <a:lnTo>
                      <a:pt x="57" y="1293"/>
                    </a:lnTo>
                    <a:lnTo>
                      <a:pt x="113" y="1406"/>
                    </a:lnTo>
                    <a:lnTo>
                      <a:pt x="169" y="1349"/>
                    </a:lnTo>
                    <a:lnTo>
                      <a:pt x="225" y="1237"/>
                    </a:lnTo>
                    <a:lnTo>
                      <a:pt x="338" y="1462"/>
                    </a:lnTo>
                    <a:lnTo>
                      <a:pt x="394" y="1518"/>
                    </a:lnTo>
                    <a:lnTo>
                      <a:pt x="450" y="1462"/>
                    </a:lnTo>
                    <a:lnTo>
                      <a:pt x="506" y="1406"/>
                    </a:lnTo>
                    <a:lnTo>
                      <a:pt x="563" y="1406"/>
                    </a:lnTo>
                    <a:lnTo>
                      <a:pt x="675" y="1462"/>
                    </a:lnTo>
                    <a:lnTo>
                      <a:pt x="731" y="1462"/>
                    </a:lnTo>
                    <a:lnTo>
                      <a:pt x="731" y="1518"/>
                    </a:lnTo>
                    <a:lnTo>
                      <a:pt x="787" y="1630"/>
                    </a:lnTo>
                    <a:lnTo>
                      <a:pt x="1068" y="1349"/>
                    </a:lnTo>
                    <a:lnTo>
                      <a:pt x="1406" y="1068"/>
                    </a:lnTo>
                    <a:lnTo>
                      <a:pt x="1349" y="619"/>
                    </a:lnTo>
                    <a:lnTo>
                      <a:pt x="1293" y="394"/>
                    </a:lnTo>
                    <a:lnTo>
                      <a:pt x="1349" y="169"/>
                    </a:lnTo>
                    <a:lnTo>
                      <a:pt x="1125" y="113"/>
                    </a:lnTo>
                    <a:lnTo>
                      <a:pt x="731" y="113"/>
                    </a:lnTo>
                    <a:lnTo>
                      <a:pt x="675" y="57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B7D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3"/>
              <p:cNvSpPr/>
              <p:nvPr/>
            </p:nvSpPr>
            <p:spPr>
              <a:xfrm>
                <a:off x="2314925" y="1017450"/>
                <a:ext cx="4497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800" extrusionOk="0">
                    <a:moveTo>
                      <a:pt x="956" y="1"/>
                    </a:moveTo>
                    <a:lnTo>
                      <a:pt x="843" y="57"/>
                    </a:lnTo>
                    <a:lnTo>
                      <a:pt x="562" y="226"/>
                    </a:lnTo>
                    <a:lnTo>
                      <a:pt x="450" y="394"/>
                    </a:lnTo>
                    <a:lnTo>
                      <a:pt x="337" y="563"/>
                    </a:lnTo>
                    <a:lnTo>
                      <a:pt x="394" y="619"/>
                    </a:lnTo>
                    <a:lnTo>
                      <a:pt x="394" y="731"/>
                    </a:lnTo>
                    <a:lnTo>
                      <a:pt x="56" y="731"/>
                    </a:lnTo>
                    <a:lnTo>
                      <a:pt x="0" y="788"/>
                    </a:lnTo>
                    <a:lnTo>
                      <a:pt x="0" y="956"/>
                    </a:lnTo>
                    <a:lnTo>
                      <a:pt x="56" y="1012"/>
                    </a:lnTo>
                    <a:lnTo>
                      <a:pt x="113" y="1181"/>
                    </a:lnTo>
                    <a:lnTo>
                      <a:pt x="225" y="1237"/>
                    </a:lnTo>
                    <a:lnTo>
                      <a:pt x="337" y="1293"/>
                    </a:lnTo>
                    <a:lnTo>
                      <a:pt x="394" y="1350"/>
                    </a:lnTo>
                    <a:lnTo>
                      <a:pt x="394" y="1406"/>
                    </a:lnTo>
                    <a:lnTo>
                      <a:pt x="450" y="1462"/>
                    </a:lnTo>
                    <a:lnTo>
                      <a:pt x="506" y="1518"/>
                    </a:lnTo>
                    <a:lnTo>
                      <a:pt x="562" y="1574"/>
                    </a:lnTo>
                    <a:lnTo>
                      <a:pt x="618" y="1743"/>
                    </a:lnTo>
                    <a:lnTo>
                      <a:pt x="731" y="1799"/>
                    </a:lnTo>
                    <a:lnTo>
                      <a:pt x="899" y="1743"/>
                    </a:lnTo>
                    <a:lnTo>
                      <a:pt x="1012" y="1462"/>
                    </a:lnTo>
                    <a:lnTo>
                      <a:pt x="1068" y="1406"/>
                    </a:lnTo>
                    <a:lnTo>
                      <a:pt x="1124" y="1406"/>
                    </a:lnTo>
                    <a:lnTo>
                      <a:pt x="1180" y="1518"/>
                    </a:lnTo>
                    <a:lnTo>
                      <a:pt x="1293" y="1631"/>
                    </a:lnTo>
                    <a:lnTo>
                      <a:pt x="1461" y="1687"/>
                    </a:lnTo>
                    <a:lnTo>
                      <a:pt x="1518" y="1743"/>
                    </a:lnTo>
                    <a:lnTo>
                      <a:pt x="1686" y="1518"/>
                    </a:lnTo>
                    <a:lnTo>
                      <a:pt x="1799" y="1293"/>
                    </a:lnTo>
                    <a:lnTo>
                      <a:pt x="1742" y="1237"/>
                    </a:lnTo>
                    <a:lnTo>
                      <a:pt x="1742" y="1181"/>
                    </a:lnTo>
                    <a:lnTo>
                      <a:pt x="1686" y="1069"/>
                    </a:lnTo>
                    <a:lnTo>
                      <a:pt x="1180" y="900"/>
                    </a:lnTo>
                    <a:lnTo>
                      <a:pt x="899" y="844"/>
                    </a:lnTo>
                    <a:lnTo>
                      <a:pt x="843" y="844"/>
                    </a:lnTo>
                    <a:lnTo>
                      <a:pt x="787" y="731"/>
                    </a:lnTo>
                    <a:lnTo>
                      <a:pt x="787" y="675"/>
                    </a:lnTo>
                    <a:lnTo>
                      <a:pt x="843" y="619"/>
                    </a:lnTo>
                    <a:lnTo>
                      <a:pt x="1068" y="450"/>
                    </a:lnTo>
                    <a:lnTo>
                      <a:pt x="1237" y="226"/>
                    </a:lnTo>
                    <a:lnTo>
                      <a:pt x="1012" y="57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rgbClr val="B3D1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3"/>
              <p:cNvSpPr/>
              <p:nvPr/>
            </p:nvSpPr>
            <p:spPr>
              <a:xfrm>
                <a:off x="1854025" y="1266175"/>
                <a:ext cx="5765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1574" extrusionOk="0">
                    <a:moveTo>
                      <a:pt x="1574" y="0"/>
                    </a:moveTo>
                    <a:lnTo>
                      <a:pt x="1462" y="56"/>
                    </a:lnTo>
                    <a:lnTo>
                      <a:pt x="1406" y="169"/>
                    </a:lnTo>
                    <a:lnTo>
                      <a:pt x="1350" y="337"/>
                    </a:lnTo>
                    <a:lnTo>
                      <a:pt x="1237" y="394"/>
                    </a:lnTo>
                    <a:lnTo>
                      <a:pt x="1181" y="337"/>
                    </a:lnTo>
                    <a:lnTo>
                      <a:pt x="1012" y="281"/>
                    </a:lnTo>
                    <a:lnTo>
                      <a:pt x="900" y="337"/>
                    </a:lnTo>
                    <a:lnTo>
                      <a:pt x="787" y="450"/>
                    </a:lnTo>
                    <a:lnTo>
                      <a:pt x="619" y="450"/>
                    </a:lnTo>
                    <a:lnTo>
                      <a:pt x="563" y="394"/>
                    </a:lnTo>
                    <a:lnTo>
                      <a:pt x="338" y="113"/>
                    </a:lnTo>
                    <a:lnTo>
                      <a:pt x="225" y="113"/>
                    </a:lnTo>
                    <a:lnTo>
                      <a:pt x="169" y="169"/>
                    </a:lnTo>
                    <a:lnTo>
                      <a:pt x="169" y="225"/>
                    </a:lnTo>
                    <a:lnTo>
                      <a:pt x="169" y="281"/>
                    </a:lnTo>
                    <a:lnTo>
                      <a:pt x="225" y="450"/>
                    </a:lnTo>
                    <a:lnTo>
                      <a:pt x="169" y="562"/>
                    </a:lnTo>
                    <a:lnTo>
                      <a:pt x="1" y="843"/>
                    </a:lnTo>
                    <a:lnTo>
                      <a:pt x="282" y="1068"/>
                    </a:lnTo>
                    <a:lnTo>
                      <a:pt x="450" y="1180"/>
                    </a:lnTo>
                    <a:lnTo>
                      <a:pt x="619" y="1237"/>
                    </a:lnTo>
                    <a:lnTo>
                      <a:pt x="506" y="1349"/>
                    </a:lnTo>
                    <a:lnTo>
                      <a:pt x="394" y="1405"/>
                    </a:lnTo>
                    <a:lnTo>
                      <a:pt x="338" y="1461"/>
                    </a:lnTo>
                    <a:lnTo>
                      <a:pt x="282" y="1574"/>
                    </a:lnTo>
                    <a:lnTo>
                      <a:pt x="619" y="1461"/>
                    </a:lnTo>
                    <a:lnTo>
                      <a:pt x="1237" y="956"/>
                    </a:lnTo>
                    <a:lnTo>
                      <a:pt x="1574" y="787"/>
                    </a:lnTo>
                    <a:lnTo>
                      <a:pt x="1968" y="675"/>
                    </a:lnTo>
                    <a:lnTo>
                      <a:pt x="2193" y="618"/>
                    </a:lnTo>
                    <a:lnTo>
                      <a:pt x="2249" y="562"/>
                    </a:lnTo>
                    <a:lnTo>
                      <a:pt x="2305" y="450"/>
                    </a:lnTo>
                    <a:lnTo>
                      <a:pt x="2305" y="281"/>
                    </a:lnTo>
                    <a:lnTo>
                      <a:pt x="2249" y="169"/>
                    </a:lnTo>
                    <a:lnTo>
                      <a:pt x="2193" y="56"/>
                    </a:lnTo>
                    <a:lnTo>
                      <a:pt x="2080" y="0"/>
                    </a:lnTo>
                    <a:lnTo>
                      <a:pt x="1968" y="56"/>
                    </a:lnTo>
                    <a:lnTo>
                      <a:pt x="1855" y="56"/>
                    </a:lnTo>
                    <a:lnTo>
                      <a:pt x="1687" y="0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3"/>
              <p:cNvSpPr/>
              <p:nvPr/>
            </p:nvSpPr>
            <p:spPr>
              <a:xfrm>
                <a:off x="2299450" y="950000"/>
                <a:ext cx="506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1406" extrusionOk="0">
                    <a:moveTo>
                      <a:pt x="1181" y="1"/>
                    </a:moveTo>
                    <a:lnTo>
                      <a:pt x="956" y="226"/>
                    </a:lnTo>
                    <a:lnTo>
                      <a:pt x="675" y="394"/>
                    </a:lnTo>
                    <a:lnTo>
                      <a:pt x="338" y="507"/>
                    </a:lnTo>
                    <a:lnTo>
                      <a:pt x="1" y="619"/>
                    </a:lnTo>
                    <a:lnTo>
                      <a:pt x="226" y="788"/>
                    </a:lnTo>
                    <a:lnTo>
                      <a:pt x="394" y="844"/>
                    </a:lnTo>
                    <a:lnTo>
                      <a:pt x="394" y="788"/>
                    </a:lnTo>
                    <a:lnTo>
                      <a:pt x="619" y="788"/>
                    </a:lnTo>
                    <a:lnTo>
                      <a:pt x="732" y="732"/>
                    </a:lnTo>
                    <a:lnTo>
                      <a:pt x="788" y="732"/>
                    </a:lnTo>
                    <a:lnTo>
                      <a:pt x="844" y="788"/>
                    </a:lnTo>
                    <a:lnTo>
                      <a:pt x="844" y="900"/>
                    </a:lnTo>
                    <a:lnTo>
                      <a:pt x="844" y="1013"/>
                    </a:lnTo>
                    <a:lnTo>
                      <a:pt x="788" y="1125"/>
                    </a:lnTo>
                    <a:lnTo>
                      <a:pt x="675" y="1181"/>
                    </a:lnTo>
                    <a:lnTo>
                      <a:pt x="563" y="1181"/>
                    </a:lnTo>
                    <a:lnTo>
                      <a:pt x="507" y="1237"/>
                    </a:lnTo>
                    <a:lnTo>
                      <a:pt x="675" y="1294"/>
                    </a:lnTo>
                    <a:lnTo>
                      <a:pt x="844" y="1294"/>
                    </a:lnTo>
                    <a:lnTo>
                      <a:pt x="900" y="1350"/>
                    </a:lnTo>
                    <a:lnTo>
                      <a:pt x="956" y="1406"/>
                    </a:lnTo>
                    <a:lnTo>
                      <a:pt x="1069" y="1406"/>
                    </a:lnTo>
                    <a:lnTo>
                      <a:pt x="1125" y="1350"/>
                    </a:lnTo>
                    <a:lnTo>
                      <a:pt x="1181" y="1181"/>
                    </a:lnTo>
                    <a:lnTo>
                      <a:pt x="1968" y="394"/>
                    </a:lnTo>
                    <a:lnTo>
                      <a:pt x="2024" y="282"/>
                    </a:lnTo>
                    <a:lnTo>
                      <a:pt x="1912" y="226"/>
                    </a:lnTo>
                    <a:lnTo>
                      <a:pt x="1181" y="1"/>
                    </a:lnTo>
                    <a:close/>
                  </a:path>
                </a:pathLst>
              </a:custGeom>
              <a:solidFill>
                <a:srgbClr val="9BBC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3"/>
              <p:cNvSpPr/>
              <p:nvPr/>
            </p:nvSpPr>
            <p:spPr>
              <a:xfrm>
                <a:off x="1627800" y="1245100"/>
                <a:ext cx="32350" cy="7447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2979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169"/>
                    </a:lnTo>
                    <a:lnTo>
                      <a:pt x="0" y="281"/>
                    </a:lnTo>
                    <a:lnTo>
                      <a:pt x="225" y="899"/>
                    </a:lnTo>
                    <a:lnTo>
                      <a:pt x="394" y="1237"/>
                    </a:lnTo>
                    <a:lnTo>
                      <a:pt x="506" y="1518"/>
                    </a:lnTo>
                    <a:lnTo>
                      <a:pt x="619" y="2136"/>
                    </a:lnTo>
                    <a:lnTo>
                      <a:pt x="787" y="2754"/>
                    </a:lnTo>
                    <a:lnTo>
                      <a:pt x="844" y="2867"/>
                    </a:lnTo>
                    <a:lnTo>
                      <a:pt x="900" y="2979"/>
                    </a:lnTo>
                    <a:lnTo>
                      <a:pt x="956" y="2867"/>
                    </a:lnTo>
                    <a:lnTo>
                      <a:pt x="900" y="2585"/>
                    </a:lnTo>
                    <a:lnTo>
                      <a:pt x="844" y="2304"/>
                    </a:lnTo>
                    <a:lnTo>
                      <a:pt x="844" y="2248"/>
                    </a:lnTo>
                    <a:lnTo>
                      <a:pt x="900" y="2192"/>
                    </a:lnTo>
                    <a:lnTo>
                      <a:pt x="956" y="2023"/>
                    </a:lnTo>
                    <a:lnTo>
                      <a:pt x="956" y="1911"/>
                    </a:lnTo>
                    <a:lnTo>
                      <a:pt x="956" y="1742"/>
                    </a:lnTo>
                    <a:lnTo>
                      <a:pt x="900" y="1630"/>
                    </a:lnTo>
                    <a:lnTo>
                      <a:pt x="956" y="1518"/>
                    </a:lnTo>
                    <a:lnTo>
                      <a:pt x="1012" y="1461"/>
                    </a:lnTo>
                    <a:lnTo>
                      <a:pt x="1181" y="1180"/>
                    </a:lnTo>
                    <a:lnTo>
                      <a:pt x="1237" y="1068"/>
                    </a:lnTo>
                    <a:lnTo>
                      <a:pt x="1237" y="956"/>
                    </a:lnTo>
                    <a:lnTo>
                      <a:pt x="1181" y="899"/>
                    </a:lnTo>
                    <a:lnTo>
                      <a:pt x="1068" y="899"/>
                    </a:lnTo>
                    <a:lnTo>
                      <a:pt x="956" y="956"/>
                    </a:lnTo>
                    <a:lnTo>
                      <a:pt x="900" y="899"/>
                    </a:lnTo>
                    <a:lnTo>
                      <a:pt x="1012" y="899"/>
                    </a:lnTo>
                    <a:lnTo>
                      <a:pt x="1125" y="843"/>
                    </a:lnTo>
                    <a:lnTo>
                      <a:pt x="1237" y="899"/>
                    </a:lnTo>
                    <a:lnTo>
                      <a:pt x="1293" y="843"/>
                    </a:lnTo>
                    <a:lnTo>
                      <a:pt x="1237" y="731"/>
                    </a:lnTo>
                    <a:lnTo>
                      <a:pt x="1125" y="618"/>
                    </a:lnTo>
                    <a:lnTo>
                      <a:pt x="956" y="506"/>
                    </a:lnTo>
                    <a:lnTo>
                      <a:pt x="787" y="393"/>
                    </a:lnTo>
                    <a:lnTo>
                      <a:pt x="787" y="450"/>
                    </a:lnTo>
                    <a:lnTo>
                      <a:pt x="731" y="506"/>
                    </a:lnTo>
                    <a:lnTo>
                      <a:pt x="675" y="562"/>
                    </a:lnTo>
                    <a:lnTo>
                      <a:pt x="619" y="506"/>
                    </a:lnTo>
                    <a:lnTo>
                      <a:pt x="563" y="450"/>
                    </a:lnTo>
                    <a:lnTo>
                      <a:pt x="563" y="393"/>
                    </a:lnTo>
                    <a:lnTo>
                      <a:pt x="563" y="281"/>
                    </a:lnTo>
                    <a:lnTo>
                      <a:pt x="563" y="169"/>
                    </a:lnTo>
                    <a:lnTo>
                      <a:pt x="506" y="112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90B1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3"/>
              <p:cNvSpPr/>
              <p:nvPr/>
            </p:nvSpPr>
            <p:spPr>
              <a:xfrm>
                <a:off x="1625000" y="1212775"/>
                <a:ext cx="253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912" extrusionOk="0">
                    <a:moveTo>
                      <a:pt x="337" y="0"/>
                    </a:moveTo>
                    <a:lnTo>
                      <a:pt x="225" y="169"/>
                    </a:lnTo>
                    <a:lnTo>
                      <a:pt x="225" y="338"/>
                    </a:lnTo>
                    <a:lnTo>
                      <a:pt x="337" y="675"/>
                    </a:lnTo>
                    <a:lnTo>
                      <a:pt x="225" y="675"/>
                    </a:lnTo>
                    <a:lnTo>
                      <a:pt x="169" y="619"/>
                    </a:lnTo>
                    <a:lnTo>
                      <a:pt x="169" y="562"/>
                    </a:lnTo>
                    <a:lnTo>
                      <a:pt x="112" y="562"/>
                    </a:lnTo>
                    <a:lnTo>
                      <a:pt x="0" y="1181"/>
                    </a:lnTo>
                    <a:lnTo>
                      <a:pt x="112" y="1574"/>
                    </a:lnTo>
                    <a:lnTo>
                      <a:pt x="225" y="1518"/>
                    </a:lnTo>
                    <a:lnTo>
                      <a:pt x="169" y="1405"/>
                    </a:lnTo>
                    <a:lnTo>
                      <a:pt x="169" y="1349"/>
                    </a:lnTo>
                    <a:lnTo>
                      <a:pt x="225" y="1293"/>
                    </a:lnTo>
                    <a:lnTo>
                      <a:pt x="281" y="1349"/>
                    </a:lnTo>
                    <a:lnTo>
                      <a:pt x="394" y="1462"/>
                    </a:lnTo>
                    <a:lnTo>
                      <a:pt x="450" y="1518"/>
                    </a:lnTo>
                    <a:lnTo>
                      <a:pt x="562" y="1462"/>
                    </a:lnTo>
                    <a:lnTo>
                      <a:pt x="618" y="1462"/>
                    </a:lnTo>
                    <a:lnTo>
                      <a:pt x="618" y="1574"/>
                    </a:lnTo>
                    <a:lnTo>
                      <a:pt x="506" y="1799"/>
                    </a:lnTo>
                    <a:lnTo>
                      <a:pt x="787" y="1911"/>
                    </a:lnTo>
                    <a:lnTo>
                      <a:pt x="843" y="1855"/>
                    </a:lnTo>
                    <a:lnTo>
                      <a:pt x="843" y="1799"/>
                    </a:lnTo>
                    <a:lnTo>
                      <a:pt x="787" y="1799"/>
                    </a:lnTo>
                    <a:lnTo>
                      <a:pt x="787" y="1574"/>
                    </a:lnTo>
                    <a:lnTo>
                      <a:pt x="843" y="1462"/>
                    </a:lnTo>
                    <a:lnTo>
                      <a:pt x="899" y="1405"/>
                    </a:lnTo>
                    <a:lnTo>
                      <a:pt x="1012" y="1349"/>
                    </a:lnTo>
                    <a:lnTo>
                      <a:pt x="1012" y="1293"/>
                    </a:lnTo>
                    <a:lnTo>
                      <a:pt x="675" y="1293"/>
                    </a:lnTo>
                    <a:lnTo>
                      <a:pt x="618" y="1237"/>
                    </a:lnTo>
                    <a:lnTo>
                      <a:pt x="731" y="1181"/>
                    </a:lnTo>
                    <a:lnTo>
                      <a:pt x="731" y="1124"/>
                    </a:lnTo>
                    <a:lnTo>
                      <a:pt x="787" y="956"/>
                    </a:lnTo>
                    <a:lnTo>
                      <a:pt x="787" y="731"/>
                    </a:lnTo>
                    <a:lnTo>
                      <a:pt x="899" y="619"/>
                    </a:lnTo>
                    <a:lnTo>
                      <a:pt x="956" y="562"/>
                    </a:lnTo>
                    <a:lnTo>
                      <a:pt x="899" y="450"/>
                    </a:lnTo>
                    <a:lnTo>
                      <a:pt x="787" y="450"/>
                    </a:lnTo>
                    <a:lnTo>
                      <a:pt x="731" y="506"/>
                    </a:lnTo>
                    <a:lnTo>
                      <a:pt x="675" y="562"/>
                    </a:lnTo>
                    <a:lnTo>
                      <a:pt x="618" y="562"/>
                    </a:lnTo>
                    <a:lnTo>
                      <a:pt x="618" y="506"/>
                    </a:lnTo>
                    <a:lnTo>
                      <a:pt x="675" y="394"/>
                    </a:lnTo>
                    <a:lnTo>
                      <a:pt x="562" y="281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3"/>
              <p:cNvSpPr/>
              <p:nvPr/>
            </p:nvSpPr>
            <p:spPr>
              <a:xfrm>
                <a:off x="1869475" y="1266175"/>
                <a:ext cx="54825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462" extrusionOk="0">
                    <a:moveTo>
                      <a:pt x="1462" y="0"/>
                    </a:moveTo>
                    <a:lnTo>
                      <a:pt x="1631" y="225"/>
                    </a:lnTo>
                    <a:lnTo>
                      <a:pt x="1631" y="394"/>
                    </a:lnTo>
                    <a:lnTo>
                      <a:pt x="1575" y="562"/>
                    </a:lnTo>
                    <a:lnTo>
                      <a:pt x="1462" y="618"/>
                    </a:lnTo>
                    <a:lnTo>
                      <a:pt x="1350" y="562"/>
                    </a:lnTo>
                    <a:lnTo>
                      <a:pt x="1237" y="562"/>
                    </a:lnTo>
                    <a:lnTo>
                      <a:pt x="1125" y="618"/>
                    </a:lnTo>
                    <a:lnTo>
                      <a:pt x="1069" y="731"/>
                    </a:lnTo>
                    <a:lnTo>
                      <a:pt x="507" y="731"/>
                    </a:lnTo>
                    <a:lnTo>
                      <a:pt x="507" y="899"/>
                    </a:lnTo>
                    <a:lnTo>
                      <a:pt x="451" y="1012"/>
                    </a:lnTo>
                    <a:lnTo>
                      <a:pt x="394" y="1068"/>
                    </a:lnTo>
                    <a:lnTo>
                      <a:pt x="226" y="1124"/>
                    </a:lnTo>
                    <a:lnTo>
                      <a:pt x="169" y="1237"/>
                    </a:lnTo>
                    <a:lnTo>
                      <a:pt x="1" y="1461"/>
                    </a:lnTo>
                    <a:lnTo>
                      <a:pt x="226" y="1349"/>
                    </a:lnTo>
                    <a:lnTo>
                      <a:pt x="451" y="1180"/>
                    </a:lnTo>
                    <a:lnTo>
                      <a:pt x="563" y="1180"/>
                    </a:lnTo>
                    <a:lnTo>
                      <a:pt x="732" y="1237"/>
                    </a:lnTo>
                    <a:lnTo>
                      <a:pt x="2193" y="787"/>
                    </a:lnTo>
                    <a:lnTo>
                      <a:pt x="2193" y="618"/>
                    </a:lnTo>
                    <a:lnTo>
                      <a:pt x="2137" y="506"/>
                    </a:lnTo>
                    <a:lnTo>
                      <a:pt x="2024" y="450"/>
                    </a:lnTo>
                    <a:lnTo>
                      <a:pt x="1968" y="337"/>
                    </a:lnTo>
                    <a:lnTo>
                      <a:pt x="1799" y="281"/>
                    </a:lnTo>
                    <a:lnTo>
                      <a:pt x="1743" y="225"/>
                    </a:lnTo>
                    <a:lnTo>
                      <a:pt x="1687" y="113"/>
                    </a:lnTo>
                    <a:lnTo>
                      <a:pt x="1687" y="56"/>
                    </a:lnTo>
                    <a:lnTo>
                      <a:pt x="1631" y="0"/>
                    </a:lnTo>
                    <a:close/>
                  </a:path>
                </a:pathLst>
              </a:custGeom>
              <a:solidFill>
                <a:srgbClr val="B7D5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3"/>
              <p:cNvSpPr/>
              <p:nvPr/>
            </p:nvSpPr>
            <p:spPr>
              <a:xfrm>
                <a:off x="2309300" y="1009025"/>
                <a:ext cx="3937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1069" extrusionOk="0">
                    <a:moveTo>
                      <a:pt x="113" y="0"/>
                    </a:moveTo>
                    <a:lnTo>
                      <a:pt x="113" y="57"/>
                    </a:lnTo>
                    <a:lnTo>
                      <a:pt x="225" y="225"/>
                    </a:lnTo>
                    <a:lnTo>
                      <a:pt x="225" y="394"/>
                    </a:lnTo>
                    <a:lnTo>
                      <a:pt x="169" y="563"/>
                    </a:lnTo>
                    <a:lnTo>
                      <a:pt x="56" y="731"/>
                    </a:lnTo>
                    <a:lnTo>
                      <a:pt x="0" y="787"/>
                    </a:lnTo>
                    <a:lnTo>
                      <a:pt x="113" y="844"/>
                    </a:lnTo>
                    <a:lnTo>
                      <a:pt x="0" y="1012"/>
                    </a:lnTo>
                    <a:lnTo>
                      <a:pt x="113" y="1068"/>
                    </a:lnTo>
                    <a:lnTo>
                      <a:pt x="169" y="1068"/>
                    </a:lnTo>
                    <a:lnTo>
                      <a:pt x="281" y="1012"/>
                    </a:lnTo>
                    <a:lnTo>
                      <a:pt x="281" y="900"/>
                    </a:lnTo>
                    <a:lnTo>
                      <a:pt x="338" y="844"/>
                    </a:lnTo>
                    <a:lnTo>
                      <a:pt x="338" y="900"/>
                    </a:lnTo>
                    <a:lnTo>
                      <a:pt x="394" y="1012"/>
                    </a:lnTo>
                    <a:lnTo>
                      <a:pt x="506" y="1012"/>
                    </a:lnTo>
                    <a:lnTo>
                      <a:pt x="675" y="900"/>
                    </a:lnTo>
                    <a:lnTo>
                      <a:pt x="675" y="787"/>
                    </a:lnTo>
                    <a:lnTo>
                      <a:pt x="675" y="731"/>
                    </a:lnTo>
                    <a:lnTo>
                      <a:pt x="900" y="731"/>
                    </a:lnTo>
                    <a:lnTo>
                      <a:pt x="1012" y="619"/>
                    </a:lnTo>
                    <a:lnTo>
                      <a:pt x="1012" y="506"/>
                    </a:lnTo>
                    <a:lnTo>
                      <a:pt x="1068" y="450"/>
                    </a:lnTo>
                    <a:lnTo>
                      <a:pt x="1124" y="394"/>
                    </a:lnTo>
                    <a:lnTo>
                      <a:pt x="1237" y="563"/>
                    </a:lnTo>
                    <a:lnTo>
                      <a:pt x="1349" y="619"/>
                    </a:lnTo>
                    <a:lnTo>
                      <a:pt x="1462" y="563"/>
                    </a:lnTo>
                    <a:lnTo>
                      <a:pt x="1518" y="563"/>
                    </a:lnTo>
                    <a:lnTo>
                      <a:pt x="1574" y="450"/>
                    </a:lnTo>
                    <a:lnTo>
                      <a:pt x="1518" y="338"/>
                    </a:lnTo>
                    <a:lnTo>
                      <a:pt x="1462" y="282"/>
                    </a:lnTo>
                    <a:lnTo>
                      <a:pt x="1349" y="225"/>
                    </a:lnTo>
                    <a:lnTo>
                      <a:pt x="1293" y="113"/>
                    </a:lnTo>
                    <a:lnTo>
                      <a:pt x="1237" y="57"/>
                    </a:lnTo>
                    <a:lnTo>
                      <a:pt x="1124" y="57"/>
                    </a:lnTo>
                    <a:lnTo>
                      <a:pt x="1068" y="113"/>
                    </a:lnTo>
                    <a:lnTo>
                      <a:pt x="1068" y="169"/>
                    </a:lnTo>
                    <a:lnTo>
                      <a:pt x="956" y="225"/>
                    </a:lnTo>
                    <a:lnTo>
                      <a:pt x="900" y="282"/>
                    </a:lnTo>
                    <a:lnTo>
                      <a:pt x="900" y="225"/>
                    </a:lnTo>
                    <a:lnTo>
                      <a:pt x="843" y="113"/>
                    </a:lnTo>
                    <a:lnTo>
                      <a:pt x="843" y="57"/>
                    </a:lnTo>
                    <a:lnTo>
                      <a:pt x="619" y="0"/>
                    </a:lnTo>
                    <a:lnTo>
                      <a:pt x="506" y="0"/>
                    </a:lnTo>
                    <a:lnTo>
                      <a:pt x="394" y="57"/>
                    </a:lnTo>
                    <a:lnTo>
                      <a:pt x="281" y="57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4C6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3"/>
              <p:cNvSpPr/>
              <p:nvPr/>
            </p:nvSpPr>
            <p:spPr>
              <a:xfrm>
                <a:off x="2284000" y="1142525"/>
                <a:ext cx="66075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1068" extrusionOk="0">
                    <a:moveTo>
                      <a:pt x="2249" y="0"/>
                    </a:moveTo>
                    <a:lnTo>
                      <a:pt x="2024" y="56"/>
                    </a:lnTo>
                    <a:lnTo>
                      <a:pt x="1181" y="337"/>
                    </a:lnTo>
                    <a:lnTo>
                      <a:pt x="900" y="393"/>
                    </a:lnTo>
                    <a:lnTo>
                      <a:pt x="787" y="393"/>
                    </a:lnTo>
                    <a:lnTo>
                      <a:pt x="619" y="506"/>
                    </a:lnTo>
                    <a:lnTo>
                      <a:pt x="394" y="562"/>
                    </a:lnTo>
                    <a:lnTo>
                      <a:pt x="169" y="618"/>
                    </a:lnTo>
                    <a:lnTo>
                      <a:pt x="1" y="787"/>
                    </a:lnTo>
                    <a:lnTo>
                      <a:pt x="57" y="843"/>
                    </a:lnTo>
                    <a:lnTo>
                      <a:pt x="225" y="843"/>
                    </a:lnTo>
                    <a:lnTo>
                      <a:pt x="282" y="899"/>
                    </a:lnTo>
                    <a:lnTo>
                      <a:pt x="282" y="1012"/>
                    </a:lnTo>
                    <a:lnTo>
                      <a:pt x="338" y="1068"/>
                    </a:lnTo>
                    <a:lnTo>
                      <a:pt x="619" y="1012"/>
                    </a:lnTo>
                    <a:lnTo>
                      <a:pt x="619" y="899"/>
                    </a:lnTo>
                    <a:lnTo>
                      <a:pt x="619" y="787"/>
                    </a:lnTo>
                    <a:lnTo>
                      <a:pt x="675" y="731"/>
                    </a:lnTo>
                    <a:lnTo>
                      <a:pt x="731" y="674"/>
                    </a:lnTo>
                    <a:lnTo>
                      <a:pt x="844" y="618"/>
                    </a:lnTo>
                    <a:lnTo>
                      <a:pt x="1181" y="618"/>
                    </a:lnTo>
                    <a:lnTo>
                      <a:pt x="1293" y="562"/>
                    </a:lnTo>
                    <a:lnTo>
                      <a:pt x="1350" y="562"/>
                    </a:lnTo>
                    <a:lnTo>
                      <a:pt x="1462" y="618"/>
                    </a:lnTo>
                    <a:lnTo>
                      <a:pt x="1574" y="674"/>
                    </a:lnTo>
                    <a:lnTo>
                      <a:pt x="1687" y="674"/>
                    </a:lnTo>
                    <a:lnTo>
                      <a:pt x="1912" y="618"/>
                    </a:lnTo>
                    <a:lnTo>
                      <a:pt x="1912" y="562"/>
                    </a:lnTo>
                    <a:lnTo>
                      <a:pt x="1912" y="506"/>
                    </a:lnTo>
                    <a:lnTo>
                      <a:pt x="1855" y="450"/>
                    </a:lnTo>
                    <a:lnTo>
                      <a:pt x="1855" y="393"/>
                    </a:lnTo>
                    <a:lnTo>
                      <a:pt x="1968" y="393"/>
                    </a:lnTo>
                    <a:lnTo>
                      <a:pt x="2136" y="506"/>
                    </a:lnTo>
                    <a:lnTo>
                      <a:pt x="2249" y="506"/>
                    </a:lnTo>
                    <a:lnTo>
                      <a:pt x="2305" y="450"/>
                    </a:lnTo>
                    <a:lnTo>
                      <a:pt x="2417" y="337"/>
                    </a:lnTo>
                    <a:lnTo>
                      <a:pt x="2474" y="281"/>
                    </a:lnTo>
                    <a:lnTo>
                      <a:pt x="2586" y="337"/>
                    </a:lnTo>
                    <a:lnTo>
                      <a:pt x="2642" y="337"/>
                    </a:lnTo>
                    <a:lnTo>
                      <a:pt x="2642" y="225"/>
                    </a:lnTo>
                    <a:lnTo>
                      <a:pt x="2642" y="112"/>
                    </a:lnTo>
                    <a:lnTo>
                      <a:pt x="2586" y="112"/>
                    </a:lnTo>
                    <a:lnTo>
                      <a:pt x="2530" y="56"/>
                    </a:lnTo>
                    <a:lnTo>
                      <a:pt x="2417" y="56"/>
                    </a:lnTo>
                    <a:lnTo>
                      <a:pt x="2361" y="0"/>
                    </a:lnTo>
                    <a:close/>
                  </a:path>
                </a:pathLst>
              </a:custGeom>
              <a:solidFill>
                <a:srgbClr val="F8FA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3"/>
              <p:cNvSpPr/>
              <p:nvPr/>
            </p:nvSpPr>
            <p:spPr>
              <a:xfrm>
                <a:off x="1958000" y="1242275"/>
                <a:ext cx="71700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1125" extrusionOk="0">
                    <a:moveTo>
                      <a:pt x="2530" y="1"/>
                    </a:moveTo>
                    <a:lnTo>
                      <a:pt x="2249" y="57"/>
                    </a:lnTo>
                    <a:lnTo>
                      <a:pt x="2024" y="113"/>
                    </a:lnTo>
                    <a:lnTo>
                      <a:pt x="1856" y="169"/>
                    </a:lnTo>
                    <a:lnTo>
                      <a:pt x="1575" y="169"/>
                    </a:lnTo>
                    <a:lnTo>
                      <a:pt x="1462" y="225"/>
                    </a:lnTo>
                    <a:lnTo>
                      <a:pt x="1406" y="338"/>
                    </a:lnTo>
                    <a:lnTo>
                      <a:pt x="1294" y="394"/>
                    </a:lnTo>
                    <a:lnTo>
                      <a:pt x="1125" y="450"/>
                    </a:lnTo>
                    <a:lnTo>
                      <a:pt x="956" y="450"/>
                    </a:lnTo>
                    <a:lnTo>
                      <a:pt x="844" y="506"/>
                    </a:lnTo>
                    <a:lnTo>
                      <a:pt x="675" y="675"/>
                    </a:lnTo>
                    <a:lnTo>
                      <a:pt x="675" y="731"/>
                    </a:lnTo>
                    <a:lnTo>
                      <a:pt x="619" y="731"/>
                    </a:lnTo>
                    <a:lnTo>
                      <a:pt x="619" y="675"/>
                    </a:lnTo>
                    <a:lnTo>
                      <a:pt x="507" y="675"/>
                    </a:lnTo>
                    <a:lnTo>
                      <a:pt x="394" y="731"/>
                    </a:lnTo>
                    <a:lnTo>
                      <a:pt x="338" y="787"/>
                    </a:lnTo>
                    <a:lnTo>
                      <a:pt x="282" y="844"/>
                    </a:lnTo>
                    <a:lnTo>
                      <a:pt x="226" y="844"/>
                    </a:lnTo>
                    <a:lnTo>
                      <a:pt x="169" y="900"/>
                    </a:lnTo>
                    <a:lnTo>
                      <a:pt x="113" y="900"/>
                    </a:lnTo>
                    <a:lnTo>
                      <a:pt x="57" y="956"/>
                    </a:lnTo>
                    <a:lnTo>
                      <a:pt x="1" y="1069"/>
                    </a:lnTo>
                    <a:lnTo>
                      <a:pt x="1" y="1125"/>
                    </a:lnTo>
                    <a:lnTo>
                      <a:pt x="338" y="1125"/>
                    </a:lnTo>
                    <a:lnTo>
                      <a:pt x="619" y="1012"/>
                    </a:lnTo>
                    <a:lnTo>
                      <a:pt x="1125" y="844"/>
                    </a:lnTo>
                    <a:lnTo>
                      <a:pt x="1575" y="675"/>
                    </a:lnTo>
                    <a:lnTo>
                      <a:pt x="1518" y="731"/>
                    </a:lnTo>
                    <a:lnTo>
                      <a:pt x="1518" y="787"/>
                    </a:lnTo>
                    <a:lnTo>
                      <a:pt x="1687" y="787"/>
                    </a:lnTo>
                    <a:lnTo>
                      <a:pt x="1856" y="675"/>
                    </a:lnTo>
                    <a:lnTo>
                      <a:pt x="1968" y="563"/>
                    </a:lnTo>
                    <a:lnTo>
                      <a:pt x="2137" y="506"/>
                    </a:lnTo>
                    <a:lnTo>
                      <a:pt x="2305" y="450"/>
                    </a:lnTo>
                    <a:lnTo>
                      <a:pt x="2418" y="394"/>
                    </a:lnTo>
                    <a:lnTo>
                      <a:pt x="2530" y="338"/>
                    </a:lnTo>
                    <a:lnTo>
                      <a:pt x="2643" y="338"/>
                    </a:lnTo>
                    <a:lnTo>
                      <a:pt x="2755" y="282"/>
                    </a:lnTo>
                    <a:lnTo>
                      <a:pt x="2811" y="225"/>
                    </a:lnTo>
                    <a:lnTo>
                      <a:pt x="2867" y="169"/>
                    </a:lnTo>
                    <a:lnTo>
                      <a:pt x="2699" y="57"/>
                    </a:lnTo>
                    <a:lnTo>
                      <a:pt x="2530" y="1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3"/>
              <p:cNvSpPr/>
              <p:nvPr/>
            </p:nvSpPr>
            <p:spPr>
              <a:xfrm>
                <a:off x="2338800" y="990750"/>
                <a:ext cx="26725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82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" y="226"/>
                    </a:lnTo>
                    <a:lnTo>
                      <a:pt x="1" y="507"/>
                    </a:lnTo>
                    <a:lnTo>
                      <a:pt x="57" y="619"/>
                    </a:lnTo>
                    <a:lnTo>
                      <a:pt x="169" y="675"/>
                    </a:lnTo>
                    <a:lnTo>
                      <a:pt x="225" y="731"/>
                    </a:lnTo>
                    <a:lnTo>
                      <a:pt x="225" y="788"/>
                    </a:lnTo>
                    <a:lnTo>
                      <a:pt x="113" y="844"/>
                    </a:lnTo>
                    <a:lnTo>
                      <a:pt x="57" y="1013"/>
                    </a:lnTo>
                    <a:lnTo>
                      <a:pt x="57" y="1069"/>
                    </a:lnTo>
                    <a:lnTo>
                      <a:pt x="225" y="1069"/>
                    </a:lnTo>
                    <a:lnTo>
                      <a:pt x="394" y="1181"/>
                    </a:lnTo>
                    <a:lnTo>
                      <a:pt x="731" y="900"/>
                    </a:lnTo>
                    <a:lnTo>
                      <a:pt x="1068" y="563"/>
                    </a:lnTo>
                    <a:lnTo>
                      <a:pt x="956" y="507"/>
                    </a:lnTo>
                    <a:lnTo>
                      <a:pt x="844" y="507"/>
                    </a:lnTo>
                    <a:lnTo>
                      <a:pt x="619" y="619"/>
                    </a:lnTo>
                    <a:lnTo>
                      <a:pt x="731" y="450"/>
                    </a:lnTo>
                    <a:lnTo>
                      <a:pt x="731" y="394"/>
                    </a:lnTo>
                    <a:lnTo>
                      <a:pt x="731" y="338"/>
                    </a:lnTo>
                    <a:lnTo>
                      <a:pt x="394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1B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3"/>
              <p:cNvSpPr/>
              <p:nvPr/>
            </p:nvSpPr>
            <p:spPr>
              <a:xfrm>
                <a:off x="2302275" y="903650"/>
                <a:ext cx="4780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787" extrusionOk="0">
                    <a:moveTo>
                      <a:pt x="1743" y="0"/>
                    </a:moveTo>
                    <a:lnTo>
                      <a:pt x="0" y="562"/>
                    </a:lnTo>
                    <a:lnTo>
                      <a:pt x="225" y="562"/>
                    </a:lnTo>
                    <a:lnTo>
                      <a:pt x="562" y="506"/>
                    </a:lnTo>
                    <a:lnTo>
                      <a:pt x="675" y="506"/>
                    </a:lnTo>
                    <a:lnTo>
                      <a:pt x="731" y="562"/>
                    </a:lnTo>
                    <a:lnTo>
                      <a:pt x="787" y="618"/>
                    </a:lnTo>
                    <a:lnTo>
                      <a:pt x="843" y="731"/>
                    </a:lnTo>
                    <a:lnTo>
                      <a:pt x="956" y="787"/>
                    </a:lnTo>
                    <a:lnTo>
                      <a:pt x="1012" y="731"/>
                    </a:lnTo>
                    <a:lnTo>
                      <a:pt x="1124" y="675"/>
                    </a:lnTo>
                    <a:lnTo>
                      <a:pt x="1181" y="562"/>
                    </a:lnTo>
                    <a:lnTo>
                      <a:pt x="1237" y="675"/>
                    </a:lnTo>
                    <a:lnTo>
                      <a:pt x="1349" y="787"/>
                    </a:lnTo>
                    <a:lnTo>
                      <a:pt x="1462" y="675"/>
                    </a:lnTo>
                    <a:lnTo>
                      <a:pt x="1574" y="562"/>
                    </a:lnTo>
                    <a:lnTo>
                      <a:pt x="1743" y="337"/>
                    </a:lnTo>
                    <a:lnTo>
                      <a:pt x="1911" y="56"/>
                    </a:lnTo>
                    <a:lnTo>
                      <a:pt x="1911" y="0"/>
                    </a:lnTo>
                    <a:close/>
                  </a:path>
                </a:pathLst>
              </a:custGeom>
              <a:solidFill>
                <a:srgbClr val="C1DF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3"/>
              <p:cNvSpPr/>
              <p:nvPr/>
            </p:nvSpPr>
            <p:spPr>
              <a:xfrm>
                <a:off x="2333175" y="1113000"/>
                <a:ext cx="590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182" extrusionOk="0">
                    <a:moveTo>
                      <a:pt x="1575" y="1"/>
                    </a:moveTo>
                    <a:lnTo>
                      <a:pt x="1518" y="57"/>
                    </a:lnTo>
                    <a:lnTo>
                      <a:pt x="1237" y="338"/>
                    </a:lnTo>
                    <a:lnTo>
                      <a:pt x="1069" y="450"/>
                    </a:lnTo>
                    <a:lnTo>
                      <a:pt x="900" y="507"/>
                    </a:lnTo>
                    <a:lnTo>
                      <a:pt x="731" y="563"/>
                    </a:lnTo>
                    <a:lnTo>
                      <a:pt x="619" y="563"/>
                    </a:lnTo>
                    <a:lnTo>
                      <a:pt x="450" y="675"/>
                    </a:lnTo>
                    <a:lnTo>
                      <a:pt x="282" y="788"/>
                    </a:lnTo>
                    <a:lnTo>
                      <a:pt x="226" y="900"/>
                    </a:lnTo>
                    <a:lnTo>
                      <a:pt x="113" y="900"/>
                    </a:lnTo>
                    <a:lnTo>
                      <a:pt x="57" y="956"/>
                    </a:lnTo>
                    <a:lnTo>
                      <a:pt x="1" y="1069"/>
                    </a:lnTo>
                    <a:lnTo>
                      <a:pt x="113" y="1181"/>
                    </a:lnTo>
                    <a:lnTo>
                      <a:pt x="226" y="1181"/>
                    </a:lnTo>
                    <a:lnTo>
                      <a:pt x="450" y="1069"/>
                    </a:lnTo>
                    <a:lnTo>
                      <a:pt x="900" y="844"/>
                    </a:lnTo>
                    <a:lnTo>
                      <a:pt x="1350" y="675"/>
                    </a:lnTo>
                    <a:lnTo>
                      <a:pt x="1856" y="450"/>
                    </a:lnTo>
                    <a:lnTo>
                      <a:pt x="2361" y="113"/>
                    </a:lnTo>
                    <a:lnTo>
                      <a:pt x="1575" y="1"/>
                    </a:lnTo>
                    <a:close/>
                  </a:path>
                </a:pathLst>
              </a:custGeom>
              <a:solidFill>
                <a:srgbClr val="B7D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3"/>
              <p:cNvSpPr/>
              <p:nvPr/>
            </p:nvSpPr>
            <p:spPr>
              <a:xfrm>
                <a:off x="1664325" y="1335025"/>
                <a:ext cx="32350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125" extrusionOk="0">
                    <a:moveTo>
                      <a:pt x="113" y="0"/>
                    </a:moveTo>
                    <a:lnTo>
                      <a:pt x="1" y="56"/>
                    </a:lnTo>
                    <a:lnTo>
                      <a:pt x="57" y="169"/>
                    </a:lnTo>
                    <a:lnTo>
                      <a:pt x="113" y="281"/>
                    </a:lnTo>
                    <a:lnTo>
                      <a:pt x="226" y="450"/>
                    </a:lnTo>
                    <a:lnTo>
                      <a:pt x="394" y="450"/>
                    </a:lnTo>
                    <a:lnTo>
                      <a:pt x="450" y="562"/>
                    </a:lnTo>
                    <a:lnTo>
                      <a:pt x="450" y="675"/>
                    </a:lnTo>
                    <a:lnTo>
                      <a:pt x="394" y="787"/>
                    </a:lnTo>
                    <a:lnTo>
                      <a:pt x="338" y="956"/>
                    </a:lnTo>
                    <a:lnTo>
                      <a:pt x="394" y="1012"/>
                    </a:lnTo>
                    <a:lnTo>
                      <a:pt x="394" y="1124"/>
                    </a:lnTo>
                    <a:lnTo>
                      <a:pt x="1294" y="843"/>
                    </a:lnTo>
                    <a:lnTo>
                      <a:pt x="1294" y="787"/>
                    </a:lnTo>
                    <a:lnTo>
                      <a:pt x="1294" y="731"/>
                    </a:lnTo>
                    <a:lnTo>
                      <a:pt x="1237" y="675"/>
                    </a:lnTo>
                    <a:lnTo>
                      <a:pt x="1294" y="618"/>
                    </a:lnTo>
                    <a:lnTo>
                      <a:pt x="1294" y="506"/>
                    </a:lnTo>
                    <a:lnTo>
                      <a:pt x="1181" y="394"/>
                    </a:lnTo>
                    <a:lnTo>
                      <a:pt x="1013" y="225"/>
                    </a:lnTo>
                    <a:lnTo>
                      <a:pt x="844" y="113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91B3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3"/>
              <p:cNvSpPr/>
              <p:nvPr/>
            </p:nvSpPr>
            <p:spPr>
              <a:xfrm>
                <a:off x="1702275" y="1319550"/>
                <a:ext cx="33750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294" extrusionOk="0">
                    <a:moveTo>
                      <a:pt x="1181" y="1"/>
                    </a:moveTo>
                    <a:lnTo>
                      <a:pt x="1125" y="57"/>
                    </a:lnTo>
                    <a:lnTo>
                      <a:pt x="1068" y="170"/>
                    </a:lnTo>
                    <a:lnTo>
                      <a:pt x="1012" y="226"/>
                    </a:lnTo>
                    <a:lnTo>
                      <a:pt x="1012" y="282"/>
                    </a:lnTo>
                    <a:lnTo>
                      <a:pt x="956" y="338"/>
                    </a:lnTo>
                    <a:lnTo>
                      <a:pt x="843" y="394"/>
                    </a:lnTo>
                    <a:lnTo>
                      <a:pt x="787" y="394"/>
                    </a:lnTo>
                    <a:lnTo>
                      <a:pt x="787" y="451"/>
                    </a:lnTo>
                    <a:lnTo>
                      <a:pt x="843" y="563"/>
                    </a:lnTo>
                    <a:lnTo>
                      <a:pt x="787" y="675"/>
                    </a:lnTo>
                    <a:lnTo>
                      <a:pt x="675" y="732"/>
                    </a:lnTo>
                    <a:lnTo>
                      <a:pt x="450" y="788"/>
                    </a:lnTo>
                    <a:lnTo>
                      <a:pt x="394" y="844"/>
                    </a:lnTo>
                    <a:lnTo>
                      <a:pt x="338" y="788"/>
                    </a:lnTo>
                    <a:lnTo>
                      <a:pt x="225" y="732"/>
                    </a:lnTo>
                    <a:lnTo>
                      <a:pt x="113" y="732"/>
                    </a:lnTo>
                    <a:lnTo>
                      <a:pt x="57" y="788"/>
                    </a:lnTo>
                    <a:lnTo>
                      <a:pt x="0" y="900"/>
                    </a:lnTo>
                    <a:lnTo>
                      <a:pt x="169" y="1069"/>
                    </a:lnTo>
                    <a:lnTo>
                      <a:pt x="281" y="1181"/>
                    </a:lnTo>
                    <a:lnTo>
                      <a:pt x="281" y="1294"/>
                    </a:lnTo>
                    <a:lnTo>
                      <a:pt x="900" y="1125"/>
                    </a:lnTo>
                    <a:lnTo>
                      <a:pt x="1012" y="900"/>
                    </a:lnTo>
                    <a:lnTo>
                      <a:pt x="1125" y="732"/>
                    </a:lnTo>
                    <a:lnTo>
                      <a:pt x="1293" y="507"/>
                    </a:lnTo>
                    <a:lnTo>
                      <a:pt x="1349" y="226"/>
                    </a:lnTo>
                    <a:lnTo>
                      <a:pt x="1349" y="57"/>
                    </a:lnTo>
                    <a:lnTo>
                      <a:pt x="1349" y="1"/>
                    </a:lnTo>
                    <a:close/>
                  </a:path>
                </a:pathLst>
              </a:custGeom>
              <a:solidFill>
                <a:srgbClr val="A5C6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3"/>
              <p:cNvSpPr/>
              <p:nvPr/>
            </p:nvSpPr>
            <p:spPr>
              <a:xfrm>
                <a:off x="2302275" y="1128450"/>
                <a:ext cx="646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1013" extrusionOk="0">
                    <a:moveTo>
                      <a:pt x="2417" y="1"/>
                    </a:moveTo>
                    <a:lnTo>
                      <a:pt x="2361" y="113"/>
                    </a:lnTo>
                    <a:lnTo>
                      <a:pt x="1967" y="226"/>
                    </a:lnTo>
                    <a:lnTo>
                      <a:pt x="1574" y="394"/>
                    </a:lnTo>
                    <a:lnTo>
                      <a:pt x="1462" y="507"/>
                    </a:lnTo>
                    <a:lnTo>
                      <a:pt x="1293" y="507"/>
                    </a:lnTo>
                    <a:lnTo>
                      <a:pt x="1068" y="394"/>
                    </a:lnTo>
                    <a:lnTo>
                      <a:pt x="1012" y="394"/>
                    </a:lnTo>
                    <a:lnTo>
                      <a:pt x="900" y="451"/>
                    </a:lnTo>
                    <a:lnTo>
                      <a:pt x="731" y="619"/>
                    </a:lnTo>
                    <a:lnTo>
                      <a:pt x="450" y="732"/>
                    </a:lnTo>
                    <a:lnTo>
                      <a:pt x="0" y="844"/>
                    </a:lnTo>
                    <a:lnTo>
                      <a:pt x="0" y="956"/>
                    </a:lnTo>
                    <a:lnTo>
                      <a:pt x="113" y="956"/>
                    </a:lnTo>
                    <a:lnTo>
                      <a:pt x="169" y="1013"/>
                    </a:lnTo>
                    <a:lnTo>
                      <a:pt x="337" y="1013"/>
                    </a:lnTo>
                    <a:lnTo>
                      <a:pt x="1686" y="619"/>
                    </a:lnTo>
                    <a:lnTo>
                      <a:pt x="1967" y="451"/>
                    </a:lnTo>
                    <a:lnTo>
                      <a:pt x="2305" y="282"/>
                    </a:lnTo>
                    <a:lnTo>
                      <a:pt x="2586" y="57"/>
                    </a:lnTo>
                    <a:lnTo>
                      <a:pt x="2529" y="1"/>
                    </a:lnTo>
                    <a:close/>
                  </a:path>
                </a:pathLst>
              </a:custGeom>
              <a:solidFill>
                <a:srgbClr val="BAD4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3"/>
              <p:cNvSpPr/>
              <p:nvPr/>
            </p:nvSpPr>
            <p:spPr>
              <a:xfrm>
                <a:off x="1674175" y="1329400"/>
                <a:ext cx="3515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069" extrusionOk="0">
                    <a:moveTo>
                      <a:pt x="394" y="0"/>
                    </a:moveTo>
                    <a:lnTo>
                      <a:pt x="281" y="113"/>
                    </a:lnTo>
                    <a:lnTo>
                      <a:pt x="169" y="113"/>
                    </a:lnTo>
                    <a:lnTo>
                      <a:pt x="56" y="169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169" y="394"/>
                    </a:lnTo>
                    <a:lnTo>
                      <a:pt x="338" y="394"/>
                    </a:lnTo>
                    <a:lnTo>
                      <a:pt x="450" y="450"/>
                    </a:lnTo>
                    <a:lnTo>
                      <a:pt x="506" y="450"/>
                    </a:lnTo>
                    <a:lnTo>
                      <a:pt x="619" y="619"/>
                    </a:lnTo>
                    <a:lnTo>
                      <a:pt x="787" y="787"/>
                    </a:lnTo>
                    <a:lnTo>
                      <a:pt x="843" y="787"/>
                    </a:lnTo>
                    <a:lnTo>
                      <a:pt x="787" y="843"/>
                    </a:lnTo>
                    <a:lnTo>
                      <a:pt x="731" y="900"/>
                    </a:lnTo>
                    <a:lnTo>
                      <a:pt x="787" y="956"/>
                    </a:lnTo>
                    <a:lnTo>
                      <a:pt x="900" y="1068"/>
                    </a:lnTo>
                    <a:lnTo>
                      <a:pt x="1405" y="900"/>
                    </a:lnTo>
                    <a:lnTo>
                      <a:pt x="1405" y="787"/>
                    </a:lnTo>
                    <a:lnTo>
                      <a:pt x="1405" y="675"/>
                    </a:lnTo>
                    <a:lnTo>
                      <a:pt x="1349" y="619"/>
                    </a:lnTo>
                    <a:lnTo>
                      <a:pt x="1237" y="506"/>
                    </a:lnTo>
                    <a:lnTo>
                      <a:pt x="1181" y="506"/>
                    </a:lnTo>
                    <a:lnTo>
                      <a:pt x="1012" y="450"/>
                    </a:lnTo>
                    <a:lnTo>
                      <a:pt x="787" y="450"/>
                    </a:lnTo>
                    <a:lnTo>
                      <a:pt x="731" y="394"/>
                    </a:lnTo>
                    <a:lnTo>
                      <a:pt x="675" y="338"/>
                    </a:lnTo>
                    <a:lnTo>
                      <a:pt x="675" y="169"/>
                    </a:lnTo>
                    <a:lnTo>
                      <a:pt x="619" y="113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9DBF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3"/>
              <p:cNvSpPr/>
              <p:nvPr/>
            </p:nvSpPr>
            <p:spPr>
              <a:xfrm>
                <a:off x="2078850" y="976700"/>
                <a:ext cx="3655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676" extrusionOk="0">
                    <a:moveTo>
                      <a:pt x="1349" y="1"/>
                    </a:moveTo>
                    <a:lnTo>
                      <a:pt x="1" y="450"/>
                    </a:lnTo>
                    <a:lnTo>
                      <a:pt x="394" y="450"/>
                    </a:lnTo>
                    <a:lnTo>
                      <a:pt x="787" y="338"/>
                    </a:lnTo>
                    <a:lnTo>
                      <a:pt x="787" y="394"/>
                    </a:lnTo>
                    <a:lnTo>
                      <a:pt x="731" y="507"/>
                    </a:lnTo>
                    <a:lnTo>
                      <a:pt x="787" y="563"/>
                    </a:lnTo>
                    <a:lnTo>
                      <a:pt x="844" y="619"/>
                    </a:lnTo>
                    <a:lnTo>
                      <a:pt x="900" y="675"/>
                    </a:lnTo>
                    <a:lnTo>
                      <a:pt x="1012" y="619"/>
                    </a:lnTo>
                    <a:lnTo>
                      <a:pt x="1237" y="619"/>
                    </a:lnTo>
                    <a:lnTo>
                      <a:pt x="1293" y="563"/>
                    </a:lnTo>
                    <a:lnTo>
                      <a:pt x="1349" y="450"/>
                    </a:lnTo>
                    <a:lnTo>
                      <a:pt x="1406" y="394"/>
                    </a:lnTo>
                    <a:lnTo>
                      <a:pt x="1462" y="338"/>
                    </a:lnTo>
                    <a:lnTo>
                      <a:pt x="1462" y="282"/>
                    </a:lnTo>
                    <a:lnTo>
                      <a:pt x="1462" y="113"/>
                    </a:lnTo>
                    <a:lnTo>
                      <a:pt x="1349" y="1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3"/>
              <p:cNvSpPr/>
              <p:nvPr/>
            </p:nvSpPr>
            <p:spPr>
              <a:xfrm>
                <a:off x="2071825" y="982325"/>
                <a:ext cx="281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676" extrusionOk="0">
                    <a:moveTo>
                      <a:pt x="1068" y="1"/>
                    </a:moveTo>
                    <a:lnTo>
                      <a:pt x="506" y="169"/>
                    </a:lnTo>
                    <a:lnTo>
                      <a:pt x="394" y="225"/>
                    </a:lnTo>
                    <a:lnTo>
                      <a:pt x="169" y="225"/>
                    </a:lnTo>
                    <a:lnTo>
                      <a:pt x="113" y="338"/>
                    </a:lnTo>
                    <a:lnTo>
                      <a:pt x="0" y="450"/>
                    </a:lnTo>
                    <a:lnTo>
                      <a:pt x="113" y="506"/>
                    </a:lnTo>
                    <a:lnTo>
                      <a:pt x="169" y="506"/>
                    </a:lnTo>
                    <a:lnTo>
                      <a:pt x="225" y="450"/>
                    </a:lnTo>
                    <a:lnTo>
                      <a:pt x="338" y="394"/>
                    </a:lnTo>
                    <a:lnTo>
                      <a:pt x="506" y="282"/>
                    </a:lnTo>
                    <a:lnTo>
                      <a:pt x="563" y="282"/>
                    </a:lnTo>
                    <a:lnTo>
                      <a:pt x="563" y="394"/>
                    </a:lnTo>
                    <a:lnTo>
                      <a:pt x="563" y="450"/>
                    </a:lnTo>
                    <a:lnTo>
                      <a:pt x="619" y="563"/>
                    </a:lnTo>
                    <a:lnTo>
                      <a:pt x="844" y="675"/>
                    </a:lnTo>
                    <a:lnTo>
                      <a:pt x="1068" y="675"/>
                    </a:lnTo>
                    <a:lnTo>
                      <a:pt x="1125" y="394"/>
                    </a:lnTo>
                    <a:lnTo>
                      <a:pt x="1068" y="338"/>
                    </a:lnTo>
                    <a:lnTo>
                      <a:pt x="1068" y="225"/>
                    </a:lnTo>
                    <a:lnTo>
                      <a:pt x="1068" y="1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70;p3"/>
              <p:cNvSpPr/>
              <p:nvPr/>
            </p:nvSpPr>
            <p:spPr>
              <a:xfrm>
                <a:off x="1705075" y="1098950"/>
                <a:ext cx="2252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069" extrusionOk="0">
                    <a:moveTo>
                      <a:pt x="619" y="1"/>
                    </a:moveTo>
                    <a:lnTo>
                      <a:pt x="1" y="225"/>
                    </a:lnTo>
                    <a:lnTo>
                      <a:pt x="1" y="282"/>
                    </a:lnTo>
                    <a:lnTo>
                      <a:pt x="282" y="338"/>
                    </a:lnTo>
                    <a:lnTo>
                      <a:pt x="394" y="394"/>
                    </a:lnTo>
                    <a:lnTo>
                      <a:pt x="450" y="506"/>
                    </a:lnTo>
                    <a:lnTo>
                      <a:pt x="619" y="1069"/>
                    </a:lnTo>
                    <a:lnTo>
                      <a:pt x="900" y="619"/>
                    </a:lnTo>
                    <a:lnTo>
                      <a:pt x="788" y="450"/>
                    </a:lnTo>
                    <a:lnTo>
                      <a:pt x="731" y="338"/>
                    </a:lnTo>
                    <a:lnTo>
                      <a:pt x="788" y="169"/>
                    </a:lnTo>
                    <a:lnTo>
                      <a:pt x="788" y="113"/>
                    </a:lnTo>
                    <a:lnTo>
                      <a:pt x="731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A8CA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3"/>
              <p:cNvSpPr/>
              <p:nvPr/>
            </p:nvSpPr>
            <p:spPr>
              <a:xfrm>
                <a:off x="2364100" y="1075075"/>
                <a:ext cx="1970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675" extrusionOk="0">
                    <a:moveTo>
                      <a:pt x="394" y="0"/>
                    </a:moveTo>
                    <a:lnTo>
                      <a:pt x="225" y="56"/>
                    </a:lnTo>
                    <a:lnTo>
                      <a:pt x="113" y="169"/>
                    </a:lnTo>
                    <a:lnTo>
                      <a:pt x="0" y="337"/>
                    </a:lnTo>
                    <a:lnTo>
                      <a:pt x="0" y="506"/>
                    </a:lnTo>
                    <a:lnTo>
                      <a:pt x="0" y="562"/>
                    </a:lnTo>
                    <a:lnTo>
                      <a:pt x="169" y="562"/>
                    </a:lnTo>
                    <a:lnTo>
                      <a:pt x="281" y="618"/>
                    </a:lnTo>
                    <a:lnTo>
                      <a:pt x="394" y="675"/>
                    </a:lnTo>
                    <a:lnTo>
                      <a:pt x="506" y="618"/>
                    </a:lnTo>
                    <a:lnTo>
                      <a:pt x="675" y="506"/>
                    </a:lnTo>
                    <a:lnTo>
                      <a:pt x="787" y="337"/>
                    </a:lnTo>
                    <a:lnTo>
                      <a:pt x="787" y="225"/>
                    </a:lnTo>
                    <a:lnTo>
                      <a:pt x="787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7DA2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3"/>
              <p:cNvSpPr/>
              <p:nvPr/>
            </p:nvSpPr>
            <p:spPr>
              <a:xfrm>
                <a:off x="1719125" y="1093325"/>
                <a:ext cx="211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844" extrusionOk="0">
                    <a:moveTo>
                      <a:pt x="788" y="1"/>
                    </a:moveTo>
                    <a:lnTo>
                      <a:pt x="57" y="226"/>
                    </a:lnTo>
                    <a:lnTo>
                      <a:pt x="57" y="282"/>
                    </a:lnTo>
                    <a:lnTo>
                      <a:pt x="113" y="394"/>
                    </a:lnTo>
                    <a:lnTo>
                      <a:pt x="113" y="450"/>
                    </a:lnTo>
                    <a:lnTo>
                      <a:pt x="113" y="507"/>
                    </a:lnTo>
                    <a:lnTo>
                      <a:pt x="57" y="619"/>
                    </a:lnTo>
                    <a:lnTo>
                      <a:pt x="1" y="731"/>
                    </a:lnTo>
                    <a:lnTo>
                      <a:pt x="113" y="788"/>
                    </a:lnTo>
                    <a:lnTo>
                      <a:pt x="226" y="788"/>
                    </a:lnTo>
                    <a:lnTo>
                      <a:pt x="338" y="844"/>
                    </a:lnTo>
                    <a:lnTo>
                      <a:pt x="451" y="844"/>
                    </a:lnTo>
                    <a:lnTo>
                      <a:pt x="563" y="507"/>
                    </a:lnTo>
                    <a:lnTo>
                      <a:pt x="675" y="169"/>
                    </a:lnTo>
                    <a:lnTo>
                      <a:pt x="732" y="226"/>
                    </a:lnTo>
                    <a:lnTo>
                      <a:pt x="788" y="169"/>
                    </a:lnTo>
                    <a:lnTo>
                      <a:pt x="844" y="113"/>
                    </a:lnTo>
                    <a:lnTo>
                      <a:pt x="844" y="57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3"/>
              <p:cNvSpPr/>
              <p:nvPr/>
            </p:nvSpPr>
            <p:spPr>
              <a:xfrm>
                <a:off x="2276975" y="1149550"/>
                <a:ext cx="2952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563" extrusionOk="0">
                    <a:moveTo>
                      <a:pt x="900" y="0"/>
                    </a:moveTo>
                    <a:lnTo>
                      <a:pt x="282" y="112"/>
                    </a:lnTo>
                    <a:lnTo>
                      <a:pt x="113" y="169"/>
                    </a:lnTo>
                    <a:lnTo>
                      <a:pt x="57" y="225"/>
                    </a:lnTo>
                    <a:lnTo>
                      <a:pt x="1" y="337"/>
                    </a:lnTo>
                    <a:lnTo>
                      <a:pt x="1" y="506"/>
                    </a:lnTo>
                    <a:lnTo>
                      <a:pt x="113" y="562"/>
                    </a:lnTo>
                    <a:lnTo>
                      <a:pt x="169" y="562"/>
                    </a:lnTo>
                    <a:lnTo>
                      <a:pt x="282" y="506"/>
                    </a:lnTo>
                    <a:lnTo>
                      <a:pt x="731" y="393"/>
                    </a:lnTo>
                    <a:lnTo>
                      <a:pt x="956" y="281"/>
                    </a:lnTo>
                    <a:lnTo>
                      <a:pt x="1181" y="169"/>
                    </a:lnTo>
                    <a:lnTo>
                      <a:pt x="1012" y="56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D0E5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3"/>
              <p:cNvSpPr/>
              <p:nvPr/>
            </p:nvSpPr>
            <p:spPr>
              <a:xfrm>
                <a:off x="2359875" y="1075075"/>
                <a:ext cx="169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900" extrusionOk="0">
                    <a:moveTo>
                      <a:pt x="225" y="0"/>
                    </a:moveTo>
                    <a:lnTo>
                      <a:pt x="169" y="56"/>
                    </a:lnTo>
                    <a:lnTo>
                      <a:pt x="169" y="225"/>
                    </a:lnTo>
                    <a:lnTo>
                      <a:pt x="1" y="337"/>
                    </a:lnTo>
                    <a:lnTo>
                      <a:pt x="1" y="394"/>
                    </a:lnTo>
                    <a:lnTo>
                      <a:pt x="1" y="450"/>
                    </a:lnTo>
                    <a:lnTo>
                      <a:pt x="113" y="618"/>
                    </a:lnTo>
                    <a:lnTo>
                      <a:pt x="225" y="843"/>
                    </a:lnTo>
                    <a:lnTo>
                      <a:pt x="282" y="899"/>
                    </a:lnTo>
                    <a:lnTo>
                      <a:pt x="450" y="787"/>
                    </a:lnTo>
                    <a:lnTo>
                      <a:pt x="563" y="731"/>
                    </a:lnTo>
                    <a:lnTo>
                      <a:pt x="675" y="618"/>
                    </a:lnTo>
                    <a:lnTo>
                      <a:pt x="563" y="618"/>
                    </a:lnTo>
                    <a:lnTo>
                      <a:pt x="507" y="506"/>
                    </a:lnTo>
                    <a:lnTo>
                      <a:pt x="225" y="506"/>
                    </a:lnTo>
                    <a:lnTo>
                      <a:pt x="225" y="394"/>
                    </a:lnTo>
                    <a:lnTo>
                      <a:pt x="225" y="337"/>
                    </a:lnTo>
                    <a:lnTo>
                      <a:pt x="450" y="113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A0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3"/>
              <p:cNvSpPr/>
              <p:nvPr/>
            </p:nvSpPr>
            <p:spPr>
              <a:xfrm>
                <a:off x="1665750" y="1104575"/>
                <a:ext cx="393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1574" h="619" extrusionOk="0">
                    <a:moveTo>
                      <a:pt x="1574" y="0"/>
                    </a:moveTo>
                    <a:lnTo>
                      <a:pt x="450" y="338"/>
                    </a:lnTo>
                    <a:lnTo>
                      <a:pt x="225" y="394"/>
                    </a:lnTo>
                    <a:lnTo>
                      <a:pt x="0" y="563"/>
                    </a:lnTo>
                    <a:lnTo>
                      <a:pt x="0" y="619"/>
                    </a:lnTo>
                    <a:lnTo>
                      <a:pt x="112" y="563"/>
                    </a:lnTo>
                    <a:lnTo>
                      <a:pt x="337" y="450"/>
                    </a:lnTo>
                    <a:lnTo>
                      <a:pt x="450" y="450"/>
                    </a:lnTo>
                    <a:lnTo>
                      <a:pt x="562" y="506"/>
                    </a:lnTo>
                    <a:lnTo>
                      <a:pt x="675" y="506"/>
                    </a:lnTo>
                    <a:lnTo>
                      <a:pt x="731" y="394"/>
                    </a:lnTo>
                    <a:lnTo>
                      <a:pt x="1180" y="281"/>
                    </a:lnTo>
                    <a:lnTo>
                      <a:pt x="1405" y="169"/>
                    </a:lnTo>
                    <a:lnTo>
                      <a:pt x="1574" y="57"/>
                    </a:lnTo>
                    <a:lnTo>
                      <a:pt x="1574" y="0"/>
                    </a:lnTo>
                    <a:close/>
                  </a:path>
                </a:pathLst>
              </a:custGeom>
              <a:solidFill>
                <a:srgbClr val="98B3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3"/>
              <p:cNvSpPr/>
              <p:nvPr/>
            </p:nvSpPr>
            <p:spPr>
              <a:xfrm>
                <a:off x="1653100" y="1322375"/>
                <a:ext cx="1827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294" extrusionOk="0">
                    <a:moveTo>
                      <a:pt x="113" y="0"/>
                    </a:moveTo>
                    <a:lnTo>
                      <a:pt x="113" y="57"/>
                    </a:lnTo>
                    <a:lnTo>
                      <a:pt x="0" y="57"/>
                    </a:lnTo>
                    <a:lnTo>
                      <a:pt x="56" y="281"/>
                    </a:lnTo>
                    <a:lnTo>
                      <a:pt x="169" y="450"/>
                    </a:lnTo>
                    <a:lnTo>
                      <a:pt x="225" y="619"/>
                    </a:lnTo>
                    <a:lnTo>
                      <a:pt x="281" y="675"/>
                    </a:lnTo>
                    <a:lnTo>
                      <a:pt x="225" y="787"/>
                    </a:lnTo>
                    <a:lnTo>
                      <a:pt x="169" y="900"/>
                    </a:lnTo>
                    <a:lnTo>
                      <a:pt x="225" y="1012"/>
                    </a:lnTo>
                    <a:lnTo>
                      <a:pt x="394" y="1012"/>
                    </a:lnTo>
                    <a:lnTo>
                      <a:pt x="450" y="1068"/>
                    </a:lnTo>
                    <a:lnTo>
                      <a:pt x="506" y="1237"/>
                    </a:lnTo>
                    <a:lnTo>
                      <a:pt x="618" y="1293"/>
                    </a:lnTo>
                    <a:lnTo>
                      <a:pt x="675" y="1293"/>
                    </a:lnTo>
                    <a:lnTo>
                      <a:pt x="731" y="1124"/>
                    </a:lnTo>
                    <a:lnTo>
                      <a:pt x="731" y="900"/>
                    </a:lnTo>
                    <a:lnTo>
                      <a:pt x="675" y="731"/>
                    </a:lnTo>
                    <a:lnTo>
                      <a:pt x="562" y="619"/>
                    </a:lnTo>
                    <a:lnTo>
                      <a:pt x="450" y="619"/>
                    </a:lnTo>
                    <a:lnTo>
                      <a:pt x="394" y="338"/>
                    </a:lnTo>
                    <a:lnTo>
                      <a:pt x="281" y="57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7D9B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3"/>
              <p:cNvSpPr/>
              <p:nvPr/>
            </p:nvSpPr>
            <p:spPr>
              <a:xfrm>
                <a:off x="1616550" y="1204350"/>
                <a:ext cx="11275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012" extrusionOk="0">
                    <a:moveTo>
                      <a:pt x="226" y="0"/>
                    </a:moveTo>
                    <a:lnTo>
                      <a:pt x="1" y="56"/>
                    </a:lnTo>
                    <a:lnTo>
                      <a:pt x="1" y="112"/>
                    </a:lnTo>
                    <a:lnTo>
                      <a:pt x="1" y="225"/>
                    </a:lnTo>
                    <a:lnTo>
                      <a:pt x="1" y="281"/>
                    </a:lnTo>
                    <a:lnTo>
                      <a:pt x="57" y="618"/>
                    </a:lnTo>
                    <a:lnTo>
                      <a:pt x="169" y="675"/>
                    </a:lnTo>
                    <a:lnTo>
                      <a:pt x="226" y="787"/>
                    </a:lnTo>
                    <a:lnTo>
                      <a:pt x="226" y="899"/>
                    </a:lnTo>
                    <a:lnTo>
                      <a:pt x="282" y="1012"/>
                    </a:lnTo>
                    <a:lnTo>
                      <a:pt x="338" y="956"/>
                    </a:lnTo>
                    <a:lnTo>
                      <a:pt x="338" y="899"/>
                    </a:lnTo>
                    <a:lnTo>
                      <a:pt x="282" y="787"/>
                    </a:lnTo>
                    <a:lnTo>
                      <a:pt x="338" y="731"/>
                    </a:lnTo>
                    <a:lnTo>
                      <a:pt x="394" y="675"/>
                    </a:lnTo>
                    <a:lnTo>
                      <a:pt x="450" y="675"/>
                    </a:lnTo>
                    <a:lnTo>
                      <a:pt x="450" y="618"/>
                    </a:lnTo>
                    <a:lnTo>
                      <a:pt x="338" y="562"/>
                    </a:lnTo>
                    <a:lnTo>
                      <a:pt x="338" y="393"/>
                    </a:lnTo>
                    <a:lnTo>
                      <a:pt x="282" y="337"/>
                    </a:lnTo>
                    <a:lnTo>
                      <a:pt x="282" y="281"/>
                    </a:lnTo>
                    <a:lnTo>
                      <a:pt x="450" y="225"/>
                    </a:lnTo>
                    <a:lnTo>
                      <a:pt x="394" y="169"/>
                    </a:lnTo>
                    <a:lnTo>
                      <a:pt x="338" y="169"/>
                    </a:lnTo>
                    <a:lnTo>
                      <a:pt x="394" y="112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3"/>
              <p:cNvSpPr/>
              <p:nvPr/>
            </p:nvSpPr>
            <p:spPr>
              <a:xfrm>
                <a:off x="2310700" y="933150"/>
                <a:ext cx="168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844" extrusionOk="0">
                    <a:moveTo>
                      <a:pt x="563" y="0"/>
                    </a:moveTo>
                    <a:lnTo>
                      <a:pt x="506" y="57"/>
                    </a:lnTo>
                    <a:lnTo>
                      <a:pt x="394" y="169"/>
                    </a:lnTo>
                    <a:lnTo>
                      <a:pt x="338" y="225"/>
                    </a:lnTo>
                    <a:lnTo>
                      <a:pt x="225" y="225"/>
                    </a:lnTo>
                    <a:lnTo>
                      <a:pt x="113" y="281"/>
                    </a:lnTo>
                    <a:lnTo>
                      <a:pt x="113" y="338"/>
                    </a:lnTo>
                    <a:lnTo>
                      <a:pt x="113" y="450"/>
                    </a:lnTo>
                    <a:lnTo>
                      <a:pt x="0" y="506"/>
                    </a:lnTo>
                    <a:lnTo>
                      <a:pt x="57" y="562"/>
                    </a:lnTo>
                    <a:lnTo>
                      <a:pt x="57" y="619"/>
                    </a:lnTo>
                    <a:lnTo>
                      <a:pt x="169" y="731"/>
                    </a:lnTo>
                    <a:lnTo>
                      <a:pt x="225" y="843"/>
                    </a:lnTo>
                    <a:lnTo>
                      <a:pt x="338" y="787"/>
                    </a:lnTo>
                    <a:lnTo>
                      <a:pt x="394" y="731"/>
                    </a:lnTo>
                    <a:lnTo>
                      <a:pt x="619" y="619"/>
                    </a:lnTo>
                    <a:lnTo>
                      <a:pt x="450" y="506"/>
                    </a:lnTo>
                    <a:lnTo>
                      <a:pt x="450" y="450"/>
                    </a:lnTo>
                    <a:lnTo>
                      <a:pt x="506" y="394"/>
                    </a:lnTo>
                    <a:lnTo>
                      <a:pt x="675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ABCB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3"/>
              <p:cNvSpPr/>
              <p:nvPr/>
            </p:nvSpPr>
            <p:spPr>
              <a:xfrm>
                <a:off x="1599700" y="1155150"/>
                <a:ext cx="126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125" extrusionOk="0">
                    <a:moveTo>
                      <a:pt x="113" y="1"/>
                    </a:moveTo>
                    <a:lnTo>
                      <a:pt x="0" y="113"/>
                    </a:lnTo>
                    <a:lnTo>
                      <a:pt x="225" y="900"/>
                    </a:lnTo>
                    <a:lnTo>
                      <a:pt x="281" y="956"/>
                    </a:lnTo>
                    <a:lnTo>
                      <a:pt x="281" y="1069"/>
                    </a:lnTo>
                    <a:lnTo>
                      <a:pt x="281" y="1125"/>
                    </a:lnTo>
                    <a:lnTo>
                      <a:pt x="450" y="1125"/>
                    </a:lnTo>
                    <a:lnTo>
                      <a:pt x="450" y="1069"/>
                    </a:lnTo>
                    <a:lnTo>
                      <a:pt x="450" y="1013"/>
                    </a:lnTo>
                    <a:lnTo>
                      <a:pt x="394" y="900"/>
                    </a:lnTo>
                    <a:lnTo>
                      <a:pt x="394" y="844"/>
                    </a:lnTo>
                    <a:lnTo>
                      <a:pt x="450" y="788"/>
                    </a:lnTo>
                    <a:lnTo>
                      <a:pt x="506" y="732"/>
                    </a:lnTo>
                    <a:lnTo>
                      <a:pt x="450" y="675"/>
                    </a:lnTo>
                    <a:lnTo>
                      <a:pt x="281" y="675"/>
                    </a:lnTo>
                    <a:lnTo>
                      <a:pt x="281" y="619"/>
                    </a:lnTo>
                    <a:lnTo>
                      <a:pt x="338" y="563"/>
                    </a:lnTo>
                    <a:lnTo>
                      <a:pt x="338" y="507"/>
                    </a:lnTo>
                    <a:lnTo>
                      <a:pt x="338" y="451"/>
                    </a:lnTo>
                    <a:lnTo>
                      <a:pt x="281" y="226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3C4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3"/>
              <p:cNvSpPr/>
              <p:nvPr/>
            </p:nvSpPr>
            <p:spPr>
              <a:xfrm>
                <a:off x="1668550" y="1344850"/>
                <a:ext cx="112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732" extrusionOk="0">
                    <a:moveTo>
                      <a:pt x="113" y="1"/>
                    </a:moveTo>
                    <a:lnTo>
                      <a:pt x="0" y="113"/>
                    </a:lnTo>
                    <a:lnTo>
                      <a:pt x="0" y="225"/>
                    </a:lnTo>
                    <a:lnTo>
                      <a:pt x="57" y="394"/>
                    </a:lnTo>
                    <a:lnTo>
                      <a:pt x="57" y="563"/>
                    </a:lnTo>
                    <a:lnTo>
                      <a:pt x="113" y="675"/>
                    </a:lnTo>
                    <a:lnTo>
                      <a:pt x="169" y="731"/>
                    </a:lnTo>
                    <a:lnTo>
                      <a:pt x="225" y="731"/>
                    </a:lnTo>
                    <a:lnTo>
                      <a:pt x="281" y="450"/>
                    </a:lnTo>
                    <a:lnTo>
                      <a:pt x="394" y="225"/>
                    </a:lnTo>
                    <a:lnTo>
                      <a:pt x="450" y="113"/>
                    </a:lnTo>
                    <a:lnTo>
                      <a:pt x="450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85A7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3"/>
              <p:cNvSpPr/>
              <p:nvPr/>
            </p:nvSpPr>
            <p:spPr>
              <a:xfrm>
                <a:off x="2018425" y="1239475"/>
                <a:ext cx="365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507" extrusionOk="0">
                    <a:moveTo>
                      <a:pt x="675" y="0"/>
                    </a:moveTo>
                    <a:lnTo>
                      <a:pt x="563" y="56"/>
                    </a:lnTo>
                    <a:lnTo>
                      <a:pt x="507" y="169"/>
                    </a:lnTo>
                    <a:lnTo>
                      <a:pt x="394" y="281"/>
                    </a:lnTo>
                    <a:lnTo>
                      <a:pt x="338" y="337"/>
                    </a:lnTo>
                    <a:lnTo>
                      <a:pt x="282" y="337"/>
                    </a:lnTo>
                    <a:lnTo>
                      <a:pt x="113" y="394"/>
                    </a:lnTo>
                    <a:lnTo>
                      <a:pt x="57" y="394"/>
                    </a:lnTo>
                    <a:lnTo>
                      <a:pt x="1" y="506"/>
                    </a:lnTo>
                    <a:lnTo>
                      <a:pt x="169" y="506"/>
                    </a:lnTo>
                    <a:lnTo>
                      <a:pt x="450" y="450"/>
                    </a:lnTo>
                    <a:lnTo>
                      <a:pt x="675" y="337"/>
                    </a:lnTo>
                    <a:lnTo>
                      <a:pt x="956" y="225"/>
                    </a:lnTo>
                    <a:lnTo>
                      <a:pt x="1237" y="169"/>
                    </a:lnTo>
                    <a:lnTo>
                      <a:pt x="1350" y="113"/>
                    </a:lnTo>
                    <a:lnTo>
                      <a:pt x="1462" y="56"/>
                    </a:lnTo>
                    <a:lnTo>
                      <a:pt x="1350" y="0"/>
                    </a:lnTo>
                    <a:close/>
                  </a:path>
                </a:pathLst>
              </a:custGeom>
              <a:solidFill>
                <a:srgbClr val="9DBA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3"/>
              <p:cNvSpPr/>
              <p:nvPr/>
            </p:nvSpPr>
            <p:spPr>
              <a:xfrm>
                <a:off x="1949575" y="1261950"/>
                <a:ext cx="365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563" extrusionOk="0">
                    <a:moveTo>
                      <a:pt x="1462" y="0"/>
                    </a:moveTo>
                    <a:lnTo>
                      <a:pt x="1293" y="57"/>
                    </a:lnTo>
                    <a:lnTo>
                      <a:pt x="1125" y="113"/>
                    </a:lnTo>
                    <a:lnTo>
                      <a:pt x="731" y="225"/>
                    </a:lnTo>
                    <a:lnTo>
                      <a:pt x="394" y="338"/>
                    </a:lnTo>
                    <a:lnTo>
                      <a:pt x="169" y="394"/>
                    </a:lnTo>
                    <a:lnTo>
                      <a:pt x="57" y="506"/>
                    </a:lnTo>
                    <a:lnTo>
                      <a:pt x="1" y="563"/>
                    </a:lnTo>
                    <a:lnTo>
                      <a:pt x="57" y="563"/>
                    </a:lnTo>
                    <a:lnTo>
                      <a:pt x="731" y="394"/>
                    </a:lnTo>
                    <a:lnTo>
                      <a:pt x="1406" y="169"/>
                    </a:lnTo>
                    <a:lnTo>
                      <a:pt x="1462" y="57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rgbClr val="7DA4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3"/>
              <p:cNvSpPr/>
              <p:nvPr/>
            </p:nvSpPr>
            <p:spPr>
              <a:xfrm>
                <a:off x="1622175" y="1118625"/>
                <a:ext cx="4360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675" extrusionOk="0">
                    <a:moveTo>
                      <a:pt x="1743" y="1"/>
                    </a:moveTo>
                    <a:lnTo>
                      <a:pt x="338" y="394"/>
                    </a:lnTo>
                    <a:lnTo>
                      <a:pt x="169" y="506"/>
                    </a:lnTo>
                    <a:lnTo>
                      <a:pt x="57" y="619"/>
                    </a:lnTo>
                    <a:lnTo>
                      <a:pt x="1" y="619"/>
                    </a:lnTo>
                    <a:lnTo>
                      <a:pt x="57" y="675"/>
                    </a:lnTo>
                    <a:lnTo>
                      <a:pt x="563" y="450"/>
                    </a:lnTo>
                    <a:lnTo>
                      <a:pt x="1125" y="282"/>
                    </a:lnTo>
                    <a:lnTo>
                      <a:pt x="1350" y="169"/>
                    </a:lnTo>
                    <a:lnTo>
                      <a:pt x="1631" y="169"/>
                    </a:lnTo>
                    <a:lnTo>
                      <a:pt x="1687" y="113"/>
                    </a:lnTo>
                    <a:lnTo>
                      <a:pt x="1743" y="57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99B5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3"/>
              <p:cNvSpPr/>
              <p:nvPr/>
            </p:nvSpPr>
            <p:spPr>
              <a:xfrm>
                <a:off x="1658725" y="1346250"/>
                <a:ext cx="140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32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112" y="450"/>
                    </a:lnTo>
                    <a:lnTo>
                      <a:pt x="169" y="675"/>
                    </a:lnTo>
                    <a:lnTo>
                      <a:pt x="225" y="732"/>
                    </a:lnTo>
                    <a:lnTo>
                      <a:pt x="337" y="732"/>
                    </a:lnTo>
                    <a:lnTo>
                      <a:pt x="562" y="675"/>
                    </a:lnTo>
                    <a:lnTo>
                      <a:pt x="450" y="338"/>
                    </a:lnTo>
                    <a:lnTo>
                      <a:pt x="225" y="338"/>
                    </a:lnTo>
                    <a:lnTo>
                      <a:pt x="169" y="226"/>
                    </a:lnTo>
                    <a:lnTo>
                      <a:pt x="169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687A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3"/>
              <p:cNvSpPr/>
              <p:nvPr/>
            </p:nvSpPr>
            <p:spPr>
              <a:xfrm>
                <a:off x="2348650" y="999200"/>
                <a:ext cx="168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50" extrusionOk="0">
                    <a:moveTo>
                      <a:pt x="337" y="0"/>
                    </a:moveTo>
                    <a:lnTo>
                      <a:pt x="56" y="281"/>
                    </a:lnTo>
                    <a:lnTo>
                      <a:pt x="0" y="281"/>
                    </a:lnTo>
                    <a:lnTo>
                      <a:pt x="0" y="337"/>
                    </a:lnTo>
                    <a:lnTo>
                      <a:pt x="112" y="393"/>
                    </a:lnTo>
                    <a:lnTo>
                      <a:pt x="225" y="450"/>
                    </a:lnTo>
                    <a:lnTo>
                      <a:pt x="281" y="393"/>
                    </a:lnTo>
                    <a:lnTo>
                      <a:pt x="337" y="281"/>
                    </a:lnTo>
                    <a:lnTo>
                      <a:pt x="450" y="225"/>
                    </a:lnTo>
                    <a:lnTo>
                      <a:pt x="674" y="225"/>
                    </a:lnTo>
                    <a:lnTo>
                      <a:pt x="674" y="169"/>
                    </a:lnTo>
                    <a:lnTo>
                      <a:pt x="618" y="112"/>
                    </a:lnTo>
                    <a:lnTo>
                      <a:pt x="506" y="56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7EA3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3"/>
              <p:cNvSpPr/>
              <p:nvPr/>
            </p:nvSpPr>
            <p:spPr>
              <a:xfrm>
                <a:off x="1603900" y="1134075"/>
                <a:ext cx="1970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282" extrusionOk="0">
                    <a:moveTo>
                      <a:pt x="675" y="1"/>
                    </a:moveTo>
                    <a:lnTo>
                      <a:pt x="57" y="226"/>
                    </a:lnTo>
                    <a:lnTo>
                      <a:pt x="1" y="226"/>
                    </a:lnTo>
                    <a:lnTo>
                      <a:pt x="57" y="282"/>
                    </a:lnTo>
                    <a:lnTo>
                      <a:pt x="338" y="282"/>
                    </a:lnTo>
                    <a:lnTo>
                      <a:pt x="619" y="226"/>
                    </a:lnTo>
                    <a:lnTo>
                      <a:pt x="732" y="169"/>
                    </a:lnTo>
                    <a:lnTo>
                      <a:pt x="788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A6B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3"/>
              <p:cNvSpPr/>
              <p:nvPr/>
            </p:nvSpPr>
            <p:spPr>
              <a:xfrm>
                <a:off x="2004375" y="1250700"/>
                <a:ext cx="1830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339" extrusionOk="0">
                    <a:moveTo>
                      <a:pt x="619" y="1"/>
                    </a:moveTo>
                    <a:lnTo>
                      <a:pt x="563" y="57"/>
                    </a:lnTo>
                    <a:lnTo>
                      <a:pt x="394" y="57"/>
                    </a:lnTo>
                    <a:lnTo>
                      <a:pt x="225" y="113"/>
                    </a:lnTo>
                    <a:lnTo>
                      <a:pt x="113" y="113"/>
                    </a:lnTo>
                    <a:lnTo>
                      <a:pt x="1" y="226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731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7A97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3"/>
              <p:cNvSpPr/>
              <p:nvPr/>
            </p:nvSpPr>
            <p:spPr>
              <a:xfrm>
                <a:off x="2201100" y="945800"/>
                <a:ext cx="84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563" extrusionOk="0">
                    <a:moveTo>
                      <a:pt x="338" y="0"/>
                    </a:moveTo>
                    <a:lnTo>
                      <a:pt x="0" y="113"/>
                    </a:lnTo>
                    <a:lnTo>
                      <a:pt x="225" y="562"/>
                    </a:lnTo>
                    <a:lnTo>
                      <a:pt x="338" y="281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BBD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3"/>
              <p:cNvSpPr/>
              <p:nvPr/>
            </p:nvSpPr>
            <p:spPr>
              <a:xfrm>
                <a:off x="2025450" y="999200"/>
                <a:ext cx="126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38" extrusionOk="0">
                    <a:moveTo>
                      <a:pt x="507" y="0"/>
                    </a:moveTo>
                    <a:lnTo>
                      <a:pt x="1" y="169"/>
                    </a:lnTo>
                    <a:lnTo>
                      <a:pt x="57" y="225"/>
                    </a:lnTo>
                    <a:lnTo>
                      <a:pt x="226" y="225"/>
                    </a:lnTo>
                    <a:lnTo>
                      <a:pt x="282" y="337"/>
                    </a:lnTo>
                    <a:lnTo>
                      <a:pt x="507" y="337"/>
                    </a:lnTo>
                    <a:lnTo>
                      <a:pt x="507" y="281"/>
                    </a:lnTo>
                    <a:lnTo>
                      <a:pt x="507" y="169"/>
                    </a:lnTo>
                    <a:lnTo>
                      <a:pt x="507" y="0"/>
                    </a:lnTo>
                    <a:close/>
                  </a:path>
                </a:pathLst>
              </a:custGeom>
              <a:solidFill>
                <a:srgbClr val="B4D4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3"/>
              <p:cNvSpPr/>
              <p:nvPr/>
            </p:nvSpPr>
            <p:spPr>
              <a:xfrm>
                <a:off x="2379550" y="1075075"/>
                <a:ext cx="112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338" extrusionOk="0">
                    <a:moveTo>
                      <a:pt x="1" y="0"/>
                    </a:moveTo>
                    <a:lnTo>
                      <a:pt x="113" y="169"/>
                    </a:lnTo>
                    <a:lnTo>
                      <a:pt x="169" y="337"/>
                    </a:lnTo>
                    <a:lnTo>
                      <a:pt x="338" y="281"/>
                    </a:lnTo>
                    <a:lnTo>
                      <a:pt x="394" y="169"/>
                    </a:lnTo>
                    <a:lnTo>
                      <a:pt x="450" y="113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C0D7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3"/>
              <p:cNvSpPr/>
              <p:nvPr/>
            </p:nvSpPr>
            <p:spPr>
              <a:xfrm>
                <a:off x="1595475" y="1141100"/>
                <a:ext cx="98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95" extrusionOk="0">
                    <a:moveTo>
                      <a:pt x="282" y="1"/>
                    </a:moveTo>
                    <a:lnTo>
                      <a:pt x="169" y="57"/>
                    </a:lnTo>
                    <a:lnTo>
                      <a:pt x="57" y="169"/>
                    </a:lnTo>
                    <a:lnTo>
                      <a:pt x="1" y="226"/>
                    </a:lnTo>
                    <a:lnTo>
                      <a:pt x="57" y="338"/>
                    </a:lnTo>
                    <a:lnTo>
                      <a:pt x="169" y="394"/>
                    </a:lnTo>
                    <a:lnTo>
                      <a:pt x="282" y="338"/>
                    </a:lnTo>
                    <a:lnTo>
                      <a:pt x="338" y="169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5B6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3"/>
              <p:cNvSpPr/>
              <p:nvPr/>
            </p:nvSpPr>
            <p:spPr>
              <a:xfrm>
                <a:off x="1875100" y="1291450"/>
                <a:ext cx="126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39" extrusionOk="0">
                    <a:moveTo>
                      <a:pt x="338" y="1"/>
                    </a:moveTo>
                    <a:lnTo>
                      <a:pt x="282" y="113"/>
                    </a:lnTo>
                    <a:lnTo>
                      <a:pt x="226" y="169"/>
                    </a:lnTo>
                    <a:lnTo>
                      <a:pt x="57" y="169"/>
                    </a:lnTo>
                    <a:lnTo>
                      <a:pt x="57" y="226"/>
                    </a:lnTo>
                    <a:lnTo>
                      <a:pt x="1" y="338"/>
                    </a:lnTo>
                    <a:lnTo>
                      <a:pt x="338" y="226"/>
                    </a:lnTo>
                    <a:lnTo>
                      <a:pt x="507" y="226"/>
                    </a:lnTo>
                    <a:lnTo>
                      <a:pt x="507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3"/>
              <p:cNvSpPr/>
              <p:nvPr/>
            </p:nvSpPr>
            <p:spPr>
              <a:xfrm>
                <a:off x="1984700" y="1257725"/>
                <a:ext cx="140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39" extrusionOk="0">
                    <a:moveTo>
                      <a:pt x="563" y="1"/>
                    </a:moveTo>
                    <a:lnTo>
                      <a:pt x="57" y="169"/>
                    </a:lnTo>
                    <a:lnTo>
                      <a:pt x="1" y="338"/>
                    </a:lnTo>
                    <a:lnTo>
                      <a:pt x="226" y="282"/>
                    </a:lnTo>
                    <a:lnTo>
                      <a:pt x="450" y="169"/>
                    </a:lnTo>
                    <a:lnTo>
                      <a:pt x="507" y="113"/>
                    </a:lnTo>
                    <a:lnTo>
                      <a:pt x="563" y="57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7295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3"/>
              <p:cNvSpPr/>
              <p:nvPr/>
            </p:nvSpPr>
            <p:spPr>
              <a:xfrm>
                <a:off x="1650275" y="1313950"/>
                <a:ext cx="84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19" extrusionOk="0">
                    <a:moveTo>
                      <a:pt x="57" y="0"/>
                    </a:moveTo>
                    <a:lnTo>
                      <a:pt x="57" y="56"/>
                    </a:lnTo>
                    <a:lnTo>
                      <a:pt x="57" y="169"/>
                    </a:lnTo>
                    <a:lnTo>
                      <a:pt x="1" y="225"/>
                    </a:lnTo>
                    <a:lnTo>
                      <a:pt x="113" y="394"/>
                    </a:lnTo>
                    <a:lnTo>
                      <a:pt x="169" y="450"/>
                    </a:lnTo>
                    <a:lnTo>
                      <a:pt x="226" y="506"/>
                    </a:lnTo>
                    <a:lnTo>
                      <a:pt x="282" y="562"/>
                    </a:lnTo>
                    <a:lnTo>
                      <a:pt x="338" y="618"/>
                    </a:lnTo>
                    <a:lnTo>
                      <a:pt x="226" y="394"/>
                    </a:lnTo>
                    <a:lnTo>
                      <a:pt x="282" y="281"/>
                    </a:lnTo>
                    <a:lnTo>
                      <a:pt x="282" y="113"/>
                    </a:lnTo>
                    <a:lnTo>
                      <a:pt x="226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68888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3"/>
              <p:cNvSpPr/>
              <p:nvPr/>
            </p:nvSpPr>
            <p:spPr>
              <a:xfrm>
                <a:off x="1931300" y="1274600"/>
                <a:ext cx="197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38" extrusionOk="0">
                    <a:moveTo>
                      <a:pt x="563" y="0"/>
                    </a:moveTo>
                    <a:lnTo>
                      <a:pt x="394" y="113"/>
                    </a:lnTo>
                    <a:lnTo>
                      <a:pt x="113" y="225"/>
                    </a:lnTo>
                    <a:lnTo>
                      <a:pt x="57" y="281"/>
                    </a:lnTo>
                    <a:lnTo>
                      <a:pt x="1" y="338"/>
                    </a:lnTo>
                    <a:lnTo>
                      <a:pt x="788" y="57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95B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3"/>
              <p:cNvSpPr/>
              <p:nvPr/>
            </p:nvSpPr>
            <p:spPr>
              <a:xfrm>
                <a:off x="2354250" y="1044150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13" y="1"/>
                    </a:moveTo>
                    <a:lnTo>
                      <a:pt x="57" y="113"/>
                    </a:lnTo>
                    <a:lnTo>
                      <a:pt x="1" y="225"/>
                    </a:lnTo>
                    <a:lnTo>
                      <a:pt x="226" y="225"/>
                    </a:lnTo>
                    <a:lnTo>
                      <a:pt x="282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EBF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3"/>
              <p:cNvSpPr/>
              <p:nvPr/>
            </p:nvSpPr>
            <p:spPr>
              <a:xfrm>
                <a:off x="1738800" y="109192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225"/>
                    </a:lnTo>
                    <a:lnTo>
                      <a:pt x="113" y="169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5C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3"/>
              <p:cNvSpPr/>
              <p:nvPr/>
            </p:nvSpPr>
            <p:spPr>
              <a:xfrm>
                <a:off x="2234825" y="11846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F8FA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3"/>
              <p:cNvSpPr/>
              <p:nvPr/>
            </p:nvSpPr>
            <p:spPr>
              <a:xfrm>
                <a:off x="1599700" y="1139700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113" y="1"/>
                    </a:moveTo>
                    <a:lnTo>
                      <a:pt x="0" y="113"/>
                    </a:lnTo>
                    <a:lnTo>
                      <a:pt x="0" y="113"/>
                    </a:lnTo>
                    <a:lnTo>
                      <a:pt x="225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3"/>
              <p:cNvSpPr/>
              <p:nvPr/>
            </p:nvSpPr>
            <p:spPr>
              <a:xfrm>
                <a:off x="2108350" y="1224000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F8FA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3"/>
              <p:cNvSpPr/>
              <p:nvPr/>
            </p:nvSpPr>
            <p:spPr>
              <a:xfrm>
                <a:off x="1605325" y="1177650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0" y="0"/>
                    </a:moveTo>
                    <a:lnTo>
                      <a:pt x="56" y="169"/>
                    </a:lnTo>
                    <a:lnTo>
                      <a:pt x="5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3"/>
              <p:cNvSpPr/>
              <p:nvPr/>
            </p:nvSpPr>
            <p:spPr>
              <a:xfrm>
                <a:off x="2357075" y="99920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0"/>
                    </a:moveTo>
                    <a:lnTo>
                      <a:pt x="113" y="56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B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3"/>
              <p:cNvSpPr/>
              <p:nvPr/>
            </p:nvSpPr>
            <p:spPr>
              <a:xfrm>
                <a:off x="1620775" y="11340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1"/>
                    </a:move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3"/>
              <p:cNvSpPr/>
              <p:nvPr/>
            </p:nvSpPr>
            <p:spPr>
              <a:xfrm>
                <a:off x="2324750" y="9837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3"/>
              <p:cNvSpPr/>
              <p:nvPr/>
            </p:nvSpPr>
            <p:spPr>
              <a:xfrm>
                <a:off x="1883525" y="1297075"/>
                <a:ext cx="28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1"/>
                    </a:lnTo>
                    <a:lnTo>
                      <a:pt x="113" y="1"/>
                    </a:lnTo>
                    <a:lnTo>
                      <a:pt x="5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7D5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2126625" y="1000600"/>
                <a:ext cx="1433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3204" extrusionOk="0">
                    <a:moveTo>
                      <a:pt x="3935" y="0"/>
                    </a:moveTo>
                    <a:lnTo>
                      <a:pt x="3879" y="169"/>
                    </a:lnTo>
                    <a:lnTo>
                      <a:pt x="3879" y="225"/>
                    </a:lnTo>
                    <a:lnTo>
                      <a:pt x="3823" y="281"/>
                    </a:lnTo>
                    <a:lnTo>
                      <a:pt x="3654" y="394"/>
                    </a:lnTo>
                    <a:lnTo>
                      <a:pt x="3485" y="506"/>
                    </a:lnTo>
                    <a:lnTo>
                      <a:pt x="3429" y="731"/>
                    </a:lnTo>
                    <a:lnTo>
                      <a:pt x="3429" y="956"/>
                    </a:lnTo>
                    <a:lnTo>
                      <a:pt x="3373" y="1124"/>
                    </a:lnTo>
                    <a:lnTo>
                      <a:pt x="3317" y="1181"/>
                    </a:lnTo>
                    <a:lnTo>
                      <a:pt x="3260" y="1181"/>
                    </a:lnTo>
                    <a:lnTo>
                      <a:pt x="3036" y="1237"/>
                    </a:lnTo>
                    <a:lnTo>
                      <a:pt x="2811" y="1349"/>
                    </a:lnTo>
                    <a:lnTo>
                      <a:pt x="2586" y="1462"/>
                    </a:lnTo>
                    <a:lnTo>
                      <a:pt x="2361" y="1518"/>
                    </a:lnTo>
                    <a:lnTo>
                      <a:pt x="2136" y="1574"/>
                    </a:lnTo>
                    <a:lnTo>
                      <a:pt x="1912" y="1686"/>
                    </a:lnTo>
                    <a:lnTo>
                      <a:pt x="1743" y="1855"/>
                    </a:lnTo>
                    <a:lnTo>
                      <a:pt x="1518" y="1967"/>
                    </a:lnTo>
                    <a:lnTo>
                      <a:pt x="1349" y="2024"/>
                    </a:lnTo>
                    <a:lnTo>
                      <a:pt x="1125" y="2192"/>
                    </a:lnTo>
                    <a:lnTo>
                      <a:pt x="956" y="2305"/>
                    </a:lnTo>
                    <a:lnTo>
                      <a:pt x="787" y="2361"/>
                    </a:lnTo>
                    <a:lnTo>
                      <a:pt x="619" y="2361"/>
                    </a:lnTo>
                    <a:lnTo>
                      <a:pt x="450" y="2305"/>
                    </a:lnTo>
                    <a:lnTo>
                      <a:pt x="338" y="2417"/>
                    </a:lnTo>
                    <a:lnTo>
                      <a:pt x="225" y="2417"/>
                    </a:lnTo>
                    <a:lnTo>
                      <a:pt x="113" y="2473"/>
                    </a:lnTo>
                    <a:lnTo>
                      <a:pt x="1" y="2529"/>
                    </a:lnTo>
                    <a:lnTo>
                      <a:pt x="1" y="2642"/>
                    </a:lnTo>
                    <a:lnTo>
                      <a:pt x="57" y="2754"/>
                    </a:lnTo>
                    <a:lnTo>
                      <a:pt x="169" y="2811"/>
                    </a:lnTo>
                    <a:lnTo>
                      <a:pt x="113" y="2923"/>
                    </a:lnTo>
                    <a:lnTo>
                      <a:pt x="113" y="3035"/>
                    </a:lnTo>
                    <a:lnTo>
                      <a:pt x="225" y="3204"/>
                    </a:lnTo>
                    <a:lnTo>
                      <a:pt x="394" y="3204"/>
                    </a:lnTo>
                    <a:lnTo>
                      <a:pt x="506" y="3148"/>
                    </a:lnTo>
                    <a:lnTo>
                      <a:pt x="563" y="3148"/>
                    </a:lnTo>
                    <a:lnTo>
                      <a:pt x="675" y="3092"/>
                    </a:lnTo>
                    <a:lnTo>
                      <a:pt x="787" y="3092"/>
                    </a:lnTo>
                    <a:lnTo>
                      <a:pt x="844" y="2979"/>
                    </a:lnTo>
                    <a:lnTo>
                      <a:pt x="956" y="2811"/>
                    </a:lnTo>
                    <a:lnTo>
                      <a:pt x="1125" y="2754"/>
                    </a:lnTo>
                    <a:lnTo>
                      <a:pt x="1293" y="2586"/>
                    </a:lnTo>
                    <a:lnTo>
                      <a:pt x="1406" y="2473"/>
                    </a:lnTo>
                    <a:lnTo>
                      <a:pt x="1743" y="2473"/>
                    </a:lnTo>
                    <a:lnTo>
                      <a:pt x="1912" y="2417"/>
                    </a:lnTo>
                    <a:lnTo>
                      <a:pt x="2249" y="2248"/>
                    </a:lnTo>
                    <a:lnTo>
                      <a:pt x="2530" y="2080"/>
                    </a:lnTo>
                    <a:lnTo>
                      <a:pt x="2867" y="1911"/>
                    </a:lnTo>
                    <a:lnTo>
                      <a:pt x="3092" y="1855"/>
                    </a:lnTo>
                    <a:lnTo>
                      <a:pt x="3317" y="1743"/>
                    </a:lnTo>
                    <a:lnTo>
                      <a:pt x="3541" y="1574"/>
                    </a:lnTo>
                    <a:lnTo>
                      <a:pt x="3710" y="1349"/>
                    </a:lnTo>
                    <a:lnTo>
                      <a:pt x="3710" y="1181"/>
                    </a:lnTo>
                    <a:lnTo>
                      <a:pt x="3766" y="1068"/>
                    </a:lnTo>
                    <a:lnTo>
                      <a:pt x="3823" y="900"/>
                    </a:lnTo>
                    <a:lnTo>
                      <a:pt x="3991" y="843"/>
                    </a:lnTo>
                    <a:lnTo>
                      <a:pt x="4160" y="675"/>
                    </a:lnTo>
                    <a:lnTo>
                      <a:pt x="4272" y="562"/>
                    </a:lnTo>
                    <a:lnTo>
                      <a:pt x="4385" y="450"/>
                    </a:lnTo>
                    <a:lnTo>
                      <a:pt x="4441" y="450"/>
                    </a:lnTo>
                    <a:lnTo>
                      <a:pt x="4553" y="562"/>
                    </a:lnTo>
                    <a:lnTo>
                      <a:pt x="4666" y="675"/>
                    </a:lnTo>
                    <a:lnTo>
                      <a:pt x="4778" y="731"/>
                    </a:lnTo>
                    <a:lnTo>
                      <a:pt x="4947" y="731"/>
                    </a:lnTo>
                    <a:lnTo>
                      <a:pt x="5059" y="675"/>
                    </a:lnTo>
                    <a:lnTo>
                      <a:pt x="5115" y="619"/>
                    </a:lnTo>
                    <a:lnTo>
                      <a:pt x="5171" y="619"/>
                    </a:lnTo>
                    <a:lnTo>
                      <a:pt x="5228" y="787"/>
                    </a:lnTo>
                    <a:lnTo>
                      <a:pt x="5340" y="1124"/>
                    </a:lnTo>
                    <a:lnTo>
                      <a:pt x="5396" y="1237"/>
                    </a:lnTo>
                    <a:lnTo>
                      <a:pt x="5452" y="1237"/>
                    </a:lnTo>
                    <a:lnTo>
                      <a:pt x="5565" y="1181"/>
                    </a:lnTo>
                    <a:lnTo>
                      <a:pt x="5565" y="1068"/>
                    </a:lnTo>
                    <a:lnTo>
                      <a:pt x="5677" y="956"/>
                    </a:lnTo>
                    <a:lnTo>
                      <a:pt x="5734" y="900"/>
                    </a:lnTo>
                    <a:lnTo>
                      <a:pt x="5734" y="843"/>
                    </a:lnTo>
                    <a:lnTo>
                      <a:pt x="5734" y="731"/>
                    </a:lnTo>
                    <a:lnTo>
                      <a:pt x="5452" y="450"/>
                    </a:lnTo>
                    <a:lnTo>
                      <a:pt x="5228" y="169"/>
                    </a:lnTo>
                    <a:lnTo>
                      <a:pt x="5059" y="56"/>
                    </a:lnTo>
                    <a:lnTo>
                      <a:pt x="4834" y="56"/>
                    </a:lnTo>
                    <a:lnTo>
                      <a:pt x="4722" y="113"/>
                    </a:lnTo>
                    <a:lnTo>
                      <a:pt x="4609" y="56"/>
                    </a:lnTo>
                    <a:lnTo>
                      <a:pt x="4385" y="0"/>
                    </a:lnTo>
                    <a:close/>
                  </a:path>
                </a:pathLst>
              </a:custGeom>
              <a:solidFill>
                <a:srgbClr val="A5C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2163150" y="997775"/>
                <a:ext cx="6327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1856" extrusionOk="0">
                    <a:moveTo>
                      <a:pt x="2249" y="1"/>
                    </a:moveTo>
                    <a:lnTo>
                      <a:pt x="2249" y="57"/>
                    </a:lnTo>
                    <a:lnTo>
                      <a:pt x="2249" y="169"/>
                    </a:lnTo>
                    <a:lnTo>
                      <a:pt x="2080" y="169"/>
                    </a:lnTo>
                    <a:lnTo>
                      <a:pt x="2024" y="226"/>
                    </a:lnTo>
                    <a:lnTo>
                      <a:pt x="2024" y="338"/>
                    </a:lnTo>
                    <a:lnTo>
                      <a:pt x="2024" y="394"/>
                    </a:lnTo>
                    <a:lnTo>
                      <a:pt x="1799" y="394"/>
                    </a:lnTo>
                    <a:lnTo>
                      <a:pt x="1687" y="450"/>
                    </a:lnTo>
                    <a:lnTo>
                      <a:pt x="1631" y="507"/>
                    </a:lnTo>
                    <a:lnTo>
                      <a:pt x="1350" y="507"/>
                    </a:lnTo>
                    <a:lnTo>
                      <a:pt x="1294" y="563"/>
                    </a:lnTo>
                    <a:lnTo>
                      <a:pt x="1125" y="563"/>
                    </a:lnTo>
                    <a:lnTo>
                      <a:pt x="1013" y="450"/>
                    </a:lnTo>
                    <a:lnTo>
                      <a:pt x="900" y="507"/>
                    </a:lnTo>
                    <a:lnTo>
                      <a:pt x="844" y="563"/>
                    </a:lnTo>
                    <a:lnTo>
                      <a:pt x="788" y="732"/>
                    </a:lnTo>
                    <a:lnTo>
                      <a:pt x="732" y="956"/>
                    </a:lnTo>
                    <a:lnTo>
                      <a:pt x="675" y="1125"/>
                    </a:lnTo>
                    <a:lnTo>
                      <a:pt x="619" y="1237"/>
                    </a:lnTo>
                    <a:lnTo>
                      <a:pt x="619" y="1406"/>
                    </a:lnTo>
                    <a:lnTo>
                      <a:pt x="563" y="1462"/>
                    </a:lnTo>
                    <a:lnTo>
                      <a:pt x="451" y="1462"/>
                    </a:lnTo>
                    <a:lnTo>
                      <a:pt x="282" y="1406"/>
                    </a:lnTo>
                    <a:lnTo>
                      <a:pt x="113" y="1406"/>
                    </a:lnTo>
                    <a:lnTo>
                      <a:pt x="57" y="1518"/>
                    </a:lnTo>
                    <a:lnTo>
                      <a:pt x="1" y="1743"/>
                    </a:lnTo>
                    <a:lnTo>
                      <a:pt x="226" y="1856"/>
                    </a:lnTo>
                    <a:lnTo>
                      <a:pt x="507" y="1856"/>
                    </a:lnTo>
                    <a:lnTo>
                      <a:pt x="844" y="1743"/>
                    </a:lnTo>
                    <a:lnTo>
                      <a:pt x="1181" y="1631"/>
                    </a:lnTo>
                    <a:lnTo>
                      <a:pt x="1350" y="1687"/>
                    </a:lnTo>
                    <a:lnTo>
                      <a:pt x="1406" y="1631"/>
                    </a:lnTo>
                    <a:lnTo>
                      <a:pt x="1406" y="1518"/>
                    </a:lnTo>
                    <a:lnTo>
                      <a:pt x="1462" y="1406"/>
                    </a:lnTo>
                    <a:lnTo>
                      <a:pt x="1575" y="1406"/>
                    </a:lnTo>
                    <a:lnTo>
                      <a:pt x="1743" y="1462"/>
                    </a:lnTo>
                    <a:lnTo>
                      <a:pt x="1799" y="1462"/>
                    </a:lnTo>
                    <a:lnTo>
                      <a:pt x="1856" y="1406"/>
                    </a:lnTo>
                    <a:lnTo>
                      <a:pt x="1968" y="1294"/>
                    </a:lnTo>
                    <a:lnTo>
                      <a:pt x="2024" y="1181"/>
                    </a:lnTo>
                    <a:lnTo>
                      <a:pt x="2024" y="1013"/>
                    </a:lnTo>
                    <a:lnTo>
                      <a:pt x="2024" y="900"/>
                    </a:lnTo>
                    <a:lnTo>
                      <a:pt x="2024" y="788"/>
                    </a:lnTo>
                    <a:lnTo>
                      <a:pt x="2080" y="732"/>
                    </a:lnTo>
                    <a:lnTo>
                      <a:pt x="2137" y="675"/>
                    </a:lnTo>
                    <a:lnTo>
                      <a:pt x="2193" y="619"/>
                    </a:lnTo>
                    <a:lnTo>
                      <a:pt x="2305" y="507"/>
                    </a:lnTo>
                    <a:lnTo>
                      <a:pt x="2362" y="450"/>
                    </a:lnTo>
                    <a:lnTo>
                      <a:pt x="2474" y="507"/>
                    </a:lnTo>
                    <a:lnTo>
                      <a:pt x="2530" y="450"/>
                    </a:lnTo>
                    <a:lnTo>
                      <a:pt x="2530" y="394"/>
                    </a:lnTo>
                    <a:lnTo>
                      <a:pt x="2474" y="113"/>
                    </a:lnTo>
                    <a:lnTo>
                      <a:pt x="2418" y="113"/>
                    </a:lnTo>
                    <a:lnTo>
                      <a:pt x="2362" y="57"/>
                    </a:lnTo>
                    <a:lnTo>
                      <a:pt x="2305" y="1"/>
                    </a:lnTo>
                    <a:close/>
                  </a:path>
                </a:pathLst>
              </a:custGeom>
              <a:solidFill>
                <a:srgbClr val="B4D2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2171600" y="994975"/>
                <a:ext cx="16875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675" h="1799" extrusionOk="0">
                    <a:moveTo>
                      <a:pt x="281" y="0"/>
                    </a:moveTo>
                    <a:lnTo>
                      <a:pt x="225" y="57"/>
                    </a:lnTo>
                    <a:lnTo>
                      <a:pt x="225" y="113"/>
                    </a:lnTo>
                    <a:lnTo>
                      <a:pt x="281" y="281"/>
                    </a:lnTo>
                    <a:lnTo>
                      <a:pt x="225" y="281"/>
                    </a:lnTo>
                    <a:lnTo>
                      <a:pt x="113" y="338"/>
                    </a:lnTo>
                    <a:lnTo>
                      <a:pt x="56" y="338"/>
                    </a:lnTo>
                    <a:lnTo>
                      <a:pt x="0" y="394"/>
                    </a:lnTo>
                    <a:lnTo>
                      <a:pt x="56" y="506"/>
                    </a:lnTo>
                    <a:lnTo>
                      <a:pt x="56" y="562"/>
                    </a:lnTo>
                    <a:lnTo>
                      <a:pt x="56" y="675"/>
                    </a:lnTo>
                    <a:lnTo>
                      <a:pt x="56" y="731"/>
                    </a:lnTo>
                    <a:lnTo>
                      <a:pt x="113" y="787"/>
                    </a:lnTo>
                    <a:lnTo>
                      <a:pt x="169" y="844"/>
                    </a:lnTo>
                    <a:lnTo>
                      <a:pt x="225" y="900"/>
                    </a:lnTo>
                    <a:lnTo>
                      <a:pt x="169" y="1068"/>
                    </a:lnTo>
                    <a:lnTo>
                      <a:pt x="113" y="1293"/>
                    </a:lnTo>
                    <a:lnTo>
                      <a:pt x="113" y="1574"/>
                    </a:lnTo>
                    <a:lnTo>
                      <a:pt x="113" y="1630"/>
                    </a:lnTo>
                    <a:lnTo>
                      <a:pt x="169" y="1687"/>
                    </a:lnTo>
                    <a:lnTo>
                      <a:pt x="225" y="1799"/>
                    </a:lnTo>
                    <a:lnTo>
                      <a:pt x="394" y="1518"/>
                    </a:lnTo>
                    <a:lnTo>
                      <a:pt x="394" y="1462"/>
                    </a:lnTo>
                    <a:lnTo>
                      <a:pt x="394" y="1406"/>
                    </a:lnTo>
                    <a:lnTo>
                      <a:pt x="337" y="1293"/>
                    </a:lnTo>
                    <a:lnTo>
                      <a:pt x="450" y="1181"/>
                    </a:lnTo>
                    <a:lnTo>
                      <a:pt x="506" y="1068"/>
                    </a:lnTo>
                    <a:lnTo>
                      <a:pt x="562" y="787"/>
                    </a:lnTo>
                    <a:lnTo>
                      <a:pt x="562" y="675"/>
                    </a:lnTo>
                    <a:lnTo>
                      <a:pt x="675" y="562"/>
                    </a:lnTo>
                    <a:lnTo>
                      <a:pt x="562" y="394"/>
                    </a:lnTo>
                    <a:lnTo>
                      <a:pt x="506" y="281"/>
                    </a:lnTo>
                    <a:lnTo>
                      <a:pt x="450" y="113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B9D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3"/>
              <p:cNvSpPr/>
              <p:nvPr/>
            </p:nvSpPr>
            <p:spPr>
              <a:xfrm>
                <a:off x="2229200" y="972500"/>
                <a:ext cx="3375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069" extrusionOk="0">
                    <a:moveTo>
                      <a:pt x="1125" y="0"/>
                    </a:moveTo>
                    <a:lnTo>
                      <a:pt x="1012" y="56"/>
                    </a:lnTo>
                    <a:lnTo>
                      <a:pt x="956" y="113"/>
                    </a:lnTo>
                    <a:lnTo>
                      <a:pt x="900" y="169"/>
                    </a:lnTo>
                    <a:lnTo>
                      <a:pt x="844" y="337"/>
                    </a:lnTo>
                    <a:lnTo>
                      <a:pt x="844" y="562"/>
                    </a:lnTo>
                    <a:lnTo>
                      <a:pt x="731" y="675"/>
                    </a:lnTo>
                    <a:lnTo>
                      <a:pt x="675" y="731"/>
                    </a:lnTo>
                    <a:lnTo>
                      <a:pt x="619" y="618"/>
                    </a:lnTo>
                    <a:lnTo>
                      <a:pt x="563" y="506"/>
                    </a:lnTo>
                    <a:lnTo>
                      <a:pt x="506" y="450"/>
                    </a:lnTo>
                    <a:lnTo>
                      <a:pt x="394" y="394"/>
                    </a:lnTo>
                    <a:lnTo>
                      <a:pt x="338" y="450"/>
                    </a:lnTo>
                    <a:lnTo>
                      <a:pt x="394" y="618"/>
                    </a:lnTo>
                    <a:lnTo>
                      <a:pt x="394" y="731"/>
                    </a:lnTo>
                    <a:lnTo>
                      <a:pt x="338" y="787"/>
                    </a:lnTo>
                    <a:lnTo>
                      <a:pt x="169" y="787"/>
                    </a:lnTo>
                    <a:lnTo>
                      <a:pt x="57" y="843"/>
                    </a:lnTo>
                    <a:lnTo>
                      <a:pt x="1" y="899"/>
                    </a:lnTo>
                    <a:lnTo>
                      <a:pt x="57" y="956"/>
                    </a:lnTo>
                    <a:lnTo>
                      <a:pt x="900" y="1068"/>
                    </a:lnTo>
                    <a:lnTo>
                      <a:pt x="1068" y="1012"/>
                    </a:lnTo>
                    <a:lnTo>
                      <a:pt x="1237" y="956"/>
                    </a:lnTo>
                    <a:lnTo>
                      <a:pt x="1349" y="787"/>
                    </a:lnTo>
                    <a:lnTo>
                      <a:pt x="1349" y="675"/>
                    </a:lnTo>
                    <a:lnTo>
                      <a:pt x="1349" y="225"/>
                    </a:lnTo>
                    <a:lnTo>
                      <a:pt x="1293" y="113"/>
                    </a:lnTo>
                    <a:lnTo>
                      <a:pt x="1237" y="56"/>
                    </a:lnTo>
                    <a:lnTo>
                      <a:pt x="1125" y="0"/>
                    </a:lnTo>
                    <a:close/>
                  </a:path>
                </a:pathLst>
              </a:custGeom>
              <a:solidFill>
                <a:srgbClr val="B4D2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3"/>
              <p:cNvSpPr/>
              <p:nvPr/>
            </p:nvSpPr>
            <p:spPr>
              <a:xfrm>
                <a:off x="2188450" y="1004800"/>
                <a:ext cx="98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451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57" y="451"/>
                    </a:lnTo>
                    <a:lnTo>
                      <a:pt x="169" y="338"/>
                    </a:lnTo>
                    <a:lnTo>
                      <a:pt x="394" y="338"/>
                    </a:lnTo>
                    <a:lnTo>
                      <a:pt x="338" y="226"/>
                    </a:lnTo>
                    <a:lnTo>
                      <a:pt x="282" y="169"/>
                    </a:lnTo>
                    <a:lnTo>
                      <a:pt x="282" y="113"/>
                    </a:lnTo>
                    <a:lnTo>
                      <a:pt x="225" y="169"/>
                    </a:lnTo>
                    <a:lnTo>
                      <a:pt x="169" y="169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9D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2227800" y="994975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0" y="225"/>
                    </a:lnTo>
                    <a:lnTo>
                      <a:pt x="57" y="281"/>
                    </a:lnTo>
                    <a:lnTo>
                      <a:pt x="113" y="338"/>
                    </a:lnTo>
                    <a:lnTo>
                      <a:pt x="281" y="281"/>
                    </a:lnTo>
                    <a:lnTo>
                      <a:pt x="338" y="169"/>
                    </a:lnTo>
                    <a:lnTo>
                      <a:pt x="281" y="57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4D2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2130850" y="9753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6D6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2188450" y="10020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9D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2187050" y="10020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9D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3"/>
              <p:cNvSpPr/>
              <p:nvPr/>
            </p:nvSpPr>
            <p:spPr>
              <a:xfrm>
                <a:off x="1615150" y="1136900"/>
                <a:ext cx="4780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1462" extrusionOk="0">
                    <a:moveTo>
                      <a:pt x="1518" y="0"/>
                    </a:moveTo>
                    <a:lnTo>
                      <a:pt x="1406" y="56"/>
                    </a:lnTo>
                    <a:lnTo>
                      <a:pt x="1181" y="56"/>
                    </a:lnTo>
                    <a:lnTo>
                      <a:pt x="1069" y="169"/>
                    </a:lnTo>
                    <a:lnTo>
                      <a:pt x="1012" y="169"/>
                    </a:lnTo>
                    <a:lnTo>
                      <a:pt x="956" y="56"/>
                    </a:lnTo>
                    <a:lnTo>
                      <a:pt x="900" y="169"/>
                    </a:lnTo>
                    <a:lnTo>
                      <a:pt x="844" y="225"/>
                    </a:lnTo>
                    <a:lnTo>
                      <a:pt x="788" y="225"/>
                    </a:lnTo>
                    <a:lnTo>
                      <a:pt x="619" y="113"/>
                    </a:lnTo>
                    <a:lnTo>
                      <a:pt x="506" y="169"/>
                    </a:lnTo>
                    <a:lnTo>
                      <a:pt x="450" y="225"/>
                    </a:lnTo>
                    <a:lnTo>
                      <a:pt x="394" y="337"/>
                    </a:lnTo>
                    <a:lnTo>
                      <a:pt x="282" y="281"/>
                    </a:lnTo>
                    <a:lnTo>
                      <a:pt x="113" y="281"/>
                    </a:lnTo>
                    <a:lnTo>
                      <a:pt x="113" y="450"/>
                    </a:lnTo>
                    <a:lnTo>
                      <a:pt x="1" y="506"/>
                    </a:lnTo>
                    <a:lnTo>
                      <a:pt x="1" y="618"/>
                    </a:lnTo>
                    <a:lnTo>
                      <a:pt x="113" y="787"/>
                    </a:lnTo>
                    <a:lnTo>
                      <a:pt x="169" y="899"/>
                    </a:lnTo>
                    <a:lnTo>
                      <a:pt x="169" y="1012"/>
                    </a:lnTo>
                    <a:lnTo>
                      <a:pt x="225" y="956"/>
                    </a:lnTo>
                    <a:lnTo>
                      <a:pt x="282" y="843"/>
                    </a:lnTo>
                    <a:lnTo>
                      <a:pt x="338" y="843"/>
                    </a:lnTo>
                    <a:lnTo>
                      <a:pt x="394" y="787"/>
                    </a:lnTo>
                    <a:lnTo>
                      <a:pt x="506" y="843"/>
                    </a:lnTo>
                    <a:lnTo>
                      <a:pt x="563" y="956"/>
                    </a:lnTo>
                    <a:lnTo>
                      <a:pt x="619" y="1068"/>
                    </a:lnTo>
                    <a:lnTo>
                      <a:pt x="675" y="1181"/>
                    </a:lnTo>
                    <a:lnTo>
                      <a:pt x="731" y="1237"/>
                    </a:lnTo>
                    <a:lnTo>
                      <a:pt x="788" y="1237"/>
                    </a:lnTo>
                    <a:lnTo>
                      <a:pt x="844" y="1181"/>
                    </a:lnTo>
                    <a:lnTo>
                      <a:pt x="1012" y="1181"/>
                    </a:lnTo>
                    <a:lnTo>
                      <a:pt x="1069" y="1124"/>
                    </a:lnTo>
                    <a:lnTo>
                      <a:pt x="1125" y="1068"/>
                    </a:lnTo>
                    <a:lnTo>
                      <a:pt x="1237" y="1068"/>
                    </a:lnTo>
                    <a:lnTo>
                      <a:pt x="1293" y="1124"/>
                    </a:lnTo>
                    <a:lnTo>
                      <a:pt x="1350" y="1237"/>
                    </a:lnTo>
                    <a:lnTo>
                      <a:pt x="1406" y="1349"/>
                    </a:lnTo>
                    <a:lnTo>
                      <a:pt x="1574" y="1462"/>
                    </a:lnTo>
                    <a:lnTo>
                      <a:pt x="1631" y="1405"/>
                    </a:lnTo>
                    <a:lnTo>
                      <a:pt x="1743" y="1405"/>
                    </a:lnTo>
                    <a:lnTo>
                      <a:pt x="1912" y="1349"/>
                    </a:lnTo>
                    <a:lnTo>
                      <a:pt x="1855" y="1293"/>
                    </a:lnTo>
                    <a:lnTo>
                      <a:pt x="1855" y="1181"/>
                    </a:lnTo>
                    <a:lnTo>
                      <a:pt x="1799" y="1124"/>
                    </a:lnTo>
                    <a:lnTo>
                      <a:pt x="1743" y="1181"/>
                    </a:lnTo>
                    <a:lnTo>
                      <a:pt x="1631" y="1181"/>
                    </a:lnTo>
                    <a:lnTo>
                      <a:pt x="1406" y="1012"/>
                    </a:lnTo>
                    <a:lnTo>
                      <a:pt x="1181" y="787"/>
                    </a:lnTo>
                    <a:lnTo>
                      <a:pt x="1125" y="618"/>
                    </a:lnTo>
                    <a:lnTo>
                      <a:pt x="1237" y="394"/>
                    </a:lnTo>
                    <a:lnTo>
                      <a:pt x="1293" y="337"/>
                    </a:lnTo>
                    <a:lnTo>
                      <a:pt x="1350" y="337"/>
                    </a:lnTo>
                    <a:lnTo>
                      <a:pt x="1518" y="394"/>
                    </a:lnTo>
                    <a:lnTo>
                      <a:pt x="1631" y="337"/>
                    </a:lnTo>
                    <a:lnTo>
                      <a:pt x="1743" y="225"/>
                    </a:lnTo>
                    <a:lnTo>
                      <a:pt x="1743" y="169"/>
                    </a:lnTo>
                    <a:lnTo>
                      <a:pt x="1743" y="113"/>
                    </a:lnTo>
                    <a:lnTo>
                      <a:pt x="1631" y="0"/>
                    </a:lnTo>
                    <a:close/>
                  </a:path>
                </a:pathLst>
              </a:custGeom>
              <a:solidFill>
                <a:srgbClr val="BBD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3"/>
              <p:cNvSpPr/>
              <p:nvPr/>
            </p:nvSpPr>
            <p:spPr>
              <a:xfrm>
                <a:off x="1660125" y="1162175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282"/>
                    </a:lnTo>
                    <a:lnTo>
                      <a:pt x="113" y="170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3"/>
              <p:cNvSpPr/>
              <p:nvPr/>
            </p:nvSpPr>
            <p:spPr>
              <a:xfrm>
                <a:off x="1654500" y="1172025"/>
                <a:ext cx="56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69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169" y="169"/>
                    </a:lnTo>
                    <a:lnTo>
                      <a:pt x="225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BD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1634825" y="1135475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BD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1706500" y="1128450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1651675" y="114672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BD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3"/>
              <p:cNvSpPr/>
              <p:nvPr/>
            </p:nvSpPr>
            <p:spPr>
              <a:xfrm>
                <a:off x="1637625" y="11369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BD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3"/>
              <p:cNvSpPr/>
              <p:nvPr/>
            </p:nvSpPr>
            <p:spPr>
              <a:xfrm>
                <a:off x="1747225" y="1193100"/>
                <a:ext cx="167250" cy="125075"/>
              </a:xfrm>
              <a:custGeom>
                <a:avLst/>
                <a:gdLst/>
                <a:ahLst/>
                <a:cxnLst/>
                <a:rect l="l" t="t" r="r" b="b"/>
                <a:pathLst>
                  <a:path w="6690" h="5003" extrusionOk="0">
                    <a:moveTo>
                      <a:pt x="4722" y="0"/>
                    </a:moveTo>
                    <a:lnTo>
                      <a:pt x="4554" y="57"/>
                    </a:lnTo>
                    <a:lnTo>
                      <a:pt x="4441" y="113"/>
                    </a:lnTo>
                    <a:lnTo>
                      <a:pt x="4104" y="113"/>
                    </a:lnTo>
                    <a:lnTo>
                      <a:pt x="3935" y="169"/>
                    </a:lnTo>
                    <a:lnTo>
                      <a:pt x="3823" y="281"/>
                    </a:lnTo>
                    <a:lnTo>
                      <a:pt x="3711" y="450"/>
                    </a:lnTo>
                    <a:lnTo>
                      <a:pt x="3711" y="675"/>
                    </a:lnTo>
                    <a:lnTo>
                      <a:pt x="3767" y="787"/>
                    </a:lnTo>
                    <a:lnTo>
                      <a:pt x="3711" y="843"/>
                    </a:lnTo>
                    <a:lnTo>
                      <a:pt x="3654" y="1012"/>
                    </a:lnTo>
                    <a:lnTo>
                      <a:pt x="3598" y="1181"/>
                    </a:lnTo>
                    <a:lnTo>
                      <a:pt x="3711" y="1237"/>
                    </a:lnTo>
                    <a:lnTo>
                      <a:pt x="3935" y="1349"/>
                    </a:lnTo>
                    <a:lnTo>
                      <a:pt x="3711" y="1293"/>
                    </a:lnTo>
                    <a:lnTo>
                      <a:pt x="3598" y="1349"/>
                    </a:lnTo>
                    <a:lnTo>
                      <a:pt x="3486" y="1518"/>
                    </a:lnTo>
                    <a:lnTo>
                      <a:pt x="3430" y="1630"/>
                    </a:lnTo>
                    <a:lnTo>
                      <a:pt x="3373" y="1743"/>
                    </a:lnTo>
                    <a:lnTo>
                      <a:pt x="3317" y="1855"/>
                    </a:lnTo>
                    <a:lnTo>
                      <a:pt x="3261" y="1799"/>
                    </a:lnTo>
                    <a:lnTo>
                      <a:pt x="3205" y="1743"/>
                    </a:lnTo>
                    <a:lnTo>
                      <a:pt x="3148" y="1630"/>
                    </a:lnTo>
                    <a:lnTo>
                      <a:pt x="3036" y="1406"/>
                    </a:lnTo>
                    <a:lnTo>
                      <a:pt x="2980" y="1293"/>
                    </a:lnTo>
                    <a:lnTo>
                      <a:pt x="2867" y="1181"/>
                    </a:lnTo>
                    <a:lnTo>
                      <a:pt x="2811" y="1237"/>
                    </a:lnTo>
                    <a:lnTo>
                      <a:pt x="2755" y="1181"/>
                    </a:lnTo>
                    <a:lnTo>
                      <a:pt x="2643" y="1125"/>
                    </a:lnTo>
                    <a:lnTo>
                      <a:pt x="2530" y="1012"/>
                    </a:lnTo>
                    <a:lnTo>
                      <a:pt x="2362" y="1068"/>
                    </a:lnTo>
                    <a:lnTo>
                      <a:pt x="2305" y="1125"/>
                    </a:lnTo>
                    <a:lnTo>
                      <a:pt x="2362" y="1293"/>
                    </a:lnTo>
                    <a:lnTo>
                      <a:pt x="2362" y="1406"/>
                    </a:lnTo>
                    <a:lnTo>
                      <a:pt x="2305" y="1462"/>
                    </a:lnTo>
                    <a:lnTo>
                      <a:pt x="2249" y="1518"/>
                    </a:lnTo>
                    <a:lnTo>
                      <a:pt x="2193" y="1574"/>
                    </a:lnTo>
                    <a:lnTo>
                      <a:pt x="2249" y="1687"/>
                    </a:lnTo>
                    <a:lnTo>
                      <a:pt x="2305" y="1799"/>
                    </a:lnTo>
                    <a:lnTo>
                      <a:pt x="2586" y="1799"/>
                    </a:lnTo>
                    <a:lnTo>
                      <a:pt x="2530" y="1968"/>
                    </a:lnTo>
                    <a:lnTo>
                      <a:pt x="2474" y="2080"/>
                    </a:lnTo>
                    <a:lnTo>
                      <a:pt x="2530" y="2192"/>
                    </a:lnTo>
                    <a:lnTo>
                      <a:pt x="2586" y="2361"/>
                    </a:lnTo>
                    <a:lnTo>
                      <a:pt x="2530" y="2473"/>
                    </a:lnTo>
                    <a:lnTo>
                      <a:pt x="2474" y="2642"/>
                    </a:lnTo>
                    <a:lnTo>
                      <a:pt x="2474" y="2698"/>
                    </a:lnTo>
                    <a:lnTo>
                      <a:pt x="2530" y="2811"/>
                    </a:lnTo>
                    <a:lnTo>
                      <a:pt x="2530" y="2923"/>
                    </a:lnTo>
                    <a:lnTo>
                      <a:pt x="2530" y="3036"/>
                    </a:lnTo>
                    <a:lnTo>
                      <a:pt x="2474" y="3204"/>
                    </a:lnTo>
                    <a:lnTo>
                      <a:pt x="2418" y="3260"/>
                    </a:lnTo>
                    <a:lnTo>
                      <a:pt x="2362" y="3260"/>
                    </a:lnTo>
                    <a:lnTo>
                      <a:pt x="2249" y="3317"/>
                    </a:lnTo>
                    <a:lnTo>
                      <a:pt x="2249" y="3204"/>
                    </a:lnTo>
                    <a:lnTo>
                      <a:pt x="2305" y="3148"/>
                    </a:lnTo>
                    <a:lnTo>
                      <a:pt x="2362" y="2979"/>
                    </a:lnTo>
                    <a:lnTo>
                      <a:pt x="2249" y="2867"/>
                    </a:lnTo>
                    <a:lnTo>
                      <a:pt x="2137" y="2811"/>
                    </a:lnTo>
                    <a:lnTo>
                      <a:pt x="2081" y="2811"/>
                    </a:lnTo>
                    <a:lnTo>
                      <a:pt x="2024" y="2867"/>
                    </a:lnTo>
                    <a:lnTo>
                      <a:pt x="2024" y="2979"/>
                    </a:lnTo>
                    <a:lnTo>
                      <a:pt x="2024" y="3148"/>
                    </a:lnTo>
                    <a:lnTo>
                      <a:pt x="1968" y="3317"/>
                    </a:lnTo>
                    <a:lnTo>
                      <a:pt x="1968" y="3373"/>
                    </a:lnTo>
                    <a:lnTo>
                      <a:pt x="1912" y="3429"/>
                    </a:lnTo>
                    <a:lnTo>
                      <a:pt x="1800" y="3541"/>
                    </a:lnTo>
                    <a:lnTo>
                      <a:pt x="1687" y="3710"/>
                    </a:lnTo>
                    <a:lnTo>
                      <a:pt x="1631" y="3822"/>
                    </a:lnTo>
                    <a:lnTo>
                      <a:pt x="1406" y="3822"/>
                    </a:lnTo>
                    <a:lnTo>
                      <a:pt x="1350" y="3766"/>
                    </a:lnTo>
                    <a:lnTo>
                      <a:pt x="1294" y="3710"/>
                    </a:lnTo>
                    <a:lnTo>
                      <a:pt x="1237" y="3822"/>
                    </a:lnTo>
                    <a:lnTo>
                      <a:pt x="1237" y="3879"/>
                    </a:lnTo>
                    <a:lnTo>
                      <a:pt x="1237" y="4047"/>
                    </a:lnTo>
                    <a:lnTo>
                      <a:pt x="1069" y="4047"/>
                    </a:lnTo>
                    <a:lnTo>
                      <a:pt x="956" y="4103"/>
                    </a:lnTo>
                    <a:lnTo>
                      <a:pt x="900" y="4103"/>
                    </a:lnTo>
                    <a:lnTo>
                      <a:pt x="732" y="4047"/>
                    </a:lnTo>
                    <a:lnTo>
                      <a:pt x="563" y="4047"/>
                    </a:lnTo>
                    <a:lnTo>
                      <a:pt x="507" y="4103"/>
                    </a:lnTo>
                    <a:lnTo>
                      <a:pt x="507" y="4216"/>
                    </a:lnTo>
                    <a:lnTo>
                      <a:pt x="394" y="4216"/>
                    </a:lnTo>
                    <a:lnTo>
                      <a:pt x="226" y="4272"/>
                    </a:lnTo>
                    <a:lnTo>
                      <a:pt x="113" y="4384"/>
                    </a:lnTo>
                    <a:lnTo>
                      <a:pt x="1" y="4553"/>
                    </a:lnTo>
                    <a:lnTo>
                      <a:pt x="1" y="4609"/>
                    </a:lnTo>
                    <a:lnTo>
                      <a:pt x="57" y="4665"/>
                    </a:lnTo>
                    <a:lnTo>
                      <a:pt x="113" y="4609"/>
                    </a:lnTo>
                    <a:lnTo>
                      <a:pt x="170" y="4553"/>
                    </a:lnTo>
                    <a:lnTo>
                      <a:pt x="226" y="4609"/>
                    </a:lnTo>
                    <a:lnTo>
                      <a:pt x="507" y="5003"/>
                    </a:lnTo>
                    <a:lnTo>
                      <a:pt x="732" y="5003"/>
                    </a:lnTo>
                    <a:lnTo>
                      <a:pt x="788" y="4834"/>
                    </a:lnTo>
                    <a:lnTo>
                      <a:pt x="732" y="4665"/>
                    </a:lnTo>
                    <a:lnTo>
                      <a:pt x="619" y="4441"/>
                    </a:lnTo>
                    <a:lnTo>
                      <a:pt x="675" y="4441"/>
                    </a:lnTo>
                    <a:lnTo>
                      <a:pt x="900" y="4553"/>
                    </a:lnTo>
                    <a:lnTo>
                      <a:pt x="1181" y="4609"/>
                    </a:lnTo>
                    <a:lnTo>
                      <a:pt x="1237" y="4665"/>
                    </a:lnTo>
                    <a:lnTo>
                      <a:pt x="1237" y="4722"/>
                    </a:lnTo>
                    <a:lnTo>
                      <a:pt x="1294" y="4834"/>
                    </a:lnTo>
                    <a:lnTo>
                      <a:pt x="1406" y="4890"/>
                    </a:lnTo>
                    <a:lnTo>
                      <a:pt x="1462" y="4834"/>
                    </a:lnTo>
                    <a:lnTo>
                      <a:pt x="1462" y="4665"/>
                    </a:lnTo>
                    <a:lnTo>
                      <a:pt x="1462" y="4553"/>
                    </a:lnTo>
                    <a:lnTo>
                      <a:pt x="1519" y="4497"/>
                    </a:lnTo>
                    <a:lnTo>
                      <a:pt x="1575" y="4384"/>
                    </a:lnTo>
                    <a:lnTo>
                      <a:pt x="1519" y="4384"/>
                    </a:lnTo>
                    <a:lnTo>
                      <a:pt x="1462" y="4328"/>
                    </a:lnTo>
                    <a:lnTo>
                      <a:pt x="1462" y="4216"/>
                    </a:lnTo>
                    <a:lnTo>
                      <a:pt x="1519" y="4216"/>
                    </a:lnTo>
                    <a:lnTo>
                      <a:pt x="1519" y="4328"/>
                    </a:lnTo>
                    <a:lnTo>
                      <a:pt x="1575" y="4384"/>
                    </a:lnTo>
                    <a:lnTo>
                      <a:pt x="1687" y="4441"/>
                    </a:lnTo>
                    <a:lnTo>
                      <a:pt x="1743" y="4497"/>
                    </a:lnTo>
                    <a:lnTo>
                      <a:pt x="1856" y="4609"/>
                    </a:lnTo>
                    <a:lnTo>
                      <a:pt x="1856" y="4553"/>
                    </a:lnTo>
                    <a:lnTo>
                      <a:pt x="1856" y="4441"/>
                    </a:lnTo>
                    <a:lnTo>
                      <a:pt x="1856" y="4328"/>
                    </a:lnTo>
                    <a:lnTo>
                      <a:pt x="1912" y="4216"/>
                    </a:lnTo>
                    <a:lnTo>
                      <a:pt x="1912" y="4272"/>
                    </a:lnTo>
                    <a:lnTo>
                      <a:pt x="1968" y="4384"/>
                    </a:lnTo>
                    <a:lnTo>
                      <a:pt x="1968" y="4441"/>
                    </a:lnTo>
                    <a:lnTo>
                      <a:pt x="2024" y="4441"/>
                    </a:lnTo>
                    <a:lnTo>
                      <a:pt x="2081" y="4384"/>
                    </a:lnTo>
                    <a:lnTo>
                      <a:pt x="2081" y="4328"/>
                    </a:lnTo>
                    <a:lnTo>
                      <a:pt x="2024" y="4272"/>
                    </a:lnTo>
                    <a:lnTo>
                      <a:pt x="2024" y="4160"/>
                    </a:lnTo>
                    <a:lnTo>
                      <a:pt x="2137" y="4103"/>
                    </a:lnTo>
                    <a:lnTo>
                      <a:pt x="2249" y="4103"/>
                    </a:lnTo>
                    <a:lnTo>
                      <a:pt x="2249" y="4047"/>
                    </a:lnTo>
                    <a:lnTo>
                      <a:pt x="2305" y="3991"/>
                    </a:lnTo>
                    <a:lnTo>
                      <a:pt x="2249" y="3935"/>
                    </a:lnTo>
                    <a:lnTo>
                      <a:pt x="2137" y="3935"/>
                    </a:lnTo>
                    <a:lnTo>
                      <a:pt x="2024" y="3991"/>
                    </a:lnTo>
                    <a:lnTo>
                      <a:pt x="1912" y="3991"/>
                    </a:lnTo>
                    <a:lnTo>
                      <a:pt x="1912" y="3935"/>
                    </a:lnTo>
                    <a:lnTo>
                      <a:pt x="2081" y="3822"/>
                    </a:lnTo>
                    <a:lnTo>
                      <a:pt x="2193" y="3766"/>
                    </a:lnTo>
                    <a:lnTo>
                      <a:pt x="2362" y="3766"/>
                    </a:lnTo>
                    <a:lnTo>
                      <a:pt x="2418" y="3654"/>
                    </a:lnTo>
                    <a:lnTo>
                      <a:pt x="2474" y="3598"/>
                    </a:lnTo>
                    <a:lnTo>
                      <a:pt x="2643" y="3598"/>
                    </a:lnTo>
                    <a:lnTo>
                      <a:pt x="2755" y="3485"/>
                    </a:lnTo>
                    <a:lnTo>
                      <a:pt x="2811" y="3485"/>
                    </a:lnTo>
                    <a:lnTo>
                      <a:pt x="2867" y="3541"/>
                    </a:lnTo>
                    <a:lnTo>
                      <a:pt x="2924" y="3598"/>
                    </a:lnTo>
                    <a:lnTo>
                      <a:pt x="2924" y="3654"/>
                    </a:lnTo>
                    <a:lnTo>
                      <a:pt x="2867" y="3822"/>
                    </a:lnTo>
                    <a:lnTo>
                      <a:pt x="2811" y="3879"/>
                    </a:lnTo>
                    <a:lnTo>
                      <a:pt x="2867" y="3935"/>
                    </a:lnTo>
                    <a:lnTo>
                      <a:pt x="2924" y="4047"/>
                    </a:lnTo>
                    <a:lnTo>
                      <a:pt x="3036" y="4047"/>
                    </a:lnTo>
                    <a:lnTo>
                      <a:pt x="3092" y="4103"/>
                    </a:lnTo>
                    <a:lnTo>
                      <a:pt x="3148" y="4160"/>
                    </a:lnTo>
                    <a:lnTo>
                      <a:pt x="3205" y="4216"/>
                    </a:lnTo>
                    <a:lnTo>
                      <a:pt x="3373" y="4216"/>
                    </a:lnTo>
                    <a:lnTo>
                      <a:pt x="3430" y="4272"/>
                    </a:lnTo>
                    <a:lnTo>
                      <a:pt x="3486" y="4328"/>
                    </a:lnTo>
                    <a:lnTo>
                      <a:pt x="3654" y="4384"/>
                    </a:lnTo>
                    <a:lnTo>
                      <a:pt x="3711" y="4160"/>
                    </a:lnTo>
                    <a:lnTo>
                      <a:pt x="3654" y="3822"/>
                    </a:lnTo>
                    <a:lnTo>
                      <a:pt x="3654" y="3710"/>
                    </a:lnTo>
                    <a:lnTo>
                      <a:pt x="3542" y="3541"/>
                    </a:lnTo>
                    <a:lnTo>
                      <a:pt x="3430" y="3317"/>
                    </a:lnTo>
                    <a:lnTo>
                      <a:pt x="3486" y="3092"/>
                    </a:lnTo>
                    <a:lnTo>
                      <a:pt x="3486" y="2923"/>
                    </a:lnTo>
                    <a:lnTo>
                      <a:pt x="3373" y="2867"/>
                    </a:lnTo>
                    <a:lnTo>
                      <a:pt x="3373" y="2754"/>
                    </a:lnTo>
                    <a:lnTo>
                      <a:pt x="3430" y="2642"/>
                    </a:lnTo>
                    <a:lnTo>
                      <a:pt x="3430" y="2530"/>
                    </a:lnTo>
                    <a:lnTo>
                      <a:pt x="3430" y="2417"/>
                    </a:lnTo>
                    <a:lnTo>
                      <a:pt x="3373" y="2361"/>
                    </a:lnTo>
                    <a:lnTo>
                      <a:pt x="3486" y="2136"/>
                    </a:lnTo>
                    <a:lnTo>
                      <a:pt x="3598" y="1968"/>
                    </a:lnTo>
                    <a:lnTo>
                      <a:pt x="3711" y="1968"/>
                    </a:lnTo>
                    <a:lnTo>
                      <a:pt x="3767" y="1911"/>
                    </a:lnTo>
                    <a:lnTo>
                      <a:pt x="3879" y="1799"/>
                    </a:lnTo>
                    <a:lnTo>
                      <a:pt x="3935" y="1799"/>
                    </a:lnTo>
                    <a:lnTo>
                      <a:pt x="3992" y="1855"/>
                    </a:lnTo>
                    <a:lnTo>
                      <a:pt x="3935" y="2024"/>
                    </a:lnTo>
                    <a:lnTo>
                      <a:pt x="3992" y="2024"/>
                    </a:lnTo>
                    <a:lnTo>
                      <a:pt x="4104" y="2080"/>
                    </a:lnTo>
                    <a:lnTo>
                      <a:pt x="4160" y="2080"/>
                    </a:lnTo>
                    <a:lnTo>
                      <a:pt x="4104" y="2136"/>
                    </a:lnTo>
                    <a:lnTo>
                      <a:pt x="4104" y="2249"/>
                    </a:lnTo>
                    <a:lnTo>
                      <a:pt x="4048" y="2305"/>
                    </a:lnTo>
                    <a:lnTo>
                      <a:pt x="4104" y="2361"/>
                    </a:lnTo>
                    <a:lnTo>
                      <a:pt x="4104" y="2417"/>
                    </a:lnTo>
                    <a:lnTo>
                      <a:pt x="3935" y="2530"/>
                    </a:lnTo>
                    <a:lnTo>
                      <a:pt x="3823" y="2642"/>
                    </a:lnTo>
                    <a:lnTo>
                      <a:pt x="3711" y="2811"/>
                    </a:lnTo>
                    <a:lnTo>
                      <a:pt x="3992" y="2811"/>
                    </a:lnTo>
                    <a:lnTo>
                      <a:pt x="4160" y="2867"/>
                    </a:lnTo>
                    <a:lnTo>
                      <a:pt x="4273" y="2923"/>
                    </a:lnTo>
                    <a:lnTo>
                      <a:pt x="4160" y="3092"/>
                    </a:lnTo>
                    <a:lnTo>
                      <a:pt x="4160" y="3148"/>
                    </a:lnTo>
                    <a:lnTo>
                      <a:pt x="4216" y="3204"/>
                    </a:lnTo>
                    <a:lnTo>
                      <a:pt x="4273" y="3148"/>
                    </a:lnTo>
                    <a:lnTo>
                      <a:pt x="4329" y="3148"/>
                    </a:lnTo>
                    <a:lnTo>
                      <a:pt x="4441" y="2979"/>
                    </a:lnTo>
                    <a:lnTo>
                      <a:pt x="4497" y="2811"/>
                    </a:lnTo>
                    <a:lnTo>
                      <a:pt x="4497" y="2923"/>
                    </a:lnTo>
                    <a:lnTo>
                      <a:pt x="4554" y="3036"/>
                    </a:lnTo>
                    <a:lnTo>
                      <a:pt x="4722" y="3036"/>
                    </a:lnTo>
                    <a:lnTo>
                      <a:pt x="4835" y="2979"/>
                    </a:lnTo>
                    <a:lnTo>
                      <a:pt x="4947" y="2754"/>
                    </a:lnTo>
                    <a:lnTo>
                      <a:pt x="5059" y="2698"/>
                    </a:lnTo>
                    <a:lnTo>
                      <a:pt x="5172" y="2586"/>
                    </a:lnTo>
                    <a:lnTo>
                      <a:pt x="5228" y="2586"/>
                    </a:lnTo>
                    <a:lnTo>
                      <a:pt x="5228" y="2754"/>
                    </a:lnTo>
                    <a:lnTo>
                      <a:pt x="5341" y="2923"/>
                    </a:lnTo>
                    <a:lnTo>
                      <a:pt x="5397" y="2979"/>
                    </a:lnTo>
                    <a:lnTo>
                      <a:pt x="5509" y="2979"/>
                    </a:lnTo>
                    <a:lnTo>
                      <a:pt x="5622" y="2811"/>
                    </a:lnTo>
                    <a:lnTo>
                      <a:pt x="5678" y="2811"/>
                    </a:lnTo>
                    <a:lnTo>
                      <a:pt x="5734" y="2754"/>
                    </a:lnTo>
                    <a:lnTo>
                      <a:pt x="5903" y="2698"/>
                    </a:lnTo>
                    <a:lnTo>
                      <a:pt x="6015" y="2586"/>
                    </a:lnTo>
                    <a:lnTo>
                      <a:pt x="6015" y="2417"/>
                    </a:lnTo>
                    <a:lnTo>
                      <a:pt x="6015" y="2249"/>
                    </a:lnTo>
                    <a:lnTo>
                      <a:pt x="5959" y="2192"/>
                    </a:lnTo>
                    <a:lnTo>
                      <a:pt x="6015" y="2192"/>
                    </a:lnTo>
                    <a:lnTo>
                      <a:pt x="6296" y="2024"/>
                    </a:lnTo>
                    <a:lnTo>
                      <a:pt x="6577" y="1855"/>
                    </a:lnTo>
                    <a:lnTo>
                      <a:pt x="6689" y="1743"/>
                    </a:lnTo>
                    <a:lnTo>
                      <a:pt x="6689" y="1687"/>
                    </a:lnTo>
                    <a:lnTo>
                      <a:pt x="6689" y="1574"/>
                    </a:lnTo>
                    <a:lnTo>
                      <a:pt x="6689" y="1462"/>
                    </a:lnTo>
                    <a:lnTo>
                      <a:pt x="6577" y="1406"/>
                    </a:lnTo>
                    <a:lnTo>
                      <a:pt x="6521" y="1406"/>
                    </a:lnTo>
                    <a:lnTo>
                      <a:pt x="6521" y="1349"/>
                    </a:lnTo>
                    <a:lnTo>
                      <a:pt x="6465" y="1237"/>
                    </a:lnTo>
                    <a:lnTo>
                      <a:pt x="6408" y="1068"/>
                    </a:lnTo>
                    <a:lnTo>
                      <a:pt x="6352" y="1012"/>
                    </a:lnTo>
                    <a:lnTo>
                      <a:pt x="6240" y="1068"/>
                    </a:lnTo>
                    <a:lnTo>
                      <a:pt x="6015" y="1181"/>
                    </a:lnTo>
                    <a:lnTo>
                      <a:pt x="5959" y="1293"/>
                    </a:lnTo>
                    <a:lnTo>
                      <a:pt x="5959" y="1406"/>
                    </a:lnTo>
                    <a:lnTo>
                      <a:pt x="5790" y="1237"/>
                    </a:lnTo>
                    <a:lnTo>
                      <a:pt x="5678" y="1068"/>
                    </a:lnTo>
                    <a:lnTo>
                      <a:pt x="5453" y="1012"/>
                    </a:lnTo>
                    <a:lnTo>
                      <a:pt x="5003" y="1012"/>
                    </a:lnTo>
                    <a:lnTo>
                      <a:pt x="4947" y="900"/>
                    </a:lnTo>
                    <a:lnTo>
                      <a:pt x="5003" y="787"/>
                    </a:lnTo>
                    <a:lnTo>
                      <a:pt x="5003" y="675"/>
                    </a:lnTo>
                    <a:lnTo>
                      <a:pt x="5059" y="506"/>
                    </a:lnTo>
                    <a:lnTo>
                      <a:pt x="5003" y="394"/>
                    </a:lnTo>
                    <a:lnTo>
                      <a:pt x="4891" y="169"/>
                    </a:lnTo>
                    <a:lnTo>
                      <a:pt x="4835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1751450" y="1318150"/>
                <a:ext cx="84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5" extrusionOk="0">
                    <a:moveTo>
                      <a:pt x="225" y="1"/>
                    </a:moveTo>
                    <a:lnTo>
                      <a:pt x="169" y="113"/>
                    </a:lnTo>
                    <a:lnTo>
                      <a:pt x="1" y="226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225" y="394"/>
                    </a:lnTo>
                    <a:lnTo>
                      <a:pt x="338" y="282"/>
                    </a:lnTo>
                    <a:lnTo>
                      <a:pt x="338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1744425" y="1318150"/>
                <a:ext cx="70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225" y="113"/>
                    </a:lnTo>
                    <a:lnTo>
                      <a:pt x="282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1854025" y="1270375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113"/>
                    </a:lnTo>
                    <a:lnTo>
                      <a:pt x="169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1762700" y="13181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3"/>
              <p:cNvSpPr/>
              <p:nvPr/>
            </p:nvSpPr>
            <p:spPr>
              <a:xfrm>
                <a:off x="2244650" y="1016050"/>
                <a:ext cx="71700" cy="77300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3092" extrusionOk="0">
                    <a:moveTo>
                      <a:pt x="1575" y="1"/>
                    </a:moveTo>
                    <a:lnTo>
                      <a:pt x="1406" y="169"/>
                    </a:lnTo>
                    <a:lnTo>
                      <a:pt x="1462" y="282"/>
                    </a:lnTo>
                    <a:lnTo>
                      <a:pt x="1125" y="282"/>
                    </a:lnTo>
                    <a:lnTo>
                      <a:pt x="1013" y="338"/>
                    </a:lnTo>
                    <a:lnTo>
                      <a:pt x="900" y="282"/>
                    </a:lnTo>
                    <a:lnTo>
                      <a:pt x="844" y="282"/>
                    </a:lnTo>
                    <a:lnTo>
                      <a:pt x="788" y="394"/>
                    </a:lnTo>
                    <a:lnTo>
                      <a:pt x="788" y="506"/>
                    </a:lnTo>
                    <a:lnTo>
                      <a:pt x="731" y="619"/>
                    </a:lnTo>
                    <a:lnTo>
                      <a:pt x="507" y="787"/>
                    </a:lnTo>
                    <a:lnTo>
                      <a:pt x="394" y="956"/>
                    </a:lnTo>
                    <a:lnTo>
                      <a:pt x="338" y="1237"/>
                    </a:lnTo>
                    <a:lnTo>
                      <a:pt x="394" y="1462"/>
                    </a:lnTo>
                    <a:lnTo>
                      <a:pt x="394" y="1574"/>
                    </a:lnTo>
                    <a:lnTo>
                      <a:pt x="507" y="1687"/>
                    </a:lnTo>
                    <a:lnTo>
                      <a:pt x="507" y="1743"/>
                    </a:lnTo>
                    <a:lnTo>
                      <a:pt x="394" y="1799"/>
                    </a:lnTo>
                    <a:lnTo>
                      <a:pt x="226" y="1855"/>
                    </a:lnTo>
                    <a:lnTo>
                      <a:pt x="169" y="1911"/>
                    </a:lnTo>
                    <a:lnTo>
                      <a:pt x="57" y="2193"/>
                    </a:lnTo>
                    <a:lnTo>
                      <a:pt x="1" y="2474"/>
                    </a:lnTo>
                    <a:lnTo>
                      <a:pt x="57" y="2698"/>
                    </a:lnTo>
                    <a:lnTo>
                      <a:pt x="169" y="2923"/>
                    </a:lnTo>
                    <a:lnTo>
                      <a:pt x="394" y="3092"/>
                    </a:lnTo>
                    <a:lnTo>
                      <a:pt x="563" y="3092"/>
                    </a:lnTo>
                    <a:lnTo>
                      <a:pt x="731" y="3036"/>
                    </a:lnTo>
                    <a:lnTo>
                      <a:pt x="1125" y="2923"/>
                    </a:lnTo>
                    <a:lnTo>
                      <a:pt x="1294" y="2923"/>
                    </a:lnTo>
                    <a:lnTo>
                      <a:pt x="1406" y="2867"/>
                    </a:lnTo>
                    <a:lnTo>
                      <a:pt x="1575" y="2811"/>
                    </a:lnTo>
                    <a:lnTo>
                      <a:pt x="1631" y="2755"/>
                    </a:lnTo>
                    <a:lnTo>
                      <a:pt x="1631" y="2698"/>
                    </a:lnTo>
                    <a:lnTo>
                      <a:pt x="1575" y="2586"/>
                    </a:lnTo>
                    <a:lnTo>
                      <a:pt x="1518" y="2474"/>
                    </a:lnTo>
                    <a:lnTo>
                      <a:pt x="1462" y="2417"/>
                    </a:lnTo>
                    <a:lnTo>
                      <a:pt x="1350" y="2361"/>
                    </a:lnTo>
                    <a:lnTo>
                      <a:pt x="1125" y="2361"/>
                    </a:lnTo>
                    <a:lnTo>
                      <a:pt x="1069" y="2305"/>
                    </a:lnTo>
                    <a:lnTo>
                      <a:pt x="1069" y="2249"/>
                    </a:lnTo>
                    <a:lnTo>
                      <a:pt x="1125" y="2193"/>
                    </a:lnTo>
                    <a:lnTo>
                      <a:pt x="1181" y="2136"/>
                    </a:lnTo>
                    <a:lnTo>
                      <a:pt x="1237" y="2193"/>
                    </a:lnTo>
                    <a:lnTo>
                      <a:pt x="1294" y="2136"/>
                    </a:lnTo>
                    <a:lnTo>
                      <a:pt x="1350" y="2136"/>
                    </a:lnTo>
                    <a:lnTo>
                      <a:pt x="1350" y="2024"/>
                    </a:lnTo>
                    <a:lnTo>
                      <a:pt x="1406" y="2024"/>
                    </a:lnTo>
                    <a:lnTo>
                      <a:pt x="1518" y="2080"/>
                    </a:lnTo>
                    <a:lnTo>
                      <a:pt x="1687" y="2193"/>
                    </a:lnTo>
                    <a:lnTo>
                      <a:pt x="1743" y="2305"/>
                    </a:lnTo>
                    <a:lnTo>
                      <a:pt x="1799" y="2417"/>
                    </a:lnTo>
                    <a:lnTo>
                      <a:pt x="1856" y="2474"/>
                    </a:lnTo>
                    <a:lnTo>
                      <a:pt x="1912" y="2417"/>
                    </a:lnTo>
                    <a:lnTo>
                      <a:pt x="2024" y="2361"/>
                    </a:lnTo>
                    <a:lnTo>
                      <a:pt x="2137" y="2249"/>
                    </a:lnTo>
                    <a:lnTo>
                      <a:pt x="2193" y="2080"/>
                    </a:lnTo>
                    <a:lnTo>
                      <a:pt x="2137" y="1968"/>
                    </a:lnTo>
                    <a:lnTo>
                      <a:pt x="2080" y="1911"/>
                    </a:lnTo>
                    <a:lnTo>
                      <a:pt x="2024" y="1968"/>
                    </a:lnTo>
                    <a:lnTo>
                      <a:pt x="1968" y="2024"/>
                    </a:lnTo>
                    <a:lnTo>
                      <a:pt x="1743" y="2024"/>
                    </a:lnTo>
                    <a:lnTo>
                      <a:pt x="1856" y="1855"/>
                    </a:lnTo>
                    <a:lnTo>
                      <a:pt x="1912" y="1799"/>
                    </a:lnTo>
                    <a:lnTo>
                      <a:pt x="2024" y="1743"/>
                    </a:lnTo>
                    <a:lnTo>
                      <a:pt x="1968" y="1630"/>
                    </a:lnTo>
                    <a:lnTo>
                      <a:pt x="1912" y="1518"/>
                    </a:lnTo>
                    <a:lnTo>
                      <a:pt x="1856" y="1406"/>
                    </a:lnTo>
                    <a:lnTo>
                      <a:pt x="1743" y="1349"/>
                    </a:lnTo>
                    <a:lnTo>
                      <a:pt x="1631" y="1293"/>
                    </a:lnTo>
                    <a:lnTo>
                      <a:pt x="1631" y="1237"/>
                    </a:lnTo>
                    <a:lnTo>
                      <a:pt x="1631" y="1181"/>
                    </a:lnTo>
                    <a:lnTo>
                      <a:pt x="1743" y="1125"/>
                    </a:lnTo>
                    <a:lnTo>
                      <a:pt x="1799" y="1068"/>
                    </a:lnTo>
                    <a:lnTo>
                      <a:pt x="1912" y="1012"/>
                    </a:lnTo>
                    <a:lnTo>
                      <a:pt x="1968" y="1181"/>
                    </a:lnTo>
                    <a:lnTo>
                      <a:pt x="2024" y="1406"/>
                    </a:lnTo>
                    <a:lnTo>
                      <a:pt x="2024" y="1743"/>
                    </a:lnTo>
                    <a:lnTo>
                      <a:pt x="2080" y="1799"/>
                    </a:lnTo>
                    <a:lnTo>
                      <a:pt x="2193" y="1799"/>
                    </a:lnTo>
                    <a:lnTo>
                      <a:pt x="2249" y="1855"/>
                    </a:lnTo>
                    <a:lnTo>
                      <a:pt x="2249" y="1911"/>
                    </a:lnTo>
                    <a:lnTo>
                      <a:pt x="2305" y="1968"/>
                    </a:lnTo>
                    <a:lnTo>
                      <a:pt x="2418" y="1911"/>
                    </a:lnTo>
                    <a:lnTo>
                      <a:pt x="2530" y="2024"/>
                    </a:lnTo>
                    <a:lnTo>
                      <a:pt x="2586" y="2080"/>
                    </a:lnTo>
                    <a:lnTo>
                      <a:pt x="2699" y="2136"/>
                    </a:lnTo>
                    <a:lnTo>
                      <a:pt x="2755" y="2136"/>
                    </a:lnTo>
                    <a:lnTo>
                      <a:pt x="2811" y="2080"/>
                    </a:lnTo>
                    <a:lnTo>
                      <a:pt x="2755" y="1968"/>
                    </a:lnTo>
                    <a:lnTo>
                      <a:pt x="2811" y="1911"/>
                    </a:lnTo>
                    <a:lnTo>
                      <a:pt x="2867" y="1799"/>
                    </a:lnTo>
                    <a:lnTo>
                      <a:pt x="2867" y="1687"/>
                    </a:lnTo>
                    <a:lnTo>
                      <a:pt x="2811" y="1462"/>
                    </a:lnTo>
                    <a:lnTo>
                      <a:pt x="2755" y="1237"/>
                    </a:lnTo>
                    <a:lnTo>
                      <a:pt x="2755" y="1125"/>
                    </a:lnTo>
                    <a:lnTo>
                      <a:pt x="2867" y="1068"/>
                    </a:lnTo>
                    <a:lnTo>
                      <a:pt x="2811" y="1012"/>
                    </a:lnTo>
                    <a:lnTo>
                      <a:pt x="2755" y="900"/>
                    </a:lnTo>
                    <a:lnTo>
                      <a:pt x="2530" y="900"/>
                    </a:lnTo>
                    <a:lnTo>
                      <a:pt x="2418" y="1012"/>
                    </a:lnTo>
                    <a:lnTo>
                      <a:pt x="2305" y="900"/>
                    </a:lnTo>
                    <a:lnTo>
                      <a:pt x="2249" y="844"/>
                    </a:lnTo>
                    <a:lnTo>
                      <a:pt x="2361" y="787"/>
                    </a:lnTo>
                    <a:lnTo>
                      <a:pt x="2361" y="731"/>
                    </a:lnTo>
                    <a:lnTo>
                      <a:pt x="2361" y="675"/>
                    </a:lnTo>
                    <a:lnTo>
                      <a:pt x="2249" y="619"/>
                    </a:lnTo>
                    <a:lnTo>
                      <a:pt x="2193" y="563"/>
                    </a:lnTo>
                    <a:lnTo>
                      <a:pt x="2137" y="619"/>
                    </a:lnTo>
                    <a:lnTo>
                      <a:pt x="2137" y="787"/>
                    </a:lnTo>
                    <a:lnTo>
                      <a:pt x="2137" y="956"/>
                    </a:lnTo>
                    <a:lnTo>
                      <a:pt x="2137" y="1012"/>
                    </a:lnTo>
                    <a:lnTo>
                      <a:pt x="2080" y="1012"/>
                    </a:lnTo>
                    <a:lnTo>
                      <a:pt x="2024" y="956"/>
                    </a:lnTo>
                    <a:lnTo>
                      <a:pt x="2024" y="844"/>
                    </a:lnTo>
                    <a:lnTo>
                      <a:pt x="1968" y="675"/>
                    </a:lnTo>
                    <a:lnTo>
                      <a:pt x="1912" y="619"/>
                    </a:lnTo>
                    <a:lnTo>
                      <a:pt x="1856" y="619"/>
                    </a:lnTo>
                    <a:lnTo>
                      <a:pt x="1687" y="675"/>
                    </a:lnTo>
                    <a:lnTo>
                      <a:pt x="1687" y="675"/>
                    </a:lnTo>
                    <a:lnTo>
                      <a:pt x="1743" y="563"/>
                    </a:lnTo>
                    <a:lnTo>
                      <a:pt x="1799" y="506"/>
                    </a:lnTo>
                    <a:lnTo>
                      <a:pt x="2024" y="506"/>
                    </a:lnTo>
                    <a:lnTo>
                      <a:pt x="2080" y="450"/>
                    </a:lnTo>
                    <a:lnTo>
                      <a:pt x="2080" y="338"/>
                    </a:lnTo>
                    <a:lnTo>
                      <a:pt x="1968" y="225"/>
                    </a:lnTo>
                    <a:lnTo>
                      <a:pt x="1856" y="57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A4C5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2192675" y="1068050"/>
                <a:ext cx="61850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2361" extrusionOk="0">
                    <a:moveTo>
                      <a:pt x="1237" y="0"/>
                    </a:moveTo>
                    <a:lnTo>
                      <a:pt x="1068" y="113"/>
                    </a:lnTo>
                    <a:lnTo>
                      <a:pt x="450" y="113"/>
                    </a:lnTo>
                    <a:lnTo>
                      <a:pt x="225" y="225"/>
                    </a:lnTo>
                    <a:lnTo>
                      <a:pt x="113" y="281"/>
                    </a:lnTo>
                    <a:lnTo>
                      <a:pt x="56" y="337"/>
                    </a:lnTo>
                    <a:lnTo>
                      <a:pt x="0" y="394"/>
                    </a:lnTo>
                    <a:lnTo>
                      <a:pt x="113" y="562"/>
                    </a:lnTo>
                    <a:lnTo>
                      <a:pt x="225" y="675"/>
                    </a:lnTo>
                    <a:lnTo>
                      <a:pt x="506" y="731"/>
                    </a:lnTo>
                    <a:lnTo>
                      <a:pt x="675" y="731"/>
                    </a:lnTo>
                    <a:lnTo>
                      <a:pt x="899" y="675"/>
                    </a:lnTo>
                    <a:lnTo>
                      <a:pt x="1068" y="618"/>
                    </a:lnTo>
                    <a:lnTo>
                      <a:pt x="1293" y="675"/>
                    </a:lnTo>
                    <a:lnTo>
                      <a:pt x="1349" y="675"/>
                    </a:lnTo>
                    <a:lnTo>
                      <a:pt x="1462" y="731"/>
                    </a:lnTo>
                    <a:lnTo>
                      <a:pt x="1518" y="787"/>
                    </a:lnTo>
                    <a:lnTo>
                      <a:pt x="1574" y="843"/>
                    </a:lnTo>
                    <a:lnTo>
                      <a:pt x="1518" y="899"/>
                    </a:lnTo>
                    <a:lnTo>
                      <a:pt x="1405" y="1068"/>
                    </a:lnTo>
                    <a:lnTo>
                      <a:pt x="1349" y="1293"/>
                    </a:lnTo>
                    <a:lnTo>
                      <a:pt x="1349" y="1405"/>
                    </a:lnTo>
                    <a:lnTo>
                      <a:pt x="1462" y="1518"/>
                    </a:lnTo>
                    <a:lnTo>
                      <a:pt x="1518" y="1574"/>
                    </a:lnTo>
                    <a:lnTo>
                      <a:pt x="1574" y="1518"/>
                    </a:lnTo>
                    <a:lnTo>
                      <a:pt x="1630" y="1574"/>
                    </a:lnTo>
                    <a:lnTo>
                      <a:pt x="1630" y="1686"/>
                    </a:lnTo>
                    <a:lnTo>
                      <a:pt x="1574" y="1799"/>
                    </a:lnTo>
                    <a:lnTo>
                      <a:pt x="1405" y="1967"/>
                    </a:lnTo>
                    <a:lnTo>
                      <a:pt x="1293" y="2024"/>
                    </a:lnTo>
                    <a:lnTo>
                      <a:pt x="1237" y="2192"/>
                    </a:lnTo>
                    <a:lnTo>
                      <a:pt x="1293" y="2361"/>
                    </a:lnTo>
                    <a:lnTo>
                      <a:pt x="1349" y="2361"/>
                    </a:lnTo>
                    <a:lnTo>
                      <a:pt x="1462" y="2305"/>
                    </a:lnTo>
                    <a:lnTo>
                      <a:pt x="1462" y="2248"/>
                    </a:lnTo>
                    <a:lnTo>
                      <a:pt x="1518" y="2136"/>
                    </a:lnTo>
                    <a:lnTo>
                      <a:pt x="1574" y="2192"/>
                    </a:lnTo>
                    <a:lnTo>
                      <a:pt x="1630" y="2192"/>
                    </a:lnTo>
                    <a:lnTo>
                      <a:pt x="1686" y="2136"/>
                    </a:lnTo>
                    <a:lnTo>
                      <a:pt x="1743" y="2080"/>
                    </a:lnTo>
                    <a:lnTo>
                      <a:pt x="1799" y="2024"/>
                    </a:lnTo>
                    <a:lnTo>
                      <a:pt x="1799" y="1967"/>
                    </a:lnTo>
                    <a:lnTo>
                      <a:pt x="1911" y="1799"/>
                    </a:lnTo>
                    <a:lnTo>
                      <a:pt x="2024" y="1742"/>
                    </a:lnTo>
                    <a:lnTo>
                      <a:pt x="2136" y="1630"/>
                    </a:lnTo>
                    <a:lnTo>
                      <a:pt x="2192" y="1518"/>
                    </a:lnTo>
                    <a:lnTo>
                      <a:pt x="2192" y="1405"/>
                    </a:lnTo>
                    <a:lnTo>
                      <a:pt x="2192" y="1237"/>
                    </a:lnTo>
                    <a:lnTo>
                      <a:pt x="2417" y="1237"/>
                    </a:lnTo>
                    <a:lnTo>
                      <a:pt x="2417" y="1180"/>
                    </a:lnTo>
                    <a:lnTo>
                      <a:pt x="2417" y="1068"/>
                    </a:lnTo>
                    <a:lnTo>
                      <a:pt x="2473" y="1012"/>
                    </a:lnTo>
                    <a:lnTo>
                      <a:pt x="2305" y="787"/>
                    </a:lnTo>
                    <a:lnTo>
                      <a:pt x="2248" y="675"/>
                    </a:lnTo>
                    <a:lnTo>
                      <a:pt x="2248" y="506"/>
                    </a:lnTo>
                    <a:lnTo>
                      <a:pt x="2136" y="394"/>
                    </a:lnTo>
                    <a:lnTo>
                      <a:pt x="2192" y="281"/>
                    </a:lnTo>
                    <a:lnTo>
                      <a:pt x="2192" y="113"/>
                    </a:lnTo>
                    <a:lnTo>
                      <a:pt x="2080" y="56"/>
                    </a:lnTo>
                    <a:lnTo>
                      <a:pt x="2024" y="56"/>
                    </a:lnTo>
                    <a:lnTo>
                      <a:pt x="1967" y="113"/>
                    </a:lnTo>
                    <a:lnTo>
                      <a:pt x="1911" y="337"/>
                    </a:lnTo>
                    <a:lnTo>
                      <a:pt x="1799" y="337"/>
                    </a:lnTo>
                    <a:lnTo>
                      <a:pt x="1686" y="281"/>
                    </a:lnTo>
                    <a:lnTo>
                      <a:pt x="1630" y="169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rgbClr val="A8C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2206725" y="1101775"/>
                <a:ext cx="407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1912" extrusionOk="0">
                    <a:moveTo>
                      <a:pt x="675" y="0"/>
                    </a:moveTo>
                    <a:lnTo>
                      <a:pt x="562" y="56"/>
                    </a:lnTo>
                    <a:lnTo>
                      <a:pt x="506" y="281"/>
                    </a:lnTo>
                    <a:lnTo>
                      <a:pt x="450" y="506"/>
                    </a:lnTo>
                    <a:lnTo>
                      <a:pt x="394" y="1012"/>
                    </a:lnTo>
                    <a:lnTo>
                      <a:pt x="394" y="1180"/>
                    </a:lnTo>
                    <a:lnTo>
                      <a:pt x="337" y="1237"/>
                    </a:lnTo>
                    <a:lnTo>
                      <a:pt x="281" y="1293"/>
                    </a:lnTo>
                    <a:lnTo>
                      <a:pt x="113" y="1293"/>
                    </a:lnTo>
                    <a:lnTo>
                      <a:pt x="0" y="1349"/>
                    </a:lnTo>
                    <a:lnTo>
                      <a:pt x="0" y="1405"/>
                    </a:lnTo>
                    <a:lnTo>
                      <a:pt x="0" y="1518"/>
                    </a:lnTo>
                    <a:lnTo>
                      <a:pt x="0" y="1574"/>
                    </a:lnTo>
                    <a:lnTo>
                      <a:pt x="169" y="1742"/>
                    </a:lnTo>
                    <a:lnTo>
                      <a:pt x="281" y="1855"/>
                    </a:lnTo>
                    <a:lnTo>
                      <a:pt x="450" y="1911"/>
                    </a:lnTo>
                    <a:lnTo>
                      <a:pt x="787" y="1911"/>
                    </a:lnTo>
                    <a:lnTo>
                      <a:pt x="956" y="1855"/>
                    </a:lnTo>
                    <a:lnTo>
                      <a:pt x="1068" y="1742"/>
                    </a:lnTo>
                    <a:lnTo>
                      <a:pt x="1181" y="1630"/>
                    </a:lnTo>
                    <a:lnTo>
                      <a:pt x="1293" y="1574"/>
                    </a:lnTo>
                    <a:lnTo>
                      <a:pt x="1574" y="1574"/>
                    </a:lnTo>
                    <a:lnTo>
                      <a:pt x="1630" y="1518"/>
                    </a:lnTo>
                    <a:lnTo>
                      <a:pt x="1630" y="1405"/>
                    </a:lnTo>
                    <a:lnTo>
                      <a:pt x="1462" y="1293"/>
                    </a:lnTo>
                    <a:lnTo>
                      <a:pt x="1349" y="1293"/>
                    </a:lnTo>
                    <a:lnTo>
                      <a:pt x="1293" y="1237"/>
                    </a:lnTo>
                    <a:lnTo>
                      <a:pt x="1405" y="1068"/>
                    </a:lnTo>
                    <a:lnTo>
                      <a:pt x="1349" y="1068"/>
                    </a:lnTo>
                    <a:lnTo>
                      <a:pt x="1349" y="1012"/>
                    </a:lnTo>
                    <a:lnTo>
                      <a:pt x="1237" y="1068"/>
                    </a:lnTo>
                    <a:lnTo>
                      <a:pt x="1068" y="1068"/>
                    </a:lnTo>
                    <a:lnTo>
                      <a:pt x="900" y="956"/>
                    </a:lnTo>
                    <a:lnTo>
                      <a:pt x="787" y="956"/>
                    </a:lnTo>
                    <a:lnTo>
                      <a:pt x="787" y="899"/>
                    </a:lnTo>
                    <a:lnTo>
                      <a:pt x="787" y="787"/>
                    </a:lnTo>
                    <a:lnTo>
                      <a:pt x="843" y="675"/>
                    </a:lnTo>
                    <a:lnTo>
                      <a:pt x="1068" y="506"/>
                    </a:lnTo>
                    <a:lnTo>
                      <a:pt x="1124" y="393"/>
                    </a:lnTo>
                    <a:lnTo>
                      <a:pt x="900" y="337"/>
                    </a:lnTo>
                    <a:lnTo>
                      <a:pt x="843" y="281"/>
                    </a:lnTo>
                    <a:lnTo>
                      <a:pt x="843" y="169"/>
                    </a:lnTo>
                    <a:lnTo>
                      <a:pt x="787" y="56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2212350" y="1131275"/>
                <a:ext cx="43575" cy="37950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1518" extrusionOk="0">
                    <a:moveTo>
                      <a:pt x="1630" y="0"/>
                    </a:moveTo>
                    <a:lnTo>
                      <a:pt x="1574" y="57"/>
                    </a:lnTo>
                    <a:lnTo>
                      <a:pt x="1518" y="113"/>
                    </a:lnTo>
                    <a:lnTo>
                      <a:pt x="1405" y="113"/>
                    </a:lnTo>
                    <a:lnTo>
                      <a:pt x="1405" y="225"/>
                    </a:lnTo>
                    <a:lnTo>
                      <a:pt x="1349" y="281"/>
                    </a:lnTo>
                    <a:lnTo>
                      <a:pt x="1293" y="338"/>
                    </a:lnTo>
                    <a:lnTo>
                      <a:pt x="1124" y="338"/>
                    </a:lnTo>
                    <a:lnTo>
                      <a:pt x="899" y="281"/>
                    </a:lnTo>
                    <a:lnTo>
                      <a:pt x="843" y="338"/>
                    </a:lnTo>
                    <a:lnTo>
                      <a:pt x="843" y="394"/>
                    </a:lnTo>
                    <a:lnTo>
                      <a:pt x="787" y="562"/>
                    </a:lnTo>
                    <a:lnTo>
                      <a:pt x="731" y="619"/>
                    </a:lnTo>
                    <a:lnTo>
                      <a:pt x="450" y="619"/>
                    </a:lnTo>
                    <a:lnTo>
                      <a:pt x="225" y="731"/>
                    </a:lnTo>
                    <a:lnTo>
                      <a:pt x="225" y="787"/>
                    </a:lnTo>
                    <a:lnTo>
                      <a:pt x="169" y="900"/>
                    </a:lnTo>
                    <a:lnTo>
                      <a:pt x="112" y="956"/>
                    </a:lnTo>
                    <a:lnTo>
                      <a:pt x="56" y="1012"/>
                    </a:lnTo>
                    <a:lnTo>
                      <a:pt x="0" y="1181"/>
                    </a:lnTo>
                    <a:lnTo>
                      <a:pt x="56" y="1237"/>
                    </a:lnTo>
                    <a:lnTo>
                      <a:pt x="281" y="1293"/>
                    </a:lnTo>
                    <a:lnTo>
                      <a:pt x="337" y="1237"/>
                    </a:lnTo>
                    <a:lnTo>
                      <a:pt x="337" y="1293"/>
                    </a:lnTo>
                    <a:lnTo>
                      <a:pt x="337" y="1462"/>
                    </a:lnTo>
                    <a:lnTo>
                      <a:pt x="394" y="1518"/>
                    </a:lnTo>
                    <a:lnTo>
                      <a:pt x="450" y="1518"/>
                    </a:lnTo>
                    <a:lnTo>
                      <a:pt x="562" y="1462"/>
                    </a:lnTo>
                    <a:lnTo>
                      <a:pt x="731" y="1349"/>
                    </a:lnTo>
                    <a:lnTo>
                      <a:pt x="843" y="1237"/>
                    </a:lnTo>
                    <a:lnTo>
                      <a:pt x="843" y="1124"/>
                    </a:lnTo>
                    <a:lnTo>
                      <a:pt x="956" y="1124"/>
                    </a:lnTo>
                    <a:lnTo>
                      <a:pt x="1124" y="1068"/>
                    </a:lnTo>
                    <a:lnTo>
                      <a:pt x="1293" y="1012"/>
                    </a:lnTo>
                    <a:lnTo>
                      <a:pt x="1461" y="900"/>
                    </a:lnTo>
                    <a:lnTo>
                      <a:pt x="1574" y="787"/>
                    </a:lnTo>
                    <a:lnTo>
                      <a:pt x="1686" y="619"/>
                    </a:lnTo>
                    <a:lnTo>
                      <a:pt x="1742" y="450"/>
                    </a:lnTo>
                    <a:lnTo>
                      <a:pt x="1742" y="225"/>
                    </a:lnTo>
                    <a:lnTo>
                      <a:pt x="1742" y="0"/>
                    </a:lnTo>
                    <a:close/>
                  </a:path>
                </a:pathLst>
              </a:custGeom>
              <a:solidFill>
                <a:srgbClr val="A2C3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2230600" y="1131275"/>
                <a:ext cx="45000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350" extrusionOk="0">
                    <a:moveTo>
                      <a:pt x="1012" y="0"/>
                    </a:moveTo>
                    <a:lnTo>
                      <a:pt x="956" y="281"/>
                    </a:lnTo>
                    <a:lnTo>
                      <a:pt x="956" y="338"/>
                    </a:lnTo>
                    <a:lnTo>
                      <a:pt x="844" y="450"/>
                    </a:lnTo>
                    <a:lnTo>
                      <a:pt x="788" y="506"/>
                    </a:lnTo>
                    <a:lnTo>
                      <a:pt x="788" y="619"/>
                    </a:lnTo>
                    <a:lnTo>
                      <a:pt x="788" y="675"/>
                    </a:lnTo>
                    <a:lnTo>
                      <a:pt x="788" y="787"/>
                    </a:lnTo>
                    <a:lnTo>
                      <a:pt x="563" y="956"/>
                    </a:lnTo>
                    <a:lnTo>
                      <a:pt x="450" y="1068"/>
                    </a:lnTo>
                    <a:lnTo>
                      <a:pt x="282" y="1012"/>
                    </a:lnTo>
                    <a:lnTo>
                      <a:pt x="1" y="1012"/>
                    </a:lnTo>
                    <a:lnTo>
                      <a:pt x="1" y="1068"/>
                    </a:lnTo>
                    <a:lnTo>
                      <a:pt x="57" y="1181"/>
                    </a:lnTo>
                    <a:lnTo>
                      <a:pt x="113" y="1237"/>
                    </a:lnTo>
                    <a:lnTo>
                      <a:pt x="169" y="1237"/>
                    </a:lnTo>
                    <a:lnTo>
                      <a:pt x="394" y="1293"/>
                    </a:lnTo>
                    <a:lnTo>
                      <a:pt x="675" y="1349"/>
                    </a:lnTo>
                    <a:lnTo>
                      <a:pt x="731" y="1293"/>
                    </a:lnTo>
                    <a:lnTo>
                      <a:pt x="844" y="1293"/>
                    </a:lnTo>
                    <a:lnTo>
                      <a:pt x="1181" y="1124"/>
                    </a:lnTo>
                    <a:lnTo>
                      <a:pt x="1350" y="1012"/>
                    </a:lnTo>
                    <a:lnTo>
                      <a:pt x="1462" y="900"/>
                    </a:lnTo>
                    <a:lnTo>
                      <a:pt x="1687" y="731"/>
                    </a:lnTo>
                    <a:lnTo>
                      <a:pt x="1743" y="675"/>
                    </a:lnTo>
                    <a:lnTo>
                      <a:pt x="1799" y="506"/>
                    </a:lnTo>
                    <a:lnTo>
                      <a:pt x="1743" y="394"/>
                    </a:lnTo>
                    <a:lnTo>
                      <a:pt x="1631" y="169"/>
                    </a:lnTo>
                    <a:lnTo>
                      <a:pt x="1462" y="281"/>
                    </a:lnTo>
                    <a:lnTo>
                      <a:pt x="1293" y="169"/>
                    </a:lnTo>
                    <a:lnTo>
                      <a:pt x="1237" y="113"/>
                    </a:lnTo>
                    <a:lnTo>
                      <a:pt x="1237" y="169"/>
                    </a:lnTo>
                    <a:lnTo>
                      <a:pt x="1181" y="113"/>
                    </a:lnTo>
                    <a:lnTo>
                      <a:pt x="1237" y="113"/>
                    </a:lnTo>
                    <a:lnTo>
                      <a:pt x="1125" y="57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94B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2261525" y="1111600"/>
                <a:ext cx="3937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1069" extrusionOk="0">
                    <a:moveTo>
                      <a:pt x="900" y="0"/>
                    </a:moveTo>
                    <a:lnTo>
                      <a:pt x="675" y="113"/>
                    </a:lnTo>
                    <a:lnTo>
                      <a:pt x="619" y="169"/>
                    </a:lnTo>
                    <a:lnTo>
                      <a:pt x="562" y="282"/>
                    </a:lnTo>
                    <a:lnTo>
                      <a:pt x="562" y="394"/>
                    </a:lnTo>
                    <a:lnTo>
                      <a:pt x="506" y="394"/>
                    </a:lnTo>
                    <a:lnTo>
                      <a:pt x="450" y="282"/>
                    </a:lnTo>
                    <a:lnTo>
                      <a:pt x="338" y="282"/>
                    </a:lnTo>
                    <a:lnTo>
                      <a:pt x="225" y="394"/>
                    </a:lnTo>
                    <a:lnTo>
                      <a:pt x="56" y="394"/>
                    </a:lnTo>
                    <a:lnTo>
                      <a:pt x="0" y="506"/>
                    </a:lnTo>
                    <a:lnTo>
                      <a:pt x="394" y="506"/>
                    </a:lnTo>
                    <a:lnTo>
                      <a:pt x="506" y="563"/>
                    </a:lnTo>
                    <a:lnTo>
                      <a:pt x="675" y="675"/>
                    </a:lnTo>
                    <a:lnTo>
                      <a:pt x="787" y="787"/>
                    </a:lnTo>
                    <a:lnTo>
                      <a:pt x="843" y="844"/>
                    </a:lnTo>
                    <a:lnTo>
                      <a:pt x="900" y="731"/>
                    </a:lnTo>
                    <a:lnTo>
                      <a:pt x="900" y="675"/>
                    </a:lnTo>
                    <a:lnTo>
                      <a:pt x="956" y="731"/>
                    </a:lnTo>
                    <a:lnTo>
                      <a:pt x="956" y="900"/>
                    </a:lnTo>
                    <a:lnTo>
                      <a:pt x="956" y="1012"/>
                    </a:lnTo>
                    <a:lnTo>
                      <a:pt x="1124" y="1068"/>
                    </a:lnTo>
                    <a:lnTo>
                      <a:pt x="1181" y="1068"/>
                    </a:lnTo>
                    <a:lnTo>
                      <a:pt x="1237" y="956"/>
                    </a:lnTo>
                    <a:lnTo>
                      <a:pt x="1405" y="956"/>
                    </a:lnTo>
                    <a:lnTo>
                      <a:pt x="1462" y="844"/>
                    </a:lnTo>
                    <a:lnTo>
                      <a:pt x="1518" y="731"/>
                    </a:lnTo>
                    <a:lnTo>
                      <a:pt x="1574" y="563"/>
                    </a:lnTo>
                    <a:lnTo>
                      <a:pt x="1574" y="450"/>
                    </a:lnTo>
                    <a:lnTo>
                      <a:pt x="1518" y="394"/>
                    </a:lnTo>
                    <a:lnTo>
                      <a:pt x="1293" y="394"/>
                    </a:lnTo>
                    <a:lnTo>
                      <a:pt x="1237" y="282"/>
                    </a:lnTo>
                    <a:lnTo>
                      <a:pt x="1237" y="225"/>
                    </a:lnTo>
                    <a:lnTo>
                      <a:pt x="1293" y="225"/>
                    </a:lnTo>
                    <a:lnTo>
                      <a:pt x="1405" y="169"/>
                    </a:lnTo>
                    <a:lnTo>
                      <a:pt x="1293" y="57"/>
                    </a:lnTo>
                    <a:lnTo>
                      <a:pt x="1181" y="113"/>
                    </a:lnTo>
                    <a:lnTo>
                      <a:pt x="1068" y="57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3"/>
              <p:cNvSpPr/>
              <p:nvPr/>
            </p:nvSpPr>
            <p:spPr>
              <a:xfrm>
                <a:off x="2296650" y="1111600"/>
                <a:ext cx="3092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125" extrusionOk="0">
                    <a:moveTo>
                      <a:pt x="169" y="0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169" y="169"/>
                    </a:lnTo>
                    <a:lnTo>
                      <a:pt x="225" y="225"/>
                    </a:lnTo>
                    <a:lnTo>
                      <a:pt x="338" y="338"/>
                    </a:lnTo>
                    <a:lnTo>
                      <a:pt x="338" y="394"/>
                    </a:lnTo>
                    <a:lnTo>
                      <a:pt x="338" y="450"/>
                    </a:lnTo>
                    <a:lnTo>
                      <a:pt x="281" y="506"/>
                    </a:lnTo>
                    <a:lnTo>
                      <a:pt x="281" y="844"/>
                    </a:lnTo>
                    <a:lnTo>
                      <a:pt x="281" y="1012"/>
                    </a:lnTo>
                    <a:lnTo>
                      <a:pt x="338" y="1125"/>
                    </a:lnTo>
                    <a:lnTo>
                      <a:pt x="394" y="1125"/>
                    </a:lnTo>
                    <a:lnTo>
                      <a:pt x="450" y="1068"/>
                    </a:lnTo>
                    <a:lnTo>
                      <a:pt x="562" y="956"/>
                    </a:lnTo>
                    <a:lnTo>
                      <a:pt x="619" y="956"/>
                    </a:lnTo>
                    <a:lnTo>
                      <a:pt x="675" y="900"/>
                    </a:lnTo>
                    <a:lnTo>
                      <a:pt x="675" y="956"/>
                    </a:lnTo>
                    <a:lnTo>
                      <a:pt x="787" y="1012"/>
                    </a:lnTo>
                    <a:lnTo>
                      <a:pt x="900" y="1012"/>
                    </a:lnTo>
                    <a:lnTo>
                      <a:pt x="1068" y="900"/>
                    </a:lnTo>
                    <a:lnTo>
                      <a:pt x="1125" y="844"/>
                    </a:lnTo>
                    <a:lnTo>
                      <a:pt x="1068" y="787"/>
                    </a:lnTo>
                    <a:lnTo>
                      <a:pt x="900" y="787"/>
                    </a:lnTo>
                    <a:lnTo>
                      <a:pt x="900" y="675"/>
                    </a:lnTo>
                    <a:lnTo>
                      <a:pt x="956" y="675"/>
                    </a:lnTo>
                    <a:lnTo>
                      <a:pt x="1237" y="563"/>
                    </a:lnTo>
                    <a:lnTo>
                      <a:pt x="1181" y="506"/>
                    </a:lnTo>
                    <a:lnTo>
                      <a:pt x="1181" y="394"/>
                    </a:lnTo>
                    <a:lnTo>
                      <a:pt x="1181" y="338"/>
                    </a:lnTo>
                    <a:lnTo>
                      <a:pt x="1125" y="225"/>
                    </a:lnTo>
                    <a:lnTo>
                      <a:pt x="1012" y="113"/>
                    </a:lnTo>
                    <a:lnTo>
                      <a:pt x="844" y="57"/>
                    </a:lnTo>
                    <a:lnTo>
                      <a:pt x="844" y="57"/>
                    </a:lnTo>
                    <a:lnTo>
                      <a:pt x="900" y="225"/>
                    </a:lnTo>
                    <a:lnTo>
                      <a:pt x="900" y="338"/>
                    </a:lnTo>
                    <a:lnTo>
                      <a:pt x="900" y="450"/>
                    </a:lnTo>
                    <a:lnTo>
                      <a:pt x="900" y="506"/>
                    </a:lnTo>
                    <a:lnTo>
                      <a:pt x="787" y="506"/>
                    </a:lnTo>
                    <a:lnTo>
                      <a:pt x="731" y="450"/>
                    </a:lnTo>
                    <a:lnTo>
                      <a:pt x="731" y="338"/>
                    </a:lnTo>
                    <a:lnTo>
                      <a:pt x="675" y="225"/>
                    </a:lnTo>
                    <a:lnTo>
                      <a:pt x="562" y="169"/>
                    </a:lnTo>
                    <a:lnTo>
                      <a:pt x="450" y="113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3"/>
              <p:cNvSpPr/>
              <p:nvPr/>
            </p:nvSpPr>
            <p:spPr>
              <a:xfrm>
                <a:off x="2285400" y="1132675"/>
                <a:ext cx="5622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788" extrusionOk="0">
                    <a:moveTo>
                      <a:pt x="2080" y="1"/>
                    </a:moveTo>
                    <a:lnTo>
                      <a:pt x="1912" y="113"/>
                    </a:lnTo>
                    <a:lnTo>
                      <a:pt x="1687" y="169"/>
                    </a:lnTo>
                    <a:lnTo>
                      <a:pt x="1518" y="225"/>
                    </a:lnTo>
                    <a:lnTo>
                      <a:pt x="1350" y="394"/>
                    </a:lnTo>
                    <a:lnTo>
                      <a:pt x="1125" y="394"/>
                    </a:lnTo>
                    <a:lnTo>
                      <a:pt x="1069" y="450"/>
                    </a:lnTo>
                    <a:lnTo>
                      <a:pt x="956" y="506"/>
                    </a:lnTo>
                    <a:lnTo>
                      <a:pt x="731" y="506"/>
                    </a:lnTo>
                    <a:lnTo>
                      <a:pt x="619" y="450"/>
                    </a:lnTo>
                    <a:lnTo>
                      <a:pt x="507" y="394"/>
                    </a:lnTo>
                    <a:lnTo>
                      <a:pt x="394" y="394"/>
                    </a:lnTo>
                    <a:lnTo>
                      <a:pt x="338" y="450"/>
                    </a:lnTo>
                    <a:lnTo>
                      <a:pt x="113" y="450"/>
                    </a:lnTo>
                    <a:lnTo>
                      <a:pt x="57" y="506"/>
                    </a:lnTo>
                    <a:lnTo>
                      <a:pt x="1" y="619"/>
                    </a:lnTo>
                    <a:lnTo>
                      <a:pt x="1" y="675"/>
                    </a:lnTo>
                    <a:lnTo>
                      <a:pt x="113" y="787"/>
                    </a:lnTo>
                    <a:lnTo>
                      <a:pt x="338" y="787"/>
                    </a:lnTo>
                    <a:lnTo>
                      <a:pt x="563" y="731"/>
                    </a:lnTo>
                    <a:lnTo>
                      <a:pt x="675" y="731"/>
                    </a:lnTo>
                    <a:lnTo>
                      <a:pt x="788" y="675"/>
                    </a:lnTo>
                    <a:lnTo>
                      <a:pt x="956" y="675"/>
                    </a:lnTo>
                    <a:lnTo>
                      <a:pt x="1237" y="619"/>
                    </a:lnTo>
                    <a:lnTo>
                      <a:pt x="1462" y="506"/>
                    </a:lnTo>
                    <a:lnTo>
                      <a:pt x="1687" y="338"/>
                    </a:lnTo>
                    <a:lnTo>
                      <a:pt x="1968" y="338"/>
                    </a:lnTo>
                    <a:lnTo>
                      <a:pt x="2024" y="225"/>
                    </a:lnTo>
                    <a:lnTo>
                      <a:pt x="2137" y="169"/>
                    </a:lnTo>
                    <a:lnTo>
                      <a:pt x="2193" y="169"/>
                    </a:lnTo>
                    <a:lnTo>
                      <a:pt x="2249" y="57"/>
                    </a:lnTo>
                    <a:lnTo>
                      <a:pt x="2193" y="1"/>
                    </a:lnTo>
                    <a:close/>
                  </a:path>
                </a:pathLst>
              </a:custGeom>
              <a:solidFill>
                <a:srgbClr val="80A2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2254500" y="1087700"/>
                <a:ext cx="182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732" extrusionOk="0">
                    <a:moveTo>
                      <a:pt x="619" y="1"/>
                    </a:moveTo>
                    <a:lnTo>
                      <a:pt x="450" y="57"/>
                    </a:lnTo>
                    <a:lnTo>
                      <a:pt x="225" y="113"/>
                    </a:lnTo>
                    <a:lnTo>
                      <a:pt x="113" y="57"/>
                    </a:lnTo>
                    <a:lnTo>
                      <a:pt x="56" y="113"/>
                    </a:lnTo>
                    <a:lnTo>
                      <a:pt x="0" y="226"/>
                    </a:lnTo>
                    <a:lnTo>
                      <a:pt x="169" y="675"/>
                    </a:lnTo>
                    <a:lnTo>
                      <a:pt x="225" y="732"/>
                    </a:lnTo>
                    <a:lnTo>
                      <a:pt x="281" y="732"/>
                    </a:lnTo>
                    <a:lnTo>
                      <a:pt x="337" y="675"/>
                    </a:lnTo>
                    <a:lnTo>
                      <a:pt x="394" y="619"/>
                    </a:lnTo>
                    <a:lnTo>
                      <a:pt x="337" y="507"/>
                    </a:lnTo>
                    <a:lnTo>
                      <a:pt x="337" y="451"/>
                    </a:lnTo>
                    <a:lnTo>
                      <a:pt x="337" y="394"/>
                    </a:lnTo>
                    <a:lnTo>
                      <a:pt x="450" y="394"/>
                    </a:lnTo>
                    <a:lnTo>
                      <a:pt x="506" y="451"/>
                    </a:lnTo>
                    <a:lnTo>
                      <a:pt x="619" y="451"/>
                    </a:lnTo>
                    <a:lnTo>
                      <a:pt x="619" y="394"/>
                    </a:lnTo>
                    <a:lnTo>
                      <a:pt x="619" y="226"/>
                    </a:lnTo>
                    <a:lnTo>
                      <a:pt x="675" y="113"/>
                    </a:lnTo>
                    <a:lnTo>
                      <a:pt x="731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A8C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2237625" y="1103175"/>
                <a:ext cx="155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900" extrusionOk="0">
                    <a:moveTo>
                      <a:pt x="394" y="0"/>
                    </a:moveTo>
                    <a:lnTo>
                      <a:pt x="282" y="169"/>
                    </a:lnTo>
                    <a:lnTo>
                      <a:pt x="226" y="225"/>
                    </a:lnTo>
                    <a:lnTo>
                      <a:pt x="169" y="225"/>
                    </a:lnTo>
                    <a:lnTo>
                      <a:pt x="57" y="281"/>
                    </a:lnTo>
                    <a:lnTo>
                      <a:pt x="1" y="337"/>
                    </a:lnTo>
                    <a:lnTo>
                      <a:pt x="1" y="562"/>
                    </a:lnTo>
                    <a:lnTo>
                      <a:pt x="113" y="562"/>
                    </a:lnTo>
                    <a:lnTo>
                      <a:pt x="169" y="619"/>
                    </a:lnTo>
                    <a:lnTo>
                      <a:pt x="226" y="731"/>
                    </a:lnTo>
                    <a:lnTo>
                      <a:pt x="450" y="731"/>
                    </a:lnTo>
                    <a:lnTo>
                      <a:pt x="507" y="843"/>
                    </a:lnTo>
                    <a:lnTo>
                      <a:pt x="507" y="900"/>
                    </a:lnTo>
                    <a:lnTo>
                      <a:pt x="563" y="900"/>
                    </a:lnTo>
                    <a:lnTo>
                      <a:pt x="619" y="843"/>
                    </a:lnTo>
                    <a:lnTo>
                      <a:pt x="563" y="731"/>
                    </a:lnTo>
                    <a:lnTo>
                      <a:pt x="563" y="675"/>
                    </a:lnTo>
                    <a:lnTo>
                      <a:pt x="619" y="506"/>
                    </a:lnTo>
                    <a:lnTo>
                      <a:pt x="563" y="450"/>
                    </a:lnTo>
                    <a:lnTo>
                      <a:pt x="450" y="337"/>
                    </a:lnTo>
                    <a:lnTo>
                      <a:pt x="450" y="225"/>
                    </a:lnTo>
                    <a:lnTo>
                      <a:pt x="450" y="113"/>
                    </a:lnTo>
                    <a:lnTo>
                      <a:pt x="450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2271350" y="1134075"/>
                <a:ext cx="169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844" extrusionOk="0">
                    <a:moveTo>
                      <a:pt x="169" y="1"/>
                    </a:moveTo>
                    <a:lnTo>
                      <a:pt x="1" y="57"/>
                    </a:lnTo>
                    <a:lnTo>
                      <a:pt x="1" y="226"/>
                    </a:lnTo>
                    <a:lnTo>
                      <a:pt x="57" y="338"/>
                    </a:lnTo>
                    <a:lnTo>
                      <a:pt x="113" y="450"/>
                    </a:lnTo>
                    <a:lnTo>
                      <a:pt x="57" y="563"/>
                    </a:lnTo>
                    <a:lnTo>
                      <a:pt x="57" y="619"/>
                    </a:lnTo>
                    <a:lnTo>
                      <a:pt x="57" y="731"/>
                    </a:lnTo>
                    <a:lnTo>
                      <a:pt x="226" y="844"/>
                    </a:lnTo>
                    <a:lnTo>
                      <a:pt x="394" y="788"/>
                    </a:lnTo>
                    <a:lnTo>
                      <a:pt x="675" y="675"/>
                    </a:lnTo>
                    <a:lnTo>
                      <a:pt x="619" y="563"/>
                    </a:lnTo>
                    <a:lnTo>
                      <a:pt x="619" y="450"/>
                    </a:lnTo>
                    <a:lnTo>
                      <a:pt x="507" y="450"/>
                    </a:lnTo>
                    <a:lnTo>
                      <a:pt x="394" y="394"/>
                    </a:lnTo>
                    <a:lnTo>
                      <a:pt x="282" y="338"/>
                    </a:lnTo>
                    <a:lnTo>
                      <a:pt x="282" y="169"/>
                    </a:lnTo>
                    <a:lnTo>
                      <a:pt x="338" y="113"/>
                    </a:lnTo>
                    <a:lnTo>
                      <a:pt x="282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BA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2302275" y="1089125"/>
                <a:ext cx="126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94" extrusionOk="0">
                    <a:moveTo>
                      <a:pt x="337" y="0"/>
                    </a:moveTo>
                    <a:lnTo>
                      <a:pt x="225" y="56"/>
                    </a:lnTo>
                    <a:lnTo>
                      <a:pt x="169" y="113"/>
                    </a:lnTo>
                    <a:lnTo>
                      <a:pt x="56" y="113"/>
                    </a:lnTo>
                    <a:lnTo>
                      <a:pt x="56" y="169"/>
                    </a:lnTo>
                    <a:lnTo>
                      <a:pt x="56" y="225"/>
                    </a:lnTo>
                    <a:lnTo>
                      <a:pt x="0" y="281"/>
                    </a:lnTo>
                    <a:lnTo>
                      <a:pt x="113" y="337"/>
                    </a:lnTo>
                    <a:lnTo>
                      <a:pt x="169" y="281"/>
                    </a:lnTo>
                    <a:lnTo>
                      <a:pt x="281" y="281"/>
                    </a:lnTo>
                    <a:lnTo>
                      <a:pt x="281" y="394"/>
                    </a:lnTo>
                    <a:lnTo>
                      <a:pt x="394" y="281"/>
                    </a:lnTo>
                    <a:lnTo>
                      <a:pt x="506" y="169"/>
                    </a:lnTo>
                    <a:lnTo>
                      <a:pt x="506" y="113"/>
                    </a:lnTo>
                    <a:lnTo>
                      <a:pt x="506" y="56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ACC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2351450" y="1114400"/>
                <a:ext cx="1970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507" extrusionOk="0">
                    <a:moveTo>
                      <a:pt x="787" y="1"/>
                    </a:moveTo>
                    <a:lnTo>
                      <a:pt x="394" y="226"/>
                    </a:lnTo>
                    <a:lnTo>
                      <a:pt x="0" y="451"/>
                    </a:lnTo>
                    <a:lnTo>
                      <a:pt x="0" y="507"/>
                    </a:lnTo>
                    <a:lnTo>
                      <a:pt x="57" y="507"/>
                    </a:lnTo>
                    <a:lnTo>
                      <a:pt x="169" y="451"/>
                    </a:lnTo>
                    <a:lnTo>
                      <a:pt x="394" y="451"/>
                    </a:lnTo>
                    <a:lnTo>
                      <a:pt x="506" y="394"/>
                    </a:lnTo>
                    <a:lnTo>
                      <a:pt x="562" y="282"/>
                    </a:lnTo>
                    <a:lnTo>
                      <a:pt x="619" y="226"/>
                    </a:lnTo>
                    <a:lnTo>
                      <a:pt x="731" y="170"/>
                    </a:lnTo>
                    <a:lnTo>
                      <a:pt x="787" y="113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6D8F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3"/>
              <p:cNvSpPr/>
              <p:nvPr/>
            </p:nvSpPr>
            <p:spPr>
              <a:xfrm>
                <a:off x="2337400" y="1124250"/>
                <a:ext cx="1830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394" extrusionOk="0">
                    <a:moveTo>
                      <a:pt x="450" y="0"/>
                    </a:moveTo>
                    <a:lnTo>
                      <a:pt x="394" y="57"/>
                    </a:lnTo>
                    <a:lnTo>
                      <a:pt x="169" y="169"/>
                    </a:lnTo>
                    <a:lnTo>
                      <a:pt x="57" y="225"/>
                    </a:lnTo>
                    <a:lnTo>
                      <a:pt x="0" y="338"/>
                    </a:lnTo>
                    <a:lnTo>
                      <a:pt x="113" y="394"/>
                    </a:lnTo>
                    <a:lnTo>
                      <a:pt x="169" y="394"/>
                    </a:lnTo>
                    <a:lnTo>
                      <a:pt x="338" y="281"/>
                    </a:lnTo>
                    <a:lnTo>
                      <a:pt x="394" y="225"/>
                    </a:lnTo>
                    <a:lnTo>
                      <a:pt x="450" y="225"/>
                    </a:lnTo>
                    <a:lnTo>
                      <a:pt x="619" y="169"/>
                    </a:lnTo>
                    <a:lnTo>
                      <a:pt x="675" y="113"/>
                    </a:lnTo>
                    <a:lnTo>
                      <a:pt x="731" y="57"/>
                    </a:lnTo>
                    <a:lnTo>
                      <a:pt x="562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739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2232000" y="1118625"/>
                <a:ext cx="56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82" extrusionOk="0">
                    <a:moveTo>
                      <a:pt x="113" y="1"/>
                    </a:moveTo>
                    <a:lnTo>
                      <a:pt x="113" y="57"/>
                    </a:lnTo>
                    <a:lnTo>
                      <a:pt x="1" y="169"/>
                    </a:lnTo>
                    <a:lnTo>
                      <a:pt x="113" y="282"/>
                    </a:lnTo>
                    <a:lnTo>
                      <a:pt x="226" y="282"/>
                    </a:lnTo>
                    <a:lnTo>
                      <a:pt x="226" y="225"/>
                    </a:lnTo>
                    <a:lnTo>
                      <a:pt x="226" y="169"/>
                    </a:lnTo>
                    <a:lnTo>
                      <a:pt x="170" y="113"/>
                    </a:lnTo>
                    <a:lnTo>
                      <a:pt x="170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>
                <a:off x="2253100" y="1110200"/>
                <a:ext cx="42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82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2316325" y="1096150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57" y="281"/>
                    </a:lnTo>
                    <a:lnTo>
                      <a:pt x="57" y="225"/>
                    </a:lnTo>
                    <a:lnTo>
                      <a:pt x="113" y="169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CC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3"/>
              <p:cNvSpPr/>
              <p:nvPr/>
            </p:nvSpPr>
            <p:spPr>
              <a:xfrm>
                <a:off x="2307900" y="1098950"/>
                <a:ext cx="56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56" y="169"/>
                    </a:lnTo>
                    <a:lnTo>
                      <a:pt x="112" y="169"/>
                    </a:lnTo>
                    <a:lnTo>
                      <a:pt x="225" y="113"/>
                    </a:lnTo>
                    <a:lnTo>
                      <a:pt x="112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CC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3"/>
              <p:cNvSpPr/>
              <p:nvPr/>
            </p:nvSpPr>
            <p:spPr>
              <a:xfrm>
                <a:off x="2284000" y="1136900"/>
                <a:ext cx="28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3"/>
              <p:cNvSpPr/>
              <p:nvPr/>
            </p:nvSpPr>
            <p:spPr>
              <a:xfrm>
                <a:off x="2260125" y="11242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113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2229200" y="11214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2237625" y="1118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2229200" y="11242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2282600" y="11369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3"/>
              <p:cNvSpPr/>
              <p:nvPr/>
            </p:nvSpPr>
            <p:spPr>
              <a:xfrm>
                <a:off x="2296650" y="11354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2293850" y="11425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0A2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1672775" y="1150950"/>
                <a:ext cx="9697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3879" h="4048" extrusionOk="0">
                    <a:moveTo>
                      <a:pt x="1630" y="0"/>
                    </a:moveTo>
                    <a:lnTo>
                      <a:pt x="1574" y="56"/>
                    </a:lnTo>
                    <a:lnTo>
                      <a:pt x="1574" y="225"/>
                    </a:lnTo>
                    <a:lnTo>
                      <a:pt x="1630" y="225"/>
                    </a:lnTo>
                    <a:lnTo>
                      <a:pt x="1630" y="281"/>
                    </a:lnTo>
                    <a:lnTo>
                      <a:pt x="1349" y="281"/>
                    </a:lnTo>
                    <a:lnTo>
                      <a:pt x="1293" y="394"/>
                    </a:lnTo>
                    <a:lnTo>
                      <a:pt x="1237" y="450"/>
                    </a:lnTo>
                    <a:lnTo>
                      <a:pt x="1180" y="506"/>
                    </a:lnTo>
                    <a:lnTo>
                      <a:pt x="1124" y="675"/>
                    </a:lnTo>
                    <a:lnTo>
                      <a:pt x="1124" y="787"/>
                    </a:lnTo>
                    <a:lnTo>
                      <a:pt x="1124" y="956"/>
                    </a:lnTo>
                    <a:lnTo>
                      <a:pt x="1180" y="1068"/>
                    </a:lnTo>
                    <a:lnTo>
                      <a:pt x="1237" y="1124"/>
                    </a:lnTo>
                    <a:lnTo>
                      <a:pt x="1180" y="1181"/>
                    </a:lnTo>
                    <a:lnTo>
                      <a:pt x="1180" y="1293"/>
                    </a:lnTo>
                    <a:lnTo>
                      <a:pt x="1068" y="1237"/>
                    </a:lnTo>
                    <a:lnTo>
                      <a:pt x="1012" y="1181"/>
                    </a:lnTo>
                    <a:lnTo>
                      <a:pt x="956" y="1237"/>
                    </a:lnTo>
                    <a:lnTo>
                      <a:pt x="899" y="1293"/>
                    </a:lnTo>
                    <a:lnTo>
                      <a:pt x="899" y="1349"/>
                    </a:lnTo>
                    <a:lnTo>
                      <a:pt x="956" y="1462"/>
                    </a:lnTo>
                    <a:lnTo>
                      <a:pt x="1124" y="1574"/>
                    </a:lnTo>
                    <a:lnTo>
                      <a:pt x="1180" y="1630"/>
                    </a:lnTo>
                    <a:lnTo>
                      <a:pt x="1124" y="1743"/>
                    </a:lnTo>
                    <a:lnTo>
                      <a:pt x="1012" y="1911"/>
                    </a:lnTo>
                    <a:lnTo>
                      <a:pt x="956" y="1911"/>
                    </a:lnTo>
                    <a:lnTo>
                      <a:pt x="899" y="1855"/>
                    </a:lnTo>
                    <a:lnTo>
                      <a:pt x="899" y="1799"/>
                    </a:lnTo>
                    <a:lnTo>
                      <a:pt x="843" y="1686"/>
                    </a:lnTo>
                    <a:lnTo>
                      <a:pt x="787" y="1630"/>
                    </a:lnTo>
                    <a:lnTo>
                      <a:pt x="450" y="1630"/>
                    </a:lnTo>
                    <a:lnTo>
                      <a:pt x="337" y="1574"/>
                    </a:lnTo>
                    <a:lnTo>
                      <a:pt x="281" y="1462"/>
                    </a:lnTo>
                    <a:lnTo>
                      <a:pt x="225" y="1405"/>
                    </a:lnTo>
                    <a:lnTo>
                      <a:pt x="56" y="1349"/>
                    </a:lnTo>
                    <a:lnTo>
                      <a:pt x="112" y="1686"/>
                    </a:lnTo>
                    <a:lnTo>
                      <a:pt x="225" y="1799"/>
                    </a:lnTo>
                    <a:lnTo>
                      <a:pt x="337" y="1967"/>
                    </a:lnTo>
                    <a:lnTo>
                      <a:pt x="337" y="2024"/>
                    </a:lnTo>
                    <a:lnTo>
                      <a:pt x="281" y="2080"/>
                    </a:lnTo>
                    <a:lnTo>
                      <a:pt x="112" y="2136"/>
                    </a:lnTo>
                    <a:lnTo>
                      <a:pt x="112" y="2248"/>
                    </a:lnTo>
                    <a:lnTo>
                      <a:pt x="0" y="2417"/>
                    </a:lnTo>
                    <a:lnTo>
                      <a:pt x="112" y="2417"/>
                    </a:lnTo>
                    <a:lnTo>
                      <a:pt x="169" y="2473"/>
                    </a:lnTo>
                    <a:lnTo>
                      <a:pt x="225" y="2586"/>
                    </a:lnTo>
                    <a:lnTo>
                      <a:pt x="281" y="2586"/>
                    </a:lnTo>
                    <a:lnTo>
                      <a:pt x="337" y="2642"/>
                    </a:lnTo>
                    <a:lnTo>
                      <a:pt x="506" y="2867"/>
                    </a:lnTo>
                    <a:lnTo>
                      <a:pt x="618" y="2923"/>
                    </a:lnTo>
                    <a:lnTo>
                      <a:pt x="787" y="2979"/>
                    </a:lnTo>
                    <a:lnTo>
                      <a:pt x="787" y="3035"/>
                    </a:lnTo>
                    <a:lnTo>
                      <a:pt x="787" y="3148"/>
                    </a:lnTo>
                    <a:lnTo>
                      <a:pt x="787" y="3316"/>
                    </a:lnTo>
                    <a:lnTo>
                      <a:pt x="787" y="3429"/>
                    </a:lnTo>
                    <a:lnTo>
                      <a:pt x="787" y="3597"/>
                    </a:lnTo>
                    <a:lnTo>
                      <a:pt x="731" y="3541"/>
                    </a:lnTo>
                    <a:lnTo>
                      <a:pt x="618" y="3541"/>
                    </a:lnTo>
                    <a:lnTo>
                      <a:pt x="618" y="3597"/>
                    </a:lnTo>
                    <a:lnTo>
                      <a:pt x="675" y="3710"/>
                    </a:lnTo>
                    <a:lnTo>
                      <a:pt x="787" y="3766"/>
                    </a:lnTo>
                    <a:lnTo>
                      <a:pt x="843" y="3822"/>
                    </a:lnTo>
                    <a:lnTo>
                      <a:pt x="899" y="3935"/>
                    </a:lnTo>
                    <a:lnTo>
                      <a:pt x="1012" y="4047"/>
                    </a:lnTo>
                    <a:lnTo>
                      <a:pt x="1237" y="4047"/>
                    </a:lnTo>
                    <a:lnTo>
                      <a:pt x="1293" y="3991"/>
                    </a:lnTo>
                    <a:lnTo>
                      <a:pt x="1574" y="3654"/>
                    </a:lnTo>
                    <a:lnTo>
                      <a:pt x="1574" y="3597"/>
                    </a:lnTo>
                    <a:lnTo>
                      <a:pt x="1574" y="3541"/>
                    </a:lnTo>
                    <a:lnTo>
                      <a:pt x="1518" y="3429"/>
                    </a:lnTo>
                    <a:lnTo>
                      <a:pt x="1518" y="3373"/>
                    </a:lnTo>
                    <a:lnTo>
                      <a:pt x="1686" y="3597"/>
                    </a:lnTo>
                    <a:lnTo>
                      <a:pt x="1742" y="3654"/>
                    </a:lnTo>
                    <a:lnTo>
                      <a:pt x="1855" y="3710"/>
                    </a:lnTo>
                    <a:lnTo>
                      <a:pt x="1967" y="3710"/>
                    </a:lnTo>
                    <a:lnTo>
                      <a:pt x="2023" y="3654"/>
                    </a:lnTo>
                    <a:lnTo>
                      <a:pt x="2023" y="3541"/>
                    </a:lnTo>
                    <a:lnTo>
                      <a:pt x="2080" y="3429"/>
                    </a:lnTo>
                    <a:lnTo>
                      <a:pt x="2248" y="3148"/>
                    </a:lnTo>
                    <a:lnTo>
                      <a:pt x="2248" y="2979"/>
                    </a:lnTo>
                    <a:lnTo>
                      <a:pt x="2192" y="2811"/>
                    </a:lnTo>
                    <a:lnTo>
                      <a:pt x="2192" y="2811"/>
                    </a:lnTo>
                    <a:lnTo>
                      <a:pt x="2361" y="2867"/>
                    </a:lnTo>
                    <a:lnTo>
                      <a:pt x="2473" y="2979"/>
                    </a:lnTo>
                    <a:lnTo>
                      <a:pt x="2586" y="3092"/>
                    </a:lnTo>
                    <a:lnTo>
                      <a:pt x="2586" y="3316"/>
                    </a:lnTo>
                    <a:lnTo>
                      <a:pt x="2586" y="3429"/>
                    </a:lnTo>
                    <a:lnTo>
                      <a:pt x="2586" y="3485"/>
                    </a:lnTo>
                    <a:lnTo>
                      <a:pt x="2698" y="3541"/>
                    </a:lnTo>
                    <a:lnTo>
                      <a:pt x="2867" y="3541"/>
                    </a:lnTo>
                    <a:lnTo>
                      <a:pt x="2979" y="3485"/>
                    </a:lnTo>
                    <a:lnTo>
                      <a:pt x="3091" y="3260"/>
                    </a:lnTo>
                    <a:lnTo>
                      <a:pt x="3260" y="3148"/>
                    </a:lnTo>
                    <a:lnTo>
                      <a:pt x="3485" y="3092"/>
                    </a:lnTo>
                    <a:lnTo>
                      <a:pt x="3653" y="2979"/>
                    </a:lnTo>
                    <a:lnTo>
                      <a:pt x="3766" y="2867"/>
                    </a:lnTo>
                    <a:lnTo>
                      <a:pt x="3878" y="2698"/>
                    </a:lnTo>
                    <a:lnTo>
                      <a:pt x="3878" y="2529"/>
                    </a:lnTo>
                    <a:lnTo>
                      <a:pt x="3822" y="2473"/>
                    </a:lnTo>
                    <a:lnTo>
                      <a:pt x="3653" y="2473"/>
                    </a:lnTo>
                    <a:lnTo>
                      <a:pt x="3541" y="2417"/>
                    </a:lnTo>
                    <a:lnTo>
                      <a:pt x="3372" y="2248"/>
                    </a:lnTo>
                    <a:lnTo>
                      <a:pt x="3260" y="2192"/>
                    </a:lnTo>
                    <a:lnTo>
                      <a:pt x="3091" y="2248"/>
                    </a:lnTo>
                    <a:lnTo>
                      <a:pt x="2923" y="2305"/>
                    </a:lnTo>
                    <a:lnTo>
                      <a:pt x="2867" y="2248"/>
                    </a:lnTo>
                    <a:lnTo>
                      <a:pt x="2810" y="2192"/>
                    </a:lnTo>
                    <a:lnTo>
                      <a:pt x="2754" y="2136"/>
                    </a:lnTo>
                    <a:lnTo>
                      <a:pt x="2698" y="2024"/>
                    </a:lnTo>
                    <a:lnTo>
                      <a:pt x="2586" y="1967"/>
                    </a:lnTo>
                    <a:lnTo>
                      <a:pt x="2417" y="1911"/>
                    </a:lnTo>
                    <a:lnTo>
                      <a:pt x="2305" y="1799"/>
                    </a:lnTo>
                    <a:lnTo>
                      <a:pt x="2023" y="1518"/>
                    </a:lnTo>
                    <a:lnTo>
                      <a:pt x="1911" y="1349"/>
                    </a:lnTo>
                    <a:lnTo>
                      <a:pt x="1855" y="1181"/>
                    </a:lnTo>
                    <a:lnTo>
                      <a:pt x="1911" y="956"/>
                    </a:lnTo>
                    <a:lnTo>
                      <a:pt x="1967" y="787"/>
                    </a:lnTo>
                    <a:lnTo>
                      <a:pt x="1799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1736000" y="1120025"/>
                <a:ext cx="112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51" extrusionOk="0">
                    <a:moveTo>
                      <a:pt x="225" y="1"/>
                    </a:moveTo>
                    <a:lnTo>
                      <a:pt x="57" y="169"/>
                    </a:lnTo>
                    <a:lnTo>
                      <a:pt x="0" y="338"/>
                    </a:lnTo>
                    <a:lnTo>
                      <a:pt x="169" y="450"/>
                    </a:lnTo>
                    <a:lnTo>
                      <a:pt x="281" y="394"/>
                    </a:lnTo>
                    <a:lnTo>
                      <a:pt x="394" y="169"/>
                    </a:lnTo>
                    <a:lnTo>
                      <a:pt x="450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1627800" y="1201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1700875" y="11593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3"/>
              <p:cNvSpPr/>
              <p:nvPr/>
            </p:nvSpPr>
            <p:spPr>
              <a:xfrm>
                <a:off x="1658725" y="11945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3"/>
              <p:cNvSpPr/>
              <p:nvPr/>
            </p:nvSpPr>
            <p:spPr>
              <a:xfrm>
                <a:off x="1698050" y="11917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>
                <a:off x="1733175" y="11537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>
                <a:off x="1984700" y="1030100"/>
                <a:ext cx="53425" cy="6747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699" extrusionOk="0">
                    <a:moveTo>
                      <a:pt x="226" y="1"/>
                    </a:moveTo>
                    <a:lnTo>
                      <a:pt x="113" y="57"/>
                    </a:lnTo>
                    <a:lnTo>
                      <a:pt x="1" y="225"/>
                    </a:lnTo>
                    <a:lnTo>
                      <a:pt x="169" y="338"/>
                    </a:lnTo>
                    <a:lnTo>
                      <a:pt x="282" y="506"/>
                    </a:lnTo>
                    <a:lnTo>
                      <a:pt x="338" y="619"/>
                    </a:lnTo>
                    <a:lnTo>
                      <a:pt x="282" y="731"/>
                    </a:lnTo>
                    <a:lnTo>
                      <a:pt x="226" y="844"/>
                    </a:lnTo>
                    <a:lnTo>
                      <a:pt x="282" y="956"/>
                    </a:lnTo>
                    <a:lnTo>
                      <a:pt x="338" y="1012"/>
                    </a:lnTo>
                    <a:lnTo>
                      <a:pt x="394" y="956"/>
                    </a:lnTo>
                    <a:lnTo>
                      <a:pt x="450" y="956"/>
                    </a:lnTo>
                    <a:lnTo>
                      <a:pt x="507" y="1012"/>
                    </a:lnTo>
                    <a:lnTo>
                      <a:pt x="563" y="1125"/>
                    </a:lnTo>
                    <a:lnTo>
                      <a:pt x="563" y="1237"/>
                    </a:lnTo>
                    <a:lnTo>
                      <a:pt x="450" y="1406"/>
                    </a:lnTo>
                    <a:lnTo>
                      <a:pt x="450" y="1462"/>
                    </a:lnTo>
                    <a:lnTo>
                      <a:pt x="394" y="1743"/>
                    </a:lnTo>
                    <a:lnTo>
                      <a:pt x="394" y="2024"/>
                    </a:lnTo>
                    <a:lnTo>
                      <a:pt x="450" y="2136"/>
                    </a:lnTo>
                    <a:lnTo>
                      <a:pt x="507" y="2193"/>
                    </a:lnTo>
                    <a:lnTo>
                      <a:pt x="731" y="2193"/>
                    </a:lnTo>
                    <a:lnTo>
                      <a:pt x="1012" y="2249"/>
                    </a:lnTo>
                    <a:lnTo>
                      <a:pt x="1237" y="2361"/>
                    </a:lnTo>
                    <a:lnTo>
                      <a:pt x="1406" y="2530"/>
                    </a:lnTo>
                    <a:lnTo>
                      <a:pt x="1575" y="2698"/>
                    </a:lnTo>
                    <a:lnTo>
                      <a:pt x="1856" y="2698"/>
                    </a:lnTo>
                    <a:lnTo>
                      <a:pt x="2080" y="2586"/>
                    </a:lnTo>
                    <a:lnTo>
                      <a:pt x="2080" y="2530"/>
                    </a:lnTo>
                    <a:lnTo>
                      <a:pt x="2137" y="2417"/>
                    </a:lnTo>
                    <a:lnTo>
                      <a:pt x="2080" y="2305"/>
                    </a:lnTo>
                    <a:lnTo>
                      <a:pt x="2024" y="2249"/>
                    </a:lnTo>
                    <a:lnTo>
                      <a:pt x="2024" y="2136"/>
                    </a:lnTo>
                    <a:lnTo>
                      <a:pt x="2080" y="2024"/>
                    </a:lnTo>
                    <a:lnTo>
                      <a:pt x="2080" y="1912"/>
                    </a:lnTo>
                    <a:lnTo>
                      <a:pt x="1912" y="1631"/>
                    </a:lnTo>
                    <a:lnTo>
                      <a:pt x="1912" y="1518"/>
                    </a:lnTo>
                    <a:lnTo>
                      <a:pt x="1912" y="1349"/>
                    </a:lnTo>
                    <a:lnTo>
                      <a:pt x="1968" y="1237"/>
                    </a:lnTo>
                    <a:lnTo>
                      <a:pt x="1912" y="1125"/>
                    </a:lnTo>
                    <a:lnTo>
                      <a:pt x="1856" y="1012"/>
                    </a:lnTo>
                    <a:lnTo>
                      <a:pt x="1743" y="956"/>
                    </a:lnTo>
                    <a:lnTo>
                      <a:pt x="1631" y="956"/>
                    </a:lnTo>
                    <a:lnTo>
                      <a:pt x="1631" y="900"/>
                    </a:lnTo>
                    <a:lnTo>
                      <a:pt x="1575" y="844"/>
                    </a:lnTo>
                    <a:lnTo>
                      <a:pt x="1799" y="844"/>
                    </a:lnTo>
                    <a:lnTo>
                      <a:pt x="1856" y="731"/>
                    </a:lnTo>
                    <a:lnTo>
                      <a:pt x="1912" y="675"/>
                    </a:lnTo>
                    <a:lnTo>
                      <a:pt x="1856" y="619"/>
                    </a:lnTo>
                    <a:lnTo>
                      <a:pt x="1687" y="563"/>
                    </a:lnTo>
                    <a:lnTo>
                      <a:pt x="1631" y="450"/>
                    </a:lnTo>
                    <a:lnTo>
                      <a:pt x="1575" y="282"/>
                    </a:lnTo>
                    <a:lnTo>
                      <a:pt x="1350" y="282"/>
                    </a:lnTo>
                    <a:lnTo>
                      <a:pt x="1350" y="338"/>
                    </a:lnTo>
                    <a:lnTo>
                      <a:pt x="1237" y="506"/>
                    </a:lnTo>
                    <a:lnTo>
                      <a:pt x="1125" y="506"/>
                    </a:lnTo>
                    <a:lnTo>
                      <a:pt x="1181" y="394"/>
                    </a:lnTo>
                    <a:lnTo>
                      <a:pt x="1125" y="282"/>
                    </a:lnTo>
                    <a:lnTo>
                      <a:pt x="1069" y="225"/>
                    </a:lnTo>
                    <a:lnTo>
                      <a:pt x="900" y="169"/>
                    </a:lnTo>
                    <a:lnTo>
                      <a:pt x="731" y="169"/>
                    </a:lnTo>
                    <a:lnTo>
                      <a:pt x="563" y="113"/>
                    </a:lnTo>
                    <a:lnTo>
                      <a:pt x="394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>
                <a:off x="2033875" y="1028700"/>
                <a:ext cx="66075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1743" extrusionOk="0">
                    <a:moveTo>
                      <a:pt x="507" y="0"/>
                    </a:moveTo>
                    <a:lnTo>
                      <a:pt x="507" y="57"/>
                    </a:lnTo>
                    <a:lnTo>
                      <a:pt x="563" y="225"/>
                    </a:lnTo>
                    <a:lnTo>
                      <a:pt x="563" y="394"/>
                    </a:lnTo>
                    <a:lnTo>
                      <a:pt x="563" y="450"/>
                    </a:lnTo>
                    <a:lnTo>
                      <a:pt x="619" y="506"/>
                    </a:lnTo>
                    <a:lnTo>
                      <a:pt x="732" y="506"/>
                    </a:lnTo>
                    <a:lnTo>
                      <a:pt x="732" y="562"/>
                    </a:lnTo>
                    <a:lnTo>
                      <a:pt x="844" y="619"/>
                    </a:lnTo>
                    <a:lnTo>
                      <a:pt x="956" y="731"/>
                    </a:lnTo>
                    <a:lnTo>
                      <a:pt x="1013" y="731"/>
                    </a:lnTo>
                    <a:lnTo>
                      <a:pt x="1013" y="675"/>
                    </a:lnTo>
                    <a:lnTo>
                      <a:pt x="1069" y="619"/>
                    </a:lnTo>
                    <a:lnTo>
                      <a:pt x="1125" y="619"/>
                    </a:lnTo>
                    <a:lnTo>
                      <a:pt x="1181" y="675"/>
                    </a:lnTo>
                    <a:lnTo>
                      <a:pt x="1125" y="787"/>
                    </a:lnTo>
                    <a:lnTo>
                      <a:pt x="1069" y="956"/>
                    </a:lnTo>
                    <a:lnTo>
                      <a:pt x="1069" y="1012"/>
                    </a:lnTo>
                    <a:lnTo>
                      <a:pt x="1013" y="1012"/>
                    </a:lnTo>
                    <a:lnTo>
                      <a:pt x="956" y="956"/>
                    </a:lnTo>
                    <a:lnTo>
                      <a:pt x="900" y="1012"/>
                    </a:lnTo>
                    <a:lnTo>
                      <a:pt x="844" y="1068"/>
                    </a:lnTo>
                    <a:lnTo>
                      <a:pt x="732" y="1012"/>
                    </a:lnTo>
                    <a:lnTo>
                      <a:pt x="619" y="900"/>
                    </a:lnTo>
                    <a:lnTo>
                      <a:pt x="226" y="900"/>
                    </a:lnTo>
                    <a:lnTo>
                      <a:pt x="1" y="1012"/>
                    </a:lnTo>
                    <a:lnTo>
                      <a:pt x="1" y="1068"/>
                    </a:lnTo>
                    <a:lnTo>
                      <a:pt x="57" y="1237"/>
                    </a:lnTo>
                    <a:lnTo>
                      <a:pt x="170" y="1293"/>
                    </a:lnTo>
                    <a:lnTo>
                      <a:pt x="394" y="1462"/>
                    </a:lnTo>
                    <a:lnTo>
                      <a:pt x="844" y="1462"/>
                    </a:lnTo>
                    <a:lnTo>
                      <a:pt x="900" y="1405"/>
                    </a:lnTo>
                    <a:lnTo>
                      <a:pt x="1013" y="1349"/>
                    </a:lnTo>
                    <a:lnTo>
                      <a:pt x="1406" y="1405"/>
                    </a:lnTo>
                    <a:lnTo>
                      <a:pt x="1631" y="1518"/>
                    </a:lnTo>
                    <a:lnTo>
                      <a:pt x="1800" y="1687"/>
                    </a:lnTo>
                    <a:lnTo>
                      <a:pt x="1912" y="1743"/>
                    </a:lnTo>
                    <a:lnTo>
                      <a:pt x="2137" y="1743"/>
                    </a:lnTo>
                    <a:lnTo>
                      <a:pt x="2418" y="1574"/>
                    </a:lnTo>
                    <a:lnTo>
                      <a:pt x="2586" y="1462"/>
                    </a:lnTo>
                    <a:lnTo>
                      <a:pt x="2643" y="1293"/>
                    </a:lnTo>
                    <a:lnTo>
                      <a:pt x="2643" y="1237"/>
                    </a:lnTo>
                    <a:lnTo>
                      <a:pt x="2586" y="1181"/>
                    </a:lnTo>
                    <a:lnTo>
                      <a:pt x="2418" y="1012"/>
                    </a:lnTo>
                    <a:lnTo>
                      <a:pt x="2362" y="1012"/>
                    </a:lnTo>
                    <a:lnTo>
                      <a:pt x="2249" y="843"/>
                    </a:lnTo>
                    <a:lnTo>
                      <a:pt x="1856" y="843"/>
                    </a:lnTo>
                    <a:lnTo>
                      <a:pt x="1912" y="731"/>
                    </a:lnTo>
                    <a:lnTo>
                      <a:pt x="1968" y="675"/>
                    </a:lnTo>
                    <a:lnTo>
                      <a:pt x="2024" y="562"/>
                    </a:lnTo>
                    <a:lnTo>
                      <a:pt x="1912" y="506"/>
                    </a:lnTo>
                    <a:lnTo>
                      <a:pt x="1912" y="450"/>
                    </a:lnTo>
                    <a:lnTo>
                      <a:pt x="1912" y="338"/>
                    </a:lnTo>
                    <a:lnTo>
                      <a:pt x="1856" y="281"/>
                    </a:lnTo>
                    <a:lnTo>
                      <a:pt x="1743" y="225"/>
                    </a:lnTo>
                    <a:lnTo>
                      <a:pt x="1743" y="281"/>
                    </a:lnTo>
                    <a:lnTo>
                      <a:pt x="1575" y="281"/>
                    </a:lnTo>
                    <a:lnTo>
                      <a:pt x="1462" y="394"/>
                    </a:lnTo>
                    <a:lnTo>
                      <a:pt x="1350" y="338"/>
                    </a:lnTo>
                    <a:lnTo>
                      <a:pt x="1181" y="338"/>
                    </a:lnTo>
                    <a:lnTo>
                      <a:pt x="1125" y="394"/>
                    </a:lnTo>
                    <a:lnTo>
                      <a:pt x="1069" y="394"/>
                    </a:lnTo>
                    <a:lnTo>
                      <a:pt x="900" y="338"/>
                    </a:lnTo>
                    <a:lnTo>
                      <a:pt x="732" y="281"/>
                    </a:lnTo>
                    <a:lnTo>
                      <a:pt x="675" y="169"/>
                    </a:lnTo>
                    <a:lnTo>
                      <a:pt x="675" y="57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2098525" y="999200"/>
                <a:ext cx="30925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2755" extrusionOk="0">
                    <a:moveTo>
                      <a:pt x="731" y="0"/>
                    </a:moveTo>
                    <a:lnTo>
                      <a:pt x="731" y="225"/>
                    </a:lnTo>
                    <a:lnTo>
                      <a:pt x="731" y="393"/>
                    </a:lnTo>
                    <a:lnTo>
                      <a:pt x="787" y="731"/>
                    </a:lnTo>
                    <a:lnTo>
                      <a:pt x="787" y="1124"/>
                    </a:lnTo>
                    <a:lnTo>
                      <a:pt x="787" y="1293"/>
                    </a:lnTo>
                    <a:lnTo>
                      <a:pt x="787" y="1405"/>
                    </a:lnTo>
                    <a:lnTo>
                      <a:pt x="787" y="1518"/>
                    </a:lnTo>
                    <a:lnTo>
                      <a:pt x="787" y="1574"/>
                    </a:lnTo>
                    <a:lnTo>
                      <a:pt x="731" y="1574"/>
                    </a:lnTo>
                    <a:lnTo>
                      <a:pt x="619" y="1518"/>
                    </a:lnTo>
                    <a:lnTo>
                      <a:pt x="562" y="1405"/>
                    </a:lnTo>
                    <a:lnTo>
                      <a:pt x="450" y="1349"/>
                    </a:lnTo>
                    <a:lnTo>
                      <a:pt x="394" y="1293"/>
                    </a:lnTo>
                    <a:lnTo>
                      <a:pt x="338" y="1293"/>
                    </a:lnTo>
                    <a:lnTo>
                      <a:pt x="169" y="1461"/>
                    </a:lnTo>
                    <a:lnTo>
                      <a:pt x="57" y="1911"/>
                    </a:lnTo>
                    <a:lnTo>
                      <a:pt x="57" y="2417"/>
                    </a:lnTo>
                    <a:lnTo>
                      <a:pt x="57" y="2473"/>
                    </a:lnTo>
                    <a:lnTo>
                      <a:pt x="0" y="2585"/>
                    </a:lnTo>
                    <a:lnTo>
                      <a:pt x="0" y="2642"/>
                    </a:lnTo>
                    <a:lnTo>
                      <a:pt x="113" y="2754"/>
                    </a:lnTo>
                    <a:lnTo>
                      <a:pt x="225" y="2754"/>
                    </a:lnTo>
                    <a:lnTo>
                      <a:pt x="338" y="2698"/>
                    </a:lnTo>
                    <a:lnTo>
                      <a:pt x="562" y="2417"/>
                    </a:lnTo>
                    <a:lnTo>
                      <a:pt x="787" y="2192"/>
                    </a:lnTo>
                    <a:lnTo>
                      <a:pt x="900" y="2192"/>
                    </a:lnTo>
                    <a:lnTo>
                      <a:pt x="1012" y="2080"/>
                    </a:lnTo>
                    <a:lnTo>
                      <a:pt x="1125" y="1967"/>
                    </a:lnTo>
                    <a:lnTo>
                      <a:pt x="1125" y="1799"/>
                    </a:lnTo>
                    <a:lnTo>
                      <a:pt x="1068" y="1630"/>
                    </a:lnTo>
                    <a:lnTo>
                      <a:pt x="1012" y="1405"/>
                    </a:lnTo>
                    <a:lnTo>
                      <a:pt x="1012" y="1405"/>
                    </a:lnTo>
                    <a:lnTo>
                      <a:pt x="1068" y="1461"/>
                    </a:lnTo>
                    <a:lnTo>
                      <a:pt x="1181" y="1461"/>
                    </a:lnTo>
                    <a:lnTo>
                      <a:pt x="1237" y="1349"/>
                    </a:lnTo>
                    <a:lnTo>
                      <a:pt x="1237" y="1293"/>
                    </a:lnTo>
                    <a:lnTo>
                      <a:pt x="1237" y="1180"/>
                    </a:lnTo>
                    <a:lnTo>
                      <a:pt x="1125" y="956"/>
                    </a:lnTo>
                    <a:lnTo>
                      <a:pt x="1125" y="731"/>
                    </a:lnTo>
                    <a:lnTo>
                      <a:pt x="1068" y="618"/>
                    </a:lnTo>
                    <a:lnTo>
                      <a:pt x="1012" y="618"/>
                    </a:lnTo>
                    <a:lnTo>
                      <a:pt x="900" y="450"/>
                    </a:lnTo>
                    <a:lnTo>
                      <a:pt x="843" y="337"/>
                    </a:lnTo>
                    <a:lnTo>
                      <a:pt x="843" y="225"/>
                    </a:lnTo>
                    <a:lnTo>
                      <a:pt x="843" y="112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3"/>
              <p:cNvSpPr/>
              <p:nvPr/>
            </p:nvSpPr>
            <p:spPr>
              <a:xfrm>
                <a:off x="1994550" y="1004800"/>
                <a:ext cx="3232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350" extrusionOk="0">
                    <a:moveTo>
                      <a:pt x="1293" y="1"/>
                    </a:moveTo>
                    <a:lnTo>
                      <a:pt x="1124" y="57"/>
                    </a:lnTo>
                    <a:lnTo>
                      <a:pt x="731" y="226"/>
                    </a:lnTo>
                    <a:lnTo>
                      <a:pt x="731" y="619"/>
                    </a:lnTo>
                    <a:lnTo>
                      <a:pt x="787" y="675"/>
                    </a:lnTo>
                    <a:lnTo>
                      <a:pt x="731" y="732"/>
                    </a:lnTo>
                    <a:lnTo>
                      <a:pt x="618" y="675"/>
                    </a:lnTo>
                    <a:lnTo>
                      <a:pt x="562" y="619"/>
                    </a:lnTo>
                    <a:lnTo>
                      <a:pt x="394" y="394"/>
                    </a:lnTo>
                    <a:lnTo>
                      <a:pt x="225" y="394"/>
                    </a:lnTo>
                    <a:lnTo>
                      <a:pt x="56" y="451"/>
                    </a:lnTo>
                    <a:lnTo>
                      <a:pt x="0" y="507"/>
                    </a:lnTo>
                    <a:lnTo>
                      <a:pt x="56" y="563"/>
                    </a:lnTo>
                    <a:lnTo>
                      <a:pt x="56" y="619"/>
                    </a:lnTo>
                    <a:lnTo>
                      <a:pt x="113" y="675"/>
                    </a:lnTo>
                    <a:lnTo>
                      <a:pt x="225" y="732"/>
                    </a:lnTo>
                    <a:lnTo>
                      <a:pt x="281" y="844"/>
                    </a:lnTo>
                    <a:lnTo>
                      <a:pt x="337" y="1013"/>
                    </a:lnTo>
                    <a:lnTo>
                      <a:pt x="394" y="1069"/>
                    </a:lnTo>
                    <a:lnTo>
                      <a:pt x="506" y="1069"/>
                    </a:lnTo>
                    <a:lnTo>
                      <a:pt x="618" y="1125"/>
                    </a:lnTo>
                    <a:lnTo>
                      <a:pt x="675" y="1181"/>
                    </a:lnTo>
                    <a:lnTo>
                      <a:pt x="731" y="1350"/>
                    </a:lnTo>
                    <a:lnTo>
                      <a:pt x="843" y="1350"/>
                    </a:lnTo>
                    <a:lnTo>
                      <a:pt x="956" y="1294"/>
                    </a:lnTo>
                    <a:lnTo>
                      <a:pt x="1181" y="956"/>
                    </a:lnTo>
                    <a:lnTo>
                      <a:pt x="1237" y="844"/>
                    </a:lnTo>
                    <a:lnTo>
                      <a:pt x="1181" y="732"/>
                    </a:lnTo>
                    <a:lnTo>
                      <a:pt x="1012" y="732"/>
                    </a:lnTo>
                    <a:lnTo>
                      <a:pt x="1068" y="563"/>
                    </a:lnTo>
                    <a:lnTo>
                      <a:pt x="1181" y="451"/>
                    </a:lnTo>
                    <a:lnTo>
                      <a:pt x="1181" y="338"/>
                    </a:lnTo>
                    <a:lnTo>
                      <a:pt x="1181" y="282"/>
                    </a:lnTo>
                    <a:lnTo>
                      <a:pt x="1237" y="226"/>
                    </a:lnTo>
                    <a:lnTo>
                      <a:pt x="1293" y="169"/>
                    </a:lnTo>
                    <a:lnTo>
                      <a:pt x="1293" y="1"/>
                    </a:lnTo>
                    <a:close/>
                  </a:path>
                </a:pathLst>
              </a:custGeom>
              <a:solidFill>
                <a:srgbClr val="B4D4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3"/>
              <p:cNvSpPr/>
              <p:nvPr/>
            </p:nvSpPr>
            <p:spPr>
              <a:xfrm>
                <a:off x="2040900" y="994975"/>
                <a:ext cx="2392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237" extrusionOk="0">
                    <a:moveTo>
                      <a:pt x="732" y="0"/>
                    </a:moveTo>
                    <a:lnTo>
                      <a:pt x="563" y="57"/>
                    </a:lnTo>
                    <a:lnTo>
                      <a:pt x="113" y="225"/>
                    </a:lnTo>
                    <a:lnTo>
                      <a:pt x="1" y="281"/>
                    </a:lnTo>
                    <a:lnTo>
                      <a:pt x="1" y="450"/>
                    </a:lnTo>
                    <a:lnTo>
                      <a:pt x="57" y="619"/>
                    </a:lnTo>
                    <a:lnTo>
                      <a:pt x="226" y="675"/>
                    </a:lnTo>
                    <a:lnTo>
                      <a:pt x="282" y="619"/>
                    </a:lnTo>
                    <a:lnTo>
                      <a:pt x="394" y="675"/>
                    </a:lnTo>
                    <a:lnTo>
                      <a:pt x="338" y="844"/>
                    </a:lnTo>
                    <a:lnTo>
                      <a:pt x="338" y="956"/>
                    </a:lnTo>
                    <a:lnTo>
                      <a:pt x="394" y="1068"/>
                    </a:lnTo>
                    <a:lnTo>
                      <a:pt x="675" y="1068"/>
                    </a:lnTo>
                    <a:lnTo>
                      <a:pt x="732" y="1181"/>
                    </a:lnTo>
                    <a:lnTo>
                      <a:pt x="788" y="1237"/>
                    </a:lnTo>
                    <a:lnTo>
                      <a:pt x="900" y="1237"/>
                    </a:lnTo>
                    <a:lnTo>
                      <a:pt x="900" y="1181"/>
                    </a:lnTo>
                    <a:lnTo>
                      <a:pt x="900" y="1125"/>
                    </a:lnTo>
                    <a:lnTo>
                      <a:pt x="900" y="956"/>
                    </a:lnTo>
                    <a:lnTo>
                      <a:pt x="956" y="844"/>
                    </a:lnTo>
                    <a:lnTo>
                      <a:pt x="956" y="675"/>
                    </a:lnTo>
                    <a:lnTo>
                      <a:pt x="844" y="675"/>
                    </a:lnTo>
                    <a:lnTo>
                      <a:pt x="844" y="731"/>
                    </a:lnTo>
                    <a:lnTo>
                      <a:pt x="844" y="844"/>
                    </a:lnTo>
                    <a:lnTo>
                      <a:pt x="788" y="900"/>
                    </a:lnTo>
                    <a:lnTo>
                      <a:pt x="732" y="900"/>
                    </a:lnTo>
                    <a:lnTo>
                      <a:pt x="732" y="844"/>
                    </a:lnTo>
                    <a:lnTo>
                      <a:pt x="619" y="562"/>
                    </a:lnTo>
                    <a:lnTo>
                      <a:pt x="451" y="338"/>
                    </a:lnTo>
                    <a:lnTo>
                      <a:pt x="394" y="281"/>
                    </a:lnTo>
                    <a:lnTo>
                      <a:pt x="394" y="225"/>
                    </a:lnTo>
                    <a:lnTo>
                      <a:pt x="451" y="225"/>
                    </a:lnTo>
                    <a:lnTo>
                      <a:pt x="507" y="281"/>
                    </a:lnTo>
                    <a:lnTo>
                      <a:pt x="675" y="394"/>
                    </a:lnTo>
                    <a:lnTo>
                      <a:pt x="732" y="338"/>
                    </a:lnTo>
                    <a:lnTo>
                      <a:pt x="844" y="225"/>
                    </a:lnTo>
                    <a:lnTo>
                      <a:pt x="900" y="113"/>
                    </a:lnTo>
                    <a:lnTo>
                      <a:pt x="844" y="57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2074625" y="1035725"/>
                <a:ext cx="323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013" extrusionOk="0">
                    <a:moveTo>
                      <a:pt x="1125" y="0"/>
                    </a:moveTo>
                    <a:lnTo>
                      <a:pt x="1069" y="57"/>
                    </a:lnTo>
                    <a:lnTo>
                      <a:pt x="1069" y="113"/>
                    </a:lnTo>
                    <a:lnTo>
                      <a:pt x="900" y="113"/>
                    </a:lnTo>
                    <a:lnTo>
                      <a:pt x="900" y="169"/>
                    </a:lnTo>
                    <a:lnTo>
                      <a:pt x="844" y="281"/>
                    </a:lnTo>
                    <a:lnTo>
                      <a:pt x="788" y="281"/>
                    </a:lnTo>
                    <a:lnTo>
                      <a:pt x="675" y="225"/>
                    </a:lnTo>
                    <a:lnTo>
                      <a:pt x="563" y="225"/>
                    </a:lnTo>
                    <a:lnTo>
                      <a:pt x="394" y="281"/>
                    </a:lnTo>
                    <a:lnTo>
                      <a:pt x="226" y="394"/>
                    </a:lnTo>
                    <a:lnTo>
                      <a:pt x="57" y="450"/>
                    </a:lnTo>
                    <a:lnTo>
                      <a:pt x="1" y="562"/>
                    </a:lnTo>
                    <a:lnTo>
                      <a:pt x="57" y="619"/>
                    </a:lnTo>
                    <a:lnTo>
                      <a:pt x="282" y="675"/>
                    </a:lnTo>
                    <a:lnTo>
                      <a:pt x="451" y="675"/>
                    </a:lnTo>
                    <a:lnTo>
                      <a:pt x="563" y="619"/>
                    </a:lnTo>
                    <a:lnTo>
                      <a:pt x="619" y="731"/>
                    </a:lnTo>
                    <a:lnTo>
                      <a:pt x="619" y="787"/>
                    </a:lnTo>
                    <a:lnTo>
                      <a:pt x="675" y="787"/>
                    </a:lnTo>
                    <a:lnTo>
                      <a:pt x="732" y="731"/>
                    </a:lnTo>
                    <a:lnTo>
                      <a:pt x="788" y="675"/>
                    </a:lnTo>
                    <a:lnTo>
                      <a:pt x="900" y="731"/>
                    </a:lnTo>
                    <a:lnTo>
                      <a:pt x="956" y="787"/>
                    </a:lnTo>
                    <a:lnTo>
                      <a:pt x="956" y="956"/>
                    </a:lnTo>
                    <a:lnTo>
                      <a:pt x="1013" y="1012"/>
                    </a:lnTo>
                    <a:lnTo>
                      <a:pt x="1125" y="1012"/>
                    </a:lnTo>
                    <a:lnTo>
                      <a:pt x="1181" y="843"/>
                    </a:lnTo>
                    <a:lnTo>
                      <a:pt x="1181" y="731"/>
                    </a:lnTo>
                    <a:lnTo>
                      <a:pt x="1125" y="675"/>
                    </a:lnTo>
                    <a:lnTo>
                      <a:pt x="1069" y="506"/>
                    </a:lnTo>
                    <a:lnTo>
                      <a:pt x="1069" y="450"/>
                    </a:lnTo>
                    <a:lnTo>
                      <a:pt x="1125" y="394"/>
                    </a:lnTo>
                    <a:lnTo>
                      <a:pt x="1181" y="338"/>
                    </a:lnTo>
                    <a:lnTo>
                      <a:pt x="1294" y="225"/>
                    </a:lnTo>
                    <a:lnTo>
                      <a:pt x="1237" y="113"/>
                    </a:lnTo>
                    <a:lnTo>
                      <a:pt x="1125" y="0"/>
                    </a:lnTo>
                    <a:close/>
                  </a:path>
                </a:pathLst>
              </a:custGeom>
              <a:solidFill>
                <a:srgbClr val="9F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2028275" y="1038525"/>
                <a:ext cx="845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676" extrusionOk="0">
                    <a:moveTo>
                      <a:pt x="225" y="1"/>
                    </a:moveTo>
                    <a:lnTo>
                      <a:pt x="113" y="57"/>
                    </a:lnTo>
                    <a:lnTo>
                      <a:pt x="113" y="169"/>
                    </a:lnTo>
                    <a:lnTo>
                      <a:pt x="113" y="282"/>
                    </a:lnTo>
                    <a:lnTo>
                      <a:pt x="113" y="394"/>
                    </a:lnTo>
                    <a:lnTo>
                      <a:pt x="0" y="450"/>
                    </a:lnTo>
                    <a:lnTo>
                      <a:pt x="0" y="563"/>
                    </a:lnTo>
                    <a:lnTo>
                      <a:pt x="56" y="619"/>
                    </a:lnTo>
                    <a:lnTo>
                      <a:pt x="113" y="675"/>
                    </a:lnTo>
                    <a:lnTo>
                      <a:pt x="169" y="675"/>
                    </a:lnTo>
                    <a:lnTo>
                      <a:pt x="225" y="619"/>
                    </a:lnTo>
                    <a:lnTo>
                      <a:pt x="225" y="507"/>
                    </a:lnTo>
                    <a:lnTo>
                      <a:pt x="281" y="394"/>
                    </a:lnTo>
                    <a:lnTo>
                      <a:pt x="337" y="282"/>
                    </a:lnTo>
                    <a:lnTo>
                      <a:pt x="337" y="169"/>
                    </a:lnTo>
                    <a:lnTo>
                      <a:pt x="281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2081650" y="1031500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13" y="1"/>
                    </a:moveTo>
                    <a:lnTo>
                      <a:pt x="113" y="57"/>
                    </a:lnTo>
                    <a:lnTo>
                      <a:pt x="57" y="226"/>
                    </a:lnTo>
                    <a:lnTo>
                      <a:pt x="1" y="226"/>
                    </a:lnTo>
                    <a:lnTo>
                      <a:pt x="57" y="282"/>
                    </a:lnTo>
                    <a:lnTo>
                      <a:pt x="113" y="282"/>
                    </a:lnTo>
                    <a:lnTo>
                      <a:pt x="170" y="226"/>
                    </a:lnTo>
                    <a:lnTo>
                      <a:pt x="170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2054975" y="10258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3"/>
              <p:cNvSpPr/>
              <p:nvPr/>
            </p:nvSpPr>
            <p:spPr>
              <a:xfrm>
                <a:off x="2066200" y="9949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3"/>
              <p:cNvSpPr/>
              <p:nvPr/>
            </p:nvSpPr>
            <p:spPr>
              <a:xfrm>
                <a:off x="2071825" y="9921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56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>
                <a:off x="2099925" y="9992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13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2099925" y="10006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2099925" y="1004800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13" y="57"/>
                    </a:moveTo>
                    <a:lnTo>
                      <a:pt x="113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13" y="57"/>
                    </a:lnTo>
                    <a:lnTo>
                      <a:pt x="113" y="57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1750050" y="1108800"/>
                <a:ext cx="5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4497" extrusionOk="0">
                    <a:moveTo>
                      <a:pt x="2080" y="0"/>
                    </a:moveTo>
                    <a:lnTo>
                      <a:pt x="2024" y="112"/>
                    </a:lnTo>
                    <a:lnTo>
                      <a:pt x="1968" y="169"/>
                    </a:lnTo>
                    <a:lnTo>
                      <a:pt x="1687" y="169"/>
                    </a:lnTo>
                    <a:lnTo>
                      <a:pt x="1687" y="225"/>
                    </a:lnTo>
                    <a:lnTo>
                      <a:pt x="1687" y="281"/>
                    </a:lnTo>
                    <a:lnTo>
                      <a:pt x="1687" y="337"/>
                    </a:lnTo>
                    <a:lnTo>
                      <a:pt x="1630" y="394"/>
                    </a:lnTo>
                    <a:lnTo>
                      <a:pt x="1574" y="394"/>
                    </a:lnTo>
                    <a:lnTo>
                      <a:pt x="1518" y="337"/>
                    </a:lnTo>
                    <a:lnTo>
                      <a:pt x="1406" y="281"/>
                    </a:lnTo>
                    <a:lnTo>
                      <a:pt x="1406" y="337"/>
                    </a:lnTo>
                    <a:lnTo>
                      <a:pt x="1406" y="450"/>
                    </a:lnTo>
                    <a:lnTo>
                      <a:pt x="1462" y="562"/>
                    </a:lnTo>
                    <a:lnTo>
                      <a:pt x="1462" y="731"/>
                    </a:lnTo>
                    <a:lnTo>
                      <a:pt x="1462" y="787"/>
                    </a:lnTo>
                    <a:lnTo>
                      <a:pt x="1406" y="843"/>
                    </a:lnTo>
                    <a:lnTo>
                      <a:pt x="1462" y="956"/>
                    </a:lnTo>
                    <a:lnTo>
                      <a:pt x="1518" y="1012"/>
                    </a:lnTo>
                    <a:lnTo>
                      <a:pt x="1462" y="1124"/>
                    </a:lnTo>
                    <a:lnTo>
                      <a:pt x="1181" y="899"/>
                    </a:lnTo>
                    <a:lnTo>
                      <a:pt x="1068" y="731"/>
                    </a:lnTo>
                    <a:lnTo>
                      <a:pt x="1012" y="562"/>
                    </a:lnTo>
                    <a:lnTo>
                      <a:pt x="1012" y="506"/>
                    </a:lnTo>
                    <a:lnTo>
                      <a:pt x="956" y="506"/>
                    </a:lnTo>
                    <a:lnTo>
                      <a:pt x="843" y="562"/>
                    </a:lnTo>
                    <a:lnTo>
                      <a:pt x="731" y="731"/>
                    </a:lnTo>
                    <a:lnTo>
                      <a:pt x="843" y="899"/>
                    </a:lnTo>
                    <a:lnTo>
                      <a:pt x="900" y="1012"/>
                    </a:lnTo>
                    <a:lnTo>
                      <a:pt x="956" y="1124"/>
                    </a:lnTo>
                    <a:lnTo>
                      <a:pt x="956" y="1180"/>
                    </a:lnTo>
                    <a:lnTo>
                      <a:pt x="1068" y="1180"/>
                    </a:lnTo>
                    <a:lnTo>
                      <a:pt x="1124" y="1237"/>
                    </a:lnTo>
                    <a:lnTo>
                      <a:pt x="1124" y="1574"/>
                    </a:lnTo>
                    <a:lnTo>
                      <a:pt x="1124" y="1686"/>
                    </a:lnTo>
                    <a:lnTo>
                      <a:pt x="1068" y="1686"/>
                    </a:lnTo>
                    <a:lnTo>
                      <a:pt x="956" y="1574"/>
                    </a:lnTo>
                    <a:lnTo>
                      <a:pt x="900" y="1461"/>
                    </a:lnTo>
                    <a:lnTo>
                      <a:pt x="900" y="1405"/>
                    </a:lnTo>
                    <a:lnTo>
                      <a:pt x="843" y="1180"/>
                    </a:lnTo>
                    <a:lnTo>
                      <a:pt x="731" y="1012"/>
                    </a:lnTo>
                    <a:lnTo>
                      <a:pt x="675" y="956"/>
                    </a:lnTo>
                    <a:lnTo>
                      <a:pt x="619" y="956"/>
                    </a:lnTo>
                    <a:lnTo>
                      <a:pt x="562" y="1012"/>
                    </a:lnTo>
                    <a:lnTo>
                      <a:pt x="619" y="1068"/>
                    </a:lnTo>
                    <a:lnTo>
                      <a:pt x="731" y="1237"/>
                    </a:lnTo>
                    <a:lnTo>
                      <a:pt x="731" y="1405"/>
                    </a:lnTo>
                    <a:lnTo>
                      <a:pt x="787" y="1574"/>
                    </a:lnTo>
                    <a:lnTo>
                      <a:pt x="787" y="1742"/>
                    </a:lnTo>
                    <a:lnTo>
                      <a:pt x="787" y="1855"/>
                    </a:lnTo>
                    <a:lnTo>
                      <a:pt x="731" y="1911"/>
                    </a:lnTo>
                    <a:lnTo>
                      <a:pt x="731" y="2023"/>
                    </a:lnTo>
                    <a:lnTo>
                      <a:pt x="731" y="2136"/>
                    </a:lnTo>
                    <a:lnTo>
                      <a:pt x="731" y="2192"/>
                    </a:lnTo>
                    <a:lnTo>
                      <a:pt x="675" y="2305"/>
                    </a:lnTo>
                    <a:lnTo>
                      <a:pt x="562" y="2417"/>
                    </a:lnTo>
                    <a:lnTo>
                      <a:pt x="450" y="2473"/>
                    </a:lnTo>
                    <a:lnTo>
                      <a:pt x="281" y="2473"/>
                    </a:lnTo>
                    <a:lnTo>
                      <a:pt x="225" y="2417"/>
                    </a:lnTo>
                    <a:lnTo>
                      <a:pt x="225" y="2361"/>
                    </a:lnTo>
                    <a:lnTo>
                      <a:pt x="506" y="2248"/>
                    </a:lnTo>
                    <a:lnTo>
                      <a:pt x="506" y="2080"/>
                    </a:lnTo>
                    <a:lnTo>
                      <a:pt x="394" y="1911"/>
                    </a:lnTo>
                    <a:lnTo>
                      <a:pt x="281" y="2080"/>
                    </a:lnTo>
                    <a:lnTo>
                      <a:pt x="169" y="2192"/>
                    </a:lnTo>
                    <a:lnTo>
                      <a:pt x="57" y="2248"/>
                    </a:lnTo>
                    <a:lnTo>
                      <a:pt x="0" y="2305"/>
                    </a:lnTo>
                    <a:lnTo>
                      <a:pt x="0" y="2361"/>
                    </a:lnTo>
                    <a:lnTo>
                      <a:pt x="57" y="2473"/>
                    </a:lnTo>
                    <a:lnTo>
                      <a:pt x="57" y="2529"/>
                    </a:lnTo>
                    <a:lnTo>
                      <a:pt x="57" y="2642"/>
                    </a:lnTo>
                    <a:lnTo>
                      <a:pt x="0" y="2810"/>
                    </a:lnTo>
                    <a:lnTo>
                      <a:pt x="57" y="2923"/>
                    </a:lnTo>
                    <a:lnTo>
                      <a:pt x="0" y="3035"/>
                    </a:lnTo>
                    <a:lnTo>
                      <a:pt x="0" y="3148"/>
                    </a:lnTo>
                    <a:lnTo>
                      <a:pt x="113" y="3316"/>
                    </a:lnTo>
                    <a:lnTo>
                      <a:pt x="113" y="3372"/>
                    </a:lnTo>
                    <a:lnTo>
                      <a:pt x="113" y="3429"/>
                    </a:lnTo>
                    <a:lnTo>
                      <a:pt x="113" y="3485"/>
                    </a:lnTo>
                    <a:lnTo>
                      <a:pt x="113" y="3541"/>
                    </a:lnTo>
                    <a:lnTo>
                      <a:pt x="169" y="3653"/>
                    </a:lnTo>
                    <a:lnTo>
                      <a:pt x="225" y="3653"/>
                    </a:lnTo>
                    <a:lnTo>
                      <a:pt x="281" y="3710"/>
                    </a:lnTo>
                    <a:lnTo>
                      <a:pt x="225" y="3710"/>
                    </a:lnTo>
                    <a:lnTo>
                      <a:pt x="169" y="3822"/>
                    </a:lnTo>
                    <a:lnTo>
                      <a:pt x="225" y="3878"/>
                    </a:lnTo>
                    <a:lnTo>
                      <a:pt x="338" y="3934"/>
                    </a:lnTo>
                    <a:lnTo>
                      <a:pt x="394" y="3991"/>
                    </a:lnTo>
                    <a:lnTo>
                      <a:pt x="394" y="4103"/>
                    </a:lnTo>
                    <a:lnTo>
                      <a:pt x="394" y="4159"/>
                    </a:lnTo>
                    <a:lnTo>
                      <a:pt x="506" y="4215"/>
                    </a:lnTo>
                    <a:lnTo>
                      <a:pt x="731" y="4215"/>
                    </a:lnTo>
                    <a:lnTo>
                      <a:pt x="675" y="4497"/>
                    </a:lnTo>
                    <a:lnTo>
                      <a:pt x="787" y="4497"/>
                    </a:lnTo>
                    <a:lnTo>
                      <a:pt x="900" y="4384"/>
                    </a:lnTo>
                    <a:lnTo>
                      <a:pt x="956" y="4328"/>
                    </a:lnTo>
                    <a:lnTo>
                      <a:pt x="1012" y="4215"/>
                    </a:lnTo>
                    <a:lnTo>
                      <a:pt x="1068" y="4215"/>
                    </a:lnTo>
                    <a:lnTo>
                      <a:pt x="1068" y="4272"/>
                    </a:lnTo>
                    <a:lnTo>
                      <a:pt x="1237" y="4272"/>
                    </a:lnTo>
                    <a:lnTo>
                      <a:pt x="1349" y="4328"/>
                    </a:lnTo>
                    <a:lnTo>
                      <a:pt x="1462" y="4328"/>
                    </a:lnTo>
                    <a:lnTo>
                      <a:pt x="1518" y="4272"/>
                    </a:lnTo>
                    <a:lnTo>
                      <a:pt x="1518" y="4384"/>
                    </a:lnTo>
                    <a:lnTo>
                      <a:pt x="1630" y="4497"/>
                    </a:lnTo>
                    <a:lnTo>
                      <a:pt x="1799" y="4497"/>
                    </a:lnTo>
                    <a:lnTo>
                      <a:pt x="1799" y="4328"/>
                    </a:lnTo>
                    <a:lnTo>
                      <a:pt x="1968" y="4272"/>
                    </a:lnTo>
                    <a:lnTo>
                      <a:pt x="1968" y="4159"/>
                    </a:lnTo>
                    <a:lnTo>
                      <a:pt x="1968" y="4103"/>
                    </a:lnTo>
                    <a:lnTo>
                      <a:pt x="1911" y="3991"/>
                    </a:lnTo>
                    <a:lnTo>
                      <a:pt x="1799" y="3878"/>
                    </a:lnTo>
                    <a:lnTo>
                      <a:pt x="1687" y="3822"/>
                    </a:lnTo>
                    <a:lnTo>
                      <a:pt x="1574" y="3766"/>
                    </a:lnTo>
                    <a:lnTo>
                      <a:pt x="1462" y="3653"/>
                    </a:lnTo>
                    <a:lnTo>
                      <a:pt x="1406" y="3597"/>
                    </a:lnTo>
                    <a:lnTo>
                      <a:pt x="1349" y="3541"/>
                    </a:lnTo>
                    <a:lnTo>
                      <a:pt x="1181" y="3541"/>
                    </a:lnTo>
                    <a:lnTo>
                      <a:pt x="1124" y="3485"/>
                    </a:lnTo>
                    <a:lnTo>
                      <a:pt x="1124" y="3429"/>
                    </a:lnTo>
                    <a:lnTo>
                      <a:pt x="1181" y="3429"/>
                    </a:lnTo>
                    <a:lnTo>
                      <a:pt x="1406" y="3372"/>
                    </a:lnTo>
                    <a:lnTo>
                      <a:pt x="1574" y="3260"/>
                    </a:lnTo>
                    <a:lnTo>
                      <a:pt x="1743" y="3035"/>
                    </a:lnTo>
                    <a:lnTo>
                      <a:pt x="1799" y="2754"/>
                    </a:lnTo>
                    <a:lnTo>
                      <a:pt x="1911" y="2529"/>
                    </a:lnTo>
                    <a:lnTo>
                      <a:pt x="1911" y="2361"/>
                    </a:lnTo>
                    <a:lnTo>
                      <a:pt x="1799" y="2248"/>
                    </a:lnTo>
                    <a:lnTo>
                      <a:pt x="1855" y="2023"/>
                    </a:lnTo>
                    <a:lnTo>
                      <a:pt x="1855" y="1855"/>
                    </a:lnTo>
                    <a:lnTo>
                      <a:pt x="1855" y="1405"/>
                    </a:lnTo>
                    <a:lnTo>
                      <a:pt x="1855" y="1237"/>
                    </a:lnTo>
                    <a:lnTo>
                      <a:pt x="1855" y="1068"/>
                    </a:lnTo>
                    <a:lnTo>
                      <a:pt x="1911" y="1180"/>
                    </a:lnTo>
                    <a:lnTo>
                      <a:pt x="2024" y="1237"/>
                    </a:lnTo>
                    <a:lnTo>
                      <a:pt x="2249" y="1293"/>
                    </a:lnTo>
                    <a:lnTo>
                      <a:pt x="2305" y="1237"/>
                    </a:lnTo>
                    <a:lnTo>
                      <a:pt x="2305" y="1180"/>
                    </a:lnTo>
                    <a:lnTo>
                      <a:pt x="2249" y="843"/>
                    </a:lnTo>
                    <a:lnTo>
                      <a:pt x="2361" y="506"/>
                    </a:lnTo>
                    <a:lnTo>
                      <a:pt x="2305" y="394"/>
                    </a:lnTo>
                    <a:lnTo>
                      <a:pt x="2249" y="337"/>
                    </a:lnTo>
                    <a:lnTo>
                      <a:pt x="2136" y="281"/>
                    </a:lnTo>
                    <a:lnTo>
                      <a:pt x="2136" y="225"/>
                    </a:lnTo>
                    <a:lnTo>
                      <a:pt x="2136" y="169"/>
                    </a:lnTo>
                    <a:lnTo>
                      <a:pt x="2136" y="56"/>
                    </a:lnTo>
                    <a:lnTo>
                      <a:pt x="2080" y="0"/>
                    </a:lnTo>
                    <a:close/>
                  </a:path>
                </a:pathLst>
              </a:custGeom>
              <a:solidFill>
                <a:srgbClr val="ADCD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3"/>
              <p:cNvSpPr/>
              <p:nvPr/>
            </p:nvSpPr>
            <p:spPr>
              <a:xfrm>
                <a:off x="1714925" y="1163600"/>
                <a:ext cx="464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856" h="2080" extrusionOk="0">
                    <a:moveTo>
                      <a:pt x="675" y="731"/>
                    </a:moveTo>
                    <a:lnTo>
                      <a:pt x="731" y="871"/>
                    </a:lnTo>
                    <a:lnTo>
                      <a:pt x="731" y="871"/>
                    </a:lnTo>
                    <a:lnTo>
                      <a:pt x="675" y="787"/>
                    </a:lnTo>
                    <a:lnTo>
                      <a:pt x="675" y="731"/>
                    </a:lnTo>
                    <a:close/>
                    <a:moveTo>
                      <a:pt x="787" y="0"/>
                    </a:moveTo>
                    <a:lnTo>
                      <a:pt x="675" y="56"/>
                    </a:lnTo>
                    <a:lnTo>
                      <a:pt x="619" y="169"/>
                    </a:lnTo>
                    <a:lnTo>
                      <a:pt x="675" y="450"/>
                    </a:lnTo>
                    <a:lnTo>
                      <a:pt x="675" y="618"/>
                    </a:lnTo>
                    <a:lnTo>
                      <a:pt x="619" y="450"/>
                    </a:lnTo>
                    <a:lnTo>
                      <a:pt x="562" y="394"/>
                    </a:lnTo>
                    <a:lnTo>
                      <a:pt x="337" y="281"/>
                    </a:lnTo>
                    <a:lnTo>
                      <a:pt x="281" y="281"/>
                    </a:lnTo>
                    <a:lnTo>
                      <a:pt x="113" y="506"/>
                    </a:lnTo>
                    <a:lnTo>
                      <a:pt x="0" y="618"/>
                    </a:lnTo>
                    <a:lnTo>
                      <a:pt x="0" y="787"/>
                    </a:lnTo>
                    <a:lnTo>
                      <a:pt x="113" y="843"/>
                    </a:lnTo>
                    <a:lnTo>
                      <a:pt x="225" y="956"/>
                    </a:lnTo>
                    <a:lnTo>
                      <a:pt x="337" y="1124"/>
                    </a:lnTo>
                    <a:lnTo>
                      <a:pt x="337" y="1293"/>
                    </a:lnTo>
                    <a:lnTo>
                      <a:pt x="394" y="1293"/>
                    </a:lnTo>
                    <a:lnTo>
                      <a:pt x="450" y="1237"/>
                    </a:lnTo>
                    <a:lnTo>
                      <a:pt x="506" y="1293"/>
                    </a:lnTo>
                    <a:lnTo>
                      <a:pt x="506" y="1405"/>
                    </a:lnTo>
                    <a:lnTo>
                      <a:pt x="562" y="1461"/>
                    </a:lnTo>
                    <a:lnTo>
                      <a:pt x="787" y="1518"/>
                    </a:lnTo>
                    <a:lnTo>
                      <a:pt x="1012" y="1574"/>
                    </a:lnTo>
                    <a:lnTo>
                      <a:pt x="956" y="1742"/>
                    </a:lnTo>
                    <a:lnTo>
                      <a:pt x="956" y="1799"/>
                    </a:lnTo>
                    <a:lnTo>
                      <a:pt x="1012" y="1855"/>
                    </a:lnTo>
                    <a:lnTo>
                      <a:pt x="1124" y="1799"/>
                    </a:lnTo>
                    <a:lnTo>
                      <a:pt x="1237" y="1799"/>
                    </a:lnTo>
                    <a:lnTo>
                      <a:pt x="1237" y="1967"/>
                    </a:lnTo>
                    <a:lnTo>
                      <a:pt x="1349" y="2080"/>
                    </a:lnTo>
                    <a:lnTo>
                      <a:pt x="1462" y="2023"/>
                    </a:lnTo>
                    <a:lnTo>
                      <a:pt x="1462" y="1967"/>
                    </a:lnTo>
                    <a:lnTo>
                      <a:pt x="1462" y="1911"/>
                    </a:lnTo>
                    <a:lnTo>
                      <a:pt x="1405" y="1799"/>
                    </a:lnTo>
                    <a:lnTo>
                      <a:pt x="1686" y="1799"/>
                    </a:lnTo>
                    <a:lnTo>
                      <a:pt x="1686" y="1911"/>
                    </a:lnTo>
                    <a:lnTo>
                      <a:pt x="1743" y="1967"/>
                    </a:lnTo>
                    <a:lnTo>
                      <a:pt x="1799" y="1967"/>
                    </a:lnTo>
                    <a:lnTo>
                      <a:pt x="1855" y="1799"/>
                    </a:lnTo>
                    <a:lnTo>
                      <a:pt x="1743" y="1742"/>
                    </a:lnTo>
                    <a:lnTo>
                      <a:pt x="1630" y="1686"/>
                    </a:lnTo>
                    <a:lnTo>
                      <a:pt x="1574" y="1630"/>
                    </a:lnTo>
                    <a:lnTo>
                      <a:pt x="1574" y="1518"/>
                    </a:lnTo>
                    <a:lnTo>
                      <a:pt x="1574" y="1349"/>
                    </a:lnTo>
                    <a:lnTo>
                      <a:pt x="1518" y="1293"/>
                    </a:lnTo>
                    <a:lnTo>
                      <a:pt x="1574" y="1237"/>
                    </a:lnTo>
                    <a:lnTo>
                      <a:pt x="1518" y="1124"/>
                    </a:lnTo>
                    <a:lnTo>
                      <a:pt x="1405" y="1068"/>
                    </a:lnTo>
                    <a:lnTo>
                      <a:pt x="1349" y="956"/>
                    </a:lnTo>
                    <a:lnTo>
                      <a:pt x="1237" y="843"/>
                    </a:lnTo>
                    <a:lnTo>
                      <a:pt x="1181" y="843"/>
                    </a:lnTo>
                    <a:lnTo>
                      <a:pt x="1124" y="787"/>
                    </a:lnTo>
                    <a:lnTo>
                      <a:pt x="1124" y="731"/>
                    </a:lnTo>
                    <a:lnTo>
                      <a:pt x="1124" y="618"/>
                    </a:lnTo>
                    <a:lnTo>
                      <a:pt x="1068" y="450"/>
                    </a:lnTo>
                    <a:lnTo>
                      <a:pt x="1012" y="337"/>
                    </a:lnTo>
                    <a:lnTo>
                      <a:pt x="1068" y="225"/>
                    </a:lnTo>
                    <a:lnTo>
                      <a:pt x="1068" y="169"/>
                    </a:lnTo>
                    <a:lnTo>
                      <a:pt x="1068" y="113"/>
                    </a:lnTo>
                    <a:lnTo>
                      <a:pt x="956" y="113"/>
                    </a:lnTo>
                    <a:lnTo>
                      <a:pt x="843" y="56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AECE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3"/>
              <p:cNvSpPr/>
              <p:nvPr/>
            </p:nvSpPr>
            <p:spPr>
              <a:xfrm>
                <a:off x="1736000" y="1117225"/>
                <a:ext cx="225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900" extrusionOk="0">
                    <a:moveTo>
                      <a:pt x="338" y="0"/>
                    </a:moveTo>
                    <a:lnTo>
                      <a:pt x="225" y="57"/>
                    </a:lnTo>
                    <a:lnTo>
                      <a:pt x="113" y="113"/>
                    </a:lnTo>
                    <a:lnTo>
                      <a:pt x="57" y="169"/>
                    </a:lnTo>
                    <a:lnTo>
                      <a:pt x="57" y="281"/>
                    </a:lnTo>
                    <a:lnTo>
                      <a:pt x="281" y="169"/>
                    </a:lnTo>
                    <a:lnTo>
                      <a:pt x="394" y="169"/>
                    </a:lnTo>
                    <a:lnTo>
                      <a:pt x="394" y="225"/>
                    </a:lnTo>
                    <a:lnTo>
                      <a:pt x="394" y="281"/>
                    </a:lnTo>
                    <a:lnTo>
                      <a:pt x="338" y="338"/>
                    </a:lnTo>
                    <a:lnTo>
                      <a:pt x="225" y="338"/>
                    </a:lnTo>
                    <a:lnTo>
                      <a:pt x="169" y="450"/>
                    </a:lnTo>
                    <a:lnTo>
                      <a:pt x="169" y="506"/>
                    </a:lnTo>
                    <a:lnTo>
                      <a:pt x="0" y="450"/>
                    </a:lnTo>
                    <a:lnTo>
                      <a:pt x="113" y="675"/>
                    </a:lnTo>
                    <a:lnTo>
                      <a:pt x="225" y="843"/>
                    </a:lnTo>
                    <a:lnTo>
                      <a:pt x="338" y="900"/>
                    </a:lnTo>
                    <a:lnTo>
                      <a:pt x="338" y="787"/>
                    </a:lnTo>
                    <a:lnTo>
                      <a:pt x="394" y="787"/>
                    </a:lnTo>
                    <a:lnTo>
                      <a:pt x="450" y="731"/>
                    </a:lnTo>
                    <a:lnTo>
                      <a:pt x="562" y="731"/>
                    </a:lnTo>
                    <a:lnTo>
                      <a:pt x="675" y="675"/>
                    </a:lnTo>
                    <a:lnTo>
                      <a:pt x="731" y="619"/>
                    </a:lnTo>
                    <a:lnTo>
                      <a:pt x="787" y="450"/>
                    </a:lnTo>
                    <a:lnTo>
                      <a:pt x="843" y="394"/>
                    </a:lnTo>
                    <a:lnTo>
                      <a:pt x="900" y="281"/>
                    </a:lnTo>
                    <a:lnTo>
                      <a:pt x="900" y="225"/>
                    </a:lnTo>
                    <a:lnTo>
                      <a:pt x="843" y="113"/>
                    </a:lnTo>
                    <a:lnTo>
                      <a:pt x="787" y="57"/>
                    </a:lnTo>
                    <a:lnTo>
                      <a:pt x="787" y="113"/>
                    </a:lnTo>
                    <a:lnTo>
                      <a:pt x="731" y="169"/>
                    </a:lnTo>
                    <a:lnTo>
                      <a:pt x="675" y="225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AAC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3"/>
              <p:cNvSpPr/>
              <p:nvPr/>
            </p:nvSpPr>
            <p:spPr>
              <a:xfrm>
                <a:off x="1723350" y="1162175"/>
                <a:ext cx="19700" cy="3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463" extrusionOk="0">
                    <a:moveTo>
                      <a:pt x="57" y="1"/>
                    </a:moveTo>
                    <a:lnTo>
                      <a:pt x="57" y="170"/>
                    </a:lnTo>
                    <a:lnTo>
                      <a:pt x="0" y="338"/>
                    </a:lnTo>
                    <a:lnTo>
                      <a:pt x="57" y="394"/>
                    </a:lnTo>
                    <a:lnTo>
                      <a:pt x="113" y="451"/>
                    </a:lnTo>
                    <a:lnTo>
                      <a:pt x="169" y="507"/>
                    </a:lnTo>
                    <a:lnTo>
                      <a:pt x="225" y="563"/>
                    </a:lnTo>
                    <a:lnTo>
                      <a:pt x="282" y="844"/>
                    </a:lnTo>
                    <a:lnTo>
                      <a:pt x="394" y="1069"/>
                    </a:lnTo>
                    <a:lnTo>
                      <a:pt x="563" y="1237"/>
                    </a:lnTo>
                    <a:lnTo>
                      <a:pt x="731" y="1462"/>
                    </a:lnTo>
                    <a:lnTo>
                      <a:pt x="731" y="1350"/>
                    </a:lnTo>
                    <a:lnTo>
                      <a:pt x="731" y="1237"/>
                    </a:lnTo>
                    <a:lnTo>
                      <a:pt x="787" y="1013"/>
                    </a:lnTo>
                    <a:lnTo>
                      <a:pt x="563" y="1013"/>
                    </a:lnTo>
                    <a:lnTo>
                      <a:pt x="450" y="900"/>
                    </a:lnTo>
                    <a:lnTo>
                      <a:pt x="394" y="788"/>
                    </a:lnTo>
                    <a:lnTo>
                      <a:pt x="394" y="675"/>
                    </a:lnTo>
                    <a:lnTo>
                      <a:pt x="450" y="451"/>
                    </a:lnTo>
                    <a:lnTo>
                      <a:pt x="450" y="338"/>
                    </a:lnTo>
                    <a:lnTo>
                      <a:pt x="282" y="226"/>
                    </a:lnTo>
                    <a:lnTo>
                      <a:pt x="282" y="282"/>
                    </a:lnTo>
                    <a:lnTo>
                      <a:pt x="225" y="282"/>
                    </a:lnTo>
                    <a:lnTo>
                      <a:pt x="169" y="170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3"/>
              <p:cNvSpPr/>
              <p:nvPr/>
            </p:nvSpPr>
            <p:spPr>
              <a:xfrm>
                <a:off x="1727575" y="1097550"/>
                <a:ext cx="845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675" extrusionOk="0">
                    <a:moveTo>
                      <a:pt x="169" y="0"/>
                    </a:moveTo>
                    <a:lnTo>
                      <a:pt x="169" y="57"/>
                    </a:lnTo>
                    <a:lnTo>
                      <a:pt x="225" y="113"/>
                    </a:lnTo>
                    <a:lnTo>
                      <a:pt x="225" y="281"/>
                    </a:lnTo>
                    <a:lnTo>
                      <a:pt x="169" y="338"/>
                    </a:lnTo>
                    <a:lnTo>
                      <a:pt x="56" y="338"/>
                    </a:lnTo>
                    <a:lnTo>
                      <a:pt x="0" y="506"/>
                    </a:lnTo>
                    <a:lnTo>
                      <a:pt x="0" y="562"/>
                    </a:lnTo>
                    <a:lnTo>
                      <a:pt x="0" y="619"/>
                    </a:lnTo>
                    <a:lnTo>
                      <a:pt x="113" y="675"/>
                    </a:lnTo>
                    <a:lnTo>
                      <a:pt x="225" y="562"/>
                    </a:lnTo>
                    <a:lnTo>
                      <a:pt x="337" y="506"/>
                    </a:lnTo>
                    <a:lnTo>
                      <a:pt x="337" y="338"/>
                    </a:lnTo>
                    <a:lnTo>
                      <a:pt x="337" y="169"/>
                    </a:lnTo>
                    <a:lnTo>
                      <a:pt x="337" y="113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A5C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3"/>
              <p:cNvSpPr/>
              <p:nvPr/>
            </p:nvSpPr>
            <p:spPr>
              <a:xfrm>
                <a:off x="1748650" y="1135475"/>
                <a:ext cx="11250" cy="70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83" extrusionOk="0">
                    <a:moveTo>
                      <a:pt x="337" y="1"/>
                    </a:moveTo>
                    <a:lnTo>
                      <a:pt x="169" y="113"/>
                    </a:lnTo>
                    <a:lnTo>
                      <a:pt x="56" y="170"/>
                    </a:lnTo>
                    <a:lnTo>
                      <a:pt x="0" y="226"/>
                    </a:lnTo>
                    <a:lnTo>
                      <a:pt x="56" y="282"/>
                    </a:lnTo>
                    <a:lnTo>
                      <a:pt x="225" y="170"/>
                    </a:lnTo>
                    <a:lnTo>
                      <a:pt x="281" y="170"/>
                    </a:lnTo>
                    <a:lnTo>
                      <a:pt x="394" y="226"/>
                    </a:lnTo>
                    <a:lnTo>
                      <a:pt x="450" y="226"/>
                    </a:lnTo>
                    <a:lnTo>
                      <a:pt x="450" y="170"/>
                    </a:lnTo>
                    <a:lnTo>
                      <a:pt x="450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AAC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3"/>
              <p:cNvSpPr/>
              <p:nvPr/>
            </p:nvSpPr>
            <p:spPr>
              <a:xfrm>
                <a:off x="1766900" y="110317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57" y="225"/>
                    </a:lnTo>
                    <a:lnTo>
                      <a:pt x="113" y="225"/>
                    </a:lnTo>
                    <a:lnTo>
                      <a:pt x="169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3"/>
              <p:cNvSpPr/>
              <p:nvPr/>
            </p:nvSpPr>
            <p:spPr>
              <a:xfrm>
                <a:off x="1736000" y="1097550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0" y="0"/>
                    </a:moveTo>
                    <a:lnTo>
                      <a:pt x="57" y="57"/>
                    </a:lnTo>
                    <a:lnTo>
                      <a:pt x="113" y="113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5C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3"/>
              <p:cNvSpPr/>
              <p:nvPr/>
            </p:nvSpPr>
            <p:spPr>
              <a:xfrm>
                <a:off x="1792200" y="11073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3"/>
              <p:cNvSpPr/>
              <p:nvPr/>
            </p:nvSpPr>
            <p:spPr>
              <a:xfrm>
                <a:off x="1828725" y="1044150"/>
                <a:ext cx="115250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4610" h="2081" extrusionOk="0">
                    <a:moveTo>
                      <a:pt x="3486" y="900"/>
                    </a:moveTo>
                    <a:lnTo>
                      <a:pt x="3411" y="937"/>
                    </a:lnTo>
                    <a:lnTo>
                      <a:pt x="3429" y="900"/>
                    </a:lnTo>
                    <a:close/>
                    <a:moveTo>
                      <a:pt x="3767" y="1"/>
                    </a:moveTo>
                    <a:lnTo>
                      <a:pt x="3542" y="394"/>
                    </a:lnTo>
                    <a:lnTo>
                      <a:pt x="3486" y="450"/>
                    </a:lnTo>
                    <a:lnTo>
                      <a:pt x="3373" y="450"/>
                    </a:lnTo>
                    <a:lnTo>
                      <a:pt x="3261" y="506"/>
                    </a:lnTo>
                    <a:lnTo>
                      <a:pt x="3148" y="619"/>
                    </a:lnTo>
                    <a:lnTo>
                      <a:pt x="2980" y="900"/>
                    </a:lnTo>
                    <a:lnTo>
                      <a:pt x="2924" y="900"/>
                    </a:lnTo>
                    <a:lnTo>
                      <a:pt x="2867" y="844"/>
                    </a:lnTo>
                    <a:lnTo>
                      <a:pt x="2755" y="787"/>
                    </a:lnTo>
                    <a:lnTo>
                      <a:pt x="2699" y="844"/>
                    </a:lnTo>
                    <a:lnTo>
                      <a:pt x="2586" y="731"/>
                    </a:lnTo>
                    <a:lnTo>
                      <a:pt x="2474" y="563"/>
                    </a:lnTo>
                    <a:lnTo>
                      <a:pt x="2362" y="563"/>
                    </a:lnTo>
                    <a:lnTo>
                      <a:pt x="2305" y="506"/>
                    </a:lnTo>
                    <a:lnTo>
                      <a:pt x="2193" y="506"/>
                    </a:lnTo>
                    <a:lnTo>
                      <a:pt x="2137" y="450"/>
                    </a:lnTo>
                    <a:lnTo>
                      <a:pt x="2081" y="394"/>
                    </a:lnTo>
                    <a:lnTo>
                      <a:pt x="2081" y="338"/>
                    </a:lnTo>
                    <a:lnTo>
                      <a:pt x="2024" y="338"/>
                    </a:lnTo>
                    <a:lnTo>
                      <a:pt x="1968" y="394"/>
                    </a:lnTo>
                    <a:lnTo>
                      <a:pt x="1968" y="450"/>
                    </a:lnTo>
                    <a:lnTo>
                      <a:pt x="2137" y="900"/>
                    </a:lnTo>
                    <a:lnTo>
                      <a:pt x="2193" y="956"/>
                    </a:lnTo>
                    <a:lnTo>
                      <a:pt x="2249" y="900"/>
                    </a:lnTo>
                    <a:lnTo>
                      <a:pt x="2362" y="787"/>
                    </a:lnTo>
                    <a:lnTo>
                      <a:pt x="2418" y="787"/>
                    </a:lnTo>
                    <a:lnTo>
                      <a:pt x="2418" y="844"/>
                    </a:lnTo>
                    <a:lnTo>
                      <a:pt x="2418" y="956"/>
                    </a:lnTo>
                    <a:lnTo>
                      <a:pt x="2474" y="1012"/>
                    </a:lnTo>
                    <a:lnTo>
                      <a:pt x="2530" y="1012"/>
                    </a:lnTo>
                    <a:lnTo>
                      <a:pt x="2530" y="1069"/>
                    </a:lnTo>
                    <a:lnTo>
                      <a:pt x="2530" y="1181"/>
                    </a:lnTo>
                    <a:lnTo>
                      <a:pt x="2586" y="1181"/>
                    </a:lnTo>
                    <a:lnTo>
                      <a:pt x="2586" y="1237"/>
                    </a:lnTo>
                    <a:lnTo>
                      <a:pt x="2530" y="1293"/>
                    </a:lnTo>
                    <a:lnTo>
                      <a:pt x="2474" y="1293"/>
                    </a:lnTo>
                    <a:lnTo>
                      <a:pt x="2362" y="1237"/>
                    </a:lnTo>
                    <a:lnTo>
                      <a:pt x="2305" y="1181"/>
                    </a:lnTo>
                    <a:lnTo>
                      <a:pt x="2249" y="1125"/>
                    </a:lnTo>
                    <a:lnTo>
                      <a:pt x="2081" y="1069"/>
                    </a:lnTo>
                    <a:lnTo>
                      <a:pt x="2024" y="1012"/>
                    </a:lnTo>
                    <a:lnTo>
                      <a:pt x="1912" y="956"/>
                    </a:lnTo>
                    <a:lnTo>
                      <a:pt x="1856" y="1237"/>
                    </a:lnTo>
                    <a:lnTo>
                      <a:pt x="1856" y="1293"/>
                    </a:lnTo>
                    <a:lnTo>
                      <a:pt x="1799" y="1293"/>
                    </a:lnTo>
                    <a:lnTo>
                      <a:pt x="1743" y="1237"/>
                    </a:lnTo>
                    <a:lnTo>
                      <a:pt x="1687" y="1237"/>
                    </a:lnTo>
                    <a:lnTo>
                      <a:pt x="1631" y="1293"/>
                    </a:lnTo>
                    <a:lnTo>
                      <a:pt x="1575" y="1293"/>
                    </a:lnTo>
                    <a:lnTo>
                      <a:pt x="1518" y="1237"/>
                    </a:lnTo>
                    <a:lnTo>
                      <a:pt x="1518" y="1125"/>
                    </a:lnTo>
                    <a:lnTo>
                      <a:pt x="1518" y="1069"/>
                    </a:lnTo>
                    <a:lnTo>
                      <a:pt x="1462" y="1012"/>
                    </a:lnTo>
                    <a:lnTo>
                      <a:pt x="1406" y="1069"/>
                    </a:lnTo>
                    <a:lnTo>
                      <a:pt x="1406" y="1181"/>
                    </a:lnTo>
                    <a:lnTo>
                      <a:pt x="1350" y="1237"/>
                    </a:lnTo>
                    <a:lnTo>
                      <a:pt x="1294" y="1293"/>
                    </a:lnTo>
                    <a:lnTo>
                      <a:pt x="1237" y="1293"/>
                    </a:lnTo>
                    <a:lnTo>
                      <a:pt x="1237" y="1237"/>
                    </a:lnTo>
                    <a:lnTo>
                      <a:pt x="1237" y="1012"/>
                    </a:lnTo>
                    <a:lnTo>
                      <a:pt x="1237" y="900"/>
                    </a:lnTo>
                    <a:lnTo>
                      <a:pt x="1350" y="731"/>
                    </a:lnTo>
                    <a:lnTo>
                      <a:pt x="1350" y="675"/>
                    </a:lnTo>
                    <a:lnTo>
                      <a:pt x="1294" y="619"/>
                    </a:lnTo>
                    <a:lnTo>
                      <a:pt x="1013" y="619"/>
                    </a:lnTo>
                    <a:lnTo>
                      <a:pt x="900" y="675"/>
                    </a:lnTo>
                    <a:lnTo>
                      <a:pt x="844" y="731"/>
                    </a:lnTo>
                    <a:lnTo>
                      <a:pt x="732" y="787"/>
                    </a:lnTo>
                    <a:lnTo>
                      <a:pt x="675" y="900"/>
                    </a:lnTo>
                    <a:lnTo>
                      <a:pt x="619" y="1012"/>
                    </a:lnTo>
                    <a:lnTo>
                      <a:pt x="507" y="1069"/>
                    </a:lnTo>
                    <a:lnTo>
                      <a:pt x="451" y="956"/>
                    </a:lnTo>
                    <a:lnTo>
                      <a:pt x="338" y="844"/>
                    </a:lnTo>
                    <a:lnTo>
                      <a:pt x="226" y="844"/>
                    </a:lnTo>
                    <a:lnTo>
                      <a:pt x="113" y="956"/>
                    </a:lnTo>
                    <a:lnTo>
                      <a:pt x="113" y="1069"/>
                    </a:lnTo>
                    <a:lnTo>
                      <a:pt x="226" y="1069"/>
                    </a:lnTo>
                    <a:lnTo>
                      <a:pt x="338" y="1125"/>
                    </a:lnTo>
                    <a:lnTo>
                      <a:pt x="338" y="1237"/>
                    </a:lnTo>
                    <a:lnTo>
                      <a:pt x="282" y="1293"/>
                    </a:lnTo>
                    <a:lnTo>
                      <a:pt x="113" y="1293"/>
                    </a:lnTo>
                    <a:lnTo>
                      <a:pt x="170" y="1350"/>
                    </a:lnTo>
                    <a:lnTo>
                      <a:pt x="226" y="1406"/>
                    </a:lnTo>
                    <a:lnTo>
                      <a:pt x="282" y="1518"/>
                    </a:lnTo>
                    <a:lnTo>
                      <a:pt x="226" y="1574"/>
                    </a:lnTo>
                    <a:lnTo>
                      <a:pt x="170" y="1631"/>
                    </a:lnTo>
                    <a:lnTo>
                      <a:pt x="113" y="1631"/>
                    </a:lnTo>
                    <a:lnTo>
                      <a:pt x="1" y="1574"/>
                    </a:lnTo>
                    <a:lnTo>
                      <a:pt x="1" y="1574"/>
                    </a:lnTo>
                    <a:lnTo>
                      <a:pt x="113" y="1743"/>
                    </a:lnTo>
                    <a:lnTo>
                      <a:pt x="170" y="1799"/>
                    </a:lnTo>
                    <a:lnTo>
                      <a:pt x="282" y="1799"/>
                    </a:lnTo>
                    <a:lnTo>
                      <a:pt x="451" y="1855"/>
                    </a:lnTo>
                    <a:lnTo>
                      <a:pt x="563" y="1855"/>
                    </a:lnTo>
                    <a:lnTo>
                      <a:pt x="619" y="1799"/>
                    </a:lnTo>
                    <a:lnTo>
                      <a:pt x="732" y="1743"/>
                    </a:lnTo>
                    <a:lnTo>
                      <a:pt x="788" y="1743"/>
                    </a:lnTo>
                    <a:lnTo>
                      <a:pt x="844" y="1855"/>
                    </a:lnTo>
                    <a:lnTo>
                      <a:pt x="900" y="2024"/>
                    </a:lnTo>
                    <a:lnTo>
                      <a:pt x="956" y="2080"/>
                    </a:lnTo>
                    <a:lnTo>
                      <a:pt x="1069" y="2024"/>
                    </a:lnTo>
                    <a:lnTo>
                      <a:pt x="1181" y="1968"/>
                    </a:lnTo>
                    <a:lnTo>
                      <a:pt x="1237" y="1912"/>
                    </a:lnTo>
                    <a:lnTo>
                      <a:pt x="1350" y="1855"/>
                    </a:lnTo>
                    <a:lnTo>
                      <a:pt x="1462" y="1912"/>
                    </a:lnTo>
                    <a:lnTo>
                      <a:pt x="1631" y="1912"/>
                    </a:lnTo>
                    <a:lnTo>
                      <a:pt x="1687" y="1799"/>
                    </a:lnTo>
                    <a:lnTo>
                      <a:pt x="1799" y="1743"/>
                    </a:lnTo>
                    <a:lnTo>
                      <a:pt x="2081" y="1631"/>
                    </a:lnTo>
                    <a:lnTo>
                      <a:pt x="2137" y="1631"/>
                    </a:lnTo>
                    <a:lnTo>
                      <a:pt x="2418" y="1574"/>
                    </a:lnTo>
                    <a:lnTo>
                      <a:pt x="2530" y="1518"/>
                    </a:lnTo>
                    <a:lnTo>
                      <a:pt x="2586" y="1406"/>
                    </a:lnTo>
                    <a:lnTo>
                      <a:pt x="2530" y="1574"/>
                    </a:lnTo>
                    <a:lnTo>
                      <a:pt x="2474" y="1687"/>
                    </a:lnTo>
                    <a:lnTo>
                      <a:pt x="2418" y="1799"/>
                    </a:lnTo>
                    <a:lnTo>
                      <a:pt x="2418" y="1855"/>
                    </a:lnTo>
                    <a:lnTo>
                      <a:pt x="2474" y="1912"/>
                    </a:lnTo>
                    <a:lnTo>
                      <a:pt x="2643" y="2024"/>
                    </a:lnTo>
                    <a:lnTo>
                      <a:pt x="2811" y="1912"/>
                    </a:lnTo>
                    <a:lnTo>
                      <a:pt x="3036" y="1968"/>
                    </a:lnTo>
                    <a:lnTo>
                      <a:pt x="3148" y="1968"/>
                    </a:lnTo>
                    <a:lnTo>
                      <a:pt x="3317" y="1855"/>
                    </a:lnTo>
                    <a:lnTo>
                      <a:pt x="3542" y="1462"/>
                    </a:lnTo>
                    <a:lnTo>
                      <a:pt x="3598" y="1237"/>
                    </a:lnTo>
                    <a:lnTo>
                      <a:pt x="3654" y="1012"/>
                    </a:lnTo>
                    <a:lnTo>
                      <a:pt x="3654" y="1125"/>
                    </a:lnTo>
                    <a:lnTo>
                      <a:pt x="3654" y="1406"/>
                    </a:lnTo>
                    <a:lnTo>
                      <a:pt x="3654" y="1518"/>
                    </a:lnTo>
                    <a:lnTo>
                      <a:pt x="3710" y="1631"/>
                    </a:lnTo>
                    <a:lnTo>
                      <a:pt x="3767" y="1631"/>
                    </a:lnTo>
                    <a:lnTo>
                      <a:pt x="3879" y="1574"/>
                    </a:lnTo>
                    <a:lnTo>
                      <a:pt x="4329" y="1350"/>
                    </a:lnTo>
                    <a:lnTo>
                      <a:pt x="4497" y="1181"/>
                    </a:lnTo>
                    <a:lnTo>
                      <a:pt x="4554" y="1069"/>
                    </a:lnTo>
                    <a:lnTo>
                      <a:pt x="4610" y="956"/>
                    </a:lnTo>
                    <a:lnTo>
                      <a:pt x="4554" y="844"/>
                    </a:lnTo>
                    <a:lnTo>
                      <a:pt x="4441" y="787"/>
                    </a:lnTo>
                    <a:lnTo>
                      <a:pt x="4216" y="619"/>
                    </a:lnTo>
                    <a:lnTo>
                      <a:pt x="4048" y="506"/>
                    </a:lnTo>
                    <a:lnTo>
                      <a:pt x="3992" y="450"/>
                    </a:lnTo>
                    <a:lnTo>
                      <a:pt x="3992" y="338"/>
                    </a:lnTo>
                    <a:lnTo>
                      <a:pt x="3879" y="169"/>
                    </a:lnTo>
                    <a:lnTo>
                      <a:pt x="3823" y="57"/>
                    </a:lnTo>
                    <a:lnTo>
                      <a:pt x="3767" y="1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3"/>
              <p:cNvSpPr/>
              <p:nvPr/>
            </p:nvSpPr>
            <p:spPr>
              <a:xfrm>
                <a:off x="1929900" y="1045550"/>
                <a:ext cx="1547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676" extrusionOk="0">
                    <a:moveTo>
                      <a:pt x="282" y="1"/>
                    </a:moveTo>
                    <a:lnTo>
                      <a:pt x="169" y="57"/>
                    </a:lnTo>
                    <a:lnTo>
                      <a:pt x="57" y="226"/>
                    </a:lnTo>
                    <a:lnTo>
                      <a:pt x="1" y="450"/>
                    </a:lnTo>
                    <a:lnTo>
                      <a:pt x="57" y="563"/>
                    </a:lnTo>
                    <a:lnTo>
                      <a:pt x="113" y="619"/>
                    </a:lnTo>
                    <a:lnTo>
                      <a:pt x="338" y="675"/>
                    </a:lnTo>
                    <a:lnTo>
                      <a:pt x="394" y="619"/>
                    </a:lnTo>
                    <a:lnTo>
                      <a:pt x="394" y="563"/>
                    </a:lnTo>
                    <a:lnTo>
                      <a:pt x="394" y="450"/>
                    </a:lnTo>
                    <a:lnTo>
                      <a:pt x="394" y="394"/>
                    </a:lnTo>
                    <a:lnTo>
                      <a:pt x="394" y="338"/>
                    </a:lnTo>
                    <a:lnTo>
                      <a:pt x="450" y="338"/>
                    </a:lnTo>
                    <a:lnTo>
                      <a:pt x="507" y="394"/>
                    </a:lnTo>
                    <a:lnTo>
                      <a:pt x="619" y="394"/>
                    </a:lnTo>
                    <a:lnTo>
                      <a:pt x="507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3"/>
              <p:cNvSpPr/>
              <p:nvPr/>
            </p:nvSpPr>
            <p:spPr>
              <a:xfrm>
                <a:off x="1927100" y="1052575"/>
                <a:ext cx="211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676" extrusionOk="0">
                    <a:moveTo>
                      <a:pt x="57" y="1"/>
                    </a:moveTo>
                    <a:lnTo>
                      <a:pt x="0" y="169"/>
                    </a:lnTo>
                    <a:lnTo>
                      <a:pt x="113" y="282"/>
                    </a:lnTo>
                    <a:lnTo>
                      <a:pt x="225" y="394"/>
                    </a:lnTo>
                    <a:lnTo>
                      <a:pt x="394" y="507"/>
                    </a:lnTo>
                    <a:lnTo>
                      <a:pt x="562" y="563"/>
                    </a:lnTo>
                    <a:lnTo>
                      <a:pt x="675" y="619"/>
                    </a:lnTo>
                    <a:lnTo>
                      <a:pt x="731" y="675"/>
                    </a:lnTo>
                    <a:lnTo>
                      <a:pt x="843" y="563"/>
                    </a:lnTo>
                    <a:lnTo>
                      <a:pt x="787" y="507"/>
                    </a:lnTo>
                    <a:lnTo>
                      <a:pt x="787" y="450"/>
                    </a:lnTo>
                    <a:lnTo>
                      <a:pt x="675" y="226"/>
                    </a:lnTo>
                    <a:lnTo>
                      <a:pt x="619" y="113"/>
                    </a:lnTo>
                    <a:lnTo>
                      <a:pt x="506" y="57"/>
                    </a:lnTo>
                    <a:lnTo>
                      <a:pt x="394" y="113"/>
                    </a:lnTo>
                    <a:lnTo>
                      <a:pt x="450" y="226"/>
                    </a:lnTo>
                    <a:lnTo>
                      <a:pt x="450" y="282"/>
                    </a:lnTo>
                    <a:lnTo>
                      <a:pt x="338" y="282"/>
                    </a:lnTo>
                    <a:lnTo>
                      <a:pt x="225" y="226"/>
                    </a:lnTo>
                    <a:lnTo>
                      <a:pt x="113" y="16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9D9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3"/>
              <p:cNvSpPr/>
              <p:nvPr/>
            </p:nvSpPr>
            <p:spPr>
              <a:xfrm>
                <a:off x="1845600" y="10624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3"/>
              <p:cNvSpPr/>
              <p:nvPr/>
            </p:nvSpPr>
            <p:spPr>
              <a:xfrm>
                <a:off x="1889150" y="10554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3"/>
              <p:cNvSpPr/>
              <p:nvPr/>
            </p:nvSpPr>
            <p:spPr>
              <a:xfrm>
                <a:off x="1890550" y="10568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3"/>
              <p:cNvSpPr/>
              <p:nvPr/>
            </p:nvSpPr>
            <p:spPr>
              <a:xfrm>
                <a:off x="1913050" y="1054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3"/>
              <p:cNvSpPr/>
              <p:nvPr/>
            </p:nvSpPr>
            <p:spPr>
              <a:xfrm>
                <a:off x="1710700" y="1239475"/>
                <a:ext cx="50625" cy="71675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867" extrusionOk="0">
                    <a:moveTo>
                      <a:pt x="1293" y="0"/>
                    </a:moveTo>
                    <a:lnTo>
                      <a:pt x="1237" y="113"/>
                    </a:lnTo>
                    <a:lnTo>
                      <a:pt x="1181" y="225"/>
                    </a:lnTo>
                    <a:lnTo>
                      <a:pt x="1237" y="450"/>
                    </a:lnTo>
                    <a:lnTo>
                      <a:pt x="1237" y="562"/>
                    </a:lnTo>
                    <a:lnTo>
                      <a:pt x="1069" y="562"/>
                    </a:lnTo>
                    <a:lnTo>
                      <a:pt x="956" y="618"/>
                    </a:lnTo>
                    <a:lnTo>
                      <a:pt x="844" y="562"/>
                    </a:lnTo>
                    <a:lnTo>
                      <a:pt x="619" y="450"/>
                    </a:lnTo>
                    <a:lnTo>
                      <a:pt x="563" y="562"/>
                    </a:lnTo>
                    <a:lnTo>
                      <a:pt x="506" y="618"/>
                    </a:lnTo>
                    <a:lnTo>
                      <a:pt x="450" y="787"/>
                    </a:lnTo>
                    <a:lnTo>
                      <a:pt x="450" y="843"/>
                    </a:lnTo>
                    <a:lnTo>
                      <a:pt x="394" y="843"/>
                    </a:lnTo>
                    <a:lnTo>
                      <a:pt x="394" y="731"/>
                    </a:lnTo>
                    <a:lnTo>
                      <a:pt x="338" y="618"/>
                    </a:lnTo>
                    <a:lnTo>
                      <a:pt x="225" y="562"/>
                    </a:lnTo>
                    <a:lnTo>
                      <a:pt x="113" y="675"/>
                    </a:lnTo>
                    <a:lnTo>
                      <a:pt x="57" y="843"/>
                    </a:lnTo>
                    <a:lnTo>
                      <a:pt x="113" y="1068"/>
                    </a:lnTo>
                    <a:lnTo>
                      <a:pt x="169" y="1124"/>
                    </a:lnTo>
                    <a:lnTo>
                      <a:pt x="225" y="1181"/>
                    </a:lnTo>
                    <a:lnTo>
                      <a:pt x="338" y="1293"/>
                    </a:lnTo>
                    <a:lnTo>
                      <a:pt x="338" y="1405"/>
                    </a:lnTo>
                    <a:lnTo>
                      <a:pt x="282" y="1686"/>
                    </a:lnTo>
                    <a:lnTo>
                      <a:pt x="225" y="1967"/>
                    </a:lnTo>
                    <a:lnTo>
                      <a:pt x="169" y="2248"/>
                    </a:lnTo>
                    <a:lnTo>
                      <a:pt x="113" y="2361"/>
                    </a:lnTo>
                    <a:lnTo>
                      <a:pt x="1" y="2473"/>
                    </a:lnTo>
                    <a:lnTo>
                      <a:pt x="1" y="2529"/>
                    </a:lnTo>
                    <a:lnTo>
                      <a:pt x="169" y="2810"/>
                    </a:lnTo>
                    <a:lnTo>
                      <a:pt x="282" y="2698"/>
                    </a:lnTo>
                    <a:lnTo>
                      <a:pt x="394" y="2698"/>
                    </a:lnTo>
                    <a:lnTo>
                      <a:pt x="506" y="2642"/>
                    </a:lnTo>
                    <a:lnTo>
                      <a:pt x="563" y="2586"/>
                    </a:lnTo>
                    <a:lnTo>
                      <a:pt x="506" y="2529"/>
                    </a:lnTo>
                    <a:lnTo>
                      <a:pt x="450" y="2473"/>
                    </a:lnTo>
                    <a:lnTo>
                      <a:pt x="394" y="2361"/>
                    </a:lnTo>
                    <a:lnTo>
                      <a:pt x="450" y="2305"/>
                    </a:lnTo>
                    <a:lnTo>
                      <a:pt x="506" y="2248"/>
                    </a:lnTo>
                    <a:lnTo>
                      <a:pt x="563" y="2248"/>
                    </a:lnTo>
                    <a:lnTo>
                      <a:pt x="619" y="2305"/>
                    </a:lnTo>
                    <a:lnTo>
                      <a:pt x="731" y="2473"/>
                    </a:lnTo>
                    <a:lnTo>
                      <a:pt x="788" y="2529"/>
                    </a:lnTo>
                    <a:lnTo>
                      <a:pt x="788" y="2642"/>
                    </a:lnTo>
                    <a:lnTo>
                      <a:pt x="788" y="2698"/>
                    </a:lnTo>
                    <a:lnTo>
                      <a:pt x="844" y="2754"/>
                    </a:lnTo>
                    <a:lnTo>
                      <a:pt x="956" y="2867"/>
                    </a:lnTo>
                    <a:lnTo>
                      <a:pt x="1012" y="2867"/>
                    </a:lnTo>
                    <a:lnTo>
                      <a:pt x="1012" y="2810"/>
                    </a:lnTo>
                    <a:lnTo>
                      <a:pt x="900" y="2417"/>
                    </a:lnTo>
                    <a:lnTo>
                      <a:pt x="788" y="2248"/>
                    </a:lnTo>
                    <a:lnTo>
                      <a:pt x="619" y="2136"/>
                    </a:lnTo>
                    <a:lnTo>
                      <a:pt x="563" y="2024"/>
                    </a:lnTo>
                    <a:lnTo>
                      <a:pt x="619" y="2024"/>
                    </a:lnTo>
                    <a:lnTo>
                      <a:pt x="900" y="2192"/>
                    </a:lnTo>
                    <a:lnTo>
                      <a:pt x="956" y="2305"/>
                    </a:lnTo>
                    <a:lnTo>
                      <a:pt x="956" y="2361"/>
                    </a:lnTo>
                    <a:lnTo>
                      <a:pt x="1012" y="2586"/>
                    </a:lnTo>
                    <a:lnTo>
                      <a:pt x="1012" y="2698"/>
                    </a:lnTo>
                    <a:lnTo>
                      <a:pt x="1069" y="2754"/>
                    </a:lnTo>
                    <a:lnTo>
                      <a:pt x="1125" y="2754"/>
                    </a:lnTo>
                    <a:lnTo>
                      <a:pt x="1181" y="2698"/>
                    </a:lnTo>
                    <a:lnTo>
                      <a:pt x="1293" y="2642"/>
                    </a:lnTo>
                    <a:lnTo>
                      <a:pt x="1406" y="2473"/>
                    </a:lnTo>
                    <a:lnTo>
                      <a:pt x="1406" y="2305"/>
                    </a:lnTo>
                    <a:lnTo>
                      <a:pt x="1406" y="2192"/>
                    </a:lnTo>
                    <a:lnTo>
                      <a:pt x="1181" y="2024"/>
                    </a:lnTo>
                    <a:lnTo>
                      <a:pt x="1125" y="1911"/>
                    </a:lnTo>
                    <a:lnTo>
                      <a:pt x="1125" y="1743"/>
                    </a:lnTo>
                    <a:lnTo>
                      <a:pt x="1069" y="1686"/>
                    </a:lnTo>
                    <a:lnTo>
                      <a:pt x="956" y="1686"/>
                    </a:lnTo>
                    <a:lnTo>
                      <a:pt x="900" y="1743"/>
                    </a:lnTo>
                    <a:lnTo>
                      <a:pt x="900" y="1799"/>
                    </a:lnTo>
                    <a:lnTo>
                      <a:pt x="900" y="1911"/>
                    </a:lnTo>
                    <a:lnTo>
                      <a:pt x="788" y="1967"/>
                    </a:lnTo>
                    <a:lnTo>
                      <a:pt x="731" y="1911"/>
                    </a:lnTo>
                    <a:lnTo>
                      <a:pt x="731" y="1799"/>
                    </a:lnTo>
                    <a:lnTo>
                      <a:pt x="675" y="1743"/>
                    </a:lnTo>
                    <a:lnTo>
                      <a:pt x="619" y="1686"/>
                    </a:lnTo>
                    <a:lnTo>
                      <a:pt x="675" y="1630"/>
                    </a:lnTo>
                    <a:lnTo>
                      <a:pt x="900" y="1574"/>
                    </a:lnTo>
                    <a:lnTo>
                      <a:pt x="1012" y="1462"/>
                    </a:lnTo>
                    <a:lnTo>
                      <a:pt x="1125" y="1574"/>
                    </a:lnTo>
                    <a:lnTo>
                      <a:pt x="1237" y="1630"/>
                    </a:lnTo>
                    <a:lnTo>
                      <a:pt x="1293" y="1630"/>
                    </a:lnTo>
                    <a:lnTo>
                      <a:pt x="1293" y="1686"/>
                    </a:lnTo>
                    <a:lnTo>
                      <a:pt x="1293" y="1799"/>
                    </a:lnTo>
                    <a:lnTo>
                      <a:pt x="1406" y="1855"/>
                    </a:lnTo>
                    <a:lnTo>
                      <a:pt x="1518" y="1799"/>
                    </a:lnTo>
                    <a:lnTo>
                      <a:pt x="1631" y="1799"/>
                    </a:lnTo>
                    <a:lnTo>
                      <a:pt x="1631" y="1743"/>
                    </a:lnTo>
                    <a:lnTo>
                      <a:pt x="1687" y="1630"/>
                    </a:lnTo>
                    <a:lnTo>
                      <a:pt x="1743" y="1518"/>
                    </a:lnTo>
                    <a:lnTo>
                      <a:pt x="1855" y="1462"/>
                    </a:lnTo>
                    <a:lnTo>
                      <a:pt x="1968" y="1405"/>
                    </a:lnTo>
                    <a:lnTo>
                      <a:pt x="1968" y="1349"/>
                    </a:lnTo>
                    <a:lnTo>
                      <a:pt x="1968" y="1237"/>
                    </a:lnTo>
                    <a:lnTo>
                      <a:pt x="1968" y="1068"/>
                    </a:lnTo>
                    <a:lnTo>
                      <a:pt x="1968" y="1012"/>
                    </a:lnTo>
                    <a:lnTo>
                      <a:pt x="2024" y="956"/>
                    </a:lnTo>
                    <a:lnTo>
                      <a:pt x="2024" y="843"/>
                    </a:lnTo>
                    <a:lnTo>
                      <a:pt x="2024" y="731"/>
                    </a:lnTo>
                    <a:lnTo>
                      <a:pt x="2024" y="562"/>
                    </a:lnTo>
                    <a:lnTo>
                      <a:pt x="2024" y="450"/>
                    </a:lnTo>
                    <a:lnTo>
                      <a:pt x="1968" y="337"/>
                    </a:lnTo>
                    <a:lnTo>
                      <a:pt x="1855" y="225"/>
                    </a:lnTo>
                    <a:lnTo>
                      <a:pt x="1855" y="169"/>
                    </a:lnTo>
                    <a:lnTo>
                      <a:pt x="1743" y="113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91B7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3"/>
              <p:cNvSpPr/>
              <p:nvPr/>
            </p:nvSpPr>
            <p:spPr>
              <a:xfrm>
                <a:off x="1748650" y="1209950"/>
                <a:ext cx="56225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1969" extrusionOk="0">
                    <a:moveTo>
                      <a:pt x="1630" y="1"/>
                    </a:moveTo>
                    <a:lnTo>
                      <a:pt x="1518" y="57"/>
                    </a:lnTo>
                    <a:lnTo>
                      <a:pt x="1518" y="169"/>
                    </a:lnTo>
                    <a:lnTo>
                      <a:pt x="1462" y="226"/>
                    </a:lnTo>
                    <a:lnTo>
                      <a:pt x="1293" y="226"/>
                    </a:lnTo>
                    <a:lnTo>
                      <a:pt x="1237" y="282"/>
                    </a:lnTo>
                    <a:lnTo>
                      <a:pt x="1237" y="394"/>
                    </a:lnTo>
                    <a:lnTo>
                      <a:pt x="1180" y="507"/>
                    </a:lnTo>
                    <a:lnTo>
                      <a:pt x="1180" y="563"/>
                    </a:lnTo>
                    <a:lnTo>
                      <a:pt x="1124" y="619"/>
                    </a:lnTo>
                    <a:lnTo>
                      <a:pt x="1068" y="563"/>
                    </a:lnTo>
                    <a:lnTo>
                      <a:pt x="1012" y="507"/>
                    </a:lnTo>
                    <a:lnTo>
                      <a:pt x="1012" y="451"/>
                    </a:lnTo>
                    <a:lnTo>
                      <a:pt x="956" y="394"/>
                    </a:lnTo>
                    <a:lnTo>
                      <a:pt x="787" y="394"/>
                    </a:lnTo>
                    <a:lnTo>
                      <a:pt x="731" y="451"/>
                    </a:lnTo>
                    <a:lnTo>
                      <a:pt x="675" y="451"/>
                    </a:lnTo>
                    <a:lnTo>
                      <a:pt x="506" y="619"/>
                    </a:lnTo>
                    <a:lnTo>
                      <a:pt x="450" y="675"/>
                    </a:lnTo>
                    <a:lnTo>
                      <a:pt x="394" y="732"/>
                    </a:lnTo>
                    <a:lnTo>
                      <a:pt x="337" y="675"/>
                    </a:lnTo>
                    <a:lnTo>
                      <a:pt x="225" y="563"/>
                    </a:lnTo>
                    <a:lnTo>
                      <a:pt x="113" y="675"/>
                    </a:lnTo>
                    <a:lnTo>
                      <a:pt x="56" y="732"/>
                    </a:lnTo>
                    <a:lnTo>
                      <a:pt x="0" y="844"/>
                    </a:lnTo>
                    <a:lnTo>
                      <a:pt x="56" y="1013"/>
                    </a:lnTo>
                    <a:lnTo>
                      <a:pt x="169" y="1125"/>
                    </a:lnTo>
                    <a:lnTo>
                      <a:pt x="281" y="1181"/>
                    </a:lnTo>
                    <a:lnTo>
                      <a:pt x="450" y="1125"/>
                    </a:lnTo>
                    <a:lnTo>
                      <a:pt x="618" y="1069"/>
                    </a:lnTo>
                    <a:lnTo>
                      <a:pt x="787" y="1069"/>
                    </a:lnTo>
                    <a:lnTo>
                      <a:pt x="899" y="1181"/>
                    </a:lnTo>
                    <a:lnTo>
                      <a:pt x="1068" y="1294"/>
                    </a:lnTo>
                    <a:lnTo>
                      <a:pt x="1180" y="1462"/>
                    </a:lnTo>
                    <a:lnTo>
                      <a:pt x="1237" y="1518"/>
                    </a:lnTo>
                    <a:lnTo>
                      <a:pt x="1349" y="1575"/>
                    </a:lnTo>
                    <a:lnTo>
                      <a:pt x="1405" y="1518"/>
                    </a:lnTo>
                    <a:lnTo>
                      <a:pt x="1462" y="1518"/>
                    </a:lnTo>
                    <a:lnTo>
                      <a:pt x="1518" y="1631"/>
                    </a:lnTo>
                    <a:lnTo>
                      <a:pt x="1574" y="1743"/>
                    </a:lnTo>
                    <a:lnTo>
                      <a:pt x="1574" y="1799"/>
                    </a:lnTo>
                    <a:lnTo>
                      <a:pt x="1743" y="1799"/>
                    </a:lnTo>
                    <a:lnTo>
                      <a:pt x="1743" y="1856"/>
                    </a:lnTo>
                    <a:lnTo>
                      <a:pt x="1799" y="1968"/>
                    </a:lnTo>
                    <a:lnTo>
                      <a:pt x="1967" y="1968"/>
                    </a:lnTo>
                    <a:lnTo>
                      <a:pt x="2024" y="1912"/>
                    </a:lnTo>
                    <a:lnTo>
                      <a:pt x="2080" y="1856"/>
                    </a:lnTo>
                    <a:lnTo>
                      <a:pt x="2192" y="1799"/>
                    </a:lnTo>
                    <a:lnTo>
                      <a:pt x="2248" y="1631"/>
                    </a:lnTo>
                    <a:lnTo>
                      <a:pt x="2192" y="1631"/>
                    </a:lnTo>
                    <a:lnTo>
                      <a:pt x="2080" y="1575"/>
                    </a:lnTo>
                    <a:lnTo>
                      <a:pt x="2024" y="1575"/>
                    </a:lnTo>
                    <a:lnTo>
                      <a:pt x="1911" y="1518"/>
                    </a:lnTo>
                    <a:lnTo>
                      <a:pt x="1630" y="1350"/>
                    </a:lnTo>
                    <a:lnTo>
                      <a:pt x="1518" y="1237"/>
                    </a:lnTo>
                    <a:lnTo>
                      <a:pt x="1405" y="1069"/>
                    </a:lnTo>
                    <a:lnTo>
                      <a:pt x="1405" y="1013"/>
                    </a:lnTo>
                    <a:lnTo>
                      <a:pt x="1462" y="1013"/>
                    </a:lnTo>
                    <a:lnTo>
                      <a:pt x="1518" y="1069"/>
                    </a:lnTo>
                    <a:lnTo>
                      <a:pt x="1911" y="900"/>
                    </a:lnTo>
                    <a:lnTo>
                      <a:pt x="2248" y="732"/>
                    </a:lnTo>
                    <a:lnTo>
                      <a:pt x="2248" y="563"/>
                    </a:lnTo>
                    <a:lnTo>
                      <a:pt x="2192" y="394"/>
                    </a:lnTo>
                    <a:lnTo>
                      <a:pt x="2136" y="282"/>
                    </a:lnTo>
                    <a:lnTo>
                      <a:pt x="1911" y="226"/>
                    </a:lnTo>
                    <a:lnTo>
                      <a:pt x="1799" y="169"/>
                    </a:lnTo>
                    <a:lnTo>
                      <a:pt x="1743" y="226"/>
                    </a:lnTo>
                    <a:lnTo>
                      <a:pt x="1743" y="282"/>
                    </a:lnTo>
                    <a:lnTo>
                      <a:pt x="1799" y="338"/>
                    </a:lnTo>
                    <a:lnTo>
                      <a:pt x="1799" y="394"/>
                    </a:lnTo>
                    <a:lnTo>
                      <a:pt x="1686" y="451"/>
                    </a:lnTo>
                    <a:lnTo>
                      <a:pt x="1630" y="394"/>
                    </a:lnTo>
                    <a:lnTo>
                      <a:pt x="1630" y="338"/>
                    </a:lnTo>
                    <a:lnTo>
                      <a:pt x="1630" y="282"/>
                    </a:lnTo>
                    <a:lnTo>
                      <a:pt x="1630" y="169"/>
                    </a:lnTo>
                    <a:lnTo>
                      <a:pt x="1630" y="57"/>
                    </a:lnTo>
                    <a:lnTo>
                      <a:pt x="1686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3"/>
              <p:cNvSpPr/>
              <p:nvPr/>
            </p:nvSpPr>
            <p:spPr>
              <a:xfrm>
                <a:off x="1665750" y="1277400"/>
                <a:ext cx="44975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182" extrusionOk="0">
                    <a:moveTo>
                      <a:pt x="675" y="1"/>
                    </a:moveTo>
                    <a:lnTo>
                      <a:pt x="618" y="113"/>
                    </a:lnTo>
                    <a:lnTo>
                      <a:pt x="562" y="226"/>
                    </a:lnTo>
                    <a:lnTo>
                      <a:pt x="450" y="338"/>
                    </a:lnTo>
                    <a:lnTo>
                      <a:pt x="393" y="394"/>
                    </a:lnTo>
                    <a:lnTo>
                      <a:pt x="225" y="507"/>
                    </a:lnTo>
                    <a:lnTo>
                      <a:pt x="56" y="619"/>
                    </a:lnTo>
                    <a:lnTo>
                      <a:pt x="0" y="675"/>
                    </a:lnTo>
                    <a:lnTo>
                      <a:pt x="0" y="788"/>
                    </a:lnTo>
                    <a:lnTo>
                      <a:pt x="112" y="844"/>
                    </a:lnTo>
                    <a:lnTo>
                      <a:pt x="169" y="900"/>
                    </a:lnTo>
                    <a:lnTo>
                      <a:pt x="281" y="956"/>
                    </a:lnTo>
                    <a:lnTo>
                      <a:pt x="562" y="956"/>
                    </a:lnTo>
                    <a:lnTo>
                      <a:pt x="675" y="900"/>
                    </a:lnTo>
                    <a:lnTo>
                      <a:pt x="675" y="844"/>
                    </a:lnTo>
                    <a:lnTo>
                      <a:pt x="731" y="900"/>
                    </a:lnTo>
                    <a:lnTo>
                      <a:pt x="787" y="900"/>
                    </a:lnTo>
                    <a:lnTo>
                      <a:pt x="787" y="956"/>
                    </a:lnTo>
                    <a:lnTo>
                      <a:pt x="1012" y="1012"/>
                    </a:lnTo>
                    <a:lnTo>
                      <a:pt x="1237" y="1012"/>
                    </a:lnTo>
                    <a:lnTo>
                      <a:pt x="1293" y="1069"/>
                    </a:lnTo>
                    <a:lnTo>
                      <a:pt x="1405" y="1181"/>
                    </a:lnTo>
                    <a:lnTo>
                      <a:pt x="1461" y="1181"/>
                    </a:lnTo>
                    <a:lnTo>
                      <a:pt x="1574" y="1125"/>
                    </a:lnTo>
                    <a:lnTo>
                      <a:pt x="1630" y="1181"/>
                    </a:lnTo>
                    <a:lnTo>
                      <a:pt x="1742" y="1125"/>
                    </a:lnTo>
                    <a:lnTo>
                      <a:pt x="1799" y="1012"/>
                    </a:lnTo>
                    <a:lnTo>
                      <a:pt x="1799" y="788"/>
                    </a:lnTo>
                    <a:lnTo>
                      <a:pt x="1742" y="731"/>
                    </a:lnTo>
                    <a:lnTo>
                      <a:pt x="1630" y="675"/>
                    </a:lnTo>
                    <a:lnTo>
                      <a:pt x="1742" y="563"/>
                    </a:lnTo>
                    <a:lnTo>
                      <a:pt x="1799" y="394"/>
                    </a:lnTo>
                    <a:lnTo>
                      <a:pt x="1799" y="226"/>
                    </a:lnTo>
                    <a:lnTo>
                      <a:pt x="1742" y="113"/>
                    </a:lnTo>
                    <a:lnTo>
                      <a:pt x="1630" y="1"/>
                    </a:lnTo>
                    <a:lnTo>
                      <a:pt x="1518" y="1"/>
                    </a:lnTo>
                    <a:lnTo>
                      <a:pt x="1293" y="57"/>
                    </a:lnTo>
                    <a:lnTo>
                      <a:pt x="1124" y="113"/>
                    </a:lnTo>
                    <a:lnTo>
                      <a:pt x="1068" y="169"/>
                    </a:lnTo>
                    <a:lnTo>
                      <a:pt x="956" y="113"/>
                    </a:lnTo>
                    <a:lnTo>
                      <a:pt x="899" y="57"/>
                    </a:lnTo>
                    <a:lnTo>
                      <a:pt x="843" y="1"/>
                    </a:lnTo>
                    <a:close/>
                  </a:path>
                </a:pathLst>
              </a:custGeom>
              <a:solidFill>
                <a:srgbClr val="AEC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3"/>
              <p:cNvSpPr/>
              <p:nvPr/>
            </p:nvSpPr>
            <p:spPr>
              <a:xfrm>
                <a:off x="1780950" y="1226825"/>
                <a:ext cx="32350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125" extrusionOk="0">
                    <a:moveTo>
                      <a:pt x="788" y="0"/>
                    </a:moveTo>
                    <a:lnTo>
                      <a:pt x="732" y="113"/>
                    </a:lnTo>
                    <a:lnTo>
                      <a:pt x="675" y="169"/>
                    </a:lnTo>
                    <a:lnTo>
                      <a:pt x="563" y="169"/>
                    </a:lnTo>
                    <a:lnTo>
                      <a:pt x="507" y="113"/>
                    </a:lnTo>
                    <a:lnTo>
                      <a:pt x="451" y="169"/>
                    </a:lnTo>
                    <a:lnTo>
                      <a:pt x="338" y="281"/>
                    </a:lnTo>
                    <a:lnTo>
                      <a:pt x="170" y="338"/>
                    </a:lnTo>
                    <a:lnTo>
                      <a:pt x="57" y="394"/>
                    </a:lnTo>
                    <a:lnTo>
                      <a:pt x="1" y="562"/>
                    </a:lnTo>
                    <a:lnTo>
                      <a:pt x="57" y="619"/>
                    </a:lnTo>
                    <a:lnTo>
                      <a:pt x="170" y="619"/>
                    </a:lnTo>
                    <a:lnTo>
                      <a:pt x="338" y="675"/>
                    </a:lnTo>
                    <a:lnTo>
                      <a:pt x="338" y="731"/>
                    </a:lnTo>
                    <a:lnTo>
                      <a:pt x="394" y="843"/>
                    </a:lnTo>
                    <a:lnTo>
                      <a:pt x="451" y="900"/>
                    </a:lnTo>
                    <a:lnTo>
                      <a:pt x="507" y="900"/>
                    </a:lnTo>
                    <a:lnTo>
                      <a:pt x="675" y="956"/>
                    </a:lnTo>
                    <a:lnTo>
                      <a:pt x="732" y="1068"/>
                    </a:lnTo>
                    <a:lnTo>
                      <a:pt x="788" y="1012"/>
                    </a:lnTo>
                    <a:lnTo>
                      <a:pt x="900" y="1012"/>
                    </a:lnTo>
                    <a:lnTo>
                      <a:pt x="900" y="1124"/>
                    </a:lnTo>
                    <a:lnTo>
                      <a:pt x="956" y="1124"/>
                    </a:lnTo>
                    <a:lnTo>
                      <a:pt x="956" y="1068"/>
                    </a:lnTo>
                    <a:lnTo>
                      <a:pt x="1069" y="956"/>
                    </a:lnTo>
                    <a:lnTo>
                      <a:pt x="1125" y="1012"/>
                    </a:lnTo>
                    <a:lnTo>
                      <a:pt x="1237" y="1012"/>
                    </a:lnTo>
                    <a:lnTo>
                      <a:pt x="1237" y="900"/>
                    </a:lnTo>
                    <a:lnTo>
                      <a:pt x="1181" y="787"/>
                    </a:lnTo>
                    <a:lnTo>
                      <a:pt x="1237" y="619"/>
                    </a:lnTo>
                    <a:lnTo>
                      <a:pt x="1294" y="506"/>
                    </a:lnTo>
                    <a:lnTo>
                      <a:pt x="1294" y="394"/>
                    </a:lnTo>
                    <a:lnTo>
                      <a:pt x="1069" y="394"/>
                    </a:lnTo>
                    <a:lnTo>
                      <a:pt x="956" y="338"/>
                    </a:lnTo>
                    <a:lnTo>
                      <a:pt x="844" y="225"/>
                    </a:lnTo>
                    <a:lnTo>
                      <a:pt x="900" y="113"/>
                    </a:lnTo>
                    <a:lnTo>
                      <a:pt x="900" y="57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9CBE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3"/>
              <p:cNvSpPr/>
              <p:nvPr/>
            </p:nvSpPr>
            <p:spPr>
              <a:xfrm>
                <a:off x="1748650" y="1240875"/>
                <a:ext cx="29525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2024" extrusionOk="0">
                    <a:moveTo>
                      <a:pt x="899" y="0"/>
                    </a:moveTo>
                    <a:lnTo>
                      <a:pt x="787" y="113"/>
                    </a:lnTo>
                    <a:lnTo>
                      <a:pt x="675" y="281"/>
                    </a:lnTo>
                    <a:lnTo>
                      <a:pt x="562" y="450"/>
                    </a:lnTo>
                    <a:lnTo>
                      <a:pt x="450" y="843"/>
                    </a:lnTo>
                    <a:lnTo>
                      <a:pt x="394" y="956"/>
                    </a:lnTo>
                    <a:lnTo>
                      <a:pt x="394" y="1012"/>
                    </a:lnTo>
                    <a:lnTo>
                      <a:pt x="394" y="1068"/>
                    </a:lnTo>
                    <a:lnTo>
                      <a:pt x="450" y="1125"/>
                    </a:lnTo>
                    <a:lnTo>
                      <a:pt x="394" y="1181"/>
                    </a:lnTo>
                    <a:lnTo>
                      <a:pt x="450" y="1293"/>
                    </a:lnTo>
                    <a:lnTo>
                      <a:pt x="394" y="1349"/>
                    </a:lnTo>
                    <a:lnTo>
                      <a:pt x="337" y="1406"/>
                    </a:lnTo>
                    <a:lnTo>
                      <a:pt x="169" y="1406"/>
                    </a:lnTo>
                    <a:lnTo>
                      <a:pt x="113" y="1462"/>
                    </a:lnTo>
                    <a:lnTo>
                      <a:pt x="113" y="1518"/>
                    </a:lnTo>
                    <a:lnTo>
                      <a:pt x="113" y="1574"/>
                    </a:lnTo>
                    <a:lnTo>
                      <a:pt x="169" y="1630"/>
                    </a:lnTo>
                    <a:lnTo>
                      <a:pt x="56" y="1630"/>
                    </a:lnTo>
                    <a:lnTo>
                      <a:pt x="0" y="1743"/>
                    </a:lnTo>
                    <a:lnTo>
                      <a:pt x="56" y="1911"/>
                    </a:lnTo>
                    <a:lnTo>
                      <a:pt x="56" y="1968"/>
                    </a:lnTo>
                    <a:lnTo>
                      <a:pt x="169" y="2024"/>
                    </a:lnTo>
                    <a:lnTo>
                      <a:pt x="337" y="2024"/>
                    </a:lnTo>
                    <a:lnTo>
                      <a:pt x="394" y="1911"/>
                    </a:lnTo>
                    <a:lnTo>
                      <a:pt x="506" y="1855"/>
                    </a:lnTo>
                    <a:lnTo>
                      <a:pt x="562" y="1743"/>
                    </a:lnTo>
                    <a:lnTo>
                      <a:pt x="562" y="1630"/>
                    </a:lnTo>
                    <a:lnTo>
                      <a:pt x="618" y="1630"/>
                    </a:lnTo>
                    <a:lnTo>
                      <a:pt x="731" y="1574"/>
                    </a:lnTo>
                    <a:lnTo>
                      <a:pt x="843" y="1574"/>
                    </a:lnTo>
                    <a:lnTo>
                      <a:pt x="843" y="1462"/>
                    </a:lnTo>
                    <a:lnTo>
                      <a:pt x="899" y="1406"/>
                    </a:lnTo>
                    <a:lnTo>
                      <a:pt x="899" y="1293"/>
                    </a:lnTo>
                    <a:lnTo>
                      <a:pt x="899" y="1237"/>
                    </a:lnTo>
                    <a:lnTo>
                      <a:pt x="899" y="1181"/>
                    </a:lnTo>
                    <a:lnTo>
                      <a:pt x="956" y="1125"/>
                    </a:lnTo>
                    <a:lnTo>
                      <a:pt x="1012" y="1181"/>
                    </a:lnTo>
                    <a:lnTo>
                      <a:pt x="1068" y="1181"/>
                    </a:lnTo>
                    <a:lnTo>
                      <a:pt x="1068" y="1349"/>
                    </a:lnTo>
                    <a:lnTo>
                      <a:pt x="1068" y="1462"/>
                    </a:lnTo>
                    <a:lnTo>
                      <a:pt x="1124" y="1462"/>
                    </a:lnTo>
                    <a:lnTo>
                      <a:pt x="1180" y="1406"/>
                    </a:lnTo>
                    <a:lnTo>
                      <a:pt x="1180" y="1237"/>
                    </a:lnTo>
                    <a:lnTo>
                      <a:pt x="1124" y="1125"/>
                    </a:lnTo>
                    <a:lnTo>
                      <a:pt x="1124" y="1012"/>
                    </a:lnTo>
                    <a:lnTo>
                      <a:pt x="1068" y="1012"/>
                    </a:lnTo>
                    <a:lnTo>
                      <a:pt x="956" y="956"/>
                    </a:lnTo>
                    <a:lnTo>
                      <a:pt x="787" y="1012"/>
                    </a:lnTo>
                    <a:lnTo>
                      <a:pt x="731" y="1012"/>
                    </a:lnTo>
                    <a:lnTo>
                      <a:pt x="731" y="956"/>
                    </a:lnTo>
                    <a:lnTo>
                      <a:pt x="731" y="731"/>
                    </a:lnTo>
                    <a:lnTo>
                      <a:pt x="731" y="619"/>
                    </a:lnTo>
                    <a:lnTo>
                      <a:pt x="787" y="562"/>
                    </a:lnTo>
                    <a:lnTo>
                      <a:pt x="899" y="450"/>
                    </a:lnTo>
                    <a:lnTo>
                      <a:pt x="956" y="338"/>
                    </a:lnTo>
                    <a:lnTo>
                      <a:pt x="1068" y="57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3"/>
              <p:cNvSpPr/>
              <p:nvPr/>
            </p:nvSpPr>
            <p:spPr>
              <a:xfrm>
                <a:off x="1696650" y="1315350"/>
                <a:ext cx="281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900" extrusionOk="0">
                    <a:moveTo>
                      <a:pt x="338" y="0"/>
                    </a:moveTo>
                    <a:lnTo>
                      <a:pt x="282" y="57"/>
                    </a:lnTo>
                    <a:lnTo>
                      <a:pt x="225" y="113"/>
                    </a:lnTo>
                    <a:lnTo>
                      <a:pt x="225" y="169"/>
                    </a:lnTo>
                    <a:lnTo>
                      <a:pt x="282" y="338"/>
                    </a:lnTo>
                    <a:lnTo>
                      <a:pt x="169" y="506"/>
                    </a:lnTo>
                    <a:lnTo>
                      <a:pt x="1" y="675"/>
                    </a:lnTo>
                    <a:lnTo>
                      <a:pt x="1" y="787"/>
                    </a:lnTo>
                    <a:lnTo>
                      <a:pt x="113" y="843"/>
                    </a:lnTo>
                    <a:lnTo>
                      <a:pt x="619" y="843"/>
                    </a:lnTo>
                    <a:lnTo>
                      <a:pt x="787" y="900"/>
                    </a:lnTo>
                    <a:lnTo>
                      <a:pt x="956" y="900"/>
                    </a:lnTo>
                    <a:lnTo>
                      <a:pt x="1068" y="843"/>
                    </a:lnTo>
                    <a:lnTo>
                      <a:pt x="1125" y="675"/>
                    </a:lnTo>
                    <a:lnTo>
                      <a:pt x="1068" y="619"/>
                    </a:lnTo>
                    <a:lnTo>
                      <a:pt x="1068" y="562"/>
                    </a:lnTo>
                    <a:lnTo>
                      <a:pt x="1012" y="450"/>
                    </a:lnTo>
                    <a:lnTo>
                      <a:pt x="844" y="338"/>
                    </a:lnTo>
                    <a:lnTo>
                      <a:pt x="731" y="281"/>
                    </a:lnTo>
                    <a:lnTo>
                      <a:pt x="675" y="338"/>
                    </a:lnTo>
                    <a:lnTo>
                      <a:pt x="506" y="338"/>
                    </a:lnTo>
                    <a:lnTo>
                      <a:pt x="450" y="169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BB1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3"/>
              <p:cNvSpPr/>
              <p:nvPr/>
            </p:nvSpPr>
            <p:spPr>
              <a:xfrm>
                <a:off x="1689625" y="1306925"/>
                <a:ext cx="18300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068" extrusionOk="0">
                    <a:moveTo>
                      <a:pt x="506" y="0"/>
                    </a:moveTo>
                    <a:lnTo>
                      <a:pt x="394" y="56"/>
                    </a:lnTo>
                    <a:lnTo>
                      <a:pt x="338" y="225"/>
                    </a:lnTo>
                    <a:lnTo>
                      <a:pt x="282" y="337"/>
                    </a:lnTo>
                    <a:lnTo>
                      <a:pt x="169" y="337"/>
                    </a:lnTo>
                    <a:lnTo>
                      <a:pt x="57" y="394"/>
                    </a:lnTo>
                    <a:lnTo>
                      <a:pt x="57" y="506"/>
                    </a:lnTo>
                    <a:lnTo>
                      <a:pt x="57" y="562"/>
                    </a:lnTo>
                    <a:lnTo>
                      <a:pt x="113" y="675"/>
                    </a:lnTo>
                    <a:lnTo>
                      <a:pt x="169" y="731"/>
                    </a:lnTo>
                    <a:lnTo>
                      <a:pt x="113" y="787"/>
                    </a:lnTo>
                    <a:lnTo>
                      <a:pt x="1" y="956"/>
                    </a:lnTo>
                    <a:lnTo>
                      <a:pt x="57" y="1068"/>
                    </a:lnTo>
                    <a:lnTo>
                      <a:pt x="225" y="1068"/>
                    </a:lnTo>
                    <a:lnTo>
                      <a:pt x="282" y="956"/>
                    </a:lnTo>
                    <a:lnTo>
                      <a:pt x="563" y="956"/>
                    </a:lnTo>
                    <a:lnTo>
                      <a:pt x="619" y="899"/>
                    </a:lnTo>
                    <a:lnTo>
                      <a:pt x="675" y="787"/>
                    </a:lnTo>
                    <a:lnTo>
                      <a:pt x="619" y="618"/>
                    </a:lnTo>
                    <a:lnTo>
                      <a:pt x="563" y="450"/>
                    </a:lnTo>
                    <a:lnTo>
                      <a:pt x="731" y="337"/>
                    </a:lnTo>
                    <a:lnTo>
                      <a:pt x="731" y="225"/>
                    </a:lnTo>
                    <a:lnTo>
                      <a:pt x="731" y="169"/>
                    </a:lnTo>
                    <a:lnTo>
                      <a:pt x="619" y="56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81A8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3"/>
              <p:cNvSpPr/>
              <p:nvPr/>
            </p:nvSpPr>
            <p:spPr>
              <a:xfrm>
                <a:off x="1671350" y="1298475"/>
                <a:ext cx="3375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620" extrusionOk="0">
                    <a:moveTo>
                      <a:pt x="394" y="1"/>
                    </a:moveTo>
                    <a:lnTo>
                      <a:pt x="113" y="169"/>
                    </a:lnTo>
                    <a:lnTo>
                      <a:pt x="57" y="282"/>
                    </a:lnTo>
                    <a:lnTo>
                      <a:pt x="1" y="394"/>
                    </a:lnTo>
                    <a:lnTo>
                      <a:pt x="57" y="507"/>
                    </a:lnTo>
                    <a:lnTo>
                      <a:pt x="226" y="619"/>
                    </a:lnTo>
                    <a:lnTo>
                      <a:pt x="338" y="619"/>
                    </a:lnTo>
                    <a:lnTo>
                      <a:pt x="451" y="563"/>
                    </a:lnTo>
                    <a:lnTo>
                      <a:pt x="507" y="507"/>
                    </a:lnTo>
                    <a:lnTo>
                      <a:pt x="619" y="450"/>
                    </a:lnTo>
                    <a:lnTo>
                      <a:pt x="732" y="450"/>
                    </a:lnTo>
                    <a:lnTo>
                      <a:pt x="844" y="507"/>
                    </a:lnTo>
                    <a:lnTo>
                      <a:pt x="1069" y="507"/>
                    </a:lnTo>
                    <a:lnTo>
                      <a:pt x="1125" y="450"/>
                    </a:lnTo>
                    <a:lnTo>
                      <a:pt x="1350" y="394"/>
                    </a:lnTo>
                    <a:lnTo>
                      <a:pt x="1350" y="282"/>
                    </a:lnTo>
                    <a:lnTo>
                      <a:pt x="1181" y="226"/>
                    </a:lnTo>
                    <a:lnTo>
                      <a:pt x="1069" y="169"/>
                    </a:lnTo>
                    <a:lnTo>
                      <a:pt x="788" y="57"/>
                    </a:lnTo>
                    <a:lnTo>
                      <a:pt x="563" y="57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90B5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3"/>
              <p:cNvSpPr/>
              <p:nvPr/>
            </p:nvSpPr>
            <p:spPr>
              <a:xfrm>
                <a:off x="1747225" y="1313950"/>
                <a:ext cx="28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69"/>
                    </a:lnTo>
                    <a:lnTo>
                      <a:pt x="113" y="113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3"/>
              <p:cNvSpPr/>
              <p:nvPr/>
            </p:nvSpPr>
            <p:spPr>
              <a:xfrm>
                <a:off x="1785175" y="128442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3"/>
              <p:cNvSpPr/>
              <p:nvPr/>
            </p:nvSpPr>
            <p:spPr>
              <a:xfrm>
                <a:off x="1795000" y="125772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3"/>
              <p:cNvSpPr/>
              <p:nvPr/>
            </p:nvSpPr>
            <p:spPr>
              <a:xfrm>
                <a:off x="1807650" y="1250700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" y="1"/>
                    </a:move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3"/>
              <p:cNvSpPr/>
              <p:nvPr/>
            </p:nvSpPr>
            <p:spPr>
              <a:xfrm>
                <a:off x="1803450" y="12605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3"/>
              <p:cNvSpPr/>
              <p:nvPr/>
            </p:nvSpPr>
            <p:spPr>
              <a:xfrm>
                <a:off x="1793600" y="12746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3"/>
              <p:cNvSpPr/>
              <p:nvPr/>
            </p:nvSpPr>
            <p:spPr>
              <a:xfrm>
                <a:off x="1782375" y="1249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3"/>
              <p:cNvSpPr/>
              <p:nvPr/>
            </p:nvSpPr>
            <p:spPr>
              <a:xfrm>
                <a:off x="1803450" y="1253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3"/>
              <p:cNvSpPr/>
              <p:nvPr/>
            </p:nvSpPr>
            <p:spPr>
              <a:xfrm>
                <a:off x="2121000" y="1011825"/>
                <a:ext cx="4217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1856" extrusionOk="0">
                    <a:moveTo>
                      <a:pt x="1518" y="1"/>
                    </a:moveTo>
                    <a:lnTo>
                      <a:pt x="1518" y="57"/>
                    </a:lnTo>
                    <a:lnTo>
                      <a:pt x="1518" y="226"/>
                    </a:lnTo>
                    <a:lnTo>
                      <a:pt x="1462" y="338"/>
                    </a:lnTo>
                    <a:lnTo>
                      <a:pt x="1406" y="394"/>
                    </a:lnTo>
                    <a:lnTo>
                      <a:pt x="1350" y="394"/>
                    </a:lnTo>
                    <a:lnTo>
                      <a:pt x="1237" y="338"/>
                    </a:lnTo>
                    <a:lnTo>
                      <a:pt x="1237" y="394"/>
                    </a:lnTo>
                    <a:lnTo>
                      <a:pt x="1237" y="507"/>
                    </a:lnTo>
                    <a:lnTo>
                      <a:pt x="1237" y="675"/>
                    </a:lnTo>
                    <a:lnTo>
                      <a:pt x="1125" y="788"/>
                    </a:lnTo>
                    <a:lnTo>
                      <a:pt x="1012" y="844"/>
                    </a:lnTo>
                    <a:lnTo>
                      <a:pt x="956" y="844"/>
                    </a:lnTo>
                    <a:lnTo>
                      <a:pt x="675" y="619"/>
                    </a:lnTo>
                    <a:lnTo>
                      <a:pt x="507" y="732"/>
                    </a:lnTo>
                    <a:lnTo>
                      <a:pt x="338" y="788"/>
                    </a:lnTo>
                    <a:lnTo>
                      <a:pt x="282" y="844"/>
                    </a:lnTo>
                    <a:lnTo>
                      <a:pt x="169" y="900"/>
                    </a:lnTo>
                    <a:lnTo>
                      <a:pt x="169" y="844"/>
                    </a:lnTo>
                    <a:lnTo>
                      <a:pt x="113" y="788"/>
                    </a:lnTo>
                    <a:lnTo>
                      <a:pt x="113" y="732"/>
                    </a:lnTo>
                    <a:lnTo>
                      <a:pt x="57" y="675"/>
                    </a:lnTo>
                    <a:lnTo>
                      <a:pt x="1" y="788"/>
                    </a:lnTo>
                    <a:lnTo>
                      <a:pt x="169" y="1462"/>
                    </a:lnTo>
                    <a:lnTo>
                      <a:pt x="226" y="1631"/>
                    </a:lnTo>
                    <a:lnTo>
                      <a:pt x="338" y="1687"/>
                    </a:lnTo>
                    <a:lnTo>
                      <a:pt x="450" y="1743"/>
                    </a:lnTo>
                    <a:lnTo>
                      <a:pt x="507" y="1856"/>
                    </a:lnTo>
                    <a:lnTo>
                      <a:pt x="900" y="1856"/>
                    </a:lnTo>
                    <a:lnTo>
                      <a:pt x="1069" y="1799"/>
                    </a:lnTo>
                    <a:lnTo>
                      <a:pt x="1125" y="1687"/>
                    </a:lnTo>
                    <a:lnTo>
                      <a:pt x="1125" y="1575"/>
                    </a:lnTo>
                    <a:lnTo>
                      <a:pt x="1069" y="1462"/>
                    </a:lnTo>
                    <a:lnTo>
                      <a:pt x="1012" y="1462"/>
                    </a:lnTo>
                    <a:lnTo>
                      <a:pt x="1237" y="1406"/>
                    </a:lnTo>
                    <a:lnTo>
                      <a:pt x="1406" y="1350"/>
                    </a:lnTo>
                    <a:lnTo>
                      <a:pt x="1574" y="1125"/>
                    </a:lnTo>
                    <a:lnTo>
                      <a:pt x="1631" y="900"/>
                    </a:lnTo>
                    <a:lnTo>
                      <a:pt x="1687" y="563"/>
                    </a:lnTo>
                    <a:lnTo>
                      <a:pt x="1687" y="282"/>
                    </a:lnTo>
                    <a:lnTo>
                      <a:pt x="1687" y="57"/>
                    </a:lnTo>
                    <a:lnTo>
                      <a:pt x="1574" y="1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3"/>
              <p:cNvSpPr/>
              <p:nvPr/>
            </p:nvSpPr>
            <p:spPr>
              <a:xfrm>
                <a:off x="2160350" y="1013250"/>
                <a:ext cx="154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1125" extrusionOk="0">
                    <a:moveTo>
                      <a:pt x="450" y="0"/>
                    </a:moveTo>
                    <a:lnTo>
                      <a:pt x="394" y="56"/>
                    </a:lnTo>
                    <a:lnTo>
                      <a:pt x="338" y="113"/>
                    </a:lnTo>
                    <a:lnTo>
                      <a:pt x="225" y="113"/>
                    </a:lnTo>
                    <a:lnTo>
                      <a:pt x="225" y="169"/>
                    </a:lnTo>
                    <a:lnTo>
                      <a:pt x="113" y="225"/>
                    </a:lnTo>
                    <a:lnTo>
                      <a:pt x="0" y="394"/>
                    </a:lnTo>
                    <a:lnTo>
                      <a:pt x="0" y="618"/>
                    </a:lnTo>
                    <a:lnTo>
                      <a:pt x="0" y="843"/>
                    </a:lnTo>
                    <a:lnTo>
                      <a:pt x="0" y="1012"/>
                    </a:lnTo>
                    <a:lnTo>
                      <a:pt x="57" y="1068"/>
                    </a:lnTo>
                    <a:lnTo>
                      <a:pt x="169" y="1124"/>
                    </a:lnTo>
                    <a:lnTo>
                      <a:pt x="169" y="1012"/>
                    </a:lnTo>
                    <a:lnTo>
                      <a:pt x="225" y="1012"/>
                    </a:lnTo>
                    <a:lnTo>
                      <a:pt x="281" y="956"/>
                    </a:lnTo>
                    <a:lnTo>
                      <a:pt x="394" y="843"/>
                    </a:lnTo>
                    <a:lnTo>
                      <a:pt x="450" y="899"/>
                    </a:lnTo>
                    <a:lnTo>
                      <a:pt x="563" y="899"/>
                    </a:lnTo>
                    <a:lnTo>
                      <a:pt x="563" y="618"/>
                    </a:lnTo>
                    <a:lnTo>
                      <a:pt x="619" y="337"/>
                    </a:lnTo>
                    <a:lnTo>
                      <a:pt x="619" y="169"/>
                    </a:lnTo>
                    <a:lnTo>
                      <a:pt x="619" y="56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B9D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3"/>
              <p:cNvSpPr/>
              <p:nvPr/>
            </p:nvSpPr>
            <p:spPr>
              <a:xfrm>
                <a:off x="2123825" y="1013250"/>
                <a:ext cx="98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19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0" y="394"/>
                    </a:lnTo>
                    <a:lnTo>
                      <a:pt x="56" y="506"/>
                    </a:lnTo>
                    <a:lnTo>
                      <a:pt x="113" y="562"/>
                    </a:lnTo>
                    <a:lnTo>
                      <a:pt x="225" y="618"/>
                    </a:lnTo>
                    <a:lnTo>
                      <a:pt x="394" y="506"/>
                    </a:lnTo>
                    <a:lnTo>
                      <a:pt x="394" y="450"/>
                    </a:lnTo>
                    <a:lnTo>
                      <a:pt x="225" y="450"/>
                    </a:lnTo>
                    <a:lnTo>
                      <a:pt x="169" y="394"/>
                    </a:lnTo>
                    <a:lnTo>
                      <a:pt x="169" y="337"/>
                    </a:lnTo>
                    <a:lnTo>
                      <a:pt x="225" y="225"/>
                    </a:lnTo>
                    <a:lnTo>
                      <a:pt x="281" y="225"/>
                    </a:lnTo>
                    <a:lnTo>
                      <a:pt x="337" y="169"/>
                    </a:lnTo>
                    <a:lnTo>
                      <a:pt x="281" y="113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3"/>
              <p:cNvSpPr/>
              <p:nvPr/>
            </p:nvSpPr>
            <p:spPr>
              <a:xfrm>
                <a:off x="2167375" y="10034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69" y="169"/>
                    </a:lnTo>
                    <a:lnTo>
                      <a:pt x="225" y="338"/>
                    </a:lnTo>
                    <a:lnTo>
                      <a:pt x="282" y="225"/>
                    </a:lnTo>
                    <a:lnTo>
                      <a:pt x="282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3"/>
              <p:cNvSpPr/>
              <p:nvPr/>
            </p:nvSpPr>
            <p:spPr>
              <a:xfrm>
                <a:off x="2165975" y="101182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13" y="1"/>
                    </a:moveTo>
                    <a:lnTo>
                      <a:pt x="56" y="57"/>
                    </a:lnTo>
                    <a:lnTo>
                      <a:pt x="0" y="170"/>
                    </a:lnTo>
                    <a:lnTo>
                      <a:pt x="56" y="170"/>
                    </a:lnTo>
                    <a:lnTo>
                      <a:pt x="169" y="226"/>
                    </a:lnTo>
                    <a:lnTo>
                      <a:pt x="225" y="113"/>
                    </a:lnTo>
                    <a:lnTo>
                      <a:pt x="281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3"/>
              <p:cNvSpPr/>
              <p:nvPr/>
            </p:nvSpPr>
            <p:spPr>
              <a:xfrm>
                <a:off x="2128025" y="10216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3"/>
              <p:cNvSpPr/>
              <p:nvPr/>
            </p:nvSpPr>
            <p:spPr>
              <a:xfrm>
                <a:off x="2126625" y="10132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57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56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3"/>
              <p:cNvSpPr/>
              <p:nvPr/>
            </p:nvSpPr>
            <p:spPr>
              <a:xfrm>
                <a:off x="2163150" y="100200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3"/>
              <p:cNvSpPr/>
              <p:nvPr/>
            </p:nvSpPr>
            <p:spPr>
              <a:xfrm>
                <a:off x="2128025" y="10216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3"/>
              <p:cNvSpPr/>
              <p:nvPr/>
            </p:nvSpPr>
            <p:spPr>
              <a:xfrm>
                <a:off x="2112575" y="10329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3"/>
              <p:cNvSpPr/>
              <p:nvPr/>
            </p:nvSpPr>
            <p:spPr>
              <a:xfrm>
                <a:off x="1669950" y="1238050"/>
                <a:ext cx="576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1013" extrusionOk="0">
                    <a:moveTo>
                      <a:pt x="2136" y="1"/>
                    </a:moveTo>
                    <a:lnTo>
                      <a:pt x="2080" y="113"/>
                    </a:lnTo>
                    <a:lnTo>
                      <a:pt x="2024" y="226"/>
                    </a:lnTo>
                    <a:lnTo>
                      <a:pt x="1855" y="226"/>
                    </a:lnTo>
                    <a:lnTo>
                      <a:pt x="1799" y="170"/>
                    </a:lnTo>
                    <a:lnTo>
                      <a:pt x="1687" y="170"/>
                    </a:lnTo>
                    <a:lnTo>
                      <a:pt x="1574" y="226"/>
                    </a:lnTo>
                    <a:lnTo>
                      <a:pt x="1462" y="282"/>
                    </a:lnTo>
                    <a:lnTo>
                      <a:pt x="1350" y="394"/>
                    </a:lnTo>
                    <a:lnTo>
                      <a:pt x="1293" y="507"/>
                    </a:lnTo>
                    <a:lnTo>
                      <a:pt x="1181" y="507"/>
                    </a:lnTo>
                    <a:lnTo>
                      <a:pt x="1012" y="451"/>
                    </a:lnTo>
                    <a:lnTo>
                      <a:pt x="788" y="451"/>
                    </a:lnTo>
                    <a:lnTo>
                      <a:pt x="675" y="394"/>
                    </a:lnTo>
                    <a:lnTo>
                      <a:pt x="619" y="394"/>
                    </a:lnTo>
                    <a:lnTo>
                      <a:pt x="450" y="507"/>
                    </a:lnTo>
                    <a:lnTo>
                      <a:pt x="338" y="563"/>
                    </a:lnTo>
                    <a:lnTo>
                      <a:pt x="169" y="563"/>
                    </a:lnTo>
                    <a:lnTo>
                      <a:pt x="113" y="451"/>
                    </a:lnTo>
                    <a:lnTo>
                      <a:pt x="57" y="451"/>
                    </a:lnTo>
                    <a:lnTo>
                      <a:pt x="1" y="507"/>
                    </a:lnTo>
                    <a:lnTo>
                      <a:pt x="113" y="900"/>
                    </a:lnTo>
                    <a:lnTo>
                      <a:pt x="169" y="900"/>
                    </a:lnTo>
                    <a:lnTo>
                      <a:pt x="731" y="732"/>
                    </a:lnTo>
                    <a:lnTo>
                      <a:pt x="900" y="675"/>
                    </a:lnTo>
                    <a:lnTo>
                      <a:pt x="1012" y="732"/>
                    </a:lnTo>
                    <a:lnTo>
                      <a:pt x="1125" y="788"/>
                    </a:lnTo>
                    <a:lnTo>
                      <a:pt x="1181" y="956"/>
                    </a:lnTo>
                    <a:lnTo>
                      <a:pt x="1293" y="1013"/>
                    </a:lnTo>
                    <a:lnTo>
                      <a:pt x="1406" y="1013"/>
                    </a:lnTo>
                    <a:lnTo>
                      <a:pt x="1631" y="844"/>
                    </a:lnTo>
                    <a:lnTo>
                      <a:pt x="1743" y="732"/>
                    </a:lnTo>
                    <a:lnTo>
                      <a:pt x="1855" y="619"/>
                    </a:lnTo>
                    <a:lnTo>
                      <a:pt x="1912" y="619"/>
                    </a:lnTo>
                    <a:lnTo>
                      <a:pt x="1912" y="675"/>
                    </a:lnTo>
                    <a:lnTo>
                      <a:pt x="2024" y="675"/>
                    </a:lnTo>
                    <a:lnTo>
                      <a:pt x="2080" y="619"/>
                    </a:lnTo>
                    <a:lnTo>
                      <a:pt x="2136" y="507"/>
                    </a:lnTo>
                    <a:lnTo>
                      <a:pt x="2136" y="394"/>
                    </a:lnTo>
                    <a:lnTo>
                      <a:pt x="2193" y="338"/>
                    </a:lnTo>
                    <a:lnTo>
                      <a:pt x="2249" y="338"/>
                    </a:lnTo>
                    <a:lnTo>
                      <a:pt x="2305" y="113"/>
                    </a:lnTo>
                    <a:lnTo>
                      <a:pt x="2249" y="57"/>
                    </a:lnTo>
                    <a:lnTo>
                      <a:pt x="2136" y="1"/>
                    </a:lnTo>
                    <a:close/>
                  </a:path>
                </a:pathLst>
              </a:custGeom>
              <a:solidFill>
                <a:srgbClr val="96B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3"/>
              <p:cNvSpPr/>
              <p:nvPr/>
            </p:nvSpPr>
            <p:spPr>
              <a:xfrm>
                <a:off x="1653100" y="1266175"/>
                <a:ext cx="2672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237" extrusionOk="0">
                    <a:moveTo>
                      <a:pt x="113" y="0"/>
                    </a:moveTo>
                    <a:lnTo>
                      <a:pt x="169" y="56"/>
                    </a:lnTo>
                    <a:lnTo>
                      <a:pt x="169" y="225"/>
                    </a:lnTo>
                    <a:lnTo>
                      <a:pt x="56" y="337"/>
                    </a:lnTo>
                    <a:lnTo>
                      <a:pt x="113" y="450"/>
                    </a:lnTo>
                    <a:lnTo>
                      <a:pt x="56" y="562"/>
                    </a:lnTo>
                    <a:lnTo>
                      <a:pt x="113" y="618"/>
                    </a:lnTo>
                    <a:lnTo>
                      <a:pt x="225" y="731"/>
                    </a:lnTo>
                    <a:lnTo>
                      <a:pt x="225" y="787"/>
                    </a:lnTo>
                    <a:lnTo>
                      <a:pt x="169" y="787"/>
                    </a:lnTo>
                    <a:lnTo>
                      <a:pt x="56" y="843"/>
                    </a:lnTo>
                    <a:lnTo>
                      <a:pt x="0" y="956"/>
                    </a:lnTo>
                    <a:lnTo>
                      <a:pt x="0" y="1180"/>
                    </a:lnTo>
                    <a:lnTo>
                      <a:pt x="56" y="1237"/>
                    </a:lnTo>
                    <a:lnTo>
                      <a:pt x="169" y="1237"/>
                    </a:lnTo>
                    <a:lnTo>
                      <a:pt x="225" y="1180"/>
                    </a:lnTo>
                    <a:lnTo>
                      <a:pt x="337" y="1180"/>
                    </a:lnTo>
                    <a:lnTo>
                      <a:pt x="506" y="1124"/>
                    </a:lnTo>
                    <a:lnTo>
                      <a:pt x="618" y="1068"/>
                    </a:lnTo>
                    <a:lnTo>
                      <a:pt x="675" y="956"/>
                    </a:lnTo>
                    <a:lnTo>
                      <a:pt x="731" y="843"/>
                    </a:lnTo>
                    <a:lnTo>
                      <a:pt x="787" y="787"/>
                    </a:lnTo>
                    <a:lnTo>
                      <a:pt x="956" y="731"/>
                    </a:lnTo>
                    <a:lnTo>
                      <a:pt x="1012" y="675"/>
                    </a:lnTo>
                    <a:lnTo>
                      <a:pt x="1068" y="562"/>
                    </a:lnTo>
                    <a:lnTo>
                      <a:pt x="1012" y="337"/>
                    </a:lnTo>
                    <a:lnTo>
                      <a:pt x="956" y="281"/>
                    </a:lnTo>
                    <a:lnTo>
                      <a:pt x="787" y="225"/>
                    </a:lnTo>
                    <a:lnTo>
                      <a:pt x="618" y="281"/>
                    </a:lnTo>
                    <a:lnTo>
                      <a:pt x="506" y="394"/>
                    </a:lnTo>
                    <a:lnTo>
                      <a:pt x="450" y="169"/>
                    </a:lnTo>
                    <a:lnTo>
                      <a:pt x="450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7AE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3"/>
              <p:cNvSpPr/>
              <p:nvPr/>
            </p:nvSpPr>
            <p:spPr>
              <a:xfrm>
                <a:off x="1665750" y="1215575"/>
                <a:ext cx="154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732" extrusionOk="0">
                    <a:moveTo>
                      <a:pt x="225" y="1"/>
                    </a:moveTo>
                    <a:lnTo>
                      <a:pt x="112" y="57"/>
                    </a:lnTo>
                    <a:lnTo>
                      <a:pt x="112" y="113"/>
                    </a:lnTo>
                    <a:lnTo>
                      <a:pt x="112" y="169"/>
                    </a:lnTo>
                    <a:lnTo>
                      <a:pt x="112" y="226"/>
                    </a:lnTo>
                    <a:lnTo>
                      <a:pt x="112" y="282"/>
                    </a:lnTo>
                    <a:lnTo>
                      <a:pt x="0" y="394"/>
                    </a:lnTo>
                    <a:lnTo>
                      <a:pt x="0" y="507"/>
                    </a:lnTo>
                    <a:lnTo>
                      <a:pt x="112" y="675"/>
                    </a:lnTo>
                    <a:lnTo>
                      <a:pt x="169" y="731"/>
                    </a:lnTo>
                    <a:lnTo>
                      <a:pt x="225" y="675"/>
                    </a:lnTo>
                    <a:lnTo>
                      <a:pt x="337" y="507"/>
                    </a:lnTo>
                    <a:lnTo>
                      <a:pt x="393" y="394"/>
                    </a:lnTo>
                    <a:lnTo>
                      <a:pt x="393" y="282"/>
                    </a:lnTo>
                    <a:lnTo>
                      <a:pt x="450" y="113"/>
                    </a:lnTo>
                    <a:lnTo>
                      <a:pt x="618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3"/>
              <p:cNvSpPr/>
              <p:nvPr/>
            </p:nvSpPr>
            <p:spPr>
              <a:xfrm>
                <a:off x="1662925" y="1260550"/>
                <a:ext cx="98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282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1" y="225"/>
                    </a:lnTo>
                    <a:lnTo>
                      <a:pt x="1" y="281"/>
                    </a:lnTo>
                    <a:lnTo>
                      <a:pt x="282" y="281"/>
                    </a:lnTo>
                    <a:lnTo>
                      <a:pt x="338" y="169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90B1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3"/>
              <p:cNvSpPr/>
              <p:nvPr/>
            </p:nvSpPr>
            <p:spPr>
              <a:xfrm>
                <a:off x="1647475" y="12324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3"/>
              <p:cNvSpPr/>
              <p:nvPr/>
            </p:nvSpPr>
            <p:spPr>
              <a:xfrm>
                <a:off x="1627800" y="12099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3"/>
              <p:cNvSpPr/>
              <p:nvPr/>
            </p:nvSpPr>
            <p:spPr>
              <a:xfrm>
                <a:off x="1675575" y="12113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3"/>
              <p:cNvSpPr/>
              <p:nvPr/>
            </p:nvSpPr>
            <p:spPr>
              <a:xfrm>
                <a:off x="1646075" y="12563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1"/>
                    </a:moveTo>
                    <a:lnTo>
                      <a:pt x="56" y="1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3"/>
              <p:cNvSpPr/>
              <p:nvPr/>
            </p:nvSpPr>
            <p:spPr>
              <a:xfrm>
                <a:off x="1962225" y="1066625"/>
                <a:ext cx="63250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1969" extrusionOk="0">
                    <a:moveTo>
                      <a:pt x="1181" y="507"/>
                    </a:moveTo>
                    <a:lnTo>
                      <a:pt x="1237" y="563"/>
                    </a:lnTo>
                    <a:lnTo>
                      <a:pt x="1237" y="675"/>
                    </a:lnTo>
                    <a:lnTo>
                      <a:pt x="1237" y="732"/>
                    </a:lnTo>
                    <a:lnTo>
                      <a:pt x="1237" y="788"/>
                    </a:lnTo>
                    <a:lnTo>
                      <a:pt x="1181" y="788"/>
                    </a:lnTo>
                    <a:lnTo>
                      <a:pt x="1125" y="732"/>
                    </a:lnTo>
                    <a:lnTo>
                      <a:pt x="1068" y="675"/>
                    </a:lnTo>
                    <a:lnTo>
                      <a:pt x="1181" y="675"/>
                    </a:lnTo>
                    <a:lnTo>
                      <a:pt x="1237" y="619"/>
                    </a:lnTo>
                    <a:lnTo>
                      <a:pt x="1181" y="507"/>
                    </a:lnTo>
                    <a:close/>
                    <a:moveTo>
                      <a:pt x="1349" y="1"/>
                    </a:moveTo>
                    <a:lnTo>
                      <a:pt x="1237" y="57"/>
                    </a:lnTo>
                    <a:lnTo>
                      <a:pt x="1181" y="170"/>
                    </a:lnTo>
                    <a:lnTo>
                      <a:pt x="1125" y="282"/>
                    </a:lnTo>
                    <a:lnTo>
                      <a:pt x="1181" y="507"/>
                    </a:lnTo>
                    <a:lnTo>
                      <a:pt x="1181" y="507"/>
                    </a:lnTo>
                    <a:lnTo>
                      <a:pt x="1068" y="451"/>
                    </a:lnTo>
                    <a:lnTo>
                      <a:pt x="956" y="394"/>
                    </a:lnTo>
                    <a:lnTo>
                      <a:pt x="844" y="451"/>
                    </a:lnTo>
                    <a:lnTo>
                      <a:pt x="787" y="619"/>
                    </a:lnTo>
                    <a:lnTo>
                      <a:pt x="731" y="675"/>
                    </a:lnTo>
                    <a:lnTo>
                      <a:pt x="619" y="619"/>
                    </a:lnTo>
                    <a:lnTo>
                      <a:pt x="450" y="507"/>
                    </a:lnTo>
                    <a:lnTo>
                      <a:pt x="394" y="507"/>
                    </a:lnTo>
                    <a:lnTo>
                      <a:pt x="338" y="563"/>
                    </a:lnTo>
                    <a:lnTo>
                      <a:pt x="225" y="675"/>
                    </a:lnTo>
                    <a:lnTo>
                      <a:pt x="113" y="788"/>
                    </a:lnTo>
                    <a:lnTo>
                      <a:pt x="0" y="900"/>
                    </a:lnTo>
                    <a:lnTo>
                      <a:pt x="0" y="1013"/>
                    </a:lnTo>
                    <a:lnTo>
                      <a:pt x="113" y="1181"/>
                    </a:lnTo>
                    <a:lnTo>
                      <a:pt x="113" y="1350"/>
                    </a:lnTo>
                    <a:lnTo>
                      <a:pt x="169" y="1518"/>
                    </a:lnTo>
                    <a:lnTo>
                      <a:pt x="281" y="1687"/>
                    </a:lnTo>
                    <a:lnTo>
                      <a:pt x="506" y="1856"/>
                    </a:lnTo>
                    <a:lnTo>
                      <a:pt x="787" y="1968"/>
                    </a:lnTo>
                    <a:lnTo>
                      <a:pt x="1012" y="1968"/>
                    </a:lnTo>
                    <a:lnTo>
                      <a:pt x="1349" y="1912"/>
                    </a:lnTo>
                    <a:lnTo>
                      <a:pt x="1462" y="1856"/>
                    </a:lnTo>
                    <a:lnTo>
                      <a:pt x="2080" y="1856"/>
                    </a:lnTo>
                    <a:lnTo>
                      <a:pt x="2192" y="1799"/>
                    </a:lnTo>
                    <a:lnTo>
                      <a:pt x="2305" y="1687"/>
                    </a:lnTo>
                    <a:lnTo>
                      <a:pt x="2305" y="1631"/>
                    </a:lnTo>
                    <a:lnTo>
                      <a:pt x="2249" y="1518"/>
                    </a:lnTo>
                    <a:lnTo>
                      <a:pt x="2192" y="1462"/>
                    </a:lnTo>
                    <a:lnTo>
                      <a:pt x="2249" y="1350"/>
                    </a:lnTo>
                    <a:lnTo>
                      <a:pt x="2361" y="1462"/>
                    </a:lnTo>
                    <a:lnTo>
                      <a:pt x="2530" y="1462"/>
                    </a:lnTo>
                    <a:lnTo>
                      <a:pt x="2530" y="1406"/>
                    </a:lnTo>
                    <a:lnTo>
                      <a:pt x="2530" y="1350"/>
                    </a:lnTo>
                    <a:lnTo>
                      <a:pt x="2530" y="1181"/>
                    </a:lnTo>
                    <a:lnTo>
                      <a:pt x="2474" y="1125"/>
                    </a:lnTo>
                    <a:lnTo>
                      <a:pt x="2474" y="956"/>
                    </a:lnTo>
                    <a:lnTo>
                      <a:pt x="2249" y="956"/>
                    </a:lnTo>
                    <a:lnTo>
                      <a:pt x="2305" y="900"/>
                    </a:lnTo>
                    <a:lnTo>
                      <a:pt x="2305" y="788"/>
                    </a:lnTo>
                    <a:lnTo>
                      <a:pt x="2192" y="732"/>
                    </a:lnTo>
                    <a:lnTo>
                      <a:pt x="1855" y="619"/>
                    </a:lnTo>
                    <a:lnTo>
                      <a:pt x="1799" y="675"/>
                    </a:lnTo>
                    <a:lnTo>
                      <a:pt x="1574" y="675"/>
                    </a:lnTo>
                    <a:lnTo>
                      <a:pt x="1462" y="619"/>
                    </a:lnTo>
                    <a:lnTo>
                      <a:pt x="1462" y="563"/>
                    </a:lnTo>
                    <a:lnTo>
                      <a:pt x="1406" y="507"/>
                    </a:lnTo>
                    <a:lnTo>
                      <a:pt x="1349" y="394"/>
                    </a:lnTo>
                    <a:lnTo>
                      <a:pt x="1349" y="338"/>
                    </a:lnTo>
                    <a:lnTo>
                      <a:pt x="1349" y="226"/>
                    </a:lnTo>
                    <a:lnTo>
                      <a:pt x="1349" y="170"/>
                    </a:lnTo>
                    <a:lnTo>
                      <a:pt x="1349" y="1"/>
                    </a:lnTo>
                    <a:close/>
                  </a:path>
                </a:pathLst>
              </a:custGeom>
              <a:solidFill>
                <a:srgbClr val="A9CD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3"/>
              <p:cNvSpPr/>
              <p:nvPr/>
            </p:nvSpPr>
            <p:spPr>
              <a:xfrm>
                <a:off x="1925700" y="1056800"/>
                <a:ext cx="67450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2081" extrusionOk="0">
                    <a:moveTo>
                      <a:pt x="787" y="0"/>
                    </a:moveTo>
                    <a:lnTo>
                      <a:pt x="787" y="57"/>
                    </a:lnTo>
                    <a:lnTo>
                      <a:pt x="731" y="169"/>
                    </a:lnTo>
                    <a:lnTo>
                      <a:pt x="731" y="225"/>
                    </a:lnTo>
                    <a:lnTo>
                      <a:pt x="787" y="281"/>
                    </a:lnTo>
                    <a:lnTo>
                      <a:pt x="843" y="450"/>
                    </a:lnTo>
                    <a:lnTo>
                      <a:pt x="843" y="506"/>
                    </a:lnTo>
                    <a:lnTo>
                      <a:pt x="787" y="450"/>
                    </a:lnTo>
                    <a:lnTo>
                      <a:pt x="731" y="450"/>
                    </a:lnTo>
                    <a:lnTo>
                      <a:pt x="675" y="506"/>
                    </a:lnTo>
                    <a:lnTo>
                      <a:pt x="618" y="506"/>
                    </a:lnTo>
                    <a:lnTo>
                      <a:pt x="562" y="563"/>
                    </a:lnTo>
                    <a:lnTo>
                      <a:pt x="506" y="619"/>
                    </a:lnTo>
                    <a:lnTo>
                      <a:pt x="506" y="731"/>
                    </a:lnTo>
                    <a:lnTo>
                      <a:pt x="450" y="787"/>
                    </a:lnTo>
                    <a:lnTo>
                      <a:pt x="337" y="844"/>
                    </a:lnTo>
                    <a:lnTo>
                      <a:pt x="56" y="844"/>
                    </a:lnTo>
                    <a:lnTo>
                      <a:pt x="0" y="900"/>
                    </a:lnTo>
                    <a:lnTo>
                      <a:pt x="0" y="1012"/>
                    </a:lnTo>
                    <a:lnTo>
                      <a:pt x="0" y="1125"/>
                    </a:lnTo>
                    <a:lnTo>
                      <a:pt x="113" y="1181"/>
                    </a:lnTo>
                    <a:lnTo>
                      <a:pt x="169" y="1237"/>
                    </a:lnTo>
                    <a:lnTo>
                      <a:pt x="225" y="1349"/>
                    </a:lnTo>
                    <a:lnTo>
                      <a:pt x="337" y="1462"/>
                    </a:lnTo>
                    <a:lnTo>
                      <a:pt x="450" y="1518"/>
                    </a:lnTo>
                    <a:lnTo>
                      <a:pt x="562" y="1462"/>
                    </a:lnTo>
                    <a:lnTo>
                      <a:pt x="731" y="1462"/>
                    </a:lnTo>
                    <a:lnTo>
                      <a:pt x="843" y="1574"/>
                    </a:lnTo>
                    <a:lnTo>
                      <a:pt x="956" y="1687"/>
                    </a:lnTo>
                    <a:lnTo>
                      <a:pt x="1237" y="1687"/>
                    </a:lnTo>
                    <a:lnTo>
                      <a:pt x="1293" y="1743"/>
                    </a:lnTo>
                    <a:lnTo>
                      <a:pt x="1405" y="1855"/>
                    </a:lnTo>
                    <a:lnTo>
                      <a:pt x="1461" y="1968"/>
                    </a:lnTo>
                    <a:lnTo>
                      <a:pt x="1574" y="2080"/>
                    </a:lnTo>
                    <a:lnTo>
                      <a:pt x="1742" y="2024"/>
                    </a:lnTo>
                    <a:lnTo>
                      <a:pt x="1742" y="1911"/>
                    </a:lnTo>
                    <a:lnTo>
                      <a:pt x="1686" y="1799"/>
                    </a:lnTo>
                    <a:lnTo>
                      <a:pt x="1630" y="1743"/>
                    </a:lnTo>
                    <a:lnTo>
                      <a:pt x="1630" y="1687"/>
                    </a:lnTo>
                    <a:lnTo>
                      <a:pt x="1686" y="1630"/>
                    </a:lnTo>
                    <a:lnTo>
                      <a:pt x="1799" y="1574"/>
                    </a:lnTo>
                    <a:lnTo>
                      <a:pt x="1630" y="1462"/>
                    </a:lnTo>
                    <a:lnTo>
                      <a:pt x="1574" y="1406"/>
                    </a:lnTo>
                    <a:lnTo>
                      <a:pt x="1518" y="1406"/>
                    </a:lnTo>
                    <a:lnTo>
                      <a:pt x="1518" y="1349"/>
                    </a:lnTo>
                    <a:lnTo>
                      <a:pt x="1574" y="1237"/>
                    </a:lnTo>
                    <a:lnTo>
                      <a:pt x="1799" y="1237"/>
                    </a:lnTo>
                    <a:lnTo>
                      <a:pt x="1799" y="1125"/>
                    </a:lnTo>
                    <a:lnTo>
                      <a:pt x="1799" y="1068"/>
                    </a:lnTo>
                    <a:lnTo>
                      <a:pt x="1799" y="956"/>
                    </a:lnTo>
                    <a:lnTo>
                      <a:pt x="1967" y="1012"/>
                    </a:lnTo>
                    <a:lnTo>
                      <a:pt x="2024" y="1068"/>
                    </a:lnTo>
                    <a:lnTo>
                      <a:pt x="2080" y="1125"/>
                    </a:lnTo>
                    <a:lnTo>
                      <a:pt x="2080" y="1181"/>
                    </a:lnTo>
                    <a:lnTo>
                      <a:pt x="2080" y="1237"/>
                    </a:lnTo>
                    <a:lnTo>
                      <a:pt x="2192" y="1181"/>
                    </a:lnTo>
                    <a:lnTo>
                      <a:pt x="2248" y="1181"/>
                    </a:lnTo>
                    <a:lnTo>
                      <a:pt x="2305" y="1125"/>
                    </a:lnTo>
                    <a:lnTo>
                      <a:pt x="2305" y="956"/>
                    </a:lnTo>
                    <a:lnTo>
                      <a:pt x="2361" y="900"/>
                    </a:lnTo>
                    <a:lnTo>
                      <a:pt x="2529" y="900"/>
                    </a:lnTo>
                    <a:lnTo>
                      <a:pt x="2698" y="956"/>
                    </a:lnTo>
                    <a:lnTo>
                      <a:pt x="2698" y="450"/>
                    </a:lnTo>
                    <a:lnTo>
                      <a:pt x="2586" y="225"/>
                    </a:lnTo>
                    <a:lnTo>
                      <a:pt x="2248" y="225"/>
                    </a:lnTo>
                    <a:lnTo>
                      <a:pt x="2192" y="281"/>
                    </a:lnTo>
                    <a:lnTo>
                      <a:pt x="2192" y="338"/>
                    </a:lnTo>
                    <a:lnTo>
                      <a:pt x="2192" y="394"/>
                    </a:lnTo>
                    <a:lnTo>
                      <a:pt x="2192" y="450"/>
                    </a:lnTo>
                    <a:lnTo>
                      <a:pt x="1855" y="450"/>
                    </a:lnTo>
                    <a:lnTo>
                      <a:pt x="1630" y="506"/>
                    </a:lnTo>
                    <a:lnTo>
                      <a:pt x="1574" y="563"/>
                    </a:lnTo>
                    <a:lnTo>
                      <a:pt x="1461" y="563"/>
                    </a:lnTo>
                    <a:lnTo>
                      <a:pt x="1461" y="506"/>
                    </a:lnTo>
                    <a:lnTo>
                      <a:pt x="1461" y="450"/>
                    </a:lnTo>
                    <a:lnTo>
                      <a:pt x="1518" y="394"/>
                    </a:lnTo>
                    <a:lnTo>
                      <a:pt x="1461" y="338"/>
                    </a:lnTo>
                    <a:lnTo>
                      <a:pt x="1349" y="338"/>
                    </a:lnTo>
                    <a:lnTo>
                      <a:pt x="1293" y="450"/>
                    </a:lnTo>
                    <a:lnTo>
                      <a:pt x="1237" y="506"/>
                    </a:lnTo>
                    <a:lnTo>
                      <a:pt x="1237" y="563"/>
                    </a:lnTo>
                    <a:lnTo>
                      <a:pt x="1124" y="563"/>
                    </a:lnTo>
                    <a:lnTo>
                      <a:pt x="956" y="338"/>
                    </a:lnTo>
                    <a:lnTo>
                      <a:pt x="899" y="225"/>
                    </a:lnTo>
                    <a:lnTo>
                      <a:pt x="843" y="57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3"/>
              <p:cNvSpPr/>
              <p:nvPr/>
            </p:nvSpPr>
            <p:spPr>
              <a:xfrm>
                <a:off x="2007200" y="1030100"/>
                <a:ext cx="98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38" extrusionOk="0">
                    <a:moveTo>
                      <a:pt x="337" y="1"/>
                    </a:moveTo>
                    <a:lnTo>
                      <a:pt x="169" y="57"/>
                    </a:lnTo>
                    <a:lnTo>
                      <a:pt x="0" y="57"/>
                    </a:lnTo>
                    <a:lnTo>
                      <a:pt x="0" y="169"/>
                    </a:lnTo>
                    <a:lnTo>
                      <a:pt x="112" y="282"/>
                    </a:lnTo>
                    <a:lnTo>
                      <a:pt x="225" y="338"/>
                    </a:lnTo>
                    <a:lnTo>
                      <a:pt x="225" y="225"/>
                    </a:lnTo>
                    <a:lnTo>
                      <a:pt x="281" y="169"/>
                    </a:lnTo>
                    <a:lnTo>
                      <a:pt x="393" y="113"/>
                    </a:lnTo>
                    <a:lnTo>
                      <a:pt x="393" y="57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3"/>
              <p:cNvSpPr/>
              <p:nvPr/>
            </p:nvSpPr>
            <p:spPr>
              <a:xfrm>
                <a:off x="1980500" y="104415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3"/>
              <p:cNvSpPr/>
              <p:nvPr/>
            </p:nvSpPr>
            <p:spPr>
              <a:xfrm>
                <a:off x="1981900" y="10343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3"/>
              <p:cNvSpPr/>
              <p:nvPr/>
            </p:nvSpPr>
            <p:spPr>
              <a:xfrm>
                <a:off x="1943950" y="10554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C3D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3"/>
              <p:cNvSpPr/>
              <p:nvPr/>
            </p:nvSpPr>
            <p:spPr>
              <a:xfrm>
                <a:off x="1994550" y="10638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5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57"/>
                    </a:lnTo>
                    <a:lnTo>
                      <a:pt x="56" y="57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3"/>
              <p:cNvSpPr/>
              <p:nvPr/>
            </p:nvSpPr>
            <p:spPr>
              <a:xfrm>
                <a:off x="2140675" y="1127050"/>
                <a:ext cx="94175" cy="63250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2530" extrusionOk="0">
                    <a:moveTo>
                      <a:pt x="731" y="1"/>
                    </a:moveTo>
                    <a:lnTo>
                      <a:pt x="619" y="57"/>
                    </a:lnTo>
                    <a:lnTo>
                      <a:pt x="563" y="113"/>
                    </a:lnTo>
                    <a:lnTo>
                      <a:pt x="563" y="169"/>
                    </a:lnTo>
                    <a:lnTo>
                      <a:pt x="563" y="282"/>
                    </a:lnTo>
                    <a:lnTo>
                      <a:pt x="506" y="282"/>
                    </a:lnTo>
                    <a:lnTo>
                      <a:pt x="450" y="226"/>
                    </a:lnTo>
                    <a:lnTo>
                      <a:pt x="394" y="338"/>
                    </a:lnTo>
                    <a:lnTo>
                      <a:pt x="394" y="450"/>
                    </a:lnTo>
                    <a:lnTo>
                      <a:pt x="338" y="619"/>
                    </a:lnTo>
                    <a:lnTo>
                      <a:pt x="338" y="675"/>
                    </a:lnTo>
                    <a:lnTo>
                      <a:pt x="282" y="731"/>
                    </a:lnTo>
                    <a:lnTo>
                      <a:pt x="225" y="788"/>
                    </a:lnTo>
                    <a:lnTo>
                      <a:pt x="282" y="900"/>
                    </a:lnTo>
                    <a:lnTo>
                      <a:pt x="338" y="956"/>
                    </a:lnTo>
                    <a:lnTo>
                      <a:pt x="338" y="1125"/>
                    </a:lnTo>
                    <a:lnTo>
                      <a:pt x="394" y="1293"/>
                    </a:lnTo>
                    <a:lnTo>
                      <a:pt x="506" y="1406"/>
                    </a:lnTo>
                    <a:lnTo>
                      <a:pt x="563" y="1575"/>
                    </a:lnTo>
                    <a:lnTo>
                      <a:pt x="338" y="1350"/>
                    </a:lnTo>
                    <a:lnTo>
                      <a:pt x="113" y="1350"/>
                    </a:lnTo>
                    <a:lnTo>
                      <a:pt x="57" y="1406"/>
                    </a:lnTo>
                    <a:lnTo>
                      <a:pt x="1" y="1518"/>
                    </a:lnTo>
                    <a:lnTo>
                      <a:pt x="57" y="1575"/>
                    </a:lnTo>
                    <a:lnTo>
                      <a:pt x="113" y="1687"/>
                    </a:lnTo>
                    <a:lnTo>
                      <a:pt x="225" y="1912"/>
                    </a:lnTo>
                    <a:lnTo>
                      <a:pt x="338" y="1912"/>
                    </a:lnTo>
                    <a:lnTo>
                      <a:pt x="282" y="2024"/>
                    </a:lnTo>
                    <a:lnTo>
                      <a:pt x="225" y="2193"/>
                    </a:lnTo>
                    <a:lnTo>
                      <a:pt x="282" y="2418"/>
                    </a:lnTo>
                    <a:lnTo>
                      <a:pt x="394" y="2530"/>
                    </a:lnTo>
                    <a:lnTo>
                      <a:pt x="450" y="2474"/>
                    </a:lnTo>
                    <a:lnTo>
                      <a:pt x="563" y="2361"/>
                    </a:lnTo>
                    <a:lnTo>
                      <a:pt x="563" y="2249"/>
                    </a:lnTo>
                    <a:lnTo>
                      <a:pt x="731" y="2361"/>
                    </a:lnTo>
                    <a:lnTo>
                      <a:pt x="844" y="2361"/>
                    </a:lnTo>
                    <a:lnTo>
                      <a:pt x="956" y="2305"/>
                    </a:lnTo>
                    <a:lnTo>
                      <a:pt x="1068" y="2249"/>
                    </a:lnTo>
                    <a:lnTo>
                      <a:pt x="1237" y="2080"/>
                    </a:lnTo>
                    <a:lnTo>
                      <a:pt x="1350" y="1968"/>
                    </a:lnTo>
                    <a:lnTo>
                      <a:pt x="1293" y="2080"/>
                    </a:lnTo>
                    <a:lnTo>
                      <a:pt x="1350" y="2193"/>
                    </a:lnTo>
                    <a:lnTo>
                      <a:pt x="1406" y="2249"/>
                    </a:lnTo>
                    <a:lnTo>
                      <a:pt x="1462" y="2305"/>
                    </a:lnTo>
                    <a:lnTo>
                      <a:pt x="1574" y="2249"/>
                    </a:lnTo>
                    <a:lnTo>
                      <a:pt x="1855" y="2137"/>
                    </a:lnTo>
                    <a:lnTo>
                      <a:pt x="2080" y="2080"/>
                    </a:lnTo>
                    <a:lnTo>
                      <a:pt x="2193" y="2080"/>
                    </a:lnTo>
                    <a:lnTo>
                      <a:pt x="2305" y="2137"/>
                    </a:lnTo>
                    <a:lnTo>
                      <a:pt x="2417" y="2193"/>
                    </a:lnTo>
                    <a:lnTo>
                      <a:pt x="2530" y="2361"/>
                    </a:lnTo>
                    <a:lnTo>
                      <a:pt x="2586" y="2305"/>
                    </a:lnTo>
                    <a:lnTo>
                      <a:pt x="2642" y="2249"/>
                    </a:lnTo>
                    <a:lnTo>
                      <a:pt x="2698" y="2193"/>
                    </a:lnTo>
                    <a:lnTo>
                      <a:pt x="2979" y="2080"/>
                    </a:lnTo>
                    <a:lnTo>
                      <a:pt x="3148" y="2024"/>
                    </a:lnTo>
                    <a:lnTo>
                      <a:pt x="3261" y="1968"/>
                    </a:lnTo>
                    <a:lnTo>
                      <a:pt x="3373" y="1912"/>
                    </a:lnTo>
                    <a:lnTo>
                      <a:pt x="3429" y="1912"/>
                    </a:lnTo>
                    <a:lnTo>
                      <a:pt x="3485" y="1856"/>
                    </a:lnTo>
                    <a:lnTo>
                      <a:pt x="3542" y="1856"/>
                    </a:lnTo>
                    <a:lnTo>
                      <a:pt x="3598" y="1799"/>
                    </a:lnTo>
                    <a:lnTo>
                      <a:pt x="3710" y="1743"/>
                    </a:lnTo>
                    <a:lnTo>
                      <a:pt x="3766" y="1743"/>
                    </a:lnTo>
                    <a:lnTo>
                      <a:pt x="3766" y="1575"/>
                    </a:lnTo>
                    <a:lnTo>
                      <a:pt x="3654" y="1575"/>
                    </a:lnTo>
                    <a:lnTo>
                      <a:pt x="3485" y="1631"/>
                    </a:lnTo>
                    <a:lnTo>
                      <a:pt x="3092" y="1743"/>
                    </a:lnTo>
                    <a:lnTo>
                      <a:pt x="2755" y="1799"/>
                    </a:lnTo>
                    <a:lnTo>
                      <a:pt x="2530" y="1799"/>
                    </a:lnTo>
                    <a:lnTo>
                      <a:pt x="2361" y="1743"/>
                    </a:lnTo>
                    <a:lnTo>
                      <a:pt x="2193" y="1687"/>
                    </a:lnTo>
                    <a:lnTo>
                      <a:pt x="2024" y="1518"/>
                    </a:lnTo>
                    <a:lnTo>
                      <a:pt x="1799" y="1575"/>
                    </a:lnTo>
                    <a:lnTo>
                      <a:pt x="1799" y="1631"/>
                    </a:lnTo>
                    <a:lnTo>
                      <a:pt x="1799" y="1743"/>
                    </a:lnTo>
                    <a:lnTo>
                      <a:pt x="1687" y="1575"/>
                    </a:lnTo>
                    <a:lnTo>
                      <a:pt x="1574" y="1406"/>
                    </a:lnTo>
                    <a:lnTo>
                      <a:pt x="1518" y="1350"/>
                    </a:lnTo>
                    <a:lnTo>
                      <a:pt x="1293" y="1350"/>
                    </a:lnTo>
                    <a:lnTo>
                      <a:pt x="1181" y="1406"/>
                    </a:lnTo>
                    <a:lnTo>
                      <a:pt x="1237" y="1293"/>
                    </a:lnTo>
                    <a:lnTo>
                      <a:pt x="1237" y="1181"/>
                    </a:lnTo>
                    <a:lnTo>
                      <a:pt x="1237" y="1069"/>
                    </a:lnTo>
                    <a:lnTo>
                      <a:pt x="1237" y="956"/>
                    </a:lnTo>
                    <a:lnTo>
                      <a:pt x="1237" y="844"/>
                    </a:lnTo>
                    <a:lnTo>
                      <a:pt x="1237" y="731"/>
                    </a:lnTo>
                    <a:lnTo>
                      <a:pt x="1181" y="563"/>
                    </a:lnTo>
                    <a:lnTo>
                      <a:pt x="956" y="563"/>
                    </a:lnTo>
                    <a:lnTo>
                      <a:pt x="956" y="507"/>
                    </a:lnTo>
                    <a:lnTo>
                      <a:pt x="1012" y="450"/>
                    </a:lnTo>
                    <a:lnTo>
                      <a:pt x="1068" y="338"/>
                    </a:lnTo>
                    <a:lnTo>
                      <a:pt x="1012" y="113"/>
                    </a:lnTo>
                    <a:lnTo>
                      <a:pt x="956" y="113"/>
                    </a:lnTo>
                    <a:lnTo>
                      <a:pt x="956" y="57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ADCB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3"/>
              <p:cNvSpPr/>
              <p:nvPr/>
            </p:nvSpPr>
            <p:spPr>
              <a:xfrm>
                <a:off x="2101325" y="1166400"/>
                <a:ext cx="57650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1968" extrusionOk="0">
                    <a:moveTo>
                      <a:pt x="788" y="1"/>
                    </a:moveTo>
                    <a:lnTo>
                      <a:pt x="731" y="57"/>
                    </a:lnTo>
                    <a:lnTo>
                      <a:pt x="619" y="113"/>
                    </a:lnTo>
                    <a:lnTo>
                      <a:pt x="450" y="338"/>
                    </a:lnTo>
                    <a:lnTo>
                      <a:pt x="282" y="506"/>
                    </a:lnTo>
                    <a:lnTo>
                      <a:pt x="226" y="619"/>
                    </a:lnTo>
                    <a:lnTo>
                      <a:pt x="282" y="731"/>
                    </a:lnTo>
                    <a:lnTo>
                      <a:pt x="450" y="900"/>
                    </a:lnTo>
                    <a:lnTo>
                      <a:pt x="507" y="956"/>
                    </a:lnTo>
                    <a:lnTo>
                      <a:pt x="450" y="956"/>
                    </a:lnTo>
                    <a:lnTo>
                      <a:pt x="450" y="1068"/>
                    </a:lnTo>
                    <a:lnTo>
                      <a:pt x="507" y="1181"/>
                    </a:lnTo>
                    <a:lnTo>
                      <a:pt x="619" y="1181"/>
                    </a:lnTo>
                    <a:lnTo>
                      <a:pt x="731" y="1125"/>
                    </a:lnTo>
                    <a:lnTo>
                      <a:pt x="900" y="1068"/>
                    </a:lnTo>
                    <a:lnTo>
                      <a:pt x="1069" y="956"/>
                    </a:lnTo>
                    <a:lnTo>
                      <a:pt x="1013" y="1012"/>
                    </a:lnTo>
                    <a:lnTo>
                      <a:pt x="900" y="1068"/>
                    </a:lnTo>
                    <a:lnTo>
                      <a:pt x="788" y="1125"/>
                    </a:lnTo>
                    <a:lnTo>
                      <a:pt x="788" y="1237"/>
                    </a:lnTo>
                    <a:lnTo>
                      <a:pt x="788" y="1406"/>
                    </a:lnTo>
                    <a:lnTo>
                      <a:pt x="731" y="1462"/>
                    </a:lnTo>
                    <a:lnTo>
                      <a:pt x="563" y="1518"/>
                    </a:lnTo>
                    <a:lnTo>
                      <a:pt x="338" y="1630"/>
                    </a:lnTo>
                    <a:lnTo>
                      <a:pt x="113" y="1743"/>
                    </a:lnTo>
                    <a:lnTo>
                      <a:pt x="1" y="1855"/>
                    </a:lnTo>
                    <a:lnTo>
                      <a:pt x="1" y="1911"/>
                    </a:lnTo>
                    <a:lnTo>
                      <a:pt x="57" y="1968"/>
                    </a:lnTo>
                    <a:lnTo>
                      <a:pt x="282" y="1911"/>
                    </a:lnTo>
                    <a:lnTo>
                      <a:pt x="507" y="1855"/>
                    </a:lnTo>
                    <a:lnTo>
                      <a:pt x="731" y="1743"/>
                    </a:lnTo>
                    <a:lnTo>
                      <a:pt x="1013" y="1743"/>
                    </a:lnTo>
                    <a:lnTo>
                      <a:pt x="1575" y="1574"/>
                    </a:lnTo>
                    <a:lnTo>
                      <a:pt x="1743" y="1518"/>
                    </a:lnTo>
                    <a:lnTo>
                      <a:pt x="1968" y="1462"/>
                    </a:lnTo>
                    <a:lnTo>
                      <a:pt x="2193" y="1406"/>
                    </a:lnTo>
                    <a:lnTo>
                      <a:pt x="2305" y="1349"/>
                    </a:lnTo>
                    <a:lnTo>
                      <a:pt x="2193" y="1181"/>
                    </a:lnTo>
                    <a:lnTo>
                      <a:pt x="2249" y="1012"/>
                    </a:lnTo>
                    <a:lnTo>
                      <a:pt x="2249" y="900"/>
                    </a:lnTo>
                    <a:lnTo>
                      <a:pt x="2249" y="844"/>
                    </a:lnTo>
                    <a:lnTo>
                      <a:pt x="2193" y="787"/>
                    </a:lnTo>
                    <a:lnTo>
                      <a:pt x="2080" y="731"/>
                    </a:lnTo>
                    <a:lnTo>
                      <a:pt x="2024" y="787"/>
                    </a:lnTo>
                    <a:lnTo>
                      <a:pt x="1968" y="844"/>
                    </a:lnTo>
                    <a:lnTo>
                      <a:pt x="1968" y="900"/>
                    </a:lnTo>
                    <a:lnTo>
                      <a:pt x="1912" y="844"/>
                    </a:lnTo>
                    <a:lnTo>
                      <a:pt x="1799" y="844"/>
                    </a:lnTo>
                    <a:lnTo>
                      <a:pt x="1743" y="787"/>
                    </a:lnTo>
                    <a:lnTo>
                      <a:pt x="1743" y="731"/>
                    </a:lnTo>
                    <a:lnTo>
                      <a:pt x="1687" y="619"/>
                    </a:lnTo>
                    <a:lnTo>
                      <a:pt x="1631" y="506"/>
                    </a:lnTo>
                    <a:lnTo>
                      <a:pt x="1125" y="506"/>
                    </a:lnTo>
                    <a:lnTo>
                      <a:pt x="1013" y="563"/>
                    </a:lnTo>
                    <a:lnTo>
                      <a:pt x="900" y="506"/>
                    </a:lnTo>
                    <a:lnTo>
                      <a:pt x="900" y="394"/>
                    </a:lnTo>
                    <a:lnTo>
                      <a:pt x="900" y="282"/>
                    </a:lnTo>
                    <a:lnTo>
                      <a:pt x="900" y="169"/>
                    </a:lnTo>
                    <a:lnTo>
                      <a:pt x="900" y="113"/>
                    </a:lnTo>
                    <a:lnTo>
                      <a:pt x="844" y="57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ACCB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3"/>
              <p:cNvSpPr/>
              <p:nvPr/>
            </p:nvSpPr>
            <p:spPr>
              <a:xfrm>
                <a:off x="2140675" y="1170625"/>
                <a:ext cx="6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1406" extrusionOk="0">
                    <a:moveTo>
                      <a:pt x="1462" y="0"/>
                    </a:moveTo>
                    <a:lnTo>
                      <a:pt x="1406" y="56"/>
                    </a:lnTo>
                    <a:lnTo>
                      <a:pt x="1293" y="225"/>
                    </a:lnTo>
                    <a:lnTo>
                      <a:pt x="1068" y="337"/>
                    </a:lnTo>
                    <a:lnTo>
                      <a:pt x="1012" y="394"/>
                    </a:lnTo>
                    <a:lnTo>
                      <a:pt x="956" y="450"/>
                    </a:lnTo>
                    <a:lnTo>
                      <a:pt x="900" y="562"/>
                    </a:lnTo>
                    <a:lnTo>
                      <a:pt x="731" y="506"/>
                    </a:lnTo>
                    <a:lnTo>
                      <a:pt x="619" y="450"/>
                    </a:lnTo>
                    <a:lnTo>
                      <a:pt x="506" y="506"/>
                    </a:lnTo>
                    <a:lnTo>
                      <a:pt x="506" y="562"/>
                    </a:lnTo>
                    <a:lnTo>
                      <a:pt x="619" y="675"/>
                    </a:lnTo>
                    <a:lnTo>
                      <a:pt x="619" y="787"/>
                    </a:lnTo>
                    <a:lnTo>
                      <a:pt x="619" y="843"/>
                    </a:lnTo>
                    <a:lnTo>
                      <a:pt x="506" y="956"/>
                    </a:lnTo>
                    <a:lnTo>
                      <a:pt x="450" y="1012"/>
                    </a:lnTo>
                    <a:lnTo>
                      <a:pt x="450" y="1124"/>
                    </a:lnTo>
                    <a:lnTo>
                      <a:pt x="563" y="1124"/>
                    </a:lnTo>
                    <a:lnTo>
                      <a:pt x="619" y="1068"/>
                    </a:lnTo>
                    <a:lnTo>
                      <a:pt x="675" y="1124"/>
                    </a:lnTo>
                    <a:lnTo>
                      <a:pt x="619" y="1180"/>
                    </a:lnTo>
                    <a:lnTo>
                      <a:pt x="1" y="1405"/>
                    </a:lnTo>
                    <a:lnTo>
                      <a:pt x="57" y="1405"/>
                    </a:lnTo>
                    <a:lnTo>
                      <a:pt x="506" y="1293"/>
                    </a:lnTo>
                    <a:lnTo>
                      <a:pt x="956" y="1237"/>
                    </a:lnTo>
                    <a:lnTo>
                      <a:pt x="1012" y="1237"/>
                    </a:lnTo>
                    <a:lnTo>
                      <a:pt x="2249" y="787"/>
                    </a:lnTo>
                    <a:lnTo>
                      <a:pt x="2417" y="675"/>
                    </a:lnTo>
                    <a:lnTo>
                      <a:pt x="2530" y="618"/>
                    </a:lnTo>
                    <a:lnTo>
                      <a:pt x="2474" y="450"/>
                    </a:lnTo>
                    <a:lnTo>
                      <a:pt x="2417" y="281"/>
                    </a:lnTo>
                    <a:lnTo>
                      <a:pt x="2305" y="225"/>
                    </a:lnTo>
                    <a:lnTo>
                      <a:pt x="2136" y="225"/>
                    </a:lnTo>
                    <a:lnTo>
                      <a:pt x="1968" y="281"/>
                    </a:lnTo>
                    <a:lnTo>
                      <a:pt x="1799" y="337"/>
                    </a:lnTo>
                    <a:lnTo>
                      <a:pt x="1631" y="337"/>
                    </a:lnTo>
                    <a:lnTo>
                      <a:pt x="1518" y="450"/>
                    </a:lnTo>
                    <a:lnTo>
                      <a:pt x="1462" y="506"/>
                    </a:lnTo>
                    <a:lnTo>
                      <a:pt x="1406" y="450"/>
                    </a:lnTo>
                    <a:lnTo>
                      <a:pt x="1350" y="337"/>
                    </a:lnTo>
                    <a:lnTo>
                      <a:pt x="1406" y="225"/>
                    </a:lnTo>
                    <a:lnTo>
                      <a:pt x="1518" y="169"/>
                    </a:lnTo>
                    <a:lnTo>
                      <a:pt x="1518" y="56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BBD5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3"/>
              <p:cNvSpPr/>
              <p:nvPr/>
            </p:nvSpPr>
            <p:spPr>
              <a:xfrm>
                <a:off x="2254500" y="1150950"/>
                <a:ext cx="449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675" extrusionOk="0">
                    <a:moveTo>
                      <a:pt x="787" y="0"/>
                    </a:moveTo>
                    <a:lnTo>
                      <a:pt x="619" y="56"/>
                    </a:lnTo>
                    <a:lnTo>
                      <a:pt x="450" y="169"/>
                    </a:lnTo>
                    <a:lnTo>
                      <a:pt x="337" y="281"/>
                    </a:lnTo>
                    <a:lnTo>
                      <a:pt x="169" y="337"/>
                    </a:lnTo>
                    <a:lnTo>
                      <a:pt x="56" y="450"/>
                    </a:lnTo>
                    <a:lnTo>
                      <a:pt x="0" y="562"/>
                    </a:lnTo>
                    <a:lnTo>
                      <a:pt x="56" y="675"/>
                    </a:lnTo>
                    <a:lnTo>
                      <a:pt x="281" y="675"/>
                    </a:lnTo>
                    <a:lnTo>
                      <a:pt x="562" y="562"/>
                    </a:lnTo>
                    <a:lnTo>
                      <a:pt x="731" y="506"/>
                    </a:lnTo>
                    <a:lnTo>
                      <a:pt x="900" y="450"/>
                    </a:lnTo>
                    <a:lnTo>
                      <a:pt x="1012" y="394"/>
                    </a:lnTo>
                    <a:lnTo>
                      <a:pt x="956" y="337"/>
                    </a:lnTo>
                    <a:lnTo>
                      <a:pt x="956" y="281"/>
                    </a:lnTo>
                    <a:lnTo>
                      <a:pt x="956" y="225"/>
                    </a:lnTo>
                    <a:lnTo>
                      <a:pt x="1124" y="113"/>
                    </a:lnTo>
                    <a:lnTo>
                      <a:pt x="1574" y="113"/>
                    </a:lnTo>
                    <a:lnTo>
                      <a:pt x="1799" y="0"/>
                    </a:lnTo>
                    <a:lnTo>
                      <a:pt x="1349" y="0"/>
                    </a:lnTo>
                    <a:lnTo>
                      <a:pt x="1012" y="113"/>
                    </a:lnTo>
                    <a:lnTo>
                      <a:pt x="900" y="11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BDD6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3"/>
              <p:cNvSpPr/>
              <p:nvPr/>
            </p:nvSpPr>
            <p:spPr>
              <a:xfrm>
                <a:off x="2083075" y="1207150"/>
                <a:ext cx="435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844" extrusionOk="0">
                    <a:moveTo>
                      <a:pt x="1630" y="0"/>
                    </a:moveTo>
                    <a:lnTo>
                      <a:pt x="731" y="338"/>
                    </a:lnTo>
                    <a:lnTo>
                      <a:pt x="337" y="450"/>
                    </a:lnTo>
                    <a:lnTo>
                      <a:pt x="169" y="563"/>
                    </a:lnTo>
                    <a:lnTo>
                      <a:pt x="0" y="731"/>
                    </a:lnTo>
                    <a:lnTo>
                      <a:pt x="0" y="787"/>
                    </a:lnTo>
                    <a:lnTo>
                      <a:pt x="56" y="844"/>
                    </a:lnTo>
                    <a:lnTo>
                      <a:pt x="169" y="787"/>
                    </a:lnTo>
                    <a:lnTo>
                      <a:pt x="281" y="731"/>
                    </a:lnTo>
                    <a:lnTo>
                      <a:pt x="562" y="619"/>
                    </a:lnTo>
                    <a:lnTo>
                      <a:pt x="843" y="450"/>
                    </a:lnTo>
                    <a:lnTo>
                      <a:pt x="1124" y="338"/>
                    </a:lnTo>
                    <a:lnTo>
                      <a:pt x="1743" y="113"/>
                    </a:lnTo>
                    <a:lnTo>
                      <a:pt x="1686" y="57"/>
                    </a:lnTo>
                    <a:lnTo>
                      <a:pt x="1630" y="0"/>
                    </a:lnTo>
                    <a:close/>
                  </a:path>
                </a:pathLst>
              </a:custGeom>
              <a:solidFill>
                <a:srgbClr val="99B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3"/>
              <p:cNvSpPr/>
              <p:nvPr/>
            </p:nvSpPr>
            <p:spPr>
              <a:xfrm>
                <a:off x="2047950" y="1228225"/>
                <a:ext cx="2952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507" extrusionOk="0">
                    <a:moveTo>
                      <a:pt x="843" y="1"/>
                    </a:moveTo>
                    <a:lnTo>
                      <a:pt x="618" y="113"/>
                    </a:lnTo>
                    <a:lnTo>
                      <a:pt x="281" y="169"/>
                    </a:lnTo>
                    <a:lnTo>
                      <a:pt x="169" y="169"/>
                    </a:lnTo>
                    <a:lnTo>
                      <a:pt x="112" y="225"/>
                    </a:lnTo>
                    <a:lnTo>
                      <a:pt x="56" y="338"/>
                    </a:lnTo>
                    <a:lnTo>
                      <a:pt x="0" y="450"/>
                    </a:lnTo>
                    <a:lnTo>
                      <a:pt x="56" y="506"/>
                    </a:lnTo>
                    <a:lnTo>
                      <a:pt x="112" y="506"/>
                    </a:lnTo>
                    <a:lnTo>
                      <a:pt x="169" y="450"/>
                    </a:lnTo>
                    <a:lnTo>
                      <a:pt x="337" y="450"/>
                    </a:lnTo>
                    <a:lnTo>
                      <a:pt x="1068" y="225"/>
                    </a:lnTo>
                    <a:lnTo>
                      <a:pt x="1180" y="113"/>
                    </a:lnTo>
                    <a:lnTo>
                      <a:pt x="1180" y="57"/>
                    </a:lnTo>
                    <a:lnTo>
                      <a:pt x="1180" y="1"/>
                    </a:lnTo>
                    <a:close/>
                  </a:path>
                </a:pathLst>
              </a:custGeom>
              <a:solidFill>
                <a:srgbClr val="9BB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3"/>
              <p:cNvSpPr/>
              <p:nvPr/>
            </p:nvSpPr>
            <p:spPr>
              <a:xfrm>
                <a:off x="2229200" y="1160775"/>
                <a:ext cx="2672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507" extrusionOk="0">
                    <a:moveTo>
                      <a:pt x="956" y="1"/>
                    </a:moveTo>
                    <a:lnTo>
                      <a:pt x="900" y="113"/>
                    </a:lnTo>
                    <a:lnTo>
                      <a:pt x="394" y="113"/>
                    </a:lnTo>
                    <a:lnTo>
                      <a:pt x="338" y="169"/>
                    </a:lnTo>
                    <a:lnTo>
                      <a:pt x="282" y="282"/>
                    </a:lnTo>
                    <a:lnTo>
                      <a:pt x="225" y="338"/>
                    </a:lnTo>
                    <a:lnTo>
                      <a:pt x="113" y="394"/>
                    </a:lnTo>
                    <a:lnTo>
                      <a:pt x="57" y="450"/>
                    </a:lnTo>
                    <a:lnTo>
                      <a:pt x="1" y="507"/>
                    </a:lnTo>
                    <a:lnTo>
                      <a:pt x="506" y="394"/>
                    </a:lnTo>
                    <a:lnTo>
                      <a:pt x="787" y="338"/>
                    </a:lnTo>
                    <a:lnTo>
                      <a:pt x="1068" y="282"/>
                    </a:lnTo>
                    <a:lnTo>
                      <a:pt x="1068" y="113"/>
                    </a:lnTo>
                    <a:lnTo>
                      <a:pt x="1068" y="57"/>
                    </a:lnTo>
                    <a:lnTo>
                      <a:pt x="1068" y="1"/>
                    </a:lnTo>
                    <a:close/>
                  </a:path>
                </a:pathLst>
              </a:custGeom>
              <a:solidFill>
                <a:srgbClr val="BBD5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3"/>
              <p:cNvSpPr/>
              <p:nvPr/>
            </p:nvSpPr>
            <p:spPr>
              <a:xfrm>
                <a:off x="2215150" y="1173425"/>
                <a:ext cx="126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226" extrusionOk="0">
                    <a:moveTo>
                      <a:pt x="506" y="1"/>
                    </a:moveTo>
                    <a:lnTo>
                      <a:pt x="394" y="57"/>
                    </a:lnTo>
                    <a:lnTo>
                      <a:pt x="169" y="113"/>
                    </a:lnTo>
                    <a:lnTo>
                      <a:pt x="113" y="169"/>
                    </a:lnTo>
                    <a:lnTo>
                      <a:pt x="0" y="225"/>
                    </a:lnTo>
                    <a:lnTo>
                      <a:pt x="282" y="169"/>
                    </a:lnTo>
                    <a:lnTo>
                      <a:pt x="394" y="113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BBD5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3"/>
              <p:cNvSpPr/>
              <p:nvPr/>
            </p:nvSpPr>
            <p:spPr>
              <a:xfrm>
                <a:off x="2076050" y="1225425"/>
                <a:ext cx="84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25" extrusionOk="0">
                    <a:moveTo>
                      <a:pt x="113" y="0"/>
                    </a:moveTo>
                    <a:lnTo>
                      <a:pt x="0" y="169"/>
                    </a:lnTo>
                    <a:lnTo>
                      <a:pt x="56" y="225"/>
                    </a:lnTo>
                    <a:lnTo>
                      <a:pt x="337" y="113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809F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3"/>
              <p:cNvSpPr/>
              <p:nvPr/>
            </p:nvSpPr>
            <p:spPr>
              <a:xfrm>
                <a:off x="2049350" y="1239475"/>
                <a:ext cx="70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7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225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7D9B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3"/>
              <p:cNvSpPr/>
              <p:nvPr/>
            </p:nvSpPr>
            <p:spPr>
              <a:xfrm>
                <a:off x="2205325" y="11818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2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112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BBD5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3"/>
              <p:cNvSpPr/>
              <p:nvPr/>
            </p:nvSpPr>
            <p:spPr>
              <a:xfrm>
                <a:off x="2323350" y="1068050"/>
                <a:ext cx="70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50" extrusionOk="0">
                    <a:moveTo>
                      <a:pt x="225" y="0"/>
                    </a:moveTo>
                    <a:lnTo>
                      <a:pt x="169" y="56"/>
                    </a:lnTo>
                    <a:lnTo>
                      <a:pt x="169" y="113"/>
                    </a:lnTo>
                    <a:lnTo>
                      <a:pt x="113" y="113"/>
                    </a:lnTo>
                    <a:lnTo>
                      <a:pt x="57" y="56"/>
                    </a:lnTo>
                    <a:lnTo>
                      <a:pt x="0" y="113"/>
                    </a:lnTo>
                    <a:lnTo>
                      <a:pt x="0" y="281"/>
                    </a:lnTo>
                    <a:lnTo>
                      <a:pt x="0" y="337"/>
                    </a:lnTo>
                    <a:lnTo>
                      <a:pt x="0" y="394"/>
                    </a:lnTo>
                    <a:lnTo>
                      <a:pt x="57" y="450"/>
                    </a:lnTo>
                    <a:lnTo>
                      <a:pt x="113" y="394"/>
                    </a:lnTo>
                    <a:lnTo>
                      <a:pt x="169" y="337"/>
                    </a:lnTo>
                    <a:lnTo>
                      <a:pt x="281" y="169"/>
                    </a:lnTo>
                    <a:lnTo>
                      <a:pt x="281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3"/>
              <p:cNvSpPr/>
              <p:nvPr/>
            </p:nvSpPr>
            <p:spPr>
              <a:xfrm>
                <a:off x="2286800" y="1098950"/>
                <a:ext cx="112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282" extrusionOk="0">
                    <a:moveTo>
                      <a:pt x="282" y="1"/>
                    </a:moveTo>
                    <a:lnTo>
                      <a:pt x="113" y="57"/>
                    </a:lnTo>
                    <a:lnTo>
                      <a:pt x="1" y="169"/>
                    </a:lnTo>
                    <a:lnTo>
                      <a:pt x="1" y="225"/>
                    </a:lnTo>
                    <a:lnTo>
                      <a:pt x="170" y="225"/>
                    </a:lnTo>
                    <a:lnTo>
                      <a:pt x="282" y="282"/>
                    </a:lnTo>
                    <a:lnTo>
                      <a:pt x="394" y="169"/>
                    </a:lnTo>
                    <a:lnTo>
                      <a:pt x="451" y="57"/>
                    </a:lnTo>
                    <a:lnTo>
                      <a:pt x="338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3"/>
              <p:cNvSpPr/>
              <p:nvPr/>
            </p:nvSpPr>
            <p:spPr>
              <a:xfrm>
                <a:off x="2336000" y="1070850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0" y="225"/>
                    </a:lnTo>
                    <a:lnTo>
                      <a:pt x="56" y="282"/>
                    </a:lnTo>
                    <a:lnTo>
                      <a:pt x="113" y="282"/>
                    </a:lnTo>
                    <a:lnTo>
                      <a:pt x="225" y="169"/>
                    </a:lnTo>
                    <a:lnTo>
                      <a:pt x="281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3"/>
              <p:cNvSpPr/>
              <p:nvPr/>
            </p:nvSpPr>
            <p:spPr>
              <a:xfrm>
                <a:off x="2281200" y="10680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4C5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3"/>
              <p:cNvSpPr/>
              <p:nvPr/>
            </p:nvSpPr>
            <p:spPr>
              <a:xfrm>
                <a:off x="2293850" y="1098950"/>
                <a:ext cx="0" cy="25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3"/>
              <p:cNvSpPr/>
              <p:nvPr/>
            </p:nvSpPr>
            <p:spPr>
              <a:xfrm>
                <a:off x="2298050" y="10989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3"/>
              <p:cNvSpPr/>
              <p:nvPr/>
            </p:nvSpPr>
            <p:spPr>
              <a:xfrm>
                <a:off x="2229200" y="952825"/>
                <a:ext cx="68875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2755" h="2755" extrusionOk="0">
                    <a:moveTo>
                      <a:pt x="2530" y="0"/>
                    </a:moveTo>
                    <a:lnTo>
                      <a:pt x="2417" y="56"/>
                    </a:lnTo>
                    <a:lnTo>
                      <a:pt x="2305" y="113"/>
                    </a:lnTo>
                    <a:lnTo>
                      <a:pt x="2249" y="225"/>
                    </a:lnTo>
                    <a:lnTo>
                      <a:pt x="2136" y="225"/>
                    </a:lnTo>
                    <a:lnTo>
                      <a:pt x="2024" y="169"/>
                    </a:lnTo>
                    <a:lnTo>
                      <a:pt x="1912" y="113"/>
                    </a:lnTo>
                    <a:lnTo>
                      <a:pt x="1462" y="113"/>
                    </a:lnTo>
                    <a:lnTo>
                      <a:pt x="1349" y="225"/>
                    </a:lnTo>
                    <a:lnTo>
                      <a:pt x="1293" y="394"/>
                    </a:lnTo>
                    <a:lnTo>
                      <a:pt x="1237" y="506"/>
                    </a:lnTo>
                    <a:lnTo>
                      <a:pt x="1237" y="675"/>
                    </a:lnTo>
                    <a:lnTo>
                      <a:pt x="1293" y="787"/>
                    </a:lnTo>
                    <a:lnTo>
                      <a:pt x="1574" y="956"/>
                    </a:lnTo>
                    <a:lnTo>
                      <a:pt x="1406" y="956"/>
                    </a:lnTo>
                    <a:lnTo>
                      <a:pt x="1293" y="1068"/>
                    </a:lnTo>
                    <a:lnTo>
                      <a:pt x="1293" y="1124"/>
                    </a:lnTo>
                    <a:lnTo>
                      <a:pt x="1125" y="1124"/>
                    </a:lnTo>
                    <a:lnTo>
                      <a:pt x="1125" y="1181"/>
                    </a:lnTo>
                    <a:lnTo>
                      <a:pt x="1125" y="1293"/>
                    </a:lnTo>
                    <a:lnTo>
                      <a:pt x="1125" y="1462"/>
                    </a:lnTo>
                    <a:lnTo>
                      <a:pt x="1293" y="1462"/>
                    </a:lnTo>
                    <a:lnTo>
                      <a:pt x="1293" y="1518"/>
                    </a:lnTo>
                    <a:lnTo>
                      <a:pt x="1125" y="1686"/>
                    </a:lnTo>
                    <a:lnTo>
                      <a:pt x="1012" y="1743"/>
                    </a:lnTo>
                    <a:lnTo>
                      <a:pt x="675" y="1743"/>
                    </a:lnTo>
                    <a:lnTo>
                      <a:pt x="394" y="1686"/>
                    </a:lnTo>
                    <a:lnTo>
                      <a:pt x="169" y="1686"/>
                    </a:lnTo>
                    <a:lnTo>
                      <a:pt x="1" y="1743"/>
                    </a:lnTo>
                    <a:lnTo>
                      <a:pt x="169" y="1799"/>
                    </a:lnTo>
                    <a:lnTo>
                      <a:pt x="225" y="1855"/>
                    </a:lnTo>
                    <a:lnTo>
                      <a:pt x="225" y="1967"/>
                    </a:lnTo>
                    <a:lnTo>
                      <a:pt x="338" y="2024"/>
                    </a:lnTo>
                    <a:lnTo>
                      <a:pt x="450" y="2080"/>
                    </a:lnTo>
                    <a:lnTo>
                      <a:pt x="787" y="2080"/>
                    </a:lnTo>
                    <a:lnTo>
                      <a:pt x="787" y="2024"/>
                    </a:lnTo>
                    <a:lnTo>
                      <a:pt x="844" y="2024"/>
                    </a:lnTo>
                    <a:lnTo>
                      <a:pt x="1012" y="2136"/>
                    </a:lnTo>
                    <a:lnTo>
                      <a:pt x="1068" y="2136"/>
                    </a:lnTo>
                    <a:lnTo>
                      <a:pt x="1293" y="2024"/>
                    </a:lnTo>
                    <a:lnTo>
                      <a:pt x="1406" y="2080"/>
                    </a:lnTo>
                    <a:lnTo>
                      <a:pt x="1518" y="2192"/>
                    </a:lnTo>
                    <a:lnTo>
                      <a:pt x="1574" y="2361"/>
                    </a:lnTo>
                    <a:lnTo>
                      <a:pt x="1631" y="2530"/>
                    </a:lnTo>
                    <a:lnTo>
                      <a:pt x="1687" y="2698"/>
                    </a:lnTo>
                    <a:lnTo>
                      <a:pt x="1743" y="2754"/>
                    </a:lnTo>
                    <a:lnTo>
                      <a:pt x="1855" y="2754"/>
                    </a:lnTo>
                    <a:lnTo>
                      <a:pt x="2024" y="2698"/>
                    </a:lnTo>
                    <a:lnTo>
                      <a:pt x="2080" y="2586"/>
                    </a:lnTo>
                    <a:lnTo>
                      <a:pt x="2080" y="2530"/>
                    </a:lnTo>
                    <a:lnTo>
                      <a:pt x="1968" y="2473"/>
                    </a:lnTo>
                    <a:lnTo>
                      <a:pt x="1912" y="2417"/>
                    </a:lnTo>
                    <a:lnTo>
                      <a:pt x="1968" y="2361"/>
                    </a:lnTo>
                    <a:lnTo>
                      <a:pt x="1968" y="2248"/>
                    </a:lnTo>
                    <a:lnTo>
                      <a:pt x="2024" y="2136"/>
                    </a:lnTo>
                    <a:lnTo>
                      <a:pt x="2080" y="2080"/>
                    </a:lnTo>
                    <a:lnTo>
                      <a:pt x="2136" y="1967"/>
                    </a:lnTo>
                    <a:lnTo>
                      <a:pt x="2136" y="1911"/>
                    </a:lnTo>
                    <a:lnTo>
                      <a:pt x="2080" y="1799"/>
                    </a:lnTo>
                    <a:lnTo>
                      <a:pt x="2080" y="1686"/>
                    </a:lnTo>
                    <a:lnTo>
                      <a:pt x="1912" y="1686"/>
                    </a:lnTo>
                    <a:lnTo>
                      <a:pt x="1855" y="1574"/>
                    </a:lnTo>
                    <a:lnTo>
                      <a:pt x="1855" y="1462"/>
                    </a:lnTo>
                    <a:lnTo>
                      <a:pt x="1855" y="1405"/>
                    </a:lnTo>
                    <a:lnTo>
                      <a:pt x="1912" y="1349"/>
                    </a:lnTo>
                    <a:lnTo>
                      <a:pt x="1968" y="1237"/>
                    </a:lnTo>
                    <a:lnTo>
                      <a:pt x="1968" y="1181"/>
                    </a:lnTo>
                    <a:lnTo>
                      <a:pt x="1912" y="1124"/>
                    </a:lnTo>
                    <a:lnTo>
                      <a:pt x="1799" y="1012"/>
                    </a:lnTo>
                    <a:lnTo>
                      <a:pt x="1799" y="956"/>
                    </a:lnTo>
                    <a:lnTo>
                      <a:pt x="1799" y="843"/>
                    </a:lnTo>
                    <a:lnTo>
                      <a:pt x="1855" y="787"/>
                    </a:lnTo>
                    <a:lnTo>
                      <a:pt x="1855" y="731"/>
                    </a:lnTo>
                    <a:lnTo>
                      <a:pt x="1912" y="675"/>
                    </a:lnTo>
                    <a:lnTo>
                      <a:pt x="1968" y="731"/>
                    </a:lnTo>
                    <a:lnTo>
                      <a:pt x="2024" y="843"/>
                    </a:lnTo>
                    <a:lnTo>
                      <a:pt x="2024" y="900"/>
                    </a:lnTo>
                    <a:lnTo>
                      <a:pt x="2136" y="956"/>
                    </a:lnTo>
                    <a:lnTo>
                      <a:pt x="2193" y="900"/>
                    </a:lnTo>
                    <a:lnTo>
                      <a:pt x="2193" y="843"/>
                    </a:lnTo>
                    <a:lnTo>
                      <a:pt x="2361" y="506"/>
                    </a:lnTo>
                    <a:lnTo>
                      <a:pt x="2474" y="394"/>
                    </a:lnTo>
                    <a:lnTo>
                      <a:pt x="2642" y="281"/>
                    </a:lnTo>
                    <a:lnTo>
                      <a:pt x="2755" y="169"/>
                    </a:lnTo>
                    <a:lnTo>
                      <a:pt x="2755" y="56"/>
                    </a:lnTo>
                    <a:lnTo>
                      <a:pt x="2642" y="0"/>
                    </a:lnTo>
                    <a:close/>
                  </a:path>
                </a:pathLst>
              </a:custGeom>
              <a:solidFill>
                <a:srgbClr val="AECE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3"/>
              <p:cNvSpPr/>
              <p:nvPr/>
            </p:nvSpPr>
            <p:spPr>
              <a:xfrm>
                <a:off x="2299450" y="942975"/>
                <a:ext cx="1407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563" extrusionOk="0">
                    <a:moveTo>
                      <a:pt x="338" y="1"/>
                    </a:moveTo>
                    <a:lnTo>
                      <a:pt x="113" y="113"/>
                    </a:lnTo>
                    <a:lnTo>
                      <a:pt x="57" y="226"/>
                    </a:lnTo>
                    <a:lnTo>
                      <a:pt x="1" y="338"/>
                    </a:lnTo>
                    <a:lnTo>
                      <a:pt x="57" y="394"/>
                    </a:lnTo>
                    <a:lnTo>
                      <a:pt x="113" y="563"/>
                    </a:lnTo>
                    <a:lnTo>
                      <a:pt x="169" y="563"/>
                    </a:lnTo>
                    <a:lnTo>
                      <a:pt x="226" y="507"/>
                    </a:lnTo>
                    <a:lnTo>
                      <a:pt x="282" y="507"/>
                    </a:lnTo>
                    <a:lnTo>
                      <a:pt x="338" y="563"/>
                    </a:lnTo>
                    <a:lnTo>
                      <a:pt x="450" y="563"/>
                    </a:lnTo>
                    <a:lnTo>
                      <a:pt x="563" y="507"/>
                    </a:lnTo>
                    <a:lnTo>
                      <a:pt x="563" y="450"/>
                    </a:lnTo>
                    <a:lnTo>
                      <a:pt x="507" y="450"/>
                    </a:lnTo>
                    <a:lnTo>
                      <a:pt x="338" y="394"/>
                    </a:lnTo>
                    <a:lnTo>
                      <a:pt x="226" y="394"/>
                    </a:lnTo>
                    <a:lnTo>
                      <a:pt x="169" y="338"/>
                    </a:lnTo>
                    <a:lnTo>
                      <a:pt x="226" y="282"/>
                    </a:lnTo>
                    <a:lnTo>
                      <a:pt x="338" y="226"/>
                    </a:lnTo>
                    <a:lnTo>
                      <a:pt x="507" y="169"/>
                    </a:lnTo>
                    <a:lnTo>
                      <a:pt x="450" y="113"/>
                    </a:lnTo>
                    <a:lnTo>
                      <a:pt x="394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AECE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3"/>
              <p:cNvSpPr/>
              <p:nvPr/>
            </p:nvSpPr>
            <p:spPr>
              <a:xfrm>
                <a:off x="2317725" y="96967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13" y="1"/>
                    </a:moveTo>
                    <a:lnTo>
                      <a:pt x="1" y="113"/>
                    </a:lnTo>
                    <a:lnTo>
                      <a:pt x="113" y="226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BBC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3"/>
              <p:cNvSpPr/>
              <p:nvPr/>
            </p:nvSpPr>
            <p:spPr>
              <a:xfrm>
                <a:off x="2279775" y="101605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57" y="169"/>
                    </a:lnTo>
                    <a:lnTo>
                      <a:pt x="170" y="113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3"/>
              <p:cNvSpPr/>
              <p:nvPr/>
            </p:nvSpPr>
            <p:spPr>
              <a:xfrm>
                <a:off x="2298050" y="9514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112"/>
                    </a:moveTo>
                    <a:lnTo>
                      <a:pt x="1" y="112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112"/>
                    </a:lnTo>
                    <a:lnTo>
                      <a:pt x="1" y="112"/>
                    </a:lnTo>
                    <a:close/>
                  </a:path>
                </a:pathLst>
              </a:custGeom>
              <a:solidFill>
                <a:srgbClr val="AECE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3"/>
              <p:cNvSpPr/>
              <p:nvPr/>
            </p:nvSpPr>
            <p:spPr>
              <a:xfrm>
                <a:off x="2309300" y="971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BC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3"/>
              <p:cNvSpPr/>
              <p:nvPr/>
            </p:nvSpPr>
            <p:spPr>
              <a:xfrm>
                <a:off x="2278375" y="1011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ECE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3"/>
              <p:cNvSpPr/>
              <p:nvPr/>
            </p:nvSpPr>
            <p:spPr>
              <a:xfrm>
                <a:off x="2253100" y="948600"/>
                <a:ext cx="2390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238" extrusionOk="0">
                    <a:moveTo>
                      <a:pt x="787" y="1"/>
                    </a:moveTo>
                    <a:lnTo>
                      <a:pt x="675" y="169"/>
                    </a:lnTo>
                    <a:lnTo>
                      <a:pt x="562" y="113"/>
                    </a:lnTo>
                    <a:lnTo>
                      <a:pt x="450" y="57"/>
                    </a:lnTo>
                    <a:lnTo>
                      <a:pt x="393" y="113"/>
                    </a:lnTo>
                    <a:lnTo>
                      <a:pt x="337" y="225"/>
                    </a:lnTo>
                    <a:lnTo>
                      <a:pt x="225" y="282"/>
                    </a:lnTo>
                    <a:lnTo>
                      <a:pt x="281" y="394"/>
                    </a:lnTo>
                    <a:lnTo>
                      <a:pt x="225" y="450"/>
                    </a:lnTo>
                    <a:lnTo>
                      <a:pt x="112" y="563"/>
                    </a:lnTo>
                    <a:lnTo>
                      <a:pt x="0" y="675"/>
                    </a:lnTo>
                    <a:lnTo>
                      <a:pt x="0" y="731"/>
                    </a:lnTo>
                    <a:lnTo>
                      <a:pt x="0" y="788"/>
                    </a:lnTo>
                    <a:lnTo>
                      <a:pt x="56" y="900"/>
                    </a:lnTo>
                    <a:lnTo>
                      <a:pt x="56" y="1012"/>
                    </a:lnTo>
                    <a:lnTo>
                      <a:pt x="225" y="1069"/>
                    </a:lnTo>
                    <a:lnTo>
                      <a:pt x="281" y="1125"/>
                    </a:lnTo>
                    <a:lnTo>
                      <a:pt x="337" y="1237"/>
                    </a:lnTo>
                    <a:lnTo>
                      <a:pt x="506" y="1181"/>
                    </a:lnTo>
                    <a:lnTo>
                      <a:pt x="675" y="1125"/>
                    </a:lnTo>
                    <a:lnTo>
                      <a:pt x="562" y="1012"/>
                    </a:lnTo>
                    <a:lnTo>
                      <a:pt x="450" y="900"/>
                    </a:lnTo>
                    <a:lnTo>
                      <a:pt x="337" y="788"/>
                    </a:lnTo>
                    <a:lnTo>
                      <a:pt x="393" y="675"/>
                    </a:lnTo>
                    <a:lnTo>
                      <a:pt x="450" y="450"/>
                    </a:lnTo>
                    <a:lnTo>
                      <a:pt x="562" y="338"/>
                    </a:lnTo>
                    <a:lnTo>
                      <a:pt x="731" y="394"/>
                    </a:lnTo>
                    <a:lnTo>
                      <a:pt x="843" y="450"/>
                    </a:lnTo>
                    <a:lnTo>
                      <a:pt x="843" y="338"/>
                    </a:lnTo>
                    <a:lnTo>
                      <a:pt x="899" y="338"/>
                    </a:lnTo>
                    <a:lnTo>
                      <a:pt x="956" y="282"/>
                    </a:lnTo>
                    <a:lnTo>
                      <a:pt x="899" y="225"/>
                    </a:lnTo>
                    <a:lnTo>
                      <a:pt x="843" y="169"/>
                    </a:lnTo>
                    <a:lnTo>
                      <a:pt x="843" y="113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B5D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3"/>
              <p:cNvSpPr/>
              <p:nvPr/>
            </p:nvSpPr>
            <p:spPr>
              <a:xfrm>
                <a:off x="2244650" y="971075"/>
                <a:ext cx="9875" cy="2112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845" extrusionOk="0">
                    <a:moveTo>
                      <a:pt x="169" y="1"/>
                    </a:moveTo>
                    <a:lnTo>
                      <a:pt x="169" y="57"/>
                    </a:lnTo>
                    <a:lnTo>
                      <a:pt x="169" y="170"/>
                    </a:lnTo>
                    <a:lnTo>
                      <a:pt x="113" y="170"/>
                    </a:lnTo>
                    <a:lnTo>
                      <a:pt x="57" y="113"/>
                    </a:lnTo>
                    <a:lnTo>
                      <a:pt x="1" y="113"/>
                    </a:lnTo>
                    <a:lnTo>
                      <a:pt x="1" y="338"/>
                    </a:lnTo>
                    <a:lnTo>
                      <a:pt x="57" y="451"/>
                    </a:lnTo>
                    <a:lnTo>
                      <a:pt x="113" y="507"/>
                    </a:lnTo>
                    <a:lnTo>
                      <a:pt x="169" y="563"/>
                    </a:lnTo>
                    <a:lnTo>
                      <a:pt x="113" y="732"/>
                    </a:lnTo>
                    <a:lnTo>
                      <a:pt x="169" y="844"/>
                    </a:lnTo>
                    <a:lnTo>
                      <a:pt x="282" y="844"/>
                    </a:lnTo>
                    <a:lnTo>
                      <a:pt x="338" y="732"/>
                    </a:lnTo>
                    <a:lnTo>
                      <a:pt x="338" y="675"/>
                    </a:lnTo>
                    <a:lnTo>
                      <a:pt x="282" y="451"/>
                    </a:lnTo>
                    <a:lnTo>
                      <a:pt x="394" y="226"/>
                    </a:lnTo>
                    <a:lnTo>
                      <a:pt x="394" y="113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B5D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3"/>
              <p:cNvSpPr/>
              <p:nvPr/>
            </p:nvSpPr>
            <p:spPr>
              <a:xfrm>
                <a:off x="2251675" y="951425"/>
                <a:ext cx="70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5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57" y="225"/>
                    </a:lnTo>
                    <a:lnTo>
                      <a:pt x="169" y="225"/>
                    </a:lnTo>
                    <a:lnTo>
                      <a:pt x="282" y="169"/>
                    </a:lnTo>
                    <a:lnTo>
                      <a:pt x="226" y="112"/>
                    </a:lnTo>
                    <a:lnTo>
                      <a:pt x="169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5D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3"/>
              <p:cNvSpPr/>
              <p:nvPr/>
            </p:nvSpPr>
            <p:spPr>
              <a:xfrm>
                <a:off x="2282600" y="9373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3"/>
              <p:cNvSpPr/>
              <p:nvPr/>
            </p:nvSpPr>
            <p:spPr>
              <a:xfrm>
                <a:off x="2275575" y="938775"/>
                <a:ext cx="28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9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57" y="113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3"/>
              <p:cNvSpPr/>
              <p:nvPr/>
            </p:nvSpPr>
            <p:spPr>
              <a:xfrm>
                <a:off x="2247475" y="98512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6" y="1"/>
                    </a:moveTo>
                    <a:lnTo>
                      <a:pt x="0" y="113"/>
                    </a:lnTo>
                    <a:lnTo>
                      <a:pt x="0" y="170"/>
                    </a:lnTo>
                    <a:lnTo>
                      <a:pt x="56" y="113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4D2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3"/>
              <p:cNvSpPr/>
              <p:nvPr/>
            </p:nvSpPr>
            <p:spPr>
              <a:xfrm>
                <a:off x="2272750" y="948600"/>
                <a:ext cx="14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70" extrusionOk="0">
                    <a:moveTo>
                      <a:pt x="1" y="1"/>
                    </a:moveTo>
                    <a:lnTo>
                      <a:pt x="57" y="169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3"/>
              <p:cNvSpPr/>
              <p:nvPr/>
            </p:nvSpPr>
            <p:spPr>
              <a:xfrm>
                <a:off x="2274175" y="9387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3"/>
              <p:cNvSpPr/>
              <p:nvPr/>
            </p:nvSpPr>
            <p:spPr>
              <a:xfrm>
                <a:off x="2250275" y="9514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5D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3"/>
              <p:cNvSpPr/>
              <p:nvPr/>
            </p:nvSpPr>
            <p:spPr>
              <a:xfrm>
                <a:off x="2241850" y="9823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3"/>
              <p:cNvSpPr/>
              <p:nvPr/>
            </p:nvSpPr>
            <p:spPr>
              <a:xfrm>
                <a:off x="1799225" y="1090525"/>
                <a:ext cx="89950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137" extrusionOk="0">
                    <a:moveTo>
                      <a:pt x="1631" y="0"/>
                    </a:moveTo>
                    <a:lnTo>
                      <a:pt x="1574" y="113"/>
                    </a:lnTo>
                    <a:lnTo>
                      <a:pt x="1574" y="225"/>
                    </a:lnTo>
                    <a:lnTo>
                      <a:pt x="1574" y="338"/>
                    </a:lnTo>
                    <a:lnTo>
                      <a:pt x="1574" y="450"/>
                    </a:lnTo>
                    <a:lnTo>
                      <a:pt x="1574" y="562"/>
                    </a:lnTo>
                    <a:lnTo>
                      <a:pt x="1574" y="675"/>
                    </a:lnTo>
                    <a:lnTo>
                      <a:pt x="1574" y="956"/>
                    </a:lnTo>
                    <a:lnTo>
                      <a:pt x="1574" y="1012"/>
                    </a:lnTo>
                    <a:lnTo>
                      <a:pt x="1518" y="1068"/>
                    </a:lnTo>
                    <a:lnTo>
                      <a:pt x="1462" y="1012"/>
                    </a:lnTo>
                    <a:lnTo>
                      <a:pt x="1350" y="843"/>
                    </a:lnTo>
                    <a:lnTo>
                      <a:pt x="1293" y="843"/>
                    </a:lnTo>
                    <a:lnTo>
                      <a:pt x="1237" y="900"/>
                    </a:lnTo>
                    <a:lnTo>
                      <a:pt x="1181" y="956"/>
                    </a:lnTo>
                    <a:lnTo>
                      <a:pt x="1125" y="900"/>
                    </a:lnTo>
                    <a:lnTo>
                      <a:pt x="1012" y="900"/>
                    </a:lnTo>
                    <a:lnTo>
                      <a:pt x="900" y="1012"/>
                    </a:lnTo>
                    <a:lnTo>
                      <a:pt x="844" y="1068"/>
                    </a:lnTo>
                    <a:lnTo>
                      <a:pt x="787" y="1181"/>
                    </a:lnTo>
                    <a:lnTo>
                      <a:pt x="731" y="1125"/>
                    </a:lnTo>
                    <a:lnTo>
                      <a:pt x="675" y="1068"/>
                    </a:lnTo>
                    <a:lnTo>
                      <a:pt x="731" y="956"/>
                    </a:lnTo>
                    <a:lnTo>
                      <a:pt x="787" y="843"/>
                    </a:lnTo>
                    <a:lnTo>
                      <a:pt x="787" y="787"/>
                    </a:lnTo>
                    <a:lnTo>
                      <a:pt x="731" y="731"/>
                    </a:lnTo>
                    <a:lnTo>
                      <a:pt x="563" y="731"/>
                    </a:lnTo>
                    <a:lnTo>
                      <a:pt x="450" y="675"/>
                    </a:lnTo>
                    <a:lnTo>
                      <a:pt x="338" y="675"/>
                    </a:lnTo>
                    <a:lnTo>
                      <a:pt x="338" y="731"/>
                    </a:lnTo>
                    <a:lnTo>
                      <a:pt x="282" y="843"/>
                    </a:lnTo>
                    <a:lnTo>
                      <a:pt x="282" y="1068"/>
                    </a:lnTo>
                    <a:lnTo>
                      <a:pt x="338" y="1125"/>
                    </a:lnTo>
                    <a:lnTo>
                      <a:pt x="338" y="1237"/>
                    </a:lnTo>
                    <a:lnTo>
                      <a:pt x="282" y="1349"/>
                    </a:lnTo>
                    <a:lnTo>
                      <a:pt x="225" y="1462"/>
                    </a:lnTo>
                    <a:lnTo>
                      <a:pt x="1" y="1462"/>
                    </a:lnTo>
                    <a:lnTo>
                      <a:pt x="1" y="1518"/>
                    </a:lnTo>
                    <a:lnTo>
                      <a:pt x="113" y="1574"/>
                    </a:lnTo>
                    <a:lnTo>
                      <a:pt x="225" y="1687"/>
                    </a:lnTo>
                    <a:lnTo>
                      <a:pt x="282" y="1911"/>
                    </a:lnTo>
                    <a:lnTo>
                      <a:pt x="450" y="1911"/>
                    </a:lnTo>
                    <a:lnTo>
                      <a:pt x="563" y="2080"/>
                    </a:lnTo>
                    <a:lnTo>
                      <a:pt x="619" y="2136"/>
                    </a:lnTo>
                    <a:lnTo>
                      <a:pt x="731" y="2136"/>
                    </a:lnTo>
                    <a:lnTo>
                      <a:pt x="731" y="2080"/>
                    </a:lnTo>
                    <a:lnTo>
                      <a:pt x="787" y="1968"/>
                    </a:lnTo>
                    <a:lnTo>
                      <a:pt x="844" y="1855"/>
                    </a:lnTo>
                    <a:lnTo>
                      <a:pt x="956" y="1799"/>
                    </a:lnTo>
                    <a:lnTo>
                      <a:pt x="1068" y="1743"/>
                    </a:lnTo>
                    <a:lnTo>
                      <a:pt x="1181" y="1968"/>
                    </a:lnTo>
                    <a:lnTo>
                      <a:pt x="1237" y="2080"/>
                    </a:lnTo>
                    <a:lnTo>
                      <a:pt x="1462" y="2080"/>
                    </a:lnTo>
                    <a:lnTo>
                      <a:pt x="1743" y="2024"/>
                    </a:lnTo>
                    <a:lnTo>
                      <a:pt x="1855" y="2024"/>
                    </a:lnTo>
                    <a:lnTo>
                      <a:pt x="2024" y="1968"/>
                    </a:lnTo>
                    <a:lnTo>
                      <a:pt x="2080" y="1911"/>
                    </a:lnTo>
                    <a:lnTo>
                      <a:pt x="2080" y="1855"/>
                    </a:lnTo>
                    <a:lnTo>
                      <a:pt x="2024" y="1743"/>
                    </a:lnTo>
                    <a:lnTo>
                      <a:pt x="1968" y="1743"/>
                    </a:lnTo>
                    <a:lnTo>
                      <a:pt x="1912" y="1687"/>
                    </a:lnTo>
                    <a:lnTo>
                      <a:pt x="1912" y="1630"/>
                    </a:lnTo>
                    <a:lnTo>
                      <a:pt x="1912" y="1574"/>
                    </a:lnTo>
                    <a:lnTo>
                      <a:pt x="1968" y="1574"/>
                    </a:lnTo>
                    <a:lnTo>
                      <a:pt x="1968" y="1518"/>
                    </a:lnTo>
                    <a:lnTo>
                      <a:pt x="2024" y="1462"/>
                    </a:lnTo>
                    <a:lnTo>
                      <a:pt x="2193" y="1574"/>
                    </a:lnTo>
                    <a:lnTo>
                      <a:pt x="2305" y="1518"/>
                    </a:lnTo>
                    <a:lnTo>
                      <a:pt x="2417" y="1406"/>
                    </a:lnTo>
                    <a:lnTo>
                      <a:pt x="2530" y="1293"/>
                    </a:lnTo>
                    <a:lnTo>
                      <a:pt x="2586" y="1181"/>
                    </a:lnTo>
                    <a:lnTo>
                      <a:pt x="2642" y="1012"/>
                    </a:lnTo>
                    <a:lnTo>
                      <a:pt x="2755" y="1012"/>
                    </a:lnTo>
                    <a:lnTo>
                      <a:pt x="2923" y="1125"/>
                    </a:lnTo>
                    <a:lnTo>
                      <a:pt x="3148" y="1181"/>
                    </a:lnTo>
                    <a:lnTo>
                      <a:pt x="3261" y="1293"/>
                    </a:lnTo>
                    <a:lnTo>
                      <a:pt x="3317" y="1293"/>
                    </a:lnTo>
                    <a:lnTo>
                      <a:pt x="3429" y="1237"/>
                    </a:lnTo>
                    <a:lnTo>
                      <a:pt x="3598" y="1068"/>
                    </a:lnTo>
                    <a:lnTo>
                      <a:pt x="3598" y="956"/>
                    </a:lnTo>
                    <a:lnTo>
                      <a:pt x="3542" y="843"/>
                    </a:lnTo>
                    <a:lnTo>
                      <a:pt x="3485" y="787"/>
                    </a:lnTo>
                    <a:lnTo>
                      <a:pt x="3092" y="787"/>
                    </a:lnTo>
                    <a:lnTo>
                      <a:pt x="2586" y="506"/>
                    </a:lnTo>
                    <a:lnTo>
                      <a:pt x="2474" y="450"/>
                    </a:lnTo>
                    <a:lnTo>
                      <a:pt x="2361" y="506"/>
                    </a:lnTo>
                    <a:lnTo>
                      <a:pt x="2361" y="619"/>
                    </a:lnTo>
                    <a:lnTo>
                      <a:pt x="2361" y="731"/>
                    </a:lnTo>
                    <a:lnTo>
                      <a:pt x="2305" y="787"/>
                    </a:lnTo>
                    <a:lnTo>
                      <a:pt x="2193" y="843"/>
                    </a:lnTo>
                    <a:lnTo>
                      <a:pt x="2136" y="787"/>
                    </a:lnTo>
                    <a:lnTo>
                      <a:pt x="2136" y="675"/>
                    </a:lnTo>
                    <a:lnTo>
                      <a:pt x="2136" y="562"/>
                    </a:lnTo>
                    <a:lnTo>
                      <a:pt x="2136" y="450"/>
                    </a:lnTo>
                    <a:lnTo>
                      <a:pt x="2024" y="338"/>
                    </a:lnTo>
                    <a:lnTo>
                      <a:pt x="1912" y="338"/>
                    </a:lnTo>
                    <a:lnTo>
                      <a:pt x="1855" y="281"/>
                    </a:lnTo>
                    <a:lnTo>
                      <a:pt x="1855" y="225"/>
                    </a:lnTo>
                    <a:lnTo>
                      <a:pt x="1855" y="113"/>
                    </a:lnTo>
                    <a:lnTo>
                      <a:pt x="1799" y="57"/>
                    </a:lnTo>
                    <a:lnTo>
                      <a:pt x="1687" y="0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3"/>
              <p:cNvSpPr/>
              <p:nvPr/>
            </p:nvSpPr>
            <p:spPr>
              <a:xfrm>
                <a:off x="1904625" y="1187475"/>
                <a:ext cx="91350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3654" h="2643" extrusionOk="0">
                    <a:moveTo>
                      <a:pt x="393" y="1"/>
                    </a:moveTo>
                    <a:lnTo>
                      <a:pt x="337" y="57"/>
                    </a:lnTo>
                    <a:lnTo>
                      <a:pt x="281" y="169"/>
                    </a:lnTo>
                    <a:lnTo>
                      <a:pt x="281" y="282"/>
                    </a:lnTo>
                    <a:lnTo>
                      <a:pt x="281" y="338"/>
                    </a:lnTo>
                    <a:lnTo>
                      <a:pt x="225" y="450"/>
                    </a:lnTo>
                    <a:lnTo>
                      <a:pt x="225" y="563"/>
                    </a:lnTo>
                    <a:lnTo>
                      <a:pt x="169" y="619"/>
                    </a:lnTo>
                    <a:lnTo>
                      <a:pt x="112" y="731"/>
                    </a:lnTo>
                    <a:lnTo>
                      <a:pt x="112" y="787"/>
                    </a:lnTo>
                    <a:lnTo>
                      <a:pt x="169" y="844"/>
                    </a:lnTo>
                    <a:lnTo>
                      <a:pt x="169" y="900"/>
                    </a:lnTo>
                    <a:lnTo>
                      <a:pt x="112" y="956"/>
                    </a:lnTo>
                    <a:lnTo>
                      <a:pt x="0" y="1012"/>
                    </a:lnTo>
                    <a:lnTo>
                      <a:pt x="0" y="1068"/>
                    </a:lnTo>
                    <a:lnTo>
                      <a:pt x="0" y="1181"/>
                    </a:lnTo>
                    <a:lnTo>
                      <a:pt x="56" y="1181"/>
                    </a:lnTo>
                    <a:lnTo>
                      <a:pt x="225" y="1293"/>
                    </a:lnTo>
                    <a:lnTo>
                      <a:pt x="281" y="1406"/>
                    </a:lnTo>
                    <a:lnTo>
                      <a:pt x="281" y="1518"/>
                    </a:lnTo>
                    <a:lnTo>
                      <a:pt x="281" y="1687"/>
                    </a:lnTo>
                    <a:lnTo>
                      <a:pt x="506" y="1687"/>
                    </a:lnTo>
                    <a:lnTo>
                      <a:pt x="562" y="1574"/>
                    </a:lnTo>
                    <a:lnTo>
                      <a:pt x="618" y="1462"/>
                    </a:lnTo>
                    <a:lnTo>
                      <a:pt x="618" y="1350"/>
                    </a:lnTo>
                    <a:lnTo>
                      <a:pt x="674" y="1293"/>
                    </a:lnTo>
                    <a:lnTo>
                      <a:pt x="843" y="1237"/>
                    </a:lnTo>
                    <a:lnTo>
                      <a:pt x="956" y="1181"/>
                    </a:lnTo>
                    <a:lnTo>
                      <a:pt x="1068" y="1068"/>
                    </a:lnTo>
                    <a:lnTo>
                      <a:pt x="1237" y="956"/>
                    </a:lnTo>
                    <a:lnTo>
                      <a:pt x="1180" y="1125"/>
                    </a:lnTo>
                    <a:lnTo>
                      <a:pt x="1124" y="1237"/>
                    </a:lnTo>
                    <a:lnTo>
                      <a:pt x="899" y="1350"/>
                    </a:lnTo>
                    <a:lnTo>
                      <a:pt x="843" y="1462"/>
                    </a:lnTo>
                    <a:lnTo>
                      <a:pt x="843" y="1631"/>
                    </a:lnTo>
                    <a:lnTo>
                      <a:pt x="899" y="1799"/>
                    </a:lnTo>
                    <a:lnTo>
                      <a:pt x="899" y="2024"/>
                    </a:lnTo>
                    <a:lnTo>
                      <a:pt x="956" y="2080"/>
                    </a:lnTo>
                    <a:lnTo>
                      <a:pt x="1068" y="2136"/>
                    </a:lnTo>
                    <a:lnTo>
                      <a:pt x="1293" y="2080"/>
                    </a:lnTo>
                    <a:lnTo>
                      <a:pt x="1349" y="2024"/>
                    </a:lnTo>
                    <a:lnTo>
                      <a:pt x="1405" y="1912"/>
                    </a:lnTo>
                    <a:lnTo>
                      <a:pt x="1574" y="1855"/>
                    </a:lnTo>
                    <a:lnTo>
                      <a:pt x="1630" y="1912"/>
                    </a:lnTo>
                    <a:lnTo>
                      <a:pt x="1686" y="1968"/>
                    </a:lnTo>
                    <a:lnTo>
                      <a:pt x="1799" y="2024"/>
                    </a:lnTo>
                    <a:lnTo>
                      <a:pt x="1855" y="1968"/>
                    </a:lnTo>
                    <a:lnTo>
                      <a:pt x="1911" y="1912"/>
                    </a:lnTo>
                    <a:lnTo>
                      <a:pt x="1967" y="1968"/>
                    </a:lnTo>
                    <a:lnTo>
                      <a:pt x="2023" y="2080"/>
                    </a:lnTo>
                    <a:lnTo>
                      <a:pt x="2023" y="2136"/>
                    </a:lnTo>
                    <a:lnTo>
                      <a:pt x="2080" y="2193"/>
                    </a:lnTo>
                    <a:lnTo>
                      <a:pt x="2136" y="2249"/>
                    </a:lnTo>
                    <a:lnTo>
                      <a:pt x="2192" y="2249"/>
                    </a:lnTo>
                    <a:lnTo>
                      <a:pt x="2248" y="2474"/>
                    </a:lnTo>
                    <a:lnTo>
                      <a:pt x="2361" y="2530"/>
                    </a:lnTo>
                    <a:lnTo>
                      <a:pt x="2473" y="2474"/>
                    </a:lnTo>
                    <a:lnTo>
                      <a:pt x="2642" y="2474"/>
                    </a:lnTo>
                    <a:lnTo>
                      <a:pt x="2754" y="2361"/>
                    </a:lnTo>
                    <a:lnTo>
                      <a:pt x="2810" y="2249"/>
                    </a:lnTo>
                    <a:lnTo>
                      <a:pt x="2867" y="2024"/>
                    </a:lnTo>
                    <a:lnTo>
                      <a:pt x="3091" y="2249"/>
                    </a:lnTo>
                    <a:lnTo>
                      <a:pt x="3204" y="2249"/>
                    </a:lnTo>
                    <a:lnTo>
                      <a:pt x="3204" y="2193"/>
                    </a:lnTo>
                    <a:lnTo>
                      <a:pt x="3260" y="2193"/>
                    </a:lnTo>
                    <a:lnTo>
                      <a:pt x="3204" y="2249"/>
                    </a:lnTo>
                    <a:lnTo>
                      <a:pt x="3091" y="2305"/>
                    </a:lnTo>
                    <a:lnTo>
                      <a:pt x="2979" y="2361"/>
                    </a:lnTo>
                    <a:lnTo>
                      <a:pt x="2979" y="2530"/>
                    </a:lnTo>
                    <a:lnTo>
                      <a:pt x="3091" y="2586"/>
                    </a:lnTo>
                    <a:lnTo>
                      <a:pt x="3204" y="2642"/>
                    </a:lnTo>
                    <a:lnTo>
                      <a:pt x="3260" y="2586"/>
                    </a:lnTo>
                    <a:lnTo>
                      <a:pt x="3316" y="2586"/>
                    </a:lnTo>
                    <a:lnTo>
                      <a:pt x="3485" y="2474"/>
                    </a:lnTo>
                    <a:lnTo>
                      <a:pt x="3597" y="2249"/>
                    </a:lnTo>
                    <a:lnTo>
                      <a:pt x="3597" y="2024"/>
                    </a:lnTo>
                    <a:lnTo>
                      <a:pt x="3541" y="1799"/>
                    </a:lnTo>
                    <a:lnTo>
                      <a:pt x="3429" y="1574"/>
                    </a:lnTo>
                    <a:lnTo>
                      <a:pt x="3372" y="1462"/>
                    </a:lnTo>
                    <a:lnTo>
                      <a:pt x="3372" y="1350"/>
                    </a:lnTo>
                    <a:lnTo>
                      <a:pt x="3372" y="1293"/>
                    </a:lnTo>
                    <a:lnTo>
                      <a:pt x="3485" y="1181"/>
                    </a:lnTo>
                    <a:lnTo>
                      <a:pt x="3597" y="1125"/>
                    </a:lnTo>
                    <a:lnTo>
                      <a:pt x="3597" y="1068"/>
                    </a:lnTo>
                    <a:lnTo>
                      <a:pt x="3597" y="956"/>
                    </a:lnTo>
                    <a:lnTo>
                      <a:pt x="3653" y="844"/>
                    </a:lnTo>
                    <a:lnTo>
                      <a:pt x="3653" y="731"/>
                    </a:lnTo>
                    <a:lnTo>
                      <a:pt x="3597" y="675"/>
                    </a:lnTo>
                    <a:lnTo>
                      <a:pt x="3485" y="619"/>
                    </a:lnTo>
                    <a:lnTo>
                      <a:pt x="3260" y="731"/>
                    </a:lnTo>
                    <a:lnTo>
                      <a:pt x="3091" y="675"/>
                    </a:lnTo>
                    <a:lnTo>
                      <a:pt x="2867" y="675"/>
                    </a:lnTo>
                    <a:lnTo>
                      <a:pt x="2642" y="731"/>
                    </a:lnTo>
                    <a:lnTo>
                      <a:pt x="2529" y="787"/>
                    </a:lnTo>
                    <a:lnTo>
                      <a:pt x="2473" y="900"/>
                    </a:lnTo>
                    <a:lnTo>
                      <a:pt x="2473" y="1125"/>
                    </a:lnTo>
                    <a:lnTo>
                      <a:pt x="2417" y="1293"/>
                    </a:lnTo>
                    <a:lnTo>
                      <a:pt x="2192" y="1574"/>
                    </a:lnTo>
                    <a:lnTo>
                      <a:pt x="2192" y="1406"/>
                    </a:lnTo>
                    <a:lnTo>
                      <a:pt x="2192" y="1350"/>
                    </a:lnTo>
                    <a:lnTo>
                      <a:pt x="2080" y="1293"/>
                    </a:lnTo>
                    <a:lnTo>
                      <a:pt x="1911" y="1237"/>
                    </a:lnTo>
                    <a:lnTo>
                      <a:pt x="1855" y="1237"/>
                    </a:lnTo>
                    <a:lnTo>
                      <a:pt x="1855" y="1181"/>
                    </a:lnTo>
                    <a:lnTo>
                      <a:pt x="1967" y="956"/>
                    </a:lnTo>
                    <a:lnTo>
                      <a:pt x="2136" y="844"/>
                    </a:lnTo>
                    <a:lnTo>
                      <a:pt x="2192" y="731"/>
                    </a:lnTo>
                    <a:lnTo>
                      <a:pt x="2248" y="675"/>
                    </a:lnTo>
                    <a:lnTo>
                      <a:pt x="2192" y="563"/>
                    </a:lnTo>
                    <a:lnTo>
                      <a:pt x="2136" y="506"/>
                    </a:lnTo>
                    <a:lnTo>
                      <a:pt x="2023" y="450"/>
                    </a:lnTo>
                    <a:lnTo>
                      <a:pt x="1967" y="394"/>
                    </a:lnTo>
                    <a:lnTo>
                      <a:pt x="1911" y="450"/>
                    </a:lnTo>
                    <a:lnTo>
                      <a:pt x="1799" y="563"/>
                    </a:lnTo>
                    <a:lnTo>
                      <a:pt x="1742" y="563"/>
                    </a:lnTo>
                    <a:lnTo>
                      <a:pt x="1630" y="394"/>
                    </a:lnTo>
                    <a:lnTo>
                      <a:pt x="1405" y="113"/>
                    </a:lnTo>
                    <a:lnTo>
                      <a:pt x="1124" y="57"/>
                    </a:lnTo>
                    <a:lnTo>
                      <a:pt x="899" y="57"/>
                    </a:lnTo>
                    <a:lnTo>
                      <a:pt x="393" y="1"/>
                    </a:lnTo>
                    <a:close/>
                  </a:path>
                </a:pathLst>
              </a:custGeom>
              <a:solidFill>
                <a:srgbClr val="A4C6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3"/>
              <p:cNvSpPr/>
              <p:nvPr/>
            </p:nvSpPr>
            <p:spPr>
              <a:xfrm>
                <a:off x="1884950" y="1207150"/>
                <a:ext cx="59025" cy="64650"/>
              </a:xfrm>
              <a:custGeom>
                <a:avLst/>
                <a:gdLst/>
                <a:ahLst/>
                <a:cxnLst/>
                <a:rect l="l" t="t" r="r" b="b"/>
                <a:pathLst>
                  <a:path w="2361" h="2586" extrusionOk="0">
                    <a:moveTo>
                      <a:pt x="1293" y="1630"/>
                    </a:moveTo>
                    <a:lnTo>
                      <a:pt x="1293" y="1743"/>
                    </a:lnTo>
                    <a:lnTo>
                      <a:pt x="1237" y="1630"/>
                    </a:lnTo>
                    <a:close/>
                    <a:moveTo>
                      <a:pt x="1303" y="1753"/>
                    </a:moveTo>
                    <a:lnTo>
                      <a:pt x="1349" y="1799"/>
                    </a:lnTo>
                    <a:lnTo>
                      <a:pt x="1400" y="1850"/>
                    </a:lnTo>
                    <a:lnTo>
                      <a:pt x="1400" y="1850"/>
                    </a:lnTo>
                    <a:lnTo>
                      <a:pt x="1303" y="1753"/>
                    </a:lnTo>
                    <a:close/>
                    <a:moveTo>
                      <a:pt x="1967" y="0"/>
                    </a:moveTo>
                    <a:lnTo>
                      <a:pt x="1911" y="57"/>
                    </a:lnTo>
                    <a:lnTo>
                      <a:pt x="1799" y="225"/>
                    </a:lnTo>
                    <a:lnTo>
                      <a:pt x="1686" y="338"/>
                    </a:lnTo>
                    <a:lnTo>
                      <a:pt x="1630" y="394"/>
                    </a:lnTo>
                    <a:lnTo>
                      <a:pt x="1518" y="394"/>
                    </a:lnTo>
                    <a:lnTo>
                      <a:pt x="1405" y="338"/>
                    </a:lnTo>
                    <a:lnTo>
                      <a:pt x="1349" y="394"/>
                    </a:lnTo>
                    <a:lnTo>
                      <a:pt x="1293" y="506"/>
                    </a:lnTo>
                    <a:lnTo>
                      <a:pt x="1293" y="619"/>
                    </a:lnTo>
                    <a:lnTo>
                      <a:pt x="1293" y="675"/>
                    </a:lnTo>
                    <a:lnTo>
                      <a:pt x="1349" y="787"/>
                    </a:lnTo>
                    <a:lnTo>
                      <a:pt x="1293" y="787"/>
                    </a:lnTo>
                    <a:lnTo>
                      <a:pt x="1068" y="900"/>
                    </a:lnTo>
                    <a:lnTo>
                      <a:pt x="1124" y="1012"/>
                    </a:lnTo>
                    <a:lnTo>
                      <a:pt x="1124" y="1068"/>
                    </a:lnTo>
                    <a:lnTo>
                      <a:pt x="1068" y="1181"/>
                    </a:lnTo>
                    <a:lnTo>
                      <a:pt x="731" y="1406"/>
                    </a:lnTo>
                    <a:lnTo>
                      <a:pt x="450" y="1630"/>
                    </a:lnTo>
                    <a:lnTo>
                      <a:pt x="506" y="1743"/>
                    </a:lnTo>
                    <a:lnTo>
                      <a:pt x="506" y="1799"/>
                    </a:lnTo>
                    <a:lnTo>
                      <a:pt x="450" y="1855"/>
                    </a:lnTo>
                    <a:lnTo>
                      <a:pt x="394" y="1911"/>
                    </a:lnTo>
                    <a:lnTo>
                      <a:pt x="394" y="1968"/>
                    </a:lnTo>
                    <a:lnTo>
                      <a:pt x="394" y="2080"/>
                    </a:lnTo>
                    <a:lnTo>
                      <a:pt x="225" y="2080"/>
                    </a:lnTo>
                    <a:lnTo>
                      <a:pt x="113" y="2136"/>
                    </a:lnTo>
                    <a:lnTo>
                      <a:pt x="0" y="2192"/>
                    </a:lnTo>
                    <a:lnTo>
                      <a:pt x="0" y="2361"/>
                    </a:lnTo>
                    <a:lnTo>
                      <a:pt x="0" y="2474"/>
                    </a:lnTo>
                    <a:lnTo>
                      <a:pt x="56" y="2530"/>
                    </a:lnTo>
                    <a:lnTo>
                      <a:pt x="169" y="2586"/>
                    </a:lnTo>
                    <a:lnTo>
                      <a:pt x="281" y="2530"/>
                    </a:lnTo>
                    <a:lnTo>
                      <a:pt x="337" y="2474"/>
                    </a:lnTo>
                    <a:lnTo>
                      <a:pt x="394" y="2417"/>
                    </a:lnTo>
                    <a:lnTo>
                      <a:pt x="506" y="2474"/>
                    </a:lnTo>
                    <a:lnTo>
                      <a:pt x="562" y="2530"/>
                    </a:lnTo>
                    <a:lnTo>
                      <a:pt x="618" y="2530"/>
                    </a:lnTo>
                    <a:lnTo>
                      <a:pt x="731" y="2474"/>
                    </a:lnTo>
                    <a:lnTo>
                      <a:pt x="787" y="2417"/>
                    </a:lnTo>
                    <a:lnTo>
                      <a:pt x="843" y="2361"/>
                    </a:lnTo>
                    <a:lnTo>
                      <a:pt x="675" y="2305"/>
                    </a:lnTo>
                    <a:lnTo>
                      <a:pt x="618" y="2305"/>
                    </a:lnTo>
                    <a:lnTo>
                      <a:pt x="618" y="2192"/>
                    </a:lnTo>
                    <a:lnTo>
                      <a:pt x="675" y="1911"/>
                    </a:lnTo>
                    <a:lnTo>
                      <a:pt x="731" y="1743"/>
                    </a:lnTo>
                    <a:lnTo>
                      <a:pt x="843" y="1687"/>
                    </a:lnTo>
                    <a:lnTo>
                      <a:pt x="899" y="1687"/>
                    </a:lnTo>
                    <a:lnTo>
                      <a:pt x="899" y="1743"/>
                    </a:lnTo>
                    <a:lnTo>
                      <a:pt x="899" y="1799"/>
                    </a:lnTo>
                    <a:lnTo>
                      <a:pt x="899" y="1855"/>
                    </a:lnTo>
                    <a:lnTo>
                      <a:pt x="1012" y="1911"/>
                    </a:lnTo>
                    <a:lnTo>
                      <a:pt x="1124" y="1855"/>
                    </a:lnTo>
                    <a:lnTo>
                      <a:pt x="1237" y="1911"/>
                    </a:lnTo>
                    <a:lnTo>
                      <a:pt x="1405" y="1911"/>
                    </a:lnTo>
                    <a:lnTo>
                      <a:pt x="1405" y="2080"/>
                    </a:lnTo>
                    <a:lnTo>
                      <a:pt x="1349" y="2136"/>
                    </a:lnTo>
                    <a:lnTo>
                      <a:pt x="1405" y="2192"/>
                    </a:lnTo>
                    <a:lnTo>
                      <a:pt x="1461" y="2192"/>
                    </a:lnTo>
                    <a:lnTo>
                      <a:pt x="1461" y="2136"/>
                    </a:lnTo>
                    <a:lnTo>
                      <a:pt x="1574" y="2024"/>
                    </a:lnTo>
                    <a:lnTo>
                      <a:pt x="1686" y="1911"/>
                    </a:lnTo>
                    <a:lnTo>
                      <a:pt x="1743" y="1855"/>
                    </a:lnTo>
                    <a:lnTo>
                      <a:pt x="1855" y="1687"/>
                    </a:lnTo>
                    <a:lnTo>
                      <a:pt x="1911" y="1687"/>
                    </a:lnTo>
                    <a:lnTo>
                      <a:pt x="1967" y="1743"/>
                    </a:lnTo>
                    <a:lnTo>
                      <a:pt x="2024" y="1687"/>
                    </a:lnTo>
                    <a:lnTo>
                      <a:pt x="2024" y="1574"/>
                    </a:lnTo>
                    <a:lnTo>
                      <a:pt x="2024" y="1462"/>
                    </a:lnTo>
                    <a:lnTo>
                      <a:pt x="2192" y="1462"/>
                    </a:lnTo>
                    <a:lnTo>
                      <a:pt x="2305" y="1518"/>
                    </a:lnTo>
                    <a:lnTo>
                      <a:pt x="2361" y="1462"/>
                    </a:lnTo>
                    <a:lnTo>
                      <a:pt x="2361" y="1406"/>
                    </a:lnTo>
                    <a:lnTo>
                      <a:pt x="2248" y="1349"/>
                    </a:lnTo>
                    <a:lnTo>
                      <a:pt x="2248" y="1181"/>
                    </a:lnTo>
                    <a:lnTo>
                      <a:pt x="2192" y="1125"/>
                    </a:lnTo>
                    <a:lnTo>
                      <a:pt x="2136" y="1181"/>
                    </a:lnTo>
                    <a:lnTo>
                      <a:pt x="2024" y="1237"/>
                    </a:lnTo>
                    <a:lnTo>
                      <a:pt x="1799" y="1237"/>
                    </a:lnTo>
                    <a:lnTo>
                      <a:pt x="1799" y="1181"/>
                    </a:lnTo>
                    <a:lnTo>
                      <a:pt x="1799" y="1125"/>
                    </a:lnTo>
                    <a:lnTo>
                      <a:pt x="1799" y="1068"/>
                    </a:lnTo>
                    <a:lnTo>
                      <a:pt x="1743" y="956"/>
                    </a:lnTo>
                    <a:lnTo>
                      <a:pt x="1743" y="844"/>
                    </a:lnTo>
                    <a:lnTo>
                      <a:pt x="1743" y="731"/>
                    </a:lnTo>
                    <a:lnTo>
                      <a:pt x="1743" y="619"/>
                    </a:lnTo>
                    <a:lnTo>
                      <a:pt x="1743" y="563"/>
                    </a:lnTo>
                    <a:lnTo>
                      <a:pt x="1911" y="563"/>
                    </a:lnTo>
                    <a:lnTo>
                      <a:pt x="2024" y="450"/>
                    </a:lnTo>
                    <a:lnTo>
                      <a:pt x="2080" y="338"/>
                    </a:lnTo>
                    <a:lnTo>
                      <a:pt x="2080" y="169"/>
                    </a:lnTo>
                    <a:lnTo>
                      <a:pt x="2136" y="113"/>
                    </a:lnTo>
                    <a:lnTo>
                      <a:pt x="2080" y="0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3"/>
              <p:cNvSpPr/>
              <p:nvPr/>
            </p:nvSpPr>
            <p:spPr>
              <a:xfrm>
                <a:off x="1956600" y="1214175"/>
                <a:ext cx="5062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1912" extrusionOk="0">
                    <a:moveTo>
                      <a:pt x="1293" y="0"/>
                    </a:moveTo>
                    <a:lnTo>
                      <a:pt x="1293" y="57"/>
                    </a:lnTo>
                    <a:lnTo>
                      <a:pt x="1237" y="57"/>
                    </a:lnTo>
                    <a:lnTo>
                      <a:pt x="1125" y="338"/>
                    </a:lnTo>
                    <a:lnTo>
                      <a:pt x="1125" y="394"/>
                    </a:lnTo>
                    <a:lnTo>
                      <a:pt x="1237" y="450"/>
                    </a:lnTo>
                    <a:lnTo>
                      <a:pt x="1293" y="506"/>
                    </a:lnTo>
                    <a:lnTo>
                      <a:pt x="1293" y="619"/>
                    </a:lnTo>
                    <a:lnTo>
                      <a:pt x="1350" y="675"/>
                    </a:lnTo>
                    <a:lnTo>
                      <a:pt x="1406" y="731"/>
                    </a:lnTo>
                    <a:lnTo>
                      <a:pt x="1350" y="787"/>
                    </a:lnTo>
                    <a:lnTo>
                      <a:pt x="1350" y="844"/>
                    </a:lnTo>
                    <a:lnTo>
                      <a:pt x="1406" y="900"/>
                    </a:lnTo>
                    <a:lnTo>
                      <a:pt x="1462" y="956"/>
                    </a:lnTo>
                    <a:lnTo>
                      <a:pt x="1462" y="1068"/>
                    </a:lnTo>
                    <a:lnTo>
                      <a:pt x="1293" y="1349"/>
                    </a:lnTo>
                    <a:lnTo>
                      <a:pt x="1237" y="1462"/>
                    </a:lnTo>
                    <a:lnTo>
                      <a:pt x="1125" y="1462"/>
                    </a:lnTo>
                    <a:lnTo>
                      <a:pt x="956" y="1406"/>
                    </a:lnTo>
                    <a:lnTo>
                      <a:pt x="956" y="1349"/>
                    </a:lnTo>
                    <a:lnTo>
                      <a:pt x="1012" y="1293"/>
                    </a:lnTo>
                    <a:lnTo>
                      <a:pt x="1125" y="1181"/>
                    </a:lnTo>
                    <a:lnTo>
                      <a:pt x="1012" y="1125"/>
                    </a:lnTo>
                    <a:lnTo>
                      <a:pt x="956" y="1068"/>
                    </a:lnTo>
                    <a:lnTo>
                      <a:pt x="956" y="956"/>
                    </a:lnTo>
                    <a:lnTo>
                      <a:pt x="900" y="844"/>
                    </a:lnTo>
                    <a:lnTo>
                      <a:pt x="844" y="787"/>
                    </a:lnTo>
                    <a:lnTo>
                      <a:pt x="731" y="731"/>
                    </a:lnTo>
                    <a:lnTo>
                      <a:pt x="675" y="787"/>
                    </a:lnTo>
                    <a:lnTo>
                      <a:pt x="675" y="900"/>
                    </a:lnTo>
                    <a:lnTo>
                      <a:pt x="675" y="1068"/>
                    </a:lnTo>
                    <a:lnTo>
                      <a:pt x="675" y="1237"/>
                    </a:lnTo>
                    <a:lnTo>
                      <a:pt x="338" y="1349"/>
                    </a:lnTo>
                    <a:lnTo>
                      <a:pt x="338" y="1406"/>
                    </a:lnTo>
                    <a:lnTo>
                      <a:pt x="225" y="1349"/>
                    </a:lnTo>
                    <a:lnTo>
                      <a:pt x="225" y="1293"/>
                    </a:lnTo>
                    <a:lnTo>
                      <a:pt x="282" y="1181"/>
                    </a:lnTo>
                    <a:lnTo>
                      <a:pt x="169" y="1125"/>
                    </a:lnTo>
                    <a:lnTo>
                      <a:pt x="57" y="1068"/>
                    </a:lnTo>
                    <a:lnTo>
                      <a:pt x="1" y="1125"/>
                    </a:lnTo>
                    <a:lnTo>
                      <a:pt x="57" y="1406"/>
                    </a:lnTo>
                    <a:lnTo>
                      <a:pt x="113" y="1518"/>
                    </a:lnTo>
                    <a:lnTo>
                      <a:pt x="225" y="1518"/>
                    </a:lnTo>
                    <a:lnTo>
                      <a:pt x="282" y="1574"/>
                    </a:lnTo>
                    <a:lnTo>
                      <a:pt x="338" y="1687"/>
                    </a:lnTo>
                    <a:lnTo>
                      <a:pt x="394" y="1743"/>
                    </a:lnTo>
                    <a:lnTo>
                      <a:pt x="450" y="1799"/>
                    </a:lnTo>
                    <a:lnTo>
                      <a:pt x="450" y="1855"/>
                    </a:lnTo>
                    <a:lnTo>
                      <a:pt x="506" y="1911"/>
                    </a:lnTo>
                    <a:lnTo>
                      <a:pt x="563" y="1911"/>
                    </a:lnTo>
                    <a:lnTo>
                      <a:pt x="619" y="1855"/>
                    </a:lnTo>
                    <a:lnTo>
                      <a:pt x="675" y="1911"/>
                    </a:lnTo>
                    <a:lnTo>
                      <a:pt x="844" y="1799"/>
                    </a:lnTo>
                    <a:lnTo>
                      <a:pt x="956" y="1687"/>
                    </a:lnTo>
                    <a:lnTo>
                      <a:pt x="1012" y="1630"/>
                    </a:lnTo>
                    <a:lnTo>
                      <a:pt x="1125" y="1630"/>
                    </a:lnTo>
                    <a:lnTo>
                      <a:pt x="1125" y="1687"/>
                    </a:lnTo>
                    <a:lnTo>
                      <a:pt x="1237" y="1743"/>
                    </a:lnTo>
                    <a:lnTo>
                      <a:pt x="1293" y="1687"/>
                    </a:lnTo>
                    <a:lnTo>
                      <a:pt x="1350" y="1574"/>
                    </a:lnTo>
                    <a:lnTo>
                      <a:pt x="1462" y="1630"/>
                    </a:lnTo>
                    <a:lnTo>
                      <a:pt x="1574" y="1630"/>
                    </a:lnTo>
                    <a:lnTo>
                      <a:pt x="1574" y="1518"/>
                    </a:lnTo>
                    <a:lnTo>
                      <a:pt x="1574" y="1406"/>
                    </a:lnTo>
                    <a:lnTo>
                      <a:pt x="1631" y="1406"/>
                    </a:lnTo>
                    <a:lnTo>
                      <a:pt x="1799" y="1349"/>
                    </a:lnTo>
                    <a:lnTo>
                      <a:pt x="1855" y="1181"/>
                    </a:lnTo>
                    <a:lnTo>
                      <a:pt x="1912" y="956"/>
                    </a:lnTo>
                    <a:lnTo>
                      <a:pt x="2024" y="787"/>
                    </a:lnTo>
                    <a:lnTo>
                      <a:pt x="2024" y="675"/>
                    </a:lnTo>
                    <a:lnTo>
                      <a:pt x="1912" y="563"/>
                    </a:lnTo>
                    <a:lnTo>
                      <a:pt x="1687" y="563"/>
                    </a:lnTo>
                    <a:lnTo>
                      <a:pt x="1631" y="506"/>
                    </a:lnTo>
                    <a:lnTo>
                      <a:pt x="1518" y="450"/>
                    </a:lnTo>
                    <a:lnTo>
                      <a:pt x="1574" y="394"/>
                    </a:lnTo>
                    <a:lnTo>
                      <a:pt x="1687" y="338"/>
                    </a:lnTo>
                    <a:lnTo>
                      <a:pt x="1743" y="225"/>
                    </a:lnTo>
                    <a:lnTo>
                      <a:pt x="1743" y="113"/>
                    </a:lnTo>
                    <a:lnTo>
                      <a:pt x="1687" y="57"/>
                    </a:lnTo>
                    <a:lnTo>
                      <a:pt x="1574" y="57"/>
                    </a:lnTo>
                    <a:lnTo>
                      <a:pt x="1406" y="113"/>
                    </a:lnTo>
                    <a:lnTo>
                      <a:pt x="1293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3"/>
              <p:cNvSpPr/>
              <p:nvPr/>
            </p:nvSpPr>
            <p:spPr>
              <a:xfrm>
                <a:off x="1941150" y="1261950"/>
                <a:ext cx="1830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19" extrusionOk="0">
                    <a:moveTo>
                      <a:pt x="394" y="0"/>
                    </a:moveTo>
                    <a:lnTo>
                      <a:pt x="225" y="113"/>
                    </a:lnTo>
                    <a:lnTo>
                      <a:pt x="169" y="338"/>
                    </a:lnTo>
                    <a:lnTo>
                      <a:pt x="113" y="450"/>
                    </a:lnTo>
                    <a:lnTo>
                      <a:pt x="57" y="506"/>
                    </a:lnTo>
                    <a:lnTo>
                      <a:pt x="0" y="563"/>
                    </a:lnTo>
                    <a:lnTo>
                      <a:pt x="0" y="619"/>
                    </a:lnTo>
                    <a:lnTo>
                      <a:pt x="394" y="506"/>
                    </a:lnTo>
                    <a:lnTo>
                      <a:pt x="562" y="450"/>
                    </a:lnTo>
                    <a:lnTo>
                      <a:pt x="619" y="394"/>
                    </a:lnTo>
                    <a:lnTo>
                      <a:pt x="731" y="338"/>
                    </a:lnTo>
                    <a:lnTo>
                      <a:pt x="675" y="282"/>
                    </a:lnTo>
                    <a:lnTo>
                      <a:pt x="562" y="225"/>
                    </a:lnTo>
                    <a:lnTo>
                      <a:pt x="506" y="169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3"/>
              <p:cNvSpPr/>
              <p:nvPr/>
            </p:nvSpPr>
            <p:spPr>
              <a:xfrm>
                <a:off x="1960825" y="1261950"/>
                <a:ext cx="56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3" extrusionOk="0">
                    <a:moveTo>
                      <a:pt x="225" y="0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3"/>
              <p:cNvSpPr/>
              <p:nvPr/>
            </p:nvSpPr>
            <p:spPr>
              <a:xfrm>
                <a:off x="1958000" y="1266175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3"/>
              <p:cNvSpPr/>
              <p:nvPr/>
            </p:nvSpPr>
            <p:spPr>
              <a:xfrm>
                <a:off x="2307900" y="1030100"/>
                <a:ext cx="182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51" extrusionOk="0">
                    <a:moveTo>
                      <a:pt x="337" y="1"/>
                    </a:moveTo>
                    <a:lnTo>
                      <a:pt x="281" y="169"/>
                    </a:lnTo>
                    <a:lnTo>
                      <a:pt x="56" y="169"/>
                    </a:lnTo>
                    <a:lnTo>
                      <a:pt x="0" y="338"/>
                    </a:lnTo>
                    <a:lnTo>
                      <a:pt x="56" y="450"/>
                    </a:lnTo>
                    <a:lnTo>
                      <a:pt x="281" y="450"/>
                    </a:lnTo>
                    <a:lnTo>
                      <a:pt x="337" y="338"/>
                    </a:lnTo>
                    <a:lnTo>
                      <a:pt x="394" y="282"/>
                    </a:lnTo>
                    <a:lnTo>
                      <a:pt x="506" y="282"/>
                    </a:lnTo>
                    <a:lnTo>
                      <a:pt x="562" y="338"/>
                    </a:lnTo>
                    <a:lnTo>
                      <a:pt x="675" y="282"/>
                    </a:lnTo>
                    <a:lnTo>
                      <a:pt x="731" y="113"/>
                    </a:lnTo>
                    <a:lnTo>
                      <a:pt x="731" y="57"/>
                    </a:lnTo>
                    <a:lnTo>
                      <a:pt x="562" y="1"/>
                    </a:lnTo>
                    <a:lnTo>
                      <a:pt x="506" y="1"/>
                    </a:lnTo>
                    <a:lnTo>
                      <a:pt x="450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ACC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3"/>
              <p:cNvSpPr/>
              <p:nvPr/>
            </p:nvSpPr>
            <p:spPr>
              <a:xfrm>
                <a:off x="2326150" y="1000600"/>
                <a:ext cx="2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82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113" y="225"/>
                    </a:lnTo>
                    <a:lnTo>
                      <a:pt x="113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6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3"/>
              <p:cNvSpPr/>
              <p:nvPr/>
            </p:nvSpPr>
            <p:spPr>
              <a:xfrm>
                <a:off x="2337400" y="10877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3"/>
              <p:cNvSpPr/>
              <p:nvPr/>
            </p:nvSpPr>
            <p:spPr>
              <a:xfrm>
                <a:off x="2334575" y="109755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3"/>
              <p:cNvSpPr/>
              <p:nvPr/>
            </p:nvSpPr>
            <p:spPr>
              <a:xfrm>
                <a:off x="2337400" y="11017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3"/>
              <p:cNvSpPr/>
              <p:nvPr/>
            </p:nvSpPr>
            <p:spPr>
              <a:xfrm>
                <a:off x="2321950" y="1032900"/>
                <a:ext cx="56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282" extrusionOk="0">
                    <a:moveTo>
                      <a:pt x="169" y="1"/>
                    </a:moveTo>
                    <a:lnTo>
                      <a:pt x="56" y="113"/>
                    </a:lnTo>
                    <a:lnTo>
                      <a:pt x="0" y="226"/>
                    </a:lnTo>
                    <a:lnTo>
                      <a:pt x="169" y="282"/>
                    </a:lnTo>
                    <a:lnTo>
                      <a:pt x="225" y="226"/>
                    </a:lnTo>
                    <a:lnTo>
                      <a:pt x="225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4C6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3"/>
              <p:cNvSpPr/>
              <p:nvPr/>
            </p:nvSpPr>
            <p:spPr>
              <a:xfrm>
                <a:off x="1861050" y="1253525"/>
                <a:ext cx="2952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181" extrusionOk="0">
                    <a:moveTo>
                      <a:pt x="675" y="0"/>
                    </a:moveTo>
                    <a:lnTo>
                      <a:pt x="506" y="113"/>
                    </a:lnTo>
                    <a:lnTo>
                      <a:pt x="394" y="281"/>
                    </a:lnTo>
                    <a:lnTo>
                      <a:pt x="225" y="450"/>
                    </a:lnTo>
                    <a:lnTo>
                      <a:pt x="1" y="619"/>
                    </a:lnTo>
                    <a:lnTo>
                      <a:pt x="57" y="731"/>
                    </a:lnTo>
                    <a:lnTo>
                      <a:pt x="113" y="843"/>
                    </a:lnTo>
                    <a:lnTo>
                      <a:pt x="113" y="956"/>
                    </a:lnTo>
                    <a:lnTo>
                      <a:pt x="113" y="1012"/>
                    </a:lnTo>
                    <a:lnTo>
                      <a:pt x="169" y="956"/>
                    </a:lnTo>
                    <a:lnTo>
                      <a:pt x="225" y="900"/>
                    </a:lnTo>
                    <a:lnTo>
                      <a:pt x="282" y="956"/>
                    </a:lnTo>
                    <a:lnTo>
                      <a:pt x="394" y="1181"/>
                    </a:lnTo>
                    <a:lnTo>
                      <a:pt x="450" y="1181"/>
                    </a:lnTo>
                    <a:lnTo>
                      <a:pt x="506" y="1124"/>
                    </a:lnTo>
                    <a:lnTo>
                      <a:pt x="506" y="1068"/>
                    </a:lnTo>
                    <a:lnTo>
                      <a:pt x="506" y="1012"/>
                    </a:lnTo>
                    <a:lnTo>
                      <a:pt x="563" y="956"/>
                    </a:lnTo>
                    <a:lnTo>
                      <a:pt x="675" y="900"/>
                    </a:lnTo>
                    <a:lnTo>
                      <a:pt x="788" y="900"/>
                    </a:lnTo>
                    <a:lnTo>
                      <a:pt x="844" y="1012"/>
                    </a:lnTo>
                    <a:lnTo>
                      <a:pt x="900" y="1068"/>
                    </a:lnTo>
                    <a:lnTo>
                      <a:pt x="956" y="1012"/>
                    </a:lnTo>
                    <a:lnTo>
                      <a:pt x="1012" y="956"/>
                    </a:lnTo>
                    <a:lnTo>
                      <a:pt x="1181" y="956"/>
                    </a:lnTo>
                    <a:lnTo>
                      <a:pt x="1181" y="843"/>
                    </a:lnTo>
                    <a:lnTo>
                      <a:pt x="1125" y="731"/>
                    </a:lnTo>
                    <a:lnTo>
                      <a:pt x="956" y="506"/>
                    </a:lnTo>
                    <a:lnTo>
                      <a:pt x="788" y="394"/>
                    </a:lnTo>
                    <a:lnTo>
                      <a:pt x="788" y="281"/>
                    </a:lnTo>
                    <a:lnTo>
                      <a:pt x="788" y="169"/>
                    </a:lnTo>
                    <a:lnTo>
                      <a:pt x="788" y="56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3"/>
              <p:cNvSpPr/>
              <p:nvPr/>
            </p:nvSpPr>
            <p:spPr>
              <a:xfrm>
                <a:off x="1854025" y="1250700"/>
                <a:ext cx="70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844" extrusionOk="0">
                    <a:moveTo>
                      <a:pt x="113" y="1"/>
                    </a:moveTo>
                    <a:lnTo>
                      <a:pt x="169" y="113"/>
                    </a:lnTo>
                    <a:lnTo>
                      <a:pt x="169" y="226"/>
                    </a:lnTo>
                    <a:lnTo>
                      <a:pt x="113" y="338"/>
                    </a:lnTo>
                    <a:lnTo>
                      <a:pt x="113" y="450"/>
                    </a:lnTo>
                    <a:lnTo>
                      <a:pt x="169" y="563"/>
                    </a:lnTo>
                    <a:lnTo>
                      <a:pt x="113" y="675"/>
                    </a:lnTo>
                    <a:lnTo>
                      <a:pt x="1" y="844"/>
                    </a:lnTo>
                    <a:lnTo>
                      <a:pt x="1" y="844"/>
                    </a:lnTo>
                    <a:lnTo>
                      <a:pt x="169" y="788"/>
                    </a:lnTo>
                    <a:lnTo>
                      <a:pt x="282" y="732"/>
                    </a:lnTo>
                    <a:lnTo>
                      <a:pt x="282" y="619"/>
                    </a:lnTo>
                    <a:lnTo>
                      <a:pt x="282" y="507"/>
                    </a:lnTo>
                    <a:lnTo>
                      <a:pt x="282" y="226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3"/>
              <p:cNvSpPr/>
              <p:nvPr/>
            </p:nvSpPr>
            <p:spPr>
              <a:xfrm>
                <a:off x="1859650" y="12858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3"/>
              <p:cNvSpPr/>
              <p:nvPr/>
            </p:nvSpPr>
            <p:spPr>
              <a:xfrm>
                <a:off x="2324750" y="9725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57" y="113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3"/>
              <p:cNvSpPr/>
              <p:nvPr/>
            </p:nvSpPr>
            <p:spPr>
              <a:xfrm>
                <a:off x="2320525" y="96967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3"/>
              <p:cNvSpPr/>
              <p:nvPr/>
            </p:nvSpPr>
            <p:spPr>
              <a:xfrm>
                <a:off x="2320525" y="97250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3"/>
              <p:cNvSpPr/>
              <p:nvPr/>
            </p:nvSpPr>
            <p:spPr>
              <a:xfrm>
                <a:off x="1647475" y="1274600"/>
                <a:ext cx="168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844" extrusionOk="0">
                    <a:moveTo>
                      <a:pt x="281" y="0"/>
                    </a:moveTo>
                    <a:lnTo>
                      <a:pt x="225" y="113"/>
                    </a:lnTo>
                    <a:lnTo>
                      <a:pt x="225" y="225"/>
                    </a:lnTo>
                    <a:lnTo>
                      <a:pt x="169" y="281"/>
                    </a:lnTo>
                    <a:lnTo>
                      <a:pt x="57" y="225"/>
                    </a:lnTo>
                    <a:lnTo>
                      <a:pt x="0" y="338"/>
                    </a:lnTo>
                    <a:lnTo>
                      <a:pt x="0" y="450"/>
                    </a:lnTo>
                    <a:lnTo>
                      <a:pt x="57" y="619"/>
                    </a:lnTo>
                    <a:lnTo>
                      <a:pt x="169" y="843"/>
                    </a:lnTo>
                    <a:lnTo>
                      <a:pt x="225" y="843"/>
                    </a:lnTo>
                    <a:lnTo>
                      <a:pt x="281" y="731"/>
                    </a:lnTo>
                    <a:lnTo>
                      <a:pt x="281" y="619"/>
                    </a:lnTo>
                    <a:lnTo>
                      <a:pt x="338" y="562"/>
                    </a:lnTo>
                    <a:lnTo>
                      <a:pt x="394" y="506"/>
                    </a:lnTo>
                    <a:lnTo>
                      <a:pt x="394" y="562"/>
                    </a:lnTo>
                    <a:lnTo>
                      <a:pt x="506" y="619"/>
                    </a:lnTo>
                    <a:lnTo>
                      <a:pt x="562" y="619"/>
                    </a:lnTo>
                    <a:lnTo>
                      <a:pt x="619" y="562"/>
                    </a:lnTo>
                    <a:lnTo>
                      <a:pt x="675" y="450"/>
                    </a:lnTo>
                    <a:lnTo>
                      <a:pt x="619" y="394"/>
                    </a:lnTo>
                    <a:lnTo>
                      <a:pt x="450" y="281"/>
                    </a:lnTo>
                    <a:lnTo>
                      <a:pt x="394" y="57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678D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3"/>
              <p:cNvSpPr/>
              <p:nvPr/>
            </p:nvSpPr>
            <p:spPr>
              <a:xfrm>
                <a:off x="1646075" y="1301300"/>
                <a:ext cx="705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675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113" y="337"/>
                    </a:lnTo>
                    <a:lnTo>
                      <a:pt x="225" y="675"/>
                    </a:lnTo>
                    <a:lnTo>
                      <a:pt x="225" y="619"/>
                    </a:lnTo>
                    <a:lnTo>
                      <a:pt x="225" y="506"/>
                    </a:lnTo>
                    <a:lnTo>
                      <a:pt x="281" y="337"/>
                    </a:lnTo>
                    <a:lnTo>
                      <a:pt x="225" y="169"/>
                    </a:lnTo>
                    <a:lnTo>
                      <a:pt x="113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4A6A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3"/>
              <p:cNvSpPr/>
              <p:nvPr/>
            </p:nvSpPr>
            <p:spPr>
              <a:xfrm>
                <a:off x="1648875" y="1264750"/>
                <a:ext cx="84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26" extrusionOk="0">
                    <a:moveTo>
                      <a:pt x="225" y="1"/>
                    </a:moveTo>
                    <a:lnTo>
                      <a:pt x="113" y="57"/>
                    </a:lnTo>
                    <a:lnTo>
                      <a:pt x="1" y="113"/>
                    </a:lnTo>
                    <a:lnTo>
                      <a:pt x="113" y="226"/>
                    </a:lnTo>
                    <a:lnTo>
                      <a:pt x="225" y="170"/>
                    </a:lnTo>
                    <a:lnTo>
                      <a:pt x="338" y="113"/>
                    </a:lnTo>
                    <a:lnTo>
                      <a:pt x="282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3"/>
              <p:cNvSpPr/>
              <p:nvPr/>
            </p:nvSpPr>
            <p:spPr>
              <a:xfrm>
                <a:off x="1646075" y="1295675"/>
                <a:ext cx="70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4" extrusionOk="0">
                    <a:moveTo>
                      <a:pt x="225" y="0"/>
                    </a:moveTo>
                    <a:lnTo>
                      <a:pt x="56" y="113"/>
                    </a:lnTo>
                    <a:lnTo>
                      <a:pt x="56" y="169"/>
                    </a:lnTo>
                    <a:lnTo>
                      <a:pt x="0" y="281"/>
                    </a:lnTo>
                    <a:lnTo>
                      <a:pt x="56" y="281"/>
                    </a:lnTo>
                    <a:lnTo>
                      <a:pt x="113" y="394"/>
                    </a:lnTo>
                    <a:lnTo>
                      <a:pt x="225" y="281"/>
                    </a:lnTo>
                    <a:lnTo>
                      <a:pt x="281" y="225"/>
                    </a:lnTo>
                    <a:lnTo>
                      <a:pt x="281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678D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3"/>
              <p:cNvSpPr/>
              <p:nvPr/>
            </p:nvSpPr>
            <p:spPr>
              <a:xfrm>
                <a:off x="1646075" y="12647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113" y="113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3"/>
              <p:cNvSpPr/>
              <p:nvPr/>
            </p:nvSpPr>
            <p:spPr>
              <a:xfrm>
                <a:off x="2312100" y="10287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3"/>
              <p:cNvSpPr/>
              <p:nvPr/>
            </p:nvSpPr>
            <p:spPr>
              <a:xfrm>
                <a:off x="2316325" y="10301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3"/>
              <p:cNvSpPr/>
              <p:nvPr/>
            </p:nvSpPr>
            <p:spPr>
              <a:xfrm>
                <a:off x="2306475" y="115375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D0E5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3"/>
              <p:cNvSpPr/>
              <p:nvPr/>
            </p:nvSpPr>
            <p:spPr>
              <a:xfrm>
                <a:off x="1991725" y="1188875"/>
                <a:ext cx="43600" cy="60450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418" extrusionOk="0">
                    <a:moveTo>
                      <a:pt x="788" y="1"/>
                    </a:moveTo>
                    <a:lnTo>
                      <a:pt x="675" y="57"/>
                    </a:lnTo>
                    <a:lnTo>
                      <a:pt x="619" y="113"/>
                    </a:lnTo>
                    <a:lnTo>
                      <a:pt x="563" y="338"/>
                    </a:lnTo>
                    <a:lnTo>
                      <a:pt x="619" y="675"/>
                    </a:lnTo>
                    <a:lnTo>
                      <a:pt x="619" y="731"/>
                    </a:lnTo>
                    <a:lnTo>
                      <a:pt x="619" y="788"/>
                    </a:lnTo>
                    <a:lnTo>
                      <a:pt x="507" y="788"/>
                    </a:lnTo>
                    <a:lnTo>
                      <a:pt x="450" y="731"/>
                    </a:lnTo>
                    <a:lnTo>
                      <a:pt x="338" y="788"/>
                    </a:lnTo>
                    <a:lnTo>
                      <a:pt x="282" y="844"/>
                    </a:lnTo>
                    <a:lnTo>
                      <a:pt x="282" y="956"/>
                    </a:lnTo>
                    <a:lnTo>
                      <a:pt x="282" y="1012"/>
                    </a:lnTo>
                    <a:lnTo>
                      <a:pt x="338" y="1181"/>
                    </a:lnTo>
                    <a:lnTo>
                      <a:pt x="282" y="1237"/>
                    </a:lnTo>
                    <a:lnTo>
                      <a:pt x="226" y="1294"/>
                    </a:lnTo>
                    <a:lnTo>
                      <a:pt x="57" y="1294"/>
                    </a:lnTo>
                    <a:lnTo>
                      <a:pt x="1" y="1350"/>
                    </a:lnTo>
                    <a:lnTo>
                      <a:pt x="1" y="1462"/>
                    </a:lnTo>
                    <a:lnTo>
                      <a:pt x="1" y="1518"/>
                    </a:lnTo>
                    <a:lnTo>
                      <a:pt x="57" y="1575"/>
                    </a:lnTo>
                    <a:lnTo>
                      <a:pt x="113" y="1631"/>
                    </a:lnTo>
                    <a:lnTo>
                      <a:pt x="282" y="1687"/>
                    </a:lnTo>
                    <a:lnTo>
                      <a:pt x="338" y="1687"/>
                    </a:lnTo>
                    <a:lnTo>
                      <a:pt x="450" y="1631"/>
                    </a:lnTo>
                    <a:lnTo>
                      <a:pt x="563" y="1687"/>
                    </a:lnTo>
                    <a:lnTo>
                      <a:pt x="563" y="1799"/>
                    </a:lnTo>
                    <a:lnTo>
                      <a:pt x="507" y="1856"/>
                    </a:lnTo>
                    <a:lnTo>
                      <a:pt x="394" y="1968"/>
                    </a:lnTo>
                    <a:lnTo>
                      <a:pt x="338" y="2080"/>
                    </a:lnTo>
                    <a:lnTo>
                      <a:pt x="338" y="2249"/>
                    </a:lnTo>
                    <a:lnTo>
                      <a:pt x="394" y="2361"/>
                    </a:lnTo>
                    <a:lnTo>
                      <a:pt x="507" y="2361"/>
                    </a:lnTo>
                    <a:lnTo>
                      <a:pt x="675" y="2418"/>
                    </a:lnTo>
                    <a:lnTo>
                      <a:pt x="731" y="2361"/>
                    </a:lnTo>
                    <a:lnTo>
                      <a:pt x="788" y="2305"/>
                    </a:lnTo>
                    <a:lnTo>
                      <a:pt x="900" y="2193"/>
                    </a:lnTo>
                    <a:lnTo>
                      <a:pt x="1069" y="2249"/>
                    </a:lnTo>
                    <a:lnTo>
                      <a:pt x="1294" y="2305"/>
                    </a:lnTo>
                    <a:lnTo>
                      <a:pt x="1462" y="2305"/>
                    </a:lnTo>
                    <a:lnTo>
                      <a:pt x="1631" y="2249"/>
                    </a:lnTo>
                    <a:lnTo>
                      <a:pt x="1687" y="2193"/>
                    </a:lnTo>
                    <a:lnTo>
                      <a:pt x="1743" y="2080"/>
                    </a:lnTo>
                    <a:lnTo>
                      <a:pt x="1631" y="1912"/>
                    </a:lnTo>
                    <a:lnTo>
                      <a:pt x="1518" y="1799"/>
                    </a:lnTo>
                    <a:lnTo>
                      <a:pt x="1406" y="1799"/>
                    </a:lnTo>
                    <a:lnTo>
                      <a:pt x="1237" y="1912"/>
                    </a:lnTo>
                    <a:lnTo>
                      <a:pt x="1237" y="1968"/>
                    </a:lnTo>
                    <a:lnTo>
                      <a:pt x="1181" y="1968"/>
                    </a:lnTo>
                    <a:lnTo>
                      <a:pt x="1181" y="1856"/>
                    </a:lnTo>
                    <a:lnTo>
                      <a:pt x="1069" y="1743"/>
                    </a:lnTo>
                    <a:lnTo>
                      <a:pt x="1069" y="1631"/>
                    </a:lnTo>
                    <a:lnTo>
                      <a:pt x="1125" y="1575"/>
                    </a:lnTo>
                    <a:lnTo>
                      <a:pt x="1181" y="1406"/>
                    </a:lnTo>
                    <a:lnTo>
                      <a:pt x="1237" y="1294"/>
                    </a:lnTo>
                    <a:lnTo>
                      <a:pt x="1181" y="1012"/>
                    </a:lnTo>
                    <a:lnTo>
                      <a:pt x="1125" y="844"/>
                    </a:lnTo>
                    <a:lnTo>
                      <a:pt x="1125" y="731"/>
                    </a:lnTo>
                    <a:lnTo>
                      <a:pt x="1125" y="563"/>
                    </a:lnTo>
                    <a:lnTo>
                      <a:pt x="1069" y="450"/>
                    </a:lnTo>
                    <a:lnTo>
                      <a:pt x="1069" y="338"/>
                    </a:lnTo>
                    <a:lnTo>
                      <a:pt x="1069" y="282"/>
                    </a:lnTo>
                    <a:lnTo>
                      <a:pt x="1125" y="226"/>
                    </a:lnTo>
                    <a:lnTo>
                      <a:pt x="1125" y="113"/>
                    </a:lnTo>
                    <a:lnTo>
                      <a:pt x="1125" y="57"/>
                    </a:ln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B3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3"/>
              <p:cNvSpPr/>
              <p:nvPr/>
            </p:nvSpPr>
            <p:spPr>
              <a:xfrm>
                <a:off x="1973475" y="12619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3"/>
              <p:cNvSpPr/>
              <p:nvPr/>
            </p:nvSpPr>
            <p:spPr>
              <a:xfrm>
                <a:off x="2331775" y="9162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3"/>
              <p:cNvSpPr/>
              <p:nvPr/>
            </p:nvSpPr>
            <p:spPr>
              <a:xfrm>
                <a:off x="2345825" y="112845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3"/>
              <p:cNvSpPr/>
              <p:nvPr/>
            </p:nvSpPr>
            <p:spPr>
              <a:xfrm>
                <a:off x="1658725" y="1320975"/>
                <a:ext cx="154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675" extrusionOk="0">
                    <a:moveTo>
                      <a:pt x="281" y="0"/>
                    </a:moveTo>
                    <a:lnTo>
                      <a:pt x="112" y="56"/>
                    </a:lnTo>
                    <a:lnTo>
                      <a:pt x="0" y="169"/>
                    </a:lnTo>
                    <a:lnTo>
                      <a:pt x="112" y="450"/>
                    </a:lnTo>
                    <a:lnTo>
                      <a:pt x="169" y="562"/>
                    </a:lnTo>
                    <a:lnTo>
                      <a:pt x="225" y="675"/>
                    </a:lnTo>
                    <a:lnTo>
                      <a:pt x="450" y="562"/>
                    </a:lnTo>
                    <a:lnTo>
                      <a:pt x="506" y="562"/>
                    </a:lnTo>
                    <a:lnTo>
                      <a:pt x="506" y="394"/>
                    </a:lnTo>
                    <a:lnTo>
                      <a:pt x="562" y="281"/>
                    </a:lnTo>
                    <a:lnTo>
                      <a:pt x="618" y="169"/>
                    </a:lnTo>
                    <a:lnTo>
                      <a:pt x="618" y="56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9FBE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3"/>
              <p:cNvSpPr/>
              <p:nvPr/>
            </p:nvSpPr>
            <p:spPr>
              <a:xfrm>
                <a:off x="1669950" y="1333600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113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FBE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3"/>
              <p:cNvSpPr/>
              <p:nvPr/>
            </p:nvSpPr>
            <p:spPr>
              <a:xfrm>
                <a:off x="1689625" y="1330800"/>
                <a:ext cx="379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451" extrusionOk="0">
                    <a:moveTo>
                      <a:pt x="282" y="1"/>
                    </a:moveTo>
                    <a:lnTo>
                      <a:pt x="225" y="57"/>
                    </a:lnTo>
                    <a:lnTo>
                      <a:pt x="169" y="113"/>
                    </a:lnTo>
                    <a:lnTo>
                      <a:pt x="57" y="113"/>
                    </a:lnTo>
                    <a:lnTo>
                      <a:pt x="1" y="57"/>
                    </a:lnTo>
                    <a:lnTo>
                      <a:pt x="1" y="113"/>
                    </a:lnTo>
                    <a:lnTo>
                      <a:pt x="1" y="225"/>
                    </a:lnTo>
                    <a:lnTo>
                      <a:pt x="57" y="282"/>
                    </a:lnTo>
                    <a:lnTo>
                      <a:pt x="282" y="338"/>
                    </a:lnTo>
                    <a:lnTo>
                      <a:pt x="450" y="338"/>
                    </a:lnTo>
                    <a:lnTo>
                      <a:pt x="563" y="282"/>
                    </a:lnTo>
                    <a:lnTo>
                      <a:pt x="675" y="282"/>
                    </a:lnTo>
                    <a:lnTo>
                      <a:pt x="900" y="394"/>
                    </a:lnTo>
                    <a:lnTo>
                      <a:pt x="956" y="394"/>
                    </a:lnTo>
                    <a:lnTo>
                      <a:pt x="1012" y="450"/>
                    </a:lnTo>
                    <a:lnTo>
                      <a:pt x="1125" y="450"/>
                    </a:lnTo>
                    <a:lnTo>
                      <a:pt x="1181" y="394"/>
                    </a:lnTo>
                    <a:lnTo>
                      <a:pt x="1237" y="338"/>
                    </a:lnTo>
                    <a:lnTo>
                      <a:pt x="1406" y="338"/>
                    </a:lnTo>
                    <a:lnTo>
                      <a:pt x="1462" y="282"/>
                    </a:lnTo>
                    <a:lnTo>
                      <a:pt x="1518" y="225"/>
                    </a:lnTo>
                    <a:lnTo>
                      <a:pt x="1462" y="113"/>
                    </a:lnTo>
                    <a:lnTo>
                      <a:pt x="1406" y="57"/>
                    </a:lnTo>
                    <a:lnTo>
                      <a:pt x="1349" y="169"/>
                    </a:lnTo>
                    <a:lnTo>
                      <a:pt x="1237" y="169"/>
                    </a:lnTo>
                    <a:lnTo>
                      <a:pt x="1125" y="225"/>
                    </a:lnTo>
                    <a:lnTo>
                      <a:pt x="1012" y="282"/>
                    </a:lnTo>
                    <a:lnTo>
                      <a:pt x="900" y="169"/>
                    </a:lnTo>
                    <a:lnTo>
                      <a:pt x="844" y="57"/>
                    </a:lnTo>
                    <a:lnTo>
                      <a:pt x="731" y="113"/>
                    </a:lnTo>
                    <a:lnTo>
                      <a:pt x="675" y="169"/>
                    </a:lnTo>
                    <a:lnTo>
                      <a:pt x="563" y="169"/>
                    </a:lnTo>
                    <a:lnTo>
                      <a:pt x="338" y="113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DBF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3"/>
              <p:cNvSpPr/>
              <p:nvPr/>
            </p:nvSpPr>
            <p:spPr>
              <a:xfrm>
                <a:off x="1688225" y="1333600"/>
                <a:ext cx="182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51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0" y="226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281" y="451"/>
                    </a:lnTo>
                    <a:lnTo>
                      <a:pt x="450" y="394"/>
                    </a:lnTo>
                    <a:lnTo>
                      <a:pt x="619" y="338"/>
                    </a:lnTo>
                    <a:lnTo>
                      <a:pt x="675" y="226"/>
                    </a:lnTo>
                    <a:lnTo>
                      <a:pt x="731" y="170"/>
                    </a:lnTo>
                    <a:lnTo>
                      <a:pt x="731" y="113"/>
                    </a:lnTo>
                    <a:lnTo>
                      <a:pt x="225" y="170"/>
                    </a:lnTo>
                    <a:lnTo>
                      <a:pt x="113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9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3"/>
              <p:cNvSpPr/>
              <p:nvPr/>
            </p:nvSpPr>
            <p:spPr>
              <a:xfrm>
                <a:off x="1710700" y="1340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DBF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3"/>
              <p:cNvSpPr/>
              <p:nvPr/>
            </p:nvSpPr>
            <p:spPr>
              <a:xfrm>
                <a:off x="1676975" y="1319550"/>
                <a:ext cx="197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676" extrusionOk="0">
                    <a:moveTo>
                      <a:pt x="731" y="1"/>
                    </a:moveTo>
                    <a:lnTo>
                      <a:pt x="675" y="57"/>
                    </a:lnTo>
                    <a:lnTo>
                      <a:pt x="619" y="113"/>
                    </a:lnTo>
                    <a:lnTo>
                      <a:pt x="450" y="226"/>
                    </a:lnTo>
                    <a:lnTo>
                      <a:pt x="226" y="282"/>
                    </a:lnTo>
                    <a:lnTo>
                      <a:pt x="57" y="394"/>
                    </a:lnTo>
                    <a:lnTo>
                      <a:pt x="1" y="451"/>
                    </a:lnTo>
                    <a:lnTo>
                      <a:pt x="1" y="507"/>
                    </a:lnTo>
                    <a:lnTo>
                      <a:pt x="1" y="563"/>
                    </a:lnTo>
                    <a:lnTo>
                      <a:pt x="169" y="675"/>
                    </a:lnTo>
                    <a:lnTo>
                      <a:pt x="169" y="619"/>
                    </a:lnTo>
                    <a:lnTo>
                      <a:pt x="226" y="563"/>
                    </a:lnTo>
                    <a:lnTo>
                      <a:pt x="282" y="507"/>
                    </a:lnTo>
                    <a:lnTo>
                      <a:pt x="338" y="451"/>
                    </a:lnTo>
                    <a:lnTo>
                      <a:pt x="394" y="451"/>
                    </a:lnTo>
                    <a:lnTo>
                      <a:pt x="507" y="563"/>
                    </a:lnTo>
                    <a:lnTo>
                      <a:pt x="563" y="563"/>
                    </a:lnTo>
                    <a:lnTo>
                      <a:pt x="563" y="451"/>
                    </a:lnTo>
                    <a:lnTo>
                      <a:pt x="619" y="394"/>
                    </a:lnTo>
                    <a:lnTo>
                      <a:pt x="675" y="338"/>
                    </a:lnTo>
                    <a:lnTo>
                      <a:pt x="731" y="226"/>
                    </a:lnTo>
                    <a:lnTo>
                      <a:pt x="788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91B3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3"/>
              <p:cNvSpPr/>
              <p:nvPr/>
            </p:nvSpPr>
            <p:spPr>
              <a:xfrm>
                <a:off x="1668550" y="1323775"/>
                <a:ext cx="112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51" extrusionOk="0">
                    <a:moveTo>
                      <a:pt x="225" y="1"/>
                    </a:moveTo>
                    <a:lnTo>
                      <a:pt x="169" y="57"/>
                    </a:lnTo>
                    <a:lnTo>
                      <a:pt x="57" y="113"/>
                    </a:lnTo>
                    <a:lnTo>
                      <a:pt x="0" y="169"/>
                    </a:lnTo>
                    <a:lnTo>
                      <a:pt x="57" y="225"/>
                    </a:lnTo>
                    <a:lnTo>
                      <a:pt x="57" y="338"/>
                    </a:lnTo>
                    <a:lnTo>
                      <a:pt x="57" y="450"/>
                    </a:lnTo>
                    <a:lnTo>
                      <a:pt x="281" y="450"/>
                    </a:lnTo>
                    <a:lnTo>
                      <a:pt x="281" y="394"/>
                    </a:lnTo>
                    <a:lnTo>
                      <a:pt x="338" y="394"/>
                    </a:lnTo>
                    <a:lnTo>
                      <a:pt x="394" y="282"/>
                    </a:lnTo>
                    <a:lnTo>
                      <a:pt x="450" y="282"/>
                    </a:lnTo>
                    <a:lnTo>
                      <a:pt x="450" y="169"/>
                    </a:lnTo>
                    <a:lnTo>
                      <a:pt x="394" y="113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B0CD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3"/>
              <p:cNvSpPr/>
              <p:nvPr/>
            </p:nvSpPr>
            <p:spPr>
              <a:xfrm>
                <a:off x="1674175" y="13336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1B3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3"/>
              <p:cNvSpPr/>
              <p:nvPr/>
            </p:nvSpPr>
            <p:spPr>
              <a:xfrm>
                <a:off x="1684000" y="11130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3"/>
              <p:cNvSpPr/>
              <p:nvPr/>
            </p:nvSpPr>
            <p:spPr>
              <a:xfrm>
                <a:off x="1655900" y="1316750"/>
                <a:ext cx="183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338" extrusionOk="0">
                    <a:moveTo>
                      <a:pt x="394" y="1"/>
                    </a:moveTo>
                    <a:lnTo>
                      <a:pt x="169" y="57"/>
                    </a:lnTo>
                    <a:lnTo>
                      <a:pt x="57" y="113"/>
                    </a:lnTo>
                    <a:lnTo>
                      <a:pt x="1" y="169"/>
                    </a:lnTo>
                    <a:lnTo>
                      <a:pt x="1" y="282"/>
                    </a:lnTo>
                    <a:lnTo>
                      <a:pt x="113" y="338"/>
                    </a:lnTo>
                    <a:lnTo>
                      <a:pt x="450" y="282"/>
                    </a:lnTo>
                    <a:lnTo>
                      <a:pt x="563" y="282"/>
                    </a:lnTo>
                    <a:lnTo>
                      <a:pt x="731" y="225"/>
                    </a:lnTo>
                    <a:lnTo>
                      <a:pt x="731" y="113"/>
                    </a:lnTo>
                    <a:lnTo>
                      <a:pt x="563" y="113"/>
                    </a:lnTo>
                    <a:lnTo>
                      <a:pt x="506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83A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3"/>
              <p:cNvSpPr/>
              <p:nvPr/>
            </p:nvSpPr>
            <p:spPr>
              <a:xfrm>
                <a:off x="1660125" y="1346250"/>
                <a:ext cx="8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507" extrusionOk="0">
                    <a:moveTo>
                      <a:pt x="0" y="1"/>
                    </a:moveTo>
                    <a:lnTo>
                      <a:pt x="169" y="507"/>
                    </a:lnTo>
                    <a:lnTo>
                      <a:pt x="337" y="338"/>
                    </a:lnTo>
                    <a:lnTo>
                      <a:pt x="281" y="282"/>
                    </a:lnTo>
                    <a:lnTo>
                      <a:pt x="225" y="169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354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3"/>
              <p:cNvSpPr/>
              <p:nvPr/>
            </p:nvSpPr>
            <p:spPr>
              <a:xfrm>
                <a:off x="1660125" y="134485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225" y="225"/>
                    </a:lnTo>
                    <a:lnTo>
                      <a:pt x="281" y="338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687A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3"/>
              <p:cNvSpPr/>
              <p:nvPr/>
            </p:nvSpPr>
            <p:spPr>
              <a:xfrm>
                <a:off x="2014225" y="1208550"/>
                <a:ext cx="5762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2305" h="1350" extrusionOk="0">
                    <a:moveTo>
                      <a:pt x="1068" y="788"/>
                    </a:moveTo>
                    <a:lnTo>
                      <a:pt x="1068" y="956"/>
                    </a:lnTo>
                    <a:lnTo>
                      <a:pt x="1012" y="844"/>
                    </a:lnTo>
                    <a:lnTo>
                      <a:pt x="1068" y="788"/>
                    </a:lnTo>
                    <a:close/>
                    <a:moveTo>
                      <a:pt x="731" y="1"/>
                    </a:moveTo>
                    <a:lnTo>
                      <a:pt x="562" y="57"/>
                    </a:lnTo>
                    <a:lnTo>
                      <a:pt x="562" y="113"/>
                    </a:lnTo>
                    <a:lnTo>
                      <a:pt x="562" y="169"/>
                    </a:lnTo>
                    <a:lnTo>
                      <a:pt x="618" y="282"/>
                    </a:lnTo>
                    <a:lnTo>
                      <a:pt x="506" y="225"/>
                    </a:lnTo>
                    <a:lnTo>
                      <a:pt x="450" y="113"/>
                    </a:lnTo>
                    <a:lnTo>
                      <a:pt x="337" y="57"/>
                    </a:lnTo>
                    <a:lnTo>
                      <a:pt x="225" y="57"/>
                    </a:lnTo>
                    <a:lnTo>
                      <a:pt x="169" y="169"/>
                    </a:lnTo>
                    <a:lnTo>
                      <a:pt x="225" y="394"/>
                    </a:lnTo>
                    <a:lnTo>
                      <a:pt x="225" y="507"/>
                    </a:lnTo>
                    <a:lnTo>
                      <a:pt x="169" y="675"/>
                    </a:lnTo>
                    <a:lnTo>
                      <a:pt x="56" y="844"/>
                    </a:lnTo>
                    <a:lnTo>
                      <a:pt x="0" y="956"/>
                    </a:lnTo>
                    <a:lnTo>
                      <a:pt x="112" y="1069"/>
                    </a:lnTo>
                    <a:lnTo>
                      <a:pt x="337" y="1181"/>
                    </a:lnTo>
                    <a:lnTo>
                      <a:pt x="394" y="1125"/>
                    </a:lnTo>
                    <a:lnTo>
                      <a:pt x="450" y="1069"/>
                    </a:lnTo>
                    <a:lnTo>
                      <a:pt x="618" y="1069"/>
                    </a:lnTo>
                    <a:lnTo>
                      <a:pt x="618" y="1125"/>
                    </a:lnTo>
                    <a:lnTo>
                      <a:pt x="675" y="1237"/>
                    </a:lnTo>
                    <a:lnTo>
                      <a:pt x="843" y="1293"/>
                    </a:lnTo>
                    <a:lnTo>
                      <a:pt x="843" y="1237"/>
                    </a:lnTo>
                    <a:lnTo>
                      <a:pt x="899" y="1237"/>
                    </a:lnTo>
                    <a:lnTo>
                      <a:pt x="1012" y="1293"/>
                    </a:lnTo>
                    <a:lnTo>
                      <a:pt x="1068" y="1350"/>
                    </a:lnTo>
                    <a:lnTo>
                      <a:pt x="1180" y="1350"/>
                    </a:lnTo>
                    <a:lnTo>
                      <a:pt x="1349" y="1237"/>
                    </a:lnTo>
                    <a:lnTo>
                      <a:pt x="1574" y="1069"/>
                    </a:lnTo>
                    <a:lnTo>
                      <a:pt x="1686" y="1012"/>
                    </a:lnTo>
                    <a:lnTo>
                      <a:pt x="1855" y="1069"/>
                    </a:lnTo>
                    <a:lnTo>
                      <a:pt x="1911" y="1012"/>
                    </a:lnTo>
                    <a:lnTo>
                      <a:pt x="2304" y="900"/>
                    </a:lnTo>
                    <a:lnTo>
                      <a:pt x="2248" y="675"/>
                    </a:lnTo>
                    <a:lnTo>
                      <a:pt x="2136" y="563"/>
                    </a:lnTo>
                    <a:lnTo>
                      <a:pt x="2023" y="563"/>
                    </a:lnTo>
                    <a:lnTo>
                      <a:pt x="1911" y="619"/>
                    </a:lnTo>
                    <a:lnTo>
                      <a:pt x="1799" y="731"/>
                    </a:lnTo>
                    <a:lnTo>
                      <a:pt x="1686" y="788"/>
                    </a:lnTo>
                    <a:lnTo>
                      <a:pt x="1518" y="788"/>
                    </a:lnTo>
                    <a:lnTo>
                      <a:pt x="1405" y="731"/>
                    </a:lnTo>
                    <a:lnTo>
                      <a:pt x="1237" y="675"/>
                    </a:lnTo>
                    <a:lnTo>
                      <a:pt x="1124" y="731"/>
                    </a:lnTo>
                    <a:lnTo>
                      <a:pt x="1068" y="788"/>
                    </a:lnTo>
                    <a:lnTo>
                      <a:pt x="1124" y="563"/>
                    </a:lnTo>
                    <a:lnTo>
                      <a:pt x="1068" y="394"/>
                    </a:lnTo>
                    <a:lnTo>
                      <a:pt x="1012" y="169"/>
                    </a:lnTo>
                    <a:lnTo>
                      <a:pt x="843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B9D6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>
                <a:off x="2035300" y="12380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>
                <a:off x="2036700" y="12394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13" y="56"/>
                    </a:lnTo>
                    <a:lnTo>
                      <a:pt x="113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3"/>
              <p:cNvSpPr/>
              <p:nvPr/>
            </p:nvSpPr>
            <p:spPr>
              <a:xfrm>
                <a:off x="1653100" y="1294275"/>
                <a:ext cx="197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069" extrusionOk="0">
                    <a:moveTo>
                      <a:pt x="225" y="0"/>
                    </a:moveTo>
                    <a:lnTo>
                      <a:pt x="169" y="56"/>
                    </a:lnTo>
                    <a:lnTo>
                      <a:pt x="56" y="225"/>
                    </a:lnTo>
                    <a:lnTo>
                      <a:pt x="0" y="394"/>
                    </a:lnTo>
                    <a:lnTo>
                      <a:pt x="0" y="562"/>
                    </a:lnTo>
                    <a:lnTo>
                      <a:pt x="0" y="787"/>
                    </a:lnTo>
                    <a:lnTo>
                      <a:pt x="56" y="843"/>
                    </a:lnTo>
                    <a:lnTo>
                      <a:pt x="113" y="900"/>
                    </a:lnTo>
                    <a:lnTo>
                      <a:pt x="113" y="1068"/>
                    </a:lnTo>
                    <a:lnTo>
                      <a:pt x="618" y="900"/>
                    </a:lnTo>
                    <a:lnTo>
                      <a:pt x="618" y="843"/>
                    </a:lnTo>
                    <a:lnTo>
                      <a:pt x="731" y="787"/>
                    </a:lnTo>
                    <a:lnTo>
                      <a:pt x="787" y="731"/>
                    </a:lnTo>
                    <a:lnTo>
                      <a:pt x="787" y="618"/>
                    </a:lnTo>
                    <a:lnTo>
                      <a:pt x="618" y="506"/>
                    </a:lnTo>
                    <a:lnTo>
                      <a:pt x="506" y="337"/>
                    </a:lnTo>
                    <a:lnTo>
                      <a:pt x="394" y="169"/>
                    </a:lnTo>
                    <a:lnTo>
                      <a:pt x="281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92B7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3"/>
              <p:cNvSpPr/>
              <p:nvPr/>
            </p:nvSpPr>
            <p:spPr>
              <a:xfrm>
                <a:off x="1648875" y="1295675"/>
                <a:ext cx="98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32" extrusionOk="0">
                    <a:moveTo>
                      <a:pt x="113" y="0"/>
                    </a:moveTo>
                    <a:lnTo>
                      <a:pt x="1" y="394"/>
                    </a:lnTo>
                    <a:lnTo>
                      <a:pt x="113" y="731"/>
                    </a:lnTo>
                    <a:lnTo>
                      <a:pt x="169" y="731"/>
                    </a:lnTo>
                    <a:lnTo>
                      <a:pt x="225" y="619"/>
                    </a:lnTo>
                    <a:lnTo>
                      <a:pt x="282" y="562"/>
                    </a:lnTo>
                    <a:lnTo>
                      <a:pt x="282" y="450"/>
                    </a:lnTo>
                    <a:lnTo>
                      <a:pt x="225" y="281"/>
                    </a:lnTo>
                    <a:lnTo>
                      <a:pt x="282" y="225"/>
                    </a:lnTo>
                    <a:lnTo>
                      <a:pt x="338" y="169"/>
                    </a:lnTo>
                    <a:lnTo>
                      <a:pt x="394" y="113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7CA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3"/>
              <p:cNvSpPr/>
              <p:nvPr/>
            </p:nvSpPr>
            <p:spPr>
              <a:xfrm>
                <a:off x="2050750" y="1063825"/>
                <a:ext cx="89950" cy="6045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418" extrusionOk="0">
                    <a:moveTo>
                      <a:pt x="1911" y="0"/>
                    </a:moveTo>
                    <a:lnTo>
                      <a:pt x="1799" y="57"/>
                    </a:lnTo>
                    <a:lnTo>
                      <a:pt x="1799" y="113"/>
                    </a:lnTo>
                    <a:lnTo>
                      <a:pt x="1406" y="450"/>
                    </a:lnTo>
                    <a:lnTo>
                      <a:pt x="1237" y="619"/>
                    </a:lnTo>
                    <a:lnTo>
                      <a:pt x="1012" y="731"/>
                    </a:lnTo>
                    <a:lnTo>
                      <a:pt x="900" y="787"/>
                    </a:lnTo>
                    <a:lnTo>
                      <a:pt x="843" y="900"/>
                    </a:lnTo>
                    <a:lnTo>
                      <a:pt x="843" y="1125"/>
                    </a:lnTo>
                    <a:lnTo>
                      <a:pt x="843" y="1181"/>
                    </a:lnTo>
                    <a:lnTo>
                      <a:pt x="787" y="1293"/>
                    </a:lnTo>
                    <a:lnTo>
                      <a:pt x="731" y="1406"/>
                    </a:lnTo>
                    <a:lnTo>
                      <a:pt x="619" y="1462"/>
                    </a:lnTo>
                    <a:lnTo>
                      <a:pt x="450" y="1462"/>
                    </a:lnTo>
                    <a:lnTo>
                      <a:pt x="394" y="1518"/>
                    </a:lnTo>
                    <a:lnTo>
                      <a:pt x="169" y="1743"/>
                    </a:lnTo>
                    <a:lnTo>
                      <a:pt x="57" y="1855"/>
                    </a:lnTo>
                    <a:lnTo>
                      <a:pt x="0" y="1911"/>
                    </a:lnTo>
                    <a:lnTo>
                      <a:pt x="57" y="1968"/>
                    </a:lnTo>
                    <a:lnTo>
                      <a:pt x="113" y="2136"/>
                    </a:lnTo>
                    <a:lnTo>
                      <a:pt x="281" y="2193"/>
                    </a:lnTo>
                    <a:lnTo>
                      <a:pt x="506" y="2193"/>
                    </a:lnTo>
                    <a:lnTo>
                      <a:pt x="675" y="2249"/>
                    </a:lnTo>
                    <a:lnTo>
                      <a:pt x="731" y="2249"/>
                    </a:lnTo>
                    <a:lnTo>
                      <a:pt x="787" y="2136"/>
                    </a:lnTo>
                    <a:lnTo>
                      <a:pt x="787" y="2024"/>
                    </a:lnTo>
                    <a:lnTo>
                      <a:pt x="843" y="2193"/>
                    </a:lnTo>
                    <a:lnTo>
                      <a:pt x="843" y="2305"/>
                    </a:lnTo>
                    <a:lnTo>
                      <a:pt x="900" y="2361"/>
                    </a:lnTo>
                    <a:lnTo>
                      <a:pt x="956" y="2361"/>
                    </a:lnTo>
                    <a:lnTo>
                      <a:pt x="1125" y="2305"/>
                    </a:lnTo>
                    <a:lnTo>
                      <a:pt x="1181" y="2305"/>
                    </a:lnTo>
                    <a:lnTo>
                      <a:pt x="1181" y="2361"/>
                    </a:lnTo>
                    <a:lnTo>
                      <a:pt x="1293" y="2417"/>
                    </a:lnTo>
                    <a:lnTo>
                      <a:pt x="1349" y="2417"/>
                    </a:lnTo>
                    <a:lnTo>
                      <a:pt x="1406" y="2361"/>
                    </a:lnTo>
                    <a:lnTo>
                      <a:pt x="1406" y="2249"/>
                    </a:lnTo>
                    <a:lnTo>
                      <a:pt x="1406" y="2024"/>
                    </a:lnTo>
                    <a:lnTo>
                      <a:pt x="1462" y="1855"/>
                    </a:lnTo>
                    <a:lnTo>
                      <a:pt x="1630" y="1687"/>
                    </a:lnTo>
                    <a:lnTo>
                      <a:pt x="1743" y="1574"/>
                    </a:lnTo>
                    <a:lnTo>
                      <a:pt x="1799" y="1462"/>
                    </a:lnTo>
                    <a:lnTo>
                      <a:pt x="1855" y="1574"/>
                    </a:lnTo>
                    <a:lnTo>
                      <a:pt x="1911" y="1630"/>
                    </a:lnTo>
                    <a:lnTo>
                      <a:pt x="2136" y="1630"/>
                    </a:lnTo>
                    <a:lnTo>
                      <a:pt x="2192" y="1518"/>
                    </a:lnTo>
                    <a:lnTo>
                      <a:pt x="2305" y="1406"/>
                    </a:lnTo>
                    <a:lnTo>
                      <a:pt x="2417" y="1462"/>
                    </a:lnTo>
                    <a:lnTo>
                      <a:pt x="2586" y="1518"/>
                    </a:lnTo>
                    <a:lnTo>
                      <a:pt x="3036" y="1518"/>
                    </a:lnTo>
                    <a:lnTo>
                      <a:pt x="3148" y="1574"/>
                    </a:lnTo>
                    <a:lnTo>
                      <a:pt x="3204" y="1630"/>
                    </a:lnTo>
                    <a:lnTo>
                      <a:pt x="3541" y="1630"/>
                    </a:lnTo>
                    <a:lnTo>
                      <a:pt x="3598" y="1574"/>
                    </a:lnTo>
                    <a:lnTo>
                      <a:pt x="3598" y="1406"/>
                    </a:lnTo>
                    <a:lnTo>
                      <a:pt x="3598" y="1293"/>
                    </a:lnTo>
                    <a:lnTo>
                      <a:pt x="3598" y="1125"/>
                    </a:lnTo>
                    <a:lnTo>
                      <a:pt x="3485" y="1012"/>
                    </a:lnTo>
                    <a:lnTo>
                      <a:pt x="3373" y="1012"/>
                    </a:lnTo>
                    <a:lnTo>
                      <a:pt x="3204" y="1068"/>
                    </a:lnTo>
                    <a:lnTo>
                      <a:pt x="3036" y="1125"/>
                    </a:lnTo>
                    <a:lnTo>
                      <a:pt x="2867" y="1068"/>
                    </a:lnTo>
                    <a:lnTo>
                      <a:pt x="2754" y="900"/>
                    </a:lnTo>
                    <a:lnTo>
                      <a:pt x="2642" y="844"/>
                    </a:lnTo>
                    <a:lnTo>
                      <a:pt x="2530" y="844"/>
                    </a:lnTo>
                    <a:lnTo>
                      <a:pt x="2249" y="900"/>
                    </a:lnTo>
                    <a:lnTo>
                      <a:pt x="2192" y="900"/>
                    </a:lnTo>
                    <a:lnTo>
                      <a:pt x="2136" y="787"/>
                    </a:lnTo>
                    <a:lnTo>
                      <a:pt x="2136" y="675"/>
                    </a:lnTo>
                    <a:lnTo>
                      <a:pt x="2136" y="563"/>
                    </a:lnTo>
                    <a:lnTo>
                      <a:pt x="2473" y="563"/>
                    </a:lnTo>
                    <a:lnTo>
                      <a:pt x="2642" y="731"/>
                    </a:lnTo>
                    <a:lnTo>
                      <a:pt x="2754" y="844"/>
                    </a:lnTo>
                    <a:lnTo>
                      <a:pt x="2923" y="787"/>
                    </a:lnTo>
                    <a:lnTo>
                      <a:pt x="3092" y="675"/>
                    </a:lnTo>
                    <a:lnTo>
                      <a:pt x="3148" y="563"/>
                    </a:lnTo>
                    <a:lnTo>
                      <a:pt x="3148" y="506"/>
                    </a:lnTo>
                    <a:lnTo>
                      <a:pt x="3260" y="225"/>
                    </a:lnTo>
                    <a:lnTo>
                      <a:pt x="3148" y="169"/>
                    </a:lnTo>
                    <a:lnTo>
                      <a:pt x="3148" y="113"/>
                    </a:lnTo>
                    <a:lnTo>
                      <a:pt x="2754" y="113"/>
                    </a:lnTo>
                    <a:lnTo>
                      <a:pt x="2586" y="169"/>
                    </a:lnTo>
                    <a:lnTo>
                      <a:pt x="2473" y="113"/>
                    </a:lnTo>
                    <a:lnTo>
                      <a:pt x="2305" y="113"/>
                    </a:lnTo>
                    <a:lnTo>
                      <a:pt x="2136" y="57"/>
                    </a:lnTo>
                    <a:lnTo>
                      <a:pt x="2080" y="113"/>
                    </a:lnTo>
                    <a:lnTo>
                      <a:pt x="2024" y="113"/>
                    </a:lnTo>
                    <a:lnTo>
                      <a:pt x="1911" y="57"/>
                    </a:lnTo>
                    <a:lnTo>
                      <a:pt x="1911" y="0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3"/>
              <p:cNvSpPr/>
              <p:nvPr/>
            </p:nvSpPr>
            <p:spPr>
              <a:xfrm>
                <a:off x="2153325" y="1013250"/>
                <a:ext cx="10120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4048" h="2305" extrusionOk="0">
                    <a:moveTo>
                      <a:pt x="3317" y="0"/>
                    </a:moveTo>
                    <a:lnTo>
                      <a:pt x="3204" y="56"/>
                    </a:lnTo>
                    <a:lnTo>
                      <a:pt x="2811" y="394"/>
                    </a:lnTo>
                    <a:lnTo>
                      <a:pt x="2698" y="562"/>
                    </a:lnTo>
                    <a:lnTo>
                      <a:pt x="2586" y="843"/>
                    </a:lnTo>
                    <a:lnTo>
                      <a:pt x="2473" y="956"/>
                    </a:lnTo>
                    <a:lnTo>
                      <a:pt x="2305" y="1012"/>
                    </a:lnTo>
                    <a:lnTo>
                      <a:pt x="2249" y="1012"/>
                    </a:lnTo>
                    <a:lnTo>
                      <a:pt x="2192" y="1068"/>
                    </a:lnTo>
                    <a:lnTo>
                      <a:pt x="2136" y="1180"/>
                    </a:lnTo>
                    <a:lnTo>
                      <a:pt x="2080" y="1237"/>
                    </a:lnTo>
                    <a:lnTo>
                      <a:pt x="1855" y="1237"/>
                    </a:lnTo>
                    <a:lnTo>
                      <a:pt x="1743" y="1405"/>
                    </a:lnTo>
                    <a:lnTo>
                      <a:pt x="1687" y="1461"/>
                    </a:lnTo>
                    <a:lnTo>
                      <a:pt x="1630" y="1461"/>
                    </a:lnTo>
                    <a:lnTo>
                      <a:pt x="1518" y="1349"/>
                    </a:lnTo>
                    <a:lnTo>
                      <a:pt x="1462" y="1293"/>
                    </a:lnTo>
                    <a:lnTo>
                      <a:pt x="1406" y="1349"/>
                    </a:lnTo>
                    <a:lnTo>
                      <a:pt x="1406" y="1518"/>
                    </a:lnTo>
                    <a:lnTo>
                      <a:pt x="1349" y="1518"/>
                    </a:lnTo>
                    <a:lnTo>
                      <a:pt x="1237" y="1461"/>
                    </a:lnTo>
                    <a:lnTo>
                      <a:pt x="1181" y="1518"/>
                    </a:lnTo>
                    <a:lnTo>
                      <a:pt x="1125" y="1518"/>
                    </a:lnTo>
                    <a:lnTo>
                      <a:pt x="1068" y="1630"/>
                    </a:lnTo>
                    <a:lnTo>
                      <a:pt x="1012" y="1799"/>
                    </a:lnTo>
                    <a:lnTo>
                      <a:pt x="900" y="1742"/>
                    </a:lnTo>
                    <a:lnTo>
                      <a:pt x="844" y="1799"/>
                    </a:lnTo>
                    <a:lnTo>
                      <a:pt x="731" y="1855"/>
                    </a:lnTo>
                    <a:lnTo>
                      <a:pt x="394" y="1855"/>
                    </a:lnTo>
                    <a:lnTo>
                      <a:pt x="338" y="1911"/>
                    </a:lnTo>
                    <a:lnTo>
                      <a:pt x="113" y="2023"/>
                    </a:lnTo>
                    <a:lnTo>
                      <a:pt x="0" y="2248"/>
                    </a:lnTo>
                    <a:lnTo>
                      <a:pt x="57" y="2305"/>
                    </a:lnTo>
                    <a:lnTo>
                      <a:pt x="225" y="2305"/>
                    </a:lnTo>
                    <a:lnTo>
                      <a:pt x="394" y="2248"/>
                    </a:lnTo>
                    <a:lnTo>
                      <a:pt x="562" y="2136"/>
                    </a:lnTo>
                    <a:lnTo>
                      <a:pt x="731" y="2136"/>
                    </a:lnTo>
                    <a:lnTo>
                      <a:pt x="956" y="2192"/>
                    </a:lnTo>
                    <a:lnTo>
                      <a:pt x="1237" y="1967"/>
                    </a:lnTo>
                    <a:lnTo>
                      <a:pt x="1518" y="1799"/>
                    </a:lnTo>
                    <a:lnTo>
                      <a:pt x="1687" y="1742"/>
                    </a:lnTo>
                    <a:lnTo>
                      <a:pt x="2024" y="1742"/>
                    </a:lnTo>
                    <a:lnTo>
                      <a:pt x="2249" y="1799"/>
                    </a:lnTo>
                    <a:lnTo>
                      <a:pt x="2361" y="1855"/>
                    </a:lnTo>
                    <a:lnTo>
                      <a:pt x="2473" y="2023"/>
                    </a:lnTo>
                    <a:lnTo>
                      <a:pt x="2586" y="2136"/>
                    </a:lnTo>
                    <a:lnTo>
                      <a:pt x="2755" y="2192"/>
                    </a:lnTo>
                    <a:lnTo>
                      <a:pt x="3204" y="2192"/>
                    </a:lnTo>
                    <a:lnTo>
                      <a:pt x="3373" y="2136"/>
                    </a:lnTo>
                    <a:lnTo>
                      <a:pt x="3541" y="2023"/>
                    </a:lnTo>
                    <a:lnTo>
                      <a:pt x="3598" y="1799"/>
                    </a:lnTo>
                    <a:lnTo>
                      <a:pt x="3766" y="1799"/>
                    </a:lnTo>
                    <a:lnTo>
                      <a:pt x="3822" y="1686"/>
                    </a:lnTo>
                    <a:lnTo>
                      <a:pt x="3879" y="1630"/>
                    </a:lnTo>
                    <a:lnTo>
                      <a:pt x="3879" y="1574"/>
                    </a:lnTo>
                    <a:lnTo>
                      <a:pt x="3991" y="1574"/>
                    </a:lnTo>
                    <a:lnTo>
                      <a:pt x="3991" y="1518"/>
                    </a:lnTo>
                    <a:lnTo>
                      <a:pt x="3991" y="1293"/>
                    </a:lnTo>
                    <a:lnTo>
                      <a:pt x="3991" y="1124"/>
                    </a:lnTo>
                    <a:lnTo>
                      <a:pt x="4047" y="899"/>
                    </a:lnTo>
                    <a:lnTo>
                      <a:pt x="3991" y="731"/>
                    </a:lnTo>
                    <a:lnTo>
                      <a:pt x="3935" y="506"/>
                    </a:lnTo>
                    <a:lnTo>
                      <a:pt x="3822" y="337"/>
                    </a:lnTo>
                    <a:lnTo>
                      <a:pt x="3654" y="225"/>
                    </a:lnTo>
                    <a:lnTo>
                      <a:pt x="3429" y="169"/>
                    </a:lnTo>
                    <a:lnTo>
                      <a:pt x="3429" y="225"/>
                    </a:lnTo>
                    <a:lnTo>
                      <a:pt x="3373" y="169"/>
                    </a:lnTo>
                    <a:lnTo>
                      <a:pt x="3373" y="56"/>
                    </a:lnTo>
                    <a:lnTo>
                      <a:pt x="3317" y="0"/>
                    </a:lnTo>
                    <a:close/>
                  </a:path>
                </a:pathLst>
              </a:custGeom>
              <a:solidFill>
                <a:srgbClr val="92B5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3"/>
              <p:cNvSpPr/>
              <p:nvPr/>
            </p:nvSpPr>
            <p:spPr>
              <a:xfrm>
                <a:off x="2108350" y="1076475"/>
                <a:ext cx="63275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1968" extrusionOk="0">
                    <a:moveTo>
                      <a:pt x="226" y="0"/>
                    </a:moveTo>
                    <a:lnTo>
                      <a:pt x="113" y="57"/>
                    </a:lnTo>
                    <a:lnTo>
                      <a:pt x="57" y="57"/>
                    </a:lnTo>
                    <a:lnTo>
                      <a:pt x="1" y="169"/>
                    </a:lnTo>
                    <a:lnTo>
                      <a:pt x="1" y="281"/>
                    </a:lnTo>
                    <a:lnTo>
                      <a:pt x="113" y="338"/>
                    </a:lnTo>
                    <a:lnTo>
                      <a:pt x="282" y="450"/>
                    </a:lnTo>
                    <a:lnTo>
                      <a:pt x="338" y="394"/>
                    </a:lnTo>
                    <a:lnTo>
                      <a:pt x="450" y="506"/>
                    </a:lnTo>
                    <a:lnTo>
                      <a:pt x="394" y="675"/>
                    </a:lnTo>
                    <a:lnTo>
                      <a:pt x="450" y="731"/>
                    </a:lnTo>
                    <a:lnTo>
                      <a:pt x="507" y="731"/>
                    </a:lnTo>
                    <a:lnTo>
                      <a:pt x="619" y="675"/>
                    </a:lnTo>
                    <a:lnTo>
                      <a:pt x="732" y="675"/>
                    </a:lnTo>
                    <a:lnTo>
                      <a:pt x="788" y="731"/>
                    </a:lnTo>
                    <a:lnTo>
                      <a:pt x="900" y="731"/>
                    </a:lnTo>
                    <a:lnTo>
                      <a:pt x="956" y="675"/>
                    </a:lnTo>
                    <a:lnTo>
                      <a:pt x="1125" y="562"/>
                    </a:lnTo>
                    <a:lnTo>
                      <a:pt x="1181" y="562"/>
                    </a:lnTo>
                    <a:lnTo>
                      <a:pt x="1237" y="675"/>
                    </a:lnTo>
                    <a:lnTo>
                      <a:pt x="1181" y="787"/>
                    </a:lnTo>
                    <a:lnTo>
                      <a:pt x="1237" y="843"/>
                    </a:lnTo>
                    <a:lnTo>
                      <a:pt x="1294" y="900"/>
                    </a:lnTo>
                    <a:lnTo>
                      <a:pt x="1350" y="1012"/>
                    </a:lnTo>
                    <a:lnTo>
                      <a:pt x="1294" y="1124"/>
                    </a:lnTo>
                    <a:lnTo>
                      <a:pt x="1350" y="1237"/>
                    </a:lnTo>
                    <a:lnTo>
                      <a:pt x="1462" y="1293"/>
                    </a:lnTo>
                    <a:lnTo>
                      <a:pt x="1575" y="1349"/>
                    </a:lnTo>
                    <a:lnTo>
                      <a:pt x="1687" y="1405"/>
                    </a:lnTo>
                    <a:lnTo>
                      <a:pt x="1856" y="1518"/>
                    </a:lnTo>
                    <a:lnTo>
                      <a:pt x="1968" y="1630"/>
                    </a:lnTo>
                    <a:lnTo>
                      <a:pt x="2137" y="1968"/>
                    </a:lnTo>
                    <a:lnTo>
                      <a:pt x="2249" y="1968"/>
                    </a:lnTo>
                    <a:lnTo>
                      <a:pt x="2361" y="1911"/>
                    </a:lnTo>
                    <a:lnTo>
                      <a:pt x="2418" y="1799"/>
                    </a:lnTo>
                    <a:lnTo>
                      <a:pt x="2418" y="1743"/>
                    </a:lnTo>
                    <a:lnTo>
                      <a:pt x="2361" y="1687"/>
                    </a:lnTo>
                    <a:lnTo>
                      <a:pt x="2474" y="1687"/>
                    </a:lnTo>
                    <a:lnTo>
                      <a:pt x="2530" y="1574"/>
                    </a:lnTo>
                    <a:lnTo>
                      <a:pt x="2530" y="1518"/>
                    </a:lnTo>
                    <a:lnTo>
                      <a:pt x="2530" y="1293"/>
                    </a:lnTo>
                    <a:lnTo>
                      <a:pt x="2530" y="1237"/>
                    </a:lnTo>
                    <a:lnTo>
                      <a:pt x="2474" y="1124"/>
                    </a:lnTo>
                    <a:lnTo>
                      <a:pt x="2361" y="1124"/>
                    </a:lnTo>
                    <a:lnTo>
                      <a:pt x="2305" y="1012"/>
                    </a:lnTo>
                    <a:lnTo>
                      <a:pt x="2193" y="956"/>
                    </a:lnTo>
                    <a:lnTo>
                      <a:pt x="1968" y="900"/>
                    </a:lnTo>
                    <a:lnTo>
                      <a:pt x="1799" y="787"/>
                    </a:lnTo>
                    <a:lnTo>
                      <a:pt x="1631" y="619"/>
                    </a:lnTo>
                    <a:lnTo>
                      <a:pt x="1575" y="394"/>
                    </a:lnTo>
                    <a:lnTo>
                      <a:pt x="1406" y="169"/>
                    </a:lnTo>
                    <a:lnTo>
                      <a:pt x="1294" y="57"/>
                    </a:lnTo>
                    <a:lnTo>
                      <a:pt x="1181" y="0"/>
                    </a:lnTo>
                    <a:lnTo>
                      <a:pt x="1125" y="57"/>
                    </a:lnTo>
                    <a:lnTo>
                      <a:pt x="1013" y="113"/>
                    </a:lnTo>
                    <a:lnTo>
                      <a:pt x="956" y="57"/>
                    </a:lnTo>
                    <a:lnTo>
                      <a:pt x="844" y="0"/>
                    </a:lnTo>
                    <a:lnTo>
                      <a:pt x="788" y="57"/>
                    </a:lnTo>
                    <a:lnTo>
                      <a:pt x="732" y="113"/>
                    </a:lnTo>
                    <a:lnTo>
                      <a:pt x="732" y="169"/>
                    </a:lnTo>
                    <a:lnTo>
                      <a:pt x="675" y="225"/>
                    </a:lnTo>
                    <a:lnTo>
                      <a:pt x="394" y="225"/>
                    </a:lnTo>
                    <a:lnTo>
                      <a:pt x="338" y="57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9BBD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3"/>
              <p:cNvSpPr/>
              <p:nvPr/>
            </p:nvSpPr>
            <p:spPr>
              <a:xfrm>
                <a:off x="2130850" y="1034325"/>
                <a:ext cx="4497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237" extrusionOk="0">
                    <a:moveTo>
                      <a:pt x="1012" y="0"/>
                    </a:moveTo>
                    <a:lnTo>
                      <a:pt x="1012" y="113"/>
                    </a:lnTo>
                    <a:lnTo>
                      <a:pt x="1068" y="281"/>
                    </a:lnTo>
                    <a:lnTo>
                      <a:pt x="1068" y="337"/>
                    </a:lnTo>
                    <a:lnTo>
                      <a:pt x="1012" y="394"/>
                    </a:lnTo>
                    <a:lnTo>
                      <a:pt x="843" y="394"/>
                    </a:lnTo>
                    <a:lnTo>
                      <a:pt x="787" y="450"/>
                    </a:lnTo>
                    <a:lnTo>
                      <a:pt x="731" y="506"/>
                    </a:lnTo>
                    <a:lnTo>
                      <a:pt x="618" y="506"/>
                    </a:lnTo>
                    <a:lnTo>
                      <a:pt x="562" y="562"/>
                    </a:lnTo>
                    <a:lnTo>
                      <a:pt x="675" y="675"/>
                    </a:lnTo>
                    <a:lnTo>
                      <a:pt x="675" y="731"/>
                    </a:lnTo>
                    <a:lnTo>
                      <a:pt x="562" y="843"/>
                    </a:lnTo>
                    <a:lnTo>
                      <a:pt x="506" y="899"/>
                    </a:lnTo>
                    <a:lnTo>
                      <a:pt x="394" y="787"/>
                    </a:lnTo>
                    <a:lnTo>
                      <a:pt x="281" y="787"/>
                    </a:lnTo>
                    <a:lnTo>
                      <a:pt x="281" y="899"/>
                    </a:lnTo>
                    <a:lnTo>
                      <a:pt x="56" y="899"/>
                    </a:lnTo>
                    <a:lnTo>
                      <a:pt x="0" y="956"/>
                    </a:lnTo>
                    <a:lnTo>
                      <a:pt x="113" y="1068"/>
                    </a:lnTo>
                    <a:lnTo>
                      <a:pt x="169" y="1068"/>
                    </a:lnTo>
                    <a:lnTo>
                      <a:pt x="225" y="1012"/>
                    </a:lnTo>
                    <a:lnTo>
                      <a:pt x="337" y="1068"/>
                    </a:lnTo>
                    <a:lnTo>
                      <a:pt x="450" y="1180"/>
                    </a:lnTo>
                    <a:lnTo>
                      <a:pt x="506" y="1237"/>
                    </a:lnTo>
                    <a:lnTo>
                      <a:pt x="562" y="1180"/>
                    </a:lnTo>
                    <a:lnTo>
                      <a:pt x="618" y="1124"/>
                    </a:lnTo>
                    <a:lnTo>
                      <a:pt x="843" y="1124"/>
                    </a:lnTo>
                    <a:lnTo>
                      <a:pt x="899" y="1068"/>
                    </a:lnTo>
                    <a:lnTo>
                      <a:pt x="956" y="956"/>
                    </a:lnTo>
                    <a:lnTo>
                      <a:pt x="1012" y="843"/>
                    </a:lnTo>
                    <a:lnTo>
                      <a:pt x="1180" y="787"/>
                    </a:lnTo>
                    <a:lnTo>
                      <a:pt x="1349" y="787"/>
                    </a:lnTo>
                    <a:lnTo>
                      <a:pt x="1518" y="675"/>
                    </a:lnTo>
                    <a:lnTo>
                      <a:pt x="1686" y="562"/>
                    </a:lnTo>
                    <a:lnTo>
                      <a:pt x="1799" y="394"/>
                    </a:lnTo>
                    <a:lnTo>
                      <a:pt x="1686" y="394"/>
                    </a:lnTo>
                    <a:lnTo>
                      <a:pt x="1630" y="281"/>
                    </a:lnTo>
                    <a:lnTo>
                      <a:pt x="1574" y="225"/>
                    </a:lnTo>
                    <a:lnTo>
                      <a:pt x="1518" y="225"/>
                    </a:lnTo>
                    <a:lnTo>
                      <a:pt x="1405" y="281"/>
                    </a:lnTo>
                    <a:lnTo>
                      <a:pt x="1349" y="281"/>
                    </a:lnTo>
                    <a:lnTo>
                      <a:pt x="1293" y="225"/>
                    </a:lnTo>
                    <a:lnTo>
                      <a:pt x="1237" y="113"/>
                    </a:lnTo>
                    <a:lnTo>
                      <a:pt x="1180" y="0"/>
                    </a:lnTo>
                    <a:close/>
                  </a:path>
                </a:pathLst>
              </a:custGeom>
              <a:solidFill>
                <a:srgbClr val="ADCE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3"/>
              <p:cNvSpPr/>
              <p:nvPr/>
            </p:nvSpPr>
            <p:spPr>
              <a:xfrm>
                <a:off x="2139275" y="1066625"/>
                <a:ext cx="33750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575" extrusionOk="0">
                    <a:moveTo>
                      <a:pt x="506" y="1"/>
                    </a:moveTo>
                    <a:lnTo>
                      <a:pt x="338" y="113"/>
                    </a:lnTo>
                    <a:lnTo>
                      <a:pt x="281" y="170"/>
                    </a:lnTo>
                    <a:lnTo>
                      <a:pt x="225" y="282"/>
                    </a:lnTo>
                    <a:lnTo>
                      <a:pt x="225" y="394"/>
                    </a:lnTo>
                    <a:lnTo>
                      <a:pt x="169" y="394"/>
                    </a:lnTo>
                    <a:lnTo>
                      <a:pt x="113" y="338"/>
                    </a:lnTo>
                    <a:lnTo>
                      <a:pt x="57" y="451"/>
                    </a:lnTo>
                    <a:lnTo>
                      <a:pt x="0" y="563"/>
                    </a:lnTo>
                    <a:lnTo>
                      <a:pt x="57" y="619"/>
                    </a:lnTo>
                    <a:lnTo>
                      <a:pt x="169" y="619"/>
                    </a:lnTo>
                    <a:lnTo>
                      <a:pt x="169" y="675"/>
                    </a:lnTo>
                    <a:lnTo>
                      <a:pt x="225" y="844"/>
                    </a:lnTo>
                    <a:lnTo>
                      <a:pt x="281" y="1013"/>
                    </a:lnTo>
                    <a:lnTo>
                      <a:pt x="394" y="1125"/>
                    </a:lnTo>
                    <a:lnTo>
                      <a:pt x="506" y="1237"/>
                    </a:lnTo>
                    <a:lnTo>
                      <a:pt x="562" y="1350"/>
                    </a:lnTo>
                    <a:lnTo>
                      <a:pt x="619" y="1462"/>
                    </a:lnTo>
                    <a:lnTo>
                      <a:pt x="787" y="1462"/>
                    </a:lnTo>
                    <a:lnTo>
                      <a:pt x="900" y="1406"/>
                    </a:lnTo>
                    <a:lnTo>
                      <a:pt x="1012" y="1406"/>
                    </a:lnTo>
                    <a:lnTo>
                      <a:pt x="1068" y="1462"/>
                    </a:lnTo>
                    <a:lnTo>
                      <a:pt x="1124" y="1575"/>
                    </a:lnTo>
                    <a:lnTo>
                      <a:pt x="1237" y="1518"/>
                    </a:lnTo>
                    <a:lnTo>
                      <a:pt x="1349" y="1518"/>
                    </a:lnTo>
                    <a:lnTo>
                      <a:pt x="1349" y="1406"/>
                    </a:lnTo>
                    <a:lnTo>
                      <a:pt x="1293" y="1294"/>
                    </a:lnTo>
                    <a:lnTo>
                      <a:pt x="1237" y="1181"/>
                    </a:lnTo>
                    <a:lnTo>
                      <a:pt x="1124" y="956"/>
                    </a:lnTo>
                    <a:lnTo>
                      <a:pt x="1012" y="788"/>
                    </a:lnTo>
                    <a:lnTo>
                      <a:pt x="956" y="732"/>
                    </a:lnTo>
                    <a:lnTo>
                      <a:pt x="843" y="732"/>
                    </a:lnTo>
                    <a:lnTo>
                      <a:pt x="787" y="844"/>
                    </a:lnTo>
                    <a:lnTo>
                      <a:pt x="731" y="956"/>
                    </a:lnTo>
                    <a:lnTo>
                      <a:pt x="619" y="788"/>
                    </a:lnTo>
                    <a:lnTo>
                      <a:pt x="619" y="619"/>
                    </a:lnTo>
                    <a:lnTo>
                      <a:pt x="731" y="282"/>
                    </a:lnTo>
                    <a:lnTo>
                      <a:pt x="675" y="226"/>
                    </a:lnTo>
                    <a:lnTo>
                      <a:pt x="619" y="170"/>
                    </a:lnTo>
                    <a:lnTo>
                      <a:pt x="562" y="113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91B4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3"/>
              <p:cNvSpPr/>
              <p:nvPr/>
            </p:nvSpPr>
            <p:spPr>
              <a:xfrm>
                <a:off x="2104150" y="1048375"/>
                <a:ext cx="295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900" extrusionOk="0">
                    <a:moveTo>
                      <a:pt x="843" y="0"/>
                    </a:moveTo>
                    <a:lnTo>
                      <a:pt x="675" y="56"/>
                    </a:lnTo>
                    <a:lnTo>
                      <a:pt x="618" y="113"/>
                    </a:lnTo>
                    <a:lnTo>
                      <a:pt x="562" y="169"/>
                    </a:lnTo>
                    <a:lnTo>
                      <a:pt x="450" y="169"/>
                    </a:lnTo>
                    <a:lnTo>
                      <a:pt x="394" y="225"/>
                    </a:lnTo>
                    <a:lnTo>
                      <a:pt x="337" y="337"/>
                    </a:lnTo>
                    <a:lnTo>
                      <a:pt x="225" y="394"/>
                    </a:lnTo>
                    <a:lnTo>
                      <a:pt x="113" y="450"/>
                    </a:lnTo>
                    <a:lnTo>
                      <a:pt x="0" y="675"/>
                    </a:lnTo>
                    <a:lnTo>
                      <a:pt x="56" y="731"/>
                    </a:lnTo>
                    <a:lnTo>
                      <a:pt x="225" y="787"/>
                    </a:lnTo>
                    <a:lnTo>
                      <a:pt x="337" y="843"/>
                    </a:lnTo>
                    <a:lnTo>
                      <a:pt x="450" y="900"/>
                    </a:lnTo>
                    <a:lnTo>
                      <a:pt x="562" y="900"/>
                    </a:lnTo>
                    <a:lnTo>
                      <a:pt x="618" y="843"/>
                    </a:lnTo>
                    <a:lnTo>
                      <a:pt x="675" y="731"/>
                    </a:lnTo>
                    <a:lnTo>
                      <a:pt x="731" y="787"/>
                    </a:lnTo>
                    <a:lnTo>
                      <a:pt x="731" y="843"/>
                    </a:lnTo>
                    <a:lnTo>
                      <a:pt x="900" y="843"/>
                    </a:lnTo>
                    <a:lnTo>
                      <a:pt x="956" y="787"/>
                    </a:lnTo>
                    <a:lnTo>
                      <a:pt x="1012" y="731"/>
                    </a:lnTo>
                    <a:lnTo>
                      <a:pt x="956" y="618"/>
                    </a:lnTo>
                    <a:lnTo>
                      <a:pt x="956" y="562"/>
                    </a:lnTo>
                    <a:lnTo>
                      <a:pt x="1012" y="506"/>
                    </a:lnTo>
                    <a:lnTo>
                      <a:pt x="1068" y="450"/>
                    </a:lnTo>
                    <a:lnTo>
                      <a:pt x="1124" y="337"/>
                    </a:lnTo>
                    <a:lnTo>
                      <a:pt x="1181" y="337"/>
                    </a:lnTo>
                    <a:lnTo>
                      <a:pt x="1124" y="225"/>
                    </a:lnTo>
                    <a:lnTo>
                      <a:pt x="1068" y="113"/>
                    </a:lnTo>
                    <a:lnTo>
                      <a:pt x="900" y="113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A9CD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3"/>
              <p:cNvSpPr/>
              <p:nvPr/>
            </p:nvSpPr>
            <p:spPr>
              <a:xfrm>
                <a:off x="2216550" y="1006225"/>
                <a:ext cx="421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1125" extrusionOk="0">
                    <a:moveTo>
                      <a:pt x="788" y="0"/>
                    </a:moveTo>
                    <a:lnTo>
                      <a:pt x="731" y="56"/>
                    </a:lnTo>
                    <a:lnTo>
                      <a:pt x="675" y="112"/>
                    </a:lnTo>
                    <a:lnTo>
                      <a:pt x="619" y="225"/>
                    </a:lnTo>
                    <a:lnTo>
                      <a:pt x="563" y="337"/>
                    </a:lnTo>
                    <a:lnTo>
                      <a:pt x="450" y="394"/>
                    </a:lnTo>
                    <a:lnTo>
                      <a:pt x="394" y="506"/>
                    </a:lnTo>
                    <a:lnTo>
                      <a:pt x="282" y="562"/>
                    </a:lnTo>
                    <a:lnTo>
                      <a:pt x="113" y="618"/>
                    </a:lnTo>
                    <a:lnTo>
                      <a:pt x="57" y="675"/>
                    </a:lnTo>
                    <a:lnTo>
                      <a:pt x="57" y="731"/>
                    </a:lnTo>
                    <a:lnTo>
                      <a:pt x="1" y="956"/>
                    </a:lnTo>
                    <a:lnTo>
                      <a:pt x="57" y="1124"/>
                    </a:lnTo>
                    <a:lnTo>
                      <a:pt x="169" y="1124"/>
                    </a:lnTo>
                    <a:lnTo>
                      <a:pt x="226" y="1068"/>
                    </a:lnTo>
                    <a:lnTo>
                      <a:pt x="226" y="1012"/>
                    </a:lnTo>
                    <a:lnTo>
                      <a:pt x="226" y="899"/>
                    </a:lnTo>
                    <a:lnTo>
                      <a:pt x="282" y="787"/>
                    </a:lnTo>
                    <a:lnTo>
                      <a:pt x="450" y="618"/>
                    </a:lnTo>
                    <a:lnTo>
                      <a:pt x="619" y="562"/>
                    </a:lnTo>
                    <a:lnTo>
                      <a:pt x="675" y="450"/>
                    </a:lnTo>
                    <a:lnTo>
                      <a:pt x="731" y="394"/>
                    </a:lnTo>
                    <a:lnTo>
                      <a:pt x="788" y="394"/>
                    </a:lnTo>
                    <a:lnTo>
                      <a:pt x="844" y="450"/>
                    </a:lnTo>
                    <a:lnTo>
                      <a:pt x="844" y="506"/>
                    </a:lnTo>
                    <a:lnTo>
                      <a:pt x="900" y="562"/>
                    </a:lnTo>
                    <a:lnTo>
                      <a:pt x="956" y="450"/>
                    </a:lnTo>
                    <a:lnTo>
                      <a:pt x="1012" y="450"/>
                    </a:lnTo>
                    <a:lnTo>
                      <a:pt x="1125" y="562"/>
                    </a:lnTo>
                    <a:lnTo>
                      <a:pt x="1237" y="675"/>
                    </a:lnTo>
                    <a:lnTo>
                      <a:pt x="1293" y="787"/>
                    </a:lnTo>
                    <a:lnTo>
                      <a:pt x="1350" y="899"/>
                    </a:lnTo>
                    <a:lnTo>
                      <a:pt x="1350" y="1068"/>
                    </a:lnTo>
                    <a:lnTo>
                      <a:pt x="1518" y="956"/>
                    </a:lnTo>
                    <a:lnTo>
                      <a:pt x="1631" y="843"/>
                    </a:lnTo>
                    <a:lnTo>
                      <a:pt x="1687" y="731"/>
                    </a:lnTo>
                    <a:lnTo>
                      <a:pt x="1687" y="562"/>
                    </a:lnTo>
                    <a:lnTo>
                      <a:pt x="1631" y="450"/>
                    </a:lnTo>
                    <a:lnTo>
                      <a:pt x="1574" y="337"/>
                    </a:lnTo>
                    <a:lnTo>
                      <a:pt x="1406" y="450"/>
                    </a:lnTo>
                    <a:lnTo>
                      <a:pt x="1125" y="450"/>
                    </a:lnTo>
                    <a:lnTo>
                      <a:pt x="1069" y="337"/>
                    </a:lnTo>
                    <a:lnTo>
                      <a:pt x="1012" y="281"/>
                    </a:lnTo>
                    <a:lnTo>
                      <a:pt x="900" y="112"/>
                    </a:lnTo>
                    <a:lnTo>
                      <a:pt x="844" y="56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9DBD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3"/>
              <p:cNvSpPr/>
              <p:nvPr/>
            </p:nvSpPr>
            <p:spPr>
              <a:xfrm>
                <a:off x="2246075" y="1020275"/>
                <a:ext cx="16875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1574" extrusionOk="0">
                    <a:moveTo>
                      <a:pt x="506" y="0"/>
                    </a:moveTo>
                    <a:lnTo>
                      <a:pt x="450" y="56"/>
                    </a:lnTo>
                    <a:lnTo>
                      <a:pt x="506" y="169"/>
                    </a:lnTo>
                    <a:lnTo>
                      <a:pt x="506" y="225"/>
                    </a:lnTo>
                    <a:lnTo>
                      <a:pt x="393" y="169"/>
                    </a:lnTo>
                    <a:lnTo>
                      <a:pt x="337" y="169"/>
                    </a:lnTo>
                    <a:lnTo>
                      <a:pt x="337" y="225"/>
                    </a:lnTo>
                    <a:lnTo>
                      <a:pt x="281" y="337"/>
                    </a:lnTo>
                    <a:lnTo>
                      <a:pt x="169" y="506"/>
                    </a:lnTo>
                    <a:lnTo>
                      <a:pt x="281" y="618"/>
                    </a:lnTo>
                    <a:lnTo>
                      <a:pt x="281" y="731"/>
                    </a:lnTo>
                    <a:lnTo>
                      <a:pt x="225" y="787"/>
                    </a:lnTo>
                    <a:lnTo>
                      <a:pt x="169" y="899"/>
                    </a:lnTo>
                    <a:lnTo>
                      <a:pt x="169" y="1012"/>
                    </a:lnTo>
                    <a:lnTo>
                      <a:pt x="225" y="1124"/>
                    </a:lnTo>
                    <a:lnTo>
                      <a:pt x="225" y="1237"/>
                    </a:lnTo>
                    <a:lnTo>
                      <a:pt x="112" y="1068"/>
                    </a:lnTo>
                    <a:lnTo>
                      <a:pt x="56" y="1068"/>
                    </a:lnTo>
                    <a:lnTo>
                      <a:pt x="0" y="1124"/>
                    </a:lnTo>
                    <a:lnTo>
                      <a:pt x="56" y="1237"/>
                    </a:lnTo>
                    <a:lnTo>
                      <a:pt x="112" y="1349"/>
                    </a:lnTo>
                    <a:lnTo>
                      <a:pt x="112" y="1405"/>
                    </a:lnTo>
                    <a:lnTo>
                      <a:pt x="112" y="1518"/>
                    </a:lnTo>
                    <a:lnTo>
                      <a:pt x="169" y="1574"/>
                    </a:lnTo>
                    <a:lnTo>
                      <a:pt x="225" y="1574"/>
                    </a:lnTo>
                    <a:lnTo>
                      <a:pt x="337" y="1518"/>
                    </a:lnTo>
                    <a:lnTo>
                      <a:pt x="393" y="1405"/>
                    </a:lnTo>
                    <a:lnTo>
                      <a:pt x="393" y="1349"/>
                    </a:lnTo>
                    <a:lnTo>
                      <a:pt x="393" y="956"/>
                    </a:lnTo>
                    <a:lnTo>
                      <a:pt x="450" y="787"/>
                    </a:lnTo>
                    <a:lnTo>
                      <a:pt x="562" y="618"/>
                    </a:lnTo>
                    <a:lnTo>
                      <a:pt x="618" y="506"/>
                    </a:lnTo>
                    <a:lnTo>
                      <a:pt x="674" y="450"/>
                    </a:lnTo>
                    <a:lnTo>
                      <a:pt x="618" y="394"/>
                    </a:lnTo>
                    <a:lnTo>
                      <a:pt x="618" y="337"/>
                    </a:lnTo>
                    <a:lnTo>
                      <a:pt x="618" y="169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3"/>
              <p:cNvSpPr/>
              <p:nvPr/>
            </p:nvSpPr>
            <p:spPr>
              <a:xfrm>
                <a:off x="2255900" y="999200"/>
                <a:ext cx="154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844" extrusionOk="0">
                    <a:moveTo>
                      <a:pt x="281" y="0"/>
                    </a:moveTo>
                    <a:lnTo>
                      <a:pt x="57" y="112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113" y="393"/>
                    </a:lnTo>
                    <a:lnTo>
                      <a:pt x="113" y="506"/>
                    </a:lnTo>
                    <a:lnTo>
                      <a:pt x="169" y="562"/>
                    </a:lnTo>
                    <a:lnTo>
                      <a:pt x="225" y="562"/>
                    </a:lnTo>
                    <a:lnTo>
                      <a:pt x="281" y="618"/>
                    </a:lnTo>
                    <a:lnTo>
                      <a:pt x="281" y="675"/>
                    </a:lnTo>
                    <a:lnTo>
                      <a:pt x="338" y="731"/>
                    </a:lnTo>
                    <a:lnTo>
                      <a:pt x="394" y="787"/>
                    </a:lnTo>
                    <a:lnTo>
                      <a:pt x="506" y="843"/>
                    </a:lnTo>
                    <a:lnTo>
                      <a:pt x="619" y="787"/>
                    </a:lnTo>
                    <a:lnTo>
                      <a:pt x="619" y="675"/>
                    </a:lnTo>
                    <a:lnTo>
                      <a:pt x="563" y="506"/>
                    </a:lnTo>
                    <a:lnTo>
                      <a:pt x="619" y="337"/>
                    </a:lnTo>
                    <a:lnTo>
                      <a:pt x="619" y="281"/>
                    </a:lnTo>
                    <a:lnTo>
                      <a:pt x="563" y="281"/>
                    </a:lnTo>
                    <a:lnTo>
                      <a:pt x="506" y="225"/>
                    </a:lnTo>
                    <a:lnTo>
                      <a:pt x="450" y="169"/>
                    </a:lnTo>
                    <a:lnTo>
                      <a:pt x="394" y="112"/>
                    </a:lnTo>
                    <a:lnTo>
                      <a:pt x="394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9DBD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3"/>
              <p:cNvSpPr/>
              <p:nvPr/>
            </p:nvSpPr>
            <p:spPr>
              <a:xfrm>
                <a:off x="2267150" y="1011825"/>
                <a:ext cx="1547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563" extrusionOk="0">
                    <a:moveTo>
                      <a:pt x="113" y="1"/>
                    </a:moveTo>
                    <a:lnTo>
                      <a:pt x="113" y="57"/>
                    </a:lnTo>
                    <a:lnTo>
                      <a:pt x="113" y="170"/>
                    </a:lnTo>
                    <a:lnTo>
                      <a:pt x="113" y="282"/>
                    </a:lnTo>
                    <a:lnTo>
                      <a:pt x="56" y="338"/>
                    </a:lnTo>
                    <a:lnTo>
                      <a:pt x="0" y="451"/>
                    </a:lnTo>
                    <a:lnTo>
                      <a:pt x="169" y="563"/>
                    </a:lnTo>
                    <a:lnTo>
                      <a:pt x="337" y="507"/>
                    </a:lnTo>
                    <a:lnTo>
                      <a:pt x="618" y="507"/>
                    </a:lnTo>
                    <a:lnTo>
                      <a:pt x="562" y="338"/>
                    </a:lnTo>
                    <a:lnTo>
                      <a:pt x="506" y="282"/>
                    </a:lnTo>
                    <a:lnTo>
                      <a:pt x="450" y="282"/>
                    </a:lnTo>
                    <a:lnTo>
                      <a:pt x="394" y="338"/>
                    </a:lnTo>
                    <a:lnTo>
                      <a:pt x="337" y="338"/>
                    </a:lnTo>
                    <a:lnTo>
                      <a:pt x="225" y="282"/>
                    </a:lnTo>
                    <a:lnTo>
                      <a:pt x="225" y="170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3"/>
              <p:cNvSpPr/>
              <p:nvPr/>
            </p:nvSpPr>
            <p:spPr>
              <a:xfrm>
                <a:off x="2126625" y="1056800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225" y="0"/>
                    </a:moveTo>
                    <a:lnTo>
                      <a:pt x="1" y="169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282" y="281"/>
                    </a:lnTo>
                    <a:lnTo>
                      <a:pt x="338" y="225"/>
                    </a:lnTo>
                    <a:lnTo>
                      <a:pt x="394" y="113"/>
                    </a:lnTo>
                    <a:lnTo>
                      <a:pt x="282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3"/>
              <p:cNvSpPr/>
              <p:nvPr/>
            </p:nvSpPr>
            <p:spPr>
              <a:xfrm>
                <a:off x="2255900" y="10132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9DBD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25;p3"/>
              <p:cNvSpPr/>
              <p:nvPr/>
            </p:nvSpPr>
            <p:spPr>
              <a:xfrm>
                <a:off x="2264325" y="10230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326;p3"/>
              <p:cNvSpPr/>
              <p:nvPr/>
            </p:nvSpPr>
            <p:spPr>
              <a:xfrm>
                <a:off x="2132250" y="10680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3"/>
              <p:cNvSpPr/>
              <p:nvPr/>
            </p:nvSpPr>
            <p:spPr>
              <a:xfrm>
                <a:off x="2261525" y="10287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C5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3"/>
              <p:cNvSpPr/>
              <p:nvPr/>
            </p:nvSpPr>
            <p:spPr>
              <a:xfrm>
                <a:off x="2140675" y="10750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BBD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3"/>
              <p:cNvSpPr/>
              <p:nvPr/>
            </p:nvSpPr>
            <p:spPr>
              <a:xfrm>
                <a:off x="2198300" y="10132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3"/>
              <p:cNvSpPr/>
              <p:nvPr/>
            </p:nvSpPr>
            <p:spPr>
              <a:xfrm>
                <a:off x="2173000" y="1013250"/>
                <a:ext cx="705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900" extrusionOk="0">
                    <a:moveTo>
                      <a:pt x="0" y="0"/>
                    </a:moveTo>
                    <a:lnTo>
                      <a:pt x="57" y="169"/>
                    </a:lnTo>
                    <a:lnTo>
                      <a:pt x="0" y="394"/>
                    </a:lnTo>
                    <a:lnTo>
                      <a:pt x="0" y="506"/>
                    </a:lnTo>
                    <a:lnTo>
                      <a:pt x="0" y="618"/>
                    </a:lnTo>
                    <a:lnTo>
                      <a:pt x="57" y="899"/>
                    </a:lnTo>
                    <a:lnTo>
                      <a:pt x="113" y="843"/>
                    </a:lnTo>
                    <a:lnTo>
                      <a:pt x="113" y="506"/>
                    </a:lnTo>
                    <a:lnTo>
                      <a:pt x="169" y="337"/>
                    </a:lnTo>
                    <a:lnTo>
                      <a:pt x="281" y="169"/>
                    </a:lnTo>
                    <a:lnTo>
                      <a:pt x="281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3"/>
              <p:cNvSpPr/>
              <p:nvPr/>
            </p:nvSpPr>
            <p:spPr>
              <a:xfrm>
                <a:off x="2178625" y="10273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4D2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3"/>
              <p:cNvSpPr/>
              <p:nvPr/>
            </p:nvSpPr>
            <p:spPr>
              <a:xfrm>
                <a:off x="1617975" y="11481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3"/>
              <p:cNvSpPr/>
              <p:nvPr/>
            </p:nvSpPr>
            <p:spPr>
              <a:xfrm>
                <a:off x="1654500" y="117062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169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34;p3"/>
              <p:cNvSpPr/>
              <p:nvPr/>
            </p:nvSpPr>
            <p:spPr>
              <a:xfrm>
                <a:off x="1654500" y="11369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35;p3"/>
              <p:cNvSpPr/>
              <p:nvPr/>
            </p:nvSpPr>
            <p:spPr>
              <a:xfrm>
                <a:off x="1654500" y="11397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3"/>
              <p:cNvSpPr/>
              <p:nvPr/>
            </p:nvSpPr>
            <p:spPr>
              <a:xfrm>
                <a:off x="1795000" y="1174825"/>
                <a:ext cx="119475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4779" h="2362" extrusionOk="0">
                    <a:moveTo>
                      <a:pt x="1631" y="1"/>
                    </a:moveTo>
                    <a:lnTo>
                      <a:pt x="1406" y="169"/>
                    </a:lnTo>
                    <a:lnTo>
                      <a:pt x="1294" y="338"/>
                    </a:lnTo>
                    <a:lnTo>
                      <a:pt x="1237" y="507"/>
                    </a:lnTo>
                    <a:lnTo>
                      <a:pt x="1181" y="619"/>
                    </a:lnTo>
                    <a:lnTo>
                      <a:pt x="1181" y="675"/>
                    </a:lnTo>
                    <a:lnTo>
                      <a:pt x="1237" y="731"/>
                    </a:lnTo>
                    <a:lnTo>
                      <a:pt x="1350" y="844"/>
                    </a:lnTo>
                    <a:lnTo>
                      <a:pt x="1406" y="788"/>
                    </a:lnTo>
                    <a:lnTo>
                      <a:pt x="1519" y="731"/>
                    </a:lnTo>
                    <a:lnTo>
                      <a:pt x="1462" y="844"/>
                    </a:lnTo>
                    <a:lnTo>
                      <a:pt x="1406" y="900"/>
                    </a:lnTo>
                    <a:lnTo>
                      <a:pt x="1181" y="900"/>
                    </a:lnTo>
                    <a:lnTo>
                      <a:pt x="1013" y="844"/>
                    </a:lnTo>
                    <a:lnTo>
                      <a:pt x="844" y="844"/>
                    </a:lnTo>
                    <a:lnTo>
                      <a:pt x="788" y="900"/>
                    </a:lnTo>
                    <a:lnTo>
                      <a:pt x="732" y="1012"/>
                    </a:lnTo>
                    <a:lnTo>
                      <a:pt x="732" y="1181"/>
                    </a:lnTo>
                    <a:lnTo>
                      <a:pt x="732" y="1406"/>
                    </a:lnTo>
                    <a:lnTo>
                      <a:pt x="675" y="1574"/>
                    </a:lnTo>
                    <a:lnTo>
                      <a:pt x="675" y="1406"/>
                    </a:lnTo>
                    <a:lnTo>
                      <a:pt x="619" y="1237"/>
                    </a:lnTo>
                    <a:lnTo>
                      <a:pt x="451" y="1125"/>
                    </a:lnTo>
                    <a:lnTo>
                      <a:pt x="338" y="1012"/>
                    </a:lnTo>
                    <a:lnTo>
                      <a:pt x="282" y="900"/>
                    </a:lnTo>
                    <a:lnTo>
                      <a:pt x="226" y="844"/>
                    </a:lnTo>
                    <a:lnTo>
                      <a:pt x="113" y="844"/>
                    </a:lnTo>
                    <a:lnTo>
                      <a:pt x="57" y="956"/>
                    </a:lnTo>
                    <a:lnTo>
                      <a:pt x="1" y="1012"/>
                    </a:lnTo>
                    <a:lnTo>
                      <a:pt x="1" y="1125"/>
                    </a:lnTo>
                    <a:lnTo>
                      <a:pt x="57" y="1237"/>
                    </a:lnTo>
                    <a:lnTo>
                      <a:pt x="113" y="1293"/>
                    </a:lnTo>
                    <a:lnTo>
                      <a:pt x="57" y="1350"/>
                    </a:lnTo>
                    <a:lnTo>
                      <a:pt x="1" y="1350"/>
                    </a:lnTo>
                    <a:lnTo>
                      <a:pt x="1" y="1406"/>
                    </a:lnTo>
                    <a:lnTo>
                      <a:pt x="113" y="1518"/>
                    </a:lnTo>
                    <a:lnTo>
                      <a:pt x="113" y="1574"/>
                    </a:lnTo>
                    <a:lnTo>
                      <a:pt x="57" y="1631"/>
                    </a:lnTo>
                    <a:lnTo>
                      <a:pt x="226" y="1687"/>
                    </a:lnTo>
                    <a:lnTo>
                      <a:pt x="282" y="1743"/>
                    </a:lnTo>
                    <a:lnTo>
                      <a:pt x="282" y="1856"/>
                    </a:lnTo>
                    <a:lnTo>
                      <a:pt x="338" y="1968"/>
                    </a:lnTo>
                    <a:lnTo>
                      <a:pt x="338" y="2024"/>
                    </a:lnTo>
                    <a:lnTo>
                      <a:pt x="338" y="2137"/>
                    </a:lnTo>
                    <a:lnTo>
                      <a:pt x="282" y="2305"/>
                    </a:lnTo>
                    <a:lnTo>
                      <a:pt x="394" y="2305"/>
                    </a:lnTo>
                    <a:lnTo>
                      <a:pt x="507" y="2249"/>
                    </a:lnTo>
                    <a:lnTo>
                      <a:pt x="563" y="2249"/>
                    </a:lnTo>
                    <a:lnTo>
                      <a:pt x="563" y="2137"/>
                    </a:lnTo>
                    <a:lnTo>
                      <a:pt x="563" y="2024"/>
                    </a:lnTo>
                    <a:lnTo>
                      <a:pt x="563" y="1968"/>
                    </a:lnTo>
                    <a:lnTo>
                      <a:pt x="451" y="1912"/>
                    </a:lnTo>
                    <a:lnTo>
                      <a:pt x="451" y="1856"/>
                    </a:lnTo>
                    <a:lnTo>
                      <a:pt x="563" y="1856"/>
                    </a:lnTo>
                    <a:lnTo>
                      <a:pt x="732" y="1968"/>
                    </a:lnTo>
                    <a:lnTo>
                      <a:pt x="788" y="2024"/>
                    </a:lnTo>
                    <a:lnTo>
                      <a:pt x="844" y="2137"/>
                    </a:lnTo>
                    <a:lnTo>
                      <a:pt x="900" y="2137"/>
                    </a:lnTo>
                    <a:lnTo>
                      <a:pt x="956" y="2080"/>
                    </a:lnTo>
                    <a:lnTo>
                      <a:pt x="956" y="2024"/>
                    </a:lnTo>
                    <a:lnTo>
                      <a:pt x="956" y="1912"/>
                    </a:lnTo>
                    <a:lnTo>
                      <a:pt x="956" y="1856"/>
                    </a:lnTo>
                    <a:lnTo>
                      <a:pt x="900" y="1799"/>
                    </a:lnTo>
                    <a:lnTo>
                      <a:pt x="956" y="1743"/>
                    </a:lnTo>
                    <a:lnTo>
                      <a:pt x="1013" y="1687"/>
                    </a:lnTo>
                    <a:lnTo>
                      <a:pt x="1069" y="1631"/>
                    </a:lnTo>
                    <a:lnTo>
                      <a:pt x="1350" y="1631"/>
                    </a:lnTo>
                    <a:lnTo>
                      <a:pt x="1462" y="1574"/>
                    </a:lnTo>
                    <a:lnTo>
                      <a:pt x="1631" y="1631"/>
                    </a:lnTo>
                    <a:lnTo>
                      <a:pt x="1687" y="1687"/>
                    </a:lnTo>
                    <a:lnTo>
                      <a:pt x="1687" y="1799"/>
                    </a:lnTo>
                    <a:lnTo>
                      <a:pt x="1743" y="1799"/>
                    </a:lnTo>
                    <a:lnTo>
                      <a:pt x="1800" y="1743"/>
                    </a:lnTo>
                    <a:lnTo>
                      <a:pt x="1856" y="1687"/>
                    </a:lnTo>
                    <a:lnTo>
                      <a:pt x="1856" y="1631"/>
                    </a:lnTo>
                    <a:lnTo>
                      <a:pt x="2024" y="1631"/>
                    </a:lnTo>
                    <a:lnTo>
                      <a:pt x="2024" y="1574"/>
                    </a:lnTo>
                    <a:lnTo>
                      <a:pt x="2024" y="1518"/>
                    </a:lnTo>
                    <a:lnTo>
                      <a:pt x="1912" y="1406"/>
                    </a:lnTo>
                    <a:lnTo>
                      <a:pt x="1912" y="1293"/>
                    </a:lnTo>
                    <a:lnTo>
                      <a:pt x="1912" y="1181"/>
                    </a:lnTo>
                    <a:lnTo>
                      <a:pt x="1968" y="1069"/>
                    </a:lnTo>
                    <a:lnTo>
                      <a:pt x="2193" y="1069"/>
                    </a:lnTo>
                    <a:lnTo>
                      <a:pt x="2193" y="1012"/>
                    </a:lnTo>
                    <a:lnTo>
                      <a:pt x="2193" y="900"/>
                    </a:lnTo>
                    <a:lnTo>
                      <a:pt x="2305" y="900"/>
                    </a:lnTo>
                    <a:lnTo>
                      <a:pt x="2474" y="956"/>
                    </a:lnTo>
                    <a:lnTo>
                      <a:pt x="2586" y="956"/>
                    </a:lnTo>
                    <a:lnTo>
                      <a:pt x="2699" y="900"/>
                    </a:lnTo>
                    <a:lnTo>
                      <a:pt x="2811" y="788"/>
                    </a:lnTo>
                    <a:lnTo>
                      <a:pt x="2867" y="788"/>
                    </a:lnTo>
                    <a:lnTo>
                      <a:pt x="2980" y="1125"/>
                    </a:lnTo>
                    <a:lnTo>
                      <a:pt x="3036" y="1293"/>
                    </a:lnTo>
                    <a:lnTo>
                      <a:pt x="3036" y="1462"/>
                    </a:lnTo>
                    <a:lnTo>
                      <a:pt x="2980" y="1574"/>
                    </a:lnTo>
                    <a:lnTo>
                      <a:pt x="2924" y="1743"/>
                    </a:lnTo>
                    <a:lnTo>
                      <a:pt x="3036" y="1799"/>
                    </a:lnTo>
                    <a:lnTo>
                      <a:pt x="3148" y="1912"/>
                    </a:lnTo>
                    <a:lnTo>
                      <a:pt x="3261" y="1912"/>
                    </a:lnTo>
                    <a:lnTo>
                      <a:pt x="3317" y="1856"/>
                    </a:lnTo>
                    <a:lnTo>
                      <a:pt x="3430" y="1799"/>
                    </a:lnTo>
                    <a:lnTo>
                      <a:pt x="3486" y="1856"/>
                    </a:lnTo>
                    <a:lnTo>
                      <a:pt x="3542" y="1912"/>
                    </a:lnTo>
                    <a:lnTo>
                      <a:pt x="3598" y="1912"/>
                    </a:lnTo>
                    <a:lnTo>
                      <a:pt x="3654" y="1856"/>
                    </a:lnTo>
                    <a:lnTo>
                      <a:pt x="3711" y="1856"/>
                    </a:lnTo>
                    <a:lnTo>
                      <a:pt x="3711" y="1912"/>
                    </a:lnTo>
                    <a:lnTo>
                      <a:pt x="3654" y="2024"/>
                    </a:lnTo>
                    <a:lnTo>
                      <a:pt x="3654" y="2080"/>
                    </a:lnTo>
                    <a:lnTo>
                      <a:pt x="3767" y="2080"/>
                    </a:lnTo>
                    <a:lnTo>
                      <a:pt x="3879" y="2024"/>
                    </a:lnTo>
                    <a:lnTo>
                      <a:pt x="3935" y="2080"/>
                    </a:lnTo>
                    <a:lnTo>
                      <a:pt x="3935" y="2137"/>
                    </a:lnTo>
                    <a:lnTo>
                      <a:pt x="4048" y="2249"/>
                    </a:lnTo>
                    <a:lnTo>
                      <a:pt x="4160" y="2361"/>
                    </a:lnTo>
                    <a:lnTo>
                      <a:pt x="4216" y="2361"/>
                    </a:lnTo>
                    <a:lnTo>
                      <a:pt x="4160" y="2249"/>
                    </a:lnTo>
                    <a:lnTo>
                      <a:pt x="4160" y="2193"/>
                    </a:lnTo>
                    <a:lnTo>
                      <a:pt x="4104" y="2137"/>
                    </a:lnTo>
                    <a:lnTo>
                      <a:pt x="4048" y="2080"/>
                    </a:lnTo>
                    <a:lnTo>
                      <a:pt x="4216" y="2080"/>
                    </a:lnTo>
                    <a:lnTo>
                      <a:pt x="4273" y="2024"/>
                    </a:lnTo>
                    <a:lnTo>
                      <a:pt x="4273" y="1912"/>
                    </a:lnTo>
                    <a:lnTo>
                      <a:pt x="4329" y="1856"/>
                    </a:lnTo>
                    <a:lnTo>
                      <a:pt x="4441" y="1856"/>
                    </a:lnTo>
                    <a:lnTo>
                      <a:pt x="4497" y="2080"/>
                    </a:lnTo>
                    <a:lnTo>
                      <a:pt x="4554" y="2305"/>
                    </a:lnTo>
                    <a:lnTo>
                      <a:pt x="4610" y="2305"/>
                    </a:lnTo>
                    <a:lnTo>
                      <a:pt x="4610" y="2249"/>
                    </a:lnTo>
                    <a:lnTo>
                      <a:pt x="4666" y="2193"/>
                    </a:lnTo>
                    <a:lnTo>
                      <a:pt x="4778" y="1912"/>
                    </a:lnTo>
                    <a:lnTo>
                      <a:pt x="4778" y="1799"/>
                    </a:lnTo>
                    <a:lnTo>
                      <a:pt x="4722" y="1687"/>
                    </a:lnTo>
                    <a:lnTo>
                      <a:pt x="4666" y="1631"/>
                    </a:lnTo>
                    <a:lnTo>
                      <a:pt x="4610" y="1687"/>
                    </a:lnTo>
                    <a:lnTo>
                      <a:pt x="4554" y="1743"/>
                    </a:lnTo>
                    <a:lnTo>
                      <a:pt x="4497" y="1687"/>
                    </a:lnTo>
                    <a:lnTo>
                      <a:pt x="4441" y="1574"/>
                    </a:lnTo>
                    <a:lnTo>
                      <a:pt x="4441" y="1518"/>
                    </a:lnTo>
                    <a:lnTo>
                      <a:pt x="4554" y="1462"/>
                    </a:lnTo>
                    <a:lnTo>
                      <a:pt x="4497" y="1293"/>
                    </a:lnTo>
                    <a:lnTo>
                      <a:pt x="4497" y="1237"/>
                    </a:lnTo>
                    <a:lnTo>
                      <a:pt x="4554" y="1125"/>
                    </a:lnTo>
                    <a:lnTo>
                      <a:pt x="4497" y="956"/>
                    </a:lnTo>
                    <a:lnTo>
                      <a:pt x="4329" y="900"/>
                    </a:lnTo>
                    <a:lnTo>
                      <a:pt x="4216" y="844"/>
                    </a:lnTo>
                    <a:lnTo>
                      <a:pt x="4104" y="956"/>
                    </a:lnTo>
                    <a:lnTo>
                      <a:pt x="3992" y="1125"/>
                    </a:lnTo>
                    <a:lnTo>
                      <a:pt x="3935" y="1237"/>
                    </a:lnTo>
                    <a:lnTo>
                      <a:pt x="3879" y="1293"/>
                    </a:lnTo>
                    <a:lnTo>
                      <a:pt x="3767" y="1293"/>
                    </a:lnTo>
                    <a:lnTo>
                      <a:pt x="3654" y="1181"/>
                    </a:lnTo>
                    <a:lnTo>
                      <a:pt x="3654" y="1069"/>
                    </a:lnTo>
                    <a:lnTo>
                      <a:pt x="3598" y="788"/>
                    </a:lnTo>
                    <a:lnTo>
                      <a:pt x="3486" y="563"/>
                    </a:lnTo>
                    <a:lnTo>
                      <a:pt x="3261" y="450"/>
                    </a:lnTo>
                    <a:lnTo>
                      <a:pt x="3036" y="507"/>
                    </a:lnTo>
                    <a:lnTo>
                      <a:pt x="2755" y="563"/>
                    </a:lnTo>
                    <a:lnTo>
                      <a:pt x="2530" y="675"/>
                    </a:lnTo>
                    <a:lnTo>
                      <a:pt x="2362" y="394"/>
                    </a:lnTo>
                    <a:lnTo>
                      <a:pt x="2305" y="338"/>
                    </a:lnTo>
                    <a:lnTo>
                      <a:pt x="2137" y="338"/>
                    </a:lnTo>
                    <a:lnTo>
                      <a:pt x="2081" y="282"/>
                    </a:lnTo>
                    <a:lnTo>
                      <a:pt x="1912" y="57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37;p3"/>
              <p:cNvSpPr/>
              <p:nvPr/>
            </p:nvSpPr>
            <p:spPr>
              <a:xfrm>
                <a:off x="1818900" y="1218400"/>
                <a:ext cx="28125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012" extrusionOk="0">
                    <a:moveTo>
                      <a:pt x="844" y="0"/>
                    </a:moveTo>
                    <a:lnTo>
                      <a:pt x="787" y="56"/>
                    </a:lnTo>
                    <a:lnTo>
                      <a:pt x="619" y="169"/>
                    </a:lnTo>
                    <a:lnTo>
                      <a:pt x="450" y="225"/>
                    </a:lnTo>
                    <a:lnTo>
                      <a:pt x="225" y="225"/>
                    </a:lnTo>
                    <a:lnTo>
                      <a:pt x="57" y="56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57" y="337"/>
                    </a:lnTo>
                    <a:lnTo>
                      <a:pt x="57" y="450"/>
                    </a:lnTo>
                    <a:lnTo>
                      <a:pt x="113" y="562"/>
                    </a:lnTo>
                    <a:lnTo>
                      <a:pt x="169" y="618"/>
                    </a:lnTo>
                    <a:lnTo>
                      <a:pt x="225" y="731"/>
                    </a:lnTo>
                    <a:lnTo>
                      <a:pt x="225" y="899"/>
                    </a:lnTo>
                    <a:lnTo>
                      <a:pt x="281" y="956"/>
                    </a:lnTo>
                    <a:lnTo>
                      <a:pt x="338" y="1012"/>
                    </a:lnTo>
                    <a:lnTo>
                      <a:pt x="394" y="1012"/>
                    </a:lnTo>
                    <a:lnTo>
                      <a:pt x="506" y="956"/>
                    </a:lnTo>
                    <a:lnTo>
                      <a:pt x="619" y="843"/>
                    </a:lnTo>
                    <a:lnTo>
                      <a:pt x="619" y="731"/>
                    </a:lnTo>
                    <a:lnTo>
                      <a:pt x="619" y="675"/>
                    </a:lnTo>
                    <a:lnTo>
                      <a:pt x="731" y="506"/>
                    </a:lnTo>
                    <a:lnTo>
                      <a:pt x="787" y="450"/>
                    </a:lnTo>
                    <a:lnTo>
                      <a:pt x="844" y="394"/>
                    </a:lnTo>
                    <a:lnTo>
                      <a:pt x="900" y="394"/>
                    </a:lnTo>
                    <a:lnTo>
                      <a:pt x="1012" y="450"/>
                    </a:lnTo>
                    <a:lnTo>
                      <a:pt x="1125" y="450"/>
                    </a:lnTo>
                    <a:lnTo>
                      <a:pt x="1125" y="337"/>
                    </a:lnTo>
                    <a:lnTo>
                      <a:pt x="1125" y="225"/>
                    </a:lnTo>
                    <a:lnTo>
                      <a:pt x="1125" y="169"/>
                    </a:lnTo>
                    <a:lnTo>
                      <a:pt x="844" y="169"/>
                    </a:lnTo>
                    <a:lnTo>
                      <a:pt x="844" y="56"/>
                    </a:lnTo>
                    <a:lnTo>
                      <a:pt x="844" y="0"/>
                    </a:lnTo>
                    <a:close/>
                  </a:path>
                </a:pathLst>
              </a:custGeom>
              <a:solidFill>
                <a:srgbClr val="9CBE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38;p3"/>
              <p:cNvSpPr/>
              <p:nvPr/>
            </p:nvSpPr>
            <p:spPr>
              <a:xfrm>
                <a:off x="1779550" y="1291450"/>
                <a:ext cx="70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07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113" y="169"/>
                    </a:lnTo>
                    <a:lnTo>
                      <a:pt x="113" y="282"/>
                    </a:lnTo>
                    <a:lnTo>
                      <a:pt x="113" y="338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57" y="507"/>
                    </a:lnTo>
                    <a:lnTo>
                      <a:pt x="169" y="450"/>
                    </a:lnTo>
                    <a:lnTo>
                      <a:pt x="282" y="450"/>
                    </a:lnTo>
                    <a:lnTo>
                      <a:pt x="282" y="282"/>
                    </a:lnTo>
                    <a:lnTo>
                      <a:pt x="282" y="113"/>
                    </a:lnTo>
                    <a:lnTo>
                      <a:pt x="282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3"/>
              <p:cNvSpPr/>
              <p:nvPr/>
            </p:nvSpPr>
            <p:spPr>
              <a:xfrm>
                <a:off x="1890550" y="1245100"/>
                <a:ext cx="56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69" extrusionOk="0">
                    <a:moveTo>
                      <a:pt x="57" y="0"/>
                    </a:moveTo>
                    <a:lnTo>
                      <a:pt x="1" y="112"/>
                    </a:lnTo>
                    <a:lnTo>
                      <a:pt x="57" y="169"/>
                    </a:lnTo>
                    <a:lnTo>
                      <a:pt x="113" y="169"/>
                    </a:lnTo>
                    <a:lnTo>
                      <a:pt x="226" y="112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3"/>
              <p:cNvSpPr/>
              <p:nvPr/>
            </p:nvSpPr>
            <p:spPr>
              <a:xfrm>
                <a:off x="1830150" y="12619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3"/>
              <p:cNvSpPr/>
              <p:nvPr/>
            </p:nvSpPr>
            <p:spPr>
              <a:xfrm>
                <a:off x="1831550" y="1264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1769725" y="12956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201100" y="1054000"/>
                <a:ext cx="60450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068" extrusionOk="0">
                    <a:moveTo>
                      <a:pt x="2192" y="0"/>
                    </a:moveTo>
                    <a:lnTo>
                      <a:pt x="2136" y="56"/>
                    </a:lnTo>
                    <a:lnTo>
                      <a:pt x="1968" y="169"/>
                    </a:lnTo>
                    <a:lnTo>
                      <a:pt x="1911" y="56"/>
                    </a:lnTo>
                    <a:lnTo>
                      <a:pt x="1799" y="112"/>
                    </a:lnTo>
                    <a:lnTo>
                      <a:pt x="1743" y="56"/>
                    </a:lnTo>
                    <a:lnTo>
                      <a:pt x="1518" y="56"/>
                    </a:lnTo>
                    <a:lnTo>
                      <a:pt x="1574" y="169"/>
                    </a:lnTo>
                    <a:lnTo>
                      <a:pt x="1630" y="225"/>
                    </a:lnTo>
                    <a:lnTo>
                      <a:pt x="1574" y="281"/>
                    </a:lnTo>
                    <a:lnTo>
                      <a:pt x="1518" y="393"/>
                    </a:lnTo>
                    <a:lnTo>
                      <a:pt x="1406" y="506"/>
                    </a:lnTo>
                    <a:lnTo>
                      <a:pt x="1181" y="506"/>
                    </a:lnTo>
                    <a:lnTo>
                      <a:pt x="1068" y="450"/>
                    </a:lnTo>
                    <a:lnTo>
                      <a:pt x="956" y="506"/>
                    </a:lnTo>
                    <a:lnTo>
                      <a:pt x="900" y="506"/>
                    </a:lnTo>
                    <a:lnTo>
                      <a:pt x="844" y="450"/>
                    </a:lnTo>
                    <a:lnTo>
                      <a:pt x="731" y="450"/>
                    </a:lnTo>
                    <a:lnTo>
                      <a:pt x="619" y="393"/>
                    </a:lnTo>
                    <a:lnTo>
                      <a:pt x="619" y="337"/>
                    </a:lnTo>
                    <a:lnTo>
                      <a:pt x="619" y="225"/>
                    </a:lnTo>
                    <a:lnTo>
                      <a:pt x="619" y="112"/>
                    </a:lnTo>
                    <a:lnTo>
                      <a:pt x="394" y="112"/>
                    </a:lnTo>
                    <a:lnTo>
                      <a:pt x="338" y="169"/>
                    </a:lnTo>
                    <a:lnTo>
                      <a:pt x="281" y="281"/>
                    </a:lnTo>
                    <a:lnTo>
                      <a:pt x="225" y="337"/>
                    </a:lnTo>
                    <a:lnTo>
                      <a:pt x="169" y="393"/>
                    </a:lnTo>
                    <a:lnTo>
                      <a:pt x="0" y="506"/>
                    </a:lnTo>
                    <a:lnTo>
                      <a:pt x="57" y="618"/>
                    </a:lnTo>
                    <a:lnTo>
                      <a:pt x="113" y="731"/>
                    </a:lnTo>
                    <a:lnTo>
                      <a:pt x="338" y="731"/>
                    </a:lnTo>
                    <a:lnTo>
                      <a:pt x="506" y="787"/>
                    </a:lnTo>
                    <a:lnTo>
                      <a:pt x="562" y="899"/>
                    </a:lnTo>
                    <a:lnTo>
                      <a:pt x="675" y="899"/>
                    </a:lnTo>
                    <a:lnTo>
                      <a:pt x="787" y="731"/>
                    </a:lnTo>
                    <a:lnTo>
                      <a:pt x="956" y="675"/>
                    </a:lnTo>
                    <a:lnTo>
                      <a:pt x="1125" y="618"/>
                    </a:lnTo>
                    <a:lnTo>
                      <a:pt x="1181" y="675"/>
                    </a:lnTo>
                    <a:lnTo>
                      <a:pt x="1181" y="787"/>
                    </a:lnTo>
                    <a:lnTo>
                      <a:pt x="1293" y="899"/>
                    </a:lnTo>
                    <a:lnTo>
                      <a:pt x="1462" y="1012"/>
                    </a:lnTo>
                    <a:lnTo>
                      <a:pt x="1518" y="1068"/>
                    </a:lnTo>
                    <a:lnTo>
                      <a:pt x="1630" y="1068"/>
                    </a:lnTo>
                    <a:lnTo>
                      <a:pt x="1630" y="1012"/>
                    </a:lnTo>
                    <a:lnTo>
                      <a:pt x="1630" y="899"/>
                    </a:lnTo>
                    <a:lnTo>
                      <a:pt x="1687" y="675"/>
                    </a:lnTo>
                    <a:lnTo>
                      <a:pt x="1855" y="675"/>
                    </a:lnTo>
                    <a:lnTo>
                      <a:pt x="1911" y="562"/>
                    </a:lnTo>
                    <a:lnTo>
                      <a:pt x="1968" y="506"/>
                    </a:lnTo>
                    <a:lnTo>
                      <a:pt x="1968" y="450"/>
                    </a:lnTo>
                    <a:lnTo>
                      <a:pt x="1968" y="337"/>
                    </a:lnTo>
                    <a:lnTo>
                      <a:pt x="2024" y="393"/>
                    </a:lnTo>
                    <a:lnTo>
                      <a:pt x="2080" y="450"/>
                    </a:lnTo>
                    <a:lnTo>
                      <a:pt x="2136" y="450"/>
                    </a:lnTo>
                    <a:lnTo>
                      <a:pt x="2136" y="393"/>
                    </a:lnTo>
                    <a:lnTo>
                      <a:pt x="2192" y="337"/>
                    </a:lnTo>
                    <a:lnTo>
                      <a:pt x="2305" y="393"/>
                    </a:lnTo>
                    <a:lnTo>
                      <a:pt x="2417" y="337"/>
                    </a:lnTo>
                    <a:lnTo>
                      <a:pt x="2417" y="225"/>
                    </a:lnTo>
                    <a:lnTo>
                      <a:pt x="2305" y="112"/>
                    </a:lnTo>
                    <a:lnTo>
                      <a:pt x="2249" y="56"/>
                    </a:lnTo>
                    <a:lnTo>
                      <a:pt x="2192" y="0"/>
                    </a:lnTo>
                    <a:close/>
                  </a:path>
                </a:pathLst>
              </a:custGeom>
              <a:solidFill>
                <a:srgbClr val="9EC1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281200" y="1039925"/>
                <a:ext cx="182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788" extrusionOk="0">
                    <a:moveTo>
                      <a:pt x="450" y="1"/>
                    </a:moveTo>
                    <a:lnTo>
                      <a:pt x="394" y="57"/>
                    </a:lnTo>
                    <a:lnTo>
                      <a:pt x="169" y="57"/>
                    </a:lnTo>
                    <a:lnTo>
                      <a:pt x="56" y="113"/>
                    </a:lnTo>
                    <a:lnTo>
                      <a:pt x="0" y="226"/>
                    </a:lnTo>
                    <a:lnTo>
                      <a:pt x="0" y="338"/>
                    </a:lnTo>
                    <a:lnTo>
                      <a:pt x="113" y="394"/>
                    </a:lnTo>
                    <a:lnTo>
                      <a:pt x="169" y="451"/>
                    </a:lnTo>
                    <a:lnTo>
                      <a:pt x="281" y="507"/>
                    </a:lnTo>
                    <a:lnTo>
                      <a:pt x="394" y="563"/>
                    </a:lnTo>
                    <a:lnTo>
                      <a:pt x="450" y="619"/>
                    </a:lnTo>
                    <a:lnTo>
                      <a:pt x="562" y="788"/>
                    </a:lnTo>
                    <a:lnTo>
                      <a:pt x="731" y="619"/>
                    </a:lnTo>
                    <a:lnTo>
                      <a:pt x="562" y="507"/>
                    </a:lnTo>
                    <a:lnTo>
                      <a:pt x="562" y="451"/>
                    </a:lnTo>
                    <a:lnTo>
                      <a:pt x="618" y="394"/>
                    </a:lnTo>
                    <a:lnTo>
                      <a:pt x="675" y="282"/>
                    </a:lnTo>
                    <a:lnTo>
                      <a:pt x="731" y="226"/>
                    </a:lnTo>
                    <a:lnTo>
                      <a:pt x="675" y="170"/>
                    </a:lnTo>
                    <a:lnTo>
                      <a:pt x="562" y="170"/>
                    </a:lnTo>
                    <a:lnTo>
                      <a:pt x="506" y="113"/>
                    </a:lnTo>
                    <a:lnTo>
                      <a:pt x="506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2282600" y="10244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2284000" y="10329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2269950" y="10258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2167375" y="1076475"/>
                <a:ext cx="6887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2755" h="2193" extrusionOk="0">
                    <a:moveTo>
                      <a:pt x="1068" y="0"/>
                    </a:moveTo>
                    <a:lnTo>
                      <a:pt x="900" y="57"/>
                    </a:lnTo>
                    <a:lnTo>
                      <a:pt x="900" y="113"/>
                    </a:lnTo>
                    <a:lnTo>
                      <a:pt x="900" y="225"/>
                    </a:lnTo>
                    <a:lnTo>
                      <a:pt x="956" y="281"/>
                    </a:lnTo>
                    <a:lnTo>
                      <a:pt x="1012" y="394"/>
                    </a:lnTo>
                    <a:lnTo>
                      <a:pt x="1012" y="450"/>
                    </a:lnTo>
                    <a:lnTo>
                      <a:pt x="844" y="562"/>
                    </a:lnTo>
                    <a:lnTo>
                      <a:pt x="675" y="675"/>
                    </a:lnTo>
                    <a:lnTo>
                      <a:pt x="619" y="843"/>
                    </a:lnTo>
                    <a:lnTo>
                      <a:pt x="675" y="1012"/>
                    </a:lnTo>
                    <a:lnTo>
                      <a:pt x="787" y="1181"/>
                    </a:lnTo>
                    <a:lnTo>
                      <a:pt x="450" y="1349"/>
                    </a:lnTo>
                    <a:lnTo>
                      <a:pt x="113" y="1574"/>
                    </a:lnTo>
                    <a:lnTo>
                      <a:pt x="57" y="1687"/>
                    </a:lnTo>
                    <a:lnTo>
                      <a:pt x="0" y="1687"/>
                    </a:lnTo>
                    <a:lnTo>
                      <a:pt x="0" y="1743"/>
                    </a:lnTo>
                    <a:lnTo>
                      <a:pt x="113" y="1855"/>
                    </a:lnTo>
                    <a:lnTo>
                      <a:pt x="169" y="1911"/>
                    </a:lnTo>
                    <a:lnTo>
                      <a:pt x="225" y="2136"/>
                    </a:lnTo>
                    <a:lnTo>
                      <a:pt x="394" y="2192"/>
                    </a:lnTo>
                    <a:lnTo>
                      <a:pt x="506" y="2192"/>
                    </a:lnTo>
                    <a:lnTo>
                      <a:pt x="619" y="2136"/>
                    </a:lnTo>
                    <a:lnTo>
                      <a:pt x="731" y="2024"/>
                    </a:lnTo>
                    <a:lnTo>
                      <a:pt x="900" y="1968"/>
                    </a:lnTo>
                    <a:lnTo>
                      <a:pt x="1012" y="1911"/>
                    </a:lnTo>
                    <a:lnTo>
                      <a:pt x="1125" y="1799"/>
                    </a:lnTo>
                    <a:lnTo>
                      <a:pt x="1181" y="1687"/>
                    </a:lnTo>
                    <a:lnTo>
                      <a:pt x="1181" y="1518"/>
                    </a:lnTo>
                    <a:lnTo>
                      <a:pt x="1237" y="1462"/>
                    </a:lnTo>
                    <a:lnTo>
                      <a:pt x="1293" y="1405"/>
                    </a:lnTo>
                    <a:lnTo>
                      <a:pt x="1406" y="1349"/>
                    </a:lnTo>
                    <a:lnTo>
                      <a:pt x="1462" y="1462"/>
                    </a:lnTo>
                    <a:lnTo>
                      <a:pt x="1574" y="1462"/>
                    </a:lnTo>
                    <a:lnTo>
                      <a:pt x="1687" y="1349"/>
                    </a:lnTo>
                    <a:lnTo>
                      <a:pt x="1855" y="1068"/>
                    </a:lnTo>
                    <a:lnTo>
                      <a:pt x="1968" y="1012"/>
                    </a:lnTo>
                    <a:lnTo>
                      <a:pt x="2193" y="1068"/>
                    </a:lnTo>
                    <a:lnTo>
                      <a:pt x="2305" y="1068"/>
                    </a:lnTo>
                    <a:lnTo>
                      <a:pt x="2305" y="1124"/>
                    </a:lnTo>
                    <a:lnTo>
                      <a:pt x="2361" y="1405"/>
                    </a:lnTo>
                    <a:lnTo>
                      <a:pt x="2474" y="1462"/>
                    </a:lnTo>
                    <a:lnTo>
                      <a:pt x="2530" y="1462"/>
                    </a:lnTo>
                    <a:lnTo>
                      <a:pt x="2698" y="1405"/>
                    </a:lnTo>
                    <a:lnTo>
                      <a:pt x="2642" y="1237"/>
                    </a:lnTo>
                    <a:lnTo>
                      <a:pt x="2530" y="1124"/>
                    </a:lnTo>
                    <a:lnTo>
                      <a:pt x="2417" y="1124"/>
                    </a:lnTo>
                    <a:lnTo>
                      <a:pt x="2417" y="1012"/>
                    </a:lnTo>
                    <a:lnTo>
                      <a:pt x="2417" y="956"/>
                    </a:lnTo>
                    <a:lnTo>
                      <a:pt x="2474" y="843"/>
                    </a:lnTo>
                    <a:lnTo>
                      <a:pt x="2642" y="731"/>
                    </a:lnTo>
                    <a:lnTo>
                      <a:pt x="2642" y="675"/>
                    </a:lnTo>
                    <a:lnTo>
                      <a:pt x="2586" y="619"/>
                    </a:lnTo>
                    <a:lnTo>
                      <a:pt x="2530" y="619"/>
                    </a:lnTo>
                    <a:lnTo>
                      <a:pt x="2530" y="562"/>
                    </a:lnTo>
                    <a:lnTo>
                      <a:pt x="2586" y="506"/>
                    </a:lnTo>
                    <a:lnTo>
                      <a:pt x="2755" y="506"/>
                    </a:lnTo>
                    <a:lnTo>
                      <a:pt x="2755" y="450"/>
                    </a:lnTo>
                    <a:lnTo>
                      <a:pt x="2755" y="394"/>
                    </a:lnTo>
                    <a:lnTo>
                      <a:pt x="2698" y="338"/>
                    </a:lnTo>
                    <a:lnTo>
                      <a:pt x="2530" y="281"/>
                    </a:lnTo>
                    <a:lnTo>
                      <a:pt x="2305" y="281"/>
                    </a:lnTo>
                    <a:lnTo>
                      <a:pt x="2193" y="225"/>
                    </a:lnTo>
                    <a:lnTo>
                      <a:pt x="2136" y="169"/>
                    </a:lnTo>
                    <a:lnTo>
                      <a:pt x="2080" y="113"/>
                    </a:lnTo>
                    <a:lnTo>
                      <a:pt x="1968" y="225"/>
                    </a:lnTo>
                    <a:lnTo>
                      <a:pt x="1799" y="338"/>
                    </a:lnTo>
                    <a:lnTo>
                      <a:pt x="1687" y="338"/>
                    </a:lnTo>
                    <a:lnTo>
                      <a:pt x="1574" y="281"/>
                    </a:lnTo>
                    <a:lnTo>
                      <a:pt x="1518" y="281"/>
                    </a:lnTo>
                    <a:lnTo>
                      <a:pt x="1462" y="338"/>
                    </a:lnTo>
                    <a:lnTo>
                      <a:pt x="1406" y="338"/>
                    </a:lnTo>
                    <a:lnTo>
                      <a:pt x="1293" y="281"/>
                    </a:lnTo>
                    <a:lnTo>
                      <a:pt x="1181" y="225"/>
                    </a:lnTo>
                    <a:lnTo>
                      <a:pt x="1125" y="169"/>
                    </a:lnTo>
                    <a:lnTo>
                      <a:pt x="1068" y="0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>
                <a:off x="2170175" y="1072250"/>
                <a:ext cx="29550" cy="43600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1744" extrusionOk="0">
                    <a:moveTo>
                      <a:pt x="956" y="1"/>
                    </a:moveTo>
                    <a:lnTo>
                      <a:pt x="788" y="57"/>
                    </a:lnTo>
                    <a:lnTo>
                      <a:pt x="563" y="169"/>
                    </a:lnTo>
                    <a:lnTo>
                      <a:pt x="394" y="282"/>
                    </a:lnTo>
                    <a:lnTo>
                      <a:pt x="57" y="619"/>
                    </a:lnTo>
                    <a:lnTo>
                      <a:pt x="1" y="731"/>
                    </a:lnTo>
                    <a:lnTo>
                      <a:pt x="57" y="900"/>
                    </a:lnTo>
                    <a:lnTo>
                      <a:pt x="57" y="1069"/>
                    </a:lnTo>
                    <a:lnTo>
                      <a:pt x="57" y="1237"/>
                    </a:lnTo>
                    <a:lnTo>
                      <a:pt x="1" y="1293"/>
                    </a:lnTo>
                    <a:lnTo>
                      <a:pt x="1" y="1743"/>
                    </a:lnTo>
                    <a:lnTo>
                      <a:pt x="113" y="1743"/>
                    </a:lnTo>
                    <a:lnTo>
                      <a:pt x="226" y="1687"/>
                    </a:lnTo>
                    <a:lnTo>
                      <a:pt x="507" y="1518"/>
                    </a:lnTo>
                    <a:lnTo>
                      <a:pt x="900" y="1350"/>
                    </a:lnTo>
                    <a:lnTo>
                      <a:pt x="900" y="1293"/>
                    </a:lnTo>
                    <a:lnTo>
                      <a:pt x="844" y="1237"/>
                    </a:lnTo>
                    <a:lnTo>
                      <a:pt x="732" y="1181"/>
                    </a:lnTo>
                    <a:lnTo>
                      <a:pt x="675" y="1237"/>
                    </a:lnTo>
                    <a:lnTo>
                      <a:pt x="563" y="1237"/>
                    </a:lnTo>
                    <a:lnTo>
                      <a:pt x="563" y="1069"/>
                    </a:lnTo>
                    <a:lnTo>
                      <a:pt x="675" y="900"/>
                    </a:lnTo>
                    <a:lnTo>
                      <a:pt x="732" y="788"/>
                    </a:lnTo>
                    <a:lnTo>
                      <a:pt x="844" y="731"/>
                    </a:lnTo>
                    <a:lnTo>
                      <a:pt x="900" y="788"/>
                    </a:lnTo>
                    <a:lnTo>
                      <a:pt x="1013" y="788"/>
                    </a:lnTo>
                    <a:lnTo>
                      <a:pt x="1013" y="675"/>
                    </a:lnTo>
                    <a:lnTo>
                      <a:pt x="1013" y="619"/>
                    </a:lnTo>
                    <a:lnTo>
                      <a:pt x="1013" y="507"/>
                    </a:lnTo>
                    <a:lnTo>
                      <a:pt x="900" y="450"/>
                    </a:lnTo>
                    <a:lnTo>
                      <a:pt x="844" y="338"/>
                    </a:lnTo>
                    <a:lnTo>
                      <a:pt x="956" y="169"/>
                    </a:lnTo>
                    <a:lnTo>
                      <a:pt x="1069" y="169"/>
                    </a:lnTo>
                    <a:lnTo>
                      <a:pt x="1181" y="113"/>
                    </a:ln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3"/>
              <p:cNvSpPr/>
              <p:nvPr/>
            </p:nvSpPr>
            <p:spPr>
              <a:xfrm>
                <a:off x="2161750" y="1056800"/>
                <a:ext cx="4920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37" extrusionOk="0">
                    <a:moveTo>
                      <a:pt x="1743" y="0"/>
                    </a:moveTo>
                    <a:lnTo>
                      <a:pt x="1631" y="57"/>
                    </a:lnTo>
                    <a:lnTo>
                      <a:pt x="1518" y="113"/>
                    </a:lnTo>
                    <a:lnTo>
                      <a:pt x="1237" y="394"/>
                    </a:lnTo>
                    <a:lnTo>
                      <a:pt x="844" y="563"/>
                    </a:lnTo>
                    <a:lnTo>
                      <a:pt x="169" y="844"/>
                    </a:lnTo>
                    <a:lnTo>
                      <a:pt x="1" y="956"/>
                    </a:lnTo>
                    <a:lnTo>
                      <a:pt x="1" y="1012"/>
                    </a:lnTo>
                    <a:lnTo>
                      <a:pt x="1" y="1125"/>
                    </a:lnTo>
                    <a:lnTo>
                      <a:pt x="169" y="1181"/>
                    </a:lnTo>
                    <a:lnTo>
                      <a:pt x="338" y="1237"/>
                    </a:lnTo>
                    <a:lnTo>
                      <a:pt x="394" y="1237"/>
                    </a:lnTo>
                    <a:lnTo>
                      <a:pt x="450" y="1181"/>
                    </a:lnTo>
                    <a:lnTo>
                      <a:pt x="563" y="1125"/>
                    </a:lnTo>
                    <a:lnTo>
                      <a:pt x="731" y="1125"/>
                    </a:lnTo>
                    <a:lnTo>
                      <a:pt x="788" y="1012"/>
                    </a:lnTo>
                    <a:lnTo>
                      <a:pt x="900" y="900"/>
                    </a:lnTo>
                    <a:lnTo>
                      <a:pt x="1012" y="787"/>
                    </a:lnTo>
                    <a:lnTo>
                      <a:pt x="1293" y="675"/>
                    </a:lnTo>
                    <a:lnTo>
                      <a:pt x="1406" y="675"/>
                    </a:lnTo>
                    <a:lnTo>
                      <a:pt x="1518" y="731"/>
                    </a:lnTo>
                    <a:lnTo>
                      <a:pt x="1574" y="675"/>
                    </a:lnTo>
                    <a:lnTo>
                      <a:pt x="1687" y="619"/>
                    </a:lnTo>
                    <a:lnTo>
                      <a:pt x="1631" y="394"/>
                    </a:lnTo>
                    <a:lnTo>
                      <a:pt x="1631" y="338"/>
                    </a:lnTo>
                    <a:lnTo>
                      <a:pt x="1743" y="338"/>
                    </a:lnTo>
                    <a:lnTo>
                      <a:pt x="1799" y="394"/>
                    </a:lnTo>
                    <a:lnTo>
                      <a:pt x="1855" y="394"/>
                    </a:lnTo>
                    <a:lnTo>
                      <a:pt x="1855" y="338"/>
                    </a:lnTo>
                    <a:lnTo>
                      <a:pt x="1855" y="281"/>
                    </a:lnTo>
                    <a:lnTo>
                      <a:pt x="1912" y="169"/>
                    </a:lnTo>
                    <a:lnTo>
                      <a:pt x="1968" y="113"/>
                    </a:lnTo>
                    <a:lnTo>
                      <a:pt x="1968" y="0"/>
                    </a:lnTo>
                    <a:close/>
                  </a:path>
                </a:pathLst>
              </a:custGeom>
              <a:solidFill>
                <a:srgbClr val="91B7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2230600" y="1101775"/>
                <a:ext cx="56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94" extrusionOk="0">
                    <a:moveTo>
                      <a:pt x="226" y="0"/>
                    </a:moveTo>
                    <a:lnTo>
                      <a:pt x="113" y="112"/>
                    </a:lnTo>
                    <a:lnTo>
                      <a:pt x="57" y="169"/>
                    </a:lnTo>
                    <a:lnTo>
                      <a:pt x="1" y="112"/>
                    </a:lnTo>
                    <a:lnTo>
                      <a:pt x="57" y="281"/>
                    </a:lnTo>
                    <a:lnTo>
                      <a:pt x="169" y="393"/>
                    </a:lnTo>
                    <a:lnTo>
                      <a:pt x="226" y="225"/>
                    </a:lnTo>
                    <a:lnTo>
                      <a:pt x="226" y="112"/>
                    </a:lnTo>
                    <a:lnTo>
                      <a:pt x="226" y="5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2180025" y="1096150"/>
                <a:ext cx="42175" cy="6045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2418" extrusionOk="0">
                    <a:moveTo>
                      <a:pt x="1405" y="0"/>
                    </a:moveTo>
                    <a:lnTo>
                      <a:pt x="1293" y="281"/>
                    </a:lnTo>
                    <a:lnTo>
                      <a:pt x="1237" y="394"/>
                    </a:lnTo>
                    <a:lnTo>
                      <a:pt x="1068" y="394"/>
                    </a:lnTo>
                    <a:lnTo>
                      <a:pt x="1068" y="450"/>
                    </a:lnTo>
                    <a:lnTo>
                      <a:pt x="1068" y="562"/>
                    </a:lnTo>
                    <a:lnTo>
                      <a:pt x="1068" y="618"/>
                    </a:lnTo>
                    <a:lnTo>
                      <a:pt x="956" y="618"/>
                    </a:lnTo>
                    <a:lnTo>
                      <a:pt x="900" y="562"/>
                    </a:lnTo>
                    <a:lnTo>
                      <a:pt x="900" y="506"/>
                    </a:lnTo>
                    <a:lnTo>
                      <a:pt x="900" y="394"/>
                    </a:lnTo>
                    <a:lnTo>
                      <a:pt x="900" y="337"/>
                    </a:lnTo>
                    <a:lnTo>
                      <a:pt x="843" y="281"/>
                    </a:lnTo>
                    <a:lnTo>
                      <a:pt x="787" y="337"/>
                    </a:lnTo>
                    <a:lnTo>
                      <a:pt x="787" y="394"/>
                    </a:lnTo>
                    <a:lnTo>
                      <a:pt x="731" y="562"/>
                    </a:lnTo>
                    <a:lnTo>
                      <a:pt x="675" y="675"/>
                    </a:lnTo>
                    <a:lnTo>
                      <a:pt x="619" y="731"/>
                    </a:lnTo>
                    <a:lnTo>
                      <a:pt x="619" y="787"/>
                    </a:lnTo>
                    <a:lnTo>
                      <a:pt x="562" y="900"/>
                    </a:lnTo>
                    <a:lnTo>
                      <a:pt x="506" y="1068"/>
                    </a:lnTo>
                    <a:lnTo>
                      <a:pt x="450" y="1124"/>
                    </a:lnTo>
                    <a:lnTo>
                      <a:pt x="394" y="1124"/>
                    </a:lnTo>
                    <a:lnTo>
                      <a:pt x="338" y="1068"/>
                    </a:lnTo>
                    <a:lnTo>
                      <a:pt x="113" y="1181"/>
                    </a:lnTo>
                    <a:lnTo>
                      <a:pt x="57" y="1293"/>
                    </a:lnTo>
                    <a:lnTo>
                      <a:pt x="0" y="1405"/>
                    </a:lnTo>
                    <a:lnTo>
                      <a:pt x="113" y="1518"/>
                    </a:lnTo>
                    <a:lnTo>
                      <a:pt x="169" y="1574"/>
                    </a:lnTo>
                    <a:lnTo>
                      <a:pt x="394" y="1574"/>
                    </a:lnTo>
                    <a:lnTo>
                      <a:pt x="562" y="1462"/>
                    </a:lnTo>
                    <a:lnTo>
                      <a:pt x="787" y="1405"/>
                    </a:lnTo>
                    <a:lnTo>
                      <a:pt x="619" y="1518"/>
                    </a:lnTo>
                    <a:lnTo>
                      <a:pt x="562" y="1574"/>
                    </a:lnTo>
                    <a:lnTo>
                      <a:pt x="562" y="1686"/>
                    </a:lnTo>
                    <a:lnTo>
                      <a:pt x="619" y="1855"/>
                    </a:lnTo>
                    <a:lnTo>
                      <a:pt x="675" y="1855"/>
                    </a:lnTo>
                    <a:lnTo>
                      <a:pt x="675" y="1967"/>
                    </a:lnTo>
                    <a:lnTo>
                      <a:pt x="731" y="2080"/>
                    </a:lnTo>
                    <a:lnTo>
                      <a:pt x="956" y="2080"/>
                    </a:lnTo>
                    <a:lnTo>
                      <a:pt x="900" y="2136"/>
                    </a:lnTo>
                    <a:lnTo>
                      <a:pt x="843" y="2248"/>
                    </a:lnTo>
                    <a:lnTo>
                      <a:pt x="900" y="2361"/>
                    </a:lnTo>
                    <a:lnTo>
                      <a:pt x="956" y="2417"/>
                    </a:lnTo>
                    <a:lnTo>
                      <a:pt x="1237" y="2417"/>
                    </a:lnTo>
                    <a:lnTo>
                      <a:pt x="1349" y="2361"/>
                    </a:lnTo>
                    <a:lnTo>
                      <a:pt x="1462" y="2305"/>
                    </a:lnTo>
                    <a:lnTo>
                      <a:pt x="1518" y="2136"/>
                    </a:lnTo>
                    <a:lnTo>
                      <a:pt x="1349" y="1967"/>
                    </a:lnTo>
                    <a:lnTo>
                      <a:pt x="1181" y="1743"/>
                    </a:lnTo>
                    <a:lnTo>
                      <a:pt x="1124" y="1686"/>
                    </a:lnTo>
                    <a:lnTo>
                      <a:pt x="1124" y="1630"/>
                    </a:lnTo>
                    <a:lnTo>
                      <a:pt x="1124" y="1574"/>
                    </a:lnTo>
                    <a:lnTo>
                      <a:pt x="1237" y="1630"/>
                    </a:lnTo>
                    <a:lnTo>
                      <a:pt x="1405" y="1630"/>
                    </a:lnTo>
                    <a:lnTo>
                      <a:pt x="1574" y="1518"/>
                    </a:lnTo>
                    <a:lnTo>
                      <a:pt x="1630" y="1462"/>
                    </a:lnTo>
                    <a:lnTo>
                      <a:pt x="1630" y="1349"/>
                    </a:lnTo>
                    <a:lnTo>
                      <a:pt x="1574" y="1181"/>
                    </a:lnTo>
                    <a:lnTo>
                      <a:pt x="1518" y="1068"/>
                    </a:lnTo>
                    <a:lnTo>
                      <a:pt x="1574" y="956"/>
                    </a:lnTo>
                    <a:lnTo>
                      <a:pt x="1630" y="843"/>
                    </a:lnTo>
                    <a:lnTo>
                      <a:pt x="1687" y="787"/>
                    </a:lnTo>
                    <a:lnTo>
                      <a:pt x="1687" y="675"/>
                    </a:lnTo>
                    <a:lnTo>
                      <a:pt x="1630" y="618"/>
                    </a:lnTo>
                    <a:lnTo>
                      <a:pt x="1630" y="506"/>
                    </a:lnTo>
                    <a:lnTo>
                      <a:pt x="1687" y="281"/>
                    </a:lnTo>
                    <a:lnTo>
                      <a:pt x="1630" y="225"/>
                    </a:lnTo>
                    <a:lnTo>
                      <a:pt x="1630" y="169"/>
                    </a:lnTo>
                    <a:lnTo>
                      <a:pt x="1518" y="56"/>
                    </a:lnTo>
                    <a:lnTo>
                      <a:pt x="1405" y="0"/>
                    </a:lnTo>
                    <a:close/>
                  </a:path>
                </a:pathLst>
              </a:custGeom>
              <a:solidFill>
                <a:srgbClr val="B3D3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2187050" y="1157975"/>
                <a:ext cx="47800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731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0" y="225"/>
                    </a:lnTo>
                    <a:lnTo>
                      <a:pt x="113" y="281"/>
                    </a:lnTo>
                    <a:lnTo>
                      <a:pt x="169" y="394"/>
                    </a:lnTo>
                    <a:lnTo>
                      <a:pt x="225" y="506"/>
                    </a:lnTo>
                    <a:lnTo>
                      <a:pt x="338" y="562"/>
                    </a:lnTo>
                    <a:lnTo>
                      <a:pt x="450" y="562"/>
                    </a:lnTo>
                    <a:lnTo>
                      <a:pt x="562" y="619"/>
                    </a:lnTo>
                    <a:lnTo>
                      <a:pt x="675" y="675"/>
                    </a:lnTo>
                    <a:lnTo>
                      <a:pt x="731" y="731"/>
                    </a:lnTo>
                    <a:lnTo>
                      <a:pt x="900" y="731"/>
                    </a:lnTo>
                    <a:lnTo>
                      <a:pt x="1630" y="450"/>
                    </a:lnTo>
                    <a:lnTo>
                      <a:pt x="1743" y="394"/>
                    </a:lnTo>
                    <a:lnTo>
                      <a:pt x="1799" y="338"/>
                    </a:lnTo>
                    <a:lnTo>
                      <a:pt x="1911" y="281"/>
                    </a:lnTo>
                    <a:lnTo>
                      <a:pt x="1855" y="169"/>
                    </a:lnTo>
                    <a:lnTo>
                      <a:pt x="1687" y="225"/>
                    </a:lnTo>
                    <a:lnTo>
                      <a:pt x="1574" y="338"/>
                    </a:lnTo>
                    <a:lnTo>
                      <a:pt x="1518" y="394"/>
                    </a:lnTo>
                    <a:lnTo>
                      <a:pt x="1406" y="394"/>
                    </a:lnTo>
                    <a:lnTo>
                      <a:pt x="1406" y="338"/>
                    </a:lnTo>
                    <a:lnTo>
                      <a:pt x="1462" y="225"/>
                    </a:lnTo>
                    <a:lnTo>
                      <a:pt x="1574" y="169"/>
                    </a:lnTo>
                    <a:lnTo>
                      <a:pt x="1574" y="113"/>
                    </a:lnTo>
                    <a:lnTo>
                      <a:pt x="1518" y="56"/>
                    </a:lnTo>
                    <a:lnTo>
                      <a:pt x="1349" y="56"/>
                    </a:lnTo>
                    <a:lnTo>
                      <a:pt x="1237" y="169"/>
                    </a:lnTo>
                    <a:lnTo>
                      <a:pt x="1068" y="169"/>
                    </a:lnTo>
                    <a:lnTo>
                      <a:pt x="900" y="281"/>
                    </a:lnTo>
                    <a:lnTo>
                      <a:pt x="506" y="281"/>
                    </a:lnTo>
                    <a:lnTo>
                      <a:pt x="450" y="225"/>
                    </a:lnTo>
                    <a:lnTo>
                      <a:pt x="281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1B3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2184225" y="1143925"/>
                <a:ext cx="3517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900" extrusionOk="0">
                    <a:moveTo>
                      <a:pt x="451" y="0"/>
                    </a:moveTo>
                    <a:lnTo>
                      <a:pt x="338" y="113"/>
                    </a:lnTo>
                    <a:lnTo>
                      <a:pt x="226" y="169"/>
                    </a:lnTo>
                    <a:lnTo>
                      <a:pt x="113" y="225"/>
                    </a:lnTo>
                    <a:lnTo>
                      <a:pt x="57" y="337"/>
                    </a:lnTo>
                    <a:lnTo>
                      <a:pt x="1" y="450"/>
                    </a:lnTo>
                    <a:lnTo>
                      <a:pt x="1" y="506"/>
                    </a:lnTo>
                    <a:lnTo>
                      <a:pt x="57" y="675"/>
                    </a:lnTo>
                    <a:lnTo>
                      <a:pt x="113" y="675"/>
                    </a:lnTo>
                    <a:lnTo>
                      <a:pt x="113" y="618"/>
                    </a:lnTo>
                    <a:lnTo>
                      <a:pt x="338" y="618"/>
                    </a:lnTo>
                    <a:lnTo>
                      <a:pt x="451" y="675"/>
                    </a:lnTo>
                    <a:lnTo>
                      <a:pt x="507" y="787"/>
                    </a:lnTo>
                    <a:lnTo>
                      <a:pt x="563" y="900"/>
                    </a:lnTo>
                    <a:lnTo>
                      <a:pt x="675" y="843"/>
                    </a:lnTo>
                    <a:lnTo>
                      <a:pt x="844" y="787"/>
                    </a:lnTo>
                    <a:lnTo>
                      <a:pt x="1013" y="731"/>
                    </a:lnTo>
                    <a:lnTo>
                      <a:pt x="1181" y="618"/>
                    </a:lnTo>
                    <a:lnTo>
                      <a:pt x="1237" y="562"/>
                    </a:lnTo>
                    <a:lnTo>
                      <a:pt x="1237" y="506"/>
                    </a:lnTo>
                    <a:lnTo>
                      <a:pt x="1406" y="506"/>
                    </a:lnTo>
                    <a:lnTo>
                      <a:pt x="1406" y="450"/>
                    </a:lnTo>
                    <a:lnTo>
                      <a:pt x="1350" y="225"/>
                    </a:lnTo>
                    <a:lnTo>
                      <a:pt x="1237" y="337"/>
                    </a:lnTo>
                    <a:lnTo>
                      <a:pt x="1069" y="394"/>
                    </a:lnTo>
                    <a:lnTo>
                      <a:pt x="900" y="450"/>
                    </a:lnTo>
                    <a:lnTo>
                      <a:pt x="732" y="394"/>
                    </a:lnTo>
                    <a:lnTo>
                      <a:pt x="844" y="225"/>
                    </a:lnTo>
                    <a:lnTo>
                      <a:pt x="1013" y="113"/>
                    </a:lnTo>
                    <a:lnTo>
                      <a:pt x="1013" y="56"/>
                    </a:lnTo>
                    <a:lnTo>
                      <a:pt x="1013" y="0"/>
                    </a:lnTo>
                    <a:lnTo>
                      <a:pt x="900" y="0"/>
                    </a:lnTo>
                    <a:lnTo>
                      <a:pt x="619" y="169"/>
                    </a:lnTo>
                    <a:lnTo>
                      <a:pt x="619" y="113"/>
                    </a:lnTo>
                    <a:lnTo>
                      <a:pt x="619" y="56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2198300" y="1159375"/>
                <a:ext cx="168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394" extrusionOk="0">
                    <a:moveTo>
                      <a:pt x="618" y="0"/>
                    </a:moveTo>
                    <a:lnTo>
                      <a:pt x="450" y="57"/>
                    </a:lnTo>
                    <a:lnTo>
                      <a:pt x="337" y="113"/>
                    </a:lnTo>
                    <a:lnTo>
                      <a:pt x="112" y="113"/>
                    </a:lnTo>
                    <a:lnTo>
                      <a:pt x="0" y="282"/>
                    </a:lnTo>
                    <a:lnTo>
                      <a:pt x="56" y="338"/>
                    </a:lnTo>
                    <a:lnTo>
                      <a:pt x="169" y="282"/>
                    </a:lnTo>
                    <a:lnTo>
                      <a:pt x="225" y="282"/>
                    </a:lnTo>
                    <a:lnTo>
                      <a:pt x="281" y="338"/>
                    </a:lnTo>
                    <a:lnTo>
                      <a:pt x="281" y="394"/>
                    </a:lnTo>
                    <a:lnTo>
                      <a:pt x="337" y="394"/>
                    </a:lnTo>
                    <a:lnTo>
                      <a:pt x="506" y="338"/>
                    </a:lnTo>
                    <a:lnTo>
                      <a:pt x="562" y="225"/>
                    </a:lnTo>
                    <a:lnTo>
                      <a:pt x="674" y="169"/>
                    </a:lnTo>
                    <a:lnTo>
                      <a:pt x="674" y="113"/>
                    </a:lnTo>
                    <a:lnTo>
                      <a:pt x="618" y="113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rgbClr val="A0C0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2213750" y="1160775"/>
                <a:ext cx="42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4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2213750" y="11551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3D3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2250275" y="1148125"/>
                <a:ext cx="23925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957" h="620" extrusionOk="0">
                    <a:moveTo>
                      <a:pt x="844" y="1"/>
                    </a:moveTo>
                    <a:lnTo>
                      <a:pt x="788" y="57"/>
                    </a:lnTo>
                    <a:lnTo>
                      <a:pt x="731" y="57"/>
                    </a:lnTo>
                    <a:lnTo>
                      <a:pt x="619" y="113"/>
                    </a:lnTo>
                    <a:lnTo>
                      <a:pt x="394" y="338"/>
                    </a:lnTo>
                    <a:lnTo>
                      <a:pt x="113" y="450"/>
                    </a:lnTo>
                    <a:lnTo>
                      <a:pt x="57" y="507"/>
                    </a:lnTo>
                    <a:lnTo>
                      <a:pt x="1" y="563"/>
                    </a:lnTo>
                    <a:lnTo>
                      <a:pt x="57" y="619"/>
                    </a:lnTo>
                    <a:lnTo>
                      <a:pt x="113" y="563"/>
                    </a:lnTo>
                    <a:lnTo>
                      <a:pt x="169" y="507"/>
                    </a:lnTo>
                    <a:lnTo>
                      <a:pt x="282" y="507"/>
                    </a:lnTo>
                    <a:lnTo>
                      <a:pt x="394" y="563"/>
                    </a:lnTo>
                    <a:lnTo>
                      <a:pt x="563" y="450"/>
                    </a:lnTo>
                    <a:lnTo>
                      <a:pt x="675" y="394"/>
                    </a:lnTo>
                    <a:lnTo>
                      <a:pt x="956" y="113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7698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3"/>
              <p:cNvSpPr/>
              <p:nvPr/>
            </p:nvSpPr>
            <p:spPr>
              <a:xfrm>
                <a:off x="2227800" y="1160775"/>
                <a:ext cx="140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38" extrusionOk="0">
                    <a:moveTo>
                      <a:pt x="394" y="1"/>
                    </a:moveTo>
                    <a:lnTo>
                      <a:pt x="225" y="57"/>
                    </a:lnTo>
                    <a:lnTo>
                      <a:pt x="225" y="169"/>
                    </a:lnTo>
                    <a:lnTo>
                      <a:pt x="113" y="226"/>
                    </a:lnTo>
                    <a:lnTo>
                      <a:pt x="0" y="338"/>
                    </a:lnTo>
                    <a:lnTo>
                      <a:pt x="338" y="282"/>
                    </a:lnTo>
                    <a:lnTo>
                      <a:pt x="506" y="169"/>
                    </a:lnTo>
                    <a:lnTo>
                      <a:pt x="562" y="113"/>
                    </a:lnTo>
                    <a:lnTo>
                      <a:pt x="506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7FA0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3"/>
              <p:cNvSpPr/>
              <p:nvPr/>
            </p:nvSpPr>
            <p:spPr>
              <a:xfrm>
                <a:off x="2240450" y="1162175"/>
                <a:ext cx="84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70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3" y="170"/>
                    </a:lnTo>
                    <a:lnTo>
                      <a:pt x="169" y="113"/>
                    </a:lnTo>
                    <a:lnTo>
                      <a:pt x="337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2C3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>
                <a:off x="2248875" y="116217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113" y="170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2C3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3"/>
              <p:cNvSpPr/>
              <p:nvPr/>
            </p:nvSpPr>
            <p:spPr>
              <a:xfrm>
                <a:off x="2265725" y="1148125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226" y="1"/>
                    </a:moveTo>
                    <a:lnTo>
                      <a:pt x="113" y="57"/>
                    </a:lnTo>
                    <a:lnTo>
                      <a:pt x="1" y="113"/>
                    </a:lnTo>
                    <a:lnTo>
                      <a:pt x="113" y="113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BA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3"/>
              <p:cNvSpPr/>
              <p:nvPr/>
            </p:nvSpPr>
            <p:spPr>
              <a:xfrm>
                <a:off x="2258700" y="11340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64;p3"/>
              <p:cNvSpPr/>
              <p:nvPr/>
            </p:nvSpPr>
            <p:spPr>
              <a:xfrm>
                <a:off x="2258700" y="11340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65;p3"/>
              <p:cNvSpPr/>
              <p:nvPr/>
            </p:nvSpPr>
            <p:spPr>
              <a:xfrm>
                <a:off x="1721950" y="1218400"/>
                <a:ext cx="54825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743" extrusionOk="0">
                    <a:moveTo>
                      <a:pt x="1574" y="899"/>
                    </a:moveTo>
                    <a:lnTo>
                      <a:pt x="1518" y="956"/>
                    </a:lnTo>
                    <a:lnTo>
                      <a:pt x="1462" y="1012"/>
                    </a:lnTo>
                    <a:lnTo>
                      <a:pt x="1462" y="956"/>
                    </a:lnTo>
                    <a:lnTo>
                      <a:pt x="1574" y="899"/>
                    </a:lnTo>
                    <a:close/>
                    <a:moveTo>
                      <a:pt x="225" y="0"/>
                    </a:moveTo>
                    <a:lnTo>
                      <a:pt x="113" y="113"/>
                    </a:lnTo>
                    <a:lnTo>
                      <a:pt x="56" y="225"/>
                    </a:lnTo>
                    <a:lnTo>
                      <a:pt x="169" y="337"/>
                    </a:lnTo>
                    <a:lnTo>
                      <a:pt x="225" y="337"/>
                    </a:lnTo>
                    <a:lnTo>
                      <a:pt x="225" y="394"/>
                    </a:lnTo>
                    <a:lnTo>
                      <a:pt x="225" y="450"/>
                    </a:lnTo>
                    <a:lnTo>
                      <a:pt x="56" y="562"/>
                    </a:lnTo>
                    <a:lnTo>
                      <a:pt x="0" y="618"/>
                    </a:lnTo>
                    <a:lnTo>
                      <a:pt x="0" y="675"/>
                    </a:lnTo>
                    <a:lnTo>
                      <a:pt x="56" y="787"/>
                    </a:lnTo>
                    <a:lnTo>
                      <a:pt x="113" y="843"/>
                    </a:lnTo>
                    <a:lnTo>
                      <a:pt x="113" y="956"/>
                    </a:lnTo>
                    <a:lnTo>
                      <a:pt x="113" y="1124"/>
                    </a:lnTo>
                    <a:lnTo>
                      <a:pt x="113" y="1237"/>
                    </a:lnTo>
                    <a:lnTo>
                      <a:pt x="113" y="1293"/>
                    </a:lnTo>
                    <a:lnTo>
                      <a:pt x="225" y="1349"/>
                    </a:lnTo>
                    <a:lnTo>
                      <a:pt x="225" y="1405"/>
                    </a:lnTo>
                    <a:lnTo>
                      <a:pt x="338" y="1518"/>
                    </a:lnTo>
                    <a:lnTo>
                      <a:pt x="394" y="1574"/>
                    </a:lnTo>
                    <a:lnTo>
                      <a:pt x="450" y="1574"/>
                    </a:lnTo>
                    <a:lnTo>
                      <a:pt x="562" y="1518"/>
                    </a:lnTo>
                    <a:lnTo>
                      <a:pt x="619" y="1461"/>
                    </a:lnTo>
                    <a:lnTo>
                      <a:pt x="731" y="1518"/>
                    </a:lnTo>
                    <a:lnTo>
                      <a:pt x="900" y="1574"/>
                    </a:lnTo>
                    <a:lnTo>
                      <a:pt x="956" y="1518"/>
                    </a:lnTo>
                    <a:lnTo>
                      <a:pt x="956" y="1461"/>
                    </a:lnTo>
                    <a:lnTo>
                      <a:pt x="843" y="1293"/>
                    </a:lnTo>
                    <a:lnTo>
                      <a:pt x="843" y="1237"/>
                    </a:lnTo>
                    <a:lnTo>
                      <a:pt x="843" y="1180"/>
                    </a:lnTo>
                    <a:lnTo>
                      <a:pt x="843" y="1124"/>
                    </a:lnTo>
                    <a:lnTo>
                      <a:pt x="843" y="1068"/>
                    </a:lnTo>
                    <a:lnTo>
                      <a:pt x="787" y="1012"/>
                    </a:lnTo>
                    <a:lnTo>
                      <a:pt x="843" y="956"/>
                    </a:lnTo>
                    <a:lnTo>
                      <a:pt x="900" y="899"/>
                    </a:lnTo>
                    <a:lnTo>
                      <a:pt x="956" y="899"/>
                    </a:lnTo>
                    <a:lnTo>
                      <a:pt x="1012" y="956"/>
                    </a:lnTo>
                    <a:lnTo>
                      <a:pt x="1068" y="1012"/>
                    </a:lnTo>
                    <a:lnTo>
                      <a:pt x="1124" y="1012"/>
                    </a:lnTo>
                    <a:lnTo>
                      <a:pt x="1237" y="956"/>
                    </a:lnTo>
                    <a:lnTo>
                      <a:pt x="1293" y="1068"/>
                    </a:lnTo>
                    <a:lnTo>
                      <a:pt x="1349" y="1124"/>
                    </a:lnTo>
                    <a:lnTo>
                      <a:pt x="1462" y="1180"/>
                    </a:lnTo>
                    <a:lnTo>
                      <a:pt x="1518" y="1293"/>
                    </a:lnTo>
                    <a:lnTo>
                      <a:pt x="1518" y="1349"/>
                    </a:lnTo>
                    <a:lnTo>
                      <a:pt x="1518" y="1405"/>
                    </a:lnTo>
                    <a:lnTo>
                      <a:pt x="1518" y="1518"/>
                    </a:lnTo>
                    <a:lnTo>
                      <a:pt x="1462" y="1574"/>
                    </a:lnTo>
                    <a:lnTo>
                      <a:pt x="1518" y="1742"/>
                    </a:lnTo>
                    <a:lnTo>
                      <a:pt x="1630" y="1742"/>
                    </a:lnTo>
                    <a:lnTo>
                      <a:pt x="1686" y="1686"/>
                    </a:lnTo>
                    <a:lnTo>
                      <a:pt x="1686" y="1461"/>
                    </a:lnTo>
                    <a:lnTo>
                      <a:pt x="1799" y="1293"/>
                    </a:lnTo>
                    <a:lnTo>
                      <a:pt x="2024" y="956"/>
                    </a:lnTo>
                    <a:lnTo>
                      <a:pt x="2136" y="956"/>
                    </a:lnTo>
                    <a:lnTo>
                      <a:pt x="2192" y="899"/>
                    </a:lnTo>
                    <a:lnTo>
                      <a:pt x="2080" y="787"/>
                    </a:lnTo>
                    <a:lnTo>
                      <a:pt x="1967" y="618"/>
                    </a:lnTo>
                    <a:lnTo>
                      <a:pt x="1630" y="618"/>
                    </a:lnTo>
                    <a:lnTo>
                      <a:pt x="1518" y="675"/>
                    </a:lnTo>
                    <a:lnTo>
                      <a:pt x="1462" y="731"/>
                    </a:lnTo>
                    <a:lnTo>
                      <a:pt x="1293" y="731"/>
                    </a:lnTo>
                    <a:lnTo>
                      <a:pt x="1181" y="618"/>
                    </a:lnTo>
                    <a:lnTo>
                      <a:pt x="1124" y="562"/>
                    </a:lnTo>
                    <a:lnTo>
                      <a:pt x="1068" y="506"/>
                    </a:lnTo>
                    <a:lnTo>
                      <a:pt x="1012" y="618"/>
                    </a:lnTo>
                    <a:lnTo>
                      <a:pt x="956" y="731"/>
                    </a:lnTo>
                    <a:lnTo>
                      <a:pt x="843" y="787"/>
                    </a:lnTo>
                    <a:lnTo>
                      <a:pt x="731" y="787"/>
                    </a:lnTo>
                    <a:lnTo>
                      <a:pt x="675" y="675"/>
                    </a:lnTo>
                    <a:lnTo>
                      <a:pt x="675" y="562"/>
                    </a:lnTo>
                    <a:lnTo>
                      <a:pt x="675" y="506"/>
                    </a:lnTo>
                    <a:lnTo>
                      <a:pt x="675" y="337"/>
                    </a:lnTo>
                    <a:lnTo>
                      <a:pt x="675" y="225"/>
                    </a:lnTo>
                    <a:lnTo>
                      <a:pt x="562" y="169"/>
                    </a:lnTo>
                    <a:lnTo>
                      <a:pt x="450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9EB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>
                <a:off x="1705075" y="1231025"/>
                <a:ext cx="15500" cy="141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6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" y="170"/>
                    </a:lnTo>
                    <a:lnTo>
                      <a:pt x="57" y="226"/>
                    </a:lnTo>
                    <a:lnTo>
                      <a:pt x="282" y="451"/>
                    </a:lnTo>
                    <a:lnTo>
                      <a:pt x="394" y="507"/>
                    </a:lnTo>
                    <a:lnTo>
                      <a:pt x="507" y="563"/>
                    </a:lnTo>
                    <a:lnTo>
                      <a:pt x="563" y="563"/>
                    </a:lnTo>
                    <a:lnTo>
                      <a:pt x="619" y="507"/>
                    </a:lnTo>
                    <a:lnTo>
                      <a:pt x="507" y="451"/>
                    </a:lnTo>
                    <a:lnTo>
                      <a:pt x="450" y="338"/>
                    </a:lnTo>
                    <a:lnTo>
                      <a:pt x="338" y="170"/>
                    </a:lnTo>
                    <a:lnTo>
                      <a:pt x="282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EB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3"/>
              <p:cNvSpPr/>
              <p:nvPr/>
            </p:nvSpPr>
            <p:spPr>
              <a:xfrm>
                <a:off x="1741625" y="1219800"/>
                <a:ext cx="42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82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113" y="281"/>
                    </a:lnTo>
                    <a:lnTo>
                      <a:pt x="169" y="225"/>
                    </a:lnTo>
                    <a:lnTo>
                      <a:pt x="113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EB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3"/>
              <p:cNvSpPr/>
              <p:nvPr/>
            </p:nvSpPr>
            <p:spPr>
              <a:xfrm>
                <a:off x="1684000" y="121417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69" y="282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>
                <a:off x="1702275" y="11832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3"/>
              <p:cNvSpPr/>
              <p:nvPr/>
            </p:nvSpPr>
            <p:spPr>
              <a:xfrm>
                <a:off x="1688225" y="12212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71;p3"/>
              <p:cNvSpPr/>
              <p:nvPr/>
            </p:nvSpPr>
            <p:spPr>
              <a:xfrm>
                <a:off x="1721950" y="12380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6" y="1"/>
                    </a:moveTo>
                    <a:lnTo>
                      <a:pt x="56" y="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EB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72;p3"/>
              <p:cNvSpPr/>
              <p:nvPr/>
            </p:nvSpPr>
            <p:spPr>
              <a:xfrm>
                <a:off x="2026850" y="1052575"/>
                <a:ext cx="71700" cy="36575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1463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113" y="169"/>
                    </a:lnTo>
                    <a:lnTo>
                      <a:pt x="170" y="282"/>
                    </a:lnTo>
                    <a:lnTo>
                      <a:pt x="170" y="450"/>
                    </a:lnTo>
                    <a:lnTo>
                      <a:pt x="113" y="675"/>
                    </a:lnTo>
                    <a:lnTo>
                      <a:pt x="113" y="788"/>
                    </a:lnTo>
                    <a:lnTo>
                      <a:pt x="226" y="900"/>
                    </a:lnTo>
                    <a:lnTo>
                      <a:pt x="338" y="1069"/>
                    </a:lnTo>
                    <a:lnTo>
                      <a:pt x="394" y="1069"/>
                    </a:lnTo>
                    <a:lnTo>
                      <a:pt x="507" y="1013"/>
                    </a:lnTo>
                    <a:lnTo>
                      <a:pt x="675" y="1237"/>
                    </a:lnTo>
                    <a:lnTo>
                      <a:pt x="788" y="1350"/>
                    </a:lnTo>
                    <a:lnTo>
                      <a:pt x="844" y="1462"/>
                    </a:lnTo>
                    <a:lnTo>
                      <a:pt x="956" y="1462"/>
                    </a:lnTo>
                    <a:lnTo>
                      <a:pt x="1069" y="1406"/>
                    </a:lnTo>
                    <a:lnTo>
                      <a:pt x="1518" y="1237"/>
                    </a:lnTo>
                    <a:lnTo>
                      <a:pt x="1743" y="1181"/>
                    </a:lnTo>
                    <a:lnTo>
                      <a:pt x="1968" y="1181"/>
                    </a:lnTo>
                    <a:lnTo>
                      <a:pt x="2081" y="1237"/>
                    </a:lnTo>
                    <a:lnTo>
                      <a:pt x="2137" y="1237"/>
                    </a:lnTo>
                    <a:lnTo>
                      <a:pt x="2249" y="1125"/>
                    </a:lnTo>
                    <a:lnTo>
                      <a:pt x="2362" y="1013"/>
                    </a:lnTo>
                    <a:lnTo>
                      <a:pt x="2474" y="900"/>
                    </a:lnTo>
                    <a:lnTo>
                      <a:pt x="2530" y="844"/>
                    </a:lnTo>
                    <a:lnTo>
                      <a:pt x="2643" y="788"/>
                    </a:lnTo>
                    <a:lnTo>
                      <a:pt x="2867" y="788"/>
                    </a:lnTo>
                    <a:lnTo>
                      <a:pt x="2811" y="675"/>
                    </a:lnTo>
                    <a:lnTo>
                      <a:pt x="2755" y="563"/>
                    </a:lnTo>
                    <a:lnTo>
                      <a:pt x="2643" y="563"/>
                    </a:lnTo>
                    <a:lnTo>
                      <a:pt x="2586" y="619"/>
                    </a:lnTo>
                    <a:lnTo>
                      <a:pt x="2474" y="619"/>
                    </a:lnTo>
                    <a:lnTo>
                      <a:pt x="2418" y="675"/>
                    </a:lnTo>
                    <a:lnTo>
                      <a:pt x="2362" y="732"/>
                    </a:lnTo>
                    <a:lnTo>
                      <a:pt x="2193" y="675"/>
                    </a:lnTo>
                    <a:lnTo>
                      <a:pt x="2081" y="675"/>
                    </a:lnTo>
                    <a:lnTo>
                      <a:pt x="2081" y="507"/>
                    </a:lnTo>
                    <a:lnTo>
                      <a:pt x="2137" y="450"/>
                    </a:lnTo>
                    <a:lnTo>
                      <a:pt x="2081" y="338"/>
                    </a:lnTo>
                    <a:lnTo>
                      <a:pt x="2024" y="338"/>
                    </a:lnTo>
                    <a:lnTo>
                      <a:pt x="1968" y="394"/>
                    </a:lnTo>
                    <a:lnTo>
                      <a:pt x="1631" y="394"/>
                    </a:lnTo>
                    <a:lnTo>
                      <a:pt x="1518" y="338"/>
                    </a:lnTo>
                    <a:lnTo>
                      <a:pt x="1462" y="282"/>
                    </a:lnTo>
                    <a:lnTo>
                      <a:pt x="1350" y="226"/>
                    </a:lnTo>
                    <a:lnTo>
                      <a:pt x="1181" y="394"/>
                    </a:lnTo>
                    <a:lnTo>
                      <a:pt x="1069" y="450"/>
                    </a:lnTo>
                    <a:lnTo>
                      <a:pt x="1013" y="450"/>
                    </a:lnTo>
                    <a:lnTo>
                      <a:pt x="788" y="394"/>
                    </a:lnTo>
                    <a:lnTo>
                      <a:pt x="788" y="507"/>
                    </a:lnTo>
                    <a:lnTo>
                      <a:pt x="844" y="619"/>
                    </a:lnTo>
                    <a:lnTo>
                      <a:pt x="1069" y="732"/>
                    </a:lnTo>
                    <a:lnTo>
                      <a:pt x="956" y="732"/>
                    </a:lnTo>
                    <a:lnTo>
                      <a:pt x="900" y="788"/>
                    </a:lnTo>
                    <a:lnTo>
                      <a:pt x="732" y="788"/>
                    </a:lnTo>
                    <a:lnTo>
                      <a:pt x="788" y="619"/>
                    </a:lnTo>
                    <a:lnTo>
                      <a:pt x="788" y="507"/>
                    </a:lnTo>
                    <a:lnTo>
                      <a:pt x="732" y="450"/>
                    </a:lnTo>
                    <a:lnTo>
                      <a:pt x="394" y="226"/>
                    </a:lnTo>
                    <a:lnTo>
                      <a:pt x="282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ECF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3"/>
              <p:cNvSpPr/>
              <p:nvPr/>
            </p:nvSpPr>
            <p:spPr>
              <a:xfrm>
                <a:off x="1955200" y="1093325"/>
                <a:ext cx="8152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3261" h="1350" extrusionOk="0">
                    <a:moveTo>
                      <a:pt x="3092" y="1"/>
                    </a:moveTo>
                    <a:lnTo>
                      <a:pt x="3036" y="57"/>
                    </a:lnTo>
                    <a:lnTo>
                      <a:pt x="2979" y="113"/>
                    </a:lnTo>
                    <a:lnTo>
                      <a:pt x="2811" y="113"/>
                    </a:lnTo>
                    <a:lnTo>
                      <a:pt x="2755" y="226"/>
                    </a:lnTo>
                    <a:lnTo>
                      <a:pt x="2811" y="394"/>
                    </a:lnTo>
                    <a:lnTo>
                      <a:pt x="2698" y="507"/>
                    </a:lnTo>
                    <a:lnTo>
                      <a:pt x="2642" y="563"/>
                    </a:lnTo>
                    <a:lnTo>
                      <a:pt x="2586" y="619"/>
                    </a:lnTo>
                    <a:lnTo>
                      <a:pt x="2530" y="675"/>
                    </a:lnTo>
                    <a:lnTo>
                      <a:pt x="1799" y="675"/>
                    </a:lnTo>
                    <a:lnTo>
                      <a:pt x="1687" y="731"/>
                    </a:lnTo>
                    <a:lnTo>
                      <a:pt x="1518" y="731"/>
                    </a:lnTo>
                    <a:lnTo>
                      <a:pt x="1349" y="788"/>
                    </a:lnTo>
                    <a:lnTo>
                      <a:pt x="1237" y="844"/>
                    </a:lnTo>
                    <a:lnTo>
                      <a:pt x="1125" y="900"/>
                    </a:lnTo>
                    <a:lnTo>
                      <a:pt x="1012" y="844"/>
                    </a:lnTo>
                    <a:lnTo>
                      <a:pt x="900" y="731"/>
                    </a:lnTo>
                    <a:lnTo>
                      <a:pt x="844" y="675"/>
                    </a:lnTo>
                    <a:lnTo>
                      <a:pt x="731" y="619"/>
                    </a:lnTo>
                    <a:lnTo>
                      <a:pt x="562" y="563"/>
                    </a:lnTo>
                    <a:lnTo>
                      <a:pt x="394" y="507"/>
                    </a:lnTo>
                    <a:lnTo>
                      <a:pt x="338" y="450"/>
                    </a:lnTo>
                    <a:lnTo>
                      <a:pt x="281" y="338"/>
                    </a:lnTo>
                    <a:lnTo>
                      <a:pt x="281" y="282"/>
                    </a:lnTo>
                    <a:lnTo>
                      <a:pt x="225" y="226"/>
                    </a:lnTo>
                    <a:lnTo>
                      <a:pt x="57" y="226"/>
                    </a:lnTo>
                    <a:lnTo>
                      <a:pt x="0" y="450"/>
                    </a:lnTo>
                    <a:lnTo>
                      <a:pt x="0" y="675"/>
                    </a:lnTo>
                    <a:lnTo>
                      <a:pt x="113" y="788"/>
                    </a:lnTo>
                    <a:lnTo>
                      <a:pt x="281" y="844"/>
                    </a:lnTo>
                    <a:lnTo>
                      <a:pt x="450" y="900"/>
                    </a:lnTo>
                    <a:lnTo>
                      <a:pt x="562" y="956"/>
                    </a:lnTo>
                    <a:lnTo>
                      <a:pt x="787" y="1125"/>
                    </a:lnTo>
                    <a:lnTo>
                      <a:pt x="844" y="1237"/>
                    </a:lnTo>
                    <a:lnTo>
                      <a:pt x="956" y="1294"/>
                    </a:lnTo>
                    <a:lnTo>
                      <a:pt x="1237" y="1294"/>
                    </a:lnTo>
                    <a:lnTo>
                      <a:pt x="1518" y="1237"/>
                    </a:lnTo>
                    <a:lnTo>
                      <a:pt x="1630" y="1181"/>
                    </a:lnTo>
                    <a:lnTo>
                      <a:pt x="1743" y="1125"/>
                    </a:lnTo>
                    <a:lnTo>
                      <a:pt x="1799" y="1069"/>
                    </a:lnTo>
                    <a:lnTo>
                      <a:pt x="1855" y="1125"/>
                    </a:lnTo>
                    <a:lnTo>
                      <a:pt x="2024" y="1294"/>
                    </a:lnTo>
                    <a:lnTo>
                      <a:pt x="2080" y="1350"/>
                    </a:lnTo>
                    <a:lnTo>
                      <a:pt x="2136" y="1350"/>
                    </a:lnTo>
                    <a:lnTo>
                      <a:pt x="2249" y="1294"/>
                    </a:lnTo>
                    <a:lnTo>
                      <a:pt x="2305" y="1294"/>
                    </a:lnTo>
                    <a:lnTo>
                      <a:pt x="2361" y="1350"/>
                    </a:lnTo>
                    <a:lnTo>
                      <a:pt x="2698" y="1125"/>
                    </a:lnTo>
                    <a:lnTo>
                      <a:pt x="2755" y="1069"/>
                    </a:lnTo>
                    <a:lnTo>
                      <a:pt x="2867" y="1069"/>
                    </a:lnTo>
                    <a:lnTo>
                      <a:pt x="2979" y="1125"/>
                    </a:lnTo>
                    <a:lnTo>
                      <a:pt x="3092" y="1237"/>
                    </a:lnTo>
                    <a:lnTo>
                      <a:pt x="3148" y="1125"/>
                    </a:lnTo>
                    <a:lnTo>
                      <a:pt x="3260" y="731"/>
                    </a:lnTo>
                    <a:lnTo>
                      <a:pt x="3260" y="282"/>
                    </a:lnTo>
                    <a:lnTo>
                      <a:pt x="3260" y="226"/>
                    </a:lnTo>
                    <a:lnTo>
                      <a:pt x="3260" y="113"/>
                    </a:lnTo>
                    <a:lnTo>
                      <a:pt x="3260" y="57"/>
                    </a:lnTo>
                    <a:lnTo>
                      <a:pt x="3260" y="1"/>
                    </a:lnTo>
                    <a:close/>
                  </a:path>
                </a:pathLst>
              </a:custGeom>
              <a:solidFill>
                <a:srgbClr val="B3D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3"/>
              <p:cNvSpPr/>
              <p:nvPr/>
            </p:nvSpPr>
            <p:spPr>
              <a:xfrm>
                <a:off x="2035300" y="1082100"/>
                <a:ext cx="1265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675" extrusionOk="0">
                    <a:moveTo>
                      <a:pt x="225" y="0"/>
                    </a:moveTo>
                    <a:lnTo>
                      <a:pt x="56" y="113"/>
                    </a:lnTo>
                    <a:lnTo>
                      <a:pt x="56" y="169"/>
                    </a:lnTo>
                    <a:lnTo>
                      <a:pt x="56" y="281"/>
                    </a:lnTo>
                    <a:lnTo>
                      <a:pt x="113" y="337"/>
                    </a:lnTo>
                    <a:lnTo>
                      <a:pt x="56" y="450"/>
                    </a:lnTo>
                    <a:lnTo>
                      <a:pt x="0" y="618"/>
                    </a:lnTo>
                    <a:lnTo>
                      <a:pt x="0" y="675"/>
                    </a:lnTo>
                    <a:lnTo>
                      <a:pt x="337" y="675"/>
                    </a:lnTo>
                    <a:lnTo>
                      <a:pt x="450" y="618"/>
                    </a:lnTo>
                    <a:lnTo>
                      <a:pt x="506" y="394"/>
                    </a:lnTo>
                    <a:lnTo>
                      <a:pt x="450" y="281"/>
                    </a:lnTo>
                    <a:lnTo>
                      <a:pt x="394" y="113"/>
                    </a:lnTo>
                    <a:lnTo>
                      <a:pt x="394" y="56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AECF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3"/>
              <p:cNvSpPr/>
              <p:nvPr/>
            </p:nvSpPr>
            <p:spPr>
              <a:xfrm>
                <a:off x="2005775" y="1037125"/>
                <a:ext cx="140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95" extrusionOk="0">
                    <a:moveTo>
                      <a:pt x="507" y="1"/>
                    </a:moveTo>
                    <a:lnTo>
                      <a:pt x="282" y="57"/>
                    </a:lnTo>
                    <a:lnTo>
                      <a:pt x="282" y="169"/>
                    </a:lnTo>
                    <a:lnTo>
                      <a:pt x="226" y="225"/>
                    </a:lnTo>
                    <a:lnTo>
                      <a:pt x="113" y="169"/>
                    </a:lnTo>
                    <a:lnTo>
                      <a:pt x="1" y="169"/>
                    </a:lnTo>
                    <a:lnTo>
                      <a:pt x="1" y="225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226" y="338"/>
                    </a:lnTo>
                    <a:lnTo>
                      <a:pt x="450" y="394"/>
                    </a:lnTo>
                    <a:lnTo>
                      <a:pt x="563" y="338"/>
                    </a:lnTo>
                    <a:lnTo>
                      <a:pt x="563" y="225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3"/>
              <p:cNvSpPr/>
              <p:nvPr/>
            </p:nvSpPr>
            <p:spPr>
              <a:xfrm>
                <a:off x="2012800" y="1063825"/>
                <a:ext cx="70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51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225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169" y="450"/>
                    </a:lnTo>
                    <a:lnTo>
                      <a:pt x="226" y="394"/>
                    </a:lnTo>
                    <a:lnTo>
                      <a:pt x="282" y="338"/>
                    </a:lnTo>
                    <a:lnTo>
                      <a:pt x="226" y="169"/>
                    </a:lnTo>
                    <a:lnTo>
                      <a:pt x="169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6C9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2031075" y="1079275"/>
                <a:ext cx="98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5" extrusionOk="0">
                    <a:moveTo>
                      <a:pt x="169" y="1"/>
                    </a:moveTo>
                    <a:lnTo>
                      <a:pt x="1" y="338"/>
                    </a:lnTo>
                    <a:lnTo>
                      <a:pt x="225" y="394"/>
                    </a:lnTo>
                    <a:lnTo>
                      <a:pt x="282" y="338"/>
                    </a:lnTo>
                    <a:lnTo>
                      <a:pt x="338" y="282"/>
                    </a:lnTo>
                    <a:lnTo>
                      <a:pt x="394" y="226"/>
                    </a:lnTo>
                    <a:lnTo>
                      <a:pt x="394" y="169"/>
                    </a:lnTo>
                    <a:lnTo>
                      <a:pt x="338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B3D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2021250" y="1048375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225"/>
                    </a:lnTo>
                    <a:lnTo>
                      <a:pt x="113" y="281"/>
                    </a:lnTo>
                    <a:lnTo>
                      <a:pt x="225" y="337"/>
                    </a:lnTo>
                    <a:lnTo>
                      <a:pt x="337" y="169"/>
                    </a:lnTo>
                    <a:lnTo>
                      <a:pt x="169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2022650" y="1048375"/>
                <a:ext cx="70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69" extrusionOk="0">
                    <a:moveTo>
                      <a:pt x="0" y="0"/>
                    </a:moveTo>
                    <a:lnTo>
                      <a:pt x="113" y="113"/>
                    </a:lnTo>
                    <a:lnTo>
                      <a:pt x="169" y="169"/>
                    </a:lnTo>
                    <a:lnTo>
                      <a:pt x="281" y="169"/>
                    </a:lnTo>
                    <a:lnTo>
                      <a:pt x="225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2036700" y="10905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3D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2040900" y="1062425"/>
                <a:ext cx="1550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63" extrusionOk="0">
                    <a:moveTo>
                      <a:pt x="226" y="0"/>
                    </a:moveTo>
                    <a:lnTo>
                      <a:pt x="170" y="56"/>
                    </a:lnTo>
                    <a:lnTo>
                      <a:pt x="170" y="169"/>
                    </a:lnTo>
                    <a:lnTo>
                      <a:pt x="57" y="225"/>
                    </a:lnTo>
                    <a:lnTo>
                      <a:pt x="1" y="225"/>
                    </a:lnTo>
                    <a:lnTo>
                      <a:pt x="1" y="281"/>
                    </a:lnTo>
                    <a:lnTo>
                      <a:pt x="57" y="450"/>
                    </a:lnTo>
                    <a:lnTo>
                      <a:pt x="113" y="506"/>
                    </a:lnTo>
                    <a:lnTo>
                      <a:pt x="170" y="562"/>
                    </a:lnTo>
                    <a:lnTo>
                      <a:pt x="226" y="562"/>
                    </a:lnTo>
                    <a:lnTo>
                      <a:pt x="282" y="450"/>
                    </a:lnTo>
                    <a:lnTo>
                      <a:pt x="394" y="394"/>
                    </a:lnTo>
                    <a:lnTo>
                      <a:pt x="563" y="394"/>
                    </a:lnTo>
                    <a:lnTo>
                      <a:pt x="619" y="281"/>
                    </a:lnTo>
                    <a:lnTo>
                      <a:pt x="619" y="225"/>
                    </a:lnTo>
                    <a:lnTo>
                      <a:pt x="563" y="225"/>
                    </a:lnTo>
                    <a:lnTo>
                      <a:pt x="338" y="169"/>
                    </a:lnTo>
                    <a:lnTo>
                      <a:pt x="282" y="113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3"/>
              <p:cNvSpPr/>
              <p:nvPr/>
            </p:nvSpPr>
            <p:spPr>
              <a:xfrm>
                <a:off x="2092900" y="1049775"/>
                <a:ext cx="84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4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13" y="281"/>
                    </a:lnTo>
                    <a:lnTo>
                      <a:pt x="169" y="394"/>
                    </a:lnTo>
                    <a:lnTo>
                      <a:pt x="225" y="394"/>
                    </a:lnTo>
                    <a:lnTo>
                      <a:pt x="282" y="281"/>
                    </a:lnTo>
                    <a:lnTo>
                      <a:pt x="338" y="169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3"/>
              <p:cNvSpPr/>
              <p:nvPr/>
            </p:nvSpPr>
            <p:spPr>
              <a:xfrm>
                <a:off x="2092900" y="105257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226"/>
                    </a:lnTo>
                    <a:lnTo>
                      <a:pt x="169" y="282"/>
                    </a:lnTo>
                    <a:lnTo>
                      <a:pt x="169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F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2083075" y="10624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113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ECF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2052150" y="10399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2053550" y="1039925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2091500" y="10525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2123825" y="10146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D6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2098525" y="10652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57"/>
                    </a:moveTo>
                    <a:lnTo>
                      <a:pt x="113" y="57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13" y="57"/>
                    </a:lnTo>
                    <a:lnTo>
                      <a:pt x="113" y="57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1776750" y="1110200"/>
                <a:ext cx="118050" cy="105400"/>
              </a:xfrm>
              <a:custGeom>
                <a:avLst/>
                <a:gdLst/>
                <a:ahLst/>
                <a:cxnLst/>
                <a:rect l="l" t="t" r="r" b="b"/>
                <a:pathLst>
                  <a:path w="4722" h="4216" extrusionOk="0">
                    <a:moveTo>
                      <a:pt x="4441" y="0"/>
                    </a:moveTo>
                    <a:lnTo>
                      <a:pt x="4441" y="169"/>
                    </a:lnTo>
                    <a:lnTo>
                      <a:pt x="4384" y="225"/>
                    </a:lnTo>
                    <a:lnTo>
                      <a:pt x="4216" y="394"/>
                    </a:lnTo>
                    <a:lnTo>
                      <a:pt x="4160" y="450"/>
                    </a:lnTo>
                    <a:lnTo>
                      <a:pt x="4047" y="281"/>
                    </a:lnTo>
                    <a:lnTo>
                      <a:pt x="3935" y="225"/>
                    </a:lnTo>
                    <a:lnTo>
                      <a:pt x="3822" y="225"/>
                    </a:lnTo>
                    <a:lnTo>
                      <a:pt x="3710" y="169"/>
                    </a:lnTo>
                    <a:lnTo>
                      <a:pt x="3597" y="113"/>
                    </a:lnTo>
                    <a:lnTo>
                      <a:pt x="3485" y="113"/>
                    </a:lnTo>
                    <a:lnTo>
                      <a:pt x="3429" y="169"/>
                    </a:lnTo>
                    <a:lnTo>
                      <a:pt x="3429" y="281"/>
                    </a:lnTo>
                    <a:lnTo>
                      <a:pt x="3373" y="394"/>
                    </a:lnTo>
                    <a:lnTo>
                      <a:pt x="3260" y="506"/>
                    </a:lnTo>
                    <a:lnTo>
                      <a:pt x="3260" y="619"/>
                    </a:lnTo>
                    <a:lnTo>
                      <a:pt x="3204" y="675"/>
                    </a:lnTo>
                    <a:lnTo>
                      <a:pt x="3092" y="731"/>
                    </a:lnTo>
                    <a:lnTo>
                      <a:pt x="3035" y="675"/>
                    </a:lnTo>
                    <a:lnTo>
                      <a:pt x="3035" y="619"/>
                    </a:lnTo>
                    <a:lnTo>
                      <a:pt x="2979" y="562"/>
                    </a:lnTo>
                    <a:lnTo>
                      <a:pt x="2923" y="562"/>
                    </a:lnTo>
                    <a:lnTo>
                      <a:pt x="2867" y="619"/>
                    </a:lnTo>
                    <a:lnTo>
                      <a:pt x="2811" y="675"/>
                    </a:lnTo>
                    <a:lnTo>
                      <a:pt x="2754" y="787"/>
                    </a:lnTo>
                    <a:lnTo>
                      <a:pt x="2811" y="956"/>
                    </a:lnTo>
                    <a:lnTo>
                      <a:pt x="2867" y="1012"/>
                    </a:lnTo>
                    <a:lnTo>
                      <a:pt x="2923" y="1068"/>
                    </a:lnTo>
                    <a:lnTo>
                      <a:pt x="2867" y="1124"/>
                    </a:lnTo>
                    <a:lnTo>
                      <a:pt x="2698" y="1124"/>
                    </a:lnTo>
                    <a:lnTo>
                      <a:pt x="2586" y="1181"/>
                    </a:lnTo>
                    <a:lnTo>
                      <a:pt x="2530" y="1237"/>
                    </a:lnTo>
                    <a:lnTo>
                      <a:pt x="2473" y="1237"/>
                    </a:lnTo>
                    <a:lnTo>
                      <a:pt x="2417" y="1124"/>
                    </a:lnTo>
                    <a:lnTo>
                      <a:pt x="2305" y="1068"/>
                    </a:lnTo>
                    <a:lnTo>
                      <a:pt x="2249" y="1124"/>
                    </a:lnTo>
                    <a:lnTo>
                      <a:pt x="2249" y="1181"/>
                    </a:lnTo>
                    <a:lnTo>
                      <a:pt x="2249" y="1237"/>
                    </a:lnTo>
                    <a:lnTo>
                      <a:pt x="2192" y="1237"/>
                    </a:lnTo>
                    <a:lnTo>
                      <a:pt x="2080" y="1181"/>
                    </a:lnTo>
                    <a:lnTo>
                      <a:pt x="2080" y="1068"/>
                    </a:lnTo>
                    <a:lnTo>
                      <a:pt x="2136" y="956"/>
                    </a:lnTo>
                    <a:lnTo>
                      <a:pt x="2024" y="900"/>
                    </a:lnTo>
                    <a:lnTo>
                      <a:pt x="1967" y="843"/>
                    </a:lnTo>
                    <a:lnTo>
                      <a:pt x="1911" y="787"/>
                    </a:lnTo>
                    <a:lnTo>
                      <a:pt x="1799" y="1012"/>
                    </a:lnTo>
                    <a:lnTo>
                      <a:pt x="1574" y="1012"/>
                    </a:lnTo>
                    <a:lnTo>
                      <a:pt x="1574" y="1124"/>
                    </a:lnTo>
                    <a:lnTo>
                      <a:pt x="1574" y="1293"/>
                    </a:lnTo>
                    <a:lnTo>
                      <a:pt x="1518" y="1293"/>
                    </a:lnTo>
                    <a:lnTo>
                      <a:pt x="1462" y="1181"/>
                    </a:lnTo>
                    <a:lnTo>
                      <a:pt x="1462" y="1012"/>
                    </a:lnTo>
                    <a:lnTo>
                      <a:pt x="1405" y="1012"/>
                    </a:lnTo>
                    <a:lnTo>
                      <a:pt x="1349" y="956"/>
                    </a:lnTo>
                    <a:lnTo>
                      <a:pt x="1293" y="1012"/>
                    </a:lnTo>
                    <a:lnTo>
                      <a:pt x="1181" y="1124"/>
                    </a:lnTo>
                    <a:lnTo>
                      <a:pt x="1124" y="1237"/>
                    </a:lnTo>
                    <a:lnTo>
                      <a:pt x="956" y="1405"/>
                    </a:lnTo>
                    <a:lnTo>
                      <a:pt x="843" y="1405"/>
                    </a:lnTo>
                    <a:lnTo>
                      <a:pt x="731" y="1349"/>
                    </a:lnTo>
                    <a:lnTo>
                      <a:pt x="675" y="1462"/>
                    </a:lnTo>
                    <a:lnTo>
                      <a:pt x="731" y="1574"/>
                    </a:lnTo>
                    <a:lnTo>
                      <a:pt x="731" y="1743"/>
                    </a:lnTo>
                    <a:lnTo>
                      <a:pt x="731" y="2080"/>
                    </a:lnTo>
                    <a:lnTo>
                      <a:pt x="675" y="2136"/>
                    </a:lnTo>
                    <a:lnTo>
                      <a:pt x="619" y="2080"/>
                    </a:lnTo>
                    <a:lnTo>
                      <a:pt x="562" y="2136"/>
                    </a:lnTo>
                    <a:lnTo>
                      <a:pt x="562" y="2192"/>
                    </a:lnTo>
                    <a:lnTo>
                      <a:pt x="619" y="2305"/>
                    </a:lnTo>
                    <a:lnTo>
                      <a:pt x="787" y="2305"/>
                    </a:lnTo>
                    <a:lnTo>
                      <a:pt x="787" y="2361"/>
                    </a:lnTo>
                    <a:lnTo>
                      <a:pt x="675" y="2530"/>
                    </a:lnTo>
                    <a:lnTo>
                      <a:pt x="619" y="2642"/>
                    </a:lnTo>
                    <a:lnTo>
                      <a:pt x="675" y="2754"/>
                    </a:lnTo>
                    <a:lnTo>
                      <a:pt x="675" y="2811"/>
                    </a:lnTo>
                    <a:lnTo>
                      <a:pt x="619" y="2867"/>
                    </a:lnTo>
                    <a:lnTo>
                      <a:pt x="506" y="2867"/>
                    </a:lnTo>
                    <a:lnTo>
                      <a:pt x="506" y="2923"/>
                    </a:lnTo>
                    <a:lnTo>
                      <a:pt x="506" y="2979"/>
                    </a:lnTo>
                    <a:lnTo>
                      <a:pt x="506" y="3035"/>
                    </a:lnTo>
                    <a:lnTo>
                      <a:pt x="450" y="3148"/>
                    </a:lnTo>
                    <a:lnTo>
                      <a:pt x="338" y="3260"/>
                    </a:lnTo>
                    <a:lnTo>
                      <a:pt x="281" y="3316"/>
                    </a:lnTo>
                    <a:lnTo>
                      <a:pt x="225" y="3316"/>
                    </a:lnTo>
                    <a:lnTo>
                      <a:pt x="56" y="3260"/>
                    </a:lnTo>
                    <a:lnTo>
                      <a:pt x="0" y="3429"/>
                    </a:lnTo>
                    <a:lnTo>
                      <a:pt x="56" y="3597"/>
                    </a:lnTo>
                    <a:lnTo>
                      <a:pt x="169" y="3654"/>
                    </a:lnTo>
                    <a:lnTo>
                      <a:pt x="225" y="3597"/>
                    </a:lnTo>
                    <a:lnTo>
                      <a:pt x="225" y="3541"/>
                    </a:lnTo>
                    <a:lnTo>
                      <a:pt x="338" y="3541"/>
                    </a:lnTo>
                    <a:lnTo>
                      <a:pt x="338" y="3597"/>
                    </a:lnTo>
                    <a:lnTo>
                      <a:pt x="450" y="3822"/>
                    </a:lnTo>
                    <a:lnTo>
                      <a:pt x="506" y="3878"/>
                    </a:lnTo>
                    <a:lnTo>
                      <a:pt x="675" y="3878"/>
                    </a:lnTo>
                    <a:lnTo>
                      <a:pt x="731" y="3935"/>
                    </a:lnTo>
                    <a:lnTo>
                      <a:pt x="731" y="3991"/>
                    </a:lnTo>
                    <a:lnTo>
                      <a:pt x="843" y="3935"/>
                    </a:lnTo>
                    <a:lnTo>
                      <a:pt x="843" y="3766"/>
                    </a:lnTo>
                    <a:lnTo>
                      <a:pt x="843" y="3654"/>
                    </a:lnTo>
                    <a:lnTo>
                      <a:pt x="900" y="3541"/>
                    </a:lnTo>
                    <a:lnTo>
                      <a:pt x="956" y="3485"/>
                    </a:lnTo>
                    <a:lnTo>
                      <a:pt x="956" y="3541"/>
                    </a:lnTo>
                    <a:lnTo>
                      <a:pt x="956" y="3654"/>
                    </a:lnTo>
                    <a:lnTo>
                      <a:pt x="956" y="3710"/>
                    </a:lnTo>
                    <a:lnTo>
                      <a:pt x="956" y="3766"/>
                    </a:lnTo>
                    <a:lnTo>
                      <a:pt x="1012" y="3822"/>
                    </a:lnTo>
                    <a:lnTo>
                      <a:pt x="1068" y="3822"/>
                    </a:lnTo>
                    <a:lnTo>
                      <a:pt x="1124" y="3766"/>
                    </a:lnTo>
                    <a:lnTo>
                      <a:pt x="1181" y="3710"/>
                    </a:lnTo>
                    <a:lnTo>
                      <a:pt x="1181" y="3766"/>
                    </a:lnTo>
                    <a:lnTo>
                      <a:pt x="1237" y="3766"/>
                    </a:lnTo>
                    <a:lnTo>
                      <a:pt x="1237" y="3935"/>
                    </a:lnTo>
                    <a:lnTo>
                      <a:pt x="1349" y="3991"/>
                    </a:lnTo>
                    <a:lnTo>
                      <a:pt x="1349" y="4103"/>
                    </a:lnTo>
                    <a:lnTo>
                      <a:pt x="1349" y="4216"/>
                    </a:lnTo>
                    <a:lnTo>
                      <a:pt x="1518" y="4159"/>
                    </a:lnTo>
                    <a:lnTo>
                      <a:pt x="1518" y="4103"/>
                    </a:lnTo>
                    <a:lnTo>
                      <a:pt x="1518" y="3991"/>
                    </a:lnTo>
                    <a:lnTo>
                      <a:pt x="1518" y="3935"/>
                    </a:lnTo>
                    <a:lnTo>
                      <a:pt x="1574" y="3878"/>
                    </a:lnTo>
                    <a:lnTo>
                      <a:pt x="1574" y="3822"/>
                    </a:lnTo>
                    <a:lnTo>
                      <a:pt x="1574" y="3766"/>
                    </a:lnTo>
                    <a:lnTo>
                      <a:pt x="1518" y="3710"/>
                    </a:lnTo>
                    <a:lnTo>
                      <a:pt x="1574" y="3597"/>
                    </a:lnTo>
                    <a:lnTo>
                      <a:pt x="1630" y="3485"/>
                    </a:lnTo>
                    <a:lnTo>
                      <a:pt x="1574" y="3373"/>
                    </a:lnTo>
                    <a:lnTo>
                      <a:pt x="1462" y="3316"/>
                    </a:lnTo>
                    <a:lnTo>
                      <a:pt x="1349" y="3204"/>
                    </a:lnTo>
                    <a:lnTo>
                      <a:pt x="1124" y="2979"/>
                    </a:lnTo>
                    <a:lnTo>
                      <a:pt x="1068" y="2979"/>
                    </a:lnTo>
                    <a:lnTo>
                      <a:pt x="1068" y="2923"/>
                    </a:lnTo>
                    <a:lnTo>
                      <a:pt x="1124" y="2811"/>
                    </a:lnTo>
                    <a:lnTo>
                      <a:pt x="1181" y="2923"/>
                    </a:lnTo>
                    <a:lnTo>
                      <a:pt x="1237" y="2979"/>
                    </a:lnTo>
                    <a:lnTo>
                      <a:pt x="1349" y="3035"/>
                    </a:lnTo>
                    <a:lnTo>
                      <a:pt x="1405" y="2979"/>
                    </a:lnTo>
                    <a:lnTo>
                      <a:pt x="1518" y="2923"/>
                    </a:lnTo>
                    <a:lnTo>
                      <a:pt x="1462" y="2642"/>
                    </a:lnTo>
                    <a:lnTo>
                      <a:pt x="1462" y="2305"/>
                    </a:lnTo>
                    <a:lnTo>
                      <a:pt x="1518" y="2417"/>
                    </a:lnTo>
                    <a:lnTo>
                      <a:pt x="1630" y="2417"/>
                    </a:lnTo>
                    <a:lnTo>
                      <a:pt x="2080" y="2249"/>
                    </a:lnTo>
                    <a:lnTo>
                      <a:pt x="2473" y="2080"/>
                    </a:lnTo>
                    <a:lnTo>
                      <a:pt x="2530" y="1967"/>
                    </a:lnTo>
                    <a:lnTo>
                      <a:pt x="2530" y="1855"/>
                    </a:lnTo>
                    <a:lnTo>
                      <a:pt x="2473" y="1743"/>
                    </a:lnTo>
                    <a:lnTo>
                      <a:pt x="2473" y="1686"/>
                    </a:lnTo>
                    <a:lnTo>
                      <a:pt x="2586" y="1743"/>
                    </a:lnTo>
                    <a:lnTo>
                      <a:pt x="2754" y="1799"/>
                    </a:lnTo>
                    <a:lnTo>
                      <a:pt x="2979" y="1743"/>
                    </a:lnTo>
                    <a:lnTo>
                      <a:pt x="3204" y="1630"/>
                    </a:lnTo>
                    <a:lnTo>
                      <a:pt x="3429" y="1518"/>
                    </a:lnTo>
                    <a:lnTo>
                      <a:pt x="3710" y="1349"/>
                    </a:lnTo>
                    <a:lnTo>
                      <a:pt x="3822" y="1293"/>
                    </a:lnTo>
                    <a:lnTo>
                      <a:pt x="3878" y="1237"/>
                    </a:lnTo>
                    <a:lnTo>
                      <a:pt x="3935" y="1181"/>
                    </a:lnTo>
                    <a:lnTo>
                      <a:pt x="4103" y="1181"/>
                    </a:lnTo>
                    <a:lnTo>
                      <a:pt x="4160" y="1124"/>
                    </a:lnTo>
                    <a:lnTo>
                      <a:pt x="4216" y="1012"/>
                    </a:lnTo>
                    <a:lnTo>
                      <a:pt x="4272" y="1012"/>
                    </a:lnTo>
                    <a:lnTo>
                      <a:pt x="4384" y="1068"/>
                    </a:lnTo>
                    <a:lnTo>
                      <a:pt x="4441" y="1124"/>
                    </a:lnTo>
                    <a:lnTo>
                      <a:pt x="4497" y="1124"/>
                    </a:lnTo>
                    <a:lnTo>
                      <a:pt x="4665" y="1068"/>
                    </a:lnTo>
                    <a:lnTo>
                      <a:pt x="4722" y="900"/>
                    </a:lnTo>
                    <a:lnTo>
                      <a:pt x="4722" y="843"/>
                    </a:lnTo>
                    <a:lnTo>
                      <a:pt x="4665" y="787"/>
                    </a:lnTo>
                    <a:lnTo>
                      <a:pt x="4609" y="731"/>
                    </a:lnTo>
                    <a:lnTo>
                      <a:pt x="4609" y="619"/>
                    </a:lnTo>
                    <a:lnTo>
                      <a:pt x="4665" y="562"/>
                    </a:lnTo>
                    <a:lnTo>
                      <a:pt x="4665" y="506"/>
                    </a:lnTo>
                    <a:lnTo>
                      <a:pt x="4665" y="394"/>
                    </a:lnTo>
                    <a:lnTo>
                      <a:pt x="4609" y="169"/>
                    </a:lnTo>
                    <a:lnTo>
                      <a:pt x="4553" y="56"/>
                    </a:lnTo>
                    <a:lnTo>
                      <a:pt x="4441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1792200" y="1129875"/>
                <a:ext cx="140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88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57" y="337"/>
                    </a:lnTo>
                    <a:lnTo>
                      <a:pt x="113" y="562"/>
                    </a:lnTo>
                    <a:lnTo>
                      <a:pt x="113" y="675"/>
                    </a:lnTo>
                    <a:lnTo>
                      <a:pt x="225" y="731"/>
                    </a:lnTo>
                    <a:lnTo>
                      <a:pt x="282" y="787"/>
                    </a:lnTo>
                    <a:lnTo>
                      <a:pt x="563" y="506"/>
                    </a:lnTo>
                    <a:lnTo>
                      <a:pt x="506" y="450"/>
                    </a:lnTo>
                    <a:lnTo>
                      <a:pt x="450" y="394"/>
                    </a:lnTo>
                    <a:lnTo>
                      <a:pt x="282" y="281"/>
                    </a:lnTo>
                    <a:lnTo>
                      <a:pt x="225" y="169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1764100" y="1173425"/>
                <a:ext cx="15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394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113" y="169"/>
                    </a:lnTo>
                    <a:lnTo>
                      <a:pt x="225" y="225"/>
                    </a:lnTo>
                    <a:lnTo>
                      <a:pt x="281" y="338"/>
                    </a:lnTo>
                    <a:lnTo>
                      <a:pt x="394" y="394"/>
                    </a:lnTo>
                    <a:lnTo>
                      <a:pt x="619" y="394"/>
                    </a:lnTo>
                    <a:lnTo>
                      <a:pt x="394" y="282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1C1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771125" y="1212775"/>
                <a:ext cx="98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63" extrusionOk="0">
                    <a:moveTo>
                      <a:pt x="169" y="0"/>
                    </a:moveTo>
                    <a:lnTo>
                      <a:pt x="169" y="56"/>
                    </a:lnTo>
                    <a:lnTo>
                      <a:pt x="57" y="56"/>
                    </a:lnTo>
                    <a:lnTo>
                      <a:pt x="57" y="169"/>
                    </a:lnTo>
                    <a:lnTo>
                      <a:pt x="0" y="281"/>
                    </a:lnTo>
                    <a:lnTo>
                      <a:pt x="57" y="338"/>
                    </a:lnTo>
                    <a:lnTo>
                      <a:pt x="113" y="338"/>
                    </a:lnTo>
                    <a:lnTo>
                      <a:pt x="113" y="394"/>
                    </a:lnTo>
                    <a:lnTo>
                      <a:pt x="113" y="506"/>
                    </a:lnTo>
                    <a:lnTo>
                      <a:pt x="169" y="562"/>
                    </a:lnTo>
                    <a:lnTo>
                      <a:pt x="225" y="562"/>
                    </a:lnTo>
                    <a:lnTo>
                      <a:pt x="281" y="506"/>
                    </a:lnTo>
                    <a:lnTo>
                      <a:pt x="338" y="394"/>
                    </a:lnTo>
                    <a:lnTo>
                      <a:pt x="338" y="338"/>
                    </a:lnTo>
                    <a:lnTo>
                      <a:pt x="394" y="225"/>
                    </a:lnTo>
                    <a:lnTo>
                      <a:pt x="338" y="113"/>
                    </a:lnTo>
                    <a:lnTo>
                      <a:pt x="225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773925" y="1190300"/>
                <a:ext cx="56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94" extrusionOk="0">
                    <a:moveTo>
                      <a:pt x="57" y="0"/>
                    </a:moveTo>
                    <a:lnTo>
                      <a:pt x="1" y="112"/>
                    </a:lnTo>
                    <a:lnTo>
                      <a:pt x="57" y="169"/>
                    </a:lnTo>
                    <a:lnTo>
                      <a:pt x="57" y="281"/>
                    </a:lnTo>
                    <a:lnTo>
                      <a:pt x="113" y="337"/>
                    </a:lnTo>
                    <a:lnTo>
                      <a:pt x="169" y="393"/>
                    </a:lnTo>
                    <a:lnTo>
                      <a:pt x="226" y="225"/>
                    </a:lnTo>
                    <a:lnTo>
                      <a:pt x="169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1751450" y="1197325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113" y="0"/>
                    </a:moveTo>
                    <a:lnTo>
                      <a:pt x="57" y="112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169" y="337"/>
                    </a:lnTo>
                    <a:lnTo>
                      <a:pt x="169" y="225"/>
                    </a:lnTo>
                    <a:lnTo>
                      <a:pt x="225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1776750" y="121277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69" y="0"/>
                    </a:moveTo>
                    <a:lnTo>
                      <a:pt x="0" y="113"/>
                    </a:lnTo>
                    <a:lnTo>
                      <a:pt x="169" y="225"/>
                    </a:lnTo>
                    <a:lnTo>
                      <a:pt x="281" y="113"/>
                    </a:lnTo>
                    <a:lnTo>
                      <a:pt x="281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785175" y="121697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69" y="1"/>
                    </a:moveTo>
                    <a:lnTo>
                      <a:pt x="1" y="113"/>
                    </a:lnTo>
                    <a:lnTo>
                      <a:pt x="57" y="170"/>
                    </a:lnTo>
                    <a:lnTo>
                      <a:pt x="225" y="170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758475" y="120715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" y="0"/>
                    </a:moveTo>
                    <a:lnTo>
                      <a:pt x="57" y="225"/>
                    </a:lnTo>
                    <a:lnTo>
                      <a:pt x="169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806250" y="1117225"/>
                <a:ext cx="28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69" extrusionOk="0">
                    <a:moveTo>
                      <a:pt x="1" y="0"/>
                    </a:moveTo>
                    <a:lnTo>
                      <a:pt x="57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752850" y="1191700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169" y="169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780950" y="1136900"/>
                <a:ext cx="14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57" y="169"/>
                    </a:lnTo>
                    <a:lnTo>
                      <a:pt x="57" y="113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1772525" y="1207150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764100" y="120292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1768325" y="1216975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169" y="1"/>
                    </a:moveTo>
                    <a:lnTo>
                      <a:pt x="0" y="113"/>
                    </a:lnTo>
                    <a:lnTo>
                      <a:pt x="112" y="170"/>
                    </a:lnTo>
                    <a:lnTo>
                      <a:pt x="169" y="170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1795000" y="11158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6"/>
                    </a:move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1751450" y="11818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754275" y="1190300"/>
                <a:ext cx="0" cy="1425"/>
              </a:xfrm>
              <a:custGeom>
                <a:avLst/>
                <a:gdLst/>
                <a:ahLst/>
                <a:cxnLst/>
                <a:rect l="l" t="t" r="r" b="b"/>
                <a:pathLst>
                  <a:path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758475" y="12001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757075" y="12001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1783775" y="11987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776750" y="12057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768325" y="12127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6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775350" y="12127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1772525" y="1214175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415;p3"/>
              <p:cNvSpPr/>
              <p:nvPr/>
            </p:nvSpPr>
            <p:spPr>
              <a:xfrm>
                <a:off x="1789400" y="12099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3"/>
              <p:cNvSpPr/>
              <p:nvPr/>
            </p:nvSpPr>
            <p:spPr>
              <a:xfrm>
                <a:off x="1792200" y="12169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417;p3"/>
              <p:cNvSpPr/>
              <p:nvPr/>
            </p:nvSpPr>
            <p:spPr>
              <a:xfrm>
                <a:off x="1744425" y="1204350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169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3"/>
              <p:cNvSpPr/>
              <p:nvPr/>
            </p:nvSpPr>
            <p:spPr>
              <a:xfrm>
                <a:off x="1889150" y="1069450"/>
                <a:ext cx="45000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968" extrusionOk="0">
                    <a:moveTo>
                      <a:pt x="1237" y="0"/>
                    </a:moveTo>
                    <a:lnTo>
                      <a:pt x="1181" y="113"/>
                    </a:lnTo>
                    <a:lnTo>
                      <a:pt x="1125" y="225"/>
                    </a:lnTo>
                    <a:lnTo>
                      <a:pt x="1125" y="281"/>
                    </a:lnTo>
                    <a:lnTo>
                      <a:pt x="1012" y="281"/>
                    </a:lnTo>
                    <a:lnTo>
                      <a:pt x="1012" y="338"/>
                    </a:lnTo>
                    <a:lnTo>
                      <a:pt x="956" y="394"/>
                    </a:lnTo>
                    <a:lnTo>
                      <a:pt x="1012" y="506"/>
                    </a:lnTo>
                    <a:lnTo>
                      <a:pt x="1012" y="562"/>
                    </a:lnTo>
                    <a:lnTo>
                      <a:pt x="956" y="619"/>
                    </a:lnTo>
                    <a:lnTo>
                      <a:pt x="844" y="675"/>
                    </a:lnTo>
                    <a:lnTo>
                      <a:pt x="788" y="675"/>
                    </a:lnTo>
                    <a:lnTo>
                      <a:pt x="788" y="787"/>
                    </a:lnTo>
                    <a:lnTo>
                      <a:pt x="788" y="843"/>
                    </a:lnTo>
                    <a:lnTo>
                      <a:pt x="788" y="900"/>
                    </a:lnTo>
                    <a:lnTo>
                      <a:pt x="731" y="956"/>
                    </a:lnTo>
                    <a:lnTo>
                      <a:pt x="619" y="843"/>
                    </a:lnTo>
                    <a:lnTo>
                      <a:pt x="563" y="787"/>
                    </a:lnTo>
                    <a:lnTo>
                      <a:pt x="450" y="843"/>
                    </a:lnTo>
                    <a:lnTo>
                      <a:pt x="282" y="900"/>
                    </a:lnTo>
                    <a:lnTo>
                      <a:pt x="226" y="956"/>
                    </a:lnTo>
                    <a:lnTo>
                      <a:pt x="169" y="1012"/>
                    </a:lnTo>
                    <a:lnTo>
                      <a:pt x="1" y="1181"/>
                    </a:lnTo>
                    <a:lnTo>
                      <a:pt x="1" y="1349"/>
                    </a:lnTo>
                    <a:lnTo>
                      <a:pt x="1" y="1518"/>
                    </a:lnTo>
                    <a:lnTo>
                      <a:pt x="57" y="1686"/>
                    </a:lnTo>
                    <a:lnTo>
                      <a:pt x="169" y="1743"/>
                    </a:lnTo>
                    <a:lnTo>
                      <a:pt x="226" y="1743"/>
                    </a:lnTo>
                    <a:lnTo>
                      <a:pt x="338" y="1799"/>
                    </a:lnTo>
                    <a:lnTo>
                      <a:pt x="394" y="1799"/>
                    </a:lnTo>
                    <a:lnTo>
                      <a:pt x="619" y="1911"/>
                    </a:lnTo>
                    <a:lnTo>
                      <a:pt x="731" y="1968"/>
                    </a:lnTo>
                    <a:lnTo>
                      <a:pt x="844" y="1855"/>
                    </a:lnTo>
                    <a:lnTo>
                      <a:pt x="900" y="1630"/>
                    </a:lnTo>
                    <a:lnTo>
                      <a:pt x="900" y="1462"/>
                    </a:lnTo>
                    <a:lnTo>
                      <a:pt x="956" y="1349"/>
                    </a:lnTo>
                    <a:lnTo>
                      <a:pt x="1069" y="1349"/>
                    </a:lnTo>
                    <a:lnTo>
                      <a:pt x="1237" y="1293"/>
                    </a:lnTo>
                    <a:lnTo>
                      <a:pt x="1350" y="1293"/>
                    </a:lnTo>
                    <a:lnTo>
                      <a:pt x="1462" y="1349"/>
                    </a:lnTo>
                    <a:lnTo>
                      <a:pt x="1518" y="1349"/>
                    </a:lnTo>
                    <a:lnTo>
                      <a:pt x="1575" y="1293"/>
                    </a:lnTo>
                    <a:lnTo>
                      <a:pt x="1631" y="1181"/>
                    </a:lnTo>
                    <a:lnTo>
                      <a:pt x="1687" y="1124"/>
                    </a:lnTo>
                    <a:lnTo>
                      <a:pt x="1743" y="1068"/>
                    </a:lnTo>
                    <a:lnTo>
                      <a:pt x="1799" y="900"/>
                    </a:lnTo>
                    <a:lnTo>
                      <a:pt x="1743" y="843"/>
                    </a:lnTo>
                    <a:lnTo>
                      <a:pt x="1687" y="787"/>
                    </a:lnTo>
                    <a:lnTo>
                      <a:pt x="1631" y="731"/>
                    </a:lnTo>
                    <a:lnTo>
                      <a:pt x="1575" y="787"/>
                    </a:lnTo>
                    <a:lnTo>
                      <a:pt x="1518" y="843"/>
                    </a:lnTo>
                    <a:lnTo>
                      <a:pt x="1518" y="731"/>
                    </a:lnTo>
                    <a:lnTo>
                      <a:pt x="1518" y="562"/>
                    </a:lnTo>
                    <a:lnTo>
                      <a:pt x="1462" y="506"/>
                    </a:lnTo>
                    <a:lnTo>
                      <a:pt x="1406" y="562"/>
                    </a:lnTo>
                    <a:lnTo>
                      <a:pt x="1293" y="506"/>
                    </a:lnTo>
                    <a:lnTo>
                      <a:pt x="1293" y="169"/>
                    </a:lnTo>
                    <a:lnTo>
                      <a:pt x="1293" y="57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3"/>
              <p:cNvSpPr/>
              <p:nvPr/>
            </p:nvSpPr>
            <p:spPr>
              <a:xfrm>
                <a:off x="1859650" y="1077875"/>
                <a:ext cx="3795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518" h="1238" extrusionOk="0">
                    <a:moveTo>
                      <a:pt x="1349" y="1"/>
                    </a:moveTo>
                    <a:lnTo>
                      <a:pt x="1181" y="113"/>
                    </a:lnTo>
                    <a:lnTo>
                      <a:pt x="1125" y="169"/>
                    </a:lnTo>
                    <a:lnTo>
                      <a:pt x="1068" y="113"/>
                    </a:lnTo>
                    <a:lnTo>
                      <a:pt x="956" y="113"/>
                    </a:lnTo>
                    <a:lnTo>
                      <a:pt x="900" y="169"/>
                    </a:lnTo>
                    <a:lnTo>
                      <a:pt x="900" y="225"/>
                    </a:lnTo>
                    <a:lnTo>
                      <a:pt x="900" y="282"/>
                    </a:lnTo>
                    <a:lnTo>
                      <a:pt x="731" y="225"/>
                    </a:lnTo>
                    <a:lnTo>
                      <a:pt x="619" y="282"/>
                    </a:lnTo>
                    <a:lnTo>
                      <a:pt x="450" y="282"/>
                    </a:lnTo>
                    <a:lnTo>
                      <a:pt x="394" y="338"/>
                    </a:lnTo>
                    <a:lnTo>
                      <a:pt x="338" y="506"/>
                    </a:lnTo>
                    <a:lnTo>
                      <a:pt x="281" y="506"/>
                    </a:lnTo>
                    <a:lnTo>
                      <a:pt x="225" y="450"/>
                    </a:lnTo>
                    <a:lnTo>
                      <a:pt x="225" y="394"/>
                    </a:lnTo>
                    <a:lnTo>
                      <a:pt x="169" y="338"/>
                    </a:lnTo>
                    <a:lnTo>
                      <a:pt x="57" y="394"/>
                    </a:lnTo>
                    <a:lnTo>
                      <a:pt x="0" y="506"/>
                    </a:lnTo>
                    <a:lnTo>
                      <a:pt x="57" y="619"/>
                    </a:lnTo>
                    <a:lnTo>
                      <a:pt x="113" y="731"/>
                    </a:lnTo>
                    <a:lnTo>
                      <a:pt x="338" y="844"/>
                    </a:lnTo>
                    <a:lnTo>
                      <a:pt x="562" y="956"/>
                    </a:lnTo>
                    <a:lnTo>
                      <a:pt x="675" y="1068"/>
                    </a:lnTo>
                    <a:lnTo>
                      <a:pt x="731" y="1181"/>
                    </a:lnTo>
                    <a:lnTo>
                      <a:pt x="731" y="1237"/>
                    </a:lnTo>
                    <a:lnTo>
                      <a:pt x="1012" y="1237"/>
                    </a:lnTo>
                    <a:lnTo>
                      <a:pt x="1181" y="900"/>
                    </a:lnTo>
                    <a:lnTo>
                      <a:pt x="1237" y="787"/>
                    </a:lnTo>
                    <a:lnTo>
                      <a:pt x="1349" y="675"/>
                    </a:lnTo>
                    <a:lnTo>
                      <a:pt x="1293" y="563"/>
                    </a:lnTo>
                    <a:lnTo>
                      <a:pt x="1237" y="450"/>
                    </a:lnTo>
                    <a:lnTo>
                      <a:pt x="1293" y="394"/>
                    </a:lnTo>
                    <a:lnTo>
                      <a:pt x="1349" y="282"/>
                    </a:lnTo>
                    <a:lnTo>
                      <a:pt x="1349" y="225"/>
                    </a:lnTo>
                    <a:lnTo>
                      <a:pt x="1406" y="113"/>
                    </a:lnTo>
                    <a:lnTo>
                      <a:pt x="1518" y="57"/>
                    </a:lnTo>
                    <a:lnTo>
                      <a:pt x="1518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1848400" y="1090525"/>
                <a:ext cx="3937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956" extrusionOk="0">
                    <a:moveTo>
                      <a:pt x="338" y="0"/>
                    </a:moveTo>
                    <a:lnTo>
                      <a:pt x="282" y="113"/>
                    </a:lnTo>
                    <a:lnTo>
                      <a:pt x="226" y="169"/>
                    </a:lnTo>
                    <a:lnTo>
                      <a:pt x="113" y="281"/>
                    </a:lnTo>
                    <a:lnTo>
                      <a:pt x="57" y="394"/>
                    </a:lnTo>
                    <a:lnTo>
                      <a:pt x="113" y="619"/>
                    </a:lnTo>
                    <a:lnTo>
                      <a:pt x="113" y="731"/>
                    </a:lnTo>
                    <a:lnTo>
                      <a:pt x="1" y="843"/>
                    </a:lnTo>
                    <a:lnTo>
                      <a:pt x="57" y="900"/>
                    </a:lnTo>
                    <a:lnTo>
                      <a:pt x="282" y="956"/>
                    </a:lnTo>
                    <a:lnTo>
                      <a:pt x="394" y="956"/>
                    </a:lnTo>
                    <a:lnTo>
                      <a:pt x="507" y="787"/>
                    </a:lnTo>
                    <a:lnTo>
                      <a:pt x="450" y="675"/>
                    </a:lnTo>
                    <a:lnTo>
                      <a:pt x="450" y="562"/>
                    </a:lnTo>
                    <a:lnTo>
                      <a:pt x="507" y="506"/>
                    </a:lnTo>
                    <a:lnTo>
                      <a:pt x="563" y="562"/>
                    </a:lnTo>
                    <a:lnTo>
                      <a:pt x="563" y="619"/>
                    </a:lnTo>
                    <a:lnTo>
                      <a:pt x="675" y="675"/>
                    </a:lnTo>
                    <a:lnTo>
                      <a:pt x="900" y="675"/>
                    </a:lnTo>
                    <a:lnTo>
                      <a:pt x="900" y="787"/>
                    </a:lnTo>
                    <a:lnTo>
                      <a:pt x="900" y="900"/>
                    </a:lnTo>
                    <a:lnTo>
                      <a:pt x="1012" y="900"/>
                    </a:lnTo>
                    <a:lnTo>
                      <a:pt x="1237" y="843"/>
                    </a:lnTo>
                    <a:lnTo>
                      <a:pt x="1350" y="900"/>
                    </a:lnTo>
                    <a:lnTo>
                      <a:pt x="1406" y="900"/>
                    </a:lnTo>
                    <a:lnTo>
                      <a:pt x="1462" y="843"/>
                    </a:lnTo>
                    <a:lnTo>
                      <a:pt x="1575" y="787"/>
                    </a:lnTo>
                    <a:lnTo>
                      <a:pt x="1518" y="731"/>
                    </a:lnTo>
                    <a:lnTo>
                      <a:pt x="1462" y="675"/>
                    </a:lnTo>
                    <a:lnTo>
                      <a:pt x="1350" y="675"/>
                    </a:lnTo>
                    <a:lnTo>
                      <a:pt x="1181" y="619"/>
                    </a:lnTo>
                    <a:lnTo>
                      <a:pt x="1125" y="562"/>
                    </a:lnTo>
                    <a:lnTo>
                      <a:pt x="1125" y="450"/>
                    </a:lnTo>
                    <a:lnTo>
                      <a:pt x="900" y="225"/>
                    </a:lnTo>
                    <a:lnTo>
                      <a:pt x="788" y="169"/>
                    </a:lnTo>
                    <a:lnTo>
                      <a:pt x="563" y="169"/>
                    </a:lnTo>
                    <a:lnTo>
                      <a:pt x="507" y="113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B5D4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3"/>
              <p:cNvSpPr/>
              <p:nvPr/>
            </p:nvSpPr>
            <p:spPr>
              <a:xfrm>
                <a:off x="1841375" y="1084900"/>
                <a:ext cx="1550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19" extrusionOk="0">
                    <a:moveTo>
                      <a:pt x="169" y="1"/>
                    </a:moveTo>
                    <a:lnTo>
                      <a:pt x="113" y="113"/>
                    </a:lnTo>
                    <a:lnTo>
                      <a:pt x="1" y="225"/>
                    </a:lnTo>
                    <a:lnTo>
                      <a:pt x="113" y="394"/>
                    </a:lnTo>
                    <a:lnTo>
                      <a:pt x="113" y="506"/>
                    </a:lnTo>
                    <a:lnTo>
                      <a:pt x="113" y="563"/>
                    </a:lnTo>
                    <a:lnTo>
                      <a:pt x="113" y="619"/>
                    </a:lnTo>
                    <a:lnTo>
                      <a:pt x="338" y="619"/>
                    </a:lnTo>
                    <a:lnTo>
                      <a:pt x="563" y="450"/>
                    </a:lnTo>
                    <a:lnTo>
                      <a:pt x="619" y="394"/>
                    </a:lnTo>
                    <a:lnTo>
                      <a:pt x="619" y="225"/>
                    </a:lnTo>
                    <a:lnTo>
                      <a:pt x="563" y="338"/>
                    </a:lnTo>
                    <a:lnTo>
                      <a:pt x="394" y="338"/>
                    </a:lnTo>
                    <a:lnTo>
                      <a:pt x="450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3"/>
              <p:cNvSpPr/>
              <p:nvPr/>
            </p:nvSpPr>
            <p:spPr>
              <a:xfrm>
                <a:off x="1911650" y="106382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69" y="0"/>
                    </a:moveTo>
                    <a:lnTo>
                      <a:pt x="56" y="57"/>
                    </a:lnTo>
                    <a:lnTo>
                      <a:pt x="0" y="57"/>
                    </a:lnTo>
                    <a:lnTo>
                      <a:pt x="0" y="169"/>
                    </a:lnTo>
                    <a:lnTo>
                      <a:pt x="0" y="225"/>
                    </a:lnTo>
                    <a:lnTo>
                      <a:pt x="281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1907425" y="106945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225" y="0"/>
                    </a:moveTo>
                    <a:lnTo>
                      <a:pt x="57" y="57"/>
                    </a:lnTo>
                    <a:lnTo>
                      <a:pt x="0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1903200" y="1066625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113"/>
                    </a:lnTo>
                    <a:lnTo>
                      <a:pt x="169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1907425" y="10792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1880725" y="10708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3D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1915850" y="10638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5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1839975" y="10891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1918675" y="10680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1936925" y="10497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13" y="0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225"/>
                    </a:lnTo>
                    <a:lnTo>
                      <a:pt x="113" y="225"/>
                    </a:lnTo>
                    <a:lnTo>
                      <a:pt x="169" y="281"/>
                    </a:lnTo>
                    <a:lnTo>
                      <a:pt x="226" y="281"/>
                    </a:lnTo>
                    <a:lnTo>
                      <a:pt x="282" y="225"/>
                    </a:lnTo>
                    <a:lnTo>
                      <a:pt x="226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C3D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1943950" y="1068050"/>
                <a:ext cx="42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38" extrusionOk="0">
                    <a:moveTo>
                      <a:pt x="57" y="0"/>
                    </a:moveTo>
                    <a:lnTo>
                      <a:pt x="57" y="113"/>
                    </a:lnTo>
                    <a:lnTo>
                      <a:pt x="1" y="225"/>
                    </a:lnTo>
                    <a:lnTo>
                      <a:pt x="57" y="337"/>
                    </a:lnTo>
                    <a:lnTo>
                      <a:pt x="169" y="337"/>
                    </a:lnTo>
                    <a:lnTo>
                      <a:pt x="169" y="281"/>
                    </a:lnTo>
                    <a:lnTo>
                      <a:pt x="169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3"/>
              <p:cNvSpPr/>
              <p:nvPr/>
            </p:nvSpPr>
            <p:spPr>
              <a:xfrm>
                <a:off x="1941150" y="1055400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57" y="225"/>
                    </a:lnTo>
                    <a:lnTo>
                      <a:pt x="113" y="225"/>
                    </a:lnTo>
                    <a:lnTo>
                      <a:pt x="113" y="169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3"/>
              <p:cNvSpPr/>
              <p:nvPr/>
            </p:nvSpPr>
            <p:spPr>
              <a:xfrm>
                <a:off x="1942550" y="105960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6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C3D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1691025" y="1259150"/>
                <a:ext cx="3095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1743" extrusionOk="0">
                    <a:moveTo>
                      <a:pt x="675" y="0"/>
                    </a:moveTo>
                    <a:lnTo>
                      <a:pt x="563" y="56"/>
                    </a:lnTo>
                    <a:lnTo>
                      <a:pt x="563" y="169"/>
                    </a:lnTo>
                    <a:lnTo>
                      <a:pt x="338" y="281"/>
                    </a:lnTo>
                    <a:lnTo>
                      <a:pt x="169" y="506"/>
                    </a:lnTo>
                    <a:lnTo>
                      <a:pt x="113" y="731"/>
                    </a:lnTo>
                    <a:lnTo>
                      <a:pt x="1" y="956"/>
                    </a:lnTo>
                    <a:lnTo>
                      <a:pt x="507" y="843"/>
                    </a:lnTo>
                    <a:lnTo>
                      <a:pt x="619" y="787"/>
                    </a:lnTo>
                    <a:lnTo>
                      <a:pt x="675" y="899"/>
                    </a:lnTo>
                    <a:lnTo>
                      <a:pt x="675" y="1180"/>
                    </a:lnTo>
                    <a:lnTo>
                      <a:pt x="619" y="1293"/>
                    </a:lnTo>
                    <a:lnTo>
                      <a:pt x="563" y="1405"/>
                    </a:lnTo>
                    <a:lnTo>
                      <a:pt x="450" y="1574"/>
                    </a:lnTo>
                    <a:lnTo>
                      <a:pt x="450" y="1686"/>
                    </a:lnTo>
                    <a:lnTo>
                      <a:pt x="619" y="1686"/>
                    </a:lnTo>
                    <a:lnTo>
                      <a:pt x="619" y="1630"/>
                    </a:lnTo>
                    <a:lnTo>
                      <a:pt x="619" y="1518"/>
                    </a:lnTo>
                    <a:lnTo>
                      <a:pt x="675" y="1461"/>
                    </a:lnTo>
                    <a:lnTo>
                      <a:pt x="731" y="1518"/>
                    </a:lnTo>
                    <a:lnTo>
                      <a:pt x="788" y="1742"/>
                    </a:lnTo>
                    <a:lnTo>
                      <a:pt x="1012" y="1518"/>
                    </a:lnTo>
                    <a:lnTo>
                      <a:pt x="1181" y="1349"/>
                    </a:lnTo>
                    <a:lnTo>
                      <a:pt x="1237" y="1237"/>
                    </a:lnTo>
                    <a:lnTo>
                      <a:pt x="1181" y="1068"/>
                    </a:lnTo>
                    <a:lnTo>
                      <a:pt x="1125" y="1012"/>
                    </a:lnTo>
                    <a:lnTo>
                      <a:pt x="1125" y="899"/>
                    </a:lnTo>
                    <a:lnTo>
                      <a:pt x="1125" y="787"/>
                    </a:lnTo>
                    <a:lnTo>
                      <a:pt x="1181" y="731"/>
                    </a:lnTo>
                    <a:lnTo>
                      <a:pt x="1237" y="675"/>
                    </a:lnTo>
                    <a:lnTo>
                      <a:pt x="1237" y="618"/>
                    </a:lnTo>
                    <a:lnTo>
                      <a:pt x="1181" y="506"/>
                    </a:lnTo>
                    <a:lnTo>
                      <a:pt x="1181" y="394"/>
                    </a:lnTo>
                    <a:lnTo>
                      <a:pt x="1125" y="337"/>
                    </a:lnTo>
                    <a:lnTo>
                      <a:pt x="1012" y="337"/>
                    </a:lnTo>
                    <a:lnTo>
                      <a:pt x="956" y="281"/>
                    </a:lnTo>
                    <a:lnTo>
                      <a:pt x="956" y="225"/>
                    </a:lnTo>
                    <a:lnTo>
                      <a:pt x="900" y="56"/>
                    </a:lnTo>
                    <a:lnTo>
                      <a:pt x="844" y="56"/>
                    </a:lnTo>
                    <a:lnTo>
                      <a:pt x="788" y="112"/>
                    </a:lnTo>
                    <a:lnTo>
                      <a:pt x="788" y="56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1717725" y="1246500"/>
                <a:ext cx="98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619" extrusionOk="0">
                    <a:moveTo>
                      <a:pt x="225" y="0"/>
                    </a:moveTo>
                    <a:lnTo>
                      <a:pt x="169" y="56"/>
                    </a:lnTo>
                    <a:lnTo>
                      <a:pt x="169" y="169"/>
                    </a:lnTo>
                    <a:lnTo>
                      <a:pt x="113" y="225"/>
                    </a:lnTo>
                    <a:lnTo>
                      <a:pt x="1" y="337"/>
                    </a:lnTo>
                    <a:lnTo>
                      <a:pt x="113" y="618"/>
                    </a:lnTo>
                    <a:lnTo>
                      <a:pt x="225" y="562"/>
                    </a:lnTo>
                    <a:lnTo>
                      <a:pt x="282" y="506"/>
                    </a:lnTo>
                    <a:lnTo>
                      <a:pt x="338" y="450"/>
                    </a:lnTo>
                    <a:lnTo>
                      <a:pt x="338" y="281"/>
                    </a:lnTo>
                    <a:lnTo>
                      <a:pt x="394" y="225"/>
                    </a:lnTo>
                    <a:lnTo>
                      <a:pt x="338" y="113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BB0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709300" y="1249300"/>
                <a:ext cx="84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563" extrusionOk="0">
                    <a:moveTo>
                      <a:pt x="281" y="1"/>
                    </a:moveTo>
                    <a:lnTo>
                      <a:pt x="225" y="169"/>
                    </a:lnTo>
                    <a:lnTo>
                      <a:pt x="113" y="282"/>
                    </a:lnTo>
                    <a:lnTo>
                      <a:pt x="57" y="282"/>
                    </a:lnTo>
                    <a:lnTo>
                      <a:pt x="0" y="394"/>
                    </a:lnTo>
                    <a:lnTo>
                      <a:pt x="0" y="563"/>
                    </a:lnTo>
                    <a:lnTo>
                      <a:pt x="57" y="563"/>
                    </a:lnTo>
                    <a:lnTo>
                      <a:pt x="113" y="506"/>
                    </a:lnTo>
                    <a:lnTo>
                      <a:pt x="169" y="450"/>
                    </a:lnTo>
                    <a:lnTo>
                      <a:pt x="338" y="225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8BB0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751450" y="1274600"/>
                <a:ext cx="70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225" y="113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758475" y="1264750"/>
                <a:ext cx="1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226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" y="226"/>
                    </a:lnTo>
                    <a:lnTo>
                      <a:pt x="57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734600" y="127177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56" y="170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719125" y="12619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BB0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758475" y="1253525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1758475" y="12619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758475" y="12732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1750050" y="12788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1782375" y="1231025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226"/>
                    </a:lnTo>
                    <a:lnTo>
                      <a:pt x="56" y="226"/>
                    </a:lnTo>
                    <a:lnTo>
                      <a:pt x="113" y="170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CBE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1775350" y="122260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169" y="1"/>
                    </a:moveTo>
                    <a:lnTo>
                      <a:pt x="56" y="113"/>
                    </a:lnTo>
                    <a:lnTo>
                      <a:pt x="0" y="169"/>
                    </a:lnTo>
                    <a:lnTo>
                      <a:pt x="112" y="169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1779550" y="1218400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1772525" y="1222600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13" y="169"/>
                    </a:lnTo>
                    <a:lnTo>
                      <a:pt x="113" y="16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795000" y="1257725"/>
                <a:ext cx="42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772525" y="12212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660125" y="1283025"/>
                <a:ext cx="211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844" h="1069" extrusionOk="0">
                    <a:moveTo>
                      <a:pt x="281" y="1"/>
                    </a:moveTo>
                    <a:lnTo>
                      <a:pt x="337" y="113"/>
                    </a:lnTo>
                    <a:lnTo>
                      <a:pt x="337" y="225"/>
                    </a:lnTo>
                    <a:lnTo>
                      <a:pt x="281" y="338"/>
                    </a:lnTo>
                    <a:lnTo>
                      <a:pt x="0" y="506"/>
                    </a:lnTo>
                    <a:lnTo>
                      <a:pt x="56" y="675"/>
                    </a:lnTo>
                    <a:lnTo>
                      <a:pt x="113" y="844"/>
                    </a:lnTo>
                    <a:lnTo>
                      <a:pt x="113" y="900"/>
                    </a:lnTo>
                    <a:lnTo>
                      <a:pt x="169" y="956"/>
                    </a:lnTo>
                    <a:lnTo>
                      <a:pt x="281" y="956"/>
                    </a:lnTo>
                    <a:lnTo>
                      <a:pt x="337" y="1012"/>
                    </a:lnTo>
                    <a:lnTo>
                      <a:pt x="394" y="1068"/>
                    </a:lnTo>
                    <a:lnTo>
                      <a:pt x="506" y="1068"/>
                    </a:lnTo>
                    <a:lnTo>
                      <a:pt x="562" y="956"/>
                    </a:lnTo>
                    <a:lnTo>
                      <a:pt x="618" y="844"/>
                    </a:lnTo>
                    <a:lnTo>
                      <a:pt x="843" y="619"/>
                    </a:lnTo>
                    <a:lnTo>
                      <a:pt x="675" y="619"/>
                    </a:lnTo>
                    <a:lnTo>
                      <a:pt x="562" y="675"/>
                    </a:lnTo>
                    <a:lnTo>
                      <a:pt x="450" y="563"/>
                    </a:lnTo>
                    <a:lnTo>
                      <a:pt x="337" y="563"/>
                    </a:lnTo>
                    <a:lnTo>
                      <a:pt x="281" y="506"/>
                    </a:lnTo>
                    <a:lnTo>
                      <a:pt x="675" y="169"/>
                    </a:lnTo>
                    <a:lnTo>
                      <a:pt x="675" y="113"/>
                    </a:lnTo>
                    <a:lnTo>
                      <a:pt x="618" y="113"/>
                    </a:lnTo>
                    <a:lnTo>
                      <a:pt x="618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685400" y="1254925"/>
                <a:ext cx="1970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181" extrusionOk="0">
                    <a:moveTo>
                      <a:pt x="338" y="0"/>
                    </a:moveTo>
                    <a:lnTo>
                      <a:pt x="170" y="169"/>
                    </a:lnTo>
                    <a:lnTo>
                      <a:pt x="113" y="281"/>
                    </a:lnTo>
                    <a:lnTo>
                      <a:pt x="57" y="394"/>
                    </a:lnTo>
                    <a:lnTo>
                      <a:pt x="57" y="675"/>
                    </a:lnTo>
                    <a:lnTo>
                      <a:pt x="1" y="787"/>
                    </a:lnTo>
                    <a:lnTo>
                      <a:pt x="113" y="900"/>
                    </a:lnTo>
                    <a:lnTo>
                      <a:pt x="113" y="956"/>
                    </a:lnTo>
                    <a:lnTo>
                      <a:pt x="113" y="1012"/>
                    </a:lnTo>
                    <a:lnTo>
                      <a:pt x="113" y="1068"/>
                    </a:lnTo>
                    <a:lnTo>
                      <a:pt x="170" y="1181"/>
                    </a:lnTo>
                    <a:lnTo>
                      <a:pt x="226" y="1125"/>
                    </a:lnTo>
                    <a:lnTo>
                      <a:pt x="394" y="956"/>
                    </a:lnTo>
                    <a:lnTo>
                      <a:pt x="451" y="844"/>
                    </a:lnTo>
                    <a:lnTo>
                      <a:pt x="394" y="731"/>
                    </a:lnTo>
                    <a:lnTo>
                      <a:pt x="451" y="675"/>
                    </a:lnTo>
                    <a:lnTo>
                      <a:pt x="563" y="619"/>
                    </a:lnTo>
                    <a:lnTo>
                      <a:pt x="619" y="506"/>
                    </a:lnTo>
                    <a:lnTo>
                      <a:pt x="675" y="394"/>
                    </a:lnTo>
                    <a:lnTo>
                      <a:pt x="788" y="338"/>
                    </a:lnTo>
                    <a:lnTo>
                      <a:pt x="619" y="281"/>
                    </a:lnTo>
                    <a:lnTo>
                      <a:pt x="507" y="57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7FA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675575" y="1271775"/>
                <a:ext cx="12675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620" extrusionOk="0">
                    <a:moveTo>
                      <a:pt x="282" y="1"/>
                    </a:moveTo>
                    <a:lnTo>
                      <a:pt x="169" y="57"/>
                    </a:lnTo>
                    <a:lnTo>
                      <a:pt x="113" y="113"/>
                    </a:lnTo>
                    <a:lnTo>
                      <a:pt x="57" y="170"/>
                    </a:lnTo>
                    <a:lnTo>
                      <a:pt x="57" y="338"/>
                    </a:lnTo>
                    <a:lnTo>
                      <a:pt x="0" y="507"/>
                    </a:lnTo>
                    <a:lnTo>
                      <a:pt x="57" y="563"/>
                    </a:lnTo>
                    <a:lnTo>
                      <a:pt x="113" y="619"/>
                    </a:lnTo>
                    <a:lnTo>
                      <a:pt x="225" y="563"/>
                    </a:lnTo>
                    <a:lnTo>
                      <a:pt x="282" y="451"/>
                    </a:lnTo>
                    <a:lnTo>
                      <a:pt x="282" y="338"/>
                    </a:lnTo>
                    <a:lnTo>
                      <a:pt x="338" y="282"/>
                    </a:lnTo>
                    <a:lnTo>
                      <a:pt x="506" y="282"/>
                    </a:lnTo>
                    <a:lnTo>
                      <a:pt x="506" y="170"/>
                    </a:lnTo>
                    <a:lnTo>
                      <a:pt x="450" y="113"/>
                    </a:lnTo>
                    <a:lnTo>
                      <a:pt x="450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A2C4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682600" y="129707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686825" y="12802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113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6B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676975" y="12858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7AE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686825" y="12816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698050" y="13013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6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6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90B5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795000" y="124227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13" y="169"/>
                    </a:lnTo>
                    <a:lnTo>
                      <a:pt x="226" y="113"/>
                    </a:lnTo>
                    <a:lnTo>
                      <a:pt x="226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782375" y="123525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56" y="169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3"/>
              <p:cNvSpPr/>
              <p:nvPr/>
            </p:nvSpPr>
            <p:spPr>
              <a:xfrm>
                <a:off x="1797825" y="12479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57" y="57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3"/>
              <p:cNvSpPr/>
              <p:nvPr/>
            </p:nvSpPr>
            <p:spPr>
              <a:xfrm>
                <a:off x="1752850" y="1281625"/>
                <a:ext cx="28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26" extrusionOk="0">
                    <a:moveTo>
                      <a:pt x="1" y="0"/>
                    </a:moveTo>
                    <a:lnTo>
                      <a:pt x="57" y="225"/>
                    </a:lnTo>
                    <a:lnTo>
                      <a:pt x="113" y="169"/>
                    </a:lnTo>
                    <a:lnTo>
                      <a:pt x="113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3"/>
              <p:cNvSpPr/>
              <p:nvPr/>
            </p:nvSpPr>
            <p:spPr>
              <a:xfrm>
                <a:off x="1762700" y="126897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64;p3"/>
              <p:cNvSpPr/>
              <p:nvPr/>
            </p:nvSpPr>
            <p:spPr>
              <a:xfrm>
                <a:off x="1765500" y="12732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3"/>
              <p:cNvSpPr/>
              <p:nvPr/>
            </p:nvSpPr>
            <p:spPr>
              <a:xfrm>
                <a:off x="1768325" y="12774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3"/>
              <p:cNvSpPr/>
              <p:nvPr/>
            </p:nvSpPr>
            <p:spPr>
              <a:xfrm>
                <a:off x="1752850" y="12872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3"/>
              <p:cNvSpPr/>
              <p:nvPr/>
            </p:nvSpPr>
            <p:spPr>
              <a:xfrm>
                <a:off x="1758475" y="1288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468;p3"/>
              <p:cNvSpPr/>
              <p:nvPr/>
            </p:nvSpPr>
            <p:spPr>
              <a:xfrm>
                <a:off x="1672775" y="1308325"/>
                <a:ext cx="2670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788" extrusionOk="0">
                    <a:moveTo>
                      <a:pt x="450" y="0"/>
                    </a:moveTo>
                    <a:lnTo>
                      <a:pt x="394" y="113"/>
                    </a:lnTo>
                    <a:lnTo>
                      <a:pt x="169" y="281"/>
                    </a:lnTo>
                    <a:lnTo>
                      <a:pt x="56" y="338"/>
                    </a:lnTo>
                    <a:lnTo>
                      <a:pt x="0" y="450"/>
                    </a:lnTo>
                    <a:lnTo>
                      <a:pt x="56" y="562"/>
                    </a:lnTo>
                    <a:lnTo>
                      <a:pt x="56" y="619"/>
                    </a:lnTo>
                    <a:lnTo>
                      <a:pt x="169" y="675"/>
                    </a:lnTo>
                    <a:lnTo>
                      <a:pt x="225" y="731"/>
                    </a:lnTo>
                    <a:lnTo>
                      <a:pt x="450" y="731"/>
                    </a:lnTo>
                    <a:lnTo>
                      <a:pt x="562" y="787"/>
                    </a:lnTo>
                    <a:lnTo>
                      <a:pt x="618" y="787"/>
                    </a:lnTo>
                    <a:lnTo>
                      <a:pt x="731" y="675"/>
                    </a:lnTo>
                    <a:lnTo>
                      <a:pt x="787" y="562"/>
                    </a:lnTo>
                    <a:lnTo>
                      <a:pt x="787" y="450"/>
                    </a:lnTo>
                    <a:lnTo>
                      <a:pt x="843" y="394"/>
                    </a:lnTo>
                    <a:lnTo>
                      <a:pt x="956" y="338"/>
                    </a:lnTo>
                    <a:lnTo>
                      <a:pt x="1012" y="338"/>
                    </a:lnTo>
                    <a:lnTo>
                      <a:pt x="1068" y="281"/>
                    </a:lnTo>
                    <a:lnTo>
                      <a:pt x="1068" y="113"/>
                    </a:lnTo>
                    <a:lnTo>
                      <a:pt x="1068" y="56"/>
                    </a:lnTo>
                    <a:lnTo>
                      <a:pt x="1012" y="56"/>
                    </a:lnTo>
                    <a:lnTo>
                      <a:pt x="956" y="113"/>
                    </a:lnTo>
                    <a:lnTo>
                      <a:pt x="787" y="169"/>
                    </a:lnTo>
                    <a:lnTo>
                      <a:pt x="731" y="169"/>
                    </a:lnTo>
                    <a:lnTo>
                      <a:pt x="675" y="225"/>
                    </a:lnTo>
                    <a:lnTo>
                      <a:pt x="675" y="169"/>
                    </a:lnTo>
                    <a:lnTo>
                      <a:pt x="675" y="56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7098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469;p3"/>
              <p:cNvSpPr/>
              <p:nvPr/>
            </p:nvSpPr>
            <p:spPr>
              <a:xfrm>
                <a:off x="1691025" y="132800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DBF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3"/>
              <p:cNvSpPr/>
              <p:nvPr/>
            </p:nvSpPr>
            <p:spPr>
              <a:xfrm>
                <a:off x="1691025" y="133220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69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1B3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3"/>
              <p:cNvSpPr/>
              <p:nvPr/>
            </p:nvSpPr>
            <p:spPr>
              <a:xfrm>
                <a:off x="1665750" y="1309725"/>
                <a:ext cx="168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394" extrusionOk="0">
                    <a:moveTo>
                      <a:pt x="281" y="0"/>
                    </a:moveTo>
                    <a:lnTo>
                      <a:pt x="225" y="113"/>
                    </a:lnTo>
                    <a:lnTo>
                      <a:pt x="112" y="113"/>
                    </a:lnTo>
                    <a:lnTo>
                      <a:pt x="56" y="57"/>
                    </a:lnTo>
                    <a:lnTo>
                      <a:pt x="0" y="57"/>
                    </a:lnTo>
                    <a:lnTo>
                      <a:pt x="0" y="113"/>
                    </a:lnTo>
                    <a:lnTo>
                      <a:pt x="112" y="282"/>
                    </a:lnTo>
                    <a:lnTo>
                      <a:pt x="225" y="394"/>
                    </a:lnTo>
                    <a:lnTo>
                      <a:pt x="281" y="394"/>
                    </a:lnTo>
                    <a:lnTo>
                      <a:pt x="506" y="282"/>
                    </a:lnTo>
                    <a:lnTo>
                      <a:pt x="675" y="57"/>
                    </a:lnTo>
                    <a:lnTo>
                      <a:pt x="393" y="57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83A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3"/>
              <p:cNvSpPr/>
              <p:nvPr/>
            </p:nvSpPr>
            <p:spPr>
              <a:xfrm>
                <a:off x="1682600" y="1305500"/>
                <a:ext cx="140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39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" y="226"/>
                    </a:lnTo>
                    <a:lnTo>
                      <a:pt x="57" y="169"/>
                    </a:lnTo>
                    <a:lnTo>
                      <a:pt x="113" y="169"/>
                    </a:lnTo>
                    <a:lnTo>
                      <a:pt x="225" y="282"/>
                    </a:lnTo>
                    <a:lnTo>
                      <a:pt x="282" y="338"/>
                    </a:lnTo>
                    <a:lnTo>
                      <a:pt x="450" y="338"/>
                    </a:lnTo>
                    <a:lnTo>
                      <a:pt x="563" y="226"/>
                    </a:lnTo>
                    <a:lnTo>
                      <a:pt x="506" y="169"/>
                    </a:lnTo>
                    <a:lnTo>
                      <a:pt x="338" y="169"/>
                    </a:lnTo>
                    <a:lnTo>
                      <a:pt x="282" y="57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3A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3"/>
              <p:cNvSpPr/>
              <p:nvPr/>
            </p:nvSpPr>
            <p:spPr>
              <a:xfrm>
                <a:off x="2143475" y="1048375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DCE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3"/>
              <p:cNvSpPr/>
              <p:nvPr/>
            </p:nvSpPr>
            <p:spPr>
              <a:xfrm>
                <a:off x="1662925" y="1252125"/>
                <a:ext cx="3797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956" extrusionOk="0">
                    <a:moveTo>
                      <a:pt x="1069" y="0"/>
                    </a:moveTo>
                    <a:lnTo>
                      <a:pt x="1012" y="56"/>
                    </a:lnTo>
                    <a:lnTo>
                      <a:pt x="900" y="112"/>
                    </a:lnTo>
                    <a:lnTo>
                      <a:pt x="731" y="112"/>
                    </a:lnTo>
                    <a:lnTo>
                      <a:pt x="675" y="169"/>
                    </a:lnTo>
                    <a:lnTo>
                      <a:pt x="563" y="169"/>
                    </a:lnTo>
                    <a:lnTo>
                      <a:pt x="506" y="225"/>
                    </a:lnTo>
                    <a:lnTo>
                      <a:pt x="394" y="337"/>
                    </a:lnTo>
                    <a:lnTo>
                      <a:pt x="338" y="450"/>
                    </a:lnTo>
                    <a:lnTo>
                      <a:pt x="282" y="506"/>
                    </a:lnTo>
                    <a:lnTo>
                      <a:pt x="1" y="618"/>
                    </a:lnTo>
                    <a:lnTo>
                      <a:pt x="1" y="675"/>
                    </a:lnTo>
                    <a:lnTo>
                      <a:pt x="169" y="787"/>
                    </a:lnTo>
                    <a:lnTo>
                      <a:pt x="394" y="843"/>
                    </a:lnTo>
                    <a:lnTo>
                      <a:pt x="506" y="843"/>
                    </a:lnTo>
                    <a:lnTo>
                      <a:pt x="563" y="956"/>
                    </a:lnTo>
                    <a:lnTo>
                      <a:pt x="731" y="899"/>
                    </a:lnTo>
                    <a:lnTo>
                      <a:pt x="844" y="787"/>
                    </a:lnTo>
                    <a:lnTo>
                      <a:pt x="900" y="618"/>
                    </a:lnTo>
                    <a:lnTo>
                      <a:pt x="1012" y="450"/>
                    </a:lnTo>
                    <a:lnTo>
                      <a:pt x="1125" y="337"/>
                    </a:lnTo>
                    <a:lnTo>
                      <a:pt x="1181" y="337"/>
                    </a:lnTo>
                    <a:lnTo>
                      <a:pt x="1181" y="281"/>
                    </a:lnTo>
                    <a:lnTo>
                      <a:pt x="1293" y="169"/>
                    </a:lnTo>
                    <a:lnTo>
                      <a:pt x="1350" y="225"/>
                    </a:lnTo>
                    <a:lnTo>
                      <a:pt x="1406" y="281"/>
                    </a:lnTo>
                    <a:lnTo>
                      <a:pt x="1406" y="337"/>
                    </a:lnTo>
                    <a:lnTo>
                      <a:pt x="1462" y="393"/>
                    </a:lnTo>
                    <a:lnTo>
                      <a:pt x="1518" y="393"/>
                    </a:lnTo>
                    <a:lnTo>
                      <a:pt x="1518" y="281"/>
                    </a:lnTo>
                    <a:lnTo>
                      <a:pt x="1518" y="169"/>
                    </a:lnTo>
                    <a:lnTo>
                      <a:pt x="1350" y="0"/>
                    </a:lnTo>
                    <a:lnTo>
                      <a:pt x="1293" y="0"/>
                    </a:lnTo>
                    <a:lnTo>
                      <a:pt x="1237" y="56"/>
                    </a:lnTo>
                    <a:lnTo>
                      <a:pt x="1181" y="56"/>
                    </a:ln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82A9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3"/>
              <p:cNvSpPr/>
              <p:nvPr/>
            </p:nvSpPr>
            <p:spPr>
              <a:xfrm>
                <a:off x="1660125" y="1268975"/>
                <a:ext cx="126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451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3" y="225"/>
                    </a:lnTo>
                    <a:lnTo>
                      <a:pt x="113" y="394"/>
                    </a:lnTo>
                    <a:lnTo>
                      <a:pt x="113" y="450"/>
                    </a:lnTo>
                    <a:lnTo>
                      <a:pt x="281" y="450"/>
                    </a:lnTo>
                    <a:lnTo>
                      <a:pt x="281" y="394"/>
                    </a:lnTo>
                    <a:lnTo>
                      <a:pt x="281" y="282"/>
                    </a:lnTo>
                    <a:lnTo>
                      <a:pt x="337" y="225"/>
                    </a:lnTo>
                    <a:lnTo>
                      <a:pt x="506" y="169"/>
                    </a:lnTo>
                    <a:lnTo>
                      <a:pt x="337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648D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3"/>
              <p:cNvSpPr/>
              <p:nvPr/>
            </p:nvSpPr>
            <p:spPr>
              <a:xfrm>
                <a:off x="2014225" y="1096150"/>
                <a:ext cx="112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563" extrusionOk="0">
                    <a:moveTo>
                      <a:pt x="169" y="0"/>
                    </a:moveTo>
                    <a:lnTo>
                      <a:pt x="56" y="56"/>
                    </a:lnTo>
                    <a:lnTo>
                      <a:pt x="56" y="113"/>
                    </a:lnTo>
                    <a:lnTo>
                      <a:pt x="0" y="225"/>
                    </a:lnTo>
                    <a:lnTo>
                      <a:pt x="56" y="337"/>
                    </a:lnTo>
                    <a:lnTo>
                      <a:pt x="225" y="506"/>
                    </a:lnTo>
                    <a:lnTo>
                      <a:pt x="281" y="562"/>
                    </a:lnTo>
                    <a:lnTo>
                      <a:pt x="337" y="562"/>
                    </a:lnTo>
                    <a:lnTo>
                      <a:pt x="394" y="506"/>
                    </a:lnTo>
                    <a:lnTo>
                      <a:pt x="450" y="394"/>
                    </a:lnTo>
                    <a:lnTo>
                      <a:pt x="450" y="281"/>
                    </a:lnTo>
                    <a:lnTo>
                      <a:pt x="337" y="225"/>
                    </a:lnTo>
                    <a:lnTo>
                      <a:pt x="281" y="113"/>
                    </a:lnTo>
                    <a:lnTo>
                      <a:pt x="225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3"/>
              <p:cNvSpPr/>
              <p:nvPr/>
            </p:nvSpPr>
            <p:spPr>
              <a:xfrm>
                <a:off x="1988925" y="10821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57" y="337"/>
                    </a:lnTo>
                    <a:lnTo>
                      <a:pt x="169" y="337"/>
                    </a:lnTo>
                    <a:lnTo>
                      <a:pt x="225" y="281"/>
                    </a:lnTo>
                    <a:lnTo>
                      <a:pt x="281" y="225"/>
                    </a:lnTo>
                    <a:lnTo>
                      <a:pt x="225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3"/>
              <p:cNvSpPr/>
              <p:nvPr/>
            </p:nvSpPr>
            <p:spPr>
              <a:xfrm>
                <a:off x="1993125" y="108067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3"/>
              <p:cNvSpPr/>
              <p:nvPr/>
            </p:nvSpPr>
            <p:spPr>
              <a:xfrm>
                <a:off x="1921475" y="1090525"/>
                <a:ext cx="8995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024" extrusionOk="0">
                    <a:moveTo>
                      <a:pt x="731" y="0"/>
                    </a:moveTo>
                    <a:lnTo>
                      <a:pt x="619" y="57"/>
                    </a:lnTo>
                    <a:lnTo>
                      <a:pt x="563" y="113"/>
                    </a:lnTo>
                    <a:lnTo>
                      <a:pt x="506" y="225"/>
                    </a:lnTo>
                    <a:lnTo>
                      <a:pt x="506" y="281"/>
                    </a:lnTo>
                    <a:lnTo>
                      <a:pt x="282" y="281"/>
                    </a:lnTo>
                    <a:lnTo>
                      <a:pt x="169" y="506"/>
                    </a:lnTo>
                    <a:lnTo>
                      <a:pt x="113" y="450"/>
                    </a:lnTo>
                    <a:lnTo>
                      <a:pt x="113" y="506"/>
                    </a:lnTo>
                    <a:lnTo>
                      <a:pt x="0" y="731"/>
                    </a:lnTo>
                    <a:lnTo>
                      <a:pt x="0" y="956"/>
                    </a:lnTo>
                    <a:lnTo>
                      <a:pt x="57" y="1181"/>
                    </a:lnTo>
                    <a:lnTo>
                      <a:pt x="169" y="1406"/>
                    </a:lnTo>
                    <a:lnTo>
                      <a:pt x="225" y="1518"/>
                    </a:lnTo>
                    <a:lnTo>
                      <a:pt x="282" y="1574"/>
                    </a:lnTo>
                    <a:lnTo>
                      <a:pt x="450" y="1574"/>
                    </a:lnTo>
                    <a:lnTo>
                      <a:pt x="563" y="1630"/>
                    </a:lnTo>
                    <a:lnTo>
                      <a:pt x="731" y="1743"/>
                    </a:lnTo>
                    <a:lnTo>
                      <a:pt x="956" y="1855"/>
                    </a:lnTo>
                    <a:lnTo>
                      <a:pt x="1237" y="1855"/>
                    </a:lnTo>
                    <a:lnTo>
                      <a:pt x="1406" y="1799"/>
                    </a:lnTo>
                    <a:lnTo>
                      <a:pt x="1574" y="1743"/>
                    </a:lnTo>
                    <a:lnTo>
                      <a:pt x="1743" y="1799"/>
                    </a:lnTo>
                    <a:lnTo>
                      <a:pt x="1911" y="1911"/>
                    </a:lnTo>
                    <a:lnTo>
                      <a:pt x="2024" y="1968"/>
                    </a:lnTo>
                    <a:lnTo>
                      <a:pt x="2136" y="2024"/>
                    </a:lnTo>
                    <a:lnTo>
                      <a:pt x="2249" y="2024"/>
                    </a:lnTo>
                    <a:lnTo>
                      <a:pt x="2249" y="1968"/>
                    </a:lnTo>
                    <a:lnTo>
                      <a:pt x="2249" y="1799"/>
                    </a:lnTo>
                    <a:lnTo>
                      <a:pt x="2193" y="1743"/>
                    </a:lnTo>
                    <a:lnTo>
                      <a:pt x="2136" y="1687"/>
                    </a:lnTo>
                    <a:lnTo>
                      <a:pt x="2530" y="1687"/>
                    </a:lnTo>
                    <a:lnTo>
                      <a:pt x="2698" y="1743"/>
                    </a:lnTo>
                    <a:lnTo>
                      <a:pt x="2811" y="1799"/>
                    </a:lnTo>
                    <a:lnTo>
                      <a:pt x="2979" y="1911"/>
                    </a:lnTo>
                    <a:lnTo>
                      <a:pt x="3148" y="1968"/>
                    </a:lnTo>
                    <a:lnTo>
                      <a:pt x="3317" y="1911"/>
                    </a:lnTo>
                    <a:lnTo>
                      <a:pt x="3485" y="1799"/>
                    </a:lnTo>
                    <a:lnTo>
                      <a:pt x="3598" y="1687"/>
                    </a:lnTo>
                    <a:lnTo>
                      <a:pt x="3598" y="1630"/>
                    </a:lnTo>
                    <a:lnTo>
                      <a:pt x="3598" y="1518"/>
                    </a:lnTo>
                    <a:lnTo>
                      <a:pt x="3485" y="1462"/>
                    </a:lnTo>
                    <a:lnTo>
                      <a:pt x="3429" y="1406"/>
                    </a:lnTo>
                    <a:lnTo>
                      <a:pt x="3317" y="1406"/>
                    </a:lnTo>
                    <a:lnTo>
                      <a:pt x="3260" y="1462"/>
                    </a:lnTo>
                    <a:lnTo>
                      <a:pt x="3260" y="1349"/>
                    </a:lnTo>
                    <a:lnTo>
                      <a:pt x="3260" y="1181"/>
                    </a:lnTo>
                    <a:lnTo>
                      <a:pt x="3204" y="1068"/>
                    </a:lnTo>
                    <a:lnTo>
                      <a:pt x="3092" y="1068"/>
                    </a:lnTo>
                    <a:lnTo>
                      <a:pt x="3036" y="1125"/>
                    </a:lnTo>
                    <a:lnTo>
                      <a:pt x="2979" y="1125"/>
                    </a:lnTo>
                    <a:lnTo>
                      <a:pt x="2923" y="1181"/>
                    </a:lnTo>
                    <a:lnTo>
                      <a:pt x="2923" y="1237"/>
                    </a:lnTo>
                    <a:lnTo>
                      <a:pt x="2979" y="1237"/>
                    </a:lnTo>
                    <a:lnTo>
                      <a:pt x="2979" y="1349"/>
                    </a:lnTo>
                    <a:lnTo>
                      <a:pt x="2923" y="1349"/>
                    </a:lnTo>
                    <a:lnTo>
                      <a:pt x="2642" y="1293"/>
                    </a:lnTo>
                    <a:lnTo>
                      <a:pt x="2361" y="1293"/>
                    </a:lnTo>
                    <a:lnTo>
                      <a:pt x="2193" y="1237"/>
                    </a:lnTo>
                    <a:lnTo>
                      <a:pt x="2136" y="1237"/>
                    </a:lnTo>
                    <a:lnTo>
                      <a:pt x="2136" y="1125"/>
                    </a:lnTo>
                    <a:lnTo>
                      <a:pt x="2080" y="1012"/>
                    </a:lnTo>
                    <a:lnTo>
                      <a:pt x="1968" y="956"/>
                    </a:lnTo>
                    <a:lnTo>
                      <a:pt x="1855" y="900"/>
                    </a:lnTo>
                    <a:lnTo>
                      <a:pt x="1518" y="900"/>
                    </a:lnTo>
                    <a:lnTo>
                      <a:pt x="1462" y="731"/>
                    </a:lnTo>
                    <a:lnTo>
                      <a:pt x="1406" y="619"/>
                    </a:lnTo>
                    <a:lnTo>
                      <a:pt x="1349" y="506"/>
                    </a:lnTo>
                    <a:lnTo>
                      <a:pt x="1349" y="450"/>
                    </a:lnTo>
                    <a:lnTo>
                      <a:pt x="1406" y="338"/>
                    </a:lnTo>
                    <a:lnTo>
                      <a:pt x="1181" y="338"/>
                    </a:lnTo>
                    <a:lnTo>
                      <a:pt x="1068" y="113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B7D2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3"/>
              <p:cNvSpPr/>
              <p:nvPr/>
            </p:nvSpPr>
            <p:spPr>
              <a:xfrm>
                <a:off x="1929900" y="1089125"/>
                <a:ext cx="70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4" extrusionOk="0">
                    <a:moveTo>
                      <a:pt x="57" y="0"/>
                    </a:moveTo>
                    <a:lnTo>
                      <a:pt x="113" y="169"/>
                    </a:lnTo>
                    <a:lnTo>
                      <a:pt x="1" y="337"/>
                    </a:lnTo>
                    <a:lnTo>
                      <a:pt x="1" y="394"/>
                    </a:lnTo>
                    <a:lnTo>
                      <a:pt x="282" y="394"/>
                    </a:lnTo>
                    <a:lnTo>
                      <a:pt x="282" y="337"/>
                    </a:lnTo>
                    <a:lnTo>
                      <a:pt x="226" y="169"/>
                    </a:lnTo>
                    <a:lnTo>
                      <a:pt x="169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3"/>
              <p:cNvSpPr/>
              <p:nvPr/>
            </p:nvSpPr>
            <p:spPr>
              <a:xfrm>
                <a:off x="1924275" y="10835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57" y="169"/>
                    </a:lnTo>
                    <a:lnTo>
                      <a:pt x="57" y="225"/>
                    </a:lnTo>
                    <a:lnTo>
                      <a:pt x="1" y="281"/>
                    </a:lnTo>
                    <a:lnTo>
                      <a:pt x="113" y="338"/>
                    </a:lnTo>
                    <a:lnTo>
                      <a:pt x="170" y="281"/>
                    </a:lnTo>
                    <a:lnTo>
                      <a:pt x="282" y="225"/>
                    </a:lnTo>
                    <a:lnTo>
                      <a:pt x="282" y="57"/>
                    </a:lnTo>
                    <a:lnTo>
                      <a:pt x="170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3"/>
              <p:cNvSpPr/>
              <p:nvPr/>
            </p:nvSpPr>
            <p:spPr>
              <a:xfrm>
                <a:off x="1950975" y="1094750"/>
                <a:ext cx="56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5" extrusionOk="0">
                    <a:moveTo>
                      <a:pt x="113" y="0"/>
                    </a:moveTo>
                    <a:lnTo>
                      <a:pt x="57" y="112"/>
                    </a:lnTo>
                    <a:lnTo>
                      <a:pt x="1" y="169"/>
                    </a:lnTo>
                    <a:lnTo>
                      <a:pt x="113" y="225"/>
                    </a:lnTo>
                    <a:lnTo>
                      <a:pt x="226" y="169"/>
                    </a:lnTo>
                    <a:lnTo>
                      <a:pt x="226" y="5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B3D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3"/>
              <p:cNvSpPr/>
              <p:nvPr/>
            </p:nvSpPr>
            <p:spPr>
              <a:xfrm>
                <a:off x="2033875" y="1094750"/>
                <a:ext cx="109625" cy="77300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3092" extrusionOk="0">
                    <a:moveTo>
                      <a:pt x="1069" y="0"/>
                    </a:moveTo>
                    <a:lnTo>
                      <a:pt x="956" y="56"/>
                    </a:lnTo>
                    <a:lnTo>
                      <a:pt x="788" y="225"/>
                    </a:lnTo>
                    <a:lnTo>
                      <a:pt x="675" y="450"/>
                    </a:lnTo>
                    <a:lnTo>
                      <a:pt x="563" y="562"/>
                    </a:lnTo>
                    <a:lnTo>
                      <a:pt x="451" y="562"/>
                    </a:lnTo>
                    <a:lnTo>
                      <a:pt x="226" y="618"/>
                    </a:lnTo>
                    <a:lnTo>
                      <a:pt x="113" y="787"/>
                    </a:lnTo>
                    <a:lnTo>
                      <a:pt x="57" y="956"/>
                    </a:lnTo>
                    <a:lnTo>
                      <a:pt x="1" y="1124"/>
                    </a:lnTo>
                    <a:lnTo>
                      <a:pt x="1" y="1180"/>
                    </a:lnTo>
                    <a:lnTo>
                      <a:pt x="57" y="1180"/>
                    </a:lnTo>
                    <a:lnTo>
                      <a:pt x="113" y="1237"/>
                    </a:lnTo>
                    <a:lnTo>
                      <a:pt x="57" y="1293"/>
                    </a:lnTo>
                    <a:lnTo>
                      <a:pt x="113" y="1405"/>
                    </a:lnTo>
                    <a:lnTo>
                      <a:pt x="170" y="1518"/>
                    </a:lnTo>
                    <a:lnTo>
                      <a:pt x="282" y="1630"/>
                    </a:lnTo>
                    <a:lnTo>
                      <a:pt x="338" y="1799"/>
                    </a:lnTo>
                    <a:lnTo>
                      <a:pt x="451" y="1967"/>
                    </a:lnTo>
                    <a:lnTo>
                      <a:pt x="563" y="1967"/>
                    </a:lnTo>
                    <a:lnTo>
                      <a:pt x="675" y="2023"/>
                    </a:lnTo>
                    <a:lnTo>
                      <a:pt x="732" y="2080"/>
                    </a:lnTo>
                    <a:lnTo>
                      <a:pt x="788" y="2080"/>
                    </a:lnTo>
                    <a:lnTo>
                      <a:pt x="844" y="2023"/>
                    </a:lnTo>
                    <a:lnTo>
                      <a:pt x="900" y="1967"/>
                    </a:lnTo>
                    <a:lnTo>
                      <a:pt x="956" y="1967"/>
                    </a:lnTo>
                    <a:lnTo>
                      <a:pt x="956" y="2023"/>
                    </a:lnTo>
                    <a:lnTo>
                      <a:pt x="1013" y="2136"/>
                    </a:lnTo>
                    <a:lnTo>
                      <a:pt x="1125" y="2248"/>
                    </a:lnTo>
                    <a:lnTo>
                      <a:pt x="1294" y="2304"/>
                    </a:lnTo>
                    <a:lnTo>
                      <a:pt x="1406" y="2417"/>
                    </a:lnTo>
                    <a:lnTo>
                      <a:pt x="1575" y="2417"/>
                    </a:lnTo>
                    <a:lnTo>
                      <a:pt x="1687" y="2529"/>
                    </a:lnTo>
                    <a:lnTo>
                      <a:pt x="1856" y="2754"/>
                    </a:lnTo>
                    <a:lnTo>
                      <a:pt x="1912" y="2810"/>
                    </a:lnTo>
                    <a:lnTo>
                      <a:pt x="2024" y="2754"/>
                    </a:lnTo>
                    <a:lnTo>
                      <a:pt x="2137" y="2585"/>
                    </a:lnTo>
                    <a:lnTo>
                      <a:pt x="2137" y="2698"/>
                    </a:lnTo>
                    <a:lnTo>
                      <a:pt x="2193" y="2810"/>
                    </a:lnTo>
                    <a:lnTo>
                      <a:pt x="2418" y="2810"/>
                    </a:lnTo>
                    <a:lnTo>
                      <a:pt x="2474" y="2754"/>
                    </a:lnTo>
                    <a:lnTo>
                      <a:pt x="2586" y="2642"/>
                    </a:lnTo>
                    <a:lnTo>
                      <a:pt x="2474" y="2810"/>
                    </a:lnTo>
                    <a:lnTo>
                      <a:pt x="2530" y="2979"/>
                    </a:lnTo>
                    <a:lnTo>
                      <a:pt x="2586" y="3035"/>
                    </a:lnTo>
                    <a:lnTo>
                      <a:pt x="2643" y="3091"/>
                    </a:lnTo>
                    <a:lnTo>
                      <a:pt x="2867" y="2810"/>
                    </a:lnTo>
                    <a:lnTo>
                      <a:pt x="3092" y="2754"/>
                    </a:lnTo>
                    <a:lnTo>
                      <a:pt x="3373" y="2698"/>
                    </a:lnTo>
                    <a:lnTo>
                      <a:pt x="3654" y="2754"/>
                    </a:lnTo>
                    <a:lnTo>
                      <a:pt x="3767" y="2810"/>
                    </a:lnTo>
                    <a:lnTo>
                      <a:pt x="3823" y="2698"/>
                    </a:lnTo>
                    <a:lnTo>
                      <a:pt x="3879" y="2642"/>
                    </a:lnTo>
                    <a:lnTo>
                      <a:pt x="3879" y="2754"/>
                    </a:lnTo>
                    <a:lnTo>
                      <a:pt x="4048" y="2867"/>
                    </a:lnTo>
                    <a:lnTo>
                      <a:pt x="4160" y="2923"/>
                    </a:lnTo>
                    <a:lnTo>
                      <a:pt x="4216" y="2923"/>
                    </a:lnTo>
                    <a:lnTo>
                      <a:pt x="4329" y="2810"/>
                    </a:lnTo>
                    <a:lnTo>
                      <a:pt x="4385" y="2754"/>
                    </a:lnTo>
                    <a:lnTo>
                      <a:pt x="4216" y="2361"/>
                    </a:lnTo>
                    <a:lnTo>
                      <a:pt x="4160" y="2192"/>
                    </a:lnTo>
                    <a:lnTo>
                      <a:pt x="4160" y="1967"/>
                    </a:lnTo>
                    <a:lnTo>
                      <a:pt x="4160" y="1911"/>
                    </a:lnTo>
                    <a:lnTo>
                      <a:pt x="4104" y="1855"/>
                    </a:lnTo>
                    <a:lnTo>
                      <a:pt x="4048" y="1855"/>
                    </a:lnTo>
                    <a:lnTo>
                      <a:pt x="3992" y="1911"/>
                    </a:lnTo>
                    <a:lnTo>
                      <a:pt x="3935" y="2023"/>
                    </a:lnTo>
                    <a:lnTo>
                      <a:pt x="3879" y="2136"/>
                    </a:lnTo>
                    <a:lnTo>
                      <a:pt x="3767" y="2248"/>
                    </a:lnTo>
                    <a:lnTo>
                      <a:pt x="3373" y="2304"/>
                    </a:lnTo>
                    <a:lnTo>
                      <a:pt x="3317" y="2304"/>
                    </a:lnTo>
                    <a:lnTo>
                      <a:pt x="3261" y="2417"/>
                    </a:lnTo>
                    <a:lnTo>
                      <a:pt x="3205" y="2417"/>
                    </a:lnTo>
                    <a:lnTo>
                      <a:pt x="3261" y="2361"/>
                    </a:lnTo>
                    <a:lnTo>
                      <a:pt x="3317" y="2248"/>
                    </a:lnTo>
                    <a:lnTo>
                      <a:pt x="3373" y="2080"/>
                    </a:lnTo>
                    <a:lnTo>
                      <a:pt x="3317" y="1967"/>
                    </a:lnTo>
                    <a:lnTo>
                      <a:pt x="3205" y="1799"/>
                    </a:lnTo>
                    <a:lnTo>
                      <a:pt x="2811" y="1518"/>
                    </a:lnTo>
                    <a:lnTo>
                      <a:pt x="2811" y="1461"/>
                    </a:lnTo>
                    <a:lnTo>
                      <a:pt x="2980" y="1574"/>
                    </a:lnTo>
                    <a:lnTo>
                      <a:pt x="3148" y="1742"/>
                    </a:lnTo>
                    <a:lnTo>
                      <a:pt x="3261" y="1855"/>
                    </a:lnTo>
                    <a:lnTo>
                      <a:pt x="3429" y="1967"/>
                    </a:lnTo>
                    <a:lnTo>
                      <a:pt x="3542" y="1911"/>
                    </a:lnTo>
                    <a:lnTo>
                      <a:pt x="3542" y="1742"/>
                    </a:lnTo>
                    <a:lnTo>
                      <a:pt x="3486" y="1574"/>
                    </a:lnTo>
                    <a:lnTo>
                      <a:pt x="3373" y="1405"/>
                    </a:lnTo>
                    <a:lnTo>
                      <a:pt x="3373" y="1293"/>
                    </a:lnTo>
                    <a:lnTo>
                      <a:pt x="3429" y="1180"/>
                    </a:lnTo>
                    <a:lnTo>
                      <a:pt x="3486" y="1012"/>
                    </a:lnTo>
                    <a:lnTo>
                      <a:pt x="3486" y="899"/>
                    </a:lnTo>
                    <a:lnTo>
                      <a:pt x="3373" y="843"/>
                    </a:lnTo>
                    <a:lnTo>
                      <a:pt x="3317" y="787"/>
                    </a:lnTo>
                    <a:lnTo>
                      <a:pt x="3148" y="787"/>
                    </a:lnTo>
                    <a:lnTo>
                      <a:pt x="2924" y="899"/>
                    </a:lnTo>
                    <a:lnTo>
                      <a:pt x="3036" y="674"/>
                    </a:lnTo>
                    <a:lnTo>
                      <a:pt x="3092" y="562"/>
                    </a:lnTo>
                    <a:lnTo>
                      <a:pt x="3148" y="506"/>
                    </a:lnTo>
                    <a:lnTo>
                      <a:pt x="3261" y="506"/>
                    </a:lnTo>
                    <a:lnTo>
                      <a:pt x="3429" y="618"/>
                    </a:lnTo>
                    <a:lnTo>
                      <a:pt x="3542" y="674"/>
                    </a:lnTo>
                    <a:lnTo>
                      <a:pt x="3598" y="674"/>
                    </a:lnTo>
                    <a:lnTo>
                      <a:pt x="3767" y="618"/>
                    </a:lnTo>
                    <a:lnTo>
                      <a:pt x="3879" y="562"/>
                    </a:lnTo>
                    <a:lnTo>
                      <a:pt x="3879" y="506"/>
                    </a:lnTo>
                    <a:lnTo>
                      <a:pt x="3879" y="337"/>
                    </a:lnTo>
                    <a:lnTo>
                      <a:pt x="3823" y="169"/>
                    </a:lnTo>
                    <a:lnTo>
                      <a:pt x="3767" y="112"/>
                    </a:lnTo>
                    <a:lnTo>
                      <a:pt x="3711" y="112"/>
                    </a:lnTo>
                    <a:lnTo>
                      <a:pt x="3486" y="169"/>
                    </a:lnTo>
                    <a:lnTo>
                      <a:pt x="3317" y="225"/>
                    </a:lnTo>
                    <a:lnTo>
                      <a:pt x="3148" y="169"/>
                    </a:lnTo>
                    <a:lnTo>
                      <a:pt x="3148" y="56"/>
                    </a:lnTo>
                    <a:lnTo>
                      <a:pt x="3092" y="0"/>
                    </a:lnTo>
                    <a:lnTo>
                      <a:pt x="2699" y="0"/>
                    </a:lnTo>
                    <a:lnTo>
                      <a:pt x="2755" y="112"/>
                    </a:lnTo>
                    <a:lnTo>
                      <a:pt x="2811" y="169"/>
                    </a:lnTo>
                    <a:lnTo>
                      <a:pt x="2811" y="225"/>
                    </a:lnTo>
                    <a:lnTo>
                      <a:pt x="2811" y="281"/>
                    </a:lnTo>
                    <a:lnTo>
                      <a:pt x="2699" y="337"/>
                    </a:lnTo>
                    <a:lnTo>
                      <a:pt x="2586" y="337"/>
                    </a:lnTo>
                    <a:lnTo>
                      <a:pt x="2474" y="281"/>
                    </a:lnTo>
                    <a:lnTo>
                      <a:pt x="2249" y="337"/>
                    </a:lnTo>
                    <a:lnTo>
                      <a:pt x="2137" y="393"/>
                    </a:lnTo>
                    <a:lnTo>
                      <a:pt x="2081" y="562"/>
                    </a:lnTo>
                    <a:lnTo>
                      <a:pt x="2024" y="618"/>
                    </a:lnTo>
                    <a:lnTo>
                      <a:pt x="1968" y="674"/>
                    </a:lnTo>
                    <a:lnTo>
                      <a:pt x="1912" y="674"/>
                    </a:lnTo>
                    <a:lnTo>
                      <a:pt x="1968" y="843"/>
                    </a:lnTo>
                    <a:lnTo>
                      <a:pt x="2024" y="1068"/>
                    </a:lnTo>
                    <a:lnTo>
                      <a:pt x="1968" y="1124"/>
                    </a:lnTo>
                    <a:lnTo>
                      <a:pt x="1912" y="1068"/>
                    </a:lnTo>
                    <a:lnTo>
                      <a:pt x="1912" y="956"/>
                    </a:lnTo>
                    <a:lnTo>
                      <a:pt x="1912" y="899"/>
                    </a:lnTo>
                    <a:lnTo>
                      <a:pt x="1856" y="843"/>
                    </a:lnTo>
                    <a:lnTo>
                      <a:pt x="1743" y="1012"/>
                    </a:lnTo>
                    <a:lnTo>
                      <a:pt x="1687" y="1068"/>
                    </a:lnTo>
                    <a:lnTo>
                      <a:pt x="1631" y="1068"/>
                    </a:lnTo>
                    <a:lnTo>
                      <a:pt x="1518" y="787"/>
                    </a:lnTo>
                    <a:lnTo>
                      <a:pt x="1294" y="618"/>
                    </a:lnTo>
                    <a:lnTo>
                      <a:pt x="1294" y="618"/>
                    </a:lnTo>
                    <a:lnTo>
                      <a:pt x="1406" y="787"/>
                    </a:lnTo>
                    <a:lnTo>
                      <a:pt x="1406" y="899"/>
                    </a:lnTo>
                    <a:lnTo>
                      <a:pt x="1350" y="956"/>
                    </a:lnTo>
                    <a:lnTo>
                      <a:pt x="1294" y="956"/>
                    </a:lnTo>
                    <a:lnTo>
                      <a:pt x="1294" y="899"/>
                    </a:lnTo>
                    <a:lnTo>
                      <a:pt x="1237" y="843"/>
                    </a:lnTo>
                    <a:lnTo>
                      <a:pt x="844" y="843"/>
                    </a:lnTo>
                    <a:lnTo>
                      <a:pt x="788" y="787"/>
                    </a:lnTo>
                    <a:lnTo>
                      <a:pt x="788" y="731"/>
                    </a:lnTo>
                    <a:lnTo>
                      <a:pt x="844" y="618"/>
                    </a:lnTo>
                    <a:lnTo>
                      <a:pt x="1013" y="506"/>
                    </a:lnTo>
                    <a:lnTo>
                      <a:pt x="1125" y="393"/>
                    </a:lnTo>
                    <a:lnTo>
                      <a:pt x="1125" y="281"/>
                    </a:lnTo>
                    <a:lnTo>
                      <a:pt x="1294" y="337"/>
                    </a:lnTo>
                    <a:lnTo>
                      <a:pt x="1406" y="337"/>
                    </a:lnTo>
                    <a:lnTo>
                      <a:pt x="1462" y="169"/>
                    </a:lnTo>
                    <a:lnTo>
                      <a:pt x="1237" y="56"/>
                    </a:ln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3"/>
              <p:cNvSpPr/>
              <p:nvPr/>
            </p:nvSpPr>
            <p:spPr>
              <a:xfrm>
                <a:off x="2101325" y="1103175"/>
                <a:ext cx="57650" cy="660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642" extrusionOk="0">
                    <a:moveTo>
                      <a:pt x="1912" y="1911"/>
                    </a:moveTo>
                    <a:lnTo>
                      <a:pt x="1856" y="2024"/>
                    </a:lnTo>
                    <a:lnTo>
                      <a:pt x="1799" y="2136"/>
                    </a:lnTo>
                    <a:lnTo>
                      <a:pt x="1743" y="2192"/>
                    </a:lnTo>
                    <a:lnTo>
                      <a:pt x="1743" y="2136"/>
                    </a:lnTo>
                    <a:lnTo>
                      <a:pt x="1743" y="2024"/>
                    </a:lnTo>
                    <a:lnTo>
                      <a:pt x="1799" y="1967"/>
                    </a:lnTo>
                    <a:lnTo>
                      <a:pt x="1856" y="1967"/>
                    </a:lnTo>
                    <a:lnTo>
                      <a:pt x="1912" y="1911"/>
                    </a:lnTo>
                    <a:close/>
                    <a:moveTo>
                      <a:pt x="563" y="0"/>
                    </a:moveTo>
                    <a:lnTo>
                      <a:pt x="450" y="56"/>
                    </a:lnTo>
                    <a:lnTo>
                      <a:pt x="338" y="56"/>
                    </a:lnTo>
                    <a:lnTo>
                      <a:pt x="338" y="169"/>
                    </a:lnTo>
                    <a:lnTo>
                      <a:pt x="282" y="281"/>
                    </a:lnTo>
                    <a:lnTo>
                      <a:pt x="226" y="337"/>
                    </a:lnTo>
                    <a:lnTo>
                      <a:pt x="169" y="450"/>
                    </a:lnTo>
                    <a:lnTo>
                      <a:pt x="169" y="562"/>
                    </a:lnTo>
                    <a:lnTo>
                      <a:pt x="57" y="619"/>
                    </a:lnTo>
                    <a:lnTo>
                      <a:pt x="57" y="675"/>
                    </a:lnTo>
                    <a:lnTo>
                      <a:pt x="113" y="675"/>
                    </a:lnTo>
                    <a:lnTo>
                      <a:pt x="338" y="562"/>
                    </a:lnTo>
                    <a:lnTo>
                      <a:pt x="675" y="562"/>
                    </a:lnTo>
                    <a:lnTo>
                      <a:pt x="731" y="619"/>
                    </a:lnTo>
                    <a:lnTo>
                      <a:pt x="675" y="675"/>
                    </a:lnTo>
                    <a:lnTo>
                      <a:pt x="619" y="731"/>
                    </a:lnTo>
                    <a:lnTo>
                      <a:pt x="619" y="787"/>
                    </a:lnTo>
                    <a:lnTo>
                      <a:pt x="675" y="843"/>
                    </a:lnTo>
                    <a:lnTo>
                      <a:pt x="675" y="900"/>
                    </a:lnTo>
                    <a:lnTo>
                      <a:pt x="675" y="956"/>
                    </a:lnTo>
                    <a:lnTo>
                      <a:pt x="619" y="1124"/>
                    </a:lnTo>
                    <a:lnTo>
                      <a:pt x="675" y="1293"/>
                    </a:lnTo>
                    <a:lnTo>
                      <a:pt x="788" y="1518"/>
                    </a:lnTo>
                    <a:lnTo>
                      <a:pt x="788" y="1574"/>
                    </a:lnTo>
                    <a:lnTo>
                      <a:pt x="507" y="1405"/>
                    </a:lnTo>
                    <a:lnTo>
                      <a:pt x="394" y="1293"/>
                    </a:lnTo>
                    <a:lnTo>
                      <a:pt x="282" y="1124"/>
                    </a:lnTo>
                    <a:lnTo>
                      <a:pt x="226" y="1068"/>
                    </a:lnTo>
                    <a:lnTo>
                      <a:pt x="169" y="1068"/>
                    </a:lnTo>
                    <a:lnTo>
                      <a:pt x="1" y="1124"/>
                    </a:lnTo>
                    <a:lnTo>
                      <a:pt x="1" y="1181"/>
                    </a:lnTo>
                    <a:lnTo>
                      <a:pt x="169" y="1181"/>
                    </a:lnTo>
                    <a:lnTo>
                      <a:pt x="226" y="1237"/>
                    </a:lnTo>
                    <a:lnTo>
                      <a:pt x="282" y="1405"/>
                    </a:lnTo>
                    <a:lnTo>
                      <a:pt x="282" y="1518"/>
                    </a:lnTo>
                    <a:lnTo>
                      <a:pt x="450" y="1518"/>
                    </a:lnTo>
                    <a:lnTo>
                      <a:pt x="507" y="1574"/>
                    </a:lnTo>
                    <a:lnTo>
                      <a:pt x="563" y="1686"/>
                    </a:lnTo>
                    <a:lnTo>
                      <a:pt x="563" y="1855"/>
                    </a:lnTo>
                    <a:lnTo>
                      <a:pt x="619" y="1967"/>
                    </a:lnTo>
                    <a:lnTo>
                      <a:pt x="731" y="2024"/>
                    </a:lnTo>
                    <a:lnTo>
                      <a:pt x="1125" y="2024"/>
                    </a:lnTo>
                    <a:lnTo>
                      <a:pt x="1294" y="1967"/>
                    </a:lnTo>
                    <a:lnTo>
                      <a:pt x="1350" y="1855"/>
                    </a:lnTo>
                    <a:lnTo>
                      <a:pt x="1350" y="1686"/>
                    </a:lnTo>
                    <a:lnTo>
                      <a:pt x="1406" y="1518"/>
                    </a:lnTo>
                    <a:lnTo>
                      <a:pt x="1406" y="1855"/>
                    </a:lnTo>
                    <a:lnTo>
                      <a:pt x="1406" y="1967"/>
                    </a:lnTo>
                    <a:lnTo>
                      <a:pt x="1350" y="2080"/>
                    </a:lnTo>
                    <a:lnTo>
                      <a:pt x="1350" y="2136"/>
                    </a:lnTo>
                    <a:lnTo>
                      <a:pt x="1406" y="2192"/>
                    </a:lnTo>
                    <a:lnTo>
                      <a:pt x="1518" y="2192"/>
                    </a:lnTo>
                    <a:lnTo>
                      <a:pt x="1575" y="2248"/>
                    </a:lnTo>
                    <a:lnTo>
                      <a:pt x="1687" y="2417"/>
                    </a:lnTo>
                    <a:lnTo>
                      <a:pt x="1799" y="2417"/>
                    </a:lnTo>
                    <a:lnTo>
                      <a:pt x="1912" y="2530"/>
                    </a:lnTo>
                    <a:lnTo>
                      <a:pt x="1968" y="2586"/>
                    </a:lnTo>
                    <a:lnTo>
                      <a:pt x="2080" y="2530"/>
                    </a:lnTo>
                    <a:lnTo>
                      <a:pt x="2137" y="2586"/>
                    </a:lnTo>
                    <a:lnTo>
                      <a:pt x="2193" y="2642"/>
                    </a:lnTo>
                    <a:lnTo>
                      <a:pt x="2305" y="2642"/>
                    </a:lnTo>
                    <a:lnTo>
                      <a:pt x="2249" y="2530"/>
                    </a:lnTo>
                    <a:lnTo>
                      <a:pt x="2249" y="2473"/>
                    </a:lnTo>
                    <a:lnTo>
                      <a:pt x="2193" y="2417"/>
                    </a:lnTo>
                    <a:lnTo>
                      <a:pt x="2193" y="2305"/>
                    </a:lnTo>
                    <a:lnTo>
                      <a:pt x="2137" y="2248"/>
                    </a:lnTo>
                    <a:lnTo>
                      <a:pt x="2024" y="2192"/>
                    </a:lnTo>
                    <a:lnTo>
                      <a:pt x="1968" y="2192"/>
                    </a:lnTo>
                    <a:lnTo>
                      <a:pt x="1968" y="2080"/>
                    </a:lnTo>
                    <a:lnTo>
                      <a:pt x="2080" y="1967"/>
                    </a:lnTo>
                    <a:lnTo>
                      <a:pt x="2080" y="1911"/>
                    </a:lnTo>
                    <a:lnTo>
                      <a:pt x="2080" y="1855"/>
                    </a:lnTo>
                    <a:lnTo>
                      <a:pt x="1968" y="1911"/>
                    </a:lnTo>
                    <a:lnTo>
                      <a:pt x="1912" y="1911"/>
                    </a:lnTo>
                    <a:lnTo>
                      <a:pt x="1912" y="1799"/>
                    </a:lnTo>
                    <a:lnTo>
                      <a:pt x="1912" y="1686"/>
                    </a:lnTo>
                    <a:lnTo>
                      <a:pt x="1968" y="1630"/>
                    </a:lnTo>
                    <a:lnTo>
                      <a:pt x="1968" y="1574"/>
                    </a:lnTo>
                    <a:lnTo>
                      <a:pt x="2024" y="1462"/>
                    </a:lnTo>
                    <a:lnTo>
                      <a:pt x="2080" y="1349"/>
                    </a:lnTo>
                    <a:lnTo>
                      <a:pt x="2024" y="1293"/>
                    </a:lnTo>
                    <a:lnTo>
                      <a:pt x="1912" y="1237"/>
                    </a:lnTo>
                    <a:lnTo>
                      <a:pt x="1743" y="1237"/>
                    </a:lnTo>
                    <a:lnTo>
                      <a:pt x="1687" y="1293"/>
                    </a:lnTo>
                    <a:lnTo>
                      <a:pt x="1518" y="1293"/>
                    </a:lnTo>
                    <a:lnTo>
                      <a:pt x="1575" y="1237"/>
                    </a:lnTo>
                    <a:lnTo>
                      <a:pt x="1687" y="1124"/>
                    </a:lnTo>
                    <a:lnTo>
                      <a:pt x="1687" y="843"/>
                    </a:lnTo>
                    <a:lnTo>
                      <a:pt x="1687" y="619"/>
                    </a:lnTo>
                    <a:lnTo>
                      <a:pt x="1631" y="450"/>
                    </a:lnTo>
                    <a:lnTo>
                      <a:pt x="1518" y="337"/>
                    </a:lnTo>
                    <a:lnTo>
                      <a:pt x="1350" y="337"/>
                    </a:lnTo>
                    <a:lnTo>
                      <a:pt x="1294" y="394"/>
                    </a:lnTo>
                    <a:lnTo>
                      <a:pt x="1181" y="562"/>
                    </a:lnTo>
                    <a:lnTo>
                      <a:pt x="1237" y="450"/>
                    </a:lnTo>
                    <a:lnTo>
                      <a:pt x="1350" y="281"/>
                    </a:lnTo>
                    <a:lnTo>
                      <a:pt x="1406" y="169"/>
                    </a:lnTo>
                    <a:lnTo>
                      <a:pt x="1350" y="56"/>
                    </a:lnTo>
                    <a:lnTo>
                      <a:pt x="1294" y="0"/>
                    </a:lnTo>
                    <a:lnTo>
                      <a:pt x="1181" y="0"/>
                    </a:lnTo>
                    <a:lnTo>
                      <a:pt x="1125" y="56"/>
                    </a:lnTo>
                    <a:lnTo>
                      <a:pt x="1125" y="169"/>
                    </a:lnTo>
                    <a:lnTo>
                      <a:pt x="1069" y="169"/>
                    </a:lnTo>
                    <a:lnTo>
                      <a:pt x="1013" y="113"/>
                    </a:lnTo>
                    <a:lnTo>
                      <a:pt x="956" y="113"/>
                    </a:lnTo>
                    <a:lnTo>
                      <a:pt x="956" y="169"/>
                    </a:lnTo>
                    <a:lnTo>
                      <a:pt x="956" y="225"/>
                    </a:lnTo>
                    <a:lnTo>
                      <a:pt x="900" y="281"/>
                    </a:lnTo>
                    <a:lnTo>
                      <a:pt x="844" y="281"/>
                    </a:lnTo>
                    <a:lnTo>
                      <a:pt x="731" y="169"/>
                    </a:lnTo>
                    <a:lnTo>
                      <a:pt x="675" y="56"/>
                    </a:lnTo>
                    <a:lnTo>
                      <a:pt x="619" y="56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3"/>
              <p:cNvSpPr/>
              <p:nvPr/>
            </p:nvSpPr>
            <p:spPr>
              <a:xfrm>
                <a:off x="2099925" y="1159375"/>
                <a:ext cx="520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294" extrusionOk="0">
                    <a:moveTo>
                      <a:pt x="450" y="0"/>
                    </a:moveTo>
                    <a:lnTo>
                      <a:pt x="225" y="57"/>
                    </a:lnTo>
                    <a:lnTo>
                      <a:pt x="169" y="113"/>
                    </a:lnTo>
                    <a:lnTo>
                      <a:pt x="113" y="225"/>
                    </a:lnTo>
                    <a:lnTo>
                      <a:pt x="57" y="338"/>
                    </a:lnTo>
                    <a:lnTo>
                      <a:pt x="1" y="450"/>
                    </a:lnTo>
                    <a:lnTo>
                      <a:pt x="1" y="506"/>
                    </a:lnTo>
                    <a:lnTo>
                      <a:pt x="1" y="563"/>
                    </a:lnTo>
                    <a:lnTo>
                      <a:pt x="113" y="619"/>
                    </a:lnTo>
                    <a:lnTo>
                      <a:pt x="282" y="563"/>
                    </a:lnTo>
                    <a:lnTo>
                      <a:pt x="338" y="563"/>
                    </a:lnTo>
                    <a:lnTo>
                      <a:pt x="394" y="619"/>
                    </a:lnTo>
                    <a:lnTo>
                      <a:pt x="450" y="675"/>
                    </a:lnTo>
                    <a:lnTo>
                      <a:pt x="506" y="731"/>
                    </a:lnTo>
                    <a:lnTo>
                      <a:pt x="563" y="675"/>
                    </a:lnTo>
                    <a:lnTo>
                      <a:pt x="675" y="506"/>
                    </a:lnTo>
                    <a:lnTo>
                      <a:pt x="844" y="394"/>
                    </a:lnTo>
                    <a:lnTo>
                      <a:pt x="900" y="394"/>
                    </a:lnTo>
                    <a:lnTo>
                      <a:pt x="900" y="450"/>
                    </a:lnTo>
                    <a:lnTo>
                      <a:pt x="900" y="506"/>
                    </a:lnTo>
                    <a:lnTo>
                      <a:pt x="787" y="619"/>
                    </a:lnTo>
                    <a:lnTo>
                      <a:pt x="844" y="731"/>
                    </a:lnTo>
                    <a:lnTo>
                      <a:pt x="956" y="900"/>
                    </a:lnTo>
                    <a:lnTo>
                      <a:pt x="1069" y="1012"/>
                    </a:lnTo>
                    <a:lnTo>
                      <a:pt x="1125" y="956"/>
                    </a:lnTo>
                    <a:lnTo>
                      <a:pt x="1237" y="844"/>
                    </a:lnTo>
                    <a:lnTo>
                      <a:pt x="1293" y="900"/>
                    </a:lnTo>
                    <a:lnTo>
                      <a:pt x="1406" y="956"/>
                    </a:lnTo>
                    <a:lnTo>
                      <a:pt x="1518" y="900"/>
                    </a:lnTo>
                    <a:lnTo>
                      <a:pt x="1631" y="844"/>
                    </a:lnTo>
                    <a:lnTo>
                      <a:pt x="1687" y="844"/>
                    </a:lnTo>
                    <a:lnTo>
                      <a:pt x="1687" y="900"/>
                    </a:lnTo>
                    <a:lnTo>
                      <a:pt x="1743" y="1012"/>
                    </a:lnTo>
                    <a:lnTo>
                      <a:pt x="1687" y="1068"/>
                    </a:lnTo>
                    <a:lnTo>
                      <a:pt x="1631" y="1125"/>
                    </a:lnTo>
                    <a:lnTo>
                      <a:pt x="1631" y="1181"/>
                    </a:lnTo>
                    <a:lnTo>
                      <a:pt x="1687" y="1237"/>
                    </a:lnTo>
                    <a:lnTo>
                      <a:pt x="1743" y="1293"/>
                    </a:lnTo>
                    <a:lnTo>
                      <a:pt x="1799" y="1237"/>
                    </a:lnTo>
                    <a:lnTo>
                      <a:pt x="1855" y="1181"/>
                    </a:lnTo>
                    <a:lnTo>
                      <a:pt x="1968" y="1125"/>
                    </a:lnTo>
                    <a:lnTo>
                      <a:pt x="1968" y="844"/>
                    </a:lnTo>
                    <a:lnTo>
                      <a:pt x="2080" y="619"/>
                    </a:lnTo>
                    <a:lnTo>
                      <a:pt x="2080" y="563"/>
                    </a:lnTo>
                    <a:lnTo>
                      <a:pt x="1912" y="563"/>
                    </a:lnTo>
                    <a:lnTo>
                      <a:pt x="1855" y="506"/>
                    </a:lnTo>
                    <a:lnTo>
                      <a:pt x="1799" y="394"/>
                    </a:lnTo>
                    <a:lnTo>
                      <a:pt x="1743" y="282"/>
                    </a:lnTo>
                    <a:lnTo>
                      <a:pt x="1687" y="225"/>
                    </a:lnTo>
                    <a:lnTo>
                      <a:pt x="1631" y="282"/>
                    </a:lnTo>
                    <a:lnTo>
                      <a:pt x="1462" y="282"/>
                    </a:lnTo>
                    <a:lnTo>
                      <a:pt x="1406" y="225"/>
                    </a:lnTo>
                    <a:lnTo>
                      <a:pt x="1237" y="57"/>
                    </a:lnTo>
                    <a:lnTo>
                      <a:pt x="1069" y="113"/>
                    </a:lnTo>
                    <a:lnTo>
                      <a:pt x="956" y="113"/>
                    </a:lnTo>
                    <a:lnTo>
                      <a:pt x="844" y="57"/>
                    </a:lnTo>
                    <a:lnTo>
                      <a:pt x="563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A2C1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3"/>
              <p:cNvSpPr/>
              <p:nvPr/>
            </p:nvSpPr>
            <p:spPr>
              <a:xfrm>
                <a:off x="2129425" y="1101775"/>
                <a:ext cx="3095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1462" extrusionOk="0">
                    <a:moveTo>
                      <a:pt x="170" y="0"/>
                    </a:moveTo>
                    <a:lnTo>
                      <a:pt x="57" y="56"/>
                    </a:lnTo>
                    <a:lnTo>
                      <a:pt x="113" y="112"/>
                    </a:lnTo>
                    <a:lnTo>
                      <a:pt x="170" y="169"/>
                    </a:lnTo>
                    <a:lnTo>
                      <a:pt x="170" y="337"/>
                    </a:lnTo>
                    <a:lnTo>
                      <a:pt x="57" y="506"/>
                    </a:lnTo>
                    <a:lnTo>
                      <a:pt x="1" y="618"/>
                    </a:lnTo>
                    <a:lnTo>
                      <a:pt x="1" y="675"/>
                    </a:lnTo>
                    <a:lnTo>
                      <a:pt x="113" y="899"/>
                    </a:lnTo>
                    <a:lnTo>
                      <a:pt x="170" y="899"/>
                    </a:lnTo>
                    <a:lnTo>
                      <a:pt x="226" y="843"/>
                    </a:lnTo>
                    <a:lnTo>
                      <a:pt x="226" y="787"/>
                    </a:lnTo>
                    <a:lnTo>
                      <a:pt x="170" y="618"/>
                    </a:lnTo>
                    <a:lnTo>
                      <a:pt x="170" y="562"/>
                    </a:lnTo>
                    <a:lnTo>
                      <a:pt x="170" y="506"/>
                    </a:lnTo>
                    <a:lnTo>
                      <a:pt x="226" y="450"/>
                    </a:lnTo>
                    <a:lnTo>
                      <a:pt x="338" y="450"/>
                    </a:lnTo>
                    <a:lnTo>
                      <a:pt x="451" y="562"/>
                    </a:lnTo>
                    <a:lnTo>
                      <a:pt x="507" y="731"/>
                    </a:lnTo>
                    <a:lnTo>
                      <a:pt x="451" y="1012"/>
                    </a:lnTo>
                    <a:lnTo>
                      <a:pt x="451" y="1180"/>
                    </a:lnTo>
                    <a:lnTo>
                      <a:pt x="338" y="1293"/>
                    </a:lnTo>
                    <a:lnTo>
                      <a:pt x="282" y="1349"/>
                    </a:lnTo>
                    <a:lnTo>
                      <a:pt x="338" y="1349"/>
                    </a:lnTo>
                    <a:lnTo>
                      <a:pt x="451" y="1461"/>
                    </a:lnTo>
                    <a:lnTo>
                      <a:pt x="563" y="1461"/>
                    </a:lnTo>
                    <a:lnTo>
                      <a:pt x="619" y="1349"/>
                    </a:lnTo>
                    <a:lnTo>
                      <a:pt x="788" y="1405"/>
                    </a:lnTo>
                    <a:lnTo>
                      <a:pt x="900" y="1349"/>
                    </a:lnTo>
                    <a:lnTo>
                      <a:pt x="956" y="1293"/>
                    </a:lnTo>
                    <a:lnTo>
                      <a:pt x="956" y="1349"/>
                    </a:lnTo>
                    <a:lnTo>
                      <a:pt x="1013" y="1405"/>
                    </a:lnTo>
                    <a:lnTo>
                      <a:pt x="1013" y="1461"/>
                    </a:lnTo>
                    <a:lnTo>
                      <a:pt x="1069" y="1461"/>
                    </a:lnTo>
                    <a:lnTo>
                      <a:pt x="1069" y="1180"/>
                    </a:lnTo>
                    <a:lnTo>
                      <a:pt x="1125" y="1124"/>
                    </a:lnTo>
                    <a:lnTo>
                      <a:pt x="1237" y="1068"/>
                    </a:lnTo>
                    <a:lnTo>
                      <a:pt x="1237" y="899"/>
                    </a:lnTo>
                    <a:lnTo>
                      <a:pt x="1181" y="731"/>
                    </a:lnTo>
                    <a:lnTo>
                      <a:pt x="1069" y="618"/>
                    </a:lnTo>
                    <a:lnTo>
                      <a:pt x="900" y="506"/>
                    </a:lnTo>
                    <a:lnTo>
                      <a:pt x="844" y="393"/>
                    </a:lnTo>
                    <a:lnTo>
                      <a:pt x="788" y="225"/>
                    </a:lnTo>
                    <a:lnTo>
                      <a:pt x="619" y="169"/>
                    </a:lnTo>
                    <a:lnTo>
                      <a:pt x="507" y="169"/>
                    </a:lnTo>
                    <a:lnTo>
                      <a:pt x="451" y="112"/>
                    </a:lnTo>
                    <a:lnTo>
                      <a:pt x="226" y="56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3"/>
              <p:cNvSpPr/>
              <p:nvPr/>
            </p:nvSpPr>
            <p:spPr>
              <a:xfrm>
                <a:off x="2161750" y="1128450"/>
                <a:ext cx="4077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901" extrusionOk="0">
                    <a:moveTo>
                      <a:pt x="282" y="1"/>
                    </a:moveTo>
                    <a:lnTo>
                      <a:pt x="113" y="113"/>
                    </a:lnTo>
                    <a:lnTo>
                      <a:pt x="113" y="226"/>
                    </a:lnTo>
                    <a:lnTo>
                      <a:pt x="169" y="282"/>
                    </a:lnTo>
                    <a:lnTo>
                      <a:pt x="225" y="282"/>
                    </a:lnTo>
                    <a:lnTo>
                      <a:pt x="225" y="338"/>
                    </a:lnTo>
                    <a:lnTo>
                      <a:pt x="1" y="394"/>
                    </a:lnTo>
                    <a:lnTo>
                      <a:pt x="1" y="507"/>
                    </a:lnTo>
                    <a:lnTo>
                      <a:pt x="57" y="563"/>
                    </a:lnTo>
                    <a:lnTo>
                      <a:pt x="113" y="619"/>
                    </a:lnTo>
                    <a:lnTo>
                      <a:pt x="169" y="563"/>
                    </a:lnTo>
                    <a:lnTo>
                      <a:pt x="338" y="563"/>
                    </a:lnTo>
                    <a:lnTo>
                      <a:pt x="394" y="507"/>
                    </a:lnTo>
                    <a:lnTo>
                      <a:pt x="563" y="451"/>
                    </a:lnTo>
                    <a:lnTo>
                      <a:pt x="731" y="394"/>
                    </a:lnTo>
                    <a:lnTo>
                      <a:pt x="844" y="507"/>
                    </a:lnTo>
                    <a:lnTo>
                      <a:pt x="900" y="732"/>
                    </a:lnTo>
                    <a:lnTo>
                      <a:pt x="956" y="844"/>
                    </a:lnTo>
                    <a:lnTo>
                      <a:pt x="1069" y="900"/>
                    </a:lnTo>
                    <a:lnTo>
                      <a:pt x="1181" y="900"/>
                    </a:lnTo>
                    <a:lnTo>
                      <a:pt x="1237" y="788"/>
                    </a:lnTo>
                    <a:lnTo>
                      <a:pt x="1350" y="675"/>
                    </a:lnTo>
                    <a:lnTo>
                      <a:pt x="1462" y="619"/>
                    </a:lnTo>
                    <a:lnTo>
                      <a:pt x="1462" y="563"/>
                    </a:lnTo>
                    <a:lnTo>
                      <a:pt x="1350" y="451"/>
                    </a:lnTo>
                    <a:lnTo>
                      <a:pt x="1350" y="338"/>
                    </a:lnTo>
                    <a:lnTo>
                      <a:pt x="1406" y="170"/>
                    </a:lnTo>
                    <a:lnTo>
                      <a:pt x="1518" y="338"/>
                    </a:lnTo>
                    <a:lnTo>
                      <a:pt x="1631" y="338"/>
                    </a:lnTo>
                    <a:lnTo>
                      <a:pt x="1631" y="226"/>
                    </a:lnTo>
                    <a:lnTo>
                      <a:pt x="1574" y="113"/>
                    </a:lnTo>
                    <a:lnTo>
                      <a:pt x="1462" y="57"/>
                    </a:lnTo>
                    <a:lnTo>
                      <a:pt x="1406" y="57"/>
                    </a:lnTo>
                    <a:lnTo>
                      <a:pt x="1237" y="113"/>
                    </a:lnTo>
                    <a:lnTo>
                      <a:pt x="1125" y="170"/>
                    </a:lnTo>
                    <a:lnTo>
                      <a:pt x="900" y="170"/>
                    </a:lnTo>
                    <a:lnTo>
                      <a:pt x="731" y="113"/>
                    </a:lnTo>
                    <a:lnTo>
                      <a:pt x="619" y="113"/>
                    </a:lnTo>
                    <a:lnTo>
                      <a:pt x="450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3"/>
              <p:cNvSpPr/>
              <p:nvPr/>
            </p:nvSpPr>
            <p:spPr>
              <a:xfrm>
                <a:off x="2165975" y="1142525"/>
                <a:ext cx="2390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237" extrusionOk="0">
                    <a:moveTo>
                      <a:pt x="169" y="0"/>
                    </a:moveTo>
                    <a:lnTo>
                      <a:pt x="169" y="112"/>
                    </a:lnTo>
                    <a:lnTo>
                      <a:pt x="169" y="225"/>
                    </a:lnTo>
                    <a:lnTo>
                      <a:pt x="113" y="281"/>
                    </a:lnTo>
                    <a:lnTo>
                      <a:pt x="56" y="393"/>
                    </a:lnTo>
                    <a:lnTo>
                      <a:pt x="169" y="562"/>
                    </a:lnTo>
                    <a:lnTo>
                      <a:pt x="169" y="674"/>
                    </a:lnTo>
                    <a:lnTo>
                      <a:pt x="56" y="731"/>
                    </a:lnTo>
                    <a:lnTo>
                      <a:pt x="0" y="731"/>
                    </a:lnTo>
                    <a:lnTo>
                      <a:pt x="0" y="787"/>
                    </a:lnTo>
                    <a:lnTo>
                      <a:pt x="56" y="899"/>
                    </a:lnTo>
                    <a:lnTo>
                      <a:pt x="113" y="899"/>
                    </a:lnTo>
                    <a:lnTo>
                      <a:pt x="169" y="956"/>
                    </a:lnTo>
                    <a:lnTo>
                      <a:pt x="338" y="787"/>
                    </a:lnTo>
                    <a:lnTo>
                      <a:pt x="450" y="787"/>
                    </a:lnTo>
                    <a:lnTo>
                      <a:pt x="450" y="843"/>
                    </a:lnTo>
                    <a:lnTo>
                      <a:pt x="506" y="956"/>
                    </a:lnTo>
                    <a:lnTo>
                      <a:pt x="619" y="1012"/>
                    </a:lnTo>
                    <a:lnTo>
                      <a:pt x="675" y="1068"/>
                    </a:lnTo>
                    <a:lnTo>
                      <a:pt x="675" y="1124"/>
                    </a:lnTo>
                    <a:lnTo>
                      <a:pt x="675" y="1237"/>
                    </a:lnTo>
                    <a:lnTo>
                      <a:pt x="787" y="1237"/>
                    </a:lnTo>
                    <a:lnTo>
                      <a:pt x="843" y="1180"/>
                    </a:lnTo>
                    <a:lnTo>
                      <a:pt x="900" y="1180"/>
                    </a:lnTo>
                    <a:lnTo>
                      <a:pt x="843" y="1124"/>
                    </a:lnTo>
                    <a:lnTo>
                      <a:pt x="787" y="1012"/>
                    </a:lnTo>
                    <a:lnTo>
                      <a:pt x="843" y="956"/>
                    </a:lnTo>
                    <a:lnTo>
                      <a:pt x="956" y="899"/>
                    </a:lnTo>
                    <a:lnTo>
                      <a:pt x="843" y="674"/>
                    </a:lnTo>
                    <a:lnTo>
                      <a:pt x="787" y="674"/>
                    </a:lnTo>
                    <a:lnTo>
                      <a:pt x="619" y="393"/>
                    </a:lnTo>
                    <a:lnTo>
                      <a:pt x="450" y="112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A0C0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3"/>
              <p:cNvSpPr/>
              <p:nvPr/>
            </p:nvSpPr>
            <p:spPr>
              <a:xfrm>
                <a:off x="2149100" y="1111600"/>
                <a:ext cx="140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675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69" y="282"/>
                    </a:lnTo>
                    <a:lnTo>
                      <a:pt x="282" y="338"/>
                    </a:lnTo>
                    <a:lnTo>
                      <a:pt x="338" y="450"/>
                    </a:lnTo>
                    <a:lnTo>
                      <a:pt x="450" y="675"/>
                    </a:lnTo>
                    <a:lnTo>
                      <a:pt x="507" y="675"/>
                    </a:lnTo>
                    <a:lnTo>
                      <a:pt x="563" y="619"/>
                    </a:lnTo>
                    <a:lnTo>
                      <a:pt x="563" y="563"/>
                    </a:lnTo>
                    <a:lnTo>
                      <a:pt x="507" y="506"/>
                    </a:lnTo>
                    <a:lnTo>
                      <a:pt x="507" y="394"/>
                    </a:lnTo>
                    <a:lnTo>
                      <a:pt x="507" y="225"/>
                    </a:lnTo>
                    <a:lnTo>
                      <a:pt x="450" y="169"/>
                    </a:lnTo>
                    <a:lnTo>
                      <a:pt x="394" y="113"/>
                    </a:lnTo>
                    <a:lnTo>
                      <a:pt x="226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3"/>
              <p:cNvSpPr/>
              <p:nvPr/>
            </p:nvSpPr>
            <p:spPr>
              <a:xfrm>
                <a:off x="2164575" y="1120025"/>
                <a:ext cx="98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51" extrusionOk="0">
                    <a:moveTo>
                      <a:pt x="112" y="1"/>
                    </a:moveTo>
                    <a:lnTo>
                      <a:pt x="0" y="226"/>
                    </a:lnTo>
                    <a:lnTo>
                      <a:pt x="0" y="394"/>
                    </a:lnTo>
                    <a:lnTo>
                      <a:pt x="0" y="450"/>
                    </a:lnTo>
                    <a:lnTo>
                      <a:pt x="394" y="450"/>
                    </a:lnTo>
                    <a:lnTo>
                      <a:pt x="394" y="394"/>
                    </a:lnTo>
                    <a:lnTo>
                      <a:pt x="394" y="338"/>
                    </a:lnTo>
                    <a:lnTo>
                      <a:pt x="394" y="282"/>
                    </a:lnTo>
                    <a:lnTo>
                      <a:pt x="394" y="169"/>
                    </a:lnTo>
                    <a:lnTo>
                      <a:pt x="394" y="113"/>
                    </a:lnTo>
                    <a:lnTo>
                      <a:pt x="281" y="169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3"/>
              <p:cNvSpPr/>
              <p:nvPr/>
            </p:nvSpPr>
            <p:spPr>
              <a:xfrm>
                <a:off x="2143475" y="116920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3"/>
              <p:cNvSpPr/>
              <p:nvPr/>
            </p:nvSpPr>
            <p:spPr>
              <a:xfrm>
                <a:off x="2158950" y="11326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3"/>
              <p:cNvSpPr/>
              <p:nvPr/>
            </p:nvSpPr>
            <p:spPr>
              <a:xfrm>
                <a:off x="2160350" y="113830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113" y="16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3"/>
              <p:cNvSpPr/>
              <p:nvPr/>
            </p:nvSpPr>
            <p:spPr>
              <a:xfrm>
                <a:off x="2149100" y="114252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57" y="0"/>
                    </a:moveTo>
                    <a:lnTo>
                      <a:pt x="1" y="112"/>
                    </a:lnTo>
                    <a:lnTo>
                      <a:pt x="113" y="112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3"/>
              <p:cNvSpPr/>
              <p:nvPr/>
            </p:nvSpPr>
            <p:spPr>
              <a:xfrm>
                <a:off x="2165975" y="1135475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3"/>
              <p:cNvSpPr/>
              <p:nvPr/>
            </p:nvSpPr>
            <p:spPr>
              <a:xfrm>
                <a:off x="2161750" y="112565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13" y="169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3"/>
              <p:cNvSpPr/>
              <p:nvPr/>
            </p:nvSpPr>
            <p:spPr>
              <a:xfrm>
                <a:off x="2164575" y="1131275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56" y="1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3"/>
              <p:cNvSpPr/>
              <p:nvPr/>
            </p:nvSpPr>
            <p:spPr>
              <a:xfrm>
                <a:off x="2151925" y="11369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3"/>
              <p:cNvSpPr/>
              <p:nvPr/>
            </p:nvSpPr>
            <p:spPr>
              <a:xfrm>
                <a:off x="2151925" y="11818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57"/>
                    </a:lnTo>
                    <a:lnTo>
                      <a:pt x="56" y="57"/>
                    </a:lnTo>
                    <a:close/>
                  </a:path>
                </a:pathLst>
              </a:custGeom>
              <a:solidFill>
                <a:srgbClr val="BBD5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3"/>
              <p:cNvSpPr/>
              <p:nvPr/>
            </p:nvSpPr>
            <p:spPr>
              <a:xfrm>
                <a:off x="2224975" y="11734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1B3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3"/>
              <p:cNvSpPr/>
              <p:nvPr/>
            </p:nvSpPr>
            <p:spPr>
              <a:xfrm>
                <a:off x="2081650" y="1153750"/>
                <a:ext cx="506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306" extrusionOk="0">
                    <a:moveTo>
                      <a:pt x="338" y="1"/>
                    </a:moveTo>
                    <a:lnTo>
                      <a:pt x="226" y="57"/>
                    </a:lnTo>
                    <a:lnTo>
                      <a:pt x="57" y="169"/>
                    </a:lnTo>
                    <a:lnTo>
                      <a:pt x="57" y="225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113" y="507"/>
                    </a:lnTo>
                    <a:lnTo>
                      <a:pt x="113" y="563"/>
                    </a:lnTo>
                    <a:lnTo>
                      <a:pt x="57" y="619"/>
                    </a:lnTo>
                    <a:lnTo>
                      <a:pt x="1" y="675"/>
                    </a:lnTo>
                    <a:lnTo>
                      <a:pt x="1" y="788"/>
                    </a:lnTo>
                    <a:lnTo>
                      <a:pt x="57" y="956"/>
                    </a:lnTo>
                    <a:lnTo>
                      <a:pt x="113" y="1125"/>
                    </a:lnTo>
                    <a:lnTo>
                      <a:pt x="170" y="1237"/>
                    </a:lnTo>
                    <a:lnTo>
                      <a:pt x="338" y="1462"/>
                    </a:lnTo>
                    <a:lnTo>
                      <a:pt x="507" y="1631"/>
                    </a:lnTo>
                    <a:lnTo>
                      <a:pt x="619" y="1912"/>
                    </a:lnTo>
                    <a:lnTo>
                      <a:pt x="675" y="1968"/>
                    </a:lnTo>
                    <a:lnTo>
                      <a:pt x="788" y="1968"/>
                    </a:lnTo>
                    <a:lnTo>
                      <a:pt x="900" y="2024"/>
                    </a:lnTo>
                    <a:lnTo>
                      <a:pt x="900" y="2080"/>
                    </a:lnTo>
                    <a:lnTo>
                      <a:pt x="900" y="2136"/>
                    </a:lnTo>
                    <a:lnTo>
                      <a:pt x="900" y="2193"/>
                    </a:lnTo>
                    <a:lnTo>
                      <a:pt x="900" y="2249"/>
                    </a:lnTo>
                    <a:lnTo>
                      <a:pt x="1069" y="2305"/>
                    </a:lnTo>
                    <a:lnTo>
                      <a:pt x="1237" y="2249"/>
                    </a:lnTo>
                    <a:lnTo>
                      <a:pt x="1406" y="2136"/>
                    </a:lnTo>
                    <a:lnTo>
                      <a:pt x="1631" y="2024"/>
                    </a:lnTo>
                    <a:lnTo>
                      <a:pt x="1687" y="1968"/>
                    </a:lnTo>
                    <a:lnTo>
                      <a:pt x="1743" y="1968"/>
                    </a:lnTo>
                    <a:lnTo>
                      <a:pt x="1743" y="1855"/>
                    </a:lnTo>
                    <a:lnTo>
                      <a:pt x="1687" y="1799"/>
                    </a:lnTo>
                    <a:lnTo>
                      <a:pt x="1631" y="1743"/>
                    </a:lnTo>
                    <a:lnTo>
                      <a:pt x="1687" y="1687"/>
                    </a:lnTo>
                    <a:lnTo>
                      <a:pt x="1743" y="1631"/>
                    </a:lnTo>
                    <a:lnTo>
                      <a:pt x="1968" y="1631"/>
                    </a:lnTo>
                    <a:lnTo>
                      <a:pt x="2024" y="1574"/>
                    </a:lnTo>
                    <a:lnTo>
                      <a:pt x="1912" y="1350"/>
                    </a:lnTo>
                    <a:lnTo>
                      <a:pt x="1743" y="1462"/>
                    </a:lnTo>
                    <a:lnTo>
                      <a:pt x="1575" y="1462"/>
                    </a:lnTo>
                    <a:lnTo>
                      <a:pt x="1518" y="1518"/>
                    </a:lnTo>
                    <a:lnTo>
                      <a:pt x="1406" y="1574"/>
                    </a:lnTo>
                    <a:lnTo>
                      <a:pt x="1294" y="1574"/>
                    </a:lnTo>
                    <a:lnTo>
                      <a:pt x="1181" y="1631"/>
                    </a:lnTo>
                    <a:lnTo>
                      <a:pt x="1237" y="1518"/>
                    </a:lnTo>
                    <a:lnTo>
                      <a:pt x="1294" y="1518"/>
                    </a:lnTo>
                    <a:lnTo>
                      <a:pt x="1406" y="1462"/>
                    </a:lnTo>
                    <a:lnTo>
                      <a:pt x="1462" y="1406"/>
                    </a:lnTo>
                    <a:lnTo>
                      <a:pt x="1462" y="1350"/>
                    </a:lnTo>
                    <a:lnTo>
                      <a:pt x="1125" y="1350"/>
                    </a:lnTo>
                    <a:lnTo>
                      <a:pt x="1069" y="1293"/>
                    </a:lnTo>
                    <a:lnTo>
                      <a:pt x="1125" y="1069"/>
                    </a:lnTo>
                    <a:lnTo>
                      <a:pt x="1125" y="1012"/>
                    </a:lnTo>
                    <a:lnTo>
                      <a:pt x="1237" y="1012"/>
                    </a:lnTo>
                    <a:lnTo>
                      <a:pt x="1294" y="900"/>
                    </a:lnTo>
                    <a:lnTo>
                      <a:pt x="1181" y="844"/>
                    </a:lnTo>
                    <a:lnTo>
                      <a:pt x="1181" y="788"/>
                    </a:lnTo>
                    <a:lnTo>
                      <a:pt x="844" y="788"/>
                    </a:lnTo>
                    <a:lnTo>
                      <a:pt x="788" y="844"/>
                    </a:lnTo>
                    <a:lnTo>
                      <a:pt x="619" y="788"/>
                    </a:lnTo>
                    <a:lnTo>
                      <a:pt x="619" y="731"/>
                    </a:lnTo>
                    <a:lnTo>
                      <a:pt x="619" y="619"/>
                    </a:lnTo>
                    <a:lnTo>
                      <a:pt x="675" y="394"/>
                    </a:lnTo>
                    <a:lnTo>
                      <a:pt x="732" y="282"/>
                    </a:lnTo>
                    <a:lnTo>
                      <a:pt x="732" y="225"/>
                    </a:lnTo>
                    <a:lnTo>
                      <a:pt x="732" y="169"/>
                    </a:lnTo>
                    <a:lnTo>
                      <a:pt x="619" y="225"/>
                    </a:lnTo>
                    <a:lnTo>
                      <a:pt x="563" y="282"/>
                    </a:lnTo>
                    <a:lnTo>
                      <a:pt x="507" y="394"/>
                    </a:lnTo>
                    <a:lnTo>
                      <a:pt x="451" y="394"/>
                    </a:lnTo>
                    <a:lnTo>
                      <a:pt x="282" y="338"/>
                    </a:lnTo>
                    <a:lnTo>
                      <a:pt x="338" y="169"/>
                    </a:lnTo>
                    <a:lnTo>
                      <a:pt x="394" y="113"/>
                    </a:lnTo>
                    <a:lnTo>
                      <a:pt x="507" y="113"/>
                    </a:lnTo>
                    <a:lnTo>
                      <a:pt x="507" y="57"/>
                    </a:lnTo>
                    <a:lnTo>
                      <a:pt x="451" y="1"/>
                    </a:lnTo>
                    <a:close/>
                  </a:path>
                </a:pathLst>
              </a:custGeom>
              <a:solidFill>
                <a:srgbClr val="B9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3"/>
              <p:cNvSpPr/>
              <p:nvPr/>
            </p:nvSpPr>
            <p:spPr>
              <a:xfrm>
                <a:off x="2073225" y="1209950"/>
                <a:ext cx="3095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788" extrusionOk="0">
                    <a:moveTo>
                      <a:pt x="1012" y="1"/>
                    </a:moveTo>
                    <a:lnTo>
                      <a:pt x="844" y="113"/>
                    </a:lnTo>
                    <a:lnTo>
                      <a:pt x="507" y="338"/>
                    </a:lnTo>
                    <a:lnTo>
                      <a:pt x="338" y="451"/>
                    </a:lnTo>
                    <a:lnTo>
                      <a:pt x="226" y="451"/>
                    </a:lnTo>
                    <a:lnTo>
                      <a:pt x="113" y="507"/>
                    </a:lnTo>
                    <a:lnTo>
                      <a:pt x="57" y="563"/>
                    </a:lnTo>
                    <a:lnTo>
                      <a:pt x="1" y="675"/>
                    </a:lnTo>
                    <a:lnTo>
                      <a:pt x="57" y="788"/>
                    </a:lnTo>
                    <a:lnTo>
                      <a:pt x="113" y="788"/>
                    </a:lnTo>
                    <a:lnTo>
                      <a:pt x="394" y="619"/>
                    </a:lnTo>
                    <a:lnTo>
                      <a:pt x="619" y="507"/>
                    </a:lnTo>
                    <a:lnTo>
                      <a:pt x="788" y="451"/>
                    </a:lnTo>
                    <a:lnTo>
                      <a:pt x="1012" y="338"/>
                    </a:lnTo>
                    <a:lnTo>
                      <a:pt x="1125" y="226"/>
                    </a:lnTo>
                    <a:lnTo>
                      <a:pt x="1237" y="1"/>
                    </a:lnTo>
                    <a:close/>
                  </a:path>
                </a:pathLst>
              </a:custGeom>
              <a:solidFill>
                <a:srgbClr val="B9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3"/>
              <p:cNvSpPr/>
              <p:nvPr/>
            </p:nvSpPr>
            <p:spPr>
              <a:xfrm>
                <a:off x="2129425" y="1187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9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3"/>
              <p:cNvSpPr/>
              <p:nvPr/>
            </p:nvSpPr>
            <p:spPr>
              <a:xfrm>
                <a:off x="2255900" y="1160775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2C3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3"/>
              <p:cNvSpPr/>
              <p:nvPr/>
            </p:nvSpPr>
            <p:spPr>
              <a:xfrm>
                <a:off x="2018425" y="1197325"/>
                <a:ext cx="64675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2587" h="1574" extrusionOk="0">
                    <a:moveTo>
                      <a:pt x="675" y="0"/>
                    </a:moveTo>
                    <a:lnTo>
                      <a:pt x="394" y="112"/>
                    </a:lnTo>
                    <a:lnTo>
                      <a:pt x="169" y="225"/>
                    </a:lnTo>
                    <a:lnTo>
                      <a:pt x="1" y="450"/>
                    </a:lnTo>
                    <a:lnTo>
                      <a:pt x="57" y="506"/>
                    </a:lnTo>
                    <a:lnTo>
                      <a:pt x="169" y="562"/>
                    </a:lnTo>
                    <a:lnTo>
                      <a:pt x="282" y="674"/>
                    </a:lnTo>
                    <a:lnTo>
                      <a:pt x="394" y="787"/>
                    </a:lnTo>
                    <a:lnTo>
                      <a:pt x="507" y="787"/>
                    </a:lnTo>
                    <a:lnTo>
                      <a:pt x="507" y="674"/>
                    </a:lnTo>
                    <a:lnTo>
                      <a:pt x="450" y="618"/>
                    </a:lnTo>
                    <a:lnTo>
                      <a:pt x="450" y="562"/>
                    </a:lnTo>
                    <a:lnTo>
                      <a:pt x="507" y="506"/>
                    </a:lnTo>
                    <a:lnTo>
                      <a:pt x="563" y="562"/>
                    </a:lnTo>
                    <a:lnTo>
                      <a:pt x="731" y="618"/>
                    </a:lnTo>
                    <a:lnTo>
                      <a:pt x="731" y="674"/>
                    </a:lnTo>
                    <a:lnTo>
                      <a:pt x="731" y="731"/>
                    </a:lnTo>
                    <a:lnTo>
                      <a:pt x="788" y="843"/>
                    </a:lnTo>
                    <a:lnTo>
                      <a:pt x="788" y="899"/>
                    </a:lnTo>
                    <a:lnTo>
                      <a:pt x="900" y="1012"/>
                    </a:lnTo>
                    <a:lnTo>
                      <a:pt x="788" y="1293"/>
                    </a:lnTo>
                    <a:lnTo>
                      <a:pt x="731" y="1405"/>
                    </a:lnTo>
                    <a:lnTo>
                      <a:pt x="788" y="1461"/>
                    </a:lnTo>
                    <a:lnTo>
                      <a:pt x="956" y="1574"/>
                    </a:lnTo>
                    <a:lnTo>
                      <a:pt x="956" y="1405"/>
                    </a:lnTo>
                    <a:lnTo>
                      <a:pt x="956" y="1293"/>
                    </a:lnTo>
                    <a:lnTo>
                      <a:pt x="1012" y="1237"/>
                    </a:lnTo>
                    <a:lnTo>
                      <a:pt x="1181" y="1237"/>
                    </a:lnTo>
                    <a:lnTo>
                      <a:pt x="1293" y="1349"/>
                    </a:lnTo>
                    <a:lnTo>
                      <a:pt x="1687" y="1349"/>
                    </a:lnTo>
                    <a:lnTo>
                      <a:pt x="1687" y="1237"/>
                    </a:lnTo>
                    <a:lnTo>
                      <a:pt x="1743" y="1180"/>
                    </a:lnTo>
                    <a:lnTo>
                      <a:pt x="1799" y="1180"/>
                    </a:lnTo>
                    <a:lnTo>
                      <a:pt x="1855" y="1124"/>
                    </a:lnTo>
                    <a:lnTo>
                      <a:pt x="1912" y="1068"/>
                    </a:lnTo>
                    <a:lnTo>
                      <a:pt x="1968" y="1124"/>
                    </a:lnTo>
                    <a:lnTo>
                      <a:pt x="2080" y="1237"/>
                    </a:lnTo>
                    <a:lnTo>
                      <a:pt x="2136" y="1349"/>
                    </a:lnTo>
                    <a:lnTo>
                      <a:pt x="2249" y="1293"/>
                    </a:lnTo>
                    <a:lnTo>
                      <a:pt x="2305" y="1068"/>
                    </a:lnTo>
                    <a:lnTo>
                      <a:pt x="2474" y="1068"/>
                    </a:lnTo>
                    <a:lnTo>
                      <a:pt x="2530" y="843"/>
                    </a:lnTo>
                    <a:lnTo>
                      <a:pt x="2530" y="674"/>
                    </a:lnTo>
                    <a:lnTo>
                      <a:pt x="2530" y="506"/>
                    </a:lnTo>
                    <a:lnTo>
                      <a:pt x="2586" y="281"/>
                    </a:lnTo>
                    <a:lnTo>
                      <a:pt x="2586" y="225"/>
                    </a:lnTo>
                    <a:lnTo>
                      <a:pt x="2530" y="169"/>
                    </a:lnTo>
                    <a:lnTo>
                      <a:pt x="2418" y="56"/>
                    </a:lnTo>
                    <a:lnTo>
                      <a:pt x="2305" y="56"/>
                    </a:lnTo>
                    <a:lnTo>
                      <a:pt x="2193" y="112"/>
                    </a:lnTo>
                    <a:lnTo>
                      <a:pt x="2080" y="225"/>
                    </a:lnTo>
                    <a:lnTo>
                      <a:pt x="1912" y="337"/>
                    </a:lnTo>
                    <a:lnTo>
                      <a:pt x="1518" y="506"/>
                    </a:lnTo>
                    <a:lnTo>
                      <a:pt x="1462" y="618"/>
                    </a:lnTo>
                    <a:lnTo>
                      <a:pt x="1406" y="674"/>
                    </a:lnTo>
                    <a:lnTo>
                      <a:pt x="1350" y="618"/>
                    </a:lnTo>
                    <a:lnTo>
                      <a:pt x="1293" y="506"/>
                    </a:lnTo>
                    <a:lnTo>
                      <a:pt x="1293" y="450"/>
                    </a:lnTo>
                    <a:lnTo>
                      <a:pt x="1406" y="337"/>
                    </a:lnTo>
                    <a:lnTo>
                      <a:pt x="1406" y="225"/>
                    </a:lnTo>
                    <a:lnTo>
                      <a:pt x="1293" y="112"/>
                    </a:lnTo>
                    <a:lnTo>
                      <a:pt x="1125" y="0"/>
                    </a:lnTo>
                    <a:lnTo>
                      <a:pt x="1069" y="0"/>
                    </a:lnTo>
                    <a:lnTo>
                      <a:pt x="1012" y="112"/>
                    </a:lnTo>
                    <a:lnTo>
                      <a:pt x="956" y="56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3"/>
              <p:cNvSpPr/>
              <p:nvPr/>
            </p:nvSpPr>
            <p:spPr>
              <a:xfrm>
                <a:off x="2274175" y="957025"/>
                <a:ext cx="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14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3"/>
              <p:cNvSpPr/>
              <p:nvPr/>
            </p:nvSpPr>
            <p:spPr>
              <a:xfrm>
                <a:off x="2279775" y="10160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3"/>
              <p:cNvSpPr/>
              <p:nvPr/>
            </p:nvSpPr>
            <p:spPr>
              <a:xfrm>
                <a:off x="2247475" y="9823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BD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3"/>
              <p:cNvSpPr/>
              <p:nvPr/>
            </p:nvSpPr>
            <p:spPr>
              <a:xfrm>
                <a:off x="1824525" y="11172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3"/>
              <p:cNvSpPr/>
              <p:nvPr/>
            </p:nvSpPr>
            <p:spPr>
              <a:xfrm>
                <a:off x="1842775" y="112705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13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3"/>
              <p:cNvSpPr/>
              <p:nvPr/>
            </p:nvSpPr>
            <p:spPr>
              <a:xfrm>
                <a:off x="1811875" y="11088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12"/>
                    </a:lnTo>
                    <a:lnTo>
                      <a:pt x="57" y="11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3"/>
              <p:cNvSpPr/>
              <p:nvPr/>
            </p:nvSpPr>
            <p:spPr>
              <a:xfrm>
                <a:off x="1816100" y="1113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3"/>
              <p:cNvSpPr/>
              <p:nvPr/>
            </p:nvSpPr>
            <p:spPr>
              <a:xfrm>
                <a:off x="1842775" y="11116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3"/>
              <p:cNvSpPr/>
              <p:nvPr/>
            </p:nvSpPr>
            <p:spPr>
              <a:xfrm>
                <a:off x="1818900" y="1120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3"/>
              <p:cNvSpPr/>
              <p:nvPr/>
            </p:nvSpPr>
            <p:spPr>
              <a:xfrm>
                <a:off x="1841375" y="11130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3"/>
              <p:cNvSpPr/>
              <p:nvPr/>
            </p:nvSpPr>
            <p:spPr>
              <a:xfrm>
                <a:off x="1845600" y="11340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0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3"/>
              <p:cNvSpPr/>
              <p:nvPr/>
            </p:nvSpPr>
            <p:spPr>
              <a:xfrm>
                <a:off x="1824525" y="1131275"/>
                <a:ext cx="98375" cy="73100"/>
              </a:xfrm>
              <a:custGeom>
                <a:avLst/>
                <a:gdLst/>
                <a:ahLst/>
                <a:cxnLst/>
                <a:rect l="l" t="t" r="r" b="b"/>
                <a:pathLst>
                  <a:path w="3935" h="2924" extrusionOk="0">
                    <a:moveTo>
                      <a:pt x="2249" y="0"/>
                    </a:moveTo>
                    <a:lnTo>
                      <a:pt x="2192" y="57"/>
                    </a:lnTo>
                    <a:lnTo>
                      <a:pt x="2249" y="169"/>
                    </a:lnTo>
                    <a:lnTo>
                      <a:pt x="2192" y="225"/>
                    </a:lnTo>
                    <a:lnTo>
                      <a:pt x="2136" y="281"/>
                    </a:lnTo>
                    <a:lnTo>
                      <a:pt x="2136" y="338"/>
                    </a:lnTo>
                    <a:lnTo>
                      <a:pt x="2080" y="506"/>
                    </a:lnTo>
                    <a:lnTo>
                      <a:pt x="2080" y="675"/>
                    </a:lnTo>
                    <a:lnTo>
                      <a:pt x="2024" y="731"/>
                    </a:lnTo>
                    <a:lnTo>
                      <a:pt x="1686" y="787"/>
                    </a:lnTo>
                    <a:lnTo>
                      <a:pt x="1574" y="900"/>
                    </a:lnTo>
                    <a:lnTo>
                      <a:pt x="1518" y="1012"/>
                    </a:lnTo>
                    <a:lnTo>
                      <a:pt x="1574" y="1293"/>
                    </a:lnTo>
                    <a:lnTo>
                      <a:pt x="1630" y="1406"/>
                    </a:lnTo>
                    <a:lnTo>
                      <a:pt x="1518" y="1462"/>
                    </a:lnTo>
                    <a:lnTo>
                      <a:pt x="1349" y="1518"/>
                    </a:lnTo>
                    <a:lnTo>
                      <a:pt x="1293" y="1546"/>
                    </a:lnTo>
                    <a:lnTo>
                      <a:pt x="1349" y="1462"/>
                    </a:lnTo>
                    <a:lnTo>
                      <a:pt x="1349" y="1293"/>
                    </a:lnTo>
                    <a:lnTo>
                      <a:pt x="1293" y="1181"/>
                    </a:lnTo>
                    <a:lnTo>
                      <a:pt x="1181" y="1012"/>
                    </a:lnTo>
                    <a:lnTo>
                      <a:pt x="1068" y="900"/>
                    </a:lnTo>
                    <a:lnTo>
                      <a:pt x="956" y="956"/>
                    </a:lnTo>
                    <a:lnTo>
                      <a:pt x="731" y="1124"/>
                    </a:lnTo>
                    <a:lnTo>
                      <a:pt x="619" y="1181"/>
                    </a:lnTo>
                    <a:lnTo>
                      <a:pt x="394" y="1349"/>
                    </a:lnTo>
                    <a:lnTo>
                      <a:pt x="169" y="1518"/>
                    </a:lnTo>
                    <a:lnTo>
                      <a:pt x="113" y="1518"/>
                    </a:lnTo>
                    <a:lnTo>
                      <a:pt x="56" y="1630"/>
                    </a:lnTo>
                    <a:lnTo>
                      <a:pt x="0" y="1687"/>
                    </a:lnTo>
                    <a:lnTo>
                      <a:pt x="56" y="1799"/>
                    </a:lnTo>
                    <a:lnTo>
                      <a:pt x="113" y="1799"/>
                    </a:lnTo>
                    <a:lnTo>
                      <a:pt x="169" y="1855"/>
                    </a:lnTo>
                    <a:lnTo>
                      <a:pt x="225" y="1911"/>
                    </a:lnTo>
                    <a:lnTo>
                      <a:pt x="281" y="1968"/>
                    </a:lnTo>
                    <a:lnTo>
                      <a:pt x="450" y="1911"/>
                    </a:lnTo>
                    <a:lnTo>
                      <a:pt x="506" y="1855"/>
                    </a:lnTo>
                    <a:lnTo>
                      <a:pt x="506" y="1743"/>
                    </a:lnTo>
                    <a:lnTo>
                      <a:pt x="787" y="1968"/>
                    </a:lnTo>
                    <a:lnTo>
                      <a:pt x="843" y="2024"/>
                    </a:lnTo>
                    <a:lnTo>
                      <a:pt x="843" y="2080"/>
                    </a:lnTo>
                    <a:lnTo>
                      <a:pt x="843" y="2136"/>
                    </a:lnTo>
                    <a:lnTo>
                      <a:pt x="1012" y="2136"/>
                    </a:lnTo>
                    <a:lnTo>
                      <a:pt x="1068" y="2192"/>
                    </a:lnTo>
                    <a:lnTo>
                      <a:pt x="1124" y="2192"/>
                    </a:lnTo>
                    <a:lnTo>
                      <a:pt x="1124" y="2305"/>
                    </a:lnTo>
                    <a:lnTo>
                      <a:pt x="1181" y="2417"/>
                    </a:lnTo>
                    <a:lnTo>
                      <a:pt x="1349" y="2586"/>
                    </a:lnTo>
                    <a:lnTo>
                      <a:pt x="1518" y="2361"/>
                    </a:lnTo>
                    <a:lnTo>
                      <a:pt x="1967" y="2361"/>
                    </a:lnTo>
                    <a:lnTo>
                      <a:pt x="2024" y="2305"/>
                    </a:lnTo>
                    <a:lnTo>
                      <a:pt x="2136" y="2249"/>
                    </a:lnTo>
                    <a:lnTo>
                      <a:pt x="2249" y="2305"/>
                    </a:lnTo>
                    <a:lnTo>
                      <a:pt x="2473" y="2417"/>
                    </a:lnTo>
                    <a:lnTo>
                      <a:pt x="2754" y="2473"/>
                    </a:lnTo>
                    <a:lnTo>
                      <a:pt x="3260" y="2473"/>
                    </a:lnTo>
                    <a:lnTo>
                      <a:pt x="3204" y="2530"/>
                    </a:lnTo>
                    <a:lnTo>
                      <a:pt x="3204" y="2642"/>
                    </a:lnTo>
                    <a:lnTo>
                      <a:pt x="3316" y="2754"/>
                    </a:lnTo>
                    <a:lnTo>
                      <a:pt x="3373" y="2867"/>
                    </a:lnTo>
                    <a:lnTo>
                      <a:pt x="3373" y="2923"/>
                    </a:lnTo>
                    <a:lnTo>
                      <a:pt x="3429" y="2867"/>
                    </a:lnTo>
                    <a:lnTo>
                      <a:pt x="3485" y="2754"/>
                    </a:lnTo>
                    <a:lnTo>
                      <a:pt x="3541" y="2698"/>
                    </a:lnTo>
                    <a:lnTo>
                      <a:pt x="3597" y="2642"/>
                    </a:lnTo>
                    <a:lnTo>
                      <a:pt x="3541" y="2586"/>
                    </a:lnTo>
                    <a:lnTo>
                      <a:pt x="3541" y="2530"/>
                    </a:lnTo>
                    <a:lnTo>
                      <a:pt x="3541" y="2473"/>
                    </a:lnTo>
                    <a:lnTo>
                      <a:pt x="3541" y="2305"/>
                    </a:lnTo>
                    <a:lnTo>
                      <a:pt x="3541" y="2249"/>
                    </a:lnTo>
                    <a:lnTo>
                      <a:pt x="3485" y="2192"/>
                    </a:lnTo>
                    <a:lnTo>
                      <a:pt x="3429" y="2192"/>
                    </a:lnTo>
                    <a:lnTo>
                      <a:pt x="3485" y="2136"/>
                    </a:lnTo>
                    <a:lnTo>
                      <a:pt x="3654" y="2136"/>
                    </a:lnTo>
                    <a:lnTo>
                      <a:pt x="3822" y="2080"/>
                    </a:lnTo>
                    <a:lnTo>
                      <a:pt x="3878" y="2024"/>
                    </a:lnTo>
                    <a:lnTo>
                      <a:pt x="3935" y="1911"/>
                    </a:lnTo>
                    <a:lnTo>
                      <a:pt x="3935" y="1743"/>
                    </a:lnTo>
                    <a:lnTo>
                      <a:pt x="3878" y="1687"/>
                    </a:lnTo>
                    <a:lnTo>
                      <a:pt x="3710" y="1630"/>
                    </a:lnTo>
                    <a:lnTo>
                      <a:pt x="3597" y="1574"/>
                    </a:lnTo>
                    <a:lnTo>
                      <a:pt x="3429" y="1518"/>
                    </a:lnTo>
                    <a:lnTo>
                      <a:pt x="3260" y="1574"/>
                    </a:lnTo>
                    <a:lnTo>
                      <a:pt x="3260" y="1518"/>
                    </a:lnTo>
                    <a:lnTo>
                      <a:pt x="3148" y="1406"/>
                    </a:lnTo>
                    <a:lnTo>
                      <a:pt x="2979" y="1406"/>
                    </a:lnTo>
                    <a:lnTo>
                      <a:pt x="2979" y="1462"/>
                    </a:lnTo>
                    <a:lnTo>
                      <a:pt x="2923" y="1462"/>
                    </a:lnTo>
                    <a:lnTo>
                      <a:pt x="2923" y="1406"/>
                    </a:lnTo>
                    <a:lnTo>
                      <a:pt x="3204" y="1181"/>
                    </a:lnTo>
                    <a:lnTo>
                      <a:pt x="3260" y="1068"/>
                    </a:lnTo>
                    <a:lnTo>
                      <a:pt x="3260" y="900"/>
                    </a:lnTo>
                    <a:lnTo>
                      <a:pt x="3204" y="619"/>
                    </a:lnTo>
                    <a:lnTo>
                      <a:pt x="3092" y="562"/>
                    </a:lnTo>
                    <a:lnTo>
                      <a:pt x="2979" y="562"/>
                    </a:lnTo>
                    <a:lnTo>
                      <a:pt x="2979" y="506"/>
                    </a:lnTo>
                    <a:lnTo>
                      <a:pt x="3035" y="394"/>
                    </a:lnTo>
                    <a:lnTo>
                      <a:pt x="3092" y="281"/>
                    </a:lnTo>
                    <a:lnTo>
                      <a:pt x="3035" y="113"/>
                    </a:lnTo>
                    <a:lnTo>
                      <a:pt x="2923" y="0"/>
                    </a:lnTo>
                    <a:lnTo>
                      <a:pt x="2867" y="0"/>
                    </a:lnTo>
                    <a:lnTo>
                      <a:pt x="2811" y="57"/>
                    </a:lnTo>
                    <a:lnTo>
                      <a:pt x="2754" y="169"/>
                    </a:lnTo>
                    <a:lnTo>
                      <a:pt x="2642" y="225"/>
                    </a:lnTo>
                    <a:lnTo>
                      <a:pt x="2530" y="169"/>
                    </a:lnTo>
                    <a:lnTo>
                      <a:pt x="2361" y="57"/>
                    </a:lnTo>
                    <a:lnTo>
                      <a:pt x="2305" y="0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3"/>
              <p:cNvSpPr/>
              <p:nvPr/>
            </p:nvSpPr>
            <p:spPr>
              <a:xfrm>
                <a:off x="1894775" y="1139700"/>
                <a:ext cx="59050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137" extrusionOk="0">
                    <a:moveTo>
                      <a:pt x="450" y="1"/>
                    </a:moveTo>
                    <a:lnTo>
                      <a:pt x="394" y="57"/>
                    </a:lnTo>
                    <a:lnTo>
                      <a:pt x="338" y="113"/>
                    </a:lnTo>
                    <a:lnTo>
                      <a:pt x="338" y="282"/>
                    </a:lnTo>
                    <a:lnTo>
                      <a:pt x="394" y="506"/>
                    </a:lnTo>
                    <a:lnTo>
                      <a:pt x="394" y="619"/>
                    </a:lnTo>
                    <a:lnTo>
                      <a:pt x="394" y="787"/>
                    </a:lnTo>
                    <a:lnTo>
                      <a:pt x="338" y="844"/>
                    </a:lnTo>
                    <a:lnTo>
                      <a:pt x="113" y="844"/>
                    </a:lnTo>
                    <a:lnTo>
                      <a:pt x="113" y="956"/>
                    </a:lnTo>
                    <a:lnTo>
                      <a:pt x="57" y="1069"/>
                    </a:lnTo>
                    <a:lnTo>
                      <a:pt x="57" y="1125"/>
                    </a:lnTo>
                    <a:lnTo>
                      <a:pt x="1" y="1181"/>
                    </a:lnTo>
                    <a:lnTo>
                      <a:pt x="57" y="1237"/>
                    </a:lnTo>
                    <a:lnTo>
                      <a:pt x="169" y="1125"/>
                    </a:lnTo>
                    <a:lnTo>
                      <a:pt x="282" y="1125"/>
                    </a:lnTo>
                    <a:lnTo>
                      <a:pt x="338" y="1181"/>
                    </a:lnTo>
                    <a:lnTo>
                      <a:pt x="450" y="1237"/>
                    </a:lnTo>
                    <a:lnTo>
                      <a:pt x="619" y="1293"/>
                    </a:lnTo>
                    <a:lnTo>
                      <a:pt x="731" y="1293"/>
                    </a:lnTo>
                    <a:lnTo>
                      <a:pt x="787" y="1406"/>
                    </a:lnTo>
                    <a:lnTo>
                      <a:pt x="844" y="1462"/>
                    </a:lnTo>
                    <a:lnTo>
                      <a:pt x="956" y="1406"/>
                    </a:lnTo>
                    <a:lnTo>
                      <a:pt x="1012" y="1406"/>
                    </a:lnTo>
                    <a:lnTo>
                      <a:pt x="1068" y="1462"/>
                    </a:lnTo>
                    <a:lnTo>
                      <a:pt x="1068" y="1574"/>
                    </a:lnTo>
                    <a:lnTo>
                      <a:pt x="1068" y="1631"/>
                    </a:lnTo>
                    <a:lnTo>
                      <a:pt x="1012" y="1687"/>
                    </a:lnTo>
                    <a:lnTo>
                      <a:pt x="619" y="1687"/>
                    </a:lnTo>
                    <a:lnTo>
                      <a:pt x="619" y="1743"/>
                    </a:lnTo>
                    <a:lnTo>
                      <a:pt x="563" y="1855"/>
                    </a:lnTo>
                    <a:lnTo>
                      <a:pt x="675" y="1912"/>
                    </a:lnTo>
                    <a:lnTo>
                      <a:pt x="731" y="1968"/>
                    </a:lnTo>
                    <a:lnTo>
                      <a:pt x="844" y="1968"/>
                    </a:lnTo>
                    <a:lnTo>
                      <a:pt x="900" y="2024"/>
                    </a:lnTo>
                    <a:lnTo>
                      <a:pt x="1068" y="2136"/>
                    </a:lnTo>
                    <a:lnTo>
                      <a:pt x="1181" y="2136"/>
                    </a:lnTo>
                    <a:lnTo>
                      <a:pt x="1237" y="2024"/>
                    </a:lnTo>
                    <a:lnTo>
                      <a:pt x="1293" y="1968"/>
                    </a:lnTo>
                    <a:lnTo>
                      <a:pt x="1350" y="1968"/>
                    </a:lnTo>
                    <a:lnTo>
                      <a:pt x="1406" y="2024"/>
                    </a:lnTo>
                    <a:lnTo>
                      <a:pt x="1462" y="2080"/>
                    </a:lnTo>
                    <a:lnTo>
                      <a:pt x="1574" y="2136"/>
                    </a:lnTo>
                    <a:lnTo>
                      <a:pt x="1631" y="2136"/>
                    </a:lnTo>
                    <a:lnTo>
                      <a:pt x="1743" y="2080"/>
                    </a:lnTo>
                    <a:lnTo>
                      <a:pt x="1912" y="2080"/>
                    </a:lnTo>
                    <a:lnTo>
                      <a:pt x="1968" y="1968"/>
                    </a:lnTo>
                    <a:lnTo>
                      <a:pt x="2080" y="1855"/>
                    </a:lnTo>
                    <a:lnTo>
                      <a:pt x="2193" y="1799"/>
                    </a:lnTo>
                    <a:lnTo>
                      <a:pt x="2249" y="1799"/>
                    </a:lnTo>
                    <a:lnTo>
                      <a:pt x="2361" y="1687"/>
                    </a:lnTo>
                    <a:lnTo>
                      <a:pt x="2361" y="1631"/>
                    </a:lnTo>
                    <a:lnTo>
                      <a:pt x="2361" y="1518"/>
                    </a:lnTo>
                    <a:lnTo>
                      <a:pt x="2305" y="1293"/>
                    </a:lnTo>
                    <a:lnTo>
                      <a:pt x="2305" y="1069"/>
                    </a:lnTo>
                    <a:lnTo>
                      <a:pt x="2249" y="900"/>
                    </a:lnTo>
                    <a:lnTo>
                      <a:pt x="2080" y="787"/>
                    </a:lnTo>
                    <a:lnTo>
                      <a:pt x="1855" y="731"/>
                    </a:lnTo>
                    <a:lnTo>
                      <a:pt x="1743" y="731"/>
                    </a:lnTo>
                    <a:lnTo>
                      <a:pt x="1574" y="619"/>
                    </a:lnTo>
                    <a:lnTo>
                      <a:pt x="1462" y="563"/>
                    </a:lnTo>
                    <a:lnTo>
                      <a:pt x="1350" y="619"/>
                    </a:lnTo>
                    <a:lnTo>
                      <a:pt x="1125" y="731"/>
                    </a:lnTo>
                    <a:lnTo>
                      <a:pt x="1068" y="787"/>
                    </a:lnTo>
                    <a:lnTo>
                      <a:pt x="956" y="731"/>
                    </a:lnTo>
                    <a:lnTo>
                      <a:pt x="844" y="619"/>
                    </a:lnTo>
                    <a:lnTo>
                      <a:pt x="787" y="394"/>
                    </a:lnTo>
                    <a:lnTo>
                      <a:pt x="675" y="225"/>
                    </a:lnTo>
                    <a:lnTo>
                      <a:pt x="619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3"/>
              <p:cNvSpPr/>
              <p:nvPr/>
            </p:nvSpPr>
            <p:spPr>
              <a:xfrm>
                <a:off x="1959425" y="1145325"/>
                <a:ext cx="52000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080" h="2643" extrusionOk="0">
                    <a:moveTo>
                      <a:pt x="1461" y="0"/>
                    </a:moveTo>
                    <a:lnTo>
                      <a:pt x="1349" y="57"/>
                    </a:lnTo>
                    <a:lnTo>
                      <a:pt x="1293" y="169"/>
                    </a:lnTo>
                    <a:lnTo>
                      <a:pt x="1237" y="338"/>
                    </a:lnTo>
                    <a:lnTo>
                      <a:pt x="1180" y="394"/>
                    </a:lnTo>
                    <a:lnTo>
                      <a:pt x="1068" y="450"/>
                    </a:lnTo>
                    <a:lnTo>
                      <a:pt x="1012" y="450"/>
                    </a:lnTo>
                    <a:lnTo>
                      <a:pt x="956" y="562"/>
                    </a:lnTo>
                    <a:lnTo>
                      <a:pt x="1012" y="731"/>
                    </a:lnTo>
                    <a:lnTo>
                      <a:pt x="956" y="900"/>
                    </a:lnTo>
                    <a:lnTo>
                      <a:pt x="899" y="1068"/>
                    </a:lnTo>
                    <a:lnTo>
                      <a:pt x="843" y="1237"/>
                    </a:lnTo>
                    <a:lnTo>
                      <a:pt x="899" y="1349"/>
                    </a:lnTo>
                    <a:lnTo>
                      <a:pt x="956" y="1518"/>
                    </a:lnTo>
                    <a:lnTo>
                      <a:pt x="787" y="1406"/>
                    </a:lnTo>
                    <a:lnTo>
                      <a:pt x="675" y="1349"/>
                    </a:lnTo>
                    <a:lnTo>
                      <a:pt x="562" y="1406"/>
                    </a:lnTo>
                    <a:lnTo>
                      <a:pt x="506" y="1574"/>
                    </a:lnTo>
                    <a:lnTo>
                      <a:pt x="450" y="1630"/>
                    </a:lnTo>
                    <a:lnTo>
                      <a:pt x="393" y="1687"/>
                    </a:lnTo>
                    <a:lnTo>
                      <a:pt x="281" y="1630"/>
                    </a:lnTo>
                    <a:lnTo>
                      <a:pt x="112" y="1630"/>
                    </a:lnTo>
                    <a:lnTo>
                      <a:pt x="112" y="1687"/>
                    </a:lnTo>
                    <a:lnTo>
                      <a:pt x="56" y="1743"/>
                    </a:lnTo>
                    <a:lnTo>
                      <a:pt x="56" y="1968"/>
                    </a:lnTo>
                    <a:lnTo>
                      <a:pt x="56" y="2136"/>
                    </a:lnTo>
                    <a:lnTo>
                      <a:pt x="0" y="2249"/>
                    </a:lnTo>
                    <a:lnTo>
                      <a:pt x="0" y="2361"/>
                    </a:lnTo>
                    <a:lnTo>
                      <a:pt x="112" y="2417"/>
                    </a:lnTo>
                    <a:lnTo>
                      <a:pt x="506" y="2417"/>
                    </a:lnTo>
                    <a:lnTo>
                      <a:pt x="506" y="2530"/>
                    </a:lnTo>
                    <a:lnTo>
                      <a:pt x="506" y="2586"/>
                    </a:lnTo>
                    <a:lnTo>
                      <a:pt x="618" y="2586"/>
                    </a:lnTo>
                    <a:lnTo>
                      <a:pt x="618" y="2530"/>
                    </a:lnTo>
                    <a:lnTo>
                      <a:pt x="675" y="2417"/>
                    </a:lnTo>
                    <a:lnTo>
                      <a:pt x="899" y="2417"/>
                    </a:lnTo>
                    <a:lnTo>
                      <a:pt x="956" y="2473"/>
                    </a:lnTo>
                    <a:lnTo>
                      <a:pt x="1068" y="2642"/>
                    </a:lnTo>
                    <a:lnTo>
                      <a:pt x="1180" y="2530"/>
                    </a:lnTo>
                    <a:lnTo>
                      <a:pt x="1349" y="2305"/>
                    </a:lnTo>
                    <a:lnTo>
                      <a:pt x="1405" y="2586"/>
                    </a:lnTo>
                    <a:lnTo>
                      <a:pt x="1518" y="2530"/>
                    </a:lnTo>
                    <a:lnTo>
                      <a:pt x="1686" y="2417"/>
                    </a:lnTo>
                    <a:lnTo>
                      <a:pt x="1742" y="2249"/>
                    </a:lnTo>
                    <a:lnTo>
                      <a:pt x="1742" y="2080"/>
                    </a:lnTo>
                    <a:lnTo>
                      <a:pt x="1742" y="1911"/>
                    </a:lnTo>
                    <a:lnTo>
                      <a:pt x="1855" y="1799"/>
                    </a:lnTo>
                    <a:lnTo>
                      <a:pt x="2023" y="1687"/>
                    </a:lnTo>
                    <a:lnTo>
                      <a:pt x="2080" y="1518"/>
                    </a:lnTo>
                    <a:lnTo>
                      <a:pt x="2080" y="1406"/>
                    </a:lnTo>
                    <a:lnTo>
                      <a:pt x="2023" y="1237"/>
                    </a:lnTo>
                    <a:lnTo>
                      <a:pt x="1855" y="1068"/>
                    </a:lnTo>
                    <a:lnTo>
                      <a:pt x="1742" y="1012"/>
                    </a:lnTo>
                    <a:lnTo>
                      <a:pt x="1686" y="956"/>
                    </a:lnTo>
                    <a:lnTo>
                      <a:pt x="1630" y="956"/>
                    </a:lnTo>
                    <a:lnTo>
                      <a:pt x="1518" y="1012"/>
                    </a:lnTo>
                    <a:lnTo>
                      <a:pt x="1461" y="1125"/>
                    </a:lnTo>
                    <a:lnTo>
                      <a:pt x="1349" y="1012"/>
                    </a:lnTo>
                    <a:lnTo>
                      <a:pt x="1293" y="1012"/>
                    </a:lnTo>
                    <a:lnTo>
                      <a:pt x="1293" y="956"/>
                    </a:lnTo>
                    <a:lnTo>
                      <a:pt x="1349" y="1012"/>
                    </a:lnTo>
                    <a:lnTo>
                      <a:pt x="1574" y="900"/>
                    </a:lnTo>
                    <a:lnTo>
                      <a:pt x="1686" y="675"/>
                    </a:lnTo>
                    <a:lnTo>
                      <a:pt x="1686" y="450"/>
                    </a:lnTo>
                    <a:lnTo>
                      <a:pt x="1630" y="169"/>
                    </a:lnTo>
                    <a:lnTo>
                      <a:pt x="1574" y="57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A6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3"/>
              <p:cNvSpPr/>
              <p:nvPr/>
            </p:nvSpPr>
            <p:spPr>
              <a:xfrm>
                <a:off x="1938325" y="1166400"/>
                <a:ext cx="4780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1631" extrusionOk="0">
                    <a:moveTo>
                      <a:pt x="1519" y="1"/>
                    </a:moveTo>
                    <a:lnTo>
                      <a:pt x="1462" y="57"/>
                    </a:lnTo>
                    <a:lnTo>
                      <a:pt x="1350" y="225"/>
                    </a:lnTo>
                    <a:lnTo>
                      <a:pt x="956" y="563"/>
                    </a:lnTo>
                    <a:lnTo>
                      <a:pt x="732" y="675"/>
                    </a:lnTo>
                    <a:lnTo>
                      <a:pt x="451" y="731"/>
                    </a:lnTo>
                    <a:lnTo>
                      <a:pt x="451" y="675"/>
                    </a:lnTo>
                    <a:lnTo>
                      <a:pt x="338" y="563"/>
                    </a:lnTo>
                    <a:lnTo>
                      <a:pt x="282" y="675"/>
                    </a:lnTo>
                    <a:lnTo>
                      <a:pt x="170" y="900"/>
                    </a:lnTo>
                    <a:lnTo>
                      <a:pt x="113" y="956"/>
                    </a:lnTo>
                    <a:lnTo>
                      <a:pt x="1" y="1012"/>
                    </a:lnTo>
                    <a:lnTo>
                      <a:pt x="57" y="1181"/>
                    </a:lnTo>
                    <a:lnTo>
                      <a:pt x="170" y="1237"/>
                    </a:lnTo>
                    <a:lnTo>
                      <a:pt x="282" y="1293"/>
                    </a:lnTo>
                    <a:lnTo>
                      <a:pt x="338" y="1349"/>
                    </a:lnTo>
                    <a:lnTo>
                      <a:pt x="338" y="1518"/>
                    </a:lnTo>
                    <a:lnTo>
                      <a:pt x="338" y="1574"/>
                    </a:lnTo>
                    <a:lnTo>
                      <a:pt x="338" y="1630"/>
                    </a:lnTo>
                    <a:lnTo>
                      <a:pt x="394" y="1630"/>
                    </a:lnTo>
                    <a:lnTo>
                      <a:pt x="451" y="1574"/>
                    </a:lnTo>
                    <a:lnTo>
                      <a:pt x="563" y="1349"/>
                    </a:lnTo>
                    <a:lnTo>
                      <a:pt x="619" y="1293"/>
                    </a:lnTo>
                    <a:lnTo>
                      <a:pt x="619" y="1349"/>
                    </a:lnTo>
                    <a:lnTo>
                      <a:pt x="675" y="1462"/>
                    </a:lnTo>
                    <a:lnTo>
                      <a:pt x="732" y="1462"/>
                    </a:lnTo>
                    <a:lnTo>
                      <a:pt x="844" y="1406"/>
                    </a:lnTo>
                    <a:lnTo>
                      <a:pt x="1013" y="1293"/>
                    </a:lnTo>
                    <a:lnTo>
                      <a:pt x="1013" y="1181"/>
                    </a:lnTo>
                    <a:lnTo>
                      <a:pt x="956" y="900"/>
                    </a:lnTo>
                    <a:lnTo>
                      <a:pt x="1013" y="844"/>
                    </a:lnTo>
                    <a:lnTo>
                      <a:pt x="1125" y="900"/>
                    </a:lnTo>
                    <a:lnTo>
                      <a:pt x="1181" y="900"/>
                    </a:lnTo>
                    <a:lnTo>
                      <a:pt x="1237" y="956"/>
                    </a:lnTo>
                    <a:lnTo>
                      <a:pt x="1237" y="1012"/>
                    </a:lnTo>
                    <a:lnTo>
                      <a:pt x="1350" y="956"/>
                    </a:lnTo>
                    <a:lnTo>
                      <a:pt x="1406" y="900"/>
                    </a:lnTo>
                    <a:lnTo>
                      <a:pt x="1406" y="787"/>
                    </a:lnTo>
                    <a:lnTo>
                      <a:pt x="1462" y="675"/>
                    </a:lnTo>
                    <a:lnTo>
                      <a:pt x="1462" y="619"/>
                    </a:lnTo>
                    <a:lnTo>
                      <a:pt x="1575" y="563"/>
                    </a:lnTo>
                    <a:lnTo>
                      <a:pt x="1575" y="619"/>
                    </a:lnTo>
                    <a:lnTo>
                      <a:pt x="1631" y="619"/>
                    </a:lnTo>
                    <a:lnTo>
                      <a:pt x="1687" y="731"/>
                    </a:lnTo>
                    <a:lnTo>
                      <a:pt x="1743" y="787"/>
                    </a:lnTo>
                    <a:lnTo>
                      <a:pt x="1912" y="787"/>
                    </a:lnTo>
                    <a:lnTo>
                      <a:pt x="1856" y="563"/>
                    </a:lnTo>
                    <a:lnTo>
                      <a:pt x="1800" y="450"/>
                    </a:lnTo>
                    <a:lnTo>
                      <a:pt x="1687" y="394"/>
                    </a:lnTo>
                    <a:lnTo>
                      <a:pt x="1687" y="169"/>
                    </a:lnTo>
                    <a:lnTo>
                      <a:pt x="1687" y="113"/>
                    </a:lnTo>
                    <a:lnTo>
                      <a:pt x="1575" y="57"/>
                    </a:lnTo>
                    <a:lnTo>
                      <a:pt x="1519" y="1"/>
                    </a:lnTo>
                    <a:close/>
                  </a:path>
                </a:pathLst>
              </a:custGeom>
              <a:solidFill>
                <a:srgbClr val="ACCC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3"/>
              <p:cNvSpPr/>
              <p:nvPr/>
            </p:nvSpPr>
            <p:spPr>
              <a:xfrm>
                <a:off x="1948175" y="1202925"/>
                <a:ext cx="23900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125" extrusionOk="0">
                    <a:moveTo>
                      <a:pt x="675" y="1"/>
                    </a:moveTo>
                    <a:lnTo>
                      <a:pt x="562" y="57"/>
                    </a:lnTo>
                    <a:lnTo>
                      <a:pt x="450" y="57"/>
                    </a:lnTo>
                    <a:lnTo>
                      <a:pt x="394" y="113"/>
                    </a:lnTo>
                    <a:lnTo>
                      <a:pt x="338" y="113"/>
                    </a:lnTo>
                    <a:lnTo>
                      <a:pt x="225" y="169"/>
                    </a:lnTo>
                    <a:lnTo>
                      <a:pt x="169" y="282"/>
                    </a:lnTo>
                    <a:lnTo>
                      <a:pt x="113" y="394"/>
                    </a:lnTo>
                    <a:lnTo>
                      <a:pt x="0" y="507"/>
                    </a:lnTo>
                    <a:lnTo>
                      <a:pt x="0" y="619"/>
                    </a:lnTo>
                    <a:lnTo>
                      <a:pt x="113" y="788"/>
                    </a:lnTo>
                    <a:lnTo>
                      <a:pt x="169" y="844"/>
                    </a:lnTo>
                    <a:lnTo>
                      <a:pt x="225" y="844"/>
                    </a:lnTo>
                    <a:lnTo>
                      <a:pt x="338" y="788"/>
                    </a:lnTo>
                    <a:lnTo>
                      <a:pt x="338" y="732"/>
                    </a:lnTo>
                    <a:lnTo>
                      <a:pt x="394" y="788"/>
                    </a:lnTo>
                    <a:lnTo>
                      <a:pt x="394" y="900"/>
                    </a:lnTo>
                    <a:lnTo>
                      <a:pt x="338" y="956"/>
                    </a:lnTo>
                    <a:lnTo>
                      <a:pt x="225" y="1125"/>
                    </a:lnTo>
                    <a:lnTo>
                      <a:pt x="394" y="1125"/>
                    </a:lnTo>
                    <a:lnTo>
                      <a:pt x="787" y="675"/>
                    </a:lnTo>
                    <a:lnTo>
                      <a:pt x="843" y="563"/>
                    </a:lnTo>
                    <a:lnTo>
                      <a:pt x="787" y="450"/>
                    </a:lnTo>
                    <a:lnTo>
                      <a:pt x="787" y="338"/>
                    </a:lnTo>
                    <a:lnTo>
                      <a:pt x="787" y="226"/>
                    </a:lnTo>
                    <a:lnTo>
                      <a:pt x="900" y="169"/>
                    </a:lnTo>
                    <a:lnTo>
                      <a:pt x="956" y="113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96B9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3"/>
              <p:cNvSpPr/>
              <p:nvPr/>
            </p:nvSpPr>
            <p:spPr>
              <a:xfrm>
                <a:off x="1903200" y="1202925"/>
                <a:ext cx="70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9" extrusionOk="0">
                    <a:moveTo>
                      <a:pt x="226" y="1"/>
                    </a:moveTo>
                    <a:lnTo>
                      <a:pt x="113" y="57"/>
                    </a:lnTo>
                    <a:lnTo>
                      <a:pt x="1" y="169"/>
                    </a:lnTo>
                    <a:lnTo>
                      <a:pt x="1" y="226"/>
                    </a:lnTo>
                    <a:lnTo>
                      <a:pt x="57" y="282"/>
                    </a:lnTo>
                    <a:lnTo>
                      <a:pt x="113" y="282"/>
                    </a:lnTo>
                    <a:lnTo>
                      <a:pt x="226" y="338"/>
                    </a:lnTo>
                    <a:lnTo>
                      <a:pt x="282" y="338"/>
                    </a:lnTo>
                    <a:lnTo>
                      <a:pt x="282" y="282"/>
                    </a:lnTo>
                    <a:lnTo>
                      <a:pt x="282" y="169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3"/>
              <p:cNvSpPr/>
              <p:nvPr/>
            </p:nvSpPr>
            <p:spPr>
              <a:xfrm>
                <a:off x="1991725" y="1209950"/>
                <a:ext cx="84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9" extrusionOk="0">
                    <a:moveTo>
                      <a:pt x="226" y="1"/>
                    </a:moveTo>
                    <a:lnTo>
                      <a:pt x="169" y="57"/>
                    </a:lnTo>
                    <a:lnTo>
                      <a:pt x="113" y="169"/>
                    </a:lnTo>
                    <a:lnTo>
                      <a:pt x="1" y="282"/>
                    </a:lnTo>
                    <a:lnTo>
                      <a:pt x="226" y="282"/>
                    </a:lnTo>
                    <a:lnTo>
                      <a:pt x="338" y="338"/>
                    </a:lnTo>
                    <a:lnTo>
                      <a:pt x="338" y="226"/>
                    </a:lnTo>
                    <a:lnTo>
                      <a:pt x="338" y="169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B1C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3"/>
              <p:cNvSpPr/>
              <p:nvPr/>
            </p:nvSpPr>
            <p:spPr>
              <a:xfrm>
                <a:off x="1991725" y="120855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226" y="57"/>
                    </a:lnTo>
                    <a:lnTo>
                      <a:pt x="226" y="1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3"/>
              <p:cNvSpPr/>
              <p:nvPr/>
            </p:nvSpPr>
            <p:spPr>
              <a:xfrm>
                <a:off x="1911650" y="11973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2" y="0"/>
                    </a:moveTo>
                    <a:lnTo>
                      <a:pt x="0" y="56"/>
                    </a:lnTo>
                    <a:lnTo>
                      <a:pt x="0" y="112"/>
                    </a:lnTo>
                    <a:lnTo>
                      <a:pt x="56" y="5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3"/>
              <p:cNvSpPr/>
              <p:nvPr/>
            </p:nvSpPr>
            <p:spPr>
              <a:xfrm>
                <a:off x="1913050" y="1193100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3"/>
              <p:cNvSpPr/>
              <p:nvPr/>
            </p:nvSpPr>
            <p:spPr>
              <a:xfrm>
                <a:off x="1910225" y="1200125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3"/>
              <p:cNvSpPr/>
              <p:nvPr/>
            </p:nvSpPr>
            <p:spPr>
              <a:xfrm>
                <a:off x="1986100" y="1238050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3"/>
              <p:cNvSpPr/>
              <p:nvPr/>
            </p:nvSpPr>
            <p:spPr>
              <a:xfrm>
                <a:off x="1984700" y="12394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3"/>
              <p:cNvSpPr/>
              <p:nvPr/>
            </p:nvSpPr>
            <p:spPr>
              <a:xfrm>
                <a:off x="1984700" y="1240875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3"/>
              <p:cNvSpPr/>
              <p:nvPr/>
            </p:nvSpPr>
            <p:spPr>
              <a:xfrm>
                <a:off x="1913050" y="1246500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113" y="169"/>
                    </a:lnTo>
                    <a:lnTo>
                      <a:pt x="281" y="281"/>
                    </a:lnTo>
                    <a:lnTo>
                      <a:pt x="281" y="281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3"/>
              <p:cNvSpPr/>
              <p:nvPr/>
            </p:nvSpPr>
            <p:spPr>
              <a:xfrm>
                <a:off x="1929900" y="12422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3"/>
              <p:cNvSpPr/>
              <p:nvPr/>
            </p:nvSpPr>
            <p:spPr>
              <a:xfrm>
                <a:off x="1917250" y="12451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3"/>
              <p:cNvSpPr/>
              <p:nvPr/>
            </p:nvSpPr>
            <p:spPr>
              <a:xfrm>
                <a:off x="1920075" y="1253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3"/>
              <p:cNvSpPr/>
              <p:nvPr/>
            </p:nvSpPr>
            <p:spPr>
              <a:xfrm>
                <a:off x="1870900" y="12605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3"/>
              <p:cNvSpPr/>
              <p:nvPr/>
            </p:nvSpPr>
            <p:spPr>
              <a:xfrm>
                <a:off x="1650275" y="1281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0B1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3"/>
              <p:cNvSpPr/>
              <p:nvPr/>
            </p:nvSpPr>
            <p:spPr>
              <a:xfrm>
                <a:off x="2008600" y="1145325"/>
                <a:ext cx="70275" cy="63250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2530" extrusionOk="0">
                    <a:moveTo>
                      <a:pt x="1462" y="1911"/>
                    </a:moveTo>
                    <a:lnTo>
                      <a:pt x="1462" y="1968"/>
                    </a:lnTo>
                    <a:lnTo>
                      <a:pt x="1405" y="1968"/>
                    </a:lnTo>
                    <a:lnTo>
                      <a:pt x="1462" y="1911"/>
                    </a:lnTo>
                    <a:close/>
                    <a:moveTo>
                      <a:pt x="1743" y="0"/>
                    </a:moveTo>
                    <a:lnTo>
                      <a:pt x="1630" y="113"/>
                    </a:lnTo>
                    <a:lnTo>
                      <a:pt x="1462" y="57"/>
                    </a:lnTo>
                    <a:lnTo>
                      <a:pt x="1181" y="57"/>
                    </a:lnTo>
                    <a:lnTo>
                      <a:pt x="1124" y="113"/>
                    </a:lnTo>
                    <a:lnTo>
                      <a:pt x="956" y="338"/>
                    </a:lnTo>
                    <a:lnTo>
                      <a:pt x="787" y="506"/>
                    </a:lnTo>
                    <a:lnTo>
                      <a:pt x="675" y="562"/>
                    </a:lnTo>
                    <a:lnTo>
                      <a:pt x="450" y="562"/>
                    </a:lnTo>
                    <a:lnTo>
                      <a:pt x="281" y="506"/>
                    </a:lnTo>
                    <a:lnTo>
                      <a:pt x="113" y="562"/>
                    </a:lnTo>
                    <a:lnTo>
                      <a:pt x="56" y="619"/>
                    </a:lnTo>
                    <a:lnTo>
                      <a:pt x="0" y="787"/>
                    </a:lnTo>
                    <a:lnTo>
                      <a:pt x="56" y="900"/>
                    </a:lnTo>
                    <a:lnTo>
                      <a:pt x="169" y="1068"/>
                    </a:lnTo>
                    <a:lnTo>
                      <a:pt x="337" y="1181"/>
                    </a:lnTo>
                    <a:lnTo>
                      <a:pt x="394" y="1237"/>
                    </a:lnTo>
                    <a:lnTo>
                      <a:pt x="506" y="1406"/>
                    </a:lnTo>
                    <a:lnTo>
                      <a:pt x="562" y="1574"/>
                    </a:lnTo>
                    <a:lnTo>
                      <a:pt x="787" y="1968"/>
                    </a:lnTo>
                    <a:lnTo>
                      <a:pt x="562" y="2024"/>
                    </a:lnTo>
                    <a:lnTo>
                      <a:pt x="394" y="2192"/>
                    </a:lnTo>
                    <a:lnTo>
                      <a:pt x="394" y="2530"/>
                    </a:lnTo>
                    <a:lnTo>
                      <a:pt x="506" y="2361"/>
                    </a:lnTo>
                    <a:lnTo>
                      <a:pt x="619" y="2305"/>
                    </a:lnTo>
                    <a:lnTo>
                      <a:pt x="900" y="2305"/>
                    </a:lnTo>
                    <a:lnTo>
                      <a:pt x="956" y="2249"/>
                    </a:lnTo>
                    <a:lnTo>
                      <a:pt x="1068" y="2192"/>
                    </a:lnTo>
                    <a:lnTo>
                      <a:pt x="1124" y="2192"/>
                    </a:lnTo>
                    <a:lnTo>
                      <a:pt x="1181" y="2136"/>
                    </a:lnTo>
                    <a:lnTo>
                      <a:pt x="1405" y="2136"/>
                    </a:lnTo>
                    <a:lnTo>
                      <a:pt x="1462" y="2024"/>
                    </a:lnTo>
                    <a:lnTo>
                      <a:pt x="1518" y="2080"/>
                    </a:lnTo>
                    <a:lnTo>
                      <a:pt x="1574" y="2136"/>
                    </a:lnTo>
                    <a:lnTo>
                      <a:pt x="1630" y="2192"/>
                    </a:lnTo>
                    <a:lnTo>
                      <a:pt x="1799" y="2192"/>
                    </a:lnTo>
                    <a:lnTo>
                      <a:pt x="1911" y="2305"/>
                    </a:lnTo>
                    <a:lnTo>
                      <a:pt x="2080" y="2361"/>
                    </a:lnTo>
                    <a:lnTo>
                      <a:pt x="2136" y="2305"/>
                    </a:lnTo>
                    <a:lnTo>
                      <a:pt x="2136" y="2249"/>
                    </a:lnTo>
                    <a:lnTo>
                      <a:pt x="2192" y="2080"/>
                    </a:lnTo>
                    <a:lnTo>
                      <a:pt x="2305" y="2024"/>
                    </a:lnTo>
                    <a:lnTo>
                      <a:pt x="2529" y="1968"/>
                    </a:lnTo>
                    <a:lnTo>
                      <a:pt x="2698" y="1911"/>
                    </a:lnTo>
                    <a:lnTo>
                      <a:pt x="2811" y="1855"/>
                    </a:lnTo>
                    <a:lnTo>
                      <a:pt x="2811" y="1799"/>
                    </a:lnTo>
                    <a:lnTo>
                      <a:pt x="2754" y="1630"/>
                    </a:lnTo>
                    <a:lnTo>
                      <a:pt x="2698" y="1574"/>
                    </a:lnTo>
                    <a:lnTo>
                      <a:pt x="2586" y="1518"/>
                    </a:lnTo>
                    <a:lnTo>
                      <a:pt x="2417" y="1518"/>
                    </a:lnTo>
                    <a:lnTo>
                      <a:pt x="2586" y="1293"/>
                    </a:lnTo>
                    <a:lnTo>
                      <a:pt x="2642" y="1181"/>
                    </a:lnTo>
                    <a:lnTo>
                      <a:pt x="2642" y="1068"/>
                    </a:lnTo>
                    <a:lnTo>
                      <a:pt x="2529" y="900"/>
                    </a:lnTo>
                    <a:lnTo>
                      <a:pt x="2417" y="675"/>
                    </a:lnTo>
                    <a:lnTo>
                      <a:pt x="2361" y="506"/>
                    </a:lnTo>
                    <a:lnTo>
                      <a:pt x="2361" y="281"/>
                    </a:lnTo>
                    <a:lnTo>
                      <a:pt x="2248" y="225"/>
                    </a:lnTo>
                    <a:lnTo>
                      <a:pt x="2136" y="281"/>
                    </a:lnTo>
                    <a:lnTo>
                      <a:pt x="2024" y="338"/>
                    </a:lnTo>
                    <a:lnTo>
                      <a:pt x="1911" y="394"/>
                    </a:lnTo>
                    <a:lnTo>
                      <a:pt x="1911" y="394"/>
                    </a:lnTo>
                    <a:lnTo>
                      <a:pt x="1967" y="169"/>
                    </a:lnTo>
                    <a:lnTo>
                      <a:pt x="1967" y="57"/>
                    </a:lnTo>
                    <a:lnTo>
                      <a:pt x="1855" y="0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3"/>
              <p:cNvSpPr/>
              <p:nvPr/>
            </p:nvSpPr>
            <p:spPr>
              <a:xfrm>
                <a:off x="1998750" y="1169200"/>
                <a:ext cx="2532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631" extrusionOk="0">
                    <a:moveTo>
                      <a:pt x="394" y="1"/>
                    </a:moveTo>
                    <a:lnTo>
                      <a:pt x="338" y="57"/>
                    </a:lnTo>
                    <a:lnTo>
                      <a:pt x="338" y="170"/>
                    </a:lnTo>
                    <a:lnTo>
                      <a:pt x="394" y="282"/>
                    </a:lnTo>
                    <a:lnTo>
                      <a:pt x="394" y="394"/>
                    </a:lnTo>
                    <a:lnTo>
                      <a:pt x="450" y="507"/>
                    </a:lnTo>
                    <a:lnTo>
                      <a:pt x="450" y="563"/>
                    </a:lnTo>
                    <a:lnTo>
                      <a:pt x="450" y="619"/>
                    </a:lnTo>
                    <a:lnTo>
                      <a:pt x="338" y="732"/>
                    </a:lnTo>
                    <a:lnTo>
                      <a:pt x="113" y="732"/>
                    </a:lnTo>
                    <a:lnTo>
                      <a:pt x="113" y="844"/>
                    </a:lnTo>
                    <a:lnTo>
                      <a:pt x="113" y="900"/>
                    </a:lnTo>
                    <a:lnTo>
                      <a:pt x="57" y="1069"/>
                    </a:lnTo>
                    <a:lnTo>
                      <a:pt x="1" y="1181"/>
                    </a:lnTo>
                    <a:lnTo>
                      <a:pt x="1" y="1237"/>
                    </a:lnTo>
                    <a:lnTo>
                      <a:pt x="57" y="1294"/>
                    </a:lnTo>
                    <a:lnTo>
                      <a:pt x="57" y="1406"/>
                    </a:lnTo>
                    <a:lnTo>
                      <a:pt x="57" y="1462"/>
                    </a:lnTo>
                    <a:lnTo>
                      <a:pt x="57" y="1518"/>
                    </a:lnTo>
                    <a:lnTo>
                      <a:pt x="113" y="1631"/>
                    </a:lnTo>
                    <a:lnTo>
                      <a:pt x="169" y="1575"/>
                    </a:lnTo>
                    <a:lnTo>
                      <a:pt x="282" y="1631"/>
                    </a:lnTo>
                    <a:lnTo>
                      <a:pt x="394" y="1575"/>
                    </a:lnTo>
                    <a:lnTo>
                      <a:pt x="394" y="1294"/>
                    </a:lnTo>
                    <a:lnTo>
                      <a:pt x="338" y="1125"/>
                    </a:lnTo>
                    <a:lnTo>
                      <a:pt x="394" y="956"/>
                    </a:lnTo>
                    <a:lnTo>
                      <a:pt x="450" y="900"/>
                    </a:lnTo>
                    <a:lnTo>
                      <a:pt x="675" y="844"/>
                    </a:lnTo>
                    <a:lnTo>
                      <a:pt x="788" y="788"/>
                    </a:lnTo>
                    <a:lnTo>
                      <a:pt x="900" y="900"/>
                    </a:lnTo>
                    <a:lnTo>
                      <a:pt x="956" y="844"/>
                    </a:lnTo>
                    <a:lnTo>
                      <a:pt x="1013" y="788"/>
                    </a:lnTo>
                    <a:lnTo>
                      <a:pt x="956" y="675"/>
                    </a:lnTo>
                    <a:lnTo>
                      <a:pt x="900" y="675"/>
                    </a:lnTo>
                    <a:lnTo>
                      <a:pt x="956" y="619"/>
                    </a:lnTo>
                    <a:lnTo>
                      <a:pt x="1013" y="507"/>
                    </a:lnTo>
                    <a:lnTo>
                      <a:pt x="1013" y="451"/>
                    </a:lnTo>
                    <a:lnTo>
                      <a:pt x="956" y="394"/>
                    </a:lnTo>
                    <a:lnTo>
                      <a:pt x="956" y="282"/>
                    </a:lnTo>
                    <a:lnTo>
                      <a:pt x="900" y="282"/>
                    </a:lnTo>
                    <a:lnTo>
                      <a:pt x="844" y="226"/>
                    </a:lnTo>
                    <a:lnTo>
                      <a:pt x="788" y="226"/>
                    </a:lnTo>
                    <a:lnTo>
                      <a:pt x="731" y="170"/>
                    </a:lnTo>
                    <a:lnTo>
                      <a:pt x="675" y="113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B1C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3"/>
              <p:cNvSpPr/>
              <p:nvPr/>
            </p:nvSpPr>
            <p:spPr>
              <a:xfrm>
                <a:off x="2015625" y="1184675"/>
                <a:ext cx="168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675" h="675" extrusionOk="0">
                    <a:moveTo>
                      <a:pt x="225" y="0"/>
                    </a:moveTo>
                    <a:lnTo>
                      <a:pt x="225" y="56"/>
                    </a:lnTo>
                    <a:lnTo>
                      <a:pt x="338" y="169"/>
                    </a:lnTo>
                    <a:lnTo>
                      <a:pt x="281" y="225"/>
                    </a:lnTo>
                    <a:lnTo>
                      <a:pt x="169" y="337"/>
                    </a:lnTo>
                    <a:lnTo>
                      <a:pt x="56" y="337"/>
                    </a:lnTo>
                    <a:lnTo>
                      <a:pt x="56" y="394"/>
                    </a:lnTo>
                    <a:lnTo>
                      <a:pt x="0" y="562"/>
                    </a:lnTo>
                    <a:lnTo>
                      <a:pt x="0" y="618"/>
                    </a:lnTo>
                    <a:lnTo>
                      <a:pt x="0" y="675"/>
                    </a:lnTo>
                    <a:lnTo>
                      <a:pt x="113" y="618"/>
                    </a:lnTo>
                    <a:lnTo>
                      <a:pt x="281" y="618"/>
                    </a:lnTo>
                    <a:lnTo>
                      <a:pt x="338" y="562"/>
                    </a:lnTo>
                    <a:lnTo>
                      <a:pt x="394" y="506"/>
                    </a:lnTo>
                    <a:lnTo>
                      <a:pt x="619" y="506"/>
                    </a:lnTo>
                    <a:lnTo>
                      <a:pt x="675" y="450"/>
                    </a:lnTo>
                    <a:lnTo>
                      <a:pt x="675" y="394"/>
                    </a:lnTo>
                    <a:lnTo>
                      <a:pt x="562" y="337"/>
                    </a:lnTo>
                    <a:lnTo>
                      <a:pt x="506" y="169"/>
                    </a:lnTo>
                    <a:lnTo>
                      <a:pt x="450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3"/>
              <p:cNvSpPr/>
              <p:nvPr/>
            </p:nvSpPr>
            <p:spPr>
              <a:xfrm>
                <a:off x="2018425" y="1186075"/>
                <a:ext cx="56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82" extrusionOk="0">
                    <a:moveTo>
                      <a:pt x="113" y="0"/>
                    </a:moveTo>
                    <a:lnTo>
                      <a:pt x="113" y="113"/>
                    </a:lnTo>
                    <a:lnTo>
                      <a:pt x="1" y="113"/>
                    </a:lnTo>
                    <a:lnTo>
                      <a:pt x="57" y="281"/>
                    </a:lnTo>
                    <a:lnTo>
                      <a:pt x="169" y="281"/>
                    </a:lnTo>
                    <a:lnTo>
                      <a:pt x="226" y="225"/>
                    </a:lnTo>
                    <a:lnTo>
                      <a:pt x="226" y="169"/>
                    </a:lnTo>
                    <a:lnTo>
                      <a:pt x="226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3"/>
              <p:cNvSpPr/>
              <p:nvPr/>
            </p:nvSpPr>
            <p:spPr>
              <a:xfrm>
                <a:off x="1997350" y="1205750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169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4C6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3"/>
              <p:cNvSpPr/>
              <p:nvPr/>
            </p:nvSpPr>
            <p:spPr>
              <a:xfrm>
                <a:off x="2002975" y="12099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0" y="57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1C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3"/>
              <p:cNvSpPr/>
              <p:nvPr/>
            </p:nvSpPr>
            <p:spPr>
              <a:xfrm>
                <a:off x="2008600" y="12085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57"/>
                    </a:lnTo>
                    <a:lnTo>
                      <a:pt x="56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1C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3"/>
              <p:cNvSpPr/>
              <p:nvPr/>
            </p:nvSpPr>
            <p:spPr>
              <a:xfrm>
                <a:off x="2018425" y="12099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3"/>
              <p:cNvSpPr/>
              <p:nvPr/>
            </p:nvSpPr>
            <p:spPr>
              <a:xfrm>
                <a:off x="2021250" y="12380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9D6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3"/>
              <p:cNvSpPr/>
              <p:nvPr/>
            </p:nvSpPr>
            <p:spPr>
              <a:xfrm>
                <a:off x="1674175" y="1322375"/>
                <a:ext cx="112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338" extrusionOk="0">
                    <a:moveTo>
                      <a:pt x="338" y="0"/>
                    </a:moveTo>
                    <a:lnTo>
                      <a:pt x="281" y="57"/>
                    </a:lnTo>
                    <a:lnTo>
                      <a:pt x="225" y="113"/>
                    </a:lnTo>
                    <a:lnTo>
                      <a:pt x="169" y="113"/>
                    </a:lnTo>
                    <a:lnTo>
                      <a:pt x="0" y="57"/>
                    </a:lnTo>
                    <a:lnTo>
                      <a:pt x="56" y="113"/>
                    </a:lnTo>
                    <a:lnTo>
                      <a:pt x="113" y="225"/>
                    </a:lnTo>
                    <a:lnTo>
                      <a:pt x="225" y="338"/>
                    </a:lnTo>
                    <a:lnTo>
                      <a:pt x="394" y="169"/>
                    </a:lnTo>
                    <a:lnTo>
                      <a:pt x="450" y="57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9FBE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3"/>
              <p:cNvSpPr/>
              <p:nvPr/>
            </p:nvSpPr>
            <p:spPr>
              <a:xfrm>
                <a:off x="1667150" y="1316750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56" y="1"/>
                    </a:moveTo>
                    <a:lnTo>
                      <a:pt x="56" y="113"/>
                    </a:lnTo>
                    <a:lnTo>
                      <a:pt x="0" y="169"/>
                    </a:lnTo>
                    <a:lnTo>
                      <a:pt x="113" y="169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668C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3"/>
              <p:cNvSpPr/>
              <p:nvPr/>
            </p:nvSpPr>
            <p:spPr>
              <a:xfrm>
                <a:off x="2031075" y="1216975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3"/>
              <p:cNvSpPr/>
              <p:nvPr/>
            </p:nvSpPr>
            <p:spPr>
              <a:xfrm>
                <a:off x="2035300" y="1236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7"/>
                    </a:moveTo>
                    <a:lnTo>
                      <a:pt x="56" y="1"/>
                    </a:lnTo>
                    <a:lnTo>
                      <a:pt x="56" y="1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B3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3"/>
              <p:cNvSpPr/>
              <p:nvPr/>
            </p:nvSpPr>
            <p:spPr>
              <a:xfrm>
                <a:off x="2032475" y="1077875"/>
                <a:ext cx="4360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800" extrusionOk="0">
                    <a:moveTo>
                      <a:pt x="1462" y="1"/>
                    </a:moveTo>
                    <a:lnTo>
                      <a:pt x="1293" y="57"/>
                    </a:lnTo>
                    <a:lnTo>
                      <a:pt x="1181" y="169"/>
                    </a:lnTo>
                    <a:lnTo>
                      <a:pt x="1125" y="225"/>
                    </a:lnTo>
                    <a:lnTo>
                      <a:pt x="1012" y="225"/>
                    </a:lnTo>
                    <a:lnTo>
                      <a:pt x="900" y="282"/>
                    </a:lnTo>
                    <a:lnTo>
                      <a:pt x="731" y="394"/>
                    </a:lnTo>
                    <a:lnTo>
                      <a:pt x="563" y="394"/>
                    </a:lnTo>
                    <a:lnTo>
                      <a:pt x="563" y="450"/>
                    </a:lnTo>
                    <a:lnTo>
                      <a:pt x="507" y="563"/>
                    </a:lnTo>
                    <a:lnTo>
                      <a:pt x="507" y="675"/>
                    </a:lnTo>
                    <a:lnTo>
                      <a:pt x="507" y="731"/>
                    </a:lnTo>
                    <a:lnTo>
                      <a:pt x="282" y="731"/>
                    </a:lnTo>
                    <a:lnTo>
                      <a:pt x="169" y="844"/>
                    </a:lnTo>
                    <a:lnTo>
                      <a:pt x="57" y="1068"/>
                    </a:lnTo>
                    <a:lnTo>
                      <a:pt x="57" y="1181"/>
                    </a:lnTo>
                    <a:lnTo>
                      <a:pt x="57" y="1349"/>
                    </a:lnTo>
                    <a:lnTo>
                      <a:pt x="57" y="1406"/>
                    </a:lnTo>
                    <a:lnTo>
                      <a:pt x="1" y="1518"/>
                    </a:lnTo>
                    <a:lnTo>
                      <a:pt x="1" y="1687"/>
                    </a:lnTo>
                    <a:lnTo>
                      <a:pt x="57" y="1799"/>
                    </a:lnTo>
                    <a:lnTo>
                      <a:pt x="169" y="1631"/>
                    </a:lnTo>
                    <a:lnTo>
                      <a:pt x="226" y="1406"/>
                    </a:lnTo>
                    <a:lnTo>
                      <a:pt x="282" y="1349"/>
                    </a:lnTo>
                    <a:lnTo>
                      <a:pt x="338" y="1349"/>
                    </a:lnTo>
                    <a:lnTo>
                      <a:pt x="394" y="1406"/>
                    </a:lnTo>
                    <a:lnTo>
                      <a:pt x="507" y="1406"/>
                    </a:lnTo>
                    <a:lnTo>
                      <a:pt x="619" y="1349"/>
                    </a:lnTo>
                    <a:lnTo>
                      <a:pt x="788" y="1068"/>
                    </a:lnTo>
                    <a:lnTo>
                      <a:pt x="844" y="1012"/>
                    </a:lnTo>
                    <a:lnTo>
                      <a:pt x="1012" y="1012"/>
                    </a:lnTo>
                    <a:lnTo>
                      <a:pt x="1012" y="956"/>
                    </a:lnTo>
                    <a:lnTo>
                      <a:pt x="956" y="844"/>
                    </a:lnTo>
                    <a:lnTo>
                      <a:pt x="956" y="731"/>
                    </a:lnTo>
                    <a:lnTo>
                      <a:pt x="1069" y="731"/>
                    </a:lnTo>
                    <a:lnTo>
                      <a:pt x="1293" y="844"/>
                    </a:lnTo>
                    <a:lnTo>
                      <a:pt x="1518" y="844"/>
                    </a:lnTo>
                    <a:lnTo>
                      <a:pt x="1631" y="787"/>
                    </a:lnTo>
                    <a:lnTo>
                      <a:pt x="1687" y="619"/>
                    </a:lnTo>
                    <a:lnTo>
                      <a:pt x="1687" y="506"/>
                    </a:lnTo>
                    <a:lnTo>
                      <a:pt x="1687" y="394"/>
                    </a:lnTo>
                    <a:lnTo>
                      <a:pt x="1687" y="282"/>
                    </a:lnTo>
                    <a:lnTo>
                      <a:pt x="1743" y="169"/>
                    </a:lnTo>
                    <a:lnTo>
                      <a:pt x="1631" y="113"/>
                    </a:lnTo>
                    <a:lnTo>
                      <a:pt x="1462" y="1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3"/>
              <p:cNvSpPr/>
              <p:nvPr/>
            </p:nvSpPr>
            <p:spPr>
              <a:xfrm>
                <a:off x="2098525" y="1075075"/>
                <a:ext cx="168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675" h="619" extrusionOk="0">
                    <a:moveTo>
                      <a:pt x="281" y="0"/>
                    </a:moveTo>
                    <a:lnTo>
                      <a:pt x="0" y="56"/>
                    </a:lnTo>
                    <a:lnTo>
                      <a:pt x="0" y="169"/>
                    </a:lnTo>
                    <a:lnTo>
                      <a:pt x="0" y="225"/>
                    </a:lnTo>
                    <a:lnTo>
                      <a:pt x="57" y="225"/>
                    </a:lnTo>
                    <a:lnTo>
                      <a:pt x="225" y="281"/>
                    </a:lnTo>
                    <a:lnTo>
                      <a:pt x="169" y="337"/>
                    </a:lnTo>
                    <a:lnTo>
                      <a:pt x="169" y="394"/>
                    </a:lnTo>
                    <a:lnTo>
                      <a:pt x="225" y="506"/>
                    </a:lnTo>
                    <a:lnTo>
                      <a:pt x="338" y="618"/>
                    </a:lnTo>
                    <a:lnTo>
                      <a:pt x="506" y="562"/>
                    </a:lnTo>
                    <a:lnTo>
                      <a:pt x="675" y="506"/>
                    </a:lnTo>
                    <a:lnTo>
                      <a:pt x="619" y="394"/>
                    </a:lnTo>
                    <a:lnTo>
                      <a:pt x="506" y="281"/>
                    </a:lnTo>
                    <a:lnTo>
                      <a:pt x="450" y="225"/>
                    </a:lnTo>
                    <a:lnTo>
                      <a:pt x="506" y="169"/>
                    </a:lnTo>
                    <a:lnTo>
                      <a:pt x="619" y="56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99BC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3"/>
              <p:cNvSpPr/>
              <p:nvPr/>
            </p:nvSpPr>
            <p:spPr>
              <a:xfrm>
                <a:off x="2137875" y="1096150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113" y="337"/>
                    </a:lnTo>
                    <a:lnTo>
                      <a:pt x="225" y="225"/>
                    </a:lnTo>
                    <a:lnTo>
                      <a:pt x="337" y="113"/>
                    </a:lnTo>
                    <a:lnTo>
                      <a:pt x="169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3"/>
              <p:cNvSpPr/>
              <p:nvPr/>
            </p:nvSpPr>
            <p:spPr>
              <a:xfrm>
                <a:off x="2095700" y="109895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3"/>
              <p:cNvSpPr/>
              <p:nvPr/>
            </p:nvSpPr>
            <p:spPr>
              <a:xfrm>
                <a:off x="2126625" y="10764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0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5C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3"/>
              <p:cNvSpPr/>
              <p:nvPr/>
            </p:nvSpPr>
            <p:spPr>
              <a:xfrm>
                <a:off x="2095700" y="10919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3"/>
              <p:cNvSpPr/>
              <p:nvPr/>
            </p:nvSpPr>
            <p:spPr>
              <a:xfrm>
                <a:off x="2136450" y="10891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3"/>
              <p:cNvSpPr/>
              <p:nvPr/>
            </p:nvSpPr>
            <p:spPr>
              <a:xfrm>
                <a:off x="2164575" y="1054000"/>
                <a:ext cx="46375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012" extrusionOk="0">
                    <a:moveTo>
                      <a:pt x="1180" y="0"/>
                    </a:moveTo>
                    <a:lnTo>
                      <a:pt x="1012" y="112"/>
                    </a:lnTo>
                    <a:lnTo>
                      <a:pt x="787" y="281"/>
                    </a:lnTo>
                    <a:lnTo>
                      <a:pt x="675" y="337"/>
                    </a:lnTo>
                    <a:lnTo>
                      <a:pt x="562" y="450"/>
                    </a:lnTo>
                    <a:lnTo>
                      <a:pt x="506" y="562"/>
                    </a:lnTo>
                    <a:lnTo>
                      <a:pt x="394" y="618"/>
                    </a:lnTo>
                    <a:lnTo>
                      <a:pt x="281" y="675"/>
                    </a:lnTo>
                    <a:lnTo>
                      <a:pt x="56" y="843"/>
                    </a:lnTo>
                    <a:lnTo>
                      <a:pt x="0" y="899"/>
                    </a:lnTo>
                    <a:lnTo>
                      <a:pt x="56" y="1012"/>
                    </a:lnTo>
                    <a:lnTo>
                      <a:pt x="337" y="956"/>
                    </a:lnTo>
                    <a:lnTo>
                      <a:pt x="450" y="899"/>
                    </a:lnTo>
                    <a:lnTo>
                      <a:pt x="506" y="787"/>
                    </a:lnTo>
                    <a:lnTo>
                      <a:pt x="618" y="787"/>
                    </a:lnTo>
                    <a:lnTo>
                      <a:pt x="675" y="731"/>
                    </a:lnTo>
                    <a:lnTo>
                      <a:pt x="956" y="731"/>
                    </a:lnTo>
                    <a:lnTo>
                      <a:pt x="1068" y="675"/>
                    </a:lnTo>
                    <a:lnTo>
                      <a:pt x="1180" y="562"/>
                    </a:lnTo>
                    <a:lnTo>
                      <a:pt x="1237" y="506"/>
                    </a:lnTo>
                    <a:lnTo>
                      <a:pt x="1405" y="393"/>
                    </a:lnTo>
                    <a:lnTo>
                      <a:pt x="1630" y="169"/>
                    </a:lnTo>
                    <a:lnTo>
                      <a:pt x="1855" y="112"/>
                    </a:lnTo>
                    <a:lnTo>
                      <a:pt x="1742" y="56"/>
                    </a:lnTo>
                    <a:lnTo>
                      <a:pt x="1349" y="56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82A88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3"/>
              <p:cNvSpPr/>
              <p:nvPr/>
            </p:nvSpPr>
            <p:spPr>
              <a:xfrm>
                <a:off x="2215150" y="1021675"/>
                <a:ext cx="26725" cy="379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518" extrusionOk="0">
                    <a:moveTo>
                      <a:pt x="900" y="0"/>
                    </a:moveTo>
                    <a:lnTo>
                      <a:pt x="900" y="169"/>
                    </a:lnTo>
                    <a:lnTo>
                      <a:pt x="844" y="225"/>
                    </a:lnTo>
                    <a:lnTo>
                      <a:pt x="787" y="281"/>
                    </a:lnTo>
                    <a:lnTo>
                      <a:pt x="506" y="281"/>
                    </a:lnTo>
                    <a:lnTo>
                      <a:pt x="506" y="394"/>
                    </a:lnTo>
                    <a:lnTo>
                      <a:pt x="450" y="506"/>
                    </a:lnTo>
                    <a:lnTo>
                      <a:pt x="394" y="619"/>
                    </a:lnTo>
                    <a:lnTo>
                      <a:pt x="113" y="787"/>
                    </a:lnTo>
                    <a:lnTo>
                      <a:pt x="0" y="843"/>
                    </a:lnTo>
                    <a:lnTo>
                      <a:pt x="0" y="900"/>
                    </a:lnTo>
                    <a:lnTo>
                      <a:pt x="0" y="956"/>
                    </a:lnTo>
                    <a:lnTo>
                      <a:pt x="113" y="956"/>
                    </a:lnTo>
                    <a:lnTo>
                      <a:pt x="169" y="1068"/>
                    </a:lnTo>
                    <a:lnTo>
                      <a:pt x="169" y="1181"/>
                    </a:lnTo>
                    <a:lnTo>
                      <a:pt x="225" y="1293"/>
                    </a:lnTo>
                    <a:lnTo>
                      <a:pt x="338" y="1293"/>
                    </a:lnTo>
                    <a:lnTo>
                      <a:pt x="394" y="1349"/>
                    </a:lnTo>
                    <a:lnTo>
                      <a:pt x="394" y="1405"/>
                    </a:lnTo>
                    <a:lnTo>
                      <a:pt x="338" y="1462"/>
                    </a:lnTo>
                    <a:lnTo>
                      <a:pt x="394" y="1518"/>
                    </a:lnTo>
                    <a:lnTo>
                      <a:pt x="394" y="1462"/>
                    </a:lnTo>
                    <a:lnTo>
                      <a:pt x="563" y="1405"/>
                    </a:lnTo>
                    <a:lnTo>
                      <a:pt x="675" y="1293"/>
                    </a:lnTo>
                    <a:lnTo>
                      <a:pt x="731" y="1181"/>
                    </a:lnTo>
                    <a:lnTo>
                      <a:pt x="675" y="956"/>
                    </a:lnTo>
                    <a:lnTo>
                      <a:pt x="731" y="900"/>
                    </a:lnTo>
                    <a:lnTo>
                      <a:pt x="731" y="787"/>
                    </a:lnTo>
                    <a:lnTo>
                      <a:pt x="844" y="731"/>
                    </a:lnTo>
                    <a:lnTo>
                      <a:pt x="900" y="619"/>
                    </a:lnTo>
                    <a:lnTo>
                      <a:pt x="1012" y="562"/>
                    </a:lnTo>
                    <a:lnTo>
                      <a:pt x="1068" y="450"/>
                    </a:lnTo>
                    <a:lnTo>
                      <a:pt x="956" y="394"/>
                    </a:lnTo>
                    <a:lnTo>
                      <a:pt x="956" y="338"/>
                    </a:lnTo>
                    <a:lnTo>
                      <a:pt x="1012" y="281"/>
                    </a:lnTo>
                    <a:lnTo>
                      <a:pt x="1012" y="169"/>
                    </a:lnTo>
                    <a:lnTo>
                      <a:pt x="956" y="1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7A9F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3"/>
              <p:cNvSpPr/>
              <p:nvPr/>
            </p:nvSpPr>
            <p:spPr>
              <a:xfrm>
                <a:off x="2151925" y="1063825"/>
                <a:ext cx="2530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181" extrusionOk="0">
                    <a:moveTo>
                      <a:pt x="450" y="0"/>
                    </a:moveTo>
                    <a:lnTo>
                      <a:pt x="394" y="57"/>
                    </a:lnTo>
                    <a:lnTo>
                      <a:pt x="225" y="225"/>
                    </a:lnTo>
                    <a:lnTo>
                      <a:pt x="225" y="282"/>
                    </a:lnTo>
                    <a:lnTo>
                      <a:pt x="169" y="338"/>
                    </a:lnTo>
                    <a:lnTo>
                      <a:pt x="56" y="506"/>
                    </a:lnTo>
                    <a:lnTo>
                      <a:pt x="0" y="563"/>
                    </a:lnTo>
                    <a:lnTo>
                      <a:pt x="56" y="731"/>
                    </a:lnTo>
                    <a:lnTo>
                      <a:pt x="0" y="787"/>
                    </a:lnTo>
                    <a:lnTo>
                      <a:pt x="0" y="900"/>
                    </a:lnTo>
                    <a:lnTo>
                      <a:pt x="0" y="956"/>
                    </a:lnTo>
                    <a:lnTo>
                      <a:pt x="113" y="1068"/>
                    </a:lnTo>
                    <a:lnTo>
                      <a:pt x="169" y="1125"/>
                    </a:lnTo>
                    <a:lnTo>
                      <a:pt x="281" y="1181"/>
                    </a:lnTo>
                    <a:lnTo>
                      <a:pt x="337" y="1125"/>
                    </a:lnTo>
                    <a:lnTo>
                      <a:pt x="337" y="1012"/>
                    </a:lnTo>
                    <a:lnTo>
                      <a:pt x="337" y="900"/>
                    </a:lnTo>
                    <a:lnTo>
                      <a:pt x="394" y="844"/>
                    </a:lnTo>
                    <a:lnTo>
                      <a:pt x="450" y="675"/>
                    </a:lnTo>
                    <a:lnTo>
                      <a:pt x="562" y="619"/>
                    </a:lnTo>
                    <a:lnTo>
                      <a:pt x="562" y="506"/>
                    </a:lnTo>
                    <a:lnTo>
                      <a:pt x="618" y="506"/>
                    </a:lnTo>
                    <a:lnTo>
                      <a:pt x="618" y="450"/>
                    </a:lnTo>
                    <a:lnTo>
                      <a:pt x="787" y="450"/>
                    </a:lnTo>
                    <a:lnTo>
                      <a:pt x="900" y="282"/>
                    </a:lnTo>
                    <a:lnTo>
                      <a:pt x="1012" y="169"/>
                    </a:lnTo>
                    <a:lnTo>
                      <a:pt x="900" y="0"/>
                    </a:lnTo>
                    <a:lnTo>
                      <a:pt x="731" y="0"/>
                    </a:lnTo>
                    <a:lnTo>
                      <a:pt x="675" y="57"/>
                    </a:lnTo>
                    <a:lnTo>
                      <a:pt x="562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9A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3"/>
              <p:cNvSpPr/>
              <p:nvPr/>
            </p:nvSpPr>
            <p:spPr>
              <a:xfrm>
                <a:off x="2233425" y="1032900"/>
                <a:ext cx="140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39" extrusionOk="0">
                    <a:moveTo>
                      <a:pt x="337" y="1"/>
                    </a:moveTo>
                    <a:lnTo>
                      <a:pt x="169" y="113"/>
                    </a:lnTo>
                    <a:lnTo>
                      <a:pt x="0" y="170"/>
                    </a:lnTo>
                    <a:lnTo>
                      <a:pt x="0" y="338"/>
                    </a:lnTo>
                    <a:lnTo>
                      <a:pt x="281" y="338"/>
                    </a:lnTo>
                    <a:lnTo>
                      <a:pt x="337" y="282"/>
                    </a:lnTo>
                    <a:lnTo>
                      <a:pt x="450" y="338"/>
                    </a:lnTo>
                    <a:lnTo>
                      <a:pt x="562" y="226"/>
                    </a:lnTo>
                    <a:lnTo>
                      <a:pt x="562" y="113"/>
                    </a:lnTo>
                    <a:lnTo>
                      <a:pt x="506" y="113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789C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3"/>
              <p:cNvSpPr/>
              <p:nvPr/>
            </p:nvSpPr>
            <p:spPr>
              <a:xfrm>
                <a:off x="2154725" y="106945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5C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3"/>
              <p:cNvSpPr/>
              <p:nvPr/>
            </p:nvSpPr>
            <p:spPr>
              <a:xfrm>
                <a:off x="2239025" y="102027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DBD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3"/>
              <p:cNvSpPr/>
              <p:nvPr/>
            </p:nvSpPr>
            <p:spPr>
              <a:xfrm>
                <a:off x="2248875" y="10540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1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3"/>
              <p:cNvSpPr/>
              <p:nvPr/>
            </p:nvSpPr>
            <p:spPr>
              <a:xfrm>
                <a:off x="2161750" y="1105975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69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3"/>
              <p:cNvSpPr/>
              <p:nvPr/>
            </p:nvSpPr>
            <p:spPr>
              <a:xfrm>
                <a:off x="2116800" y="10849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3"/>
              <p:cNvSpPr/>
              <p:nvPr/>
            </p:nvSpPr>
            <p:spPr>
              <a:xfrm>
                <a:off x="2165975" y="11172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3"/>
              <p:cNvSpPr/>
              <p:nvPr/>
            </p:nvSpPr>
            <p:spPr>
              <a:xfrm>
                <a:off x="2168775" y="11158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3"/>
              <p:cNvSpPr/>
              <p:nvPr/>
            </p:nvSpPr>
            <p:spPr>
              <a:xfrm>
                <a:off x="2165975" y="1087700"/>
                <a:ext cx="845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620" extrusionOk="0">
                    <a:moveTo>
                      <a:pt x="113" y="1"/>
                    </a:moveTo>
                    <a:lnTo>
                      <a:pt x="0" y="113"/>
                    </a:lnTo>
                    <a:lnTo>
                      <a:pt x="0" y="226"/>
                    </a:lnTo>
                    <a:lnTo>
                      <a:pt x="56" y="282"/>
                    </a:lnTo>
                    <a:lnTo>
                      <a:pt x="113" y="282"/>
                    </a:lnTo>
                    <a:lnTo>
                      <a:pt x="113" y="338"/>
                    </a:lnTo>
                    <a:lnTo>
                      <a:pt x="169" y="451"/>
                    </a:lnTo>
                    <a:lnTo>
                      <a:pt x="225" y="619"/>
                    </a:lnTo>
                    <a:lnTo>
                      <a:pt x="338" y="507"/>
                    </a:lnTo>
                    <a:lnTo>
                      <a:pt x="281" y="282"/>
                    </a:lnTo>
                    <a:lnTo>
                      <a:pt x="281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BBD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3"/>
              <p:cNvSpPr/>
              <p:nvPr/>
            </p:nvSpPr>
            <p:spPr>
              <a:xfrm>
                <a:off x="2161750" y="1084900"/>
                <a:ext cx="98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226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169" y="225"/>
                    </a:lnTo>
                    <a:lnTo>
                      <a:pt x="394" y="113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89A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3"/>
              <p:cNvSpPr/>
              <p:nvPr/>
            </p:nvSpPr>
            <p:spPr>
              <a:xfrm>
                <a:off x="2118200" y="1052575"/>
                <a:ext cx="42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8" extrusionOk="0">
                    <a:moveTo>
                      <a:pt x="0" y="1"/>
                    </a:moveTo>
                    <a:lnTo>
                      <a:pt x="113" y="57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3"/>
              <p:cNvSpPr/>
              <p:nvPr/>
            </p:nvSpPr>
            <p:spPr>
              <a:xfrm>
                <a:off x="2121000" y="10652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3"/>
              <p:cNvSpPr/>
              <p:nvPr/>
            </p:nvSpPr>
            <p:spPr>
              <a:xfrm>
                <a:off x="2254500" y="1054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56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4C5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3"/>
              <p:cNvSpPr/>
              <p:nvPr/>
            </p:nvSpPr>
            <p:spPr>
              <a:xfrm>
                <a:off x="1810475" y="1160775"/>
                <a:ext cx="29525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575" extrusionOk="0">
                    <a:moveTo>
                      <a:pt x="956" y="1"/>
                    </a:moveTo>
                    <a:lnTo>
                      <a:pt x="956" y="57"/>
                    </a:lnTo>
                    <a:lnTo>
                      <a:pt x="900" y="113"/>
                    </a:lnTo>
                    <a:lnTo>
                      <a:pt x="787" y="113"/>
                    </a:lnTo>
                    <a:lnTo>
                      <a:pt x="731" y="57"/>
                    </a:lnTo>
                    <a:lnTo>
                      <a:pt x="675" y="113"/>
                    </a:lnTo>
                    <a:lnTo>
                      <a:pt x="675" y="169"/>
                    </a:lnTo>
                    <a:lnTo>
                      <a:pt x="675" y="226"/>
                    </a:lnTo>
                    <a:lnTo>
                      <a:pt x="281" y="226"/>
                    </a:lnTo>
                    <a:lnTo>
                      <a:pt x="225" y="282"/>
                    </a:lnTo>
                    <a:lnTo>
                      <a:pt x="169" y="338"/>
                    </a:lnTo>
                    <a:lnTo>
                      <a:pt x="169" y="282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13" y="113"/>
                    </a:lnTo>
                    <a:lnTo>
                      <a:pt x="0" y="338"/>
                    </a:lnTo>
                    <a:lnTo>
                      <a:pt x="0" y="450"/>
                    </a:lnTo>
                    <a:lnTo>
                      <a:pt x="56" y="619"/>
                    </a:lnTo>
                    <a:lnTo>
                      <a:pt x="0" y="675"/>
                    </a:lnTo>
                    <a:lnTo>
                      <a:pt x="0" y="731"/>
                    </a:lnTo>
                    <a:lnTo>
                      <a:pt x="0" y="788"/>
                    </a:lnTo>
                    <a:lnTo>
                      <a:pt x="169" y="900"/>
                    </a:lnTo>
                    <a:lnTo>
                      <a:pt x="113" y="1069"/>
                    </a:lnTo>
                    <a:lnTo>
                      <a:pt x="169" y="1181"/>
                    </a:lnTo>
                    <a:lnTo>
                      <a:pt x="281" y="1237"/>
                    </a:lnTo>
                    <a:lnTo>
                      <a:pt x="281" y="1293"/>
                    </a:lnTo>
                    <a:lnTo>
                      <a:pt x="225" y="1350"/>
                    </a:lnTo>
                    <a:lnTo>
                      <a:pt x="281" y="1462"/>
                    </a:lnTo>
                    <a:lnTo>
                      <a:pt x="394" y="1518"/>
                    </a:lnTo>
                    <a:lnTo>
                      <a:pt x="506" y="1574"/>
                    </a:lnTo>
                    <a:lnTo>
                      <a:pt x="843" y="1574"/>
                    </a:lnTo>
                    <a:lnTo>
                      <a:pt x="900" y="1518"/>
                    </a:lnTo>
                    <a:lnTo>
                      <a:pt x="956" y="1350"/>
                    </a:lnTo>
                    <a:lnTo>
                      <a:pt x="956" y="1237"/>
                    </a:lnTo>
                    <a:lnTo>
                      <a:pt x="900" y="1181"/>
                    </a:lnTo>
                    <a:lnTo>
                      <a:pt x="843" y="1237"/>
                    </a:lnTo>
                    <a:lnTo>
                      <a:pt x="787" y="1293"/>
                    </a:lnTo>
                    <a:lnTo>
                      <a:pt x="675" y="1293"/>
                    </a:lnTo>
                    <a:lnTo>
                      <a:pt x="618" y="1237"/>
                    </a:lnTo>
                    <a:lnTo>
                      <a:pt x="675" y="1181"/>
                    </a:lnTo>
                    <a:lnTo>
                      <a:pt x="731" y="956"/>
                    </a:lnTo>
                    <a:lnTo>
                      <a:pt x="787" y="844"/>
                    </a:lnTo>
                    <a:lnTo>
                      <a:pt x="843" y="788"/>
                    </a:lnTo>
                    <a:lnTo>
                      <a:pt x="731" y="619"/>
                    </a:lnTo>
                    <a:lnTo>
                      <a:pt x="618" y="563"/>
                    </a:lnTo>
                    <a:lnTo>
                      <a:pt x="675" y="450"/>
                    </a:lnTo>
                    <a:lnTo>
                      <a:pt x="787" y="394"/>
                    </a:lnTo>
                    <a:lnTo>
                      <a:pt x="843" y="338"/>
                    </a:lnTo>
                    <a:lnTo>
                      <a:pt x="900" y="282"/>
                    </a:lnTo>
                    <a:lnTo>
                      <a:pt x="1068" y="394"/>
                    </a:lnTo>
                    <a:lnTo>
                      <a:pt x="1124" y="394"/>
                    </a:lnTo>
                    <a:lnTo>
                      <a:pt x="1124" y="338"/>
                    </a:lnTo>
                    <a:lnTo>
                      <a:pt x="1068" y="226"/>
                    </a:lnTo>
                    <a:lnTo>
                      <a:pt x="1068" y="169"/>
                    </a:lnTo>
                    <a:lnTo>
                      <a:pt x="1181" y="1"/>
                    </a:lnTo>
                    <a:close/>
                  </a:path>
                </a:pathLst>
              </a:custGeom>
              <a:solidFill>
                <a:srgbClr val="B2D0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3"/>
              <p:cNvSpPr/>
              <p:nvPr/>
            </p:nvSpPr>
            <p:spPr>
              <a:xfrm>
                <a:off x="1880725" y="1187475"/>
                <a:ext cx="267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957" extrusionOk="0">
                    <a:moveTo>
                      <a:pt x="675" y="1"/>
                    </a:moveTo>
                    <a:lnTo>
                      <a:pt x="619" y="57"/>
                    </a:lnTo>
                    <a:lnTo>
                      <a:pt x="506" y="169"/>
                    </a:lnTo>
                    <a:lnTo>
                      <a:pt x="282" y="169"/>
                    </a:lnTo>
                    <a:lnTo>
                      <a:pt x="225" y="57"/>
                    </a:lnTo>
                    <a:lnTo>
                      <a:pt x="1" y="57"/>
                    </a:lnTo>
                    <a:lnTo>
                      <a:pt x="57" y="225"/>
                    </a:lnTo>
                    <a:lnTo>
                      <a:pt x="113" y="450"/>
                    </a:lnTo>
                    <a:lnTo>
                      <a:pt x="113" y="675"/>
                    </a:lnTo>
                    <a:lnTo>
                      <a:pt x="282" y="900"/>
                    </a:lnTo>
                    <a:lnTo>
                      <a:pt x="394" y="956"/>
                    </a:lnTo>
                    <a:lnTo>
                      <a:pt x="506" y="900"/>
                    </a:lnTo>
                    <a:lnTo>
                      <a:pt x="619" y="731"/>
                    </a:lnTo>
                    <a:lnTo>
                      <a:pt x="675" y="563"/>
                    </a:lnTo>
                    <a:lnTo>
                      <a:pt x="731" y="450"/>
                    </a:lnTo>
                    <a:lnTo>
                      <a:pt x="900" y="450"/>
                    </a:lnTo>
                    <a:lnTo>
                      <a:pt x="1068" y="506"/>
                    </a:lnTo>
                    <a:lnTo>
                      <a:pt x="1012" y="338"/>
                    </a:lnTo>
                    <a:lnTo>
                      <a:pt x="1068" y="225"/>
                    </a:lnTo>
                    <a:lnTo>
                      <a:pt x="787" y="225"/>
                    </a:lnTo>
                    <a:lnTo>
                      <a:pt x="787" y="169"/>
                    </a:lnTo>
                    <a:lnTo>
                      <a:pt x="787" y="57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3"/>
              <p:cNvSpPr/>
              <p:nvPr/>
            </p:nvSpPr>
            <p:spPr>
              <a:xfrm>
                <a:off x="1816100" y="1211375"/>
                <a:ext cx="2250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75" extrusionOk="0">
                    <a:moveTo>
                      <a:pt x="843" y="0"/>
                    </a:moveTo>
                    <a:lnTo>
                      <a:pt x="225" y="112"/>
                    </a:lnTo>
                    <a:lnTo>
                      <a:pt x="169" y="56"/>
                    </a:lnTo>
                    <a:lnTo>
                      <a:pt x="56" y="112"/>
                    </a:lnTo>
                    <a:lnTo>
                      <a:pt x="0" y="337"/>
                    </a:lnTo>
                    <a:lnTo>
                      <a:pt x="112" y="394"/>
                    </a:lnTo>
                    <a:lnTo>
                      <a:pt x="225" y="450"/>
                    </a:lnTo>
                    <a:lnTo>
                      <a:pt x="337" y="562"/>
                    </a:lnTo>
                    <a:lnTo>
                      <a:pt x="393" y="675"/>
                    </a:lnTo>
                    <a:lnTo>
                      <a:pt x="675" y="675"/>
                    </a:lnTo>
                    <a:lnTo>
                      <a:pt x="787" y="562"/>
                    </a:lnTo>
                    <a:lnTo>
                      <a:pt x="843" y="450"/>
                    </a:lnTo>
                    <a:lnTo>
                      <a:pt x="899" y="337"/>
                    </a:lnTo>
                    <a:lnTo>
                      <a:pt x="899" y="169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3"/>
              <p:cNvSpPr/>
              <p:nvPr/>
            </p:nvSpPr>
            <p:spPr>
              <a:xfrm>
                <a:off x="1873700" y="120292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3"/>
              <p:cNvSpPr/>
              <p:nvPr/>
            </p:nvSpPr>
            <p:spPr>
              <a:xfrm>
                <a:off x="1807650" y="12141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3"/>
              <p:cNvSpPr/>
              <p:nvPr/>
            </p:nvSpPr>
            <p:spPr>
              <a:xfrm>
                <a:off x="1831550" y="1186075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7" y="169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D0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3"/>
              <p:cNvSpPr/>
              <p:nvPr/>
            </p:nvSpPr>
            <p:spPr>
              <a:xfrm>
                <a:off x="1870900" y="12113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0"/>
                    </a:moveTo>
                    <a:lnTo>
                      <a:pt x="56" y="112"/>
                    </a:lnTo>
                    <a:lnTo>
                      <a:pt x="112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3"/>
              <p:cNvSpPr/>
              <p:nvPr/>
            </p:nvSpPr>
            <p:spPr>
              <a:xfrm>
                <a:off x="1814675" y="121697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3"/>
              <p:cNvSpPr/>
              <p:nvPr/>
            </p:nvSpPr>
            <p:spPr>
              <a:xfrm>
                <a:off x="2217950" y="10835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282" y="0"/>
                    </a:moveTo>
                    <a:lnTo>
                      <a:pt x="226" y="57"/>
                    </a:lnTo>
                    <a:lnTo>
                      <a:pt x="170" y="113"/>
                    </a:lnTo>
                    <a:lnTo>
                      <a:pt x="113" y="169"/>
                    </a:lnTo>
                    <a:lnTo>
                      <a:pt x="57" y="113"/>
                    </a:lnTo>
                    <a:lnTo>
                      <a:pt x="1" y="225"/>
                    </a:lnTo>
                    <a:lnTo>
                      <a:pt x="57" y="338"/>
                    </a:lnTo>
                    <a:lnTo>
                      <a:pt x="226" y="338"/>
                    </a:lnTo>
                    <a:lnTo>
                      <a:pt x="282" y="281"/>
                    </a:lnTo>
                    <a:lnTo>
                      <a:pt x="282" y="225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A8C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3"/>
              <p:cNvSpPr/>
              <p:nvPr/>
            </p:nvSpPr>
            <p:spPr>
              <a:xfrm>
                <a:off x="2173000" y="1129875"/>
                <a:ext cx="70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69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169" y="113"/>
                    </a:lnTo>
                    <a:lnTo>
                      <a:pt x="225" y="169"/>
                    </a:lnTo>
                    <a:lnTo>
                      <a:pt x="281" y="169"/>
                    </a:lnTo>
                    <a:lnTo>
                      <a:pt x="281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3D3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3"/>
              <p:cNvSpPr/>
              <p:nvPr/>
            </p:nvSpPr>
            <p:spPr>
              <a:xfrm>
                <a:off x="2191250" y="1110200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70" y="169"/>
                    </a:lnTo>
                    <a:lnTo>
                      <a:pt x="113" y="113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3D3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3"/>
              <p:cNvSpPr/>
              <p:nvPr/>
            </p:nvSpPr>
            <p:spPr>
              <a:xfrm>
                <a:off x="2189850" y="10863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3"/>
              <p:cNvSpPr/>
              <p:nvPr/>
            </p:nvSpPr>
            <p:spPr>
              <a:xfrm>
                <a:off x="2198300" y="114110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3"/>
              <p:cNvSpPr/>
              <p:nvPr/>
            </p:nvSpPr>
            <p:spPr>
              <a:xfrm>
                <a:off x="2198300" y="11453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3"/>
              <p:cNvSpPr/>
              <p:nvPr/>
            </p:nvSpPr>
            <p:spPr>
              <a:xfrm>
                <a:off x="2189850" y="1156575"/>
                <a:ext cx="8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394" extrusionOk="0">
                    <a:moveTo>
                      <a:pt x="113" y="0"/>
                    </a:moveTo>
                    <a:lnTo>
                      <a:pt x="1" y="112"/>
                    </a:lnTo>
                    <a:lnTo>
                      <a:pt x="113" y="169"/>
                    </a:lnTo>
                    <a:lnTo>
                      <a:pt x="226" y="337"/>
                    </a:lnTo>
                    <a:lnTo>
                      <a:pt x="338" y="394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A0C0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3"/>
              <p:cNvSpPr/>
              <p:nvPr/>
            </p:nvSpPr>
            <p:spPr>
              <a:xfrm>
                <a:off x="2170175" y="1136900"/>
                <a:ext cx="183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900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1" y="225"/>
                    </a:lnTo>
                    <a:lnTo>
                      <a:pt x="282" y="506"/>
                    </a:lnTo>
                    <a:lnTo>
                      <a:pt x="338" y="618"/>
                    </a:lnTo>
                    <a:lnTo>
                      <a:pt x="282" y="731"/>
                    </a:lnTo>
                    <a:lnTo>
                      <a:pt x="282" y="787"/>
                    </a:lnTo>
                    <a:lnTo>
                      <a:pt x="338" y="843"/>
                    </a:lnTo>
                    <a:lnTo>
                      <a:pt x="507" y="843"/>
                    </a:lnTo>
                    <a:lnTo>
                      <a:pt x="619" y="899"/>
                    </a:lnTo>
                    <a:lnTo>
                      <a:pt x="619" y="731"/>
                    </a:lnTo>
                    <a:lnTo>
                      <a:pt x="675" y="618"/>
                    </a:lnTo>
                    <a:lnTo>
                      <a:pt x="732" y="562"/>
                    </a:lnTo>
                    <a:lnTo>
                      <a:pt x="675" y="394"/>
                    </a:lnTo>
                    <a:lnTo>
                      <a:pt x="619" y="337"/>
                    </a:lnTo>
                    <a:lnTo>
                      <a:pt x="619" y="225"/>
                    </a:lnTo>
                    <a:lnTo>
                      <a:pt x="619" y="113"/>
                    </a:lnTo>
                    <a:lnTo>
                      <a:pt x="619" y="56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rgbClr val="ADCB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3"/>
              <p:cNvSpPr/>
              <p:nvPr/>
            </p:nvSpPr>
            <p:spPr>
              <a:xfrm>
                <a:off x="1761300" y="124087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2" y="169"/>
                    </a:lnTo>
                    <a:lnTo>
                      <a:pt x="112" y="57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3"/>
              <p:cNvSpPr/>
              <p:nvPr/>
            </p:nvSpPr>
            <p:spPr>
              <a:xfrm>
                <a:off x="1758475" y="12408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3"/>
              <p:cNvSpPr/>
              <p:nvPr/>
            </p:nvSpPr>
            <p:spPr>
              <a:xfrm>
                <a:off x="1757075" y="124367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57" y="169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3"/>
              <p:cNvSpPr/>
              <p:nvPr/>
            </p:nvSpPr>
            <p:spPr>
              <a:xfrm>
                <a:off x="1737400" y="1253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56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56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91B7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3"/>
              <p:cNvSpPr/>
              <p:nvPr/>
            </p:nvSpPr>
            <p:spPr>
              <a:xfrm>
                <a:off x="2035300" y="1076475"/>
                <a:ext cx="126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619" extrusionOk="0">
                    <a:moveTo>
                      <a:pt x="113" y="0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113" y="225"/>
                    </a:lnTo>
                    <a:lnTo>
                      <a:pt x="225" y="281"/>
                    </a:lnTo>
                    <a:lnTo>
                      <a:pt x="337" y="281"/>
                    </a:lnTo>
                    <a:lnTo>
                      <a:pt x="337" y="338"/>
                    </a:lnTo>
                    <a:lnTo>
                      <a:pt x="337" y="450"/>
                    </a:lnTo>
                    <a:lnTo>
                      <a:pt x="337" y="506"/>
                    </a:lnTo>
                    <a:lnTo>
                      <a:pt x="394" y="619"/>
                    </a:lnTo>
                    <a:lnTo>
                      <a:pt x="506" y="450"/>
                    </a:lnTo>
                    <a:lnTo>
                      <a:pt x="506" y="281"/>
                    </a:lnTo>
                    <a:lnTo>
                      <a:pt x="450" y="225"/>
                    </a:lnTo>
                    <a:lnTo>
                      <a:pt x="281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3"/>
              <p:cNvSpPr/>
              <p:nvPr/>
            </p:nvSpPr>
            <p:spPr>
              <a:xfrm>
                <a:off x="2035300" y="10736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13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3"/>
              <p:cNvSpPr/>
              <p:nvPr/>
            </p:nvSpPr>
            <p:spPr>
              <a:xfrm>
                <a:off x="2056375" y="10624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13" y="56"/>
                    </a:lnTo>
                    <a:lnTo>
                      <a:pt x="113" y="56"/>
                    </a:lnTo>
                    <a:lnTo>
                      <a:pt x="113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3"/>
              <p:cNvSpPr/>
              <p:nvPr/>
            </p:nvSpPr>
            <p:spPr>
              <a:xfrm>
                <a:off x="2059175" y="1063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3"/>
              <p:cNvSpPr/>
              <p:nvPr/>
            </p:nvSpPr>
            <p:spPr>
              <a:xfrm>
                <a:off x="1896175" y="1124250"/>
                <a:ext cx="136325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5453" h="2474" extrusionOk="0">
                    <a:moveTo>
                      <a:pt x="956" y="0"/>
                    </a:moveTo>
                    <a:lnTo>
                      <a:pt x="619" y="57"/>
                    </a:lnTo>
                    <a:lnTo>
                      <a:pt x="282" y="57"/>
                    </a:lnTo>
                    <a:lnTo>
                      <a:pt x="169" y="113"/>
                    </a:lnTo>
                    <a:lnTo>
                      <a:pt x="1" y="225"/>
                    </a:lnTo>
                    <a:lnTo>
                      <a:pt x="1" y="281"/>
                    </a:lnTo>
                    <a:lnTo>
                      <a:pt x="57" y="338"/>
                    </a:lnTo>
                    <a:lnTo>
                      <a:pt x="113" y="394"/>
                    </a:lnTo>
                    <a:lnTo>
                      <a:pt x="113" y="562"/>
                    </a:lnTo>
                    <a:lnTo>
                      <a:pt x="113" y="675"/>
                    </a:lnTo>
                    <a:lnTo>
                      <a:pt x="113" y="731"/>
                    </a:lnTo>
                    <a:lnTo>
                      <a:pt x="57" y="843"/>
                    </a:lnTo>
                    <a:lnTo>
                      <a:pt x="282" y="900"/>
                    </a:lnTo>
                    <a:lnTo>
                      <a:pt x="338" y="843"/>
                    </a:lnTo>
                    <a:lnTo>
                      <a:pt x="394" y="731"/>
                    </a:lnTo>
                    <a:lnTo>
                      <a:pt x="394" y="675"/>
                    </a:lnTo>
                    <a:lnTo>
                      <a:pt x="507" y="731"/>
                    </a:lnTo>
                    <a:lnTo>
                      <a:pt x="507" y="900"/>
                    </a:lnTo>
                    <a:lnTo>
                      <a:pt x="563" y="956"/>
                    </a:lnTo>
                    <a:lnTo>
                      <a:pt x="563" y="1012"/>
                    </a:lnTo>
                    <a:lnTo>
                      <a:pt x="675" y="1012"/>
                    </a:lnTo>
                    <a:lnTo>
                      <a:pt x="675" y="1068"/>
                    </a:lnTo>
                    <a:lnTo>
                      <a:pt x="731" y="1181"/>
                    </a:lnTo>
                    <a:lnTo>
                      <a:pt x="788" y="1518"/>
                    </a:lnTo>
                    <a:lnTo>
                      <a:pt x="1125" y="1518"/>
                    </a:lnTo>
                    <a:lnTo>
                      <a:pt x="1125" y="1462"/>
                    </a:lnTo>
                    <a:lnTo>
                      <a:pt x="1181" y="1405"/>
                    </a:lnTo>
                    <a:lnTo>
                      <a:pt x="1237" y="1349"/>
                    </a:lnTo>
                    <a:lnTo>
                      <a:pt x="1350" y="1293"/>
                    </a:lnTo>
                    <a:lnTo>
                      <a:pt x="1462" y="1293"/>
                    </a:lnTo>
                    <a:lnTo>
                      <a:pt x="1518" y="1349"/>
                    </a:lnTo>
                    <a:lnTo>
                      <a:pt x="1462" y="1405"/>
                    </a:lnTo>
                    <a:lnTo>
                      <a:pt x="1518" y="1462"/>
                    </a:lnTo>
                    <a:lnTo>
                      <a:pt x="1631" y="1462"/>
                    </a:lnTo>
                    <a:lnTo>
                      <a:pt x="1687" y="1405"/>
                    </a:lnTo>
                    <a:lnTo>
                      <a:pt x="1743" y="1462"/>
                    </a:lnTo>
                    <a:lnTo>
                      <a:pt x="1799" y="1518"/>
                    </a:lnTo>
                    <a:lnTo>
                      <a:pt x="2137" y="1518"/>
                    </a:lnTo>
                    <a:lnTo>
                      <a:pt x="2137" y="1574"/>
                    </a:lnTo>
                    <a:lnTo>
                      <a:pt x="2137" y="1630"/>
                    </a:lnTo>
                    <a:lnTo>
                      <a:pt x="2137" y="1799"/>
                    </a:lnTo>
                    <a:lnTo>
                      <a:pt x="2193" y="1968"/>
                    </a:lnTo>
                    <a:lnTo>
                      <a:pt x="2249" y="1968"/>
                    </a:lnTo>
                    <a:lnTo>
                      <a:pt x="2418" y="1799"/>
                    </a:lnTo>
                    <a:lnTo>
                      <a:pt x="2530" y="1687"/>
                    </a:lnTo>
                    <a:lnTo>
                      <a:pt x="2586" y="1574"/>
                    </a:lnTo>
                    <a:lnTo>
                      <a:pt x="2699" y="1518"/>
                    </a:lnTo>
                    <a:lnTo>
                      <a:pt x="2755" y="1462"/>
                    </a:lnTo>
                    <a:lnTo>
                      <a:pt x="2755" y="1405"/>
                    </a:lnTo>
                    <a:lnTo>
                      <a:pt x="2699" y="1293"/>
                    </a:lnTo>
                    <a:lnTo>
                      <a:pt x="2642" y="1181"/>
                    </a:lnTo>
                    <a:lnTo>
                      <a:pt x="2530" y="1124"/>
                    </a:lnTo>
                    <a:lnTo>
                      <a:pt x="2418" y="1068"/>
                    </a:lnTo>
                    <a:lnTo>
                      <a:pt x="2305" y="1124"/>
                    </a:lnTo>
                    <a:lnTo>
                      <a:pt x="2137" y="1181"/>
                    </a:lnTo>
                    <a:lnTo>
                      <a:pt x="2080" y="1181"/>
                    </a:lnTo>
                    <a:lnTo>
                      <a:pt x="2024" y="1068"/>
                    </a:lnTo>
                    <a:lnTo>
                      <a:pt x="2024" y="1012"/>
                    </a:lnTo>
                    <a:lnTo>
                      <a:pt x="2080" y="1012"/>
                    </a:lnTo>
                    <a:lnTo>
                      <a:pt x="2137" y="956"/>
                    </a:lnTo>
                    <a:lnTo>
                      <a:pt x="2193" y="900"/>
                    </a:lnTo>
                    <a:lnTo>
                      <a:pt x="2249" y="787"/>
                    </a:lnTo>
                    <a:lnTo>
                      <a:pt x="2361" y="731"/>
                    </a:lnTo>
                    <a:lnTo>
                      <a:pt x="2530" y="731"/>
                    </a:lnTo>
                    <a:lnTo>
                      <a:pt x="2642" y="843"/>
                    </a:lnTo>
                    <a:lnTo>
                      <a:pt x="2699" y="900"/>
                    </a:lnTo>
                    <a:lnTo>
                      <a:pt x="2755" y="956"/>
                    </a:lnTo>
                    <a:lnTo>
                      <a:pt x="2755" y="1068"/>
                    </a:lnTo>
                    <a:lnTo>
                      <a:pt x="2699" y="1181"/>
                    </a:lnTo>
                    <a:lnTo>
                      <a:pt x="2755" y="1405"/>
                    </a:lnTo>
                    <a:lnTo>
                      <a:pt x="2811" y="1518"/>
                    </a:lnTo>
                    <a:lnTo>
                      <a:pt x="2923" y="1574"/>
                    </a:lnTo>
                    <a:lnTo>
                      <a:pt x="3036" y="1518"/>
                    </a:lnTo>
                    <a:lnTo>
                      <a:pt x="3092" y="1462"/>
                    </a:lnTo>
                    <a:lnTo>
                      <a:pt x="3092" y="1349"/>
                    </a:lnTo>
                    <a:lnTo>
                      <a:pt x="3148" y="1293"/>
                    </a:lnTo>
                    <a:lnTo>
                      <a:pt x="3148" y="1293"/>
                    </a:lnTo>
                    <a:lnTo>
                      <a:pt x="3092" y="1518"/>
                    </a:lnTo>
                    <a:lnTo>
                      <a:pt x="3036" y="1574"/>
                    </a:lnTo>
                    <a:lnTo>
                      <a:pt x="2699" y="1574"/>
                    </a:lnTo>
                    <a:lnTo>
                      <a:pt x="2530" y="1687"/>
                    </a:lnTo>
                    <a:lnTo>
                      <a:pt x="2530" y="1743"/>
                    </a:lnTo>
                    <a:lnTo>
                      <a:pt x="2586" y="1855"/>
                    </a:lnTo>
                    <a:lnTo>
                      <a:pt x="2586" y="1911"/>
                    </a:lnTo>
                    <a:lnTo>
                      <a:pt x="2530" y="2024"/>
                    </a:lnTo>
                    <a:lnTo>
                      <a:pt x="2361" y="2136"/>
                    </a:lnTo>
                    <a:lnTo>
                      <a:pt x="2305" y="2136"/>
                    </a:lnTo>
                    <a:lnTo>
                      <a:pt x="2249" y="2192"/>
                    </a:lnTo>
                    <a:lnTo>
                      <a:pt x="2249" y="2305"/>
                    </a:lnTo>
                    <a:lnTo>
                      <a:pt x="2137" y="2417"/>
                    </a:lnTo>
                    <a:lnTo>
                      <a:pt x="2249" y="2473"/>
                    </a:lnTo>
                    <a:lnTo>
                      <a:pt x="2361" y="2473"/>
                    </a:lnTo>
                    <a:lnTo>
                      <a:pt x="2530" y="2417"/>
                    </a:lnTo>
                    <a:lnTo>
                      <a:pt x="2642" y="2361"/>
                    </a:lnTo>
                    <a:lnTo>
                      <a:pt x="2755" y="2249"/>
                    </a:lnTo>
                    <a:lnTo>
                      <a:pt x="2867" y="2080"/>
                    </a:lnTo>
                    <a:lnTo>
                      <a:pt x="3036" y="2080"/>
                    </a:lnTo>
                    <a:lnTo>
                      <a:pt x="3092" y="2024"/>
                    </a:lnTo>
                    <a:lnTo>
                      <a:pt x="3092" y="1911"/>
                    </a:lnTo>
                    <a:lnTo>
                      <a:pt x="3148" y="1855"/>
                    </a:lnTo>
                    <a:lnTo>
                      <a:pt x="3148" y="1799"/>
                    </a:lnTo>
                    <a:lnTo>
                      <a:pt x="3261" y="1743"/>
                    </a:lnTo>
                    <a:lnTo>
                      <a:pt x="3317" y="1855"/>
                    </a:lnTo>
                    <a:lnTo>
                      <a:pt x="3317" y="1968"/>
                    </a:lnTo>
                    <a:lnTo>
                      <a:pt x="3373" y="2024"/>
                    </a:lnTo>
                    <a:lnTo>
                      <a:pt x="3373" y="2080"/>
                    </a:lnTo>
                    <a:lnTo>
                      <a:pt x="3654" y="1687"/>
                    </a:lnTo>
                    <a:lnTo>
                      <a:pt x="3710" y="1574"/>
                    </a:lnTo>
                    <a:lnTo>
                      <a:pt x="3598" y="1462"/>
                    </a:lnTo>
                    <a:lnTo>
                      <a:pt x="3542" y="1405"/>
                    </a:lnTo>
                    <a:lnTo>
                      <a:pt x="3542" y="1349"/>
                    </a:lnTo>
                    <a:lnTo>
                      <a:pt x="3879" y="1349"/>
                    </a:lnTo>
                    <a:lnTo>
                      <a:pt x="3935" y="1237"/>
                    </a:lnTo>
                    <a:lnTo>
                      <a:pt x="3879" y="1068"/>
                    </a:lnTo>
                    <a:lnTo>
                      <a:pt x="3879" y="1012"/>
                    </a:lnTo>
                    <a:lnTo>
                      <a:pt x="3935" y="956"/>
                    </a:lnTo>
                    <a:lnTo>
                      <a:pt x="3991" y="900"/>
                    </a:lnTo>
                    <a:lnTo>
                      <a:pt x="4048" y="956"/>
                    </a:lnTo>
                    <a:lnTo>
                      <a:pt x="4048" y="1012"/>
                    </a:lnTo>
                    <a:lnTo>
                      <a:pt x="4048" y="1068"/>
                    </a:lnTo>
                    <a:lnTo>
                      <a:pt x="4160" y="1124"/>
                    </a:lnTo>
                    <a:lnTo>
                      <a:pt x="4160" y="1181"/>
                    </a:lnTo>
                    <a:lnTo>
                      <a:pt x="4104" y="1293"/>
                    </a:lnTo>
                    <a:lnTo>
                      <a:pt x="4160" y="1349"/>
                    </a:lnTo>
                    <a:lnTo>
                      <a:pt x="4160" y="1462"/>
                    </a:lnTo>
                    <a:lnTo>
                      <a:pt x="4160" y="1518"/>
                    </a:lnTo>
                    <a:lnTo>
                      <a:pt x="4048" y="1743"/>
                    </a:lnTo>
                    <a:lnTo>
                      <a:pt x="3991" y="1743"/>
                    </a:lnTo>
                    <a:lnTo>
                      <a:pt x="3767" y="1799"/>
                    </a:lnTo>
                    <a:lnTo>
                      <a:pt x="3879" y="2024"/>
                    </a:lnTo>
                    <a:lnTo>
                      <a:pt x="3991" y="2192"/>
                    </a:lnTo>
                    <a:lnTo>
                      <a:pt x="4048" y="2192"/>
                    </a:lnTo>
                    <a:lnTo>
                      <a:pt x="4104" y="2136"/>
                    </a:lnTo>
                    <a:lnTo>
                      <a:pt x="4048" y="2024"/>
                    </a:lnTo>
                    <a:lnTo>
                      <a:pt x="4104" y="1911"/>
                    </a:lnTo>
                    <a:lnTo>
                      <a:pt x="4160" y="1855"/>
                    </a:lnTo>
                    <a:lnTo>
                      <a:pt x="4216" y="1911"/>
                    </a:lnTo>
                    <a:lnTo>
                      <a:pt x="4497" y="2080"/>
                    </a:lnTo>
                    <a:lnTo>
                      <a:pt x="4497" y="1855"/>
                    </a:lnTo>
                    <a:lnTo>
                      <a:pt x="4666" y="1799"/>
                    </a:lnTo>
                    <a:lnTo>
                      <a:pt x="4610" y="1630"/>
                    </a:lnTo>
                    <a:lnTo>
                      <a:pt x="4610" y="1574"/>
                    </a:lnTo>
                    <a:lnTo>
                      <a:pt x="4666" y="1462"/>
                    </a:lnTo>
                    <a:lnTo>
                      <a:pt x="4778" y="1405"/>
                    </a:lnTo>
                    <a:lnTo>
                      <a:pt x="4891" y="1349"/>
                    </a:lnTo>
                    <a:lnTo>
                      <a:pt x="4891" y="1237"/>
                    </a:lnTo>
                    <a:lnTo>
                      <a:pt x="5003" y="1012"/>
                    </a:lnTo>
                    <a:lnTo>
                      <a:pt x="5059" y="956"/>
                    </a:lnTo>
                    <a:lnTo>
                      <a:pt x="5284" y="956"/>
                    </a:lnTo>
                    <a:lnTo>
                      <a:pt x="5397" y="843"/>
                    </a:lnTo>
                    <a:lnTo>
                      <a:pt x="5453" y="731"/>
                    </a:lnTo>
                    <a:lnTo>
                      <a:pt x="5453" y="619"/>
                    </a:lnTo>
                    <a:lnTo>
                      <a:pt x="5340" y="394"/>
                    </a:lnTo>
                    <a:lnTo>
                      <a:pt x="5228" y="281"/>
                    </a:lnTo>
                    <a:lnTo>
                      <a:pt x="5059" y="169"/>
                    </a:lnTo>
                    <a:lnTo>
                      <a:pt x="4722" y="169"/>
                    </a:lnTo>
                    <a:lnTo>
                      <a:pt x="4666" y="113"/>
                    </a:lnTo>
                    <a:lnTo>
                      <a:pt x="4610" y="57"/>
                    </a:lnTo>
                    <a:lnTo>
                      <a:pt x="4497" y="113"/>
                    </a:lnTo>
                    <a:lnTo>
                      <a:pt x="4553" y="225"/>
                    </a:lnTo>
                    <a:lnTo>
                      <a:pt x="4553" y="281"/>
                    </a:lnTo>
                    <a:lnTo>
                      <a:pt x="4553" y="338"/>
                    </a:lnTo>
                    <a:lnTo>
                      <a:pt x="4441" y="281"/>
                    </a:lnTo>
                    <a:lnTo>
                      <a:pt x="4385" y="338"/>
                    </a:lnTo>
                    <a:lnTo>
                      <a:pt x="4385" y="450"/>
                    </a:lnTo>
                    <a:lnTo>
                      <a:pt x="4329" y="394"/>
                    </a:lnTo>
                    <a:lnTo>
                      <a:pt x="4216" y="394"/>
                    </a:lnTo>
                    <a:lnTo>
                      <a:pt x="4216" y="506"/>
                    </a:lnTo>
                    <a:lnTo>
                      <a:pt x="4216" y="562"/>
                    </a:lnTo>
                    <a:lnTo>
                      <a:pt x="4160" y="619"/>
                    </a:lnTo>
                    <a:lnTo>
                      <a:pt x="4104" y="562"/>
                    </a:lnTo>
                    <a:lnTo>
                      <a:pt x="4048" y="562"/>
                    </a:lnTo>
                    <a:lnTo>
                      <a:pt x="3991" y="394"/>
                    </a:lnTo>
                    <a:lnTo>
                      <a:pt x="3823" y="338"/>
                    </a:lnTo>
                    <a:lnTo>
                      <a:pt x="3654" y="338"/>
                    </a:lnTo>
                    <a:lnTo>
                      <a:pt x="3542" y="281"/>
                    </a:lnTo>
                    <a:lnTo>
                      <a:pt x="3486" y="225"/>
                    </a:lnTo>
                    <a:lnTo>
                      <a:pt x="3429" y="281"/>
                    </a:lnTo>
                    <a:lnTo>
                      <a:pt x="3373" y="281"/>
                    </a:lnTo>
                    <a:lnTo>
                      <a:pt x="3317" y="225"/>
                    </a:lnTo>
                    <a:lnTo>
                      <a:pt x="3261" y="169"/>
                    </a:lnTo>
                    <a:lnTo>
                      <a:pt x="3205" y="169"/>
                    </a:lnTo>
                    <a:lnTo>
                      <a:pt x="3205" y="281"/>
                    </a:lnTo>
                    <a:lnTo>
                      <a:pt x="3148" y="338"/>
                    </a:lnTo>
                    <a:lnTo>
                      <a:pt x="3148" y="394"/>
                    </a:lnTo>
                    <a:lnTo>
                      <a:pt x="3205" y="394"/>
                    </a:lnTo>
                    <a:lnTo>
                      <a:pt x="3205" y="506"/>
                    </a:lnTo>
                    <a:lnTo>
                      <a:pt x="3205" y="619"/>
                    </a:lnTo>
                    <a:lnTo>
                      <a:pt x="3092" y="619"/>
                    </a:lnTo>
                    <a:lnTo>
                      <a:pt x="2980" y="562"/>
                    </a:lnTo>
                    <a:lnTo>
                      <a:pt x="2867" y="394"/>
                    </a:lnTo>
                    <a:lnTo>
                      <a:pt x="2811" y="281"/>
                    </a:lnTo>
                    <a:lnTo>
                      <a:pt x="2811" y="225"/>
                    </a:lnTo>
                    <a:lnTo>
                      <a:pt x="2755" y="169"/>
                    </a:lnTo>
                    <a:lnTo>
                      <a:pt x="2530" y="338"/>
                    </a:lnTo>
                    <a:lnTo>
                      <a:pt x="2193" y="338"/>
                    </a:lnTo>
                    <a:lnTo>
                      <a:pt x="2024" y="450"/>
                    </a:lnTo>
                    <a:lnTo>
                      <a:pt x="1912" y="450"/>
                    </a:lnTo>
                    <a:lnTo>
                      <a:pt x="1856" y="338"/>
                    </a:lnTo>
                    <a:lnTo>
                      <a:pt x="1799" y="281"/>
                    </a:lnTo>
                    <a:lnTo>
                      <a:pt x="1743" y="281"/>
                    </a:lnTo>
                    <a:lnTo>
                      <a:pt x="1631" y="225"/>
                    </a:lnTo>
                    <a:lnTo>
                      <a:pt x="1575" y="169"/>
                    </a:lnTo>
                    <a:lnTo>
                      <a:pt x="1575" y="113"/>
                    </a:lnTo>
                    <a:lnTo>
                      <a:pt x="1518" y="57"/>
                    </a:lnTo>
                    <a:lnTo>
                      <a:pt x="1462" y="0"/>
                    </a:lnTo>
                    <a:lnTo>
                      <a:pt x="1406" y="169"/>
                    </a:lnTo>
                    <a:lnTo>
                      <a:pt x="1350" y="169"/>
                    </a:lnTo>
                    <a:lnTo>
                      <a:pt x="1294" y="113"/>
                    </a:lnTo>
                    <a:lnTo>
                      <a:pt x="1294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3"/>
              <p:cNvSpPr/>
              <p:nvPr/>
            </p:nvSpPr>
            <p:spPr>
              <a:xfrm>
                <a:off x="2012800" y="1117225"/>
                <a:ext cx="239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957" h="900" extrusionOk="0">
                    <a:moveTo>
                      <a:pt x="451" y="0"/>
                    </a:moveTo>
                    <a:lnTo>
                      <a:pt x="282" y="57"/>
                    </a:lnTo>
                    <a:lnTo>
                      <a:pt x="226" y="113"/>
                    </a:lnTo>
                    <a:lnTo>
                      <a:pt x="169" y="225"/>
                    </a:lnTo>
                    <a:lnTo>
                      <a:pt x="113" y="281"/>
                    </a:lnTo>
                    <a:lnTo>
                      <a:pt x="1" y="394"/>
                    </a:lnTo>
                    <a:lnTo>
                      <a:pt x="57" y="562"/>
                    </a:lnTo>
                    <a:lnTo>
                      <a:pt x="169" y="675"/>
                    </a:lnTo>
                    <a:lnTo>
                      <a:pt x="282" y="619"/>
                    </a:lnTo>
                    <a:lnTo>
                      <a:pt x="282" y="562"/>
                    </a:lnTo>
                    <a:lnTo>
                      <a:pt x="338" y="506"/>
                    </a:lnTo>
                    <a:lnTo>
                      <a:pt x="394" y="506"/>
                    </a:lnTo>
                    <a:lnTo>
                      <a:pt x="507" y="619"/>
                    </a:lnTo>
                    <a:lnTo>
                      <a:pt x="563" y="675"/>
                    </a:lnTo>
                    <a:lnTo>
                      <a:pt x="619" y="787"/>
                    </a:lnTo>
                    <a:lnTo>
                      <a:pt x="675" y="843"/>
                    </a:lnTo>
                    <a:lnTo>
                      <a:pt x="732" y="900"/>
                    </a:lnTo>
                    <a:lnTo>
                      <a:pt x="788" y="900"/>
                    </a:lnTo>
                    <a:lnTo>
                      <a:pt x="788" y="787"/>
                    </a:lnTo>
                    <a:lnTo>
                      <a:pt x="788" y="675"/>
                    </a:lnTo>
                    <a:lnTo>
                      <a:pt x="788" y="562"/>
                    </a:lnTo>
                    <a:lnTo>
                      <a:pt x="788" y="506"/>
                    </a:lnTo>
                    <a:lnTo>
                      <a:pt x="956" y="338"/>
                    </a:lnTo>
                    <a:lnTo>
                      <a:pt x="900" y="281"/>
                    </a:lnTo>
                    <a:lnTo>
                      <a:pt x="844" y="225"/>
                    </a:lnTo>
                    <a:lnTo>
                      <a:pt x="732" y="169"/>
                    </a:lnTo>
                    <a:lnTo>
                      <a:pt x="675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3"/>
              <p:cNvSpPr/>
              <p:nvPr/>
            </p:nvSpPr>
            <p:spPr>
              <a:xfrm>
                <a:off x="2001575" y="1120025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0" y="226"/>
                    </a:lnTo>
                    <a:lnTo>
                      <a:pt x="0" y="338"/>
                    </a:lnTo>
                    <a:lnTo>
                      <a:pt x="113" y="282"/>
                    </a:lnTo>
                    <a:lnTo>
                      <a:pt x="225" y="226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3"/>
              <p:cNvSpPr/>
              <p:nvPr/>
            </p:nvSpPr>
            <p:spPr>
              <a:xfrm>
                <a:off x="1995950" y="11172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3"/>
              <p:cNvSpPr/>
              <p:nvPr/>
            </p:nvSpPr>
            <p:spPr>
              <a:xfrm>
                <a:off x="1884950" y="1094750"/>
                <a:ext cx="4357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1630" extrusionOk="0">
                    <a:moveTo>
                      <a:pt x="337" y="0"/>
                    </a:moveTo>
                    <a:lnTo>
                      <a:pt x="225" y="56"/>
                    </a:lnTo>
                    <a:lnTo>
                      <a:pt x="113" y="112"/>
                    </a:lnTo>
                    <a:lnTo>
                      <a:pt x="56" y="225"/>
                    </a:lnTo>
                    <a:lnTo>
                      <a:pt x="0" y="393"/>
                    </a:lnTo>
                    <a:lnTo>
                      <a:pt x="0" y="506"/>
                    </a:lnTo>
                    <a:lnTo>
                      <a:pt x="113" y="618"/>
                    </a:lnTo>
                    <a:lnTo>
                      <a:pt x="169" y="674"/>
                    </a:lnTo>
                    <a:lnTo>
                      <a:pt x="225" y="787"/>
                    </a:lnTo>
                    <a:lnTo>
                      <a:pt x="281" y="1068"/>
                    </a:lnTo>
                    <a:lnTo>
                      <a:pt x="281" y="1180"/>
                    </a:lnTo>
                    <a:lnTo>
                      <a:pt x="225" y="1237"/>
                    </a:lnTo>
                    <a:lnTo>
                      <a:pt x="169" y="1237"/>
                    </a:lnTo>
                    <a:lnTo>
                      <a:pt x="113" y="1293"/>
                    </a:lnTo>
                    <a:lnTo>
                      <a:pt x="113" y="1349"/>
                    </a:lnTo>
                    <a:lnTo>
                      <a:pt x="113" y="1405"/>
                    </a:lnTo>
                    <a:lnTo>
                      <a:pt x="281" y="1405"/>
                    </a:lnTo>
                    <a:lnTo>
                      <a:pt x="337" y="1461"/>
                    </a:lnTo>
                    <a:lnTo>
                      <a:pt x="337" y="1630"/>
                    </a:lnTo>
                    <a:lnTo>
                      <a:pt x="506" y="1518"/>
                    </a:lnTo>
                    <a:lnTo>
                      <a:pt x="506" y="1405"/>
                    </a:lnTo>
                    <a:lnTo>
                      <a:pt x="618" y="1349"/>
                    </a:lnTo>
                    <a:lnTo>
                      <a:pt x="731" y="1405"/>
                    </a:lnTo>
                    <a:lnTo>
                      <a:pt x="843" y="1405"/>
                    </a:lnTo>
                    <a:lnTo>
                      <a:pt x="1124" y="1293"/>
                    </a:lnTo>
                    <a:lnTo>
                      <a:pt x="1293" y="1349"/>
                    </a:lnTo>
                    <a:lnTo>
                      <a:pt x="1405" y="1349"/>
                    </a:lnTo>
                    <a:lnTo>
                      <a:pt x="1461" y="1293"/>
                    </a:lnTo>
                    <a:lnTo>
                      <a:pt x="1743" y="1180"/>
                    </a:lnTo>
                    <a:lnTo>
                      <a:pt x="1743" y="1068"/>
                    </a:lnTo>
                    <a:lnTo>
                      <a:pt x="1686" y="1068"/>
                    </a:lnTo>
                    <a:lnTo>
                      <a:pt x="1630" y="1012"/>
                    </a:lnTo>
                    <a:lnTo>
                      <a:pt x="1518" y="1012"/>
                    </a:lnTo>
                    <a:lnTo>
                      <a:pt x="1461" y="956"/>
                    </a:lnTo>
                    <a:lnTo>
                      <a:pt x="1461" y="899"/>
                    </a:lnTo>
                    <a:lnTo>
                      <a:pt x="1518" y="843"/>
                    </a:lnTo>
                    <a:lnTo>
                      <a:pt x="1574" y="787"/>
                    </a:lnTo>
                    <a:lnTo>
                      <a:pt x="1630" y="618"/>
                    </a:lnTo>
                    <a:lnTo>
                      <a:pt x="1574" y="450"/>
                    </a:lnTo>
                    <a:lnTo>
                      <a:pt x="1574" y="393"/>
                    </a:lnTo>
                    <a:lnTo>
                      <a:pt x="1630" y="337"/>
                    </a:lnTo>
                    <a:lnTo>
                      <a:pt x="1630" y="281"/>
                    </a:lnTo>
                    <a:lnTo>
                      <a:pt x="1518" y="169"/>
                    </a:lnTo>
                    <a:lnTo>
                      <a:pt x="1349" y="225"/>
                    </a:lnTo>
                    <a:lnTo>
                      <a:pt x="1012" y="225"/>
                    </a:lnTo>
                    <a:lnTo>
                      <a:pt x="956" y="281"/>
                    </a:lnTo>
                    <a:lnTo>
                      <a:pt x="956" y="337"/>
                    </a:lnTo>
                    <a:lnTo>
                      <a:pt x="956" y="393"/>
                    </a:lnTo>
                    <a:lnTo>
                      <a:pt x="956" y="450"/>
                    </a:lnTo>
                    <a:lnTo>
                      <a:pt x="1012" y="506"/>
                    </a:lnTo>
                    <a:lnTo>
                      <a:pt x="1012" y="562"/>
                    </a:lnTo>
                    <a:lnTo>
                      <a:pt x="956" y="787"/>
                    </a:lnTo>
                    <a:lnTo>
                      <a:pt x="787" y="956"/>
                    </a:lnTo>
                    <a:lnTo>
                      <a:pt x="618" y="674"/>
                    </a:lnTo>
                    <a:lnTo>
                      <a:pt x="562" y="618"/>
                    </a:lnTo>
                    <a:lnTo>
                      <a:pt x="506" y="618"/>
                    </a:lnTo>
                    <a:lnTo>
                      <a:pt x="450" y="674"/>
                    </a:lnTo>
                    <a:lnTo>
                      <a:pt x="337" y="674"/>
                    </a:lnTo>
                    <a:lnTo>
                      <a:pt x="281" y="618"/>
                    </a:lnTo>
                    <a:lnTo>
                      <a:pt x="281" y="562"/>
                    </a:lnTo>
                    <a:lnTo>
                      <a:pt x="337" y="562"/>
                    </a:lnTo>
                    <a:lnTo>
                      <a:pt x="281" y="506"/>
                    </a:lnTo>
                    <a:lnTo>
                      <a:pt x="281" y="450"/>
                    </a:lnTo>
                    <a:lnTo>
                      <a:pt x="169" y="337"/>
                    </a:lnTo>
                    <a:lnTo>
                      <a:pt x="225" y="225"/>
                    </a:lnTo>
                    <a:lnTo>
                      <a:pt x="337" y="112"/>
                    </a:lnTo>
                    <a:lnTo>
                      <a:pt x="394" y="56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3"/>
              <p:cNvSpPr/>
              <p:nvPr/>
            </p:nvSpPr>
            <p:spPr>
              <a:xfrm>
                <a:off x="1837175" y="1136900"/>
                <a:ext cx="4077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1631" extrusionOk="0">
                    <a:moveTo>
                      <a:pt x="1574" y="0"/>
                    </a:moveTo>
                    <a:lnTo>
                      <a:pt x="1518" y="56"/>
                    </a:lnTo>
                    <a:lnTo>
                      <a:pt x="1405" y="113"/>
                    </a:lnTo>
                    <a:lnTo>
                      <a:pt x="1349" y="169"/>
                    </a:lnTo>
                    <a:lnTo>
                      <a:pt x="1349" y="225"/>
                    </a:lnTo>
                    <a:lnTo>
                      <a:pt x="1237" y="281"/>
                    </a:lnTo>
                    <a:lnTo>
                      <a:pt x="1068" y="225"/>
                    </a:lnTo>
                    <a:lnTo>
                      <a:pt x="899" y="450"/>
                    </a:lnTo>
                    <a:lnTo>
                      <a:pt x="843" y="506"/>
                    </a:lnTo>
                    <a:lnTo>
                      <a:pt x="675" y="506"/>
                    </a:lnTo>
                    <a:lnTo>
                      <a:pt x="562" y="394"/>
                    </a:lnTo>
                    <a:lnTo>
                      <a:pt x="562" y="450"/>
                    </a:lnTo>
                    <a:lnTo>
                      <a:pt x="506" y="562"/>
                    </a:lnTo>
                    <a:lnTo>
                      <a:pt x="394" y="618"/>
                    </a:lnTo>
                    <a:lnTo>
                      <a:pt x="169" y="618"/>
                    </a:lnTo>
                    <a:lnTo>
                      <a:pt x="113" y="506"/>
                    </a:lnTo>
                    <a:lnTo>
                      <a:pt x="56" y="450"/>
                    </a:lnTo>
                    <a:lnTo>
                      <a:pt x="0" y="562"/>
                    </a:lnTo>
                    <a:lnTo>
                      <a:pt x="113" y="956"/>
                    </a:lnTo>
                    <a:lnTo>
                      <a:pt x="225" y="1012"/>
                    </a:lnTo>
                    <a:lnTo>
                      <a:pt x="337" y="899"/>
                    </a:lnTo>
                    <a:lnTo>
                      <a:pt x="394" y="787"/>
                    </a:lnTo>
                    <a:lnTo>
                      <a:pt x="562" y="731"/>
                    </a:lnTo>
                    <a:lnTo>
                      <a:pt x="618" y="843"/>
                    </a:lnTo>
                    <a:lnTo>
                      <a:pt x="731" y="956"/>
                    </a:lnTo>
                    <a:lnTo>
                      <a:pt x="787" y="1124"/>
                    </a:lnTo>
                    <a:lnTo>
                      <a:pt x="787" y="1181"/>
                    </a:lnTo>
                    <a:lnTo>
                      <a:pt x="731" y="1293"/>
                    </a:lnTo>
                    <a:lnTo>
                      <a:pt x="618" y="1349"/>
                    </a:lnTo>
                    <a:lnTo>
                      <a:pt x="562" y="1405"/>
                    </a:lnTo>
                    <a:lnTo>
                      <a:pt x="562" y="1518"/>
                    </a:lnTo>
                    <a:lnTo>
                      <a:pt x="562" y="1630"/>
                    </a:lnTo>
                    <a:lnTo>
                      <a:pt x="787" y="1630"/>
                    </a:lnTo>
                    <a:lnTo>
                      <a:pt x="787" y="1518"/>
                    </a:lnTo>
                    <a:lnTo>
                      <a:pt x="843" y="1405"/>
                    </a:lnTo>
                    <a:lnTo>
                      <a:pt x="1012" y="1405"/>
                    </a:lnTo>
                    <a:lnTo>
                      <a:pt x="1124" y="1349"/>
                    </a:lnTo>
                    <a:lnTo>
                      <a:pt x="1237" y="1293"/>
                    </a:lnTo>
                    <a:lnTo>
                      <a:pt x="1237" y="1181"/>
                    </a:lnTo>
                    <a:lnTo>
                      <a:pt x="1180" y="1124"/>
                    </a:lnTo>
                    <a:lnTo>
                      <a:pt x="1180" y="1012"/>
                    </a:lnTo>
                    <a:lnTo>
                      <a:pt x="1124" y="787"/>
                    </a:lnTo>
                    <a:lnTo>
                      <a:pt x="1124" y="675"/>
                    </a:lnTo>
                    <a:lnTo>
                      <a:pt x="1518" y="675"/>
                    </a:lnTo>
                    <a:lnTo>
                      <a:pt x="1574" y="618"/>
                    </a:lnTo>
                    <a:lnTo>
                      <a:pt x="1630" y="506"/>
                    </a:lnTo>
                    <a:lnTo>
                      <a:pt x="1630" y="394"/>
                    </a:lnTo>
                    <a:lnTo>
                      <a:pt x="1630" y="337"/>
                    </a:lnTo>
                    <a:lnTo>
                      <a:pt x="1630" y="225"/>
                    </a:lnTo>
                    <a:lnTo>
                      <a:pt x="1630" y="169"/>
                    </a:lnTo>
                    <a:lnTo>
                      <a:pt x="1630" y="113"/>
                    </a:lnTo>
                    <a:lnTo>
                      <a:pt x="1630" y="56"/>
                    </a:lnTo>
                    <a:lnTo>
                      <a:pt x="1574" y="0"/>
                    </a:lnTo>
                    <a:close/>
                  </a:path>
                </a:pathLst>
              </a:custGeom>
              <a:solidFill>
                <a:srgbClr val="B2D0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3"/>
              <p:cNvSpPr/>
              <p:nvPr/>
            </p:nvSpPr>
            <p:spPr>
              <a:xfrm>
                <a:off x="1802025" y="1179050"/>
                <a:ext cx="197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732" extrusionOk="0">
                    <a:moveTo>
                      <a:pt x="170" y="0"/>
                    </a:moveTo>
                    <a:lnTo>
                      <a:pt x="1" y="169"/>
                    </a:lnTo>
                    <a:lnTo>
                      <a:pt x="57" y="338"/>
                    </a:lnTo>
                    <a:lnTo>
                      <a:pt x="113" y="394"/>
                    </a:lnTo>
                    <a:lnTo>
                      <a:pt x="226" y="450"/>
                    </a:lnTo>
                    <a:lnTo>
                      <a:pt x="282" y="506"/>
                    </a:lnTo>
                    <a:lnTo>
                      <a:pt x="282" y="619"/>
                    </a:lnTo>
                    <a:lnTo>
                      <a:pt x="338" y="731"/>
                    </a:lnTo>
                    <a:lnTo>
                      <a:pt x="451" y="675"/>
                    </a:lnTo>
                    <a:lnTo>
                      <a:pt x="507" y="619"/>
                    </a:lnTo>
                    <a:lnTo>
                      <a:pt x="563" y="619"/>
                    </a:lnTo>
                    <a:lnTo>
                      <a:pt x="732" y="562"/>
                    </a:lnTo>
                    <a:lnTo>
                      <a:pt x="788" y="506"/>
                    </a:lnTo>
                    <a:lnTo>
                      <a:pt x="788" y="394"/>
                    </a:lnTo>
                    <a:lnTo>
                      <a:pt x="732" y="338"/>
                    </a:lnTo>
                    <a:lnTo>
                      <a:pt x="619" y="394"/>
                    </a:lnTo>
                    <a:lnTo>
                      <a:pt x="563" y="450"/>
                    </a:lnTo>
                    <a:lnTo>
                      <a:pt x="507" y="338"/>
                    </a:lnTo>
                    <a:lnTo>
                      <a:pt x="563" y="281"/>
                    </a:lnTo>
                    <a:lnTo>
                      <a:pt x="563" y="225"/>
                    </a:lnTo>
                    <a:lnTo>
                      <a:pt x="507" y="169"/>
                    </a:lnTo>
                    <a:lnTo>
                      <a:pt x="282" y="169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3"/>
              <p:cNvSpPr/>
              <p:nvPr/>
            </p:nvSpPr>
            <p:spPr>
              <a:xfrm>
                <a:off x="1865275" y="1113000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6" y="1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56" y="169"/>
                    </a:lnTo>
                    <a:lnTo>
                      <a:pt x="56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3"/>
              <p:cNvSpPr/>
              <p:nvPr/>
            </p:nvSpPr>
            <p:spPr>
              <a:xfrm>
                <a:off x="1835750" y="115095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2D0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3"/>
              <p:cNvSpPr/>
              <p:nvPr/>
            </p:nvSpPr>
            <p:spPr>
              <a:xfrm>
                <a:off x="1804850" y="11748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3"/>
              <p:cNvSpPr/>
              <p:nvPr/>
            </p:nvSpPr>
            <p:spPr>
              <a:xfrm>
                <a:off x="1803450" y="11762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3"/>
              <p:cNvSpPr/>
              <p:nvPr/>
            </p:nvSpPr>
            <p:spPr>
              <a:xfrm>
                <a:off x="1804850" y="1177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57" y="5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3"/>
              <p:cNvSpPr/>
              <p:nvPr/>
            </p:nvSpPr>
            <p:spPr>
              <a:xfrm>
                <a:off x="1802025" y="11818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3"/>
              <p:cNvSpPr/>
              <p:nvPr/>
            </p:nvSpPr>
            <p:spPr>
              <a:xfrm>
                <a:off x="1896175" y="109895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3"/>
              <p:cNvSpPr/>
              <p:nvPr/>
            </p:nvSpPr>
            <p:spPr>
              <a:xfrm>
                <a:off x="1920075" y="1089125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113"/>
                    </a:lnTo>
                    <a:lnTo>
                      <a:pt x="113" y="113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3"/>
              <p:cNvSpPr/>
              <p:nvPr/>
            </p:nvSpPr>
            <p:spPr>
              <a:xfrm>
                <a:off x="1928500" y="10961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3"/>
              <p:cNvSpPr/>
              <p:nvPr/>
            </p:nvSpPr>
            <p:spPr>
              <a:xfrm>
                <a:off x="1880725" y="108350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" y="0"/>
                    </a:moveTo>
                    <a:lnTo>
                      <a:pt x="57" y="113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3"/>
              <p:cNvSpPr/>
              <p:nvPr/>
            </p:nvSpPr>
            <p:spPr>
              <a:xfrm>
                <a:off x="1879325" y="11102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615;p3"/>
              <p:cNvSpPr/>
              <p:nvPr/>
            </p:nvSpPr>
            <p:spPr>
              <a:xfrm>
                <a:off x="1709300" y="126195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B7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3"/>
              <p:cNvSpPr/>
              <p:nvPr/>
            </p:nvSpPr>
            <p:spPr>
              <a:xfrm>
                <a:off x="1675575" y="12844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7AE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617;p3"/>
              <p:cNvSpPr/>
              <p:nvPr/>
            </p:nvSpPr>
            <p:spPr>
              <a:xfrm>
                <a:off x="1681200" y="1259150"/>
                <a:ext cx="98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19" extrusionOk="0">
                    <a:moveTo>
                      <a:pt x="225" y="0"/>
                    </a:moveTo>
                    <a:lnTo>
                      <a:pt x="169" y="112"/>
                    </a:lnTo>
                    <a:lnTo>
                      <a:pt x="169" y="225"/>
                    </a:lnTo>
                    <a:lnTo>
                      <a:pt x="113" y="337"/>
                    </a:lnTo>
                    <a:lnTo>
                      <a:pt x="57" y="394"/>
                    </a:lnTo>
                    <a:lnTo>
                      <a:pt x="0" y="450"/>
                    </a:lnTo>
                    <a:lnTo>
                      <a:pt x="0" y="618"/>
                    </a:lnTo>
                    <a:lnTo>
                      <a:pt x="57" y="618"/>
                    </a:lnTo>
                    <a:lnTo>
                      <a:pt x="225" y="562"/>
                    </a:lnTo>
                    <a:lnTo>
                      <a:pt x="338" y="506"/>
                    </a:lnTo>
                    <a:lnTo>
                      <a:pt x="338" y="450"/>
                    </a:lnTo>
                    <a:lnTo>
                      <a:pt x="338" y="394"/>
                    </a:lnTo>
                    <a:lnTo>
                      <a:pt x="338" y="225"/>
                    </a:lnTo>
                    <a:lnTo>
                      <a:pt x="394" y="56"/>
                    </a:lnTo>
                    <a:lnTo>
                      <a:pt x="338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96B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3"/>
              <p:cNvSpPr/>
              <p:nvPr/>
            </p:nvSpPr>
            <p:spPr>
              <a:xfrm>
                <a:off x="1686825" y="1274600"/>
                <a:ext cx="28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9" extrusionOk="0">
                    <a:moveTo>
                      <a:pt x="0" y="0"/>
                    </a:moveTo>
                    <a:lnTo>
                      <a:pt x="56" y="169"/>
                    </a:lnTo>
                    <a:lnTo>
                      <a:pt x="113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6B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3"/>
              <p:cNvSpPr/>
              <p:nvPr/>
            </p:nvSpPr>
            <p:spPr>
              <a:xfrm>
                <a:off x="1686825" y="131252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3A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3"/>
              <p:cNvSpPr/>
              <p:nvPr/>
            </p:nvSpPr>
            <p:spPr>
              <a:xfrm>
                <a:off x="1686825" y="13125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3A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3"/>
              <p:cNvSpPr/>
              <p:nvPr/>
            </p:nvSpPr>
            <p:spPr>
              <a:xfrm>
                <a:off x="1689625" y="131252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0B5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3"/>
              <p:cNvSpPr/>
              <p:nvPr/>
            </p:nvSpPr>
            <p:spPr>
              <a:xfrm>
                <a:off x="1973475" y="11326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3D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3"/>
              <p:cNvSpPr/>
              <p:nvPr/>
            </p:nvSpPr>
            <p:spPr>
              <a:xfrm>
                <a:off x="1928500" y="10975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" y="0"/>
                    </a:move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3"/>
              <p:cNvSpPr/>
              <p:nvPr/>
            </p:nvSpPr>
            <p:spPr>
              <a:xfrm>
                <a:off x="2001575" y="11284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3"/>
              <p:cNvSpPr/>
              <p:nvPr/>
            </p:nvSpPr>
            <p:spPr>
              <a:xfrm>
                <a:off x="2047950" y="1163600"/>
                <a:ext cx="59025" cy="60425"/>
              </a:xfrm>
              <a:custGeom>
                <a:avLst/>
                <a:gdLst/>
                <a:ahLst/>
                <a:cxnLst/>
                <a:rect l="l" t="t" r="r" b="b"/>
                <a:pathLst>
                  <a:path w="2361" h="2417" extrusionOk="0">
                    <a:moveTo>
                      <a:pt x="1237" y="0"/>
                    </a:moveTo>
                    <a:lnTo>
                      <a:pt x="1180" y="56"/>
                    </a:lnTo>
                    <a:lnTo>
                      <a:pt x="1124" y="169"/>
                    </a:lnTo>
                    <a:lnTo>
                      <a:pt x="1180" y="225"/>
                    </a:lnTo>
                    <a:lnTo>
                      <a:pt x="1124" y="281"/>
                    </a:lnTo>
                    <a:lnTo>
                      <a:pt x="1068" y="337"/>
                    </a:lnTo>
                    <a:lnTo>
                      <a:pt x="899" y="618"/>
                    </a:lnTo>
                    <a:lnTo>
                      <a:pt x="843" y="731"/>
                    </a:lnTo>
                    <a:lnTo>
                      <a:pt x="674" y="787"/>
                    </a:lnTo>
                    <a:lnTo>
                      <a:pt x="674" y="843"/>
                    </a:lnTo>
                    <a:lnTo>
                      <a:pt x="731" y="899"/>
                    </a:lnTo>
                    <a:lnTo>
                      <a:pt x="787" y="956"/>
                    </a:lnTo>
                    <a:lnTo>
                      <a:pt x="843" y="956"/>
                    </a:lnTo>
                    <a:lnTo>
                      <a:pt x="899" y="843"/>
                    </a:lnTo>
                    <a:lnTo>
                      <a:pt x="1012" y="899"/>
                    </a:lnTo>
                    <a:lnTo>
                      <a:pt x="1180" y="1012"/>
                    </a:lnTo>
                    <a:lnTo>
                      <a:pt x="1180" y="1068"/>
                    </a:lnTo>
                    <a:lnTo>
                      <a:pt x="1124" y="1124"/>
                    </a:lnTo>
                    <a:lnTo>
                      <a:pt x="955" y="1124"/>
                    </a:lnTo>
                    <a:lnTo>
                      <a:pt x="843" y="1180"/>
                    </a:lnTo>
                    <a:lnTo>
                      <a:pt x="731" y="1237"/>
                    </a:lnTo>
                    <a:lnTo>
                      <a:pt x="674" y="1237"/>
                    </a:lnTo>
                    <a:lnTo>
                      <a:pt x="618" y="1180"/>
                    </a:lnTo>
                    <a:lnTo>
                      <a:pt x="562" y="1124"/>
                    </a:lnTo>
                    <a:lnTo>
                      <a:pt x="562" y="1180"/>
                    </a:lnTo>
                    <a:lnTo>
                      <a:pt x="506" y="1349"/>
                    </a:lnTo>
                    <a:lnTo>
                      <a:pt x="562" y="1461"/>
                    </a:lnTo>
                    <a:lnTo>
                      <a:pt x="562" y="1518"/>
                    </a:lnTo>
                    <a:lnTo>
                      <a:pt x="393" y="1518"/>
                    </a:lnTo>
                    <a:lnTo>
                      <a:pt x="337" y="1405"/>
                    </a:lnTo>
                    <a:lnTo>
                      <a:pt x="225" y="1293"/>
                    </a:lnTo>
                    <a:lnTo>
                      <a:pt x="56" y="1461"/>
                    </a:lnTo>
                    <a:lnTo>
                      <a:pt x="169" y="1630"/>
                    </a:lnTo>
                    <a:lnTo>
                      <a:pt x="169" y="1686"/>
                    </a:lnTo>
                    <a:lnTo>
                      <a:pt x="112" y="1742"/>
                    </a:lnTo>
                    <a:lnTo>
                      <a:pt x="0" y="1799"/>
                    </a:lnTo>
                    <a:lnTo>
                      <a:pt x="56" y="1855"/>
                    </a:lnTo>
                    <a:lnTo>
                      <a:pt x="112" y="1967"/>
                    </a:lnTo>
                    <a:lnTo>
                      <a:pt x="56" y="2080"/>
                    </a:lnTo>
                    <a:lnTo>
                      <a:pt x="56" y="2136"/>
                    </a:lnTo>
                    <a:lnTo>
                      <a:pt x="225" y="2136"/>
                    </a:lnTo>
                    <a:lnTo>
                      <a:pt x="281" y="2080"/>
                    </a:lnTo>
                    <a:lnTo>
                      <a:pt x="337" y="2023"/>
                    </a:lnTo>
                    <a:lnTo>
                      <a:pt x="337" y="1967"/>
                    </a:lnTo>
                    <a:lnTo>
                      <a:pt x="562" y="1967"/>
                    </a:lnTo>
                    <a:lnTo>
                      <a:pt x="674" y="1855"/>
                    </a:lnTo>
                    <a:lnTo>
                      <a:pt x="731" y="1742"/>
                    </a:lnTo>
                    <a:lnTo>
                      <a:pt x="731" y="1686"/>
                    </a:lnTo>
                    <a:lnTo>
                      <a:pt x="787" y="1630"/>
                    </a:lnTo>
                    <a:lnTo>
                      <a:pt x="843" y="1742"/>
                    </a:lnTo>
                    <a:lnTo>
                      <a:pt x="899" y="1799"/>
                    </a:lnTo>
                    <a:lnTo>
                      <a:pt x="899" y="1855"/>
                    </a:lnTo>
                    <a:lnTo>
                      <a:pt x="955" y="1855"/>
                    </a:lnTo>
                    <a:lnTo>
                      <a:pt x="1012" y="1799"/>
                    </a:lnTo>
                    <a:lnTo>
                      <a:pt x="1068" y="1518"/>
                    </a:lnTo>
                    <a:lnTo>
                      <a:pt x="1068" y="1461"/>
                    </a:lnTo>
                    <a:lnTo>
                      <a:pt x="1180" y="1461"/>
                    </a:lnTo>
                    <a:lnTo>
                      <a:pt x="1237" y="1518"/>
                    </a:lnTo>
                    <a:lnTo>
                      <a:pt x="1293" y="1574"/>
                    </a:lnTo>
                    <a:lnTo>
                      <a:pt x="1349" y="1630"/>
                    </a:lnTo>
                    <a:lnTo>
                      <a:pt x="1293" y="1686"/>
                    </a:lnTo>
                    <a:lnTo>
                      <a:pt x="1237" y="1799"/>
                    </a:lnTo>
                    <a:lnTo>
                      <a:pt x="1180" y="1911"/>
                    </a:lnTo>
                    <a:lnTo>
                      <a:pt x="1237" y="2136"/>
                    </a:lnTo>
                    <a:lnTo>
                      <a:pt x="1293" y="2417"/>
                    </a:lnTo>
                    <a:lnTo>
                      <a:pt x="1349" y="2417"/>
                    </a:lnTo>
                    <a:lnTo>
                      <a:pt x="1405" y="2361"/>
                    </a:lnTo>
                    <a:lnTo>
                      <a:pt x="1461" y="2305"/>
                    </a:lnTo>
                    <a:lnTo>
                      <a:pt x="1518" y="2248"/>
                    </a:lnTo>
                    <a:lnTo>
                      <a:pt x="1855" y="2080"/>
                    </a:lnTo>
                    <a:lnTo>
                      <a:pt x="2248" y="1855"/>
                    </a:lnTo>
                    <a:lnTo>
                      <a:pt x="2304" y="1742"/>
                    </a:lnTo>
                    <a:lnTo>
                      <a:pt x="2361" y="1686"/>
                    </a:lnTo>
                    <a:lnTo>
                      <a:pt x="2361" y="1630"/>
                    </a:lnTo>
                    <a:lnTo>
                      <a:pt x="2361" y="1574"/>
                    </a:lnTo>
                    <a:lnTo>
                      <a:pt x="2304" y="1461"/>
                    </a:lnTo>
                    <a:lnTo>
                      <a:pt x="2192" y="1461"/>
                    </a:lnTo>
                    <a:lnTo>
                      <a:pt x="2192" y="1518"/>
                    </a:lnTo>
                    <a:lnTo>
                      <a:pt x="2080" y="1518"/>
                    </a:lnTo>
                    <a:lnTo>
                      <a:pt x="2023" y="1405"/>
                    </a:lnTo>
                    <a:lnTo>
                      <a:pt x="2023" y="1124"/>
                    </a:lnTo>
                    <a:lnTo>
                      <a:pt x="1967" y="1068"/>
                    </a:lnTo>
                    <a:lnTo>
                      <a:pt x="1911" y="1068"/>
                    </a:lnTo>
                    <a:lnTo>
                      <a:pt x="1911" y="1124"/>
                    </a:lnTo>
                    <a:lnTo>
                      <a:pt x="1799" y="1180"/>
                    </a:lnTo>
                    <a:lnTo>
                      <a:pt x="1742" y="1068"/>
                    </a:lnTo>
                    <a:lnTo>
                      <a:pt x="1742" y="956"/>
                    </a:lnTo>
                    <a:lnTo>
                      <a:pt x="1630" y="843"/>
                    </a:lnTo>
                    <a:lnTo>
                      <a:pt x="1518" y="731"/>
                    </a:lnTo>
                    <a:lnTo>
                      <a:pt x="1518" y="675"/>
                    </a:lnTo>
                    <a:lnTo>
                      <a:pt x="1574" y="562"/>
                    </a:lnTo>
                    <a:lnTo>
                      <a:pt x="1574" y="506"/>
                    </a:lnTo>
                    <a:lnTo>
                      <a:pt x="1518" y="506"/>
                    </a:lnTo>
                    <a:lnTo>
                      <a:pt x="1405" y="450"/>
                    </a:lnTo>
                    <a:lnTo>
                      <a:pt x="1405" y="394"/>
                    </a:lnTo>
                    <a:lnTo>
                      <a:pt x="1405" y="337"/>
                    </a:lnTo>
                    <a:lnTo>
                      <a:pt x="1461" y="281"/>
                    </a:lnTo>
                    <a:lnTo>
                      <a:pt x="1630" y="169"/>
                    </a:lnTo>
                    <a:lnTo>
                      <a:pt x="1630" y="113"/>
                    </a:lnTo>
                    <a:lnTo>
                      <a:pt x="1518" y="113"/>
                    </a:lnTo>
                    <a:lnTo>
                      <a:pt x="1518" y="56"/>
                    </a:lnTo>
                    <a:lnTo>
                      <a:pt x="1461" y="0"/>
                    </a:lnTo>
                    <a:lnTo>
                      <a:pt x="1349" y="0"/>
                    </a:lnTo>
                    <a:lnTo>
                      <a:pt x="1349" y="56"/>
                    </a:lnTo>
                    <a:lnTo>
                      <a:pt x="1293" y="0"/>
                    </a:lnTo>
                    <a:close/>
                  </a:path>
                </a:pathLst>
              </a:custGeom>
              <a:solidFill>
                <a:srgbClr val="C4D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3"/>
              <p:cNvSpPr/>
              <p:nvPr/>
            </p:nvSpPr>
            <p:spPr>
              <a:xfrm>
                <a:off x="2031075" y="1131275"/>
                <a:ext cx="211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844" extrusionOk="0">
                    <a:moveTo>
                      <a:pt x="282" y="0"/>
                    </a:moveTo>
                    <a:lnTo>
                      <a:pt x="169" y="57"/>
                    </a:lnTo>
                    <a:lnTo>
                      <a:pt x="113" y="113"/>
                    </a:lnTo>
                    <a:lnTo>
                      <a:pt x="57" y="281"/>
                    </a:lnTo>
                    <a:lnTo>
                      <a:pt x="1" y="338"/>
                    </a:lnTo>
                    <a:lnTo>
                      <a:pt x="1" y="506"/>
                    </a:lnTo>
                    <a:lnTo>
                      <a:pt x="1" y="562"/>
                    </a:lnTo>
                    <a:lnTo>
                      <a:pt x="57" y="619"/>
                    </a:lnTo>
                    <a:lnTo>
                      <a:pt x="169" y="619"/>
                    </a:lnTo>
                    <a:lnTo>
                      <a:pt x="225" y="562"/>
                    </a:lnTo>
                    <a:lnTo>
                      <a:pt x="282" y="562"/>
                    </a:lnTo>
                    <a:lnTo>
                      <a:pt x="338" y="675"/>
                    </a:lnTo>
                    <a:lnTo>
                      <a:pt x="506" y="675"/>
                    </a:lnTo>
                    <a:lnTo>
                      <a:pt x="563" y="731"/>
                    </a:lnTo>
                    <a:lnTo>
                      <a:pt x="619" y="787"/>
                    </a:lnTo>
                    <a:lnTo>
                      <a:pt x="675" y="843"/>
                    </a:lnTo>
                    <a:lnTo>
                      <a:pt x="731" y="787"/>
                    </a:lnTo>
                    <a:lnTo>
                      <a:pt x="844" y="562"/>
                    </a:lnTo>
                    <a:lnTo>
                      <a:pt x="844" y="506"/>
                    </a:lnTo>
                    <a:lnTo>
                      <a:pt x="731" y="338"/>
                    </a:lnTo>
                    <a:lnTo>
                      <a:pt x="675" y="394"/>
                    </a:lnTo>
                    <a:lnTo>
                      <a:pt x="563" y="450"/>
                    </a:lnTo>
                    <a:lnTo>
                      <a:pt x="450" y="113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627;p3"/>
              <p:cNvSpPr/>
              <p:nvPr/>
            </p:nvSpPr>
            <p:spPr>
              <a:xfrm>
                <a:off x="2063400" y="1150950"/>
                <a:ext cx="168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844" extrusionOk="0">
                    <a:moveTo>
                      <a:pt x="169" y="0"/>
                    </a:moveTo>
                    <a:lnTo>
                      <a:pt x="113" y="56"/>
                    </a:lnTo>
                    <a:lnTo>
                      <a:pt x="113" y="169"/>
                    </a:lnTo>
                    <a:lnTo>
                      <a:pt x="56" y="225"/>
                    </a:lnTo>
                    <a:lnTo>
                      <a:pt x="0" y="394"/>
                    </a:lnTo>
                    <a:lnTo>
                      <a:pt x="169" y="506"/>
                    </a:lnTo>
                    <a:lnTo>
                      <a:pt x="225" y="731"/>
                    </a:lnTo>
                    <a:lnTo>
                      <a:pt x="281" y="843"/>
                    </a:lnTo>
                    <a:lnTo>
                      <a:pt x="506" y="843"/>
                    </a:lnTo>
                    <a:lnTo>
                      <a:pt x="562" y="787"/>
                    </a:lnTo>
                    <a:lnTo>
                      <a:pt x="562" y="731"/>
                    </a:lnTo>
                    <a:lnTo>
                      <a:pt x="562" y="619"/>
                    </a:lnTo>
                    <a:lnTo>
                      <a:pt x="675" y="506"/>
                    </a:lnTo>
                    <a:lnTo>
                      <a:pt x="619" y="281"/>
                    </a:lnTo>
                    <a:lnTo>
                      <a:pt x="562" y="169"/>
                    </a:lnTo>
                    <a:lnTo>
                      <a:pt x="450" y="113"/>
                    </a:lnTo>
                    <a:lnTo>
                      <a:pt x="225" y="113"/>
                    </a:lnTo>
                    <a:lnTo>
                      <a:pt x="225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B9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628;p3"/>
              <p:cNvSpPr/>
              <p:nvPr/>
            </p:nvSpPr>
            <p:spPr>
              <a:xfrm>
                <a:off x="2053550" y="1139700"/>
                <a:ext cx="16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732" extrusionOk="0">
                    <a:moveTo>
                      <a:pt x="57" y="1"/>
                    </a:moveTo>
                    <a:lnTo>
                      <a:pt x="57" y="225"/>
                    </a:lnTo>
                    <a:lnTo>
                      <a:pt x="113" y="282"/>
                    </a:lnTo>
                    <a:lnTo>
                      <a:pt x="57" y="450"/>
                    </a:lnTo>
                    <a:lnTo>
                      <a:pt x="1" y="619"/>
                    </a:lnTo>
                    <a:lnTo>
                      <a:pt x="57" y="731"/>
                    </a:lnTo>
                    <a:lnTo>
                      <a:pt x="113" y="675"/>
                    </a:lnTo>
                    <a:lnTo>
                      <a:pt x="282" y="675"/>
                    </a:lnTo>
                    <a:lnTo>
                      <a:pt x="338" y="619"/>
                    </a:lnTo>
                    <a:lnTo>
                      <a:pt x="507" y="506"/>
                    </a:lnTo>
                    <a:lnTo>
                      <a:pt x="563" y="450"/>
                    </a:lnTo>
                    <a:lnTo>
                      <a:pt x="675" y="450"/>
                    </a:lnTo>
                    <a:lnTo>
                      <a:pt x="563" y="394"/>
                    </a:lnTo>
                    <a:lnTo>
                      <a:pt x="338" y="394"/>
                    </a:lnTo>
                    <a:lnTo>
                      <a:pt x="282" y="282"/>
                    </a:lnTo>
                    <a:lnTo>
                      <a:pt x="282" y="113"/>
                    </a:lnTo>
                    <a:lnTo>
                      <a:pt x="282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3"/>
              <p:cNvSpPr/>
              <p:nvPr/>
            </p:nvSpPr>
            <p:spPr>
              <a:xfrm>
                <a:off x="2028275" y="1125650"/>
                <a:ext cx="98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0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69"/>
                    </a:lnTo>
                    <a:lnTo>
                      <a:pt x="56" y="282"/>
                    </a:lnTo>
                    <a:lnTo>
                      <a:pt x="113" y="394"/>
                    </a:lnTo>
                    <a:lnTo>
                      <a:pt x="169" y="506"/>
                    </a:lnTo>
                    <a:lnTo>
                      <a:pt x="225" y="450"/>
                    </a:lnTo>
                    <a:lnTo>
                      <a:pt x="281" y="394"/>
                    </a:lnTo>
                    <a:lnTo>
                      <a:pt x="337" y="338"/>
                    </a:lnTo>
                    <a:lnTo>
                      <a:pt x="394" y="338"/>
                    </a:lnTo>
                    <a:lnTo>
                      <a:pt x="394" y="225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3"/>
              <p:cNvSpPr/>
              <p:nvPr/>
            </p:nvSpPr>
            <p:spPr>
              <a:xfrm>
                <a:off x="2091500" y="1169200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225" y="1"/>
                    </a:moveTo>
                    <a:lnTo>
                      <a:pt x="113" y="57"/>
                    </a:lnTo>
                    <a:lnTo>
                      <a:pt x="57" y="170"/>
                    </a:lnTo>
                    <a:lnTo>
                      <a:pt x="0" y="170"/>
                    </a:lnTo>
                    <a:lnTo>
                      <a:pt x="57" y="226"/>
                    </a:lnTo>
                    <a:lnTo>
                      <a:pt x="169" y="282"/>
                    </a:lnTo>
                    <a:lnTo>
                      <a:pt x="281" y="282"/>
                    </a:lnTo>
                    <a:lnTo>
                      <a:pt x="394" y="226"/>
                    </a:lnTo>
                    <a:lnTo>
                      <a:pt x="338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CCB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3"/>
              <p:cNvSpPr/>
              <p:nvPr/>
            </p:nvSpPr>
            <p:spPr>
              <a:xfrm>
                <a:off x="2085875" y="111582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169" y="281"/>
                    </a:lnTo>
                    <a:lnTo>
                      <a:pt x="169" y="169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3"/>
              <p:cNvSpPr/>
              <p:nvPr/>
            </p:nvSpPr>
            <p:spPr>
              <a:xfrm>
                <a:off x="2045125" y="1129875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69" y="169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3"/>
              <p:cNvSpPr/>
              <p:nvPr/>
            </p:nvSpPr>
            <p:spPr>
              <a:xfrm>
                <a:off x="2083075" y="1125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3"/>
              <p:cNvSpPr/>
              <p:nvPr/>
            </p:nvSpPr>
            <p:spPr>
              <a:xfrm>
                <a:off x="2130850" y="1157975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0" y="5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3"/>
              <p:cNvSpPr/>
              <p:nvPr/>
            </p:nvSpPr>
            <p:spPr>
              <a:xfrm>
                <a:off x="2062000" y="11003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3"/>
              <p:cNvSpPr/>
              <p:nvPr/>
            </p:nvSpPr>
            <p:spPr>
              <a:xfrm>
                <a:off x="2049350" y="11340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3"/>
              <p:cNvSpPr/>
              <p:nvPr/>
            </p:nvSpPr>
            <p:spPr>
              <a:xfrm>
                <a:off x="2052150" y="11439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6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6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3"/>
              <p:cNvSpPr/>
              <p:nvPr/>
            </p:nvSpPr>
            <p:spPr>
              <a:xfrm>
                <a:off x="2067600" y="115095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57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639;p3"/>
              <p:cNvSpPr/>
              <p:nvPr/>
            </p:nvSpPr>
            <p:spPr>
              <a:xfrm>
                <a:off x="2080250" y="11636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9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3"/>
              <p:cNvSpPr/>
              <p:nvPr/>
            </p:nvSpPr>
            <p:spPr>
              <a:xfrm>
                <a:off x="2115375" y="11523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3"/>
              <p:cNvSpPr/>
              <p:nvPr/>
            </p:nvSpPr>
            <p:spPr>
              <a:xfrm>
                <a:off x="2113975" y="11551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3"/>
              <p:cNvSpPr/>
              <p:nvPr/>
            </p:nvSpPr>
            <p:spPr>
              <a:xfrm>
                <a:off x="2142075" y="1148125"/>
                <a:ext cx="70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5" extrusionOk="0">
                    <a:moveTo>
                      <a:pt x="57" y="1"/>
                    </a:moveTo>
                    <a:lnTo>
                      <a:pt x="57" y="57"/>
                    </a:lnTo>
                    <a:lnTo>
                      <a:pt x="57" y="113"/>
                    </a:lnTo>
                    <a:lnTo>
                      <a:pt x="57" y="226"/>
                    </a:lnTo>
                    <a:lnTo>
                      <a:pt x="1" y="282"/>
                    </a:lnTo>
                    <a:lnTo>
                      <a:pt x="57" y="338"/>
                    </a:lnTo>
                    <a:lnTo>
                      <a:pt x="169" y="394"/>
                    </a:lnTo>
                    <a:lnTo>
                      <a:pt x="226" y="282"/>
                    </a:lnTo>
                    <a:lnTo>
                      <a:pt x="282" y="113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DCB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3"/>
              <p:cNvSpPr/>
              <p:nvPr/>
            </p:nvSpPr>
            <p:spPr>
              <a:xfrm>
                <a:off x="2108350" y="11102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3"/>
              <p:cNvSpPr/>
              <p:nvPr/>
            </p:nvSpPr>
            <p:spPr>
              <a:xfrm>
                <a:off x="2121000" y="11425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3"/>
              <p:cNvSpPr/>
              <p:nvPr/>
            </p:nvSpPr>
            <p:spPr>
              <a:xfrm>
                <a:off x="2144900" y="11579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DCB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3"/>
              <p:cNvSpPr/>
              <p:nvPr/>
            </p:nvSpPr>
            <p:spPr>
              <a:xfrm>
                <a:off x="2102750" y="1169200"/>
                <a:ext cx="84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82" extrusionOk="0">
                    <a:moveTo>
                      <a:pt x="169" y="1"/>
                    </a:moveTo>
                    <a:lnTo>
                      <a:pt x="56" y="57"/>
                    </a:lnTo>
                    <a:lnTo>
                      <a:pt x="0" y="170"/>
                    </a:lnTo>
                    <a:lnTo>
                      <a:pt x="112" y="282"/>
                    </a:lnTo>
                    <a:lnTo>
                      <a:pt x="225" y="226"/>
                    </a:lnTo>
                    <a:lnTo>
                      <a:pt x="337" y="170"/>
                    </a:lnTo>
                    <a:lnTo>
                      <a:pt x="337" y="113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ACCB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3"/>
              <p:cNvSpPr/>
              <p:nvPr/>
            </p:nvSpPr>
            <p:spPr>
              <a:xfrm>
                <a:off x="2147700" y="11116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BBD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3"/>
              <p:cNvSpPr/>
              <p:nvPr/>
            </p:nvSpPr>
            <p:spPr>
              <a:xfrm>
                <a:off x="2143475" y="113547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3"/>
              <p:cNvSpPr/>
              <p:nvPr/>
            </p:nvSpPr>
            <p:spPr>
              <a:xfrm>
                <a:off x="2170175" y="114812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DCB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3"/>
              <p:cNvSpPr/>
              <p:nvPr/>
            </p:nvSpPr>
            <p:spPr>
              <a:xfrm>
                <a:off x="2083075" y="12198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0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56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3"/>
              <p:cNvSpPr/>
              <p:nvPr/>
            </p:nvSpPr>
            <p:spPr>
              <a:xfrm>
                <a:off x="2040900" y="1197325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113" y="0"/>
                    </a:moveTo>
                    <a:lnTo>
                      <a:pt x="113" y="56"/>
                    </a:lnTo>
                    <a:lnTo>
                      <a:pt x="1" y="56"/>
                    </a:lnTo>
                    <a:lnTo>
                      <a:pt x="1" y="169"/>
                    </a:lnTo>
                    <a:lnTo>
                      <a:pt x="57" y="281"/>
                    </a:lnTo>
                    <a:lnTo>
                      <a:pt x="170" y="337"/>
                    </a:lnTo>
                    <a:lnTo>
                      <a:pt x="226" y="281"/>
                    </a:lnTo>
                    <a:lnTo>
                      <a:pt x="226" y="169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C4D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3"/>
              <p:cNvSpPr/>
              <p:nvPr/>
            </p:nvSpPr>
            <p:spPr>
              <a:xfrm>
                <a:off x="2043725" y="1191700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57" y="169"/>
                    </a:lnTo>
                    <a:lnTo>
                      <a:pt x="0" y="225"/>
                    </a:lnTo>
                    <a:lnTo>
                      <a:pt x="113" y="225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C4D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3"/>
              <p:cNvSpPr/>
              <p:nvPr/>
            </p:nvSpPr>
            <p:spPr>
              <a:xfrm>
                <a:off x="1887750" y="1172025"/>
                <a:ext cx="126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450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338" y="225"/>
                    </a:lnTo>
                    <a:lnTo>
                      <a:pt x="338" y="394"/>
                    </a:lnTo>
                    <a:lnTo>
                      <a:pt x="338" y="450"/>
                    </a:lnTo>
                    <a:lnTo>
                      <a:pt x="394" y="450"/>
                    </a:lnTo>
                    <a:lnTo>
                      <a:pt x="450" y="394"/>
                    </a:lnTo>
                    <a:lnTo>
                      <a:pt x="506" y="281"/>
                    </a:lnTo>
                    <a:lnTo>
                      <a:pt x="506" y="169"/>
                    </a:lnTo>
                    <a:lnTo>
                      <a:pt x="450" y="113"/>
                    </a:lnTo>
                    <a:lnTo>
                      <a:pt x="394" y="57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3"/>
              <p:cNvSpPr/>
              <p:nvPr/>
            </p:nvSpPr>
            <p:spPr>
              <a:xfrm>
                <a:off x="1903200" y="117062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1" y="169"/>
                    </a:lnTo>
                    <a:lnTo>
                      <a:pt x="57" y="281"/>
                    </a:lnTo>
                    <a:lnTo>
                      <a:pt x="113" y="281"/>
                    </a:lnTo>
                    <a:lnTo>
                      <a:pt x="169" y="225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3"/>
              <p:cNvSpPr/>
              <p:nvPr/>
            </p:nvSpPr>
            <p:spPr>
              <a:xfrm>
                <a:off x="1893375" y="114110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113" y="169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3"/>
              <p:cNvSpPr/>
              <p:nvPr/>
            </p:nvSpPr>
            <p:spPr>
              <a:xfrm>
                <a:off x="1876500" y="1138300"/>
                <a:ext cx="2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82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57" y="281"/>
                    </a:lnTo>
                    <a:lnTo>
                      <a:pt x="113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3"/>
              <p:cNvSpPr/>
              <p:nvPr/>
            </p:nvSpPr>
            <p:spPr>
              <a:xfrm>
                <a:off x="1907425" y="11874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3"/>
              <p:cNvSpPr/>
              <p:nvPr/>
            </p:nvSpPr>
            <p:spPr>
              <a:xfrm>
                <a:off x="1907425" y="11931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3"/>
              <p:cNvSpPr/>
              <p:nvPr/>
            </p:nvSpPr>
            <p:spPr>
              <a:xfrm>
                <a:off x="1828725" y="11762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2D0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3"/>
              <p:cNvSpPr/>
              <p:nvPr/>
            </p:nvSpPr>
            <p:spPr>
              <a:xfrm>
                <a:off x="1950975" y="117342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" y="1"/>
                    </a:moveTo>
                    <a:lnTo>
                      <a:pt x="57" y="225"/>
                    </a:lnTo>
                    <a:lnTo>
                      <a:pt x="113" y="225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CCC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3"/>
              <p:cNvSpPr/>
              <p:nvPr/>
            </p:nvSpPr>
            <p:spPr>
              <a:xfrm>
                <a:off x="1987525" y="11706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3"/>
              <p:cNvSpPr/>
              <p:nvPr/>
            </p:nvSpPr>
            <p:spPr>
              <a:xfrm>
                <a:off x="1988925" y="11692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3"/>
              <p:cNvSpPr/>
              <p:nvPr/>
            </p:nvSpPr>
            <p:spPr>
              <a:xfrm>
                <a:off x="1993125" y="120292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4C6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3"/>
              <p:cNvSpPr/>
              <p:nvPr/>
            </p:nvSpPr>
            <p:spPr>
              <a:xfrm>
                <a:off x="2015625" y="1143925"/>
                <a:ext cx="2390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788" extrusionOk="0">
                    <a:moveTo>
                      <a:pt x="169" y="0"/>
                    </a:moveTo>
                    <a:lnTo>
                      <a:pt x="113" y="113"/>
                    </a:lnTo>
                    <a:lnTo>
                      <a:pt x="113" y="394"/>
                    </a:lnTo>
                    <a:lnTo>
                      <a:pt x="56" y="506"/>
                    </a:lnTo>
                    <a:lnTo>
                      <a:pt x="0" y="618"/>
                    </a:lnTo>
                    <a:lnTo>
                      <a:pt x="113" y="618"/>
                    </a:lnTo>
                    <a:lnTo>
                      <a:pt x="225" y="675"/>
                    </a:lnTo>
                    <a:lnTo>
                      <a:pt x="394" y="787"/>
                    </a:lnTo>
                    <a:lnTo>
                      <a:pt x="506" y="675"/>
                    </a:lnTo>
                    <a:lnTo>
                      <a:pt x="731" y="506"/>
                    </a:lnTo>
                    <a:lnTo>
                      <a:pt x="843" y="281"/>
                    </a:lnTo>
                    <a:lnTo>
                      <a:pt x="956" y="169"/>
                    </a:lnTo>
                    <a:lnTo>
                      <a:pt x="900" y="0"/>
                    </a:lnTo>
                    <a:lnTo>
                      <a:pt x="843" y="0"/>
                    </a:lnTo>
                    <a:lnTo>
                      <a:pt x="843" y="56"/>
                    </a:lnTo>
                    <a:lnTo>
                      <a:pt x="731" y="169"/>
                    </a:lnTo>
                    <a:lnTo>
                      <a:pt x="675" y="113"/>
                    </a:lnTo>
                    <a:lnTo>
                      <a:pt x="619" y="0"/>
                    </a:lnTo>
                    <a:lnTo>
                      <a:pt x="394" y="113"/>
                    </a:lnTo>
                    <a:lnTo>
                      <a:pt x="338" y="113"/>
                    </a:lnTo>
                    <a:lnTo>
                      <a:pt x="225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5D2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3"/>
              <p:cNvSpPr/>
              <p:nvPr/>
            </p:nvSpPr>
            <p:spPr>
              <a:xfrm>
                <a:off x="2042325" y="11917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11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3"/>
              <p:cNvSpPr/>
              <p:nvPr/>
            </p:nvSpPr>
            <p:spPr>
              <a:xfrm>
                <a:off x="2043725" y="11959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3"/>
              <p:cNvSpPr/>
              <p:nvPr/>
            </p:nvSpPr>
            <p:spPr>
              <a:xfrm>
                <a:off x="2017025" y="117482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7" y="169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3"/>
              <p:cNvSpPr/>
              <p:nvPr/>
            </p:nvSpPr>
            <p:spPr>
              <a:xfrm>
                <a:off x="2019825" y="118467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3"/>
              <p:cNvSpPr/>
              <p:nvPr/>
            </p:nvSpPr>
            <p:spPr>
              <a:xfrm>
                <a:off x="2070425" y="1091925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3"/>
              <p:cNvSpPr/>
              <p:nvPr/>
            </p:nvSpPr>
            <p:spPr>
              <a:xfrm>
                <a:off x="2104150" y="1082100"/>
                <a:ext cx="42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9" extrusionOk="0">
                    <a:moveTo>
                      <a:pt x="0" y="0"/>
                    </a:moveTo>
                    <a:lnTo>
                      <a:pt x="56" y="169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13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3"/>
              <p:cNvSpPr/>
              <p:nvPr/>
            </p:nvSpPr>
            <p:spPr>
              <a:xfrm>
                <a:off x="1887750" y="120012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57" y="169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3"/>
              <p:cNvSpPr/>
              <p:nvPr/>
            </p:nvSpPr>
            <p:spPr>
              <a:xfrm>
                <a:off x="1821700" y="121417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3"/>
              <p:cNvSpPr/>
              <p:nvPr/>
            </p:nvSpPr>
            <p:spPr>
              <a:xfrm>
                <a:off x="1942550" y="1139700"/>
                <a:ext cx="3515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069" extrusionOk="0">
                    <a:moveTo>
                      <a:pt x="394" y="1"/>
                    </a:moveTo>
                    <a:lnTo>
                      <a:pt x="338" y="57"/>
                    </a:lnTo>
                    <a:lnTo>
                      <a:pt x="282" y="113"/>
                    </a:lnTo>
                    <a:lnTo>
                      <a:pt x="282" y="282"/>
                    </a:lnTo>
                    <a:lnTo>
                      <a:pt x="225" y="338"/>
                    </a:lnTo>
                    <a:lnTo>
                      <a:pt x="169" y="282"/>
                    </a:lnTo>
                    <a:lnTo>
                      <a:pt x="169" y="225"/>
                    </a:lnTo>
                    <a:lnTo>
                      <a:pt x="113" y="169"/>
                    </a:lnTo>
                    <a:lnTo>
                      <a:pt x="1" y="225"/>
                    </a:lnTo>
                    <a:lnTo>
                      <a:pt x="57" y="450"/>
                    </a:lnTo>
                    <a:lnTo>
                      <a:pt x="113" y="675"/>
                    </a:lnTo>
                    <a:lnTo>
                      <a:pt x="169" y="731"/>
                    </a:lnTo>
                    <a:lnTo>
                      <a:pt x="338" y="731"/>
                    </a:lnTo>
                    <a:lnTo>
                      <a:pt x="450" y="675"/>
                    </a:lnTo>
                    <a:lnTo>
                      <a:pt x="506" y="563"/>
                    </a:lnTo>
                    <a:lnTo>
                      <a:pt x="675" y="619"/>
                    </a:lnTo>
                    <a:lnTo>
                      <a:pt x="787" y="675"/>
                    </a:lnTo>
                    <a:lnTo>
                      <a:pt x="844" y="787"/>
                    </a:lnTo>
                    <a:lnTo>
                      <a:pt x="787" y="844"/>
                    </a:lnTo>
                    <a:lnTo>
                      <a:pt x="675" y="900"/>
                    </a:lnTo>
                    <a:lnTo>
                      <a:pt x="619" y="1012"/>
                    </a:lnTo>
                    <a:lnTo>
                      <a:pt x="675" y="1069"/>
                    </a:lnTo>
                    <a:lnTo>
                      <a:pt x="900" y="1012"/>
                    </a:lnTo>
                    <a:lnTo>
                      <a:pt x="1181" y="1012"/>
                    </a:lnTo>
                    <a:lnTo>
                      <a:pt x="1293" y="956"/>
                    </a:lnTo>
                    <a:lnTo>
                      <a:pt x="1350" y="844"/>
                    </a:lnTo>
                    <a:lnTo>
                      <a:pt x="1406" y="731"/>
                    </a:lnTo>
                    <a:lnTo>
                      <a:pt x="1406" y="563"/>
                    </a:lnTo>
                    <a:lnTo>
                      <a:pt x="1350" y="506"/>
                    </a:lnTo>
                    <a:lnTo>
                      <a:pt x="1181" y="563"/>
                    </a:lnTo>
                    <a:lnTo>
                      <a:pt x="1068" y="619"/>
                    </a:lnTo>
                    <a:lnTo>
                      <a:pt x="1125" y="731"/>
                    </a:lnTo>
                    <a:lnTo>
                      <a:pt x="1125" y="844"/>
                    </a:lnTo>
                    <a:lnTo>
                      <a:pt x="1181" y="844"/>
                    </a:lnTo>
                    <a:lnTo>
                      <a:pt x="1125" y="900"/>
                    </a:lnTo>
                    <a:lnTo>
                      <a:pt x="1012" y="844"/>
                    </a:lnTo>
                    <a:lnTo>
                      <a:pt x="900" y="731"/>
                    </a:lnTo>
                    <a:lnTo>
                      <a:pt x="900" y="563"/>
                    </a:lnTo>
                    <a:lnTo>
                      <a:pt x="1012" y="394"/>
                    </a:lnTo>
                    <a:lnTo>
                      <a:pt x="1012" y="282"/>
                    </a:lnTo>
                    <a:lnTo>
                      <a:pt x="900" y="169"/>
                    </a:lnTo>
                    <a:lnTo>
                      <a:pt x="844" y="113"/>
                    </a:lnTo>
                    <a:lnTo>
                      <a:pt x="731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9FBF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3"/>
              <p:cNvSpPr/>
              <p:nvPr/>
            </p:nvSpPr>
            <p:spPr>
              <a:xfrm>
                <a:off x="1952400" y="1162175"/>
                <a:ext cx="1265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676" extrusionOk="0">
                    <a:moveTo>
                      <a:pt x="281" y="1"/>
                    </a:moveTo>
                    <a:lnTo>
                      <a:pt x="112" y="226"/>
                    </a:lnTo>
                    <a:lnTo>
                      <a:pt x="56" y="338"/>
                    </a:lnTo>
                    <a:lnTo>
                      <a:pt x="0" y="451"/>
                    </a:lnTo>
                    <a:lnTo>
                      <a:pt x="56" y="451"/>
                    </a:lnTo>
                    <a:lnTo>
                      <a:pt x="56" y="563"/>
                    </a:lnTo>
                    <a:lnTo>
                      <a:pt x="56" y="675"/>
                    </a:lnTo>
                    <a:lnTo>
                      <a:pt x="112" y="619"/>
                    </a:lnTo>
                    <a:lnTo>
                      <a:pt x="225" y="675"/>
                    </a:lnTo>
                    <a:lnTo>
                      <a:pt x="281" y="619"/>
                    </a:lnTo>
                    <a:lnTo>
                      <a:pt x="506" y="394"/>
                    </a:lnTo>
                    <a:lnTo>
                      <a:pt x="450" y="338"/>
                    </a:lnTo>
                    <a:lnTo>
                      <a:pt x="393" y="282"/>
                    </a:lnTo>
                    <a:lnTo>
                      <a:pt x="337" y="226"/>
                    </a:lnTo>
                    <a:lnTo>
                      <a:pt x="281" y="170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3"/>
              <p:cNvSpPr/>
              <p:nvPr/>
            </p:nvSpPr>
            <p:spPr>
              <a:xfrm>
                <a:off x="1955200" y="117765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0" y="0"/>
                    </a:moveTo>
                    <a:lnTo>
                      <a:pt x="113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CCC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3"/>
              <p:cNvSpPr/>
              <p:nvPr/>
            </p:nvSpPr>
            <p:spPr>
              <a:xfrm>
                <a:off x="1970650" y="11383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D2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3"/>
              <p:cNvSpPr/>
              <p:nvPr/>
            </p:nvSpPr>
            <p:spPr>
              <a:xfrm>
                <a:off x="1921475" y="11565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3"/>
              <p:cNvSpPr/>
              <p:nvPr/>
            </p:nvSpPr>
            <p:spPr>
              <a:xfrm>
                <a:off x="1921475" y="11579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5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3"/>
              <p:cNvSpPr/>
              <p:nvPr/>
            </p:nvSpPr>
            <p:spPr>
              <a:xfrm>
                <a:off x="1952400" y="11818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CC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3"/>
              <p:cNvSpPr/>
              <p:nvPr/>
            </p:nvSpPr>
            <p:spPr>
              <a:xfrm>
                <a:off x="2031075" y="11383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3"/>
              <p:cNvSpPr/>
              <p:nvPr/>
            </p:nvSpPr>
            <p:spPr>
              <a:xfrm>
                <a:off x="1894775" y="1128450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3"/>
              <p:cNvSpPr/>
              <p:nvPr/>
            </p:nvSpPr>
            <p:spPr>
              <a:xfrm>
                <a:off x="1891975" y="11214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3"/>
              <p:cNvSpPr/>
              <p:nvPr/>
            </p:nvSpPr>
            <p:spPr>
              <a:xfrm>
                <a:off x="1868075" y="114532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3"/>
              <p:cNvSpPr/>
              <p:nvPr/>
            </p:nvSpPr>
            <p:spPr>
              <a:xfrm>
                <a:off x="1870900" y="11425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112" y="5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3"/>
              <p:cNvSpPr/>
              <p:nvPr/>
            </p:nvSpPr>
            <p:spPr>
              <a:xfrm>
                <a:off x="1875100" y="11467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3"/>
              <p:cNvSpPr/>
              <p:nvPr/>
            </p:nvSpPr>
            <p:spPr>
              <a:xfrm>
                <a:off x="1861050" y="11636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3"/>
              <p:cNvSpPr/>
              <p:nvPr/>
            </p:nvSpPr>
            <p:spPr>
              <a:xfrm>
                <a:off x="1865275" y="11650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3"/>
              <p:cNvSpPr/>
              <p:nvPr/>
            </p:nvSpPr>
            <p:spPr>
              <a:xfrm>
                <a:off x="2076050" y="1169200"/>
                <a:ext cx="42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3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3"/>
              <p:cNvSpPr/>
              <p:nvPr/>
            </p:nvSpPr>
            <p:spPr>
              <a:xfrm>
                <a:off x="2029675" y="1143925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57" y="0"/>
                    </a:moveTo>
                    <a:lnTo>
                      <a:pt x="0" y="225"/>
                    </a:lnTo>
                    <a:lnTo>
                      <a:pt x="0" y="281"/>
                    </a:lnTo>
                    <a:lnTo>
                      <a:pt x="57" y="337"/>
                    </a:lnTo>
                    <a:lnTo>
                      <a:pt x="113" y="337"/>
                    </a:lnTo>
                    <a:lnTo>
                      <a:pt x="169" y="281"/>
                    </a:lnTo>
                    <a:lnTo>
                      <a:pt x="225" y="169"/>
                    </a:lnTo>
                    <a:lnTo>
                      <a:pt x="281" y="56"/>
                    </a:lnTo>
                    <a:lnTo>
                      <a:pt x="169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3"/>
              <p:cNvSpPr/>
              <p:nvPr/>
            </p:nvSpPr>
            <p:spPr>
              <a:xfrm>
                <a:off x="2035300" y="1139700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225"/>
                    </a:lnTo>
                    <a:lnTo>
                      <a:pt x="113" y="169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3"/>
              <p:cNvSpPr/>
              <p:nvPr/>
            </p:nvSpPr>
            <p:spPr>
              <a:xfrm>
                <a:off x="2071825" y="116780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3"/>
              <p:cNvSpPr/>
              <p:nvPr/>
            </p:nvSpPr>
            <p:spPr>
              <a:xfrm>
                <a:off x="2070425" y="11579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3"/>
              <p:cNvSpPr/>
              <p:nvPr/>
            </p:nvSpPr>
            <p:spPr>
              <a:xfrm>
                <a:off x="1959425" y="11439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3"/>
              <p:cNvSpPr/>
              <p:nvPr/>
            </p:nvSpPr>
            <p:spPr>
              <a:xfrm>
                <a:off x="1960825" y="1143925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169" y="0"/>
                    </a:moveTo>
                    <a:lnTo>
                      <a:pt x="0" y="56"/>
                    </a:lnTo>
                    <a:lnTo>
                      <a:pt x="113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5" name="Google Shape;695;p3"/>
          <p:cNvGrpSpPr/>
          <p:nvPr/>
        </p:nvGrpSpPr>
        <p:grpSpPr>
          <a:xfrm>
            <a:off x="398483" y="-101296"/>
            <a:ext cx="1659078" cy="2905205"/>
            <a:chOff x="402532" y="211450"/>
            <a:chExt cx="1181175" cy="2068350"/>
          </a:xfrm>
        </p:grpSpPr>
        <p:pic>
          <p:nvPicPr>
            <p:cNvPr id="696" name="Google Shape;696;p3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402532" y="211450"/>
              <a:ext cx="1181175" cy="206835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7" name="Google Shape;697;p3"/>
            <p:cNvGrpSpPr/>
            <p:nvPr/>
          </p:nvGrpSpPr>
          <p:grpSpPr>
            <a:xfrm rot="-5208933">
              <a:off x="629906" y="1496407"/>
              <a:ext cx="172293" cy="524622"/>
              <a:chOff x="648425" y="871325"/>
              <a:chExt cx="278225" cy="847325"/>
            </a:xfrm>
          </p:grpSpPr>
          <p:sp>
            <p:nvSpPr>
              <p:cNvPr id="698" name="Google Shape;698;p3"/>
              <p:cNvSpPr/>
              <p:nvPr/>
            </p:nvSpPr>
            <p:spPr>
              <a:xfrm>
                <a:off x="652625" y="1541575"/>
                <a:ext cx="53425" cy="92750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3710" extrusionOk="0">
                    <a:moveTo>
                      <a:pt x="169" y="0"/>
                    </a:moveTo>
                    <a:lnTo>
                      <a:pt x="113" y="113"/>
                    </a:lnTo>
                    <a:lnTo>
                      <a:pt x="57" y="169"/>
                    </a:lnTo>
                    <a:lnTo>
                      <a:pt x="57" y="281"/>
                    </a:lnTo>
                    <a:lnTo>
                      <a:pt x="113" y="450"/>
                    </a:lnTo>
                    <a:lnTo>
                      <a:pt x="57" y="562"/>
                    </a:lnTo>
                    <a:lnTo>
                      <a:pt x="57" y="843"/>
                    </a:lnTo>
                    <a:lnTo>
                      <a:pt x="57" y="1293"/>
                    </a:lnTo>
                    <a:lnTo>
                      <a:pt x="57" y="1799"/>
                    </a:lnTo>
                    <a:lnTo>
                      <a:pt x="1" y="2305"/>
                    </a:lnTo>
                    <a:lnTo>
                      <a:pt x="57" y="2754"/>
                    </a:lnTo>
                    <a:lnTo>
                      <a:pt x="113" y="2923"/>
                    </a:lnTo>
                    <a:lnTo>
                      <a:pt x="169" y="3036"/>
                    </a:lnTo>
                    <a:lnTo>
                      <a:pt x="282" y="3036"/>
                    </a:lnTo>
                    <a:lnTo>
                      <a:pt x="394" y="2979"/>
                    </a:lnTo>
                    <a:lnTo>
                      <a:pt x="563" y="2923"/>
                    </a:lnTo>
                    <a:lnTo>
                      <a:pt x="675" y="2867"/>
                    </a:lnTo>
                    <a:lnTo>
                      <a:pt x="956" y="2867"/>
                    </a:lnTo>
                    <a:lnTo>
                      <a:pt x="1012" y="2754"/>
                    </a:lnTo>
                    <a:lnTo>
                      <a:pt x="1069" y="2586"/>
                    </a:lnTo>
                    <a:lnTo>
                      <a:pt x="1181" y="2698"/>
                    </a:lnTo>
                    <a:lnTo>
                      <a:pt x="1237" y="2867"/>
                    </a:lnTo>
                    <a:lnTo>
                      <a:pt x="1125" y="2811"/>
                    </a:lnTo>
                    <a:lnTo>
                      <a:pt x="1069" y="2811"/>
                    </a:lnTo>
                    <a:lnTo>
                      <a:pt x="900" y="2923"/>
                    </a:lnTo>
                    <a:lnTo>
                      <a:pt x="956" y="3148"/>
                    </a:lnTo>
                    <a:lnTo>
                      <a:pt x="1012" y="3317"/>
                    </a:lnTo>
                    <a:lnTo>
                      <a:pt x="1069" y="3429"/>
                    </a:lnTo>
                    <a:lnTo>
                      <a:pt x="1237" y="3598"/>
                    </a:lnTo>
                    <a:lnTo>
                      <a:pt x="1350" y="3654"/>
                    </a:lnTo>
                    <a:lnTo>
                      <a:pt x="1518" y="3710"/>
                    </a:lnTo>
                    <a:lnTo>
                      <a:pt x="1687" y="3710"/>
                    </a:lnTo>
                    <a:lnTo>
                      <a:pt x="1912" y="3654"/>
                    </a:lnTo>
                    <a:lnTo>
                      <a:pt x="1912" y="3485"/>
                    </a:lnTo>
                    <a:lnTo>
                      <a:pt x="1968" y="3317"/>
                    </a:lnTo>
                    <a:lnTo>
                      <a:pt x="2137" y="3036"/>
                    </a:lnTo>
                    <a:lnTo>
                      <a:pt x="2137" y="2754"/>
                    </a:lnTo>
                    <a:lnTo>
                      <a:pt x="2137" y="2642"/>
                    </a:lnTo>
                    <a:lnTo>
                      <a:pt x="2080" y="2530"/>
                    </a:lnTo>
                    <a:lnTo>
                      <a:pt x="2024" y="2305"/>
                    </a:lnTo>
                    <a:lnTo>
                      <a:pt x="1968" y="2080"/>
                    </a:lnTo>
                    <a:lnTo>
                      <a:pt x="1912" y="1968"/>
                    </a:lnTo>
                    <a:lnTo>
                      <a:pt x="1799" y="1855"/>
                    </a:lnTo>
                    <a:lnTo>
                      <a:pt x="1855" y="1743"/>
                    </a:lnTo>
                    <a:lnTo>
                      <a:pt x="1912" y="1687"/>
                    </a:lnTo>
                    <a:lnTo>
                      <a:pt x="1912" y="1574"/>
                    </a:lnTo>
                    <a:lnTo>
                      <a:pt x="1799" y="1462"/>
                    </a:lnTo>
                    <a:lnTo>
                      <a:pt x="1743" y="1406"/>
                    </a:lnTo>
                    <a:lnTo>
                      <a:pt x="1687" y="1406"/>
                    </a:lnTo>
                    <a:lnTo>
                      <a:pt x="1687" y="1349"/>
                    </a:lnTo>
                    <a:lnTo>
                      <a:pt x="1462" y="1181"/>
                    </a:lnTo>
                    <a:lnTo>
                      <a:pt x="1350" y="1125"/>
                    </a:lnTo>
                    <a:lnTo>
                      <a:pt x="1237" y="1068"/>
                    </a:lnTo>
                    <a:lnTo>
                      <a:pt x="1181" y="1068"/>
                    </a:lnTo>
                    <a:lnTo>
                      <a:pt x="1181" y="1012"/>
                    </a:lnTo>
                    <a:lnTo>
                      <a:pt x="1012" y="619"/>
                    </a:lnTo>
                    <a:lnTo>
                      <a:pt x="844" y="281"/>
                    </a:lnTo>
                    <a:lnTo>
                      <a:pt x="731" y="169"/>
                    </a:lnTo>
                    <a:lnTo>
                      <a:pt x="675" y="225"/>
                    </a:lnTo>
                    <a:lnTo>
                      <a:pt x="563" y="169"/>
                    </a:lnTo>
                    <a:lnTo>
                      <a:pt x="450" y="113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B3A9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3"/>
              <p:cNvSpPr/>
              <p:nvPr/>
            </p:nvSpPr>
            <p:spPr>
              <a:xfrm>
                <a:off x="824050" y="1464300"/>
                <a:ext cx="74500" cy="102600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4104" extrusionOk="0">
                    <a:moveTo>
                      <a:pt x="1687" y="0"/>
                    </a:moveTo>
                    <a:lnTo>
                      <a:pt x="1518" y="56"/>
                    </a:lnTo>
                    <a:lnTo>
                      <a:pt x="1350" y="113"/>
                    </a:lnTo>
                    <a:lnTo>
                      <a:pt x="1294" y="225"/>
                    </a:lnTo>
                    <a:lnTo>
                      <a:pt x="1125" y="394"/>
                    </a:lnTo>
                    <a:lnTo>
                      <a:pt x="1125" y="506"/>
                    </a:lnTo>
                    <a:lnTo>
                      <a:pt x="1237" y="618"/>
                    </a:lnTo>
                    <a:lnTo>
                      <a:pt x="1350" y="731"/>
                    </a:lnTo>
                    <a:lnTo>
                      <a:pt x="1462" y="843"/>
                    </a:lnTo>
                    <a:lnTo>
                      <a:pt x="1518" y="956"/>
                    </a:lnTo>
                    <a:lnTo>
                      <a:pt x="1687" y="1124"/>
                    </a:lnTo>
                    <a:lnTo>
                      <a:pt x="1799" y="1349"/>
                    </a:lnTo>
                    <a:lnTo>
                      <a:pt x="1968" y="1461"/>
                    </a:lnTo>
                    <a:lnTo>
                      <a:pt x="2080" y="1518"/>
                    </a:lnTo>
                    <a:lnTo>
                      <a:pt x="2249" y="1518"/>
                    </a:lnTo>
                    <a:lnTo>
                      <a:pt x="2137" y="1574"/>
                    </a:lnTo>
                    <a:lnTo>
                      <a:pt x="2080" y="1630"/>
                    </a:lnTo>
                    <a:lnTo>
                      <a:pt x="2024" y="1742"/>
                    </a:lnTo>
                    <a:lnTo>
                      <a:pt x="1968" y="1799"/>
                    </a:lnTo>
                    <a:lnTo>
                      <a:pt x="1743" y="1911"/>
                    </a:lnTo>
                    <a:lnTo>
                      <a:pt x="1631" y="2136"/>
                    </a:lnTo>
                    <a:lnTo>
                      <a:pt x="1575" y="2305"/>
                    </a:lnTo>
                    <a:lnTo>
                      <a:pt x="1518" y="2361"/>
                    </a:lnTo>
                    <a:lnTo>
                      <a:pt x="1406" y="2361"/>
                    </a:lnTo>
                    <a:lnTo>
                      <a:pt x="1237" y="2248"/>
                    </a:lnTo>
                    <a:lnTo>
                      <a:pt x="1181" y="2248"/>
                    </a:lnTo>
                    <a:lnTo>
                      <a:pt x="1181" y="2192"/>
                    </a:lnTo>
                    <a:lnTo>
                      <a:pt x="1237" y="2192"/>
                    </a:lnTo>
                    <a:lnTo>
                      <a:pt x="1294" y="1967"/>
                    </a:lnTo>
                    <a:lnTo>
                      <a:pt x="1294" y="1799"/>
                    </a:lnTo>
                    <a:lnTo>
                      <a:pt x="1181" y="1686"/>
                    </a:lnTo>
                    <a:lnTo>
                      <a:pt x="956" y="1630"/>
                    </a:lnTo>
                    <a:lnTo>
                      <a:pt x="900" y="1630"/>
                    </a:lnTo>
                    <a:lnTo>
                      <a:pt x="900" y="1574"/>
                    </a:lnTo>
                    <a:lnTo>
                      <a:pt x="1181" y="1574"/>
                    </a:lnTo>
                    <a:lnTo>
                      <a:pt x="1181" y="1518"/>
                    </a:lnTo>
                    <a:lnTo>
                      <a:pt x="1237" y="1405"/>
                    </a:lnTo>
                    <a:lnTo>
                      <a:pt x="1069" y="1068"/>
                    </a:lnTo>
                    <a:lnTo>
                      <a:pt x="956" y="956"/>
                    </a:lnTo>
                    <a:lnTo>
                      <a:pt x="731" y="843"/>
                    </a:lnTo>
                    <a:lnTo>
                      <a:pt x="394" y="899"/>
                    </a:lnTo>
                    <a:lnTo>
                      <a:pt x="282" y="956"/>
                    </a:lnTo>
                    <a:lnTo>
                      <a:pt x="169" y="1068"/>
                    </a:lnTo>
                    <a:lnTo>
                      <a:pt x="113" y="1124"/>
                    </a:lnTo>
                    <a:lnTo>
                      <a:pt x="57" y="1293"/>
                    </a:lnTo>
                    <a:lnTo>
                      <a:pt x="1" y="1630"/>
                    </a:lnTo>
                    <a:lnTo>
                      <a:pt x="169" y="1799"/>
                    </a:lnTo>
                    <a:lnTo>
                      <a:pt x="338" y="1911"/>
                    </a:lnTo>
                    <a:lnTo>
                      <a:pt x="675" y="2024"/>
                    </a:lnTo>
                    <a:lnTo>
                      <a:pt x="844" y="2080"/>
                    </a:lnTo>
                    <a:lnTo>
                      <a:pt x="900" y="2192"/>
                    </a:lnTo>
                    <a:lnTo>
                      <a:pt x="900" y="2586"/>
                    </a:lnTo>
                    <a:lnTo>
                      <a:pt x="956" y="2754"/>
                    </a:lnTo>
                    <a:lnTo>
                      <a:pt x="1069" y="2867"/>
                    </a:lnTo>
                    <a:lnTo>
                      <a:pt x="1181" y="2979"/>
                    </a:lnTo>
                    <a:lnTo>
                      <a:pt x="1294" y="3091"/>
                    </a:lnTo>
                    <a:lnTo>
                      <a:pt x="1687" y="3204"/>
                    </a:lnTo>
                    <a:lnTo>
                      <a:pt x="1743" y="3260"/>
                    </a:lnTo>
                    <a:lnTo>
                      <a:pt x="1743" y="3316"/>
                    </a:lnTo>
                    <a:lnTo>
                      <a:pt x="1799" y="3485"/>
                    </a:lnTo>
                    <a:lnTo>
                      <a:pt x="1912" y="3597"/>
                    </a:lnTo>
                    <a:lnTo>
                      <a:pt x="1968" y="3710"/>
                    </a:lnTo>
                    <a:lnTo>
                      <a:pt x="2024" y="3822"/>
                    </a:lnTo>
                    <a:lnTo>
                      <a:pt x="2361" y="4047"/>
                    </a:lnTo>
                    <a:lnTo>
                      <a:pt x="2474" y="4103"/>
                    </a:lnTo>
                    <a:lnTo>
                      <a:pt x="2586" y="4103"/>
                    </a:lnTo>
                    <a:lnTo>
                      <a:pt x="2699" y="4047"/>
                    </a:lnTo>
                    <a:lnTo>
                      <a:pt x="2755" y="3991"/>
                    </a:lnTo>
                    <a:lnTo>
                      <a:pt x="2867" y="3653"/>
                    </a:lnTo>
                    <a:lnTo>
                      <a:pt x="2867" y="3148"/>
                    </a:lnTo>
                    <a:lnTo>
                      <a:pt x="2755" y="2979"/>
                    </a:lnTo>
                    <a:lnTo>
                      <a:pt x="2699" y="2923"/>
                    </a:lnTo>
                    <a:lnTo>
                      <a:pt x="2530" y="2923"/>
                    </a:lnTo>
                    <a:lnTo>
                      <a:pt x="2474" y="2979"/>
                    </a:lnTo>
                    <a:lnTo>
                      <a:pt x="2474" y="3204"/>
                    </a:lnTo>
                    <a:lnTo>
                      <a:pt x="2418" y="3091"/>
                    </a:lnTo>
                    <a:lnTo>
                      <a:pt x="2305" y="2979"/>
                    </a:lnTo>
                    <a:lnTo>
                      <a:pt x="2249" y="2923"/>
                    </a:lnTo>
                    <a:lnTo>
                      <a:pt x="2249" y="2810"/>
                    </a:lnTo>
                    <a:lnTo>
                      <a:pt x="2305" y="2698"/>
                    </a:lnTo>
                    <a:lnTo>
                      <a:pt x="2249" y="2642"/>
                    </a:lnTo>
                    <a:lnTo>
                      <a:pt x="2418" y="2642"/>
                    </a:lnTo>
                    <a:lnTo>
                      <a:pt x="2586" y="2586"/>
                    </a:lnTo>
                    <a:lnTo>
                      <a:pt x="2755" y="2529"/>
                    </a:lnTo>
                    <a:lnTo>
                      <a:pt x="2811" y="2473"/>
                    </a:lnTo>
                    <a:lnTo>
                      <a:pt x="2923" y="2529"/>
                    </a:lnTo>
                    <a:lnTo>
                      <a:pt x="2980" y="1293"/>
                    </a:lnTo>
                    <a:lnTo>
                      <a:pt x="2867" y="1180"/>
                    </a:lnTo>
                    <a:lnTo>
                      <a:pt x="2755" y="1124"/>
                    </a:lnTo>
                    <a:lnTo>
                      <a:pt x="2586" y="1068"/>
                    </a:lnTo>
                    <a:lnTo>
                      <a:pt x="2249" y="1068"/>
                    </a:lnTo>
                    <a:lnTo>
                      <a:pt x="2137" y="899"/>
                    </a:lnTo>
                    <a:lnTo>
                      <a:pt x="2024" y="787"/>
                    </a:lnTo>
                    <a:lnTo>
                      <a:pt x="1968" y="731"/>
                    </a:lnTo>
                    <a:lnTo>
                      <a:pt x="1856" y="731"/>
                    </a:lnTo>
                    <a:lnTo>
                      <a:pt x="1912" y="675"/>
                    </a:lnTo>
                    <a:lnTo>
                      <a:pt x="2024" y="618"/>
                    </a:lnTo>
                    <a:lnTo>
                      <a:pt x="2080" y="506"/>
                    </a:lnTo>
                    <a:lnTo>
                      <a:pt x="1968" y="281"/>
                    </a:lnTo>
                    <a:lnTo>
                      <a:pt x="1912" y="113"/>
                    </a:lnTo>
                    <a:lnTo>
                      <a:pt x="1856" y="56"/>
                    </a:lnTo>
                    <a:lnTo>
                      <a:pt x="1799" y="0"/>
                    </a:lnTo>
                    <a:close/>
                  </a:path>
                </a:pathLst>
              </a:custGeom>
              <a:solidFill>
                <a:srgbClr val="A99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3"/>
              <p:cNvSpPr/>
              <p:nvPr/>
            </p:nvSpPr>
            <p:spPr>
              <a:xfrm>
                <a:off x="694775" y="1576700"/>
                <a:ext cx="941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2980" extrusionOk="0">
                    <a:moveTo>
                      <a:pt x="226" y="1"/>
                    </a:moveTo>
                    <a:lnTo>
                      <a:pt x="113" y="57"/>
                    </a:lnTo>
                    <a:lnTo>
                      <a:pt x="169" y="169"/>
                    </a:lnTo>
                    <a:lnTo>
                      <a:pt x="169" y="225"/>
                    </a:lnTo>
                    <a:lnTo>
                      <a:pt x="113" y="225"/>
                    </a:lnTo>
                    <a:lnTo>
                      <a:pt x="57" y="282"/>
                    </a:lnTo>
                    <a:lnTo>
                      <a:pt x="1" y="394"/>
                    </a:lnTo>
                    <a:lnTo>
                      <a:pt x="57" y="506"/>
                    </a:lnTo>
                    <a:lnTo>
                      <a:pt x="57" y="563"/>
                    </a:lnTo>
                    <a:lnTo>
                      <a:pt x="226" y="563"/>
                    </a:lnTo>
                    <a:lnTo>
                      <a:pt x="282" y="619"/>
                    </a:lnTo>
                    <a:lnTo>
                      <a:pt x="338" y="675"/>
                    </a:lnTo>
                    <a:lnTo>
                      <a:pt x="451" y="900"/>
                    </a:lnTo>
                    <a:lnTo>
                      <a:pt x="338" y="731"/>
                    </a:lnTo>
                    <a:lnTo>
                      <a:pt x="282" y="619"/>
                    </a:lnTo>
                    <a:lnTo>
                      <a:pt x="226" y="619"/>
                    </a:lnTo>
                    <a:lnTo>
                      <a:pt x="226" y="956"/>
                    </a:lnTo>
                    <a:lnTo>
                      <a:pt x="226" y="1068"/>
                    </a:lnTo>
                    <a:lnTo>
                      <a:pt x="338" y="1181"/>
                    </a:lnTo>
                    <a:lnTo>
                      <a:pt x="394" y="1293"/>
                    </a:lnTo>
                    <a:lnTo>
                      <a:pt x="394" y="1406"/>
                    </a:lnTo>
                    <a:lnTo>
                      <a:pt x="394" y="1462"/>
                    </a:lnTo>
                    <a:lnTo>
                      <a:pt x="282" y="1631"/>
                    </a:lnTo>
                    <a:lnTo>
                      <a:pt x="169" y="1912"/>
                    </a:lnTo>
                    <a:lnTo>
                      <a:pt x="169" y="1968"/>
                    </a:lnTo>
                    <a:lnTo>
                      <a:pt x="169" y="2024"/>
                    </a:lnTo>
                    <a:lnTo>
                      <a:pt x="226" y="2136"/>
                    </a:lnTo>
                    <a:lnTo>
                      <a:pt x="226" y="2193"/>
                    </a:lnTo>
                    <a:lnTo>
                      <a:pt x="226" y="2249"/>
                    </a:lnTo>
                    <a:lnTo>
                      <a:pt x="57" y="2530"/>
                    </a:lnTo>
                    <a:lnTo>
                      <a:pt x="57" y="2698"/>
                    </a:lnTo>
                    <a:lnTo>
                      <a:pt x="113" y="2867"/>
                    </a:lnTo>
                    <a:lnTo>
                      <a:pt x="113" y="2923"/>
                    </a:lnTo>
                    <a:lnTo>
                      <a:pt x="507" y="2923"/>
                    </a:lnTo>
                    <a:lnTo>
                      <a:pt x="844" y="2811"/>
                    </a:lnTo>
                    <a:lnTo>
                      <a:pt x="1013" y="2755"/>
                    </a:lnTo>
                    <a:lnTo>
                      <a:pt x="1125" y="2642"/>
                    </a:lnTo>
                    <a:lnTo>
                      <a:pt x="1181" y="2586"/>
                    </a:lnTo>
                    <a:lnTo>
                      <a:pt x="1181" y="2530"/>
                    </a:lnTo>
                    <a:lnTo>
                      <a:pt x="1069" y="2417"/>
                    </a:lnTo>
                    <a:lnTo>
                      <a:pt x="900" y="2417"/>
                    </a:lnTo>
                    <a:lnTo>
                      <a:pt x="900" y="2361"/>
                    </a:lnTo>
                    <a:lnTo>
                      <a:pt x="956" y="2305"/>
                    </a:lnTo>
                    <a:lnTo>
                      <a:pt x="1013" y="2361"/>
                    </a:lnTo>
                    <a:lnTo>
                      <a:pt x="1125" y="2417"/>
                    </a:lnTo>
                    <a:lnTo>
                      <a:pt x="1237" y="2474"/>
                    </a:lnTo>
                    <a:lnTo>
                      <a:pt x="1462" y="2474"/>
                    </a:lnTo>
                    <a:lnTo>
                      <a:pt x="1575" y="2530"/>
                    </a:lnTo>
                    <a:lnTo>
                      <a:pt x="1631" y="2642"/>
                    </a:lnTo>
                    <a:lnTo>
                      <a:pt x="1687" y="2755"/>
                    </a:lnTo>
                    <a:lnTo>
                      <a:pt x="1743" y="2867"/>
                    </a:lnTo>
                    <a:lnTo>
                      <a:pt x="1799" y="2923"/>
                    </a:lnTo>
                    <a:lnTo>
                      <a:pt x="1912" y="2979"/>
                    </a:lnTo>
                    <a:lnTo>
                      <a:pt x="1968" y="2979"/>
                    </a:lnTo>
                    <a:lnTo>
                      <a:pt x="2024" y="2923"/>
                    </a:lnTo>
                    <a:lnTo>
                      <a:pt x="2080" y="2867"/>
                    </a:lnTo>
                    <a:lnTo>
                      <a:pt x="2249" y="2642"/>
                    </a:lnTo>
                    <a:lnTo>
                      <a:pt x="2305" y="2586"/>
                    </a:lnTo>
                    <a:lnTo>
                      <a:pt x="2362" y="2642"/>
                    </a:lnTo>
                    <a:lnTo>
                      <a:pt x="2474" y="2642"/>
                    </a:lnTo>
                    <a:lnTo>
                      <a:pt x="2586" y="2586"/>
                    </a:lnTo>
                    <a:lnTo>
                      <a:pt x="2643" y="2530"/>
                    </a:lnTo>
                    <a:lnTo>
                      <a:pt x="2867" y="2530"/>
                    </a:lnTo>
                    <a:lnTo>
                      <a:pt x="2980" y="2474"/>
                    </a:lnTo>
                    <a:lnTo>
                      <a:pt x="3092" y="2417"/>
                    </a:lnTo>
                    <a:lnTo>
                      <a:pt x="3205" y="2417"/>
                    </a:lnTo>
                    <a:lnTo>
                      <a:pt x="3261" y="2361"/>
                    </a:lnTo>
                    <a:lnTo>
                      <a:pt x="3317" y="2249"/>
                    </a:lnTo>
                    <a:lnTo>
                      <a:pt x="3373" y="2024"/>
                    </a:lnTo>
                    <a:lnTo>
                      <a:pt x="3373" y="1912"/>
                    </a:lnTo>
                    <a:lnTo>
                      <a:pt x="3429" y="1912"/>
                    </a:lnTo>
                    <a:lnTo>
                      <a:pt x="3542" y="1855"/>
                    </a:lnTo>
                    <a:lnTo>
                      <a:pt x="3598" y="1799"/>
                    </a:lnTo>
                    <a:lnTo>
                      <a:pt x="3767" y="1631"/>
                    </a:lnTo>
                    <a:lnTo>
                      <a:pt x="3767" y="1518"/>
                    </a:lnTo>
                    <a:lnTo>
                      <a:pt x="3598" y="1293"/>
                    </a:lnTo>
                    <a:lnTo>
                      <a:pt x="3429" y="1068"/>
                    </a:lnTo>
                    <a:lnTo>
                      <a:pt x="3261" y="900"/>
                    </a:lnTo>
                    <a:lnTo>
                      <a:pt x="2980" y="731"/>
                    </a:lnTo>
                    <a:lnTo>
                      <a:pt x="2867" y="731"/>
                    </a:lnTo>
                    <a:lnTo>
                      <a:pt x="2755" y="787"/>
                    </a:lnTo>
                    <a:lnTo>
                      <a:pt x="2755" y="900"/>
                    </a:lnTo>
                    <a:lnTo>
                      <a:pt x="2811" y="1012"/>
                    </a:lnTo>
                    <a:lnTo>
                      <a:pt x="2924" y="1181"/>
                    </a:lnTo>
                    <a:lnTo>
                      <a:pt x="2980" y="1181"/>
                    </a:lnTo>
                    <a:lnTo>
                      <a:pt x="2924" y="1237"/>
                    </a:lnTo>
                    <a:lnTo>
                      <a:pt x="2980" y="1293"/>
                    </a:lnTo>
                    <a:lnTo>
                      <a:pt x="3036" y="1349"/>
                    </a:lnTo>
                    <a:lnTo>
                      <a:pt x="3148" y="1349"/>
                    </a:lnTo>
                    <a:lnTo>
                      <a:pt x="3261" y="1406"/>
                    </a:lnTo>
                    <a:lnTo>
                      <a:pt x="3261" y="1462"/>
                    </a:lnTo>
                    <a:lnTo>
                      <a:pt x="3261" y="1574"/>
                    </a:lnTo>
                    <a:lnTo>
                      <a:pt x="3205" y="1631"/>
                    </a:lnTo>
                    <a:lnTo>
                      <a:pt x="3148" y="1631"/>
                    </a:lnTo>
                    <a:lnTo>
                      <a:pt x="3036" y="1518"/>
                    </a:lnTo>
                    <a:lnTo>
                      <a:pt x="2924" y="1406"/>
                    </a:lnTo>
                    <a:lnTo>
                      <a:pt x="2755" y="1349"/>
                    </a:lnTo>
                    <a:lnTo>
                      <a:pt x="2643" y="1349"/>
                    </a:lnTo>
                    <a:lnTo>
                      <a:pt x="2474" y="1406"/>
                    </a:lnTo>
                    <a:lnTo>
                      <a:pt x="2362" y="1518"/>
                    </a:lnTo>
                    <a:lnTo>
                      <a:pt x="2305" y="1687"/>
                    </a:lnTo>
                    <a:lnTo>
                      <a:pt x="2305" y="2024"/>
                    </a:lnTo>
                    <a:lnTo>
                      <a:pt x="2362" y="2080"/>
                    </a:lnTo>
                    <a:lnTo>
                      <a:pt x="2362" y="2136"/>
                    </a:lnTo>
                    <a:lnTo>
                      <a:pt x="2305" y="2193"/>
                    </a:lnTo>
                    <a:lnTo>
                      <a:pt x="2193" y="2249"/>
                    </a:lnTo>
                    <a:lnTo>
                      <a:pt x="2137" y="2193"/>
                    </a:lnTo>
                    <a:lnTo>
                      <a:pt x="2080" y="2136"/>
                    </a:lnTo>
                    <a:lnTo>
                      <a:pt x="1912" y="2024"/>
                    </a:lnTo>
                    <a:lnTo>
                      <a:pt x="1799" y="1912"/>
                    </a:lnTo>
                    <a:lnTo>
                      <a:pt x="1687" y="1855"/>
                    </a:lnTo>
                    <a:lnTo>
                      <a:pt x="1687" y="1799"/>
                    </a:lnTo>
                    <a:lnTo>
                      <a:pt x="1631" y="1574"/>
                    </a:lnTo>
                    <a:lnTo>
                      <a:pt x="1518" y="1462"/>
                    </a:lnTo>
                    <a:lnTo>
                      <a:pt x="1350" y="1406"/>
                    </a:lnTo>
                    <a:lnTo>
                      <a:pt x="1125" y="1406"/>
                    </a:lnTo>
                    <a:lnTo>
                      <a:pt x="1294" y="1181"/>
                    </a:lnTo>
                    <a:lnTo>
                      <a:pt x="1350" y="1012"/>
                    </a:lnTo>
                    <a:lnTo>
                      <a:pt x="1294" y="844"/>
                    </a:lnTo>
                    <a:lnTo>
                      <a:pt x="1125" y="675"/>
                    </a:lnTo>
                    <a:lnTo>
                      <a:pt x="844" y="506"/>
                    </a:lnTo>
                    <a:lnTo>
                      <a:pt x="788" y="394"/>
                    </a:lnTo>
                    <a:lnTo>
                      <a:pt x="675" y="225"/>
                    </a:lnTo>
                    <a:lnTo>
                      <a:pt x="619" y="169"/>
                    </a:lnTo>
                    <a:lnTo>
                      <a:pt x="507" y="57"/>
                    </a:lnTo>
                    <a:lnTo>
                      <a:pt x="451" y="1"/>
                    </a:lnTo>
                    <a:close/>
                  </a:path>
                </a:pathLst>
              </a:custGeom>
              <a:solidFill>
                <a:srgbClr val="AB9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3"/>
              <p:cNvSpPr/>
              <p:nvPr/>
            </p:nvSpPr>
            <p:spPr>
              <a:xfrm>
                <a:off x="840925" y="1238050"/>
                <a:ext cx="6747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2475" extrusionOk="0">
                    <a:moveTo>
                      <a:pt x="1630" y="1"/>
                    </a:moveTo>
                    <a:lnTo>
                      <a:pt x="1574" y="57"/>
                    </a:lnTo>
                    <a:lnTo>
                      <a:pt x="1181" y="451"/>
                    </a:lnTo>
                    <a:lnTo>
                      <a:pt x="1068" y="507"/>
                    </a:lnTo>
                    <a:lnTo>
                      <a:pt x="956" y="451"/>
                    </a:lnTo>
                    <a:lnTo>
                      <a:pt x="843" y="451"/>
                    </a:lnTo>
                    <a:lnTo>
                      <a:pt x="731" y="507"/>
                    </a:lnTo>
                    <a:lnTo>
                      <a:pt x="619" y="619"/>
                    </a:lnTo>
                    <a:lnTo>
                      <a:pt x="450" y="675"/>
                    </a:lnTo>
                    <a:lnTo>
                      <a:pt x="169" y="788"/>
                    </a:lnTo>
                    <a:lnTo>
                      <a:pt x="56" y="900"/>
                    </a:lnTo>
                    <a:lnTo>
                      <a:pt x="0" y="1013"/>
                    </a:lnTo>
                    <a:lnTo>
                      <a:pt x="0" y="1125"/>
                    </a:lnTo>
                    <a:lnTo>
                      <a:pt x="113" y="1181"/>
                    </a:lnTo>
                    <a:lnTo>
                      <a:pt x="281" y="1294"/>
                    </a:lnTo>
                    <a:lnTo>
                      <a:pt x="394" y="1350"/>
                    </a:lnTo>
                    <a:lnTo>
                      <a:pt x="787" y="1631"/>
                    </a:lnTo>
                    <a:lnTo>
                      <a:pt x="1181" y="1856"/>
                    </a:lnTo>
                    <a:lnTo>
                      <a:pt x="1293" y="1968"/>
                    </a:lnTo>
                    <a:lnTo>
                      <a:pt x="1405" y="2081"/>
                    </a:lnTo>
                    <a:lnTo>
                      <a:pt x="1462" y="2193"/>
                    </a:lnTo>
                    <a:lnTo>
                      <a:pt x="1574" y="2362"/>
                    </a:lnTo>
                    <a:lnTo>
                      <a:pt x="1630" y="2418"/>
                    </a:lnTo>
                    <a:lnTo>
                      <a:pt x="1743" y="2474"/>
                    </a:lnTo>
                    <a:lnTo>
                      <a:pt x="1855" y="2362"/>
                    </a:lnTo>
                    <a:lnTo>
                      <a:pt x="1911" y="2249"/>
                    </a:lnTo>
                    <a:lnTo>
                      <a:pt x="1911" y="2024"/>
                    </a:lnTo>
                    <a:lnTo>
                      <a:pt x="2024" y="1743"/>
                    </a:lnTo>
                    <a:lnTo>
                      <a:pt x="2024" y="2024"/>
                    </a:lnTo>
                    <a:lnTo>
                      <a:pt x="2080" y="2137"/>
                    </a:lnTo>
                    <a:lnTo>
                      <a:pt x="2192" y="2193"/>
                    </a:lnTo>
                    <a:lnTo>
                      <a:pt x="2530" y="2193"/>
                    </a:lnTo>
                    <a:lnTo>
                      <a:pt x="2586" y="2249"/>
                    </a:lnTo>
                    <a:lnTo>
                      <a:pt x="2642" y="2249"/>
                    </a:lnTo>
                    <a:lnTo>
                      <a:pt x="2698" y="1013"/>
                    </a:lnTo>
                    <a:lnTo>
                      <a:pt x="2586" y="956"/>
                    </a:lnTo>
                    <a:lnTo>
                      <a:pt x="2080" y="956"/>
                    </a:lnTo>
                    <a:lnTo>
                      <a:pt x="2136" y="900"/>
                    </a:lnTo>
                    <a:lnTo>
                      <a:pt x="2192" y="900"/>
                    </a:lnTo>
                    <a:lnTo>
                      <a:pt x="2248" y="844"/>
                    </a:lnTo>
                    <a:lnTo>
                      <a:pt x="2248" y="788"/>
                    </a:lnTo>
                    <a:lnTo>
                      <a:pt x="2305" y="732"/>
                    </a:lnTo>
                    <a:lnTo>
                      <a:pt x="2305" y="675"/>
                    </a:lnTo>
                    <a:lnTo>
                      <a:pt x="2530" y="507"/>
                    </a:lnTo>
                    <a:lnTo>
                      <a:pt x="2586" y="338"/>
                    </a:lnTo>
                    <a:lnTo>
                      <a:pt x="2530" y="226"/>
                    </a:lnTo>
                    <a:lnTo>
                      <a:pt x="2361" y="1"/>
                    </a:lnTo>
                    <a:lnTo>
                      <a:pt x="2248" y="1"/>
                    </a:lnTo>
                    <a:lnTo>
                      <a:pt x="2136" y="57"/>
                    </a:lnTo>
                    <a:lnTo>
                      <a:pt x="2024" y="113"/>
                    </a:lnTo>
                    <a:lnTo>
                      <a:pt x="1967" y="170"/>
                    </a:lnTo>
                    <a:lnTo>
                      <a:pt x="1855" y="170"/>
                    </a:lnTo>
                    <a:lnTo>
                      <a:pt x="1799" y="57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A4A0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3"/>
              <p:cNvSpPr/>
              <p:nvPr/>
            </p:nvSpPr>
            <p:spPr>
              <a:xfrm>
                <a:off x="824050" y="1555625"/>
                <a:ext cx="71700" cy="77300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3092" extrusionOk="0">
                    <a:moveTo>
                      <a:pt x="900" y="2024"/>
                    </a:moveTo>
                    <a:lnTo>
                      <a:pt x="956" y="2080"/>
                    </a:lnTo>
                    <a:lnTo>
                      <a:pt x="900" y="2080"/>
                    </a:lnTo>
                    <a:lnTo>
                      <a:pt x="855" y="2035"/>
                    </a:lnTo>
                    <a:lnTo>
                      <a:pt x="900" y="2024"/>
                    </a:lnTo>
                    <a:close/>
                    <a:moveTo>
                      <a:pt x="2867" y="0"/>
                    </a:moveTo>
                    <a:lnTo>
                      <a:pt x="2811" y="57"/>
                    </a:lnTo>
                    <a:lnTo>
                      <a:pt x="2755" y="169"/>
                    </a:lnTo>
                    <a:lnTo>
                      <a:pt x="2755" y="281"/>
                    </a:lnTo>
                    <a:lnTo>
                      <a:pt x="2699" y="338"/>
                    </a:lnTo>
                    <a:lnTo>
                      <a:pt x="2474" y="338"/>
                    </a:lnTo>
                    <a:lnTo>
                      <a:pt x="2361" y="281"/>
                    </a:lnTo>
                    <a:lnTo>
                      <a:pt x="2249" y="225"/>
                    </a:lnTo>
                    <a:lnTo>
                      <a:pt x="2080" y="113"/>
                    </a:lnTo>
                    <a:lnTo>
                      <a:pt x="2024" y="225"/>
                    </a:lnTo>
                    <a:lnTo>
                      <a:pt x="2080" y="281"/>
                    </a:lnTo>
                    <a:lnTo>
                      <a:pt x="2137" y="338"/>
                    </a:lnTo>
                    <a:lnTo>
                      <a:pt x="2080" y="338"/>
                    </a:lnTo>
                    <a:lnTo>
                      <a:pt x="2024" y="450"/>
                    </a:lnTo>
                    <a:lnTo>
                      <a:pt x="2080" y="563"/>
                    </a:lnTo>
                    <a:lnTo>
                      <a:pt x="2137" y="675"/>
                    </a:lnTo>
                    <a:lnTo>
                      <a:pt x="2193" y="787"/>
                    </a:lnTo>
                    <a:lnTo>
                      <a:pt x="2193" y="787"/>
                    </a:lnTo>
                    <a:lnTo>
                      <a:pt x="1968" y="731"/>
                    </a:lnTo>
                    <a:lnTo>
                      <a:pt x="1912" y="787"/>
                    </a:lnTo>
                    <a:lnTo>
                      <a:pt x="1856" y="844"/>
                    </a:lnTo>
                    <a:lnTo>
                      <a:pt x="1799" y="956"/>
                    </a:lnTo>
                    <a:lnTo>
                      <a:pt x="1687" y="1012"/>
                    </a:lnTo>
                    <a:lnTo>
                      <a:pt x="1462" y="1012"/>
                    </a:lnTo>
                    <a:lnTo>
                      <a:pt x="1181" y="956"/>
                    </a:lnTo>
                    <a:lnTo>
                      <a:pt x="956" y="1012"/>
                    </a:lnTo>
                    <a:lnTo>
                      <a:pt x="731" y="1125"/>
                    </a:lnTo>
                    <a:lnTo>
                      <a:pt x="507" y="1237"/>
                    </a:lnTo>
                    <a:lnTo>
                      <a:pt x="450" y="1349"/>
                    </a:lnTo>
                    <a:lnTo>
                      <a:pt x="394" y="1406"/>
                    </a:lnTo>
                    <a:lnTo>
                      <a:pt x="394" y="1462"/>
                    </a:lnTo>
                    <a:lnTo>
                      <a:pt x="226" y="1518"/>
                    </a:lnTo>
                    <a:lnTo>
                      <a:pt x="113" y="1630"/>
                    </a:lnTo>
                    <a:lnTo>
                      <a:pt x="57" y="1687"/>
                    </a:lnTo>
                    <a:lnTo>
                      <a:pt x="1" y="1743"/>
                    </a:lnTo>
                    <a:lnTo>
                      <a:pt x="57" y="1855"/>
                    </a:lnTo>
                    <a:lnTo>
                      <a:pt x="226" y="2024"/>
                    </a:lnTo>
                    <a:lnTo>
                      <a:pt x="450" y="2080"/>
                    </a:lnTo>
                    <a:lnTo>
                      <a:pt x="675" y="2080"/>
                    </a:lnTo>
                    <a:lnTo>
                      <a:pt x="836" y="2040"/>
                    </a:lnTo>
                    <a:lnTo>
                      <a:pt x="836" y="2040"/>
                    </a:lnTo>
                    <a:lnTo>
                      <a:pt x="788" y="2136"/>
                    </a:lnTo>
                    <a:lnTo>
                      <a:pt x="731" y="2249"/>
                    </a:lnTo>
                    <a:lnTo>
                      <a:pt x="731" y="2361"/>
                    </a:lnTo>
                    <a:lnTo>
                      <a:pt x="788" y="2474"/>
                    </a:lnTo>
                    <a:lnTo>
                      <a:pt x="844" y="2642"/>
                    </a:lnTo>
                    <a:lnTo>
                      <a:pt x="844" y="2755"/>
                    </a:lnTo>
                    <a:lnTo>
                      <a:pt x="788" y="2867"/>
                    </a:lnTo>
                    <a:lnTo>
                      <a:pt x="788" y="2979"/>
                    </a:lnTo>
                    <a:lnTo>
                      <a:pt x="900" y="3092"/>
                    </a:lnTo>
                    <a:lnTo>
                      <a:pt x="1069" y="3092"/>
                    </a:lnTo>
                    <a:lnTo>
                      <a:pt x="1181" y="3036"/>
                    </a:lnTo>
                    <a:lnTo>
                      <a:pt x="1294" y="2979"/>
                    </a:lnTo>
                    <a:lnTo>
                      <a:pt x="1462" y="2811"/>
                    </a:lnTo>
                    <a:lnTo>
                      <a:pt x="1631" y="2698"/>
                    </a:lnTo>
                    <a:lnTo>
                      <a:pt x="1687" y="2586"/>
                    </a:lnTo>
                    <a:lnTo>
                      <a:pt x="1687" y="2417"/>
                    </a:lnTo>
                    <a:lnTo>
                      <a:pt x="1631" y="2192"/>
                    </a:lnTo>
                    <a:lnTo>
                      <a:pt x="1575" y="2136"/>
                    </a:lnTo>
                    <a:lnTo>
                      <a:pt x="1631" y="2024"/>
                    </a:lnTo>
                    <a:lnTo>
                      <a:pt x="1687" y="1911"/>
                    </a:lnTo>
                    <a:lnTo>
                      <a:pt x="1856" y="1911"/>
                    </a:lnTo>
                    <a:lnTo>
                      <a:pt x="2137" y="1855"/>
                    </a:lnTo>
                    <a:lnTo>
                      <a:pt x="2249" y="1799"/>
                    </a:lnTo>
                    <a:lnTo>
                      <a:pt x="2361" y="1630"/>
                    </a:lnTo>
                    <a:lnTo>
                      <a:pt x="2530" y="1630"/>
                    </a:lnTo>
                    <a:lnTo>
                      <a:pt x="2530" y="1743"/>
                    </a:lnTo>
                    <a:lnTo>
                      <a:pt x="2474" y="1968"/>
                    </a:lnTo>
                    <a:lnTo>
                      <a:pt x="2586" y="2192"/>
                    </a:lnTo>
                    <a:lnTo>
                      <a:pt x="2642" y="2249"/>
                    </a:lnTo>
                    <a:lnTo>
                      <a:pt x="2699" y="2192"/>
                    </a:lnTo>
                    <a:lnTo>
                      <a:pt x="2699" y="2136"/>
                    </a:lnTo>
                    <a:lnTo>
                      <a:pt x="2755" y="2080"/>
                    </a:lnTo>
                    <a:lnTo>
                      <a:pt x="2755" y="1968"/>
                    </a:lnTo>
                    <a:lnTo>
                      <a:pt x="2755" y="1911"/>
                    </a:lnTo>
                    <a:lnTo>
                      <a:pt x="2867" y="0"/>
                    </a:lnTo>
                    <a:close/>
                  </a:path>
                </a:pathLst>
              </a:custGeom>
              <a:solidFill>
                <a:srgbClr val="BBA3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3"/>
              <p:cNvSpPr/>
              <p:nvPr/>
            </p:nvSpPr>
            <p:spPr>
              <a:xfrm>
                <a:off x="680725" y="871325"/>
                <a:ext cx="60450" cy="8432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3373" extrusionOk="0">
                    <a:moveTo>
                      <a:pt x="226" y="0"/>
                    </a:moveTo>
                    <a:lnTo>
                      <a:pt x="169" y="113"/>
                    </a:lnTo>
                    <a:lnTo>
                      <a:pt x="169" y="169"/>
                    </a:lnTo>
                    <a:lnTo>
                      <a:pt x="57" y="1911"/>
                    </a:lnTo>
                    <a:lnTo>
                      <a:pt x="1" y="2867"/>
                    </a:lnTo>
                    <a:lnTo>
                      <a:pt x="169" y="2811"/>
                    </a:lnTo>
                    <a:lnTo>
                      <a:pt x="282" y="2811"/>
                    </a:lnTo>
                    <a:lnTo>
                      <a:pt x="394" y="2867"/>
                    </a:lnTo>
                    <a:lnTo>
                      <a:pt x="507" y="2979"/>
                    </a:lnTo>
                    <a:lnTo>
                      <a:pt x="900" y="3092"/>
                    </a:lnTo>
                    <a:lnTo>
                      <a:pt x="1181" y="3316"/>
                    </a:lnTo>
                    <a:lnTo>
                      <a:pt x="1294" y="3373"/>
                    </a:lnTo>
                    <a:lnTo>
                      <a:pt x="1406" y="3373"/>
                    </a:lnTo>
                    <a:lnTo>
                      <a:pt x="1462" y="3260"/>
                    </a:lnTo>
                    <a:lnTo>
                      <a:pt x="1799" y="3316"/>
                    </a:lnTo>
                    <a:lnTo>
                      <a:pt x="2024" y="3316"/>
                    </a:lnTo>
                    <a:lnTo>
                      <a:pt x="2080" y="3260"/>
                    </a:lnTo>
                    <a:lnTo>
                      <a:pt x="2137" y="3148"/>
                    </a:lnTo>
                    <a:lnTo>
                      <a:pt x="2249" y="2867"/>
                    </a:lnTo>
                    <a:lnTo>
                      <a:pt x="2305" y="2754"/>
                    </a:lnTo>
                    <a:lnTo>
                      <a:pt x="2418" y="2754"/>
                    </a:lnTo>
                    <a:lnTo>
                      <a:pt x="2418" y="2698"/>
                    </a:lnTo>
                    <a:lnTo>
                      <a:pt x="2418" y="2586"/>
                    </a:lnTo>
                    <a:lnTo>
                      <a:pt x="2418" y="2530"/>
                    </a:lnTo>
                    <a:lnTo>
                      <a:pt x="2361" y="2473"/>
                    </a:lnTo>
                    <a:lnTo>
                      <a:pt x="2361" y="2417"/>
                    </a:lnTo>
                    <a:lnTo>
                      <a:pt x="2361" y="2249"/>
                    </a:lnTo>
                    <a:lnTo>
                      <a:pt x="2305" y="2136"/>
                    </a:lnTo>
                    <a:lnTo>
                      <a:pt x="2080" y="1968"/>
                    </a:lnTo>
                    <a:lnTo>
                      <a:pt x="1912" y="1911"/>
                    </a:lnTo>
                    <a:lnTo>
                      <a:pt x="1912" y="1855"/>
                    </a:lnTo>
                    <a:lnTo>
                      <a:pt x="1912" y="1743"/>
                    </a:lnTo>
                    <a:lnTo>
                      <a:pt x="1912" y="1630"/>
                    </a:lnTo>
                    <a:lnTo>
                      <a:pt x="1856" y="1518"/>
                    </a:lnTo>
                    <a:lnTo>
                      <a:pt x="1687" y="1405"/>
                    </a:lnTo>
                    <a:lnTo>
                      <a:pt x="1462" y="1293"/>
                    </a:lnTo>
                    <a:lnTo>
                      <a:pt x="1350" y="1237"/>
                    </a:lnTo>
                    <a:lnTo>
                      <a:pt x="1294" y="1124"/>
                    </a:lnTo>
                    <a:lnTo>
                      <a:pt x="1125" y="1012"/>
                    </a:lnTo>
                    <a:lnTo>
                      <a:pt x="1069" y="1068"/>
                    </a:lnTo>
                    <a:lnTo>
                      <a:pt x="1013" y="1124"/>
                    </a:lnTo>
                    <a:lnTo>
                      <a:pt x="1013" y="1237"/>
                    </a:lnTo>
                    <a:lnTo>
                      <a:pt x="1069" y="1518"/>
                    </a:lnTo>
                    <a:lnTo>
                      <a:pt x="1125" y="1855"/>
                    </a:lnTo>
                    <a:lnTo>
                      <a:pt x="956" y="1855"/>
                    </a:lnTo>
                    <a:lnTo>
                      <a:pt x="788" y="1911"/>
                    </a:lnTo>
                    <a:lnTo>
                      <a:pt x="731" y="2080"/>
                    </a:lnTo>
                    <a:lnTo>
                      <a:pt x="675" y="2249"/>
                    </a:lnTo>
                    <a:lnTo>
                      <a:pt x="507" y="2136"/>
                    </a:lnTo>
                    <a:lnTo>
                      <a:pt x="226" y="2136"/>
                    </a:lnTo>
                    <a:lnTo>
                      <a:pt x="226" y="2080"/>
                    </a:lnTo>
                    <a:lnTo>
                      <a:pt x="226" y="1574"/>
                    </a:lnTo>
                    <a:lnTo>
                      <a:pt x="282" y="1462"/>
                    </a:lnTo>
                    <a:lnTo>
                      <a:pt x="338" y="1405"/>
                    </a:lnTo>
                    <a:lnTo>
                      <a:pt x="450" y="1349"/>
                    </a:lnTo>
                    <a:lnTo>
                      <a:pt x="450" y="1237"/>
                    </a:lnTo>
                    <a:lnTo>
                      <a:pt x="675" y="1068"/>
                    </a:lnTo>
                    <a:lnTo>
                      <a:pt x="900" y="900"/>
                    </a:lnTo>
                    <a:lnTo>
                      <a:pt x="900" y="843"/>
                    </a:lnTo>
                    <a:lnTo>
                      <a:pt x="563" y="39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E96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3"/>
              <p:cNvSpPr/>
              <p:nvPr/>
            </p:nvSpPr>
            <p:spPr>
              <a:xfrm>
                <a:off x="859175" y="1070850"/>
                <a:ext cx="56250" cy="7310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924" extrusionOk="0">
                    <a:moveTo>
                      <a:pt x="1013" y="1"/>
                    </a:moveTo>
                    <a:lnTo>
                      <a:pt x="675" y="57"/>
                    </a:lnTo>
                    <a:lnTo>
                      <a:pt x="563" y="169"/>
                    </a:lnTo>
                    <a:lnTo>
                      <a:pt x="451" y="282"/>
                    </a:lnTo>
                    <a:lnTo>
                      <a:pt x="394" y="338"/>
                    </a:lnTo>
                    <a:lnTo>
                      <a:pt x="394" y="450"/>
                    </a:lnTo>
                    <a:lnTo>
                      <a:pt x="507" y="619"/>
                    </a:lnTo>
                    <a:lnTo>
                      <a:pt x="451" y="675"/>
                    </a:lnTo>
                    <a:lnTo>
                      <a:pt x="338" y="731"/>
                    </a:lnTo>
                    <a:lnTo>
                      <a:pt x="113" y="787"/>
                    </a:lnTo>
                    <a:lnTo>
                      <a:pt x="57" y="787"/>
                    </a:lnTo>
                    <a:lnTo>
                      <a:pt x="1" y="900"/>
                    </a:lnTo>
                    <a:lnTo>
                      <a:pt x="57" y="1012"/>
                    </a:lnTo>
                    <a:lnTo>
                      <a:pt x="113" y="1068"/>
                    </a:lnTo>
                    <a:lnTo>
                      <a:pt x="226" y="1068"/>
                    </a:lnTo>
                    <a:lnTo>
                      <a:pt x="113" y="1293"/>
                    </a:lnTo>
                    <a:lnTo>
                      <a:pt x="57" y="1406"/>
                    </a:lnTo>
                    <a:lnTo>
                      <a:pt x="1" y="1462"/>
                    </a:lnTo>
                    <a:lnTo>
                      <a:pt x="57" y="1574"/>
                    </a:lnTo>
                    <a:lnTo>
                      <a:pt x="113" y="1687"/>
                    </a:lnTo>
                    <a:lnTo>
                      <a:pt x="282" y="1912"/>
                    </a:lnTo>
                    <a:lnTo>
                      <a:pt x="394" y="2193"/>
                    </a:lnTo>
                    <a:lnTo>
                      <a:pt x="451" y="2361"/>
                    </a:lnTo>
                    <a:lnTo>
                      <a:pt x="507" y="2530"/>
                    </a:lnTo>
                    <a:lnTo>
                      <a:pt x="619" y="2586"/>
                    </a:lnTo>
                    <a:lnTo>
                      <a:pt x="844" y="2586"/>
                    </a:lnTo>
                    <a:lnTo>
                      <a:pt x="844" y="2305"/>
                    </a:lnTo>
                    <a:lnTo>
                      <a:pt x="900" y="2249"/>
                    </a:lnTo>
                    <a:lnTo>
                      <a:pt x="900" y="2193"/>
                    </a:lnTo>
                    <a:lnTo>
                      <a:pt x="1125" y="2193"/>
                    </a:lnTo>
                    <a:lnTo>
                      <a:pt x="1462" y="2305"/>
                    </a:lnTo>
                    <a:lnTo>
                      <a:pt x="1125" y="2305"/>
                    </a:lnTo>
                    <a:lnTo>
                      <a:pt x="1069" y="2417"/>
                    </a:lnTo>
                    <a:lnTo>
                      <a:pt x="1069" y="2474"/>
                    </a:lnTo>
                    <a:lnTo>
                      <a:pt x="1125" y="2530"/>
                    </a:lnTo>
                    <a:lnTo>
                      <a:pt x="1237" y="2586"/>
                    </a:lnTo>
                    <a:lnTo>
                      <a:pt x="1237" y="2698"/>
                    </a:lnTo>
                    <a:lnTo>
                      <a:pt x="1294" y="2811"/>
                    </a:lnTo>
                    <a:lnTo>
                      <a:pt x="1406" y="2923"/>
                    </a:lnTo>
                    <a:lnTo>
                      <a:pt x="1687" y="2923"/>
                    </a:lnTo>
                    <a:lnTo>
                      <a:pt x="1856" y="2867"/>
                    </a:lnTo>
                    <a:lnTo>
                      <a:pt x="1856" y="2755"/>
                    </a:lnTo>
                    <a:lnTo>
                      <a:pt x="1856" y="2642"/>
                    </a:lnTo>
                    <a:lnTo>
                      <a:pt x="1856" y="2586"/>
                    </a:lnTo>
                    <a:lnTo>
                      <a:pt x="1912" y="2698"/>
                    </a:lnTo>
                    <a:lnTo>
                      <a:pt x="2024" y="2755"/>
                    </a:lnTo>
                    <a:lnTo>
                      <a:pt x="2081" y="2698"/>
                    </a:lnTo>
                    <a:lnTo>
                      <a:pt x="2193" y="2586"/>
                    </a:lnTo>
                    <a:lnTo>
                      <a:pt x="2249" y="2193"/>
                    </a:lnTo>
                    <a:lnTo>
                      <a:pt x="2249" y="1799"/>
                    </a:lnTo>
                    <a:lnTo>
                      <a:pt x="2137" y="1799"/>
                    </a:lnTo>
                    <a:lnTo>
                      <a:pt x="2024" y="1743"/>
                    </a:lnTo>
                    <a:lnTo>
                      <a:pt x="1800" y="1574"/>
                    </a:lnTo>
                    <a:lnTo>
                      <a:pt x="1631" y="1462"/>
                    </a:lnTo>
                    <a:lnTo>
                      <a:pt x="1575" y="1462"/>
                    </a:lnTo>
                    <a:lnTo>
                      <a:pt x="1518" y="1518"/>
                    </a:lnTo>
                    <a:lnTo>
                      <a:pt x="1462" y="1743"/>
                    </a:lnTo>
                    <a:lnTo>
                      <a:pt x="1518" y="1799"/>
                    </a:lnTo>
                    <a:lnTo>
                      <a:pt x="1575" y="1855"/>
                    </a:lnTo>
                    <a:lnTo>
                      <a:pt x="1518" y="1855"/>
                    </a:lnTo>
                    <a:lnTo>
                      <a:pt x="1406" y="1743"/>
                    </a:lnTo>
                    <a:lnTo>
                      <a:pt x="1350" y="1687"/>
                    </a:lnTo>
                    <a:lnTo>
                      <a:pt x="1350" y="1630"/>
                    </a:lnTo>
                    <a:lnTo>
                      <a:pt x="1350" y="1574"/>
                    </a:lnTo>
                    <a:lnTo>
                      <a:pt x="1406" y="1518"/>
                    </a:lnTo>
                    <a:lnTo>
                      <a:pt x="1406" y="1462"/>
                    </a:lnTo>
                    <a:lnTo>
                      <a:pt x="1518" y="1406"/>
                    </a:lnTo>
                    <a:lnTo>
                      <a:pt x="1687" y="1349"/>
                    </a:lnTo>
                    <a:lnTo>
                      <a:pt x="1800" y="1293"/>
                    </a:lnTo>
                    <a:lnTo>
                      <a:pt x="1800" y="1237"/>
                    </a:lnTo>
                    <a:lnTo>
                      <a:pt x="1743" y="1125"/>
                    </a:lnTo>
                    <a:lnTo>
                      <a:pt x="1631" y="1012"/>
                    </a:lnTo>
                    <a:lnTo>
                      <a:pt x="1687" y="956"/>
                    </a:lnTo>
                    <a:lnTo>
                      <a:pt x="1743" y="900"/>
                    </a:lnTo>
                    <a:lnTo>
                      <a:pt x="1687" y="844"/>
                    </a:lnTo>
                    <a:lnTo>
                      <a:pt x="1575" y="731"/>
                    </a:lnTo>
                    <a:lnTo>
                      <a:pt x="1518" y="619"/>
                    </a:lnTo>
                    <a:lnTo>
                      <a:pt x="1406" y="563"/>
                    </a:lnTo>
                    <a:lnTo>
                      <a:pt x="1350" y="563"/>
                    </a:lnTo>
                    <a:lnTo>
                      <a:pt x="1406" y="506"/>
                    </a:lnTo>
                    <a:lnTo>
                      <a:pt x="1350" y="169"/>
                    </a:lnTo>
                    <a:lnTo>
                      <a:pt x="1294" y="113"/>
                    </a:lnTo>
                    <a:lnTo>
                      <a:pt x="1181" y="1"/>
                    </a:lnTo>
                    <a:close/>
                  </a:path>
                </a:pathLst>
              </a:custGeom>
              <a:solidFill>
                <a:srgbClr val="907F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3"/>
              <p:cNvSpPr/>
              <p:nvPr/>
            </p:nvSpPr>
            <p:spPr>
              <a:xfrm>
                <a:off x="833900" y="1416525"/>
                <a:ext cx="67475" cy="64650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2586" extrusionOk="0">
                    <a:moveTo>
                      <a:pt x="1518" y="0"/>
                    </a:moveTo>
                    <a:lnTo>
                      <a:pt x="1462" y="169"/>
                    </a:lnTo>
                    <a:lnTo>
                      <a:pt x="1462" y="225"/>
                    </a:lnTo>
                    <a:lnTo>
                      <a:pt x="1574" y="337"/>
                    </a:lnTo>
                    <a:lnTo>
                      <a:pt x="1855" y="394"/>
                    </a:lnTo>
                    <a:lnTo>
                      <a:pt x="1462" y="394"/>
                    </a:lnTo>
                    <a:lnTo>
                      <a:pt x="1068" y="225"/>
                    </a:lnTo>
                    <a:lnTo>
                      <a:pt x="956" y="169"/>
                    </a:lnTo>
                    <a:lnTo>
                      <a:pt x="843" y="225"/>
                    </a:lnTo>
                    <a:lnTo>
                      <a:pt x="787" y="281"/>
                    </a:lnTo>
                    <a:lnTo>
                      <a:pt x="787" y="337"/>
                    </a:lnTo>
                    <a:lnTo>
                      <a:pt x="843" y="506"/>
                    </a:lnTo>
                    <a:lnTo>
                      <a:pt x="900" y="506"/>
                    </a:lnTo>
                    <a:lnTo>
                      <a:pt x="900" y="562"/>
                    </a:lnTo>
                    <a:lnTo>
                      <a:pt x="843" y="562"/>
                    </a:lnTo>
                    <a:lnTo>
                      <a:pt x="787" y="675"/>
                    </a:lnTo>
                    <a:lnTo>
                      <a:pt x="731" y="843"/>
                    </a:lnTo>
                    <a:lnTo>
                      <a:pt x="675" y="1068"/>
                    </a:lnTo>
                    <a:lnTo>
                      <a:pt x="562" y="1237"/>
                    </a:lnTo>
                    <a:lnTo>
                      <a:pt x="562" y="1293"/>
                    </a:lnTo>
                    <a:lnTo>
                      <a:pt x="506" y="1293"/>
                    </a:lnTo>
                    <a:lnTo>
                      <a:pt x="337" y="1237"/>
                    </a:lnTo>
                    <a:lnTo>
                      <a:pt x="225" y="1293"/>
                    </a:lnTo>
                    <a:lnTo>
                      <a:pt x="113" y="1349"/>
                    </a:lnTo>
                    <a:lnTo>
                      <a:pt x="56" y="1461"/>
                    </a:lnTo>
                    <a:lnTo>
                      <a:pt x="0" y="1574"/>
                    </a:lnTo>
                    <a:lnTo>
                      <a:pt x="0" y="1630"/>
                    </a:lnTo>
                    <a:lnTo>
                      <a:pt x="0" y="1686"/>
                    </a:lnTo>
                    <a:lnTo>
                      <a:pt x="56" y="1742"/>
                    </a:lnTo>
                    <a:lnTo>
                      <a:pt x="281" y="1742"/>
                    </a:lnTo>
                    <a:lnTo>
                      <a:pt x="281" y="1799"/>
                    </a:lnTo>
                    <a:lnTo>
                      <a:pt x="169" y="1742"/>
                    </a:lnTo>
                    <a:lnTo>
                      <a:pt x="113" y="1799"/>
                    </a:lnTo>
                    <a:lnTo>
                      <a:pt x="56" y="1967"/>
                    </a:lnTo>
                    <a:lnTo>
                      <a:pt x="56" y="2136"/>
                    </a:lnTo>
                    <a:lnTo>
                      <a:pt x="169" y="2192"/>
                    </a:lnTo>
                    <a:lnTo>
                      <a:pt x="281" y="2248"/>
                    </a:lnTo>
                    <a:lnTo>
                      <a:pt x="337" y="2361"/>
                    </a:lnTo>
                    <a:lnTo>
                      <a:pt x="450" y="2529"/>
                    </a:lnTo>
                    <a:lnTo>
                      <a:pt x="562" y="2586"/>
                    </a:lnTo>
                    <a:lnTo>
                      <a:pt x="619" y="2529"/>
                    </a:lnTo>
                    <a:lnTo>
                      <a:pt x="787" y="2361"/>
                    </a:lnTo>
                    <a:lnTo>
                      <a:pt x="843" y="2305"/>
                    </a:lnTo>
                    <a:lnTo>
                      <a:pt x="843" y="2192"/>
                    </a:lnTo>
                    <a:lnTo>
                      <a:pt x="956" y="2136"/>
                    </a:lnTo>
                    <a:lnTo>
                      <a:pt x="1237" y="1911"/>
                    </a:lnTo>
                    <a:lnTo>
                      <a:pt x="1349" y="1799"/>
                    </a:lnTo>
                    <a:lnTo>
                      <a:pt x="1462" y="1686"/>
                    </a:lnTo>
                    <a:lnTo>
                      <a:pt x="1518" y="1574"/>
                    </a:lnTo>
                    <a:lnTo>
                      <a:pt x="1686" y="1461"/>
                    </a:lnTo>
                    <a:lnTo>
                      <a:pt x="1855" y="1349"/>
                    </a:lnTo>
                    <a:lnTo>
                      <a:pt x="2024" y="1293"/>
                    </a:lnTo>
                    <a:lnTo>
                      <a:pt x="2417" y="1237"/>
                    </a:lnTo>
                    <a:lnTo>
                      <a:pt x="2586" y="1180"/>
                    </a:lnTo>
                    <a:lnTo>
                      <a:pt x="2642" y="1124"/>
                    </a:lnTo>
                    <a:lnTo>
                      <a:pt x="2642" y="1012"/>
                    </a:lnTo>
                    <a:lnTo>
                      <a:pt x="2698" y="506"/>
                    </a:lnTo>
                    <a:lnTo>
                      <a:pt x="2698" y="56"/>
                    </a:lnTo>
                    <a:lnTo>
                      <a:pt x="2586" y="0"/>
                    </a:lnTo>
                    <a:lnTo>
                      <a:pt x="2529" y="0"/>
                    </a:lnTo>
                    <a:lnTo>
                      <a:pt x="2417" y="169"/>
                    </a:lnTo>
                    <a:lnTo>
                      <a:pt x="2417" y="56"/>
                    </a:lnTo>
                    <a:lnTo>
                      <a:pt x="1911" y="56"/>
                    </a:lnTo>
                    <a:lnTo>
                      <a:pt x="1686" y="0"/>
                    </a:lnTo>
                    <a:close/>
                  </a:path>
                </a:pathLst>
              </a:custGeom>
              <a:solidFill>
                <a:srgbClr val="908C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3"/>
              <p:cNvSpPr/>
              <p:nvPr/>
            </p:nvSpPr>
            <p:spPr>
              <a:xfrm>
                <a:off x="863400" y="1323775"/>
                <a:ext cx="42175" cy="998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992" extrusionOk="0">
                    <a:moveTo>
                      <a:pt x="1125" y="1799"/>
                    </a:moveTo>
                    <a:lnTo>
                      <a:pt x="1055" y="1869"/>
                    </a:lnTo>
                    <a:lnTo>
                      <a:pt x="1055" y="1869"/>
                    </a:lnTo>
                    <a:lnTo>
                      <a:pt x="1068" y="1855"/>
                    </a:lnTo>
                    <a:lnTo>
                      <a:pt x="1125" y="1799"/>
                    </a:lnTo>
                    <a:close/>
                    <a:moveTo>
                      <a:pt x="675" y="1"/>
                    </a:moveTo>
                    <a:lnTo>
                      <a:pt x="563" y="113"/>
                    </a:lnTo>
                    <a:lnTo>
                      <a:pt x="506" y="563"/>
                    </a:lnTo>
                    <a:lnTo>
                      <a:pt x="563" y="675"/>
                    </a:lnTo>
                    <a:lnTo>
                      <a:pt x="619" y="787"/>
                    </a:lnTo>
                    <a:lnTo>
                      <a:pt x="619" y="844"/>
                    </a:lnTo>
                    <a:lnTo>
                      <a:pt x="675" y="956"/>
                    </a:lnTo>
                    <a:lnTo>
                      <a:pt x="731" y="1068"/>
                    </a:lnTo>
                    <a:lnTo>
                      <a:pt x="787" y="1181"/>
                    </a:lnTo>
                    <a:lnTo>
                      <a:pt x="900" y="1237"/>
                    </a:lnTo>
                    <a:lnTo>
                      <a:pt x="956" y="1293"/>
                    </a:lnTo>
                    <a:lnTo>
                      <a:pt x="1068" y="1293"/>
                    </a:lnTo>
                    <a:lnTo>
                      <a:pt x="1012" y="1349"/>
                    </a:lnTo>
                    <a:lnTo>
                      <a:pt x="1012" y="1406"/>
                    </a:lnTo>
                    <a:lnTo>
                      <a:pt x="900" y="1349"/>
                    </a:lnTo>
                    <a:lnTo>
                      <a:pt x="787" y="1349"/>
                    </a:lnTo>
                    <a:lnTo>
                      <a:pt x="675" y="1518"/>
                    </a:lnTo>
                    <a:lnTo>
                      <a:pt x="619" y="1631"/>
                    </a:lnTo>
                    <a:lnTo>
                      <a:pt x="675" y="1743"/>
                    </a:lnTo>
                    <a:lnTo>
                      <a:pt x="787" y="1912"/>
                    </a:lnTo>
                    <a:lnTo>
                      <a:pt x="900" y="1968"/>
                    </a:lnTo>
                    <a:lnTo>
                      <a:pt x="1012" y="1912"/>
                    </a:lnTo>
                    <a:lnTo>
                      <a:pt x="1012" y="2024"/>
                    </a:lnTo>
                    <a:lnTo>
                      <a:pt x="1068" y="2080"/>
                    </a:lnTo>
                    <a:lnTo>
                      <a:pt x="1237" y="2193"/>
                    </a:lnTo>
                    <a:lnTo>
                      <a:pt x="1068" y="2193"/>
                    </a:lnTo>
                    <a:lnTo>
                      <a:pt x="900" y="2305"/>
                    </a:lnTo>
                    <a:lnTo>
                      <a:pt x="675" y="2530"/>
                    </a:lnTo>
                    <a:lnTo>
                      <a:pt x="563" y="2642"/>
                    </a:lnTo>
                    <a:lnTo>
                      <a:pt x="506" y="2755"/>
                    </a:lnTo>
                    <a:lnTo>
                      <a:pt x="563" y="2867"/>
                    </a:lnTo>
                    <a:lnTo>
                      <a:pt x="675" y="2979"/>
                    </a:lnTo>
                    <a:lnTo>
                      <a:pt x="787" y="3036"/>
                    </a:lnTo>
                    <a:lnTo>
                      <a:pt x="844" y="3036"/>
                    </a:lnTo>
                    <a:lnTo>
                      <a:pt x="956" y="2979"/>
                    </a:lnTo>
                    <a:lnTo>
                      <a:pt x="1012" y="2923"/>
                    </a:lnTo>
                    <a:lnTo>
                      <a:pt x="1125" y="2867"/>
                    </a:lnTo>
                    <a:lnTo>
                      <a:pt x="1237" y="2923"/>
                    </a:lnTo>
                    <a:lnTo>
                      <a:pt x="1293" y="3036"/>
                    </a:lnTo>
                    <a:lnTo>
                      <a:pt x="1293" y="3092"/>
                    </a:lnTo>
                    <a:lnTo>
                      <a:pt x="1181" y="3148"/>
                    </a:lnTo>
                    <a:lnTo>
                      <a:pt x="1068" y="3092"/>
                    </a:lnTo>
                    <a:lnTo>
                      <a:pt x="956" y="3092"/>
                    </a:lnTo>
                    <a:lnTo>
                      <a:pt x="900" y="3148"/>
                    </a:lnTo>
                    <a:lnTo>
                      <a:pt x="844" y="3092"/>
                    </a:lnTo>
                    <a:lnTo>
                      <a:pt x="731" y="3092"/>
                    </a:lnTo>
                    <a:lnTo>
                      <a:pt x="675" y="3148"/>
                    </a:lnTo>
                    <a:lnTo>
                      <a:pt x="506" y="3204"/>
                    </a:lnTo>
                    <a:lnTo>
                      <a:pt x="394" y="3260"/>
                    </a:lnTo>
                    <a:lnTo>
                      <a:pt x="338" y="3317"/>
                    </a:lnTo>
                    <a:lnTo>
                      <a:pt x="282" y="3260"/>
                    </a:lnTo>
                    <a:lnTo>
                      <a:pt x="169" y="3260"/>
                    </a:lnTo>
                    <a:lnTo>
                      <a:pt x="1" y="3429"/>
                    </a:lnTo>
                    <a:lnTo>
                      <a:pt x="1" y="3485"/>
                    </a:lnTo>
                    <a:lnTo>
                      <a:pt x="57" y="3598"/>
                    </a:lnTo>
                    <a:lnTo>
                      <a:pt x="113" y="3654"/>
                    </a:lnTo>
                    <a:lnTo>
                      <a:pt x="225" y="3710"/>
                    </a:lnTo>
                    <a:lnTo>
                      <a:pt x="282" y="3710"/>
                    </a:lnTo>
                    <a:lnTo>
                      <a:pt x="338" y="3766"/>
                    </a:lnTo>
                    <a:lnTo>
                      <a:pt x="563" y="3823"/>
                    </a:lnTo>
                    <a:lnTo>
                      <a:pt x="844" y="3879"/>
                    </a:lnTo>
                    <a:lnTo>
                      <a:pt x="1012" y="3935"/>
                    </a:lnTo>
                    <a:lnTo>
                      <a:pt x="1068" y="3879"/>
                    </a:lnTo>
                    <a:lnTo>
                      <a:pt x="1125" y="3823"/>
                    </a:lnTo>
                    <a:lnTo>
                      <a:pt x="1181" y="3823"/>
                    </a:lnTo>
                    <a:lnTo>
                      <a:pt x="1237" y="3935"/>
                    </a:lnTo>
                    <a:lnTo>
                      <a:pt x="1293" y="3991"/>
                    </a:lnTo>
                    <a:lnTo>
                      <a:pt x="1293" y="3879"/>
                    </a:lnTo>
                    <a:lnTo>
                      <a:pt x="1349" y="3823"/>
                    </a:lnTo>
                    <a:lnTo>
                      <a:pt x="1406" y="3766"/>
                    </a:lnTo>
                    <a:lnTo>
                      <a:pt x="1518" y="3766"/>
                    </a:lnTo>
                    <a:lnTo>
                      <a:pt x="1631" y="2249"/>
                    </a:lnTo>
                    <a:lnTo>
                      <a:pt x="1687" y="731"/>
                    </a:lnTo>
                    <a:lnTo>
                      <a:pt x="1293" y="450"/>
                    </a:lnTo>
                    <a:lnTo>
                      <a:pt x="1181" y="338"/>
                    </a:lnTo>
                    <a:lnTo>
                      <a:pt x="1012" y="169"/>
                    </a:lnTo>
                    <a:lnTo>
                      <a:pt x="900" y="57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8784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3"/>
              <p:cNvSpPr/>
              <p:nvPr/>
            </p:nvSpPr>
            <p:spPr>
              <a:xfrm>
                <a:off x="656850" y="1384200"/>
                <a:ext cx="35150" cy="13350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5340" extrusionOk="0">
                    <a:moveTo>
                      <a:pt x="169" y="0"/>
                    </a:moveTo>
                    <a:lnTo>
                      <a:pt x="169" y="169"/>
                    </a:lnTo>
                    <a:lnTo>
                      <a:pt x="0" y="4160"/>
                    </a:lnTo>
                    <a:lnTo>
                      <a:pt x="0" y="4890"/>
                    </a:lnTo>
                    <a:lnTo>
                      <a:pt x="0" y="5115"/>
                    </a:lnTo>
                    <a:lnTo>
                      <a:pt x="0" y="5284"/>
                    </a:lnTo>
                    <a:lnTo>
                      <a:pt x="169" y="5340"/>
                    </a:lnTo>
                    <a:lnTo>
                      <a:pt x="225" y="5340"/>
                    </a:lnTo>
                    <a:lnTo>
                      <a:pt x="281" y="5228"/>
                    </a:lnTo>
                    <a:lnTo>
                      <a:pt x="338" y="5003"/>
                    </a:lnTo>
                    <a:lnTo>
                      <a:pt x="450" y="4890"/>
                    </a:lnTo>
                    <a:lnTo>
                      <a:pt x="787" y="4665"/>
                    </a:lnTo>
                    <a:lnTo>
                      <a:pt x="900" y="4328"/>
                    </a:lnTo>
                    <a:lnTo>
                      <a:pt x="900" y="3991"/>
                    </a:lnTo>
                    <a:lnTo>
                      <a:pt x="843" y="3935"/>
                    </a:lnTo>
                    <a:lnTo>
                      <a:pt x="843" y="3879"/>
                    </a:lnTo>
                    <a:lnTo>
                      <a:pt x="900" y="3766"/>
                    </a:lnTo>
                    <a:lnTo>
                      <a:pt x="1012" y="3598"/>
                    </a:lnTo>
                    <a:lnTo>
                      <a:pt x="1068" y="3541"/>
                    </a:lnTo>
                    <a:lnTo>
                      <a:pt x="1124" y="3429"/>
                    </a:lnTo>
                    <a:lnTo>
                      <a:pt x="1068" y="3373"/>
                    </a:lnTo>
                    <a:lnTo>
                      <a:pt x="1012" y="2923"/>
                    </a:lnTo>
                    <a:lnTo>
                      <a:pt x="1012" y="2530"/>
                    </a:lnTo>
                    <a:lnTo>
                      <a:pt x="1012" y="2361"/>
                    </a:lnTo>
                    <a:lnTo>
                      <a:pt x="1124" y="2136"/>
                    </a:lnTo>
                    <a:lnTo>
                      <a:pt x="1237" y="1968"/>
                    </a:lnTo>
                    <a:lnTo>
                      <a:pt x="1405" y="1799"/>
                    </a:lnTo>
                    <a:lnTo>
                      <a:pt x="1405" y="1743"/>
                    </a:lnTo>
                    <a:lnTo>
                      <a:pt x="1349" y="1630"/>
                    </a:lnTo>
                    <a:lnTo>
                      <a:pt x="1068" y="1630"/>
                    </a:lnTo>
                    <a:lnTo>
                      <a:pt x="787" y="1574"/>
                    </a:lnTo>
                    <a:lnTo>
                      <a:pt x="562" y="1574"/>
                    </a:lnTo>
                    <a:lnTo>
                      <a:pt x="281" y="1630"/>
                    </a:lnTo>
                    <a:lnTo>
                      <a:pt x="281" y="1630"/>
                    </a:lnTo>
                    <a:lnTo>
                      <a:pt x="338" y="394"/>
                    </a:lnTo>
                    <a:lnTo>
                      <a:pt x="338" y="169"/>
                    </a:lnTo>
                    <a:lnTo>
                      <a:pt x="281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B97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3"/>
              <p:cNvSpPr/>
              <p:nvPr/>
            </p:nvSpPr>
            <p:spPr>
              <a:xfrm>
                <a:off x="665275" y="1260550"/>
                <a:ext cx="49200" cy="82925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3317" extrusionOk="0">
                    <a:moveTo>
                      <a:pt x="506" y="0"/>
                    </a:moveTo>
                    <a:lnTo>
                      <a:pt x="450" y="56"/>
                    </a:lnTo>
                    <a:lnTo>
                      <a:pt x="394" y="169"/>
                    </a:lnTo>
                    <a:lnTo>
                      <a:pt x="394" y="338"/>
                    </a:lnTo>
                    <a:lnTo>
                      <a:pt x="338" y="394"/>
                    </a:lnTo>
                    <a:lnTo>
                      <a:pt x="282" y="394"/>
                    </a:lnTo>
                    <a:lnTo>
                      <a:pt x="169" y="506"/>
                    </a:lnTo>
                    <a:lnTo>
                      <a:pt x="113" y="619"/>
                    </a:lnTo>
                    <a:lnTo>
                      <a:pt x="169" y="731"/>
                    </a:lnTo>
                    <a:lnTo>
                      <a:pt x="225" y="900"/>
                    </a:lnTo>
                    <a:lnTo>
                      <a:pt x="338" y="1068"/>
                    </a:lnTo>
                    <a:lnTo>
                      <a:pt x="282" y="1237"/>
                    </a:lnTo>
                    <a:lnTo>
                      <a:pt x="225" y="1349"/>
                    </a:lnTo>
                    <a:lnTo>
                      <a:pt x="1" y="1462"/>
                    </a:lnTo>
                    <a:lnTo>
                      <a:pt x="1" y="2080"/>
                    </a:lnTo>
                    <a:lnTo>
                      <a:pt x="57" y="2080"/>
                    </a:lnTo>
                    <a:lnTo>
                      <a:pt x="169" y="1967"/>
                    </a:lnTo>
                    <a:lnTo>
                      <a:pt x="282" y="1967"/>
                    </a:lnTo>
                    <a:lnTo>
                      <a:pt x="394" y="2024"/>
                    </a:lnTo>
                    <a:lnTo>
                      <a:pt x="450" y="2136"/>
                    </a:lnTo>
                    <a:lnTo>
                      <a:pt x="506" y="2192"/>
                    </a:lnTo>
                    <a:lnTo>
                      <a:pt x="787" y="2249"/>
                    </a:lnTo>
                    <a:lnTo>
                      <a:pt x="675" y="2417"/>
                    </a:lnTo>
                    <a:lnTo>
                      <a:pt x="619" y="2586"/>
                    </a:lnTo>
                    <a:lnTo>
                      <a:pt x="731" y="2698"/>
                    </a:lnTo>
                    <a:lnTo>
                      <a:pt x="844" y="2867"/>
                    </a:lnTo>
                    <a:lnTo>
                      <a:pt x="787" y="2979"/>
                    </a:lnTo>
                    <a:lnTo>
                      <a:pt x="787" y="3035"/>
                    </a:lnTo>
                    <a:lnTo>
                      <a:pt x="956" y="3092"/>
                    </a:lnTo>
                    <a:lnTo>
                      <a:pt x="1125" y="3204"/>
                    </a:lnTo>
                    <a:lnTo>
                      <a:pt x="1349" y="3316"/>
                    </a:lnTo>
                    <a:lnTo>
                      <a:pt x="1518" y="3316"/>
                    </a:lnTo>
                    <a:lnTo>
                      <a:pt x="1574" y="3148"/>
                    </a:lnTo>
                    <a:lnTo>
                      <a:pt x="1687" y="2979"/>
                    </a:lnTo>
                    <a:lnTo>
                      <a:pt x="1799" y="2811"/>
                    </a:lnTo>
                    <a:lnTo>
                      <a:pt x="1912" y="2698"/>
                    </a:lnTo>
                    <a:lnTo>
                      <a:pt x="1968" y="2586"/>
                    </a:lnTo>
                    <a:lnTo>
                      <a:pt x="1968" y="2530"/>
                    </a:lnTo>
                    <a:lnTo>
                      <a:pt x="1912" y="2473"/>
                    </a:lnTo>
                    <a:lnTo>
                      <a:pt x="1631" y="2473"/>
                    </a:lnTo>
                    <a:lnTo>
                      <a:pt x="1574" y="2417"/>
                    </a:lnTo>
                    <a:lnTo>
                      <a:pt x="1518" y="2417"/>
                    </a:lnTo>
                    <a:lnTo>
                      <a:pt x="1406" y="2361"/>
                    </a:lnTo>
                    <a:lnTo>
                      <a:pt x="1293" y="2417"/>
                    </a:lnTo>
                    <a:lnTo>
                      <a:pt x="1237" y="2417"/>
                    </a:lnTo>
                    <a:lnTo>
                      <a:pt x="1237" y="2361"/>
                    </a:lnTo>
                    <a:lnTo>
                      <a:pt x="1406" y="2305"/>
                    </a:lnTo>
                    <a:lnTo>
                      <a:pt x="1518" y="2192"/>
                    </a:lnTo>
                    <a:lnTo>
                      <a:pt x="1518" y="2024"/>
                    </a:lnTo>
                    <a:lnTo>
                      <a:pt x="1462" y="1911"/>
                    </a:lnTo>
                    <a:lnTo>
                      <a:pt x="1462" y="1911"/>
                    </a:lnTo>
                    <a:lnTo>
                      <a:pt x="1518" y="1967"/>
                    </a:lnTo>
                    <a:lnTo>
                      <a:pt x="1574" y="2024"/>
                    </a:lnTo>
                    <a:lnTo>
                      <a:pt x="1631" y="2080"/>
                    </a:lnTo>
                    <a:lnTo>
                      <a:pt x="1855" y="2080"/>
                    </a:lnTo>
                    <a:lnTo>
                      <a:pt x="1968" y="2024"/>
                    </a:lnTo>
                    <a:lnTo>
                      <a:pt x="1968" y="1967"/>
                    </a:lnTo>
                    <a:lnTo>
                      <a:pt x="1968" y="1911"/>
                    </a:lnTo>
                    <a:lnTo>
                      <a:pt x="1855" y="1743"/>
                    </a:lnTo>
                    <a:lnTo>
                      <a:pt x="1799" y="1574"/>
                    </a:lnTo>
                    <a:lnTo>
                      <a:pt x="1631" y="1518"/>
                    </a:lnTo>
                    <a:lnTo>
                      <a:pt x="1293" y="1518"/>
                    </a:lnTo>
                    <a:lnTo>
                      <a:pt x="1237" y="1462"/>
                    </a:lnTo>
                    <a:lnTo>
                      <a:pt x="1181" y="1349"/>
                    </a:lnTo>
                    <a:lnTo>
                      <a:pt x="1237" y="1293"/>
                    </a:lnTo>
                    <a:lnTo>
                      <a:pt x="1349" y="1124"/>
                    </a:lnTo>
                    <a:lnTo>
                      <a:pt x="1349" y="1068"/>
                    </a:lnTo>
                    <a:lnTo>
                      <a:pt x="1125" y="956"/>
                    </a:lnTo>
                    <a:lnTo>
                      <a:pt x="1068" y="956"/>
                    </a:lnTo>
                    <a:lnTo>
                      <a:pt x="1125" y="900"/>
                    </a:lnTo>
                    <a:lnTo>
                      <a:pt x="1181" y="675"/>
                    </a:lnTo>
                    <a:lnTo>
                      <a:pt x="1181" y="506"/>
                    </a:lnTo>
                    <a:lnTo>
                      <a:pt x="1181" y="281"/>
                    </a:lnTo>
                    <a:lnTo>
                      <a:pt x="1181" y="225"/>
                    </a:lnTo>
                    <a:lnTo>
                      <a:pt x="1068" y="113"/>
                    </a:lnTo>
                    <a:lnTo>
                      <a:pt x="787" y="113"/>
                    </a:lnTo>
                    <a:lnTo>
                      <a:pt x="675" y="56"/>
                    </a:lnTo>
                    <a:lnTo>
                      <a:pt x="563" y="56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9C9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3"/>
              <p:cNvSpPr/>
              <p:nvPr/>
            </p:nvSpPr>
            <p:spPr>
              <a:xfrm>
                <a:off x="649825" y="1562650"/>
                <a:ext cx="52000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2080" h="3542" extrusionOk="0">
                    <a:moveTo>
                      <a:pt x="169" y="0"/>
                    </a:moveTo>
                    <a:lnTo>
                      <a:pt x="0" y="3036"/>
                    </a:lnTo>
                    <a:lnTo>
                      <a:pt x="56" y="3317"/>
                    </a:lnTo>
                    <a:lnTo>
                      <a:pt x="113" y="3429"/>
                    </a:lnTo>
                    <a:lnTo>
                      <a:pt x="281" y="3429"/>
                    </a:lnTo>
                    <a:lnTo>
                      <a:pt x="562" y="3373"/>
                    </a:lnTo>
                    <a:lnTo>
                      <a:pt x="787" y="3373"/>
                    </a:lnTo>
                    <a:lnTo>
                      <a:pt x="956" y="3429"/>
                    </a:lnTo>
                    <a:lnTo>
                      <a:pt x="1237" y="3485"/>
                    </a:lnTo>
                    <a:lnTo>
                      <a:pt x="1349" y="3541"/>
                    </a:lnTo>
                    <a:lnTo>
                      <a:pt x="1518" y="3541"/>
                    </a:lnTo>
                    <a:lnTo>
                      <a:pt x="1686" y="3429"/>
                    </a:lnTo>
                    <a:lnTo>
                      <a:pt x="1799" y="3373"/>
                    </a:lnTo>
                    <a:lnTo>
                      <a:pt x="1911" y="3429"/>
                    </a:lnTo>
                    <a:lnTo>
                      <a:pt x="1911" y="3092"/>
                    </a:lnTo>
                    <a:lnTo>
                      <a:pt x="1967" y="3036"/>
                    </a:lnTo>
                    <a:lnTo>
                      <a:pt x="2024" y="2979"/>
                    </a:lnTo>
                    <a:lnTo>
                      <a:pt x="2080" y="2923"/>
                    </a:lnTo>
                    <a:lnTo>
                      <a:pt x="2080" y="2867"/>
                    </a:lnTo>
                    <a:lnTo>
                      <a:pt x="2024" y="2811"/>
                    </a:lnTo>
                    <a:lnTo>
                      <a:pt x="1518" y="2755"/>
                    </a:lnTo>
                    <a:lnTo>
                      <a:pt x="1462" y="2755"/>
                    </a:lnTo>
                    <a:lnTo>
                      <a:pt x="1405" y="2698"/>
                    </a:lnTo>
                    <a:lnTo>
                      <a:pt x="1293" y="2474"/>
                    </a:lnTo>
                    <a:lnTo>
                      <a:pt x="1237" y="2361"/>
                    </a:lnTo>
                    <a:lnTo>
                      <a:pt x="1068" y="2249"/>
                    </a:lnTo>
                    <a:lnTo>
                      <a:pt x="1068" y="2024"/>
                    </a:lnTo>
                    <a:lnTo>
                      <a:pt x="956" y="1968"/>
                    </a:lnTo>
                    <a:lnTo>
                      <a:pt x="900" y="1911"/>
                    </a:lnTo>
                    <a:lnTo>
                      <a:pt x="843" y="1968"/>
                    </a:lnTo>
                    <a:lnTo>
                      <a:pt x="731" y="1968"/>
                    </a:lnTo>
                    <a:lnTo>
                      <a:pt x="675" y="1911"/>
                    </a:lnTo>
                    <a:lnTo>
                      <a:pt x="619" y="1911"/>
                    </a:lnTo>
                    <a:lnTo>
                      <a:pt x="562" y="1968"/>
                    </a:lnTo>
                    <a:lnTo>
                      <a:pt x="562" y="2024"/>
                    </a:lnTo>
                    <a:lnTo>
                      <a:pt x="506" y="2080"/>
                    </a:lnTo>
                    <a:lnTo>
                      <a:pt x="281" y="2080"/>
                    </a:lnTo>
                    <a:lnTo>
                      <a:pt x="225" y="2024"/>
                    </a:lnTo>
                    <a:lnTo>
                      <a:pt x="281" y="1968"/>
                    </a:lnTo>
                    <a:lnTo>
                      <a:pt x="338" y="1855"/>
                    </a:lnTo>
                    <a:lnTo>
                      <a:pt x="338" y="1743"/>
                    </a:lnTo>
                    <a:lnTo>
                      <a:pt x="281" y="1687"/>
                    </a:lnTo>
                    <a:lnTo>
                      <a:pt x="225" y="1630"/>
                    </a:lnTo>
                    <a:lnTo>
                      <a:pt x="169" y="1574"/>
                    </a:lnTo>
                    <a:lnTo>
                      <a:pt x="169" y="1518"/>
                    </a:lnTo>
                    <a:lnTo>
                      <a:pt x="169" y="1406"/>
                    </a:lnTo>
                    <a:lnTo>
                      <a:pt x="225" y="1237"/>
                    </a:lnTo>
                    <a:lnTo>
                      <a:pt x="225" y="1068"/>
                    </a:lnTo>
                    <a:lnTo>
                      <a:pt x="225" y="282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BB2E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3"/>
              <p:cNvSpPr/>
              <p:nvPr/>
            </p:nvSpPr>
            <p:spPr>
              <a:xfrm>
                <a:off x="849350" y="1592150"/>
                <a:ext cx="42175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2755" extrusionOk="0">
                    <a:moveTo>
                      <a:pt x="1462" y="1"/>
                    </a:moveTo>
                    <a:lnTo>
                      <a:pt x="1462" y="57"/>
                    </a:lnTo>
                    <a:lnTo>
                      <a:pt x="1406" y="113"/>
                    </a:lnTo>
                    <a:lnTo>
                      <a:pt x="1349" y="113"/>
                    </a:lnTo>
                    <a:lnTo>
                      <a:pt x="1293" y="57"/>
                    </a:lnTo>
                    <a:lnTo>
                      <a:pt x="1237" y="57"/>
                    </a:lnTo>
                    <a:lnTo>
                      <a:pt x="1125" y="169"/>
                    </a:lnTo>
                    <a:lnTo>
                      <a:pt x="1125" y="226"/>
                    </a:lnTo>
                    <a:lnTo>
                      <a:pt x="1181" y="282"/>
                    </a:lnTo>
                    <a:lnTo>
                      <a:pt x="1181" y="338"/>
                    </a:lnTo>
                    <a:lnTo>
                      <a:pt x="844" y="338"/>
                    </a:lnTo>
                    <a:lnTo>
                      <a:pt x="619" y="394"/>
                    </a:lnTo>
                    <a:lnTo>
                      <a:pt x="506" y="450"/>
                    </a:lnTo>
                    <a:lnTo>
                      <a:pt x="450" y="563"/>
                    </a:lnTo>
                    <a:lnTo>
                      <a:pt x="450" y="619"/>
                    </a:lnTo>
                    <a:lnTo>
                      <a:pt x="450" y="675"/>
                    </a:lnTo>
                    <a:lnTo>
                      <a:pt x="619" y="675"/>
                    </a:lnTo>
                    <a:lnTo>
                      <a:pt x="675" y="731"/>
                    </a:lnTo>
                    <a:lnTo>
                      <a:pt x="731" y="844"/>
                    </a:lnTo>
                    <a:lnTo>
                      <a:pt x="675" y="788"/>
                    </a:lnTo>
                    <a:lnTo>
                      <a:pt x="619" y="731"/>
                    </a:lnTo>
                    <a:lnTo>
                      <a:pt x="563" y="675"/>
                    </a:lnTo>
                    <a:lnTo>
                      <a:pt x="563" y="844"/>
                    </a:lnTo>
                    <a:lnTo>
                      <a:pt x="619" y="956"/>
                    </a:lnTo>
                    <a:lnTo>
                      <a:pt x="619" y="1125"/>
                    </a:lnTo>
                    <a:lnTo>
                      <a:pt x="563" y="1181"/>
                    </a:lnTo>
                    <a:lnTo>
                      <a:pt x="282" y="1406"/>
                    </a:lnTo>
                    <a:lnTo>
                      <a:pt x="57" y="1631"/>
                    </a:lnTo>
                    <a:lnTo>
                      <a:pt x="1" y="1687"/>
                    </a:lnTo>
                    <a:lnTo>
                      <a:pt x="57" y="1856"/>
                    </a:lnTo>
                    <a:lnTo>
                      <a:pt x="169" y="2080"/>
                    </a:lnTo>
                    <a:lnTo>
                      <a:pt x="225" y="2249"/>
                    </a:lnTo>
                    <a:lnTo>
                      <a:pt x="338" y="2249"/>
                    </a:lnTo>
                    <a:lnTo>
                      <a:pt x="619" y="2080"/>
                    </a:lnTo>
                    <a:lnTo>
                      <a:pt x="731" y="1968"/>
                    </a:lnTo>
                    <a:lnTo>
                      <a:pt x="787" y="1799"/>
                    </a:lnTo>
                    <a:lnTo>
                      <a:pt x="731" y="2249"/>
                    </a:lnTo>
                    <a:lnTo>
                      <a:pt x="787" y="2474"/>
                    </a:lnTo>
                    <a:lnTo>
                      <a:pt x="844" y="2530"/>
                    </a:lnTo>
                    <a:lnTo>
                      <a:pt x="956" y="2642"/>
                    </a:lnTo>
                    <a:lnTo>
                      <a:pt x="1125" y="2699"/>
                    </a:lnTo>
                    <a:lnTo>
                      <a:pt x="1293" y="2755"/>
                    </a:lnTo>
                    <a:lnTo>
                      <a:pt x="1518" y="2699"/>
                    </a:lnTo>
                    <a:lnTo>
                      <a:pt x="1574" y="2642"/>
                    </a:lnTo>
                    <a:lnTo>
                      <a:pt x="1687" y="2530"/>
                    </a:lnTo>
                    <a:lnTo>
                      <a:pt x="1687" y="1968"/>
                    </a:lnTo>
                    <a:lnTo>
                      <a:pt x="1574" y="1912"/>
                    </a:lnTo>
                    <a:lnTo>
                      <a:pt x="1518" y="1743"/>
                    </a:lnTo>
                    <a:lnTo>
                      <a:pt x="1518" y="1631"/>
                    </a:lnTo>
                    <a:lnTo>
                      <a:pt x="1406" y="1518"/>
                    </a:lnTo>
                    <a:lnTo>
                      <a:pt x="1349" y="1518"/>
                    </a:lnTo>
                    <a:lnTo>
                      <a:pt x="1349" y="1462"/>
                    </a:lnTo>
                    <a:lnTo>
                      <a:pt x="1406" y="1294"/>
                    </a:lnTo>
                    <a:lnTo>
                      <a:pt x="1518" y="1125"/>
                    </a:lnTo>
                    <a:lnTo>
                      <a:pt x="1574" y="956"/>
                    </a:lnTo>
                    <a:lnTo>
                      <a:pt x="1574" y="731"/>
                    </a:lnTo>
                    <a:lnTo>
                      <a:pt x="1574" y="394"/>
                    </a:lnTo>
                    <a:lnTo>
                      <a:pt x="1574" y="282"/>
                    </a:lnTo>
                    <a:lnTo>
                      <a:pt x="1574" y="113"/>
                    </a:lnTo>
                    <a:lnTo>
                      <a:pt x="1574" y="1"/>
                    </a:lnTo>
                    <a:close/>
                  </a:path>
                </a:pathLst>
              </a:custGeom>
              <a:solidFill>
                <a:srgbClr val="C2A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3"/>
              <p:cNvSpPr/>
              <p:nvPr/>
            </p:nvSpPr>
            <p:spPr>
              <a:xfrm>
                <a:off x="810000" y="875525"/>
                <a:ext cx="42175" cy="703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2812" extrusionOk="0">
                    <a:moveTo>
                      <a:pt x="394" y="1"/>
                    </a:moveTo>
                    <a:lnTo>
                      <a:pt x="282" y="57"/>
                    </a:lnTo>
                    <a:lnTo>
                      <a:pt x="113" y="170"/>
                    </a:lnTo>
                    <a:lnTo>
                      <a:pt x="1" y="338"/>
                    </a:lnTo>
                    <a:lnTo>
                      <a:pt x="169" y="732"/>
                    </a:lnTo>
                    <a:lnTo>
                      <a:pt x="226" y="956"/>
                    </a:lnTo>
                    <a:lnTo>
                      <a:pt x="226" y="1237"/>
                    </a:lnTo>
                    <a:lnTo>
                      <a:pt x="226" y="1294"/>
                    </a:lnTo>
                    <a:lnTo>
                      <a:pt x="226" y="1406"/>
                    </a:lnTo>
                    <a:lnTo>
                      <a:pt x="338" y="1518"/>
                    </a:lnTo>
                    <a:lnTo>
                      <a:pt x="507" y="1575"/>
                    </a:lnTo>
                    <a:lnTo>
                      <a:pt x="507" y="1631"/>
                    </a:lnTo>
                    <a:lnTo>
                      <a:pt x="507" y="1687"/>
                    </a:lnTo>
                    <a:lnTo>
                      <a:pt x="450" y="1800"/>
                    </a:lnTo>
                    <a:lnTo>
                      <a:pt x="450" y="2081"/>
                    </a:lnTo>
                    <a:lnTo>
                      <a:pt x="563" y="2362"/>
                    </a:lnTo>
                    <a:lnTo>
                      <a:pt x="788" y="2586"/>
                    </a:lnTo>
                    <a:lnTo>
                      <a:pt x="1125" y="2699"/>
                    </a:lnTo>
                    <a:lnTo>
                      <a:pt x="1293" y="2755"/>
                    </a:lnTo>
                    <a:lnTo>
                      <a:pt x="1462" y="2811"/>
                    </a:lnTo>
                    <a:lnTo>
                      <a:pt x="1518" y="2755"/>
                    </a:lnTo>
                    <a:lnTo>
                      <a:pt x="1631" y="2586"/>
                    </a:lnTo>
                    <a:lnTo>
                      <a:pt x="1687" y="2362"/>
                    </a:lnTo>
                    <a:lnTo>
                      <a:pt x="1687" y="2024"/>
                    </a:lnTo>
                    <a:lnTo>
                      <a:pt x="1575" y="1687"/>
                    </a:lnTo>
                    <a:lnTo>
                      <a:pt x="1462" y="1350"/>
                    </a:lnTo>
                    <a:lnTo>
                      <a:pt x="1069" y="732"/>
                    </a:lnTo>
                    <a:lnTo>
                      <a:pt x="619" y="226"/>
                    </a:lnTo>
                    <a:lnTo>
                      <a:pt x="507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C0BB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3"/>
              <p:cNvSpPr/>
              <p:nvPr/>
            </p:nvSpPr>
            <p:spPr>
              <a:xfrm>
                <a:off x="862000" y="1159375"/>
                <a:ext cx="50600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2643" extrusionOk="0">
                    <a:moveTo>
                      <a:pt x="1068" y="1968"/>
                    </a:moveTo>
                    <a:lnTo>
                      <a:pt x="1124" y="2080"/>
                    </a:lnTo>
                    <a:lnTo>
                      <a:pt x="1068" y="2024"/>
                    </a:lnTo>
                    <a:lnTo>
                      <a:pt x="1068" y="1968"/>
                    </a:lnTo>
                    <a:close/>
                    <a:moveTo>
                      <a:pt x="113" y="0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7" y="338"/>
                    </a:lnTo>
                    <a:lnTo>
                      <a:pt x="169" y="450"/>
                    </a:lnTo>
                    <a:lnTo>
                      <a:pt x="506" y="675"/>
                    </a:lnTo>
                    <a:lnTo>
                      <a:pt x="562" y="731"/>
                    </a:lnTo>
                    <a:lnTo>
                      <a:pt x="619" y="787"/>
                    </a:lnTo>
                    <a:lnTo>
                      <a:pt x="619" y="900"/>
                    </a:lnTo>
                    <a:lnTo>
                      <a:pt x="506" y="956"/>
                    </a:lnTo>
                    <a:lnTo>
                      <a:pt x="394" y="1012"/>
                    </a:lnTo>
                    <a:lnTo>
                      <a:pt x="338" y="1068"/>
                    </a:lnTo>
                    <a:lnTo>
                      <a:pt x="338" y="1125"/>
                    </a:lnTo>
                    <a:lnTo>
                      <a:pt x="450" y="1237"/>
                    </a:lnTo>
                    <a:lnTo>
                      <a:pt x="562" y="1293"/>
                    </a:lnTo>
                    <a:lnTo>
                      <a:pt x="562" y="1406"/>
                    </a:lnTo>
                    <a:lnTo>
                      <a:pt x="619" y="1574"/>
                    </a:lnTo>
                    <a:lnTo>
                      <a:pt x="506" y="1574"/>
                    </a:lnTo>
                    <a:lnTo>
                      <a:pt x="394" y="1518"/>
                    </a:lnTo>
                    <a:lnTo>
                      <a:pt x="281" y="1518"/>
                    </a:lnTo>
                    <a:lnTo>
                      <a:pt x="225" y="1574"/>
                    </a:lnTo>
                    <a:lnTo>
                      <a:pt x="225" y="1687"/>
                    </a:lnTo>
                    <a:lnTo>
                      <a:pt x="281" y="1743"/>
                    </a:lnTo>
                    <a:lnTo>
                      <a:pt x="450" y="1855"/>
                    </a:lnTo>
                    <a:lnTo>
                      <a:pt x="619" y="1968"/>
                    </a:lnTo>
                    <a:lnTo>
                      <a:pt x="787" y="2080"/>
                    </a:lnTo>
                    <a:lnTo>
                      <a:pt x="956" y="2192"/>
                    </a:lnTo>
                    <a:lnTo>
                      <a:pt x="1068" y="2136"/>
                    </a:lnTo>
                    <a:lnTo>
                      <a:pt x="1124" y="2080"/>
                    </a:lnTo>
                    <a:lnTo>
                      <a:pt x="1237" y="2080"/>
                    </a:lnTo>
                    <a:lnTo>
                      <a:pt x="1349" y="2024"/>
                    </a:lnTo>
                    <a:lnTo>
                      <a:pt x="1462" y="1968"/>
                    </a:lnTo>
                    <a:lnTo>
                      <a:pt x="1574" y="1911"/>
                    </a:lnTo>
                    <a:lnTo>
                      <a:pt x="1518" y="1968"/>
                    </a:lnTo>
                    <a:lnTo>
                      <a:pt x="1462" y="2024"/>
                    </a:lnTo>
                    <a:lnTo>
                      <a:pt x="1405" y="2192"/>
                    </a:lnTo>
                    <a:lnTo>
                      <a:pt x="1405" y="2249"/>
                    </a:lnTo>
                    <a:lnTo>
                      <a:pt x="1405" y="2361"/>
                    </a:lnTo>
                    <a:lnTo>
                      <a:pt x="1405" y="2417"/>
                    </a:lnTo>
                    <a:lnTo>
                      <a:pt x="1405" y="2474"/>
                    </a:lnTo>
                    <a:lnTo>
                      <a:pt x="1349" y="2530"/>
                    </a:lnTo>
                    <a:lnTo>
                      <a:pt x="1405" y="2586"/>
                    </a:lnTo>
                    <a:lnTo>
                      <a:pt x="1518" y="2642"/>
                    </a:lnTo>
                    <a:lnTo>
                      <a:pt x="1687" y="2642"/>
                    </a:lnTo>
                    <a:lnTo>
                      <a:pt x="1743" y="2586"/>
                    </a:lnTo>
                    <a:lnTo>
                      <a:pt x="1743" y="2530"/>
                    </a:lnTo>
                    <a:lnTo>
                      <a:pt x="1743" y="2417"/>
                    </a:lnTo>
                    <a:lnTo>
                      <a:pt x="1687" y="2361"/>
                    </a:lnTo>
                    <a:lnTo>
                      <a:pt x="1743" y="2361"/>
                    </a:lnTo>
                    <a:lnTo>
                      <a:pt x="1799" y="2417"/>
                    </a:lnTo>
                    <a:lnTo>
                      <a:pt x="1743" y="2474"/>
                    </a:lnTo>
                    <a:lnTo>
                      <a:pt x="1799" y="2530"/>
                    </a:lnTo>
                    <a:lnTo>
                      <a:pt x="1855" y="2586"/>
                    </a:lnTo>
                    <a:lnTo>
                      <a:pt x="1911" y="2586"/>
                    </a:lnTo>
                    <a:lnTo>
                      <a:pt x="1968" y="1855"/>
                    </a:lnTo>
                    <a:lnTo>
                      <a:pt x="1911" y="1799"/>
                    </a:lnTo>
                    <a:lnTo>
                      <a:pt x="1968" y="1687"/>
                    </a:lnTo>
                    <a:lnTo>
                      <a:pt x="2024" y="675"/>
                    </a:lnTo>
                    <a:lnTo>
                      <a:pt x="1911" y="675"/>
                    </a:lnTo>
                    <a:lnTo>
                      <a:pt x="1799" y="619"/>
                    </a:lnTo>
                    <a:lnTo>
                      <a:pt x="1518" y="563"/>
                    </a:lnTo>
                    <a:lnTo>
                      <a:pt x="1462" y="619"/>
                    </a:lnTo>
                    <a:lnTo>
                      <a:pt x="1405" y="675"/>
                    </a:lnTo>
                    <a:lnTo>
                      <a:pt x="1349" y="450"/>
                    </a:lnTo>
                    <a:lnTo>
                      <a:pt x="1293" y="338"/>
                    </a:lnTo>
                    <a:lnTo>
                      <a:pt x="1124" y="282"/>
                    </a:lnTo>
                    <a:lnTo>
                      <a:pt x="843" y="225"/>
                    </a:lnTo>
                    <a:lnTo>
                      <a:pt x="619" y="225"/>
                    </a:lnTo>
                    <a:lnTo>
                      <a:pt x="450" y="169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09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3"/>
              <p:cNvSpPr/>
              <p:nvPr/>
            </p:nvSpPr>
            <p:spPr>
              <a:xfrm>
                <a:off x="843725" y="909250"/>
                <a:ext cx="5342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1912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226" y="394"/>
                    </a:lnTo>
                    <a:lnTo>
                      <a:pt x="57" y="394"/>
                    </a:lnTo>
                    <a:lnTo>
                      <a:pt x="1" y="451"/>
                    </a:lnTo>
                    <a:lnTo>
                      <a:pt x="1" y="507"/>
                    </a:lnTo>
                    <a:lnTo>
                      <a:pt x="57" y="507"/>
                    </a:lnTo>
                    <a:lnTo>
                      <a:pt x="282" y="563"/>
                    </a:lnTo>
                    <a:lnTo>
                      <a:pt x="282" y="619"/>
                    </a:lnTo>
                    <a:lnTo>
                      <a:pt x="282" y="675"/>
                    </a:lnTo>
                    <a:lnTo>
                      <a:pt x="226" y="732"/>
                    </a:lnTo>
                    <a:lnTo>
                      <a:pt x="226" y="788"/>
                    </a:lnTo>
                    <a:lnTo>
                      <a:pt x="226" y="900"/>
                    </a:lnTo>
                    <a:lnTo>
                      <a:pt x="226" y="1013"/>
                    </a:lnTo>
                    <a:lnTo>
                      <a:pt x="226" y="1125"/>
                    </a:lnTo>
                    <a:lnTo>
                      <a:pt x="226" y="1181"/>
                    </a:lnTo>
                    <a:lnTo>
                      <a:pt x="169" y="1237"/>
                    </a:lnTo>
                    <a:lnTo>
                      <a:pt x="169" y="1294"/>
                    </a:lnTo>
                    <a:lnTo>
                      <a:pt x="113" y="1462"/>
                    </a:lnTo>
                    <a:lnTo>
                      <a:pt x="113" y="1518"/>
                    </a:lnTo>
                    <a:lnTo>
                      <a:pt x="169" y="1575"/>
                    </a:lnTo>
                    <a:lnTo>
                      <a:pt x="282" y="1575"/>
                    </a:lnTo>
                    <a:lnTo>
                      <a:pt x="507" y="1631"/>
                    </a:lnTo>
                    <a:lnTo>
                      <a:pt x="788" y="1743"/>
                    </a:lnTo>
                    <a:lnTo>
                      <a:pt x="1012" y="1799"/>
                    </a:lnTo>
                    <a:lnTo>
                      <a:pt x="1293" y="1912"/>
                    </a:lnTo>
                    <a:lnTo>
                      <a:pt x="1350" y="1912"/>
                    </a:lnTo>
                    <a:lnTo>
                      <a:pt x="1518" y="1856"/>
                    </a:lnTo>
                    <a:lnTo>
                      <a:pt x="1574" y="1631"/>
                    </a:lnTo>
                    <a:lnTo>
                      <a:pt x="1631" y="1575"/>
                    </a:lnTo>
                    <a:lnTo>
                      <a:pt x="1799" y="1462"/>
                    </a:lnTo>
                    <a:lnTo>
                      <a:pt x="1855" y="1406"/>
                    </a:lnTo>
                    <a:lnTo>
                      <a:pt x="1968" y="1237"/>
                    </a:lnTo>
                    <a:lnTo>
                      <a:pt x="2024" y="1069"/>
                    </a:lnTo>
                    <a:lnTo>
                      <a:pt x="2136" y="732"/>
                    </a:lnTo>
                    <a:lnTo>
                      <a:pt x="2080" y="338"/>
                    </a:lnTo>
                    <a:lnTo>
                      <a:pt x="2024" y="169"/>
                    </a:lnTo>
                    <a:lnTo>
                      <a:pt x="1968" y="1"/>
                    </a:lnTo>
                    <a:lnTo>
                      <a:pt x="1125" y="732"/>
                    </a:lnTo>
                    <a:lnTo>
                      <a:pt x="956" y="844"/>
                    </a:lnTo>
                    <a:lnTo>
                      <a:pt x="788" y="844"/>
                    </a:lnTo>
                    <a:lnTo>
                      <a:pt x="619" y="675"/>
                    </a:lnTo>
                    <a:lnTo>
                      <a:pt x="507" y="451"/>
                    </a:lnTo>
                    <a:lnTo>
                      <a:pt x="338" y="226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5A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3"/>
              <p:cNvSpPr/>
              <p:nvPr/>
            </p:nvSpPr>
            <p:spPr>
              <a:xfrm>
                <a:off x="758025" y="1642750"/>
                <a:ext cx="5340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2305" extrusionOk="0">
                    <a:moveTo>
                      <a:pt x="225" y="0"/>
                    </a:moveTo>
                    <a:lnTo>
                      <a:pt x="113" y="56"/>
                    </a:lnTo>
                    <a:lnTo>
                      <a:pt x="0" y="225"/>
                    </a:lnTo>
                    <a:lnTo>
                      <a:pt x="0" y="337"/>
                    </a:lnTo>
                    <a:lnTo>
                      <a:pt x="899" y="2248"/>
                    </a:lnTo>
                    <a:lnTo>
                      <a:pt x="956" y="2305"/>
                    </a:lnTo>
                    <a:lnTo>
                      <a:pt x="1068" y="2248"/>
                    </a:lnTo>
                    <a:lnTo>
                      <a:pt x="2080" y="1012"/>
                    </a:lnTo>
                    <a:lnTo>
                      <a:pt x="2136" y="900"/>
                    </a:lnTo>
                    <a:lnTo>
                      <a:pt x="2024" y="731"/>
                    </a:lnTo>
                    <a:lnTo>
                      <a:pt x="1911" y="618"/>
                    </a:lnTo>
                    <a:lnTo>
                      <a:pt x="1518" y="618"/>
                    </a:lnTo>
                    <a:lnTo>
                      <a:pt x="1518" y="675"/>
                    </a:lnTo>
                    <a:lnTo>
                      <a:pt x="1518" y="731"/>
                    </a:lnTo>
                    <a:lnTo>
                      <a:pt x="1461" y="675"/>
                    </a:lnTo>
                    <a:lnTo>
                      <a:pt x="1012" y="675"/>
                    </a:lnTo>
                    <a:lnTo>
                      <a:pt x="843" y="562"/>
                    </a:lnTo>
                    <a:lnTo>
                      <a:pt x="675" y="337"/>
                    </a:lnTo>
                    <a:lnTo>
                      <a:pt x="731" y="225"/>
                    </a:lnTo>
                    <a:lnTo>
                      <a:pt x="675" y="169"/>
                    </a:lnTo>
                    <a:lnTo>
                      <a:pt x="618" y="169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BFC0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3"/>
              <p:cNvSpPr/>
              <p:nvPr/>
            </p:nvSpPr>
            <p:spPr>
              <a:xfrm>
                <a:off x="772075" y="1624475"/>
                <a:ext cx="5200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2080" h="1631" extrusionOk="0">
                    <a:moveTo>
                      <a:pt x="1405" y="1"/>
                    </a:moveTo>
                    <a:lnTo>
                      <a:pt x="1237" y="57"/>
                    </a:lnTo>
                    <a:lnTo>
                      <a:pt x="1068" y="282"/>
                    </a:lnTo>
                    <a:lnTo>
                      <a:pt x="1012" y="338"/>
                    </a:lnTo>
                    <a:lnTo>
                      <a:pt x="899" y="282"/>
                    </a:lnTo>
                    <a:lnTo>
                      <a:pt x="506" y="506"/>
                    </a:lnTo>
                    <a:lnTo>
                      <a:pt x="281" y="619"/>
                    </a:lnTo>
                    <a:lnTo>
                      <a:pt x="56" y="675"/>
                    </a:lnTo>
                    <a:lnTo>
                      <a:pt x="0" y="731"/>
                    </a:lnTo>
                    <a:lnTo>
                      <a:pt x="0" y="787"/>
                    </a:lnTo>
                    <a:lnTo>
                      <a:pt x="56" y="956"/>
                    </a:lnTo>
                    <a:lnTo>
                      <a:pt x="113" y="1012"/>
                    </a:lnTo>
                    <a:lnTo>
                      <a:pt x="56" y="1068"/>
                    </a:lnTo>
                    <a:lnTo>
                      <a:pt x="56" y="1181"/>
                    </a:lnTo>
                    <a:lnTo>
                      <a:pt x="169" y="1125"/>
                    </a:lnTo>
                    <a:lnTo>
                      <a:pt x="169" y="1181"/>
                    </a:lnTo>
                    <a:lnTo>
                      <a:pt x="169" y="1237"/>
                    </a:lnTo>
                    <a:lnTo>
                      <a:pt x="113" y="1293"/>
                    </a:lnTo>
                    <a:lnTo>
                      <a:pt x="113" y="1406"/>
                    </a:lnTo>
                    <a:lnTo>
                      <a:pt x="394" y="1518"/>
                    </a:lnTo>
                    <a:lnTo>
                      <a:pt x="506" y="1574"/>
                    </a:lnTo>
                    <a:lnTo>
                      <a:pt x="618" y="1574"/>
                    </a:lnTo>
                    <a:lnTo>
                      <a:pt x="675" y="1462"/>
                    </a:lnTo>
                    <a:lnTo>
                      <a:pt x="731" y="1462"/>
                    </a:lnTo>
                    <a:lnTo>
                      <a:pt x="787" y="1574"/>
                    </a:lnTo>
                    <a:lnTo>
                      <a:pt x="843" y="1574"/>
                    </a:lnTo>
                    <a:lnTo>
                      <a:pt x="1012" y="1462"/>
                    </a:lnTo>
                    <a:lnTo>
                      <a:pt x="1012" y="1349"/>
                    </a:lnTo>
                    <a:lnTo>
                      <a:pt x="1124" y="1349"/>
                    </a:lnTo>
                    <a:lnTo>
                      <a:pt x="1181" y="1462"/>
                    </a:lnTo>
                    <a:lnTo>
                      <a:pt x="1181" y="1518"/>
                    </a:lnTo>
                    <a:lnTo>
                      <a:pt x="1237" y="1518"/>
                    </a:lnTo>
                    <a:lnTo>
                      <a:pt x="1293" y="1406"/>
                    </a:lnTo>
                    <a:lnTo>
                      <a:pt x="1349" y="1406"/>
                    </a:lnTo>
                    <a:lnTo>
                      <a:pt x="1405" y="1518"/>
                    </a:lnTo>
                    <a:lnTo>
                      <a:pt x="1574" y="1631"/>
                    </a:lnTo>
                    <a:lnTo>
                      <a:pt x="1799" y="1406"/>
                    </a:lnTo>
                    <a:lnTo>
                      <a:pt x="1967" y="1125"/>
                    </a:lnTo>
                    <a:lnTo>
                      <a:pt x="2080" y="844"/>
                    </a:lnTo>
                    <a:lnTo>
                      <a:pt x="2080" y="675"/>
                    </a:lnTo>
                    <a:lnTo>
                      <a:pt x="1967" y="506"/>
                    </a:lnTo>
                    <a:lnTo>
                      <a:pt x="1743" y="282"/>
                    </a:lnTo>
                    <a:lnTo>
                      <a:pt x="1743" y="338"/>
                    </a:lnTo>
                    <a:lnTo>
                      <a:pt x="1686" y="282"/>
                    </a:lnTo>
                    <a:lnTo>
                      <a:pt x="1743" y="282"/>
                    </a:lnTo>
                    <a:lnTo>
                      <a:pt x="1518" y="113"/>
                    </a:lnTo>
                    <a:lnTo>
                      <a:pt x="1405" y="1"/>
                    </a:lnTo>
                    <a:close/>
                  </a:path>
                </a:pathLst>
              </a:custGeom>
              <a:solidFill>
                <a:srgbClr val="B6B8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3"/>
              <p:cNvSpPr/>
              <p:nvPr/>
            </p:nvSpPr>
            <p:spPr>
              <a:xfrm>
                <a:off x="795950" y="883975"/>
                <a:ext cx="45000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2755" extrusionOk="0">
                    <a:moveTo>
                      <a:pt x="563" y="0"/>
                    </a:moveTo>
                    <a:lnTo>
                      <a:pt x="338" y="169"/>
                    </a:lnTo>
                    <a:lnTo>
                      <a:pt x="113" y="337"/>
                    </a:lnTo>
                    <a:lnTo>
                      <a:pt x="113" y="394"/>
                    </a:lnTo>
                    <a:lnTo>
                      <a:pt x="57" y="506"/>
                    </a:lnTo>
                    <a:lnTo>
                      <a:pt x="1" y="562"/>
                    </a:lnTo>
                    <a:lnTo>
                      <a:pt x="1" y="618"/>
                    </a:lnTo>
                    <a:lnTo>
                      <a:pt x="1" y="843"/>
                    </a:lnTo>
                    <a:lnTo>
                      <a:pt x="57" y="956"/>
                    </a:lnTo>
                    <a:lnTo>
                      <a:pt x="169" y="1068"/>
                    </a:lnTo>
                    <a:lnTo>
                      <a:pt x="450" y="1068"/>
                    </a:lnTo>
                    <a:lnTo>
                      <a:pt x="338" y="1237"/>
                    </a:lnTo>
                    <a:lnTo>
                      <a:pt x="338" y="1349"/>
                    </a:lnTo>
                    <a:lnTo>
                      <a:pt x="338" y="1518"/>
                    </a:lnTo>
                    <a:lnTo>
                      <a:pt x="282" y="1686"/>
                    </a:lnTo>
                    <a:lnTo>
                      <a:pt x="282" y="1743"/>
                    </a:lnTo>
                    <a:lnTo>
                      <a:pt x="338" y="1967"/>
                    </a:lnTo>
                    <a:lnTo>
                      <a:pt x="450" y="2136"/>
                    </a:lnTo>
                    <a:lnTo>
                      <a:pt x="563" y="2305"/>
                    </a:lnTo>
                    <a:lnTo>
                      <a:pt x="675" y="2529"/>
                    </a:lnTo>
                    <a:lnTo>
                      <a:pt x="731" y="2642"/>
                    </a:lnTo>
                    <a:lnTo>
                      <a:pt x="844" y="2698"/>
                    </a:lnTo>
                    <a:lnTo>
                      <a:pt x="1069" y="2754"/>
                    </a:lnTo>
                    <a:lnTo>
                      <a:pt x="1406" y="2754"/>
                    </a:lnTo>
                    <a:lnTo>
                      <a:pt x="1574" y="2586"/>
                    </a:lnTo>
                    <a:lnTo>
                      <a:pt x="1687" y="2586"/>
                    </a:lnTo>
                    <a:lnTo>
                      <a:pt x="1743" y="2529"/>
                    </a:lnTo>
                    <a:lnTo>
                      <a:pt x="1799" y="2417"/>
                    </a:lnTo>
                    <a:lnTo>
                      <a:pt x="1743" y="2248"/>
                    </a:lnTo>
                    <a:lnTo>
                      <a:pt x="1687" y="2248"/>
                    </a:lnTo>
                    <a:lnTo>
                      <a:pt x="1406" y="2136"/>
                    </a:lnTo>
                    <a:lnTo>
                      <a:pt x="1293" y="2080"/>
                    </a:lnTo>
                    <a:lnTo>
                      <a:pt x="1181" y="2024"/>
                    </a:lnTo>
                    <a:lnTo>
                      <a:pt x="1181" y="1911"/>
                    </a:lnTo>
                    <a:lnTo>
                      <a:pt x="1181" y="1799"/>
                    </a:lnTo>
                    <a:lnTo>
                      <a:pt x="1125" y="1686"/>
                    </a:lnTo>
                    <a:lnTo>
                      <a:pt x="1012" y="1630"/>
                    </a:lnTo>
                    <a:lnTo>
                      <a:pt x="1012" y="1574"/>
                    </a:lnTo>
                    <a:lnTo>
                      <a:pt x="1069" y="1518"/>
                    </a:lnTo>
                    <a:lnTo>
                      <a:pt x="1125" y="1462"/>
                    </a:lnTo>
                    <a:lnTo>
                      <a:pt x="1237" y="1293"/>
                    </a:lnTo>
                    <a:lnTo>
                      <a:pt x="1237" y="1180"/>
                    </a:lnTo>
                    <a:lnTo>
                      <a:pt x="1181" y="1124"/>
                    </a:lnTo>
                    <a:lnTo>
                      <a:pt x="1012" y="1124"/>
                    </a:lnTo>
                    <a:lnTo>
                      <a:pt x="956" y="1068"/>
                    </a:lnTo>
                    <a:lnTo>
                      <a:pt x="900" y="1012"/>
                    </a:lnTo>
                    <a:lnTo>
                      <a:pt x="844" y="956"/>
                    </a:lnTo>
                    <a:lnTo>
                      <a:pt x="844" y="843"/>
                    </a:lnTo>
                    <a:lnTo>
                      <a:pt x="900" y="675"/>
                    </a:lnTo>
                    <a:lnTo>
                      <a:pt x="900" y="562"/>
                    </a:lnTo>
                    <a:lnTo>
                      <a:pt x="900" y="506"/>
                    </a:lnTo>
                    <a:lnTo>
                      <a:pt x="956" y="450"/>
                    </a:lnTo>
                    <a:lnTo>
                      <a:pt x="956" y="394"/>
                    </a:lnTo>
                    <a:lnTo>
                      <a:pt x="900" y="337"/>
                    </a:lnTo>
                    <a:lnTo>
                      <a:pt x="788" y="281"/>
                    </a:lnTo>
                    <a:lnTo>
                      <a:pt x="731" y="225"/>
                    </a:lnTo>
                    <a:lnTo>
                      <a:pt x="675" y="56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rgbClr val="B8B4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3"/>
              <p:cNvSpPr/>
              <p:nvPr/>
            </p:nvSpPr>
            <p:spPr>
              <a:xfrm>
                <a:off x="863400" y="1278800"/>
                <a:ext cx="43575" cy="63275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2531" extrusionOk="0">
                    <a:moveTo>
                      <a:pt x="1125" y="1"/>
                    </a:moveTo>
                    <a:lnTo>
                      <a:pt x="1012" y="57"/>
                    </a:lnTo>
                    <a:lnTo>
                      <a:pt x="956" y="282"/>
                    </a:lnTo>
                    <a:lnTo>
                      <a:pt x="956" y="338"/>
                    </a:lnTo>
                    <a:lnTo>
                      <a:pt x="844" y="451"/>
                    </a:lnTo>
                    <a:lnTo>
                      <a:pt x="844" y="507"/>
                    </a:lnTo>
                    <a:lnTo>
                      <a:pt x="900" y="563"/>
                    </a:lnTo>
                    <a:lnTo>
                      <a:pt x="900" y="675"/>
                    </a:lnTo>
                    <a:lnTo>
                      <a:pt x="844" y="732"/>
                    </a:lnTo>
                    <a:lnTo>
                      <a:pt x="731" y="732"/>
                    </a:lnTo>
                    <a:lnTo>
                      <a:pt x="731" y="507"/>
                    </a:lnTo>
                    <a:lnTo>
                      <a:pt x="675" y="451"/>
                    </a:lnTo>
                    <a:lnTo>
                      <a:pt x="619" y="394"/>
                    </a:lnTo>
                    <a:lnTo>
                      <a:pt x="506" y="394"/>
                    </a:lnTo>
                    <a:lnTo>
                      <a:pt x="450" y="282"/>
                    </a:lnTo>
                    <a:lnTo>
                      <a:pt x="394" y="226"/>
                    </a:lnTo>
                    <a:lnTo>
                      <a:pt x="282" y="226"/>
                    </a:lnTo>
                    <a:lnTo>
                      <a:pt x="282" y="394"/>
                    </a:lnTo>
                    <a:lnTo>
                      <a:pt x="338" y="451"/>
                    </a:lnTo>
                    <a:lnTo>
                      <a:pt x="394" y="507"/>
                    </a:lnTo>
                    <a:lnTo>
                      <a:pt x="338" y="563"/>
                    </a:lnTo>
                    <a:lnTo>
                      <a:pt x="282" y="563"/>
                    </a:lnTo>
                    <a:lnTo>
                      <a:pt x="113" y="675"/>
                    </a:lnTo>
                    <a:lnTo>
                      <a:pt x="57" y="732"/>
                    </a:lnTo>
                    <a:lnTo>
                      <a:pt x="1" y="788"/>
                    </a:lnTo>
                    <a:lnTo>
                      <a:pt x="1" y="900"/>
                    </a:lnTo>
                    <a:lnTo>
                      <a:pt x="113" y="900"/>
                    </a:lnTo>
                    <a:lnTo>
                      <a:pt x="282" y="956"/>
                    </a:lnTo>
                    <a:lnTo>
                      <a:pt x="450" y="1069"/>
                    </a:lnTo>
                    <a:lnTo>
                      <a:pt x="563" y="1181"/>
                    </a:lnTo>
                    <a:lnTo>
                      <a:pt x="900" y="1462"/>
                    </a:lnTo>
                    <a:lnTo>
                      <a:pt x="956" y="1575"/>
                    </a:lnTo>
                    <a:lnTo>
                      <a:pt x="1012" y="1687"/>
                    </a:lnTo>
                    <a:lnTo>
                      <a:pt x="1068" y="1856"/>
                    </a:lnTo>
                    <a:lnTo>
                      <a:pt x="1068" y="1912"/>
                    </a:lnTo>
                    <a:lnTo>
                      <a:pt x="956" y="2024"/>
                    </a:lnTo>
                    <a:lnTo>
                      <a:pt x="1012" y="2137"/>
                    </a:lnTo>
                    <a:lnTo>
                      <a:pt x="1125" y="2249"/>
                    </a:lnTo>
                    <a:lnTo>
                      <a:pt x="1237" y="2305"/>
                    </a:lnTo>
                    <a:lnTo>
                      <a:pt x="1237" y="2418"/>
                    </a:lnTo>
                    <a:lnTo>
                      <a:pt x="1293" y="2474"/>
                    </a:lnTo>
                    <a:lnTo>
                      <a:pt x="1574" y="2474"/>
                    </a:lnTo>
                    <a:lnTo>
                      <a:pt x="1687" y="2530"/>
                    </a:lnTo>
                    <a:lnTo>
                      <a:pt x="1743" y="619"/>
                    </a:lnTo>
                    <a:lnTo>
                      <a:pt x="1574" y="394"/>
                    </a:lnTo>
                    <a:lnTo>
                      <a:pt x="1462" y="507"/>
                    </a:lnTo>
                    <a:lnTo>
                      <a:pt x="1293" y="507"/>
                    </a:lnTo>
                    <a:lnTo>
                      <a:pt x="1181" y="394"/>
                    </a:lnTo>
                    <a:lnTo>
                      <a:pt x="1181" y="282"/>
                    </a:lnTo>
                    <a:lnTo>
                      <a:pt x="1349" y="57"/>
                    </a:lnTo>
                    <a:lnTo>
                      <a:pt x="1237" y="1"/>
                    </a:lnTo>
                    <a:close/>
                  </a:path>
                </a:pathLst>
              </a:custGeom>
              <a:solidFill>
                <a:srgbClr val="9F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3"/>
              <p:cNvSpPr/>
              <p:nvPr/>
            </p:nvSpPr>
            <p:spPr>
              <a:xfrm>
                <a:off x="711650" y="895200"/>
                <a:ext cx="59025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2361" h="2081" extrusionOk="0">
                    <a:moveTo>
                      <a:pt x="1293" y="1"/>
                    </a:moveTo>
                    <a:lnTo>
                      <a:pt x="1237" y="57"/>
                    </a:lnTo>
                    <a:lnTo>
                      <a:pt x="1181" y="226"/>
                    </a:lnTo>
                    <a:lnTo>
                      <a:pt x="1181" y="282"/>
                    </a:lnTo>
                    <a:lnTo>
                      <a:pt x="1124" y="226"/>
                    </a:lnTo>
                    <a:lnTo>
                      <a:pt x="956" y="169"/>
                    </a:lnTo>
                    <a:lnTo>
                      <a:pt x="731" y="113"/>
                    </a:lnTo>
                    <a:lnTo>
                      <a:pt x="506" y="169"/>
                    </a:lnTo>
                    <a:lnTo>
                      <a:pt x="281" y="169"/>
                    </a:lnTo>
                    <a:lnTo>
                      <a:pt x="169" y="226"/>
                    </a:lnTo>
                    <a:lnTo>
                      <a:pt x="57" y="169"/>
                    </a:lnTo>
                    <a:lnTo>
                      <a:pt x="0" y="282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225" y="450"/>
                    </a:lnTo>
                    <a:lnTo>
                      <a:pt x="338" y="507"/>
                    </a:lnTo>
                    <a:lnTo>
                      <a:pt x="394" y="507"/>
                    </a:lnTo>
                    <a:lnTo>
                      <a:pt x="450" y="563"/>
                    </a:lnTo>
                    <a:lnTo>
                      <a:pt x="619" y="675"/>
                    </a:lnTo>
                    <a:lnTo>
                      <a:pt x="619" y="731"/>
                    </a:lnTo>
                    <a:lnTo>
                      <a:pt x="562" y="788"/>
                    </a:lnTo>
                    <a:lnTo>
                      <a:pt x="562" y="900"/>
                    </a:lnTo>
                    <a:lnTo>
                      <a:pt x="562" y="956"/>
                    </a:lnTo>
                    <a:lnTo>
                      <a:pt x="619" y="1013"/>
                    </a:lnTo>
                    <a:lnTo>
                      <a:pt x="731" y="1069"/>
                    </a:lnTo>
                    <a:lnTo>
                      <a:pt x="900" y="1181"/>
                    </a:lnTo>
                    <a:lnTo>
                      <a:pt x="956" y="1237"/>
                    </a:lnTo>
                    <a:lnTo>
                      <a:pt x="1068" y="1237"/>
                    </a:lnTo>
                    <a:lnTo>
                      <a:pt x="1068" y="1294"/>
                    </a:lnTo>
                    <a:lnTo>
                      <a:pt x="1012" y="1294"/>
                    </a:lnTo>
                    <a:lnTo>
                      <a:pt x="956" y="1350"/>
                    </a:lnTo>
                    <a:lnTo>
                      <a:pt x="956" y="1406"/>
                    </a:lnTo>
                    <a:lnTo>
                      <a:pt x="1181" y="1743"/>
                    </a:lnTo>
                    <a:lnTo>
                      <a:pt x="1237" y="1799"/>
                    </a:lnTo>
                    <a:lnTo>
                      <a:pt x="1349" y="1856"/>
                    </a:lnTo>
                    <a:lnTo>
                      <a:pt x="1462" y="1856"/>
                    </a:lnTo>
                    <a:lnTo>
                      <a:pt x="1518" y="1912"/>
                    </a:lnTo>
                    <a:lnTo>
                      <a:pt x="1574" y="2024"/>
                    </a:lnTo>
                    <a:lnTo>
                      <a:pt x="1630" y="2080"/>
                    </a:lnTo>
                    <a:lnTo>
                      <a:pt x="1799" y="2024"/>
                    </a:lnTo>
                    <a:lnTo>
                      <a:pt x="2136" y="1856"/>
                    </a:lnTo>
                    <a:lnTo>
                      <a:pt x="2305" y="1687"/>
                    </a:lnTo>
                    <a:lnTo>
                      <a:pt x="2361" y="1518"/>
                    </a:lnTo>
                    <a:lnTo>
                      <a:pt x="2305" y="1350"/>
                    </a:lnTo>
                    <a:lnTo>
                      <a:pt x="2192" y="1181"/>
                    </a:lnTo>
                    <a:lnTo>
                      <a:pt x="2080" y="1069"/>
                    </a:lnTo>
                    <a:lnTo>
                      <a:pt x="2024" y="956"/>
                    </a:lnTo>
                    <a:lnTo>
                      <a:pt x="1855" y="900"/>
                    </a:lnTo>
                    <a:lnTo>
                      <a:pt x="1687" y="844"/>
                    </a:lnTo>
                    <a:lnTo>
                      <a:pt x="1574" y="675"/>
                    </a:lnTo>
                    <a:lnTo>
                      <a:pt x="1630" y="450"/>
                    </a:lnTo>
                    <a:lnTo>
                      <a:pt x="1518" y="226"/>
                    </a:lnTo>
                    <a:lnTo>
                      <a:pt x="1462" y="113"/>
                    </a:lnTo>
                    <a:lnTo>
                      <a:pt x="1405" y="57"/>
                    </a:lnTo>
                    <a:lnTo>
                      <a:pt x="1293" y="1"/>
                    </a:lnTo>
                    <a:close/>
                  </a:path>
                </a:pathLst>
              </a:custGeom>
              <a:solidFill>
                <a:srgbClr val="A59D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3"/>
              <p:cNvSpPr/>
              <p:nvPr/>
            </p:nvSpPr>
            <p:spPr>
              <a:xfrm>
                <a:off x="648425" y="1638525"/>
                <a:ext cx="393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1574" h="2025" extrusionOk="0">
                    <a:moveTo>
                      <a:pt x="56" y="1"/>
                    </a:moveTo>
                    <a:lnTo>
                      <a:pt x="0" y="1799"/>
                    </a:lnTo>
                    <a:lnTo>
                      <a:pt x="0" y="1912"/>
                    </a:lnTo>
                    <a:lnTo>
                      <a:pt x="0" y="1968"/>
                    </a:lnTo>
                    <a:lnTo>
                      <a:pt x="56" y="2024"/>
                    </a:lnTo>
                    <a:lnTo>
                      <a:pt x="169" y="1968"/>
                    </a:lnTo>
                    <a:lnTo>
                      <a:pt x="787" y="1293"/>
                    </a:lnTo>
                    <a:lnTo>
                      <a:pt x="1461" y="619"/>
                    </a:lnTo>
                    <a:lnTo>
                      <a:pt x="1574" y="506"/>
                    </a:lnTo>
                    <a:lnTo>
                      <a:pt x="1461" y="450"/>
                    </a:lnTo>
                    <a:lnTo>
                      <a:pt x="1349" y="338"/>
                    </a:lnTo>
                    <a:lnTo>
                      <a:pt x="1180" y="338"/>
                    </a:lnTo>
                    <a:lnTo>
                      <a:pt x="1012" y="282"/>
                    </a:lnTo>
                    <a:lnTo>
                      <a:pt x="899" y="169"/>
                    </a:lnTo>
                    <a:lnTo>
                      <a:pt x="675" y="225"/>
                    </a:lnTo>
                    <a:lnTo>
                      <a:pt x="394" y="338"/>
                    </a:lnTo>
                    <a:lnTo>
                      <a:pt x="169" y="338"/>
                    </a:lnTo>
                    <a:lnTo>
                      <a:pt x="112" y="225"/>
                    </a:lnTo>
                    <a:lnTo>
                      <a:pt x="112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C9C3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3"/>
              <p:cNvSpPr/>
              <p:nvPr/>
            </p:nvSpPr>
            <p:spPr>
              <a:xfrm>
                <a:off x="673700" y="945800"/>
                <a:ext cx="23925" cy="19252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7701" extrusionOk="0">
                    <a:moveTo>
                      <a:pt x="282" y="0"/>
                    </a:moveTo>
                    <a:lnTo>
                      <a:pt x="282" y="281"/>
                    </a:lnTo>
                    <a:lnTo>
                      <a:pt x="1" y="6127"/>
                    </a:lnTo>
                    <a:lnTo>
                      <a:pt x="1" y="7419"/>
                    </a:lnTo>
                    <a:lnTo>
                      <a:pt x="113" y="7644"/>
                    </a:lnTo>
                    <a:lnTo>
                      <a:pt x="226" y="7700"/>
                    </a:lnTo>
                    <a:lnTo>
                      <a:pt x="394" y="7644"/>
                    </a:lnTo>
                    <a:lnTo>
                      <a:pt x="563" y="7419"/>
                    </a:lnTo>
                    <a:lnTo>
                      <a:pt x="844" y="7138"/>
                    </a:lnTo>
                    <a:lnTo>
                      <a:pt x="900" y="7026"/>
                    </a:lnTo>
                    <a:lnTo>
                      <a:pt x="956" y="6857"/>
                    </a:lnTo>
                    <a:lnTo>
                      <a:pt x="956" y="6745"/>
                    </a:lnTo>
                    <a:lnTo>
                      <a:pt x="731" y="6745"/>
                    </a:lnTo>
                    <a:lnTo>
                      <a:pt x="619" y="6801"/>
                    </a:lnTo>
                    <a:lnTo>
                      <a:pt x="563" y="6745"/>
                    </a:lnTo>
                    <a:lnTo>
                      <a:pt x="450" y="6632"/>
                    </a:lnTo>
                    <a:lnTo>
                      <a:pt x="450" y="6576"/>
                    </a:lnTo>
                    <a:lnTo>
                      <a:pt x="563" y="6576"/>
                    </a:lnTo>
                    <a:lnTo>
                      <a:pt x="563" y="6520"/>
                    </a:lnTo>
                    <a:lnTo>
                      <a:pt x="619" y="6351"/>
                    </a:lnTo>
                    <a:lnTo>
                      <a:pt x="731" y="6183"/>
                    </a:lnTo>
                    <a:lnTo>
                      <a:pt x="788" y="6014"/>
                    </a:lnTo>
                    <a:lnTo>
                      <a:pt x="788" y="5958"/>
                    </a:lnTo>
                    <a:lnTo>
                      <a:pt x="731" y="5902"/>
                    </a:lnTo>
                    <a:lnTo>
                      <a:pt x="619" y="5846"/>
                    </a:lnTo>
                    <a:lnTo>
                      <a:pt x="507" y="5902"/>
                    </a:lnTo>
                    <a:lnTo>
                      <a:pt x="282" y="6070"/>
                    </a:lnTo>
                    <a:lnTo>
                      <a:pt x="226" y="6014"/>
                    </a:lnTo>
                    <a:lnTo>
                      <a:pt x="226" y="4946"/>
                    </a:lnTo>
                    <a:lnTo>
                      <a:pt x="226" y="4665"/>
                    </a:lnTo>
                    <a:lnTo>
                      <a:pt x="226" y="4553"/>
                    </a:lnTo>
                    <a:lnTo>
                      <a:pt x="282" y="4440"/>
                    </a:lnTo>
                    <a:lnTo>
                      <a:pt x="450" y="4103"/>
                    </a:lnTo>
                    <a:lnTo>
                      <a:pt x="507" y="3822"/>
                    </a:lnTo>
                    <a:lnTo>
                      <a:pt x="450" y="3485"/>
                    </a:lnTo>
                    <a:lnTo>
                      <a:pt x="338" y="3204"/>
                    </a:lnTo>
                    <a:lnTo>
                      <a:pt x="338" y="2979"/>
                    </a:lnTo>
                    <a:lnTo>
                      <a:pt x="338" y="2811"/>
                    </a:lnTo>
                    <a:lnTo>
                      <a:pt x="394" y="2586"/>
                    </a:lnTo>
                    <a:lnTo>
                      <a:pt x="394" y="2473"/>
                    </a:lnTo>
                    <a:lnTo>
                      <a:pt x="338" y="2305"/>
                    </a:lnTo>
                    <a:lnTo>
                      <a:pt x="394" y="2136"/>
                    </a:lnTo>
                    <a:lnTo>
                      <a:pt x="450" y="1967"/>
                    </a:lnTo>
                    <a:lnTo>
                      <a:pt x="450" y="1799"/>
                    </a:lnTo>
                    <a:lnTo>
                      <a:pt x="394" y="1518"/>
                    </a:lnTo>
                    <a:lnTo>
                      <a:pt x="394" y="1181"/>
                    </a:lnTo>
                    <a:lnTo>
                      <a:pt x="450" y="618"/>
                    </a:lnTo>
                    <a:lnTo>
                      <a:pt x="450" y="281"/>
                    </a:lnTo>
                    <a:lnTo>
                      <a:pt x="450" y="113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A6A0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3"/>
              <p:cNvSpPr/>
              <p:nvPr/>
            </p:nvSpPr>
            <p:spPr>
              <a:xfrm>
                <a:off x="866200" y="1135475"/>
                <a:ext cx="47800" cy="43600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1744" extrusionOk="0">
                    <a:moveTo>
                      <a:pt x="1406" y="1238"/>
                    </a:moveTo>
                    <a:lnTo>
                      <a:pt x="1519" y="1294"/>
                    </a:lnTo>
                    <a:lnTo>
                      <a:pt x="1631" y="1406"/>
                    </a:lnTo>
                    <a:lnTo>
                      <a:pt x="1668" y="1444"/>
                    </a:lnTo>
                    <a:lnTo>
                      <a:pt x="1668" y="1444"/>
                    </a:lnTo>
                    <a:lnTo>
                      <a:pt x="1575" y="1406"/>
                    </a:lnTo>
                    <a:lnTo>
                      <a:pt x="1462" y="1350"/>
                    </a:lnTo>
                    <a:lnTo>
                      <a:pt x="1406" y="1238"/>
                    </a:lnTo>
                    <a:close/>
                    <a:moveTo>
                      <a:pt x="675" y="1"/>
                    </a:moveTo>
                    <a:lnTo>
                      <a:pt x="563" y="57"/>
                    </a:lnTo>
                    <a:lnTo>
                      <a:pt x="451" y="113"/>
                    </a:lnTo>
                    <a:lnTo>
                      <a:pt x="394" y="282"/>
                    </a:lnTo>
                    <a:lnTo>
                      <a:pt x="338" y="394"/>
                    </a:lnTo>
                    <a:lnTo>
                      <a:pt x="282" y="507"/>
                    </a:lnTo>
                    <a:lnTo>
                      <a:pt x="170" y="619"/>
                    </a:lnTo>
                    <a:lnTo>
                      <a:pt x="1" y="788"/>
                    </a:lnTo>
                    <a:lnTo>
                      <a:pt x="1" y="900"/>
                    </a:lnTo>
                    <a:lnTo>
                      <a:pt x="57" y="956"/>
                    </a:lnTo>
                    <a:lnTo>
                      <a:pt x="57" y="1125"/>
                    </a:lnTo>
                    <a:lnTo>
                      <a:pt x="113" y="1181"/>
                    </a:lnTo>
                    <a:lnTo>
                      <a:pt x="226" y="1238"/>
                    </a:lnTo>
                    <a:lnTo>
                      <a:pt x="507" y="1350"/>
                    </a:lnTo>
                    <a:lnTo>
                      <a:pt x="563" y="1294"/>
                    </a:lnTo>
                    <a:lnTo>
                      <a:pt x="619" y="1238"/>
                    </a:lnTo>
                    <a:lnTo>
                      <a:pt x="900" y="1294"/>
                    </a:lnTo>
                    <a:lnTo>
                      <a:pt x="1069" y="1294"/>
                    </a:lnTo>
                    <a:lnTo>
                      <a:pt x="1181" y="1406"/>
                    </a:lnTo>
                    <a:lnTo>
                      <a:pt x="1125" y="1687"/>
                    </a:lnTo>
                    <a:lnTo>
                      <a:pt x="1125" y="1743"/>
                    </a:lnTo>
                    <a:lnTo>
                      <a:pt x="1294" y="1743"/>
                    </a:lnTo>
                    <a:lnTo>
                      <a:pt x="1294" y="1575"/>
                    </a:lnTo>
                    <a:lnTo>
                      <a:pt x="1406" y="1631"/>
                    </a:lnTo>
                    <a:lnTo>
                      <a:pt x="1575" y="1687"/>
                    </a:lnTo>
                    <a:lnTo>
                      <a:pt x="1687" y="1743"/>
                    </a:lnTo>
                    <a:lnTo>
                      <a:pt x="1856" y="1631"/>
                    </a:lnTo>
                    <a:lnTo>
                      <a:pt x="1856" y="1519"/>
                    </a:lnTo>
                    <a:lnTo>
                      <a:pt x="1715" y="1462"/>
                    </a:lnTo>
                    <a:lnTo>
                      <a:pt x="1800" y="1462"/>
                    </a:lnTo>
                    <a:lnTo>
                      <a:pt x="1856" y="1406"/>
                    </a:lnTo>
                    <a:lnTo>
                      <a:pt x="1912" y="1013"/>
                    </a:lnTo>
                    <a:lnTo>
                      <a:pt x="1912" y="675"/>
                    </a:lnTo>
                    <a:lnTo>
                      <a:pt x="1800" y="563"/>
                    </a:lnTo>
                    <a:lnTo>
                      <a:pt x="1687" y="563"/>
                    </a:lnTo>
                    <a:lnTo>
                      <a:pt x="1519" y="619"/>
                    </a:lnTo>
                    <a:lnTo>
                      <a:pt x="1350" y="619"/>
                    </a:lnTo>
                    <a:lnTo>
                      <a:pt x="1181" y="563"/>
                    </a:lnTo>
                    <a:lnTo>
                      <a:pt x="956" y="338"/>
                    </a:lnTo>
                    <a:lnTo>
                      <a:pt x="900" y="282"/>
                    </a:lnTo>
                    <a:lnTo>
                      <a:pt x="900" y="170"/>
                    </a:lnTo>
                    <a:lnTo>
                      <a:pt x="900" y="113"/>
                    </a:lnTo>
                    <a:lnTo>
                      <a:pt x="844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3"/>
              <p:cNvSpPr/>
              <p:nvPr/>
            </p:nvSpPr>
            <p:spPr>
              <a:xfrm>
                <a:off x="887300" y="957025"/>
                <a:ext cx="33725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1349" h="2137" extrusionOk="0">
                    <a:moveTo>
                      <a:pt x="169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56" y="451"/>
                    </a:lnTo>
                    <a:lnTo>
                      <a:pt x="112" y="619"/>
                    </a:lnTo>
                    <a:lnTo>
                      <a:pt x="281" y="732"/>
                    </a:lnTo>
                    <a:lnTo>
                      <a:pt x="506" y="732"/>
                    </a:lnTo>
                    <a:lnTo>
                      <a:pt x="618" y="788"/>
                    </a:lnTo>
                    <a:lnTo>
                      <a:pt x="618" y="900"/>
                    </a:lnTo>
                    <a:lnTo>
                      <a:pt x="562" y="956"/>
                    </a:lnTo>
                    <a:lnTo>
                      <a:pt x="450" y="956"/>
                    </a:lnTo>
                    <a:lnTo>
                      <a:pt x="281" y="1013"/>
                    </a:lnTo>
                    <a:lnTo>
                      <a:pt x="225" y="1069"/>
                    </a:lnTo>
                    <a:lnTo>
                      <a:pt x="112" y="1125"/>
                    </a:lnTo>
                    <a:lnTo>
                      <a:pt x="112" y="1237"/>
                    </a:lnTo>
                    <a:lnTo>
                      <a:pt x="169" y="1350"/>
                    </a:lnTo>
                    <a:lnTo>
                      <a:pt x="169" y="1462"/>
                    </a:lnTo>
                    <a:lnTo>
                      <a:pt x="225" y="1575"/>
                    </a:lnTo>
                    <a:lnTo>
                      <a:pt x="225" y="1799"/>
                    </a:lnTo>
                    <a:lnTo>
                      <a:pt x="281" y="1856"/>
                    </a:lnTo>
                    <a:lnTo>
                      <a:pt x="337" y="1968"/>
                    </a:lnTo>
                    <a:lnTo>
                      <a:pt x="393" y="2080"/>
                    </a:lnTo>
                    <a:lnTo>
                      <a:pt x="562" y="2137"/>
                    </a:lnTo>
                    <a:lnTo>
                      <a:pt x="618" y="2080"/>
                    </a:lnTo>
                    <a:lnTo>
                      <a:pt x="731" y="1968"/>
                    </a:lnTo>
                    <a:lnTo>
                      <a:pt x="787" y="1912"/>
                    </a:lnTo>
                    <a:lnTo>
                      <a:pt x="843" y="1856"/>
                    </a:lnTo>
                    <a:lnTo>
                      <a:pt x="1012" y="1912"/>
                    </a:lnTo>
                    <a:lnTo>
                      <a:pt x="1180" y="1912"/>
                    </a:lnTo>
                    <a:lnTo>
                      <a:pt x="1237" y="1856"/>
                    </a:lnTo>
                    <a:lnTo>
                      <a:pt x="1293" y="1743"/>
                    </a:lnTo>
                    <a:lnTo>
                      <a:pt x="1293" y="1518"/>
                    </a:lnTo>
                    <a:lnTo>
                      <a:pt x="1293" y="1294"/>
                    </a:lnTo>
                    <a:lnTo>
                      <a:pt x="1293" y="1237"/>
                    </a:lnTo>
                    <a:lnTo>
                      <a:pt x="1349" y="1181"/>
                    </a:lnTo>
                    <a:lnTo>
                      <a:pt x="1349" y="563"/>
                    </a:lnTo>
                    <a:lnTo>
                      <a:pt x="1124" y="507"/>
                    </a:lnTo>
                    <a:lnTo>
                      <a:pt x="1012" y="451"/>
                    </a:lnTo>
                    <a:lnTo>
                      <a:pt x="956" y="338"/>
                    </a:lnTo>
                    <a:lnTo>
                      <a:pt x="843" y="282"/>
                    </a:lnTo>
                    <a:lnTo>
                      <a:pt x="787" y="226"/>
                    </a:lnTo>
                    <a:lnTo>
                      <a:pt x="731" y="169"/>
                    </a:lnTo>
                    <a:lnTo>
                      <a:pt x="675" y="113"/>
                    </a:lnTo>
                    <a:lnTo>
                      <a:pt x="562" y="226"/>
                    </a:lnTo>
                    <a:lnTo>
                      <a:pt x="337" y="226"/>
                    </a:lnTo>
                    <a:lnTo>
                      <a:pt x="393" y="169"/>
                    </a:lnTo>
                    <a:lnTo>
                      <a:pt x="393" y="113"/>
                    </a:lnTo>
                    <a:lnTo>
                      <a:pt x="393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7B6C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3"/>
              <p:cNvSpPr/>
              <p:nvPr/>
            </p:nvSpPr>
            <p:spPr>
              <a:xfrm>
                <a:off x="662475" y="1305500"/>
                <a:ext cx="28125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2755" extrusionOk="0">
                    <a:moveTo>
                      <a:pt x="337" y="1"/>
                    </a:moveTo>
                    <a:lnTo>
                      <a:pt x="281" y="57"/>
                    </a:lnTo>
                    <a:lnTo>
                      <a:pt x="169" y="169"/>
                    </a:lnTo>
                    <a:lnTo>
                      <a:pt x="281" y="338"/>
                    </a:lnTo>
                    <a:lnTo>
                      <a:pt x="450" y="563"/>
                    </a:lnTo>
                    <a:lnTo>
                      <a:pt x="562" y="732"/>
                    </a:lnTo>
                    <a:lnTo>
                      <a:pt x="618" y="844"/>
                    </a:lnTo>
                    <a:lnTo>
                      <a:pt x="618" y="956"/>
                    </a:lnTo>
                    <a:lnTo>
                      <a:pt x="562" y="1069"/>
                    </a:lnTo>
                    <a:lnTo>
                      <a:pt x="450" y="1125"/>
                    </a:lnTo>
                    <a:lnTo>
                      <a:pt x="337" y="1181"/>
                    </a:lnTo>
                    <a:lnTo>
                      <a:pt x="281" y="1237"/>
                    </a:lnTo>
                    <a:lnTo>
                      <a:pt x="225" y="1237"/>
                    </a:lnTo>
                    <a:lnTo>
                      <a:pt x="225" y="1069"/>
                    </a:lnTo>
                    <a:lnTo>
                      <a:pt x="169" y="956"/>
                    </a:lnTo>
                    <a:lnTo>
                      <a:pt x="56" y="956"/>
                    </a:lnTo>
                    <a:lnTo>
                      <a:pt x="0" y="2755"/>
                    </a:lnTo>
                    <a:lnTo>
                      <a:pt x="56" y="2755"/>
                    </a:lnTo>
                    <a:lnTo>
                      <a:pt x="113" y="2643"/>
                    </a:lnTo>
                    <a:lnTo>
                      <a:pt x="169" y="2530"/>
                    </a:lnTo>
                    <a:lnTo>
                      <a:pt x="225" y="1912"/>
                    </a:lnTo>
                    <a:lnTo>
                      <a:pt x="281" y="2080"/>
                    </a:lnTo>
                    <a:lnTo>
                      <a:pt x="225" y="2249"/>
                    </a:lnTo>
                    <a:lnTo>
                      <a:pt x="225" y="2474"/>
                    </a:lnTo>
                    <a:lnTo>
                      <a:pt x="337" y="2643"/>
                    </a:lnTo>
                    <a:lnTo>
                      <a:pt x="450" y="2699"/>
                    </a:lnTo>
                    <a:lnTo>
                      <a:pt x="731" y="2643"/>
                    </a:lnTo>
                    <a:lnTo>
                      <a:pt x="843" y="2362"/>
                    </a:lnTo>
                    <a:lnTo>
                      <a:pt x="899" y="2249"/>
                    </a:lnTo>
                    <a:lnTo>
                      <a:pt x="1012" y="2137"/>
                    </a:lnTo>
                    <a:lnTo>
                      <a:pt x="1068" y="2024"/>
                    </a:lnTo>
                    <a:lnTo>
                      <a:pt x="1124" y="1912"/>
                    </a:lnTo>
                    <a:lnTo>
                      <a:pt x="1068" y="1687"/>
                    </a:lnTo>
                    <a:lnTo>
                      <a:pt x="1012" y="1575"/>
                    </a:lnTo>
                    <a:lnTo>
                      <a:pt x="1012" y="1518"/>
                    </a:lnTo>
                    <a:lnTo>
                      <a:pt x="1124" y="1462"/>
                    </a:lnTo>
                    <a:lnTo>
                      <a:pt x="1124" y="1406"/>
                    </a:lnTo>
                    <a:lnTo>
                      <a:pt x="1068" y="1237"/>
                    </a:lnTo>
                    <a:lnTo>
                      <a:pt x="956" y="1181"/>
                    </a:lnTo>
                    <a:lnTo>
                      <a:pt x="1012" y="1069"/>
                    </a:lnTo>
                    <a:lnTo>
                      <a:pt x="956" y="1013"/>
                    </a:lnTo>
                    <a:lnTo>
                      <a:pt x="899" y="956"/>
                    </a:lnTo>
                    <a:lnTo>
                      <a:pt x="899" y="788"/>
                    </a:lnTo>
                    <a:lnTo>
                      <a:pt x="787" y="675"/>
                    </a:lnTo>
                    <a:lnTo>
                      <a:pt x="843" y="619"/>
                    </a:lnTo>
                    <a:lnTo>
                      <a:pt x="956" y="619"/>
                    </a:lnTo>
                    <a:lnTo>
                      <a:pt x="956" y="563"/>
                    </a:lnTo>
                    <a:lnTo>
                      <a:pt x="956" y="394"/>
                    </a:lnTo>
                    <a:lnTo>
                      <a:pt x="956" y="338"/>
                    </a:lnTo>
                    <a:lnTo>
                      <a:pt x="731" y="338"/>
                    </a:lnTo>
                    <a:lnTo>
                      <a:pt x="618" y="282"/>
                    </a:lnTo>
                    <a:lnTo>
                      <a:pt x="506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9495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3"/>
              <p:cNvSpPr/>
              <p:nvPr/>
            </p:nvSpPr>
            <p:spPr>
              <a:xfrm>
                <a:off x="899925" y="905050"/>
                <a:ext cx="2392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2249" extrusionOk="0">
                    <a:moveTo>
                      <a:pt x="226" y="0"/>
                    </a:moveTo>
                    <a:lnTo>
                      <a:pt x="226" y="113"/>
                    </a:lnTo>
                    <a:lnTo>
                      <a:pt x="113" y="225"/>
                    </a:lnTo>
                    <a:lnTo>
                      <a:pt x="57" y="337"/>
                    </a:lnTo>
                    <a:lnTo>
                      <a:pt x="57" y="450"/>
                    </a:lnTo>
                    <a:lnTo>
                      <a:pt x="113" y="506"/>
                    </a:lnTo>
                    <a:lnTo>
                      <a:pt x="338" y="506"/>
                    </a:lnTo>
                    <a:lnTo>
                      <a:pt x="282" y="562"/>
                    </a:lnTo>
                    <a:lnTo>
                      <a:pt x="170" y="619"/>
                    </a:lnTo>
                    <a:lnTo>
                      <a:pt x="1" y="619"/>
                    </a:lnTo>
                    <a:lnTo>
                      <a:pt x="1" y="731"/>
                    </a:lnTo>
                    <a:lnTo>
                      <a:pt x="113" y="1068"/>
                    </a:lnTo>
                    <a:lnTo>
                      <a:pt x="113" y="1237"/>
                    </a:lnTo>
                    <a:lnTo>
                      <a:pt x="57" y="1405"/>
                    </a:lnTo>
                    <a:lnTo>
                      <a:pt x="57" y="1574"/>
                    </a:lnTo>
                    <a:lnTo>
                      <a:pt x="57" y="1743"/>
                    </a:lnTo>
                    <a:lnTo>
                      <a:pt x="170" y="2024"/>
                    </a:lnTo>
                    <a:lnTo>
                      <a:pt x="338" y="2192"/>
                    </a:lnTo>
                    <a:lnTo>
                      <a:pt x="451" y="2248"/>
                    </a:lnTo>
                    <a:lnTo>
                      <a:pt x="563" y="2192"/>
                    </a:lnTo>
                    <a:lnTo>
                      <a:pt x="732" y="2024"/>
                    </a:lnTo>
                    <a:lnTo>
                      <a:pt x="844" y="2024"/>
                    </a:lnTo>
                    <a:lnTo>
                      <a:pt x="844" y="2080"/>
                    </a:lnTo>
                    <a:lnTo>
                      <a:pt x="900" y="2080"/>
                    </a:lnTo>
                    <a:lnTo>
                      <a:pt x="956" y="394"/>
                    </a:lnTo>
                    <a:lnTo>
                      <a:pt x="844" y="337"/>
                    </a:lnTo>
                    <a:lnTo>
                      <a:pt x="732" y="225"/>
                    </a:lnTo>
                    <a:lnTo>
                      <a:pt x="507" y="56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B39D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3"/>
              <p:cNvSpPr/>
              <p:nvPr/>
            </p:nvSpPr>
            <p:spPr>
              <a:xfrm>
                <a:off x="668075" y="1145325"/>
                <a:ext cx="2392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957" h="4160" extrusionOk="0">
                    <a:moveTo>
                      <a:pt x="170" y="0"/>
                    </a:moveTo>
                    <a:lnTo>
                      <a:pt x="1" y="4160"/>
                    </a:lnTo>
                    <a:lnTo>
                      <a:pt x="113" y="4160"/>
                    </a:lnTo>
                    <a:lnTo>
                      <a:pt x="170" y="3991"/>
                    </a:lnTo>
                    <a:lnTo>
                      <a:pt x="170" y="3766"/>
                    </a:lnTo>
                    <a:lnTo>
                      <a:pt x="170" y="3485"/>
                    </a:lnTo>
                    <a:lnTo>
                      <a:pt x="226" y="3429"/>
                    </a:lnTo>
                    <a:lnTo>
                      <a:pt x="226" y="3260"/>
                    </a:lnTo>
                    <a:lnTo>
                      <a:pt x="226" y="3092"/>
                    </a:lnTo>
                    <a:lnTo>
                      <a:pt x="282" y="2979"/>
                    </a:lnTo>
                    <a:lnTo>
                      <a:pt x="282" y="2867"/>
                    </a:lnTo>
                    <a:lnTo>
                      <a:pt x="282" y="2754"/>
                    </a:lnTo>
                    <a:lnTo>
                      <a:pt x="282" y="2530"/>
                    </a:lnTo>
                    <a:lnTo>
                      <a:pt x="226" y="2473"/>
                    </a:lnTo>
                    <a:lnTo>
                      <a:pt x="338" y="2417"/>
                    </a:lnTo>
                    <a:lnTo>
                      <a:pt x="338" y="2305"/>
                    </a:lnTo>
                    <a:lnTo>
                      <a:pt x="282" y="2136"/>
                    </a:lnTo>
                    <a:lnTo>
                      <a:pt x="338" y="2080"/>
                    </a:lnTo>
                    <a:lnTo>
                      <a:pt x="451" y="2080"/>
                    </a:lnTo>
                    <a:lnTo>
                      <a:pt x="563" y="2024"/>
                    </a:lnTo>
                    <a:lnTo>
                      <a:pt x="675" y="1968"/>
                    </a:lnTo>
                    <a:lnTo>
                      <a:pt x="732" y="1911"/>
                    </a:lnTo>
                    <a:lnTo>
                      <a:pt x="844" y="1687"/>
                    </a:lnTo>
                    <a:lnTo>
                      <a:pt x="956" y="1574"/>
                    </a:lnTo>
                    <a:lnTo>
                      <a:pt x="956" y="1518"/>
                    </a:lnTo>
                    <a:lnTo>
                      <a:pt x="900" y="1406"/>
                    </a:lnTo>
                    <a:lnTo>
                      <a:pt x="844" y="1237"/>
                    </a:lnTo>
                    <a:lnTo>
                      <a:pt x="900" y="1068"/>
                    </a:lnTo>
                    <a:lnTo>
                      <a:pt x="844" y="956"/>
                    </a:lnTo>
                    <a:lnTo>
                      <a:pt x="788" y="787"/>
                    </a:lnTo>
                    <a:lnTo>
                      <a:pt x="788" y="675"/>
                    </a:lnTo>
                    <a:lnTo>
                      <a:pt x="788" y="506"/>
                    </a:lnTo>
                    <a:lnTo>
                      <a:pt x="788" y="394"/>
                    </a:lnTo>
                    <a:lnTo>
                      <a:pt x="732" y="281"/>
                    </a:lnTo>
                    <a:lnTo>
                      <a:pt x="675" y="225"/>
                    </a:lnTo>
                    <a:lnTo>
                      <a:pt x="563" y="169"/>
                    </a:lnTo>
                    <a:lnTo>
                      <a:pt x="451" y="113"/>
                    </a:lnTo>
                    <a:lnTo>
                      <a:pt x="338" y="169"/>
                    </a:lnTo>
                    <a:lnTo>
                      <a:pt x="282" y="5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ABA7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3"/>
              <p:cNvSpPr/>
              <p:nvPr/>
            </p:nvSpPr>
            <p:spPr>
              <a:xfrm>
                <a:off x="661050" y="1347675"/>
                <a:ext cx="33750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3429" extrusionOk="0">
                    <a:moveTo>
                      <a:pt x="282" y="0"/>
                    </a:moveTo>
                    <a:lnTo>
                      <a:pt x="226" y="56"/>
                    </a:lnTo>
                    <a:lnTo>
                      <a:pt x="170" y="225"/>
                    </a:lnTo>
                    <a:lnTo>
                      <a:pt x="170" y="337"/>
                    </a:lnTo>
                    <a:lnTo>
                      <a:pt x="113" y="731"/>
                    </a:lnTo>
                    <a:lnTo>
                      <a:pt x="113" y="899"/>
                    </a:lnTo>
                    <a:lnTo>
                      <a:pt x="57" y="1068"/>
                    </a:lnTo>
                    <a:lnTo>
                      <a:pt x="1" y="1461"/>
                    </a:lnTo>
                    <a:lnTo>
                      <a:pt x="57" y="1574"/>
                    </a:lnTo>
                    <a:lnTo>
                      <a:pt x="57" y="1630"/>
                    </a:lnTo>
                    <a:lnTo>
                      <a:pt x="57" y="1799"/>
                    </a:lnTo>
                    <a:lnTo>
                      <a:pt x="1" y="3260"/>
                    </a:lnTo>
                    <a:lnTo>
                      <a:pt x="1" y="3372"/>
                    </a:lnTo>
                    <a:lnTo>
                      <a:pt x="113" y="3429"/>
                    </a:lnTo>
                    <a:lnTo>
                      <a:pt x="170" y="3316"/>
                    </a:lnTo>
                    <a:lnTo>
                      <a:pt x="226" y="3204"/>
                    </a:lnTo>
                    <a:lnTo>
                      <a:pt x="282" y="3148"/>
                    </a:lnTo>
                    <a:lnTo>
                      <a:pt x="507" y="3148"/>
                    </a:lnTo>
                    <a:lnTo>
                      <a:pt x="675" y="3091"/>
                    </a:lnTo>
                    <a:lnTo>
                      <a:pt x="675" y="3035"/>
                    </a:lnTo>
                    <a:lnTo>
                      <a:pt x="675" y="2923"/>
                    </a:lnTo>
                    <a:lnTo>
                      <a:pt x="675" y="2754"/>
                    </a:lnTo>
                    <a:lnTo>
                      <a:pt x="563" y="2698"/>
                    </a:lnTo>
                    <a:lnTo>
                      <a:pt x="282" y="2698"/>
                    </a:lnTo>
                    <a:lnTo>
                      <a:pt x="282" y="2642"/>
                    </a:lnTo>
                    <a:lnTo>
                      <a:pt x="282" y="2529"/>
                    </a:lnTo>
                    <a:lnTo>
                      <a:pt x="338" y="2361"/>
                    </a:lnTo>
                    <a:lnTo>
                      <a:pt x="451" y="2304"/>
                    </a:lnTo>
                    <a:lnTo>
                      <a:pt x="788" y="2248"/>
                    </a:lnTo>
                    <a:lnTo>
                      <a:pt x="788" y="2192"/>
                    </a:lnTo>
                    <a:lnTo>
                      <a:pt x="844" y="2136"/>
                    </a:lnTo>
                    <a:lnTo>
                      <a:pt x="788" y="2023"/>
                    </a:lnTo>
                    <a:lnTo>
                      <a:pt x="675" y="1967"/>
                    </a:lnTo>
                    <a:lnTo>
                      <a:pt x="563" y="1855"/>
                    </a:lnTo>
                    <a:lnTo>
                      <a:pt x="507" y="1855"/>
                    </a:lnTo>
                    <a:lnTo>
                      <a:pt x="451" y="1799"/>
                    </a:lnTo>
                    <a:lnTo>
                      <a:pt x="338" y="1799"/>
                    </a:lnTo>
                    <a:lnTo>
                      <a:pt x="394" y="1686"/>
                    </a:lnTo>
                    <a:lnTo>
                      <a:pt x="451" y="1630"/>
                    </a:lnTo>
                    <a:lnTo>
                      <a:pt x="788" y="1630"/>
                    </a:lnTo>
                    <a:lnTo>
                      <a:pt x="1013" y="1461"/>
                    </a:lnTo>
                    <a:lnTo>
                      <a:pt x="1181" y="1349"/>
                    </a:lnTo>
                    <a:lnTo>
                      <a:pt x="1294" y="1293"/>
                    </a:lnTo>
                    <a:lnTo>
                      <a:pt x="1350" y="1180"/>
                    </a:lnTo>
                    <a:lnTo>
                      <a:pt x="1294" y="1124"/>
                    </a:lnTo>
                    <a:lnTo>
                      <a:pt x="1237" y="1068"/>
                    </a:lnTo>
                    <a:lnTo>
                      <a:pt x="1013" y="1068"/>
                    </a:lnTo>
                    <a:lnTo>
                      <a:pt x="900" y="1124"/>
                    </a:lnTo>
                    <a:lnTo>
                      <a:pt x="788" y="1124"/>
                    </a:lnTo>
                    <a:lnTo>
                      <a:pt x="788" y="1068"/>
                    </a:lnTo>
                    <a:lnTo>
                      <a:pt x="788" y="1012"/>
                    </a:lnTo>
                    <a:lnTo>
                      <a:pt x="732" y="956"/>
                    </a:lnTo>
                    <a:lnTo>
                      <a:pt x="507" y="956"/>
                    </a:lnTo>
                    <a:lnTo>
                      <a:pt x="394" y="899"/>
                    </a:lnTo>
                    <a:lnTo>
                      <a:pt x="338" y="787"/>
                    </a:lnTo>
                    <a:lnTo>
                      <a:pt x="338" y="731"/>
                    </a:lnTo>
                    <a:lnTo>
                      <a:pt x="394" y="618"/>
                    </a:lnTo>
                    <a:lnTo>
                      <a:pt x="451" y="450"/>
                    </a:lnTo>
                    <a:lnTo>
                      <a:pt x="451" y="337"/>
                    </a:lnTo>
                    <a:lnTo>
                      <a:pt x="394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E8D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3"/>
              <p:cNvSpPr/>
              <p:nvPr/>
            </p:nvSpPr>
            <p:spPr>
              <a:xfrm>
                <a:off x="885875" y="1034325"/>
                <a:ext cx="32350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855" extrusionOk="0">
                    <a:moveTo>
                      <a:pt x="675" y="0"/>
                    </a:moveTo>
                    <a:lnTo>
                      <a:pt x="563" y="113"/>
                    </a:lnTo>
                    <a:lnTo>
                      <a:pt x="450" y="169"/>
                    </a:lnTo>
                    <a:lnTo>
                      <a:pt x="282" y="281"/>
                    </a:lnTo>
                    <a:lnTo>
                      <a:pt x="169" y="337"/>
                    </a:lnTo>
                    <a:lnTo>
                      <a:pt x="113" y="394"/>
                    </a:lnTo>
                    <a:lnTo>
                      <a:pt x="1" y="843"/>
                    </a:lnTo>
                    <a:lnTo>
                      <a:pt x="1" y="1068"/>
                    </a:lnTo>
                    <a:lnTo>
                      <a:pt x="57" y="1180"/>
                    </a:lnTo>
                    <a:lnTo>
                      <a:pt x="169" y="1237"/>
                    </a:lnTo>
                    <a:lnTo>
                      <a:pt x="282" y="1405"/>
                    </a:lnTo>
                    <a:lnTo>
                      <a:pt x="394" y="1574"/>
                    </a:lnTo>
                    <a:lnTo>
                      <a:pt x="450" y="1630"/>
                    </a:lnTo>
                    <a:lnTo>
                      <a:pt x="619" y="1799"/>
                    </a:lnTo>
                    <a:lnTo>
                      <a:pt x="788" y="1855"/>
                    </a:lnTo>
                    <a:lnTo>
                      <a:pt x="900" y="1799"/>
                    </a:lnTo>
                    <a:lnTo>
                      <a:pt x="1069" y="1743"/>
                    </a:lnTo>
                    <a:lnTo>
                      <a:pt x="1237" y="1686"/>
                    </a:lnTo>
                    <a:lnTo>
                      <a:pt x="1294" y="337"/>
                    </a:lnTo>
                    <a:lnTo>
                      <a:pt x="1237" y="281"/>
                    </a:lnTo>
                    <a:lnTo>
                      <a:pt x="1125" y="281"/>
                    </a:lnTo>
                    <a:lnTo>
                      <a:pt x="1125" y="337"/>
                    </a:lnTo>
                    <a:lnTo>
                      <a:pt x="1069" y="450"/>
                    </a:lnTo>
                    <a:lnTo>
                      <a:pt x="1069" y="562"/>
                    </a:lnTo>
                    <a:lnTo>
                      <a:pt x="1013" y="675"/>
                    </a:lnTo>
                    <a:lnTo>
                      <a:pt x="788" y="731"/>
                    </a:lnTo>
                    <a:lnTo>
                      <a:pt x="900" y="618"/>
                    </a:lnTo>
                    <a:lnTo>
                      <a:pt x="900" y="450"/>
                    </a:lnTo>
                    <a:lnTo>
                      <a:pt x="900" y="169"/>
                    </a:lnTo>
                    <a:lnTo>
                      <a:pt x="900" y="56"/>
                    </a:lnTo>
                    <a:lnTo>
                      <a:pt x="844" y="0"/>
                    </a:lnTo>
                    <a:close/>
                  </a:path>
                </a:pathLst>
              </a:custGeom>
              <a:solidFill>
                <a:srgbClr val="A0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3"/>
              <p:cNvSpPr/>
              <p:nvPr/>
            </p:nvSpPr>
            <p:spPr>
              <a:xfrm>
                <a:off x="887300" y="1075075"/>
                <a:ext cx="29525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799" extrusionOk="0">
                    <a:moveTo>
                      <a:pt x="1012" y="0"/>
                    </a:moveTo>
                    <a:lnTo>
                      <a:pt x="843" y="113"/>
                    </a:lnTo>
                    <a:lnTo>
                      <a:pt x="787" y="169"/>
                    </a:lnTo>
                    <a:lnTo>
                      <a:pt x="731" y="225"/>
                    </a:lnTo>
                    <a:lnTo>
                      <a:pt x="506" y="225"/>
                    </a:lnTo>
                    <a:lnTo>
                      <a:pt x="393" y="281"/>
                    </a:lnTo>
                    <a:lnTo>
                      <a:pt x="337" y="394"/>
                    </a:lnTo>
                    <a:lnTo>
                      <a:pt x="393" y="562"/>
                    </a:lnTo>
                    <a:lnTo>
                      <a:pt x="393" y="675"/>
                    </a:lnTo>
                    <a:lnTo>
                      <a:pt x="562" y="675"/>
                    </a:lnTo>
                    <a:lnTo>
                      <a:pt x="506" y="787"/>
                    </a:lnTo>
                    <a:lnTo>
                      <a:pt x="337" y="843"/>
                    </a:lnTo>
                    <a:lnTo>
                      <a:pt x="450" y="956"/>
                    </a:lnTo>
                    <a:lnTo>
                      <a:pt x="562" y="1012"/>
                    </a:lnTo>
                    <a:lnTo>
                      <a:pt x="618" y="1068"/>
                    </a:lnTo>
                    <a:lnTo>
                      <a:pt x="506" y="1124"/>
                    </a:lnTo>
                    <a:lnTo>
                      <a:pt x="393" y="1068"/>
                    </a:lnTo>
                    <a:lnTo>
                      <a:pt x="337" y="1124"/>
                    </a:lnTo>
                    <a:lnTo>
                      <a:pt x="281" y="1180"/>
                    </a:lnTo>
                    <a:lnTo>
                      <a:pt x="225" y="1293"/>
                    </a:lnTo>
                    <a:lnTo>
                      <a:pt x="169" y="1293"/>
                    </a:lnTo>
                    <a:lnTo>
                      <a:pt x="56" y="1349"/>
                    </a:lnTo>
                    <a:lnTo>
                      <a:pt x="0" y="1349"/>
                    </a:lnTo>
                    <a:lnTo>
                      <a:pt x="0" y="1405"/>
                    </a:lnTo>
                    <a:lnTo>
                      <a:pt x="56" y="1461"/>
                    </a:lnTo>
                    <a:lnTo>
                      <a:pt x="112" y="1518"/>
                    </a:lnTo>
                    <a:lnTo>
                      <a:pt x="169" y="1518"/>
                    </a:lnTo>
                    <a:lnTo>
                      <a:pt x="225" y="1574"/>
                    </a:lnTo>
                    <a:lnTo>
                      <a:pt x="393" y="1686"/>
                    </a:lnTo>
                    <a:lnTo>
                      <a:pt x="393" y="1518"/>
                    </a:lnTo>
                    <a:lnTo>
                      <a:pt x="450" y="1405"/>
                    </a:lnTo>
                    <a:lnTo>
                      <a:pt x="506" y="1293"/>
                    </a:lnTo>
                    <a:lnTo>
                      <a:pt x="562" y="1461"/>
                    </a:lnTo>
                    <a:lnTo>
                      <a:pt x="618" y="1518"/>
                    </a:lnTo>
                    <a:lnTo>
                      <a:pt x="731" y="1630"/>
                    </a:lnTo>
                    <a:lnTo>
                      <a:pt x="843" y="1743"/>
                    </a:lnTo>
                    <a:lnTo>
                      <a:pt x="899" y="1799"/>
                    </a:lnTo>
                    <a:lnTo>
                      <a:pt x="1012" y="1743"/>
                    </a:lnTo>
                    <a:lnTo>
                      <a:pt x="1124" y="1630"/>
                    </a:lnTo>
                    <a:lnTo>
                      <a:pt x="1180" y="56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9C8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3"/>
              <p:cNvSpPr/>
              <p:nvPr/>
            </p:nvSpPr>
            <p:spPr>
              <a:xfrm>
                <a:off x="857775" y="1441800"/>
                <a:ext cx="42175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1238" extrusionOk="0">
                    <a:moveTo>
                      <a:pt x="1293" y="1"/>
                    </a:moveTo>
                    <a:lnTo>
                      <a:pt x="1237" y="57"/>
                    </a:lnTo>
                    <a:lnTo>
                      <a:pt x="1125" y="226"/>
                    </a:lnTo>
                    <a:lnTo>
                      <a:pt x="1012" y="169"/>
                    </a:lnTo>
                    <a:lnTo>
                      <a:pt x="900" y="113"/>
                    </a:lnTo>
                    <a:lnTo>
                      <a:pt x="844" y="113"/>
                    </a:lnTo>
                    <a:lnTo>
                      <a:pt x="731" y="169"/>
                    </a:lnTo>
                    <a:lnTo>
                      <a:pt x="731" y="226"/>
                    </a:lnTo>
                    <a:lnTo>
                      <a:pt x="788" y="338"/>
                    </a:lnTo>
                    <a:lnTo>
                      <a:pt x="675" y="394"/>
                    </a:lnTo>
                    <a:lnTo>
                      <a:pt x="338" y="507"/>
                    </a:lnTo>
                    <a:lnTo>
                      <a:pt x="338" y="731"/>
                    </a:lnTo>
                    <a:lnTo>
                      <a:pt x="282" y="844"/>
                    </a:lnTo>
                    <a:lnTo>
                      <a:pt x="169" y="900"/>
                    </a:lnTo>
                    <a:lnTo>
                      <a:pt x="57" y="1013"/>
                    </a:lnTo>
                    <a:lnTo>
                      <a:pt x="1" y="1125"/>
                    </a:lnTo>
                    <a:lnTo>
                      <a:pt x="226" y="1069"/>
                    </a:lnTo>
                    <a:lnTo>
                      <a:pt x="394" y="1013"/>
                    </a:lnTo>
                    <a:lnTo>
                      <a:pt x="507" y="1013"/>
                    </a:lnTo>
                    <a:lnTo>
                      <a:pt x="450" y="1181"/>
                    </a:lnTo>
                    <a:lnTo>
                      <a:pt x="563" y="1237"/>
                    </a:lnTo>
                    <a:lnTo>
                      <a:pt x="619" y="1237"/>
                    </a:lnTo>
                    <a:lnTo>
                      <a:pt x="788" y="1181"/>
                    </a:lnTo>
                    <a:lnTo>
                      <a:pt x="788" y="1069"/>
                    </a:lnTo>
                    <a:lnTo>
                      <a:pt x="1125" y="1069"/>
                    </a:lnTo>
                    <a:lnTo>
                      <a:pt x="1293" y="1125"/>
                    </a:lnTo>
                    <a:lnTo>
                      <a:pt x="1687" y="1125"/>
                    </a:lnTo>
                    <a:lnTo>
                      <a:pt x="1687" y="1"/>
                    </a:lnTo>
                    <a:lnTo>
                      <a:pt x="1631" y="57"/>
                    </a:lnTo>
                    <a:lnTo>
                      <a:pt x="1574" y="113"/>
                    </a:lnTo>
                    <a:lnTo>
                      <a:pt x="1518" y="169"/>
                    </a:lnTo>
                    <a:lnTo>
                      <a:pt x="1462" y="113"/>
                    </a:lnTo>
                    <a:lnTo>
                      <a:pt x="1406" y="57"/>
                    </a:lnTo>
                    <a:lnTo>
                      <a:pt x="1293" y="1"/>
                    </a:lnTo>
                    <a:close/>
                  </a:path>
                </a:pathLst>
              </a:custGeom>
              <a:solidFill>
                <a:srgbClr val="9F9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3"/>
              <p:cNvSpPr/>
              <p:nvPr/>
            </p:nvSpPr>
            <p:spPr>
              <a:xfrm>
                <a:off x="654025" y="1506450"/>
                <a:ext cx="43600" cy="64650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86" extrusionOk="0">
                    <a:moveTo>
                      <a:pt x="113" y="0"/>
                    </a:moveTo>
                    <a:lnTo>
                      <a:pt x="1" y="1462"/>
                    </a:lnTo>
                    <a:lnTo>
                      <a:pt x="113" y="1462"/>
                    </a:lnTo>
                    <a:lnTo>
                      <a:pt x="282" y="1518"/>
                    </a:lnTo>
                    <a:lnTo>
                      <a:pt x="338" y="1574"/>
                    </a:lnTo>
                    <a:lnTo>
                      <a:pt x="394" y="1630"/>
                    </a:lnTo>
                    <a:lnTo>
                      <a:pt x="394" y="1686"/>
                    </a:lnTo>
                    <a:lnTo>
                      <a:pt x="451" y="1743"/>
                    </a:lnTo>
                    <a:lnTo>
                      <a:pt x="619" y="1686"/>
                    </a:lnTo>
                    <a:lnTo>
                      <a:pt x="732" y="1630"/>
                    </a:lnTo>
                    <a:lnTo>
                      <a:pt x="732" y="1911"/>
                    </a:lnTo>
                    <a:lnTo>
                      <a:pt x="732" y="1967"/>
                    </a:lnTo>
                    <a:lnTo>
                      <a:pt x="844" y="1967"/>
                    </a:lnTo>
                    <a:lnTo>
                      <a:pt x="900" y="2024"/>
                    </a:lnTo>
                    <a:lnTo>
                      <a:pt x="900" y="2136"/>
                    </a:lnTo>
                    <a:lnTo>
                      <a:pt x="900" y="2305"/>
                    </a:lnTo>
                    <a:lnTo>
                      <a:pt x="956" y="2361"/>
                    </a:lnTo>
                    <a:lnTo>
                      <a:pt x="1069" y="2417"/>
                    </a:lnTo>
                    <a:lnTo>
                      <a:pt x="1069" y="2530"/>
                    </a:lnTo>
                    <a:lnTo>
                      <a:pt x="1237" y="2586"/>
                    </a:lnTo>
                    <a:lnTo>
                      <a:pt x="1350" y="2530"/>
                    </a:lnTo>
                    <a:lnTo>
                      <a:pt x="1687" y="2305"/>
                    </a:lnTo>
                    <a:lnTo>
                      <a:pt x="1743" y="2248"/>
                    </a:lnTo>
                    <a:lnTo>
                      <a:pt x="1687" y="2192"/>
                    </a:lnTo>
                    <a:lnTo>
                      <a:pt x="1631" y="2080"/>
                    </a:lnTo>
                    <a:lnTo>
                      <a:pt x="1518" y="1967"/>
                    </a:lnTo>
                    <a:lnTo>
                      <a:pt x="1462" y="1911"/>
                    </a:lnTo>
                    <a:lnTo>
                      <a:pt x="1406" y="1855"/>
                    </a:lnTo>
                    <a:lnTo>
                      <a:pt x="1406" y="1630"/>
                    </a:lnTo>
                    <a:lnTo>
                      <a:pt x="1350" y="1574"/>
                    </a:lnTo>
                    <a:lnTo>
                      <a:pt x="1294" y="1462"/>
                    </a:lnTo>
                    <a:lnTo>
                      <a:pt x="1237" y="1349"/>
                    </a:lnTo>
                    <a:lnTo>
                      <a:pt x="1069" y="1293"/>
                    </a:lnTo>
                    <a:lnTo>
                      <a:pt x="675" y="1293"/>
                    </a:lnTo>
                    <a:lnTo>
                      <a:pt x="788" y="1068"/>
                    </a:lnTo>
                    <a:lnTo>
                      <a:pt x="788" y="956"/>
                    </a:lnTo>
                    <a:lnTo>
                      <a:pt x="732" y="843"/>
                    </a:lnTo>
                    <a:lnTo>
                      <a:pt x="451" y="787"/>
                    </a:lnTo>
                    <a:lnTo>
                      <a:pt x="338" y="787"/>
                    </a:lnTo>
                    <a:lnTo>
                      <a:pt x="282" y="731"/>
                    </a:lnTo>
                    <a:lnTo>
                      <a:pt x="282" y="675"/>
                    </a:lnTo>
                    <a:lnTo>
                      <a:pt x="282" y="562"/>
                    </a:lnTo>
                    <a:lnTo>
                      <a:pt x="226" y="506"/>
                    </a:lnTo>
                    <a:lnTo>
                      <a:pt x="113" y="394"/>
                    </a:lnTo>
                    <a:lnTo>
                      <a:pt x="170" y="225"/>
                    </a:lnTo>
                    <a:lnTo>
                      <a:pt x="113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B9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3"/>
              <p:cNvSpPr/>
              <p:nvPr/>
            </p:nvSpPr>
            <p:spPr>
              <a:xfrm>
                <a:off x="897125" y="879750"/>
                <a:ext cx="295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687" extrusionOk="0">
                    <a:moveTo>
                      <a:pt x="1125" y="1"/>
                    </a:moveTo>
                    <a:lnTo>
                      <a:pt x="1012" y="57"/>
                    </a:lnTo>
                    <a:lnTo>
                      <a:pt x="0" y="1012"/>
                    </a:lnTo>
                    <a:lnTo>
                      <a:pt x="0" y="1349"/>
                    </a:lnTo>
                    <a:lnTo>
                      <a:pt x="0" y="1518"/>
                    </a:lnTo>
                    <a:lnTo>
                      <a:pt x="113" y="1687"/>
                    </a:lnTo>
                    <a:lnTo>
                      <a:pt x="394" y="1687"/>
                    </a:lnTo>
                    <a:lnTo>
                      <a:pt x="450" y="1631"/>
                    </a:lnTo>
                    <a:lnTo>
                      <a:pt x="506" y="1574"/>
                    </a:lnTo>
                    <a:lnTo>
                      <a:pt x="563" y="1518"/>
                    </a:lnTo>
                    <a:lnTo>
                      <a:pt x="619" y="1462"/>
                    </a:lnTo>
                    <a:lnTo>
                      <a:pt x="619" y="1406"/>
                    </a:lnTo>
                    <a:lnTo>
                      <a:pt x="563" y="1349"/>
                    </a:lnTo>
                    <a:lnTo>
                      <a:pt x="338" y="1462"/>
                    </a:lnTo>
                    <a:lnTo>
                      <a:pt x="225" y="1462"/>
                    </a:lnTo>
                    <a:lnTo>
                      <a:pt x="225" y="1349"/>
                    </a:lnTo>
                    <a:lnTo>
                      <a:pt x="282" y="1293"/>
                    </a:lnTo>
                    <a:lnTo>
                      <a:pt x="450" y="1237"/>
                    </a:lnTo>
                    <a:lnTo>
                      <a:pt x="450" y="1181"/>
                    </a:lnTo>
                    <a:lnTo>
                      <a:pt x="394" y="1181"/>
                    </a:lnTo>
                    <a:lnTo>
                      <a:pt x="394" y="1125"/>
                    </a:lnTo>
                    <a:lnTo>
                      <a:pt x="394" y="1068"/>
                    </a:lnTo>
                    <a:lnTo>
                      <a:pt x="450" y="1068"/>
                    </a:lnTo>
                    <a:lnTo>
                      <a:pt x="619" y="1181"/>
                    </a:lnTo>
                    <a:lnTo>
                      <a:pt x="731" y="1293"/>
                    </a:lnTo>
                    <a:lnTo>
                      <a:pt x="787" y="1406"/>
                    </a:lnTo>
                    <a:lnTo>
                      <a:pt x="844" y="1462"/>
                    </a:lnTo>
                    <a:lnTo>
                      <a:pt x="1068" y="1406"/>
                    </a:lnTo>
                    <a:lnTo>
                      <a:pt x="1125" y="169"/>
                    </a:lnTo>
                    <a:lnTo>
                      <a:pt x="1181" y="57"/>
                    </a:lnTo>
                    <a:lnTo>
                      <a:pt x="1125" y="1"/>
                    </a:lnTo>
                    <a:close/>
                  </a:path>
                </a:pathLst>
              </a:custGeom>
              <a:solidFill>
                <a:srgbClr val="B094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3"/>
              <p:cNvSpPr/>
              <p:nvPr/>
            </p:nvSpPr>
            <p:spPr>
              <a:xfrm>
                <a:off x="815625" y="1603400"/>
                <a:ext cx="71700" cy="71675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2867" extrusionOk="0">
                    <a:moveTo>
                      <a:pt x="394" y="0"/>
                    </a:moveTo>
                    <a:lnTo>
                      <a:pt x="282" y="57"/>
                    </a:lnTo>
                    <a:lnTo>
                      <a:pt x="57" y="225"/>
                    </a:lnTo>
                    <a:lnTo>
                      <a:pt x="1" y="281"/>
                    </a:lnTo>
                    <a:lnTo>
                      <a:pt x="57" y="450"/>
                    </a:lnTo>
                    <a:lnTo>
                      <a:pt x="113" y="563"/>
                    </a:lnTo>
                    <a:lnTo>
                      <a:pt x="225" y="787"/>
                    </a:lnTo>
                    <a:lnTo>
                      <a:pt x="394" y="956"/>
                    </a:lnTo>
                    <a:lnTo>
                      <a:pt x="787" y="1349"/>
                    </a:lnTo>
                    <a:lnTo>
                      <a:pt x="956" y="1574"/>
                    </a:lnTo>
                    <a:lnTo>
                      <a:pt x="1125" y="1630"/>
                    </a:lnTo>
                    <a:lnTo>
                      <a:pt x="1237" y="1743"/>
                    </a:lnTo>
                    <a:lnTo>
                      <a:pt x="1406" y="2080"/>
                    </a:lnTo>
                    <a:lnTo>
                      <a:pt x="1631" y="2417"/>
                    </a:lnTo>
                    <a:lnTo>
                      <a:pt x="1912" y="2642"/>
                    </a:lnTo>
                    <a:lnTo>
                      <a:pt x="2136" y="2867"/>
                    </a:lnTo>
                    <a:lnTo>
                      <a:pt x="2193" y="2867"/>
                    </a:lnTo>
                    <a:lnTo>
                      <a:pt x="2249" y="2811"/>
                    </a:lnTo>
                    <a:lnTo>
                      <a:pt x="2305" y="2755"/>
                    </a:lnTo>
                    <a:lnTo>
                      <a:pt x="2361" y="2698"/>
                    </a:lnTo>
                    <a:lnTo>
                      <a:pt x="2417" y="2698"/>
                    </a:lnTo>
                    <a:lnTo>
                      <a:pt x="2530" y="2755"/>
                    </a:lnTo>
                    <a:lnTo>
                      <a:pt x="2698" y="2755"/>
                    </a:lnTo>
                    <a:lnTo>
                      <a:pt x="2755" y="2698"/>
                    </a:lnTo>
                    <a:lnTo>
                      <a:pt x="2867" y="2586"/>
                    </a:lnTo>
                    <a:lnTo>
                      <a:pt x="2867" y="2474"/>
                    </a:lnTo>
                    <a:lnTo>
                      <a:pt x="2755" y="2417"/>
                    </a:lnTo>
                    <a:lnTo>
                      <a:pt x="2698" y="2361"/>
                    </a:lnTo>
                    <a:lnTo>
                      <a:pt x="2586" y="2361"/>
                    </a:lnTo>
                    <a:lnTo>
                      <a:pt x="2474" y="2417"/>
                    </a:lnTo>
                    <a:lnTo>
                      <a:pt x="2361" y="2417"/>
                    </a:lnTo>
                    <a:lnTo>
                      <a:pt x="2249" y="2361"/>
                    </a:lnTo>
                    <a:lnTo>
                      <a:pt x="2080" y="2249"/>
                    </a:lnTo>
                    <a:lnTo>
                      <a:pt x="1912" y="2192"/>
                    </a:lnTo>
                    <a:lnTo>
                      <a:pt x="1855" y="2136"/>
                    </a:lnTo>
                    <a:lnTo>
                      <a:pt x="1799" y="2024"/>
                    </a:lnTo>
                    <a:lnTo>
                      <a:pt x="1799" y="1911"/>
                    </a:lnTo>
                    <a:lnTo>
                      <a:pt x="1743" y="1855"/>
                    </a:lnTo>
                    <a:lnTo>
                      <a:pt x="1687" y="1743"/>
                    </a:lnTo>
                    <a:lnTo>
                      <a:pt x="1574" y="1743"/>
                    </a:lnTo>
                    <a:lnTo>
                      <a:pt x="1462" y="1518"/>
                    </a:lnTo>
                    <a:lnTo>
                      <a:pt x="1350" y="1293"/>
                    </a:lnTo>
                    <a:lnTo>
                      <a:pt x="1181" y="1181"/>
                    </a:lnTo>
                    <a:lnTo>
                      <a:pt x="1068" y="1012"/>
                    </a:lnTo>
                    <a:lnTo>
                      <a:pt x="956" y="844"/>
                    </a:lnTo>
                    <a:lnTo>
                      <a:pt x="956" y="675"/>
                    </a:lnTo>
                    <a:lnTo>
                      <a:pt x="900" y="450"/>
                    </a:lnTo>
                    <a:lnTo>
                      <a:pt x="787" y="281"/>
                    </a:lnTo>
                    <a:lnTo>
                      <a:pt x="506" y="57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9B95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3"/>
              <p:cNvSpPr/>
              <p:nvPr/>
            </p:nvSpPr>
            <p:spPr>
              <a:xfrm>
                <a:off x="699000" y="1652575"/>
                <a:ext cx="379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687" extrusionOk="0">
                    <a:moveTo>
                      <a:pt x="0" y="1"/>
                    </a:moveTo>
                    <a:lnTo>
                      <a:pt x="225" y="563"/>
                    </a:lnTo>
                    <a:lnTo>
                      <a:pt x="338" y="844"/>
                    </a:lnTo>
                    <a:lnTo>
                      <a:pt x="450" y="1069"/>
                    </a:lnTo>
                    <a:lnTo>
                      <a:pt x="563" y="1237"/>
                    </a:lnTo>
                    <a:lnTo>
                      <a:pt x="563" y="1406"/>
                    </a:lnTo>
                    <a:lnTo>
                      <a:pt x="675" y="1574"/>
                    </a:lnTo>
                    <a:lnTo>
                      <a:pt x="787" y="1687"/>
                    </a:lnTo>
                    <a:lnTo>
                      <a:pt x="956" y="1462"/>
                    </a:lnTo>
                    <a:lnTo>
                      <a:pt x="1293" y="956"/>
                    </a:lnTo>
                    <a:lnTo>
                      <a:pt x="1518" y="450"/>
                    </a:lnTo>
                    <a:lnTo>
                      <a:pt x="1462" y="338"/>
                    </a:lnTo>
                    <a:lnTo>
                      <a:pt x="1293" y="282"/>
                    </a:lnTo>
                    <a:lnTo>
                      <a:pt x="956" y="282"/>
                    </a:lnTo>
                    <a:lnTo>
                      <a:pt x="619" y="338"/>
                    </a:lnTo>
                    <a:lnTo>
                      <a:pt x="450" y="338"/>
                    </a:lnTo>
                    <a:lnTo>
                      <a:pt x="338" y="169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D5CA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3"/>
              <p:cNvSpPr/>
              <p:nvPr/>
            </p:nvSpPr>
            <p:spPr>
              <a:xfrm>
                <a:off x="877450" y="1121425"/>
                <a:ext cx="36550" cy="3517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407" extrusionOk="0">
                    <a:moveTo>
                      <a:pt x="113" y="1"/>
                    </a:moveTo>
                    <a:lnTo>
                      <a:pt x="57" y="113"/>
                    </a:lnTo>
                    <a:lnTo>
                      <a:pt x="1" y="226"/>
                    </a:lnTo>
                    <a:lnTo>
                      <a:pt x="1" y="338"/>
                    </a:lnTo>
                    <a:lnTo>
                      <a:pt x="113" y="507"/>
                    </a:lnTo>
                    <a:lnTo>
                      <a:pt x="169" y="563"/>
                    </a:lnTo>
                    <a:lnTo>
                      <a:pt x="225" y="563"/>
                    </a:lnTo>
                    <a:lnTo>
                      <a:pt x="338" y="619"/>
                    </a:lnTo>
                    <a:lnTo>
                      <a:pt x="394" y="675"/>
                    </a:lnTo>
                    <a:lnTo>
                      <a:pt x="394" y="732"/>
                    </a:lnTo>
                    <a:lnTo>
                      <a:pt x="282" y="788"/>
                    </a:lnTo>
                    <a:lnTo>
                      <a:pt x="225" y="844"/>
                    </a:lnTo>
                    <a:lnTo>
                      <a:pt x="225" y="900"/>
                    </a:lnTo>
                    <a:lnTo>
                      <a:pt x="282" y="900"/>
                    </a:lnTo>
                    <a:lnTo>
                      <a:pt x="450" y="956"/>
                    </a:lnTo>
                    <a:lnTo>
                      <a:pt x="563" y="1013"/>
                    </a:lnTo>
                    <a:lnTo>
                      <a:pt x="619" y="1125"/>
                    </a:lnTo>
                    <a:lnTo>
                      <a:pt x="675" y="1294"/>
                    </a:lnTo>
                    <a:lnTo>
                      <a:pt x="675" y="1350"/>
                    </a:lnTo>
                    <a:lnTo>
                      <a:pt x="731" y="1406"/>
                    </a:lnTo>
                    <a:lnTo>
                      <a:pt x="787" y="1406"/>
                    </a:lnTo>
                    <a:lnTo>
                      <a:pt x="844" y="1350"/>
                    </a:lnTo>
                    <a:lnTo>
                      <a:pt x="844" y="1294"/>
                    </a:lnTo>
                    <a:lnTo>
                      <a:pt x="787" y="1237"/>
                    </a:lnTo>
                    <a:lnTo>
                      <a:pt x="844" y="1181"/>
                    </a:lnTo>
                    <a:lnTo>
                      <a:pt x="900" y="1237"/>
                    </a:lnTo>
                    <a:lnTo>
                      <a:pt x="1125" y="1294"/>
                    </a:lnTo>
                    <a:lnTo>
                      <a:pt x="1181" y="1237"/>
                    </a:lnTo>
                    <a:lnTo>
                      <a:pt x="1293" y="1181"/>
                    </a:lnTo>
                    <a:lnTo>
                      <a:pt x="1350" y="1181"/>
                    </a:lnTo>
                    <a:lnTo>
                      <a:pt x="1462" y="1237"/>
                    </a:lnTo>
                    <a:lnTo>
                      <a:pt x="1462" y="900"/>
                    </a:lnTo>
                    <a:lnTo>
                      <a:pt x="1462" y="563"/>
                    </a:lnTo>
                    <a:lnTo>
                      <a:pt x="1350" y="619"/>
                    </a:lnTo>
                    <a:lnTo>
                      <a:pt x="1293" y="675"/>
                    </a:lnTo>
                    <a:lnTo>
                      <a:pt x="1237" y="619"/>
                    </a:lnTo>
                    <a:lnTo>
                      <a:pt x="1237" y="563"/>
                    </a:lnTo>
                    <a:lnTo>
                      <a:pt x="1350" y="507"/>
                    </a:lnTo>
                    <a:lnTo>
                      <a:pt x="1350" y="451"/>
                    </a:lnTo>
                    <a:lnTo>
                      <a:pt x="1293" y="394"/>
                    </a:lnTo>
                    <a:lnTo>
                      <a:pt x="1125" y="394"/>
                    </a:lnTo>
                    <a:lnTo>
                      <a:pt x="1069" y="451"/>
                    </a:lnTo>
                    <a:lnTo>
                      <a:pt x="1012" y="507"/>
                    </a:lnTo>
                    <a:lnTo>
                      <a:pt x="1012" y="563"/>
                    </a:lnTo>
                    <a:lnTo>
                      <a:pt x="1069" y="732"/>
                    </a:lnTo>
                    <a:lnTo>
                      <a:pt x="1069" y="788"/>
                    </a:lnTo>
                    <a:lnTo>
                      <a:pt x="844" y="788"/>
                    </a:lnTo>
                    <a:lnTo>
                      <a:pt x="731" y="844"/>
                    </a:lnTo>
                    <a:lnTo>
                      <a:pt x="675" y="788"/>
                    </a:lnTo>
                    <a:lnTo>
                      <a:pt x="619" y="732"/>
                    </a:lnTo>
                    <a:lnTo>
                      <a:pt x="619" y="619"/>
                    </a:lnTo>
                    <a:lnTo>
                      <a:pt x="619" y="507"/>
                    </a:lnTo>
                    <a:lnTo>
                      <a:pt x="563" y="451"/>
                    </a:lnTo>
                    <a:lnTo>
                      <a:pt x="450" y="451"/>
                    </a:lnTo>
                    <a:lnTo>
                      <a:pt x="394" y="394"/>
                    </a:lnTo>
                    <a:lnTo>
                      <a:pt x="394" y="282"/>
                    </a:lnTo>
                    <a:lnTo>
                      <a:pt x="506" y="338"/>
                    </a:lnTo>
                    <a:lnTo>
                      <a:pt x="619" y="338"/>
                    </a:lnTo>
                    <a:lnTo>
                      <a:pt x="900" y="394"/>
                    </a:lnTo>
                    <a:lnTo>
                      <a:pt x="956" y="338"/>
                    </a:lnTo>
                    <a:lnTo>
                      <a:pt x="956" y="282"/>
                    </a:lnTo>
                    <a:lnTo>
                      <a:pt x="956" y="226"/>
                    </a:lnTo>
                    <a:lnTo>
                      <a:pt x="900" y="226"/>
                    </a:lnTo>
                    <a:lnTo>
                      <a:pt x="675" y="170"/>
                    </a:lnTo>
                    <a:lnTo>
                      <a:pt x="506" y="113"/>
                    </a:lnTo>
                    <a:lnTo>
                      <a:pt x="394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686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3"/>
              <p:cNvSpPr/>
              <p:nvPr/>
            </p:nvSpPr>
            <p:spPr>
              <a:xfrm>
                <a:off x="890100" y="986550"/>
                <a:ext cx="3092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912" extrusionOk="0">
                    <a:moveTo>
                      <a:pt x="1237" y="0"/>
                    </a:moveTo>
                    <a:lnTo>
                      <a:pt x="1181" y="56"/>
                    </a:lnTo>
                    <a:lnTo>
                      <a:pt x="1181" y="169"/>
                    </a:lnTo>
                    <a:lnTo>
                      <a:pt x="1125" y="562"/>
                    </a:lnTo>
                    <a:lnTo>
                      <a:pt x="1125" y="618"/>
                    </a:lnTo>
                    <a:lnTo>
                      <a:pt x="1068" y="675"/>
                    </a:lnTo>
                    <a:lnTo>
                      <a:pt x="1012" y="618"/>
                    </a:lnTo>
                    <a:lnTo>
                      <a:pt x="956" y="618"/>
                    </a:lnTo>
                    <a:lnTo>
                      <a:pt x="844" y="506"/>
                    </a:lnTo>
                    <a:lnTo>
                      <a:pt x="731" y="506"/>
                    </a:lnTo>
                    <a:lnTo>
                      <a:pt x="675" y="618"/>
                    </a:lnTo>
                    <a:lnTo>
                      <a:pt x="563" y="843"/>
                    </a:lnTo>
                    <a:lnTo>
                      <a:pt x="506" y="899"/>
                    </a:lnTo>
                    <a:lnTo>
                      <a:pt x="394" y="899"/>
                    </a:lnTo>
                    <a:lnTo>
                      <a:pt x="338" y="843"/>
                    </a:lnTo>
                    <a:lnTo>
                      <a:pt x="338" y="731"/>
                    </a:lnTo>
                    <a:lnTo>
                      <a:pt x="225" y="731"/>
                    </a:lnTo>
                    <a:lnTo>
                      <a:pt x="169" y="675"/>
                    </a:lnTo>
                    <a:lnTo>
                      <a:pt x="113" y="618"/>
                    </a:lnTo>
                    <a:lnTo>
                      <a:pt x="57" y="675"/>
                    </a:lnTo>
                    <a:lnTo>
                      <a:pt x="0" y="787"/>
                    </a:lnTo>
                    <a:lnTo>
                      <a:pt x="0" y="956"/>
                    </a:lnTo>
                    <a:lnTo>
                      <a:pt x="169" y="1181"/>
                    </a:lnTo>
                    <a:lnTo>
                      <a:pt x="169" y="1237"/>
                    </a:lnTo>
                    <a:lnTo>
                      <a:pt x="169" y="1405"/>
                    </a:lnTo>
                    <a:lnTo>
                      <a:pt x="169" y="1574"/>
                    </a:lnTo>
                    <a:lnTo>
                      <a:pt x="225" y="1743"/>
                    </a:lnTo>
                    <a:lnTo>
                      <a:pt x="338" y="1855"/>
                    </a:lnTo>
                    <a:lnTo>
                      <a:pt x="394" y="1911"/>
                    </a:lnTo>
                    <a:lnTo>
                      <a:pt x="506" y="1911"/>
                    </a:lnTo>
                    <a:lnTo>
                      <a:pt x="619" y="1686"/>
                    </a:lnTo>
                    <a:lnTo>
                      <a:pt x="675" y="1462"/>
                    </a:lnTo>
                    <a:lnTo>
                      <a:pt x="787" y="1574"/>
                    </a:lnTo>
                    <a:lnTo>
                      <a:pt x="900" y="1574"/>
                    </a:lnTo>
                    <a:lnTo>
                      <a:pt x="1068" y="1518"/>
                    </a:lnTo>
                    <a:lnTo>
                      <a:pt x="1181" y="1405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A0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3"/>
              <p:cNvSpPr/>
              <p:nvPr/>
            </p:nvSpPr>
            <p:spPr>
              <a:xfrm>
                <a:off x="697600" y="1645550"/>
                <a:ext cx="449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788" extrusionOk="0">
                    <a:moveTo>
                      <a:pt x="731" y="1"/>
                    </a:moveTo>
                    <a:lnTo>
                      <a:pt x="450" y="57"/>
                    </a:lnTo>
                    <a:lnTo>
                      <a:pt x="225" y="113"/>
                    </a:lnTo>
                    <a:lnTo>
                      <a:pt x="0" y="169"/>
                    </a:lnTo>
                    <a:lnTo>
                      <a:pt x="56" y="282"/>
                    </a:lnTo>
                    <a:lnTo>
                      <a:pt x="338" y="563"/>
                    </a:lnTo>
                    <a:lnTo>
                      <a:pt x="675" y="788"/>
                    </a:lnTo>
                    <a:lnTo>
                      <a:pt x="843" y="675"/>
                    </a:lnTo>
                    <a:lnTo>
                      <a:pt x="956" y="619"/>
                    </a:lnTo>
                    <a:lnTo>
                      <a:pt x="1068" y="619"/>
                    </a:lnTo>
                    <a:lnTo>
                      <a:pt x="1124" y="675"/>
                    </a:lnTo>
                    <a:lnTo>
                      <a:pt x="1405" y="675"/>
                    </a:lnTo>
                    <a:lnTo>
                      <a:pt x="1574" y="731"/>
                    </a:lnTo>
                    <a:lnTo>
                      <a:pt x="1630" y="675"/>
                    </a:lnTo>
                    <a:lnTo>
                      <a:pt x="1799" y="338"/>
                    </a:lnTo>
                    <a:lnTo>
                      <a:pt x="1799" y="282"/>
                    </a:lnTo>
                    <a:lnTo>
                      <a:pt x="1743" y="169"/>
                    </a:lnTo>
                    <a:lnTo>
                      <a:pt x="1686" y="113"/>
                    </a:lnTo>
                    <a:lnTo>
                      <a:pt x="1462" y="57"/>
                    </a:lnTo>
                    <a:lnTo>
                      <a:pt x="956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C4B5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3"/>
              <p:cNvSpPr/>
              <p:nvPr/>
            </p:nvSpPr>
            <p:spPr>
              <a:xfrm>
                <a:off x="787525" y="1606200"/>
                <a:ext cx="45000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856" extrusionOk="0">
                    <a:moveTo>
                      <a:pt x="787" y="1"/>
                    </a:moveTo>
                    <a:lnTo>
                      <a:pt x="675" y="113"/>
                    </a:lnTo>
                    <a:lnTo>
                      <a:pt x="675" y="282"/>
                    </a:lnTo>
                    <a:lnTo>
                      <a:pt x="675" y="338"/>
                    </a:lnTo>
                    <a:lnTo>
                      <a:pt x="619" y="282"/>
                    </a:lnTo>
                    <a:lnTo>
                      <a:pt x="338" y="338"/>
                    </a:lnTo>
                    <a:lnTo>
                      <a:pt x="57" y="394"/>
                    </a:lnTo>
                    <a:lnTo>
                      <a:pt x="0" y="619"/>
                    </a:lnTo>
                    <a:lnTo>
                      <a:pt x="0" y="732"/>
                    </a:lnTo>
                    <a:lnTo>
                      <a:pt x="113" y="900"/>
                    </a:lnTo>
                    <a:lnTo>
                      <a:pt x="338" y="1069"/>
                    </a:lnTo>
                    <a:lnTo>
                      <a:pt x="338" y="1125"/>
                    </a:lnTo>
                    <a:lnTo>
                      <a:pt x="394" y="1181"/>
                    </a:lnTo>
                    <a:lnTo>
                      <a:pt x="394" y="1125"/>
                    </a:lnTo>
                    <a:lnTo>
                      <a:pt x="506" y="1013"/>
                    </a:lnTo>
                    <a:lnTo>
                      <a:pt x="619" y="900"/>
                    </a:lnTo>
                    <a:lnTo>
                      <a:pt x="731" y="844"/>
                    </a:lnTo>
                    <a:lnTo>
                      <a:pt x="787" y="844"/>
                    </a:lnTo>
                    <a:lnTo>
                      <a:pt x="844" y="956"/>
                    </a:lnTo>
                    <a:lnTo>
                      <a:pt x="956" y="956"/>
                    </a:lnTo>
                    <a:lnTo>
                      <a:pt x="1068" y="1013"/>
                    </a:lnTo>
                    <a:lnTo>
                      <a:pt x="1068" y="1069"/>
                    </a:lnTo>
                    <a:lnTo>
                      <a:pt x="1181" y="1069"/>
                    </a:lnTo>
                    <a:lnTo>
                      <a:pt x="1181" y="1125"/>
                    </a:lnTo>
                    <a:lnTo>
                      <a:pt x="1181" y="1181"/>
                    </a:lnTo>
                    <a:lnTo>
                      <a:pt x="1237" y="1237"/>
                    </a:lnTo>
                    <a:lnTo>
                      <a:pt x="1349" y="1350"/>
                    </a:lnTo>
                    <a:lnTo>
                      <a:pt x="1406" y="1406"/>
                    </a:lnTo>
                    <a:lnTo>
                      <a:pt x="1406" y="1518"/>
                    </a:lnTo>
                    <a:lnTo>
                      <a:pt x="1406" y="1631"/>
                    </a:lnTo>
                    <a:lnTo>
                      <a:pt x="1349" y="1856"/>
                    </a:lnTo>
                    <a:lnTo>
                      <a:pt x="1462" y="1743"/>
                    </a:lnTo>
                    <a:lnTo>
                      <a:pt x="1574" y="1631"/>
                    </a:lnTo>
                    <a:lnTo>
                      <a:pt x="1799" y="1350"/>
                    </a:lnTo>
                    <a:lnTo>
                      <a:pt x="1406" y="844"/>
                    </a:lnTo>
                    <a:lnTo>
                      <a:pt x="1237" y="619"/>
                    </a:lnTo>
                    <a:lnTo>
                      <a:pt x="1068" y="338"/>
                    </a:lnTo>
                    <a:lnTo>
                      <a:pt x="956" y="226"/>
                    </a:lnTo>
                    <a:lnTo>
                      <a:pt x="900" y="57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A6A6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3"/>
              <p:cNvSpPr/>
              <p:nvPr/>
            </p:nvSpPr>
            <p:spPr>
              <a:xfrm>
                <a:off x="887300" y="1219800"/>
                <a:ext cx="225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799" extrusionOk="0">
                    <a:moveTo>
                      <a:pt x="169" y="0"/>
                    </a:moveTo>
                    <a:lnTo>
                      <a:pt x="112" y="57"/>
                    </a:lnTo>
                    <a:lnTo>
                      <a:pt x="112" y="113"/>
                    </a:lnTo>
                    <a:lnTo>
                      <a:pt x="169" y="225"/>
                    </a:lnTo>
                    <a:lnTo>
                      <a:pt x="225" y="281"/>
                    </a:lnTo>
                    <a:lnTo>
                      <a:pt x="169" y="338"/>
                    </a:lnTo>
                    <a:lnTo>
                      <a:pt x="56" y="450"/>
                    </a:lnTo>
                    <a:lnTo>
                      <a:pt x="0" y="619"/>
                    </a:lnTo>
                    <a:lnTo>
                      <a:pt x="0" y="900"/>
                    </a:lnTo>
                    <a:lnTo>
                      <a:pt x="112" y="900"/>
                    </a:lnTo>
                    <a:lnTo>
                      <a:pt x="112" y="956"/>
                    </a:lnTo>
                    <a:lnTo>
                      <a:pt x="169" y="956"/>
                    </a:lnTo>
                    <a:lnTo>
                      <a:pt x="281" y="843"/>
                    </a:lnTo>
                    <a:lnTo>
                      <a:pt x="337" y="787"/>
                    </a:lnTo>
                    <a:lnTo>
                      <a:pt x="337" y="731"/>
                    </a:lnTo>
                    <a:lnTo>
                      <a:pt x="393" y="731"/>
                    </a:lnTo>
                    <a:lnTo>
                      <a:pt x="393" y="787"/>
                    </a:lnTo>
                    <a:lnTo>
                      <a:pt x="506" y="843"/>
                    </a:lnTo>
                    <a:lnTo>
                      <a:pt x="675" y="1181"/>
                    </a:lnTo>
                    <a:lnTo>
                      <a:pt x="675" y="1293"/>
                    </a:lnTo>
                    <a:lnTo>
                      <a:pt x="337" y="1293"/>
                    </a:lnTo>
                    <a:lnTo>
                      <a:pt x="337" y="1405"/>
                    </a:lnTo>
                    <a:lnTo>
                      <a:pt x="337" y="1518"/>
                    </a:lnTo>
                    <a:lnTo>
                      <a:pt x="281" y="1630"/>
                    </a:lnTo>
                    <a:lnTo>
                      <a:pt x="225" y="1630"/>
                    </a:lnTo>
                    <a:lnTo>
                      <a:pt x="281" y="1743"/>
                    </a:lnTo>
                    <a:lnTo>
                      <a:pt x="337" y="1799"/>
                    </a:lnTo>
                    <a:lnTo>
                      <a:pt x="450" y="1799"/>
                    </a:lnTo>
                    <a:lnTo>
                      <a:pt x="618" y="1743"/>
                    </a:lnTo>
                    <a:lnTo>
                      <a:pt x="843" y="1743"/>
                    </a:lnTo>
                    <a:lnTo>
                      <a:pt x="899" y="169"/>
                    </a:lnTo>
                    <a:lnTo>
                      <a:pt x="787" y="169"/>
                    </a:lnTo>
                    <a:lnTo>
                      <a:pt x="731" y="225"/>
                    </a:lnTo>
                    <a:lnTo>
                      <a:pt x="675" y="281"/>
                    </a:lnTo>
                    <a:lnTo>
                      <a:pt x="618" y="281"/>
                    </a:lnTo>
                    <a:lnTo>
                      <a:pt x="675" y="225"/>
                    </a:lnTo>
                    <a:lnTo>
                      <a:pt x="675" y="169"/>
                    </a:lnTo>
                    <a:lnTo>
                      <a:pt x="393" y="113"/>
                    </a:lnTo>
                    <a:lnTo>
                      <a:pt x="281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3"/>
              <p:cNvSpPr/>
              <p:nvPr/>
            </p:nvSpPr>
            <p:spPr>
              <a:xfrm>
                <a:off x="753800" y="1616050"/>
                <a:ext cx="4217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1294" extrusionOk="0">
                    <a:moveTo>
                      <a:pt x="1237" y="0"/>
                    </a:moveTo>
                    <a:lnTo>
                      <a:pt x="1181" y="57"/>
                    </a:lnTo>
                    <a:lnTo>
                      <a:pt x="1181" y="169"/>
                    </a:lnTo>
                    <a:lnTo>
                      <a:pt x="1181" y="225"/>
                    </a:lnTo>
                    <a:lnTo>
                      <a:pt x="1125" y="281"/>
                    </a:lnTo>
                    <a:lnTo>
                      <a:pt x="1012" y="338"/>
                    </a:lnTo>
                    <a:lnTo>
                      <a:pt x="900" y="450"/>
                    </a:lnTo>
                    <a:lnTo>
                      <a:pt x="900" y="619"/>
                    </a:lnTo>
                    <a:lnTo>
                      <a:pt x="844" y="787"/>
                    </a:lnTo>
                    <a:lnTo>
                      <a:pt x="787" y="787"/>
                    </a:lnTo>
                    <a:lnTo>
                      <a:pt x="731" y="731"/>
                    </a:lnTo>
                    <a:lnTo>
                      <a:pt x="731" y="619"/>
                    </a:lnTo>
                    <a:lnTo>
                      <a:pt x="731" y="562"/>
                    </a:lnTo>
                    <a:lnTo>
                      <a:pt x="675" y="506"/>
                    </a:lnTo>
                    <a:lnTo>
                      <a:pt x="675" y="675"/>
                    </a:lnTo>
                    <a:lnTo>
                      <a:pt x="619" y="787"/>
                    </a:lnTo>
                    <a:lnTo>
                      <a:pt x="450" y="843"/>
                    </a:lnTo>
                    <a:lnTo>
                      <a:pt x="282" y="843"/>
                    </a:lnTo>
                    <a:lnTo>
                      <a:pt x="225" y="787"/>
                    </a:lnTo>
                    <a:lnTo>
                      <a:pt x="169" y="843"/>
                    </a:lnTo>
                    <a:lnTo>
                      <a:pt x="113" y="956"/>
                    </a:lnTo>
                    <a:lnTo>
                      <a:pt x="57" y="1068"/>
                    </a:lnTo>
                    <a:lnTo>
                      <a:pt x="1" y="1068"/>
                    </a:lnTo>
                    <a:lnTo>
                      <a:pt x="57" y="1237"/>
                    </a:lnTo>
                    <a:lnTo>
                      <a:pt x="169" y="1293"/>
                    </a:lnTo>
                    <a:lnTo>
                      <a:pt x="225" y="1237"/>
                    </a:lnTo>
                    <a:lnTo>
                      <a:pt x="282" y="1181"/>
                    </a:lnTo>
                    <a:lnTo>
                      <a:pt x="450" y="1124"/>
                    </a:lnTo>
                    <a:lnTo>
                      <a:pt x="563" y="1124"/>
                    </a:lnTo>
                    <a:lnTo>
                      <a:pt x="506" y="1237"/>
                    </a:lnTo>
                    <a:lnTo>
                      <a:pt x="563" y="1293"/>
                    </a:lnTo>
                    <a:lnTo>
                      <a:pt x="787" y="1293"/>
                    </a:lnTo>
                    <a:lnTo>
                      <a:pt x="787" y="1237"/>
                    </a:lnTo>
                    <a:lnTo>
                      <a:pt x="787" y="1124"/>
                    </a:lnTo>
                    <a:lnTo>
                      <a:pt x="844" y="1068"/>
                    </a:lnTo>
                    <a:lnTo>
                      <a:pt x="956" y="1124"/>
                    </a:lnTo>
                    <a:lnTo>
                      <a:pt x="956" y="1181"/>
                    </a:lnTo>
                    <a:lnTo>
                      <a:pt x="1012" y="1237"/>
                    </a:lnTo>
                    <a:lnTo>
                      <a:pt x="1068" y="1181"/>
                    </a:lnTo>
                    <a:lnTo>
                      <a:pt x="1125" y="1012"/>
                    </a:lnTo>
                    <a:lnTo>
                      <a:pt x="1181" y="900"/>
                    </a:lnTo>
                    <a:lnTo>
                      <a:pt x="1237" y="843"/>
                    </a:lnTo>
                    <a:lnTo>
                      <a:pt x="1293" y="900"/>
                    </a:lnTo>
                    <a:lnTo>
                      <a:pt x="1293" y="956"/>
                    </a:lnTo>
                    <a:lnTo>
                      <a:pt x="1293" y="1012"/>
                    </a:lnTo>
                    <a:lnTo>
                      <a:pt x="1349" y="1068"/>
                    </a:lnTo>
                    <a:lnTo>
                      <a:pt x="1462" y="843"/>
                    </a:lnTo>
                    <a:lnTo>
                      <a:pt x="1687" y="675"/>
                    </a:lnTo>
                    <a:lnTo>
                      <a:pt x="1630" y="506"/>
                    </a:lnTo>
                    <a:lnTo>
                      <a:pt x="1462" y="394"/>
                    </a:lnTo>
                    <a:lnTo>
                      <a:pt x="1406" y="281"/>
                    </a:lnTo>
                    <a:lnTo>
                      <a:pt x="1349" y="225"/>
                    </a:lnTo>
                    <a:lnTo>
                      <a:pt x="1406" y="0"/>
                    </a:lnTo>
                    <a:close/>
                  </a:path>
                </a:pathLst>
              </a:custGeom>
              <a:solidFill>
                <a:srgbClr val="B2AB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3"/>
              <p:cNvSpPr/>
              <p:nvPr/>
            </p:nvSpPr>
            <p:spPr>
              <a:xfrm>
                <a:off x="901350" y="1018850"/>
                <a:ext cx="182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519" extrusionOk="0">
                    <a:moveTo>
                      <a:pt x="281" y="1"/>
                    </a:moveTo>
                    <a:lnTo>
                      <a:pt x="169" y="57"/>
                    </a:lnTo>
                    <a:lnTo>
                      <a:pt x="169" y="113"/>
                    </a:lnTo>
                    <a:lnTo>
                      <a:pt x="169" y="170"/>
                    </a:lnTo>
                    <a:lnTo>
                      <a:pt x="169" y="282"/>
                    </a:lnTo>
                    <a:lnTo>
                      <a:pt x="56" y="338"/>
                    </a:lnTo>
                    <a:lnTo>
                      <a:pt x="0" y="338"/>
                    </a:lnTo>
                    <a:lnTo>
                      <a:pt x="0" y="394"/>
                    </a:lnTo>
                    <a:lnTo>
                      <a:pt x="56" y="563"/>
                    </a:lnTo>
                    <a:lnTo>
                      <a:pt x="56" y="619"/>
                    </a:lnTo>
                    <a:lnTo>
                      <a:pt x="56" y="675"/>
                    </a:lnTo>
                    <a:lnTo>
                      <a:pt x="225" y="675"/>
                    </a:lnTo>
                    <a:lnTo>
                      <a:pt x="225" y="732"/>
                    </a:lnTo>
                    <a:lnTo>
                      <a:pt x="169" y="788"/>
                    </a:lnTo>
                    <a:lnTo>
                      <a:pt x="113" y="844"/>
                    </a:lnTo>
                    <a:lnTo>
                      <a:pt x="113" y="900"/>
                    </a:lnTo>
                    <a:lnTo>
                      <a:pt x="169" y="900"/>
                    </a:lnTo>
                    <a:lnTo>
                      <a:pt x="225" y="956"/>
                    </a:lnTo>
                    <a:lnTo>
                      <a:pt x="169" y="1069"/>
                    </a:lnTo>
                    <a:lnTo>
                      <a:pt x="169" y="1237"/>
                    </a:lnTo>
                    <a:lnTo>
                      <a:pt x="113" y="1294"/>
                    </a:lnTo>
                    <a:lnTo>
                      <a:pt x="0" y="1350"/>
                    </a:lnTo>
                    <a:lnTo>
                      <a:pt x="0" y="1406"/>
                    </a:lnTo>
                    <a:lnTo>
                      <a:pt x="0" y="1462"/>
                    </a:lnTo>
                    <a:lnTo>
                      <a:pt x="56" y="1518"/>
                    </a:lnTo>
                    <a:lnTo>
                      <a:pt x="113" y="1518"/>
                    </a:lnTo>
                    <a:lnTo>
                      <a:pt x="169" y="1462"/>
                    </a:lnTo>
                    <a:lnTo>
                      <a:pt x="225" y="1350"/>
                    </a:lnTo>
                    <a:lnTo>
                      <a:pt x="337" y="1406"/>
                    </a:lnTo>
                    <a:lnTo>
                      <a:pt x="506" y="1406"/>
                    </a:lnTo>
                    <a:lnTo>
                      <a:pt x="562" y="1294"/>
                    </a:lnTo>
                    <a:lnTo>
                      <a:pt x="562" y="1237"/>
                    </a:lnTo>
                    <a:lnTo>
                      <a:pt x="562" y="1069"/>
                    </a:lnTo>
                    <a:lnTo>
                      <a:pt x="562" y="956"/>
                    </a:lnTo>
                    <a:lnTo>
                      <a:pt x="675" y="956"/>
                    </a:lnTo>
                    <a:lnTo>
                      <a:pt x="675" y="619"/>
                    </a:lnTo>
                    <a:lnTo>
                      <a:pt x="675" y="507"/>
                    </a:lnTo>
                    <a:lnTo>
                      <a:pt x="731" y="451"/>
                    </a:lnTo>
                    <a:lnTo>
                      <a:pt x="731" y="394"/>
                    </a:lnTo>
                    <a:lnTo>
                      <a:pt x="675" y="282"/>
                    </a:lnTo>
                    <a:lnTo>
                      <a:pt x="731" y="226"/>
                    </a:lnTo>
                    <a:lnTo>
                      <a:pt x="731" y="113"/>
                    </a:lnTo>
                    <a:lnTo>
                      <a:pt x="618" y="170"/>
                    </a:lnTo>
                    <a:lnTo>
                      <a:pt x="450" y="226"/>
                    </a:lnTo>
                    <a:lnTo>
                      <a:pt x="394" y="226"/>
                    </a:lnTo>
                    <a:lnTo>
                      <a:pt x="337" y="170"/>
                    </a:lnTo>
                    <a:lnTo>
                      <a:pt x="281" y="113"/>
                    </a:lnTo>
                    <a:lnTo>
                      <a:pt x="337" y="57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AAA4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3"/>
              <p:cNvSpPr/>
              <p:nvPr/>
            </p:nvSpPr>
            <p:spPr>
              <a:xfrm>
                <a:off x="866200" y="1469900"/>
                <a:ext cx="3235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069" extrusionOk="0">
                    <a:moveTo>
                      <a:pt x="451" y="1"/>
                    </a:moveTo>
                    <a:lnTo>
                      <a:pt x="113" y="57"/>
                    </a:lnTo>
                    <a:lnTo>
                      <a:pt x="226" y="170"/>
                    </a:lnTo>
                    <a:lnTo>
                      <a:pt x="282" y="282"/>
                    </a:lnTo>
                    <a:lnTo>
                      <a:pt x="282" y="338"/>
                    </a:lnTo>
                    <a:lnTo>
                      <a:pt x="226" y="394"/>
                    </a:lnTo>
                    <a:lnTo>
                      <a:pt x="113" y="338"/>
                    </a:lnTo>
                    <a:lnTo>
                      <a:pt x="1" y="338"/>
                    </a:lnTo>
                    <a:lnTo>
                      <a:pt x="1" y="394"/>
                    </a:lnTo>
                    <a:lnTo>
                      <a:pt x="57" y="451"/>
                    </a:lnTo>
                    <a:lnTo>
                      <a:pt x="57" y="563"/>
                    </a:lnTo>
                    <a:lnTo>
                      <a:pt x="113" y="619"/>
                    </a:lnTo>
                    <a:lnTo>
                      <a:pt x="394" y="619"/>
                    </a:lnTo>
                    <a:lnTo>
                      <a:pt x="394" y="675"/>
                    </a:lnTo>
                    <a:lnTo>
                      <a:pt x="338" y="788"/>
                    </a:lnTo>
                    <a:lnTo>
                      <a:pt x="394" y="900"/>
                    </a:lnTo>
                    <a:lnTo>
                      <a:pt x="563" y="956"/>
                    </a:lnTo>
                    <a:lnTo>
                      <a:pt x="732" y="956"/>
                    </a:lnTo>
                    <a:lnTo>
                      <a:pt x="844" y="900"/>
                    </a:lnTo>
                    <a:lnTo>
                      <a:pt x="900" y="956"/>
                    </a:lnTo>
                    <a:lnTo>
                      <a:pt x="956" y="1013"/>
                    </a:lnTo>
                    <a:lnTo>
                      <a:pt x="1069" y="1013"/>
                    </a:lnTo>
                    <a:lnTo>
                      <a:pt x="1181" y="1069"/>
                    </a:lnTo>
                    <a:lnTo>
                      <a:pt x="1294" y="1069"/>
                    </a:lnTo>
                    <a:lnTo>
                      <a:pt x="1294" y="956"/>
                    </a:lnTo>
                    <a:lnTo>
                      <a:pt x="1181" y="619"/>
                    </a:lnTo>
                    <a:lnTo>
                      <a:pt x="956" y="394"/>
                    </a:lnTo>
                    <a:lnTo>
                      <a:pt x="732" y="170"/>
                    </a:lnTo>
                    <a:lnTo>
                      <a:pt x="451" y="1"/>
                    </a:lnTo>
                    <a:close/>
                  </a:path>
                </a:pathLst>
              </a:custGeom>
              <a:solidFill>
                <a:srgbClr val="B3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3"/>
              <p:cNvSpPr/>
              <p:nvPr/>
            </p:nvSpPr>
            <p:spPr>
              <a:xfrm>
                <a:off x="857775" y="1631500"/>
                <a:ext cx="33750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350" extrusionOk="0">
                    <a:moveTo>
                      <a:pt x="450" y="1"/>
                    </a:moveTo>
                    <a:lnTo>
                      <a:pt x="394" y="113"/>
                    </a:lnTo>
                    <a:lnTo>
                      <a:pt x="338" y="225"/>
                    </a:lnTo>
                    <a:lnTo>
                      <a:pt x="338" y="282"/>
                    </a:lnTo>
                    <a:lnTo>
                      <a:pt x="338" y="338"/>
                    </a:lnTo>
                    <a:lnTo>
                      <a:pt x="169" y="338"/>
                    </a:lnTo>
                    <a:lnTo>
                      <a:pt x="113" y="394"/>
                    </a:lnTo>
                    <a:lnTo>
                      <a:pt x="113" y="450"/>
                    </a:lnTo>
                    <a:lnTo>
                      <a:pt x="113" y="506"/>
                    </a:lnTo>
                    <a:lnTo>
                      <a:pt x="57" y="563"/>
                    </a:lnTo>
                    <a:lnTo>
                      <a:pt x="1" y="619"/>
                    </a:lnTo>
                    <a:lnTo>
                      <a:pt x="57" y="731"/>
                    </a:lnTo>
                    <a:lnTo>
                      <a:pt x="1" y="900"/>
                    </a:lnTo>
                    <a:lnTo>
                      <a:pt x="1" y="956"/>
                    </a:lnTo>
                    <a:lnTo>
                      <a:pt x="1" y="1012"/>
                    </a:lnTo>
                    <a:lnTo>
                      <a:pt x="113" y="1125"/>
                    </a:lnTo>
                    <a:lnTo>
                      <a:pt x="226" y="1181"/>
                    </a:lnTo>
                    <a:lnTo>
                      <a:pt x="338" y="1237"/>
                    </a:lnTo>
                    <a:lnTo>
                      <a:pt x="450" y="1237"/>
                    </a:lnTo>
                    <a:lnTo>
                      <a:pt x="507" y="1293"/>
                    </a:lnTo>
                    <a:lnTo>
                      <a:pt x="619" y="1350"/>
                    </a:lnTo>
                    <a:lnTo>
                      <a:pt x="675" y="1350"/>
                    </a:lnTo>
                    <a:lnTo>
                      <a:pt x="844" y="1293"/>
                    </a:lnTo>
                    <a:lnTo>
                      <a:pt x="956" y="1293"/>
                    </a:lnTo>
                    <a:lnTo>
                      <a:pt x="1012" y="1350"/>
                    </a:lnTo>
                    <a:lnTo>
                      <a:pt x="1237" y="1350"/>
                    </a:lnTo>
                    <a:lnTo>
                      <a:pt x="1237" y="1293"/>
                    </a:lnTo>
                    <a:lnTo>
                      <a:pt x="1237" y="1181"/>
                    </a:lnTo>
                    <a:lnTo>
                      <a:pt x="1293" y="1125"/>
                    </a:lnTo>
                    <a:lnTo>
                      <a:pt x="1350" y="1125"/>
                    </a:lnTo>
                    <a:lnTo>
                      <a:pt x="1350" y="956"/>
                    </a:lnTo>
                    <a:lnTo>
                      <a:pt x="1125" y="956"/>
                    </a:lnTo>
                    <a:lnTo>
                      <a:pt x="1069" y="1012"/>
                    </a:lnTo>
                    <a:lnTo>
                      <a:pt x="1012" y="1125"/>
                    </a:lnTo>
                    <a:lnTo>
                      <a:pt x="956" y="1068"/>
                    </a:lnTo>
                    <a:lnTo>
                      <a:pt x="900" y="956"/>
                    </a:lnTo>
                    <a:lnTo>
                      <a:pt x="844" y="900"/>
                    </a:lnTo>
                    <a:lnTo>
                      <a:pt x="788" y="844"/>
                    </a:lnTo>
                    <a:lnTo>
                      <a:pt x="731" y="900"/>
                    </a:lnTo>
                    <a:lnTo>
                      <a:pt x="675" y="1012"/>
                    </a:lnTo>
                    <a:lnTo>
                      <a:pt x="619" y="956"/>
                    </a:lnTo>
                    <a:lnTo>
                      <a:pt x="507" y="787"/>
                    </a:lnTo>
                    <a:lnTo>
                      <a:pt x="450" y="731"/>
                    </a:lnTo>
                    <a:lnTo>
                      <a:pt x="507" y="675"/>
                    </a:lnTo>
                    <a:lnTo>
                      <a:pt x="507" y="506"/>
                    </a:lnTo>
                    <a:lnTo>
                      <a:pt x="507" y="338"/>
                    </a:lnTo>
                    <a:lnTo>
                      <a:pt x="507" y="169"/>
                    </a:lnTo>
                    <a:lnTo>
                      <a:pt x="507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AFA2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3"/>
              <p:cNvSpPr/>
              <p:nvPr/>
            </p:nvSpPr>
            <p:spPr>
              <a:xfrm>
                <a:off x="752400" y="878350"/>
                <a:ext cx="365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237" extrusionOk="0">
                    <a:moveTo>
                      <a:pt x="169" y="0"/>
                    </a:moveTo>
                    <a:lnTo>
                      <a:pt x="113" y="113"/>
                    </a:lnTo>
                    <a:lnTo>
                      <a:pt x="0" y="281"/>
                    </a:lnTo>
                    <a:lnTo>
                      <a:pt x="0" y="450"/>
                    </a:lnTo>
                    <a:lnTo>
                      <a:pt x="57" y="562"/>
                    </a:lnTo>
                    <a:lnTo>
                      <a:pt x="169" y="562"/>
                    </a:lnTo>
                    <a:lnTo>
                      <a:pt x="338" y="619"/>
                    </a:lnTo>
                    <a:lnTo>
                      <a:pt x="450" y="675"/>
                    </a:lnTo>
                    <a:lnTo>
                      <a:pt x="675" y="787"/>
                    </a:lnTo>
                    <a:lnTo>
                      <a:pt x="843" y="1012"/>
                    </a:lnTo>
                    <a:lnTo>
                      <a:pt x="956" y="1124"/>
                    </a:lnTo>
                    <a:lnTo>
                      <a:pt x="1012" y="1181"/>
                    </a:lnTo>
                    <a:lnTo>
                      <a:pt x="1124" y="1237"/>
                    </a:lnTo>
                    <a:lnTo>
                      <a:pt x="1349" y="1124"/>
                    </a:lnTo>
                    <a:lnTo>
                      <a:pt x="1462" y="1012"/>
                    </a:lnTo>
                    <a:lnTo>
                      <a:pt x="1462" y="900"/>
                    </a:lnTo>
                    <a:lnTo>
                      <a:pt x="1068" y="506"/>
                    </a:lnTo>
                    <a:lnTo>
                      <a:pt x="731" y="225"/>
                    </a:lnTo>
                    <a:lnTo>
                      <a:pt x="562" y="225"/>
                    </a:lnTo>
                    <a:lnTo>
                      <a:pt x="450" y="169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AAA5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3"/>
              <p:cNvSpPr/>
              <p:nvPr/>
            </p:nvSpPr>
            <p:spPr>
              <a:xfrm>
                <a:off x="779100" y="892400"/>
                <a:ext cx="253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912" extrusionOk="0">
                    <a:moveTo>
                      <a:pt x="787" y="0"/>
                    </a:moveTo>
                    <a:lnTo>
                      <a:pt x="394" y="338"/>
                    </a:lnTo>
                    <a:lnTo>
                      <a:pt x="337" y="394"/>
                    </a:lnTo>
                    <a:lnTo>
                      <a:pt x="225" y="450"/>
                    </a:lnTo>
                    <a:lnTo>
                      <a:pt x="113" y="562"/>
                    </a:lnTo>
                    <a:lnTo>
                      <a:pt x="56" y="619"/>
                    </a:lnTo>
                    <a:lnTo>
                      <a:pt x="0" y="731"/>
                    </a:lnTo>
                    <a:lnTo>
                      <a:pt x="56" y="843"/>
                    </a:lnTo>
                    <a:lnTo>
                      <a:pt x="394" y="1237"/>
                    </a:lnTo>
                    <a:lnTo>
                      <a:pt x="506" y="1462"/>
                    </a:lnTo>
                    <a:lnTo>
                      <a:pt x="618" y="1743"/>
                    </a:lnTo>
                    <a:lnTo>
                      <a:pt x="618" y="1799"/>
                    </a:lnTo>
                    <a:lnTo>
                      <a:pt x="731" y="1855"/>
                    </a:lnTo>
                    <a:lnTo>
                      <a:pt x="900" y="1911"/>
                    </a:lnTo>
                    <a:lnTo>
                      <a:pt x="1012" y="1799"/>
                    </a:lnTo>
                    <a:lnTo>
                      <a:pt x="1012" y="1687"/>
                    </a:lnTo>
                    <a:lnTo>
                      <a:pt x="1012" y="1406"/>
                    </a:lnTo>
                    <a:lnTo>
                      <a:pt x="956" y="1237"/>
                    </a:lnTo>
                    <a:lnTo>
                      <a:pt x="843" y="1125"/>
                    </a:lnTo>
                    <a:lnTo>
                      <a:pt x="787" y="1012"/>
                    </a:lnTo>
                    <a:lnTo>
                      <a:pt x="675" y="956"/>
                    </a:lnTo>
                    <a:lnTo>
                      <a:pt x="618" y="843"/>
                    </a:lnTo>
                    <a:lnTo>
                      <a:pt x="618" y="675"/>
                    </a:lnTo>
                    <a:lnTo>
                      <a:pt x="731" y="281"/>
                    </a:lnTo>
                    <a:lnTo>
                      <a:pt x="787" y="113"/>
                    </a:lnTo>
                    <a:lnTo>
                      <a:pt x="843" y="57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A19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3"/>
              <p:cNvSpPr/>
              <p:nvPr/>
            </p:nvSpPr>
            <p:spPr>
              <a:xfrm>
                <a:off x="887300" y="905050"/>
                <a:ext cx="1407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2193" extrusionOk="0">
                    <a:moveTo>
                      <a:pt x="393" y="0"/>
                    </a:moveTo>
                    <a:lnTo>
                      <a:pt x="281" y="56"/>
                    </a:lnTo>
                    <a:lnTo>
                      <a:pt x="225" y="169"/>
                    </a:lnTo>
                    <a:lnTo>
                      <a:pt x="281" y="562"/>
                    </a:lnTo>
                    <a:lnTo>
                      <a:pt x="281" y="956"/>
                    </a:lnTo>
                    <a:lnTo>
                      <a:pt x="281" y="1124"/>
                    </a:lnTo>
                    <a:lnTo>
                      <a:pt x="281" y="1293"/>
                    </a:lnTo>
                    <a:lnTo>
                      <a:pt x="169" y="1405"/>
                    </a:lnTo>
                    <a:lnTo>
                      <a:pt x="56" y="1462"/>
                    </a:lnTo>
                    <a:lnTo>
                      <a:pt x="0" y="1574"/>
                    </a:lnTo>
                    <a:lnTo>
                      <a:pt x="112" y="1686"/>
                    </a:lnTo>
                    <a:lnTo>
                      <a:pt x="169" y="1799"/>
                    </a:lnTo>
                    <a:lnTo>
                      <a:pt x="112" y="1911"/>
                    </a:lnTo>
                    <a:lnTo>
                      <a:pt x="112" y="1967"/>
                    </a:lnTo>
                    <a:lnTo>
                      <a:pt x="112" y="2024"/>
                    </a:lnTo>
                    <a:lnTo>
                      <a:pt x="225" y="2080"/>
                    </a:lnTo>
                    <a:lnTo>
                      <a:pt x="337" y="2192"/>
                    </a:lnTo>
                    <a:lnTo>
                      <a:pt x="450" y="2192"/>
                    </a:lnTo>
                    <a:lnTo>
                      <a:pt x="562" y="2136"/>
                    </a:lnTo>
                    <a:lnTo>
                      <a:pt x="562" y="2024"/>
                    </a:lnTo>
                    <a:lnTo>
                      <a:pt x="562" y="1686"/>
                    </a:lnTo>
                    <a:lnTo>
                      <a:pt x="562" y="1349"/>
                    </a:lnTo>
                    <a:lnTo>
                      <a:pt x="562" y="1068"/>
                    </a:lnTo>
                    <a:lnTo>
                      <a:pt x="506" y="731"/>
                    </a:lnTo>
                    <a:lnTo>
                      <a:pt x="506" y="675"/>
                    </a:lnTo>
                    <a:lnTo>
                      <a:pt x="506" y="394"/>
                    </a:lnTo>
                    <a:lnTo>
                      <a:pt x="450" y="169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8D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3"/>
              <p:cNvSpPr/>
              <p:nvPr/>
            </p:nvSpPr>
            <p:spPr>
              <a:xfrm>
                <a:off x="718675" y="886775"/>
                <a:ext cx="351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844" extrusionOk="0">
                    <a:moveTo>
                      <a:pt x="900" y="1"/>
                    </a:moveTo>
                    <a:lnTo>
                      <a:pt x="619" y="113"/>
                    </a:lnTo>
                    <a:lnTo>
                      <a:pt x="562" y="169"/>
                    </a:lnTo>
                    <a:lnTo>
                      <a:pt x="281" y="169"/>
                    </a:lnTo>
                    <a:lnTo>
                      <a:pt x="113" y="338"/>
                    </a:lnTo>
                    <a:lnTo>
                      <a:pt x="57" y="394"/>
                    </a:lnTo>
                    <a:lnTo>
                      <a:pt x="0" y="506"/>
                    </a:lnTo>
                    <a:lnTo>
                      <a:pt x="57" y="619"/>
                    </a:lnTo>
                    <a:lnTo>
                      <a:pt x="113" y="563"/>
                    </a:lnTo>
                    <a:lnTo>
                      <a:pt x="169" y="563"/>
                    </a:lnTo>
                    <a:lnTo>
                      <a:pt x="338" y="619"/>
                    </a:lnTo>
                    <a:lnTo>
                      <a:pt x="394" y="675"/>
                    </a:lnTo>
                    <a:lnTo>
                      <a:pt x="450" y="619"/>
                    </a:lnTo>
                    <a:lnTo>
                      <a:pt x="506" y="563"/>
                    </a:lnTo>
                    <a:lnTo>
                      <a:pt x="506" y="506"/>
                    </a:lnTo>
                    <a:lnTo>
                      <a:pt x="562" y="563"/>
                    </a:lnTo>
                    <a:lnTo>
                      <a:pt x="619" y="619"/>
                    </a:lnTo>
                    <a:lnTo>
                      <a:pt x="619" y="675"/>
                    </a:lnTo>
                    <a:lnTo>
                      <a:pt x="675" y="619"/>
                    </a:lnTo>
                    <a:lnTo>
                      <a:pt x="731" y="563"/>
                    </a:lnTo>
                    <a:lnTo>
                      <a:pt x="787" y="619"/>
                    </a:lnTo>
                    <a:lnTo>
                      <a:pt x="843" y="787"/>
                    </a:lnTo>
                    <a:lnTo>
                      <a:pt x="956" y="844"/>
                    </a:lnTo>
                    <a:lnTo>
                      <a:pt x="1012" y="844"/>
                    </a:lnTo>
                    <a:lnTo>
                      <a:pt x="1012" y="787"/>
                    </a:lnTo>
                    <a:lnTo>
                      <a:pt x="956" y="506"/>
                    </a:lnTo>
                    <a:lnTo>
                      <a:pt x="1012" y="450"/>
                    </a:lnTo>
                    <a:lnTo>
                      <a:pt x="1068" y="450"/>
                    </a:lnTo>
                    <a:lnTo>
                      <a:pt x="1124" y="506"/>
                    </a:lnTo>
                    <a:lnTo>
                      <a:pt x="1181" y="675"/>
                    </a:lnTo>
                    <a:lnTo>
                      <a:pt x="1293" y="787"/>
                    </a:lnTo>
                    <a:lnTo>
                      <a:pt x="1349" y="675"/>
                    </a:lnTo>
                    <a:lnTo>
                      <a:pt x="1293" y="563"/>
                    </a:lnTo>
                    <a:lnTo>
                      <a:pt x="1293" y="506"/>
                    </a:lnTo>
                    <a:lnTo>
                      <a:pt x="1349" y="563"/>
                    </a:lnTo>
                    <a:lnTo>
                      <a:pt x="1406" y="506"/>
                    </a:lnTo>
                    <a:lnTo>
                      <a:pt x="1406" y="394"/>
                    </a:lnTo>
                    <a:lnTo>
                      <a:pt x="1349" y="338"/>
                    </a:lnTo>
                    <a:lnTo>
                      <a:pt x="1237" y="113"/>
                    </a:lnTo>
                    <a:lnTo>
                      <a:pt x="1124" y="1"/>
                    </a:lnTo>
                    <a:close/>
                  </a:path>
                </a:pathLst>
              </a:custGeom>
              <a:solidFill>
                <a:srgbClr val="989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3"/>
              <p:cNvSpPr/>
              <p:nvPr/>
            </p:nvSpPr>
            <p:spPr>
              <a:xfrm>
                <a:off x="874650" y="1465700"/>
                <a:ext cx="25300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125" extrusionOk="0">
                    <a:moveTo>
                      <a:pt x="731" y="0"/>
                    </a:moveTo>
                    <a:lnTo>
                      <a:pt x="394" y="57"/>
                    </a:lnTo>
                    <a:lnTo>
                      <a:pt x="0" y="57"/>
                    </a:lnTo>
                    <a:lnTo>
                      <a:pt x="113" y="169"/>
                    </a:lnTo>
                    <a:lnTo>
                      <a:pt x="225" y="281"/>
                    </a:lnTo>
                    <a:lnTo>
                      <a:pt x="281" y="281"/>
                    </a:lnTo>
                    <a:lnTo>
                      <a:pt x="281" y="394"/>
                    </a:lnTo>
                    <a:lnTo>
                      <a:pt x="281" y="450"/>
                    </a:lnTo>
                    <a:lnTo>
                      <a:pt x="394" y="506"/>
                    </a:lnTo>
                    <a:lnTo>
                      <a:pt x="506" y="562"/>
                    </a:lnTo>
                    <a:lnTo>
                      <a:pt x="562" y="731"/>
                    </a:lnTo>
                    <a:lnTo>
                      <a:pt x="787" y="731"/>
                    </a:lnTo>
                    <a:lnTo>
                      <a:pt x="787" y="900"/>
                    </a:lnTo>
                    <a:lnTo>
                      <a:pt x="731" y="956"/>
                    </a:lnTo>
                    <a:lnTo>
                      <a:pt x="787" y="1012"/>
                    </a:lnTo>
                    <a:lnTo>
                      <a:pt x="956" y="1124"/>
                    </a:lnTo>
                    <a:lnTo>
                      <a:pt x="1012" y="169"/>
                    </a:lnTo>
                    <a:lnTo>
                      <a:pt x="899" y="113"/>
                    </a:lnTo>
                    <a:lnTo>
                      <a:pt x="843" y="57"/>
                    </a:lnTo>
                    <a:lnTo>
                      <a:pt x="787" y="57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A99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3"/>
              <p:cNvSpPr/>
              <p:nvPr/>
            </p:nvSpPr>
            <p:spPr>
              <a:xfrm>
                <a:off x="665275" y="1243675"/>
                <a:ext cx="16900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2137" extrusionOk="0">
                    <a:moveTo>
                      <a:pt x="450" y="1"/>
                    </a:moveTo>
                    <a:lnTo>
                      <a:pt x="338" y="57"/>
                    </a:lnTo>
                    <a:lnTo>
                      <a:pt x="225" y="226"/>
                    </a:lnTo>
                    <a:lnTo>
                      <a:pt x="169" y="450"/>
                    </a:lnTo>
                    <a:lnTo>
                      <a:pt x="169" y="619"/>
                    </a:lnTo>
                    <a:lnTo>
                      <a:pt x="113" y="844"/>
                    </a:lnTo>
                    <a:lnTo>
                      <a:pt x="113" y="956"/>
                    </a:lnTo>
                    <a:lnTo>
                      <a:pt x="57" y="1069"/>
                    </a:lnTo>
                    <a:lnTo>
                      <a:pt x="57" y="1294"/>
                    </a:lnTo>
                    <a:lnTo>
                      <a:pt x="57" y="1518"/>
                    </a:lnTo>
                    <a:lnTo>
                      <a:pt x="57" y="1575"/>
                    </a:lnTo>
                    <a:lnTo>
                      <a:pt x="57" y="1631"/>
                    </a:lnTo>
                    <a:lnTo>
                      <a:pt x="1" y="2137"/>
                    </a:lnTo>
                    <a:lnTo>
                      <a:pt x="338" y="2137"/>
                    </a:lnTo>
                    <a:lnTo>
                      <a:pt x="394" y="2024"/>
                    </a:lnTo>
                    <a:lnTo>
                      <a:pt x="394" y="1856"/>
                    </a:lnTo>
                    <a:lnTo>
                      <a:pt x="394" y="1743"/>
                    </a:lnTo>
                    <a:lnTo>
                      <a:pt x="394" y="1631"/>
                    </a:lnTo>
                    <a:lnTo>
                      <a:pt x="450" y="1518"/>
                    </a:lnTo>
                    <a:lnTo>
                      <a:pt x="338" y="1518"/>
                    </a:lnTo>
                    <a:lnTo>
                      <a:pt x="225" y="1462"/>
                    </a:lnTo>
                    <a:lnTo>
                      <a:pt x="225" y="1294"/>
                    </a:lnTo>
                    <a:lnTo>
                      <a:pt x="225" y="1181"/>
                    </a:lnTo>
                    <a:lnTo>
                      <a:pt x="282" y="1125"/>
                    </a:lnTo>
                    <a:lnTo>
                      <a:pt x="450" y="1125"/>
                    </a:lnTo>
                    <a:lnTo>
                      <a:pt x="506" y="1069"/>
                    </a:lnTo>
                    <a:lnTo>
                      <a:pt x="450" y="1013"/>
                    </a:lnTo>
                    <a:lnTo>
                      <a:pt x="450" y="844"/>
                    </a:lnTo>
                    <a:lnTo>
                      <a:pt x="394" y="844"/>
                    </a:lnTo>
                    <a:lnTo>
                      <a:pt x="394" y="788"/>
                    </a:lnTo>
                    <a:lnTo>
                      <a:pt x="450" y="731"/>
                    </a:lnTo>
                    <a:lnTo>
                      <a:pt x="506" y="619"/>
                    </a:lnTo>
                    <a:lnTo>
                      <a:pt x="506" y="450"/>
                    </a:lnTo>
                    <a:lnTo>
                      <a:pt x="563" y="338"/>
                    </a:lnTo>
                    <a:lnTo>
                      <a:pt x="675" y="169"/>
                    </a:lnTo>
                    <a:lnTo>
                      <a:pt x="675" y="113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94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3"/>
              <p:cNvSpPr/>
              <p:nvPr/>
            </p:nvSpPr>
            <p:spPr>
              <a:xfrm>
                <a:off x="866200" y="1668025"/>
                <a:ext cx="23925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182" extrusionOk="0">
                    <a:moveTo>
                      <a:pt x="338" y="1"/>
                    </a:moveTo>
                    <a:lnTo>
                      <a:pt x="226" y="113"/>
                    </a:lnTo>
                    <a:lnTo>
                      <a:pt x="226" y="170"/>
                    </a:lnTo>
                    <a:lnTo>
                      <a:pt x="170" y="226"/>
                    </a:lnTo>
                    <a:lnTo>
                      <a:pt x="57" y="282"/>
                    </a:lnTo>
                    <a:lnTo>
                      <a:pt x="1" y="338"/>
                    </a:lnTo>
                    <a:lnTo>
                      <a:pt x="1" y="394"/>
                    </a:lnTo>
                    <a:lnTo>
                      <a:pt x="226" y="844"/>
                    </a:lnTo>
                    <a:lnTo>
                      <a:pt x="394" y="1013"/>
                    </a:lnTo>
                    <a:lnTo>
                      <a:pt x="563" y="1125"/>
                    </a:lnTo>
                    <a:lnTo>
                      <a:pt x="675" y="1181"/>
                    </a:lnTo>
                    <a:lnTo>
                      <a:pt x="844" y="1181"/>
                    </a:lnTo>
                    <a:lnTo>
                      <a:pt x="900" y="1069"/>
                    </a:lnTo>
                    <a:lnTo>
                      <a:pt x="956" y="900"/>
                    </a:lnTo>
                    <a:lnTo>
                      <a:pt x="844" y="732"/>
                    </a:lnTo>
                    <a:lnTo>
                      <a:pt x="788" y="507"/>
                    </a:lnTo>
                    <a:lnTo>
                      <a:pt x="732" y="282"/>
                    </a:lnTo>
                    <a:lnTo>
                      <a:pt x="675" y="113"/>
                    </a:lnTo>
                    <a:lnTo>
                      <a:pt x="507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B0AC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3"/>
              <p:cNvSpPr/>
              <p:nvPr/>
            </p:nvSpPr>
            <p:spPr>
              <a:xfrm>
                <a:off x="857775" y="1669450"/>
                <a:ext cx="3095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1462" extrusionOk="0">
                    <a:moveTo>
                      <a:pt x="169" y="0"/>
                    </a:moveTo>
                    <a:lnTo>
                      <a:pt x="57" y="56"/>
                    </a:lnTo>
                    <a:lnTo>
                      <a:pt x="1" y="169"/>
                    </a:lnTo>
                    <a:lnTo>
                      <a:pt x="282" y="618"/>
                    </a:lnTo>
                    <a:lnTo>
                      <a:pt x="563" y="1012"/>
                    </a:lnTo>
                    <a:lnTo>
                      <a:pt x="619" y="1124"/>
                    </a:lnTo>
                    <a:lnTo>
                      <a:pt x="675" y="1237"/>
                    </a:lnTo>
                    <a:lnTo>
                      <a:pt x="956" y="1405"/>
                    </a:lnTo>
                    <a:lnTo>
                      <a:pt x="1069" y="1461"/>
                    </a:lnTo>
                    <a:lnTo>
                      <a:pt x="1237" y="1349"/>
                    </a:lnTo>
                    <a:lnTo>
                      <a:pt x="1237" y="1012"/>
                    </a:lnTo>
                    <a:lnTo>
                      <a:pt x="1125" y="1068"/>
                    </a:lnTo>
                    <a:lnTo>
                      <a:pt x="956" y="1068"/>
                    </a:lnTo>
                    <a:lnTo>
                      <a:pt x="731" y="843"/>
                    </a:lnTo>
                    <a:lnTo>
                      <a:pt x="619" y="675"/>
                    </a:lnTo>
                    <a:lnTo>
                      <a:pt x="563" y="562"/>
                    </a:lnTo>
                    <a:lnTo>
                      <a:pt x="563" y="450"/>
                    </a:lnTo>
                    <a:lnTo>
                      <a:pt x="450" y="394"/>
                    </a:lnTo>
                    <a:lnTo>
                      <a:pt x="394" y="337"/>
                    </a:lnTo>
                    <a:lnTo>
                      <a:pt x="394" y="281"/>
                    </a:lnTo>
                    <a:lnTo>
                      <a:pt x="507" y="169"/>
                    </a:lnTo>
                    <a:lnTo>
                      <a:pt x="394" y="56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9D9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3"/>
              <p:cNvSpPr/>
              <p:nvPr/>
            </p:nvSpPr>
            <p:spPr>
              <a:xfrm>
                <a:off x="672300" y="1122850"/>
                <a:ext cx="2392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350" extrusionOk="0">
                    <a:moveTo>
                      <a:pt x="900" y="0"/>
                    </a:moveTo>
                    <a:lnTo>
                      <a:pt x="619" y="169"/>
                    </a:lnTo>
                    <a:lnTo>
                      <a:pt x="506" y="281"/>
                    </a:lnTo>
                    <a:lnTo>
                      <a:pt x="394" y="450"/>
                    </a:lnTo>
                    <a:lnTo>
                      <a:pt x="394" y="562"/>
                    </a:lnTo>
                    <a:lnTo>
                      <a:pt x="338" y="618"/>
                    </a:lnTo>
                    <a:lnTo>
                      <a:pt x="282" y="562"/>
                    </a:lnTo>
                    <a:lnTo>
                      <a:pt x="282" y="450"/>
                    </a:lnTo>
                    <a:lnTo>
                      <a:pt x="169" y="394"/>
                    </a:lnTo>
                    <a:lnTo>
                      <a:pt x="57" y="337"/>
                    </a:lnTo>
                    <a:lnTo>
                      <a:pt x="1" y="899"/>
                    </a:lnTo>
                    <a:lnTo>
                      <a:pt x="57" y="1012"/>
                    </a:lnTo>
                    <a:lnTo>
                      <a:pt x="57" y="1068"/>
                    </a:lnTo>
                    <a:lnTo>
                      <a:pt x="113" y="1293"/>
                    </a:lnTo>
                    <a:lnTo>
                      <a:pt x="169" y="1349"/>
                    </a:lnTo>
                    <a:lnTo>
                      <a:pt x="225" y="1293"/>
                    </a:lnTo>
                    <a:lnTo>
                      <a:pt x="225" y="1068"/>
                    </a:lnTo>
                    <a:lnTo>
                      <a:pt x="338" y="1124"/>
                    </a:lnTo>
                    <a:lnTo>
                      <a:pt x="450" y="1180"/>
                    </a:lnTo>
                    <a:lnTo>
                      <a:pt x="506" y="1068"/>
                    </a:lnTo>
                    <a:lnTo>
                      <a:pt x="563" y="1012"/>
                    </a:lnTo>
                    <a:lnTo>
                      <a:pt x="619" y="787"/>
                    </a:lnTo>
                    <a:lnTo>
                      <a:pt x="787" y="618"/>
                    </a:lnTo>
                    <a:lnTo>
                      <a:pt x="956" y="337"/>
                    </a:lnTo>
                    <a:lnTo>
                      <a:pt x="956" y="169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9D93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3"/>
              <p:cNvSpPr/>
              <p:nvPr/>
            </p:nvSpPr>
            <p:spPr>
              <a:xfrm>
                <a:off x="897125" y="923300"/>
                <a:ext cx="253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856" extrusionOk="0">
                    <a:moveTo>
                      <a:pt x="113" y="1"/>
                    </a:moveTo>
                    <a:lnTo>
                      <a:pt x="113" y="451"/>
                    </a:lnTo>
                    <a:lnTo>
                      <a:pt x="57" y="563"/>
                    </a:lnTo>
                    <a:lnTo>
                      <a:pt x="57" y="675"/>
                    </a:lnTo>
                    <a:lnTo>
                      <a:pt x="113" y="788"/>
                    </a:lnTo>
                    <a:lnTo>
                      <a:pt x="57" y="900"/>
                    </a:lnTo>
                    <a:lnTo>
                      <a:pt x="0" y="956"/>
                    </a:lnTo>
                    <a:lnTo>
                      <a:pt x="113" y="1013"/>
                    </a:lnTo>
                    <a:lnTo>
                      <a:pt x="113" y="1069"/>
                    </a:lnTo>
                    <a:lnTo>
                      <a:pt x="57" y="1181"/>
                    </a:lnTo>
                    <a:lnTo>
                      <a:pt x="57" y="1237"/>
                    </a:lnTo>
                    <a:lnTo>
                      <a:pt x="57" y="1294"/>
                    </a:lnTo>
                    <a:lnTo>
                      <a:pt x="113" y="1294"/>
                    </a:lnTo>
                    <a:lnTo>
                      <a:pt x="225" y="1462"/>
                    </a:lnTo>
                    <a:lnTo>
                      <a:pt x="338" y="1518"/>
                    </a:lnTo>
                    <a:lnTo>
                      <a:pt x="450" y="1631"/>
                    </a:lnTo>
                    <a:lnTo>
                      <a:pt x="563" y="1687"/>
                    </a:lnTo>
                    <a:lnTo>
                      <a:pt x="731" y="1800"/>
                    </a:lnTo>
                    <a:lnTo>
                      <a:pt x="787" y="1856"/>
                    </a:lnTo>
                    <a:lnTo>
                      <a:pt x="844" y="1800"/>
                    </a:lnTo>
                    <a:lnTo>
                      <a:pt x="900" y="1743"/>
                    </a:lnTo>
                    <a:lnTo>
                      <a:pt x="1012" y="1631"/>
                    </a:lnTo>
                    <a:lnTo>
                      <a:pt x="1012" y="1350"/>
                    </a:lnTo>
                    <a:lnTo>
                      <a:pt x="900" y="1237"/>
                    </a:lnTo>
                    <a:lnTo>
                      <a:pt x="844" y="1125"/>
                    </a:lnTo>
                    <a:lnTo>
                      <a:pt x="787" y="1181"/>
                    </a:lnTo>
                    <a:lnTo>
                      <a:pt x="731" y="1237"/>
                    </a:lnTo>
                    <a:lnTo>
                      <a:pt x="787" y="1350"/>
                    </a:lnTo>
                    <a:lnTo>
                      <a:pt x="787" y="1406"/>
                    </a:lnTo>
                    <a:lnTo>
                      <a:pt x="731" y="1406"/>
                    </a:lnTo>
                    <a:lnTo>
                      <a:pt x="619" y="1462"/>
                    </a:lnTo>
                    <a:lnTo>
                      <a:pt x="563" y="1462"/>
                    </a:lnTo>
                    <a:lnTo>
                      <a:pt x="506" y="1406"/>
                    </a:lnTo>
                    <a:lnTo>
                      <a:pt x="282" y="1069"/>
                    </a:lnTo>
                    <a:lnTo>
                      <a:pt x="225" y="900"/>
                    </a:lnTo>
                    <a:lnTo>
                      <a:pt x="225" y="675"/>
                    </a:lnTo>
                    <a:lnTo>
                      <a:pt x="282" y="619"/>
                    </a:lnTo>
                    <a:lnTo>
                      <a:pt x="282" y="507"/>
                    </a:lnTo>
                    <a:lnTo>
                      <a:pt x="282" y="338"/>
                    </a:lnTo>
                    <a:lnTo>
                      <a:pt x="282" y="226"/>
                    </a:lnTo>
                    <a:lnTo>
                      <a:pt x="282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5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3"/>
              <p:cNvSpPr/>
              <p:nvPr/>
            </p:nvSpPr>
            <p:spPr>
              <a:xfrm>
                <a:off x="876050" y="1523300"/>
                <a:ext cx="211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844" extrusionOk="0">
                    <a:moveTo>
                      <a:pt x="675" y="1"/>
                    </a:moveTo>
                    <a:lnTo>
                      <a:pt x="562" y="57"/>
                    </a:lnTo>
                    <a:lnTo>
                      <a:pt x="394" y="226"/>
                    </a:lnTo>
                    <a:lnTo>
                      <a:pt x="338" y="226"/>
                    </a:lnTo>
                    <a:lnTo>
                      <a:pt x="225" y="169"/>
                    </a:lnTo>
                    <a:lnTo>
                      <a:pt x="57" y="169"/>
                    </a:lnTo>
                    <a:lnTo>
                      <a:pt x="0" y="226"/>
                    </a:lnTo>
                    <a:lnTo>
                      <a:pt x="57" y="282"/>
                    </a:lnTo>
                    <a:lnTo>
                      <a:pt x="113" y="338"/>
                    </a:lnTo>
                    <a:lnTo>
                      <a:pt x="57" y="394"/>
                    </a:lnTo>
                    <a:lnTo>
                      <a:pt x="0" y="394"/>
                    </a:lnTo>
                    <a:lnTo>
                      <a:pt x="0" y="450"/>
                    </a:lnTo>
                    <a:lnTo>
                      <a:pt x="57" y="563"/>
                    </a:lnTo>
                    <a:lnTo>
                      <a:pt x="57" y="675"/>
                    </a:lnTo>
                    <a:lnTo>
                      <a:pt x="57" y="731"/>
                    </a:lnTo>
                    <a:lnTo>
                      <a:pt x="225" y="731"/>
                    </a:lnTo>
                    <a:lnTo>
                      <a:pt x="281" y="788"/>
                    </a:lnTo>
                    <a:lnTo>
                      <a:pt x="394" y="844"/>
                    </a:lnTo>
                    <a:lnTo>
                      <a:pt x="450" y="731"/>
                    </a:lnTo>
                    <a:lnTo>
                      <a:pt x="562" y="563"/>
                    </a:lnTo>
                    <a:lnTo>
                      <a:pt x="787" y="788"/>
                    </a:lnTo>
                    <a:lnTo>
                      <a:pt x="843" y="169"/>
                    </a:lnTo>
                    <a:lnTo>
                      <a:pt x="731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ABA2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3"/>
              <p:cNvSpPr/>
              <p:nvPr/>
            </p:nvSpPr>
            <p:spPr>
              <a:xfrm>
                <a:off x="880275" y="1610425"/>
                <a:ext cx="12650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1294" extrusionOk="0">
                    <a:moveTo>
                      <a:pt x="337" y="0"/>
                    </a:moveTo>
                    <a:lnTo>
                      <a:pt x="169" y="113"/>
                    </a:lnTo>
                    <a:lnTo>
                      <a:pt x="169" y="225"/>
                    </a:lnTo>
                    <a:lnTo>
                      <a:pt x="281" y="282"/>
                    </a:lnTo>
                    <a:lnTo>
                      <a:pt x="169" y="338"/>
                    </a:lnTo>
                    <a:lnTo>
                      <a:pt x="112" y="450"/>
                    </a:lnTo>
                    <a:lnTo>
                      <a:pt x="0" y="506"/>
                    </a:lnTo>
                    <a:lnTo>
                      <a:pt x="0" y="619"/>
                    </a:lnTo>
                    <a:lnTo>
                      <a:pt x="0" y="731"/>
                    </a:lnTo>
                    <a:lnTo>
                      <a:pt x="56" y="787"/>
                    </a:lnTo>
                    <a:lnTo>
                      <a:pt x="169" y="956"/>
                    </a:lnTo>
                    <a:lnTo>
                      <a:pt x="112" y="1125"/>
                    </a:lnTo>
                    <a:lnTo>
                      <a:pt x="112" y="1237"/>
                    </a:lnTo>
                    <a:lnTo>
                      <a:pt x="225" y="1293"/>
                    </a:lnTo>
                    <a:lnTo>
                      <a:pt x="450" y="1237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B8A4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3"/>
              <p:cNvSpPr/>
              <p:nvPr/>
            </p:nvSpPr>
            <p:spPr>
              <a:xfrm>
                <a:off x="812825" y="1609025"/>
                <a:ext cx="2390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237" extrusionOk="0">
                    <a:moveTo>
                      <a:pt x="169" y="0"/>
                    </a:moveTo>
                    <a:lnTo>
                      <a:pt x="56" y="56"/>
                    </a:lnTo>
                    <a:lnTo>
                      <a:pt x="0" y="56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56" y="394"/>
                    </a:lnTo>
                    <a:lnTo>
                      <a:pt x="169" y="619"/>
                    </a:lnTo>
                    <a:lnTo>
                      <a:pt x="281" y="787"/>
                    </a:lnTo>
                    <a:lnTo>
                      <a:pt x="618" y="1181"/>
                    </a:lnTo>
                    <a:lnTo>
                      <a:pt x="675" y="1237"/>
                    </a:lnTo>
                    <a:lnTo>
                      <a:pt x="787" y="1237"/>
                    </a:lnTo>
                    <a:lnTo>
                      <a:pt x="899" y="1124"/>
                    </a:lnTo>
                    <a:lnTo>
                      <a:pt x="956" y="1012"/>
                    </a:lnTo>
                    <a:lnTo>
                      <a:pt x="956" y="956"/>
                    </a:lnTo>
                    <a:lnTo>
                      <a:pt x="787" y="843"/>
                    </a:lnTo>
                    <a:lnTo>
                      <a:pt x="618" y="675"/>
                    </a:lnTo>
                    <a:lnTo>
                      <a:pt x="450" y="562"/>
                    </a:lnTo>
                    <a:lnTo>
                      <a:pt x="394" y="506"/>
                    </a:lnTo>
                    <a:lnTo>
                      <a:pt x="394" y="338"/>
                    </a:lnTo>
                    <a:lnTo>
                      <a:pt x="281" y="338"/>
                    </a:lnTo>
                    <a:lnTo>
                      <a:pt x="225" y="225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68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3"/>
              <p:cNvSpPr/>
              <p:nvPr/>
            </p:nvSpPr>
            <p:spPr>
              <a:xfrm>
                <a:off x="680725" y="938775"/>
                <a:ext cx="183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956" extrusionOk="0">
                    <a:moveTo>
                      <a:pt x="169" y="0"/>
                    </a:moveTo>
                    <a:lnTo>
                      <a:pt x="113" y="56"/>
                    </a:lnTo>
                    <a:lnTo>
                      <a:pt x="1" y="169"/>
                    </a:lnTo>
                    <a:lnTo>
                      <a:pt x="1" y="281"/>
                    </a:lnTo>
                    <a:lnTo>
                      <a:pt x="57" y="394"/>
                    </a:lnTo>
                    <a:lnTo>
                      <a:pt x="57" y="506"/>
                    </a:lnTo>
                    <a:lnTo>
                      <a:pt x="57" y="899"/>
                    </a:lnTo>
                    <a:lnTo>
                      <a:pt x="169" y="956"/>
                    </a:lnTo>
                    <a:lnTo>
                      <a:pt x="338" y="899"/>
                    </a:lnTo>
                    <a:lnTo>
                      <a:pt x="675" y="899"/>
                    </a:lnTo>
                    <a:lnTo>
                      <a:pt x="731" y="843"/>
                    </a:lnTo>
                    <a:lnTo>
                      <a:pt x="731" y="787"/>
                    </a:lnTo>
                    <a:lnTo>
                      <a:pt x="675" y="675"/>
                    </a:lnTo>
                    <a:lnTo>
                      <a:pt x="619" y="562"/>
                    </a:lnTo>
                    <a:lnTo>
                      <a:pt x="563" y="450"/>
                    </a:lnTo>
                    <a:lnTo>
                      <a:pt x="563" y="225"/>
                    </a:lnTo>
                    <a:lnTo>
                      <a:pt x="507" y="113"/>
                    </a:lnTo>
                    <a:lnTo>
                      <a:pt x="394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680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3"/>
              <p:cNvSpPr/>
              <p:nvPr/>
            </p:nvSpPr>
            <p:spPr>
              <a:xfrm>
                <a:off x="839525" y="1641350"/>
                <a:ext cx="2530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181" extrusionOk="0">
                    <a:moveTo>
                      <a:pt x="169" y="0"/>
                    </a:moveTo>
                    <a:lnTo>
                      <a:pt x="0" y="56"/>
                    </a:lnTo>
                    <a:lnTo>
                      <a:pt x="112" y="225"/>
                    </a:lnTo>
                    <a:lnTo>
                      <a:pt x="169" y="281"/>
                    </a:lnTo>
                    <a:lnTo>
                      <a:pt x="675" y="1124"/>
                    </a:lnTo>
                    <a:lnTo>
                      <a:pt x="787" y="1180"/>
                    </a:lnTo>
                    <a:lnTo>
                      <a:pt x="899" y="1124"/>
                    </a:lnTo>
                    <a:lnTo>
                      <a:pt x="1012" y="1124"/>
                    </a:lnTo>
                    <a:lnTo>
                      <a:pt x="956" y="1068"/>
                    </a:lnTo>
                    <a:lnTo>
                      <a:pt x="899" y="956"/>
                    </a:lnTo>
                    <a:lnTo>
                      <a:pt x="787" y="899"/>
                    </a:lnTo>
                    <a:lnTo>
                      <a:pt x="675" y="787"/>
                    </a:lnTo>
                    <a:lnTo>
                      <a:pt x="562" y="506"/>
                    </a:lnTo>
                    <a:lnTo>
                      <a:pt x="450" y="281"/>
                    </a:lnTo>
                    <a:lnTo>
                      <a:pt x="281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071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3"/>
              <p:cNvSpPr/>
              <p:nvPr/>
            </p:nvSpPr>
            <p:spPr>
              <a:xfrm>
                <a:off x="721475" y="881150"/>
                <a:ext cx="3235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620" extrusionOk="0">
                    <a:moveTo>
                      <a:pt x="788" y="1"/>
                    </a:moveTo>
                    <a:lnTo>
                      <a:pt x="169" y="169"/>
                    </a:lnTo>
                    <a:lnTo>
                      <a:pt x="113" y="226"/>
                    </a:lnTo>
                    <a:lnTo>
                      <a:pt x="57" y="338"/>
                    </a:lnTo>
                    <a:lnTo>
                      <a:pt x="1" y="507"/>
                    </a:lnTo>
                    <a:lnTo>
                      <a:pt x="1" y="563"/>
                    </a:lnTo>
                    <a:lnTo>
                      <a:pt x="57" y="619"/>
                    </a:lnTo>
                    <a:lnTo>
                      <a:pt x="113" y="563"/>
                    </a:lnTo>
                    <a:lnTo>
                      <a:pt x="282" y="450"/>
                    </a:lnTo>
                    <a:lnTo>
                      <a:pt x="450" y="450"/>
                    </a:lnTo>
                    <a:lnTo>
                      <a:pt x="619" y="338"/>
                    </a:lnTo>
                    <a:lnTo>
                      <a:pt x="956" y="338"/>
                    </a:lnTo>
                    <a:lnTo>
                      <a:pt x="1069" y="282"/>
                    </a:lnTo>
                    <a:lnTo>
                      <a:pt x="1125" y="394"/>
                    </a:lnTo>
                    <a:lnTo>
                      <a:pt x="1125" y="563"/>
                    </a:lnTo>
                    <a:lnTo>
                      <a:pt x="1181" y="619"/>
                    </a:lnTo>
                    <a:lnTo>
                      <a:pt x="1294" y="619"/>
                    </a:lnTo>
                    <a:lnTo>
                      <a:pt x="1294" y="507"/>
                    </a:lnTo>
                    <a:lnTo>
                      <a:pt x="1294" y="394"/>
                    </a:lnTo>
                    <a:lnTo>
                      <a:pt x="1294" y="226"/>
                    </a:lnTo>
                    <a:lnTo>
                      <a:pt x="1237" y="113"/>
                    </a:lnTo>
                    <a:lnTo>
                      <a:pt x="1069" y="113"/>
                    </a:lnTo>
                    <a:lnTo>
                      <a:pt x="956" y="57"/>
                    </a:lnTo>
                    <a:lnTo>
                      <a:pt x="900" y="57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7F7A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3"/>
              <p:cNvSpPr/>
              <p:nvPr/>
            </p:nvSpPr>
            <p:spPr>
              <a:xfrm>
                <a:off x="745375" y="872725"/>
                <a:ext cx="2530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619" extrusionOk="0">
                    <a:moveTo>
                      <a:pt x="450" y="1"/>
                    </a:moveTo>
                    <a:lnTo>
                      <a:pt x="394" y="57"/>
                    </a:lnTo>
                    <a:lnTo>
                      <a:pt x="225" y="282"/>
                    </a:lnTo>
                    <a:lnTo>
                      <a:pt x="113" y="394"/>
                    </a:lnTo>
                    <a:lnTo>
                      <a:pt x="0" y="394"/>
                    </a:lnTo>
                    <a:lnTo>
                      <a:pt x="56" y="450"/>
                    </a:lnTo>
                    <a:lnTo>
                      <a:pt x="169" y="506"/>
                    </a:lnTo>
                    <a:lnTo>
                      <a:pt x="225" y="506"/>
                    </a:lnTo>
                    <a:lnTo>
                      <a:pt x="338" y="563"/>
                    </a:lnTo>
                    <a:lnTo>
                      <a:pt x="394" y="563"/>
                    </a:lnTo>
                    <a:lnTo>
                      <a:pt x="450" y="506"/>
                    </a:lnTo>
                    <a:lnTo>
                      <a:pt x="450" y="450"/>
                    </a:lnTo>
                    <a:lnTo>
                      <a:pt x="394" y="394"/>
                    </a:lnTo>
                    <a:lnTo>
                      <a:pt x="394" y="338"/>
                    </a:lnTo>
                    <a:lnTo>
                      <a:pt x="506" y="282"/>
                    </a:lnTo>
                    <a:lnTo>
                      <a:pt x="562" y="338"/>
                    </a:lnTo>
                    <a:lnTo>
                      <a:pt x="731" y="450"/>
                    </a:lnTo>
                    <a:lnTo>
                      <a:pt x="843" y="619"/>
                    </a:lnTo>
                    <a:lnTo>
                      <a:pt x="900" y="506"/>
                    </a:lnTo>
                    <a:lnTo>
                      <a:pt x="1012" y="450"/>
                    </a:lnTo>
                    <a:lnTo>
                      <a:pt x="900" y="282"/>
                    </a:lnTo>
                    <a:lnTo>
                      <a:pt x="787" y="169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B3AF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3"/>
              <p:cNvSpPr/>
              <p:nvPr/>
            </p:nvSpPr>
            <p:spPr>
              <a:xfrm>
                <a:off x="663875" y="1309725"/>
                <a:ext cx="1125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900" extrusionOk="0">
                    <a:moveTo>
                      <a:pt x="113" y="0"/>
                    </a:moveTo>
                    <a:lnTo>
                      <a:pt x="113" y="113"/>
                    </a:lnTo>
                    <a:lnTo>
                      <a:pt x="57" y="225"/>
                    </a:lnTo>
                    <a:lnTo>
                      <a:pt x="57" y="338"/>
                    </a:lnTo>
                    <a:lnTo>
                      <a:pt x="57" y="506"/>
                    </a:lnTo>
                    <a:lnTo>
                      <a:pt x="0" y="619"/>
                    </a:lnTo>
                    <a:lnTo>
                      <a:pt x="0" y="787"/>
                    </a:lnTo>
                    <a:lnTo>
                      <a:pt x="57" y="844"/>
                    </a:lnTo>
                    <a:lnTo>
                      <a:pt x="57" y="900"/>
                    </a:lnTo>
                    <a:lnTo>
                      <a:pt x="281" y="900"/>
                    </a:lnTo>
                    <a:lnTo>
                      <a:pt x="394" y="731"/>
                    </a:lnTo>
                    <a:lnTo>
                      <a:pt x="450" y="563"/>
                    </a:lnTo>
                    <a:lnTo>
                      <a:pt x="394" y="282"/>
                    </a:lnTo>
                    <a:lnTo>
                      <a:pt x="281" y="113"/>
                    </a:lnTo>
                    <a:lnTo>
                      <a:pt x="225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B7A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3"/>
              <p:cNvSpPr/>
              <p:nvPr/>
            </p:nvSpPr>
            <p:spPr>
              <a:xfrm>
                <a:off x="883075" y="1666625"/>
                <a:ext cx="7050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957" extrusionOk="0">
                    <a:moveTo>
                      <a:pt x="225" y="1"/>
                    </a:moveTo>
                    <a:lnTo>
                      <a:pt x="169" y="57"/>
                    </a:lnTo>
                    <a:lnTo>
                      <a:pt x="113" y="113"/>
                    </a:lnTo>
                    <a:lnTo>
                      <a:pt x="57" y="169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0" y="394"/>
                    </a:lnTo>
                    <a:lnTo>
                      <a:pt x="57" y="507"/>
                    </a:lnTo>
                    <a:lnTo>
                      <a:pt x="0" y="675"/>
                    </a:lnTo>
                    <a:lnTo>
                      <a:pt x="57" y="731"/>
                    </a:lnTo>
                    <a:lnTo>
                      <a:pt x="113" y="731"/>
                    </a:lnTo>
                    <a:lnTo>
                      <a:pt x="169" y="844"/>
                    </a:lnTo>
                    <a:lnTo>
                      <a:pt x="225" y="900"/>
                    </a:lnTo>
                    <a:lnTo>
                      <a:pt x="281" y="956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BDB7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3"/>
              <p:cNvSpPr/>
              <p:nvPr/>
            </p:nvSpPr>
            <p:spPr>
              <a:xfrm>
                <a:off x="874650" y="1700350"/>
                <a:ext cx="140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32" extrusionOk="0">
                    <a:moveTo>
                      <a:pt x="0" y="1"/>
                    </a:moveTo>
                    <a:lnTo>
                      <a:pt x="56" y="169"/>
                    </a:lnTo>
                    <a:lnTo>
                      <a:pt x="169" y="282"/>
                    </a:lnTo>
                    <a:lnTo>
                      <a:pt x="337" y="450"/>
                    </a:lnTo>
                    <a:lnTo>
                      <a:pt x="450" y="731"/>
                    </a:lnTo>
                    <a:lnTo>
                      <a:pt x="562" y="731"/>
                    </a:lnTo>
                    <a:lnTo>
                      <a:pt x="506" y="563"/>
                    </a:lnTo>
                    <a:lnTo>
                      <a:pt x="562" y="394"/>
                    </a:lnTo>
                    <a:lnTo>
                      <a:pt x="562" y="113"/>
                    </a:lnTo>
                    <a:lnTo>
                      <a:pt x="394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E8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3"/>
              <p:cNvSpPr/>
              <p:nvPr/>
            </p:nvSpPr>
            <p:spPr>
              <a:xfrm>
                <a:off x="704625" y="1666625"/>
                <a:ext cx="14075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1238" extrusionOk="0">
                    <a:moveTo>
                      <a:pt x="0" y="1"/>
                    </a:moveTo>
                    <a:lnTo>
                      <a:pt x="225" y="619"/>
                    </a:lnTo>
                    <a:lnTo>
                      <a:pt x="450" y="1237"/>
                    </a:lnTo>
                    <a:lnTo>
                      <a:pt x="506" y="1237"/>
                    </a:lnTo>
                    <a:lnTo>
                      <a:pt x="562" y="1181"/>
                    </a:lnTo>
                    <a:lnTo>
                      <a:pt x="562" y="1125"/>
                    </a:lnTo>
                    <a:lnTo>
                      <a:pt x="506" y="1012"/>
                    </a:lnTo>
                    <a:lnTo>
                      <a:pt x="450" y="900"/>
                    </a:lnTo>
                    <a:lnTo>
                      <a:pt x="281" y="450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CDC7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3"/>
              <p:cNvSpPr/>
              <p:nvPr/>
            </p:nvSpPr>
            <p:spPr>
              <a:xfrm>
                <a:off x="668075" y="1231025"/>
                <a:ext cx="847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350" extrusionOk="0">
                    <a:moveTo>
                      <a:pt x="170" y="1"/>
                    </a:moveTo>
                    <a:lnTo>
                      <a:pt x="113" y="170"/>
                    </a:lnTo>
                    <a:lnTo>
                      <a:pt x="113" y="282"/>
                    </a:lnTo>
                    <a:lnTo>
                      <a:pt x="113" y="451"/>
                    </a:lnTo>
                    <a:lnTo>
                      <a:pt x="57" y="563"/>
                    </a:lnTo>
                    <a:lnTo>
                      <a:pt x="57" y="732"/>
                    </a:lnTo>
                    <a:lnTo>
                      <a:pt x="1" y="788"/>
                    </a:lnTo>
                    <a:lnTo>
                      <a:pt x="1" y="900"/>
                    </a:lnTo>
                    <a:lnTo>
                      <a:pt x="1" y="956"/>
                    </a:lnTo>
                    <a:lnTo>
                      <a:pt x="1" y="1069"/>
                    </a:lnTo>
                    <a:lnTo>
                      <a:pt x="1" y="1181"/>
                    </a:lnTo>
                    <a:lnTo>
                      <a:pt x="1" y="1237"/>
                    </a:lnTo>
                    <a:lnTo>
                      <a:pt x="1" y="1350"/>
                    </a:lnTo>
                    <a:lnTo>
                      <a:pt x="170" y="1125"/>
                    </a:lnTo>
                    <a:lnTo>
                      <a:pt x="170" y="900"/>
                    </a:lnTo>
                    <a:lnTo>
                      <a:pt x="170" y="788"/>
                    </a:lnTo>
                    <a:lnTo>
                      <a:pt x="226" y="732"/>
                    </a:lnTo>
                    <a:lnTo>
                      <a:pt x="282" y="563"/>
                    </a:lnTo>
                    <a:lnTo>
                      <a:pt x="282" y="507"/>
                    </a:lnTo>
                    <a:lnTo>
                      <a:pt x="338" y="451"/>
                    </a:lnTo>
                    <a:lnTo>
                      <a:pt x="338" y="338"/>
                    </a:lnTo>
                    <a:lnTo>
                      <a:pt x="338" y="170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7A77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3"/>
              <p:cNvSpPr/>
              <p:nvPr/>
            </p:nvSpPr>
            <p:spPr>
              <a:xfrm>
                <a:off x="895725" y="1163600"/>
                <a:ext cx="168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394" extrusionOk="0">
                    <a:moveTo>
                      <a:pt x="0" y="0"/>
                    </a:moveTo>
                    <a:lnTo>
                      <a:pt x="113" y="113"/>
                    </a:lnTo>
                    <a:lnTo>
                      <a:pt x="169" y="225"/>
                    </a:lnTo>
                    <a:lnTo>
                      <a:pt x="281" y="394"/>
                    </a:lnTo>
                    <a:lnTo>
                      <a:pt x="675" y="394"/>
                    </a:lnTo>
                    <a:lnTo>
                      <a:pt x="675" y="281"/>
                    </a:lnTo>
                    <a:lnTo>
                      <a:pt x="562" y="281"/>
                    </a:lnTo>
                    <a:lnTo>
                      <a:pt x="506" y="225"/>
                    </a:lnTo>
                    <a:lnTo>
                      <a:pt x="450" y="169"/>
                    </a:lnTo>
                    <a:lnTo>
                      <a:pt x="394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A09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3"/>
              <p:cNvSpPr/>
              <p:nvPr/>
            </p:nvSpPr>
            <p:spPr>
              <a:xfrm>
                <a:off x="908375" y="964050"/>
                <a:ext cx="140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95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226"/>
                    </a:lnTo>
                    <a:lnTo>
                      <a:pt x="225" y="394"/>
                    </a:lnTo>
                    <a:lnTo>
                      <a:pt x="506" y="282"/>
                    </a:lnTo>
                    <a:lnTo>
                      <a:pt x="562" y="1"/>
                    </a:lnTo>
                    <a:lnTo>
                      <a:pt x="450" y="113"/>
                    </a:lnTo>
                    <a:lnTo>
                      <a:pt x="337" y="113"/>
                    </a:lnTo>
                    <a:lnTo>
                      <a:pt x="281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281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3"/>
              <p:cNvSpPr/>
              <p:nvPr/>
            </p:nvSpPr>
            <p:spPr>
              <a:xfrm>
                <a:off x="725700" y="876950"/>
                <a:ext cx="140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94" extrusionOk="0">
                    <a:moveTo>
                      <a:pt x="281" y="0"/>
                    </a:moveTo>
                    <a:lnTo>
                      <a:pt x="113" y="113"/>
                    </a:lnTo>
                    <a:lnTo>
                      <a:pt x="57" y="225"/>
                    </a:lnTo>
                    <a:lnTo>
                      <a:pt x="0" y="337"/>
                    </a:lnTo>
                    <a:lnTo>
                      <a:pt x="57" y="394"/>
                    </a:lnTo>
                    <a:lnTo>
                      <a:pt x="113" y="394"/>
                    </a:lnTo>
                    <a:lnTo>
                      <a:pt x="281" y="337"/>
                    </a:lnTo>
                    <a:lnTo>
                      <a:pt x="450" y="281"/>
                    </a:lnTo>
                    <a:lnTo>
                      <a:pt x="562" y="225"/>
                    </a:lnTo>
                    <a:lnTo>
                      <a:pt x="562" y="169"/>
                    </a:lnTo>
                    <a:lnTo>
                      <a:pt x="506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635F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3"/>
              <p:cNvSpPr/>
              <p:nvPr/>
            </p:nvSpPr>
            <p:spPr>
              <a:xfrm>
                <a:off x="696200" y="892400"/>
                <a:ext cx="112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19" extrusionOk="0">
                    <a:moveTo>
                      <a:pt x="281" y="0"/>
                    </a:moveTo>
                    <a:lnTo>
                      <a:pt x="169" y="113"/>
                    </a:lnTo>
                    <a:lnTo>
                      <a:pt x="56" y="281"/>
                    </a:lnTo>
                    <a:lnTo>
                      <a:pt x="0" y="338"/>
                    </a:lnTo>
                    <a:lnTo>
                      <a:pt x="0" y="450"/>
                    </a:lnTo>
                    <a:lnTo>
                      <a:pt x="56" y="562"/>
                    </a:lnTo>
                    <a:lnTo>
                      <a:pt x="169" y="619"/>
                    </a:lnTo>
                    <a:lnTo>
                      <a:pt x="281" y="619"/>
                    </a:lnTo>
                    <a:lnTo>
                      <a:pt x="394" y="562"/>
                    </a:lnTo>
                    <a:lnTo>
                      <a:pt x="394" y="450"/>
                    </a:lnTo>
                    <a:lnTo>
                      <a:pt x="394" y="338"/>
                    </a:lnTo>
                    <a:lnTo>
                      <a:pt x="450" y="281"/>
                    </a:lnTo>
                    <a:lnTo>
                      <a:pt x="450" y="169"/>
                    </a:lnTo>
                    <a:lnTo>
                      <a:pt x="450" y="113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6E64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3"/>
              <p:cNvSpPr/>
              <p:nvPr/>
            </p:nvSpPr>
            <p:spPr>
              <a:xfrm>
                <a:off x="728500" y="871325"/>
                <a:ext cx="155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50" extrusionOk="0">
                    <a:moveTo>
                      <a:pt x="169" y="0"/>
                    </a:moveTo>
                    <a:lnTo>
                      <a:pt x="113" y="57"/>
                    </a:lnTo>
                    <a:lnTo>
                      <a:pt x="57" y="169"/>
                    </a:lnTo>
                    <a:lnTo>
                      <a:pt x="1" y="338"/>
                    </a:lnTo>
                    <a:lnTo>
                      <a:pt x="169" y="281"/>
                    </a:lnTo>
                    <a:lnTo>
                      <a:pt x="282" y="281"/>
                    </a:lnTo>
                    <a:lnTo>
                      <a:pt x="394" y="338"/>
                    </a:lnTo>
                    <a:lnTo>
                      <a:pt x="450" y="450"/>
                    </a:lnTo>
                    <a:lnTo>
                      <a:pt x="619" y="450"/>
                    </a:lnTo>
                    <a:lnTo>
                      <a:pt x="338" y="113"/>
                    </a:lnTo>
                    <a:lnTo>
                      <a:pt x="226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B87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3"/>
              <p:cNvSpPr/>
              <p:nvPr/>
            </p:nvSpPr>
            <p:spPr>
              <a:xfrm>
                <a:off x="884475" y="1659600"/>
                <a:ext cx="70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5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113" y="113"/>
                    </a:lnTo>
                    <a:lnTo>
                      <a:pt x="113" y="169"/>
                    </a:lnTo>
                    <a:lnTo>
                      <a:pt x="1" y="226"/>
                    </a:lnTo>
                    <a:lnTo>
                      <a:pt x="57" y="394"/>
                    </a:lnTo>
                    <a:lnTo>
                      <a:pt x="169" y="394"/>
                    </a:lnTo>
                    <a:lnTo>
                      <a:pt x="225" y="282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D9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3"/>
              <p:cNvSpPr/>
              <p:nvPr/>
            </p:nvSpPr>
            <p:spPr>
              <a:xfrm>
                <a:off x="666675" y="1254925"/>
                <a:ext cx="28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619" extrusionOk="0">
                    <a:moveTo>
                      <a:pt x="57" y="0"/>
                    </a:moveTo>
                    <a:lnTo>
                      <a:pt x="1" y="619"/>
                    </a:lnTo>
                    <a:lnTo>
                      <a:pt x="57" y="506"/>
                    </a:lnTo>
                    <a:lnTo>
                      <a:pt x="57" y="394"/>
                    </a:lnTo>
                    <a:lnTo>
                      <a:pt x="113" y="169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9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3"/>
              <p:cNvSpPr/>
              <p:nvPr/>
            </p:nvSpPr>
            <p:spPr>
              <a:xfrm>
                <a:off x="663875" y="1312525"/>
                <a:ext cx="282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07" extrusionOk="0">
                    <a:moveTo>
                      <a:pt x="57" y="1"/>
                    </a:moveTo>
                    <a:lnTo>
                      <a:pt x="0" y="226"/>
                    </a:lnTo>
                    <a:lnTo>
                      <a:pt x="0" y="507"/>
                    </a:lnTo>
                    <a:lnTo>
                      <a:pt x="57" y="394"/>
                    </a:lnTo>
                    <a:lnTo>
                      <a:pt x="113" y="282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495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3"/>
              <p:cNvSpPr/>
              <p:nvPr/>
            </p:nvSpPr>
            <p:spPr>
              <a:xfrm>
                <a:off x="856375" y="1669450"/>
                <a:ext cx="56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69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57" y="169"/>
                    </a:lnTo>
                    <a:lnTo>
                      <a:pt x="169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9B95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3"/>
              <p:cNvSpPr/>
              <p:nvPr/>
            </p:nvSpPr>
            <p:spPr>
              <a:xfrm>
                <a:off x="908375" y="120152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169"/>
                    </a:lnTo>
                    <a:lnTo>
                      <a:pt x="113" y="169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3"/>
              <p:cNvSpPr/>
              <p:nvPr/>
            </p:nvSpPr>
            <p:spPr>
              <a:xfrm>
                <a:off x="654025" y="1548600"/>
                <a:ext cx="14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282" extrusionOk="0">
                    <a:moveTo>
                      <a:pt x="1" y="0"/>
                    </a:moveTo>
                    <a:lnTo>
                      <a:pt x="1" y="281"/>
                    </a:lnTo>
                    <a:lnTo>
                      <a:pt x="57" y="16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BB2E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3"/>
              <p:cNvSpPr/>
              <p:nvPr/>
            </p:nvSpPr>
            <p:spPr>
              <a:xfrm>
                <a:off x="741150" y="1649775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57" y="169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6A8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3"/>
              <p:cNvSpPr/>
              <p:nvPr/>
            </p:nvSpPr>
            <p:spPr>
              <a:xfrm>
                <a:off x="916800" y="102447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169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0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3"/>
              <p:cNvSpPr/>
              <p:nvPr/>
            </p:nvSpPr>
            <p:spPr>
              <a:xfrm>
                <a:off x="918200" y="1030100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0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3"/>
              <p:cNvSpPr/>
              <p:nvPr/>
            </p:nvSpPr>
            <p:spPr>
              <a:xfrm>
                <a:off x="891500" y="16076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2"/>
                    </a:lnTo>
                    <a:lnTo>
                      <a:pt x="57" y="11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C2A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3"/>
              <p:cNvSpPr/>
              <p:nvPr/>
            </p:nvSpPr>
            <p:spPr>
              <a:xfrm>
                <a:off x="721475" y="88957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70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89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3"/>
              <p:cNvSpPr/>
              <p:nvPr/>
            </p:nvSpPr>
            <p:spPr>
              <a:xfrm>
                <a:off x="707425" y="895200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E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3"/>
              <p:cNvSpPr/>
              <p:nvPr/>
            </p:nvSpPr>
            <p:spPr>
              <a:xfrm>
                <a:off x="668075" y="1249300"/>
                <a:ext cx="14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70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C9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3"/>
              <p:cNvSpPr/>
              <p:nvPr/>
            </p:nvSpPr>
            <p:spPr>
              <a:xfrm>
                <a:off x="666675" y="12816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57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9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3"/>
              <p:cNvSpPr/>
              <p:nvPr/>
            </p:nvSpPr>
            <p:spPr>
              <a:xfrm>
                <a:off x="654025" y="154297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BB2E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3"/>
              <p:cNvSpPr/>
              <p:nvPr/>
            </p:nvSpPr>
            <p:spPr>
              <a:xfrm>
                <a:off x="842325" y="16469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95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3"/>
              <p:cNvSpPr/>
              <p:nvPr/>
            </p:nvSpPr>
            <p:spPr>
              <a:xfrm>
                <a:off x="892900" y="16034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C2A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3"/>
              <p:cNvSpPr/>
              <p:nvPr/>
            </p:nvSpPr>
            <p:spPr>
              <a:xfrm>
                <a:off x="736950" y="16624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6"/>
                    </a:moveTo>
                    <a:lnTo>
                      <a:pt x="0" y="56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D5CA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3"/>
              <p:cNvSpPr/>
              <p:nvPr/>
            </p:nvSpPr>
            <p:spPr>
              <a:xfrm>
                <a:off x="745375" y="16483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6"/>
                    </a:moveTo>
                    <a:lnTo>
                      <a:pt x="0" y="56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B6A8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3"/>
              <p:cNvSpPr/>
              <p:nvPr/>
            </p:nvSpPr>
            <p:spPr>
              <a:xfrm>
                <a:off x="755200" y="1646950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13" y="57"/>
                    </a:lnTo>
                    <a:lnTo>
                      <a:pt x="113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FC0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3"/>
              <p:cNvSpPr/>
              <p:nvPr/>
            </p:nvSpPr>
            <p:spPr>
              <a:xfrm>
                <a:off x="684950" y="1547200"/>
                <a:ext cx="18300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350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57" y="113"/>
                    </a:lnTo>
                    <a:lnTo>
                      <a:pt x="113" y="225"/>
                    </a:lnTo>
                    <a:lnTo>
                      <a:pt x="169" y="337"/>
                    </a:lnTo>
                    <a:lnTo>
                      <a:pt x="169" y="450"/>
                    </a:lnTo>
                    <a:lnTo>
                      <a:pt x="169" y="506"/>
                    </a:lnTo>
                    <a:lnTo>
                      <a:pt x="169" y="562"/>
                    </a:lnTo>
                    <a:lnTo>
                      <a:pt x="225" y="562"/>
                    </a:lnTo>
                    <a:lnTo>
                      <a:pt x="338" y="506"/>
                    </a:lnTo>
                    <a:lnTo>
                      <a:pt x="394" y="506"/>
                    </a:lnTo>
                    <a:lnTo>
                      <a:pt x="450" y="562"/>
                    </a:lnTo>
                    <a:lnTo>
                      <a:pt x="394" y="618"/>
                    </a:lnTo>
                    <a:lnTo>
                      <a:pt x="281" y="675"/>
                    </a:lnTo>
                    <a:lnTo>
                      <a:pt x="169" y="787"/>
                    </a:lnTo>
                    <a:lnTo>
                      <a:pt x="0" y="956"/>
                    </a:lnTo>
                    <a:lnTo>
                      <a:pt x="169" y="1012"/>
                    </a:lnTo>
                    <a:lnTo>
                      <a:pt x="338" y="1068"/>
                    </a:lnTo>
                    <a:lnTo>
                      <a:pt x="450" y="1237"/>
                    </a:lnTo>
                    <a:lnTo>
                      <a:pt x="562" y="1349"/>
                    </a:lnTo>
                    <a:lnTo>
                      <a:pt x="562" y="1237"/>
                    </a:lnTo>
                    <a:lnTo>
                      <a:pt x="675" y="1124"/>
                    </a:lnTo>
                    <a:lnTo>
                      <a:pt x="731" y="956"/>
                    </a:lnTo>
                    <a:lnTo>
                      <a:pt x="731" y="843"/>
                    </a:lnTo>
                    <a:lnTo>
                      <a:pt x="675" y="675"/>
                    </a:lnTo>
                    <a:lnTo>
                      <a:pt x="731" y="450"/>
                    </a:lnTo>
                    <a:lnTo>
                      <a:pt x="731" y="281"/>
                    </a:lnTo>
                    <a:lnTo>
                      <a:pt x="675" y="169"/>
                    </a:lnTo>
                    <a:lnTo>
                      <a:pt x="619" y="113"/>
                    </a:lnTo>
                    <a:lnTo>
                      <a:pt x="281" y="113"/>
                    </a:lnTo>
                    <a:lnTo>
                      <a:pt x="281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49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3"/>
              <p:cNvSpPr/>
              <p:nvPr/>
            </p:nvSpPr>
            <p:spPr>
              <a:xfrm>
                <a:off x="700400" y="1589350"/>
                <a:ext cx="84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563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225"/>
                    </a:lnTo>
                    <a:lnTo>
                      <a:pt x="113" y="338"/>
                    </a:lnTo>
                    <a:lnTo>
                      <a:pt x="113" y="450"/>
                    </a:lnTo>
                    <a:lnTo>
                      <a:pt x="226" y="562"/>
                    </a:lnTo>
                    <a:lnTo>
                      <a:pt x="282" y="562"/>
                    </a:lnTo>
                    <a:lnTo>
                      <a:pt x="338" y="506"/>
                    </a:lnTo>
                    <a:lnTo>
                      <a:pt x="338" y="338"/>
                    </a:lnTo>
                    <a:lnTo>
                      <a:pt x="282" y="225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8D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3"/>
              <p:cNvSpPr/>
              <p:nvPr/>
            </p:nvSpPr>
            <p:spPr>
              <a:xfrm>
                <a:off x="676525" y="1604800"/>
                <a:ext cx="112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51" extrusionOk="0">
                    <a:moveTo>
                      <a:pt x="113" y="1"/>
                    </a:moveTo>
                    <a:lnTo>
                      <a:pt x="56" y="113"/>
                    </a:lnTo>
                    <a:lnTo>
                      <a:pt x="0" y="169"/>
                    </a:lnTo>
                    <a:lnTo>
                      <a:pt x="0" y="338"/>
                    </a:lnTo>
                    <a:lnTo>
                      <a:pt x="225" y="338"/>
                    </a:lnTo>
                    <a:lnTo>
                      <a:pt x="281" y="450"/>
                    </a:lnTo>
                    <a:lnTo>
                      <a:pt x="337" y="338"/>
                    </a:lnTo>
                    <a:lnTo>
                      <a:pt x="450" y="169"/>
                    </a:lnTo>
                    <a:lnTo>
                      <a:pt x="337" y="169"/>
                    </a:lnTo>
                    <a:lnTo>
                      <a:pt x="281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BB2E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3"/>
              <p:cNvSpPr/>
              <p:nvPr/>
            </p:nvSpPr>
            <p:spPr>
              <a:xfrm>
                <a:off x="689175" y="1569675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112" y="1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112" y="282"/>
                    </a:lnTo>
                    <a:lnTo>
                      <a:pt x="225" y="338"/>
                    </a:lnTo>
                    <a:lnTo>
                      <a:pt x="281" y="338"/>
                    </a:lnTo>
                    <a:lnTo>
                      <a:pt x="281" y="169"/>
                    </a:lnTo>
                    <a:lnTo>
                      <a:pt x="169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AB9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3"/>
              <p:cNvSpPr/>
              <p:nvPr/>
            </p:nvSpPr>
            <p:spPr>
              <a:xfrm>
                <a:off x="676525" y="1600600"/>
                <a:ext cx="42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9" extrusionOk="0">
                    <a:moveTo>
                      <a:pt x="169" y="0"/>
                    </a:moveTo>
                    <a:lnTo>
                      <a:pt x="113" y="56"/>
                    </a:lnTo>
                    <a:lnTo>
                      <a:pt x="56" y="56"/>
                    </a:lnTo>
                    <a:lnTo>
                      <a:pt x="0" y="169"/>
                    </a:lnTo>
                    <a:lnTo>
                      <a:pt x="113" y="169"/>
                    </a:lnTo>
                    <a:lnTo>
                      <a:pt x="169" y="112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BB2E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3"/>
              <p:cNvSpPr/>
              <p:nvPr/>
            </p:nvSpPr>
            <p:spPr>
              <a:xfrm>
                <a:off x="693375" y="15781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9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3"/>
              <p:cNvSpPr/>
              <p:nvPr/>
            </p:nvSpPr>
            <p:spPr>
              <a:xfrm>
                <a:off x="680725" y="1569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9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3"/>
              <p:cNvSpPr/>
              <p:nvPr/>
            </p:nvSpPr>
            <p:spPr>
              <a:xfrm>
                <a:off x="755200" y="1476925"/>
                <a:ext cx="871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3486" h="2025" extrusionOk="0">
                    <a:moveTo>
                      <a:pt x="1293" y="1"/>
                    </a:moveTo>
                    <a:lnTo>
                      <a:pt x="1181" y="57"/>
                    </a:lnTo>
                    <a:lnTo>
                      <a:pt x="731" y="226"/>
                    </a:lnTo>
                    <a:lnTo>
                      <a:pt x="675" y="338"/>
                    </a:lnTo>
                    <a:lnTo>
                      <a:pt x="731" y="394"/>
                    </a:lnTo>
                    <a:lnTo>
                      <a:pt x="900" y="394"/>
                    </a:lnTo>
                    <a:lnTo>
                      <a:pt x="956" y="451"/>
                    </a:lnTo>
                    <a:lnTo>
                      <a:pt x="900" y="451"/>
                    </a:lnTo>
                    <a:lnTo>
                      <a:pt x="844" y="394"/>
                    </a:lnTo>
                    <a:lnTo>
                      <a:pt x="675" y="451"/>
                    </a:lnTo>
                    <a:lnTo>
                      <a:pt x="563" y="394"/>
                    </a:lnTo>
                    <a:lnTo>
                      <a:pt x="338" y="282"/>
                    </a:lnTo>
                    <a:lnTo>
                      <a:pt x="226" y="338"/>
                    </a:lnTo>
                    <a:lnTo>
                      <a:pt x="113" y="394"/>
                    </a:lnTo>
                    <a:lnTo>
                      <a:pt x="1" y="563"/>
                    </a:lnTo>
                    <a:lnTo>
                      <a:pt x="57" y="619"/>
                    </a:lnTo>
                    <a:lnTo>
                      <a:pt x="57" y="732"/>
                    </a:lnTo>
                    <a:lnTo>
                      <a:pt x="226" y="788"/>
                    </a:lnTo>
                    <a:lnTo>
                      <a:pt x="450" y="844"/>
                    </a:lnTo>
                    <a:lnTo>
                      <a:pt x="563" y="956"/>
                    </a:lnTo>
                    <a:lnTo>
                      <a:pt x="844" y="956"/>
                    </a:lnTo>
                    <a:lnTo>
                      <a:pt x="956" y="788"/>
                    </a:lnTo>
                    <a:lnTo>
                      <a:pt x="1069" y="732"/>
                    </a:lnTo>
                    <a:lnTo>
                      <a:pt x="1181" y="788"/>
                    </a:lnTo>
                    <a:lnTo>
                      <a:pt x="1350" y="900"/>
                    </a:lnTo>
                    <a:lnTo>
                      <a:pt x="1518" y="900"/>
                    </a:lnTo>
                    <a:lnTo>
                      <a:pt x="1799" y="788"/>
                    </a:lnTo>
                    <a:lnTo>
                      <a:pt x="2024" y="788"/>
                    </a:lnTo>
                    <a:lnTo>
                      <a:pt x="2024" y="844"/>
                    </a:lnTo>
                    <a:lnTo>
                      <a:pt x="2024" y="956"/>
                    </a:lnTo>
                    <a:lnTo>
                      <a:pt x="1968" y="1350"/>
                    </a:lnTo>
                    <a:lnTo>
                      <a:pt x="1968" y="1743"/>
                    </a:lnTo>
                    <a:lnTo>
                      <a:pt x="2024" y="1912"/>
                    </a:lnTo>
                    <a:lnTo>
                      <a:pt x="2080" y="2024"/>
                    </a:lnTo>
                    <a:lnTo>
                      <a:pt x="2305" y="2024"/>
                    </a:lnTo>
                    <a:lnTo>
                      <a:pt x="2418" y="1912"/>
                    </a:lnTo>
                    <a:lnTo>
                      <a:pt x="2418" y="1743"/>
                    </a:lnTo>
                    <a:lnTo>
                      <a:pt x="2361" y="1462"/>
                    </a:lnTo>
                    <a:lnTo>
                      <a:pt x="2418" y="1406"/>
                    </a:lnTo>
                    <a:lnTo>
                      <a:pt x="2474" y="1294"/>
                    </a:lnTo>
                    <a:lnTo>
                      <a:pt x="2530" y="1294"/>
                    </a:lnTo>
                    <a:lnTo>
                      <a:pt x="2586" y="1350"/>
                    </a:lnTo>
                    <a:lnTo>
                      <a:pt x="2699" y="1406"/>
                    </a:lnTo>
                    <a:lnTo>
                      <a:pt x="2811" y="1406"/>
                    </a:lnTo>
                    <a:lnTo>
                      <a:pt x="2867" y="1350"/>
                    </a:lnTo>
                    <a:lnTo>
                      <a:pt x="2867" y="1237"/>
                    </a:lnTo>
                    <a:lnTo>
                      <a:pt x="2811" y="1069"/>
                    </a:lnTo>
                    <a:lnTo>
                      <a:pt x="2811" y="956"/>
                    </a:lnTo>
                    <a:lnTo>
                      <a:pt x="2867" y="956"/>
                    </a:lnTo>
                    <a:lnTo>
                      <a:pt x="2980" y="900"/>
                    </a:lnTo>
                    <a:lnTo>
                      <a:pt x="2980" y="788"/>
                    </a:lnTo>
                    <a:lnTo>
                      <a:pt x="2923" y="788"/>
                    </a:lnTo>
                    <a:lnTo>
                      <a:pt x="2867" y="732"/>
                    </a:lnTo>
                    <a:lnTo>
                      <a:pt x="2923" y="619"/>
                    </a:lnTo>
                    <a:lnTo>
                      <a:pt x="3148" y="507"/>
                    </a:lnTo>
                    <a:lnTo>
                      <a:pt x="3429" y="451"/>
                    </a:lnTo>
                    <a:lnTo>
                      <a:pt x="3485" y="394"/>
                    </a:lnTo>
                    <a:lnTo>
                      <a:pt x="3485" y="338"/>
                    </a:lnTo>
                    <a:lnTo>
                      <a:pt x="3261" y="226"/>
                    </a:lnTo>
                    <a:lnTo>
                      <a:pt x="3148" y="113"/>
                    </a:lnTo>
                    <a:lnTo>
                      <a:pt x="2755" y="113"/>
                    </a:lnTo>
                    <a:lnTo>
                      <a:pt x="2305" y="170"/>
                    </a:lnTo>
                    <a:lnTo>
                      <a:pt x="2193" y="226"/>
                    </a:lnTo>
                    <a:lnTo>
                      <a:pt x="2193" y="170"/>
                    </a:lnTo>
                    <a:lnTo>
                      <a:pt x="2137" y="113"/>
                    </a:lnTo>
                    <a:lnTo>
                      <a:pt x="2024" y="1"/>
                    </a:lnTo>
                    <a:lnTo>
                      <a:pt x="1968" y="1"/>
                    </a:lnTo>
                    <a:lnTo>
                      <a:pt x="1968" y="57"/>
                    </a:lnTo>
                    <a:lnTo>
                      <a:pt x="1856" y="170"/>
                    </a:lnTo>
                    <a:lnTo>
                      <a:pt x="1743" y="226"/>
                    </a:lnTo>
                    <a:lnTo>
                      <a:pt x="1631" y="226"/>
                    </a:lnTo>
                    <a:lnTo>
                      <a:pt x="1518" y="282"/>
                    </a:lnTo>
                    <a:lnTo>
                      <a:pt x="1518" y="57"/>
                    </a:lnTo>
                    <a:lnTo>
                      <a:pt x="1462" y="1"/>
                    </a:lnTo>
                    <a:close/>
                  </a:path>
                </a:pathLst>
              </a:custGeom>
              <a:solidFill>
                <a:srgbClr val="B49E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3"/>
              <p:cNvSpPr/>
              <p:nvPr/>
            </p:nvSpPr>
            <p:spPr>
              <a:xfrm>
                <a:off x="810000" y="1503625"/>
                <a:ext cx="60450" cy="56250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2250" extrusionOk="0">
                    <a:moveTo>
                      <a:pt x="619" y="1"/>
                    </a:moveTo>
                    <a:lnTo>
                      <a:pt x="619" y="338"/>
                    </a:lnTo>
                    <a:lnTo>
                      <a:pt x="507" y="282"/>
                    </a:lnTo>
                    <a:lnTo>
                      <a:pt x="507" y="169"/>
                    </a:lnTo>
                    <a:lnTo>
                      <a:pt x="450" y="113"/>
                    </a:lnTo>
                    <a:lnTo>
                      <a:pt x="282" y="113"/>
                    </a:lnTo>
                    <a:lnTo>
                      <a:pt x="169" y="169"/>
                    </a:lnTo>
                    <a:lnTo>
                      <a:pt x="113" y="169"/>
                    </a:lnTo>
                    <a:lnTo>
                      <a:pt x="113" y="226"/>
                    </a:lnTo>
                    <a:lnTo>
                      <a:pt x="169" y="338"/>
                    </a:lnTo>
                    <a:lnTo>
                      <a:pt x="619" y="732"/>
                    </a:lnTo>
                    <a:lnTo>
                      <a:pt x="675" y="900"/>
                    </a:lnTo>
                    <a:lnTo>
                      <a:pt x="731" y="956"/>
                    </a:lnTo>
                    <a:lnTo>
                      <a:pt x="844" y="956"/>
                    </a:lnTo>
                    <a:lnTo>
                      <a:pt x="900" y="900"/>
                    </a:lnTo>
                    <a:lnTo>
                      <a:pt x="1012" y="844"/>
                    </a:lnTo>
                    <a:lnTo>
                      <a:pt x="1012" y="956"/>
                    </a:lnTo>
                    <a:lnTo>
                      <a:pt x="1012" y="1069"/>
                    </a:lnTo>
                    <a:lnTo>
                      <a:pt x="956" y="1125"/>
                    </a:lnTo>
                    <a:lnTo>
                      <a:pt x="900" y="1125"/>
                    </a:lnTo>
                    <a:lnTo>
                      <a:pt x="788" y="1069"/>
                    </a:lnTo>
                    <a:lnTo>
                      <a:pt x="675" y="1013"/>
                    </a:lnTo>
                    <a:lnTo>
                      <a:pt x="563" y="788"/>
                    </a:lnTo>
                    <a:lnTo>
                      <a:pt x="394" y="563"/>
                    </a:lnTo>
                    <a:lnTo>
                      <a:pt x="282" y="451"/>
                    </a:lnTo>
                    <a:lnTo>
                      <a:pt x="113" y="394"/>
                    </a:lnTo>
                    <a:lnTo>
                      <a:pt x="57" y="451"/>
                    </a:lnTo>
                    <a:lnTo>
                      <a:pt x="1" y="507"/>
                    </a:lnTo>
                    <a:lnTo>
                      <a:pt x="57" y="563"/>
                    </a:lnTo>
                    <a:lnTo>
                      <a:pt x="169" y="619"/>
                    </a:lnTo>
                    <a:lnTo>
                      <a:pt x="169" y="732"/>
                    </a:lnTo>
                    <a:lnTo>
                      <a:pt x="113" y="956"/>
                    </a:lnTo>
                    <a:lnTo>
                      <a:pt x="113" y="1013"/>
                    </a:lnTo>
                    <a:lnTo>
                      <a:pt x="394" y="1406"/>
                    </a:lnTo>
                    <a:lnTo>
                      <a:pt x="507" y="1631"/>
                    </a:lnTo>
                    <a:lnTo>
                      <a:pt x="619" y="1856"/>
                    </a:lnTo>
                    <a:lnTo>
                      <a:pt x="619" y="1912"/>
                    </a:lnTo>
                    <a:lnTo>
                      <a:pt x="563" y="1856"/>
                    </a:lnTo>
                    <a:lnTo>
                      <a:pt x="450" y="1856"/>
                    </a:lnTo>
                    <a:lnTo>
                      <a:pt x="282" y="1912"/>
                    </a:lnTo>
                    <a:lnTo>
                      <a:pt x="169" y="1968"/>
                    </a:lnTo>
                    <a:lnTo>
                      <a:pt x="113" y="2080"/>
                    </a:lnTo>
                    <a:lnTo>
                      <a:pt x="226" y="2249"/>
                    </a:lnTo>
                    <a:lnTo>
                      <a:pt x="731" y="2249"/>
                    </a:lnTo>
                    <a:lnTo>
                      <a:pt x="788" y="2193"/>
                    </a:lnTo>
                    <a:lnTo>
                      <a:pt x="900" y="2024"/>
                    </a:lnTo>
                    <a:lnTo>
                      <a:pt x="900" y="1856"/>
                    </a:lnTo>
                    <a:lnTo>
                      <a:pt x="900" y="1799"/>
                    </a:lnTo>
                    <a:lnTo>
                      <a:pt x="956" y="1799"/>
                    </a:lnTo>
                    <a:lnTo>
                      <a:pt x="1012" y="1743"/>
                    </a:lnTo>
                    <a:lnTo>
                      <a:pt x="1012" y="1631"/>
                    </a:lnTo>
                    <a:lnTo>
                      <a:pt x="956" y="1518"/>
                    </a:lnTo>
                    <a:lnTo>
                      <a:pt x="1012" y="1575"/>
                    </a:lnTo>
                    <a:lnTo>
                      <a:pt x="1293" y="1631"/>
                    </a:lnTo>
                    <a:lnTo>
                      <a:pt x="1518" y="1687"/>
                    </a:lnTo>
                    <a:lnTo>
                      <a:pt x="1968" y="1912"/>
                    </a:lnTo>
                    <a:lnTo>
                      <a:pt x="2024" y="1912"/>
                    </a:lnTo>
                    <a:lnTo>
                      <a:pt x="2080" y="1799"/>
                    </a:lnTo>
                    <a:lnTo>
                      <a:pt x="2024" y="1687"/>
                    </a:lnTo>
                    <a:lnTo>
                      <a:pt x="2137" y="1799"/>
                    </a:lnTo>
                    <a:lnTo>
                      <a:pt x="2305" y="1856"/>
                    </a:lnTo>
                    <a:lnTo>
                      <a:pt x="2418" y="1799"/>
                    </a:lnTo>
                    <a:lnTo>
                      <a:pt x="2418" y="1743"/>
                    </a:lnTo>
                    <a:lnTo>
                      <a:pt x="2418" y="1575"/>
                    </a:lnTo>
                    <a:lnTo>
                      <a:pt x="2249" y="1575"/>
                    </a:lnTo>
                    <a:lnTo>
                      <a:pt x="1912" y="1462"/>
                    </a:lnTo>
                    <a:lnTo>
                      <a:pt x="1799" y="1406"/>
                    </a:lnTo>
                    <a:lnTo>
                      <a:pt x="1799" y="1350"/>
                    </a:lnTo>
                    <a:lnTo>
                      <a:pt x="1799" y="1294"/>
                    </a:lnTo>
                    <a:lnTo>
                      <a:pt x="1799" y="1181"/>
                    </a:lnTo>
                    <a:lnTo>
                      <a:pt x="1687" y="1125"/>
                    </a:lnTo>
                    <a:lnTo>
                      <a:pt x="1575" y="1013"/>
                    </a:lnTo>
                    <a:lnTo>
                      <a:pt x="1518" y="900"/>
                    </a:lnTo>
                    <a:lnTo>
                      <a:pt x="1518" y="788"/>
                    </a:lnTo>
                    <a:lnTo>
                      <a:pt x="1518" y="619"/>
                    </a:lnTo>
                    <a:lnTo>
                      <a:pt x="1575" y="507"/>
                    </a:lnTo>
                    <a:lnTo>
                      <a:pt x="1631" y="394"/>
                    </a:lnTo>
                    <a:lnTo>
                      <a:pt x="1518" y="394"/>
                    </a:lnTo>
                    <a:lnTo>
                      <a:pt x="1462" y="451"/>
                    </a:lnTo>
                    <a:lnTo>
                      <a:pt x="1350" y="394"/>
                    </a:lnTo>
                    <a:lnTo>
                      <a:pt x="1237" y="338"/>
                    </a:lnTo>
                    <a:lnTo>
                      <a:pt x="1069" y="338"/>
                    </a:lnTo>
                    <a:lnTo>
                      <a:pt x="1012" y="282"/>
                    </a:lnTo>
                    <a:lnTo>
                      <a:pt x="900" y="226"/>
                    </a:lnTo>
                    <a:lnTo>
                      <a:pt x="788" y="169"/>
                    </a:lnTo>
                    <a:lnTo>
                      <a:pt x="731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9D9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3"/>
              <p:cNvSpPr/>
              <p:nvPr/>
            </p:nvSpPr>
            <p:spPr>
              <a:xfrm>
                <a:off x="835300" y="1547200"/>
                <a:ext cx="4640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856" h="1631" extrusionOk="0">
                    <a:moveTo>
                      <a:pt x="1068" y="0"/>
                    </a:moveTo>
                    <a:lnTo>
                      <a:pt x="1068" y="113"/>
                    </a:lnTo>
                    <a:lnTo>
                      <a:pt x="900" y="225"/>
                    </a:lnTo>
                    <a:lnTo>
                      <a:pt x="844" y="394"/>
                    </a:lnTo>
                    <a:lnTo>
                      <a:pt x="844" y="562"/>
                    </a:lnTo>
                    <a:lnTo>
                      <a:pt x="844" y="787"/>
                    </a:lnTo>
                    <a:lnTo>
                      <a:pt x="731" y="675"/>
                    </a:lnTo>
                    <a:lnTo>
                      <a:pt x="619" y="675"/>
                    </a:lnTo>
                    <a:lnTo>
                      <a:pt x="506" y="731"/>
                    </a:lnTo>
                    <a:lnTo>
                      <a:pt x="394" y="787"/>
                    </a:lnTo>
                    <a:lnTo>
                      <a:pt x="57" y="1181"/>
                    </a:lnTo>
                    <a:lnTo>
                      <a:pt x="0" y="1405"/>
                    </a:lnTo>
                    <a:lnTo>
                      <a:pt x="0" y="1518"/>
                    </a:lnTo>
                    <a:lnTo>
                      <a:pt x="57" y="1630"/>
                    </a:lnTo>
                    <a:lnTo>
                      <a:pt x="281" y="1630"/>
                    </a:lnTo>
                    <a:lnTo>
                      <a:pt x="338" y="1574"/>
                    </a:lnTo>
                    <a:lnTo>
                      <a:pt x="394" y="1518"/>
                    </a:lnTo>
                    <a:lnTo>
                      <a:pt x="450" y="1405"/>
                    </a:lnTo>
                    <a:lnTo>
                      <a:pt x="563" y="1405"/>
                    </a:lnTo>
                    <a:lnTo>
                      <a:pt x="675" y="1349"/>
                    </a:lnTo>
                    <a:lnTo>
                      <a:pt x="787" y="1405"/>
                    </a:lnTo>
                    <a:lnTo>
                      <a:pt x="1293" y="1405"/>
                    </a:lnTo>
                    <a:lnTo>
                      <a:pt x="1518" y="1349"/>
                    </a:lnTo>
                    <a:lnTo>
                      <a:pt x="1462" y="1237"/>
                    </a:lnTo>
                    <a:lnTo>
                      <a:pt x="1630" y="1124"/>
                    </a:lnTo>
                    <a:lnTo>
                      <a:pt x="1743" y="1237"/>
                    </a:lnTo>
                    <a:lnTo>
                      <a:pt x="1799" y="1237"/>
                    </a:lnTo>
                    <a:lnTo>
                      <a:pt x="1855" y="1181"/>
                    </a:lnTo>
                    <a:lnTo>
                      <a:pt x="1743" y="956"/>
                    </a:lnTo>
                    <a:lnTo>
                      <a:pt x="1743" y="843"/>
                    </a:lnTo>
                    <a:lnTo>
                      <a:pt x="1630" y="787"/>
                    </a:lnTo>
                    <a:lnTo>
                      <a:pt x="1630" y="731"/>
                    </a:lnTo>
                    <a:lnTo>
                      <a:pt x="1687" y="675"/>
                    </a:lnTo>
                    <a:lnTo>
                      <a:pt x="1687" y="618"/>
                    </a:lnTo>
                    <a:lnTo>
                      <a:pt x="1630" y="562"/>
                    </a:lnTo>
                    <a:lnTo>
                      <a:pt x="1630" y="450"/>
                    </a:lnTo>
                    <a:lnTo>
                      <a:pt x="1574" y="281"/>
                    </a:lnTo>
                    <a:lnTo>
                      <a:pt x="1518" y="169"/>
                    </a:lnTo>
                    <a:lnTo>
                      <a:pt x="1406" y="169"/>
                    </a:lnTo>
                    <a:lnTo>
                      <a:pt x="1406" y="56"/>
                    </a:lnTo>
                    <a:lnTo>
                      <a:pt x="1068" y="0"/>
                    </a:lnTo>
                    <a:close/>
                  </a:path>
                </a:pathLst>
              </a:custGeom>
              <a:solidFill>
                <a:srgbClr val="AD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3"/>
              <p:cNvSpPr/>
              <p:nvPr/>
            </p:nvSpPr>
            <p:spPr>
              <a:xfrm>
                <a:off x="847950" y="1488175"/>
                <a:ext cx="3655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31" extrusionOk="0">
                    <a:moveTo>
                      <a:pt x="562" y="1"/>
                    </a:moveTo>
                    <a:lnTo>
                      <a:pt x="394" y="57"/>
                    </a:lnTo>
                    <a:lnTo>
                      <a:pt x="338" y="113"/>
                    </a:lnTo>
                    <a:lnTo>
                      <a:pt x="281" y="169"/>
                    </a:lnTo>
                    <a:lnTo>
                      <a:pt x="281" y="282"/>
                    </a:lnTo>
                    <a:lnTo>
                      <a:pt x="338" y="282"/>
                    </a:lnTo>
                    <a:lnTo>
                      <a:pt x="338" y="338"/>
                    </a:lnTo>
                    <a:lnTo>
                      <a:pt x="394" y="282"/>
                    </a:lnTo>
                    <a:lnTo>
                      <a:pt x="394" y="338"/>
                    </a:lnTo>
                    <a:lnTo>
                      <a:pt x="281" y="338"/>
                    </a:lnTo>
                    <a:lnTo>
                      <a:pt x="281" y="394"/>
                    </a:lnTo>
                    <a:lnTo>
                      <a:pt x="225" y="450"/>
                    </a:lnTo>
                    <a:lnTo>
                      <a:pt x="169" y="563"/>
                    </a:lnTo>
                    <a:lnTo>
                      <a:pt x="0" y="619"/>
                    </a:lnTo>
                    <a:lnTo>
                      <a:pt x="0" y="675"/>
                    </a:lnTo>
                    <a:lnTo>
                      <a:pt x="0" y="731"/>
                    </a:lnTo>
                    <a:lnTo>
                      <a:pt x="0" y="787"/>
                    </a:lnTo>
                    <a:lnTo>
                      <a:pt x="57" y="787"/>
                    </a:lnTo>
                    <a:lnTo>
                      <a:pt x="113" y="731"/>
                    </a:lnTo>
                    <a:lnTo>
                      <a:pt x="169" y="787"/>
                    </a:lnTo>
                    <a:lnTo>
                      <a:pt x="225" y="844"/>
                    </a:lnTo>
                    <a:lnTo>
                      <a:pt x="281" y="900"/>
                    </a:lnTo>
                    <a:lnTo>
                      <a:pt x="225" y="900"/>
                    </a:lnTo>
                    <a:lnTo>
                      <a:pt x="225" y="1012"/>
                    </a:lnTo>
                    <a:lnTo>
                      <a:pt x="281" y="1069"/>
                    </a:lnTo>
                    <a:lnTo>
                      <a:pt x="281" y="1181"/>
                    </a:lnTo>
                    <a:lnTo>
                      <a:pt x="225" y="1237"/>
                    </a:lnTo>
                    <a:lnTo>
                      <a:pt x="281" y="1350"/>
                    </a:lnTo>
                    <a:lnTo>
                      <a:pt x="338" y="1406"/>
                    </a:lnTo>
                    <a:lnTo>
                      <a:pt x="394" y="1462"/>
                    </a:lnTo>
                    <a:lnTo>
                      <a:pt x="338" y="1518"/>
                    </a:lnTo>
                    <a:lnTo>
                      <a:pt x="281" y="1574"/>
                    </a:lnTo>
                    <a:lnTo>
                      <a:pt x="450" y="1631"/>
                    </a:lnTo>
                    <a:lnTo>
                      <a:pt x="619" y="1631"/>
                    </a:lnTo>
                    <a:lnTo>
                      <a:pt x="619" y="1574"/>
                    </a:lnTo>
                    <a:lnTo>
                      <a:pt x="619" y="1518"/>
                    </a:lnTo>
                    <a:lnTo>
                      <a:pt x="562" y="1462"/>
                    </a:lnTo>
                    <a:lnTo>
                      <a:pt x="675" y="1350"/>
                    </a:lnTo>
                    <a:lnTo>
                      <a:pt x="731" y="1350"/>
                    </a:lnTo>
                    <a:lnTo>
                      <a:pt x="731" y="1237"/>
                    </a:lnTo>
                    <a:lnTo>
                      <a:pt x="731" y="1125"/>
                    </a:lnTo>
                    <a:lnTo>
                      <a:pt x="787" y="1069"/>
                    </a:lnTo>
                    <a:lnTo>
                      <a:pt x="900" y="956"/>
                    </a:lnTo>
                    <a:lnTo>
                      <a:pt x="1012" y="900"/>
                    </a:lnTo>
                    <a:lnTo>
                      <a:pt x="1124" y="956"/>
                    </a:lnTo>
                    <a:lnTo>
                      <a:pt x="1181" y="956"/>
                    </a:lnTo>
                    <a:lnTo>
                      <a:pt x="1181" y="900"/>
                    </a:lnTo>
                    <a:lnTo>
                      <a:pt x="1181" y="787"/>
                    </a:lnTo>
                    <a:lnTo>
                      <a:pt x="1293" y="731"/>
                    </a:lnTo>
                    <a:lnTo>
                      <a:pt x="1405" y="731"/>
                    </a:lnTo>
                    <a:lnTo>
                      <a:pt x="1462" y="675"/>
                    </a:lnTo>
                    <a:lnTo>
                      <a:pt x="1462" y="563"/>
                    </a:lnTo>
                    <a:lnTo>
                      <a:pt x="1293" y="450"/>
                    </a:lnTo>
                    <a:lnTo>
                      <a:pt x="1181" y="394"/>
                    </a:lnTo>
                    <a:lnTo>
                      <a:pt x="956" y="394"/>
                    </a:lnTo>
                    <a:lnTo>
                      <a:pt x="900" y="282"/>
                    </a:lnTo>
                    <a:lnTo>
                      <a:pt x="956" y="225"/>
                    </a:lnTo>
                    <a:lnTo>
                      <a:pt x="956" y="169"/>
                    </a:lnTo>
                    <a:lnTo>
                      <a:pt x="900" y="113"/>
                    </a:lnTo>
                    <a:lnTo>
                      <a:pt x="562" y="1"/>
                    </a:lnTo>
                    <a:close/>
                  </a:path>
                </a:pathLst>
              </a:custGeom>
              <a:solidFill>
                <a:srgbClr val="B59E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3"/>
              <p:cNvSpPr/>
              <p:nvPr/>
            </p:nvSpPr>
            <p:spPr>
              <a:xfrm>
                <a:off x="824050" y="1465700"/>
                <a:ext cx="3797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350" extrusionOk="0">
                    <a:moveTo>
                      <a:pt x="282" y="0"/>
                    </a:moveTo>
                    <a:lnTo>
                      <a:pt x="226" y="57"/>
                    </a:lnTo>
                    <a:lnTo>
                      <a:pt x="169" y="113"/>
                    </a:lnTo>
                    <a:lnTo>
                      <a:pt x="57" y="394"/>
                    </a:lnTo>
                    <a:lnTo>
                      <a:pt x="1" y="506"/>
                    </a:lnTo>
                    <a:lnTo>
                      <a:pt x="57" y="675"/>
                    </a:lnTo>
                    <a:lnTo>
                      <a:pt x="169" y="675"/>
                    </a:lnTo>
                    <a:lnTo>
                      <a:pt x="282" y="619"/>
                    </a:lnTo>
                    <a:lnTo>
                      <a:pt x="338" y="619"/>
                    </a:lnTo>
                    <a:lnTo>
                      <a:pt x="450" y="675"/>
                    </a:lnTo>
                    <a:lnTo>
                      <a:pt x="507" y="731"/>
                    </a:lnTo>
                    <a:lnTo>
                      <a:pt x="563" y="787"/>
                    </a:lnTo>
                    <a:lnTo>
                      <a:pt x="619" y="731"/>
                    </a:lnTo>
                    <a:lnTo>
                      <a:pt x="731" y="787"/>
                    </a:lnTo>
                    <a:lnTo>
                      <a:pt x="731" y="843"/>
                    </a:lnTo>
                    <a:lnTo>
                      <a:pt x="900" y="956"/>
                    </a:lnTo>
                    <a:lnTo>
                      <a:pt x="956" y="1012"/>
                    </a:lnTo>
                    <a:lnTo>
                      <a:pt x="956" y="1068"/>
                    </a:lnTo>
                    <a:lnTo>
                      <a:pt x="1013" y="1181"/>
                    </a:lnTo>
                    <a:lnTo>
                      <a:pt x="1069" y="1237"/>
                    </a:lnTo>
                    <a:lnTo>
                      <a:pt x="1181" y="1349"/>
                    </a:lnTo>
                    <a:lnTo>
                      <a:pt x="1294" y="1293"/>
                    </a:lnTo>
                    <a:lnTo>
                      <a:pt x="1294" y="1237"/>
                    </a:lnTo>
                    <a:lnTo>
                      <a:pt x="1294" y="1181"/>
                    </a:lnTo>
                    <a:lnTo>
                      <a:pt x="1237" y="1124"/>
                    </a:lnTo>
                    <a:lnTo>
                      <a:pt x="1294" y="1068"/>
                    </a:lnTo>
                    <a:lnTo>
                      <a:pt x="1350" y="1012"/>
                    </a:lnTo>
                    <a:lnTo>
                      <a:pt x="1462" y="956"/>
                    </a:lnTo>
                    <a:lnTo>
                      <a:pt x="1518" y="956"/>
                    </a:lnTo>
                    <a:lnTo>
                      <a:pt x="1518" y="900"/>
                    </a:lnTo>
                    <a:lnTo>
                      <a:pt x="1518" y="731"/>
                    </a:lnTo>
                    <a:lnTo>
                      <a:pt x="1518" y="619"/>
                    </a:lnTo>
                    <a:lnTo>
                      <a:pt x="1406" y="562"/>
                    </a:lnTo>
                    <a:lnTo>
                      <a:pt x="1294" y="506"/>
                    </a:lnTo>
                    <a:lnTo>
                      <a:pt x="1181" y="450"/>
                    </a:lnTo>
                    <a:lnTo>
                      <a:pt x="1181" y="394"/>
                    </a:lnTo>
                    <a:lnTo>
                      <a:pt x="1069" y="450"/>
                    </a:lnTo>
                    <a:lnTo>
                      <a:pt x="1013" y="506"/>
                    </a:lnTo>
                    <a:lnTo>
                      <a:pt x="956" y="562"/>
                    </a:lnTo>
                    <a:lnTo>
                      <a:pt x="900" y="450"/>
                    </a:lnTo>
                    <a:lnTo>
                      <a:pt x="844" y="394"/>
                    </a:lnTo>
                    <a:lnTo>
                      <a:pt x="788" y="338"/>
                    </a:lnTo>
                    <a:lnTo>
                      <a:pt x="731" y="338"/>
                    </a:lnTo>
                    <a:lnTo>
                      <a:pt x="788" y="281"/>
                    </a:lnTo>
                    <a:lnTo>
                      <a:pt x="788" y="225"/>
                    </a:lnTo>
                    <a:lnTo>
                      <a:pt x="788" y="169"/>
                    </a:lnTo>
                    <a:lnTo>
                      <a:pt x="731" y="113"/>
                    </a:lnTo>
                    <a:lnTo>
                      <a:pt x="675" y="113"/>
                    </a:lnTo>
                    <a:lnTo>
                      <a:pt x="619" y="169"/>
                    </a:lnTo>
                    <a:lnTo>
                      <a:pt x="563" y="113"/>
                    </a:lnTo>
                    <a:lnTo>
                      <a:pt x="450" y="57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A191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3"/>
              <p:cNvSpPr/>
              <p:nvPr/>
            </p:nvSpPr>
            <p:spPr>
              <a:xfrm>
                <a:off x="885875" y="1544375"/>
                <a:ext cx="56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82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57" y="226"/>
                    </a:lnTo>
                    <a:lnTo>
                      <a:pt x="113" y="282"/>
                    </a:lnTo>
                    <a:lnTo>
                      <a:pt x="169" y="282"/>
                    </a:lnTo>
                    <a:lnTo>
                      <a:pt x="226" y="169"/>
                    </a:lnTo>
                    <a:lnTo>
                      <a:pt x="226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A2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3"/>
              <p:cNvSpPr/>
              <p:nvPr/>
            </p:nvSpPr>
            <p:spPr>
              <a:xfrm>
                <a:off x="840925" y="150222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13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113" y="225"/>
                    </a:lnTo>
                    <a:lnTo>
                      <a:pt x="169" y="225"/>
                    </a:lnTo>
                    <a:lnTo>
                      <a:pt x="169" y="169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D9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3"/>
              <p:cNvSpPr/>
              <p:nvPr/>
            </p:nvSpPr>
            <p:spPr>
              <a:xfrm>
                <a:off x="853575" y="1469900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169" y="1"/>
                    </a:moveTo>
                    <a:lnTo>
                      <a:pt x="0" y="57"/>
                    </a:lnTo>
                    <a:lnTo>
                      <a:pt x="0" y="226"/>
                    </a:lnTo>
                    <a:lnTo>
                      <a:pt x="113" y="170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191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3"/>
              <p:cNvSpPr/>
              <p:nvPr/>
            </p:nvSpPr>
            <p:spPr>
              <a:xfrm>
                <a:off x="852150" y="151910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59E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3"/>
              <p:cNvSpPr/>
              <p:nvPr/>
            </p:nvSpPr>
            <p:spPr>
              <a:xfrm>
                <a:off x="708825" y="1571075"/>
                <a:ext cx="6185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2306" extrusionOk="0">
                    <a:moveTo>
                      <a:pt x="338" y="1"/>
                    </a:moveTo>
                    <a:lnTo>
                      <a:pt x="226" y="57"/>
                    </a:lnTo>
                    <a:lnTo>
                      <a:pt x="170" y="169"/>
                    </a:lnTo>
                    <a:lnTo>
                      <a:pt x="113" y="282"/>
                    </a:lnTo>
                    <a:lnTo>
                      <a:pt x="57" y="394"/>
                    </a:lnTo>
                    <a:lnTo>
                      <a:pt x="1" y="619"/>
                    </a:lnTo>
                    <a:lnTo>
                      <a:pt x="57" y="619"/>
                    </a:lnTo>
                    <a:lnTo>
                      <a:pt x="170" y="675"/>
                    </a:lnTo>
                    <a:lnTo>
                      <a:pt x="282" y="844"/>
                    </a:lnTo>
                    <a:lnTo>
                      <a:pt x="338" y="900"/>
                    </a:lnTo>
                    <a:lnTo>
                      <a:pt x="451" y="900"/>
                    </a:lnTo>
                    <a:lnTo>
                      <a:pt x="507" y="956"/>
                    </a:lnTo>
                    <a:lnTo>
                      <a:pt x="563" y="1012"/>
                    </a:lnTo>
                    <a:lnTo>
                      <a:pt x="563" y="1069"/>
                    </a:lnTo>
                    <a:lnTo>
                      <a:pt x="675" y="1125"/>
                    </a:lnTo>
                    <a:lnTo>
                      <a:pt x="732" y="1181"/>
                    </a:lnTo>
                    <a:lnTo>
                      <a:pt x="675" y="1237"/>
                    </a:lnTo>
                    <a:lnTo>
                      <a:pt x="619" y="1462"/>
                    </a:lnTo>
                    <a:lnTo>
                      <a:pt x="507" y="1574"/>
                    </a:lnTo>
                    <a:lnTo>
                      <a:pt x="451" y="1631"/>
                    </a:lnTo>
                    <a:lnTo>
                      <a:pt x="451" y="1687"/>
                    </a:lnTo>
                    <a:lnTo>
                      <a:pt x="507" y="1743"/>
                    </a:lnTo>
                    <a:lnTo>
                      <a:pt x="619" y="1687"/>
                    </a:lnTo>
                    <a:lnTo>
                      <a:pt x="788" y="1743"/>
                    </a:lnTo>
                    <a:lnTo>
                      <a:pt x="1013" y="1856"/>
                    </a:lnTo>
                    <a:lnTo>
                      <a:pt x="1013" y="1912"/>
                    </a:lnTo>
                    <a:lnTo>
                      <a:pt x="1013" y="1968"/>
                    </a:lnTo>
                    <a:lnTo>
                      <a:pt x="1013" y="2137"/>
                    </a:lnTo>
                    <a:lnTo>
                      <a:pt x="1181" y="2249"/>
                    </a:lnTo>
                    <a:lnTo>
                      <a:pt x="1350" y="2305"/>
                    </a:lnTo>
                    <a:lnTo>
                      <a:pt x="1406" y="2305"/>
                    </a:lnTo>
                    <a:lnTo>
                      <a:pt x="1462" y="2193"/>
                    </a:lnTo>
                    <a:lnTo>
                      <a:pt x="1518" y="2080"/>
                    </a:lnTo>
                    <a:lnTo>
                      <a:pt x="1518" y="1912"/>
                    </a:lnTo>
                    <a:lnTo>
                      <a:pt x="1518" y="1518"/>
                    </a:lnTo>
                    <a:lnTo>
                      <a:pt x="1518" y="1406"/>
                    </a:lnTo>
                    <a:lnTo>
                      <a:pt x="1575" y="1293"/>
                    </a:lnTo>
                    <a:lnTo>
                      <a:pt x="1631" y="1237"/>
                    </a:lnTo>
                    <a:lnTo>
                      <a:pt x="1743" y="1237"/>
                    </a:lnTo>
                    <a:lnTo>
                      <a:pt x="2137" y="1181"/>
                    </a:lnTo>
                    <a:lnTo>
                      <a:pt x="2137" y="1125"/>
                    </a:lnTo>
                    <a:lnTo>
                      <a:pt x="2137" y="1069"/>
                    </a:lnTo>
                    <a:lnTo>
                      <a:pt x="2193" y="1069"/>
                    </a:lnTo>
                    <a:lnTo>
                      <a:pt x="2305" y="1012"/>
                    </a:lnTo>
                    <a:lnTo>
                      <a:pt x="2418" y="956"/>
                    </a:lnTo>
                    <a:lnTo>
                      <a:pt x="2474" y="900"/>
                    </a:lnTo>
                    <a:lnTo>
                      <a:pt x="2474" y="731"/>
                    </a:lnTo>
                    <a:lnTo>
                      <a:pt x="2362" y="675"/>
                    </a:lnTo>
                    <a:lnTo>
                      <a:pt x="2193" y="731"/>
                    </a:lnTo>
                    <a:lnTo>
                      <a:pt x="2081" y="731"/>
                    </a:lnTo>
                    <a:lnTo>
                      <a:pt x="1968" y="675"/>
                    </a:lnTo>
                    <a:lnTo>
                      <a:pt x="1743" y="563"/>
                    </a:lnTo>
                    <a:lnTo>
                      <a:pt x="1575" y="507"/>
                    </a:lnTo>
                    <a:lnTo>
                      <a:pt x="1462" y="563"/>
                    </a:lnTo>
                    <a:lnTo>
                      <a:pt x="1294" y="619"/>
                    </a:lnTo>
                    <a:lnTo>
                      <a:pt x="1181" y="619"/>
                    </a:lnTo>
                    <a:lnTo>
                      <a:pt x="1013" y="507"/>
                    </a:lnTo>
                    <a:lnTo>
                      <a:pt x="732" y="226"/>
                    </a:lnTo>
                    <a:lnTo>
                      <a:pt x="563" y="57"/>
                    </a:lnTo>
                    <a:lnTo>
                      <a:pt x="451" y="1"/>
                    </a:lnTo>
                    <a:close/>
                  </a:path>
                </a:pathLst>
              </a:custGeom>
              <a:solidFill>
                <a:srgbClr val="A49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3"/>
              <p:cNvSpPr/>
              <p:nvPr/>
            </p:nvSpPr>
            <p:spPr>
              <a:xfrm>
                <a:off x="742550" y="1597775"/>
                <a:ext cx="37975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75" extrusionOk="0">
                    <a:moveTo>
                      <a:pt x="226" y="1"/>
                    </a:moveTo>
                    <a:lnTo>
                      <a:pt x="113" y="57"/>
                    </a:lnTo>
                    <a:lnTo>
                      <a:pt x="57" y="282"/>
                    </a:lnTo>
                    <a:lnTo>
                      <a:pt x="1" y="394"/>
                    </a:lnTo>
                    <a:lnTo>
                      <a:pt x="57" y="506"/>
                    </a:lnTo>
                    <a:lnTo>
                      <a:pt x="57" y="563"/>
                    </a:lnTo>
                    <a:lnTo>
                      <a:pt x="57" y="619"/>
                    </a:lnTo>
                    <a:lnTo>
                      <a:pt x="57" y="844"/>
                    </a:lnTo>
                    <a:lnTo>
                      <a:pt x="113" y="1012"/>
                    </a:lnTo>
                    <a:lnTo>
                      <a:pt x="57" y="1125"/>
                    </a:lnTo>
                    <a:lnTo>
                      <a:pt x="1" y="1237"/>
                    </a:lnTo>
                    <a:lnTo>
                      <a:pt x="113" y="1406"/>
                    </a:lnTo>
                    <a:lnTo>
                      <a:pt x="113" y="1518"/>
                    </a:lnTo>
                    <a:lnTo>
                      <a:pt x="169" y="1518"/>
                    </a:lnTo>
                    <a:lnTo>
                      <a:pt x="226" y="1574"/>
                    </a:lnTo>
                    <a:lnTo>
                      <a:pt x="563" y="1406"/>
                    </a:lnTo>
                    <a:lnTo>
                      <a:pt x="619" y="1350"/>
                    </a:lnTo>
                    <a:lnTo>
                      <a:pt x="675" y="1293"/>
                    </a:lnTo>
                    <a:lnTo>
                      <a:pt x="619" y="1237"/>
                    </a:lnTo>
                    <a:lnTo>
                      <a:pt x="451" y="1125"/>
                    </a:lnTo>
                    <a:lnTo>
                      <a:pt x="451" y="1069"/>
                    </a:lnTo>
                    <a:lnTo>
                      <a:pt x="507" y="956"/>
                    </a:lnTo>
                    <a:lnTo>
                      <a:pt x="507" y="900"/>
                    </a:lnTo>
                    <a:lnTo>
                      <a:pt x="451" y="731"/>
                    </a:lnTo>
                    <a:lnTo>
                      <a:pt x="507" y="675"/>
                    </a:lnTo>
                    <a:lnTo>
                      <a:pt x="563" y="675"/>
                    </a:lnTo>
                    <a:lnTo>
                      <a:pt x="732" y="619"/>
                    </a:lnTo>
                    <a:lnTo>
                      <a:pt x="844" y="563"/>
                    </a:lnTo>
                    <a:lnTo>
                      <a:pt x="956" y="675"/>
                    </a:lnTo>
                    <a:lnTo>
                      <a:pt x="1069" y="788"/>
                    </a:lnTo>
                    <a:lnTo>
                      <a:pt x="1125" y="844"/>
                    </a:lnTo>
                    <a:lnTo>
                      <a:pt x="1181" y="900"/>
                    </a:lnTo>
                    <a:lnTo>
                      <a:pt x="1350" y="844"/>
                    </a:lnTo>
                    <a:lnTo>
                      <a:pt x="1462" y="788"/>
                    </a:lnTo>
                    <a:lnTo>
                      <a:pt x="1518" y="675"/>
                    </a:lnTo>
                    <a:lnTo>
                      <a:pt x="1462" y="563"/>
                    </a:lnTo>
                    <a:lnTo>
                      <a:pt x="1406" y="506"/>
                    </a:lnTo>
                    <a:lnTo>
                      <a:pt x="1294" y="394"/>
                    </a:lnTo>
                    <a:lnTo>
                      <a:pt x="1069" y="394"/>
                    </a:lnTo>
                    <a:lnTo>
                      <a:pt x="1069" y="282"/>
                    </a:lnTo>
                    <a:lnTo>
                      <a:pt x="956" y="113"/>
                    </a:lnTo>
                    <a:lnTo>
                      <a:pt x="844" y="1"/>
                    </a:lnTo>
                    <a:lnTo>
                      <a:pt x="788" y="1"/>
                    </a:lnTo>
                    <a:lnTo>
                      <a:pt x="732" y="57"/>
                    </a:lnTo>
                    <a:lnTo>
                      <a:pt x="563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AEA8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3"/>
              <p:cNvSpPr/>
              <p:nvPr/>
            </p:nvSpPr>
            <p:spPr>
              <a:xfrm>
                <a:off x="699000" y="1558425"/>
                <a:ext cx="56225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1238" extrusionOk="0">
                    <a:moveTo>
                      <a:pt x="450" y="394"/>
                    </a:moveTo>
                    <a:lnTo>
                      <a:pt x="450" y="507"/>
                    </a:lnTo>
                    <a:lnTo>
                      <a:pt x="394" y="619"/>
                    </a:lnTo>
                    <a:lnTo>
                      <a:pt x="282" y="675"/>
                    </a:lnTo>
                    <a:lnTo>
                      <a:pt x="282" y="563"/>
                    </a:lnTo>
                    <a:lnTo>
                      <a:pt x="338" y="451"/>
                    </a:lnTo>
                    <a:lnTo>
                      <a:pt x="450" y="394"/>
                    </a:lnTo>
                    <a:close/>
                    <a:moveTo>
                      <a:pt x="450" y="1"/>
                    </a:moveTo>
                    <a:lnTo>
                      <a:pt x="282" y="57"/>
                    </a:lnTo>
                    <a:lnTo>
                      <a:pt x="113" y="226"/>
                    </a:lnTo>
                    <a:lnTo>
                      <a:pt x="0" y="282"/>
                    </a:lnTo>
                    <a:lnTo>
                      <a:pt x="113" y="338"/>
                    </a:lnTo>
                    <a:lnTo>
                      <a:pt x="113" y="451"/>
                    </a:lnTo>
                    <a:lnTo>
                      <a:pt x="57" y="619"/>
                    </a:lnTo>
                    <a:lnTo>
                      <a:pt x="0" y="788"/>
                    </a:lnTo>
                    <a:lnTo>
                      <a:pt x="225" y="788"/>
                    </a:lnTo>
                    <a:lnTo>
                      <a:pt x="282" y="732"/>
                    </a:lnTo>
                    <a:lnTo>
                      <a:pt x="282" y="788"/>
                    </a:lnTo>
                    <a:lnTo>
                      <a:pt x="394" y="844"/>
                    </a:lnTo>
                    <a:lnTo>
                      <a:pt x="450" y="900"/>
                    </a:lnTo>
                    <a:lnTo>
                      <a:pt x="563" y="844"/>
                    </a:lnTo>
                    <a:lnTo>
                      <a:pt x="619" y="732"/>
                    </a:lnTo>
                    <a:lnTo>
                      <a:pt x="675" y="619"/>
                    </a:lnTo>
                    <a:lnTo>
                      <a:pt x="900" y="619"/>
                    </a:lnTo>
                    <a:lnTo>
                      <a:pt x="1012" y="675"/>
                    </a:lnTo>
                    <a:lnTo>
                      <a:pt x="956" y="732"/>
                    </a:lnTo>
                    <a:lnTo>
                      <a:pt x="900" y="844"/>
                    </a:lnTo>
                    <a:lnTo>
                      <a:pt x="956" y="956"/>
                    </a:lnTo>
                    <a:lnTo>
                      <a:pt x="1125" y="956"/>
                    </a:lnTo>
                    <a:lnTo>
                      <a:pt x="1237" y="900"/>
                    </a:lnTo>
                    <a:lnTo>
                      <a:pt x="1293" y="1013"/>
                    </a:lnTo>
                    <a:lnTo>
                      <a:pt x="1349" y="1125"/>
                    </a:lnTo>
                    <a:lnTo>
                      <a:pt x="1406" y="1181"/>
                    </a:lnTo>
                    <a:lnTo>
                      <a:pt x="1462" y="1237"/>
                    </a:lnTo>
                    <a:lnTo>
                      <a:pt x="1574" y="1181"/>
                    </a:lnTo>
                    <a:lnTo>
                      <a:pt x="1968" y="1125"/>
                    </a:lnTo>
                    <a:lnTo>
                      <a:pt x="2193" y="1125"/>
                    </a:lnTo>
                    <a:lnTo>
                      <a:pt x="2249" y="1013"/>
                    </a:lnTo>
                    <a:lnTo>
                      <a:pt x="2193" y="900"/>
                    </a:lnTo>
                    <a:lnTo>
                      <a:pt x="2136" y="844"/>
                    </a:lnTo>
                    <a:lnTo>
                      <a:pt x="1968" y="732"/>
                    </a:lnTo>
                    <a:lnTo>
                      <a:pt x="1462" y="563"/>
                    </a:lnTo>
                    <a:lnTo>
                      <a:pt x="1293" y="507"/>
                    </a:lnTo>
                    <a:lnTo>
                      <a:pt x="1125" y="394"/>
                    </a:lnTo>
                    <a:lnTo>
                      <a:pt x="956" y="282"/>
                    </a:lnTo>
                    <a:lnTo>
                      <a:pt x="844" y="113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9991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3"/>
              <p:cNvSpPr/>
              <p:nvPr/>
            </p:nvSpPr>
            <p:spPr>
              <a:xfrm>
                <a:off x="769250" y="1589350"/>
                <a:ext cx="3797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181" extrusionOk="0">
                    <a:moveTo>
                      <a:pt x="226" y="0"/>
                    </a:moveTo>
                    <a:lnTo>
                      <a:pt x="113" y="57"/>
                    </a:lnTo>
                    <a:lnTo>
                      <a:pt x="1" y="169"/>
                    </a:lnTo>
                    <a:lnTo>
                      <a:pt x="1" y="225"/>
                    </a:lnTo>
                    <a:lnTo>
                      <a:pt x="282" y="562"/>
                    </a:lnTo>
                    <a:lnTo>
                      <a:pt x="507" y="843"/>
                    </a:lnTo>
                    <a:lnTo>
                      <a:pt x="619" y="956"/>
                    </a:lnTo>
                    <a:lnTo>
                      <a:pt x="731" y="1012"/>
                    </a:lnTo>
                    <a:lnTo>
                      <a:pt x="788" y="1068"/>
                    </a:lnTo>
                    <a:lnTo>
                      <a:pt x="900" y="1068"/>
                    </a:lnTo>
                    <a:lnTo>
                      <a:pt x="1012" y="1125"/>
                    </a:lnTo>
                    <a:lnTo>
                      <a:pt x="1069" y="1181"/>
                    </a:lnTo>
                    <a:lnTo>
                      <a:pt x="1125" y="1181"/>
                    </a:lnTo>
                    <a:lnTo>
                      <a:pt x="1181" y="1125"/>
                    </a:lnTo>
                    <a:lnTo>
                      <a:pt x="1237" y="1068"/>
                    </a:lnTo>
                    <a:lnTo>
                      <a:pt x="1294" y="1012"/>
                    </a:lnTo>
                    <a:lnTo>
                      <a:pt x="1406" y="1012"/>
                    </a:lnTo>
                    <a:lnTo>
                      <a:pt x="1518" y="731"/>
                    </a:lnTo>
                    <a:lnTo>
                      <a:pt x="1518" y="562"/>
                    </a:lnTo>
                    <a:lnTo>
                      <a:pt x="1462" y="506"/>
                    </a:lnTo>
                    <a:lnTo>
                      <a:pt x="1406" y="450"/>
                    </a:lnTo>
                    <a:lnTo>
                      <a:pt x="1294" y="506"/>
                    </a:lnTo>
                    <a:lnTo>
                      <a:pt x="1181" y="562"/>
                    </a:lnTo>
                    <a:lnTo>
                      <a:pt x="1012" y="562"/>
                    </a:lnTo>
                    <a:lnTo>
                      <a:pt x="1181" y="394"/>
                    </a:lnTo>
                    <a:lnTo>
                      <a:pt x="1294" y="225"/>
                    </a:lnTo>
                    <a:lnTo>
                      <a:pt x="1237" y="113"/>
                    </a:lnTo>
                    <a:lnTo>
                      <a:pt x="1125" y="57"/>
                    </a:lnTo>
                    <a:lnTo>
                      <a:pt x="900" y="113"/>
                    </a:lnTo>
                    <a:lnTo>
                      <a:pt x="675" y="113"/>
                    </a:lnTo>
                    <a:lnTo>
                      <a:pt x="563" y="169"/>
                    </a:lnTo>
                    <a:lnTo>
                      <a:pt x="507" y="225"/>
                    </a:lnTo>
                    <a:lnTo>
                      <a:pt x="507" y="281"/>
                    </a:lnTo>
                    <a:lnTo>
                      <a:pt x="507" y="394"/>
                    </a:lnTo>
                    <a:lnTo>
                      <a:pt x="563" y="450"/>
                    </a:lnTo>
                    <a:lnTo>
                      <a:pt x="507" y="506"/>
                    </a:lnTo>
                    <a:lnTo>
                      <a:pt x="450" y="450"/>
                    </a:lnTo>
                    <a:lnTo>
                      <a:pt x="394" y="450"/>
                    </a:lnTo>
                    <a:lnTo>
                      <a:pt x="450" y="394"/>
                    </a:lnTo>
                    <a:lnTo>
                      <a:pt x="450" y="281"/>
                    </a:lnTo>
                    <a:lnTo>
                      <a:pt x="394" y="169"/>
                    </a:lnTo>
                    <a:lnTo>
                      <a:pt x="338" y="5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895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3"/>
              <p:cNvSpPr/>
              <p:nvPr/>
            </p:nvSpPr>
            <p:spPr>
              <a:xfrm>
                <a:off x="713050" y="1631500"/>
                <a:ext cx="2672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32" extrusionOk="0">
                    <a:moveTo>
                      <a:pt x="169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57" y="282"/>
                    </a:lnTo>
                    <a:lnTo>
                      <a:pt x="1" y="338"/>
                    </a:lnTo>
                    <a:lnTo>
                      <a:pt x="57" y="394"/>
                    </a:lnTo>
                    <a:lnTo>
                      <a:pt x="169" y="338"/>
                    </a:lnTo>
                    <a:lnTo>
                      <a:pt x="282" y="282"/>
                    </a:lnTo>
                    <a:lnTo>
                      <a:pt x="338" y="338"/>
                    </a:lnTo>
                    <a:lnTo>
                      <a:pt x="394" y="394"/>
                    </a:lnTo>
                    <a:lnTo>
                      <a:pt x="282" y="450"/>
                    </a:lnTo>
                    <a:lnTo>
                      <a:pt x="113" y="563"/>
                    </a:lnTo>
                    <a:lnTo>
                      <a:pt x="169" y="675"/>
                    </a:lnTo>
                    <a:lnTo>
                      <a:pt x="338" y="731"/>
                    </a:lnTo>
                    <a:lnTo>
                      <a:pt x="675" y="731"/>
                    </a:lnTo>
                    <a:lnTo>
                      <a:pt x="900" y="675"/>
                    </a:lnTo>
                    <a:lnTo>
                      <a:pt x="1068" y="675"/>
                    </a:lnTo>
                    <a:lnTo>
                      <a:pt x="1012" y="450"/>
                    </a:lnTo>
                    <a:lnTo>
                      <a:pt x="956" y="282"/>
                    </a:lnTo>
                    <a:lnTo>
                      <a:pt x="844" y="169"/>
                    </a:lnTo>
                    <a:lnTo>
                      <a:pt x="675" y="169"/>
                    </a:lnTo>
                    <a:lnTo>
                      <a:pt x="563" y="225"/>
                    </a:lnTo>
                    <a:lnTo>
                      <a:pt x="450" y="225"/>
                    </a:lnTo>
                    <a:lnTo>
                      <a:pt x="394" y="169"/>
                    </a:lnTo>
                    <a:lnTo>
                      <a:pt x="282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B6A8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3"/>
              <p:cNvSpPr/>
              <p:nvPr/>
            </p:nvSpPr>
            <p:spPr>
              <a:xfrm>
                <a:off x="704625" y="1564050"/>
                <a:ext cx="112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563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0" y="338"/>
                    </a:lnTo>
                    <a:lnTo>
                      <a:pt x="0" y="450"/>
                    </a:lnTo>
                    <a:lnTo>
                      <a:pt x="0" y="563"/>
                    </a:lnTo>
                    <a:lnTo>
                      <a:pt x="57" y="563"/>
                    </a:lnTo>
                    <a:lnTo>
                      <a:pt x="225" y="394"/>
                    </a:lnTo>
                    <a:lnTo>
                      <a:pt x="450" y="226"/>
                    </a:lnTo>
                    <a:lnTo>
                      <a:pt x="394" y="169"/>
                    </a:lnTo>
                    <a:lnTo>
                      <a:pt x="338" y="113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49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3"/>
              <p:cNvSpPr/>
              <p:nvPr/>
            </p:nvSpPr>
            <p:spPr>
              <a:xfrm>
                <a:off x="706025" y="1578100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1" y="1"/>
                    </a:moveTo>
                    <a:lnTo>
                      <a:pt x="113" y="113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49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3"/>
              <p:cNvSpPr/>
              <p:nvPr/>
            </p:nvSpPr>
            <p:spPr>
              <a:xfrm>
                <a:off x="708825" y="161182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3A9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3"/>
              <p:cNvSpPr/>
              <p:nvPr/>
            </p:nvSpPr>
            <p:spPr>
              <a:xfrm>
                <a:off x="739750" y="16483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57" y="5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7" y="56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B6A8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3"/>
              <p:cNvSpPr/>
              <p:nvPr/>
            </p:nvSpPr>
            <p:spPr>
              <a:xfrm>
                <a:off x="769250" y="16048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EA8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3"/>
              <p:cNvSpPr/>
              <p:nvPr/>
            </p:nvSpPr>
            <p:spPr>
              <a:xfrm>
                <a:off x="777700" y="16230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5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57"/>
                    </a:lnTo>
                    <a:lnTo>
                      <a:pt x="56" y="57"/>
                    </a:lnTo>
                    <a:close/>
                  </a:path>
                </a:pathLst>
              </a:custGeom>
              <a:solidFill>
                <a:srgbClr val="B2AB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3"/>
              <p:cNvSpPr/>
              <p:nvPr/>
            </p:nvSpPr>
            <p:spPr>
              <a:xfrm>
                <a:off x="815625" y="1187475"/>
                <a:ext cx="43575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2811" extrusionOk="0">
                    <a:moveTo>
                      <a:pt x="1181" y="1"/>
                    </a:moveTo>
                    <a:lnTo>
                      <a:pt x="1012" y="57"/>
                    </a:lnTo>
                    <a:lnTo>
                      <a:pt x="956" y="113"/>
                    </a:lnTo>
                    <a:lnTo>
                      <a:pt x="619" y="113"/>
                    </a:lnTo>
                    <a:lnTo>
                      <a:pt x="282" y="282"/>
                    </a:lnTo>
                    <a:lnTo>
                      <a:pt x="338" y="338"/>
                    </a:lnTo>
                    <a:lnTo>
                      <a:pt x="394" y="394"/>
                    </a:lnTo>
                    <a:lnTo>
                      <a:pt x="506" y="450"/>
                    </a:lnTo>
                    <a:lnTo>
                      <a:pt x="619" y="563"/>
                    </a:lnTo>
                    <a:lnTo>
                      <a:pt x="619" y="731"/>
                    </a:lnTo>
                    <a:lnTo>
                      <a:pt x="506" y="900"/>
                    </a:lnTo>
                    <a:lnTo>
                      <a:pt x="338" y="1012"/>
                    </a:lnTo>
                    <a:lnTo>
                      <a:pt x="169" y="1181"/>
                    </a:lnTo>
                    <a:lnTo>
                      <a:pt x="57" y="1350"/>
                    </a:lnTo>
                    <a:lnTo>
                      <a:pt x="57" y="1518"/>
                    </a:lnTo>
                    <a:lnTo>
                      <a:pt x="113" y="1743"/>
                    </a:lnTo>
                    <a:lnTo>
                      <a:pt x="169" y="1912"/>
                    </a:lnTo>
                    <a:lnTo>
                      <a:pt x="57" y="2080"/>
                    </a:lnTo>
                    <a:lnTo>
                      <a:pt x="1" y="2193"/>
                    </a:lnTo>
                    <a:lnTo>
                      <a:pt x="1" y="2305"/>
                    </a:lnTo>
                    <a:lnTo>
                      <a:pt x="57" y="2361"/>
                    </a:lnTo>
                    <a:lnTo>
                      <a:pt x="169" y="2474"/>
                    </a:lnTo>
                    <a:lnTo>
                      <a:pt x="282" y="2474"/>
                    </a:lnTo>
                    <a:lnTo>
                      <a:pt x="338" y="2586"/>
                    </a:lnTo>
                    <a:lnTo>
                      <a:pt x="394" y="2642"/>
                    </a:lnTo>
                    <a:lnTo>
                      <a:pt x="506" y="2698"/>
                    </a:lnTo>
                    <a:lnTo>
                      <a:pt x="675" y="2698"/>
                    </a:lnTo>
                    <a:lnTo>
                      <a:pt x="731" y="2642"/>
                    </a:lnTo>
                    <a:lnTo>
                      <a:pt x="731" y="2586"/>
                    </a:lnTo>
                    <a:lnTo>
                      <a:pt x="731" y="2530"/>
                    </a:lnTo>
                    <a:lnTo>
                      <a:pt x="787" y="2530"/>
                    </a:lnTo>
                    <a:lnTo>
                      <a:pt x="1012" y="2586"/>
                    </a:lnTo>
                    <a:lnTo>
                      <a:pt x="1125" y="2642"/>
                    </a:lnTo>
                    <a:lnTo>
                      <a:pt x="1293" y="2755"/>
                    </a:lnTo>
                    <a:lnTo>
                      <a:pt x="1518" y="2811"/>
                    </a:lnTo>
                    <a:lnTo>
                      <a:pt x="1687" y="2755"/>
                    </a:lnTo>
                    <a:lnTo>
                      <a:pt x="1743" y="2586"/>
                    </a:lnTo>
                    <a:lnTo>
                      <a:pt x="1687" y="2361"/>
                    </a:lnTo>
                    <a:lnTo>
                      <a:pt x="1743" y="2136"/>
                    </a:lnTo>
                    <a:lnTo>
                      <a:pt x="1687" y="2024"/>
                    </a:lnTo>
                    <a:lnTo>
                      <a:pt x="1631" y="1968"/>
                    </a:lnTo>
                    <a:lnTo>
                      <a:pt x="1518" y="1855"/>
                    </a:lnTo>
                    <a:lnTo>
                      <a:pt x="1518" y="1799"/>
                    </a:lnTo>
                    <a:lnTo>
                      <a:pt x="1574" y="1574"/>
                    </a:lnTo>
                    <a:lnTo>
                      <a:pt x="1574" y="1518"/>
                    </a:lnTo>
                    <a:lnTo>
                      <a:pt x="1518" y="1406"/>
                    </a:lnTo>
                    <a:lnTo>
                      <a:pt x="1350" y="1350"/>
                    </a:lnTo>
                    <a:lnTo>
                      <a:pt x="1181" y="1293"/>
                    </a:lnTo>
                    <a:lnTo>
                      <a:pt x="1068" y="1237"/>
                    </a:lnTo>
                    <a:lnTo>
                      <a:pt x="1068" y="1125"/>
                    </a:lnTo>
                    <a:lnTo>
                      <a:pt x="1125" y="1068"/>
                    </a:lnTo>
                    <a:lnTo>
                      <a:pt x="1181" y="1068"/>
                    </a:lnTo>
                    <a:lnTo>
                      <a:pt x="1237" y="1125"/>
                    </a:lnTo>
                    <a:lnTo>
                      <a:pt x="1350" y="1068"/>
                    </a:lnTo>
                    <a:lnTo>
                      <a:pt x="1406" y="1012"/>
                    </a:lnTo>
                    <a:lnTo>
                      <a:pt x="1406" y="844"/>
                    </a:lnTo>
                    <a:lnTo>
                      <a:pt x="1406" y="675"/>
                    </a:lnTo>
                    <a:lnTo>
                      <a:pt x="1406" y="563"/>
                    </a:lnTo>
                    <a:lnTo>
                      <a:pt x="1406" y="450"/>
                    </a:lnTo>
                    <a:lnTo>
                      <a:pt x="1518" y="225"/>
                    </a:lnTo>
                    <a:lnTo>
                      <a:pt x="1462" y="169"/>
                    </a:lnTo>
                    <a:lnTo>
                      <a:pt x="1406" y="113"/>
                    </a:lnTo>
                    <a:lnTo>
                      <a:pt x="1181" y="1"/>
                    </a:lnTo>
                    <a:close/>
                  </a:path>
                </a:pathLst>
              </a:custGeom>
              <a:solidFill>
                <a:srgbClr val="A599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3"/>
              <p:cNvSpPr/>
              <p:nvPr/>
            </p:nvSpPr>
            <p:spPr>
              <a:xfrm>
                <a:off x="821250" y="1249300"/>
                <a:ext cx="50600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1968" extrusionOk="0">
                    <a:moveTo>
                      <a:pt x="1181" y="1518"/>
                    </a:moveTo>
                    <a:lnTo>
                      <a:pt x="1237" y="1574"/>
                    </a:lnTo>
                    <a:lnTo>
                      <a:pt x="1181" y="1574"/>
                    </a:lnTo>
                    <a:lnTo>
                      <a:pt x="1012" y="1518"/>
                    </a:lnTo>
                    <a:close/>
                    <a:moveTo>
                      <a:pt x="619" y="1"/>
                    </a:moveTo>
                    <a:lnTo>
                      <a:pt x="506" y="57"/>
                    </a:lnTo>
                    <a:lnTo>
                      <a:pt x="450" y="169"/>
                    </a:lnTo>
                    <a:lnTo>
                      <a:pt x="338" y="113"/>
                    </a:lnTo>
                    <a:lnTo>
                      <a:pt x="225" y="338"/>
                    </a:lnTo>
                    <a:lnTo>
                      <a:pt x="281" y="563"/>
                    </a:lnTo>
                    <a:lnTo>
                      <a:pt x="394" y="900"/>
                    </a:lnTo>
                    <a:lnTo>
                      <a:pt x="394" y="1069"/>
                    </a:lnTo>
                    <a:lnTo>
                      <a:pt x="394" y="1181"/>
                    </a:lnTo>
                    <a:lnTo>
                      <a:pt x="338" y="1237"/>
                    </a:lnTo>
                    <a:lnTo>
                      <a:pt x="394" y="1350"/>
                    </a:lnTo>
                    <a:lnTo>
                      <a:pt x="394" y="1406"/>
                    </a:lnTo>
                    <a:lnTo>
                      <a:pt x="394" y="1462"/>
                    </a:lnTo>
                    <a:lnTo>
                      <a:pt x="57" y="1574"/>
                    </a:lnTo>
                    <a:lnTo>
                      <a:pt x="0" y="1631"/>
                    </a:lnTo>
                    <a:lnTo>
                      <a:pt x="0" y="1743"/>
                    </a:lnTo>
                    <a:lnTo>
                      <a:pt x="113" y="1855"/>
                    </a:lnTo>
                    <a:lnTo>
                      <a:pt x="281" y="1912"/>
                    </a:lnTo>
                    <a:lnTo>
                      <a:pt x="506" y="1968"/>
                    </a:lnTo>
                    <a:lnTo>
                      <a:pt x="675" y="1968"/>
                    </a:lnTo>
                    <a:lnTo>
                      <a:pt x="900" y="1912"/>
                    </a:lnTo>
                    <a:lnTo>
                      <a:pt x="1068" y="1799"/>
                    </a:lnTo>
                    <a:lnTo>
                      <a:pt x="1181" y="1743"/>
                    </a:lnTo>
                    <a:lnTo>
                      <a:pt x="1237" y="1743"/>
                    </a:lnTo>
                    <a:lnTo>
                      <a:pt x="1237" y="1687"/>
                    </a:lnTo>
                    <a:lnTo>
                      <a:pt x="1237" y="1574"/>
                    </a:lnTo>
                    <a:lnTo>
                      <a:pt x="1237" y="1574"/>
                    </a:lnTo>
                    <a:lnTo>
                      <a:pt x="1293" y="1631"/>
                    </a:lnTo>
                    <a:lnTo>
                      <a:pt x="1518" y="1799"/>
                    </a:lnTo>
                    <a:lnTo>
                      <a:pt x="1630" y="1855"/>
                    </a:lnTo>
                    <a:lnTo>
                      <a:pt x="1743" y="1912"/>
                    </a:lnTo>
                    <a:lnTo>
                      <a:pt x="1855" y="1855"/>
                    </a:lnTo>
                    <a:lnTo>
                      <a:pt x="1968" y="1743"/>
                    </a:lnTo>
                    <a:lnTo>
                      <a:pt x="1911" y="1518"/>
                    </a:lnTo>
                    <a:lnTo>
                      <a:pt x="1911" y="1462"/>
                    </a:lnTo>
                    <a:lnTo>
                      <a:pt x="2024" y="1406"/>
                    </a:lnTo>
                    <a:lnTo>
                      <a:pt x="1968" y="1237"/>
                    </a:lnTo>
                    <a:lnTo>
                      <a:pt x="1855" y="1125"/>
                    </a:lnTo>
                    <a:lnTo>
                      <a:pt x="1743" y="1125"/>
                    </a:lnTo>
                    <a:lnTo>
                      <a:pt x="1687" y="1237"/>
                    </a:lnTo>
                    <a:lnTo>
                      <a:pt x="1630" y="1125"/>
                    </a:lnTo>
                    <a:lnTo>
                      <a:pt x="1574" y="1012"/>
                    </a:lnTo>
                    <a:lnTo>
                      <a:pt x="1462" y="956"/>
                    </a:lnTo>
                    <a:lnTo>
                      <a:pt x="1293" y="900"/>
                    </a:lnTo>
                    <a:lnTo>
                      <a:pt x="1181" y="788"/>
                    </a:lnTo>
                    <a:lnTo>
                      <a:pt x="1125" y="731"/>
                    </a:lnTo>
                    <a:lnTo>
                      <a:pt x="1068" y="731"/>
                    </a:lnTo>
                    <a:lnTo>
                      <a:pt x="900" y="675"/>
                    </a:lnTo>
                    <a:lnTo>
                      <a:pt x="843" y="619"/>
                    </a:lnTo>
                    <a:lnTo>
                      <a:pt x="843" y="563"/>
                    </a:lnTo>
                    <a:lnTo>
                      <a:pt x="956" y="394"/>
                    </a:lnTo>
                    <a:lnTo>
                      <a:pt x="1125" y="394"/>
                    </a:lnTo>
                    <a:lnTo>
                      <a:pt x="1181" y="338"/>
                    </a:lnTo>
                    <a:lnTo>
                      <a:pt x="1293" y="338"/>
                    </a:lnTo>
                    <a:lnTo>
                      <a:pt x="1181" y="225"/>
                    </a:lnTo>
                    <a:lnTo>
                      <a:pt x="1068" y="169"/>
                    </a:lnTo>
                    <a:lnTo>
                      <a:pt x="956" y="113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9A9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3"/>
              <p:cNvSpPr/>
              <p:nvPr/>
            </p:nvSpPr>
            <p:spPr>
              <a:xfrm>
                <a:off x="853575" y="1205750"/>
                <a:ext cx="463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912" extrusionOk="0">
                    <a:moveTo>
                      <a:pt x="731" y="0"/>
                    </a:moveTo>
                    <a:lnTo>
                      <a:pt x="675" y="56"/>
                    </a:lnTo>
                    <a:lnTo>
                      <a:pt x="675" y="113"/>
                    </a:lnTo>
                    <a:lnTo>
                      <a:pt x="675" y="281"/>
                    </a:lnTo>
                    <a:lnTo>
                      <a:pt x="675" y="450"/>
                    </a:lnTo>
                    <a:lnTo>
                      <a:pt x="675" y="619"/>
                    </a:lnTo>
                    <a:lnTo>
                      <a:pt x="675" y="731"/>
                    </a:lnTo>
                    <a:lnTo>
                      <a:pt x="562" y="843"/>
                    </a:lnTo>
                    <a:lnTo>
                      <a:pt x="450" y="956"/>
                    </a:lnTo>
                    <a:lnTo>
                      <a:pt x="337" y="956"/>
                    </a:lnTo>
                    <a:lnTo>
                      <a:pt x="281" y="1068"/>
                    </a:lnTo>
                    <a:lnTo>
                      <a:pt x="281" y="1237"/>
                    </a:lnTo>
                    <a:lnTo>
                      <a:pt x="281" y="1349"/>
                    </a:lnTo>
                    <a:lnTo>
                      <a:pt x="169" y="1405"/>
                    </a:lnTo>
                    <a:lnTo>
                      <a:pt x="56" y="1518"/>
                    </a:lnTo>
                    <a:lnTo>
                      <a:pt x="0" y="1630"/>
                    </a:lnTo>
                    <a:lnTo>
                      <a:pt x="56" y="1743"/>
                    </a:lnTo>
                    <a:lnTo>
                      <a:pt x="225" y="1855"/>
                    </a:lnTo>
                    <a:lnTo>
                      <a:pt x="337" y="1799"/>
                    </a:lnTo>
                    <a:lnTo>
                      <a:pt x="506" y="1799"/>
                    </a:lnTo>
                    <a:lnTo>
                      <a:pt x="731" y="1911"/>
                    </a:lnTo>
                    <a:lnTo>
                      <a:pt x="787" y="1911"/>
                    </a:lnTo>
                    <a:lnTo>
                      <a:pt x="787" y="1855"/>
                    </a:lnTo>
                    <a:lnTo>
                      <a:pt x="731" y="1743"/>
                    </a:lnTo>
                    <a:lnTo>
                      <a:pt x="843" y="1686"/>
                    </a:lnTo>
                    <a:lnTo>
                      <a:pt x="956" y="1630"/>
                    </a:lnTo>
                    <a:lnTo>
                      <a:pt x="1012" y="1574"/>
                    </a:lnTo>
                    <a:lnTo>
                      <a:pt x="1068" y="1462"/>
                    </a:lnTo>
                    <a:lnTo>
                      <a:pt x="1180" y="1405"/>
                    </a:lnTo>
                    <a:lnTo>
                      <a:pt x="1237" y="1405"/>
                    </a:lnTo>
                    <a:lnTo>
                      <a:pt x="1237" y="1462"/>
                    </a:lnTo>
                    <a:lnTo>
                      <a:pt x="1180" y="1518"/>
                    </a:lnTo>
                    <a:lnTo>
                      <a:pt x="1293" y="1574"/>
                    </a:lnTo>
                    <a:lnTo>
                      <a:pt x="1349" y="1462"/>
                    </a:lnTo>
                    <a:lnTo>
                      <a:pt x="1461" y="1349"/>
                    </a:lnTo>
                    <a:lnTo>
                      <a:pt x="1518" y="1237"/>
                    </a:lnTo>
                    <a:lnTo>
                      <a:pt x="1405" y="1124"/>
                    </a:lnTo>
                    <a:lnTo>
                      <a:pt x="1405" y="1068"/>
                    </a:lnTo>
                    <a:lnTo>
                      <a:pt x="1574" y="1068"/>
                    </a:lnTo>
                    <a:lnTo>
                      <a:pt x="1574" y="1012"/>
                    </a:lnTo>
                    <a:lnTo>
                      <a:pt x="1574" y="900"/>
                    </a:lnTo>
                    <a:lnTo>
                      <a:pt x="1630" y="843"/>
                    </a:lnTo>
                    <a:lnTo>
                      <a:pt x="1630" y="787"/>
                    </a:lnTo>
                    <a:lnTo>
                      <a:pt x="1574" y="731"/>
                    </a:lnTo>
                    <a:lnTo>
                      <a:pt x="1518" y="675"/>
                    </a:lnTo>
                    <a:lnTo>
                      <a:pt x="1742" y="675"/>
                    </a:lnTo>
                    <a:lnTo>
                      <a:pt x="1799" y="619"/>
                    </a:lnTo>
                    <a:lnTo>
                      <a:pt x="1855" y="562"/>
                    </a:lnTo>
                    <a:lnTo>
                      <a:pt x="1799" y="562"/>
                    </a:lnTo>
                    <a:lnTo>
                      <a:pt x="1799" y="506"/>
                    </a:lnTo>
                    <a:lnTo>
                      <a:pt x="1799" y="450"/>
                    </a:lnTo>
                    <a:lnTo>
                      <a:pt x="1799" y="394"/>
                    </a:lnTo>
                    <a:lnTo>
                      <a:pt x="1799" y="337"/>
                    </a:lnTo>
                    <a:lnTo>
                      <a:pt x="1686" y="281"/>
                    </a:lnTo>
                    <a:lnTo>
                      <a:pt x="1686" y="225"/>
                    </a:lnTo>
                    <a:lnTo>
                      <a:pt x="1686" y="113"/>
                    </a:lnTo>
                    <a:lnTo>
                      <a:pt x="1518" y="225"/>
                    </a:lnTo>
                    <a:lnTo>
                      <a:pt x="1461" y="225"/>
                    </a:lnTo>
                    <a:lnTo>
                      <a:pt x="1405" y="281"/>
                    </a:lnTo>
                    <a:lnTo>
                      <a:pt x="1349" y="281"/>
                    </a:lnTo>
                    <a:lnTo>
                      <a:pt x="1237" y="337"/>
                    </a:lnTo>
                    <a:lnTo>
                      <a:pt x="1180" y="337"/>
                    </a:lnTo>
                    <a:lnTo>
                      <a:pt x="1124" y="281"/>
                    </a:lnTo>
                    <a:lnTo>
                      <a:pt x="1068" y="225"/>
                    </a:lnTo>
                    <a:lnTo>
                      <a:pt x="956" y="56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9E98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3"/>
              <p:cNvSpPr/>
              <p:nvPr/>
            </p:nvSpPr>
            <p:spPr>
              <a:xfrm>
                <a:off x="878850" y="1270375"/>
                <a:ext cx="1127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70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226" y="113"/>
                    </a:lnTo>
                    <a:lnTo>
                      <a:pt x="338" y="169"/>
                    </a:lnTo>
                    <a:lnTo>
                      <a:pt x="450" y="113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F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3"/>
              <p:cNvSpPr/>
              <p:nvPr/>
            </p:nvSpPr>
            <p:spPr>
              <a:xfrm>
                <a:off x="895725" y="123525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6" y="169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E98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3"/>
              <p:cNvSpPr/>
              <p:nvPr/>
            </p:nvSpPr>
            <p:spPr>
              <a:xfrm>
                <a:off x="895725" y="12872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F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3"/>
              <p:cNvSpPr/>
              <p:nvPr/>
            </p:nvSpPr>
            <p:spPr>
              <a:xfrm>
                <a:off x="890100" y="12422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E98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3"/>
              <p:cNvSpPr/>
              <p:nvPr/>
            </p:nvSpPr>
            <p:spPr>
              <a:xfrm>
                <a:off x="890100" y="12717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3"/>
              <p:cNvSpPr/>
              <p:nvPr/>
            </p:nvSpPr>
            <p:spPr>
              <a:xfrm>
                <a:off x="891500" y="12605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3"/>
              <p:cNvSpPr/>
              <p:nvPr/>
            </p:nvSpPr>
            <p:spPr>
              <a:xfrm>
                <a:off x="891500" y="12408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9E98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3"/>
              <p:cNvSpPr/>
              <p:nvPr/>
            </p:nvSpPr>
            <p:spPr>
              <a:xfrm>
                <a:off x="808600" y="1551400"/>
                <a:ext cx="42175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2587" extrusionOk="0">
                    <a:moveTo>
                      <a:pt x="1012" y="1"/>
                    </a:moveTo>
                    <a:lnTo>
                      <a:pt x="900" y="57"/>
                    </a:lnTo>
                    <a:lnTo>
                      <a:pt x="900" y="113"/>
                    </a:lnTo>
                    <a:lnTo>
                      <a:pt x="900" y="226"/>
                    </a:lnTo>
                    <a:lnTo>
                      <a:pt x="844" y="282"/>
                    </a:lnTo>
                    <a:lnTo>
                      <a:pt x="787" y="338"/>
                    </a:lnTo>
                    <a:lnTo>
                      <a:pt x="675" y="338"/>
                    </a:lnTo>
                    <a:lnTo>
                      <a:pt x="619" y="394"/>
                    </a:lnTo>
                    <a:lnTo>
                      <a:pt x="563" y="507"/>
                    </a:lnTo>
                    <a:lnTo>
                      <a:pt x="619" y="732"/>
                    </a:lnTo>
                    <a:lnTo>
                      <a:pt x="563" y="844"/>
                    </a:lnTo>
                    <a:lnTo>
                      <a:pt x="450" y="844"/>
                    </a:lnTo>
                    <a:lnTo>
                      <a:pt x="225" y="788"/>
                    </a:lnTo>
                    <a:lnTo>
                      <a:pt x="169" y="788"/>
                    </a:lnTo>
                    <a:lnTo>
                      <a:pt x="113" y="844"/>
                    </a:lnTo>
                    <a:lnTo>
                      <a:pt x="113" y="956"/>
                    </a:lnTo>
                    <a:lnTo>
                      <a:pt x="113" y="1013"/>
                    </a:lnTo>
                    <a:lnTo>
                      <a:pt x="57" y="1125"/>
                    </a:lnTo>
                    <a:lnTo>
                      <a:pt x="57" y="1237"/>
                    </a:lnTo>
                    <a:lnTo>
                      <a:pt x="57" y="1350"/>
                    </a:lnTo>
                    <a:lnTo>
                      <a:pt x="57" y="1518"/>
                    </a:lnTo>
                    <a:lnTo>
                      <a:pt x="1" y="1631"/>
                    </a:lnTo>
                    <a:lnTo>
                      <a:pt x="1" y="1743"/>
                    </a:lnTo>
                    <a:lnTo>
                      <a:pt x="57" y="1856"/>
                    </a:lnTo>
                    <a:lnTo>
                      <a:pt x="1" y="1968"/>
                    </a:lnTo>
                    <a:lnTo>
                      <a:pt x="1" y="2080"/>
                    </a:lnTo>
                    <a:lnTo>
                      <a:pt x="57" y="2249"/>
                    </a:lnTo>
                    <a:lnTo>
                      <a:pt x="1" y="2361"/>
                    </a:lnTo>
                    <a:lnTo>
                      <a:pt x="57" y="2530"/>
                    </a:lnTo>
                    <a:lnTo>
                      <a:pt x="169" y="2586"/>
                    </a:lnTo>
                    <a:lnTo>
                      <a:pt x="225" y="2418"/>
                    </a:lnTo>
                    <a:lnTo>
                      <a:pt x="338" y="2305"/>
                    </a:lnTo>
                    <a:lnTo>
                      <a:pt x="394" y="2249"/>
                    </a:lnTo>
                    <a:lnTo>
                      <a:pt x="450" y="2137"/>
                    </a:lnTo>
                    <a:lnTo>
                      <a:pt x="506" y="1799"/>
                    </a:lnTo>
                    <a:lnTo>
                      <a:pt x="619" y="1631"/>
                    </a:lnTo>
                    <a:lnTo>
                      <a:pt x="731" y="1575"/>
                    </a:lnTo>
                    <a:lnTo>
                      <a:pt x="1012" y="1631"/>
                    </a:lnTo>
                    <a:lnTo>
                      <a:pt x="1068" y="1575"/>
                    </a:lnTo>
                    <a:lnTo>
                      <a:pt x="1125" y="1575"/>
                    </a:lnTo>
                    <a:lnTo>
                      <a:pt x="1125" y="1462"/>
                    </a:lnTo>
                    <a:lnTo>
                      <a:pt x="1237" y="1069"/>
                    </a:lnTo>
                    <a:lnTo>
                      <a:pt x="1349" y="956"/>
                    </a:lnTo>
                    <a:lnTo>
                      <a:pt x="1406" y="900"/>
                    </a:lnTo>
                    <a:lnTo>
                      <a:pt x="1462" y="844"/>
                    </a:lnTo>
                    <a:lnTo>
                      <a:pt x="1462" y="619"/>
                    </a:lnTo>
                    <a:lnTo>
                      <a:pt x="1631" y="507"/>
                    </a:lnTo>
                    <a:lnTo>
                      <a:pt x="1687" y="450"/>
                    </a:lnTo>
                    <a:lnTo>
                      <a:pt x="1687" y="338"/>
                    </a:lnTo>
                    <a:lnTo>
                      <a:pt x="1631" y="226"/>
                    </a:lnTo>
                    <a:lnTo>
                      <a:pt x="1406" y="226"/>
                    </a:lnTo>
                    <a:lnTo>
                      <a:pt x="1181" y="113"/>
                    </a:lnTo>
                    <a:lnTo>
                      <a:pt x="1012" y="1"/>
                    </a:lnTo>
                    <a:close/>
                  </a:path>
                </a:pathLst>
              </a:custGeom>
              <a:solidFill>
                <a:srgbClr val="9B95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3"/>
              <p:cNvSpPr/>
              <p:nvPr/>
            </p:nvSpPr>
            <p:spPr>
              <a:xfrm>
                <a:off x="815625" y="1582325"/>
                <a:ext cx="3515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2193" extrusionOk="0">
                    <a:moveTo>
                      <a:pt x="619" y="0"/>
                    </a:moveTo>
                    <a:lnTo>
                      <a:pt x="563" y="57"/>
                    </a:lnTo>
                    <a:lnTo>
                      <a:pt x="506" y="113"/>
                    </a:lnTo>
                    <a:lnTo>
                      <a:pt x="450" y="169"/>
                    </a:lnTo>
                    <a:lnTo>
                      <a:pt x="394" y="225"/>
                    </a:lnTo>
                    <a:lnTo>
                      <a:pt x="282" y="281"/>
                    </a:lnTo>
                    <a:lnTo>
                      <a:pt x="225" y="394"/>
                    </a:lnTo>
                    <a:lnTo>
                      <a:pt x="57" y="562"/>
                    </a:lnTo>
                    <a:lnTo>
                      <a:pt x="1" y="675"/>
                    </a:lnTo>
                    <a:lnTo>
                      <a:pt x="1" y="787"/>
                    </a:lnTo>
                    <a:lnTo>
                      <a:pt x="57" y="843"/>
                    </a:lnTo>
                    <a:lnTo>
                      <a:pt x="113" y="900"/>
                    </a:lnTo>
                    <a:lnTo>
                      <a:pt x="113" y="956"/>
                    </a:lnTo>
                    <a:lnTo>
                      <a:pt x="57" y="1068"/>
                    </a:lnTo>
                    <a:lnTo>
                      <a:pt x="282" y="1068"/>
                    </a:lnTo>
                    <a:lnTo>
                      <a:pt x="282" y="1012"/>
                    </a:lnTo>
                    <a:lnTo>
                      <a:pt x="338" y="956"/>
                    </a:lnTo>
                    <a:lnTo>
                      <a:pt x="394" y="900"/>
                    </a:lnTo>
                    <a:lnTo>
                      <a:pt x="506" y="956"/>
                    </a:lnTo>
                    <a:lnTo>
                      <a:pt x="731" y="1237"/>
                    </a:lnTo>
                    <a:lnTo>
                      <a:pt x="844" y="1349"/>
                    </a:lnTo>
                    <a:lnTo>
                      <a:pt x="844" y="1518"/>
                    </a:lnTo>
                    <a:lnTo>
                      <a:pt x="787" y="1687"/>
                    </a:lnTo>
                    <a:lnTo>
                      <a:pt x="787" y="1743"/>
                    </a:lnTo>
                    <a:lnTo>
                      <a:pt x="1012" y="1743"/>
                    </a:lnTo>
                    <a:lnTo>
                      <a:pt x="1012" y="1799"/>
                    </a:lnTo>
                    <a:lnTo>
                      <a:pt x="1012" y="1855"/>
                    </a:lnTo>
                    <a:lnTo>
                      <a:pt x="1012" y="2024"/>
                    </a:lnTo>
                    <a:lnTo>
                      <a:pt x="1125" y="2136"/>
                    </a:lnTo>
                    <a:lnTo>
                      <a:pt x="1350" y="2192"/>
                    </a:lnTo>
                    <a:lnTo>
                      <a:pt x="1406" y="2136"/>
                    </a:lnTo>
                    <a:lnTo>
                      <a:pt x="1406" y="2080"/>
                    </a:lnTo>
                    <a:lnTo>
                      <a:pt x="1406" y="2024"/>
                    </a:lnTo>
                    <a:lnTo>
                      <a:pt x="1293" y="1911"/>
                    </a:lnTo>
                    <a:lnTo>
                      <a:pt x="1237" y="1855"/>
                    </a:lnTo>
                    <a:lnTo>
                      <a:pt x="1125" y="1855"/>
                    </a:lnTo>
                    <a:lnTo>
                      <a:pt x="1181" y="1799"/>
                    </a:lnTo>
                    <a:lnTo>
                      <a:pt x="1237" y="1799"/>
                    </a:lnTo>
                    <a:lnTo>
                      <a:pt x="1350" y="1743"/>
                    </a:lnTo>
                    <a:lnTo>
                      <a:pt x="1293" y="1574"/>
                    </a:lnTo>
                    <a:lnTo>
                      <a:pt x="1293" y="1462"/>
                    </a:lnTo>
                    <a:lnTo>
                      <a:pt x="1293" y="1406"/>
                    </a:lnTo>
                    <a:lnTo>
                      <a:pt x="1293" y="1349"/>
                    </a:lnTo>
                    <a:lnTo>
                      <a:pt x="1237" y="1293"/>
                    </a:lnTo>
                    <a:lnTo>
                      <a:pt x="1181" y="1293"/>
                    </a:lnTo>
                    <a:lnTo>
                      <a:pt x="1181" y="1181"/>
                    </a:lnTo>
                    <a:lnTo>
                      <a:pt x="1181" y="1068"/>
                    </a:lnTo>
                    <a:lnTo>
                      <a:pt x="1293" y="1012"/>
                    </a:lnTo>
                    <a:lnTo>
                      <a:pt x="1237" y="900"/>
                    </a:lnTo>
                    <a:lnTo>
                      <a:pt x="1125" y="843"/>
                    </a:lnTo>
                    <a:lnTo>
                      <a:pt x="1012" y="900"/>
                    </a:lnTo>
                    <a:lnTo>
                      <a:pt x="956" y="843"/>
                    </a:lnTo>
                    <a:lnTo>
                      <a:pt x="844" y="843"/>
                    </a:lnTo>
                    <a:lnTo>
                      <a:pt x="844" y="900"/>
                    </a:lnTo>
                    <a:lnTo>
                      <a:pt x="844" y="956"/>
                    </a:lnTo>
                    <a:lnTo>
                      <a:pt x="787" y="1012"/>
                    </a:lnTo>
                    <a:lnTo>
                      <a:pt x="787" y="956"/>
                    </a:lnTo>
                    <a:lnTo>
                      <a:pt x="675" y="900"/>
                    </a:lnTo>
                    <a:lnTo>
                      <a:pt x="619" y="787"/>
                    </a:lnTo>
                    <a:lnTo>
                      <a:pt x="394" y="731"/>
                    </a:lnTo>
                    <a:lnTo>
                      <a:pt x="450" y="619"/>
                    </a:lnTo>
                    <a:lnTo>
                      <a:pt x="506" y="562"/>
                    </a:lnTo>
                    <a:lnTo>
                      <a:pt x="563" y="619"/>
                    </a:lnTo>
                    <a:lnTo>
                      <a:pt x="619" y="619"/>
                    </a:lnTo>
                    <a:lnTo>
                      <a:pt x="675" y="562"/>
                    </a:lnTo>
                    <a:lnTo>
                      <a:pt x="787" y="450"/>
                    </a:lnTo>
                    <a:lnTo>
                      <a:pt x="787" y="394"/>
                    </a:lnTo>
                    <a:lnTo>
                      <a:pt x="844" y="338"/>
                    </a:lnTo>
                    <a:lnTo>
                      <a:pt x="731" y="338"/>
                    </a:lnTo>
                    <a:lnTo>
                      <a:pt x="619" y="225"/>
                    </a:lnTo>
                    <a:lnTo>
                      <a:pt x="619" y="169"/>
                    </a:lnTo>
                    <a:lnTo>
                      <a:pt x="619" y="113"/>
                    </a:lnTo>
                    <a:lnTo>
                      <a:pt x="675" y="57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AD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3"/>
              <p:cNvSpPr/>
              <p:nvPr/>
            </p:nvSpPr>
            <p:spPr>
              <a:xfrm>
                <a:off x="847950" y="1607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3"/>
              <p:cNvSpPr/>
              <p:nvPr/>
            </p:nvSpPr>
            <p:spPr>
              <a:xfrm>
                <a:off x="877450" y="15626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A99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3"/>
              <p:cNvSpPr/>
              <p:nvPr/>
            </p:nvSpPr>
            <p:spPr>
              <a:xfrm>
                <a:off x="680725" y="916275"/>
                <a:ext cx="115250" cy="92775"/>
              </a:xfrm>
              <a:custGeom>
                <a:avLst/>
                <a:gdLst/>
                <a:ahLst/>
                <a:cxnLst/>
                <a:rect l="l" t="t" r="r" b="b"/>
                <a:pathLst>
                  <a:path w="4610" h="3711" extrusionOk="0">
                    <a:moveTo>
                      <a:pt x="3710" y="1"/>
                    </a:moveTo>
                    <a:lnTo>
                      <a:pt x="3542" y="113"/>
                    </a:lnTo>
                    <a:lnTo>
                      <a:pt x="3486" y="170"/>
                    </a:lnTo>
                    <a:lnTo>
                      <a:pt x="3429" y="113"/>
                    </a:lnTo>
                    <a:lnTo>
                      <a:pt x="3261" y="113"/>
                    </a:lnTo>
                    <a:lnTo>
                      <a:pt x="3261" y="226"/>
                    </a:lnTo>
                    <a:lnTo>
                      <a:pt x="3205" y="338"/>
                    </a:lnTo>
                    <a:lnTo>
                      <a:pt x="3261" y="394"/>
                    </a:lnTo>
                    <a:lnTo>
                      <a:pt x="3429" y="451"/>
                    </a:lnTo>
                    <a:lnTo>
                      <a:pt x="3486" y="507"/>
                    </a:lnTo>
                    <a:lnTo>
                      <a:pt x="3486" y="563"/>
                    </a:lnTo>
                    <a:lnTo>
                      <a:pt x="3429" y="675"/>
                    </a:lnTo>
                    <a:lnTo>
                      <a:pt x="3429" y="732"/>
                    </a:lnTo>
                    <a:lnTo>
                      <a:pt x="3486" y="844"/>
                    </a:lnTo>
                    <a:lnTo>
                      <a:pt x="3429" y="900"/>
                    </a:lnTo>
                    <a:lnTo>
                      <a:pt x="3148" y="956"/>
                    </a:lnTo>
                    <a:lnTo>
                      <a:pt x="2924" y="1125"/>
                    </a:lnTo>
                    <a:lnTo>
                      <a:pt x="2811" y="1125"/>
                    </a:lnTo>
                    <a:lnTo>
                      <a:pt x="2811" y="1069"/>
                    </a:lnTo>
                    <a:lnTo>
                      <a:pt x="2867" y="1013"/>
                    </a:lnTo>
                    <a:lnTo>
                      <a:pt x="2924" y="956"/>
                    </a:lnTo>
                    <a:lnTo>
                      <a:pt x="2867" y="900"/>
                    </a:lnTo>
                    <a:lnTo>
                      <a:pt x="2811" y="844"/>
                    </a:lnTo>
                    <a:lnTo>
                      <a:pt x="2755" y="900"/>
                    </a:lnTo>
                    <a:lnTo>
                      <a:pt x="2642" y="956"/>
                    </a:lnTo>
                    <a:lnTo>
                      <a:pt x="2586" y="956"/>
                    </a:lnTo>
                    <a:lnTo>
                      <a:pt x="2530" y="900"/>
                    </a:lnTo>
                    <a:lnTo>
                      <a:pt x="2080" y="900"/>
                    </a:lnTo>
                    <a:lnTo>
                      <a:pt x="2080" y="956"/>
                    </a:lnTo>
                    <a:lnTo>
                      <a:pt x="2193" y="1013"/>
                    </a:lnTo>
                    <a:lnTo>
                      <a:pt x="2193" y="1125"/>
                    </a:lnTo>
                    <a:lnTo>
                      <a:pt x="2137" y="1237"/>
                    </a:lnTo>
                    <a:lnTo>
                      <a:pt x="2024" y="1406"/>
                    </a:lnTo>
                    <a:lnTo>
                      <a:pt x="1968" y="1462"/>
                    </a:lnTo>
                    <a:lnTo>
                      <a:pt x="1799" y="1462"/>
                    </a:lnTo>
                    <a:lnTo>
                      <a:pt x="1631" y="1406"/>
                    </a:lnTo>
                    <a:lnTo>
                      <a:pt x="1462" y="1406"/>
                    </a:lnTo>
                    <a:lnTo>
                      <a:pt x="1350" y="1518"/>
                    </a:lnTo>
                    <a:lnTo>
                      <a:pt x="1294" y="1518"/>
                    </a:lnTo>
                    <a:lnTo>
                      <a:pt x="1294" y="1462"/>
                    </a:lnTo>
                    <a:lnTo>
                      <a:pt x="1125" y="1350"/>
                    </a:lnTo>
                    <a:lnTo>
                      <a:pt x="956" y="1294"/>
                    </a:lnTo>
                    <a:lnTo>
                      <a:pt x="900" y="1181"/>
                    </a:lnTo>
                    <a:lnTo>
                      <a:pt x="844" y="1125"/>
                    </a:lnTo>
                    <a:lnTo>
                      <a:pt x="731" y="1181"/>
                    </a:lnTo>
                    <a:lnTo>
                      <a:pt x="619" y="1181"/>
                    </a:lnTo>
                    <a:lnTo>
                      <a:pt x="563" y="1125"/>
                    </a:lnTo>
                    <a:lnTo>
                      <a:pt x="507" y="1181"/>
                    </a:lnTo>
                    <a:lnTo>
                      <a:pt x="507" y="1294"/>
                    </a:lnTo>
                    <a:lnTo>
                      <a:pt x="563" y="1350"/>
                    </a:lnTo>
                    <a:lnTo>
                      <a:pt x="450" y="1406"/>
                    </a:lnTo>
                    <a:lnTo>
                      <a:pt x="394" y="1406"/>
                    </a:lnTo>
                    <a:lnTo>
                      <a:pt x="394" y="1462"/>
                    </a:lnTo>
                    <a:lnTo>
                      <a:pt x="675" y="1631"/>
                    </a:lnTo>
                    <a:lnTo>
                      <a:pt x="675" y="1687"/>
                    </a:lnTo>
                    <a:lnTo>
                      <a:pt x="619" y="1743"/>
                    </a:lnTo>
                    <a:lnTo>
                      <a:pt x="338" y="1631"/>
                    </a:lnTo>
                    <a:lnTo>
                      <a:pt x="282" y="1687"/>
                    </a:lnTo>
                    <a:lnTo>
                      <a:pt x="226" y="1743"/>
                    </a:lnTo>
                    <a:lnTo>
                      <a:pt x="169" y="1799"/>
                    </a:lnTo>
                    <a:lnTo>
                      <a:pt x="57" y="1799"/>
                    </a:lnTo>
                    <a:lnTo>
                      <a:pt x="1" y="2924"/>
                    </a:lnTo>
                    <a:lnTo>
                      <a:pt x="1" y="2980"/>
                    </a:lnTo>
                    <a:lnTo>
                      <a:pt x="57" y="3036"/>
                    </a:lnTo>
                    <a:lnTo>
                      <a:pt x="169" y="3036"/>
                    </a:lnTo>
                    <a:lnTo>
                      <a:pt x="226" y="2980"/>
                    </a:lnTo>
                    <a:lnTo>
                      <a:pt x="338" y="2811"/>
                    </a:lnTo>
                    <a:lnTo>
                      <a:pt x="507" y="2699"/>
                    </a:lnTo>
                    <a:lnTo>
                      <a:pt x="619" y="2867"/>
                    </a:lnTo>
                    <a:lnTo>
                      <a:pt x="788" y="2980"/>
                    </a:lnTo>
                    <a:lnTo>
                      <a:pt x="900" y="3036"/>
                    </a:lnTo>
                    <a:lnTo>
                      <a:pt x="1125" y="3036"/>
                    </a:lnTo>
                    <a:lnTo>
                      <a:pt x="1350" y="2980"/>
                    </a:lnTo>
                    <a:lnTo>
                      <a:pt x="1518" y="2924"/>
                    </a:lnTo>
                    <a:lnTo>
                      <a:pt x="1743" y="2924"/>
                    </a:lnTo>
                    <a:lnTo>
                      <a:pt x="1799" y="2867"/>
                    </a:lnTo>
                    <a:lnTo>
                      <a:pt x="1799" y="2811"/>
                    </a:lnTo>
                    <a:lnTo>
                      <a:pt x="1799" y="2699"/>
                    </a:lnTo>
                    <a:lnTo>
                      <a:pt x="1743" y="2586"/>
                    </a:lnTo>
                    <a:lnTo>
                      <a:pt x="1799" y="2643"/>
                    </a:lnTo>
                    <a:lnTo>
                      <a:pt x="1912" y="2811"/>
                    </a:lnTo>
                    <a:lnTo>
                      <a:pt x="2024" y="2811"/>
                    </a:lnTo>
                    <a:lnTo>
                      <a:pt x="2080" y="2755"/>
                    </a:lnTo>
                    <a:lnTo>
                      <a:pt x="2193" y="2643"/>
                    </a:lnTo>
                    <a:lnTo>
                      <a:pt x="2193" y="2586"/>
                    </a:lnTo>
                    <a:lnTo>
                      <a:pt x="2137" y="2530"/>
                    </a:lnTo>
                    <a:lnTo>
                      <a:pt x="2080" y="2530"/>
                    </a:lnTo>
                    <a:lnTo>
                      <a:pt x="2193" y="2418"/>
                    </a:lnTo>
                    <a:lnTo>
                      <a:pt x="2249" y="2362"/>
                    </a:lnTo>
                    <a:lnTo>
                      <a:pt x="2249" y="2137"/>
                    </a:lnTo>
                    <a:lnTo>
                      <a:pt x="2193" y="2081"/>
                    </a:lnTo>
                    <a:lnTo>
                      <a:pt x="2305" y="2081"/>
                    </a:lnTo>
                    <a:lnTo>
                      <a:pt x="2361" y="2024"/>
                    </a:lnTo>
                    <a:lnTo>
                      <a:pt x="2474" y="2024"/>
                    </a:lnTo>
                    <a:lnTo>
                      <a:pt x="2586" y="2081"/>
                    </a:lnTo>
                    <a:lnTo>
                      <a:pt x="2586" y="2193"/>
                    </a:lnTo>
                    <a:lnTo>
                      <a:pt x="2586" y="2249"/>
                    </a:lnTo>
                    <a:lnTo>
                      <a:pt x="2586" y="2305"/>
                    </a:lnTo>
                    <a:lnTo>
                      <a:pt x="2530" y="2474"/>
                    </a:lnTo>
                    <a:lnTo>
                      <a:pt x="2530" y="2586"/>
                    </a:lnTo>
                    <a:lnTo>
                      <a:pt x="2642" y="2643"/>
                    </a:lnTo>
                    <a:lnTo>
                      <a:pt x="2924" y="2643"/>
                    </a:lnTo>
                    <a:lnTo>
                      <a:pt x="2980" y="2586"/>
                    </a:lnTo>
                    <a:lnTo>
                      <a:pt x="3036" y="2586"/>
                    </a:lnTo>
                    <a:lnTo>
                      <a:pt x="3148" y="2643"/>
                    </a:lnTo>
                    <a:lnTo>
                      <a:pt x="3205" y="2699"/>
                    </a:lnTo>
                    <a:lnTo>
                      <a:pt x="3429" y="2699"/>
                    </a:lnTo>
                    <a:lnTo>
                      <a:pt x="3429" y="2867"/>
                    </a:lnTo>
                    <a:lnTo>
                      <a:pt x="3486" y="3036"/>
                    </a:lnTo>
                    <a:lnTo>
                      <a:pt x="3486" y="3148"/>
                    </a:lnTo>
                    <a:lnTo>
                      <a:pt x="3429" y="3261"/>
                    </a:lnTo>
                    <a:lnTo>
                      <a:pt x="3317" y="3317"/>
                    </a:lnTo>
                    <a:lnTo>
                      <a:pt x="3205" y="3373"/>
                    </a:lnTo>
                    <a:lnTo>
                      <a:pt x="3205" y="3429"/>
                    </a:lnTo>
                    <a:lnTo>
                      <a:pt x="3205" y="3542"/>
                    </a:lnTo>
                    <a:lnTo>
                      <a:pt x="3317" y="3654"/>
                    </a:lnTo>
                    <a:lnTo>
                      <a:pt x="3486" y="3710"/>
                    </a:lnTo>
                    <a:lnTo>
                      <a:pt x="3767" y="3654"/>
                    </a:lnTo>
                    <a:lnTo>
                      <a:pt x="3879" y="3542"/>
                    </a:lnTo>
                    <a:lnTo>
                      <a:pt x="3935" y="3486"/>
                    </a:lnTo>
                    <a:lnTo>
                      <a:pt x="4104" y="3317"/>
                    </a:lnTo>
                    <a:lnTo>
                      <a:pt x="4272" y="3148"/>
                    </a:lnTo>
                    <a:lnTo>
                      <a:pt x="4610" y="2811"/>
                    </a:lnTo>
                    <a:lnTo>
                      <a:pt x="4610" y="2755"/>
                    </a:lnTo>
                    <a:lnTo>
                      <a:pt x="4497" y="2699"/>
                    </a:lnTo>
                    <a:lnTo>
                      <a:pt x="4610" y="2699"/>
                    </a:lnTo>
                    <a:lnTo>
                      <a:pt x="4610" y="2586"/>
                    </a:lnTo>
                    <a:lnTo>
                      <a:pt x="4497" y="2530"/>
                    </a:lnTo>
                    <a:lnTo>
                      <a:pt x="4441" y="2474"/>
                    </a:lnTo>
                    <a:lnTo>
                      <a:pt x="4329" y="2474"/>
                    </a:lnTo>
                    <a:lnTo>
                      <a:pt x="4272" y="2362"/>
                    </a:lnTo>
                    <a:lnTo>
                      <a:pt x="4216" y="2249"/>
                    </a:lnTo>
                    <a:lnTo>
                      <a:pt x="4160" y="2193"/>
                    </a:lnTo>
                    <a:lnTo>
                      <a:pt x="4160" y="2137"/>
                    </a:lnTo>
                    <a:lnTo>
                      <a:pt x="4272" y="2137"/>
                    </a:lnTo>
                    <a:lnTo>
                      <a:pt x="4329" y="2081"/>
                    </a:lnTo>
                    <a:lnTo>
                      <a:pt x="4272" y="1799"/>
                    </a:lnTo>
                    <a:lnTo>
                      <a:pt x="4160" y="1687"/>
                    </a:lnTo>
                    <a:lnTo>
                      <a:pt x="3991" y="1631"/>
                    </a:lnTo>
                    <a:lnTo>
                      <a:pt x="3767" y="1687"/>
                    </a:lnTo>
                    <a:lnTo>
                      <a:pt x="3598" y="1743"/>
                    </a:lnTo>
                    <a:lnTo>
                      <a:pt x="3486" y="1743"/>
                    </a:lnTo>
                    <a:lnTo>
                      <a:pt x="3429" y="1631"/>
                    </a:lnTo>
                    <a:lnTo>
                      <a:pt x="3373" y="1462"/>
                    </a:lnTo>
                    <a:lnTo>
                      <a:pt x="3542" y="1518"/>
                    </a:lnTo>
                    <a:lnTo>
                      <a:pt x="3710" y="1518"/>
                    </a:lnTo>
                    <a:lnTo>
                      <a:pt x="3767" y="1406"/>
                    </a:lnTo>
                    <a:lnTo>
                      <a:pt x="3823" y="1237"/>
                    </a:lnTo>
                    <a:lnTo>
                      <a:pt x="3935" y="1181"/>
                    </a:lnTo>
                    <a:lnTo>
                      <a:pt x="3991" y="1125"/>
                    </a:lnTo>
                    <a:lnTo>
                      <a:pt x="4048" y="1069"/>
                    </a:lnTo>
                    <a:lnTo>
                      <a:pt x="3879" y="788"/>
                    </a:lnTo>
                    <a:lnTo>
                      <a:pt x="3823" y="619"/>
                    </a:lnTo>
                    <a:lnTo>
                      <a:pt x="3935" y="451"/>
                    </a:lnTo>
                    <a:lnTo>
                      <a:pt x="3991" y="226"/>
                    </a:lnTo>
                    <a:lnTo>
                      <a:pt x="3991" y="170"/>
                    </a:lnTo>
                    <a:lnTo>
                      <a:pt x="3935" y="57"/>
                    </a:lnTo>
                    <a:lnTo>
                      <a:pt x="3823" y="1"/>
                    </a:lnTo>
                    <a:close/>
                  </a:path>
                </a:pathLst>
              </a:custGeom>
              <a:solidFill>
                <a:srgbClr val="9A90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3"/>
              <p:cNvSpPr/>
              <p:nvPr/>
            </p:nvSpPr>
            <p:spPr>
              <a:xfrm>
                <a:off x="683550" y="899425"/>
                <a:ext cx="2952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237" extrusionOk="0">
                    <a:moveTo>
                      <a:pt x="956" y="0"/>
                    </a:moveTo>
                    <a:lnTo>
                      <a:pt x="843" y="57"/>
                    </a:lnTo>
                    <a:lnTo>
                      <a:pt x="843" y="169"/>
                    </a:lnTo>
                    <a:lnTo>
                      <a:pt x="787" y="281"/>
                    </a:lnTo>
                    <a:lnTo>
                      <a:pt x="675" y="281"/>
                    </a:lnTo>
                    <a:lnTo>
                      <a:pt x="675" y="394"/>
                    </a:lnTo>
                    <a:lnTo>
                      <a:pt x="675" y="506"/>
                    </a:lnTo>
                    <a:lnTo>
                      <a:pt x="618" y="619"/>
                    </a:lnTo>
                    <a:lnTo>
                      <a:pt x="562" y="619"/>
                    </a:lnTo>
                    <a:lnTo>
                      <a:pt x="506" y="506"/>
                    </a:lnTo>
                    <a:lnTo>
                      <a:pt x="562" y="450"/>
                    </a:lnTo>
                    <a:lnTo>
                      <a:pt x="675" y="281"/>
                    </a:lnTo>
                    <a:lnTo>
                      <a:pt x="562" y="113"/>
                    </a:lnTo>
                    <a:lnTo>
                      <a:pt x="450" y="113"/>
                    </a:lnTo>
                    <a:lnTo>
                      <a:pt x="394" y="169"/>
                    </a:lnTo>
                    <a:lnTo>
                      <a:pt x="394" y="225"/>
                    </a:lnTo>
                    <a:lnTo>
                      <a:pt x="281" y="169"/>
                    </a:lnTo>
                    <a:lnTo>
                      <a:pt x="225" y="225"/>
                    </a:lnTo>
                    <a:lnTo>
                      <a:pt x="113" y="281"/>
                    </a:lnTo>
                    <a:lnTo>
                      <a:pt x="56" y="338"/>
                    </a:lnTo>
                    <a:lnTo>
                      <a:pt x="0" y="731"/>
                    </a:lnTo>
                    <a:lnTo>
                      <a:pt x="56" y="900"/>
                    </a:lnTo>
                    <a:lnTo>
                      <a:pt x="113" y="1068"/>
                    </a:lnTo>
                    <a:lnTo>
                      <a:pt x="394" y="1125"/>
                    </a:lnTo>
                    <a:lnTo>
                      <a:pt x="618" y="1237"/>
                    </a:lnTo>
                    <a:lnTo>
                      <a:pt x="675" y="1068"/>
                    </a:lnTo>
                    <a:lnTo>
                      <a:pt x="731" y="956"/>
                    </a:lnTo>
                    <a:lnTo>
                      <a:pt x="731" y="844"/>
                    </a:lnTo>
                    <a:lnTo>
                      <a:pt x="787" y="844"/>
                    </a:lnTo>
                    <a:lnTo>
                      <a:pt x="900" y="787"/>
                    </a:lnTo>
                    <a:lnTo>
                      <a:pt x="956" y="844"/>
                    </a:lnTo>
                    <a:lnTo>
                      <a:pt x="1068" y="900"/>
                    </a:lnTo>
                    <a:lnTo>
                      <a:pt x="1124" y="900"/>
                    </a:lnTo>
                    <a:lnTo>
                      <a:pt x="1181" y="844"/>
                    </a:lnTo>
                    <a:lnTo>
                      <a:pt x="1068" y="506"/>
                    </a:lnTo>
                    <a:lnTo>
                      <a:pt x="1012" y="113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7E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3"/>
              <p:cNvSpPr/>
              <p:nvPr/>
            </p:nvSpPr>
            <p:spPr>
              <a:xfrm>
                <a:off x="703225" y="923300"/>
                <a:ext cx="2250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900" h="451" extrusionOk="0">
                    <a:moveTo>
                      <a:pt x="618" y="1"/>
                    </a:moveTo>
                    <a:lnTo>
                      <a:pt x="506" y="57"/>
                    </a:lnTo>
                    <a:lnTo>
                      <a:pt x="337" y="170"/>
                    </a:lnTo>
                    <a:lnTo>
                      <a:pt x="225" y="170"/>
                    </a:lnTo>
                    <a:lnTo>
                      <a:pt x="113" y="113"/>
                    </a:lnTo>
                    <a:lnTo>
                      <a:pt x="56" y="113"/>
                    </a:lnTo>
                    <a:lnTo>
                      <a:pt x="0" y="170"/>
                    </a:lnTo>
                    <a:lnTo>
                      <a:pt x="0" y="226"/>
                    </a:lnTo>
                    <a:lnTo>
                      <a:pt x="56" y="282"/>
                    </a:lnTo>
                    <a:lnTo>
                      <a:pt x="225" y="394"/>
                    </a:lnTo>
                    <a:lnTo>
                      <a:pt x="394" y="451"/>
                    </a:lnTo>
                    <a:lnTo>
                      <a:pt x="562" y="394"/>
                    </a:lnTo>
                    <a:lnTo>
                      <a:pt x="731" y="338"/>
                    </a:lnTo>
                    <a:lnTo>
                      <a:pt x="843" y="226"/>
                    </a:lnTo>
                    <a:lnTo>
                      <a:pt x="899" y="113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A7A0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3"/>
              <p:cNvSpPr/>
              <p:nvPr/>
            </p:nvSpPr>
            <p:spPr>
              <a:xfrm>
                <a:off x="690575" y="892400"/>
                <a:ext cx="126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507" extrusionOk="0">
                    <a:moveTo>
                      <a:pt x="281" y="0"/>
                    </a:moveTo>
                    <a:lnTo>
                      <a:pt x="225" y="113"/>
                    </a:lnTo>
                    <a:lnTo>
                      <a:pt x="169" y="225"/>
                    </a:lnTo>
                    <a:lnTo>
                      <a:pt x="56" y="281"/>
                    </a:lnTo>
                    <a:lnTo>
                      <a:pt x="0" y="338"/>
                    </a:lnTo>
                    <a:lnTo>
                      <a:pt x="0" y="394"/>
                    </a:lnTo>
                    <a:lnTo>
                      <a:pt x="0" y="450"/>
                    </a:lnTo>
                    <a:lnTo>
                      <a:pt x="113" y="506"/>
                    </a:lnTo>
                    <a:lnTo>
                      <a:pt x="169" y="506"/>
                    </a:lnTo>
                    <a:lnTo>
                      <a:pt x="281" y="394"/>
                    </a:lnTo>
                    <a:lnTo>
                      <a:pt x="337" y="338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948B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3"/>
              <p:cNvSpPr/>
              <p:nvPr/>
            </p:nvSpPr>
            <p:spPr>
              <a:xfrm>
                <a:off x="713050" y="94580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57" y="169"/>
                    </a:lnTo>
                    <a:lnTo>
                      <a:pt x="169" y="225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A90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3"/>
              <p:cNvSpPr/>
              <p:nvPr/>
            </p:nvSpPr>
            <p:spPr>
              <a:xfrm>
                <a:off x="686350" y="903650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13" y="0"/>
                    </a:moveTo>
                    <a:lnTo>
                      <a:pt x="1" y="112"/>
                    </a:lnTo>
                    <a:lnTo>
                      <a:pt x="113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48B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3"/>
              <p:cNvSpPr/>
              <p:nvPr/>
            </p:nvSpPr>
            <p:spPr>
              <a:xfrm>
                <a:off x="687750" y="8910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48B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3"/>
              <p:cNvSpPr/>
              <p:nvPr/>
            </p:nvSpPr>
            <p:spPr>
              <a:xfrm>
                <a:off x="684950" y="9064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48B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3"/>
              <p:cNvSpPr/>
              <p:nvPr/>
            </p:nvSpPr>
            <p:spPr>
              <a:xfrm>
                <a:off x="684950" y="9261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E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3"/>
              <p:cNvSpPr/>
              <p:nvPr/>
            </p:nvSpPr>
            <p:spPr>
              <a:xfrm>
                <a:off x="725700" y="9247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7A0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3"/>
              <p:cNvSpPr/>
              <p:nvPr/>
            </p:nvSpPr>
            <p:spPr>
              <a:xfrm>
                <a:off x="821250" y="1028700"/>
                <a:ext cx="49200" cy="127900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5116" extrusionOk="0">
                    <a:moveTo>
                      <a:pt x="787" y="0"/>
                    </a:moveTo>
                    <a:lnTo>
                      <a:pt x="731" y="57"/>
                    </a:lnTo>
                    <a:lnTo>
                      <a:pt x="675" y="113"/>
                    </a:lnTo>
                    <a:lnTo>
                      <a:pt x="562" y="169"/>
                    </a:lnTo>
                    <a:lnTo>
                      <a:pt x="450" y="225"/>
                    </a:lnTo>
                    <a:lnTo>
                      <a:pt x="338" y="394"/>
                    </a:lnTo>
                    <a:lnTo>
                      <a:pt x="338" y="506"/>
                    </a:lnTo>
                    <a:lnTo>
                      <a:pt x="225" y="731"/>
                    </a:lnTo>
                    <a:lnTo>
                      <a:pt x="225" y="900"/>
                    </a:lnTo>
                    <a:lnTo>
                      <a:pt x="338" y="956"/>
                    </a:lnTo>
                    <a:lnTo>
                      <a:pt x="675" y="956"/>
                    </a:lnTo>
                    <a:lnTo>
                      <a:pt x="731" y="1012"/>
                    </a:lnTo>
                    <a:lnTo>
                      <a:pt x="338" y="1237"/>
                    </a:lnTo>
                    <a:lnTo>
                      <a:pt x="281" y="1349"/>
                    </a:lnTo>
                    <a:lnTo>
                      <a:pt x="225" y="1462"/>
                    </a:lnTo>
                    <a:lnTo>
                      <a:pt x="281" y="1574"/>
                    </a:lnTo>
                    <a:lnTo>
                      <a:pt x="338" y="1687"/>
                    </a:lnTo>
                    <a:lnTo>
                      <a:pt x="731" y="2024"/>
                    </a:lnTo>
                    <a:lnTo>
                      <a:pt x="731" y="2080"/>
                    </a:lnTo>
                    <a:lnTo>
                      <a:pt x="619" y="2136"/>
                    </a:lnTo>
                    <a:lnTo>
                      <a:pt x="506" y="2249"/>
                    </a:lnTo>
                    <a:lnTo>
                      <a:pt x="450" y="2361"/>
                    </a:lnTo>
                    <a:lnTo>
                      <a:pt x="394" y="2417"/>
                    </a:lnTo>
                    <a:lnTo>
                      <a:pt x="281" y="2417"/>
                    </a:lnTo>
                    <a:lnTo>
                      <a:pt x="57" y="2361"/>
                    </a:lnTo>
                    <a:lnTo>
                      <a:pt x="0" y="2417"/>
                    </a:lnTo>
                    <a:lnTo>
                      <a:pt x="113" y="2642"/>
                    </a:lnTo>
                    <a:lnTo>
                      <a:pt x="225" y="2811"/>
                    </a:lnTo>
                    <a:lnTo>
                      <a:pt x="338" y="2979"/>
                    </a:lnTo>
                    <a:lnTo>
                      <a:pt x="394" y="3035"/>
                    </a:lnTo>
                    <a:lnTo>
                      <a:pt x="394" y="3092"/>
                    </a:lnTo>
                    <a:lnTo>
                      <a:pt x="338" y="3092"/>
                    </a:lnTo>
                    <a:lnTo>
                      <a:pt x="394" y="3316"/>
                    </a:lnTo>
                    <a:lnTo>
                      <a:pt x="506" y="3541"/>
                    </a:lnTo>
                    <a:lnTo>
                      <a:pt x="619" y="3710"/>
                    </a:lnTo>
                    <a:lnTo>
                      <a:pt x="787" y="3822"/>
                    </a:lnTo>
                    <a:lnTo>
                      <a:pt x="619" y="3822"/>
                    </a:lnTo>
                    <a:lnTo>
                      <a:pt x="450" y="3879"/>
                    </a:lnTo>
                    <a:lnTo>
                      <a:pt x="338" y="3991"/>
                    </a:lnTo>
                    <a:lnTo>
                      <a:pt x="338" y="4160"/>
                    </a:lnTo>
                    <a:lnTo>
                      <a:pt x="338" y="4328"/>
                    </a:lnTo>
                    <a:lnTo>
                      <a:pt x="394" y="4441"/>
                    </a:lnTo>
                    <a:lnTo>
                      <a:pt x="506" y="4497"/>
                    </a:lnTo>
                    <a:lnTo>
                      <a:pt x="675" y="4441"/>
                    </a:lnTo>
                    <a:lnTo>
                      <a:pt x="787" y="4497"/>
                    </a:lnTo>
                    <a:lnTo>
                      <a:pt x="900" y="4553"/>
                    </a:lnTo>
                    <a:lnTo>
                      <a:pt x="900" y="4665"/>
                    </a:lnTo>
                    <a:lnTo>
                      <a:pt x="900" y="4778"/>
                    </a:lnTo>
                    <a:lnTo>
                      <a:pt x="900" y="4890"/>
                    </a:lnTo>
                    <a:lnTo>
                      <a:pt x="1349" y="4890"/>
                    </a:lnTo>
                    <a:lnTo>
                      <a:pt x="1518" y="4946"/>
                    </a:lnTo>
                    <a:lnTo>
                      <a:pt x="1743" y="5115"/>
                    </a:lnTo>
                    <a:lnTo>
                      <a:pt x="1855" y="4890"/>
                    </a:lnTo>
                    <a:lnTo>
                      <a:pt x="1911" y="4722"/>
                    </a:lnTo>
                    <a:lnTo>
                      <a:pt x="1968" y="4497"/>
                    </a:lnTo>
                    <a:lnTo>
                      <a:pt x="1968" y="4328"/>
                    </a:lnTo>
                    <a:lnTo>
                      <a:pt x="1855" y="4160"/>
                    </a:lnTo>
                    <a:lnTo>
                      <a:pt x="1743" y="4047"/>
                    </a:lnTo>
                    <a:lnTo>
                      <a:pt x="1574" y="3879"/>
                    </a:lnTo>
                    <a:lnTo>
                      <a:pt x="1349" y="3766"/>
                    </a:lnTo>
                    <a:lnTo>
                      <a:pt x="1574" y="3710"/>
                    </a:lnTo>
                    <a:lnTo>
                      <a:pt x="1630" y="3598"/>
                    </a:lnTo>
                    <a:lnTo>
                      <a:pt x="1574" y="3429"/>
                    </a:lnTo>
                    <a:lnTo>
                      <a:pt x="1518" y="3316"/>
                    </a:lnTo>
                    <a:lnTo>
                      <a:pt x="1406" y="3148"/>
                    </a:lnTo>
                    <a:lnTo>
                      <a:pt x="1406" y="2923"/>
                    </a:lnTo>
                    <a:lnTo>
                      <a:pt x="1349" y="2586"/>
                    </a:lnTo>
                    <a:lnTo>
                      <a:pt x="1349" y="2530"/>
                    </a:lnTo>
                    <a:lnTo>
                      <a:pt x="1406" y="2530"/>
                    </a:lnTo>
                    <a:lnTo>
                      <a:pt x="1462" y="2642"/>
                    </a:lnTo>
                    <a:lnTo>
                      <a:pt x="1574" y="2586"/>
                    </a:lnTo>
                    <a:lnTo>
                      <a:pt x="1630" y="2530"/>
                    </a:lnTo>
                    <a:lnTo>
                      <a:pt x="1799" y="2305"/>
                    </a:lnTo>
                    <a:lnTo>
                      <a:pt x="1855" y="2024"/>
                    </a:lnTo>
                    <a:lnTo>
                      <a:pt x="1799" y="1518"/>
                    </a:lnTo>
                    <a:lnTo>
                      <a:pt x="1743" y="1293"/>
                    </a:lnTo>
                    <a:lnTo>
                      <a:pt x="1687" y="1181"/>
                    </a:lnTo>
                    <a:lnTo>
                      <a:pt x="1574" y="1124"/>
                    </a:lnTo>
                    <a:lnTo>
                      <a:pt x="1574" y="1068"/>
                    </a:lnTo>
                    <a:lnTo>
                      <a:pt x="1630" y="1068"/>
                    </a:lnTo>
                    <a:lnTo>
                      <a:pt x="1630" y="1012"/>
                    </a:lnTo>
                    <a:lnTo>
                      <a:pt x="1630" y="956"/>
                    </a:lnTo>
                    <a:lnTo>
                      <a:pt x="1574" y="900"/>
                    </a:lnTo>
                    <a:lnTo>
                      <a:pt x="1462" y="843"/>
                    </a:lnTo>
                    <a:lnTo>
                      <a:pt x="1406" y="675"/>
                    </a:lnTo>
                    <a:lnTo>
                      <a:pt x="1406" y="562"/>
                    </a:lnTo>
                    <a:lnTo>
                      <a:pt x="1462" y="394"/>
                    </a:lnTo>
                    <a:lnTo>
                      <a:pt x="1406" y="281"/>
                    </a:lnTo>
                    <a:lnTo>
                      <a:pt x="1349" y="281"/>
                    </a:lnTo>
                    <a:lnTo>
                      <a:pt x="1237" y="225"/>
                    </a:lnTo>
                    <a:lnTo>
                      <a:pt x="1012" y="281"/>
                    </a:lnTo>
                    <a:lnTo>
                      <a:pt x="956" y="338"/>
                    </a:lnTo>
                    <a:lnTo>
                      <a:pt x="1012" y="169"/>
                    </a:lnTo>
                    <a:lnTo>
                      <a:pt x="1068" y="113"/>
                    </a:lnTo>
                    <a:lnTo>
                      <a:pt x="1012" y="57"/>
                    </a:lnTo>
                    <a:lnTo>
                      <a:pt x="956" y="57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9B8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3"/>
              <p:cNvSpPr/>
              <p:nvPr/>
            </p:nvSpPr>
            <p:spPr>
              <a:xfrm>
                <a:off x="870425" y="1025875"/>
                <a:ext cx="37975" cy="63275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2531" extrusionOk="0">
                    <a:moveTo>
                      <a:pt x="394" y="1"/>
                    </a:moveTo>
                    <a:lnTo>
                      <a:pt x="282" y="57"/>
                    </a:lnTo>
                    <a:lnTo>
                      <a:pt x="113" y="282"/>
                    </a:lnTo>
                    <a:lnTo>
                      <a:pt x="1" y="507"/>
                    </a:lnTo>
                    <a:lnTo>
                      <a:pt x="57" y="788"/>
                    </a:lnTo>
                    <a:lnTo>
                      <a:pt x="57" y="1013"/>
                    </a:lnTo>
                    <a:lnTo>
                      <a:pt x="225" y="1237"/>
                    </a:lnTo>
                    <a:lnTo>
                      <a:pt x="338" y="1462"/>
                    </a:lnTo>
                    <a:lnTo>
                      <a:pt x="338" y="1687"/>
                    </a:lnTo>
                    <a:lnTo>
                      <a:pt x="282" y="1912"/>
                    </a:lnTo>
                    <a:lnTo>
                      <a:pt x="450" y="1912"/>
                    </a:lnTo>
                    <a:lnTo>
                      <a:pt x="563" y="1856"/>
                    </a:lnTo>
                    <a:lnTo>
                      <a:pt x="619" y="1856"/>
                    </a:lnTo>
                    <a:lnTo>
                      <a:pt x="844" y="2024"/>
                    </a:lnTo>
                    <a:lnTo>
                      <a:pt x="844" y="2081"/>
                    </a:lnTo>
                    <a:lnTo>
                      <a:pt x="787" y="2081"/>
                    </a:lnTo>
                    <a:lnTo>
                      <a:pt x="787" y="2137"/>
                    </a:lnTo>
                    <a:lnTo>
                      <a:pt x="900" y="2193"/>
                    </a:lnTo>
                    <a:lnTo>
                      <a:pt x="900" y="2249"/>
                    </a:lnTo>
                    <a:lnTo>
                      <a:pt x="900" y="2305"/>
                    </a:lnTo>
                    <a:lnTo>
                      <a:pt x="900" y="2362"/>
                    </a:lnTo>
                    <a:lnTo>
                      <a:pt x="1068" y="2530"/>
                    </a:lnTo>
                    <a:lnTo>
                      <a:pt x="1068" y="2418"/>
                    </a:lnTo>
                    <a:lnTo>
                      <a:pt x="1125" y="2305"/>
                    </a:lnTo>
                    <a:lnTo>
                      <a:pt x="1181" y="2249"/>
                    </a:lnTo>
                    <a:lnTo>
                      <a:pt x="1237" y="2249"/>
                    </a:lnTo>
                    <a:lnTo>
                      <a:pt x="1350" y="2305"/>
                    </a:lnTo>
                    <a:lnTo>
                      <a:pt x="1462" y="2305"/>
                    </a:lnTo>
                    <a:lnTo>
                      <a:pt x="1462" y="2249"/>
                    </a:lnTo>
                    <a:lnTo>
                      <a:pt x="1518" y="2081"/>
                    </a:lnTo>
                    <a:lnTo>
                      <a:pt x="1350" y="2081"/>
                    </a:lnTo>
                    <a:lnTo>
                      <a:pt x="1237" y="2024"/>
                    </a:lnTo>
                    <a:lnTo>
                      <a:pt x="1181" y="1968"/>
                    </a:lnTo>
                    <a:lnTo>
                      <a:pt x="1068" y="1912"/>
                    </a:lnTo>
                    <a:lnTo>
                      <a:pt x="900" y="1575"/>
                    </a:lnTo>
                    <a:lnTo>
                      <a:pt x="844" y="1462"/>
                    </a:lnTo>
                    <a:lnTo>
                      <a:pt x="787" y="1294"/>
                    </a:lnTo>
                    <a:lnTo>
                      <a:pt x="731" y="1125"/>
                    </a:lnTo>
                    <a:lnTo>
                      <a:pt x="787" y="1013"/>
                    </a:lnTo>
                    <a:lnTo>
                      <a:pt x="787" y="900"/>
                    </a:lnTo>
                    <a:lnTo>
                      <a:pt x="731" y="788"/>
                    </a:lnTo>
                    <a:lnTo>
                      <a:pt x="787" y="788"/>
                    </a:lnTo>
                    <a:lnTo>
                      <a:pt x="900" y="732"/>
                    </a:lnTo>
                    <a:lnTo>
                      <a:pt x="1012" y="675"/>
                    </a:lnTo>
                    <a:lnTo>
                      <a:pt x="1125" y="619"/>
                    </a:lnTo>
                    <a:lnTo>
                      <a:pt x="1293" y="394"/>
                    </a:lnTo>
                    <a:lnTo>
                      <a:pt x="1293" y="282"/>
                    </a:lnTo>
                    <a:lnTo>
                      <a:pt x="1237" y="282"/>
                    </a:lnTo>
                    <a:lnTo>
                      <a:pt x="1125" y="226"/>
                    </a:lnTo>
                    <a:lnTo>
                      <a:pt x="900" y="338"/>
                    </a:lnTo>
                    <a:lnTo>
                      <a:pt x="731" y="394"/>
                    </a:lnTo>
                    <a:lnTo>
                      <a:pt x="619" y="282"/>
                    </a:lnTo>
                    <a:lnTo>
                      <a:pt x="563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78E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3"/>
              <p:cNvSpPr/>
              <p:nvPr/>
            </p:nvSpPr>
            <p:spPr>
              <a:xfrm>
                <a:off x="852150" y="1087700"/>
                <a:ext cx="33750" cy="7170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286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338"/>
                    </a:lnTo>
                    <a:lnTo>
                      <a:pt x="57" y="563"/>
                    </a:lnTo>
                    <a:lnTo>
                      <a:pt x="113" y="844"/>
                    </a:lnTo>
                    <a:lnTo>
                      <a:pt x="170" y="1013"/>
                    </a:lnTo>
                    <a:lnTo>
                      <a:pt x="282" y="1125"/>
                    </a:lnTo>
                    <a:lnTo>
                      <a:pt x="338" y="1181"/>
                    </a:lnTo>
                    <a:lnTo>
                      <a:pt x="282" y="1238"/>
                    </a:lnTo>
                    <a:lnTo>
                      <a:pt x="113" y="1294"/>
                    </a:lnTo>
                    <a:lnTo>
                      <a:pt x="113" y="1350"/>
                    </a:lnTo>
                    <a:lnTo>
                      <a:pt x="57" y="1406"/>
                    </a:lnTo>
                    <a:lnTo>
                      <a:pt x="57" y="1462"/>
                    </a:lnTo>
                    <a:lnTo>
                      <a:pt x="1" y="1519"/>
                    </a:lnTo>
                    <a:lnTo>
                      <a:pt x="57" y="1575"/>
                    </a:lnTo>
                    <a:lnTo>
                      <a:pt x="226" y="1575"/>
                    </a:lnTo>
                    <a:lnTo>
                      <a:pt x="451" y="1631"/>
                    </a:lnTo>
                    <a:lnTo>
                      <a:pt x="563" y="1687"/>
                    </a:lnTo>
                    <a:lnTo>
                      <a:pt x="563" y="1743"/>
                    </a:lnTo>
                    <a:lnTo>
                      <a:pt x="619" y="1912"/>
                    </a:lnTo>
                    <a:lnTo>
                      <a:pt x="619" y="2024"/>
                    </a:lnTo>
                    <a:lnTo>
                      <a:pt x="563" y="2137"/>
                    </a:lnTo>
                    <a:lnTo>
                      <a:pt x="563" y="2249"/>
                    </a:lnTo>
                    <a:lnTo>
                      <a:pt x="619" y="2362"/>
                    </a:lnTo>
                    <a:lnTo>
                      <a:pt x="563" y="2530"/>
                    </a:lnTo>
                    <a:lnTo>
                      <a:pt x="451" y="2699"/>
                    </a:lnTo>
                    <a:lnTo>
                      <a:pt x="394" y="2699"/>
                    </a:lnTo>
                    <a:lnTo>
                      <a:pt x="338" y="2755"/>
                    </a:lnTo>
                    <a:lnTo>
                      <a:pt x="394" y="2867"/>
                    </a:lnTo>
                    <a:lnTo>
                      <a:pt x="619" y="2867"/>
                    </a:lnTo>
                    <a:lnTo>
                      <a:pt x="675" y="2755"/>
                    </a:lnTo>
                    <a:lnTo>
                      <a:pt x="732" y="2643"/>
                    </a:lnTo>
                    <a:lnTo>
                      <a:pt x="844" y="2530"/>
                    </a:lnTo>
                    <a:lnTo>
                      <a:pt x="956" y="2474"/>
                    </a:lnTo>
                    <a:lnTo>
                      <a:pt x="1013" y="2418"/>
                    </a:lnTo>
                    <a:lnTo>
                      <a:pt x="1069" y="2362"/>
                    </a:lnTo>
                    <a:lnTo>
                      <a:pt x="1069" y="2193"/>
                    </a:lnTo>
                    <a:lnTo>
                      <a:pt x="1069" y="2081"/>
                    </a:lnTo>
                    <a:lnTo>
                      <a:pt x="1069" y="2024"/>
                    </a:lnTo>
                    <a:lnTo>
                      <a:pt x="1294" y="2024"/>
                    </a:lnTo>
                    <a:lnTo>
                      <a:pt x="1350" y="1968"/>
                    </a:lnTo>
                    <a:lnTo>
                      <a:pt x="1294" y="1856"/>
                    </a:lnTo>
                    <a:lnTo>
                      <a:pt x="956" y="1856"/>
                    </a:lnTo>
                    <a:lnTo>
                      <a:pt x="900" y="1800"/>
                    </a:lnTo>
                    <a:lnTo>
                      <a:pt x="844" y="1743"/>
                    </a:lnTo>
                    <a:lnTo>
                      <a:pt x="732" y="1575"/>
                    </a:lnTo>
                    <a:lnTo>
                      <a:pt x="732" y="1462"/>
                    </a:lnTo>
                    <a:lnTo>
                      <a:pt x="788" y="1350"/>
                    </a:lnTo>
                    <a:lnTo>
                      <a:pt x="788" y="1238"/>
                    </a:lnTo>
                    <a:lnTo>
                      <a:pt x="732" y="1181"/>
                    </a:lnTo>
                    <a:lnTo>
                      <a:pt x="619" y="1125"/>
                    </a:lnTo>
                    <a:lnTo>
                      <a:pt x="563" y="1013"/>
                    </a:lnTo>
                    <a:lnTo>
                      <a:pt x="507" y="900"/>
                    </a:lnTo>
                    <a:lnTo>
                      <a:pt x="394" y="844"/>
                    </a:lnTo>
                    <a:lnTo>
                      <a:pt x="338" y="844"/>
                    </a:lnTo>
                    <a:lnTo>
                      <a:pt x="394" y="788"/>
                    </a:lnTo>
                    <a:lnTo>
                      <a:pt x="394" y="732"/>
                    </a:lnTo>
                    <a:lnTo>
                      <a:pt x="451" y="675"/>
                    </a:lnTo>
                    <a:lnTo>
                      <a:pt x="451" y="619"/>
                    </a:lnTo>
                    <a:lnTo>
                      <a:pt x="451" y="507"/>
                    </a:lnTo>
                    <a:lnTo>
                      <a:pt x="394" y="394"/>
                    </a:lnTo>
                    <a:lnTo>
                      <a:pt x="226" y="226"/>
                    </a:lnTo>
                    <a:lnTo>
                      <a:pt x="226" y="170"/>
                    </a:lnTo>
                    <a:lnTo>
                      <a:pt x="226" y="113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3"/>
              <p:cNvSpPr/>
              <p:nvPr/>
            </p:nvSpPr>
            <p:spPr>
              <a:xfrm>
                <a:off x="854975" y="1049775"/>
                <a:ext cx="281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687" extrusionOk="0">
                    <a:moveTo>
                      <a:pt x="338" y="0"/>
                    </a:moveTo>
                    <a:lnTo>
                      <a:pt x="338" y="57"/>
                    </a:lnTo>
                    <a:lnTo>
                      <a:pt x="281" y="169"/>
                    </a:lnTo>
                    <a:lnTo>
                      <a:pt x="57" y="225"/>
                    </a:lnTo>
                    <a:lnTo>
                      <a:pt x="0" y="281"/>
                    </a:lnTo>
                    <a:lnTo>
                      <a:pt x="57" y="338"/>
                    </a:lnTo>
                    <a:lnTo>
                      <a:pt x="225" y="394"/>
                    </a:lnTo>
                    <a:lnTo>
                      <a:pt x="338" y="450"/>
                    </a:lnTo>
                    <a:lnTo>
                      <a:pt x="394" y="619"/>
                    </a:lnTo>
                    <a:lnTo>
                      <a:pt x="394" y="731"/>
                    </a:lnTo>
                    <a:lnTo>
                      <a:pt x="394" y="844"/>
                    </a:lnTo>
                    <a:lnTo>
                      <a:pt x="450" y="956"/>
                    </a:lnTo>
                    <a:lnTo>
                      <a:pt x="450" y="1012"/>
                    </a:lnTo>
                    <a:lnTo>
                      <a:pt x="450" y="1068"/>
                    </a:lnTo>
                    <a:lnTo>
                      <a:pt x="394" y="1125"/>
                    </a:lnTo>
                    <a:lnTo>
                      <a:pt x="394" y="1181"/>
                    </a:lnTo>
                    <a:lnTo>
                      <a:pt x="394" y="1349"/>
                    </a:lnTo>
                    <a:lnTo>
                      <a:pt x="394" y="1518"/>
                    </a:lnTo>
                    <a:lnTo>
                      <a:pt x="281" y="1687"/>
                    </a:lnTo>
                    <a:lnTo>
                      <a:pt x="506" y="1630"/>
                    </a:lnTo>
                    <a:lnTo>
                      <a:pt x="619" y="1687"/>
                    </a:lnTo>
                    <a:lnTo>
                      <a:pt x="731" y="1630"/>
                    </a:lnTo>
                    <a:lnTo>
                      <a:pt x="731" y="1518"/>
                    </a:lnTo>
                    <a:lnTo>
                      <a:pt x="787" y="1406"/>
                    </a:lnTo>
                    <a:lnTo>
                      <a:pt x="731" y="1349"/>
                    </a:lnTo>
                    <a:lnTo>
                      <a:pt x="619" y="1237"/>
                    </a:lnTo>
                    <a:lnTo>
                      <a:pt x="900" y="956"/>
                    </a:lnTo>
                    <a:lnTo>
                      <a:pt x="956" y="844"/>
                    </a:lnTo>
                    <a:lnTo>
                      <a:pt x="1068" y="731"/>
                    </a:lnTo>
                    <a:lnTo>
                      <a:pt x="1124" y="619"/>
                    </a:lnTo>
                    <a:lnTo>
                      <a:pt x="1124" y="562"/>
                    </a:lnTo>
                    <a:lnTo>
                      <a:pt x="1124" y="450"/>
                    </a:lnTo>
                    <a:lnTo>
                      <a:pt x="1012" y="338"/>
                    </a:lnTo>
                    <a:lnTo>
                      <a:pt x="843" y="281"/>
                    </a:lnTo>
                    <a:lnTo>
                      <a:pt x="787" y="169"/>
                    </a:lnTo>
                    <a:lnTo>
                      <a:pt x="787" y="113"/>
                    </a:lnTo>
                    <a:lnTo>
                      <a:pt x="675" y="113"/>
                    </a:lnTo>
                    <a:lnTo>
                      <a:pt x="619" y="169"/>
                    </a:lnTo>
                    <a:lnTo>
                      <a:pt x="619" y="225"/>
                    </a:lnTo>
                    <a:lnTo>
                      <a:pt x="619" y="338"/>
                    </a:lnTo>
                    <a:lnTo>
                      <a:pt x="562" y="169"/>
                    </a:lnTo>
                    <a:lnTo>
                      <a:pt x="506" y="57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67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3"/>
              <p:cNvSpPr/>
              <p:nvPr/>
            </p:nvSpPr>
            <p:spPr>
              <a:xfrm>
                <a:off x="857775" y="1093325"/>
                <a:ext cx="84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5" extrusionOk="0">
                    <a:moveTo>
                      <a:pt x="1" y="1"/>
                    </a:moveTo>
                    <a:lnTo>
                      <a:pt x="226" y="394"/>
                    </a:lnTo>
                    <a:lnTo>
                      <a:pt x="282" y="338"/>
                    </a:lnTo>
                    <a:lnTo>
                      <a:pt x="338" y="282"/>
                    </a:lnTo>
                    <a:lnTo>
                      <a:pt x="338" y="113"/>
                    </a:lnTo>
                    <a:lnTo>
                      <a:pt x="226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67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3"/>
              <p:cNvSpPr/>
              <p:nvPr/>
            </p:nvSpPr>
            <p:spPr>
              <a:xfrm>
                <a:off x="884475" y="111440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C8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3"/>
              <p:cNvSpPr/>
              <p:nvPr/>
            </p:nvSpPr>
            <p:spPr>
              <a:xfrm>
                <a:off x="866200" y="10947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67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3"/>
              <p:cNvSpPr/>
              <p:nvPr/>
            </p:nvSpPr>
            <p:spPr>
              <a:xfrm>
                <a:off x="891500" y="10849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78E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3"/>
              <p:cNvSpPr/>
              <p:nvPr/>
            </p:nvSpPr>
            <p:spPr>
              <a:xfrm>
                <a:off x="892900" y="111440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C8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3"/>
              <p:cNvSpPr/>
              <p:nvPr/>
            </p:nvSpPr>
            <p:spPr>
              <a:xfrm>
                <a:off x="897125" y="11172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C8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3"/>
              <p:cNvSpPr/>
              <p:nvPr/>
            </p:nvSpPr>
            <p:spPr>
              <a:xfrm>
                <a:off x="899925" y="11172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8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3"/>
              <p:cNvSpPr/>
              <p:nvPr/>
            </p:nvSpPr>
            <p:spPr>
              <a:xfrm>
                <a:off x="819850" y="1406675"/>
                <a:ext cx="660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642" h="1912" extrusionOk="0">
                    <a:moveTo>
                      <a:pt x="1462" y="1"/>
                    </a:moveTo>
                    <a:lnTo>
                      <a:pt x="1012" y="225"/>
                    </a:lnTo>
                    <a:lnTo>
                      <a:pt x="787" y="282"/>
                    </a:lnTo>
                    <a:lnTo>
                      <a:pt x="562" y="338"/>
                    </a:lnTo>
                    <a:lnTo>
                      <a:pt x="562" y="394"/>
                    </a:lnTo>
                    <a:lnTo>
                      <a:pt x="618" y="450"/>
                    </a:lnTo>
                    <a:lnTo>
                      <a:pt x="731" y="563"/>
                    </a:lnTo>
                    <a:lnTo>
                      <a:pt x="281" y="563"/>
                    </a:lnTo>
                    <a:lnTo>
                      <a:pt x="113" y="619"/>
                    </a:lnTo>
                    <a:lnTo>
                      <a:pt x="56" y="731"/>
                    </a:lnTo>
                    <a:lnTo>
                      <a:pt x="0" y="788"/>
                    </a:lnTo>
                    <a:lnTo>
                      <a:pt x="56" y="900"/>
                    </a:lnTo>
                    <a:lnTo>
                      <a:pt x="113" y="1012"/>
                    </a:lnTo>
                    <a:lnTo>
                      <a:pt x="281" y="1012"/>
                    </a:lnTo>
                    <a:lnTo>
                      <a:pt x="394" y="956"/>
                    </a:lnTo>
                    <a:lnTo>
                      <a:pt x="337" y="1012"/>
                    </a:lnTo>
                    <a:lnTo>
                      <a:pt x="281" y="1069"/>
                    </a:lnTo>
                    <a:lnTo>
                      <a:pt x="281" y="1125"/>
                    </a:lnTo>
                    <a:lnTo>
                      <a:pt x="225" y="1181"/>
                    </a:lnTo>
                    <a:lnTo>
                      <a:pt x="113" y="1293"/>
                    </a:lnTo>
                    <a:lnTo>
                      <a:pt x="56" y="1462"/>
                    </a:lnTo>
                    <a:lnTo>
                      <a:pt x="113" y="1574"/>
                    </a:lnTo>
                    <a:lnTo>
                      <a:pt x="225" y="1743"/>
                    </a:lnTo>
                    <a:lnTo>
                      <a:pt x="337" y="1799"/>
                    </a:lnTo>
                    <a:lnTo>
                      <a:pt x="450" y="1855"/>
                    </a:lnTo>
                    <a:lnTo>
                      <a:pt x="562" y="1855"/>
                    </a:lnTo>
                    <a:lnTo>
                      <a:pt x="618" y="1799"/>
                    </a:lnTo>
                    <a:lnTo>
                      <a:pt x="618" y="1855"/>
                    </a:lnTo>
                    <a:lnTo>
                      <a:pt x="675" y="1912"/>
                    </a:lnTo>
                    <a:lnTo>
                      <a:pt x="731" y="1912"/>
                    </a:lnTo>
                    <a:lnTo>
                      <a:pt x="787" y="1855"/>
                    </a:lnTo>
                    <a:lnTo>
                      <a:pt x="843" y="1687"/>
                    </a:lnTo>
                    <a:lnTo>
                      <a:pt x="899" y="1687"/>
                    </a:lnTo>
                    <a:lnTo>
                      <a:pt x="956" y="1799"/>
                    </a:lnTo>
                    <a:lnTo>
                      <a:pt x="956" y="1855"/>
                    </a:lnTo>
                    <a:lnTo>
                      <a:pt x="1012" y="1855"/>
                    </a:lnTo>
                    <a:lnTo>
                      <a:pt x="1237" y="1687"/>
                    </a:lnTo>
                    <a:lnTo>
                      <a:pt x="1293" y="1631"/>
                    </a:lnTo>
                    <a:lnTo>
                      <a:pt x="1349" y="1462"/>
                    </a:lnTo>
                    <a:lnTo>
                      <a:pt x="1349" y="1237"/>
                    </a:lnTo>
                    <a:lnTo>
                      <a:pt x="1349" y="1181"/>
                    </a:lnTo>
                    <a:lnTo>
                      <a:pt x="1405" y="1125"/>
                    </a:lnTo>
                    <a:lnTo>
                      <a:pt x="1462" y="1069"/>
                    </a:lnTo>
                    <a:lnTo>
                      <a:pt x="1518" y="956"/>
                    </a:lnTo>
                    <a:lnTo>
                      <a:pt x="1518" y="900"/>
                    </a:lnTo>
                    <a:lnTo>
                      <a:pt x="1405" y="844"/>
                    </a:lnTo>
                    <a:lnTo>
                      <a:pt x="1405" y="731"/>
                    </a:lnTo>
                    <a:lnTo>
                      <a:pt x="1405" y="675"/>
                    </a:lnTo>
                    <a:lnTo>
                      <a:pt x="1518" y="619"/>
                    </a:lnTo>
                    <a:lnTo>
                      <a:pt x="2024" y="900"/>
                    </a:lnTo>
                    <a:lnTo>
                      <a:pt x="2305" y="900"/>
                    </a:lnTo>
                    <a:lnTo>
                      <a:pt x="2642" y="844"/>
                    </a:lnTo>
                    <a:lnTo>
                      <a:pt x="2642" y="788"/>
                    </a:lnTo>
                    <a:lnTo>
                      <a:pt x="2642" y="731"/>
                    </a:lnTo>
                    <a:lnTo>
                      <a:pt x="2361" y="675"/>
                    </a:lnTo>
                    <a:lnTo>
                      <a:pt x="2080" y="619"/>
                    </a:lnTo>
                    <a:lnTo>
                      <a:pt x="2024" y="563"/>
                    </a:lnTo>
                    <a:lnTo>
                      <a:pt x="2080" y="450"/>
                    </a:lnTo>
                    <a:lnTo>
                      <a:pt x="2080" y="394"/>
                    </a:lnTo>
                    <a:lnTo>
                      <a:pt x="2024" y="282"/>
                    </a:lnTo>
                    <a:lnTo>
                      <a:pt x="1911" y="282"/>
                    </a:lnTo>
                    <a:lnTo>
                      <a:pt x="1911" y="338"/>
                    </a:lnTo>
                    <a:lnTo>
                      <a:pt x="1855" y="282"/>
                    </a:lnTo>
                    <a:lnTo>
                      <a:pt x="1799" y="113"/>
                    </a:lnTo>
                    <a:lnTo>
                      <a:pt x="1686" y="57"/>
                    </a:lnTo>
                    <a:lnTo>
                      <a:pt x="1630" y="1"/>
                    </a:lnTo>
                    <a:close/>
                  </a:path>
                </a:pathLst>
              </a:custGeom>
              <a:solidFill>
                <a:srgbClr val="9A94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3"/>
              <p:cNvSpPr/>
              <p:nvPr/>
            </p:nvSpPr>
            <p:spPr>
              <a:xfrm>
                <a:off x="810000" y="1448825"/>
                <a:ext cx="33750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350" extrusionOk="0">
                    <a:moveTo>
                      <a:pt x="450" y="1"/>
                    </a:moveTo>
                    <a:lnTo>
                      <a:pt x="338" y="57"/>
                    </a:lnTo>
                    <a:lnTo>
                      <a:pt x="282" y="113"/>
                    </a:lnTo>
                    <a:lnTo>
                      <a:pt x="282" y="226"/>
                    </a:lnTo>
                    <a:lnTo>
                      <a:pt x="338" y="282"/>
                    </a:lnTo>
                    <a:lnTo>
                      <a:pt x="563" y="507"/>
                    </a:lnTo>
                    <a:lnTo>
                      <a:pt x="394" y="450"/>
                    </a:lnTo>
                    <a:lnTo>
                      <a:pt x="282" y="450"/>
                    </a:lnTo>
                    <a:lnTo>
                      <a:pt x="113" y="563"/>
                    </a:lnTo>
                    <a:lnTo>
                      <a:pt x="57" y="675"/>
                    </a:lnTo>
                    <a:lnTo>
                      <a:pt x="1" y="732"/>
                    </a:lnTo>
                    <a:lnTo>
                      <a:pt x="57" y="956"/>
                    </a:lnTo>
                    <a:lnTo>
                      <a:pt x="113" y="1013"/>
                    </a:lnTo>
                    <a:lnTo>
                      <a:pt x="113" y="1069"/>
                    </a:lnTo>
                    <a:lnTo>
                      <a:pt x="113" y="1181"/>
                    </a:lnTo>
                    <a:lnTo>
                      <a:pt x="113" y="1237"/>
                    </a:lnTo>
                    <a:lnTo>
                      <a:pt x="113" y="1294"/>
                    </a:lnTo>
                    <a:lnTo>
                      <a:pt x="226" y="1350"/>
                    </a:lnTo>
                    <a:lnTo>
                      <a:pt x="619" y="1350"/>
                    </a:lnTo>
                    <a:lnTo>
                      <a:pt x="731" y="1125"/>
                    </a:lnTo>
                    <a:lnTo>
                      <a:pt x="788" y="844"/>
                    </a:lnTo>
                    <a:lnTo>
                      <a:pt x="788" y="788"/>
                    </a:lnTo>
                    <a:lnTo>
                      <a:pt x="844" y="732"/>
                    </a:lnTo>
                    <a:lnTo>
                      <a:pt x="1012" y="732"/>
                    </a:lnTo>
                    <a:lnTo>
                      <a:pt x="1069" y="675"/>
                    </a:lnTo>
                    <a:lnTo>
                      <a:pt x="1125" y="619"/>
                    </a:lnTo>
                    <a:lnTo>
                      <a:pt x="1350" y="619"/>
                    </a:lnTo>
                    <a:lnTo>
                      <a:pt x="1350" y="563"/>
                    </a:lnTo>
                    <a:lnTo>
                      <a:pt x="1293" y="450"/>
                    </a:lnTo>
                    <a:lnTo>
                      <a:pt x="1237" y="394"/>
                    </a:lnTo>
                    <a:lnTo>
                      <a:pt x="1069" y="394"/>
                    </a:lnTo>
                    <a:lnTo>
                      <a:pt x="1012" y="282"/>
                    </a:lnTo>
                    <a:lnTo>
                      <a:pt x="1069" y="226"/>
                    </a:lnTo>
                    <a:lnTo>
                      <a:pt x="1069" y="169"/>
                    </a:lnTo>
                    <a:lnTo>
                      <a:pt x="1012" y="113"/>
                    </a:lnTo>
                    <a:lnTo>
                      <a:pt x="956" y="169"/>
                    </a:lnTo>
                    <a:lnTo>
                      <a:pt x="900" y="113"/>
                    </a:lnTo>
                    <a:lnTo>
                      <a:pt x="788" y="57"/>
                    </a:lnTo>
                    <a:lnTo>
                      <a:pt x="675" y="57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8B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3"/>
              <p:cNvSpPr/>
              <p:nvPr/>
            </p:nvSpPr>
            <p:spPr>
              <a:xfrm>
                <a:off x="852150" y="1469900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191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3"/>
              <p:cNvSpPr/>
              <p:nvPr/>
            </p:nvSpPr>
            <p:spPr>
              <a:xfrm>
                <a:off x="857775" y="14291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A94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3"/>
              <p:cNvSpPr/>
              <p:nvPr/>
            </p:nvSpPr>
            <p:spPr>
              <a:xfrm>
                <a:off x="895725" y="14235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4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3"/>
              <p:cNvSpPr/>
              <p:nvPr/>
            </p:nvSpPr>
            <p:spPr>
              <a:xfrm>
                <a:off x="854975" y="1347675"/>
                <a:ext cx="43575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2474" extrusionOk="0">
                    <a:moveTo>
                      <a:pt x="675" y="0"/>
                    </a:moveTo>
                    <a:lnTo>
                      <a:pt x="619" y="112"/>
                    </a:lnTo>
                    <a:lnTo>
                      <a:pt x="619" y="225"/>
                    </a:lnTo>
                    <a:lnTo>
                      <a:pt x="619" y="281"/>
                    </a:lnTo>
                    <a:lnTo>
                      <a:pt x="562" y="225"/>
                    </a:lnTo>
                    <a:lnTo>
                      <a:pt x="450" y="225"/>
                    </a:lnTo>
                    <a:lnTo>
                      <a:pt x="450" y="337"/>
                    </a:lnTo>
                    <a:lnTo>
                      <a:pt x="450" y="618"/>
                    </a:lnTo>
                    <a:lnTo>
                      <a:pt x="506" y="731"/>
                    </a:lnTo>
                    <a:lnTo>
                      <a:pt x="619" y="843"/>
                    </a:lnTo>
                    <a:lnTo>
                      <a:pt x="731" y="1012"/>
                    </a:lnTo>
                    <a:lnTo>
                      <a:pt x="787" y="1180"/>
                    </a:lnTo>
                    <a:lnTo>
                      <a:pt x="731" y="1349"/>
                    </a:lnTo>
                    <a:lnTo>
                      <a:pt x="619" y="1518"/>
                    </a:lnTo>
                    <a:lnTo>
                      <a:pt x="619" y="1630"/>
                    </a:lnTo>
                    <a:lnTo>
                      <a:pt x="619" y="1742"/>
                    </a:lnTo>
                    <a:lnTo>
                      <a:pt x="731" y="1967"/>
                    </a:lnTo>
                    <a:lnTo>
                      <a:pt x="619" y="1799"/>
                    </a:lnTo>
                    <a:lnTo>
                      <a:pt x="450" y="1742"/>
                    </a:lnTo>
                    <a:lnTo>
                      <a:pt x="338" y="1799"/>
                    </a:lnTo>
                    <a:lnTo>
                      <a:pt x="169" y="1911"/>
                    </a:lnTo>
                    <a:lnTo>
                      <a:pt x="57" y="2136"/>
                    </a:lnTo>
                    <a:lnTo>
                      <a:pt x="0" y="2248"/>
                    </a:lnTo>
                    <a:lnTo>
                      <a:pt x="0" y="2361"/>
                    </a:lnTo>
                    <a:lnTo>
                      <a:pt x="57" y="2417"/>
                    </a:lnTo>
                    <a:lnTo>
                      <a:pt x="394" y="2473"/>
                    </a:lnTo>
                    <a:lnTo>
                      <a:pt x="506" y="2473"/>
                    </a:lnTo>
                    <a:lnTo>
                      <a:pt x="562" y="2361"/>
                    </a:lnTo>
                    <a:lnTo>
                      <a:pt x="506" y="2304"/>
                    </a:lnTo>
                    <a:lnTo>
                      <a:pt x="506" y="2248"/>
                    </a:lnTo>
                    <a:lnTo>
                      <a:pt x="619" y="2361"/>
                    </a:lnTo>
                    <a:lnTo>
                      <a:pt x="675" y="2361"/>
                    </a:lnTo>
                    <a:lnTo>
                      <a:pt x="787" y="2304"/>
                    </a:lnTo>
                    <a:lnTo>
                      <a:pt x="843" y="2361"/>
                    </a:lnTo>
                    <a:lnTo>
                      <a:pt x="1012" y="2248"/>
                    </a:lnTo>
                    <a:lnTo>
                      <a:pt x="1068" y="2192"/>
                    </a:lnTo>
                    <a:lnTo>
                      <a:pt x="1181" y="2192"/>
                    </a:lnTo>
                    <a:lnTo>
                      <a:pt x="1181" y="2248"/>
                    </a:lnTo>
                    <a:lnTo>
                      <a:pt x="1237" y="2192"/>
                    </a:lnTo>
                    <a:lnTo>
                      <a:pt x="1518" y="2192"/>
                    </a:lnTo>
                    <a:lnTo>
                      <a:pt x="1518" y="2304"/>
                    </a:lnTo>
                    <a:lnTo>
                      <a:pt x="1574" y="2361"/>
                    </a:lnTo>
                    <a:lnTo>
                      <a:pt x="1686" y="2304"/>
                    </a:lnTo>
                    <a:lnTo>
                      <a:pt x="1743" y="2192"/>
                    </a:lnTo>
                    <a:lnTo>
                      <a:pt x="1686" y="1967"/>
                    </a:lnTo>
                    <a:lnTo>
                      <a:pt x="1574" y="1911"/>
                    </a:lnTo>
                    <a:lnTo>
                      <a:pt x="1518" y="1855"/>
                    </a:lnTo>
                    <a:lnTo>
                      <a:pt x="1518" y="1799"/>
                    </a:lnTo>
                    <a:lnTo>
                      <a:pt x="1349" y="1799"/>
                    </a:lnTo>
                    <a:lnTo>
                      <a:pt x="1237" y="1911"/>
                    </a:lnTo>
                    <a:lnTo>
                      <a:pt x="1124" y="2023"/>
                    </a:lnTo>
                    <a:lnTo>
                      <a:pt x="1068" y="2080"/>
                    </a:lnTo>
                    <a:lnTo>
                      <a:pt x="1012" y="2023"/>
                    </a:lnTo>
                    <a:lnTo>
                      <a:pt x="1012" y="1911"/>
                    </a:lnTo>
                    <a:lnTo>
                      <a:pt x="956" y="1855"/>
                    </a:lnTo>
                    <a:lnTo>
                      <a:pt x="956" y="1799"/>
                    </a:lnTo>
                    <a:lnTo>
                      <a:pt x="956" y="1742"/>
                    </a:lnTo>
                    <a:lnTo>
                      <a:pt x="1068" y="1630"/>
                    </a:lnTo>
                    <a:lnTo>
                      <a:pt x="1181" y="1630"/>
                    </a:lnTo>
                    <a:lnTo>
                      <a:pt x="1237" y="1574"/>
                    </a:lnTo>
                    <a:lnTo>
                      <a:pt x="1237" y="1518"/>
                    </a:lnTo>
                    <a:lnTo>
                      <a:pt x="1237" y="1461"/>
                    </a:lnTo>
                    <a:lnTo>
                      <a:pt x="1293" y="1405"/>
                    </a:lnTo>
                    <a:lnTo>
                      <a:pt x="1405" y="1349"/>
                    </a:lnTo>
                    <a:lnTo>
                      <a:pt x="1630" y="1237"/>
                    </a:lnTo>
                    <a:lnTo>
                      <a:pt x="1743" y="1180"/>
                    </a:lnTo>
                    <a:lnTo>
                      <a:pt x="1743" y="1124"/>
                    </a:lnTo>
                    <a:lnTo>
                      <a:pt x="1743" y="1068"/>
                    </a:lnTo>
                    <a:lnTo>
                      <a:pt x="1686" y="1012"/>
                    </a:lnTo>
                    <a:lnTo>
                      <a:pt x="1574" y="1068"/>
                    </a:lnTo>
                    <a:lnTo>
                      <a:pt x="1518" y="1068"/>
                    </a:lnTo>
                    <a:lnTo>
                      <a:pt x="1405" y="1012"/>
                    </a:lnTo>
                    <a:lnTo>
                      <a:pt x="1405" y="956"/>
                    </a:lnTo>
                    <a:lnTo>
                      <a:pt x="1237" y="956"/>
                    </a:lnTo>
                    <a:lnTo>
                      <a:pt x="1181" y="787"/>
                    </a:lnTo>
                    <a:lnTo>
                      <a:pt x="1068" y="675"/>
                    </a:lnTo>
                    <a:lnTo>
                      <a:pt x="1124" y="506"/>
                    </a:lnTo>
                    <a:lnTo>
                      <a:pt x="1181" y="450"/>
                    </a:lnTo>
                    <a:lnTo>
                      <a:pt x="1181" y="281"/>
                    </a:lnTo>
                    <a:lnTo>
                      <a:pt x="1124" y="112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958F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3"/>
              <p:cNvSpPr/>
              <p:nvPr/>
            </p:nvSpPr>
            <p:spPr>
              <a:xfrm>
                <a:off x="867625" y="1313950"/>
                <a:ext cx="2530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619" extrusionOk="0">
                    <a:moveTo>
                      <a:pt x="337" y="0"/>
                    </a:moveTo>
                    <a:lnTo>
                      <a:pt x="169" y="56"/>
                    </a:lnTo>
                    <a:lnTo>
                      <a:pt x="56" y="113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113" y="450"/>
                    </a:lnTo>
                    <a:lnTo>
                      <a:pt x="225" y="506"/>
                    </a:lnTo>
                    <a:lnTo>
                      <a:pt x="337" y="618"/>
                    </a:lnTo>
                    <a:lnTo>
                      <a:pt x="394" y="562"/>
                    </a:lnTo>
                    <a:lnTo>
                      <a:pt x="562" y="450"/>
                    </a:lnTo>
                    <a:lnTo>
                      <a:pt x="618" y="450"/>
                    </a:lnTo>
                    <a:lnTo>
                      <a:pt x="731" y="506"/>
                    </a:lnTo>
                    <a:lnTo>
                      <a:pt x="787" y="618"/>
                    </a:lnTo>
                    <a:lnTo>
                      <a:pt x="1012" y="618"/>
                    </a:lnTo>
                    <a:lnTo>
                      <a:pt x="1012" y="506"/>
                    </a:lnTo>
                    <a:lnTo>
                      <a:pt x="899" y="225"/>
                    </a:lnTo>
                    <a:lnTo>
                      <a:pt x="787" y="113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rgbClr val="9390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3"/>
              <p:cNvSpPr/>
              <p:nvPr/>
            </p:nvSpPr>
            <p:spPr>
              <a:xfrm>
                <a:off x="856375" y="1330800"/>
                <a:ext cx="225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76" extrusionOk="0">
                    <a:moveTo>
                      <a:pt x="450" y="1"/>
                    </a:moveTo>
                    <a:lnTo>
                      <a:pt x="394" y="57"/>
                    </a:lnTo>
                    <a:lnTo>
                      <a:pt x="282" y="169"/>
                    </a:lnTo>
                    <a:lnTo>
                      <a:pt x="225" y="225"/>
                    </a:lnTo>
                    <a:lnTo>
                      <a:pt x="113" y="225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1" y="394"/>
                    </a:lnTo>
                    <a:lnTo>
                      <a:pt x="282" y="619"/>
                    </a:lnTo>
                    <a:lnTo>
                      <a:pt x="450" y="675"/>
                    </a:lnTo>
                    <a:lnTo>
                      <a:pt x="787" y="675"/>
                    </a:lnTo>
                    <a:lnTo>
                      <a:pt x="844" y="619"/>
                    </a:lnTo>
                    <a:lnTo>
                      <a:pt x="900" y="506"/>
                    </a:lnTo>
                    <a:lnTo>
                      <a:pt x="844" y="394"/>
                    </a:lnTo>
                    <a:lnTo>
                      <a:pt x="844" y="282"/>
                    </a:lnTo>
                    <a:lnTo>
                      <a:pt x="563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82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3"/>
              <p:cNvSpPr/>
              <p:nvPr/>
            </p:nvSpPr>
            <p:spPr>
              <a:xfrm>
                <a:off x="881675" y="1350475"/>
                <a:ext cx="112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51" extrusionOk="0">
                    <a:moveTo>
                      <a:pt x="56" y="0"/>
                    </a:moveTo>
                    <a:lnTo>
                      <a:pt x="0" y="169"/>
                    </a:lnTo>
                    <a:lnTo>
                      <a:pt x="113" y="338"/>
                    </a:lnTo>
                    <a:lnTo>
                      <a:pt x="225" y="394"/>
                    </a:lnTo>
                    <a:lnTo>
                      <a:pt x="337" y="450"/>
                    </a:lnTo>
                    <a:lnTo>
                      <a:pt x="394" y="281"/>
                    </a:lnTo>
                    <a:lnTo>
                      <a:pt x="450" y="57"/>
                    </a:lnTo>
                    <a:lnTo>
                      <a:pt x="394" y="0"/>
                    </a:lnTo>
                    <a:lnTo>
                      <a:pt x="337" y="0"/>
                    </a:lnTo>
                    <a:lnTo>
                      <a:pt x="281" y="113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C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3"/>
              <p:cNvSpPr/>
              <p:nvPr/>
            </p:nvSpPr>
            <p:spPr>
              <a:xfrm>
                <a:off x="873225" y="1340650"/>
                <a:ext cx="98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94" extrusionOk="0">
                    <a:moveTo>
                      <a:pt x="170" y="0"/>
                    </a:moveTo>
                    <a:lnTo>
                      <a:pt x="170" y="112"/>
                    </a:lnTo>
                    <a:lnTo>
                      <a:pt x="113" y="169"/>
                    </a:lnTo>
                    <a:lnTo>
                      <a:pt x="1" y="281"/>
                    </a:lnTo>
                    <a:lnTo>
                      <a:pt x="170" y="393"/>
                    </a:lnTo>
                    <a:lnTo>
                      <a:pt x="394" y="393"/>
                    </a:lnTo>
                    <a:lnTo>
                      <a:pt x="338" y="225"/>
                    </a:lnTo>
                    <a:lnTo>
                      <a:pt x="338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C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3"/>
              <p:cNvSpPr/>
              <p:nvPr/>
            </p:nvSpPr>
            <p:spPr>
              <a:xfrm>
                <a:off x="869025" y="132800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338" y="0"/>
                    </a:moveTo>
                    <a:lnTo>
                      <a:pt x="225" y="56"/>
                    </a:lnTo>
                    <a:lnTo>
                      <a:pt x="57" y="113"/>
                    </a:lnTo>
                    <a:lnTo>
                      <a:pt x="0" y="169"/>
                    </a:lnTo>
                    <a:lnTo>
                      <a:pt x="57" y="281"/>
                    </a:lnTo>
                    <a:lnTo>
                      <a:pt x="113" y="337"/>
                    </a:lnTo>
                    <a:lnTo>
                      <a:pt x="338" y="394"/>
                    </a:lnTo>
                    <a:lnTo>
                      <a:pt x="394" y="225"/>
                    </a:lnTo>
                    <a:lnTo>
                      <a:pt x="394" y="56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8C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3"/>
              <p:cNvSpPr/>
              <p:nvPr/>
            </p:nvSpPr>
            <p:spPr>
              <a:xfrm>
                <a:off x="863400" y="1401050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225" y="226"/>
                    </a:lnTo>
                    <a:lnTo>
                      <a:pt x="282" y="226"/>
                    </a:lnTo>
                    <a:lnTo>
                      <a:pt x="225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A94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3"/>
              <p:cNvSpPr/>
              <p:nvPr/>
            </p:nvSpPr>
            <p:spPr>
              <a:xfrm>
                <a:off x="890100" y="1367325"/>
                <a:ext cx="70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70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958F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3"/>
              <p:cNvSpPr/>
              <p:nvPr/>
            </p:nvSpPr>
            <p:spPr>
              <a:xfrm>
                <a:off x="890100" y="139262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13" y="1"/>
                    </a:moveTo>
                    <a:lnTo>
                      <a:pt x="57" y="113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A94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3"/>
              <p:cNvSpPr/>
              <p:nvPr/>
            </p:nvSpPr>
            <p:spPr>
              <a:xfrm>
                <a:off x="890100" y="1401050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A94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3"/>
              <p:cNvSpPr/>
              <p:nvPr/>
            </p:nvSpPr>
            <p:spPr>
              <a:xfrm>
                <a:off x="871825" y="1405275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13" y="0"/>
                    </a:moveTo>
                    <a:lnTo>
                      <a:pt x="1" y="57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A94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3"/>
              <p:cNvSpPr/>
              <p:nvPr/>
            </p:nvSpPr>
            <p:spPr>
              <a:xfrm>
                <a:off x="866200" y="14137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08C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3"/>
              <p:cNvSpPr/>
              <p:nvPr/>
            </p:nvSpPr>
            <p:spPr>
              <a:xfrm>
                <a:off x="870425" y="14137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13"/>
                    </a:moveTo>
                    <a:lnTo>
                      <a:pt x="57" y="11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13"/>
                    </a:lnTo>
                    <a:lnTo>
                      <a:pt x="57" y="113"/>
                    </a:lnTo>
                    <a:close/>
                  </a:path>
                </a:pathLst>
              </a:custGeom>
              <a:solidFill>
                <a:srgbClr val="908C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3"/>
              <p:cNvSpPr/>
              <p:nvPr/>
            </p:nvSpPr>
            <p:spPr>
              <a:xfrm>
                <a:off x="880275" y="13982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56" y="57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9A94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3"/>
              <p:cNvSpPr/>
              <p:nvPr/>
            </p:nvSpPr>
            <p:spPr>
              <a:xfrm>
                <a:off x="884475" y="14024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A94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3"/>
              <p:cNvSpPr/>
              <p:nvPr/>
            </p:nvSpPr>
            <p:spPr>
              <a:xfrm>
                <a:off x="676525" y="1424950"/>
                <a:ext cx="47800" cy="99775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3991" extrusionOk="0">
                    <a:moveTo>
                      <a:pt x="731" y="0"/>
                    </a:moveTo>
                    <a:lnTo>
                      <a:pt x="618" y="57"/>
                    </a:lnTo>
                    <a:lnTo>
                      <a:pt x="562" y="113"/>
                    </a:lnTo>
                    <a:lnTo>
                      <a:pt x="506" y="169"/>
                    </a:lnTo>
                    <a:lnTo>
                      <a:pt x="394" y="225"/>
                    </a:lnTo>
                    <a:lnTo>
                      <a:pt x="281" y="225"/>
                    </a:lnTo>
                    <a:lnTo>
                      <a:pt x="225" y="281"/>
                    </a:lnTo>
                    <a:lnTo>
                      <a:pt x="225" y="338"/>
                    </a:lnTo>
                    <a:lnTo>
                      <a:pt x="281" y="394"/>
                    </a:lnTo>
                    <a:lnTo>
                      <a:pt x="225" y="450"/>
                    </a:lnTo>
                    <a:lnTo>
                      <a:pt x="56" y="562"/>
                    </a:lnTo>
                    <a:lnTo>
                      <a:pt x="169" y="619"/>
                    </a:lnTo>
                    <a:lnTo>
                      <a:pt x="281" y="675"/>
                    </a:lnTo>
                    <a:lnTo>
                      <a:pt x="281" y="731"/>
                    </a:lnTo>
                    <a:lnTo>
                      <a:pt x="169" y="731"/>
                    </a:lnTo>
                    <a:lnTo>
                      <a:pt x="56" y="787"/>
                    </a:lnTo>
                    <a:lnTo>
                      <a:pt x="56" y="843"/>
                    </a:lnTo>
                    <a:lnTo>
                      <a:pt x="169" y="1124"/>
                    </a:lnTo>
                    <a:lnTo>
                      <a:pt x="113" y="1405"/>
                    </a:lnTo>
                    <a:lnTo>
                      <a:pt x="113" y="1574"/>
                    </a:lnTo>
                    <a:lnTo>
                      <a:pt x="113" y="1743"/>
                    </a:lnTo>
                    <a:lnTo>
                      <a:pt x="169" y="1743"/>
                    </a:lnTo>
                    <a:lnTo>
                      <a:pt x="281" y="1799"/>
                    </a:lnTo>
                    <a:lnTo>
                      <a:pt x="225" y="1911"/>
                    </a:lnTo>
                    <a:lnTo>
                      <a:pt x="113" y="1968"/>
                    </a:lnTo>
                    <a:lnTo>
                      <a:pt x="56" y="2024"/>
                    </a:lnTo>
                    <a:lnTo>
                      <a:pt x="0" y="2080"/>
                    </a:lnTo>
                    <a:lnTo>
                      <a:pt x="113" y="2136"/>
                    </a:lnTo>
                    <a:lnTo>
                      <a:pt x="169" y="2192"/>
                    </a:lnTo>
                    <a:lnTo>
                      <a:pt x="225" y="2361"/>
                    </a:lnTo>
                    <a:lnTo>
                      <a:pt x="225" y="2530"/>
                    </a:lnTo>
                    <a:lnTo>
                      <a:pt x="281" y="2586"/>
                    </a:lnTo>
                    <a:lnTo>
                      <a:pt x="337" y="2642"/>
                    </a:lnTo>
                    <a:lnTo>
                      <a:pt x="225" y="2867"/>
                    </a:lnTo>
                    <a:lnTo>
                      <a:pt x="225" y="3148"/>
                    </a:lnTo>
                    <a:lnTo>
                      <a:pt x="394" y="3598"/>
                    </a:lnTo>
                    <a:lnTo>
                      <a:pt x="450" y="3710"/>
                    </a:lnTo>
                    <a:lnTo>
                      <a:pt x="562" y="3766"/>
                    </a:lnTo>
                    <a:lnTo>
                      <a:pt x="675" y="3822"/>
                    </a:lnTo>
                    <a:lnTo>
                      <a:pt x="843" y="3766"/>
                    </a:lnTo>
                    <a:lnTo>
                      <a:pt x="1012" y="3710"/>
                    </a:lnTo>
                    <a:lnTo>
                      <a:pt x="1181" y="3710"/>
                    </a:lnTo>
                    <a:lnTo>
                      <a:pt x="1293" y="3822"/>
                    </a:lnTo>
                    <a:lnTo>
                      <a:pt x="1349" y="3935"/>
                    </a:lnTo>
                    <a:lnTo>
                      <a:pt x="1462" y="3991"/>
                    </a:lnTo>
                    <a:lnTo>
                      <a:pt x="1574" y="3935"/>
                    </a:lnTo>
                    <a:lnTo>
                      <a:pt x="1743" y="3822"/>
                    </a:lnTo>
                    <a:lnTo>
                      <a:pt x="1799" y="3766"/>
                    </a:lnTo>
                    <a:lnTo>
                      <a:pt x="1911" y="3654"/>
                    </a:lnTo>
                    <a:lnTo>
                      <a:pt x="1911" y="3598"/>
                    </a:lnTo>
                    <a:lnTo>
                      <a:pt x="1855" y="3485"/>
                    </a:lnTo>
                    <a:lnTo>
                      <a:pt x="1630" y="3204"/>
                    </a:lnTo>
                    <a:lnTo>
                      <a:pt x="1293" y="3035"/>
                    </a:lnTo>
                    <a:lnTo>
                      <a:pt x="1181" y="2923"/>
                    </a:lnTo>
                    <a:lnTo>
                      <a:pt x="1124" y="2867"/>
                    </a:lnTo>
                    <a:lnTo>
                      <a:pt x="1124" y="2754"/>
                    </a:lnTo>
                    <a:lnTo>
                      <a:pt x="1124" y="2642"/>
                    </a:lnTo>
                    <a:lnTo>
                      <a:pt x="1124" y="2530"/>
                    </a:lnTo>
                    <a:lnTo>
                      <a:pt x="1237" y="2473"/>
                    </a:lnTo>
                    <a:lnTo>
                      <a:pt x="1405" y="2473"/>
                    </a:lnTo>
                    <a:lnTo>
                      <a:pt x="1630" y="2417"/>
                    </a:lnTo>
                    <a:lnTo>
                      <a:pt x="1799" y="2361"/>
                    </a:lnTo>
                    <a:lnTo>
                      <a:pt x="1855" y="2249"/>
                    </a:lnTo>
                    <a:lnTo>
                      <a:pt x="1799" y="2080"/>
                    </a:lnTo>
                    <a:lnTo>
                      <a:pt x="1630" y="1855"/>
                    </a:lnTo>
                    <a:lnTo>
                      <a:pt x="1405" y="1743"/>
                    </a:lnTo>
                    <a:lnTo>
                      <a:pt x="1181" y="1630"/>
                    </a:lnTo>
                    <a:lnTo>
                      <a:pt x="1068" y="1687"/>
                    </a:lnTo>
                    <a:lnTo>
                      <a:pt x="1068" y="1630"/>
                    </a:lnTo>
                    <a:lnTo>
                      <a:pt x="1124" y="1462"/>
                    </a:lnTo>
                    <a:lnTo>
                      <a:pt x="1068" y="1349"/>
                    </a:lnTo>
                    <a:lnTo>
                      <a:pt x="899" y="1068"/>
                    </a:lnTo>
                    <a:lnTo>
                      <a:pt x="1068" y="1012"/>
                    </a:lnTo>
                    <a:lnTo>
                      <a:pt x="1181" y="956"/>
                    </a:lnTo>
                    <a:lnTo>
                      <a:pt x="1293" y="843"/>
                    </a:lnTo>
                    <a:lnTo>
                      <a:pt x="1349" y="619"/>
                    </a:lnTo>
                    <a:lnTo>
                      <a:pt x="1405" y="450"/>
                    </a:lnTo>
                    <a:lnTo>
                      <a:pt x="1405" y="338"/>
                    </a:lnTo>
                    <a:lnTo>
                      <a:pt x="1293" y="281"/>
                    </a:lnTo>
                    <a:lnTo>
                      <a:pt x="1181" y="281"/>
                    </a:lnTo>
                    <a:lnTo>
                      <a:pt x="956" y="338"/>
                    </a:lnTo>
                    <a:lnTo>
                      <a:pt x="843" y="338"/>
                    </a:lnTo>
                    <a:lnTo>
                      <a:pt x="843" y="281"/>
                    </a:lnTo>
                    <a:lnTo>
                      <a:pt x="843" y="225"/>
                    </a:lnTo>
                    <a:lnTo>
                      <a:pt x="843" y="169"/>
                    </a:lnTo>
                    <a:lnTo>
                      <a:pt x="843" y="57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948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3"/>
              <p:cNvSpPr/>
              <p:nvPr/>
            </p:nvSpPr>
            <p:spPr>
              <a:xfrm>
                <a:off x="656850" y="1500825"/>
                <a:ext cx="6605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2642" h="1800" extrusionOk="0">
                    <a:moveTo>
                      <a:pt x="506" y="0"/>
                    </a:moveTo>
                    <a:lnTo>
                      <a:pt x="450" y="57"/>
                    </a:lnTo>
                    <a:lnTo>
                      <a:pt x="394" y="169"/>
                    </a:lnTo>
                    <a:lnTo>
                      <a:pt x="338" y="225"/>
                    </a:lnTo>
                    <a:lnTo>
                      <a:pt x="225" y="281"/>
                    </a:lnTo>
                    <a:lnTo>
                      <a:pt x="169" y="394"/>
                    </a:lnTo>
                    <a:lnTo>
                      <a:pt x="113" y="450"/>
                    </a:lnTo>
                    <a:lnTo>
                      <a:pt x="169" y="563"/>
                    </a:lnTo>
                    <a:lnTo>
                      <a:pt x="169" y="619"/>
                    </a:lnTo>
                    <a:lnTo>
                      <a:pt x="0" y="619"/>
                    </a:lnTo>
                    <a:lnTo>
                      <a:pt x="113" y="787"/>
                    </a:lnTo>
                    <a:lnTo>
                      <a:pt x="113" y="900"/>
                    </a:lnTo>
                    <a:lnTo>
                      <a:pt x="57" y="1012"/>
                    </a:lnTo>
                    <a:lnTo>
                      <a:pt x="0" y="1068"/>
                    </a:lnTo>
                    <a:lnTo>
                      <a:pt x="57" y="1125"/>
                    </a:lnTo>
                    <a:lnTo>
                      <a:pt x="169" y="1181"/>
                    </a:lnTo>
                    <a:lnTo>
                      <a:pt x="338" y="1125"/>
                    </a:lnTo>
                    <a:lnTo>
                      <a:pt x="450" y="1068"/>
                    </a:lnTo>
                    <a:lnTo>
                      <a:pt x="506" y="1125"/>
                    </a:lnTo>
                    <a:lnTo>
                      <a:pt x="619" y="1181"/>
                    </a:lnTo>
                    <a:lnTo>
                      <a:pt x="675" y="1237"/>
                    </a:lnTo>
                    <a:lnTo>
                      <a:pt x="619" y="1293"/>
                    </a:lnTo>
                    <a:lnTo>
                      <a:pt x="506" y="1349"/>
                    </a:lnTo>
                    <a:lnTo>
                      <a:pt x="450" y="1462"/>
                    </a:lnTo>
                    <a:lnTo>
                      <a:pt x="450" y="1518"/>
                    </a:lnTo>
                    <a:lnTo>
                      <a:pt x="450" y="1630"/>
                    </a:lnTo>
                    <a:lnTo>
                      <a:pt x="506" y="1630"/>
                    </a:lnTo>
                    <a:lnTo>
                      <a:pt x="619" y="1574"/>
                    </a:lnTo>
                    <a:lnTo>
                      <a:pt x="731" y="1630"/>
                    </a:lnTo>
                    <a:lnTo>
                      <a:pt x="843" y="1630"/>
                    </a:lnTo>
                    <a:lnTo>
                      <a:pt x="1012" y="1574"/>
                    </a:lnTo>
                    <a:lnTo>
                      <a:pt x="1068" y="1574"/>
                    </a:lnTo>
                    <a:lnTo>
                      <a:pt x="1124" y="1630"/>
                    </a:lnTo>
                    <a:lnTo>
                      <a:pt x="1124" y="1687"/>
                    </a:lnTo>
                    <a:lnTo>
                      <a:pt x="1124" y="1799"/>
                    </a:lnTo>
                    <a:lnTo>
                      <a:pt x="1237" y="1799"/>
                    </a:lnTo>
                    <a:lnTo>
                      <a:pt x="1462" y="1687"/>
                    </a:lnTo>
                    <a:lnTo>
                      <a:pt x="1574" y="1574"/>
                    </a:lnTo>
                    <a:lnTo>
                      <a:pt x="1686" y="1406"/>
                    </a:lnTo>
                    <a:lnTo>
                      <a:pt x="1743" y="1181"/>
                    </a:lnTo>
                    <a:lnTo>
                      <a:pt x="1743" y="1406"/>
                    </a:lnTo>
                    <a:lnTo>
                      <a:pt x="1743" y="1518"/>
                    </a:lnTo>
                    <a:lnTo>
                      <a:pt x="1855" y="1574"/>
                    </a:lnTo>
                    <a:lnTo>
                      <a:pt x="1968" y="1630"/>
                    </a:lnTo>
                    <a:lnTo>
                      <a:pt x="2080" y="1630"/>
                    </a:lnTo>
                    <a:lnTo>
                      <a:pt x="2305" y="1518"/>
                    </a:lnTo>
                    <a:lnTo>
                      <a:pt x="2473" y="1349"/>
                    </a:lnTo>
                    <a:lnTo>
                      <a:pt x="2586" y="1125"/>
                    </a:lnTo>
                    <a:lnTo>
                      <a:pt x="2642" y="1012"/>
                    </a:lnTo>
                    <a:lnTo>
                      <a:pt x="2642" y="900"/>
                    </a:lnTo>
                    <a:lnTo>
                      <a:pt x="2586" y="844"/>
                    </a:lnTo>
                    <a:lnTo>
                      <a:pt x="2473" y="900"/>
                    </a:lnTo>
                    <a:lnTo>
                      <a:pt x="2192" y="900"/>
                    </a:lnTo>
                    <a:lnTo>
                      <a:pt x="2136" y="844"/>
                    </a:lnTo>
                    <a:lnTo>
                      <a:pt x="2080" y="731"/>
                    </a:lnTo>
                    <a:lnTo>
                      <a:pt x="2080" y="675"/>
                    </a:lnTo>
                    <a:lnTo>
                      <a:pt x="2024" y="619"/>
                    </a:lnTo>
                    <a:lnTo>
                      <a:pt x="1911" y="563"/>
                    </a:lnTo>
                    <a:lnTo>
                      <a:pt x="1799" y="563"/>
                    </a:lnTo>
                    <a:lnTo>
                      <a:pt x="1630" y="619"/>
                    </a:lnTo>
                    <a:lnTo>
                      <a:pt x="1349" y="1068"/>
                    </a:lnTo>
                    <a:lnTo>
                      <a:pt x="1181" y="1237"/>
                    </a:lnTo>
                    <a:lnTo>
                      <a:pt x="1124" y="1293"/>
                    </a:lnTo>
                    <a:lnTo>
                      <a:pt x="956" y="1349"/>
                    </a:lnTo>
                    <a:lnTo>
                      <a:pt x="900" y="1349"/>
                    </a:lnTo>
                    <a:lnTo>
                      <a:pt x="900" y="1293"/>
                    </a:lnTo>
                    <a:lnTo>
                      <a:pt x="956" y="1293"/>
                    </a:lnTo>
                    <a:lnTo>
                      <a:pt x="1012" y="1181"/>
                    </a:lnTo>
                    <a:lnTo>
                      <a:pt x="956" y="1125"/>
                    </a:lnTo>
                    <a:lnTo>
                      <a:pt x="843" y="1012"/>
                    </a:lnTo>
                    <a:lnTo>
                      <a:pt x="787" y="956"/>
                    </a:lnTo>
                    <a:lnTo>
                      <a:pt x="787" y="900"/>
                    </a:lnTo>
                    <a:lnTo>
                      <a:pt x="787" y="844"/>
                    </a:lnTo>
                    <a:lnTo>
                      <a:pt x="843" y="787"/>
                    </a:lnTo>
                    <a:lnTo>
                      <a:pt x="1012" y="563"/>
                    </a:lnTo>
                    <a:lnTo>
                      <a:pt x="1012" y="394"/>
                    </a:lnTo>
                    <a:lnTo>
                      <a:pt x="956" y="169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A397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3"/>
              <p:cNvSpPr/>
              <p:nvPr/>
            </p:nvSpPr>
            <p:spPr>
              <a:xfrm>
                <a:off x="672300" y="1476925"/>
                <a:ext cx="25325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2362" extrusionOk="0">
                    <a:moveTo>
                      <a:pt x="169" y="1"/>
                    </a:moveTo>
                    <a:lnTo>
                      <a:pt x="169" y="170"/>
                    </a:lnTo>
                    <a:lnTo>
                      <a:pt x="169" y="226"/>
                    </a:lnTo>
                    <a:lnTo>
                      <a:pt x="169" y="282"/>
                    </a:lnTo>
                    <a:lnTo>
                      <a:pt x="169" y="956"/>
                    </a:lnTo>
                    <a:lnTo>
                      <a:pt x="169" y="1125"/>
                    </a:lnTo>
                    <a:lnTo>
                      <a:pt x="225" y="1237"/>
                    </a:lnTo>
                    <a:lnTo>
                      <a:pt x="282" y="1294"/>
                    </a:lnTo>
                    <a:lnTo>
                      <a:pt x="338" y="1294"/>
                    </a:lnTo>
                    <a:lnTo>
                      <a:pt x="394" y="1350"/>
                    </a:lnTo>
                    <a:lnTo>
                      <a:pt x="338" y="1406"/>
                    </a:lnTo>
                    <a:lnTo>
                      <a:pt x="282" y="1519"/>
                    </a:lnTo>
                    <a:lnTo>
                      <a:pt x="169" y="1631"/>
                    </a:lnTo>
                    <a:lnTo>
                      <a:pt x="57" y="1743"/>
                    </a:lnTo>
                    <a:lnTo>
                      <a:pt x="1" y="1968"/>
                    </a:lnTo>
                    <a:lnTo>
                      <a:pt x="282" y="2137"/>
                    </a:lnTo>
                    <a:lnTo>
                      <a:pt x="282" y="2193"/>
                    </a:lnTo>
                    <a:lnTo>
                      <a:pt x="282" y="2249"/>
                    </a:lnTo>
                    <a:lnTo>
                      <a:pt x="225" y="2305"/>
                    </a:lnTo>
                    <a:lnTo>
                      <a:pt x="225" y="2362"/>
                    </a:lnTo>
                    <a:lnTo>
                      <a:pt x="394" y="2362"/>
                    </a:lnTo>
                    <a:lnTo>
                      <a:pt x="506" y="2305"/>
                    </a:lnTo>
                    <a:lnTo>
                      <a:pt x="787" y="2193"/>
                    </a:lnTo>
                    <a:lnTo>
                      <a:pt x="844" y="2137"/>
                    </a:lnTo>
                    <a:lnTo>
                      <a:pt x="900" y="1968"/>
                    </a:lnTo>
                    <a:lnTo>
                      <a:pt x="956" y="1856"/>
                    </a:lnTo>
                    <a:lnTo>
                      <a:pt x="1012" y="1743"/>
                    </a:lnTo>
                    <a:lnTo>
                      <a:pt x="1012" y="1575"/>
                    </a:lnTo>
                    <a:lnTo>
                      <a:pt x="844" y="1631"/>
                    </a:lnTo>
                    <a:lnTo>
                      <a:pt x="787" y="1687"/>
                    </a:lnTo>
                    <a:lnTo>
                      <a:pt x="731" y="1631"/>
                    </a:lnTo>
                    <a:lnTo>
                      <a:pt x="563" y="1350"/>
                    </a:lnTo>
                    <a:lnTo>
                      <a:pt x="506" y="1069"/>
                    </a:lnTo>
                    <a:lnTo>
                      <a:pt x="506" y="900"/>
                    </a:lnTo>
                    <a:lnTo>
                      <a:pt x="450" y="788"/>
                    </a:lnTo>
                    <a:lnTo>
                      <a:pt x="450" y="675"/>
                    </a:lnTo>
                    <a:lnTo>
                      <a:pt x="563" y="619"/>
                    </a:lnTo>
                    <a:lnTo>
                      <a:pt x="619" y="619"/>
                    </a:lnTo>
                    <a:lnTo>
                      <a:pt x="675" y="563"/>
                    </a:lnTo>
                    <a:lnTo>
                      <a:pt x="394" y="451"/>
                    </a:lnTo>
                    <a:lnTo>
                      <a:pt x="563" y="394"/>
                    </a:lnTo>
                    <a:lnTo>
                      <a:pt x="619" y="282"/>
                    </a:lnTo>
                    <a:lnTo>
                      <a:pt x="506" y="57"/>
                    </a:lnTo>
                    <a:lnTo>
                      <a:pt x="394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A8D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3"/>
              <p:cNvSpPr/>
              <p:nvPr/>
            </p:nvSpPr>
            <p:spPr>
              <a:xfrm>
                <a:off x="677925" y="1384200"/>
                <a:ext cx="29525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968" extrusionOk="0">
                    <a:moveTo>
                      <a:pt x="506" y="0"/>
                    </a:moveTo>
                    <a:lnTo>
                      <a:pt x="394" y="113"/>
                    </a:lnTo>
                    <a:lnTo>
                      <a:pt x="225" y="394"/>
                    </a:lnTo>
                    <a:lnTo>
                      <a:pt x="169" y="506"/>
                    </a:lnTo>
                    <a:lnTo>
                      <a:pt x="113" y="619"/>
                    </a:lnTo>
                    <a:lnTo>
                      <a:pt x="113" y="787"/>
                    </a:lnTo>
                    <a:lnTo>
                      <a:pt x="57" y="1012"/>
                    </a:lnTo>
                    <a:lnTo>
                      <a:pt x="57" y="1237"/>
                    </a:lnTo>
                    <a:lnTo>
                      <a:pt x="57" y="1406"/>
                    </a:lnTo>
                    <a:lnTo>
                      <a:pt x="0" y="1630"/>
                    </a:lnTo>
                    <a:lnTo>
                      <a:pt x="113" y="1743"/>
                    </a:lnTo>
                    <a:lnTo>
                      <a:pt x="281" y="1743"/>
                    </a:lnTo>
                    <a:lnTo>
                      <a:pt x="562" y="1687"/>
                    </a:lnTo>
                    <a:lnTo>
                      <a:pt x="731" y="1687"/>
                    </a:lnTo>
                    <a:lnTo>
                      <a:pt x="731" y="1743"/>
                    </a:lnTo>
                    <a:lnTo>
                      <a:pt x="675" y="1855"/>
                    </a:lnTo>
                    <a:lnTo>
                      <a:pt x="731" y="1911"/>
                    </a:lnTo>
                    <a:lnTo>
                      <a:pt x="843" y="1968"/>
                    </a:lnTo>
                    <a:lnTo>
                      <a:pt x="956" y="1911"/>
                    </a:lnTo>
                    <a:lnTo>
                      <a:pt x="1012" y="1799"/>
                    </a:lnTo>
                    <a:lnTo>
                      <a:pt x="1068" y="1687"/>
                    </a:lnTo>
                    <a:lnTo>
                      <a:pt x="1181" y="1630"/>
                    </a:lnTo>
                    <a:lnTo>
                      <a:pt x="1181" y="1518"/>
                    </a:lnTo>
                    <a:lnTo>
                      <a:pt x="1068" y="1406"/>
                    </a:lnTo>
                    <a:lnTo>
                      <a:pt x="956" y="1349"/>
                    </a:lnTo>
                    <a:lnTo>
                      <a:pt x="843" y="1349"/>
                    </a:lnTo>
                    <a:lnTo>
                      <a:pt x="675" y="1406"/>
                    </a:lnTo>
                    <a:lnTo>
                      <a:pt x="675" y="1406"/>
                    </a:lnTo>
                    <a:lnTo>
                      <a:pt x="900" y="1181"/>
                    </a:lnTo>
                    <a:lnTo>
                      <a:pt x="1012" y="1012"/>
                    </a:lnTo>
                    <a:lnTo>
                      <a:pt x="956" y="843"/>
                    </a:lnTo>
                    <a:lnTo>
                      <a:pt x="731" y="675"/>
                    </a:lnTo>
                    <a:lnTo>
                      <a:pt x="900" y="619"/>
                    </a:lnTo>
                    <a:lnTo>
                      <a:pt x="1012" y="562"/>
                    </a:lnTo>
                    <a:lnTo>
                      <a:pt x="1068" y="450"/>
                    </a:lnTo>
                    <a:lnTo>
                      <a:pt x="1068" y="281"/>
                    </a:lnTo>
                    <a:lnTo>
                      <a:pt x="787" y="57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8D81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3"/>
              <p:cNvSpPr/>
              <p:nvPr/>
            </p:nvSpPr>
            <p:spPr>
              <a:xfrm>
                <a:off x="659650" y="1469900"/>
                <a:ext cx="11275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62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226"/>
                    </a:lnTo>
                    <a:lnTo>
                      <a:pt x="1" y="394"/>
                    </a:lnTo>
                    <a:lnTo>
                      <a:pt x="1" y="563"/>
                    </a:lnTo>
                    <a:lnTo>
                      <a:pt x="1" y="619"/>
                    </a:lnTo>
                    <a:lnTo>
                      <a:pt x="57" y="619"/>
                    </a:lnTo>
                    <a:lnTo>
                      <a:pt x="226" y="507"/>
                    </a:lnTo>
                    <a:lnTo>
                      <a:pt x="338" y="451"/>
                    </a:lnTo>
                    <a:lnTo>
                      <a:pt x="394" y="394"/>
                    </a:lnTo>
                    <a:lnTo>
                      <a:pt x="450" y="338"/>
                    </a:lnTo>
                    <a:lnTo>
                      <a:pt x="450" y="282"/>
                    </a:lnTo>
                    <a:lnTo>
                      <a:pt x="338" y="113"/>
                    </a:lnTo>
                    <a:lnTo>
                      <a:pt x="226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08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3"/>
              <p:cNvSpPr/>
              <p:nvPr/>
            </p:nvSpPr>
            <p:spPr>
              <a:xfrm>
                <a:off x="661050" y="1437600"/>
                <a:ext cx="56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450" extrusionOk="0">
                    <a:moveTo>
                      <a:pt x="1" y="0"/>
                    </a:moveTo>
                    <a:lnTo>
                      <a:pt x="1" y="450"/>
                    </a:lnTo>
                    <a:lnTo>
                      <a:pt x="226" y="281"/>
                    </a:lnTo>
                    <a:lnTo>
                      <a:pt x="113" y="16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D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3"/>
              <p:cNvSpPr/>
              <p:nvPr/>
            </p:nvSpPr>
            <p:spPr>
              <a:xfrm>
                <a:off x="676525" y="1481150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48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3"/>
              <p:cNvSpPr/>
              <p:nvPr/>
            </p:nvSpPr>
            <p:spPr>
              <a:xfrm>
                <a:off x="683550" y="1274600"/>
                <a:ext cx="63250" cy="67475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2699" extrusionOk="0">
                    <a:moveTo>
                      <a:pt x="1068" y="0"/>
                    </a:moveTo>
                    <a:lnTo>
                      <a:pt x="1012" y="57"/>
                    </a:lnTo>
                    <a:lnTo>
                      <a:pt x="956" y="113"/>
                    </a:lnTo>
                    <a:lnTo>
                      <a:pt x="900" y="281"/>
                    </a:lnTo>
                    <a:lnTo>
                      <a:pt x="843" y="281"/>
                    </a:lnTo>
                    <a:lnTo>
                      <a:pt x="731" y="338"/>
                    </a:lnTo>
                    <a:lnTo>
                      <a:pt x="618" y="338"/>
                    </a:lnTo>
                    <a:lnTo>
                      <a:pt x="506" y="281"/>
                    </a:lnTo>
                    <a:lnTo>
                      <a:pt x="113" y="281"/>
                    </a:lnTo>
                    <a:lnTo>
                      <a:pt x="56" y="338"/>
                    </a:lnTo>
                    <a:lnTo>
                      <a:pt x="0" y="394"/>
                    </a:lnTo>
                    <a:lnTo>
                      <a:pt x="0" y="450"/>
                    </a:lnTo>
                    <a:lnTo>
                      <a:pt x="0" y="506"/>
                    </a:lnTo>
                    <a:lnTo>
                      <a:pt x="56" y="562"/>
                    </a:lnTo>
                    <a:lnTo>
                      <a:pt x="113" y="562"/>
                    </a:lnTo>
                    <a:lnTo>
                      <a:pt x="225" y="506"/>
                    </a:lnTo>
                    <a:lnTo>
                      <a:pt x="337" y="450"/>
                    </a:lnTo>
                    <a:lnTo>
                      <a:pt x="450" y="506"/>
                    </a:lnTo>
                    <a:lnTo>
                      <a:pt x="618" y="619"/>
                    </a:lnTo>
                    <a:lnTo>
                      <a:pt x="450" y="619"/>
                    </a:lnTo>
                    <a:lnTo>
                      <a:pt x="394" y="675"/>
                    </a:lnTo>
                    <a:lnTo>
                      <a:pt x="337" y="731"/>
                    </a:lnTo>
                    <a:lnTo>
                      <a:pt x="337" y="843"/>
                    </a:lnTo>
                    <a:lnTo>
                      <a:pt x="394" y="956"/>
                    </a:lnTo>
                    <a:lnTo>
                      <a:pt x="450" y="1012"/>
                    </a:lnTo>
                    <a:lnTo>
                      <a:pt x="562" y="1124"/>
                    </a:lnTo>
                    <a:lnTo>
                      <a:pt x="618" y="1181"/>
                    </a:lnTo>
                    <a:lnTo>
                      <a:pt x="731" y="1124"/>
                    </a:lnTo>
                    <a:lnTo>
                      <a:pt x="787" y="1012"/>
                    </a:lnTo>
                    <a:lnTo>
                      <a:pt x="956" y="1012"/>
                    </a:lnTo>
                    <a:lnTo>
                      <a:pt x="956" y="1068"/>
                    </a:lnTo>
                    <a:lnTo>
                      <a:pt x="1012" y="1181"/>
                    </a:lnTo>
                    <a:lnTo>
                      <a:pt x="1068" y="1293"/>
                    </a:lnTo>
                    <a:lnTo>
                      <a:pt x="1181" y="1462"/>
                    </a:lnTo>
                    <a:lnTo>
                      <a:pt x="956" y="1462"/>
                    </a:lnTo>
                    <a:lnTo>
                      <a:pt x="843" y="1405"/>
                    </a:lnTo>
                    <a:lnTo>
                      <a:pt x="787" y="1293"/>
                    </a:lnTo>
                    <a:lnTo>
                      <a:pt x="675" y="1349"/>
                    </a:lnTo>
                    <a:lnTo>
                      <a:pt x="675" y="1405"/>
                    </a:lnTo>
                    <a:lnTo>
                      <a:pt x="675" y="1462"/>
                    </a:lnTo>
                    <a:lnTo>
                      <a:pt x="675" y="1518"/>
                    </a:lnTo>
                    <a:lnTo>
                      <a:pt x="675" y="1630"/>
                    </a:lnTo>
                    <a:lnTo>
                      <a:pt x="562" y="1630"/>
                    </a:lnTo>
                    <a:lnTo>
                      <a:pt x="450" y="1855"/>
                    </a:lnTo>
                    <a:lnTo>
                      <a:pt x="394" y="2024"/>
                    </a:lnTo>
                    <a:lnTo>
                      <a:pt x="394" y="2080"/>
                    </a:lnTo>
                    <a:lnTo>
                      <a:pt x="450" y="2080"/>
                    </a:lnTo>
                    <a:lnTo>
                      <a:pt x="562" y="2024"/>
                    </a:lnTo>
                    <a:lnTo>
                      <a:pt x="618" y="1911"/>
                    </a:lnTo>
                    <a:lnTo>
                      <a:pt x="843" y="1911"/>
                    </a:lnTo>
                    <a:lnTo>
                      <a:pt x="900" y="1968"/>
                    </a:lnTo>
                    <a:lnTo>
                      <a:pt x="956" y="2024"/>
                    </a:lnTo>
                    <a:lnTo>
                      <a:pt x="1124" y="1968"/>
                    </a:lnTo>
                    <a:lnTo>
                      <a:pt x="1181" y="1968"/>
                    </a:lnTo>
                    <a:lnTo>
                      <a:pt x="1181" y="2024"/>
                    </a:lnTo>
                    <a:lnTo>
                      <a:pt x="1124" y="2080"/>
                    </a:lnTo>
                    <a:lnTo>
                      <a:pt x="1068" y="2192"/>
                    </a:lnTo>
                    <a:lnTo>
                      <a:pt x="1124" y="2305"/>
                    </a:lnTo>
                    <a:lnTo>
                      <a:pt x="1181" y="2361"/>
                    </a:lnTo>
                    <a:lnTo>
                      <a:pt x="1237" y="2417"/>
                    </a:lnTo>
                    <a:lnTo>
                      <a:pt x="1237" y="2417"/>
                    </a:lnTo>
                    <a:lnTo>
                      <a:pt x="1124" y="2361"/>
                    </a:lnTo>
                    <a:lnTo>
                      <a:pt x="1068" y="2361"/>
                    </a:lnTo>
                    <a:lnTo>
                      <a:pt x="1012" y="2473"/>
                    </a:lnTo>
                    <a:lnTo>
                      <a:pt x="1237" y="2586"/>
                    </a:lnTo>
                    <a:lnTo>
                      <a:pt x="1405" y="2698"/>
                    </a:lnTo>
                    <a:lnTo>
                      <a:pt x="1630" y="2698"/>
                    </a:lnTo>
                    <a:lnTo>
                      <a:pt x="1799" y="2586"/>
                    </a:lnTo>
                    <a:lnTo>
                      <a:pt x="2024" y="2361"/>
                    </a:lnTo>
                    <a:lnTo>
                      <a:pt x="2305" y="2136"/>
                    </a:lnTo>
                    <a:lnTo>
                      <a:pt x="2417" y="2080"/>
                    </a:lnTo>
                    <a:lnTo>
                      <a:pt x="2473" y="1968"/>
                    </a:lnTo>
                    <a:lnTo>
                      <a:pt x="2529" y="1687"/>
                    </a:lnTo>
                    <a:lnTo>
                      <a:pt x="2473" y="1574"/>
                    </a:lnTo>
                    <a:lnTo>
                      <a:pt x="2361" y="1518"/>
                    </a:lnTo>
                    <a:lnTo>
                      <a:pt x="2192" y="1462"/>
                    </a:lnTo>
                    <a:lnTo>
                      <a:pt x="2080" y="1462"/>
                    </a:lnTo>
                    <a:lnTo>
                      <a:pt x="1911" y="1405"/>
                    </a:lnTo>
                    <a:lnTo>
                      <a:pt x="2136" y="1405"/>
                    </a:lnTo>
                    <a:lnTo>
                      <a:pt x="2248" y="1349"/>
                    </a:lnTo>
                    <a:lnTo>
                      <a:pt x="2248" y="1237"/>
                    </a:lnTo>
                    <a:lnTo>
                      <a:pt x="2192" y="1068"/>
                    </a:lnTo>
                    <a:lnTo>
                      <a:pt x="2136" y="956"/>
                    </a:lnTo>
                    <a:lnTo>
                      <a:pt x="2136" y="900"/>
                    </a:lnTo>
                    <a:lnTo>
                      <a:pt x="2192" y="787"/>
                    </a:lnTo>
                    <a:lnTo>
                      <a:pt x="2192" y="675"/>
                    </a:lnTo>
                    <a:lnTo>
                      <a:pt x="2136" y="619"/>
                    </a:lnTo>
                    <a:lnTo>
                      <a:pt x="2024" y="562"/>
                    </a:lnTo>
                    <a:lnTo>
                      <a:pt x="1911" y="450"/>
                    </a:lnTo>
                    <a:lnTo>
                      <a:pt x="1855" y="338"/>
                    </a:lnTo>
                    <a:lnTo>
                      <a:pt x="1799" y="57"/>
                    </a:lnTo>
                    <a:lnTo>
                      <a:pt x="1630" y="0"/>
                    </a:lnTo>
                    <a:close/>
                  </a:path>
                </a:pathLst>
              </a:custGeom>
              <a:solidFill>
                <a:srgbClr val="9592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3"/>
              <p:cNvSpPr/>
              <p:nvPr/>
            </p:nvSpPr>
            <p:spPr>
              <a:xfrm>
                <a:off x="675100" y="1247900"/>
                <a:ext cx="60450" cy="37950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518" extrusionOk="0">
                    <a:moveTo>
                      <a:pt x="226" y="0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1" y="225"/>
                    </a:lnTo>
                    <a:lnTo>
                      <a:pt x="1" y="450"/>
                    </a:lnTo>
                    <a:lnTo>
                      <a:pt x="1" y="675"/>
                    </a:lnTo>
                    <a:lnTo>
                      <a:pt x="57" y="675"/>
                    </a:lnTo>
                    <a:lnTo>
                      <a:pt x="170" y="619"/>
                    </a:lnTo>
                    <a:lnTo>
                      <a:pt x="226" y="619"/>
                    </a:lnTo>
                    <a:lnTo>
                      <a:pt x="394" y="787"/>
                    </a:lnTo>
                    <a:lnTo>
                      <a:pt x="451" y="787"/>
                    </a:lnTo>
                    <a:lnTo>
                      <a:pt x="507" y="675"/>
                    </a:lnTo>
                    <a:lnTo>
                      <a:pt x="619" y="619"/>
                    </a:lnTo>
                    <a:lnTo>
                      <a:pt x="732" y="787"/>
                    </a:lnTo>
                    <a:lnTo>
                      <a:pt x="732" y="844"/>
                    </a:lnTo>
                    <a:lnTo>
                      <a:pt x="732" y="956"/>
                    </a:lnTo>
                    <a:lnTo>
                      <a:pt x="675" y="1181"/>
                    </a:lnTo>
                    <a:lnTo>
                      <a:pt x="732" y="1349"/>
                    </a:lnTo>
                    <a:lnTo>
                      <a:pt x="844" y="1406"/>
                    </a:lnTo>
                    <a:lnTo>
                      <a:pt x="1013" y="1462"/>
                    </a:lnTo>
                    <a:lnTo>
                      <a:pt x="1069" y="1518"/>
                    </a:lnTo>
                    <a:lnTo>
                      <a:pt x="1181" y="1462"/>
                    </a:lnTo>
                    <a:lnTo>
                      <a:pt x="1238" y="1406"/>
                    </a:lnTo>
                    <a:lnTo>
                      <a:pt x="1294" y="1462"/>
                    </a:lnTo>
                    <a:lnTo>
                      <a:pt x="1406" y="1462"/>
                    </a:lnTo>
                    <a:lnTo>
                      <a:pt x="1406" y="1349"/>
                    </a:lnTo>
                    <a:lnTo>
                      <a:pt x="1406" y="1293"/>
                    </a:lnTo>
                    <a:lnTo>
                      <a:pt x="1350" y="1181"/>
                    </a:lnTo>
                    <a:lnTo>
                      <a:pt x="1406" y="1125"/>
                    </a:lnTo>
                    <a:lnTo>
                      <a:pt x="1462" y="1125"/>
                    </a:lnTo>
                    <a:lnTo>
                      <a:pt x="1519" y="1181"/>
                    </a:lnTo>
                    <a:lnTo>
                      <a:pt x="1575" y="1237"/>
                    </a:lnTo>
                    <a:lnTo>
                      <a:pt x="1631" y="1181"/>
                    </a:lnTo>
                    <a:lnTo>
                      <a:pt x="1743" y="1125"/>
                    </a:lnTo>
                    <a:lnTo>
                      <a:pt x="2137" y="1125"/>
                    </a:lnTo>
                    <a:lnTo>
                      <a:pt x="2193" y="1068"/>
                    </a:lnTo>
                    <a:lnTo>
                      <a:pt x="2362" y="844"/>
                    </a:lnTo>
                    <a:lnTo>
                      <a:pt x="2418" y="787"/>
                    </a:lnTo>
                    <a:lnTo>
                      <a:pt x="2362" y="675"/>
                    </a:lnTo>
                    <a:lnTo>
                      <a:pt x="2305" y="619"/>
                    </a:lnTo>
                    <a:lnTo>
                      <a:pt x="2193" y="506"/>
                    </a:lnTo>
                    <a:lnTo>
                      <a:pt x="2137" y="506"/>
                    </a:lnTo>
                    <a:lnTo>
                      <a:pt x="2137" y="450"/>
                    </a:lnTo>
                    <a:lnTo>
                      <a:pt x="2024" y="394"/>
                    </a:lnTo>
                    <a:lnTo>
                      <a:pt x="1912" y="394"/>
                    </a:lnTo>
                    <a:lnTo>
                      <a:pt x="1800" y="450"/>
                    </a:lnTo>
                    <a:lnTo>
                      <a:pt x="1687" y="506"/>
                    </a:lnTo>
                    <a:lnTo>
                      <a:pt x="1575" y="675"/>
                    </a:lnTo>
                    <a:lnTo>
                      <a:pt x="1462" y="731"/>
                    </a:lnTo>
                    <a:lnTo>
                      <a:pt x="1013" y="731"/>
                    </a:lnTo>
                    <a:lnTo>
                      <a:pt x="1069" y="675"/>
                    </a:lnTo>
                    <a:lnTo>
                      <a:pt x="1013" y="562"/>
                    </a:lnTo>
                    <a:lnTo>
                      <a:pt x="900" y="506"/>
                    </a:lnTo>
                    <a:lnTo>
                      <a:pt x="844" y="450"/>
                    </a:lnTo>
                    <a:lnTo>
                      <a:pt x="788" y="394"/>
                    </a:lnTo>
                    <a:lnTo>
                      <a:pt x="732" y="169"/>
                    </a:lnTo>
                    <a:lnTo>
                      <a:pt x="619" y="57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3"/>
              <p:cNvSpPr/>
              <p:nvPr/>
            </p:nvSpPr>
            <p:spPr>
              <a:xfrm>
                <a:off x="684950" y="1336425"/>
                <a:ext cx="23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732" extrusionOk="0">
                    <a:moveTo>
                      <a:pt x="169" y="0"/>
                    </a:moveTo>
                    <a:lnTo>
                      <a:pt x="169" y="113"/>
                    </a:lnTo>
                    <a:lnTo>
                      <a:pt x="169" y="169"/>
                    </a:lnTo>
                    <a:lnTo>
                      <a:pt x="113" y="225"/>
                    </a:lnTo>
                    <a:lnTo>
                      <a:pt x="113" y="169"/>
                    </a:lnTo>
                    <a:lnTo>
                      <a:pt x="57" y="169"/>
                    </a:lnTo>
                    <a:lnTo>
                      <a:pt x="0" y="113"/>
                    </a:lnTo>
                    <a:lnTo>
                      <a:pt x="0" y="281"/>
                    </a:lnTo>
                    <a:lnTo>
                      <a:pt x="0" y="394"/>
                    </a:lnTo>
                    <a:lnTo>
                      <a:pt x="57" y="450"/>
                    </a:lnTo>
                    <a:lnTo>
                      <a:pt x="225" y="619"/>
                    </a:lnTo>
                    <a:lnTo>
                      <a:pt x="450" y="731"/>
                    </a:lnTo>
                    <a:lnTo>
                      <a:pt x="787" y="731"/>
                    </a:lnTo>
                    <a:lnTo>
                      <a:pt x="900" y="675"/>
                    </a:lnTo>
                    <a:lnTo>
                      <a:pt x="900" y="562"/>
                    </a:lnTo>
                    <a:lnTo>
                      <a:pt x="900" y="506"/>
                    </a:lnTo>
                    <a:lnTo>
                      <a:pt x="956" y="450"/>
                    </a:lnTo>
                    <a:lnTo>
                      <a:pt x="956" y="338"/>
                    </a:lnTo>
                    <a:lnTo>
                      <a:pt x="900" y="225"/>
                    </a:lnTo>
                    <a:lnTo>
                      <a:pt x="844" y="225"/>
                    </a:lnTo>
                    <a:lnTo>
                      <a:pt x="731" y="281"/>
                    </a:lnTo>
                    <a:lnTo>
                      <a:pt x="675" y="281"/>
                    </a:lnTo>
                    <a:lnTo>
                      <a:pt x="562" y="225"/>
                    </a:lnTo>
                    <a:lnTo>
                      <a:pt x="562" y="113"/>
                    </a:lnTo>
                    <a:lnTo>
                      <a:pt x="450" y="57"/>
                    </a:lnTo>
                    <a:lnTo>
                      <a:pt x="281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18C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3"/>
              <p:cNvSpPr/>
              <p:nvPr/>
            </p:nvSpPr>
            <p:spPr>
              <a:xfrm>
                <a:off x="699000" y="1329400"/>
                <a:ext cx="112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619" extrusionOk="0">
                    <a:moveTo>
                      <a:pt x="450" y="0"/>
                    </a:moveTo>
                    <a:lnTo>
                      <a:pt x="225" y="169"/>
                    </a:lnTo>
                    <a:lnTo>
                      <a:pt x="169" y="281"/>
                    </a:lnTo>
                    <a:lnTo>
                      <a:pt x="113" y="450"/>
                    </a:lnTo>
                    <a:lnTo>
                      <a:pt x="113" y="506"/>
                    </a:lnTo>
                    <a:lnTo>
                      <a:pt x="0" y="506"/>
                    </a:lnTo>
                    <a:lnTo>
                      <a:pt x="113" y="562"/>
                    </a:lnTo>
                    <a:lnTo>
                      <a:pt x="169" y="619"/>
                    </a:lnTo>
                    <a:lnTo>
                      <a:pt x="338" y="506"/>
                    </a:lnTo>
                    <a:lnTo>
                      <a:pt x="450" y="506"/>
                    </a:lnTo>
                    <a:lnTo>
                      <a:pt x="450" y="394"/>
                    </a:lnTo>
                    <a:lnTo>
                      <a:pt x="394" y="281"/>
                    </a:lnTo>
                    <a:lnTo>
                      <a:pt x="394" y="225"/>
                    </a:lnTo>
                    <a:lnTo>
                      <a:pt x="450" y="113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3"/>
              <p:cNvSpPr/>
              <p:nvPr/>
            </p:nvSpPr>
            <p:spPr>
              <a:xfrm>
                <a:off x="708825" y="1326575"/>
                <a:ext cx="70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9" extrusionOk="0">
                    <a:moveTo>
                      <a:pt x="113" y="1"/>
                    </a:moveTo>
                    <a:lnTo>
                      <a:pt x="57" y="113"/>
                    </a:lnTo>
                    <a:lnTo>
                      <a:pt x="1" y="338"/>
                    </a:lnTo>
                    <a:lnTo>
                      <a:pt x="170" y="338"/>
                    </a:lnTo>
                    <a:lnTo>
                      <a:pt x="282" y="282"/>
                    </a:lnTo>
                    <a:lnTo>
                      <a:pt x="170" y="226"/>
                    </a:lnTo>
                    <a:lnTo>
                      <a:pt x="170" y="170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3"/>
              <p:cNvSpPr/>
              <p:nvPr/>
            </p:nvSpPr>
            <p:spPr>
              <a:xfrm>
                <a:off x="687750" y="13308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495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3"/>
              <p:cNvSpPr/>
              <p:nvPr/>
            </p:nvSpPr>
            <p:spPr>
              <a:xfrm>
                <a:off x="703225" y="130550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9592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3"/>
              <p:cNvSpPr/>
              <p:nvPr/>
            </p:nvSpPr>
            <p:spPr>
              <a:xfrm>
                <a:off x="673700" y="1271775"/>
                <a:ext cx="28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3"/>
              <p:cNvSpPr/>
              <p:nvPr/>
            </p:nvSpPr>
            <p:spPr>
              <a:xfrm>
                <a:off x="849350" y="1637125"/>
                <a:ext cx="56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94" extrusionOk="0">
                    <a:moveTo>
                      <a:pt x="1" y="0"/>
                    </a:moveTo>
                    <a:lnTo>
                      <a:pt x="57" y="113"/>
                    </a:lnTo>
                    <a:lnTo>
                      <a:pt x="113" y="225"/>
                    </a:lnTo>
                    <a:lnTo>
                      <a:pt x="169" y="394"/>
                    </a:lnTo>
                    <a:lnTo>
                      <a:pt x="225" y="394"/>
                    </a:lnTo>
                    <a:lnTo>
                      <a:pt x="225" y="281"/>
                    </a:lnTo>
                    <a:lnTo>
                      <a:pt x="225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FA2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3"/>
              <p:cNvSpPr/>
              <p:nvPr/>
            </p:nvSpPr>
            <p:spPr>
              <a:xfrm>
                <a:off x="864800" y="161042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" y="0"/>
                    </a:moveTo>
                    <a:lnTo>
                      <a:pt x="57" y="113"/>
                    </a:lnTo>
                    <a:lnTo>
                      <a:pt x="169" y="169"/>
                    </a:lnTo>
                    <a:lnTo>
                      <a:pt x="113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BA3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3"/>
              <p:cNvSpPr/>
              <p:nvPr/>
            </p:nvSpPr>
            <p:spPr>
              <a:xfrm>
                <a:off x="849350" y="163290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7" y="1"/>
                    </a:moveTo>
                    <a:lnTo>
                      <a:pt x="1" y="169"/>
                    </a:lnTo>
                    <a:lnTo>
                      <a:pt x="113" y="169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BA3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3"/>
              <p:cNvSpPr/>
              <p:nvPr/>
            </p:nvSpPr>
            <p:spPr>
              <a:xfrm>
                <a:off x="863400" y="16090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BA3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3"/>
              <p:cNvSpPr/>
              <p:nvPr/>
            </p:nvSpPr>
            <p:spPr>
              <a:xfrm>
                <a:off x="869025" y="16146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A3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3"/>
              <p:cNvSpPr/>
              <p:nvPr/>
            </p:nvSpPr>
            <p:spPr>
              <a:xfrm>
                <a:off x="881675" y="16301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A4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3"/>
              <p:cNvSpPr/>
              <p:nvPr/>
            </p:nvSpPr>
            <p:spPr>
              <a:xfrm>
                <a:off x="835300" y="944400"/>
                <a:ext cx="421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619" extrusionOk="0">
                    <a:moveTo>
                      <a:pt x="394" y="0"/>
                    </a:moveTo>
                    <a:lnTo>
                      <a:pt x="225" y="112"/>
                    </a:lnTo>
                    <a:lnTo>
                      <a:pt x="169" y="225"/>
                    </a:lnTo>
                    <a:lnTo>
                      <a:pt x="57" y="281"/>
                    </a:lnTo>
                    <a:lnTo>
                      <a:pt x="0" y="393"/>
                    </a:lnTo>
                    <a:lnTo>
                      <a:pt x="0" y="506"/>
                    </a:lnTo>
                    <a:lnTo>
                      <a:pt x="57" y="562"/>
                    </a:lnTo>
                    <a:lnTo>
                      <a:pt x="113" y="618"/>
                    </a:lnTo>
                    <a:lnTo>
                      <a:pt x="338" y="506"/>
                    </a:lnTo>
                    <a:lnTo>
                      <a:pt x="563" y="450"/>
                    </a:lnTo>
                    <a:lnTo>
                      <a:pt x="787" y="450"/>
                    </a:lnTo>
                    <a:lnTo>
                      <a:pt x="1068" y="562"/>
                    </a:lnTo>
                    <a:lnTo>
                      <a:pt x="1181" y="618"/>
                    </a:lnTo>
                    <a:lnTo>
                      <a:pt x="1687" y="618"/>
                    </a:lnTo>
                    <a:lnTo>
                      <a:pt x="1630" y="450"/>
                    </a:lnTo>
                    <a:lnTo>
                      <a:pt x="1630" y="393"/>
                    </a:lnTo>
                    <a:lnTo>
                      <a:pt x="1630" y="337"/>
                    </a:lnTo>
                    <a:lnTo>
                      <a:pt x="1349" y="337"/>
                    </a:lnTo>
                    <a:lnTo>
                      <a:pt x="1181" y="281"/>
                    </a:lnTo>
                    <a:lnTo>
                      <a:pt x="1125" y="225"/>
                    </a:lnTo>
                    <a:lnTo>
                      <a:pt x="1068" y="112"/>
                    </a:lnTo>
                    <a:lnTo>
                      <a:pt x="1012" y="0"/>
                    </a:lnTo>
                    <a:lnTo>
                      <a:pt x="956" y="56"/>
                    </a:lnTo>
                    <a:lnTo>
                      <a:pt x="900" y="112"/>
                    </a:lnTo>
                    <a:lnTo>
                      <a:pt x="844" y="169"/>
                    </a:lnTo>
                    <a:lnTo>
                      <a:pt x="731" y="112"/>
                    </a:lnTo>
                    <a:lnTo>
                      <a:pt x="563" y="112"/>
                    </a:lnTo>
                    <a:lnTo>
                      <a:pt x="450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B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3"/>
              <p:cNvSpPr/>
              <p:nvPr/>
            </p:nvSpPr>
            <p:spPr>
              <a:xfrm>
                <a:off x="839525" y="940175"/>
                <a:ext cx="422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338" extrusionOk="0">
                    <a:moveTo>
                      <a:pt x="0" y="0"/>
                    </a:moveTo>
                    <a:lnTo>
                      <a:pt x="0" y="338"/>
                    </a:lnTo>
                    <a:lnTo>
                      <a:pt x="56" y="338"/>
                    </a:lnTo>
                    <a:lnTo>
                      <a:pt x="169" y="225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2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3"/>
              <p:cNvSpPr/>
              <p:nvPr/>
            </p:nvSpPr>
            <p:spPr>
              <a:xfrm>
                <a:off x="840925" y="942975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113" y="1"/>
                    </a:moveTo>
                    <a:lnTo>
                      <a:pt x="0" y="226"/>
                    </a:lnTo>
                    <a:lnTo>
                      <a:pt x="0" y="226"/>
                    </a:lnTo>
                    <a:lnTo>
                      <a:pt x="113" y="169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5A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3"/>
              <p:cNvSpPr/>
              <p:nvPr/>
            </p:nvSpPr>
            <p:spPr>
              <a:xfrm>
                <a:off x="856375" y="1162175"/>
                <a:ext cx="30950" cy="67475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2699" extrusionOk="0">
                    <a:moveTo>
                      <a:pt x="282" y="1"/>
                    </a:moveTo>
                    <a:lnTo>
                      <a:pt x="57" y="57"/>
                    </a:lnTo>
                    <a:lnTo>
                      <a:pt x="1" y="170"/>
                    </a:lnTo>
                    <a:lnTo>
                      <a:pt x="1" y="282"/>
                    </a:lnTo>
                    <a:lnTo>
                      <a:pt x="113" y="451"/>
                    </a:lnTo>
                    <a:lnTo>
                      <a:pt x="169" y="563"/>
                    </a:lnTo>
                    <a:lnTo>
                      <a:pt x="113" y="675"/>
                    </a:lnTo>
                    <a:lnTo>
                      <a:pt x="113" y="788"/>
                    </a:lnTo>
                    <a:lnTo>
                      <a:pt x="57" y="1069"/>
                    </a:lnTo>
                    <a:lnTo>
                      <a:pt x="57" y="1350"/>
                    </a:lnTo>
                    <a:lnTo>
                      <a:pt x="57" y="1687"/>
                    </a:lnTo>
                    <a:lnTo>
                      <a:pt x="57" y="2080"/>
                    </a:lnTo>
                    <a:lnTo>
                      <a:pt x="113" y="2249"/>
                    </a:lnTo>
                    <a:lnTo>
                      <a:pt x="169" y="2418"/>
                    </a:lnTo>
                    <a:lnTo>
                      <a:pt x="225" y="2586"/>
                    </a:lnTo>
                    <a:lnTo>
                      <a:pt x="394" y="2699"/>
                    </a:lnTo>
                    <a:lnTo>
                      <a:pt x="506" y="2699"/>
                    </a:lnTo>
                    <a:lnTo>
                      <a:pt x="619" y="2586"/>
                    </a:lnTo>
                    <a:lnTo>
                      <a:pt x="731" y="2530"/>
                    </a:lnTo>
                    <a:lnTo>
                      <a:pt x="675" y="2418"/>
                    </a:lnTo>
                    <a:lnTo>
                      <a:pt x="619" y="2249"/>
                    </a:lnTo>
                    <a:lnTo>
                      <a:pt x="619" y="2137"/>
                    </a:lnTo>
                    <a:lnTo>
                      <a:pt x="675" y="2080"/>
                    </a:lnTo>
                    <a:lnTo>
                      <a:pt x="731" y="2024"/>
                    </a:lnTo>
                    <a:lnTo>
                      <a:pt x="731" y="1968"/>
                    </a:lnTo>
                    <a:lnTo>
                      <a:pt x="619" y="1968"/>
                    </a:lnTo>
                    <a:lnTo>
                      <a:pt x="619" y="1856"/>
                    </a:lnTo>
                    <a:lnTo>
                      <a:pt x="619" y="1799"/>
                    </a:lnTo>
                    <a:lnTo>
                      <a:pt x="731" y="1799"/>
                    </a:lnTo>
                    <a:lnTo>
                      <a:pt x="844" y="1912"/>
                    </a:lnTo>
                    <a:lnTo>
                      <a:pt x="900" y="1968"/>
                    </a:lnTo>
                    <a:lnTo>
                      <a:pt x="900" y="2080"/>
                    </a:lnTo>
                    <a:lnTo>
                      <a:pt x="900" y="2193"/>
                    </a:lnTo>
                    <a:lnTo>
                      <a:pt x="956" y="2249"/>
                    </a:lnTo>
                    <a:lnTo>
                      <a:pt x="1068" y="2249"/>
                    </a:lnTo>
                    <a:lnTo>
                      <a:pt x="1125" y="2193"/>
                    </a:lnTo>
                    <a:lnTo>
                      <a:pt x="1181" y="2137"/>
                    </a:lnTo>
                    <a:lnTo>
                      <a:pt x="1237" y="2024"/>
                    </a:lnTo>
                    <a:lnTo>
                      <a:pt x="1125" y="1968"/>
                    </a:lnTo>
                    <a:lnTo>
                      <a:pt x="1012" y="1912"/>
                    </a:lnTo>
                    <a:lnTo>
                      <a:pt x="900" y="1799"/>
                    </a:lnTo>
                    <a:lnTo>
                      <a:pt x="787" y="1687"/>
                    </a:lnTo>
                    <a:lnTo>
                      <a:pt x="506" y="1575"/>
                    </a:lnTo>
                    <a:lnTo>
                      <a:pt x="506" y="1518"/>
                    </a:lnTo>
                    <a:lnTo>
                      <a:pt x="675" y="1518"/>
                    </a:lnTo>
                    <a:lnTo>
                      <a:pt x="844" y="1575"/>
                    </a:lnTo>
                    <a:lnTo>
                      <a:pt x="956" y="1631"/>
                    </a:lnTo>
                    <a:lnTo>
                      <a:pt x="1012" y="1575"/>
                    </a:lnTo>
                    <a:lnTo>
                      <a:pt x="1068" y="1518"/>
                    </a:lnTo>
                    <a:lnTo>
                      <a:pt x="1012" y="1518"/>
                    </a:lnTo>
                    <a:lnTo>
                      <a:pt x="956" y="1462"/>
                    </a:lnTo>
                    <a:lnTo>
                      <a:pt x="844" y="1294"/>
                    </a:lnTo>
                    <a:lnTo>
                      <a:pt x="844" y="1237"/>
                    </a:lnTo>
                    <a:lnTo>
                      <a:pt x="1012" y="1237"/>
                    </a:lnTo>
                    <a:lnTo>
                      <a:pt x="1068" y="1294"/>
                    </a:lnTo>
                    <a:lnTo>
                      <a:pt x="1125" y="1350"/>
                    </a:lnTo>
                    <a:lnTo>
                      <a:pt x="1125" y="1237"/>
                    </a:lnTo>
                    <a:lnTo>
                      <a:pt x="1125" y="1181"/>
                    </a:lnTo>
                    <a:lnTo>
                      <a:pt x="1012" y="1125"/>
                    </a:lnTo>
                    <a:lnTo>
                      <a:pt x="787" y="1125"/>
                    </a:lnTo>
                    <a:lnTo>
                      <a:pt x="619" y="1013"/>
                    </a:lnTo>
                    <a:lnTo>
                      <a:pt x="787" y="956"/>
                    </a:lnTo>
                    <a:lnTo>
                      <a:pt x="900" y="900"/>
                    </a:lnTo>
                    <a:lnTo>
                      <a:pt x="956" y="788"/>
                    </a:lnTo>
                    <a:lnTo>
                      <a:pt x="1012" y="619"/>
                    </a:lnTo>
                    <a:lnTo>
                      <a:pt x="506" y="338"/>
                    </a:lnTo>
                    <a:lnTo>
                      <a:pt x="394" y="170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3"/>
              <p:cNvSpPr/>
              <p:nvPr/>
            </p:nvSpPr>
            <p:spPr>
              <a:xfrm>
                <a:off x="826875" y="1136900"/>
                <a:ext cx="3655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799" extrusionOk="0">
                    <a:moveTo>
                      <a:pt x="562" y="0"/>
                    </a:moveTo>
                    <a:lnTo>
                      <a:pt x="450" y="56"/>
                    </a:lnTo>
                    <a:lnTo>
                      <a:pt x="506" y="169"/>
                    </a:lnTo>
                    <a:lnTo>
                      <a:pt x="506" y="225"/>
                    </a:lnTo>
                    <a:lnTo>
                      <a:pt x="281" y="169"/>
                    </a:lnTo>
                    <a:lnTo>
                      <a:pt x="113" y="169"/>
                    </a:lnTo>
                    <a:lnTo>
                      <a:pt x="56" y="225"/>
                    </a:lnTo>
                    <a:lnTo>
                      <a:pt x="56" y="394"/>
                    </a:lnTo>
                    <a:lnTo>
                      <a:pt x="113" y="394"/>
                    </a:lnTo>
                    <a:lnTo>
                      <a:pt x="113" y="450"/>
                    </a:lnTo>
                    <a:lnTo>
                      <a:pt x="56" y="450"/>
                    </a:lnTo>
                    <a:lnTo>
                      <a:pt x="56" y="394"/>
                    </a:lnTo>
                    <a:lnTo>
                      <a:pt x="0" y="562"/>
                    </a:lnTo>
                    <a:lnTo>
                      <a:pt x="0" y="675"/>
                    </a:lnTo>
                    <a:lnTo>
                      <a:pt x="281" y="956"/>
                    </a:lnTo>
                    <a:lnTo>
                      <a:pt x="337" y="956"/>
                    </a:lnTo>
                    <a:lnTo>
                      <a:pt x="281" y="1012"/>
                    </a:lnTo>
                    <a:lnTo>
                      <a:pt x="225" y="1181"/>
                    </a:lnTo>
                    <a:lnTo>
                      <a:pt x="56" y="1293"/>
                    </a:lnTo>
                    <a:lnTo>
                      <a:pt x="0" y="1405"/>
                    </a:lnTo>
                    <a:lnTo>
                      <a:pt x="0" y="1518"/>
                    </a:lnTo>
                    <a:lnTo>
                      <a:pt x="56" y="1686"/>
                    </a:lnTo>
                    <a:lnTo>
                      <a:pt x="169" y="1630"/>
                    </a:lnTo>
                    <a:lnTo>
                      <a:pt x="337" y="1574"/>
                    </a:lnTo>
                    <a:lnTo>
                      <a:pt x="562" y="1462"/>
                    </a:lnTo>
                    <a:lnTo>
                      <a:pt x="562" y="1574"/>
                    </a:lnTo>
                    <a:lnTo>
                      <a:pt x="618" y="1630"/>
                    </a:lnTo>
                    <a:lnTo>
                      <a:pt x="787" y="1743"/>
                    </a:lnTo>
                    <a:lnTo>
                      <a:pt x="1012" y="1799"/>
                    </a:lnTo>
                    <a:lnTo>
                      <a:pt x="1068" y="1743"/>
                    </a:lnTo>
                    <a:lnTo>
                      <a:pt x="1068" y="1686"/>
                    </a:lnTo>
                    <a:lnTo>
                      <a:pt x="1068" y="1574"/>
                    </a:lnTo>
                    <a:lnTo>
                      <a:pt x="1181" y="1518"/>
                    </a:lnTo>
                    <a:lnTo>
                      <a:pt x="1293" y="1518"/>
                    </a:lnTo>
                    <a:lnTo>
                      <a:pt x="1349" y="1462"/>
                    </a:lnTo>
                    <a:lnTo>
                      <a:pt x="1293" y="1293"/>
                    </a:lnTo>
                    <a:lnTo>
                      <a:pt x="1293" y="1237"/>
                    </a:lnTo>
                    <a:lnTo>
                      <a:pt x="1349" y="1124"/>
                    </a:lnTo>
                    <a:lnTo>
                      <a:pt x="1462" y="1012"/>
                    </a:lnTo>
                    <a:lnTo>
                      <a:pt x="1462" y="899"/>
                    </a:lnTo>
                    <a:lnTo>
                      <a:pt x="1405" y="843"/>
                    </a:lnTo>
                    <a:lnTo>
                      <a:pt x="1349" y="787"/>
                    </a:lnTo>
                    <a:lnTo>
                      <a:pt x="1405" y="731"/>
                    </a:lnTo>
                    <a:lnTo>
                      <a:pt x="1462" y="731"/>
                    </a:lnTo>
                    <a:lnTo>
                      <a:pt x="1405" y="618"/>
                    </a:lnTo>
                    <a:lnTo>
                      <a:pt x="1349" y="562"/>
                    </a:lnTo>
                    <a:lnTo>
                      <a:pt x="1124" y="394"/>
                    </a:lnTo>
                    <a:lnTo>
                      <a:pt x="787" y="562"/>
                    </a:lnTo>
                    <a:lnTo>
                      <a:pt x="731" y="562"/>
                    </a:lnTo>
                    <a:lnTo>
                      <a:pt x="675" y="506"/>
                    </a:lnTo>
                    <a:lnTo>
                      <a:pt x="843" y="337"/>
                    </a:lnTo>
                    <a:lnTo>
                      <a:pt x="787" y="225"/>
                    </a:lnTo>
                    <a:lnTo>
                      <a:pt x="787" y="169"/>
                    </a:lnTo>
                    <a:lnTo>
                      <a:pt x="675" y="56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988D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3"/>
              <p:cNvSpPr/>
              <p:nvPr/>
            </p:nvSpPr>
            <p:spPr>
              <a:xfrm>
                <a:off x="884475" y="1201525"/>
                <a:ext cx="84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51" extrusionOk="0">
                    <a:moveTo>
                      <a:pt x="169" y="1"/>
                    </a:moveTo>
                    <a:lnTo>
                      <a:pt x="1" y="169"/>
                    </a:lnTo>
                    <a:lnTo>
                      <a:pt x="113" y="282"/>
                    </a:lnTo>
                    <a:lnTo>
                      <a:pt x="169" y="450"/>
                    </a:lnTo>
                    <a:lnTo>
                      <a:pt x="282" y="394"/>
                    </a:lnTo>
                    <a:lnTo>
                      <a:pt x="225" y="225"/>
                    </a:lnTo>
                    <a:lnTo>
                      <a:pt x="282" y="113"/>
                    </a:lnTo>
                    <a:lnTo>
                      <a:pt x="338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3"/>
              <p:cNvSpPr/>
              <p:nvPr/>
            </p:nvSpPr>
            <p:spPr>
              <a:xfrm>
                <a:off x="894325" y="1205750"/>
                <a:ext cx="84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4" extrusionOk="0">
                    <a:moveTo>
                      <a:pt x="225" y="0"/>
                    </a:moveTo>
                    <a:lnTo>
                      <a:pt x="112" y="56"/>
                    </a:lnTo>
                    <a:lnTo>
                      <a:pt x="56" y="113"/>
                    </a:lnTo>
                    <a:lnTo>
                      <a:pt x="0" y="281"/>
                    </a:lnTo>
                    <a:lnTo>
                      <a:pt x="169" y="394"/>
                    </a:lnTo>
                    <a:lnTo>
                      <a:pt x="281" y="225"/>
                    </a:lnTo>
                    <a:lnTo>
                      <a:pt x="281" y="113"/>
                    </a:lnTo>
                    <a:lnTo>
                      <a:pt x="337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3"/>
              <p:cNvSpPr/>
              <p:nvPr/>
            </p:nvSpPr>
            <p:spPr>
              <a:xfrm>
                <a:off x="899925" y="1216975"/>
                <a:ext cx="847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563" extrusionOk="0">
                    <a:moveTo>
                      <a:pt x="170" y="1"/>
                    </a:moveTo>
                    <a:lnTo>
                      <a:pt x="170" y="57"/>
                    </a:lnTo>
                    <a:lnTo>
                      <a:pt x="170" y="113"/>
                    </a:lnTo>
                    <a:lnTo>
                      <a:pt x="170" y="282"/>
                    </a:lnTo>
                    <a:lnTo>
                      <a:pt x="113" y="338"/>
                    </a:lnTo>
                    <a:lnTo>
                      <a:pt x="1" y="394"/>
                    </a:lnTo>
                    <a:lnTo>
                      <a:pt x="113" y="563"/>
                    </a:lnTo>
                    <a:lnTo>
                      <a:pt x="338" y="282"/>
                    </a:lnTo>
                    <a:lnTo>
                      <a:pt x="282" y="113"/>
                    </a:lnTo>
                    <a:lnTo>
                      <a:pt x="282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9E98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3"/>
              <p:cNvSpPr/>
              <p:nvPr/>
            </p:nvSpPr>
            <p:spPr>
              <a:xfrm>
                <a:off x="902750" y="120715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0" y="0"/>
                    </a:moveTo>
                    <a:lnTo>
                      <a:pt x="57" y="169"/>
                    </a:lnTo>
                    <a:lnTo>
                      <a:pt x="169" y="225"/>
                    </a:lnTo>
                    <a:lnTo>
                      <a:pt x="225" y="113"/>
                    </a:lnTo>
                    <a:lnTo>
                      <a:pt x="225" y="57"/>
                    </a:lnTo>
                    <a:lnTo>
                      <a:pt x="169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3"/>
              <p:cNvSpPr/>
              <p:nvPr/>
            </p:nvSpPr>
            <p:spPr>
              <a:xfrm>
                <a:off x="906950" y="121697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3"/>
              <p:cNvSpPr/>
              <p:nvPr/>
            </p:nvSpPr>
            <p:spPr>
              <a:xfrm>
                <a:off x="862000" y="11579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57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3"/>
              <p:cNvSpPr/>
              <p:nvPr/>
            </p:nvSpPr>
            <p:spPr>
              <a:xfrm>
                <a:off x="898525" y="1216975"/>
                <a:ext cx="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14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3"/>
              <p:cNvSpPr/>
              <p:nvPr/>
            </p:nvSpPr>
            <p:spPr>
              <a:xfrm>
                <a:off x="901350" y="12169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E98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3"/>
              <p:cNvSpPr/>
              <p:nvPr/>
            </p:nvSpPr>
            <p:spPr>
              <a:xfrm>
                <a:off x="902750" y="12169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3"/>
              <p:cNvSpPr/>
              <p:nvPr/>
            </p:nvSpPr>
            <p:spPr>
              <a:xfrm>
                <a:off x="836700" y="951425"/>
                <a:ext cx="6607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2136" extrusionOk="0">
                    <a:moveTo>
                      <a:pt x="788" y="0"/>
                    </a:moveTo>
                    <a:lnTo>
                      <a:pt x="675" y="56"/>
                    </a:lnTo>
                    <a:lnTo>
                      <a:pt x="338" y="112"/>
                    </a:lnTo>
                    <a:lnTo>
                      <a:pt x="225" y="169"/>
                    </a:lnTo>
                    <a:lnTo>
                      <a:pt x="57" y="281"/>
                    </a:lnTo>
                    <a:lnTo>
                      <a:pt x="1" y="337"/>
                    </a:lnTo>
                    <a:lnTo>
                      <a:pt x="57" y="450"/>
                    </a:lnTo>
                    <a:lnTo>
                      <a:pt x="225" y="450"/>
                    </a:lnTo>
                    <a:lnTo>
                      <a:pt x="394" y="506"/>
                    </a:lnTo>
                    <a:lnTo>
                      <a:pt x="507" y="618"/>
                    </a:lnTo>
                    <a:lnTo>
                      <a:pt x="563" y="843"/>
                    </a:lnTo>
                    <a:lnTo>
                      <a:pt x="563" y="956"/>
                    </a:lnTo>
                    <a:lnTo>
                      <a:pt x="675" y="1012"/>
                    </a:lnTo>
                    <a:lnTo>
                      <a:pt x="844" y="899"/>
                    </a:lnTo>
                    <a:lnTo>
                      <a:pt x="844" y="899"/>
                    </a:lnTo>
                    <a:lnTo>
                      <a:pt x="731" y="1012"/>
                    </a:lnTo>
                    <a:lnTo>
                      <a:pt x="619" y="1068"/>
                    </a:lnTo>
                    <a:lnTo>
                      <a:pt x="338" y="1180"/>
                    </a:lnTo>
                    <a:lnTo>
                      <a:pt x="282" y="1237"/>
                    </a:lnTo>
                    <a:lnTo>
                      <a:pt x="225" y="1293"/>
                    </a:lnTo>
                    <a:lnTo>
                      <a:pt x="225" y="1405"/>
                    </a:lnTo>
                    <a:lnTo>
                      <a:pt x="338" y="1461"/>
                    </a:lnTo>
                    <a:lnTo>
                      <a:pt x="619" y="1574"/>
                    </a:lnTo>
                    <a:lnTo>
                      <a:pt x="788" y="1574"/>
                    </a:lnTo>
                    <a:lnTo>
                      <a:pt x="956" y="1518"/>
                    </a:lnTo>
                    <a:lnTo>
                      <a:pt x="956" y="1518"/>
                    </a:lnTo>
                    <a:lnTo>
                      <a:pt x="900" y="1630"/>
                    </a:lnTo>
                    <a:lnTo>
                      <a:pt x="844" y="1742"/>
                    </a:lnTo>
                    <a:lnTo>
                      <a:pt x="788" y="1855"/>
                    </a:lnTo>
                    <a:lnTo>
                      <a:pt x="844" y="1967"/>
                    </a:lnTo>
                    <a:lnTo>
                      <a:pt x="900" y="2080"/>
                    </a:lnTo>
                    <a:lnTo>
                      <a:pt x="1012" y="2136"/>
                    </a:lnTo>
                    <a:lnTo>
                      <a:pt x="1687" y="2136"/>
                    </a:lnTo>
                    <a:lnTo>
                      <a:pt x="1799" y="2080"/>
                    </a:lnTo>
                    <a:lnTo>
                      <a:pt x="1855" y="1967"/>
                    </a:lnTo>
                    <a:lnTo>
                      <a:pt x="1912" y="1855"/>
                    </a:lnTo>
                    <a:lnTo>
                      <a:pt x="1968" y="1630"/>
                    </a:lnTo>
                    <a:lnTo>
                      <a:pt x="2024" y="1405"/>
                    </a:lnTo>
                    <a:lnTo>
                      <a:pt x="2249" y="1293"/>
                    </a:lnTo>
                    <a:lnTo>
                      <a:pt x="2530" y="1237"/>
                    </a:lnTo>
                    <a:lnTo>
                      <a:pt x="2642" y="1180"/>
                    </a:lnTo>
                    <a:lnTo>
                      <a:pt x="2642" y="1124"/>
                    </a:lnTo>
                    <a:lnTo>
                      <a:pt x="2586" y="899"/>
                    </a:lnTo>
                    <a:lnTo>
                      <a:pt x="2249" y="899"/>
                    </a:lnTo>
                    <a:lnTo>
                      <a:pt x="2193" y="731"/>
                    </a:lnTo>
                    <a:lnTo>
                      <a:pt x="2080" y="562"/>
                    </a:lnTo>
                    <a:lnTo>
                      <a:pt x="2080" y="393"/>
                    </a:lnTo>
                    <a:lnTo>
                      <a:pt x="2080" y="337"/>
                    </a:lnTo>
                    <a:lnTo>
                      <a:pt x="1968" y="281"/>
                    </a:lnTo>
                    <a:lnTo>
                      <a:pt x="1912" y="225"/>
                    </a:lnTo>
                    <a:lnTo>
                      <a:pt x="1687" y="169"/>
                    </a:lnTo>
                    <a:lnTo>
                      <a:pt x="1574" y="169"/>
                    </a:lnTo>
                    <a:lnTo>
                      <a:pt x="1574" y="281"/>
                    </a:lnTo>
                    <a:lnTo>
                      <a:pt x="1350" y="225"/>
                    </a:lnTo>
                    <a:lnTo>
                      <a:pt x="1012" y="225"/>
                    </a:lnTo>
                    <a:lnTo>
                      <a:pt x="900" y="169"/>
                    </a:lnTo>
                    <a:lnTo>
                      <a:pt x="844" y="112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A089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3"/>
              <p:cNvSpPr/>
              <p:nvPr/>
            </p:nvSpPr>
            <p:spPr>
              <a:xfrm>
                <a:off x="881675" y="944400"/>
                <a:ext cx="126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675" extrusionOk="0">
                    <a:moveTo>
                      <a:pt x="225" y="0"/>
                    </a:moveTo>
                    <a:lnTo>
                      <a:pt x="113" y="56"/>
                    </a:lnTo>
                    <a:lnTo>
                      <a:pt x="56" y="112"/>
                    </a:lnTo>
                    <a:lnTo>
                      <a:pt x="56" y="169"/>
                    </a:lnTo>
                    <a:lnTo>
                      <a:pt x="0" y="225"/>
                    </a:lnTo>
                    <a:lnTo>
                      <a:pt x="0" y="337"/>
                    </a:lnTo>
                    <a:lnTo>
                      <a:pt x="113" y="450"/>
                    </a:lnTo>
                    <a:lnTo>
                      <a:pt x="169" y="562"/>
                    </a:lnTo>
                    <a:lnTo>
                      <a:pt x="281" y="674"/>
                    </a:lnTo>
                    <a:lnTo>
                      <a:pt x="394" y="618"/>
                    </a:lnTo>
                    <a:lnTo>
                      <a:pt x="450" y="506"/>
                    </a:lnTo>
                    <a:lnTo>
                      <a:pt x="394" y="393"/>
                    </a:lnTo>
                    <a:lnTo>
                      <a:pt x="394" y="337"/>
                    </a:lnTo>
                    <a:lnTo>
                      <a:pt x="450" y="281"/>
                    </a:lnTo>
                    <a:lnTo>
                      <a:pt x="506" y="225"/>
                    </a:lnTo>
                    <a:lnTo>
                      <a:pt x="506" y="169"/>
                    </a:lnTo>
                    <a:lnTo>
                      <a:pt x="506" y="112"/>
                    </a:lnTo>
                    <a:lnTo>
                      <a:pt x="450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6E5F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3"/>
              <p:cNvSpPr/>
              <p:nvPr/>
            </p:nvSpPr>
            <p:spPr>
              <a:xfrm>
                <a:off x="878850" y="952825"/>
                <a:ext cx="84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26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1" y="113"/>
                    </a:lnTo>
                    <a:lnTo>
                      <a:pt x="57" y="225"/>
                    </a:lnTo>
                    <a:lnTo>
                      <a:pt x="282" y="225"/>
                    </a:lnTo>
                    <a:lnTo>
                      <a:pt x="338" y="113"/>
                    </a:lnTo>
                    <a:lnTo>
                      <a:pt x="338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B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3"/>
              <p:cNvSpPr/>
              <p:nvPr/>
            </p:nvSpPr>
            <p:spPr>
              <a:xfrm>
                <a:off x="880275" y="948600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112" y="1"/>
                    </a:moveTo>
                    <a:lnTo>
                      <a:pt x="0" y="113"/>
                    </a:lnTo>
                    <a:lnTo>
                      <a:pt x="0" y="225"/>
                    </a:lnTo>
                    <a:lnTo>
                      <a:pt x="112" y="169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D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3"/>
              <p:cNvSpPr/>
              <p:nvPr/>
            </p:nvSpPr>
            <p:spPr>
              <a:xfrm>
                <a:off x="854975" y="9373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C0BB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3"/>
              <p:cNvSpPr/>
              <p:nvPr/>
            </p:nvSpPr>
            <p:spPr>
              <a:xfrm>
                <a:off x="883075" y="944400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69" y="0"/>
                    </a:moveTo>
                    <a:lnTo>
                      <a:pt x="57" y="56"/>
                    </a:lnTo>
                    <a:lnTo>
                      <a:pt x="0" y="112"/>
                    </a:lnTo>
                    <a:lnTo>
                      <a:pt x="113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D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3"/>
              <p:cNvSpPr/>
              <p:nvPr/>
            </p:nvSpPr>
            <p:spPr>
              <a:xfrm>
                <a:off x="770650" y="165397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6B8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3"/>
              <p:cNvSpPr/>
              <p:nvPr/>
            </p:nvSpPr>
            <p:spPr>
              <a:xfrm>
                <a:off x="797350" y="16610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6B8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3"/>
              <p:cNvSpPr/>
              <p:nvPr/>
            </p:nvSpPr>
            <p:spPr>
              <a:xfrm>
                <a:off x="808600" y="1632900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69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6A6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3"/>
              <p:cNvSpPr/>
              <p:nvPr/>
            </p:nvSpPr>
            <p:spPr>
              <a:xfrm>
                <a:off x="810000" y="945800"/>
                <a:ext cx="3095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1799" extrusionOk="0">
                    <a:moveTo>
                      <a:pt x="1012" y="0"/>
                    </a:moveTo>
                    <a:lnTo>
                      <a:pt x="956" y="56"/>
                    </a:lnTo>
                    <a:lnTo>
                      <a:pt x="844" y="113"/>
                    </a:lnTo>
                    <a:lnTo>
                      <a:pt x="788" y="169"/>
                    </a:lnTo>
                    <a:lnTo>
                      <a:pt x="731" y="225"/>
                    </a:lnTo>
                    <a:lnTo>
                      <a:pt x="563" y="225"/>
                    </a:lnTo>
                    <a:lnTo>
                      <a:pt x="450" y="169"/>
                    </a:lnTo>
                    <a:lnTo>
                      <a:pt x="282" y="169"/>
                    </a:lnTo>
                    <a:lnTo>
                      <a:pt x="169" y="56"/>
                    </a:lnTo>
                    <a:lnTo>
                      <a:pt x="113" y="56"/>
                    </a:lnTo>
                    <a:lnTo>
                      <a:pt x="57" y="113"/>
                    </a:lnTo>
                    <a:lnTo>
                      <a:pt x="1" y="225"/>
                    </a:lnTo>
                    <a:lnTo>
                      <a:pt x="57" y="394"/>
                    </a:lnTo>
                    <a:lnTo>
                      <a:pt x="57" y="506"/>
                    </a:lnTo>
                    <a:lnTo>
                      <a:pt x="57" y="618"/>
                    </a:lnTo>
                    <a:lnTo>
                      <a:pt x="113" y="675"/>
                    </a:lnTo>
                    <a:lnTo>
                      <a:pt x="226" y="731"/>
                    </a:lnTo>
                    <a:lnTo>
                      <a:pt x="282" y="843"/>
                    </a:lnTo>
                    <a:lnTo>
                      <a:pt x="338" y="1012"/>
                    </a:lnTo>
                    <a:lnTo>
                      <a:pt x="394" y="1124"/>
                    </a:lnTo>
                    <a:lnTo>
                      <a:pt x="507" y="1349"/>
                    </a:lnTo>
                    <a:lnTo>
                      <a:pt x="507" y="1462"/>
                    </a:lnTo>
                    <a:lnTo>
                      <a:pt x="619" y="1686"/>
                    </a:lnTo>
                    <a:lnTo>
                      <a:pt x="675" y="1743"/>
                    </a:lnTo>
                    <a:lnTo>
                      <a:pt x="731" y="1799"/>
                    </a:lnTo>
                    <a:lnTo>
                      <a:pt x="844" y="1630"/>
                    </a:lnTo>
                    <a:lnTo>
                      <a:pt x="900" y="1405"/>
                    </a:lnTo>
                    <a:lnTo>
                      <a:pt x="956" y="1237"/>
                    </a:lnTo>
                    <a:lnTo>
                      <a:pt x="1069" y="1012"/>
                    </a:lnTo>
                    <a:lnTo>
                      <a:pt x="1069" y="900"/>
                    </a:lnTo>
                    <a:lnTo>
                      <a:pt x="900" y="731"/>
                    </a:lnTo>
                    <a:lnTo>
                      <a:pt x="900" y="506"/>
                    </a:lnTo>
                    <a:lnTo>
                      <a:pt x="1012" y="337"/>
                    </a:lnTo>
                    <a:lnTo>
                      <a:pt x="1125" y="225"/>
                    </a:lnTo>
                    <a:lnTo>
                      <a:pt x="1237" y="113"/>
                    </a:lnTo>
                    <a:lnTo>
                      <a:pt x="1181" y="113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ACA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3"/>
              <p:cNvSpPr/>
              <p:nvPr/>
            </p:nvSpPr>
            <p:spPr>
              <a:xfrm>
                <a:off x="790325" y="899425"/>
                <a:ext cx="18300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125" extrusionOk="0">
                    <a:moveTo>
                      <a:pt x="282" y="0"/>
                    </a:moveTo>
                    <a:lnTo>
                      <a:pt x="169" y="113"/>
                    </a:lnTo>
                    <a:lnTo>
                      <a:pt x="113" y="281"/>
                    </a:lnTo>
                    <a:lnTo>
                      <a:pt x="57" y="394"/>
                    </a:lnTo>
                    <a:lnTo>
                      <a:pt x="1" y="562"/>
                    </a:lnTo>
                    <a:lnTo>
                      <a:pt x="1" y="619"/>
                    </a:lnTo>
                    <a:lnTo>
                      <a:pt x="113" y="675"/>
                    </a:lnTo>
                    <a:lnTo>
                      <a:pt x="169" y="731"/>
                    </a:lnTo>
                    <a:lnTo>
                      <a:pt x="338" y="844"/>
                    </a:lnTo>
                    <a:lnTo>
                      <a:pt x="563" y="1125"/>
                    </a:lnTo>
                    <a:lnTo>
                      <a:pt x="675" y="1012"/>
                    </a:lnTo>
                    <a:lnTo>
                      <a:pt x="675" y="900"/>
                    </a:lnTo>
                    <a:lnTo>
                      <a:pt x="675" y="844"/>
                    </a:lnTo>
                    <a:lnTo>
                      <a:pt x="619" y="731"/>
                    </a:lnTo>
                    <a:lnTo>
                      <a:pt x="675" y="619"/>
                    </a:lnTo>
                    <a:lnTo>
                      <a:pt x="732" y="450"/>
                    </a:lnTo>
                    <a:lnTo>
                      <a:pt x="732" y="281"/>
                    </a:lnTo>
                    <a:lnTo>
                      <a:pt x="675" y="338"/>
                    </a:lnTo>
                    <a:lnTo>
                      <a:pt x="507" y="394"/>
                    </a:lnTo>
                    <a:lnTo>
                      <a:pt x="394" y="394"/>
                    </a:lnTo>
                    <a:lnTo>
                      <a:pt x="338" y="338"/>
                    </a:lnTo>
                    <a:lnTo>
                      <a:pt x="282" y="281"/>
                    </a:lnTo>
                    <a:lnTo>
                      <a:pt x="338" y="169"/>
                    </a:lnTo>
                    <a:lnTo>
                      <a:pt x="282" y="113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AFAA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3"/>
              <p:cNvSpPr/>
              <p:nvPr/>
            </p:nvSpPr>
            <p:spPr>
              <a:xfrm>
                <a:off x="800175" y="927525"/>
                <a:ext cx="1407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1181" extrusionOk="0">
                    <a:moveTo>
                      <a:pt x="169" y="1"/>
                    </a:moveTo>
                    <a:lnTo>
                      <a:pt x="113" y="169"/>
                    </a:lnTo>
                    <a:lnTo>
                      <a:pt x="113" y="394"/>
                    </a:lnTo>
                    <a:lnTo>
                      <a:pt x="57" y="450"/>
                    </a:lnTo>
                    <a:lnTo>
                      <a:pt x="0" y="563"/>
                    </a:lnTo>
                    <a:lnTo>
                      <a:pt x="113" y="787"/>
                    </a:lnTo>
                    <a:lnTo>
                      <a:pt x="169" y="956"/>
                    </a:lnTo>
                    <a:lnTo>
                      <a:pt x="225" y="1068"/>
                    </a:lnTo>
                    <a:lnTo>
                      <a:pt x="281" y="1125"/>
                    </a:lnTo>
                    <a:lnTo>
                      <a:pt x="394" y="1181"/>
                    </a:lnTo>
                    <a:lnTo>
                      <a:pt x="506" y="1125"/>
                    </a:lnTo>
                    <a:lnTo>
                      <a:pt x="506" y="956"/>
                    </a:lnTo>
                    <a:lnTo>
                      <a:pt x="506" y="787"/>
                    </a:lnTo>
                    <a:lnTo>
                      <a:pt x="562" y="619"/>
                    </a:lnTo>
                    <a:lnTo>
                      <a:pt x="562" y="563"/>
                    </a:lnTo>
                    <a:lnTo>
                      <a:pt x="506" y="506"/>
                    </a:lnTo>
                    <a:lnTo>
                      <a:pt x="281" y="282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FAA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3"/>
              <p:cNvSpPr/>
              <p:nvPr/>
            </p:nvSpPr>
            <p:spPr>
              <a:xfrm>
                <a:off x="822650" y="9191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C0BB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3"/>
              <p:cNvSpPr/>
              <p:nvPr/>
            </p:nvSpPr>
            <p:spPr>
              <a:xfrm>
                <a:off x="833900" y="9458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CA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3"/>
              <p:cNvSpPr/>
              <p:nvPr/>
            </p:nvSpPr>
            <p:spPr>
              <a:xfrm>
                <a:off x="814225" y="9472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AFAA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3"/>
              <p:cNvSpPr/>
              <p:nvPr/>
            </p:nvSpPr>
            <p:spPr>
              <a:xfrm>
                <a:off x="805800" y="1285825"/>
                <a:ext cx="84325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3373" h="2081" extrusionOk="0">
                    <a:moveTo>
                      <a:pt x="1293" y="1181"/>
                    </a:moveTo>
                    <a:lnTo>
                      <a:pt x="1349" y="1350"/>
                    </a:lnTo>
                    <a:lnTo>
                      <a:pt x="1293" y="1294"/>
                    </a:lnTo>
                    <a:lnTo>
                      <a:pt x="1237" y="1181"/>
                    </a:lnTo>
                    <a:close/>
                    <a:moveTo>
                      <a:pt x="1743" y="1"/>
                    </a:moveTo>
                    <a:lnTo>
                      <a:pt x="1574" y="57"/>
                    </a:lnTo>
                    <a:lnTo>
                      <a:pt x="1630" y="113"/>
                    </a:lnTo>
                    <a:lnTo>
                      <a:pt x="1686" y="113"/>
                    </a:lnTo>
                    <a:lnTo>
                      <a:pt x="1743" y="170"/>
                    </a:lnTo>
                    <a:lnTo>
                      <a:pt x="1799" y="226"/>
                    </a:lnTo>
                    <a:lnTo>
                      <a:pt x="1405" y="226"/>
                    </a:lnTo>
                    <a:lnTo>
                      <a:pt x="1405" y="338"/>
                    </a:lnTo>
                    <a:lnTo>
                      <a:pt x="1405" y="394"/>
                    </a:lnTo>
                    <a:lnTo>
                      <a:pt x="1349" y="451"/>
                    </a:lnTo>
                    <a:lnTo>
                      <a:pt x="956" y="338"/>
                    </a:lnTo>
                    <a:lnTo>
                      <a:pt x="843" y="451"/>
                    </a:lnTo>
                    <a:lnTo>
                      <a:pt x="787" y="507"/>
                    </a:lnTo>
                    <a:lnTo>
                      <a:pt x="675" y="563"/>
                    </a:lnTo>
                    <a:lnTo>
                      <a:pt x="731" y="507"/>
                    </a:lnTo>
                    <a:lnTo>
                      <a:pt x="675" y="451"/>
                    </a:lnTo>
                    <a:lnTo>
                      <a:pt x="618" y="394"/>
                    </a:lnTo>
                    <a:lnTo>
                      <a:pt x="450" y="507"/>
                    </a:lnTo>
                    <a:lnTo>
                      <a:pt x="281" y="619"/>
                    </a:lnTo>
                    <a:lnTo>
                      <a:pt x="113" y="732"/>
                    </a:lnTo>
                    <a:lnTo>
                      <a:pt x="0" y="900"/>
                    </a:lnTo>
                    <a:lnTo>
                      <a:pt x="0" y="1181"/>
                    </a:lnTo>
                    <a:lnTo>
                      <a:pt x="56" y="1350"/>
                    </a:lnTo>
                    <a:lnTo>
                      <a:pt x="0" y="1462"/>
                    </a:lnTo>
                    <a:lnTo>
                      <a:pt x="0" y="1575"/>
                    </a:lnTo>
                    <a:lnTo>
                      <a:pt x="0" y="1687"/>
                    </a:lnTo>
                    <a:lnTo>
                      <a:pt x="113" y="1743"/>
                    </a:lnTo>
                    <a:lnTo>
                      <a:pt x="169" y="1800"/>
                    </a:lnTo>
                    <a:lnTo>
                      <a:pt x="281" y="1743"/>
                    </a:lnTo>
                    <a:lnTo>
                      <a:pt x="450" y="1631"/>
                    </a:lnTo>
                    <a:lnTo>
                      <a:pt x="506" y="1687"/>
                    </a:lnTo>
                    <a:lnTo>
                      <a:pt x="562" y="1743"/>
                    </a:lnTo>
                    <a:lnTo>
                      <a:pt x="562" y="1856"/>
                    </a:lnTo>
                    <a:lnTo>
                      <a:pt x="618" y="1968"/>
                    </a:lnTo>
                    <a:lnTo>
                      <a:pt x="731" y="2024"/>
                    </a:lnTo>
                    <a:lnTo>
                      <a:pt x="843" y="2024"/>
                    </a:lnTo>
                    <a:lnTo>
                      <a:pt x="843" y="1912"/>
                    </a:lnTo>
                    <a:lnTo>
                      <a:pt x="899" y="1800"/>
                    </a:lnTo>
                    <a:lnTo>
                      <a:pt x="1012" y="1800"/>
                    </a:lnTo>
                    <a:lnTo>
                      <a:pt x="1068" y="1575"/>
                    </a:lnTo>
                    <a:lnTo>
                      <a:pt x="1012" y="1519"/>
                    </a:lnTo>
                    <a:lnTo>
                      <a:pt x="956" y="1406"/>
                    </a:lnTo>
                    <a:lnTo>
                      <a:pt x="1124" y="1575"/>
                    </a:lnTo>
                    <a:lnTo>
                      <a:pt x="1180" y="1631"/>
                    </a:lnTo>
                    <a:lnTo>
                      <a:pt x="1293" y="1575"/>
                    </a:lnTo>
                    <a:lnTo>
                      <a:pt x="1405" y="1519"/>
                    </a:lnTo>
                    <a:lnTo>
                      <a:pt x="1518" y="1462"/>
                    </a:lnTo>
                    <a:lnTo>
                      <a:pt x="1574" y="1519"/>
                    </a:lnTo>
                    <a:lnTo>
                      <a:pt x="1630" y="1575"/>
                    </a:lnTo>
                    <a:lnTo>
                      <a:pt x="1630" y="1631"/>
                    </a:lnTo>
                    <a:lnTo>
                      <a:pt x="1574" y="1800"/>
                    </a:lnTo>
                    <a:lnTo>
                      <a:pt x="1630" y="1912"/>
                    </a:lnTo>
                    <a:lnTo>
                      <a:pt x="1686" y="1968"/>
                    </a:lnTo>
                    <a:lnTo>
                      <a:pt x="1855" y="1968"/>
                    </a:lnTo>
                    <a:lnTo>
                      <a:pt x="2024" y="1912"/>
                    </a:lnTo>
                    <a:lnTo>
                      <a:pt x="2080" y="1968"/>
                    </a:lnTo>
                    <a:lnTo>
                      <a:pt x="2136" y="2081"/>
                    </a:lnTo>
                    <a:lnTo>
                      <a:pt x="2361" y="2081"/>
                    </a:lnTo>
                    <a:lnTo>
                      <a:pt x="2417" y="1968"/>
                    </a:lnTo>
                    <a:lnTo>
                      <a:pt x="2473" y="1856"/>
                    </a:lnTo>
                    <a:lnTo>
                      <a:pt x="2529" y="1856"/>
                    </a:lnTo>
                    <a:lnTo>
                      <a:pt x="2698" y="1743"/>
                    </a:lnTo>
                    <a:lnTo>
                      <a:pt x="2754" y="1631"/>
                    </a:lnTo>
                    <a:lnTo>
                      <a:pt x="2754" y="1519"/>
                    </a:lnTo>
                    <a:lnTo>
                      <a:pt x="2586" y="1406"/>
                    </a:lnTo>
                    <a:lnTo>
                      <a:pt x="2529" y="1350"/>
                    </a:lnTo>
                    <a:lnTo>
                      <a:pt x="2586" y="1294"/>
                    </a:lnTo>
                    <a:lnTo>
                      <a:pt x="2867" y="1181"/>
                    </a:lnTo>
                    <a:lnTo>
                      <a:pt x="3035" y="1238"/>
                    </a:lnTo>
                    <a:lnTo>
                      <a:pt x="3204" y="1294"/>
                    </a:lnTo>
                    <a:lnTo>
                      <a:pt x="3260" y="1294"/>
                    </a:lnTo>
                    <a:lnTo>
                      <a:pt x="3372" y="1350"/>
                    </a:lnTo>
                    <a:lnTo>
                      <a:pt x="3372" y="1238"/>
                    </a:lnTo>
                    <a:lnTo>
                      <a:pt x="3316" y="1181"/>
                    </a:lnTo>
                    <a:lnTo>
                      <a:pt x="3091" y="1013"/>
                    </a:lnTo>
                    <a:lnTo>
                      <a:pt x="2979" y="844"/>
                    </a:lnTo>
                    <a:lnTo>
                      <a:pt x="2810" y="732"/>
                    </a:lnTo>
                    <a:lnTo>
                      <a:pt x="2698" y="619"/>
                    </a:lnTo>
                    <a:lnTo>
                      <a:pt x="2361" y="563"/>
                    </a:lnTo>
                    <a:lnTo>
                      <a:pt x="2529" y="451"/>
                    </a:lnTo>
                    <a:lnTo>
                      <a:pt x="2586" y="394"/>
                    </a:lnTo>
                    <a:lnTo>
                      <a:pt x="2642" y="338"/>
                    </a:lnTo>
                    <a:lnTo>
                      <a:pt x="2642" y="282"/>
                    </a:lnTo>
                    <a:lnTo>
                      <a:pt x="2529" y="226"/>
                    </a:lnTo>
                    <a:lnTo>
                      <a:pt x="2361" y="394"/>
                    </a:lnTo>
                    <a:lnTo>
                      <a:pt x="2305" y="338"/>
                    </a:lnTo>
                    <a:lnTo>
                      <a:pt x="2248" y="282"/>
                    </a:lnTo>
                    <a:lnTo>
                      <a:pt x="2080" y="170"/>
                    </a:lnTo>
                    <a:lnTo>
                      <a:pt x="1855" y="1"/>
                    </a:lnTo>
                    <a:close/>
                  </a:path>
                </a:pathLst>
              </a:custGeom>
              <a:solidFill>
                <a:srgbClr val="8C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3"/>
              <p:cNvSpPr/>
              <p:nvPr/>
            </p:nvSpPr>
            <p:spPr>
              <a:xfrm>
                <a:off x="864800" y="1284425"/>
                <a:ext cx="98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95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169" y="282"/>
                    </a:lnTo>
                    <a:lnTo>
                      <a:pt x="282" y="394"/>
                    </a:lnTo>
                    <a:lnTo>
                      <a:pt x="338" y="338"/>
                    </a:lnTo>
                    <a:lnTo>
                      <a:pt x="394" y="338"/>
                    </a:lnTo>
                    <a:lnTo>
                      <a:pt x="338" y="282"/>
                    </a:lnTo>
                    <a:lnTo>
                      <a:pt x="282" y="113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A4A0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3"/>
              <p:cNvSpPr/>
              <p:nvPr/>
            </p:nvSpPr>
            <p:spPr>
              <a:xfrm>
                <a:off x="888700" y="13153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57"/>
                    </a:moveTo>
                    <a:lnTo>
                      <a:pt x="56" y="5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57"/>
                    </a:lnTo>
                    <a:lnTo>
                      <a:pt x="56" y="57"/>
                    </a:lnTo>
                    <a:close/>
                  </a:path>
                </a:pathLst>
              </a:custGeom>
              <a:solidFill>
                <a:srgbClr val="9390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3"/>
              <p:cNvSpPr/>
              <p:nvPr/>
            </p:nvSpPr>
            <p:spPr>
              <a:xfrm>
                <a:off x="749575" y="900825"/>
                <a:ext cx="140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88" extrusionOk="0">
                    <a:moveTo>
                      <a:pt x="170" y="1"/>
                    </a:moveTo>
                    <a:lnTo>
                      <a:pt x="113" y="57"/>
                    </a:lnTo>
                    <a:lnTo>
                      <a:pt x="57" y="225"/>
                    </a:lnTo>
                    <a:lnTo>
                      <a:pt x="1" y="450"/>
                    </a:lnTo>
                    <a:lnTo>
                      <a:pt x="1" y="675"/>
                    </a:lnTo>
                    <a:lnTo>
                      <a:pt x="1" y="788"/>
                    </a:lnTo>
                    <a:lnTo>
                      <a:pt x="57" y="731"/>
                    </a:lnTo>
                    <a:lnTo>
                      <a:pt x="226" y="731"/>
                    </a:lnTo>
                    <a:lnTo>
                      <a:pt x="338" y="788"/>
                    </a:lnTo>
                    <a:lnTo>
                      <a:pt x="507" y="731"/>
                    </a:lnTo>
                    <a:lnTo>
                      <a:pt x="563" y="619"/>
                    </a:lnTo>
                    <a:lnTo>
                      <a:pt x="563" y="506"/>
                    </a:lnTo>
                    <a:lnTo>
                      <a:pt x="451" y="450"/>
                    </a:lnTo>
                    <a:lnTo>
                      <a:pt x="451" y="394"/>
                    </a:lnTo>
                    <a:lnTo>
                      <a:pt x="394" y="169"/>
                    </a:lnTo>
                    <a:lnTo>
                      <a:pt x="338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9B96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3"/>
              <p:cNvSpPr/>
              <p:nvPr/>
            </p:nvSpPr>
            <p:spPr>
              <a:xfrm>
                <a:off x="683550" y="1108800"/>
                <a:ext cx="63250" cy="1166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4666" extrusionOk="0">
                    <a:moveTo>
                      <a:pt x="506" y="0"/>
                    </a:moveTo>
                    <a:lnTo>
                      <a:pt x="394" y="56"/>
                    </a:lnTo>
                    <a:lnTo>
                      <a:pt x="394" y="112"/>
                    </a:lnTo>
                    <a:lnTo>
                      <a:pt x="450" y="169"/>
                    </a:lnTo>
                    <a:lnTo>
                      <a:pt x="506" y="225"/>
                    </a:lnTo>
                    <a:lnTo>
                      <a:pt x="562" y="281"/>
                    </a:lnTo>
                    <a:lnTo>
                      <a:pt x="562" y="394"/>
                    </a:lnTo>
                    <a:lnTo>
                      <a:pt x="506" y="450"/>
                    </a:lnTo>
                    <a:lnTo>
                      <a:pt x="450" y="562"/>
                    </a:lnTo>
                    <a:lnTo>
                      <a:pt x="450" y="731"/>
                    </a:lnTo>
                    <a:lnTo>
                      <a:pt x="394" y="787"/>
                    </a:lnTo>
                    <a:lnTo>
                      <a:pt x="337" y="843"/>
                    </a:lnTo>
                    <a:lnTo>
                      <a:pt x="225" y="899"/>
                    </a:lnTo>
                    <a:lnTo>
                      <a:pt x="281" y="956"/>
                    </a:lnTo>
                    <a:lnTo>
                      <a:pt x="394" y="1012"/>
                    </a:lnTo>
                    <a:lnTo>
                      <a:pt x="337" y="1068"/>
                    </a:lnTo>
                    <a:lnTo>
                      <a:pt x="281" y="1068"/>
                    </a:lnTo>
                    <a:lnTo>
                      <a:pt x="169" y="1124"/>
                    </a:lnTo>
                    <a:lnTo>
                      <a:pt x="113" y="1180"/>
                    </a:lnTo>
                    <a:lnTo>
                      <a:pt x="113" y="1237"/>
                    </a:lnTo>
                    <a:lnTo>
                      <a:pt x="113" y="1293"/>
                    </a:lnTo>
                    <a:lnTo>
                      <a:pt x="0" y="1349"/>
                    </a:lnTo>
                    <a:lnTo>
                      <a:pt x="0" y="1461"/>
                    </a:lnTo>
                    <a:lnTo>
                      <a:pt x="0" y="1574"/>
                    </a:lnTo>
                    <a:lnTo>
                      <a:pt x="56" y="1630"/>
                    </a:lnTo>
                    <a:lnTo>
                      <a:pt x="56" y="1686"/>
                    </a:lnTo>
                    <a:lnTo>
                      <a:pt x="56" y="1742"/>
                    </a:lnTo>
                    <a:lnTo>
                      <a:pt x="113" y="1799"/>
                    </a:lnTo>
                    <a:lnTo>
                      <a:pt x="169" y="1799"/>
                    </a:lnTo>
                    <a:lnTo>
                      <a:pt x="281" y="1742"/>
                    </a:lnTo>
                    <a:lnTo>
                      <a:pt x="337" y="1686"/>
                    </a:lnTo>
                    <a:lnTo>
                      <a:pt x="337" y="1574"/>
                    </a:lnTo>
                    <a:lnTo>
                      <a:pt x="337" y="1518"/>
                    </a:lnTo>
                    <a:lnTo>
                      <a:pt x="394" y="1574"/>
                    </a:lnTo>
                    <a:lnTo>
                      <a:pt x="281" y="1799"/>
                    </a:lnTo>
                    <a:lnTo>
                      <a:pt x="225" y="2023"/>
                    </a:lnTo>
                    <a:lnTo>
                      <a:pt x="225" y="2248"/>
                    </a:lnTo>
                    <a:lnTo>
                      <a:pt x="225" y="2473"/>
                    </a:lnTo>
                    <a:lnTo>
                      <a:pt x="337" y="2586"/>
                    </a:lnTo>
                    <a:lnTo>
                      <a:pt x="450" y="2642"/>
                    </a:lnTo>
                    <a:lnTo>
                      <a:pt x="337" y="2698"/>
                    </a:lnTo>
                    <a:lnTo>
                      <a:pt x="281" y="2698"/>
                    </a:lnTo>
                    <a:lnTo>
                      <a:pt x="281" y="2754"/>
                    </a:lnTo>
                    <a:lnTo>
                      <a:pt x="281" y="2867"/>
                    </a:lnTo>
                    <a:lnTo>
                      <a:pt x="394" y="2923"/>
                    </a:lnTo>
                    <a:lnTo>
                      <a:pt x="562" y="2979"/>
                    </a:lnTo>
                    <a:lnTo>
                      <a:pt x="562" y="3035"/>
                    </a:lnTo>
                    <a:lnTo>
                      <a:pt x="506" y="2979"/>
                    </a:lnTo>
                    <a:lnTo>
                      <a:pt x="337" y="3091"/>
                    </a:lnTo>
                    <a:lnTo>
                      <a:pt x="281" y="3204"/>
                    </a:lnTo>
                    <a:lnTo>
                      <a:pt x="394" y="3316"/>
                    </a:lnTo>
                    <a:lnTo>
                      <a:pt x="562" y="3485"/>
                    </a:lnTo>
                    <a:lnTo>
                      <a:pt x="675" y="3541"/>
                    </a:lnTo>
                    <a:lnTo>
                      <a:pt x="843" y="3653"/>
                    </a:lnTo>
                    <a:lnTo>
                      <a:pt x="1012" y="3710"/>
                    </a:lnTo>
                    <a:lnTo>
                      <a:pt x="1124" y="3653"/>
                    </a:lnTo>
                    <a:lnTo>
                      <a:pt x="1293" y="3541"/>
                    </a:lnTo>
                    <a:lnTo>
                      <a:pt x="1237" y="3653"/>
                    </a:lnTo>
                    <a:lnTo>
                      <a:pt x="1124" y="3766"/>
                    </a:lnTo>
                    <a:lnTo>
                      <a:pt x="1068" y="3878"/>
                    </a:lnTo>
                    <a:lnTo>
                      <a:pt x="1012" y="3991"/>
                    </a:lnTo>
                    <a:lnTo>
                      <a:pt x="1124" y="4103"/>
                    </a:lnTo>
                    <a:lnTo>
                      <a:pt x="1124" y="4215"/>
                    </a:lnTo>
                    <a:lnTo>
                      <a:pt x="1068" y="4328"/>
                    </a:lnTo>
                    <a:lnTo>
                      <a:pt x="956" y="4384"/>
                    </a:lnTo>
                    <a:lnTo>
                      <a:pt x="956" y="4553"/>
                    </a:lnTo>
                    <a:lnTo>
                      <a:pt x="956" y="4609"/>
                    </a:lnTo>
                    <a:lnTo>
                      <a:pt x="1068" y="4665"/>
                    </a:lnTo>
                    <a:lnTo>
                      <a:pt x="1181" y="4609"/>
                    </a:lnTo>
                    <a:lnTo>
                      <a:pt x="1462" y="4553"/>
                    </a:lnTo>
                    <a:lnTo>
                      <a:pt x="1686" y="4384"/>
                    </a:lnTo>
                    <a:lnTo>
                      <a:pt x="1855" y="4215"/>
                    </a:lnTo>
                    <a:lnTo>
                      <a:pt x="1967" y="4159"/>
                    </a:lnTo>
                    <a:lnTo>
                      <a:pt x="2136" y="4215"/>
                    </a:lnTo>
                    <a:lnTo>
                      <a:pt x="2192" y="4159"/>
                    </a:lnTo>
                    <a:lnTo>
                      <a:pt x="2248" y="4103"/>
                    </a:lnTo>
                    <a:lnTo>
                      <a:pt x="2417" y="4103"/>
                    </a:lnTo>
                    <a:lnTo>
                      <a:pt x="2473" y="4047"/>
                    </a:lnTo>
                    <a:lnTo>
                      <a:pt x="2529" y="3934"/>
                    </a:lnTo>
                    <a:lnTo>
                      <a:pt x="2473" y="3822"/>
                    </a:lnTo>
                    <a:lnTo>
                      <a:pt x="2417" y="3710"/>
                    </a:lnTo>
                    <a:lnTo>
                      <a:pt x="2305" y="3485"/>
                    </a:lnTo>
                    <a:lnTo>
                      <a:pt x="2248" y="3316"/>
                    </a:lnTo>
                    <a:lnTo>
                      <a:pt x="2136" y="3260"/>
                    </a:lnTo>
                    <a:lnTo>
                      <a:pt x="2024" y="3260"/>
                    </a:lnTo>
                    <a:lnTo>
                      <a:pt x="1855" y="3372"/>
                    </a:lnTo>
                    <a:lnTo>
                      <a:pt x="2080" y="3204"/>
                    </a:lnTo>
                    <a:lnTo>
                      <a:pt x="2192" y="2979"/>
                    </a:lnTo>
                    <a:lnTo>
                      <a:pt x="2136" y="2754"/>
                    </a:lnTo>
                    <a:lnTo>
                      <a:pt x="2080" y="2698"/>
                    </a:lnTo>
                    <a:lnTo>
                      <a:pt x="2024" y="2642"/>
                    </a:lnTo>
                    <a:lnTo>
                      <a:pt x="1855" y="2586"/>
                    </a:lnTo>
                    <a:lnTo>
                      <a:pt x="1574" y="2529"/>
                    </a:lnTo>
                    <a:lnTo>
                      <a:pt x="1462" y="2473"/>
                    </a:lnTo>
                    <a:lnTo>
                      <a:pt x="1462" y="2305"/>
                    </a:lnTo>
                    <a:lnTo>
                      <a:pt x="1574" y="2023"/>
                    </a:lnTo>
                    <a:lnTo>
                      <a:pt x="1630" y="1911"/>
                    </a:lnTo>
                    <a:lnTo>
                      <a:pt x="1574" y="1855"/>
                    </a:lnTo>
                    <a:lnTo>
                      <a:pt x="1518" y="1799"/>
                    </a:lnTo>
                    <a:lnTo>
                      <a:pt x="1349" y="1686"/>
                    </a:lnTo>
                    <a:lnTo>
                      <a:pt x="1237" y="1686"/>
                    </a:lnTo>
                    <a:lnTo>
                      <a:pt x="1124" y="1799"/>
                    </a:lnTo>
                    <a:lnTo>
                      <a:pt x="1068" y="1855"/>
                    </a:lnTo>
                    <a:lnTo>
                      <a:pt x="956" y="1686"/>
                    </a:lnTo>
                    <a:lnTo>
                      <a:pt x="956" y="1518"/>
                    </a:lnTo>
                    <a:lnTo>
                      <a:pt x="956" y="1349"/>
                    </a:lnTo>
                    <a:lnTo>
                      <a:pt x="956" y="1237"/>
                    </a:lnTo>
                    <a:lnTo>
                      <a:pt x="900" y="1124"/>
                    </a:lnTo>
                    <a:lnTo>
                      <a:pt x="787" y="1124"/>
                    </a:lnTo>
                    <a:lnTo>
                      <a:pt x="675" y="1180"/>
                    </a:lnTo>
                    <a:lnTo>
                      <a:pt x="618" y="1237"/>
                    </a:lnTo>
                    <a:lnTo>
                      <a:pt x="562" y="1293"/>
                    </a:lnTo>
                    <a:lnTo>
                      <a:pt x="675" y="1012"/>
                    </a:lnTo>
                    <a:lnTo>
                      <a:pt x="843" y="787"/>
                    </a:lnTo>
                    <a:lnTo>
                      <a:pt x="1012" y="562"/>
                    </a:lnTo>
                    <a:lnTo>
                      <a:pt x="1181" y="337"/>
                    </a:lnTo>
                    <a:lnTo>
                      <a:pt x="1124" y="281"/>
                    </a:lnTo>
                    <a:lnTo>
                      <a:pt x="1124" y="225"/>
                    </a:lnTo>
                    <a:lnTo>
                      <a:pt x="1012" y="225"/>
                    </a:lnTo>
                    <a:lnTo>
                      <a:pt x="956" y="169"/>
                    </a:lnTo>
                    <a:lnTo>
                      <a:pt x="900" y="11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9891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3"/>
              <p:cNvSpPr/>
              <p:nvPr/>
            </p:nvSpPr>
            <p:spPr>
              <a:xfrm>
                <a:off x="677925" y="992175"/>
                <a:ext cx="32350" cy="8292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3317" extrusionOk="0">
                    <a:moveTo>
                      <a:pt x="506" y="0"/>
                    </a:moveTo>
                    <a:lnTo>
                      <a:pt x="450" y="112"/>
                    </a:lnTo>
                    <a:lnTo>
                      <a:pt x="394" y="169"/>
                    </a:lnTo>
                    <a:lnTo>
                      <a:pt x="281" y="169"/>
                    </a:lnTo>
                    <a:lnTo>
                      <a:pt x="225" y="225"/>
                    </a:lnTo>
                    <a:lnTo>
                      <a:pt x="169" y="281"/>
                    </a:lnTo>
                    <a:lnTo>
                      <a:pt x="169" y="393"/>
                    </a:lnTo>
                    <a:lnTo>
                      <a:pt x="338" y="393"/>
                    </a:lnTo>
                    <a:lnTo>
                      <a:pt x="394" y="337"/>
                    </a:lnTo>
                    <a:lnTo>
                      <a:pt x="394" y="393"/>
                    </a:lnTo>
                    <a:lnTo>
                      <a:pt x="338" y="393"/>
                    </a:lnTo>
                    <a:lnTo>
                      <a:pt x="169" y="506"/>
                    </a:lnTo>
                    <a:lnTo>
                      <a:pt x="113" y="618"/>
                    </a:lnTo>
                    <a:lnTo>
                      <a:pt x="169" y="674"/>
                    </a:lnTo>
                    <a:lnTo>
                      <a:pt x="169" y="787"/>
                    </a:lnTo>
                    <a:lnTo>
                      <a:pt x="225" y="899"/>
                    </a:lnTo>
                    <a:lnTo>
                      <a:pt x="281" y="1012"/>
                    </a:lnTo>
                    <a:lnTo>
                      <a:pt x="169" y="1068"/>
                    </a:lnTo>
                    <a:lnTo>
                      <a:pt x="113" y="1237"/>
                    </a:lnTo>
                    <a:lnTo>
                      <a:pt x="113" y="1293"/>
                    </a:lnTo>
                    <a:lnTo>
                      <a:pt x="57" y="1349"/>
                    </a:lnTo>
                    <a:lnTo>
                      <a:pt x="113" y="1461"/>
                    </a:lnTo>
                    <a:lnTo>
                      <a:pt x="57" y="1574"/>
                    </a:lnTo>
                    <a:lnTo>
                      <a:pt x="57" y="1742"/>
                    </a:lnTo>
                    <a:lnTo>
                      <a:pt x="225" y="1799"/>
                    </a:lnTo>
                    <a:lnTo>
                      <a:pt x="338" y="1855"/>
                    </a:lnTo>
                    <a:lnTo>
                      <a:pt x="338" y="1967"/>
                    </a:lnTo>
                    <a:lnTo>
                      <a:pt x="281" y="2080"/>
                    </a:lnTo>
                    <a:lnTo>
                      <a:pt x="225" y="2136"/>
                    </a:lnTo>
                    <a:lnTo>
                      <a:pt x="113" y="2304"/>
                    </a:lnTo>
                    <a:lnTo>
                      <a:pt x="57" y="2417"/>
                    </a:lnTo>
                    <a:lnTo>
                      <a:pt x="0" y="2754"/>
                    </a:lnTo>
                    <a:lnTo>
                      <a:pt x="0" y="3091"/>
                    </a:lnTo>
                    <a:lnTo>
                      <a:pt x="169" y="3091"/>
                    </a:lnTo>
                    <a:lnTo>
                      <a:pt x="281" y="3035"/>
                    </a:lnTo>
                    <a:lnTo>
                      <a:pt x="450" y="3035"/>
                    </a:lnTo>
                    <a:lnTo>
                      <a:pt x="562" y="3091"/>
                    </a:lnTo>
                    <a:lnTo>
                      <a:pt x="619" y="3148"/>
                    </a:lnTo>
                    <a:lnTo>
                      <a:pt x="787" y="3316"/>
                    </a:lnTo>
                    <a:lnTo>
                      <a:pt x="843" y="3316"/>
                    </a:lnTo>
                    <a:lnTo>
                      <a:pt x="900" y="3204"/>
                    </a:lnTo>
                    <a:lnTo>
                      <a:pt x="956" y="3035"/>
                    </a:lnTo>
                    <a:lnTo>
                      <a:pt x="1012" y="3035"/>
                    </a:lnTo>
                    <a:lnTo>
                      <a:pt x="1125" y="3091"/>
                    </a:lnTo>
                    <a:lnTo>
                      <a:pt x="1181" y="3091"/>
                    </a:lnTo>
                    <a:lnTo>
                      <a:pt x="1293" y="2979"/>
                    </a:lnTo>
                    <a:lnTo>
                      <a:pt x="1293" y="2810"/>
                    </a:lnTo>
                    <a:lnTo>
                      <a:pt x="1293" y="2642"/>
                    </a:lnTo>
                    <a:lnTo>
                      <a:pt x="1237" y="2473"/>
                    </a:lnTo>
                    <a:lnTo>
                      <a:pt x="1125" y="2361"/>
                    </a:lnTo>
                    <a:lnTo>
                      <a:pt x="1125" y="2248"/>
                    </a:lnTo>
                    <a:lnTo>
                      <a:pt x="1181" y="2136"/>
                    </a:lnTo>
                    <a:lnTo>
                      <a:pt x="1181" y="2080"/>
                    </a:lnTo>
                    <a:lnTo>
                      <a:pt x="1125" y="2023"/>
                    </a:lnTo>
                    <a:lnTo>
                      <a:pt x="1012" y="1967"/>
                    </a:lnTo>
                    <a:lnTo>
                      <a:pt x="956" y="1911"/>
                    </a:lnTo>
                    <a:lnTo>
                      <a:pt x="956" y="1742"/>
                    </a:lnTo>
                    <a:lnTo>
                      <a:pt x="900" y="1630"/>
                    </a:lnTo>
                    <a:lnTo>
                      <a:pt x="843" y="1574"/>
                    </a:lnTo>
                    <a:lnTo>
                      <a:pt x="843" y="1518"/>
                    </a:lnTo>
                    <a:lnTo>
                      <a:pt x="900" y="1461"/>
                    </a:lnTo>
                    <a:lnTo>
                      <a:pt x="900" y="1349"/>
                    </a:lnTo>
                    <a:lnTo>
                      <a:pt x="1012" y="843"/>
                    </a:lnTo>
                    <a:lnTo>
                      <a:pt x="1068" y="787"/>
                    </a:lnTo>
                    <a:lnTo>
                      <a:pt x="1125" y="731"/>
                    </a:lnTo>
                    <a:lnTo>
                      <a:pt x="1125" y="674"/>
                    </a:lnTo>
                    <a:lnTo>
                      <a:pt x="1068" y="562"/>
                    </a:lnTo>
                    <a:lnTo>
                      <a:pt x="1012" y="506"/>
                    </a:lnTo>
                    <a:lnTo>
                      <a:pt x="1012" y="393"/>
                    </a:lnTo>
                    <a:lnTo>
                      <a:pt x="1012" y="337"/>
                    </a:lnTo>
                    <a:lnTo>
                      <a:pt x="1012" y="225"/>
                    </a:lnTo>
                    <a:lnTo>
                      <a:pt x="900" y="169"/>
                    </a:lnTo>
                    <a:lnTo>
                      <a:pt x="787" y="112"/>
                    </a:lnTo>
                    <a:lnTo>
                      <a:pt x="675" y="56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9B8C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3"/>
              <p:cNvSpPr/>
              <p:nvPr/>
            </p:nvSpPr>
            <p:spPr>
              <a:xfrm>
                <a:off x="676525" y="1065225"/>
                <a:ext cx="2812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2193" extrusionOk="0">
                    <a:moveTo>
                      <a:pt x="618" y="1"/>
                    </a:moveTo>
                    <a:lnTo>
                      <a:pt x="337" y="57"/>
                    </a:lnTo>
                    <a:lnTo>
                      <a:pt x="169" y="57"/>
                    </a:lnTo>
                    <a:lnTo>
                      <a:pt x="56" y="169"/>
                    </a:lnTo>
                    <a:lnTo>
                      <a:pt x="0" y="1181"/>
                    </a:lnTo>
                    <a:lnTo>
                      <a:pt x="0" y="1350"/>
                    </a:lnTo>
                    <a:lnTo>
                      <a:pt x="0" y="1462"/>
                    </a:lnTo>
                    <a:lnTo>
                      <a:pt x="169" y="1462"/>
                    </a:lnTo>
                    <a:lnTo>
                      <a:pt x="281" y="1350"/>
                    </a:lnTo>
                    <a:lnTo>
                      <a:pt x="394" y="1237"/>
                    </a:lnTo>
                    <a:lnTo>
                      <a:pt x="506" y="1125"/>
                    </a:lnTo>
                    <a:lnTo>
                      <a:pt x="562" y="1125"/>
                    </a:lnTo>
                    <a:lnTo>
                      <a:pt x="618" y="1181"/>
                    </a:lnTo>
                    <a:lnTo>
                      <a:pt x="618" y="1237"/>
                    </a:lnTo>
                    <a:lnTo>
                      <a:pt x="450" y="1462"/>
                    </a:lnTo>
                    <a:lnTo>
                      <a:pt x="394" y="1574"/>
                    </a:lnTo>
                    <a:lnTo>
                      <a:pt x="394" y="1687"/>
                    </a:lnTo>
                    <a:lnTo>
                      <a:pt x="394" y="1743"/>
                    </a:lnTo>
                    <a:lnTo>
                      <a:pt x="337" y="1743"/>
                    </a:lnTo>
                    <a:lnTo>
                      <a:pt x="281" y="1687"/>
                    </a:lnTo>
                    <a:lnTo>
                      <a:pt x="225" y="1687"/>
                    </a:lnTo>
                    <a:lnTo>
                      <a:pt x="225" y="1743"/>
                    </a:lnTo>
                    <a:lnTo>
                      <a:pt x="225" y="1855"/>
                    </a:lnTo>
                    <a:lnTo>
                      <a:pt x="225" y="1912"/>
                    </a:lnTo>
                    <a:lnTo>
                      <a:pt x="281" y="1968"/>
                    </a:lnTo>
                    <a:lnTo>
                      <a:pt x="394" y="2024"/>
                    </a:lnTo>
                    <a:lnTo>
                      <a:pt x="450" y="2137"/>
                    </a:lnTo>
                    <a:lnTo>
                      <a:pt x="506" y="2193"/>
                    </a:lnTo>
                    <a:lnTo>
                      <a:pt x="562" y="2193"/>
                    </a:lnTo>
                    <a:lnTo>
                      <a:pt x="618" y="2137"/>
                    </a:lnTo>
                    <a:lnTo>
                      <a:pt x="675" y="2024"/>
                    </a:lnTo>
                    <a:lnTo>
                      <a:pt x="843" y="2024"/>
                    </a:lnTo>
                    <a:lnTo>
                      <a:pt x="787" y="1912"/>
                    </a:lnTo>
                    <a:lnTo>
                      <a:pt x="731" y="1855"/>
                    </a:lnTo>
                    <a:lnTo>
                      <a:pt x="787" y="1799"/>
                    </a:lnTo>
                    <a:lnTo>
                      <a:pt x="843" y="1799"/>
                    </a:lnTo>
                    <a:lnTo>
                      <a:pt x="956" y="1855"/>
                    </a:lnTo>
                    <a:lnTo>
                      <a:pt x="1068" y="1799"/>
                    </a:lnTo>
                    <a:lnTo>
                      <a:pt x="1124" y="1687"/>
                    </a:lnTo>
                    <a:lnTo>
                      <a:pt x="1124" y="1518"/>
                    </a:lnTo>
                    <a:lnTo>
                      <a:pt x="1124" y="1181"/>
                    </a:lnTo>
                    <a:lnTo>
                      <a:pt x="1124" y="1012"/>
                    </a:lnTo>
                    <a:lnTo>
                      <a:pt x="1124" y="844"/>
                    </a:lnTo>
                    <a:lnTo>
                      <a:pt x="1068" y="675"/>
                    </a:lnTo>
                    <a:lnTo>
                      <a:pt x="956" y="563"/>
                    </a:lnTo>
                    <a:lnTo>
                      <a:pt x="843" y="507"/>
                    </a:lnTo>
                    <a:lnTo>
                      <a:pt x="731" y="563"/>
                    </a:lnTo>
                    <a:lnTo>
                      <a:pt x="618" y="619"/>
                    </a:lnTo>
                    <a:lnTo>
                      <a:pt x="506" y="675"/>
                    </a:lnTo>
                    <a:lnTo>
                      <a:pt x="450" y="675"/>
                    </a:lnTo>
                    <a:lnTo>
                      <a:pt x="506" y="507"/>
                    </a:lnTo>
                    <a:lnTo>
                      <a:pt x="562" y="338"/>
                    </a:lnTo>
                    <a:lnTo>
                      <a:pt x="562" y="282"/>
                    </a:lnTo>
                    <a:lnTo>
                      <a:pt x="618" y="226"/>
                    </a:lnTo>
                    <a:lnTo>
                      <a:pt x="675" y="169"/>
                    </a:lnTo>
                    <a:lnTo>
                      <a:pt x="731" y="57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9D93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3"/>
              <p:cNvSpPr/>
              <p:nvPr/>
            </p:nvSpPr>
            <p:spPr>
              <a:xfrm>
                <a:off x="680725" y="989350"/>
                <a:ext cx="98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88" extrusionOk="0">
                    <a:moveTo>
                      <a:pt x="338" y="1"/>
                    </a:moveTo>
                    <a:lnTo>
                      <a:pt x="169" y="113"/>
                    </a:lnTo>
                    <a:lnTo>
                      <a:pt x="113" y="225"/>
                    </a:lnTo>
                    <a:lnTo>
                      <a:pt x="1" y="394"/>
                    </a:lnTo>
                    <a:lnTo>
                      <a:pt x="1" y="506"/>
                    </a:lnTo>
                    <a:lnTo>
                      <a:pt x="1" y="675"/>
                    </a:lnTo>
                    <a:lnTo>
                      <a:pt x="57" y="787"/>
                    </a:lnTo>
                    <a:lnTo>
                      <a:pt x="57" y="731"/>
                    </a:lnTo>
                    <a:lnTo>
                      <a:pt x="113" y="619"/>
                    </a:lnTo>
                    <a:lnTo>
                      <a:pt x="226" y="506"/>
                    </a:lnTo>
                    <a:lnTo>
                      <a:pt x="169" y="506"/>
                    </a:lnTo>
                    <a:lnTo>
                      <a:pt x="113" y="450"/>
                    </a:lnTo>
                    <a:lnTo>
                      <a:pt x="113" y="394"/>
                    </a:lnTo>
                    <a:lnTo>
                      <a:pt x="169" y="338"/>
                    </a:lnTo>
                    <a:lnTo>
                      <a:pt x="394" y="338"/>
                    </a:lnTo>
                    <a:lnTo>
                      <a:pt x="394" y="282"/>
                    </a:lnTo>
                    <a:lnTo>
                      <a:pt x="394" y="169"/>
                    </a:lnTo>
                    <a:lnTo>
                      <a:pt x="338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9A90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3"/>
              <p:cNvSpPr/>
              <p:nvPr/>
            </p:nvSpPr>
            <p:spPr>
              <a:xfrm>
                <a:off x="679325" y="1009025"/>
                <a:ext cx="112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51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1" y="282"/>
                    </a:lnTo>
                    <a:lnTo>
                      <a:pt x="57" y="338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225" y="394"/>
                    </a:lnTo>
                    <a:lnTo>
                      <a:pt x="338" y="450"/>
                    </a:lnTo>
                    <a:lnTo>
                      <a:pt x="394" y="450"/>
                    </a:lnTo>
                    <a:lnTo>
                      <a:pt x="450" y="394"/>
                    </a:lnTo>
                    <a:lnTo>
                      <a:pt x="394" y="338"/>
                    </a:lnTo>
                    <a:lnTo>
                      <a:pt x="225" y="225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A90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3"/>
              <p:cNvSpPr/>
              <p:nvPr/>
            </p:nvSpPr>
            <p:spPr>
              <a:xfrm>
                <a:off x="679325" y="1018850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" y="1"/>
                    </a:moveTo>
                    <a:lnTo>
                      <a:pt x="1" y="282"/>
                    </a:lnTo>
                    <a:lnTo>
                      <a:pt x="113" y="226"/>
                    </a:lnTo>
                    <a:lnTo>
                      <a:pt x="169" y="170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A90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3"/>
              <p:cNvSpPr/>
              <p:nvPr/>
            </p:nvSpPr>
            <p:spPr>
              <a:xfrm>
                <a:off x="694775" y="111862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13" y="169"/>
                    </a:lnTo>
                    <a:lnTo>
                      <a:pt x="226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D93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3"/>
              <p:cNvSpPr/>
              <p:nvPr/>
            </p:nvSpPr>
            <p:spPr>
              <a:xfrm>
                <a:off x="679325" y="1016050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13" y="169"/>
                    </a:lnTo>
                    <a:lnTo>
                      <a:pt x="113" y="169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B8C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3"/>
              <p:cNvSpPr/>
              <p:nvPr/>
            </p:nvSpPr>
            <p:spPr>
              <a:xfrm>
                <a:off x="880275" y="1165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9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3"/>
              <p:cNvSpPr/>
              <p:nvPr/>
            </p:nvSpPr>
            <p:spPr>
              <a:xfrm>
                <a:off x="898525" y="1174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9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3"/>
              <p:cNvSpPr/>
              <p:nvPr/>
            </p:nvSpPr>
            <p:spPr>
              <a:xfrm>
                <a:off x="881675" y="971075"/>
                <a:ext cx="23900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688" extrusionOk="0">
                    <a:moveTo>
                      <a:pt x="900" y="1"/>
                    </a:moveTo>
                    <a:lnTo>
                      <a:pt x="843" y="57"/>
                    </a:lnTo>
                    <a:lnTo>
                      <a:pt x="787" y="113"/>
                    </a:lnTo>
                    <a:lnTo>
                      <a:pt x="787" y="282"/>
                    </a:lnTo>
                    <a:lnTo>
                      <a:pt x="731" y="338"/>
                    </a:lnTo>
                    <a:lnTo>
                      <a:pt x="675" y="394"/>
                    </a:lnTo>
                    <a:lnTo>
                      <a:pt x="506" y="394"/>
                    </a:lnTo>
                    <a:lnTo>
                      <a:pt x="281" y="451"/>
                    </a:lnTo>
                    <a:lnTo>
                      <a:pt x="56" y="619"/>
                    </a:lnTo>
                    <a:lnTo>
                      <a:pt x="0" y="619"/>
                    </a:lnTo>
                    <a:lnTo>
                      <a:pt x="56" y="675"/>
                    </a:lnTo>
                    <a:lnTo>
                      <a:pt x="56" y="788"/>
                    </a:lnTo>
                    <a:lnTo>
                      <a:pt x="56" y="900"/>
                    </a:lnTo>
                    <a:lnTo>
                      <a:pt x="56" y="1013"/>
                    </a:lnTo>
                    <a:lnTo>
                      <a:pt x="56" y="1125"/>
                    </a:lnTo>
                    <a:lnTo>
                      <a:pt x="169" y="1237"/>
                    </a:lnTo>
                    <a:lnTo>
                      <a:pt x="225" y="1406"/>
                    </a:lnTo>
                    <a:lnTo>
                      <a:pt x="225" y="1575"/>
                    </a:lnTo>
                    <a:lnTo>
                      <a:pt x="281" y="1687"/>
                    </a:lnTo>
                    <a:lnTo>
                      <a:pt x="394" y="1687"/>
                    </a:lnTo>
                    <a:lnTo>
                      <a:pt x="450" y="1631"/>
                    </a:lnTo>
                    <a:lnTo>
                      <a:pt x="394" y="1575"/>
                    </a:lnTo>
                    <a:lnTo>
                      <a:pt x="450" y="1294"/>
                    </a:lnTo>
                    <a:lnTo>
                      <a:pt x="450" y="1125"/>
                    </a:lnTo>
                    <a:lnTo>
                      <a:pt x="450" y="1013"/>
                    </a:lnTo>
                    <a:lnTo>
                      <a:pt x="394" y="732"/>
                    </a:lnTo>
                    <a:lnTo>
                      <a:pt x="337" y="675"/>
                    </a:lnTo>
                    <a:lnTo>
                      <a:pt x="394" y="619"/>
                    </a:lnTo>
                    <a:lnTo>
                      <a:pt x="506" y="563"/>
                    </a:lnTo>
                    <a:lnTo>
                      <a:pt x="675" y="507"/>
                    </a:lnTo>
                    <a:lnTo>
                      <a:pt x="787" y="507"/>
                    </a:lnTo>
                    <a:lnTo>
                      <a:pt x="900" y="451"/>
                    </a:lnTo>
                    <a:lnTo>
                      <a:pt x="956" y="394"/>
                    </a:lnTo>
                    <a:lnTo>
                      <a:pt x="956" y="338"/>
                    </a:lnTo>
                    <a:lnTo>
                      <a:pt x="900" y="226"/>
                    </a:lnTo>
                    <a:lnTo>
                      <a:pt x="900" y="170"/>
                    </a:lnTo>
                    <a:lnTo>
                      <a:pt x="956" y="57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867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3"/>
              <p:cNvSpPr/>
              <p:nvPr/>
            </p:nvSpPr>
            <p:spPr>
              <a:xfrm>
                <a:off x="891500" y="989350"/>
                <a:ext cx="28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63" extrusionOk="0">
                    <a:moveTo>
                      <a:pt x="1" y="1"/>
                    </a:moveTo>
                    <a:lnTo>
                      <a:pt x="1" y="282"/>
                    </a:lnTo>
                    <a:lnTo>
                      <a:pt x="57" y="394"/>
                    </a:lnTo>
                    <a:lnTo>
                      <a:pt x="57" y="563"/>
                    </a:lnTo>
                    <a:lnTo>
                      <a:pt x="113" y="56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89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3"/>
              <p:cNvSpPr/>
              <p:nvPr/>
            </p:nvSpPr>
            <p:spPr>
              <a:xfrm>
                <a:off x="897125" y="959850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0" y="338"/>
                    </a:lnTo>
                    <a:lnTo>
                      <a:pt x="57" y="338"/>
                    </a:lnTo>
                    <a:lnTo>
                      <a:pt x="169" y="281"/>
                    </a:lnTo>
                    <a:lnTo>
                      <a:pt x="169" y="169"/>
                    </a:lnTo>
                    <a:lnTo>
                      <a:pt x="225" y="56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3A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3"/>
              <p:cNvSpPr/>
              <p:nvPr/>
            </p:nvSpPr>
            <p:spPr>
              <a:xfrm>
                <a:off x="895725" y="959850"/>
                <a:ext cx="42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9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56" y="169"/>
                    </a:lnTo>
                    <a:lnTo>
                      <a:pt x="169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6E5F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3"/>
              <p:cNvSpPr/>
              <p:nvPr/>
            </p:nvSpPr>
            <p:spPr>
              <a:xfrm>
                <a:off x="902750" y="95702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281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3"/>
              <p:cNvSpPr/>
              <p:nvPr/>
            </p:nvSpPr>
            <p:spPr>
              <a:xfrm>
                <a:off x="904150" y="9640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281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3"/>
              <p:cNvSpPr/>
              <p:nvPr/>
            </p:nvSpPr>
            <p:spPr>
              <a:xfrm>
                <a:off x="894325" y="100340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69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A089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3"/>
              <p:cNvSpPr/>
              <p:nvPr/>
            </p:nvSpPr>
            <p:spPr>
              <a:xfrm>
                <a:off x="890100" y="9865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089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3"/>
              <p:cNvSpPr/>
              <p:nvPr/>
            </p:nvSpPr>
            <p:spPr>
              <a:xfrm>
                <a:off x="898525" y="1007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57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56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A089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3"/>
              <p:cNvSpPr/>
              <p:nvPr/>
            </p:nvSpPr>
            <p:spPr>
              <a:xfrm>
                <a:off x="902750" y="1007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089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3"/>
              <p:cNvSpPr/>
              <p:nvPr/>
            </p:nvSpPr>
            <p:spPr>
              <a:xfrm>
                <a:off x="905550" y="96125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113" y="1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281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3"/>
              <p:cNvSpPr/>
              <p:nvPr/>
            </p:nvSpPr>
            <p:spPr>
              <a:xfrm>
                <a:off x="675100" y="1347675"/>
                <a:ext cx="77325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3093" h="2305" extrusionOk="0">
                    <a:moveTo>
                      <a:pt x="451" y="0"/>
                    </a:moveTo>
                    <a:lnTo>
                      <a:pt x="507" y="112"/>
                    </a:lnTo>
                    <a:lnTo>
                      <a:pt x="507" y="281"/>
                    </a:lnTo>
                    <a:lnTo>
                      <a:pt x="507" y="337"/>
                    </a:lnTo>
                    <a:lnTo>
                      <a:pt x="394" y="393"/>
                    </a:lnTo>
                    <a:lnTo>
                      <a:pt x="282" y="506"/>
                    </a:lnTo>
                    <a:lnTo>
                      <a:pt x="226" y="618"/>
                    </a:lnTo>
                    <a:lnTo>
                      <a:pt x="170" y="956"/>
                    </a:lnTo>
                    <a:lnTo>
                      <a:pt x="170" y="1068"/>
                    </a:lnTo>
                    <a:lnTo>
                      <a:pt x="113" y="1124"/>
                    </a:lnTo>
                    <a:lnTo>
                      <a:pt x="1" y="1237"/>
                    </a:lnTo>
                    <a:lnTo>
                      <a:pt x="1" y="1293"/>
                    </a:lnTo>
                    <a:lnTo>
                      <a:pt x="57" y="1349"/>
                    </a:lnTo>
                    <a:lnTo>
                      <a:pt x="282" y="1237"/>
                    </a:lnTo>
                    <a:lnTo>
                      <a:pt x="394" y="1180"/>
                    </a:lnTo>
                    <a:lnTo>
                      <a:pt x="675" y="1180"/>
                    </a:lnTo>
                    <a:lnTo>
                      <a:pt x="675" y="1237"/>
                    </a:lnTo>
                    <a:lnTo>
                      <a:pt x="619" y="1293"/>
                    </a:lnTo>
                    <a:lnTo>
                      <a:pt x="507" y="1293"/>
                    </a:lnTo>
                    <a:lnTo>
                      <a:pt x="338" y="1405"/>
                    </a:lnTo>
                    <a:lnTo>
                      <a:pt x="170" y="1574"/>
                    </a:lnTo>
                    <a:lnTo>
                      <a:pt x="57" y="1574"/>
                    </a:lnTo>
                    <a:lnTo>
                      <a:pt x="57" y="1630"/>
                    </a:lnTo>
                    <a:lnTo>
                      <a:pt x="1" y="1742"/>
                    </a:lnTo>
                    <a:lnTo>
                      <a:pt x="57" y="1911"/>
                    </a:lnTo>
                    <a:lnTo>
                      <a:pt x="57" y="1967"/>
                    </a:lnTo>
                    <a:lnTo>
                      <a:pt x="170" y="2080"/>
                    </a:lnTo>
                    <a:lnTo>
                      <a:pt x="226" y="2080"/>
                    </a:lnTo>
                    <a:lnTo>
                      <a:pt x="394" y="1967"/>
                    </a:lnTo>
                    <a:lnTo>
                      <a:pt x="451" y="1855"/>
                    </a:lnTo>
                    <a:lnTo>
                      <a:pt x="507" y="1742"/>
                    </a:lnTo>
                    <a:lnTo>
                      <a:pt x="507" y="1686"/>
                    </a:lnTo>
                    <a:lnTo>
                      <a:pt x="563" y="1686"/>
                    </a:lnTo>
                    <a:lnTo>
                      <a:pt x="619" y="1630"/>
                    </a:lnTo>
                    <a:lnTo>
                      <a:pt x="675" y="1630"/>
                    </a:lnTo>
                    <a:lnTo>
                      <a:pt x="788" y="1518"/>
                    </a:lnTo>
                    <a:lnTo>
                      <a:pt x="1125" y="1799"/>
                    </a:lnTo>
                    <a:lnTo>
                      <a:pt x="1406" y="1799"/>
                    </a:lnTo>
                    <a:lnTo>
                      <a:pt x="1406" y="1855"/>
                    </a:lnTo>
                    <a:lnTo>
                      <a:pt x="1406" y="2023"/>
                    </a:lnTo>
                    <a:lnTo>
                      <a:pt x="1575" y="2192"/>
                    </a:lnTo>
                    <a:lnTo>
                      <a:pt x="1743" y="2304"/>
                    </a:lnTo>
                    <a:lnTo>
                      <a:pt x="2305" y="2304"/>
                    </a:lnTo>
                    <a:lnTo>
                      <a:pt x="2362" y="2248"/>
                    </a:lnTo>
                    <a:lnTo>
                      <a:pt x="2362" y="2136"/>
                    </a:lnTo>
                    <a:lnTo>
                      <a:pt x="2305" y="2023"/>
                    </a:lnTo>
                    <a:lnTo>
                      <a:pt x="2137" y="1911"/>
                    </a:lnTo>
                    <a:lnTo>
                      <a:pt x="2081" y="1799"/>
                    </a:lnTo>
                    <a:lnTo>
                      <a:pt x="2024" y="1742"/>
                    </a:lnTo>
                    <a:lnTo>
                      <a:pt x="2305" y="1742"/>
                    </a:lnTo>
                    <a:lnTo>
                      <a:pt x="2418" y="1686"/>
                    </a:lnTo>
                    <a:lnTo>
                      <a:pt x="2474" y="1630"/>
                    </a:lnTo>
                    <a:lnTo>
                      <a:pt x="2530" y="1686"/>
                    </a:lnTo>
                    <a:lnTo>
                      <a:pt x="2699" y="1742"/>
                    </a:lnTo>
                    <a:lnTo>
                      <a:pt x="2699" y="1686"/>
                    </a:lnTo>
                    <a:lnTo>
                      <a:pt x="2755" y="1630"/>
                    </a:lnTo>
                    <a:lnTo>
                      <a:pt x="2811" y="1518"/>
                    </a:lnTo>
                    <a:lnTo>
                      <a:pt x="2867" y="1405"/>
                    </a:lnTo>
                    <a:lnTo>
                      <a:pt x="2924" y="1349"/>
                    </a:lnTo>
                    <a:lnTo>
                      <a:pt x="3036" y="1293"/>
                    </a:lnTo>
                    <a:lnTo>
                      <a:pt x="3092" y="1180"/>
                    </a:lnTo>
                    <a:lnTo>
                      <a:pt x="2980" y="1012"/>
                    </a:lnTo>
                    <a:lnTo>
                      <a:pt x="2867" y="956"/>
                    </a:lnTo>
                    <a:lnTo>
                      <a:pt x="2474" y="956"/>
                    </a:lnTo>
                    <a:lnTo>
                      <a:pt x="2418" y="787"/>
                    </a:lnTo>
                    <a:lnTo>
                      <a:pt x="2249" y="731"/>
                    </a:lnTo>
                    <a:lnTo>
                      <a:pt x="1968" y="618"/>
                    </a:lnTo>
                    <a:lnTo>
                      <a:pt x="1743" y="731"/>
                    </a:lnTo>
                    <a:lnTo>
                      <a:pt x="1631" y="787"/>
                    </a:lnTo>
                    <a:lnTo>
                      <a:pt x="1462" y="731"/>
                    </a:lnTo>
                    <a:lnTo>
                      <a:pt x="1350" y="675"/>
                    </a:lnTo>
                    <a:lnTo>
                      <a:pt x="1181" y="675"/>
                    </a:lnTo>
                    <a:lnTo>
                      <a:pt x="956" y="787"/>
                    </a:lnTo>
                    <a:lnTo>
                      <a:pt x="1013" y="731"/>
                    </a:lnTo>
                    <a:lnTo>
                      <a:pt x="1125" y="675"/>
                    </a:lnTo>
                    <a:lnTo>
                      <a:pt x="1181" y="618"/>
                    </a:lnTo>
                    <a:lnTo>
                      <a:pt x="1181" y="506"/>
                    </a:lnTo>
                    <a:lnTo>
                      <a:pt x="1125" y="393"/>
                    </a:lnTo>
                    <a:lnTo>
                      <a:pt x="732" y="393"/>
                    </a:lnTo>
                    <a:lnTo>
                      <a:pt x="732" y="337"/>
                    </a:lnTo>
                    <a:lnTo>
                      <a:pt x="844" y="281"/>
                    </a:lnTo>
                    <a:lnTo>
                      <a:pt x="788" y="169"/>
                    </a:lnTo>
                    <a:lnTo>
                      <a:pt x="675" y="112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3"/>
              <p:cNvSpPr/>
              <p:nvPr/>
            </p:nvSpPr>
            <p:spPr>
              <a:xfrm>
                <a:off x="665275" y="1316750"/>
                <a:ext cx="1547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1013" extrusionOk="0">
                    <a:moveTo>
                      <a:pt x="338" y="1"/>
                    </a:moveTo>
                    <a:lnTo>
                      <a:pt x="394" y="113"/>
                    </a:lnTo>
                    <a:lnTo>
                      <a:pt x="282" y="338"/>
                    </a:lnTo>
                    <a:lnTo>
                      <a:pt x="225" y="450"/>
                    </a:lnTo>
                    <a:lnTo>
                      <a:pt x="225" y="563"/>
                    </a:lnTo>
                    <a:lnTo>
                      <a:pt x="169" y="619"/>
                    </a:lnTo>
                    <a:lnTo>
                      <a:pt x="1" y="619"/>
                    </a:lnTo>
                    <a:lnTo>
                      <a:pt x="1" y="900"/>
                    </a:lnTo>
                    <a:lnTo>
                      <a:pt x="1" y="956"/>
                    </a:lnTo>
                    <a:lnTo>
                      <a:pt x="57" y="1012"/>
                    </a:lnTo>
                    <a:lnTo>
                      <a:pt x="169" y="956"/>
                    </a:lnTo>
                    <a:lnTo>
                      <a:pt x="282" y="787"/>
                    </a:lnTo>
                    <a:lnTo>
                      <a:pt x="394" y="731"/>
                    </a:lnTo>
                    <a:lnTo>
                      <a:pt x="506" y="731"/>
                    </a:lnTo>
                    <a:lnTo>
                      <a:pt x="506" y="675"/>
                    </a:lnTo>
                    <a:lnTo>
                      <a:pt x="506" y="563"/>
                    </a:lnTo>
                    <a:lnTo>
                      <a:pt x="619" y="450"/>
                    </a:lnTo>
                    <a:lnTo>
                      <a:pt x="619" y="338"/>
                    </a:lnTo>
                    <a:lnTo>
                      <a:pt x="506" y="113"/>
                    </a:lnTo>
                    <a:lnTo>
                      <a:pt x="450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87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3"/>
              <p:cNvSpPr/>
              <p:nvPr/>
            </p:nvSpPr>
            <p:spPr>
              <a:xfrm>
                <a:off x="673700" y="13069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9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3"/>
              <p:cNvSpPr/>
              <p:nvPr/>
            </p:nvSpPr>
            <p:spPr>
              <a:xfrm>
                <a:off x="909775" y="944400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57" y="0"/>
                    </a:moveTo>
                    <a:lnTo>
                      <a:pt x="57" y="56"/>
                    </a:lnTo>
                    <a:lnTo>
                      <a:pt x="0" y="112"/>
                    </a:lnTo>
                    <a:lnTo>
                      <a:pt x="169" y="112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5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3"/>
              <p:cNvSpPr/>
              <p:nvPr/>
            </p:nvSpPr>
            <p:spPr>
              <a:xfrm>
                <a:off x="677925" y="1170625"/>
                <a:ext cx="40775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2305" extrusionOk="0">
                    <a:moveTo>
                      <a:pt x="450" y="0"/>
                    </a:moveTo>
                    <a:lnTo>
                      <a:pt x="394" y="113"/>
                    </a:lnTo>
                    <a:lnTo>
                      <a:pt x="338" y="169"/>
                    </a:lnTo>
                    <a:lnTo>
                      <a:pt x="281" y="113"/>
                    </a:lnTo>
                    <a:lnTo>
                      <a:pt x="225" y="113"/>
                    </a:lnTo>
                    <a:lnTo>
                      <a:pt x="225" y="169"/>
                    </a:lnTo>
                    <a:lnTo>
                      <a:pt x="225" y="281"/>
                    </a:lnTo>
                    <a:lnTo>
                      <a:pt x="281" y="337"/>
                    </a:lnTo>
                    <a:lnTo>
                      <a:pt x="394" y="394"/>
                    </a:lnTo>
                    <a:lnTo>
                      <a:pt x="506" y="506"/>
                    </a:lnTo>
                    <a:lnTo>
                      <a:pt x="394" y="562"/>
                    </a:lnTo>
                    <a:lnTo>
                      <a:pt x="338" y="675"/>
                    </a:lnTo>
                    <a:lnTo>
                      <a:pt x="338" y="787"/>
                    </a:lnTo>
                    <a:lnTo>
                      <a:pt x="281" y="899"/>
                    </a:lnTo>
                    <a:lnTo>
                      <a:pt x="57" y="1012"/>
                    </a:lnTo>
                    <a:lnTo>
                      <a:pt x="0" y="1180"/>
                    </a:lnTo>
                    <a:lnTo>
                      <a:pt x="0" y="1293"/>
                    </a:lnTo>
                    <a:lnTo>
                      <a:pt x="0" y="1630"/>
                    </a:lnTo>
                    <a:lnTo>
                      <a:pt x="0" y="1799"/>
                    </a:lnTo>
                    <a:lnTo>
                      <a:pt x="0" y="2024"/>
                    </a:lnTo>
                    <a:lnTo>
                      <a:pt x="113" y="2192"/>
                    </a:lnTo>
                    <a:lnTo>
                      <a:pt x="338" y="2305"/>
                    </a:lnTo>
                    <a:lnTo>
                      <a:pt x="450" y="2248"/>
                    </a:lnTo>
                    <a:lnTo>
                      <a:pt x="506" y="2136"/>
                    </a:lnTo>
                    <a:lnTo>
                      <a:pt x="506" y="1911"/>
                    </a:lnTo>
                    <a:lnTo>
                      <a:pt x="562" y="1742"/>
                    </a:lnTo>
                    <a:lnTo>
                      <a:pt x="675" y="1630"/>
                    </a:lnTo>
                    <a:lnTo>
                      <a:pt x="843" y="1574"/>
                    </a:lnTo>
                    <a:lnTo>
                      <a:pt x="1012" y="1518"/>
                    </a:lnTo>
                    <a:lnTo>
                      <a:pt x="1237" y="1518"/>
                    </a:lnTo>
                    <a:lnTo>
                      <a:pt x="1349" y="1405"/>
                    </a:lnTo>
                    <a:lnTo>
                      <a:pt x="1462" y="1349"/>
                    </a:lnTo>
                    <a:lnTo>
                      <a:pt x="1574" y="1293"/>
                    </a:lnTo>
                    <a:lnTo>
                      <a:pt x="1574" y="1237"/>
                    </a:lnTo>
                    <a:lnTo>
                      <a:pt x="1630" y="1068"/>
                    </a:lnTo>
                    <a:lnTo>
                      <a:pt x="1574" y="1012"/>
                    </a:lnTo>
                    <a:lnTo>
                      <a:pt x="1518" y="1012"/>
                    </a:lnTo>
                    <a:lnTo>
                      <a:pt x="1349" y="1068"/>
                    </a:lnTo>
                    <a:lnTo>
                      <a:pt x="1237" y="1180"/>
                    </a:lnTo>
                    <a:lnTo>
                      <a:pt x="1125" y="1180"/>
                    </a:lnTo>
                    <a:lnTo>
                      <a:pt x="1068" y="1124"/>
                    </a:lnTo>
                    <a:lnTo>
                      <a:pt x="1068" y="1012"/>
                    </a:lnTo>
                    <a:lnTo>
                      <a:pt x="1012" y="956"/>
                    </a:lnTo>
                    <a:lnTo>
                      <a:pt x="900" y="1012"/>
                    </a:lnTo>
                    <a:lnTo>
                      <a:pt x="787" y="899"/>
                    </a:lnTo>
                    <a:lnTo>
                      <a:pt x="787" y="843"/>
                    </a:lnTo>
                    <a:lnTo>
                      <a:pt x="675" y="787"/>
                    </a:lnTo>
                    <a:lnTo>
                      <a:pt x="619" y="787"/>
                    </a:lnTo>
                    <a:lnTo>
                      <a:pt x="619" y="675"/>
                    </a:lnTo>
                    <a:lnTo>
                      <a:pt x="675" y="562"/>
                    </a:lnTo>
                    <a:lnTo>
                      <a:pt x="787" y="562"/>
                    </a:lnTo>
                    <a:lnTo>
                      <a:pt x="843" y="450"/>
                    </a:lnTo>
                    <a:lnTo>
                      <a:pt x="787" y="394"/>
                    </a:lnTo>
                    <a:lnTo>
                      <a:pt x="562" y="337"/>
                    </a:lnTo>
                    <a:lnTo>
                      <a:pt x="562" y="281"/>
                    </a:lnTo>
                    <a:lnTo>
                      <a:pt x="619" y="281"/>
                    </a:lnTo>
                    <a:lnTo>
                      <a:pt x="731" y="225"/>
                    </a:lnTo>
                    <a:lnTo>
                      <a:pt x="731" y="169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A2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3"/>
              <p:cNvSpPr/>
              <p:nvPr/>
            </p:nvSpPr>
            <p:spPr>
              <a:xfrm>
                <a:off x="672300" y="1195900"/>
                <a:ext cx="15475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1969" extrusionOk="0">
                    <a:moveTo>
                      <a:pt x="282" y="1"/>
                    </a:moveTo>
                    <a:lnTo>
                      <a:pt x="169" y="113"/>
                    </a:lnTo>
                    <a:lnTo>
                      <a:pt x="113" y="169"/>
                    </a:lnTo>
                    <a:lnTo>
                      <a:pt x="113" y="282"/>
                    </a:lnTo>
                    <a:lnTo>
                      <a:pt x="113" y="338"/>
                    </a:lnTo>
                    <a:lnTo>
                      <a:pt x="113" y="394"/>
                    </a:lnTo>
                    <a:lnTo>
                      <a:pt x="113" y="450"/>
                    </a:lnTo>
                    <a:lnTo>
                      <a:pt x="57" y="507"/>
                    </a:lnTo>
                    <a:lnTo>
                      <a:pt x="1" y="788"/>
                    </a:lnTo>
                    <a:lnTo>
                      <a:pt x="113" y="844"/>
                    </a:lnTo>
                    <a:lnTo>
                      <a:pt x="113" y="900"/>
                    </a:lnTo>
                    <a:lnTo>
                      <a:pt x="113" y="956"/>
                    </a:lnTo>
                    <a:lnTo>
                      <a:pt x="57" y="1013"/>
                    </a:lnTo>
                    <a:lnTo>
                      <a:pt x="57" y="1069"/>
                    </a:lnTo>
                    <a:lnTo>
                      <a:pt x="113" y="1237"/>
                    </a:lnTo>
                    <a:lnTo>
                      <a:pt x="113" y="1350"/>
                    </a:lnTo>
                    <a:lnTo>
                      <a:pt x="57" y="1406"/>
                    </a:lnTo>
                    <a:lnTo>
                      <a:pt x="113" y="1631"/>
                    </a:lnTo>
                    <a:lnTo>
                      <a:pt x="57" y="1799"/>
                    </a:lnTo>
                    <a:lnTo>
                      <a:pt x="169" y="1856"/>
                    </a:lnTo>
                    <a:lnTo>
                      <a:pt x="282" y="1856"/>
                    </a:lnTo>
                    <a:lnTo>
                      <a:pt x="394" y="1968"/>
                    </a:lnTo>
                    <a:lnTo>
                      <a:pt x="563" y="1968"/>
                    </a:lnTo>
                    <a:lnTo>
                      <a:pt x="619" y="1912"/>
                    </a:lnTo>
                    <a:lnTo>
                      <a:pt x="619" y="1856"/>
                    </a:lnTo>
                    <a:lnTo>
                      <a:pt x="563" y="1687"/>
                    </a:lnTo>
                    <a:lnTo>
                      <a:pt x="506" y="1575"/>
                    </a:lnTo>
                    <a:lnTo>
                      <a:pt x="563" y="1294"/>
                    </a:lnTo>
                    <a:lnTo>
                      <a:pt x="450" y="1237"/>
                    </a:lnTo>
                    <a:lnTo>
                      <a:pt x="450" y="1181"/>
                    </a:lnTo>
                    <a:lnTo>
                      <a:pt x="450" y="1069"/>
                    </a:lnTo>
                    <a:lnTo>
                      <a:pt x="394" y="956"/>
                    </a:lnTo>
                    <a:lnTo>
                      <a:pt x="338" y="788"/>
                    </a:lnTo>
                    <a:lnTo>
                      <a:pt x="282" y="675"/>
                    </a:lnTo>
                    <a:lnTo>
                      <a:pt x="282" y="619"/>
                    </a:lnTo>
                    <a:lnTo>
                      <a:pt x="338" y="563"/>
                    </a:lnTo>
                    <a:lnTo>
                      <a:pt x="394" y="507"/>
                    </a:lnTo>
                    <a:lnTo>
                      <a:pt x="450" y="450"/>
                    </a:lnTo>
                    <a:lnTo>
                      <a:pt x="394" y="394"/>
                    </a:lnTo>
                    <a:lnTo>
                      <a:pt x="394" y="282"/>
                    </a:lnTo>
                    <a:lnTo>
                      <a:pt x="338" y="169"/>
                    </a:lnTo>
                    <a:lnTo>
                      <a:pt x="338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4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3"/>
              <p:cNvSpPr/>
              <p:nvPr/>
            </p:nvSpPr>
            <p:spPr>
              <a:xfrm>
                <a:off x="683550" y="1146725"/>
                <a:ext cx="1267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957" extrusionOk="0">
                    <a:moveTo>
                      <a:pt x="337" y="1"/>
                    </a:moveTo>
                    <a:lnTo>
                      <a:pt x="337" y="57"/>
                    </a:lnTo>
                    <a:lnTo>
                      <a:pt x="337" y="113"/>
                    </a:lnTo>
                    <a:lnTo>
                      <a:pt x="281" y="169"/>
                    </a:lnTo>
                    <a:lnTo>
                      <a:pt x="225" y="113"/>
                    </a:lnTo>
                    <a:lnTo>
                      <a:pt x="113" y="282"/>
                    </a:lnTo>
                    <a:lnTo>
                      <a:pt x="56" y="338"/>
                    </a:lnTo>
                    <a:lnTo>
                      <a:pt x="113" y="563"/>
                    </a:lnTo>
                    <a:lnTo>
                      <a:pt x="113" y="675"/>
                    </a:lnTo>
                    <a:lnTo>
                      <a:pt x="0" y="731"/>
                    </a:lnTo>
                    <a:lnTo>
                      <a:pt x="0" y="788"/>
                    </a:lnTo>
                    <a:lnTo>
                      <a:pt x="56" y="900"/>
                    </a:lnTo>
                    <a:lnTo>
                      <a:pt x="225" y="956"/>
                    </a:lnTo>
                    <a:lnTo>
                      <a:pt x="281" y="844"/>
                    </a:lnTo>
                    <a:lnTo>
                      <a:pt x="337" y="844"/>
                    </a:lnTo>
                    <a:lnTo>
                      <a:pt x="450" y="788"/>
                    </a:lnTo>
                    <a:lnTo>
                      <a:pt x="506" y="731"/>
                    </a:lnTo>
                    <a:lnTo>
                      <a:pt x="337" y="563"/>
                    </a:lnTo>
                    <a:lnTo>
                      <a:pt x="337" y="506"/>
                    </a:lnTo>
                    <a:lnTo>
                      <a:pt x="337" y="394"/>
                    </a:lnTo>
                    <a:lnTo>
                      <a:pt x="394" y="169"/>
                    </a:lnTo>
                    <a:lnTo>
                      <a:pt x="394" y="57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A2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3"/>
              <p:cNvSpPr/>
              <p:nvPr/>
            </p:nvSpPr>
            <p:spPr>
              <a:xfrm>
                <a:off x="672300" y="1193100"/>
                <a:ext cx="70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4" extrusionOk="0">
                    <a:moveTo>
                      <a:pt x="113" y="0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225"/>
                    </a:lnTo>
                    <a:lnTo>
                      <a:pt x="57" y="338"/>
                    </a:lnTo>
                    <a:lnTo>
                      <a:pt x="113" y="394"/>
                    </a:lnTo>
                    <a:lnTo>
                      <a:pt x="282" y="113"/>
                    </a:lnTo>
                    <a:lnTo>
                      <a:pt x="225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2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3"/>
              <p:cNvSpPr/>
              <p:nvPr/>
            </p:nvSpPr>
            <p:spPr>
              <a:xfrm>
                <a:off x="669500" y="1231025"/>
                <a:ext cx="2825" cy="1410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64" extrusionOk="0">
                    <a:moveTo>
                      <a:pt x="113" y="1"/>
                    </a:moveTo>
                    <a:lnTo>
                      <a:pt x="56" y="57"/>
                    </a:lnTo>
                    <a:lnTo>
                      <a:pt x="0" y="170"/>
                    </a:lnTo>
                    <a:lnTo>
                      <a:pt x="0" y="563"/>
                    </a:lnTo>
                    <a:lnTo>
                      <a:pt x="56" y="451"/>
                    </a:lnTo>
                    <a:lnTo>
                      <a:pt x="113" y="338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4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3"/>
              <p:cNvSpPr/>
              <p:nvPr/>
            </p:nvSpPr>
            <p:spPr>
              <a:xfrm>
                <a:off x="670900" y="1219800"/>
                <a:ext cx="422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338" extrusionOk="0">
                    <a:moveTo>
                      <a:pt x="169" y="0"/>
                    </a:moveTo>
                    <a:lnTo>
                      <a:pt x="57" y="113"/>
                    </a:lnTo>
                    <a:lnTo>
                      <a:pt x="0" y="281"/>
                    </a:lnTo>
                    <a:lnTo>
                      <a:pt x="57" y="338"/>
                    </a:lnTo>
                    <a:lnTo>
                      <a:pt x="169" y="225"/>
                    </a:lnTo>
                    <a:lnTo>
                      <a:pt x="169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2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3"/>
              <p:cNvSpPr/>
              <p:nvPr/>
            </p:nvSpPr>
            <p:spPr>
              <a:xfrm>
                <a:off x="672300" y="1205750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" y="0"/>
                    </a:moveTo>
                    <a:lnTo>
                      <a:pt x="57" y="113"/>
                    </a:lnTo>
                    <a:lnTo>
                      <a:pt x="169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2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3"/>
              <p:cNvSpPr/>
              <p:nvPr/>
            </p:nvSpPr>
            <p:spPr>
              <a:xfrm>
                <a:off x="679325" y="11888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2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3"/>
              <p:cNvSpPr/>
              <p:nvPr/>
            </p:nvSpPr>
            <p:spPr>
              <a:xfrm>
                <a:off x="670900" y="1226825"/>
                <a:ext cx="42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9" extrusionOk="0">
                    <a:moveTo>
                      <a:pt x="0" y="0"/>
                    </a:moveTo>
                    <a:lnTo>
                      <a:pt x="57" y="169"/>
                    </a:lnTo>
                    <a:lnTo>
                      <a:pt x="113" y="169"/>
                    </a:lnTo>
                    <a:lnTo>
                      <a:pt x="169" y="57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4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3"/>
              <p:cNvSpPr/>
              <p:nvPr/>
            </p:nvSpPr>
            <p:spPr>
              <a:xfrm>
                <a:off x="683550" y="1148125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0" y="1"/>
                    </a:moveTo>
                    <a:lnTo>
                      <a:pt x="0" y="169"/>
                    </a:lnTo>
                    <a:lnTo>
                      <a:pt x="113" y="226"/>
                    </a:lnTo>
                    <a:lnTo>
                      <a:pt x="113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2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3"/>
              <p:cNvSpPr/>
              <p:nvPr/>
            </p:nvSpPr>
            <p:spPr>
              <a:xfrm>
                <a:off x="672300" y="12155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13" y="57"/>
                    </a:lnTo>
                    <a:lnTo>
                      <a:pt x="113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2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3"/>
              <p:cNvSpPr/>
              <p:nvPr/>
            </p:nvSpPr>
            <p:spPr>
              <a:xfrm>
                <a:off x="663875" y="1402475"/>
                <a:ext cx="197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900" extrusionOk="0">
                    <a:moveTo>
                      <a:pt x="338" y="0"/>
                    </a:moveTo>
                    <a:lnTo>
                      <a:pt x="225" y="56"/>
                    </a:lnTo>
                    <a:lnTo>
                      <a:pt x="113" y="112"/>
                    </a:lnTo>
                    <a:lnTo>
                      <a:pt x="57" y="281"/>
                    </a:lnTo>
                    <a:lnTo>
                      <a:pt x="0" y="562"/>
                    </a:lnTo>
                    <a:lnTo>
                      <a:pt x="57" y="618"/>
                    </a:lnTo>
                    <a:lnTo>
                      <a:pt x="113" y="675"/>
                    </a:lnTo>
                    <a:lnTo>
                      <a:pt x="225" y="675"/>
                    </a:lnTo>
                    <a:lnTo>
                      <a:pt x="338" y="562"/>
                    </a:lnTo>
                    <a:lnTo>
                      <a:pt x="394" y="562"/>
                    </a:lnTo>
                    <a:lnTo>
                      <a:pt x="450" y="618"/>
                    </a:lnTo>
                    <a:lnTo>
                      <a:pt x="506" y="731"/>
                    </a:lnTo>
                    <a:lnTo>
                      <a:pt x="562" y="899"/>
                    </a:lnTo>
                    <a:lnTo>
                      <a:pt x="619" y="843"/>
                    </a:lnTo>
                    <a:lnTo>
                      <a:pt x="675" y="731"/>
                    </a:lnTo>
                    <a:lnTo>
                      <a:pt x="731" y="562"/>
                    </a:lnTo>
                    <a:lnTo>
                      <a:pt x="731" y="506"/>
                    </a:lnTo>
                    <a:lnTo>
                      <a:pt x="675" y="450"/>
                    </a:lnTo>
                    <a:lnTo>
                      <a:pt x="619" y="393"/>
                    </a:lnTo>
                    <a:lnTo>
                      <a:pt x="675" y="393"/>
                    </a:lnTo>
                    <a:lnTo>
                      <a:pt x="731" y="337"/>
                    </a:lnTo>
                    <a:lnTo>
                      <a:pt x="787" y="225"/>
                    </a:lnTo>
                    <a:lnTo>
                      <a:pt x="787" y="112"/>
                    </a:lnTo>
                    <a:lnTo>
                      <a:pt x="675" y="56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9B97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3"/>
              <p:cNvSpPr/>
              <p:nvPr/>
            </p:nvSpPr>
            <p:spPr>
              <a:xfrm>
                <a:off x="665275" y="1385600"/>
                <a:ext cx="1407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563" extrusionOk="0">
                    <a:moveTo>
                      <a:pt x="282" y="1"/>
                    </a:moveTo>
                    <a:lnTo>
                      <a:pt x="169" y="113"/>
                    </a:lnTo>
                    <a:lnTo>
                      <a:pt x="1" y="338"/>
                    </a:lnTo>
                    <a:lnTo>
                      <a:pt x="1" y="394"/>
                    </a:lnTo>
                    <a:lnTo>
                      <a:pt x="1" y="450"/>
                    </a:lnTo>
                    <a:lnTo>
                      <a:pt x="113" y="450"/>
                    </a:lnTo>
                    <a:lnTo>
                      <a:pt x="225" y="394"/>
                    </a:lnTo>
                    <a:lnTo>
                      <a:pt x="282" y="338"/>
                    </a:lnTo>
                    <a:lnTo>
                      <a:pt x="338" y="394"/>
                    </a:lnTo>
                    <a:lnTo>
                      <a:pt x="394" y="450"/>
                    </a:lnTo>
                    <a:lnTo>
                      <a:pt x="450" y="563"/>
                    </a:lnTo>
                    <a:lnTo>
                      <a:pt x="563" y="563"/>
                    </a:lnTo>
                    <a:lnTo>
                      <a:pt x="563" y="338"/>
                    </a:lnTo>
                    <a:lnTo>
                      <a:pt x="506" y="282"/>
                    </a:lnTo>
                    <a:lnTo>
                      <a:pt x="450" y="225"/>
                    </a:lnTo>
                    <a:lnTo>
                      <a:pt x="450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898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3"/>
              <p:cNvSpPr/>
              <p:nvPr/>
            </p:nvSpPr>
            <p:spPr>
              <a:xfrm>
                <a:off x="675100" y="13968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57" y="113"/>
                    </a:lnTo>
                    <a:lnTo>
                      <a:pt x="57" y="11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3"/>
              <p:cNvSpPr/>
              <p:nvPr/>
            </p:nvSpPr>
            <p:spPr>
              <a:xfrm>
                <a:off x="687750" y="1528925"/>
                <a:ext cx="47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1406" extrusionOk="0">
                    <a:moveTo>
                      <a:pt x="394" y="1"/>
                    </a:moveTo>
                    <a:lnTo>
                      <a:pt x="394" y="57"/>
                    </a:lnTo>
                    <a:lnTo>
                      <a:pt x="394" y="113"/>
                    </a:lnTo>
                    <a:lnTo>
                      <a:pt x="394" y="282"/>
                    </a:lnTo>
                    <a:lnTo>
                      <a:pt x="338" y="338"/>
                    </a:lnTo>
                    <a:lnTo>
                      <a:pt x="282" y="338"/>
                    </a:lnTo>
                    <a:lnTo>
                      <a:pt x="226" y="282"/>
                    </a:lnTo>
                    <a:lnTo>
                      <a:pt x="226" y="338"/>
                    </a:lnTo>
                    <a:lnTo>
                      <a:pt x="226" y="450"/>
                    </a:lnTo>
                    <a:lnTo>
                      <a:pt x="169" y="563"/>
                    </a:lnTo>
                    <a:lnTo>
                      <a:pt x="1" y="675"/>
                    </a:lnTo>
                    <a:lnTo>
                      <a:pt x="1" y="731"/>
                    </a:lnTo>
                    <a:lnTo>
                      <a:pt x="113" y="787"/>
                    </a:lnTo>
                    <a:lnTo>
                      <a:pt x="169" y="844"/>
                    </a:lnTo>
                    <a:lnTo>
                      <a:pt x="394" y="956"/>
                    </a:lnTo>
                    <a:lnTo>
                      <a:pt x="619" y="900"/>
                    </a:lnTo>
                    <a:lnTo>
                      <a:pt x="619" y="900"/>
                    </a:lnTo>
                    <a:lnTo>
                      <a:pt x="507" y="1181"/>
                    </a:lnTo>
                    <a:lnTo>
                      <a:pt x="507" y="1293"/>
                    </a:lnTo>
                    <a:lnTo>
                      <a:pt x="563" y="1406"/>
                    </a:lnTo>
                    <a:lnTo>
                      <a:pt x="732" y="1349"/>
                    </a:lnTo>
                    <a:lnTo>
                      <a:pt x="900" y="1237"/>
                    </a:lnTo>
                    <a:lnTo>
                      <a:pt x="1069" y="1237"/>
                    </a:lnTo>
                    <a:lnTo>
                      <a:pt x="1237" y="1293"/>
                    </a:lnTo>
                    <a:lnTo>
                      <a:pt x="1631" y="1293"/>
                    </a:lnTo>
                    <a:lnTo>
                      <a:pt x="1799" y="1181"/>
                    </a:lnTo>
                    <a:lnTo>
                      <a:pt x="1856" y="956"/>
                    </a:lnTo>
                    <a:lnTo>
                      <a:pt x="1912" y="619"/>
                    </a:lnTo>
                    <a:lnTo>
                      <a:pt x="1856" y="506"/>
                    </a:lnTo>
                    <a:lnTo>
                      <a:pt x="1799" y="394"/>
                    </a:lnTo>
                    <a:lnTo>
                      <a:pt x="1687" y="394"/>
                    </a:lnTo>
                    <a:lnTo>
                      <a:pt x="1631" y="450"/>
                    </a:lnTo>
                    <a:lnTo>
                      <a:pt x="1631" y="506"/>
                    </a:lnTo>
                    <a:lnTo>
                      <a:pt x="1575" y="619"/>
                    </a:lnTo>
                    <a:lnTo>
                      <a:pt x="1518" y="675"/>
                    </a:lnTo>
                    <a:lnTo>
                      <a:pt x="1406" y="787"/>
                    </a:lnTo>
                    <a:lnTo>
                      <a:pt x="1406" y="731"/>
                    </a:lnTo>
                    <a:lnTo>
                      <a:pt x="1406" y="675"/>
                    </a:lnTo>
                    <a:lnTo>
                      <a:pt x="1406" y="563"/>
                    </a:lnTo>
                    <a:lnTo>
                      <a:pt x="1350" y="394"/>
                    </a:lnTo>
                    <a:lnTo>
                      <a:pt x="1294" y="394"/>
                    </a:lnTo>
                    <a:lnTo>
                      <a:pt x="1294" y="338"/>
                    </a:lnTo>
                    <a:lnTo>
                      <a:pt x="1350" y="282"/>
                    </a:lnTo>
                    <a:lnTo>
                      <a:pt x="1350" y="225"/>
                    </a:lnTo>
                    <a:lnTo>
                      <a:pt x="1237" y="169"/>
                    </a:lnTo>
                    <a:lnTo>
                      <a:pt x="1181" y="169"/>
                    </a:lnTo>
                    <a:lnTo>
                      <a:pt x="1013" y="338"/>
                    </a:lnTo>
                    <a:lnTo>
                      <a:pt x="900" y="394"/>
                    </a:lnTo>
                    <a:lnTo>
                      <a:pt x="619" y="394"/>
                    </a:lnTo>
                    <a:lnTo>
                      <a:pt x="563" y="282"/>
                    </a:lnTo>
                    <a:lnTo>
                      <a:pt x="563" y="225"/>
                    </a:lnTo>
                    <a:lnTo>
                      <a:pt x="619" y="169"/>
                    </a:lnTo>
                    <a:lnTo>
                      <a:pt x="732" y="169"/>
                    </a:lnTo>
                    <a:lnTo>
                      <a:pt x="732" y="113"/>
                    </a:lnTo>
                    <a:lnTo>
                      <a:pt x="732" y="57"/>
                    </a:lnTo>
                    <a:lnTo>
                      <a:pt x="563" y="57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9689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3"/>
              <p:cNvSpPr/>
              <p:nvPr/>
            </p:nvSpPr>
            <p:spPr>
              <a:xfrm>
                <a:off x="680725" y="155985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2"/>
                    </a:lnTo>
                    <a:lnTo>
                      <a:pt x="57" y="112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3A9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3"/>
              <p:cNvSpPr/>
              <p:nvPr/>
            </p:nvSpPr>
            <p:spPr>
              <a:xfrm>
                <a:off x="672300" y="15458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3A9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3"/>
              <p:cNvSpPr/>
              <p:nvPr/>
            </p:nvSpPr>
            <p:spPr>
              <a:xfrm>
                <a:off x="870425" y="1663825"/>
                <a:ext cx="8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" extrusionOk="0">
                    <a:moveTo>
                      <a:pt x="1" y="0"/>
                    </a:moveTo>
                    <a:lnTo>
                      <a:pt x="169" y="113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9D9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3"/>
              <p:cNvSpPr/>
              <p:nvPr/>
            </p:nvSpPr>
            <p:spPr>
              <a:xfrm>
                <a:off x="884475" y="166945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13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FA2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3"/>
              <p:cNvSpPr/>
              <p:nvPr/>
            </p:nvSpPr>
            <p:spPr>
              <a:xfrm>
                <a:off x="870425" y="16722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D9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3"/>
              <p:cNvSpPr/>
              <p:nvPr/>
            </p:nvSpPr>
            <p:spPr>
              <a:xfrm>
                <a:off x="871825" y="166802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13" y="1"/>
                    </a:moveTo>
                    <a:lnTo>
                      <a:pt x="113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13" y="1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D9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3"/>
              <p:cNvSpPr/>
              <p:nvPr/>
            </p:nvSpPr>
            <p:spPr>
              <a:xfrm>
                <a:off x="876050" y="16680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9D9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3"/>
              <p:cNvSpPr/>
              <p:nvPr/>
            </p:nvSpPr>
            <p:spPr>
              <a:xfrm>
                <a:off x="880275" y="16638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112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D9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3"/>
              <p:cNvSpPr/>
              <p:nvPr/>
            </p:nvSpPr>
            <p:spPr>
              <a:xfrm>
                <a:off x="881675" y="1128450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07F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3"/>
              <p:cNvSpPr/>
              <p:nvPr/>
            </p:nvSpPr>
            <p:spPr>
              <a:xfrm>
                <a:off x="884475" y="11340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13"/>
                    </a:moveTo>
                    <a:lnTo>
                      <a:pt x="57" y="11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13"/>
                    </a:lnTo>
                    <a:lnTo>
                      <a:pt x="57" y="113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3"/>
              <p:cNvSpPr/>
              <p:nvPr/>
            </p:nvSpPr>
            <p:spPr>
              <a:xfrm>
                <a:off x="884475" y="11270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07F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3"/>
              <p:cNvSpPr/>
              <p:nvPr/>
            </p:nvSpPr>
            <p:spPr>
              <a:xfrm>
                <a:off x="866200" y="1007625"/>
                <a:ext cx="30950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1012" extrusionOk="0">
                    <a:moveTo>
                      <a:pt x="226" y="0"/>
                    </a:moveTo>
                    <a:lnTo>
                      <a:pt x="113" y="169"/>
                    </a:lnTo>
                    <a:lnTo>
                      <a:pt x="1" y="281"/>
                    </a:lnTo>
                    <a:lnTo>
                      <a:pt x="1" y="338"/>
                    </a:lnTo>
                    <a:lnTo>
                      <a:pt x="1" y="394"/>
                    </a:lnTo>
                    <a:lnTo>
                      <a:pt x="1" y="450"/>
                    </a:lnTo>
                    <a:lnTo>
                      <a:pt x="170" y="506"/>
                    </a:lnTo>
                    <a:lnTo>
                      <a:pt x="282" y="619"/>
                    </a:lnTo>
                    <a:lnTo>
                      <a:pt x="394" y="731"/>
                    </a:lnTo>
                    <a:lnTo>
                      <a:pt x="507" y="843"/>
                    </a:lnTo>
                    <a:lnTo>
                      <a:pt x="563" y="787"/>
                    </a:lnTo>
                    <a:lnTo>
                      <a:pt x="619" y="787"/>
                    </a:lnTo>
                    <a:lnTo>
                      <a:pt x="675" y="843"/>
                    </a:lnTo>
                    <a:lnTo>
                      <a:pt x="844" y="956"/>
                    </a:lnTo>
                    <a:lnTo>
                      <a:pt x="956" y="1012"/>
                    </a:lnTo>
                    <a:lnTo>
                      <a:pt x="1125" y="956"/>
                    </a:lnTo>
                    <a:lnTo>
                      <a:pt x="1237" y="843"/>
                    </a:lnTo>
                    <a:lnTo>
                      <a:pt x="1237" y="675"/>
                    </a:lnTo>
                    <a:lnTo>
                      <a:pt x="1181" y="562"/>
                    </a:lnTo>
                    <a:lnTo>
                      <a:pt x="1125" y="394"/>
                    </a:lnTo>
                    <a:lnTo>
                      <a:pt x="1013" y="338"/>
                    </a:lnTo>
                    <a:lnTo>
                      <a:pt x="675" y="338"/>
                    </a:lnTo>
                    <a:lnTo>
                      <a:pt x="563" y="450"/>
                    </a:lnTo>
                    <a:lnTo>
                      <a:pt x="507" y="113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756E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3"/>
              <p:cNvSpPr/>
              <p:nvPr/>
            </p:nvSpPr>
            <p:spPr>
              <a:xfrm>
                <a:off x="881675" y="1028700"/>
                <a:ext cx="168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50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169"/>
                    </a:lnTo>
                    <a:lnTo>
                      <a:pt x="113" y="281"/>
                    </a:lnTo>
                    <a:lnTo>
                      <a:pt x="225" y="394"/>
                    </a:lnTo>
                    <a:lnTo>
                      <a:pt x="337" y="450"/>
                    </a:lnTo>
                    <a:lnTo>
                      <a:pt x="506" y="394"/>
                    </a:lnTo>
                    <a:lnTo>
                      <a:pt x="618" y="281"/>
                    </a:lnTo>
                    <a:lnTo>
                      <a:pt x="618" y="169"/>
                    </a:lnTo>
                    <a:lnTo>
                      <a:pt x="675" y="113"/>
                    </a:lnTo>
                    <a:lnTo>
                      <a:pt x="618" y="0"/>
                    </a:lnTo>
                    <a:lnTo>
                      <a:pt x="394" y="57"/>
                    </a:lnTo>
                    <a:lnTo>
                      <a:pt x="281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47D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3"/>
              <p:cNvSpPr/>
              <p:nvPr/>
            </p:nvSpPr>
            <p:spPr>
              <a:xfrm>
                <a:off x="891500" y="1010425"/>
                <a:ext cx="56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451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1" y="282"/>
                    </a:lnTo>
                    <a:lnTo>
                      <a:pt x="57" y="338"/>
                    </a:lnTo>
                    <a:lnTo>
                      <a:pt x="169" y="450"/>
                    </a:lnTo>
                    <a:lnTo>
                      <a:pt x="225" y="282"/>
                    </a:lnTo>
                    <a:lnTo>
                      <a:pt x="225" y="226"/>
                    </a:lnTo>
                    <a:lnTo>
                      <a:pt x="225" y="169"/>
                    </a:lnTo>
                    <a:lnTo>
                      <a:pt x="113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89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3"/>
              <p:cNvSpPr/>
              <p:nvPr/>
            </p:nvSpPr>
            <p:spPr>
              <a:xfrm>
                <a:off x="790325" y="1593575"/>
                <a:ext cx="2252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563" extrusionOk="0">
                    <a:moveTo>
                      <a:pt x="788" y="0"/>
                    </a:moveTo>
                    <a:lnTo>
                      <a:pt x="394" y="56"/>
                    </a:lnTo>
                    <a:lnTo>
                      <a:pt x="338" y="112"/>
                    </a:lnTo>
                    <a:lnTo>
                      <a:pt x="282" y="112"/>
                    </a:lnTo>
                    <a:lnTo>
                      <a:pt x="226" y="169"/>
                    </a:lnTo>
                    <a:lnTo>
                      <a:pt x="169" y="225"/>
                    </a:lnTo>
                    <a:lnTo>
                      <a:pt x="113" y="337"/>
                    </a:lnTo>
                    <a:lnTo>
                      <a:pt x="1" y="393"/>
                    </a:lnTo>
                    <a:lnTo>
                      <a:pt x="1" y="450"/>
                    </a:lnTo>
                    <a:lnTo>
                      <a:pt x="113" y="450"/>
                    </a:lnTo>
                    <a:lnTo>
                      <a:pt x="226" y="506"/>
                    </a:lnTo>
                    <a:lnTo>
                      <a:pt x="394" y="562"/>
                    </a:lnTo>
                    <a:lnTo>
                      <a:pt x="451" y="562"/>
                    </a:lnTo>
                    <a:lnTo>
                      <a:pt x="507" y="506"/>
                    </a:lnTo>
                    <a:lnTo>
                      <a:pt x="451" y="393"/>
                    </a:lnTo>
                    <a:lnTo>
                      <a:pt x="507" y="337"/>
                    </a:lnTo>
                    <a:lnTo>
                      <a:pt x="619" y="450"/>
                    </a:lnTo>
                    <a:lnTo>
                      <a:pt x="675" y="562"/>
                    </a:lnTo>
                    <a:lnTo>
                      <a:pt x="788" y="562"/>
                    </a:lnTo>
                    <a:lnTo>
                      <a:pt x="788" y="393"/>
                    </a:lnTo>
                    <a:lnTo>
                      <a:pt x="900" y="281"/>
                    </a:lnTo>
                    <a:lnTo>
                      <a:pt x="900" y="169"/>
                    </a:lnTo>
                    <a:lnTo>
                      <a:pt x="844" y="112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8E8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3"/>
              <p:cNvSpPr/>
              <p:nvPr/>
            </p:nvSpPr>
            <p:spPr>
              <a:xfrm>
                <a:off x="804375" y="16146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895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3"/>
              <p:cNvSpPr/>
              <p:nvPr/>
            </p:nvSpPr>
            <p:spPr>
              <a:xfrm>
                <a:off x="777700" y="16329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2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9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3"/>
              <p:cNvSpPr/>
              <p:nvPr/>
            </p:nvSpPr>
            <p:spPr>
              <a:xfrm>
                <a:off x="860600" y="1653975"/>
                <a:ext cx="56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226" extrusionOk="0">
                    <a:moveTo>
                      <a:pt x="56" y="1"/>
                    </a:moveTo>
                    <a:lnTo>
                      <a:pt x="0" y="113"/>
                    </a:lnTo>
                    <a:lnTo>
                      <a:pt x="0" y="226"/>
                    </a:lnTo>
                    <a:lnTo>
                      <a:pt x="113" y="226"/>
                    </a:lnTo>
                    <a:lnTo>
                      <a:pt x="225" y="169"/>
                    </a:lnTo>
                    <a:lnTo>
                      <a:pt x="225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B95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3"/>
              <p:cNvSpPr/>
              <p:nvPr/>
            </p:nvSpPr>
            <p:spPr>
              <a:xfrm>
                <a:off x="752400" y="891000"/>
                <a:ext cx="54825" cy="81525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3261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57" y="225"/>
                    </a:lnTo>
                    <a:lnTo>
                      <a:pt x="225" y="281"/>
                    </a:lnTo>
                    <a:lnTo>
                      <a:pt x="338" y="394"/>
                    </a:lnTo>
                    <a:lnTo>
                      <a:pt x="450" y="562"/>
                    </a:lnTo>
                    <a:lnTo>
                      <a:pt x="506" y="731"/>
                    </a:lnTo>
                    <a:lnTo>
                      <a:pt x="506" y="843"/>
                    </a:lnTo>
                    <a:lnTo>
                      <a:pt x="562" y="1068"/>
                    </a:lnTo>
                    <a:lnTo>
                      <a:pt x="619" y="1124"/>
                    </a:lnTo>
                    <a:lnTo>
                      <a:pt x="675" y="1124"/>
                    </a:lnTo>
                    <a:lnTo>
                      <a:pt x="843" y="1012"/>
                    </a:lnTo>
                    <a:lnTo>
                      <a:pt x="900" y="956"/>
                    </a:lnTo>
                    <a:lnTo>
                      <a:pt x="1012" y="956"/>
                    </a:lnTo>
                    <a:lnTo>
                      <a:pt x="1124" y="1124"/>
                    </a:lnTo>
                    <a:lnTo>
                      <a:pt x="1181" y="1181"/>
                    </a:lnTo>
                    <a:lnTo>
                      <a:pt x="1237" y="1293"/>
                    </a:lnTo>
                    <a:lnTo>
                      <a:pt x="1237" y="1405"/>
                    </a:lnTo>
                    <a:lnTo>
                      <a:pt x="1237" y="1518"/>
                    </a:lnTo>
                    <a:lnTo>
                      <a:pt x="1293" y="1630"/>
                    </a:lnTo>
                    <a:lnTo>
                      <a:pt x="1405" y="1743"/>
                    </a:lnTo>
                    <a:lnTo>
                      <a:pt x="1462" y="1855"/>
                    </a:lnTo>
                    <a:lnTo>
                      <a:pt x="1462" y="1967"/>
                    </a:lnTo>
                    <a:lnTo>
                      <a:pt x="1405" y="2080"/>
                    </a:lnTo>
                    <a:lnTo>
                      <a:pt x="1405" y="2192"/>
                    </a:lnTo>
                    <a:lnTo>
                      <a:pt x="1462" y="2305"/>
                    </a:lnTo>
                    <a:lnTo>
                      <a:pt x="1574" y="2473"/>
                    </a:lnTo>
                    <a:lnTo>
                      <a:pt x="1686" y="2642"/>
                    </a:lnTo>
                    <a:lnTo>
                      <a:pt x="1799" y="3035"/>
                    </a:lnTo>
                    <a:lnTo>
                      <a:pt x="1855" y="3204"/>
                    </a:lnTo>
                    <a:lnTo>
                      <a:pt x="1911" y="3260"/>
                    </a:lnTo>
                    <a:lnTo>
                      <a:pt x="2136" y="3260"/>
                    </a:lnTo>
                    <a:lnTo>
                      <a:pt x="2192" y="3148"/>
                    </a:lnTo>
                    <a:lnTo>
                      <a:pt x="2192" y="2923"/>
                    </a:lnTo>
                    <a:lnTo>
                      <a:pt x="2080" y="2642"/>
                    </a:lnTo>
                    <a:lnTo>
                      <a:pt x="2080" y="2529"/>
                    </a:lnTo>
                    <a:lnTo>
                      <a:pt x="2080" y="2361"/>
                    </a:lnTo>
                    <a:lnTo>
                      <a:pt x="2024" y="2192"/>
                    </a:lnTo>
                    <a:lnTo>
                      <a:pt x="1968" y="2024"/>
                    </a:lnTo>
                    <a:lnTo>
                      <a:pt x="1968" y="1911"/>
                    </a:lnTo>
                    <a:lnTo>
                      <a:pt x="1799" y="1855"/>
                    </a:lnTo>
                    <a:lnTo>
                      <a:pt x="1743" y="1686"/>
                    </a:lnTo>
                    <a:lnTo>
                      <a:pt x="1743" y="1574"/>
                    </a:lnTo>
                    <a:lnTo>
                      <a:pt x="1686" y="1462"/>
                    </a:lnTo>
                    <a:lnTo>
                      <a:pt x="1518" y="1181"/>
                    </a:lnTo>
                    <a:lnTo>
                      <a:pt x="1405" y="1012"/>
                    </a:lnTo>
                    <a:lnTo>
                      <a:pt x="1237" y="899"/>
                    </a:lnTo>
                    <a:lnTo>
                      <a:pt x="1181" y="843"/>
                    </a:lnTo>
                    <a:lnTo>
                      <a:pt x="1124" y="675"/>
                    </a:lnTo>
                    <a:lnTo>
                      <a:pt x="1012" y="618"/>
                    </a:lnTo>
                    <a:lnTo>
                      <a:pt x="956" y="506"/>
                    </a:lnTo>
                    <a:lnTo>
                      <a:pt x="843" y="281"/>
                    </a:lnTo>
                    <a:lnTo>
                      <a:pt x="731" y="169"/>
                    </a:lnTo>
                    <a:lnTo>
                      <a:pt x="562" y="113"/>
                    </a:lnTo>
                    <a:lnTo>
                      <a:pt x="450" y="113"/>
                    </a:lnTo>
                    <a:lnTo>
                      <a:pt x="338" y="0"/>
                    </a:lnTo>
                    <a:lnTo>
                      <a:pt x="225" y="0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625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3"/>
              <p:cNvSpPr/>
              <p:nvPr/>
            </p:nvSpPr>
            <p:spPr>
              <a:xfrm>
                <a:off x="753800" y="89100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F7A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3"/>
              <p:cNvSpPr/>
              <p:nvPr/>
            </p:nvSpPr>
            <p:spPr>
              <a:xfrm>
                <a:off x="760825" y="8910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56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7F7A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3"/>
              <p:cNvSpPr/>
              <p:nvPr/>
            </p:nvSpPr>
            <p:spPr>
              <a:xfrm>
                <a:off x="898525" y="955625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57" y="1"/>
                    </a:moveTo>
                    <a:lnTo>
                      <a:pt x="1" y="169"/>
                    </a:lnTo>
                    <a:lnTo>
                      <a:pt x="57" y="225"/>
                    </a:lnTo>
                    <a:lnTo>
                      <a:pt x="169" y="225"/>
                    </a:lnTo>
                    <a:lnTo>
                      <a:pt x="226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B6C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3"/>
              <p:cNvSpPr/>
              <p:nvPr/>
            </p:nvSpPr>
            <p:spPr>
              <a:xfrm>
                <a:off x="751000" y="895200"/>
                <a:ext cx="154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732" extrusionOk="0">
                    <a:moveTo>
                      <a:pt x="281" y="1"/>
                    </a:moveTo>
                    <a:lnTo>
                      <a:pt x="113" y="57"/>
                    </a:lnTo>
                    <a:lnTo>
                      <a:pt x="56" y="169"/>
                    </a:lnTo>
                    <a:lnTo>
                      <a:pt x="0" y="226"/>
                    </a:lnTo>
                    <a:lnTo>
                      <a:pt x="0" y="450"/>
                    </a:lnTo>
                    <a:lnTo>
                      <a:pt x="56" y="394"/>
                    </a:lnTo>
                    <a:lnTo>
                      <a:pt x="113" y="338"/>
                    </a:lnTo>
                    <a:lnTo>
                      <a:pt x="113" y="282"/>
                    </a:lnTo>
                    <a:lnTo>
                      <a:pt x="225" y="282"/>
                    </a:lnTo>
                    <a:lnTo>
                      <a:pt x="394" y="731"/>
                    </a:lnTo>
                    <a:lnTo>
                      <a:pt x="506" y="731"/>
                    </a:lnTo>
                    <a:lnTo>
                      <a:pt x="618" y="619"/>
                    </a:lnTo>
                    <a:lnTo>
                      <a:pt x="618" y="563"/>
                    </a:lnTo>
                    <a:lnTo>
                      <a:pt x="618" y="507"/>
                    </a:lnTo>
                    <a:lnTo>
                      <a:pt x="618" y="394"/>
                    </a:lnTo>
                    <a:lnTo>
                      <a:pt x="506" y="226"/>
                    </a:lnTo>
                    <a:lnTo>
                      <a:pt x="450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7F7A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3"/>
              <p:cNvSpPr/>
              <p:nvPr/>
            </p:nvSpPr>
            <p:spPr>
              <a:xfrm>
                <a:off x="732725" y="89240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0" y="0"/>
                    </a:moveTo>
                    <a:lnTo>
                      <a:pt x="57" y="113"/>
                    </a:lnTo>
                    <a:lnTo>
                      <a:pt x="113" y="169"/>
                    </a:lnTo>
                    <a:lnTo>
                      <a:pt x="169" y="169"/>
                    </a:lnTo>
                    <a:lnTo>
                      <a:pt x="113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7A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3"/>
              <p:cNvSpPr/>
              <p:nvPr/>
            </p:nvSpPr>
            <p:spPr>
              <a:xfrm>
                <a:off x="749575" y="8994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F7A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3"/>
              <p:cNvSpPr/>
              <p:nvPr/>
            </p:nvSpPr>
            <p:spPr>
              <a:xfrm>
                <a:off x="884475" y="14741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3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3"/>
              <p:cNvSpPr/>
              <p:nvPr/>
            </p:nvSpPr>
            <p:spPr>
              <a:xfrm>
                <a:off x="679325" y="1216975"/>
                <a:ext cx="78725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3149" h="2137" extrusionOk="0">
                    <a:moveTo>
                      <a:pt x="1799" y="1"/>
                    </a:moveTo>
                    <a:lnTo>
                      <a:pt x="1687" y="57"/>
                    </a:lnTo>
                    <a:lnTo>
                      <a:pt x="1574" y="113"/>
                    </a:lnTo>
                    <a:lnTo>
                      <a:pt x="1406" y="170"/>
                    </a:lnTo>
                    <a:lnTo>
                      <a:pt x="1293" y="226"/>
                    </a:lnTo>
                    <a:lnTo>
                      <a:pt x="1237" y="282"/>
                    </a:lnTo>
                    <a:lnTo>
                      <a:pt x="1181" y="226"/>
                    </a:lnTo>
                    <a:lnTo>
                      <a:pt x="1181" y="170"/>
                    </a:lnTo>
                    <a:lnTo>
                      <a:pt x="1181" y="57"/>
                    </a:lnTo>
                    <a:lnTo>
                      <a:pt x="1069" y="57"/>
                    </a:lnTo>
                    <a:lnTo>
                      <a:pt x="450" y="282"/>
                    </a:lnTo>
                    <a:lnTo>
                      <a:pt x="338" y="338"/>
                    </a:lnTo>
                    <a:lnTo>
                      <a:pt x="282" y="451"/>
                    </a:lnTo>
                    <a:lnTo>
                      <a:pt x="225" y="563"/>
                    </a:lnTo>
                    <a:lnTo>
                      <a:pt x="113" y="675"/>
                    </a:lnTo>
                    <a:lnTo>
                      <a:pt x="57" y="675"/>
                    </a:lnTo>
                    <a:lnTo>
                      <a:pt x="1" y="732"/>
                    </a:lnTo>
                    <a:lnTo>
                      <a:pt x="57" y="844"/>
                    </a:lnTo>
                    <a:lnTo>
                      <a:pt x="113" y="900"/>
                    </a:lnTo>
                    <a:lnTo>
                      <a:pt x="282" y="956"/>
                    </a:lnTo>
                    <a:lnTo>
                      <a:pt x="282" y="1013"/>
                    </a:lnTo>
                    <a:lnTo>
                      <a:pt x="225" y="1069"/>
                    </a:lnTo>
                    <a:lnTo>
                      <a:pt x="169" y="1125"/>
                    </a:lnTo>
                    <a:lnTo>
                      <a:pt x="113" y="1125"/>
                    </a:lnTo>
                    <a:lnTo>
                      <a:pt x="57" y="1237"/>
                    </a:lnTo>
                    <a:lnTo>
                      <a:pt x="169" y="1294"/>
                    </a:lnTo>
                    <a:lnTo>
                      <a:pt x="282" y="1350"/>
                    </a:lnTo>
                    <a:lnTo>
                      <a:pt x="394" y="1406"/>
                    </a:lnTo>
                    <a:lnTo>
                      <a:pt x="506" y="1462"/>
                    </a:lnTo>
                    <a:lnTo>
                      <a:pt x="563" y="1518"/>
                    </a:lnTo>
                    <a:lnTo>
                      <a:pt x="506" y="1631"/>
                    </a:lnTo>
                    <a:lnTo>
                      <a:pt x="506" y="1687"/>
                    </a:lnTo>
                    <a:lnTo>
                      <a:pt x="619" y="1687"/>
                    </a:lnTo>
                    <a:lnTo>
                      <a:pt x="675" y="1799"/>
                    </a:lnTo>
                    <a:lnTo>
                      <a:pt x="731" y="1856"/>
                    </a:lnTo>
                    <a:lnTo>
                      <a:pt x="844" y="1856"/>
                    </a:lnTo>
                    <a:lnTo>
                      <a:pt x="844" y="1968"/>
                    </a:lnTo>
                    <a:lnTo>
                      <a:pt x="1069" y="2081"/>
                    </a:lnTo>
                    <a:lnTo>
                      <a:pt x="1125" y="2137"/>
                    </a:lnTo>
                    <a:lnTo>
                      <a:pt x="1181" y="2081"/>
                    </a:lnTo>
                    <a:lnTo>
                      <a:pt x="1237" y="2024"/>
                    </a:lnTo>
                    <a:lnTo>
                      <a:pt x="1293" y="1968"/>
                    </a:lnTo>
                    <a:lnTo>
                      <a:pt x="1350" y="1968"/>
                    </a:lnTo>
                    <a:lnTo>
                      <a:pt x="1406" y="2081"/>
                    </a:lnTo>
                    <a:lnTo>
                      <a:pt x="1406" y="2137"/>
                    </a:lnTo>
                    <a:lnTo>
                      <a:pt x="1462" y="2081"/>
                    </a:lnTo>
                    <a:lnTo>
                      <a:pt x="1518" y="1912"/>
                    </a:lnTo>
                    <a:lnTo>
                      <a:pt x="1631" y="1799"/>
                    </a:lnTo>
                    <a:lnTo>
                      <a:pt x="1687" y="1743"/>
                    </a:lnTo>
                    <a:lnTo>
                      <a:pt x="1799" y="1743"/>
                    </a:lnTo>
                    <a:lnTo>
                      <a:pt x="1968" y="1799"/>
                    </a:lnTo>
                    <a:lnTo>
                      <a:pt x="2080" y="1856"/>
                    </a:lnTo>
                    <a:lnTo>
                      <a:pt x="2136" y="1912"/>
                    </a:lnTo>
                    <a:lnTo>
                      <a:pt x="2193" y="1912"/>
                    </a:lnTo>
                    <a:lnTo>
                      <a:pt x="2249" y="1799"/>
                    </a:lnTo>
                    <a:lnTo>
                      <a:pt x="2305" y="1687"/>
                    </a:lnTo>
                    <a:lnTo>
                      <a:pt x="2417" y="1687"/>
                    </a:lnTo>
                    <a:lnTo>
                      <a:pt x="2586" y="1631"/>
                    </a:lnTo>
                    <a:lnTo>
                      <a:pt x="2755" y="1631"/>
                    </a:lnTo>
                    <a:lnTo>
                      <a:pt x="2923" y="1575"/>
                    </a:lnTo>
                    <a:lnTo>
                      <a:pt x="3092" y="1518"/>
                    </a:lnTo>
                    <a:lnTo>
                      <a:pt x="3148" y="1406"/>
                    </a:lnTo>
                    <a:lnTo>
                      <a:pt x="3148" y="1294"/>
                    </a:lnTo>
                    <a:lnTo>
                      <a:pt x="3092" y="1237"/>
                    </a:lnTo>
                    <a:lnTo>
                      <a:pt x="2923" y="1181"/>
                    </a:lnTo>
                    <a:lnTo>
                      <a:pt x="2698" y="1181"/>
                    </a:lnTo>
                    <a:lnTo>
                      <a:pt x="2867" y="1125"/>
                    </a:lnTo>
                    <a:lnTo>
                      <a:pt x="2923" y="1069"/>
                    </a:lnTo>
                    <a:lnTo>
                      <a:pt x="2811" y="900"/>
                    </a:lnTo>
                    <a:lnTo>
                      <a:pt x="2755" y="732"/>
                    </a:lnTo>
                    <a:lnTo>
                      <a:pt x="2530" y="619"/>
                    </a:lnTo>
                    <a:lnTo>
                      <a:pt x="2417" y="619"/>
                    </a:lnTo>
                    <a:lnTo>
                      <a:pt x="2305" y="732"/>
                    </a:lnTo>
                    <a:lnTo>
                      <a:pt x="2361" y="844"/>
                    </a:lnTo>
                    <a:lnTo>
                      <a:pt x="2305" y="844"/>
                    </a:lnTo>
                    <a:lnTo>
                      <a:pt x="2193" y="619"/>
                    </a:lnTo>
                    <a:lnTo>
                      <a:pt x="2080" y="451"/>
                    </a:lnTo>
                    <a:lnTo>
                      <a:pt x="2024" y="394"/>
                    </a:lnTo>
                    <a:lnTo>
                      <a:pt x="1968" y="338"/>
                    </a:lnTo>
                    <a:lnTo>
                      <a:pt x="2024" y="282"/>
                    </a:lnTo>
                    <a:lnTo>
                      <a:pt x="2024" y="226"/>
                    </a:lnTo>
                    <a:lnTo>
                      <a:pt x="2024" y="170"/>
                    </a:lnTo>
                    <a:lnTo>
                      <a:pt x="1968" y="57"/>
                    </a:lnTo>
                    <a:lnTo>
                      <a:pt x="1799" y="1"/>
                    </a:lnTo>
                    <a:close/>
                  </a:path>
                </a:pathLst>
              </a:custGeom>
              <a:solidFill>
                <a:srgbClr val="B0A0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3"/>
              <p:cNvSpPr/>
              <p:nvPr/>
            </p:nvSpPr>
            <p:spPr>
              <a:xfrm>
                <a:off x="673700" y="1240875"/>
                <a:ext cx="70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70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226" y="113"/>
                    </a:lnTo>
                    <a:lnTo>
                      <a:pt x="282" y="5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C9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3"/>
              <p:cNvSpPr/>
              <p:nvPr/>
            </p:nvSpPr>
            <p:spPr>
              <a:xfrm>
                <a:off x="679325" y="1243675"/>
                <a:ext cx="56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58" extrusionOk="0">
                    <a:moveTo>
                      <a:pt x="1" y="1"/>
                    </a:moveTo>
                    <a:lnTo>
                      <a:pt x="113" y="57"/>
                    </a:lnTo>
                    <a:lnTo>
                      <a:pt x="169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C9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3"/>
              <p:cNvSpPr/>
              <p:nvPr/>
            </p:nvSpPr>
            <p:spPr>
              <a:xfrm>
                <a:off x="673700" y="12647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3"/>
              <p:cNvSpPr/>
              <p:nvPr/>
            </p:nvSpPr>
            <p:spPr>
              <a:xfrm>
                <a:off x="676525" y="11481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A7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3"/>
              <p:cNvSpPr/>
              <p:nvPr/>
            </p:nvSpPr>
            <p:spPr>
              <a:xfrm>
                <a:off x="673700" y="12436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3"/>
              <p:cNvSpPr/>
              <p:nvPr/>
            </p:nvSpPr>
            <p:spPr>
              <a:xfrm>
                <a:off x="738350" y="8797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56" y="113"/>
                    </a:lnTo>
                    <a:lnTo>
                      <a:pt x="56" y="113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F7A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3"/>
              <p:cNvSpPr/>
              <p:nvPr/>
            </p:nvSpPr>
            <p:spPr>
              <a:xfrm>
                <a:off x="697600" y="9008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7E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3"/>
              <p:cNvSpPr/>
              <p:nvPr/>
            </p:nvSpPr>
            <p:spPr>
              <a:xfrm>
                <a:off x="690575" y="1550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689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3"/>
              <p:cNvSpPr/>
              <p:nvPr/>
            </p:nvSpPr>
            <p:spPr>
              <a:xfrm>
                <a:off x="706025" y="1409500"/>
                <a:ext cx="89950" cy="82925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3317" extrusionOk="0">
                    <a:moveTo>
                      <a:pt x="1293" y="2248"/>
                    </a:moveTo>
                    <a:lnTo>
                      <a:pt x="1200" y="2286"/>
                    </a:lnTo>
                    <a:lnTo>
                      <a:pt x="1237" y="2248"/>
                    </a:lnTo>
                    <a:close/>
                    <a:moveTo>
                      <a:pt x="1349" y="2248"/>
                    </a:moveTo>
                    <a:lnTo>
                      <a:pt x="1394" y="2293"/>
                    </a:lnTo>
                    <a:lnTo>
                      <a:pt x="1349" y="2305"/>
                    </a:lnTo>
                    <a:lnTo>
                      <a:pt x="1293" y="2248"/>
                    </a:lnTo>
                    <a:close/>
                    <a:moveTo>
                      <a:pt x="1125" y="2248"/>
                    </a:moveTo>
                    <a:lnTo>
                      <a:pt x="1173" y="2296"/>
                    </a:lnTo>
                    <a:lnTo>
                      <a:pt x="1173" y="2296"/>
                    </a:lnTo>
                    <a:lnTo>
                      <a:pt x="1012" y="2361"/>
                    </a:lnTo>
                    <a:lnTo>
                      <a:pt x="1012" y="2417"/>
                    </a:lnTo>
                    <a:lnTo>
                      <a:pt x="956" y="2361"/>
                    </a:lnTo>
                    <a:lnTo>
                      <a:pt x="956" y="2305"/>
                    </a:lnTo>
                    <a:lnTo>
                      <a:pt x="1068" y="2248"/>
                    </a:lnTo>
                    <a:close/>
                    <a:moveTo>
                      <a:pt x="3036" y="0"/>
                    </a:moveTo>
                    <a:lnTo>
                      <a:pt x="2811" y="112"/>
                    </a:lnTo>
                    <a:lnTo>
                      <a:pt x="2698" y="169"/>
                    </a:lnTo>
                    <a:lnTo>
                      <a:pt x="2586" y="112"/>
                    </a:lnTo>
                    <a:lnTo>
                      <a:pt x="2417" y="112"/>
                    </a:lnTo>
                    <a:lnTo>
                      <a:pt x="2361" y="169"/>
                    </a:lnTo>
                    <a:lnTo>
                      <a:pt x="2305" y="281"/>
                    </a:lnTo>
                    <a:lnTo>
                      <a:pt x="2361" y="394"/>
                    </a:lnTo>
                    <a:lnTo>
                      <a:pt x="2586" y="618"/>
                    </a:lnTo>
                    <a:lnTo>
                      <a:pt x="2586" y="731"/>
                    </a:lnTo>
                    <a:lnTo>
                      <a:pt x="2530" y="787"/>
                    </a:lnTo>
                    <a:lnTo>
                      <a:pt x="2474" y="843"/>
                    </a:lnTo>
                    <a:lnTo>
                      <a:pt x="2474" y="787"/>
                    </a:lnTo>
                    <a:lnTo>
                      <a:pt x="2417" y="731"/>
                    </a:lnTo>
                    <a:lnTo>
                      <a:pt x="2361" y="675"/>
                    </a:lnTo>
                    <a:lnTo>
                      <a:pt x="2249" y="675"/>
                    </a:lnTo>
                    <a:lnTo>
                      <a:pt x="2193" y="787"/>
                    </a:lnTo>
                    <a:lnTo>
                      <a:pt x="2193" y="843"/>
                    </a:lnTo>
                    <a:lnTo>
                      <a:pt x="2249" y="956"/>
                    </a:lnTo>
                    <a:lnTo>
                      <a:pt x="2305" y="1068"/>
                    </a:lnTo>
                    <a:lnTo>
                      <a:pt x="2305" y="1068"/>
                    </a:lnTo>
                    <a:lnTo>
                      <a:pt x="2136" y="843"/>
                    </a:lnTo>
                    <a:lnTo>
                      <a:pt x="2024" y="787"/>
                    </a:lnTo>
                    <a:lnTo>
                      <a:pt x="1855" y="731"/>
                    </a:lnTo>
                    <a:lnTo>
                      <a:pt x="1799" y="787"/>
                    </a:lnTo>
                    <a:lnTo>
                      <a:pt x="1743" y="899"/>
                    </a:lnTo>
                    <a:lnTo>
                      <a:pt x="1743" y="1068"/>
                    </a:lnTo>
                    <a:lnTo>
                      <a:pt x="1743" y="1180"/>
                    </a:lnTo>
                    <a:lnTo>
                      <a:pt x="1743" y="1237"/>
                    </a:lnTo>
                    <a:lnTo>
                      <a:pt x="1743" y="1349"/>
                    </a:lnTo>
                    <a:lnTo>
                      <a:pt x="1574" y="1237"/>
                    </a:lnTo>
                    <a:lnTo>
                      <a:pt x="1406" y="1293"/>
                    </a:lnTo>
                    <a:lnTo>
                      <a:pt x="1293" y="1405"/>
                    </a:lnTo>
                    <a:lnTo>
                      <a:pt x="1237" y="1630"/>
                    </a:lnTo>
                    <a:lnTo>
                      <a:pt x="1237" y="1405"/>
                    </a:lnTo>
                    <a:lnTo>
                      <a:pt x="1181" y="1349"/>
                    </a:lnTo>
                    <a:lnTo>
                      <a:pt x="844" y="1349"/>
                    </a:lnTo>
                    <a:lnTo>
                      <a:pt x="787" y="1405"/>
                    </a:lnTo>
                    <a:lnTo>
                      <a:pt x="675" y="1518"/>
                    </a:lnTo>
                    <a:lnTo>
                      <a:pt x="731" y="1574"/>
                    </a:lnTo>
                    <a:lnTo>
                      <a:pt x="619" y="1574"/>
                    </a:lnTo>
                    <a:lnTo>
                      <a:pt x="563" y="1630"/>
                    </a:lnTo>
                    <a:lnTo>
                      <a:pt x="619" y="1855"/>
                    </a:lnTo>
                    <a:lnTo>
                      <a:pt x="506" y="1967"/>
                    </a:lnTo>
                    <a:lnTo>
                      <a:pt x="394" y="2023"/>
                    </a:lnTo>
                    <a:lnTo>
                      <a:pt x="169" y="2080"/>
                    </a:lnTo>
                    <a:lnTo>
                      <a:pt x="57" y="2136"/>
                    </a:lnTo>
                    <a:lnTo>
                      <a:pt x="1" y="2192"/>
                    </a:lnTo>
                    <a:lnTo>
                      <a:pt x="1" y="2305"/>
                    </a:lnTo>
                    <a:lnTo>
                      <a:pt x="57" y="2305"/>
                    </a:lnTo>
                    <a:lnTo>
                      <a:pt x="169" y="2361"/>
                    </a:lnTo>
                    <a:lnTo>
                      <a:pt x="338" y="2586"/>
                    </a:lnTo>
                    <a:lnTo>
                      <a:pt x="394" y="2642"/>
                    </a:lnTo>
                    <a:lnTo>
                      <a:pt x="450" y="2586"/>
                    </a:lnTo>
                    <a:lnTo>
                      <a:pt x="450" y="2529"/>
                    </a:lnTo>
                    <a:lnTo>
                      <a:pt x="506" y="2529"/>
                    </a:lnTo>
                    <a:lnTo>
                      <a:pt x="563" y="2586"/>
                    </a:lnTo>
                    <a:lnTo>
                      <a:pt x="619" y="2867"/>
                    </a:lnTo>
                    <a:lnTo>
                      <a:pt x="731" y="2979"/>
                    </a:lnTo>
                    <a:lnTo>
                      <a:pt x="844" y="3035"/>
                    </a:lnTo>
                    <a:lnTo>
                      <a:pt x="1125" y="3091"/>
                    </a:lnTo>
                    <a:lnTo>
                      <a:pt x="1349" y="3204"/>
                    </a:lnTo>
                    <a:lnTo>
                      <a:pt x="1630" y="3316"/>
                    </a:lnTo>
                    <a:lnTo>
                      <a:pt x="1912" y="3316"/>
                    </a:lnTo>
                    <a:lnTo>
                      <a:pt x="2024" y="3260"/>
                    </a:lnTo>
                    <a:lnTo>
                      <a:pt x="2193" y="3148"/>
                    </a:lnTo>
                    <a:lnTo>
                      <a:pt x="2361" y="3035"/>
                    </a:lnTo>
                    <a:lnTo>
                      <a:pt x="2361" y="3091"/>
                    </a:lnTo>
                    <a:lnTo>
                      <a:pt x="2361" y="3204"/>
                    </a:lnTo>
                    <a:lnTo>
                      <a:pt x="2417" y="3260"/>
                    </a:lnTo>
                    <a:lnTo>
                      <a:pt x="2474" y="3204"/>
                    </a:lnTo>
                    <a:lnTo>
                      <a:pt x="2642" y="3204"/>
                    </a:lnTo>
                    <a:lnTo>
                      <a:pt x="2755" y="3148"/>
                    </a:lnTo>
                    <a:lnTo>
                      <a:pt x="2923" y="3148"/>
                    </a:lnTo>
                    <a:lnTo>
                      <a:pt x="2867" y="3091"/>
                    </a:lnTo>
                    <a:lnTo>
                      <a:pt x="2811" y="3035"/>
                    </a:lnTo>
                    <a:lnTo>
                      <a:pt x="2698" y="3035"/>
                    </a:lnTo>
                    <a:lnTo>
                      <a:pt x="2698" y="2979"/>
                    </a:lnTo>
                    <a:lnTo>
                      <a:pt x="2417" y="2867"/>
                    </a:lnTo>
                    <a:lnTo>
                      <a:pt x="2136" y="2754"/>
                    </a:lnTo>
                    <a:lnTo>
                      <a:pt x="1968" y="2670"/>
                    </a:lnTo>
                    <a:lnTo>
                      <a:pt x="1968" y="2670"/>
                    </a:lnTo>
                    <a:lnTo>
                      <a:pt x="2080" y="2698"/>
                    </a:lnTo>
                    <a:lnTo>
                      <a:pt x="2249" y="2754"/>
                    </a:lnTo>
                    <a:lnTo>
                      <a:pt x="2361" y="2754"/>
                    </a:lnTo>
                    <a:lnTo>
                      <a:pt x="2474" y="2698"/>
                    </a:lnTo>
                    <a:lnTo>
                      <a:pt x="2586" y="2529"/>
                    </a:lnTo>
                    <a:lnTo>
                      <a:pt x="2530" y="2417"/>
                    </a:lnTo>
                    <a:lnTo>
                      <a:pt x="2586" y="2305"/>
                    </a:lnTo>
                    <a:lnTo>
                      <a:pt x="2642" y="2192"/>
                    </a:lnTo>
                    <a:lnTo>
                      <a:pt x="2642" y="2080"/>
                    </a:lnTo>
                    <a:lnTo>
                      <a:pt x="2586" y="1967"/>
                    </a:lnTo>
                    <a:lnTo>
                      <a:pt x="2474" y="1855"/>
                    </a:lnTo>
                    <a:lnTo>
                      <a:pt x="2361" y="1799"/>
                    </a:lnTo>
                    <a:lnTo>
                      <a:pt x="2249" y="1799"/>
                    </a:lnTo>
                    <a:lnTo>
                      <a:pt x="2024" y="1967"/>
                    </a:lnTo>
                    <a:lnTo>
                      <a:pt x="1743" y="2192"/>
                    </a:lnTo>
                    <a:lnTo>
                      <a:pt x="1574" y="2248"/>
                    </a:lnTo>
                    <a:lnTo>
                      <a:pt x="1687" y="2136"/>
                    </a:lnTo>
                    <a:lnTo>
                      <a:pt x="1799" y="1855"/>
                    </a:lnTo>
                    <a:lnTo>
                      <a:pt x="1968" y="1630"/>
                    </a:lnTo>
                    <a:lnTo>
                      <a:pt x="2080" y="1574"/>
                    </a:lnTo>
                    <a:lnTo>
                      <a:pt x="2249" y="1630"/>
                    </a:lnTo>
                    <a:lnTo>
                      <a:pt x="2361" y="1686"/>
                    </a:lnTo>
                    <a:lnTo>
                      <a:pt x="2474" y="1630"/>
                    </a:lnTo>
                    <a:lnTo>
                      <a:pt x="2586" y="1574"/>
                    </a:lnTo>
                    <a:lnTo>
                      <a:pt x="2642" y="1461"/>
                    </a:lnTo>
                    <a:lnTo>
                      <a:pt x="2698" y="1630"/>
                    </a:lnTo>
                    <a:lnTo>
                      <a:pt x="2811" y="1686"/>
                    </a:lnTo>
                    <a:lnTo>
                      <a:pt x="2923" y="1742"/>
                    </a:lnTo>
                    <a:lnTo>
                      <a:pt x="3092" y="1630"/>
                    </a:lnTo>
                    <a:lnTo>
                      <a:pt x="3092" y="1518"/>
                    </a:lnTo>
                    <a:lnTo>
                      <a:pt x="3092" y="1405"/>
                    </a:lnTo>
                    <a:lnTo>
                      <a:pt x="3092" y="1293"/>
                    </a:lnTo>
                    <a:lnTo>
                      <a:pt x="3092" y="1237"/>
                    </a:lnTo>
                    <a:lnTo>
                      <a:pt x="3036" y="1180"/>
                    </a:lnTo>
                    <a:lnTo>
                      <a:pt x="2979" y="1124"/>
                    </a:lnTo>
                    <a:lnTo>
                      <a:pt x="3204" y="1124"/>
                    </a:lnTo>
                    <a:lnTo>
                      <a:pt x="3373" y="956"/>
                    </a:lnTo>
                    <a:lnTo>
                      <a:pt x="3541" y="899"/>
                    </a:lnTo>
                    <a:lnTo>
                      <a:pt x="3598" y="843"/>
                    </a:lnTo>
                    <a:lnTo>
                      <a:pt x="3541" y="731"/>
                    </a:lnTo>
                    <a:lnTo>
                      <a:pt x="3317" y="675"/>
                    </a:lnTo>
                    <a:lnTo>
                      <a:pt x="2979" y="675"/>
                    </a:lnTo>
                    <a:lnTo>
                      <a:pt x="2979" y="562"/>
                    </a:lnTo>
                    <a:lnTo>
                      <a:pt x="2979" y="506"/>
                    </a:lnTo>
                    <a:lnTo>
                      <a:pt x="3148" y="394"/>
                    </a:lnTo>
                    <a:lnTo>
                      <a:pt x="3260" y="337"/>
                    </a:lnTo>
                    <a:lnTo>
                      <a:pt x="3317" y="281"/>
                    </a:lnTo>
                    <a:lnTo>
                      <a:pt x="3260" y="169"/>
                    </a:lnTo>
                    <a:lnTo>
                      <a:pt x="3148" y="0"/>
                    </a:lnTo>
                    <a:close/>
                  </a:path>
                </a:pathLst>
              </a:custGeom>
              <a:solidFill>
                <a:srgbClr val="A98F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3"/>
              <p:cNvSpPr/>
              <p:nvPr/>
            </p:nvSpPr>
            <p:spPr>
              <a:xfrm>
                <a:off x="758025" y="1492400"/>
                <a:ext cx="56225" cy="63250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2530" extrusionOk="0">
                    <a:moveTo>
                      <a:pt x="899" y="1012"/>
                    </a:moveTo>
                    <a:lnTo>
                      <a:pt x="1068" y="1237"/>
                    </a:lnTo>
                    <a:lnTo>
                      <a:pt x="1124" y="1405"/>
                    </a:lnTo>
                    <a:lnTo>
                      <a:pt x="1124" y="1630"/>
                    </a:lnTo>
                    <a:lnTo>
                      <a:pt x="1068" y="1743"/>
                    </a:lnTo>
                    <a:lnTo>
                      <a:pt x="1068" y="1743"/>
                    </a:lnTo>
                    <a:lnTo>
                      <a:pt x="1068" y="1686"/>
                    </a:lnTo>
                    <a:lnTo>
                      <a:pt x="1012" y="1630"/>
                    </a:lnTo>
                    <a:lnTo>
                      <a:pt x="843" y="1462"/>
                    </a:lnTo>
                    <a:lnTo>
                      <a:pt x="787" y="1293"/>
                    </a:lnTo>
                    <a:lnTo>
                      <a:pt x="787" y="1124"/>
                    </a:lnTo>
                    <a:lnTo>
                      <a:pt x="899" y="1012"/>
                    </a:lnTo>
                    <a:close/>
                    <a:moveTo>
                      <a:pt x="1855" y="0"/>
                    </a:moveTo>
                    <a:lnTo>
                      <a:pt x="1799" y="56"/>
                    </a:lnTo>
                    <a:lnTo>
                      <a:pt x="1686" y="113"/>
                    </a:lnTo>
                    <a:lnTo>
                      <a:pt x="1630" y="337"/>
                    </a:lnTo>
                    <a:lnTo>
                      <a:pt x="1574" y="618"/>
                    </a:lnTo>
                    <a:lnTo>
                      <a:pt x="1518" y="675"/>
                    </a:lnTo>
                    <a:lnTo>
                      <a:pt x="1405" y="618"/>
                    </a:lnTo>
                    <a:lnTo>
                      <a:pt x="1349" y="618"/>
                    </a:lnTo>
                    <a:lnTo>
                      <a:pt x="1405" y="562"/>
                    </a:lnTo>
                    <a:lnTo>
                      <a:pt x="1461" y="450"/>
                    </a:lnTo>
                    <a:lnTo>
                      <a:pt x="1405" y="394"/>
                    </a:lnTo>
                    <a:lnTo>
                      <a:pt x="1349" y="337"/>
                    </a:lnTo>
                    <a:lnTo>
                      <a:pt x="1293" y="281"/>
                    </a:lnTo>
                    <a:lnTo>
                      <a:pt x="956" y="281"/>
                    </a:lnTo>
                    <a:lnTo>
                      <a:pt x="787" y="394"/>
                    </a:lnTo>
                    <a:lnTo>
                      <a:pt x="675" y="506"/>
                    </a:lnTo>
                    <a:lnTo>
                      <a:pt x="675" y="618"/>
                    </a:lnTo>
                    <a:lnTo>
                      <a:pt x="731" y="675"/>
                    </a:lnTo>
                    <a:lnTo>
                      <a:pt x="956" y="787"/>
                    </a:lnTo>
                    <a:lnTo>
                      <a:pt x="675" y="787"/>
                    </a:lnTo>
                    <a:lnTo>
                      <a:pt x="562" y="731"/>
                    </a:lnTo>
                    <a:lnTo>
                      <a:pt x="450" y="731"/>
                    </a:lnTo>
                    <a:lnTo>
                      <a:pt x="337" y="787"/>
                    </a:lnTo>
                    <a:lnTo>
                      <a:pt x="281" y="1012"/>
                    </a:lnTo>
                    <a:lnTo>
                      <a:pt x="281" y="1068"/>
                    </a:lnTo>
                    <a:lnTo>
                      <a:pt x="225" y="1181"/>
                    </a:lnTo>
                    <a:lnTo>
                      <a:pt x="225" y="1237"/>
                    </a:lnTo>
                    <a:lnTo>
                      <a:pt x="225" y="1293"/>
                    </a:lnTo>
                    <a:lnTo>
                      <a:pt x="225" y="1349"/>
                    </a:lnTo>
                    <a:lnTo>
                      <a:pt x="113" y="1462"/>
                    </a:lnTo>
                    <a:lnTo>
                      <a:pt x="113" y="1574"/>
                    </a:lnTo>
                    <a:lnTo>
                      <a:pt x="0" y="2080"/>
                    </a:lnTo>
                    <a:lnTo>
                      <a:pt x="0" y="2192"/>
                    </a:lnTo>
                    <a:lnTo>
                      <a:pt x="56" y="2361"/>
                    </a:lnTo>
                    <a:lnTo>
                      <a:pt x="506" y="2361"/>
                    </a:lnTo>
                    <a:lnTo>
                      <a:pt x="675" y="2417"/>
                    </a:lnTo>
                    <a:lnTo>
                      <a:pt x="1012" y="2529"/>
                    </a:lnTo>
                    <a:lnTo>
                      <a:pt x="1349" y="2529"/>
                    </a:lnTo>
                    <a:lnTo>
                      <a:pt x="1405" y="2417"/>
                    </a:lnTo>
                    <a:lnTo>
                      <a:pt x="1461" y="2192"/>
                    </a:lnTo>
                    <a:lnTo>
                      <a:pt x="1461" y="2080"/>
                    </a:lnTo>
                    <a:lnTo>
                      <a:pt x="1518" y="2080"/>
                    </a:lnTo>
                    <a:lnTo>
                      <a:pt x="1574" y="2024"/>
                    </a:lnTo>
                    <a:lnTo>
                      <a:pt x="1630" y="2024"/>
                    </a:lnTo>
                    <a:lnTo>
                      <a:pt x="1686" y="1911"/>
                    </a:lnTo>
                    <a:lnTo>
                      <a:pt x="1743" y="1855"/>
                    </a:lnTo>
                    <a:lnTo>
                      <a:pt x="1967" y="1855"/>
                    </a:lnTo>
                    <a:lnTo>
                      <a:pt x="2136" y="1799"/>
                    </a:lnTo>
                    <a:lnTo>
                      <a:pt x="2248" y="1743"/>
                    </a:lnTo>
                    <a:lnTo>
                      <a:pt x="2248" y="1630"/>
                    </a:lnTo>
                    <a:lnTo>
                      <a:pt x="2192" y="1405"/>
                    </a:lnTo>
                    <a:lnTo>
                      <a:pt x="2024" y="1349"/>
                    </a:lnTo>
                    <a:lnTo>
                      <a:pt x="1911" y="1293"/>
                    </a:lnTo>
                    <a:lnTo>
                      <a:pt x="1967" y="1237"/>
                    </a:lnTo>
                    <a:lnTo>
                      <a:pt x="2024" y="1124"/>
                    </a:lnTo>
                    <a:lnTo>
                      <a:pt x="2024" y="1068"/>
                    </a:lnTo>
                    <a:lnTo>
                      <a:pt x="1911" y="956"/>
                    </a:lnTo>
                    <a:lnTo>
                      <a:pt x="1967" y="900"/>
                    </a:lnTo>
                    <a:lnTo>
                      <a:pt x="1967" y="731"/>
                    </a:lnTo>
                    <a:lnTo>
                      <a:pt x="1967" y="618"/>
                    </a:lnTo>
                    <a:lnTo>
                      <a:pt x="1967" y="450"/>
                    </a:lnTo>
                    <a:lnTo>
                      <a:pt x="2080" y="281"/>
                    </a:lnTo>
                    <a:lnTo>
                      <a:pt x="2136" y="225"/>
                    </a:lnTo>
                    <a:lnTo>
                      <a:pt x="2080" y="169"/>
                    </a:lnTo>
                    <a:lnTo>
                      <a:pt x="1911" y="56"/>
                    </a:lnTo>
                    <a:lnTo>
                      <a:pt x="1855" y="0"/>
                    </a:lnTo>
                    <a:close/>
                  </a:path>
                </a:pathLst>
              </a:custGeom>
              <a:solidFill>
                <a:srgbClr val="C49F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3"/>
              <p:cNvSpPr/>
              <p:nvPr/>
            </p:nvSpPr>
            <p:spPr>
              <a:xfrm>
                <a:off x="739750" y="1444625"/>
                <a:ext cx="7730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3092" h="1743" extrusionOk="0">
                    <a:moveTo>
                      <a:pt x="1799" y="0"/>
                    </a:moveTo>
                    <a:lnTo>
                      <a:pt x="1687" y="56"/>
                    </a:lnTo>
                    <a:lnTo>
                      <a:pt x="1687" y="225"/>
                    </a:lnTo>
                    <a:lnTo>
                      <a:pt x="1743" y="281"/>
                    </a:lnTo>
                    <a:lnTo>
                      <a:pt x="1799" y="337"/>
                    </a:lnTo>
                    <a:lnTo>
                      <a:pt x="1799" y="394"/>
                    </a:lnTo>
                    <a:lnTo>
                      <a:pt x="1799" y="506"/>
                    </a:lnTo>
                    <a:lnTo>
                      <a:pt x="1630" y="450"/>
                    </a:lnTo>
                    <a:lnTo>
                      <a:pt x="1518" y="506"/>
                    </a:lnTo>
                    <a:lnTo>
                      <a:pt x="1406" y="675"/>
                    </a:lnTo>
                    <a:lnTo>
                      <a:pt x="1406" y="843"/>
                    </a:lnTo>
                    <a:lnTo>
                      <a:pt x="1406" y="1068"/>
                    </a:lnTo>
                    <a:lnTo>
                      <a:pt x="1349" y="1124"/>
                    </a:lnTo>
                    <a:lnTo>
                      <a:pt x="1181" y="1181"/>
                    </a:lnTo>
                    <a:lnTo>
                      <a:pt x="956" y="1237"/>
                    </a:lnTo>
                    <a:lnTo>
                      <a:pt x="844" y="1293"/>
                    </a:lnTo>
                    <a:lnTo>
                      <a:pt x="731" y="1181"/>
                    </a:lnTo>
                    <a:lnTo>
                      <a:pt x="506" y="1181"/>
                    </a:lnTo>
                    <a:lnTo>
                      <a:pt x="57" y="1293"/>
                    </a:lnTo>
                    <a:lnTo>
                      <a:pt x="0" y="1293"/>
                    </a:lnTo>
                    <a:lnTo>
                      <a:pt x="0" y="1349"/>
                    </a:lnTo>
                    <a:lnTo>
                      <a:pt x="57" y="1462"/>
                    </a:lnTo>
                    <a:lnTo>
                      <a:pt x="169" y="1518"/>
                    </a:lnTo>
                    <a:lnTo>
                      <a:pt x="281" y="1462"/>
                    </a:lnTo>
                    <a:lnTo>
                      <a:pt x="394" y="1349"/>
                    </a:lnTo>
                    <a:lnTo>
                      <a:pt x="450" y="1293"/>
                    </a:lnTo>
                    <a:lnTo>
                      <a:pt x="563" y="1293"/>
                    </a:lnTo>
                    <a:lnTo>
                      <a:pt x="731" y="1349"/>
                    </a:lnTo>
                    <a:lnTo>
                      <a:pt x="787" y="1405"/>
                    </a:lnTo>
                    <a:lnTo>
                      <a:pt x="844" y="1462"/>
                    </a:lnTo>
                    <a:lnTo>
                      <a:pt x="844" y="1518"/>
                    </a:lnTo>
                    <a:lnTo>
                      <a:pt x="1068" y="1574"/>
                    </a:lnTo>
                    <a:lnTo>
                      <a:pt x="1630" y="1574"/>
                    </a:lnTo>
                    <a:lnTo>
                      <a:pt x="1743" y="1462"/>
                    </a:lnTo>
                    <a:lnTo>
                      <a:pt x="1799" y="1405"/>
                    </a:lnTo>
                    <a:lnTo>
                      <a:pt x="2080" y="1405"/>
                    </a:lnTo>
                    <a:lnTo>
                      <a:pt x="2080" y="1462"/>
                    </a:lnTo>
                    <a:lnTo>
                      <a:pt x="2080" y="1518"/>
                    </a:lnTo>
                    <a:lnTo>
                      <a:pt x="1911" y="1518"/>
                    </a:lnTo>
                    <a:lnTo>
                      <a:pt x="1855" y="1574"/>
                    </a:lnTo>
                    <a:lnTo>
                      <a:pt x="1911" y="1686"/>
                    </a:lnTo>
                    <a:lnTo>
                      <a:pt x="1968" y="1743"/>
                    </a:lnTo>
                    <a:lnTo>
                      <a:pt x="2024" y="1686"/>
                    </a:lnTo>
                    <a:lnTo>
                      <a:pt x="2249" y="1574"/>
                    </a:lnTo>
                    <a:lnTo>
                      <a:pt x="2305" y="1574"/>
                    </a:lnTo>
                    <a:lnTo>
                      <a:pt x="2474" y="1630"/>
                    </a:lnTo>
                    <a:lnTo>
                      <a:pt x="2586" y="1462"/>
                    </a:lnTo>
                    <a:lnTo>
                      <a:pt x="2642" y="1349"/>
                    </a:lnTo>
                    <a:lnTo>
                      <a:pt x="2698" y="1518"/>
                    </a:lnTo>
                    <a:lnTo>
                      <a:pt x="2755" y="1574"/>
                    </a:lnTo>
                    <a:lnTo>
                      <a:pt x="2811" y="1630"/>
                    </a:lnTo>
                    <a:lnTo>
                      <a:pt x="2923" y="1462"/>
                    </a:lnTo>
                    <a:lnTo>
                      <a:pt x="2979" y="1349"/>
                    </a:lnTo>
                    <a:lnTo>
                      <a:pt x="3036" y="1293"/>
                    </a:lnTo>
                    <a:lnTo>
                      <a:pt x="3092" y="1237"/>
                    </a:lnTo>
                    <a:lnTo>
                      <a:pt x="3092" y="1181"/>
                    </a:lnTo>
                    <a:lnTo>
                      <a:pt x="3036" y="1124"/>
                    </a:lnTo>
                    <a:lnTo>
                      <a:pt x="2923" y="1181"/>
                    </a:lnTo>
                    <a:lnTo>
                      <a:pt x="2923" y="1012"/>
                    </a:lnTo>
                    <a:lnTo>
                      <a:pt x="2979" y="843"/>
                    </a:lnTo>
                    <a:lnTo>
                      <a:pt x="2923" y="675"/>
                    </a:lnTo>
                    <a:lnTo>
                      <a:pt x="2867" y="562"/>
                    </a:lnTo>
                    <a:lnTo>
                      <a:pt x="2698" y="506"/>
                    </a:lnTo>
                    <a:lnTo>
                      <a:pt x="2642" y="506"/>
                    </a:lnTo>
                    <a:lnTo>
                      <a:pt x="2474" y="562"/>
                    </a:lnTo>
                    <a:lnTo>
                      <a:pt x="2361" y="506"/>
                    </a:lnTo>
                    <a:lnTo>
                      <a:pt x="2305" y="394"/>
                    </a:lnTo>
                    <a:lnTo>
                      <a:pt x="2249" y="281"/>
                    </a:lnTo>
                    <a:lnTo>
                      <a:pt x="2192" y="169"/>
                    </a:lnTo>
                    <a:lnTo>
                      <a:pt x="2080" y="56"/>
                    </a:lnTo>
                    <a:lnTo>
                      <a:pt x="1911" y="0"/>
                    </a:lnTo>
                    <a:close/>
                  </a:path>
                </a:pathLst>
              </a:custGeom>
              <a:solidFill>
                <a:srgbClr val="A391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3"/>
              <p:cNvSpPr/>
              <p:nvPr/>
            </p:nvSpPr>
            <p:spPr>
              <a:xfrm>
                <a:off x="731325" y="1491000"/>
                <a:ext cx="3935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574" h="1181" extrusionOk="0">
                    <a:moveTo>
                      <a:pt x="506" y="0"/>
                    </a:moveTo>
                    <a:lnTo>
                      <a:pt x="506" y="56"/>
                    </a:lnTo>
                    <a:lnTo>
                      <a:pt x="618" y="112"/>
                    </a:lnTo>
                    <a:lnTo>
                      <a:pt x="562" y="112"/>
                    </a:lnTo>
                    <a:lnTo>
                      <a:pt x="281" y="225"/>
                    </a:lnTo>
                    <a:lnTo>
                      <a:pt x="169" y="337"/>
                    </a:lnTo>
                    <a:lnTo>
                      <a:pt x="113" y="506"/>
                    </a:lnTo>
                    <a:lnTo>
                      <a:pt x="169" y="731"/>
                    </a:lnTo>
                    <a:lnTo>
                      <a:pt x="169" y="787"/>
                    </a:lnTo>
                    <a:lnTo>
                      <a:pt x="169" y="843"/>
                    </a:lnTo>
                    <a:lnTo>
                      <a:pt x="113" y="843"/>
                    </a:lnTo>
                    <a:lnTo>
                      <a:pt x="0" y="956"/>
                    </a:lnTo>
                    <a:lnTo>
                      <a:pt x="0" y="1068"/>
                    </a:lnTo>
                    <a:lnTo>
                      <a:pt x="113" y="1180"/>
                    </a:lnTo>
                    <a:lnTo>
                      <a:pt x="843" y="1180"/>
                    </a:lnTo>
                    <a:lnTo>
                      <a:pt x="956" y="1124"/>
                    </a:lnTo>
                    <a:lnTo>
                      <a:pt x="1012" y="1012"/>
                    </a:lnTo>
                    <a:lnTo>
                      <a:pt x="1181" y="956"/>
                    </a:lnTo>
                    <a:lnTo>
                      <a:pt x="1349" y="899"/>
                    </a:lnTo>
                    <a:lnTo>
                      <a:pt x="1462" y="843"/>
                    </a:lnTo>
                    <a:lnTo>
                      <a:pt x="1462" y="674"/>
                    </a:lnTo>
                    <a:lnTo>
                      <a:pt x="1462" y="562"/>
                    </a:lnTo>
                    <a:lnTo>
                      <a:pt x="1574" y="337"/>
                    </a:lnTo>
                    <a:lnTo>
                      <a:pt x="1518" y="225"/>
                    </a:lnTo>
                    <a:lnTo>
                      <a:pt x="1462" y="169"/>
                    </a:lnTo>
                    <a:lnTo>
                      <a:pt x="1349" y="112"/>
                    </a:lnTo>
                    <a:lnTo>
                      <a:pt x="1068" y="112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C49F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3"/>
              <p:cNvSpPr/>
              <p:nvPr/>
            </p:nvSpPr>
            <p:spPr>
              <a:xfrm>
                <a:off x="765050" y="1493800"/>
                <a:ext cx="393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1574" h="844" extrusionOk="0">
                    <a:moveTo>
                      <a:pt x="506" y="0"/>
                    </a:moveTo>
                    <a:lnTo>
                      <a:pt x="450" y="57"/>
                    </a:lnTo>
                    <a:lnTo>
                      <a:pt x="506" y="169"/>
                    </a:lnTo>
                    <a:lnTo>
                      <a:pt x="506" y="225"/>
                    </a:lnTo>
                    <a:lnTo>
                      <a:pt x="450" y="225"/>
                    </a:lnTo>
                    <a:lnTo>
                      <a:pt x="337" y="281"/>
                    </a:lnTo>
                    <a:lnTo>
                      <a:pt x="281" y="225"/>
                    </a:lnTo>
                    <a:lnTo>
                      <a:pt x="225" y="225"/>
                    </a:lnTo>
                    <a:lnTo>
                      <a:pt x="56" y="394"/>
                    </a:lnTo>
                    <a:lnTo>
                      <a:pt x="0" y="506"/>
                    </a:lnTo>
                    <a:lnTo>
                      <a:pt x="56" y="619"/>
                    </a:lnTo>
                    <a:lnTo>
                      <a:pt x="113" y="731"/>
                    </a:lnTo>
                    <a:lnTo>
                      <a:pt x="225" y="731"/>
                    </a:lnTo>
                    <a:lnTo>
                      <a:pt x="281" y="844"/>
                    </a:lnTo>
                    <a:lnTo>
                      <a:pt x="337" y="844"/>
                    </a:lnTo>
                    <a:lnTo>
                      <a:pt x="506" y="787"/>
                    </a:lnTo>
                    <a:lnTo>
                      <a:pt x="675" y="731"/>
                    </a:lnTo>
                    <a:lnTo>
                      <a:pt x="675" y="619"/>
                    </a:lnTo>
                    <a:lnTo>
                      <a:pt x="562" y="562"/>
                    </a:lnTo>
                    <a:lnTo>
                      <a:pt x="506" y="562"/>
                    </a:lnTo>
                    <a:lnTo>
                      <a:pt x="450" y="506"/>
                    </a:lnTo>
                    <a:lnTo>
                      <a:pt x="506" y="450"/>
                    </a:lnTo>
                    <a:lnTo>
                      <a:pt x="787" y="338"/>
                    </a:lnTo>
                    <a:lnTo>
                      <a:pt x="899" y="281"/>
                    </a:lnTo>
                    <a:lnTo>
                      <a:pt x="1068" y="281"/>
                    </a:lnTo>
                    <a:lnTo>
                      <a:pt x="1124" y="338"/>
                    </a:lnTo>
                    <a:lnTo>
                      <a:pt x="1124" y="450"/>
                    </a:lnTo>
                    <a:lnTo>
                      <a:pt x="1012" y="562"/>
                    </a:lnTo>
                    <a:lnTo>
                      <a:pt x="899" y="675"/>
                    </a:lnTo>
                    <a:lnTo>
                      <a:pt x="899" y="731"/>
                    </a:lnTo>
                    <a:lnTo>
                      <a:pt x="956" y="787"/>
                    </a:lnTo>
                    <a:lnTo>
                      <a:pt x="1012" y="731"/>
                    </a:lnTo>
                    <a:lnTo>
                      <a:pt x="1124" y="675"/>
                    </a:lnTo>
                    <a:lnTo>
                      <a:pt x="1180" y="675"/>
                    </a:lnTo>
                    <a:lnTo>
                      <a:pt x="1180" y="787"/>
                    </a:lnTo>
                    <a:lnTo>
                      <a:pt x="1237" y="844"/>
                    </a:lnTo>
                    <a:lnTo>
                      <a:pt x="1293" y="844"/>
                    </a:lnTo>
                    <a:lnTo>
                      <a:pt x="1405" y="731"/>
                    </a:lnTo>
                    <a:lnTo>
                      <a:pt x="1405" y="675"/>
                    </a:lnTo>
                    <a:lnTo>
                      <a:pt x="1349" y="562"/>
                    </a:lnTo>
                    <a:lnTo>
                      <a:pt x="1349" y="506"/>
                    </a:lnTo>
                    <a:lnTo>
                      <a:pt x="1518" y="394"/>
                    </a:lnTo>
                    <a:lnTo>
                      <a:pt x="1574" y="281"/>
                    </a:lnTo>
                    <a:lnTo>
                      <a:pt x="1574" y="225"/>
                    </a:lnTo>
                    <a:lnTo>
                      <a:pt x="1574" y="169"/>
                    </a:lnTo>
                    <a:lnTo>
                      <a:pt x="1462" y="225"/>
                    </a:lnTo>
                    <a:lnTo>
                      <a:pt x="1405" y="169"/>
                    </a:lnTo>
                    <a:lnTo>
                      <a:pt x="1405" y="57"/>
                    </a:lnTo>
                    <a:lnTo>
                      <a:pt x="1293" y="57"/>
                    </a:lnTo>
                    <a:lnTo>
                      <a:pt x="1180" y="169"/>
                    </a:lnTo>
                    <a:lnTo>
                      <a:pt x="1068" y="169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C7A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3"/>
              <p:cNvSpPr/>
              <p:nvPr/>
            </p:nvSpPr>
            <p:spPr>
              <a:xfrm>
                <a:off x="812825" y="1512075"/>
                <a:ext cx="281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900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113" y="169"/>
                    </a:lnTo>
                    <a:lnTo>
                      <a:pt x="169" y="281"/>
                    </a:lnTo>
                    <a:lnTo>
                      <a:pt x="281" y="394"/>
                    </a:lnTo>
                    <a:lnTo>
                      <a:pt x="394" y="506"/>
                    </a:lnTo>
                    <a:lnTo>
                      <a:pt x="450" y="675"/>
                    </a:lnTo>
                    <a:lnTo>
                      <a:pt x="506" y="787"/>
                    </a:lnTo>
                    <a:lnTo>
                      <a:pt x="675" y="899"/>
                    </a:lnTo>
                    <a:lnTo>
                      <a:pt x="956" y="899"/>
                    </a:lnTo>
                    <a:lnTo>
                      <a:pt x="1012" y="843"/>
                    </a:lnTo>
                    <a:lnTo>
                      <a:pt x="1012" y="731"/>
                    </a:lnTo>
                    <a:lnTo>
                      <a:pt x="1012" y="562"/>
                    </a:lnTo>
                    <a:lnTo>
                      <a:pt x="1012" y="506"/>
                    </a:lnTo>
                    <a:lnTo>
                      <a:pt x="1068" y="450"/>
                    </a:lnTo>
                    <a:lnTo>
                      <a:pt x="1124" y="450"/>
                    </a:lnTo>
                    <a:lnTo>
                      <a:pt x="1124" y="394"/>
                    </a:lnTo>
                    <a:lnTo>
                      <a:pt x="956" y="225"/>
                    </a:lnTo>
                    <a:lnTo>
                      <a:pt x="899" y="281"/>
                    </a:lnTo>
                    <a:lnTo>
                      <a:pt x="899" y="394"/>
                    </a:lnTo>
                    <a:lnTo>
                      <a:pt x="787" y="506"/>
                    </a:lnTo>
                    <a:lnTo>
                      <a:pt x="731" y="562"/>
                    </a:lnTo>
                    <a:lnTo>
                      <a:pt x="675" y="562"/>
                    </a:lnTo>
                    <a:lnTo>
                      <a:pt x="618" y="506"/>
                    </a:lnTo>
                    <a:lnTo>
                      <a:pt x="618" y="450"/>
                    </a:lnTo>
                    <a:lnTo>
                      <a:pt x="618" y="281"/>
                    </a:lnTo>
                    <a:lnTo>
                      <a:pt x="618" y="225"/>
                    </a:lnTo>
                    <a:lnTo>
                      <a:pt x="394" y="169"/>
                    </a:lnTo>
                    <a:lnTo>
                      <a:pt x="225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38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3"/>
              <p:cNvSpPr/>
              <p:nvPr/>
            </p:nvSpPr>
            <p:spPr>
              <a:xfrm>
                <a:off x="836700" y="1481150"/>
                <a:ext cx="84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26" extrusionOk="0">
                    <a:moveTo>
                      <a:pt x="169" y="1"/>
                    </a:moveTo>
                    <a:lnTo>
                      <a:pt x="1" y="113"/>
                    </a:lnTo>
                    <a:lnTo>
                      <a:pt x="113" y="225"/>
                    </a:lnTo>
                    <a:lnTo>
                      <a:pt x="225" y="225"/>
                    </a:lnTo>
                    <a:lnTo>
                      <a:pt x="282" y="169"/>
                    </a:lnTo>
                    <a:lnTo>
                      <a:pt x="338" y="113"/>
                    </a:lnTo>
                    <a:lnTo>
                      <a:pt x="338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99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3"/>
              <p:cNvSpPr/>
              <p:nvPr/>
            </p:nvSpPr>
            <p:spPr>
              <a:xfrm>
                <a:off x="772075" y="1499425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0" y="0"/>
                    </a:moveTo>
                    <a:lnTo>
                      <a:pt x="56" y="113"/>
                    </a:lnTo>
                    <a:lnTo>
                      <a:pt x="113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C49F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3"/>
              <p:cNvSpPr/>
              <p:nvPr/>
            </p:nvSpPr>
            <p:spPr>
              <a:xfrm>
                <a:off x="779100" y="14881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98F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3"/>
              <p:cNvSpPr/>
              <p:nvPr/>
            </p:nvSpPr>
            <p:spPr>
              <a:xfrm>
                <a:off x="777700" y="14895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98F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3"/>
              <p:cNvSpPr/>
              <p:nvPr/>
            </p:nvSpPr>
            <p:spPr>
              <a:xfrm>
                <a:off x="793150" y="1527525"/>
                <a:ext cx="3375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2080" extrusionOk="0">
                    <a:moveTo>
                      <a:pt x="787" y="0"/>
                    </a:moveTo>
                    <a:lnTo>
                      <a:pt x="731" y="113"/>
                    </a:lnTo>
                    <a:lnTo>
                      <a:pt x="787" y="225"/>
                    </a:lnTo>
                    <a:lnTo>
                      <a:pt x="787" y="338"/>
                    </a:lnTo>
                    <a:lnTo>
                      <a:pt x="169" y="338"/>
                    </a:lnTo>
                    <a:lnTo>
                      <a:pt x="169" y="450"/>
                    </a:lnTo>
                    <a:lnTo>
                      <a:pt x="225" y="506"/>
                    </a:lnTo>
                    <a:lnTo>
                      <a:pt x="169" y="562"/>
                    </a:lnTo>
                    <a:lnTo>
                      <a:pt x="56" y="619"/>
                    </a:lnTo>
                    <a:lnTo>
                      <a:pt x="0" y="619"/>
                    </a:lnTo>
                    <a:lnTo>
                      <a:pt x="56" y="675"/>
                    </a:lnTo>
                    <a:lnTo>
                      <a:pt x="56" y="787"/>
                    </a:lnTo>
                    <a:lnTo>
                      <a:pt x="113" y="843"/>
                    </a:lnTo>
                    <a:lnTo>
                      <a:pt x="338" y="843"/>
                    </a:lnTo>
                    <a:lnTo>
                      <a:pt x="394" y="900"/>
                    </a:lnTo>
                    <a:lnTo>
                      <a:pt x="338" y="1068"/>
                    </a:lnTo>
                    <a:lnTo>
                      <a:pt x="225" y="1293"/>
                    </a:lnTo>
                    <a:lnTo>
                      <a:pt x="225" y="1405"/>
                    </a:lnTo>
                    <a:lnTo>
                      <a:pt x="338" y="1518"/>
                    </a:lnTo>
                    <a:lnTo>
                      <a:pt x="450" y="1518"/>
                    </a:lnTo>
                    <a:lnTo>
                      <a:pt x="450" y="1574"/>
                    </a:lnTo>
                    <a:lnTo>
                      <a:pt x="506" y="1855"/>
                    </a:lnTo>
                    <a:lnTo>
                      <a:pt x="562" y="1968"/>
                    </a:lnTo>
                    <a:lnTo>
                      <a:pt x="675" y="2080"/>
                    </a:lnTo>
                    <a:lnTo>
                      <a:pt x="843" y="2024"/>
                    </a:lnTo>
                    <a:lnTo>
                      <a:pt x="843" y="1911"/>
                    </a:lnTo>
                    <a:lnTo>
                      <a:pt x="787" y="1743"/>
                    </a:lnTo>
                    <a:lnTo>
                      <a:pt x="900" y="1630"/>
                    </a:lnTo>
                    <a:lnTo>
                      <a:pt x="900" y="1462"/>
                    </a:lnTo>
                    <a:lnTo>
                      <a:pt x="843" y="1293"/>
                    </a:lnTo>
                    <a:lnTo>
                      <a:pt x="843" y="1124"/>
                    </a:lnTo>
                    <a:lnTo>
                      <a:pt x="900" y="1068"/>
                    </a:lnTo>
                    <a:lnTo>
                      <a:pt x="1012" y="1012"/>
                    </a:lnTo>
                    <a:lnTo>
                      <a:pt x="1124" y="1012"/>
                    </a:lnTo>
                    <a:lnTo>
                      <a:pt x="1181" y="956"/>
                    </a:lnTo>
                    <a:lnTo>
                      <a:pt x="1293" y="956"/>
                    </a:lnTo>
                    <a:lnTo>
                      <a:pt x="1349" y="787"/>
                    </a:lnTo>
                    <a:lnTo>
                      <a:pt x="1349" y="731"/>
                    </a:lnTo>
                    <a:lnTo>
                      <a:pt x="1349" y="675"/>
                    </a:lnTo>
                    <a:lnTo>
                      <a:pt x="1237" y="562"/>
                    </a:lnTo>
                    <a:lnTo>
                      <a:pt x="1124" y="450"/>
                    </a:lnTo>
                    <a:lnTo>
                      <a:pt x="1012" y="169"/>
                    </a:lnTo>
                    <a:lnTo>
                      <a:pt x="956" y="57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B197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3"/>
              <p:cNvSpPr/>
              <p:nvPr/>
            </p:nvSpPr>
            <p:spPr>
              <a:xfrm>
                <a:off x="833900" y="1541575"/>
                <a:ext cx="2812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125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0" y="281"/>
                    </a:lnTo>
                    <a:lnTo>
                      <a:pt x="0" y="338"/>
                    </a:lnTo>
                    <a:lnTo>
                      <a:pt x="0" y="394"/>
                    </a:lnTo>
                    <a:lnTo>
                      <a:pt x="0" y="450"/>
                    </a:lnTo>
                    <a:lnTo>
                      <a:pt x="0" y="562"/>
                    </a:lnTo>
                    <a:lnTo>
                      <a:pt x="0" y="619"/>
                    </a:lnTo>
                    <a:lnTo>
                      <a:pt x="169" y="619"/>
                    </a:lnTo>
                    <a:lnTo>
                      <a:pt x="281" y="675"/>
                    </a:lnTo>
                    <a:lnTo>
                      <a:pt x="394" y="731"/>
                    </a:lnTo>
                    <a:lnTo>
                      <a:pt x="506" y="731"/>
                    </a:lnTo>
                    <a:lnTo>
                      <a:pt x="562" y="675"/>
                    </a:lnTo>
                    <a:lnTo>
                      <a:pt x="619" y="731"/>
                    </a:lnTo>
                    <a:lnTo>
                      <a:pt x="562" y="843"/>
                    </a:lnTo>
                    <a:lnTo>
                      <a:pt x="506" y="900"/>
                    </a:lnTo>
                    <a:lnTo>
                      <a:pt x="450" y="1012"/>
                    </a:lnTo>
                    <a:lnTo>
                      <a:pt x="562" y="1068"/>
                    </a:lnTo>
                    <a:lnTo>
                      <a:pt x="619" y="1068"/>
                    </a:lnTo>
                    <a:lnTo>
                      <a:pt x="731" y="956"/>
                    </a:lnTo>
                    <a:lnTo>
                      <a:pt x="787" y="956"/>
                    </a:lnTo>
                    <a:lnTo>
                      <a:pt x="787" y="1068"/>
                    </a:lnTo>
                    <a:lnTo>
                      <a:pt x="787" y="1125"/>
                    </a:lnTo>
                    <a:lnTo>
                      <a:pt x="843" y="1125"/>
                    </a:lnTo>
                    <a:lnTo>
                      <a:pt x="1012" y="1012"/>
                    </a:lnTo>
                    <a:lnTo>
                      <a:pt x="1012" y="956"/>
                    </a:lnTo>
                    <a:lnTo>
                      <a:pt x="956" y="900"/>
                    </a:lnTo>
                    <a:lnTo>
                      <a:pt x="956" y="619"/>
                    </a:lnTo>
                    <a:lnTo>
                      <a:pt x="1012" y="450"/>
                    </a:lnTo>
                    <a:lnTo>
                      <a:pt x="1124" y="338"/>
                    </a:lnTo>
                    <a:lnTo>
                      <a:pt x="900" y="281"/>
                    </a:lnTo>
                    <a:lnTo>
                      <a:pt x="843" y="225"/>
                    </a:lnTo>
                    <a:lnTo>
                      <a:pt x="787" y="113"/>
                    </a:lnTo>
                    <a:lnTo>
                      <a:pt x="731" y="57"/>
                    </a:lnTo>
                    <a:lnTo>
                      <a:pt x="675" y="0"/>
                    </a:lnTo>
                    <a:lnTo>
                      <a:pt x="394" y="0"/>
                    </a:lnTo>
                    <a:lnTo>
                      <a:pt x="225" y="57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29C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3"/>
              <p:cNvSpPr/>
              <p:nvPr/>
            </p:nvSpPr>
            <p:spPr>
              <a:xfrm>
                <a:off x="811400" y="1555625"/>
                <a:ext cx="183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900" extrusionOk="0">
                    <a:moveTo>
                      <a:pt x="113" y="0"/>
                    </a:moveTo>
                    <a:lnTo>
                      <a:pt x="1" y="57"/>
                    </a:lnTo>
                    <a:lnTo>
                      <a:pt x="57" y="225"/>
                    </a:lnTo>
                    <a:lnTo>
                      <a:pt x="57" y="281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57" y="563"/>
                    </a:lnTo>
                    <a:lnTo>
                      <a:pt x="1" y="563"/>
                    </a:lnTo>
                    <a:lnTo>
                      <a:pt x="57" y="619"/>
                    </a:lnTo>
                    <a:lnTo>
                      <a:pt x="170" y="675"/>
                    </a:lnTo>
                    <a:lnTo>
                      <a:pt x="226" y="731"/>
                    </a:lnTo>
                    <a:lnTo>
                      <a:pt x="338" y="844"/>
                    </a:lnTo>
                    <a:lnTo>
                      <a:pt x="451" y="900"/>
                    </a:lnTo>
                    <a:lnTo>
                      <a:pt x="507" y="844"/>
                    </a:lnTo>
                    <a:lnTo>
                      <a:pt x="563" y="787"/>
                    </a:lnTo>
                    <a:lnTo>
                      <a:pt x="675" y="787"/>
                    </a:lnTo>
                    <a:lnTo>
                      <a:pt x="732" y="731"/>
                    </a:lnTo>
                    <a:lnTo>
                      <a:pt x="675" y="675"/>
                    </a:lnTo>
                    <a:lnTo>
                      <a:pt x="675" y="563"/>
                    </a:lnTo>
                    <a:lnTo>
                      <a:pt x="732" y="450"/>
                    </a:lnTo>
                    <a:lnTo>
                      <a:pt x="732" y="394"/>
                    </a:lnTo>
                    <a:lnTo>
                      <a:pt x="675" y="338"/>
                    </a:lnTo>
                    <a:lnTo>
                      <a:pt x="619" y="338"/>
                    </a:lnTo>
                    <a:lnTo>
                      <a:pt x="563" y="281"/>
                    </a:lnTo>
                    <a:lnTo>
                      <a:pt x="675" y="225"/>
                    </a:lnTo>
                    <a:lnTo>
                      <a:pt x="732" y="169"/>
                    </a:lnTo>
                    <a:lnTo>
                      <a:pt x="732" y="113"/>
                    </a:lnTo>
                    <a:lnTo>
                      <a:pt x="563" y="57"/>
                    </a:lnTo>
                    <a:lnTo>
                      <a:pt x="394" y="57"/>
                    </a:lnTo>
                    <a:lnTo>
                      <a:pt x="226" y="113"/>
                    </a:lnTo>
                    <a:lnTo>
                      <a:pt x="170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38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3"/>
              <p:cNvSpPr/>
              <p:nvPr/>
            </p:nvSpPr>
            <p:spPr>
              <a:xfrm>
                <a:off x="826875" y="1535950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113" y="169"/>
                    </a:lnTo>
                    <a:lnTo>
                      <a:pt x="225" y="225"/>
                    </a:lnTo>
                    <a:lnTo>
                      <a:pt x="281" y="282"/>
                    </a:lnTo>
                    <a:lnTo>
                      <a:pt x="394" y="282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38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3"/>
              <p:cNvSpPr/>
              <p:nvPr/>
            </p:nvSpPr>
            <p:spPr>
              <a:xfrm>
                <a:off x="829675" y="1548600"/>
                <a:ext cx="70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4" extrusionOk="0">
                    <a:moveTo>
                      <a:pt x="113" y="0"/>
                    </a:moveTo>
                    <a:lnTo>
                      <a:pt x="1" y="169"/>
                    </a:lnTo>
                    <a:lnTo>
                      <a:pt x="1" y="394"/>
                    </a:lnTo>
                    <a:lnTo>
                      <a:pt x="57" y="338"/>
                    </a:lnTo>
                    <a:lnTo>
                      <a:pt x="57" y="281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225" y="113"/>
                    </a:lnTo>
                    <a:lnTo>
                      <a:pt x="282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38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3"/>
              <p:cNvSpPr/>
              <p:nvPr/>
            </p:nvSpPr>
            <p:spPr>
              <a:xfrm>
                <a:off x="857775" y="1544375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D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3"/>
              <p:cNvSpPr/>
              <p:nvPr/>
            </p:nvSpPr>
            <p:spPr>
              <a:xfrm>
                <a:off x="846550" y="15373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99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3"/>
              <p:cNvSpPr/>
              <p:nvPr/>
            </p:nvSpPr>
            <p:spPr>
              <a:xfrm>
                <a:off x="825475" y="15120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49E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3"/>
              <p:cNvSpPr/>
              <p:nvPr/>
            </p:nvSpPr>
            <p:spPr>
              <a:xfrm>
                <a:off x="825475" y="15514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57"/>
                    </a:lnTo>
                    <a:lnTo>
                      <a:pt x="56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38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3"/>
              <p:cNvSpPr/>
              <p:nvPr/>
            </p:nvSpPr>
            <p:spPr>
              <a:xfrm>
                <a:off x="831075" y="15472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56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938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3"/>
              <p:cNvSpPr/>
              <p:nvPr/>
            </p:nvSpPr>
            <p:spPr>
              <a:xfrm>
                <a:off x="845125" y="15359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99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3"/>
              <p:cNvSpPr/>
              <p:nvPr/>
            </p:nvSpPr>
            <p:spPr>
              <a:xfrm>
                <a:off x="860600" y="15458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3"/>
              <p:cNvSpPr/>
              <p:nvPr/>
            </p:nvSpPr>
            <p:spPr>
              <a:xfrm>
                <a:off x="869025" y="15668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BA3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3"/>
              <p:cNvSpPr/>
              <p:nvPr/>
            </p:nvSpPr>
            <p:spPr>
              <a:xfrm>
                <a:off x="849350" y="15781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BA3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3"/>
              <p:cNvSpPr/>
              <p:nvPr/>
            </p:nvSpPr>
            <p:spPr>
              <a:xfrm>
                <a:off x="843725" y="15781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B95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3"/>
              <p:cNvSpPr/>
              <p:nvPr/>
            </p:nvSpPr>
            <p:spPr>
              <a:xfrm>
                <a:off x="854975" y="1488175"/>
                <a:ext cx="84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82" extrusionOk="0">
                    <a:moveTo>
                      <a:pt x="281" y="1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57" y="282"/>
                    </a:lnTo>
                    <a:lnTo>
                      <a:pt x="113" y="169"/>
                    </a:lnTo>
                    <a:lnTo>
                      <a:pt x="225" y="113"/>
                    </a:lnTo>
                    <a:lnTo>
                      <a:pt x="338" y="113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A99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3"/>
              <p:cNvSpPr/>
              <p:nvPr/>
            </p:nvSpPr>
            <p:spPr>
              <a:xfrm>
                <a:off x="857775" y="14938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99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3"/>
              <p:cNvSpPr/>
              <p:nvPr/>
            </p:nvSpPr>
            <p:spPr>
              <a:xfrm>
                <a:off x="853575" y="14980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56"/>
                    </a:moveTo>
                    <a:lnTo>
                      <a:pt x="0" y="56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99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3"/>
              <p:cNvSpPr/>
              <p:nvPr/>
            </p:nvSpPr>
            <p:spPr>
              <a:xfrm>
                <a:off x="856375" y="14952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99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3"/>
              <p:cNvSpPr/>
              <p:nvPr/>
            </p:nvSpPr>
            <p:spPr>
              <a:xfrm>
                <a:off x="857775" y="14980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99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3"/>
              <p:cNvSpPr/>
              <p:nvPr/>
            </p:nvSpPr>
            <p:spPr>
              <a:xfrm>
                <a:off x="748175" y="1564050"/>
                <a:ext cx="323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182" extrusionOk="0">
                    <a:moveTo>
                      <a:pt x="619" y="1"/>
                    </a:moveTo>
                    <a:lnTo>
                      <a:pt x="507" y="57"/>
                    </a:lnTo>
                    <a:lnTo>
                      <a:pt x="338" y="282"/>
                    </a:lnTo>
                    <a:lnTo>
                      <a:pt x="169" y="450"/>
                    </a:lnTo>
                    <a:lnTo>
                      <a:pt x="57" y="563"/>
                    </a:lnTo>
                    <a:lnTo>
                      <a:pt x="1" y="563"/>
                    </a:lnTo>
                    <a:lnTo>
                      <a:pt x="169" y="675"/>
                    </a:lnTo>
                    <a:lnTo>
                      <a:pt x="226" y="731"/>
                    </a:lnTo>
                    <a:lnTo>
                      <a:pt x="226" y="844"/>
                    </a:lnTo>
                    <a:lnTo>
                      <a:pt x="226" y="900"/>
                    </a:lnTo>
                    <a:lnTo>
                      <a:pt x="169" y="900"/>
                    </a:lnTo>
                    <a:lnTo>
                      <a:pt x="282" y="1069"/>
                    </a:lnTo>
                    <a:lnTo>
                      <a:pt x="338" y="1125"/>
                    </a:lnTo>
                    <a:lnTo>
                      <a:pt x="450" y="1125"/>
                    </a:lnTo>
                    <a:lnTo>
                      <a:pt x="619" y="1069"/>
                    </a:lnTo>
                    <a:lnTo>
                      <a:pt x="788" y="1069"/>
                    </a:lnTo>
                    <a:lnTo>
                      <a:pt x="844" y="1125"/>
                    </a:lnTo>
                    <a:lnTo>
                      <a:pt x="844" y="1181"/>
                    </a:lnTo>
                    <a:lnTo>
                      <a:pt x="956" y="1181"/>
                    </a:lnTo>
                    <a:lnTo>
                      <a:pt x="1012" y="1125"/>
                    </a:lnTo>
                    <a:lnTo>
                      <a:pt x="1125" y="1012"/>
                    </a:lnTo>
                    <a:lnTo>
                      <a:pt x="1237" y="1069"/>
                    </a:lnTo>
                    <a:lnTo>
                      <a:pt x="1293" y="956"/>
                    </a:lnTo>
                    <a:lnTo>
                      <a:pt x="1237" y="900"/>
                    </a:lnTo>
                    <a:lnTo>
                      <a:pt x="1181" y="844"/>
                    </a:lnTo>
                    <a:lnTo>
                      <a:pt x="900" y="731"/>
                    </a:lnTo>
                    <a:lnTo>
                      <a:pt x="844" y="675"/>
                    </a:lnTo>
                    <a:lnTo>
                      <a:pt x="788" y="507"/>
                    </a:lnTo>
                    <a:lnTo>
                      <a:pt x="788" y="226"/>
                    </a:lnTo>
                    <a:lnTo>
                      <a:pt x="788" y="113"/>
                    </a:lnTo>
                    <a:lnTo>
                      <a:pt x="731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9689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3"/>
              <p:cNvSpPr/>
              <p:nvPr/>
            </p:nvSpPr>
            <p:spPr>
              <a:xfrm>
                <a:off x="742550" y="162587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9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3"/>
              <p:cNvSpPr/>
              <p:nvPr/>
            </p:nvSpPr>
            <p:spPr>
              <a:xfrm>
                <a:off x="760825" y="15963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57"/>
                    </a:lnTo>
                    <a:lnTo>
                      <a:pt x="57" y="57"/>
                    </a:lnTo>
                    <a:close/>
                  </a:path>
                </a:pathLst>
              </a:custGeom>
              <a:solidFill>
                <a:srgbClr val="9689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3"/>
              <p:cNvSpPr/>
              <p:nvPr/>
            </p:nvSpPr>
            <p:spPr>
              <a:xfrm>
                <a:off x="717275" y="1557025"/>
                <a:ext cx="3232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844" extrusionOk="0">
                    <a:moveTo>
                      <a:pt x="675" y="1"/>
                    </a:moveTo>
                    <a:lnTo>
                      <a:pt x="562" y="113"/>
                    </a:lnTo>
                    <a:lnTo>
                      <a:pt x="450" y="169"/>
                    </a:lnTo>
                    <a:lnTo>
                      <a:pt x="56" y="169"/>
                    </a:lnTo>
                    <a:lnTo>
                      <a:pt x="0" y="282"/>
                    </a:lnTo>
                    <a:lnTo>
                      <a:pt x="0" y="394"/>
                    </a:lnTo>
                    <a:lnTo>
                      <a:pt x="113" y="394"/>
                    </a:lnTo>
                    <a:lnTo>
                      <a:pt x="337" y="507"/>
                    </a:lnTo>
                    <a:lnTo>
                      <a:pt x="394" y="563"/>
                    </a:lnTo>
                    <a:lnTo>
                      <a:pt x="506" y="675"/>
                    </a:lnTo>
                    <a:lnTo>
                      <a:pt x="562" y="731"/>
                    </a:lnTo>
                    <a:lnTo>
                      <a:pt x="843" y="731"/>
                    </a:lnTo>
                    <a:lnTo>
                      <a:pt x="1068" y="844"/>
                    </a:lnTo>
                    <a:lnTo>
                      <a:pt x="1237" y="844"/>
                    </a:lnTo>
                    <a:lnTo>
                      <a:pt x="1293" y="731"/>
                    </a:lnTo>
                    <a:lnTo>
                      <a:pt x="1237" y="619"/>
                    </a:lnTo>
                    <a:lnTo>
                      <a:pt x="1068" y="450"/>
                    </a:lnTo>
                    <a:lnTo>
                      <a:pt x="956" y="394"/>
                    </a:lnTo>
                    <a:lnTo>
                      <a:pt x="899" y="338"/>
                    </a:lnTo>
                    <a:lnTo>
                      <a:pt x="843" y="282"/>
                    </a:lnTo>
                    <a:lnTo>
                      <a:pt x="843" y="113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9689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3"/>
              <p:cNvSpPr/>
              <p:nvPr/>
            </p:nvSpPr>
            <p:spPr>
              <a:xfrm>
                <a:off x="735525" y="158372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49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3"/>
              <p:cNvSpPr/>
              <p:nvPr/>
            </p:nvSpPr>
            <p:spPr>
              <a:xfrm>
                <a:off x="752400" y="15851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49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3"/>
              <p:cNvSpPr/>
              <p:nvPr/>
            </p:nvSpPr>
            <p:spPr>
              <a:xfrm>
                <a:off x="776275" y="1576700"/>
                <a:ext cx="267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013" extrusionOk="0">
                    <a:moveTo>
                      <a:pt x="338" y="1"/>
                    </a:moveTo>
                    <a:lnTo>
                      <a:pt x="169" y="57"/>
                    </a:lnTo>
                    <a:lnTo>
                      <a:pt x="169" y="169"/>
                    </a:lnTo>
                    <a:lnTo>
                      <a:pt x="169" y="450"/>
                    </a:lnTo>
                    <a:lnTo>
                      <a:pt x="113" y="506"/>
                    </a:lnTo>
                    <a:lnTo>
                      <a:pt x="1" y="506"/>
                    </a:lnTo>
                    <a:lnTo>
                      <a:pt x="1" y="619"/>
                    </a:lnTo>
                    <a:lnTo>
                      <a:pt x="57" y="675"/>
                    </a:lnTo>
                    <a:lnTo>
                      <a:pt x="113" y="787"/>
                    </a:lnTo>
                    <a:lnTo>
                      <a:pt x="113" y="956"/>
                    </a:lnTo>
                    <a:lnTo>
                      <a:pt x="169" y="956"/>
                    </a:lnTo>
                    <a:lnTo>
                      <a:pt x="226" y="1012"/>
                    </a:lnTo>
                    <a:lnTo>
                      <a:pt x="282" y="1012"/>
                    </a:lnTo>
                    <a:lnTo>
                      <a:pt x="282" y="844"/>
                    </a:lnTo>
                    <a:lnTo>
                      <a:pt x="282" y="731"/>
                    </a:lnTo>
                    <a:lnTo>
                      <a:pt x="675" y="731"/>
                    </a:lnTo>
                    <a:lnTo>
                      <a:pt x="788" y="675"/>
                    </a:lnTo>
                    <a:lnTo>
                      <a:pt x="844" y="563"/>
                    </a:lnTo>
                    <a:lnTo>
                      <a:pt x="1013" y="394"/>
                    </a:lnTo>
                    <a:lnTo>
                      <a:pt x="1069" y="338"/>
                    </a:lnTo>
                    <a:lnTo>
                      <a:pt x="1013" y="282"/>
                    </a:lnTo>
                    <a:lnTo>
                      <a:pt x="844" y="169"/>
                    </a:lnTo>
                    <a:lnTo>
                      <a:pt x="619" y="57"/>
                    </a:lnTo>
                    <a:lnTo>
                      <a:pt x="507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8A85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3"/>
              <p:cNvSpPr/>
              <p:nvPr/>
            </p:nvSpPr>
            <p:spPr>
              <a:xfrm>
                <a:off x="790325" y="1571075"/>
                <a:ext cx="197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069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57" y="169"/>
                    </a:lnTo>
                    <a:lnTo>
                      <a:pt x="1" y="282"/>
                    </a:lnTo>
                    <a:lnTo>
                      <a:pt x="57" y="394"/>
                    </a:lnTo>
                    <a:lnTo>
                      <a:pt x="226" y="507"/>
                    </a:lnTo>
                    <a:lnTo>
                      <a:pt x="451" y="563"/>
                    </a:lnTo>
                    <a:lnTo>
                      <a:pt x="338" y="675"/>
                    </a:lnTo>
                    <a:lnTo>
                      <a:pt x="338" y="731"/>
                    </a:lnTo>
                    <a:lnTo>
                      <a:pt x="282" y="788"/>
                    </a:lnTo>
                    <a:lnTo>
                      <a:pt x="394" y="956"/>
                    </a:lnTo>
                    <a:lnTo>
                      <a:pt x="507" y="1069"/>
                    </a:lnTo>
                    <a:lnTo>
                      <a:pt x="619" y="1012"/>
                    </a:lnTo>
                    <a:lnTo>
                      <a:pt x="788" y="900"/>
                    </a:lnTo>
                    <a:lnTo>
                      <a:pt x="788" y="731"/>
                    </a:lnTo>
                    <a:lnTo>
                      <a:pt x="732" y="563"/>
                    </a:lnTo>
                    <a:lnTo>
                      <a:pt x="619" y="282"/>
                    </a:lnTo>
                    <a:lnTo>
                      <a:pt x="619" y="169"/>
                    </a:lnTo>
                    <a:lnTo>
                      <a:pt x="507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17C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3"/>
              <p:cNvSpPr/>
              <p:nvPr/>
            </p:nvSpPr>
            <p:spPr>
              <a:xfrm>
                <a:off x="779100" y="16006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113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9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3"/>
              <p:cNvSpPr/>
              <p:nvPr/>
            </p:nvSpPr>
            <p:spPr>
              <a:xfrm>
                <a:off x="776275" y="1592150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689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3"/>
              <p:cNvSpPr/>
              <p:nvPr/>
            </p:nvSpPr>
            <p:spPr>
              <a:xfrm>
                <a:off x="781900" y="1602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B9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3"/>
              <p:cNvSpPr/>
              <p:nvPr/>
            </p:nvSpPr>
            <p:spPr>
              <a:xfrm>
                <a:off x="781900" y="1039925"/>
                <a:ext cx="61850" cy="163025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6521" extrusionOk="0">
                    <a:moveTo>
                      <a:pt x="844" y="1"/>
                    </a:moveTo>
                    <a:lnTo>
                      <a:pt x="788" y="57"/>
                    </a:lnTo>
                    <a:lnTo>
                      <a:pt x="731" y="226"/>
                    </a:lnTo>
                    <a:lnTo>
                      <a:pt x="788" y="338"/>
                    </a:lnTo>
                    <a:lnTo>
                      <a:pt x="731" y="394"/>
                    </a:lnTo>
                    <a:lnTo>
                      <a:pt x="675" y="507"/>
                    </a:lnTo>
                    <a:lnTo>
                      <a:pt x="731" y="563"/>
                    </a:lnTo>
                    <a:lnTo>
                      <a:pt x="769" y="601"/>
                    </a:lnTo>
                    <a:lnTo>
                      <a:pt x="769" y="601"/>
                    </a:lnTo>
                    <a:lnTo>
                      <a:pt x="731" y="619"/>
                    </a:lnTo>
                    <a:lnTo>
                      <a:pt x="731" y="788"/>
                    </a:lnTo>
                    <a:lnTo>
                      <a:pt x="788" y="900"/>
                    </a:lnTo>
                    <a:lnTo>
                      <a:pt x="900" y="1013"/>
                    </a:lnTo>
                    <a:lnTo>
                      <a:pt x="1069" y="1069"/>
                    </a:lnTo>
                    <a:lnTo>
                      <a:pt x="1181" y="1069"/>
                    </a:lnTo>
                    <a:lnTo>
                      <a:pt x="1293" y="1013"/>
                    </a:lnTo>
                    <a:lnTo>
                      <a:pt x="1350" y="956"/>
                    </a:lnTo>
                    <a:lnTo>
                      <a:pt x="1406" y="788"/>
                    </a:lnTo>
                    <a:lnTo>
                      <a:pt x="1406" y="732"/>
                    </a:lnTo>
                    <a:lnTo>
                      <a:pt x="1462" y="675"/>
                    </a:lnTo>
                    <a:lnTo>
                      <a:pt x="1574" y="619"/>
                    </a:lnTo>
                    <a:lnTo>
                      <a:pt x="1462" y="788"/>
                    </a:lnTo>
                    <a:lnTo>
                      <a:pt x="1406" y="956"/>
                    </a:lnTo>
                    <a:lnTo>
                      <a:pt x="1237" y="1069"/>
                    </a:lnTo>
                    <a:lnTo>
                      <a:pt x="1069" y="1181"/>
                    </a:lnTo>
                    <a:lnTo>
                      <a:pt x="1012" y="1238"/>
                    </a:lnTo>
                    <a:lnTo>
                      <a:pt x="956" y="1294"/>
                    </a:lnTo>
                    <a:lnTo>
                      <a:pt x="900" y="1350"/>
                    </a:lnTo>
                    <a:lnTo>
                      <a:pt x="956" y="1462"/>
                    </a:lnTo>
                    <a:lnTo>
                      <a:pt x="1012" y="1519"/>
                    </a:lnTo>
                    <a:lnTo>
                      <a:pt x="1069" y="1575"/>
                    </a:lnTo>
                    <a:lnTo>
                      <a:pt x="1125" y="1575"/>
                    </a:lnTo>
                    <a:lnTo>
                      <a:pt x="1012" y="1631"/>
                    </a:lnTo>
                    <a:lnTo>
                      <a:pt x="900" y="1631"/>
                    </a:lnTo>
                    <a:lnTo>
                      <a:pt x="844" y="1519"/>
                    </a:lnTo>
                    <a:lnTo>
                      <a:pt x="788" y="1406"/>
                    </a:lnTo>
                    <a:lnTo>
                      <a:pt x="675" y="1294"/>
                    </a:lnTo>
                    <a:lnTo>
                      <a:pt x="619" y="1294"/>
                    </a:lnTo>
                    <a:lnTo>
                      <a:pt x="506" y="1238"/>
                    </a:lnTo>
                    <a:lnTo>
                      <a:pt x="338" y="1294"/>
                    </a:lnTo>
                    <a:lnTo>
                      <a:pt x="113" y="1350"/>
                    </a:lnTo>
                    <a:lnTo>
                      <a:pt x="57" y="1350"/>
                    </a:lnTo>
                    <a:lnTo>
                      <a:pt x="1" y="1406"/>
                    </a:lnTo>
                    <a:lnTo>
                      <a:pt x="1" y="1575"/>
                    </a:lnTo>
                    <a:lnTo>
                      <a:pt x="1" y="1687"/>
                    </a:lnTo>
                    <a:lnTo>
                      <a:pt x="1" y="1800"/>
                    </a:lnTo>
                    <a:lnTo>
                      <a:pt x="113" y="1856"/>
                    </a:lnTo>
                    <a:lnTo>
                      <a:pt x="282" y="1856"/>
                    </a:lnTo>
                    <a:lnTo>
                      <a:pt x="338" y="1800"/>
                    </a:lnTo>
                    <a:lnTo>
                      <a:pt x="394" y="1856"/>
                    </a:lnTo>
                    <a:lnTo>
                      <a:pt x="506" y="1912"/>
                    </a:lnTo>
                    <a:lnTo>
                      <a:pt x="619" y="1856"/>
                    </a:lnTo>
                    <a:lnTo>
                      <a:pt x="675" y="1912"/>
                    </a:lnTo>
                    <a:lnTo>
                      <a:pt x="788" y="2024"/>
                    </a:lnTo>
                    <a:lnTo>
                      <a:pt x="1293" y="2024"/>
                    </a:lnTo>
                    <a:lnTo>
                      <a:pt x="1350" y="2193"/>
                    </a:lnTo>
                    <a:lnTo>
                      <a:pt x="1406" y="2249"/>
                    </a:lnTo>
                    <a:lnTo>
                      <a:pt x="1406" y="2305"/>
                    </a:lnTo>
                    <a:lnTo>
                      <a:pt x="1293" y="2474"/>
                    </a:lnTo>
                    <a:lnTo>
                      <a:pt x="1237" y="2755"/>
                    </a:lnTo>
                    <a:lnTo>
                      <a:pt x="1293" y="3149"/>
                    </a:lnTo>
                    <a:lnTo>
                      <a:pt x="1293" y="3373"/>
                    </a:lnTo>
                    <a:lnTo>
                      <a:pt x="1181" y="3598"/>
                    </a:lnTo>
                    <a:lnTo>
                      <a:pt x="1237" y="3654"/>
                    </a:lnTo>
                    <a:lnTo>
                      <a:pt x="1237" y="3711"/>
                    </a:lnTo>
                    <a:lnTo>
                      <a:pt x="1181" y="3767"/>
                    </a:lnTo>
                    <a:lnTo>
                      <a:pt x="1181" y="3879"/>
                    </a:lnTo>
                    <a:lnTo>
                      <a:pt x="1237" y="3992"/>
                    </a:lnTo>
                    <a:lnTo>
                      <a:pt x="1406" y="4554"/>
                    </a:lnTo>
                    <a:lnTo>
                      <a:pt x="1406" y="4835"/>
                    </a:lnTo>
                    <a:lnTo>
                      <a:pt x="1293" y="5116"/>
                    </a:lnTo>
                    <a:lnTo>
                      <a:pt x="1237" y="5397"/>
                    </a:lnTo>
                    <a:lnTo>
                      <a:pt x="1237" y="5678"/>
                    </a:lnTo>
                    <a:lnTo>
                      <a:pt x="1293" y="5734"/>
                    </a:lnTo>
                    <a:lnTo>
                      <a:pt x="1237" y="5734"/>
                    </a:lnTo>
                    <a:lnTo>
                      <a:pt x="1181" y="5678"/>
                    </a:lnTo>
                    <a:lnTo>
                      <a:pt x="1069" y="5622"/>
                    </a:lnTo>
                    <a:lnTo>
                      <a:pt x="956" y="5678"/>
                    </a:lnTo>
                    <a:lnTo>
                      <a:pt x="900" y="5734"/>
                    </a:lnTo>
                    <a:lnTo>
                      <a:pt x="900" y="5903"/>
                    </a:lnTo>
                    <a:lnTo>
                      <a:pt x="900" y="6015"/>
                    </a:lnTo>
                    <a:lnTo>
                      <a:pt x="1012" y="6127"/>
                    </a:lnTo>
                    <a:lnTo>
                      <a:pt x="1125" y="6184"/>
                    </a:lnTo>
                    <a:lnTo>
                      <a:pt x="1237" y="6184"/>
                    </a:lnTo>
                    <a:lnTo>
                      <a:pt x="1350" y="6296"/>
                    </a:lnTo>
                    <a:lnTo>
                      <a:pt x="1518" y="6465"/>
                    </a:lnTo>
                    <a:lnTo>
                      <a:pt x="1687" y="6521"/>
                    </a:lnTo>
                    <a:lnTo>
                      <a:pt x="1799" y="6465"/>
                    </a:lnTo>
                    <a:lnTo>
                      <a:pt x="1912" y="6240"/>
                    </a:lnTo>
                    <a:lnTo>
                      <a:pt x="1743" y="6240"/>
                    </a:lnTo>
                    <a:lnTo>
                      <a:pt x="1687" y="6184"/>
                    </a:lnTo>
                    <a:lnTo>
                      <a:pt x="1799" y="6015"/>
                    </a:lnTo>
                    <a:lnTo>
                      <a:pt x="1855" y="5846"/>
                    </a:lnTo>
                    <a:lnTo>
                      <a:pt x="1855" y="5678"/>
                    </a:lnTo>
                    <a:lnTo>
                      <a:pt x="1855" y="5509"/>
                    </a:lnTo>
                    <a:lnTo>
                      <a:pt x="1855" y="5228"/>
                    </a:lnTo>
                    <a:lnTo>
                      <a:pt x="2024" y="5172"/>
                    </a:lnTo>
                    <a:lnTo>
                      <a:pt x="2080" y="5060"/>
                    </a:lnTo>
                    <a:lnTo>
                      <a:pt x="2136" y="5003"/>
                    </a:lnTo>
                    <a:lnTo>
                      <a:pt x="2193" y="4947"/>
                    </a:lnTo>
                    <a:lnTo>
                      <a:pt x="2136" y="4835"/>
                    </a:lnTo>
                    <a:lnTo>
                      <a:pt x="2080" y="4778"/>
                    </a:lnTo>
                    <a:lnTo>
                      <a:pt x="1968" y="4610"/>
                    </a:lnTo>
                    <a:lnTo>
                      <a:pt x="1799" y="4385"/>
                    </a:lnTo>
                    <a:lnTo>
                      <a:pt x="1855" y="4329"/>
                    </a:lnTo>
                    <a:lnTo>
                      <a:pt x="1912" y="4329"/>
                    </a:lnTo>
                    <a:lnTo>
                      <a:pt x="1912" y="4216"/>
                    </a:lnTo>
                    <a:lnTo>
                      <a:pt x="1968" y="4104"/>
                    </a:lnTo>
                    <a:lnTo>
                      <a:pt x="2024" y="4104"/>
                    </a:lnTo>
                    <a:lnTo>
                      <a:pt x="2136" y="4160"/>
                    </a:lnTo>
                    <a:lnTo>
                      <a:pt x="2193" y="4216"/>
                    </a:lnTo>
                    <a:lnTo>
                      <a:pt x="2249" y="4216"/>
                    </a:lnTo>
                    <a:lnTo>
                      <a:pt x="2417" y="4160"/>
                    </a:lnTo>
                    <a:lnTo>
                      <a:pt x="2417" y="4104"/>
                    </a:lnTo>
                    <a:lnTo>
                      <a:pt x="2361" y="4048"/>
                    </a:lnTo>
                    <a:lnTo>
                      <a:pt x="2249" y="3935"/>
                    </a:lnTo>
                    <a:lnTo>
                      <a:pt x="2024" y="3935"/>
                    </a:lnTo>
                    <a:lnTo>
                      <a:pt x="1968" y="3879"/>
                    </a:lnTo>
                    <a:lnTo>
                      <a:pt x="1968" y="3711"/>
                    </a:lnTo>
                    <a:lnTo>
                      <a:pt x="2024" y="3598"/>
                    </a:lnTo>
                    <a:lnTo>
                      <a:pt x="2080" y="3486"/>
                    </a:lnTo>
                    <a:lnTo>
                      <a:pt x="2305" y="3486"/>
                    </a:lnTo>
                    <a:lnTo>
                      <a:pt x="2417" y="3542"/>
                    </a:lnTo>
                    <a:lnTo>
                      <a:pt x="2474" y="3430"/>
                    </a:lnTo>
                    <a:lnTo>
                      <a:pt x="2474" y="3317"/>
                    </a:lnTo>
                    <a:lnTo>
                      <a:pt x="2474" y="3205"/>
                    </a:lnTo>
                    <a:lnTo>
                      <a:pt x="2361" y="3261"/>
                    </a:lnTo>
                    <a:lnTo>
                      <a:pt x="2193" y="3261"/>
                    </a:lnTo>
                    <a:lnTo>
                      <a:pt x="2136" y="3205"/>
                    </a:lnTo>
                    <a:lnTo>
                      <a:pt x="2193" y="3149"/>
                    </a:lnTo>
                    <a:lnTo>
                      <a:pt x="2249" y="3092"/>
                    </a:lnTo>
                    <a:lnTo>
                      <a:pt x="2305" y="3092"/>
                    </a:lnTo>
                    <a:lnTo>
                      <a:pt x="2361" y="2980"/>
                    </a:lnTo>
                    <a:lnTo>
                      <a:pt x="2136" y="2980"/>
                    </a:lnTo>
                    <a:lnTo>
                      <a:pt x="2024" y="2867"/>
                    </a:lnTo>
                    <a:lnTo>
                      <a:pt x="1968" y="2811"/>
                    </a:lnTo>
                    <a:lnTo>
                      <a:pt x="1968" y="2699"/>
                    </a:lnTo>
                    <a:lnTo>
                      <a:pt x="2024" y="2586"/>
                    </a:lnTo>
                    <a:lnTo>
                      <a:pt x="1968" y="2530"/>
                    </a:lnTo>
                    <a:lnTo>
                      <a:pt x="1968" y="2418"/>
                    </a:lnTo>
                    <a:lnTo>
                      <a:pt x="1968" y="2362"/>
                    </a:lnTo>
                    <a:lnTo>
                      <a:pt x="1912" y="2362"/>
                    </a:lnTo>
                    <a:lnTo>
                      <a:pt x="1799" y="2305"/>
                    </a:lnTo>
                    <a:lnTo>
                      <a:pt x="1799" y="2249"/>
                    </a:lnTo>
                    <a:lnTo>
                      <a:pt x="1743" y="2081"/>
                    </a:lnTo>
                    <a:lnTo>
                      <a:pt x="1687" y="2024"/>
                    </a:lnTo>
                    <a:lnTo>
                      <a:pt x="1687" y="1968"/>
                    </a:lnTo>
                    <a:lnTo>
                      <a:pt x="1743" y="1968"/>
                    </a:lnTo>
                    <a:lnTo>
                      <a:pt x="1799" y="2024"/>
                    </a:lnTo>
                    <a:lnTo>
                      <a:pt x="1855" y="2137"/>
                    </a:lnTo>
                    <a:lnTo>
                      <a:pt x="1912" y="2193"/>
                    </a:lnTo>
                    <a:lnTo>
                      <a:pt x="1968" y="2193"/>
                    </a:lnTo>
                    <a:lnTo>
                      <a:pt x="2024" y="2137"/>
                    </a:lnTo>
                    <a:lnTo>
                      <a:pt x="2080" y="1968"/>
                    </a:lnTo>
                    <a:lnTo>
                      <a:pt x="2136" y="1856"/>
                    </a:lnTo>
                    <a:lnTo>
                      <a:pt x="2305" y="1743"/>
                    </a:lnTo>
                    <a:lnTo>
                      <a:pt x="2474" y="1743"/>
                    </a:lnTo>
                    <a:lnTo>
                      <a:pt x="2474" y="1631"/>
                    </a:lnTo>
                    <a:lnTo>
                      <a:pt x="2417" y="1519"/>
                    </a:lnTo>
                    <a:lnTo>
                      <a:pt x="2417" y="1462"/>
                    </a:lnTo>
                    <a:lnTo>
                      <a:pt x="2305" y="1406"/>
                    </a:lnTo>
                    <a:lnTo>
                      <a:pt x="2193" y="1350"/>
                    </a:lnTo>
                    <a:lnTo>
                      <a:pt x="2080" y="1294"/>
                    </a:lnTo>
                    <a:lnTo>
                      <a:pt x="1912" y="1125"/>
                    </a:lnTo>
                    <a:lnTo>
                      <a:pt x="1855" y="1013"/>
                    </a:lnTo>
                    <a:lnTo>
                      <a:pt x="1912" y="956"/>
                    </a:lnTo>
                    <a:lnTo>
                      <a:pt x="2024" y="844"/>
                    </a:lnTo>
                    <a:lnTo>
                      <a:pt x="2136" y="788"/>
                    </a:lnTo>
                    <a:lnTo>
                      <a:pt x="2249" y="732"/>
                    </a:lnTo>
                    <a:lnTo>
                      <a:pt x="2305" y="675"/>
                    </a:lnTo>
                    <a:lnTo>
                      <a:pt x="2417" y="507"/>
                    </a:lnTo>
                    <a:lnTo>
                      <a:pt x="2417" y="451"/>
                    </a:lnTo>
                    <a:lnTo>
                      <a:pt x="2193" y="451"/>
                    </a:lnTo>
                    <a:lnTo>
                      <a:pt x="2080" y="394"/>
                    </a:lnTo>
                    <a:lnTo>
                      <a:pt x="1968" y="394"/>
                    </a:lnTo>
                    <a:lnTo>
                      <a:pt x="1855" y="451"/>
                    </a:lnTo>
                    <a:lnTo>
                      <a:pt x="1799" y="394"/>
                    </a:lnTo>
                    <a:lnTo>
                      <a:pt x="1799" y="338"/>
                    </a:lnTo>
                    <a:lnTo>
                      <a:pt x="1855" y="338"/>
                    </a:lnTo>
                    <a:lnTo>
                      <a:pt x="1968" y="226"/>
                    </a:lnTo>
                    <a:lnTo>
                      <a:pt x="2024" y="226"/>
                    </a:lnTo>
                    <a:lnTo>
                      <a:pt x="2080" y="170"/>
                    </a:lnTo>
                    <a:lnTo>
                      <a:pt x="2024" y="113"/>
                    </a:lnTo>
                    <a:lnTo>
                      <a:pt x="1968" y="113"/>
                    </a:lnTo>
                    <a:lnTo>
                      <a:pt x="1855" y="57"/>
                    </a:lnTo>
                    <a:lnTo>
                      <a:pt x="1406" y="57"/>
                    </a:lnTo>
                    <a:lnTo>
                      <a:pt x="1350" y="113"/>
                    </a:lnTo>
                    <a:lnTo>
                      <a:pt x="1181" y="113"/>
                    </a:lnTo>
                    <a:lnTo>
                      <a:pt x="1069" y="57"/>
                    </a:lnTo>
                    <a:lnTo>
                      <a:pt x="956" y="57"/>
                    </a:lnTo>
                    <a:lnTo>
                      <a:pt x="844" y="1"/>
                    </a:lnTo>
                    <a:close/>
                  </a:path>
                </a:pathLst>
              </a:custGeom>
              <a:solidFill>
                <a:srgbClr val="938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3"/>
              <p:cNvSpPr/>
              <p:nvPr/>
            </p:nvSpPr>
            <p:spPr>
              <a:xfrm>
                <a:off x="769250" y="1239475"/>
                <a:ext cx="6887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2755" h="2193" extrusionOk="0">
                    <a:moveTo>
                      <a:pt x="900" y="0"/>
                    </a:moveTo>
                    <a:lnTo>
                      <a:pt x="844" y="169"/>
                    </a:lnTo>
                    <a:lnTo>
                      <a:pt x="844" y="281"/>
                    </a:lnTo>
                    <a:lnTo>
                      <a:pt x="900" y="562"/>
                    </a:lnTo>
                    <a:lnTo>
                      <a:pt x="731" y="450"/>
                    </a:lnTo>
                    <a:lnTo>
                      <a:pt x="563" y="394"/>
                    </a:lnTo>
                    <a:lnTo>
                      <a:pt x="394" y="394"/>
                    </a:lnTo>
                    <a:lnTo>
                      <a:pt x="169" y="450"/>
                    </a:lnTo>
                    <a:lnTo>
                      <a:pt x="113" y="506"/>
                    </a:lnTo>
                    <a:lnTo>
                      <a:pt x="113" y="618"/>
                    </a:lnTo>
                    <a:lnTo>
                      <a:pt x="113" y="787"/>
                    </a:lnTo>
                    <a:lnTo>
                      <a:pt x="57" y="899"/>
                    </a:lnTo>
                    <a:lnTo>
                      <a:pt x="1" y="1012"/>
                    </a:lnTo>
                    <a:lnTo>
                      <a:pt x="57" y="1181"/>
                    </a:lnTo>
                    <a:lnTo>
                      <a:pt x="226" y="1349"/>
                    </a:lnTo>
                    <a:lnTo>
                      <a:pt x="338" y="1574"/>
                    </a:lnTo>
                    <a:lnTo>
                      <a:pt x="450" y="1686"/>
                    </a:lnTo>
                    <a:lnTo>
                      <a:pt x="563" y="1799"/>
                    </a:lnTo>
                    <a:lnTo>
                      <a:pt x="675" y="1855"/>
                    </a:lnTo>
                    <a:lnTo>
                      <a:pt x="788" y="1799"/>
                    </a:lnTo>
                    <a:lnTo>
                      <a:pt x="956" y="1686"/>
                    </a:lnTo>
                    <a:lnTo>
                      <a:pt x="1069" y="1686"/>
                    </a:lnTo>
                    <a:lnTo>
                      <a:pt x="1181" y="1518"/>
                    </a:lnTo>
                    <a:lnTo>
                      <a:pt x="1350" y="1462"/>
                    </a:lnTo>
                    <a:lnTo>
                      <a:pt x="1518" y="1518"/>
                    </a:lnTo>
                    <a:lnTo>
                      <a:pt x="1799" y="1686"/>
                    </a:lnTo>
                    <a:lnTo>
                      <a:pt x="1631" y="1686"/>
                    </a:lnTo>
                    <a:lnTo>
                      <a:pt x="1575" y="1743"/>
                    </a:lnTo>
                    <a:lnTo>
                      <a:pt x="1575" y="1855"/>
                    </a:lnTo>
                    <a:lnTo>
                      <a:pt x="1575" y="1967"/>
                    </a:lnTo>
                    <a:lnTo>
                      <a:pt x="1687" y="2024"/>
                    </a:lnTo>
                    <a:lnTo>
                      <a:pt x="1799" y="2024"/>
                    </a:lnTo>
                    <a:lnTo>
                      <a:pt x="1799" y="2080"/>
                    </a:lnTo>
                    <a:lnTo>
                      <a:pt x="1856" y="2192"/>
                    </a:lnTo>
                    <a:lnTo>
                      <a:pt x="1912" y="2192"/>
                    </a:lnTo>
                    <a:lnTo>
                      <a:pt x="2080" y="2080"/>
                    </a:lnTo>
                    <a:lnTo>
                      <a:pt x="2193" y="2024"/>
                    </a:lnTo>
                    <a:lnTo>
                      <a:pt x="2305" y="2080"/>
                    </a:lnTo>
                    <a:lnTo>
                      <a:pt x="2474" y="2080"/>
                    </a:lnTo>
                    <a:lnTo>
                      <a:pt x="2699" y="1855"/>
                    </a:lnTo>
                    <a:lnTo>
                      <a:pt x="2699" y="1799"/>
                    </a:lnTo>
                    <a:lnTo>
                      <a:pt x="2642" y="1743"/>
                    </a:lnTo>
                    <a:lnTo>
                      <a:pt x="2530" y="1686"/>
                    </a:lnTo>
                    <a:lnTo>
                      <a:pt x="2474" y="1630"/>
                    </a:lnTo>
                    <a:lnTo>
                      <a:pt x="2642" y="1630"/>
                    </a:lnTo>
                    <a:lnTo>
                      <a:pt x="2699" y="1574"/>
                    </a:lnTo>
                    <a:lnTo>
                      <a:pt x="2755" y="1574"/>
                    </a:lnTo>
                    <a:lnTo>
                      <a:pt x="2699" y="1462"/>
                    </a:lnTo>
                    <a:lnTo>
                      <a:pt x="2530" y="1349"/>
                    </a:lnTo>
                    <a:lnTo>
                      <a:pt x="2474" y="1237"/>
                    </a:lnTo>
                    <a:lnTo>
                      <a:pt x="2530" y="1181"/>
                    </a:lnTo>
                    <a:lnTo>
                      <a:pt x="2642" y="1124"/>
                    </a:lnTo>
                    <a:lnTo>
                      <a:pt x="2586" y="1012"/>
                    </a:lnTo>
                    <a:lnTo>
                      <a:pt x="2418" y="675"/>
                    </a:lnTo>
                    <a:lnTo>
                      <a:pt x="2418" y="506"/>
                    </a:lnTo>
                    <a:lnTo>
                      <a:pt x="2361" y="506"/>
                    </a:lnTo>
                    <a:lnTo>
                      <a:pt x="2249" y="450"/>
                    </a:lnTo>
                    <a:lnTo>
                      <a:pt x="2249" y="337"/>
                    </a:lnTo>
                    <a:lnTo>
                      <a:pt x="2305" y="281"/>
                    </a:lnTo>
                    <a:lnTo>
                      <a:pt x="2249" y="225"/>
                    </a:lnTo>
                    <a:lnTo>
                      <a:pt x="2193" y="225"/>
                    </a:lnTo>
                    <a:lnTo>
                      <a:pt x="2137" y="281"/>
                    </a:lnTo>
                    <a:lnTo>
                      <a:pt x="2080" y="337"/>
                    </a:lnTo>
                    <a:lnTo>
                      <a:pt x="2024" y="450"/>
                    </a:lnTo>
                    <a:lnTo>
                      <a:pt x="1912" y="394"/>
                    </a:lnTo>
                    <a:lnTo>
                      <a:pt x="1856" y="394"/>
                    </a:lnTo>
                    <a:lnTo>
                      <a:pt x="1799" y="450"/>
                    </a:lnTo>
                    <a:lnTo>
                      <a:pt x="1687" y="562"/>
                    </a:lnTo>
                    <a:lnTo>
                      <a:pt x="1631" y="675"/>
                    </a:lnTo>
                    <a:lnTo>
                      <a:pt x="1687" y="787"/>
                    </a:lnTo>
                    <a:lnTo>
                      <a:pt x="1631" y="843"/>
                    </a:lnTo>
                    <a:lnTo>
                      <a:pt x="1575" y="899"/>
                    </a:lnTo>
                    <a:lnTo>
                      <a:pt x="1462" y="899"/>
                    </a:lnTo>
                    <a:lnTo>
                      <a:pt x="1406" y="956"/>
                    </a:lnTo>
                    <a:lnTo>
                      <a:pt x="1406" y="899"/>
                    </a:lnTo>
                    <a:lnTo>
                      <a:pt x="1350" y="731"/>
                    </a:lnTo>
                    <a:lnTo>
                      <a:pt x="1350" y="618"/>
                    </a:lnTo>
                    <a:lnTo>
                      <a:pt x="1406" y="450"/>
                    </a:lnTo>
                    <a:lnTo>
                      <a:pt x="1462" y="281"/>
                    </a:lnTo>
                    <a:lnTo>
                      <a:pt x="1462" y="169"/>
                    </a:lnTo>
                    <a:lnTo>
                      <a:pt x="1181" y="0"/>
                    </a:lnTo>
                    <a:close/>
                  </a:path>
                </a:pathLst>
              </a:custGeom>
              <a:solidFill>
                <a:srgbClr val="AF9A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3"/>
              <p:cNvSpPr/>
              <p:nvPr/>
            </p:nvSpPr>
            <p:spPr>
              <a:xfrm>
                <a:off x="824050" y="1170625"/>
                <a:ext cx="43600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811" extrusionOk="0">
                    <a:moveTo>
                      <a:pt x="675" y="0"/>
                    </a:moveTo>
                    <a:lnTo>
                      <a:pt x="563" y="56"/>
                    </a:lnTo>
                    <a:lnTo>
                      <a:pt x="394" y="113"/>
                    </a:lnTo>
                    <a:lnTo>
                      <a:pt x="282" y="225"/>
                    </a:lnTo>
                    <a:lnTo>
                      <a:pt x="169" y="281"/>
                    </a:lnTo>
                    <a:lnTo>
                      <a:pt x="57" y="450"/>
                    </a:lnTo>
                    <a:lnTo>
                      <a:pt x="1" y="562"/>
                    </a:lnTo>
                    <a:lnTo>
                      <a:pt x="57" y="675"/>
                    </a:lnTo>
                    <a:lnTo>
                      <a:pt x="57" y="843"/>
                    </a:lnTo>
                    <a:lnTo>
                      <a:pt x="1" y="956"/>
                    </a:lnTo>
                    <a:lnTo>
                      <a:pt x="113" y="899"/>
                    </a:lnTo>
                    <a:lnTo>
                      <a:pt x="338" y="899"/>
                    </a:lnTo>
                    <a:lnTo>
                      <a:pt x="450" y="787"/>
                    </a:lnTo>
                    <a:lnTo>
                      <a:pt x="507" y="731"/>
                    </a:lnTo>
                    <a:lnTo>
                      <a:pt x="507" y="787"/>
                    </a:lnTo>
                    <a:lnTo>
                      <a:pt x="563" y="899"/>
                    </a:lnTo>
                    <a:lnTo>
                      <a:pt x="619" y="1012"/>
                    </a:lnTo>
                    <a:lnTo>
                      <a:pt x="675" y="1012"/>
                    </a:lnTo>
                    <a:lnTo>
                      <a:pt x="731" y="956"/>
                    </a:lnTo>
                    <a:lnTo>
                      <a:pt x="731" y="899"/>
                    </a:lnTo>
                    <a:lnTo>
                      <a:pt x="675" y="787"/>
                    </a:lnTo>
                    <a:lnTo>
                      <a:pt x="956" y="787"/>
                    </a:lnTo>
                    <a:lnTo>
                      <a:pt x="1069" y="899"/>
                    </a:lnTo>
                    <a:lnTo>
                      <a:pt x="1125" y="956"/>
                    </a:lnTo>
                    <a:lnTo>
                      <a:pt x="1069" y="1012"/>
                    </a:lnTo>
                    <a:lnTo>
                      <a:pt x="900" y="1068"/>
                    </a:lnTo>
                    <a:lnTo>
                      <a:pt x="900" y="1124"/>
                    </a:lnTo>
                    <a:lnTo>
                      <a:pt x="956" y="1180"/>
                    </a:lnTo>
                    <a:lnTo>
                      <a:pt x="956" y="1293"/>
                    </a:lnTo>
                    <a:lnTo>
                      <a:pt x="1013" y="1405"/>
                    </a:lnTo>
                    <a:lnTo>
                      <a:pt x="1013" y="1630"/>
                    </a:lnTo>
                    <a:lnTo>
                      <a:pt x="1013" y="1686"/>
                    </a:lnTo>
                    <a:lnTo>
                      <a:pt x="956" y="1686"/>
                    </a:lnTo>
                    <a:lnTo>
                      <a:pt x="900" y="1742"/>
                    </a:lnTo>
                    <a:lnTo>
                      <a:pt x="844" y="1686"/>
                    </a:lnTo>
                    <a:lnTo>
                      <a:pt x="844" y="1630"/>
                    </a:lnTo>
                    <a:lnTo>
                      <a:pt x="788" y="1574"/>
                    </a:lnTo>
                    <a:lnTo>
                      <a:pt x="619" y="1855"/>
                    </a:lnTo>
                    <a:lnTo>
                      <a:pt x="619" y="2024"/>
                    </a:lnTo>
                    <a:lnTo>
                      <a:pt x="619" y="2080"/>
                    </a:lnTo>
                    <a:lnTo>
                      <a:pt x="731" y="2080"/>
                    </a:lnTo>
                    <a:lnTo>
                      <a:pt x="956" y="2136"/>
                    </a:lnTo>
                    <a:lnTo>
                      <a:pt x="1181" y="2136"/>
                    </a:lnTo>
                    <a:lnTo>
                      <a:pt x="1181" y="2192"/>
                    </a:lnTo>
                    <a:lnTo>
                      <a:pt x="1181" y="2305"/>
                    </a:lnTo>
                    <a:lnTo>
                      <a:pt x="1069" y="2305"/>
                    </a:lnTo>
                    <a:lnTo>
                      <a:pt x="1013" y="2417"/>
                    </a:lnTo>
                    <a:lnTo>
                      <a:pt x="1013" y="2473"/>
                    </a:lnTo>
                    <a:lnTo>
                      <a:pt x="1013" y="2529"/>
                    </a:lnTo>
                    <a:lnTo>
                      <a:pt x="1125" y="2586"/>
                    </a:lnTo>
                    <a:lnTo>
                      <a:pt x="1237" y="2698"/>
                    </a:lnTo>
                    <a:lnTo>
                      <a:pt x="1350" y="2810"/>
                    </a:lnTo>
                    <a:lnTo>
                      <a:pt x="1575" y="2754"/>
                    </a:lnTo>
                    <a:lnTo>
                      <a:pt x="1687" y="2698"/>
                    </a:lnTo>
                    <a:lnTo>
                      <a:pt x="1575" y="2586"/>
                    </a:lnTo>
                    <a:lnTo>
                      <a:pt x="1518" y="2529"/>
                    </a:lnTo>
                    <a:lnTo>
                      <a:pt x="1518" y="2473"/>
                    </a:lnTo>
                    <a:lnTo>
                      <a:pt x="1631" y="2361"/>
                    </a:lnTo>
                    <a:lnTo>
                      <a:pt x="1687" y="2361"/>
                    </a:lnTo>
                    <a:lnTo>
                      <a:pt x="1743" y="2305"/>
                    </a:lnTo>
                    <a:lnTo>
                      <a:pt x="1743" y="2192"/>
                    </a:lnTo>
                    <a:lnTo>
                      <a:pt x="1687" y="2136"/>
                    </a:lnTo>
                    <a:lnTo>
                      <a:pt x="1631" y="2136"/>
                    </a:lnTo>
                    <a:lnTo>
                      <a:pt x="1518" y="2080"/>
                    </a:lnTo>
                    <a:lnTo>
                      <a:pt x="1462" y="2024"/>
                    </a:lnTo>
                    <a:lnTo>
                      <a:pt x="1462" y="1855"/>
                    </a:lnTo>
                    <a:lnTo>
                      <a:pt x="1462" y="1742"/>
                    </a:lnTo>
                    <a:lnTo>
                      <a:pt x="1462" y="1686"/>
                    </a:lnTo>
                    <a:lnTo>
                      <a:pt x="1575" y="1518"/>
                    </a:lnTo>
                    <a:lnTo>
                      <a:pt x="1462" y="1405"/>
                    </a:lnTo>
                    <a:lnTo>
                      <a:pt x="1406" y="1180"/>
                    </a:lnTo>
                    <a:lnTo>
                      <a:pt x="1406" y="1068"/>
                    </a:lnTo>
                    <a:lnTo>
                      <a:pt x="1462" y="956"/>
                    </a:lnTo>
                    <a:lnTo>
                      <a:pt x="1462" y="787"/>
                    </a:lnTo>
                    <a:lnTo>
                      <a:pt x="1462" y="337"/>
                    </a:lnTo>
                    <a:lnTo>
                      <a:pt x="1575" y="281"/>
                    </a:lnTo>
                    <a:lnTo>
                      <a:pt x="1631" y="225"/>
                    </a:lnTo>
                    <a:lnTo>
                      <a:pt x="1631" y="169"/>
                    </a:lnTo>
                    <a:lnTo>
                      <a:pt x="1462" y="113"/>
                    </a:lnTo>
                    <a:lnTo>
                      <a:pt x="1350" y="113"/>
                    </a:lnTo>
                    <a:lnTo>
                      <a:pt x="1237" y="56"/>
                    </a:lnTo>
                    <a:lnTo>
                      <a:pt x="1125" y="56"/>
                    </a:lnTo>
                    <a:lnTo>
                      <a:pt x="1069" y="113"/>
                    </a:lnTo>
                    <a:lnTo>
                      <a:pt x="1069" y="225"/>
                    </a:lnTo>
                    <a:lnTo>
                      <a:pt x="1125" y="225"/>
                    </a:lnTo>
                    <a:lnTo>
                      <a:pt x="1181" y="281"/>
                    </a:lnTo>
                    <a:lnTo>
                      <a:pt x="1125" y="337"/>
                    </a:lnTo>
                    <a:lnTo>
                      <a:pt x="900" y="337"/>
                    </a:lnTo>
                    <a:lnTo>
                      <a:pt x="844" y="281"/>
                    </a:lnTo>
                    <a:lnTo>
                      <a:pt x="731" y="225"/>
                    </a:lnTo>
                    <a:lnTo>
                      <a:pt x="731" y="169"/>
                    </a:lnTo>
                    <a:lnTo>
                      <a:pt x="731" y="113"/>
                    </a:lnTo>
                    <a:lnTo>
                      <a:pt x="788" y="56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9F93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3"/>
              <p:cNvSpPr/>
              <p:nvPr/>
            </p:nvSpPr>
            <p:spPr>
              <a:xfrm>
                <a:off x="805800" y="1195900"/>
                <a:ext cx="30925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2362" extrusionOk="0">
                    <a:moveTo>
                      <a:pt x="394" y="1"/>
                    </a:moveTo>
                    <a:lnTo>
                      <a:pt x="337" y="57"/>
                    </a:lnTo>
                    <a:lnTo>
                      <a:pt x="337" y="169"/>
                    </a:lnTo>
                    <a:lnTo>
                      <a:pt x="281" y="282"/>
                    </a:lnTo>
                    <a:lnTo>
                      <a:pt x="56" y="450"/>
                    </a:lnTo>
                    <a:lnTo>
                      <a:pt x="0" y="563"/>
                    </a:lnTo>
                    <a:lnTo>
                      <a:pt x="56" y="675"/>
                    </a:lnTo>
                    <a:lnTo>
                      <a:pt x="225" y="844"/>
                    </a:lnTo>
                    <a:lnTo>
                      <a:pt x="169" y="956"/>
                    </a:lnTo>
                    <a:lnTo>
                      <a:pt x="56" y="1069"/>
                    </a:lnTo>
                    <a:lnTo>
                      <a:pt x="0" y="1181"/>
                    </a:lnTo>
                    <a:lnTo>
                      <a:pt x="169" y="1631"/>
                    </a:lnTo>
                    <a:lnTo>
                      <a:pt x="169" y="1856"/>
                    </a:lnTo>
                    <a:lnTo>
                      <a:pt x="169" y="2080"/>
                    </a:lnTo>
                    <a:lnTo>
                      <a:pt x="169" y="2137"/>
                    </a:lnTo>
                    <a:lnTo>
                      <a:pt x="169" y="2249"/>
                    </a:lnTo>
                    <a:lnTo>
                      <a:pt x="281" y="2361"/>
                    </a:lnTo>
                    <a:lnTo>
                      <a:pt x="337" y="2305"/>
                    </a:lnTo>
                    <a:lnTo>
                      <a:pt x="394" y="2249"/>
                    </a:lnTo>
                    <a:lnTo>
                      <a:pt x="450" y="2193"/>
                    </a:lnTo>
                    <a:lnTo>
                      <a:pt x="562" y="2249"/>
                    </a:lnTo>
                    <a:lnTo>
                      <a:pt x="618" y="2249"/>
                    </a:lnTo>
                    <a:lnTo>
                      <a:pt x="618" y="2193"/>
                    </a:lnTo>
                    <a:lnTo>
                      <a:pt x="618" y="2080"/>
                    </a:lnTo>
                    <a:lnTo>
                      <a:pt x="562" y="2024"/>
                    </a:lnTo>
                    <a:lnTo>
                      <a:pt x="450" y="1968"/>
                    </a:lnTo>
                    <a:lnTo>
                      <a:pt x="450" y="1856"/>
                    </a:lnTo>
                    <a:lnTo>
                      <a:pt x="506" y="1799"/>
                    </a:lnTo>
                    <a:lnTo>
                      <a:pt x="506" y="1743"/>
                    </a:lnTo>
                    <a:lnTo>
                      <a:pt x="618" y="1799"/>
                    </a:lnTo>
                    <a:lnTo>
                      <a:pt x="675" y="1799"/>
                    </a:lnTo>
                    <a:lnTo>
                      <a:pt x="675" y="1743"/>
                    </a:lnTo>
                    <a:lnTo>
                      <a:pt x="731" y="1631"/>
                    </a:lnTo>
                    <a:lnTo>
                      <a:pt x="731" y="1575"/>
                    </a:lnTo>
                    <a:lnTo>
                      <a:pt x="675" y="1518"/>
                    </a:lnTo>
                    <a:lnTo>
                      <a:pt x="562" y="1406"/>
                    </a:lnTo>
                    <a:lnTo>
                      <a:pt x="562" y="1237"/>
                    </a:lnTo>
                    <a:lnTo>
                      <a:pt x="562" y="1125"/>
                    </a:lnTo>
                    <a:lnTo>
                      <a:pt x="562" y="900"/>
                    </a:lnTo>
                    <a:lnTo>
                      <a:pt x="675" y="844"/>
                    </a:lnTo>
                    <a:lnTo>
                      <a:pt x="956" y="731"/>
                    </a:lnTo>
                    <a:lnTo>
                      <a:pt x="1012" y="675"/>
                    </a:lnTo>
                    <a:lnTo>
                      <a:pt x="1068" y="619"/>
                    </a:lnTo>
                    <a:lnTo>
                      <a:pt x="1068" y="450"/>
                    </a:lnTo>
                    <a:lnTo>
                      <a:pt x="1124" y="338"/>
                    </a:lnTo>
                    <a:lnTo>
                      <a:pt x="1237" y="169"/>
                    </a:lnTo>
                    <a:lnTo>
                      <a:pt x="956" y="1"/>
                    </a:lnTo>
                    <a:lnTo>
                      <a:pt x="787" y="169"/>
                    </a:lnTo>
                    <a:lnTo>
                      <a:pt x="618" y="169"/>
                    </a:lnTo>
                    <a:lnTo>
                      <a:pt x="506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D93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3"/>
              <p:cNvSpPr/>
              <p:nvPr/>
            </p:nvSpPr>
            <p:spPr>
              <a:xfrm>
                <a:off x="832500" y="12493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57"/>
                    </a:lnTo>
                    <a:lnTo>
                      <a:pt x="56" y="57"/>
                    </a:lnTo>
                    <a:close/>
                  </a:path>
                </a:pathLst>
              </a:custGeom>
              <a:solidFill>
                <a:srgbClr val="9A9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3"/>
              <p:cNvSpPr/>
              <p:nvPr/>
            </p:nvSpPr>
            <p:spPr>
              <a:xfrm>
                <a:off x="787525" y="1285825"/>
                <a:ext cx="42175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1182" extrusionOk="0">
                    <a:moveTo>
                      <a:pt x="731" y="1"/>
                    </a:moveTo>
                    <a:lnTo>
                      <a:pt x="619" y="57"/>
                    </a:lnTo>
                    <a:lnTo>
                      <a:pt x="506" y="113"/>
                    </a:lnTo>
                    <a:lnTo>
                      <a:pt x="450" y="282"/>
                    </a:lnTo>
                    <a:lnTo>
                      <a:pt x="450" y="451"/>
                    </a:lnTo>
                    <a:lnTo>
                      <a:pt x="450" y="619"/>
                    </a:lnTo>
                    <a:lnTo>
                      <a:pt x="338" y="788"/>
                    </a:lnTo>
                    <a:lnTo>
                      <a:pt x="113" y="900"/>
                    </a:lnTo>
                    <a:lnTo>
                      <a:pt x="57" y="900"/>
                    </a:lnTo>
                    <a:lnTo>
                      <a:pt x="0" y="1013"/>
                    </a:lnTo>
                    <a:lnTo>
                      <a:pt x="57" y="1069"/>
                    </a:lnTo>
                    <a:lnTo>
                      <a:pt x="57" y="1125"/>
                    </a:lnTo>
                    <a:lnTo>
                      <a:pt x="169" y="1181"/>
                    </a:lnTo>
                    <a:lnTo>
                      <a:pt x="506" y="1069"/>
                    </a:lnTo>
                    <a:lnTo>
                      <a:pt x="675" y="1069"/>
                    </a:lnTo>
                    <a:lnTo>
                      <a:pt x="731" y="1013"/>
                    </a:lnTo>
                    <a:lnTo>
                      <a:pt x="787" y="956"/>
                    </a:lnTo>
                    <a:lnTo>
                      <a:pt x="956" y="732"/>
                    </a:lnTo>
                    <a:lnTo>
                      <a:pt x="1068" y="675"/>
                    </a:lnTo>
                    <a:lnTo>
                      <a:pt x="1237" y="619"/>
                    </a:lnTo>
                    <a:lnTo>
                      <a:pt x="1293" y="563"/>
                    </a:lnTo>
                    <a:lnTo>
                      <a:pt x="1293" y="451"/>
                    </a:lnTo>
                    <a:lnTo>
                      <a:pt x="1406" y="563"/>
                    </a:lnTo>
                    <a:lnTo>
                      <a:pt x="1687" y="563"/>
                    </a:lnTo>
                    <a:lnTo>
                      <a:pt x="1687" y="451"/>
                    </a:lnTo>
                    <a:lnTo>
                      <a:pt x="1687" y="338"/>
                    </a:lnTo>
                    <a:lnTo>
                      <a:pt x="1349" y="226"/>
                    </a:lnTo>
                    <a:lnTo>
                      <a:pt x="1237" y="282"/>
                    </a:lnTo>
                    <a:lnTo>
                      <a:pt x="1125" y="282"/>
                    </a:lnTo>
                    <a:lnTo>
                      <a:pt x="1125" y="170"/>
                    </a:lnTo>
                    <a:lnTo>
                      <a:pt x="900" y="113"/>
                    </a:lnTo>
                    <a:lnTo>
                      <a:pt x="787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3"/>
              <p:cNvSpPr/>
              <p:nvPr/>
            </p:nvSpPr>
            <p:spPr>
              <a:xfrm>
                <a:off x="840925" y="1284425"/>
                <a:ext cx="42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4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C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3"/>
              <p:cNvSpPr/>
              <p:nvPr/>
            </p:nvSpPr>
            <p:spPr>
              <a:xfrm>
                <a:off x="849350" y="12689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4A0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3"/>
              <p:cNvSpPr/>
              <p:nvPr/>
            </p:nvSpPr>
            <p:spPr>
              <a:xfrm>
                <a:off x="890100" y="121557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3"/>
              <p:cNvSpPr/>
              <p:nvPr/>
            </p:nvSpPr>
            <p:spPr>
              <a:xfrm>
                <a:off x="864800" y="1229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3"/>
              <p:cNvSpPr/>
              <p:nvPr/>
            </p:nvSpPr>
            <p:spPr>
              <a:xfrm>
                <a:off x="892900" y="1212775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3"/>
              <p:cNvSpPr/>
              <p:nvPr/>
            </p:nvSpPr>
            <p:spPr>
              <a:xfrm>
                <a:off x="787525" y="1564050"/>
                <a:ext cx="25325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2" extrusionOk="0">
                    <a:moveTo>
                      <a:pt x="225" y="1"/>
                    </a:moveTo>
                    <a:lnTo>
                      <a:pt x="113" y="113"/>
                    </a:lnTo>
                    <a:lnTo>
                      <a:pt x="57" y="226"/>
                    </a:lnTo>
                    <a:lnTo>
                      <a:pt x="0" y="338"/>
                    </a:lnTo>
                    <a:lnTo>
                      <a:pt x="57" y="450"/>
                    </a:lnTo>
                    <a:lnTo>
                      <a:pt x="113" y="563"/>
                    </a:lnTo>
                    <a:lnTo>
                      <a:pt x="225" y="507"/>
                    </a:lnTo>
                    <a:lnTo>
                      <a:pt x="281" y="394"/>
                    </a:lnTo>
                    <a:lnTo>
                      <a:pt x="450" y="394"/>
                    </a:lnTo>
                    <a:lnTo>
                      <a:pt x="619" y="450"/>
                    </a:lnTo>
                    <a:lnTo>
                      <a:pt x="675" y="619"/>
                    </a:lnTo>
                    <a:lnTo>
                      <a:pt x="900" y="1181"/>
                    </a:lnTo>
                    <a:lnTo>
                      <a:pt x="956" y="1069"/>
                    </a:lnTo>
                    <a:lnTo>
                      <a:pt x="1012" y="956"/>
                    </a:lnTo>
                    <a:lnTo>
                      <a:pt x="1012" y="900"/>
                    </a:lnTo>
                    <a:lnTo>
                      <a:pt x="956" y="788"/>
                    </a:lnTo>
                    <a:lnTo>
                      <a:pt x="900" y="619"/>
                    </a:lnTo>
                    <a:lnTo>
                      <a:pt x="787" y="338"/>
                    </a:lnTo>
                    <a:lnTo>
                      <a:pt x="731" y="57"/>
                    </a:lnTo>
                    <a:lnTo>
                      <a:pt x="619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8A85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3"/>
              <p:cNvSpPr/>
              <p:nvPr/>
            </p:nvSpPr>
            <p:spPr>
              <a:xfrm>
                <a:off x="822650" y="16006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BA3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3"/>
              <p:cNvSpPr/>
              <p:nvPr/>
            </p:nvSpPr>
            <p:spPr>
              <a:xfrm>
                <a:off x="843725" y="16287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BA3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3"/>
              <p:cNvSpPr/>
              <p:nvPr/>
            </p:nvSpPr>
            <p:spPr>
              <a:xfrm>
                <a:off x="694775" y="987950"/>
                <a:ext cx="42200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2980" extrusionOk="0">
                    <a:moveTo>
                      <a:pt x="451" y="1574"/>
                    </a:moveTo>
                    <a:lnTo>
                      <a:pt x="619" y="1743"/>
                    </a:lnTo>
                    <a:lnTo>
                      <a:pt x="563" y="1743"/>
                    </a:lnTo>
                    <a:lnTo>
                      <a:pt x="507" y="1687"/>
                    </a:lnTo>
                    <a:lnTo>
                      <a:pt x="451" y="1574"/>
                    </a:lnTo>
                    <a:close/>
                    <a:moveTo>
                      <a:pt x="338" y="0"/>
                    </a:moveTo>
                    <a:lnTo>
                      <a:pt x="226" y="113"/>
                    </a:lnTo>
                    <a:lnTo>
                      <a:pt x="57" y="57"/>
                    </a:lnTo>
                    <a:lnTo>
                      <a:pt x="1" y="113"/>
                    </a:lnTo>
                    <a:lnTo>
                      <a:pt x="1" y="225"/>
                    </a:lnTo>
                    <a:lnTo>
                      <a:pt x="57" y="338"/>
                    </a:lnTo>
                    <a:lnTo>
                      <a:pt x="169" y="394"/>
                    </a:lnTo>
                    <a:lnTo>
                      <a:pt x="226" y="450"/>
                    </a:lnTo>
                    <a:lnTo>
                      <a:pt x="338" y="506"/>
                    </a:lnTo>
                    <a:lnTo>
                      <a:pt x="282" y="619"/>
                    </a:lnTo>
                    <a:lnTo>
                      <a:pt x="282" y="675"/>
                    </a:lnTo>
                    <a:lnTo>
                      <a:pt x="282" y="731"/>
                    </a:lnTo>
                    <a:lnTo>
                      <a:pt x="394" y="731"/>
                    </a:lnTo>
                    <a:lnTo>
                      <a:pt x="394" y="787"/>
                    </a:lnTo>
                    <a:lnTo>
                      <a:pt x="394" y="843"/>
                    </a:lnTo>
                    <a:lnTo>
                      <a:pt x="394" y="900"/>
                    </a:lnTo>
                    <a:lnTo>
                      <a:pt x="394" y="956"/>
                    </a:lnTo>
                    <a:lnTo>
                      <a:pt x="394" y="1012"/>
                    </a:lnTo>
                    <a:lnTo>
                      <a:pt x="338" y="1181"/>
                    </a:lnTo>
                    <a:lnTo>
                      <a:pt x="338" y="1406"/>
                    </a:lnTo>
                    <a:lnTo>
                      <a:pt x="451" y="1574"/>
                    </a:lnTo>
                    <a:lnTo>
                      <a:pt x="451" y="1574"/>
                    </a:lnTo>
                    <a:lnTo>
                      <a:pt x="338" y="1518"/>
                    </a:lnTo>
                    <a:lnTo>
                      <a:pt x="282" y="1574"/>
                    </a:lnTo>
                    <a:lnTo>
                      <a:pt x="169" y="1630"/>
                    </a:lnTo>
                    <a:lnTo>
                      <a:pt x="113" y="1687"/>
                    </a:lnTo>
                    <a:lnTo>
                      <a:pt x="1" y="1743"/>
                    </a:lnTo>
                    <a:lnTo>
                      <a:pt x="1" y="1799"/>
                    </a:lnTo>
                    <a:lnTo>
                      <a:pt x="57" y="1855"/>
                    </a:lnTo>
                    <a:lnTo>
                      <a:pt x="169" y="1799"/>
                    </a:lnTo>
                    <a:lnTo>
                      <a:pt x="226" y="1799"/>
                    </a:lnTo>
                    <a:lnTo>
                      <a:pt x="169" y="1855"/>
                    </a:lnTo>
                    <a:lnTo>
                      <a:pt x="169" y="2024"/>
                    </a:lnTo>
                    <a:lnTo>
                      <a:pt x="226" y="2136"/>
                    </a:lnTo>
                    <a:lnTo>
                      <a:pt x="226" y="2249"/>
                    </a:lnTo>
                    <a:lnTo>
                      <a:pt x="394" y="2249"/>
                    </a:lnTo>
                    <a:lnTo>
                      <a:pt x="451" y="2361"/>
                    </a:lnTo>
                    <a:lnTo>
                      <a:pt x="451" y="2473"/>
                    </a:lnTo>
                    <a:lnTo>
                      <a:pt x="338" y="2473"/>
                    </a:lnTo>
                    <a:lnTo>
                      <a:pt x="226" y="2530"/>
                    </a:lnTo>
                    <a:lnTo>
                      <a:pt x="226" y="2586"/>
                    </a:lnTo>
                    <a:lnTo>
                      <a:pt x="451" y="2586"/>
                    </a:lnTo>
                    <a:lnTo>
                      <a:pt x="507" y="2698"/>
                    </a:lnTo>
                    <a:lnTo>
                      <a:pt x="507" y="2867"/>
                    </a:lnTo>
                    <a:lnTo>
                      <a:pt x="619" y="2979"/>
                    </a:lnTo>
                    <a:lnTo>
                      <a:pt x="788" y="2754"/>
                    </a:lnTo>
                    <a:lnTo>
                      <a:pt x="900" y="2586"/>
                    </a:lnTo>
                    <a:lnTo>
                      <a:pt x="956" y="2417"/>
                    </a:lnTo>
                    <a:lnTo>
                      <a:pt x="956" y="2249"/>
                    </a:lnTo>
                    <a:lnTo>
                      <a:pt x="956" y="2136"/>
                    </a:lnTo>
                    <a:lnTo>
                      <a:pt x="1125" y="2192"/>
                    </a:lnTo>
                    <a:lnTo>
                      <a:pt x="1237" y="2136"/>
                    </a:lnTo>
                    <a:lnTo>
                      <a:pt x="1518" y="1968"/>
                    </a:lnTo>
                    <a:lnTo>
                      <a:pt x="1631" y="1855"/>
                    </a:lnTo>
                    <a:lnTo>
                      <a:pt x="1631" y="1743"/>
                    </a:lnTo>
                    <a:lnTo>
                      <a:pt x="1518" y="1630"/>
                    </a:lnTo>
                    <a:lnTo>
                      <a:pt x="1462" y="1574"/>
                    </a:lnTo>
                    <a:lnTo>
                      <a:pt x="1462" y="1518"/>
                    </a:lnTo>
                    <a:lnTo>
                      <a:pt x="1518" y="1349"/>
                    </a:lnTo>
                    <a:lnTo>
                      <a:pt x="1631" y="1181"/>
                    </a:lnTo>
                    <a:lnTo>
                      <a:pt x="1687" y="956"/>
                    </a:lnTo>
                    <a:lnTo>
                      <a:pt x="1631" y="731"/>
                    </a:lnTo>
                    <a:lnTo>
                      <a:pt x="1518" y="619"/>
                    </a:lnTo>
                    <a:lnTo>
                      <a:pt x="1406" y="619"/>
                    </a:lnTo>
                    <a:lnTo>
                      <a:pt x="1181" y="675"/>
                    </a:lnTo>
                    <a:lnTo>
                      <a:pt x="1181" y="675"/>
                    </a:lnTo>
                    <a:lnTo>
                      <a:pt x="1237" y="450"/>
                    </a:lnTo>
                    <a:lnTo>
                      <a:pt x="1237" y="338"/>
                    </a:lnTo>
                    <a:lnTo>
                      <a:pt x="1125" y="338"/>
                    </a:lnTo>
                    <a:lnTo>
                      <a:pt x="900" y="394"/>
                    </a:lnTo>
                    <a:lnTo>
                      <a:pt x="675" y="394"/>
                    </a:lnTo>
                    <a:lnTo>
                      <a:pt x="451" y="281"/>
                    </a:lnTo>
                    <a:lnTo>
                      <a:pt x="451" y="225"/>
                    </a:lnTo>
                    <a:lnTo>
                      <a:pt x="451" y="113"/>
                    </a:lnTo>
                    <a:lnTo>
                      <a:pt x="451" y="57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917E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3"/>
              <p:cNvSpPr/>
              <p:nvPr/>
            </p:nvSpPr>
            <p:spPr>
              <a:xfrm>
                <a:off x="703225" y="958450"/>
                <a:ext cx="52000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2080" h="2136" extrusionOk="0">
                    <a:moveTo>
                      <a:pt x="1461" y="0"/>
                    </a:moveTo>
                    <a:lnTo>
                      <a:pt x="1405" y="56"/>
                    </a:lnTo>
                    <a:lnTo>
                      <a:pt x="1349" y="112"/>
                    </a:lnTo>
                    <a:lnTo>
                      <a:pt x="1349" y="169"/>
                    </a:lnTo>
                    <a:lnTo>
                      <a:pt x="1349" y="225"/>
                    </a:lnTo>
                    <a:lnTo>
                      <a:pt x="1349" y="337"/>
                    </a:lnTo>
                    <a:lnTo>
                      <a:pt x="1293" y="394"/>
                    </a:lnTo>
                    <a:lnTo>
                      <a:pt x="1237" y="506"/>
                    </a:lnTo>
                    <a:lnTo>
                      <a:pt x="1237" y="618"/>
                    </a:lnTo>
                    <a:lnTo>
                      <a:pt x="1237" y="731"/>
                    </a:lnTo>
                    <a:lnTo>
                      <a:pt x="1237" y="787"/>
                    </a:lnTo>
                    <a:lnTo>
                      <a:pt x="1124" y="843"/>
                    </a:lnTo>
                    <a:lnTo>
                      <a:pt x="1237" y="899"/>
                    </a:lnTo>
                    <a:lnTo>
                      <a:pt x="1180" y="956"/>
                    </a:lnTo>
                    <a:lnTo>
                      <a:pt x="1180" y="1012"/>
                    </a:lnTo>
                    <a:lnTo>
                      <a:pt x="1012" y="1012"/>
                    </a:lnTo>
                    <a:lnTo>
                      <a:pt x="899" y="899"/>
                    </a:lnTo>
                    <a:lnTo>
                      <a:pt x="899" y="1068"/>
                    </a:lnTo>
                    <a:lnTo>
                      <a:pt x="787" y="1180"/>
                    </a:lnTo>
                    <a:lnTo>
                      <a:pt x="731" y="1237"/>
                    </a:lnTo>
                    <a:lnTo>
                      <a:pt x="675" y="1180"/>
                    </a:lnTo>
                    <a:lnTo>
                      <a:pt x="562" y="1068"/>
                    </a:lnTo>
                    <a:lnTo>
                      <a:pt x="450" y="1180"/>
                    </a:lnTo>
                    <a:lnTo>
                      <a:pt x="281" y="1237"/>
                    </a:lnTo>
                    <a:lnTo>
                      <a:pt x="113" y="1180"/>
                    </a:lnTo>
                    <a:lnTo>
                      <a:pt x="0" y="1180"/>
                    </a:lnTo>
                    <a:lnTo>
                      <a:pt x="56" y="1293"/>
                    </a:lnTo>
                    <a:lnTo>
                      <a:pt x="0" y="1349"/>
                    </a:lnTo>
                    <a:lnTo>
                      <a:pt x="0" y="1518"/>
                    </a:lnTo>
                    <a:lnTo>
                      <a:pt x="56" y="1574"/>
                    </a:lnTo>
                    <a:lnTo>
                      <a:pt x="169" y="1574"/>
                    </a:lnTo>
                    <a:lnTo>
                      <a:pt x="394" y="1686"/>
                    </a:lnTo>
                    <a:lnTo>
                      <a:pt x="506" y="1686"/>
                    </a:lnTo>
                    <a:lnTo>
                      <a:pt x="618" y="1630"/>
                    </a:lnTo>
                    <a:lnTo>
                      <a:pt x="787" y="1518"/>
                    </a:lnTo>
                    <a:lnTo>
                      <a:pt x="843" y="1742"/>
                    </a:lnTo>
                    <a:lnTo>
                      <a:pt x="731" y="1967"/>
                    </a:lnTo>
                    <a:lnTo>
                      <a:pt x="843" y="1967"/>
                    </a:lnTo>
                    <a:lnTo>
                      <a:pt x="1068" y="1855"/>
                    </a:lnTo>
                    <a:lnTo>
                      <a:pt x="1180" y="1855"/>
                    </a:lnTo>
                    <a:lnTo>
                      <a:pt x="1237" y="1911"/>
                    </a:lnTo>
                    <a:lnTo>
                      <a:pt x="1237" y="2080"/>
                    </a:lnTo>
                    <a:lnTo>
                      <a:pt x="1293" y="2136"/>
                    </a:lnTo>
                    <a:lnTo>
                      <a:pt x="1518" y="2136"/>
                    </a:lnTo>
                    <a:lnTo>
                      <a:pt x="1686" y="2023"/>
                    </a:lnTo>
                    <a:lnTo>
                      <a:pt x="1799" y="1967"/>
                    </a:lnTo>
                    <a:lnTo>
                      <a:pt x="1799" y="1855"/>
                    </a:lnTo>
                    <a:lnTo>
                      <a:pt x="1799" y="1405"/>
                    </a:lnTo>
                    <a:lnTo>
                      <a:pt x="1911" y="1349"/>
                    </a:lnTo>
                    <a:lnTo>
                      <a:pt x="1967" y="1180"/>
                    </a:lnTo>
                    <a:lnTo>
                      <a:pt x="1911" y="1124"/>
                    </a:lnTo>
                    <a:lnTo>
                      <a:pt x="1967" y="1124"/>
                    </a:lnTo>
                    <a:lnTo>
                      <a:pt x="2080" y="1068"/>
                    </a:lnTo>
                    <a:lnTo>
                      <a:pt x="2080" y="1012"/>
                    </a:lnTo>
                    <a:lnTo>
                      <a:pt x="2080" y="956"/>
                    </a:lnTo>
                    <a:lnTo>
                      <a:pt x="1967" y="899"/>
                    </a:lnTo>
                    <a:lnTo>
                      <a:pt x="1686" y="899"/>
                    </a:lnTo>
                    <a:lnTo>
                      <a:pt x="1686" y="843"/>
                    </a:lnTo>
                    <a:lnTo>
                      <a:pt x="1686" y="787"/>
                    </a:lnTo>
                    <a:lnTo>
                      <a:pt x="1686" y="731"/>
                    </a:lnTo>
                    <a:lnTo>
                      <a:pt x="1799" y="675"/>
                    </a:lnTo>
                    <a:lnTo>
                      <a:pt x="1855" y="618"/>
                    </a:lnTo>
                    <a:lnTo>
                      <a:pt x="1855" y="562"/>
                    </a:lnTo>
                    <a:lnTo>
                      <a:pt x="1799" y="506"/>
                    </a:lnTo>
                    <a:lnTo>
                      <a:pt x="1742" y="450"/>
                    </a:lnTo>
                    <a:lnTo>
                      <a:pt x="1855" y="450"/>
                    </a:lnTo>
                    <a:lnTo>
                      <a:pt x="1911" y="394"/>
                    </a:lnTo>
                    <a:lnTo>
                      <a:pt x="1855" y="337"/>
                    </a:lnTo>
                    <a:lnTo>
                      <a:pt x="1574" y="337"/>
                    </a:lnTo>
                    <a:lnTo>
                      <a:pt x="1574" y="112"/>
                    </a:lnTo>
                    <a:lnTo>
                      <a:pt x="1518" y="56"/>
                    </a:lnTo>
                    <a:lnTo>
                      <a:pt x="1461" y="0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3"/>
              <p:cNvSpPr/>
              <p:nvPr/>
            </p:nvSpPr>
            <p:spPr>
              <a:xfrm>
                <a:off x="762225" y="909250"/>
                <a:ext cx="60450" cy="99800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3992" extrusionOk="0">
                    <a:moveTo>
                      <a:pt x="169" y="1"/>
                    </a:moveTo>
                    <a:lnTo>
                      <a:pt x="57" y="169"/>
                    </a:lnTo>
                    <a:lnTo>
                      <a:pt x="1" y="226"/>
                    </a:lnTo>
                    <a:lnTo>
                      <a:pt x="1" y="394"/>
                    </a:lnTo>
                    <a:lnTo>
                      <a:pt x="113" y="507"/>
                    </a:lnTo>
                    <a:lnTo>
                      <a:pt x="226" y="563"/>
                    </a:lnTo>
                    <a:lnTo>
                      <a:pt x="282" y="507"/>
                    </a:lnTo>
                    <a:lnTo>
                      <a:pt x="450" y="394"/>
                    </a:lnTo>
                    <a:lnTo>
                      <a:pt x="507" y="338"/>
                    </a:lnTo>
                    <a:lnTo>
                      <a:pt x="563" y="338"/>
                    </a:lnTo>
                    <a:lnTo>
                      <a:pt x="675" y="394"/>
                    </a:lnTo>
                    <a:lnTo>
                      <a:pt x="675" y="507"/>
                    </a:lnTo>
                    <a:lnTo>
                      <a:pt x="619" y="732"/>
                    </a:lnTo>
                    <a:lnTo>
                      <a:pt x="619" y="900"/>
                    </a:lnTo>
                    <a:lnTo>
                      <a:pt x="675" y="1013"/>
                    </a:lnTo>
                    <a:lnTo>
                      <a:pt x="844" y="1294"/>
                    </a:lnTo>
                    <a:lnTo>
                      <a:pt x="731" y="1294"/>
                    </a:lnTo>
                    <a:lnTo>
                      <a:pt x="731" y="1406"/>
                    </a:lnTo>
                    <a:lnTo>
                      <a:pt x="731" y="1575"/>
                    </a:lnTo>
                    <a:lnTo>
                      <a:pt x="788" y="1687"/>
                    </a:lnTo>
                    <a:lnTo>
                      <a:pt x="1012" y="1912"/>
                    </a:lnTo>
                    <a:lnTo>
                      <a:pt x="1069" y="2024"/>
                    </a:lnTo>
                    <a:lnTo>
                      <a:pt x="1125" y="2193"/>
                    </a:lnTo>
                    <a:lnTo>
                      <a:pt x="1181" y="2305"/>
                    </a:lnTo>
                    <a:lnTo>
                      <a:pt x="1125" y="2474"/>
                    </a:lnTo>
                    <a:lnTo>
                      <a:pt x="1069" y="2699"/>
                    </a:lnTo>
                    <a:lnTo>
                      <a:pt x="1069" y="2755"/>
                    </a:lnTo>
                    <a:lnTo>
                      <a:pt x="1181" y="2867"/>
                    </a:lnTo>
                    <a:lnTo>
                      <a:pt x="1350" y="2867"/>
                    </a:lnTo>
                    <a:lnTo>
                      <a:pt x="1350" y="2924"/>
                    </a:lnTo>
                    <a:lnTo>
                      <a:pt x="1293" y="2980"/>
                    </a:lnTo>
                    <a:lnTo>
                      <a:pt x="1293" y="3036"/>
                    </a:lnTo>
                    <a:lnTo>
                      <a:pt x="1518" y="3317"/>
                    </a:lnTo>
                    <a:lnTo>
                      <a:pt x="1687" y="3598"/>
                    </a:lnTo>
                    <a:lnTo>
                      <a:pt x="1743" y="3654"/>
                    </a:lnTo>
                    <a:lnTo>
                      <a:pt x="1856" y="3710"/>
                    </a:lnTo>
                    <a:lnTo>
                      <a:pt x="1912" y="3598"/>
                    </a:lnTo>
                    <a:lnTo>
                      <a:pt x="1968" y="3486"/>
                    </a:lnTo>
                    <a:lnTo>
                      <a:pt x="2024" y="3373"/>
                    </a:lnTo>
                    <a:lnTo>
                      <a:pt x="2137" y="3823"/>
                    </a:lnTo>
                    <a:lnTo>
                      <a:pt x="2249" y="3991"/>
                    </a:lnTo>
                    <a:lnTo>
                      <a:pt x="2361" y="3935"/>
                    </a:lnTo>
                    <a:lnTo>
                      <a:pt x="2418" y="3767"/>
                    </a:lnTo>
                    <a:lnTo>
                      <a:pt x="2418" y="3654"/>
                    </a:lnTo>
                    <a:lnTo>
                      <a:pt x="2361" y="3373"/>
                    </a:lnTo>
                    <a:lnTo>
                      <a:pt x="2305" y="3148"/>
                    </a:lnTo>
                    <a:lnTo>
                      <a:pt x="2305" y="3036"/>
                    </a:lnTo>
                    <a:lnTo>
                      <a:pt x="2249" y="2924"/>
                    </a:lnTo>
                    <a:lnTo>
                      <a:pt x="2080" y="2811"/>
                    </a:lnTo>
                    <a:lnTo>
                      <a:pt x="2080" y="2699"/>
                    </a:lnTo>
                    <a:lnTo>
                      <a:pt x="2137" y="2362"/>
                    </a:lnTo>
                    <a:lnTo>
                      <a:pt x="2080" y="2249"/>
                    </a:lnTo>
                    <a:lnTo>
                      <a:pt x="2024" y="2080"/>
                    </a:lnTo>
                    <a:lnTo>
                      <a:pt x="1799" y="1856"/>
                    </a:lnTo>
                    <a:lnTo>
                      <a:pt x="1631" y="1687"/>
                    </a:lnTo>
                    <a:lnTo>
                      <a:pt x="1518" y="1799"/>
                    </a:lnTo>
                    <a:lnTo>
                      <a:pt x="1575" y="1912"/>
                    </a:lnTo>
                    <a:lnTo>
                      <a:pt x="1631" y="2024"/>
                    </a:lnTo>
                    <a:lnTo>
                      <a:pt x="1687" y="2137"/>
                    </a:lnTo>
                    <a:lnTo>
                      <a:pt x="1687" y="2418"/>
                    </a:lnTo>
                    <a:lnTo>
                      <a:pt x="1687" y="2474"/>
                    </a:lnTo>
                    <a:lnTo>
                      <a:pt x="1518" y="2474"/>
                    </a:lnTo>
                    <a:lnTo>
                      <a:pt x="1518" y="2418"/>
                    </a:lnTo>
                    <a:lnTo>
                      <a:pt x="1518" y="2305"/>
                    </a:lnTo>
                    <a:lnTo>
                      <a:pt x="1462" y="2137"/>
                    </a:lnTo>
                    <a:lnTo>
                      <a:pt x="1350" y="1912"/>
                    </a:lnTo>
                    <a:lnTo>
                      <a:pt x="1293" y="1799"/>
                    </a:lnTo>
                    <a:lnTo>
                      <a:pt x="1350" y="1687"/>
                    </a:lnTo>
                    <a:lnTo>
                      <a:pt x="1350" y="1575"/>
                    </a:lnTo>
                    <a:lnTo>
                      <a:pt x="1237" y="1518"/>
                    </a:lnTo>
                    <a:lnTo>
                      <a:pt x="1069" y="1462"/>
                    </a:lnTo>
                    <a:lnTo>
                      <a:pt x="1069" y="1406"/>
                    </a:lnTo>
                    <a:lnTo>
                      <a:pt x="1125" y="1350"/>
                    </a:lnTo>
                    <a:lnTo>
                      <a:pt x="1237" y="1181"/>
                    </a:lnTo>
                    <a:lnTo>
                      <a:pt x="1181" y="1069"/>
                    </a:lnTo>
                    <a:lnTo>
                      <a:pt x="1069" y="1069"/>
                    </a:lnTo>
                    <a:lnTo>
                      <a:pt x="1012" y="956"/>
                    </a:lnTo>
                    <a:lnTo>
                      <a:pt x="956" y="788"/>
                    </a:lnTo>
                    <a:lnTo>
                      <a:pt x="844" y="732"/>
                    </a:lnTo>
                    <a:lnTo>
                      <a:pt x="844" y="675"/>
                    </a:lnTo>
                    <a:lnTo>
                      <a:pt x="844" y="619"/>
                    </a:lnTo>
                    <a:lnTo>
                      <a:pt x="900" y="507"/>
                    </a:lnTo>
                    <a:lnTo>
                      <a:pt x="788" y="451"/>
                    </a:lnTo>
                    <a:lnTo>
                      <a:pt x="675" y="169"/>
                    </a:lnTo>
                    <a:lnTo>
                      <a:pt x="619" y="57"/>
                    </a:lnTo>
                    <a:lnTo>
                      <a:pt x="450" y="57"/>
                    </a:lnTo>
                    <a:lnTo>
                      <a:pt x="394" y="169"/>
                    </a:lnTo>
                    <a:lnTo>
                      <a:pt x="338" y="282"/>
                    </a:lnTo>
                    <a:lnTo>
                      <a:pt x="282" y="338"/>
                    </a:lnTo>
                    <a:lnTo>
                      <a:pt x="226" y="169"/>
                    </a:lnTo>
                    <a:lnTo>
                      <a:pt x="226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E7B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3"/>
              <p:cNvSpPr/>
              <p:nvPr/>
            </p:nvSpPr>
            <p:spPr>
              <a:xfrm>
                <a:off x="753800" y="982325"/>
                <a:ext cx="50600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1575" extrusionOk="0">
                    <a:moveTo>
                      <a:pt x="394" y="1"/>
                    </a:moveTo>
                    <a:lnTo>
                      <a:pt x="282" y="57"/>
                    </a:lnTo>
                    <a:lnTo>
                      <a:pt x="169" y="169"/>
                    </a:lnTo>
                    <a:lnTo>
                      <a:pt x="113" y="338"/>
                    </a:lnTo>
                    <a:lnTo>
                      <a:pt x="57" y="394"/>
                    </a:lnTo>
                    <a:lnTo>
                      <a:pt x="57" y="563"/>
                    </a:lnTo>
                    <a:lnTo>
                      <a:pt x="57" y="731"/>
                    </a:lnTo>
                    <a:lnTo>
                      <a:pt x="1" y="787"/>
                    </a:lnTo>
                    <a:lnTo>
                      <a:pt x="57" y="844"/>
                    </a:lnTo>
                    <a:lnTo>
                      <a:pt x="113" y="956"/>
                    </a:lnTo>
                    <a:lnTo>
                      <a:pt x="169" y="1068"/>
                    </a:lnTo>
                    <a:lnTo>
                      <a:pt x="225" y="1181"/>
                    </a:lnTo>
                    <a:lnTo>
                      <a:pt x="225" y="1237"/>
                    </a:lnTo>
                    <a:lnTo>
                      <a:pt x="338" y="1293"/>
                    </a:lnTo>
                    <a:lnTo>
                      <a:pt x="506" y="1293"/>
                    </a:lnTo>
                    <a:lnTo>
                      <a:pt x="619" y="1350"/>
                    </a:lnTo>
                    <a:lnTo>
                      <a:pt x="900" y="1462"/>
                    </a:lnTo>
                    <a:lnTo>
                      <a:pt x="1012" y="1574"/>
                    </a:lnTo>
                    <a:lnTo>
                      <a:pt x="1181" y="1518"/>
                    </a:lnTo>
                    <a:lnTo>
                      <a:pt x="1293" y="1462"/>
                    </a:lnTo>
                    <a:lnTo>
                      <a:pt x="1406" y="1350"/>
                    </a:lnTo>
                    <a:lnTo>
                      <a:pt x="1462" y="1293"/>
                    </a:lnTo>
                    <a:lnTo>
                      <a:pt x="1406" y="1237"/>
                    </a:lnTo>
                    <a:lnTo>
                      <a:pt x="1293" y="1181"/>
                    </a:lnTo>
                    <a:lnTo>
                      <a:pt x="1237" y="1181"/>
                    </a:lnTo>
                    <a:lnTo>
                      <a:pt x="1293" y="1125"/>
                    </a:lnTo>
                    <a:lnTo>
                      <a:pt x="1518" y="1125"/>
                    </a:lnTo>
                    <a:lnTo>
                      <a:pt x="1743" y="1012"/>
                    </a:lnTo>
                    <a:lnTo>
                      <a:pt x="1912" y="900"/>
                    </a:lnTo>
                    <a:lnTo>
                      <a:pt x="1968" y="787"/>
                    </a:lnTo>
                    <a:lnTo>
                      <a:pt x="2024" y="675"/>
                    </a:lnTo>
                    <a:lnTo>
                      <a:pt x="2024" y="563"/>
                    </a:lnTo>
                    <a:lnTo>
                      <a:pt x="2024" y="394"/>
                    </a:lnTo>
                    <a:lnTo>
                      <a:pt x="2024" y="282"/>
                    </a:lnTo>
                    <a:lnTo>
                      <a:pt x="2024" y="225"/>
                    </a:lnTo>
                    <a:lnTo>
                      <a:pt x="1799" y="225"/>
                    </a:lnTo>
                    <a:lnTo>
                      <a:pt x="1687" y="113"/>
                    </a:lnTo>
                    <a:lnTo>
                      <a:pt x="1630" y="113"/>
                    </a:lnTo>
                    <a:lnTo>
                      <a:pt x="1630" y="169"/>
                    </a:lnTo>
                    <a:lnTo>
                      <a:pt x="1574" y="225"/>
                    </a:lnTo>
                    <a:lnTo>
                      <a:pt x="1406" y="282"/>
                    </a:lnTo>
                    <a:lnTo>
                      <a:pt x="1293" y="338"/>
                    </a:lnTo>
                    <a:lnTo>
                      <a:pt x="1125" y="506"/>
                    </a:lnTo>
                    <a:lnTo>
                      <a:pt x="1068" y="563"/>
                    </a:lnTo>
                    <a:lnTo>
                      <a:pt x="1068" y="619"/>
                    </a:lnTo>
                    <a:lnTo>
                      <a:pt x="1068" y="675"/>
                    </a:lnTo>
                    <a:lnTo>
                      <a:pt x="1068" y="731"/>
                    </a:lnTo>
                    <a:lnTo>
                      <a:pt x="1012" y="787"/>
                    </a:lnTo>
                    <a:lnTo>
                      <a:pt x="787" y="900"/>
                    </a:lnTo>
                    <a:lnTo>
                      <a:pt x="619" y="956"/>
                    </a:lnTo>
                    <a:lnTo>
                      <a:pt x="450" y="956"/>
                    </a:lnTo>
                    <a:lnTo>
                      <a:pt x="338" y="787"/>
                    </a:lnTo>
                    <a:lnTo>
                      <a:pt x="675" y="675"/>
                    </a:lnTo>
                    <a:lnTo>
                      <a:pt x="731" y="619"/>
                    </a:lnTo>
                    <a:lnTo>
                      <a:pt x="675" y="506"/>
                    </a:lnTo>
                    <a:lnTo>
                      <a:pt x="675" y="394"/>
                    </a:lnTo>
                    <a:lnTo>
                      <a:pt x="675" y="338"/>
                    </a:lnTo>
                    <a:lnTo>
                      <a:pt x="619" y="225"/>
                    </a:lnTo>
                    <a:lnTo>
                      <a:pt x="563" y="113"/>
                    </a:lnTo>
                    <a:lnTo>
                      <a:pt x="563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3"/>
              <p:cNvSpPr/>
              <p:nvPr/>
            </p:nvSpPr>
            <p:spPr>
              <a:xfrm>
                <a:off x="759425" y="944400"/>
                <a:ext cx="36550" cy="323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293" extrusionOk="0">
                    <a:moveTo>
                      <a:pt x="562" y="0"/>
                    </a:moveTo>
                    <a:lnTo>
                      <a:pt x="562" y="169"/>
                    </a:lnTo>
                    <a:lnTo>
                      <a:pt x="562" y="225"/>
                    </a:lnTo>
                    <a:lnTo>
                      <a:pt x="562" y="337"/>
                    </a:lnTo>
                    <a:lnTo>
                      <a:pt x="506" y="337"/>
                    </a:lnTo>
                    <a:lnTo>
                      <a:pt x="450" y="281"/>
                    </a:lnTo>
                    <a:lnTo>
                      <a:pt x="394" y="225"/>
                    </a:lnTo>
                    <a:lnTo>
                      <a:pt x="57" y="281"/>
                    </a:lnTo>
                    <a:lnTo>
                      <a:pt x="0" y="337"/>
                    </a:lnTo>
                    <a:lnTo>
                      <a:pt x="57" y="393"/>
                    </a:lnTo>
                    <a:lnTo>
                      <a:pt x="169" y="506"/>
                    </a:lnTo>
                    <a:lnTo>
                      <a:pt x="225" y="618"/>
                    </a:lnTo>
                    <a:lnTo>
                      <a:pt x="225" y="731"/>
                    </a:lnTo>
                    <a:lnTo>
                      <a:pt x="281" y="787"/>
                    </a:lnTo>
                    <a:lnTo>
                      <a:pt x="338" y="843"/>
                    </a:lnTo>
                    <a:lnTo>
                      <a:pt x="394" y="787"/>
                    </a:lnTo>
                    <a:lnTo>
                      <a:pt x="506" y="731"/>
                    </a:lnTo>
                    <a:lnTo>
                      <a:pt x="562" y="674"/>
                    </a:lnTo>
                    <a:lnTo>
                      <a:pt x="675" y="731"/>
                    </a:lnTo>
                    <a:lnTo>
                      <a:pt x="731" y="731"/>
                    </a:lnTo>
                    <a:lnTo>
                      <a:pt x="731" y="674"/>
                    </a:lnTo>
                    <a:lnTo>
                      <a:pt x="787" y="506"/>
                    </a:lnTo>
                    <a:lnTo>
                      <a:pt x="843" y="506"/>
                    </a:lnTo>
                    <a:lnTo>
                      <a:pt x="843" y="562"/>
                    </a:lnTo>
                    <a:lnTo>
                      <a:pt x="843" y="618"/>
                    </a:lnTo>
                    <a:lnTo>
                      <a:pt x="900" y="674"/>
                    </a:lnTo>
                    <a:lnTo>
                      <a:pt x="1012" y="674"/>
                    </a:lnTo>
                    <a:lnTo>
                      <a:pt x="1124" y="731"/>
                    </a:lnTo>
                    <a:lnTo>
                      <a:pt x="1124" y="843"/>
                    </a:lnTo>
                    <a:lnTo>
                      <a:pt x="1124" y="956"/>
                    </a:lnTo>
                    <a:lnTo>
                      <a:pt x="1068" y="1012"/>
                    </a:lnTo>
                    <a:lnTo>
                      <a:pt x="1068" y="1124"/>
                    </a:lnTo>
                    <a:lnTo>
                      <a:pt x="1068" y="1293"/>
                    </a:lnTo>
                    <a:lnTo>
                      <a:pt x="1181" y="1293"/>
                    </a:lnTo>
                    <a:lnTo>
                      <a:pt x="1405" y="956"/>
                    </a:lnTo>
                    <a:lnTo>
                      <a:pt x="1462" y="899"/>
                    </a:lnTo>
                    <a:lnTo>
                      <a:pt x="1405" y="843"/>
                    </a:lnTo>
                    <a:lnTo>
                      <a:pt x="1293" y="787"/>
                    </a:lnTo>
                    <a:lnTo>
                      <a:pt x="1293" y="731"/>
                    </a:lnTo>
                    <a:lnTo>
                      <a:pt x="1237" y="618"/>
                    </a:lnTo>
                    <a:lnTo>
                      <a:pt x="1181" y="562"/>
                    </a:lnTo>
                    <a:lnTo>
                      <a:pt x="1237" y="506"/>
                    </a:lnTo>
                    <a:lnTo>
                      <a:pt x="1012" y="281"/>
                    </a:lnTo>
                    <a:lnTo>
                      <a:pt x="900" y="169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9088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3"/>
              <p:cNvSpPr/>
              <p:nvPr/>
            </p:nvSpPr>
            <p:spPr>
              <a:xfrm>
                <a:off x="683550" y="979525"/>
                <a:ext cx="168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675" h="675" extrusionOk="0">
                    <a:moveTo>
                      <a:pt x="394" y="0"/>
                    </a:moveTo>
                    <a:lnTo>
                      <a:pt x="225" y="169"/>
                    </a:lnTo>
                    <a:lnTo>
                      <a:pt x="56" y="337"/>
                    </a:lnTo>
                    <a:lnTo>
                      <a:pt x="0" y="337"/>
                    </a:lnTo>
                    <a:lnTo>
                      <a:pt x="0" y="394"/>
                    </a:lnTo>
                    <a:lnTo>
                      <a:pt x="56" y="506"/>
                    </a:lnTo>
                    <a:lnTo>
                      <a:pt x="169" y="450"/>
                    </a:lnTo>
                    <a:lnTo>
                      <a:pt x="225" y="506"/>
                    </a:lnTo>
                    <a:lnTo>
                      <a:pt x="225" y="562"/>
                    </a:lnTo>
                    <a:lnTo>
                      <a:pt x="281" y="675"/>
                    </a:lnTo>
                    <a:lnTo>
                      <a:pt x="337" y="562"/>
                    </a:lnTo>
                    <a:lnTo>
                      <a:pt x="450" y="562"/>
                    </a:lnTo>
                    <a:lnTo>
                      <a:pt x="450" y="506"/>
                    </a:lnTo>
                    <a:lnTo>
                      <a:pt x="562" y="450"/>
                    </a:lnTo>
                    <a:lnTo>
                      <a:pt x="675" y="450"/>
                    </a:lnTo>
                    <a:lnTo>
                      <a:pt x="562" y="225"/>
                    </a:lnTo>
                    <a:lnTo>
                      <a:pt x="506" y="113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3"/>
              <p:cNvSpPr/>
              <p:nvPr/>
            </p:nvSpPr>
            <p:spPr>
              <a:xfrm>
                <a:off x="748175" y="982325"/>
                <a:ext cx="126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732" extrusionOk="0">
                    <a:moveTo>
                      <a:pt x="338" y="1"/>
                    </a:moveTo>
                    <a:lnTo>
                      <a:pt x="338" y="57"/>
                    </a:lnTo>
                    <a:lnTo>
                      <a:pt x="282" y="113"/>
                    </a:lnTo>
                    <a:lnTo>
                      <a:pt x="113" y="113"/>
                    </a:lnTo>
                    <a:lnTo>
                      <a:pt x="113" y="169"/>
                    </a:lnTo>
                    <a:lnTo>
                      <a:pt x="169" y="282"/>
                    </a:lnTo>
                    <a:lnTo>
                      <a:pt x="113" y="338"/>
                    </a:lnTo>
                    <a:lnTo>
                      <a:pt x="1" y="394"/>
                    </a:lnTo>
                    <a:lnTo>
                      <a:pt x="57" y="450"/>
                    </a:lnTo>
                    <a:lnTo>
                      <a:pt x="113" y="506"/>
                    </a:lnTo>
                    <a:lnTo>
                      <a:pt x="113" y="563"/>
                    </a:lnTo>
                    <a:lnTo>
                      <a:pt x="113" y="619"/>
                    </a:lnTo>
                    <a:lnTo>
                      <a:pt x="169" y="675"/>
                    </a:lnTo>
                    <a:lnTo>
                      <a:pt x="226" y="731"/>
                    </a:lnTo>
                    <a:lnTo>
                      <a:pt x="394" y="675"/>
                    </a:lnTo>
                    <a:lnTo>
                      <a:pt x="394" y="563"/>
                    </a:lnTo>
                    <a:lnTo>
                      <a:pt x="338" y="338"/>
                    </a:lnTo>
                    <a:lnTo>
                      <a:pt x="450" y="338"/>
                    </a:lnTo>
                    <a:lnTo>
                      <a:pt x="450" y="282"/>
                    </a:lnTo>
                    <a:lnTo>
                      <a:pt x="507" y="57"/>
                    </a:lnTo>
                    <a:lnTo>
                      <a:pt x="450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8C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3"/>
              <p:cNvSpPr/>
              <p:nvPr/>
            </p:nvSpPr>
            <p:spPr>
              <a:xfrm>
                <a:off x="773475" y="927525"/>
                <a:ext cx="1267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676" extrusionOk="0">
                    <a:moveTo>
                      <a:pt x="169" y="1"/>
                    </a:moveTo>
                    <a:lnTo>
                      <a:pt x="57" y="113"/>
                    </a:lnTo>
                    <a:lnTo>
                      <a:pt x="57" y="225"/>
                    </a:lnTo>
                    <a:lnTo>
                      <a:pt x="0" y="450"/>
                    </a:lnTo>
                    <a:lnTo>
                      <a:pt x="113" y="506"/>
                    </a:lnTo>
                    <a:lnTo>
                      <a:pt x="225" y="506"/>
                    </a:lnTo>
                    <a:lnTo>
                      <a:pt x="281" y="563"/>
                    </a:lnTo>
                    <a:lnTo>
                      <a:pt x="394" y="675"/>
                    </a:lnTo>
                    <a:lnTo>
                      <a:pt x="506" y="675"/>
                    </a:lnTo>
                    <a:lnTo>
                      <a:pt x="338" y="338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088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3"/>
              <p:cNvSpPr/>
              <p:nvPr/>
            </p:nvSpPr>
            <p:spPr>
              <a:xfrm>
                <a:off x="767850" y="979525"/>
                <a:ext cx="987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169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1" y="169"/>
                    </a:lnTo>
                    <a:lnTo>
                      <a:pt x="338" y="169"/>
                    </a:lnTo>
                    <a:lnTo>
                      <a:pt x="394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3"/>
              <p:cNvSpPr/>
              <p:nvPr/>
            </p:nvSpPr>
            <p:spPr>
              <a:xfrm>
                <a:off x="751000" y="976700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281" y="1"/>
                    </a:moveTo>
                    <a:lnTo>
                      <a:pt x="225" y="57"/>
                    </a:lnTo>
                    <a:lnTo>
                      <a:pt x="113" y="113"/>
                    </a:lnTo>
                    <a:lnTo>
                      <a:pt x="0" y="169"/>
                    </a:lnTo>
                    <a:lnTo>
                      <a:pt x="113" y="226"/>
                    </a:lnTo>
                    <a:lnTo>
                      <a:pt x="225" y="226"/>
                    </a:lnTo>
                    <a:lnTo>
                      <a:pt x="337" y="282"/>
                    </a:lnTo>
                    <a:lnTo>
                      <a:pt x="394" y="169"/>
                    </a:lnTo>
                    <a:lnTo>
                      <a:pt x="394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3"/>
              <p:cNvSpPr/>
              <p:nvPr/>
            </p:nvSpPr>
            <p:spPr>
              <a:xfrm>
                <a:off x="784725" y="975300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12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56" y="169"/>
                    </a:lnTo>
                    <a:lnTo>
                      <a:pt x="169" y="225"/>
                    </a:lnTo>
                    <a:lnTo>
                      <a:pt x="281" y="225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3"/>
              <p:cNvSpPr/>
              <p:nvPr/>
            </p:nvSpPr>
            <p:spPr>
              <a:xfrm>
                <a:off x="773475" y="98655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0" y="113"/>
                    </a:lnTo>
                    <a:lnTo>
                      <a:pt x="57" y="225"/>
                    </a:lnTo>
                    <a:lnTo>
                      <a:pt x="113" y="169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3"/>
              <p:cNvSpPr/>
              <p:nvPr/>
            </p:nvSpPr>
            <p:spPr>
              <a:xfrm>
                <a:off x="781900" y="96827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69" y="169"/>
                    </a:lnTo>
                    <a:lnTo>
                      <a:pt x="225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3"/>
              <p:cNvSpPr/>
              <p:nvPr/>
            </p:nvSpPr>
            <p:spPr>
              <a:xfrm>
                <a:off x="779100" y="969675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113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3"/>
              <p:cNvSpPr/>
              <p:nvPr/>
            </p:nvSpPr>
            <p:spPr>
              <a:xfrm>
                <a:off x="793150" y="97810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3" y="170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3"/>
              <p:cNvSpPr/>
              <p:nvPr/>
            </p:nvSpPr>
            <p:spPr>
              <a:xfrm>
                <a:off x="725700" y="975300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3"/>
              <p:cNvSpPr/>
              <p:nvPr/>
            </p:nvSpPr>
            <p:spPr>
              <a:xfrm>
                <a:off x="788925" y="982325"/>
                <a:ext cx="70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3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57"/>
                    </a:lnTo>
                    <a:lnTo>
                      <a:pt x="1" y="113"/>
                    </a:lnTo>
                    <a:lnTo>
                      <a:pt x="225" y="113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3"/>
              <p:cNvSpPr/>
              <p:nvPr/>
            </p:nvSpPr>
            <p:spPr>
              <a:xfrm>
                <a:off x="722875" y="97952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3"/>
              <p:cNvSpPr/>
              <p:nvPr/>
            </p:nvSpPr>
            <p:spPr>
              <a:xfrm>
                <a:off x="729925" y="979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3"/>
              <p:cNvSpPr/>
              <p:nvPr/>
            </p:nvSpPr>
            <p:spPr>
              <a:xfrm>
                <a:off x="773475" y="9921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3"/>
              <p:cNvSpPr/>
              <p:nvPr/>
            </p:nvSpPr>
            <p:spPr>
              <a:xfrm>
                <a:off x="788925" y="9837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3"/>
              <p:cNvSpPr/>
              <p:nvPr/>
            </p:nvSpPr>
            <p:spPr>
              <a:xfrm>
                <a:off x="735525" y="9668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3"/>
              <p:cNvSpPr/>
              <p:nvPr/>
            </p:nvSpPr>
            <p:spPr>
              <a:xfrm>
                <a:off x="691975" y="906450"/>
                <a:ext cx="112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51" extrusionOk="0">
                    <a:moveTo>
                      <a:pt x="338" y="0"/>
                    </a:moveTo>
                    <a:lnTo>
                      <a:pt x="225" y="57"/>
                    </a:lnTo>
                    <a:lnTo>
                      <a:pt x="169" y="169"/>
                    </a:lnTo>
                    <a:lnTo>
                      <a:pt x="57" y="225"/>
                    </a:lnTo>
                    <a:lnTo>
                      <a:pt x="0" y="281"/>
                    </a:lnTo>
                    <a:lnTo>
                      <a:pt x="169" y="394"/>
                    </a:lnTo>
                    <a:lnTo>
                      <a:pt x="225" y="450"/>
                    </a:lnTo>
                    <a:lnTo>
                      <a:pt x="338" y="394"/>
                    </a:lnTo>
                    <a:lnTo>
                      <a:pt x="450" y="338"/>
                    </a:lnTo>
                    <a:lnTo>
                      <a:pt x="450" y="169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6B63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3"/>
              <p:cNvSpPr/>
              <p:nvPr/>
            </p:nvSpPr>
            <p:spPr>
              <a:xfrm>
                <a:off x="808600" y="957025"/>
                <a:ext cx="73100" cy="89975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599" extrusionOk="0">
                    <a:moveTo>
                      <a:pt x="1012" y="1"/>
                    </a:moveTo>
                    <a:lnTo>
                      <a:pt x="956" y="57"/>
                    </a:lnTo>
                    <a:lnTo>
                      <a:pt x="900" y="169"/>
                    </a:lnTo>
                    <a:lnTo>
                      <a:pt x="956" y="226"/>
                    </a:lnTo>
                    <a:lnTo>
                      <a:pt x="1012" y="338"/>
                    </a:lnTo>
                    <a:lnTo>
                      <a:pt x="1068" y="451"/>
                    </a:lnTo>
                    <a:lnTo>
                      <a:pt x="1068" y="563"/>
                    </a:lnTo>
                    <a:lnTo>
                      <a:pt x="1012" y="675"/>
                    </a:lnTo>
                    <a:lnTo>
                      <a:pt x="1012" y="788"/>
                    </a:lnTo>
                    <a:lnTo>
                      <a:pt x="1068" y="900"/>
                    </a:lnTo>
                    <a:lnTo>
                      <a:pt x="1068" y="1069"/>
                    </a:lnTo>
                    <a:lnTo>
                      <a:pt x="1012" y="1237"/>
                    </a:lnTo>
                    <a:lnTo>
                      <a:pt x="1012" y="1406"/>
                    </a:lnTo>
                    <a:lnTo>
                      <a:pt x="1068" y="1575"/>
                    </a:lnTo>
                    <a:lnTo>
                      <a:pt x="1012" y="1743"/>
                    </a:lnTo>
                    <a:lnTo>
                      <a:pt x="900" y="1856"/>
                    </a:lnTo>
                    <a:lnTo>
                      <a:pt x="731" y="1912"/>
                    </a:lnTo>
                    <a:lnTo>
                      <a:pt x="619" y="1968"/>
                    </a:lnTo>
                    <a:lnTo>
                      <a:pt x="450" y="2024"/>
                    </a:lnTo>
                    <a:lnTo>
                      <a:pt x="394" y="2024"/>
                    </a:lnTo>
                    <a:lnTo>
                      <a:pt x="225" y="2080"/>
                    </a:lnTo>
                    <a:lnTo>
                      <a:pt x="113" y="2193"/>
                    </a:lnTo>
                    <a:lnTo>
                      <a:pt x="1" y="2249"/>
                    </a:lnTo>
                    <a:lnTo>
                      <a:pt x="1" y="2305"/>
                    </a:lnTo>
                    <a:lnTo>
                      <a:pt x="1" y="2362"/>
                    </a:lnTo>
                    <a:lnTo>
                      <a:pt x="1" y="2474"/>
                    </a:lnTo>
                    <a:lnTo>
                      <a:pt x="225" y="2474"/>
                    </a:lnTo>
                    <a:lnTo>
                      <a:pt x="282" y="2418"/>
                    </a:lnTo>
                    <a:lnTo>
                      <a:pt x="338" y="2474"/>
                    </a:lnTo>
                    <a:lnTo>
                      <a:pt x="394" y="2530"/>
                    </a:lnTo>
                    <a:lnTo>
                      <a:pt x="563" y="2530"/>
                    </a:lnTo>
                    <a:lnTo>
                      <a:pt x="675" y="2474"/>
                    </a:lnTo>
                    <a:lnTo>
                      <a:pt x="731" y="2362"/>
                    </a:lnTo>
                    <a:lnTo>
                      <a:pt x="1125" y="2305"/>
                    </a:lnTo>
                    <a:lnTo>
                      <a:pt x="1349" y="2249"/>
                    </a:lnTo>
                    <a:lnTo>
                      <a:pt x="1406" y="2193"/>
                    </a:lnTo>
                    <a:lnTo>
                      <a:pt x="1462" y="2080"/>
                    </a:lnTo>
                    <a:lnTo>
                      <a:pt x="1462" y="1799"/>
                    </a:lnTo>
                    <a:lnTo>
                      <a:pt x="1574" y="1799"/>
                    </a:lnTo>
                    <a:lnTo>
                      <a:pt x="1631" y="1856"/>
                    </a:lnTo>
                    <a:lnTo>
                      <a:pt x="1631" y="1912"/>
                    </a:lnTo>
                    <a:lnTo>
                      <a:pt x="1574" y="2080"/>
                    </a:lnTo>
                    <a:lnTo>
                      <a:pt x="1574" y="2193"/>
                    </a:lnTo>
                    <a:lnTo>
                      <a:pt x="1574" y="2249"/>
                    </a:lnTo>
                    <a:lnTo>
                      <a:pt x="1631" y="2305"/>
                    </a:lnTo>
                    <a:lnTo>
                      <a:pt x="1743" y="2362"/>
                    </a:lnTo>
                    <a:lnTo>
                      <a:pt x="1799" y="2249"/>
                    </a:lnTo>
                    <a:lnTo>
                      <a:pt x="1855" y="2249"/>
                    </a:lnTo>
                    <a:lnTo>
                      <a:pt x="1855" y="2305"/>
                    </a:lnTo>
                    <a:lnTo>
                      <a:pt x="1855" y="2699"/>
                    </a:lnTo>
                    <a:lnTo>
                      <a:pt x="1799" y="3148"/>
                    </a:lnTo>
                    <a:lnTo>
                      <a:pt x="1912" y="3261"/>
                    </a:lnTo>
                    <a:lnTo>
                      <a:pt x="1912" y="3317"/>
                    </a:lnTo>
                    <a:lnTo>
                      <a:pt x="1799" y="3373"/>
                    </a:lnTo>
                    <a:lnTo>
                      <a:pt x="1743" y="3429"/>
                    </a:lnTo>
                    <a:lnTo>
                      <a:pt x="1799" y="3486"/>
                    </a:lnTo>
                    <a:lnTo>
                      <a:pt x="1855" y="3542"/>
                    </a:lnTo>
                    <a:lnTo>
                      <a:pt x="1912" y="3598"/>
                    </a:lnTo>
                    <a:lnTo>
                      <a:pt x="1968" y="3598"/>
                    </a:lnTo>
                    <a:lnTo>
                      <a:pt x="2193" y="3205"/>
                    </a:lnTo>
                    <a:lnTo>
                      <a:pt x="2193" y="3092"/>
                    </a:lnTo>
                    <a:lnTo>
                      <a:pt x="2193" y="2980"/>
                    </a:lnTo>
                    <a:lnTo>
                      <a:pt x="2193" y="2867"/>
                    </a:lnTo>
                    <a:lnTo>
                      <a:pt x="2305" y="2755"/>
                    </a:lnTo>
                    <a:lnTo>
                      <a:pt x="2361" y="2643"/>
                    </a:lnTo>
                    <a:lnTo>
                      <a:pt x="2305" y="2474"/>
                    </a:lnTo>
                    <a:lnTo>
                      <a:pt x="2193" y="2305"/>
                    </a:lnTo>
                    <a:lnTo>
                      <a:pt x="2136" y="2137"/>
                    </a:lnTo>
                    <a:lnTo>
                      <a:pt x="2249" y="2080"/>
                    </a:lnTo>
                    <a:lnTo>
                      <a:pt x="2474" y="2080"/>
                    </a:lnTo>
                    <a:lnTo>
                      <a:pt x="2530" y="2024"/>
                    </a:lnTo>
                    <a:lnTo>
                      <a:pt x="2642" y="2024"/>
                    </a:lnTo>
                    <a:lnTo>
                      <a:pt x="2698" y="2080"/>
                    </a:lnTo>
                    <a:lnTo>
                      <a:pt x="2811" y="2024"/>
                    </a:lnTo>
                    <a:lnTo>
                      <a:pt x="2923" y="1968"/>
                    </a:lnTo>
                    <a:lnTo>
                      <a:pt x="2923" y="1856"/>
                    </a:lnTo>
                    <a:lnTo>
                      <a:pt x="2867" y="1743"/>
                    </a:lnTo>
                    <a:lnTo>
                      <a:pt x="2755" y="1799"/>
                    </a:lnTo>
                    <a:lnTo>
                      <a:pt x="2642" y="1856"/>
                    </a:lnTo>
                    <a:lnTo>
                      <a:pt x="2586" y="1799"/>
                    </a:lnTo>
                    <a:lnTo>
                      <a:pt x="2474" y="1799"/>
                    </a:lnTo>
                    <a:lnTo>
                      <a:pt x="2417" y="1856"/>
                    </a:lnTo>
                    <a:lnTo>
                      <a:pt x="2305" y="1856"/>
                    </a:lnTo>
                    <a:lnTo>
                      <a:pt x="2136" y="1799"/>
                    </a:lnTo>
                    <a:lnTo>
                      <a:pt x="2080" y="1743"/>
                    </a:lnTo>
                    <a:lnTo>
                      <a:pt x="2024" y="1687"/>
                    </a:lnTo>
                    <a:lnTo>
                      <a:pt x="2024" y="1575"/>
                    </a:lnTo>
                    <a:lnTo>
                      <a:pt x="2024" y="1518"/>
                    </a:lnTo>
                    <a:lnTo>
                      <a:pt x="2136" y="1350"/>
                    </a:lnTo>
                    <a:lnTo>
                      <a:pt x="2193" y="1237"/>
                    </a:lnTo>
                    <a:lnTo>
                      <a:pt x="2024" y="1237"/>
                    </a:lnTo>
                    <a:lnTo>
                      <a:pt x="1799" y="1294"/>
                    </a:lnTo>
                    <a:lnTo>
                      <a:pt x="1743" y="1294"/>
                    </a:lnTo>
                    <a:lnTo>
                      <a:pt x="1687" y="1237"/>
                    </a:lnTo>
                    <a:lnTo>
                      <a:pt x="1574" y="1181"/>
                    </a:lnTo>
                    <a:lnTo>
                      <a:pt x="1462" y="1125"/>
                    </a:lnTo>
                    <a:lnTo>
                      <a:pt x="1406" y="1125"/>
                    </a:lnTo>
                    <a:lnTo>
                      <a:pt x="1462" y="1013"/>
                    </a:lnTo>
                    <a:lnTo>
                      <a:pt x="1462" y="956"/>
                    </a:lnTo>
                    <a:lnTo>
                      <a:pt x="1406" y="788"/>
                    </a:lnTo>
                    <a:lnTo>
                      <a:pt x="1349" y="563"/>
                    </a:lnTo>
                    <a:lnTo>
                      <a:pt x="1293" y="394"/>
                    </a:lnTo>
                    <a:lnTo>
                      <a:pt x="1181" y="226"/>
                    </a:lnTo>
                    <a:lnTo>
                      <a:pt x="1181" y="57"/>
                    </a:lnTo>
                    <a:lnTo>
                      <a:pt x="1125" y="57"/>
                    </a:lnTo>
                    <a:lnTo>
                      <a:pt x="1012" y="1"/>
                    </a:lnTo>
                    <a:close/>
                  </a:path>
                </a:pathLst>
              </a:custGeom>
              <a:solidFill>
                <a:srgbClr val="91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3"/>
              <p:cNvSpPr/>
              <p:nvPr/>
            </p:nvSpPr>
            <p:spPr>
              <a:xfrm>
                <a:off x="815625" y="997775"/>
                <a:ext cx="4217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1800" extrusionOk="0">
                    <a:moveTo>
                      <a:pt x="900" y="1294"/>
                    </a:moveTo>
                    <a:lnTo>
                      <a:pt x="956" y="1350"/>
                    </a:lnTo>
                    <a:lnTo>
                      <a:pt x="956" y="1305"/>
                    </a:lnTo>
                    <a:lnTo>
                      <a:pt x="956" y="1305"/>
                    </a:lnTo>
                    <a:lnTo>
                      <a:pt x="900" y="1294"/>
                    </a:lnTo>
                    <a:close/>
                    <a:moveTo>
                      <a:pt x="1068" y="1"/>
                    </a:moveTo>
                    <a:lnTo>
                      <a:pt x="1012" y="113"/>
                    </a:lnTo>
                    <a:lnTo>
                      <a:pt x="1068" y="169"/>
                    </a:lnTo>
                    <a:lnTo>
                      <a:pt x="1125" y="282"/>
                    </a:lnTo>
                    <a:lnTo>
                      <a:pt x="1068" y="450"/>
                    </a:lnTo>
                    <a:lnTo>
                      <a:pt x="1068" y="563"/>
                    </a:lnTo>
                    <a:lnTo>
                      <a:pt x="1012" y="675"/>
                    </a:lnTo>
                    <a:lnTo>
                      <a:pt x="900" y="675"/>
                    </a:lnTo>
                    <a:lnTo>
                      <a:pt x="787" y="619"/>
                    </a:lnTo>
                    <a:lnTo>
                      <a:pt x="619" y="675"/>
                    </a:lnTo>
                    <a:lnTo>
                      <a:pt x="563" y="619"/>
                    </a:lnTo>
                    <a:lnTo>
                      <a:pt x="506" y="563"/>
                    </a:lnTo>
                    <a:lnTo>
                      <a:pt x="450" y="507"/>
                    </a:lnTo>
                    <a:lnTo>
                      <a:pt x="450" y="563"/>
                    </a:lnTo>
                    <a:lnTo>
                      <a:pt x="394" y="732"/>
                    </a:lnTo>
                    <a:lnTo>
                      <a:pt x="394" y="788"/>
                    </a:lnTo>
                    <a:lnTo>
                      <a:pt x="338" y="844"/>
                    </a:lnTo>
                    <a:lnTo>
                      <a:pt x="282" y="900"/>
                    </a:lnTo>
                    <a:lnTo>
                      <a:pt x="282" y="956"/>
                    </a:lnTo>
                    <a:lnTo>
                      <a:pt x="282" y="1069"/>
                    </a:lnTo>
                    <a:lnTo>
                      <a:pt x="338" y="1237"/>
                    </a:lnTo>
                    <a:lnTo>
                      <a:pt x="394" y="1237"/>
                    </a:lnTo>
                    <a:lnTo>
                      <a:pt x="338" y="1294"/>
                    </a:lnTo>
                    <a:lnTo>
                      <a:pt x="282" y="1237"/>
                    </a:lnTo>
                    <a:lnTo>
                      <a:pt x="113" y="1294"/>
                    </a:lnTo>
                    <a:lnTo>
                      <a:pt x="1" y="1350"/>
                    </a:lnTo>
                    <a:lnTo>
                      <a:pt x="1" y="1462"/>
                    </a:lnTo>
                    <a:lnTo>
                      <a:pt x="1" y="1518"/>
                    </a:lnTo>
                    <a:lnTo>
                      <a:pt x="113" y="1575"/>
                    </a:lnTo>
                    <a:lnTo>
                      <a:pt x="506" y="1575"/>
                    </a:lnTo>
                    <a:lnTo>
                      <a:pt x="619" y="1518"/>
                    </a:lnTo>
                    <a:lnTo>
                      <a:pt x="675" y="1462"/>
                    </a:lnTo>
                    <a:lnTo>
                      <a:pt x="787" y="1518"/>
                    </a:lnTo>
                    <a:lnTo>
                      <a:pt x="956" y="1518"/>
                    </a:lnTo>
                    <a:lnTo>
                      <a:pt x="956" y="1406"/>
                    </a:lnTo>
                    <a:lnTo>
                      <a:pt x="900" y="1294"/>
                    </a:lnTo>
                    <a:lnTo>
                      <a:pt x="900" y="1294"/>
                    </a:lnTo>
                    <a:lnTo>
                      <a:pt x="956" y="1294"/>
                    </a:lnTo>
                    <a:lnTo>
                      <a:pt x="956" y="1305"/>
                    </a:lnTo>
                    <a:lnTo>
                      <a:pt x="956" y="1305"/>
                    </a:lnTo>
                    <a:lnTo>
                      <a:pt x="1181" y="1350"/>
                    </a:lnTo>
                    <a:lnTo>
                      <a:pt x="1068" y="1518"/>
                    </a:lnTo>
                    <a:lnTo>
                      <a:pt x="1012" y="1631"/>
                    </a:lnTo>
                    <a:lnTo>
                      <a:pt x="956" y="1631"/>
                    </a:lnTo>
                    <a:lnTo>
                      <a:pt x="900" y="1687"/>
                    </a:lnTo>
                    <a:lnTo>
                      <a:pt x="956" y="1743"/>
                    </a:lnTo>
                    <a:lnTo>
                      <a:pt x="1125" y="1799"/>
                    </a:lnTo>
                    <a:lnTo>
                      <a:pt x="1293" y="1743"/>
                    </a:lnTo>
                    <a:lnTo>
                      <a:pt x="1293" y="1687"/>
                    </a:lnTo>
                    <a:lnTo>
                      <a:pt x="1237" y="1631"/>
                    </a:lnTo>
                    <a:lnTo>
                      <a:pt x="1237" y="1575"/>
                    </a:lnTo>
                    <a:lnTo>
                      <a:pt x="1406" y="1575"/>
                    </a:lnTo>
                    <a:lnTo>
                      <a:pt x="1518" y="1518"/>
                    </a:lnTo>
                    <a:lnTo>
                      <a:pt x="1518" y="1406"/>
                    </a:lnTo>
                    <a:lnTo>
                      <a:pt x="1574" y="1350"/>
                    </a:lnTo>
                    <a:lnTo>
                      <a:pt x="1631" y="1350"/>
                    </a:lnTo>
                    <a:lnTo>
                      <a:pt x="1687" y="1294"/>
                    </a:lnTo>
                    <a:lnTo>
                      <a:pt x="1687" y="900"/>
                    </a:lnTo>
                    <a:lnTo>
                      <a:pt x="1687" y="732"/>
                    </a:lnTo>
                    <a:lnTo>
                      <a:pt x="1631" y="563"/>
                    </a:lnTo>
                    <a:lnTo>
                      <a:pt x="1574" y="507"/>
                    </a:lnTo>
                    <a:lnTo>
                      <a:pt x="1518" y="563"/>
                    </a:lnTo>
                    <a:lnTo>
                      <a:pt x="1462" y="619"/>
                    </a:lnTo>
                    <a:lnTo>
                      <a:pt x="1462" y="732"/>
                    </a:lnTo>
                    <a:lnTo>
                      <a:pt x="1406" y="563"/>
                    </a:lnTo>
                    <a:lnTo>
                      <a:pt x="1462" y="394"/>
                    </a:lnTo>
                    <a:lnTo>
                      <a:pt x="1518" y="338"/>
                    </a:lnTo>
                    <a:lnTo>
                      <a:pt x="1518" y="282"/>
                    </a:lnTo>
                    <a:lnTo>
                      <a:pt x="1406" y="113"/>
                    </a:lnTo>
                    <a:lnTo>
                      <a:pt x="1350" y="57"/>
                    </a:lnTo>
                    <a:lnTo>
                      <a:pt x="1237" y="57"/>
                    </a:lnTo>
                    <a:lnTo>
                      <a:pt x="1181" y="1"/>
                    </a:lnTo>
                    <a:close/>
                  </a:path>
                </a:pathLst>
              </a:custGeom>
              <a:solidFill>
                <a:srgbClr val="A09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3"/>
              <p:cNvSpPr/>
              <p:nvPr/>
            </p:nvSpPr>
            <p:spPr>
              <a:xfrm>
                <a:off x="802975" y="1024475"/>
                <a:ext cx="295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732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57" y="394"/>
                    </a:lnTo>
                    <a:lnTo>
                      <a:pt x="338" y="619"/>
                    </a:lnTo>
                    <a:lnTo>
                      <a:pt x="507" y="731"/>
                    </a:lnTo>
                    <a:lnTo>
                      <a:pt x="731" y="675"/>
                    </a:lnTo>
                    <a:lnTo>
                      <a:pt x="788" y="731"/>
                    </a:lnTo>
                    <a:lnTo>
                      <a:pt x="1125" y="731"/>
                    </a:lnTo>
                    <a:lnTo>
                      <a:pt x="1181" y="394"/>
                    </a:lnTo>
                    <a:lnTo>
                      <a:pt x="675" y="450"/>
                    </a:lnTo>
                    <a:lnTo>
                      <a:pt x="563" y="450"/>
                    </a:lnTo>
                    <a:lnTo>
                      <a:pt x="563" y="394"/>
                    </a:lnTo>
                    <a:lnTo>
                      <a:pt x="563" y="338"/>
                    </a:lnTo>
                    <a:lnTo>
                      <a:pt x="731" y="338"/>
                    </a:lnTo>
                    <a:lnTo>
                      <a:pt x="788" y="282"/>
                    </a:lnTo>
                    <a:lnTo>
                      <a:pt x="900" y="226"/>
                    </a:lnTo>
                    <a:lnTo>
                      <a:pt x="900" y="113"/>
                    </a:lnTo>
                    <a:lnTo>
                      <a:pt x="844" y="57"/>
                    </a:lnTo>
                    <a:lnTo>
                      <a:pt x="844" y="1"/>
                    </a:lnTo>
                    <a:lnTo>
                      <a:pt x="563" y="57"/>
                    </a:lnTo>
                    <a:lnTo>
                      <a:pt x="282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A8D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3"/>
              <p:cNvSpPr/>
              <p:nvPr/>
            </p:nvSpPr>
            <p:spPr>
              <a:xfrm>
                <a:off x="856375" y="1131275"/>
                <a:ext cx="42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94" extrusionOk="0">
                    <a:moveTo>
                      <a:pt x="113" y="0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281"/>
                    </a:lnTo>
                    <a:lnTo>
                      <a:pt x="169" y="394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3"/>
              <p:cNvSpPr/>
              <p:nvPr/>
            </p:nvSpPr>
            <p:spPr>
              <a:xfrm>
                <a:off x="854975" y="1046975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57" y="0"/>
                    </a:moveTo>
                    <a:lnTo>
                      <a:pt x="0" y="112"/>
                    </a:lnTo>
                    <a:lnTo>
                      <a:pt x="57" y="169"/>
                    </a:lnTo>
                    <a:lnTo>
                      <a:pt x="57" y="225"/>
                    </a:lnTo>
                    <a:lnTo>
                      <a:pt x="113" y="169"/>
                    </a:lnTo>
                    <a:lnTo>
                      <a:pt x="225" y="225"/>
                    </a:lnTo>
                    <a:lnTo>
                      <a:pt x="281" y="281"/>
                    </a:lnTo>
                    <a:lnTo>
                      <a:pt x="338" y="225"/>
                    </a:lnTo>
                    <a:lnTo>
                      <a:pt x="394" y="112"/>
                    </a:lnTo>
                    <a:lnTo>
                      <a:pt x="338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91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3"/>
              <p:cNvSpPr/>
              <p:nvPr/>
            </p:nvSpPr>
            <p:spPr>
              <a:xfrm>
                <a:off x="832500" y="11031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938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3"/>
              <p:cNvSpPr/>
              <p:nvPr/>
            </p:nvSpPr>
            <p:spPr>
              <a:xfrm>
                <a:off x="856375" y="10511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67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3"/>
              <p:cNvSpPr/>
              <p:nvPr/>
            </p:nvSpPr>
            <p:spPr>
              <a:xfrm>
                <a:off x="857775" y="1006225"/>
                <a:ext cx="21100" cy="32325"/>
              </a:xfrm>
              <a:custGeom>
                <a:avLst/>
                <a:gdLst/>
                <a:ahLst/>
                <a:cxnLst/>
                <a:rect l="l" t="t" r="r" b="b"/>
                <a:pathLst>
                  <a:path w="844" h="1293" extrusionOk="0">
                    <a:moveTo>
                      <a:pt x="169" y="0"/>
                    </a:moveTo>
                    <a:lnTo>
                      <a:pt x="113" y="56"/>
                    </a:lnTo>
                    <a:lnTo>
                      <a:pt x="57" y="112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169" y="337"/>
                    </a:lnTo>
                    <a:lnTo>
                      <a:pt x="226" y="506"/>
                    </a:lnTo>
                    <a:lnTo>
                      <a:pt x="282" y="675"/>
                    </a:lnTo>
                    <a:lnTo>
                      <a:pt x="282" y="731"/>
                    </a:lnTo>
                    <a:lnTo>
                      <a:pt x="282" y="787"/>
                    </a:lnTo>
                    <a:lnTo>
                      <a:pt x="169" y="731"/>
                    </a:lnTo>
                    <a:lnTo>
                      <a:pt x="113" y="675"/>
                    </a:lnTo>
                    <a:lnTo>
                      <a:pt x="57" y="731"/>
                    </a:lnTo>
                    <a:lnTo>
                      <a:pt x="113" y="956"/>
                    </a:lnTo>
                    <a:lnTo>
                      <a:pt x="169" y="1068"/>
                    </a:lnTo>
                    <a:lnTo>
                      <a:pt x="226" y="1180"/>
                    </a:lnTo>
                    <a:lnTo>
                      <a:pt x="338" y="1180"/>
                    </a:lnTo>
                    <a:lnTo>
                      <a:pt x="394" y="1237"/>
                    </a:lnTo>
                    <a:lnTo>
                      <a:pt x="507" y="1237"/>
                    </a:lnTo>
                    <a:lnTo>
                      <a:pt x="619" y="1293"/>
                    </a:lnTo>
                    <a:lnTo>
                      <a:pt x="844" y="899"/>
                    </a:lnTo>
                    <a:lnTo>
                      <a:pt x="788" y="731"/>
                    </a:lnTo>
                    <a:lnTo>
                      <a:pt x="731" y="618"/>
                    </a:lnTo>
                    <a:lnTo>
                      <a:pt x="675" y="506"/>
                    </a:lnTo>
                    <a:lnTo>
                      <a:pt x="563" y="450"/>
                    </a:lnTo>
                    <a:lnTo>
                      <a:pt x="450" y="450"/>
                    </a:lnTo>
                    <a:lnTo>
                      <a:pt x="394" y="394"/>
                    </a:lnTo>
                    <a:lnTo>
                      <a:pt x="450" y="337"/>
                    </a:lnTo>
                    <a:lnTo>
                      <a:pt x="619" y="337"/>
                    </a:lnTo>
                    <a:lnTo>
                      <a:pt x="619" y="225"/>
                    </a:lnTo>
                    <a:lnTo>
                      <a:pt x="563" y="56"/>
                    </a:lnTo>
                    <a:lnTo>
                      <a:pt x="338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67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3"/>
              <p:cNvSpPr/>
              <p:nvPr/>
            </p:nvSpPr>
            <p:spPr>
              <a:xfrm>
                <a:off x="863400" y="1031500"/>
                <a:ext cx="1127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294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1" y="226"/>
                    </a:lnTo>
                    <a:lnTo>
                      <a:pt x="1" y="507"/>
                    </a:lnTo>
                    <a:lnTo>
                      <a:pt x="1" y="619"/>
                    </a:lnTo>
                    <a:lnTo>
                      <a:pt x="57" y="731"/>
                    </a:lnTo>
                    <a:lnTo>
                      <a:pt x="113" y="844"/>
                    </a:lnTo>
                    <a:lnTo>
                      <a:pt x="169" y="956"/>
                    </a:lnTo>
                    <a:lnTo>
                      <a:pt x="169" y="1069"/>
                    </a:lnTo>
                    <a:lnTo>
                      <a:pt x="169" y="1125"/>
                    </a:lnTo>
                    <a:lnTo>
                      <a:pt x="282" y="1237"/>
                    </a:lnTo>
                    <a:lnTo>
                      <a:pt x="338" y="1293"/>
                    </a:lnTo>
                    <a:lnTo>
                      <a:pt x="394" y="1237"/>
                    </a:lnTo>
                    <a:lnTo>
                      <a:pt x="450" y="1181"/>
                    </a:lnTo>
                    <a:lnTo>
                      <a:pt x="338" y="1012"/>
                    </a:lnTo>
                    <a:lnTo>
                      <a:pt x="338" y="900"/>
                    </a:lnTo>
                    <a:lnTo>
                      <a:pt x="450" y="844"/>
                    </a:lnTo>
                    <a:lnTo>
                      <a:pt x="450" y="675"/>
                    </a:lnTo>
                    <a:lnTo>
                      <a:pt x="394" y="563"/>
                    </a:lnTo>
                    <a:lnTo>
                      <a:pt x="394" y="282"/>
                    </a:lnTo>
                    <a:lnTo>
                      <a:pt x="225" y="57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46D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3"/>
              <p:cNvSpPr/>
              <p:nvPr/>
            </p:nvSpPr>
            <p:spPr>
              <a:xfrm>
                <a:off x="895725" y="10736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1"/>
                    </a:moveTo>
                    <a:lnTo>
                      <a:pt x="56" y="1"/>
                    </a:lnTo>
                    <a:lnTo>
                      <a:pt x="56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0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3"/>
              <p:cNvSpPr/>
              <p:nvPr/>
            </p:nvSpPr>
            <p:spPr>
              <a:xfrm>
                <a:off x="859175" y="1153750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69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B8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3"/>
              <p:cNvSpPr/>
              <p:nvPr/>
            </p:nvSpPr>
            <p:spPr>
              <a:xfrm>
                <a:off x="825475" y="1351875"/>
                <a:ext cx="54825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2587" extrusionOk="0">
                    <a:moveTo>
                      <a:pt x="1461" y="1"/>
                    </a:moveTo>
                    <a:lnTo>
                      <a:pt x="1349" y="57"/>
                    </a:lnTo>
                    <a:lnTo>
                      <a:pt x="1237" y="169"/>
                    </a:lnTo>
                    <a:lnTo>
                      <a:pt x="1124" y="394"/>
                    </a:lnTo>
                    <a:lnTo>
                      <a:pt x="1180" y="450"/>
                    </a:lnTo>
                    <a:lnTo>
                      <a:pt x="1124" y="450"/>
                    </a:lnTo>
                    <a:lnTo>
                      <a:pt x="1012" y="507"/>
                    </a:lnTo>
                    <a:lnTo>
                      <a:pt x="1012" y="563"/>
                    </a:lnTo>
                    <a:lnTo>
                      <a:pt x="1012" y="675"/>
                    </a:lnTo>
                    <a:lnTo>
                      <a:pt x="1049" y="750"/>
                    </a:lnTo>
                    <a:lnTo>
                      <a:pt x="1012" y="731"/>
                    </a:lnTo>
                    <a:lnTo>
                      <a:pt x="843" y="788"/>
                    </a:lnTo>
                    <a:lnTo>
                      <a:pt x="731" y="900"/>
                    </a:lnTo>
                    <a:lnTo>
                      <a:pt x="674" y="956"/>
                    </a:lnTo>
                    <a:lnTo>
                      <a:pt x="674" y="1012"/>
                    </a:lnTo>
                    <a:lnTo>
                      <a:pt x="787" y="1237"/>
                    </a:lnTo>
                    <a:lnTo>
                      <a:pt x="843" y="1293"/>
                    </a:lnTo>
                    <a:lnTo>
                      <a:pt x="843" y="1350"/>
                    </a:lnTo>
                    <a:lnTo>
                      <a:pt x="731" y="1518"/>
                    </a:lnTo>
                    <a:lnTo>
                      <a:pt x="562" y="1631"/>
                    </a:lnTo>
                    <a:lnTo>
                      <a:pt x="393" y="1743"/>
                    </a:lnTo>
                    <a:lnTo>
                      <a:pt x="112" y="1855"/>
                    </a:lnTo>
                    <a:lnTo>
                      <a:pt x="0" y="1968"/>
                    </a:lnTo>
                    <a:lnTo>
                      <a:pt x="56" y="2136"/>
                    </a:lnTo>
                    <a:lnTo>
                      <a:pt x="225" y="2417"/>
                    </a:lnTo>
                    <a:lnTo>
                      <a:pt x="281" y="2474"/>
                    </a:lnTo>
                    <a:lnTo>
                      <a:pt x="337" y="2530"/>
                    </a:lnTo>
                    <a:lnTo>
                      <a:pt x="506" y="2530"/>
                    </a:lnTo>
                    <a:lnTo>
                      <a:pt x="618" y="2586"/>
                    </a:lnTo>
                    <a:lnTo>
                      <a:pt x="899" y="2586"/>
                    </a:lnTo>
                    <a:lnTo>
                      <a:pt x="1012" y="2530"/>
                    </a:lnTo>
                    <a:lnTo>
                      <a:pt x="1012" y="2417"/>
                    </a:lnTo>
                    <a:lnTo>
                      <a:pt x="1012" y="2361"/>
                    </a:lnTo>
                    <a:lnTo>
                      <a:pt x="1068" y="2361"/>
                    </a:lnTo>
                    <a:lnTo>
                      <a:pt x="1180" y="2305"/>
                    </a:lnTo>
                    <a:lnTo>
                      <a:pt x="1237" y="2249"/>
                    </a:lnTo>
                    <a:lnTo>
                      <a:pt x="1124" y="2136"/>
                    </a:lnTo>
                    <a:lnTo>
                      <a:pt x="1012" y="2024"/>
                    </a:lnTo>
                    <a:lnTo>
                      <a:pt x="1124" y="2080"/>
                    </a:lnTo>
                    <a:lnTo>
                      <a:pt x="1237" y="2080"/>
                    </a:lnTo>
                    <a:lnTo>
                      <a:pt x="1293" y="1912"/>
                    </a:lnTo>
                    <a:lnTo>
                      <a:pt x="1237" y="1799"/>
                    </a:lnTo>
                    <a:lnTo>
                      <a:pt x="1180" y="1743"/>
                    </a:lnTo>
                    <a:lnTo>
                      <a:pt x="1518" y="1574"/>
                    </a:lnTo>
                    <a:lnTo>
                      <a:pt x="1855" y="1350"/>
                    </a:lnTo>
                    <a:lnTo>
                      <a:pt x="2023" y="1293"/>
                    </a:lnTo>
                    <a:lnTo>
                      <a:pt x="2192" y="1181"/>
                    </a:lnTo>
                    <a:lnTo>
                      <a:pt x="2080" y="1069"/>
                    </a:lnTo>
                    <a:lnTo>
                      <a:pt x="2023" y="1012"/>
                    </a:lnTo>
                    <a:lnTo>
                      <a:pt x="1967" y="956"/>
                    </a:lnTo>
                    <a:lnTo>
                      <a:pt x="2023" y="844"/>
                    </a:lnTo>
                    <a:lnTo>
                      <a:pt x="2080" y="844"/>
                    </a:lnTo>
                    <a:lnTo>
                      <a:pt x="2080" y="731"/>
                    </a:lnTo>
                    <a:lnTo>
                      <a:pt x="1855" y="619"/>
                    </a:lnTo>
                    <a:lnTo>
                      <a:pt x="1742" y="563"/>
                    </a:lnTo>
                    <a:lnTo>
                      <a:pt x="1686" y="394"/>
                    </a:lnTo>
                    <a:lnTo>
                      <a:pt x="1630" y="225"/>
                    </a:lnTo>
                    <a:lnTo>
                      <a:pt x="1574" y="169"/>
                    </a:lnTo>
                    <a:lnTo>
                      <a:pt x="1574" y="113"/>
                    </a:lnTo>
                    <a:lnTo>
                      <a:pt x="1574" y="57"/>
                    </a:lnTo>
                    <a:lnTo>
                      <a:pt x="1461" y="1"/>
                    </a:lnTo>
                    <a:close/>
                  </a:path>
                </a:pathLst>
              </a:custGeom>
              <a:solidFill>
                <a:srgbClr val="A498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3"/>
              <p:cNvSpPr/>
              <p:nvPr/>
            </p:nvSpPr>
            <p:spPr>
              <a:xfrm>
                <a:off x="786125" y="1402475"/>
                <a:ext cx="548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687" extrusionOk="0">
                    <a:moveTo>
                      <a:pt x="1405" y="0"/>
                    </a:moveTo>
                    <a:lnTo>
                      <a:pt x="1293" y="56"/>
                    </a:lnTo>
                    <a:lnTo>
                      <a:pt x="1181" y="169"/>
                    </a:lnTo>
                    <a:lnTo>
                      <a:pt x="956" y="169"/>
                    </a:lnTo>
                    <a:lnTo>
                      <a:pt x="843" y="281"/>
                    </a:lnTo>
                    <a:lnTo>
                      <a:pt x="787" y="337"/>
                    </a:lnTo>
                    <a:lnTo>
                      <a:pt x="787" y="393"/>
                    </a:lnTo>
                    <a:lnTo>
                      <a:pt x="731" y="393"/>
                    </a:lnTo>
                    <a:lnTo>
                      <a:pt x="506" y="337"/>
                    </a:lnTo>
                    <a:lnTo>
                      <a:pt x="337" y="337"/>
                    </a:lnTo>
                    <a:lnTo>
                      <a:pt x="225" y="450"/>
                    </a:lnTo>
                    <a:lnTo>
                      <a:pt x="56" y="562"/>
                    </a:lnTo>
                    <a:lnTo>
                      <a:pt x="0" y="618"/>
                    </a:lnTo>
                    <a:lnTo>
                      <a:pt x="0" y="731"/>
                    </a:lnTo>
                    <a:lnTo>
                      <a:pt x="56" y="731"/>
                    </a:lnTo>
                    <a:lnTo>
                      <a:pt x="0" y="787"/>
                    </a:lnTo>
                    <a:lnTo>
                      <a:pt x="0" y="843"/>
                    </a:lnTo>
                    <a:lnTo>
                      <a:pt x="0" y="899"/>
                    </a:lnTo>
                    <a:lnTo>
                      <a:pt x="56" y="956"/>
                    </a:lnTo>
                    <a:lnTo>
                      <a:pt x="169" y="1012"/>
                    </a:lnTo>
                    <a:lnTo>
                      <a:pt x="281" y="1068"/>
                    </a:lnTo>
                    <a:lnTo>
                      <a:pt x="281" y="1124"/>
                    </a:lnTo>
                    <a:lnTo>
                      <a:pt x="169" y="1124"/>
                    </a:lnTo>
                    <a:lnTo>
                      <a:pt x="113" y="1180"/>
                    </a:lnTo>
                    <a:lnTo>
                      <a:pt x="113" y="1461"/>
                    </a:lnTo>
                    <a:lnTo>
                      <a:pt x="169" y="1630"/>
                    </a:lnTo>
                    <a:lnTo>
                      <a:pt x="281" y="1686"/>
                    </a:lnTo>
                    <a:lnTo>
                      <a:pt x="619" y="1574"/>
                    </a:lnTo>
                    <a:lnTo>
                      <a:pt x="956" y="1461"/>
                    </a:lnTo>
                    <a:lnTo>
                      <a:pt x="1630" y="1349"/>
                    </a:lnTo>
                    <a:lnTo>
                      <a:pt x="1686" y="1293"/>
                    </a:lnTo>
                    <a:lnTo>
                      <a:pt x="1630" y="1180"/>
                    </a:lnTo>
                    <a:lnTo>
                      <a:pt x="1462" y="1068"/>
                    </a:lnTo>
                    <a:lnTo>
                      <a:pt x="1405" y="1012"/>
                    </a:lnTo>
                    <a:lnTo>
                      <a:pt x="1405" y="956"/>
                    </a:lnTo>
                    <a:lnTo>
                      <a:pt x="1462" y="899"/>
                    </a:lnTo>
                    <a:lnTo>
                      <a:pt x="1518" y="843"/>
                    </a:lnTo>
                    <a:lnTo>
                      <a:pt x="1743" y="843"/>
                    </a:lnTo>
                    <a:lnTo>
                      <a:pt x="1911" y="787"/>
                    </a:lnTo>
                    <a:lnTo>
                      <a:pt x="2024" y="731"/>
                    </a:lnTo>
                    <a:lnTo>
                      <a:pt x="2192" y="675"/>
                    </a:lnTo>
                    <a:lnTo>
                      <a:pt x="2024" y="618"/>
                    </a:lnTo>
                    <a:lnTo>
                      <a:pt x="1967" y="562"/>
                    </a:lnTo>
                    <a:lnTo>
                      <a:pt x="1911" y="506"/>
                    </a:lnTo>
                    <a:lnTo>
                      <a:pt x="1911" y="450"/>
                    </a:lnTo>
                    <a:lnTo>
                      <a:pt x="1686" y="393"/>
                    </a:lnTo>
                    <a:lnTo>
                      <a:pt x="1630" y="337"/>
                    </a:lnTo>
                    <a:lnTo>
                      <a:pt x="1630" y="169"/>
                    </a:lnTo>
                    <a:lnTo>
                      <a:pt x="1574" y="56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A498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3"/>
              <p:cNvSpPr/>
              <p:nvPr/>
            </p:nvSpPr>
            <p:spPr>
              <a:xfrm>
                <a:off x="790325" y="1434775"/>
                <a:ext cx="36575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1238" extrusionOk="0">
                    <a:moveTo>
                      <a:pt x="675" y="1"/>
                    </a:moveTo>
                    <a:lnTo>
                      <a:pt x="563" y="113"/>
                    </a:lnTo>
                    <a:lnTo>
                      <a:pt x="394" y="226"/>
                    </a:lnTo>
                    <a:lnTo>
                      <a:pt x="226" y="282"/>
                    </a:lnTo>
                    <a:lnTo>
                      <a:pt x="113" y="394"/>
                    </a:lnTo>
                    <a:lnTo>
                      <a:pt x="1" y="394"/>
                    </a:lnTo>
                    <a:lnTo>
                      <a:pt x="1" y="450"/>
                    </a:lnTo>
                    <a:lnTo>
                      <a:pt x="169" y="675"/>
                    </a:lnTo>
                    <a:lnTo>
                      <a:pt x="169" y="788"/>
                    </a:lnTo>
                    <a:lnTo>
                      <a:pt x="169" y="900"/>
                    </a:lnTo>
                    <a:lnTo>
                      <a:pt x="169" y="956"/>
                    </a:lnTo>
                    <a:lnTo>
                      <a:pt x="282" y="1012"/>
                    </a:lnTo>
                    <a:lnTo>
                      <a:pt x="338" y="1012"/>
                    </a:lnTo>
                    <a:lnTo>
                      <a:pt x="394" y="1125"/>
                    </a:lnTo>
                    <a:lnTo>
                      <a:pt x="451" y="1125"/>
                    </a:lnTo>
                    <a:lnTo>
                      <a:pt x="507" y="1012"/>
                    </a:lnTo>
                    <a:lnTo>
                      <a:pt x="619" y="956"/>
                    </a:lnTo>
                    <a:lnTo>
                      <a:pt x="732" y="1012"/>
                    </a:lnTo>
                    <a:lnTo>
                      <a:pt x="788" y="1125"/>
                    </a:lnTo>
                    <a:lnTo>
                      <a:pt x="844" y="1125"/>
                    </a:lnTo>
                    <a:lnTo>
                      <a:pt x="900" y="1181"/>
                    </a:lnTo>
                    <a:lnTo>
                      <a:pt x="956" y="1237"/>
                    </a:lnTo>
                    <a:lnTo>
                      <a:pt x="1013" y="1237"/>
                    </a:lnTo>
                    <a:lnTo>
                      <a:pt x="1013" y="1181"/>
                    </a:lnTo>
                    <a:lnTo>
                      <a:pt x="1069" y="1125"/>
                    </a:lnTo>
                    <a:lnTo>
                      <a:pt x="1237" y="1125"/>
                    </a:lnTo>
                    <a:lnTo>
                      <a:pt x="1350" y="1069"/>
                    </a:lnTo>
                    <a:lnTo>
                      <a:pt x="1462" y="1069"/>
                    </a:lnTo>
                    <a:lnTo>
                      <a:pt x="1462" y="956"/>
                    </a:lnTo>
                    <a:lnTo>
                      <a:pt x="1350" y="956"/>
                    </a:lnTo>
                    <a:lnTo>
                      <a:pt x="1237" y="900"/>
                    </a:lnTo>
                    <a:lnTo>
                      <a:pt x="1181" y="788"/>
                    </a:lnTo>
                    <a:lnTo>
                      <a:pt x="1069" y="675"/>
                    </a:lnTo>
                    <a:lnTo>
                      <a:pt x="1462" y="619"/>
                    </a:lnTo>
                    <a:lnTo>
                      <a:pt x="1406" y="507"/>
                    </a:lnTo>
                    <a:lnTo>
                      <a:pt x="1350" y="450"/>
                    </a:lnTo>
                    <a:lnTo>
                      <a:pt x="1350" y="338"/>
                    </a:lnTo>
                    <a:lnTo>
                      <a:pt x="1406" y="169"/>
                    </a:lnTo>
                    <a:lnTo>
                      <a:pt x="1462" y="57"/>
                    </a:lnTo>
                    <a:lnTo>
                      <a:pt x="1294" y="1"/>
                    </a:lnTo>
                    <a:lnTo>
                      <a:pt x="1125" y="1"/>
                    </a:lnTo>
                    <a:lnTo>
                      <a:pt x="1069" y="57"/>
                    </a:lnTo>
                    <a:lnTo>
                      <a:pt x="1013" y="113"/>
                    </a:lnTo>
                    <a:lnTo>
                      <a:pt x="956" y="57"/>
                    </a:lnTo>
                    <a:lnTo>
                      <a:pt x="732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92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3"/>
              <p:cNvSpPr/>
              <p:nvPr/>
            </p:nvSpPr>
            <p:spPr>
              <a:xfrm>
                <a:off x="826875" y="1427750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0" y="169"/>
                    </a:lnTo>
                    <a:lnTo>
                      <a:pt x="113" y="226"/>
                    </a:lnTo>
                    <a:lnTo>
                      <a:pt x="225" y="226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498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3"/>
              <p:cNvSpPr/>
              <p:nvPr/>
            </p:nvSpPr>
            <p:spPr>
              <a:xfrm>
                <a:off x="829675" y="14502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13" y="56"/>
                    </a:moveTo>
                    <a:lnTo>
                      <a:pt x="113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13" y="56"/>
                    </a:lnTo>
                    <a:lnTo>
                      <a:pt x="113" y="56"/>
                    </a:lnTo>
                    <a:close/>
                  </a:path>
                </a:pathLst>
              </a:custGeom>
              <a:solidFill>
                <a:srgbClr val="908C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3"/>
              <p:cNvSpPr/>
              <p:nvPr/>
            </p:nvSpPr>
            <p:spPr>
              <a:xfrm>
                <a:off x="833900" y="14516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113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08C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3"/>
              <p:cNvSpPr/>
              <p:nvPr/>
            </p:nvSpPr>
            <p:spPr>
              <a:xfrm>
                <a:off x="826875" y="14544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2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3"/>
              <p:cNvSpPr/>
              <p:nvPr/>
            </p:nvSpPr>
            <p:spPr>
              <a:xfrm>
                <a:off x="852150" y="1385600"/>
                <a:ext cx="2532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32" extrusionOk="0">
                    <a:moveTo>
                      <a:pt x="788" y="1"/>
                    </a:moveTo>
                    <a:lnTo>
                      <a:pt x="507" y="113"/>
                    </a:lnTo>
                    <a:lnTo>
                      <a:pt x="282" y="225"/>
                    </a:lnTo>
                    <a:lnTo>
                      <a:pt x="1" y="394"/>
                    </a:lnTo>
                    <a:lnTo>
                      <a:pt x="170" y="506"/>
                    </a:lnTo>
                    <a:lnTo>
                      <a:pt x="170" y="619"/>
                    </a:lnTo>
                    <a:lnTo>
                      <a:pt x="170" y="731"/>
                    </a:lnTo>
                    <a:lnTo>
                      <a:pt x="338" y="506"/>
                    </a:lnTo>
                    <a:lnTo>
                      <a:pt x="451" y="394"/>
                    </a:lnTo>
                    <a:lnTo>
                      <a:pt x="563" y="282"/>
                    </a:lnTo>
                    <a:lnTo>
                      <a:pt x="619" y="282"/>
                    </a:lnTo>
                    <a:lnTo>
                      <a:pt x="675" y="338"/>
                    </a:lnTo>
                    <a:lnTo>
                      <a:pt x="675" y="394"/>
                    </a:lnTo>
                    <a:lnTo>
                      <a:pt x="619" y="506"/>
                    </a:lnTo>
                    <a:lnTo>
                      <a:pt x="619" y="563"/>
                    </a:lnTo>
                    <a:lnTo>
                      <a:pt x="732" y="563"/>
                    </a:lnTo>
                    <a:lnTo>
                      <a:pt x="956" y="619"/>
                    </a:lnTo>
                    <a:lnTo>
                      <a:pt x="1013" y="619"/>
                    </a:lnTo>
                    <a:lnTo>
                      <a:pt x="1013" y="506"/>
                    </a:lnTo>
                    <a:lnTo>
                      <a:pt x="844" y="282"/>
                    </a:lnTo>
                    <a:lnTo>
                      <a:pt x="788" y="169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9A94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3"/>
              <p:cNvSpPr/>
              <p:nvPr/>
            </p:nvSpPr>
            <p:spPr>
              <a:xfrm>
                <a:off x="849350" y="1339225"/>
                <a:ext cx="239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62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338"/>
                    </a:lnTo>
                    <a:lnTo>
                      <a:pt x="57" y="507"/>
                    </a:lnTo>
                    <a:lnTo>
                      <a:pt x="225" y="507"/>
                    </a:lnTo>
                    <a:lnTo>
                      <a:pt x="506" y="450"/>
                    </a:lnTo>
                    <a:lnTo>
                      <a:pt x="563" y="507"/>
                    </a:lnTo>
                    <a:lnTo>
                      <a:pt x="619" y="563"/>
                    </a:lnTo>
                    <a:lnTo>
                      <a:pt x="619" y="619"/>
                    </a:lnTo>
                    <a:lnTo>
                      <a:pt x="675" y="563"/>
                    </a:lnTo>
                    <a:lnTo>
                      <a:pt x="844" y="619"/>
                    </a:lnTo>
                    <a:lnTo>
                      <a:pt x="900" y="450"/>
                    </a:lnTo>
                    <a:lnTo>
                      <a:pt x="956" y="338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8C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3"/>
              <p:cNvSpPr/>
              <p:nvPr/>
            </p:nvSpPr>
            <p:spPr>
              <a:xfrm>
                <a:off x="847950" y="1398250"/>
                <a:ext cx="84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4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281"/>
                    </a:lnTo>
                    <a:lnTo>
                      <a:pt x="225" y="338"/>
                    </a:lnTo>
                    <a:lnTo>
                      <a:pt x="338" y="394"/>
                    </a:lnTo>
                    <a:lnTo>
                      <a:pt x="338" y="225"/>
                    </a:lnTo>
                    <a:lnTo>
                      <a:pt x="225" y="169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A94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3"/>
              <p:cNvSpPr/>
              <p:nvPr/>
            </p:nvSpPr>
            <p:spPr>
              <a:xfrm>
                <a:off x="863400" y="1354700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1" y="56"/>
                    </a:lnTo>
                    <a:lnTo>
                      <a:pt x="57" y="112"/>
                    </a:lnTo>
                    <a:lnTo>
                      <a:pt x="113" y="225"/>
                    </a:lnTo>
                    <a:lnTo>
                      <a:pt x="169" y="281"/>
                    </a:lnTo>
                    <a:lnTo>
                      <a:pt x="169" y="169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C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3"/>
              <p:cNvSpPr/>
              <p:nvPr/>
            </p:nvSpPr>
            <p:spPr>
              <a:xfrm>
                <a:off x="870425" y="13547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C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3"/>
              <p:cNvSpPr/>
              <p:nvPr/>
            </p:nvSpPr>
            <p:spPr>
              <a:xfrm>
                <a:off x="864800" y="13532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691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3"/>
              <p:cNvSpPr/>
              <p:nvPr/>
            </p:nvSpPr>
            <p:spPr>
              <a:xfrm>
                <a:off x="869025" y="1323775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225" y="1"/>
                    </a:moveTo>
                    <a:lnTo>
                      <a:pt x="169" y="113"/>
                    </a:lnTo>
                    <a:lnTo>
                      <a:pt x="113" y="169"/>
                    </a:lnTo>
                    <a:lnTo>
                      <a:pt x="0" y="338"/>
                    </a:lnTo>
                    <a:lnTo>
                      <a:pt x="113" y="338"/>
                    </a:lnTo>
                    <a:lnTo>
                      <a:pt x="225" y="282"/>
                    </a:lnTo>
                    <a:lnTo>
                      <a:pt x="338" y="169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2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3"/>
              <p:cNvSpPr/>
              <p:nvPr/>
            </p:nvSpPr>
            <p:spPr>
              <a:xfrm>
                <a:off x="829675" y="1316750"/>
                <a:ext cx="351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912" extrusionOk="0">
                    <a:moveTo>
                      <a:pt x="563" y="1"/>
                    </a:moveTo>
                    <a:lnTo>
                      <a:pt x="563" y="57"/>
                    </a:lnTo>
                    <a:lnTo>
                      <a:pt x="563" y="169"/>
                    </a:lnTo>
                    <a:lnTo>
                      <a:pt x="506" y="225"/>
                    </a:lnTo>
                    <a:lnTo>
                      <a:pt x="394" y="225"/>
                    </a:lnTo>
                    <a:lnTo>
                      <a:pt x="282" y="338"/>
                    </a:lnTo>
                    <a:lnTo>
                      <a:pt x="169" y="282"/>
                    </a:lnTo>
                    <a:lnTo>
                      <a:pt x="113" y="169"/>
                    </a:lnTo>
                    <a:lnTo>
                      <a:pt x="57" y="113"/>
                    </a:lnTo>
                    <a:lnTo>
                      <a:pt x="1" y="113"/>
                    </a:lnTo>
                    <a:lnTo>
                      <a:pt x="1" y="563"/>
                    </a:lnTo>
                    <a:lnTo>
                      <a:pt x="1" y="675"/>
                    </a:lnTo>
                    <a:lnTo>
                      <a:pt x="1" y="787"/>
                    </a:lnTo>
                    <a:lnTo>
                      <a:pt x="113" y="787"/>
                    </a:lnTo>
                    <a:lnTo>
                      <a:pt x="225" y="731"/>
                    </a:lnTo>
                    <a:lnTo>
                      <a:pt x="225" y="675"/>
                    </a:lnTo>
                    <a:lnTo>
                      <a:pt x="225" y="619"/>
                    </a:lnTo>
                    <a:lnTo>
                      <a:pt x="282" y="675"/>
                    </a:lnTo>
                    <a:lnTo>
                      <a:pt x="225" y="731"/>
                    </a:lnTo>
                    <a:lnTo>
                      <a:pt x="225" y="956"/>
                    </a:lnTo>
                    <a:lnTo>
                      <a:pt x="282" y="1068"/>
                    </a:lnTo>
                    <a:lnTo>
                      <a:pt x="338" y="1125"/>
                    </a:lnTo>
                    <a:lnTo>
                      <a:pt x="506" y="1125"/>
                    </a:lnTo>
                    <a:lnTo>
                      <a:pt x="563" y="1181"/>
                    </a:lnTo>
                    <a:lnTo>
                      <a:pt x="675" y="1349"/>
                    </a:lnTo>
                    <a:lnTo>
                      <a:pt x="675" y="1518"/>
                    </a:lnTo>
                    <a:lnTo>
                      <a:pt x="619" y="1687"/>
                    </a:lnTo>
                    <a:lnTo>
                      <a:pt x="619" y="1855"/>
                    </a:lnTo>
                    <a:lnTo>
                      <a:pt x="675" y="1912"/>
                    </a:lnTo>
                    <a:lnTo>
                      <a:pt x="788" y="1912"/>
                    </a:lnTo>
                    <a:lnTo>
                      <a:pt x="900" y="1855"/>
                    </a:lnTo>
                    <a:lnTo>
                      <a:pt x="956" y="1855"/>
                    </a:lnTo>
                    <a:lnTo>
                      <a:pt x="1069" y="1743"/>
                    </a:lnTo>
                    <a:lnTo>
                      <a:pt x="1237" y="1630"/>
                    </a:lnTo>
                    <a:lnTo>
                      <a:pt x="1237" y="1518"/>
                    </a:lnTo>
                    <a:lnTo>
                      <a:pt x="1237" y="1462"/>
                    </a:lnTo>
                    <a:lnTo>
                      <a:pt x="1406" y="1462"/>
                    </a:lnTo>
                    <a:lnTo>
                      <a:pt x="1293" y="1237"/>
                    </a:lnTo>
                    <a:lnTo>
                      <a:pt x="1181" y="1349"/>
                    </a:lnTo>
                    <a:lnTo>
                      <a:pt x="1069" y="1406"/>
                    </a:lnTo>
                    <a:lnTo>
                      <a:pt x="956" y="1349"/>
                    </a:lnTo>
                    <a:lnTo>
                      <a:pt x="900" y="1293"/>
                    </a:lnTo>
                    <a:lnTo>
                      <a:pt x="900" y="1237"/>
                    </a:lnTo>
                    <a:lnTo>
                      <a:pt x="900" y="1068"/>
                    </a:lnTo>
                    <a:lnTo>
                      <a:pt x="900" y="1012"/>
                    </a:lnTo>
                    <a:lnTo>
                      <a:pt x="956" y="900"/>
                    </a:lnTo>
                    <a:lnTo>
                      <a:pt x="1012" y="956"/>
                    </a:lnTo>
                    <a:lnTo>
                      <a:pt x="1069" y="956"/>
                    </a:lnTo>
                    <a:lnTo>
                      <a:pt x="1125" y="900"/>
                    </a:lnTo>
                    <a:lnTo>
                      <a:pt x="1125" y="844"/>
                    </a:lnTo>
                    <a:lnTo>
                      <a:pt x="1181" y="844"/>
                    </a:lnTo>
                    <a:lnTo>
                      <a:pt x="1237" y="787"/>
                    </a:lnTo>
                    <a:lnTo>
                      <a:pt x="1293" y="731"/>
                    </a:lnTo>
                    <a:lnTo>
                      <a:pt x="1237" y="675"/>
                    </a:lnTo>
                    <a:lnTo>
                      <a:pt x="1181" y="619"/>
                    </a:lnTo>
                    <a:lnTo>
                      <a:pt x="1125" y="563"/>
                    </a:lnTo>
                    <a:lnTo>
                      <a:pt x="1069" y="563"/>
                    </a:lnTo>
                    <a:lnTo>
                      <a:pt x="731" y="619"/>
                    </a:lnTo>
                    <a:lnTo>
                      <a:pt x="675" y="619"/>
                    </a:lnTo>
                    <a:lnTo>
                      <a:pt x="675" y="506"/>
                    </a:lnTo>
                    <a:lnTo>
                      <a:pt x="675" y="450"/>
                    </a:lnTo>
                    <a:lnTo>
                      <a:pt x="900" y="450"/>
                    </a:lnTo>
                    <a:lnTo>
                      <a:pt x="844" y="394"/>
                    </a:lnTo>
                    <a:lnTo>
                      <a:pt x="731" y="282"/>
                    </a:lnTo>
                    <a:lnTo>
                      <a:pt x="675" y="169"/>
                    </a:lnTo>
                    <a:lnTo>
                      <a:pt x="788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9691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3"/>
              <p:cNvSpPr/>
              <p:nvPr/>
            </p:nvSpPr>
            <p:spPr>
              <a:xfrm>
                <a:off x="873225" y="134205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C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3"/>
              <p:cNvSpPr/>
              <p:nvPr/>
            </p:nvSpPr>
            <p:spPr>
              <a:xfrm>
                <a:off x="694775" y="1419325"/>
                <a:ext cx="5905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024" extrusionOk="0">
                    <a:moveTo>
                      <a:pt x="732" y="1"/>
                    </a:moveTo>
                    <a:lnTo>
                      <a:pt x="675" y="57"/>
                    </a:lnTo>
                    <a:lnTo>
                      <a:pt x="619" y="169"/>
                    </a:lnTo>
                    <a:lnTo>
                      <a:pt x="507" y="338"/>
                    </a:lnTo>
                    <a:lnTo>
                      <a:pt x="451" y="394"/>
                    </a:lnTo>
                    <a:lnTo>
                      <a:pt x="169" y="506"/>
                    </a:lnTo>
                    <a:lnTo>
                      <a:pt x="1" y="450"/>
                    </a:lnTo>
                    <a:lnTo>
                      <a:pt x="57" y="787"/>
                    </a:lnTo>
                    <a:lnTo>
                      <a:pt x="169" y="787"/>
                    </a:lnTo>
                    <a:lnTo>
                      <a:pt x="226" y="731"/>
                    </a:lnTo>
                    <a:lnTo>
                      <a:pt x="282" y="731"/>
                    </a:lnTo>
                    <a:lnTo>
                      <a:pt x="226" y="619"/>
                    </a:lnTo>
                    <a:lnTo>
                      <a:pt x="619" y="619"/>
                    </a:lnTo>
                    <a:lnTo>
                      <a:pt x="619" y="675"/>
                    </a:lnTo>
                    <a:lnTo>
                      <a:pt x="563" y="675"/>
                    </a:lnTo>
                    <a:lnTo>
                      <a:pt x="507" y="731"/>
                    </a:lnTo>
                    <a:lnTo>
                      <a:pt x="451" y="787"/>
                    </a:lnTo>
                    <a:lnTo>
                      <a:pt x="507" y="956"/>
                    </a:lnTo>
                    <a:lnTo>
                      <a:pt x="507" y="1068"/>
                    </a:lnTo>
                    <a:lnTo>
                      <a:pt x="282" y="1125"/>
                    </a:lnTo>
                    <a:lnTo>
                      <a:pt x="169" y="1125"/>
                    </a:lnTo>
                    <a:lnTo>
                      <a:pt x="113" y="1181"/>
                    </a:lnTo>
                    <a:lnTo>
                      <a:pt x="57" y="1293"/>
                    </a:lnTo>
                    <a:lnTo>
                      <a:pt x="57" y="1349"/>
                    </a:lnTo>
                    <a:lnTo>
                      <a:pt x="113" y="1406"/>
                    </a:lnTo>
                    <a:lnTo>
                      <a:pt x="226" y="1462"/>
                    </a:lnTo>
                    <a:lnTo>
                      <a:pt x="226" y="1518"/>
                    </a:lnTo>
                    <a:lnTo>
                      <a:pt x="282" y="1630"/>
                    </a:lnTo>
                    <a:lnTo>
                      <a:pt x="282" y="1799"/>
                    </a:lnTo>
                    <a:lnTo>
                      <a:pt x="169" y="1912"/>
                    </a:lnTo>
                    <a:lnTo>
                      <a:pt x="113" y="1968"/>
                    </a:lnTo>
                    <a:lnTo>
                      <a:pt x="57" y="2024"/>
                    </a:lnTo>
                    <a:lnTo>
                      <a:pt x="282" y="2024"/>
                    </a:lnTo>
                    <a:lnTo>
                      <a:pt x="338" y="1968"/>
                    </a:lnTo>
                    <a:lnTo>
                      <a:pt x="451" y="1912"/>
                    </a:lnTo>
                    <a:lnTo>
                      <a:pt x="563" y="1799"/>
                    </a:lnTo>
                    <a:lnTo>
                      <a:pt x="619" y="1743"/>
                    </a:lnTo>
                    <a:lnTo>
                      <a:pt x="675" y="1743"/>
                    </a:lnTo>
                    <a:lnTo>
                      <a:pt x="900" y="1799"/>
                    </a:lnTo>
                    <a:lnTo>
                      <a:pt x="956" y="1743"/>
                    </a:lnTo>
                    <a:lnTo>
                      <a:pt x="1013" y="1630"/>
                    </a:lnTo>
                    <a:lnTo>
                      <a:pt x="1069" y="1574"/>
                    </a:lnTo>
                    <a:lnTo>
                      <a:pt x="1181" y="1518"/>
                    </a:lnTo>
                    <a:lnTo>
                      <a:pt x="1125" y="1406"/>
                    </a:lnTo>
                    <a:lnTo>
                      <a:pt x="1069" y="1293"/>
                    </a:lnTo>
                    <a:lnTo>
                      <a:pt x="1069" y="1237"/>
                    </a:lnTo>
                    <a:lnTo>
                      <a:pt x="1181" y="1181"/>
                    </a:lnTo>
                    <a:lnTo>
                      <a:pt x="1181" y="1125"/>
                    </a:lnTo>
                    <a:lnTo>
                      <a:pt x="1237" y="1068"/>
                    </a:lnTo>
                    <a:lnTo>
                      <a:pt x="1406" y="1012"/>
                    </a:lnTo>
                    <a:lnTo>
                      <a:pt x="1575" y="1012"/>
                    </a:lnTo>
                    <a:lnTo>
                      <a:pt x="1631" y="1125"/>
                    </a:lnTo>
                    <a:lnTo>
                      <a:pt x="1631" y="1181"/>
                    </a:lnTo>
                    <a:lnTo>
                      <a:pt x="1575" y="1181"/>
                    </a:lnTo>
                    <a:lnTo>
                      <a:pt x="1518" y="1237"/>
                    </a:lnTo>
                    <a:lnTo>
                      <a:pt x="1518" y="1293"/>
                    </a:lnTo>
                    <a:lnTo>
                      <a:pt x="1575" y="1349"/>
                    </a:lnTo>
                    <a:lnTo>
                      <a:pt x="1631" y="1349"/>
                    </a:lnTo>
                    <a:lnTo>
                      <a:pt x="1743" y="1293"/>
                    </a:lnTo>
                    <a:lnTo>
                      <a:pt x="1799" y="1237"/>
                    </a:lnTo>
                    <a:lnTo>
                      <a:pt x="1856" y="1125"/>
                    </a:lnTo>
                    <a:lnTo>
                      <a:pt x="1912" y="956"/>
                    </a:lnTo>
                    <a:lnTo>
                      <a:pt x="1912" y="900"/>
                    </a:lnTo>
                    <a:lnTo>
                      <a:pt x="1968" y="900"/>
                    </a:lnTo>
                    <a:lnTo>
                      <a:pt x="2024" y="956"/>
                    </a:lnTo>
                    <a:lnTo>
                      <a:pt x="2024" y="1068"/>
                    </a:lnTo>
                    <a:lnTo>
                      <a:pt x="2249" y="1068"/>
                    </a:lnTo>
                    <a:lnTo>
                      <a:pt x="2362" y="1012"/>
                    </a:lnTo>
                    <a:lnTo>
                      <a:pt x="2362" y="900"/>
                    </a:lnTo>
                    <a:lnTo>
                      <a:pt x="2305" y="844"/>
                    </a:lnTo>
                    <a:lnTo>
                      <a:pt x="2249" y="787"/>
                    </a:lnTo>
                    <a:lnTo>
                      <a:pt x="2249" y="675"/>
                    </a:lnTo>
                    <a:lnTo>
                      <a:pt x="2137" y="619"/>
                    </a:lnTo>
                    <a:lnTo>
                      <a:pt x="2080" y="619"/>
                    </a:lnTo>
                    <a:lnTo>
                      <a:pt x="1968" y="675"/>
                    </a:lnTo>
                    <a:lnTo>
                      <a:pt x="1912" y="619"/>
                    </a:lnTo>
                    <a:lnTo>
                      <a:pt x="1743" y="619"/>
                    </a:lnTo>
                    <a:lnTo>
                      <a:pt x="1687" y="731"/>
                    </a:lnTo>
                    <a:lnTo>
                      <a:pt x="1406" y="787"/>
                    </a:lnTo>
                    <a:lnTo>
                      <a:pt x="1237" y="731"/>
                    </a:lnTo>
                    <a:lnTo>
                      <a:pt x="1125" y="619"/>
                    </a:lnTo>
                    <a:lnTo>
                      <a:pt x="1013" y="394"/>
                    </a:lnTo>
                    <a:lnTo>
                      <a:pt x="1013" y="225"/>
                    </a:lnTo>
                    <a:lnTo>
                      <a:pt x="1013" y="169"/>
                    </a:lnTo>
                    <a:lnTo>
                      <a:pt x="1013" y="57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9D8A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3"/>
              <p:cNvSpPr/>
              <p:nvPr/>
            </p:nvSpPr>
            <p:spPr>
              <a:xfrm>
                <a:off x="711650" y="1481150"/>
                <a:ext cx="3655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743" extrusionOk="0">
                    <a:moveTo>
                      <a:pt x="394" y="1"/>
                    </a:moveTo>
                    <a:lnTo>
                      <a:pt x="394" y="113"/>
                    </a:lnTo>
                    <a:lnTo>
                      <a:pt x="225" y="282"/>
                    </a:lnTo>
                    <a:lnTo>
                      <a:pt x="169" y="394"/>
                    </a:lnTo>
                    <a:lnTo>
                      <a:pt x="113" y="506"/>
                    </a:lnTo>
                    <a:lnTo>
                      <a:pt x="57" y="731"/>
                    </a:lnTo>
                    <a:lnTo>
                      <a:pt x="0" y="787"/>
                    </a:lnTo>
                    <a:lnTo>
                      <a:pt x="57" y="900"/>
                    </a:lnTo>
                    <a:lnTo>
                      <a:pt x="169" y="1012"/>
                    </a:lnTo>
                    <a:lnTo>
                      <a:pt x="281" y="956"/>
                    </a:lnTo>
                    <a:lnTo>
                      <a:pt x="394" y="900"/>
                    </a:lnTo>
                    <a:lnTo>
                      <a:pt x="506" y="956"/>
                    </a:lnTo>
                    <a:lnTo>
                      <a:pt x="506" y="1068"/>
                    </a:lnTo>
                    <a:lnTo>
                      <a:pt x="506" y="1237"/>
                    </a:lnTo>
                    <a:lnTo>
                      <a:pt x="506" y="1350"/>
                    </a:lnTo>
                    <a:lnTo>
                      <a:pt x="506" y="1406"/>
                    </a:lnTo>
                    <a:lnTo>
                      <a:pt x="450" y="1462"/>
                    </a:lnTo>
                    <a:lnTo>
                      <a:pt x="281" y="1518"/>
                    </a:lnTo>
                    <a:lnTo>
                      <a:pt x="394" y="1631"/>
                    </a:lnTo>
                    <a:lnTo>
                      <a:pt x="506" y="1687"/>
                    </a:lnTo>
                    <a:lnTo>
                      <a:pt x="787" y="1743"/>
                    </a:lnTo>
                    <a:lnTo>
                      <a:pt x="1012" y="1743"/>
                    </a:lnTo>
                    <a:lnTo>
                      <a:pt x="1124" y="1631"/>
                    </a:lnTo>
                    <a:lnTo>
                      <a:pt x="1124" y="1462"/>
                    </a:lnTo>
                    <a:lnTo>
                      <a:pt x="1012" y="1518"/>
                    </a:lnTo>
                    <a:lnTo>
                      <a:pt x="900" y="1462"/>
                    </a:lnTo>
                    <a:lnTo>
                      <a:pt x="900" y="1406"/>
                    </a:lnTo>
                    <a:lnTo>
                      <a:pt x="900" y="1293"/>
                    </a:lnTo>
                    <a:lnTo>
                      <a:pt x="956" y="1237"/>
                    </a:lnTo>
                    <a:lnTo>
                      <a:pt x="1012" y="1237"/>
                    </a:lnTo>
                    <a:lnTo>
                      <a:pt x="1012" y="1181"/>
                    </a:lnTo>
                    <a:lnTo>
                      <a:pt x="1068" y="1181"/>
                    </a:lnTo>
                    <a:lnTo>
                      <a:pt x="1068" y="1012"/>
                    </a:lnTo>
                    <a:lnTo>
                      <a:pt x="1012" y="956"/>
                    </a:lnTo>
                    <a:lnTo>
                      <a:pt x="900" y="900"/>
                    </a:lnTo>
                    <a:lnTo>
                      <a:pt x="956" y="844"/>
                    </a:lnTo>
                    <a:lnTo>
                      <a:pt x="1181" y="675"/>
                    </a:lnTo>
                    <a:lnTo>
                      <a:pt x="1293" y="563"/>
                    </a:lnTo>
                    <a:lnTo>
                      <a:pt x="1462" y="563"/>
                    </a:lnTo>
                    <a:lnTo>
                      <a:pt x="1293" y="394"/>
                    </a:lnTo>
                    <a:lnTo>
                      <a:pt x="1237" y="338"/>
                    </a:lnTo>
                    <a:lnTo>
                      <a:pt x="1181" y="282"/>
                    </a:lnTo>
                    <a:lnTo>
                      <a:pt x="1181" y="169"/>
                    </a:lnTo>
                    <a:lnTo>
                      <a:pt x="1124" y="113"/>
                    </a:lnTo>
                    <a:lnTo>
                      <a:pt x="619" y="113"/>
                    </a:lnTo>
                    <a:lnTo>
                      <a:pt x="562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B497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3"/>
              <p:cNvSpPr/>
              <p:nvPr/>
            </p:nvSpPr>
            <p:spPr>
              <a:xfrm>
                <a:off x="701800" y="1482550"/>
                <a:ext cx="25325" cy="365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463" extrusionOk="0">
                    <a:moveTo>
                      <a:pt x="170" y="1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" y="282"/>
                    </a:lnTo>
                    <a:lnTo>
                      <a:pt x="1" y="619"/>
                    </a:lnTo>
                    <a:lnTo>
                      <a:pt x="57" y="731"/>
                    </a:lnTo>
                    <a:lnTo>
                      <a:pt x="113" y="788"/>
                    </a:lnTo>
                    <a:lnTo>
                      <a:pt x="282" y="788"/>
                    </a:lnTo>
                    <a:lnTo>
                      <a:pt x="338" y="844"/>
                    </a:lnTo>
                    <a:lnTo>
                      <a:pt x="338" y="900"/>
                    </a:lnTo>
                    <a:lnTo>
                      <a:pt x="451" y="956"/>
                    </a:lnTo>
                    <a:lnTo>
                      <a:pt x="619" y="1012"/>
                    </a:lnTo>
                    <a:lnTo>
                      <a:pt x="675" y="1125"/>
                    </a:lnTo>
                    <a:lnTo>
                      <a:pt x="675" y="1181"/>
                    </a:lnTo>
                    <a:lnTo>
                      <a:pt x="675" y="1237"/>
                    </a:lnTo>
                    <a:lnTo>
                      <a:pt x="844" y="1294"/>
                    </a:lnTo>
                    <a:lnTo>
                      <a:pt x="788" y="1350"/>
                    </a:lnTo>
                    <a:lnTo>
                      <a:pt x="675" y="1462"/>
                    </a:lnTo>
                    <a:lnTo>
                      <a:pt x="900" y="1462"/>
                    </a:lnTo>
                    <a:lnTo>
                      <a:pt x="956" y="1350"/>
                    </a:lnTo>
                    <a:lnTo>
                      <a:pt x="1013" y="1012"/>
                    </a:lnTo>
                    <a:lnTo>
                      <a:pt x="956" y="675"/>
                    </a:lnTo>
                    <a:lnTo>
                      <a:pt x="788" y="731"/>
                    </a:lnTo>
                    <a:lnTo>
                      <a:pt x="619" y="844"/>
                    </a:lnTo>
                    <a:lnTo>
                      <a:pt x="507" y="844"/>
                    </a:lnTo>
                    <a:lnTo>
                      <a:pt x="451" y="731"/>
                    </a:lnTo>
                    <a:lnTo>
                      <a:pt x="507" y="675"/>
                    </a:lnTo>
                    <a:lnTo>
                      <a:pt x="563" y="675"/>
                    </a:lnTo>
                    <a:lnTo>
                      <a:pt x="619" y="563"/>
                    </a:lnTo>
                    <a:lnTo>
                      <a:pt x="619" y="394"/>
                    </a:lnTo>
                    <a:lnTo>
                      <a:pt x="619" y="282"/>
                    </a:lnTo>
                    <a:lnTo>
                      <a:pt x="732" y="226"/>
                    </a:lnTo>
                    <a:lnTo>
                      <a:pt x="844" y="226"/>
                    </a:lnTo>
                    <a:lnTo>
                      <a:pt x="844" y="113"/>
                    </a:lnTo>
                    <a:lnTo>
                      <a:pt x="844" y="57"/>
                    </a:lnTo>
                    <a:lnTo>
                      <a:pt x="394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A98F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3"/>
              <p:cNvSpPr/>
              <p:nvPr/>
            </p:nvSpPr>
            <p:spPr>
              <a:xfrm>
                <a:off x="711650" y="1519100"/>
                <a:ext cx="239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406" extrusionOk="0">
                    <a:moveTo>
                      <a:pt x="281" y="0"/>
                    </a:moveTo>
                    <a:lnTo>
                      <a:pt x="169" y="113"/>
                    </a:lnTo>
                    <a:lnTo>
                      <a:pt x="57" y="169"/>
                    </a:lnTo>
                    <a:lnTo>
                      <a:pt x="0" y="169"/>
                    </a:lnTo>
                    <a:lnTo>
                      <a:pt x="57" y="225"/>
                    </a:lnTo>
                    <a:lnTo>
                      <a:pt x="394" y="225"/>
                    </a:lnTo>
                    <a:lnTo>
                      <a:pt x="394" y="281"/>
                    </a:lnTo>
                    <a:lnTo>
                      <a:pt x="281" y="337"/>
                    </a:lnTo>
                    <a:lnTo>
                      <a:pt x="281" y="394"/>
                    </a:lnTo>
                    <a:lnTo>
                      <a:pt x="281" y="450"/>
                    </a:lnTo>
                    <a:lnTo>
                      <a:pt x="281" y="506"/>
                    </a:lnTo>
                    <a:lnTo>
                      <a:pt x="225" y="562"/>
                    </a:lnTo>
                    <a:lnTo>
                      <a:pt x="338" y="675"/>
                    </a:lnTo>
                    <a:lnTo>
                      <a:pt x="394" y="675"/>
                    </a:lnTo>
                    <a:lnTo>
                      <a:pt x="394" y="731"/>
                    </a:lnTo>
                    <a:lnTo>
                      <a:pt x="338" y="787"/>
                    </a:lnTo>
                    <a:lnTo>
                      <a:pt x="338" y="956"/>
                    </a:lnTo>
                    <a:lnTo>
                      <a:pt x="394" y="1012"/>
                    </a:lnTo>
                    <a:lnTo>
                      <a:pt x="394" y="1068"/>
                    </a:lnTo>
                    <a:lnTo>
                      <a:pt x="338" y="1293"/>
                    </a:lnTo>
                    <a:lnTo>
                      <a:pt x="338" y="1349"/>
                    </a:lnTo>
                    <a:lnTo>
                      <a:pt x="338" y="1405"/>
                    </a:lnTo>
                    <a:lnTo>
                      <a:pt x="450" y="1349"/>
                    </a:lnTo>
                    <a:lnTo>
                      <a:pt x="450" y="1293"/>
                    </a:lnTo>
                    <a:lnTo>
                      <a:pt x="506" y="1237"/>
                    </a:lnTo>
                    <a:lnTo>
                      <a:pt x="619" y="1180"/>
                    </a:lnTo>
                    <a:lnTo>
                      <a:pt x="731" y="1180"/>
                    </a:lnTo>
                    <a:lnTo>
                      <a:pt x="731" y="1012"/>
                    </a:lnTo>
                    <a:lnTo>
                      <a:pt x="731" y="899"/>
                    </a:lnTo>
                    <a:lnTo>
                      <a:pt x="731" y="843"/>
                    </a:lnTo>
                    <a:lnTo>
                      <a:pt x="900" y="843"/>
                    </a:lnTo>
                    <a:lnTo>
                      <a:pt x="956" y="787"/>
                    </a:lnTo>
                    <a:lnTo>
                      <a:pt x="956" y="675"/>
                    </a:lnTo>
                    <a:lnTo>
                      <a:pt x="900" y="562"/>
                    </a:lnTo>
                    <a:lnTo>
                      <a:pt x="787" y="562"/>
                    </a:lnTo>
                    <a:lnTo>
                      <a:pt x="675" y="506"/>
                    </a:lnTo>
                    <a:lnTo>
                      <a:pt x="675" y="450"/>
                    </a:lnTo>
                    <a:lnTo>
                      <a:pt x="843" y="337"/>
                    </a:lnTo>
                    <a:lnTo>
                      <a:pt x="843" y="281"/>
                    </a:lnTo>
                    <a:lnTo>
                      <a:pt x="787" y="169"/>
                    </a:lnTo>
                    <a:lnTo>
                      <a:pt x="675" y="113"/>
                    </a:lnTo>
                    <a:lnTo>
                      <a:pt x="562" y="113"/>
                    </a:lnTo>
                    <a:lnTo>
                      <a:pt x="394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A98F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3"/>
              <p:cNvSpPr/>
              <p:nvPr/>
            </p:nvSpPr>
            <p:spPr>
              <a:xfrm>
                <a:off x="707425" y="151627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" y="1"/>
                    </a:moveTo>
                    <a:lnTo>
                      <a:pt x="57" y="169"/>
                    </a:lnTo>
                    <a:lnTo>
                      <a:pt x="57" y="226"/>
                    </a:lnTo>
                    <a:lnTo>
                      <a:pt x="169" y="282"/>
                    </a:lnTo>
                    <a:lnTo>
                      <a:pt x="113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98F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3"/>
              <p:cNvSpPr/>
              <p:nvPr/>
            </p:nvSpPr>
            <p:spPr>
              <a:xfrm>
                <a:off x="683550" y="14685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B97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3"/>
              <p:cNvSpPr/>
              <p:nvPr/>
            </p:nvSpPr>
            <p:spPr>
              <a:xfrm>
                <a:off x="676525" y="153315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0"/>
                    </a:moveTo>
                    <a:lnTo>
                      <a:pt x="56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B9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3"/>
              <p:cNvSpPr/>
              <p:nvPr/>
            </p:nvSpPr>
            <p:spPr>
              <a:xfrm>
                <a:off x="700400" y="1527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57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689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3"/>
              <p:cNvSpPr/>
              <p:nvPr/>
            </p:nvSpPr>
            <p:spPr>
              <a:xfrm>
                <a:off x="691975" y="1391225"/>
                <a:ext cx="4077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1631" extrusionOk="0">
                    <a:moveTo>
                      <a:pt x="506" y="0"/>
                    </a:moveTo>
                    <a:lnTo>
                      <a:pt x="450" y="57"/>
                    </a:lnTo>
                    <a:lnTo>
                      <a:pt x="450" y="113"/>
                    </a:lnTo>
                    <a:lnTo>
                      <a:pt x="450" y="225"/>
                    </a:lnTo>
                    <a:lnTo>
                      <a:pt x="338" y="281"/>
                    </a:lnTo>
                    <a:lnTo>
                      <a:pt x="169" y="281"/>
                    </a:lnTo>
                    <a:lnTo>
                      <a:pt x="0" y="338"/>
                    </a:lnTo>
                    <a:lnTo>
                      <a:pt x="113" y="450"/>
                    </a:lnTo>
                    <a:lnTo>
                      <a:pt x="225" y="506"/>
                    </a:lnTo>
                    <a:lnTo>
                      <a:pt x="338" y="619"/>
                    </a:lnTo>
                    <a:lnTo>
                      <a:pt x="394" y="787"/>
                    </a:lnTo>
                    <a:lnTo>
                      <a:pt x="113" y="787"/>
                    </a:lnTo>
                    <a:lnTo>
                      <a:pt x="113" y="900"/>
                    </a:lnTo>
                    <a:lnTo>
                      <a:pt x="169" y="956"/>
                    </a:lnTo>
                    <a:lnTo>
                      <a:pt x="169" y="1012"/>
                    </a:lnTo>
                    <a:lnTo>
                      <a:pt x="57" y="1181"/>
                    </a:lnTo>
                    <a:lnTo>
                      <a:pt x="225" y="1181"/>
                    </a:lnTo>
                    <a:lnTo>
                      <a:pt x="394" y="1125"/>
                    </a:lnTo>
                    <a:lnTo>
                      <a:pt x="450" y="1125"/>
                    </a:lnTo>
                    <a:lnTo>
                      <a:pt x="506" y="1181"/>
                    </a:lnTo>
                    <a:lnTo>
                      <a:pt x="563" y="1237"/>
                    </a:lnTo>
                    <a:lnTo>
                      <a:pt x="563" y="1293"/>
                    </a:lnTo>
                    <a:lnTo>
                      <a:pt x="394" y="1293"/>
                    </a:lnTo>
                    <a:lnTo>
                      <a:pt x="394" y="1406"/>
                    </a:lnTo>
                    <a:lnTo>
                      <a:pt x="338" y="1518"/>
                    </a:lnTo>
                    <a:lnTo>
                      <a:pt x="281" y="1630"/>
                    </a:lnTo>
                    <a:lnTo>
                      <a:pt x="787" y="1574"/>
                    </a:lnTo>
                    <a:lnTo>
                      <a:pt x="731" y="1518"/>
                    </a:lnTo>
                    <a:lnTo>
                      <a:pt x="675" y="1462"/>
                    </a:lnTo>
                    <a:lnTo>
                      <a:pt x="731" y="1349"/>
                    </a:lnTo>
                    <a:lnTo>
                      <a:pt x="900" y="1237"/>
                    </a:lnTo>
                    <a:lnTo>
                      <a:pt x="1125" y="1181"/>
                    </a:lnTo>
                    <a:lnTo>
                      <a:pt x="1125" y="1125"/>
                    </a:lnTo>
                    <a:lnTo>
                      <a:pt x="1125" y="956"/>
                    </a:lnTo>
                    <a:lnTo>
                      <a:pt x="1349" y="956"/>
                    </a:lnTo>
                    <a:lnTo>
                      <a:pt x="1518" y="843"/>
                    </a:lnTo>
                    <a:lnTo>
                      <a:pt x="1574" y="787"/>
                    </a:lnTo>
                    <a:lnTo>
                      <a:pt x="1518" y="675"/>
                    </a:lnTo>
                    <a:lnTo>
                      <a:pt x="1630" y="675"/>
                    </a:lnTo>
                    <a:lnTo>
                      <a:pt x="1630" y="619"/>
                    </a:lnTo>
                    <a:lnTo>
                      <a:pt x="1630" y="506"/>
                    </a:lnTo>
                    <a:lnTo>
                      <a:pt x="1462" y="506"/>
                    </a:lnTo>
                    <a:lnTo>
                      <a:pt x="1349" y="394"/>
                    </a:lnTo>
                    <a:lnTo>
                      <a:pt x="1293" y="394"/>
                    </a:lnTo>
                    <a:lnTo>
                      <a:pt x="1237" y="450"/>
                    </a:lnTo>
                    <a:lnTo>
                      <a:pt x="1181" y="562"/>
                    </a:lnTo>
                    <a:lnTo>
                      <a:pt x="1125" y="506"/>
                    </a:lnTo>
                    <a:lnTo>
                      <a:pt x="1125" y="450"/>
                    </a:lnTo>
                    <a:lnTo>
                      <a:pt x="1068" y="338"/>
                    </a:lnTo>
                    <a:lnTo>
                      <a:pt x="844" y="338"/>
                    </a:lnTo>
                    <a:lnTo>
                      <a:pt x="787" y="225"/>
                    </a:lnTo>
                    <a:lnTo>
                      <a:pt x="787" y="11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948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3"/>
              <p:cNvSpPr/>
              <p:nvPr/>
            </p:nvSpPr>
            <p:spPr>
              <a:xfrm>
                <a:off x="689175" y="1420725"/>
                <a:ext cx="56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14" extrusionOk="0">
                    <a:moveTo>
                      <a:pt x="112" y="1"/>
                    </a:moveTo>
                    <a:lnTo>
                      <a:pt x="0" y="57"/>
                    </a:lnTo>
                    <a:lnTo>
                      <a:pt x="112" y="57"/>
                    </a:lnTo>
                    <a:lnTo>
                      <a:pt x="169" y="113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48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3"/>
              <p:cNvSpPr/>
              <p:nvPr/>
            </p:nvSpPr>
            <p:spPr>
              <a:xfrm>
                <a:off x="689175" y="14221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48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3"/>
              <p:cNvSpPr/>
              <p:nvPr/>
            </p:nvSpPr>
            <p:spPr>
              <a:xfrm>
                <a:off x="706025" y="1238050"/>
                <a:ext cx="73100" cy="130725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5229" extrusionOk="0">
                    <a:moveTo>
                      <a:pt x="2417" y="1"/>
                    </a:moveTo>
                    <a:lnTo>
                      <a:pt x="2361" y="57"/>
                    </a:lnTo>
                    <a:lnTo>
                      <a:pt x="2305" y="170"/>
                    </a:lnTo>
                    <a:lnTo>
                      <a:pt x="2193" y="226"/>
                    </a:lnTo>
                    <a:lnTo>
                      <a:pt x="2136" y="226"/>
                    </a:lnTo>
                    <a:lnTo>
                      <a:pt x="2024" y="338"/>
                    </a:lnTo>
                    <a:lnTo>
                      <a:pt x="2080" y="451"/>
                    </a:lnTo>
                    <a:lnTo>
                      <a:pt x="2024" y="619"/>
                    </a:lnTo>
                    <a:lnTo>
                      <a:pt x="1968" y="619"/>
                    </a:lnTo>
                    <a:lnTo>
                      <a:pt x="1855" y="675"/>
                    </a:lnTo>
                    <a:lnTo>
                      <a:pt x="1743" y="675"/>
                    </a:lnTo>
                    <a:lnTo>
                      <a:pt x="1630" y="619"/>
                    </a:lnTo>
                    <a:lnTo>
                      <a:pt x="1574" y="619"/>
                    </a:lnTo>
                    <a:lnTo>
                      <a:pt x="1406" y="732"/>
                    </a:lnTo>
                    <a:lnTo>
                      <a:pt x="1237" y="788"/>
                    </a:lnTo>
                    <a:lnTo>
                      <a:pt x="1068" y="844"/>
                    </a:lnTo>
                    <a:lnTo>
                      <a:pt x="1125" y="900"/>
                    </a:lnTo>
                    <a:lnTo>
                      <a:pt x="1125" y="1013"/>
                    </a:lnTo>
                    <a:lnTo>
                      <a:pt x="1349" y="1406"/>
                    </a:lnTo>
                    <a:lnTo>
                      <a:pt x="1406" y="1575"/>
                    </a:lnTo>
                    <a:lnTo>
                      <a:pt x="1406" y="1800"/>
                    </a:lnTo>
                    <a:lnTo>
                      <a:pt x="1237" y="1800"/>
                    </a:lnTo>
                    <a:lnTo>
                      <a:pt x="1181" y="1631"/>
                    </a:lnTo>
                    <a:lnTo>
                      <a:pt x="1068" y="1519"/>
                    </a:lnTo>
                    <a:lnTo>
                      <a:pt x="900" y="1519"/>
                    </a:lnTo>
                    <a:lnTo>
                      <a:pt x="844" y="1631"/>
                    </a:lnTo>
                    <a:lnTo>
                      <a:pt x="844" y="1743"/>
                    </a:lnTo>
                    <a:lnTo>
                      <a:pt x="844" y="1856"/>
                    </a:lnTo>
                    <a:lnTo>
                      <a:pt x="787" y="1968"/>
                    </a:lnTo>
                    <a:lnTo>
                      <a:pt x="844" y="2024"/>
                    </a:lnTo>
                    <a:lnTo>
                      <a:pt x="900" y="2024"/>
                    </a:lnTo>
                    <a:lnTo>
                      <a:pt x="1012" y="1968"/>
                    </a:lnTo>
                    <a:lnTo>
                      <a:pt x="1068" y="2024"/>
                    </a:lnTo>
                    <a:lnTo>
                      <a:pt x="1181" y="2193"/>
                    </a:lnTo>
                    <a:lnTo>
                      <a:pt x="1237" y="2249"/>
                    </a:lnTo>
                    <a:lnTo>
                      <a:pt x="1125" y="2305"/>
                    </a:lnTo>
                    <a:lnTo>
                      <a:pt x="1125" y="2362"/>
                    </a:lnTo>
                    <a:lnTo>
                      <a:pt x="1125" y="2474"/>
                    </a:lnTo>
                    <a:lnTo>
                      <a:pt x="1125" y="2586"/>
                    </a:lnTo>
                    <a:lnTo>
                      <a:pt x="1237" y="2643"/>
                    </a:lnTo>
                    <a:lnTo>
                      <a:pt x="1293" y="2643"/>
                    </a:lnTo>
                    <a:lnTo>
                      <a:pt x="1293" y="2699"/>
                    </a:lnTo>
                    <a:lnTo>
                      <a:pt x="1237" y="2811"/>
                    </a:lnTo>
                    <a:lnTo>
                      <a:pt x="1125" y="2867"/>
                    </a:lnTo>
                    <a:lnTo>
                      <a:pt x="900" y="2811"/>
                    </a:lnTo>
                    <a:lnTo>
                      <a:pt x="844" y="2811"/>
                    </a:lnTo>
                    <a:lnTo>
                      <a:pt x="787" y="2867"/>
                    </a:lnTo>
                    <a:lnTo>
                      <a:pt x="844" y="2924"/>
                    </a:lnTo>
                    <a:lnTo>
                      <a:pt x="900" y="2980"/>
                    </a:lnTo>
                    <a:lnTo>
                      <a:pt x="1237" y="2980"/>
                    </a:lnTo>
                    <a:lnTo>
                      <a:pt x="1349" y="3036"/>
                    </a:lnTo>
                    <a:lnTo>
                      <a:pt x="1518" y="3036"/>
                    </a:lnTo>
                    <a:lnTo>
                      <a:pt x="1518" y="3261"/>
                    </a:lnTo>
                    <a:lnTo>
                      <a:pt x="1518" y="3430"/>
                    </a:lnTo>
                    <a:lnTo>
                      <a:pt x="1462" y="3542"/>
                    </a:lnTo>
                    <a:lnTo>
                      <a:pt x="1237" y="3542"/>
                    </a:lnTo>
                    <a:lnTo>
                      <a:pt x="1181" y="3598"/>
                    </a:lnTo>
                    <a:lnTo>
                      <a:pt x="1125" y="3654"/>
                    </a:lnTo>
                    <a:lnTo>
                      <a:pt x="1068" y="3767"/>
                    </a:lnTo>
                    <a:lnTo>
                      <a:pt x="844" y="3767"/>
                    </a:lnTo>
                    <a:lnTo>
                      <a:pt x="900" y="3879"/>
                    </a:lnTo>
                    <a:lnTo>
                      <a:pt x="900" y="3992"/>
                    </a:lnTo>
                    <a:lnTo>
                      <a:pt x="787" y="4048"/>
                    </a:lnTo>
                    <a:lnTo>
                      <a:pt x="450" y="4048"/>
                    </a:lnTo>
                    <a:lnTo>
                      <a:pt x="282" y="3992"/>
                    </a:lnTo>
                    <a:lnTo>
                      <a:pt x="113" y="3879"/>
                    </a:lnTo>
                    <a:lnTo>
                      <a:pt x="57" y="3935"/>
                    </a:lnTo>
                    <a:lnTo>
                      <a:pt x="113" y="4048"/>
                    </a:lnTo>
                    <a:lnTo>
                      <a:pt x="113" y="4104"/>
                    </a:lnTo>
                    <a:lnTo>
                      <a:pt x="57" y="4160"/>
                    </a:lnTo>
                    <a:lnTo>
                      <a:pt x="57" y="4441"/>
                    </a:lnTo>
                    <a:lnTo>
                      <a:pt x="1" y="4441"/>
                    </a:lnTo>
                    <a:lnTo>
                      <a:pt x="57" y="4497"/>
                    </a:lnTo>
                    <a:lnTo>
                      <a:pt x="113" y="4610"/>
                    </a:lnTo>
                    <a:lnTo>
                      <a:pt x="113" y="4666"/>
                    </a:lnTo>
                    <a:lnTo>
                      <a:pt x="113" y="4722"/>
                    </a:lnTo>
                    <a:lnTo>
                      <a:pt x="57" y="4835"/>
                    </a:lnTo>
                    <a:lnTo>
                      <a:pt x="169" y="5003"/>
                    </a:lnTo>
                    <a:lnTo>
                      <a:pt x="225" y="5172"/>
                    </a:lnTo>
                    <a:lnTo>
                      <a:pt x="282" y="5228"/>
                    </a:lnTo>
                    <a:lnTo>
                      <a:pt x="563" y="5228"/>
                    </a:lnTo>
                    <a:lnTo>
                      <a:pt x="675" y="5172"/>
                    </a:lnTo>
                    <a:lnTo>
                      <a:pt x="731" y="5003"/>
                    </a:lnTo>
                    <a:lnTo>
                      <a:pt x="731" y="4947"/>
                    </a:lnTo>
                    <a:lnTo>
                      <a:pt x="675" y="4947"/>
                    </a:lnTo>
                    <a:lnTo>
                      <a:pt x="675" y="4891"/>
                    </a:lnTo>
                    <a:lnTo>
                      <a:pt x="900" y="4722"/>
                    </a:lnTo>
                    <a:lnTo>
                      <a:pt x="1125" y="4610"/>
                    </a:lnTo>
                    <a:lnTo>
                      <a:pt x="1125" y="4778"/>
                    </a:lnTo>
                    <a:lnTo>
                      <a:pt x="1181" y="4891"/>
                    </a:lnTo>
                    <a:lnTo>
                      <a:pt x="1237" y="4947"/>
                    </a:lnTo>
                    <a:lnTo>
                      <a:pt x="1462" y="4891"/>
                    </a:lnTo>
                    <a:lnTo>
                      <a:pt x="1630" y="4835"/>
                    </a:lnTo>
                    <a:lnTo>
                      <a:pt x="1743" y="4835"/>
                    </a:lnTo>
                    <a:lnTo>
                      <a:pt x="1799" y="4722"/>
                    </a:lnTo>
                    <a:lnTo>
                      <a:pt x="1855" y="4666"/>
                    </a:lnTo>
                    <a:lnTo>
                      <a:pt x="1912" y="4666"/>
                    </a:lnTo>
                    <a:lnTo>
                      <a:pt x="2080" y="4610"/>
                    </a:lnTo>
                    <a:lnTo>
                      <a:pt x="2193" y="4610"/>
                    </a:lnTo>
                    <a:lnTo>
                      <a:pt x="2249" y="4554"/>
                    </a:lnTo>
                    <a:lnTo>
                      <a:pt x="2361" y="4441"/>
                    </a:lnTo>
                    <a:lnTo>
                      <a:pt x="2361" y="4329"/>
                    </a:lnTo>
                    <a:lnTo>
                      <a:pt x="2361" y="4160"/>
                    </a:lnTo>
                    <a:lnTo>
                      <a:pt x="2136" y="3879"/>
                    </a:lnTo>
                    <a:lnTo>
                      <a:pt x="2136" y="3823"/>
                    </a:lnTo>
                    <a:lnTo>
                      <a:pt x="2305" y="3767"/>
                    </a:lnTo>
                    <a:lnTo>
                      <a:pt x="2417" y="3711"/>
                    </a:lnTo>
                    <a:lnTo>
                      <a:pt x="2530" y="3767"/>
                    </a:lnTo>
                    <a:lnTo>
                      <a:pt x="2642" y="3935"/>
                    </a:lnTo>
                    <a:lnTo>
                      <a:pt x="2698" y="3992"/>
                    </a:lnTo>
                    <a:lnTo>
                      <a:pt x="2867" y="3992"/>
                    </a:lnTo>
                    <a:lnTo>
                      <a:pt x="2923" y="3879"/>
                    </a:lnTo>
                    <a:lnTo>
                      <a:pt x="2867" y="3542"/>
                    </a:lnTo>
                    <a:lnTo>
                      <a:pt x="2755" y="3317"/>
                    </a:lnTo>
                    <a:lnTo>
                      <a:pt x="2642" y="3205"/>
                    </a:lnTo>
                    <a:lnTo>
                      <a:pt x="2530" y="3149"/>
                    </a:lnTo>
                    <a:lnTo>
                      <a:pt x="2361" y="3092"/>
                    </a:lnTo>
                    <a:lnTo>
                      <a:pt x="2080" y="3092"/>
                    </a:lnTo>
                    <a:lnTo>
                      <a:pt x="2080" y="2924"/>
                    </a:lnTo>
                    <a:lnTo>
                      <a:pt x="2024" y="2811"/>
                    </a:lnTo>
                    <a:lnTo>
                      <a:pt x="1912" y="2811"/>
                    </a:lnTo>
                    <a:lnTo>
                      <a:pt x="1912" y="2755"/>
                    </a:lnTo>
                    <a:lnTo>
                      <a:pt x="1968" y="2643"/>
                    </a:lnTo>
                    <a:lnTo>
                      <a:pt x="2080" y="2474"/>
                    </a:lnTo>
                    <a:lnTo>
                      <a:pt x="2193" y="2249"/>
                    </a:lnTo>
                    <a:lnTo>
                      <a:pt x="2193" y="2081"/>
                    </a:lnTo>
                    <a:lnTo>
                      <a:pt x="2136" y="1856"/>
                    </a:lnTo>
                    <a:lnTo>
                      <a:pt x="2136" y="1687"/>
                    </a:lnTo>
                    <a:lnTo>
                      <a:pt x="2193" y="1575"/>
                    </a:lnTo>
                    <a:lnTo>
                      <a:pt x="2193" y="1462"/>
                    </a:lnTo>
                    <a:lnTo>
                      <a:pt x="2193" y="1406"/>
                    </a:lnTo>
                    <a:lnTo>
                      <a:pt x="2249" y="1406"/>
                    </a:lnTo>
                    <a:lnTo>
                      <a:pt x="2249" y="1462"/>
                    </a:lnTo>
                    <a:lnTo>
                      <a:pt x="2361" y="1575"/>
                    </a:lnTo>
                    <a:lnTo>
                      <a:pt x="2530" y="1687"/>
                    </a:lnTo>
                    <a:lnTo>
                      <a:pt x="2642" y="1687"/>
                    </a:lnTo>
                    <a:lnTo>
                      <a:pt x="2867" y="1631"/>
                    </a:lnTo>
                    <a:lnTo>
                      <a:pt x="2867" y="1575"/>
                    </a:lnTo>
                    <a:lnTo>
                      <a:pt x="2923" y="1519"/>
                    </a:lnTo>
                    <a:lnTo>
                      <a:pt x="2923" y="1462"/>
                    </a:lnTo>
                    <a:lnTo>
                      <a:pt x="2867" y="1406"/>
                    </a:lnTo>
                    <a:lnTo>
                      <a:pt x="2698" y="1238"/>
                    </a:lnTo>
                    <a:lnTo>
                      <a:pt x="2642" y="1125"/>
                    </a:lnTo>
                    <a:lnTo>
                      <a:pt x="2642" y="1013"/>
                    </a:lnTo>
                    <a:lnTo>
                      <a:pt x="2755" y="844"/>
                    </a:lnTo>
                    <a:lnTo>
                      <a:pt x="2698" y="788"/>
                    </a:lnTo>
                    <a:lnTo>
                      <a:pt x="2642" y="675"/>
                    </a:lnTo>
                    <a:lnTo>
                      <a:pt x="2586" y="619"/>
                    </a:lnTo>
                    <a:lnTo>
                      <a:pt x="2474" y="657"/>
                    </a:lnTo>
                    <a:lnTo>
                      <a:pt x="2474" y="657"/>
                    </a:lnTo>
                    <a:lnTo>
                      <a:pt x="2474" y="619"/>
                    </a:lnTo>
                    <a:lnTo>
                      <a:pt x="2474" y="563"/>
                    </a:lnTo>
                    <a:lnTo>
                      <a:pt x="2474" y="451"/>
                    </a:lnTo>
                    <a:lnTo>
                      <a:pt x="2586" y="338"/>
                    </a:lnTo>
                    <a:lnTo>
                      <a:pt x="2642" y="282"/>
                    </a:lnTo>
                    <a:lnTo>
                      <a:pt x="2642" y="113"/>
                    </a:lnTo>
                    <a:lnTo>
                      <a:pt x="2586" y="57"/>
                    </a:lnTo>
                    <a:lnTo>
                      <a:pt x="2530" y="1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3"/>
              <p:cNvSpPr/>
              <p:nvPr/>
            </p:nvSpPr>
            <p:spPr>
              <a:xfrm>
                <a:off x="703225" y="13195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C9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3"/>
              <p:cNvSpPr/>
              <p:nvPr/>
            </p:nvSpPr>
            <p:spPr>
              <a:xfrm>
                <a:off x="700400" y="12844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C9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3"/>
              <p:cNvSpPr/>
              <p:nvPr/>
            </p:nvSpPr>
            <p:spPr>
              <a:xfrm>
                <a:off x="728500" y="1263350"/>
                <a:ext cx="183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900" extrusionOk="0">
                    <a:moveTo>
                      <a:pt x="113" y="1"/>
                    </a:moveTo>
                    <a:lnTo>
                      <a:pt x="226" y="169"/>
                    </a:lnTo>
                    <a:lnTo>
                      <a:pt x="113" y="226"/>
                    </a:lnTo>
                    <a:lnTo>
                      <a:pt x="57" y="282"/>
                    </a:lnTo>
                    <a:lnTo>
                      <a:pt x="1" y="507"/>
                    </a:lnTo>
                    <a:lnTo>
                      <a:pt x="113" y="563"/>
                    </a:lnTo>
                    <a:lnTo>
                      <a:pt x="169" y="619"/>
                    </a:lnTo>
                    <a:lnTo>
                      <a:pt x="113" y="675"/>
                    </a:lnTo>
                    <a:lnTo>
                      <a:pt x="169" y="731"/>
                    </a:lnTo>
                    <a:lnTo>
                      <a:pt x="394" y="844"/>
                    </a:lnTo>
                    <a:lnTo>
                      <a:pt x="563" y="900"/>
                    </a:lnTo>
                    <a:lnTo>
                      <a:pt x="731" y="900"/>
                    </a:lnTo>
                    <a:lnTo>
                      <a:pt x="675" y="788"/>
                    </a:lnTo>
                    <a:lnTo>
                      <a:pt x="563" y="731"/>
                    </a:lnTo>
                    <a:lnTo>
                      <a:pt x="563" y="619"/>
                    </a:lnTo>
                    <a:lnTo>
                      <a:pt x="619" y="563"/>
                    </a:lnTo>
                    <a:lnTo>
                      <a:pt x="675" y="394"/>
                    </a:lnTo>
                    <a:lnTo>
                      <a:pt x="563" y="282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3"/>
              <p:cNvSpPr/>
              <p:nvPr/>
            </p:nvSpPr>
            <p:spPr>
              <a:xfrm>
                <a:off x="728500" y="12619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0A0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3"/>
              <p:cNvSpPr/>
              <p:nvPr/>
            </p:nvSpPr>
            <p:spPr>
              <a:xfrm>
                <a:off x="704625" y="1281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592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3"/>
              <p:cNvSpPr/>
              <p:nvPr/>
            </p:nvSpPr>
            <p:spPr>
              <a:xfrm>
                <a:off x="700400" y="12661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0A0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3"/>
              <p:cNvSpPr/>
              <p:nvPr/>
            </p:nvSpPr>
            <p:spPr>
              <a:xfrm>
                <a:off x="690575" y="12633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C9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3"/>
              <p:cNvSpPr/>
              <p:nvPr/>
            </p:nvSpPr>
            <p:spPr>
              <a:xfrm>
                <a:off x="696200" y="1350475"/>
                <a:ext cx="12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338" extrusionOk="0">
                    <a:moveTo>
                      <a:pt x="450" y="0"/>
                    </a:moveTo>
                    <a:lnTo>
                      <a:pt x="337" y="113"/>
                    </a:lnTo>
                    <a:lnTo>
                      <a:pt x="281" y="169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112" y="57"/>
                    </a:lnTo>
                    <a:lnTo>
                      <a:pt x="0" y="169"/>
                    </a:lnTo>
                    <a:lnTo>
                      <a:pt x="56" y="281"/>
                    </a:lnTo>
                    <a:lnTo>
                      <a:pt x="112" y="338"/>
                    </a:lnTo>
                    <a:lnTo>
                      <a:pt x="225" y="338"/>
                    </a:lnTo>
                    <a:lnTo>
                      <a:pt x="337" y="281"/>
                    </a:lnTo>
                    <a:lnTo>
                      <a:pt x="506" y="225"/>
                    </a:lnTo>
                    <a:lnTo>
                      <a:pt x="506" y="169"/>
                    </a:lnTo>
                    <a:lnTo>
                      <a:pt x="506" y="113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3"/>
              <p:cNvSpPr/>
              <p:nvPr/>
            </p:nvSpPr>
            <p:spPr>
              <a:xfrm>
                <a:off x="706025" y="13490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3"/>
              <p:cNvSpPr/>
              <p:nvPr/>
            </p:nvSpPr>
            <p:spPr>
              <a:xfrm>
                <a:off x="828275" y="951425"/>
                <a:ext cx="985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75" extrusionOk="0">
                    <a:moveTo>
                      <a:pt x="338" y="0"/>
                    </a:moveTo>
                    <a:lnTo>
                      <a:pt x="225" y="56"/>
                    </a:lnTo>
                    <a:lnTo>
                      <a:pt x="113" y="169"/>
                    </a:lnTo>
                    <a:lnTo>
                      <a:pt x="57" y="225"/>
                    </a:lnTo>
                    <a:lnTo>
                      <a:pt x="0" y="337"/>
                    </a:lnTo>
                    <a:lnTo>
                      <a:pt x="57" y="450"/>
                    </a:lnTo>
                    <a:lnTo>
                      <a:pt x="113" y="562"/>
                    </a:lnTo>
                    <a:lnTo>
                      <a:pt x="169" y="618"/>
                    </a:lnTo>
                    <a:lnTo>
                      <a:pt x="281" y="675"/>
                    </a:lnTo>
                    <a:lnTo>
                      <a:pt x="338" y="506"/>
                    </a:lnTo>
                    <a:lnTo>
                      <a:pt x="225" y="506"/>
                    </a:lnTo>
                    <a:lnTo>
                      <a:pt x="169" y="450"/>
                    </a:lnTo>
                    <a:lnTo>
                      <a:pt x="225" y="337"/>
                    </a:lnTo>
                    <a:lnTo>
                      <a:pt x="338" y="281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7C6F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3"/>
              <p:cNvSpPr/>
              <p:nvPr/>
            </p:nvSpPr>
            <p:spPr>
              <a:xfrm>
                <a:off x="866200" y="1216975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E98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3"/>
              <p:cNvSpPr/>
              <p:nvPr/>
            </p:nvSpPr>
            <p:spPr>
              <a:xfrm>
                <a:off x="835300" y="1156575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69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38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3"/>
              <p:cNvSpPr/>
              <p:nvPr/>
            </p:nvSpPr>
            <p:spPr>
              <a:xfrm>
                <a:off x="839525" y="11678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F93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3"/>
              <p:cNvSpPr/>
              <p:nvPr/>
            </p:nvSpPr>
            <p:spPr>
              <a:xfrm>
                <a:off x="829675" y="11481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38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3"/>
              <p:cNvSpPr/>
              <p:nvPr/>
            </p:nvSpPr>
            <p:spPr>
              <a:xfrm>
                <a:off x="840925" y="11411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6" y="57"/>
                    </a:moveTo>
                    <a:lnTo>
                      <a:pt x="56" y="57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57"/>
                    </a:lnTo>
                    <a:lnTo>
                      <a:pt x="56" y="57"/>
                    </a:lnTo>
                    <a:close/>
                  </a:path>
                </a:pathLst>
              </a:custGeom>
              <a:solidFill>
                <a:srgbClr val="9B8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3"/>
              <p:cNvSpPr/>
              <p:nvPr/>
            </p:nvSpPr>
            <p:spPr>
              <a:xfrm>
                <a:off x="843725" y="114812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B8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3"/>
              <p:cNvSpPr/>
              <p:nvPr/>
            </p:nvSpPr>
            <p:spPr>
              <a:xfrm>
                <a:off x="838100" y="959850"/>
                <a:ext cx="225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900" extrusionOk="0">
                    <a:moveTo>
                      <a:pt x="113" y="0"/>
                    </a:moveTo>
                    <a:lnTo>
                      <a:pt x="1" y="113"/>
                    </a:lnTo>
                    <a:lnTo>
                      <a:pt x="1" y="281"/>
                    </a:lnTo>
                    <a:lnTo>
                      <a:pt x="1" y="394"/>
                    </a:lnTo>
                    <a:lnTo>
                      <a:pt x="57" y="675"/>
                    </a:lnTo>
                    <a:lnTo>
                      <a:pt x="113" y="787"/>
                    </a:lnTo>
                    <a:lnTo>
                      <a:pt x="169" y="787"/>
                    </a:lnTo>
                    <a:lnTo>
                      <a:pt x="282" y="843"/>
                    </a:lnTo>
                    <a:lnTo>
                      <a:pt x="451" y="900"/>
                    </a:lnTo>
                    <a:lnTo>
                      <a:pt x="507" y="900"/>
                    </a:lnTo>
                    <a:lnTo>
                      <a:pt x="563" y="843"/>
                    </a:lnTo>
                    <a:lnTo>
                      <a:pt x="675" y="787"/>
                    </a:lnTo>
                    <a:lnTo>
                      <a:pt x="844" y="731"/>
                    </a:lnTo>
                    <a:lnTo>
                      <a:pt x="900" y="675"/>
                    </a:lnTo>
                    <a:lnTo>
                      <a:pt x="900" y="506"/>
                    </a:lnTo>
                    <a:lnTo>
                      <a:pt x="900" y="394"/>
                    </a:lnTo>
                    <a:lnTo>
                      <a:pt x="788" y="281"/>
                    </a:lnTo>
                    <a:lnTo>
                      <a:pt x="732" y="338"/>
                    </a:lnTo>
                    <a:lnTo>
                      <a:pt x="619" y="562"/>
                    </a:lnTo>
                    <a:lnTo>
                      <a:pt x="563" y="562"/>
                    </a:lnTo>
                    <a:lnTo>
                      <a:pt x="563" y="506"/>
                    </a:lnTo>
                    <a:lnTo>
                      <a:pt x="619" y="394"/>
                    </a:lnTo>
                    <a:lnTo>
                      <a:pt x="619" y="281"/>
                    </a:lnTo>
                    <a:lnTo>
                      <a:pt x="507" y="169"/>
                    </a:lnTo>
                    <a:lnTo>
                      <a:pt x="394" y="113"/>
                    </a:lnTo>
                    <a:lnTo>
                      <a:pt x="282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B9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3"/>
              <p:cNvSpPr/>
              <p:nvPr/>
            </p:nvSpPr>
            <p:spPr>
              <a:xfrm>
                <a:off x="876050" y="999200"/>
                <a:ext cx="1687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956" extrusionOk="0">
                    <a:moveTo>
                      <a:pt x="281" y="0"/>
                    </a:moveTo>
                    <a:lnTo>
                      <a:pt x="281" y="56"/>
                    </a:lnTo>
                    <a:lnTo>
                      <a:pt x="225" y="169"/>
                    </a:lnTo>
                    <a:lnTo>
                      <a:pt x="169" y="281"/>
                    </a:lnTo>
                    <a:lnTo>
                      <a:pt x="57" y="450"/>
                    </a:lnTo>
                    <a:lnTo>
                      <a:pt x="57" y="562"/>
                    </a:lnTo>
                    <a:lnTo>
                      <a:pt x="0" y="675"/>
                    </a:lnTo>
                    <a:lnTo>
                      <a:pt x="113" y="843"/>
                    </a:lnTo>
                    <a:lnTo>
                      <a:pt x="225" y="956"/>
                    </a:lnTo>
                    <a:lnTo>
                      <a:pt x="281" y="899"/>
                    </a:lnTo>
                    <a:lnTo>
                      <a:pt x="281" y="843"/>
                    </a:lnTo>
                    <a:lnTo>
                      <a:pt x="338" y="731"/>
                    </a:lnTo>
                    <a:lnTo>
                      <a:pt x="394" y="787"/>
                    </a:lnTo>
                    <a:lnTo>
                      <a:pt x="562" y="787"/>
                    </a:lnTo>
                    <a:lnTo>
                      <a:pt x="619" y="731"/>
                    </a:lnTo>
                    <a:lnTo>
                      <a:pt x="675" y="675"/>
                    </a:lnTo>
                    <a:lnTo>
                      <a:pt x="675" y="618"/>
                    </a:lnTo>
                    <a:lnTo>
                      <a:pt x="619" y="562"/>
                    </a:lnTo>
                    <a:lnTo>
                      <a:pt x="619" y="506"/>
                    </a:lnTo>
                    <a:lnTo>
                      <a:pt x="506" y="337"/>
                    </a:lnTo>
                    <a:lnTo>
                      <a:pt x="506" y="112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6A62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3"/>
              <p:cNvSpPr/>
              <p:nvPr/>
            </p:nvSpPr>
            <p:spPr>
              <a:xfrm>
                <a:off x="876050" y="1000600"/>
                <a:ext cx="84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4" extrusionOk="0">
                    <a:moveTo>
                      <a:pt x="169" y="0"/>
                    </a:moveTo>
                    <a:lnTo>
                      <a:pt x="113" y="169"/>
                    </a:lnTo>
                    <a:lnTo>
                      <a:pt x="0" y="337"/>
                    </a:lnTo>
                    <a:lnTo>
                      <a:pt x="57" y="394"/>
                    </a:lnTo>
                    <a:lnTo>
                      <a:pt x="281" y="113"/>
                    </a:lnTo>
                    <a:lnTo>
                      <a:pt x="338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867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3"/>
              <p:cNvSpPr/>
              <p:nvPr/>
            </p:nvSpPr>
            <p:spPr>
              <a:xfrm>
                <a:off x="863400" y="9865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3"/>
              <p:cNvSpPr/>
              <p:nvPr/>
            </p:nvSpPr>
            <p:spPr>
              <a:xfrm>
                <a:off x="864800" y="9949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1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3"/>
              <p:cNvSpPr/>
              <p:nvPr/>
            </p:nvSpPr>
            <p:spPr>
              <a:xfrm>
                <a:off x="885875" y="95845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13" y="112"/>
                    </a:lnTo>
                    <a:lnTo>
                      <a:pt x="113" y="11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B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3"/>
              <p:cNvSpPr/>
              <p:nvPr/>
            </p:nvSpPr>
            <p:spPr>
              <a:xfrm>
                <a:off x="815625" y="976700"/>
                <a:ext cx="112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732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57" y="282"/>
                    </a:lnTo>
                    <a:lnTo>
                      <a:pt x="113" y="675"/>
                    </a:lnTo>
                    <a:lnTo>
                      <a:pt x="225" y="731"/>
                    </a:lnTo>
                    <a:lnTo>
                      <a:pt x="338" y="731"/>
                    </a:lnTo>
                    <a:lnTo>
                      <a:pt x="450" y="619"/>
                    </a:lnTo>
                    <a:lnTo>
                      <a:pt x="450" y="563"/>
                    </a:lnTo>
                    <a:lnTo>
                      <a:pt x="450" y="394"/>
                    </a:lnTo>
                    <a:lnTo>
                      <a:pt x="394" y="282"/>
                    </a:lnTo>
                    <a:lnTo>
                      <a:pt x="338" y="113"/>
                    </a:lnTo>
                    <a:lnTo>
                      <a:pt x="282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655D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3"/>
              <p:cNvSpPr/>
              <p:nvPr/>
            </p:nvSpPr>
            <p:spPr>
              <a:xfrm>
                <a:off x="811400" y="968275"/>
                <a:ext cx="112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619" extrusionOk="0">
                    <a:moveTo>
                      <a:pt x="226" y="1"/>
                    </a:moveTo>
                    <a:lnTo>
                      <a:pt x="113" y="57"/>
                    </a:lnTo>
                    <a:lnTo>
                      <a:pt x="1" y="338"/>
                    </a:lnTo>
                    <a:lnTo>
                      <a:pt x="1" y="450"/>
                    </a:lnTo>
                    <a:lnTo>
                      <a:pt x="1" y="506"/>
                    </a:lnTo>
                    <a:lnTo>
                      <a:pt x="113" y="563"/>
                    </a:lnTo>
                    <a:lnTo>
                      <a:pt x="226" y="619"/>
                    </a:lnTo>
                    <a:lnTo>
                      <a:pt x="226" y="506"/>
                    </a:lnTo>
                    <a:lnTo>
                      <a:pt x="226" y="450"/>
                    </a:lnTo>
                    <a:lnTo>
                      <a:pt x="394" y="394"/>
                    </a:lnTo>
                    <a:lnTo>
                      <a:pt x="451" y="282"/>
                    </a:lnTo>
                    <a:lnTo>
                      <a:pt x="394" y="225"/>
                    </a:lnTo>
                    <a:lnTo>
                      <a:pt x="394" y="169"/>
                    </a:lnTo>
                    <a:lnTo>
                      <a:pt x="282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625E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3"/>
              <p:cNvSpPr/>
              <p:nvPr/>
            </p:nvSpPr>
            <p:spPr>
              <a:xfrm>
                <a:off x="825475" y="971075"/>
                <a:ext cx="98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013" extrusionOk="0">
                    <a:moveTo>
                      <a:pt x="393" y="1"/>
                    </a:moveTo>
                    <a:lnTo>
                      <a:pt x="281" y="57"/>
                    </a:lnTo>
                    <a:lnTo>
                      <a:pt x="281" y="170"/>
                    </a:lnTo>
                    <a:lnTo>
                      <a:pt x="112" y="619"/>
                    </a:lnTo>
                    <a:lnTo>
                      <a:pt x="56" y="788"/>
                    </a:lnTo>
                    <a:lnTo>
                      <a:pt x="56" y="844"/>
                    </a:lnTo>
                    <a:lnTo>
                      <a:pt x="0" y="956"/>
                    </a:lnTo>
                    <a:lnTo>
                      <a:pt x="56" y="1013"/>
                    </a:lnTo>
                    <a:lnTo>
                      <a:pt x="112" y="1013"/>
                    </a:lnTo>
                    <a:lnTo>
                      <a:pt x="281" y="844"/>
                    </a:lnTo>
                    <a:lnTo>
                      <a:pt x="337" y="675"/>
                    </a:lnTo>
                    <a:lnTo>
                      <a:pt x="393" y="226"/>
                    </a:lnTo>
                    <a:lnTo>
                      <a:pt x="393" y="1"/>
                    </a:lnTo>
                    <a:close/>
                  </a:path>
                </a:pathLst>
              </a:custGeom>
              <a:solidFill>
                <a:srgbClr val="D3D2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3"/>
              <p:cNvSpPr/>
              <p:nvPr/>
            </p:nvSpPr>
            <p:spPr>
              <a:xfrm>
                <a:off x="801575" y="941575"/>
                <a:ext cx="112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788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57" y="394"/>
                    </a:lnTo>
                    <a:lnTo>
                      <a:pt x="113" y="506"/>
                    </a:lnTo>
                    <a:lnTo>
                      <a:pt x="225" y="619"/>
                    </a:lnTo>
                    <a:lnTo>
                      <a:pt x="450" y="787"/>
                    </a:lnTo>
                    <a:lnTo>
                      <a:pt x="450" y="563"/>
                    </a:lnTo>
                    <a:lnTo>
                      <a:pt x="225" y="506"/>
                    </a:lnTo>
                    <a:lnTo>
                      <a:pt x="169" y="450"/>
                    </a:lnTo>
                    <a:lnTo>
                      <a:pt x="169" y="338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A95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3"/>
              <p:cNvSpPr/>
              <p:nvPr/>
            </p:nvSpPr>
            <p:spPr>
              <a:xfrm>
                <a:off x="812825" y="958450"/>
                <a:ext cx="84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563" extrusionOk="0">
                    <a:moveTo>
                      <a:pt x="113" y="0"/>
                    </a:moveTo>
                    <a:lnTo>
                      <a:pt x="56" y="56"/>
                    </a:lnTo>
                    <a:lnTo>
                      <a:pt x="0" y="112"/>
                    </a:lnTo>
                    <a:lnTo>
                      <a:pt x="0" y="281"/>
                    </a:lnTo>
                    <a:lnTo>
                      <a:pt x="56" y="450"/>
                    </a:lnTo>
                    <a:lnTo>
                      <a:pt x="225" y="506"/>
                    </a:lnTo>
                    <a:lnTo>
                      <a:pt x="337" y="562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A95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3"/>
              <p:cNvSpPr/>
              <p:nvPr/>
            </p:nvSpPr>
            <p:spPr>
              <a:xfrm>
                <a:off x="822650" y="97952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57" y="0"/>
                    </a:moveTo>
                    <a:lnTo>
                      <a:pt x="1" y="169"/>
                    </a:lnTo>
                    <a:lnTo>
                      <a:pt x="57" y="281"/>
                    </a:lnTo>
                    <a:lnTo>
                      <a:pt x="169" y="281"/>
                    </a:lnTo>
                    <a:lnTo>
                      <a:pt x="169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E7B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3"/>
              <p:cNvSpPr/>
              <p:nvPr/>
            </p:nvSpPr>
            <p:spPr>
              <a:xfrm>
                <a:off x="821250" y="973900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0" y="0"/>
                    </a:moveTo>
                    <a:lnTo>
                      <a:pt x="0" y="169"/>
                    </a:lnTo>
                    <a:lnTo>
                      <a:pt x="113" y="225"/>
                    </a:lnTo>
                    <a:lnTo>
                      <a:pt x="113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7B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3"/>
              <p:cNvSpPr/>
              <p:nvPr/>
            </p:nvSpPr>
            <p:spPr>
              <a:xfrm>
                <a:off x="798775" y="92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19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3"/>
              <p:cNvSpPr/>
              <p:nvPr/>
            </p:nvSpPr>
            <p:spPr>
              <a:xfrm>
                <a:off x="752400" y="1315350"/>
                <a:ext cx="99775" cy="64650"/>
              </a:xfrm>
              <a:custGeom>
                <a:avLst/>
                <a:gdLst/>
                <a:ahLst/>
                <a:cxnLst/>
                <a:rect l="l" t="t" r="r" b="b"/>
                <a:pathLst>
                  <a:path w="3991" h="2586" extrusionOk="0">
                    <a:moveTo>
                      <a:pt x="1743" y="0"/>
                    </a:moveTo>
                    <a:lnTo>
                      <a:pt x="1630" y="57"/>
                    </a:lnTo>
                    <a:lnTo>
                      <a:pt x="1574" y="225"/>
                    </a:lnTo>
                    <a:lnTo>
                      <a:pt x="1518" y="338"/>
                    </a:lnTo>
                    <a:lnTo>
                      <a:pt x="1405" y="562"/>
                    </a:lnTo>
                    <a:lnTo>
                      <a:pt x="1405" y="787"/>
                    </a:lnTo>
                    <a:lnTo>
                      <a:pt x="1405" y="900"/>
                    </a:lnTo>
                    <a:lnTo>
                      <a:pt x="1405" y="1012"/>
                    </a:lnTo>
                    <a:lnTo>
                      <a:pt x="1349" y="1068"/>
                    </a:lnTo>
                    <a:lnTo>
                      <a:pt x="1293" y="1124"/>
                    </a:lnTo>
                    <a:lnTo>
                      <a:pt x="1181" y="1012"/>
                    </a:lnTo>
                    <a:lnTo>
                      <a:pt x="1181" y="956"/>
                    </a:lnTo>
                    <a:lnTo>
                      <a:pt x="1181" y="900"/>
                    </a:lnTo>
                    <a:lnTo>
                      <a:pt x="1124" y="843"/>
                    </a:lnTo>
                    <a:lnTo>
                      <a:pt x="1068" y="787"/>
                    </a:lnTo>
                    <a:lnTo>
                      <a:pt x="1012" y="843"/>
                    </a:lnTo>
                    <a:lnTo>
                      <a:pt x="900" y="843"/>
                    </a:lnTo>
                    <a:lnTo>
                      <a:pt x="731" y="619"/>
                    </a:lnTo>
                    <a:lnTo>
                      <a:pt x="675" y="506"/>
                    </a:lnTo>
                    <a:lnTo>
                      <a:pt x="619" y="450"/>
                    </a:lnTo>
                    <a:lnTo>
                      <a:pt x="562" y="450"/>
                    </a:lnTo>
                    <a:lnTo>
                      <a:pt x="506" y="562"/>
                    </a:lnTo>
                    <a:lnTo>
                      <a:pt x="394" y="619"/>
                    </a:lnTo>
                    <a:lnTo>
                      <a:pt x="281" y="675"/>
                    </a:lnTo>
                    <a:lnTo>
                      <a:pt x="113" y="675"/>
                    </a:lnTo>
                    <a:lnTo>
                      <a:pt x="57" y="787"/>
                    </a:lnTo>
                    <a:lnTo>
                      <a:pt x="113" y="843"/>
                    </a:lnTo>
                    <a:lnTo>
                      <a:pt x="225" y="900"/>
                    </a:lnTo>
                    <a:lnTo>
                      <a:pt x="281" y="956"/>
                    </a:lnTo>
                    <a:lnTo>
                      <a:pt x="338" y="1012"/>
                    </a:lnTo>
                    <a:lnTo>
                      <a:pt x="338" y="1068"/>
                    </a:lnTo>
                    <a:lnTo>
                      <a:pt x="394" y="1124"/>
                    </a:lnTo>
                    <a:lnTo>
                      <a:pt x="450" y="1181"/>
                    </a:lnTo>
                    <a:lnTo>
                      <a:pt x="450" y="1237"/>
                    </a:lnTo>
                    <a:lnTo>
                      <a:pt x="450" y="1293"/>
                    </a:lnTo>
                    <a:lnTo>
                      <a:pt x="394" y="1349"/>
                    </a:lnTo>
                    <a:lnTo>
                      <a:pt x="394" y="1405"/>
                    </a:lnTo>
                    <a:lnTo>
                      <a:pt x="394" y="1462"/>
                    </a:lnTo>
                    <a:lnTo>
                      <a:pt x="338" y="1630"/>
                    </a:lnTo>
                    <a:lnTo>
                      <a:pt x="225" y="1686"/>
                    </a:lnTo>
                    <a:lnTo>
                      <a:pt x="0" y="1855"/>
                    </a:lnTo>
                    <a:lnTo>
                      <a:pt x="0" y="1911"/>
                    </a:lnTo>
                    <a:lnTo>
                      <a:pt x="57" y="1968"/>
                    </a:lnTo>
                    <a:lnTo>
                      <a:pt x="281" y="1968"/>
                    </a:lnTo>
                    <a:lnTo>
                      <a:pt x="394" y="2024"/>
                    </a:lnTo>
                    <a:lnTo>
                      <a:pt x="506" y="2024"/>
                    </a:lnTo>
                    <a:lnTo>
                      <a:pt x="506" y="2080"/>
                    </a:lnTo>
                    <a:lnTo>
                      <a:pt x="394" y="2024"/>
                    </a:lnTo>
                    <a:lnTo>
                      <a:pt x="281" y="2024"/>
                    </a:lnTo>
                    <a:lnTo>
                      <a:pt x="169" y="2136"/>
                    </a:lnTo>
                    <a:lnTo>
                      <a:pt x="169" y="2192"/>
                    </a:lnTo>
                    <a:lnTo>
                      <a:pt x="281" y="2417"/>
                    </a:lnTo>
                    <a:lnTo>
                      <a:pt x="506" y="2586"/>
                    </a:lnTo>
                    <a:lnTo>
                      <a:pt x="562" y="2586"/>
                    </a:lnTo>
                    <a:lnTo>
                      <a:pt x="675" y="2530"/>
                    </a:lnTo>
                    <a:lnTo>
                      <a:pt x="731" y="2473"/>
                    </a:lnTo>
                    <a:lnTo>
                      <a:pt x="787" y="2361"/>
                    </a:lnTo>
                    <a:lnTo>
                      <a:pt x="956" y="2192"/>
                    </a:lnTo>
                    <a:lnTo>
                      <a:pt x="1068" y="2024"/>
                    </a:lnTo>
                    <a:lnTo>
                      <a:pt x="1181" y="1855"/>
                    </a:lnTo>
                    <a:lnTo>
                      <a:pt x="1237" y="1630"/>
                    </a:lnTo>
                    <a:lnTo>
                      <a:pt x="1293" y="1743"/>
                    </a:lnTo>
                    <a:lnTo>
                      <a:pt x="1349" y="1855"/>
                    </a:lnTo>
                    <a:lnTo>
                      <a:pt x="1574" y="1968"/>
                    </a:lnTo>
                    <a:lnTo>
                      <a:pt x="1799" y="2024"/>
                    </a:lnTo>
                    <a:lnTo>
                      <a:pt x="1968" y="2024"/>
                    </a:lnTo>
                    <a:lnTo>
                      <a:pt x="2192" y="1911"/>
                    </a:lnTo>
                    <a:lnTo>
                      <a:pt x="2473" y="1911"/>
                    </a:lnTo>
                    <a:lnTo>
                      <a:pt x="2586" y="1855"/>
                    </a:lnTo>
                    <a:lnTo>
                      <a:pt x="2754" y="1911"/>
                    </a:lnTo>
                    <a:lnTo>
                      <a:pt x="2811" y="1968"/>
                    </a:lnTo>
                    <a:lnTo>
                      <a:pt x="3429" y="2192"/>
                    </a:lnTo>
                    <a:lnTo>
                      <a:pt x="3710" y="2192"/>
                    </a:lnTo>
                    <a:lnTo>
                      <a:pt x="3822" y="2136"/>
                    </a:lnTo>
                    <a:lnTo>
                      <a:pt x="3991" y="2024"/>
                    </a:lnTo>
                    <a:lnTo>
                      <a:pt x="3991" y="1911"/>
                    </a:lnTo>
                    <a:lnTo>
                      <a:pt x="3766" y="1911"/>
                    </a:lnTo>
                    <a:lnTo>
                      <a:pt x="3766" y="1855"/>
                    </a:lnTo>
                    <a:lnTo>
                      <a:pt x="3766" y="1799"/>
                    </a:lnTo>
                    <a:lnTo>
                      <a:pt x="3935" y="1799"/>
                    </a:lnTo>
                    <a:lnTo>
                      <a:pt x="3935" y="1743"/>
                    </a:lnTo>
                    <a:lnTo>
                      <a:pt x="3822" y="1405"/>
                    </a:lnTo>
                    <a:lnTo>
                      <a:pt x="3822" y="1237"/>
                    </a:lnTo>
                    <a:lnTo>
                      <a:pt x="3822" y="1124"/>
                    </a:lnTo>
                    <a:lnTo>
                      <a:pt x="3822" y="1068"/>
                    </a:lnTo>
                    <a:lnTo>
                      <a:pt x="3710" y="1124"/>
                    </a:lnTo>
                    <a:lnTo>
                      <a:pt x="3654" y="1181"/>
                    </a:lnTo>
                    <a:lnTo>
                      <a:pt x="3597" y="1124"/>
                    </a:lnTo>
                    <a:lnTo>
                      <a:pt x="3429" y="1012"/>
                    </a:lnTo>
                    <a:lnTo>
                      <a:pt x="3429" y="956"/>
                    </a:lnTo>
                    <a:lnTo>
                      <a:pt x="3373" y="843"/>
                    </a:lnTo>
                    <a:lnTo>
                      <a:pt x="3373" y="787"/>
                    </a:lnTo>
                    <a:lnTo>
                      <a:pt x="3316" y="675"/>
                    </a:lnTo>
                    <a:lnTo>
                      <a:pt x="3204" y="787"/>
                    </a:lnTo>
                    <a:lnTo>
                      <a:pt x="3148" y="675"/>
                    </a:lnTo>
                    <a:lnTo>
                      <a:pt x="3092" y="619"/>
                    </a:lnTo>
                    <a:lnTo>
                      <a:pt x="3035" y="619"/>
                    </a:lnTo>
                    <a:lnTo>
                      <a:pt x="2979" y="675"/>
                    </a:lnTo>
                    <a:lnTo>
                      <a:pt x="2923" y="787"/>
                    </a:lnTo>
                    <a:lnTo>
                      <a:pt x="2867" y="843"/>
                    </a:lnTo>
                    <a:lnTo>
                      <a:pt x="2811" y="956"/>
                    </a:lnTo>
                    <a:lnTo>
                      <a:pt x="2754" y="1068"/>
                    </a:lnTo>
                    <a:lnTo>
                      <a:pt x="2698" y="1181"/>
                    </a:lnTo>
                    <a:lnTo>
                      <a:pt x="2586" y="1237"/>
                    </a:lnTo>
                    <a:lnTo>
                      <a:pt x="2530" y="1237"/>
                    </a:lnTo>
                    <a:lnTo>
                      <a:pt x="2530" y="1181"/>
                    </a:lnTo>
                    <a:lnTo>
                      <a:pt x="2473" y="1068"/>
                    </a:lnTo>
                    <a:lnTo>
                      <a:pt x="2361" y="956"/>
                    </a:lnTo>
                    <a:lnTo>
                      <a:pt x="2249" y="956"/>
                    </a:lnTo>
                    <a:lnTo>
                      <a:pt x="2080" y="1012"/>
                    </a:lnTo>
                    <a:lnTo>
                      <a:pt x="2024" y="1012"/>
                    </a:lnTo>
                    <a:lnTo>
                      <a:pt x="2024" y="956"/>
                    </a:lnTo>
                    <a:lnTo>
                      <a:pt x="1968" y="900"/>
                    </a:lnTo>
                    <a:lnTo>
                      <a:pt x="1911" y="843"/>
                    </a:lnTo>
                    <a:lnTo>
                      <a:pt x="1855" y="843"/>
                    </a:lnTo>
                    <a:lnTo>
                      <a:pt x="1968" y="787"/>
                    </a:lnTo>
                    <a:lnTo>
                      <a:pt x="2080" y="731"/>
                    </a:lnTo>
                    <a:lnTo>
                      <a:pt x="2080" y="619"/>
                    </a:lnTo>
                    <a:lnTo>
                      <a:pt x="2080" y="450"/>
                    </a:lnTo>
                    <a:lnTo>
                      <a:pt x="2080" y="394"/>
                    </a:lnTo>
                    <a:lnTo>
                      <a:pt x="2136" y="338"/>
                    </a:lnTo>
                    <a:lnTo>
                      <a:pt x="2136" y="225"/>
                    </a:lnTo>
                    <a:lnTo>
                      <a:pt x="2080" y="169"/>
                    </a:lnTo>
                    <a:lnTo>
                      <a:pt x="1968" y="113"/>
                    </a:lnTo>
                    <a:lnTo>
                      <a:pt x="1799" y="0"/>
                    </a:lnTo>
                    <a:close/>
                  </a:path>
                </a:pathLst>
              </a:custGeom>
              <a:solidFill>
                <a:srgbClr val="A39A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3"/>
              <p:cNvSpPr/>
              <p:nvPr/>
            </p:nvSpPr>
            <p:spPr>
              <a:xfrm>
                <a:off x="793150" y="1322375"/>
                <a:ext cx="30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013" extrusionOk="0">
                    <a:moveTo>
                      <a:pt x="1012" y="0"/>
                    </a:moveTo>
                    <a:lnTo>
                      <a:pt x="900" y="57"/>
                    </a:lnTo>
                    <a:lnTo>
                      <a:pt x="787" y="169"/>
                    </a:lnTo>
                    <a:lnTo>
                      <a:pt x="787" y="225"/>
                    </a:lnTo>
                    <a:lnTo>
                      <a:pt x="619" y="225"/>
                    </a:lnTo>
                    <a:lnTo>
                      <a:pt x="562" y="169"/>
                    </a:lnTo>
                    <a:lnTo>
                      <a:pt x="506" y="57"/>
                    </a:lnTo>
                    <a:lnTo>
                      <a:pt x="394" y="113"/>
                    </a:lnTo>
                    <a:lnTo>
                      <a:pt x="338" y="225"/>
                    </a:lnTo>
                    <a:lnTo>
                      <a:pt x="394" y="338"/>
                    </a:lnTo>
                    <a:lnTo>
                      <a:pt x="394" y="394"/>
                    </a:lnTo>
                    <a:lnTo>
                      <a:pt x="394" y="450"/>
                    </a:lnTo>
                    <a:lnTo>
                      <a:pt x="0" y="450"/>
                    </a:lnTo>
                    <a:lnTo>
                      <a:pt x="0" y="506"/>
                    </a:lnTo>
                    <a:lnTo>
                      <a:pt x="0" y="619"/>
                    </a:lnTo>
                    <a:lnTo>
                      <a:pt x="56" y="619"/>
                    </a:lnTo>
                    <a:lnTo>
                      <a:pt x="281" y="675"/>
                    </a:lnTo>
                    <a:lnTo>
                      <a:pt x="338" y="675"/>
                    </a:lnTo>
                    <a:lnTo>
                      <a:pt x="394" y="731"/>
                    </a:lnTo>
                    <a:lnTo>
                      <a:pt x="506" y="787"/>
                    </a:lnTo>
                    <a:lnTo>
                      <a:pt x="619" y="731"/>
                    </a:lnTo>
                    <a:lnTo>
                      <a:pt x="731" y="843"/>
                    </a:lnTo>
                    <a:lnTo>
                      <a:pt x="900" y="1012"/>
                    </a:lnTo>
                    <a:lnTo>
                      <a:pt x="1012" y="1012"/>
                    </a:lnTo>
                    <a:lnTo>
                      <a:pt x="1181" y="956"/>
                    </a:lnTo>
                    <a:lnTo>
                      <a:pt x="1237" y="956"/>
                    </a:lnTo>
                    <a:lnTo>
                      <a:pt x="1237" y="843"/>
                    </a:lnTo>
                    <a:lnTo>
                      <a:pt x="1237" y="675"/>
                    </a:lnTo>
                    <a:lnTo>
                      <a:pt x="1237" y="562"/>
                    </a:lnTo>
                    <a:lnTo>
                      <a:pt x="1124" y="169"/>
                    </a:lnTo>
                    <a:lnTo>
                      <a:pt x="1068" y="57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3"/>
              <p:cNvSpPr/>
              <p:nvPr/>
            </p:nvSpPr>
            <p:spPr>
              <a:xfrm>
                <a:off x="800175" y="1309725"/>
                <a:ext cx="98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63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0" y="225"/>
                    </a:lnTo>
                    <a:lnTo>
                      <a:pt x="0" y="282"/>
                    </a:lnTo>
                    <a:lnTo>
                      <a:pt x="0" y="338"/>
                    </a:lnTo>
                    <a:lnTo>
                      <a:pt x="57" y="450"/>
                    </a:lnTo>
                    <a:lnTo>
                      <a:pt x="113" y="450"/>
                    </a:lnTo>
                    <a:lnTo>
                      <a:pt x="169" y="506"/>
                    </a:lnTo>
                    <a:lnTo>
                      <a:pt x="225" y="563"/>
                    </a:lnTo>
                    <a:lnTo>
                      <a:pt x="338" y="450"/>
                    </a:lnTo>
                    <a:lnTo>
                      <a:pt x="394" y="450"/>
                    </a:lnTo>
                    <a:lnTo>
                      <a:pt x="394" y="394"/>
                    </a:lnTo>
                    <a:lnTo>
                      <a:pt x="338" y="169"/>
                    </a:lnTo>
                    <a:lnTo>
                      <a:pt x="338" y="57"/>
                    </a:lnTo>
                    <a:lnTo>
                      <a:pt x="281" y="0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3"/>
              <p:cNvSpPr/>
              <p:nvPr/>
            </p:nvSpPr>
            <p:spPr>
              <a:xfrm>
                <a:off x="833900" y="1313950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113" y="113"/>
                    </a:lnTo>
                    <a:lnTo>
                      <a:pt x="113" y="225"/>
                    </a:lnTo>
                    <a:lnTo>
                      <a:pt x="169" y="281"/>
                    </a:lnTo>
                    <a:lnTo>
                      <a:pt x="225" y="337"/>
                    </a:lnTo>
                    <a:lnTo>
                      <a:pt x="225" y="281"/>
                    </a:lnTo>
                    <a:lnTo>
                      <a:pt x="225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691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3"/>
              <p:cNvSpPr/>
              <p:nvPr/>
            </p:nvSpPr>
            <p:spPr>
              <a:xfrm>
                <a:off x="822650" y="13013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3"/>
              <p:cNvSpPr/>
              <p:nvPr/>
            </p:nvSpPr>
            <p:spPr>
              <a:xfrm>
                <a:off x="822650" y="12999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3"/>
              <p:cNvSpPr/>
              <p:nvPr/>
            </p:nvSpPr>
            <p:spPr>
              <a:xfrm>
                <a:off x="866200" y="13308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2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3"/>
              <p:cNvSpPr/>
              <p:nvPr/>
            </p:nvSpPr>
            <p:spPr>
              <a:xfrm>
                <a:off x="759425" y="9134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F7A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3"/>
              <p:cNvSpPr/>
              <p:nvPr/>
            </p:nvSpPr>
            <p:spPr>
              <a:xfrm>
                <a:off x="762225" y="9134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F7A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3"/>
              <p:cNvSpPr/>
              <p:nvPr/>
            </p:nvSpPr>
            <p:spPr>
              <a:xfrm>
                <a:off x="693375" y="1101775"/>
                <a:ext cx="49200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361" extrusionOk="0">
                    <a:moveTo>
                      <a:pt x="1069" y="0"/>
                    </a:moveTo>
                    <a:lnTo>
                      <a:pt x="956" y="56"/>
                    </a:lnTo>
                    <a:lnTo>
                      <a:pt x="956" y="169"/>
                    </a:lnTo>
                    <a:lnTo>
                      <a:pt x="900" y="281"/>
                    </a:lnTo>
                    <a:lnTo>
                      <a:pt x="900" y="393"/>
                    </a:lnTo>
                    <a:lnTo>
                      <a:pt x="731" y="506"/>
                    </a:lnTo>
                    <a:lnTo>
                      <a:pt x="675" y="675"/>
                    </a:lnTo>
                    <a:lnTo>
                      <a:pt x="563" y="787"/>
                    </a:lnTo>
                    <a:lnTo>
                      <a:pt x="338" y="1012"/>
                    </a:lnTo>
                    <a:lnTo>
                      <a:pt x="225" y="1124"/>
                    </a:lnTo>
                    <a:lnTo>
                      <a:pt x="225" y="1293"/>
                    </a:lnTo>
                    <a:lnTo>
                      <a:pt x="169" y="1349"/>
                    </a:lnTo>
                    <a:lnTo>
                      <a:pt x="113" y="1405"/>
                    </a:lnTo>
                    <a:lnTo>
                      <a:pt x="57" y="1461"/>
                    </a:lnTo>
                    <a:lnTo>
                      <a:pt x="1" y="1574"/>
                    </a:lnTo>
                    <a:lnTo>
                      <a:pt x="169" y="1799"/>
                    </a:lnTo>
                    <a:lnTo>
                      <a:pt x="225" y="1742"/>
                    </a:lnTo>
                    <a:lnTo>
                      <a:pt x="282" y="1686"/>
                    </a:lnTo>
                    <a:lnTo>
                      <a:pt x="282" y="1574"/>
                    </a:lnTo>
                    <a:lnTo>
                      <a:pt x="338" y="1518"/>
                    </a:lnTo>
                    <a:lnTo>
                      <a:pt x="394" y="1461"/>
                    </a:lnTo>
                    <a:lnTo>
                      <a:pt x="507" y="1461"/>
                    </a:lnTo>
                    <a:lnTo>
                      <a:pt x="507" y="1574"/>
                    </a:lnTo>
                    <a:lnTo>
                      <a:pt x="507" y="1630"/>
                    </a:lnTo>
                    <a:lnTo>
                      <a:pt x="450" y="1742"/>
                    </a:lnTo>
                    <a:lnTo>
                      <a:pt x="394" y="1799"/>
                    </a:lnTo>
                    <a:lnTo>
                      <a:pt x="450" y="1967"/>
                    </a:lnTo>
                    <a:lnTo>
                      <a:pt x="450" y="2023"/>
                    </a:lnTo>
                    <a:lnTo>
                      <a:pt x="450" y="2136"/>
                    </a:lnTo>
                    <a:lnTo>
                      <a:pt x="507" y="2136"/>
                    </a:lnTo>
                    <a:lnTo>
                      <a:pt x="731" y="2192"/>
                    </a:lnTo>
                    <a:lnTo>
                      <a:pt x="788" y="2136"/>
                    </a:lnTo>
                    <a:lnTo>
                      <a:pt x="956" y="2192"/>
                    </a:lnTo>
                    <a:lnTo>
                      <a:pt x="1012" y="2136"/>
                    </a:lnTo>
                    <a:lnTo>
                      <a:pt x="1125" y="2136"/>
                    </a:lnTo>
                    <a:lnTo>
                      <a:pt x="1181" y="2192"/>
                    </a:lnTo>
                    <a:lnTo>
                      <a:pt x="1125" y="2304"/>
                    </a:lnTo>
                    <a:lnTo>
                      <a:pt x="1181" y="2361"/>
                    </a:lnTo>
                    <a:lnTo>
                      <a:pt x="1350" y="2248"/>
                    </a:lnTo>
                    <a:lnTo>
                      <a:pt x="1518" y="2136"/>
                    </a:lnTo>
                    <a:lnTo>
                      <a:pt x="1687" y="1799"/>
                    </a:lnTo>
                    <a:lnTo>
                      <a:pt x="1743" y="1686"/>
                    </a:lnTo>
                    <a:lnTo>
                      <a:pt x="1799" y="1630"/>
                    </a:lnTo>
                    <a:lnTo>
                      <a:pt x="1912" y="1630"/>
                    </a:lnTo>
                    <a:lnTo>
                      <a:pt x="1968" y="1518"/>
                    </a:lnTo>
                    <a:lnTo>
                      <a:pt x="1968" y="1349"/>
                    </a:lnTo>
                    <a:lnTo>
                      <a:pt x="1912" y="1180"/>
                    </a:lnTo>
                    <a:lnTo>
                      <a:pt x="1743" y="899"/>
                    </a:lnTo>
                    <a:lnTo>
                      <a:pt x="1574" y="675"/>
                    </a:lnTo>
                    <a:lnTo>
                      <a:pt x="1406" y="450"/>
                    </a:lnTo>
                    <a:lnTo>
                      <a:pt x="1350" y="281"/>
                    </a:lnTo>
                    <a:lnTo>
                      <a:pt x="1293" y="169"/>
                    </a:lnTo>
                    <a:lnTo>
                      <a:pt x="1237" y="56"/>
                    </a:ln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A39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3"/>
              <p:cNvSpPr/>
              <p:nvPr/>
            </p:nvSpPr>
            <p:spPr>
              <a:xfrm>
                <a:off x="701800" y="1089125"/>
                <a:ext cx="8012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1855" extrusionOk="0">
                    <a:moveTo>
                      <a:pt x="394" y="0"/>
                    </a:moveTo>
                    <a:lnTo>
                      <a:pt x="338" y="56"/>
                    </a:lnTo>
                    <a:lnTo>
                      <a:pt x="226" y="169"/>
                    </a:lnTo>
                    <a:lnTo>
                      <a:pt x="170" y="225"/>
                    </a:lnTo>
                    <a:lnTo>
                      <a:pt x="1" y="225"/>
                    </a:lnTo>
                    <a:lnTo>
                      <a:pt x="57" y="843"/>
                    </a:lnTo>
                    <a:lnTo>
                      <a:pt x="113" y="956"/>
                    </a:lnTo>
                    <a:lnTo>
                      <a:pt x="226" y="1012"/>
                    </a:lnTo>
                    <a:lnTo>
                      <a:pt x="226" y="1068"/>
                    </a:lnTo>
                    <a:lnTo>
                      <a:pt x="282" y="1012"/>
                    </a:lnTo>
                    <a:lnTo>
                      <a:pt x="394" y="1012"/>
                    </a:lnTo>
                    <a:lnTo>
                      <a:pt x="563" y="1068"/>
                    </a:lnTo>
                    <a:lnTo>
                      <a:pt x="732" y="1012"/>
                    </a:lnTo>
                    <a:lnTo>
                      <a:pt x="675" y="843"/>
                    </a:lnTo>
                    <a:lnTo>
                      <a:pt x="675" y="618"/>
                    </a:lnTo>
                    <a:lnTo>
                      <a:pt x="844" y="618"/>
                    </a:lnTo>
                    <a:lnTo>
                      <a:pt x="900" y="787"/>
                    </a:lnTo>
                    <a:lnTo>
                      <a:pt x="900" y="899"/>
                    </a:lnTo>
                    <a:lnTo>
                      <a:pt x="900" y="1012"/>
                    </a:lnTo>
                    <a:lnTo>
                      <a:pt x="900" y="1068"/>
                    </a:lnTo>
                    <a:lnTo>
                      <a:pt x="956" y="1124"/>
                    </a:lnTo>
                    <a:lnTo>
                      <a:pt x="1125" y="1124"/>
                    </a:lnTo>
                    <a:lnTo>
                      <a:pt x="1125" y="1181"/>
                    </a:lnTo>
                    <a:lnTo>
                      <a:pt x="1125" y="1293"/>
                    </a:lnTo>
                    <a:lnTo>
                      <a:pt x="1237" y="1349"/>
                    </a:lnTo>
                    <a:lnTo>
                      <a:pt x="1350" y="1349"/>
                    </a:lnTo>
                    <a:lnTo>
                      <a:pt x="1350" y="1462"/>
                    </a:lnTo>
                    <a:lnTo>
                      <a:pt x="1350" y="1574"/>
                    </a:lnTo>
                    <a:lnTo>
                      <a:pt x="1406" y="1630"/>
                    </a:lnTo>
                    <a:lnTo>
                      <a:pt x="1575" y="1743"/>
                    </a:lnTo>
                    <a:lnTo>
                      <a:pt x="1687" y="1855"/>
                    </a:lnTo>
                    <a:lnTo>
                      <a:pt x="1799" y="1855"/>
                    </a:lnTo>
                    <a:lnTo>
                      <a:pt x="1856" y="1799"/>
                    </a:lnTo>
                    <a:lnTo>
                      <a:pt x="1856" y="1574"/>
                    </a:lnTo>
                    <a:lnTo>
                      <a:pt x="1912" y="1518"/>
                    </a:lnTo>
                    <a:lnTo>
                      <a:pt x="1912" y="1462"/>
                    </a:lnTo>
                    <a:lnTo>
                      <a:pt x="2081" y="1349"/>
                    </a:lnTo>
                    <a:lnTo>
                      <a:pt x="2081" y="1293"/>
                    </a:lnTo>
                    <a:lnTo>
                      <a:pt x="2137" y="1293"/>
                    </a:lnTo>
                    <a:lnTo>
                      <a:pt x="2137" y="1349"/>
                    </a:lnTo>
                    <a:lnTo>
                      <a:pt x="2249" y="1462"/>
                    </a:lnTo>
                    <a:lnTo>
                      <a:pt x="2362" y="1518"/>
                    </a:lnTo>
                    <a:lnTo>
                      <a:pt x="2530" y="1518"/>
                    </a:lnTo>
                    <a:lnTo>
                      <a:pt x="2586" y="1405"/>
                    </a:lnTo>
                    <a:lnTo>
                      <a:pt x="2755" y="1181"/>
                    </a:lnTo>
                    <a:lnTo>
                      <a:pt x="2980" y="1012"/>
                    </a:lnTo>
                    <a:lnTo>
                      <a:pt x="3148" y="956"/>
                    </a:lnTo>
                    <a:lnTo>
                      <a:pt x="3205" y="899"/>
                    </a:lnTo>
                    <a:lnTo>
                      <a:pt x="3205" y="843"/>
                    </a:lnTo>
                    <a:lnTo>
                      <a:pt x="3148" y="787"/>
                    </a:lnTo>
                    <a:lnTo>
                      <a:pt x="3092" y="731"/>
                    </a:lnTo>
                    <a:lnTo>
                      <a:pt x="2924" y="675"/>
                    </a:lnTo>
                    <a:lnTo>
                      <a:pt x="2811" y="675"/>
                    </a:lnTo>
                    <a:lnTo>
                      <a:pt x="2643" y="731"/>
                    </a:lnTo>
                    <a:lnTo>
                      <a:pt x="2530" y="843"/>
                    </a:lnTo>
                    <a:lnTo>
                      <a:pt x="2418" y="899"/>
                    </a:lnTo>
                    <a:lnTo>
                      <a:pt x="2137" y="956"/>
                    </a:lnTo>
                    <a:lnTo>
                      <a:pt x="1575" y="899"/>
                    </a:lnTo>
                    <a:lnTo>
                      <a:pt x="1575" y="731"/>
                    </a:lnTo>
                    <a:lnTo>
                      <a:pt x="1518" y="506"/>
                    </a:lnTo>
                    <a:lnTo>
                      <a:pt x="1462" y="394"/>
                    </a:lnTo>
                    <a:lnTo>
                      <a:pt x="1406" y="337"/>
                    </a:lnTo>
                    <a:lnTo>
                      <a:pt x="1350" y="281"/>
                    </a:lnTo>
                    <a:lnTo>
                      <a:pt x="1237" y="337"/>
                    </a:lnTo>
                    <a:lnTo>
                      <a:pt x="1125" y="394"/>
                    </a:lnTo>
                    <a:lnTo>
                      <a:pt x="1069" y="337"/>
                    </a:lnTo>
                    <a:lnTo>
                      <a:pt x="1013" y="281"/>
                    </a:lnTo>
                    <a:lnTo>
                      <a:pt x="1013" y="225"/>
                    </a:lnTo>
                    <a:lnTo>
                      <a:pt x="844" y="113"/>
                    </a:lnTo>
                    <a:lnTo>
                      <a:pt x="732" y="56"/>
                    </a:lnTo>
                    <a:lnTo>
                      <a:pt x="619" y="56"/>
                    </a:lnTo>
                    <a:lnTo>
                      <a:pt x="507" y="0"/>
                    </a:lnTo>
                    <a:close/>
                  </a:path>
                </a:pathLst>
              </a:custGeom>
              <a:solidFill>
                <a:srgbClr val="9C8E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3"/>
              <p:cNvSpPr/>
              <p:nvPr/>
            </p:nvSpPr>
            <p:spPr>
              <a:xfrm>
                <a:off x="725700" y="1181850"/>
                <a:ext cx="3375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631" extrusionOk="0">
                    <a:moveTo>
                      <a:pt x="506" y="1"/>
                    </a:moveTo>
                    <a:lnTo>
                      <a:pt x="281" y="282"/>
                    </a:lnTo>
                    <a:lnTo>
                      <a:pt x="113" y="394"/>
                    </a:lnTo>
                    <a:lnTo>
                      <a:pt x="57" y="450"/>
                    </a:lnTo>
                    <a:lnTo>
                      <a:pt x="0" y="507"/>
                    </a:lnTo>
                    <a:lnTo>
                      <a:pt x="169" y="563"/>
                    </a:lnTo>
                    <a:lnTo>
                      <a:pt x="338" y="563"/>
                    </a:lnTo>
                    <a:lnTo>
                      <a:pt x="394" y="450"/>
                    </a:lnTo>
                    <a:lnTo>
                      <a:pt x="450" y="394"/>
                    </a:lnTo>
                    <a:lnTo>
                      <a:pt x="562" y="563"/>
                    </a:lnTo>
                    <a:lnTo>
                      <a:pt x="562" y="731"/>
                    </a:lnTo>
                    <a:lnTo>
                      <a:pt x="562" y="844"/>
                    </a:lnTo>
                    <a:lnTo>
                      <a:pt x="675" y="900"/>
                    </a:lnTo>
                    <a:lnTo>
                      <a:pt x="731" y="900"/>
                    </a:lnTo>
                    <a:lnTo>
                      <a:pt x="787" y="1012"/>
                    </a:lnTo>
                    <a:lnTo>
                      <a:pt x="787" y="1125"/>
                    </a:lnTo>
                    <a:lnTo>
                      <a:pt x="675" y="1125"/>
                    </a:lnTo>
                    <a:lnTo>
                      <a:pt x="675" y="1069"/>
                    </a:lnTo>
                    <a:lnTo>
                      <a:pt x="619" y="1012"/>
                    </a:lnTo>
                    <a:lnTo>
                      <a:pt x="562" y="1012"/>
                    </a:lnTo>
                    <a:lnTo>
                      <a:pt x="506" y="1069"/>
                    </a:lnTo>
                    <a:lnTo>
                      <a:pt x="506" y="1125"/>
                    </a:lnTo>
                    <a:lnTo>
                      <a:pt x="506" y="1237"/>
                    </a:lnTo>
                    <a:lnTo>
                      <a:pt x="675" y="1462"/>
                    </a:lnTo>
                    <a:lnTo>
                      <a:pt x="731" y="1518"/>
                    </a:lnTo>
                    <a:lnTo>
                      <a:pt x="843" y="1575"/>
                    </a:lnTo>
                    <a:lnTo>
                      <a:pt x="956" y="1631"/>
                    </a:lnTo>
                    <a:lnTo>
                      <a:pt x="1237" y="1518"/>
                    </a:lnTo>
                    <a:lnTo>
                      <a:pt x="1349" y="1462"/>
                    </a:lnTo>
                    <a:lnTo>
                      <a:pt x="1349" y="1350"/>
                    </a:lnTo>
                    <a:lnTo>
                      <a:pt x="1349" y="1237"/>
                    </a:lnTo>
                    <a:lnTo>
                      <a:pt x="1237" y="1125"/>
                    </a:lnTo>
                    <a:lnTo>
                      <a:pt x="1237" y="1012"/>
                    </a:lnTo>
                    <a:lnTo>
                      <a:pt x="1181" y="900"/>
                    </a:lnTo>
                    <a:lnTo>
                      <a:pt x="1125" y="900"/>
                    </a:lnTo>
                    <a:lnTo>
                      <a:pt x="956" y="844"/>
                    </a:lnTo>
                    <a:lnTo>
                      <a:pt x="1125" y="619"/>
                    </a:lnTo>
                    <a:lnTo>
                      <a:pt x="1181" y="507"/>
                    </a:lnTo>
                    <a:lnTo>
                      <a:pt x="1125" y="394"/>
                    </a:lnTo>
                    <a:lnTo>
                      <a:pt x="1068" y="338"/>
                    </a:lnTo>
                    <a:lnTo>
                      <a:pt x="900" y="282"/>
                    </a:lnTo>
                    <a:lnTo>
                      <a:pt x="731" y="226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3"/>
              <p:cNvSpPr/>
              <p:nvPr/>
            </p:nvSpPr>
            <p:spPr>
              <a:xfrm>
                <a:off x="715850" y="1148125"/>
                <a:ext cx="3797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294" extrusionOk="0">
                    <a:moveTo>
                      <a:pt x="1125" y="1"/>
                    </a:moveTo>
                    <a:lnTo>
                      <a:pt x="900" y="57"/>
                    </a:lnTo>
                    <a:lnTo>
                      <a:pt x="844" y="113"/>
                    </a:lnTo>
                    <a:lnTo>
                      <a:pt x="844" y="226"/>
                    </a:lnTo>
                    <a:lnTo>
                      <a:pt x="788" y="507"/>
                    </a:lnTo>
                    <a:lnTo>
                      <a:pt x="732" y="675"/>
                    </a:lnTo>
                    <a:lnTo>
                      <a:pt x="563" y="619"/>
                    </a:lnTo>
                    <a:lnTo>
                      <a:pt x="282" y="507"/>
                    </a:lnTo>
                    <a:lnTo>
                      <a:pt x="226" y="450"/>
                    </a:lnTo>
                    <a:lnTo>
                      <a:pt x="113" y="507"/>
                    </a:lnTo>
                    <a:lnTo>
                      <a:pt x="1" y="788"/>
                    </a:lnTo>
                    <a:lnTo>
                      <a:pt x="57" y="900"/>
                    </a:lnTo>
                    <a:lnTo>
                      <a:pt x="113" y="956"/>
                    </a:lnTo>
                    <a:lnTo>
                      <a:pt x="170" y="1013"/>
                    </a:lnTo>
                    <a:lnTo>
                      <a:pt x="226" y="1125"/>
                    </a:lnTo>
                    <a:lnTo>
                      <a:pt x="732" y="1125"/>
                    </a:lnTo>
                    <a:lnTo>
                      <a:pt x="732" y="1294"/>
                    </a:lnTo>
                    <a:lnTo>
                      <a:pt x="844" y="1294"/>
                    </a:lnTo>
                    <a:lnTo>
                      <a:pt x="900" y="1237"/>
                    </a:lnTo>
                    <a:lnTo>
                      <a:pt x="1069" y="1125"/>
                    </a:lnTo>
                    <a:lnTo>
                      <a:pt x="1181" y="1013"/>
                    </a:lnTo>
                    <a:lnTo>
                      <a:pt x="1237" y="956"/>
                    </a:lnTo>
                    <a:lnTo>
                      <a:pt x="1406" y="732"/>
                    </a:lnTo>
                    <a:lnTo>
                      <a:pt x="1462" y="619"/>
                    </a:lnTo>
                    <a:lnTo>
                      <a:pt x="1519" y="450"/>
                    </a:lnTo>
                    <a:lnTo>
                      <a:pt x="1462" y="338"/>
                    </a:lnTo>
                    <a:lnTo>
                      <a:pt x="1462" y="226"/>
                    </a:lnTo>
                    <a:lnTo>
                      <a:pt x="1294" y="57"/>
                    </a:lnTo>
                    <a:lnTo>
                      <a:pt x="1181" y="1"/>
                    </a:lnTo>
                    <a:close/>
                  </a:path>
                </a:pathLst>
              </a:custGeom>
              <a:solidFill>
                <a:srgbClr val="A39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3"/>
              <p:cNvSpPr/>
              <p:nvPr/>
            </p:nvSpPr>
            <p:spPr>
              <a:xfrm>
                <a:off x="734125" y="1174825"/>
                <a:ext cx="37975" cy="36575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463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1" y="226"/>
                    </a:lnTo>
                    <a:lnTo>
                      <a:pt x="57" y="282"/>
                    </a:lnTo>
                    <a:lnTo>
                      <a:pt x="169" y="282"/>
                    </a:lnTo>
                    <a:lnTo>
                      <a:pt x="225" y="338"/>
                    </a:lnTo>
                    <a:lnTo>
                      <a:pt x="225" y="450"/>
                    </a:lnTo>
                    <a:lnTo>
                      <a:pt x="282" y="619"/>
                    </a:lnTo>
                    <a:lnTo>
                      <a:pt x="338" y="675"/>
                    </a:lnTo>
                    <a:lnTo>
                      <a:pt x="450" y="675"/>
                    </a:lnTo>
                    <a:lnTo>
                      <a:pt x="563" y="619"/>
                    </a:lnTo>
                    <a:lnTo>
                      <a:pt x="675" y="675"/>
                    </a:lnTo>
                    <a:lnTo>
                      <a:pt x="731" y="675"/>
                    </a:lnTo>
                    <a:lnTo>
                      <a:pt x="731" y="731"/>
                    </a:lnTo>
                    <a:lnTo>
                      <a:pt x="731" y="844"/>
                    </a:lnTo>
                    <a:lnTo>
                      <a:pt x="731" y="900"/>
                    </a:lnTo>
                    <a:lnTo>
                      <a:pt x="619" y="956"/>
                    </a:lnTo>
                    <a:lnTo>
                      <a:pt x="563" y="1012"/>
                    </a:lnTo>
                    <a:lnTo>
                      <a:pt x="563" y="1125"/>
                    </a:lnTo>
                    <a:lnTo>
                      <a:pt x="619" y="1181"/>
                    </a:lnTo>
                    <a:lnTo>
                      <a:pt x="731" y="1181"/>
                    </a:lnTo>
                    <a:lnTo>
                      <a:pt x="788" y="1237"/>
                    </a:lnTo>
                    <a:lnTo>
                      <a:pt x="844" y="1350"/>
                    </a:lnTo>
                    <a:lnTo>
                      <a:pt x="900" y="1406"/>
                    </a:lnTo>
                    <a:lnTo>
                      <a:pt x="956" y="1406"/>
                    </a:lnTo>
                    <a:lnTo>
                      <a:pt x="1012" y="1350"/>
                    </a:lnTo>
                    <a:lnTo>
                      <a:pt x="1069" y="1293"/>
                    </a:lnTo>
                    <a:lnTo>
                      <a:pt x="1069" y="1406"/>
                    </a:lnTo>
                    <a:lnTo>
                      <a:pt x="1181" y="1462"/>
                    </a:lnTo>
                    <a:lnTo>
                      <a:pt x="1293" y="1406"/>
                    </a:lnTo>
                    <a:lnTo>
                      <a:pt x="1350" y="1350"/>
                    </a:lnTo>
                    <a:lnTo>
                      <a:pt x="1406" y="1125"/>
                    </a:lnTo>
                    <a:lnTo>
                      <a:pt x="1518" y="956"/>
                    </a:lnTo>
                    <a:lnTo>
                      <a:pt x="1462" y="844"/>
                    </a:lnTo>
                    <a:lnTo>
                      <a:pt x="1350" y="844"/>
                    </a:lnTo>
                    <a:lnTo>
                      <a:pt x="1237" y="731"/>
                    </a:lnTo>
                    <a:lnTo>
                      <a:pt x="1012" y="563"/>
                    </a:lnTo>
                    <a:lnTo>
                      <a:pt x="956" y="450"/>
                    </a:lnTo>
                    <a:lnTo>
                      <a:pt x="844" y="394"/>
                    </a:lnTo>
                    <a:lnTo>
                      <a:pt x="675" y="338"/>
                    </a:lnTo>
                    <a:lnTo>
                      <a:pt x="506" y="394"/>
                    </a:lnTo>
                    <a:lnTo>
                      <a:pt x="450" y="338"/>
                    </a:lnTo>
                    <a:lnTo>
                      <a:pt x="394" y="226"/>
                    </a:lnTo>
                    <a:lnTo>
                      <a:pt x="338" y="113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A395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3"/>
              <p:cNvSpPr/>
              <p:nvPr/>
            </p:nvSpPr>
            <p:spPr>
              <a:xfrm>
                <a:off x="724300" y="1211375"/>
                <a:ext cx="1970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787" extrusionOk="0">
                    <a:moveTo>
                      <a:pt x="394" y="0"/>
                    </a:moveTo>
                    <a:lnTo>
                      <a:pt x="225" y="56"/>
                    </a:lnTo>
                    <a:lnTo>
                      <a:pt x="56" y="112"/>
                    </a:lnTo>
                    <a:lnTo>
                      <a:pt x="0" y="225"/>
                    </a:lnTo>
                    <a:lnTo>
                      <a:pt x="169" y="394"/>
                    </a:lnTo>
                    <a:lnTo>
                      <a:pt x="225" y="450"/>
                    </a:lnTo>
                    <a:lnTo>
                      <a:pt x="225" y="562"/>
                    </a:lnTo>
                    <a:lnTo>
                      <a:pt x="225" y="618"/>
                    </a:lnTo>
                    <a:lnTo>
                      <a:pt x="225" y="675"/>
                    </a:lnTo>
                    <a:lnTo>
                      <a:pt x="337" y="787"/>
                    </a:lnTo>
                    <a:lnTo>
                      <a:pt x="562" y="787"/>
                    </a:lnTo>
                    <a:lnTo>
                      <a:pt x="731" y="731"/>
                    </a:lnTo>
                    <a:lnTo>
                      <a:pt x="787" y="562"/>
                    </a:lnTo>
                    <a:lnTo>
                      <a:pt x="731" y="394"/>
                    </a:lnTo>
                    <a:lnTo>
                      <a:pt x="618" y="281"/>
                    </a:lnTo>
                    <a:lnTo>
                      <a:pt x="506" y="169"/>
                    </a:lnTo>
                    <a:lnTo>
                      <a:pt x="506" y="112"/>
                    </a:lnTo>
                    <a:lnTo>
                      <a:pt x="506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9387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3"/>
              <p:cNvSpPr/>
              <p:nvPr/>
            </p:nvSpPr>
            <p:spPr>
              <a:xfrm>
                <a:off x="735525" y="1212775"/>
                <a:ext cx="126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450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69"/>
                    </a:lnTo>
                    <a:lnTo>
                      <a:pt x="1" y="338"/>
                    </a:lnTo>
                    <a:lnTo>
                      <a:pt x="226" y="338"/>
                    </a:lnTo>
                    <a:lnTo>
                      <a:pt x="282" y="450"/>
                    </a:lnTo>
                    <a:lnTo>
                      <a:pt x="450" y="450"/>
                    </a:lnTo>
                    <a:lnTo>
                      <a:pt x="507" y="394"/>
                    </a:lnTo>
                    <a:lnTo>
                      <a:pt x="507" y="338"/>
                    </a:lnTo>
                    <a:lnTo>
                      <a:pt x="394" y="225"/>
                    </a:lnTo>
                    <a:lnTo>
                      <a:pt x="282" y="5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8179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3"/>
              <p:cNvSpPr/>
              <p:nvPr/>
            </p:nvSpPr>
            <p:spPr>
              <a:xfrm>
                <a:off x="701800" y="1208550"/>
                <a:ext cx="140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95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70" y="282"/>
                    </a:lnTo>
                    <a:lnTo>
                      <a:pt x="282" y="394"/>
                    </a:lnTo>
                    <a:lnTo>
                      <a:pt x="507" y="338"/>
                    </a:lnTo>
                    <a:lnTo>
                      <a:pt x="563" y="282"/>
                    </a:lnTo>
                    <a:lnTo>
                      <a:pt x="563" y="169"/>
                    </a:lnTo>
                    <a:lnTo>
                      <a:pt x="451" y="57"/>
                    </a:lnTo>
                    <a:lnTo>
                      <a:pt x="282" y="1"/>
                    </a:lnTo>
                    <a:lnTo>
                      <a:pt x="226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8B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3"/>
              <p:cNvSpPr/>
              <p:nvPr/>
            </p:nvSpPr>
            <p:spPr>
              <a:xfrm>
                <a:off x="711650" y="11565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112"/>
                    </a:lnTo>
                    <a:lnTo>
                      <a:pt x="57" y="112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9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3"/>
              <p:cNvSpPr/>
              <p:nvPr/>
            </p:nvSpPr>
            <p:spPr>
              <a:xfrm>
                <a:off x="697600" y="11846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2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3"/>
              <p:cNvSpPr/>
              <p:nvPr/>
            </p:nvSpPr>
            <p:spPr>
              <a:xfrm>
                <a:off x="700400" y="11537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A39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3"/>
              <p:cNvSpPr/>
              <p:nvPr/>
            </p:nvSpPr>
            <p:spPr>
              <a:xfrm>
                <a:off x="696200" y="11720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57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A2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3"/>
              <p:cNvSpPr/>
              <p:nvPr/>
            </p:nvSpPr>
            <p:spPr>
              <a:xfrm>
                <a:off x="742550" y="12085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8179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3"/>
              <p:cNvSpPr/>
              <p:nvPr/>
            </p:nvSpPr>
            <p:spPr>
              <a:xfrm>
                <a:off x="708825" y="1114400"/>
                <a:ext cx="28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9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3"/>
              <p:cNvSpPr/>
              <p:nvPr/>
            </p:nvSpPr>
            <p:spPr>
              <a:xfrm>
                <a:off x="707425" y="11144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39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3"/>
              <p:cNvSpPr/>
              <p:nvPr/>
            </p:nvSpPr>
            <p:spPr>
              <a:xfrm>
                <a:off x="690575" y="11467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D93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3"/>
              <p:cNvSpPr/>
              <p:nvPr/>
            </p:nvSpPr>
            <p:spPr>
              <a:xfrm>
                <a:off x="689175" y="11495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9D93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3"/>
              <p:cNvSpPr/>
              <p:nvPr/>
            </p:nvSpPr>
            <p:spPr>
              <a:xfrm>
                <a:off x="684950" y="1062425"/>
                <a:ext cx="33750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575" extrusionOk="0">
                    <a:moveTo>
                      <a:pt x="675" y="0"/>
                    </a:moveTo>
                    <a:lnTo>
                      <a:pt x="619" y="113"/>
                    </a:lnTo>
                    <a:lnTo>
                      <a:pt x="619" y="225"/>
                    </a:lnTo>
                    <a:lnTo>
                      <a:pt x="619" y="338"/>
                    </a:lnTo>
                    <a:lnTo>
                      <a:pt x="562" y="394"/>
                    </a:lnTo>
                    <a:lnTo>
                      <a:pt x="450" y="338"/>
                    </a:lnTo>
                    <a:lnTo>
                      <a:pt x="338" y="281"/>
                    </a:lnTo>
                    <a:lnTo>
                      <a:pt x="281" y="281"/>
                    </a:lnTo>
                    <a:lnTo>
                      <a:pt x="225" y="338"/>
                    </a:lnTo>
                    <a:lnTo>
                      <a:pt x="113" y="450"/>
                    </a:lnTo>
                    <a:lnTo>
                      <a:pt x="57" y="562"/>
                    </a:lnTo>
                    <a:lnTo>
                      <a:pt x="113" y="675"/>
                    </a:lnTo>
                    <a:lnTo>
                      <a:pt x="113" y="731"/>
                    </a:lnTo>
                    <a:lnTo>
                      <a:pt x="57" y="787"/>
                    </a:lnTo>
                    <a:lnTo>
                      <a:pt x="0" y="843"/>
                    </a:lnTo>
                    <a:lnTo>
                      <a:pt x="0" y="956"/>
                    </a:lnTo>
                    <a:lnTo>
                      <a:pt x="57" y="956"/>
                    </a:lnTo>
                    <a:lnTo>
                      <a:pt x="113" y="900"/>
                    </a:lnTo>
                    <a:lnTo>
                      <a:pt x="338" y="843"/>
                    </a:lnTo>
                    <a:lnTo>
                      <a:pt x="450" y="843"/>
                    </a:lnTo>
                    <a:lnTo>
                      <a:pt x="506" y="731"/>
                    </a:lnTo>
                    <a:lnTo>
                      <a:pt x="562" y="675"/>
                    </a:lnTo>
                    <a:lnTo>
                      <a:pt x="619" y="787"/>
                    </a:lnTo>
                    <a:lnTo>
                      <a:pt x="675" y="843"/>
                    </a:lnTo>
                    <a:lnTo>
                      <a:pt x="619" y="900"/>
                    </a:lnTo>
                    <a:lnTo>
                      <a:pt x="562" y="956"/>
                    </a:lnTo>
                    <a:lnTo>
                      <a:pt x="562" y="1012"/>
                    </a:lnTo>
                    <a:lnTo>
                      <a:pt x="675" y="1068"/>
                    </a:lnTo>
                    <a:lnTo>
                      <a:pt x="731" y="1068"/>
                    </a:lnTo>
                    <a:lnTo>
                      <a:pt x="731" y="1124"/>
                    </a:lnTo>
                    <a:lnTo>
                      <a:pt x="675" y="1237"/>
                    </a:lnTo>
                    <a:lnTo>
                      <a:pt x="675" y="1293"/>
                    </a:lnTo>
                    <a:lnTo>
                      <a:pt x="787" y="1405"/>
                    </a:lnTo>
                    <a:lnTo>
                      <a:pt x="956" y="1574"/>
                    </a:lnTo>
                    <a:lnTo>
                      <a:pt x="1012" y="1574"/>
                    </a:lnTo>
                    <a:lnTo>
                      <a:pt x="1068" y="1518"/>
                    </a:lnTo>
                    <a:lnTo>
                      <a:pt x="1012" y="1405"/>
                    </a:lnTo>
                    <a:lnTo>
                      <a:pt x="1012" y="1293"/>
                    </a:lnTo>
                    <a:lnTo>
                      <a:pt x="1012" y="1237"/>
                    </a:lnTo>
                    <a:lnTo>
                      <a:pt x="1068" y="1124"/>
                    </a:lnTo>
                    <a:lnTo>
                      <a:pt x="1125" y="1068"/>
                    </a:lnTo>
                    <a:lnTo>
                      <a:pt x="1349" y="1068"/>
                    </a:lnTo>
                    <a:lnTo>
                      <a:pt x="1349" y="900"/>
                    </a:lnTo>
                    <a:lnTo>
                      <a:pt x="1237" y="843"/>
                    </a:lnTo>
                    <a:lnTo>
                      <a:pt x="1068" y="843"/>
                    </a:lnTo>
                    <a:lnTo>
                      <a:pt x="1237" y="562"/>
                    </a:lnTo>
                    <a:lnTo>
                      <a:pt x="1349" y="394"/>
                    </a:lnTo>
                    <a:lnTo>
                      <a:pt x="1349" y="281"/>
                    </a:lnTo>
                    <a:lnTo>
                      <a:pt x="1237" y="113"/>
                    </a:lnTo>
                    <a:lnTo>
                      <a:pt x="1181" y="113"/>
                    </a:lnTo>
                    <a:lnTo>
                      <a:pt x="1125" y="169"/>
                    </a:lnTo>
                    <a:lnTo>
                      <a:pt x="1068" y="281"/>
                    </a:lnTo>
                    <a:lnTo>
                      <a:pt x="956" y="281"/>
                    </a:lnTo>
                    <a:lnTo>
                      <a:pt x="900" y="225"/>
                    </a:lnTo>
                    <a:lnTo>
                      <a:pt x="787" y="225"/>
                    </a:lnTo>
                    <a:lnTo>
                      <a:pt x="787" y="113"/>
                    </a:lnTo>
                    <a:lnTo>
                      <a:pt x="787" y="56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917E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3"/>
              <p:cNvSpPr/>
              <p:nvPr/>
            </p:nvSpPr>
            <p:spPr>
              <a:xfrm>
                <a:off x="699000" y="1013250"/>
                <a:ext cx="1407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956" extrusionOk="0">
                    <a:moveTo>
                      <a:pt x="57" y="0"/>
                    </a:moveTo>
                    <a:lnTo>
                      <a:pt x="57" y="56"/>
                    </a:lnTo>
                    <a:lnTo>
                      <a:pt x="113" y="169"/>
                    </a:lnTo>
                    <a:lnTo>
                      <a:pt x="57" y="225"/>
                    </a:lnTo>
                    <a:lnTo>
                      <a:pt x="0" y="281"/>
                    </a:lnTo>
                    <a:lnTo>
                      <a:pt x="0" y="394"/>
                    </a:lnTo>
                    <a:lnTo>
                      <a:pt x="0" y="618"/>
                    </a:lnTo>
                    <a:lnTo>
                      <a:pt x="169" y="562"/>
                    </a:lnTo>
                    <a:lnTo>
                      <a:pt x="169" y="618"/>
                    </a:lnTo>
                    <a:lnTo>
                      <a:pt x="225" y="675"/>
                    </a:lnTo>
                    <a:lnTo>
                      <a:pt x="282" y="843"/>
                    </a:lnTo>
                    <a:lnTo>
                      <a:pt x="338" y="899"/>
                    </a:lnTo>
                    <a:lnTo>
                      <a:pt x="394" y="956"/>
                    </a:lnTo>
                    <a:lnTo>
                      <a:pt x="450" y="899"/>
                    </a:lnTo>
                    <a:lnTo>
                      <a:pt x="506" y="843"/>
                    </a:lnTo>
                    <a:lnTo>
                      <a:pt x="506" y="731"/>
                    </a:lnTo>
                    <a:lnTo>
                      <a:pt x="563" y="675"/>
                    </a:lnTo>
                    <a:lnTo>
                      <a:pt x="506" y="618"/>
                    </a:lnTo>
                    <a:lnTo>
                      <a:pt x="450" y="562"/>
                    </a:lnTo>
                    <a:lnTo>
                      <a:pt x="338" y="506"/>
                    </a:lnTo>
                    <a:lnTo>
                      <a:pt x="225" y="450"/>
                    </a:lnTo>
                    <a:lnTo>
                      <a:pt x="282" y="337"/>
                    </a:lnTo>
                    <a:lnTo>
                      <a:pt x="338" y="225"/>
                    </a:lnTo>
                    <a:lnTo>
                      <a:pt x="394" y="113"/>
                    </a:lnTo>
                    <a:lnTo>
                      <a:pt x="338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3"/>
              <p:cNvSpPr/>
              <p:nvPr/>
            </p:nvSpPr>
            <p:spPr>
              <a:xfrm>
                <a:off x="699000" y="100060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69" y="0"/>
                    </a:moveTo>
                    <a:lnTo>
                      <a:pt x="0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169" y="113"/>
                    </a:lnTo>
                    <a:lnTo>
                      <a:pt x="169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3"/>
              <p:cNvSpPr/>
              <p:nvPr/>
            </p:nvSpPr>
            <p:spPr>
              <a:xfrm>
                <a:off x="699000" y="10315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3"/>
              <p:cNvSpPr/>
              <p:nvPr/>
            </p:nvSpPr>
            <p:spPr>
              <a:xfrm>
                <a:off x="708825" y="1062425"/>
                <a:ext cx="28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69" extrusionOk="0">
                    <a:moveTo>
                      <a:pt x="57" y="0"/>
                    </a:moveTo>
                    <a:lnTo>
                      <a:pt x="1" y="169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7E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3"/>
              <p:cNvSpPr/>
              <p:nvPr/>
            </p:nvSpPr>
            <p:spPr>
              <a:xfrm>
                <a:off x="686350" y="10006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A90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3"/>
              <p:cNvSpPr/>
              <p:nvPr/>
            </p:nvSpPr>
            <p:spPr>
              <a:xfrm>
                <a:off x="707425" y="106662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17E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3"/>
              <p:cNvSpPr/>
              <p:nvPr/>
            </p:nvSpPr>
            <p:spPr>
              <a:xfrm>
                <a:off x="704625" y="1006225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56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3"/>
              <p:cNvSpPr/>
              <p:nvPr/>
            </p:nvSpPr>
            <p:spPr>
              <a:xfrm>
                <a:off x="704625" y="1010425"/>
                <a:ext cx="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14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57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3"/>
              <p:cNvSpPr/>
              <p:nvPr/>
            </p:nvSpPr>
            <p:spPr>
              <a:xfrm>
                <a:off x="697600" y="10287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56" y="0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3"/>
              <p:cNvSpPr/>
              <p:nvPr/>
            </p:nvSpPr>
            <p:spPr>
              <a:xfrm>
                <a:off x="696200" y="9963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12" y="57"/>
                    </a:lnTo>
                    <a:lnTo>
                      <a:pt x="112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3"/>
              <p:cNvSpPr/>
              <p:nvPr/>
            </p:nvSpPr>
            <p:spPr>
              <a:xfrm>
                <a:off x="694775" y="993575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57" y="113"/>
                    </a:lnTo>
                    <a:lnTo>
                      <a:pt x="57" y="11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3"/>
              <p:cNvSpPr/>
              <p:nvPr/>
            </p:nvSpPr>
            <p:spPr>
              <a:xfrm>
                <a:off x="690575" y="10694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B8C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3"/>
              <p:cNvSpPr/>
              <p:nvPr/>
            </p:nvSpPr>
            <p:spPr>
              <a:xfrm>
                <a:off x="717275" y="1385600"/>
                <a:ext cx="407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2249" extrusionOk="0">
                    <a:moveTo>
                      <a:pt x="731" y="1"/>
                    </a:moveTo>
                    <a:lnTo>
                      <a:pt x="562" y="169"/>
                    </a:lnTo>
                    <a:lnTo>
                      <a:pt x="450" y="169"/>
                    </a:lnTo>
                    <a:lnTo>
                      <a:pt x="394" y="113"/>
                    </a:lnTo>
                    <a:lnTo>
                      <a:pt x="394" y="57"/>
                    </a:lnTo>
                    <a:lnTo>
                      <a:pt x="337" y="57"/>
                    </a:lnTo>
                    <a:lnTo>
                      <a:pt x="225" y="169"/>
                    </a:lnTo>
                    <a:lnTo>
                      <a:pt x="169" y="225"/>
                    </a:lnTo>
                    <a:lnTo>
                      <a:pt x="169" y="282"/>
                    </a:lnTo>
                    <a:lnTo>
                      <a:pt x="281" y="282"/>
                    </a:lnTo>
                    <a:lnTo>
                      <a:pt x="337" y="394"/>
                    </a:lnTo>
                    <a:lnTo>
                      <a:pt x="394" y="450"/>
                    </a:lnTo>
                    <a:lnTo>
                      <a:pt x="562" y="563"/>
                    </a:lnTo>
                    <a:lnTo>
                      <a:pt x="618" y="675"/>
                    </a:lnTo>
                    <a:lnTo>
                      <a:pt x="618" y="731"/>
                    </a:lnTo>
                    <a:lnTo>
                      <a:pt x="562" y="844"/>
                    </a:lnTo>
                    <a:lnTo>
                      <a:pt x="506" y="900"/>
                    </a:lnTo>
                    <a:lnTo>
                      <a:pt x="506" y="956"/>
                    </a:lnTo>
                    <a:lnTo>
                      <a:pt x="506" y="1012"/>
                    </a:lnTo>
                    <a:lnTo>
                      <a:pt x="506" y="1068"/>
                    </a:lnTo>
                    <a:lnTo>
                      <a:pt x="450" y="1068"/>
                    </a:lnTo>
                    <a:lnTo>
                      <a:pt x="337" y="1125"/>
                    </a:lnTo>
                    <a:lnTo>
                      <a:pt x="281" y="1125"/>
                    </a:lnTo>
                    <a:lnTo>
                      <a:pt x="113" y="1181"/>
                    </a:lnTo>
                    <a:lnTo>
                      <a:pt x="113" y="1237"/>
                    </a:lnTo>
                    <a:lnTo>
                      <a:pt x="113" y="1350"/>
                    </a:lnTo>
                    <a:lnTo>
                      <a:pt x="113" y="1406"/>
                    </a:lnTo>
                    <a:lnTo>
                      <a:pt x="0" y="1631"/>
                    </a:lnTo>
                    <a:lnTo>
                      <a:pt x="0" y="1743"/>
                    </a:lnTo>
                    <a:lnTo>
                      <a:pt x="113" y="1799"/>
                    </a:lnTo>
                    <a:lnTo>
                      <a:pt x="113" y="1912"/>
                    </a:lnTo>
                    <a:lnTo>
                      <a:pt x="113" y="2080"/>
                    </a:lnTo>
                    <a:lnTo>
                      <a:pt x="169" y="2136"/>
                    </a:lnTo>
                    <a:lnTo>
                      <a:pt x="281" y="2193"/>
                    </a:lnTo>
                    <a:lnTo>
                      <a:pt x="394" y="2249"/>
                    </a:lnTo>
                    <a:lnTo>
                      <a:pt x="731" y="2249"/>
                    </a:lnTo>
                    <a:lnTo>
                      <a:pt x="787" y="2193"/>
                    </a:lnTo>
                    <a:lnTo>
                      <a:pt x="843" y="2080"/>
                    </a:lnTo>
                    <a:lnTo>
                      <a:pt x="843" y="2024"/>
                    </a:lnTo>
                    <a:lnTo>
                      <a:pt x="899" y="1912"/>
                    </a:lnTo>
                    <a:lnTo>
                      <a:pt x="899" y="1855"/>
                    </a:lnTo>
                    <a:lnTo>
                      <a:pt x="1068" y="1631"/>
                    </a:lnTo>
                    <a:lnTo>
                      <a:pt x="1124" y="1406"/>
                    </a:lnTo>
                    <a:lnTo>
                      <a:pt x="1124" y="1293"/>
                    </a:lnTo>
                    <a:lnTo>
                      <a:pt x="1180" y="1237"/>
                    </a:lnTo>
                    <a:lnTo>
                      <a:pt x="1293" y="1125"/>
                    </a:lnTo>
                    <a:lnTo>
                      <a:pt x="1405" y="1068"/>
                    </a:lnTo>
                    <a:lnTo>
                      <a:pt x="1518" y="956"/>
                    </a:lnTo>
                    <a:lnTo>
                      <a:pt x="1574" y="787"/>
                    </a:lnTo>
                    <a:lnTo>
                      <a:pt x="1630" y="563"/>
                    </a:lnTo>
                    <a:lnTo>
                      <a:pt x="1574" y="450"/>
                    </a:lnTo>
                    <a:lnTo>
                      <a:pt x="1293" y="338"/>
                    </a:lnTo>
                    <a:lnTo>
                      <a:pt x="1180" y="282"/>
                    </a:lnTo>
                    <a:lnTo>
                      <a:pt x="899" y="282"/>
                    </a:lnTo>
                    <a:lnTo>
                      <a:pt x="899" y="225"/>
                    </a:lnTo>
                    <a:lnTo>
                      <a:pt x="899" y="169"/>
                    </a:lnTo>
                    <a:lnTo>
                      <a:pt x="899" y="113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A494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3"/>
              <p:cNvSpPr/>
              <p:nvPr/>
            </p:nvSpPr>
            <p:spPr>
              <a:xfrm>
                <a:off x="742550" y="1370150"/>
                <a:ext cx="29550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1575" extrusionOk="0">
                    <a:moveTo>
                      <a:pt x="451" y="0"/>
                    </a:moveTo>
                    <a:lnTo>
                      <a:pt x="282" y="113"/>
                    </a:lnTo>
                    <a:lnTo>
                      <a:pt x="282" y="169"/>
                    </a:lnTo>
                    <a:lnTo>
                      <a:pt x="338" y="338"/>
                    </a:lnTo>
                    <a:lnTo>
                      <a:pt x="113" y="338"/>
                    </a:lnTo>
                    <a:lnTo>
                      <a:pt x="57" y="394"/>
                    </a:lnTo>
                    <a:lnTo>
                      <a:pt x="1" y="506"/>
                    </a:lnTo>
                    <a:lnTo>
                      <a:pt x="1" y="619"/>
                    </a:lnTo>
                    <a:lnTo>
                      <a:pt x="1" y="731"/>
                    </a:lnTo>
                    <a:lnTo>
                      <a:pt x="282" y="956"/>
                    </a:lnTo>
                    <a:lnTo>
                      <a:pt x="563" y="1124"/>
                    </a:lnTo>
                    <a:lnTo>
                      <a:pt x="619" y="1237"/>
                    </a:lnTo>
                    <a:lnTo>
                      <a:pt x="619" y="1349"/>
                    </a:lnTo>
                    <a:lnTo>
                      <a:pt x="563" y="1462"/>
                    </a:lnTo>
                    <a:lnTo>
                      <a:pt x="619" y="1574"/>
                    </a:lnTo>
                    <a:lnTo>
                      <a:pt x="732" y="1574"/>
                    </a:lnTo>
                    <a:lnTo>
                      <a:pt x="900" y="1518"/>
                    </a:lnTo>
                    <a:lnTo>
                      <a:pt x="956" y="1462"/>
                    </a:lnTo>
                    <a:lnTo>
                      <a:pt x="956" y="1405"/>
                    </a:lnTo>
                    <a:lnTo>
                      <a:pt x="956" y="1293"/>
                    </a:lnTo>
                    <a:lnTo>
                      <a:pt x="1125" y="1181"/>
                    </a:lnTo>
                    <a:lnTo>
                      <a:pt x="1181" y="1068"/>
                    </a:lnTo>
                    <a:lnTo>
                      <a:pt x="1125" y="900"/>
                    </a:lnTo>
                    <a:lnTo>
                      <a:pt x="1013" y="675"/>
                    </a:lnTo>
                    <a:lnTo>
                      <a:pt x="900" y="506"/>
                    </a:lnTo>
                    <a:lnTo>
                      <a:pt x="900" y="394"/>
                    </a:lnTo>
                    <a:lnTo>
                      <a:pt x="844" y="281"/>
                    </a:lnTo>
                    <a:lnTo>
                      <a:pt x="788" y="169"/>
                    </a:lnTo>
                    <a:lnTo>
                      <a:pt x="732" y="113"/>
                    </a:lnTo>
                    <a:lnTo>
                      <a:pt x="619" y="57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A694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3"/>
              <p:cNvSpPr/>
              <p:nvPr/>
            </p:nvSpPr>
            <p:spPr>
              <a:xfrm>
                <a:off x="690575" y="1353275"/>
                <a:ext cx="2250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788" extrusionOk="0">
                    <a:moveTo>
                      <a:pt x="169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6" y="282"/>
                    </a:lnTo>
                    <a:lnTo>
                      <a:pt x="169" y="338"/>
                    </a:lnTo>
                    <a:lnTo>
                      <a:pt x="506" y="282"/>
                    </a:lnTo>
                    <a:lnTo>
                      <a:pt x="506" y="282"/>
                    </a:lnTo>
                    <a:lnTo>
                      <a:pt x="394" y="394"/>
                    </a:lnTo>
                    <a:lnTo>
                      <a:pt x="281" y="507"/>
                    </a:lnTo>
                    <a:lnTo>
                      <a:pt x="225" y="619"/>
                    </a:lnTo>
                    <a:lnTo>
                      <a:pt x="281" y="732"/>
                    </a:lnTo>
                    <a:lnTo>
                      <a:pt x="337" y="788"/>
                    </a:lnTo>
                    <a:lnTo>
                      <a:pt x="394" y="788"/>
                    </a:lnTo>
                    <a:lnTo>
                      <a:pt x="450" y="732"/>
                    </a:lnTo>
                    <a:lnTo>
                      <a:pt x="394" y="675"/>
                    </a:lnTo>
                    <a:lnTo>
                      <a:pt x="394" y="619"/>
                    </a:lnTo>
                    <a:lnTo>
                      <a:pt x="450" y="563"/>
                    </a:lnTo>
                    <a:lnTo>
                      <a:pt x="675" y="507"/>
                    </a:lnTo>
                    <a:lnTo>
                      <a:pt x="731" y="507"/>
                    </a:lnTo>
                    <a:lnTo>
                      <a:pt x="843" y="563"/>
                    </a:lnTo>
                    <a:lnTo>
                      <a:pt x="900" y="507"/>
                    </a:lnTo>
                    <a:lnTo>
                      <a:pt x="900" y="394"/>
                    </a:lnTo>
                    <a:lnTo>
                      <a:pt x="731" y="113"/>
                    </a:lnTo>
                    <a:lnTo>
                      <a:pt x="394" y="169"/>
                    </a:lnTo>
                    <a:lnTo>
                      <a:pt x="281" y="113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18C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3"/>
              <p:cNvSpPr/>
              <p:nvPr/>
            </p:nvSpPr>
            <p:spPr>
              <a:xfrm>
                <a:off x="724300" y="1360300"/>
                <a:ext cx="2672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563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169" y="282"/>
                    </a:lnTo>
                    <a:lnTo>
                      <a:pt x="337" y="338"/>
                    </a:lnTo>
                    <a:lnTo>
                      <a:pt x="394" y="338"/>
                    </a:lnTo>
                    <a:lnTo>
                      <a:pt x="394" y="451"/>
                    </a:lnTo>
                    <a:lnTo>
                      <a:pt x="394" y="507"/>
                    </a:lnTo>
                    <a:lnTo>
                      <a:pt x="506" y="563"/>
                    </a:lnTo>
                    <a:lnTo>
                      <a:pt x="618" y="507"/>
                    </a:lnTo>
                    <a:lnTo>
                      <a:pt x="787" y="507"/>
                    </a:lnTo>
                    <a:lnTo>
                      <a:pt x="1012" y="563"/>
                    </a:lnTo>
                    <a:lnTo>
                      <a:pt x="1068" y="394"/>
                    </a:lnTo>
                    <a:lnTo>
                      <a:pt x="1012" y="282"/>
                    </a:lnTo>
                    <a:lnTo>
                      <a:pt x="899" y="170"/>
                    </a:lnTo>
                    <a:lnTo>
                      <a:pt x="787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3"/>
              <p:cNvSpPr/>
              <p:nvPr/>
            </p:nvSpPr>
            <p:spPr>
              <a:xfrm>
                <a:off x="735525" y="1388400"/>
                <a:ext cx="2252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395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57" y="113"/>
                    </a:lnTo>
                    <a:lnTo>
                      <a:pt x="57" y="170"/>
                    </a:lnTo>
                    <a:lnTo>
                      <a:pt x="1" y="282"/>
                    </a:lnTo>
                    <a:lnTo>
                      <a:pt x="226" y="226"/>
                    </a:lnTo>
                    <a:lnTo>
                      <a:pt x="450" y="282"/>
                    </a:lnTo>
                    <a:lnTo>
                      <a:pt x="788" y="394"/>
                    </a:lnTo>
                    <a:lnTo>
                      <a:pt x="844" y="394"/>
                    </a:lnTo>
                    <a:lnTo>
                      <a:pt x="900" y="282"/>
                    </a:lnTo>
                    <a:lnTo>
                      <a:pt x="844" y="226"/>
                    </a:lnTo>
                    <a:lnTo>
                      <a:pt x="675" y="226"/>
                    </a:lnTo>
                    <a:lnTo>
                      <a:pt x="619" y="170"/>
                    </a:lnTo>
                    <a:lnTo>
                      <a:pt x="450" y="1"/>
                    </a:lnTo>
                    <a:lnTo>
                      <a:pt x="282" y="1"/>
                    </a:lnTo>
                    <a:lnTo>
                      <a:pt x="282" y="57"/>
                    </a:lnTo>
                    <a:lnTo>
                      <a:pt x="226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08A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3"/>
              <p:cNvSpPr/>
              <p:nvPr/>
            </p:nvSpPr>
            <p:spPr>
              <a:xfrm>
                <a:off x="696200" y="13785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2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D81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3"/>
              <p:cNvSpPr/>
              <p:nvPr/>
            </p:nvSpPr>
            <p:spPr>
              <a:xfrm>
                <a:off x="684950" y="1367325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495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3"/>
              <p:cNvSpPr/>
              <p:nvPr/>
            </p:nvSpPr>
            <p:spPr>
              <a:xfrm>
                <a:off x="710250" y="138700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69"/>
                    </a:lnTo>
                    <a:lnTo>
                      <a:pt x="56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48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3"/>
              <p:cNvSpPr/>
              <p:nvPr/>
            </p:nvSpPr>
            <p:spPr>
              <a:xfrm>
                <a:off x="676525" y="13912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3"/>
              <p:cNvSpPr/>
              <p:nvPr/>
            </p:nvSpPr>
            <p:spPr>
              <a:xfrm>
                <a:off x="679325" y="13870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E8D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3"/>
              <p:cNvSpPr/>
              <p:nvPr/>
            </p:nvSpPr>
            <p:spPr>
              <a:xfrm>
                <a:off x="675100" y="13294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495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3"/>
              <p:cNvSpPr/>
              <p:nvPr/>
            </p:nvSpPr>
            <p:spPr>
              <a:xfrm>
                <a:off x="683550" y="1205750"/>
                <a:ext cx="25300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012" extrusionOk="0">
                    <a:moveTo>
                      <a:pt x="900" y="0"/>
                    </a:moveTo>
                    <a:lnTo>
                      <a:pt x="675" y="56"/>
                    </a:lnTo>
                    <a:lnTo>
                      <a:pt x="450" y="113"/>
                    </a:lnTo>
                    <a:lnTo>
                      <a:pt x="281" y="281"/>
                    </a:lnTo>
                    <a:lnTo>
                      <a:pt x="56" y="394"/>
                    </a:lnTo>
                    <a:lnTo>
                      <a:pt x="0" y="394"/>
                    </a:lnTo>
                    <a:lnTo>
                      <a:pt x="56" y="506"/>
                    </a:lnTo>
                    <a:lnTo>
                      <a:pt x="113" y="562"/>
                    </a:lnTo>
                    <a:lnTo>
                      <a:pt x="225" y="619"/>
                    </a:lnTo>
                    <a:lnTo>
                      <a:pt x="281" y="675"/>
                    </a:lnTo>
                    <a:lnTo>
                      <a:pt x="281" y="731"/>
                    </a:lnTo>
                    <a:lnTo>
                      <a:pt x="337" y="731"/>
                    </a:lnTo>
                    <a:lnTo>
                      <a:pt x="394" y="787"/>
                    </a:lnTo>
                    <a:lnTo>
                      <a:pt x="450" y="900"/>
                    </a:lnTo>
                    <a:lnTo>
                      <a:pt x="506" y="1012"/>
                    </a:lnTo>
                    <a:lnTo>
                      <a:pt x="731" y="1012"/>
                    </a:lnTo>
                    <a:lnTo>
                      <a:pt x="787" y="956"/>
                    </a:lnTo>
                    <a:lnTo>
                      <a:pt x="843" y="787"/>
                    </a:lnTo>
                    <a:lnTo>
                      <a:pt x="843" y="731"/>
                    </a:lnTo>
                    <a:lnTo>
                      <a:pt x="843" y="675"/>
                    </a:lnTo>
                    <a:lnTo>
                      <a:pt x="843" y="619"/>
                    </a:lnTo>
                    <a:lnTo>
                      <a:pt x="900" y="562"/>
                    </a:lnTo>
                    <a:lnTo>
                      <a:pt x="1012" y="506"/>
                    </a:lnTo>
                    <a:lnTo>
                      <a:pt x="1012" y="394"/>
                    </a:lnTo>
                    <a:lnTo>
                      <a:pt x="956" y="337"/>
                    </a:lnTo>
                    <a:lnTo>
                      <a:pt x="900" y="281"/>
                    </a:lnTo>
                    <a:lnTo>
                      <a:pt x="843" y="225"/>
                    </a:lnTo>
                    <a:lnTo>
                      <a:pt x="843" y="169"/>
                    </a:lnTo>
                    <a:lnTo>
                      <a:pt x="956" y="169"/>
                    </a:lnTo>
                    <a:lnTo>
                      <a:pt x="1012" y="113"/>
                    </a:lnTo>
                    <a:lnTo>
                      <a:pt x="956" y="56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94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3"/>
              <p:cNvSpPr/>
              <p:nvPr/>
            </p:nvSpPr>
            <p:spPr>
              <a:xfrm>
                <a:off x="697600" y="1195900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891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3"/>
              <p:cNvSpPr/>
              <p:nvPr/>
            </p:nvSpPr>
            <p:spPr>
              <a:xfrm>
                <a:off x="672300" y="1222600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225" y="1"/>
                    </a:moveTo>
                    <a:lnTo>
                      <a:pt x="113" y="57"/>
                    </a:lnTo>
                    <a:lnTo>
                      <a:pt x="1" y="169"/>
                    </a:lnTo>
                    <a:lnTo>
                      <a:pt x="57" y="282"/>
                    </a:lnTo>
                    <a:lnTo>
                      <a:pt x="57" y="338"/>
                    </a:lnTo>
                    <a:lnTo>
                      <a:pt x="169" y="338"/>
                    </a:lnTo>
                    <a:lnTo>
                      <a:pt x="225" y="282"/>
                    </a:lnTo>
                    <a:lnTo>
                      <a:pt x="225" y="113"/>
                    </a:lnTo>
                    <a:lnTo>
                      <a:pt x="225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7875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3"/>
              <p:cNvSpPr/>
              <p:nvPr/>
            </p:nvSpPr>
            <p:spPr>
              <a:xfrm>
                <a:off x="679325" y="12408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113" y="1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0A0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3"/>
              <p:cNvSpPr/>
              <p:nvPr/>
            </p:nvSpPr>
            <p:spPr>
              <a:xfrm>
                <a:off x="720075" y="1527525"/>
                <a:ext cx="3375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2024" extrusionOk="0">
                    <a:moveTo>
                      <a:pt x="619" y="0"/>
                    </a:moveTo>
                    <a:lnTo>
                      <a:pt x="563" y="57"/>
                    </a:lnTo>
                    <a:lnTo>
                      <a:pt x="506" y="113"/>
                    </a:lnTo>
                    <a:lnTo>
                      <a:pt x="506" y="281"/>
                    </a:lnTo>
                    <a:lnTo>
                      <a:pt x="563" y="338"/>
                    </a:lnTo>
                    <a:lnTo>
                      <a:pt x="563" y="394"/>
                    </a:lnTo>
                    <a:lnTo>
                      <a:pt x="619" y="506"/>
                    </a:lnTo>
                    <a:lnTo>
                      <a:pt x="563" y="619"/>
                    </a:lnTo>
                    <a:lnTo>
                      <a:pt x="563" y="675"/>
                    </a:lnTo>
                    <a:lnTo>
                      <a:pt x="506" y="900"/>
                    </a:lnTo>
                    <a:lnTo>
                      <a:pt x="506" y="1068"/>
                    </a:lnTo>
                    <a:lnTo>
                      <a:pt x="450" y="1181"/>
                    </a:lnTo>
                    <a:lnTo>
                      <a:pt x="338" y="1237"/>
                    </a:lnTo>
                    <a:lnTo>
                      <a:pt x="169" y="1293"/>
                    </a:lnTo>
                    <a:lnTo>
                      <a:pt x="57" y="1293"/>
                    </a:lnTo>
                    <a:lnTo>
                      <a:pt x="1" y="1349"/>
                    </a:lnTo>
                    <a:lnTo>
                      <a:pt x="169" y="1405"/>
                    </a:lnTo>
                    <a:lnTo>
                      <a:pt x="338" y="1349"/>
                    </a:lnTo>
                    <a:lnTo>
                      <a:pt x="619" y="1237"/>
                    </a:lnTo>
                    <a:lnTo>
                      <a:pt x="675" y="1518"/>
                    </a:lnTo>
                    <a:lnTo>
                      <a:pt x="675" y="1630"/>
                    </a:lnTo>
                    <a:lnTo>
                      <a:pt x="731" y="1630"/>
                    </a:lnTo>
                    <a:lnTo>
                      <a:pt x="900" y="1687"/>
                    </a:lnTo>
                    <a:lnTo>
                      <a:pt x="1012" y="1799"/>
                    </a:lnTo>
                    <a:lnTo>
                      <a:pt x="1125" y="2024"/>
                    </a:lnTo>
                    <a:lnTo>
                      <a:pt x="1237" y="2024"/>
                    </a:lnTo>
                    <a:lnTo>
                      <a:pt x="1293" y="1968"/>
                    </a:lnTo>
                    <a:lnTo>
                      <a:pt x="1293" y="1911"/>
                    </a:lnTo>
                    <a:lnTo>
                      <a:pt x="1350" y="1799"/>
                    </a:lnTo>
                    <a:lnTo>
                      <a:pt x="1350" y="1574"/>
                    </a:lnTo>
                    <a:lnTo>
                      <a:pt x="1237" y="1349"/>
                    </a:lnTo>
                    <a:lnTo>
                      <a:pt x="1181" y="1068"/>
                    </a:lnTo>
                    <a:lnTo>
                      <a:pt x="1181" y="843"/>
                    </a:lnTo>
                    <a:lnTo>
                      <a:pt x="1181" y="731"/>
                    </a:lnTo>
                    <a:lnTo>
                      <a:pt x="1068" y="675"/>
                    </a:lnTo>
                    <a:lnTo>
                      <a:pt x="844" y="675"/>
                    </a:lnTo>
                    <a:lnTo>
                      <a:pt x="844" y="619"/>
                    </a:lnTo>
                    <a:lnTo>
                      <a:pt x="844" y="338"/>
                    </a:lnTo>
                    <a:lnTo>
                      <a:pt x="844" y="225"/>
                    </a:lnTo>
                    <a:lnTo>
                      <a:pt x="787" y="57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897A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3"/>
              <p:cNvSpPr/>
              <p:nvPr/>
            </p:nvSpPr>
            <p:spPr>
              <a:xfrm>
                <a:off x="718675" y="1534550"/>
                <a:ext cx="42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9" extrusionOk="0">
                    <a:moveTo>
                      <a:pt x="113" y="0"/>
                    </a:moveTo>
                    <a:lnTo>
                      <a:pt x="57" y="57"/>
                    </a:lnTo>
                    <a:lnTo>
                      <a:pt x="57" y="113"/>
                    </a:lnTo>
                    <a:lnTo>
                      <a:pt x="0" y="169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397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3"/>
              <p:cNvSpPr/>
              <p:nvPr/>
            </p:nvSpPr>
            <p:spPr>
              <a:xfrm>
                <a:off x="732725" y="1540175"/>
                <a:ext cx="28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9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169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D8B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3"/>
              <p:cNvSpPr/>
              <p:nvPr/>
            </p:nvSpPr>
            <p:spPr>
              <a:xfrm>
                <a:off x="720075" y="154297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97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3"/>
              <p:cNvSpPr/>
              <p:nvPr/>
            </p:nvSpPr>
            <p:spPr>
              <a:xfrm>
                <a:off x="874650" y="1007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67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3"/>
              <p:cNvSpPr/>
              <p:nvPr/>
            </p:nvSpPr>
            <p:spPr>
              <a:xfrm>
                <a:off x="784725" y="928925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56" y="1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56" y="282"/>
                    </a:lnTo>
                    <a:lnTo>
                      <a:pt x="169" y="338"/>
                    </a:lnTo>
                    <a:lnTo>
                      <a:pt x="281" y="282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70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3"/>
              <p:cNvSpPr/>
              <p:nvPr/>
            </p:nvSpPr>
            <p:spPr>
              <a:xfrm>
                <a:off x="780500" y="9247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0"/>
                    </a:moveTo>
                    <a:lnTo>
                      <a:pt x="57" y="113"/>
                    </a:lnTo>
                    <a:lnTo>
                      <a:pt x="113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0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3"/>
              <p:cNvSpPr/>
              <p:nvPr/>
            </p:nvSpPr>
            <p:spPr>
              <a:xfrm>
                <a:off x="781900" y="9205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13" y="57"/>
                    </a:moveTo>
                    <a:lnTo>
                      <a:pt x="113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13" y="57"/>
                    </a:lnTo>
                    <a:lnTo>
                      <a:pt x="113" y="57"/>
                    </a:lnTo>
                    <a:close/>
                  </a:path>
                </a:pathLst>
              </a:custGeom>
              <a:solidFill>
                <a:srgbClr val="70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3"/>
              <p:cNvSpPr/>
              <p:nvPr/>
            </p:nvSpPr>
            <p:spPr>
              <a:xfrm>
                <a:off x="783300" y="92190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0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3"/>
              <p:cNvSpPr/>
              <p:nvPr/>
            </p:nvSpPr>
            <p:spPr>
              <a:xfrm>
                <a:off x="762225" y="909250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57" y="226"/>
                    </a:lnTo>
                    <a:lnTo>
                      <a:pt x="113" y="282"/>
                    </a:lnTo>
                    <a:lnTo>
                      <a:pt x="169" y="226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625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3"/>
              <p:cNvSpPr/>
              <p:nvPr/>
            </p:nvSpPr>
            <p:spPr>
              <a:xfrm>
                <a:off x="729925" y="1228225"/>
                <a:ext cx="196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87" h="39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112" y="225"/>
                    </a:lnTo>
                    <a:lnTo>
                      <a:pt x="169" y="338"/>
                    </a:lnTo>
                    <a:lnTo>
                      <a:pt x="337" y="394"/>
                    </a:lnTo>
                    <a:lnTo>
                      <a:pt x="393" y="282"/>
                    </a:lnTo>
                    <a:lnTo>
                      <a:pt x="562" y="282"/>
                    </a:lnTo>
                    <a:lnTo>
                      <a:pt x="731" y="338"/>
                    </a:lnTo>
                    <a:lnTo>
                      <a:pt x="787" y="282"/>
                    </a:lnTo>
                    <a:lnTo>
                      <a:pt x="787" y="169"/>
                    </a:lnTo>
                    <a:lnTo>
                      <a:pt x="674" y="57"/>
                    </a:lnTo>
                    <a:lnTo>
                      <a:pt x="562" y="1"/>
                    </a:lnTo>
                    <a:lnTo>
                      <a:pt x="506" y="1"/>
                    </a:lnTo>
                    <a:lnTo>
                      <a:pt x="281" y="57"/>
                    </a:lnTo>
                    <a:lnTo>
                      <a:pt x="112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9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3"/>
              <p:cNvSpPr/>
              <p:nvPr/>
            </p:nvSpPr>
            <p:spPr>
              <a:xfrm>
                <a:off x="742550" y="1238050"/>
                <a:ext cx="1550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51" extrusionOk="0">
                    <a:moveTo>
                      <a:pt x="338" y="1"/>
                    </a:moveTo>
                    <a:lnTo>
                      <a:pt x="226" y="113"/>
                    </a:lnTo>
                    <a:lnTo>
                      <a:pt x="282" y="226"/>
                    </a:lnTo>
                    <a:lnTo>
                      <a:pt x="282" y="282"/>
                    </a:lnTo>
                    <a:lnTo>
                      <a:pt x="226" y="226"/>
                    </a:lnTo>
                    <a:lnTo>
                      <a:pt x="57" y="170"/>
                    </a:lnTo>
                    <a:lnTo>
                      <a:pt x="1" y="170"/>
                    </a:lnTo>
                    <a:lnTo>
                      <a:pt x="1" y="226"/>
                    </a:lnTo>
                    <a:lnTo>
                      <a:pt x="113" y="338"/>
                    </a:lnTo>
                    <a:lnTo>
                      <a:pt x="226" y="451"/>
                    </a:lnTo>
                    <a:lnTo>
                      <a:pt x="619" y="451"/>
                    </a:lnTo>
                    <a:lnTo>
                      <a:pt x="619" y="338"/>
                    </a:lnTo>
                    <a:lnTo>
                      <a:pt x="619" y="282"/>
                    </a:lnTo>
                    <a:lnTo>
                      <a:pt x="619" y="170"/>
                    </a:lnTo>
                    <a:lnTo>
                      <a:pt x="451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A09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3"/>
              <p:cNvSpPr/>
              <p:nvPr/>
            </p:nvSpPr>
            <p:spPr>
              <a:xfrm>
                <a:off x="748175" y="1231025"/>
                <a:ext cx="1830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50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226"/>
                    </a:lnTo>
                    <a:lnTo>
                      <a:pt x="1" y="394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282" y="451"/>
                    </a:lnTo>
                    <a:lnTo>
                      <a:pt x="394" y="507"/>
                    </a:lnTo>
                    <a:lnTo>
                      <a:pt x="563" y="507"/>
                    </a:lnTo>
                    <a:lnTo>
                      <a:pt x="675" y="451"/>
                    </a:lnTo>
                    <a:lnTo>
                      <a:pt x="675" y="394"/>
                    </a:lnTo>
                    <a:lnTo>
                      <a:pt x="731" y="338"/>
                    </a:lnTo>
                    <a:lnTo>
                      <a:pt x="675" y="226"/>
                    </a:lnTo>
                    <a:lnTo>
                      <a:pt x="507" y="226"/>
                    </a:lnTo>
                    <a:lnTo>
                      <a:pt x="394" y="170"/>
                    </a:lnTo>
                    <a:lnTo>
                      <a:pt x="338" y="170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C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3"/>
              <p:cNvSpPr/>
              <p:nvPr/>
            </p:nvSpPr>
            <p:spPr>
              <a:xfrm>
                <a:off x="724300" y="1221200"/>
                <a:ext cx="56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82" extrusionOk="0">
                    <a:moveTo>
                      <a:pt x="169" y="1"/>
                    </a:moveTo>
                    <a:lnTo>
                      <a:pt x="169" y="113"/>
                    </a:lnTo>
                    <a:lnTo>
                      <a:pt x="56" y="113"/>
                    </a:lnTo>
                    <a:lnTo>
                      <a:pt x="0" y="169"/>
                    </a:lnTo>
                    <a:lnTo>
                      <a:pt x="0" y="225"/>
                    </a:lnTo>
                    <a:lnTo>
                      <a:pt x="113" y="282"/>
                    </a:lnTo>
                    <a:lnTo>
                      <a:pt x="225" y="282"/>
                    </a:lnTo>
                    <a:lnTo>
                      <a:pt x="225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09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3"/>
              <p:cNvSpPr/>
              <p:nvPr/>
            </p:nvSpPr>
            <p:spPr>
              <a:xfrm>
                <a:off x="735525" y="1238050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170"/>
                    </a:lnTo>
                    <a:lnTo>
                      <a:pt x="57" y="170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09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3"/>
              <p:cNvSpPr/>
              <p:nvPr/>
            </p:nvSpPr>
            <p:spPr>
              <a:xfrm>
                <a:off x="738350" y="1395450"/>
                <a:ext cx="71675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2867" h="1799" extrusionOk="0">
                    <a:moveTo>
                      <a:pt x="1686" y="0"/>
                    </a:moveTo>
                    <a:lnTo>
                      <a:pt x="1574" y="112"/>
                    </a:lnTo>
                    <a:lnTo>
                      <a:pt x="1518" y="225"/>
                    </a:lnTo>
                    <a:lnTo>
                      <a:pt x="1518" y="337"/>
                    </a:lnTo>
                    <a:lnTo>
                      <a:pt x="1405" y="393"/>
                    </a:lnTo>
                    <a:lnTo>
                      <a:pt x="1181" y="393"/>
                    </a:lnTo>
                    <a:lnTo>
                      <a:pt x="1124" y="450"/>
                    </a:lnTo>
                    <a:lnTo>
                      <a:pt x="1068" y="506"/>
                    </a:lnTo>
                    <a:lnTo>
                      <a:pt x="956" y="506"/>
                    </a:lnTo>
                    <a:lnTo>
                      <a:pt x="900" y="562"/>
                    </a:lnTo>
                    <a:lnTo>
                      <a:pt x="619" y="562"/>
                    </a:lnTo>
                    <a:lnTo>
                      <a:pt x="225" y="731"/>
                    </a:lnTo>
                    <a:lnTo>
                      <a:pt x="169" y="787"/>
                    </a:lnTo>
                    <a:lnTo>
                      <a:pt x="169" y="843"/>
                    </a:lnTo>
                    <a:lnTo>
                      <a:pt x="225" y="1012"/>
                    </a:lnTo>
                    <a:lnTo>
                      <a:pt x="506" y="1012"/>
                    </a:lnTo>
                    <a:lnTo>
                      <a:pt x="506" y="1068"/>
                    </a:lnTo>
                    <a:lnTo>
                      <a:pt x="394" y="1237"/>
                    </a:lnTo>
                    <a:lnTo>
                      <a:pt x="281" y="1293"/>
                    </a:lnTo>
                    <a:lnTo>
                      <a:pt x="56" y="1461"/>
                    </a:lnTo>
                    <a:lnTo>
                      <a:pt x="0" y="1574"/>
                    </a:lnTo>
                    <a:lnTo>
                      <a:pt x="0" y="1630"/>
                    </a:lnTo>
                    <a:lnTo>
                      <a:pt x="506" y="1630"/>
                    </a:lnTo>
                    <a:lnTo>
                      <a:pt x="562" y="1574"/>
                    </a:lnTo>
                    <a:lnTo>
                      <a:pt x="562" y="1518"/>
                    </a:lnTo>
                    <a:lnTo>
                      <a:pt x="506" y="1405"/>
                    </a:lnTo>
                    <a:lnTo>
                      <a:pt x="562" y="1349"/>
                    </a:lnTo>
                    <a:lnTo>
                      <a:pt x="619" y="1405"/>
                    </a:lnTo>
                    <a:lnTo>
                      <a:pt x="675" y="1518"/>
                    </a:lnTo>
                    <a:lnTo>
                      <a:pt x="731" y="1574"/>
                    </a:lnTo>
                    <a:lnTo>
                      <a:pt x="900" y="1574"/>
                    </a:lnTo>
                    <a:lnTo>
                      <a:pt x="1012" y="1686"/>
                    </a:lnTo>
                    <a:lnTo>
                      <a:pt x="1068" y="1799"/>
                    </a:lnTo>
                    <a:lnTo>
                      <a:pt x="1181" y="1799"/>
                    </a:lnTo>
                    <a:lnTo>
                      <a:pt x="1068" y="1630"/>
                    </a:lnTo>
                    <a:lnTo>
                      <a:pt x="1012" y="1405"/>
                    </a:lnTo>
                    <a:lnTo>
                      <a:pt x="956" y="1349"/>
                    </a:lnTo>
                    <a:lnTo>
                      <a:pt x="1012" y="1293"/>
                    </a:lnTo>
                    <a:lnTo>
                      <a:pt x="1068" y="1349"/>
                    </a:lnTo>
                    <a:lnTo>
                      <a:pt x="1237" y="1518"/>
                    </a:lnTo>
                    <a:lnTo>
                      <a:pt x="1293" y="1518"/>
                    </a:lnTo>
                    <a:lnTo>
                      <a:pt x="1293" y="1461"/>
                    </a:lnTo>
                    <a:lnTo>
                      <a:pt x="1293" y="1405"/>
                    </a:lnTo>
                    <a:lnTo>
                      <a:pt x="1349" y="1349"/>
                    </a:lnTo>
                    <a:lnTo>
                      <a:pt x="1462" y="1293"/>
                    </a:lnTo>
                    <a:lnTo>
                      <a:pt x="1462" y="1124"/>
                    </a:lnTo>
                    <a:lnTo>
                      <a:pt x="1405" y="1068"/>
                    </a:lnTo>
                    <a:lnTo>
                      <a:pt x="1293" y="1068"/>
                    </a:lnTo>
                    <a:lnTo>
                      <a:pt x="1237" y="1012"/>
                    </a:lnTo>
                    <a:lnTo>
                      <a:pt x="1124" y="843"/>
                    </a:lnTo>
                    <a:lnTo>
                      <a:pt x="1068" y="843"/>
                    </a:lnTo>
                    <a:lnTo>
                      <a:pt x="1068" y="787"/>
                    </a:lnTo>
                    <a:lnTo>
                      <a:pt x="1124" y="731"/>
                    </a:lnTo>
                    <a:lnTo>
                      <a:pt x="1181" y="731"/>
                    </a:lnTo>
                    <a:lnTo>
                      <a:pt x="1405" y="787"/>
                    </a:lnTo>
                    <a:lnTo>
                      <a:pt x="1686" y="843"/>
                    </a:lnTo>
                    <a:lnTo>
                      <a:pt x="1743" y="787"/>
                    </a:lnTo>
                    <a:lnTo>
                      <a:pt x="1743" y="674"/>
                    </a:lnTo>
                    <a:lnTo>
                      <a:pt x="1743" y="618"/>
                    </a:lnTo>
                    <a:lnTo>
                      <a:pt x="1799" y="618"/>
                    </a:lnTo>
                    <a:lnTo>
                      <a:pt x="1911" y="731"/>
                    </a:lnTo>
                    <a:lnTo>
                      <a:pt x="1967" y="843"/>
                    </a:lnTo>
                    <a:lnTo>
                      <a:pt x="2136" y="787"/>
                    </a:lnTo>
                    <a:lnTo>
                      <a:pt x="2248" y="731"/>
                    </a:lnTo>
                    <a:lnTo>
                      <a:pt x="2361" y="674"/>
                    </a:lnTo>
                    <a:lnTo>
                      <a:pt x="2473" y="674"/>
                    </a:lnTo>
                    <a:lnTo>
                      <a:pt x="2530" y="731"/>
                    </a:lnTo>
                    <a:lnTo>
                      <a:pt x="2642" y="787"/>
                    </a:lnTo>
                    <a:lnTo>
                      <a:pt x="2698" y="843"/>
                    </a:lnTo>
                    <a:lnTo>
                      <a:pt x="2754" y="843"/>
                    </a:lnTo>
                    <a:lnTo>
                      <a:pt x="2811" y="787"/>
                    </a:lnTo>
                    <a:lnTo>
                      <a:pt x="2811" y="731"/>
                    </a:lnTo>
                    <a:lnTo>
                      <a:pt x="2754" y="674"/>
                    </a:lnTo>
                    <a:lnTo>
                      <a:pt x="2811" y="562"/>
                    </a:lnTo>
                    <a:lnTo>
                      <a:pt x="2867" y="337"/>
                    </a:lnTo>
                    <a:lnTo>
                      <a:pt x="2867" y="225"/>
                    </a:lnTo>
                    <a:lnTo>
                      <a:pt x="2811" y="112"/>
                    </a:lnTo>
                    <a:lnTo>
                      <a:pt x="2698" y="112"/>
                    </a:lnTo>
                    <a:lnTo>
                      <a:pt x="2586" y="169"/>
                    </a:lnTo>
                    <a:lnTo>
                      <a:pt x="2530" y="169"/>
                    </a:lnTo>
                    <a:lnTo>
                      <a:pt x="2417" y="225"/>
                    </a:lnTo>
                    <a:lnTo>
                      <a:pt x="2136" y="225"/>
                    </a:lnTo>
                    <a:lnTo>
                      <a:pt x="1911" y="56"/>
                    </a:lnTo>
                    <a:lnTo>
                      <a:pt x="1799" y="0"/>
                    </a:lnTo>
                    <a:close/>
                  </a:path>
                </a:pathLst>
              </a:custGeom>
              <a:solidFill>
                <a:srgbClr val="AE97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3"/>
              <p:cNvSpPr/>
              <p:nvPr/>
            </p:nvSpPr>
            <p:spPr>
              <a:xfrm>
                <a:off x="739750" y="1443225"/>
                <a:ext cx="520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406" extrusionOk="0">
                    <a:moveTo>
                      <a:pt x="1181" y="0"/>
                    </a:moveTo>
                    <a:lnTo>
                      <a:pt x="1125" y="56"/>
                    </a:lnTo>
                    <a:lnTo>
                      <a:pt x="1181" y="56"/>
                    </a:lnTo>
                    <a:lnTo>
                      <a:pt x="1181" y="169"/>
                    </a:lnTo>
                    <a:lnTo>
                      <a:pt x="1125" y="281"/>
                    </a:lnTo>
                    <a:lnTo>
                      <a:pt x="1068" y="281"/>
                    </a:lnTo>
                    <a:lnTo>
                      <a:pt x="1068" y="225"/>
                    </a:lnTo>
                    <a:lnTo>
                      <a:pt x="956" y="169"/>
                    </a:lnTo>
                    <a:lnTo>
                      <a:pt x="844" y="169"/>
                    </a:lnTo>
                    <a:lnTo>
                      <a:pt x="563" y="225"/>
                    </a:lnTo>
                    <a:lnTo>
                      <a:pt x="506" y="281"/>
                    </a:lnTo>
                    <a:lnTo>
                      <a:pt x="450" y="393"/>
                    </a:lnTo>
                    <a:lnTo>
                      <a:pt x="338" y="618"/>
                    </a:lnTo>
                    <a:lnTo>
                      <a:pt x="225" y="787"/>
                    </a:lnTo>
                    <a:lnTo>
                      <a:pt x="169" y="843"/>
                    </a:lnTo>
                    <a:lnTo>
                      <a:pt x="113" y="899"/>
                    </a:lnTo>
                    <a:lnTo>
                      <a:pt x="0" y="899"/>
                    </a:lnTo>
                    <a:lnTo>
                      <a:pt x="57" y="1012"/>
                    </a:lnTo>
                    <a:lnTo>
                      <a:pt x="169" y="1012"/>
                    </a:lnTo>
                    <a:lnTo>
                      <a:pt x="338" y="956"/>
                    </a:lnTo>
                    <a:lnTo>
                      <a:pt x="450" y="843"/>
                    </a:lnTo>
                    <a:lnTo>
                      <a:pt x="506" y="843"/>
                    </a:lnTo>
                    <a:lnTo>
                      <a:pt x="563" y="787"/>
                    </a:lnTo>
                    <a:lnTo>
                      <a:pt x="675" y="843"/>
                    </a:lnTo>
                    <a:lnTo>
                      <a:pt x="731" y="787"/>
                    </a:lnTo>
                    <a:lnTo>
                      <a:pt x="787" y="618"/>
                    </a:lnTo>
                    <a:lnTo>
                      <a:pt x="844" y="562"/>
                    </a:lnTo>
                    <a:lnTo>
                      <a:pt x="1125" y="562"/>
                    </a:lnTo>
                    <a:lnTo>
                      <a:pt x="1181" y="674"/>
                    </a:lnTo>
                    <a:lnTo>
                      <a:pt x="1181" y="843"/>
                    </a:lnTo>
                    <a:lnTo>
                      <a:pt x="1068" y="956"/>
                    </a:lnTo>
                    <a:lnTo>
                      <a:pt x="1012" y="1012"/>
                    </a:lnTo>
                    <a:lnTo>
                      <a:pt x="1068" y="1124"/>
                    </a:lnTo>
                    <a:lnTo>
                      <a:pt x="1181" y="1237"/>
                    </a:lnTo>
                    <a:lnTo>
                      <a:pt x="1237" y="1237"/>
                    </a:lnTo>
                    <a:lnTo>
                      <a:pt x="1237" y="1293"/>
                    </a:lnTo>
                    <a:lnTo>
                      <a:pt x="1293" y="1349"/>
                    </a:lnTo>
                    <a:lnTo>
                      <a:pt x="1349" y="1405"/>
                    </a:lnTo>
                    <a:lnTo>
                      <a:pt x="1462" y="1124"/>
                    </a:lnTo>
                    <a:lnTo>
                      <a:pt x="1518" y="1068"/>
                    </a:lnTo>
                    <a:lnTo>
                      <a:pt x="1574" y="1012"/>
                    </a:lnTo>
                    <a:lnTo>
                      <a:pt x="1574" y="956"/>
                    </a:lnTo>
                    <a:lnTo>
                      <a:pt x="1518" y="674"/>
                    </a:lnTo>
                    <a:lnTo>
                      <a:pt x="1518" y="562"/>
                    </a:lnTo>
                    <a:lnTo>
                      <a:pt x="1687" y="674"/>
                    </a:lnTo>
                    <a:lnTo>
                      <a:pt x="1799" y="674"/>
                    </a:lnTo>
                    <a:lnTo>
                      <a:pt x="2024" y="506"/>
                    </a:lnTo>
                    <a:lnTo>
                      <a:pt x="2080" y="450"/>
                    </a:lnTo>
                    <a:lnTo>
                      <a:pt x="2024" y="393"/>
                    </a:lnTo>
                    <a:lnTo>
                      <a:pt x="1687" y="281"/>
                    </a:lnTo>
                    <a:lnTo>
                      <a:pt x="1518" y="281"/>
                    </a:lnTo>
                    <a:lnTo>
                      <a:pt x="1462" y="225"/>
                    </a:lnTo>
                    <a:lnTo>
                      <a:pt x="1406" y="56"/>
                    </a:lnTo>
                    <a:lnTo>
                      <a:pt x="1293" y="0"/>
                    </a:lnTo>
                    <a:close/>
                  </a:path>
                </a:pathLst>
              </a:custGeom>
              <a:solidFill>
                <a:srgbClr val="AF9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3"/>
              <p:cNvSpPr/>
              <p:nvPr/>
            </p:nvSpPr>
            <p:spPr>
              <a:xfrm>
                <a:off x="777700" y="1417925"/>
                <a:ext cx="182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07" extrusionOk="0">
                    <a:moveTo>
                      <a:pt x="112" y="0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0" y="338"/>
                    </a:lnTo>
                    <a:lnTo>
                      <a:pt x="0" y="394"/>
                    </a:lnTo>
                    <a:lnTo>
                      <a:pt x="56" y="506"/>
                    </a:lnTo>
                    <a:lnTo>
                      <a:pt x="169" y="394"/>
                    </a:lnTo>
                    <a:lnTo>
                      <a:pt x="225" y="450"/>
                    </a:lnTo>
                    <a:lnTo>
                      <a:pt x="618" y="450"/>
                    </a:lnTo>
                    <a:lnTo>
                      <a:pt x="562" y="338"/>
                    </a:lnTo>
                    <a:lnTo>
                      <a:pt x="393" y="281"/>
                    </a:lnTo>
                    <a:lnTo>
                      <a:pt x="393" y="225"/>
                    </a:lnTo>
                    <a:lnTo>
                      <a:pt x="393" y="169"/>
                    </a:lnTo>
                    <a:lnTo>
                      <a:pt x="618" y="169"/>
                    </a:lnTo>
                    <a:lnTo>
                      <a:pt x="674" y="113"/>
                    </a:lnTo>
                    <a:lnTo>
                      <a:pt x="731" y="113"/>
                    </a:lnTo>
                    <a:lnTo>
                      <a:pt x="731" y="57"/>
                    </a:lnTo>
                    <a:lnTo>
                      <a:pt x="393" y="57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AE97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3"/>
              <p:cNvSpPr/>
              <p:nvPr/>
            </p:nvSpPr>
            <p:spPr>
              <a:xfrm>
                <a:off x="779100" y="1431975"/>
                <a:ext cx="140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619" extrusionOk="0">
                    <a:moveTo>
                      <a:pt x="394" y="0"/>
                    </a:moveTo>
                    <a:lnTo>
                      <a:pt x="56" y="225"/>
                    </a:lnTo>
                    <a:lnTo>
                      <a:pt x="113" y="394"/>
                    </a:lnTo>
                    <a:lnTo>
                      <a:pt x="113" y="450"/>
                    </a:lnTo>
                    <a:lnTo>
                      <a:pt x="56" y="506"/>
                    </a:lnTo>
                    <a:lnTo>
                      <a:pt x="0" y="562"/>
                    </a:lnTo>
                    <a:lnTo>
                      <a:pt x="113" y="562"/>
                    </a:lnTo>
                    <a:lnTo>
                      <a:pt x="281" y="619"/>
                    </a:lnTo>
                    <a:lnTo>
                      <a:pt x="394" y="619"/>
                    </a:lnTo>
                    <a:lnTo>
                      <a:pt x="450" y="562"/>
                    </a:lnTo>
                    <a:lnTo>
                      <a:pt x="562" y="506"/>
                    </a:lnTo>
                    <a:lnTo>
                      <a:pt x="506" y="338"/>
                    </a:lnTo>
                    <a:lnTo>
                      <a:pt x="506" y="113"/>
                    </a:lnTo>
                    <a:lnTo>
                      <a:pt x="506" y="57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AF9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3"/>
              <p:cNvSpPr/>
              <p:nvPr/>
            </p:nvSpPr>
            <p:spPr>
              <a:xfrm>
                <a:off x="724300" y="1462875"/>
                <a:ext cx="126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95" extrusionOk="0">
                    <a:moveTo>
                      <a:pt x="225" y="1"/>
                    </a:moveTo>
                    <a:lnTo>
                      <a:pt x="113" y="170"/>
                    </a:lnTo>
                    <a:lnTo>
                      <a:pt x="113" y="282"/>
                    </a:lnTo>
                    <a:lnTo>
                      <a:pt x="0" y="338"/>
                    </a:lnTo>
                    <a:lnTo>
                      <a:pt x="56" y="394"/>
                    </a:lnTo>
                    <a:lnTo>
                      <a:pt x="281" y="338"/>
                    </a:lnTo>
                    <a:lnTo>
                      <a:pt x="450" y="282"/>
                    </a:lnTo>
                    <a:lnTo>
                      <a:pt x="506" y="113"/>
                    </a:lnTo>
                    <a:lnTo>
                      <a:pt x="394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AF9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3"/>
              <p:cNvSpPr/>
              <p:nvPr/>
            </p:nvSpPr>
            <p:spPr>
              <a:xfrm>
                <a:off x="774875" y="1436175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69" y="57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E97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3"/>
              <p:cNvSpPr/>
              <p:nvPr/>
            </p:nvSpPr>
            <p:spPr>
              <a:xfrm>
                <a:off x="736950" y="14643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112" y="5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AF9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3"/>
              <p:cNvSpPr/>
              <p:nvPr/>
            </p:nvSpPr>
            <p:spPr>
              <a:xfrm>
                <a:off x="724300" y="14488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D8A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3"/>
              <p:cNvSpPr/>
              <p:nvPr/>
            </p:nvSpPr>
            <p:spPr>
              <a:xfrm>
                <a:off x="779100" y="14277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A498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3"/>
              <p:cNvSpPr/>
              <p:nvPr/>
            </p:nvSpPr>
            <p:spPr>
              <a:xfrm>
                <a:off x="786125" y="1416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56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E97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3"/>
              <p:cNvSpPr/>
              <p:nvPr/>
            </p:nvSpPr>
            <p:spPr>
              <a:xfrm>
                <a:off x="749575" y="1527525"/>
                <a:ext cx="478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2024" extrusionOk="0">
                    <a:moveTo>
                      <a:pt x="394" y="0"/>
                    </a:moveTo>
                    <a:lnTo>
                      <a:pt x="282" y="57"/>
                    </a:lnTo>
                    <a:lnTo>
                      <a:pt x="226" y="113"/>
                    </a:lnTo>
                    <a:lnTo>
                      <a:pt x="226" y="225"/>
                    </a:lnTo>
                    <a:lnTo>
                      <a:pt x="226" y="619"/>
                    </a:lnTo>
                    <a:lnTo>
                      <a:pt x="170" y="787"/>
                    </a:lnTo>
                    <a:lnTo>
                      <a:pt x="113" y="956"/>
                    </a:lnTo>
                    <a:lnTo>
                      <a:pt x="1" y="1124"/>
                    </a:lnTo>
                    <a:lnTo>
                      <a:pt x="1" y="1237"/>
                    </a:lnTo>
                    <a:lnTo>
                      <a:pt x="57" y="1349"/>
                    </a:lnTo>
                    <a:lnTo>
                      <a:pt x="226" y="1462"/>
                    </a:lnTo>
                    <a:lnTo>
                      <a:pt x="394" y="1518"/>
                    </a:lnTo>
                    <a:lnTo>
                      <a:pt x="563" y="1518"/>
                    </a:lnTo>
                    <a:lnTo>
                      <a:pt x="619" y="1462"/>
                    </a:lnTo>
                    <a:lnTo>
                      <a:pt x="619" y="1405"/>
                    </a:lnTo>
                    <a:lnTo>
                      <a:pt x="675" y="1462"/>
                    </a:lnTo>
                    <a:lnTo>
                      <a:pt x="732" y="1574"/>
                    </a:lnTo>
                    <a:lnTo>
                      <a:pt x="675" y="1687"/>
                    </a:lnTo>
                    <a:lnTo>
                      <a:pt x="732" y="1799"/>
                    </a:lnTo>
                    <a:lnTo>
                      <a:pt x="788" y="1911"/>
                    </a:lnTo>
                    <a:lnTo>
                      <a:pt x="900" y="2024"/>
                    </a:lnTo>
                    <a:lnTo>
                      <a:pt x="1181" y="2024"/>
                    </a:lnTo>
                    <a:lnTo>
                      <a:pt x="1237" y="1968"/>
                    </a:lnTo>
                    <a:lnTo>
                      <a:pt x="1350" y="1743"/>
                    </a:lnTo>
                    <a:lnTo>
                      <a:pt x="1462" y="1574"/>
                    </a:lnTo>
                    <a:lnTo>
                      <a:pt x="1687" y="1518"/>
                    </a:lnTo>
                    <a:lnTo>
                      <a:pt x="1799" y="1405"/>
                    </a:lnTo>
                    <a:lnTo>
                      <a:pt x="1912" y="1237"/>
                    </a:lnTo>
                    <a:lnTo>
                      <a:pt x="1912" y="1012"/>
                    </a:lnTo>
                    <a:lnTo>
                      <a:pt x="1856" y="843"/>
                    </a:lnTo>
                    <a:lnTo>
                      <a:pt x="1856" y="731"/>
                    </a:lnTo>
                    <a:lnTo>
                      <a:pt x="1799" y="675"/>
                    </a:lnTo>
                    <a:lnTo>
                      <a:pt x="1743" y="731"/>
                    </a:lnTo>
                    <a:lnTo>
                      <a:pt x="1743" y="787"/>
                    </a:lnTo>
                    <a:lnTo>
                      <a:pt x="1631" y="900"/>
                    </a:lnTo>
                    <a:lnTo>
                      <a:pt x="1631" y="1012"/>
                    </a:lnTo>
                    <a:lnTo>
                      <a:pt x="1575" y="1068"/>
                    </a:lnTo>
                    <a:lnTo>
                      <a:pt x="1406" y="1068"/>
                    </a:lnTo>
                    <a:lnTo>
                      <a:pt x="1237" y="1012"/>
                    </a:lnTo>
                    <a:lnTo>
                      <a:pt x="1181" y="956"/>
                    </a:lnTo>
                    <a:lnTo>
                      <a:pt x="1069" y="1012"/>
                    </a:lnTo>
                    <a:lnTo>
                      <a:pt x="1013" y="956"/>
                    </a:lnTo>
                    <a:lnTo>
                      <a:pt x="956" y="843"/>
                    </a:lnTo>
                    <a:lnTo>
                      <a:pt x="900" y="731"/>
                    </a:lnTo>
                    <a:lnTo>
                      <a:pt x="844" y="787"/>
                    </a:lnTo>
                    <a:lnTo>
                      <a:pt x="619" y="900"/>
                    </a:lnTo>
                    <a:lnTo>
                      <a:pt x="563" y="900"/>
                    </a:lnTo>
                    <a:lnTo>
                      <a:pt x="451" y="843"/>
                    </a:lnTo>
                    <a:lnTo>
                      <a:pt x="451" y="675"/>
                    </a:lnTo>
                    <a:lnTo>
                      <a:pt x="563" y="450"/>
                    </a:lnTo>
                    <a:lnTo>
                      <a:pt x="507" y="281"/>
                    </a:lnTo>
                    <a:lnTo>
                      <a:pt x="507" y="169"/>
                    </a:lnTo>
                    <a:lnTo>
                      <a:pt x="507" y="57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BB95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3"/>
              <p:cNvSpPr/>
              <p:nvPr/>
            </p:nvSpPr>
            <p:spPr>
              <a:xfrm>
                <a:off x="724300" y="1516275"/>
                <a:ext cx="42175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1182" extrusionOk="0">
                    <a:moveTo>
                      <a:pt x="1518" y="1"/>
                    </a:moveTo>
                    <a:lnTo>
                      <a:pt x="1405" y="57"/>
                    </a:lnTo>
                    <a:lnTo>
                      <a:pt x="1349" y="113"/>
                    </a:lnTo>
                    <a:lnTo>
                      <a:pt x="1349" y="226"/>
                    </a:lnTo>
                    <a:lnTo>
                      <a:pt x="1237" y="226"/>
                    </a:lnTo>
                    <a:lnTo>
                      <a:pt x="1237" y="169"/>
                    </a:lnTo>
                    <a:lnTo>
                      <a:pt x="1181" y="113"/>
                    </a:lnTo>
                    <a:lnTo>
                      <a:pt x="1068" y="113"/>
                    </a:lnTo>
                    <a:lnTo>
                      <a:pt x="899" y="226"/>
                    </a:lnTo>
                    <a:lnTo>
                      <a:pt x="731" y="282"/>
                    </a:lnTo>
                    <a:lnTo>
                      <a:pt x="731" y="169"/>
                    </a:lnTo>
                    <a:lnTo>
                      <a:pt x="675" y="57"/>
                    </a:lnTo>
                    <a:lnTo>
                      <a:pt x="618" y="57"/>
                    </a:lnTo>
                    <a:lnTo>
                      <a:pt x="562" y="169"/>
                    </a:lnTo>
                    <a:lnTo>
                      <a:pt x="506" y="226"/>
                    </a:lnTo>
                    <a:lnTo>
                      <a:pt x="281" y="282"/>
                    </a:lnTo>
                    <a:lnTo>
                      <a:pt x="281" y="394"/>
                    </a:lnTo>
                    <a:lnTo>
                      <a:pt x="281" y="450"/>
                    </a:lnTo>
                    <a:lnTo>
                      <a:pt x="225" y="450"/>
                    </a:lnTo>
                    <a:lnTo>
                      <a:pt x="0" y="563"/>
                    </a:lnTo>
                    <a:lnTo>
                      <a:pt x="113" y="731"/>
                    </a:lnTo>
                    <a:lnTo>
                      <a:pt x="169" y="788"/>
                    </a:lnTo>
                    <a:lnTo>
                      <a:pt x="225" y="788"/>
                    </a:lnTo>
                    <a:lnTo>
                      <a:pt x="337" y="731"/>
                    </a:lnTo>
                    <a:lnTo>
                      <a:pt x="394" y="619"/>
                    </a:lnTo>
                    <a:lnTo>
                      <a:pt x="450" y="507"/>
                    </a:lnTo>
                    <a:lnTo>
                      <a:pt x="562" y="563"/>
                    </a:lnTo>
                    <a:lnTo>
                      <a:pt x="675" y="675"/>
                    </a:lnTo>
                    <a:lnTo>
                      <a:pt x="675" y="844"/>
                    </a:lnTo>
                    <a:lnTo>
                      <a:pt x="675" y="1012"/>
                    </a:lnTo>
                    <a:lnTo>
                      <a:pt x="787" y="1125"/>
                    </a:lnTo>
                    <a:lnTo>
                      <a:pt x="899" y="1125"/>
                    </a:lnTo>
                    <a:lnTo>
                      <a:pt x="1012" y="1181"/>
                    </a:lnTo>
                    <a:lnTo>
                      <a:pt x="1124" y="1181"/>
                    </a:lnTo>
                    <a:lnTo>
                      <a:pt x="1349" y="1125"/>
                    </a:lnTo>
                    <a:lnTo>
                      <a:pt x="1349" y="900"/>
                    </a:lnTo>
                    <a:lnTo>
                      <a:pt x="1293" y="675"/>
                    </a:lnTo>
                    <a:lnTo>
                      <a:pt x="1349" y="563"/>
                    </a:lnTo>
                    <a:lnTo>
                      <a:pt x="1462" y="507"/>
                    </a:lnTo>
                    <a:lnTo>
                      <a:pt x="1630" y="507"/>
                    </a:lnTo>
                    <a:lnTo>
                      <a:pt x="1686" y="450"/>
                    </a:lnTo>
                    <a:lnTo>
                      <a:pt x="1630" y="338"/>
                    </a:lnTo>
                    <a:lnTo>
                      <a:pt x="1630" y="282"/>
                    </a:lnTo>
                    <a:lnTo>
                      <a:pt x="1686" y="226"/>
                    </a:lnTo>
                    <a:lnTo>
                      <a:pt x="1630" y="113"/>
                    </a:lnTo>
                    <a:lnTo>
                      <a:pt x="1574" y="57"/>
                    </a:lnTo>
                    <a:lnTo>
                      <a:pt x="1518" y="1"/>
                    </a:lnTo>
                    <a:close/>
                  </a:path>
                </a:pathLst>
              </a:custGeom>
              <a:solidFill>
                <a:srgbClr val="AD8B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3"/>
              <p:cNvSpPr/>
              <p:nvPr/>
            </p:nvSpPr>
            <p:spPr>
              <a:xfrm>
                <a:off x="772075" y="1516275"/>
                <a:ext cx="168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675" h="1125" extrusionOk="0">
                    <a:moveTo>
                      <a:pt x="394" y="1"/>
                    </a:moveTo>
                    <a:lnTo>
                      <a:pt x="56" y="169"/>
                    </a:lnTo>
                    <a:lnTo>
                      <a:pt x="0" y="226"/>
                    </a:lnTo>
                    <a:lnTo>
                      <a:pt x="0" y="282"/>
                    </a:lnTo>
                    <a:lnTo>
                      <a:pt x="56" y="394"/>
                    </a:lnTo>
                    <a:lnTo>
                      <a:pt x="113" y="450"/>
                    </a:lnTo>
                    <a:lnTo>
                      <a:pt x="169" y="450"/>
                    </a:lnTo>
                    <a:lnTo>
                      <a:pt x="225" y="507"/>
                    </a:lnTo>
                    <a:lnTo>
                      <a:pt x="225" y="563"/>
                    </a:lnTo>
                    <a:lnTo>
                      <a:pt x="281" y="675"/>
                    </a:lnTo>
                    <a:lnTo>
                      <a:pt x="394" y="731"/>
                    </a:lnTo>
                    <a:lnTo>
                      <a:pt x="394" y="788"/>
                    </a:lnTo>
                    <a:lnTo>
                      <a:pt x="337" y="900"/>
                    </a:lnTo>
                    <a:lnTo>
                      <a:pt x="337" y="956"/>
                    </a:lnTo>
                    <a:lnTo>
                      <a:pt x="337" y="1069"/>
                    </a:lnTo>
                    <a:lnTo>
                      <a:pt x="394" y="1125"/>
                    </a:lnTo>
                    <a:lnTo>
                      <a:pt x="450" y="1125"/>
                    </a:lnTo>
                    <a:lnTo>
                      <a:pt x="506" y="1069"/>
                    </a:lnTo>
                    <a:lnTo>
                      <a:pt x="506" y="956"/>
                    </a:lnTo>
                    <a:lnTo>
                      <a:pt x="675" y="675"/>
                    </a:lnTo>
                    <a:lnTo>
                      <a:pt x="675" y="507"/>
                    </a:lnTo>
                    <a:lnTo>
                      <a:pt x="618" y="169"/>
                    </a:lnTo>
                    <a:lnTo>
                      <a:pt x="562" y="113"/>
                    </a:lnTo>
                    <a:lnTo>
                      <a:pt x="562" y="57"/>
                    </a:lnTo>
                    <a:lnTo>
                      <a:pt x="450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CFA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3"/>
              <p:cNvSpPr/>
              <p:nvPr/>
            </p:nvSpPr>
            <p:spPr>
              <a:xfrm>
                <a:off x="753800" y="1512075"/>
                <a:ext cx="140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450" extrusionOk="0">
                    <a:moveTo>
                      <a:pt x="169" y="0"/>
                    </a:moveTo>
                    <a:lnTo>
                      <a:pt x="57" y="56"/>
                    </a:lnTo>
                    <a:lnTo>
                      <a:pt x="57" y="169"/>
                    </a:lnTo>
                    <a:lnTo>
                      <a:pt x="57" y="225"/>
                    </a:lnTo>
                    <a:lnTo>
                      <a:pt x="1" y="281"/>
                    </a:lnTo>
                    <a:lnTo>
                      <a:pt x="57" y="450"/>
                    </a:lnTo>
                    <a:lnTo>
                      <a:pt x="225" y="450"/>
                    </a:lnTo>
                    <a:lnTo>
                      <a:pt x="282" y="281"/>
                    </a:lnTo>
                    <a:lnTo>
                      <a:pt x="450" y="281"/>
                    </a:lnTo>
                    <a:lnTo>
                      <a:pt x="506" y="225"/>
                    </a:lnTo>
                    <a:lnTo>
                      <a:pt x="563" y="169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rgbClr val="BB95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3"/>
              <p:cNvSpPr/>
              <p:nvPr/>
            </p:nvSpPr>
            <p:spPr>
              <a:xfrm>
                <a:off x="781900" y="1512075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27B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3"/>
              <p:cNvSpPr/>
              <p:nvPr/>
            </p:nvSpPr>
            <p:spPr>
              <a:xfrm>
                <a:off x="765050" y="1519100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0" y="0"/>
                    </a:moveTo>
                    <a:lnTo>
                      <a:pt x="0" y="169"/>
                    </a:lnTo>
                    <a:lnTo>
                      <a:pt x="56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95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3"/>
              <p:cNvSpPr/>
              <p:nvPr/>
            </p:nvSpPr>
            <p:spPr>
              <a:xfrm>
                <a:off x="762225" y="1527525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13" y="0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B95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3"/>
              <p:cNvSpPr/>
              <p:nvPr/>
            </p:nvSpPr>
            <p:spPr>
              <a:xfrm>
                <a:off x="763625" y="15233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B95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3"/>
              <p:cNvSpPr/>
              <p:nvPr/>
            </p:nvSpPr>
            <p:spPr>
              <a:xfrm>
                <a:off x="812825" y="14741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B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3"/>
              <p:cNvSpPr/>
              <p:nvPr/>
            </p:nvSpPr>
            <p:spPr>
              <a:xfrm>
                <a:off x="741150" y="1517675"/>
                <a:ext cx="98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451" extrusionOk="0">
                    <a:moveTo>
                      <a:pt x="1" y="1"/>
                    </a:moveTo>
                    <a:lnTo>
                      <a:pt x="1" y="282"/>
                    </a:lnTo>
                    <a:lnTo>
                      <a:pt x="57" y="394"/>
                    </a:lnTo>
                    <a:lnTo>
                      <a:pt x="113" y="451"/>
                    </a:lnTo>
                    <a:lnTo>
                      <a:pt x="169" y="451"/>
                    </a:lnTo>
                    <a:lnTo>
                      <a:pt x="225" y="394"/>
                    </a:lnTo>
                    <a:lnTo>
                      <a:pt x="169" y="338"/>
                    </a:lnTo>
                    <a:lnTo>
                      <a:pt x="169" y="282"/>
                    </a:lnTo>
                    <a:lnTo>
                      <a:pt x="225" y="226"/>
                    </a:lnTo>
                    <a:lnTo>
                      <a:pt x="282" y="226"/>
                    </a:lnTo>
                    <a:lnTo>
                      <a:pt x="338" y="170"/>
                    </a:lnTo>
                    <a:lnTo>
                      <a:pt x="394" y="57"/>
                    </a:lnTo>
                    <a:lnTo>
                      <a:pt x="338" y="1"/>
                    </a:lnTo>
                    <a:lnTo>
                      <a:pt x="282" y="57"/>
                    </a:lnTo>
                    <a:lnTo>
                      <a:pt x="169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497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3"/>
              <p:cNvSpPr/>
              <p:nvPr/>
            </p:nvSpPr>
            <p:spPr>
              <a:xfrm>
                <a:off x="735525" y="1510650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57" y="170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497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3"/>
              <p:cNvSpPr/>
              <p:nvPr/>
            </p:nvSpPr>
            <p:spPr>
              <a:xfrm>
                <a:off x="748175" y="14952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1"/>
                    </a:moveTo>
                    <a:lnTo>
                      <a:pt x="5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497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3"/>
              <p:cNvSpPr/>
              <p:nvPr/>
            </p:nvSpPr>
            <p:spPr>
              <a:xfrm>
                <a:off x="765050" y="1544375"/>
                <a:ext cx="40775" cy="43600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1744" extrusionOk="0">
                    <a:moveTo>
                      <a:pt x="1462" y="1"/>
                    </a:moveTo>
                    <a:lnTo>
                      <a:pt x="1349" y="57"/>
                    </a:lnTo>
                    <a:lnTo>
                      <a:pt x="1237" y="169"/>
                    </a:lnTo>
                    <a:lnTo>
                      <a:pt x="1293" y="282"/>
                    </a:lnTo>
                    <a:lnTo>
                      <a:pt x="1293" y="338"/>
                    </a:lnTo>
                    <a:lnTo>
                      <a:pt x="1068" y="731"/>
                    </a:lnTo>
                    <a:lnTo>
                      <a:pt x="1012" y="788"/>
                    </a:lnTo>
                    <a:lnTo>
                      <a:pt x="956" y="731"/>
                    </a:lnTo>
                    <a:lnTo>
                      <a:pt x="956" y="675"/>
                    </a:lnTo>
                    <a:lnTo>
                      <a:pt x="956" y="619"/>
                    </a:lnTo>
                    <a:lnTo>
                      <a:pt x="899" y="619"/>
                    </a:lnTo>
                    <a:lnTo>
                      <a:pt x="843" y="675"/>
                    </a:lnTo>
                    <a:lnTo>
                      <a:pt x="731" y="956"/>
                    </a:lnTo>
                    <a:lnTo>
                      <a:pt x="562" y="1237"/>
                    </a:lnTo>
                    <a:lnTo>
                      <a:pt x="450" y="1294"/>
                    </a:lnTo>
                    <a:lnTo>
                      <a:pt x="337" y="1237"/>
                    </a:lnTo>
                    <a:lnTo>
                      <a:pt x="113" y="1069"/>
                    </a:lnTo>
                    <a:lnTo>
                      <a:pt x="56" y="1013"/>
                    </a:lnTo>
                    <a:lnTo>
                      <a:pt x="0" y="1069"/>
                    </a:lnTo>
                    <a:lnTo>
                      <a:pt x="0" y="1125"/>
                    </a:lnTo>
                    <a:lnTo>
                      <a:pt x="56" y="1237"/>
                    </a:lnTo>
                    <a:lnTo>
                      <a:pt x="169" y="1350"/>
                    </a:lnTo>
                    <a:lnTo>
                      <a:pt x="281" y="1462"/>
                    </a:lnTo>
                    <a:lnTo>
                      <a:pt x="394" y="1575"/>
                    </a:lnTo>
                    <a:lnTo>
                      <a:pt x="450" y="1743"/>
                    </a:lnTo>
                    <a:lnTo>
                      <a:pt x="618" y="1743"/>
                    </a:lnTo>
                    <a:lnTo>
                      <a:pt x="675" y="1687"/>
                    </a:lnTo>
                    <a:lnTo>
                      <a:pt x="675" y="1631"/>
                    </a:lnTo>
                    <a:lnTo>
                      <a:pt x="675" y="1462"/>
                    </a:lnTo>
                    <a:lnTo>
                      <a:pt x="731" y="1350"/>
                    </a:lnTo>
                    <a:lnTo>
                      <a:pt x="899" y="1462"/>
                    </a:lnTo>
                    <a:lnTo>
                      <a:pt x="1012" y="1350"/>
                    </a:lnTo>
                    <a:lnTo>
                      <a:pt x="1012" y="1294"/>
                    </a:lnTo>
                    <a:lnTo>
                      <a:pt x="1012" y="1125"/>
                    </a:lnTo>
                    <a:lnTo>
                      <a:pt x="1012" y="1069"/>
                    </a:lnTo>
                    <a:lnTo>
                      <a:pt x="1180" y="844"/>
                    </a:lnTo>
                    <a:lnTo>
                      <a:pt x="1237" y="844"/>
                    </a:lnTo>
                    <a:lnTo>
                      <a:pt x="1293" y="900"/>
                    </a:lnTo>
                    <a:lnTo>
                      <a:pt x="1349" y="956"/>
                    </a:lnTo>
                    <a:lnTo>
                      <a:pt x="1462" y="900"/>
                    </a:lnTo>
                    <a:lnTo>
                      <a:pt x="1518" y="844"/>
                    </a:lnTo>
                    <a:lnTo>
                      <a:pt x="1462" y="788"/>
                    </a:lnTo>
                    <a:lnTo>
                      <a:pt x="1462" y="731"/>
                    </a:lnTo>
                    <a:lnTo>
                      <a:pt x="1462" y="675"/>
                    </a:lnTo>
                    <a:lnTo>
                      <a:pt x="1574" y="394"/>
                    </a:lnTo>
                    <a:lnTo>
                      <a:pt x="1630" y="169"/>
                    </a:lnTo>
                    <a:lnTo>
                      <a:pt x="1630" y="57"/>
                    </a:lnTo>
                    <a:lnTo>
                      <a:pt x="1518" y="1"/>
                    </a:lnTo>
                    <a:close/>
                  </a:path>
                </a:pathLst>
              </a:custGeom>
              <a:solidFill>
                <a:srgbClr val="9E87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3"/>
              <p:cNvSpPr/>
              <p:nvPr/>
            </p:nvSpPr>
            <p:spPr>
              <a:xfrm>
                <a:off x="798775" y="15401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49F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3"/>
              <p:cNvSpPr/>
              <p:nvPr/>
            </p:nvSpPr>
            <p:spPr>
              <a:xfrm>
                <a:off x="802975" y="15640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E87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3"/>
              <p:cNvSpPr/>
              <p:nvPr/>
            </p:nvSpPr>
            <p:spPr>
              <a:xfrm>
                <a:off x="746775" y="1540175"/>
                <a:ext cx="16875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1462" extrusionOk="0">
                    <a:moveTo>
                      <a:pt x="282" y="0"/>
                    </a:moveTo>
                    <a:lnTo>
                      <a:pt x="225" y="56"/>
                    </a:lnTo>
                    <a:lnTo>
                      <a:pt x="169" y="113"/>
                    </a:lnTo>
                    <a:lnTo>
                      <a:pt x="113" y="169"/>
                    </a:lnTo>
                    <a:lnTo>
                      <a:pt x="0" y="169"/>
                    </a:lnTo>
                    <a:lnTo>
                      <a:pt x="0" y="225"/>
                    </a:lnTo>
                    <a:lnTo>
                      <a:pt x="57" y="394"/>
                    </a:lnTo>
                    <a:lnTo>
                      <a:pt x="57" y="506"/>
                    </a:lnTo>
                    <a:lnTo>
                      <a:pt x="57" y="618"/>
                    </a:lnTo>
                    <a:lnTo>
                      <a:pt x="0" y="675"/>
                    </a:lnTo>
                    <a:lnTo>
                      <a:pt x="57" y="787"/>
                    </a:lnTo>
                    <a:lnTo>
                      <a:pt x="113" y="899"/>
                    </a:lnTo>
                    <a:lnTo>
                      <a:pt x="169" y="1068"/>
                    </a:lnTo>
                    <a:lnTo>
                      <a:pt x="225" y="1405"/>
                    </a:lnTo>
                    <a:lnTo>
                      <a:pt x="225" y="1462"/>
                    </a:lnTo>
                    <a:lnTo>
                      <a:pt x="506" y="1237"/>
                    </a:lnTo>
                    <a:lnTo>
                      <a:pt x="619" y="1124"/>
                    </a:lnTo>
                    <a:lnTo>
                      <a:pt x="675" y="1012"/>
                    </a:lnTo>
                    <a:lnTo>
                      <a:pt x="450" y="899"/>
                    </a:lnTo>
                    <a:lnTo>
                      <a:pt x="225" y="787"/>
                    </a:lnTo>
                    <a:lnTo>
                      <a:pt x="169" y="787"/>
                    </a:lnTo>
                    <a:lnTo>
                      <a:pt x="169" y="675"/>
                    </a:lnTo>
                    <a:lnTo>
                      <a:pt x="169" y="618"/>
                    </a:lnTo>
                    <a:lnTo>
                      <a:pt x="225" y="562"/>
                    </a:lnTo>
                    <a:lnTo>
                      <a:pt x="394" y="394"/>
                    </a:lnTo>
                    <a:lnTo>
                      <a:pt x="450" y="281"/>
                    </a:lnTo>
                    <a:lnTo>
                      <a:pt x="450" y="169"/>
                    </a:lnTo>
                    <a:lnTo>
                      <a:pt x="338" y="169"/>
                    </a:lnTo>
                    <a:lnTo>
                      <a:pt x="282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E87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3"/>
              <p:cNvSpPr/>
              <p:nvPr/>
            </p:nvSpPr>
            <p:spPr>
              <a:xfrm>
                <a:off x="765050" y="1575300"/>
                <a:ext cx="112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507" extrusionOk="0">
                    <a:moveTo>
                      <a:pt x="56" y="0"/>
                    </a:moveTo>
                    <a:lnTo>
                      <a:pt x="0" y="169"/>
                    </a:lnTo>
                    <a:lnTo>
                      <a:pt x="56" y="225"/>
                    </a:lnTo>
                    <a:lnTo>
                      <a:pt x="113" y="338"/>
                    </a:lnTo>
                    <a:lnTo>
                      <a:pt x="225" y="394"/>
                    </a:lnTo>
                    <a:lnTo>
                      <a:pt x="450" y="506"/>
                    </a:lnTo>
                    <a:lnTo>
                      <a:pt x="450" y="281"/>
                    </a:lnTo>
                    <a:lnTo>
                      <a:pt x="281" y="11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7C6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3"/>
              <p:cNvSpPr/>
              <p:nvPr/>
            </p:nvSpPr>
            <p:spPr>
              <a:xfrm>
                <a:off x="763625" y="1559850"/>
                <a:ext cx="70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4" extrusionOk="0">
                    <a:moveTo>
                      <a:pt x="113" y="0"/>
                    </a:moveTo>
                    <a:lnTo>
                      <a:pt x="1" y="56"/>
                    </a:lnTo>
                    <a:lnTo>
                      <a:pt x="1" y="225"/>
                    </a:lnTo>
                    <a:lnTo>
                      <a:pt x="113" y="281"/>
                    </a:lnTo>
                    <a:lnTo>
                      <a:pt x="113" y="394"/>
                    </a:lnTo>
                    <a:lnTo>
                      <a:pt x="282" y="225"/>
                    </a:lnTo>
                    <a:lnTo>
                      <a:pt x="226" y="169"/>
                    </a:lnTo>
                    <a:lnTo>
                      <a:pt x="170" y="56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9E87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3"/>
              <p:cNvSpPr/>
              <p:nvPr/>
            </p:nvSpPr>
            <p:spPr>
              <a:xfrm>
                <a:off x="772075" y="1079275"/>
                <a:ext cx="47800" cy="106825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4273" extrusionOk="0">
                    <a:moveTo>
                      <a:pt x="394" y="1"/>
                    </a:moveTo>
                    <a:lnTo>
                      <a:pt x="337" y="57"/>
                    </a:lnTo>
                    <a:lnTo>
                      <a:pt x="225" y="113"/>
                    </a:lnTo>
                    <a:lnTo>
                      <a:pt x="113" y="226"/>
                    </a:lnTo>
                    <a:lnTo>
                      <a:pt x="56" y="282"/>
                    </a:lnTo>
                    <a:lnTo>
                      <a:pt x="0" y="450"/>
                    </a:lnTo>
                    <a:lnTo>
                      <a:pt x="113" y="619"/>
                    </a:lnTo>
                    <a:lnTo>
                      <a:pt x="337" y="900"/>
                    </a:lnTo>
                    <a:lnTo>
                      <a:pt x="506" y="900"/>
                    </a:lnTo>
                    <a:lnTo>
                      <a:pt x="562" y="788"/>
                    </a:lnTo>
                    <a:lnTo>
                      <a:pt x="675" y="619"/>
                    </a:lnTo>
                    <a:lnTo>
                      <a:pt x="843" y="619"/>
                    </a:lnTo>
                    <a:lnTo>
                      <a:pt x="787" y="788"/>
                    </a:lnTo>
                    <a:lnTo>
                      <a:pt x="787" y="956"/>
                    </a:lnTo>
                    <a:lnTo>
                      <a:pt x="731" y="1181"/>
                    </a:lnTo>
                    <a:lnTo>
                      <a:pt x="675" y="1350"/>
                    </a:lnTo>
                    <a:lnTo>
                      <a:pt x="675" y="1462"/>
                    </a:lnTo>
                    <a:lnTo>
                      <a:pt x="731" y="1518"/>
                    </a:lnTo>
                    <a:lnTo>
                      <a:pt x="843" y="1631"/>
                    </a:lnTo>
                    <a:lnTo>
                      <a:pt x="899" y="1743"/>
                    </a:lnTo>
                    <a:lnTo>
                      <a:pt x="956" y="1968"/>
                    </a:lnTo>
                    <a:lnTo>
                      <a:pt x="1012" y="2024"/>
                    </a:lnTo>
                    <a:lnTo>
                      <a:pt x="1068" y="2249"/>
                    </a:lnTo>
                    <a:lnTo>
                      <a:pt x="1124" y="2305"/>
                    </a:lnTo>
                    <a:lnTo>
                      <a:pt x="1405" y="2642"/>
                    </a:lnTo>
                    <a:lnTo>
                      <a:pt x="1574" y="3036"/>
                    </a:lnTo>
                    <a:lnTo>
                      <a:pt x="1630" y="3036"/>
                    </a:lnTo>
                    <a:lnTo>
                      <a:pt x="1630" y="3092"/>
                    </a:lnTo>
                    <a:lnTo>
                      <a:pt x="1574" y="3092"/>
                    </a:lnTo>
                    <a:lnTo>
                      <a:pt x="1405" y="3261"/>
                    </a:lnTo>
                    <a:lnTo>
                      <a:pt x="1405" y="3317"/>
                    </a:lnTo>
                    <a:lnTo>
                      <a:pt x="1405" y="3429"/>
                    </a:lnTo>
                    <a:lnTo>
                      <a:pt x="1405" y="3542"/>
                    </a:lnTo>
                    <a:lnTo>
                      <a:pt x="1405" y="3598"/>
                    </a:lnTo>
                    <a:lnTo>
                      <a:pt x="1293" y="3710"/>
                    </a:lnTo>
                    <a:lnTo>
                      <a:pt x="1293" y="3935"/>
                    </a:lnTo>
                    <a:lnTo>
                      <a:pt x="1293" y="4048"/>
                    </a:lnTo>
                    <a:lnTo>
                      <a:pt x="1349" y="4160"/>
                    </a:lnTo>
                    <a:lnTo>
                      <a:pt x="1518" y="4104"/>
                    </a:lnTo>
                    <a:lnTo>
                      <a:pt x="1630" y="4160"/>
                    </a:lnTo>
                    <a:lnTo>
                      <a:pt x="1686" y="4272"/>
                    </a:lnTo>
                    <a:lnTo>
                      <a:pt x="1686" y="4160"/>
                    </a:lnTo>
                    <a:lnTo>
                      <a:pt x="1799" y="4048"/>
                    </a:lnTo>
                    <a:lnTo>
                      <a:pt x="1799" y="3991"/>
                    </a:lnTo>
                    <a:lnTo>
                      <a:pt x="1686" y="3935"/>
                    </a:lnTo>
                    <a:lnTo>
                      <a:pt x="1630" y="3879"/>
                    </a:lnTo>
                    <a:lnTo>
                      <a:pt x="1686" y="3767"/>
                    </a:lnTo>
                    <a:lnTo>
                      <a:pt x="1799" y="3429"/>
                    </a:lnTo>
                    <a:lnTo>
                      <a:pt x="1911" y="3036"/>
                    </a:lnTo>
                    <a:lnTo>
                      <a:pt x="1911" y="2867"/>
                    </a:lnTo>
                    <a:lnTo>
                      <a:pt x="1855" y="2811"/>
                    </a:lnTo>
                    <a:lnTo>
                      <a:pt x="1799" y="2755"/>
                    </a:lnTo>
                    <a:lnTo>
                      <a:pt x="1743" y="2699"/>
                    </a:lnTo>
                    <a:lnTo>
                      <a:pt x="1799" y="2586"/>
                    </a:lnTo>
                    <a:lnTo>
                      <a:pt x="1855" y="2530"/>
                    </a:lnTo>
                    <a:lnTo>
                      <a:pt x="1855" y="2474"/>
                    </a:lnTo>
                    <a:lnTo>
                      <a:pt x="1799" y="2361"/>
                    </a:lnTo>
                    <a:lnTo>
                      <a:pt x="1743" y="2305"/>
                    </a:lnTo>
                    <a:lnTo>
                      <a:pt x="1630" y="2305"/>
                    </a:lnTo>
                    <a:lnTo>
                      <a:pt x="1630" y="2193"/>
                    </a:lnTo>
                    <a:lnTo>
                      <a:pt x="1686" y="2080"/>
                    </a:lnTo>
                    <a:lnTo>
                      <a:pt x="1630" y="2024"/>
                    </a:lnTo>
                    <a:lnTo>
                      <a:pt x="1686" y="1968"/>
                    </a:lnTo>
                    <a:lnTo>
                      <a:pt x="1799" y="1912"/>
                    </a:lnTo>
                    <a:lnTo>
                      <a:pt x="1799" y="1856"/>
                    </a:lnTo>
                    <a:lnTo>
                      <a:pt x="1799" y="1743"/>
                    </a:lnTo>
                    <a:lnTo>
                      <a:pt x="1743" y="1631"/>
                    </a:lnTo>
                    <a:lnTo>
                      <a:pt x="1743" y="1518"/>
                    </a:lnTo>
                    <a:lnTo>
                      <a:pt x="1743" y="1462"/>
                    </a:lnTo>
                    <a:lnTo>
                      <a:pt x="1855" y="1406"/>
                    </a:lnTo>
                    <a:lnTo>
                      <a:pt x="1799" y="1350"/>
                    </a:lnTo>
                    <a:lnTo>
                      <a:pt x="1743" y="1293"/>
                    </a:lnTo>
                    <a:lnTo>
                      <a:pt x="1743" y="1181"/>
                    </a:lnTo>
                    <a:lnTo>
                      <a:pt x="1743" y="1125"/>
                    </a:lnTo>
                    <a:lnTo>
                      <a:pt x="1743" y="900"/>
                    </a:lnTo>
                    <a:lnTo>
                      <a:pt x="1855" y="844"/>
                    </a:lnTo>
                    <a:lnTo>
                      <a:pt x="1911" y="788"/>
                    </a:lnTo>
                    <a:lnTo>
                      <a:pt x="1855" y="675"/>
                    </a:lnTo>
                    <a:lnTo>
                      <a:pt x="1799" y="563"/>
                    </a:lnTo>
                    <a:lnTo>
                      <a:pt x="1799" y="450"/>
                    </a:lnTo>
                    <a:lnTo>
                      <a:pt x="1799" y="338"/>
                    </a:lnTo>
                    <a:lnTo>
                      <a:pt x="1743" y="226"/>
                    </a:lnTo>
                    <a:lnTo>
                      <a:pt x="1518" y="338"/>
                    </a:lnTo>
                    <a:lnTo>
                      <a:pt x="1293" y="394"/>
                    </a:lnTo>
                    <a:lnTo>
                      <a:pt x="1181" y="338"/>
                    </a:lnTo>
                    <a:lnTo>
                      <a:pt x="1068" y="226"/>
                    </a:lnTo>
                    <a:lnTo>
                      <a:pt x="1012" y="226"/>
                    </a:lnTo>
                    <a:lnTo>
                      <a:pt x="899" y="282"/>
                    </a:lnTo>
                    <a:lnTo>
                      <a:pt x="843" y="226"/>
                    </a:lnTo>
                    <a:lnTo>
                      <a:pt x="731" y="226"/>
                    </a:lnTo>
                    <a:lnTo>
                      <a:pt x="731" y="169"/>
                    </a:lnTo>
                    <a:lnTo>
                      <a:pt x="675" y="226"/>
                    </a:lnTo>
                    <a:lnTo>
                      <a:pt x="450" y="226"/>
                    </a:lnTo>
                    <a:lnTo>
                      <a:pt x="450" y="113"/>
                    </a:lnTo>
                    <a:lnTo>
                      <a:pt x="450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F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3"/>
              <p:cNvSpPr/>
              <p:nvPr/>
            </p:nvSpPr>
            <p:spPr>
              <a:xfrm>
                <a:off x="767850" y="1024475"/>
                <a:ext cx="4217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1631" extrusionOk="0">
                    <a:moveTo>
                      <a:pt x="563" y="1"/>
                    </a:moveTo>
                    <a:lnTo>
                      <a:pt x="450" y="57"/>
                    </a:lnTo>
                    <a:lnTo>
                      <a:pt x="338" y="57"/>
                    </a:lnTo>
                    <a:lnTo>
                      <a:pt x="169" y="113"/>
                    </a:lnTo>
                    <a:lnTo>
                      <a:pt x="113" y="226"/>
                    </a:lnTo>
                    <a:lnTo>
                      <a:pt x="113" y="338"/>
                    </a:lnTo>
                    <a:lnTo>
                      <a:pt x="338" y="338"/>
                    </a:lnTo>
                    <a:lnTo>
                      <a:pt x="338" y="394"/>
                    </a:lnTo>
                    <a:lnTo>
                      <a:pt x="282" y="450"/>
                    </a:lnTo>
                    <a:lnTo>
                      <a:pt x="225" y="675"/>
                    </a:lnTo>
                    <a:lnTo>
                      <a:pt x="225" y="731"/>
                    </a:lnTo>
                    <a:lnTo>
                      <a:pt x="169" y="731"/>
                    </a:lnTo>
                    <a:lnTo>
                      <a:pt x="113" y="788"/>
                    </a:lnTo>
                    <a:lnTo>
                      <a:pt x="57" y="900"/>
                    </a:lnTo>
                    <a:lnTo>
                      <a:pt x="1" y="956"/>
                    </a:lnTo>
                    <a:lnTo>
                      <a:pt x="1" y="1125"/>
                    </a:lnTo>
                    <a:lnTo>
                      <a:pt x="57" y="1293"/>
                    </a:lnTo>
                    <a:lnTo>
                      <a:pt x="1" y="1406"/>
                    </a:lnTo>
                    <a:lnTo>
                      <a:pt x="169" y="1631"/>
                    </a:lnTo>
                    <a:lnTo>
                      <a:pt x="450" y="1631"/>
                    </a:lnTo>
                    <a:lnTo>
                      <a:pt x="563" y="1462"/>
                    </a:lnTo>
                    <a:lnTo>
                      <a:pt x="675" y="1293"/>
                    </a:lnTo>
                    <a:lnTo>
                      <a:pt x="844" y="1237"/>
                    </a:lnTo>
                    <a:lnTo>
                      <a:pt x="1068" y="1237"/>
                    </a:lnTo>
                    <a:lnTo>
                      <a:pt x="1181" y="1181"/>
                    </a:lnTo>
                    <a:lnTo>
                      <a:pt x="1293" y="1125"/>
                    </a:lnTo>
                    <a:lnTo>
                      <a:pt x="1293" y="1069"/>
                    </a:lnTo>
                    <a:lnTo>
                      <a:pt x="1293" y="956"/>
                    </a:lnTo>
                    <a:lnTo>
                      <a:pt x="1350" y="956"/>
                    </a:lnTo>
                    <a:lnTo>
                      <a:pt x="1406" y="900"/>
                    </a:lnTo>
                    <a:lnTo>
                      <a:pt x="1406" y="844"/>
                    </a:lnTo>
                    <a:lnTo>
                      <a:pt x="1350" y="788"/>
                    </a:lnTo>
                    <a:lnTo>
                      <a:pt x="1350" y="731"/>
                    </a:lnTo>
                    <a:lnTo>
                      <a:pt x="1631" y="731"/>
                    </a:lnTo>
                    <a:lnTo>
                      <a:pt x="1687" y="619"/>
                    </a:lnTo>
                    <a:lnTo>
                      <a:pt x="1574" y="507"/>
                    </a:lnTo>
                    <a:lnTo>
                      <a:pt x="1518" y="450"/>
                    </a:lnTo>
                    <a:lnTo>
                      <a:pt x="1462" y="338"/>
                    </a:lnTo>
                    <a:lnTo>
                      <a:pt x="1237" y="169"/>
                    </a:lnTo>
                    <a:lnTo>
                      <a:pt x="1012" y="113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9A8D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3"/>
              <p:cNvSpPr/>
              <p:nvPr/>
            </p:nvSpPr>
            <p:spPr>
              <a:xfrm>
                <a:off x="777700" y="1051175"/>
                <a:ext cx="4637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294" extrusionOk="0">
                    <a:moveTo>
                      <a:pt x="393" y="1"/>
                    </a:moveTo>
                    <a:lnTo>
                      <a:pt x="169" y="225"/>
                    </a:lnTo>
                    <a:lnTo>
                      <a:pt x="56" y="338"/>
                    </a:lnTo>
                    <a:lnTo>
                      <a:pt x="0" y="506"/>
                    </a:lnTo>
                    <a:lnTo>
                      <a:pt x="56" y="619"/>
                    </a:lnTo>
                    <a:lnTo>
                      <a:pt x="225" y="619"/>
                    </a:lnTo>
                    <a:lnTo>
                      <a:pt x="281" y="563"/>
                    </a:lnTo>
                    <a:lnTo>
                      <a:pt x="337" y="506"/>
                    </a:lnTo>
                    <a:lnTo>
                      <a:pt x="393" y="506"/>
                    </a:lnTo>
                    <a:lnTo>
                      <a:pt x="450" y="563"/>
                    </a:lnTo>
                    <a:lnTo>
                      <a:pt x="393" y="619"/>
                    </a:lnTo>
                    <a:lnTo>
                      <a:pt x="337" y="619"/>
                    </a:lnTo>
                    <a:lnTo>
                      <a:pt x="281" y="731"/>
                    </a:lnTo>
                    <a:lnTo>
                      <a:pt x="281" y="844"/>
                    </a:lnTo>
                    <a:lnTo>
                      <a:pt x="281" y="900"/>
                    </a:lnTo>
                    <a:lnTo>
                      <a:pt x="337" y="1012"/>
                    </a:lnTo>
                    <a:lnTo>
                      <a:pt x="393" y="1125"/>
                    </a:lnTo>
                    <a:lnTo>
                      <a:pt x="450" y="1125"/>
                    </a:lnTo>
                    <a:lnTo>
                      <a:pt x="450" y="1069"/>
                    </a:lnTo>
                    <a:lnTo>
                      <a:pt x="506" y="956"/>
                    </a:lnTo>
                    <a:lnTo>
                      <a:pt x="562" y="900"/>
                    </a:lnTo>
                    <a:lnTo>
                      <a:pt x="731" y="844"/>
                    </a:lnTo>
                    <a:lnTo>
                      <a:pt x="843" y="900"/>
                    </a:lnTo>
                    <a:lnTo>
                      <a:pt x="843" y="1012"/>
                    </a:lnTo>
                    <a:lnTo>
                      <a:pt x="956" y="1293"/>
                    </a:lnTo>
                    <a:lnTo>
                      <a:pt x="1068" y="1293"/>
                    </a:lnTo>
                    <a:lnTo>
                      <a:pt x="1237" y="1237"/>
                    </a:lnTo>
                    <a:lnTo>
                      <a:pt x="1461" y="1181"/>
                    </a:lnTo>
                    <a:lnTo>
                      <a:pt x="1518" y="1181"/>
                    </a:lnTo>
                    <a:lnTo>
                      <a:pt x="1574" y="1125"/>
                    </a:lnTo>
                    <a:lnTo>
                      <a:pt x="1630" y="1012"/>
                    </a:lnTo>
                    <a:lnTo>
                      <a:pt x="1574" y="900"/>
                    </a:lnTo>
                    <a:lnTo>
                      <a:pt x="1518" y="900"/>
                    </a:lnTo>
                    <a:lnTo>
                      <a:pt x="1349" y="1012"/>
                    </a:lnTo>
                    <a:lnTo>
                      <a:pt x="1124" y="1012"/>
                    </a:lnTo>
                    <a:lnTo>
                      <a:pt x="1237" y="844"/>
                    </a:lnTo>
                    <a:lnTo>
                      <a:pt x="1293" y="788"/>
                    </a:lnTo>
                    <a:lnTo>
                      <a:pt x="1349" y="731"/>
                    </a:lnTo>
                    <a:lnTo>
                      <a:pt x="1742" y="731"/>
                    </a:lnTo>
                    <a:lnTo>
                      <a:pt x="1742" y="619"/>
                    </a:lnTo>
                    <a:lnTo>
                      <a:pt x="1686" y="563"/>
                    </a:lnTo>
                    <a:lnTo>
                      <a:pt x="1630" y="394"/>
                    </a:lnTo>
                    <a:lnTo>
                      <a:pt x="1742" y="338"/>
                    </a:lnTo>
                    <a:lnTo>
                      <a:pt x="1855" y="225"/>
                    </a:lnTo>
                    <a:lnTo>
                      <a:pt x="1799" y="1"/>
                    </a:lnTo>
                    <a:lnTo>
                      <a:pt x="1742" y="1"/>
                    </a:lnTo>
                    <a:lnTo>
                      <a:pt x="1686" y="57"/>
                    </a:lnTo>
                    <a:lnTo>
                      <a:pt x="1630" y="113"/>
                    </a:lnTo>
                    <a:lnTo>
                      <a:pt x="1518" y="169"/>
                    </a:lnTo>
                    <a:lnTo>
                      <a:pt x="1461" y="282"/>
                    </a:lnTo>
                    <a:lnTo>
                      <a:pt x="1405" y="338"/>
                    </a:lnTo>
                    <a:lnTo>
                      <a:pt x="1461" y="394"/>
                    </a:lnTo>
                    <a:lnTo>
                      <a:pt x="1461" y="506"/>
                    </a:lnTo>
                    <a:lnTo>
                      <a:pt x="1180" y="506"/>
                    </a:lnTo>
                    <a:lnTo>
                      <a:pt x="1124" y="450"/>
                    </a:lnTo>
                    <a:lnTo>
                      <a:pt x="956" y="282"/>
                    </a:lnTo>
                    <a:lnTo>
                      <a:pt x="956" y="225"/>
                    </a:lnTo>
                    <a:lnTo>
                      <a:pt x="956" y="169"/>
                    </a:lnTo>
                    <a:lnTo>
                      <a:pt x="899" y="57"/>
                    </a:lnTo>
                    <a:lnTo>
                      <a:pt x="562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8E7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3"/>
              <p:cNvSpPr/>
              <p:nvPr/>
            </p:nvSpPr>
            <p:spPr>
              <a:xfrm>
                <a:off x="794550" y="1190300"/>
                <a:ext cx="211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1406" extrusionOk="0">
                    <a:moveTo>
                      <a:pt x="394" y="0"/>
                    </a:moveTo>
                    <a:lnTo>
                      <a:pt x="338" y="56"/>
                    </a:lnTo>
                    <a:lnTo>
                      <a:pt x="282" y="112"/>
                    </a:lnTo>
                    <a:lnTo>
                      <a:pt x="225" y="393"/>
                    </a:lnTo>
                    <a:lnTo>
                      <a:pt x="225" y="506"/>
                    </a:lnTo>
                    <a:lnTo>
                      <a:pt x="225" y="674"/>
                    </a:lnTo>
                    <a:lnTo>
                      <a:pt x="169" y="787"/>
                    </a:lnTo>
                    <a:lnTo>
                      <a:pt x="113" y="899"/>
                    </a:lnTo>
                    <a:lnTo>
                      <a:pt x="113" y="1012"/>
                    </a:lnTo>
                    <a:lnTo>
                      <a:pt x="0" y="1068"/>
                    </a:lnTo>
                    <a:lnTo>
                      <a:pt x="0" y="1180"/>
                    </a:lnTo>
                    <a:lnTo>
                      <a:pt x="169" y="1349"/>
                    </a:lnTo>
                    <a:lnTo>
                      <a:pt x="282" y="1405"/>
                    </a:lnTo>
                    <a:lnTo>
                      <a:pt x="450" y="1405"/>
                    </a:lnTo>
                    <a:lnTo>
                      <a:pt x="563" y="1293"/>
                    </a:lnTo>
                    <a:lnTo>
                      <a:pt x="675" y="1293"/>
                    </a:lnTo>
                    <a:lnTo>
                      <a:pt x="731" y="1180"/>
                    </a:lnTo>
                    <a:lnTo>
                      <a:pt x="731" y="1124"/>
                    </a:lnTo>
                    <a:lnTo>
                      <a:pt x="731" y="1012"/>
                    </a:lnTo>
                    <a:lnTo>
                      <a:pt x="619" y="955"/>
                    </a:lnTo>
                    <a:lnTo>
                      <a:pt x="563" y="843"/>
                    </a:lnTo>
                    <a:lnTo>
                      <a:pt x="563" y="787"/>
                    </a:lnTo>
                    <a:lnTo>
                      <a:pt x="619" y="731"/>
                    </a:lnTo>
                    <a:lnTo>
                      <a:pt x="844" y="506"/>
                    </a:lnTo>
                    <a:lnTo>
                      <a:pt x="844" y="450"/>
                    </a:lnTo>
                    <a:lnTo>
                      <a:pt x="844" y="393"/>
                    </a:lnTo>
                    <a:lnTo>
                      <a:pt x="787" y="337"/>
                    </a:lnTo>
                    <a:lnTo>
                      <a:pt x="844" y="281"/>
                    </a:lnTo>
                    <a:lnTo>
                      <a:pt x="844" y="225"/>
                    </a:lnTo>
                    <a:lnTo>
                      <a:pt x="731" y="112"/>
                    </a:lnTo>
                    <a:lnTo>
                      <a:pt x="675" y="56"/>
                    </a:lnTo>
                    <a:lnTo>
                      <a:pt x="450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B83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3"/>
              <p:cNvSpPr/>
              <p:nvPr/>
            </p:nvSpPr>
            <p:spPr>
              <a:xfrm>
                <a:off x="781900" y="1173425"/>
                <a:ext cx="2532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800" extrusionOk="0">
                    <a:moveTo>
                      <a:pt x="731" y="731"/>
                    </a:moveTo>
                    <a:lnTo>
                      <a:pt x="788" y="844"/>
                    </a:lnTo>
                    <a:lnTo>
                      <a:pt x="788" y="844"/>
                    </a:lnTo>
                    <a:lnTo>
                      <a:pt x="731" y="787"/>
                    </a:lnTo>
                    <a:lnTo>
                      <a:pt x="675" y="731"/>
                    </a:lnTo>
                    <a:close/>
                    <a:moveTo>
                      <a:pt x="900" y="1"/>
                    </a:moveTo>
                    <a:lnTo>
                      <a:pt x="788" y="225"/>
                    </a:lnTo>
                    <a:lnTo>
                      <a:pt x="788" y="282"/>
                    </a:lnTo>
                    <a:lnTo>
                      <a:pt x="731" y="338"/>
                    </a:lnTo>
                    <a:lnTo>
                      <a:pt x="563" y="394"/>
                    </a:lnTo>
                    <a:lnTo>
                      <a:pt x="394" y="450"/>
                    </a:lnTo>
                    <a:lnTo>
                      <a:pt x="225" y="675"/>
                    </a:lnTo>
                    <a:lnTo>
                      <a:pt x="113" y="956"/>
                    </a:lnTo>
                    <a:lnTo>
                      <a:pt x="57" y="1237"/>
                    </a:lnTo>
                    <a:lnTo>
                      <a:pt x="57" y="1293"/>
                    </a:lnTo>
                    <a:lnTo>
                      <a:pt x="57" y="1349"/>
                    </a:lnTo>
                    <a:lnTo>
                      <a:pt x="1" y="1462"/>
                    </a:lnTo>
                    <a:lnTo>
                      <a:pt x="57" y="1574"/>
                    </a:lnTo>
                    <a:lnTo>
                      <a:pt x="113" y="1630"/>
                    </a:lnTo>
                    <a:lnTo>
                      <a:pt x="169" y="1630"/>
                    </a:lnTo>
                    <a:lnTo>
                      <a:pt x="282" y="1574"/>
                    </a:lnTo>
                    <a:lnTo>
                      <a:pt x="282" y="1518"/>
                    </a:lnTo>
                    <a:lnTo>
                      <a:pt x="338" y="1574"/>
                    </a:lnTo>
                    <a:lnTo>
                      <a:pt x="338" y="1743"/>
                    </a:lnTo>
                    <a:lnTo>
                      <a:pt x="394" y="1799"/>
                    </a:lnTo>
                    <a:lnTo>
                      <a:pt x="563" y="1799"/>
                    </a:lnTo>
                    <a:lnTo>
                      <a:pt x="619" y="1687"/>
                    </a:lnTo>
                    <a:lnTo>
                      <a:pt x="619" y="1630"/>
                    </a:lnTo>
                    <a:lnTo>
                      <a:pt x="675" y="1574"/>
                    </a:lnTo>
                    <a:lnTo>
                      <a:pt x="675" y="1518"/>
                    </a:lnTo>
                    <a:lnTo>
                      <a:pt x="619" y="1406"/>
                    </a:lnTo>
                    <a:lnTo>
                      <a:pt x="450" y="1293"/>
                    </a:lnTo>
                    <a:lnTo>
                      <a:pt x="619" y="1293"/>
                    </a:lnTo>
                    <a:lnTo>
                      <a:pt x="731" y="1237"/>
                    </a:lnTo>
                    <a:lnTo>
                      <a:pt x="788" y="1125"/>
                    </a:lnTo>
                    <a:lnTo>
                      <a:pt x="844" y="1012"/>
                    </a:lnTo>
                    <a:lnTo>
                      <a:pt x="844" y="900"/>
                    </a:lnTo>
                    <a:lnTo>
                      <a:pt x="825" y="881"/>
                    </a:lnTo>
                    <a:lnTo>
                      <a:pt x="825" y="881"/>
                    </a:lnTo>
                    <a:lnTo>
                      <a:pt x="900" y="844"/>
                    </a:lnTo>
                    <a:lnTo>
                      <a:pt x="900" y="787"/>
                    </a:lnTo>
                    <a:lnTo>
                      <a:pt x="956" y="731"/>
                    </a:lnTo>
                    <a:lnTo>
                      <a:pt x="956" y="394"/>
                    </a:lnTo>
                    <a:lnTo>
                      <a:pt x="1012" y="225"/>
                    </a:lnTo>
                    <a:lnTo>
                      <a:pt x="1012" y="57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3"/>
              <p:cNvSpPr/>
              <p:nvPr/>
            </p:nvSpPr>
            <p:spPr>
              <a:xfrm>
                <a:off x="767850" y="1069450"/>
                <a:ext cx="154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675" extrusionOk="0">
                    <a:moveTo>
                      <a:pt x="394" y="0"/>
                    </a:moveTo>
                    <a:lnTo>
                      <a:pt x="113" y="57"/>
                    </a:lnTo>
                    <a:lnTo>
                      <a:pt x="1" y="113"/>
                    </a:lnTo>
                    <a:lnTo>
                      <a:pt x="1" y="281"/>
                    </a:lnTo>
                    <a:lnTo>
                      <a:pt x="1" y="394"/>
                    </a:lnTo>
                    <a:lnTo>
                      <a:pt x="57" y="506"/>
                    </a:lnTo>
                    <a:lnTo>
                      <a:pt x="113" y="619"/>
                    </a:lnTo>
                    <a:lnTo>
                      <a:pt x="282" y="675"/>
                    </a:lnTo>
                    <a:lnTo>
                      <a:pt x="338" y="675"/>
                    </a:lnTo>
                    <a:lnTo>
                      <a:pt x="450" y="562"/>
                    </a:lnTo>
                    <a:lnTo>
                      <a:pt x="619" y="450"/>
                    </a:lnTo>
                    <a:lnTo>
                      <a:pt x="619" y="281"/>
                    </a:lnTo>
                    <a:lnTo>
                      <a:pt x="506" y="113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E7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3"/>
              <p:cNvSpPr/>
              <p:nvPr/>
            </p:nvSpPr>
            <p:spPr>
              <a:xfrm>
                <a:off x="802975" y="1032900"/>
                <a:ext cx="18300" cy="141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564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113" y="226"/>
                    </a:lnTo>
                    <a:lnTo>
                      <a:pt x="169" y="282"/>
                    </a:lnTo>
                    <a:lnTo>
                      <a:pt x="226" y="394"/>
                    </a:lnTo>
                    <a:lnTo>
                      <a:pt x="338" y="563"/>
                    </a:lnTo>
                    <a:lnTo>
                      <a:pt x="394" y="563"/>
                    </a:lnTo>
                    <a:lnTo>
                      <a:pt x="563" y="451"/>
                    </a:lnTo>
                    <a:lnTo>
                      <a:pt x="619" y="394"/>
                    </a:lnTo>
                    <a:lnTo>
                      <a:pt x="731" y="338"/>
                    </a:lnTo>
                    <a:lnTo>
                      <a:pt x="731" y="282"/>
                    </a:lnTo>
                    <a:lnTo>
                      <a:pt x="731" y="226"/>
                    </a:lnTo>
                    <a:lnTo>
                      <a:pt x="675" y="226"/>
                    </a:lnTo>
                    <a:lnTo>
                      <a:pt x="619" y="282"/>
                    </a:lnTo>
                    <a:lnTo>
                      <a:pt x="563" y="282"/>
                    </a:lnTo>
                    <a:lnTo>
                      <a:pt x="507" y="338"/>
                    </a:lnTo>
                    <a:lnTo>
                      <a:pt x="450" y="338"/>
                    </a:lnTo>
                    <a:lnTo>
                      <a:pt x="450" y="282"/>
                    </a:lnTo>
                    <a:lnTo>
                      <a:pt x="394" y="170"/>
                    </a:lnTo>
                    <a:lnTo>
                      <a:pt x="282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E7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3"/>
              <p:cNvSpPr/>
              <p:nvPr/>
            </p:nvSpPr>
            <p:spPr>
              <a:xfrm>
                <a:off x="777700" y="1066625"/>
                <a:ext cx="84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5" extrusionOk="0">
                    <a:moveTo>
                      <a:pt x="56" y="1"/>
                    </a:moveTo>
                    <a:lnTo>
                      <a:pt x="0" y="113"/>
                    </a:lnTo>
                    <a:lnTo>
                      <a:pt x="56" y="226"/>
                    </a:lnTo>
                    <a:lnTo>
                      <a:pt x="112" y="338"/>
                    </a:lnTo>
                    <a:lnTo>
                      <a:pt x="225" y="394"/>
                    </a:lnTo>
                    <a:lnTo>
                      <a:pt x="281" y="282"/>
                    </a:lnTo>
                    <a:lnTo>
                      <a:pt x="337" y="282"/>
                    </a:lnTo>
                    <a:lnTo>
                      <a:pt x="337" y="226"/>
                    </a:lnTo>
                    <a:lnTo>
                      <a:pt x="281" y="170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A8D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3"/>
              <p:cNvSpPr/>
              <p:nvPr/>
            </p:nvSpPr>
            <p:spPr>
              <a:xfrm>
                <a:off x="798775" y="1045550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69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56" y="226"/>
                    </a:lnTo>
                    <a:lnTo>
                      <a:pt x="225" y="226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8E7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3"/>
              <p:cNvSpPr/>
              <p:nvPr/>
            </p:nvSpPr>
            <p:spPr>
              <a:xfrm>
                <a:off x="818425" y="109332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F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3"/>
              <p:cNvSpPr/>
              <p:nvPr/>
            </p:nvSpPr>
            <p:spPr>
              <a:xfrm>
                <a:off x="814225" y="11860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3"/>
              <p:cNvSpPr/>
              <p:nvPr/>
            </p:nvSpPr>
            <p:spPr>
              <a:xfrm>
                <a:off x="801575" y="10540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E7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3"/>
              <p:cNvSpPr/>
              <p:nvPr/>
            </p:nvSpPr>
            <p:spPr>
              <a:xfrm>
                <a:off x="810000" y="11818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13" y="57"/>
                    </a:lnTo>
                    <a:lnTo>
                      <a:pt x="113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B83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3"/>
              <p:cNvSpPr/>
              <p:nvPr/>
            </p:nvSpPr>
            <p:spPr>
              <a:xfrm>
                <a:off x="814225" y="11312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3"/>
              <p:cNvSpPr/>
              <p:nvPr/>
            </p:nvSpPr>
            <p:spPr>
              <a:xfrm>
                <a:off x="828275" y="116920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988D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3"/>
              <p:cNvSpPr/>
              <p:nvPr/>
            </p:nvSpPr>
            <p:spPr>
              <a:xfrm>
                <a:off x="788925" y="10835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E7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3"/>
              <p:cNvSpPr/>
              <p:nvPr/>
            </p:nvSpPr>
            <p:spPr>
              <a:xfrm>
                <a:off x="793150" y="10849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57"/>
                    </a:moveTo>
                    <a:lnTo>
                      <a:pt x="56" y="57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57"/>
                    </a:lnTo>
                    <a:lnTo>
                      <a:pt x="56" y="57"/>
                    </a:lnTo>
                    <a:close/>
                  </a:path>
                </a:pathLst>
              </a:custGeom>
              <a:solidFill>
                <a:srgbClr val="8E7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3"/>
              <p:cNvSpPr/>
              <p:nvPr/>
            </p:nvSpPr>
            <p:spPr>
              <a:xfrm>
                <a:off x="797350" y="10835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E7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3"/>
              <p:cNvSpPr/>
              <p:nvPr/>
            </p:nvSpPr>
            <p:spPr>
              <a:xfrm>
                <a:off x="783300" y="1271775"/>
                <a:ext cx="3657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901" extrusionOk="0">
                    <a:moveTo>
                      <a:pt x="675" y="1"/>
                    </a:moveTo>
                    <a:lnTo>
                      <a:pt x="619" y="57"/>
                    </a:lnTo>
                    <a:lnTo>
                      <a:pt x="507" y="226"/>
                    </a:lnTo>
                    <a:lnTo>
                      <a:pt x="507" y="282"/>
                    </a:lnTo>
                    <a:lnTo>
                      <a:pt x="450" y="338"/>
                    </a:lnTo>
                    <a:lnTo>
                      <a:pt x="394" y="451"/>
                    </a:lnTo>
                    <a:lnTo>
                      <a:pt x="338" y="338"/>
                    </a:lnTo>
                    <a:lnTo>
                      <a:pt x="282" y="282"/>
                    </a:lnTo>
                    <a:lnTo>
                      <a:pt x="226" y="338"/>
                    </a:lnTo>
                    <a:lnTo>
                      <a:pt x="169" y="451"/>
                    </a:lnTo>
                    <a:lnTo>
                      <a:pt x="1" y="507"/>
                    </a:lnTo>
                    <a:lnTo>
                      <a:pt x="1" y="563"/>
                    </a:lnTo>
                    <a:lnTo>
                      <a:pt x="1" y="675"/>
                    </a:lnTo>
                    <a:lnTo>
                      <a:pt x="57" y="788"/>
                    </a:lnTo>
                    <a:lnTo>
                      <a:pt x="113" y="844"/>
                    </a:lnTo>
                    <a:lnTo>
                      <a:pt x="282" y="900"/>
                    </a:lnTo>
                    <a:lnTo>
                      <a:pt x="338" y="844"/>
                    </a:lnTo>
                    <a:lnTo>
                      <a:pt x="450" y="788"/>
                    </a:lnTo>
                    <a:lnTo>
                      <a:pt x="732" y="788"/>
                    </a:lnTo>
                    <a:lnTo>
                      <a:pt x="788" y="675"/>
                    </a:lnTo>
                    <a:lnTo>
                      <a:pt x="900" y="619"/>
                    </a:lnTo>
                    <a:lnTo>
                      <a:pt x="956" y="675"/>
                    </a:lnTo>
                    <a:lnTo>
                      <a:pt x="1069" y="675"/>
                    </a:lnTo>
                    <a:lnTo>
                      <a:pt x="1069" y="563"/>
                    </a:lnTo>
                    <a:lnTo>
                      <a:pt x="1125" y="451"/>
                    </a:lnTo>
                    <a:lnTo>
                      <a:pt x="1462" y="563"/>
                    </a:lnTo>
                    <a:lnTo>
                      <a:pt x="1462" y="451"/>
                    </a:lnTo>
                    <a:lnTo>
                      <a:pt x="1406" y="394"/>
                    </a:lnTo>
                    <a:lnTo>
                      <a:pt x="1013" y="170"/>
                    </a:lnTo>
                    <a:lnTo>
                      <a:pt x="900" y="113"/>
                    </a:lnTo>
                    <a:lnTo>
                      <a:pt x="844" y="1"/>
                    </a:lnTo>
                    <a:close/>
                  </a:path>
                </a:pathLst>
              </a:custGeom>
              <a:solidFill>
                <a:srgbClr val="A79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3"/>
              <p:cNvSpPr/>
              <p:nvPr/>
            </p:nvSpPr>
            <p:spPr>
              <a:xfrm>
                <a:off x="766450" y="1235250"/>
                <a:ext cx="267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900" extrusionOk="0">
                    <a:moveTo>
                      <a:pt x="675" y="1"/>
                    </a:moveTo>
                    <a:lnTo>
                      <a:pt x="562" y="113"/>
                    </a:lnTo>
                    <a:lnTo>
                      <a:pt x="506" y="169"/>
                    </a:lnTo>
                    <a:lnTo>
                      <a:pt x="450" y="225"/>
                    </a:lnTo>
                    <a:lnTo>
                      <a:pt x="281" y="225"/>
                    </a:lnTo>
                    <a:lnTo>
                      <a:pt x="225" y="282"/>
                    </a:lnTo>
                    <a:lnTo>
                      <a:pt x="113" y="394"/>
                    </a:lnTo>
                    <a:lnTo>
                      <a:pt x="57" y="506"/>
                    </a:lnTo>
                    <a:lnTo>
                      <a:pt x="0" y="563"/>
                    </a:lnTo>
                    <a:lnTo>
                      <a:pt x="57" y="675"/>
                    </a:lnTo>
                    <a:lnTo>
                      <a:pt x="281" y="675"/>
                    </a:lnTo>
                    <a:lnTo>
                      <a:pt x="450" y="619"/>
                    </a:lnTo>
                    <a:lnTo>
                      <a:pt x="562" y="619"/>
                    </a:lnTo>
                    <a:lnTo>
                      <a:pt x="900" y="675"/>
                    </a:lnTo>
                    <a:lnTo>
                      <a:pt x="956" y="731"/>
                    </a:lnTo>
                    <a:lnTo>
                      <a:pt x="956" y="787"/>
                    </a:lnTo>
                    <a:lnTo>
                      <a:pt x="1012" y="900"/>
                    </a:lnTo>
                    <a:lnTo>
                      <a:pt x="1068" y="900"/>
                    </a:lnTo>
                    <a:lnTo>
                      <a:pt x="1068" y="506"/>
                    </a:lnTo>
                    <a:lnTo>
                      <a:pt x="1012" y="113"/>
                    </a:lnTo>
                    <a:lnTo>
                      <a:pt x="956" y="113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9C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3"/>
              <p:cNvSpPr/>
              <p:nvPr/>
            </p:nvSpPr>
            <p:spPr>
              <a:xfrm>
                <a:off x="797350" y="1225425"/>
                <a:ext cx="1550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81" extrusionOk="0">
                    <a:moveTo>
                      <a:pt x="113" y="0"/>
                    </a:moveTo>
                    <a:lnTo>
                      <a:pt x="1" y="113"/>
                    </a:lnTo>
                    <a:lnTo>
                      <a:pt x="338" y="787"/>
                    </a:lnTo>
                    <a:lnTo>
                      <a:pt x="338" y="843"/>
                    </a:lnTo>
                    <a:lnTo>
                      <a:pt x="394" y="1068"/>
                    </a:lnTo>
                    <a:lnTo>
                      <a:pt x="451" y="1180"/>
                    </a:lnTo>
                    <a:lnTo>
                      <a:pt x="619" y="1180"/>
                    </a:lnTo>
                    <a:lnTo>
                      <a:pt x="563" y="899"/>
                    </a:lnTo>
                    <a:lnTo>
                      <a:pt x="619" y="562"/>
                    </a:lnTo>
                    <a:lnTo>
                      <a:pt x="619" y="450"/>
                    </a:lnTo>
                    <a:lnTo>
                      <a:pt x="619" y="337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8B83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3"/>
              <p:cNvSpPr/>
              <p:nvPr/>
            </p:nvSpPr>
            <p:spPr>
              <a:xfrm>
                <a:off x="798775" y="1246500"/>
                <a:ext cx="168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675" h="731" extrusionOk="0">
                    <a:moveTo>
                      <a:pt x="281" y="0"/>
                    </a:moveTo>
                    <a:lnTo>
                      <a:pt x="169" y="56"/>
                    </a:lnTo>
                    <a:lnTo>
                      <a:pt x="113" y="113"/>
                    </a:lnTo>
                    <a:lnTo>
                      <a:pt x="0" y="281"/>
                    </a:lnTo>
                    <a:lnTo>
                      <a:pt x="0" y="337"/>
                    </a:lnTo>
                    <a:lnTo>
                      <a:pt x="56" y="450"/>
                    </a:lnTo>
                    <a:lnTo>
                      <a:pt x="56" y="506"/>
                    </a:lnTo>
                    <a:lnTo>
                      <a:pt x="56" y="562"/>
                    </a:lnTo>
                    <a:lnTo>
                      <a:pt x="113" y="562"/>
                    </a:lnTo>
                    <a:lnTo>
                      <a:pt x="225" y="618"/>
                    </a:lnTo>
                    <a:lnTo>
                      <a:pt x="225" y="675"/>
                    </a:lnTo>
                    <a:lnTo>
                      <a:pt x="337" y="731"/>
                    </a:lnTo>
                    <a:lnTo>
                      <a:pt x="506" y="731"/>
                    </a:lnTo>
                    <a:lnTo>
                      <a:pt x="618" y="618"/>
                    </a:lnTo>
                    <a:lnTo>
                      <a:pt x="675" y="562"/>
                    </a:lnTo>
                    <a:lnTo>
                      <a:pt x="618" y="450"/>
                    </a:lnTo>
                    <a:lnTo>
                      <a:pt x="506" y="337"/>
                    </a:lnTo>
                    <a:lnTo>
                      <a:pt x="450" y="281"/>
                    </a:lnTo>
                    <a:lnTo>
                      <a:pt x="394" y="225"/>
                    </a:lnTo>
                    <a:lnTo>
                      <a:pt x="394" y="113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A0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3"/>
              <p:cNvSpPr/>
              <p:nvPr/>
            </p:nvSpPr>
            <p:spPr>
              <a:xfrm>
                <a:off x="790325" y="1228225"/>
                <a:ext cx="155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76" extrusionOk="0">
                    <a:moveTo>
                      <a:pt x="338" y="1"/>
                    </a:moveTo>
                    <a:lnTo>
                      <a:pt x="226" y="113"/>
                    </a:lnTo>
                    <a:lnTo>
                      <a:pt x="57" y="169"/>
                    </a:lnTo>
                    <a:lnTo>
                      <a:pt x="1" y="169"/>
                    </a:lnTo>
                    <a:lnTo>
                      <a:pt x="1" y="225"/>
                    </a:lnTo>
                    <a:lnTo>
                      <a:pt x="1" y="282"/>
                    </a:lnTo>
                    <a:lnTo>
                      <a:pt x="57" y="394"/>
                    </a:lnTo>
                    <a:lnTo>
                      <a:pt x="169" y="506"/>
                    </a:lnTo>
                    <a:lnTo>
                      <a:pt x="226" y="563"/>
                    </a:lnTo>
                    <a:lnTo>
                      <a:pt x="282" y="563"/>
                    </a:lnTo>
                    <a:lnTo>
                      <a:pt x="619" y="675"/>
                    </a:lnTo>
                    <a:lnTo>
                      <a:pt x="619" y="563"/>
                    </a:lnTo>
                    <a:lnTo>
                      <a:pt x="619" y="394"/>
                    </a:lnTo>
                    <a:lnTo>
                      <a:pt x="563" y="225"/>
                    </a:lnTo>
                    <a:lnTo>
                      <a:pt x="451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9C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3"/>
              <p:cNvSpPr/>
              <p:nvPr/>
            </p:nvSpPr>
            <p:spPr>
              <a:xfrm>
                <a:off x="762225" y="1249300"/>
                <a:ext cx="126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451" extrusionOk="0">
                    <a:moveTo>
                      <a:pt x="338" y="1"/>
                    </a:moveTo>
                    <a:lnTo>
                      <a:pt x="226" y="113"/>
                    </a:lnTo>
                    <a:lnTo>
                      <a:pt x="169" y="169"/>
                    </a:lnTo>
                    <a:lnTo>
                      <a:pt x="113" y="225"/>
                    </a:lnTo>
                    <a:lnTo>
                      <a:pt x="1" y="225"/>
                    </a:lnTo>
                    <a:lnTo>
                      <a:pt x="1" y="338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113" y="394"/>
                    </a:lnTo>
                    <a:lnTo>
                      <a:pt x="507" y="394"/>
                    </a:lnTo>
                    <a:lnTo>
                      <a:pt x="450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B0A0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3"/>
              <p:cNvSpPr/>
              <p:nvPr/>
            </p:nvSpPr>
            <p:spPr>
              <a:xfrm>
                <a:off x="773475" y="1277400"/>
                <a:ext cx="98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51" extrusionOk="0">
                    <a:moveTo>
                      <a:pt x="169" y="1"/>
                    </a:moveTo>
                    <a:lnTo>
                      <a:pt x="57" y="113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57" y="394"/>
                    </a:lnTo>
                    <a:lnTo>
                      <a:pt x="169" y="450"/>
                    </a:lnTo>
                    <a:lnTo>
                      <a:pt x="281" y="450"/>
                    </a:lnTo>
                    <a:lnTo>
                      <a:pt x="394" y="282"/>
                    </a:lnTo>
                    <a:lnTo>
                      <a:pt x="394" y="169"/>
                    </a:lnTo>
                    <a:lnTo>
                      <a:pt x="338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3"/>
              <p:cNvSpPr/>
              <p:nvPr/>
            </p:nvSpPr>
            <p:spPr>
              <a:xfrm>
                <a:off x="798775" y="1263350"/>
                <a:ext cx="56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69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0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3"/>
              <p:cNvSpPr/>
              <p:nvPr/>
            </p:nvSpPr>
            <p:spPr>
              <a:xfrm>
                <a:off x="791750" y="1280225"/>
                <a:ext cx="28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9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56" y="113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3"/>
              <p:cNvSpPr/>
              <p:nvPr/>
            </p:nvSpPr>
            <p:spPr>
              <a:xfrm>
                <a:off x="815625" y="1288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3"/>
              <p:cNvSpPr/>
              <p:nvPr/>
            </p:nvSpPr>
            <p:spPr>
              <a:xfrm>
                <a:off x="847950" y="12198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599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3"/>
              <p:cNvSpPr/>
              <p:nvPr/>
            </p:nvSpPr>
            <p:spPr>
              <a:xfrm>
                <a:off x="859175" y="117905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3"/>
              <p:cNvSpPr/>
              <p:nvPr/>
            </p:nvSpPr>
            <p:spPr>
              <a:xfrm>
                <a:off x="812825" y="1197325"/>
                <a:ext cx="42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5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56" y="169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169" y="112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38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3"/>
              <p:cNvSpPr/>
              <p:nvPr/>
            </p:nvSpPr>
            <p:spPr>
              <a:xfrm>
                <a:off x="766450" y="1288650"/>
                <a:ext cx="35150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575" extrusionOk="0">
                    <a:moveTo>
                      <a:pt x="1237" y="0"/>
                    </a:moveTo>
                    <a:lnTo>
                      <a:pt x="1237" y="113"/>
                    </a:lnTo>
                    <a:lnTo>
                      <a:pt x="1181" y="169"/>
                    </a:lnTo>
                    <a:lnTo>
                      <a:pt x="1012" y="169"/>
                    </a:lnTo>
                    <a:lnTo>
                      <a:pt x="900" y="225"/>
                    </a:lnTo>
                    <a:lnTo>
                      <a:pt x="843" y="225"/>
                    </a:lnTo>
                    <a:lnTo>
                      <a:pt x="787" y="281"/>
                    </a:lnTo>
                    <a:lnTo>
                      <a:pt x="787" y="338"/>
                    </a:lnTo>
                    <a:lnTo>
                      <a:pt x="619" y="169"/>
                    </a:lnTo>
                    <a:lnTo>
                      <a:pt x="562" y="113"/>
                    </a:lnTo>
                    <a:lnTo>
                      <a:pt x="394" y="169"/>
                    </a:lnTo>
                    <a:lnTo>
                      <a:pt x="394" y="225"/>
                    </a:lnTo>
                    <a:lnTo>
                      <a:pt x="338" y="169"/>
                    </a:lnTo>
                    <a:lnTo>
                      <a:pt x="169" y="57"/>
                    </a:lnTo>
                    <a:lnTo>
                      <a:pt x="57" y="57"/>
                    </a:lnTo>
                    <a:lnTo>
                      <a:pt x="0" y="113"/>
                    </a:lnTo>
                    <a:lnTo>
                      <a:pt x="0" y="281"/>
                    </a:lnTo>
                    <a:lnTo>
                      <a:pt x="0" y="675"/>
                    </a:lnTo>
                    <a:lnTo>
                      <a:pt x="57" y="787"/>
                    </a:lnTo>
                    <a:lnTo>
                      <a:pt x="169" y="956"/>
                    </a:lnTo>
                    <a:lnTo>
                      <a:pt x="225" y="1068"/>
                    </a:lnTo>
                    <a:lnTo>
                      <a:pt x="281" y="1237"/>
                    </a:lnTo>
                    <a:lnTo>
                      <a:pt x="450" y="1349"/>
                    </a:lnTo>
                    <a:lnTo>
                      <a:pt x="619" y="1406"/>
                    </a:lnTo>
                    <a:lnTo>
                      <a:pt x="731" y="1574"/>
                    </a:lnTo>
                    <a:lnTo>
                      <a:pt x="843" y="1518"/>
                    </a:lnTo>
                    <a:lnTo>
                      <a:pt x="900" y="1518"/>
                    </a:lnTo>
                    <a:lnTo>
                      <a:pt x="1124" y="1462"/>
                    </a:lnTo>
                    <a:lnTo>
                      <a:pt x="1012" y="1349"/>
                    </a:lnTo>
                    <a:lnTo>
                      <a:pt x="1012" y="1181"/>
                    </a:lnTo>
                    <a:lnTo>
                      <a:pt x="1012" y="1125"/>
                    </a:lnTo>
                    <a:lnTo>
                      <a:pt x="956" y="1012"/>
                    </a:lnTo>
                    <a:lnTo>
                      <a:pt x="956" y="900"/>
                    </a:lnTo>
                    <a:lnTo>
                      <a:pt x="956" y="843"/>
                    </a:lnTo>
                    <a:lnTo>
                      <a:pt x="1012" y="843"/>
                    </a:lnTo>
                    <a:lnTo>
                      <a:pt x="1124" y="787"/>
                    </a:lnTo>
                    <a:lnTo>
                      <a:pt x="1237" y="787"/>
                    </a:lnTo>
                    <a:lnTo>
                      <a:pt x="1293" y="731"/>
                    </a:lnTo>
                    <a:lnTo>
                      <a:pt x="1293" y="675"/>
                    </a:lnTo>
                    <a:lnTo>
                      <a:pt x="1406" y="619"/>
                    </a:lnTo>
                    <a:lnTo>
                      <a:pt x="1406" y="562"/>
                    </a:lnTo>
                    <a:lnTo>
                      <a:pt x="1406" y="506"/>
                    </a:lnTo>
                    <a:lnTo>
                      <a:pt x="1406" y="394"/>
                    </a:lnTo>
                    <a:lnTo>
                      <a:pt x="1406" y="113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8984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3"/>
              <p:cNvSpPr/>
              <p:nvPr/>
            </p:nvSpPr>
            <p:spPr>
              <a:xfrm>
                <a:off x="793150" y="1311125"/>
                <a:ext cx="84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82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169" y="169"/>
                    </a:lnTo>
                    <a:lnTo>
                      <a:pt x="225" y="226"/>
                    </a:lnTo>
                    <a:lnTo>
                      <a:pt x="281" y="282"/>
                    </a:lnTo>
                    <a:lnTo>
                      <a:pt x="281" y="226"/>
                    </a:lnTo>
                    <a:lnTo>
                      <a:pt x="338" y="113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8984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3"/>
              <p:cNvSpPr/>
              <p:nvPr/>
            </p:nvSpPr>
            <p:spPr>
              <a:xfrm>
                <a:off x="790325" y="1313950"/>
                <a:ext cx="84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338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1" y="281"/>
                    </a:lnTo>
                    <a:lnTo>
                      <a:pt x="57" y="337"/>
                    </a:lnTo>
                    <a:lnTo>
                      <a:pt x="169" y="169"/>
                    </a:lnTo>
                    <a:lnTo>
                      <a:pt x="226" y="113"/>
                    </a:lnTo>
                    <a:lnTo>
                      <a:pt x="338" y="113"/>
                    </a:lnTo>
                    <a:lnTo>
                      <a:pt x="282" y="56"/>
                    </a:lnTo>
                    <a:lnTo>
                      <a:pt x="226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3"/>
              <p:cNvSpPr/>
              <p:nvPr/>
            </p:nvSpPr>
            <p:spPr>
              <a:xfrm>
                <a:off x="805800" y="13027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984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3"/>
              <p:cNvSpPr/>
              <p:nvPr/>
            </p:nvSpPr>
            <p:spPr>
              <a:xfrm>
                <a:off x="706025" y="992175"/>
                <a:ext cx="75900" cy="95550"/>
              </a:xfrm>
              <a:custGeom>
                <a:avLst/>
                <a:gdLst/>
                <a:ahLst/>
                <a:cxnLst/>
                <a:rect l="l" t="t" r="r" b="b"/>
                <a:pathLst>
                  <a:path w="3036" h="3822" extrusionOk="0">
                    <a:moveTo>
                      <a:pt x="1630" y="0"/>
                    </a:moveTo>
                    <a:lnTo>
                      <a:pt x="1518" y="56"/>
                    </a:lnTo>
                    <a:lnTo>
                      <a:pt x="1462" y="169"/>
                    </a:lnTo>
                    <a:lnTo>
                      <a:pt x="1406" y="225"/>
                    </a:lnTo>
                    <a:lnTo>
                      <a:pt x="1462" y="225"/>
                    </a:lnTo>
                    <a:lnTo>
                      <a:pt x="1574" y="281"/>
                    </a:lnTo>
                    <a:lnTo>
                      <a:pt x="1630" y="337"/>
                    </a:lnTo>
                    <a:lnTo>
                      <a:pt x="1630" y="393"/>
                    </a:lnTo>
                    <a:lnTo>
                      <a:pt x="1406" y="393"/>
                    </a:lnTo>
                    <a:lnTo>
                      <a:pt x="1349" y="506"/>
                    </a:lnTo>
                    <a:lnTo>
                      <a:pt x="1406" y="562"/>
                    </a:lnTo>
                    <a:lnTo>
                      <a:pt x="1462" y="562"/>
                    </a:lnTo>
                    <a:lnTo>
                      <a:pt x="1574" y="506"/>
                    </a:lnTo>
                    <a:lnTo>
                      <a:pt x="1630" y="562"/>
                    </a:lnTo>
                    <a:lnTo>
                      <a:pt x="1518" y="618"/>
                    </a:lnTo>
                    <a:lnTo>
                      <a:pt x="1406" y="674"/>
                    </a:lnTo>
                    <a:lnTo>
                      <a:pt x="1293" y="731"/>
                    </a:lnTo>
                    <a:lnTo>
                      <a:pt x="1181" y="787"/>
                    </a:lnTo>
                    <a:lnTo>
                      <a:pt x="956" y="1180"/>
                    </a:lnTo>
                    <a:lnTo>
                      <a:pt x="844" y="1461"/>
                    </a:lnTo>
                    <a:lnTo>
                      <a:pt x="900" y="1518"/>
                    </a:lnTo>
                    <a:lnTo>
                      <a:pt x="956" y="1574"/>
                    </a:lnTo>
                    <a:lnTo>
                      <a:pt x="1068" y="1574"/>
                    </a:lnTo>
                    <a:lnTo>
                      <a:pt x="1125" y="1630"/>
                    </a:lnTo>
                    <a:lnTo>
                      <a:pt x="900" y="1855"/>
                    </a:lnTo>
                    <a:lnTo>
                      <a:pt x="731" y="1911"/>
                    </a:lnTo>
                    <a:lnTo>
                      <a:pt x="563" y="1911"/>
                    </a:lnTo>
                    <a:lnTo>
                      <a:pt x="563" y="1855"/>
                    </a:lnTo>
                    <a:lnTo>
                      <a:pt x="619" y="1855"/>
                    </a:lnTo>
                    <a:lnTo>
                      <a:pt x="675" y="1742"/>
                    </a:lnTo>
                    <a:lnTo>
                      <a:pt x="563" y="1742"/>
                    </a:lnTo>
                    <a:lnTo>
                      <a:pt x="450" y="1686"/>
                    </a:lnTo>
                    <a:lnTo>
                      <a:pt x="394" y="1855"/>
                    </a:lnTo>
                    <a:lnTo>
                      <a:pt x="394" y="2023"/>
                    </a:lnTo>
                    <a:lnTo>
                      <a:pt x="394" y="2417"/>
                    </a:lnTo>
                    <a:lnTo>
                      <a:pt x="450" y="2473"/>
                    </a:lnTo>
                    <a:lnTo>
                      <a:pt x="506" y="2585"/>
                    </a:lnTo>
                    <a:lnTo>
                      <a:pt x="506" y="2698"/>
                    </a:lnTo>
                    <a:lnTo>
                      <a:pt x="394" y="2866"/>
                    </a:lnTo>
                    <a:lnTo>
                      <a:pt x="394" y="2923"/>
                    </a:lnTo>
                    <a:lnTo>
                      <a:pt x="450" y="2979"/>
                    </a:lnTo>
                    <a:lnTo>
                      <a:pt x="450" y="3091"/>
                    </a:lnTo>
                    <a:lnTo>
                      <a:pt x="282" y="3429"/>
                    </a:lnTo>
                    <a:lnTo>
                      <a:pt x="169" y="3541"/>
                    </a:lnTo>
                    <a:lnTo>
                      <a:pt x="57" y="3597"/>
                    </a:lnTo>
                    <a:lnTo>
                      <a:pt x="1" y="3653"/>
                    </a:lnTo>
                    <a:lnTo>
                      <a:pt x="57" y="3710"/>
                    </a:lnTo>
                    <a:lnTo>
                      <a:pt x="506" y="3710"/>
                    </a:lnTo>
                    <a:lnTo>
                      <a:pt x="619" y="3766"/>
                    </a:lnTo>
                    <a:lnTo>
                      <a:pt x="731" y="3822"/>
                    </a:lnTo>
                    <a:lnTo>
                      <a:pt x="844" y="3766"/>
                    </a:lnTo>
                    <a:lnTo>
                      <a:pt x="1012" y="3597"/>
                    </a:lnTo>
                    <a:lnTo>
                      <a:pt x="1068" y="3541"/>
                    </a:lnTo>
                    <a:lnTo>
                      <a:pt x="1237" y="3485"/>
                    </a:lnTo>
                    <a:lnTo>
                      <a:pt x="1406" y="3316"/>
                    </a:lnTo>
                    <a:lnTo>
                      <a:pt x="1574" y="3204"/>
                    </a:lnTo>
                    <a:lnTo>
                      <a:pt x="1630" y="3148"/>
                    </a:lnTo>
                    <a:lnTo>
                      <a:pt x="1687" y="3091"/>
                    </a:lnTo>
                    <a:lnTo>
                      <a:pt x="1687" y="2979"/>
                    </a:lnTo>
                    <a:lnTo>
                      <a:pt x="1630" y="2923"/>
                    </a:lnTo>
                    <a:lnTo>
                      <a:pt x="1630" y="2979"/>
                    </a:lnTo>
                    <a:lnTo>
                      <a:pt x="1574" y="2923"/>
                    </a:lnTo>
                    <a:lnTo>
                      <a:pt x="1630" y="2866"/>
                    </a:lnTo>
                    <a:lnTo>
                      <a:pt x="1799" y="2810"/>
                    </a:lnTo>
                    <a:lnTo>
                      <a:pt x="1968" y="2754"/>
                    </a:lnTo>
                    <a:lnTo>
                      <a:pt x="2193" y="2754"/>
                    </a:lnTo>
                    <a:lnTo>
                      <a:pt x="2249" y="2698"/>
                    </a:lnTo>
                    <a:lnTo>
                      <a:pt x="2249" y="2585"/>
                    </a:lnTo>
                    <a:lnTo>
                      <a:pt x="2249" y="2529"/>
                    </a:lnTo>
                    <a:lnTo>
                      <a:pt x="2193" y="2473"/>
                    </a:lnTo>
                    <a:lnTo>
                      <a:pt x="2024" y="2361"/>
                    </a:lnTo>
                    <a:lnTo>
                      <a:pt x="1630" y="2361"/>
                    </a:lnTo>
                    <a:lnTo>
                      <a:pt x="1462" y="2192"/>
                    </a:lnTo>
                    <a:lnTo>
                      <a:pt x="1743" y="2248"/>
                    </a:lnTo>
                    <a:lnTo>
                      <a:pt x="1968" y="2248"/>
                    </a:lnTo>
                    <a:lnTo>
                      <a:pt x="2136" y="2080"/>
                    </a:lnTo>
                    <a:lnTo>
                      <a:pt x="2249" y="1855"/>
                    </a:lnTo>
                    <a:lnTo>
                      <a:pt x="2361" y="1742"/>
                    </a:lnTo>
                    <a:lnTo>
                      <a:pt x="2474" y="1686"/>
                    </a:lnTo>
                    <a:lnTo>
                      <a:pt x="2586" y="1574"/>
                    </a:lnTo>
                    <a:lnTo>
                      <a:pt x="2642" y="1461"/>
                    </a:lnTo>
                    <a:lnTo>
                      <a:pt x="2923" y="1461"/>
                    </a:lnTo>
                    <a:lnTo>
                      <a:pt x="3036" y="1349"/>
                    </a:lnTo>
                    <a:lnTo>
                      <a:pt x="2923" y="1293"/>
                    </a:lnTo>
                    <a:lnTo>
                      <a:pt x="2867" y="1237"/>
                    </a:lnTo>
                    <a:lnTo>
                      <a:pt x="2755" y="1237"/>
                    </a:lnTo>
                    <a:lnTo>
                      <a:pt x="2698" y="1124"/>
                    </a:lnTo>
                    <a:lnTo>
                      <a:pt x="2698" y="1068"/>
                    </a:lnTo>
                    <a:lnTo>
                      <a:pt x="2586" y="956"/>
                    </a:lnTo>
                    <a:lnTo>
                      <a:pt x="2530" y="956"/>
                    </a:lnTo>
                    <a:lnTo>
                      <a:pt x="2417" y="1012"/>
                    </a:lnTo>
                    <a:lnTo>
                      <a:pt x="2305" y="1012"/>
                    </a:lnTo>
                    <a:lnTo>
                      <a:pt x="2249" y="956"/>
                    </a:lnTo>
                    <a:lnTo>
                      <a:pt x="2136" y="843"/>
                    </a:lnTo>
                    <a:lnTo>
                      <a:pt x="2080" y="731"/>
                    </a:lnTo>
                    <a:lnTo>
                      <a:pt x="1968" y="731"/>
                    </a:lnTo>
                    <a:lnTo>
                      <a:pt x="1968" y="674"/>
                    </a:lnTo>
                    <a:lnTo>
                      <a:pt x="1968" y="618"/>
                    </a:lnTo>
                    <a:lnTo>
                      <a:pt x="2024" y="562"/>
                    </a:lnTo>
                    <a:lnTo>
                      <a:pt x="2080" y="506"/>
                    </a:lnTo>
                    <a:lnTo>
                      <a:pt x="2024" y="450"/>
                    </a:lnTo>
                    <a:lnTo>
                      <a:pt x="1912" y="337"/>
                    </a:lnTo>
                    <a:lnTo>
                      <a:pt x="1855" y="281"/>
                    </a:lnTo>
                    <a:lnTo>
                      <a:pt x="1743" y="169"/>
                    </a:lnTo>
                    <a:lnTo>
                      <a:pt x="1687" y="112"/>
                    </a:lnTo>
                    <a:lnTo>
                      <a:pt x="1687" y="0"/>
                    </a:lnTo>
                    <a:close/>
                  </a:path>
                </a:pathLst>
              </a:custGeom>
              <a:solidFill>
                <a:srgbClr val="8C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3"/>
              <p:cNvSpPr/>
              <p:nvPr/>
            </p:nvSpPr>
            <p:spPr>
              <a:xfrm>
                <a:off x="710250" y="1052575"/>
                <a:ext cx="84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5" extrusionOk="0">
                    <a:moveTo>
                      <a:pt x="113" y="1"/>
                    </a:moveTo>
                    <a:lnTo>
                      <a:pt x="113" y="113"/>
                    </a:lnTo>
                    <a:lnTo>
                      <a:pt x="56" y="169"/>
                    </a:lnTo>
                    <a:lnTo>
                      <a:pt x="0" y="282"/>
                    </a:lnTo>
                    <a:lnTo>
                      <a:pt x="0" y="394"/>
                    </a:lnTo>
                    <a:lnTo>
                      <a:pt x="113" y="394"/>
                    </a:lnTo>
                    <a:lnTo>
                      <a:pt x="281" y="338"/>
                    </a:lnTo>
                    <a:lnTo>
                      <a:pt x="337" y="282"/>
                    </a:lnTo>
                    <a:lnTo>
                      <a:pt x="337" y="169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C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3"/>
              <p:cNvSpPr/>
              <p:nvPr/>
            </p:nvSpPr>
            <p:spPr>
              <a:xfrm>
                <a:off x="751000" y="980925"/>
                <a:ext cx="56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69" extrusionOk="0">
                    <a:moveTo>
                      <a:pt x="0" y="0"/>
                    </a:moveTo>
                    <a:lnTo>
                      <a:pt x="169" y="169"/>
                    </a:lnTo>
                    <a:lnTo>
                      <a:pt x="225" y="169"/>
                    </a:lnTo>
                    <a:lnTo>
                      <a:pt x="225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3"/>
              <p:cNvSpPr/>
              <p:nvPr/>
            </p:nvSpPr>
            <p:spPr>
              <a:xfrm>
                <a:off x="751000" y="986550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0" y="0"/>
                    </a:moveTo>
                    <a:lnTo>
                      <a:pt x="0" y="169"/>
                    </a:lnTo>
                    <a:lnTo>
                      <a:pt x="56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3"/>
              <p:cNvSpPr/>
              <p:nvPr/>
            </p:nvSpPr>
            <p:spPr>
              <a:xfrm>
                <a:off x="751000" y="98512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3"/>
              <p:cNvSpPr/>
              <p:nvPr/>
            </p:nvSpPr>
            <p:spPr>
              <a:xfrm>
                <a:off x="759425" y="989350"/>
                <a:ext cx="6465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1743" extrusionOk="0">
                    <a:moveTo>
                      <a:pt x="2136" y="1"/>
                    </a:moveTo>
                    <a:lnTo>
                      <a:pt x="2024" y="113"/>
                    </a:lnTo>
                    <a:lnTo>
                      <a:pt x="1968" y="225"/>
                    </a:lnTo>
                    <a:lnTo>
                      <a:pt x="1968" y="394"/>
                    </a:lnTo>
                    <a:lnTo>
                      <a:pt x="1911" y="394"/>
                    </a:lnTo>
                    <a:lnTo>
                      <a:pt x="1911" y="450"/>
                    </a:lnTo>
                    <a:lnTo>
                      <a:pt x="1799" y="394"/>
                    </a:lnTo>
                    <a:lnTo>
                      <a:pt x="1743" y="338"/>
                    </a:lnTo>
                    <a:lnTo>
                      <a:pt x="1687" y="338"/>
                    </a:lnTo>
                    <a:lnTo>
                      <a:pt x="1687" y="394"/>
                    </a:lnTo>
                    <a:lnTo>
                      <a:pt x="1630" y="619"/>
                    </a:lnTo>
                    <a:lnTo>
                      <a:pt x="1462" y="675"/>
                    </a:lnTo>
                    <a:lnTo>
                      <a:pt x="1293" y="675"/>
                    </a:lnTo>
                    <a:lnTo>
                      <a:pt x="1237" y="731"/>
                    </a:lnTo>
                    <a:lnTo>
                      <a:pt x="1181" y="787"/>
                    </a:lnTo>
                    <a:lnTo>
                      <a:pt x="1124" y="844"/>
                    </a:lnTo>
                    <a:lnTo>
                      <a:pt x="1012" y="787"/>
                    </a:lnTo>
                    <a:lnTo>
                      <a:pt x="900" y="844"/>
                    </a:lnTo>
                    <a:lnTo>
                      <a:pt x="900" y="900"/>
                    </a:lnTo>
                    <a:lnTo>
                      <a:pt x="1068" y="900"/>
                    </a:lnTo>
                    <a:lnTo>
                      <a:pt x="1124" y="956"/>
                    </a:lnTo>
                    <a:lnTo>
                      <a:pt x="1181" y="1012"/>
                    </a:lnTo>
                    <a:lnTo>
                      <a:pt x="900" y="1181"/>
                    </a:lnTo>
                    <a:lnTo>
                      <a:pt x="787" y="1181"/>
                    </a:lnTo>
                    <a:lnTo>
                      <a:pt x="675" y="1125"/>
                    </a:lnTo>
                    <a:lnTo>
                      <a:pt x="506" y="956"/>
                    </a:lnTo>
                    <a:lnTo>
                      <a:pt x="394" y="900"/>
                    </a:lnTo>
                    <a:lnTo>
                      <a:pt x="225" y="956"/>
                    </a:lnTo>
                    <a:lnTo>
                      <a:pt x="0" y="956"/>
                    </a:lnTo>
                    <a:lnTo>
                      <a:pt x="0" y="1012"/>
                    </a:lnTo>
                    <a:lnTo>
                      <a:pt x="0" y="1069"/>
                    </a:lnTo>
                    <a:lnTo>
                      <a:pt x="57" y="1125"/>
                    </a:lnTo>
                    <a:lnTo>
                      <a:pt x="113" y="1237"/>
                    </a:lnTo>
                    <a:lnTo>
                      <a:pt x="225" y="1293"/>
                    </a:lnTo>
                    <a:lnTo>
                      <a:pt x="281" y="1181"/>
                    </a:lnTo>
                    <a:lnTo>
                      <a:pt x="394" y="1125"/>
                    </a:lnTo>
                    <a:lnTo>
                      <a:pt x="450" y="1181"/>
                    </a:lnTo>
                    <a:lnTo>
                      <a:pt x="506" y="1181"/>
                    </a:lnTo>
                    <a:lnTo>
                      <a:pt x="506" y="1293"/>
                    </a:lnTo>
                    <a:lnTo>
                      <a:pt x="450" y="1350"/>
                    </a:lnTo>
                    <a:lnTo>
                      <a:pt x="506" y="1406"/>
                    </a:lnTo>
                    <a:lnTo>
                      <a:pt x="900" y="1462"/>
                    </a:lnTo>
                    <a:lnTo>
                      <a:pt x="1012" y="1518"/>
                    </a:lnTo>
                    <a:lnTo>
                      <a:pt x="1293" y="1631"/>
                    </a:lnTo>
                    <a:lnTo>
                      <a:pt x="1574" y="1631"/>
                    </a:lnTo>
                    <a:lnTo>
                      <a:pt x="1687" y="1687"/>
                    </a:lnTo>
                    <a:lnTo>
                      <a:pt x="1743" y="1743"/>
                    </a:lnTo>
                    <a:lnTo>
                      <a:pt x="1799" y="1743"/>
                    </a:lnTo>
                    <a:lnTo>
                      <a:pt x="1799" y="1631"/>
                    </a:lnTo>
                    <a:lnTo>
                      <a:pt x="1799" y="1518"/>
                    </a:lnTo>
                    <a:lnTo>
                      <a:pt x="1855" y="1462"/>
                    </a:lnTo>
                    <a:lnTo>
                      <a:pt x="1911" y="1518"/>
                    </a:lnTo>
                    <a:lnTo>
                      <a:pt x="1968" y="1574"/>
                    </a:lnTo>
                    <a:lnTo>
                      <a:pt x="2024" y="1574"/>
                    </a:lnTo>
                    <a:lnTo>
                      <a:pt x="2136" y="1518"/>
                    </a:lnTo>
                    <a:lnTo>
                      <a:pt x="2249" y="1574"/>
                    </a:lnTo>
                    <a:lnTo>
                      <a:pt x="2305" y="1574"/>
                    </a:lnTo>
                    <a:lnTo>
                      <a:pt x="2361" y="1518"/>
                    </a:lnTo>
                    <a:lnTo>
                      <a:pt x="2586" y="1406"/>
                    </a:lnTo>
                    <a:lnTo>
                      <a:pt x="2530" y="1293"/>
                    </a:lnTo>
                    <a:lnTo>
                      <a:pt x="2473" y="1237"/>
                    </a:lnTo>
                    <a:lnTo>
                      <a:pt x="2417" y="1237"/>
                    </a:lnTo>
                    <a:lnTo>
                      <a:pt x="2249" y="1125"/>
                    </a:lnTo>
                    <a:lnTo>
                      <a:pt x="2136" y="1125"/>
                    </a:lnTo>
                    <a:lnTo>
                      <a:pt x="2024" y="1069"/>
                    </a:lnTo>
                    <a:lnTo>
                      <a:pt x="2136" y="956"/>
                    </a:lnTo>
                    <a:lnTo>
                      <a:pt x="2249" y="900"/>
                    </a:lnTo>
                    <a:lnTo>
                      <a:pt x="2361" y="844"/>
                    </a:lnTo>
                    <a:lnTo>
                      <a:pt x="2361" y="731"/>
                    </a:lnTo>
                    <a:lnTo>
                      <a:pt x="2305" y="619"/>
                    </a:lnTo>
                    <a:lnTo>
                      <a:pt x="2249" y="563"/>
                    </a:lnTo>
                    <a:lnTo>
                      <a:pt x="2305" y="394"/>
                    </a:lnTo>
                    <a:lnTo>
                      <a:pt x="2249" y="282"/>
                    </a:lnTo>
                    <a:lnTo>
                      <a:pt x="2136" y="1"/>
                    </a:lnTo>
                    <a:close/>
                  </a:path>
                </a:pathLst>
              </a:custGeom>
              <a:solidFill>
                <a:srgbClr val="9D94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3"/>
              <p:cNvSpPr/>
              <p:nvPr/>
            </p:nvSpPr>
            <p:spPr>
              <a:xfrm>
                <a:off x="818425" y="976700"/>
                <a:ext cx="1970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238" extrusionOk="0">
                    <a:moveTo>
                      <a:pt x="675" y="1"/>
                    </a:moveTo>
                    <a:lnTo>
                      <a:pt x="394" y="788"/>
                    </a:lnTo>
                    <a:lnTo>
                      <a:pt x="338" y="844"/>
                    </a:lnTo>
                    <a:lnTo>
                      <a:pt x="282" y="956"/>
                    </a:lnTo>
                    <a:lnTo>
                      <a:pt x="282" y="844"/>
                    </a:lnTo>
                    <a:lnTo>
                      <a:pt x="282" y="675"/>
                    </a:lnTo>
                    <a:lnTo>
                      <a:pt x="1" y="675"/>
                    </a:lnTo>
                    <a:lnTo>
                      <a:pt x="57" y="844"/>
                    </a:lnTo>
                    <a:lnTo>
                      <a:pt x="57" y="956"/>
                    </a:lnTo>
                    <a:lnTo>
                      <a:pt x="57" y="1237"/>
                    </a:lnTo>
                    <a:lnTo>
                      <a:pt x="226" y="1237"/>
                    </a:lnTo>
                    <a:lnTo>
                      <a:pt x="394" y="1181"/>
                    </a:lnTo>
                    <a:lnTo>
                      <a:pt x="563" y="1181"/>
                    </a:lnTo>
                    <a:lnTo>
                      <a:pt x="732" y="1125"/>
                    </a:lnTo>
                    <a:lnTo>
                      <a:pt x="732" y="1069"/>
                    </a:lnTo>
                    <a:lnTo>
                      <a:pt x="732" y="956"/>
                    </a:lnTo>
                    <a:lnTo>
                      <a:pt x="732" y="844"/>
                    </a:lnTo>
                    <a:lnTo>
                      <a:pt x="788" y="731"/>
                    </a:lnTo>
                    <a:lnTo>
                      <a:pt x="788" y="675"/>
                    </a:lnTo>
                    <a:lnTo>
                      <a:pt x="732" y="619"/>
                    </a:lnTo>
                    <a:lnTo>
                      <a:pt x="675" y="563"/>
                    </a:lnTo>
                    <a:lnTo>
                      <a:pt x="675" y="507"/>
                    </a:lnTo>
                    <a:lnTo>
                      <a:pt x="675" y="394"/>
                    </a:lnTo>
                    <a:lnTo>
                      <a:pt x="788" y="282"/>
                    </a:lnTo>
                    <a:lnTo>
                      <a:pt x="788" y="169"/>
                    </a:lnTo>
                    <a:lnTo>
                      <a:pt x="732" y="113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766F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3"/>
              <p:cNvSpPr/>
              <p:nvPr/>
            </p:nvSpPr>
            <p:spPr>
              <a:xfrm>
                <a:off x="788925" y="95702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A90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3"/>
              <p:cNvSpPr/>
              <p:nvPr/>
            </p:nvSpPr>
            <p:spPr>
              <a:xfrm>
                <a:off x="753800" y="1006225"/>
                <a:ext cx="84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82" extrusionOk="0">
                    <a:moveTo>
                      <a:pt x="113" y="0"/>
                    </a:moveTo>
                    <a:lnTo>
                      <a:pt x="113" y="56"/>
                    </a:lnTo>
                    <a:lnTo>
                      <a:pt x="1" y="112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169" y="225"/>
                    </a:lnTo>
                    <a:lnTo>
                      <a:pt x="225" y="281"/>
                    </a:lnTo>
                    <a:lnTo>
                      <a:pt x="282" y="225"/>
                    </a:lnTo>
                    <a:lnTo>
                      <a:pt x="338" y="169"/>
                    </a:lnTo>
                    <a:lnTo>
                      <a:pt x="338" y="112"/>
                    </a:lnTo>
                    <a:lnTo>
                      <a:pt x="282" y="112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D94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3"/>
              <p:cNvSpPr/>
              <p:nvPr/>
            </p:nvSpPr>
            <p:spPr>
              <a:xfrm>
                <a:off x="756600" y="100340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D94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3"/>
              <p:cNvSpPr/>
              <p:nvPr/>
            </p:nvSpPr>
            <p:spPr>
              <a:xfrm>
                <a:off x="758025" y="10048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D94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3"/>
              <p:cNvSpPr/>
              <p:nvPr/>
            </p:nvSpPr>
            <p:spPr>
              <a:xfrm>
                <a:off x="780500" y="10118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D94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3"/>
              <p:cNvSpPr/>
              <p:nvPr/>
            </p:nvSpPr>
            <p:spPr>
              <a:xfrm>
                <a:off x="791750" y="9640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3"/>
              <p:cNvSpPr/>
              <p:nvPr/>
            </p:nvSpPr>
            <p:spPr>
              <a:xfrm>
                <a:off x="748175" y="99217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" y="0"/>
                    </a:moveTo>
                    <a:lnTo>
                      <a:pt x="1" y="112"/>
                    </a:lnTo>
                    <a:lnTo>
                      <a:pt x="1" y="225"/>
                    </a:lnTo>
                    <a:lnTo>
                      <a:pt x="113" y="281"/>
                    </a:lnTo>
                    <a:lnTo>
                      <a:pt x="169" y="281"/>
                    </a:lnTo>
                    <a:lnTo>
                      <a:pt x="169" y="1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3"/>
              <p:cNvSpPr/>
              <p:nvPr/>
            </p:nvSpPr>
            <p:spPr>
              <a:xfrm>
                <a:off x="752400" y="9992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57" y="5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7" y="56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3"/>
              <p:cNvSpPr/>
              <p:nvPr/>
            </p:nvSpPr>
            <p:spPr>
              <a:xfrm>
                <a:off x="752400" y="9935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3"/>
              <p:cNvSpPr/>
              <p:nvPr/>
            </p:nvSpPr>
            <p:spPr>
              <a:xfrm>
                <a:off x="756600" y="990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3"/>
              <p:cNvSpPr/>
              <p:nvPr/>
            </p:nvSpPr>
            <p:spPr>
              <a:xfrm>
                <a:off x="781900" y="9696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13"/>
                    </a:moveTo>
                    <a:lnTo>
                      <a:pt x="57" y="11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13"/>
                    </a:lnTo>
                    <a:lnTo>
                      <a:pt x="57" y="113"/>
                    </a:lnTo>
                    <a:close/>
                  </a:path>
                </a:pathLst>
              </a:custGeom>
              <a:solidFill>
                <a:srgbClr val="9A90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3"/>
              <p:cNvSpPr/>
              <p:nvPr/>
            </p:nvSpPr>
            <p:spPr>
              <a:xfrm>
                <a:off x="696200" y="9106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3"/>
              <p:cNvSpPr/>
              <p:nvPr/>
            </p:nvSpPr>
            <p:spPr>
              <a:xfrm>
                <a:off x="856375" y="1037125"/>
                <a:ext cx="98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07" extrusionOk="0">
                    <a:moveTo>
                      <a:pt x="282" y="1"/>
                    </a:moveTo>
                    <a:lnTo>
                      <a:pt x="169" y="113"/>
                    </a:lnTo>
                    <a:lnTo>
                      <a:pt x="57" y="169"/>
                    </a:lnTo>
                    <a:lnTo>
                      <a:pt x="1" y="394"/>
                    </a:lnTo>
                    <a:lnTo>
                      <a:pt x="338" y="506"/>
                    </a:lnTo>
                    <a:lnTo>
                      <a:pt x="338" y="338"/>
                    </a:lnTo>
                    <a:lnTo>
                      <a:pt x="394" y="225"/>
                    </a:lnTo>
                    <a:lnTo>
                      <a:pt x="394" y="169"/>
                    </a:lnTo>
                    <a:lnTo>
                      <a:pt x="338" y="113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867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3"/>
              <p:cNvSpPr/>
              <p:nvPr/>
            </p:nvSpPr>
            <p:spPr>
              <a:xfrm>
                <a:off x="821250" y="1016050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169" y="1"/>
                    </a:moveTo>
                    <a:lnTo>
                      <a:pt x="0" y="169"/>
                    </a:lnTo>
                    <a:lnTo>
                      <a:pt x="0" y="225"/>
                    </a:lnTo>
                    <a:lnTo>
                      <a:pt x="113" y="338"/>
                    </a:lnTo>
                    <a:lnTo>
                      <a:pt x="113" y="225"/>
                    </a:lnTo>
                    <a:lnTo>
                      <a:pt x="225" y="113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A8D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3"/>
              <p:cNvSpPr/>
              <p:nvPr/>
            </p:nvSpPr>
            <p:spPr>
              <a:xfrm>
                <a:off x="815625" y="1017450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A8D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3"/>
              <p:cNvSpPr/>
              <p:nvPr/>
            </p:nvSpPr>
            <p:spPr>
              <a:xfrm>
                <a:off x="832500" y="96265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B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3"/>
              <p:cNvSpPr/>
              <p:nvPr/>
            </p:nvSpPr>
            <p:spPr>
              <a:xfrm>
                <a:off x="853575" y="10104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67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3"/>
              <p:cNvSpPr/>
              <p:nvPr/>
            </p:nvSpPr>
            <p:spPr>
              <a:xfrm>
                <a:off x="832500" y="102587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226"/>
                    </a:lnTo>
                    <a:lnTo>
                      <a:pt x="112" y="226"/>
                    </a:lnTo>
                    <a:lnTo>
                      <a:pt x="281" y="170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9B8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3"/>
              <p:cNvSpPr/>
              <p:nvPr/>
            </p:nvSpPr>
            <p:spPr>
              <a:xfrm>
                <a:off x="849350" y="101605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13" y="169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1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3"/>
              <p:cNvSpPr/>
              <p:nvPr/>
            </p:nvSpPr>
            <p:spPr>
              <a:xfrm>
                <a:off x="839525" y="10174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1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3"/>
              <p:cNvSpPr/>
              <p:nvPr/>
            </p:nvSpPr>
            <p:spPr>
              <a:xfrm>
                <a:off x="825475" y="10301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12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A8D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3"/>
              <p:cNvSpPr/>
              <p:nvPr/>
            </p:nvSpPr>
            <p:spPr>
              <a:xfrm>
                <a:off x="845125" y="99920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1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3"/>
              <p:cNvSpPr/>
              <p:nvPr/>
            </p:nvSpPr>
            <p:spPr>
              <a:xfrm>
                <a:off x="798775" y="1358900"/>
                <a:ext cx="534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2306" extrusionOk="0">
                    <a:moveTo>
                      <a:pt x="787" y="1"/>
                    </a:moveTo>
                    <a:lnTo>
                      <a:pt x="562" y="57"/>
                    </a:lnTo>
                    <a:lnTo>
                      <a:pt x="281" y="113"/>
                    </a:lnTo>
                    <a:lnTo>
                      <a:pt x="337" y="226"/>
                    </a:lnTo>
                    <a:lnTo>
                      <a:pt x="394" y="338"/>
                    </a:lnTo>
                    <a:lnTo>
                      <a:pt x="562" y="507"/>
                    </a:lnTo>
                    <a:lnTo>
                      <a:pt x="562" y="563"/>
                    </a:lnTo>
                    <a:lnTo>
                      <a:pt x="337" y="788"/>
                    </a:lnTo>
                    <a:lnTo>
                      <a:pt x="281" y="788"/>
                    </a:lnTo>
                    <a:lnTo>
                      <a:pt x="225" y="900"/>
                    </a:lnTo>
                    <a:lnTo>
                      <a:pt x="169" y="1069"/>
                    </a:lnTo>
                    <a:lnTo>
                      <a:pt x="169" y="1293"/>
                    </a:lnTo>
                    <a:lnTo>
                      <a:pt x="169" y="1350"/>
                    </a:lnTo>
                    <a:lnTo>
                      <a:pt x="113" y="1350"/>
                    </a:lnTo>
                    <a:lnTo>
                      <a:pt x="0" y="1406"/>
                    </a:lnTo>
                    <a:lnTo>
                      <a:pt x="0" y="1574"/>
                    </a:lnTo>
                    <a:lnTo>
                      <a:pt x="56" y="1687"/>
                    </a:lnTo>
                    <a:lnTo>
                      <a:pt x="169" y="1687"/>
                    </a:lnTo>
                    <a:lnTo>
                      <a:pt x="281" y="1574"/>
                    </a:lnTo>
                    <a:lnTo>
                      <a:pt x="337" y="1574"/>
                    </a:lnTo>
                    <a:lnTo>
                      <a:pt x="394" y="1631"/>
                    </a:lnTo>
                    <a:lnTo>
                      <a:pt x="337" y="1799"/>
                    </a:lnTo>
                    <a:lnTo>
                      <a:pt x="337" y="1912"/>
                    </a:lnTo>
                    <a:lnTo>
                      <a:pt x="394" y="2024"/>
                    </a:lnTo>
                    <a:lnTo>
                      <a:pt x="506" y="1968"/>
                    </a:lnTo>
                    <a:lnTo>
                      <a:pt x="618" y="2024"/>
                    </a:lnTo>
                    <a:lnTo>
                      <a:pt x="675" y="1912"/>
                    </a:lnTo>
                    <a:lnTo>
                      <a:pt x="731" y="1912"/>
                    </a:lnTo>
                    <a:lnTo>
                      <a:pt x="787" y="1855"/>
                    </a:lnTo>
                    <a:lnTo>
                      <a:pt x="899" y="1799"/>
                    </a:lnTo>
                    <a:lnTo>
                      <a:pt x="1012" y="1799"/>
                    </a:lnTo>
                    <a:lnTo>
                      <a:pt x="1012" y="2024"/>
                    </a:lnTo>
                    <a:lnTo>
                      <a:pt x="956" y="2249"/>
                    </a:lnTo>
                    <a:lnTo>
                      <a:pt x="1180" y="2305"/>
                    </a:lnTo>
                    <a:lnTo>
                      <a:pt x="1405" y="2249"/>
                    </a:lnTo>
                    <a:lnTo>
                      <a:pt x="1237" y="1912"/>
                    </a:lnTo>
                    <a:lnTo>
                      <a:pt x="1180" y="1799"/>
                    </a:lnTo>
                    <a:lnTo>
                      <a:pt x="1180" y="1743"/>
                    </a:lnTo>
                    <a:lnTo>
                      <a:pt x="1180" y="1687"/>
                    </a:lnTo>
                    <a:lnTo>
                      <a:pt x="1237" y="1687"/>
                    </a:lnTo>
                    <a:lnTo>
                      <a:pt x="1349" y="1631"/>
                    </a:lnTo>
                    <a:lnTo>
                      <a:pt x="1461" y="1574"/>
                    </a:lnTo>
                    <a:lnTo>
                      <a:pt x="1574" y="1518"/>
                    </a:lnTo>
                    <a:lnTo>
                      <a:pt x="1686" y="1406"/>
                    </a:lnTo>
                    <a:lnTo>
                      <a:pt x="1855" y="1350"/>
                    </a:lnTo>
                    <a:lnTo>
                      <a:pt x="1967" y="1237"/>
                    </a:lnTo>
                    <a:lnTo>
                      <a:pt x="2024" y="1181"/>
                    </a:lnTo>
                    <a:lnTo>
                      <a:pt x="2080" y="956"/>
                    </a:lnTo>
                    <a:lnTo>
                      <a:pt x="2024" y="900"/>
                    </a:lnTo>
                    <a:lnTo>
                      <a:pt x="1967" y="844"/>
                    </a:lnTo>
                    <a:lnTo>
                      <a:pt x="1855" y="788"/>
                    </a:lnTo>
                    <a:lnTo>
                      <a:pt x="1855" y="731"/>
                    </a:lnTo>
                    <a:lnTo>
                      <a:pt x="1799" y="619"/>
                    </a:lnTo>
                    <a:lnTo>
                      <a:pt x="1911" y="619"/>
                    </a:lnTo>
                    <a:lnTo>
                      <a:pt x="2024" y="675"/>
                    </a:lnTo>
                    <a:lnTo>
                      <a:pt x="2024" y="563"/>
                    </a:lnTo>
                    <a:lnTo>
                      <a:pt x="2136" y="507"/>
                    </a:lnTo>
                    <a:lnTo>
                      <a:pt x="2136" y="282"/>
                    </a:lnTo>
                    <a:lnTo>
                      <a:pt x="2024" y="282"/>
                    </a:lnTo>
                    <a:lnTo>
                      <a:pt x="1855" y="226"/>
                    </a:lnTo>
                    <a:lnTo>
                      <a:pt x="1799" y="282"/>
                    </a:lnTo>
                    <a:lnTo>
                      <a:pt x="1742" y="394"/>
                    </a:lnTo>
                    <a:lnTo>
                      <a:pt x="1742" y="450"/>
                    </a:lnTo>
                    <a:lnTo>
                      <a:pt x="1630" y="394"/>
                    </a:lnTo>
                    <a:lnTo>
                      <a:pt x="1574" y="282"/>
                    </a:lnTo>
                    <a:lnTo>
                      <a:pt x="1518" y="226"/>
                    </a:lnTo>
                    <a:lnTo>
                      <a:pt x="1180" y="226"/>
                    </a:lnTo>
                    <a:lnTo>
                      <a:pt x="956" y="113"/>
                    </a:lnTo>
                    <a:lnTo>
                      <a:pt x="899" y="1"/>
                    </a:lnTo>
                    <a:close/>
                  </a:path>
                </a:pathLst>
              </a:custGeom>
              <a:solidFill>
                <a:srgbClr val="B3A5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3"/>
              <p:cNvSpPr/>
              <p:nvPr/>
            </p:nvSpPr>
            <p:spPr>
              <a:xfrm>
                <a:off x="852150" y="137155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B3A5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3"/>
              <p:cNvSpPr/>
              <p:nvPr/>
            </p:nvSpPr>
            <p:spPr>
              <a:xfrm>
                <a:off x="852150" y="139402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A94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3"/>
              <p:cNvSpPr/>
              <p:nvPr/>
            </p:nvSpPr>
            <p:spPr>
              <a:xfrm>
                <a:off x="853575" y="13631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691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3"/>
              <p:cNvSpPr/>
              <p:nvPr/>
            </p:nvSpPr>
            <p:spPr>
              <a:xfrm>
                <a:off x="863400" y="13561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691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3"/>
              <p:cNvSpPr/>
              <p:nvPr/>
            </p:nvSpPr>
            <p:spPr>
              <a:xfrm>
                <a:off x="814225" y="1405275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7" y="225"/>
                    </a:lnTo>
                    <a:lnTo>
                      <a:pt x="57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E97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3"/>
              <p:cNvSpPr/>
              <p:nvPr/>
            </p:nvSpPr>
            <p:spPr>
              <a:xfrm>
                <a:off x="801575" y="1441800"/>
                <a:ext cx="70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9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" y="226"/>
                    </a:lnTo>
                    <a:lnTo>
                      <a:pt x="57" y="338"/>
                    </a:lnTo>
                    <a:lnTo>
                      <a:pt x="113" y="338"/>
                    </a:lnTo>
                    <a:lnTo>
                      <a:pt x="169" y="282"/>
                    </a:lnTo>
                    <a:lnTo>
                      <a:pt x="282" y="169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498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3"/>
              <p:cNvSpPr/>
              <p:nvPr/>
            </p:nvSpPr>
            <p:spPr>
              <a:xfrm>
                <a:off x="807200" y="14404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57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113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A498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3"/>
              <p:cNvSpPr/>
              <p:nvPr/>
            </p:nvSpPr>
            <p:spPr>
              <a:xfrm>
                <a:off x="850750" y="133782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C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3"/>
              <p:cNvSpPr/>
              <p:nvPr/>
            </p:nvSpPr>
            <p:spPr>
              <a:xfrm>
                <a:off x="835300" y="13322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9A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3"/>
              <p:cNvSpPr/>
              <p:nvPr/>
            </p:nvSpPr>
            <p:spPr>
              <a:xfrm>
                <a:off x="856375" y="13364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57"/>
                    </a:lnTo>
                    <a:lnTo>
                      <a:pt x="57" y="57"/>
                    </a:lnTo>
                    <a:close/>
                  </a:path>
                </a:pathLst>
              </a:custGeom>
              <a:solidFill>
                <a:srgbClr val="8C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3"/>
              <p:cNvSpPr/>
              <p:nvPr/>
            </p:nvSpPr>
            <p:spPr>
              <a:xfrm>
                <a:off x="711650" y="1439000"/>
                <a:ext cx="56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94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0" y="338"/>
                    </a:lnTo>
                    <a:lnTo>
                      <a:pt x="113" y="394"/>
                    </a:lnTo>
                    <a:lnTo>
                      <a:pt x="169" y="394"/>
                    </a:lnTo>
                    <a:lnTo>
                      <a:pt x="225" y="338"/>
                    </a:lnTo>
                    <a:lnTo>
                      <a:pt x="225" y="281"/>
                    </a:lnTo>
                    <a:lnTo>
                      <a:pt x="169" y="225"/>
                    </a:lnTo>
                    <a:lnTo>
                      <a:pt x="225" y="169"/>
                    </a:lnTo>
                    <a:lnTo>
                      <a:pt x="225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48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3"/>
              <p:cNvSpPr/>
              <p:nvPr/>
            </p:nvSpPr>
            <p:spPr>
              <a:xfrm>
                <a:off x="734125" y="1431975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225" y="0"/>
                    </a:moveTo>
                    <a:lnTo>
                      <a:pt x="1" y="113"/>
                    </a:lnTo>
                    <a:lnTo>
                      <a:pt x="169" y="225"/>
                    </a:lnTo>
                    <a:lnTo>
                      <a:pt x="169" y="169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B4A1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3"/>
              <p:cNvSpPr/>
              <p:nvPr/>
            </p:nvSpPr>
            <p:spPr>
              <a:xfrm>
                <a:off x="742550" y="1436175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98F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3"/>
              <p:cNvSpPr/>
              <p:nvPr/>
            </p:nvSpPr>
            <p:spPr>
              <a:xfrm>
                <a:off x="749575" y="143900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98F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3"/>
              <p:cNvSpPr/>
              <p:nvPr/>
            </p:nvSpPr>
            <p:spPr>
              <a:xfrm>
                <a:off x="735525" y="1510650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13" y="1"/>
                    </a:moveTo>
                    <a:lnTo>
                      <a:pt x="113" y="1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13" y="1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C49F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3"/>
              <p:cNvSpPr/>
              <p:nvPr/>
            </p:nvSpPr>
            <p:spPr>
              <a:xfrm>
                <a:off x="734125" y="1537350"/>
                <a:ext cx="14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282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" y="282"/>
                    </a:lnTo>
                    <a:lnTo>
                      <a:pt x="57" y="1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689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3"/>
              <p:cNvSpPr/>
              <p:nvPr/>
            </p:nvSpPr>
            <p:spPr>
              <a:xfrm>
                <a:off x="732725" y="15345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8B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3"/>
              <p:cNvSpPr/>
              <p:nvPr/>
            </p:nvSpPr>
            <p:spPr>
              <a:xfrm>
                <a:off x="717275" y="14109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56" y="0"/>
                    </a:moveTo>
                    <a:lnTo>
                      <a:pt x="56" y="56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113" y="338"/>
                    </a:lnTo>
                    <a:lnTo>
                      <a:pt x="281" y="113"/>
                    </a:lnTo>
                    <a:lnTo>
                      <a:pt x="225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3"/>
              <p:cNvSpPr/>
              <p:nvPr/>
            </p:nvSpPr>
            <p:spPr>
              <a:xfrm>
                <a:off x="725700" y="141230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169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3"/>
              <p:cNvSpPr/>
              <p:nvPr/>
            </p:nvSpPr>
            <p:spPr>
              <a:xfrm>
                <a:off x="729925" y="140807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3"/>
              <p:cNvSpPr/>
              <p:nvPr/>
            </p:nvSpPr>
            <p:spPr>
              <a:xfrm>
                <a:off x="749575" y="1270375"/>
                <a:ext cx="42200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2980" extrusionOk="0">
                    <a:moveTo>
                      <a:pt x="282" y="1"/>
                    </a:moveTo>
                    <a:lnTo>
                      <a:pt x="226" y="57"/>
                    </a:lnTo>
                    <a:lnTo>
                      <a:pt x="282" y="113"/>
                    </a:lnTo>
                    <a:lnTo>
                      <a:pt x="394" y="113"/>
                    </a:lnTo>
                    <a:lnTo>
                      <a:pt x="451" y="169"/>
                    </a:lnTo>
                    <a:lnTo>
                      <a:pt x="338" y="226"/>
                    </a:lnTo>
                    <a:lnTo>
                      <a:pt x="282" y="282"/>
                    </a:lnTo>
                    <a:lnTo>
                      <a:pt x="282" y="394"/>
                    </a:lnTo>
                    <a:lnTo>
                      <a:pt x="226" y="450"/>
                    </a:lnTo>
                    <a:lnTo>
                      <a:pt x="226" y="507"/>
                    </a:lnTo>
                    <a:lnTo>
                      <a:pt x="170" y="563"/>
                    </a:lnTo>
                    <a:lnTo>
                      <a:pt x="338" y="619"/>
                    </a:lnTo>
                    <a:lnTo>
                      <a:pt x="394" y="675"/>
                    </a:lnTo>
                    <a:lnTo>
                      <a:pt x="394" y="788"/>
                    </a:lnTo>
                    <a:lnTo>
                      <a:pt x="282" y="1012"/>
                    </a:lnTo>
                    <a:lnTo>
                      <a:pt x="282" y="1181"/>
                    </a:lnTo>
                    <a:lnTo>
                      <a:pt x="282" y="1237"/>
                    </a:lnTo>
                    <a:lnTo>
                      <a:pt x="113" y="1237"/>
                    </a:lnTo>
                    <a:lnTo>
                      <a:pt x="113" y="1462"/>
                    </a:lnTo>
                    <a:lnTo>
                      <a:pt x="57" y="1518"/>
                    </a:lnTo>
                    <a:lnTo>
                      <a:pt x="1" y="1518"/>
                    </a:lnTo>
                    <a:lnTo>
                      <a:pt x="1" y="1574"/>
                    </a:lnTo>
                    <a:lnTo>
                      <a:pt x="1" y="1631"/>
                    </a:lnTo>
                    <a:lnTo>
                      <a:pt x="170" y="1631"/>
                    </a:lnTo>
                    <a:lnTo>
                      <a:pt x="226" y="1574"/>
                    </a:lnTo>
                    <a:lnTo>
                      <a:pt x="282" y="1631"/>
                    </a:lnTo>
                    <a:lnTo>
                      <a:pt x="226" y="1912"/>
                    </a:lnTo>
                    <a:lnTo>
                      <a:pt x="226" y="1968"/>
                    </a:lnTo>
                    <a:lnTo>
                      <a:pt x="338" y="2024"/>
                    </a:lnTo>
                    <a:lnTo>
                      <a:pt x="394" y="1968"/>
                    </a:lnTo>
                    <a:lnTo>
                      <a:pt x="563" y="1856"/>
                    </a:lnTo>
                    <a:lnTo>
                      <a:pt x="675" y="1856"/>
                    </a:lnTo>
                    <a:lnTo>
                      <a:pt x="732" y="1912"/>
                    </a:lnTo>
                    <a:lnTo>
                      <a:pt x="900" y="2080"/>
                    </a:lnTo>
                    <a:lnTo>
                      <a:pt x="956" y="2137"/>
                    </a:lnTo>
                    <a:lnTo>
                      <a:pt x="1069" y="2249"/>
                    </a:lnTo>
                    <a:lnTo>
                      <a:pt x="1125" y="2361"/>
                    </a:lnTo>
                    <a:lnTo>
                      <a:pt x="1125" y="2642"/>
                    </a:lnTo>
                    <a:lnTo>
                      <a:pt x="1237" y="2699"/>
                    </a:lnTo>
                    <a:lnTo>
                      <a:pt x="1294" y="2811"/>
                    </a:lnTo>
                    <a:lnTo>
                      <a:pt x="1237" y="2811"/>
                    </a:lnTo>
                    <a:lnTo>
                      <a:pt x="1237" y="2867"/>
                    </a:lnTo>
                    <a:lnTo>
                      <a:pt x="1350" y="2923"/>
                    </a:lnTo>
                    <a:lnTo>
                      <a:pt x="1406" y="2980"/>
                    </a:lnTo>
                    <a:lnTo>
                      <a:pt x="1518" y="2980"/>
                    </a:lnTo>
                    <a:lnTo>
                      <a:pt x="1575" y="2867"/>
                    </a:lnTo>
                    <a:lnTo>
                      <a:pt x="1575" y="2811"/>
                    </a:lnTo>
                    <a:lnTo>
                      <a:pt x="1575" y="2699"/>
                    </a:lnTo>
                    <a:lnTo>
                      <a:pt x="1575" y="2642"/>
                    </a:lnTo>
                    <a:lnTo>
                      <a:pt x="1518" y="2418"/>
                    </a:lnTo>
                    <a:lnTo>
                      <a:pt x="1462" y="2305"/>
                    </a:lnTo>
                    <a:lnTo>
                      <a:pt x="1350" y="2249"/>
                    </a:lnTo>
                    <a:lnTo>
                      <a:pt x="1294" y="2024"/>
                    </a:lnTo>
                    <a:lnTo>
                      <a:pt x="1237" y="1968"/>
                    </a:lnTo>
                    <a:lnTo>
                      <a:pt x="1069" y="1968"/>
                    </a:lnTo>
                    <a:lnTo>
                      <a:pt x="1013" y="1856"/>
                    </a:lnTo>
                    <a:lnTo>
                      <a:pt x="1013" y="1799"/>
                    </a:lnTo>
                    <a:lnTo>
                      <a:pt x="900" y="1743"/>
                    </a:lnTo>
                    <a:lnTo>
                      <a:pt x="900" y="1631"/>
                    </a:lnTo>
                    <a:lnTo>
                      <a:pt x="900" y="1574"/>
                    </a:lnTo>
                    <a:lnTo>
                      <a:pt x="844" y="1518"/>
                    </a:lnTo>
                    <a:lnTo>
                      <a:pt x="788" y="1462"/>
                    </a:lnTo>
                    <a:lnTo>
                      <a:pt x="788" y="1406"/>
                    </a:lnTo>
                    <a:lnTo>
                      <a:pt x="788" y="900"/>
                    </a:lnTo>
                    <a:lnTo>
                      <a:pt x="788" y="844"/>
                    </a:lnTo>
                    <a:lnTo>
                      <a:pt x="844" y="844"/>
                    </a:lnTo>
                    <a:lnTo>
                      <a:pt x="1013" y="1012"/>
                    </a:lnTo>
                    <a:lnTo>
                      <a:pt x="1181" y="900"/>
                    </a:lnTo>
                    <a:lnTo>
                      <a:pt x="1237" y="956"/>
                    </a:lnTo>
                    <a:lnTo>
                      <a:pt x="1294" y="956"/>
                    </a:lnTo>
                    <a:lnTo>
                      <a:pt x="1350" y="1069"/>
                    </a:lnTo>
                    <a:lnTo>
                      <a:pt x="1518" y="1125"/>
                    </a:lnTo>
                    <a:lnTo>
                      <a:pt x="1518" y="1069"/>
                    </a:lnTo>
                    <a:lnTo>
                      <a:pt x="1575" y="1012"/>
                    </a:lnTo>
                    <a:lnTo>
                      <a:pt x="1687" y="900"/>
                    </a:lnTo>
                    <a:lnTo>
                      <a:pt x="1575" y="900"/>
                    </a:lnTo>
                    <a:lnTo>
                      <a:pt x="1462" y="844"/>
                    </a:lnTo>
                    <a:lnTo>
                      <a:pt x="1406" y="788"/>
                    </a:lnTo>
                    <a:lnTo>
                      <a:pt x="1406" y="731"/>
                    </a:lnTo>
                    <a:lnTo>
                      <a:pt x="1462" y="675"/>
                    </a:lnTo>
                    <a:lnTo>
                      <a:pt x="1350" y="563"/>
                    </a:lnTo>
                    <a:lnTo>
                      <a:pt x="1294" y="563"/>
                    </a:lnTo>
                    <a:lnTo>
                      <a:pt x="1181" y="619"/>
                    </a:lnTo>
                    <a:lnTo>
                      <a:pt x="1125" y="675"/>
                    </a:lnTo>
                    <a:lnTo>
                      <a:pt x="1069" y="619"/>
                    </a:lnTo>
                    <a:lnTo>
                      <a:pt x="1013" y="563"/>
                    </a:lnTo>
                    <a:lnTo>
                      <a:pt x="1013" y="507"/>
                    </a:lnTo>
                    <a:lnTo>
                      <a:pt x="1125" y="282"/>
                    </a:lnTo>
                    <a:lnTo>
                      <a:pt x="788" y="282"/>
                    </a:lnTo>
                    <a:lnTo>
                      <a:pt x="675" y="169"/>
                    </a:lnTo>
                    <a:lnTo>
                      <a:pt x="507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3"/>
              <p:cNvSpPr/>
              <p:nvPr/>
            </p:nvSpPr>
            <p:spPr>
              <a:xfrm>
                <a:off x="715850" y="1349075"/>
                <a:ext cx="45000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012" extrusionOk="0">
                    <a:moveTo>
                      <a:pt x="732" y="0"/>
                    </a:moveTo>
                    <a:lnTo>
                      <a:pt x="563" y="169"/>
                    </a:lnTo>
                    <a:lnTo>
                      <a:pt x="451" y="169"/>
                    </a:lnTo>
                    <a:lnTo>
                      <a:pt x="338" y="113"/>
                    </a:lnTo>
                    <a:lnTo>
                      <a:pt x="226" y="169"/>
                    </a:lnTo>
                    <a:lnTo>
                      <a:pt x="282" y="281"/>
                    </a:lnTo>
                    <a:lnTo>
                      <a:pt x="338" y="337"/>
                    </a:lnTo>
                    <a:lnTo>
                      <a:pt x="282" y="394"/>
                    </a:lnTo>
                    <a:lnTo>
                      <a:pt x="113" y="394"/>
                    </a:lnTo>
                    <a:lnTo>
                      <a:pt x="1" y="450"/>
                    </a:lnTo>
                    <a:lnTo>
                      <a:pt x="1" y="506"/>
                    </a:lnTo>
                    <a:lnTo>
                      <a:pt x="57" y="562"/>
                    </a:lnTo>
                    <a:lnTo>
                      <a:pt x="338" y="562"/>
                    </a:lnTo>
                    <a:lnTo>
                      <a:pt x="394" y="506"/>
                    </a:lnTo>
                    <a:lnTo>
                      <a:pt x="675" y="562"/>
                    </a:lnTo>
                    <a:lnTo>
                      <a:pt x="956" y="562"/>
                    </a:lnTo>
                    <a:lnTo>
                      <a:pt x="1069" y="619"/>
                    </a:lnTo>
                    <a:lnTo>
                      <a:pt x="1181" y="675"/>
                    </a:lnTo>
                    <a:lnTo>
                      <a:pt x="1294" y="843"/>
                    </a:lnTo>
                    <a:lnTo>
                      <a:pt x="1350" y="900"/>
                    </a:lnTo>
                    <a:lnTo>
                      <a:pt x="1350" y="1012"/>
                    </a:lnTo>
                    <a:lnTo>
                      <a:pt x="1687" y="900"/>
                    </a:lnTo>
                    <a:lnTo>
                      <a:pt x="1687" y="787"/>
                    </a:lnTo>
                    <a:lnTo>
                      <a:pt x="1743" y="731"/>
                    </a:lnTo>
                    <a:lnTo>
                      <a:pt x="1800" y="675"/>
                    </a:lnTo>
                    <a:lnTo>
                      <a:pt x="1743" y="619"/>
                    </a:lnTo>
                    <a:lnTo>
                      <a:pt x="1687" y="562"/>
                    </a:lnTo>
                    <a:lnTo>
                      <a:pt x="1575" y="562"/>
                    </a:lnTo>
                    <a:lnTo>
                      <a:pt x="1519" y="506"/>
                    </a:lnTo>
                    <a:lnTo>
                      <a:pt x="1462" y="450"/>
                    </a:lnTo>
                    <a:lnTo>
                      <a:pt x="1519" y="394"/>
                    </a:lnTo>
                    <a:lnTo>
                      <a:pt x="1462" y="337"/>
                    </a:lnTo>
                    <a:lnTo>
                      <a:pt x="1406" y="281"/>
                    </a:lnTo>
                    <a:lnTo>
                      <a:pt x="1294" y="337"/>
                    </a:lnTo>
                    <a:lnTo>
                      <a:pt x="1181" y="337"/>
                    </a:lnTo>
                    <a:lnTo>
                      <a:pt x="1069" y="281"/>
                    </a:lnTo>
                    <a:lnTo>
                      <a:pt x="956" y="394"/>
                    </a:lnTo>
                    <a:lnTo>
                      <a:pt x="900" y="450"/>
                    </a:lnTo>
                    <a:lnTo>
                      <a:pt x="788" y="394"/>
                    </a:lnTo>
                    <a:lnTo>
                      <a:pt x="788" y="337"/>
                    </a:lnTo>
                    <a:lnTo>
                      <a:pt x="788" y="281"/>
                    </a:lnTo>
                    <a:lnTo>
                      <a:pt x="844" y="56"/>
                    </a:lnTo>
                    <a:lnTo>
                      <a:pt x="844" y="0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3"/>
              <p:cNvSpPr/>
              <p:nvPr/>
            </p:nvSpPr>
            <p:spPr>
              <a:xfrm>
                <a:off x="763625" y="1229625"/>
                <a:ext cx="1690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507" extrusionOk="0">
                    <a:moveTo>
                      <a:pt x="226" y="1"/>
                    </a:moveTo>
                    <a:lnTo>
                      <a:pt x="57" y="113"/>
                    </a:lnTo>
                    <a:lnTo>
                      <a:pt x="1" y="282"/>
                    </a:lnTo>
                    <a:lnTo>
                      <a:pt x="113" y="338"/>
                    </a:lnTo>
                    <a:lnTo>
                      <a:pt x="170" y="394"/>
                    </a:lnTo>
                    <a:lnTo>
                      <a:pt x="338" y="507"/>
                    </a:lnTo>
                    <a:lnTo>
                      <a:pt x="451" y="450"/>
                    </a:lnTo>
                    <a:lnTo>
                      <a:pt x="507" y="450"/>
                    </a:lnTo>
                    <a:lnTo>
                      <a:pt x="619" y="394"/>
                    </a:lnTo>
                    <a:lnTo>
                      <a:pt x="675" y="282"/>
                    </a:lnTo>
                    <a:lnTo>
                      <a:pt x="675" y="169"/>
                    </a:lnTo>
                    <a:lnTo>
                      <a:pt x="619" y="57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9C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3"/>
              <p:cNvSpPr/>
              <p:nvPr/>
            </p:nvSpPr>
            <p:spPr>
              <a:xfrm>
                <a:off x="727100" y="1342050"/>
                <a:ext cx="70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69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169" y="169"/>
                    </a:lnTo>
                    <a:lnTo>
                      <a:pt x="282" y="113"/>
                    </a:lnTo>
                    <a:lnTo>
                      <a:pt x="282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592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3"/>
              <p:cNvSpPr/>
              <p:nvPr/>
            </p:nvSpPr>
            <p:spPr>
              <a:xfrm>
                <a:off x="755200" y="1350475"/>
                <a:ext cx="84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26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282" y="169"/>
                    </a:lnTo>
                    <a:lnTo>
                      <a:pt x="338" y="113"/>
                    </a:lnTo>
                    <a:lnTo>
                      <a:pt x="282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39A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3"/>
              <p:cNvSpPr/>
              <p:nvPr/>
            </p:nvSpPr>
            <p:spPr>
              <a:xfrm>
                <a:off x="749575" y="135047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282" y="0"/>
                    </a:moveTo>
                    <a:lnTo>
                      <a:pt x="170" y="57"/>
                    </a:lnTo>
                    <a:lnTo>
                      <a:pt x="57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70" y="225"/>
                    </a:lnTo>
                    <a:lnTo>
                      <a:pt x="282" y="169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3"/>
              <p:cNvSpPr/>
              <p:nvPr/>
            </p:nvSpPr>
            <p:spPr>
              <a:xfrm>
                <a:off x="751000" y="1354700"/>
                <a:ext cx="70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69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169"/>
                    </a:lnTo>
                    <a:lnTo>
                      <a:pt x="225" y="169"/>
                    </a:lnTo>
                    <a:lnTo>
                      <a:pt x="281" y="112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39A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3"/>
              <p:cNvSpPr/>
              <p:nvPr/>
            </p:nvSpPr>
            <p:spPr>
              <a:xfrm>
                <a:off x="708825" y="1353275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13" y="113"/>
                    </a:lnTo>
                    <a:lnTo>
                      <a:pt x="170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918C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3"/>
              <p:cNvSpPr/>
              <p:nvPr/>
            </p:nvSpPr>
            <p:spPr>
              <a:xfrm>
                <a:off x="765050" y="124790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113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0A0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3"/>
              <p:cNvSpPr/>
              <p:nvPr/>
            </p:nvSpPr>
            <p:spPr>
              <a:xfrm>
                <a:off x="763625" y="1236650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1" y="1"/>
                    </a:moveTo>
                    <a:lnTo>
                      <a:pt x="113" y="113"/>
                    </a:lnTo>
                    <a:lnTo>
                      <a:pt x="170" y="113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3"/>
              <p:cNvSpPr/>
              <p:nvPr/>
            </p:nvSpPr>
            <p:spPr>
              <a:xfrm>
                <a:off x="760825" y="1242275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C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3"/>
              <p:cNvSpPr/>
              <p:nvPr/>
            </p:nvSpPr>
            <p:spPr>
              <a:xfrm>
                <a:off x="759425" y="124087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113" y="0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09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3"/>
              <p:cNvSpPr/>
              <p:nvPr/>
            </p:nvSpPr>
            <p:spPr>
              <a:xfrm>
                <a:off x="758025" y="12436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0A0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3"/>
              <p:cNvSpPr/>
              <p:nvPr/>
            </p:nvSpPr>
            <p:spPr>
              <a:xfrm>
                <a:off x="756600" y="125352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0A0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3"/>
              <p:cNvSpPr/>
              <p:nvPr/>
            </p:nvSpPr>
            <p:spPr>
              <a:xfrm>
                <a:off x="765050" y="12408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3"/>
              <p:cNvSpPr/>
              <p:nvPr/>
            </p:nvSpPr>
            <p:spPr>
              <a:xfrm>
                <a:off x="734125" y="12675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3"/>
              <p:cNvSpPr/>
              <p:nvPr/>
            </p:nvSpPr>
            <p:spPr>
              <a:xfrm>
                <a:off x="822650" y="992175"/>
                <a:ext cx="565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506" extrusionOk="0">
                    <a:moveTo>
                      <a:pt x="169" y="0"/>
                    </a:moveTo>
                    <a:lnTo>
                      <a:pt x="113" y="56"/>
                    </a:lnTo>
                    <a:lnTo>
                      <a:pt x="57" y="169"/>
                    </a:lnTo>
                    <a:lnTo>
                      <a:pt x="57" y="281"/>
                    </a:lnTo>
                    <a:lnTo>
                      <a:pt x="1" y="393"/>
                    </a:lnTo>
                    <a:lnTo>
                      <a:pt x="1" y="506"/>
                    </a:lnTo>
                    <a:lnTo>
                      <a:pt x="169" y="337"/>
                    </a:lnTo>
                    <a:lnTo>
                      <a:pt x="225" y="169"/>
                    </a:lnTo>
                    <a:lnTo>
                      <a:pt x="169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5B0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3"/>
              <p:cNvSpPr/>
              <p:nvPr/>
            </p:nvSpPr>
            <p:spPr>
              <a:xfrm>
                <a:off x="763625" y="1361725"/>
                <a:ext cx="54825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743" extrusionOk="0">
                    <a:moveTo>
                      <a:pt x="1575" y="0"/>
                    </a:moveTo>
                    <a:lnTo>
                      <a:pt x="1462" y="113"/>
                    </a:lnTo>
                    <a:lnTo>
                      <a:pt x="1406" y="281"/>
                    </a:lnTo>
                    <a:lnTo>
                      <a:pt x="1350" y="337"/>
                    </a:lnTo>
                    <a:lnTo>
                      <a:pt x="1237" y="337"/>
                    </a:lnTo>
                    <a:lnTo>
                      <a:pt x="1013" y="281"/>
                    </a:lnTo>
                    <a:lnTo>
                      <a:pt x="788" y="337"/>
                    </a:lnTo>
                    <a:lnTo>
                      <a:pt x="563" y="394"/>
                    </a:lnTo>
                    <a:lnTo>
                      <a:pt x="338" y="450"/>
                    </a:lnTo>
                    <a:lnTo>
                      <a:pt x="170" y="618"/>
                    </a:lnTo>
                    <a:lnTo>
                      <a:pt x="170" y="675"/>
                    </a:lnTo>
                    <a:lnTo>
                      <a:pt x="170" y="731"/>
                    </a:lnTo>
                    <a:lnTo>
                      <a:pt x="57" y="731"/>
                    </a:lnTo>
                    <a:lnTo>
                      <a:pt x="57" y="843"/>
                    </a:lnTo>
                    <a:lnTo>
                      <a:pt x="57" y="956"/>
                    </a:lnTo>
                    <a:lnTo>
                      <a:pt x="113" y="1068"/>
                    </a:lnTo>
                    <a:lnTo>
                      <a:pt x="226" y="1124"/>
                    </a:lnTo>
                    <a:lnTo>
                      <a:pt x="282" y="1237"/>
                    </a:lnTo>
                    <a:lnTo>
                      <a:pt x="170" y="1237"/>
                    </a:lnTo>
                    <a:lnTo>
                      <a:pt x="170" y="1293"/>
                    </a:lnTo>
                    <a:lnTo>
                      <a:pt x="282" y="1405"/>
                    </a:lnTo>
                    <a:lnTo>
                      <a:pt x="282" y="1461"/>
                    </a:lnTo>
                    <a:lnTo>
                      <a:pt x="57" y="1518"/>
                    </a:lnTo>
                    <a:lnTo>
                      <a:pt x="1" y="1518"/>
                    </a:lnTo>
                    <a:lnTo>
                      <a:pt x="57" y="1574"/>
                    </a:lnTo>
                    <a:lnTo>
                      <a:pt x="170" y="1686"/>
                    </a:lnTo>
                    <a:lnTo>
                      <a:pt x="338" y="1686"/>
                    </a:lnTo>
                    <a:lnTo>
                      <a:pt x="451" y="1742"/>
                    </a:lnTo>
                    <a:lnTo>
                      <a:pt x="563" y="1742"/>
                    </a:lnTo>
                    <a:lnTo>
                      <a:pt x="619" y="1686"/>
                    </a:lnTo>
                    <a:lnTo>
                      <a:pt x="619" y="1518"/>
                    </a:lnTo>
                    <a:lnTo>
                      <a:pt x="675" y="1405"/>
                    </a:lnTo>
                    <a:lnTo>
                      <a:pt x="732" y="1405"/>
                    </a:lnTo>
                    <a:lnTo>
                      <a:pt x="788" y="1461"/>
                    </a:lnTo>
                    <a:lnTo>
                      <a:pt x="1013" y="1630"/>
                    </a:lnTo>
                    <a:lnTo>
                      <a:pt x="1237" y="1686"/>
                    </a:lnTo>
                    <a:lnTo>
                      <a:pt x="1350" y="1742"/>
                    </a:lnTo>
                    <a:lnTo>
                      <a:pt x="1462" y="1630"/>
                    </a:lnTo>
                    <a:lnTo>
                      <a:pt x="1406" y="1518"/>
                    </a:lnTo>
                    <a:lnTo>
                      <a:pt x="1406" y="1405"/>
                    </a:lnTo>
                    <a:lnTo>
                      <a:pt x="1519" y="1237"/>
                    </a:lnTo>
                    <a:lnTo>
                      <a:pt x="1575" y="1237"/>
                    </a:lnTo>
                    <a:lnTo>
                      <a:pt x="1631" y="1180"/>
                    </a:lnTo>
                    <a:lnTo>
                      <a:pt x="1687" y="1124"/>
                    </a:lnTo>
                    <a:lnTo>
                      <a:pt x="1687" y="1012"/>
                    </a:lnTo>
                    <a:lnTo>
                      <a:pt x="1687" y="843"/>
                    </a:lnTo>
                    <a:lnTo>
                      <a:pt x="1687" y="787"/>
                    </a:lnTo>
                    <a:lnTo>
                      <a:pt x="1743" y="675"/>
                    </a:lnTo>
                    <a:lnTo>
                      <a:pt x="1856" y="787"/>
                    </a:lnTo>
                    <a:lnTo>
                      <a:pt x="1912" y="731"/>
                    </a:lnTo>
                    <a:lnTo>
                      <a:pt x="2024" y="675"/>
                    </a:lnTo>
                    <a:lnTo>
                      <a:pt x="1968" y="562"/>
                    </a:lnTo>
                    <a:lnTo>
                      <a:pt x="2024" y="450"/>
                    </a:lnTo>
                    <a:lnTo>
                      <a:pt x="2193" y="394"/>
                    </a:lnTo>
                    <a:lnTo>
                      <a:pt x="2193" y="281"/>
                    </a:lnTo>
                    <a:lnTo>
                      <a:pt x="2137" y="225"/>
                    </a:lnTo>
                    <a:lnTo>
                      <a:pt x="2024" y="169"/>
                    </a:lnTo>
                    <a:lnTo>
                      <a:pt x="1968" y="169"/>
                    </a:lnTo>
                    <a:lnTo>
                      <a:pt x="1856" y="113"/>
                    </a:lnTo>
                    <a:lnTo>
                      <a:pt x="1800" y="56"/>
                    </a:lnTo>
                    <a:lnTo>
                      <a:pt x="1687" y="0"/>
                    </a:lnTo>
                    <a:close/>
                  </a:path>
                </a:pathLst>
              </a:custGeom>
              <a:solidFill>
                <a:srgbClr val="B09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3"/>
              <p:cNvSpPr/>
              <p:nvPr/>
            </p:nvSpPr>
            <p:spPr>
              <a:xfrm>
                <a:off x="769250" y="1353275"/>
                <a:ext cx="323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844" extrusionOk="0">
                    <a:moveTo>
                      <a:pt x="563" y="1"/>
                    </a:moveTo>
                    <a:lnTo>
                      <a:pt x="450" y="57"/>
                    </a:lnTo>
                    <a:lnTo>
                      <a:pt x="450" y="113"/>
                    </a:lnTo>
                    <a:lnTo>
                      <a:pt x="507" y="226"/>
                    </a:lnTo>
                    <a:lnTo>
                      <a:pt x="394" y="282"/>
                    </a:lnTo>
                    <a:lnTo>
                      <a:pt x="282" y="282"/>
                    </a:lnTo>
                    <a:lnTo>
                      <a:pt x="282" y="338"/>
                    </a:lnTo>
                    <a:lnTo>
                      <a:pt x="338" y="451"/>
                    </a:lnTo>
                    <a:lnTo>
                      <a:pt x="394" y="507"/>
                    </a:lnTo>
                    <a:lnTo>
                      <a:pt x="338" y="563"/>
                    </a:lnTo>
                    <a:lnTo>
                      <a:pt x="226" y="563"/>
                    </a:lnTo>
                    <a:lnTo>
                      <a:pt x="169" y="619"/>
                    </a:lnTo>
                    <a:lnTo>
                      <a:pt x="57" y="732"/>
                    </a:lnTo>
                    <a:lnTo>
                      <a:pt x="1" y="788"/>
                    </a:lnTo>
                    <a:lnTo>
                      <a:pt x="113" y="788"/>
                    </a:lnTo>
                    <a:lnTo>
                      <a:pt x="394" y="844"/>
                    </a:lnTo>
                    <a:lnTo>
                      <a:pt x="450" y="844"/>
                    </a:lnTo>
                    <a:lnTo>
                      <a:pt x="507" y="788"/>
                    </a:lnTo>
                    <a:lnTo>
                      <a:pt x="507" y="732"/>
                    </a:lnTo>
                    <a:lnTo>
                      <a:pt x="563" y="732"/>
                    </a:lnTo>
                    <a:lnTo>
                      <a:pt x="675" y="788"/>
                    </a:lnTo>
                    <a:lnTo>
                      <a:pt x="731" y="732"/>
                    </a:lnTo>
                    <a:lnTo>
                      <a:pt x="900" y="732"/>
                    </a:lnTo>
                    <a:lnTo>
                      <a:pt x="1069" y="788"/>
                    </a:lnTo>
                    <a:lnTo>
                      <a:pt x="1294" y="788"/>
                    </a:lnTo>
                    <a:lnTo>
                      <a:pt x="1237" y="732"/>
                    </a:lnTo>
                    <a:lnTo>
                      <a:pt x="1294" y="619"/>
                    </a:lnTo>
                    <a:lnTo>
                      <a:pt x="1294" y="563"/>
                    </a:lnTo>
                    <a:lnTo>
                      <a:pt x="1237" y="451"/>
                    </a:lnTo>
                    <a:lnTo>
                      <a:pt x="1181" y="507"/>
                    </a:lnTo>
                    <a:lnTo>
                      <a:pt x="1181" y="451"/>
                    </a:lnTo>
                    <a:lnTo>
                      <a:pt x="1012" y="451"/>
                    </a:lnTo>
                    <a:lnTo>
                      <a:pt x="731" y="226"/>
                    </a:lnTo>
                    <a:lnTo>
                      <a:pt x="675" y="226"/>
                    </a:lnTo>
                    <a:lnTo>
                      <a:pt x="675" y="169"/>
                    </a:lnTo>
                    <a:lnTo>
                      <a:pt x="731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A694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3"/>
              <p:cNvSpPr/>
              <p:nvPr/>
            </p:nvSpPr>
            <p:spPr>
              <a:xfrm>
                <a:off x="780500" y="1325175"/>
                <a:ext cx="140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451" extrusionOk="0">
                    <a:moveTo>
                      <a:pt x="338" y="1"/>
                    </a:moveTo>
                    <a:lnTo>
                      <a:pt x="113" y="57"/>
                    </a:lnTo>
                    <a:lnTo>
                      <a:pt x="0" y="169"/>
                    </a:lnTo>
                    <a:lnTo>
                      <a:pt x="113" y="169"/>
                    </a:lnTo>
                    <a:lnTo>
                      <a:pt x="225" y="226"/>
                    </a:lnTo>
                    <a:lnTo>
                      <a:pt x="225" y="338"/>
                    </a:lnTo>
                    <a:lnTo>
                      <a:pt x="281" y="450"/>
                    </a:lnTo>
                    <a:lnTo>
                      <a:pt x="338" y="450"/>
                    </a:lnTo>
                    <a:lnTo>
                      <a:pt x="394" y="169"/>
                    </a:lnTo>
                    <a:lnTo>
                      <a:pt x="450" y="57"/>
                    </a:lnTo>
                    <a:lnTo>
                      <a:pt x="562" y="1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3"/>
              <p:cNvSpPr/>
              <p:nvPr/>
            </p:nvSpPr>
            <p:spPr>
              <a:xfrm>
                <a:off x="752400" y="1351875"/>
                <a:ext cx="126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95" extrusionOk="0">
                    <a:moveTo>
                      <a:pt x="394" y="1"/>
                    </a:moveTo>
                    <a:lnTo>
                      <a:pt x="338" y="113"/>
                    </a:lnTo>
                    <a:lnTo>
                      <a:pt x="169" y="113"/>
                    </a:lnTo>
                    <a:lnTo>
                      <a:pt x="169" y="225"/>
                    </a:lnTo>
                    <a:lnTo>
                      <a:pt x="57" y="225"/>
                    </a:lnTo>
                    <a:lnTo>
                      <a:pt x="0" y="282"/>
                    </a:lnTo>
                    <a:lnTo>
                      <a:pt x="0" y="338"/>
                    </a:lnTo>
                    <a:lnTo>
                      <a:pt x="113" y="394"/>
                    </a:lnTo>
                    <a:lnTo>
                      <a:pt x="225" y="338"/>
                    </a:lnTo>
                    <a:lnTo>
                      <a:pt x="338" y="225"/>
                    </a:lnTo>
                    <a:lnTo>
                      <a:pt x="506" y="225"/>
                    </a:lnTo>
                    <a:lnTo>
                      <a:pt x="506" y="169"/>
                    </a:lnTo>
                    <a:lnTo>
                      <a:pt x="506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3"/>
              <p:cNvSpPr/>
              <p:nvPr/>
            </p:nvSpPr>
            <p:spPr>
              <a:xfrm>
                <a:off x="790325" y="134907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69" y="225"/>
                    </a:lnTo>
                    <a:lnTo>
                      <a:pt x="169" y="169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694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3"/>
              <p:cNvSpPr/>
              <p:nvPr/>
            </p:nvSpPr>
            <p:spPr>
              <a:xfrm>
                <a:off x="786125" y="1337825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113" y="1"/>
                    </a:moveTo>
                    <a:lnTo>
                      <a:pt x="56" y="57"/>
                    </a:lnTo>
                    <a:lnTo>
                      <a:pt x="0" y="57"/>
                    </a:lnTo>
                    <a:lnTo>
                      <a:pt x="0" y="113"/>
                    </a:lnTo>
                    <a:lnTo>
                      <a:pt x="56" y="169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3"/>
              <p:cNvSpPr/>
              <p:nvPr/>
            </p:nvSpPr>
            <p:spPr>
              <a:xfrm>
                <a:off x="758025" y="1363125"/>
                <a:ext cx="70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69" extrusionOk="0">
                    <a:moveTo>
                      <a:pt x="0" y="0"/>
                    </a:moveTo>
                    <a:lnTo>
                      <a:pt x="56" y="169"/>
                    </a:lnTo>
                    <a:lnTo>
                      <a:pt x="225" y="169"/>
                    </a:lnTo>
                    <a:lnTo>
                      <a:pt x="281" y="113"/>
                    </a:lnTo>
                    <a:lnTo>
                      <a:pt x="225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694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3"/>
              <p:cNvSpPr/>
              <p:nvPr/>
            </p:nvSpPr>
            <p:spPr>
              <a:xfrm>
                <a:off x="767850" y="13771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694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3"/>
              <p:cNvSpPr/>
              <p:nvPr/>
            </p:nvSpPr>
            <p:spPr>
              <a:xfrm>
                <a:off x="763625" y="1365925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3"/>
              <p:cNvSpPr/>
              <p:nvPr/>
            </p:nvSpPr>
            <p:spPr>
              <a:xfrm>
                <a:off x="794550" y="1363125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169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09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3"/>
              <p:cNvSpPr/>
              <p:nvPr/>
            </p:nvSpPr>
            <p:spPr>
              <a:xfrm>
                <a:off x="802975" y="13406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3"/>
              <p:cNvSpPr/>
              <p:nvPr/>
            </p:nvSpPr>
            <p:spPr>
              <a:xfrm>
                <a:off x="814225" y="13476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3"/>
              <p:cNvSpPr/>
              <p:nvPr/>
            </p:nvSpPr>
            <p:spPr>
              <a:xfrm>
                <a:off x="839525" y="13603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3A5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3"/>
              <p:cNvSpPr/>
              <p:nvPr/>
            </p:nvSpPr>
            <p:spPr>
              <a:xfrm>
                <a:off x="840925" y="136030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A5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3"/>
              <p:cNvSpPr/>
              <p:nvPr/>
            </p:nvSpPr>
            <p:spPr>
              <a:xfrm>
                <a:off x="755200" y="13322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3"/>
              <p:cNvSpPr/>
              <p:nvPr/>
            </p:nvSpPr>
            <p:spPr>
              <a:xfrm>
                <a:off x="762225" y="13631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113"/>
                    </a:moveTo>
                    <a:lnTo>
                      <a:pt x="57" y="1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113"/>
                    </a:lnTo>
                    <a:lnTo>
                      <a:pt x="57" y="113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3"/>
              <p:cNvSpPr/>
              <p:nvPr/>
            </p:nvSpPr>
            <p:spPr>
              <a:xfrm>
                <a:off x="763625" y="13687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694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3"/>
              <p:cNvSpPr/>
              <p:nvPr/>
            </p:nvSpPr>
            <p:spPr>
              <a:xfrm>
                <a:off x="780500" y="1340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3"/>
              <p:cNvSpPr/>
              <p:nvPr/>
            </p:nvSpPr>
            <p:spPr>
              <a:xfrm>
                <a:off x="784725" y="1344850"/>
                <a:ext cx="28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12" y="1"/>
                    </a:lnTo>
                    <a:lnTo>
                      <a:pt x="112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3"/>
              <p:cNvSpPr/>
              <p:nvPr/>
            </p:nvSpPr>
            <p:spPr>
              <a:xfrm>
                <a:off x="798775" y="13645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09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3"/>
              <p:cNvSpPr/>
              <p:nvPr/>
            </p:nvSpPr>
            <p:spPr>
              <a:xfrm>
                <a:off x="739750" y="1091925"/>
                <a:ext cx="74500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3542" extrusionOk="0">
                    <a:moveTo>
                      <a:pt x="2080" y="1"/>
                    </a:moveTo>
                    <a:lnTo>
                      <a:pt x="2024" y="57"/>
                    </a:lnTo>
                    <a:lnTo>
                      <a:pt x="1911" y="57"/>
                    </a:lnTo>
                    <a:lnTo>
                      <a:pt x="1799" y="113"/>
                    </a:lnTo>
                    <a:lnTo>
                      <a:pt x="1743" y="169"/>
                    </a:lnTo>
                    <a:lnTo>
                      <a:pt x="1743" y="282"/>
                    </a:lnTo>
                    <a:lnTo>
                      <a:pt x="1743" y="338"/>
                    </a:lnTo>
                    <a:lnTo>
                      <a:pt x="1293" y="338"/>
                    </a:lnTo>
                    <a:lnTo>
                      <a:pt x="1181" y="394"/>
                    </a:lnTo>
                    <a:lnTo>
                      <a:pt x="1125" y="506"/>
                    </a:lnTo>
                    <a:lnTo>
                      <a:pt x="1181" y="731"/>
                    </a:lnTo>
                    <a:lnTo>
                      <a:pt x="1293" y="675"/>
                    </a:lnTo>
                    <a:lnTo>
                      <a:pt x="1574" y="675"/>
                    </a:lnTo>
                    <a:lnTo>
                      <a:pt x="1630" y="731"/>
                    </a:lnTo>
                    <a:lnTo>
                      <a:pt x="1574" y="787"/>
                    </a:lnTo>
                    <a:lnTo>
                      <a:pt x="1406" y="844"/>
                    </a:lnTo>
                    <a:lnTo>
                      <a:pt x="1293" y="900"/>
                    </a:lnTo>
                    <a:lnTo>
                      <a:pt x="1125" y="1012"/>
                    </a:lnTo>
                    <a:lnTo>
                      <a:pt x="1012" y="1069"/>
                    </a:lnTo>
                    <a:lnTo>
                      <a:pt x="1012" y="1125"/>
                    </a:lnTo>
                    <a:lnTo>
                      <a:pt x="1068" y="1350"/>
                    </a:lnTo>
                    <a:lnTo>
                      <a:pt x="787" y="1293"/>
                    </a:lnTo>
                    <a:lnTo>
                      <a:pt x="675" y="1237"/>
                    </a:lnTo>
                    <a:lnTo>
                      <a:pt x="619" y="1181"/>
                    </a:lnTo>
                    <a:lnTo>
                      <a:pt x="450" y="1125"/>
                    </a:lnTo>
                    <a:lnTo>
                      <a:pt x="394" y="1181"/>
                    </a:lnTo>
                    <a:lnTo>
                      <a:pt x="338" y="1237"/>
                    </a:lnTo>
                    <a:lnTo>
                      <a:pt x="281" y="1293"/>
                    </a:lnTo>
                    <a:lnTo>
                      <a:pt x="225" y="1406"/>
                    </a:lnTo>
                    <a:lnTo>
                      <a:pt x="281" y="1574"/>
                    </a:lnTo>
                    <a:lnTo>
                      <a:pt x="281" y="1631"/>
                    </a:lnTo>
                    <a:lnTo>
                      <a:pt x="281" y="1687"/>
                    </a:lnTo>
                    <a:lnTo>
                      <a:pt x="57" y="1631"/>
                    </a:lnTo>
                    <a:lnTo>
                      <a:pt x="57" y="1799"/>
                    </a:lnTo>
                    <a:lnTo>
                      <a:pt x="113" y="1912"/>
                    </a:lnTo>
                    <a:lnTo>
                      <a:pt x="0" y="2136"/>
                    </a:lnTo>
                    <a:lnTo>
                      <a:pt x="0" y="2249"/>
                    </a:lnTo>
                    <a:lnTo>
                      <a:pt x="57" y="2305"/>
                    </a:lnTo>
                    <a:lnTo>
                      <a:pt x="169" y="2249"/>
                    </a:lnTo>
                    <a:lnTo>
                      <a:pt x="281" y="2361"/>
                    </a:lnTo>
                    <a:lnTo>
                      <a:pt x="338" y="2474"/>
                    </a:lnTo>
                    <a:lnTo>
                      <a:pt x="450" y="2530"/>
                    </a:lnTo>
                    <a:lnTo>
                      <a:pt x="563" y="2586"/>
                    </a:lnTo>
                    <a:lnTo>
                      <a:pt x="619" y="2586"/>
                    </a:lnTo>
                    <a:lnTo>
                      <a:pt x="787" y="2474"/>
                    </a:lnTo>
                    <a:lnTo>
                      <a:pt x="675" y="2698"/>
                    </a:lnTo>
                    <a:lnTo>
                      <a:pt x="450" y="2923"/>
                    </a:lnTo>
                    <a:lnTo>
                      <a:pt x="619" y="3092"/>
                    </a:lnTo>
                    <a:lnTo>
                      <a:pt x="787" y="3261"/>
                    </a:lnTo>
                    <a:lnTo>
                      <a:pt x="1237" y="3542"/>
                    </a:lnTo>
                    <a:lnTo>
                      <a:pt x="1462" y="3542"/>
                    </a:lnTo>
                    <a:lnTo>
                      <a:pt x="1630" y="3373"/>
                    </a:lnTo>
                    <a:lnTo>
                      <a:pt x="1687" y="3317"/>
                    </a:lnTo>
                    <a:lnTo>
                      <a:pt x="1687" y="3261"/>
                    </a:lnTo>
                    <a:lnTo>
                      <a:pt x="1574" y="3204"/>
                    </a:lnTo>
                    <a:lnTo>
                      <a:pt x="1799" y="3204"/>
                    </a:lnTo>
                    <a:lnTo>
                      <a:pt x="1855" y="3036"/>
                    </a:lnTo>
                    <a:lnTo>
                      <a:pt x="1855" y="2867"/>
                    </a:lnTo>
                    <a:lnTo>
                      <a:pt x="1855" y="2755"/>
                    </a:lnTo>
                    <a:lnTo>
                      <a:pt x="1855" y="2586"/>
                    </a:lnTo>
                    <a:lnTo>
                      <a:pt x="1743" y="2530"/>
                    </a:lnTo>
                    <a:lnTo>
                      <a:pt x="1687" y="2474"/>
                    </a:lnTo>
                    <a:lnTo>
                      <a:pt x="1630" y="2417"/>
                    </a:lnTo>
                    <a:lnTo>
                      <a:pt x="1518" y="2361"/>
                    </a:lnTo>
                    <a:lnTo>
                      <a:pt x="1743" y="2305"/>
                    </a:lnTo>
                    <a:lnTo>
                      <a:pt x="1855" y="2361"/>
                    </a:lnTo>
                    <a:lnTo>
                      <a:pt x="1911" y="2361"/>
                    </a:lnTo>
                    <a:lnTo>
                      <a:pt x="1968" y="2474"/>
                    </a:lnTo>
                    <a:lnTo>
                      <a:pt x="1911" y="2642"/>
                    </a:lnTo>
                    <a:lnTo>
                      <a:pt x="1968" y="2811"/>
                    </a:lnTo>
                    <a:lnTo>
                      <a:pt x="2024" y="2867"/>
                    </a:lnTo>
                    <a:lnTo>
                      <a:pt x="2080" y="2923"/>
                    </a:lnTo>
                    <a:lnTo>
                      <a:pt x="2192" y="3036"/>
                    </a:lnTo>
                    <a:lnTo>
                      <a:pt x="2249" y="3092"/>
                    </a:lnTo>
                    <a:lnTo>
                      <a:pt x="2361" y="3092"/>
                    </a:lnTo>
                    <a:lnTo>
                      <a:pt x="2417" y="3036"/>
                    </a:lnTo>
                    <a:lnTo>
                      <a:pt x="2417" y="3036"/>
                    </a:lnTo>
                    <a:lnTo>
                      <a:pt x="2361" y="3148"/>
                    </a:lnTo>
                    <a:lnTo>
                      <a:pt x="2417" y="3261"/>
                    </a:lnTo>
                    <a:lnTo>
                      <a:pt x="2586" y="3261"/>
                    </a:lnTo>
                    <a:lnTo>
                      <a:pt x="2642" y="3204"/>
                    </a:lnTo>
                    <a:lnTo>
                      <a:pt x="2755" y="3148"/>
                    </a:lnTo>
                    <a:lnTo>
                      <a:pt x="2811" y="3148"/>
                    </a:lnTo>
                    <a:lnTo>
                      <a:pt x="2923" y="3092"/>
                    </a:lnTo>
                    <a:lnTo>
                      <a:pt x="2811" y="2980"/>
                    </a:lnTo>
                    <a:lnTo>
                      <a:pt x="2755" y="2867"/>
                    </a:lnTo>
                    <a:lnTo>
                      <a:pt x="2755" y="2811"/>
                    </a:lnTo>
                    <a:lnTo>
                      <a:pt x="2811" y="2755"/>
                    </a:lnTo>
                    <a:lnTo>
                      <a:pt x="2923" y="2642"/>
                    </a:lnTo>
                    <a:lnTo>
                      <a:pt x="2979" y="2530"/>
                    </a:lnTo>
                    <a:lnTo>
                      <a:pt x="2923" y="2474"/>
                    </a:lnTo>
                    <a:lnTo>
                      <a:pt x="2923" y="2417"/>
                    </a:lnTo>
                    <a:lnTo>
                      <a:pt x="2811" y="2136"/>
                    </a:lnTo>
                    <a:lnTo>
                      <a:pt x="2755" y="2024"/>
                    </a:lnTo>
                    <a:lnTo>
                      <a:pt x="2698" y="1968"/>
                    </a:lnTo>
                    <a:lnTo>
                      <a:pt x="2417" y="1743"/>
                    </a:lnTo>
                    <a:lnTo>
                      <a:pt x="2417" y="1574"/>
                    </a:lnTo>
                    <a:lnTo>
                      <a:pt x="2361" y="1462"/>
                    </a:lnTo>
                    <a:lnTo>
                      <a:pt x="2305" y="1406"/>
                    </a:lnTo>
                    <a:lnTo>
                      <a:pt x="2305" y="1350"/>
                    </a:lnTo>
                    <a:lnTo>
                      <a:pt x="2361" y="1293"/>
                    </a:lnTo>
                    <a:lnTo>
                      <a:pt x="2417" y="1237"/>
                    </a:lnTo>
                    <a:lnTo>
                      <a:pt x="2417" y="1181"/>
                    </a:lnTo>
                    <a:lnTo>
                      <a:pt x="2361" y="1125"/>
                    </a:lnTo>
                    <a:lnTo>
                      <a:pt x="2080" y="956"/>
                    </a:lnTo>
                    <a:lnTo>
                      <a:pt x="2024" y="900"/>
                    </a:lnTo>
                    <a:lnTo>
                      <a:pt x="2080" y="844"/>
                    </a:lnTo>
                    <a:lnTo>
                      <a:pt x="2136" y="787"/>
                    </a:lnTo>
                    <a:lnTo>
                      <a:pt x="2192" y="787"/>
                    </a:lnTo>
                    <a:lnTo>
                      <a:pt x="2136" y="731"/>
                    </a:lnTo>
                    <a:lnTo>
                      <a:pt x="2136" y="563"/>
                    </a:lnTo>
                    <a:lnTo>
                      <a:pt x="2192" y="338"/>
                    </a:lnTo>
                    <a:lnTo>
                      <a:pt x="2249" y="113"/>
                    </a:lnTo>
                    <a:lnTo>
                      <a:pt x="2249" y="57"/>
                    </a:lnTo>
                    <a:lnTo>
                      <a:pt x="2192" y="1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3"/>
              <p:cNvSpPr/>
              <p:nvPr/>
            </p:nvSpPr>
            <p:spPr>
              <a:xfrm>
                <a:off x="721475" y="1139700"/>
                <a:ext cx="2252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181" extrusionOk="0">
                    <a:moveTo>
                      <a:pt x="844" y="1"/>
                    </a:moveTo>
                    <a:lnTo>
                      <a:pt x="731" y="113"/>
                    </a:lnTo>
                    <a:lnTo>
                      <a:pt x="675" y="113"/>
                    </a:lnTo>
                    <a:lnTo>
                      <a:pt x="619" y="169"/>
                    </a:lnTo>
                    <a:lnTo>
                      <a:pt x="507" y="169"/>
                    </a:lnTo>
                    <a:lnTo>
                      <a:pt x="450" y="225"/>
                    </a:lnTo>
                    <a:lnTo>
                      <a:pt x="450" y="338"/>
                    </a:lnTo>
                    <a:lnTo>
                      <a:pt x="450" y="394"/>
                    </a:lnTo>
                    <a:lnTo>
                      <a:pt x="338" y="450"/>
                    </a:lnTo>
                    <a:lnTo>
                      <a:pt x="226" y="506"/>
                    </a:lnTo>
                    <a:lnTo>
                      <a:pt x="226" y="619"/>
                    </a:lnTo>
                    <a:lnTo>
                      <a:pt x="226" y="731"/>
                    </a:lnTo>
                    <a:lnTo>
                      <a:pt x="169" y="787"/>
                    </a:lnTo>
                    <a:lnTo>
                      <a:pt x="1" y="787"/>
                    </a:lnTo>
                    <a:lnTo>
                      <a:pt x="1" y="844"/>
                    </a:lnTo>
                    <a:lnTo>
                      <a:pt x="57" y="900"/>
                    </a:lnTo>
                    <a:lnTo>
                      <a:pt x="169" y="956"/>
                    </a:lnTo>
                    <a:lnTo>
                      <a:pt x="282" y="1069"/>
                    </a:lnTo>
                    <a:lnTo>
                      <a:pt x="338" y="1125"/>
                    </a:lnTo>
                    <a:lnTo>
                      <a:pt x="507" y="1181"/>
                    </a:lnTo>
                    <a:lnTo>
                      <a:pt x="675" y="1181"/>
                    </a:lnTo>
                    <a:lnTo>
                      <a:pt x="731" y="1069"/>
                    </a:lnTo>
                    <a:lnTo>
                      <a:pt x="731" y="1012"/>
                    </a:lnTo>
                    <a:lnTo>
                      <a:pt x="731" y="563"/>
                    </a:lnTo>
                    <a:lnTo>
                      <a:pt x="731" y="506"/>
                    </a:lnTo>
                    <a:lnTo>
                      <a:pt x="731" y="450"/>
                    </a:lnTo>
                    <a:lnTo>
                      <a:pt x="844" y="394"/>
                    </a:lnTo>
                    <a:lnTo>
                      <a:pt x="900" y="338"/>
                    </a:lnTo>
                    <a:lnTo>
                      <a:pt x="788" y="338"/>
                    </a:lnTo>
                    <a:lnTo>
                      <a:pt x="844" y="282"/>
                    </a:lnTo>
                    <a:lnTo>
                      <a:pt x="844" y="225"/>
                    </a:lnTo>
                    <a:lnTo>
                      <a:pt x="900" y="169"/>
                    </a:lnTo>
                    <a:lnTo>
                      <a:pt x="844" y="1"/>
                    </a:lnTo>
                    <a:close/>
                  </a:path>
                </a:pathLst>
              </a:custGeom>
              <a:solidFill>
                <a:srgbClr val="ADA1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3"/>
              <p:cNvSpPr/>
              <p:nvPr/>
            </p:nvSpPr>
            <p:spPr>
              <a:xfrm>
                <a:off x="706025" y="11383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891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3"/>
              <p:cNvSpPr/>
              <p:nvPr/>
            </p:nvSpPr>
            <p:spPr>
              <a:xfrm>
                <a:off x="735525" y="114110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DA1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3"/>
              <p:cNvSpPr/>
              <p:nvPr/>
            </p:nvSpPr>
            <p:spPr>
              <a:xfrm>
                <a:off x="735525" y="1141100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3"/>
              <p:cNvSpPr/>
              <p:nvPr/>
            </p:nvSpPr>
            <p:spPr>
              <a:xfrm>
                <a:off x="738350" y="1142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3"/>
              <p:cNvSpPr/>
              <p:nvPr/>
            </p:nvSpPr>
            <p:spPr>
              <a:xfrm>
                <a:off x="724300" y="1059600"/>
                <a:ext cx="6185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2306" extrusionOk="0">
                    <a:moveTo>
                      <a:pt x="1630" y="1"/>
                    </a:moveTo>
                    <a:lnTo>
                      <a:pt x="1630" y="57"/>
                    </a:lnTo>
                    <a:lnTo>
                      <a:pt x="1630" y="169"/>
                    </a:lnTo>
                    <a:lnTo>
                      <a:pt x="1743" y="226"/>
                    </a:lnTo>
                    <a:lnTo>
                      <a:pt x="1799" y="282"/>
                    </a:lnTo>
                    <a:lnTo>
                      <a:pt x="1743" y="282"/>
                    </a:lnTo>
                    <a:lnTo>
                      <a:pt x="1630" y="338"/>
                    </a:lnTo>
                    <a:lnTo>
                      <a:pt x="1518" y="394"/>
                    </a:lnTo>
                    <a:lnTo>
                      <a:pt x="1518" y="451"/>
                    </a:lnTo>
                    <a:lnTo>
                      <a:pt x="1518" y="563"/>
                    </a:lnTo>
                    <a:lnTo>
                      <a:pt x="1518" y="900"/>
                    </a:lnTo>
                    <a:lnTo>
                      <a:pt x="1518" y="1125"/>
                    </a:lnTo>
                    <a:lnTo>
                      <a:pt x="1462" y="1294"/>
                    </a:lnTo>
                    <a:lnTo>
                      <a:pt x="1349" y="1294"/>
                    </a:lnTo>
                    <a:lnTo>
                      <a:pt x="1068" y="1181"/>
                    </a:lnTo>
                    <a:lnTo>
                      <a:pt x="1181" y="1125"/>
                    </a:lnTo>
                    <a:lnTo>
                      <a:pt x="1237" y="1013"/>
                    </a:lnTo>
                    <a:lnTo>
                      <a:pt x="1293" y="900"/>
                    </a:lnTo>
                    <a:lnTo>
                      <a:pt x="1293" y="788"/>
                    </a:lnTo>
                    <a:lnTo>
                      <a:pt x="1237" y="675"/>
                    </a:lnTo>
                    <a:lnTo>
                      <a:pt x="1237" y="619"/>
                    </a:lnTo>
                    <a:lnTo>
                      <a:pt x="1293" y="563"/>
                    </a:lnTo>
                    <a:lnTo>
                      <a:pt x="1349" y="507"/>
                    </a:lnTo>
                    <a:lnTo>
                      <a:pt x="1349" y="394"/>
                    </a:lnTo>
                    <a:lnTo>
                      <a:pt x="1349" y="338"/>
                    </a:lnTo>
                    <a:lnTo>
                      <a:pt x="899" y="338"/>
                    </a:lnTo>
                    <a:lnTo>
                      <a:pt x="843" y="394"/>
                    </a:lnTo>
                    <a:lnTo>
                      <a:pt x="787" y="451"/>
                    </a:lnTo>
                    <a:lnTo>
                      <a:pt x="731" y="507"/>
                    </a:lnTo>
                    <a:lnTo>
                      <a:pt x="675" y="563"/>
                    </a:lnTo>
                    <a:lnTo>
                      <a:pt x="506" y="619"/>
                    </a:lnTo>
                    <a:lnTo>
                      <a:pt x="450" y="732"/>
                    </a:lnTo>
                    <a:lnTo>
                      <a:pt x="394" y="788"/>
                    </a:lnTo>
                    <a:lnTo>
                      <a:pt x="281" y="788"/>
                    </a:lnTo>
                    <a:lnTo>
                      <a:pt x="113" y="1125"/>
                    </a:lnTo>
                    <a:lnTo>
                      <a:pt x="113" y="1181"/>
                    </a:lnTo>
                    <a:lnTo>
                      <a:pt x="56" y="1294"/>
                    </a:lnTo>
                    <a:lnTo>
                      <a:pt x="0" y="1462"/>
                    </a:lnTo>
                    <a:lnTo>
                      <a:pt x="113" y="1575"/>
                    </a:lnTo>
                    <a:lnTo>
                      <a:pt x="113" y="1631"/>
                    </a:lnTo>
                    <a:lnTo>
                      <a:pt x="113" y="1743"/>
                    </a:lnTo>
                    <a:lnTo>
                      <a:pt x="113" y="1799"/>
                    </a:lnTo>
                    <a:lnTo>
                      <a:pt x="225" y="1799"/>
                    </a:lnTo>
                    <a:lnTo>
                      <a:pt x="281" y="1743"/>
                    </a:lnTo>
                    <a:lnTo>
                      <a:pt x="337" y="1631"/>
                    </a:lnTo>
                    <a:lnTo>
                      <a:pt x="450" y="1575"/>
                    </a:lnTo>
                    <a:lnTo>
                      <a:pt x="506" y="1575"/>
                    </a:lnTo>
                    <a:lnTo>
                      <a:pt x="562" y="1631"/>
                    </a:lnTo>
                    <a:lnTo>
                      <a:pt x="562" y="1743"/>
                    </a:lnTo>
                    <a:lnTo>
                      <a:pt x="618" y="1912"/>
                    </a:lnTo>
                    <a:lnTo>
                      <a:pt x="618" y="2080"/>
                    </a:lnTo>
                    <a:lnTo>
                      <a:pt x="562" y="2193"/>
                    </a:lnTo>
                    <a:lnTo>
                      <a:pt x="618" y="2249"/>
                    </a:lnTo>
                    <a:lnTo>
                      <a:pt x="731" y="2193"/>
                    </a:lnTo>
                    <a:lnTo>
                      <a:pt x="843" y="2193"/>
                    </a:lnTo>
                    <a:lnTo>
                      <a:pt x="956" y="2249"/>
                    </a:lnTo>
                    <a:lnTo>
                      <a:pt x="1237" y="2249"/>
                    </a:lnTo>
                    <a:lnTo>
                      <a:pt x="1349" y="2305"/>
                    </a:lnTo>
                    <a:lnTo>
                      <a:pt x="1462" y="2305"/>
                    </a:lnTo>
                    <a:lnTo>
                      <a:pt x="1574" y="2249"/>
                    </a:lnTo>
                    <a:lnTo>
                      <a:pt x="1630" y="2137"/>
                    </a:lnTo>
                    <a:lnTo>
                      <a:pt x="1686" y="2024"/>
                    </a:lnTo>
                    <a:lnTo>
                      <a:pt x="1799" y="2024"/>
                    </a:lnTo>
                    <a:lnTo>
                      <a:pt x="1799" y="1912"/>
                    </a:lnTo>
                    <a:lnTo>
                      <a:pt x="1855" y="1799"/>
                    </a:lnTo>
                    <a:lnTo>
                      <a:pt x="1855" y="1743"/>
                    </a:lnTo>
                    <a:lnTo>
                      <a:pt x="1911" y="1687"/>
                    </a:lnTo>
                    <a:lnTo>
                      <a:pt x="1967" y="1743"/>
                    </a:lnTo>
                    <a:lnTo>
                      <a:pt x="2024" y="1743"/>
                    </a:lnTo>
                    <a:lnTo>
                      <a:pt x="2136" y="1687"/>
                    </a:lnTo>
                    <a:lnTo>
                      <a:pt x="2248" y="1631"/>
                    </a:lnTo>
                    <a:lnTo>
                      <a:pt x="2024" y="1294"/>
                    </a:lnTo>
                    <a:lnTo>
                      <a:pt x="1967" y="1181"/>
                    </a:lnTo>
                    <a:lnTo>
                      <a:pt x="2024" y="1069"/>
                    </a:lnTo>
                    <a:lnTo>
                      <a:pt x="1911" y="956"/>
                    </a:lnTo>
                    <a:lnTo>
                      <a:pt x="1855" y="844"/>
                    </a:lnTo>
                    <a:lnTo>
                      <a:pt x="1799" y="563"/>
                    </a:lnTo>
                    <a:lnTo>
                      <a:pt x="1855" y="507"/>
                    </a:lnTo>
                    <a:lnTo>
                      <a:pt x="2024" y="507"/>
                    </a:lnTo>
                    <a:lnTo>
                      <a:pt x="2136" y="394"/>
                    </a:lnTo>
                    <a:lnTo>
                      <a:pt x="2192" y="338"/>
                    </a:lnTo>
                    <a:lnTo>
                      <a:pt x="2305" y="394"/>
                    </a:lnTo>
                    <a:lnTo>
                      <a:pt x="2417" y="451"/>
                    </a:lnTo>
                    <a:lnTo>
                      <a:pt x="2473" y="338"/>
                    </a:lnTo>
                    <a:lnTo>
                      <a:pt x="2417" y="282"/>
                    </a:lnTo>
                    <a:lnTo>
                      <a:pt x="2361" y="282"/>
                    </a:lnTo>
                    <a:lnTo>
                      <a:pt x="2248" y="226"/>
                    </a:lnTo>
                    <a:lnTo>
                      <a:pt x="2136" y="169"/>
                    </a:lnTo>
                    <a:lnTo>
                      <a:pt x="2024" y="169"/>
                    </a:lnTo>
                    <a:lnTo>
                      <a:pt x="2024" y="113"/>
                    </a:lnTo>
                    <a:lnTo>
                      <a:pt x="1967" y="113"/>
                    </a:lnTo>
                    <a:lnTo>
                      <a:pt x="1855" y="57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9186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3"/>
              <p:cNvSpPr/>
              <p:nvPr/>
            </p:nvSpPr>
            <p:spPr>
              <a:xfrm>
                <a:off x="720075" y="1079275"/>
                <a:ext cx="1267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676" extrusionOk="0">
                    <a:moveTo>
                      <a:pt x="450" y="1"/>
                    </a:moveTo>
                    <a:lnTo>
                      <a:pt x="282" y="113"/>
                    </a:lnTo>
                    <a:lnTo>
                      <a:pt x="169" y="226"/>
                    </a:lnTo>
                    <a:lnTo>
                      <a:pt x="1" y="226"/>
                    </a:lnTo>
                    <a:lnTo>
                      <a:pt x="1" y="394"/>
                    </a:lnTo>
                    <a:lnTo>
                      <a:pt x="1" y="507"/>
                    </a:lnTo>
                    <a:lnTo>
                      <a:pt x="113" y="563"/>
                    </a:lnTo>
                    <a:lnTo>
                      <a:pt x="169" y="675"/>
                    </a:lnTo>
                    <a:lnTo>
                      <a:pt x="282" y="619"/>
                    </a:lnTo>
                    <a:lnTo>
                      <a:pt x="282" y="563"/>
                    </a:lnTo>
                    <a:lnTo>
                      <a:pt x="282" y="450"/>
                    </a:lnTo>
                    <a:lnTo>
                      <a:pt x="338" y="394"/>
                    </a:lnTo>
                    <a:lnTo>
                      <a:pt x="394" y="282"/>
                    </a:lnTo>
                    <a:lnTo>
                      <a:pt x="450" y="226"/>
                    </a:lnTo>
                    <a:lnTo>
                      <a:pt x="506" y="169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917E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3"/>
              <p:cNvSpPr/>
              <p:nvPr/>
            </p:nvSpPr>
            <p:spPr>
              <a:xfrm>
                <a:off x="713050" y="1084900"/>
                <a:ext cx="98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38" extrusionOk="0">
                    <a:moveTo>
                      <a:pt x="225" y="1"/>
                    </a:moveTo>
                    <a:lnTo>
                      <a:pt x="225" y="113"/>
                    </a:lnTo>
                    <a:lnTo>
                      <a:pt x="57" y="113"/>
                    </a:lnTo>
                    <a:lnTo>
                      <a:pt x="1" y="169"/>
                    </a:lnTo>
                    <a:lnTo>
                      <a:pt x="113" y="338"/>
                    </a:lnTo>
                    <a:lnTo>
                      <a:pt x="394" y="338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186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3"/>
              <p:cNvSpPr/>
              <p:nvPr/>
            </p:nvSpPr>
            <p:spPr>
              <a:xfrm>
                <a:off x="715850" y="109192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17E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3"/>
              <p:cNvSpPr/>
              <p:nvPr/>
            </p:nvSpPr>
            <p:spPr>
              <a:xfrm>
                <a:off x="755200" y="11200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3"/>
              <p:cNvSpPr/>
              <p:nvPr/>
            </p:nvSpPr>
            <p:spPr>
              <a:xfrm>
                <a:off x="745375" y="1208550"/>
                <a:ext cx="3235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900" extrusionOk="0">
                    <a:moveTo>
                      <a:pt x="394" y="1"/>
                    </a:moveTo>
                    <a:lnTo>
                      <a:pt x="338" y="57"/>
                    </a:lnTo>
                    <a:lnTo>
                      <a:pt x="394" y="169"/>
                    </a:lnTo>
                    <a:lnTo>
                      <a:pt x="506" y="225"/>
                    </a:lnTo>
                    <a:lnTo>
                      <a:pt x="506" y="338"/>
                    </a:lnTo>
                    <a:lnTo>
                      <a:pt x="450" y="394"/>
                    </a:lnTo>
                    <a:lnTo>
                      <a:pt x="338" y="507"/>
                    </a:lnTo>
                    <a:lnTo>
                      <a:pt x="225" y="563"/>
                    </a:lnTo>
                    <a:lnTo>
                      <a:pt x="113" y="619"/>
                    </a:lnTo>
                    <a:lnTo>
                      <a:pt x="0" y="675"/>
                    </a:lnTo>
                    <a:lnTo>
                      <a:pt x="56" y="788"/>
                    </a:lnTo>
                    <a:lnTo>
                      <a:pt x="113" y="844"/>
                    </a:lnTo>
                    <a:lnTo>
                      <a:pt x="225" y="900"/>
                    </a:lnTo>
                    <a:lnTo>
                      <a:pt x="338" y="900"/>
                    </a:lnTo>
                    <a:lnTo>
                      <a:pt x="506" y="844"/>
                    </a:lnTo>
                    <a:lnTo>
                      <a:pt x="675" y="844"/>
                    </a:lnTo>
                    <a:lnTo>
                      <a:pt x="787" y="900"/>
                    </a:lnTo>
                    <a:lnTo>
                      <a:pt x="956" y="788"/>
                    </a:lnTo>
                    <a:lnTo>
                      <a:pt x="1068" y="731"/>
                    </a:lnTo>
                    <a:lnTo>
                      <a:pt x="1237" y="675"/>
                    </a:lnTo>
                    <a:lnTo>
                      <a:pt x="1237" y="619"/>
                    </a:lnTo>
                    <a:lnTo>
                      <a:pt x="1237" y="563"/>
                    </a:lnTo>
                    <a:lnTo>
                      <a:pt x="1124" y="450"/>
                    </a:lnTo>
                    <a:lnTo>
                      <a:pt x="1068" y="394"/>
                    </a:lnTo>
                    <a:lnTo>
                      <a:pt x="1124" y="394"/>
                    </a:lnTo>
                    <a:lnTo>
                      <a:pt x="1237" y="282"/>
                    </a:lnTo>
                    <a:lnTo>
                      <a:pt x="1293" y="169"/>
                    </a:lnTo>
                    <a:lnTo>
                      <a:pt x="1293" y="113"/>
                    </a:lnTo>
                    <a:lnTo>
                      <a:pt x="1237" y="1"/>
                    </a:lnTo>
                    <a:lnTo>
                      <a:pt x="1181" y="1"/>
                    </a:lnTo>
                    <a:lnTo>
                      <a:pt x="956" y="57"/>
                    </a:lnTo>
                    <a:lnTo>
                      <a:pt x="843" y="57"/>
                    </a:lnTo>
                    <a:lnTo>
                      <a:pt x="787" y="113"/>
                    </a:lnTo>
                    <a:lnTo>
                      <a:pt x="787" y="169"/>
                    </a:lnTo>
                    <a:lnTo>
                      <a:pt x="787" y="225"/>
                    </a:lnTo>
                    <a:lnTo>
                      <a:pt x="731" y="169"/>
                    </a:lnTo>
                    <a:lnTo>
                      <a:pt x="619" y="1"/>
                    </a:lnTo>
                    <a:lnTo>
                      <a:pt x="562" y="1"/>
                    </a:lnTo>
                    <a:lnTo>
                      <a:pt x="450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179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3"/>
              <p:cNvSpPr/>
              <p:nvPr/>
            </p:nvSpPr>
            <p:spPr>
              <a:xfrm>
                <a:off x="742550" y="1218400"/>
                <a:ext cx="155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50" extrusionOk="0">
                    <a:moveTo>
                      <a:pt x="563" y="0"/>
                    </a:moveTo>
                    <a:lnTo>
                      <a:pt x="507" y="56"/>
                    </a:lnTo>
                    <a:lnTo>
                      <a:pt x="394" y="56"/>
                    </a:lnTo>
                    <a:lnTo>
                      <a:pt x="338" y="113"/>
                    </a:lnTo>
                    <a:lnTo>
                      <a:pt x="226" y="113"/>
                    </a:lnTo>
                    <a:lnTo>
                      <a:pt x="113" y="169"/>
                    </a:lnTo>
                    <a:lnTo>
                      <a:pt x="1" y="225"/>
                    </a:lnTo>
                    <a:lnTo>
                      <a:pt x="1" y="394"/>
                    </a:lnTo>
                    <a:lnTo>
                      <a:pt x="57" y="450"/>
                    </a:lnTo>
                    <a:lnTo>
                      <a:pt x="169" y="450"/>
                    </a:lnTo>
                    <a:lnTo>
                      <a:pt x="169" y="394"/>
                    </a:lnTo>
                    <a:lnTo>
                      <a:pt x="169" y="337"/>
                    </a:lnTo>
                    <a:lnTo>
                      <a:pt x="226" y="281"/>
                    </a:lnTo>
                    <a:lnTo>
                      <a:pt x="338" y="225"/>
                    </a:lnTo>
                    <a:lnTo>
                      <a:pt x="563" y="169"/>
                    </a:lnTo>
                    <a:lnTo>
                      <a:pt x="619" y="113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rgbClr val="7067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3"/>
              <p:cNvSpPr/>
              <p:nvPr/>
            </p:nvSpPr>
            <p:spPr>
              <a:xfrm>
                <a:off x="751000" y="1218400"/>
                <a:ext cx="56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13" extrusionOk="0">
                    <a:moveTo>
                      <a:pt x="113" y="0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169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8179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3"/>
              <p:cNvSpPr/>
              <p:nvPr/>
            </p:nvSpPr>
            <p:spPr>
              <a:xfrm>
                <a:off x="745375" y="12099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179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3"/>
              <p:cNvSpPr/>
              <p:nvPr/>
            </p:nvSpPr>
            <p:spPr>
              <a:xfrm>
                <a:off x="741150" y="1146725"/>
                <a:ext cx="63250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2474" extrusionOk="0">
                    <a:moveTo>
                      <a:pt x="1855" y="1"/>
                    </a:moveTo>
                    <a:lnTo>
                      <a:pt x="1743" y="57"/>
                    </a:lnTo>
                    <a:lnTo>
                      <a:pt x="1518" y="57"/>
                    </a:lnTo>
                    <a:lnTo>
                      <a:pt x="1406" y="113"/>
                    </a:lnTo>
                    <a:lnTo>
                      <a:pt x="1293" y="169"/>
                    </a:lnTo>
                    <a:lnTo>
                      <a:pt x="1181" y="225"/>
                    </a:lnTo>
                    <a:lnTo>
                      <a:pt x="1293" y="282"/>
                    </a:lnTo>
                    <a:lnTo>
                      <a:pt x="1350" y="225"/>
                    </a:lnTo>
                    <a:lnTo>
                      <a:pt x="1518" y="225"/>
                    </a:lnTo>
                    <a:lnTo>
                      <a:pt x="1518" y="338"/>
                    </a:lnTo>
                    <a:lnTo>
                      <a:pt x="1631" y="394"/>
                    </a:lnTo>
                    <a:lnTo>
                      <a:pt x="1687" y="394"/>
                    </a:lnTo>
                    <a:lnTo>
                      <a:pt x="1743" y="506"/>
                    </a:lnTo>
                    <a:lnTo>
                      <a:pt x="1687" y="619"/>
                    </a:lnTo>
                    <a:lnTo>
                      <a:pt x="1687" y="731"/>
                    </a:lnTo>
                    <a:lnTo>
                      <a:pt x="1743" y="844"/>
                    </a:lnTo>
                    <a:lnTo>
                      <a:pt x="1743" y="900"/>
                    </a:lnTo>
                    <a:lnTo>
                      <a:pt x="1687" y="956"/>
                    </a:lnTo>
                    <a:lnTo>
                      <a:pt x="1631" y="900"/>
                    </a:lnTo>
                    <a:lnTo>
                      <a:pt x="1237" y="900"/>
                    </a:lnTo>
                    <a:lnTo>
                      <a:pt x="1237" y="956"/>
                    </a:lnTo>
                    <a:lnTo>
                      <a:pt x="1293" y="1012"/>
                    </a:lnTo>
                    <a:lnTo>
                      <a:pt x="1462" y="1069"/>
                    </a:lnTo>
                    <a:lnTo>
                      <a:pt x="1574" y="1069"/>
                    </a:lnTo>
                    <a:lnTo>
                      <a:pt x="1574" y="1125"/>
                    </a:lnTo>
                    <a:lnTo>
                      <a:pt x="1518" y="1181"/>
                    </a:lnTo>
                    <a:lnTo>
                      <a:pt x="1462" y="1237"/>
                    </a:lnTo>
                    <a:lnTo>
                      <a:pt x="1181" y="1293"/>
                    </a:lnTo>
                    <a:lnTo>
                      <a:pt x="1125" y="1237"/>
                    </a:lnTo>
                    <a:lnTo>
                      <a:pt x="1012" y="1181"/>
                    </a:lnTo>
                    <a:lnTo>
                      <a:pt x="731" y="900"/>
                    </a:lnTo>
                    <a:lnTo>
                      <a:pt x="394" y="731"/>
                    </a:lnTo>
                    <a:lnTo>
                      <a:pt x="282" y="731"/>
                    </a:lnTo>
                    <a:lnTo>
                      <a:pt x="225" y="788"/>
                    </a:lnTo>
                    <a:lnTo>
                      <a:pt x="225" y="844"/>
                    </a:lnTo>
                    <a:lnTo>
                      <a:pt x="169" y="956"/>
                    </a:lnTo>
                    <a:lnTo>
                      <a:pt x="113" y="1012"/>
                    </a:lnTo>
                    <a:lnTo>
                      <a:pt x="1" y="1125"/>
                    </a:lnTo>
                    <a:lnTo>
                      <a:pt x="1" y="1293"/>
                    </a:lnTo>
                    <a:lnTo>
                      <a:pt x="57" y="1518"/>
                    </a:lnTo>
                    <a:lnTo>
                      <a:pt x="57" y="1574"/>
                    </a:lnTo>
                    <a:lnTo>
                      <a:pt x="113" y="1631"/>
                    </a:lnTo>
                    <a:lnTo>
                      <a:pt x="225" y="1687"/>
                    </a:lnTo>
                    <a:lnTo>
                      <a:pt x="338" y="1631"/>
                    </a:lnTo>
                    <a:lnTo>
                      <a:pt x="394" y="1574"/>
                    </a:lnTo>
                    <a:lnTo>
                      <a:pt x="507" y="1518"/>
                    </a:lnTo>
                    <a:lnTo>
                      <a:pt x="619" y="1518"/>
                    </a:lnTo>
                    <a:lnTo>
                      <a:pt x="563" y="1687"/>
                    </a:lnTo>
                    <a:lnTo>
                      <a:pt x="563" y="1743"/>
                    </a:lnTo>
                    <a:lnTo>
                      <a:pt x="619" y="1799"/>
                    </a:lnTo>
                    <a:lnTo>
                      <a:pt x="788" y="1968"/>
                    </a:lnTo>
                    <a:lnTo>
                      <a:pt x="1069" y="1968"/>
                    </a:lnTo>
                    <a:lnTo>
                      <a:pt x="1125" y="2024"/>
                    </a:lnTo>
                    <a:lnTo>
                      <a:pt x="1237" y="2136"/>
                    </a:lnTo>
                    <a:lnTo>
                      <a:pt x="1293" y="2136"/>
                    </a:lnTo>
                    <a:lnTo>
                      <a:pt x="1350" y="2080"/>
                    </a:lnTo>
                    <a:lnTo>
                      <a:pt x="1462" y="2080"/>
                    </a:lnTo>
                    <a:lnTo>
                      <a:pt x="1462" y="2136"/>
                    </a:lnTo>
                    <a:lnTo>
                      <a:pt x="1462" y="2193"/>
                    </a:lnTo>
                    <a:lnTo>
                      <a:pt x="1406" y="2305"/>
                    </a:lnTo>
                    <a:lnTo>
                      <a:pt x="1518" y="2417"/>
                    </a:lnTo>
                    <a:lnTo>
                      <a:pt x="1574" y="2474"/>
                    </a:lnTo>
                    <a:lnTo>
                      <a:pt x="1687" y="2474"/>
                    </a:lnTo>
                    <a:lnTo>
                      <a:pt x="1687" y="2417"/>
                    </a:lnTo>
                    <a:lnTo>
                      <a:pt x="1687" y="2361"/>
                    </a:lnTo>
                    <a:lnTo>
                      <a:pt x="1799" y="2249"/>
                    </a:lnTo>
                    <a:lnTo>
                      <a:pt x="1855" y="2080"/>
                    </a:lnTo>
                    <a:lnTo>
                      <a:pt x="1912" y="1855"/>
                    </a:lnTo>
                    <a:lnTo>
                      <a:pt x="2024" y="1631"/>
                    </a:lnTo>
                    <a:lnTo>
                      <a:pt x="2136" y="1574"/>
                    </a:lnTo>
                    <a:lnTo>
                      <a:pt x="2249" y="1518"/>
                    </a:lnTo>
                    <a:lnTo>
                      <a:pt x="2418" y="1518"/>
                    </a:lnTo>
                    <a:lnTo>
                      <a:pt x="2474" y="1462"/>
                    </a:lnTo>
                    <a:lnTo>
                      <a:pt x="2530" y="1406"/>
                    </a:lnTo>
                    <a:lnTo>
                      <a:pt x="2530" y="1237"/>
                    </a:lnTo>
                    <a:lnTo>
                      <a:pt x="2530" y="1069"/>
                    </a:lnTo>
                    <a:lnTo>
                      <a:pt x="2418" y="1012"/>
                    </a:lnTo>
                    <a:lnTo>
                      <a:pt x="2305" y="900"/>
                    </a:lnTo>
                    <a:lnTo>
                      <a:pt x="2193" y="844"/>
                    </a:lnTo>
                    <a:lnTo>
                      <a:pt x="2136" y="731"/>
                    </a:lnTo>
                    <a:lnTo>
                      <a:pt x="2136" y="619"/>
                    </a:lnTo>
                    <a:lnTo>
                      <a:pt x="1912" y="619"/>
                    </a:lnTo>
                    <a:lnTo>
                      <a:pt x="1968" y="450"/>
                    </a:lnTo>
                    <a:lnTo>
                      <a:pt x="1968" y="338"/>
                    </a:lnTo>
                    <a:lnTo>
                      <a:pt x="1968" y="225"/>
                    </a:lnTo>
                    <a:lnTo>
                      <a:pt x="2024" y="169"/>
                    </a:lnTo>
                    <a:lnTo>
                      <a:pt x="2024" y="57"/>
                    </a:lnTo>
                    <a:lnTo>
                      <a:pt x="1968" y="1"/>
                    </a:lnTo>
                    <a:close/>
                  </a:path>
                </a:pathLst>
              </a:custGeom>
              <a:solidFill>
                <a:srgbClr val="AE9B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3"/>
              <p:cNvSpPr/>
              <p:nvPr/>
            </p:nvSpPr>
            <p:spPr>
              <a:xfrm>
                <a:off x="751000" y="1149550"/>
                <a:ext cx="112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19" extrusionOk="0">
                    <a:moveTo>
                      <a:pt x="450" y="0"/>
                    </a:moveTo>
                    <a:lnTo>
                      <a:pt x="225" y="169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56" y="337"/>
                    </a:lnTo>
                    <a:lnTo>
                      <a:pt x="0" y="393"/>
                    </a:lnTo>
                    <a:lnTo>
                      <a:pt x="0" y="618"/>
                    </a:lnTo>
                    <a:lnTo>
                      <a:pt x="169" y="618"/>
                    </a:lnTo>
                    <a:lnTo>
                      <a:pt x="225" y="562"/>
                    </a:lnTo>
                    <a:lnTo>
                      <a:pt x="281" y="506"/>
                    </a:lnTo>
                    <a:lnTo>
                      <a:pt x="394" y="281"/>
                    </a:lnTo>
                    <a:lnTo>
                      <a:pt x="450" y="169"/>
                    </a:lnTo>
                    <a:lnTo>
                      <a:pt x="450" y="112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AE9B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3"/>
              <p:cNvSpPr/>
              <p:nvPr/>
            </p:nvSpPr>
            <p:spPr>
              <a:xfrm>
                <a:off x="742550" y="115515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CBA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3"/>
              <p:cNvSpPr/>
              <p:nvPr/>
            </p:nvSpPr>
            <p:spPr>
              <a:xfrm>
                <a:off x="751000" y="11565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112"/>
                    </a:lnTo>
                    <a:lnTo>
                      <a:pt x="5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3"/>
              <p:cNvSpPr/>
              <p:nvPr/>
            </p:nvSpPr>
            <p:spPr>
              <a:xfrm>
                <a:off x="760825" y="1200125"/>
                <a:ext cx="4500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631" extrusionOk="0">
                    <a:moveTo>
                      <a:pt x="450" y="0"/>
                    </a:moveTo>
                    <a:lnTo>
                      <a:pt x="282" y="57"/>
                    </a:lnTo>
                    <a:lnTo>
                      <a:pt x="225" y="169"/>
                    </a:lnTo>
                    <a:lnTo>
                      <a:pt x="225" y="281"/>
                    </a:lnTo>
                    <a:lnTo>
                      <a:pt x="225" y="394"/>
                    </a:lnTo>
                    <a:lnTo>
                      <a:pt x="338" y="450"/>
                    </a:lnTo>
                    <a:lnTo>
                      <a:pt x="450" y="506"/>
                    </a:lnTo>
                    <a:lnTo>
                      <a:pt x="506" y="450"/>
                    </a:lnTo>
                    <a:lnTo>
                      <a:pt x="563" y="450"/>
                    </a:lnTo>
                    <a:lnTo>
                      <a:pt x="619" y="506"/>
                    </a:lnTo>
                    <a:lnTo>
                      <a:pt x="506" y="562"/>
                    </a:lnTo>
                    <a:lnTo>
                      <a:pt x="394" y="619"/>
                    </a:lnTo>
                    <a:lnTo>
                      <a:pt x="394" y="675"/>
                    </a:lnTo>
                    <a:lnTo>
                      <a:pt x="394" y="787"/>
                    </a:lnTo>
                    <a:lnTo>
                      <a:pt x="563" y="900"/>
                    </a:lnTo>
                    <a:lnTo>
                      <a:pt x="563" y="956"/>
                    </a:lnTo>
                    <a:lnTo>
                      <a:pt x="506" y="1012"/>
                    </a:lnTo>
                    <a:lnTo>
                      <a:pt x="338" y="1012"/>
                    </a:lnTo>
                    <a:lnTo>
                      <a:pt x="169" y="1125"/>
                    </a:lnTo>
                    <a:lnTo>
                      <a:pt x="57" y="1181"/>
                    </a:lnTo>
                    <a:lnTo>
                      <a:pt x="1" y="1293"/>
                    </a:lnTo>
                    <a:lnTo>
                      <a:pt x="57" y="1462"/>
                    </a:lnTo>
                    <a:lnTo>
                      <a:pt x="113" y="1462"/>
                    </a:lnTo>
                    <a:lnTo>
                      <a:pt x="225" y="1406"/>
                    </a:lnTo>
                    <a:lnTo>
                      <a:pt x="282" y="1349"/>
                    </a:lnTo>
                    <a:lnTo>
                      <a:pt x="506" y="1293"/>
                    </a:lnTo>
                    <a:lnTo>
                      <a:pt x="619" y="1237"/>
                    </a:lnTo>
                    <a:lnTo>
                      <a:pt x="675" y="1237"/>
                    </a:lnTo>
                    <a:lnTo>
                      <a:pt x="731" y="1349"/>
                    </a:lnTo>
                    <a:lnTo>
                      <a:pt x="731" y="1462"/>
                    </a:lnTo>
                    <a:lnTo>
                      <a:pt x="675" y="1574"/>
                    </a:lnTo>
                    <a:lnTo>
                      <a:pt x="731" y="1630"/>
                    </a:lnTo>
                    <a:lnTo>
                      <a:pt x="787" y="1574"/>
                    </a:lnTo>
                    <a:lnTo>
                      <a:pt x="844" y="1518"/>
                    </a:lnTo>
                    <a:lnTo>
                      <a:pt x="900" y="1462"/>
                    </a:lnTo>
                    <a:lnTo>
                      <a:pt x="1012" y="1518"/>
                    </a:lnTo>
                    <a:lnTo>
                      <a:pt x="1125" y="1574"/>
                    </a:lnTo>
                    <a:lnTo>
                      <a:pt x="1237" y="1518"/>
                    </a:lnTo>
                    <a:lnTo>
                      <a:pt x="1237" y="1349"/>
                    </a:lnTo>
                    <a:lnTo>
                      <a:pt x="1462" y="1349"/>
                    </a:lnTo>
                    <a:lnTo>
                      <a:pt x="1518" y="1125"/>
                    </a:lnTo>
                    <a:lnTo>
                      <a:pt x="1574" y="1068"/>
                    </a:lnTo>
                    <a:lnTo>
                      <a:pt x="1743" y="1068"/>
                    </a:lnTo>
                    <a:lnTo>
                      <a:pt x="1799" y="1012"/>
                    </a:lnTo>
                    <a:lnTo>
                      <a:pt x="1743" y="1012"/>
                    </a:lnTo>
                    <a:lnTo>
                      <a:pt x="1631" y="956"/>
                    </a:lnTo>
                    <a:lnTo>
                      <a:pt x="1574" y="900"/>
                    </a:lnTo>
                    <a:lnTo>
                      <a:pt x="1462" y="844"/>
                    </a:lnTo>
                    <a:lnTo>
                      <a:pt x="1406" y="787"/>
                    </a:lnTo>
                    <a:lnTo>
                      <a:pt x="1349" y="731"/>
                    </a:lnTo>
                    <a:lnTo>
                      <a:pt x="1293" y="675"/>
                    </a:lnTo>
                    <a:lnTo>
                      <a:pt x="1293" y="562"/>
                    </a:lnTo>
                    <a:lnTo>
                      <a:pt x="1237" y="450"/>
                    </a:lnTo>
                    <a:lnTo>
                      <a:pt x="1125" y="394"/>
                    </a:lnTo>
                    <a:lnTo>
                      <a:pt x="1012" y="450"/>
                    </a:lnTo>
                    <a:lnTo>
                      <a:pt x="956" y="450"/>
                    </a:lnTo>
                    <a:lnTo>
                      <a:pt x="900" y="338"/>
                    </a:lnTo>
                    <a:lnTo>
                      <a:pt x="675" y="169"/>
                    </a:lnTo>
                    <a:lnTo>
                      <a:pt x="619" y="57"/>
                    </a:lnTo>
                    <a:lnTo>
                      <a:pt x="563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3"/>
              <p:cNvSpPr/>
              <p:nvPr/>
            </p:nvSpPr>
            <p:spPr>
              <a:xfrm>
                <a:off x="760825" y="1208550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" y="1"/>
                    </a:moveTo>
                    <a:lnTo>
                      <a:pt x="57" y="169"/>
                    </a:lnTo>
                    <a:lnTo>
                      <a:pt x="169" y="169"/>
                    </a:lnTo>
                    <a:lnTo>
                      <a:pt x="225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3"/>
              <p:cNvSpPr/>
              <p:nvPr/>
            </p:nvSpPr>
            <p:spPr>
              <a:xfrm>
                <a:off x="759425" y="12057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3"/>
              <p:cNvSpPr/>
              <p:nvPr/>
            </p:nvSpPr>
            <p:spPr>
              <a:xfrm>
                <a:off x="755200" y="120855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3"/>
              <p:cNvSpPr/>
              <p:nvPr/>
            </p:nvSpPr>
            <p:spPr>
              <a:xfrm>
                <a:off x="760825" y="12043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56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56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3"/>
              <p:cNvSpPr/>
              <p:nvPr/>
            </p:nvSpPr>
            <p:spPr>
              <a:xfrm>
                <a:off x="707425" y="1062425"/>
                <a:ext cx="84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50" extrusionOk="0">
                    <a:moveTo>
                      <a:pt x="169" y="0"/>
                    </a:moveTo>
                    <a:lnTo>
                      <a:pt x="169" y="113"/>
                    </a:lnTo>
                    <a:lnTo>
                      <a:pt x="113" y="169"/>
                    </a:lnTo>
                    <a:lnTo>
                      <a:pt x="1" y="281"/>
                    </a:lnTo>
                    <a:lnTo>
                      <a:pt x="57" y="338"/>
                    </a:lnTo>
                    <a:lnTo>
                      <a:pt x="169" y="450"/>
                    </a:lnTo>
                    <a:lnTo>
                      <a:pt x="226" y="394"/>
                    </a:lnTo>
                    <a:lnTo>
                      <a:pt x="226" y="338"/>
                    </a:lnTo>
                    <a:lnTo>
                      <a:pt x="338" y="113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C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3"/>
              <p:cNvSpPr/>
              <p:nvPr/>
            </p:nvSpPr>
            <p:spPr>
              <a:xfrm>
                <a:off x="738350" y="1416525"/>
                <a:ext cx="154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675" extrusionOk="0">
                    <a:moveTo>
                      <a:pt x="562" y="0"/>
                    </a:moveTo>
                    <a:lnTo>
                      <a:pt x="450" y="56"/>
                    </a:lnTo>
                    <a:lnTo>
                      <a:pt x="394" y="169"/>
                    </a:lnTo>
                    <a:lnTo>
                      <a:pt x="337" y="113"/>
                    </a:lnTo>
                    <a:lnTo>
                      <a:pt x="281" y="169"/>
                    </a:lnTo>
                    <a:lnTo>
                      <a:pt x="225" y="169"/>
                    </a:lnTo>
                    <a:lnTo>
                      <a:pt x="225" y="225"/>
                    </a:lnTo>
                    <a:lnTo>
                      <a:pt x="113" y="281"/>
                    </a:lnTo>
                    <a:lnTo>
                      <a:pt x="56" y="337"/>
                    </a:lnTo>
                    <a:lnTo>
                      <a:pt x="113" y="394"/>
                    </a:lnTo>
                    <a:lnTo>
                      <a:pt x="113" y="450"/>
                    </a:lnTo>
                    <a:lnTo>
                      <a:pt x="56" y="450"/>
                    </a:lnTo>
                    <a:lnTo>
                      <a:pt x="0" y="506"/>
                    </a:lnTo>
                    <a:lnTo>
                      <a:pt x="0" y="562"/>
                    </a:lnTo>
                    <a:lnTo>
                      <a:pt x="56" y="618"/>
                    </a:lnTo>
                    <a:lnTo>
                      <a:pt x="169" y="675"/>
                    </a:lnTo>
                    <a:lnTo>
                      <a:pt x="281" y="618"/>
                    </a:lnTo>
                    <a:lnTo>
                      <a:pt x="337" y="562"/>
                    </a:lnTo>
                    <a:lnTo>
                      <a:pt x="450" y="450"/>
                    </a:lnTo>
                    <a:lnTo>
                      <a:pt x="619" y="394"/>
                    </a:lnTo>
                    <a:lnTo>
                      <a:pt x="619" y="337"/>
                    </a:lnTo>
                    <a:lnTo>
                      <a:pt x="619" y="281"/>
                    </a:lnTo>
                    <a:lnTo>
                      <a:pt x="562" y="225"/>
                    </a:lnTo>
                    <a:lnTo>
                      <a:pt x="562" y="169"/>
                    </a:lnTo>
                    <a:lnTo>
                      <a:pt x="619" y="113"/>
                    </a:lnTo>
                    <a:lnTo>
                      <a:pt x="619" y="56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B4A1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3"/>
              <p:cNvSpPr/>
              <p:nvPr/>
            </p:nvSpPr>
            <p:spPr>
              <a:xfrm>
                <a:off x="753800" y="1398250"/>
                <a:ext cx="70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07" extrusionOk="0">
                    <a:moveTo>
                      <a:pt x="113" y="0"/>
                    </a:moveTo>
                    <a:lnTo>
                      <a:pt x="57" y="225"/>
                    </a:lnTo>
                    <a:lnTo>
                      <a:pt x="1" y="450"/>
                    </a:lnTo>
                    <a:lnTo>
                      <a:pt x="113" y="506"/>
                    </a:lnTo>
                    <a:lnTo>
                      <a:pt x="282" y="450"/>
                    </a:lnTo>
                    <a:lnTo>
                      <a:pt x="225" y="394"/>
                    </a:lnTo>
                    <a:lnTo>
                      <a:pt x="225" y="281"/>
                    </a:lnTo>
                    <a:lnTo>
                      <a:pt x="225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08A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3"/>
              <p:cNvSpPr/>
              <p:nvPr/>
            </p:nvSpPr>
            <p:spPr>
              <a:xfrm>
                <a:off x="731325" y="13898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56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3"/>
              <p:cNvSpPr/>
              <p:nvPr/>
            </p:nvSpPr>
            <p:spPr>
              <a:xfrm>
                <a:off x="763625" y="1401050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13" y="169"/>
                    </a:lnTo>
                    <a:lnTo>
                      <a:pt x="170" y="169"/>
                    </a:lnTo>
                    <a:lnTo>
                      <a:pt x="226" y="113"/>
                    </a:lnTo>
                    <a:lnTo>
                      <a:pt x="226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A08A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3"/>
              <p:cNvSpPr/>
              <p:nvPr/>
            </p:nvSpPr>
            <p:spPr>
              <a:xfrm>
                <a:off x="760825" y="1406675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69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08A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3"/>
              <p:cNvSpPr/>
              <p:nvPr/>
            </p:nvSpPr>
            <p:spPr>
              <a:xfrm>
                <a:off x="751000" y="1377175"/>
                <a:ext cx="56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13" extrusionOk="0">
                    <a:moveTo>
                      <a:pt x="113" y="0"/>
                    </a:moveTo>
                    <a:lnTo>
                      <a:pt x="56" y="57"/>
                    </a:lnTo>
                    <a:lnTo>
                      <a:pt x="0" y="57"/>
                    </a:lnTo>
                    <a:lnTo>
                      <a:pt x="113" y="113"/>
                    </a:lnTo>
                    <a:lnTo>
                      <a:pt x="169" y="113"/>
                    </a:lnTo>
                    <a:lnTo>
                      <a:pt x="225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3"/>
              <p:cNvSpPr/>
              <p:nvPr/>
            </p:nvSpPr>
            <p:spPr>
              <a:xfrm>
                <a:off x="766450" y="1403875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169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08A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3"/>
              <p:cNvSpPr/>
              <p:nvPr/>
            </p:nvSpPr>
            <p:spPr>
              <a:xfrm>
                <a:off x="738350" y="1530325"/>
                <a:ext cx="565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788" extrusionOk="0">
                    <a:moveTo>
                      <a:pt x="0" y="1"/>
                    </a:moveTo>
                    <a:lnTo>
                      <a:pt x="0" y="338"/>
                    </a:lnTo>
                    <a:lnTo>
                      <a:pt x="0" y="563"/>
                    </a:lnTo>
                    <a:lnTo>
                      <a:pt x="0" y="731"/>
                    </a:lnTo>
                    <a:lnTo>
                      <a:pt x="0" y="788"/>
                    </a:lnTo>
                    <a:lnTo>
                      <a:pt x="56" y="788"/>
                    </a:lnTo>
                    <a:lnTo>
                      <a:pt x="169" y="675"/>
                    </a:lnTo>
                    <a:lnTo>
                      <a:pt x="225" y="563"/>
                    </a:lnTo>
                    <a:lnTo>
                      <a:pt x="225" y="338"/>
                    </a:lnTo>
                    <a:lnTo>
                      <a:pt x="225" y="226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E87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3"/>
              <p:cNvSpPr/>
              <p:nvPr/>
            </p:nvSpPr>
            <p:spPr>
              <a:xfrm>
                <a:off x="752400" y="15753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89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3"/>
              <p:cNvSpPr/>
              <p:nvPr/>
            </p:nvSpPr>
            <p:spPr>
              <a:xfrm>
                <a:off x="746775" y="1226825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57" y="225"/>
                    </a:lnTo>
                    <a:lnTo>
                      <a:pt x="225" y="225"/>
                    </a:lnTo>
                    <a:lnTo>
                      <a:pt x="225" y="16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3"/>
              <p:cNvSpPr/>
              <p:nvPr/>
            </p:nvSpPr>
            <p:spPr>
              <a:xfrm>
                <a:off x="742550" y="122822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179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3"/>
              <p:cNvSpPr/>
              <p:nvPr/>
            </p:nvSpPr>
            <p:spPr>
              <a:xfrm>
                <a:off x="752400" y="1229625"/>
                <a:ext cx="98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38" extrusionOk="0">
                    <a:moveTo>
                      <a:pt x="169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7" y="226"/>
                    </a:lnTo>
                    <a:lnTo>
                      <a:pt x="113" y="282"/>
                    </a:lnTo>
                    <a:lnTo>
                      <a:pt x="169" y="338"/>
                    </a:lnTo>
                    <a:lnTo>
                      <a:pt x="394" y="282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A09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3"/>
              <p:cNvSpPr/>
              <p:nvPr/>
            </p:nvSpPr>
            <p:spPr>
              <a:xfrm>
                <a:off x="762225" y="12408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13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3"/>
              <p:cNvSpPr/>
              <p:nvPr/>
            </p:nvSpPr>
            <p:spPr>
              <a:xfrm>
                <a:off x="767850" y="1401050"/>
                <a:ext cx="126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282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13" y="169"/>
                    </a:lnTo>
                    <a:lnTo>
                      <a:pt x="282" y="282"/>
                    </a:lnTo>
                    <a:lnTo>
                      <a:pt x="394" y="282"/>
                    </a:lnTo>
                    <a:lnTo>
                      <a:pt x="506" y="226"/>
                    </a:lnTo>
                    <a:lnTo>
                      <a:pt x="394" y="169"/>
                    </a:lnTo>
                    <a:lnTo>
                      <a:pt x="338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694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3"/>
              <p:cNvSpPr/>
              <p:nvPr/>
            </p:nvSpPr>
            <p:spPr>
              <a:xfrm>
                <a:off x="802975" y="1396850"/>
                <a:ext cx="56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69" extrusionOk="0">
                    <a:moveTo>
                      <a:pt x="57" y="0"/>
                    </a:moveTo>
                    <a:lnTo>
                      <a:pt x="57" y="56"/>
                    </a:lnTo>
                    <a:lnTo>
                      <a:pt x="1" y="169"/>
                    </a:lnTo>
                    <a:lnTo>
                      <a:pt x="113" y="113"/>
                    </a:lnTo>
                    <a:lnTo>
                      <a:pt x="226" y="113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09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3"/>
              <p:cNvSpPr/>
              <p:nvPr/>
            </p:nvSpPr>
            <p:spPr>
              <a:xfrm>
                <a:off x="800175" y="1401050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09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3"/>
              <p:cNvSpPr/>
              <p:nvPr/>
            </p:nvSpPr>
            <p:spPr>
              <a:xfrm>
                <a:off x="745375" y="14193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494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3"/>
              <p:cNvSpPr/>
              <p:nvPr/>
            </p:nvSpPr>
            <p:spPr>
              <a:xfrm>
                <a:off x="777700" y="14038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112" y="11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09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3"/>
              <p:cNvSpPr/>
              <p:nvPr/>
            </p:nvSpPr>
            <p:spPr>
              <a:xfrm>
                <a:off x="732725" y="14643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98F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3"/>
              <p:cNvSpPr/>
              <p:nvPr/>
            </p:nvSpPr>
            <p:spPr>
              <a:xfrm>
                <a:off x="753800" y="15233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1" y="1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B95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3"/>
              <p:cNvSpPr/>
              <p:nvPr/>
            </p:nvSpPr>
            <p:spPr>
              <a:xfrm>
                <a:off x="759425" y="1523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B95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3"/>
              <p:cNvSpPr/>
              <p:nvPr/>
            </p:nvSpPr>
            <p:spPr>
              <a:xfrm>
                <a:off x="786125" y="15682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95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3"/>
              <p:cNvSpPr/>
              <p:nvPr/>
            </p:nvSpPr>
            <p:spPr>
              <a:xfrm>
                <a:off x="810000" y="11369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13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3"/>
              <p:cNvSpPr/>
              <p:nvPr/>
            </p:nvSpPr>
            <p:spPr>
              <a:xfrm>
                <a:off x="814225" y="11551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3"/>
              <p:cNvSpPr/>
              <p:nvPr/>
            </p:nvSpPr>
            <p:spPr>
              <a:xfrm>
                <a:off x="776275" y="108350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9186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3"/>
              <p:cNvSpPr/>
              <p:nvPr/>
            </p:nvSpPr>
            <p:spPr>
              <a:xfrm>
                <a:off x="762225" y="1042750"/>
                <a:ext cx="98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675" extrusionOk="0">
                    <a:moveTo>
                      <a:pt x="169" y="0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57" y="394"/>
                    </a:lnTo>
                    <a:lnTo>
                      <a:pt x="57" y="506"/>
                    </a:lnTo>
                    <a:lnTo>
                      <a:pt x="169" y="675"/>
                    </a:lnTo>
                    <a:lnTo>
                      <a:pt x="282" y="675"/>
                    </a:lnTo>
                    <a:lnTo>
                      <a:pt x="394" y="562"/>
                    </a:lnTo>
                    <a:lnTo>
                      <a:pt x="338" y="394"/>
                    </a:lnTo>
                    <a:lnTo>
                      <a:pt x="282" y="394"/>
                    </a:lnTo>
                    <a:lnTo>
                      <a:pt x="282" y="338"/>
                    </a:lnTo>
                    <a:lnTo>
                      <a:pt x="394" y="169"/>
                    </a:lnTo>
                    <a:lnTo>
                      <a:pt x="394" y="57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A81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3"/>
              <p:cNvSpPr/>
              <p:nvPr/>
            </p:nvSpPr>
            <p:spPr>
              <a:xfrm>
                <a:off x="766450" y="1031500"/>
                <a:ext cx="112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507" extrusionOk="0">
                    <a:moveTo>
                      <a:pt x="281" y="1"/>
                    </a:moveTo>
                    <a:lnTo>
                      <a:pt x="225" y="57"/>
                    </a:lnTo>
                    <a:lnTo>
                      <a:pt x="0" y="57"/>
                    </a:lnTo>
                    <a:lnTo>
                      <a:pt x="0" y="226"/>
                    </a:lnTo>
                    <a:lnTo>
                      <a:pt x="57" y="338"/>
                    </a:lnTo>
                    <a:lnTo>
                      <a:pt x="169" y="338"/>
                    </a:lnTo>
                    <a:lnTo>
                      <a:pt x="169" y="394"/>
                    </a:lnTo>
                    <a:lnTo>
                      <a:pt x="225" y="507"/>
                    </a:lnTo>
                    <a:lnTo>
                      <a:pt x="338" y="507"/>
                    </a:lnTo>
                    <a:lnTo>
                      <a:pt x="338" y="394"/>
                    </a:lnTo>
                    <a:lnTo>
                      <a:pt x="394" y="338"/>
                    </a:lnTo>
                    <a:lnTo>
                      <a:pt x="450" y="226"/>
                    </a:lnTo>
                    <a:lnTo>
                      <a:pt x="450" y="113"/>
                    </a:lnTo>
                    <a:lnTo>
                      <a:pt x="394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8A81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3"/>
              <p:cNvSpPr/>
              <p:nvPr/>
            </p:nvSpPr>
            <p:spPr>
              <a:xfrm>
                <a:off x="766450" y="1031500"/>
                <a:ext cx="70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4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225" y="113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847A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3"/>
              <p:cNvSpPr/>
              <p:nvPr/>
            </p:nvSpPr>
            <p:spPr>
              <a:xfrm>
                <a:off x="774875" y="104415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13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A81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3"/>
              <p:cNvSpPr/>
              <p:nvPr/>
            </p:nvSpPr>
            <p:spPr>
              <a:xfrm>
                <a:off x="774875" y="103150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"/>
                    </a:move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47A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3"/>
              <p:cNvSpPr/>
              <p:nvPr/>
            </p:nvSpPr>
            <p:spPr>
              <a:xfrm>
                <a:off x="777700" y="1031500"/>
                <a:ext cx="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14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7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8C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3"/>
              <p:cNvSpPr/>
              <p:nvPr/>
            </p:nvSpPr>
            <p:spPr>
              <a:xfrm>
                <a:off x="783300" y="1061025"/>
                <a:ext cx="112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282" extrusionOk="0">
                    <a:moveTo>
                      <a:pt x="169" y="0"/>
                    </a:moveTo>
                    <a:lnTo>
                      <a:pt x="57" y="56"/>
                    </a:lnTo>
                    <a:lnTo>
                      <a:pt x="1" y="56"/>
                    </a:lnTo>
                    <a:lnTo>
                      <a:pt x="1" y="112"/>
                    </a:lnTo>
                    <a:lnTo>
                      <a:pt x="1" y="225"/>
                    </a:lnTo>
                    <a:lnTo>
                      <a:pt x="113" y="281"/>
                    </a:lnTo>
                    <a:lnTo>
                      <a:pt x="450" y="281"/>
                    </a:lnTo>
                    <a:lnTo>
                      <a:pt x="226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A8D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3"/>
              <p:cNvSpPr/>
              <p:nvPr/>
            </p:nvSpPr>
            <p:spPr>
              <a:xfrm>
                <a:off x="795950" y="1201525"/>
                <a:ext cx="84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5" extrusionOk="0">
                    <a:moveTo>
                      <a:pt x="226" y="1"/>
                    </a:moveTo>
                    <a:lnTo>
                      <a:pt x="57" y="113"/>
                    </a:lnTo>
                    <a:lnTo>
                      <a:pt x="1" y="225"/>
                    </a:lnTo>
                    <a:lnTo>
                      <a:pt x="57" y="394"/>
                    </a:lnTo>
                    <a:lnTo>
                      <a:pt x="113" y="394"/>
                    </a:lnTo>
                    <a:lnTo>
                      <a:pt x="338" y="169"/>
                    </a:lnTo>
                    <a:lnTo>
                      <a:pt x="338" y="113"/>
                    </a:lnTo>
                    <a:lnTo>
                      <a:pt x="282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3"/>
              <p:cNvSpPr/>
              <p:nvPr/>
            </p:nvSpPr>
            <p:spPr>
              <a:xfrm>
                <a:off x="795950" y="121277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" y="225"/>
                    </a:lnTo>
                    <a:lnTo>
                      <a:pt x="169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3"/>
              <p:cNvSpPr/>
              <p:nvPr/>
            </p:nvSpPr>
            <p:spPr>
              <a:xfrm>
                <a:off x="801575" y="1194500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1" y="1"/>
                    </a:moveTo>
                    <a:lnTo>
                      <a:pt x="1" y="282"/>
                    </a:lnTo>
                    <a:lnTo>
                      <a:pt x="57" y="225"/>
                    </a:lnTo>
                    <a:lnTo>
                      <a:pt x="57" y="169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3"/>
              <p:cNvSpPr/>
              <p:nvPr/>
            </p:nvSpPr>
            <p:spPr>
              <a:xfrm>
                <a:off x="791750" y="1204350"/>
                <a:ext cx="56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282" extrusionOk="0">
                    <a:moveTo>
                      <a:pt x="0" y="0"/>
                    </a:moveTo>
                    <a:lnTo>
                      <a:pt x="0" y="112"/>
                    </a:lnTo>
                    <a:lnTo>
                      <a:pt x="56" y="169"/>
                    </a:lnTo>
                    <a:lnTo>
                      <a:pt x="225" y="281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E9B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3"/>
              <p:cNvSpPr/>
              <p:nvPr/>
            </p:nvSpPr>
            <p:spPr>
              <a:xfrm>
                <a:off x="797350" y="1188875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170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170" y="226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3"/>
              <p:cNvSpPr/>
              <p:nvPr/>
            </p:nvSpPr>
            <p:spPr>
              <a:xfrm>
                <a:off x="790325" y="1195900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3"/>
              <p:cNvSpPr/>
              <p:nvPr/>
            </p:nvSpPr>
            <p:spPr>
              <a:xfrm>
                <a:off x="794550" y="118887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169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E9B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3"/>
              <p:cNvSpPr/>
              <p:nvPr/>
            </p:nvSpPr>
            <p:spPr>
              <a:xfrm>
                <a:off x="783300" y="12057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3"/>
              <p:cNvSpPr/>
              <p:nvPr/>
            </p:nvSpPr>
            <p:spPr>
              <a:xfrm>
                <a:off x="788925" y="12099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E9B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3"/>
              <p:cNvSpPr/>
              <p:nvPr/>
            </p:nvSpPr>
            <p:spPr>
              <a:xfrm>
                <a:off x="790325" y="120435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E9B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3"/>
              <p:cNvSpPr/>
              <p:nvPr/>
            </p:nvSpPr>
            <p:spPr>
              <a:xfrm>
                <a:off x="795950" y="12127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E9B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3"/>
              <p:cNvSpPr/>
              <p:nvPr/>
            </p:nvSpPr>
            <p:spPr>
              <a:xfrm>
                <a:off x="791750" y="1288650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0" y="0"/>
                    </a:moveTo>
                    <a:lnTo>
                      <a:pt x="0" y="169"/>
                    </a:lnTo>
                    <a:lnTo>
                      <a:pt x="112" y="281"/>
                    </a:lnTo>
                    <a:lnTo>
                      <a:pt x="281" y="281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3"/>
              <p:cNvSpPr/>
              <p:nvPr/>
            </p:nvSpPr>
            <p:spPr>
              <a:xfrm>
                <a:off x="805800" y="12858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3"/>
              <p:cNvSpPr/>
              <p:nvPr/>
            </p:nvSpPr>
            <p:spPr>
              <a:xfrm>
                <a:off x="772075" y="1238050"/>
                <a:ext cx="9850" cy="70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3" extrusionOk="0">
                    <a:moveTo>
                      <a:pt x="394" y="1"/>
                    </a:moveTo>
                    <a:lnTo>
                      <a:pt x="225" y="57"/>
                    </a:lnTo>
                    <a:lnTo>
                      <a:pt x="113" y="57"/>
                    </a:lnTo>
                    <a:lnTo>
                      <a:pt x="0" y="170"/>
                    </a:lnTo>
                    <a:lnTo>
                      <a:pt x="113" y="226"/>
                    </a:lnTo>
                    <a:lnTo>
                      <a:pt x="169" y="282"/>
                    </a:lnTo>
                    <a:lnTo>
                      <a:pt x="225" y="226"/>
                    </a:lnTo>
                    <a:lnTo>
                      <a:pt x="337" y="226"/>
                    </a:lnTo>
                    <a:lnTo>
                      <a:pt x="394" y="170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87B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3"/>
              <p:cNvSpPr/>
              <p:nvPr/>
            </p:nvSpPr>
            <p:spPr>
              <a:xfrm>
                <a:off x="769250" y="12451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0A0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3"/>
              <p:cNvSpPr/>
              <p:nvPr/>
            </p:nvSpPr>
            <p:spPr>
              <a:xfrm>
                <a:off x="770650" y="124930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AF9A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3"/>
              <p:cNvSpPr/>
              <p:nvPr/>
            </p:nvSpPr>
            <p:spPr>
              <a:xfrm>
                <a:off x="773475" y="12956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7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3"/>
              <p:cNvSpPr/>
              <p:nvPr/>
            </p:nvSpPr>
            <p:spPr>
              <a:xfrm>
                <a:off x="793150" y="12999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3"/>
              <p:cNvSpPr/>
              <p:nvPr/>
            </p:nvSpPr>
            <p:spPr>
              <a:xfrm>
                <a:off x="787525" y="1298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3"/>
              <p:cNvSpPr/>
              <p:nvPr/>
            </p:nvSpPr>
            <p:spPr>
              <a:xfrm>
                <a:off x="738350" y="1032900"/>
                <a:ext cx="3375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800" extrusionOk="0">
                    <a:moveTo>
                      <a:pt x="1124" y="1"/>
                    </a:moveTo>
                    <a:lnTo>
                      <a:pt x="1068" y="57"/>
                    </a:lnTo>
                    <a:lnTo>
                      <a:pt x="1012" y="57"/>
                    </a:lnTo>
                    <a:lnTo>
                      <a:pt x="900" y="170"/>
                    </a:lnTo>
                    <a:lnTo>
                      <a:pt x="787" y="226"/>
                    </a:lnTo>
                    <a:lnTo>
                      <a:pt x="787" y="338"/>
                    </a:lnTo>
                    <a:lnTo>
                      <a:pt x="787" y="451"/>
                    </a:lnTo>
                    <a:lnTo>
                      <a:pt x="731" y="507"/>
                    </a:lnTo>
                    <a:lnTo>
                      <a:pt x="675" y="563"/>
                    </a:lnTo>
                    <a:lnTo>
                      <a:pt x="562" y="563"/>
                    </a:lnTo>
                    <a:lnTo>
                      <a:pt x="337" y="507"/>
                    </a:lnTo>
                    <a:lnTo>
                      <a:pt x="169" y="451"/>
                    </a:lnTo>
                    <a:lnTo>
                      <a:pt x="56" y="507"/>
                    </a:lnTo>
                    <a:lnTo>
                      <a:pt x="0" y="619"/>
                    </a:lnTo>
                    <a:lnTo>
                      <a:pt x="56" y="732"/>
                    </a:lnTo>
                    <a:lnTo>
                      <a:pt x="169" y="788"/>
                    </a:lnTo>
                    <a:lnTo>
                      <a:pt x="281" y="844"/>
                    </a:lnTo>
                    <a:lnTo>
                      <a:pt x="394" y="956"/>
                    </a:lnTo>
                    <a:lnTo>
                      <a:pt x="450" y="844"/>
                    </a:lnTo>
                    <a:lnTo>
                      <a:pt x="506" y="788"/>
                    </a:lnTo>
                    <a:lnTo>
                      <a:pt x="619" y="788"/>
                    </a:lnTo>
                    <a:lnTo>
                      <a:pt x="675" y="844"/>
                    </a:lnTo>
                    <a:lnTo>
                      <a:pt x="731" y="900"/>
                    </a:lnTo>
                    <a:lnTo>
                      <a:pt x="843" y="900"/>
                    </a:lnTo>
                    <a:lnTo>
                      <a:pt x="900" y="956"/>
                    </a:lnTo>
                    <a:lnTo>
                      <a:pt x="843" y="1013"/>
                    </a:lnTo>
                    <a:lnTo>
                      <a:pt x="675" y="1013"/>
                    </a:lnTo>
                    <a:lnTo>
                      <a:pt x="562" y="1069"/>
                    </a:lnTo>
                    <a:lnTo>
                      <a:pt x="450" y="1069"/>
                    </a:lnTo>
                    <a:lnTo>
                      <a:pt x="337" y="1125"/>
                    </a:lnTo>
                    <a:lnTo>
                      <a:pt x="281" y="1125"/>
                    </a:lnTo>
                    <a:lnTo>
                      <a:pt x="281" y="1181"/>
                    </a:lnTo>
                    <a:lnTo>
                      <a:pt x="281" y="1237"/>
                    </a:lnTo>
                    <a:lnTo>
                      <a:pt x="281" y="1294"/>
                    </a:lnTo>
                    <a:lnTo>
                      <a:pt x="281" y="1350"/>
                    </a:lnTo>
                    <a:lnTo>
                      <a:pt x="394" y="1350"/>
                    </a:lnTo>
                    <a:lnTo>
                      <a:pt x="450" y="1406"/>
                    </a:lnTo>
                    <a:lnTo>
                      <a:pt x="506" y="1350"/>
                    </a:lnTo>
                    <a:lnTo>
                      <a:pt x="562" y="1406"/>
                    </a:lnTo>
                    <a:lnTo>
                      <a:pt x="675" y="1462"/>
                    </a:lnTo>
                    <a:lnTo>
                      <a:pt x="787" y="1462"/>
                    </a:lnTo>
                    <a:lnTo>
                      <a:pt x="787" y="1519"/>
                    </a:lnTo>
                    <a:lnTo>
                      <a:pt x="675" y="1575"/>
                    </a:lnTo>
                    <a:lnTo>
                      <a:pt x="619" y="1687"/>
                    </a:lnTo>
                    <a:lnTo>
                      <a:pt x="675" y="1743"/>
                    </a:lnTo>
                    <a:lnTo>
                      <a:pt x="787" y="1800"/>
                    </a:lnTo>
                    <a:lnTo>
                      <a:pt x="843" y="1743"/>
                    </a:lnTo>
                    <a:lnTo>
                      <a:pt x="956" y="1687"/>
                    </a:lnTo>
                    <a:lnTo>
                      <a:pt x="1012" y="1631"/>
                    </a:lnTo>
                    <a:lnTo>
                      <a:pt x="1012" y="1519"/>
                    </a:lnTo>
                    <a:lnTo>
                      <a:pt x="956" y="1519"/>
                    </a:lnTo>
                    <a:lnTo>
                      <a:pt x="1012" y="1462"/>
                    </a:lnTo>
                    <a:lnTo>
                      <a:pt x="1068" y="1462"/>
                    </a:lnTo>
                    <a:lnTo>
                      <a:pt x="1181" y="1406"/>
                    </a:lnTo>
                    <a:lnTo>
                      <a:pt x="1237" y="1294"/>
                    </a:lnTo>
                    <a:lnTo>
                      <a:pt x="1181" y="1237"/>
                    </a:lnTo>
                    <a:lnTo>
                      <a:pt x="1068" y="1237"/>
                    </a:lnTo>
                    <a:lnTo>
                      <a:pt x="1068" y="1181"/>
                    </a:lnTo>
                    <a:lnTo>
                      <a:pt x="1124" y="1125"/>
                    </a:lnTo>
                    <a:lnTo>
                      <a:pt x="1124" y="1069"/>
                    </a:lnTo>
                    <a:lnTo>
                      <a:pt x="1124" y="844"/>
                    </a:lnTo>
                    <a:lnTo>
                      <a:pt x="1068" y="732"/>
                    </a:lnTo>
                    <a:lnTo>
                      <a:pt x="1012" y="619"/>
                    </a:lnTo>
                    <a:lnTo>
                      <a:pt x="1012" y="563"/>
                    </a:lnTo>
                    <a:lnTo>
                      <a:pt x="1068" y="507"/>
                    </a:lnTo>
                    <a:lnTo>
                      <a:pt x="1124" y="451"/>
                    </a:lnTo>
                    <a:lnTo>
                      <a:pt x="1349" y="451"/>
                    </a:lnTo>
                    <a:lnTo>
                      <a:pt x="1293" y="282"/>
                    </a:lnTo>
                    <a:lnTo>
                      <a:pt x="1181" y="170"/>
                    </a:lnTo>
                    <a:lnTo>
                      <a:pt x="1124" y="1"/>
                    </a:lnTo>
                    <a:close/>
                  </a:path>
                </a:pathLst>
              </a:custGeom>
              <a:solidFill>
                <a:srgbClr val="847A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3"/>
              <p:cNvSpPr/>
              <p:nvPr/>
            </p:nvSpPr>
            <p:spPr>
              <a:xfrm>
                <a:off x="711650" y="1052575"/>
                <a:ext cx="112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507" extrusionOk="0">
                    <a:moveTo>
                      <a:pt x="169" y="1"/>
                    </a:moveTo>
                    <a:lnTo>
                      <a:pt x="225" y="169"/>
                    </a:lnTo>
                    <a:lnTo>
                      <a:pt x="225" y="282"/>
                    </a:lnTo>
                    <a:lnTo>
                      <a:pt x="113" y="338"/>
                    </a:lnTo>
                    <a:lnTo>
                      <a:pt x="0" y="394"/>
                    </a:lnTo>
                    <a:lnTo>
                      <a:pt x="169" y="507"/>
                    </a:lnTo>
                    <a:lnTo>
                      <a:pt x="338" y="394"/>
                    </a:lnTo>
                    <a:lnTo>
                      <a:pt x="394" y="338"/>
                    </a:lnTo>
                    <a:lnTo>
                      <a:pt x="450" y="226"/>
                    </a:lnTo>
                    <a:lnTo>
                      <a:pt x="450" y="113"/>
                    </a:lnTo>
                    <a:lnTo>
                      <a:pt x="281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17E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3"/>
              <p:cNvSpPr/>
              <p:nvPr/>
            </p:nvSpPr>
            <p:spPr>
              <a:xfrm>
                <a:off x="751000" y="1006225"/>
                <a:ext cx="56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69" extrusionOk="0">
                    <a:moveTo>
                      <a:pt x="0" y="0"/>
                    </a:moveTo>
                    <a:lnTo>
                      <a:pt x="0" y="112"/>
                    </a:lnTo>
                    <a:lnTo>
                      <a:pt x="113" y="169"/>
                    </a:lnTo>
                    <a:lnTo>
                      <a:pt x="225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3"/>
              <p:cNvSpPr/>
              <p:nvPr/>
            </p:nvSpPr>
            <p:spPr>
              <a:xfrm>
                <a:off x="746775" y="1066625"/>
                <a:ext cx="8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4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338" y="113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8A81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3"/>
              <p:cNvSpPr/>
              <p:nvPr/>
            </p:nvSpPr>
            <p:spPr>
              <a:xfrm>
                <a:off x="732725" y="107787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17E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3"/>
              <p:cNvSpPr/>
              <p:nvPr/>
            </p:nvSpPr>
            <p:spPr>
              <a:xfrm>
                <a:off x="743975" y="10638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17E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3"/>
              <p:cNvSpPr/>
              <p:nvPr/>
            </p:nvSpPr>
            <p:spPr>
              <a:xfrm>
                <a:off x="741150" y="107085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17E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3"/>
              <p:cNvSpPr/>
              <p:nvPr/>
            </p:nvSpPr>
            <p:spPr>
              <a:xfrm>
                <a:off x="756600" y="100480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3"/>
              <p:cNvSpPr/>
              <p:nvPr/>
            </p:nvSpPr>
            <p:spPr>
              <a:xfrm>
                <a:off x="814225" y="1021675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A8D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3"/>
              <p:cNvSpPr/>
              <p:nvPr/>
            </p:nvSpPr>
            <p:spPr>
              <a:xfrm>
                <a:off x="793150" y="1392625"/>
                <a:ext cx="84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5" extrusionOk="0">
                    <a:moveTo>
                      <a:pt x="338" y="1"/>
                    </a:moveTo>
                    <a:lnTo>
                      <a:pt x="169" y="169"/>
                    </a:lnTo>
                    <a:lnTo>
                      <a:pt x="0" y="282"/>
                    </a:lnTo>
                    <a:lnTo>
                      <a:pt x="281" y="394"/>
                    </a:lnTo>
                    <a:lnTo>
                      <a:pt x="281" y="338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AE97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3"/>
              <p:cNvSpPr/>
              <p:nvPr/>
            </p:nvSpPr>
            <p:spPr>
              <a:xfrm>
                <a:off x="819850" y="1361725"/>
                <a:ext cx="42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9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56" y="169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39A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3"/>
              <p:cNvSpPr/>
              <p:nvPr/>
            </p:nvSpPr>
            <p:spPr>
              <a:xfrm>
                <a:off x="802975" y="139262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09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3"/>
              <p:cNvSpPr/>
              <p:nvPr/>
            </p:nvSpPr>
            <p:spPr>
              <a:xfrm>
                <a:off x="760825" y="12746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3"/>
              <p:cNvSpPr/>
              <p:nvPr/>
            </p:nvSpPr>
            <p:spPr>
              <a:xfrm>
                <a:off x="772075" y="13139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984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3"/>
              <p:cNvSpPr/>
              <p:nvPr/>
            </p:nvSpPr>
            <p:spPr>
              <a:xfrm>
                <a:off x="805800" y="13743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A5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3"/>
              <p:cNvSpPr/>
              <p:nvPr/>
            </p:nvSpPr>
            <p:spPr>
              <a:xfrm>
                <a:off x="807200" y="13771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A5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3"/>
              <p:cNvSpPr/>
              <p:nvPr/>
            </p:nvSpPr>
            <p:spPr>
              <a:xfrm>
                <a:off x="776275" y="14038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E97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3"/>
              <p:cNvSpPr/>
              <p:nvPr/>
            </p:nvSpPr>
            <p:spPr>
              <a:xfrm>
                <a:off x="795950" y="1367325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09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3"/>
              <p:cNvSpPr/>
              <p:nvPr/>
            </p:nvSpPr>
            <p:spPr>
              <a:xfrm>
                <a:off x="798775" y="1166400"/>
                <a:ext cx="70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3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69" y="113"/>
                    </a:lnTo>
                    <a:lnTo>
                      <a:pt x="281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E9B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3"/>
              <p:cNvSpPr/>
              <p:nvPr/>
            </p:nvSpPr>
            <p:spPr>
              <a:xfrm>
                <a:off x="800175" y="11607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E9B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3"/>
              <p:cNvSpPr/>
              <p:nvPr/>
            </p:nvSpPr>
            <p:spPr>
              <a:xfrm>
                <a:off x="797350" y="112845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F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3"/>
              <p:cNvSpPr/>
              <p:nvPr/>
            </p:nvSpPr>
            <p:spPr>
              <a:xfrm>
                <a:off x="777700" y="1100350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112" y="1"/>
                    </a:lnTo>
                    <a:lnTo>
                      <a:pt x="112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9F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3"/>
              <p:cNvSpPr/>
              <p:nvPr/>
            </p:nvSpPr>
            <p:spPr>
              <a:xfrm>
                <a:off x="800175" y="1135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3"/>
              <p:cNvSpPr/>
              <p:nvPr/>
            </p:nvSpPr>
            <p:spPr>
              <a:xfrm>
                <a:off x="735525" y="114392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39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3"/>
              <p:cNvSpPr/>
              <p:nvPr/>
            </p:nvSpPr>
            <p:spPr>
              <a:xfrm>
                <a:off x="746775" y="1073650"/>
                <a:ext cx="18300" cy="2112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845" extrusionOk="0">
                    <a:moveTo>
                      <a:pt x="675" y="1"/>
                    </a:moveTo>
                    <a:lnTo>
                      <a:pt x="338" y="113"/>
                    </a:lnTo>
                    <a:lnTo>
                      <a:pt x="282" y="282"/>
                    </a:lnTo>
                    <a:lnTo>
                      <a:pt x="282" y="394"/>
                    </a:lnTo>
                    <a:lnTo>
                      <a:pt x="282" y="507"/>
                    </a:lnTo>
                    <a:lnTo>
                      <a:pt x="0" y="507"/>
                    </a:lnTo>
                    <a:lnTo>
                      <a:pt x="113" y="732"/>
                    </a:lnTo>
                    <a:lnTo>
                      <a:pt x="169" y="788"/>
                    </a:lnTo>
                    <a:lnTo>
                      <a:pt x="225" y="844"/>
                    </a:lnTo>
                    <a:lnTo>
                      <a:pt x="619" y="844"/>
                    </a:lnTo>
                    <a:lnTo>
                      <a:pt x="731" y="788"/>
                    </a:lnTo>
                    <a:lnTo>
                      <a:pt x="731" y="732"/>
                    </a:lnTo>
                    <a:lnTo>
                      <a:pt x="731" y="619"/>
                    </a:lnTo>
                    <a:lnTo>
                      <a:pt x="731" y="507"/>
                    </a:lnTo>
                    <a:lnTo>
                      <a:pt x="731" y="338"/>
                    </a:lnTo>
                    <a:lnTo>
                      <a:pt x="675" y="170"/>
                    </a:lnTo>
                    <a:lnTo>
                      <a:pt x="731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8A81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3"/>
              <p:cNvSpPr/>
              <p:nvPr/>
            </p:nvSpPr>
            <p:spPr>
              <a:xfrm>
                <a:off x="765050" y="1065225"/>
                <a:ext cx="70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70" extrusionOk="0">
                    <a:moveTo>
                      <a:pt x="169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169" y="169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8A81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3"/>
              <p:cNvSpPr/>
              <p:nvPr/>
            </p:nvSpPr>
            <p:spPr>
              <a:xfrm>
                <a:off x="755200" y="106662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13" y="1"/>
                    </a:moveTo>
                    <a:lnTo>
                      <a:pt x="113" y="113"/>
                    </a:lnTo>
                    <a:lnTo>
                      <a:pt x="1" y="226"/>
                    </a:lnTo>
                    <a:lnTo>
                      <a:pt x="169" y="170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A81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3"/>
              <p:cNvSpPr/>
              <p:nvPr/>
            </p:nvSpPr>
            <p:spPr>
              <a:xfrm>
                <a:off x="728500" y="108912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7E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3"/>
              <p:cNvSpPr/>
              <p:nvPr/>
            </p:nvSpPr>
            <p:spPr>
              <a:xfrm>
                <a:off x="752400" y="107225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57" y="169"/>
                    </a:lnTo>
                    <a:lnTo>
                      <a:pt x="113" y="169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A81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3"/>
              <p:cNvSpPr/>
              <p:nvPr/>
            </p:nvSpPr>
            <p:spPr>
              <a:xfrm>
                <a:off x="762225" y="10680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A81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3"/>
              <p:cNvSpPr/>
              <p:nvPr/>
            </p:nvSpPr>
            <p:spPr>
              <a:xfrm>
                <a:off x="765050" y="10610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0" y="11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A81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3"/>
              <p:cNvSpPr/>
              <p:nvPr/>
            </p:nvSpPr>
            <p:spPr>
              <a:xfrm>
                <a:off x="772075" y="10652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A81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3"/>
              <p:cNvSpPr/>
              <p:nvPr/>
            </p:nvSpPr>
            <p:spPr>
              <a:xfrm>
                <a:off x="752400" y="1226825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169" y="0"/>
                    </a:moveTo>
                    <a:lnTo>
                      <a:pt x="0" y="169"/>
                    </a:lnTo>
                    <a:lnTo>
                      <a:pt x="113" y="225"/>
                    </a:lnTo>
                    <a:lnTo>
                      <a:pt x="225" y="281"/>
                    </a:lnTo>
                    <a:lnTo>
                      <a:pt x="281" y="225"/>
                    </a:lnTo>
                    <a:lnTo>
                      <a:pt x="394" y="113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3"/>
              <p:cNvSpPr/>
              <p:nvPr/>
            </p:nvSpPr>
            <p:spPr>
              <a:xfrm>
                <a:off x="765050" y="12127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5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3"/>
              <p:cNvSpPr/>
              <p:nvPr/>
            </p:nvSpPr>
            <p:spPr>
              <a:xfrm>
                <a:off x="746775" y="1226825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09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3"/>
              <p:cNvSpPr/>
              <p:nvPr/>
            </p:nvSpPr>
            <p:spPr>
              <a:xfrm>
                <a:off x="769250" y="12198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3"/>
              <p:cNvSpPr/>
              <p:nvPr/>
            </p:nvSpPr>
            <p:spPr>
              <a:xfrm>
                <a:off x="772075" y="1195900"/>
                <a:ext cx="112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339" extrusionOk="0">
                    <a:moveTo>
                      <a:pt x="113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113" y="226"/>
                    </a:lnTo>
                    <a:lnTo>
                      <a:pt x="225" y="338"/>
                    </a:lnTo>
                    <a:lnTo>
                      <a:pt x="394" y="169"/>
                    </a:lnTo>
                    <a:lnTo>
                      <a:pt x="450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A395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3"/>
              <p:cNvSpPr/>
              <p:nvPr/>
            </p:nvSpPr>
            <p:spPr>
              <a:xfrm>
                <a:off x="787525" y="11509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57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3"/>
              <p:cNvSpPr/>
              <p:nvPr/>
            </p:nvSpPr>
            <p:spPr>
              <a:xfrm>
                <a:off x="779100" y="11509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6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3"/>
              <p:cNvSpPr/>
              <p:nvPr/>
            </p:nvSpPr>
            <p:spPr>
              <a:xfrm>
                <a:off x="783300" y="1155150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1" y="57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3"/>
              <p:cNvSpPr/>
              <p:nvPr/>
            </p:nvSpPr>
            <p:spPr>
              <a:xfrm>
                <a:off x="788925" y="116217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3"/>
              <p:cNvSpPr/>
              <p:nvPr/>
            </p:nvSpPr>
            <p:spPr>
              <a:xfrm>
                <a:off x="766450" y="14038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694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3"/>
              <p:cNvSpPr/>
              <p:nvPr/>
            </p:nvSpPr>
            <p:spPr>
              <a:xfrm>
                <a:off x="770650" y="10385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47A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3"/>
              <p:cNvSpPr/>
              <p:nvPr/>
            </p:nvSpPr>
            <p:spPr>
              <a:xfrm>
                <a:off x="748175" y="10638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C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3"/>
              <p:cNvSpPr/>
              <p:nvPr/>
            </p:nvSpPr>
            <p:spPr>
              <a:xfrm>
                <a:off x="749575" y="10652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C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9" name="Google Shape;1489;p4"/>
          <p:cNvSpPr txBox="1">
            <a:spLocks noGrp="1"/>
          </p:cNvSpPr>
          <p:nvPr>
            <p:ph type="body" idx="1"/>
          </p:nvPr>
        </p:nvSpPr>
        <p:spPr>
          <a:xfrm>
            <a:off x="720000" y="1346350"/>
            <a:ext cx="7704000" cy="326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1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490" name="Google Shape;1490;p4"/>
          <p:cNvSpPr txBox="1">
            <a:spLocks noGrp="1"/>
          </p:cNvSpPr>
          <p:nvPr>
            <p:ph type="title"/>
          </p:nvPr>
        </p:nvSpPr>
        <p:spPr>
          <a:xfrm>
            <a:off x="1949550" y="547250"/>
            <a:ext cx="5244900" cy="4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491" name="Google Shape;1491;p4"/>
          <p:cNvGrpSpPr/>
          <p:nvPr/>
        </p:nvGrpSpPr>
        <p:grpSpPr>
          <a:xfrm>
            <a:off x="-329100" y="-1589575"/>
            <a:ext cx="1438850" cy="2935925"/>
            <a:chOff x="-329100" y="-1589575"/>
            <a:chExt cx="1438850" cy="2935925"/>
          </a:xfrm>
        </p:grpSpPr>
        <p:pic>
          <p:nvPicPr>
            <p:cNvPr id="1492" name="Google Shape;1492;p4"/>
            <p:cNvPicPr preferRelativeResize="0"/>
            <p:nvPr/>
          </p:nvPicPr>
          <p:blipFill rotWithShape="1">
            <a:blip r:embed="rId2">
              <a:alphaModFix/>
            </a:blip>
            <a:srcRect l="12514" r="5316" b="53951"/>
            <a:stretch/>
          </p:blipFill>
          <p:spPr>
            <a:xfrm rot="5400000">
              <a:off x="-1030487" y="-888188"/>
              <a:ext cx="2600324" cy="11975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93" name="Google Shape;1493;p4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10800000">
              <a:off x="135726" y="-498751"/>
              <a:ext cx="974025" cy="1845101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494" name="Google Shape;1494;p4"/>
          <p:cNvGrpSpPr/>
          <p:nvPr/>
        </p:nvGrpSpPr>
        <p:grpSpPr>
          <a:xfrm>
            <a:off x="4475101" y="4513480"/>
            <a:ext cx="4643314" cy="1959328"/>
            <a:chOff x="4475101" y="4513480"/>
            <a:chExt cx="4643314" cy="1959328"/>
          </a:xfrm>
        </p:grpSpPr>
        <p:grpSp>
          <p:nvGrpSpPr>
            <p:cNvPr id="1495" name="Google Shape;1495;p4"/>
            <p:cNvGrpSpPr/>
            <p:nvPr/>
          </p:nvGrpSpPr>
          <p:grpSpPr>
            <a:xfrm rot="-465952">
              <a:off x="4546601" y="4811280"/>
              <a:ext cx="4500314" cy="1363729"/>
              <a:chOff x="2558250" y="4479175"/>
              <a:chExt cx="3060425" cy="927400"/>
            </a:xfrm>
          </p:grpSpPr>
          <p:sp>
            <p:nvSpPr>
              <p:cNvPr id="1496" name="Google Shape;1496;p4"/>
              <p:cNvSpPr/>
              <p:nvPr/>
            </p:nvSpPr>
            <p:spPr>
              <a:xfrm>
                <a:off x="2558250" y="4507275"/>
                <a:ext cx="3059025" cy="862775"/>
              </a:xfrm>
              <a:custGeom>
                <a:avLst/>
                <a:gdLst/>
                <a:ahLst/>
                <a:cxnLst/>
                <a:rect l="l" t="t" r="r" b="b"/>
                <a:pathLst>
                  <a:path w="122361" h="34511" extrusionOk="0">
                    <a:moveTo>
                      <a:pt x="93078" y="0"/>
                    </a:moveTo>
                    <a:lnTo>
                      <a:pt x="87626" y="2642"/>
                    </a:lnTo>
                    <a:lnTo>
                      <a:pt x="77059" y="3092"/>
                    </a:lnTo>
                    <a:lnTo>
                      <a:pt x="71270" y="5171"/>
                    </a:lnTo>
                    <a:lnTo>
                      <a:pt x="59579" y="6352"/>
                    </a:lnTo>
                    <a:lnTo>
                      <a:pt x="55251" y="8263"/>
                    </a:lnTo>
                    <a:lnTo>
                      <a:pt x="45921" y="8600"/>
                    </a:lnTo>
                    <a:lnTo>
                      <a:pt x="39851" y="8319"/>
                    </a:lnTo>
                    <a:lnTo>
                      <a:pt x="40525" y="8094"/>
                    </a:lnTo>
                    <a:lnTo>
                      <a:pt x="40750" y="7982"/>
                    </a:lnTo>
                    <a:lnTo>
                      <a:pt x="40806" y="7925"/>
                    </a:lnTo>
                    <a:lnTo>
                      <a:pt x="40413" y="7925"/>
                    </a:lnTo>
                    <a:lnTo>
                      <a:pt x="39626" y="7982"/>
                    </a:lnTo>
                    <a:lnTo>
                      <a:pt x="39064" y="7869"/>
                    </a:lnTo>
                    <a:lnTo>
                      <a:pt x="38670" y="7757"/>
                    </a:lnTo>
                    <a:lnTo>
                      <a:pt x="38446" y="7532"/>
                    </a:lnTo>
                    <a:lnTo>
                      <a:pt x="38277" y="7307"/>
                    </a:lnTo>
                    <a:lnTo>
                      <a:pt x="38221" y="7139"/>
                    </a:lnTo>
                    <a:lnTo>
                      <a:pt x="38221" y="6970"/>
                    </a:lnTo>
                    <a:lnTo>
                      <a:pt x="37715" y="7082"/>
                    </a:lnTo>
                    <a:lnTo>
                      <a:pt x="33162" y="8038"/>
                    </a:lnTo>
                    <a:lnTo>
                      <a:pt x="31420" y="8487"/>
                    </a:lnTo>
                    <a:lnTo>
                      <a:pt x="30127" y="8825"/>
                    </a:lnTo>
                    <a:lnTo>
                      <a:pt x="29228" y="9218"/>
                    </a:lnTo>
                    <a:lnTo>
                      <a:pt x="28610" y="9499"/>
                    </a:lnTo>
                    <a:lnTo>
                      <a:pt x="28216" y="9724"/>
                    </a:lnTo>
                    <a:lnTo>
                      <a:pt x="27879" y="9949"/>
                    </a:lnTo>
                    <a:lnTo>
                      <a:pt x="27654" y="10061"/>
                    </a:lnTo>
                    <a:lnTo>
                      <a:pt x="27373" y="10117"/>
                    </a:lnTo>
                    <a:lnTo>
                      <a:pt x="27036" y="10174"/>
                    </a:lnTo>
                    <a:lnTo>
                      <a:pt x="26699" y="10117"/>
                    </a:lnTo>
                    <a:lnTo>
                      <a:pt x="26080" y="9949"/>
                    </a:lnTo>
                    <a:lnTo>
                      <a:pt x="25687" y="9780"/>
                    </a:lnTo>
                    <a:lnTo>
                      <a:pt x="25518" y="9724"/>
                    </a:lnTo>
                    <a:lnTo>
                      <a:pt x="20404" y="10230"/>
                    </a:lnTo>
                    <a:lnTo>
                      <a:pt x="16301" y="11523"/>
                    </a:lnTo>
                    <a:lnTo>
                      <a:pt x="14446" y="11129"/>
                    </a:lnTo>
                    <a:lnTo>
                      <a:pt x="1" y="11635"/>
                    </a:lnTo>
                    <a:lnTo>
                      <a:pt x="2024" y="31644"/>
                    </a:lnTo>
                    <a:lnTo>
                      <a:pt x="6633" y="32431"/>
                    </a:lnTo>
                    <a:lnTo>
                      <a:pt x="8432" y="32543"/>
                    </a:lnTo>
                    <a:lnTo>
                      <a:pt x="10006" y="33274"/>
                    </a:lnTo>
                    <a:lnTo>
                      <a:pt x="12141" y="33387"/>
                    </a:lnTo>
                    <a:lnTo>
                      <a:pt x="14952" y="34005"/>
                    </a:lnTo>
                    <a:lnTo>
                      <a:pt x="17537" y="32881"/>
                    </a:lnTo>
                    <a:lnTo>
                      <a:pt x="19785" y="34173"/>
                    </a:lnTo>
                    <a:lnTo>
                      <a:pt x="22202" y="34230"/>
                    </a:lnTo>
                    <a:lnTo>
                      <a:pt x="24282" y="34005"/>
                    </a:lnTo>
                    <a:lnTo>
                      <a:pt x="26755" y="34342"/>
                    </a:lnTo>
                    <a:lnTo>
                      <a:pt x="31307" y="34511"/>
                    </a:lnTo>
                    <a:lnTo>
                      <a:pt x="33668" y="34286"/>
                    </a:lnTo>
                    <a:lnTo>
                      <a:pt x="34005" y="34230"/>
                    </a:lnTo>
                    <a:lnTo>
                      <a:pt x="34455" y="34061"/>
                    </a:lnTo>
                    <a:lnTo>
                      <a:pt x="35635" y="33611"/>
                    </a:lnTo>
                    <a:lnTo>
                      <a:pt x="37153" y="33049"/>
                    </a:lnTo>
                    <a:lnTo>
                      <a:pt x="38670" y="32881"/>
                    </a:lnTo>
                    <a:lnTo>
                      <a:pt x="39626" y="32712"/>
                    </a:lnTo>
                    <a:lnTo>
                      <a:pt x="40806" y="32543"/>
                    </a:lnTo>
                    <a:lnTo>
                      <a:pt x="42211" y="32206"/>
                    </a:lnTo>
                    <a:lnTo>
                      <a:pt x="43448" y="32094"/>
                    </a:lnTo>
                    <a:lnTo>
                      <a:pt x="45528" y="31869"/>
                    </a:lnTo>
                    <a:lnTo>
                      <a:pt x="47439" y="31195"/>
                    </a:lnTo>
                    <a:lnTo>
                      <a:pt x="49462" y="30520"/>
                    </a:lnTo>
                    <a:lnTo>
                      <a:pt x="51823" y="29789"/>
                    </a:lnTo>
                    <a:lnTo>
                      <a:pt x="54352" y="29115"/>
                    </a:lnTo>
                    <a:lnTo>
                      <a:pt x="55588" y="28834"/>
                    </a:lnTo>
                    <a:lnTo>
                      <a:pt x="56769" y="28609"/>
                    </a:lnTo>
                    <a:lnTo>
                      <a:pt x="57893" y="28440"/>
                    </a:lnTo>
                    <a:lnTo>
                      <a:pt x="58848" y="28384"/>
                    </a:lnTo>
                    <a:lnTo>
                      <a:pt x="59635" y="28440"/>
                    </a:lnTo>
                    <a:lnTo>
                      <a:pt x="59972" y="28497"/>
                    </a:lnTo>
                    <a:lnTo>
                      <a:pt x="60310" y="28609"/>
                    </a:lnTo>
                    <a:lnTo>
                      <a:pt x="60815" y="28834"/>
                    </a:lnTo>
                    <a:lnTo>
                      <a:pt x="61265" y="28946"/>
                    </a:lnTo>
                    <a:lnTo>
                      <a:pt x="61715" y="29059"/>
                    </a:lnTo>
                    <a:lnTo>
                      <a:pt x="62164" y="29115"/>
                    </a:lnTo>
                    <a:lnTo>
                      <a:pt x="62895" y="29115"/>
                    </a:lnTo>
                    <a:lnTo>
                      <a:pt x="63457" y="29003"/>
                    </a:lnTo>
                    <a:lnTo>
                      <a:pt x="63907" y="28890"/>
                    </a:lnTo>
                    <a:lnTo>
                      <a:pt x="64244" y="28721"/>
                    </a:lnTo>
                    <a:lnTo>
                      <a:pt x="64525" y="28497"/>
                    </a:lnTo>
                    <a:lnTo>
                      <a:pt x="66773" y="27092"/>
                    </a:lnTo>
                    <a:lnTo>
                      <a:pt x="69471" y="26810"/>
                    </a:lnTo>
                    <a:lnTo>
                      <a:pt x="72450" y="26529"/>
                    </a:lnTo>
                    <a:lnTo>
                      <a:pt x="75429" y="26529"/>
                    </a:lnTo>
                    <a:lnTo>
                      <a:pt x="77677" y="26473"/>
                    </a:lnTo>
                    <a:lnTo>
                      <a:pt x="79307" y="26473"/>
                    </a:lnTo>
                    <a:lnTo>
                      <a:pt x="79588" y="26529"/>
                    </a:lnTo>
                    <a:lnTo>
                      <a:pt x="80319" y="26810"/>
                    </a:lnTo>
                    <a:lnTo>
                      <a:pt x="81218" y="27204"/>
                    </a:lnTo>
                    <a:lnTo>
                      <a:pt x="82117" y="27654"/>
                    </a:lnTo>
                    <a:lnTo>
                      <a:pt x="83747" y="28553"/>
                    </a:lnTo>
                    <a:lnTo>
                      <a:pt x="84478" y="28946"/>
                    </a:lnTo>
                    <a:lnTo>
                      <a:pt x="88075" y="28609"/>
                    </a:lnTo>
                    <a:lnTo>
                      <a:pt x="87907" y="28721"/>
                    </a:lnTo>
                    <a:lnTo>
                      <a:pt x="87850" y="28834"/>
                    </a:lnTo>
                    <a:lnTo>
                      <a:pt x="87850" y="28890"/>
                    </a:lnTo>
                    <a:lnTo>
                      <a:pt x="88019" y="28890"/>
                    </a:lnTo>
                    <a:lnTo>
                      <a:pt x="88356" y="28834"/>
                    </a:lnTo>
                    <a:lnTo>
                      <a:pt x="88918" y="28553"/>
                    </a:lnTo>
                    <a:lnTo>
                      <a:pt x="89818" y="28103"/>
                    </a:lnTo>
                    <a:lnTo>
                      <a:pt x="91729" y="27148"/>
                    </a:lnTo>
                    <a:lnTo>
                      <a:pt x="92572" y="26754"/>
                    </a:lnTo>
                    <a:lnTo>
                      <a:pt x="93359" y="26473"/>
                    </a:lnTo>
                    <a:lnTo>
                      <a:pt x="94146" y="26248"/>
                    </a:lnTo>
                    <a:lnTo>
                      <a:pt x="94876" y="26136"/>
                    </a:lnTo>
                    <a:lnTo>
                      <a:pt x="95719" y="26136"/>
                    </a:lnTo>
                    <a:lnTo>
                      <a:pt x="96562" y="26248"/>
                    </a:lnTo>
                    <a:lnTo>
                      <a:pt x="98136" y="26361"/>
                    </a:lnTo>
                    <a:lnTo>
                      <a:pt x="99822" y="26473"/>
                    </a:lnTo>
                    <a:lnTo>
                      <a:pt x="102520" y="26473"/>
                    </a:lnTo>
                    <a:lnTo>
                      <a:pt x="102520" y="26417"/>
                    </a:lnTo>
                    <a:lnTo>
                      <a:pt x="102745" y="26305"/>
                    </a:lnTo>
                    <a:lnTo>
                      <a:pt x="103419" y="26080"/>
                    </a:lnTo>
                    <a:lnTo>
                      <a:pt x="104712" y="25743"/>
                    </a:lnTo>
                    <a:lnTo>
                      <a:pt x="107017" y="25124"/>
                    </a:lnTo>
                    <a:lnTo>
                      <a:pt x="108366" y="24843"/>
                    </a:lnTo>
                    <a:lnTo>
                      <a:pt x="109096" y="24675"/>
                    </a:lnTo>
                    <a:lnTo>
                      <a:pt x="109433" y="24675"/>
                    </a:lnTo>
                    <a:lnTo>
                      <a:pt x="111232" y="24450"/>
                    </a:lnTo>
                    <a:lnTo>
                      <a:pt x="114267" y="24787"/>
                    </a:lnTo>
                    <a:lnTo>
                      <a:pt x="117640" y="25630"/>
                    </a:lnTo>
                    <a:lnTo>
                      <a:pt x="119775" y="25462"/>
                    </a:lnTo>
                    <a:lnTo>
                      <a:pt x="122361" y="24225"/>
                    </a:lnTo>
                    <a:lnTo>
                      <a:pt x="119832" y="1855"/>
                    </a:lnTo>
                    <a:lnTo>
                      <a:pt x="119550" y="1855"/>
                    </a:lnTo>
                    <a:lnTo>
                      <a:pt x="119213" y="1799"/>
                    </a:lnTo>
                    <a:lnTo>
                      <a:pt x="118651" y="1687"/>
                    </a:lnTo>
                    <a:lnTo>
                      <a:pt x="117921" y="1574"/>
                    </a:lnTo>
                    <a:lnTo>
                      <a:pt x="117527" y="1518"/>
                    </a:lnTo>
                    <a:lnTo>
                      <a:pt x="117077" y="1574"/>
                    </a:lnTo>
                    <a:lnTo>
                      <a:pt x="115616" y="1574"/>
                    </a:lnTo>
                    <a:lnTo>
                      <a:pt x="114492" y="1518"/>
                    </a:lnTo>
                    <a:lnTo>
                      <a:pt x="113705" y="1349"/>
                    </a:lnTo>
                    <a:lnTo>
                      <a:pt x="113424" y="1293"/>
                    </a:lnTo>
                    <a:lnTo>
                      <a:pt x="111232" y="338"/>
                    </a:lnTo>
                    <a:lnTo>
                      <a:pt x="108253" y="619"/>
                    </a:lnTo>
                    <a:lnTo>
                      <a:pt x="103982" y="113"/>
                    </a:lnTo>
                    <a:lnTo>
                      <a:pt x="930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4"/>
              <p:cNvSpPr/>
              <p:nvPr/>
            </p:nvSpPr>
            <p:spPr>
              <a:xfrm>
                <a:off x="2606025" y="5108675"/>
                <a:ext cx="3012650" cy="297900"/>
              </a:xfrm>
              <a:custGeom>
                <a:avLst/>
                <a:gdLst/>
                <a:ahLst/>
                <a:cxnLst/>
                <a:rect l="l" t="t" r="r" b="b"/>
                <a:pathLst>
                  <a:path w="120506" h="11916" extrusionOk="0">
                    <a:moveTo>
                      <a:pt x="120506" y="0"/>
                    </a:moveTo>
                    <a:lnTo>
                      <a:pt x="117808" y="1068"/>
                    </a:lnTo>
                    <a:lnTo>
                      <a:pt x="116965" y="1068"/>
                    </a:lnTo>
                    <a:lnTo>
                      <a:pt x="116291" y="1125"/>
                    </a:lnTo>
                    <a:lnTo>
                      <a:pt x="115953" y="1181"/>
                    </a:lnTo>
                    <a:lnTo>
                      <a:pt x="115729" y="1293"/>
                    </a:lnTo>
                    <a:lnTo>
                      <a:pt x="115504" y="1406"/>
                    </a:lnTo>
                    <a:lnTo>
                      <a:pt x="115166" y="1406"/>
                    </a:lnTo>
                    <a:lnTo>
                      <a:pt x="115054" y="1349"/>
                    </a:lnTo>
                    <a:lnTo>
                      <a:pt x="114885" y="1181"/>
                    </a:lnTo>
                    <a:lnTo>
                      <a:pt x="114773" y="1068"/>
                    </a:lnTo>
                    <a:lnTo>
                      <a:pt x="114155" y="900"/>
                    </a:lnTo>
                    <a:lnTo>
                      <a:pt x="112581" y="562"/>
                    </a:lnTo>
                    <a:lnTo>
                      <a:pt x="111513" y="394"/>
                    </a:lnTo>
                    <a:lnTo>
                      <a:pt x="110389" y="225"/>
                    </a:lnTo>
                    <a:lnTo>
                      <a:pt x="109209" y="169"/>
                    </a:lnTo>
                    <a:lnTo>
                      <a:pt x="108085" y="225"/>
                    </a:lnTo>
                    <a:lnTo>
                      <a:pt x="106117" y="394"/>
                    </a:lnTo>
                    <a:lnTo>
                      <a:pt x="104712" y="450"/>
                    </a:lnTo>
                    <a:lnTo>
                      <a:pt x="103813" y="394"/>
                    </a:lnTo>
                    <a:lnTo>
                      <a:pt x="103532" y="394"/>
                    </a:lnTo>
                    <a:lnTo>
                      <a:pt x="102127" y="1406"/>
                    </a:lnTo>
                    <a:lnTo>
                      <a:pt x="100384" y="1911"/>
                    </a:lnTo>
                    <a:lnTo>
                      <a:pt x="97686" y="2192"/>
                    </a:lnTo>
                    <a:lnTo>
                      <a:pt x="93078" y="1799"/>
                    </a:lnTo>
                    <a:lnTo>
                      <a:pt x="92010" y="2024"/>
                    </a:lnTo>
                    <a:lnTo>
                      <a:pt x="90773" y="2249"/>
                    </a:lnTo>
                    <a:lnTo>
                      <a:pt x="90324" y="2417"/>
                    </a:lnTo>
                    <a:lnTo>
                      <a:pt x="89593" y="2698"/>
                    </a:lnTo>
                    <a:lnTo>
                      <a:pt x="88862" y="2979"/>
                    </a:lnTo>
                    <a:lnTo>
                      <a:pt x="88413" y="3092"/>
                    </a:lnTo>
                    <a:lnTo>
                      <a:pt x="88019" y="3204"/>
                    </a:lnTo>
                    <a:lnTo>
                      <a:pt x="87288" y="3541"/>
                    </a:lnTo>
                    <a:lnTo>
                      <a:pt x="86164" y="3935"/>
                    </a:lnTo>
                    <a:lnTo>
                      <a:pt x="85434" y="4160"/>
                    </a:lnTo>
                    <a:lnTo>
                      <a:pt x="84647" y="4384"/>
                    </a:lnTo>
                    <a:lnTo>
                      <a:pt x="84197" y="4441"/>
                    </a:lnTo>
                    <a:lnTo>
                      <a:pt x="83860" y="4497"/>
                    </a:lnTo>
                    <a:lnTo>
                      <a:pt x="83635" y="4497"/>
                    </a:lnTo>
                    <a:lnTo>
                      <a:pt x="83410" y="4441"/>
                    </a:lnTo>
                    <a:lnTo>
                      <a:pt x="83185" y="4328"/>
                    </a:lnTo>
                    <a:lnTo>
                      <a:pt x="83073" y="4272"/>
                    </a:lnTo>
                    <a:lnTo>
                      <a:pt x="82792" y="3991"/>
                    </a:lnTo>
                    <a:lnTo>
                      <a:pt x="82567" y="3710"/>
                    </a:lnTo>
                    <a:lnTo>
                      <a:pt x="82286" y="3373"/>
                    </a:lnTo>
                    <a:lnTo>
                      <a:pt x="82061" y="3260"/>
                    </a:lnTo>
                    <a:lnTo>
                      <a:pt x="81836" y="3092"/>
                    </a:lnTo>
                    <a:lnTo>
                      <a:pt x="81499" y="2979"/>
                    </a:lnTo>
                    <a:lnTo>
                      <a:pt x="81162" y="2923"/>
                    </a:lnTo>
                    <a:lnTo>
                      <a:pt x="80488" y="2811"/>
                    </a:lnTo>
                    <a:lnTo>
                      <a:pt x="80038" y="2754"/>
                    </a:lnTo>
                    <a:lnTo>
                      <a:pt x="79757" y="2811"/>
                    </a:lnTo>
                    <a:lnTo>
                      <a:pt x="79588" y="2811"/>
                    </a:lnTo>
                    <a:lnTo>
                      <a:pt x="79588" y="2923"/>
                    </a:lnTo>
                    <a:lnTo>
                      <a:pt x="79588" y="2979"/>
                    </a:lnTo>
                    <a:lnTo>
                      <a:pt x="79644" y="3036"/>
                    </a:lnTo>
                    <a:lnTo>
                      <a:pt x="78071" y="2305"/>
                    </a:lnTo>
                    <a:lnTo>
                      <a:pt x="69303" y="1968"/>
                    </a:lnTo>
                    <a:lnTo>
                      <a:pt x="67504" y="2136"/>
                    </a:lnTo>
                    <a:lnTo>
                      <a:pt x="65986" y="2305"/>
                    </a:lnTo>
                    <a:lnTo>
                      <a:pt x="64806" y="2417"/>
                    </a:lnTo>
                    <a:lnTo>
                      <a:pt x="61378" y="4553"/>
                    </a:lnTo>
                    <a:lnTo>
                      <a:pt x="59242" y="4160"/>
                    </a:lnTo>
                    <a:lnTo>
                      <a:pt x="57106" y="3766"/>
                    </a:lnTo>
                    <a:lnTo>
                      <a:pt x="56207" y="3879"/>
                    </a:lnTo>
                    <a:lnTo>
                      <a:pt x="55420" y="4272"/>
                    </a:lnTo>
                    <a:lnTo>
                      <a:pt x="54745" y="4553"/>
                    </a:lnTo>
                    <a:lnTo>
                      <a:pt x="54408" y="4609"/>
                    </a:lnTo>
                    <a:lnTo>
                      <a:pt x="54183" y="4665"/>
                    </a:lnTo>
                    <a:lnTo>
                      <a:pt x="52385" y="4834"/>
                    </a:lnTo>
                    <a:lnTo>
                      <a:pt x="46202" y="6689"/>
                    </a:lnTo>
                    <a:lnTo>
                      <a:pt x="44797" y="7420"/>
                    </a:lnTo>
                    <a:lnTo>
                      <a:pt x="43279" y="7588"/>
                    </a:lnTo>
                    <a:lnTo>
                      <a:pt x="42942" y="7644"/>
                    </a:lnTo>
                    <a:lnTo>
                      <a:pt x="42436" y="7813"/>
                    </a:lnTo>
                    <a:lnTo>
                      <a:pt x="41818" y="8038"/>
                    </a:lnTo>
                    <a:lnTo>
                      <a:pt x="40581" y="7982"/>
                    </a:lnTo>
                    <a:lnTo>
                      <a:pt x="39120" y="8038"/>
                    </a:lnTo>
                    <a:lnTo>
                      <a:pt x="37321" y="8150"/>
                    </a:lnTo>
                    <a:lnTo>
                      <a:pt x="35523" y="8319"/>
                    </a:lnTo>
                    <a:lnTo>
                      <a:pt x="34455" y="8319"/>
                    </a:lnTo>
                    <a:lnTo>
                      <a:pt x="33556" y="8263"/>
                    </a:lnTo>
                    <a:lnTo>
                      <a:pt x="32769" y="8319"/>
                    </a:lnTo>
                    <a:lnTo>
                      <a:pt x="32432" y="8375"/>
                    </a:lnTo>
                    <a:lnTo>
                      <a:pt x="32151" y="8544"/>
                    </a:lnTo>
                    <a:lnTo>
                      <a:pt x="31813" y="8712"/>
                    </a:lnTo>
                    <a:lnTo>
                      <a:pt x="31532" y="8937"/>
                    </a:lnTo>
                    <a:lnTo>
                      <a:pt x="30970" y="9387"/>
                    </a:lnTo>
                    <a:lnTo>
                      <a:pt x="30521" y="9724"/>
                    </a:lnTo>
                    <a:lnTo>
                      <a:pt x="30296" y="9836"/>
                    </a:lnTo>
                    <a:lnTo>
                      <a:pt x="30015" y="9893"/>
                    </a:lnTo>
                    <a:lnTo>
                      <a:pt x="29509" y="9949"/>
                    </a:lnTo>
                    <a:lnTo>
                      <a:pt x="28722" y="9949"/>
                    </a:lnTo>
                    <a:lnTo>
                      <a:pt x="26642" y="10117"/>
                    </a:lnTo>
                    <a:lnTo>
                      <a:pt x="25743" y="10230"/>
                    </a:lnTo>
                    <a:lnTo>
                      <a:pt x="22989" y="9893"/>
                    </a:lnTo>
                    <a:lnTo>
                      <a:pt x="22427" y="9780"/>
                    </a:lnTo>
                    <a:lnTo>
                      <a:pt x="21921" y="9724"/>
                    </a:lnTo>
                    <a:lnTo>
                      <a:pt x="21471" y="9724"/>
                    </a:lnTo>
                    <a:lnTo>
                      <a:pt x="19336" y="9949"/>
                    </a:lnTo>
                    <a:lnTo>
                      <a:pt x="18155" y="10061"/>
                    </a:lnTo>
                    <a:lnTo>
                      <a:pt x="16525" y="8993"/>
                    </a:lnTo>
                    <a:lnTo>
                      <a:pt x="15738" y="8768"/>
                    </a:lnTo>
                    <a:lnTo>
                      <a:pt x="14671" y="8600"/>
                    </a:lnTo>
                    <a:lnTo>
                      <a:pt x="12984" y="9668"/>
                    </a:lnTo>
                    <a:lnTo>
                      <a:pt x="9893" y="8993"/>
                    </a:lnTo>
                    <a:lnTo>
                      <a:pt x="8432" y="9218"/>
                    </a:lnTo>
                    <a:lnTo>
                      <a:pt x="7420" y="8094"/>
                    </a:lnTo>
                    <a:lnTo>
                      <a:pt x="5846" y="7982"/>
                    </a:lnTo>
                    <a:lnTo>
                      <a:pt x="4666" y="8094"/>
                    </a:lnTo>
                    <a:lnTo>
                      <a:pt x="4104" y="8150"/>
                    </a:lnTo>
                    <a:lnTo>
                      <a:pt x="2811" y="7644"/>
                    </a:lnTo>
                    <a:lnTo>
                      <a:pt x="1" y="7420"/>
                    </a:lnTo>
                    <a:lnTo>
                      <a:pt x="2362" y="9218"/>
                    </a:lnTo>
                    <a:lnTo>
                      <a:pt x="3261" y="9106"/>
                    </a:lnTo>
                    <a:lnTo>
                      <a:pt x="5453" y="9836"/>
                    </a:lnTo>
                    <a:lnTo>
                      <a:pt x="6689" y="10005"/>
                    </a:lnTo>
                    <a:lnTo>
                      <a:pt x="8151" y="9836"/>
                    </a:lnTo>
                    <a:lnTo>
                      <a:pt x="9500" y="10904"/>
                    </a:lnTo>
                    <a:lnTo>
                      <a:pt x="11017" y="11073"/>
                    </a:lnTo>
                    <a:lnTo>
                      <a:pt x="13097" y="10848"/>
                    </a:lnTo>
                    <a:lnTo>
                      <a:pt x="14614" y="10736"/>
                    </a:lnTo>
                    <a:lnTo>
                      <a:pt x="15064" y="10679"/>
                    </a:lnTo>
                    <a:lnTo>
                      <a:pt x="15401" y="10679"/>
                    </a:lnTo>
                    <a:lnTo>
                      <a:pt x="15570" y="10736"/>
                    </a:lnTo>
                    <a:lnTo>
                      <a:pt x="15626" y="10792"/>
                    </a:lnTo>
                    <a:lnTo>
                      <a:pt x="15626" y="10848"/>
                    </a:lnTo>
                    <a:lnTo>
                      <a:pt x="15570" y="10848"/>
                    </a:lnTo>
                    <a:lnTo>
                      <a:pt x="15514" y="10904"/>
                    </a:lnTo>
                    <a:lnTo>
                      <a:pt x="16469" y="11410"/>
                    </a:lnTo>
                    <a:lnTo>
                      <a:pt x="19223" y="11466"/>
                    </a:lnTo>
                    <a:lnTo>
                      <a:pt x="19279" y="11466"/>
                    </a:lnTo>
                    <a:lnTo>
                      <a:pt x="19560" y="11354"/>
                    </a:lnTo>
                    <a:lnTo>
                      <a:pt x="19954" y="11129"/>
                    </a:lnTo>
                    <a:lnTo>
                      <a:pt x="20123" y="10961"/>
                    </a:lnTo>
                    <a:lnTo>
                      <a:pt x="20347" y="10736"/>
                    </a:lnTo>
                    <a:lnTo>
                      <a:pt x="23382" y="11073"/>
                    </a:lnTo>
                    <a:lnTo>
                      <a:pt x="24900" y="10904"/>
                    </a:lnTo>
                    <a:lnTo>
                      <a:pt x="27092" y="11916"/>
                    </a:lnTo>
                    <a:lnTo>
                      <a:pt x="32319" y="10455"/>
                    </a:lnTo>
                    <a:lnTo>
                      <a:pt x="33781" y="9893"/>
                    </a:lnTo>
                    <a:lnTo>
                      <a:pt x="35298" y="9555"/>
                    </a:lnTo>
                    <a:lnTo>
                      <a:pt x="38277" y="8656"/>
                    </a:lnTo>
                    <a:lnTo>
                      <a:pt x="39851" y="9218"/>
                    </a:lnTo>
                    <a:lnTo>
                      <a:pt x="44628" y="8487"/>
                    </a:lnTo>
                    <a:lnTo>
                      <a:pt x="45359" y="8150"/>
                    </a:lnTo>
                    <a:lnTo>
                      <a:pt x="45865" y="7869"/>
                    </a:lnTo>
                    <a:lnTo>
                      <a:pt x="46314" y="7644"/>
                    </a:lnTo>
                    <a:lnTo>
                      <a:pt x="46652" y="7532"/>
                    </a:lnTo>
                    <a:lnTo>
                      <a:pt x="46989" y="7420"/>
                    </a:lnTo>
                    <a:lnTo>
                      <a:pt x="47382" y="7251"/>
                    </a:lnTo>
                    <a:lnTo>
                      <a:pt x="47832" y="7026"/>
                    </a:lnTo>
                    <a:lnTo>
                      <a:pt x="48225" y="6745"/>
                    </a:lnTo>
                    <a:lnTo>
                      <a:pt x="49518" y="6633"/>
                    </a:lnTo>
                    <a:lnTo>
                      <a:pt x="50530" y="6520"/>
                    </a:lnTo>
                    <a:lnTo>
                      <a:pt x="56094" y="5677"/>
                    </a:lnTo>
                    <a:lnTo>
                      <a:pt x="56994" y="5621"/>
                    </a:lnTo>
                    <a:lnTo>
                      <a:pt x="57556" y="5565"/>
                    </a:lnTo>
                    <a:lnTo>
                      <a:pt x="59073" y="5677"/>
                    </a:lnTo>
                    <a:lnTo>
                      <a:pt x="59916" y="5621"/>
                    </a:lnTo>
                    <a:lnTo>
                      <a:pt x="60759" y="5958"/>
                    </a:lnTo>
                    <a:lnTo>
                      <a:pt x="61827" y="5509"/>
                    </a:lnTo>
                    <a:lnTo>
                      <a:pt x="63570" y="5003"/>
                    </a:lnTo>
                    <a:lnTo>
                      <a:pt x="64469" y="4890"/>
                    </a:lnTo>
                    <a:lnTo>
                      <a:pt x="66155" y="4103"/>
                    </a:lnTo>
                    <a:lnTo>
                      <a:pt x="67392" y="3991"/>
                    </a:lnTo>
                    <a:lnTo>
                      <a:pt x="69471" y="3766"/>
                    </a:lnTo>
                    <a:lnTo>
                      <a:pt x="71438" y="3429"/>
                    </a:lnTo>
                    <a:lnTo>
                      <a:pt x="73687" y="3935"/>
                    </a:lnTo>
                    <a:lnTo>
                      <a:pt x="75541" y="4047"/>
                    </a:lnTo>
                    <a:lnTo>
                      <a:pt x="77115" y="4497"/>
                    </a:lnTo>
                    <a:lnTo>
                      <a:pt x="77677" y="4441"/>
                    </a:lnTo>
                    <a:lnTo>
                      <a:pt x="78464" y="4553"/>
                    </a:lnTo>
                    <a:lnTo>
                      <a:pt x="79532" y="4609"/>
                    </a:lnTo>
                    <a:lnTo>
                      <a:pt x="79701" y="4609"/>
                    </a:lnTo>
                    <a:lnTo>
                      <a:pt x="80038" y="4665"/>
                    </a:lnTo>
                    <a:lnTo>
                      <a:pt x="80881" y="4947"/>
                    </a:lnTo>
                    <a:lnTo>
                      <a:pt x="82623" y="5509"/>
                    </a:lnTo>
                    <a:lnTo>
                      <a:pt x="84085" y="5902"/>
                    </a:lnTo>
                    <a:lnTo>
                      <a:pt x="84309" y="5958"/>
                    </a:lnTo>
                    <a:lnTo>
                      <a:pt x="84309" y="5902"/>
                    </a:lnTo>
                    <a:lnTo>
                      <a:pt x="83972" y="5790"/>
                    </a:lnTo>
                    <a:lnTo>
                      <a:pt x="83860" y="5677"/>
                    </a:lnTo>
                    <a:lnTo>
                      <a:pt x="85321" y="5509"/>
                    </a:lnTo>
                    <a:lnTo>
                      <a:pt x="86951" y="5509"/>
                    </a:lnTo>
                    <a:lnTo>
                      <a:pt x="87457" y="5284"/>
                    </a:lnTo>
                    <a:lnTo>
                      <a:pt x="88581" y="4890"/>
                    </a:lnTo>
                    <a:lnTo>
                      <a:pt x="89031" y="4384"/>
                    </a:lnTo>
                    <a:lnTo>
                      <a:pt x="89424" y="4047"/>
                    </a:lnTo>
                    <a:lnTo>
                      <a:pt x="89593" y="3935"/>
                    </a:lnTo>
                    <a:lnTo>
                      <a:pt x="89705" y="3879"/>
                    </a:lnTo>
                    <a:lnTo>
                      <a:pt x="91223" y="3710"/>
                    </a:lnTo>
                    <a:lnTo>
                      <a:pt x="92403" y="3598"/>
                    </a:lnTo>
                    <a:lnTo>
                      <a:pt x="93583" y="3485"/>
                    </a:lnTo>
                    <a:lnTo>
                      <a:pt x="94483" y="3373"/>
                    </a:lnTo>
                    <a:lnTo>
                      <a:pt x="96000" y="3541"/>
                    </a:lnTo>
                    <a:lnTo>
                      <a:pt x="96619" y="3485"/>
                    </a:lnTo>
                    <a:lnTo>
                      <a:pt x="97068" y="3317"/>
                    </a:lnTo>
                    <a:lnTo>
                      <a:pt x="97743" y="3036"/>
                    </a:lnTo>
                    <a:lnTo>
                      <a:pt x="98473" y="2979"/>
                    </a:lnTo>
                    <a:lnTo>
                      <a:pt x="99148" y="2923"/>
                    </a:lnTo>
                    <a:lnTo>
                      <a:pt x="99766" y="2867"/>
                    </a:lnTo>
                    <a:lnTo>
                      <a:pt x="100160" y="2811"/>
                    </a:lnTo>
                    <a:lnTo>
                      <a:pt x="100834" y="2754"/>
                    </a:lnTo>
                    <a:lnTo>
                      <a:pt x="101340" y="2754"/>
                    </a:lnTo>
                    <a:lnTo>
                      <a:pt x="101789" y="2811"/>
                    </a:lnTo>
                    <a:lnTo>
                      <a:pt x="101958" y="2867"/>
                    </a:lnTo>
                    <a:lnTo>
                      <a:pt x="102071" y="2811"/>
                    </a:lnTo>
                    <a:lnTo>
                      <a:pt x="102239" y="2698"/>
                    </a:lnTo>
                    <a:lnTo>
                      <a:pt x="102520" y="2530"/>
                    </a:lnTo>
                    <a:lnTo>
                      <a:pt x="102857" y="2249"/>
                    </a:lnTo>
                    <a:lnTo>
                      <a:pt x="103082" y="2192"/>
                    </a:lnTo>
                    <a:lnTo>
                      <a:pt x="103251" y="2136"/>
                    </a:lnTo>
                    <a:lnTo>
                      <a:pt x="103476" y="2136"/>
                    </a:lnTo>
                    <a:lnTo>
                      <a:pt x="103700" y="2192"/>
                    </a:lnTo>
                    <a:lnTo>
                      <a:pt x="104038" y="2361"/>
                    </a:lnTo>
                    <a:lnTo>
                      <a:pt x="104150" y="2417"/>
                    </a:lnTo>
                    <a:lnTo>
                      <a:pt x="104937" y="2361"/>
                    </a:lnTo>
                    <a:lnTo>
                      <a:pt x="106736" y="2192"/>
                    </a:lnTo>
                    <a:lnTo>
                      <a:pt x="108590" y="2305"/>
                    </a:lnTo>
                    <a:lnTo>
                      <a:pt x="110389" y="2136"/>
                    </a:lnTo>
                    <a:lnTo>
                      <a:pt x="111513" y="1687"/>
                    </a:lnTo>
                    <a:lnTo>
                      <a:pt x="113087" y="2136"/>
                    </a:lnTo>
                    <a:lnTo>
                      <a:pt x="116403" y="1855"/>
                    </a:lnTo>
                    <a:lnTo>
                      <a:pt x="119663" y="1518"/>
                    </a:lnTo>
                    <a:lnTo>
                      <a:pt x="12050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4"/>
              <p:cNvSpPr/>
              <p:nvPr/>
            </p:nvSpPr>
            <p:spPr>
              <a:xfrm>
                <a:off x="2558250" y="4479175"/>
                <a:ext cx="2998600" cy="341475"/>
              </a:xfrm>
              <a:custGeom>
                <a:avLst/>
                <a:gdLst/>
                <a:ahLst/>
                <a:cxnLst/>
                <a:rect l="l" t="t" r="r" b="b"/>
                <a:pathLst>
                  <a:path w="119944" h="13659" extrusionOk="0">
                    <a:moveTo>
                      <a:pt x="93190" y="0"/>
                    </a:moveTo>
                    <a:lnTo>
                      <a:pt x="87963" y="1574"/>
                    </a:lnTo>
                    <a:lnTo>
                      <a:pt x="86502" y="2136"/>
                    </a:lnTo>
                    <a:lnTo>
                      <a:pt x="85040" y="2530"/>
                    </a:lnTo>
                    <a:lnTo>
                      <a:pt x="82117" y="3485"/>
                    </a:lnTo>
                    <a:lnTo>
                      <a:pt x="80488" y="2979"/>
                    </a:lnTo>
                    <a:lnTo>
                      <a:pt x="75710" y="3822"/>
                    </a:lnTo>
                    <a:lnTo>
                      <a:pt x="75036" y="4159"/>
                    </a:lnTo>
                    <a:lnTo>
                      <a:pt x="74530" y="4497"/>
                    </a:lnTo>
                    <a:lnTo>
                      <a:pt x="74080" y="4722"/>
                    </a:lnTo>
                    <a:lnTo>
                      <a:pt x="73743" y="4834"/>
                    </a:lnTo>
                    <a:lnTo>
                      <a:pt x="73406" y="4946"/>
                    </a:lnTo>
                    <a:lnTo>
                      <a:pt x="73012" y="5115"/>
                    </a:lnTo>
                    <a:lnTo>
                      <a:pt x="72562" y="5340"/>
                    </a:lnTo>
                    <a:lnTo>
                      <a:pt x="72225" y="5621"/>
                    </a:lnTo>
                    <a:lnTo>
                      <a:pt x="70876" y="5789"/>
                    </a:lnTo>
                    <a:lnTo>
                      <a:pt x="69865" y="5902"/>
                    </a:lnTo>
                    <a:lnTo>
                      <a:pt x="64356" y="6914"/>
                    </a:lnTo>
                    <a:lnTo>
                      <a:pt x="63457" y="7026"/>
                    </a:lnTo>
                    <a:lnTo>
                      <a:pt x="62895" y="7082"/>
                    </a:lnTo>
                    <a:lnTo>
                      <a:pt x="61378" y="6970"/>
                    </a:lnTo>
                    <a:lnTo>
                      <a:pt x="60534" y="7082"/>
                    </a:lnTo>
                    <a:lnTo>
                      <a:pt x="59635" y="6745"/>
                    </a:lnTo>
                    <a:lnTo>
                      <a:pt x="58567" y="7251"/>
                    </a:lnTo>
                    <a:lnTo>
                      <a:pt x="56881" y="7757"/>
                    </a:lnTo>
                    <a:lnTo>
                      <a:pt x="56038" y="7925"/>
                    </a:lnTo>
                    <a:lnTo>
                      <a:pt x="54296" y="8712"/>
                    </a:lnTo>
                    <a:lnTo>
                      <a:pt x="53115" y="8881"/>
                    </a:lnTo>
                    <a:lnTo>
                      <a:pt x="51036" y="9162"/>
                    </a:lnTo>
                    <a:lnTo>
                      <a:pt x="49068" y="9499"/>
                    </a:lnTo>
                    <a:lnTo>
                      <a:pt x="46764" y="9049"/>
                    </a:lnTo>
                    <a:lnTo>
                      <a:pt x="44965" y="8993"/>
                    </a:lnTo>
                    <a:lnTo>
                      <a:pt x="43392" y="8600"/>
                    </a:lnTo>
                    <a:lnTo>
                      <a:pt x="42773" y="8656"/>
                    </a:lnTo>
                    <a:lnTo>
                      <a:pt x="41987" y="8600"/>
                    </a:lnTo>
                    <a:lnTo>
                      <a:pt x="40975" y="8544"/>
                    </a:lnTo>
                    <a:lnTo>
                      <a:pt x="40750" y="8600"/>
                    </a:lnTo>
                    <a:lnTo>
                      <a:pt x="40469" y="8487"/>
                    </a:lnTo>
                    <a:lnTo>
                      <a:pt x="39570" y="8206"/>
                    </a:lnTo>
                    <a:lnTo>
                      <a:pt x="37827" y="7757"/>
                    </a:lnTo>
                    <a:lnTo>
                      <a:pt x="36366" y="7363"/>
                    </a:lnTo>
                    <a:lnTo>
                      <a:pt x="36141" y="7307"/>
                    </a:lnTo>
                    <a:lnTo>
                      <a:pt x="36141" y="7363"/>
                    </a:lnTo>
                    <a:lnTo>
                      <a:pt x="36478" y="7476"/>
                    </a:lnTo>
                    <a:lnTo>
                      <a:pt x="36591" y="7532"/>
                    </a:lnTo>
                    <a:lnTo>
                      <a:pt x="36647" y="7588"/>
                    </a:lnTo>
                    <a:lnTo>
                      <a:pt x="36591" y="7588"/>
                    </a:lnTo>
                    <a:lnTo>
                      <a:pt x="35129" y="7757"/>
                    </a:lnTo>
                    <a:lnTo>
                      <a:pt x="33500" y="7869"/>
                    </a:lnTo>
                    <a:lnTo>
                      <a:pt x="32994" y="8038"/>
                    </a:lnTo>
                    <a:lnTo>
                      <a:pt x="31870" y="8487"/>
                    </a:lnTo>
                    <a:lnTo>
                      <a:pt x="31420" y="8993"/>
                    </a:lnTo>
                    <a:lnTo>
                      <a:pt x="31083" y="9330"/>
                    </a:lnTo>
                    <a:lnTo>
                      <a:pt x="30914" y="9443"/>
                    </a:lnTo>
                    <a:lnTo>
                      <a:pt x="30802" y="9499"/>
                    </a:lnTo>
                    <a:lnTo>
                      <a:pt x="29284" y="9724"/>
                    </a:lnTo>
                    <a:lnTo>
                      <a:pt x="28104" y="9836"/>
                    </a:lnTo>
                    <a:lnTo>
                      <a:pt x="26923" y="10005"/>
                    </a:lnTo>
                    <a:lnTo>
                      <a:pt x="26024" y="10117"/>
                    </a:lnTo>
                    <a:lnTo>
                      <a:pt x="24450" y="10005"/>
                    </a:lnTo>
                    <a:lnTo>
                      <a:pt x="23888" y="10061"/>
                    </a:lnTo>
                    <a:lnTo>
                      <a:pt x="23439" y="10286"/>
                    </a:lnTo>
                    <a:lnTo>
                      <a:pt x="22764" y="10567"/>
                    </a:lnTo>
                    <a:lnTo>
                      <a:pt x="22034" y="10623"/>
                    </a:lnTo>
                    <a:lnTo>
                      <a:pt x="21359" y="10736"/>
                    </a:lnTo>
                    <a:lnTo>
                      <a:pt x="20797" y="10792"/>
                    </a:lnTo>
                    <a:lnTo>
                      <a:pt x="20347" y="10848"/>
                    </a:lnTo>
                    <a:lnTo>
                      <a:pt x="19673" y="10904"/>
                    </a:lnTo>
                    <a:lnTo>
                      <a:pt x="19167" y="10904"/>
                    </a:lnTo>
                    <a:lnTo>
                      <a:pt x="18717" y="10848"/>
                    </a:lnTo>
                    <a:lnTo>
                      <a:pt x="18436" y="10848"/>
                    </a:lnTo>
                    <a:lnTo>
                      <a:pt x="18268" y="10960"/>
                    </a:lnTo>
                    <a:lnTo>
                      <a:pt x="18043" y="11185"/>
                    </a:lnTo>
                    <a:lnTo>
                      <a:pt x="17706" y="11466"/>
                    </a:lnTo>
                    <a:lnTo>
                      <a:pt x="17481" y="11522"/>
                    </a:lnTo>
                    <a:lnTo>
                      <a:pt x="17256" y="11579"/>
                    </a:lnTo>
                    <a:lnTo>
                      <a:pt x="17031" y="11579"/>
                    </a:lnTo>
                    <a:lnTo>
                      <a:pt x="16806" y="11522"/>
                    </a:lnTo>
                    <a:lnTo>
                      <a:pt x="16525" y="11410"/>
                    </a:lnTo>
                    <a:lnTo>
                      <a:pt x="16413" y="11354"/>
                    </a:lnTo>
                    <a:lnTo>
                      <a:pt x="15570" y="11410"/>
                    </a:lnTo>
                    <a:lnTo>
                      <a:pt x="13771" y="11635"/>
                    </a:lnTo>
                    <a:lnTo>
                      <a:pt x="11973" y="11522"/>
                    </a:lnTo>
                    <a:lnTo>
                      <a:pt x="10174" y="11747"/>
                    </a:lnTo>
                    <a:lnTo>
                      <a:pt x="8994" y="12197"/>
                    </a:lnTo>
                    <a:lnTo>
                      <a:pt x="7420" y="11803"/>
                    </a:lnTo>
                    <a:lnTo>
                      <a:pt x="4160" y="12197"/>
                    </a:lnTo>
                    <a:lnTo>
                      <a:pt x="1" y="12703"/>
                    </a:lnTo>
                    <a:lnTo>
                      <a:pt x="2755" y="12984"/>
                    </a:lnTo>
                    <a:lnTo>
                      <a:pt x="3598" y="12984"/>
                    </a:lnTo>
                    <a:lnTo>
                      <a:pt x="4273" y="12928"/>
                    </a:lnTo>
                    <a:lnTo>
                      <a:pt x="4610" y="12871"/>
                    </a:lnTo>
                    <a:lnTo>
                      <a:pt x="4835" y="12703"/>
                    </a:lnTo>
                    <a:lnTo>
                      <a:pt x="5059" y="12647"/>
                    </a:lnTo>
                    <a:lnTo>
                      <a:pt x="5228" y="12590"/>
                    </a:lnTo>
                    <a:lnTo>
                      <a:pt x="5397" y="12647"/>
                    </a:lnTo>
                    <a:lnTo>
                      <a:pt x="5509" y="12703"/>
                    </a:lnTo>
                    <a:lnTo>
                      <a:pt x="5678" y="12815"/>
                    </a:lnTo>
                    <a:lnTo>
                      <a:pt x="5790" y="12928"/>
                    </a:lnTo>
                    <a:lnTo>
                      <a:pt x="6408" y="13096"/>
                    </a:lnTo>
                    <a:lnTo>
                      <a:pt x="8038" y="13377"/>
                    </a:lnTo>
                    <a:lnTo>
                      <a:pt x="9050" y="13546"/>
                    </a:lnTo>
                    <a:lnTo>
                      <a:pt x="10174" y="13658"/>
                    </a:lnTo>
                    <a:lnTo>
                      <a:pt x="11354" y="13658"/>
                    </a:lnTo>
                    <a:lnTo>
                      <a:pt x="12535" y="13602"/>
                    </a:lnTo>
                    <a:lnTo>
                      <a:pt x="14446" y="13377"/>
                    </a:lnTo>
                    <a:lnTo>
                      <a:pt x="15907" y="13321"/>
                    </a:lnTo>
                    <a:lnTo>
                      <a:pt x="17031" y="13321"/>
                    </a:lnTo>
                    <a:lnTo>
                      <a:pt x="18380" y="12253"/>
                    </a:lnTo>
                    <a:lnTo>
                      <a:pt x="20179" y="11747"/>
                    </a:lnTo>
                    <a:lnTo>
                      <a:pt x="22820" y="11410"/>
                    </a:lnTo>
                    <a:lnTo>
                      <a:pt x="28272" y="11354"/>
                    </a:lnTo>
                    <a:lnTo>
                      <a:pt x="29790" y="11185"/>
                    </a:lnTo>
                    <a:lnTo>
                      <a:pt x="30240" y="11017"/>
                    </a:lnTo>
                    <a:lnTo>
                      <a:pt x="30914" y="10736"/>
                    </a:lnTo>
                    <a:lnTo>
                      <a:pt x="31645" y="10398"/>
                    </a:lnTo>
                    <a:lnTo>
                      <a:pt x="32094" y="10286"/>
                    </a:lnTo>
                    <a:lnTo>
                      <a:pt x="32488" y="10117"/>
                    </a:lnTo>
                    <a:lnTo>
                      <a:pt x="33218" y="9780"/>
                    </a:lnTo>
                    <a:lnTo>
                      <a:pt x="34286" y="9330"/>
                    </a:lnTo>
                    <a:lnTo>
                      <a:pt x="35017" y="9106"/>
                    </a:lnTo>
                    <a:lnTo>
                      <a:pt x="35860" y="8881"/>
                    </a:lnTo>
                    <a:lnTo>
                      <a:pt x="36254" y="8825"/>
                    </a:lnTo>
                    <a:lnTo>
                      <a:pt x="36591" y="8768"/>
                    </a:lnTo>
                    <a:lnTo>
                      <a:pt x="36872" y="8768"/>
                    </a:lnTo>
                    <a:lnTo>
                      <a:pt x="37097" y="8825"/>
                    </a:lnTo>
                    <a:lnTo>
                      <a:pt x="37265" y="8881"/>
                    </a:lnTo>
                    <a:lnTo>
                      <a:pt x="37434" y="8993"/>
                    </a:lnTo>
                    <a:lnTo>
                      <a:pt x="37659" y="9218"/>
                    </a:lnTo>
                    <a:lnTo>
                      <a:pt x="37884" y="9555"/>
                    </a:lnTo>
                    <a:lnTo>
                      <a:pt x="38221" y="9836"/>
                    </a:lnTo>
                    <a:lnTo>
                      <a:pt x="38446" y="10005"/>
                    </a:lnTo>
                    <a:lnTo>
                      <a:pt x="38670" y="10117"/>
                    </a:lnTo>
                    <a:lnTo>
                      <a:pt x="38951" y="10230"/>
                    </a:lnTo>
                    <a:lnTo>
                      <a:pt x="39345" y="10286"/>
                    </a:lnTo>
                    <a:lnTo>
                      <a:pt x="40019" y="10398"/>
                    </a:lnTo>
                    <a:lnTo>
                      <a:pt x="40750" y="10398"/>
                    </a:lnTo>
                    <a:lnTo>
                      <a:pt x="40919" y="10342"/>
                    </a:lnTo>
                    <a:lnTo>
                      <a:pt x="40919" y="10230"/>
                    </a:lnTo>
                    <a:lnTo>
                      <a:pt x="40919" y="10174"/>
                    </a:lnTo>
                    <a:lnTo>
                      <a:pt x="40862" y="10117"/>
                    </a:lnTo>
                    <a:lnTo>
                      <a:pt x="42436" y="10792"/>
                    </a:lnTo>
                    <a:lnTo>
                      <a:pt x="51261" y="10960"/>
                    </a:lnTo>
                    <a:lnTo>
                      <a:pt x="53003" y="10736"/>
                    </a:lnTo>
                    <a:lnTo>
                      <a:pt x="54520" y="10511"/>
                    </a:lnTo>
                    <a:lnTo>
                      <a:pt x="55701" y="10398"/>
                    </a:lnTo>
                    <a:lnTo>
                      <a:pt x="59073" y="8150"/>
                    </a:lnTo>
                    <a:lnTo>
                      <a:pt x="61209" y="8487"/>
                    </a:lnTo>
                    <a:lnTo>
                      <a:pt x="63401" y="8825"/>
                    </a:lnTo>
                    <a:lnTo>
                      <a:pt x="64300" y="8712"/>
                    </a:lnTo>
                    <a:lnTo>
                      <a:pt x="65087" y="8319"/>
                    </a:lnTo>
                    <a:lnTo>
                      <a:pt x="65705" y="8038"/>
                    </a:lnTo>
                    <a:lnTo>
                      <a:pt x="66043" y="7925"/>
                    </a:lnTo>
                    <a:lnTo>
                      <a:pt x="66324" y="7869"/>
                    </a:lnTo>
                    <a:lnTo>
                      <a:pt x="68066" y="7644"/>
                    </a:lnTo>
                    <a:lnTo>
                      <a:pt x="74192" y="5677"/>
                    </a:lnTo>
                    <a:lnTo>
                      <a:pt x="75598" y="4890"/>
                    </a:lnTo>
                    <a:lnTo>
                      <a:pt x="77115" y="4722"/>
                    </a:lnTo>
                    <a:lnTo>
                      <a:pt x="77452" y="4609"/>
                    </a:lnTo>
                    <a:lnTo>
                      <a:pt x="77958" y="4441"/>
                    </a:lnTo>
                    <a:lnTo>
                      <a:pt x="78577" y="4216"/>
                    </a:lnTo>
                    <a:lnTo>
                      <a:pt x="78914" y="4328"/>
                    </a:lnTo>
                    <a:lnTo>
                      <a:pt x="79813" y="4497"/>
                    </a:lnTo>
                    <a:lnTo>
                      <a:pt x="80488" y="4553"/>
                    </a:lnTo>
                    <a:lnTo>
                      <a:pt x="81218" y="4609"/>
                    </a:lnTo>
                    <a:lnTo>
                      <a:pt x="82117" y="4553"/>
                    </a:lnTo>
                    <a:lnTo>
                      <a:pt x="83073" y="4497"/>
                    </a:lnTo>
                    <a:lnTo>
                      <a:pt x="84872" y="4328"/>
                    </a:lnTo>
                    <a:lnTo>
                      <a:pt x="86333" y="4216"/>
                    </a:lnTo>
                    <a:lnTo>
                      <a:pt x="88244" y="4047"/>
                    </a:lnTo>
                    <a:lnTo>
                      <a:pt x="88581" y="3991"/>
                    </a:lnTo>
                    <a:lnTo>
                      <a:pt x="88862" y="3878"/>
                    </a:lnTo>
                    <a:lnTo>
                      <a:pt x="89368" y="3597"/>
                    </a:lnTo>
                    <a:lnTo>
                      <a:pt x="90267" y="2923"/>
                    </a:lnTo>
                    <a:lnTo>
                      <a:pt x="91054" y="2361"/>
                    </a:lnTo>
                    <a:lnTo>
                      <a:pt x="91335" y="2136"/>
                    </a:lnTo>
                    <a:lnTo>
                      <a:pt x="91616" y="2024"/>
                    </a:lnTo>
                    <a:lnTo>
                      <a:pt x="93696" y="1743"/>
                    </a:lnTo>
                    <a:lnTo>
                      <a:pt x="94595" y="1630"/>
                    </a:lnTo>
                    <a:lnTo>
                      <a:pt x="97349" y="1911"/>
                    </a:lnTo>
                    <a:lnTo>
                      <a:pt x="97911" y="1967"/>
                    </a:lnTo>
                    <a:lnTo>
                      <a:pt x="98361" y="2024"/>
                    </a:lnTo>
                    <a:lnTo>
                      <a:pt x="98867" y="2024"/>
                    </a:lnTo>
                    <a:lnTo>
                      <a:pt x="100946" y="1743"/>
                    </a:lnTo>
                    <a:lnTo>
                      <a:pt x="102183" y="1630"/>
                    </a:lnTo>
                    <a:lnTo>
                      <a:pt x="103813" y="2642"/>
                    </a:lnTo>
                    <a:lnTo>
                      <a:pt x="104656" y="2192"/>
                    </a:lnTo>
                    <a:lnTo>
                      <a:pt x="105668" y="2979"/>
                    </a:lnTo>
                    <a:lnTo>
                      <a:pt x="107354" y="1911"/>
                    </a:lnTo>
                    <a:lnTo>
                      <a:pt x="110389" y="2136"/>
                    </a:lnTo>
                    <a:lnTo>
                      <a:pt x="111907" y="2249"/>
                    </a:lnTo>
                    <a:lnTo>
                      <a:pt x="112974" y="3316"/>
                    </a:lnTo>
                    <a:lnTo>
                      <a:pt x="114492" y="3429"/>
                    </a:lnTo>
                    <a:lnTo>
                      <a:pt x="115672" y="3260"/>
                    </a:lnTo>
                    <a:lnTo>
                      <a:pt x="116291" y="3204"/>
                    </a:lnTo>
                    <a:lnTo>
                      <a:pt x="117527" y="3654"/>
                    </a:lnTo>
                    <a:lnTo>
                      <a:pt x="119944" y="2923"/>
                    </a:lnTo>
                    <a:lnTo>
                      <a:pt x="117977" y="2080"/>
                    </a:lnTo>
                    <a:lnTo>
                      <a:pt x="117077" y="2192"/>
                    </a:lnTo>
                    <a:lnTo>
                      <a:pt x="114885" y="1574"/>
                    </a:lnTo>
                    <a:lnTo>
                      <a:pt x="113649" y="1405"/>
                    </a:lnTo>
                    <a:lnTo>
                      <a:pt x="112131" y="1574"/>
                    </a:lnTo>
                    <a:lnTo>
                      <a:pt x="110782" y="562"/>
                    </a:lnTo>
                    <a:lnTo>
                      <a:pt x="109265" y="450"/>
                    </a:lnTo>
                    <a:lnTo>
                      <a:pt x="107185" y="675"/>
                    </a:lnTo>
                    <a:lnTo>
                      <a:pt x="105724" y="900"/>
                    </a:lnTo>
                    <a:lnTo>
                      <a:pt x="104768" y="900"/>
                    </a:lnTo>
                    <a:lnTo>
                      <a:pt x="104656" y="843"/>
                    </a:lnTo>
                    <a:lnTo>
                      <a:pt x="104656" y="787"/>
                    </a:lnTo>
                    <a:lnTo>
                      <a:pt x="104712" y="731"/>
                    </a:lnTo>
                    <a:lnTo>
                      <a:pt x="104768" y="675"/>
                    </a:lnTo>
                    <a:lnTo>
                      <a:pt x="103813" y="225"/>
                    </a:lnTo>
                    <a:lnTo>
                      <a:pt x="101059" y="225"/>
                    </a:lnTo>
                    <a:lnTo>
                      <a:pt x="101003" y="281"/>
                    </a:lnTo>
                    <a:lnTo>
                      <a:pt x="100722" y="338"/>
                    </a:lnTo>
                    <a:lnTo>
                      <a:pt x="100384" y="562"/>
                    </a:lnTo>
                    <a:lnTo>
                      <a:pt x="100160" y="731"/>
                    </a:lnTo>
                    <a:lnTo>
                      <a:pt x="99935" y="956"/>
                    </a:lnTo>
                    <a:lnTo>
                      <a:pt x="96900" y="731"/>
                    </a:lnTo>
                    <a:lnTo>
                      <a:pt x="95438" y="956"/>
                    </a:lnTo>
                    <a:lnTo>
                      <a:pt x="93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99" name="Google Shape;1499;p4"/>
            <p:cNvSpPr/>
            <p:nvPr/>
          </p:nvSpPr>
          <p:spPr>
            <a:xfrm rot="10361369">
              <a:off x="6961383" y="4848535"/>
              <a:ext cx="551685" cy="141885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00" name="Google Shape;1500;p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427948" y="4032400"/>
            <a:ext cx="1145450" cy="11111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2" name="Google Shape;1502;p5"/>
          <p:cNvGrpSpPr/>
          <p:nvPr/>
        </p:nvGrpSpPr>
        <p:grpSpPr>
          <a:xfrm rot="9835694">
            <a:off x="7311857" y="4378450"/>
            <a:ext cx="2907615" cy="1258863"/>
            <a:chOff x="4747938" y="187550"/>
            <a:chExt cx="1039850" cy="2096500"/>
          </a:xfrm>
        </p:grpSpPr>
        <p:sp>
          <p:nvSpPr>
            <p:cNvPr id="1503" name="Google Shape;1503;p5"/>
            <p:cNvSpPr/>
            <p:nvPr/>
          </p:nvSpPr>
          <p:spPr>
            <a:xfrm>
              <a:off x="4747938" y="187550"/>
              <a:ext cx="1039850" cy="2096500"/>
            </a:xfrm>
            <a:custGeom>
              <a:avLst/>
              <a:gdLst/>
              <a:ahLst/>
              <a:cxnLst/>
              <a:rect l="l" t="t" r="r" b="b"/>
              <a:pathLst>
                <a:path w="41594" h="83860" extrusionOk="0">
                  <a:moveTo>
                    <a:pt x="41424" y="0"/>
                  </a:moveTo>
                  <a:lnTo>
                    <a:pt x="1" y="113"/>
                  </a:lnTo>
                  <a:lnTo>
                    <a:pt x="226" y="83859"/>
                  </a:lnTo>
                  <a:lnTo>
                    <a:pt x="788" y="83859"/>
                  </a:lnTo>
                  <a:lnTo>
                    <a:pt x="2474" y="83129"/>
                  </a:lnTo>
                  <a:lnTo>
                    <a:pt x="5397" y="81274"/>
                  </a:lnTo>
                  <a:lnTo>
                    <a:pt x="7083" y="78632"/>
                  </a:lnTo>
                  <a:lnTo>
                    <a:pt x="11411" y="77789"/>
                  </a:lnTo>
                  <a:lnTo>
                    <a:pt x="13996" y="78632"/>
                  </a:lnTo>
                  <a:lnTo>
                    <a:pt x="17481" y="77789"/>
                  </a:lnTo>
                  <a:lnTo>
                    <a:pt x="20909" y="76890"/>
                  </a:lnTo>
                  <a:lnTo>
                    <a:pt x="26080" y="74304"/>
                  </a:lnTo>
                  <a:lnTo>
                    <a:pt x="31251" y="74248"/>
                  </a:lnTo>
                  <a:lnTo>
                    <a:pt x="33837" y="71663"/>
                  </a:lnTo>
                  <a:lnTo>
                    <a:pt x="36422" y="71663"/>
                  </a:lnTo>
                  <a:lnTo>
                    <a:pt x="39008" y="66492"/>
                  </a:lnTo>
                  <a:lnTo>
                    <a:pt x="41593" y="66492"/>
                  </a:lnTo>
                  <a:lnTo>
                    <a:pt x="414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"/>
            <p:cNvSpPr/>
            <p:nvPr/>
          </p:nvSpPr>
          <p:spPr>
            <a:xfrm>
              <a:off x="4756388" y="1837175"/>
              <a:ext cx="1029975" cy="446875"/>
            </a:xfrm>
            <a:custGeom>
              <a:avLst/>
              <a:gdLst/>
              <a:ahLst/>
              <a:cxnLst/>
              <a:rect l="l" t="t" r="r" b="b"/>
              <a:pathLst>
                <a:path w="41199" h="17875" extrusionOk="0">
                  <a:moveTo>
                    <a:pt x="38951" y="1"/>
                  </a:moveTo>
                  <a:lnTo>
                    <a:pt x="37377" y="956"/>
                  </a:lnTo>
                  <a:lnTo>
                    <a:pt x="37040" y="1575"/>
                  </a:lnTo>
                  <a:lnTo>
                    <a:pt x="37040" y="2193"/>
                  </a:lnTo>
                  <a:lnTo>
                    <a:pt x="36534" y="2586"/>
                  </a:lnTo>
                  <a:lnTo>
                    <a:pt x="36140" y="2867"/>
                  </a:lnTo>
                  <a:lnTo>
                    <a:pt x="35803" y="3148"/>
                  </a:lnTo>
                  <a:lnTo>
                    <a:pt x="35691" y="3317"/>
                  </a:lnTo>
                  <a:lnTo>
                    <a:pt x="35578" y="3429"/>
                  </a:lnTo>
                  <a:lnTo>
                    <a:pt x="35522" y="3767"/>
                  </a:lnTo>
                  <a:lnTo>
                    <a:pt x="35466" y="4104"/>
                  </a:lnTo>
                  <a:lnTo>
                    <a:pt x="35129" y="4778"/>
                  </a:lnTo>
                  <a:lnTo>
                    <a:pt x="34848" y="5059"/>
                  </a:lnTo>
                  <a:lnTo>
                    <a:pt x="33892" y="5059"/>
                  </a:lnTo>
                  <a:lnTo>
                    <a:pt x="32262" y="5734"/>
                  </a:lnTo>
                  <a:lnTo>
                    <a:pt x="31981" y="6352"/>
                  </a:lnTo>
                  <a:lnTo>
                    <a:pt x="31307" y="6689"/>
                  </a:lnTo>
                  <a:lnTo>
                    <a:pt x="30688" y="6970"/>
                  </a:lnTo>
                  <a:lnTo>
                    <a:pt x="29733" y="7926"/>
                  </a:lnTo>
                  <a:lnTo>
                    <a:pt x="27260" y="7926"/>
                  </a:lnTo>
                  <a:lnTo>
                    <a:pt x="27091" y="7870"/>
                  </a:lnTo>
                  <a:lnTo>
                    <a:pt x="26754" y="7701"/>
                  </a:lnTo>
                  <a:lnTo>
                    <a:pt x="26585" y="7532"/>
                  </a:lnTo>
                  <a:lnTo>
                    <a:pt x="26529" y="7476"/>
                  </a:lnTo>
                  <a:lnTo>
                    <a:pt x="25967" y="7476"/>
                  </a:lnTo>
                  <a:lnTo>
                    <a:pt x="25574" y="7589"/>
                  </a:lnTo>
                  <a:lnTo>
                    <a:pt x="24955" y="7813"/>
                  </a:lnTo>
                  <a:lnTo>
                    <a:pt x="23944" y="8319"/>
                  </a:lnTo>
                  <a:lnTo>
                    <a:pt x="23382" y="8544"/>
                  </a:lnTo>
                  <a:lnTo>
                    <a:pt x="22932" y="8657"/>
                  </a:lnTo>
                  <a:lnTo>
                    <a:pt x="22651" y="8713"/>
                  </a:lnTo>
                  <a:lnTo>
                    <a:pt x="22426" y="8657"/>
                  </a:lnTo>
                  <a:lnTo>
                    <a:pt x="22314" y="8544"/>
                  </a:lnTo>
                  <a:lnTo>
                    <a:pt x="22201" y="8432"/>
                  </a:lnTo>
                  <a:lnTo>
                    <a:pt x="22201" y="8319"/>
                  </a:lnTo>
                  <a:lnTo>
                    <a:pt x="20459" y="10062"/>
                  </a:lnTo>
                  <a:lnTo>
                    <a:pt x="18773" y="10062"/>
                  </a:lnTo>
                  <a:lnTo>
                    <a:pt x="18773" y="10905"/>
                  </a:lnTo>
                  <a:lnTo>
                    <a:pt x="15288" y="10905"/>
                  </a:lnTo>
                  <a:lnTo>
                    <a:pt x="15119" y="11017"/>
                  </a:lnTo>
                  <a:lnTo>
                    <a:pt x="14782" y="11354"/>
                  </a:lnTo>
                  <a:lnTo>
                    <a:pt x="14501" y="11523"/>
                  </a:lnTo>
                  <a:lnTo>
                    <a:pt x="14220" y="11635"/>
                  </a:lnTo>
                  <a:lnTo>
                    <a:pt x="13883" y="11748"/>
                  </a:lnTo>
                  <a:lnTo>
                    <a:pt x="13265" y="11748"/>
                  </a:lnTo>
                  <a:lnTo>
                    <a:pt x="12927" y="11635"/>
                  </a:lnTo>
                  <a:lnTo>
                    <a:pt x="12646" y="11523"/>
                  </a:lnTo>
                  <a:lnTo>
                    <a:pt x="12365" y="11354"/>
                  </a:lnTo>
                  <a:lnTo>
                    <a:pt x="11972" y="11017"/>
                  </a:lnTo>
                  <a:lnTo>
                    <a:pt x="11859" y="10905"/>
                  </a:lnTo>
                  <a:lnTo>
                    <a:pt x="6520" y="10905"/>
                  </a:lnTo>
                  <a:lnTo>
                    <a:pt x="6351" y="10961"/>
                  </a:lnTo>
                  <a:lnTo>
                    <a:pt x="6014" y="11186"/>
                  </a:lnTo>
                  <a:lnTo>
                    <a:pt x="5733" y="11467"/>
                  </a:lnTo>
                  <a:lnTo>
                    <a:pt x="5452" y="11748"/>
                  </a:lnTo>
                  <a:lnTo>
                    <a:pt x="5059" y="12366"/>
                  </a:lnTo>
                  <a:lnTo>
                    <a:pt x="4946" y="12647"/>
                  </a:lnTo>
                  <a:lnTo>
                    <a:pt x="4047" y="13490"/>
                  </a:lnTo>
                  <a:lnTo>
                    <a:pt x="3204" y="14390"/>
                  </a:lnTo>
                  <a:lnTo>
                    <a:pt x="2361" y="15233"/>
                  </a:lnTo>
                  <a:lnTo>
                    <a:pt x="2304" y="15345"/>
                  </a:lnTo>
                  <a:lnTo>
                    <a:pt x="2248" y="15514"/>
                  </a:lnTo>
                  <a:lnTo>
                    <a:pt x="2136" y="15682"/>
                  </a:lnTo>
                  <a:lnTo>
                    <a:pt x="1911" y="15795"/>
                  </a:lnTo>
                  <a:lnTo>
                    <a:pt x="1630" y="15963"/>
                  </a:lnTo>
                  <a:lnTo>
                    <a:pt x="1180" y="16076"/>
                  </a:lnTo>
                  <a:lnTo>
                    <a:pt x="0" y="16076"/>
                  </a:lnTo>
                  <a:lnTo>
                    <a:pt x="0" y="17874"/>
                  </a:lnTo>
                  <a:lnTo>
                    <a:pt x="450" y="17818"/>
                  </a:lnTo>
                  <a:lnTo>
                    <a:pt x="787" y="17818"/>
                  </a:lnTo>
                  <a:lnTo>
                    <a:pt x="1574" y="17481"/>
                  </a:lnTo>
                  <a:lnTo>
                    <a:pt x="2023" y="17200"/>
                  </a:lnTo>
                  <a:lnTo>
                    <a:pt x="2923" y="16975"/>
                  </a:lnTo>
                  <a:lnTo>
                    <a:pt x="3316" y="16919"/>
                  </a:lnTo>
                  <a:lnTo>
                    <a:pt x="3934" y="16863"/>
                  </a:lnTo>
                  <a:lnTo>
                    <a:pt x="4047" y="16806"/>
                  </a:lnTo>
                  <a:lnTo>
                    <a:pt x="4215" y="16638"/>
                  </a:lnTo>
                  <a:lnTo>
                    <a:pt x="4553" y="16188"/>
                  </a:lnTo>
                  <a:lnTo>
                    <a:pt x="4777" y="15626"/>
                  </a:lnTo>
                  <a:lnTo>
                    <a:pt x="4890" y="15289"/>
                  </a:lnTo>
                  <a:lnTo>
                    <a:pt x="4946" y="15120"/>
                  </a:lnTo>
                  <a:lnTo>
                    <a:pt x="5059" y="15008"/>
                  </a:lnTo>
                  <a:lnTo>
                    <a:pt x="5396" y="14783"/>
                  </a:lnTo>
                  <a:lnTo>
                    <a:pt x="5902" y="14502"/>
                  </a:lnTo>
                  <a:lnTo>
                    <a:pt x="5958" y="14390"/>
                  </a:lnTo>
                  <a:lnTo>
                    <a:pt x="6126" y="14109"/>
                  </a:lnTo>
                  <a:lnTo>
                    <a:pt x="6239" y="13940"/>
                  </a:lnTo>
                  <a:lnTo>
                    <a:pt x="6407" y="13827"/>
                  </a:lnTo>
                  <a:lnTo>
                    <a:pt x="6576" y="13715"/>
                  </a:lnTo>
                  <a:lnTo>
                    <a:pt x="6801" y="13659"/>
                  </a:lnTo>
                  <a:lnTo>
                    <a:pt x="7194" y="13603"/>
                  </a:lnTo>
                  <a:lnTo>
                    <a:pt x="7419" y="13490"/>
                  </a:lnTo>
                  <a:lnTo>
                    <a:pt x="7700" y="13434"/>
                  </a:lnTo>
                  <a:lnTo>
                    <a:pt x="8094" y="13378"/>
                  </a:lnTo>
                  <a:lnTo>
                    <a:pt x="8487" y="13322"/>
                  </a:lnTo>
                  <a:lnTo>
                    <a:pt x="8881" y="13265"/>
                  </a:lnTo>
                  <a:lnTo>
                    <a:pt x="9218" y="13097"/>
                  </a:lnTo>
                  <a:lnTo>
                    <a:pt x="9667" y="12703"/>
                  </a:lnTo>
                  <a:lnTo>
                    <a:pt x="13489" y="12703"/>
                  </a:lnTo>
                  <a:lnTo>
                    <a:pt x="14332" y="12422"/>
                  </a:lnTo>
                  <a:lnTo>
                    <a:pt x="14951" y="12198"/>
                  </a:lnTo>
                  <a:lnTo>
                    <a:pt x="15400" y="12085"/>
                  </a:lnTo>
                  <a:lnTo>
                    <a:pt x="15906" y="12085"/>
                  </a:lnTo>
                  <a:lnTo>
                    <a:pt x="16243" y="12029"/>
                  </a:lnTo>
                  <a:lnTo>
                    <a:pt x="16974" y="11748"/>
                  </a:lnTo>
                  <a:lnTo>
                    <a:pt x="17480" y="11467"/>
                  </a:lnTo>
                  <a:lnTo>
                    <a:pt x="18717" y="11298"/>
                  </a:lnTo>
                  <a:lnTo>
                    <a:pt x="19222" y="11242"/>
                  </a:lnTo>
                  <a:lnTo>
                    <a:pt x="19279" y="11298"/>
                  </a:lnTo>
                  <a:lnTo>
                    <a:pt x="19560" y="11298"/>
                  </a:lnTo>
                  <a:lnTo>
                    <a:pt x="20065" y="11130"/>
                  </a:lnTo>
                  <a:lnTo>
                    <a:pt x="20909" y="10792"/>
                  </a:lnTo>
                  <a:lnTo>
                    <a:pt x="21752" y="10343"/>
                  </a:lnTo>
                  <a:lnTo>
                    <a:pt x="22257" y="10005"/>
                  </a:lnTo>
                  <a:lnTo>
                    <a:pt x="22651" y="9781"/>
                  </a:lnTo>
                  <a:lnTo>
                    <a:pt x="23382" y="9612"/>
                  </a:lnTo>
                  <a:lnTo>
                    <a:pt x="24337" y="9556"/>
                  </a:lnTo>
                  <a:lnTo>
                    <a:pt x="24955" y="8881"/>
                  </a:lnTo>
                  <a:lnTo>
                    <a:pt x="28440" y="8881"/>
                  </a:lnTo>
                  <a:lnTo>
                    <a:pt x="30239" y="8376"/>
                  </a:lnTo>
                  <a:lnTo>
                    <a:pt x="30688" y="8263"/>
                  </a:lnTo>
                  <a:lnTo>
                    <a:pt x="31307" y="8376"/>
                  </a:lnTo>
                  <a:lnTo>
                    <a:pt x="31981" y="7926"/>
                  </a:lnTo>
                  <a:lnTo>
                    <a:pt x="32318" y="7364"/>
                  </a:lnTo>
                  <a:lnTo>
                    <a:pt x="32543" y="7308"/>
                  </a:lnTo>
                  <a:lnTo>
                    <a:pt x="33218" y="6970"/>
                  </a:lnTo>
                  <a:lnTo>
                    <a:pt x="33611" y="6858"/>
                  </a:lnTo>
                  <a:lnTo>
                    <a:pt x="33780" y="6858"/>
                  </a:lnTo>
                  <a:lnTo>
                    <a:pt x="33836" y="6970"/>
                  </a:lnTo>
                  <a:lnTo>
                    <a:pt x="33892" y="6970"/>
                  </a:lnTo>
                  <a:lnTo>
                    <a:pt x="34567" y="6521"/>
                  </a:lnTo>
                  <a:lnTo>
                    <a:pt x="35072" y="6184"/>
                  </a:lnTo>
                  <a:lnTo>
                    <a:pt x="35297" y="6071"/>
                  </a:lnTo>
                  <a:lnTo>
                    <a:pt x="35466" y="6015"/>
                  </a:lnTo>
                  <a:lnTo>
                    <a:pt x="36084" y="6015"/>
                  </a:lnTo>
                  <a:lnTo>
                    <a:pt x="37040" y="5734"/>
                  </a:lnTo>
                  <a:lnTo>
                    <a:pt x="37040" y="4778"/>
                  </a:lnTo>
                  <a:lnTo>
                    <a:pt x="37714" y="4441"/>
                  </a:lnTo>
                  <a:lnTo>
                    <a:pt x="37995" y="4104"/>
                  </a:lnTo>
                  <a:lnTo>
                    <a:pt x="38670" y="2530"/>
                  </a:lnTo>
                  <a:lnTo>
                    <a:pt x="38951" y="2193"/>
                  </a:lnTo>
                  <a:lnTo>
                    <a:pt x="39288" y="1575"/>
                  </a:lnTo>
                  <a:lnTo>
                    <a:pt x="39288" y="956"/>
                  </a:lnTo>
                  <a:lnTo>
                    <a:pt x="40243" y="956"/>
                  </a:lnTo>
                  <a:lnTo>
                    <a:pt x="41199" y="619"/>
                  </a:lnTo>
                  <a:lnTo>
                    <a:pt x="3990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5" name="Google Shape;1505;p5"/>
          <p:cNvSpPr txBox="1">
            <a:spLocks noGrp="1"/>
          </p:cNvSpPr>
          <p:nvPr>
            <p:ph type="subTitle" idx="1"/>
          </p:nvPr>
        </p:nvSpPr>
        <p:spPr>
          <a:xfrm>
            <a:off x="821950" y="2289863"/>
            <a:ext cx="2907600" cy="52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erif Pro"/>
              <a:buNone/>
              <a:defRPr sz="2400">
                <a:solidFill>
                  <a:schemeClr val="dk1"/>
                </a:solidFill>
                <a:latin typeface="Source Serif Pro"/>
                <a:ea typeface="Source Serif Pro"/>
                <a:cs typeface="Source Serif Pro"/>
                <a:sym typeface="Source Serif P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erif Pro"/>
              <a:buNone/>
              <a:defRPr sz="2400">
                <a:solidFill>
                  <a:schemeClr val="dk1"/>
                </a:solidFill>
                <a:latin typeface="Source Serif Pro"/>
                <a:ea typeface="Source Serif Pro"/>
                <a:cs typeface="Source Serif Pro"/>
                <a:sym typeface="Source Serif Pr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erif Pro"/>
              <a:buNone/>
              <a:defRPr sz="2400">
                <a:solidFill>
                  <a:schemeClr val="dk1"/>
                </a:solidFill>
                <a:latin typeface="Source Serif Pro"/>
                <a:ea typeface="Source Serif Pro"/>
                <a:cs typeface="Source Serif Pro"/>
                <a:sym typeface="Source Serif Pr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erif Pro"/>
              <a:buNone/>
              <a:defRPr sz="2400">
                <a:solidFill>
                  <a:schemeClr val="dk1"/>
                </a:solidFill>
                <a:latin typeface="Source Serif Pro"/>
                <a:ea typeface="Source Serif Pro"/>
                <a:cs typeface="Source Serif Pro"/>
                <a:sym typeface="Source Serif Pr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erif Pro"/>
              <a:buNone/>
              <a:defRPr sz="2400">
                <a:solidFill>
                  <a:schemeClr val="dk1"/>
                </a:solidFill>
                <a:latin typeface="Source Serif Pro"/>
                <a:ea typeface="Source Serif Pro"/>
                <a:cs typeface="Source Serif Pro"/>
                <a:sym typeface="Source Serif Pr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erif Pro"/>
              <a:buNone/>
              <a:defRPr sz="2400">
                <a:solidFill>
                  <a:schemeClr val="dk1"/>
                </a:solidFill>
                <a:latin typeface="Source Serif Pro"/>
                <a:ea typeface="Source Serif Pro"/>
                <a:cs typeface="Source Serif Pro"/>
                <a:sym typeface="Source Serif Pr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erif Pro"/>
              <a:buNone/>
              <a:defRPr sz="2400">
                <a:solidFill>
                  <a:schemeClr val="dk1"/>
                </a:solidFill>
                <a:latin typeface="Source Serif Pro"/>
                <a:ea typeface="Source Serif Pro"/>
                <a:cs typeface="Source Serif Pro"/>
                <a:sym typeface="Source Serif Pr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erif Pro"/>
              <a:buNone/>
              <a:defRPr sz="2400">
                <a:solidFill>
                  <a:schemeClr val="dk1"/>
                </a:solidFill>
                <a:latin typeface="Source Serif Pro"/>
                <a:ea typeface="Source Serif Pro"/>
                <a:cs typeface="Source Serif Pro"/>
                <a:sym typeface="Source Serif Pr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erif Pro"/>
              <a:buNone/>
              <a:defRPr sz="2400">
                <a:solidFill>
                  <a:schemeClr val="dk1"/>
                </a:solidFill>
                <a:latin typeface="Source Serif Pro"/>
                <a:ea typeface="Source Serif Pro"/>
                <a:cs typeface="Source Serif Pro"/>
                <a:sym typeface="Source Serif Pro"/>
              </a:defRPr>
            </a:lvl9pPr>
          </a:lstStyle>
          <a:p>
            <a:endParaRPr/>
          </a:p>
        </p:txBody>
      </p:sp>
      <p:sp>
        <p:nvSpPr>
          <p:cNvPr id="1506" name="Google Shape;1506;p5"/>
          <p:cNvSpPr txBox="1">
            <a:spLocks noGrp="1"/>
          </p:cNvSpPr>
          <p:nvPr>
            <p:ph type="subTitle" idx="2"/>
          </p:nvPr>
        </p:nvSpPr>
        <p:spPr>
          <a:xfrm>
            <a:off x="5414446" y="2289863"/>
            <a:ext cx="2907600" cy="52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erif Pro"/>
              <a:buNone/>
              <a:defRPr sz="2400">
                <a:solidFill>
                  <a:schemeClr val="dk1"/>
                </a:solidFill>
                <a:latin typeface="Source Serif Pro"/>
                <a:ea typeface="Source Serif Pro"/>
                <a:cs typeface="Source Serif Pro"/>
                <a:sym typeface="Source Serif P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erif Pro"/>
              <a:buNone/>
              <a:defRPr sz="2400">
                <a:solidFill>
                  <a:schemeClr val="dk1"/>
                </a:solidFill>
                <a:latin typeface="Source Serif Pro"/>
                <a:ea typeface="Source Serif Pro"/>
                <a:cs typeface="Source Serif Pro"/>
                <a:sym typeface="Source Serif Pr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erif Pro"/>
              <a:buNone/>
              <a:defRPr sz="2400">
                <a:solidFill>
                  <a:schemeClr val="dk1"/>
                </a:solidFill>
                <a:latin typeface="Source Serif Pro"/>
                <a:ea typeface="Source Serif Pro"/>
                <a:cs typeface="Source Serif Pro"/>
                <a:sym typeface="Source Serif Pr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erif Pro"/>
              <a:buNone/>
              <a:defRPr sz="2400">
                <a:solidFill>
                  <a:schemeClr val="dk1"/>
                </a:solidFill>
                <a:latin typeface="Source Serif Pro"/>
                <a:ea typeface="Source Serif Pro"/>
                <a:cs typeface="Source Serif Pro"/>
                <a:sym typeface="Source Serif Pr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erif Pro"/>
              <a:buNone/>
              <a:defRPr sz="2400">
                <a:solidFill>
                  <a:schemeClr val="dk1"/>
                </a:solidFill>
                <a:latin typeface="Source Serif Pro"/>
                <a:ea typeface="Source Serif Pro"/>
                <a:cs typeface="Source Serif Pro"/>
                <a:sym typeface="Source Serif Pr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erif Pro"/>
              <a:buNone/>
              <a:defRPr sz="2400">
                <a:solidFill>
                  <a:schemeClr val="dk1"/>
                </a:solidFill>
                <a:latin typeface="Source Serif Pro"/>
                <a:ea typeface="Source Serif Pro"/>
                <a:cs typeface="Source Serif Pro"/>
                <a:sym typeface="Source Serif Pr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erif Pro"/>
              <a:buNone/>
              <a:defRPr sz="2400">
                <a:solidFill>
                  <a:schemeClr val="dk1"/>
                </a:solidFill>
                <a:latin typeface="Source Serif Pro"/>
                <a:ea typeface="Source Serif Pro"/>
                <a:cs typeface="Source Serif Pro"/>
                <a:sym typeface="Source Serif Pr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erif Pro"/>
              <a:buNone/>
              <a:defRPr sz="2400">
                <a:solidFill>
                  <a:schemeClr val="dk1"/>
                </a:solidFill>
                <a:latin typeface="Source Serif Pro"/>
                <a:ea typeface="Source Serif Pro"/>
                <a:cs typeface="Source Serif Pro"/>
                <a:sym typeface="Source Serif Pr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erif Pro"/>
              <a:buNone/>
              <a:defRPr sz="2400">
                <a:solidFill>
                  <a:schemeClr val="dk1"/>
                </a:solidFill>
                <a:latin typeface="Source Serif Pro"/>
                <a:ea typeface="Source Serif Pro"/>
                <a:cs typeface="Source Serif Pro"/>
                <a:sym typeface="Source Serif Pro"/>
              </a:defRPr>
            </a:lvl9pPr>
          </a:lstStyle>
          <a:p>
            <a:endParaRPr/>
          </a:p>
        </p:txBody>
      </p:sp>
      <p:sp>
        <p:nvSpPr>
          <p:cNvPr id="1507" name="Google Shape;1507;p5"/>
          <p:cNvSpPr txBox="1">
            <a:spLocks noGrp="1"/>
          </p:cNvSpPr>
          <p:nvPr>
            <p:ph type="subTitle" idx="3"/>
          </p:nvPr>
        </p:nvSpPr>
        <p:spPr>
          <a:xfrm>
            <a:off x="716050" y="2810963"/>
            <a:ext cx="31194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508" name="Google Shape;1508;p5"/>
          <p:cNvSpPr txBox="1">
            <a:spLocks noGrp="1"/>
          </p:cNvSpPr>
          <p:nvPr>
            <p:ph type="subTitle" idx="4"/>
          </p:nvPr>
        </p:nvSpPr>
        <p:spPr>
          <a:xfrm>
            <a:off x="5308546" y="2810963"/>
            <a:ext cx="31194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509" name="Google Shape;1509;p5"/>
          <p:cNvSpPr txBox="1">
            <a:spLocks noGrp="1"/>
          </p:cNvSpPr>
          <p:nvPr>
            <p:ph type="title"/>
          </p:nvPr>
        </p:nvSpPr>
        <p:spPr>
          <a:xfrm>
            <a:off x="1949550" y="547250"/>
            <a:ext cx="5244900" cy="4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510" name="Google Shape;1510;p5"/>
          <p:cNvGrpSpPr/>
          <p:nvPr/>
        </p:nvGrpSpPr>
        <p:grpSpPr>
          <a:xfrm>
            <a:off x="-436353" y="154"/>
            <a:ext cx="1384804" cy="2562096"/>
            <a:chOff x="-436353" y="154"/>
            <a:chExt cx="1384804" cy="2562096"/>
          </a:xfrm>
        </p:grpSpPr>
        <p:grpSp>
          <p:nvGrpSpPr>
            <p:cNvPr id="1511" name="Google Shape;1511;p5"/>
            <p:cNvGrpSpPr/>
            <p:nvPr/>
          </p:nvGrpSpPr>
          <p:grpSpPr>
            <a:xfrm rot="-5400000">
              <a:off x="-848551" y="412351"/>
              <a:ext cx="2106495" cy="1282100"/>
              <a:chOff x="5622700" y="414413"/>
              <a:chExt cx="2786000" cy="1695675"/>
            </a:xfrm>
          </p:grpSpPr>
          <p:sp>
            <p:nvSpPr>
              <p:cNvPr id="1512" name="Google Shape;1512;p5"/>
              <p:cNvSpPr/>
              <p:nvPr/>
            </p:nvSpPr>
            <p:spPr>
              <a:xfrm>
                <a:off x="5622700" y="414413"/>
                <a:ext cx="2786000" cy="1695675"/>
              </a:xfrm>
              <a:custGeom>
                <a:avLst/>
                <a:gdLst/>
                <a:ahLst/>
                <a:cxnLst/>
                <a:rect l="l" t="t" r="r" b="b"/>
                <a:pathLst>
                  <a:path w="111440" h="67827" extrusionOk="0">
                    <a:moveTo>
                      <a:pt x="1" y="0"/>
                    </a:moveTo>
                    <a:lnTo>
                      <a:pt x="1" y="47590"/>
                    </a:lnTo>
                    <a:lnTo>
                      <a:pt x="5932" y="47590"/>
                    </a:lnTo>
                    <a:lnTo>
                      <a:pt x="7398" y="49055"/>
                    </a:lnTo>
                    <a:lnTo>
                      <a:pt x="13259" y="48358"/>
                    </a:lnTo>
                    <a:lnTo>
                      <a:pt x="19819" y="47590"/>
                    </a:lnTo>
                    <a:lnTo>
                      <a:pt x="22749" y="51986"/>
                    </a:lnTo>
                    <a:lnTo>
                      <a:pt x="29378" y="53452"/>
                    </a:lnTo>
                    <a:lnTo>
                      <a:pt x="38171" y="53452"/>
                    </a:lnTo>
                    <a:lnTo>
                      <a:pt x="52825" y="61546"/>
                    </a:lnTo>
                    <a:lnTo>
                      <a:pt x="61617" y="60081"/>
                    </a:lnTo>
                    <a:lnTo>
                      <a:pt x="73340" y="63011"/>
                    </a:lnTo>
                    <a:lnTo>
                      <a:pt x="78434" y="65175"/>
                    </a:lnTo>
                    <a:lnTo>
                      <a:pt x="81365" y="65175"/>
                    </a:lnTo>
                    <a:lnTo>
                      <a:pt x="82272" y="64965"/>
                    </a:lnTo>
                    <a:lnTo>
                      <a:pt x="84435" y="64477"/>
                    </a:lnTo>
                    <a:lnTo>
                      <a:pt x="85761" y="64198"/>
                    </a:lnTo>
                    <a:lnTo>
                      <a:pt x="87226" y="63988"/>
                    </a:lnTo>
                    <a:lnTo>
                      <a:pt x="88761" y="63779"/>
                    </a:lnTo>
                    <a:lnTo>
                      <a:pt x="90157" y="63709"/>
                    </a:lnTo>
                    <a:lnTo>
                      <a:pt x="91483" y="63779"/>
                    </a:lnTo>
                    <a:lnTo>
                      <a:pt x="92739" y="63849"/>
                    </a:lnTo>
                    <a:lnTo>
                      <a:pt x="94832" y="64128"/>
                    </a:lnTo>
                    <a:lnTo>
                      <a:pt x="96228" y="64337"/>
                    </a:lnTo>
                    <a:lnTo>
                      <a:pt x="96786" y="64477"/>
                    </a:lnTo>
                    <a:lnTo>
                      <a:pt x="101182" y="66640"/>
                    </a:lnTo>
                    <a:lnTo>
                      <a:pt x="105578" y="66640"/>
                    </a:lnTo>
                    <a:lnTo>
                      <a:pt x="111440" y="67826"/>
                    </a:lnTo>
                    <a:lnTo>
                      <a:pt x="111440" y="0"/>
                    </a:lnTo>
                    <a:close/>
                  </a:path>
                </a:pathLst>
              </a:custGeom>
              <a:solidFill>
                <a:srgbClr val="F4E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5"/>
              <p:cNvSpPr/>
              <p:nvPr/>
            </p:nvSpPr>
            <p:spPr>
              <a:xfrm>
                <a:off x="5622700" y="414413"/>
                <a:ext cx="2786000" cy="1695675"/>
              </a:xfrm>
              <a:custGeom>
                <a:avLst/>
                <a:gdLst/>
                <a:ahLst/>
                <a:cxnLst/>
                <a:rect l="l" t="t" r="r" b="b"/>
                <a:pathLst>
                  <a:path w="111440" h="67827" extrusionOk="0">
                    <a:moveTo>
                      <a:pt x="1" y="0"/>
                    </a:moveTo>
                    <a:lnTo>
                      <a:pt x="1" y="47590"/>
                    </a:lnTo>
                    <a:lnTo>
                      <a:pt x="5932" y="47590"/>
                    </a:lnTo>
                    <a:lnTo>
                      <a:pt x="7398" y="49055"/>
                    </a:lnTo>
                    <a:lnTo>
                      <a:pt x="13259" y="48358"/>
                    </a:lnTo>
                    <a:lnTo>
                      <a:pt x="19819" y="47590"/>
                    </a:lnTo>
                    <a:lnTo>
                      <a:pt x="22749" y="51986"/>
                    </a:lnTo>
                    <a:lnTo>
                      <a:pt x="29378" y="53452"/>
                    </a:lnTo>
                    <a:lnTo>
                      <a:pt x="38171" y="53452"/>
                    </a:lnTo>
                    <a:lnTo>
                      <a:pt x="52825" y="61546"/>
                    </a:lnTo>
                    <a:lnTo>
                      <a:pt x="61617" y="60081"/>
                    </a:lnTo>
                    <a:lnTo>
                      <a:pt x="73340" y="63011"/>
                    </a:lnTo>
                    <a:lnTo>
                      <a:pt x="78434" y="65175"/>
                    </a:lnTo>
                    <a:lnTo>
                      <a:pt x="81365" y="65175"/>
                    </a:lnTo>
                    <a:lnTo>
                      <a:pt x="82272" y="64965"/>
                    </a:lnTo>
                    <a:lnTo>
                      <a:pt x="84435" y="64477"/>
                    </a:lnTo>
                    <a:lnTo>
                      <a:pt x="85761" y="64198"/>
                    </a:lnTo>
                    <a:lnTo>
                      <a:pt x="87226" y="63988"/>
                    </a:lnTo>
                    <a:lnTo>
                      <a:pt x="88761" y="63779"/>
                    </a:lnTo>
                    <a:lnTo>
                      <a:pt x="90157" y="63709"/>
                    </a:lnTo>
                    <a:lnTo>
                      <a:pt x="91483" y="63779"/>
                    </a:lnTo>
                    <a:lnTo>
                      <a:pt x="92739" y="63849"/>
                    </a:lnTo>
                    <a:lnTo>
                      <a:pt x="94832" y="64128"/>
                    </a:lnTo>
                    <a:lnTo>
                      <a:pt x="96228" y="64337"/>
                    </a:lnTo>
                    <a:lnTo>
                      <a:pt x="96786" y="64477"/>
                    </a:lnTo>
                    <a:lnTo>
                      <a:pt x="101182" y="66640"/>
                    </a:lnTo>
                    <a:lnTo>
                      <a:pt x="105578" y="66640"/>
                    </a:lnTo>
                    <a:lnTo>
                      <a:pt x="111440" y="67826"/>
                    </a:lnTo>
                    <a:lnTo>
                      <a:pt x="11144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5"/>
              <p:cNvSpPr/>
              <p:nvPr/>
            </p:nvSpPr>
            <p:spPr>
              <a:xfrm>
                <a:off x="5622700" y="1525638"/>
                <a:ext cx="2786000" cy="584450"/>
              </a:xfrm>
              <a:custGeom>
                <a:avLst/>
                <a:gdLst/>
                <a:ahLst/>
                <a:cxnLst/>
                <a:rect l="l" t="t" r="r" b="b"/>
                <a:pathLst>
                  <a:path w="111440" h="23378" extrusionOk="0">
                    <a:moveTo>
                      <a:pt x="210" y="1"/>
                    </a:moveTo>
                    <a:lnTo>
                      <a:pt x="1" y="140"/>
                    </a:lnTo>
                    <a:lnTo>
                      <a:pt x="1" y="3141"/>
                    </a:lnTo>
                    <a:lnTo>
                      <a:pt x="5932" y="3141"/>
                    </a:lnTo>
                    <a:lnTo>
                      <a:pt x="7398" y="4606"/>
                    </a:lnTo>
                    <a:lnTo>
                      <a:pt x="13259" y="3909"/>
                    </a:lnTo>
                    <a:lnTo>
                      <a:pt x="19819" y="3141"/>
                    </a:lnTo>
                    <a:lnTo>
                      <a:pt x="22749" y="7537"/>
                    </a:lnTo>
                    <a:lnTo>
                      <a:pt x="29378" y="9003"/>
                    </a:lnTo>
                    <a:lnTo>
                      <a:pt x="38171" y="9003"/>
                    </a:lnTo>
                    <a:lnTo>
                      <a:pt x="41799" y="11933"/>
                    </a:lnTo>
                    <a:lnTo>
                      <a:pt x="43893" y="12212"/>
                    </a:lnTo>
                    <a:lnTo>
                      <a:pt x="44311" y="12352"/>
                    </a:lnTo>
                    <a:lnTo>
                      <a:pt x="44660" y="12561"/>
                    </a:lnTo>
                    <a:lnTo>
                      <a:pt x="44870" y="12701"/>
                    </a:lnTo>
                    <a:lnTo>
                      <a:pt x="45288" y="13120"/>
                    </a:lnTo>
                    <a:lnTo>
                      <a:pt x="45777" y="13538"/>
                    </a:lnTo>
                    <a:lnTo>
                      <a:pt x="46963" y="14306"/>
                    </a:lnTo>
                    <a:lnTo>
                      <a:pt x="48289" y="15073"/>
                    </a:lnTo>
                    <a:lnTo>
                      <a:pt x="49615" y="15701"/>
                    </a:lnTo>
                    <a:lnTo>
                      <a:pt x="51848" y="16678"/>
                    </a:lnTo>
                    <a:lnTo>
                      <a:pt x="52825" y="17097"/>
                    </a:lnTo>
                    <a:lnTo>
                      <a:pt x="53243" y="17167"/>
                    </a:lnTo>
                    <a:lnTo>
                      <a:pt x="54360" y="17237"/>
                    </a:lnTo>
                    <a:lnTo>
                      <a:pt x="56104" y="17237"/>
                    </a:lnTo>
                    <a:lnTo>
                      <a:pt x="56453" y="17097"/>
                    </a:lnTo>
                    <a:lnTo>
                      <a:pt x="57151" y="16818"/>
                    </a:lnTo>
                    <a:lnTo>
                      <a:pt x="57988" y="16678"/>
                    </a:lnTo>
                    <a:lnTo>
                      <a:pt x="58965" y="16539"/>
                    </a:lnTo>
                    <a:lnTo>
                      <a:pt x="59942" y="16469"/>
                    </a:lnTo>
                    <a:lnTo>
                      <a:pt x="61617" y="16399"/>
                    </a:lnTo>
                    <a:lnTo>
                      <a:pt x="62315" y="16329"/>
                    </a:lnTo>
                    <a:lnTo>
                      <a:pt x="73340" y="18562"/>
                    </a:lnTo>
                    <a:lnTo>
                      <a:pt x="78434" y="20726"/>
                    </a:lnTo>
                    <a:lnTo>
                      <a:pt x="81365" y="20726"/>
                    </a:lnTo>
                    <a:lnTo>
                      <a:pt x="82272" y="20516"/>
                    </a:lnTo>
                    <a:lnTo>
                      <a:pt x="84435" y="20028"/>
                    </a:lnTo>
                    <a:lnTo>
                      <a:pt x="85761" y="19749"/>
                    </a:lnTo>
                    <a:lnTo>
                      <a:pt x="87226" y="19539"/>
                    </a:lnTo>
                    <a:lnTo>
                      <a:pt x="88761" y="19330"/>
                    </a:lnTo>
                    <a:lnTo>
                      <a:pt x="90157" y="19260"/>
                    </a:lnTo>
                    <a:lnTo>
                      <a:pt x="91483" y="19330"/>
                    </a:lnTo>
                    <a:lnTo>
                      <a:pt x="92739" y="19400"/>
                    </a:lnTo>
                    <a:lnTo>
                      <a:pt x="94832" y="19679"/>
                    </a:lnTo>
                    <a:lnTo>
                      <a:pt x="96228" y="19888"/>
                    </a:lnTo>
                    <a:lnTo>
                      <a:pt x="96786" y="20028"/>
                    </a:lnTo>
                    <a:lnTo>
                      <a:pt x="101182" y="22191"/>
                    </a:lnTo>
                    <a:lnTo>
                      <a:pt x="105578" y="22191"/>
                    </a:lnTo>
                    <a:lnTo>
                      <a:pt x="111440" y="23377"/>
                    </a:lnTo>
                    <a:lnTo>
                      <a:pt x="111440" y="19679"/>
                    </a:lnTo>
                    <a:lnTo>
                      <a:pt x="109975" y="20028"/>
                    </a:lnTo>
                    <a:lnTo>
                      <a:pt x="102648" y="20028"/>
                    </a:lnTo>
                    <a:lnTo>
                      <a:pt x="100415" y="18562"/>
                    </a:lnTo>
                    <a:lnTo>
                      <a:pt x="95321" y="18562"/>
                    </a:lnTo>
                    <a:lnTo>
                      <a:pt x="95042" y="18493"/>
                    </a:lnTo>
                    <a:lnTo>
                      <a:pt x="94763" y="18423"/>
                    </a:lnTo>
                    <a:lnTo>
                      <a:pt x="94274" y="18214"/>
                    </a:lnTo>
                    <a:lnTo>
                      <a:pt x="93995" y="17934"/>
                    </a:lnTo>
                    <a:lnTo>
                      <a:pt x="93855" y="17795"/>
                    </a:lnTo>
                    <a:lnTo>
                      <a:pt x="93925" y="17725"/>
                    </a:lnTo>
                    <a:lnTo>
                      <a:pt x="93855" y="17655"/>
                    </a:lnTo>
                    <a:lnTo>
                      <a:pt x="93786" y="17516"/>
                    </a:lnTo>
                    <a:lnTo>
                      <a:pt x="92948" y="17516"/>
                    </a:lnTo>
                    <a:lnTo>
                      <a:pt x="92111" y="17586"/>
                    </a:lnTo>
                    <a:lnTo>
                      <a:pt x="90925" y="17795"/>
                    </a:lnTo>
                    <a:lnTo>
                      <a:pt x="89599" y="18074"/>
                    </a:lnTo>
                    <a:lnTo>
                      <a:pt x="88343" y="18214"/>
                    </a:lnTo>
                    <a:lnTo>
                      <a:pt x="86249" y="18493"/>
                    </a:lnTo>
                    <a:lnTo>
                      <a:pt x="84854" y="18562"/>
                    </a:lnTo>
                    <a:lnTo>
                      <a:pt x="84296" y="18562"/>
                    </a:lnTo>
                    <a:lnTo>
                      <a:pt x="82830" y="19260"/>
                    </a:lnTo>
                    <a:lnTo>
                      <a:pt x="80667" y="19260"/>
                    </a:lnTo>
                    <a:lnTo>
                      <a:pt x="79202" y="17795"/>
                    </a:lnTo>
                    <a:lnTo>
                      <a:pt x="75503" y="17097"/>
                    </a:lnTo>
                    <a:lnTo>
                      <a:pt x="73340" y="17097"/>
                    </a:lnTo>
                    <a:lnTo>
                      <a:pt x="71386" y="15841"/>
                    </a:lnTo>
                    <a:lnTo>
                      <a:pt x="68176" y="14864"/>
                    </a:lnTo>
                    <a:lnTo>
                      <a:pt x="66013" y="15632"/>
                    </a:lnTo>
                    <a:lnTo>
                      <a:pt x="65246" y="15632"/>
                    </a:lnTo>
                    <a:lnTo>
                      <a:pt x="63780" y="14864"/>
                    </a:lnTo>
                    <a:lnTo>
                      <a:pt x="63780" y="14794"/>
                    </a:lnTo>
                    <a:lnTo>
                      <a:pt x="63710" y="14655"/>
                    </a:lnTo>
                    <a:lnTo>
                      <a:pt x="63641" y="14515"/>
                    </a:lnTo>
                    <a:lnTo>
                      <a:pt x="63431" y="14376"/>
                    </a:lnTo>
                    <a:lnTo>
                      <a:pt x="63152" y="14236"/>
                    </a:lnTo>
                    <a:lnTo>
                      <a:pt x="62803" y="14166"/>
                    </a:lnTo>
                    <a:lnTo>
                      <a:pt x="62315" y="14166"/>
                    </a:lnTo>
                    <a:lnTo>
                      <a:pt x="61966" y="14097"/>
                    </a:lnTo>
                    <a:lnTo>
                      <a:pt x="61826" y="14027"/>
                    </a:lnTo>
                    <a:lnTo>
                      <a:pt x="61826" y="13957"/>
                    </a:lnTo>
                    <a:lnTo>
                      <a:pt x="61896" y="13887"/>
                    </a:lnTo>
                    <a:lnTo>
                      <a:pt x="61896" y="13817"/>
                    </a:lnTo>
                    <a:lnTo>
                      <a:pt x="61826" y="13817"/>
                    </a:lnTo>
                    <a:lnTo>
                      <a:pt x="60849" y="14166"/>
                    </a:lnTo>
                    <a:lnTo>
                      <a:pt x="60012" y="14376"/>
                    </a:lnTo>
                    <a:lnTo>
                      <a:pt x="59244" y="14585"/>
                    </a:lnTo>
                    <a:lnTo>
                      <a:pt x="57849" y="14794"/>
                    </a:lnTo>
                    <a:lnTo>
                      <a:pt x="56872" y="14864"/>
                    </a:lnTo>
                    <a:lnTo>
                      <a:pt x="56453" y="14864"/>
                    </a:lnTo>
                    <a:lnTo>
                      <a:pt x="53522" y="13399"/>
                    </a:lnTo>
                    <a:lnTo>
                      <a:pt x="52057" y="12701"/>
                    </a:lnTo>
                    <a:lnTo>
                      <a:pt x="52057" y="11236"/>
                    </a:lnTo>
                    <a:lnTo>
                      <a:pt x="49126" y="10468"/>
                    </a:lnTo>
                    <a:lnTo>
                      <a:pt x="46963" y="10468"/>
                    </a:lnTo>
                    <a:lnTo>
                      <a:pt x="45498" y="9003"/>
                    </a:lnTo>
                    <a:lnTo>
                      <a:pt x="44032" y="9003"/>
                    </a:lnTo>
                    <a:lnTo>
                      <a:pt x="41102" y="7537"/>
                    </a:lnTo>
                    <a:lnTo>
                      <a:pt x="38171" y="8305"/>
                    </a:lnTo>
                    <a:lnTo>
                      <a:pt x="35938" y="7537"/>
                    </a:lnTo>
                    <a:lnTo>
                      <a:pt x="35938" y="7677"/>
                    </a:lnTo>
                    <a:lnTo>
                      <a:pt x="35868" y="7747"/>
                    </a:lnTo>
                    <a:lnTo>
                      <a:pt x="35728" y="7816"/>
                    </a:lnTo>
                    <a:lnTo>
                      <a:pt x="35589" y="7886"/>
                    </a:lnTo>
                    <a:lnTo>
                      <a:pt x="35310" y="7886"/>
                    </a:lnTo>
                    <a:lnTo>
                      <a:pt x="34961" y="7747"/>
                    </a:lnTo>
                    <a:lnTo>
                      <a:pt x="34472" y="7537"/>
                    </a:lnTo>
                    <a:lnTo>
                      <a:pt x="31542" y="6072"/>
                    </a:lnTo>
                    <a:lnTo>
                      <a:pt x="28262" y="6072"/>
                    </a:lnTo>
                    <a:lnTo>
                      <a:pt x="27843" y="5932"/>
                    </a:lnTo>
                    <a:lnTo>
                      <a:pt x="26866" y="5653"/>
                    </a:lnTo>
                    <a:lnTo>
                      <a:pt x="26448" y="5444"/>
                    </a:lnTo>
                    <a:lnTo>
                      <a:pt x="26029" y="5165"/>
                    </a:lnTo>
                    <a:lnTo>
                      <a:pt x="25750" y="4886"/>
                    </a:lnTo>
                    <a:lnTo>
                      <a:pt x="25680" y="4746"/>
                    </a:lnTo>
                    <a:lnTo>
                      <a:pt x="25680" y="4606"/>
                    </a:lnTo>
                    <a:lnTo>
                      <a:pt x="25610" y="4327"/>
                    </a:lnTo>
                    <a:lnTo>
                      <a:pt x="25471" y="4118"/>
                    </a:lnTo>
                    <a:lnTo>
                      <a:pt x="25192" y="3839"/>
                    </a:lnTo>
                    <a:lnTo>
                      <a:pt x="24982" y="3630"/>
                    </a:lnTo>
                    <a:lnTo>
                      <a:pt x="24424" y="3281"/>
                    </a:lnTo>
                    <a:lnTo>
                      <a:pt x="24215" y="3141"/>
                    </a:lnTo>
                    <a:lnTo>
                      <a:pt x="21284" y="1676"/>
                    </a:lnTo>
                    <a:lnTo>
                      <a:pt x="5932" y="1676"/>
                    </a:lnTo>
                    <a:lnTo>
                      <a:pt x="2932" y="978"/>
                    </a:lnTo>
                    <a:lnTo>
                      <a:pt x="3071" y="838"/>
                    </a:lnTo>
                    <a:lnTo>
                      <a:pt x="3211" y="629"/>
                    </a:lnTo>
                    <a:lnTo>
                      <a:pt x="3281" y="489"/>
                    </a:lnTo>
                    <a:lnTo>
                      <a:pt x="3281" y="350"/>
                    </a:lnTo>
                    <a:lnTo>
                      <a:pt x="3211" y="280"/>
                    </a:lnTo>
                    <a:lnTo>
                      <a:pt x="2932" y="210"/>
                    </a:lnTo>
                    <a:lnTo>
                      <a:pt x="978" y="210"/>
                    </a:lnTo>
                    <a:lnTo>
                      <a:pt x="559" y="140"/>
                    </a:lnTo>
                    <a:lnTo>
                      <a:pt x="21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1515" name="Google Shape;1515;p5"/>
            <p:cNvPicPr preferRelativeResize="0"/>
            <p:nvPr/>
          </p:nvPicPr>
          <p:blipFill rotWithShape="1">
            <a:blip r:embed="rId2">
              <a:alphaModFix/>
            </a:blip>
            <a:srcRect l="8091" t="66652" r="71291" b="19649"/>
            <a:stretch/>
          </p:blipFill>
          <p:spPr>
            <a:xfrm>
              <a:off x="-11" y="1138700"/>
              <a:ext cx="948462" cy="89124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16" name="Google Shape;1516;p5"/>
            <p:cNvPicPr preferRelativeResize="0"/>
            <p:nvPr/>
          </p:nvPicPr>
          <p:blipFill rotWithShape="1">
            <a:blip r:embed="rId2">
              <a:alphaModFix/>
            </a:blip>
            <a:srcRect l="13623" t="92236" r="68393" b="1204"/>
            <a:stretch/>
          </p:blipFill>
          <p:spPr>
            <a:xfrm rot="2346914">
              <a:off x="-124314" y="840013"/>
              <a:ext cx="827327" cy="4267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17" name="Google Shape;1517;p5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269925" y="1738850"/>
              <a:ext cx="847898" cy="82340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518" name="Google Shape;1518;p5"/>
          <p:cNvGrpSpPr/>
          <p:nvPr/>
        </p:nvGrpSpPr>
        <p:grpSpPr>
          <a:xfrm>
            <a:off x="-821504" y="4478388"/>
            <a:ext cx="3402810" cy="2509126"/>
            <a:chOff x="-821504" y="4478388"/>
            <a:chExt cx="3402810" cy="2509126"/>
          </a:xfrm>
        </p:grpSpPr>
        <p:pic>
          <p:nvPicPr>
            <p:cNvPr id="1519" name="Google Shape;1519;p5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-4824864" flipH="1">
              <a:off x="-129824" y="4177975"/>
              <a:ext cx="2019450" cy="310995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20" name="Google Shape;1520;p5"/>
            <p:cNvSpPr/>
            <p:nvPr/>
          </p:nvSpPr>
          <p:spPr>
            <a:xfrm rot="254068">
              <a:off x="1592706" y="4888300"/>
              <a:ext cx="658197" cy="239156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1" name="Google Shape;1521;p5"/>
          <p:cNvGrpSpPr/>
          <p:nvPr/>
        </p:nvGrpSpPr>
        <p:grpSpPr>
          <a:xfrm>
            <a:off x="450649" y="3888286"/>
            <a:ext cx="1071651" cy="1030126"/>
            <a:chOff x="7892124" y="4010098"/>
            <a:chExt cx="1071651" cy="1030126"/>
          </a:xfrm>
        </p:grpSpPr>
        <p:pic>
          <p:nvPicPr>
            <p:cNvPr id="1522" name="Google Shape;1522;p5"/>
            <p:cNvPicPr preferRelativeResize="0"/>
            <p:nvPr/>
          </p:nvPicPr>
          <p:blipFill rotWithShape="1">
            <a:blip r:embed="rId5">
              <a:alphaModFix/>
            </a:blip>
            <a:srcRect l="9664" t="51482" r="70429" b="37383"/>
            <a:stretch/>
          </p:blipFill>
          <p:spPr>
            <a:xfrm rot="2122901">
              <a:off x="8007163" y="4192262"/>
              <a:ext cx="841573" cy="665798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3" name="Google Shape;1523;p5"/>
            <p:cNvGrpSpPr/>
            <p:nvPr/>
          </p:nvGrpSpPr>
          <p:grpSpPr>
            <a:xfrm rot="-1388564">
              <a:off x="8218154" y="4693381"/>
              <a:ext cx="461399" cy="266908"/>
              <a:chOff x="1595475" y="903650"/>
              <a:chExt cx="796750" cy="460900"/>
            </a:xfrm>
          </p:grpSpPr>
          <p:sp>
            <p:nvSpPr>
              <p:cNvPr id="1524" name="Google Shape;1524;p5"/>
              <p:cNvSpPr/>
              <p:nvPr/>
            </p:nvSpPr>
            <p:spPr>
              <a:xfrm>
                <a:off x="2116800" y="935950"/>
                <a:ext cx="134900" cy="75900"/>
              </a:xfrm>
              <a:custGeom>
                <a:avLst/>
                <a:gdLst/>
                <a:ahLst/>
                <a:cxnLst/>
                <a:rect l="l" t="t" r="r" b="b"/>
                <a:pathLst>
                  <a:path w="5396" h="3036" extrusionOk="0">
                    <a:moveTo>
                      <a:pt x="5115" y="1"/>
                    </a:moveTo>
                    <a:lnTo>
                      <a:pt x="5002" y="57"/>
                    </a:lnTo>
                    <a:lnTo>
                      <a:pt x="4834" y="113"/>
                    </a:lnTo>
                    <a:lnTo>
                      <a:pt x="4778" y="113"/>
                    </a:lnTo>
                    <a:lnTo>
                      <a:pt x="4665" y="169"/>
                    </a:lnTo>
                    <a:lnTo>
                      <a:pt x="4497" y="226"/>
                    </a:lnTo>
                    <a:lnTo>
                      <a:pt x="4384" y="282"/>
                    </a:lnTo>
                    <a:lnTo>
                      <a:pt x="4328" y="338"/>
                    </a:lnTo>
                    <a:lnTo>
                      <a:pt x="4272" y="450"/>
                    </a:lnTo>
                    <a:lnTo>
                      <a:pt x="4159" y="338"/>
                    </a:lnTo>
                    <a:lnTo>
                      <a:pt x="4047" y="338"/>
                    </a:lnTo>
                    <a:lnTo>
                      <a:pt x="3934" y="394"/>
                    </a:lnTo>
                    <a:lnTo>
                      <a:pt x="3710" y="394"/>
                    </a:lnTo>
                    <a:lnTo>
                      <a:pt x="3653" y="507"/>
                    </a:lnTo>
                    <a:lnTo>
                      <a:pt x="3597" y="619"/>
                    </a:lnTo>
                    <a:lnTo>
                      <a:pt x="3597" y="900"/>
                    </a:lnTo>
                    <a:lnTo>
                      <a:pt x="3541" y="675"/>
                    </a:lnTo>
                    <a:lnTo>
                      <a:pt x="3372" y="507"/>
                    </a:lnTo>
                    <a:lnTo>
                      <a:pt x="3316" y="563"/>
                    </a:lnTo>
                    <a:lnTo>
                      <a:pt x="2867" y="731"/>
                    </a:lnTo>
                    <a:lnTo>
                      <a:pt x="2361" y="900"/>
                    </a:lnTo>
                    <a:lnTo>
                      <a:pt x="1461" y="1181"/>
                    </a:lnTo>
                    <a:lnTo>
                      <a:pt x="843" y="1350"/>
                    </a:lnTo>
                    <a:lnTo>
                      <a:pt x="169" y="1575"/>
                    </a:lnTo>
                    <a:lnTo>
                      <a:pt x="56" y="1631"/>
                    </a:lnTo>
                    <a:lnTo>
                      <a:pt x="0" y="1743"/>
                    </a:lnTo>
                    <a:lnTo>
                      <a:pt x="0" y="1912"/>
                    </a:lnTo>
                    <a:lnTo>
                      <a:pt x="112" y="1968"/>
                    </a:lnTo>
                    <a:lnTo>
                      <a:pt x="450" y="2024"/>
                    </a:lnTo>
                    <a:lnTo>
                      <a:pt x="787" y="2193"/>
                    </a:lnTo>
                    <a:lnTo>
                      <a:pt x="1068" y="2418"/>
                    </a:lnTo>
                    <a:lnTo>
                      <a:pt x="1349" y="2642"/>
                    </a:lnTo>
                    <a:lnTo>
                      <a:pt x="1461" y="2755"/>
                    </a:lnTo>
                    <a:lnTo>
                      <a:pt x="1574" y="2755"/>
                    </a:lnTo>
                    <a:lnTo>
                      <a:pt x="1686" y="2699"/>
                    </a:lnTo>
                    <a:lnTo>
                      <a:pt x="1799" y="2642"/>
                    </a:lnTo>
                    <a:lnTo>
                      <a:pt x="1911" y="2642"/>
                    </a:lnTo>
                    <a:lnTo>
                      <a:pt x="2023" y="2586"/>
                    </a:lnTo>
                    <a:lnTo>
                      <a:pt x="2080" y="2586"/>
                    </a:lnTo>
                    <a:lnTo>
                      <a:pt x="2248" y="2699"/>
                    </a:lnTo>
                    <a:lnTo>
                      <a:pt x="2361" y="2755"/>
                    </a:lnTo>
                    <a:lnTo>
                      <a:pt x="2529" y="2699"/>
                    </a:lnTo>
                    <a:lnTo>
                      <a:pt x="2586" y="2642"/>
                    </a:lnTo>
                    <a:lnTo>
                      <a:pt x="2642" y="2755"/>
                    </a:lnTo>
                    <a:lnTo>
                      <a:pt x="2754" y="2923"/>
                    </a:lnTo>
                    <a:lnTo>
                      <a:pt x="2867" y="2923"/>
                    </a:lnTo>
                    <a:lnTo>
                      <a:pt x="2923" y="2867"/>
                    </a:lnTo>
                    <a:lnTo>
                      <a:pt x="2923" y="2811"/>
                    </a:lnTo>
                    <a:lnTo>
                      <a:pt x="2979" y="2923"/>
                    </a:lnTo>
                    <a:lnTo>
                      <a:pt x="3035" y="2980"/>
                    </a:lnTo>
                    <a:lnTo>
                      <a:pt x="3204" y="3036"/>
                    </a:lnTo>
                    <a:lnTo>
                      <a:pt x="3653" y="3036"/>
                    </a:lnTo>
                    <a:lnTo>
                      <a:pt x="3822" y="2923"/>
                    </a:lnTo>
                    <a:lnTo>
                      <a:pt x="3991" y="2811"/>
                    </a:lnTo>
                    <a:lnTo>
                      <a:pt x="4159" y="2642"/>
                    </a:lnTo>
                    <a:lnTo>
                      <a:pt x="4440" y="2642"/>
                    </a:lnTo>
                    <a:lnTo>
                      <a:pt x="4553" y="2418"/>
                    </a:lnTo>
                    <a:lnTo>
                      <a:pt x="4778" y="2361"/>
                    </a:lnTo>
                    <a:lnTo>
                      <a:pt x="4890" y="2249"/>
                    </a:lnTo>
                    <a:lnTo>
                      <a:pt x="4946" y="2080"/>
                    </a:lnTo>
                    <a:lnTo>
                      <a:pt x="4946" y="1856"/>
                    </a:lnTo>
                    <a:lnTo>
                      <a:pt x="4946" y="1462"/>
                    </a:lnTo>
                    <a:lnTo>
                      <a:pt x="4946" y="1069"/>
                    </a:lnTo>
                    <a:lnTo>
                      <a:pt x="4890" y="956"/>
                    </a:lnTo>
                    <a:lnTo>
                      <a:pt x="4946" y="788"/>
                    </a:lnTo>
                    <a:lnTo>
                      <a:pt x="5002" y="619"/>
                    </a:lnTo>
                    <a:lnTo>
                      <a:pt x="5115" y="507"/>
                    </a:lnTo>
                    <a:lnTo>
                      <a:pt x="5227" y="450"/>
                    </a:lnTo>
                    <a:lnTo>
                      <a:pt x="5340" y="338"/>
                    </a:lnTo>
                    <a:lnTo>
                      <a:pt x="5396" y="226"/>
                    </a:lnTo>
                    <a:lnTo>
                      <a:pt x="5340" y="57"/>
                    </a:lnTo>
                    <a:lnTo>
                      <a:pt x="5227" y="1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5"/>
              <p:cNvSpPr/>
              <p:nvPr/>
            </p:nvSpPr>
            <p:spPr>
              <a:xfrm>
                <a:off x="1596875" y="1104575"/>
                <a:ext cx="137750" cy="94175"/>
              </a:xfrm>
              <a:custGeom>
                <a:avLst/>
                <a:gdLst/>
                <a:ahLst/>
                <a:cxnLst/>
                <a:rect l="l" t="t" r="r" b="b"/>
                <a:pathLst>
                  <a:path w="5510" h="3767" extrusionOk="0">
                    <a:moveTo>
                      <a:pt x="4329" y="0"/>
                    </a:moveTo>
                    <a:lnTo>
                      <a:pt x="3935" y="169"/>
                    </a:lnTo>
                    <a:lnTo>
                      <a:pt x="3542" y="338"/>
                    </a:lnTo>
                    <a:lnTo>
                      <a:pt x="3430" y="338"/>
                    </a:lnTo>
                    <a:lnTo>
                      <a:pt x="3092" y="394"/>
                    </a:lnTo>
                    <a:lnTo>
                      <a:pt x="2924" y="506"/>
                    </a:lnTo>
                    <a:lnTo>
                      <a:pt x="2755" y="619"/>
                    </a:lnTo>
                    <a:lnTo>
                      <a:pt x="1912" y="844"/>
                    </a:lnTo>
                    <a:lnTo>
                      <a:pt x="1519" y="956"/>
                    </a:lnTo>
                    <a:lnTo>
                      <a:pt x="1125" y="1181"/>
                    </a:lnTo>
                    <a:lnTo>
                      <a:pt x="956" y="1293"/>
                    </a:lnTo>
                    <a:lnTo>
                      <a:pt x="732" y="1349"/>
                    </a:lnTo>
                    <a:lnTo>
                      <a:pt x="338" y="1462"/>
                    </a:lnTo>
                    <a:lnTo>
                      <a:pt x="226" y="1574"/>
                    </a:lnTo>
                    <a:lnTo>
                      <a:pt x="170" y="1743"/>
                    </a:lnTo>
                    <a:lnTo>
                      <a:pt x="113" y="1855"/>
                    </a:lnTo>
                    <a:lnTo>
                      <a:pt x="57" y="1799"/>
                    </a:lnTo>
                    <a:lnTo>
                      <a:pt x="1" y="1799"/>
                    </a:lnTo>
                    <a:lnTo>
                      <a:pt x="113" y="2136"/>
                    </a:lnTo>
                    <a:lnTo>
                      <a:pt x="226" y="2192"/>
                    </a:lnTo>
                    <a:lnTo>
                      <a:pt x="282" y="2361"/>
                    </a:lnTo>
                    <a:lnTo>
                      <a:pt x="394" y="2586"/>
                    </a:lnTo>
                    <a:lnTo>
                      <a:pt x="394" y="3148"/>
                    </a:lnTo>
                    <a:lnTo>
                      <a:pt x="563" y="3598"/>
                    </a:lnTo>
                    <a:lnTo>
                      <a:pt x="675" y="3598"/>
                    </a:lnTo>
                    <a:lnTo>
                      <a:pt x="900" y="3429"/>
                    </a:lnTo>
                    <a:lnTo>
                      <a:pt x="1125" y="3429"/>
                    </a:lnTo>
                    <a:lnTo>
                      <a:pt x="1294" y="3485"/>
                    </a:lnTo>
                    <a:lnTo>
                      <a:pt x="1519" y="3654"/>
                    </a:lnTo>
                    <a:lnTo>
                      <a:pt x="1631" y="3710"/>
                    </a:lnTo>
                    <a:lnTo>
                      <a:pt x="1743" y="3766"/>
                    </a:lnTo>
                    <a:lnTo>
                      <a:pt x="1856" y="3710"/>
                    </a:lnTo>
                    <a:lnTo>
                      <a:pt x="1968" y="3654"/>
                    </a:lnTo>
                    <a:lnTo>
                      <a:pt x="2137" y="3541"/>
                    </a:lnTo>
                    <a:lnTo>
                      <a:pt x="2305" y="3485"/>
                    </a:lnTo>
                    <a:lnTo>
                      <a:pt x="2418" y="3485"/>
                    </a:lnTo>
                    <a:lnTo>
                      <a:pt x="2586" y="3598"/>
                    </a:lnTo>
                    <a:lnTo>
                      <a:pt x="2699" y="3654"/>
                    </a:lnTo>
                    <a:lnTo>
                      <a:pt x="2755" y="3654"/>
                    </a:lnTo>
                    <a:lnTo>
                      <a:pt x="2867" y="3598"/>
                    </a:lnTo>
                    <a:lnTo>
                      <a:pt x="2867" y="3485"/>
                    </a:lnTo>
                    <a:lnTo>
                      <a:pt x="2755" y="3036"/>
                    </a:lnTo>
                    <a:lnTo>
                      <a:pt x="2699" y="2867"/>
                    </a:lnTo>
                    <a:lnTo>
                      <a:pt x="2643" y="2642"/>
                    </a:lnTo>
                    <a:lnTo>
                      <a:pt x="2474" y="2642"/>
                    </a:lnTo>
                    <a:lnTo>
                      <a:pt x="2474" y="2755"/>
                    </a:lnTo>
                    <a:lnTo>
                      <a:pt x="2474" y="2811"/>
                    </a:lnTo>
                    <a:lnTo>
                      <a:pt x="2418" y="2755"/>
                    </a:lnTo>
                    <a:lnTo>
                      <a:pt x="2362" y="2642"/>
                    </a:lnTo>
                    <a:lnTo>
                      <a:pt x="2024" y="2361"/>
                    </a:lnTo>
                    <a:lnTo>
                      <a:pt x="1856" y="2305"/>
                    </a:lnTo>
                    <a:lnTo>
                      <a:pt x="1743" y="2305"/>
                    </a:lnTo>
                    <a:lnTo>
                      <a:pt x="1575" y="2361"/>
                    </a:lnTo>
                    <a:lnTo>
                      <a:pt x="1519" y="2361"/>
                    </a:lnTo>
                    <a:lnTo>
                      <a:pt x="1462" y="2305"/>
                    </a:lnTo>
                    <a:lnTo>
                      <a:pt x="1406" y="2192"/>
                    </a:lnTo>
                    <a:lnTo>
                      <a:pt x="1294" y="2080"/>
                    </a:lnTo>
                    <a:lnTo>
                      <a:pt x="1181" y="2024"/>
                    </a:lnTo>
                    <a:lnTo>
                      <a:pt x="1069" y="2080"/>
                    </a:lnTo>
                    <a:lnTo>
                      <a:pt x="900" y="2136"/>
                    </a:lnTo>
                    <a:lnTo>
                      <a:pt x="900" y="1968"/>
                    </a:lnTo>
                    <a:lnTo>
                      <a:pt x="844" y="1911"/>
                    </a:lnTo>
                    <a:lnTo>
                      <a:pt x="844" y="1799"/>
                    </a:lnTo>
                    <a:lnTo>
                      <a:pt x="900" y="1743"/>
                    </a:lnTo>
                    <a:lnTo>
                      <a:pt x="1237" y="1630"/>
                    </a:lnTo>
                    <a:lnTo>
                      <a:pt x="1350" y="1574"/>
                    </a:lnTo>
                    <a:lnTo>
                      <a:pt x="1631" y="1574"/>
                    </a:lnTo>
                    <a:lnTo>
                      <a:pt x="1631" y="1406"/>
                    </a:lnTo>
                    <a:lnTo>
                      <a:pt x="1668" y="1368"/>
                    </a:lnTo>
                    <a:lnTo>
                      <a:pt x="1687" y="1406"/>
                    </a:lnTo>
                    <a:lnTo>
                      <a:pt x="1687" y="1462"/>
                    </a:lnTo>
                    <a:lnTo>
                      <a:pt x="1800" y="1518"/>
                    </a:lnTo>
                    <a:lnTo>
                      <a:pt x="1968" y="1462"/>
                    </a:lnTo>
                    <a:lnTo>
                      <a:pt x="2137" y="1406"/>
                    </a:lnTo>
                    <a:lnTo>
                      <a:pt x="2249" y="1406"/>
                    </a:lnTo>
                    <a:lnTo>
                      <a:pt x="2362" y="1462"/>
                    </a:lnTo>
                    <a:lnTo>
                      <a:pt x="2305" y="1518"/>
                    </a:lnTo>
                    <a:lnTo>
                      <a:pt x="2305" y="1574"/>
                    </a:lnTo>
                    <a:lnTo>
                      <a:pt x="2249" y="1687"/>
                    </a:lnTo>
                    <a:lnTo>
                      <a:pt x="2193" y="1630"/>
                    </a:lnTo>
                    <a:lnTo>
                      <a:pt x="2081" y="1574"/>
                    </a:lnTo>
                    <a:lnTo>
                      <a:pt x="1912" y="1574"/>
                    </a:lnTo>
                    <a:lnTo>
                      <a:pt x="1856" y="1687"/>
                    </a:lnTo>
                    <a:lnTo>
                      <a:pt x="1800" y="1855"/>
                    </a:lnTo>
                    <a:lnTo>
                      <a:pt x="1800" y="1968"/>
                    </a:lnTo>
                    <a:lnTo>
                      <a:pt x="1856" y="2136"/>
                    </a:lnTo>
                    <a:lnTo>
                      <a:pt x="1968" y="2249"/>
                    </a:lnTo>
                    <a:lnTo>
                      <a:pt x="2193" y="2474"/>
                    </a:lnTo>
                    <a:lnTo>
                      <a:pt x="2362" y="2530"/>
                    </a:lnTo>
                    <a:lnTo>
                      <a:pt x="2474" y="2530"/>
                    </a:lnTo>
                    <a:lnTo>
                      <a:pt x="2530" y="2474"/>
                    </a:lnTo>
                    <a:lnTo>
                      <a:pt x="2586" y="2361"/>
                    </a:lnTo>
                    <a:lnTo>
                      <a:pt x="2586" y="2474"/>
                    </a:lnTo>
                    <a:lnTo>
                      <a:pt x="2586" y="2586"/>
                    </a:lnTo>
                    <a:lnTo>
                      <a:pt x="2643" y="2642"/>
                    </a:lnTo>
                    <a:lnTo>
                      <a:pt x="2755" y="2586"/>
                    </a:lnTo>
                    <a:lnTo>
                      <a:pt x="2811" y="2530"/>
                    </a:lnTo>
                    <a:lnTo>
                      <a:pt x="2811" y="2361"/>
                    </a:lnTo>
                    <a:lnTo>
                      <a:pt x="2755" y="2249"/>
                    </a:lnTo>
                    <a:lnTo>
                      <a:pt x="2811" y="2249"/>
                    </a:lnTo>
                    <a:lnTo>
                      <a:pt x="2811" y="2192"/>
                    </a:lnTo>
                    <a:lnTo>
                      <a:pt x="3036" y="2080"/>
                    </a:lnTo>
                    <a:lnTo>
                      <a:pt x="3092" y="1968"/>
                    </a:lnTo>
                    <a:lnTo>
                      <a:pt x="3036" y="1855"/>
                    </a:lnTo>
                    <a:lnTo>
                      <a:pt x="2924" y="1687"/>
                    </a:lnTo>
                    <a:lnTo>
                      <a:pt x="2980" y="1687"/>
                    </a:lnTo>
                    <a:lnTo>
                      <a:pt x="3036" y="1743"/>
                    </a:lnTo>
                    <a:lnTo>
                      <a:pt x="3092" y="1855"/>
                    </a:lnTo>
                    <a:lnTo>
                      <a:pt x="3092" y="1968"/>
                    </a:lnTo>
                    <a:lnTo>
                      <a:pt x="3092" y="2080"/>
                    </a:lnTo>
                    <a:lnTo>
                      <a:pt x="3205" y="2305"/>
                    </a:lnTo>
                    <a:lnTo>
                      <a:pt x="3261" y="2361"/>
                    </a:lnTo>
                    <a:lnTo>
                      <a:pt x="3317" y="2417"/>
                    </a:lnTo>
                    <a:lnTo>
                      <a:pt x="3430" y="2361"/>
                    </a:lnTo>
                    <a:lnTo>
                      <a:pt x="3430" y="2305"/>
                    </a:lnTo>
                    <a:lnTo>
                      <a:pt x="3486" y="2136"/>
                    </a:lnTo>
                    <a:lnTo>
                      <a:pt x="3542" y="2024"/>
                    </a:lnTo>
                    <a:lnTo>
                      <a:pt x="3598" y="1968"/>
                    </a:lnTo>
                    <a:lnTo>
                      <a:pt x="3711" y="1968"/>
                    </a:lnTo>
                    <a:lnTo>
                      <a:pt x="3879" y="2024"/>
                    </a:lnTo>
                    <a:lnTo>
                      <a:pt x="3935" y="2080"/>
                    </a:lnTo>
                    <a:lnTo>
                      <a:pt x="3992" y="2080"/>
                    </a:lnTo>
                    <a:lnTo>
                      <a:pt x="4048" y="1968"/>
                    </a:lnTo>
                    <a:lnTo>
                      <a:pt x="4104" y="1911"/>
                    </a:lnTo>
                    <a:lnTo>
                      <a:pt x="4104" y="1799"/>
                    </a:lnTo>
                    <a:lnTo>
                      <a:pt x="4104" y="1687"/>
                    </a:lnTo>
                    <a:lnTo>
                      <a:pt x="4216" y="1518"/>
                    </a:lnTo>
                    <a:lnTo>
                      <a:pt x="4329" y="1293"/>
                    </a:lnTo>
                    <a:lnTo>
                      <a:pt x="4385" y="1068"/>
                    </a:lnTo>
                    <a:lnTo>
                      <a:pt x="4441" y="1181"/>
                    </a:lnTo>
                    <a:lnTo>
                      <a:pt x="4554" y="1181"/>
                    </a:lnTo>
                    <a:lnTo>
                      <a:pt x="4835" y="1125"/>
                    </a:lnTo>
                    <a:lnTo>
                      <a:pt x="5059" y="1068"/>
                    </a:lnTo>
                    <a:lnTo>
                      <a:pt x="5228" y="956"/>
                    </a:lnTo>
                    <a:lnTo>
                      <a:pt x="5509" y="844"/>
                    </a:lnTo>
                    <a:lnTo>
                      <a:pt x="5509" y="731"/>
                    </a:lnTo>
                    <a:lnTo>
                      <a:pt x="5509" y="619"/>
                    </a:lnTo>
                    <a:lnTo>
                      <a:pt x="5453" y="506"/>
                    </a:lnTo>
                    <a:lnTo>
                      <a:pt x="5341" y="394"/>
                    </a:lnTo>
                    <a:lnTo>
                      <a:pt x="5228" y="394"/>
                    </a:lnTo>
                    <a:lnTo>
                      <a:pt x="5116" y="506"/>
                    </a:lnTo>
                    <a:lnTo>
                      <a:pt x="4947" y="619"/>
                    </a:lnTo>
                    <a:lnTo>
                      <a:pt x="4891" y="338"/>
                    </a:lnTo>
                    <a:lnTo>
                      <a:pt x="4778" y="169"/>
                    </a:lnTo>
                    <a:lnTo>
                      <a:pt x="4610" y="0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5"/>
              <p:cNvSpPr/>
              <p:nvPr/>
            </p:nvSpPr>
            <p:spPr>
              <a:xfrm>
                <a:off x="1737400" y="1236650"/>
                <a:ext cx="13352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4217" extrusionOk="0">
                    <a:moveTo>
                      <a:pt x="4216" y="1"/>
                    </a:moveTo>
                    <a:lnTo>
                      <a:pt x="4047" y="113"/>
                    </a:lnTo>
                    <a:lnTo>
                      <a:pt x="3823" y="282"/>
                    </a:lnTo>
                    <a:lnTo>
                      <a:pt x="3766" y="507"/>
                    </a:lnTo>
                    <a:lnTo>
                      <a:pt x="3710" y="731"/>
                    </a:lnTo>
                    <a:lnTo>
                      <a:pt x="3710" y="1012"/>
                    </a:lnTo>
                    <a:lnTo>
                      <a:pt x="3710" y="1069"/>
                    </a:lnTo>
                    <a:lnTo>
                      <a:pt x="3710" y="1125"/>
                    </a:lnTo>
                    <a:lnTo>
                      <a:pt x="3766" y="1125"/>
                    </a:lnTo>
                    <a:lnTo>
                      <a:pt x="3710" y="1294"/>
                    </a:lnTo>
                    <a:lnTo>
                      <a:pt x="3766" y="1462"/>
                    </a:lnTo>
                    <a:lnTo>
                      <a:pt x="3823" y="1799"/>
                    </a:lnTo>
                    <a:lnTo>
                      <a:pt x="3935" y="2137"/>
                    </a:lnTo>
                    <a:lnTo>
                      <a:pt x="3991" y="2305"/>
                    </a:lnTo>
                    <a:lnTo>
                      <a:pt x="3991" y="2474"/>
                    </a:lnTo>
                    <a:lnTo>
                      <a:pt x="3710" y="2418"/>
                    </a:lnTo>
                    <a:lnTo>
                      <a:pt x="3485" y="2305"/>
                    </a:lnTo>
                    <a:lnTo>
                      <a:pt x="3429" y="2193"/>
                    </a:lnTo>
                    <a:lnTo>
                      <a:pt x="3373" y="2080"/>
                    </a:lnTo>
                    <a:lnTo>
                      <a:pt x="3317" y="1968"/>
                    </a:lnTo>
                    <a:lnTo>
                      <a:pt x="3373" y="1799"/>
                    </a:lnTo>
                    <a:lnTo>
                      <a:pt x="3317" y="1743"/>
                    </a:lnTo>
                    <a:lnTo>
                      <a:pt x="3317" y="1687"/>
                    </a:lnTo>
                    <a:lnTo>
                      <a:pt x="3148" y="1687"/>
                    </a:lnTo>
                    <a:lnTo>
                      <a:pt x="2698" y="1856"/>
                    </a:lnTo>
                    <a:lnTo>
                      <a:pt x="2305" y="2080"/>
                    </a:lnTo>
                    <a:lnTo>
                      <a:pt x="2249" y="2137"/>
                    </a:lnTo>
                    <a:lnTo>
                      <a:pt x="2193" y="2249"/>
                    </a:lnTo>
                    <a:lnTo>
                      <a:pt x="2249" y="2305"/>
                    </a:lnTo>
                    <a:lnTo>
                      <a:pt x="2361" y="2361"/>
                    </a:lnTo>
                    <a:lnTo>
                      <a:pt x="2361" y="2305"/>
                    </a:lnTo>
                    <a:lnTo>
                      <a:pt x="2417" y="2361"/>
                    </a:lnTo>
                    <a:lnTo>
                      <a:pt x="2361" y="2361"/>
                    </a:lnTo>
                    <a:lnTo>
                      <a:pt x="2361" y="2474"/>
                    </a:lnTo>
                    <a:lnTo>
                      <a:pt x="2249" y="2418"/>
                    </a:lnTo>
                    <a:lnTo>
                      <a:pt x="2193" y="2474"/>
                    </a:lnTo>
                    <a:lnTo>
                      <a:pt x="2136" y="2642"/>
                    </a:lnTo>
                    <a:lnTo>
                      <a:pt x="2136" y="2699"/>
                    </a:lnTo>
                    <a:lnTo>
                      <a:pt x="2080" y="2642"/>
                    </a:lnTo>
                    <a:lnTo>
                      <a:pt x="1912" y="2642"/>
                    </a:lnTo>
                    <a:lnTo>
                      <a:pt x="1799" y="2755"/>
                    </a:lnTo>
                    <a:lnTo>
                      <a:pt x="1743" y="2867"/>
                    </a:lnTo>
                    <a:lnTo>
                      <a:pt x="1743" y="2980"/>
                    </a:lnTo>
                    <a:lnTo>
                      <a:pt x="1630" y="2867"/>
                    </a:lnTo>
                    <a:lnTo>
                      <a:pt x="1349" y="2699"/>
                    </a:lnTo>
                    <a:lnTo>
                      <a:pt x="1181" y="2642"/>
                    </a:lnTo>
                    <a:lnTo>
                      <a:pt x="1012" y="2642"/>
                    </a:lnTo>
                    <a:lnTo>
                      <a:pt x="956" y="2699"/>
                    </a:lnTo>
                    <a:lnTo>
                      <a:pt x="956" y="2755"/>
                    </a:lnTo>
                    <a:lnTo>
                      <a:pt x="1012" y="2867"/>
                    </a:lnTo>
                    <a:lnTo>
                      <a:pt x="1068" y="3036"/>
                    </a:lnTo>
                    <a:lnTo>
                      <a:pt x="1068" y="3205"/>
                    </a:lnTo>
                    <a:lnTo>
                      <a:pt x="1068" y="3261"/>
                    </a:lnTo>
                    <a:lnTo>
                      <a:pt x="1012" y="3205"/>
                    </a:lnTo>
                    <a:lnTo>
                      <a:pt x="900" y="3205"/>
                    </a:lnTo>
                    <a:lnTo>
                      <a:pt x="844" y="3261"/>
                    </a:lnTo>
                    <a:lnTo>
                      <a:pt x="787" y="3429"/>
                    </a:lnTo>
                    <a:lnTo>
                      <a:pt x="787" y="3486"/>
                    </a:lnTo>
                    <a:lnTo>
                      <a:pt x="675" y="3429"/>
                    </a:lnTo>
                    <a:lnTo>
                      <a:pt x="563" y="3317"/>
                    </a:lnTo>
                    <a:lnTo>
                      <a:pt x="282" y="3317"/>
                    </a:lnTo>
                    <a:lnTo>
                      <a:pt x="113" y="3486"/>
                    </a:lnTo>
                    <a:lnTo>
                      <a:pt x="57" y="3542"/>
                    </a:lnTo>
                    <a:lnTo>
                      <a:pt x="113" y="3654"/>
                    </a:lnTo>
                    <a:lnTo>
                      <a:pt x="169" y="3879"/>
                    </a:lnTo>
                    <a:lnTo>
                      <a:pt x="113" y="3935"/>
                    </a:lnTo>
                    <a:lnTo>
                      <a:pt x="1" y="4048"/>
                    </a:lnTo>
                    <a:lnTo>
                      <a:pt x="1" y="4104"/>
                    </a:lnTo>
                    <a:lnTo>
                      <a:pt x="1" y="4160"/>
                    </a:lnTo>
                    <a:lnTo>
                      <a:pt x="113" y="4216"/>
                    </a:lnTo>
                    <a:lnTo>
                      <a:pt x="338" y="4160"/>
                    </a:lnTo>
                    <a:lnTo>
                      <a:pt x="3260" y="3261"/>
                    </a:lnTo>
                    <a:lnTo>
                      <a:pt x="4947" y="2755"/>
                    </a:lnTo>
                    <a:lnTo>
                      <a:pt x="5228" y="2586"/>
                    </a:lnTo>
                    <a:lnTo>
                      <a:pt x="5284" y="2530"/>
                    </a:lnTo>
                    <a:lnTo>
                      <a:pt x="5340" y="2474"/>
                    </a:lnTo>
                    <a:lnTo>
                      <a:pt x="5284" y="2418"/>
                    </a:lnTo>
                    <a:lnTo>
                      <a:pt x="5228" y="2305"/>
                    </a:lnTo>
                    <a:lnTo>
                      <a:pt x="4947" y="2137"/>
                    </a:lnTo>
                    <a:lnTo>
                      <a:pt x="4778" y="2024"/>
                    </a:lnTo>
                    <a:lnTo>
                      <a:pt x="4947" y="1743"/>
                    </a:lnTo>
                    <a:lnTo>
                      <a:pt x="4947" y="1631"/>
                    </a:lnTo>
                    <a:lnTo>
                      <a:pt x="4890" y="1462"/>
                    </a:lnTo>
                    <a:lnTo>
                      <a:pt x="4834" y="1406"/>
                    </a:lnTo>
                    <a:lnTo>
                      <a:pt x="4722" y="1350"/>
                    </a:lnTo>
                    <a:lnTo>
                      <a:pt x="4666" y="1181"/>
                    </a:lnTo>
                    <a:lnTo>
                      <a:pt x="4609" y="1069"/>
                    </a:lnTo>
                    <a:lnTo>
                      <a:pt x="4441" y="1012"/>
                    </a:lnTo>
                    <a:lnTo>
                      <a:pt x="4216" y="956"/>
                    </a:lnTo>
                    <a:lnTo>
                      <a:pt x="4385" y="844"/>
                    </a:lnTo>
                    <a:lnTo>
                      <a:pt x="4497" y="731"/>
                    </a:lnTo>
                    <a:lnTo>
                      <a:pt x="4553" y="619"/>
                    </a:lnTo>
                    <a:lnTo>
                      <a:pt x="4609" y="507"/>
                    </a:lnTo>
                    <a:lnTo>
                      <a:pt x="4553" y="338"/>
                    </a:lnTo>
                    <a:lnTo>
                      <a:pt x="4553" y="226"/>
                    </a:lnTo>
                    <a:lnTo>
                      <a:pt x="4385" y="1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5"/>
              <p:cNvSpPr/>
              <p:nvPr/>
            </p:nvSpPr>
            <p:spPr>
              <a:xfrm>
                <a:off x="2227800" y="1077875"/>
                <a:ext cx="144750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5790" h="2811" extrusionOk="0">
                    <a:moveTo>
                      <a:pt x="2979" y="1462"/>
                    </a:moveTo>
                    <a:lnTo>
                      <a:pt x="3148" y="1518"/>
                    </a:lnTo>
                    <a:lnTo>
                      <a:pt x="3316" y="1631"/>
                    </a:lnTo>
                    <a:lnTo>
                      <a:pt x="3429" y="1799"/>
                    </a:lnTo>
                    <a:lnTo>
                      <a:pt x="3485" y="1912"/>
                    </a:lnTo>
                    <a:lnTo>
                      <a:pt x="3654" y="1912"/>
                    </a:lnTo>
                    <a:lnTo>
                      <a:pt x="3710" y="1855"/>
                    </a:lnTo>
                    <a:lnTo>
                      <a:pt x="3710" y="1687"/>
                    </a:lnTo>
                    <a:lnTo>
                      <a:pt x="3710" y="1631"/>
                    </a:lnTo>
                    <a:lnTo>
                      <a:pt x="3710" y="1518"/>
                    </a:lnTo>
                    <a:lnTo>
                      <a:pt x="3822" y="1631"/>
                    </a:lnTo>
                    <a:lnTo>
                      <a:pt x="3822" y="1743"/>
                    </a:lnTo>
                    <a:lnTo>
                      <a:pt x="3766" y="1855"/>
                    </a:lnTo>
                    <a:lnTo>
                      <a:pt x="3654" y="1968"/>
                    </a:lnTo>
                    <a:lnTo>
                      <a:pt x="3598" y="2024"/>
                    </a:lnTo>
                    <a:lnTo>
                      <a:pt x="3541" y="2080"/>
                    </a:lnTo>
                    <a:lnTo>
                      <a:pt x="3598" y="2193"/>
                    </a:lnTo>
                    <a:lnTo>
                      <a:pt x="3654" y="2305"/>
                    </a:lnTo>
                    <a:lnTo>
                      <a:pt x="3541" y="2193"/>
                    </a:lnTo>
                    <a:lnTo>
                      <a:pt x="3373" y="2193"/>
                    </a:lnTo>
                    <a:lnTo>
                      <a:pt x="3260" y="2249"/>
                    </a:lnTo>
                    <a:lnTo>
                      <a:pt x="3148" y="2305"/>
                    </a:lnTo>
                    <a:lnTo>
                      <a:pt x="3148" y="2193"/>
                    </a:lnTo>
                    <a:lnTo>
                      <a:pt x="3148" y="2080"/>
                    </a:lnTo>
                    <a:lnTo>
                      <a:pt x="3148" y="1799"/>
                    </a:lnTo>
                    <a:lnTo>
                      <a:pt x="3148" y="1631"/>
                    </a:lnTo>
                    <a:lnTo>
                      <a:pt x="3092" y="1574"/>
                    </a:lnTo>
                    <a:lnTo>
                      <a:pt x="2923" y="1518"/>
                    </a:lnTo>
                    <a:lnTo>
                      <a:pt x="2859" y="1502"/>
                    </a:lnTo>
                    <a:lnTo>
                      <a:pt x="2859" y="1502"/>
                    </a:lnTo>
                    <a:lnTo>
                      <a:pt x="2979" y="1462"/>
                    </a:lnTo>
                    <a:close/>
                    <a:moveTo>
                      <a:pt x="2249" y="1349"/>
                    </a:moveTo>
                    <a:lnTo>
                      <a:pt x="2249" y="1462"/>
                    </a:lnTo>
                    <a:lnTo>
                      <a:pt x="2305" y="1518"/>
                    </a:lnTo>
                    <a:lnTo>
                      <a:pt x="2473" y="1518"/>
                    </a:lnTo>
                    <a:lnTo>
                      <a:pt x="2642" y="1462"/>
                    </a:lnTo>
                    <a:lnTo>
                      <a:pt x="2676" y="1473"/>
                    </a:lnTo>
                    <a:lnTo>
                      <a:pt x="2586" y="1518"/>
                    </a:lnTo>
                    <a:lnTo>
                      <a:pt x="2473" y="1574"/>
                    </a:lnTo>
                    <a:lnTo>
                      <a:pt x="2530" y="1687"/>
                    </a:lnTo>
                    <a:lnTo>
                      <a:pt x="2642" y="1799"/>
                    </a:lnTo>
                    <a:lnTo>
                      <a:pt x="2754" y="1912"/>
                    </a:lnTo>
                    <a:lnTo>
                      <a:pt x="2754" y="1968"/>
                    </a:lnTo>
                    <a:lnTo>
                      <a:pt x="2754" y="2193"/>
                    </a:lnTo>
                    <a:lnTo>
                      <a:pt x="2754" y="2249"/>
                    </a:lnTo>
                    <a:lnTo>
                      <a:pt x="2754" y="2361"/>
                    </a:lnTo>
                    <a:lnTo>
                      <a:pt x="2698" y="2249"/>
                    </a:lnTo>
                    <a:lnTo>
                      <a:pt x="2642" y="2249"/>
                    </a:lnTo>
                    <a:lnTo>
                      <a:pt x="2530" y="2305"/>
                    </a:lnTo>
                    <a:lnTo>
                      <a:pt x="2473" y="2361"/>
                    </a:lnTo>
                    <a:lnTo>
                      <a:pt x="2361" y="2361"/>
                    </a:lnTo>
                    <a:lnTo>
                      <a:pt x="2361" y="2305"/>
                    </a:lnTo>
                    <a:lnTo>
                      <a:pt x="2417" y="2136"/>
                    </a:lnTo>
                    <a:lnTo>
                      <a:pt x="2361" y="2080"/>
                    </a:lnTo>
                    <a:lnTo>
                      <a:pt x="2305" y="2024"/>
                    </a:lnTo>
                    <a:lnTo>
                      <a:pt x="2080" y="1968"/>
                    </a:lnTo>
                    <a:lnTo>
                      <a:pt x="1911" y="1855"/>
                    </a:lnTo>
                    <a:lnTo>
                      <a:pt x="1687" y="1799"/>
                    </a:lnTo>
                    <a:lnTo>
                      <a:pt x="1911" y="1743"/>
                    </a:lnTo>
                    <a:lnTo>
                      <a:pt x="2136" y="1574"/>
                    </a:lnTo>
                    <a:lnTo>
                      <a:pt x="2249" y="1349"/>
                    </a:lnTo>
                    <a:close/>
                    <a:moveTo>
                      <a:pt x="3991" y="1"/>
                    </a:moveTo>
                    <a:lnTo>
                      <a:pt x="3766" y="57"/>
                    </a:lnTo>
                    <a:lnTo>
                      <a:pt x="3541" y="113"/>
                    </a:lnTo>
                    <a:lnTo>
                      <a:pt x="3148" y="113"/>
                    </a:lnTo>
                    <a:lnTo>
                      <a:pt x="3092" y="169"/>
                    </a:lnTo>
                    <a:lnTo>
                      <a:pt x="2979" y="225"/>
                    </a:lnTo>
                    <a:lnTo>
                      <a:pt x="2923" y="282"/>
                    </a:lnTo>
                    <a:lnTo>
                      <a:pt x="2923" y="506"/>
                    </a:lnTo>
                    <a:lnTo>
                      <a:pt x="2923" y="675"/>
                    </a:lnTo>
                    <a:lnTo>
                      <a:pt x="2979" y="731"/>
                    </a:lnTo>
                    <a:lnTo>
                      <a:pt x="3148" y="619"/>
                    </a:lnTo>
                    <a:lnTo>
                      <a:pt x="3373" y="563"/>
                    </a:lnTo>
                    <a:lnTo>
                      <a:pt x="3373" y="675"/>
                    </a:lnTo>
                    <a:lnTo>
                      <a:pt x="3316" y="731"/>
                    </a:lnTo>
                    <a:lnTo>
                      <a:pt x="3260" y="675"/>
                    </a:lnTo>
                    <a:lnTo>
                      <a:pt x="3148" y="675"/>
                    </a:lnTo>
                    <a:lnTo>
                      <a:pt x="3092" y="731"/>
                    </a:lnTo>
                    <a:lnTo>
                      <a:pt x="2979" y="731"/>
                    </a:lnTo>
                    <a:lnTo>
                      <a:pt x="2923" y="844"/>
                    </a:lnTo>
                    <a:lnTo>
                      <a:pt x="2867" y="956"/>
                    </a:lnTo>
                    <a:lnTo>
                      <a:pt x="2811" y="1068"/>
                    </a:lnTo>
                    <a:lnTo>
                      <a:pt x="2754" y="1125"/>
                    </a:lnTo>
                    <a:lnTo>
                      <a:pt x="2642" y="1068"/>
                    </a:lnTo>
                    <a:lnTo>
                      <a:pt x="2530" y="1068"/>
                    </a:lnTo>
                    <a:lnTo>
                      <a:pt x="2417" y="1125"/>
                    </a:lnTo>
                    <a:lnTo>
                      <a:pt x="2361" y="1181"/>
                    </a:lnTo>
                    <a:lnTo>
                      <a:pt x="2249" y="1349"/>
                    </a:lnTo>
                    <a:lnTo>
                      <a:pt x="2305" y="1181"/>
                    </a:lnTo>
                    <a:lnTo>
                      <a:pt x="2361" y="1012"/>
                    </a:lnTo>
                    <a:lnTo>
                      <a:pt x="2361" y="844"/>
                    </a:lnTo>
                    <a:lnTo>
                      <a:pt x="2192" y="731"/>
                    </a:lnTo>
                    <a:lnTo>
                      <a:pt x="2024" y="619"/>
                    </a:lnTo>
                    <a:lnTo>
                      <a:pt x="1855" y="450"/>
                    </a:lnTo>
                    <a:lnTo>
                      <a:pt x="1799" y="394"/>
                    </a:lnTo>
                    <a:lnTo>
                      <a:pt x="1630" y="563"/>
                    </a:lnTo>
                    <a:lnTo>
                      <a:pt x="1518" y="675"/>
                    </a:lnTo>
                    <a:lnTo>
                      <a:pt x="1405" y="787"/>
                    </a:lnTo>
                    <a:lnTo>
                      <a:pt x="1293" y="956"/>
                    </a:lnTo>
                    <a:lnTo>
                      <a:pt x="1181" y="787"/>
                    </a:lnTo>
                    <a:lnTo>
                      <a:pt x="1124" y="619"/>
                    </a:lnTo>
                    <a:lnTo>
                      <a:pt x="1012" y="619"/>
                    </a:lnTo>
                    <a:lnTo>
                      <a:pt x="900" y="675"/>
                    </a:lnTo>
                    <a:lnTo>
                      <a:pt x="787" y="787"/>
                    </a:lnTo>
                    <a:lnTo>
                      <a:pt x="731" y="900"/>
                    </a:lnTo>
                    <a:lnTo>
                      <a:pt x="731" y="1012"/>
                    </a:lnTo>
                    <a:lnTo>
                      <a:pt x="787" y="1349"/>
                    </a:lnTo>
                    <a:lnTo>
                      <a:pt x="843" y="1462"/>
                    </a:lnTo>
                    <a:lnTo>
                      <a:pt x="956" y="1574"/>
                    </a:lnTo>
                    <a:lnTo>
                      <a:pt x="1012" y="1518"/>
                    </a:lnTo>
                    <a:lnTo>
                      <a:pt x="1012" y="1574"/>
                    </a:lnTo>
                    <a:lnTo>
                      <a:pt x="900" y="1687"/>
                    </a:lnTo>
                    <a:lnTo>
                      <a:pt x="787" y="1687"/>
                    </a:lnTo>
                    <a:lnTo>
                      <a:pt x="731" y="1631"/>
                    </a:lnTo>
                    <a:lnTo>
                      <a:pt x="619" y="1518"/>
                    </a:lnTo>
                    <a:lnTo>
                      <a:pt x="450" y="1518"/>
                    </a:lnTo>
                    <a:lnTo>
                      <a:pt x="394" y="1574"/>
                    </a:lnTo>
                    <a:lnTo>
                      <a:pt x="394" y="1631"/>
                    </a:lnTo>
                    <a:lnTo>
                      <a:pt x="281" y="1687"/>
                    </a:lnTo>
                    <a:lnTo>
                      <a:pt x="281" y="1799"/>
                    </a:lnTo>
                    <a:lnTo>
                      <a:pt x="113" y="1799"/>
                    </a:lnTo>
                    <a:lnTo>
                      <a:pt x="57" y="1855"/>
                    </a:lnTo>
                    <a:lnTo>
                      <a:pt x="0" y="1912"/>
                    </a:lnTo>
                    <a:lnTo>
                      <a:pt x="57" y="2024"/>
                    </a:lnTo>
                    <a:lnTo>
                      <a:pt x="281" y="2080"/>
                    </a:lnTo>
                    <a:lnTo>
                      <a:pt x="394" y="2193"/>
                    </a:lnTo>
                    <a:lnTo>
                      <a:pt x="562" y="2361"/>
                    </a:lnTo>
                    <a:lnTo>
                      <a:pt x="787" y="2361"/>
                    </a:lnTo>
                    <a:lnTo>
                      <a:pt x="956" y="2305"/>
                    </a:lnTo>
                    <a:lnTo>
                      <a:pt x="1124" y="2249"/>
                    </a:lnTo>
                    <a:lnTo>
                      <a:pt x="1181" y="2249"/>
                    </a:lnTo>
                    <a:lnTo>
                      <a:pt x="1293" y="2305"/>
                    </a:lnTo>
                    <a:lnTo>
                      <a:pt x="1349" y="2361"/>
                    </a:lnTo>
                    <a:lnTo>
                      <a:pt x="1462" y="2417"/>
                    </a:lnTo>
                    <a:lnTo>
                      <a:pt x="1574" y="2474"/>
                    </a:lnTo>
                    <a:lnTo>
                      <a:pt x="1687" y="2474"/>
                    </a:lnTo>
                    <a:lnTo>
                      <a:pt x="1799" y="2417"/>
                    </a:lnTo>
                    <a:lnTo>
                      <a:pt x="2024" y="2642"/>
                    </a:lnTo>
                    <a:lnTo>
                      <a:pt x="2136" y="2755"/>
                    </a:lnTo>
                    <a:lnTo>
                      <a:pt x="2361" y="2811"/>
                    </a:lnTo>
                    <a:lnTo>
                      <a:pt x="2530" y="2755"/>
                    </a:lnTo>
                    <a:lnTo>
                      <a:pt x="2642" y="2755"/>
                    </a:lnTo>
                    <a:lnTo>
                      <a:pt x="2698" y="2698"/>
                    </a:lnTo>
                    <a:lnTo>
                      <a:pt x="2698" y="2642"/>
                    </a:lnTo>
                    <a:lnTo>
                      <a:pt x="2698" y="2586"/>
                    </a:lnTo>
                    <a:lnTo>
                      <a:pt x="2754" y="2586"/>
                    </a:lnTo>
                    <a:lnTo>
                      <a:pt x="2754" y="2642"/>
                    </a:lnTo>
                    <a:lnTo>
                      <a:pt x="2923" y="2755"/>
                    </a:lnTo>
                    <a:lnTo>
                      <a:pt x="3092" y="2811"/>
                    </a:lnTo>
                    <a:lnTo>
                      <a:pt x="3260" y="2811"/>
                    </a:lnTo>
                    <a:lnTo>
                      <a:pt x="3429" y="2755"/>
                    </a:lnTo>
                    <a:lnTo>
                      <a:pt x="4384" y="2305"/>
                    </a:lnTo>
                    <a:lnTo>
                      <a:pt x="4665" y="2080"/>
                    </a:lnTo>
                    <a:lnTo>
                      <a:pt x="4778" y="1968"/>
                    </a:lnTo>
                    <a:lnTo>
                      <a:pt x="4946" y="1968"/>
                    </a:lnTo>
                    <a:lnTo>
                      <a:pt x="5396" y="1799"/>
                    </a:lnTo>
                    <a:lnTo>
                      <a:pt x="5565" y="1687"/>
                    </a:lnTo>
                    <a:lnTo>
                      <a:pt x="5733" y="1518"/>
                    </a:lnTo>
                    <a:lnTo>
                      <a:pt x="5790" y="1406"/>
                    </a:lnTo>
                    <a:lnTo>
                      <a:pt x="5284" y="1406"/>
                    </a:lnTo>
                    <a:lnTo>
                      <a:pt x="5115" y="1349"/>
                    </a:lnTo>
                    <a:lnTo>
                      <a:pt x="4946" y="1349"/>
                    </a:lnTo>
                    <a:lnTo>
                      <a:pt x="4946" y="1181"/>
                    </a:lnTo>
                    <a:lnTo>
                      <a:pt x="4834" y="1068"/>
                    </a:lnTo>
                    <a:lnTo>
                      <a:pt x="4553" y="1068"/>
                    </a:lnTo>
                    <a:lnTo>
                      <a:pt x="4497" y="1012"/>
                    </a:lnTo>
                    <a:lnTo>
                      <a:pt x="4384" y="956"/>
                    </a:lnTo>
                    <a:lnTo>
                      <a:pt x="4272" y="956"/>
                    </a:lnTo>
                    <a:lnTo>
                      <a:pt x="4328" y="844"/>
                    </a:lnTo>
                    <a:lnTo>
                      <a:pt x="4328" y="731"/>
                    </a:lnTo>
                    <a:lnTo>
                      <a:pt x="4441" y="450"/>
                    </a:lnTo>
                    <a:lnTo>
                      <a:pt x="4441" y="338"/>
                    </a:lnTo>
                    <a:lnTo>
                      <a:pt x="4384" y="113"/>
                    </a:lnTo>
                    <a:lnTo>
                      <a:pt x="4328" y="57"/>
                    </a:lnTo>
                    <a:lnTo>
                      <a:pt x="4216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5"/>
              <p:cNvSpPr/>
              <p:nvPr/>
            </p:nvSpPr>
            <p:spPr>
              <a:xfrm>
                <a:off x="1610950" y="1124250"/>
                <a:ext cx="127875" cy="96975"/>
              </a:xfrm>
              <a:custGeom>
                <a:avLst/>
                <a:gdLst/>
                <a:ahLst/>
                <a:cxnLst/>
                <a:rect l="l" t="t" r="r" b="b"/>
                <a:pathLst>
                  <a:path w="5115" h="3879" extrusionOk="0">
                    <a:moveTo>
                      <a:pt x="4665" y="0"/>
                    </a:moveTo>
                    <a:lnTo>
                      <a:pt x="4553" y="57"/>
                    </a:lnTo>
                    <a:lnTo>
                      <a:pt x="4440" y="225"/>
                    </a:lnTo>
                    <a:lnTo>
                      <a:pt x="4328" y="281"/>
                    </a:lnTo>
                    <a:lnTo>
                      <a:pt x="4272" y="225"/>
                    </a:lnTo>
                    <a:lnTo>
                      <a:pt x="4103" y="225"/>
                    </a:lnTo>
                    <a:lnTo>
                      <a:pt x="3991" y="281"/>
                    </a:lnTo>
                    <a:lnTo>
                      <a:pt x="3934" y="338"/>
                    </a:lnTo>
                    <a:lnTo>
                      <a:pt x="3822" y="225"/>
                    </a:lnTo>
                    <a:lnTo>
                      <a:pt x="3766" y="281"/>
                    </a:lnTo>
                    <a:lnTo>
                      <a:pt x="3710" y="450"/>
                    </a:lnTo>
                    <a:lnTo>
                      <a:pt x="3597" y="619"/>
                    </a:lnTo>
                    <a:lnTo>
                      <a:pt x="3541" y="731"/>
                    </a:lnTo>
                    <a:lnTo>
                      <a:pt x="3429" y="731"/>
                    </a:lnTo>
                    <a:lnTo>
                      <a:pt x="3372" y="843"/>
                    </a:lnTo>
                    <a:lnTo>
                      <a:pt x="3372" y="956"/>
                    </a:lnTo>
                    <a:lnTo>
                      <a:pt x="3429" y="1068"/>
                    </a:lnTo>
                    <a:lnTo>
                      <a:pt x="3429" y="1181"/>
                    </a:lnTo>
                    <a:lnTo>
                      <a:pt x="3372" y="1237"/>
                    </a:lnTo>
                    <a:lnTo>
                      <a:pt x="3316" y="1181"/>
                    </a:lnTo>
                    <a:lnTo>
                      <a:pt x="3260" y="1124"/>
                    </a:lnTo>
                    <a:lnTo>
                      <a:pt x="3260" y="1012"/>
                    </a:lnTo>
                    <a:lnTo>
                      <a:pt x="3260" y="956"/>
                    </a:lnTo>
                    <a:lnTo>
                      <a:pt x="3204" y="900"/>
                    </a:lnTo>
                    <a:lnTo>
                      <a:pt x="3204" y="956"/>
                    </a:lnTo>
                    <a:lnTo>
                      <a:pt x="3148" y="1124"/>
                    </a:lnTo>
                    <a:lnTo>
                      <a:pt x="2923" y="1124"/>
                    </a:lnTo>
                    <a:lnTo>
                      <a:pt x="2867" y="1349"/>
                    </a:lnTo>
                    <a:lnTo>
                      <a:pt x="2754" y="1574"/>
                    </a:lnTo>
                    <a:lnTo>
                      <a:pt x="2698" y="1462"/>
                    </a:lnTo>
                    <a:lnTo>
                      <a:pt x="2642" y="1349"/>
                    </a:lnTo>
                    <a:lnTo>
                      <a:pt x="2585" y="1068"/>
                    </a:lnTo>
                    <a:lnTo>
                      <a:pt x="2473" y="843"/>
                    </a:lnTo>
                    <a:lnTo>
                      <a:pt x="2080" y="843"/>
                    </a:lnTo>
                    <a:lnTo>
                      <a:pt x="2192" y="1012"/>
                    </a:lnTo>
                    <a:lnTo>
                      <a:pt x="2248" y="1012"/>
                    </a:lnTo>
                    <a:lnTo>
                      <a:pt x="2361" y="956"/>
                    </a:lnTo>
                    <a:lnTo>
                      <a:pt x="2417" y="956"/>
                    </a:lnTo>
                    <a:lnTo>
                      <a:pt x="2473" y="1012"/>
                    </a:lnTo>
                    <a:lnTo>
                      <a:pt x="2473" y="1124"/>
                    </a:lnTo>
                    <a:lnTo>
                      <a:pt x="2417" y="1293"/>
                    </a:lnTo>
                    <a:lnTo>
                      <a:pt x="2361" y="1349"/>
                    </a:lnTo>
                    <a:lnTo>
                      <a:pt x="2248" y="1293"/>
                    </a:lnTo>
                    <a:lnTo>
                      <a:pt x="2192" y="1237"/>
                    </a:lnTo>
                    <a:lnTo>
                      <a:pt x="2080" y="1237"/>
                    </a:lnTo>
                    <a:lnTo>
                      <a:pt x="2136" y="1462"/>
                    </a:lnTo>
                    <a:lnTo>
                      <a:pt x="2136" y="1743"/>
                    </a:lnTo>
                    <a:lnTo>
                      <a:pt x="2136" y="1799"/>
                    </a:lnTo>
                    <a:lnTo>
                      <a:pt x="2080" y="1855"/>
                    </a:lnTo>
                    <a:lnTo>
                      <a:pt x="2080" y="2305"/>
                    </a:lnTo>
                    <a:lnTo>
                      <a:pt x="2136" y="2417"/>
                    </a:lnTo>
                    <a:lnTo>
                      <a:pt x="2136" y="2530"/>
                    </a:lnTo>
                    <a:lnTo>
                      <a:pt x="2136" y="2642"/>
                    </a:lnTo>
                    <a:lnTo>
                      <a:pt x="2248" y="2754"/>
                    </a:lnTo>
                    <a:lnTo>
                      <a:pt x="2192" y="2811"/>
                    </a:lnTo>
                    <a:lnTo>
                      <a:pt x="2136" y="2811"/>
                    </a:lnTo>
                    <a:lnTo>
                      <a:pt x="2080" y="2754"/>
                    </a:lnTo>
                    <a:lnTo>
                      <a:pt x="2023" y="2642"/>
                    </a:lnTo>
                    <a:lnTo>
                      <a:pt x="1855" y="2586"/>
                    </a:lnTo>
                    <a:lnTo>
                      <a:pt x="1461" y="2642"/>
                    </a:lnTo>
                    <a:lnTo>
                      <a:pt x="1405" y="2698"/>
                    </a:lnTo>
                    <a:lnTo>
                      <a:pt x="1405" y="2754"/>
                    </a:lnTo>
                    <a:lnTo>
                      <a:pt x="1349" y="2811"/>
                    </a:lnTo>
                    <a:lnTo>
                      <a:pt x="1237" y="2867"/>
                    </a:lnTo>
                    <a:lnTo>
                      <a:pt x="1068" y="2867"/>
                    </a:lnTo>
                    <a:lnTo>
                      <a:pt x="1012" y="2754"/>
                    </a:lnTo>
                    <a:lnTo>
                      <a:pt x="787" y="2473"/>
                    </a:lnTo>
                    <a:lnTo>
                      <a:pt x="731" y="2417"/>
                    </a:lnTo>
                    <a:lnTo>
                      <a:pt x="618" y="2417"/>
                    </a:lnTo>
                    <a:lnTo>
                      <a:pt x="618" y="2530"/>
                    </a:lnTo>
                    <a:lnTo>
                      <a:pt x="562" y="2586"/>
                    </a:lnTo>
                    <a:lnTo>
                      <a:pt x="506" y="2586"/>
                    </a:lnTo>
                    <a:lnTo>
                      <a:pt x="393" y="2530"/>
                    </a:lnTo>
                    <a:lnTo>
                      <a:pt x="169" y="2642"/>
                    </a:lnTo>
                    <a:lnTo>
                      <a:pt x="56" y="2698"/>
                    </a:lnTo>
                    <a:lnTo>
                      <a:pt x="0" y="2811"/>
                    </a:lnTo>
                    <a:lnTo>
                      <a:pt x="225" y="3485"/>
                    </a:lnTo>
                    <a:lnTo>
                      <a:pt x="393" y="3373"/>
                    </a:lnTo>
                    <a:lnTo>
                      <a:pt x="506" y="3316"/>
                    </a:lnTo>
                    <a:lnTo>
                      <a:pt x="618" y="3373"/>
                    </a:lnTo>
                    <a:lnTo>
                      <a:pt x="843" y="3373"/>
                    </a:lnTo>
                    <a:lnTo>
                      <a:pt x="899" y="3316"/>
                    </a:lnTo>
                    <a:lnTo>
                      <a:pt x="1012" y="3204"/>
                    </a:lnTo>
                    <a:lnTo>
                      <a:pt x="1068" y="3148"/>
                    </a:lnTo>
                    <a:lnTo>
                      <a:pt x="1349" y="3204"/>
                    </a:lnTo>
                    <a:lnTo>
                      <a:pt x="1518" y="3316"/>
                    </a:lnTo>
                    <a:lnTo>
                      <a:pt x="1630" y="3373"/>
                    </a:lnTo>
                    <a:lnTo>
                      <a:pt x="1742" y="3541"/>
                    </a:lnTo>
                    <a:lnTo>
                      <a:pt x="1799" y="3710"/>
                    </a:lnTo>
                    <a:lnTo>
                      <a:pt x="1855" y="3822"/>
                    </a:lnTo>
                    <a:lnTo>
                      <a:pt x="1911" y="3879"/>
                    </a:lnTo>
                    <a:lnTo>
                      <a:pt x="2023" y="3879"/>
                    </a:lnTo>
                    <a:lnTo>
                      <a:pt x="2136" y="3822"/>
                    </a:lnTo>
                    <a:lnTo>
                      <a:pt x="2136" y="3710"/>
                    </a:lnTo>
                    <a:lnTo>
                      <a:pt x="2136" y="3541"/>
                    </a:lnTo>
                    <a:lnTo>
                      <a:pt x="2192" y="3429"/>
                    </a:lnTo>
                    <a:lnTo>
                      <a:pt x="2361" y="3429"/>
                    </a:lnTo>
                    <a:lnTo>
                      <a:pt x="2473" y="3485"/>
                    </a:lnTo>
                    <a:lnTo>
                      <a:pt x="2698" y="3316"/>
                    </a:lnTo>
                    <a:lnTo>
                      <a:pt x="2810" y="3148"/>
                    </a:lnTo>
                    <a:lnTo>
                      <a:pt x="2810" y="2923"/>
                    </a:lnTo>
                    <a:lnTo>
                      <a:pt x="2642" y="2530"/>
                    </a:lnTo>
                    <a:lnTo>
                      <a:pt x="2754" y="2698"/>
                    </a:lnTo>
                    <a:lnTo>
                      <a:pt x="2810" y="2754"/>
                    </a:lnTo>
                    <a:lnTo>
                      <a:pt x="2923" y="2811"/>
                    </a:lnTo>
                    <a:lnTo>
                      <a:pt x="3204" y="2811"/>
                    </a:lnTo>
                    <a:lnTo>
                      <a:pt x="3316" y="2923"/>
                    </a:lnTo>
                    <a:lnTo>
                      <a:pt x="3372" y="3035"/>
                    </a:lnTo>
                    <a:lnTo>
                      <a:pt x="3485" y="3092"/>
                    </a:lnTo>
                    <a:lnTo>
                      <a:pt x="3541" y="3035"/>
                    </a:lnTo>
                    <a:lnTo>
                      <a:pt x="3653" y="2867"/>
                    </a:lnTo>
                    <a:lnTo>
                      <a:pt x="3710" y="2754"/>
                    </a:lnTo>
                    <a:lnTo>
                      <a:pt x="3710" y="2642"/>
                    </a:lnTo>
                    <a:lnTo>
                      <a:pt x="3597" y="2530"/>
                    </a:lnTo>
                    <a:lnTo>
                      <a:pt x="3541" y="2473"/>
                    </a:lnTo>
                    <a:lnTo>
                      <a:pt x="3597" y="2417"/>
                    </a:lnTo>
                    <a:lnTo>
                      <a:pt x="3710" y="2361"/>
                    </a:lnTo>
                    <a:lnTo>
                      <a:pt x="3766" y="2136"/>
                    </a:lnTo>
                    <a:lnTo>
                      <a:pt x="3710" y="1968"/>
                    </a:lnTo>
                    <a:lnTo>
                      <a:pt x="3710" y="1799"/>
                    </a:lnTo>
                    <a:lnTo>
                      <a:pt x="3710" y="1574"/>
                    </a:lnTo>
                    <a:lnTo>
                      <a:pt x="3710" y="1518"/>
                    </a:lnTo>
                    <a:lnTo>
                      <a:pt x="3766" y="1518"/>
                    </a:lnTo>
                    <a:lnTo>
                      <a:pt x="4103" y="1405"/>
                    </a:lnTo>
                    <a:lnTo>
                      <a:pt x="4215" y="1293"/>
                    </a:lnTo>
                    <a:lnTo>
                      <a:pt x="4272" y="1181"/>
                    </a:lnTo>
                    <a:lnTo>
                      <a:pt x="4440" y="1124"/>
                    </a:lnTo>
                    <a:lnTo>
                      <a:pt x="4553" y="1181"/>
                    </a:lnTo>
                    <a:lnTo>
                      <a:pt x="4834" y="1293"/>
                    </a:lnTo>
                    <a:lnTo>
                      <a:pt x="4834" y="1237"/>
                    </a:lnTo>
                    <a:lnTo>
                      <a:pt x="4890" y="1237"/>
                    </a:lnTo>
                    <a:lnTo>
                      <a:pt x="4890" y="1293"/>
                    </a:lnTo>
                    <a:lnTo>
                      <a:pt x="5059" y="1237"/>
                    </a:lnTo>
                    <a:lnTo>
                      <a:pt x="5115" y="1181"/>
                    </a:lnTo>
                    <a:lnTo>
                      <a:pt x="5059" y="900"/>
                    </a:lnTo>
                    <a:lnTo>
                      <a:pt x="5002" y="843"/>
                    </a:lnTo>
                    <a:lnTo>
                      <a:pt x="4946" y="787"/>
                    </a:lnTo>
                    <a:lnTo>
                      <a:pt x="4834" y="787"/>
                    </a:lnTo>
                    <a:lnTo>
                      <a:pt x="4721" y="843"/>
                    </a:lnTo>
                    <a:lnTo>
                      <a:pt x="4946" y="562"/>
                    </a:lnTo>
                    <a:lnTo>
                      <a:pt x="5059" y="394"/>
                    </a:lnTo>
                    <a:lnTo>
                      <a:pt x="5059" y="225"/>
                    </a:lnTo>
                    <a:lnTo>
                      <a:pt x="5115" y="113"/>
                    </a:lnTo>
                    <a:lnTo>
                      <a:pt x="5059" y="0"/>
                    </a:lnTo>
                    <a:lnTo>
                      <a:pt x="4946" y="0"/>
                    </a:lnTo>
                    <a:lnTo>
                      <a:pt x="4890" y="57"/>
                    </a:lnTo>
                    <a:lnTo>
                      <a:pt x="4778" y="0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5"/>
              <p:cNvSpPr/>
              <p:nvPr/>
            </p:nvSpPr>
            <p:spPr>
              <a:xfrm>
                <a:off x="2018425" y="987950"/>
                <a:ext cx="88550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3542" h="2755" extrusionOk="0">
                    <a:moveTo>
                      <a:pt x="2305" y="0"/>
                    </a:moveTo>
                    <a:lnTo>
                      <a:pt x="788" y="450"/>
                    </a:lnTo>
                    <a:lnTo>
                      <a:pt x="675" y="675"/>
                    </a:lnTo>
                    <a:lnTo>
                      <a:pt x="619" y="731"/>
                    </a:lnTo>
                    <a:lnTo>
                      <a:pt x="450" y="619"/>
                    </a:lnTo>
                    <a:lnTo>
                      <a:pt x="338" y="675"/>
                    </a:lnTo>
                    <a:lnTo>
                      <a:pt x="282" y="731"/>
                    </a:lnTo>
                    <a:lnTo>
                      <a:pt x="169" y="900"/>
                    </a:lnTo>
                    <a:lnTo>
                      <a:pt x="57" y="1068"/>
                    </a:lnTo>
                    <a:lnTo>
                      <a:pt x="1" y="1293"/>
                    </a:lnTo>
                    <a:lnTo>
                      <a:pt x="1" y="1349"/>
                    </a:lnTo>
                    <a:lnTo>
                      <a:pt x="57" y="1462"/>
                    </a:lnTo>
                    <a:lnTo>
                      <a:pt x="113" y="1518"/>
                    </a:lnTo>
                    <a:lnTo>
                      <a:pt x="169" y="1574"/>
                    </a:lnTo>
                    <a:lnTo>
                      <a:pt x="57" y="1687"/>
                    </a:lnTo>
                    <a:lnTo>
                      <a:pt x="1" y="1799"/>
                    </a:lnTo>
                    <a:lnTo>
                      <a:pt x="1" y="1855"/>
                    </a:lnTo>
                    <a:lnTo>
                      <a:pt x="1" y="1968"/>
                    </a:lnTo>
                    <a:lnTo>
                      <a:pt x="113" y="2080"/>
                    </a:lnTo>
                    <a:lnTo>
                      <a:pt x="226" y="2249"/>
                    </a:lnTo>
                    <a:lnTo>
                      <a:pt x="282" y="2305"/>
                    </a:lnTo>
                    <a:lnTo>
                      <a:pt x="338" y="2361"/>
                    </a:lnTo>
                    <a:lnTo>
                      <a:pt x="394" y="2361"/>
                    </a:lnTo>
                    <a:lnTo>
                      <a:pt x="507" y="2305"/>
                    </a:lnTo>
                    <a:lnTo>
                      <a:pt x="563" y="2249"/>
                    </a:lnTo>
                    <a:lnTo>
                      <a:pt x="619" y="2249"/>
                    </a:lnTo>
                    <a:lnTo>
                      <a:pt x="619" y="2305"/>
                    </a:lnTo>
                    <a:lnTo>
                      <a:pt x="619" y="2361"/>
                    </a:lnTo>
                    <a:lnTo>
                      <a:pt x="563" y="2530"/>
                    </a:lnTo>
                    <a:lnTo>
                      <a:pt x="563" y="2586"/>
                    </a:lnTo>
                    <a:lnTo>
                      <a:pt x="619" y="2698"/>
                    </a:lnTo>
                    <a:lnTo>
                      <a:pt x="1012" y="2642"/>
                    </a:lnTo>
                    <a:lnTo>
                      <a:pt x="1181" y="2642"/>
                    </a:lnTo>
                    <a:lnTo>
                      <a:pt x="1350" y="2754"/>
                    </a:lnTo>
                    <a:lnTo>
                      <a:pt x="1462" y="2754"/>
                    </a:lnTo>
                    <a:lnTo>
                      <a:pt x="1574" y="2698"/>
                    </a:lnTo>
                    <a:lnTo>
                      <a:pt x="1743" y="2642"/>
                    </a:lnTo>
                    <a:lnTo>
                      <a:pt x="1799" y="2530"/>
                    </a:lnTo>
                    <a:lnTo>
                      <a:pt x="1855" y="2305"/>
                    </a:lnTo>
                    <a:lnTo>
                      <a:pt x="1855" y="2192"/>
                    </a:lnTo>
                    <a:lnTo>
                      <a:pt x="1743" y="2192"/>
                    </a:lnTo>
                    <a:lnTo>
                      <a:pt x="1574" y="2249"/>
                    </a:lnTo>
                    <a:lnTo>
                      <a:pt x="1518" y="2192"/>
                    </a:lnTo>
                    <a:lnTo>
                      <a:pt x="1406" y="2136"/>
                    </a:lnTo>
                    <a:lnTo>
                      <a:pt x="1350" y="2024"/>
                    </a:lnTo>
                    <a:lnTo>
                      <a:pt x="1293" y="1968"/>
                    </a:lnTo>
                    <a:lnTo>
                      <a:pt x="1293" y="1855"/>
                    </a:lnTo>
                    <a:lnTo>
                      <a:pt x="1350" y="1968"/>
                    </a:lnTo>
                    <a:lnTo>
                      <a:pt x="1462" y="2024"/>
                    </a:lnTo>
                    <a:lnTo>
                      <a:pt x="1743" y="2080"/>
                    </a:lnTo>
                    <a:lnTo>
                      <a:pt x="1968" y="2080"/>
                    </a:lnTo>
                    <a:lnTo>
                      <a:pt x="2136" y="2024"/>
                    </a:lnTo>
                    <a:lnTo>
                      <a:pt x="2361" y="2024"/>
                    </a:lnTo>
                    <a:lnTo>
                      <a:pt x="2474" y="1986"/>
                    </a:lnTo>
                    <a:lnTo>
                      <a:pt x="2474" y="1986"/>
                    </a:lnTo>
                    <a:lnTo>
                      <a:pt x="2474" y="2080"/>
                    </a:lnTo>
                    <a:lnTo>
                      <a:pt x="2474" y="2136"/>
                    </a:lnTo>
                    <a:lnTo>
                      <a:pt x="2642" y="2249"/>
                    </a:lnTo>
                    <a:lnTo>
                      <a:pt x="3092" y="2249"/>
                    </a:lnTo>
                    <a:lnTo>
                      <a:pt x="3317" y="2136"/>
                    </a:lnTo>
                    <a:lnTo>
                      <a:pt x="3485" y="1968"/>
                    </a:lnTo>
                    <a:lnTo>
                      <a:pt x="3542" y="1855"/>
                    </a:lnTo>
                    <a:lnTo>
                      <a:pt x="3542" y="1743"/>
                    </a:lnTo>
                    <a:lnTo>
                      <a:pt x="3485" y="1630"/>
                    </a:lnTo>
                    <a:lnTo>
                      <a:pt x="3429" y="1518"/>
                    </a:lnTo>
                    <a:lnTo>
                      <a:pt x="3542" y="1406"/>
                    </a:lnTo>
                    <a:lnTo>
                      <a:pt x="3542" y="1293"/>
                    </a:lnTo>
                    <a:lnTo>
                      <a:pt x="3317" y="1068"/>
                    </a:lnTo>
                    <a:lnTo>
                      <a:pt x="3204" y="956"/>
                    </a:lnTo>
                    <a:lnTo>
                      <a:pt x="3204" y="843"/>
                    </a:lnTo>
                    <a:lnTo>
                      <a:pt x="3261" y="787"/>
                    </a:lnTo>
                    <a:lnTo>
                      <a:pt x="3373" y="787"/>
                    </a:lnTo>
                    <a:lnTo>
                      <a:pt x="3485" y="619"/>
                    </a:lnTo>
                    <a:lnTo>
                      <a:pt x="3485" y="562"/>
                    </a:lnTo>
                    <a:lnTo>
                      <a:pt x="3373" y="450"/>
                    </a:lnTo>
                    <a:lnTo>
                      <a:pt x="3317" y="506"/>
                    </a:lnTo>
                    <a:lnTo>
                      <a:pt x="3261" y="394"/>
                    </a:lnTo>
                    <a:lnTo>
                      <a:pt x="3148" y="394"/>
                    </a:lnTo>
                    <a:lnTo>
                      <a:pt x="2980" y="338"/>
                    </a:lnTo>
                    <a:lnTo>
                      <a:pt x="2923" y="281"/>
                    </a:lnTo>
                    <a:lnTo>
                      <a:pt x="2867" y="281"/>
                    </a:lnTo>
                    <a:lnTo>
                      <a:pt x="2811" y="113"/>
                    </a:lnTo>
                    <a:lnTo>
                      <a:pt x="2699" y="57"/>
                    </a:lnTo>
                    <a:lnTo>
                      <a:pt x="2642" y="0"/>
                    </a:lnTo>
                    <a:lnTo>
                      <a:pt x="2586" y="0"/>
                    </a:lnTo>
                    <a:lnTo>
                      <a:pt x="2418" y="113"/>
                    </a:lnTo>
                    <a:lnTo>
                      <a:pt x="2249" y="225"/>
                    </a:lnTo>
                    <a:lnTo>
                      <a:pt x="2193" y="225"/>
                    </a:lnTo>
                    <a:lnTo>
                      <a:pt x="2305" y="113"/>
                    </a:lnTo>
                    <a:lnTo>
                      <a:pt x="2361" y="57"/>
                    </a:lnTo>
                    <a:lnTo>
                      <a:pt x="2305" y="0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5"/>
              <p:cNvSpPr/>
              <p:nvPr/>
            </p:nvSpPr>
            <p:spPr>
              <a:xfrm>
                <a:off x="1717725" y="1087700"/>
                <a:ext cx="85750" cy="104025"/>
              </a:xfrm>
              <a:custGeom>
                <a:avLst/>
                <a:gdLst/>
                <a:ahLst/>
                <a:cxnLst/>
                <a:rect l="l" t="t" r="r" b="b"/>
                <a:pathLst>
                  <a:path w="3430" h="4161" extrusionOk="0">
                    <a:moveTo>
                      <a:pt x="1518" y="1"/>
                    </a:moveTo>
                    <a:lnTo>
                      <a:pt x="956" y="170"/>
                    </a:lnTo>
                    <a:lnTo>
                      <a:pt x="900" y="282"/>
                    </a:lnTo>
                    <a:lnTo>
                      <a:pt x="844" y="338"/>
                    </a:lnTo>
                    <a:lnTo>
                      <a:pt x="788" y="394"/>
                    </a:lnTo>
                    <a:lnTo>
                      <a:pt x="731" y="394"/>
                    </a:lnTo>
                    <a:lnTo>
                      <a:pt x="675" y="451"/>
                    </a:lnTo>
                    <a:lnTo>
                      <a:pt x="619" y="732"/>
                    </a:lnTo>
                    <a:lnTo>
                      <a:pt x="563" y="900"/>
                    </a:lnTo>
                    <a:lnTo>
                      <a:pt x="507" y="1013"/>
                    </a:lnTo>
                    <a:lnTo>
                      <a:pt x="507" y="1069"/>
                    </a:lnTo>
                    <a:lnTo>
                      <a:pt x="563" y="1294"/>
                    </a:lnTo>
                    <a:lnTo>
                      <a:pt x="619" y="1406"/>
                    </a:lnTo>
                    <a:lnTo>
                      <a:pt x="619" y="1519"/>
                    </a:lnTo>
                    <a:lnTo>
                      <a:pt x="788" y="1462"/>
                    </a:lnTo>
                    <a:lnTo>
                      <a:pt x="844" y="1462"/>
                    </a:lnTo>
                    <a:lnTo>
                      <a:pt x="900" y="1350"/>
                    </a:lnTo>
                    <a:lnTo>
                      <a:pt x="1012" y="1294"/>
                    </a:lnTo>
                    <a:lnTo>
                      <a:pt x="1125" y="1294"/>
                    </a:lnTo>
                    <a:lnTo>
                      <a:pt x="1237" y="1350"/>
                    </a:lnTo>
                    <a:lnTo>
                      <a:pt x="1406" y="1462"/>
                    </a:lnTo>
                    <a:lnTo>
                      <a:pt x="1462" y="1406"/>
                    </a:lnTo>
                    <a:lnTo>
                      <a:pt x="1518" y="1350"/>
                    </a:lnTo>
                    <a:lnTo>
                      <a:pt x="1406" y="1687"/>
                    </a:lnTo>
                    <a:lnTo>
                      <a:pt x="1350" y="1800"/>
                    </a:lnTo>
                    <a:lnTo>
                      <a:pt x="1237" y="1856"/>
                    </a:lnTo>
                    <a:lnTo>
                      <a:pt x="1069" y="1856"/>
                    </a:lnTo>
                    <a:lnTo>
                      <a:pt x="788" y="1687"/>
                    </a:lnTo>
                    <a:lnTo>
                      <a:pt x="731" y="1631"/>
                    </a:lnTo>
                    <a:lnTo>
                      <a:pt x="731" y="1800"/>
                    </a:lnTo>
                    <a:lnTo>
                      <a:pt x="675" y="1912"/>
                    </a:lnTo>
                    <a:lnTo>
                      <a:pt x="507" y="2137"/>
                    </a:lnTo>
                    <a:lnTo>
                      <a:pt x="394" y="2137"/>
                    </a:lnTo>
                    <a:lnTo>
                      <a:pt x="338" y="2193"/>
                    </a:lnTo>
                    <a:lnTo>
                      <a:pt x="338" y="2305"/>
                    </a:lnTo>
                    <a:lnTo>
                      <a:pt x="394" y="2362"/>
                    </a:lnTo>
                    <a:lnTo>
                      <a:pt x="450" y="2418"/>
                    </a:lnTo>
                    <a:lnTo>
                      <a:pt x="563" y="2362"/>
                    </a:lnTo>
                    <a:lnTo>
                      <a:pt x="619" y="2305"/>
                    </a:lnTo>
                    <a:lnTo>
                      <a:pt x="675" y="2305"/>
                    </a:lnTo>
                    <a:lnTo>
                      <a:pt x="675" y="2362"/>
                    </a:lnTo>
                    <a:lnTo>
                      <a:pt x="731" y="2474"/>
                    </a:lnTo>
                    <a:lnTo>
                      <a:pt x="731" y="2530"/>
                    </a:lnTo>
                    <a:lnTo>
                      <a:pt x="731" y="2586"/>
                    </a:lnTo>
                    <a:lnTo>
                      <a:pt x="731" y="2699"/>
                    </a:lnTo>
                    <a:lnTo>
                      <a:pt x="507" y="2699"/>
                    </a:lnTo>
                    <a:lnTo>
                      <a:pt x="394" y="2586"/>
                    </a:lnTo>
                    <a:lnTo>
                      <a:pt x="282" y="2530"/>
                    </a:lnTo>
                    <a:lnTo>
                      <a:pt x="1" y="2530"/>
                    </a:lnTo>
                    <a:lnTo>
                      <a:pt x="1" y="2924"/>
                    </a:lnTo>
                    <a:lnTo>
                      <a:pt x="57" y="3149"/>
                    </a:lnTo>
                    <a:lnTo>
                      <a:pt x="113" y="3317"/>
                    </a:lnTo>
                    <a:lnTo>
                      <a:pt x="282" y="3317"/>
                    </a:lnTo>
                    <a:lnTo>
                      <a:pt x="338" y="3261"/>
                    </a:lnTo>
                    <a:lnTo>
                      <a:pt x="394" y="3205"/>
                    </a:lnTo>
                    <a:lnTo>
                      <a:pt x="450" y="3317"/>
                    </a:lnTo>
                    <a:lnTo>
                      <a:pt x="507" y="3317"/>
                    </a:lnTo>
                    <a:lnTo>
                      <a:pt x="563" y="3261"/>
                    </a:lnTo>
                    <a:lnTo>
                      <a:pt x="675" y="3205"/>
                    </a:lnTo>
                    <a:lnTo>
                      <a:pt x="788" y="3149"/>
                    </a:lnTo>
                    <a:lnTo>
                      <a:pt x="844" y="3205"/>
                    </a:lnTo>
                    <a:lnTo>
                      <a:pt x="844" y="3373"/>
                    </a:lnTo>
                    <a:lnTo>
                      <a:pt x="956" y="3711"/>
                    </a:lnTo>
                    <a:lnTo>
                      <a:pt x="1012" y="3879"/>
                    </a:lnTo>
                    <a:lnTo>
                      <a:pt x="1069" y="4048"/>
                    </a:lnTo>
                    <a:lnTo>
                      <a:pt x="1181" y="4160"/>
                    </a:lnTo>
                    <a:lnTo>
                      <a:pt x="1406" y="4160"/>
                    </a:lnTo>
                    <a:lnTo>
                      <a:pt x="1406" y="3992"/>
                    </a:lnTo>
                    <a:lnTo>
                      <a:pt x="1406" y="3823"/>
                    </a:lnTo>
                    <a:lnTo>
                      <a:pt x="1406" y="3711"/>
                    </a:lnTo>
                    <a:lnTo>
                      <a:pt x="1406" y="3317"/>
                    </a:lnTo>
                    <a:lnTo>
                      <a:pt x="1518" y="3092"/>
                    </a:lnTo>
                    <a:lnTo>
                      <a:pt x="1574" y="3036"/>
                    </a:lnTo>
                    <a:lnTo>
                      <a:pt x="1687" y="2980"/>
                    </a:lnTo>
                    <a:lnTo>
                      <a:pt x="1574" y="3092"/>
                    </a:lnTo>
                    <a:lnTo>
                      <a:pt x="1462" y="3205"/>
                    </a:lnTo>
                    <a:lnTo>
                      <a:pt x="1462" y="3317"/>
                    </a:lnTo>
                    <a:lnTo>
                      <a:pt x="1518" y="3373"/>
                    </a:lnTo>
                    <a:lnTo>
                      <a:pt x="1574" y="3430"/>
                    </a:lnTo>
                    <a:lnTo>
                      <a:pt x="1743" y="3430"/>
                    </a:lnTo>
                    <a:lnTo>
                      <a:pt x="1855" y="3373"/>
                    </a:lnTo>
                    <a:lnTo>
                      <a:pt x="1968" y="3261"/>
                    </a:lnTo>
                    <a:lnTo>
                      <a:pt x="2080" y="3036"/>
                    </a:lnTo>
                    <a:lnTo>
                      <a:pt x="2136" y="2811"/>
                    </a:lnTo>
                    <a:lnTo>
                      <a:pt x="2136" y="2530"/>
                    </a:lnTo>
                    <a:lnTo>
                      <a:pt x="2112" y="2265"/>
                    </a:lnTo>
                    <a:lnTo>
                      <a:pt x="2136" y="2362"/>
                    </a:lnTo>
                    <a:lnTo>
                      <a:pt x="2193" y="2474"/>
                    </a:lnTo>
                    <a:lnTo>
                      <a:pt x="2305" y="2586"/>
                    </a:lnTo>
                    <a:lnTo>
                      <a:pt x="2417" y="2586"/>
                    </a:lnTo>
                    <a:lnTo>
                      <a:pt x="2474" y="2474"/>
                    </a:lnTo>
                    <a:lnTo>
                      <a:pt x="2530" y="2362"/>
                    </a:lnTo>
                    <a:lnTo>
                      <a:pt x="2530" y="2249"/>
                    </a:lnTo>
                    <a:lnTo>
                      <a:pt x="2474" y="2081"/>
                    </a:lnTo>
                    <a:lnTo>
                      <a:pt x="2361" y="1968"/>
                    </a:lnTo>
                    <a:lnTo>
                      <a:pt x="2305" y="1912"/>
                    </a:lnTo>
                    <a:lnTo>
                      <a:pt x="2249" y="1743"/>
                    </a:lnTo>
                    <a:lnTo>
                      <a:pt x="2193" y="1631"/>
                    </a:lnTo>
                    <a:lnTo>
                      <a:pt x="2193" y="1519"/>
                    </a:lnTo>
                    <a:lnTo>
                      <a:pt x="2474" y="1800"/>
                    </a:lnTo>
                    <a:lnTo>
                      <a:pt x="2642" y="1968"/>
                    </a:lnTo>
                    <a:lnTo>
                      <a:pt x="2811" y="2024"/>
                    </a:lnTo>
                    <a:lnTo>
                      <a:pt x="2867" y="1856"/>
                    </a:lnTo>
                    <a:lnTo>
                      <a:pt x="2811" y="1743"/>
                    </a:lnTo>
                    <a:lnTo>
                      <a:pt x="2867" y="1519"/>
                    </a:lnTo>
                    <a:lnTo>
                      <a:pt x="2811" y="1350"/>
                    </a:lnTo>
                    <a:lnTo>
                      <a:pt x="2755" y="1238"/>
                    </a:lnTo>
                    <a:lnTo>
                      <a:pt x="2923" y="1294"/>
                    </a:lnTo>
                    <a:lnTo>
                      <a:pt x="2980" y="1238"/>
                    </a:lnTo>
                    <a:lnTo>
                      <a:pt x="3092" y="1181"/>
                    </a:lnTo>
                    <a:lnTo>
                      <a:pt x="3204" y="1125"/>
                    </a:lnTo>
                    <a:lnTo>
                      <a:pt x="3261" y="1069"/>
                    </a:lnTo>
                    <a:lnTo>
                      <a:pt x="3373" y="1013"/>
                    </a:lnTo>
                    <a:lnTo>
                      <a:pt x="3429" y="844"/>
                    </a:lnTo>
                    <a:lnTo>
                      <a:pt x="3317" y="675"/>
                    </a:lnTo>
                    <a:lnTo>
                      <a:pt x="3261" y="563"/>
                    </a:lnTo>
                    <a:lnTo>
                      <a:pt x="3092" y="507"/>
                    </a:lnTo>
                    <a:lnTo>
                      <a:pt x="2923" y="563"/>
                    </a:lnTo>
                    <a:lnTo>
                      <a:pt x="2867" y="619"/>
                    </a:lnTo>
                    <a:lnTo>
                      <a:pt x="2755" y="563"/>
                    </a:lnTo>
                    <a:lnTo>
                      <a:pt x="2586" y="451"/>
                    </a:lnTo>
                    <a:lnTo>
                      <a:pt x="2417" y="394"/>
                    </a:lnTo>
                    <a:lnTo>
                      <a:pt x="2193" y="394"/>
                    </a:lnTo>
                    <a:lnTo>
                      <a:pt x="1968" y="563"/>
                    </a:lnTo>
                    <a:lnTo>
                      <a:pt x="1799" y="619"/>
                    </a:lnTo>
                    <a:lnTo>
                      <a:pt x="1743" y="619"/>
                    </a:lnTo>
                    <a:lnTo>
                      <a:pt x="1687" y="507"/>
                    </a:lnTo>
                    <a:lnTo>
                      <a:pt x="1687" y="338"/>
                    </a:lnTo>
                    <a:lnTo>
                      <a:pt x="1631" y="170"/>
                    </a:lnTo>
                    <a:lnTo>
                      <a:pt x="1574" y="57"/>
                    </a:lnTo>
                    <a:lnTo>
                      <a:pt x="1518" y="1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5"/>
              <p:cNvSpPr/>
              <p:nvPr/>
            </p:nvSpPr>
            <p:spPr>
              <a:xfrm>
                <a:off x="1757075" y="1023075"/>
                <a:ext cx="212200" cy="75900"/>
              </a:xfrm>
              <a:custGeom>
                <a:avLst/>
                <a:gdLst/>
                <a:ahLst/>
                <a:cxnLst/>
                <a:rect l="l" t="t" r="r" b="b"/>
                <a:pathLst>
                  <a:path w="8488" h="3036" extrusionOk="0">
                    <a:moveTo>
                      <a:pt x="8319" y="1"/>
                    </a:moveTo>
                    <a:lnTo>
                      <a:pt x="7813" y="113"/>
                    </a:lnTo>
                    <a:lnTo>
                      <a:pt x="3654" y="1406"/>
                    </a:lnTo>
                    <a:lnTo>
                      <a:pt x="0" y="2586"/>
                    </a:lnTo>
                    <a:lnTo>
                      <a:pt x="57" y="2698"/>
                    </a:lnTo>
                    <a:lnTo>
                      <a:pt x="169" y="2698"/>
                    </a:lnTo>
                    <a:lnTo>
                      <a:pt x="338" y="2642"/>
                    </a:lnTo>
                    <a:lnTo>
                      <a:pt x="619" y="2586"/>
                    </a:lnTo>
                    <a:lnTo>
                      <a:pt x="900" y="2474"/>
                    </a:lnTo>
                    <a:lnTo>
                      <a:pt x="1181" y="2361"/>
                    </a:lnTo>
                    <a:lnTo>
                      <a:pt x="1518" y="2305"/>
                    </a:lnTo>
                    <a:lnTo>
                      <a:pt x="1293" y="2361"/>
                    </a:lnTo>
                    <a:lnTo>
                      <a:pt x="1237" y="2417"/>
                    </a:lnTo>
                    <a:lnTo>
                      <a:pt x="1125" y="2474"/>
                    </a:lnTo>
                    <a:lnTo>
                      <a:pt x="1125" y="2642"/>
                    </a:lnTo>
                    <a:lnTo>
                      <a:pt x="1125" y="2755"/>
                    </a:lnTo>
                    <a:lnTo>
                      <a:pt x="1181" y="2811"/>
                    </a:lnTo>
                    <a:lnTo>
                      <a:pt x="1349" y="2923"/>
                    </a:lnTo>
                    <a:lnTo>
                      <a:pt x="1462" y="2923"/>
                    </a:lnTo>
                    <a:lnTo>
                      <a:pt x="1630" y="2867"/>
                    </a:lnTo>
                    <a:lnTo>
                      <a:pt x="1743" y="2755"/>
                    </a:lnTo>
                    <a:lnTo>
                      <a:pt x="1911" y="2698"/>
                    </a:lnTo>
                    <a:lnTo>
                      <a:pt x="2136" y="2755"/>
                    </a:lnTo>
                    <a:lnTo>
                      <a:pt x="2305" y="2867"/>
                    </a:lnTo>
                    <a:lnTo>
                      <a:pt x="2417" y="2923"/>
                    </a:lnTo>
                    <a:lnTo>
                      <a:pt x="2530" y="2979"/>
                    </a:lnTo>
                    <a:lnTo>
                      <a:pt x="2754" y="3036"/>
                    </a:lnTo>
                    <a:lnTo>
                      <a:pt x="2923" y="3036"/>
                    </a:lnTo>
                    <a:lnTo>
                      <a:pt x="3036" y="2979"/>
                    </a:lnTo>
                    <a:lnTo>
                      <a:pt x="3036" y="2923"/>
                    </a:lnTo>
                    <a:lnTo>
                      <a:pt x="3036" y="2811"/>
                    </a:lnTo>
                    <a:lnTo>
                      <a:pt x="2923" y="2755"/>
                    </a:lnTo>
                    <a:lnTo>
                      <a:pt x="2867" y="2642"/>
                    </a:lnTo>
                    <a:lnTo>
                      <a:pt x="2811" y="2530"/>
                    </a:lnTo>
                    <a:lnTo>
                      <a:pt x="3092" y="2530"/>
                    </a:lnTo>
                    <a:lnTo>
                      <a:pt x="3148" y="2474"/>
                    </a:lnTo>
                    <a:lnTo>
                      <a:pt x="3204" y="2361"/>
                    </a:lnTo>
                    <a:lnTo>
                      <a:pt x="3204" y="2249"/>
                    </a:lnTo>
                    <a:lnTo>
                      <a:pt x="3260" y="2136"/>
                    </a:lnTo>
                    <a:lnTo>
                      <a:pt x="3260" y="2024"/>
                    </a:lnTo>
                    <a:lnTo>
                      <a:pt x="3260" y="1912"/>
                    </a:lnTo>
                    <a:lnTo>
                      <a:pt x="3429" y="1968"/>
                    </a:lnTo>
                    <a:lnTo>
                      <a:pt x="3485" y="1912"/>
                    </a:lnTo>
                    <a:lnTo>
                      <a:pt x="3598" y="1855"/>
                    </a:lnTo>
                    <a:lnTo>
                      <a:pt x="3598" y="1687"/>
                    </a:lnTo>
                    <a:lnTo>
                      <a:pt x="3598" y="1630"/>
                    </a:lnTo>
                    <a:lnTo>
                      <a:pt x="3710" y="1630"/>
                    </a:lnTo>
                    <a:lnTo>
                      <a:pt x="3879" y="1574"/>
                    </a:lnTo>
                    <a:lnTo>
                      <a:pt x="4047" y="1574"/>
                    </a:lnTo>
                    <a:lnTo>
                      <a:pt x="4047" y="1687"/>
                    </a:lnTo>
                    <a:lnTo>
                      <a:pt x="4047" y="1912"/>
                    </a:lnTo>
                    <a:lnTo>
                      <a:pt x="4047" y="2024"/>
                    </a:lnTo>
                    <a:lnTo>
                      <a:pt x="4103" y="2024"/>
                    </a:lnTo>
                    <a:lnTo>
                      <a:pt x="4328" y="2080"/>
                    </a:lnTo>
                    <a:lnTo>
                      <a:pt x="4441" y="2193"/>
                    </a:lnTo>
                    <a:lnTo>
                      <a:pt x="4497" y="2249"/>
                    </a:lnTo>
                    <a:lnTo>
                      <a:pt x="4553" y="2249"/>
                    </a:lnTo>
                    <a:lnTo>
                      <a:pt x="4665" y="2193"/>
                    </a:lnTo>
                    <a:lnTo>
                      <a:pt x="4778" y="2080"/>
                    </a:lnTo>
                    <a:lnTo>
                      <a:pt x="4890" y="1968"/>
                    </a:lnTo>
                    <a:lnTo>
                      <a:pt x="5003" y="2024"/>
                    </a:lnTo>
                    <a:lnTo>
                      <a:pt x="5115" y="2080"/>
                    </a:lnTo>
                    <a:lnTo>
                      <a:pt x="5284" y="2193"/>
                    </a:lnTo>
                    <a:lnTo>
                      <a:pt x="5396" y="2193"/>
                    </a:lnTo>
                    <a:lnTo>
                      <a:pt x="5509" y="2136"/>
                    </a:lnTo>
                    <a:lnTo>
                      <a:pt x="5565" y="2024"/>
                    </a:lnTo>
                    <a:lnTo>
                      <a:pt x="5509" y="1968"/>
                    </a:lnTo>
                    <a:lnTo>
                      <a:pt x="5396" y="1799"/>
                    </a:lnTo>
                    <a:lnTo>
                      <a:pt x="5340" y="1630"/>
                    </a:lnTo>
                    <a:lnTo>
                      <a:pt x="5284" y="1574"/>
                    </a:lnTo>
                    <a:lnTo>
                      <a:pt x="5059" y="1574"/>
                    </a:lnTo>
                    <a:lnTo>
                      <a:pt x="5003" y="1518"/>
                    </a:lnTo>
                    <a:lnTo>
                      <a:pt x="4890" y="1349"/>
                    </a:lnTo>
                    <a:lnTo>
                      <a:pt x="4890" y="1349"/>
                    </a:lnTo>
                    <a:lnTo>
                      <a:pt x="5059" y="1462"/>
                    </a:lnTo>
                    <a:lnTo>
                      <a:pt x="5228" y="1462"/>
                    </a:lnTo>
                    <a:lnTo>
                      <a:pt x="5340" y="1406"/>
                    </a:lnTo>
                    <a:lnTo>
                      <a:pt x="5340" y="1518"/>
                    </a:lnTo>
                    <a:lnTo>
                      <a:pt x="5396" y="1630"/>
                    </a:lnTo>
                    <a:lnTo>
                      <a:pt x="5509" y="1743"/>
                    </a:lnTo>
                    <a:lnTo>
                      <a:pt x="5677" y="1799"/>
                    </a:lnTo>
                    <a:lnTo>
                      <a:pt x="5790" y="1799"/>
                    </a:lnTo>
                    <a:lnTo>
                      <a:pt x="5902" y="1743"/>
                    </a:lnTo>
                    <a:lnTo>
                      <a:pt x="6071" y="1518"/>
                    </a:lnTo>
                    <a:lnTo>
                      <a:pt x="6239" y="1349"/>
                    </a:lnTo>
                    <a:lnTo>
                      <a:pt x="6408" y="1349"/>
                    </a:lnTo>
                    <a:lnTo>
                      <a:pt x="6520" y="1237"/>
                    </a:lnTo>
                    <a:lnTo>
                      <a:pt x="6576" y="1125"/>
                    </a:lnTo>
                    <a:lnTo>
                      <a:pt x="6633" y="1012"/>
                    </a:lnTo>
                    <a:lnTo>
                      <a:pt x="6801" y="1237"/>
                    </a:lnTo>
                    <a:lnTo>
                      <a:pt x="6914" y="1349"/>
                    </a:lnTo>
                    <a:lnTo>
                      <a:pt x="6970" y="1293"/>
                    </a:lnTo>
                    <a:lnTo>
                      <a:pt x="7026" y="1237"/>
                    </a:lnTo>
                    <a:lnTo>
                      <a:pt x="7082" y="1125"/>
                    </a:lnTo>
                    <a:lnTo>
                      <a:pt x="7139" y="1068"/>
                    </a:lnTo>
                    <a:lnTo>
                      <a:pt x="7195" y="1012"/>
                    </a:lnTo>
                    <a:lnTo>
                      <a:pt x="7307" y="1012"/>
                    </a:lnTo>
                    <a:lnTo>
                      <a:pt x="7420" y="1068"/>
                    </a:lnTo>
                    <a:lnTo>
                      <a:pt x="7532" y="1181"/>
                    </a:lnTo>
                    <a:lnTo>
                      <a:pt x="7644" y="1293"/>
                    </a:lnTo>
                    <a:lnTo>
                      <a:pt x="7757" y="1349"/>
                    </a:lnTo>
                    <a:lnTo>
                      <a:pt x="8094" y="1349"/>
                    </a:lnTo>
                    <a:lnTo>
                      <a:pt x="8150" y="1237"/>
                    </a:lnTo>
                    <a:lnTo>
                      <a:pt x="8206" y="1181"/>
                    </a:lnTo>
                    <a:lnTo>
                      <a:pt x="8206" y="1012"/>
                    </a:lnTo>
                    <a:lnTo>
                      <a:pt x="8206" y="900"/>
                    </a:lnTo>
                    <a:lnTo>
                      <a:pt x="8094" y="787"/>
                    </a:lnTo>
                    <a:lnTo>
                      <a:pt x="8038" y="731"/>
                    </a:lnTo>
                    <a:lnTo>
                      <a:pt x="7869" y="787"/>
                    </a:lnTo>
                    <a:lnTo>
                      <a:pt x="7813" y="844"/>
                    </a:lnTo>
                    <a:lnTo>
                      <a:pt x="7813" y="787"/>
                    </a:lnTo>
                    <a:lnTo>
                      <a:pt x="7813" y="675"/>
                    </a:lnTo>
                    <a:lnTo>
                      <a:pt x="7757" y="619"/>
                    </a:lnTo>
                    <a:lnTo>
                      <a:pt x="7757" y="506"/>
                    </a:lnTo>
                    <a:lnTo>
                      <a:pt x="7757" y="394"/>
                    </a:lnTo>
                    <a:lnTo>
                      <a:pt x="7813" y="338"/>
                    </a:lnTo>
                    <a:lnTo>
                      <a:pt x="7869" y="338"/>
                    </a:lnTo>
                    <a:lnTo>
                      <a:pt x="8038" y="282"/>
                    </a:lnTo>
                    <a:lnTo>
                      <a:pt x="8150" y="338"/>
                    </a:lnTo>
                    <a:lnTo>
                      <a:pt x="8319" y="450"/>
                    </a:lnTo>
                    <a:lnTo>
                      <a:pt x="8431" y="450"/>
                    </a:lnTo>
                    <a:lnTo>
                      <a:pt x="8487" y="394"/>
                    </a:lnTo>
                    <a:lnTo>
                      <a:pt x="8487" y="338"/>
                    </a:lnTo>
                    <a:lnTo>
                      <a:pt x="8487" y="225"/>
                    </a:lnTo>
                    <a:lnTo>
                      <a:pt x="8431" y="113"/>
                    </a:lnTo>
                    <a:lnTo>
                      <a:pt x="8319" y="1"/>
                    </a:lnTo>
                    <a:close/>
                  </a:path>
                </a:pathLst>
              </a:custGeom>
              <a:solidFill>
                <a:srgbClr val="C3D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5"/>
              <p:cNvSpPr/>
              <p:nvPr/>
            </p:nvSpPr>
            <p:spPr>
              <a:xfrm>
                <a:off x="1703675" y="1242275"/>
                <a:ext cx="10962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217" extrusionOk="0">
                    <a:moveTo>
                      <a:pt x="1293" y="1743"/>
                    </a:moveTo>
                    <a:lnTo>
                      <a:pt x="1462" y="2080"/>
                    </a:lnTo>
                    <a:lnTo>
                      <a:pt x="1518" y="2249"/>
                    </a:lnTo>
                    <a:lnTo>
                      <a:pt x="1518" y="2361"/>
                    </a:lnTo>
                    <a:lnTo>
                      <a:pt x="1406" y="2530"/>
                    </a:lnTo>
                    <a:lnTo>
                      <a:pt x="1350" y="2249"/>
                    </a:lnTo>
                    <a:lnTo>
                      <a:pt x="1237" y="2080"/>
                    </a:lnTo>
                    <a:lnTo>
                      <a:pt x="1069" y="1912"/>
                    </a:lnTo>
                    <a:lnTo>
                      <a:pt x="1125" y="1912"/>
                    </a:lnTo>
                    <a:lnTo>
                      <a:pt x="1181" y="1855"/>
                    </a:lnTo>
                    <a:lnTo>
                      <a:pt x="1293" y="1743"/>
                    </a:lnTo>
                    <a:close/>
                    <a:moveTo>
                      <a:pt x="1125" y="2361"/>
                    </a:moveTo>
                    <a:lnTo>
                      <a:pt x="1181" y="2474"/>
                    </a:lnTo>
                    <a:lnTo>
                      <a:pt x="1181" y="2586"/>
                    </a:lnTo>
                    <a:lnTo>
                      <a:pt x="1125" y="2361"/>
                    </a:lnTo>
                    <a:close/>
                    <a:moveTo>
                      <a:pt x="2811" y="1"/>
                    </a:moveTo>
                    <a:lnTo>
                      <a:pt x="2474" y="450"/>
                    </a:lnTo>
                    <a:lnTo>
                      <a:pt x="2417" y="619"/>
                    </a:lnTo>
                    <a:lnTo>
                      <a:pt x="2417" y="787"/>
                    </a:lnTo>
                    <a:lnTo>
                      <a:pt x="2474" y="956"/>
                    </a:lnTo>
                    <a:lnTo>
                      <a:pt x="2530" y="1012"/>
                    </a:lnTo>
                    <a:lnTo>
                      <a:pt x="2867" y="1012"/>
                    </a:lnTo>
                    <a:lnTo>
                      <a:pt x="2867" y="1181"/>
                    </a:lnTo>
                    <a:lnTo>
                      <a:pt x="2755" y="1125"/>
                    </a:lnTo>
                    <a:lnTo>
                      <a:pt x="2698" y="1125"/>
                    </a:lnTo>
                    <a:lnTo>
                      <a:pt x="2642" y="1181"/>
                    </a:lnTo>
                    <a:lnTo>
                      <a:pt x="2586" y="1293"/>
                    </a:lnTo>
                    <a:lnTo>
                      <a:pt x="2530" y="1406"/>
                    </a:lnTo>
                    <a:lnTo>
                      <a:pt x="2417" y="1462"/>
                    </a:lnTo>
                    <a:lnTo>
                      <a:pt x="2305" y="1518"/>
                    </a:lnTo>
                    <a:lnTo>
                      <a:pt x="2193" y="1799"/>
                    </a:lnTo>
                    <a:lnTo>
                      <a:pt x="2136" y="1855"/>
                    </a:lnTo>
                    <a:lnTo>
                      <a:pt x="2024" y="1855"/>
                    </a:lnTo>
                    <a:lnTo>
                      <a:pt x="1968" y="1799"/>
                    </a:lnTo>
                    <a:lnTo>
                      <a:pt x="1855" y="1687"/>
                    </a:lnTo>
                    <a:lnTo>
                      <a:pt x="1687" y="1631"/>
                    </a:lnTo>
                    <a:lnTo>
                      <a:pt x="1574" y="1518"/>
                    </a:lnTo>
                    <a:lnTo>
                      <a:pt x="1462" y="1406"/>
                    </a:lnTo>
                    <a:lnTo>
                      <a:pt x="1350" y="1293"/>
                    </a:lnTo>
                    <a:lnTo>
                      <a:pt x="1237" y="1293"/>
                    </a:lnTo>
                    <a:lnTo>
                      <a:pt x="1012" y="1406"/>
                    </a:lnTo>
                    <a:lnTo>
                      <a:pt x="900" y="1462"/>
                    </a:lnTo>
                    <a:lnTo>
                      <a:pt x="844" y="1518"/>
                    </a:lnTo>
                    <a:lnTo>
                      <a:pt x="844" y="1631"/>
                    </a:lnTo>
                    <a:lnTo>
                      <a:pt x="900" y="1799"/>
                    </a:lnTo>
                    <a:lnTo>
                      <a:pt x="956" y="1855"/>
                    </a:lnTo>
                    <a:lnTo>
                      <a:pt x="844" y="1799"/>
                    </a:lnTo>
                    <a:lnTo>
                      <a:pt x="844" y="1912"/>
                    </a:lnTo>
                    <a:lnTo>
                      <a:pt x="844" y="2024"/>
                    </a:lnTo>
                    <a:lnTo>
                      <a:pt x="975" y="2155"/>
                    </a:lnTo>
                    <a:lnTo>
                      <a:pt x="975" y="2155"/>
                    </a:lnTo>
                    <a:lnTo>
                      <a:pt x="956" y="2136"/>
                    </a:lnTo>
                    <a:lnTo>
                      <a:pt x="844" y="2080"/>
                    </a:lnTo>
                    <a:lnTo>
                      <a:pt x="731" y="2080"/>
                    </a:lnTo>
                    <a:lnTo>
                      <a:pt x="675" y="2136"/>
                    </a:lnTo>
                    <a:lnTo>
                      <a:pt x="619" y="2305"/>
                    </a:lnTo>
                    <a:lnTo>
                      <a:pt x="619" y="2474"/>
                    </a:lnTo>
                    <a:lnTo>
                      <a:pt x="563" y="2530"/>
                    </a:lnTo>
                    <a:lnTo>
                      <a:pt x="338" y="2417"/>
                    </a:lnTo>
                    <a:lnTo>
                      <a:pt x="169" y="2417"/>
                    </a:lnTo>
                    <a:lnTo>
                      <a:pt x="57" y="2530"/>
                    </a:lnTo>
                    <a:lnTo>
                      <a:pt x="1" y="2642"/>
                    </a:lnTo>
                    <a:lnTo>
                      <a:pt x="57" y="2811"/>
                    </a:lnTo>
                    <a:lnTo>
                      <a:pt x="57" y="2980"/>
                    </a:lnTo>
                    <a:lnTo>
                      <a:pt x="57" y="3148"/>
                    </a:lnTo>
                    <a:lnTo>
                      <a:pt x="113" y="3261"/>
                    </a:lnTo>
                    <a:lnTo>
                      <a:pt x="225" y="3317"/>
                    </a:lnTo>
                    <a:lnTo>
                      <a:pt x="394" y="3317"/>
                    </a:lnTo>
                    <a:lnTo>
                      <a:pt x="506" y="3373"/>
                    </a:lnTo>
                    <a:lnTo>
                      <a:pt x="619" y="3373"/>
                    </a:lnTo>
                    <a:lnTo>
                      <a:pt x="787" y="3485"/>
                    </a:lnTo>
                    <a:lnTo>
                      <a:pt x="900" y="3485"/>
                    </a:lnTo>
                    <a:lnTo>
                      <a:pt x="1012" y="3429"/>
                    </a:lnTo>
                    <a:lnTo>
                      <a:pt x="1181" y="3261"/>
                    </a:lnTo>
                    <a:lnTo>
                      <a:pt x="1181" y="3429"/>
                    </a:lnTo>
                    <a:lnTo>
                      <a:pt x="1125" y="3542"/>
                    </a:lnTo>
                    <a:lnTo>
                      <a:pt x="1012" y="3766"/>
                    </a:lnTo>
                    <a:lnTo>
                      <a:pt x="900" y="3991"/>
                    </a:lnTo>
                    <a:lnTo>
                      <a:pt x="844" y="4047"/>
                    </a:lnTo>
                    <a:lnTo>
                      <a:pt x="844" y="4216"/>
                    </a:lnTo>
                    <a:lnTo>
                      <a:pt x="1462" y="3991"/>
                    </a:lnTo>
                    <a:lnTo>
                      <a:pt x="1406" y="3879"/>
                    </a:lnTo>
                    <a:lnTo>
                      <a:pt x="1518" y="3823"/>
                    </a:lnTo>
                    <a:lnTo>
                      <a:pt x="1518" y="3766"/>
                    </a:lnTo>
                    <a:lnTo>
                      <a:pt x="1574" y="3710"/>
                    </a:lnTo>
                    <a:lnTo>
                      <a:pt x="1631" y="3710"/>
                    </a:lnTo>
                    <a:lnTo>
                      <a:pt x="1687" y="3654"/>
                    </a:lnTo>
                    <a:lnTo>
                      <a:pt x="1631" y="3542"/>
                    </a:lnTo>
                    <a:lnTo>
                      <a:pt x="1518" y="3485"/>
                    </a:lnTo>
                    <a:lnTo>
                      <a:pt x="1518" y="3429"/>
                    </a:lnTo>
                    <a:lnTo>
                      <a:pt x="1518" y="3317"/>
                    </a:lnTo>
                    <a:lnTo>
                      <a:pt x="1631" y="3261"/>
                    </a:lnTo>
                    <a:lnTo>
                      <a:pt x="1631" y="3148"/>
                    </a:lnTo>
                    <a:lnTo>
                      <a:pt x="1743" y="3036"/>
                    </a:lnTo>
                    <a:lnTo>
                      <a:pt x="1799" y="3036"/>
                    </a:lnTo>
                    <a:lnTo>
                      <a:pt x="1799" y="3092"/>
                    </a:lnTo>
                    <a:lnTo>
                      <a:pt x="1855" y="3092"/>
                    </a:lnTo>
                    <a:lnTo>
                      <a:pt x="1855" y="3148"/>
                    </a:lnTo>
                    <a:lnTo>
                      <a:pt x="1912" y="3261"/>
                    </a:lnTo>
                    <a:lnTo>
                      <a:pt x="2024" y="3261"/>
                    </a:lnTo>
                    <a:lnTo>
                      <a:pt x="2136" y="3204"/>
                    </a:lnTo>
                    <a:lnTo>
                      <a:pt x="2249" y="3036"/>
                    </a:lnTo>
                    <a:lnTo>
                      <a:pt x="2193" y="2867"/>
                    </a:lnTo>
                    <a:lnTo>
                      <a:pt x="2136" y="2698"/>
                    </a:lnTo>
                    <a:lnTo>
                      <a:pt x="2024" y="2586"/>
                    </a:lnTo>
                    <a:lnTo>
                      <a:pt x="1855" y="2474"/>
                    </a:lnTo>
                    <a:lnTo>
                      <a:pt x="2080" y="2417"/>
                    </a:lnTo>
                    <a:lnTo>
                      <a:pt x="2249" y="2305"/>
                    </a:lnTo>
                    <a:lnTo>
                      <a:pt x="2417" y="2193"/>
                    </a:lnTo>
                    <a:lnTo>
                      <a:pt x="2923" y="2193"/>
                    </a:lnTo>
                    <a:lnTo>
                      <a:pt x="3036" y="2136"/>
                    </a:lnTo>
                    <a:lnTo>
                      <a:pt x="3036" y="2024"/>
                    </a:lnTo>
                    <a:lnTo>
                      <a:pt x="3092" y="1968"/>
                    </a:lnTo>
                    <a:lnTo>
                      <a:pt x="3092" y="1912"/>
                    </a:lnTo>
                    <a:lnTo>
                      <a:pt x="3373" y="1912"/>
                    </a:lnTo>
                    <a:lnTo>
                      <a:pt x="3542" y="1799"/>
                    </a:lnTo>
                    <a:lnTo>
                      <a:pt x="3654" y="1574"/>
                    </a:lnTo>
                    <a:lnTo>
                      <a:pt x="3766" y="1406"/>
                    </a:lnTo>
                    <a:lnTo>
                      <a:pt x="3654" y="1350"/>
                    </a:lnTo>
                    <a:lnTo>
                      <a:pt x="3710" y="1350"/>
                    </a:lnTo>
                    <a:lnTo>
                      <a:pt x="3766" y="1293"/>
                    </a:lnTo>
                    <a:lnTo>
                      <a:pt x="3823" y="1237"/>
                    </a:lnTo>
                    <a:lnTo>
                      <a:pt x="3823" y="1125"/>
                    </a:lnTo>
                    <a:lnTo>
                      <a:pt x="3879" y="1069"/>
                    </a:lnTo>
                    <a:lnTo>
                      <a:pt x="3935" y="1012"/>
                    </a:lnTo>
                    <a:lnTo>
                      <a:pt x="3935" y="1125"/>
                    </a:lnTo>
                    <a:lnTo>
                      <a:pt x="3879" y="1237"/>
                    </a:lnTo>
                    <a:lnTo>
                      <a:pt x="3935" y="1350"/>
                    </a:lnTo>
                    <a:lnTo>
                      <a:pt x="3935" y="1406"/>
                    </a:lnTo>
                    <a:lnTo>
                      <a:pt x="4216" y="1406"/>
                    </a:lnTo>
                    <a:lnTo>
                      <a:pt x="4272" y="1293"/>
                    </a:lnTo>
                    <a:lnTo>
                      <a:pt x="4328" y="1125"/>
                    </a:lnTo>
                    <a:lnTo>
                      <a:pt x="4385" y="956"/>
                    </a:lnTo>
                    <a:lnTo>
                      <a:pt x="4328" y="956"/>
                    </a:lnTo>
                    <a:lnTo>
                      <a:pt x="4328" y="675"/>
                    </a:lnTo>
                    <a:lnTo>
                      <a:pt x="4385" y="450"/>
                    </a:lnTo>
                    <a:lnTo>
                      <a:pt x="4328" y="338"/>
                    </a:lnTo>
                    <a:lnTo>
                      <a:pt x="4104" y="338"/>
                    </a:lnTo>
                    <a:lnTo>
                      <a:pt x="4047" y="450"/>
                    </a:lnTo>
                    <a:lnTo>
                      <a:pt x="3991" y="506"/>
                    </a:lnTo>
                    <a:lnTo>
                      <a:pt x="3879" y="506"/>
                    </a:lnTo>
                    <a:lnTo>
                      <a:pt x="3766" y="619"/>
                    </a:lnTo>
                    <a:lnTo>
                      <a:pt x="3766" y="675"/>
                    </a:lnTo>
                    <a:lnTo>
                      <a:pt x="3710" y="675"/>
                    </a:lnTo>
                    <a:lnTo>
                      <a:pt x="3654" y="619"/>
                    </a:lnTo>
                    <a:lnTo>
                      <a:pt x="3542" y="506"/>
                    </a:lnTo>
                    <a:lnTo>
                      <a:pt x="3429" y="338"/>
                    </a:lnTo>
                    <a:lnTo>
                      <a:pt x="3317" y="225"/>
                    </a:lnTo>
                    <a:lnTo>
                      <a:pt x="3148" y="169"/>
                    </a:lnTo>
                    <a:lnTo>
                      <a:pt x="3092" y="225"/>
                    </a:lnTo>
                    <a:lnTo>
                      <a:pt x="2979" y="57"/>
                    </a:lnTo>
                    <a:lnTo>
                      <a:pt x="2923" y="57"/>
                    </a:lnTo>
                    <a:lnTo>
                      <a:pt x="2811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5"/>
              <p:cNvSpPr/>
              <p:nvPr/>
            </p:nvSpPr>
            <p:spPr>
              <a:xfrm>
                <a:off x="2095700" y="950000"/>
                <a:ext cx="104025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3655" extrusionOk="0">
                    <a:moveTo>
                      <a:pt x="4160" y="1"/>
                    </a:moveTo>
                    <a:lnTo>
                      <a:pt x="675" y="1069"/>
                    </a:lnTo>
                    <a:lnTo>
                      <a:pt x="675" y="1350"/>
                    </a:lnTo>
                    <a:lnTo>
                      <a:pt x="563" y="1518"/>
                    </a:lnTo>
                    <a:lnTo>
                      <a:pt x="394" y="1631"/>
                    </a:lnTo>
                    <a:lnTo>
                      <a:pt x="170" y="1687"/>
                    </a:lnTo>
                    <a:lnTo>
                      <a:pt x="57" y="1799"/>
                    </a:lnTo>
                    <a:lnTo>
                      <a:pt x="57" y="1912"/>
                    </a:lnTo>
                    <a:lnTo>
                      <a:pt x="113" y="1968"/>
                    </a:lnTo>
                    <a:lnTo>
                      <a:pt x="170" y="1968"/>
                    </a:lnTo>
                    <a:lnTo>
                      <a:pt x="282" y="2024"/>
                    </a:lnTo>
                    <a:lnTo>
                      <a:pt x="338" y="2080"/>
                    </a:lnTo>
                    <a:lnTo>
                      <a:pt x="338" y="2137"/>
                    </a:lnTo>
                    <a:lnTo>
                      <a:pt x="282" y="2249"/>
                    </a:lnTo>
                    <a:lnTo>
                      <a:pt x="170" y="2193"/>
                    </a:lnTo>
                    <a:lnTo>
                      <a:pt x="57" y="2137"/>
                    </a:lnTo>
                    <a:lnTo>
                      <a:pt x="1" y="2137"/>
                    </a:lnTo>
                    <a:lnTo>
                      <a:pt x="1" y="2193"/>
                    </a:lnTo>
                    <a:lnTo>
                      <a:pt x="57" y="2530"/>
                    </a:lnTo>
                    <a:lnTo>
                      <a:pt x="113" y="2643"/>
                    </a:lnTo>
                    <a:lnTo>
                      <a:pt x="282" y="2755"/>
                    </a:lnTo>
                    <a:lnTo>
                      <a:pt x="394" y="2867"/>
                    </a:lnTo>
                    <a:lnTo>
                      <a:pt x="338" y="2924"/>
                    </a:lnTo>
                    <a:lnTo>
                      <a:pt x="282" y="2924"/>
                    </a:lnTo>
                    <a:lnTo>
                      <a:pt x="226" y="2867"/>
                    </a:lnTo>
                    <a:lnTo>
                      <a:pt x="170" y="2924"/>
                    </a:lnTo>
                    <a:lnTo>
                      <a:pt x="226" y="3036"/>
                    </a:lnTo>
                    <a:lnTo>
                      <a:pt x="451" y="3261"/>
                    </a:lnTo>
                    <a:lnTo>
                      <a:pt x="507" y="3373"/>
                    </a:lnTo>
                    <a:lnTo>
                      <a:pt x="675" y="3373"/>
                    </a:lnTo>
                    <a:lnTo>
                      <a:pt x="675" y="3486"/>
                    </a:lnTo>
                    <a:lnTo>
                      <a:pt x="788" y="3654"/>
                    </a:lnTo>
                    <a:lnTo>
                      <a:pt x="900" y="3654"/>
                    </a:lnTo>
                    <a:lnTo>
                      <a:pt x="956" y="3542"/>
                    </a:lnTo>
                    <a:lnTo>
                      <a:pt x="1069" y="2980"/>
                    </a:lnTo>
                    <a:lnTo>
                      <a:pt x="1069" y="2755"/>
                    </a:lnTo>
                    <a:lnTo>
                      <a:pt x="956" y="2474"/>
                    </a:lnTo>
                    <a:lnTo>
                      <a:pt x="900" y="2305"/>
                    </a:lnTo>
                    <a:lnTo>
                      <a:pt x="956" y="2361"/>
                    </a:lnTo>
                    <a:lnTo>
                      <a:pt x="1069" y="2530"/>
                    </a:lnTo>
                    <a:lnTo>
                      <a:pt x="1125" y="2586"/>
                    </a:lnTo>
                    <a:lnTo>
                      <a:pt x="1294" y="2643"/>
                    </a:lnTo>
                    <a:lnTo>
                      <a:pt x="1294" y="2699"/>
                    </a:lnTo>
                    <a:lnTo>
                      <a:pt x="1294" y="2755"/>
                    </a:lnTo>
                    <a:lnTo>
                      <a:pt x="1294" y="2867"/>
                    </a:lnTo>
                    <a:lnTo>
                      <a:pt x="1350" y="2867"/>
                    </a:lnTo>
                    <a:lnTo>
                      <a:pt x="1294" y="2924"/>
                    </a:lnTo>
                    <a:lnTo>
                      <a:pt x="1350" y="2980"/>
                    </a:lnTo>
                    <a:lnTo>
                      <a:pt x="1350" y="3036"/>
                    </a:lnTo>
                    <a:lnTo>
                      <a:pt x="1350" y="3092"/>
                    </a:lnTo>
                    <a:lnTo>
                      <a:pt x="1294" y="3148"/>
                    </a:lnTo>
                    <a:lnTo>
                      <a:pt x="1294" y="3205"/>
                    </a:lnTo>
                    <a:lnTo>
                      <a:pt x="1406" y="3261"/>
                    </a:lnTo>
                    <a:lnTo>
                      <a:pt x="1743" y="3261"/>
                    </a:lnTo>
                    <a:lnTo>
                      <a:pt x="1968" y="3373"/>
                    </a:lnTo>
                    <a:lnTo>
                      <a:pt x="2137" y="3373"/>
                    </a:lnTo>
                    <a:lnTo>
                      <a:pt x="2193" y="3317"/>
                    </a:lnTo>
                    <a:lnTo>
                      <a:pt x="2305" y="3092"/>
                    </a:lnTo>
                    <a:lnTo>
                      <a:pt x="2474" y="2867"/>
                    </a:lnTo>
                    <a:lnTo>
                      <a:pt x="2586" y="2755"/>
                    </a:lnTo>
                    <a:lnTo>
                      <a:pt x="2811" y="2755"/>
                    </a:lnTo>
                    <a:lnTo>
                      <a:pt x="2867" y="2699"/>
                    </a:lnTo>
                    <a:lnTo>
                      <a:pt x="2924" y="2586"/>
                    </a:lnTo>
                    <a:lnTo>
                      <a:pt x="2924" y="2530"/>
                    </a:lnTo>
                    <a:lnTo>
                      <a:pt x="3092" y="2474"/>
                    </a:lnTo>
                    <a:lnTo>
                      <a:pt x="3092" y="2361"/>
                    </a:lnTo>
                    <a:lnTo>
                      <a:pt x="3092" y="2305"/>
                    </a:lnTo>
                    <a:lnTo>
                      <a:pt x="3036" y="2305"/>
                    </a:lnTo>
                    <a:lnTo>
                      <a:pt x="3036" y="2249"/>
                    </a:lnTo>
                    <a:lnTo>
                      <a:pt x="3036" y="2193"/>
                    </a:lnTo>
                    <a:lnTo>
                      <a:pt x="3092" y="2137"/>
                    </a:lnTo>
                    <a:lnTo>
                      <a:pt x="3092" y="2024"/>
                    </a:lnTo>
                    <a:lnTo>
                      <a:pt x="3092" y="1968"/>
                    </a:lnTo>
                    <a:lnTo>
                      <a:pt x="3036" y="1968"/>
                    </a:lnTo>
                    <a:lnTo>
                      <a:pt x="2924" y="1912"/>
                    </a:lnTo>
                    <a:lnTo>
                      <a:pt x="2811" y="1912"/>
                    </a:lnTo>
                    <a:lnTo>
                      <a:pt x="2755" y="1968"/>
                    </a:lnTo>
                    <a:lnTo>
                      <a:pt x="2755" y="2080"/>
                    </a:lnTo>
                    <a:lnTo>
                      <a:pt x="2699" y="1968"/>
                    </a:lnTo>
                    <a:lnTo>
                      <a:pt x="2643" y="1912"/>
                    </a:lnTo>
                    <a:lnTo>
                      <a:pt x="2474" y="1912"/>
                    </a:lnTo>
                    <a:lnTo>
                      <a:pt x="2474" y="2024"/>
                    </a:lnTo>
                    <a:lnTo>
                      <a:pt x="2474" y="2080"/>
                    </a:lnTo>
                    <a:lnTo>
                      <a:pt x="2530" y="2080"/>
                    </a:lnTo>
                    <a:lnTo>
                      <a:pt x="2530" y="2137"/>
                    </a:lnTo>
                    <a:lnTo>
                      <a:pt x="2418" y="2137"/>
                    </a:lnTo>
                    <a:lnTo>
                      <a:pt x="2137" y="1968"/>
                    </a:lnTo>
                    <a:lnTo>
                      <a:pt x="2024" y="1856"/>
                    </a:lnTo>
                    <a:lnTo>
                      <a:pt x="1968" y="1687"/>
                    </a:lnTo>
                    <a:lnTo>
                      <a:pt x="1968" y="1631"/>
                    </a:lnTo>
                    <a:lnTo>
                      <a:pt x="1968" y="1575"/>
                    </a:lnTo>
                    <a:lnTo>
                      <a:pt x="1912" y="1575"/>
                    </a:lnTo>
                    <a:lnTo>
                      <a:pt x="1856" y="1687"/>
                    </a:lnTo>
                    <a:lnTo>
                      <a:pt x="1800" y="1743"/>
                    </a:lnTo>
                    <a:lnTo>
                      <a:pt x="1743" y="1743"/>
                    </a:lnTo>
                    <a:lnTo>
                      <a:pt x="1687" y="1687"/>
                    </a:lnTo>
                    <a:lnTo>
                      <a:pt x="1687" y="1518"/>
                    </a:lnTo>
                    <a:lnTo>
                      <a:pt x="1631" y="1406"/>
                    </a:lnTo>
                    <a:lnTo>
                      <a:pt x="1575" y="1406"/>
                    </a:lnTo>
                    <a:lnTo>
                      <a:pt x="1519" y="1462"/>
                    </a:lnTo>
                    <a:lnTo>
                      <a:pt x="1406" y="1462"/>
                    </a:lnTo>
                    <a:lnTo>
                      <a:pt x="1350" y="1350"/>
                    </a:lnTo>
                    <a:lnTo>
                      <a:pt x="1238" y="1294"/>
                    </a:lnTo>
                    <a:lnTo>
                      <a:pt x="900" y="1294"/>
                    </a:lnTo>
                    <a:lnTo>
                      <a:pt x="900" y="1181"/>
                    </a:lnTo>
                    <a:lnTo>
                      <a:pt x="956" y="1069"/>
                    </a:lnTo>
                    <a:lnTo>
                      <a:pt x="1069" y="1013"/>
                    </a:lnTo>
                    <a:lnTo>
                      <a:pt x="1294" y="956"/>
                    </a:lnTo>
                    <a:lnTo>
                      <a:pt x="1462" y="900"/>
                    </a:lnTo>
                    <a:lnTo>
                      <a:pt x="1575" y="956"/>
                    </a:lnTo>
                    <a:lnTo>
                      <a:pt x="1687" y="956"/>
                    </a:lnTo>
                    <a:lnTo>
                      <a:pt x="1743" y="900"/>
                    </a:lnTo>
                    <a:lnTo>
                      <a:pt x="1800" y="788"/>
                    </a:lnTo>
                    <a:lnTo>
                      <a:pt x="2024" y="788"/>
                    </a:lnTo>
                    <a:lnTo>
                      <a:pt x="2137" y="675"/>
                    </a:lnTo>
                    <a:lnTo>
                      <a:pt x="2249" y="675"/>
                    </a:lnTo>
                    <a:lnTo>
                      <a:pt x="2362" y="732"/>
                    </a:lnTo>
                    <a:lnTo>
                      <a:pt x="2474" y="619"/>
                    </a:lnTo>
                    <a:lnTo>
                      <a:pt x="2586" y="563"/>
                    </a:lnTo>
                    <a:lnTo>
                      <a:pt x="2755" y="507"/>
                    </a:lnTo>
                    <a:lnTo>
                      <a:pt x="3261" y="338"/>
                    </a:lnTo>
                    <a:lnTo>
                      <a:pt x="3430" y="282"/>
                    </a:lnTo>
                    <a:lnTo>
                      <a:pt x="3598" y="394"/>
                    </a:lnTo>
                    <a:lnTo>
                      <a:pt x="3654" y="394"/>
                    </a:lnTo>
                    <a:lnTo>
                      <a:pt x="3654" y="338"/>
                    </a:lnTo>
                    <a:lnTo>
                      <a:pt x="3654" y="226"/>
                    </a:lnTo>
                    <a:lnTo>
                      <a:pt x="3767" y="169"/>
                    </a:lnTo>
                    <a:lnTo>
                      <a:pt x="3992" y="113"/>
                    </a:lnTo>
                    <a:lnTo>
                      <a:pt x="4048" y="57"/>
                    </a:lnTo>
                    <a:lnTo>
                      <a:pt x="4160" y="1"/>
                    </a:lnTo>
                    <a:close/>
                  </a:path>
                </a:pathLst>
              </a:custGeom>
              <a:solidFill>
                <a:srgbClr val="B6D6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5"/>
              <p:cNvSpPr/>
              <p:nvPr/>
            </p:nvSpPr>
            <p:spPr>
              <a:xfrm>
                <a:off x="1617975" y="1198725"/>
                <a:ext cx="77300" cy="67475"/>
              </a:xfrm>
              <a:custGeom>
                <a:avLst/>
                <a:gdLst/>
                <a:ahLst/>
                <a:cxnLst/>
                <a:rect l="l" t="t" r="r" b="b"/>
                <a:pathLst>
                  <a:path w="3092" h="2699" extrusionOk="0">
                    <a:moveTo>
                      <a:pt x="2361" y="731"/>
                    </a:moveTo>
                    <a:lnTo>
                      <a:pt x="2248" y="900"/>
                    </a:lnTo>
                    <a:lnTo>
                      <a:pt x="2192" y="1068"/>
                    </a:lnTo>
                    <a:lnTo>
                      <a:pt x="2080" y="1181"/>
                    </a:lnTo>
                    <a:lnTo>
                      <a:pt x="2080" y="1012"/>
                    </a:lnTo>
                    <a:lnTo>
                      <a:pt x="2136" y="900"/>
                    </a:lnTo>
                    <a:lnTo>
                      <a:pt x="2248" y="787"/>
                    </a:lnTo>
                    <a:lnTo>
                      <a:pt x="2361" y="731"/>
                    </a:lnTo>
                    <a:close/>
                    <a:moveTo>
                      <a:pt x="843" y="0"/>
                    </a:moveTo>
                    <a:lnTo>
                      <a:pt x="731" y="56"/>
                    </a:lnTo>
                    <a:lnTo>
                      <a:pt x="675" y="56"/>
                    </a:lnTo>
                    <a:lnTo>
                      <a:pt x="618" y="113"/>
                    </a:lnTo>
                    <a:lnTo>
                      <a:pt x="618" y="225"/>
                    </a:lnTo>
                    <a:lnTo>
                      <a:pt x="562" y="337"/>
                    </a:lnTo>
                    <a:lnTo>
                      <a:pt x="281" y="337"/>
                    </a:lnTo>
                    <a:lnTo>
                      <a:pt x="281" y="450"/>
                    </a:lnTo>
                    <a:lnTo>
                      <a:pt x="169" y="506"/>
                    </a:lnTo>
                    <a:lnTo>
                      <a:pt x="169" y="618"/>
                    </a:lnTo>
                    <a:lnTo>
                      <a:pt x="225" y="731"/>
                    </a:lnTo>
                    <a:lnTo>
                      <a:pt x="281" y="900"/>
                    </a:lnTo>
                    <a:lnTo>
                      <a:pt x="225" y="956"/>
                    </a:lnTo>
                    <a:lnTo>
                      <a:pt x="169" y="1012"/>
                    </a:lnTo>
                    <a:lnTo>
                      <a:pt x="169" y="900"/>
                    </a:lnTo>
                    <a:lnTo>
                      <a:pt x="112" y="843"/>
                    </a:lnTo>
                    <a:lnTo>
                      <a:pt x="0" y="843"/>
                    </a:lnTo>
                    <a:lnTo>
                      <a:pt x="281" y="1743"/>
                    </a:lnTo>
                    <a:lnTo>
                      <a:pt x="562" y="1293"/>
                    </a:lnTo>
                    <a:lnTo>
                      <a:pt x="675" y="1012"/>
                    </a:lnTo>
                    <a:lnTo>
                      <a:pt x="675" y="731"/>
                    </a:lnTo>
                    <a:lnTo>
                      <a:pt x="787" y="956"/>
                    </a:lnTo>
                    <a:lnTo>
                      <a:pt x="956" y="1181"/>
                    </a:lnTo>
                    <a:lnTo>
                      <a:pt x="956" y="1462"/>
                    </a:lnTo>
                    <a:lnTo>
                      <a:pt x="956" y="1574"/>
                    </a:lnTo>
                    <a:lnTo>
                      <a:pt x="899" y="1743"/>
                    </a:lnTo>
                    <a:lnTo>
                      <a:pt x="843" y="1855"/>
                    </a:lnTo>
                    <a:lnTo>
                      <a:pt x="899" y="1911"/>
                    </a:lnTo>
                    <a:lnTo>
                      <a:pt x="1012" y="1911"/>
                    </a:lnTo>
                    <a:lnTo>
                      <a:pt x="1068" y="1967"/>
                    </a:lnTo>
                    <a:lnTo>
                      <a:pt x="956" y="2136"/>
                    </a:lnTo>
                    <a:lnTo>
                      <a:pt x="956" y="2248"/>
                    </a:lnTo>
                    <a:lnTo>
                      <a:pt x="1012" y="2417"/>
                    </a:lnTo>
                    <a:lnTo>
                      <a:pt x="1124" y="2417"/>
                    </a:lnTo>
                    <a:lnTo>
                      <a:pt x="1180" y="2361"/>
                    </a:lnTo>
                    <a:lnTo>
                      <a:pt x="1461" y="2529"/>
                    </a:lnTo>
                    <a:lnTo>
                      <a:pt x="1686" y="2698"/>
                    </a:lnTo>
                    <a:lnTo>
                      <a:pt x="1799" y="2698"/>
                    </a:lnTo>
                    <a:lnTo>
                      <a:pt x="2023" y="2586"/>
                    </a:lnTo>
                    <a:lnTo>
                      <a:pt x="2192" y="2417"/>
                    </a:lnTo>
                    <a:lnTo>
                      <a:pt x="2248" y="2305"/>
                    </a:lnTo>
                    <a:lnTo>
                      <a:pt x="2248" y="2248"/>
                    </a:lnTo>
                    <a:lnTo>
                      <a:pt x="2361" y="2192"/>
                    </a:lnTo>
                    <a:lnTo>
                      <a:pt x="2529" y="2192"/>
                    </a:lnTo>
                    <a:lnTo>
                      <a:pt x="2754" y="2136"/>
                    </a:lnTo>
                    <a:lnTo>
                      <a:pt x="2923" y="2080"/>
                    </a:lnTo>
                    <a:lnTo>
                      <a:pt x="3091" y="2024"/>
                    </a:lnTo>
                    <a:lnTo>
                      <a:pt x="3035" y="1855"/>
                    </a:lnTo>
                    <a:lnTo>
                      <a:pt x="3035" y="1743"/>
                    </a:lnTo>
                    <a:lnTo>
                      <a:pt x="3091" y="1518"/>
                    </a:lnTo>
                    <a:lnTo>
                      <a:pt x="3091" y="1349"/>
                    </a:lnTo>
                    <a:lnTo>
                      <a:pt x="3091" y="1181"/>
                    </a:lnTo>
                    <a:lnTo>
                      <a:pt x="2923" y="956"/>
                    </a:lnTo>
                    <a:lnTo>
                      <a:pt x="2754" y="787"/>
                    </a:lnTo>
                    <a:lnTo>
                      <a:pt x="2473" y="675"/>
                    </a:lnTo>
                    <a:lnTo>
                      <a:pt x="2361" y="731"/>
                    </a:lnTo>
                    <a:lnTo>
                      <a:pt x="2417" y="618"/>
                    </a:lnTo>
                    <a:lnTo>
                      <a:pt x="2417" y="562"/>
                    </a:lnTo>
                    <a:lnTo>
                      <a:pt x="2361" y="506"/>
                    </a:lnTo>
                    <a:lnTo>
                      <a:pt x="2192" y="506"/>
                    </a:lnTo>
                    <a:lnTo>
                      <a:pt x="2080" y="394"/>
                    </a:lnTo>
                    <a:lnTo>
                      <a:pt x="1967" y="281"/>
                    </a:lnTo>
                    <a:lnTo>
                      <a:pt x="1855" y="281"/>
                    </a:lnTo>
                    <a:lnTo>
                      <a:pt x="1799" y="394"/>
                    </a:lnTo>
                    <a:lnTo>
                      <a:pt x="1742" y="506"/>
                    </a:lnTo>
                    <a:lnTo>
                      <a:pt x="1742" y="843"/>
                    </a:lnTo>
                    <a:lnTo>
                      <a:pt x="1630" y="843"/>
                    </a:lnTo>
                    <a:lnTo>
                      <a:pt x="1630" y="731"/>
                    </a:lnTo>
                    <a:lnTo>
                      <a:pt x="1574" y="675"/>
                    </a:lnTo>
                    <a:lnTo>
                      <a:pt x="1518" y="562"/>
                    </a:lnTo>
                    <a:lnTo>
                      <a:pt x="1518" y="506"/>
                    </a:lnTo>
                    <a:lnTo>
                      <a:pt x="1518" y="450"/>
                    </a:lnTo>
                    <a:lnTo>
                      <a:pt x="1518" y="337"/>
                    </a:lnTo>
                    <a:lnTo>
                      <a:pt x="1405" y="281"/>
                    </a:lnTo>
                    <a:lnTo>
                      <a:pt x="1349" y="225"/>
                    </a:lnTo>
                    <a:lnTo>
                      <a:pt x="1068" y="225"/>
                    </a:lnTo>
                    <a:lnTo>
                      <a:pt x="956" y="113"/>
                    </a:lnTo>
                    <a:lnTo>
                      <a:pt x="899" y="56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5"/>
              <p:cNvSpPr/>
              <p:nvPr/>
            </p:nvSpPr>
            <p:spPr>
              <a:xfrm>
                <a:off x="1942550" y="1003400"/>
                <a:ext cx="84325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3373" h="2811" extrusionOk="0">
                    <a:moveTo>
                      <a:pt x="1687" y="1237"/>
                    </a:moveTo>
                    <a:lnTo>
                      <a:pt x="1687" y="1265"/>
                    </a:lnTo>
                    <a:lnTo>
                      <a:pt x="1631" y="1237"/>
                    </a:lnTo>
                    <a:close/>
                    <a:moveTo>
                      <a:pt x="3317" y="1"/>
                    </a:moveTo>
                    <a:lnTo>
                      <a:pt x="900" y="788"/>
                    </a:lnTo>
                    <a:lnTo>
                      <a:pt x="956" y="900"/>
                    </a:lnTo>
                    <a:lnTo>
                      <a:pt x="1012" y="1069"/>
                    </a:lnTo>
                    <a:lnTo>
                      <a:pt x="1012" y="1125"/>
                    </a:lnTo>
                    <a:lnTo>
                      <a:pt x="1012" y="1181"/>
                    </a:lnTo>
                    <a:lnTo>
                      <a:pt x="956" y="1181"/>
                    </a:lnTo>
                    <a:lnTo>
                      <a:pt x="900" y="1125"/>
                    </a:lnTo>
                    <a:lnTo>
                      <a:pt x="787" y="1069"/>
                    </a:lnTo>
                    <a:lnTo>
                      <a:pt x="675" y="956"/>
                    </a:lnTo>
                    <a:lnTo>
                      <a:pt x="619" y="956"/>
                    </a:lnTo>
                    <a:lnTo>
                      <a:pt x="450" y="1012"/>
                    </a:lnTo>
                    <a:lnTo>
                      <a:pt x="282" y="1125"/>
                    </a:lnTo>
                    <a:lnTo>
                      <a:pt x="113" y="1125"/>
                    </a:lnTo>
                    <a:lnTo>
                      <a:pt x="169" y="1237"/>
                    </a:lnTo>
                    <a:lnTo>
                      <a:pt x="282" y="1406"/>
                    </a:lnTo>
                    <a:lnTo>
                      <a:pt x="282" y="1518"/>
                    </a:lnTo>
                    <a:lnTo>
                      <a:pt x="225" y="1631"/>
                    </a:lnTo>
                    <a:lnTo>
                      <a:pt x="225" y="1687"/>
                    </a:lnTo>
                    <a:lnTo>
                      <a:pt x="282" y="1743"/>
                    </a:lnTo>
                    <a:lnTo>
                      <a:pt x="338" y="1799"/>
                    </a:lnTo>
                    <a:lnTo>
                      <a:pt x="394" y="1743"/>
                    </a:lnTo>
                    <a:lnTo>
                      <a:pt x="563" y="1574"/>
                    </a:lnTo>
                    <a:lnTo>
                      <a:pt x="675" y="1687"/>
                    </a:lnTo>
                    <a:lnTo>
                      <a:pt x="731" y="1743"/>
                    </a:lnTo>
                    <a:lnTo>
                      <a:pt x="731" y="1912"/>
                    </a:lnTo>
                    <a:lnTo>
                      <a:pt x="675" y="1968"/>
                    </a:lnTo>
                    <a:lnTo>
                      <a:pt x="619" y="2080"/>
                    </a:lnTo>
                    <a:lnTo>
                      <a:pt x="506" y="2080"/>
                    </a:lnTo>
                    <a:lnTo>
                      <a:pt x="338" y="2024"/>
                    </a:lnTo>
                    <a:lnTo>
                      <a:pt x="225" y="2024"/>
                    </a:lnTo>
                    <a:lnTo>
                      <a:pt x="169" y="1855"/>
                    </a:lnTo>
                    <a:lnTo>
                      <a:pt x="113" y="1799"/>
                    </a:lnTo>
                    <a:lnTo>
                      <a:pt x="1" y="1799"/>
                    </a:lnTo>
                    <a:lnTo>
                      <a:pt x="1" y="1912"/>
                    </a:lnTo>
                    <a:lnTo>
                      <a:pt x="1" y="2080"/>
                    </a:lnTo>
                    <a:lnTo>
                      <a:pt x="57" y="2193"/>
                    </a:lnTo>
                    <a:lnTo>
                      <a:pt x="113" y="2361"/>
                    </a:lnTo>
                    <a:lnTo>
                      <a:pt x="169" y="2474"/>
                    </a:lnTo>
                    <a:lnTo>
                      <a:pt x="394" y="2755"/>
                    </a:lnTo>
                    <a:lnTo>
                      <a:pt x="450" y="2811"/>
                    </a:lnTo>
                    <a:lnTo>
                      <a:pt x="506" y="2811"/>
                    </a:lnTo>
                    <a:lnTo>
                      <a:pt x="563" y="2755"/>
                    </a:lnTo>
                    <a:lnTo>
                      <a:pt x="675" y="2642"/>
                    </a:lnTo>
                    <a:lnTo>
                      <a:pt x="731" y="2586"/>
                    </a:lnTo>
                    <a:lnTo>
                      <a:pt x="731" y="2642"/>
                    </a:lnTo>
                    <a:lnTo>
                      <a:pt x="731" y="2699"/>
                    </a:lnTo>
                    <a:lnTo>
                      <a:pt x="787" y="2755"/>
                    </a:lnTo>
                    <a:lnTo>
                      <a:pt x="956" y="2755"/>
                    </a:lnTo>
                    <a:lnTo>
                      <a:pt x="1125" y="2699"/>
                    </a:lnTo>
                    <a:lnTo>
                      <a:pt x="1350" y="2699"/>
                    </a:lnTo>
                    <a:lnTo>
                      <a:pt x="1518" y="2642"/>
                    </a:lnTo>
                    <a:lnTo>
                      <a:pt x="1687" y="2474"/>
                    </a:lnTo>
                    <a:lnTo>
                      <a:pt x="1743" y="2417"/>
                    </a:lnTo>
                    <a:lnTo>
                      <a:pt x="1799" y="2474"/>
                    </a:lnTo>
                    <a:lnTo>
                      <a:pt x="1968" y="2586"/>
                    </a:lnTo>
                    <a:lnTo>
                      <a:pt x="2136" y="2586"/>
                    </a:lnTo>
                    <a:lnTo>
                      <a:pt x="2136" y="2474"/>
                    </a:lnTo>
                    <a:lnTo>
                      <a:pt x="2193" y="2417"/>
                    </a:lnTo>
                    <a:lnTo>
                      <a:pt x="2305" y="2305"/>
                    </a:lnTo>
                    <a:lnTo>
                      <a:pt x="2305" y="2193"/>
                    </a:lnTo>
                    <a:lnTo>
                      <a:pt x="2249" y="2080"/>
                    </a:lnTo>
                    <a:lnTo>
                      <a:pt x="2193" y="1968"/>
                    </a:lnTo>
                    <a:lnTo>
                      <a:pt x="2024" y="1799"/>
                    </a:lnTo>
                    <a:lnTo>
                      <a:pt x="2024" y="1687"/>
                    </a:lnTo>
                    <a:lnTo>
                      <a:pt x="2024" y="1574"/>
                    </a:lnTo>
                    <a:lnTo>
                      <a:pt x="2024" y="1462"/>
                    </a:lnTo>
                    <a:lnTo>
                      <a:pt x="1968" y="1406"/>
                    </a:lnTo>
                    <a:lnTo>
                      <a:pt x="1855" y="1293"/>
                    </a:lnTo>
                    <a:lnTo>
                      <a:pt x="1743" y="1293"/>
                    </a:lnTo>
                    <a:lnTo>
                      <a:pt x="1968" y="1181"/>
                    </a:lnTo>
                    <a:lnTo>
                      <a:pt x="2193" y="1237"/>
                    </a:lnTo>
                    <a:lnTo>
                      <a:pt x="2417" y="1293"/>
                    </a:lnTo>
                    <a:lnTo>
                      <a:pt x="2530" y="1293"/>
                    </a:lnTo>
                    <a:lnTo>
                      <a:pt x="2642" y="1237"/>
                    </a:lnTo>
                    <a:lnTo>
                      <a:pt x="2586" y="1125"/>
                    </a:lnTo>
                    <a:lnTo>
                      <a:pt x="2474" y="844"/>
                    </a:lnTo>
                    <a:lnTo>
                      <a:pt x="2305" y="563"/>
                    </a:lnTo>
                    <a:lnTo>
                      <a:pt x="2361" y="619"/>
                    </a:lnTo>
                    <a:lnTo>
                      <a:pt x="2474" y="619"/>
                    </a:lnTo>
                    <a:lnTo>
                      <a:pt x="2586" y="731"/>
                    </a:lnTo>
                    <a:lnTo>
                      <a:pt x="2698" y="844"/>
                    </a:lnTo>
                    <a:lnTo>
                      <a:pt x="2867" y="844"/>
                    </a:lnTo>
                    <a:lnTo>
                      <a:pt x="2867" y="788"/>
                    </a:lnTo>
                    <a:lnTo>
                      <a:pt x="2923" y="731"/>
                    </a:lnTo>
                    <a:lnTo>
                      <a:pt x="2923" y="619"/>
                    </a:lnTo>
                    <a:lnTo>
                      <a:pt x="2923" y="450"/>
                    </a:lnTo>
                    <a:lnTo>
                      <a:pt x="2923" y="394"/>
                    </a:lnTo>
                    <a:lnTo>
                      <a:pt x="3036" y="282"/>
                    </a:lnTo>
                    <a:lnTo>
                      <a:pt x="3148" y="225"/>
                    </a:lnTo>
                    <a:lnTo>
                      <a:pt x="3261" y="169"/>
                    </a:lnTo>
                    <a:lnTo>
                      <a:pt x="3373" y="57"/>
                    </a:lnTo>
                    <a:lnTo>
                      <a:pt x="3317" y="1"/>
                    </a:lnTo>
                    <a:close/>
                  </a:path>
                </a:pathLst>
              </a:custGeom>
              <a:solidFill>
                <a:srgbClr val="B9D9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5"/>
              <p:cNvSpPr/>
              <p:nvPr/>
            </p:nvSpPr>
            <p:spPr>
              <a:xfrm>
                <a:off x="2049350" y="1160775"/>
                <a:ext cx="233275" cy="84350"/>
              </a:xfrm>
              <a:custGeom>
                <a:avLst/>
                <a:gdLst/>
                <a:ahLst/>
                <a:cxnLst/>
                <a:rect l="l" t="t" r="r" b="b"/>
                <a:pathLst>
                  <a:path w="9331" h="3374" extrusionOk="0">
                    <a:moveTo>
                      <a:pt x="8881" y="1"/>
                    </a:moveTo>
                    <a:lnTo>
                      <a:pt x="8656" y="113"/>
                    </a:lnTo>
                    <a:lnTo>
                      <a:pt x="8431" y="169"/>
                    </a:lnTo>
                    <a:lnTo>
                      <a:pt x="8206" y="169"/>
                    </a:lnTo>
                    <a:lnTo>
                      <a:pt x="7700" y="282"/>
                    </a:lnTo>
                    <a:lnTo>
                      <a:pt x="7195" y="394"/>
                    </a:lnTo>
                    <a:lnTo>
                      <a:pt x="7138" y="450"/>
                    </a:lnTo>
                    <a:lnTo>
                      <a:pt x="6857" y="563"/>
                    </a:lnTo>
                    <a:lnTo>
                      <a:pt x="6632" y="675"/>
                    </a:lnTo>
                    <a:lnTo>
                      <a:pt x="6351" y="788"/>
                    </a:lnTo>
                    <a:lnTo>
                      <a:pt x="6183" y="900"/>
                    </a:lnTo>
                    <a:lnTo>
                      <a:pt x="6070" y="956"/>
                    </a:lnTo>
                    <a:lnTo>
                      <a:pt x="4834" y="1406"/>
                    </a:lnTo>
                    <a:lnTo>
                      <a:pt x="4216" y="1574"/>
                    </a:lnTo>
                    <a:lnTo>
                      <a:pt x="3597" y="1687"/>
                    </a:lnTo>
                    <a:lnTo>
                      <a:pt x="3316" y="1743"/>
                    </a:lnTo>
                    <a:lnTo>
                      <a:pt x="3035" y="1855"/>
                    </a:lnTo>
                    <a:lnTo>
                      <a:pt x="2586" y="2024"/>
                    </a:lnTo>
                    <a:lnTo>
                      <a:pt x="2192" y="2193"/>
                    </a:lnTo>
                    <a:lnTo>
                      <a:pt x="1349" y="2586"/>
                    </a:lnTo>
                    <a:lnTo>
                      <a:pt x="1068" y="2755"/>
                    </a:lnTo>
                    <a:lnTo>
                      <a:pt x="899" y="2867"/>
                    </a:lnTo>
                    <a:lnTo>
                      <a:pt x="675" y="2923"/>
                    </a:lnTo>
                    <a:lnTo>
                      <a:pt x="281" y="3036"/>
                    </a:lnTo>
                    <a:lnTo>
                      <a:pt x="225" y="3092"/>
                    </a:lnTo>
                    <a:lnTo>
                      <a:pt x="113" y="3204"/>
                    </a:lnTo>
                    <a:lnTo>
                      <a:pt x="0" y="3317"/>
                    </a:lnTo>
                    <a:lnTo>
                      <a:pt x="113" y="3373"/>
                    </a:lnTo>
                    <a:lnTo>
                      <a:pt x="169" y="3373"/>
                    </a:lnTo>
                    <a:lnTo>
                      <a:pt x="281" y="3317"/>
                    </a:lnTo>
                    <a:lnTo>
                      <a:pt x="562" y="3148"/>
                    </a:lnTo>
                    <a:lnTo>
                      <a:pt x="899" y="3092"/>
                    </a:lnTo>
                    <a:lnTo>
                      <a:pt x="1068" y="3036"/>
                    </a:lnTo>
                    <a:lnTo>
                      <a:pt x="1293" y="2980"/>
                    </a:lnTo>
                    <a:lnTo>
                      <a:pt x="1349" y="2867"/>
                    </a:lnTo>
                    <a:lnTo>
                      <a:pt x="1462" y="2811"/>
                    </a:lnTo>
                    <a:lnTo>
                      <a:pt x="1574" y="2811"/>
                    </a:lnTo>
                    <a:lnTo>
                      <a:pt x="1743" y="2867"/>
                    </a:lnTo>
                    <a:lnTo>
                      <a:pt x="1799" y="2867"/>
                    </a:lnTo>
                    <a:lnTo>
                      <a:pt x="1799" y="2811"/>
                    </a:lnTo>
                    <a:lnTo>
                      <a:pt x="1799" y="2699"/>
                    </a:lnTo>
                    <a:lnTo>
                      <a:pt x="1799" y="2642"/>
                    </a:lnTo>
                    <a:lnTo>
                      <a:pt x="1967" y="2586"/>
                    </a:lnTo>
                    <a:lnTo>
                      <a:pt x="2136" y="2474"/>
                    </a:lnTo>
                    <a:lnTo>
                      <a:pt x="2248" y="2474"/>
                    </a:lnTo>
                    <a:lnTo>
                      <a:pt x="2361" y="2530"/>
                    </a:lnTo>
                    <a:lnTo>
                      <a:pt x="2417" y="2418"/>
                    </a:lnTo>
                    <a:lnTo>
                      <a:pt x="2473" y="2361"/>
                    </a:lnTo>
                    <a:lnTo>
                      <a:pt x="2529" y="2474"/>
                    </a:lnTo>
                    <a:lnTo>
                      <a:pt x="2586" y="2530"/>
                    </a:lnTo>
                    <a:lnTo>
                      <a:pt x="2642" y="2530"/>
                    </a:lnTo>
                    <a:lnTo>
                      <a:pt x="2979" y="2418"/>
                    </a:lnTo>
                    <a:lnTo>
                      <a:pt x="3148" y="2418"/>
                    </a:lnTo>
                    <a:lnTo>
                      <a:pt x="3260" y="2305"/>
                    </a:lnTo>
                    <a:lnTo>
                      <a:pt x="3373" y="2249"/>
                    </a:lnTo>
                    <a:lnTo>
                      <a:pt x="3654" y="2249"/>
                    </a:lnTo>
                    <a:lnTo>
                      <a:pt x="3710" y="2193"/>
                    </a:lnTo>
                    <a:lnTo>
                      <a:pt x="3710" y="2136"/>
                    </a:lnTo>
                    <a:lnTo>
                      <a:pt x="3597" y="2136"/>
                    </a:lnTo>
                    <a:lnTo>
                      <a:pt x="3541" y="2080"/>
                    </a:lnTo>
                    <a:lnTo>
                      <a:pt x="3485" y="2080"/>
                    </a:lnTo>
                    <a:lnTo>
                      <a:pt x="3485" y="2024"/>
                    </a:lnTo>
                    <a:lnTo>
                      <a:pt x="3541" y="1968"/>
                    </a:lnTo>
                    <a:lnTo>
                      <a:pt x="3654" y="1968"/>
                    </a:lnTo>
                    <a:lnTo>
                      <a:pt x="3766" y="2024"/>
                    </a:lnTo>
                    <a:lnTo>
                      <a:pt x="3878" y="2080"/>
                    </a:lnTo>
                    <a:lnTo>
                      <a:pt x="3991" y="2136"/>
                    </a:lnTo>
                    <a:lnTo>
                      <a:pt x="4103" y="2136"/>
                    </a:lnTo>
                    <a:lnTo>
                      <a:pt x="5003" y="1855"/>
                    </a:lnTo>
                    <a:lnTo>
                      <a:pt x="5115" y="1799"/>
                    </a:lnTo>
                    <a:lnTo>
                      <a:pt x="5115" y="1687"/>
                    </a:lnTo>
                    <a:lnTo>
                      <a:pt x="5115" y="1631"/>
                    </a:lnTo>
                    <a:lnTo>
                      <a:pt x="5171" y="1631"/>
                    </a:lnTo>
                    <a:lnTo>
                      <a:pt x="5284" y="1687"/>
                    </a:lnTo>
                    <a:lnTo>
                      <a:pt x="5396" y="1743"/>
                    </a:lnTo>
                    <a:lnTo>
                      <a:pt x="5452" y="1687"/>
                    </a:lnTo>
                    <a:lnTo>
                      <a:pt x="5733" y="1631"/>
                    </a:lnTo>
                    <a:lnTo>
                      <a:pt x="6014" y="1518"/>
                    </a:lnTo>
                    <a:lnTo>
                      <a:pt x="6183" y="1462"/>
                    </a:lnTo>
                    <a:lnTo>
                      <a:pt x="6183" y="1350"/>
                    </a:lnTo>
                    <a:lnTo>
                      <a:pt x="6183" y="1293"/>
                    </a:lnTo>
                    <a:lnTo>
                      <a:pt x="6239" y="1237"/>
                    </a:lnTo>
                    <a:lnTo>
                      <a:pt x="6295" y="1181"/>
                    </a:lnTo>
                    <a:lnTo>
                      <a:pt x="6295" y="1237"/>
                    </a:lnTo>
                    <a:lnTo>
                      <a:pt x="6351" y="1406"/>
                    </a:lnTo>
                    <a:lnTo>
                      <a:pt x="6464" y="1406"/>
                    </a:lnTo>
                    <a:lnTo>
                      <a:pt x="6801" y="1293"/>
                    </a:lnTo>
                    <a:lnTo>
                      <a:pt x="6857" y="1237"/>
                    </a:lnTo>
                    <a:lnTo>
                      <a:pt x="6914" y="1125"/>
                    </a:lnTo>
                    <a:lnTo>
                      <a:pt x="6970" y="1012"/>
                    </a:lnTo>
                    <a:lnTo>
                      <a:pt x="7082" y="1069"/>
                    </a:lnTo>
                    <a:lnTo>
                      <a:pt x="7195" y="1125"/>
                    </a:lnTo>
                    <a:lnTo>
                      <a:pt x="7251" y="1069"/>
                    </a:lnTo>
                    <a:lnTo>
                      <a:pt x="7307" y="956"/>
                    </a:lnTo>
                    <a:lnTo>
                      <a:pt x="7419" y="788"/>
                    </a:lnTo>
                    <a:lnTo>
                      <a:pt x="7476" y="788"/>
                    </a:lnTo>
                    <a:lnTo>
                      <a:pt x="7588" y="844"/>
                    </a:lnTo>
                    <a:lnTo>
                      <a:pt x="7700" y="844"/>
                    </a:lnTo>
                    <a:lnTo>
                      <a:pt x="7757" y="788"/>
                    </a:lnTo>
                    <a:lnTo>
                      <a:pt x="7869" y="619"/>
                    </a:lnTo>
                    <a:lnTo>
                      <a:pt x="7925" y="563"/>
                    </a:lnTo>
                    <a:lnTo>
                      <a:pt x="8038" y="563"/>
                    </a:lnTo>
                    <a:lnTo>
                      <a:pt x="8094" y="675"/>
                    </a:lnTo>
                    <a:lnTo>
                      <a:pt x="8150" y="731"/>
                    </a:lnTo>
                    <a:lnTo>
                      <a:pt x="8094" y="844"/>
                    </a:lnTo>
                    <a:lnTo>
                      <a:pt x="8206" y="844"/>
                    </a:lnTo>
                    <a:lnTo>
                      <a:pt x="8262" y="788"/>
                    </a:lnTo>
                    <a:lnTo>
                      <a:pt x="8431" y="788"/>
                    </a:lnTo>
                    <a:lnTo>
                      <a:pt x="8487" y="731"/>
                    </a:lnTo>
                    <a:lnTo>
                      <a:pt x="8543" y="619"/>
                    </a:lnTo>
                    <a:lnTo>
                      <a:pt x="8656" y="563"/>
                    </a:lnTo>
                    <a:lnTo>
                      <a:pt x="8712" y="619"/>
                    </a:lnTo>
                    <a:lnTo>
                      <a:pt x="8937" y="619"/>
                    </a:lnTo>
                    <a:lnTo>
                      <a:pt x="8993" y="563"/>
                    </a:lnTo>
                    <a:lnTo>
                      <a:pt x="9049" y="507"/>
                    </a:lnTo>
                    <a:lnTo>
                      <a:pt x="9106" y="450"/>
                    </a:lnTo>
                    <a:lnTo>
                      <a:pt x="9162" y="450"/>
                    </a:lnTo>
                    <a:lnTo>
                      <a:pt x="9274" y="507"/>
                    </a:lnTo>
                    <a:lnTo>
                      <a:pt x="9330" y="394"/>
                    </a:lnTo>
                    <a:lnTo>
                      <a:pt x="9274" y="113"/>
                    </a:lnTo>
                    <a:lnTo>
                      <a:pt x="9218" y="1"/>
                    </a:lnTo>
                    <a:close/>
                  </a:path>
                </a:pathLst>
              </a:custGeom>
              <a:solidFill>
                <a:srgbClr val="F8FA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5"/>
              <p:cNvSpPr/>
              <p:nvPr/>
            </p:nvSpPr>
            <p:spPr>
              <a:xfrm>
                <a:off x="2269950" y="1042750"/>
                <a:ext cx="82925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3317" h="2755" extrusionOk="0">
                    <a:moveTo>
                      <a:pt x="1687" y="0"/>
                    </a:moveTo>
                    <a:lnTo>
                      <a:pt x="1687" y="113"/>
                    </a:lnTo>
                    <a:lnTo>
                      <a:pt x="1687" y="281"/>
                    </a:lnTo>
                    <a:lnTo>
                      <a:pt x="1743" y="619"/>
                    </a:lnTo>
                    <a:lnTo>
                      <a:pt x="1743" y="787"/>
                    </a:lnTo>
                    <a:lnTo>
                      <a:pt x="1630" y="900"/>
                    </a:lnTo>
                    <a:lnTo>
                      <a:pt x="1349" y="731"/>
                    </a:lnTo>
                    <a:lnTo>
                      <a:pt x="1181" y="675"/>
                    </a:lnTo>
                    <a:lnTo>
                      <a:pt x="1012" y="619"/>
                    </a:lnTo>
                    <a:lnTo>
                      <a:pt x="900" y="675"/>
                    </a:lnTo>
                    <a:lnTo>
                      <a:pt x="787" y="787"/>
                    </a:lnTo>
                    <a:lnTo>
                      <a:pt x="731" y="843"/>
                    </a:lnTo>
                    <a:lnTo>
                      <a:pt x="731" y="956"/>
                    </a:lnTo>
                    <a:lnTo>
                      <a:pt x="731" y="1068"/>
                    </a:lnTo>
                    <a:lnTo>
                      <a:pt x="956" y="1068"/>
                    </a:lnTo>
                    <a:lnTo>
                      <a:pt x="1012" y="1125"/>
                    </a:lnTo>
                    <a:lnTo>
                      <a:pt x="956" y="1181"/>
                    </a:lnTo>
                    <a:lnTo>
                      <a:pt x="900" y="1181"/>
                    </a:lnTo>
                    <a:lnTo>
                      <a:pt x="787" y="1125"/>
                    </a:lnTo>
                    <a:lnTo>
                      <a:pt x="675" y="1068"/>
                    </a:lnTo>
                    <a:lnTo>
                      <a:pt x="563" y="1012"/>
                    </a:lnTo>
                    <a:lnTo>
                      <a:pt x="506" y="1012"/>
                    </a:lnTo>
                    <a:lnTo>
                      <a:pt x="450" y="900"/>
                    </a:lnTo>
                    <a:lnTo>
                      <a:pt x="282" y="900"/>
                    </a:lnTo>
                    <a:lnTo>
                      <a:pt x="169" y="956"/>
                    </a:lnTo>
                    <a:lnTo>
                      <a:pt x="57" y="1068"/>
                    </a:lnTo>
                    <a:lnTo>
                      <a:pt x="1" y="1181"/>
                    </a:lnTo>
                    <a:lnTo>
                      <a:pt x="1" y="1293"/>
                    </a:lnTo>
                    <a:lnTo>
                      <a:pt x="57" y="1349"/>
                    </a:lnTo>
                    <a:lnTo>
                      <a:pt x="282" y="1406"/>
                    </a:lnTo>
                    <a:lnTo>
                      <a:pt x="394" y="1462"/>
                    </a:lnTo>
                    <a:lnTo>
                      <a:pt x="450" y="1574"/>
                    </a:lnTo>
                    <a:lnTo>
                      <a:pt x="450" y="1687"/>
                    </a:lnTo>
                    <a:lnTo>
                      <a:pt x="338" y="1743"/>
                    </a:lnTo>
                    <a:lnTo>
                      <a:pt x="225" y="1799"/>
                    </a:lnTo>
                    <a:lnTo>
                      <a:pt x="169" y="1855"/>
                    </a:lnTo>
                    <a:lnTo>
                      <a:pt x="169" y="2024"/>
                    </a:lnTo>
                    <a:lnTo>
                      <a:pt x="169" y="2080"/>
                    </a:lnTo>
                    <a:lnTo>
                      <a:pt x="225" y="2136"/>
                    </a:lnTo>
                    <a:lnTo>
                      <a:pt x="282" y="2192"/>
                    </a:lnTo>
                    <a:lnTo>
                      <a:pt x="338" y="2249"/>
                    </a:lnTo>
                    <a:lnTo>
                      <a:pt x="394" y="2192"/>
                    </a:lnTo>
                    <a:lnTo>
                      <a:pt x="506" y="2192"/>
                    </a:lnTo>
                    <a:lnTo>
                      <a:pt x="563" y="2249"/>
                    </a:lnTo>
                    <a:lnTo>
                      <a:pt x="563" y="2305"/>
                    </a:lnTo>
                    <a:lnTo>
                      <a:pt x="563" y="2530"/>
                    </a:lnTo>
                    <a:lnTo>
                      <a:pt x="563" y="2754"/>
                    </a:lnTo>
                    <a:lnTo>
                      <a:pt x="731" y="2586"/>
                    </a:lnTo>
                    <a:lnTo>
                      <a:pt x="956" y="2530"/>
                    </a:lnTo>
                    <a:lnTo>
                      <a:pt x="956" y="2417"/>
                    </a:lnTo>
                    <a:lnTo>
                      <a:pt x="844" y="2417"/>
                    </a:lnTo>
                    <a:lnTo>
                      <a:pt x="787" y="2361"/>
                    </a:lnTo>
                    <a:lnTo>
                      <a:pt x="1068" y="2361"/>
                    </a:lnTo>
                    <a:lnTo>
                      <a:pt x="1012" y="2417"/>
                    </a:lnTo>
                    <a:lnTo>
                      <a:pt x="956" y="2530"/>
                    </a:lnTo>
                    <a:lnTo>
                      <a:pt x="1012" y="2586"/>
                    </a:lnTo>
                    <a:lnTo>
                      <a:pt x="1293" y="2530"/>
                    </a:lnTo>
                    <a:lnTo>
                      <a:pt x="1293" y="2417"/>
                    </a:lnTo>
                    <a:lnTo>
                      <a:pt x="1293" y="2361"/>
                    </a:lnTo>
                    <a:lnTo>
                      <a:pt x="1293" y="2249"/>
                    </a:lnTo>
                    <a:lnTo>
                      <a:pt x="1293" y="2136"/>
                    </a:lnTo>
                    <a:lnTo>
                      <a:pt x="1237" y="2024"/>
                    </a:lnTo>
                    <a:lnTo>
                      <a:pt x="1237" y="1911"/>
                    </a:lnTo>
                    <a:lnTo>
                      <a:pt x="1293" y="1799"/>
                    </a:lnTo>
                    <a:lnTo>
                      <a:pt x="1349" y="1743"/>
                    </a:lnTo>
                    <a:lnTo>
                      <a:pt x="1406" y="1687"/>
                    </a:lnTo>
                    <a:lnTo>
                      <a:pt x="1574" y="1687"/>
                    </a:lnTo>
                    <a:lnTo>
                      <a:pt x="1574" y="1574"/>
                    </a:lnTo>
                    <a:lnTo>
                      <a:pt x="1630" y="1574"/>
                    </a:lnTo>
                    <a:lnTo>
                      <a:pt x="1743" y="1630"/>
                    </a:lnTo>
                    <a:lnTo>
                      <a:pt x="1855" y="1687"/>
                    </a:lnTo>
                    <a:lnTo>
                      <a:pt x="2080" y="1687"/>
                    </a:lnTo>
                    <a:lnTo>
                      <a:pt x="2193" y="1574"/>
                    </a:lnTo>
                    <a:lnTo>
                      <a:pt x="2305" y="1518"/>
                    </a:lnTo>
                    <a:lnTo>
                      <a:pt x="2586" y="1406"/>
                    </a:lnTo>
                    <a:lnTo>
                      <a:pt x="2698" y="1349"/>
                    </a:lnTo>
                    <a:lnTo>
                      <a:pt x="2867" y="1237"/>
                    </a:lnTo>
                    <a:lnTo>
                      <a:pt x="2979" y="1181"/>
                    </a:lnTo>
                    <a:lnTo>
                      <a:pt x="3036" y="1125"/>
                    </a:lnTo>
                    <a:lnTo>
                      <a:pt x="3204" y="956"/>
                    </a:lnTo>
                    <a:lnTo>
                      <a:pt x="3317" y="731"/>
                    </a:lnTo>
                    <a:lnTo>
                      <a:pt x="3317" y="675"/>
                    </a:lnTo>
                    <a:lnTo>
                      <a:pt x="3260" y="619"/>
                    </a:lnTo>
                    <a:lnTo>
                      <a:pt x="3148" y="562"/>
                    </a:lnTo>
                    <a:lnTo>
                      <a:pt x="3036" y="450"/>
                    </a:lnTo>
                    <a:lnTo>
                      <a:pt x="2923" y="338"/>
                    </a:lnTo>
                    <a:lnTo>
                      <a:pt x="2755" y="394"/>
                    </a:lnTo>
                    <a:lnTo>
                      <a:pt x="2642" y="562"/>
                    </a:lnTo>
                    <a:lnTo>
                      <a:pt x="2586" y="675"/>
                    </a:lnTo>
                    <a:lnTo>
                      <a:pt x="2530" y="619"/>
                    </a:lnTo>
                    <a:lnTo>
                      <a:pt x="2417" y="506"/>
                    </a:lnTo>
                    <a:lnTo>
                      <a:pt x="2136" y="225"/>
                    </a:lnTo>
                    <a:lnTo>
                      <a:pt x="1799" y="0"/>
                    </a:lnTo>
                    <a:close/>
                  </a:path>
                </a:pathLst>
              </a:custGeom>
              <a:solidFill>
                <a:srgbClr val="ACC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5"/>
              <p:cNvSpPr/>
              <p:nvPr/>
            </p:nvSpPr>
            <p:spPr>
              <a:xfrm>
                <a:off x="2272750" y="945800"/>
                <a:ext cx="56250" cy="716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867" extrusionOk="0">
                    <a:moveTo>
                      <a:pt x="1518" y="0"/>
                    </a:moveTo>
                    <a:lnTo>
                      <a:pt x="1350" y="56"/>
                    </a:lnTo>
                    <a:lnTo>
                      <a:pt x="1237" y="113"/>
                    </a:lnTo>
                    <a:lnTo>
                      <a:pt x="1181" y="225"/>
                    </a:lnTo>
                    <a:lnTo>
                      <a:pt x="1181" y="281"/>
                    </a:lnTo>
                    <a:lnTo>
                      <a:pt x="1294" y="337"/>
                    </a:lnTo>
                    <a:lnTo>
                      <a:pt x="1237" y="337"/>
                    </a:lnTo>
                    <a:lnTo>
                      <a:pt x="1181" y="281"/>
                    </a:lnTo>
                    <a:lnTo>
                      <a:pt x="1125" y="169"/>
                    </a:lnTo>
                    <a:lnTo>
                      <a:pt x="1069" y="169"/>
                    </a:lnTo>
                    <a:lnTo>
                      <a:pt x="956" y="281"/>
                    </a:lnTo>
                    <a:lnTo>
                      <a:pt x="900" y="337"/>
                    </a:lnTo>
                    <a:lnTo>
                      <a:pt x="788" y="394"/>
                    </a:lnTo>
                    <a:lnTo>
                      <a:pt x="732" y="506"/>
                    </a:lnTo>
                    <a:lnTo>
                      <a:pt x="563" y="731"/>
                    </a:lnTo>
                    <a:lnTo>
                      <a:pt x="394" y="900"/>
                    </a:lnTo>
                    <a:lnTo>
                      <a:pt x="282" y="956"/>
                    </a:lnTo>
                    <a:lnTo>
                      <a:pt x="57" y="956"/>
                    </a:lnTo>
                    <a:lnTo>
                      <a:pt x="57" y="1068"/>
                    </a:lnTo>
                    <a:lnTo>
                      <a:pt x="1" y="1462"/>
                    </a:lnTo>
                    <a:lnTo>
                      <a:pt x="57" y="1799"/>
                    </a:lnTo>
                    <a:lnTo>
                      <a:pt x="113" y="1967"/>
                    </a:lnTo>
                    <a:lnTo>
                      <a:pt x="170" y="2024"/>
                    </a:lnTo>
                    <a:lnTo>
                      <a:pt x="226" y="2080"/>
                    </a:lnTo>
                    <a:lnTo>
                      <a:pt x="282" y="2136"/>
                    </a:lnTo>
                    <a:lnTo>
                      <a:pt x="282" y="2248"/>
                    </a:lnTo>
                    <a:lnTo>
                      <a:pt x="226" y="2361"/>
                    </a:lnTo>
                    <a:lnTo>
                      <a:pt x="170" y="2529"/>
                    </a:lnTo>
                    <a:lnTo>
                      <a:pt x="170" y="2586"/>
                    </a:lnTo>
                    <a:lnTo>
                      <a:pt x="170" y="2642"/>
                    </a:lnTo>
                    <a:lnTo>
                      <a:pt x="170" y="2754"/>
                    </a:lnTo>
                    <a:lnTo>
                      <a:pt x="170" y="2811"/>
                    </a:lnTo>
                    <a:lnTo>
                      <a:pt x="338" y="2867"/>
                    </a:lnTo>
                    <a:lnTo>
                      <a:pt x="451" y="2811"/>
                    </a:lnTo>
                    <a:lnTo>
                      <a:pt x="507" y="2811"/>
                    </a:lnTo>
                    <a:lnTo>
                      <a:pt x="619" y="2642"/>
                    </a:lnTo>
                    <a:lnTo>
                      <a:pt x="956" y="2642"/>
                    </a:lnTo>
                    <a:lnTo>
                      <a:pt x="1069" y="2586"/>
                    </a:lnTo>
                    <a:lnTo>
                      <a:pt x="1125" y="2529"/>
                    </a:lnTo>
                    <a:lnTo>
                      <a:pt x="1125" y="2361"/>
                    </a:lnTo>
                    <a:lnTo>
                      <a:pt x="1181" y="2192"/>
                    </a:lnTo>
                    <a:lnTo>
                      <a:pt x="1237" y="2080"/>
                    </a:lnTo>
                    <a:lnTo>
                      <a:pt x="1406" y="2024"/>
                    </a:lnTo>
                    <a:lnTo>
                      <a:pt x="1743" y="2024"/>
                    </a:lnTo>
                    <a:lnTo>
                      <a:pt x="1912" y="1967"/>
                    </a:lnTo>
                    <a:lnTo>
                      <a:pt x="1968" y="1799"/>
                    </a:lnTo>
                    <a:lnTo>
                      <a:pt x="2081" y="1574"/>
                    </a:lnTo>
                    <a:lnTo>
                      <a:pt x="2024" y="1462"/>
                    </a:lnTo>
                    <a:lnTo>
                      <a:pt x="1968" y="1405"/>
                    </a:lnTo>
                    <a:lnTo>
                      <a:pt x="1800" y="1405"/>
                    </a:lnTo>
                    <a:lnTo>
                      <a:pt x="1856" y="1349"/>
                    </a:lnTo>
                    <a:lnTo>
                      <a:pt x="1912" y="1293"/>
                    </a:lnTo>
                    <a:lnTo>
                      <a:pt x="1968" y="1293"/>
                    </a:lnTo>
                    <a:lnTo>
                      <a:pt x="1912" y="1237"/>
                    </a:lnTo>
                    <a:lnTo>
                      <a:pt x="1912" y="900"/>
                    </a:lnTo>
                    <a:lnTo>
                      <a:pt x="1800" y="843"/>
                    </a:lnTo>
                    <a:lnTo>
                      <a:pt x="1687" y="843"/>
                    </a:lnTo>
                    <a:lnTo>
                      <a:pt x="1406" y="900"/>
                    </a:lnTo>
                    <a:lnTo>
                      <a:pt x="1462" y="956"/>
                    </a:lnTo>
                    <a:lnTo>
                      <a:pt x="1462" y="1012"/>
                    </a:lnTo>
                    <a:lnTo>
                      <a:pt x="1406" y="956"/>
                    </a:lnTo>
                    <a:lnTo>
                      <a:pt x="1406" y="843"/>
                    </a:lnTo>
                    <a:lnTo>
                      <a:pt x="1462" y="787"/>
                    </a:lnTo>
                    <a:lnTo>
                      <a:pt x="1631" y="731"/>
                    </a:lnTo>
                    <a:lnTo>
                      <a:pt x="2024" y="562"/>
                    </a:lnTo>
                    <a:lnTo>
                      <a:pt x="2137" y="394"/>
                    </a:lnTo>
                    <a:lnTo>
                      <a:pt x="2249" y="169"/>
                    </a:lnTo>
                    <a:lnTo>
                      <a:pt x="2137" y="113"/>
                    </a:lnTo>
                    <a:lnTo>
                      <a:pt x="1687" y="113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5"/>
              <p:cNvSpPr/>
              <p:nvPr/>
            </p:nvSpPr>
            <p:spPr>
              <a:xfrm>
                <a:off x="2212350" y="917700"/>
                <a:ext cx="927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3710" h="2923" extrusionOk="0">
                    <a:moveTo>
                      <a:pt x="1630" y="1405"/>
                    </a:moveTo>
                    <a:lnTo>
                      <a:pt x="1742" y="1461"/>
                    </a:lnTo>
                    <a:lnTo>
                      <a:pt x="1630" y="1461"/>
                    </a:lnTo>
                    <a:lnTo>
                      <a:pt x="1630" y="1405"/>
                    </a:lnTo>
                    <a:close/>
                    <a:moveTo>
                      <a:pt x="3541" y="0"/>
                    </a:moveTo>
                    <a:lnTo>
                      <a:pt x="2529" y="337"/>
                    </a:lnTo>
                    <a:lnTo>
                      <a:pt x="0" y="1124"/>
                    </a:lnTo>
                    <a:lnTo>
                      <a:pt x="337" y="1124"/>
                    </a:lnTo>
                    <a:lnTo>
                      <a:pt x="394" y="1180"/>
                    </a:lnTo>
                    <a:lnTo>
                      <a:pt x="394" y="1293"/>
                    </a:lnTo>
                    <a:lnTo>
                      <a:pt x="450" y="1349"/>
                    </a:lnTo>
                    <a:lnTo>
                      <a:pt x="506" y="1293"/>
                    </a:lnTo>
                    <a:lnTo>
                      <a:pt x="506" y="1180"/>
                    </a:lnTo>
                    <a:lnTo>
                      <a:pt x="562" y="1068"/>
                    </a:lnTo>
                    <a:lnTo>
                      <a:pt x="618" y="1012"/>
                    </a:lnTo>
                    <a:lnTo>
                      <a:pt x="787" y="1012"/>
                    </a:lnTo>
                    <a:lnTo>
                      <a:pt x="899" y="956"/>
                    </a:lnTo>
                    <a:lnTo>
                      <a:pt x="1180" y="787"/>
                    </a:lnTo>
                    <a:lnTo>
                      <a:pt x="1461" y="787"/>
                    </a:lnTo>
                    <a:lnTo>
                      <a:pt x="1461" y="899"/>
                    </a:lnTo>
                    <a:lnTo>
                      <a:pt x="1461" y="956"/>
                    </a:lnTo>
                    <a:lnTo>
                      <a:pt x="1461" y="1068"/>
                    </a:lnTo>
                    <a:lnTo>
                      <a:pt x="1349" y="1124"/>
                    </a:lnTo>
                    <a:lnTo>
                      <a:pt x="1180" y="1124"/>
                    </a:lnTo>
                    <a:lnTo>
                      <a:pt x="1180" y="1180"/>
                    </a:lnTo>
                    <a:lnTo>
                      <a:pt x="1012" y="1574"/>
                    </a:lnTo>
                    <a:lnTo>
                      <a:pt x="956" y="1742"/>
                    </a:lnTo>
                    <a:lnTo>
                      <a:pt x="1012" y="1967"/>
                    </a:lnTo>
                    <a:lnTo>
                      <a:pt x="1068" y="2136"/>
                    </a:lnTo>
                    <a:lnTo>
                      <a:pt x="1012" y="2305"/>
                    </a:lnTo>
                    <a:lnTo>
                      <a:pt x="1012" y="2361"/>
                    </a:lnTo>
                    <a:lnTo>
                      <a:pt x="1012" y="2473"/>
                    </a:lnTo>
                    <a:lnTo>
                      <a:pt x="1068" y="2586"/>
                    </a:lnTo>
                    <a:lnTo>
                      <a:pt x="1068" y="2642"/>
                    </a:lnTo>
                    <a:lnTo>
                      <a:pt x="1180" y="2642"/>
                    </a:lnTo>
                    <a:lnTo>
                      <a:pt x="1180" y="2698"/>
                    </a:lnTo>
                    <a:lnTo>
                      <a:pt x="1237" y="2867"/>
                    </a:lnTo>
                    <a:lnTo>
                      <a:pt x="1293" y="2923"/>
                    </a:lnTo>
                    <a:lnTo>
                      <a:pt x="1405" y="2923"/>
                    </a:lnTo>
                    <a:lnTo>
                      <a:pt x="1461" y="2867"/>
                    </a:lnTo>
                    <a:lnTo>
                      <a:pt x="1461" y="2698"/>
                    </a:lnTo>
                    <a:lnTo>
                      <a:pt x="1461" y="2642"/>
                    </a:lnTo>
                    <a:lnTo>
                      <a:pt x="1461" y="2586"/>
                    </a:lnTo>
                    <a:lnTo>
                      <a:pt x="1405" y="2417"/>
                    </a:lnTo>
                    <a:lnTo>
                      <a:pt x="1461" y="2361"/>
                    </a:lnTo>
                    <a:lnTo>
                      <a:pt x="1574" y="2305"/>
                    </a:lnTo>
                    <a:lnTo>
                      <a:pt x="1686" y="2248"/>
                    </a:lnTo>
                    <a:lnTo>
                      <a:pt x="1742" y="2192"/>
                    </a:lnTo>
                    <a:lnTo>
                      <a:pt x="1799" y="1967"/>
                    </a:lnTo>
                    <a:lnTo>
                      <a:pt x="1855" y="1855"/>
                    </a:lnTo>
                    <a:lnTo>
                      <a:pt x="1911" y="1742"/>
                    </a:lnTo>
                    <a:lnTo>
                      <a:pt x="2023" y="1686"/>
                    </a:lnTo>
                    <a:lnTo>
                      <a:pt x="2023" y="1630"/>
                    </a:lnTo>
                    <a:lnTo>
                      <a:pt x="1967" y="1574"/>
                    </a:lnTo>
                    <a:lnTo>
                      <a:pt x="1855" y="1518"/>
                    </a:lnTo>
                    <a:lnTo>
                      <a:pt x="2361" y="1405"/>
                    </a:lnTo>
                    <a:lnTo>
                      <a:pt x="2417" y="1405"/>
                    </a:lnTo>
                    <a:lnTo>
                      <a:pt x="2417" y="1461"/>
                    </a:lnTo>
                    <a:lnTo>
                      <a:pt x="2473" y="1461"/>
                    </a:lnTo>
                    <a:lnTo>
                      <a:pt x="2529" y="1518"/>
                    </a:lnTo>
                    <a:lnTo>
                      <a:pt x="2586" y="1518"/>
                    </a:lnTo>
                    <a:lnTo>
                      <a:pt x="2698" y="1405"/>
                    </a:lnTo>
                    <a:lnTo>
                      <a:pt x="2698" y="1293"/>
                    </a:lnTo>
                    <a:lnTo>
                      <a:pt x="2698" y="1068"/>
                    </a:lnTo>
                    <a:lnTo>
                      <a:pt x="2810" y="1180"/>
                    </a:lnTo>
                    <a:lnTo>
                      <a:pt x="2923" y="1237"/>
                    </a:lnTo>
                    <a:lnTo>
                      <a:pt x="3035" y="1124"/>
                    </a:lnTo>
                    <a:lnTo>
                      <a:pt x="3148" y="956"/>
                    </a:lnTo>
                    <a:lnTo>
                      <a:pt x="3260" y="843"/>
                    </a:lnTo>
                    <a:lnTo>
                      <a:pt x="3316" y="731"/>
                    </a:lnTo>
                    <a:lnTo>
                      <a:pt x="3429" y="675"/>
                    </a:lnTo>
                    <a:lnTo>
                      <a:pt x="3597" y="618"/>
                    </a:lnTo>
                    <a:lnTo>
                      <a:pt x="3710" y="618"/>
                    </a:lnTo>
                    <a:lnTo>
                      <a:pt x="3710" y="562"/>
                    </a:lnTo>
                    <a:lnTo>
                      <a:pt x="3710" y="394"/>
                    </a:lnTo>
                    <a:lnTo>
                      <a:pt x="3653" y="225"/>
                    </a:lnTo>
                    <a:lnTo>
                      <a:pt x="3597" y="113"/>
                    </a:lnTo>
                    <a:lnTo>
                      <a:pt x="3541" y="0"/>
                    </a:lnTo>
                    <a:close/>
                  </a:path>
                </a:pathLst>
              </a:custGeom>
              <a:solidFill>
                <a:srgbClr val="BBD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5"/>
              <p:cNvSpPr/>
              <p:nvPr/>
            </p:nvSpPr>
            <p:spPr>
              <a:xfrm>
                <a:off x="1755675" y="1077875"/>
                <a:ext cx="857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3429" h="1687" extrusionOk="0">
                    <a:moveTo>
                      <a:pt x="1574" y="1"/>
                    </a:moveTo>
                    <a:lnTo>
                      <a:pt x="1181" y="113"/>
                    </a:lnTo>
                    <a:lnTo>
                      <a:pt x="787" y="282"/>
                    </a:lnTo>
                    <a:lnTo>
                      <a:pt x="506" y="338"/>
                    </a:lnTo>
                    <a:lnTo>
                      <a:pt x="225" y="450"/>
                    </a:lnTo>
                    <a:lnTo>
                      <a:pt x="113" y="394"/>
                    </a:lnTo>
                    <a:lnTo>
                      <a:pt x="0" y="394"/>
                    </a:lnTo>
                    <a:lnTo>
                      <a:pt x="56" y="563"/>
                    </a:lnTo>
                    <a:lnTo>
                      <a:pt x="113" y="675"/>
                    </a:lnTo>
                    <a:lnTo>
                      <a:pt x="56" y="731"/>
                    </a:lnTo>
                    <a:lnTo>
                      <a:pt x="0" y="844"/>
                    </a:lnTo>
                    <a:lnTo>
                      <a:pt x="56" y="956"/>
                    </a:lnTo>
                    <a:lnTo>
                      <a:pt x="169" y="1125"/>
                    </a:lnTo>
                    <a:lnTo>
                      <a:pt x="281" y="1125"/>
                    </a:lnTo>
                    <a:lnTo>
                      <a:pt x="394" y="1068"/>
                    </a:lnTo>
                    <a:lnTo>
                      <a:pt x="506" y="1012"/>
                    </a:lnTo>
                    <a:lnTo>
                      <a:pt x="562" y="900"/>
                    </a:lnTo>
                    <a:lnTo>
                      <a:pt x="899" y="900"/>
                    </a:lnTo>
                    <a:lnTo>
                      <a:pt x="956" y="844"/>
                    </a:lnTo>
                    <a:lnTo>
                      <a:pt x="1012" y="787"/>
                    </a:lnTo>
                    <a:lnTo>
                      <a:pt x="1068" y="787"/>
                    </a:lnTo>
                    <a:lnTo>
                      <a:pt x="1181" y="900"/>
                    </a:lnTo>
                    <a:lnTo>
                      <a:pt x="1124" y="1068"/>
                    </a:lnTo>
                    <a:lnTo>
                      <a:pt x="1124" y="1125"/>
                    </a:lnTo>
                    <a:lnTo>
                      <a:pt x="1181" y="1181"/>
                    </a:lnTo>
                    <a:lnTo>
                      <a:pt x="1349" y="1125"/>
                    </a:lnTo>
                    <a:lnTo>
                      <a:pt x="1518" y="1012"/>
                    </a:lnTo>
                    <a:lnTo>
                      <a:pt x="1574" y="956"/>
                    </a:lnTo>
                    <a:lnTo>
                      <a:pt x="1686" y="1012"/>
                    </a:lnTo>
                    <a:lnTo>
                      <a:pt x="1799" y="1068"/>
                    </a:lnTo>
                    <a:lnTo>
                      <a:pt x="1855" y="1237"/>
                    </a:lnTo>
                    <a:lnTo>
                      <a:pt x="1855" y="1293"/>
                    </a:lnTo>
                    <a:lnTo>
                      <a:pt x="1855" y="1349"/>
                    </a:lnTo>
                    <a:lnTo>
                      <a:pt x="1855" y="1462"/>
                    </a:lnTo>
                    <a:lnTo>
                      <a:pt x="1855" y="1574"/>
                    </a:lnTo>
                    <a:lnTo>
                      <a:pt x="1911" y="1574"/>
                    </a:lnTo>
                    <a:lnTo>
                      <a:pt x="2024" y="1631"/>
                    </a:lnTo>
                    <a:lnTo>
                      <a:pt x="2080" y="1518"/>
                    </a:lnTo>
                    <a:lnTo>
                      <a:pt x="2136" y="1406"/>
                    </a:lnTo>
                    <a:lnTo>
                      <a:pt x="2136" y="1349"/>
                    </a:lnTo>
                    <a:lnTo>
                      <a:pt x="2248" y="1293"/>
                    </a:lnTo>
                    <a:lnTo>
                      <a:pt x="2305" y="1293"/>
                    </a:lnTo>
                    <a:lnTo>
                      <a:pt x="2417" y="1349"/>
                    </a:lnTo>
                    <a:lnTo>
                      <a:pt x="2417" y="1406"/>
                    </a:lnTo>
                    <a:lnTo>
                      <a:pt x="2361" y="1518"/>
                    </a:lnTo>
                    <a:lnTo>
                      <a:pt x="2417" y="1631"/>
                    </a:lnTo>
                    <a:lnTo>
                      <a:pt x="2417" y="1687"/>
                    </a:lnTo>
                    <a:lnTo>
                      <a:pt x="2586" y="1687"/>
                    </a:lnTo>
                    <a:lnTo>
                      <a:pt x="2754" y="1574"/>
                    </a:lnTo>
                    <a:lnTo>
                      <a:pt x="2867" y="1518"/>
                    </a:lnTo>
                    <a:lnTo>
                      <a:pt x="3035" y="1518"/>
                    </a:lnTo>
                    <a:lnTo>
                      <a:pt x="3204" y="1631"/>
                    </a:lnTo>
                    <a:lnTo>
                      <a:pt x="3373" y="1631"/>
                    </a:lnTo>
                    <a:lnTo>
                      <a:pt x="3373" y="1518"/>
                    </a:lnTo>
                    <a:lnTo>
                      <a:pt x="3429" y="1462"/>
                    </a:lnTo>
                    <a:lnTo>
                      <a:pt x="3429" y="956"/>
                    </a:lnTo>
                    <a:lnTo>
                      <a:pt x="3429" y="731"/>
                    </a:lnTo>
                    <a:lnTo>
                      <a:pt x="3373" y="506"/>
                    </a:lnTo>
                    <a:lnTo>
                      <a:pt x="3260" y="450"/>
                    </a:lnTo>
                    <a:lnTo>
                      <a:pt x="3148" y="394"/>
                    </a:lnTo>
                    <a:lnTo>
                      <a:pt x="3035" y="338"/>
                    </a:lnTo>
                    <a:lnTo>
                      <a:pt x="2923" y="225"/>
                    </a:lnTo>
                    <a:lnTo>
                      <a:pt x="2698" y="225"/>
                    </a:lnTo>
                    <a:lnTo>
                      <a:pt x="2754" y="394"/>
                    </a:lnTo>
                    <a:lnTo>
                      <a:pt x="2810" y="506"/>
                    </a:lnTo>
                    <a:lnTo>
                      <a:pt x="3035" y="731"/>
                    </a:lnTo>
                    <a:lnTo>
                      <a:pt x="2923" y="787"/>
                    </a:lnTo>
                    <a:lnTo>
                      <a:pt x="2754" y="787"/>
                    </a:lnTo>
                    <a:lnTo>
                      <a:pt x="2754" y="731"/>
                    </a:lnTo>
                    <a:lnTo>
                      <a:pt x="2698" y="619"/>
                    </a:lnTo>
                    <a:lnTo>
                      <a:pt x="2586" y="619"/>
                    </a:lnTo>
                    <a:lnTo>
                      <a:pt x="2529" y="675"/>
                    </a:lnTo>
                    <a:lnTo>
                      <a:pt x="2473" y="619"/>
                    </a:lnTo>
                    <a:lnTo>
                      <a:pt x="2361" y="563"/>
                    </a:lnTo>
                    <a:lnTo>
                      <a:pt x="2305" y="506"/>
                    </a:lnTo>
                    <a:lnTo>
                      <a:pt x="2192" y="450"/>
                    </a:lnTo>
                    <a:lnTo>
                      <a:pt x="2136" y="338"/>
                    </a:lnTo>
                    <a:lnTo>
                      <a:pt x="2080" y="282"/>
                    </a:lnTo>
                    <a:lnTo>
                      <a:pt x="1967" y="338"/>
                    </a:lnTo>
                    <a:lnTo>
                      <a:pt x="1911" y="450"/>
                    </a:lnTo>
                    <a:lnTo>
                      <a:pt x="1799" y="506"/>
                    </a:lnTo>
                    <a:lnTo>
                      <a:pt x="1743" y="450"/>
                    </a:lnTo>
                    <a:lnTo>
                      <a:pt x="1686" y="394"/>
                    </a:lnTo>
                    <a:lnTo>
                      <a:pt x="1630" y="450"/>
                    </a:lnTo>
                    <a:lnTo>
                      <a:pt x="1630" y="563"/>
                    </a:lnTo>
                    <a:lnTo>
                      <a:pt x="1574" y="675"/>
                    </a:lnTo>
                    <a:lnTo>
                      <a:pt x="1518" y="619"/>
                    </a:lnTo>
                    <a:lnTo>
                      <a:pt x="1462" y="506"/>
                    </a:lnTo>
                    <a:lnTo>
                      <a:pt x="1462" y="450"/>
                    </a:lnTo>
                    <a:lnTo>
                      <a:pt x="1349" y="450"/>
                    </a:lnTo>
                    <a:lnTo>
                      <a:pt x="1349" y="506"/>
                    </a:lnTo>
                    <a:lnTo>
                      <a:pt x="1349" y="563"/>
                    </a:lnTo>
                    <a:lnTo>
                      <a:pt x="1293" y="619"/>
                    </a:lnTo>
                    <a:lnTo>
                      <a:pt x="1237" y="450"/>
                    </a:lnTo>
                    <a:lnTo>
                      <a:pt x="1237" y="338"/>
                    </a:lnTo>
                    <a:lnTo>
                      <a:pt x="1293" y="282"/>
                    </a:lnTo>
                    <a:lnTo>
                      <a:pt x="1349" y="225"/>
                    </a:lnTo>
                    <a:lnTo>
                      <a:pt x="1405" y="225"/>
                    </a:lnTo>
                    <a:lnTo>
                      <a:pt x="1518" y="282"/>
                    </a:lnTo>
                    <a:lnTo>
                      <a:pt x="1574" y="282"/>
                    </a:lnTo>
                    <a:lnTo>
                      <a:pt x="1630" y="169"/>
                    </a:lnTo>
                    <a:lnTo>
                      <a:pt x="1686" y="113"/>
                    </a:lnTo>
                    <a:lnTo>
                      <a:pt x="1686" y="57"/>
                    </a:lnTo>
                    <a:lnTo>
                      <a:pt x="1630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5"/>
              <p:cNvSpPr/>
              <p:nvPr/>
            </p:nvSpPr>
            <p:spPr>
              <a:xfrm>
                <a:off x="1897575" y="1232450"/>
                <a:ext cx="71700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2136" extrusionOk="0">
                    <a:moveTo>
                      <a:pt x="1800" y="0"/>
                    </a:moveTo>
                    <a:lnTo>
                      <a:pt x="1687" y="56"/>
                    </a:lnTo>
                    <a:lnTo>
                      <a:pt x="1687" y="225"/>
                    </a:lnTo>
                    <a:lnTo>
                      <a:pt x="1575" y="394"/>
                    </a:lnTo>
                    <a:lnTo>
                      <a:pt x="1350" y="618"/>
                    </a:lnTo>
                    <a:lnTo>
                      <a:pt x="1181" y="787"/>
                    </a:lnTo>
                    <a:lnTo>
                      <a:pt x="1069" y="899"/>
                    </a:lnTo>
                    <a:lnTo>
                      <a:pt x="956" y="956"/>
                    </a:lnTo>
                    <a:lnTo>
                      <a:pt x="900" y="843"/>
                    </a:lnTo>
                    <a:lnTo>
                      <a:pt x="788" y="787"/>
                    </a:lnTo>
                    <a:lnTo>
                      <a:pt x="619" y="787"/>
                    </a:lnTo>
                    <a:lnTo>
                      <a:pt x="507" y="731"/>
                    </a:lnTo>
                    <a:lnTo>
                      <a:pt x="451" y="618"/>
                    </a:lnTo>
                    <a:lnTo>
                      <a:pt x="394" y="562"/>
                    </a:lnTo>
                    <a:lnTo>
                      <a:pt x="338" y="618"/>
                    </a:lnTo>
                    <a:lnTo>
                      <a:pt x="170" y="675"/>
                    </a:lnTo>
                    <a:lnTo>
                      <a:pt x="113" y="843"/>
                    </a:lnTo>
                    <a:lnTo>
                      <a:pt x="1" y="1124"/>
                    </a:lnTo>
                    <a:lnTo>
                      <a:pt x="57" y="1237"/>
                    </a:lnTo>
                    <a:lnTo>
                      <a:pt x="57" y="1349"/>
                    </a:lnTo>
                    <a:lnTo>
                      <a:pt x="282" y="1405"/>
                    </a:lnTo>
                    <a:lnTo>
                      <a:pt x="394" y="1405"/>
                    </a:lnTo>
                    <a:lnTo>
                      <a:pt x="732" y="1743"/>
                    </a:lnTo>
                    <a:lnTo>
                      <a:pt x="1069" y="2136"/>
                    </a:lnTo>
                    <a:lnTo>
                      <a:pt x="1350" y="2024"/>
                    </a:lnTo>
                    <a:lnTo>
                      <a:pt x="1406" y="1967"/>
                    </a:lnTo>
                    <a:lnTo>
                      <a:pt x="1519" y="1911"/>
                    </a:lnTo>
                    <a:lnTo>
                      <a:pt x="1743" y="1855"/>
                    </a:lnTo>
                    <a:lnTo>
                      <a:pt x="1856" y="1743"/>
                    </a:lnTo>
                    <a:lnTo>
                      <a:pt x="1968" y="1630"/>
                    </a:lnTo>
                    <a:lnTo>
                      <a:pt x="2024" y="1405"/>
                    </a:lnTo>
                    <a:lnTo>
                      <a:pt x="2081" y="1349"/>
                    </a:lnTo>
                    <a:lnTo>
                      <a:pt x="2249" y="1405"/>
                    </a:lnTo>
                    <a:lnTo>
                      <a:pt x="2362" y="1462"/>
                    </a:lnTo>
                    <a:lnTo>
                      <a:pt x="2418" y="1462"/>
                    </a:lnTo>
                    <a:lnTo>
                      <a:pt x="2530" y="1405"/>
                    </a:lnTo>
                    <a:lnTo>
                      <a:pt x="2586" y="1349"/>
                    </a:lnTo>
                    <a:lnTo>
                      <a:pt x="2811" y="1237"/>
                    </a:lnTo>
                    <a:lnTo>
                      <a:pt x="2867" y="1124"/>
                    </a:lnTo>
                    <a:lnTo>
                      <a:pt x="2867" y="1012"/>
                    </a:lnTo>
                    <a:lnTo>
                      <a:pt x="2811" y="899"/>
                    </a:lnTo>
                    <a:lnTo>
                      <a:pt x="2699" y="787"/>
                    </a:lnTo>
                    <a:lnTo>
                      <a:pt x="2586" y="675"/>
                    </a:lnTo>
                    <a:lnTo>
                      <a:pt x="2530" y="618"/>
                    </a:lnTo>
                    <a:lnTo>
                      <a:pt x="2418" y="394"/>
                    </a:lnTo>
                    <a:lnTo>
                      <a:pt x="2305" y="169"/>
                    </a:lnTo>
                    <a:lnTo>
                      <a:pt x="2249" y="113"/>
                    </a:lnTo>
                    <a:lnTo>
                      <a:pt x="2024" y="113"/>
                    </a:lnTo>
                    <a:lnTo>
                      <a:pt x="1912" y="56"/>
                    </a:ln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5"/>
              <p:cNvSpPr/>
              <p:nvPr/>
            </p:nvSpPr>
            <p:spPr>
              <a:xfrm>
                <a:off x="2284000" y="983725"/>
                <a:ext cx="61850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2362" extrusionOk="0">
                    <a:moveTo>
                      <a:pt x="1631" y="1"/>
                    </a:moveTo>
                    <a:lnTo>
                      <a:pt x="1574" y="57"/>
                    </a:lnTo>
                    <a:lnTo>
                      <a:pt x="1406" y="338"/>
                    </a:lnTo>
                    <a:lnTo>
                      <a:pt x="1237" y="507"/>
                    </a:lnTo>
                    <a:lnTo>
                      <a:pt x="1125" y="450"/>
                    </a:lnTo>
                    <a:lnTo>
                      <a:pt x="1068" y="338"/>
                    </a:lnTo>
                    <a:lnTo>
                      <a:pt x="956" y="338"/>
                    </a:lnTo>
                    <a:lnTo>
                      <a:pt x="900" y="394"/>
                    </a:lnTo>
                    <a:lnTo>
                      <a:pt x="844" y="563"/>
                    </a:lnTo>
                    <a:lnTo>
                      <a:pt x="506" y="563"/>
                    </a:lnTo>
                    <a:lnTo>
                      <a:pt x="563" y="788"/>
                    </a:lnTo>
                    <a:lnTo>
                      <a:pt x="619" y="900"/>
                    </a:lnTo>
                    <a:lnTo>
                      <a:pt x="563" y="1069"/>
                    </a:lnTo>
                    <a:lnTo>
                      <a:pt x="506" y="1012"/>
                    </a:lnTo>
                    <a:lnTo>
                      <a:pt x="169" y="1012"/>
                    </a:lnTo>
                    <a:lnTo>
                      <a:pt x="57" y="1069"/>
                    </a:lnTo>
                    <a:lnTo>
                      <a:pt x="1" y="1125"/>
                    </a:lnTo>
                    <a:lnTo>
                      <a:pt x="1" y="1181"/>
                    </a:lnTo>
                    <a:lnTo>
                      <a:pt x="1" y="1294"/>
                    </a:lnTo>
                    <a:lnTo>
                      <a:pt x="169" y="1462"/>
                    </a:lnTo>
                    <a:lnTo>
                      <a:pt x="282" y="1575"/>
                    </a:lnTo>
                    <a:lnTo>
                      <a:pt x="225" y="1687"/>
                    </a:lnTo>
                    <a:lnTo>
                      <a:pt x="113" y="1856"/>
                    </a:lnTo>
                    <a:lnTo>
                      <a:pt x="57" y="1968"/>
                    </a:lnTo>
                    <a:lnTo>
                      <a:pt x="169" y="2024"/>
                    </a:lnTo>
                    <a:lnTo>
                      <a:pt x="225" y="2024"/>
                    </a:lnTo>
                    <a:lnTo>
                      <a:pt x="338" y="2080"/>
                    </a:lnTo>
                    <a:lnTo>
                      <a:pt x="394" y="2249"/>
                    </a:lnTo>
                    <a:lnTo>
                      <a:pt x="450" y="2361"/>
                    </a:lnTo>
                    <a:lnTo>
                      <a:pt x="563" y="2361"/>
                    </a:lnTo>
                    <a:lnTo>
                      <a:pt x="619" y="2305"/>
                    </a:lnTo>
                    <a:lnTo>
                      <a:pt x="619" y="2193"/>
                    </a:lnTo>
                    <a:lnTo>
                      <a:pt x="619" y="2080"/>
                    </a:lnTo>
                    <a:lnTo>
                      <a:pt x="619" y="2024"/>
                    </a:lnTo>
                    <a:lnTo>
                      <a:pt x="675" y="2193"/>
                    </a:lnTo>
                    <a:lnTo>
                      <a:pt x="731" y="2305"/>
                    </a:lnTo>
                    <a:lnTo>
                      <a:pt x="844" y="2361"/>
                    </a:lnTo>
                    <a:lnTo>
                      <a:pt x="1012" y="2305"/>
                    </a:lnTo>
                    <a:lnTo>
                      <a:pt x="1068" y="2080"/>
                    </a:lnTo>
                    <a:lnTo>
                      <a:pt x="1125" y="1856"/>
                    </a:lnTo>
                    <a:lnTo>
                      <a:pt x="1181" y="1799"/>
                    </a:lnTo>
                    <a:lnTo>
                      <a:pt x="1293" y="1462"/>
                    </a:lnTo>
                    <a:lnTo>
                      <a:pt x="1293" y="1294"/>
                    </a:lnTo>
                    <a:lnTo>
                      <a:pt x="1237" y="1125"/>
                    </a:lnTo>
                    <a:lnTo>
                      <a:pt x="1574" y="1125"/>
                    </a:lnTo>
                    <a:lnTo>
                      <a:pt x="1799" y="1237"/>
                    </a:lnTo>
                    <a:lnTo>
                      <a:pt x="1968" y="1294"/>
                    </a:lnTo>
                    <a:lnTo>
                      <a:pt x="2136" y="1237"/>
                    </a:lnTo>
                    <a:lnTo>
                      <a:pt x="2305" y="1181"/>
                    </a:lnTo>
                    <a:lnTo>
                      <a:pt x="2361" y="1181"/>
                    </a:lnTo>
                    <a:lnTo>
                      <a:pt x="2474" y="1069"/>
                    </a:lnTo>
                    <a:lnTo>
                      <a:pt x="2474" y="1012"/>
                    </a:lnTo>
                    <a:lnTo>
                      <a:pt x="2361" y="844"/>
                    </a:lnTo>
                    <a:lnTo>
                      <a:pt x="2305" y="619"/>
                    </a:lnTo>
                    <a:lnTo>
                      <a:pt x="2193" y="282"/>
                    </a:lnTo>
                    <a:lnTo>
                      <a:pt x="1968" y="113"/>
                    </a:lnTo>
                    <a:lnTo>
                      <a:pt x="1855" y="57"/>
                    </a:lnTo>
                    <a:lnTo>
                      <a:pt x="1743" y="57"/>
                    </a:lnTo>
                    <a:lnTo>
                      <a:pt x="1631" y="1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5"/>
              <p:cNvSpPr/>
              <p:nvPr/>
            </p:nvSpPr>
            <p:spPr>
              <a:xfrm>
                <a:off x="2275575" y="914875"/>
                <a:ext cx="6045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800" extrusionOk="0">
                    <a:moveTo>
                      <a:pt x="1518" y="1"/>
                    </a:moveTo>
                    <a:lnTo>
                      <a:pt x="1349" y="57"/>
                    </a:lnTo>
                    <a:lnTo>
                      <a:pt x="1237" y="113"/>
                    </a:lnTo>
                    <a:lnTo>
                      <a:pt x="1012" y="113"/>
                    </a:lnTo>
                    <a:lnTo>
                      <a:pt x="1012" y="282"/>
                    </a:lnTo>
                    <a:lnTo>
                      <a:pt x="1068" y="394"/>
                    </a:lnTo>
                    <a:lnTo>
                      <a:pt x="1124" y="507"/>
                    </a:lnTo>
                    <a:lnTo>
                      <a:pt x="1124" y="619"/>
                    </a:lnTo>
                    <a:lnTo>
                      <a:pt x="1124" y="675"/>
                    </a:lnTo>
                    <a:lnTo>
                      <a:pt x="1068" y="675"/>
                    </a:lnTo>
                    <a:lnTo>
                      <a:pt x="1012" y="619"/>
                    </a:lnTo>
                    <a:lnTo>
                      <a:pt x="900" y="563"/>
                    </a:lnTo>
                    <a:lnTo>
                      <a:pt x="843" y="675"/>
                    </a:lnTo>
                    <a:lnTo>
                      <a:pt x="731" y="844"/>
                    </a:lnTo>
                    <a:lnTo>
                      <a:pt x="562" y="844"/>
                    </a:lnTo>
                    <a:lnTo>
                      <a:pt x="506" y="900"/>
                    </a:lnTo>
                    <a:lnTo>
                      <a:pt x="562" y="956"/>
                    </a:lnTo>
                    <a:lnTo>
                      <a:pt x="562" y="1012"/>
                    </a:lnTo>
                    <a:lnTo>
                      <a:pt x="562" y="1069"/>
                    </a:lnTo>
                    <a:lnTo>
                      <a:pt x="450" y="1181"/>
                    </a:lnTo>
                    <a:lnTo>
                      <a:pt x="338" y="1293"/>
                    </a:lnTo>
                    <a:lnTo>
                      <a:pt x="281" y="1293"/>
                    </a:lnTo>
                    <a:lnTo>
                      <a:pt x="281" y="1237"/>
                    </a:lnTo>
                    <a:lnTo>
                      <a:pt x="225" y="1181"/>
                    </a:lnTo>
                    <a:lnTo>
                      <a:pt x="169" y="1125"/>
                    </a:lnTo>
                    <a:lnTo>
                      <a:pt x="113" y="1125"/>
                    </a:lnTo>
                    <a:lnTo>
                      <a:pt x="113" y="1350"/>
                    </a:lnTo>
                    <a:lnTo>
                      <a:pt x="113" y="1462"/>
                    </a:lnTo>
                    <a:lnTo>
                      <a:pt x="0" y="1574"/>
                    </a:lnTo>
                    <a:lnTo>
                      <a:pt x="0" y="1687"/>
                    </a:lnTo>
                    <a:lnTo>
                      <a:pt x="113" y="1799"/>
                    </a:lnTo>
                    <a:lnTo>
                      <a:pt x="394" y="1799"/>
                    </a:lnTo>
                    <a:lnTo>
                      <a:pt x="506" y="1743"/>
                    </a:lnTo>
                    <a:lnTo>
                      <a:pt x="675" y="1631"/>
                    </a:lnTo>
                    <a:lnTo>
                      <a:pt x="900" y="1574"/>
                    </a:lnTo>
                    <a:lnTo>
                      <a:pt x="956" y="1462"/>
                    </a:lnTo>
                    <a:lnTo>
                      <a:pt x="1181" y="1293"/>
                    </a:lnTo>
                    <a:lnTo>
                      <a:pt x="1293" y="1237"/>
                    </a:lnTo>
                    <a:lnTo>
                      <a:pt x="1462" y="1237"/>
                    </a:lnTo>
                    <a:lnTo>
                      <a:pt x="1743" y="1012"/>
                    </a:lnTo>
                    <a:lnTo>
                      <a:pt x="1911" y="900"/>
                    </a:lnTo>
                    <a:lnTo>
                      <a:pt x="2080" y="844"/>
                    </a:lnTo>
                    <a:lnTo>
                      <a:pt x="2249" y="619"/>
                    </a:lnTo>
                    <a:lnTo>
                      <a:pt x="2417" y="338"/>
                    </a:lnTo>
                    <a:lnTo>
                      <a:pt x="2361" y="226"/>
                    </a:lnTo>
                    <a:lnTo>
                      <a:pt x="2305" y="113"/>
                    </a:lnTo>
                    <a:lnTo>
                      <a:pt x="2192" y="113"/>
                    </a:lnTo>
                    <a:lnTo>
                      <a:pt x="2080" y="169"/>
                    </a:lnTo>
                    <a:lnTo>
                      <a:pt x="2024" y="169"/>
                    </a:lnTo>
                    <a:lnTo>
                      <a:pt x="1968" y="113"/>
                    </a:lnTo>
                    <a:lnTo>
                      <a:pt x="1855" y="1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5"/>
              <p:cNvSpPr/>
              <p:nvPr/>
            </p:nvSpPr>
            <p:spPr>
              <a:xfrm>
                <a:off x="2331775" y="1070850"/>
                <a:ext cx="3515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631" extrusionOk="0">
                    <a:moveTo>
                      <a:pt x="450" y="1"/>
                    </a:moveTo>
                    <a:lnTo>
                      <a:pt x="450" y="57"/>
                    </a:lnTo>
                    <a:lnTo>
                      <a:pt x="338" y="169"/>
                    </a:lnTo>
                    <a:lnTo>
                      <a:pt x="225" y="225"/>
                    </a:lnTo>
                    <a:lnTo>
                      <a:pt x="169" y="225"/>
                    </a:lnTo>
                    <a:lnTo>
                      <a:pt x="113" y="282"/>
                    </a:lnTo>
                    <a:lnTo>
                      <a:pt x="113" y="394"/>
                    </a:lnTo>
                    <a:lnTo>
                      <a:pt x="169" y="506"/>
                    </a:lnTo>
                    <a:lnTo>
                      <a:pt x="225" y="675"/>
                    </a:lnTo>
                    <a:lnTo>
                      <a:pt x="169" y="787"/>
                    </a:lnTo>
                    <a:lnTo>
                      <a:pt x="113" y="844"/>
                    </a:lnTo>
                    <a:lnTo>
                      <a:pt x="113" y="1068"/>
                    </a:lnTo>
                    <a:lnTo>
                      <a:pt x="57" y="1125"/>
                    </a:lnTo>
                    <a:lnTo>
                      <a:pt x="1" y="1181"/>
                    </a:lnTo>
                    <a:lnTo>
                      <a:pt x="1" y="1237"/>
                    </a:lnTo>
                    <a:lnTo>
                      <a:pt x="57" y="1293"/>
                    </a:lnTo>
                    <a:lnTo>
                      <a:pt x="113" y="1406"/>
                    </a:lnTo>
                    <a:lnTo>
                      <a:pt x="169" y="1349"/>
                    </a:lnTo>
                    <a:lnTo>
                      <a:pt x="225" y="1237"/>
                    </a:lnTo>
                    <a:lnTo>
                      <a:pt x="338" y="1462"/>
                    </a:lnTo>
                    <a:lnTo>
                      <a:pt x="394" y="1518"/>
                    </a:lnTo>
                    <a:lnTo>
                      <a:pt x="450" y="1462"/>
                    </a:lnTo>
                    <a:lnTo>
                      <a:pt x="506" y="1406"/>
                    </a:lnTo>
                    <a:lnTo>
                      <a:pt x="563" y="1406"/>
                    </a:lnTo>
                    <a:lnTo>
                      <a:pt x="675" y="1462"/>
                    </a:lnTo>
                    <a:lnTo>
                      <a:pt x="731" y="1462"/>
                    </a:lnTo>
                    <a:lnTo>
                      <a:pt x="731" y="1518"/>
                    </a:lnTo>
                    <a:lnTo>
                      <a:pt x="787" y="1630"/>
                    </a:lnTo>
                    <a:lnTo>
                      <a:pt x="1068" y="1349"/>
                    </a:lnTo>
                    <a:lnTo>
                      <a:pt x="1406" y="1068"/>
                    </a:lnTo>
                    <a:lnTo>
                      <a:pt x="1349" y="619"/>
                    </a:lnTo>
                    <a:lnTo>
                      <a:pt x="1293" y="394"/>
                    </a:lnTo>
                    <a:lnTo>
                      <a:pt x="1349" y="169"/>
                    </a:lnTo>
                    <a:lnTo>
                      <a:pt x="1125" y="113"/>
                    </a:lnTo>
                    <a:lnTo>
                      <a:pt x="731" y="113"/>
                    </a:lnTo>
                    <a:lnTo>
                      <a:pt x="675" y="57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B7D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5"/>
              <p:cNvSpPr/>
              <p:nvPr/>
            </p:nvSpPr>
            <p:spPr>
              <a:xfrm>
                <a:off x="2314925" y="1017450"/>
                <a:ext cx="4497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800" extrusionOk="0">
                    <a:moveTo>
                      <a:pt x="956" y="1"/>
                    </a:moveTo>
                    <a:lnTo>
                      <a:pt x="843" y="57"/>
                    </a:lnTo>
                    <a:lnTo>
                      <a:pt x="562" y="226"/>
                    </a:lnTo>
                    <a:lnTo>
                      <a:pt x="450" y="394"/>
                    </a:lnTo>
                    <a:lnTo>
                      <a:pt x="337" y="563"/>
                    </a:lnTo>
                    <a:lnTo>
                      <a:pt x="394" y="619"/>
                    </a:lnTo>
                    <a:lnTo>
                      <a:pt x="394" y="731"/>
                    </a:lnTo>
                    <a:lnTo>
                      <a:pt x="56" y="731"/>
                    </a:lnTo>
                    <a:lnTo>
                      <a:pt x="0" y="788"/>
                    </a:lnTo>
                    <a:lnTo>
                      <a:pt x="0" y="956"/>
                    </a:lnTo>
                    <a:lnTo>
                      <a:pt x="56" y="1012"/>
                    </a:lnTo>
                    <a:lnTo>
                      <a:pt x="113" y="1181"/>
                    </a:lnTo>
                    <a:lnTo>
                      <a:pt x="225" y="1237"/>
                    </a:lnTo>
                    <a:lnTo>
                      <a:pt x="337" y="1293"/>
                    </a:lnTo>
                    <a:lnTo>
                      <a:pt x="394" y="1350"/>
                    </a:lnTo>
                    <a:lnTo>
                      <a:pt x="394" y="1406"/>
                    </a:lnTo>
                    <a:lnTo>
                      <a:pt x="450" y="1462"/>
                    </a:lnTo>
                    <a:lnTo>
                      <a:pt x="506" y="1518"/>
                    </a:lnTo>
                    <a:lnTo>
                      <a:pt x="562" y="1574"/>
                    </a:lnTo>
                    <a:lnTo>
                      <a:pt x="618" y="1743"/>
                    </a:lnTo>
                    <a:lnTo>
                      <a:pt x="731" y="1799"/>
                    </a:lnTo>
                    <a:lnTo>
                      <a:pt x="899" y="1743"/>
                    </a:lnTo>
                    <a:lnTo>
                      <a:pt x="1012" y="1462"/>
                    </a:lnTo>
                    <a:lnTo>
                      <a:pt x="1068" y="1406"/>
                    </a:lnTo>
                    <a:lnTo>
                      <a:pt x="1124" y="1406"/>
                    </a:lnTo>
                    <a:lnTo>
                      <a:pt x="1180" y="1518"/>
                    </a:lnTo>
                    <a:lnTo>
                      <a:pt x="1293" y="1631"/>
                    </a:lnTo>
                    <a:lnTo>
                      <a:pt x="1461" y="1687"/>
                    </a:lnTo>
                    <a:lnTo>
                      <a:pt x="1518" y="1743"/>
                    </a:lnTo>
                    <a:lnTo>
                      <a:pt x="1686" y="1518"/>
                    </a:lnTo>
                    <a:lnTo>
                      <a:pt x="1799" y="1293"/>
                    </a:lnTo>
                    <a:lnTo>
                      <a:pt x="1742" y="1237"/>
                    </a:lnTo>
                    <a:lnTo>
                      <a:pt x="1742" y="1181"/>
                    </a:lnTo>
                    <a:lnTo>
                      <a:pt x="1686" y="1069"/>
                    </a:lnTo>
                    <a:lnTo>
                      <a:pt x="1180" y="900"/>
                    </a:lnTo>
                    <a:lnTo>
                      <a:pt x="899" y="844"/>
                    </a:lnTo>
                    <a:lnTo>
                      <a:pt x="843" y="844"/>
                    </a:lnTo>
                    <a:lnTo>
                      <a:pt x="787" y="731"/>
                    </a:lnTo>
                    <a:lnTo>
                      <a:pt x="787" y="675"/>
                    </a:lnTo>
                    <a:lnTo>
                      <a:pt x="843" y="619"/>
                    </a:lnTo>
                    <a:lnTo>
                      <a:pt x="1068" y="450"/>
                    </a:lnTo>
                    <a:lnTo>
                      <a:pt x="1237" y="226"/>
                    </a:lnTo>
                    <a:lnTo>
                      <a:pt x="1012" y="57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rgbClr val="B3D1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5"/>
              <p:cNvSpPr/>
              <p:nvPr/>
            </p:nvSpPr>
            <p:spPr>
              <a:xfrm>
                <a:off x="1854025" y="1266175"/>
                <a:ext cx="5765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1574" extrusionOk="0">
                    <a:moveTo>
                      <a:pt x="1574" y="0"/>
                    </a:moveTo>
                    <a:lnTo>
                      <a:pt x="1462" y="56"/>
                    </a:lnTo>
                    <a:lnTo>
                      <a:pt x="1406" y="169"/>
                    </a:lnTo>
                    <a:lnTo>
                      <a:pt x="1350" y="337"/>
                    </a:lnTo>
                    <a:lnTo>
                      <a:pt x="1237" y="394"/>
                    </a:lnTo>
                    <a:lnTo>
                      <a:pt x="1181" y="337"/>
                    </a:lnTo>
                    <a:lnTo>
                      <a:pt x="1012" y="281"/>
                    </a:lnTo>
                    <a:lnTo>
                      <a:pt x="900" y="337"/>
                    </a:lnTo>
                    <a:lnTo>
                      <a:pt x="787" y="450"/>
                    </a:lnTo>
                    <a:lnTo>
                      <a:pt x="619" y="450"/>
                    </a:lnTo>
                    <a:lnTo>
                      <a:pt x="563" y="394"/>
                    </a:lnTo>
                    <a:lnTo>
                      <a:pt x="338" y="113"/>
                    </a:lnTo>
                    <a:lnTo>
                      <a:pt x="225" y="113"/>
                    </a:lnTo>
                    <a:lnTo>
                      <a:pt x="169" y="169"/>
                    </a:lnTo>
                    <a:lnTo>
                      <a:pt x="169" y="225"/>
                    </a:lnTo>
                    <a:lnTo>
                      <a:pt x="169" y="281"/>
                    </a:lnTo>
                    <a:lnTo>
                      <a:pt x="225" y="450"/>
                    </a:lnTo>
                    <a:lnTo>
                      <a:pt x="169" y="562"/>
                    </a:lnTo>
                    <a:lnTo>
                      <a:pt x="1" y="843"/>
                    </a:lnTo>
                    <a:lnTo>
                      <a:pt x="282" y="1068"/>
                    </a:lnTo>
                    <a:lnTo>
                      <a:pt x="450" y="1180"/>
                    </a:lnTo>
                    <a:lnTo>
                      <a:pt x="619" y="1237"/>
                    </a:lnTo>
                    <a:lnTo>
                      <a:pt x="506" y="1349"/>
                    </a:lnTo>
                    <a:lnTo>
                      <a:pt x="394" y="1405"/>
                    </a:lnTo>
                    <a:lnTo>
                      <a:pt x="338" y="1461"/>
                    </a:lnTo>
                    <a:lnTo>
                      <a:pt x="282" y="1574"/>
                    </a:lnTo>
                    <a:lnTo>
                      <a:pt x="619" y="1461"/>
                    </a:lnTo>
                    <a:lnTo>
                      <a:pt x="1237" y="956"/>
                    </a:lnTo>
                    <a:lnTo>
                      <a:pt x="1574" y="787"/>
                    </a:lnTo>
                    <a:lnTo>
                      <a:pt x="1968" y="675"/>
                    </a:lnTo>
                    <a:lnTo>
                      <a:pt x="2193" y="618"/>
                    </a:lnTo>
                    <a:lnTo>
                      <a:pt x="2249" y="562"/>
                    </a:lnTo>
                    <a:lnTo>
                      <a:pt x="2305" y="450"/>
                    </a:lnTo>
                    <a:lnTo>
                      <a:pt x="2305" y="281"/>
                    </a:lnTo>
                    <a:lnTo>
                      <a:pt x="2249" y="169"/>
                    </a:lnTo>
                    <a:lnTo>
                      <a:pt x="2193" y="56"/>
                    </a:lnTo>
                    <a:lnTo>
                      <a:pt x="2080" y="0"/>
                    </a:lnTo>
                    <a:lnTo>
                      <a:pt x="1968" y="56"/>
                    </a:lnTo>
                    <a:lnTo>
                      <a:pt x="1855" y="56"/>
                    </a:lnTo>
                    <a:lnTo>
                      <a:pt x="1687" y="0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5"/>
              <p:cNvSpPr/>
              <p:nvPr/>
            </p:nvSpPr>
            <p:spPr>
              <a:xfrm>
                <a:off x="2299450" y="950000"/>
                <a:ext cx="506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1406" extrusionOk="0">
                    <a:moveTo>
                      <a:pt x="1181" y="1"/>
                    </a:moveTo>
                    <a:lnTo>
                      <a:pt x="956" y="226"/>
                    </a:lnTo>
                    <a:lnTo>
                      <a:pt x="675" y="394"/>
                    </a:lnTo>
                    <a:lnTo>
                      <a:pt x="338" y="507"/>
                    </a:lnTo>
                    <a:lnTo>
                      <a:pt x="1" y="619"/>
                    </a:lnTo>
                    <a:lnTo>
                      <a:pt x="226" y="788"/>
                    </a:lnTo>
                    <a:lnTo>
                      <a:pt x="394" y="844"/>
                    </a:lnTo>
                    <a:lnTo>
                      <a:pt x="394" y="788"/>
                    </a:lnTo>
                    <a:lnTo>
                      <a:pt x="619" y="788"/>
                    </a:lnTo>
                    <a:lnTo>
                      <a:pt x="732" y="732"/>
                    </a:lnTo>
                    <a:lnTo>
                      <a:pt x="788" y="732"/>
                    </a:lnTo>
                    <a:lnTo>
                      <a:pt x="844" y="788"/>
                    </a:lnTo>
                    <a:lnTo>
                      <a:pt x="844" y="900"/>
                    </a:lnTo>
                    <a:lnTo>
                      <a:pt x="844" y="1013"/>
                    </a:lnTo>
                    <a:lnTo>
                      <a:pt x="788" y="1125"/>
                    </a:lnTo>
                    <a:lnTo>
                      <a:pt x="675" y="1181"/>
                    </a:lnTo>
                    <a:lnTo>
                      <a:pt x="563" y="1181"/>
                    </a:lnTo>
                    <a:lnTo>
                      <a:pt x="507" y="1237"/>
                    </a:lnTo>
                    <a:lnTo>
                      <a:pt x="675" y="1294"/>
                    </a:lnTo>
                    <a:lnTo>
                      <a:pt x="844" y="1294"/>
                    </a:lnTo>
                    <a:lnTo>
                      <a:pt x="900" y="1350"/>
                    </a:lnTo>
                    <a:lnTo>
                      <a:pt x="956" y="1406"/>
                    </a:lnTo>
                    <a:lnTo>
                      <a:pt x="1069" y="1406"/>
                    </a:lnTo>
                    <a:lnTo>
                      <a:pt x="1125" y="1350"/>
                    </a:lnTo>
                    <a:lnTo>
                      <a:pt x="1181" y="1181"/>
                    </a:lnTo>
                    <a:lnTo>
                      <a:pt x="1968" y="394"/>
                    </a:lnTo>
                    <a:lnTo>
                      <a:pt x="2024" y="282"/>
                    </a:lnTo>
                    <a:lnTo>
                      <a:pt x="1912" y="226"/>
                    </a:lnTo>
                    <a:lnTo>
                      <a:pt x="1181" y="1"/>
                    </a:lnTo>
                    <a:close/>
                  </a:path>
                </a:pathLst>
              </a:custGeom>
              <a:solidFill>
                <a:srgbClr val="9BBC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5"/>
              <p:cNvSpPr/>
              <p:nvPr/>
            </p:nvSpPr>
            <p:spPr>
              <a:xfrm>
                <a:off x="1627800" y="1245100"/>
                <a:ext cx="32350" cy="7447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2979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169"/>
                    </a:lnTo>
                    <a:lnTo>
                      <a:pt x="0" y="281"/>
                    </a:lnTo>
                    <a:lnTo>
                      <a:pt x="225" y="899"/>
                    </a:lnTo>
                    <a:lnTo>
                      <a:pt x="394" y="1237"/>
                    </a:lnTo>
                    <a:lnTo>
                      <a:pt x="506" y="1518"/>
                    </a:lnTo>
                    <a:lnTo>
                      <a:pt x="619" y="2136"/>
                    </a:lnTo>
                    <a:lnTo>
                      <a:pt x="787" y="2754"/>
                    </a:lnTo>
                    <a:lnTo>
                      <a:pt x="844" y="2867"/>
                    </a:lnTo>
                    <a:lnTo>
                      <a:pt x="900" y="2979"/>
                    </a:lnTo>
                    <a:lnTo>
                      <a:pt x="956" y="2867"/>
                    </a:lnTo>
                    <a:lnTo>
                      <a:pt x="900" y="2585"/>
                    </a:lnTo>
                    <a:lnTo>
                      <a:pt x="844" y="2304"/>
                    </a:lnTo>
                    <a:lnTo>
                      <a:pt x="844" y="2248"/>
                    </a:lnTo>
                    <a:lnTo>
                      <a:pt x="900" y="2192"/>
                    </a:lnTo>
                    <a:lnTo>
                      <a:pt x="956" y="2023"/>
                    </a:lnTo>
                    <a:lnTo>
                      <a:pt x="956" y="1911"/>
                    </a:lnTo>
                    <a:lnTo>
                      <a:pt x="956" y="1742"/>
                    </a:lnTo>
                    <a:lnTo>
                      <a:pt x="900" y="1630"/>
                    </a:lnTo>
                    <a:lnTo>
                      <a:pt x="956" y="1518"/>
                    </a:lnTo>
                    <a:lnTo>
                      <a:pt x="1012" y="1461"/>
                    </a:lnTo>
                    <a:lnTo>
                      <a:pt x="1181" y="1180"/>
                    </a:lnTo>
                    <a:lnTo>
                      <a:pt x="1237" y="1068"/>
                    </a:lnTo>
                    <a:lnTo>
                      <a:pt x="1237" y="956"/>
                    </a:lnTo>
                    <a:lnTo>
                      <a:pt x="1181" y="899"/>
                    </a:lnTo>
                    <a:lnTo>
                      <a:pt x="1068" y="899"/>
                    </a:lnTo>
                    <a:lnTo>
                      <a:pt x="956" y="956"/>
                    </a:lnTo>
                    <a:lnTo>
                      <a:pt x="900" y="899"/>
                    </a:lnTo>
                    <a:lnTo>
                      <a:pt x="1012" y="899"/>
                    </a:lnTo>
                    <a:lnTo>
                      <a:pt x="1125" y="843"/>
                    </a:lnTo>
                    <a:lnTo>
                      <a:pt x="1237" y="899"/>
                    </a:lnTo>
                    <a:lnTo>
                      <a:pt x="1293" y="843"/>
                    </a:lnTo>
                    <a:lnTo>
                      <a:pt x="1237" y="731"/>
                    </a:lnTo>
                    <a:lnTo>
                      <a:pt x="1125" y="618"/>
                    </a:lnTo>
                    <a:lnTo>
                      <a:pt x="956" y="506"/>
                    </a:lnTo>
                    <a:lnTo>
                      <a:pt x="787" y="393"/>
                    </a:lnTo>
                    <a:lnTo>
                      <a:pt x="787" y="450"/>
                    </a:lnTo>
                    <a:lnTo>
                      <a:pt x="731" y="506"/>
                    </a:lnTo>
                    <a:lnTo>
                      <a:pt x="675" y="562"/>
                    </a:lnTo>
                    <a:lnTo>
                      <a:pt x="619" y="506"/>
                    </a:lnTo>
                    <a:lnTo>
                      <a:pt x="563" y="450"/>
                    </a:lnTo>
                    <a:lnTo>
                      <a:pt x="563" y="393"/>
                    </a:lnTo>
                    <a:lnTo>
                      <a:pt x="563" y="281"/>
                    </a:lnTo>
                    <a:lnTo>
                      <a:pt x="563" y="169"/>
                    </a:lnTo>
                    <a:lnTo>
                      <a:pt x="506" y="112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90B1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5"/>
              <p:cNvSpPr/>
              <p:nvPr/>
            </p:nvSpPr>
            <p:spPr>
              <a:xfrm>
                <a:off x="1625000" y="1212775"/>
                <a:ext cx="253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912" extrusionOk="0">
                    <a:moveTo>
                      <a:pt x="337" y="0"/>
                    </a:moveTo>
                    <a:lnTo>
                      <a:pt x="225" y="169"/>
                    </a:lnTo>
                    <a:lnTo>
                      <a:pt x="225" y="338"/>
                    </a:lnTo>
                    <a:lnTo>
                      <a:pt x="337" y="675"/>
                    </a:lnTo>
                    <a:lnTo>
                      <a:pt x="225" y="675"/>
                    </a:lnTo>
                    <a:lnTo>
                      <a:pt x="169" y="619"/>
                    </a:lnTo>
                    <a:lnTo>
                      <a:pt x="169" y="562"/>
                    </a:lnTo>
                    <a:lnTo>
                      <a:pt x="112" y="562"/>
                    </a:lnTo>
                    <a:lnTo>
                      <a:pt x="0" y="1181"/>
                    </a:lnTo>
                    <a:lnTo>
                      <a:pt x="112" y="1574"/>
                    </a:lnTo>
                    <a:lnTo>
                      <a:pt x="225" y="1518"/>
                    </a:lnTo>
                    <a:lnTo>
                      <a:pt x="169" y="1405"/>
                    </a:lnTo>
                    <a:lnTo>
                      <a:pt x="169" y="1349"/>
                    </a:lnTo>
                    <a:lnTo>
                      <a:pt x="225" y="1293"/>
                    </a:lnTo>
                    <a:lnTo>
                      <a:pt x="281" y="1349"/>
                    </a:lnTo>
                    <a:lnTo>
                      <a:pt x="394" y="1462"/>
                    </a:lnTo>
                    <a:lnTo>
                      <a:pt x="450" y="1518"/>
                    </a:lnTo>
                    <a:lnTo>
                      <a:pt x="562" y="1462"/>
                    </a:lnTo>
                    <a:lnTo>
                      <a:pt x="618" y="1462"/>
                    </a:lnTo>
                    <a:lnTo>
                      <a:pt x="618" y="1574"/>
                    </a:lnTo>
                    <a:lnTo>
                      <a:pt x="506" y="1799"/>
                    </a:lnTo>
                    <a:lnTo>
                      <a:pt x="787" y="1911"/>
                    </a:lnTo>
                    <a:lnTo>
                      <a:pt x="843" y="1855"/>
                    </a:lnTo>
                    <a:lnTo>
                      <a:pt x="843" y="1799"/>
                    </a:lnTo>
                    <a:lnTo>
                      <a:pt x="787" y="1799"/>
                    </a:lnTo>
                    <a:lnTo>
                      <a:pt x="787" y="1574"/>
                    </a:lnTo>
                    <a:lnTo>
                      <a:pt x="843" y="1462"/>
                    </a:lnTo>
                    <a:lnTo>
                      <a:pt x="899" y="1405"/>
                    </a:lnTo>
                    <a:lnTo>
                      <a:pt x="1012" y="1349"/>
                    </a:lnTo>
                    <a:lnTo>
                      <a:pt x="1012" y="1293"/>
                    </a:lnTo>
                    <a:lnTo>
                      <a:pt x="675" y="1293"/>
                    </a:lnTo>
                    <a:lnTo>
                      <a:pt x="618" y="1237"/>
                    </a:lnTo>
                    <a:lnTo>
                      <a:pt x="731" y="1181"/>
                    </a:lnTo>
                    <a:lnTo>
                      <a:pt x="731" y="1124"/>
                    </a:lnTo>
                    <a:lnTo>
                      <a:pt x="787" y="956"/>
                    </a:lnTo>
                    <a:lnTo>
                      <a:pt x="787" y="731"/>
                    </a:lnTo>
                    <a:lnTo>
                      <a:pt x="899" y="619"/>
                    </a:lnTo>
                    <a:lnTo>
                      <a:pt x="956" y="562"/>
                    </a:lnTo>
                    <a:lnTo>
                      <a:pt x="899" y="450"/>
                    </a:lnTo>
                    <a:lnTo>
                      <a:pt x="787" y="450"/>
                    </a:lnTo>
                    <a:lnTo>
                      <a:pt x="731" y="506"/>
                    </a:lnTo>
                    <a:lnTo>
                      <a:pt x="675" y="562"/>
                    </a:lnTo>
                    <a:lnTo>
                      <a:pt x="618" y="562"/>
                    </a:lnTo>
                    <a:lnTo>
                      <a:pt x="618" y="506"/>
                    </a:lnTo>
                    <a:lnTo>
                      <a:pt x="675" y="394"/>
                    </a:lnTo>
                    <a:lnTo>
                      <a:pt x="562" y="281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5"/>
              <p:cNvSpPr/>
              <p:nvPr/>
            </p:nvSpPr>
            <p:spPr>
              <a:xfrm>
                <a:off x="1869475" y="1266175"/>
                <a:ext cx="54825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462" extrusionOk="0">
                    <a:moveTo>
                      <a:pt x="1462" y="0"/>
                    </a:moveTo>
                    <a:lnTo>
                      <a:pt x="1631" y="225"/>
                    </a:lnTo>
                    <a:lnTo>
                      <a:pt x="1631" y="394"/>
                    </a:lnTo>
                    <a:lnTo>
                      <a:pt x="1575" y="562"/>
                    </a:lnTo>
                    <a:lnTo>
                      <a:pt x="1462" y="618"/>
                    </a:lnTo>
                    <a:lnTo>
                      <a:pt x="1350" y="562"/>
                    </a:lnTo>
                    <a:lnTo>
                      <a:pt x="1237" y="562"/>
                    </a:lnTo>
                    <a:lnTo>
                      <a:pt x="1125" y="618"/>
                    </a:lnTo>
                    <a:lnTo>
                      <a:pt x="1069" y="731"/>
                    </a:lnTo>
                    <a:lnTo>
                      <a:pt x="507" y="731"/>
                    </a:lnTo>
                    <a:lnTo>
                      <a:pt x="507" y="899"/>
                    </a:lnTo>
                    <a:lnTo>
                      <a:pt x="451" y="1012"/>
                    </a:lnTo>
                    <a:lnTo>
                      <a:pt x="394" y="1068"/>
                    </a:lnTo>
                    <a:lnTo>
                      <a:pt x="226" y="1124"/>
                    </a:lnTo>
                    <a:lnTo>
                      <a:pt x="169" y="1237"/>
                    </a:lnTo>
                    <a:lnTo>
                      <a:pt x="1" y="1461"/>
                    </a:lnTo>
                    <a:lnTo>
                      <a:pt x="226" y="1349"/>
                    </a:lnTo>
                    <a:lnTo>
                      <a:pt x="451" y="1180"/>
                    </a:lnTo>
                    <a:lnTo>
                      <a:pt x="563" y="1180"/>
                    </a:lnTo>
                    <a:lnTo>
                      <a:pt x="732" y="1237"/>
                    </a:lnTo>
                    <a:lnTo>
                      <a:pt x="2193" y="787"/>
                    </a:lnTo>
                    <a:lnTo>
                      <a:pt x="2193" y="618"/>
                    </a:lnTo>
                    <a:lnTo>
                      <a:pt x="2137" y="506"/>
                    </a:lnTo>
                    <a:lnTo>
                      <a:pt x="2024" y="450"/>
                    </a:lnTo>
                    <a:lnTo>
                      <a:pt x="1968" y="337"/>
                    </a:lnTo>
                    <a:lnTo>
                      <a:pt x="1799" y="281"/>
                    </a:lnTo>
                    <a:lnTo>
                      <a:pt x="1743" y="225"/>
                    </a:lnTo>
                    <a:lnTo>
                      <a:pt x="1687" y="113"/>
                    </a:lnTo>
                    <a:lnTo>
                      <a:pt x="1687" y="56"/>
                    </a:lnTo>
                    <a:lnTo>
                      <a:pt x="1631" y="0"/>
                    </a:lnTo>
                    <a:close/>
                  </a:path>
                </a:pathLst>
              </a:custGeom>
              <a:solidFill>
                <a:srgbClr val="B7D5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5"/>
              <p:cNvSpPr/>
              <p:nvPr/>
            </p:nvSpPr>
            <p:spPr>
              <a:xfrm>
                <a:off x="2309300" y="1009025"/>
                <a:ext cx="3937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1069" extrusionOk="0">
                    <a:moveTo>
                      <a:pt x="113" y="0"/>
                    </a:moveTo>
                    <a:lnTo>
                      <a:pt x="113" y="57"/>
                    </a:lnTo>
                    <a:lnTo>
                      <a:pt x="225" y="225"/>
                    </a:lnTo>
                    <a:lnTo>
                      <a:pt x="225" y="394"/>
                    </a:lnTo>
                    <a:lnTo>
                      <a:pt x="169" y="563"/>
                    </a:lnTo>
                    <a:lnTo>
                      <a:pt x="56" y="731"/>
                    </a:lnTo>
                    <a:lnTo>
                      <a:pt x="0" y="787"/>
                    </a:lnTo>
                    <a:lnTo>
                      <a:pt x="113" y="844"/>
                    </a:lnTo>
                    <a:lnTo>
                      <a:pt x="0" y="1012"/>
                    </a:lnTo>
                    <a:lnTo>
                      <a:pt x="113" y="1068"/>
                    </a:lnTo>
                    <a:lnTo>
                      <a:pt x="169" y="1068"/>
                    </a:lnTo>
                    <a:lnTo>
                      <a:pt x="281" y="1012"/>
                    </a:lnTo>
                    <a:lnTo>
                      <a:pt x="281" y="900"/>
                    </a:lnTo>
                    <a:lnTo>
                      <a:pt x="338" y="844"/>
                    </a:lnTo>
                    <a:lnTo>
                      <a:pt x="338" y="900"/>
                    </a:lnTo>
                    <a:lnTo>
                      <a:pt x="394" y="1012"/>
                    </a:lnTo>
                    <a:lnTo>
                      <a:pt x="506" y="1012"/>
                    </a:lnTo>
                    <a:lnTo>
                      <a:pt x="675" y="900"/>
                    </a:lnTo>
                    <a:lnTo>
                      <a:pt x="675" y="787"/>
                    </a:lnTo>
                    <a:lnTo>
                      <a:pt x="675" y="731"/>
                    </a:lnTo>
                    <a:lnTo>
                      <a:pt x="900" y="731"/>
                    </a:lnTo>
                    <a:lnTo>
                      <a:pt x="1012" y="619"/>
                    </a:lnTo>
                    <a:lnTo>
                      <a:pt x="1012" y="506"/>
                    </a:lnTo>
                    <a:lnTo>
                      <a:pt x="1068" y="450"/>
                    </a:lnTo>
                    <a:lnTo>
                      <a:pt x="1124" y="394"/>
                    </a:lnTo>
                    <a:lnTo>
                      <a:pt x="1237" y="563"/>
                    </a:lnTo>
                    <a:lnTo>
                      <a:pt x="1349" y="619"/>
                    </a:lnTo>
                    <a:lnTo>
                      <a:pt x="1462" y="563"/>
                    </a:lnTo>
                    <a:lnTo>
                      <a:pt x="1518" y="563"/>
                    </a:lnTo>
                    <a:lnTo>
                      <a:pt x="1574" y="450"/>
                    </a:lnTo>
                    <a:lnTo>
                      <a:pt x="1518" y="338"/>
                    </a:lnTo>
                    <a:lnTo>
                      <a:pt x="1462" y="282"/>
                    </a:lnTo>
                    <a:lnTo>
                      <a:pt x="1349" y="225"/>
                    </a:lnTo>
                    <a:lnTo>
                      <a:pt x="1293" y="113"/>
                    </a:lnTo>
                    <a:lnTo>
                      <a:pt x="1237" y="57"/>
                    </a:lnTo>
                    <a:lnTo>
                      <a:pt x="1124" y="57"/>
                    </a:lnTo>
                    <a:lnTo>
                      <a:pt x="1068" y="113"/>
                    </a:lnTo>
                    <a:lnTo>
                      <a:pt x="1068" y="169"/>
                    </a:lnTo>
                    <a:lnTo>
                      <a:pt x="956" y="225"/>
                    </a:lnTo>
                    <a:lnTo>
                      <a:pt x="900" y="282"/>
                    </a:lnTo>
                    <a:lnTo>
                      <a:pt x="900" y="225"/>
                    </a:lnTo>
                    <a:lnTo>
                      <a:pt x="843" y="113"/>
                    </a:lnTo>
                    <a:lnTo>
                      <a:pt x="843" y="57"/>
                    </a:lnTo>
                    <a:lnTo>
                      <a:pt x="619" y="0"/>
                    </a:lnTo>
                    <a:lnTo>
                      <a:pt x="506" y="0"/>
                    </a:lnTo>
                    <a:lnTo>
                      <a:pt x="394" y="57"/>
                    </a:lnTo>
                    <a:lnTo>
                      <a:pt x="281" y="57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4C6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5"/>
              <p:cNvSpPr/>
              <p:nvPr/>
            </p:nvSpPr>
            <p:spPr>
              <a:xfrm>
                <a:off x="2284000" y="1142525"/>
                <a:ext cx="66075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1068" extrusionOk="0">
                    <a:moveTo>
                      <a:pt x="2249" y="0"/>
                    </a:moveTo>
                    <a:lnTo>
                      <a:pt x="2024" y="56"/>
                    </a:lnTo>
                    <a:lnTo>
                      <a:pt x="1181" y="337"/>
                    </a:lnTo>
                    <a:lnTo>
                      <a:pt x="900" y="393"/>
                    </a:lnTo>
                    <a:lnTo>
                      <a:pt x="787" y="393"/>
                    </a:lnTo>
                    <a:lnTo>
                      <a:pt x="619" y="506"/>
                    </a:lnTo>
                    <a:lnTo>
                      <a:pt x="394" y="562"/>
                    </a:lnTo>
                    <a:lnTo>
                      <a:pt x="169" y="618"/>
                    </a:lnTo>
                    <a:lnTo>
                      <a:pt x="1" y="787"/>
                    </a:lnTo>
                    <a:lnTo>
                      <a:pt x="57" y="843"/>
                    </a:lnTo>
                    <a:lnTo>
                      <a:pt x="225" y="843"/>
                    </a:lnTo>
                    <a:lnTo>
                      <a:pt x="282" y="899"/>
                    </a:lnTo>
                    <a:lnTo>
                      <a:pt x="282" y="1012"/>
                    </a:lnTo>
                    <a:lnTo>
                      <a:pt x="338" y="1068"/>
                    </a:lnTo>
                    <a:lnTo>
                      <a:pt x="619" y="1012"/>
                    </a:lnTo>
                    <a:lnTo>
                      <a:pt x="619" y="899"/>
                    </a:lnTo>
                    <a:lnTo>
                      <a:pt x="619" y="787"/>
                    </a:lnTo>
                    <a:lnTo>
                      <a:pt x="675" y="731"/>
                    </a:lnTo>
                    <a:lnTo>
                      <a:pt x="731" y="674"/>
                    </a:lnTo>
                    <a:lnTo>
                      <a:pt x="844" y="618"/>
                    </a:lnTo>
                    <a:lnTo>
                      <a:pt x="1181" y="618"/>
                    </a:lnTo>
                    <a:lnTo>
                      <a:pt x="1293" y="562"/>
                    </a:lnTo>
                    <a:lnTo>
                      <a:pt x="1350" y="562"/>
                    </a:lnTo>
                    <a:lnTo>
                      <a:pt x="1462" y="618"/>
                    </a:lnTo>
                    <a:lnTo>
                      <a:pt x="1574" y="674"/>
                    </a:lnTo>
                    <a:lnTo>
                      <a:pt x="1687" y="674"/>
                    </a:lnTo>
                    <a:lnTo>
                      <a:pt x="1912" y="618"/>
                    </a:lnTo>
                    <a:lnTo>
                      <a:pt x="1912" y="562"/>
                    </a:lnTo>
                    <a:lnTo>
                      <a:pt x="1912" y="506"/>
                    </a:lnTo>
                    <a:lnTo>
                      <a:pt x="1855" y="450"/>
                    </a:lnTo>
                    <a:lnTo>
                      <a:pt x="1855" y="393"/>
                    </a:lnTo>
                    <a:lnTo>
                      <a:pt x="1968" y="393"/>
                    </a:lnTo>
                    <a:lnTo>
                      <a:pt x="2136" y="506"/>
                    </a:lnTo>
                    <a:lnTo>
                      <a:pt x="2249" y="506"/>
                    </a:lnTo>
                    <a:lnTo>
                      <a:pt x="2305" y="450"/>
                    </a:lnTo>
                    <a:lnTo>
                      <a:pt x="2417" y="337"/>
                    </a:lnTo>
                    <a:lnTo>
                      <a:pt x="2474" y="281"/>
                    </a:lnTo>
                    <a:lnTo>
                      <a:pt x="2586" y="337"/>
                    </a:lnTo>
                    <a:lnTo>
                      <a:pt x="2642" y="337"/>
                    </a:lnTo>
                    <a:lnTo>
                      <a:pt x="2642" y="225"/>
                    </a:lnTo>
                    <a:lnTo>
                      <a:pt x="2642" y="112"/>
                    </a:lnTo>
                    <a:lnTo>
                      <a:pt x="2586" y="112"/>
                    </a:lnTo>
                    <a:lnTo>
                      <a:pt x="2530" y="56"/>
                    </a:lnTo>
                    <a:lnTo>
                      <a:pt x="2417" y="56"/>
                    </a:lnTo>
                    <a:lnTo>
                      <a:pt x="2361" y="0"/>
                    </a:lnTo>
                    <a:close/>
                  </a:path>
                </a:pathLst>
              </a:custGeom>
              <a:solidFill>
                <a:srgbClr val="F8FA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5"/>
              <p:cNvSpPr/>
              <p:nvPr/>
            </p:nvSpPr>
            <p:spPr>
              <a:xfrm>
                <a:off x="1958000" y="1242275"/>
                <a:ext cx="71700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1125" extrusionOk="0">
                    <a:moveTo>
                      <a:pt x="2530" y="1"/>
                    </a:moveTo>
                    <a:lnTo>
                      <a:pt x="2249" y="57"/>
                    </a:lnTo>
                    <a:lnTo>
                      <a:pt x="2024" y="113"/>
                    </a:lnTo>
                    <a:lnTo>
                      <a:pt x="1856" y="169"/>
                    </a:lnTo>
                    <a:lnTo>
                      <a:pt x="1575" y="169"/>
                    </a:lnTo>
                    <a:lnTo>
                      <a:pt x="1462" y="225"/>
                    </a:lnTo>
                    <a:lnTo>
                      <a:pt x="1406" y="338"/>
                    </a:lnTo>
                    <a:lnTo>
                      <a:pt x="1294" y="394"/>
                    </a:lnTo>
                    <a:lnTo>
                      <a:pt x="1125" y="450"/>
                    </a:lnTo>
                    <a:lnTo>
                      <a:pt x="956" y="450"/>
                    </a:lnTo>
                    <a:lnTo>
                      <a:pt x="844" y="506"/>
                    </a:lnTo>
                    <a:lnTo>
                      <a:pt x="675" y="675"/>
                    </a:lnTo>
                    <a:lnTo>
                      <a:pt x="675" y="731"/>
                    </a:lnTo>
                    <a:lnTo>
                      <a:pt x="619" y="731"/>
                    </a:lnTo>
                    <a:lnTo>
                      <a:pt x="619" y="675"/>
                    </a:lnTo>
                    <a:lnTo>
                      <a:pt x="507" y="675"/>
                    </a:lnTo>
                    <a:lnTo>
                      <a:pt x="394" y="731"/>
                    </a:lnTo>
                    <a:lnTo>
                      <a:pt x="338" y="787"/>
                    </a:lnTo>
                    <a:lnTo>
                      <a:pt x="282" y="844"/>
                    </a:lnTo>
                    <a:lnTo>
                      <a:pt x="226" y="844"/>
                    </a:lnTo>
                    <a:lnTo>
                      <a:pt x="169" y="900"/>
                    </a:lnTo>
                    <a:lnTo>
                      <a:pt x="113" y="900"/>
                    </a:lnTo>
                    <a:lnTo>
                      <a:pt x="57" y="956"/>
                    </a:lnTo>
                    <a:lnTo>
                      <a:pt x="1" y="1069"/>
                    </a:lnTo>
                    <a:lnTo>
                      <a:pt x="1" y="1125"/>
                    </a:lnTo>
                    <a:lnTo>
                      <a:pt x="338" y="1125"/>
                    </a:lnTo>
                    <a:lnTo>
                      <a:pt x="619" y="1012"/>
                    </a:lnTo>
                    <a:lnTo>
                      <a:pt x="1125" y="844"/>
                    </a:lnTo>
                    <a:lnTo>
                      <a:pt x="1575" y="675"/>
                    </a:lnTo>
                    <a:lnTo>
                      <a:pt x="1518" y="731"/>
                    </a:lnTo>
                    <a:lnTo>
                      <a:pt x="1518" y="787"/>
                    </a:lnTo>
                    <a:lnTo>
                      <a:pt x="1687" y="787"/>
                    </a:lnTo>
                    <a:lnTo>
                      <a:pt x="1856" y="675"/>
                    </a:lnTo>
                    <a:lnTo>
                      <a:pt x="1968" y="563"/>
                    </a:lnTo>
                    <a:lnTo>
                      <a:pt x="2137" y="506"/>
                    </a:lnTo>
                    <a:lnTo>
                      <a:pt x="2305" y="450"/>
                    </a:lnTo>
                    <a:lnTo>
                      <a:pt x="2418" y="394"/>
                    </a:lnTo>
                    <a:lnTo>
                      <a:pt x="2530" y="338"/>
                    </a:lnTo>
                    <a:lnTo>
                      <a:pt x="2643" y="338"/>
                    </a:lnTo>
                    <a:lnTo>
                      <a:pt x="2755" y="282"/>
                    </a:lnTo>
                    <a:lnTo>
                      <a:pt x="2811" y="225"/>
                    </a:lnTo>
                    <a:lnTo>
                      <a:pt x="2867" y="169"/>
                    </a:lnTo>
                    <a:lnTo>
                      <a:pt x="2699" y="57"/>
                    </a:lnTo>
                    <a:lnTo>
                      <a:pt x="2530" y="1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5"/>
              <p:cNvSpPr/>
              <p:nvPr/>
            </p:nvSpPr>
            <p:spPr>
              <a:xfrm>
                <a:off x="2338800" y="990750"/>
                <a:ext cx="26725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82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" y="226"/>
                    </a:lnTo>
                    <a:lnTo>
                      <a:pt x="1" y="507"/>
                    </a:lnTo>
                    <a:lnTo>
                      <a:pt x="57" y="619"/>
                    </a:lnTo>
                    <a:lnTo>
                      <a:pt x="169" y="675"/>
                    </a:lnTo>
                    <a:lnTo>
                      <a:pt x="225" y="731"/>
                    </a:lnTo>
                    <a:lnTo>
                      <a:pt x="225" y="788"/>
                    </a:lnTo>
                    <a:lnTo>
                      <a:pt x="113" y="844"/>
                    </a:lnTo>
                    <a:lnTo>
                      <a:pt x="57" y="1013"/>
                    </a:lnTo>
                    <a:lnTo>
                      <a:pt x="57" y="1069"/>
                    </a:lnTo>
                    <a:lnTo>
                      <a:pt x="225" y="1069"/>
                    </a:lnTo>
                    <a:lnTo>
                      <a:pt x="394" y="1181"/>
                    </a:lnTo>
                    <a:lnTo>
                      <a:pt x="731" y="900"/>
                    </a:lnTo>
                    <a:lnTo>
                      <a:pt x="1068" y="563"/>
                    </a:lnTo>
                    <a:lnTo>
                      <a:pt x="956" y="507"/>
                    </a:lnTo>
                    <a:lnTo>
                      <a:pt x="844" y="507"/>
                    </a:lnTo>
                    <a:lnTo>
                      <a:pt x="619" y="619"/>
                    </a:lnTo>
                    <a:lnTo>
                      <a:pt x="731" y="450"/>
                    </a:lnTo>
                    <a:lnTo>
                      <a:pt x="731" y="394"/>
                    </a:lnTo>
                    <a:lnTo>
                      <a:pt x="731" y="338"/>
                    </a:lnTo>
                    <a:lnTo>
                      <a:pt x="394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1B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5"/>
              <p:cNvSpPr/>
              <p:nvPr/>
            </p:nvSpPr>
            <p:spPr>
              <a:xfrm>
                <a:off x="2302275" y="903650"/>
                <a:ext cx="4780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787" extrusionOk="0">
                    <a:moveTo>
                      <a:pt x="1743" y="0"/>
                    </a:moveTo>
                    <a:lnTo>
                      <a:pt x="0" y="562"/>
                    </a:lnTo>
                    <a:lnTo>
                      <a:pt x="225" y="562"/>
                    </a:lnTo>
                    <a:lnTo>
                      <a:pt x="562" y="506"/>
                    </a:lnTo>
                    <a:lnTo>
                      <a:pt x="675" y="506"/>
                    </a:lnTo>
                    <a:lnTo>
                      <a:pt x="731" y="562"/>
                    </a:lnTo>
                    <a:lnTo>
                      <a:pt x="787" y="618"/>
                    </a:lnTo>
                    <a:lnTo>
                      <a:pt x="843" y="731"/>
                    </a:lnTo>
                    <a:lnTo>
                      <a:pt x="956" y="787"/>
                    </a:lnTo>
                    <a:lnTo>
                      <a:pt x="1012" y="731"/>
                    </a:lnTo>
                    <a:lnTo>
                      <a:pt x="1124" y="675"/>
                    </a:lnTo>
                    <a:lnTo>
                      <a:pt x="1181" y="562"/>
                    </a:lnTo>
                    <a:lnTo>
                      <a:pt x="1237" y="675"/>
                    </a:lnTo>
                    <a:lnTo>
                      <a:pt x="1349" y="787"/>
                    </a:lnTo>
                    <a:lnTo>
                      <a:pt x="1462" y="675"/>
                    </a:lnTo>
                    <a:lnTo>
                      <a:pt x="1574" y="562"/>
                    </a:lnTo>
                    <a:lnTo>
                      <a:pt x="1743" y="337"/>
                    </a:lnTo>
                    <a:lnTo>
                      <a:pt x="1911" y="56"/>
                    </a:lnTo>
                    <a:lnTo>
                      <a:pt x="1911" y="0"/>
                    </a:lnTo>
                    <a:close/>
                  </a:path>
                </a:pathLst>
              </a:custGeom>
              <a:solidFill>
                <a:srgbClr val="C1DF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5"/>
              <p:cNvSpPr/>
              <p:nvPr/>
            </p:nvSpPr>
            <p:spPr>
              <a:xfrm>
                <a:off x="2333175" y="1113000"/>
                <a:ext cx="590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182" extrusionOk="0">
                    <a:moveTo>
                      <a:pt x="1575" y="1"/>
                    </a:moveTo>
                    <a:lnTo>
                      <a:pt x="1518" y="57"/>
                    </a:lnTo>
                    <a:lnTo>
                      <a:pt x="1237" y="338"/>
                    </a:lnTo>
                    <a:lnTo>
                      <a:pt x="1069" y="450"/>
                    </a:lnTo>
                    <a:lnTo>
                      <a:pt x="900" y="507"/>
                    </a:lnTo>
                    <a:lnTo>
                      <a:pt x="731" y="563"/>
                    </a:lnTo>
                    <a:lnTo>
                      <a:pt x="619" y="563"/>
                    </a:lnTo>
                    <a:lnTo>
                      <a:pt x="450" y="675"/>
                    </a:lnTo>
                    <a:lnTo>
                      <a:pt x="282" y="788"/>
                    </a:lnTo>
                    <a:lnTo>
                      <a:pt x="226" y="900"/>
                    </a:lnTo>
                    <a:lnTo>
                      <a:pt x="113" y="900"/>
                    </a:lnTo>
                    <a:lnTo>
                      <a:pt x="57" y="956"/>
                    </a:lnTo>
                    <a:lnTo>
                      <a:pt x="1" y="1069"/>
                    </a:lnTo>
                    <a:lnTo>
                      <a:pt x="113" y="1181"/>
                    </a:lnTo>
                    <a:lnTo>
                      <a:pt x="226" y="1181"/>
                    </a:lnTo>
                    <a:lnTo>
                      <a:pt x="450" y="1069"/>
                    </a:lnTo>
                    <a:lnTo>
                      <a:pt x="900" y="844"/>
                    </a:lnTo>
                    <a:lnTo>
                      <a:pt x="1350" y="675"/>
                    </a:lnTo>
                    <a:lnTo>
                      <a:pt x="1856" y="450"/>
                    </a:lnTo>
                    <a:lnTo>
                      <a:pt x="2361" y="113"/>
                    </a:lnTo>
                    <a:lnTo>
                      <a:pt x="1575" y="1"/>
                    </a:lnTo>
                    <a:close/>
                  </a:path>
                </a:pathLst>
              </a:custGeom>
              <a:solidFill>
                <a:srgbClr val="B7D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5"/>
              <p:cNvSpPr/>
              <p:nvPr/>
            </p:nvSpPr>
            <p:spPr>
              <a:xfrm>
                <a:off x="1664325" y="1335025"/>
                <a:ext cx="32350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125" extrusionOk="0">
                    <a:moveTo>
                      <a:pt x="113" y="0"/>
                    </a:moveTo>
                    <a:lnTo>
                      <a:pt x="1" y="56"/>
                    </a:lnTo>
                    <a:lnTo>
                      <a:pt x="57" y="169"/>
                    </a:lnTo>
                    <a:lnTo>
                      <a:pt x="113" y="281"/>
                    </a:lnTo>
                    <a:lnTo>
                      <a:pt x="226" y="450"/>
                    </a:lnTo>
                    <a:lnTo>
                      <a:pt x="394" y="450"/>
                    </a:lnTo>
                    <a:lnTo>
                      <a:pt x="450" y="562"/>
                    </a:lnTo>
                    <a:lnTo>
                      <a:pt x="450" y="675"/>
                    </a:lnTo>
                    <a:lnTo>
                      <a:pt x="394" y="787"/>
                    </a:lnTo>
                    <a:lnTo>
                      <a:pt x="338" y="956"/>
                    </a:lnTo>
                    <a:lnTo>
                      <a:pt x="394" y="1012"/>
                    </a:lnTo>
                    <a:lnTo>
                      <a:pt x="394" y="1124"/>
                    </a:lnTo>
                    <a:lnTo>
                      <a:pt x="1294" y="843"/>
                    </a:lnTo>
                    <a:lnTo>
                      <a:pt x="1294" y="787"/>
                    </a:lnTo>
                    <a:lnTo>
                      <a:pt x="1294" y="731"/>
                    </a:lnTo>
                    <a:lnTo>
                      <a:pt x="1237" y="675"/>
                    </a:lnTo>
                    <a:lnTo>
                      <a:pt x="1294" y="618"/>
                    </a:lnTo>
                    <a:lnTo>
                      <a:pt x="1294" y="506"/>
                    </a:lnTo>
                    <a:lnTo>
                      <a:pt x="1181" y="394"/>
                    </a:lnTo>
                    <a:lnTo>
                      <a:pt x="1013" y="225"/>
                    </a:lnTo>
                    <a:lnTo>
                      <a:pt x="844" y="113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91B3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5"/>
              <p:cNvSpPr/>
              <p:nvPr/>
            </p:nvSpPr>
            <p:spPr>
              <a:xfrm>
                <a:off x="1702275" y="1319550"/>
                <a:ext cx="33750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294" extrusionOk="0">
                    <a:moveTo>
                      <a:pt x="1181" y="1"/>
                    </a:moveTo>
                    <a:lnTo>
                      <a:pt x="1125" y="57"/>
                    </a:lnTo>
                    <a:lnTo>
                      <a:pt x="1068" y="170"/>
                    </a:lnTo>
                    <a:lnTo>
                      <a:pt x="1012" y="226"/>
                    </a:lnTo>
                    <a:lnTo>
                      <a:pt x="1012" y="282"/>
                    </a:lnTo>
                    <a:lnTo>
                      <a:pt x="956" y="338"/>
                    </a:lnTo>
                    <a:lnTo>
                      <a:pt x="843" y="394"/>
                    </a:lnTo>
                    <a:lnTo>
                      <a:pt x="787" y="394"/>
                    </a:lnTo>
                    <a:lnTo>
                      <a:pt x="787" y="451"/>
                    </a:lnTo>
                    <a:lnTo>
                      <a:pt x="843" y="563"/>
                    </a:lnTo>
                    <a:lnTo>
                      <a:pt x="787" y="675"/>
                    </a:lnTo>
                    <a:lnTo>
                      <a:pt x="675" y="732"/>
                    </a:lnTo>
                    <a:lnTo>
                      <a:pt x="450" y="788"/>
                    </a:lnTo>
                    <a:lnTo>
                      <a:pt x="394" y="844"/>
                    </a:lnTo>
                    <a:lnTo>
                      <a:pt x="338" y="788"/>
                    </a:lnTo>
                    <a:lnTo>
                      <a:pt x="225" y="732"/>
                    </a:lnTo>
                    <a:lnTo>
                      <a:pt x="113" y="732"/>
                    </a:lnTo>
                    <a:lnTo>
                      <a:pt x="57" y="788"/>
                    </a:lnTo>
                    <a:lnTo>
                      <a:pt x="0" y="900"/>
                    </a:lnTo>
                    <a:lnTo>
                      <a:pt x="169" y="1069"/>
                    </a:lnTo>
                    <a:lnTo>
                      <a:pt x="281" y="1181"/>
                    </a:lnTo>
                    <a:lnTo>
                      <a:pt x="281" y="1294"/>
                    </a:lnTo>
                    <a:lnTo>
                      <a:pt x="900" y="1125"/>
                    </a:lnTo>
                    <a:lnTo>
                      <a:pt x="1012" y="900"/>
                    </a:lnTo>
                    <a:lnTo>
                      <a:pt x="1125" y="732"/>
                    </a:lnTo>
                    <a:lnTo>
                      <a:pt x="1293" y="507"/>
                    </a:lnTo>
                    <a:lnTo>
                      <a:pt x="1349" y="226"/>
                    </a:lnTo>
                    <a:lnTo>
                      <a:pt x="1349" y="57"/>
                    </a:lnTo>
                    <a:lnTo>
                      <a:pt x="1349" y="1"/>
                    </a:lnTo>
                    <a:close/>
                  </a:path>
                </a:pathLst>
              </a:custGeom>
              <a:solidFill>
                <a:srgbClr val="A5C6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5"/>
              <p:cNvSpPr/>
              <p:nvPr/>
            </p:nvSpPr>
            <p:spPr>
              <a:xfrm>
                <a:off x="2302275" y="1128450"/>
                <a:ext cx="646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1013" extrusionOk="0">
                    <a:moveTo>
                      <a:pt x="2417" y="1"/>
                    </a:moveTo>
                    <a:lnTo>
                      <a:pt x="2361" y="113"/>
                    </a:lnTo>
                    <a:lnTo>
                      <a:pt x="1967" y="226"/>
                    </a:lnTo>
                    <a:lnTo>
                      <a:pt x="1574" y="394"/>
                    </a:lnTo>
                    <a:lnTo>
                      <a:pt x="1462" y="507"/>
                    </a:lnTo>
                    <a:lnTo>
                      <a:pt x="1293" y="507"/>
                    </a:lnTo>
                    <a:lnTo>
                      <a:pt x="1068" y="394"/>
                    </a:lnTo>
                    <a:lnTo>
                      <a:pt x="1012" y="394"/>
                    </a:lnTo>
                    <a:lnTo>
                      <a:pt x="900" y="451"/>
                    </a:lnTo>
                    <a:lnTo>
                      <a:pt x="731" y="619"/>
                    </a:lnTo>
                    <a:lnTo>
                      <a:pt x="450" y="732"/>
                    </a:lnTo>
                    <a:lnTo>
                      <a:pt x="0" y="844"/>
                    </a:lnTo>
                    <a:lnTo>
                      <a:pt x="0" y="956"/>
                    </a:lnTo>
                    <a:lnTo>
                      <a:pt x="113" y="956"/>
                    </a:lnTo>
                    <a:lnTo>
                      <a:pt x="169" y="1013"/>
                    </a:lnTo>
                    <a:lnTo>
                      <a:pt x="337" y="1013"/>
                    </a:lnTo>
                    <a:lnTo>
                      <a:pt x="1686" y="619"/>
                    </a:lnTo>
                    <a:lnTo>
                      <a:pt x="1967" y="451"/>
                    </a:lnTo>
                    <a:lnTo>
                      <a:pt x="2305" y="282"/>
                    </a:lnTo>
                    <a:lnTo>
                      <a:pt x="2586" y="57"/>
                    </a:lnTo>
                    <a:lnTo>
                      <a:pt x="2529" y="1"/>
                    </a:lnTo>
                    <a:close/>
                  </a:path>
                </a:pathLst>
              </a:custGeom>
              <a:solidFill>
                <a:srgbClr val="BAD4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5"/>
              <p:cNvSpPr/>
              <p:nvPr/>
            </p:nvSpPr>
            <p:spPr>
              <a:xfrm>
                <a:off x="1674175" y="1329400"/>
                <a:ext cx="3515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069" extrusionOk="0">
                    <a:moveTo>
                      <a:pt x="394" y="0"/>
                    </a:moveTo>
                    <a:lnTo>
                      <a:pt x="281" y="113"/>
                    </a:lnTo>
                    <a:lnTo>
                      <a:pt x="169" y="113"/>
                    </a:lnTo>
                    <a:lnTo>
                      <a:pt x="56" y="169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169" y="394"/>
                    </a:lnTo>
                    <a:lnTo>
                      <a:pt x="338" y="394"/>
                    </a:lnTo>
                    <a:lnTo>
                      <a:pt x="450" y="450"/>
                    </a:lnTo>
                    <a:lnTo>
                      <a:pt x="506" y="450"/>
                    </a:lnTo>
                    <a:lnTo>
                      <a:pt x="619" y="619"/>
                    </a:lnTo>
                    <a:lnTo>
                      <a:pt x="787" y="787"/>
                    </a:lnTo>
                    <a:lnTo>
                      <a:pt x="843" y="787"/>
                    </a:lnTo>
                    <a:lnTo>
                      <a:pt x="787" y="843"/>
                    </a:lnTo>
                    <a:lnTo>
                      <a:pt x="731" y="900"/>
                    </a:lnTo>
                    <a:lnTo>
                      <a:pt x="787" y="956"/>
                    </a:lnTo>
                    <a:lnTo>
                      <a:pt x="900" y="1068"/>
                    </a:lnTo>
                    <a:lnTo>
                      <a:pt x="1405" y="900"/>
                    </a:lnTo>
                    <a:lnTo>
                      <a:pt x="1405" y="787"/>
                    </a:lnTo>
                    <a:lnTo>
                      <a:pt x="1405" y="675"/>
                    </a:lnTo>
                    <a:lnTo>
                      <a:pt x="1349" y="619"/>
                    </a:lnTo>
                    <a:lnTo>
                      <a:pt x="1237" y="506"/>
                    </a:lnTo>
                    <a:lnTo>
                      <a:pt x="1181" y="506"/>
                    </a:lnTo>
                    <a:lnTo>
                      <a:pt x="1012" y="450"/>
                    </a:lnTo>
                    <a:lnTo>
                      <a:pt x="787" y="450"/>
                    </a:lnTo>
                    <a:lnTo>
                      <a:pt x="731" y="394"/>
                    </a:lnTo>
                    <a:lnTo>
                      <a:pt x="675" y="338"/>
                    </a:lnTo>
                    <a:lnTo>
                      <a:pt x="675" y="169"/>
                    </a:lnTo>
                    <a:lnTo>
                      <a:pt x="619" y="113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9DBF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561;p5"/>
              <p:cNvSpPr/>
              <p:nvPr/>
            </p:nvSpPr>
            <p:spPr>
              <a:xfrm>
                <a:off x="2078850" y="976700"/>
                <a:ext cx="3655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676" extrusionOk="0">
                    <a:moveTo>
                      <a:pt x="1349" y="1"/>
                    </a:moveTo>
                    <a:lnTo>
                      <a:pt x="1" y="450"/>
                    </a:lnTo>
                    <a:lnTo>
                      <a:pt x="394" y="450"/>
                    </a:lnTo>
                    <a:lnTo>
                      <a:pt x="787" y="338"/>
                    </a:lnTo>
                    <a:lnTo>
                      <a:pt x="787" y="394"/>
                    </a:lnTo>
                    <a:lnTo>
                      <a:pt x="731" y="507"/>
                    </a:lnTo>
                    <a:lnTo>
                      <a:pt x="787" y="563"/>
                    </a:lnTo>
                    <a:lnTo>
                      <a:pt x="844" y="619"/>
                    </a:lnTo>
                    <a:lnTo>
                      <a:pt x="900" y="675"/>
                    </a:lnTo>
                    <a:lnTo>
                      <a:pt x="1012" y="619"/>
                    </a:lnTo>
                    <a:lnTo>
                      <a:pt x="1237" y="619"/>
                    </a:lnTo>
                    <a:lnTo>
                      <a:pt x="1293" y="563"/>
                    </a:lnTo>
                    <a:lnTo>
                      <a:pt x="1349" y="450"/>
                    </a:lnTo>
                    <a:lnTo>
                      <a:pt x="1406" y="394"/>
                    </a:lnTo>
                    <a:lnTo>
                      <a:pt x="1462" y="338"/>
                    </a:lnTo>
                    <a:lnTo>
                      <a:pt x="1462" y="282"/>
                    </a:lnTo>
                    <a:lnTo>
                      <a:pt x="1462" y="113"/>
                    </a:lnTo>
                    <a:lnTo>
                      <a:pt x="1349" y="1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5"/>
              <p:cNvSpPr/>
              <p:nvPr/>
            </p:nvSpPr>
            <p:spPr>
              <a:xfrm>
                <a:off x="2071825" y="982325"/>
                <a:ext cx="281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676" extrusionOk="0">
                    <a:moveTo>
                      <a:pt x="1068" y="1"/>
                    </a:moveTo>
                    <a:lnTo>
                      <a:pt x="506" y="169"/>
                    </a:lnTo>
                    <a:lnTo>
                      <a:pt x="394" y="225"/>
                    </a:lnTo>
                    <a:lnTo>
                      <a:pt x="169" y="225"/>
                    </a:lnTo>
                    <a:lnTo>
                      <a:pt x="113" y="338"/>
                    </a:lnTo>
                    <a:lnTo>
                      <a:pt x="0" y="450"/>
                    </a:lnTo>
                    <a:lnTo>
                      <a:pt x="113" y="506"/>
                    </a:lnTo>
                    <a:lnTo>
                      <a:pt x="169" y="506"/>
                    </a:lnTo>
                    <a:lnTo>
                      <a:pt x="225" y="450"/>
                    </a:lnTo>
                    <a:lnTo>
                      <a:pt x="338" y="394"/>
                    </a:lnTo>
                    <a:lnTo>
                      <a:pt x="506" y="282"/>
                    </a:lnTo>
                    <a:lnTo>
                      <a:pt x="563" y="282"/>
                    </a:lnTo>
                    <a:lnTo>
                      <a:pt x="563" y="394"/>
                    </a:lnTo>
                    <a:lnTo>
                      <a:pt x="563" y="450"/>
                    </a:lnTo>
                    <a:lnTo>
                      <a:pt x="619" y="563"/>
                    </a:lnTo>
                    <a:lnTo>
                      <a:pt x="844" y="675"/>
                    </a:lnTo>
                    <a:lnTo>
                      <a:pt x="1068" y="675"/>
                    </a:lnTo>
                    <a:lnTo>
                      <a:pt x="1125" y="394"/>
                    </a:lnTo>
                    <a:lnTo>
                      <a:pt x="1068" y="338"/>
                    </a:lnTo>
                    <a:lnTo>
                      <a:pt x="1068" y="225"/>
                    </a:lnTo>
                    <a:lnTo>
                      <a:pt x="1068" y="1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5"/>
              <p:cNvSpPr/>
              <p:nvPr/>
            </p:nvSpPr>
            <p:spPr>
              <a:xfrm>
                <a:off x="1705075" y="1098950"/>
                <a:ext cx="2252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069" extrusionOk="0">
                    <a:moveTo>
                      <a:pt x="619" y="1"/>
                    </a:moveTo>
                    <a:lnTo>
                      <a:pt x="1" y="225"/>
                    </a:lnTo>
                    <a:lnTo>
                      <a:pt x="1" y="282"/>
                    </a:lnTo>
                    <a:lnTo>
                      <a:pt x="282" y="338"/>
                    </a:lnTo>
                    <a:lnTo>
                      <a:pt x="394" y="394"/>
                    </a:lnTo>
                    <a:lnTo>
                      <a:pt x="450" y="506"/>
                    </a:lnTo>
                    <a:lnTo>
                      <a:pt x="619" y="1069"/>
                    </a:lnTo>
                    <a:lnTo>
                      <a:pt x="900" y="619"/>
                    </a:lnTo>
                    <a:lnTo>
                      <a:pt x="788" y="450"/>
                    </a:lnTo>
                    <a:lnTo>
                      <a:pt x="731" y="338"/>
                    </a:lnTo>
                    <a:lnTo>
                      <a:pt x="788" y="169"/>
                    </a:lnTo>
                    <a:lnTo>
                      <a:pt x="788" y="113"/>
                    </a:lnTo>
                    <a:lnTo>
                      <a:pt x="731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A8CA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5"/>
              <p:cNvSpPr/>
              <p:nvPr/>
            </p:nvSpPr>
            <p:spPr>
              <a:xfrm>
                <a:off x="2364100" y="1075075"/>
                <a:ext cx="1970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675" extrusionOk="0">
                    <a:moveTo>
                      <a:pt x="394" y="0"/>
                    </a:moveTo>
                    <a:lnTo>
                      <a:pt x="225" y="56"/>
                    </a:lnTo>
                    <a:lnTo>
                      <a:pt x="113" y="169"/>
                    </a:lnTo>
                    <a:lnTo>
                      <a:pt x="0" y="337"/>
                    </a:lnTo>
                    <a:lnTo>
                      <a:pt x="0" y="506"/>
                    </a:lnTo>
                    <a:lnTo>
                      <a:pt x="0" y="562"/>
                    </a:lnTo>
                    <a:lnTo>
                      <a:pt x="169" y="562"/>
                    </a:lnTo>
                    <a:lnTo>
                      <a:pt x="281" y="618"/>
                    </a:lnTo>
                    <a:lnTo>
                      <a:pt x="394" y="675"/>
                    </a:lnTo>
                    <a:lnTo>
                      <a:pt x="506" y="618"/>
                    </a:lnTo>
                    <a:lnTo>
                      <a:pt x="675" y="506"/>
                    </a:lnTo>
                    <a:lnTo>
                      <a:pt x="787" y="337"/>
                    </a:lnTo>
                    <a:lnTo>
                      <a:pt x="787" y="225"/>
                    </a:lnTo>
                    <a:lnTo>
                      <a:pt x="787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7DA2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5"/>
              <p:cNvSpPr/>
              <p:nvPr/>
            </p:nvSpPr>
            <p:spPr>
              <a:xfrm>
                <a:off x="1719125" y="1093325"/>
                <a:ext cx="211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844" extrusionOk="0">
                    <a:moveTo>
                      <a:pt x="788" y="1"/>
                    </a:moveTo>
                    <a:lnTo>
                      <a:pt x="57" y="226"/>
                    </a:lnTo>
                    <a:lnTo>
                      <a:pt x="57" y="282"/>
                    </a:lnTo>
                    <a:lnTo>
                      <a:pt x="113" y="394"/>
                    </a:lnTo>
                    <a:lnTo>
                      <a:pt x="113" y="450"/>
                    </a:lnTo>
                    <a:lnTo>
                      <a:pt x="113" y="507"/>
                    </a:lnTo>
                    <a:lnTo>
                      <a:pt x="57" y="619"/>
                    </a:lnTo>
                    <a:lnTo>
                      <a:pt x="1" y="731"/>
                    </a:lnTo>
                    <a:lnTo>
                      <a:pt x="113" y="788"/>
                    </a:lnTo>
                    <a:lnTo>
                      <a:pt x="226" y="788"/>
                    </a:lnTo>
                    <a:lnTo>
                      <a:pt x="338" y="844"/>
                    </a:lnTo>
                    <a:lnTo>
                      <a:pt x="451" y="844"/>
                    </a:lnTo>
                    <a:lnTo>
                      <a:pt x="563" y="507"/>
                    </a:lnTo>
                    <a:lnTo>
                      <a:pt x="675" y="169"/>
                    </a:lnTo>
                    <a:lnTo>
                      <a:pt x="732" y="226"/>
                    </a:lnTo>
                    <a:lnTo>
                      <a:pt x="788" y="169"/>
                    </a:lnTo>
                    <a:lnTo>
                      <a:pt x="844" y="113"/>
                    </a:lnTo>
                    <a:lnTo>
                      <a:pt x="844" y="57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5"/>
              <p:cNvSpPr/>
              <p:nvPr/>
            </p:nvSpPr>
            <p:spPr>
              <a:xfrm>
                <a:off x="2276975" y="1149550"/>
                <a:ext cx="2952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563" extrusionOk="0">
                    <a:moveTo>
                      <a:pt x="900" y="0"/>
                    </a:moveTo>
                    <a:lnTo>
                      <a:pt x="282" y="112"/>
                    </a:lnTo>
                    <a:lnTo>
                      <a:pt x="113" y="169"/>
                    </a:lnTo>
                    <a:lnTo>
                      <a:pt x="57" y="225"/>
                    </a:lnTo>
                    <a:lnTo>
                      <a:pt x="1" y="337"/>
                    </a:lnTo>
                    <a:lnTo>
                      <a:pt x="1" y="506"/>
                    </a:lnTo>
                    <a:lnTo>
                      <a:pt x="113" y="562"/>
                    </a:lnTo>
                    <a:lnTo>
                      <a:pt x="169" y="562"/>
                    </a:lnTo>
                    <a:lnTo>
                      <a:pt x="282" y="506"/>
                    </a:lnTo>
                    <a:lnTo>
                      <a:pt x="731" y="393"/>
                    </a:lnTo>
                    <a:lnTo>
                      <a:pt x="956" y="281"/>
                    </a:lnTo>
                    <a:lnTo>
                      <a:pt x="1181" y="169"/>
                    </a:lnTo>
                    <a:lnTo>
                      <a:pt x="1012" y="56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D0E5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5"/>
              <p:cNvSpPr/>
              <p:nvPr/>
            </p:nvSpPr>
            <p:spPr>
              <a:xfrm>
                <a:off x="2359875" y="1075075"/>
                <a:ext cx="169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900" extrusionOk="0">
                    <a:moveTo>
                      <a:pt x="225" y="0"/>
                    </a:moveTo>
                    <a:lnTo>
                      <a:pt x="169" y="56"/>
                    </a:lnTo>
                    <a:lnTo>
                      <a:pt x="169" y="225"/>
                    </a:lnTo>
                    <a:lnTo>
                      <a:pt x="1" y="337"/>
                    </a:lnTo>
                    <a:lnTo>
                      <a:pt x="1" y="394"/>
                    </a:lnTo>
                    <a:lnTo>
                      <a:pt x="1" y="450"/>
                    </a:lnTo>
                    <a:lnTo>
                      <a:pt x="113" y="618"/>
                    </a:lnTo>
                    <a:lnTo>
                      <a:pt x="225" y="843"/>
                    </a:lnTo>
                    <a:lnTo>
                      <a:pt x="282" y="899"/>
                    </a:lnTo>
                    <a:lnTo>
                      <a:pt x="450" y="787"/>
                    </a:lnTo>
                    <a:lnTo>
                      <a:pt x="563" y="731"/>
                    </a:lnTo>
                    <a:lnTo>
                      <a:pt x="675" y="618"/>
                    </a:lnTo>
                    <a:lnTo>
                      <a:pt x="563" y="618"/>
                    </a:lnTo>
                    <a:lnTo>
                      <a:pt x="507" y="506"/>
                    </a:lnTo>
                    <a:lnTo>
                      <a:pt x="225" y="506"/>
                    </a:lnTo>
                    <a:lnTo>
                      <a:pt x="225" y="394"/>
                    </a:lnTo>
                    <a:lnTo>
                      <a:pt x="225" y="337"/>
                    </a:lnTo>
                    <a:lnTo>
                      <a:pt x="450" y="113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A0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5"/>
              <p:cNvSpPr/>
              <p:nvPr/>
            </p:nvSpPr>
            <p:spPr>
              <a:xfrm>
                <a:off x="1665750" y="1104575"/>
                <a:ext cx="393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1574" h="619" extrusionOk="0">
                    <a:moveTo>
                      <a:pt x="1574" y="0"/>
                    </a:moveTo>
                    <a:lnTo>
                      <a:pt x="450" y="338"/>
                    </a:lnTo>
                    <a:lnTo>
                      <a:pt x="225" y="394"/>
                    </a:lnTo>
                    <a:lnTo>
                      <a:pt x="0" y="563"/>
                    </a:lnTo>
                    <a:lnTo>
                      <a:pt x="0" y="619"/>
                    </a:lnTo>
                    <a:lnTo>
                      <a:pt x="112" y="563"/>
                    </a:lnTo>
                    <a:lnTo>
                      <a:pt x="337" y="450"/>
                    </a:lnTo>
                    <a:lnTo>
                      <a:pt x="450" y="450"/>
                    </a:lnTo>
                    <a:lnTo>
                      <a:pt x="562" y="506"/>
                    </a:lnTo>
                    <a:lnTo>
                      <a:pt x="675" y="506"/>
                    </a:lnTo>
                    <a:lnTo>
                      <a:pt x="731" y="394"/>
                    </a:lnTo>
                    <a:lnTo>
                      <a:pt x="1180" y="281"/>
                    </a:lnTo>
                    <a:lnTo>
                      <a:pt x="1405" y="169"/>
                    </a:lnTo>
                    <a:lnTo>
                      <a:pt x="1574" y="57"/>
                    </a:lnTo>
                    <a:lnTo>
                      <a:pt x="1574" y="0"/>
                    </a:lnTo>
                    <a:close/>
                  </a:path>
                </a:pathLst>
              </a:custGeom>
              <a:solidFill>
                <a:srgbClr val="98B3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5"/>
              <p:cNvSpPr/>
              <p:nvPr/>
            </p:nvSpPr>
            <p:spPr>
              <a:xfrm>
                <a:off x="1653100" y="1322375"/>
                <a:ext cx="1827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294" extrusionOk="0">
                    <a:moveTo>
                      <a:pt x="113" y="0"/>
                    </a:moveTo>
                    <a:lnTo>
                      <a:pt x="113" y="57"/>
                    </a:lnTo>
                    <a:lnTo>
                      <a:pt x="0" y="57"/>
                    </a:lnTo>
                    <a:lnTo>
                      <a:pt x="56" y="281"/>
                    </a:lnTo>
                    <a:lnTo>
                      <a:pt x="169" y="450"/>
                    </a:lnTo>
                    <a:lnTo>
                      <a:pt x="225" y="619"/>
                    </a:lnTo>
                    <a:lnTo>
                      <a:pt x="281" y="675"/>
                    </a:lnTo>
                    <a:lnTo>
                      <a:pt x="225" y="787"/>
                    </a:lnTo>
                    <a:lnTo>
                      <a:pt x="169" y="900"/>
                    </a:lnTo>
                    <a:lnTo>
                      <a:pt x="225" y="1012"/>
                    </a:lnTo>
                    <a:lnTo>
                      <a:pt x="394" y="1012"/>
                    </a:lnTo>
                    <a:lnTo>
                      <a:pt x="450" y="1068"/>
                    </a:lnTo>
                    <a:lnTo>
                      <a:pt x="506" y="1237"/>
                    </a:lnTo>
                    <a:lnTo>
                      <a:pt x="618" y="1293"/>
                    </a:lnTo>
                    <a:lnTo>
                      <a:pt x="675" y="1293"/>
                    </a:lnTo>
                    <a:lnTo>
                      <a:pt x="731" y="1124"/>
                    </a:lnTo>
                    <a:lnTo>
                      <a:pt x="731" y="900"/>
                    </a:lnTo>
                    <a:lnTo>
                      <a:pt x="675" y="731"/>
                    </a:lnTo>
                    <a:lnTo>
                      <a:pt x="562" y="619"/>
                    </a:lnTo>
                    <a:lnTo>
                      <a:pt x="450" y="619"/>
                    </a:lnTo>
                    <a:lnTo>
                      <a:pt x="394" y="338"/>
                    </a:lnTo>
                    <a:lnTo>
                      <a:pt x="281" y="57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7D9B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5"/>
              <p:cNvSpPr/>
              <p:nvPr/>
            </p:nvSpPr>
            <p:spPr>
              <a:xfrm>
                <a:off x="1616550" y="1204350"/>
                <a:ext cx="11275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012" extrusionOk="0">
                    <a:moveTo>
                      <a:pt x="226" y="0"/>
                    </a:moveTo>
                    <a:lnTo>
                      <a:pt x="1" y="56"/>
                    </a:lnTo>
                    <a:lnTo>
                      <a:pt x="1" y="112"/>
                    </a:lnTo>
                    <a:lnTo>
                      <a:pt x="1" y="225"/>
                    </a:lnTo>
                    <a:lnTo>
                      <a:pt x="1" y="281"/>
                    </a:lnTo>
                    <a:lnTo>
                      <a:pt x="57" y="618"/>
                    </a:lnTo>
                    <a:lnTo>
                      <a:pt x="169" y="675"/>
                    </a:lnTo>
                    <a:lnTo>
                      <a:pt x="226" y="787"/>
                    </a:lnTo>
                    <a:lnTo>
                      <a:pt x="226" y="899"/>
                    </a:lnTo>
                    <a:lnTo>
                      <a:pt x="282" y="1012"/>
                    </a:lnTo>
                    <a:lnTo>
                      <a:pt x="338" y="956"/>
                    </a:lnTo>
                    <a:lnTo>
                      <a:pt x="338" y="899"/>
                    </a:lnTo>
                    <a:lnTo>
                      <a:pt x="282" y="787"/>
                    </a:lnTo>
                    <a:lnTo>
                      <a:pt x="338" y="731"/>
                    </a:lnTo>
                    <a:lnTo>
                      <a:pt x="394" y="675"/>
                    </a:lnTo>
                    <a:lnTo>
                      <a:pt x="450" y="675"/>
                    </a:lnTo>
                    <a:lnTo>
                      <a:pt x="450" y="618"/>
                    </a:lnTo>
                    <a:lnTo>
                      <a:pt x="338" y="562"/>
                    </a:lnTo>
                    <a:lnTo>
                      <a:pt x="338" y="393"/>
                    </a:lnTo>
                    <a:lnTo>
                      <a:pt x="282" y="337"/>
                    </a:lnTo>
                    <a:lnTo>
                      <a:pt x="282" y="281"/>
                    </a:lnTo>
                    <a:lnTo>
                      <a:pt x="450" y="225"/>
                    </a:lnTo>
                    <a:lnTo>
                      <a:pt x="394" y="169"/>
                    </a:lnTo>
                    <a:lnTo>
                      <a:pt x="338" y="169"/>
                    </a:lnTo>
                    <a:lnTo>
                      <a:pt x="394" y="112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5"/>
              <p:cNvSpPr/>
              <p:nvPr/>
            </p:nvSpPr>
            <p:spPr>
              <a:xfrm>
                <a:off x="2310700" y="933150"/>
                <a:ext cx="168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844" extrusionOk="0">
                    <a:moveTo>
                      <a:pt x="563" y="0"/>
                    </a:moveTo>
                    <a:lnTo>
                      <a:pt x="506" y="57"/>
                    </a:lnTo>
                    <a:lnTo>
                      <a:pt x="394" y="169"/>
                    </a:lnTo>
                    <a:lnTo>
                      <a:pt x="338" y="225"/>
                    </a:lnTo>
                    <a:lnTo>
                      <a:pt x="225" y="225"/>
                    </a:lnTo>
                    <a:lnTo>
                      <a:pt x="113" y="281"/>
                    </a:lnTo>
                    <a:lnTo>
                      <a:pt x="113" y="338"/>
                    </a:lnTo>
                    <a:lnTo>
                      <a:pt x="113" y="450"/>
                    </a:lnTo>
                    <a:lnTo>
                      <a:pt x="0" y="506"/>
                    </a:lnTo>
                    <a:lnTo>
                      <a:pt x="57" y="562"/>
                    </a:lnTo>
                    <a:lnTo>
                      <a:pt x="57" y="619"/>
                    </a:lnTo>
                    <a:lnTo>
                      <a:pt x="169" y="731"/>
                    </a:lnTo>
                    <a:lnTo>
                      <a:pt x="225" y="843"/>
                    </a:lnTo>
                    <a:lnTo>
                      <a:pt x="338" y="787"/>
                    </a:lnTo>
                    <a:lnTo>
                      <a:pt x="394" y="731"/>
                    </a:lnTo>
                    <a:lnTo>
                      <a:pt x="619" y="619"/>
                    </a:lnTo>
                    <a:lnTo>
                      <a:pt x="450" y="506"/>
                    </a:lnTo>
                    <a:lnTo>
                      <a:pt x="450" y="450"/>
                    </a:lnTo>
                    <a:lnTo>
                      <a:pt x="506" y="394"/>
                    </a:lnTo>
                    <a:lnTo>
                      <a:pt x="675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ABCB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5"/>
              <p:cNvSpPr/>
              <p:nvPr/>
            </p:nvSpPr>
            <p:spPr>
              <a:xfrm>
                <a:off x="1599700" y="1155150"/>
                <a:ext cx="126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125" extrusionOk="0">
                    <a:moveTo>
                      <a:pt x="113" y="1"/>
                    </a:moveTo>
                    <a:lnTo>
                      <a:pt x="0" y="113"/>
                    </a:lnTo>
                    <a:lnTo>
                      <a:pt x="225" y="900"/>
                    </a:lnTo>
                    <a:lnTo>
                      <a:pt x="281" y="956"/>
                    </a:lnTo>
                    <a:lnTo>
                      <a:pt x="281" y="1069"/>
                    </a:lnTo>
                    <a:lnTo>
                      <a:pt x="281" y="1125"/>
                    </a:lnTo>
                    <a:lnTo>
                      <a:pt x="450" y="1125"/>
                    </a:lnTo>
                    <a:lnTo>
                      <a:pt x="450" y="1069"/>
                    </a:lnTo>
                    <a:lnTo>
                      <a:pt x="450" y="1013"/>
                    </a:lnTo>
                    <a:lnTo>
                      <a:pt x="394" y="900"/>
                    </a:lnTo>
                    <a:lnTo>
                      <a:pt x="394" y="844"/>
                    </a:lnTo>
                    <a:lnTo>
                      <a:pt x="450" y="788"/>
                    </a:lnTo>
                    <a:lnTo>
                      <a:pt x="506" y="732"/>
                    </a:lnTo>
                    <a:lnTo>
                      <a:pt x="450" y="675"/>
                    </a:lnTo>
                    <a:lnTo>
                      <a:pt x="281" y="675"/>
                    </a:lnTo>
                    <a:lnTo>
                      <a:pt x="281" y="619"/>
                    </a:lnTo>
                    <a:lnTo>
                      <a:pt x="338" y="563"/>
                    </a:lnTo>
                    <a:lnTo>
                      <a:pt x="338" y="507"/>
                    </a:lnTo>
                    <a:lnTo>
                      <a:pt x="338" y="451"/>
                    </a:lnTo>
                    <a:lnTo>
                      <a:pt x="281" y="226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3C4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5"/>
              <p:cNvSpPr/>
              <p:nvPr/>
            </p:nvSpPr>
            <p:spPr>
              <a:xfrm>
                <a:off x="1668550" y="1344850"/>
                <a:ext cx="112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732" extrusionOk="0">
                    <a:moveTo>
                      <a:pt x="113" y="1"/>
                    </a:moveTo>
                    <a:lnTo>
                      <a:pt x="0" y="113"/>
                    </a:lnTo>
                    <a:lnTo>
                      <a:pt x="0" y="225"/>
                    </a:lnTo>
                    <a:lnTo>
                      <a:pt x="57" y="394"/>
                    </a:lnTo>
                    <a:lnTo>
                      <a:pt x="57" y="563"/>
                    </a:lnTo>
                    <a:lnTo>
                      <a:pt x="113" y="675"/>
                    </a:lnTo>
                    <a:lnTo>
                      <a:pt x="169" y="731"/>
                    </a:lnTo>
                    <a:lnTo>
                      <a:pt x="225" y="731"/>
                    </a:lnTo>
                    <a:lnTo>
                      <a:pt x="281" y="450"/>
                    </a:lnTo>
                    <a:lnTo>
                      <a:pt x="394" y="225"/>
                    </a:lnTo>
                    <a:lnTo>
                      <a:pt x="450" y="113"/>
                    </a:lnTo>
                    <a:lnTo>
                      <a:pt x="450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85A7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5"/>
              <p:cNvSpPr/>
              <p:nvPr/>
            </p:nvSpPr>
            <p:spPr>
              <a:xfrm>
                <a:off x="2018425" y="1239475"/>
                <a:ext cx="365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507" extrusionOk="0">
                    <a:moveTo>
                      <a:pt x="675" y="0"/>
                    </a:moveTo>
                    <a:lnTo>
                      <a:pt x="563" y="56"/>
                    </a:lnTo>
                    <a:lnTo>
                      <a:pt x="507" y="169"/>
                    </a:lnTo>
                    <a:lnTo>
                      <a:pt x="394" y="281"/>
                    </a:lnTo>
                    <a:lnTo>
                      <a:pt x="338" y="337"/>
                    </a:lnTo>
                    <a:lnTo>
                      <a:pt x="282" y="337"/>
                    </a:lnTo>
                    <a:lnTo>
                      <a:pt x="113" y="394"/>
                    </a:lnTo>
                    <a:lnTo>
                      <a:pt x="57" y="394"/>
                    </a:lnTo>
                    <a:lnTo>
                      <a:pt x="1" y="506"/>
                    </a:lnTo>
                    <a:lnTo>
                      <a:pt x="169" y="506"/>
                    </a:lnTo>
                    <a:lnTo>
                      <a:pt x="450" y="450"/>
                    </a:lnTo>
                    <a:lnTo>
                      <a:pt x="675" y="337"/>
                    </a:lnTo>
                    <a:lnTo>
                      <a:pt x="956" y="225"/>
                    </a:lnTo>
                    <a:lnTo>
                      <a:pt x="1237" y="169"/>
                    </a:lnTo>
                    <a:lnTo>
                      <a:pt x="1350" y="113"/>
                    </a:lnTo>
                    <a:lnTo>
                      <a:pt x="1462" y="56"/>
                    </a:lnTo>
                    <a:lnTo>
                      <a:pt x="1350" y="0"/>
                    </a:lnTo>
                    <a:close/>
                  </a:path>
                </a:pathLst>
              </a:custGeom>
              <a:solidFill>
                <a:srgbClr val="9DBA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5"/>
              <p:cNvSpPr/>
              <p:nvPr/>
            </p:nvSpPr>
            <p:spPr>
              <a:xfrm>
                <a:off x="1949575" y="1261950"/>
                <a:ext cx="365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563" extrusionOk="0">
                    <a:moveTo>
                      <a:pt x="1462" y="0"/>
                    </a:moveTo>
                    <a:lnTo>
                      <a:pt x="1293" y="57"/>
                    </a:lnTo>
                    <a:lnTo>
                      <a:pt x="1125" y="113"/>
                    </a:lnTo>
                    <a:lnTo>
                      <a:pt x="731" y="225"/>
                    </a:lnTo>
                    <a:lnTo>
                      <a:pt x="394" y="338"/>
                    </a:lnTo>
                    <a:lnTo>
                      <a:pt x="169" y="394"/>
                    </a:lnTo>
                    <a:lnTo>
                      <a:pt x="57" y="506"/>
                    </a:lnTo>
                    <a:lnTo>
                      <a:pt x="1" y="563"/>
                    </a:lnTo>
                    <a:lnTo>
                      <a:pt x="57" y="563"/>
                    </a:lnTo>
                    <a:lnTo>
                      <a:pt x="731" y="394"/>
                    </a:lnTo>
                    <a:lnTo>
                      <a:pt x="1406" y="169"/>
                    </a:lnTo>
                    <a:lnTo>
                      <a:pt x="1462" y="57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rgbClr val="7DA4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5"/>
              <p:cNvSpPr/>
              <p:nvPr/>
            </p:nvSpPr>
            <p:spPr>
              <a:xfrm>
                <a:off x="1622175" y="1118625"/>
                <a:ext cx="4360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675" extrusionOk="0">
                    <a:moveTo>
                      <a:pt x="1743" y="1"/>
                    </a:moveTo>
                    <a:lnTo>
                      <a:pt x="338" y="394"/>
                    </a:lnTo>
                    <a:lnTo>
                      <a:pt x="169" y="506"/>
                    </a:lnTo>
                    <a:lnTo>
                      <a:pt x="57" y="619"/>
                    </a:lnTo>
                    <a:lnTo>
                      <a:pt x="1" y="619"/>
                    </a:lnTo>
                    <a:lnTo>
                      <a:pt x="57" y="675"/>
                    </a:lnTo>
                    <a:lnTo>
                      <a:pt x="563" y="450"/>
                    </a:lnTo>
                    <a:lnTo>
                      <a:pt x="1125" y="282"/>
                    </a:lnTo>
                    <a:lnTo>
                      <a:pt x="1350" y="169"/>
                    </a:lnTo>
                    <a:lnTo>
                      <a:pt x="1631" y="169"/>
                    </a:lnTo>
                    <a:lnTo>
                      <a:pt x="1687" y="113"/>
                    </a:lnTo>
                    <a:lnTo>
                      <a:pt x="1743" y="57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99B5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5"/>
              <p:cNvSpPr/>
              <p:nvPr/>
            </p:nvSpPr>
            <p:spPr>
              <a:xfrm>
                <a:off x="1658725" y="1346250"/>
                <a:ext cx="140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32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112" y="450"/>
                    </a:lnTo>
                    <a:lnTo>
                      <a:pt x="169" y="675"/>
                    </a:lnTo>
                    <a:lnTo>
                      <a:pt x="225" y="732"/>
                    </a:lnTo>
                    <a:lnTo>
                      <a:pt x="337" y="732"/>
                    </a:lnTo>
                    <a:lnTo>
                      <a:pt x="562" y="675"/>
                    </a:lnTo>
                    <a:lnTo>
                      <a:pt x="450" y="338"/>
                    </a:lnTo>
                    <a:lnTo>
                      <a:pt x="225" y="338"/>
                    </a:lnTo>
                    <a:lnTo>
                      <a:pt x="169" y="226"/>
                    </a:lnTo>
                    <a:lnTo>
                      <a:pt x="169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687A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5"/>
              <p:cNvSpPr/>
              <p:nvPr/>
            </p:nvSpPr>
            <p:spPr>
              <a:xfrm>
                <a:off x="2348650" y="999200"/>
                <a:ext cx="168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50" extrusionOk="0">
                    <a:moveTo>
                      <a:pt x="337" y="0"/>
                    </a:moveTo>
                    <a:lnTo>
                      <a:pt x="56" y="281"/>
                    </a:lnTo>
                    <a:lnTo>
                      <a:pt x="0" y="281"/>
                    </a:lnTo>
                    <a:lnTo>
                      <a:pt x="0" y="337"/>
                    </a:lnTo>
                    <a:lnTo>
                      <a:pt x="112" y="393"/>
                    </a:lnTo>
                    <a:lnTo>
                      <a:pt x="225" y="450"/>
                    </a:lnTo>
                    <a:lnTo>
                      <a:pt x="281" y="393"/>
                    </a:lnTo>
                    <a:lnTo>
                      <a:pt x="337" y="281"/>
                    </a:lnTo>
                    <a:lnTo>
                      <a:pt x="450" y="225"/>
                    </a:lnTo>
                    <a:lnTo>
                      <a:pt x="674" y="225"/>
                    </a:lnTo>
                    <a:lnTo>
                      <a:pt x="674" y="169"/>
                    </a:lnTo>
                    <a:lnTo>
                      <a:pt x="618" y="112"/>
                    </a:lnTo>
                    <a:lnTo>
                      <a:pt x="506" y="56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7EA3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5"/>
              <p:cNvSpPr/>
              <p:nvPr/>
            </p:nvSpPr>
            <p:spPr>
              <a:xfrm>
                <a:off x="1603900" y="1134075"/>
                <a:ext cx="1970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282" extrusionOk="0">
                    <a:moveTo>
                      <a:pt x="675" y="1"/>
                    </a:moveTo>
                    <a:lnTo>
                      <a:pt x="57" y="226"/>
                    </a:lnTo>
                    <a:lnTo>
                      <a:pt x="1" y="226"/>
                    </a:lnTo>
                    <a:lnTo>
                      <a:pt x="57" y="282"/>
                    </a:lnTo>
                    <a:lnTo>
                      <a:pt x="338" y="282"/>
                    </a:lnTo>
                    <a:lnTo>
                      <a:pt x="619" y="226"/>
                    </a:lnTo>
                    <a:lnTo>
                      <a:pt x="732" y="169"/>
                    </a:lnTo>
                    <a:lnTo>
                      <a:pt x="788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A6B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5"/>
              <p:cNvSpPr/>
              <p:nvPr/>
            </p:nvSpPr>
            <p:spPr>
              <a:xfrm>
                <a:off x="2004375" y="1250700"/>
                <a:ext cx="1830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339" extrusionOk="0">
                    <a:moveTo>
                      <a:pt x="619" y="1"/>
                    </a:moveTo>
                    <a:lnTo>
                      <a:pt x="563" y="57"/>
                    </a:lnTo>
                    <a:lnTo>
                      <a:pt x="394" y="57"/>
                    </a:lnTo>
                    <a:lnTo>
                      <a:pt x="225" y="113"/>
                    </a:lnTo>
                    <a:lnTo>
                      <a:pt x="113" y="113"/>
                    </a:lnTo>
                    <a:lnTo>
                      <a:pt x="1" y="226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731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7A97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5"/>
              <p:cNvSpPr/>
              <p:nvPr/>
            </p:nvSpPr>
            <p:spPr>
              <a:xfrm>
                <a:off x="2201100" y="945800"/>
                <a:ext cx="84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563" extrusionOk="0">
                    <a:moveTo>
                      <a:pt x="338" y="0"/>
                    </a:moveTo>
                    <a:lnTo>
                      <a:pt x="0" y="113"/>
                    </a:lnTo>
                    <a:lnTo>
                      <a:pt x="225" y="562"/>
                    </a:lnTo>
                    <a:lnTo>
                      <a:pt x="338" y="281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BBD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5"/>
              <p:cNvSpPr/>
              <p:nvPr/>
            </p:nvSpPr>
            <p:spPr>
              <a:xfrm>
                <a:off x="2025450" y="999200"/>
                <a:ext cx="126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38" extrusionOk="0">
                    <a:moveTo>
                      <a:pt x="507" y="0"/>
                    </a:moveTo>
                    <a:lnTo>
                      <a:pt x="1" y="169"/>
                    </a:lnTo>
                    <a:lnTo>
                      <a:pt x="57" y="225"/>
                    </a:lnTo>
                    <a:lnTo>
                      <a:pt x="226" y="225"/>
                    </a:lnTo>
                    <a:lnTo>
                      <a:pt x="282" y="337"/>
                    </a:lnTo>
                    <a:lnTo>
                      <a:pt x="507" y="337"/>
                    </a:lnTo>
                    <a:lnTo>
                      <a:pt x="507" y="281"/>
                    </a:lnTo>
                    <a:lnTo>
                      <a:pt x="507" y="169"/>
                    </a:lnTo>
                    <a:lnTo>
                      <a:pt x="507" y="0"/>
                    </a:lnTo>
                    <a:close/>
                  </a:path>
                </a:pathLst>
              </a:custGeom>
              <a:solidFill>
                <a:srgbClr val="B4D4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5"/>
              <p:cNvSpPr/>
              <p:nvPr/>
            </p:nvSpPr>
            <p:spPr>
              <a:xfrm>
                <a:off x="2379550" y="1075075"/>
                <a:ext cx="112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338" extrusionOk="0">
                    <a:moveTo>
                      <a:pt x="1" y="0"/>
                    </a:moveTo>
                    <a:lnTo>
                      <a:pt x="113" y="169"/>
                    </a:lnTo>
                    <a:lnTo>
                      <a:pt x="169" y="337"/>
                    </a:lnTo>
                    <a:lnTo>
                      <a:pt x="338" y="281"/>
                    </a:lnTo>
                    <a:lnTo>
                      <a:pt x="394" y="169"/>
                    </a:lnTo>
                    <a:lnTo>
                      <a:pt x="450" y="113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C0D7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5"/>
              <p:cNvSpPr/>
              <p:nvPr/>
            </p:nvSpPr>
            <p:spPr>
              <a:xfrm>
                <a:off x="1595475" y="1141100"/>
                <a:ext cx="98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95" extrusionOk="0">
                    <a:moveTo>
                      <a:pt x="282" y="1"/>
                    </a:moveTo>
                    <a:lnTo>
                      <a:pt x="169" y="57"/>
                    </a:lnTo>
                    <a:lnTo>
                      <a:pt x="57" y="169"/>
                    </a:lnTo>
                    <a:lnTo>
                      <a:pt x="1" y="226"/>
                    </a:lnTo>
                    <a:lnTo>
                      <a:pt x="57" y="338"/>
                    </a:lnTo>
                    <a:lnTo>
                      <a:pt x="169" y="394"/>
                    </a:lnTo>
                    <a:lnTo>
                      <a:pt x="282" y="338"/>
                    </a:lnTo>
                    <a:lnTo>
                      <a:pt x="338" y="169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5B6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5"/>
              <p:cNvSpPr/>
              <p:nvPr/>
            </p:nvSpPr>
            <p:spPr>
              <a:xfrm>
                <a:off x="1875100" y="1291450"/>
                <a:ext cx="126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39" extrusionOk="0">
                    <a:moveTo>
                      <a:pt x="338" y="1"/>
                    </a:moveTo>
                    <a:lnTo>
                      <a:pt x="282" y="113"/>
                    </a:lnTo>
                    <a:lnTo>
                      <a:pt x="226" y="169"/>
                    </a:lnTo>
                    <a:lnTo>
                      <a:pt x="57" y="169"/>
                    </a:lnTo>
                    <a:lnTo>
                      <a:pt x="57" y="226"/>
                    </a:lnTo>
                    <a:lnTo>
                      <a:pt x="1" y="338"/>
                    </a:lnTo>
                    <a:lnTo>
                      <a:pt x="338" y="226"/>
                    </a:lnTo>
                    <a:lnTo>
                      <a:pt x="507" y="226"/>
                    </a:lnTo>
                    <a:lnTo>
                      <a:pt x="507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5"/>
              <p:cNvSpPr/>
              <p:nvPr/>
            </p:nvSpPr>
            <p:spPr>
              <a:xfrm>
                <a:off x="1984700" y="1257725"/>
                <a:ext cx="140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39" extrusionOk="0">
                    <a:moveTo>
                      <a:pt x="563" y="1"/>
                    </a:moveTo>
                    <a:lnTo>
                      <a:pt x="57" y="169"/>
                    </a:lnTo>
                    <a:lnTo>
                      <a:pt x="1" y="338"/>
                    </a:lnTo>
                    <a:lnTo>
                      <a:pt x="226" y="282"/>
                    </a:lnTo>
                    <a:lnTo>
                      <a:pt x="450" y="169"/>
                    </a:lnTo>
                    <a:lnTo>
                      <a:pt x="507" y="113"/>
                    </a:lnTo>
                    <a:lnTo>
                      <a:pt x="563" y="57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7295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5"/>
              <p:cNvSpPr/>
              <p:nvPr/>
            </p:nvSpPr>
            <p:spPr>
              <a:xfrm>
                <a:off x="1650275" y="1313950"/>
                <a:ext cx="84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19" extrusionOk="0">
                    <a:moveTo>
                      <a:pt x="57" y="0"/>
                    </a:moveTo>
                    <a:lnTo>
                      <a:pt x="57" y="56"/>
                    </a:lnTo>
                    <a:lnTo>
                      <a:pt x="57" y="169"/>
                    </a:lnTo>
                    <a:lnTo>
                      <a:pt x="1" y="225"/>
                    </a:lnTo>
                    <a:lnTo>
                      <a:pt x="113" y="394"/>
                    </a:lnTo>
                    <a:lnTo>
                      <a:pt x="169" y="450"/>
                    </a:lnTo>
                    <a:lnTo>
                      <a:pt x="226" y="506"/>
                    </a:lnTo>
                    <a:lnTo>
                      <a:pt x="282" y="562"/>
                    </a:lnTo>
                    <a:lnTo>
                      <a:pt x="338" y="618"/>
                    </a:lnTo>
                    <a:lnTo>
                      <a:pt x="226" y="394"/>
                    </a:lnTo>
                    <a:lnTo>
                      <a:pt x="282" y="281"/>
                    </a:lnTo>
                    <a:lnTo>
                      <a:pt x="282" y="113"/>
                    </a:lnTo>
                    <a:lnTo>
                      <a:pt x="226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68888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5"/>
              <p:cNvSpPr/>
              <p:nvPr/>
            </p:nvSpPr>
            <p:spPr>
              <a:xfrm>
                <a:off x="1931300" y="1274600"/>
                <a:ext cx="197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38" extrusionOk="0">
                    <a:moveTo>
                      <a:pt x="563" y="0"/>
                    </a:moveTo>
                    <a:lnTo>
                      <a:pt x="394" y="113"/>
                    </a:lnTo>
                    <a:lnTo>
                      <a:pt x="113" y="225"/>
                    </a:lnTo>
                    <a:lnTo>
                      <a:pt x="57" y="281"/>
                    </a:lnTo>
                    <a:lnTo>
                      <a:pt x="1" y="338"/>
                    </a:lnTo>
                    <a:lnTo>
                      <a:pt x="788" y="57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95B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5"/>
              <p:cNvSpPr/>
              <p:nvPr/>
            </p:nvSpPr>
            <p:spPr>
              <a:xfrm>
                <a:off x="2354250" y="1044150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13" y="1"/>
                    </a:moveTo>
                    <a:lnTo>
                      <a:pt x="57" y="113"/>
                    </a:lnTo>
                    <a:lnTo>
                      <a:pt x="1" y="225"/>
                    </a:lnTo>
                    <a:lnTo>
                      <a:pt x="226" y="225"/>
                    </a:lnTo>
                    <a:lnTo>
                      <a:pt x="282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EBF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5"/>
              <p:cNvSpPr/>
              <p:nvPr/>
            </p:nvSpPr>
            <p:spPr>
              <a:xfrm>
                <a:off x="1738800" y="109192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225"/>
                    </a:lnTo>
                    <a:lnTo>
                      <a:pt x="113" y="169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5C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5"/>
              <p:cNvSpPr/>
              <p:nvPr/>
            </p:nvSpPr>
            <p:spPr>
              <a:xfrm>
                <a:off x="2234825" y="11846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F8FA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5"/>
              <p:cNvSpPr/>
              <p:nvPr/>
            </p:nvSpPr>
            <p:spPr>
              <a:xfrm>
                <a:off x="1599700" y="1139700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113" y="1"/>
                    </a:moveTo>
                    <a:lnTo>
                      <a:pt x="0" y="113"/>
                    </a:lnTo>
                    <a:lnTo>
                      <a:pt x="0" y="113"/>
                    </a:lnTo>
                    <a:lnTo>
                      <a:pt x="225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5"/>
              <p:cNvSpPr/>
              <p:nvPr/>
            </p:nvSpPr>
            <p:spPr>
              <a:xfrm>
                <a:off x="2108350" y="1224000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F8FA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5"/>
              <p:cNvSpPr/>
              <p:nvPr/>
            </p:nvSpPr>
            <p:spPr>
              <a:xfrm>
                <a:off x="1605325" y="1177650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0" y="0"/>
                    </a:moveTo>
                    <a:lnTo>
                      <a:pt x="56" y="169"/>
                    </a:lnTo>
                    <a:lnTo>
                      <a:pt x="5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5"/>
              <p:cNvSpPr/>
              <p:nvPr/>
            </p:nvSpPr>
            <p:spPr>
              <a:xfrm>
                <a:off x="2357075" y="99920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0"/>
                    </a:moveTo>
                    <a:lnTo>
                      <a:pt x="113" y="56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B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5"/>
              <p:cNvSpPr/>
              <p:nvPr/>
            </p:nvSpPr>
            <p:spPr>
              <a:xfrm>
                <a:off x="1620775" y="11340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1"/>
                    </a:move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5"/>
              <p:cNvSpPr/>
              <p:nvPr/>
            </p:nvSpPr>
            <p:spPr>
              <a:xfrm>
                <a:off x="2324750" y="9837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5"/>
              <p:cNvSpPr/>
              <p:nvPr/>
            </p:nvSpPr>
            <p:spPr>
              <a:xfrm>
                <a:off x="1883525" y="1297075"/>
                <a:ext cx="28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1"/>
                    </a:lnTo>
                    <a:lnTo>
                      <a:pt x="113" y="1"/>
                    </a:lnTo>
                    <a:lnTo>
                      <a:pt x="5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7D5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5"/>
              <p:cNvSpPr/>
              <p:nvPr/>
            </p:nvSpPr>
            <p:spPr>
              <a:xfrm>
                <a:off x="2126625" y="1000600"/>
                <a:ext cx="1433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3204" extrusionOk="0">
                    <a:moveTo>
                      <a:pt x="3935" y="0"/>
                    </a:moveTo>
                    <a:lnTo>
                      <a:pt x="3879" y="169"/>
                    </a:lnTo>
                    <a:lnTo>
                      <a:pt x="3879" y="225"/>
                    </a:lnTo>
                    <a:lnTo>
                      <a:pt x="3823" y="281"/>
                    </a:lnTo>
                    <a:lnTo>
                      <a:pt x="3654" y="394"/>
                    </a:lnTo>
                    <a:lnTo>
                      <a:pt x="3485" y="506"/>
                    </a:lnTo>
                    <a:lnTo>
                      <a:pt x="3429" y="731"/>
                    </a:lnTo>
                    <a:lnTo>
                      <a:pt x="3429" y="956"/>
                    </a:lnTo>
                    <a:lnTo>
                      <a:pt x="3373" y="1124"/>
                    </a:lnTo>
                    <a:lnTo>
                      <a:pt x="3317" y="1181"/>
                    </a:lnTo>
                    <a:lnTo>
                      <a:pt x="3260" y="1181"/>
                    </a:lnTo>
                    <a:lnTo>
                      <a:pt x="3036" y="1237"/>
                    </a:lnTo>
                    <a:lnTo>
                      <a:pt x="2811" y="1349"/>
                    </a:lnTo>
                    <a:lnTo>
                      <a:pt x="2586" y="1462"/>
                    </a:lnTo>
                    <a:lnTo>
                      <a:pt x="2361" y="1518"/>
                    </a:lnTo>
                    <a:lnTo>
                      <a:pt x="2136" y="1574"/>
                    </a:lnTo>
                    <a:lnTo>
                      <a:pt x="1912" y="1686"/>
                    </a:lnTo>
                    <a:lnTo>
                      <a:pt x="1743" y="1855"/>
                    </a:lnTo>
                    <a:lnTo>
                      <a:pt x="1518" y="1967"/>
                    </a:lnTo>
                    <a:lnTo>
                      <a:pt x="1349" y="2024"/>
                    </a:lnTo>
                    <a:lnTo>
                      <a:pt x="1125" y="2192"/>
                    </a:lnTo>
                    <a:lnTo>
                      <a:pt x="956" y="2305"/>
                    </a:lnTo>
                    <a:lnTo>
                      <a:pt x="787" y="2361"/>
                    </a:lnTo>
                    <a:lnTo>
                      <a:pt x="619" y="2361"/>
                    </a:lnTo>
                    <a:lnTo>
                      <a:pt x="450" y="2305"/>
                    </a:lnTo>
                    <a:lnTo>
                      <a:pt x="338" y="2417"/>
                    </a:lnTo>
                    <a:lnTo>
                      <a:pt x="225" y="2417"/>
                    </a:lnTo>
                    <a:lnTo>
                      <a:pt x="113" y="2473"/>
                    </a:lnTo>
                    <a:lnTo>
                      <a:pt x="1" y="2529"/>
                    </a:lnTo>
                    <a:lnTo>
                      <a:pt x="1" y="2642"/>
                    </a:lnTo>
                    <a:lnTo>
                      <a:pt x="57" y="2754"/>
                    </a:lnTo>
                    <a:lnTo>
                      <a:pt x="169" y="2811"/>
                    </a:lnTo>
                    <a:lnTo>
                      <a:pt x="113" y="2923"/>
                    </a:lnTo>
                    <a:lnTo>
                      <a:pt x="113" y="3035"/>
                    </a:lnTo>
                    <a:lnTo>
                      <a:pt x="225" y="3204"/>
                    </a:lnTo>
                    <a:lnTo>
                      <a:pt x="394" y="3204"/>
                    </a:lnTo>
                    <a:lnTo>
                      <a:pt x="506" y="3148"/>
                    </a:lnTo>
                    <a:lnTo>
                      <a:pt x="563" y="3148"/>
                    </a:lnTo>
                    <a:lnTo>
                      <a:pt x="675" y="3092"/>
                    </a:lnTo>
                    <a:lnTo>
                      <a:pt x="787" y="3092"/>
                    </a:lnTo>
                    <a:lnTo>
                      <a:pt x="844" y="2979"/>
                    </a:lnTo>
                    <a:lnTo>
                      <a:pt x="956" y="2811"/>
                    </a:lnTo>
                    <a:lnTo>
                      <a:pt x="1125" y="2754"/>
                    </a:lnTo>
                    <a:lnTo>
                      <a:pt x="1293" y="2586"/>
                    </a:lnTo>
                    <a:lnTo>
                      <a:pt x="1406" y="2473"/>
                    </a:lnTo>
                    <a:lnTo>
                      <a:pt x="1743" y="2473"/>
                    </a:lnTo>
                    <a:lnTo>
                      <a:pt x="1912" y="2417"/>
                    </a:lnTo>
                    <a:lnTo>
                      <a:pt x="2249" y="2248"/>
                    </a:lnTo>
                    <a:lnTo>
                      <a:pt x="2530" y="2080"/>
                    </a:lnTo>
                    <a:lnTo>
                      <a:pt x="2867" y="1911"/>
                    </a:lnTo>
                    <a:lnTo>
                      <a:pt x="3092" y="1855"/>
                    </a:lnTo>
                    <a:lnTo>
                      <a:pt x="3317" y="1743"/>
                    </a:lnTo>
                    <a:lnTo>
                      <a:pt x="3541" y="1574"/>
                    </a:lnTo>
                    <a:lnTo>
                      <a:pt x="3710" y="1349"/>
                    </a:lnTo>
                    <a:lnTo>
                      <a:pt x="3710" y="1181"/>
                    </a:lnTo>
                    <a:lnTo>
                      <a:pt x="3766" y="1068"/>
                    </a:lnTo>
                    <a:lnTo>
                      <a:pt x="3823" y="900"/>
                    </a:lnTo>
                    <a:lnTo>
                      <a:pt x="3991" y="843"/>
                    </a:lnTo>
                    <a:lnTo>
                      <a:pt x="4160" y="675"/>
                    </a:lnTo>
                    <a:lnTo>
                      <a:pt x="4272" y="562"/>
                    </a:lnTo>
                    <a:lnTo>
                      <a:pt x="4385" y="450"/>
                    </a:lnTo>
                    <a:lnTo>
                      <a:pt x="4441" y="450"/>
                    </a:lnTo>
                    <a:lnTo>
                      <a:pt x="4553" y="562"/>
                    </a:lnTo>
                    <a:lnTo>
                      <a:pt x="4666" y="675"/>
                    </a:lnTo>
                    <a:lnTo>
                      <a:pt x="4778" y="731"/>
                    </a:lnTo>
                    <a:lnTo>
                      <a:pt x="4947" y="731"/>
                    </a:lnTo>
                    <a:lnTo>
                      <a:pt x="5059" y="675"/>
                    </a:lnTo>
                    <a:lnTo>
                      <a:pt x="5115" y="619"/>
                    </a:lnTo>
                    <a:lnTo>
                      <a:pt x="5171" y="619"/>
                    </a:lnTo>
                    <a:lnTo>
                      <a:pt x="5228" y="787"/>
                    </a:lnTo>
                    <a:lnTo>
                      <a:pt x="5340" y="1124"/>
                    </a:lnTo>
                    <a:lnTo>
                      <a:pt x="5396" y="1237"/>
                    </a:lnTo>
                    <a:lnTo>
                      <a:pt x="5452" y="1237"/>
                    </a:lnTo>
                    <a:lnTo>
                      <a:pt x="5565" y="1181"/>
                    </a:lnTo>
                    <a:lnTo>
                      <a:pt x="5565" y="1068"/>
                    </a:lnTo>
                    <a:lnTo>
                      <a:pt x="5677" y="956"/>
                    </a:lnTo>
                    <a:lnTo>
                      <a:pt x="5734" y="900"/>
                    </a:lnTo>
                    <a:lnTo>
                      <a:pt x="5734" y="843"/>
                    </a:lnTo>
                    <a:lnTo>
                      <a:pt x="5734" y="731"/>
                    </a:lnTo>
                    <a:lnTo>
                      <a:pt x="5452" y="450"/>
                    </a:lnTo>
                    <a:lnTo>
                      <a:pt x="5228" y="169"/>
                    </a:lnTo>
                    <a:lnTo>
                      <a:pt x="5059" y="56"/>
                    </a:lnTo>
                    <a:lnTo>
                      <a:pt x="4834" y="56"/>
                    </a:lnTo>
                    <a:lnTo>
                      <a:pt x="4722" y="113"/>
                    </a:lnTo>
                    <a:lnTo>
                      <a:pt x="4609" y="56"/>
                    </a:lnTo>
                    <a:lnTo>
                      <a:pt x="4385" y="0"/>
                    </a:lnTo>
                    <a:close/>
                  </a:path>
                </a:pathLst>
              </a:custGeom>
              <a:solidFill>
                <a:srgbClr val="A5C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5"/>
              <p:cNvSpPr/>
              <p:nvPr/>
            </p:nvSpPr>
            <p:spPr>
              <a:xfrm>
                <a:off x="2163150" y="997775"/>
                <a:ext cx="6327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1856" extrusionOk="0">
                    <a:moveTo>
                      <a:pt x="2249" y="1"/>
                    </a:moveTo>
                    <a:lnTo>
                      <a:pt x="2249" y="57"/>
                    </a:lnTo>
                    <a:lnTo>
                      <a:pt x="2249" y="169"/>
                    </a:lnTo>
                    <a:lnTo>
                      <a:pt x="2080" y="169"/>
                    </a:lnTo>
                    <a:lnTo>
                      <a:pt x="2024" y="226"/>
                    </a:lnTo>
                    <a:lnTo>
                      <a:pt x="2024" y="338"/>
                    </a:lnTo>
                    <a:lnTo>
                      <a:pt x="2024" y="394"/>
                    </a:lnTo>
                    <a:lnTo>
                      <a:pt x="1799" y="394"/>
                    </a:lnTo>
                    <a:lnTo>
                      <a:pt x="1687" y="450"/>
                    </a:lnTo>
                    <a:lnTo>
                      <a:pt x="1631" y="507"/>
                    </a:lnTo>
                    <a:lnTo>
                      <a:pt x="1350" y="507"/>
                    </a:lnTo>
                    <a:lnTo>
                      <a:pt x="1294" y="563"/>
                    </a:lnTo>
                    <a:lnTo>
                      <a:pt x="1125" y="563"/>
                    </a:lnTo>
                    <a:lnTo>
                      <a:pt x="1013" y="450"/>
                    </a:lnTo>
                    <a:lnTo>
                      <a:pt x="900" y="507"/>
                    </a:lnTo>
                    <a:lnTo>
                      <a:pt x="844" y="563"/>
                    </a:lnTo>
                    <a:lnTo>
                      <a:pt x="788" y="732"/>
                    </a:lnTo>
                    <a:lnTo>
                      <a:pt x="732" y="956"/>
                    </a:lnTo>
                    <a:lnTo>
                      <a:pt x="675" y="1125"/>
                    </a:lnTo>
                    <a:lnTo>
                      <a:pt x="619" y="1237"/>
                    </a:lnTo>
                    <a:lnTo>
                      <a:pt x="619" y="1406"/>
                    </a:lnTo>
                    <a:lnTo>
                      <a:pt x="563" y="1462"/>
                    </a:lnTo>
                    <a:lnTo>
                      <a:pt x="451" y="1462"/>
                    </a:lnTo>
                    <a:lnTo>
                      <a:pt x="282" y="1406"/>
                    </a:lnTo>
                    <a:lnTo>
                      <a:pt x="113" y="1406"/>
                    </a:lnTo>
                    <a:lnTo>
                      <a:pt x="57" y="1518"/>
                    </a:lnTo>
                    <a:lnTo>
                      <a:pt x="1" y="1743"/>
                    </a:lnTo>
                    <a:lnTo>
                      <a:pt x="226" y="1856"/>
                    </a:lnTo>
                    <a:lnTo>
                      <a:pt x="507" y="1856"/>
                    </a:lnTo>
                    <a:lnTo>
                      <a:pt x="844" y="1743"/>
                    </a:lnTo>
                    <a:lnTo>
                      <a:pt x="1181" y="1631"/>
                    </a:lnTo>
                    <a:lnTo>
                      <a:pt x="1350" y="1687"/>
                    </a:lnTo>
                    <a:lnTo>
                      <a:pt x="1406" y="1631"/>
                    </a:lnTo>
                    <a:lnTo>
                      <a:pt x="1406" y="1518"/>
                    </a:lnTo>
                    <a:lnTo>
                      <a:pt x="1462" y="1406"/>
                    </a:lnTo>
                    <a:lnTo>
                      <a:pt x="1575" y="1406"/>
                    </a:lnTo>
                    <a:lnTo>
                      <a:pt x="1743" y="1462"/>
                    </a:lnTo>
                    <a:lnTo>
                      <a:pt x="1799" y="1462"/>
                    </a:lnTo>
                    <a:lnTo>
                      <a:pt x="1856" y="1406"/>
                    </a:lnTo>
                    <a:lnTo>
                      <a:pt x="1968" y="1294"/>
                    </a:lnTo>
                    <a:lnTo>
                      <a:pt x="2024" y="1181"/>
                    </a:lnTo>
                    <a:lnTo>
                      <a:pt x="2024" y="1013"/>
                    </a:lnTo>
                    <a:lnTo>
                      <a:pt x="2024" y="900"/>
                    </a:lnTo>
                    <a:lnTo>
                      <a:pt x="2024" y="788"/>
                    </a:lnTo>
                    <a:lnTo>
                      <a:pt x="2080" y="732"/>
                    </a:lnTo>
                    <a:lnTo>
                      <a:pt x="2137" y="675"/>
                    </a:lnTo>
                    <a:lnTo>
                      <a:pt x="2193" y="619"/>
                    </a:lnTo>
                    <a:lnTo>
                      <a:pt x="2305" y="507"/>
                    </a:lnTo>
                    <a:lnTo>
                      <a:pt x="2362" y="450"/>
                    </a:lnTo>
                    <a:lnTo>
                      <a:pt x="2474" y="507"/>
                    </a:lnTo>
                    <a:lnTo>
                      <a:pt x="2530" y="450"/>
                    </a:lnTo>
                    <a:lnTo>
                      <a:pt x="2530" y="394"/>
                    </a:lnTo>
                    <a:lnTo>
                      <a:pt x="2474" y="113"/>
                    </a:lnTo>
                    <a:lnTo>
                      <a:pt x="2418" y="113"/>
                    </a:lnTo>
                    <a:lnTo>
                      <a:pt x="2362" y="57"/>
                    </a:lnTo>
                    <a:lnTo>
                      <a:pt x="2305" y="1"/>
                    </a:lnTo>
                    <a:close/>
                  </a:path>
                </a:pathLst>
              </a:custGeom>
              <a:solidFill>
                <a:srgbClr val="B4D2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5"/>
              <p:cNvSpPr/>
              <p:nvPr/>
            </p:nvSpPr>
            <p:spPr>
              <a:xfrm>
                <a:off x="2171600" y="994975"/>
                <a:ext cx="16875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675" h="1799" extrusionOk="0">
                    <a:moveTo>
                      <a:pt x="281" y="0"/>
                    </a:moveTo>
                    <a:lnTo>
                      <a:pt x="225" y="57"/>
                    </a:lnTo>
                    <a:lnTo>
                      <a:pt x="225" y="113"/>
                    </a:lnTo>
                    <a:lnTo>
                      <a:pt x="281" y="281"/>
                    </a:lnTo>
                    <a:lnTo>
                      <a:pt x="225" y="281"/>
                    </a:lnTo>
                    <a:lnTo>
                      <a:pt x="113" y="338"/>
                    </a:lnTo>
                    <a:lnTo>
                      <a:pt x="56" y="338"/>
                    </a:lnTo>
                    <a:lnTo>
                      <a:pt x="0" y="394"/>
                    </a:lnTo>
                    <a:lnTo>
                      <a:pt x="56" y="506"/>
                    </a:lnTo>
                    <a:lnTo>
                      <a:pt x="56" y="562"/>
                    </a:lnTo>
                    <a:lnTo>
                      <a:pt x="56" y="675"/>
                    </a:lnTo>
                    <a:lnTo>
                      <a:pt x="56" y="731"/>
                    </a:lnTo>
                    <a:lnTo>
                      <a:pt x="113" y="787"/>
                    </a:lnTo>
                    <a:lnTo>
                      <a:pt x="169" y="844"/>
                    </a:lnTo>
                    <a:lnTo>
                      <a:pt x="225" y="900"/>
                    </a:lnTo>
                    <a:lnTo>
                      <a:pt x="169" y="1068"/>
                    </a:lnTo>
                    <a:lnTo>
                      <a:pt x="113" y="1293"/>
                    </a:lnTo>
                    <a:lnTo>
                      <a:pt x="113" y="1574"/>
                    </a:lnTo>
                    <a:lnTo>
                      <a:pt x="113" y="1630"/>
                    </a:lnTo>
                    <a:lnTo>
                      <a:pt x="169" y="1687"/>
                    </a:lnTo>
                    <a:lnTo>
                      <a:pt x="225" y="1799"/>
                    </a:lnTo>
                    <a:lnTo>
                      <a:pt x="394" y="1518"/>
                    </a:lnTo>
                    <a:lnTo>
                      <a:pt x="394" y="1462"/>
                    </a:lnTo>
                    <a:lnTo>
                      <a:pt x="394" y="1406"/>
                    </a:lnTo>
                    <a:lnTo>
                      <a:pt x="337" y="1293"/>
                    </a:lnTo>
                    <a:lnTo>
                      <a:pt x="450" y="1181"/>
                    </a:lnTo>
                    <a:lnTo>
                      <a:pt x="506" y="1068"/>
                    </a:lnTo>
                    <a:lnTo>
                      <a:pt x="562" y="787"/>
                    </a:lnTo>
                    <a:lnTo>
                      <a:pt x="562" y="675"/>
                    </a:lnTo>
                    <a:lnTo>
                      <a:pt x="675" y="562"/>
                    </a:lnTo>
                    <a:lnTo>
                      <a:pt x="562" y="394"/>
                    </a:lnTo>
                    <a:lnTo>
                      <a:pt x="506" y="281"/>
                    </a:lnTo>
                    <a:lnTo>
                      <a:pt x="450" y="113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B9D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5"/>
              <p:cNvSpPr/>
              <p:nvPr/>
            </p:nvSpPr>
            <p:spPr>
              <a:xfrm>
                <a:off x="2229200" y="972500"/>
                <a:ext cx="3375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069" extrusionOk="0">
                    <a:moveTo>
                      <a:pt x="1125" y="0"/>
                    </a:moveTo>
                    <a:lnTo>
                      <a:pt x="1012" y="56"/>
                    </a:lnTo>
                    <a:lnTo>
                      <a:pt x="956" y="113"/>
                    </a:lnTo>
                    <a:lnTo>
                      <a:pt x="900" y="169"/>
                    </a:lnTo>
                    <a:lnTo>
                      <a:pt x="844" y="337"/>
                    </a:lnTo>
                    <a:lnTo>
                      <a:pt x="844" y="562"/>
                    </a:lnTo>
                    <a:lnTo>
                      <a:pt x="731" y="675"/>
                    </a:lnTo>
                    <a:lnTo>
                      <a:pt x="675" y="731"/>
                    </a:lnTo>
                    <a:lnTo>
                      <a:pt x="619" y="618"/>
                    </a:lnTo>
                    <a:lnTo>
                      <a:pt x="563" y="506"/>
                    </a:lnTo>
                    <a:lnTo>
                      <a:pt x="506" y="450"/>
                    </a:lnTo>
                    <a:lnTo>
                      <a:pt x="394" y="394"/>
                    </a:lnTo>
                    <a:lnTo>
                      <a:pt x="338" y="450"/>
                    </a:lnTo>
                    <a:lnTo>
                      <a:pt x="394" y="618"/>
                    </a:lnTo>
                    <a:lnTo>
                      <a:pt x="394" y="731"/>
                    </a:lnTo>
                    <a:lnTo>
                      <a:pt x="338" y="787"/>
                    </a:lnTo>
                    <a:lnTo>
                      <a:pt x="169" y="787"/>
                    </a:lnTo>
                    <a:lnTo>
                      <a:pt x="57" y="843"/>
                    </a:lnTo>
                    <a:lnTo>
                      <a:pt x="1" y="899"/>
                    </a:lnTo>
                    <a:lnTo>
                      <a:pt x="57" y="956"/>
                    </a:lnTo>
                    <a:lnTo>
                      <a:pt x="900" y="1068"/>
                    </a:lnTo>
                    <a:lnTo>
                      <a:pt x="1068" y="1012"/>
                    </a:lnTo>
                    <a:lnTo>
                      <a:pt x="1237" y="956"/>
                    </a:lnTo>
                    <a:lnTo>
                      <a:pt x="1349" y="787"/>
                    </a:lnTo>
                    <a:lnTo>
                      <a:pt x="1349" y="675"/>
                    </a:lnTo>
                    <a:lnTo>
                      <a:pt x="1349" y="225"/>
                    </a:lnTo>
                    <a:lnTo>
                      <a:pt x="1293" y="113"/>
                    </a:lnTo>
                    <a:lnTo>
                      <a:pt x="1237" y="56"/>
                    </a:lnTo>
                    <a:lnTo>
                      <a:pt x="1125" y="0"/>
                    </a:lnTo>
                    <a:close/>
                  </a:path>
                </a:pathLst>
              </a:custGeom>
              <a:solidFill>
                <a:srgbClr val="B4D2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5"/>
              <p:cNvSpPr/>
              <p:nvPr/>
            </p:nvSpPr>
            <p:spPr>
              <a:xfrm>
                <a:off x="2188450" y="1004800"/>
                <a:ext cx="98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451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57" y="451"/>
                    </a:lnTo>
                    <a:lnTo>
                      <a:pt x="169" y="338"/>
                    </a:lnTo>
                    <a:lnTo>
                      <a:pt x="394" y="338"/>
                    </a:lnTo>
                    <a:lnTo>
                      <a:pt x="338" y="226"/>
                    </a:lnTo>
                    <a:lnTo>
                      <a:pt x="282" y="169"/>
                    </a:lnTo>
                    <a:lnTo>
                      <a:pt x="282" y="113"/>
                    </a:lnTo>
                    <a:lnTo>
                      <a:pt x="225" y="169"/>
                    </a:lnTo>
                    <a:lnTo>
                      <a:pt x="169" y="169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9D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5"/>
              <p:cNvSpPr/>
              <p:nvPr/>
            </p:nvSpPr>
            <p:spPr>
              <a:xfrm>
                <a:off x="2227800" y="994975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0" y="225"/>
                    </a:lnTo>
                    <a:lnTo>
                      <a:pt x="57" y="281"/>
                    </a:lnTo>
                    <a:lnTo>
                      <a:pt x="113" y="338"/>
                    </a:lnTo>
                    <a:lnTo>
                      <a:pt x="281" y="281"/>
                    </a:lnTo>
                    <a:lnTo>
                      <a:pt x="338" y="169"/>
                    </a:lnTo>
                    <a:lnTo>
                      <a:pt x="281" y="57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4D2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5"/>
              <p:cNvSpPr/>
              <p:nvPr/>
            </p:nvSpPr>
            <p:spPr>
              <a:xfrm>
                <a:off x="2130850" y="9753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6D6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5"/>
              <p:cNvSpPr/>
              <p:nvPr/>
            </p:nvSpPr>
            <p:spPr>
              <a:xfrm>
                <a:off x="2188450" y="10020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9D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5"/>
              <p:cNvSpPr/>
              <p:nvPr/>
            </p:nvSpPr>
            <p:spPr>
              <a:xfrm>
                <a:off x="2187050" y="10020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9D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5"/>
              <p:cNvSpPr/>
              <p:nvPr/>
            </p:nvSpPr>
            <p:spPr>
              <a:xfrm>
                <a:off x="1615150" y="1136900"/>
                <a:ext cx="4780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1462" extrusionOk="0">
                    <a:moveTo>
                      <a:pt x="1518" y="0"/>
                    </a:moveTo>
                    <a:lnTo>
                      <a:pt x="1406" y="56"/>
                    </a:lnTo>
                    <a:lnTo>
                      <a:pt x="1181" y="56"/>
                    </a:lnTo>
                    <a:lnTo>
                      <a:pt x="1069" y="169"/>
                    </a:lnTo>
                    <a:lnTo>
                      <a:pt x="1012" y="169"/>
                    </a:lnTo>
                    <a:lnTo>
                      <a:pt x="956" y="56"/>
                    </a:lnTo>
                    <a:lnTo>
                      <a:pt x="900" y="169"/>
                    </a:lnTo>
                    <a:lnTo>
                      <a:pt x="844" y="225"/>
                    </a:lnTo>
                    <a:lnTo>
                      <a:pt x="788" y="225"/>
                    </a:lnTo>
                    <a:lnTo>
                      <a:pt x="619" y="113"/>
                    </a:lnTo>
                    <a:lnTo>
                      <a:pt x="506" y="169"/>
                    </a:lnTo>
                    <a:lnTo>
                      <a:pt x="450" y="225"/>
                    </a:lnTo>
                    <a:lnTo>
                      <a:pt x="394" y="337"/>
                    </a:lnTo>
                    <a:lnTo>
                      <a:pt x="282" y="281"/>
                    </a:lnTo>
                    <a:lnTo>
                      <a:pt x="113" y="281"/>
                    </a:lnTo>
                    <a:lnTo>
                      <a:pt x="113" y="450"/>
                    </a:lnTo>
                    <a:lnTo>
                      <a:pt x="1" y="506"/>
                    </a:lnTo>
                    <a:lnTo>
                      <a:pt x="1" y="618"/>
                    </a:lnTo>
                    <a:lnTo>
                      <a:pt x="113" y="787"/>
                    </a:lnTo>
                    <a:lnTo>
                      <a:pt x="169" y="899"/>
                    </a:lnTo>
                    <a:lnTo>
                      <a:pt x="169" y="1012"/>
                    </a:lnTo>
                    <a:lnTo>
                      <a:pt x="225" y="956"/>
                    </a:lnTo>
                    <a:lnTo>
                      <a:pt x="282" y="843"/>
                    </a:lnTo>
                    <a:lnTo>
                      <a:pt x="338" y="843"/>
                    </a:lnTo>
                    <a:lnTo>
                      <a:pt x="394" y="787"/>
                    </a:lnTo>
                    <a:lnTo>
                      <a:pt x="506" y="843"/>
                    </a:lnTo>
                    <a:lnTo>
                      <a:pt x="563" y="956"/>
                    </a:lnTo>
                    <a:lnTo>
                      <a:pt x="619" y="1068"/>
                    </a:lnTo>
                    <a:lnTo>
                      <a:pt x="675" y="1181"/>
                    </a:lnTo>
                    <a:lnTo>
                      <a:pt x="731" y="1237"/>
                    </a:lnTo>
                    <a:lnTo>
                      <a:pt x="788" y="1237"/>
                    </a:lnTo>
                    <a:lnTo>
                      <a:pt x="844" y="1181"/>
                    </a:lnTo>
                    <a:lnTo>
                      <a:pt x="1012" y="1181"/>
                    </a:lnTo>
                    <a:lnTo>
                      <a:pt x="1069" y="1124"/>
                    </a:lnTo>
                    <a:lnTo>
                      <a:pt x="1125" y="1068"/>
                    </a:lnTo>
                    <a:lnTo>
                      <a:pt x="1237" y="1068"/>
                    </a:lnTo>
                    <a:lnTo>
                      <a:pt x="1293" y="1124"/>
                    </a:lnTo>
                    <a:lnTo>
                      <a:pt x="1350" y="1237"/>
                    </a:lnTo>
                    <a:lnTo>
                      <a:pt x="1406" y="1349"/>
                    </a:lnTo>
                    <a:lnTo>
                      <a:pt x="1574" y="1462"/>
                    </a:lnTo>
                    <a:lnTo>
                      <a:pt x="1631" y="1405"/>
                    </a:lnTo>
                    <a:lnTo>
                      <a:pt x="1743" y="1405"/>
                    </a:lnTo>
                    <a:lnTo>
                      <a:pt x="1912" y="1349"/>
                    </a:lnTo>
                    <a:lnTo>
                      <a:pt x="1855" y="1293"/>
                    </a:lnTo>
                    <a:lnTo>
                      <a:pt x="1855" y="1181"/>
                    </a:lnTo>
                    <a:lnTo>
                      <a:pt x="1799" y="1124"/>
                    </a:lnTo>
                    <a:lnTo>
                      <a:pt x="1743" y="1181"/>
                    </a:lnTo>
                    <a:lnTo>
                      <a:pt x="1631" y="1181"/>
                    </a:lnTo>
                    <a:lnTo>
                      <a:pt x="1406" y="1012"/>
                    </a:lnTo>
                    <a:lnTo>
                      <a:pt x="1181" y="787"/>
                    </a:lnTo>
                    <a:lnTo>
                      <a:pt x="1125" y="618"/>
                    </a:lnTo>
                    <a:lnTo>
                      <a:pt x="1237" y="394"/>
                    </a:lnTo>
                    <a:lnTo>
                      <a:pt x="1293" y="337"/>
                    </a:lnTo>
                    <a:lnTo>
                      <a:pt x="1350" y="337"/>
                    </a:lnTo>
                    <a:lnTo>
                      <a:pt x="1518" y="394"/>
                    </a:lnTo>
                    <a:lnTo>
                      <a:pt x="1631" y="337"/>
                    </a:lnTo>
                    <a:lnTo>
                      <a:pt x="1743" y="225"/>
                    </a:lnTo>
                    <a:lnTo>
                      <a:pt x="1743" y="169"/>
                    </a:lnTo>
                    <a:lnTo>
                      <a:pt x="1743" y="113"/>
                    </a:lnTo>
                    <a:lnTo>
                      <a:pt x="1631" y="0"/>
                    </a:lnTo>
                    <a:close/>
                  </a:path>
                </a:pathLst>
              </a:custGeom>
              <a:solidFill>
                <a:srgbClr val="BBD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5"/>
              <p:cNvSpPr/>
              <p:nvPr/>
            </p:nvSpPr>
            <p:spPr>
              <a:xfrm>
                <a:off x="1660125" y="1162175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282"/>
                    </a:lnTo>
                    <a:lnTo>
                      <a:pt x="113" y="170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5"/>
              <p:cNvSpPr/>
              <p:nvPr/>
            </p:nvSpPr>
            <p:spPr>
              <a:xfrm>
                <a:off x="1654500" y="1172025"/>
                <a:ext cx="56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69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169" y="169"/>
                    </a:lnTo>
                    <a:lnTo>
                      <a:pt x="225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BD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5"/>
              <p:cNvSpPr/>
              <p:nvPr/>
            </p:nvSpPr>
            <p:spPr>
              <a:xfrm>
                <a:off x="1634825" y="1135475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BD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5"/>
              <p:cNvSpPr/>
              <p:nvPr/>
            </p:nvSpPr>
            <p:spPr>
              <a:xfrm>
                <a:off x="1706500" y="1128450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5"/>
              <p:cNvSpPr/>
              <p:nvPr/>
            </p:nvSpPr>
            <p:spPr>
              <a:xfrm>
                <a:off x="1651675" y="114672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BD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5"/>
              <p:cNvSpPr/>
              <p:nvPr/>
            </p:nvSpPr>
            <p:spPr>
              <a:xfrm>
                <a:off x="1637625" y="11369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BD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5"/>
              <p:cNvSpPr/>
              <p:nvPr/>
            </p:nvSpPr>
            <p:spPr>
              <a:xfrm>
                <a:off x="1747225" y="1193100"/>
                <a:ext cx="167250" cy="125075"/>
              </a:xfrm>
              <a:custGeom>
                <a:avLst/>
                <a:gdLst/>
                <a:ahLst/>
                <a:cxnLst/>
                <a:rect l="l" t="t" r="r" b="b"/>
                <a:pathLst>
                  <a:path w="6690" h="5003" extrusionOk="0">
                    <a:moveTo>
                      <a:pt x="4722" y="0"/>
                    </a:moveTo>
                    <a:lnTo>
                      <a:pt x="4554" y="57"/>
                    </a:lnTo>
                    <a:lnTo>
                      <a:pt x="4441" y="113"/>
                    </a:lnTo>
                    <a:lnTo>
                      <a:pt x="4104" y="113"/>
                    </a:lnTo>
                    <a:lnTo>
                      <a:pt x="3935" y="169"/>
                    </a:lnTo>
                    <a:lnTo>
                      <a:pt x="3823" y="281"/>
                    </a:lnTo>
                    <a:lnTo>
                      <a:pt x="3711" y="450"/>
                    </a:lnTo>
                    <a:lnTo>
                      <a:pt x="3711" y="675"/>
                    </a:lnTo>
                    <a:lnTo>
                      <a:pt x="3767" y="787"/>
                    </a:lnTo>
                    <a:lnTo>
                      <a:pt x="3711" y="843"/>
                    </a:lnTo>
                    <a:lnTo>
                      <a:pt x="3654" y="1012"/>
                    </a:lnTo>
                    <a:lnTo>
                      <a:pt x="3598" y="1181"/>
                    </a:lnTo>
                    <a:lnTo>
                      <a:pt x="3711" y="1237"/>
                    </a:lnTo>
                    <a:lnTo>
                      <a:pt x="3935" y="1349"/>
                    </a:lnTo>
                    <a:lnTo>
                      <a:pt x="3711" y="1293"/>
                    </a:lnTo>
                    <a:lnTo>
                      <a:pt x="3598" y="1349"/>
                    </a:lnTo>
                    <a:lnTo>
                      <a:pt x="3486" y="1518"/>
                    </a:lnTo>
                    <a:lnTo>
                      <a:pt x="3430" y="1630"/>
                    </a:lnTo>
                    <a:lnTo>
                      <a:pt x="3373" y="1743"/>
                    </a:lnTo>
                    <a:lnTo>
                      <a:pt x="3317" y="1855"/>
                    </a:lnTo>
                    <a:lnTo>
                      <a:pt x="3261" y="1799"/>
                    </a:lnTo>
                    <a:lnTo>
                      <a:pt x="3205" y="1743"/>
                    </a:lnTo>
                    <a:lnTo>
                      <a:pt x="3148" y="1630"/>
                    </a:lnTo>
                    <a:lnTo>
                      <a:pt x="3036" y="1406"/>
                    </a:lnTo>
                    <a:lnTo>
                      <a:pt x="2980" y="1293"/>
                    </a:lnTo>
                    <a:lnTo>
                      <a:pt x="2867" y="1181"/>
                    </a:lnTo>
                    <a:lnTo>
                      <a:pt x="2811" y="1237"/>
                    </a:lnTo>
                    <a:lnTo>
                      <a:pt x="2755" y="1181"/>
                    </a:lnTo>
                    <a:lnTo>
                      <a:pt x="2643" y="1125"/>
                    </a:lnTo>
                    <a:lnTo>
                      <a:pt x="2530" y="1012"/>
                    </a:lnTo>
                    <a:lnTo>
                      <a:pt x="2362" y="1068"/>
                    </a:lnTo>
                    <a:lnTo>
                      <a:pt x="2305" y="1125"/>
                    </a:lnTo>
                    <a:lnTo>
                      <a:pt x="2362" y="1293"/>
                    </a:lnTo>
                    <a:lnTo>
                      <a:pt x="2362" y="1406"/>
                    </a:lnTo>
                    <a:lnTo>
                      <a:pt x="2305" y="1462"/>
                    </a:lnTo>
                    <a:lnTo>
                      <a:pt x="2249" y="1518"/>
                    </a:lnTo>
                    <a:lnTo>
                      <a:pt x="2193" y="1574"/>
                    </a:lnTo>
                    <a:lnTo>
                      <a:pt x="2249" y="1687"/>
                    </a:lnTo>
                    <a:lnTo>
                      <a:pt x="2305" y="1799"/>
                    </a:lnTo>
                    <a:lnTo>
                      <a:pt x="2586" y="1799"/>
                    </a:lnTo>
                    <a:lnTo>
                      <a:pt x="2530" y="1968"/>
                    </a:lnTo>
                    <a:lnTo>
                      <a:pt x="2474" y="2080"/>
                    </a:lnTo>
                    <a:lnTo>
                      <a:pt x="2530" y="2192"/>
                    </a:lnTo>
                    <a:lnTo>
                      <a:pt x="2586" y="2361"/>
                    </a:lnTo>
                    <a:lnTo>
                      <a:pt x="2530" y="2473"/>
                    </a:lnTo>
                    <a:lnTo>
                      <a:pt x="2474" y="2642"/>
                    </a:lnTo>
                    <a:lnTo>
                      <a:pt x="2474" y="2698"/>
                    </a:lnTo>
                    <a:lnTo>
                      <a:pt x="2530" y="2811"/>
                    </a:lnTo>
                    <a:lnTo>
                      <a:pt x="2530" y="2923"/>
                    </a:lnTo>
                    <a:lnTo>
                      <a:pt x="2530" y="3036"/>
                    </a:lnTo>
                    <a:lnTo>
                      <a:pt x="2474" y="3204"/>
                    </a:lnTo>
                    <a:lnTo>
                      <a:pt x="2418" y="3260"/>
                    </a:lnTo>
                    <a:lnTo>
                      <a:pt x="2362" y="3260"/>
                    </a:lnTo>
                    <a:lnTo>
                      <a:pt x="2249" y="3317"/>
                    </a:lnTo>
                    <a:lnTo>
                      <a:pt x="2249" y="3204"/>
                    </a:lnTo>
                    <a:lnTo>
                      <a:pt x="2305" y="3148"/>
                    </a:lnTo>
                    <a:lnTo>
                      <a:pt x="2362" y="2979"/>
                    </a:lnTo>
                    <a:lnTo>
                      <a:pt x="2249" y="2867"/>
                    </a:lnTo>
                    <a:lnTo>
                      <a:pt x="2137" y="2811"/>
                    </a:lnTo>
                    <a:lnTo>
                      <a:pt x="2081" y="2811"/>
                    </a:lnTo>
                    <a:lnTo>
                      <a:pt x="2024" y="2867"/>
                    </a:lnTo>
                    <a:lnTo>
                      <a:pt x="2024" y="2979"/>
                    </a:lnTo>
                    <a:lnTo>
                      <a:pt x="2024" y="3148"/>
                    </a:lnTo>
                    <a:lnTo>
                      <a:pt x="1968" y="3317"/>
                    </a:lnTo>
                    <a:lnTo>
                      <a:pt x="1968" y="3373"/>
                    </a:lnTo>
                    <a:lnTo>
                      <a:pt x="1912" y="3429"/>
                    </a:lnTo>
                    <a:lnTo>
                      <a:pt x="1800" y="3541"/>
                    </a:lnTo>
                    <a:lnTo>
                      <a:pt x="1687" y="3710"/>
                    </a:lnTo>
                    <a:lnTo>
                      <a:pt x="1631" y="3822"/>
                    </a:lnTo>
                    <a:lnTo>
                      <a:pt x="1406" y="3822"/>
                    </a:lnTo>
                    <a:lnTo>
                      <a:pt x="1350" y="3766"/>
                    </a:lnTo>
                    <a:lnTo>
                      <a:pt x="1294" y="3710"/>
                    </a:lnTo>
                    <a:lnTo>
                      <a:pt x="1237" y="3822"/>
                    </a:lnTo>
                    <a:lnTo>
                      <a:pt x="1237" y="3879"/>
                    </a:lnTo>
                    <a:lnTo>
                      <a:pt x="1237" y="4047"/>
                    </a:lnTo>
                    <a:lnTo>
                      <a:pt x="1069" y="4047"/>
                    </a:lnTo>
                    <a:lnTo>
                      <a:pt x="956" y="4103"/>
                    </a:lnTo>
                    <a:lnTo>
                      <a:pt x="900" y="4103"/>
                    </a:lnTo>
                    <a:lnTo>
                      <a:pt x="732" y="4047"/>
                    </a:lnTo>
                    <a:lnTo>
                      <a:pt x="563" y="4047"/>
                    </a:lnTo>
                    <a:lnTo>
                      <a:pt x="507" y="4103"/>
                    </a:lnTo>
                    <a:lnTo>
                      <a:pt x="507" y="4216"/>
                    </a:lnTo>
                    <a:lnTo>
                      <a:pt x="394" y="4216"/>
                    </a:lnTo>
                    <a:lnTo>
                      <a:pt x="226" y="4272"/>
                    </a:lnTo>
                    <a:lnTo>
                      <a:pt x="113" y="4384"/>
                    </a:lnTo>
                    <a:lnTo>
                      <a:pt x="1" y="4553"/>
                    </a:lnTo>
                    <a:lnTo>
                      <a:pt x="1" y="4609"/>
                    </a:lnTo>
                    <a:lnTo>
                      <a:pt x="57" y="4665"/>
                    </a:lnTo>
                    <a:lnTo>
                      <a:pt x="113" y="4609"/>
                    </a:lnTo>
                    <a:lnTo>
                      <a:pt x="170" y="4553"/>
                    </a:lnTo>
                    <a:lnTo>
                      <a:pt x="226" y="4609"/>
                    </a:lnTo>
                    <a:lnTo>
                      <a:pt x="507" y="5003"/>
                    </a:lnTo>
                    <a:lnTo>
                      <a:pt x="732" y="5003"/>
                    </a:lnTo>
                    <a:lnTo>
                      <a:pt x="788" y="4834"/>
                    </a:lnTo>
                    <a:lnTo>
                      <a:pt x="732" y="4665"/>
                    </a:lnTo>
                    <a:lnTo>
                      <a:pt x="619" y="4441"/>
                    </a:lnTo>
                    <a:lnTo>
                      <a:pt x="675" y="4441"/>
                    </a:lnTo>
                    <a:lnTo>
                      <a:pt x="900" y="4553"/>
                    </a:lnTo>
                    <a:lnTo>
                      <a:pt x="1181" y="4609"/>
                    </a:lnTo>
                    <a:lnTo>
                      <a:pt x="1237" y="4665"/>
                    </a:lnTo>
                    <a:lnTo>
                      <a:pt x="1237" y="4722"/>
                    </a:lnTo>
                    <a:lnTo>
                      <a:pt x="1294" y="4834"/>
                    </a:lnTo>
                    <a:lnTo>
                      <a:pt x="1406" y="4890"/>
                    </a:lnTo>
                    <a:lnTo>
                      <a:pt x="1462" y="4834"/>
                    </a:lnTo>
                    <a:lnTo>
                      <a:pt x="1462" y="4665"/>
                    </a:lnTo>
                    <a:lnTo>
                      <a:pt x="1462" y="4553"/>
                    </a:lnTo>
                    <a:lnTo>
                      <a:pt x="1519" y="4497"/>
                    </a:lnTo>
                    <a:lnTo>
                      <a:pt x="1575" y="4384"/>
                    </a:lnTo>
                    <a:lnTo>
                      <a:pt x="1519" y="4384"/>
                    </a:lnTo>
                    <a:lnTo>
                      <a:pt x="1462" y="4328"/>
                    </a:lnTo>
                    <a:lnTo>
                      <a:pt x="1462" y="4216"/>
                    </a:lnTo>
                    <a:lnTo>
                      <a:pt x="1519" y="4216"/>
                    </a:lnTo>
                    <a:lnTo>
                      <a:pt x="1519" y="4328"/>
                    </a:lnTo>
                    <a:lnTo>
                      <a:pt x="1575" y="4384"/>
                    </a:lnTo>
                    <a:lnTo>
                      <a:pt x="1687" y="4441"/>
                    </a:lnTo>
                    <a:lnTo>
                      <a:pt x="1743" y="4497"/>
                    </a:lnTo>
                    <a:lnTo>
                      <a:pt x="1856" y="4609"/>
                    </a:lnTo>
                    <a:lnTo>
                      <a:pt x="1856" y="4553"/>
                    </a:lnTo>
                    <a:lnTo>
                      <a:pt x="1856" y="4441"/>
                    </a:lnTo>
                    <a:lnTo>
                      <a:pt x="1856" y="4328"/>
                    </a:lnTo>
                    <a:lnTo>
                      <a:pt x="1912" y="4216"/>
                    </a:lnTo>
                    <a:lnTo>
                      <a:pt x="1912" y="4272"/>
                    </a:lnTo>
                    <a:lnTo>
                      <a:pt x="1968" y="4384"/>
                    </a:lnTo>
                    <a:lnTo>
                      <a:pt x="1968" y="4441"/>
                    </a:lnTo>
                    <a:lnTo>
                      <a:pt x="2024" y="4441"/>
                    </a:lnTo>
                    <a:lnTo>
                      <a:pt x="2081" y="4384"/>
                    </a:lnTo>
                    <a:lnTo>
                      <a:pt x="2081" y="4328"/>
                    </a:lnTo>
                    <a:lnTo>
                      <a:pt x="2024" y="4272"/>
                    </a:lnTo>
                    <a:lnTo>
                      <a:pt x="2024" y="4160"/>
                    </a:lnTo>
                    <a:lnTo>
                      <a:pt x="2137" y="4103"/>
                    </a:lnTo>
                    <a:lnTo>
                      <a:pt x="2249" y="4103"/>
                    </a:lnTo>
                    <a:lnTo>
                      <a:pt x="2249" y="4047"/>
                    </a:lnTo>
                    <a:lnTo>
                      <a:pt x="2305" y="3991"/>
                    </a:lnTo>
                    <a:lnTo>
                      <a:pt x="2249" y="3935"/>
                    </a:lnTo>
                    <a:lnTo>
                      <a:pt x="2137" y="3935"/>
                    </a:lnTo>
                    <a:lnTo>
                      <a:pt x="2024" y="3991"/>
                    </a:lnTo>
                    <a:lnTo>
                      <a:pt x="1912" y="3991"/>
                    </a:lnTo>
                    <a:lnTo>
                      <a:pt x="1912" y="3935"/>
                    </a:lnTo>
                    <a:lnTo>
                      <a:pt x="2081" y="3822"/>
                    </a:lnTo>
                    <a:lnTo>
                      <a:pt x="2193" y="3766"/>
                    </a:lnTo>
                    <a:lnTo>
                      <a:pt x="2362" y="3766"/>
                    </a:lnTo>
                    <a:lnTo>
                      <a:pt x="2418" y="3654"/>
                    </a:lnTo>
                    <a:lnTo>
                      <a:pt x="2474" y="3598"/>
                    </a:lnTo>
                    <a:lnTo>
                      <a:pt x="2643" y="3598"/>
                    </a:lnTo>
                    <a:lnTo>
                      <a:pt x="2755" y="3485"/>
                    </a:lnTo>
                    <a:lnTo>
                      <a:pt x="2811" y="3485"/>
                    </a:lnTo>
                    <a:lnTo>
                      <a:pt x="2867" y="3541"/>
                    </a:lnTo>
                    <a:lnTo>
                      <a:pt x="2924" y="3598"/>
                    </a:lnTo>
                    <a:lnTo>
                      <a:pt x="2924" y="3654"/>
                    </a:lnTo>
                    <a:lnTo>
                      <a:pt x="2867" y="3822"/>
                    </a:lnTo>
                    <a:lnTo>
                      <a:pt x="2811" y="3879"/>
                    </a:lnTo>
                    <a:lnTo>
                      <a:pt x="2867" y="3935"/>
                    </a:lnTo>
                    <a:lnTo>
                      <a:pt x="2924" y="4047"/>
                    </a:lnTo>
                    <a:lnTo>
                      <a:pt x="3036" y="4047"/>
                    </a:lnTo>
                    <a:lnTo>
                      <a:pt x="3092" y="4103"/>
                    </a:lnTo>
                    <a:lnTo>
                      <a:pt x="3148" y="4160"/>
                    </a:lnTo>
                    <a:lnTo>
                      <a:pt x="3205" y="4216"/>
                    </a:lnTo>
                    <a:lnTo>
                      <a:pt x="3373" y="4216"/>
                    </a:lnTo>
                    <a:lnTo>
                      <a:pt x="3430" y="4272"/>
                    </a:lnTo>
                    <a:lnTo>
                      <a:pt x="3486" y="4328"/>
                    </a:lnTo>
                    <a:lnTo>
                      <a:pt x="3654" y="4384"/>
                    </a:lnTo>
                    <a:lnTo>
                      <a:pt x="3711" y="4160"/>
                    </a:lnTo>
                    <a:lnTo>
                      <a:pt x="3654" y="3822"/>
                    </a:lnTo>
                    <a:lnTo>
                      <a:pt x="3654" y="3710"/>
                    </a:lnTo>
                    <a:lnTo>
                      <a:pt x="3542" y="3541"/>
                    </a:lnTo>
                    <a:lnTo>
                      <a:pt x="3430" y="3317"/>
                    </a:lnTo>
                    <a:lnTo>
                      <a:pt x="3486" y="3092"/>
                    </a:lnTo>
                    <a:lnTo>
                      <a:pt x="3486" y="2923"/>
                    </a:lnTo>
                    <a:lnTo>
                      <a:pt x="3373" y="2867"/>
                    </a:lnTo>
                    <a:lnTo>
                      <a:pt x="3373" y="2754"/>
                    </a:lnTo>
                    <a:lnTo>
                      <a:pt x="3430" y="2642"/>
                    </a:lnTo>
                    <a:lnTo>
                      <a:pt x="3430" y="2530"/>
                    </a:lnTo>
                    <a:lnTo>
                      <a:pt x="3430" y="2417"/>
                    </a:lnTo>
                    <a:lnTo>
                      <a:pt x="3373" y="2361"/>
                    </a:lnTo>
                    <a:lnTo>
                      <a:pt x="3486" y="2136"/>
                    </a:lnTo>
                    <a:lnTo>
                      <a:pt x="3598" y="1968"/>
                    </a:lnTo>
                    <a:lnTo>
                      <a:pt x="3711" y="1968"/>
                    </a:lnTo>
                    <a:lnTo>
                      <a:pt x="3767" y="1911"/>
                    </a:lnTo>
                    <a:lnTo>
                      <a:pt x="3879" y="1799"/>
                    </a:lnTo>
                    <a:lnTo>
                      <a:pt x="3935" y="1799"/>
                    </a:lnTo>
                    <a:lnTo>
                      <a:pt x="3992" y="1855"/>
                    </a:lnTo>
                    <a:lnTo>
                      <a:pt x="3935" y="2024"/>
                    </a:lnTo>
                    <a:lnTo>
                      <a:pt x="3992" y="2024"/>
                    </a:lnTo>
                    <a:lnTo>
                      <a:pt x="4104" y="2080"/>
                    </a:lnTo>
                    <a:lnTo>
                      <a:pt x="4160" y="2080"/>
                    </a:lnTo>
                    <a:lnTo>
                      <a:pt x="4104" y="2136"/>
                    </a:lnTo>
                    <a:lnTo>
                      <a:pt x="4104" y="2249"/>
                    </a:lnTo>
                    <a:lnTo>
                      <a:pt x="4048" y="2305"/>
                    </a:lnTo>
                    <a:lnTo>
                      <a:pt x="4104" y="2361"/>
                    </a:lnTo>
                    <a:lnTo>
                      <a:pt x="4104" y="2417"/>
                    </a:lnTo>
                    <a:lnTo>
                      <a:pt x="3935" y="2530"/>
                    </a:lnTo>
                    <a:lnTo>
                      <a:pt x="3823" y="2642"/>
                    </a:lnTo>
                    <a:lnTo>
                      <a:pt x="3711" y="2811"/>
                    </a:lnTo>
                    <a:lnTo>
                      <a:pt x="3992" y="2811"/>
                    </a:lnTo>
                    <a:lnTo>
                      <a:pt x="4160" y="2867"/>
                    </a:lnTo>
                    <a:lnTo>
                      <a:pt x="4273" y="2923"/>
                    </a:lnTo>
                    <a:lnTo>
                      <a:pt x="4160" y="3092"/>
                    </a:lnTo>
                    <a:lnTo>
                      <a:pt x="4160" y="3148"/>
                    </a:lnTo>
                    <a:lnTo>
                      <a:pt x="4216" y="3204"/>
                    </a:lnTo>
                    <a:lnTo>
                      <a:pt x="4273" y="3148"/>
                    </a:lnTo>
                    <a:lnTo>
                      <a:pt x="4329" y="3148"/>
                    </a:lnTo>
                    <a:lnTo>
                      <a:pt x="4441" y="2979"/>
                    </a:lnTo>
                    <a:lnTo>
                      <a:pt x="4497" y="2811"/>
                    </a:lnTo>
                    <a:lnTo>
                      <a:pt x="4497" y="2923"/>
                    </a:lnTo>
                    <a:lnTo>
                      <a:pt x="4554" y="3036"/>
                    </a:lnTo>
                    <a:lnTo>
                      <a:pt x="4722" y="3036"/>
                    </a:lnTo>
                    <a:lnTo>
                      <a:pt x="4835" y="2979"/>
                    </a:lnTo>
                    <a:lnTo>
                      <a:pt x="4947" y="2754"/>
                    </a:lnTo>
                    <a:lnTo>
                      <a:pt x="5059" y="2698"/>
                    </a:lnTo>
                    <a:lnTo>
                      <a:pt x="5172" y="2586"/>
                    </a:lnTo>
                    <a:lnTo>
                      <a:pt x="5228" y="2586"/>
                    </a:lnTo>
                    <a:lnTo>
                      <a:pt x="5228" y="2754"/>
                    </a:lnTo>
                    <a:lnTo>
                      <a:pt x="5341" y="2923"/>
                    </a:lnTo>
                    <a:lnTo>
                      <a:pt x="5397" y="2979"/>
                    </a:lnTo>
                    <a:lnTo>
                      <a:pt x="5509" y="2979"/>
                    </a:lnTo>
                    <a:lnTo>
                      <a:pt x="5622" y="2811"/>
                    </a:lnTo>
                    <a:lnTo>
                      <a:pt x="5678" y="2811"/>
                    </a:lnTo>
                    <a:lnTo>
                      <a:pt x="5734" y="2754"/>
                    </a:lnTo>
                    <a:lnTo>
                      <a:pt x="5903" y="2698"/>
                    </a:lnTo>
                    <a:lnTo>
                      <a:pt x="6015" y="2586"/>
                    </a:lnTo>
                    <a:lnTo>
                      <a:pt x="6015" y="2417"/>
                    </a:lnTo>
                    <a:lnTo>
                      <a:pt x="6015" y="2249"/>
                    </a:lnTo>
                    <a:lnTo>
                      <a:pt x="5959" y="2192"/>
                    </a:lnTo>
                    <a:lnTo>
                      <a:pt x="6015" y="2192"/>
                    </a:lnTo>
                    <a:lnTo>
                      <a:pt x="6296" y="2024"/>
                    </a:lnTo>
                    <a:lnTo>
                      <a:pt x="6577" y="1855"/>
                    </a:lnTo>
                    <a:lnTo>
                      <a:pt x="6689" y="1743"/>
                    </a:lnTo>
                    <a:lnTo>
                      <a:pt x="6689" y="1687"/>
                    </a:lnTo>
                    <a:lnTo>
                      <a:pt x="6689" y="1574"/>
                    </a:lnTo>
                    <a:lnTo>
                      <a:pt x="6689" y="1462"/>
                    </a:lnTo>
                    <a:lnTo>
                      <a:pt x="6577" y="1406"/>
                    </a:lnTo>
                    <a:lnTo>
                      <a:pt x="6521" y="1406"/>
                    </a:lnTo>
                    <a:lnTo>
                      <a:pt x="6521" y="1349"/>
                    </a:lnTo>
                    <a:lnTo>
                      <a:pt x="6465" y="1237"/>
                    </a:lnTo>
                    <a:lnTo>
                      <a:pt x="6408" y="1068"/>
                    </a:lnTo>
                    <a:lnTo>
                      <a:pt x="6352" y="1012"/>
                    </a:lnTo>
                    <a:lnTo>
                      <a:pt x="6240" y="1068"/>
                    </a:lnTo>
                    <a:lnTo>
                      <a:pt x="6015" y="1181"/>
                    </a:lnTo>
                    <a:lnTo>
                      <a:pt x="5959" y="1293"/>
                    </a:lnTo>
                    <a:lnTo>
                      <a:pt x="5959" y="1406"/>
                    </a:lnTo>
                    <a:lnTo>
                      <a:pt x="5790" y="1237"/>
                    </a:lnTo>
                    <a:lnTo>
                      <a:pt x="5678" y="1068"/>
                    </a:lnTo>
                    <a:lnTo>
                      <a:pt x="5453" y="1012"/>
                    </a:lnTo>
                    <a:lnTo>
                      <a:pt x="5003" y="1012"/>
                    </a:lnTo>
                    <a:lnTo>
                      <a:pt x="4947" y="900"/>
                    </a:lnTo>
                    <a:lnTo>
                      <a:pt x="5003" y="787"/>
                    </a:lnTo>
                    <a:lnTo>
                      <a:pt x="5003" y="675"/>
                    </a:lnTo>
                    <a:lnTo>
                      <a:pt x="5059" y="506"/>
                    </a:lnTo>
                    <a:lnTo>
                      <a:pt x="5003" y="394"/>
                    </a:lnTo>
                    <a:lnTo>
                      <a:pt x="4891" y="169"/>
                    </a:lnTo>
                    <a:lnTo>
                      <a:pt x="4835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5"/>
              <p:cNvSpPr/>
              <p:nvPr/>
            </p:nvSpPr>
            <p:spPr>
              <a:xfrm>
                <a:off x="1751450" y="1318150"/>
                <a:ext cx="84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5" extrusionOk="0">
                    <a:moveTo>
                      <a:pt x="225" y="1"/>
                    </a:moveTo>
                    <a:lnTo>
                      <a:pt x="169" y="113"/>
                    </a:lnTo>
                    <a:lnTo>
                      <a:pt x="1" y="226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225" y="394"/>
                    </a:lnTo>
                    <a:lnTo>
                      <a:pt x="338" y="282"/>
                    </a:lnTo>
                    <a:lnTo>
                      <a:pt x="338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5"/>
              <p:cNvSpPr/>
              <p:nvPr/>
            </p:nvSpPr>
            <p:spPr>
              <a:xfrm>
                <a:off x="1744425" y="1318150"/>
                <a:ext cx="70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225" y="113"/>
                    </a:lnTo>
                    <a:lnTo>
                      <a:pt x="282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5"/>
              <p:cNvSpPr/>
              <p:nvPr/>
            </p:nvSpPr>
            <p:spPr>
              <a:xfrm>
                <a:off x="1854025" y="1270375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113"/>
                    </a:lnTo>
                    <a:lnTo>
                      <a:pt x="169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5"/>
              <p:cNvSpPr/>
              <p:nvPr/>
            </p:nvSpPr>
            <p:spPr>
              <a:xfrm>
                <a:off x="1762700" y="13181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5"/>
              <p:cNvSpPr/>
              <p:nvPr/>
            </p:nvSpPr>
            <p:spPr>
              <a:xfrm>
                <a:off x="2244650" y="1016050"/>
                <a:ext cx="71700" cy="77300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3092" extrusionOk="0">
                    <a:moveTo>
                      <a:pt x="1575" y="1"/>
                    </a:moveTo>
                    <a:lnTo>
                      <a:pt x="1406" y="169"/>
                    </a:lnTo>
                    <a:lnTo>
                      <a:pt x="1462" y="282"/>
                    </a:lnTo>
                    <a:lnTo>
                      <a:pt x="1125" y="282"/>
                    </a:lnTo>
                    <a:lnTo>
                      <a:pt x="1013" y="338"/>
                    </a:lnTo>
                    <a:lnTo>
                      <a:pt x="900" y="282"/>
                    </a:lnTo>
                    <a:lnTo>
                      <a:pt x="844" y="282"/>
                    </a:lnTo>
                    <a:lnTo>
                      <a:pt x="788" y="394"/>
                    </a:lnTo>
                    <a:lnTo>
                      <a:pt x="788" y="506"/>
                    </a:lnTo>
                    <a:lnTo>
                      <a:pt x="731" y="619"/>
                    </a:lnTo>
                    <a:lnTo>
                      <a:pt x="507" y="787"/>
                    </a:lnTo>
                    <a:lnTo>
                      <a:pt x="394" y="956"/>
                    </a:lnTo>
                    <a:lnTo>
                      <a:pt x="338" y="1237"/>
                    </a:lnTo>
                    <a:lnTo>
                      <a:pt x="394" y="1462"/>
                    </a:lnTo>
                    <a:lnTo>
                      <a:pt x="394" y="1574"/>
                    </a:lnTo>
                    <a:lnTo>
                      <a:pt x="507" y="1687"/>
                    </a:lnTo>
                    <a:lnTo>
                      <a:pt x="507" y="1743"/>
                    </a:lnTo>
                    <a:lnTo>
                      <a:pt x="394" y="1799"/>
                    </a:lnTo>
                    <a:lnTo>
                      <a:pt x="226" y="1855"/>
                    </a:lnTo>
                    <a:lnTo>
                      <a:pt x="169" y="1911"/>
                    </a:lnTo>
                    <a:lnTo>
                      <a:pt x="57" y="2193"/>
                    </a:lnTo>
                    <a:lnTo>
                      <a:pt x="1" y="2474"/>
                    </a:lnTo>
                    <a:lnTo>
                      <a:pt x="57" y="2698"/>
                    </a:lnTo>
                    <a:lnTo>
                      <a:pt x="169" y="2923"/>
                    </a:lnTo>
                    <a:lnTo>
                      <a:pt x="394" y="3092"/>
                    </a:lnTo>
                    <a:lnTo>
                      <a:pt x="563" y="3092"/>
                    </a:lnTo>
                    <a:lnTo>
                      <a:pt x="731" y="3036"/>
                    </a:lnTo>
                    <a:lnTo>
                      <a:pt x="1125" y="2923"/>
                    </a:lnTo>
                    <a:lnTo>
                      <a:pt x="1294" y="2923"/>
                    </a:lnTo>
                    <a:lnTo>
                      <a:pt x="1406" y="2867"/>
                    </a:lnTo>
                    <a:lnTo>
                      <a:pt x="1575" y="2811"/>
                    </a:lnTo>
                    <a:lnTo>
                      <a:pt x="1631" y="2755"/>
                    </a:lnTo>
                    <a:lnTo>
                      <a:pt x="1631" y="2698"/>
                    </a:lnTo>
                    <a:lnTo>
                      <a:pt x="1575" y="2586"/>
                    </a:lnTo>
                    <a:lnTo>
                      <a:pt x="1518" y="2474"/>
                    </a:lnTo>
                    <a:lnTo>
                      <a:pt x="1462" y="2417"/>
                    </a:lnTo>
                    <a:lnTo>
                      <a:pt x="1350" y="2361"/>
                    </a:lnTo>
                    <a:lnTo>
                      <a:pt x="1125" y="2361"/>
                    </a:lnTo>
                    <a:lnTo>
                      <a:pt x="1069" y="2305"/>
                    </a:lnTo>
                    <a:lnTo>
                      <a:pt x="1069" y="2249"/>
                    </a:lnTo>
                    <a:lnTo>
                      <a:pt x="1125" y="2193"/>
                    </a:lnTo>
                    <a:lnTo>
                      <a:pt x="1181" y="2136"/>
                    </a:lnTo>
                    <a:lnTo>
                      <a:pt x="1237" y="2193"/>
                    </a:lnTo>
                    <a:lnTo>
                      <a:pt x="1294" y="2136"/>
                    </a:lnTo>
                    <a:lnTo>
                      <a:pt x="1350" y="2136"/>
                    </a:lnTo>
                    <a:lnTo>
                      <a:pt x="1350" y="2024"/>
                    </a:lnTo>
                    <a:lnTo>
                      <a:pt x="1406" y="2024"/>
                    </a:lnTo>
                    <a:lnTo>
                      <a:pt x="1518" y="2080"/>
                    </a:lnTo>
                    <a:lnTo>
                      <a:pt x="1687" y="2193"/>
                    </a:lnTo>
                    <a:lnTo>
                      <a:pt x="1743" y="2305"/>
                    </a:lnTo>
                    <a:lnTo>
                      <a:pt x="1799" y="2417"/>
                    </a:lnTo>
                    <a:lnTo>
                      <a:pt x="1856" y="2474"/>
                    </a:lnTo>
                    <a:lnTo>
                      <a:pt x="1912" y="2417"/>
                    </a:lnTo>
                    <a:lnTo>
                      <a:pt x="2024" y="2361"/>
                    </a:lnTo>
                    <a:lnTo>
                      <a:pt x="2137" y="2249"/>
                    </a:lnTo>
                    <a:lnTo>
                      <a:pt x="2193" y="2080"/>
                    </a:lnTo>
                    <a:lnTo>
                      <a:pt x="2137" y="1968"/>
                    </a:lnTo>
                    <a:lnTo>
                      <a:pt x="2080" y="1911"/>
                    </a:lnTo>
                    <a:lnTo>
                      <a:pt x="2024" y="1968"/>
                    </a:lnTo>
                    <a:lnTo>
                      <a:pt x="1968" y="2024"/>
                    </a:lnTo>
                    <a:lnTo>
                      <a:pt x="1743" y="2024"/>
                    </a:lnTo>
                    <a:lnTo>
                      <a:pt x="1856" y="1855"/>
                    </a:lnTo>
                    <a:lnTo>
                      <a:pt x="1912" y="1799"/>
                    </a:lnTo>
                    <a:lnTo>
                      <a:pt x="2024" y="1743"/>
                    </a:lnTo>
                    <a:lnTo>
                      <a:pt x="1968" y="1630"/>
                    </a:lnTo>
                    <a:lnTo>
                      <a:pt x="1912" y="1518"/>
                    </a:lnTo>
                    <a:lnTo>
                      <a:pt x="1856" y="1406"/>
                    </a:lnTo>
                    <a:lnTo>
                      <a:pt x="1743" y="1349"/>
                    </a:lnTo>
                    <a:lnTo>
                      <a:pt x="1631" y="1293"/>
                    </a:lnTo>
                    <a:lnTo>
                      <a:pt x="1631" y="1237"/>
                    </a:lnTo>
                    <a:lnTo>
                      <a:pt x="1631" y="1181"/>
                    </a:lnTo>
                    <a:lnTo>
                      <a:pt x="1743" y="1125"/>
                    </a:lnTo>
                    <a:lnTo>
                      <a:pt x="1799" y="1068"/>
                    </a:lnTo>
                    <a:lnTo>
                      <a:pt x="1912" y="1012"/>
                    </a:lnTo>
                    <a:lnTo>
                      <a:pt x="1968" y="1181"/>
                    </a:lnTo>
                    <a:lnTo>
                      <a:pt x="2024" y="1406"/>
                    </a:lnTo>
                    <a:lnTo>
                      <a:pt x="2024" y="1743"/>
                    </a:lnTo>
                    <a:lnTo>
                      <a:pt x="2080" y="1799"/>
                    </a:lnTo>
                    <a:lnTo>
                      <a:pt x="2193" y="1799"/>
                    </a:lnTo>
                    <a:lnTo>
                      <a:pt x="2249" y="1855"/>
                    </a:lnTo>
                    <a:lnTo>
                      <a:pt x="2249" y="1911"/>
                    </a:lnTo>
                    <a:lnTo>
                      <a:pt x="2305" y="1968"/>
                    </a:lnTo>
                    <a:lnTo>
                      <a:pt x="2418" y="1911"/>
                    </a:lnTo>
                    <a:lnTo>
                      <a:pt x="2530" y="2024"/>
                    </a:lnTo>
                    <a:lnTo>
                      <a:pt x="2586" y="2080"/>
                    </a:lnTo>
                    <a:lnTo>
                      <a:pt x="2699" y="2136"/>
                    </a:lnTo>
                    <a:lnTo>
                      <a:pt x="2755" y="2136"/>
                    </a:lnTo>
                    <a:lnTo>
                      <a:pt x="2811" y="2080"/>
                    </a:lnTo>
                    <a:lnTo>
                      <a:pt x="2755" y="1968"/>
                    </a:lnTo>
                    <a:lnTo>
                      <a:pt x="2811" y="1911"/>
                    </a:lnTo>
                    <a:lnTo>
                      <a:pt x="2867" y="1799"/>
                    </a:lnTo>
                    <a:lnTo>
                      <a:pt x="2867" y="1687"/>
                    </a:lnTo>
                    <a:lnTo>
                      <a:pt x="2811" y="1462"/>
                    </a:lnTo>
                    <a:lnTo>
                      <a:pt x="2755" y="1237"/>
                    </a:lnTo>
                    <a:lnTo>
                      <a:pt x="2755" y="1125"/>
                    </a:lnTo>
                    <a:lnTo>
                      <a:pt x="2867" y="1068"/>
                    </a:lnTo>
                    <a:lnTo>
                      <a:pt x="2811" y="1012"/>
                    </a:lnTo>
                    <a:lnTo>
                      <a:pt x="2755" y="900"/>
                    </a:lnTo>
                    <a:lnTo>
                      <a:pt x="2530" y="900"/>
                    </a:lnTo>
                    <a:lnTo>
                      <a:pt x="2418" y="1012"/>
                    </a:lnTo>
                    <a:lnTo>
                      <a:pt x="2305" y="900"/>
                    </a:lnTo>
                    <a:lnTo>
                      <a:pt x="2249" y="844"/>
                    </a:lnTo>
                    <a:lnTo>
                      <a:pt x="2361" y="787"/>
                    </a:lnTo>
                    <a:lnTo>
                      <a:pt x="2361" y="731"/>
                    </a:lnTo>
                    <a:lnTo>
                      <a:pt x="2361" y="675"/>
                    </a:lnTo>
                    <a:lnTo>
                      <a:pt x="2249" y="619"/>
                    </a:lnTo>
                    <a:lnTo>
                      <a:pt x="2193" y="563"/>
                    </a:lnTo>
                    <a:lnTo>
                      <a:pt x="2137" y="619"/>
                    </a:lnTo>
                    <a:lnTo>
                      <a:pt x="2137" y="787"/>
                    </a:lnTo>
                    <a:lnTo>
                      <a:pt x="2137" y="956"/>
                    </a:lnTo>
                    <a:lnTo>
                      <a:pt x="2137" y="1012"/>
                    </a:lnTo>
                    <a:lnTo>
                      <a:pt x="2080" y="1012"/>
                    </a:lnTo>
                    <a:lnTo>
                      <a:pt x="2024" y="956"/>
                    </a:lnTo>
                    <a:lnTo>
                      <a:pt x="2024" y="844"/>
                    </a:lnTo>
                    <a:lnTo>
                      <a:pt x="1968" y="675"/>
                    </a:lnTo>
                    <a:lnTo>
                      <a:pt x="1912" y="619"/>
                    </a:lnTo>
                    <a:lnTo>
                      <a:pt x="1856" y="619"/>
                    </a:lnTo>
                    <a:lnTo>
                      <a:pt x="1687" y="675"/>
                    </a:lnTo>
                    <a:lnTo>
                      <a:pt x="1687" y="675"/>
                    </a:lnTo>
                    <a:lnTo>
                      <a:pt x="1743" y="563"/>
                    </a:lnTo>
                    <a:lnTo>
                      <a:pt x="1799" y="506"/>
                    </a:lnTo>
                    <a:lnTo>
                      <a:pt x="2024" y="506"/>
                    </a:lnTo>
                    <a:lnTo>
                      <a:pt x="2080" y="450"/>
                    </a:lnTo>
                    <a:lnTo>
                      <a:pt x="2080" y="338"/>
                    </a:lnTo>
                    <a:lnTo>
                      <a:pt x="1968" y="225"/>
                    </a:lnTo>
                    <a:lnTo>
                      <a:pt x="1856" y="57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A4C5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5"/>
              <p:cNvSpPr/>
              <p:nvPr/>
            </p:nvSpPr>
            <p:spPr>
              <a:xfrm>
                <a:off x="2192675" y="1068050"/>
                <a:ext cx="61850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2361" extrusionOk="0">
                    <a:moveTo>
                      <a:pt x="1237" y="0"/>
                    </a:moveTo>
                    <a:lnTo>
                      <a:pt x="1068" y="113"/>
                    </a:lnTo>
                    <a:lnTo>
                      <a:pt x="450" y="113"/>
                    </a:lnTo>
                    <a:lnTo>
                      <a:pt x="225" y="225"/>
                    </a:lnTo>
                    <a:lnTo>
                      <a:pt x="113" y="281"/>
                    </a:lnTo>
                    <a:lnTo>
                      <a:pt x="56" y="337"/>
                    </a:lnTo>
                    <a:lnTo>
                      <a:pt x="0" y="394"/>
                    </a:lnTo>
                    <a:lnTo>
                      <a:pt x="113" y="562"/>
                    </a:lnTo>
                    <a:lnTo>
                      <a:pt x="225" y="675"/>
                    </a:lnTo>
                    <a:lnTo>
                      <a:pt x="506" y="731"/>
                    </a:lnTo>
                    <a:lnTo>
                      <a:pt x="675" y="731"/>
                    </a:lnTo>
                    <a:lnTo>
                      <a:pt x="899" y="675"/>
                    </a:lnTo>
                    <a:lnTo>
                      <a:pt x="1068" y="618"/>
                    </a:lnTo>
                    <a:lnTo>
                      <a:pt x="1293" y="675"/>
                    </a:lnTo>
                    <a:lnTo>
                      <a:pt x="1349" y="675"/>
                    </a:lnTo>
                    <a:lnTo>
                      <a:pt x="1462" y="731"/>
                    </a:lnTo>
                    <a:lnTo>
                      <a:pt x="1518" y="787"/>
                    </a:lnTo>
                    <a:lnTo>
                      <a:pt x="1574" y="843"/>
                    </a:lnTo>
                    <a:lnTo>
                      <a:pt x="1518" y="899"/>
                    </a:lnTo>
                    <a:lnTo>
                      <a:pt x="1405" y="1068"/>
                    </a:lnTo>
                    <a:lnTo>
                      <a:pt x="1349" y="1293"/>
                    </a:lnTo>
                    <a:lnTo>
                      <a:pt x="1349" y="1405"/>
                    </a:lnTo>
                    <a:lnTo>
                      <a:pt x="1462" y="1518"/>
                    </a:lnTo>
                    <a:lnTo>
                      <a:pt x="1518" y="1574"/>
                    </a:lnTo>
                    <a:lnTo>
                      <a:pt x="1574" y="1518"/>
                    </a:lnTo>
                    <a:lnTo>
                      <a:pt x="1630" y="1574"/>
                    </a:lnTo>
                    <a:lnTo>
                      <a:pt x="1630" y="1686"/>
                    </a:lnTo>
                    <a:lnTo>
                      <a:pt x="1574" y="1799"/>
                    </a:lnTo>
                    <a:lnTo>
                      <a:pt x="1405" y="1967"/>
                    </a:lnTo>
                    <a:lnTo>
                      <a:pt x="1293" y="2024"/>
                    </a:lnTo>
                    <a:lnTo>
                      <a:pt x="1237" y="2192"/>
                    </a:lnTo>
                    <a:lnTo>
                      <a:pt x="1293" y="2361"/>
                    </a:lnTo>
                    <a:lnTo>
                      <a:pt x="1349" y="2361"/>
                    </a:lnTo>
                    <a:lnTo>
                      <a:pt x="1462" y="2305"/>
                    </a:lnTo>
                    <a:lnTo>
                      <a:pt x="1462" y="2248"/>
                    </a:lnTo>
                    <a:lnTo>
                      <a:pt x="1518" y="2136"/>
                    </a:lnTo>
                    <a:lnTo>
                      <a:pt x="1574" y="2192"/>
                    </a:lnTo>
                    <a:lnTo>
                      <a:pt x="1630" y="2192"/>
                    </a:lnTo>
                    <a:lnTo>
                      <a:pt x="1686" y="2136"/>
                    </a:lnTo>
                    <a:lnTo>
                      <a:pt x="1743" y="2080"/>
                    </a:lnTo>
                    <a:lnTo>
                      <a:pt x="1799" y="2024"/>
                    </a:lnTo>
                    <a:lnTo>
                      <a:pt x="1799" y="1967"/>
                    </a:lnTo>
                    <a:lnTo>
                      <a:pt x="1911" y="1799"/>
                    </a:lnTo>
                    <a:lnTo>
                      <a:pt x="2024" y="1742"/>
                    </a:lnTo>
                    <a:lnTo>
                      <a:pt x="2136" y="1630"/>
                    </a:lnTo>
                    <a:lnTo>
                      <a:pt x="2192" y="1518"/>
                    </a:lnTo>
                    <a:lnTo>
                      <a:pt x="2192" y="1405"/>
                    </a:lnTo>
                    <a:lnTo>
                      <a:pt x="2192" y="1237"/>
                    </a:lnTo>
                    <a:lnTo>
                      <a:pt x="2417" y="1237"/>
                    </a:lnTo>
                    <a:lnTo>
                      <a:pt x="2417" y="1180"/>
                    </a:lnTo>
                    <a:lnTo>
                      <a:pt x="2417" y="1068"/>
                    </a:lnTo>
                    <a:lnTo>
                      <a:pt x="2473" y="1012"/>
                    </a:lnTo>
                    <a:lnTo>
                      <a:pt x="2305" y="787"/>
                    </a:lnTo>
                    <a:lnTo>
                      <a:pt x="2248" y="675"/>
                    </a:lnTo>
                    <a:lnTo>
                      <a:pt x="2248" y="506"/>
                    </a:lnTo>
                    <a:lnTo>
                      <a:pt x="2136" y="394"/>
                    </a:lnTo>
                    <a:lnTo>
                      <a:pt x="2192" y="281"/>
                    </a:lnTo>
                    <a:lnTo>
                      <a:pt x="2192" y="113"/>
                    </a:lnTo>
                    <a:lnTo>
                      <a:pt x="2080" y="56"/>
                    </a:lnTo>
                    <a:lnTo>
                      <a:pt x="2024" y="56"/>
                    </a:lnTo>
                    <a:lnTo>
                      <a:pt x="1967" y="113"/>
                    </a:lnTo>
                    <a:lnTo>
                      <a:pt x="1911" y="337"/>
                    </a:lnTo>
                    <a:lnTo>
                      <a:pt x="1799" y="337"/>
                    </a:lnTo>
                    <a:lnTo>
                      <a:pt x="1686" y="281"/>
                    </a:lnTo>
                    <a:lnTo>
                      <a:pt x="1630" y="169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rgbClr val="A8C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5"/>
              <p:cNvSpPr/>
              <p:nvPr/>
            </p:nvSpPr>
            <p:spPr>
              <a:xfrm>
                <a:off x="2206725" y="1101775"/>
                <a:ext cx="407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1912" extrusionOk="0">
                    <a:moveTo>
                      <a:pt x="675" y="0"/>
                    </a:moveTo>
                    <a:lnTo>
                      <a:pt x="562" y="56"/>
                    </a:lnTo>
                    <a:lnTo>
                      <a:pt x="506" y="281"/>
                    </a:lnTo>
                    <a:lnTo>
                      <a:pt x="450" y="506"/>
                    </a:lnTo>
                    <a:lnTo>
                      <a:pt x="394" y="1012"/>
                    </a:lnTo>
                    <a:lnTo>
                      <a:pt x="394" y="1180"/>
                    </a:lnTo>
                    <a:lnTo>
                      <a:pt x="337" y="1237"/>
                    </a:lnTo>
                    <a:lnTo>
                      <a:pt x="281" y="1293"/>
                    </a:lnTo>
                    <a:lnTo>
                      <a:pt x="113" y="1293"/>
                    </a:lnTo>
                    <a:lnTo>
                      <a:pt x="0" y="1349"/>
                    </a:lnTo>
                    <a:lnTo>
                      <a:pt x="0" y="1405"/>
                    </a:lnTo>
                    <a:lnTo>
                      <a:pt x="0" y="1518"/>
                    </a:lnTo>
                    <a:lnTo>
                      <a:pt x="0" y="1574"/>
                    </a:lnTo>
                    <a:lnTo>
                      <a:pt x="169" y="1742"/>
                    </a:lnTo>
                    <a:lnTo>
                      <a:pt x="281" y="1855"/>
                    </a:lnTo>
                    <a:lnTo>
                      <a:pt x="450" y="1911"/>
                    </a:lnTo>
                    <a:lnTo>
                      <a:pt x="787" y="1911"/>
                    </a:lnTo>
                    <a:lnTo>
                      <a:pt x="956" y="1855"/>
                    </a:lnTo>
                    <a:lnTo>
                      <a:pt x="1068" y="1742"/>
                    </a:lnTo>
                    <a:lnTo>
                      <a:pt x="1181" y="1630"/>
                    </a:lnTo>
                    <a:lnTo>
                      <a:pt x="1293" y="1574"/>
                    </a:lnTo>
                    <a:lnTo>
                      <a:pt x="1574" y="1574"/>
                    </a:lnTo>
                    <a:lnTo>
                      <a:pt x="1630" y="1518"/>
                    </a:lnTo>
                    <a:lnTo>
                      <a:pt x="1630" y="1405"/>
                    </a:lnTo>
                    <a:lnTo>
                      <a:pt x="1462" y="1293"/>
                    </a:lnTo>
                    <a:lnTo>
                      <a:pt x="1349" y="1293"/>
                    </a:lnTo>
                    <a:lnTo>
                      <a:pt x="1293" y="1237"/>
                    </a:lnTo>
                    <a:lnTo>
                      <a:pt x="1405" y="1068"/>
                    </a:lnTo>
                    <a:lnTo>
                      <a:pt x="1349" y="1068"/>
                    </a:lnTo>
                    <a:lnTo>
                      <a:pt x="1349" y="1012"/>
                    </a:lnTo>
                    <a:lnTo>
                      <a:pt x="1237" y="1068"/>
                    </a:lnTo>
                    <a:lnTo>
                      <a:pt x="1068" y="1068"/>
                    </a:lnTo>
                    <a:lnTo>
                      <a:pt x="900" y="956"/>
                    </a:lnTo>
                    <a:lnTo>
                      <a:pt x="787" y="956"/>
                    </a:lnTo>
                    <a:lnTo>
                      <a:pt x="787" y="899"/>
                    </a:lnTo>
                    <a:lnTo>
                      <a:pt x="787" y="787"/>
                    </a:lnTo>
                    <a:lnTo>
                      <a:pt x="843" y="675"/>
                    </a:lnTo>
                    <a:lnTo>
                      <a:pt x="1068" y="506"/>
                    </a:lnTo>
                    <a:lnTo>
                      <a:pt x="1124" y="393"/>
                    </a:lnTo>
                    <a:lnTo>
                      <a:pt x="900" y="337"/>
                    </a:lnTo>
                    <a:lnTo>
                      <a:pt x="843" y="281"/>
                    </a:lnTo>
                    <a:lnTo>
                      <a:pt x="843" y="169"/>
                    </a:lnTo>
                    <a:lnTo>
                      <a:pt x="787" y="56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5"/>
              <p:cNvSpPr/>
              <p:nvPr/>
            </p:nvSpPr>
            <p:spPr>
              <a:xfrm>
                <a:off x="2212350" y="1131275"/>
                <a:ext cx="43575" cy="37950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1518" extrusionOk="0">
                    <a:moveTo>
                      <a:pt x="1630" y="0"/>
                    </a:moveTo>
                    <a:lnTo>
                      <a:pt x="1574" y="57"/>
                    </a:lnTo>
                    <a:lnTo>
                      <a:pt x="1518" y="113"/>
                    </a:lnTo>
                    <a:lnTo>
                      <a:pt x="1405" y="113"/>
                    </a:lnTo>
                    <a:lnTo>
                      <a:pt x="1405" y="225"/>
                    </a:lnTo>
                    <a:lnTo>
                      <a:pt x="1349" y="281"/>
                    </a:lnTo>
                    <a:lnTo>
                      <a:pt x="1293" y="338"/>
                    </a:lnTo>
                    <a:lnTo>
                      <a:pt x="1124" y="338"/>
                    </a:lnTo>
                    <a:lnTo>
                      <a:pt x="899" y="281"/>
                    </a:lnTo>
                    <a:lnTo>
                      <a:pt x="843" y="338"/>
                    </a:lnTo>
                    <a:lnTo>
                      <a:pt x="843" y="394"/>
                    </a:lnTo>
                    <a:lnTo>
                      <a:pt x="787" y="562"/>
                    </a:lnTo>
                    <a:lnTo>
                      <a:pt x="731" y="619"/>
                    </a:lnTo>
                    <a:lnTo>
                      <a:pt x="450" y="619"/>
                    </a:lnTo>
                    <a:lnTo>
                      <a:pt x="225" y="731"/>
                    </a:lnTo>
                    <a:lnTo>
                      <a:pt x="225" y="787"/>
                    </a:lnTo>
                    <a:lnTo>
                      <a:pt x="169" y="900"/>
                    </a:lnTo>
                    <a:lnTo>
                      <a:pt x="112" y="956"/>
                    </a:lnTo>
                    <a:lnTo>
                      <a:pt x="56" y="1012"/>
                    </a:lnTo>
                    <a:lnTo>
                      <a:pt x="0" y="1181"/>
                    </a:lnTo>
                    <a:lnTo>
                      <a:pt x="56" y="1237"/>
                    </a:lnTo>
                    <a:lnTo>
                      <a:pt x="281" y="1293"/>
                    </a:lnTo>
                    <a:lnTo>
                      <a:pt x="337" y="1237"/>
                    </a:lnTo>
                    <a:lnTo>
                      <a:pt x="337" y="1293"/>
                    </a:lnTo>
                    <a:lnTo>
                      <a:pt x="337" y="1462"/>
                    </a:lnTo>
                    <a:lnTo>
                      <a:pt x="394" y="1518"/>
                    </a:lnTo>
                    <a:lnTo>
                      <a:pt x="450" y="1518"/>
                    </a:lnTo>
                    <a:lnTo>
                      <a:pt x="562" y="1462"/>
                    </a:lnTo>
                    <a:lnTo>
                      <a:pt x="731" y="1349"/>
                    </a:lnTo>
                    <a:lnTo>
                      <a:pt x="843" y="1237"/>
                    </a:lnTo>
                    <a:lnTo>
                      <a:pt x="843" y="1124"/>
                    </a:lnTo>
                    <a:lnTo>
                      <a:pt x="956" y="1124"/>
                    </a:lnTo>
                    <a:lnTo>
                      <a:pt x="1124" y="1068"/>
                    </a:lnTo>
                    <a:lnTo>
                      <a:pt x="1293" y="1012"/>
                    </a:lnTo>
                    <a:lnTo>
                      <a:pt x="1461" y="900"/>
                    </a:lnTo>
                    <a:lnTo>
                      <a:pt x="1574" y="787"/>
                    </a:lnTo>
                    <a:lnTo>
                      <a:pt x="1686" y="619"/>
                    </a:lnTo>
                    <a:lnTo>
                      <a:pt x="1742" y="450"/>
                    </a:lnTo>
                    <a:lnTo>
                      <a:pt x="1742" y="225"/>
                    </a:lnTo>
                    <a:lnTo>
                      <a:pt x="1742" y="0"/>
                    </a:lnTo>
                    <a:close/>
                  </a:path>
                </a:pathLst>
              </a:custGeom>
              <a:solidFill>
                <a:srgbClr val="A2C3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5"/>
              <p:cNvSpPr/>
              <p:nvPr/>
            </p:nvSpPr>
            <p:spPr>
              <a:xfrm>
                <a:off x="2230600" y="1131275"/>
                <a:ext cx="45000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350" extrusionOk="0">
                    <a:moveTo>
                      <a:pt x="1012" y="0"/>
                    </a:moveTo>
                    <a:lnTo>
                      <a:pt x="956" y="281"/>
                    </a:lnTo>
                    <a:lnTo>
                      <a:pt x="956" y="338"/>
                    </a:lnTo>
                    <a:lnTo>
                      <a:pt x="844" y="450"/>
                    </a:lnTo>
                    <a:lnTo>
                      <a:pt x="788" y="506"/>
                    </a:lnTo>
                    <a:lnTo>
                      <a:pt x="788" y="619"/>
                    </a:lnTo>
                    <a:lnTo>
                      <a:pt x="788" y="675"/>
                    </a:lnTo>
                    <a:lnTo>
                      <a:pt x="788" y="787"/>
                    </a:lnTo>
                    <a:lnTo>
                      <a:pt x="563" y="956"/>
                    </a:lnTo>
                    <a:lnTo>
                      <a:pt x="450" y="1068"/>
                    </a:lnTo>
                    <a:lnTo>
                      <a:pt x="282" y="1012"/>
                    </a:lnTo>
                    <a:lnTo>
                      <a:pt x="1" y="1012"/>
                    </a:lnTo>
                    <a:lnTo>
                      <a:pt x="1" y="1068"/>
                    </a:lnTo>
                    <a:lnTo>
                      <a:pt x="57" y="1181"/>
                    </a:lnTo>
                    <a:lnTo>
                      <a:pt x="113" y="1237"/>
                    </a:lnTo>
                    <a:lnTo>
                      <a:pt x="169" y="1237"/>
                    </a:lnTo>
                    <a:lnTo>
                      <a:pt x="394" y="1293"/>
                    </a:lnTo>
                    <a:lnTo>
                      <a:pt x="675" y="1349"/>
                    </a:lnTo>
                    <a:lnTo>
                      <a:pt x="731" y="1293"/>
                    </a:lnTo>
                    <a:lnTo>
                      <a:pt x="844" y="1293"/>
                    </a:lnTo>
                    <a:lnTo>
                      <a:pt x="1181" y="1124"/>
                    </a:lnTo>
                    <a:lnTo>
                      <a:pt x="1350" y="1012"/>
                    </a:lnTo>
                    <a:lnTo>
                      <a:pt x="1462" y="900"/>
                    </a:lnTo>
                    <a:lnTo>
                      <a:pt x="1687" y="731"/>
                    </a:lnTo>
                    <a:lnTo>
                      <a:pt x="1743" y="675"/>
                    </a:lnTo>
                    <a:lnTo>
                      <a:pt x="1799" y="506"/>
                    </a:lnTo>
                    <a:lnTo>
                      <a:pt x="1743" y="394"/>
                    </a:lnTo>
                    <a:lnTo>
                      <a:pt x="1631" y="169"/>
                    </a:lnTo>
                    <a:lnTo>
                      <a:pt x="1462" y="281"/>
                    </a:lnTo>
                    <a:lnTo>
                      <a:pt x="1293" y="169"/>
                    </a:lnTo>
                    <a:lnTo>
                      <a:pt x="1237" y="113"/>
                    </a:lnTo>
                    <a:lnTo>
                      <a:pt x="1237" y="169"/>
                    </a:lnTo>
                    <a:lnTo>
                      <a:pt x="1181" y="113"/>
                    </a:lnTo>
                    <a:lnTo>
                      <a:pt x="1237" y="113"/>
                    </a:lnTo>
                    <a:lnTo>
                      <a:pt x="1125" y="57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94B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5"/>
              <p:cNvSpPr/>
              <p:nvPr/>
            </p:nvSpPr>
            <p:spPr>
              <a:xfrm>
                <a:off x="2261525" y="1111600"/>
                <a:ext cx="3937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1069" extrusionOk="0">
                    <a:moveTo>
                      <a:pt x="900" y="0"/>
                    </a:moveTo>
                    <a:lnTo>
                      <a:pt x="675" y="113"/>
                    </a:lnTo>
                    <a:lnTo>
                      <a:pt x="619" y="169"/>
                    </a:lnTo>
                    <a:lnTo>
                      <a:pt x="562" y="282"/>
                    </a:lnTo>
                    <a:lnTo>
                      <a:pt x="562" y="394"/>
                    </a:lnTo>
                    <a:lnTo>
                      <a:pt x="506" y="394"/>
                    </a:lnTo>
                    <a:lnTo>
                      <a:pt x="450" y="282"/>
                    </a:lnTo>
                    <a:lnTo>
                      <a:pt x="338" y="282"/>
                    </a:lnTo>
                    <a:lnTo>
                      <a:pt x="225" y="394"/>
                    </a:lnTo>
                    <a:lnTo>
                      <a:pt x="56" y="394"/>
                    </a:lnTo>
                    <a:lnTo>
                      <a:pt x="0" y="506"/>
                    </a:lnTo>
                    <a:lnTo>
                      <a:pt x="394" y="506"/>
                    </a:lnTo>
                    <a:lnTo>
                      <a:pt x="506" y="563"/>
                    </a:lnTo>
                    <a:lnTo>
                      <a:pt x="675" y="675"/>
                    </a:lnTo>
                    <a:lnTo>
                      <a:pt x="787" y="787"/>
                    </a:lnTo>
                    <a:lnTo>
                      <a:pt x="843" y="844"/>
                    </a:lnTo>
                    <a:lnTo>
                      <a:pt x="900" y="731"/>
                    </a:lnTo>
                    <a:lnTo>
                      <a:pt x="900" y="675"/>
                    </a:lnTo>
                    <a:lnTo>
                      <a:pt x="956" y="731"/>
                    </a:lnTo>
                    <a:lnTo>
                      <a:pt x="956" y="900"/>
                    </a:lnTo>
                    <a:lnTo>
                      <a:pt x="956" y="1012"/>
                    </a:lnTo>
                    <a:lnTo>
                      <a:pt x="1124" y="1068"/>
                    </a:lnTo>
                    <a:lnTo>
                      <a:pt x="1181" y="1068"/>
                    </a:lnTo>
                    <a:lnTo>
                      <a:pt x="1237" y="956"/>
                    </a:lnTo>
                    <a:lnTo>
                      <a:pt x="1405" y="956"/>
                    </a:lnTo>
                    <a:lnTo>
                      <a:pt x="1462" y="844"/>
                    </a:lnTo>
                    <a:lnTo>
                      <a:pt x="1518" y="731"/>
                    </a:lnTo>
                    <a:lnTo>
                      <a:pt x="1574" y="563"/>
                    </a:lnTo>
                    <a:lnTo>
                      <a:pt x="1574" y="450"/>
                    </a:lnTo>
                    <a:lnTo>
                      <a:pt x="1518" y="394"/>
                    </a:lnTo>
                    <a:lnTo>
                      <a:pt x="1293" y="394"/>
                    </a:lnTo>
                    <a:lnTo>
                      <a:pt x="1237" y="282"/>
                    </a:lnTo>
                    <a:lnTo>
                      <a:pt x="1237" y="225"/>
                    </a:lnTo>
                    <a:lnTo>
                      <a:pt x="1293" y="225"/>
                    </a:lnTo>
                    <a:lnTo>
                      <a:pt x="1405" y="169"/>
                    </a:lnTo>
                    <a:lnTo>
                      <a:pt x="1293" y="57"/>
                    </a:lnTo>
                    <a:lnTo>
                      <a:pt x="1181" y="113"/>
                    </a:lnTo>
                    <a:lnTo>
                      <a:pt x="1068" y="57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5"/>
              <p:cNvSpPr/>
              <p:nvPr/>
            </p:nvSpPr>
            <p:spPr>
              <a:xfrm>
                <a:off x="2296650" y="1111600"/>
                <a:ext cx="3092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125" extrusionOk="0">
                    <a:moveTo>
                      <a:pt x="169" y="0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169" y="169"/>
                    </a:lnTo>
                    <a:lnTo>
                      <a:pt x="225" y="225"/>
                    </a:lnTo>
                    <a:lnTo>
                      <a:pt x="338" y="338"/>
                    </a:lnTo>
                    <a:lnTo>
                      <a:pt x="338" y="394"/>
                    </a:lnTo>
                    <a:lnTo>
                      <a:pt x="338" y="450"/>
                    </a:lnTo>
                    <a:lnTo>
                      <a:pt x="281" y="506"/>
                    </a:lnTo>
                    <a:lnTo>
                      <a:pt x="281" y="844"/>
                    </a:lnTo>
                    <a:lnTo>
                      <a:pt x="281" y="1012"/>
                    </a:lnTo>
                    <a:lnTo>
                      <a:pt x="338" y="1125"/>
                    </a:lnTo>
                    <a:lnTo>
                      <a:pt x="394" y="1125"/>
                    </a:lnTo>
                    <a:lnTo>
                      <a:pt x="450" y="1068"/>
                    </a:lnTo>
                    <a:lnTo>
                      <a:pt x="562" y="956"/>
                    </a:lnTo>
                    <a:lnTo>
                      <a:pt x="619" y="956"/>
                    </a:lnTo>
                    <a:lnTo>
                      <a:pt x="675" y="900"/>
                    </a:lnTo>
                    <a:lnTo>
                      <a:pt x="675" y="956"/>
                    </a:lnTo>
                    <a:lnTo>
                      <a:pt x="787" y="1012"/>
                    </a:lnTo>
                    <a:lnTo>
                      <a:pt x="900" y="1012"/>
                    </a:lnTo>
                    <a:lnTo>
                      <a:pt x="1068" y="900"/>
                    </a:lnTo>
                    <a:lnTo>
                      <a:pt x="1125" y="844"/>
                    </a:lnTo>
                    <a:lnTo>
                      <a:pt x="1068" y="787"/>
                    </a:lnTo>
                    <a:lnTo>
                      <a:pt x="900" y="787"/>
                    </a:lnTo>
                    <a:lnTo>
                      <a:pt x="900" y="675"/>
                    </a:lnTo>
                    <a:lnTo>
                      <a:pt x="956" y="675"/>
                    </a:lnTo>
                    <a:lnTo>
                      <a:pt x="1237" y="563"/>
                    </a:lnTo>
                    <a:lnTo>
                      <a:pt x="1181" y="506"/>
                    </a:lnTo>
                    <a:lnTo>
                      <a:pt x="1181" y="394"/>
                    </a:lnTo>
                    <a:lnTo>
                      <a:pt x="1181" y="338"/>
                    </a:lnTo>
                    <a:lnTo>
                      <a:pt x="1125" y="225"/>
                    </a:lnTo>
                    <a:lnTo>
                      <a:pt x="1012" y="113"/>
                    </a:lnTo>
                    <a:lnTo>
                      <a:pt x="844" y="57"/>
                    </a:lnTo>
                    <a:lnTo>
                      <a:pt x="844" y="57"/>
                    </a:lnTo>
                    <a:lnTo>
                      <a:pt x="900" y="225"/>
                    </a:lnTo>
                    <a:lnTo>
                      <a:pt x="900" y="338"/>
                    </a:lnTo>
                    <a:lnTo>
                      <a:pt x="900" y="450"/>
                    </a:lnTo>
                    <a:lnTo>
                      <a:pt x="900" y="506"/>
                    </a:lnTo>
                    <a:lnTo>
                      <a:pt x="787" y="506"/>
                    </a:lnTo>
                    <a:lnTo>
                      <a:pt x="731" y="450"/>
                    </a:lnTo>
                    <a:lnTo>
                      <a:pt x="731" y="338"/>
                    </a:lnTo>
                    <a:lnTo>
                      <a:pt x="675" y="225"/>
                    </a:lnTo>
                    <a:lnTo>
                      <a:pt x="562" y="169"/>
                    </a:lnTo>
                    <a:lnTo>
                      <a:pt x="450" y="113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5"/>
              <p:cNvSpPr/>
              <p:nvPr/>
            </p:nvSpPr>
            <p:spPr>
              <a:xfrm>
                <a:off x="2285400" y="1132675"/>
                <a:ext cx="5622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788" extrusionOk="0">
                    <a:moveTo>
                      <a:pt x="2080" y="1"/>
                    </a:moveTo>
                    <a:lnTo>
                      <a:pt x="1912" y="113"/>
                    </a:lnTo>
                    <a:lnTo>
                      <a:pt x="1687" y="169"/>
                    </a:lnTo>
                    <a:lnTo>
                      <a:pt x="1518" y="225"/>
                    </a:lnTo>
                    <a:lnTo>
                      <a:pt x="1350" y="394"/>
                    </a:lnTo>
                    <a:lnTo>
                      <a:pt x="1125" y="394"/>
                    </a:lnTo>
                    <a:lnTo>
                      <a:pt x="1069" y="450"/>
                    </a:lnTo>
                    <a:lnTo>
                      <a:pt x="956" y="506"/>
                    </a:lnTo>
                    <a:lnTo>
                      <a:pt x="731" y="506"/>
                    </a:lnTo>
                    <a:lnTo>
                      <a:pt x="619" y="450"/>
                    </a:lnTo>
                    <a:lnTo>
                      <a:pt x="507" y="394"/>
                    </a:lnTo>
                    <a:lnTo>
                      <a:pt x="394" y="394"/>
                    </a:lnTo>
                    <a:lnTo>
                      <a:pt x="338" y="450"/>
                    </a:lnTo>
                    <a:lnTo>
                      <a:pt x="113" y="450"/>
                    </a:lnTo>
                    <a:lnTo>
                      <a:pt x="57" y="506"/>
                    </a:lnTo>
                    <a:lnTo>
                      <a:pt x="1" y="619"/>
                    </a:lnTo>
                    <a:lnTo>
                      <a:pt x="1" y="675"/>
                    </a:lnTo>
                    <a:lnTo>
                      <a:pt x="113" y="787"/>
                    </a:lnTo>
                    <a:lnTo>
                      <a:pt x="338" y="787"/>
                    </a:lnTo>
                    <a:lnTo>
                      <a:pt x="563" y="731"/>
                    </a:lnTo>
                    <a:lnTo>
                      <a:pt x="675" y="731"/>
                    </a:lnTo>
                    <a:lnTo>
                      <a:pt x="788" y="675"/>
                    </a:lnTo>
                    <a:lnTo>
                      <a:pt x="956" y="675"/>
                    </a:lnTo>
                    <a:lnTo>
                      <a:pt x="1237" y="619"/>
                    </a:lnTo>
                    <a:lnTo>
                      <a:pt x="1462" y="506"/>
                    </a:lnTo>
                    <a:lnTo>
                      <a:pt x="1687" y="338"/>
                    </a:lnTo>
                    <a:lnTo>
                      <a:pt x="1968" y="338"/>
                    </a:lnTo>
                    <a:lnTo>
                      <a:pt x="2024" y="225"/>
                    </a:lnTo>
                    <a:lnTo>
                      <a:pt x="2137" y="169"/>
                    </a:lnTo>
                    <a:lnTo>
                      <a:pt x="2193" y="169"/>
                    </a:lnTo>
                    <a:lnTo>
                      <a:pt x="2249" y="57"/>
                    </a:lnTo>
                    <a:lnTo>
                      <a:pt x="2193" y="1"/>
                    </a:lnTo>
                    <a:close/>
                  </a:path>
                </a:pathLst>
              </a:custGeom>
              <a:solidFill>
                <a:srgbClr val="80A2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5"/>
              <p:cNvSpPr/>
              <p:nvPr/>
            </p:nvSpPr>
            <p:spPr>
              <a:xfrm>
                <a:off x="2254500" y="1087700"/>
                <a:ext cx="182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732" extrusionOk="0">
                    <a:moveTo>
                      <a:pt x="619" y="1"/>
                    </a:moveTo>
                    <a:lnTo>
                      <a:pt x="450" y="57"/>
                    </a:lnTo>
                    <a:lnTo>
                      <a:pt x="225" y="113"/>
                    </a:lnTo>
                    <a:lnTo>
                      <a:pt x="113" y="57"/>
                    </a:lnTo>
                    <a:lnTo>
                      <a:pt x="56" y="113"/>
                    </a:lnTo>
                    <a:lnTo>
                      <a:pt x="0" y="226"/>
                    </a:lnTo>
                    <a:lnTo>
                      <a:pt x="169" y="675"/>
                    </a:lnTo>
                    <a:lnTo>
                      <a:pt x="225" y="732"/>
                    </a:lnTo>
                    <a:lnTo>
                      <a:pt x="281" y="732"/>
                    </a:lnTo>
                    <a:lnTo>
                      <a:pt x="337" y="675"/>
                    </a:lnTo>
                    <a:lnTo>
                      <a:pt x="394" y="619"/>
                    </a:lnTo>
                    <a:lnTo>
                      <a:pt x="337" y="507"/>
                    </a:lnTo>
                    <a:lnTo>
                      <a:pt x="337" y="451"/>
                    </a:lnTo>
                    <a:lnTo>
                      <a:pt x="337" y="394"/>
                    </a:lnTo>
                    <a:lnTo>
                      <a:pt x="450" y="394"/>
                    </a:lnTo>
                    <a:lnTo>
                      <a:pt x="506" y="451"/>
                    </a:lnTo>
                    <a:lnTo>
                      <a:pt x="619" y="451"/>
                    </a:lnTo>
                    <a:lnTo>
                      <a:pt x="619" y="394"/>
                    </a:lnTo>
                    <a:lnTo>
                      <a:pt x="619" y="226"/>
                    </a:lnTo>
                    <a:lnTo>
                      <a:pt x="675" y="113"/>
                    </a:lnTo>
                    <a:lnTo>
                      <a:pt x="731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A8C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5"/>
              <p:cNvSpPr/>
              <p:nvPr/>
            </p:nvSpPr>
            <p:spPr>
              <a:xfrm>
                <a:off x="2237625" y="1103175"/>
                <a:ext cx="155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900" extrusionOk="0">
                    <a:moveTo>
                      <a:pt x="394" y="0"/>
                    </a:moveTo>
                    <a:lnTo>
                      <a:pt x="282" y="169"/>
                    </a:lnTo>
                    <a:lnTo>
                      <a:pt x="226" y="225"/>
                    </a:lnTo>
                    <a:lnTo>
                      <a:pt x="169" y="225"/>
                    </a:lnTo>
                    <a:lnTo>
                      <a:pt x="57" y="281"/>
                    </a:lnTo>
                    <a:lnTo>
                      <a:pt x="1" y="337"/>
                    </a:lnTo>
                    <a:lnTo>
                      <a:pt x="1" y="562"/>
                    </a:lnTo>
                    <a:lnTo>
                      <a:pt x="113" y="562"/>
                    </a:lnTo>
                    <a:lnTo>
                      <a:pt x="169" y="619"/>
                    </a:lnTo>
                    <a:lnTo>
                      <a:pt x="226" y="731"/>
                    </a:lnTo>
                    <a:lnTo>
                      <a:pt x="450" y="731"/>
                    </a:lnTo>
                    <a:lnTo>
                      <a:pt x="507" y="843"/>
                    </a:lnTo>
                    <a:lnTo>
                      <a:pt x="507" y="900"/>
                    </a:lnTo>
                    <a:lnTo>
                      <a:pt x="563" y="900"/>
                    </a:lnTo>
                    <a:lnTo>
                      <a:pt x="619" y="843"/>
                    </a:lnTo>
                    <a:lnTo>
                      <a:pt x="563" y="731"/>
                    </a:lnTo>
                    <a:lnTo>
                      <a:pt x="563" y="675"/>
                    </a:lnTo>
                    <a:lnTo>
                      <a:pt x="619" y="506"/>
                    </a:lnTo>
                    <a:lnTo>
                      <a:pt x="563" y="450"/>
                    </a:lnTo>
                    <a:lnTo>
                      <a:pt x="450" y="337"/>
                    </a:lnTo>
                    <a:lnTo>
                      <a:pt x="450" y="225"/>
                    </a:lnTo>
                    <a:lnTo>
                      <a:pt x="450" y="113"/>
                    </a:lnTo>
                    <a:lnTo>
                      <a:pt x="450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5"/>
              <p:cNvSpPr/>
              <p:nvPr/>
            </p:nvSpPr>
            <p:spPr>
              <a:xfrm>
                <a:off x="2271350" y="1134075"/>
                <a:ext cx="169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844" extrusionOk="0">
                    <a:moveTo>
                      <a:pt x="169" y="1"/>
                    </a:moveTo>
                    <a:lnTo>
                      <a:pt x="1" y="57"/>
                    </a:lnTo>
                    <a:lnTo>
                      <a:pt x="1" y="226"/>
                    </a:lnTo>
                    <a:lnTo>
                      <a:pt x="57" y="338"/>
                    </a:lnTo>
                    <a:lnTo>
                      <a:pt x="113" y="450"/>
                    </a:lnTo>
                    <a:lnTo>
                      <a:pt x="57" y="563"/>
                    </a:lnTo>
                    <a:lnTo>
                      <a:pt x="57" y="619"/>
                    </a:lnTo>
                    <a:lnTo>
                      <a:pt x="57" y="731"/>
                    </a:lnTo>
                    <a:lnTo>
                      <a:pt x="226" y="844"/>
                    </a:lnTo>
                    <a:lnTo>
                      <a:pt x="394" y="788"/>
                    </a:lnTo>
                    <a:lnTo>
                      <a:pt x="675" y="675"/>
                    </a:lnTo>
                    <a:lnTo>
                      <a:pt x="619" y="563"/>
                    </a:lnTo>
                    <a:lnTo>
                      <a:pt x="619" y="450"/>
                    </a:lnTo>
                    <a:lnTo>
                      <a:pt x="507" y="450"/>
                    </a:lnTo>
                    <a:lnTo>
                      <a:pt x="394" y="394"/>
                    </a:lnTo>
                    <a:lnTo>
                      <a:pt x="282" y="338"/>
                    </a:lnTo>
                    <a:lnTo>
                      <a:pt x="282" y="169"/>
                    </a:lnTo>
                    <a:lnTo>
                      <a:pt x="338" y="113"/>
                    </a:lnTo>
                    <a:lnTo>
                      <a:pt x="282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BA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5"/>
              <p:cNvSpPr/>
              <p:nvPr/>
            </p:nvSpPr>
            <p:spPr>
              <a:xfrm>
                <a:off x="2302275" y="1089125"/>
                <a:ext cx="126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94" extrusionOk="0">
                    <a:moveTo>
                      <a:pt x="337" y="0"/>
                    </a:moveTo>
                    <a:lnTo>
                      <a:pt x="225" y="56"/>
                    </a:lnTo>
                    <a:lnTo>
                      <a:pt x="169" y="113"/>
                    </a:lnTo>
                    <a:lnTo>
                      <a:pt x="56" y="113"/>
                    </a:lnTo>
                    <a:lnTo>
                      <a:pt x="56" y="169"/>
                    </a:lnTo>
                    <a:lnTo>
                      <a:pt x="56" y="225"/>
                    </a:lnTo>
                    <a:lnTo>
                      <a:pt x="0" y="281"/>
                    </a:lnTo>
                    <a:lnTo>
                      <a:pt x="113" y="337"/>
                    </a:lnTo>
                    <a:lnTo>
                      <a:pt x="169" y="281"/>
                    </a:lnTo>
                    <a:lnTo>
                      <a:pt x="281" y="281"/>
                    </a:lnTo>
                    <a:lnTo>
                      <a:pt x="281" y="394"/>
                    </a:lnTo>
                    <a:lnTo>
                      <a:pt x="394" y="281"/>
                    </a:lnTo>
                    <a:lnTo>
                      <a:pt x="506" y="169"/>
                    </a:lnTo>
                    <a:lnTo>
                      <a:pt x="506" y="113"/>
                    </a:lnTo>
                    <a:lnTo>
                      <a:pt x="506" y="56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ACC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5"/>
              <p:cNvSpPr/>
              <p:nvPr/>
            </p:nvSpPr>
            <p:spPr>
              <a:xfrm>
                <a:off x="2351450" y="1114400"/>
                <a:ext cx="1970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507" extrusionOk="0">
                    <a:moveTo>
                      <a:pt x="787" y="1"/>
                    </a:moveTo>
                    <a:lnTo>
                      <a:pt x="394" y="226"/>
                    </a:lnTo>
                    <a:lnTo>
                      <a:pt x="0" y="451"/>
                    </a:lnTo>
                    <a:lnTo>
                      <a:pt x="0" y="507"/>
                    </a:lnTo>
                    <a:lnTo>
                      <a:pt x="57" y="507"/>
                    </a:lnTo>
                    <a:lnTo>
                      <a:pt x="169" y="451"/>
                    </a:lnTo>
                    <a:lnTo>
                      <a:pt x="394" y="451"/>
                    </a:lnTo>
                    <a:lnTo>
                      <a:pt x="506" y="394"/>
                    </a:lnTo>
                    <a:lnTo>
                      <a:pt x="562" y="282"/>
                    </a:lnTo>
                    <a:lnTo>
                      <a:pt x="619" y="226"/>
                    </a:lnTo>
                    <a:lnTo>
                      <a:pt x="731" y="170"/>
                    </a:lnTo>
                    <a:lnTo>
                      <a:pt x="787" y="113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6D8F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5"/>
              <p:cNvSpPr/>
              <p:nvPr/>
            </p:nvSpPr>
            <p:spPr>
              <a:xfrm>
                <a:off x="2337400" y="1124250"/>
                <a:ext cx="1830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394" extrusionOk="0">
                    <a:moveTo>
                      <a:pt x="450" y="0"/>
                    </a:moveTo>
                    <a:lnTo>
                      <a:pt x="394" y="57"/>
                    </a:lnTo>
                    <a:lnTo>
                      <a:pt x="169" y="169"/>
                    </a:lnTo>
                    <a:lnTo>
                      <a:pt x="57" y="225"/>
                    </a:lnTo>
                    <a:lnTo>
                      <a:pt x="0" y="338"/>
                    </a:lnTo>
                    <a:lnTo>
                      <a:pt x="113" y="394"/>
                    </a:lnTo>
                    <a:lnTo>
                      <a:pt x="169" y="394"/>
                    </a:lnTo>
                    <a:lnTo>
                      <a:pt x="338" y="281"/>
                    </a:lnTo>
                    <a:lnTo>
                      <a:pt x="394" y="225"/>
                    </a:lnTo>
                    <a:lnTo>
                      <a:pt x="450" y="225"/>
                    </a:lnTo>
                    <a:lnTo>
                      <a:pt x="619" y="169"/>
                    </a:lnTo>
                    <a:lnTo>
                      <a:pt x="675" y="113"/>
                    </a:lnTo>
                    <a:lnTo>
                      <a:pt x="731" y="57"/>
                    </a:lnTo>
                    <a:lnTo>
                      <a:pt x="562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739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5"/>
              <p:cNvSpPr/>
              <p:nvPr/>
            </p:nvSpPr>
            <p:spPr>
              <a:xfrm>
                <a:off x="2232000" y="1118625"/>
                <a:ext cx="56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82" extrusionOk="0">
                    <a:moveTo>
                      <a:pt x="113" y="1"/>
                    </a:moveTo>
                    <a:lnTo>
                      <a:pt x="113" y="57"/>
                    </a:lnTo>
                    <a:lnTo>
                      <a:pt x="1" y="169"/>
                    </a:lnTo>
                    <a:lnTo>
                      <a:pt x="113" y="282"/>
                    </a:lnTo>
                    <a:lnTo>
                      <a:pt x="226" y="282"/>
                    </a:lnTo>
                    <a:lnTo>
                      <a:pt x="226" y="225"/>
                    </a:lnTo>
                    <a:lnTo>
                      <a:pt x="226" y="169"/>
                    </a:lnTo>
                    <a:lnTo>
                      <a:pt x="170" y="113"/>
                    </a:lnTo>
                    <a:lnTo>
                      <a:pt x="170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5"/>
              <p:cNvSpPr/>
              <p:nvPr/>
            </p:nvSpPr>
            <p:spPr>
              <a:xfrm>
                <a:off x="2253100" y="1110200"/>
                <a:ext cx="42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82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5"/>
              <p:cNvSpPr/>
              <p:nvPr/>
            </p:nvSpPr>
            <p:spPr>
              <a:xfrm>
                <a:off x="2316325" y="1096150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57" y="281"/>
                    </a:lnTo>
                    <a:lnTo>
                      <a:pt x="57" y="225"/>
                    </a:lnTo>
                    <a:lnTo>
                      <a:pt x="113" y="169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CC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5"/>
              <p:cNvSpPr/>
              <p:nvPr/>
            </p:nvSpPr>
            <p:spPr>
              <a:xfrm>
                <a:off x="2307900" y="1098950"/>
                <a:ext cx="56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56" y="169"/>
                    </a:lnTo>
                    <a:lnTo>
                      <a:pt x="112" y="169"/>
                    </a:lnTo>
                    <a:lnTo>
                      <a:pt x="225" y="113"/>
                    </a:lnTo>
                    <a:lnTo>
                      <a:pt x="112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CC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5"/>
              <p:cNvSpPr/>
              <p:nvPr/>
            </p:nvSpPr>
            <p:spPr>
              <a:xfrm>
                <a:off x="2284000" y="1136900"/>
                <a:ext cx="28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5"/>
              <p:cNvSpPr/>
              <p:nvPr/>
            </p:nvSpPr>
            <p:spPr>
              <a:xfrm>
                <a:off x="2260125" y="11242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113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5"/>
              <p:cNvSpPr/>
              <p:nvPr/>
            </p:nvSpPr>
            <p:spPr>
              <a:xfrm>
                <a:off x="2229200" y="11214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5"/>
              <p:cNvSpPr/>
              <p:nvPr/>
            </p:nvSpPr>
            <p:spPr>
              <a:xfrm>
                <a:off x="2237625" y="1118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5"/>
              <p:cNvSpPr/>
              <p:nvPr/>
            </p:nvSpPr>
            <p:spPr>
              <a:xfrm>
                <a:off x="2229200" y="11242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5"/>
              <p:cNvSpPr/>
              <p:nvPr/>
            </p:nvSpPr>
            <p:spPr>
              <a:xfrm>
                <a:off x="2282600" y="11369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5"/>
              <p:cNvSpPr/>
              <p:nvPr/>
            </p:nvSpPr>
            <p:spPr>
              <a:xfrm>
                <a:off x="2296650" y="11354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5"/>
              <p:cNvSpPr/>
              <p:nvPr/>
            </p:nvSpPr>
            <p:spPr>
              <a:xfrm>
                <a:off x="2293850" y="11425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0A2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5"/>
              <p:cNvSpPr/>
              <p:nvPr/>
            </p:nvSpPr>
            <p:spPr>
              <a:xfrm>
                <a:off x="1672775" y="1150950"/>
                <a:ext cx="9697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3879" h="4048" extrusionOk="0">
                    <a:moveTo>
                      <a:pt x="1630" y="0"/>
                    </a:moveTo>
                    <a:lnTo>
                      <a:pt x="1574" y="56"/>
                    </a:lnTo>
                    <a:lnTo>
                      <a:pt x="1574" y="225"/>
                    </a:lnTo>
                    <a:lnTo>
                      <a:pt x="1630" y="225"/>
                    </a:lnTo>
                    <a:lnTo>
                      <a:pt x="1630" y="281"/>
                    </a:lnTo>
                    <a:lnTo>
                      <a:pt x="1349" y="281"/>
                    </a:lnTo>
                    <a:lnTo>
                      <a:pt x="1293" y="394"/>
                    </a:lnTo>
                    <a:lnTo>
                      <a:pt x="1237" y="450"/>
                    </a:lnTo>
                    <a:lnTo>
                      <a:pt x="1180" y="506"/>
                    </a:lnTo>
                    <a:lnTo>
                      <a:pt x="1124" y="675"/>
                    </a:lnTo>
                    <a:lnTo>
                      <a:pt x="1124" y="787"/>
                    </a:lnTo>
                    <a:lnTo>
                      <a:pt x="1124" y="956"/>
                    </a:lnTo>
                    <a:lnTo>
                      <a:pt x="1180" y="1068"/>
                    </a:lnTo>
                    <a:lnTo>
                      <a:pt x="1237" y="1124"/>
                    </a:lnTo>
                    <a:lnTo>
                      <a:pt x="1180" y="1181"/>
                    </a:lnTo>
                    <a:lnTo>
                      <a:pt x="1180" y="1293"/>
                    </a:lnTo>
                    <a:lnTo>
                      <a:pt x="1068" y="1237"/>
                    </a:lnTo>
                    <a:lnTo>
                      <a:pt x="1012" y="1181"/>
                    </a:lnTo>
                    <a:lnTo>
                      <a:pt x="956" y="1237"/>
                    </a:lnTo>
                    <a:lnTo>
                      <a:pt x="899" y="1293"/>
                    </a:lnTo>
                    <a:lnTo>
                      <a:pt x="899" y="1349"/>
                    </a:lnTo>
                    <a:lnTo>
                      <a:pt x="956" y="1462"/>
                    </a:lnTo>
                    <a:lnTo>
                      <a:pt x="1124" y="1574"/>
                    </a:lnTo>
                    <a:lnTo>
                      <a:pt x="1180" y="1630"/>
                    </a:lnTo>
                    <a:lnTo>
                      <a:pt x="1124" y="1743"/>
                    </a:lnTo>
                    <a:lnTo>
                      <a:pt x="1012" y="1911"/>
                    </a:lnTo>
                    <a:lnTo>
                      <a:pt x="956" y="1911"/>
                    </a:lnTo>
                    <a:lnTo>
                      <a:pt x="899" y="1855"/>
                    </a:lnTo>
                    <a:lnTo>
                      <a:pt x="899" y="1799"/>
                    </a:lnTo>
                    <a:lnTo>
                      <a:pt x="843" y="1686"/>
                    </a:lnTo>
                    <a:lnTo>
                      <a:pt x="787" y="1630"/>
                    </a:lnTo>
                    <a:lnTo>
                      <a:pt x="450" y="1630"/>
                    </a:lnTo>
                    <a:lnTo>
                      <a:pt x="337" y="1574"/>
                    </a:lnTo>
                    <a:lnTo>
                      <a:pt x="281" y="1462"/>
                    </a:lnTo>
                    <a:lnTo>
                      <a:pt x="225" y="1405"/>
                    </a:lnTo>
                    <a:lnTo>
                      <a:pt x="56" y="1349"/>
                    </a:lnTo>
                    <a:lnTo>
                      <a:pt x="112" y="1686"/>
                    </a:lnTo>
                    <a:lnTo>
                      <a:pt x="225" y="1799"/>
                    </a:lnTo>
                    <a:lnTo>
                      <a:pt x="337" y="1967"/>
                    </a:lnTo>
                    <a:lnTo>
                      <a:pt x="337" y="2024"/>
                    </a:lnTo>
                    <a:lnTo>
                      <a:pt x="281" y="2080"/>
                    </a:lnTo>
                    <a:lnTo>
                      <a:pt x="112" y="2136"/>
                    </a:lnTo>
                    <a:lnTo>
                      <a:pt x="112" y="2248"/>
                    </a:lnTo>
                    <a:lnTo>
                      <a:pt x="0" y="2417"/>
                    </a:lnTo>
                    <a:lnTo>
                      <a:pt x="112" y="2417"/>
                    </a:lnTo>
                    <a:lnTo>
                      <a:pt x="169" y="2473"/>
                    </a:lnTo>
                    <a:lnTo>
                      <a:pt x="225" y="2586"/>
                    </a:lnTo>
                    <a:lnTo>
                      <a:pt x="281" y="2586"/>
                    </a:lnTo>
                    <a:lnTo>
                      <a:pt x="337" y="2642"/>
                    </a:lnTo>
                    <a:lnTo>
                      <a:pt x="506" y="2867"/>
                    </a:lnTo>
                    <a:lnTo>
                      <a:pt x="618" y="2923"/>
                    </a:lnTo>
                    <a:lnTo>
                      <a:pt x="787" y="2979"/>
                    </a:lnTo>
                    <a:lnTo>
                      <a:pt x="787" y="3035"/>
                    </a:lnTo>
                    <a:lnTo>
                      <a:pt x="787" y="3148"/>
                    </a:lnTo>
                    <a:lnTo>
                      <a:pt x="787" y="3316"/>
                    </a:lnTo>
                    <a:lnTo>
                      <a:pt x="787" y="3429"/>
                    </a:lnTo>
                    <a:lnTo>
                      <a:pt x="787" y="3597"/>
                    </a:lnTo>
                    <a:lnTo>
                      <a:pt x="731" y="3541"/>
                    </a:lnTo>
                    <a:lnTo>
                      <a:pt x="618" y="3541"/>
                    </a:lnTo>
                    <a:lnTo>
                      <a:pt x="618" y="3597"/>
                    </a:lnTo>
                    <a:lnTo>
                      <a:pt x="675" y="3710"/>
                    </a:lnTo>
                    <a:lnTo>
                      <a:pt x="787" y="3766"/>
                    </a:lnTo>
                    <a:lnTo>
                      <a:pt x="843" y="3822"/>
                    </a:lnTo>
                    <a:lnTo>
                      <a:pt x="899" y="3935"/>
                    </a:lnTo>
                    <a:lnTo>
                      <a:pt x="1012" y="4047"/>
                    </a:lnTo>
                    <a:lnTo>
                      <a:pt x="1237" y="4047"/>
                    </a:lnTo>
                    <a:lnTo>
                      <a:pt x="1293" y="3991"/>
                    </a:lnTo>
                    <a:lnTo>
                      <a:pt x="1574" y="3654"/>
                    </a:lnTo>
                    <a:lnTo>
                      <a:pt x="1574" y="3597"/>
                    </a:lnTo>
                    <a:lnTo>
                      <a:pt x="1574" y="3541"/>
                    </a:lnTo>
                    <a:lnTo>
                      <a:pt x="1518" y="3429"/>
                    </a:lnTo>
                    <a:lnTo>
                      <a:pt x="1518" y="3373"/>
                    </a:lnTo>
                    <a:lnTo>
                      <a:pt x="1686" y="3597"/>
                    </a:lnTo>
                    <a:lnTo>
                      <a:pt x="1742" y="3654"/>
                    </a:lnTo>
                    <a:lnTo>
                      <a:pt x="1855" y="3710"/>
                    </a:lnTo>
                    <a:lnTo>
                      <a:pt x="1967" y="3710"/>
                    </a:lnTo>
                    <a:lnTo>
                      <a:pt x="2023" y="3654"/>
                    </a:lnTo>
                    <a:lnTo>
                      <a:pt x="2023" y="3541"/>
                    </a:lnTo>
                    <a:lnTo>
                      <a:pt x="2080" y="3429"/>
                    </a:lnTo>
                    <a:lnTo>
                      <a:pt x="2248" y="3148"/>
                    </a:lnTo>
                    <a:lnTo>
                      <a:pt x="2248" y="2979"/>
                    </a:lnTo>
                    <a:lnTo>
                      <a:pt x="2192" y="2811"/>
                    </a:lnTo>
                    <a:lnTo>
                      <a:pt x="2192" y="2811"/>
                    </a:lnTo>
                    <a:lnTo>
                      <a:pt x="2361" y="2867"/>
                    </a:lnTo>
                    <a:lnTo>
                      <a:pt x="2473" y="2979"/>
                    </a:lnTo>
                    <a:lnTo>
                      <a:pt x="2586" y="3092"/>
                    </a:lnTo>
                    <a:lnTo>
                      <a:pt x="2586" y="3316"/>
                    </a:lnTo>
                    <a:lnTo>
                      <a:pt x="2586" y="3429"/>
                    </a:lnTo>
                    <a:lnTo>
                      <a:pt x="2586" y="3485"/>
                    </a:lnTo>
                    <a:lnTo>
                      <a:pt x="2698" y="3541"/>
                    </a:lnTo>
                    <a:lnTo>
                      <a:pt x="2867" y="3541"/>
                    </a:lnTo>
                    <a:lnTo>
                      <a:pt x="2979" y="3485"/>
                    </a:lnTo>
                    <a:lnTo>
                      <a:pt x="3091" y="3260"/>
                    </a:lnTo>
                    <a:lnTo>
                      <a:pt x="3260" y="3148"/>
                    </a:lnTo>
                    <a:lnTo>
                      <a:pt x="3485" y="3092"/>
                    </a:lnTo>
                    <a:lnTo>
                      <a:pt x="3653" y="2979"/>
                    </a:lnTo>
                    <a:lnTo>
                      <a:pt x="3766" y="2867"/>
                    </a:lnTo>
                    <a:lnTo>
                      <a:pt x="3878" y="2698"/>
                    </a:lnTo>
                    <a:lnTo>
                      <a:pt x="3878" y="2529"/>
                    </a:lnTo>
                    <a:lnTo>
                      <a:pt x="3822" y="2473"/>
                    </a:lnTo>
                    <a:lnTo>
                      <a:pt x="3653" y="2473"/>
                    </a:lnTo>
                    <a:lnTo>
                      <a:pt x="3541" y="2417"/>
                    </a:lnTo>
                    <a:lnTo>
                      <a:pt x="3372" y="2248"/>
                    </a:lnTo>
                    <a:lnTo>
                      <a:pt x="3260" y="2192"/>
                    </a:lnTo>
                    <a:lnTo>
                      <a:pt x="3091" y="2248"/>
                    </a:lnTo>
                    <a:lnTo>
                      <a:pt x="2923" y="2305"/>
                    </a:lnTo>
                    <a:lnTo>
                      <a:pt x="2867" y="2248"/>
                    </a:lnTo>
                    <a:lnTo>
                      <a:pt x="2810" y="2192"/>
                    </a:lnTo>
                    <a:lnTo>
                      <a:pt x="2754" y="2136"/>
                    </a:lnTo>
                    <a:lnTo>
                      <a:pt x="2698" y="2024"/>
                    </a:lnTo>
                    <a:lnTo>
                      <a:pt x="2586" y="1967"/>
                    </a:lnTo>
                    <a:lnTo>
                      <a:pt x="2417" y="1911"/>
                    </a:lnTo>
                    <a:lnTo>
                      <a:pt x="2305" y="1799"/>
                    </a:lnTo>
                    <a:lnTo>
                      <a:pt x="2023" y="1518"/>
                    </a:lnTo>
                    <a:lnTo>
                      <a:pt x="1911" y="1349"/>
                    </a:lnTo>
                    <a:lnTo>
                      <a:pt x="1855" y="1181"/>
                    </a:lnTo>
                    <a:lnTo>
                      <a:pt x="1911" y="956"/>
                    </a:lnTo>
                    <a:lnTo>
                      <a:pt x="1967" y="787"/>
                    </a:lnTo>
                    <a:lnTo>
                      <a:pt x="1799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5"/>
              <p:cNvSpPr/>
              <p:nvPr/>
            </p:nvSpPr>
            <p:spPr>
              <a:xfrm>
                <a:off x="1736000" y="1120025"/>
                <a:ext cx="112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51" extrusionOk="0">
                    <a:moveTo>
                      <a:pt x="225" y="1"/>
                    </a:moveTo>
                    <a:lnTo>
                      <a:pt x="57" y="169"/>
                    </a:lnTo>
                    <a:lnTo>
                      <a:pt x="0" y="338"/>
                    </a:lnTo>
                    <a:lnTo>
                      <a:pt x="169" y="450"/>
                    </a:lnTo>
                    <a:lnTo>
                      <a:pt x="281" y="394"/>
                    </a:lnTo>
                    <a:lnTo>
                      <a:pt x="394" y="169"/>
                    </a:lnTo>
                    <a:lnTo>
                      <a:pt x="450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5"/>
              <p:cNvSpPr/>
              <p:nvPr/>
            </p:nvSpPr>
            <p:spPr>
              <a:xfrm>
                <a:off x="1627800" y="1201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5"/>
              <p:cNvSpPr/>
              <p:nvPr/>
            </p:nvSpPr>
            <p:spPr>
              <a:xfrm>
                <a:off x="1700875" y="11593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5"/>
              <p:cNvSpPr/>
              <p:nvPr/>
            </p:nvSpPr>
            <p:spPr>
              <a:xfrm>
                <a:off x="1658725" y="11945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5"/>
              <p:cNvSpPr/>
              <p:nvPr/>
            </p:nvSpPr>
            <p:spPr>
              <a:xfrm>
                <a:off x="1698050" y="11917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5"/>
              <p:cNvSpPr/>
              <p:nvPr/>
            </p:nvSpPr>
            <p:spPr>
              <a:xfrm>
                <a:off x="1733175" y="11537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5"/>
              <p:cNvSpPr/>
              <p:nvPr/>
            </p:nvSpPr>
            <p:spPr>
              <a:xfrm>
                <a:off x="1984700" y="1030100"/>
                <a:ext cx="53425" cy="6747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699" extrusionOk="0">
                    <a:moveTo>
                      <a:pt x="226" y="1"/>
                    </a:moveTo>
                    <a:lnTo>
                      <a:pt x="113" y="57"/>
                    </a:lnTo>
                    <a:lnTo>
                      <a:pt x="1" y="225"/>
                    </a:lnTo>
                    <a:lnTo>
                      <a:pt x="169" y="338"/>
                    </a:lnTo>
                    <a:lnTo>
                      <a:pt x="282" y="506"/>
                    </a:lnTo>
                    <a:lnTo>
                      <a:pt x="338" y="619"/>
                    </a:lnTo>
                    <a:lnTo>
                      <a:pt x="282" y="731"/>
                    </a:lnTo>
                    <a:lnTo>
                      <a:pt x="226" y="844"/>
                    </a:lnTo>
                    <a:lnTo>
                      <a:pt x="282" y="956"/>
                    </a:lnTo>
                    <a:lnTo>
                      <a:pt x="338" y="1012"/>
                    </a:lnTo>
                    <a:lnTo>
                      <a:pt x="394" y="956"/>
                    </a:lnTo>
                    <a:lnTo>
                      <a:pt x="450" y="956"/>
                    </a:lnTo>
                    <a:lnTo>
                      <a:pt x="507" y="1012"/>
                    </a:lnTo>
                    <a:lnTo>
                      <a:pt x="563" y="1125"/>
                    </a:lnTo>
                    <a:lnTo>
                      <a:pt x="563" y="1237"/>
                    </a:lnTo>
                    <a:lnTo>
                      <a:pt x="450" y="1406"/>
                    </a:lnTo>
                    <a:lnTo>
                      <a:pt x="450" y="1462"/>
                    </a:lnTo>
                    <a:lnTo>
                      <a:pt x="394" y="1743"/>
                    </a:lnTo>
                    <a:lnTo>
                      <a:pt x="394" y="2024"/>
                    </a:lnTo>
                    <a:lnTo>
                      <a:pt x="450" y="2136"/>
                    </a:lnTo>
                    <a:lnTo>
                      <a:pt x="507" y="2193"/>
                    </a:lnTo>
                    <a:lnTo>
                      <a:pt x="731" y="2193"/>
                    </a:lnTo>
                    <a:lnTo>
                      <a:pt x="1012" y="2249"/>
                    </a:lnTo>
                    <a:lnTo>
                      <a:pt x="1237" y="2361"/>
                    </a:lnTo>
                    <a:lnTo>
                      <a:pt x="1406" y="2530"/>
                    </a:lnTo>
                    <a:lnTo>
                      <a:pt x="1575" y="2698"/>
                    </a:lnTo>
                    <a:lnTo>
                      <a:pt x="1856" y="2698"/>
                    </a:lnTo>
                    <a:lnTo>
                      <a:pt x="2080" y="2586"/>
                    </a:lnTo>
                    <a:lnTo>
                      <a:pt x="2080" y="2530"/>
                    </a:lnTo>
                    <a:lnTo>
                      <a:pt x="2137" y="2417"/>
                    </a:lnTo>
                    <a:lnTo>
                      <a:pt x="2080" y="2305"/>
                    </a:lnTo>
                    <a:lnTo>
                      <a:pt x="2024" y="2249"/>
                    </a:lnTo>
                    <a:lnTo>
                      <a:pt x="2024" y="2136"/>
                    </a:lnTo>
                    <a:lnTo>
                      <a:pt x="2080" y="2024"/>
                    </a:lnTo>
                    <a:lnTo>
                      <a:pt x="2080" y="1912"/>
                    </a:lnTo>
                    <a:lnTo>
                      <a:pt x="1912" y="1631"/>
                    </a:lnTo>
                    <a:lnTo>
                      <a:pt x="1912" y="1518"/>
                    </a:lnTo>
                    <a:lnTo>
                      <a:pt x="1912" y="1349"/>
                    </a:lnTo>
                    <a:lnTo>
                      <a:pt x="1968" y="1237"/>
                    </a:lnTo>
                    <a:lnTo>
                      <a:pt x="1912" y="1125"/>
                    </a:lnTo>
                    <a:lnTo>
                      <a:pt x="1856" y="1012"/>
                    </a:lnTo>
                    <a:lnTo>
                      <a:pt x="1743" y="956"/>
                    </a:lnTo>
                    <a:lnTo>
                      <a:pt x="1631" y="956"/>
                    </a:lnTo>
                    <a:lnTo>
                      <a:pt x="1631" y="900"/>
                    </a:lnTo>
                    <a:lnTo>
                      <a:pt x="1575" y="844"/>
                    </a:lnTo>
                    <a:lnTo>
                      <a:pt x="1799" y="844"/>
                    </a:lnTo>
                    <a:lnTo>
                      <a:pt x="1856" y="731"/>
                    </a:lnTo>
                    <a:lnTo>
                      <a:pt x="1912" y="675"/>
                    </a:lnTo>
                    <a:lnTo>
                      <a:pt x="1856" y="619"/>
                    </a:lnTo>
                    <a:lnTo>
                      <a:pt x="1687" y="563"/>
                    </a:lnTo>
                    <a:lnTo>
                      <a:pt x="1631" y="450"/>
                    </a:lnTo>
                    <a:lnTo>
                      <a:pt x="1575" y="282"/>
                    </a:lnTo>
                    <a:lnTo>
                      <a:pt x="1350" y="282"/>
                    </a:lnTo>
                    <a:lnTo>
                      <a:pt x="1350" y="338"/>
                    </a:lnTo>
                    <a:lnTo>
                      <a:pt x="1237" y="506"/>
                    </a:lnTo>
                    <a:lnTo>
                      <a:pt x="1125" y="506"/>
                    </a:lnTo>
                    <a:lnTo>
                      <a:pt x="1181" y="394"/>
                    </a:lnTo>
                    <a:lnTo>
                      <a:pt x="1125" y="282"/>
                    </a:lnTo>
                    <a:lnTo>
                      <a:pt x="1069" y="225"/>
                    </a:lnTo>
                    <a:lnTo>
                      <a:pt x="900" y="169"/>
                    </a:lnTo>
                    <a:lnTo>
                      <a:pt x="731" y="169"/>
                    </a:lnTo>
                    <a:lnTo>
                      <a:pt x="563" y="113"/>
                    </a:lnTo>
                    <a:lnTo>
                      <a:pt x="394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5"/>
              <p:cNvSpPr/>
              <p:nvPr/>
            </p:nvSpPr>
            <p:spPr>
              <a:xfrm>
                <a:off x="2033875" y="1028700"/>
                <a:ext cx="66075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1743" extrusionOk="0">
                    <a:moveTo>
                      <a:pt x="507" y="0"/>
                    </a:moveTo>
                    <a:lnTo>
                      <a:pt x="507" y="57"/>
                    </a:lnTo>
                    <a:lnTo>
                      <a:pt x="563" y="225"/>
                    </a:lnTo>
                    <a:lnTo>
                      <a:pt x="563" y="394"/>
                    </a:lnTo>
                    <a:lnTo>
                      <a:pt x="563" y="450"/>
                    </a:lnTo>
                    <a:lnTo>
                      <a:pt x="619" y="506"/>
                    </a:lnTo>
                    <a:lnTo>
                      <a:pt x="732" y="506"/>
                    </a:lnTo>
                    <a:lnTo>
                      <a:pt x="732" y="562"/>
                    </a:lnTo>
                    <a:lnTo>
                      <a:pt x="844" y="619"/>
                    </a:lnTo>
                    <a:lnTo>
                      <a:pt x="956" y="731"/>
                    </a:lnTo>
                    <a:lnTo>
                      <a:pt x="1013" y="731"/>
                    </a:lnTo>
                    <a:lnTo>
                      <a:pt x="1013" y="675"/>
                    </a:lnTo>
                    <a:lnTo>
                      <a:pt x="1069" y="619"/>
                    </a:lnTo>
                    <a:lnTo>
                      <a:pt x="1125" y="619"/>
                    </a:lnTo>
                    <a:lnTo>
                      <a:pt x="1181" y="675"/>
                    </a:lnTo>
                    <a:lnTo>
                      <a:pt x="1125" y="787"/>
                    </a:lnTo>
                    <a:lnTo>
                      <a:pt x="1069" y="956"/>
                    </a:lnTo>
                    <a:lnTo>
                      <a:pt x="1069" y="1012"/>
                    </a:lnTo>
                    <a:lnTo>
                      <a:pt x="1013" y="1012"/>
                    </a:lnTo>
                    <a:lnTo>
                      <a:pt x="956" y="956"/>
                    </a:lnTo>
                    <a:lnTo>
                      <a:pt x="900" y="1012"/>
                    </a:lnTo>
                    <a:lnTo>
                      <a:pt x="844" y="1068"/>
                    </a:lnTo>
                    <a:lnTo>
                      <a:pt x="732" y="1012"/>
                    </a:lnTo>
                    <a:lnTo>
                      <a:pt x="619" y="900"/>
                    </a:lnTo>
                    <a:lnTo>
                      <a:pt x="226" y="900"/>
                    </a:lnTo>
                    <a:lnTo>
                      <a:pt x="1" y="1012"/>
                    </a:lnTo>
                    <a:lnTo>
                      <a:pt x="1" y="1068"/>
                    </a:lnTo>
                    <a:lnTo>
                      <a:pt x="57" y="1237"/>
                    </a:lnTo>
                    <a:lnTo>
                      <a:pt x="170" y="1293"/>
                    </a:lnTo>
                    <a:lnTo>
                      <a:pt x="394" y="1462"/>
                    </a:lnTo>
                    <a:lnTo>
                      <a:pt x="844" y="1462"/>
                    </a:lnTo>
                    <a:lnTo>
                      <a:pt x="900" y="1405"/>
                    </a:lnTo>
                    <a:lnTo>
                      <a:pt x="1013" y="1349"/>
                    </a:lnTo>
                    <a:lnTo>
                      <a:pt x="1406" y="1405"/>
                    </a:lnTo>
                    <a:lnTo>
                      <a:pt x="1631" y="1518"/>
                    </a:lnTo>
                    <a:lnTo>
                      <a:pt x="1800" y="1687"/>
                    </a:lnTo>
                    <a:lnTo>
                      <a:pt x="1912" y="1743"/>
                    </a:lnTo>
                    <a:lnTo>
                      <a:pt x="2137" y="1743"/>
                    </a:lnTo>
                    <a:lnTo>
                      <a:pt x="2418" y="1574"/>
                    </a:lnTo>
                    <a:lnTo>
                      <a:pt x="2586" y="1462"/>
                    </a:lnTo>
                    <a:lnTo>
                      <a:pt x="2643" y="1293"/>
                    </a:lnTo>
                    <a:lnTo>
                      <a:pt x="2643" y="1237"/>
                    </a:lnTo>
                    <a:lnTo>
                      <a:pt x="2586" y="1181"/>
                    </a:lnTo>
                    <a:lnTo>
                      <a:pt x="2418" y="1012"/>
                    </a:lnTo>
                    <a:lnTo>
                      <a:pt x="2362" y="1012"/>
                    </a:lnTo>
                    <a:lnTo>
                      <a:pt x="2249" y="843"/>
                    </a:lnTo>
                    <a:lnTo>
                      <a:pt x="1856" y="843"/>
                    </a:lnTo>
                    <a:lnTo>
                      <a:pt x="1912" y="731"/>
                    </a:lnTo>
                    <a:lnTo>
                      <a:pt x="1968" y="675"/>
                    </a:lnTo>
                    <a:lnTo>
                      <a:pt x="2024" y="562"/>
                    </a:lnTo>
                    <a:lnTo>
                      <a:pt x="1912" y="506"/>
                    </a:lnTo>
                    <a:lnTo>
                      <a:pt x="1912" y="450"/>
                    </a:lnTo>
                    <a:lnTo>
                      <a:pt x="1912" y="338"/>
                    </a:lnTo>
                    <a:lnTo>
                      <a:pt x="1856" y="281"/>
                    </a:lnTo>
                    <a:lnTo>
                      <a:pt x="1743" y="225"/>
                    </a:lnTo>
                    <a:lnTo>
                      <a:pt x="1743" y="281"/>
                    </a:lnTo>
                    <a:lnTo>
                      <a:pt x="1575" y="281"/>
                    </a:lnTo>
                    <a:lnTo>
                      <a:pt x="1462" y="394"/>
                    </a:lnTo>
                    <a:lnTo>
                      <a:pt x="1350" y="338"/>
                    </a:lnTo>
                    <a:lnTo>
                      <a:pt x="1181" y="338"/>
                    </a:lnTo>
                    <a:lnTo>
                      <a:pt x="1125" y="394"/>
                    </a:lnTo>
                    <a:lnTo>
                      <a:pt x="1069" y="394"/>
                    </a:lnTo>
                    <a:lnTo>
                      <a:pt x="900" y="338"/>
                    </a:lnTo>
                    <a:lnTo>
                      <a:pt x="732" y="281"/>
                    </a:lnTo>
                    <a:lnTo>
                      <a:pt x="675" y="169"/>
                    </a:lnTo>
                    <a:lnTo>
                      <a:pt x="675" y="57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5"/>
              <p:cNvSpPr/>
              <p:nvPr/>
            </p:nvSpPr>
            <p:spPr>
              <a:xfrm>
                <a:off x="2098525" y="999200"/>
                <a:ext cx="30925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2755" extrusionOk="0">
                    <a:moveTo>
                      <a:pt x="731" y="0"/>
                    </a:moveTo>
                    <a:lnTo>
                      <a:pt x="731" y="225"/>
                    </a:lnTo>
                    <a:lnTo>
                      <a:pt x="731" y="393"/>
                    </a:lnTo>
                    <a:lnTo>
                      <a:pt x="787" y="731"/>
                    </a:lnTo>
                    <a:lnTo>
                      <a:pt x="787" y="1124"/>
                    </a:lnTo>
                    <a:lnTo>
                      <a:pt x="787" y="1293"/>
                    </a:lnTo>
                    <a:lnTo>
                      <a:pt x="787" y="1405"/>
                    </a:lnTo>
                    <a:lnTo>
                      <a:pt x="787" y="1518"/>
                    </a:lnTo>
                    <a:lnTo>
                      <a:pt x="787" y="1574"/>
                    </a:lnTo>
                    <a:lnTo>
                      <a:pt x="731" y="1574"/>
                    </a:lnTo>
                    <a:lnTo>
                      <a:pt x="619" y="1518"/>
                    </a:lnTo>
                    <a:lnTo>
                      <a:pt x="562" y="1405"/>
                    </a:lnTo>
                    <a:lnTo>
                      <a:pt x="450" y="1349"/>
                    </a:lnTo>
                    <a:lnTo>
                      <a:pt x="394" y="1293"/>
                    </a:lnTo>
                    <a:lnTo>
                      <a:pt x="338" y="1293"/>
                    </a:lnTo>
                    <a:lnTo>
                      <a:pt x="169" y="1461"/>
                    </a:lnTo>
                    <a:lnTo>
                      <a:pt x="57" y="1911"/>
                    </a:lnTo>
                    <a:lnTo>
                      <a:pt x="57" y="2417"/>
                    </a:lnTo>
                    <a:lnTo>
                      <a:pt x="57" y="2473"/>
                    </a:lnTo>
                    <a:lnTo>
                      <a:pt x="0" y="2585"/>
                    </a:lnTo>
                    <a:lnTo>
                      <a:pt x="0" y="2642"/>
                    </a:lnTo>
                    <a:lnTo>
                      <a:pt x="113" y="2754"/>
                    </a:lnTo>
                    <a:lnTo>
                      <a:pt x="225" y="2754"/>
                    </a:lnTo>
                    <a:lnTo>
                      <a:pt x="338" y="2698"/>
                    </a:lnTo>
                    <a:lnTo>
                      <a:pt x="562" y="2417"/>
                    </a:lnTo>
                    <a:lnTo>
                      <a:pt x="787" y="2192"/>
                    </a:lnTo>
                    <a:lnTo>
                      <a:pt x="900" y="2192"/>
                    </a:lnTo>
                    <a:lnTo>
                      <a:pt x="1012" y="2080"/>
                    </a:lnTo>
                    <a:lnTo>
                      <a:pt x="1125" y="1967"/>
                    </a:lnTo>
                    <a:lnTo>
                      <a:pt x="1125" y="1799"/>
                    </a:lnTo>
                    <a:lnTo>
                      <a:pt x="1068" y="1630"/>
                    </a:lnTo>
                    <a:lnTo>
                      <a:pt x="1012" y="1405"/>
                    </a:lnTo>
                    <a:lnTo>
                      <a:pt x="1012" y="1405"/>
                    </a:lnTo>
                    <a:lnTo>
                      <a:pt x="1068" y="1461"/>
                    </a:lnTo>
                    <a:lnTo>
                      <a:pt x="1181" y="1461"/>
                    </a:lnTo>
                    <a:lnTo>
                      <a:pt x="1237" y="1349"/>
                    </a:lnTo>
                    <a:lnTo>
                      <a:pt x="1237" y="1293"/>
                    </a:lnTo>
                    <a:lnTo>
                      <a:pt x="1237" y="1180"/>
                    </a:lnTo>
                    <a:lnTo>
                      <a:pt x="1125" y="956"/>
                    </a:lnTo>
                    <a:lnTo>
                      <a:pt x="1125" y="731"/>
                    </a:lnTo>
                    <a:lnTo>
                      <a:pt x="1068" y="618"/>
                    </a:lnTo>
                    <a:lnTo>
                      <a:pt x="1012" y="618"/>
                    </a:lnTo>
                    <a:lnTo>
                      <a:pt x="900" y="450"/>
                    </a:lnTo>
                    <a:lnTo>
                      <a:pt x="843" y="337"/>
                    </a:lnTo>
                    <a:lnTo>
                      <a:pt x="843" y="225"/>
                    </a:lnTo>
                    <a:lnTo>
                      <a:pt x="843" y="112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5"/>
              <p:cNvSpPr/>
              <p:nvPr/>
            </p:nvSpPr>
            <p:spPr>
              <a:xfrm>
                <a:off x="1994550" y="1004800"/>
                <a:ext cx="3232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350" extrusionOk="0">
                    <a:moveTo>
                      <a:pt x="1293" y="1"/>
                    </a:moveTo>
                    <a:lnTo>
                      <a:pt x="1124" y="57"/>
                    </a:lnTo>
                    <a:lnTo>
                      <a:pt x="731" y="226"/>
                    </a:lnTo>
                    <a:lnTo>
                      <a:pt x="731" y="619"/>
                    </a:lnTo>
                    <a:lnTo>
                      <a:pt x="787" y="675"/>
                    </a:lnTo>
                    <a:lnTo>
                      <a:pt x="731" y="732"/>
                    </a:lnTo>
                    <a:lnTo>
                      <a:pt x="618" y="675"/>
                    </a:lnTo>
                    <a:lnTo>
                      <a:pt x="562" y="619"/>
                    </a:lnTo>
                    <a:lnTo>
                      <a:pt x="394" y="394"/>
                    </a:lnTo>
                    <a:lnTo>
                      <a:pt x="225" y="394"/>
                    </a:lnTo>
                    <a:lnTo>
                      <a:pt x="56" y="451"/>
                    </a:lnTo>
                    <a:lnTo>
                      <a:pt x="0" y="507"/>
                    </a:lnTo>
                    <a:lnTo>
                      <a:pt x="56" y="563"/>
                    </a:lnTo>
                    <a:lnTo>
                      <a:pt x="56" y="619"/>
                    </a:lnTo>
                    <a:lnTo>
                      <a:pt x="113" y="675"/>
                    </a:lnTo>
                    <a:lnTo>
                      <a:pt x="225" y="732"/>
                    </a:lnTo>
                    <a:lnTo>
                      <a:pt x="281" y="844"/>
                    </a:lnTo>
                    <a:lnTo>
                      <a:pt x="337" y="1013"/>
                    </a:lnTo>
                    <a:lnTo>
                      <a:pt x="394" y="1069"/>
                    </a:lnTo>
                    <a:lnTo>
                      <a:pt x="506" y="1069"/>
                    </a:lnTo>
                    <a:lnTo>
                      <a:pt x="618" y="1125"/>
                    </a:lnTo>
                    <a:lnTo>
                      <a:pt x="675" y="1181"/>
                    </a:lnTo>
                    <a:lnTo>
                      <a:pt x="731" y="1350"/>
                    </a:lnTo>
                    <a:lnTo>
                      <a:pt x="843" y="1350"/>
                    </a:lnTo>
                    <a:lnTo>
                      <a:pt x="956" y="1294"/>
                    </a:lnTo>
                    <a:lnTo>
                      <a:pt x="1181" y="956"/>
                    </a:lnTo>
                    <a:lnTo>
                      <a:pt x="1237" y="844"/>
                    </a:lnTo>
                    <a:lnTo>
                      <a:pt x="1181" y="732"/>
                    </a:lnTo>
                    <a:lnTo>
                      <a:pt x="1012" y="732"/>
                    </a:lnTo>
                    <a:lnTo>
                      <a:pt x="1068" y="563"/>
                    </a:lnTo>
                    <a:lnTo>
                      <a:pt x="1181" y="451"/>
                    </a:lnTo>
                    <a:lnTo>
                      <a:pt x="1181" y="338"/>
                    </a:lnTo>
                    <a:lnTo>
                      <a:pt x="1181" y="282"/>
                    </a:lnTo>
                    <a:lnTo>
                      <a:pt x="1237" y="226"/>
                    </a:lnTo>
                    <a:lnTo>
                      <a:pt x="1293" y="169"/>
                    </a:lnTo>
                    <a:lnTo>
                      <a:pt x="1293" y="1"/>
                    </a:lnTo>
                    <a:close/>
                  </a:path>
                </a:pathLst>
              </a:custGeom>
              <a:solidFill>
                <a:srgbClr val="B4D4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5"/>
              <p:cNvSpPr/>
              <p:nvPr/>
            </p:nvSpPr>
            <p:spPr>
              <a:xfrm>
                <a:off x="2040900" y="994975"/>
                <a:ext cx="2392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237" extrusionOk="0">
                    <a:moveTo>
                      <a:pt x="732" y="0"/>
                    </a:moveTo>
                    <a:lnTo>
                      <a:pt x="563" y="57"/>
                    </a:lnTo>
                    <a:lnTo>
                      <a:pt x="113" y="225"/>
                    </a:lnTo>
                    <a:lnTo>
                      <a:pt x="1" y="281"/>
                    </a:lnTo>
                    <a:lnTo>
                      <a:pt x="1" y="450"/>
                    </a:lnTo>
                    <a:lnTo>
                      <a:pt x="57" y="619"/>
                    </a:lnTo>
                    <a:lnTo>
                      <a:pt x="226" y="675"/>
                    </a:lnTo>
                    <a:lnTo>
                      <a:pt x="282" y="619"/>
                    </a:lnTo>
                    <a:lnTo>
                      <a:pt x="394" y="675"/>
                    </a:lnTo>
                    <a:lnTo>
                      <a:pt x="338" y="844"/>
                    </a:lnTo>
                    <a:lnTo>
                      <a:pt x="338" y="956"/>
                    </a:lnTo>
                    <a:lnTo>
                      <a:pt x="394" y="1068"/>
                    </a:lnTo>
                    <a:lnTo>
                      <a:pt x="675" y="1068"/>
                    </a:lnTo>
                    <a:lnTo>
                      <a:pt x="732" y="1181"/>
                    </a:lnTo>
                    <a:lnTo>
                      <a:pt x="788" y="1237"/>
                    </a:lnTo>
                    <a:lnTo>
                      <a:pt x="900" y="1237"/>
                    </a:lnTo>
                    <a:lnTo>
                      <a:pt x="900" y="1181"/>
                    </a:lnTo>
                    <a:lnTo>
                      <a:pt x="900" y="1125"/>
                    </a:lnTo>
                    <a:lnTo>
                      <a:pt x="900" y="956"/>
                    </a:lnTo>
                    <a:lnTo>
                      <a:pt x="956" y="844"/>
                    </a:lnTo>
                    <a:lnTo>
                      <a:pt x="956" y="675"/>
                    </a:lnTo>
                    <a:lnTo>
                      <a:pt x="844" y="675"/>
                    </a:lnTo>
                    <a:lnTo>
                      <a:pt x="844" y="731"/>
                    </a:lnTo>
                    <a:lnTo>
                      <a:pt x="844" y="844"/>
                    </a:lnTo>
                    <a:lnTo>
                      <a:pt x="788" y="900"/>
                    </a:lnTo>
                    <a:lnTo>
                      <a:pt x="732" y="900"/>
                    </a:lnTo>
                    <a:lnTo>
                      <a:pt x="732" y="844"/>
                    </a:lnTo>
                    <a:lnTo>
                      <a:pt x="619" y="562"/>
                    </a:lnTo>
                    <a:lnTo>
                      <a:pt x="451" y="338"/>
                    </a:lnTo>
                    <a:lnTo>
                      <a:pt x="394" y="281"/>
                    </a:lnTo>
                    <a:lnTo>
                      <a:pt x="394" y="225"/>
                    </a:lnTo>
                    <a:lnTo>
                      <a:pt x="451" y="225"/>
                    </a:lnTo>
                    <a:lnTo>
                      <a:pt x="507" y="281"/>
                    </a:lnTo>
                    <a:lnTo>
                      <a:pt x="675" y="394"/>
                    </a:lnTo>
                    <a:lnTo>
                      <a:pt x="732" y="338"/>
                    </a:lnTo>
                    <a:lnTo>
                      <a:pt x="844" y="225"/>
                    </a:lnTo>
                    <a:lnTo>
                      <a:pt x="900" y="113"/>
                    </a:lnTo>
                    <a:lnTo>
                      <a:pt x="844" y="57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5"/>
              <p:cNvSpPr/>
              <p:nvPr/>
            </p:nvSpPr>
            <p:spPr>
              <a:xfrm>
                <a:off x="2074625" y="1035725"/>
                <a:ext cx="323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013" extrusionOk="0">
                    <a:moveTo>
                      <a:pt x="1125" y="0"/>
                    </a:moveTo>
                    <a:lnTo>
                      <a:pt x="1069" y="57"/>
                    </a:lnTo>
                    <a:lnTo>
                      <a:pt x="1069" y="113"/>
                    </a:lnTo>
                    <a:lnTo>
                      <a:pt x="900" y="113"/>
                    </a:lnTo>
                    <a:lnTo>
                      <a:pt x="900" y="169"/>
                    </a:lnTo>
                    <a:lnTo>
                      <a:pt x="844" y="281"/>
                    </a:lnTo>
                    <a:lnTo>
                      <a:pt x="788" y="281"/>
                    </a:lnTo>
                    <a:lnTo>
                      <a:pt x="675" y="225"/>
                    </a:lnTo>
                    <a:lnTo>
                      <a:pt x="563" y="225"/>
                    </a:lnTo>
                    <a:lnTo>
                      <a:pt x="394" y="281"/>
                    </a:lnTo>
                    <a:lnTo>
                      <a:pt x="226" y="394"/>
                    </a:lnTo>
                    <a:lnTo>
                      <a:pt x="57" y="450"/>
                    </a:lnTo>
                    <a:lnTo>
                      <a:pt x="1" y="562"/>
                    </a:lnTo>
                    <a:lnTo>
                      <a:pt x="57" y="619"/>
                    </a:lnTo>
                    <a:lnTo>
                      <a:pt x="282" y="675"/>
                    </a:lnTo>
                    <a:lnTo>
                      <a:pt x="451" y="675"/>
                    </a:lnTo>
                    <a:lnTo>
                      <a:pt x="563" y="619"/>
                    </a:lnTo>
                    <a:lnTo>
                      <a:pt x="619" y="731"/>
                    </a:lnTo>
                    <a:lnTo>
                      <a:pt x="619" y="787"/>
                    </a:lnTo>
                    <a:lnTo>
                      <a:pt x="675" y="787"/>
                    </a:lnTo>
                    <a:lnTo>
                      <a:pt x="732" y="731"/>
                    </a:lnTo>
                    <a:lnTo>
                      <a:pt x="788" y="675"/>
                    </a:lnTo>
                    <a:lnTo>
                      <a:pt x="900" y="731"/>
                    </a:lnTo>
                    <a:lnTo>
                      <a:pt x="956" y="787"/>
                    </a:lnTo>
                    <a:lnTo>
                      <a:pt x="956" y="956"/>
                    </a:lnTo>
                    <a:lnTo>
                      <a:pt x="1013" y="1012"/>
                    </a:lnTo>
                    <a:lnTo>
                      <a:pt x="1125" y="1012"/>
                    </a:lnTo>
                    <a:lnTo>
                      <a:pt x="1181" y="843"/>
                    </a:lnTo>
                    <a:lnTo>
                      <a:pt x="1181" y="731"/>
                    </a:lnTo>
                    <a:lnTo>
                      <a:pt x="1125" y="675"/>
                    </a:lnTo>
                    <a:lnTo>
                      <a:pt x="1069" y="506"/>
                    </a:lnTo>
                    <a:lnTo>
                      <a:pt x="1069" y="450"/>
                    </a:lnTo>
                    <a:lnTo>
                      <a:pt x="1125" y="394"/>
                    </a:lnTo>
                    <a:lnTo>
                      <a:pt x="1181" y="338"/>
                    </a:lnTo>
                    <a:lnTo>
                      <a:pt x="1294" y="225"/>
                    </a:lnTo>
                    <a:lnTo>
                      <a:pt x="1237" y="113"/>
                    </a:lnTo>
                    <a:lnTo>
                      <a:pt x="1125" y="0"/>
                    </a:lnTo>
                    <a:close/>
                  </a:path>
                </a:pathLst>
              </a:custGeom>
              <a:solidFill>
                <a:srgbClr val="9F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5"/>
              <p:cNvSpPr/>
              <p:nvPr/>
            </p:nvSpPr>
            <p:spPr>
              <a:xfrm>
                <a:off x="2028275" y="1038525"/>
                <a:ext cx="845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676" extrusionOk="0">
                    <a:moveTo>
                      <a:pt x="225" y="1"/>
                    </a:moveTo>
                    <a:lnTo>
                      <a:pt x="113" y="57"/>
                    </a:lnTo>
                    <a:lnTo>
                      <a:pt x="113" y="169"/>
                    </a:lnTo>
                    <a:lnTo>
                      <a:pt x="113" y="282"/>
                    </a:lnTo>
                    <a:lnTo>
                      <a:pt x="113" y="394"/>
                    </a:lnTo>
                    <a:lnTo>
                      <a:pt x="0" y="450"/>
                    </a:lnTo>
                    <a:lnTo>
                      <a:pt x="0" y="563"/>
                    </a:lnTo>
                    <a:lnTo>
                      <a:pt x="56" y="619"/>
                    </a:lnTo>
                    <a:lnTo>
                      <a:pt x="113" y="675"/>
                    </a:lnTo>
                    <a:lnTo>
                      <a:pt x="169" y="675"/>
                    </a:lnTo>
                    <a:lnTo>
                      <a:pt x="225" y="619"/>
                    </a:lnTo>
                    <a:lnTo>
                      <a:pt x="225" y="507"/>
                    </a:lnTo>
                    <a:lnTo>
                      <a:pt x="281" y="394"/>
                    </a:lnTo>
                    <a:lnTo>
                      <a:pt x="337" y="282"/>
                    </a:lnTo>
                    <a:lnTo>
                      <a:pt x="337" y="169"/>
                    </a:lnTo>
                    <a:lnTo>
                      <a:pt x="281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5"/>
              <p:cNvSpPr/>
              <p:nvPr/>
            </p:nvSpPr>
            <p:spPr>
              <a:xfrm>
                <a:off x="2081650" y="1031500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13" y="1"/>
                    </a:moveTo>
                    <a:lnTo>
                      <a:pt x="113" y="57"/>
                    </a:lnTo>
                    <a:lnTo>
                      <a:pt x="57" y="226"/>
                    </a:lnTo>
                    <a:lnTo>
                      <a:pt x="1" y="226"/>
                    </a:lnTo>
                    <a:lnTo>
                      <a:pt x="57" y="282"/>
                    </a:lnTo>
                    <a:lnTo>
                      <a:pt x="113" y="282"/>
                    </a:lnTo>
                    <a:lnTo>
                      <a:pt x="170" y="226"/>
                    </a:lnTo>
                    <a:lnTo>
                      <a:pt x="170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5"/>
              <p:cNvSpPr/>
              <p:nvPr/>
            </p:nvSpPr>
            <p:spPr>
              <a:xfrm>
                <a:off x="2054975" y="10258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5"/>
              <p:cNvSpPr/>
              <p:nvPr/>
            </p:nvSpPr>
            <p:spPr>
              <a:xfrm>
                <a:off x="2066200" y="9949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5"/>
              <p:cNvSpPr/>
              <p:nvPr/>
            </p:nvSpPr>
            <p:spPr>
              <a:xfrm>
                <a:off x="2071825" y="9921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56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5"/>
              <p:cNvSpPr/>
              <p:nvPr/>
            </p:nvSpPr>
            <p:spPr>
              <a:xfrm>
                <a:off x="2099925" y="9992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13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5"/>
              <p:cNvSpPr/>
              <p:nvPr/>
            </p:nvSpPr>
            <p:spPr>
              <a:xfrm>
                <a:off x="2099925" y="10006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5"/>
              <p:cNvSpPr/>
              <p:nvPr/>
            </p:nvSpPr>
            <p:spPr>
              <a:xfrm>
                <a:off x="2099925" y="1004800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13" y="57"/>
                    </a:moveTo>
                    <a:lnTo>
                      <a:pt x="113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13" y="57"/>
                    </a:lnTo>
                    <a:lnTo>
                      <a:pt x="113" y="57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5"/>
              <p:cNvSpPr/>
              <p:nvPr/>
            </p:nvSpPr>
            <p:spPr>
              <a:xfrm>
                <a:off x="1750050" y="1108800"/>
                <a:ext cx="5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4497" extrusionOk="0">
                    <a:moveTo>
                      <a:pt x="2080" y="0"/>
                    </a:moveTo>
                    <a:lnTo>
                      <a:pt x="2024" y="112"/>
                    </a:lnTo>
                    <a:lnTo>
                      <a:pt x="1968" y="169"/>
                    </a:lnTo>
                    <a:lnTo>
                      <a:pt x="1687" y="169"/>
                    </a:lnTo>
                    <a:lnTo>
                      <a:pt x="1687" y="225"/>
                    </a:lnTo>
                    <a:lnTo>
                      <a:pt x="1687" y="281"/>
                    </a:lnTo>
                    <a:lnTo>
                      <a:pt x="1687" y="337"/>
                    </a:lnTo>
                    <a:lnTo>
                      <a:pt x="1630" y="394"/>
                    </a:lnTo>
                    <a:lnTo>
                      <a:pt x="1574" y="394"/>
                    </a:lnTo>
                    <a:lnTo>
                      <a:pt x="1518" y="337"/>
                    </a:lnTo>
                    <a:lnTo>
                      <a:pt x="1406" y="281"/>
                    </a:lnTo>
                    <a:lnTo>
                      <a:pt x="1406" y="337"/>
                    </a:lnTo>
                    <a:lnTo>
                      <a:pt x="1406" y="450"/>
                    </a:lnTo>
                    <a:lnTo>
                      <a:pt x="1462" y="562"/>
                    </a:lnTo>
                    <a:lnTo>
                      <a:pt x="1462" y="731"/>
                    </a:lnTo>
                    <a:lnTo>
                      <a:pt x="1462" y="787"/>
                    </a:lnTo>
                    <a:lnTo>
                      <a:pt x="1406" y="843"/>
                    </a:lnTo>
                    <a:lnTo>
                      <a:pt x="1462" y="956"/>
                    </a:lnTo>
                    <a:lnTo>
                      <a:pt x="1518" y="1012"/>
                    </a:lnTo>
                    <a:lnTo>
                      <a:pt x="1462" y="1124"/>
                    </a:lnTo>
                    <a:lnTo>
                      <a:pt x="1181" y="899"/>
                    </a:lnTo>
                    <a:lnTo>
                      <a:pt x="1068" y="731"/>
                    </a:lnTo>
                    <a:lnTo>
                      <a:pt x="1012" y="562"/>
                    </a:lnTo>
                    <a:lnTo>
                      <a:pt x="1012" y="506"/>
                    </a:lnTo>
                    <a:lnTo>
                      <a:pt x="956" y="506"/>
                    </a:lnTo>
                    <a:lnTo>
                      <a:pt x="843" y="562"/>
                    </a:lnTo>
                    <a:lnTo>
                      <a:pt x="731" y="731"/>
                    </a:lnTo>
                    <a:lnTo>
                      <a:pt x="843" y="899"/>
                    </a:lnTo>
                    <a:lnTo>
                      <a:pt x="900" y="1012"/>
                    </a:lnTo>
                    <a:lnTo>
                      <a:pt x="956" y="1124"/>
                    </a:lnTo>
                    <a:lnTo>
                      <a:pt x="956" y="1180"/>
                    </a:lnTo>
                    <a:lnTo>
                      <a:pt x="1068" y="1180"/>
                    </a:lnTo>
                    <a:lnTo>
                      <a:pt x="1124" y="1237"/>
                    </a:lnTo>
                    <a:lnTo>
                      <a:pt x="1124" y="1574"/>
                    </a:lnTo>
                    <a:lnTo>
                      <a:pt x="1124" y="1686"/>
                    </a:lnTo>
                    <a:lnTo>
                      <a:pt x="1068" y="1686"/>
                    </a:lnTo>
                    <a:lnTo>
                      <a:pt x="956" y="1574"/>
                    </a:lnTo>
                    <a:lnTo>
                      <a:pt x="900" y="1461"/>
                    </a:lnTo>
                    <a:lnTo>
                      <a:pt x="900" y="1405"/>
                    </a:lnTo>
                    <a:lnTo>
                      <a:pt x="843" y="1180"/>
                    </a:lnTo>
                    <a:lnTo>
                      <a:pt x="731" y="1012"/>
                    </a:lnTo>
                    <a:lnTo>
                      <a:pt x="675" y="956"/>
                    </a:lnTo>
                    <a:lnTo>
                      <a:pt x="619" y="956"/>
                    </a:lnTo>
                    <a:lnTo>
                      <a:pt x="562" y="1012"/>
                    </a:lnTo>
                    <a:lnTo>
                      <a:pt x="619" y="1068"/>
                    </a:lnTo>
                    <a:lnTo>
                      <a:pt x="731" y="1237"/>
                    </a:lnTo>
                    <a:lnTo>
                      <a:pt x="731" y="1405"/>
                    </a:lnTo>
                    <a:lnTo>
                      <a:pt x="787" y="1574"/>
                    </a:lnTo>
                    <a:lnTo>
                      <a:pt x="787" y="1742"/>
                    </a:lnTo>
                    <a:lnTo>
                      <a:pt x="787" y="1855"/>
                    </a:lnTo>
                    <a:lnTo>
                      <a:pt x="731" y="1911"/>
                    </a:lnTo>
                    <a:lnTo>
                      <a:pt x="731" y="2023"/>
                    </a:lnTo>
                    <a:lnTo>
                      <a:pt x="731" y="2136"/>
                    </a:lnTo>
                    <a:lnTo>
                      <a:pt x="731" y="2192"/>
                    </a:lnTo>
                    <a:lnTo>
                      <a:pt x="675" y="2305"/>
                    </a:lnTo>
                    <a:lnTo>
                      <a:pt x="562" y="2417"/>
                    </a:lnTo>
                    <a:lnTo>
                      <a:pt x="450" y="2473"/>
                    </a:lnTo>
                    <a:lnTo>
                      <a:pt x="281" y="2473"/>
                    </a:lnTo>
                    <a:lnTo>
                      <a:pt x="225" y="2417"/>
                    </a:lnTo>
                    <a:lnTo>
                      <a:pt x="225" y="2361"/>
                    </a:lnTo>
                    <a:lnTo>
                      <a:pt x="506" y="2248"/>
                    </a:lnTo>
                    <a:lnTo>
                      <a:pt x="506" y="2080"/>
                    </a:lnTo>
                    <a:lnTo>
                      <a:pt x="394" y="1911"/>
                    </a:lnTo>
                    <a:lnTo>
                      <a:pt x="281" y="2080"/>
                    </a:lnTo>
                    <a:lnTo>
                      <a:pt x="169" y="2192"/>
                    </a:lnTo>
                    <a:lnTo>
                      <a:pt x="57" y="2248"/>
                    </a:lnTo>
                    <a:lnTo>
                      <a:pt x="0" y="2305"/>
                    </a:lnTo>
                    <a:lnTo>
                      <a:pt x="0" y="2361"/>
                    </a:lnTo>
                    <a:lnTo>
                      <a:pt x="57" y="2473"/>
                    </a:lnTo>
                    <a:lnTo>
                      <a:pt x="57" y="2529"/>
                    </a:lnTo>
                    <a:lnTo>
                      <a:pt x="57" y="2642"/>
                    </a:lnTo>
                    <a:lnTo>
                      <a:pt x="0" y="2810"/>
                    </a:lnTo>
                    <a:lnTo>
                      <a:pt x="57" y="2923"/>
                    </a:lnTo>
                    <a:lnTo>
                      <a:pt x="0" y="3035"/>
                    </a:lnTo>
                    <a:lnTo>
                      <a:pt x="0" y="3148"/>
                    </a:lnTo>
                    <a:lnTo>
                      <a:pt x="113" y="3316"/>
                    </a:lnTo>
                    <a:lnTo>
                      <a:pt x="113" y="3372"/>
                    </a:lnTo>
                    <a:lnTo>
                      <a:pt x="113" y="3429"/>
                    </a:lnTo>
                    <a:lnTo>
                      <a:pt x="113" y="3485"/>
                    </a:lnTo>
                    <a:lnTo>
                      <a:pt x="113" y="3541"/>
                    </a:lnTo>
                    <a:lnTo>
                      <a:pt x="169" y="3653"/>
                    </a:lnTo>
                    <a:lnTo>
                      <a:pt x="225" y="3653"/>
                    </a:lnTo>
                    <a:lnTo>
                      <a:pt x="281" y="3710"/>
                    </a:lnTo>
                    <a:lnTo>
                      <a:pt x="225" y="3710"/>
                    </a:lnTo>
                    <a:lnTo>
                      <a:pt x="169" y="3822"/>
                    </a:lnTo>
                    <a:lnTo>
                      <a:pt x="225" y="3878"/>
                    </a:lnTo>
                    <a:lnTo>
                      <a:pt x="338" y="3934"/>
                    </a:lnTo>
                    <a:lnTo>
                      <a:pt x="394" y="3991"/>
                    </a:lnTo>
                    <a:lnTo>
                      <a:pt x="394" y="4103"/>
                    </a:lnTo>
                    <a:lnTo>
                      <a:pt x="394" y="4159"/>
                    </a:lnTo>
                    <a:lnTo>
                      <a:pt x="506" y="4215"/>
                    </a:lnTo>
                    <a:lnTo>
                      <a:pt x="731" y="4215"/>
                    </a:lnTo>
                    <a:lnTo>
                      <a:pt x="675" y="4497"/>
                    </a:lnTo>
                    <a:lnTo>
                      <a:pt x="787" y="4497"/>
                    </a:lnTo>
                    <a:lnTo>
                      <a:pt x="900" y="4384"/>
                    </a:lnTo>
                    <a:lnTo>
                      <a:pt x="956" y="4328"/>
                    </a:lnTo>
                    <a:lnTo>
                      <a:pt x="1012" y="4215"/>
                    </a:lnTo>
                    <a:lnTo>
                      <a:pt x="1068" y="4215"/>
                    </a:lnTo>
                    <a:lnTo>
                      <a:pt x="1068" y="4272"/>
                    </a:lnTo>
                    <a:lnTo>
                      <a:pt x="1237" y="4272"/>
                    </a:lnTo>
                    <a:lnTo>
                      <a:pt x="1349" y="4328"/>
                    </a:lnTo>
                    <a:lnTo>
                      <a:pt x="1462" y="4328"/>
                    </a:lnTo>
                    <a:lnTo>
                      <a:pt x="1518" y="4272"/>
                    </a:lnTo>
                    <a:lnTo>
                      <a:pt x="1518" y="4384"/>
                    </a:lnTo>
                    <a:lnTo>
                      <a:pt x="1630" y="4497"/>
                    </a:lnTo>
                    <a:lnTo>
                      <a:pt x="1799" y="4497"/>
                    </a:lnTo>
                    <a:lnTo>
                      <a:pt x="1799" y="4328"/>
                    </a:lnTo>
                    <a:lnTo>
                      <a:pt x="1968" y="4272"/>
                    </a:lnTo>
                    <a:lnTo>
                      <a:pt x="1968" y="4159"/>
                    </a:lnTo>
                    <a:lnTo>
                      <a:pt x="1968" y="4103"/>
                    </a:lnTo>
                    <a:lnTo>
                      <a:pt x="1911" y="3991"/>
                    </a:lnTo>
                    <a:lnTo>
                      <a:pt x="1799" y="3878"/>
                    </a:lnTo>
                    <a:lnTo>
                      <a:pt x="1687" y="3822"/>
                    </a:lnTo>
                    <a:lnTo>
                      <a:pt x="1574" y="3766"/>
                    </a:lnTo>
                    <a:lnTo>
                      <a:pt x="1462" y="3653"/>
                    </a:lnTo>
                    <a:lnTo>
                      <a:pt x="1406" y="3597"/>
                    </a:lnTo>
                    <a:lnTo>
                      <a:pt x="1349" y="3541"/>
                    </a:lnTo>
                    <a:lnTo>
                      <a:pt x="1181" y="3541"/>
                    </a:lnTo>
                    <a:lnTo>
                      <a:pt x="1124" y="3485"/>
                    </a:lnTo>
                    <a:lnTo>
                      <a:pt x="1124" y="3429"/>
                    </a:lnTo>
                    <a:lnTo>
                      <a:pt x="1181" y="3429"/>
                    </a:lnTo>
                    <a:lnTo>
                      <a:pt x="1406" y="3372"/>
                    </a:lnTo>
                    <a:lnTo>
                      <a:pt x="1574" y="3260"/>
                    </a:lnTo>
                    <a:lnTo>
                      <a:pt x="1743" y="3035"/>
                    </a:lnTo>
                    <a:lnTo>
                      <a:pt x="1799" y="2754"/>
                    </a:lnTo>
                    <a:lnTo>
                      <a:pt x="1911" y="2529"/>
                    </a:lnTo>
                    <a:lnTo>
                      <a:pt x="1911" y="2361"/>
                    </a:lnTo>
                    <a:lnTo>
                      <a:pt x="1799" y="2248"/>
                    </a:lnTo>
                    <a:lnTo>
                      <a:pt x="1855" y="2023"/>
                    </a:lnTo>
                    <a:lnTo>
                      <a:pt x="1855" y="1855"/>
                    </a:lnTo>
                    <a:lnTo>
                      <a:pt x="1855" y="1405"/>
                    </a:lnTo>
                    <a:lnTo>
                      <a:pt x="1855" y="1237"/>
                    </a:lnTo>
                    <a:lnTo>
                      <a:pt x="1855" y="1068"/>
                    </a:lnTo>
                    <a:lnTo>
                      <a:pt x="1911" y="1180"/>
                    </a:lnTo>
                    <a:lnTo>
                      <a:pt x="2024" y="1237"/>
                    </a:lnTo>
                    <a:lnTo>
                      <a:pt x="2249" y="1293"/>
                    </a:lnTo>
                    <a:lnTo>
                      <a:pt x="2305" y="1237"/>
                    </a:lnTo>
                    <a:lnTo>
                      <a:pt x="2305" y="1180"/>
                    </a:lnTo>
                    <a:lnTo>
                      <a:pt x="2249" y="843"/>
                    </a:lnTo>
                    <a:lnTo>
                      <a:pt x="2361" y="506"/>
                    </a:lnTo>
                    <a:lnTo>
                      <a:pt x="2305" y="394"/>
                    </a:lnTo>
                    <a:lnTo>
                      <a:pt x="2249" y="337"/>
                    </a:lnTo>
                    <a:lnTo>
                      <a:pt x="2136" y="281"/>
                    </a:lnTo>
                    <a:lnTo>
                      <a:pt x="2136" y="225"/>
                    </a:lnTo>
                    <a:lnTo>
                      <a:pt x="2136" y="169"/>
                    </a:lnTo>
                    <a:lnTo>
                      <a:pt x="2136" y="56"/>
                    </a:lnTo>
                    <a:lnTo>
                      <a:pt x="2080" y="0"/>
                    </a:lnTo>
                    <a:close/>
                  </a:path>
                </a:pathLst>
              </a:custGeom>
              <a:solidFill>
                <a:srgbClr val="ADCD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5"/>
              <p:cNvSpPr/>
              <p:nvPr/>
            </p:nvSpPr>
            <p:spPr>
              <a:xfrm>
                <a:off x="1714925" y="1163600"/>
                <a:ext cx="464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856" h="2080" extrusionOk="0">
                    <a:moveTo>
                      <a:pt x="675" y="731"/>
                    </a:moveTo>
                    <a:lnTo>
                      <a:pt x="731" y="871"/>
                    </a:lnTo>
                    <a:lnTo>
                      <a:pt x="731" y="871"/>
                    </a:lnTo>
                    <a:lnTo>
                      <a:pt x="675" y="787"/>
                    </a:lnTo>
                    <a:lnTo>
                      <a:pt x="675" y="731"/>
                    </a:lnTo>
                    <a:close/>
                    <a:moveTo>
                      <a:pt x="787" y="0"/>
                    </a:moveTo>
                    <a:lnTo>
                      <a:pt x="675" y="56"/>
                    </a:lnTo>
                    <a:lnTo>
                      <a:pt x="619" y="169"/>
                    </a:lnTo>
                    <a:lnTo>
                      <a:pt x="675" y="450"/>
                    </a:lnTo>
                    <a:lnTo>
                      <a:pt x="675" y="618"/>
                    </a:lnTo>
                    <a:lnTo>
                      <a:pt x="619" y="450"/>
                    </a:lnTo>
                    <a:lnTo>
                      <a:pt x="562" y="394"/>
                    </a:lnTo>
                    <a:lnTo>
                      <a:pt x="337" y="281"/>
                    </a:lnTo>
                    <a:lnTo>
                      <a:pt x="281" y="281"/>
                    </a:lnTo>
                    <a:lnTo>
                      <a:pt x="113" y="506"/>
                    </a:lnTo>
                    <a:lnTo>
                      <a:pt x="0" y="618"/>
                    </a:lnTo>
                    <a:lnTo>
                      <a:pt x="0" y="787"/>
                    </a:lnTo>
                    <a:lnTo>
                      <a:pt x="113" y="843"/>
                    </a:lnTo>
                    <a:lnTo>
                      <a:pt x="225" y="956"/>
                    </a:lnTo>
                    <a:lnTo>
                      <a:pt x="337" y="1124"/>
                    </a:lnTo>
                    <a:lnTo>
                      <a:pt x="337" y="1293"/>
                    </a:lnTo>
                    <a:lnTo>
                      <a:pt x="394" y="1293"/>
                    </a:lnTo>
                    <a:lnTo>
                      <a:pt x="450" y="1237"/>
                    </a:lnTo>
                    <a:lnTo>
                      <a:pt x="506" y="1293"/>
                    </a:lnTo>
                    <a:lnTo>
                      <a:pt x="506" y="1405"/>
                    </a:lnTo>
                    <a:lnTo>
                      <a:pt x="562" y="1461"/>
                    </a:lnTo>
                    <a:lnTo>
                      <a:pt x="787" y="1518"/>
                    </a:lnTo>
                    <a:lnTo>
                      <a:pt x="1012" y="1574"/>
                    </a:lnTo>
                    <a:lnTo>
                      <a:pt x="956" y="1742"/>
                    </a:lnTo>
                    <a:lnTo>
                      <a:pt x="956" y="1799"/>
                    </a:lnTo>
                    <a:lnTo>
                      <a:pt x="1012" y="1855"/>
                    </a:lnTo>
                    <a:lnTo>
                      <a:pt x="1124" y="1799"/>
                    </a:lnTo>
                    <a:lnTo>
                      <a:pt x="1237" y="1799"/>
                    </a:lnTo>
                    <a:lnTo>
                      <a:pt x="1237" y="1967"/>
                    </a:lnTo>
                    <a:lnTo>
                      <a:pt x="1349" y="2080"/>
                    </a:lnTo>
                    <a:lnTo>
                      <a:pt x="1462" y="2023"/>
                    </a:lnTo>
                    <a:lnTo>
                      <a:pt x="1462" y="1967"/>
                    </a:lnTo>
                    <a:lnTo>
                      <a:pt x="1462" y="1911"/>
                    </a:lnTo>
                    <a:lnTo>
                      <a:pt x="1405" y="1799"/>
                    </a:lnTo>
                    <a:lnTo>
                      <a:pt x="1686" y="1799"/>
                    </a:lnTo>
                    <a:lnTo>
                      <a:pt x="1686" y="1911"/>
                    </a:lnTo>
                    <a:lnTo>
                      <a:pt x="1743" y="1967"/>
                    </a:lnTo>
                    <a:lnTo>
                      <a:pt x="1799" y="1967"/>
                    </a:lnTo>
                    <a:lnTo>
                      <a:pt x="1855" y="1799"/>
                    </a:lnTo>
                    <a:lnTo>
                      <a:pt x="1743" y="1742"/>
                    </a:lnTo>
                    <a:lnTo>
                      <a:pt x="1630" y="1686"/>
                    </a:lnTo>
                    <a:lnTo>
                      <a:pt x="1574" y="1630"/>
                    </a:lnTo>
                    <a:lnTo>
                      <a:pt x="1574" y="1518"/>
                    </a:lnTo>
                    <a:lnTo>
                      <a:pt x="1574" y="1349"/>
                    </a:lnTo>
                    <a:lnTo>
                      <a:pt x="1518" y="1293"/>
                    </a:lnTo>
                    <a:lnTo>
                      <a:pt x="1574" y="1237"/>
                    </a:lnTo>
                    <a:lnTo>
                      <a:pt x="1518" y="1124"/>
                    </a:lnTo>
                    <a:lnTo>
                      <a:pt x="1405" y="1068"/>
                    </a:lnTo>
                    <a:lnTo>
                      <a:pt x="1349" y="956"/>
                    </a:lnTo>
                    <a:lnTo>
                      <a:pt x="1237" y="843"/>
                    </a:lnTo>
                    <a:lnTo>
                      <a:pt x="1181" y="843"/>
                    </a:lnTo>
                    <a:lnTo>
                      <a:pt x="1124" y="787"/>
                    </a:lnTo>
                    <a:lnTo>
                      <a:pt x="1124" y="731"/>
                    </a:lnTo>
                    <a:lnTo>
                      <a:pt x="1124" y="618"/>
                    </a:lnTo>
                    <a:lnTo>
                      <a:pt x="1068" y="450"/>
                    </a:lnTo>
                    <a:lnTo>
                      <a:pt x="1012" y="337"/>
                    </a:lnTo>
                    <a:lnTo>
                      <a:pt x="1068" y="225"/>
                    </a:lnTo>
                    <a:lnTo>
                      <a:pt x="1068" y="169"/>
                    </a:lnTo>
                    <a:lnTo>
                      <a:pt x="1068" y="113"/>
                    </a:lnTo>
                    <a:lnTo>
                      <a:pt x="956" y="113"/>
                    </a:lnTo>
                    <a:lnTo>
                      <a:pt x="843" y="56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AECE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5"/>
              <p:cNvSpPr/>
              <p:nvPr/>
            </p:nvSpPr>
            <p:spPr>
              <a:xfrm>
                <a:off x="1736000" y="1117225"/>
                <a:ext cx="225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900" extrusionOk="0">
                    <a:moveTo>
                      <a:pt x="338" y="0"/>
                    </a:moveTo>
                    <a:lnTo>
                      <a:pt x="225" y="57"/>
                    </a:lnTo>
                    <a:lnTo>
                      <a:pt x="113" y="113"/>
                    </a:lnTo>
                    <a:lnTo>
                      <a:pt x="57" y="169"/>
                    </a:lnTo>
                    <a:lnTo>
                      <a:pt x="57" y="281"/>
                    </a:lnTo>
                    <a:lnTo>
                      <a:pt x="281" y="169"/>
                    </a:lnTo>
                    <a:lnTo>
                      <a:pt x="394" y="169"/>
                    </a:lnTo>
                    <a:lnTo>
                      <a:pt x="394" y="225"/>
                    </a:lnTo>
                    <a:lnTo>
                      <a:pt x="394" y="281"/>
                    </a:lnTo>
                    <a:lnTo>
                      <a:pt x="338" y="338"/>
                    </a:lnTo>
                    <a:lnTo>
                      <a:pt x="225" y="338"/>
                    </a:lnTo>
                    <a:lnTo>
                      <a:pt x="169" y="450"/>
                    </a:lnTo>
                    <a:lnTo>
                      <a:pt x="169" y="506"/>
                    </a:lnTo>
                    <a:lnTo>
                      <a:pt x="0" y="450"/>
                    </a:lnTo>
                    <a:lnTo>
                      <a:pt x="113" y="675"/>
                    </a:lnTo>
                    <a:lnTo>
                      <a:pt x="225" y="843"/>
                    </a:lnTo>
                    <a:lnTo>
                      <a:pt x="338" y="900"/>
                    </a:lnTo>
                    <a:lnTo>
                      <a:pt x="338" y="787"/>
                    </a:lnTo>
                    <a:lnTo>
                      <a:pt x="394" y="787"/>
                    </a:lnTo>
                    <a:lnTo>
                      <a:pt x="450" y="731"/>
                    </a:lnTo>
                    <a:lnTo>
                      <a:pt x="562" y="731"/>
                    </a:lnTo>
                    <a:lnTo>
                      <a:pt x="675" y="675"/>
                    </a:lnTo>
                    <a:lnTo>
                      <a:pt x="731" y="619"/>
                    </a:lnTo>
                    <a:lnTo>
                      <a:pt x="787" y="450"/>
                    </a:lnTo>
                    <a:lnTo>
                      <a:pt x="843" y="394"/>
                    </a:lnTo>
                    <a:lnTo>
                      <a:pt x="900" y="281"/>
                    </a:lnTo>
                    <a:lnTo>
                      <a:pt x="900" y="225"/>
                    </a:lnTo>
                    <a:lnTo>
                      <a:pt x="843" y="113"/>
                    </a:lnTo>
                    <a:lnTo>
                      <a:pt x="787" y="57"/>
                    </a:lnTo>
                    <a:lnTo>
                      <a:pt x="787" y="113"/>
                    </a:lnTo>
                    <a:lnTo>
                      <a:pt x="731" y="169"/>
                    </a:lnTo>
                    <a:lnTo>
                      <a:pt x="675" y="225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AAC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5"/>
              <p:cNvSpPr/>
              <p:nvPr/>
            </p:nvSpPr>
            <p:spPr>
              <a:xfrm>
                <a:off x="1723350" y="1162175"/>
                <a:ext cx="19700" cy="3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463" extrusionOk="0">
                    <a:moveTo>
                      <a:pt x="57" y="1"/>
                    </a:moveTo>
                    <a:lnTo>
                      <a:pt x="57" y="170"/>
                    </a:lnTo>
                    <a:lnTo>
                      <a:pt x="0" y="338"/>
                    </a:lnTo>
                    <a:lnTo>
                      <a:pt x="57" y="394"/>
                    </a:lnTo>
                    <a:lnTo>
                      <a:pt x="113" y="451"/>
                    </a:lnTo>
                    <a:lnTo>
                      <a:pt x="169" y="507"/>
                    </a:lnTo>
                    <a:lnTo>
                      <a:pt x="225" y="563"/>
                    </a:lnTo>
                    <a:lnTo>
                      <a:pt x="282" y="844"/>
                    </a:lnTo>
                    <a:lnTo>
                      <a:pt x="394" y="1069"/>
                    </a:lnTo>
                    <a:lnTo>
                      <a:pt x="563" y="1237"/>
                    </a:lnTo>
                    <a:lnTo>
                      <a:pt x="731" y="1462"/>
                    </a:lnTo>
                    <a:lnTo>
                      <a:pt x="731" y="1350"/>
                    </a:lnTo>
                    <a:lnTo>
                      <a:pt x="731" y="1237"/>
                    </a:lnTo>
                    <a:lnTo>
                      <a:pt x="787" y="1013"/>
                    </a:lnTo>
                    <a:lnTo>
                      <a:pt x="563" y="1013"/>
                    </a:lnTo>
                    <a:lnTo>
                      <a:pt x="450" y="900"/>
                    </a:lnTo>
                    <a:lnTo>
                      <a:pt x="394" y="788"/>
                    </a:lnTo>
                    <a:lnTo>
                      <a:pt x="394" y="675"/>
                    </a:lnTo>
                    <a:lnTo>
                      <a:pt x="450" y="451"/>
                    </a:lnTo>
                    <a:lnTo>
                      <a:pt x="450" y="338"/>
                    </a:lnTo>
                    <a:lnTo>
                      <a:pt x="282" y="226"/>
                    </a:lnTo>
                    <a:lnTo>
                      <a:pt x="282" y="282"/>
                    </a:lnTo>
                    <a:lnTo>
                      <a:pt x="225" y="282"/>
                    </a:lnTo>
                    <a:lnTo>
                      <a:pt x="169" y="170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5"/>
              <p:cNvSpPr/>
              <p:nvPr/>
            </p:nvSpPr>
            <p:spPr>
              <a:xfrm>
                <a:off x="1727575" y="1097550"/>
                <a:ext cx="845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675" extrusionOk="0">
                    <a:moveTo>
                      <a:pt x="169" y="0"/>
                    </a:moveTo>
                    <a:lnTo>
                      <a:pt x="169" y="57"/>
                    </a:lnTo>
                    <a:lnTo>
                      <a:pt x="225" y="113"/>
                    </a:lnTo>
                    <a:lnTo>
                      <a:pt x="225" y="281"/>
                    </a:lnTo>
                    <a:lnTo>
                      <a:pt x="169" y="338"/>
                    </a:lnTo>
                    <a:lnTo>
                      <a:pt x="56" y="338"/>
                    </a:lnTo>
                    <a:lnTo>
                      <a:pt x="0" y="506"/>
                    </a:lnTo>
                    <a:lnTo>
                      <a:pt x="0" y="562"/>
                    </a:lnTo>
                    <a:lnTo>
                      <a:pt x="0" y="619"/>
                    </a:lnTo>
                    <a:lnTo>
                      <a:pt x="113" y="675"/>
                    </a:lnTo>
                    <a:lnTo>
                      <a:pt x="225" y="562"/>
                    </a:lnTo>
                    <a:lnTo>
                      <a:pt x="337" y="506"/>
                    </a:lnTo>
                    <a:lnTo>
                      <a:pt x="337" y="338"/>
                    </a:lnTo>
                    <a:lnTo>
                      <a:pt x="337" y="169"/>
                    </a:lnTo>
                    <a:lnTo>
                      <a:pt x="337" y="113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A5C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5"/>
              <p:cNvSpPr/>
              <p:nvPr/>
            </p:nvSpPr>
            <p:spPr>
              <a:xfrm>
                <a:off x="1748650" y="1135475"/>
                <a:ext cx="11250" cy="70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83" extrusionOk="0">
                    <a:moveTo>
                      <a:pt x="337" y="1"/>
                    </a:moveTo>
                    <a:lnTo>
                      <a:pt x="169" y="113"/>
                    </a:lnTo>
                    <a:lnTo>
                      <a:pt x="56" y="170"/>
                    </a:lnTo>
                    <a:lnTo>
                      <a:pt x="0" y="226"/>
                    </a:lnTo>
                    <a:lnTo>
                      <a:pt x="56" y="282"/>
                    </a:lnTo>
                    <a:lnTo>
                      <a:pt x="225" y="170"/>
                    </a:lnTo>
                    <a:lnTo>
                      <a:pt x="281" y="170"/>
                    </a:lnTo>
                    <a:lnTo>
                      <a:pt x="394" y="226"/>
                    </a:lnTo>
                    <a:lnTo>
                      <a:pt x="450" y="226"/>
                    </a:lnTo>
                    <a:lnTo>
                      <a:pt x="450" y="170"/>
                    </a:lnTo>
                    <a:lnTo>
                      <a:pt x="450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AAC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5"/>
              <p:cNvSpPr/>
              <p:nvPr/>
            </p:nvSpPr>
            <p:spPr>
              <a:xfrm>
                <a:off x="1766900" y="110317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57" y="225"/>
                    </a:lnTo>
                    <a:lnTo>
                      <a:pt x="113" y="225"/>
                    </a:lnTo>
                    <a:lnTo>
                      <a:pt x="169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5"/>
              <p:cNvSpPr/>
              <p:nvPr/>
            </p:nvSpPr>
            <p:spPr>
              <a:xfrm>
                <a:off x="1736000" y="1097550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0" y="0"/>
                    </a:moveTo>
                    <a:lnTo>
                      <a:pt x="57" y="57"/>
                    </a:lnTo>
                    <a:lnTo>
                      <a:pt x="113" y="113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5C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5"/>
              <p:cNvSpPr/>
              <p:nvPr/>
            </p:nvSpPr>
            <p:spPr>
              <a:xfrm>
                <a:off x="1792200" y="11073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5"/>
              <p:cNvSpPr/>
              <p:nvPr/>
            </p:nvSpPr>
            <p:spPr>
              <a:xfrm>
                <a:off x="1828725" y="1044150"/>
                <a:ext cx="115250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4610" h="2081" extrusionOk="0">
                    <a:moveTo>
                      <a:pt x="3486" y="900"/>
                    </a:moveTo>
                    <a:lnTo>
                      <a:pt x="3411" y="937"/>
                    </a:lnTo>
                    <a:lnTo>
                      <a:pt x="3429" y="900"/>
                    </a:lnTo>
                    <a:close/>
                    <a:moveTo>
                      <a:pt x="3767" y="1"/>
                    </a:moveTo>
                    <a:lnTo>
                      <a:pt x="3542" y="394"/>
                    </a:lnTo>
                    <a:lnTo>
                      <a:pt x="3486" y="450"/>
                    </a:lnTo>
                    <a:lnTo>
                      <a:pt x="3373" y="450"/>
                    </a:lnTo>
                    <a:lnTo>
                      <a:pt x="3261" y="506"/>
                    </a:lnTo>
                    <a:lnTo>
                      <a:pt x="3148" y="619"/>
                    </a:lnTo>
                    <a:lnTo>
                      <a:pt x="2980" y="900"/>
                    </a:lnTo>
                    <a:lnTo>
                      <a:pt x="2924" y="900"/>
                    </a:lnTo>
                    <a:lnTo>
                      <a:pt x="2867" y="844"/>
                    </a:lnTo>
                    <a:lnTo>
                      <a:pt x="2755" y="787"/>
                    </a:lnTo>
                    <a:lnTo>
                      <a:pt x="2699" y="844"/>
                    </a:lnTo>
                    <a:lnTo>
                      <a:pt x="2586" y="731"/>
                    </a:lnTo>
                    <a:lnTo>
                      <a:pt x="2474" y="563"/>
                    </a:lnTo>
                    <a:lnTo>
                      <a:pt x="2362" y="563"/>
                    </a:lnTo>
                    <a:lnTo>
                      <a:pt x="2305" y="506"/>
                    </a:lnTo>
                    <a:lnTo>
                      <a:pt x="2193" y="506"/>
                    </a:lnTo>
                    <a:lnTo>
                      <a:pt x="2137" y="450"/>
                    </a:lnTo>
                    <a:lnTo>
                      <a:pt x="2081" y="394"/>
                    </a:lnTo>
                    <a:lnTo>
                      <a:pt x="2081" y="338"/>
                    </a:lnTo>
                    <a:lnTo>
                      <a:pt x="2024" y="338"/>
                    </a:lnTo>
                    <a:lnTo>
                      <a:pt x="1968" y="394"/>
                    </a:lnTo>
                    <a:lnTo>
                      <a:pt x="1968" y="450"/>
                    </a:lnTo>
                    <a:lnTo>
                      <a:pt x="2137" y="900"/>
                    </a:lnTo>
                    <a:lnTo>
                      <a:pt x="2193" y="956"/>
                    </a:lnTo>
                    <a:lnTo>
                      <a:pt x="2249" y="900"/>
                    </a:lnTo>
                    <a:lnTo>
                      <a:pt x="2362" y="787"/>
                    </a:lnTo>
                    <a:lnTo>
                      <a:pt x="2418" y="787"/>
                    </a:lnTo>
                    <a:lnTo>
                      <a:pt x="2418" y="844"/>
                    </a:lnTo>
                    <a:lnTo>
                      <a:pt x="2418" y="956"/>
                    </a:lnTo>
                    <a:lnTo>
                      <a:pt x="2474" y="1012"/>
                    </a:lnTo>
                    <a:lnTo>
                      <a:pt x="2530" y="1012"/>
                    </a:lnTo>
                    <a:lnTo>
                      <a:pt x="2530" y="1069"/>
                    </a:lnTo>
                    <a:lnTo>
                      <a:pt x="2530" y="1181"/>
                    </a:lnTo>
                    <a:lnTo>
                      <a:pt x="2586" y="1181"/>
                    </a:lnTo>
                    <a:lnTo>
                      <a:pt x="2586" y="1237"/>
                    </a:lnTo>
                    <a:lnTo>
                      <a:pt x="2530" y="1293"/>
                    </a:lnTo>
                    <a:lnTo>
                      <a:pt x="2474" y="1293"/>
                    </a:lnTo>
                    <a:lnTo>
                      <a:pt x="2362" y="1237"/>
                    </a:lnTo>
                    <a:lnTo>
                      <a:pt x="2305" y="1181"/>
                    </a:lnTo>
                    <a:lnTo>
                      <a:pt x="2249" y="1125"/>
                    </a:lnTo>
                    <a:lnTo>
                      <a:pt x="2081" y="1069"/>
                    </a:lnTo>
                    <a:lnTo>
                      <a:pt x="2024" y="1012"/>
                    </a:lnTo>
                    <a:lnTo>
                      <a:pt x="1912" y="956"/>
                    </a:lnTo>
                    <a:lnTo>
                      <a:pt x="1856" y="1237"/>
                    </a:lnTo>
                    <a:lnTo>
                      <a:pt x="1856" y="1293"/>
                    </a:lnTo>
                    <a:lnTo>
                      <a:pt x="1799" y="1293"/>
                    </a:lnTo>
                    <a:lnTo>
                      <a:pt x="1743" y="1237"/>
                    </a:lnTo>
                    <a:lnTo>
                      <a:pt x="1687" y="1237"/>
                    </a:lnTo>
                    <a:lnTo>
                      <a:pt x="1631" y="1293"/>
                    </a:lnTo>
                    <a:lnTo>
                      <a:pt x="1575" y="1293"/>
                    </a:lnTo>
                    <a:lnTo>
                      <a:pt x="1518" y="1237"/>
                    </a:lnTo>
                    <a:lnTo>
                      <a:pt x="1518" y="1125"/>
                    </a:lnTo>
                    <a:lnTo>
                      <a:pt x="1518" y="1069"/>
                    </a:lnTo>
                    <a:lnTo>
                      <a:pt x="1462" y="1012"/>
                    </a:lnTo>
                    <a:lnTo>
                      <a:pt x="1406" y="1069"/>
                    </a:lnTo>
                    <a:lnTo>
                      <a:pt x="1406" y="1181"/>
                    </a:lnTo>
                    <a:lnTo>
                      <a:pt x="1350" y="1237"/>
                    </a:lnTo>
                    <a:lnTo>
                      <a:pt x="1294" y="1293"/>
                    </a:lnTo>
                    <a:lnTo>
                      <a:pt x="1237" y="1293"/>
                    </a:lnTo>
                    <a:lnTo>
                      <a:pt x="1237" y="1237"/>
                    </a:lnTo>
                    <a:lnTo>
                      <a:pt x="1237" y="1012"/>
                    </a:lnTo>
                    <a:lnTo>
                      <a:pt x="1237" y="900"/>
                    </a:lnTo>
                    <a:lnTo>
                      <a:pt x="1350" y="731"/>
                    </a:lnTo>
                    <a:lnTo>
                      <a:pt x="1350" y="675"/>
                    </a:lnTo>
                    <a:lnTo>
                      <a:pt x="1294" y="619"/>
                    </a:lnTo>
                    <a:lnTo>
                      <a:pt x="1013" y="619"/>
                    </a:lnTo>
                    <a:lnTo>
                      <a:pt x="900" y="675"/>
                    </a:lnTo>
                    <a:lnTo>
                      <a:pt x="844" y="731"/>
                    </a:lnTo>
                    <a:lnTo>
                      <a:pt x="732" y="787"/>
                    </a:lnTo>
                    <a:lnTo>
                      <a:pt x="675" y="900"/>
                    </a:lnTo>
                    <a:lnTo>
                      <a:pt x="619" y="1012"/>
                    </a:lnTo>
                    <a:lnTo>
                      <a:pt x="507" y="1069"/>
                    </a:lnTo>
                    <a:lnTo>
                      <a:pt x="451" y="956"/>
                    </a:lnTo>
                    <a:lnTo>
                      <a:pt x="338" y="844"/>
                    </a:lnTo>
                    <a:lnTo>
                      <a:pt x="226" y="844"/>
                    </a:lnTo>
                    <a:lnTo>
                      <a:pt x="113" y="956"/>
                    </a:lnTo>
                    <a:lnTo>
                      <a:pt x="113" y="1069"/>
                    </a:lnTo>
                    <a:lnTo>
                      <a:pt x="226" y="1069"/>
                    </a:lnTo>
                    <a:lnTo>
                      <a:pt x="338" y="1125"/>
                    </a:lnTo>
                    <a:lnTo>
                      <a:pt x="338" y="1237"/>
                    </a:lnTo>
                    <a:lnTo>
                      <a:pt x="282" y="1293"/>
                    </a:lnTo>
                    <a:lnTo>
                      <a:pt x="113" y="1293"/>
                    </a:lnTo>
                    <a:lnTo>
                      <a:pt x="170" y="1350"/>
                    </a:lnTo>
                    <a:lnTo>
                      <a:pt x="226" y="1406"/>
                    </a:lnTo>
                    <a:lnTo>
                      <a:pt x="282" y="1518"/>
                    </a:lnTo>
                    <a:lnTo>
                      <a:pt x="226" y="1574"/>
                    </a:lnTo>
                    <a:lnTo>
                      <a:pt x="170" y="1631"/>
                    </a:lnTo>
                    <a:lnTo>
                      <a:pt x="113" y="1631"/>
                    </a:lnTo>
                    <a:lnTo>
                      <a:pt x="1" y="1574"/>
                    </a:lnTo>
                    <a:lnTo>
                      <a:pt x="1" y="1574"/>
                    </a:lnTo>
                    <a:lnTo>
                      <a:pt x="113" y="1743"/>
                    </a:lnTo>
                    <a:lnTo>
                      <a:pt x="170" y="1799"/>
                    </a:lnTo>
                    <a:lnTo>
                      <a:pt x="282" y="1799"/>
                    </a:lnTo>
                    <a:lnTo>
                      <a:pt x="451" y="1855"/>
                    </a:lnTo>
                    <a:lnTo>
                      <a:pt x="563" y="1855"/>
                    </a:lnTo>
                    <a:lnTo>
                      <a:pt x="619" y="1799"/>
                    </a:lnTo>
                    <a:lnTo>
                      <a:pt x="732" y="1743"/>
                    </a:lnTo>
                    <a:lnTo>
                      <a:pt x="788" y="1743"/>
                    </a:lnTo>
                    <a:lnTo>
                      <a:pt x="844" y="1855"/>
                    </a:lnTo>
                    <a:lnTo>
                      <a:pt x="900" y="2024"/>
                    </a:lnTo>
                    <a:lnTo>
                      <a:pt x="956" y="2080"/>
                    </a:lnTo>
                    <a:lnTo>
                      <a:pt x="1069" y="2024"/>
                    </a:lnTo>
                    <a:lnTo>
                      <a:pt x="1181" y="1968"/>
                    </a:lnTo>
                    <a:lnTo>
                      <a:pt x="1237" y="1912"/>
                    </a:lnTo>
                    <a:lnTo>
                      <a:pt x="1350" y="1855"/>
                    </a:lnTo>
                    <a:lnTo>
                      <a:pt x="1462" y="1912"/>
                    </a:lnTo>
                    <a:lnTo>
                      <a:pt x="1631" y="1912"/>
                    </a:lnTo>
                    <a:lnTo>
                      <a:pt x="1687" y="1799"/>
                    </a:lnTo>
                    <a:lnTo>
                      <a:pt x="1799" y="1743"/>
                    </a:lnTo>
                    <a:lnTo>
                      <a:pt x="2081" y="1631"/>
                    </a:lnTo>
                    <a:lnTo>
                      <a:pt x="2137" y="1631"/>
                    </a:lnTo>
                    <a:lnTo>
                      <a:pt x="2418" y="1574"/>
                    </a:lnTo>
                    <a:lnTo>
                      <a:pt x="2530" y="1518"/>
                    </a:lnTo>
                    <a:lnTo>
                      <a:pt x="2586" y="1406"/>
                    </a:lnTo>
                    <a:lnTo>
                      <a:pt x="2530" y="1574"/>
                    </a:lnTo>
                    <a:lnTo>
                      <a:pt x="2474" y="1687"/>
                    </a:lnTo>
                    <a:lnTo>
                      <a:pt x="2418" y="1799"/>
                    </a:lnTo>
                    <a:lnTo>
                      <a:pt x="2418" y="1855"/>
                    </a:lnTo>
                    <a:lnTo>
                      <a:pt x="2474" y="1912"/>
                    </a:lnTo>
                    <a:lnTo>
                      <a:pt x="2643" y="2024"/>
                    </a:lnTo>
                    <a:lnTo>
                      <a:pt x="2811" y="1912"/>
                    </a:lnTo>
                    <a:lnTo>
                      <a:pt x="3036" y="1968"/>
                    </a:lnTo>
                    <a:lnTo>
                      <a:pt x="3148" y="1968"/>
                    </a:lnTo>
                    <a:lnTo>
                      <a:pt x="3317" y="1855"/>
                    </a:lnTo>
                    <a:lnTo>
                      <a:pt x="3542" y="1462"/>
                    </a:lnTo>
                    <a:lnTo>
                      <a:pt x="3598" y="1237"/>
                    </a:lnTo>
                    <a:lnTo>
                      <a:pt x="3654" y="1012"/>
                    </a:lnTo>
                    <a:lnTo>
                      <a:pt x="3654" y="1125"/>
                    </a:lnTo>
                    <a:lnTo>
                      <a:pt x="3654" y="1406"/>
                    </a:lnTo>
                    <a:lnTo>
                      <a:pt x="3654" y="1518"/>
                    </a:lnTo>
                    <a:lnTo>
                      <a:pt x="3710" y="1631"/>
                    </a:lnTo>
                    <a:lnTo>
                      <a:pt x="3767" y="1631"/>
                    </a:lnTo>
                    <a:lnTo>
                      <a:pt x="3879" y="1574"/>
                    </a:lnTo>
                    <a:lnTo>
                      <a:pt x="4329" y="1350"/>
                    </a:lnTo>
                    <a:lnTo>
                      <a:pt x="4497" y="1181"/>
                    </a:lnTo>
                    <a:lnTo>
                      <a:pt x="4554" y="1069"/>
                    </a:lnTo>
                    <a:lnTo>
                      <a:pt x="4610" y="956"/>
                    </a:lnTo>
                    <a:lnTo>
                      <a:pt x="4554" y="844"/>
                    </a:lnTo>
                    <a:lnTo>
                      <a:pt x="4441" y="787"/>
                    </a:lnTo>
                    <a:lnTo>
                      <a:pt x="4216" y="619"/>
                    </a:lnTo>
                    <a:lnTo>
                      <a:pt x="4048" y="506"/>
                    </a:lnTo>
                    <a:lnTo>
                      <a:pt x="3992" y="450"/>
                    </a:lnTo>
                    <a:lnTo>
                      <a:pt x="3992" y="338"/>
                    </a:lnTo>
                    <a:lnTo>
                      <a:pt x="3879" y="169"/>
                    </a:lnTo>
                    <a:lnTo>
                      <a:pt x="3823" y="57"/>
                    </a:lnTo>
                    <a:lnTo>
                      <a:pt x="3767" y="1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5"/>
              <p:cNvSpPr/>
              <p:nvPr/>
            </p:nvSpPr>
            <p:spPr>
              <a:xfrm>
                <a:off x="1929900" y="1045550"/>
                <a:ext cx="1547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676" extrusionOk="0">
                    <a:moveTo>
                      <a:pt x="282" y="1"/>
                    </a:moveTo>
                    <a:lnTo>
                      <a:pt x="169" y="57"/>
                    </a:lnTo>
                    <a:lnTo>
                      <a:pt x="57" y="226"/>
                    </a:lnTo>
                    <a:lnTo>
                      <a:pt x="1" y="450"/>
                    </a:lnTo>
                    <a:lnTo>
                      <a:pt x="57" y="563"/>
                    </a:lnTo>
                    <a:lnTo>
                      <a:pt x="113" y="619"/>
                    </a:lnTo>
                    <a:lnTo>
                      <a:pt x="338" y="675"/>
                    </a:lnTo>
                    <a:lnTo>
                      <a:pt x="394" y="619"/>
                    </a:lnTo>
                    <a:lnTo>
                      <a:pt x="394" y="563"/>
                    </a:lnTo>
                    <a:lnTo>
                      <a:pt x="394" y="450"/>
                    </a:lnTo>
                    <a:lnTo>
                      <a:pt x="394" y="394"/>
                    </a:lnTo>
                    <a:lnTo>
                      <a:pt x="394" y="338"/>
                    </a:lnTo>
                    <a:lnTo>
                      <a:pt x="450" y="338"/>
                    </a:lnTo>
                    <a:lnTo>
                      <a:pt x="507" y="394"/>
                    </a:lnTo>
                    <a:lnTo>
                      <a:pt x="619" y="394"/>
                    </a:lnTo>
                    <a:lnTo>
                      <a:pt x="507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5"/>
              <p:cNvSpPr/>
              <p:nvPr/>
            </p:nvSpPr>
            <p:spPr>
              <a:xfrm>
                <a:off x="1927100" y="1052575"/>
                <a:ext cx="211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676" extrusionOk="0">
                    <a:moveTo>
                      <a:pt x="57" y="1"/>
                    </a:moveTo>
                    <a:lnTo>
                      <a:pt x="0" y="169"/>
                    </a:lnTo>
                    <a:lnTo>
                      <a:pt x="113" y="282"/>
                    </a:lnTo>
                    <a:lnTo>
                      <a:pt x="225" y="394"/>
                    </a:lnTo>
                    <a:lnTo>
                      <a:pt x="394" y="507"/>
                    </a:lnTo>
                    <a:lnTo>
                      <a:pt x="562" y="563"/>
                    </a:lnTo>
                    <a:lnTo>
                      <a:pt x="675" y="619"/>
                    </a:lnTo>
                    <a:lnTo>
                      <a:pt x="731" y="675"/>
                    </a:lnTo>
                    <a:lnTo>
                      <a:pt x="843" y="563"/>
                    </a:lnTo>
                    <a:lnTo>
                      <a:pt x="787" y="507"/>
                    </a:lnTo>
                    <a:lnTo>
                      <a:pt x="787" y="450"/>
                    </a:lnTo>
                    <a:lnTo>
                      <a:pt x="675" y="226"/>
                    </a:lnTo>
                    <a:lnTo>
                      <a:pt x="619" y="113"/>
                    </a:lnTo>
                    <a:lnTo>
                      <a:pt x="506" y="57"/>
                    </a:lnTo>
                    <a:lnTo>
                      <a:pt x="394" y="113"/>
                    </a:lnTo>
                    <a:lnTo>
                      <a:pt x="450" y="226"/>
                    </a:lnTo>
                    <a:lnTo>
                      <a:pt x="450" y="282"/>
                    </a:lnTo>
                    <a:lnTo>
                      <a:pt x="338" y="282"/>
                    </a:lnTo>
                    <a:lnTo>
                      <a:pt x="225" y="226"/>
                    </a:lnTo>
                    <a:lnTo>
                      <a:pt x="113" y="16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9D9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5"/>
              <p:cNvSpPr/>
              <p:nvPr/>
            </p:nvSpPr>
            <p:spPr>
              <a:xfrm>
                <a:off x="1845600" y="10624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5"/>
              <p:cNvSpPr/>
              <p:nvPr/>
            </p:nvSpPr>
            <p:spPr>
              <a:xfrm>
                <a:off x="1889150" y="10554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5"/>
              <p:cNvSpPr/>
              <p:nvPr/>
            </p:nvSpPr>
            <p:spPr>
              <a:xfrm>
                <a:off x="1890550" y="10568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5"/>
              <p:cNvSpPr/>
              <p:nvPr/>
            </p:nvSpPr>
            <p:spPr>
              <a:xfrm>
                <a:off x="1913050" y="1054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5"/>
              <p:cNvSpPr/>
              <p:nvPr/>
            </p:nvSpPr>
            <p:spPr>
              <a:xfrm>
                <a:off x="1710700" y="1239475"/>
                <a:ext cx="50625" cy="71675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867" extrusionOk="0">
                    <a:moveTo>
                      <a:pt x="1293" y="0"/>
                    </a:moveTo>
                    <a:lnTo>
                      <a:pt x="1237" y="113"/>
                    </a:lnTo>
                    <a:lnTo>
                      <a:pt x="1181" y="225"/>
                    </a:lnTo>
                    <a:lnTo>
                      <a:pt x="1237" y="450"/>
                    </a:lnTo>
                    <a:lnTo>
                      <a:pt x="1237" y="562"/>
                    </a:lnTo>
                    <a:lnTo>
                      <a:pt x="1069" y="562"/>
                    </a:lnTo>
                    <a:lnTo>
                      <a:pt x="956" y="618"/>
                    </a:lnTo>
                    <a:lnTo>
                      <a:pt x="844" y="562"/>
                    </a:lnTo>
                    <a:lnTo>
                      <a:pt x="619" y="450"/>
                    </a:lnTo>
                    <a:lnTo>
                      <a:pt x="563" y="562"/>
                    </a:lnTo>
                    <a:lnTo>
                      <a:pt x="506" y="618"/>
                    </a:lnTo>
                    <a:lnTo>
                      <a:pt x="450" y="787"/>
                    </a:lnTo>
                    <a:lnTo>
                      <a:pt x="450" y="843"/>
                    </a:lnTo>
                    <a:lnTo>
                      <a:pt x="394" y="843"/>
                    </a:lnTo>
                    <a:lnTo>
                      <a:pt x="394" y="731"/>
                    </a:lnTo>
                    <a:lnTo>
                      <a:pt x="338" y="618"/>
                    </a:lnTo>
                    <a:lnTo>
                      <a:pt x="225" y="562"/>
                    </a:lnTo>
                    <a:lnTo>
                      <a:pt x="113" y="675"/>
                    </a:lnTo>
                    <a:lnTo>
                      <a:pt x="57" y="843"/>
                    </a:lnTo>
                    <a:lnTo>
                      <a:pt x="113" y="1068"/>
                    </a:lnTo>
                    <a:lnTo>
                      <a:pt x="169" y="1124"/>
                    </a:lnTo>
                    <a:lnTo>
                      <a:pt x="225" y="1181"/>
                    </a:lnTo>
                    <a:lnTo>
                      <a:pt x="338" y="1293"/>
                    </a:lnTo>
                    <a:lnTo>
                      <a:pt x="338" y="1405"/>
                    </a:lnTo>
                    <a:lnTo>
                      <a:pt x="282" y="1686"/>
                    </a:lnTo>
                    <a:lnTo>
                      <a:pt x="225" y="1967"/>
                    </a:lnTo>
                    <a:lnTo>
                      <a:pt x="169" y="2248"/>
                    </a:lnTo>
                    <a:lnTo>
                      <a:pt x="113" y="2361"/>
                    </a:lnTo>
                    <a:lnTo>
                      <a:pt x="1" y="2473"/>
                    </a:lnTo>
                    <a:lnTo>
                      <a:pt x="1" y="2529"/>
                    </a:lnTo>
                    <a:lnTo>
                      <a:pt x="169" y="2810"/>
                    </a:lnTo>
                    <a:lnTo>
                      <a:pt x="282" y="2698"/>
                    </a:lnTo>
                    <a:lnTo>
                      <a:pt x="394" y="2698"/>
                    </a:lnTo>
                    <a:lnTo>
                      <a:pt x="506" y="2642"/>
                    </a:lnTo>
                    <a:lnTo>
                      <a:pt x="563" y="2586"/>
                    </a:lnTo>
                    <a:lnTo>
                      <a:pt x="506" y="2529"/>
                    </a:lnTo>
                    <a:lnTo>
                      <a:pt x="450" y="2473"/>
                    </a:lnTo>
                    <a:lnTo>
                      <a:pt x="394" y="2361"/>
                    </a:lnTo>
                    <a:lnTo>
                      <a:pt x="450" y="2305"/>
                    </a:lnTo>
                    <a:lnTo>
                      <a:pt x="506" y="2248"/>
                    </a:lnTo>
                    <a:lnTo>
                      <a:pt x="563" y="2248"/>
                    </a:lnTo>
                    <a:lnTo>
                      <a:pt x="619" y="2305"/>
                    </a:lnTo>
                    <a:lnTo>
                      <a:pt x="731" y="2473"/>
                    </a:lnTo>
                    <a:lnTo>
                      <a:pt x="788" y="2529"/>
                    </a:lnTo>
                    <a:lnTo>
                      <a:pt x="788" y="2642"/>
                    </a:lnTo>
                    <a:lnTo>
                      <a:pt x="788" y="2698"/>
                    </a:lnTo>
                    <a:lnTo>
                      <a:pt x="844" y="2754"/>
                    </a:lnTo>
                    <a:lnTo>
                      <a:pt x="956" y="2867"/>
                    </a:lnTo>
                    <a:lnTo>
                      <a:pt x="1012" y="2867"/>
                    </a:lnTo>
                    <a:lnTo>
                      <a:pt x="1012" y="2810"/>
                    </a:lnTo>
                    <a:lnTo>
                      <a:pt x="900" y="2417"/>
                    </a:lnTo>
                    <a:lnTo>
                      <a:pt x="788" y="2248"/>
                    </a:lnTo>
                    <a:lnTo>
                      <a:pt x="619" y="2136"/>
                    </a:lnTo>
                    <a:lnTo>
                      <a:pt x="563" y="2024"/>
                    </a:lnTo>
                    <a:lnTo>
                      <a:pt x="619" y="2024"/>
                    </a:lnTo>
                    <a:lnTo>
                      <a:pt x="900" y="2192"/>
                    </a:lnTo>
                    <a:lnTo>
                      <a:pt x="956" y="2305"/>
                    </a:lnTo>
                    <a:lnTo>
                      <a:pt x="956" y="2361"/>
                    </a:lnTo>
                    <a:lnTo>
                      <a:pt x="1012" y="2586"/>
                    </a:lnTo>
                    <a:lnTo>
                      <a:pt x="1012" y="2698"/>
                    </a:lnTo>
                    <a:lnTo>
                      <a:pt x="1069" y="2754"/>
                    </a:lnTo>
                    <a:lnTo>
                      <a:pt x="1125" y="2754"/>
                    </a:lnTo>
                    <a:lnTo>
                      <a:pt x="1181" y="2698"/>
                    </a:lnTo>
                    <a:lnTo>
                      <a:pt x="1293" y="2642"/>
                    </a:lnTo>
                    <a:lnTo>
                      <a:pt x="1406" y="2473"/>
                    </a:lnTo>
                    <a:lnTo>
                      <a:pt x="1406" y="2305"/>
                    </a:lnTo>
                    <a:lnTo>
                      <a:pt x="1406" y="2192"/>
                    </a:lnTo>
                    <a:lnTo>
                      <a:pt x="1181" y="2024"/>
                    </a:lnTo>
                    <a:lnTo>
                      <a:pt x="1125" y="1911"/>
                    </a:lnTo>
                    <a:lnTo>
                      <a:pt x="1125" y="1743"/>
                    </a:lnTo>
                    <a:lnTo>
                      <a:pt x="1069" y="1686"/>
                    </a:lnTo>
                    <a:lnTo>
                      <a:pt x="956" y="1686"/>
                    </a:lnTo>
                    <a:lnTo>
                      <a:pt x="900" y="1743"/>
                    </a:lnTo>
                    <a:lnTo>
                      <a:pt x="900" y="1799"/>
                    </a:lnTo>
                    <a:lnTo>
                      <a:pt x="900" y="1911"/>
                    </a:lnTo>
                    <a:lnTo>
                      <a:pt x="788" y="1967"/>
                    </a:lnTo>
                    <a:lnTo>
                      <a:pt x="731" y="1911"/>
                    </a:lnTo>
                    <a:lnTo>
                      <a:pt x="731" y="1799"/>
                    </a:lnTo>
                    <a:lnTo>
                      <a:pt x="675" y="1743"/>
                    </a:lnTo>
                    <a:lnTo>
                      <a:pt x="619" y="1686"/>
                    </a:lnTo>
                    <a:lnTo>
                      <a:pt x="675" y="1630"/>
                    </a:lnTo>
                    <a:lnTo>
                      <a:pt x="900" y="1574"/>
                    </a:lnTo>
                    <a:lnTo>
                      <a:pt x="1012" y="1462"/>
                    </a:lnTo>
                    <a:lnTo>
                      <a:pt x="1125" y="1574"/>
                    </a:lnTo>
                    <a:lnTo>
                      <a:pt x="1237" y="1630"/>
                    </a:lnTo>
                    <a:lnTo>
                      <a:pt x="1293" y="1630"/>
                    </a:lnTo>
                    <a:lnTo>
                      <a:pt x="1293" y="1686"/>
                    </a:lnTo>
                    <a:lnTo>
                      <a:pt x="1293" y="1799"/>
                    </a:lnTo>
                    <a:lnTo>
                      <a:pt x="1406" y="1855"/>
                    </a:lnTo>
                    <a:lnTo>
                      <a:pt x="1518" y="1799"/>
                    </a:lnTo>
                    <a:lnTo>
                      <a:pt x="1631" y="1799"/>
                    </a:lnTo>
                    <a:lnTo>
                      <a:pt x="1631" y="1743"/>
                    </a:lnTo>
                    <a:lnTo>
                      <a:pt x="1687" y="1630"/>
                    </a:lnTo>
                    <a:lnTo>
                      <a:pt x="1743" y="1518"/>
                    </a:lnTo>
                    <a:lnTo>
                      <a:pt x="1855" y="1462"/>
                    </a:lnTo>
                    <a:lnTo>
                      <a:pt x="1968" y="1405"/>
                    </a:lnTo>
                    <a:lnTo>
                      <a:pt x="1968" y="1349"/>
                    </a:lnTo>
                    <a:lnTo>
                      <a:pt x="1968" y="1237"/>
                    </a:lnTo>
                    <a:lnTo>
                      <a:pt x="1968" y="1068"/>
                    </a:lnTo>
                    <a:lnTo>
                      <a:pt x="1968" y="1012"/>
                    </a:lnTo>
                    <a:lnTo>
                      <a:pt x="2024" y="956"/>
                    </a:lnTo>
                    <a:lnTo>
                      <a:pt x="2024" y="843"/>
                    </a:lnTo>
                    <a:lnTo>
                      <a:pt x="2024" y="731"/>
                    </a:lnTo>
                    <a:lnTo>
                      <a:pt x="2024" y="562"/>
                    </a:lnTo>
                    <a:lnTo>
                      <a:pt x="2024" y="450"/>
                    </a:lnTo>
                    <a:lnTo>
                      <a:pt x="1968" y="337"/>
                    </a:lnTo>
                    <a:lnTo>
                      <a:pt x="1855" y="225"/>
                    </a:lnTo>
                    <a:lnTo>
                      <a:pt x="1855" y="169"/>
                    </a:lnTo>
                    <a:lnTo>
                      <a:pt x="1743" y="113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91B7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5"/>
              <p:cNvSpPr/>
              <p:nvPr/>
            </p:nvSpPr>
            <p:spPr>
              <a:xfrm>
                <a:off x="1748650" y="1209950"/>
                <a:ext cx="56225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1969" extrusionOk="0">
                    <a:moveTo>
                      <a:pt x="1630" y="1"/>
                    </a:moveTo>
                    <a:lnTo>
                      <a:pt x="1518" y="57"/>
                    </a:lnTo>
                    <a:lnTo>
                      <a:pt x="1518" y="169"/>
                    </a:lnTo>
                    <a:lnTo>
                      <a:pt x="1462" y="226"/>
                    </a:lnTo>
                    <a:lnTo>
                      <a:pt x="1293" y="226"/>
                    </a:lnTo>
                    <a:lnTo>
                      <a:pt x="1237" y="282"/>
                    </a:lnTo>
                    <a:lnTo>
                      <a:pt x="1237" y="394"/>
                    </a:lnTo>
                    <a:lnTo>
                      <a:pt x="1180" y="507"/>
                    </a:lnTo>
                    <a:lnTo>
                      <a:pt x="1180" y="563"/>
                    </a:lnTo>
                    <a:lnTo>
                      <a:pt x="1124" y="619"/>
                    </a:lnTo>
                    <a:lnTo>
                      <a:pt x="1068" y="563"/>
                    </a:lnTo>
                    <a:lnTo>
                      <a:pt x="1012" y="507"/>
                    </a:lnTo>
                    <a:lnTo>
                      <a:pt x="1012" y="451"/>
                    </a:lnTo>
                    <a:lnTo>
                      <a:pt x="956" y="394"/>
                    </a:lnTo>
                    <a:lnTo>
                      <a:pt x="787" y="394"/>
                    </a:lnTo>
                    <a:lnTo>
                      <a:pt x="731" y="451"/>
                    </a:lnTo>
                    <a:lnTo>
                      <a:pt x="675" y="451"/>
                    </a:lnTo>
                    <a:lnTo>
                      <a:pt x="506" y="619"/>
                    </a:lnTo>
                    <a:lnTo>
                      <a:pt x="450" y="675"/>
                    </a:lnTo>
                    <a:lnTo>
                      <a:pt x="394" y="732"/>
                    </a:lnTo>
                    <a:lnTo>
                      <a:pt x="337" y="675"/>
                    </a:lnTo>
                    <a:lnTo>
                      <a:pt x="225" y="563"/>
                    </a:lnTo>
                    <a:lnTo>
                      <a:pt x="113" y="675"/>
                    </a:lnTo>
                    <a:lnTo>
                      <a:pt x="56" y="732"/>
                    </a:lnTo>
                    <a:lnTo>
                      <a:pt x="0" y="844"/>
                    </a:lnTo>
                    <a:lnTo>
                      <a:pt x="56" y="1013"/>
                    </a:lnTo>
                    <a:lnTo>
                      <a:pt x="169" y="1125"/>
                    </a:lnTo>
                    <a:lnTo>
                      <a:pt x="281" y="1181"/>
                    </a:lnTo>
                    <a:lnTo>
                      <a:pt x="450" y="1125"/>
                    </a:lnTo>
                    <a:lnTo>
                      <a:pt x="618" y="1069"/>
                    </a:lnTo>
                    <a:lnTo>
                      <a:pt x="787" y="1069"/>
                    </a:lnTo>
                    <a:lnTo>
                      <a:pt x="899" y="1181"/>
                    </a:lnTo>
                    <a:lnTo>
                      <a:pt x="1068" y="1294"/>
                    </a:lnTo>
                    <a:lnTo>
                      <a:pt x="1180" y="1462"/>
                    </a:lnTo>
                    <a:lnTo>
                      <a:pt x="1237" y="1518"/>
                    </a:lnTo>
                    <a:lnTo>
                      <a:pt x="1349" y="1575"/>
                    </a:lnTo>
                    <a:lnTo>
                      <a:pt x="1405" y="1518"/>
                    </a:lnTo>
                    <a:lnTo>
                      <a:pt x="1462" y="1518"/>
                    </a:lnTo>
                    <a:lnTo>
                      <a:pt x="1518" y="1631"/>
                    </a:lnTo>
                    <a:lnTo>
                      <a:pt x="1574" y="1743"/>
                    </a:lnTo>
                    <a:lnTo>
                      <a:pt x="1574" y="1799"/>
                    </a:lnTo>
                    <a:lnTo>
                      <a:pt x="1743" y="1799"/>
                    </a:lnTo>
                    <a:lnTo>
                      <a:pt x="1743" y="1856"/>
                    </a:lnTo>
                    <a:lnTo>
                      <a:pt x="1799" y="1968"/>
                    </a:lnTo>
                    <a:lnTo>
                      <a:pt x="1967" y="1968"/>
                    </a:lnTo>
                    <a:lnTo>
                      <a:pt x="2024" y="1912"/>
                    </a:lnTo>
                    <a:lnTo>
                      <a:pt x="2080" y="1856"/>
                    </a:lnTo>
                    <a:lnTo>
                      <a:pt x="2192" y="1799"/>
                    </a:lnTo>
                    <a:lnTo>
                      <a:pt x="2248" y="1631"/>
                    </a:lnTo>
                    <a:lnTo>
                      <a:pt x="2192" y="1631"/>
                    </a:lnTo>
                    <a:lnTo>
                      <a:pt x="2080" y="1575"/>
                    </a:lnTo>
                    <a:lnTo>
                      <a:pt x="2024" y="1575"/>
                    </a:lnTo>
                    <a:lnTo>
                      <a:pt x="1911" y="1518"/>
                    </a:lnTo>
                    <a:lnTo>
                      <a:pt x="1630" y="1350"/>
                    </a:lnTo>
                    <a:lnTo>
                      <a:pt x="1518" y="1237"/>
                    </a:lnTo>
                    <a:lnTo>
                      <a:pt x="1405" y="1069"/>
                    </a:lnTo>
                    <a:lnTo>
                      <a:pt x="1405" y="1013"/>
                    </a:lnTo>
                    <a:lnTo>
                      <a:pt x="1462" y="1013"/>
                    </a:lnTo>
                    <a:lnTo>
                      <a:pt x="1518" y="1069"/>
                    </a:lnTo>
                    <a:lnTo>
                      <a:pt x="1911" y="900"/>
                    </a:lnTo>
                    <a:lnTo>
                      <a:pt x="2248" y="732"/>
                    </a:lnTo>
                    <a:lnTo>
                      <a:pt x="2248" y="563"/>
                    </a:lnTo>
                    <a:lnTo>
                      <a:pt x="2192" y="394"/>
                    </a:lnTo>
                    <a:lnTo>
                      <a:pt x="2136" y="282"/>
                    </a:lnTo>
                    <a:lnTo>
                      <a:pt x="1911" y="226"/>
                    </a:lnTo>
                    <a:lnTo>
                      <a:pt x="1799" y="169"/>
                    </a:lnTo>
                    <a:lnTo>
                      <a:pt x="1743" y="226"/>
                    </a:lnTo>
                    <a:lnTo>
                      <a:pt x="1743" y="282"/>
                    </a:lnTo>
                    <a:lnTo>
                      <a:pt x="1799" y="338"/>
                    </a:lnTo>
                    <a:lnTo>
                      <a:pt x="1799" y="394"/>
                    </a:lnTo>
                    <a:lnTo>
                      <a:pt x="1686" y="451"/>
                    </a:lnTo>
                    <a:lnTo>
                      <a:pt x="1630" y="394"/>
                    </a:lnTo>
                    <a:lnTo>
                      <a:pt x="1630" y="338"/>
                    </a:lnTo>
                    <a:lnTo>
                      <a:pt x="1630" y="282"/>
                    </a:lnTo>
                    <a:lnTo>
                      <a:pt x="1630" y="169"/>
                    </a:lnTo>
                    <a:lnTo>
                      <a:pt x="1630" y="57"/>
                    </a:lnTo>
                    <a:lnTo>
                      <a:pt x="1686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5"/>
              <p:cNvSpPr/>
              <p:nvPr/>
            </p:nvSpPr>
            <p:spPr>
              <a:xfrm>
                <a:off x="1665750" y="1277400"/>
                <a:ext cx="44975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182" extrusionOk="0">
                    <a:moveTo>
                      <a:pt x="675" y="1"/>
                    </a:moveTo>
                    <a:lnTo>
                      <a:pt x="618" y="113"/>
                    </a:lnTo>
                    <a:lnTo>
                      <a:pt x="562" y="226"/>
                    </a:lnTo>
                    <a:lnTo>
                      <a:pt x="450" y="338"/>
                    </a:lnTo>
                    <a:lnTo>
                      <a:pt x="393" y="394"/>
                    </a:lnTo>
                    <a:lnTo>
                      <a:pt x="225" y="507"/>
                    </a:lnTo>
                    <a:lnTo>
                      <a:pt x="56" y="619"/>
                    </a:lnTo>
                    <a:lnTo>
                      <a:pt x="0" y="675"/>
                    </a:lnTo>
                    <a:lnTo>
                      <a:pt x="0" y="788"/>
                    </a:lnTo>
                    <a:lnTo>
                      <a:pt x="112" y="844"/>
                    </a:lnTo>
                    <a:lnTo>
                      <a:pt x="169" y="900"/>
                    </a:lnTo>
                    <a:lnTo>
                      <a:pt x="281" y="956"/>
                    </a:lnTo>
                    <a:lnTo>
                      <a:pt x="562" y="956"/>
                    </a:lnTo>
                    <a:lnTo>
                      <a:pt x="675" y="900"/>
                    </a:lnTo>
                    <a:lnTo>
                      <a:pt x="675" y="844"/>
                    </a:lnTo>
                    <a:lnTo>
                      <a:pt x="731" y="900"/>
                    </a:lnTo>
                    <a:lnTo>
                      <a:pt x="787" y="900"/>
                    </a:lnTo>
                    <a:lnTo>
                      <a:pt x="787" y="956"/>
                    </a:lnTo>
                    <a:lnTo>
                      <a:pt x="1012" y="1012"/>
                    </a:lnTo>
                    <a:lnTo>
                      <a:pt x="1237" y="1012"/>
                    </a:lnTo>
                    <a:lnTo>
                      <a:pt x="1293" y="1069"/>
                    </a:lnTo>
                    <a:lnTo>
                      <a:pt x="1405" y="1181"/>
                    </a:lnTo>
                    <a:lnTo>
                      <a:pt x="1461" y="1181"/>
                    </a:lnTo>
                    <a:lnTo>
                      <a:pt x="1574" y="1125"/>
                    </a:lnTo>
                    <a:lnTo>
                      <a:pt x="1630" y="1181"/>
                    </a:lnTo>
                    <a:lnTo>
                      <a:pt x="1742" y="1125"/>
                    </a:lnTo>
                    <a:lnTo>
                      <a:pt x="1799" y="1012"/>
                    </a:lnTo>
                    <a:lnTo>
                      <a:pt x="1799" y="788"/>
                    </a:lnTo>
                    <a:lnTo>
                      <a:pt x="1742" y="731"/>
                    </a:lnTo>
                    <a:lnTo>
                      <a:pt x="1630" y="675"/>
                    </a:lnTo>
                    <a:lnTo>
                      <a:pt x="1742" y="563"/>
                    </a:lnTo>
                    <a:lnTo>
                      <a:pt x="1799" y="394"/>
                    </a:lnTo>
                    <a:lnTo>
                      <a:pt x="1799" y="226"/>
                    </a:lnTo>
                    <a:lnTo>
                      <a:pt x="1742" y="113"/>
                    </a:lnTo>
                    <a:lnTo>
                      <a:pt x="1630" y="1"/>
                    </a:lnTo>
                    <a:lnTo>
                      <a:pt x="1518" y="1"/>
                    </a:lnTo>
                    <a:lnTo>
                      <a:pt x="1293" y="57"/>
                    </a:lnTo>
                    <a:lnTo>
                      <a:pt x="1124" y="113"/>
                    </a:lnTo>
                    <a:lnTo>
                      <a:pt x="1068" y="169"/>
                    </a:lnTo>
                    <a:lnTo>
                      <a:pt x="956" y="113"/>
                    </a:lnTo>
                    <a:lnTo>
                      <a:pt x="899" y="57"/>
                    </a:lnTo>
                    <a:lnTo>
                      <a:pt x="843" y="1"/>
                    </a:lnTo>
                    <a:close/>
                  </a:path>
                </a:pathLst>
              </a:custGeom>
              <a:solidFill>
                <a:srgbClr val="AEC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5"/>
              <p:cNvSpPr/>
              <p:nvPr/>
            </p:nvSpPr>
            <p:spPr>
              <a:xfrm>
                <a:off x="1780950" y="1226825"/>
                <a:ext cx="32350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125" extrusionOk="0">
                    <a:moveTo>
                      <a:pt x="788" y="0"/>
                    </a:moveTo>
                    <a:lnTo>
                      <a:pt x="732" y="113"/>
                    </a:lnTo>
                    <a:lnTo>
                      <a:pt x="675" y="169"/>
                    </a:lnTo>
                    <a:lnTo>
                      <a:pt x="563" y="169"/>
                    </a:lnTo>
                    <a:lnTo>
                      <a:pt x="507" y="113"/>
                    </a:lnTo>
                    <a:lnTo>
                      <a:pt x="451" y="169"/>
                    </a:lnTo>
                    <a:lnTo>
                      <a:pt x="338" y="281"/>
                    </a:lnTo>
                    <a:lnTo>
                      <a:pt x="170" y="338"/>
                    </a:lnTo>
                    <a:lnTo>
                      <a:pt x="57" y="394"/>
                    </a:lnTo>
                    <a:lnTo>
                      <a:pt x="1" y="562"/>
                    </a:lnTo>
                    <a:lnTo>
                      <a:pt x="57" y="619"/>
                    </a:lnTo>
                    <a:lnTo>
                      <a:pt x="170" y="619"/>
                    </a:lnTo>
                    <a:lnTo>
                      <a:pt x="338" y="675"/>
                    </a:lnTo>
                    <a:lnTo>
                      <a:pt x="338" y="731"/>
                    </a:lnTo>
                    <a:lnTo>
                      <a:pt x="394" y="843"/>
                    </a:lnTo>
                    <a:lnTo>
                      <a:pt x="451" y="900"/>
                    </a:lnTo>
                    <a:lnTo>
                      <a:pt x="507" y="900"/>
                    </a:lnTo>
                    <a:lnTo>
                      <a:pt x="675" y="956"/>
                    </a:lnTo>
                    <a:lnTo>
                      <a:pt x="732" y="1068"/>
                    </a:lnTo>
                    <a:lnTo>
                      <a:pt x="788" y="1012"/>
                    </a:lnTo>
                    <a:lnTo>
                      <a:pt x="900" y="1012"/>
                    </a:lnTo>
                    <a:lnTo>
                      <a:pt x="900" y="1124"/>
                    </a:lnTo>
                    <a:lnTo>
                      <a:pt x="956" y="1124"/>
                    </a:lnTo>
                    <a:lnTo>
                      <a:pt x="956" y="1068"/>
                    </a:lnTo>
                    <a:lnTo>
                      <a:pt x="1069" y="956"/>
                    </a:lnTo>
                    <a:lnTo>
                      <a:pt x="1125" y="1012"/>
                    </a:lnTo>
                    <a:lnTo>
                      <a:pt x="1237" y="1012"/>
                    </a:lnTo>
                    <a:lnTo>
                      <a:pt x="1237" y="900"/>
                    </a:lnTo>
                    <a:lnTo>
                      <a:pt x="1181" y="787"/>
                    </a:lnTo>
                    <a:lnTo>
                      <a:pt x="1237" y="619"/>
                    </a:lnTo>
                    <a:lnTo>
                      <a:pt x="1294" y="506"/>
                    </a:lnTo>
                    <a:lnTo>
                      <a:pt x="1294" y="394"/>
                    </a:lnTo>
                    <a:lnTo>
                      <a:pt x="1069" y="394"/>
                    </a:lnTo>
                    <a:lnTo>
                      <a:pt x="956" y="338"/>
                    </a:lnTo>
                    <a:lnTo>
                      <a:pt x="844" y="225"/>
                    </a:lnTo>
                    <a:lnTo>
                      <a:pt x="900" y="113"/>
                    </a:lnTo>
                    <a:lnTo>
                      <a:pt x="900" y="57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9CBE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5"/>
              <p:cNvSpPr/>
              <p:nvPr/>
            </p:nvSpPr>
            <p:spPr>
              <a:xfrm>
                <a:off x="1748650" y="1240875"/>
                <a:ext cx="29525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2024" extrusionOk="0">
                    <a:moveTo>
                      <a:pt x="899" y="0"/>
                    </a:moveTo>
                    <a:lnTo>
                      <a:pt x="787" y="113"/>
                    </a:lnTo>
                    <a:lnTo>
                      <a:pt x="675" y="281"/>
                    </a:lnTo>
                    <a:lnTo>
                      <a:pt x="562" y="450"/>
                    </a:lnTo>
                    <a:lnTo>
                      <a:pt x="450" y="843"/>
                    </a:lnTo>
                    <a:lnTo>
                      <a:pt x="394" y="956"/>
                    </a:lnTo>
                    <a:lnTo>
                      <a:pt x="394" y="1012"/>
                    </a:lnTo>
                    <a:lnTo>
                      <a:pt x="394" y="1068"/>
                    </a:lnTo>
                    <a:lnTo>
                      <a:pt x="450" y="1125"/>
                    </a:lnTo>
                    <a:lnTo>
                      <a:pt x="394" y="1181"/>
                    </a:lnTo>
                    <a:lnTo>
                      <a:pt x="450" y="1293"/>
                    </a:lnTo>
                    <a:lnTo>
                      <a:pt x="394" y="1349"/>
                    </a:lnTo>
                    <a:lnTo>
                      <a:pt x="337" y="1406"/>
                    </a:lnTo>
                    <a:lnTo>
                      <a:pt x="169" y="1406"/>
                    </a:lnTo>
                    <a:lnTo>
                      <a:pt x="113" y="1462"/>
                    </a:lnTo>
                    <a:lnTo>
                      <a:pt x="113" y="1518"/>
                    </a:lnTo>
                    <a:lnTo>
                      <a:pt x="113" y="1574"/>
                    </a:lnTo>
                    <a:lnTo>
                      <a:pt x="169" y="1630"/>
                    </a:lnTo>
                    <a:lnTo>
                      <a:pt x="56" y="1630"/>
                    </a:lnTo>
                    <a:lnTo>
                      <a:pt x="0" y="1743"/>
                    </a:lnTo>
                    <a:lnTo>
                      <a:pt x="56" y="1911"/>
                    </a:lnTo>
                    <a:lnTo>
                      <a:pt x="56" y="1968"/>
                    </a:lnTo>
                    <a:lnTo>
                      <a:pt x="169" y="2024"/>
                    </a:lnTo>
                    <a:lnTo>
                      <a:pt x="337" y="2024"/>
                    </a:lnTo>
                    <a:lnTo>
                      <a:pt x="394" y="1911"/>
                    </a:lnTo>
                    <a:lnTo>
                      <a:pt x="506" y="1855"/>
                    </a:lnTo>
                    <a:lnTo>
                      <a:pt x="562" y="1743"/>
                    </a:lnTo>
                    <a:lnTo>
                      <a:pt x="562" y="1630"/>
                    </a:lnTo>
                    <a:lnTo>
                      <a:pt x="618" y="1630"/>
                    </a:lnTo>
                    <a:lnTo>
                      <a:pt x="731" y="1574"/>
                    </a:lnTo>
                    <a:lnTo>
                      <a:pt x="843" y="1574"/>
                    </a:lnTo>
                    <a:lnTo>
                      <a:pt x="843" y="1462"/>
                    </a:lnTo>
                    <a:lnTo>
                      <a:pt x="899" y="1406"/>
                    </a:lnTo>
                    <a:lnTo>
                      <a:pt x="899" y="1293"/>
                    </a:lnTo>
                    <a:lnTo>
                      <a:pt x="899" y="1237"/>
                    </a:lnTo>
                    <a:lnTo>
                      <a:pt x="899" y="1181"/>
                    </a:lnTo>
                    <a:lnTo>
                      <a:pt x="956" y="1125"/>
                    </a:lnTo>
                    <a:lnTo>
                      <a:pt x="1012" y="1181"/>
                    </a:lnTo>
                    <a:lnTo>
                      <a:pt x="1068" y="1181"/>
                    </a:lnTo>
                    <a:lnTo>
                      <a:pt x="1068" y="1349"/>
                    </a:lnTo>
                    <a:lnTo>
                      <a:pt x="1068" y="1462"/>
                    </a:lnTo>
                    <a:lnTo>
                      <a:pt x="1124" y="1462"/>
                    </a:lnTo>
                    <a:lnTo>
                      <a:pt x="1180" y="1406"/>
                    </a:lnTo>
                    <a:lnTo>
                      <a:pt x="1180" y="1237"/>
                    </a:lnTo>
                    <a:lnTo>
                      <a:pt x="1124" y="1125"/>
                    </a:lnTo>
                    <a:lnTo>
                      <a:pt x="1124" y="1012"/>
                    </a:lnTo>
                    <a:lnTo>
                      <a:pt x="1068" y="1012"/>
                    </a:lnTo>
                    <a:lnTo>
                      <a:pt x="956" y="956"/>
                    </a:lnTo>
                    <a:lnTo>
                      <a:pt x="787" y="1012"/>
                    </a:lnTo>
                    <a:lnTo>
                      <a:pt x="731" y="1012"/>
                    </a:lnTo>
                    <a:lnTo>
                      <a:pt x="731" y="956"/>
                    </a:lnTo>
                    <a:lnTo>
                      <a:pt x="731" y="731"/>
                    </a:lnTo>
                    <a:lnTo>
                      <a:pt x="731" y="619"/>
                    </a:lnTo>
                    <a:lnTo>
                      <a:pt x="787" y="562"/>
                    </a:lnTo>
                    <a:lnTo>
                      <a:pt x="899" y="450"/>
                    </a:lnTo>
                    <a:lnTo>
                      <a:pt x="956" y="338"/>
                    </a:lnTo>
                    <a:lnTo>
                      <a:pt x="1068" y="57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5"/>
              <p:cNvSpPr/>
              <p:nvPr/>
            </p:nvSpPr>
            <p:spPr>
              <a:xfrm>
                <a:off x="1696650" y="1315350"/>
                <a:ext cx="281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900" extrusionOk="0">
                    <a:moveTo>
                      <a:pt x="338" y="0"/>
                    </a:moveTo>
                    <a:lnTo>
                      <a:pt x="282" y="57"/>
                    </a:lnTo>
                    <a:lnTo>
                      <a:pt x="225" y="113"/>
                    </a:lnTo>
                    <a:lnTo>
                      <a:pt x="225" y="169"/>
                    </a:lnTo>
                    <a:lnTo>
                      <a:pt x="282" y="338"/>
                    </a:lnTo>
                    <a:lnTo>
                      <a:pt x="169" y="506"/>
                    </a:lnTo>
                    <a:lnTo>
                      <a:pt x="1" y="675"/>
                    </a:lnTo>
                    <a:lnTo>
                      <a:pt x="1" y="787"/>
                    </a:lnTo>
                    <a:lnTo>
                      <a:pt x="113" y="843"/>
                    </a:lnTo>
                    <a:lnTo>
                      <a:pt x="619" y="843"/>
                    </a:lnTo>
                    <a:lnTo>
                      <a:pt x="787" y="900"/>
                    </a:lnTo>
                    <a:lnTo>
                      <a:pt x="956" y="900"/>
                    </a:lnTo>
                    <a:lnTo>
                      <a:pt x="1068" y="843"/>
                    </a:lnTo>
                    <a:lnTo>
                      <a:pt x="1125" y="675"/>
                    </a:lnTo>
                    <a:lnTo>
                      <a:pt x="1068" y="619"/>
                    </a:lnTo>
                    <a:lnTo>
                      <a:pt x="1068" y="562"/>
                    </a:lnTo>
                    <a:lnTo>
                      <a:pt x="1012" y="450"/>
                    </a:lnTo>
                    <a:lnTo>
                      <a:pt x="844" y="338"/>
                    </a:lnTo>
                    <a:lnTo>
                      <a:pt x="731" y="281"/>
                    </a:lnTo>
                    <a:lnTo>
                      <a:pt x="675" y="338"/>
                    </a:lnTo>
                    <a:lnTo>
                      <a:pt x="506" y="338"/>
                    </a:lnTo>
                    <a:lnTo>
                      <a:pt x="450" y="169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BB1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5"/>
              <p:cNvSpPr/>
              <p:nvPr/>
            </p:nvSpPr>
            <p:spPr>
              <a:xfrm>
                <a:off x="1689625" y="1306925"/>
                <a:ext cx="18300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068" extrusionOk="0">
                    <a:moveTo>
                      <a:pt x="506" y="0"/>
                    </a:moveTo>
                    <a:lnTo>
                      <a:pt x="394" y="56"/>
                    </a:lnTo>
                    <a:lnTo>
                      <a:pt x="338" y="225"/>
                    </a:lnTo>
                    <a:lnTo>
                      <a:pt x="282" y="337"/>
                    </a:lnTo>
                    <a:lnTo>
                      <a:pt x="169" y="337"/>
                    </a:lnTo>
                    <a:lnTo>
                      <a:pt x="57" y="394"/>
                    </a:lnTo>
                    <a:lnTo>
                      <a:pt x="57" y="506"/>
                    </a:lnTo>
                    <a:lnTo>
                      <a:pt x="57" y="562"/>
                    </a:lnTo>
                    <a:lnTo>
                      <a:pt x="113" y="675"/>
                    </a:lnTo>
                    <a:lnTo>
                      <a:pt x="169" y="731"/>
                    </a:lnTo>
                    <a:lnTo>
                      <a:pt x="113" y="787"/>
                    </a:lnTo>
                    <a:lnTo>
                      <a:pt x="1" y="956"/>
                    </a:lnTo>
                    <a:lnTo>
                      <a:pt x="57" y="1068"/>
                    </a:lnTo>
                    <a:lnTo>
                      <a:pt x="225" y="1068"/>
                    </a:lnTo>
                    <a:lnTo>
                      <a:pt x="282" y="956"/>
                    </a:lnTo>
                    <a:lnTo>
                      <a:pt x="563" y="956"/>
                    </a:lnTo>
                    <a:lnTo>
                      <a:pt x="619" y="899"/>
                    </a:lnTo>
                    <a:lnTo>
                      <a:pt x="675" y="787"/>
                    </a:lnTo>
                    <a:lnTo>
                      <a:pt x="619" y="618"/>
                    </a:lnTo>
                    <a:lnTo>
                      <a:pt x="563" y="450"/>
                    </a:lnTo>
                    <a:lnTo>
                      <a:pt x="731" y="337"/>
                    </a:lnTo>
                    <a:lnTo>
                      <a:pt x="731" y="225"/>
                    </a:lnTo>
                    <a:lnTo>
                      <a:pt x="731" y="169"/>
                    </a:lnTo>
                    <a:lnTo>
                      <a:pt x="619" y="56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81A8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5"/>
              <p:cNvSpPr/>
              <p:nvPr/>
            </p:nvSpPr>
            <p:spPr>
              <a:xfrm>
                <a:off x="1671350" y="1298475"/>
                <a:ext cx="3375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620" extrusionOk="0">
                    <a:moveTo>
                      <a:pt x="394" y="1"/>
                    </a:moveTo>
                    <a:lnTo>
                      <a:pt x="113" y="169"/>
                    </a:lnTo>
                    <a:lnTo>
                      <a:pt x="57" y="282"/>
                    </a:lnTo>
                    <a:lnTo>
                      <a:pt x="1" y="394"/>
                    </a:lnTo>
                    <a:lnTo>
                      <a:pt x="57" y="507"/>
                    </a:lnTo>
                    <a:lnTo>
                      <a:pt x="226" y="619"/>
                    </a:lnTo>
                    <a:lnTo>
                      <a:pt x="338" y="619"/>
                    </a:lnTo>
                    <a:lnTo>
                      <a:pt x="451" y="563"/>
                    </a:lnTo>
                    <a:lnTo>
                      <a:pt x="507" y="507"/>
                    </a:lnTo>
                    <a:lnTo>
                      <a:pt x="619" y="450"/>
                    </a:lnTo>
                    <a:lnTo>
                      <a:pt x="732" y="450"/>
                    </a:lnTo>
                    <a:lnTo>
                      <a:pt x="844" y="507"/>
                    </a:lnTo>
                    <a:lnTo>
                      <a:pt x="1069" y="507"/>
                    </a:lnTo>
                    <a:lnTo>
                      <a:pt x="1125" y="450"/>
                    </a:lnTo>
                    <a:lnTo>
                      <a:pt x="1350" y="394"/>
                    </a:lnTo>
                    <a:lnTo>
                      <a:pt x="1350" y="282"/>
                    </a:lnTo>
                    <a:lnTo>
                      <a:pt x="1181" y="226"/>
                    </a:lnTo>
                    <a:lnTo>
                      <a:pt x="1069" y="169"/>
                    </a:lnTo>
                    <a:lnTo>
                      <a:pt x="788" y="57"/>
                    </a:lnTo>
                    <a:lnTo>
                      <a:pt x="563" y="57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90B5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5"/>
              <p:cNvSpPr/>
              <p:nvPr/>
            </p:nvSpPr>
            <p:spPr>
              <a:xfrm>
                <a:off x="1747225" y="1313950"/>
                <a:ext cx="28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69"/>
                    </a:lnTo>
                    <a:lnTo>
                      <a:pt x="113" y="113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5"/>
              <p:cNvSpPr/>
              <p:nvPr/>
            </p:nvSpPr>
            <p:spPr>
              <a:xfrm>
                <a:off x="1785175" y="128442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5"/>
              <p:cNvSpPr/>
              <p:nvPr/>
            </p:nvSpPr>
            <p:spPr>
              <a:xfrm>
                <a:off x="1795000" y="125772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5"/>
              <p:cNvSpPr/>
              <p:nvPr/>
            </p:nvSpPr>
            <p:spPr>
              <a:xfrm>
                <a:off x="1807650" y="1250700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" y="1"/>
                    </a:move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5"/>
              <p:cNvSpPr/>
              <p:nvPr/>
            </p:nvSpPr>
            <p:spPr>
              <a:xfrm>
                <a:off x="1803450" y="12605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5"/>
              <p:cNvSpPr/>
              <p:nvPr/>
            </p:nvSpPr>
            <p:spPr>
              <a:xfrm>
                <a:off x="1793600" y="12746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5"/>
              <p:cNvSpPr/>
              <p:nvPr/>
            </p:nvSpPr>
            <p:spPr>
              <a:xfrm>
                <a:off x="1782375" y="1249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5"/>
              <p:cNvSpPr/>
              <p:nvPr/>
            </p:nvSpPr>
            <p:spPr>
              <a:xfrm>
                <a:off x="1803450" y="1253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5"/>
              <p:cNvSpPr/>
              <p:nvPr/>
            </p:nvSpPr>
            <p:spPr>
              <a:xfrm>
                <a:off x="2121000" y="1011825"/>
                <a:ext cx="4217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1856" extrusionOk="0">
                    <a:moveTo>
                      <a:pt x="1518" y="1"/>
                    </a:moveTo>
                    <a:lnTo>
                      <a:pt x="1518" y="57"/>
                    </a:lnTo>
                    <a:lnTo>
                      <a:pt x="1518" y="226"/>
                    </a:lnTo>
                    <a:lnTo>
                      <a:pt x="1462" y="338"/>
                    </a:lnTo>
                    <a:lnTo>
                      <a:pt x="1406" y="394"/>
                    </a:lnTo>
                    <a:lnTo>
                      <a:pt x="1350" y="394"/>
                    </a:lnTo>
                    <a:lnTo>
                      <a:pt x="1237" y="338"/>
                    </a:lnTo>
                    <a:lnTo>
                      <a:pt x="1237" y="394"/>
                    </a:lnTo>
                    <a:lnTo>
                      <a:pt x="1237" y="507"/>
                    </a:lnTo>
                    <a:lnTo>
                      <a:pt x="1237" y="675"/>
                    </a:lnTo>
                    <a:lnTo>
                      <a:pt x="1125" y="788"/>
                    </a:lnTo>
                    <a:lnTo>
                      <a:pt x="1012" y="844"/>
                    </a:lnTo>
                    <a:lnTo>
                      <a:pt x="956" y="844"/>
                    </a:lnTo>
                    <a:lnTo>
                      <a:pt x="675" y="619"/>
                    </a:lnTo>
                    <a:lnTo>
                      <a:pt x="507" y="732"/>
                    </a:lnTo>
                    <a:lnTo>
                      <a:pt x="338" y="788"/>
                    </a:lnTo>
                    <a:lnTo>
                      <a:pt x="282" y="844"/>
                    </a:lnTo>
                    <a:lnTo>
                      <a:pt x="169" y="900"/>
                    </a:lnTo>
                    <a:lnTo>
                      <a:pt x="169" y="844"/>
                    </a:lnTo>
                    <a:lnTo>
                      <a:pt x="113" y="788"/>
                    </a:lnTo>
                    <a:lnTo>
                      <a:pt x="113" y="732"/>
                    </a:lnTo>
                    <a:lnTo>
                      <a:pt x="57" y="675"/>
                    </a:lnTo>
                    <a:lnTo>
                      <a:pt x="1" y="788"/>
                    </a:lnTo>
                    <a:lnTo>
                      <a:pt x="169" y="1462"/>
                    </a:lnTo>
                    <a:lnTo>
                      <a:pt x="226" y="1631"/>
                    </a:lnTo>
                    <a:lnTo>
                      <a:pt x="338" y="1687"/>
                    </a:lnTo>
                    <a:lnTo>
                      <a:pt x="450" y="1743"/>
                    </a:lnTo>
                    <a:lnTo>
                      <a:pt x="507" y="1856"/>
                    </a:lnTo>
                    <a:lnTo>
                      <a:pt x="900" y="1856"/>
                    </a:lnTo>
                    <a:lnTo>
                      <a:pt x="1069" y="1799"/>
                    </a:lnTo>
                    <a:lnTo>
                      <a:pt x="1125" y="1687"/>
                    </a:lnTo>
                    <a:lnTo>
                      <a:pt x="1125" y="1575"/>
                    </a:lnTo>
                    <a:lnTo>
                      <a:pt x="1069" y="1462"/>
                    </a:lnTo>
                    <a:lnTo>
                      <a:pt x="1012" y="1462"/>
                    </a:lnTo>
                    <a:lnTo>
                      <a:pt x="1237" y="1406"/>
                    </a:lnTo>
                    <a:lnTo>
                      <a:pt x="1406" y="1350"/>
                    </a:lnTo>
                    <a:lnTo>
                      <a:pt x="1574" y="1125"/>
                    </a:lnTo>
                    <a:lnTo>
                      <a:pt x="1631" y="900"/>
                    </a:lnTo>
                    <a:lnTo>
                      <a:pt x="1687" y="563"/>
                    </a:lnTo>
                    <a:lnTo>
                      <a:pt x="1687" y="282"/>
                    </a:lnTo>
                    <a:lnTo>
                      <a:pt x="1687" y="57"/>
                    </a:lnTo>
                    <a:lnTo>
                      <a:pt x="1574" y="1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5"/>
              <p:cNvSpPr/>
              <p:nvPr/>
            </p:nvSpPr>
            <p:spPr>
              <a:xfrm>
                <a:off x="2160350" y="1013250"/>
                <a:ext cx="154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1125" extrusionOk="0">
                    <a:moveTo>
                      <a:pt x="450" y="0"/>
                    </a:moveTo>
                    <a:lnTo>
                      <a:pt x="394" y="56"/>
                    </a:lnTo>
                    <a:lnTo>
                      <a:pt x="338" y="113"/>
                    </a:lnTo>
                    <a:lnTo>
                      <a:pt x="225" y="113"/>
                    </a:lnTo>
                    <a:lnTo>
                      <a:pt x="225" y="169"/>
                    </a:lnTo>
                    <a:lnTo>
                      <a:pt x="113" y="225"/>
                    </a:lnTo>
                    <a:lnTo>
                      <a:pt x="0" y="394"/>
                    </a:lnTo>
                    <a:lnTo>
                      <a:pt x="0" y="618"/>
                    </a:lnTo>
                    <a:lnTo>
                      <a:pt x="0" y="843"/>
                    </a:lnTo>
                    <a:lnTo>
                      <a:pt x="0" y="1012"/>
                    </a:lnTo>
                    <a:lnTo>
                      <a:pt x="57" y="1068"/>
                    </a:lnTo>
                    <a:lnTo>
                      <a:pt x="169" y="1124"/>
                    </a:lnTo>
                    <a:lnTo>
                      <a:pt x="169" y="1012"/>
                    </a:lnTo>
                    <a:lnTo>
                      <a:pt x="225" y="1012"/>
                    </a:lnTo>
                    <a:lnTo>
                      <a:pt x="281" y="956"/>
                    </a:lnTo>
                    <a:lnTo>
                      <a:pt x="394" y="843"/>
                    </a:lnTo>
                    <a:lnTo>
                      <a:pt x="450" y="899"/>
                    </a:lnTo>
                    <a:lnTo>
                      <a:pt x="563" y="899"/>
                    </a:lnTo>
                    <a:lnTo>
                      <a:pt x="563" y="618"/>
                    </a:lnTo>
                    <a:lnTo>
                      <a:pt x="619" y="337"/>
                    </a:lnTo>
                    <a:lnTo>
                      <a:pt x="619" y="169"/>
                    </a:lnTo>
                    <a:lnTo>
                      <a:pt x="619" y="56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B9D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5"/>
              <p:cNvSpPr/>
              <p:nvPr/>
            </p:nvSpPr>
            <p:spPr>
              <a:xfrm>
                <a:off x="2123825" y="1013250"/>
                <a:ext cx="98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19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0" y="394"/>
                    </a:lnTo>
                    <a:lnTo>
                      <a:pt x="56" y="506"/>
                    </a:lnTo>
                    <a:lnTo>
                      <a:pt x="113" y="562"/>
                    </a:lnTo>
                    <a:lnTo>
                      <a:pt x="225" y="618"/>
                    </a:lnTo>
                    <a:lnTo>
                      <a:pt x="394" y="506"/>
                    </a:lnTo>
                    <a:lnTo>
                      <a:pt x="394" y="450"/>
                    </a:lnTo>
                    <a:lnTo>
                      <a:pt x="225" y="450"/>
                    </a:lnTo>
                    <a:lnTo>
                      <a:pt x="169" y="394"/>
                    </a:lnTo>
                    <a:lnTo>
                      <a:pt x="169" y="337"/>
                    </a:lnTo>
                    <a:lnTo>
                      <a:pt x="225" y="225"/>
                    </a:lnTo>
                    <a:lnTo>
                      <a:pt x="281" y="225"/>
                    </a:lnTo>
                    <a:lnTo>
                      <a:pt x="337" y="169"/>
                    </a:lnTo>
                    <a:lnTo>
                      <a:pt x="281" y="113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5"/>
              <p:cNvSpPr/>
              <p:nvPr/>
            </p:nvSpPr>
            <p:spPr>
              <a:xfrm>
                <a:off x="2167375" y="10034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69" y="169"/>
                    </a:lnTo>
                    <a:lnTo>
                      <a:pt x="225" y="338"/>
                    </a:lnTo>
                    <a:lnTo>
                      <a:pt x="282" y="225"/>
                    </a:lnTo>
                    <a:lnTo>
                      <a:pt x="282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5"/>
              <p:cNvSpPr/>
              <p:nvPr/>
            </p:nvSpPr>
            <p:spPr>
              <a:xfrm>
                <a:off x="2165975" y="101182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13" y="1"/>
                    </a:moveTo>
                    <a:lnTo>
                      <a:pt x="56" y="57"/>
                    </a:lnTo>
                    <a:lnTo>
                      <a:pt x="0" y="170"/>
                    </a:lnTo>
                    <a:lnTo>
                      <a:pt x="56" y="170"/>
                    </a:lnTo>
                    <a:lnTo>
                      <a:pt x="169" y="226"/>
                    </a:lnTo>
                    <a:lnTo>
                      <a:pt x="225" y="113"/>
                    </a:lnTo>
                    <a:lnTo>
                      <a:pt x="281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5"/>
              <p:cNvSpPr/>
              <p:nvPr/>
            </p:nvSpPr>
            <p:spPr>
              <a:xfrm>
                <a:off x="2128025" y="10216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5"/>
              <p:cNvSpPr/>
              <p:nvPr/>
            </p:nvSpPr>
            <p:spPr>
              <a:xfrm>
                <a:off x="2126625" y="10132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57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56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5"/>
              <p:cNvSpPr/>
              <p:nvPr/>
            </p:nvSpPr>
            <p:spPr>
              <a:xfrm>
                <a:off x="2163150" y="100200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5"/>
              <p:cNvSpPr/>
              <p:nvPr/>
            </p:nvSpPr>
            <p:spPr>
              <a:xfrm>
                <a:off x="2128025" y="10216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5"/>
              <p:cNvSpPr/>
              <p:nvPr/>
            </p:nvSpPr>
            <p:spPr>
              <a:xfrm>
                <a:off x="2112575" y="10329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5"/>
              <p:cNvSpPr/>
              <p:nvPr/>
            </p:nvSpPr>
            <p:spPr>
              <a:xfrm>
                <a:off x="1669950" y="1238050"/>
                <a:ext cx="576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1013" extrusionOk="0">
                    <a:moveTo>
                      <a:pt x="2136" y="1"/>
                    </a:moveTo>
                    <a:lnTo>
                      <a:pt x="2080" y="113"/>
                    </a:lnTo>
                    <a:lnTo>
                      <a:pt x="2024" y="226"/>
                    </a:lnTo>
                    <a:lnTo>
                      <a:pt x="1855" y="226"/>
                    </a:lnTo>
                    <a:lnTo>
                      <a:pt x="1799" y="170"/>
                    </a:lnTo>
                    <a:lnTo>
                      <a:pt x="1687" y="170"/>
                    </a:lnTo>
                    <a:lnTo>
                      <a:pt x="1574" y="226"/>
                    </a:lnTo>
                    <a:lnTo>
                      <a:pt x="1462" y="282"/>
                    </a:lnTo>
                    <a:lnTo>
                      <a:pt x="1350" y="394"/>
                    </a:lnTo>
                    <a:lnTo>
                      <a:pt x="1293" y="507"/>
                    </a:lnTo>
                    <a:lnTo>
                      <a:pt x="1181" y="507"/>
                    </a:lnTo>
                    <a:lnTo>
                      <a:pt x="1012" y="451"/>
                    </a:lnTo>
                    <a:lnTo>
                      <a:pt x="788" y="451"/>
                    </a:lnTo>
                    <a:lnTo>
                      <a:pt x="675" y="394"/>
                    </a:lnTo>
                    <a:lnTo>
                      <a:pt x="619" y="394"/>
                    </a:lnTo>
                    <a:lnTo>
                      <a:pt x="450" y="507"/>
                    </a:lnTo>
                    <a:lnTo>
                      <a:pt x="338" y="563"/>
                    </a:lnTo>
                    <a:lnTo>
                      <a:pt x="169" y="563"/>
                    </a:lnTo>
                    <a:lnTo>
                      <a:pt x="113" y="451"/>
                    </a:lnTo>
                    <a:lnTo>
                      <a:pt x="57" y="451"/>
                    </a:lnTo>
                    <a:lnTo>
                      <a:pt x="1" y="507"/>
                    </a:lnTo>
                    <a:lnTo>
                      <a:pt x="113" y="900"/>
                    </a:lnTo>
                    <a:lnTo>
                      <a:pt x="169" y="900"/>
                    </a:lnTo>
                    <a:lnTo>
                      <a:pt x="731" y="732"/>
                    </a:lnTo>
                    <a:lnTo>
                      <a:pt x="900" y="675"/>
                    </a:lnTo>
                    <a:lnTo>
                      <a:pt x="1012" y="732"/>
                    </a:lnTo>
                    <a:lnTo>
                      <a:pt x="1125" y="788"/>
                    </a:lnTo>
                    <a:lnTo>
                      <a:pt x="1181" y="956"/>
                    </a:lnTo>
                    <a:lnTo>
                      <a:pt x="1293" y="1013"/>
                    </a:lnTo>
                    <a:lnTo>
                      <a:pt x="1406" y="1013"/>
                    </a:lnTo>
                    <a:lnTo>
                      <a:pt x="1631" y="844"/>
                    </a:lnTo>
                    <a:lnTo>
                      <a:pt x="1743" y="732"/>
                    </a:lnTo>
                    <a:lnTo>
                      <a:pt x="1855" y="619"/>
                    </a:lnTo>
                    <a:lnTo>
                      <a:pt x="1912" y="619"/>
                    </a:lnTo>
                    <a:lnTo>
                      <a:pt x="1912" y="675"/>
                    </a:lnTo>
                    <a:lnTo>
                      <a:pt x="2024" y="675"/>
                    </a:lnTo>
                    <a:lnTo>
                      <a:pt x="2080" y="619"/>
                    </a:lnTo>
                    <a:lnTo>
                      <a:pt x="2136" y="507"/>
                    </a:lnTo>
                    <a:lnTo>
                      <a:pt x="2136" y="394"/>
                    </a:lnTo>
                    <a:lnTo>
                      <a:pt x="2193" y="338"/>
                    </a:lnTo>
                    <a:lnTo>
                      <a:pt x="2249" y="338"/>
                    </a:lnTo>
                    <a:lnTo>
                      <a:pt x="2305" y="113"/>
                    </a:lnTo>
                    <a:lnTo>
                      <a:pt x="2249" y="57"/>
                    </a:lnTo>
                    <a:lnTo>
                      <a:pt x="2136" y="1"/>
                    </a:lnTo>
                    <a:close/>
                  </a:path>
                </a:pathLst>
              </a:custGeom>
              <a:solidFill>
                <a:srgbClr val="96B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5"/>
              <p:cNvSpPr/>
              <p:nvPr/>
            </p:nvSpPr>
            <p:spPr>
              <a:xfrm>
                <a:off x="1653100" y="1266175"/>
                <a:ext cx="2672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237" extrusionOk="0">
                    <a:moveTo>
                      <a:pt x="113" y="0"/>
                    </a:moveTo>
                    <a:lnTo>
                      <a:pt x="169" y="56"/>
                    </a:lnTo>
                    <a:lnTo>
                      <a:pt x="169" y="225"/>
                    </a:lnTo>
                    <a:lnTo>
                      <a:pt x="56" y="337"/>
                    </a:lnTo>
                    <a:lnTo>
                      <a:pt x="113" y="450"/>
                    </a:lnTo>
                    <a:lnTo>
                      <a:pt x="56" y="562"/>
                    </a:lnTo>
                    <a:lnTo>
                      <a:pt x="113" y="618"/>
                    </a:lnTo>
                    <a:lnTo>
                      <a:pt x="225" y="731"/>
                    </a:lnTo>
                    <a:lnTo>
                      <a:pt x="225" y="787"/>
                    </a:lnTo>
                    <a:lnTo>
                      <a:pt x="169" y="787"/>
                    </a:lnTo>
                    <a:lnTo>
                      <a:pt x="56" y="843"/>
                    </a:lnTo>
                    <a:lnTo>
                      <a:pt x="0" y="956"/>
                    </a:lnTo>
                    <a:lnTo>
                      <a:pt x="0" y="1180"/>
                    </a:lnTo>
                    <a:lnTo>
                      <a:pt x="56" y="1237"/>
                    </a:lnTo>
                    <a:lnTo>
                      <a:pt x="169" y="1237"/>
                    </a:lnTo>
                    <a:lnTo>
                      <a:pt x="225" y="1180"/>
                    </a:lnTo>
                    <a:lnTo>
                      <a:pt x="337" y="1180"/>
                    </a:lnTo>
                    <a:lnTo>
                      <a:pt x="506" y="1124"/>
                    </a:lnTo>
                    <a:lnTo>
                      <a:pt x="618" y="1068"/>
                    </a:lnTo>
                    <a:lnTo>
                      <a:pt x="675" y="956"/>
                    </a:lnTo>
                    <a:lnTo>
                      <a:pt x="731" y="843"/>
                    </a:lnTo>
                    <a:lnTo>
                      <a:pt x="787" y="787"/>
                    </a:lnTo>
                    <a:lnTo>
                      <a:pt x="956" y="731"/>
                    </a:lnTo>
                    <a:lnTo>
                      <a:pt x="1012" y="675"/>
                    </a:lnTo>
                    <a:lnTo>
                      <a:pt x="1068" y="562"/>
                    </a:lnTo>
                    <a:lnTo>
                      <a:pt x="1012" y="337"/>
                    </a:lnTo>
                    <a:lnTo>
                      <a:pt x="956" y="281"/>
                    </a:lnTo>
                    <a:lnTo>
                      <a:pt x="787" y="225"/>
                    </a:lnTo>
                    <a:lnTo>
                      <a:pt x="618" y="281"/>
                    </a:lnTo>
                    <a:lnTo>
                      <a:pt x="506" y="394"/>
                    </a:lnTo>
                    <a:lnTo>
                      <a:pt x="450" y="169"/>
                    </a:lnTo>
                    <a:lnTo>
                      <a:pt x="450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7AE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5"/>
              <p:cNvSpPr/>
              <p:nvPr/>
            </p:nvSpPr>
            <p:spPr>
              <a:xfrm>
                <a:off x="1665750" y="1215575"/>
                <a:ext cx="154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732" extrusionOk="0">
                    <a:moveTo>
                      <a:pt x="225" y="1"/>
                    </a:moveTo>
                    <a:lnTo>
                      <a:pt x="112" y="57"/>
                    </a:lnTo>
                    <a:lnTo>
                      <a:pt x="112" y="113"/>
                    </a:lnTo>
                    <a:lnTo>
                      <a:pt x="112" y="169"/>
                    </a:lnTo>
                    <a:lnTo>
                      <a:pt x="112" y="226"/>
                    </a:lnTo>
                    <a:lnTo>
                      <a:pt x="112" y="282"/>
                    </a:lnTo>
                    <a:lnTo>
                      <a:pt x="0" y="394"/>
                    </a:lnTo>
                    <a:lnTo>
                      <a:pt x="0" y="507"/>
                    </a:lnTo>
                    <a:lnTo>
                      <a:pt x="112" y="675"/>
                    </a:lnTo>
                    <a:lnTo>
                      <a:pt x="169" y="731"/>
                    </a:lnTo>
                    <a:lnTo>
                      <a:pt x="225" y="675"/>
                    </a:lnTo>
                    <a:lnTo>
                      <a:pt x="337" y="507"/>
                    </a:lnTo>
                    <a:lnTo>
                      <a:pt x="393" y="394"/>
                    </a:lnTo>
                    <a:lnTo>
                      <a:pt x="393" y="282"/>
                    </a:lnTo>
                    <a:lnTo>
                      <a:pt x="450" y="113"/>
                    </a:lnTo>
                    <a:lnTo>
                      <a:pt x="618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5"/>
              <p:cNvSpPr/>
              <p:nvPr/>
            </p:nvSpPr>
            <p:spPr>
              <a:xfrm>
                <a:off x="1662925" y="1260550"/>
                <a:ext cx="98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282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1" y="225"/>
                    </a:lnTo>
                    <a:lnTo>
                      <a:pt x="1" y="281"/>
                    </a:lnTo>
                    <a:lnTo>
                      <a:pt x="282" y="281"/>
                    </a:lnTo>
                    <a:lnTo>
                      <a:pt x="338" y="169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90B1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5"/>
              <p:cNvSpPr/>
              <p:nvPr/>
            </p:nvSpPr>
            <p:spPr>
              <a:xfrm>
                <a:off x="1647475" y="12324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5"/>
              <p:cNvSpPr/>
              <p:nvPr/>
            </p:nvSpPr>
            <p:spPr>
              <a:xfrm>
                <a:off x="1627800" y="12099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5"/>
              <p:cNvSpPr/>
              <p:nvPr/>
            </p:nvSpPr>
            <p:spPr>
              <a:xfrm>
                <a:off x="1675575" y="12113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5"/>
              <p:cNvSpPr/>
              <p:nvPr/>
            </p:nvSpPr>
            <p:spPr>
              <a:xfrm>
                <a:off x="1646075" y="12563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1"/>
                    </a:moveTo>
                    <a:lnTo>
                      <a:pt x="56" y="1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5"/>
              <p:cNvSpPr/>
              <p:nvPr/>
            </p:nvSpPr>
            <p:spPr>
              <a:xfrm>
                <a:off x="1962225" y="1066625"/>
                <a:ext cx="63250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1969" extrusionOk="0">
                    <a:moveTo>
                      <a:pt x="1181" y="507"/>
                    </a:moveTo>
                    <a:lnTo>
                      <a:pt x="1237" y="563"/>
                    </a:lnTo>
                    <a:lnTo>
                      <a:pt x="1237" y="675"/>
                    </a:lnTo>
                    <a:lnTo>
                      <a:pt x="1237" y="732"/>
                    </a:lnTo>
                    <a:lnTo>
                      <a:pt x="1237" y="788"/>
                    </a:lnTo>
                    <a:lnTo>
                      <a:pt x="1181" y="788"/>
                    </a:lnTo>
                    <a:lnTo>
                      <a:pt x="1125" y="732"/>
                    </a:lnTo>
                    <a:lnTo>
                      <a:pt x="1068" y="675"/>
                    </a:lnTo>
                    <a:lnTo>
                      <a:pt x="1181" y="675"/>
                    </a:lnTo>
                    <a:lnTo>
                      <a:pt x="1237" y="619"/>
                    </a:lnTo>
                    <a:lnTo>
                      <a:pt x="1181" y="507"/>
                    </a:lnTo>
                    <a:close/>
                    <a:moveTo>
                      <a:pt x="1349" y="1"/>
                    </a:moveTo>
                    <a:lnTo>
                      <a:pt x="1237" y="57"/>
                    </a:lnTo>
                    <a:lnTo>
                      <a:pt x="1181" y="170"/>
                    </a:lnTo>
                    <a:lnTo>
                      <a:pt x="1125" y="282"/>
                    </a:lnTo>
                    <a:lnTo>
                      <a:pt x="1181" y="507"/>
                    </a:lnTo>
                    <a:lnTo>
                      <a:pt x="1181" y="507"/>
                    </a:lnTo>
                    <a:lnTo>
                      <a:pt x="1068" y="451"/>
                    </a:lnTo>
                    <a:lnTo>
                      <a:pt x="956" y="394"/>
                    </a:lnTo>
                    <a:lnTo>
                      <a:pt x="844" y="451"/>
                    </a:lnTo>
                    <a:lnTo>
                      <a:pt x="787" y="619"/>
                    </a:lnTo>
                    <a:lnTo>
                      <a:pt x="731" y="675"/>
                    </a:lnTo>
                    <a:lnTo>
                      <a:pt x="619" y="619"/>
                    </a:lnTo>
                    <a:lnTo>
                      <a:pt x="450" y="507"/>
                    </a:lnTo>
                    <a:lnTo>
                      <a:pt x="394" y="507"/>
                    </a:lnTo>
                    <a:lnTo>
                      <a:pt x="338" y="563"/>
                    </a:lnTo>
                    <a:lnTo>
                      <a:pt x="225" y="675"/>
                    </a:lnTo>
                    <a:lnTo>
                      <a:pt x="113" y="788"/>
                    </a:lnTo>
                    <a:lnTo>
                      <a:pt x="0" y="900"/>
                    </a:lnTo>
                    <a:lnTo>
                      <a:pt x="0" y="1013"/>
                    </a:lnTo>
                    <a:lnTo>
                      <a:pt x="113" y="1181"/>
                    </a:lnTo>
                    <a:lnTo>
                      <a:pt x="113" y="1350"/>
                    </a:lnTo>
                    <a:lnTo>
                      <a:pt x="169" y="1518"/>
                    </a:lnTo>
                    <a:lnTo>
                      <a:pt x="281" y="1687"/>
                    </a:lnTo>
                    <a:lnTo>
                      <a:pt x="506" y="1856"/>
                    </a:lnTo>
                    <a:lnTo>
                      <a:pt x="787" y="1968"/>
                    </a:lnTo>
                    <a:lnTo>
                      <a:pt x="1012" y="1968"/>
                    </a:lnTo>
                    <a:lnTo>
                      <a:pt x="1349" y="1912"/>
                    </a:lnTo>
                    <a:lnTo>
                      <a:pt x="1462" y="1856"/>
                    </a:lnTo>
                    <a:lnTo>
                      <a:pt x="2080" y="1856"/>
                    </a:lnTo>
                    <a:lnTo>
                      <a:pt x="2192" y="1799"/>
                    </a:lnTo>
                    <a:lnTo>
                      <a:pt x="2305" y="1687"/>
                    </a:lnTo>
                    <a:lnTo>
                      <a:pt x="2305" y="1631"/>
                    </a:lnTo>
                    <a:lnTo>
                      <a:pt x="2249" y="1518"/>
                    </a:lnTo>
                    <a:lnTo>
                      <a:pt x="2192" y="1462"/>
                    </a:lnTo>
                    <a:lnTo>
                      <a:pt x="2249" y="1350"/>
                    </a:lnTo>
                    <a:lnTo>
                      <a:pt x="2361" y="1462"/>
                    </a:lnTo>
                    <a:lnTo>
                      <a:pt x="2530" y="1462"/>
                    </a:lnTo>
                    <a:lnTo>
                      <a:pt x="2530" y="1406"/>
                    </a:lnTo>
                    <a:lnTo>
                      <a:pt x="2530" y="1350"/>
                    </a:lnTo>
                    <a:lnTo>
                      <a:pt x="2530" y="1181"/>
                    </a:lnTo>
                    <a:lnTo>
                      <a:pt x="2474" y="1125"/>
                    </a:lnTo>
                    <a:lnTo>
                      <a:pt x="2474" y="956"/>
                    </a:lnTo>
                    <a:lnTo>
                      <a:pt x="2249" y="956"/>
                    </a:lnTo>
                    <a:lnTo>
                      <a:pt x="2305" y="900"/>
                    </a:lnTo>
                    <a:lnTo>
                      <a:pt x="2305" y="788"/>
                    </a:lnTo>
                    <a:lnTo>
                      <a:pt x="2192" y="732"/>
                    </a:lnTo>
                    <a:lnTo>
                      <a:pt x="1855" y="619"/>
                    </a:lnTo>
                    <a:lnTo>
                      <a:pt x="1799" y="675"/>
                    </a:lnTo>
                    <a:lnTo>
                      <a:pt x="1574" y="675"/>
                    </a:lnTo>
                    <a:lnTo>
                      <a:pt x="1462" y="619"/>
                    </a:lnTo>
                    <a:lnTo>
                      <a:pt x="1462" y="563"/>
                    </a:lnTo>
                    <a:lnTo>
                      <a:pt x="1406" y="507"/>
                    </a:lnTo>
                    <a:lnTo>
                      <a:pt x="1349" y="394"/>
                    </a:lnTo>
                    <a:lnTo>
                      <a:pt x="1349" y="338"/>
                    </a:lnTo>
                    <a:lnTo>
                      <a:pt x="1349" y="226"/>
                    </a:lnTo>
                    <a:lnTo>
                      <a:pt x="1349" y="170"/>
                    </a:lnTo>
                    <a:lnTo>
                      <a:pt x="1349" y="1"/>
                    </a:lnTo>
                    <a:close/>
                  </a:path>
                </a:pathLst>
              </a:custGeom>
              <a:solidFill>
                <a:srgbClr val="A9CD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5"/>
              <p:cNvSpPr/>
              <p:nvPr/>
            </p:nvSpPr>
            <p:spPr>
              <a:xfrm>
                <a:off x="1925700" y="1056800"/>
                <a:ext cx="67450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2081" extrusionOk="0">
                    <a:moveTo>
                      <a:pt x="787" y="0"/>
                    </a:moveTo>
                    <a:lnTo>
                      <a:pt x="787" y="57"/>
                    </a:lnTo>
                    <a:lnTo>
                      <a:pt x="731" y="169"/>
                    </a:lnTo>
                    <a:lnTo>
                      <a:pt x="731" y="225"/>
                    </a:lnTo>
                    <a:lnTo>
                      <a:pt x="787" y="281"/>
                    </a:lnTo>
                    <a:lnTo>
                      <a:pt x="843" y="450"/>
                    </a:lnTo>
                    <a:lnTo>
                      <a:pt x="843" y="506"/>
                    </a:lnTo>
                    <a:lnTo>
                      <a:pt x="787" y="450"/>
                    </a:lnTo>
                    <a:lnTo>
                      <a:pt x="731" y="450"/>
                    </a:lnTo>
                    <a:lnTo>
                      <a:pt x="675" y="506"/>
                    </a:lnTo>
                    <a:lnTo>
                      <a:pt x="618" y="506"/>
                    </a:lnTo>
                    <a:lnTo>
                      <a:pt x="562" y="563"/>
                    </a:lnTo>
                    <a:lnTo>
                      <a:pt x="506" y="619"/>
                    </a:lnTo>
                    <a:lnTo>
                      <a:pt x="506" y="731"/>
                    </a:lnTo>
                    <a:lnTo>
                      <a:pt x="450" y="787"/>
                    </a:lnTo>
                    <a:lnTo>
                      <a:pt x="337" y="844"/>
                    </a:lnTo>
                    <a:lnTo>
                      <a:pt x="56" y="844"/>
                    </a:lnTo>
                    <a:lnTo>
                      <a:pt x="0" y="900"/>
                    </a:lnTo>
                    <a:lnTo>
                      <a:pt x="0" y="1012"/>
                    </a:lnTo>
                    <a:lnTo>
                      <a:pt x="0" y="1125"/>
                    </a:lnTo>
                    <a:lnTo>
                      <a:pt x="113" y="1181"/>
                    </a:lnTo>
                    <a:lnTo>
                      <a:pt x="169" y="1237"/>
                    </a:lnTo>
                    <a:lnTo>
                      <a:pt x="225" y="1349"/>
                    </a:lnTo>
                    <a:lnTo>
                      <a:pt x="337" y="1462"/>
                    </a:lnTo>
                    <a:lnTo>
                      <a:pt x="450" y="1518"/>
                    </a:lnTo>
                    <a:lnTo>
                      <a:pt x="562" y="1462"/>
                    </a:lnTo>
                    <a:lnTo>
                      <a:pt x="731" y="1462"/>
                    </a:lnTo>
                    <a:lnTo>
                      <a:pt x="843" y="1574"/>
                    </a:lnTo>
                    <a:lnTo>
                      <a:pt x="956" y="1687"/>
                    </a:lnTo>
                    <a:lnTo>
                      <a:pt x="1237" y="1687"/>
                    </a:lnTo>
                    <a:lnTo>
                      <a:pt x="1293" y="1743"/>
                    </a:lnTo>
                    <a:lnTo>
                      <a:pt x="1405" y="1855"/>
                    </a:lnTo>
                    <a:lnTo>
                      <a:pt x="1461" y="1968"/>
                    </a:lnTo>
                    <a:lnTo>
                      <a:pt x="1574" y="2080"/>
                    </a:lnTo>
                    <a:lnTo>
                      <a:pt x="1742" y="2024"/>
                    </a:lnTo>
                    <a:lnTo>
                      <a:pt x="1742" y="1911"/>
                    </a:lnTo>
                    <a:lnTo>
                      <a:pt x="1686" y="1799"/>
                    </a:lnTo>
                    <a:lnTo>
                      <a:pt x="1630" y="1743"/>
                    </a:lnTo>
                    <a:lnTo>
                      <a:pt x="1630" y="1687"/>
                    </a:lnTo>
                    <a:lnTo>
                      <a:pt x="1686" y="1630"/>
                    </a:lnTo>
                    <a:lnTo>
                      <a:pt x="1799" y="1574"/>
                    </a:lnTo>
                    <a:lnTo>
                      <a:pt x="1630" y="1462"/>
                    </a:lnTo>
                    <a:lnTo>
                      <a:pt x="1574" y="1406"/>
                    </a:lnTo>
                    <a:lnTo>
                      <a:pt x="1518" y="1406"/>
                    </a:lnTo>
                    <a:lnTo>
                      <a:pt x="1518" y="1349"/>
                    </a:lnTo>
                    <a:lnTo>
                      <a:pt x="1574" y="1237"/>
                    </a:lnTo>
                    <a:lnTo>
                      <a:pt x="1799" y="1237"/>
                    </a:lnTo>
                    <a:lnTo>
                      <a:pt x="1799" y="1125"/>
                    </a:lnTo>
                    <a:lnTo>
                      <a:pt x="1799" y="1068"/>
                    </a:lnTo>
                    <a:lnTo>
                      <a:pt x="1799" y="956"/>
                    </a:lnTo>
                    <a:lnTo>
                      <a:pt x="1967" y="1012"/>
                    </a:lnTo>
                    <a:lnTo>
                      <a:pt x="2024" y="1068"/>
                    </a:lnTo>
                    <a:lnTo>
                      <a:pt x="2080" y="1125"/>
                    </a:lnTo>
                    <a:lnTo>
                      <a:pt x="2080" y="1181"/>
                    </a:lnTo>
                    <a:lnTo>
                      <a:pt x="2080" y="1237"/>
                    </a:lnTo>
                    <a:lnTo>
                      <a:pt x="2192" y="1181"/>
                    </a:lnTo>
                    <a:lnTo>
                      <a:pt x="2248" y="1181"/>
                    </a:lnTo>
                    <a:lnTo>
                      <a:pt x="2305" y="1125"/>
                    </a:lnTo>
                    <a:lnTo>
                      <a:pt x="2305" y="956"/>
                    </a:lnTo>
                    <a:lnTo>
                      <a:pt x="2361" y="900"/>
                    </a:lnTo>
                    <a:lnTo>
                      <a:pt x="2529" y="900"/>
                    </a:lnTo>
                    <a:lnTo>
                      <a:pt x="2698" y="956"/>
                    </a:lnTo>
                    <a:lnTo>
                      <a:pt x="2698" y="450"/>
                    </a:lnTo>
                    <a:lnTo>
                      <a:pt x="2586" y="225"/>
                    </a:lnTo>
                    <a:lnTo>
                      <a:pt x="2248" y="225"/>
                    </a:lnTo>
                    <a:lnTo>
                      <a:pt x="2192" y="281"/>
                    </a:lnTo>
                    <a:lnTo>
                      <a:pt x="2192" y="338"/>
                    </a:lnTo>
                    <a:lnTo>
                      <a:pt x="2192" y="394"/>
                    </a:lnTo>
                    <a:lnTo>
                      <a:pt x="2192" y="450"/>
                    </a:lnTo>
                    <a:lnTo>
                      <a:pt x="1855" y="450"/>
                    </a:lnTo>
                    <a:lnTo>
                      <a:pt x="1630" y="506"/>
                    </a:lnTo>
                    <a:lnTo>
                      <a:pt x="1574" y="563"/>
                    </a:lnTo>
                    <a:lnTo>
                      <a:pt x="1461" y="563"/>
                    </a:lnTo>
                    <a:lnTo>
                      <a:pt x="1461" y="506"/>
                    </a:lnTo>
                    <a:lnTo>
                      <a:pt x="1461" y="450"/>
                    </a:lnTo>
                    <a:lnTo>
                      <a:pt x="1518" y="394"/>
                    </a:lnTo>
                    <a:lnTo>
                      <a:pt x="1461" y="338"/>
                    </a:lnTo>
                    <a:lnTo>
                      <a:pt x="1349" y="338"/>
                    </a:lnTo>
                    <a:lnTo>
                      <a:pt x="1293" y="450"/>
                    </a:lnTo>
                    <a:lnTo>
                      <a:pt x="1237" y="506"/>
                    </a:lnTo>
                    <a:lnTo>
                      <a:pt x="1237" y="563"/>
                    </a:lnTo>
                    <a:lnTo>
                      <a:pt x="1124" y="563"/>
                    </a:lnTo>
                    <a:lnTo>
                      <a:pt x="956" y="338"/>
                    </a:lnTo>
                    <a:lnTo>
                      <a:pt x="899" y="225"/>
                    </a:lnTo>
                    <a:lnTo>
                      <a:pt x="843" y="57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5"/>
              <p:cNvSpPr/>
              <p:nvPr/>
            </p:nvSpPr>
            <p:spPr>
              <a:xfrm>
                <a:off x="2007200" y="1030100"/>
                <a:ext cx="98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38" extrusionOk="0">
                    <a:moveTo>
                      <a:pt x="337" y="1"/>
                    </a:moveTo>
                    <a:lnTo>
                      <a:pt x="169" y="57"/>
                    </a:lnTo>
                    <a:lnTo>
                      <a:pt x="0" y="57"/>
                    </a:lnTo>
                    <a:lnTo>
                      <a:pt x="0" y="169"/>
                    </a:lnTo>
                    <a:lnTo>
                      <a:pt x="112" y="282"/>
                    </a:lnTo>
                    <a:lnTo>
                      <a:pt x="225" y="338"/>
                    </a:lnTo>
                    <a:lnTo>
                      <a:pt x="225" y="225"/>
                    </a:lnTo>
                    <a:lnTo>
                      <a:pt x="281" y="169"/>
                    </a:lnTo>
                    <a:lnTo>
                      <a:pt x="393" y="113"/>
                    </a:lnTo>
                    <a:lnTo>
                      <a:pt x="393" y="57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5"/>
              <p:cNvSpPr/>
              <p:nvPr/>
            </p:nvSpPr>
            <p:spPr>
              <a:xfrm>
                <a:off x="1980500" y="104415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5"/>
              <p:cNvSpPr/>
              <p:nvPr/>
            </p:nvSpPr>
            <p:spPr>
              <a:xfrm>
                <a:off x="1981900" y="10343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5"/>
              <p:cNvSpPr/>
              <p:nvPr/>
            </p:nvSpPr>
            <p:spPr>
              <a:xfrm>
                <a:off x="1943950" y="10554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C3D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5"/>
              <p:cNvSpPr/>
              <p:nvPr/>
            </p:nvSpPr>
            <p:spPr>
              <a:xfrm>
                <a:off x="1994550" y="10638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5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57"/>
                    </a:lnTo>
                    <a:lnTo>
                      <a:pt x="56" y="57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5"/>
              <p:cNvSpPr/>
              <p:nvPr/>
            </p:nvSpPr>
            <p:spPr>
              <a:xfrm>
                <a:off x="2140675" y="1127050"/>
                <a:ext cx="94175" cy="63250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2530" extrusionOk="0">
                    <a:moveTo>
                      <a:pt x="731" y="1"/>
                    </a:moveTo>
                    <a:lnTo>
                      <a:pt x="619" y="57"/>
                    </a:lnTo>
                    <a:lnTo>
                      <a:pt x="563" y="113"/>
                    </a:lnTo>
                    <a:lnTo>
                      <a:pt x="563" y="169"/>
                    </a:lnTo>
                    <a:lnTo>
                      <a:pt x="563" y="282"/>
                    </a:lnTo>
                    <a:lnTo>
                      <a:pt x="506" y="282"/>
                    </a:lnTo>
                    <a:lnTo>
                      <a:pt x="450" y="226"/>
                    </a:lnTo>
                    <a:lnTo>
                      <a:pt x="394" y="338"/>
                    </a:lnTo>
                    <a:lnTo>
                      <a:pt x="394" y="450"/>
                    </a:lnTo>
                    <a:lnTo>
                      <a:pt x="338" y="619"/>
                    </a:lnTo>
                    <a:lnTo>
                      <a:pt x="338" y="675"/>
                    </a:lnTo>
                    <a:lnTo>
                      <a:pt x="282" y="731"/>
                    </a:lnTo>
                    <a:lnTo>
                      <a:pt x="225" y="788"/>
                    </a:lnTo>
                    <a:lnTo>
                      <a:pt x="282" y="900"/>
                    </a:lnTo>
                    <a:lnTo>
                      <a:pt x="338" y="956"/>
                    </a:lnTo>
                    <a:lnTo>
                      <a:pt x="338" y="1125"/>
                    </a:lnTo>
                    <a:lnTo>
                      <a:pt x="394" y="1293"/>
                    </a:lnTo>
                    <a:lnTo>
                      <a:pt x="506" y="1406"/>
                    </a:lnTo>
                    <a:lnTo>
                      <a:pt x="563" y="1575"/>
                    </a:lnTo>
                    <a:lnTo>
                      <a:pt x="338" y="1350"/>
                    </a:lnTo>
                    <a:lnTo>
                      <a:pt x="113" y="1350"/>
                    </a:lnTo>
                    <a:lnTo>
                      <a:pt x="57" y="1406"/>
                    </a:lnTo>
                    <a:lnTo>
                      <a:pt x="1" y="1518"/>
                    </a:lnTo>
                    <a:lnTo>
                      <a:pt x="57" y="1575"/>
                    </a:lnTo>
                    <a:lnTo>
                      <a:pt x="113" y="1687"/>
                    </a:lnTo>
                    <a:lnTo>
                      <a:pt x="225" y="1912"/>
                    </a:lnTo>
                    <a:lnTo>
                      <a:pt x="338" y="1912"/>
                    </a:lnTo>
                    <a:lnTo>
                      <a:pt x="282" y="2024"/>
                    </a:lnTo>
                    <a:lnTo>
                      <a:pt x="225" y="2193"/>
                    </a:lnTo>
                    <a:lnTo>
                      <a:pt x="282" y="2418"/>
                    </a:lnTo>
                    <a:lnTo>
                      <a:pt x="394" y="2530"/>
                    </a:lnTo>
                    <a:lnTo>
                      <a:pt x="450" y="2474"/>
                    </a:lnTo>
                    <a:lnTo>
                      <a:pt x="563" y="2361"/>
                    </a:lnTo>
                    <a:lnTo>
                      <a:pt x="563" y="2249"/>
                    </a:lnTo>
                    <a:lnTo>
                      <a:pt x="731" y="2361"/>
                    </a:lnTo>
                    <a:lnTo>
                      <a:pt x="844" y="2361"/>
                    </a:lnTo>
                    <a:lnTo>
                      <a:pt x="956" y="2305"/>
                    </a:lnTo>
                    <a:lnTo>
                      <a:pt x="1068" y="2249"/>
                    </a:lnTo>
                    <a:lnTo>
                      <a:pt x="1237" y="2080"/>
                    </a:lnTo>
                    <a:lnTo>
                      <a:pt x="1350" y="1968"/>
                    </a:lnTo>
                    <a:lnTo>
                      <a:pt x="1293" y="2080"/>
                    </a:lnTo>
                    <a:lnTo>
                      <a:pt x="1350" y="2193"/>
                    </a:lnTo>
                    <a:lnTo>
                      <a:pt x="1406" y="2249"/>
                    </a:lnTo>
                    <a:lnTo>
                      <a:pt x="1462" y="2305"/>
                    </a:lnTo>
                    <a:lnTo>
                      <a:pt x="1574" y="2249"/>
                    </a:lnTo>
                    <a:lnTo>
                      <a:pt x="1855" y="2137"/>
                    </a:lnTo>
                    <a:lnTo>
                      <a:pt x="2080" y="2080"/>
                    </a:lnTo>
                    <a:lnTo>
                      <a:pt x="2193" y="2080"/>
                    </a:lnTo>
                    <a:lnTo>
                      <a:pt x="2305" y="2137"/>
                    </a:lnTo>
                    <a:lnTo>
                      <a:pt x="2417" y="2193"/>
                    </a:lnTo>
                    <a:lnTo>
                      <a:pt x="2530" y="2361"/>
                    </a:lnTo>
                    <a:lnTo>
                      <a:pt x="2586" y="2305"/>
                    </a:lnTo>
                    <a:lnTo>
                      <a:pt x="2642" y="2249"/>
                    </a:lnTo>
                    <a:lnTo>
                      <a:pt x="2698" y="2193"/>
                    </a:lnTo>
                    <a:lnTo>
                      <a:pt x="2979" y="2080"/>
                    </a:lnTo>
                    <a:lnTo>
                      <a:pt x="3148" y="2024"/>
                    </a:lnTo>
                    <a:lnTo>
                      <a:pt x="3261" y="1968"/>
                    </a:lnTo>
                    <a:lnTo>
                      <a:pt x="3373" y="1912"/>
                    </a:lnTo>
                    <a:lnTo>
                      <a:pt x="3429" y="1912"/>
                    </a:lnTo>
                    <a:lnTo>
                      <a:pt x="3485" y="1856"/>
                    </a:lnTo>
                    <a:lnTo>
                      <a:pt x="3542" y="1856"/>
                    </a:lnTo>
                    <a:lnTo>
                      <a:pt x="3598" y="1799"/>
                    </a:lnTo>
                    <a:lnTo>
                      <a:pt x="3710" y="1743"/>
                    </a:lnTo>
                    <a:lnTo>
                      <a:pt x="3766" y="1743"/>
                    </a:lnTo>
                    <a:lnTo>
                      <a:pt x="3766" y="1575"/>
                    </a:lnTo>
                    <a:lnTo>
                      <a:pt x="3654" y="1575"/>
                    </a:lnTo>
                    <a:lnTo>
                      <a:pt x="3485" y="1631"/>
                    </a:lnTo>
                    <a:lnTo>
                      <a:pt x="3092" y="1743"/>
                    </a:lnTo>
                    <a:lnTo>
                      <a:pt x="2755" y="1799"/>
                    </a:lnTo>
                    <a:lnTo>
                      <a:pt x="2530" y="1799"/>
                    </a:lnTo>
                    <a:lnTo>
                      <a:pt x="2361" y="1743"/>
                    </a:lnTo>
                    <a:lnTo>
                      <a:pt x="2193" y="1687"/>
                    </a:lnTo>
                    <a:lnTo>
                      <a:pt x="2024" y="1518"/>
                    </a:lnTo>
                    <a:lnTo>
                      <a:pt x="1799" y="1575"/>
                    </a:lnTo>
                    <a:lnTo>
                      <a:pt x="1799" y="1631"/>
                    </a:lnTo>
                    <a:lnTo>
                      <a:pt x="1799" y="1743"/>
                    </a:lnTo>
                    <a:lnTo>
                      <a:pt x="1687" y="1575"/>
                    </a:lnTo>
                    <a:lnTo>
                      <a:pt x="1574" y="1406"/>
                    </a:lnTo>
                    <a:lnTo>
                      <a:pt x="1518" y="1350"/>
                    </a:lnTo>
                    <a:lnTo>
                      <a:pt x="1293" y="1350"/>
                    </a:lnTo>
                    <a:lnTo>
                      <a:pt x="1181" y="1406"/>
                    </a:lnTo>
                    <a:lnTo>
                      <a:pt x="1237" y="1293"/>
                    </a:lnTo>
                    <a:lnTo>
                      <a:pt x="1237" y="1181"/>
                    </a:lnTo>
                    <a:lnTo>
                      <a:pt x="1237" y="1069"/>
                    </a:lnTo>
                    <a:lnTo>
                      <a:pt x="1237" y="956"/>
                    </a:lnTo>
                    <a:lnTo>
                      <a:pt x="1237" y="844"/>
                    </a:lnTo>
                    <a:lnTo>
                      <a:pt x="1237" y="731"/>
                    </a:lnTo>
                    <a:lnTo>
                      <a:pt x="1181" y="563"/>
                    </a:lnTo>
                    <a:lnTo>
                      <a:pt x="956" y="563"/>
                    </a:lnTo>
                    <a:lnTo>
                      <a:pt x="956" y="507"/>
                    </a:lnTo>
                    <a:lnTo>
                      <a:pt x="1012" y="450"/>
                    </a:lnTo>
                    <a:lnTo>
                      <a:pt x="1068" y="338"/>
                    </a:lnTo>
                    <a:lnTo>
                      <a:pt x="1012" y="113"/>
                    </a:lnTo>
                    <a:lnTo>
                      <a:pt x="956" y="113"/>
                    </a:lnTo>
                    <a:lnTo>
                      <a:pt x="956" y="57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ADCB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5"/>
              <p:cNvSpPr/>
              <p:nvPr/>
            </p:nvSpPr>
            <p:spPr>
              <a:xfrm>
                <a:off x="2101325" y="1166400"/>
                <a:ext cx="57650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1968" extrusionOk="0">
                    <a:moveTo>
                      <a:pt x="788" y="1"/>
                    </a:moveTo>
                    <a:lnTo>
                      <a:pt x="731" y="57"/>
                    </a:lnTo>
                    <a:lnTo>
                      <a:pt x="619" y="113"/>
                    </a:lnTo>
                    <a:lnTo>
                      <a:pt x="450" y="338"/>
                    </a:lnTo>
                    <a:lnTo>
                      <a:pt x="282" y="506"/>
                    </a:lnTo>
                    <a:lnTo>
                      <a:pt x="226" y="619"/>
                    </a:lnTo>
                    <a:lnTo>
                      <a:pt x="282" y="731"/>
                    </a:lnTo>
                    <a:lnTo>
                      <a:pt x="450" y="900"/>
                    </a:lnTo>
                    <a:lnTo>
                      <a:pt x="507" y="956"/>
                    </a:lnTo>
                    <a:lnTo>
                      <a:pt x="450" y="956"/>
                    </a:lnTo>
                    <a:lnTo>
                      <a:pt x="450" y="1068"/>
                    </a:lnTo>
                    <a:lnTo>
                      <a:pt x="507" y="1181"/>
                    </a:lnTo>
                    <a:lnTo>
                      <a:pt x="619" y="1181"/>
                    </a:lnTo>
                    <a:lnTo>
                      <a:pt x="731" y="1125"/>
                    </a:lnTo>
                    <a:lnTo>
                      <a:pt x="900" y="1068"/>
                    </a:lnTo>
                    <a:lnTo>
                      <a:pt x="1069" y="956"/>
                    </a:lnTo>
                    <a:lnTo>
                      <a:pt x="1013" y="1012"/>
                    </a:lnTo>
                    <a:lnTo>
                      <a:pt x="900" y="1068"/>
                    </a:lnTo>
                    <a:lnTo>
                      <a:pt x="788" y="1125"/>
                    </a:lnTo>
                    <a:lnTo>
                      <a:pt x="788" y="1237"/>
                    </a:lnTo>
                    <a:lnTo>
                      <a:pt x="788" y="1406"/>
                    </a:lnTo>
                    <a:lnTo>
                      <a:pt x="731" y="1462"/>
                    </a:lnTo>
                    <a:lnTo>
                      <a:pt x="563" y="1518"/>
                    </a:lnTo>
                    <a:lnTo>
                      <a:pt x="338" y="1630"/>
                    </a:lnTo>
                    <a:lnTo>
                      <a:pt x="113" y="1743"/>
                    </a:lnTo>
                    <a:lnTo>
                      <a:pt x="1" y="1855"/>
                    </a:lnTo>
                    <a:lnTo>
                      <a:pt x="1" y="1911"/>
                    </a:lnTo>
                    <a:lnTo>
                      <a:pt x="57" y="1968"/>
                    </a:lnTo>
                    <a:lnTo>
                      <a:pt x="282" y="1911"/>
                    </a:lnTo>
                    <a:lnTo>
                      <a:pt x="507" y="1855"/>
                    </a:lnTo>
                    <a:lnTo>
                      <a:pt x="731" y="1743"/>
                    </a:lnTo>
                    <a:lnTo>
                      <a:pt x="1013" y="1743"/>
                    </a:lnTo>
                    <a:lnTo>
                      <a:pt x="1575" y="1574"/>
                    </a:lnTo>
                    <a:lnTo>
                      <a:pt x="1743" y="1518"/>
                    </a:lnTo>
                    <a:lnTo>
                      <a:pt x="1968" y="1462"/>
                    </a:lnTo>
                    <a:lnTo>
                      <a:pt x="2193" y="1406"/>
                    </a:lnTo>
                    <a:lnTo>
                      <a:pt x="2305" y="1349"/>
                    </a:lnTo>
                    <a:lnTo>
                      <a:pt x="2193" y="1181"/>
                    </a:lnTo>
                    <a:lnTo>
                      <a:pt x="2249" y="1012"/>
                    </a:lnTo>
                    <a:lnTo>
                      <a:pt x="2249" y="900"/>
                    </a:lnTo>
                    <a:lnTo>
                      <a:pt x="2249" y="844"/>
                    </a:lnTo>
                    <a:lnTo>
                      <a:pt x="2193" y="787"/>
                    </a:lnTo>
                    <a:lnTo>
                      <a:pt x="2080" y="731"/>
                    </a:lnTo>
                    <a:lnTo>
                      <a:pt x="2024" y="787"/>
                    </a:lnTo>
                    <a:lnTo>
                      <a:pt x="1968" y="844"/>
                    </a:lnTo>
                    <a:lnTo>
                      <a:pt x="1968" y="900"/>
                    </a:lnTo>
                    <a:lnTo>
                      <a:pt x="1912" y="844"/>
                    </a:lnTo>
                    <a:lnTo>
                      <a:pt x="1799" y="844"/>
                    </a:lnTo>
                    <a:lnTo>
                      <a:pt x="1743" y="787"/>
                    </a:lnTo>
                    <a:lnTo>
                      <a:pt x="1743" y="731"/>
                    </a:lnTo>
                    <a:lnTo>
                      <a:pt x="1687" y="619"/>
                    </a:lnTo>
                    <a:lnTo>
                      <a:pt x="1631" y="506"/>
                    </a:lnTo>
                    <a:lnTo>
                      <a:pt x="1125" y="506"/>
                    </a:lnTo>
                    <a:lnTo>
                      <a:pt x="1013" y="563"/>
                    </a:lnTo>
                    <a:lnTo>
                      <a:pt x="900" y="506"/>
                    </a:lnTo>
                    <a:lnTo>
                      <a:pt x="900" y="394"/>
                    </a:lnTo>
                    <a:lnTo>
                      <a:pt x="900" y="282"/>
                    </a:lnTo>
                    <a:lnTo>
                      <a:pt x="900" y="169"/>
                    </a:lnTo>
                    <a:lnTo>
                      <a:pt x="900" y="113"/>
                    </a:lnTo>
                    <a:lnTo>
                      <a:pt x="844" y="57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ACCB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5"/>
              <p:cNvSpPr/>
              <p:nvPr/>
            </p:nvSpPr>
            <p:spPr>
              <a:xfrm>
                <a:off x="2140675" y="1170625"/>
                <a:ext cx="6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1406" extrusionOk="0">
                    <a:moveTo>
                      <a:pt x="1462" y="0"/>
                    </a:moveTo>
                    <a:lnTo>
                      <a:pt x="1406" y="56"/>
                    </a:lnTo>
                    <a:lnTo>
                      <a:pt x="1293" y="225"/>
                    </a:lnTo>
                    <a:lnTo>
                      <a:pt x="1068" y="337"/>
                    </a:lnTo>
                    <a:lnTo>
                      <a:pt x="1012" y="394"/>
                    </a:lnTo>
                    <a:lnTo>
                      <a:pt x="956" y="450"/>
                    </a:lnTo>
                    <a:lnTo>
                      <a:pt x="900" y="562"/>
                    </a:lnTo>
                    <a:lnTo>
                      <a:pt x="731" y="506"/>
                    </a:lnTo>
                    <a:lnTo>
                      <a:pt x="619" y="450"/>
                    </a:lnTo>
                    <a:lnTo>
                      <a:pt x="506" y="506"/>
                    </a:lnTo>
                    <a:lnTo>
                      <a:pt x="506" y="562"/>
                    </a:lnTo>
                    <a:lnTo>
                      <a:pt x="619" y="675"/>
                    </a:lnTo>
                    <a:lnTo>
                      <a:pt x="619" y="787"/>
                    </a:lnTo>
                    <a:lnTo>
                      <a:pt x="619" y="843"/>
                    </a:lnTo>
                    <a:lnTo>
                      <a:pt x="506" y="956"/>
                    </a:lnTo>
                    <a:lnTo>
                      <a:pt x="450" y="1012"/>
                    </a:lnTo>
                    <a:lnTo>
                      <a:pt x="450" y="1124"/>
                    </a:lnTo>
                    <a:lnTo>
                      <a:pt x="563" y="1124"/>
                    </a:lnTo>
                    <a:lnTo>
                      <a:pt x="619" y="1068"/>
                    </a:lnTo>
                    <a:lnTo>
                      <a:pt x="675" y="1124"/>
                    </a:lnTo>
                    <a:lnTo>
                      <a:pt x="619" y="1180"/>
                    </a:lnTo>
                    <a:lnTo>
                      <a:pt x="1" y="1405"/>
                    </a:lnTo>
                    <a:lnTo>
                      <a:pt x="57" y="1405"/>
                    </a:lnTo>
                    <a:lnTo>
                      <a:pt x="506" y="1293"/>
                    </a:lnTo>
                    <a:lnTo>
                      <a:pt x="956" y="1237"/>
                    </a:lnTo>
                    <a:lnTo>
                      <a:pt x="1012" y="1237"/>
                    </a:lnTo>
                    <a:lnTo>
                      <a:pt x="2249" y="787"/>
                    </a:lnTo>
                    <a:lnTo>
                      <a:pt x="2417" y="675"/>
                    </a:lnTo>
                    <a:lnTo>
                      <a:pt x="2530" y="618"/>
                    </a:lnTo>
                    <a:lnTo>
                      <a:pt x="2474" y="450"/>
                    </a:lnTo>
                    <a:lnTo>
                      <a:pt x="2417" y="281"/>
                    </a:lnTo>
                    <a:lnTo>
                      <a:pt x="2305" y="225"/>
                    </a:lnTo>
                    <a:lnTo>
                      <a:pt x="2136" y="225"/>
                    </a:lnTo>
                    <a:lnTo>
                      <a:pt x="1968" y="281"/>
                    </a:lnTo>
                    <a:lnTo>
                      <a:pt x="1799" y="337"/>
                    </a:lnTo>
                    <a:lnTo>
                      <a:pt x="1631" y="337"/>
                    </a:lnTo>
                    <a:lnTo>
                      <a:pt x="1518" y="450"/>
                    </a:lnTo>
                    <a:lnTo>
                      <a:pt x="1462" y="506"/>
                    </a:lnTo>
                    <a:lnTo>
                      <a:pt x="1406" y="450"/>
                    </a:lnTo>
                    <a:lnTo>
                      <a:pt x="1350" y="337"/>
                    </a:lnTo>
                    <a:lnTo>
                      <a:pt x="1406" y="225"/>
                    </a:lnTo>
                    <a:lnTo>
                      <a:pt x="1518" y="169"/>
                    </a:lnTo>
                    <a:lnTo>
                      <a:pt x="1518" y="56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BBD5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5"/>
              <p:cNvSpPr/>
              <p:nvPr/>
            </p:nvSpPr>
            <p:spPr>
              <a:xfrm>
                <a:off x="2254500" y="1150950"/>
                <a:ext cx="449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675" extrusionOk="0">
                    <a:moveTo>
                      <a:pt x="787" y="0"/>
                    </a:moveTo>
                    <a:lnTo>
                      <a:pt x="619" y="56"/>
                    </a:lnTo>
                    <a:lnTo>
                      <a:pt x="450" y="169"/>
                    </a:lnTo>
                    <a:lnTo>
                      <a:pt x="337" y="281"/>
                    </a:lnTo>
                    <a:lnTo>
                      <a:pt x="169" y="337"/>
                    </a:lnTo>
                    <a:lnTo>
                      <a:pt x="56" y="450"/>
                    </a:lnTo>
                    <a:lnTo>
                      <a:pt x="0" y="562"/>
                    </a:lnTo>
                    <a:lnTo>
                      <a:pt x="56" y="675"/>
                    </a:lnTo>
                    <a:lnTo>
                      <a:pt x="281" y="675"/>
                    </a:lnTo>
                    <a:lnTo>
                      <a:pt x="562" y="562"/>
                    </a:lnTo>
                    <a:lnTo>
                      <a:pt x="731" y="506"/>
                    </a:lnTo>
                    <a:lnTo>
                      <a:pt x="900" y="450"/>
                    </a:lnTo>
                    <a:lnTo>
                      <a:pt x="1012" y="394"/>
                    </a:lnTo>
                    <a:lnTo>
                      <a:pt x="956" y="337"/>
                    </a:lnTo>
                    <a:lnTo>
                      <a:pt x="956" y="281"/>
                    </a:lnTo>
                    <a:lnTo>
                      <a:pt x="956" y="225"/>
                    </a:lnTo>
                    <a:lnTo>
                      <a:pt x="1124" y="113"/>
                    </a:lnTo>
                    <a:lnTo>
                      <a:pt x="1574" y="113"/>
                    </a:lnTo>
                    <a:lnTo>
                      <a:pt x="1799" y="0"/>
                    </a:lnTo>
                    <a:lnTo>
                      <a:pt x="1349" y="0"/>
                    </a:lnTo>
                    <a:lnTo>
                      <a:pt x="1012" y="113"/>
                    </a:lnTo>
                    <a:lnTo>
                      <a:pt x="900" y="11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BDD6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5"/>
              <p:cNvSpPr/>
              <p:nvPr/>
            </p:nvSpPr>
            <p:spPr>
              <a:xfrm>
                <a:off x="2083075" y="1207150"/>
                <a:ext cx="435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844" extrusionOk="0">
                    <a:moveTo>
                      <a:pt x="1630" y="0"/>
                    </a:moveTo>
                    <a:lnTo>
                      <a:pt x="731" y="338"/>
                    </a:lnTo>
                    <a:lnTo>
                      <a:pt x="337" y="450"/>
                    </a:lnTo>
                    <a:lnTo>
                      <a:pt x="169" y="563"/>
                    </a:lnTo>
                    <a:lnTo>
                      <a:pt x="0" y="731"/>
                    </a:lnTo>
                    <a:lnTo>
                      <a:pt x="0" y="787"/>
                    </a:lnTo>
                    <a:lnTo>
                      <a:pt x="56" y="844"/>
                    </a:lnTo>
                    <a:lnTo>
                      <a:pt x="169" y="787"/>
                    </a:lnTo>
                    <a:lnTo>
                      <a:pt x="281" y="731"/>
                    </a:lnTo>
                    <a:lnTo>
                      <a:pt x="562" y="619"/>
                    </a:lnTo>
                    <a:lnTo>
                      <a:pt x="843" y="450"/>
                    </a:lnTo>
                    <a:lnTo>
                      <a:pt x="1124" y="338"/>
                    </a:lnTo>
                    <a:lnTo>
                      <a:pt x="1743" y="113"/>
                    </a:lnTo>
                    <a:lnTo>
                      <a:pt x="1686" y="57"/>
                    </a:lnTo>
                    <a:lnTo>
                      <a:pt x="1630" y="0"/>
                    </a:lnTo>
                    <a:close/>
                  </a:path>
                </a:pathLst>
              </a:custGeom>
              <a:solidFill>
                <a:srgbClr val="99B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5"/>
              <p:cNvSpPr/>
              <p:nvPr/>
            </p:nvSpPr>
            <p:spPr>
              <a:xfrm>
                <a:off x="2047950" y="1228225"/>
                <a:ext cx="2952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507" extrusionOk="0">
                    <a:moveTo>
                      <a:pt x="843" y="1"/>
                    </a:moveTo>
                    <a:lnTo>
                      <a:pt x="618" y="113"/>
                    </a:lnTo>
                    <a:lnTo>
                      <a:pt x="281" y="169"/>
                    </a:lnTo>
                    <a:lnTo>
                      <a:pt x="169" y="169"/>
                    </a:lnTo>
                    <a:lnTo>
                      <a:pt x="112" y="225"/>
                    </a:lnTo>
                    <a:lnTo>
                      <a:pt x="56" y="338"/>
                    </a:lnTo>
                    <a:lnTo>
                      <a:pt x="0" y="450"/>
                    </a:lnTo>
                    <a:lnTo>
                      <a:pt x="56" y="506"/>
                    </a:lnTo>
                    <a:lnTo>
                      <a:pt x="112" y="506"/>
                    </a:lnTo>
                    <a:lnTo>
                      <a:pt x="169" y="450"/>
                    </a:lnTo>
                    <a:lnTo>
                      <a:pt x="337" y="450"/>
                    </a:lnTo>
                    <a:lnTo>
                      <a:pt x="1068" y="225"/>
                    </a:lnTo>
                    <a:lnTo>
                      <a:pt x="1180" y="113"/>
                    </a:lnTo>
                    <a:lnTo>
                      <a:pt x="1180" y="57"/>
                    </a:lnTo>
                    <a:lnTo>
                      <a:pt x="1180" y="1"/>
                    </a:lnTo>
                    <a:close/>
                  </a:path>
                </a:pathLst>
              </a:custGeom>
              <a:solidFill>
                <a:srgbClr val="9BB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5"/>
              <p:cNvSpPr/>
              <p:nvPr/>
            </p:nvSpPr>
            <p:spPr>
              <a:xfrm>
                <a:off x="2229200" y="1160775"/>
                <a:ext cx="2672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507" extrusionOk="0">
                    <a:moveTo>
                      <a:pt x="956" y="1"/>
                    </a:moveTo>
                    <a:lnTo>
                      <a:pt x="900" y="113"/>
                    </a:lnTo>
                    <a:lnTo>
                      <a:pt x="394" y="113"/>
                    </a:lnTo>
                    <a:lnTo>
                      <a:pt x="338" y="169"/>
                    </a:lnTo>
                    <a:lnTo>
                      <a:pt x="282" y="282"/>
                    </a:lnTo>
                    <a:lnTo>
                      <a:pt x="225" y="338"/>
                    </a:lnTo>
                    <a:lnTo>
                      <a:pt x="113" y="394"/>
                    </a:lnTo>
                    <a:lnTo>
                      <a:pt x="57" y="450"/>
                    </a:lnTo>
                    <a:lnTo>
                      <a:pt x="1" y="507"/>
                    </a:lnTo>
                    <a:lnTo>
                      <a:pt x="506" y="394"/>
                    </a:lnTo>
                    <a:lnTo>
                      <a:pt x="787" y="338"/>
                    </a:lnTo>
                    <a:lnTo>
                      <a:pt x="1068" y="282"/>
                    </a:lnTo>
                    <a:lnTo>
                      <a:pt x="1068" y="113"/>
                    </a:lnTo>
                    <a:lnTo>
                      <a:pt x="1068" y="57"/>
                    </a:lnTo>
                    <a:lnTo>
                      <a:pt x="1068" y="1"/>
                    </a:lnTo>
                    <a:close/>
                  </a:path>
                </a:pathLst>
              </a:custGeom>
              <a:solidFill>
                <a:srgbClr val="BBD5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5"/>
              <p:cNvSpPr/>
              <p:nvPr/>
            </p:nvSpPr>
            <p:spPr>
              <a:xfrm>
                <a:off x="2215150" y="1173425"/>
                <a:ext cx="126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226" extrusionOk="0">
                    <a:moveTo>
                      <a:pt x="506" y="1"/>
                    </a:moveTo>
                    <a:lnTo>
                      <a:pt x="394" y="57"/>
                    </a:lnTo>
                    <a:lnTo>
                      <a:pt x="169" y="113"/>
                    </a:lnTo>
                    <a:lnTo>
                      <a:pt x="113" y="169"/>
                    </a:lnTo>
                    <a:lnTo>
                      <a:pt x="0" y="225"/>
                    </a:lnTo>
                    <a:lnTo>
                      <a:pt x="282" y="169"/>
                    </a:lnTo>
                    <a:lnTo>
                      <a:pt x="394" y="113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BBD5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5"/>
              <p:cNvSpPr/>
              <p:nvPr/>
            </p:nvSpPr>
            <p:spPr>
              <a:xfrm>
                <a:off x="2076050" y="1225425"/>
                <a:ext cx="84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25" extrusionOk="0">
                    <a:moveTo>
                      <a:pt x="113" y="0"/>
                    </a:moveTo>
                    <a:lnTo>
                      <a:pt x="0" y="169"/>
                    </a:lnTo>
                    <a:lnTo>
                      <a:pt x="56" y="225"/>
                    </a:lnTo>
                    <a:lnTo>
                      <a:pt x="337" y="113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809F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5"/>
              <p:cNvSpPr/>
              <p:nvPr/>
            </p:nvSpPr>
            <p:spPr>
              <a:xfrm>
                <a:off x="2049350" y="1239475"/>
                <a:ext cx="70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7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225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7D9B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5"/>
              <p:cNvSpPr/>
              <p:nvPr/>
            </p:nvSpPr>
            <p:spPr>
              <a:xfrm>
                <a:off x="2205325" y="11818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2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112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BBD5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5"/>
              <p:cNvSpPr/>
              <p:nvPr/>
            </p:nvSpPr>
            <p:spPr>
              <a:xfrm>
                <a:off x="2323350" y="1068050"/>
                <a:ext cx="70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50" extrusionOk="0">
                    <a:moveTo>
                      <a:pt x="225" y="0"/>
                    </a:moveTo>
                    <a:lnTo>
                      <a:pt x="169" y="56"/>
                    </a:lnTo>
                    <a:lnTo>
                      <a:pt x="169" y="113"/>
                    </a:lnTo>
                    <a:lnTo>
                      <a:pt x="113" y="113"/>
                    </a:lnTo>
                    <a:lnTo>
                      <a:pt x="57" y="56"/>
                    </a:lnTo>
                    <a:lnTo>
                      <a:pt x="0" y="113"/>
                    </a:lnTo>
                    <a:lnTo>
                      <a:pt x="0" y="281"/>
                    </a:lnTo>
                    <a:lnTo>
                      <a:pt x="0" y="337"/>
                    </a:lnTo>
                    <a:lnTo>
                      <a:pt x="0" y="394"/>
                    </a:lnTo>
                    <a:lnTo>
                      <a:pt x="57" y="450"/>
                    </a:lnTo>
                    <a:lnTo>
                      <a:pt x="113" y="394"/>
                    </a:lnTo>
                    <a:lnTo>
                      <a:pt x="169" y="337"/>
                    </a:lnTo>
                    <a:lnTo>
                      <a:pt x="281" y="169"/>
                    </a:lnTo>
                    <a:lnTo>
                      <a:pt x="281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5"/>
              <p:cNvSpPr/>
              <p:nvPr/>
            </p:nvSpPr>
            <p:spPr>
              <a:xfrm>
                <a:off x="2286800" y="1098950"/>
                <a:ext cx="112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282" extrusionOk="0">
                    <a:moveTo>
                      <a:pt x="282" y="1"/>
                    </a:moveTo>
                    <a:lnTo>
                      <a:pt x="113" y="57"/>
                    </a:lnTo>
                    <a:lnTo>
                      <a:pt x="1" y="169"/>
                    </a:lnTo>
                    <a:lnTo>
                      <a:pt x="1" y="225"/>
                    </a:lnTo>
                    <a:lnTo>
                      <a:pt x="170" y="225"/>
                    </a:lnTo>
                    <a:lnTo>
                      <a:pt x="282" y="282"/>
                    </a:lnTo>
                    <a:lnTo>
                      <a:pt x="394" y="169"/>
                    </a:lnTo>
                    <a:lnTo>
                      <a:pt x="451" y="57"/>
                    </a:lnTo>
                    <a:lnTo>
                      <a:pt x="338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5"/>
              <p:cNvSpPr/>
              <p:nvPr/>
            </p:nvSpPr>
            <p:spPr>
              <a:xfrm>
                <a:off x="2336000" y="1070850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0" y="225"/>
                    </a:lnTo>
                    <a:lnTo>
                      <a:pt x="56" y="282"/>
                    </a:lnTo>
                    <a:lnTo>
                      <a:pt x="113" y="282"/>
                    </a:lnTo>
                    <a:lnTo>
                      <a:pt x="225" y="169"/>
                    </a:lnTo>
                    <a:lnTo>
                      <a:pt x="281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5"/>
              <p:cNvSpPr/>
              <p:nvPr/>
            </p:nvSpPr>
            <p:spPr>
              <a:xfrm>
                <a:off x="2281200" y="10680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4C5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5"/>
              <p:cNvSpPr/>
              <p:nvPr/>
            </p:nvSpPr>
            <p:spPr>
              <a:xfrm>
                <a:off x="2293850" y="1098950"/>
                <a:ext cx="0" cy="25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5"/>
              <p:cNvSpPr/>
              <p:nvPr/>
            </p:nvSpPr>
            <p:spPr>
              <a:xfrm>
                <a:off x="2298050" y="10989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5"/>
              <p:cNvSpPr/>
              <p:nvPr/>
            </p:nvSpPr>
            <p:spPr>
              <a:xfrm>
                <a:off x="2229200" y="952825"/>
                <a:ext cx="68875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2755" h="2755" extrusionOk="0">
                    <a:moveTo>
                      <a:pt x="2530" y="0"/>
                    </a:moveTo>
                    <a:lnTo>
                      <a:pt x="2417" y="56"/>
                    </a:lnTo>
                    <a:lnTo>
                      <a:pt x="2305" y="113"/>
                    </a:lnTo>
                    <a:lnTo>
                      <a:pt x="2249" y="225"/>
                    </a:lnTo>
                    <a:lnTo>
                      <a:pt x="2136" y="225"/>
                    </a:lnTo>
                    <a:lnTo>
                      <a:pt x="2024" y="169"/>
                    </a:lnTo>
                    <a:lnTo>
                      <a:pt x="1912" y="113"/>
                    </a:lnTo>
                    <a:lnTo>
                      <a:pt x="1462" y="113"/>
                    </a:lnTo>
                    <a:lnTo>
                      <a:pt x="1349" y="225"/>
                    </a:lnTo>
                    <a:lnTo>
                      <a:pt x="1293" y="394"/>
                    </a:lnTo>
                    <a:lnTo>
                      <a:pt x="1237" y="506"/>
                    </a:lnTo>
                    <a:lnTo>
                      <a:pt x="1237" y="675"/>
                    </a:lnTo>
                    <a:lnTo>
                      <a:pt x="1293" y="787"/>
                    </a:lnTo>
                    <a:lnTo>
                      <a:pt x="1574" y="956"/>
                    </a:lnTo>
                    <a:lnTo>
                      <a:pt x="1406" y="956"/>
                    </a:lnTo>
                    <a:lnTo>
                      <a:pt x="1293" y="1068"/>
                    </a:lnTo>
                    <a:lnTo>
                      <a:pt x="1293" y="1124"/>
                    </a:lnTo>
                    <a:lnTo>
                      <a:pt x="1125" y="1124"/>
                    </a:lnTo>
                    <a:lnTo>
                      <a:pt x="1125" y="1181"/>
                    </a:lnTo>
                    <a:lnTo>
                      <a:pt x="1125" y="1293"/>
                    </a:lnTo>
                    <a:lnTo>
                      <a:pt x="1125" y="1462"/>
                    </a:lnTo>
                    <a:lnTo>
                      <a:pt x="1293" y="1462"/>
                    </a:lnTo>
                    <a:lnTo>
                      <a:pt x="1293" y="1518"/>
                    </a:lnTo>
                    <a:lnTo>
                      <a:pt x="1125" y="1686"/>
                    </a:lnTo>
                    <a:lnTo>
                      <a:pt x="1012" y="1743"/>
                    </a:lnTo>
                    <a:lnTo>
                      <a:pt x="675" y="1743"/>
                    </a:lnTo>
                    <a:lnTo>
                      <a:pt x="394" y="1686"/>
                    </a:lnTo>
                    <a:lnTo>
                      <a:pt x="169" y="1686"/>
                    </a:lnTo>
                    <a:lnTo>
                      <a:pt x="1" y="1743"/>
                    </a:lnTo>
                    <a:lnTo>
                      <a:pt x="169" y="1799"/>
                    </a:lnTo>
                    <a:lnTo>
                      <a:pt x="225" y="1855"/>
                    </a:lnTo>
                    <a:lnTo>
                      <a:pt x="225" y="1967"/>
                    </a:lnTo>
                    <a:lnTo>
                      <a:pt x="338" y="2024"/>
                    </a:lnTo>
                    <a:lnTo>
                      <a:pt x="450" y="2080"/>
                    </a:lnTo>
                    <a:lnTo>
                      <a:pt x="787" y="2080"/>
                    </a:lnTo>
                    <a:lnTo>
                      <a:pt x="787" y="2024"/>
                    </a:lnTo>
                    <a:lnTo>
                      <a:pt x="844" y="2024"/>
                    </a:lnTo>
                    <a:lnTo>
                      <a:pt x="1012" y="2136"/>
                    </a:lnTo>
                    <a:lnTo>
                      <a:pt x="1068" y="2136"/>
                    </a:lnTo>
                    <a:lnTo>
                      <a:pt x="1293" y="2024"/>
                    </a:lnTo>
                    <a:lnTo>
                      <a:pt x="1406" y="2080"/>
                    </a:lnTo>
                    <a:lnTo>
                      <a:pt x="1518" y="2192"/>
                    </a:lnTo>
                    <a:lnTo>
                      <a:pt x="1574" y="2361"/>
                    </a:lnTo>
                    <a:lnTo>
                      <a:pt x="1631" y="2530"/>
                    </a:lnTo>
                    <a:lnTo>
                      <a:pt x="1687" y="2698"/>
                    </a:lnTo>
                    <a:lnTo>
                      <a:pt x="1743" y="2754"/>
                    </a:lnTo>
                    <a:lnTo>
                      <a:pt x="1855" y="2754"/>
                    </a:lnTo>
                    <a:lnTo>
                      <a:pt x="2024" y="2698"/>
                    </a:lnTo>
                    <a:lnTo>
                      <a:pt x="2080" y="2586"/>
                    </a:lnTo>
                    <a:lnTo>
                      <a:pt x="2080" y="2530"/>
                    </a:lnTo>
                    <a:lnTo>
                      <a:pt x="1968" y="2473"/>
                    </a:lnTo>
                    <a:lnTo>
                      <a:pt x="1912" y="2417"/>
                    </a:lnTo>
                    <a:lnTo>
                      <a:pt x="1968" y="2361"/>
                    </a:lnTo>
                    <a:lnTo>
                      <a:pt x="1968" y="2248"/>
                    </a:lnTo>
                    <a:lnTo>
                      <a:pt x="2024" y="2136"/>
                    </a:lnTo>
                    <a:lnTo>
                      <a:pt x="2080" y="2080"/>
                    </a:lnTo>
                    <a:lnTo>
                      <a:pt x="2136" y="1967"/>
                    </a:lnTo>
                    <a:lnTo>
                      <a:pt x="2136" y="1911"/>
                    </a:lnTo>
                    <a:lnTo>
                      <a:pt x="2080" y="1799"/>
                    </a:lnTo>
                    <a:lnTo>
                      <a:pt x="2080" y="1686"/>
                    </a:lnTo>
                    <a:lnTo>
                      <a:pt x="1912" y="1686"/>
                    </a:lnTo>
                    <a:lnTo>
                      <a:pt x="1855" y="1574"/>
                    </a:lnTo>
                    <a:lnTo>
                      <a:pt x="1855" y="1462"/>
                    </a:lnTo>
                    <a:lnTo>
                      <a:pt x="1855" y="1405"/>
                    </a:lnTo>
                    <a:lnTo>
                      <a:pt x="1912" y="1349"/>
                    </a:lnTo>
                    <a:lnTo>
                      <a:pt x="1968" y="1237"/>
                    </a:lnTo>
                    <a:lnTo>
                      <a:pt x="1968" y="1181"/>
                    </a:lnTo>
                    <a:lnTo>
                      <a:pt x="1912" y="1124"/>
                    </a:lnTo>
                    <a:lnTo>
                      <a:pt x="1799" y="1012"/>
                    </a:lnTo>
                    <a:lnTo>
                      <a:pt x="1799" y="956"/>
                    </a:lnTo>
                    <a:lnTo>
                      <a:pt x="1799" y="843"/>
                    </a:lnTo>
                    <a:lnTo>
                      <a:pt x="1855" y="787"/>
                    </a:lnTo>
                    <a:lnTo>
                      <a:pt x="1855" y="731"/>
                    </a:lnTo>
                    <a:lnTo>
                      <a:pt x="1912" y="675"/>
                    </a:lnTo>
                    <a:lnTo>
                      <a:pt x="1968" y="731"/>
                    </a:lnTo>
                    <a:lnTo>
                      <a:pt x="2024" y="843"/>
                    </a:lnTo>
                    <a:lnTo>
                      <a:pt x="2024" y="900"/>
                    </a:lnTo>
                    <a:lnTo>
                      <a:pt x="2136" y="956"/>
                    </a:lnTo>
                    <a:lnTo>
                      <a:pt x="2193" y="900"/>
                    </a:lnTo>
                    <a:lnTo>
                      <a:pt x="2193" y="843"/>
                    </a:lnTo>
                    <a:lnTo>
                      <a:pt x="2361" y="506"/>
                    </a:lnTo>
                    <a:lnTo>
                      <a:pt x="2474" y="394"/>
                    </a:lnTo>
                    <a:lnTo>
                      <a:pt x="2642" y="281"/>
                    </a:lnTo>
                    <a:lnTo>
                      <a:pt x="2755" y="169"/>
                    </a:lnTo>
                    <a:lnTo>
                      <a:pt x="2755" y="56"/>
                    </a:lnTo>
                    <a:lnTo>
                      <a:pt x="2642" y="0"/>
                    </a:lnTo>
                    <a:close/>
                  </a:path>
                </a:pathLst>
              </a:custGeom>
              <a:solidFill>
                <a:srgbClr val="AECE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5"/>
              <p:cNvSpPr/>
              <p:nvPr/>
            </p:nvSpPr>
            <p:spPr>
              <a:xfrm>
                <a:off x="2299450" y="942975"/>
                <a:ext cx="1407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563" extrusionOk="0">
                    <a:moveTo>
                      <a:pt x="338" y="1"/>
                    </a:moveTo>
                    <a:lnTo>
                      <a:pt x="113" y="113"/>
                    </a:lnTo>
                    <a:lnTo>
                      <a:pt x="57" y="226"/>
                    </a:lnTo>
                    <a:lnTo>
                      <a:pt x="1" y="338"/>
                    </a:lnTo>
                    <a:lnTo>
                      <a:pt x="57" y="394"/>
                    </a:lnTo>
                    <a:lnTo>
                      <a:pt x="113" y="563"/>
                    </a:lnTo>
                    <a:lnTo>
                      <a:pt x="169" y="563"/>
                    </a:lnTo>
                    <a:lnTo>
                      <a:pt x="226" y="507"/>
                    </a:lnTo>
                    <a:lnTo>
                      <a:pt x="282" y="507"/>
                    </a:lnTo>
                    <a:lnTo>
                      <a:pt x="338" y="563"/>
                    </a:lnTo>
                    <a:lnTo>
                      <a:pt x="450" y="563"/>
                    </a:lnTo>
                    <a:lnTo>
                      <a:pt x="563" y="507"/>
                    </a:lnTo>
                    <a:lnTo>
                      <a:pt x="563" y="450"/>
                    </a:lnTo>
                    <a:lnTo>
                      <a:pt x="507" y="450"/>
                    </a:lnTo>
                    <a:lnTo>
                      <a:pt x="338" y="394"/>
                    </a:lnTo>
                    <a:lnTo>
                      <a:pt x="226" y="394"/>
                    </a:lnTo>
                    <a:lnTo>
                      <a:pt x="169" y="338"/>
                    </a:lnTo>
                    <a:lnTo>
                      <a:pt x="226" y="282"/>
                    </a:lnTo>
                    <a:lnTo>
                      <a:pt x="338" y="226"/>
                    </a:lnTo>
                    <a:lnTo>
                      <a:pt x="507" y="169"/>
                    </a:lnTo>
                    <a:lnTo>
                      <a:pt x="450" y="113"/>
                    </a:lnTo>
                    <a:lnTo>
                      <a:pt x="394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AECE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5"/>
              <p:cNvSpPr/>
              <p:nvPr/>
            </p:nvSpPr>
            <p:spPr>
              <a:xfrm>
                <a:off x="2317725" y="96967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13" y="1"/>
                    </a:moveTo>
                    <a:lnTo>
                      <a:pt x="1" y="113"/>
                    </a:lnTo>
                    <a:lnTo>
                      <a:pt x="113" y="226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BBC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5"/>
              <p:cNvSpPr/>
              <p:nvPr/>
            </p:nvSpPr>
            <p:spPr>
              <a:xfrm>
                <a:off x="2279775" y="101605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57" y="169"/>
                    </a:lnTo>
                    <a:lnTo>
                      <a:pt x="170" y="113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5"/>
              <p:cNvSpPr/>
              <p:nvPr/>
            </p:nvSpPr>
            <p:spPr>
              <a:xfrm>
                <a:off x="2298050" y="9514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112"/>
                    </a:moveTo>
                    <a:lnTo>
                      <a:pt x="1" y="112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112"/>
                    </a:lnTo>
                    <a:lnTo>
                      <a:pt x="1" y="112"/>
                    </a:lnTo>
                    <a:close/>
                  </a:path>
                </a:pathLst>
              </a:custGeom>
              <a:solidFill>
                <a:srgbClr val="AECE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5"/>
              <p:cNvSpPr/>
              <p:nvPr/>
            </p:nvSpPr>
            <p:spPr>
              <a:xfrm>
                <a:off x="2309300" y="971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BC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5"/>
              <p:cNvSpPr/>
              <p:nvPr/>
            </p:nvSpPr>
            <p:spPr>
              <a:xfrm>
                <a:off x="2278375" y="1011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ECE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5"/>
              <p:cNvSpPr/>
              <p:nvPr/>
            </p:nvSpPr>
            <p:spPr>
              <a:xfrm>
                <a:off x="2253100" y="948600"/>
                <a:ext cx="2390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238" extrusionOk="0">
                    <a:moveTo>
                      <a:pt x="787" y="1"/>
                    </a:moveTo>
                    <a:lnTo>
                      <a:pt x="675" y="169"/>
                    </a:lnTo>
                    <a:lnTo>
                      <a:pt x="562" y="113"/>
                    </a:lnTo>
                    <a:lnTo>
                      <a:pt x="450" y="57"/>
                    </a:lnTo>
                    <a:lnTo>
                      <a:pt x="393" y="113"/>
                    </a:lnTo>
                    <a:lnTo>
                      <a:pt x="337" y="225"/>
                    </a:lnTo>
                    <a:lnTo>
                      <a:pt x="225" y="282"/>
                    </a:lnTo>
                    <a:lnTo>
                      <a:pt x="281" y="394"/>
                    </a:lnTo>
                    <a:lnTo>
                      <a:pt x="225" y="450"/>
                    </a:lnTo>
                    <a:lnTo>
                      <a:pt x="112" y="563"/>
                    </a:lnTo>
                    <a:lnTo>
                      <a:pt x="0" y="675"/>
                    </a:lnTo>
                    <a:lnTo>
                      <a:pt x="0" y="731"/>
                    </a:lnTo>
                    <a:lnTo>
                      <a:pt x="0" y="788"/>
                    </a:lnTo>
                    <a:lnTo>
                      <a:pt x="56" y="900"/>
                    </a:lnTo>
                    <a:lnTo>
                      <a:pt x="56" y="1012"/>
                    </a:lnTo>
                    <a:lnTo>
                      <a:pt x="225" y="1069"/>
                    </a:lnTo>
                    <a:lnTo>
                      <a:pt x="281" y="1125"/>
                    </a:lnTo>
                    <a:lnTo>
                      <a:pt x="337" y="1237"/>
                    </a:lnTo>
                    <a:lnTo>
                      <a:pt x="506" y="1181"/>
                    </a:lnTo>
                    <a:lnTo>
                      <a:pt x="675" y="1125"/>
                    </a:lnTo>
                    <a:lnTo>
                      <a:pt x="562" y="1012"/>
                    </a:lnTo>
                    <a:lnTo>
                      <a:pt x="450" y="900"/>
                    </a:lnTo>
                    <a:lnTo>
                      <a:pt x="337" y="788"/>
                    </a:lnTo>
                    <a:lnTo>
                      <a:pt x="393" y="675"/>
                    </a:lnTo>
                    <a:lnTo>
                      <a:pt x="450" y="450"/>
                    </a:lnTo>
                    <a:lnTo>
                      <a:pt x="562" y="338"/>
                    </a:lnTo>
                    <a:lnTo>
                      <a:pt x="731" y="394"/>
                    </a:lnTo>
                    <a:lnTo>
                      <a:pt x="843" y="450"/>
                    </a:lnTo>
                    <a:lnTo>
                      <a:pt x="843" y="338"/>
                    </a:lnTo>
                    <a:lnTo>
                      <a:pt x="899" y="338"/>
                    </a:lnTo>
                    <a:lnTo>
                      <a:pt x="956" y="282"/>
                    </a:lnTo>
                    <a:lnTo>
                      <a:pt x="899" y="225"/>
                    </a:lnTo>
                    <a:lnTo>
                      <a:pt x="843" y="169"/>
                    </a:lnTo>
                    <a:lnTo>
                      <a:pt x="843" y="113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B5D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5"/>
              <p:cNvSpPr/>
              <p:nvPr/>
            </p:nvSpPr>
            <p:spPr>
              <a:xfrm>
                <a:off x="2244650" y="971075"/>
                <a:ext cx="9875" cy="2112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845" extrusionOk="0">
                    <a:moveTo>
                      <a:pt x="169" y="1"/>
                    </a:moveTo>
                    <a:lnTo>
                      <a:pt x="169" y="57"/>
                    </a:lnTo>
                    <a:lnTo>
                      <a:pt x="169" y="170"/>
                    </a:lnTo>
                    <a:lnTo>
                      <a:pt x="113" y="170"/>
                    </a:lnTo>
                    <a:lnTo>
                      <a:pt x="57" y="113"/>
                    </a:lnTo>
                    <a:lnTo>
                      <a:pt x="1" y="113"/>
                    </a:lnTo>
                    <a:lnTo>
                      <a:pt x="1" y="338"/>
                    </a:lnTo>
                    <a:lnTo>
                      <a:pt x="57" y="451"/>
                    </a:lnTo>
                    <a:lnTo>
                      <a:pt x="113" y="507"/>
                    </a:lnTo>
                    <a:lnTo>
                      <a:pt x="169" y="563"/>
                    </a:lnTo>
                    <a:lnTo>
                      <a:pt x="113" y="732"/>
                    </a:lnTo>
                    <a:lnTo>
                      <a:pt x="169" y="844"/>
                    </a:lnTo>
                    <a:lnTo>
                      <a:pt x="282" y="844"/>
                    </a:lnTo>
                    <a:lnTo>
                      <a:pt x="338" y="732"/>
                    </a:lnTo>
                    <a:lnTo>
                      <a:pt x="338" y="675"/>
                    </a:lnTo>
                    <a:lnTo>
                      <a:pt x="282" y="451"/>
                    </a:lnTo>
                    <a:lnTo>
                      <a:pt x="394" y="226"/>
                    </a:lnTo>
                    <a:lnTo>
                      <a:pt x="394" y="113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B5D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5"/>
              <p:cNvSpPr/>
              <p:nvPr/>
            </p:nvSpPr>
            <p:spPr>
              <a:xfrm>
                <a:off x="2251675" y="951425"/>
                <a:ext cx="70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5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57" y="225"/>
                    </a:lnTo>
                    <a:lnTo>
                      <a:pt x="169" y="225"/>
                    </a:lnTo>
                    <a:lnTo>
                      <a:pt x="282" y="169"/>
                    </a:lnTo>
                    <a:lnTo>
                      <a:pt x="226" y="112"/>
                    </a:lnTo>
                    <a:lnTo>
                      <a:pt x="169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5D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5"/>
              <p:cNvSpPr/>
              <p:nvPr/>
            </p:nvSpPr>
            <p:spPr>
              <a:xfrm>
                <a:off x="2282600" y="9373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5"/>
              <p:cNvSpPr/>
              <p:nvPr/>
            </p:nvSpPr>
            <p:spPr>
              <a:xfrm>
                <a:off x="2275575" y="938775"/>
                <a:ext cx="28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9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57" y="113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5"/>
              <p:cNvSpPr/>
              <p:nvPr/>
            </p:nvSpPr>
            <p:spPr>
              <a:xfrm>
                <a:off x="2247475" y="98512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6" y="1"/>
                    </a:moveTo>
                    <a:lnTo>
                      <a:pt x="0" y="113"/>
                    </a:lnTo>
                    <a:lnTo>
                      <a:pt x="0" y="170"/>
                    </a:lnTo>
                    <a:lnTo>
                      <a:pt x="56" y="113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4D2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5"/>
              <p:cNvSpPr/>
              <p:nvPr/>
            </p:nvSpPr>
            <p:spPr>
              <a:xfrm>
                <a:off x="2272750" y="948600"/>
                <a:ext cx="14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70" extrusionOk="0">
                    <a:moveTo>
                      <a:pt x="1" y="1"/>
                    </a:moveTo>
                    <a:lnTo>
                      <a:pt x="57" y="169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5"/>
              <p:cNvSpPr/>
              <p:nvPr/>
            </p:nvSpPr>
            <p:spPr>
              <a:xfrm>
                <a:off x="2274175" y="9387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5"/>
              <p:cNvSpPr/>
              <p:nvPr/>
            </p:nvSpPr>
            <p:spPr>
              <a:xfrm>
                <a:off x="2250275" y="9514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5D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5"/>
              <p:cNvSpPr/>
              <p:nvPr/>
            </p:nvSpPr>
            <p:spPr>
              <a:xfrm>
                <a:off x="2241850" y="9823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5"/>
              <p:cNvSpPr/>
              <p:nvPr/>
            </p:nvSpPr>
            <p:spPr>
              <a:xfrm>
                <a:off x="1799225" y="1090525"/>
                <a:ext cx="89950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137" extrusionOk="0">
                    <a:moveTo>
                      <a:pt x="1631" y="0"/>
                    </a:moveTo>
                    <a:lnTo>
                      <a:pt x="1574" y="113"/>
                    </a:lnTo>
                    <a:lnTo>
                      <a:pt x="1574" y="225"/>
                    </a:lnTo>
                    <a:lnTo>
                      <a:pt x="1574" y="338"/>
                    </a:lnTo>
                    <a:lnTo>
                      <a:pt x="1574" y="450"/>
                    </a:lnTo>
                    <a:lnTo>
                      <a:pt x="1574" y="562"/>
                    </a:lnTo>
                    <a:lnTo>
                      <a:pt x="1574" y="675"/>
                    </a:lnTo>
                    <a:lnTo>
                      <a:pt x="1574" y="956"/>
                    </a:lnTo>
                    <a:lnTo>
                      <a:pt x="1574" y="1012"/>
                    </a:lnTo>
                    <a:lnTo>
                      <a:pt x="1518" y="1068"/>
                    </a:lnTo>
                    <a:lnTo>
                      <a:pt x="1462" y="1012"/>
                    </a:lnTo>
                    <a:lnTo>
                      <a:pt x="1350" y="843"/>
                    </a:lnTo>
                    <a:lnTo>
                      <a:pt x="1293" y="843"/>
                    </a:lnTo>
                    <a:lnTo>
                      <a:pt x="1237" y="900"/>
                    </a:lnTo>
                    <a:lnTo>
                      <a:pt x="1181" y="956"/>
                    </a:lnTo>
                    <a:lnTo>
                      <a:pt x="1125" y="900"/>
                    </a:lnTo>
                    <a:lnTo>
                      <a:pt x="1012" y="900"/>
                    </a:lnTo>
                    <a:lnTo>
                      <a:pt x="900" y="1012"/>
                    </a:lnTo>
                    <a:lnTo>
                      <a:pt x="844" y="1068"/>
                    </a:lnTo>
                    <a:lnTo>
                      <a:pt x="787" y="1181"/>
                    </a:lnTo>
                    <a:lnTo>
                      <a:pt x="731" y="1125"/>
                    </a:lnTo>
                    <a:lnTo>
                      <a:pt x="675" y="1068"/>
                    </a:lnTo>
                    <a:lnTo>
                      <a:pt x="731" y="956"/>
                    </a:lnTo>
                    <a:lnTo>
                      <a:pt x="787" y="843"/>
                    </a:lnTo>
                    <a:lnTo>
                      <a:pt x="787" y="787"/>
                    </a:lnTo>
                    <a:lnTo>
                      <a:pt x="731" y="731"/>
                    </a:lnTo>
                    <a:lnTo>
                      <a:pt x="563" y="731"/>
                    </a:lnTo>
                    <a:lnTo>
                      <a:pt x="450" y="675"/>
                    </a:lnTo>
                    <a:lnTo>
                      <a:pt x="338" y="675"/>
                    </a:lnTo>
                    <a:lnTo>
                      <a:pt x="338" y="731"/>
                    </a:lnTo>
                    <a:lnTo>
                      <a:pt x="282" y="843"/>
                    </a:lnTo>
                    <a:lnTo>
                      <a:pt x="282" y="1068"/>
                    </a:lnTo>
                    <a:lnTo>
                      <a:pt x="338" y="1125"/>
                    </a:lnTo>
                    <a:lnTo>
                      <a:pt x="338" y="1237"/>
                    </a:lnTo>
                    <a:lnTo>
                      <a:pt x="282" y="1349"/>
                    </a:lnTo>
                    <a:lnTo>
                      <a:pt x="225" y="1462"/>
                    </a:lnTo>
                    <a:lnTo>
                      <a:pt x="1" y="1462"/>
                    </a:lnTo>
                    <a:lnTo>
                      <a:pt x="1" y="1518"/>
                    </a:lnTo>
                    <a:lnTo>
                      <a:pt x="113" y="1574"/>
                    </a:lnTo>
                    <a:lnTo>
                      <a:pt x="225" y="1687"/>
                    </a:lnTo>
                    <a:lnTo>
                      <a:pt x="282" y="1911"/>
                    </a:lnTo>
                    <a:lnTo>
                      <a:pt x="450" y="1911"/>
                    </a:lnTo>
                    <a:lnTo>
                      <a:pt x="563" y="2080"/>
                    </a:lnTo>
                    <a:lnTo>
                      <a:pt x="619" y="2136"/>
                    </a:lnTo>
                    <a:lnTo>
                      <a:pt x="731" y="2136"/>
                    </a:lnTo>
                    <a:lnTo>
                      <a:pt x="731" y="2080"/>
                    </a:lnTo>
                    <a:lnTo>
                      <a:pt x="787" y="1968"/>
                    </a:lnTo>
                    <a:lnTo>
                      <a:pt x="844" y="1855"/>
                    </a:lnTo>
                    <a:lnTo>
                      <a:pt x="956" y="1799"/>
                    </a:lnTo>
                    <a:lnTo>
                      <a:pt x="1068" y="1743"/>
                    </a:lnTo>
                    <a:lnTo>
                      <a:pt x="1181" y="1968"/>
                    </a:lnTo>
                    <a:lnTo>
                      <a:pt x="1237" y="2080"/>
                    </a:lnTo>
                    <a:lnTo>
                      <a:pt x="1462" y="2080"/>
                    </a:lnTo>
                    <a:lnTo>
                      <a:pt x="1743" y="2024"/>
                    </a:lnTo>
                    <a:lnTo>
                      <a:pt x="1855" y="2024"/>
                    </a:lnTo>
                    <a:lnTo>
                      <a:pt x="2024" y="1968"/>
                    </a:lnTo>
                    <a:lnTo>
                      <a:pt x="2080" y="1911"/>
                    </a:lnTo>
                    <a:lnTo>
                      <a:pt x="2080" y="1855"/>
                    </a:lnTo>
                    <a:lnTo>
                      <a:pt x="2024" y="1743"/>
                    </a:lnTo>
                    <a:lnTo>
                      <a:pt x="1968" y="1743"/>
                    </a:lnTo>
                    <a:lnTo>
                      <a:pt x="1912" y="1687"/>
                    </a:lnTo>
                    <a:lnTo>
                      <a:pt x="1912" y="1630"/>
                    </a:lnTo>
                    <a:lnTo>
                      <a:pt x="1912" y="1574"/>
                    </a:lnTo>
                    <a:lnTo>
                      <a:pt x="1968" y="1574"/>
                    </a:lnTo>
                    <a:lnTo>
                      <a:pt x="1968" y="1518"/>
                    </a:lnTo>
                    <a:lnTo>
                      <a:pt x="2024" y="1462"/>
                    </a:lnTo>
                    <a:lnTo>
                      <a:pt x="2193" y="1574"/>
                    </a:lnTo>
                    <a:lnTo>
                      <a:pt x="2305" y="1518"/>
                    </a:lnTo>
                    <a:lnTo>
                      <a:pt x="2417" y="1406"/>
                    </a:lnTo>
                    <a:lnTo>
                      <a:pt x="2530" y="1293"/>
                    </a:lnTo>
                    <a:lnTo>
                      <a:pt x="2586" y="1181"/>
                    </a:lnTo>
                    <a:lnTo>
                      <a:pt x="2642" y="1012"/>
                    </a:lnTo>
                    <a:lnTo>
                      <a:pt x="2755" y="1012"/>
                    </a:lnTo>
                    <a:lnTo>
                      <a:pt x="2923" y="1125"/>
                    </a:lnTo>
                    <a:lnTo>
                      <a:pt x="3148" y="1181"/>
                    </a:lnTo>
                    <a:lnTo>
                      <a:pt x="3261" y="1293"/>
                    </a:lnTo>
                    <a:lnTo>
                      <a:pt x="3317" y="1293"/>
                    </a:lnTo>
                    <a:lnTo>
                      <a:pt x="3429" y="1237"/>
                    </a:lnTo>
                    <a:lnTo>
                      <a:pt x="3598" y="1068"/>
                    </a:lnTo>
                    <a:lnTo>
                      <a:pt x="3598" y="956"/>
                    </a:lnTo>
                    <a:lnTo>
                      <a:pt x="3542" y="843"/>
                    </a:lnTo>
                    <a:lnTo>
                      <a:pt x="3485" y="787"/>
                    </a:lnTo>
                    <a:lnTo>
                      <a:pt x="3092" y="787"/>
                    </a:lnTo>
                    <a:lnTo>
                      <a:pt x="2586" y="506"/>
                    </a:lnTo>
                    <a:lnTo>
                      <a:pt x="2474" y="450"/>
                    </a:lnTo>
                    <a:lnTo>
                      <a:pt x="2361" y="506"/>
                    </a:lnTo>
                    <a:lnTo>
                      <a:pt x="2361" y="619"/>
                    </a:lnTo>
                    <a:lnTo>
                      <a:pt x="2361" y="731"/>
                    </a:lnTo>
                    <a:lnTo>
                      <a:pt x="2305" y="787"/>
                    </a:lnTo>
                    <a:lnTo>
                      <a:pt x="2193" y="843"/>
                    </a:lnTo>
                    <a:lnTo>
                      <a:pt x="2136" y="787"/>
                    </a:lnTo>
                    <a:lnTo>
                      <a:pt x="2136" y="675"/>
                    </a:lnTo>
                    <a:lnTo>
                      <a:pt x="2136" y="562"/>
                    </a:lnTo>
                    <a:lnTo>
                      <a:pt x="2136" y="450"/>
                    </a:lnTo>
                    <a:lnTo>
                      <a:pt x="2024" y="338"/>
                    </a:lnTo>
                    <a:lnTo>
                      <a:pt x="1912" y="338"/>
                    </a:lnTo>
                    <a:lnTo>
                      <a:pt x="1855" y="281"/>
                    </a:lnTo>
                    <a:lnTo>
                      <a:pt x="1855" y="225"/>
                    </a:lnTo>
                    <a:lnTo>
                      <a:pt x="1855" y="113"/>
                    </a:lnTo>
                    <a:lnTo>
                      <a:pt x="1799" y="57"/>
                    </a:lnTo>
                    <a:lnTo>
                      <a:pt x="1687" y="0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5"/>
              <p:cNvSpPr/>
              <p:nvPr/>
            </p:nvSpPr>
            <p:spPr>
              <a:xfrm>
                <a:off x="1904625" y="1187475"/>
                <a:ext cx="91350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3654" h="2643" extrusionOk="0">
                    <a:moveTo>
                      <a:pt x="393" y="1"/>
                    </a:moveTo>
                    <a:lnTo>
                      <a:pt x="337" y="57"/>
                    </a:lnTo>
                    <a:lnTo>
                      <a:pt x="281" y="169"/>
                    </a:lnTo>
                    <a:lnTo>
                      <a:pt x="281" y="282"/>
                    </a:lnTo>
                    <a:lnTo>
                      <a:pt x="281" y="338"/>
                    </a:lnTo>
                    <a:lnTo>
                      <a:pt x="225" y="450"/>
                    </a:lnTo>
                    <a:lnTo>
                      <a:pt x="225" y="563"/>
                    </a:lnTo>
                    <a:lnTo>
                      <a:pt x="169" y="619"/>
                    </a:lnTo>
                    <a:lnTo>
                      <a:pt x="112" y="731"/>
                    </a:lnTo>
                    <a:lnTo>
                      <a:pt x="112" y="787"/>
                    </a:lnTo>
                    <a:lnTo>
                      <a:pt x="169" y="844"/>
                    </a:lnTo>
                    <a:lnTo>
                      <a:pt x="169" y="900"/>
                    </a:lnTo>
                    <a:lnTo>
                      <a:pt x="112" y="956"/>
                    </a:lnTo>
                    <a:lnTo>
                      <a:pt x="0" y="1012"/>
                    </a:lnTo>
                    <a:lnTo>
                      <a:pt x="0" y="1068"/>
                    </a:lnTo>
                    <a:lnTo>
                      <a:pt x="0" y="1181"/>
                    </a:lnTo>
                    <a:lnTo>
                      <a:pt x="56" y="1181"/>
                    </a:lnTo>
                    <a:lnTo>
                      <a:pt x="225" y="1293"/>
                    </a:lnTo>
                    <a:lnTo>
                      <a:pt x="281" y="1406"/>
                    </a:lnTo>
                    <a:lnTo>
                      <a:pt x="281" y="1518"/>
                    </a:lnTo>
                    <a:lnTo>
                      <a:pt x="281" y="1687"/>
                    </a:lnTo>
                    <a:lnTo>
                      <a:pt x="506" y="1687"/>
                    </a:lnTo>
                    <a:lnTo>
                      <a:pt x="562" y="1574"/>
                    </a:lnTo>
                    <a:lnTo>
                      <a:pt x="618" y="1462"/>
                    </a:lnTo>
                    <a:lnTo>
                      <a:pt x="618" y="1350"/>
                    </a:lnTo>
                    <a:lnTo>
                      <a:pt x="674" y="1293"/>
                    </a:lnTo>
                    <a:lnTo>
                      <a:pt x="843" y="1237"/>
                    </a:lnTo>
                    <a:lnTo>
                      <a:pt x="956" y="1181"/>
                    </a:lnTo>
                    <a:lnTo>
                      <a:pt x="1068" y="1068"/>
                    </a:lnTo>
                    <a:lnTo>
                      <a:pt x="1237" y="956"/>
                    </a:lnTo>
                    <a:lnTo>
                      <a:pt x="1180" y="1125"/>
                    </a:lnTo>
                    <a:lnTo>
                      <a:pt x="1124" y="1237"/>
                    </a:lnTo>
                    <a:lnTo>
                      <a:pt x="899" y="1350"/>
                    </a:lnTo>
                    <a:lnTo>
                      <a:pt x="843" y="1462"/>
                    </a:lnTo>
                    <a:lnTo>
                      <a:pt x="843" y="1631"/>
                    </a:lnTo>
                    <a:lnTo>
                      <a:pt x="899" y="1799"/>
                    </a:lnTo>
                    <a:lnTo>
                      <a:pt x="899" y="2024"/>
                    </a:lnTo>
                    <a:lnTo>
                      <a:pt x="956" y="2080"/>
                    </a:lnTo>
                    <a:lnTo>
                      <a:pt x="1068" y="2136"/>
                    </a:lnTo>
                    <a:lnTo>
                      <a:pt x="1293" y="2080"/>
                    </a:lnTo>
                    <a:lnTo>
                      <a:pt x="1349" y="2024"/>
                    </a:lnTo>
                    <a:lnTo>
                      <a:pt x="1405" y="1912"/>
                    </a:lnTo>
                    <a:lnTo>
                      <a:pt x="1574" y="1855"/>
                    </a:lnTo>
                    <a:lnTo>
                      <a:pt x="1630" y="1912"/>
                    </a:lnTo>
                    <a:lnTo>
                      <a:pt x="1686" y="1968"/>
                    </a:lnTo>
                    <a:lnTo>
                      <a:pt x="1799" y="2024"/>
                    </a:lnTo>
                    <a:lnTo>
                      <a:pt x="1855" y="1968"/>
                    </a:lnTo>
                    <a:lnTo>
                      <a:pt x="1911" y="1912"/>
                    </a:lnTo>
                    <a:lnTo>
                      <a:pt x="1967" y="1968"/>
                    </a:lnTo>
                    <a:lnTo>
                      <a:pt x="2023" y="2080"/>
                    </a:lnTo>
                    <a:lnTo>
                      <a:pt x="2023" y="2136"/>
                    </a:lnTo>
                    <a:lnTo>
                      <a:pt x="2080" y="2193"/>
                    </a:lnTo>
                    <a:lnTo>
                      <a:pt x="2136" y="2249"/>
                    </a:lnTo>
                    <a:lnTo>
                      <a:pt x="2192" y="2249"/>
                    </a:lnTo>
                    <a:lnTo>
                      <a:pt x="2248" y="2474"/>
                    </a:lnTo>
                    <a:lnTo>
                      <a:pt x="2361" y="2530"/>
                    </a:lnTo>
                    <a:lnTo>
                      <a:pt x="2473" y="2474"/>
                    </a:lnTo>
                    <a:lnTo>
                      <a:pt x="2642" y="2474"/>
                    </a:lnTo>
                    <a:lnTo>
                      <a:pt x="2754" y="2361"/>
                    </a:lnTo>
                    <a:lnTo>
                      <a:pt x="2810" y="2249"/>
                    </a:lnTo>
                    <a:lnTo>
                      <a:pt x="2867" y="2024"/>
                    </a:lnTo>
                    <a:lnTo>
                      <a:pt x="3091" y="2249"/>
                    </a:lnTo>
                    <a:lnTo>
                      <a:pt x="3204" y="2249"/>
                    </a:lnTo>
                    <a:lnTo>
                      <a:pt x="3204" y="2193"/>
                    </a:lnTo>
                    <a:lnTo>
                      <a:pt x="3260" y="2193"/>
                    </a:lnTo>
                    <a:lnTo>
                      <a:pt x="3204" y="2249"/>
                    </a:lnTo>
                    <a:lnTo>
                      <a:pt x="3091" y="2305"/>
                    </a:lnTo>
                    <a:lnTo>
                      <a:pt x="2979" y="2361"/>
                    </a:lnTo>
                    <a:lnTo>
                      <a:pt x="2979" y="2530"/>
                    </a:lnTo>
                    <a:lnTo>
                      <a:pt x="3091" y="2586"/>
                    </a:lnTo>
                    <a:lnTo>
                      <a:pt x="3204" y="2642"/>
                    </a:lnTo>
                    <a:lnTo>
                      <a:pt x="3260" y="2586"/>
                    </a:lnTo>
                    <a:lnTo>
                      <a:pt x="3316" y="2586"/>
                    </a:lnTo>
                    <a:lnTo>
                      <a:pt x="3485" y="2474"/>
                    </a:lnTo>
                    <a:lnTo>
                      <a:pt x="3597" y="2249"/>
                    </a:lnTo>
                    <a:lnTo>
                      <a:pt x="3597" y="2024"/>
                    </a:lnTo>
                    <a:lnTo>
                      <a:pt x="3541" y="1799"/>
                    </a:lnTo>
                    <a:lnTo>
                      <a:pt x="3429" y="1574"/>
                    </a:lnTo>
                    <a:lnTo>
                      <a:pt x="3372" y="1462"/>
                    </a:lnTo>
                    <a:lnTo>
                      <a:pt x="3372" y="1350"/>
                    </a:lnTo>
                    <a:lnTo>
                      <a:pt x="3372" y="1293"/>
                    </a:lnTo>
                    <a:lnTo>
                      <a:pt x="3485" y="1181"/>
                    </a:lnTo>
                    <a:lnTo>
                      <a:pt x="3597" y="1125"/>
                    </a:lnTo>
                    <a:lnTo>
                      <a:pt x="3597" y="1068"/>
                    </a:lnTo>
                    <a:lnTo>
                      <a:pt x="3597" y="956"/>
                    </a:lnTo>
                    <a:lnTo>
                      <a:pt x="3653" y="844"/>
                    </a:lnTo>
                    <a:lnTo>
                      <a:pt x="3653" y="731"/>
                    </a:lnTo>
                    <a:lnTo>
                      <a:pt x="3597" y="675"/>
                    </a:lnTo>
                    <a:lnTo>
                      <a:pt x="3485" y="619"/>
                    </a:lnTo>
                    <a:lnTo>
                      <a:pt x="3260" y="731"/>
                    </a:lnTo>
                    <a:lnTo>
                      <a:pt x="3091" y="675"/>
                    </a:lnTo>
                    <a:lnTo>
                      <a:pt x="2867" y="675"/>
                    </a:lnTo>
                    <a:lnTo>
                      <a:pt x="2642" y="731"/>
                    </a:lnTo>
                    <a:lnTo>
                      <a:pt x="2529" y="787"/>
                    </a:lnTo>
                    <a:lnTo>
                      <a:pt x="2473" y="900"/>
                    </a:lnTo>
                    <a:lnTo>
                      <a:pt x="2473" y="1125"/>
                    </a:lnTo>
                    <a:lnTo>
                      <a:pt x="2417" y="1293"/>
                    </a:lnTo>
                    <a:lnTo>
                      <a:pt x="2192" y="1574"/>
                    </a:lnTo>
                    <a:lnTo>
                      <a:pt x="2192" y="1406"/>
                    </a:lnTo>
                    <a:lnTo>
                      <a:pt x="2192" y="1350"/>
                    </a:lnTo>
                    <a:lnTo>
                      <a:pt x="2080" y="1293"/>
                    </a:lnTo>
                    <a:lnTo>
                      <a:pt x="1911" y="1237"/>
                    </a:lnTo>
                    <a:lnTo>
                      <a:pt x="1855" y="1237"/>
                    </a:lnTo>
                    <a:lnTo>
                      <a:pt x="1855" y="1181"/>
                    </a:lnTo>
                    <a:lnTo>
                      <a:pt x="1967" y="956"/>
                    </a:lnTo>
                    <a:lnTo>
                      <a:pt x="2136" y="844"/>
                    </a:lnTo>
                    <a:lnTo>
                      <a:pt x="2192" y="731"/>
                    </a:lnTo>
                    <a:lnTo>
                      <a:pt x="2248" y="675"/>
                    </a:lnTo>
                    <a:lnTo>
                      <a:pt x="2192" y="563"/>
                    </a:lnTo>
                    <a:lnTo>
                      <a:pt x="2136" y="506"/>
                    </a:lnTo>
                    <a:lnTo>
                      <a:pt x="2023" y="450"/>
                    </a:lnTo>
                    <a:lnTo>
                      <a:pt x="1967" y="394"/>
                    </a:lnTo>
                    <a:lnTo>
                      <a:pt x="1911" y="450"/>
                    </a:lnTo>
                    <a:lnTo>
                      <a:pt x="1799" y="563"/>
                    </a:lnTo>
                    <a:lnTo>
                      <a:pt x="1742" y="563"/>
                    </a:lnTo>
                    <a:lnTo>
                      <a:pt x="1630" y="394"/>
                    </a:lnTo>
                    <a:lnTo>
                      <a:pt x="1405" y="113"/>
                    </a:lnTo>
                    <a:lnTo>
                      <a:pt x="1124" y="57"/>
                    </a:lnTo>
                    <a:lnTo>
                      <a:pt x="899" y="57"/>
                    </a:lnTo>
                    <a:lnTo>
                      <a:pt x="393" y="1"/>
                    </a:lnTo>
                    <a:close/>
                  </a:path>
                </a:pathLst>
              </a:custGeom>
              <a:solidFill>
                <a:srgbClr val="A4C6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5"/>
              <p:cNvSpPr/>
              <p:nvPr/>
            </p:nvSpPr>
            <p:spPr>
              <a:xfrm>
                <a:off x="1884950" y="1207150"/>
                <a:ext cx="59025" cy="64650"/>
              </a:xfrm>
              <a:custGeom>
                <a:avLst/>
                <a:gdLst/>
                <a:ahLst/>
                <a:cxnLst/>
                <a:rect l="l" t="t" r="r" b="b"/>
                <a:pathLst>
                  <a:path w="2361" h="2586" extrusionOk="0">
                    <a:moveTo>
                      <a:pt x="1293" y="1630"/>
                    </a:moveTo>
                    <a:lnTo>
                      <a:pt x="1293" y="1743"/>
                    </a:lnTo>
                    <a:lnTo>
                      <a:pt x="1237" y="1630"/>
                    </a:lnTo>
                    <a:close/>
                    <a:moveTo>
                      <a:pt x="1303" y="1753"/>
                    </a:moveTo>
                    <a:lnTo>
                      <a:pt x="1349" y="1799"/>
                    </a:lnTo>
                    <a:lnTo>
                      <a:pt x="1400" y="1850"/>
                    </a:lnTo>
                    <a:lnTo>
                      <a:pt x="1400" y="1850"/>
                    </a:lnTo>
                    <a:lnTo>
                      <a:pt x="1303" y="1753"/>
                    </a:lnTo>
                    <a:close/>
                    <a:moveTo>
                      <a:pt x="1967" y="0"/>
                    </a:moveTo>
                    <a:lnTo>
                      <a:pt x="1911" y="57"/>
                    </a:lnTo>
                    <a:lnTo>
                      <a:pt x="1799" y="225"/>
                    </a:lnTo>
                    <a:lnTo>
                      <a:pt x="1686" y="338"/>
                    </a:lnTo>
                    <a:lnTo>
                      <a:pt x="1630" y="394"/>
                    </a:lnTo>
                    <a:lnTo>
                      <a:pt x="1518" y="394"/>
                    </a:lnTo>
                    <a:lnTo>
                      <a:pt x="1405" y="338"/>
                    </a:lnTo>
                    <a:lnTo>
                      <a:pt x="1349" y="394"/>
                    </a:lnTo>
                    <a:lnTo>
                      <a:pt x="1293" y="506"/>
                    </a:lnTo>
                    <a:lnTo>
                      <a:pt x="1293" y="619"/>
                    </a:lnTo>
                    <a:lnTo>
                      <a:pt x="1293" y="675"/>
                    </a:lnTo>
                    <a:lnTo>
                      <a:pt x="1349" y="787"/>
                    </a:lnTo>
                    <a:lnTo>
                      <a:pt x="1293" y="787"/>
                    </a:lnTo>
                    <a:lnTo>
                      <a:pt x="1068" y="900"/>
                    </a:lnTo>
                    <a:lnTo>
                      <a:pt x="1124" y="1012"/>
                    </a:lnTo>
                    <a:lnTo>
                      <a:pt x="1124" y="1068"/>
                    </a:lnTo>
                    <a:lnTo>
                      <a:pt x="1068" y="1181"/>
                    </a:lnTo>
                    <a:lnTo>
                      <a:pt x="731" y="1406"/>
                    </a:lnTo>
                    <a:lnTo>
                      <a:pt x="450" y="1630"/>
                    </a:lnTo>
                    <a:lnTo>
                      <a:pt x="506" y="1743"/>
                    </a:lnTo>
                    <a:lnTo>
                      <a:pt x="506" y="1799"/>
                    </a:lnTo>
                    <a:lnTo>
                      <a:pt x="450" y="1855"/>
                    </a:lnTo>
                    <a:lnTo>
                      <a:pt x="394" y="1911"/>
                    </a:lnTo>
                    <a:lnTo>
                      <a:pt x="394" y="1968"/>
                    </a:lnTo>
                    <a:lnTo>
                      <a:pt x="394" y="2080"/>
                    </a:lnTo>
                    <a:lnTo>
                      <a:pt x="225" y="2080"/>
                    </a:lnTo>
                    <a:lnTo>
                      <a:pt x="113" y="2136"/>
                    </a:lnTo>
                    <a:lnTo>
                      <a:pt x="0" y="2192"/>
                    </a:lnTo>
                    <a:lnTo>
                      <a:pt x="0" y="2361"/>
                    </a:lnTo>
                    <a:lnTo>
                      <a:pt x="0" y="2474"/>
                    </a:lnTo>
                    <a:lnTo>
                      <a:pt x="56" y="2530"/>
                    </a:lnTo>
                    <a:lnTo>
                      <a:pt x="169" y="2586"/>
                    </a:lnTo>
                    <a:lnTo>
                      <a:pt x="281" y="2530"/>
                    </a:lnTo>
                    <a:lnTo>
                      <a:pt x="337" y="2474"/>
                    </a:lnTo>
                    <a:lnTo>
                      <a:pt x="394" y="2417"/>
                    </a:lnTo>
                    <a:lnTo>
                      <a:pt x="506" y="2474"/>
                    </a:lnTo>
                    <a:lnTo>
                      <a:pt x="562" y="2530"/>
                    </a:lnTo>
                    <a:lnTo>
                      <a:pt x="618" y="2530"/>
                    </a:lnTo>
                    <a:lnTo>
                      <a:pt x="731" y="2474"/>
                    </a:lnTo>
                    <a:lnTo>
                      <a:pt x="787" y="2417"/>
                    </a:lnTo>
                    <a:lnTo>
                      <a:pt x="843" y="2361"/>
                    </a:lnTo>
                    <a:lnTo>
                      <a:pt x="675" y="2305"/>
                    </a:lnTo>
                    <a:lnTo>
                      <a:pt x="618" y="2305"/>
                    </a:lnTo>
                    <a:lnTo>
                      <a:pt x="618" y="2192"/>
                    </a:lnTo>
                    <a:lnTo>
                      <a:pt x="675" y="1911"/>
                    </a:lnTo>
                    <a:lnTo>
                      <a:pt x="731" y="1743"/>
                    </a:lnTo>
                    <a:lnTo>
                      <a:pt x="843" y="1687"/>
                    </a:lnTo>
                    <a:lnTo>
                      <a:pt x="899" y="1687"/>
                    </a:lnTo>
                    <a:lnTo>
                      <a:pt x="899" y="1743"/>
                    </a:lnTo>
                    <a:lnTo>
                      <a:pt x="899" y="1799"/>
                    </a:lnTo>
                    <a:lnTo>
                      <a:pt x="899" y="1855"/>
                    </a:lnTo>
                    <a:lnTo>
                      <a:pt x="1012" y="1911"/>
                    </a:lnTo>
                    <a:lnTo>
                      <a:pt x="1124" y="1855"/>
                    </a:lnTo>
                    <a:lnTo>
                      <a:pt x="1237" y="1911"/>
                    </a:lnTo>
                    <a:lnTo>
                      <a:pt x="1405" y="1911"/>
                    </a:lnTo>
                    <a:lnTo>
                      <a:pt x="1405" y="2080"/>
                    </a:lnTo>
                    <a:lnTo>
                      <a:pt x="1349" y="2136"/>
                    </a:lnTo>
                    <a:lnTo>
                      <a:pt x="1405" y="2192"/>
                    </a:lnTo>
                    <a:lnTo>
                      <a:pt x="1461" y="2192"/>
                    </a:lnTo>
                    <a:lnTo>
                      <a:pt x="1461" y="2136"/>
                    </a:lnTo>
                    <a:lnTo>
                      <a:pt x="1574" y="2024"/>
                    </a:lnTo>
                    <a:lnTo>
                      <a:pt x="1686" y="1911"/>
                    </a:lnTo>
                    <a:lnTo>
                      <a:pt x="1743" y="1855"/>
                    </a:lnTo>
                    <a:lnTo>
                      <a:pt x="1855" y="1687"/>
                    </a:lnTo>
                    <a:lnTo>
                      <a:pt x="1911" y="1687"/>
                    </a:lnTo>
                    <a:lnTo>
                      <a:pt x="1967" y="1743"/>
                    </a:lnTo>
                    <a:lnTo>
                      <a:pt x="2024" y="1687"/>
                    </a:lnTo>
                    <a:lnTo>
                      <a:pt x="2024" y="1574"/>
                    </a:lnTo>
                    <a:lnTo>
                      <a:pt x="2024" y="1462"/>
                    </a:lnTo>
                    <a:lnTo>
                      <a:pt x="2192" y="1462"/>
                    </a:lnTo>
                    <a:lnTo>
                      <a:pt x="2305" y="1518"/>
                    </a:lnTo>
                    <a:lnTo>
                      <a:pt x="2361" y="1462"/>
                    </a:lnTo>
                    <a:lnTo>
                      <a:pt x="2361" y="1406"/>
                    </a:lnTo>
                    <a:lnTo>
                      <a:pt x="2248" y="1349"/>
                    </a:lnTo>
                    <a:lnTo>
                      <a:pt x="2248" y="1181"/>
                    </a:lnTo>
                    <a:lnTo>
                      <a:pt x="2192" y="1125"/>
                    </a:lnTo>
                    <a:lnTo>
                      <a:pt x="2136" y="1181"/>
                    </a:lnTo>
                    <a:lnTo>
                      <a:pt x="2024" y="1237"/>
                    </a:lnTo>
                    <a:lnTo>
                      <a:pt x="1799" y="1237"/>
                    </a:lnTo>
                    <a:lnTo>
                      <a:pt x="1799" y="1181"/>
                    </a:lnTo>
                    <a:lnTo>
                      <a:pt x="1799" y="1125"/>
                    </a:lnTo>
                    <a:lnTo>
                      <a:pt x="1799" y="1068"/>
                    </a:lnTo>
                    <a:lnTo>
                      <a:pt x="1743" y="956"/>
                    </a:lnTo>
                    <a:lnTo>
                      <a:pt x="1743" y="844"/>
                    </a:lnTo>
                    <a:lnTo>
                      <a:pt x="1743" y="731"/>
                    </a:lnTo>
                    <a:lnTo>
                      <a:pt x="1743" y="619"/>
                    </a:lnTo>
                    <a:lnTo>
                      <a:pt x="1743" y="563"/>
                    </a:lnTo>
                    <a:lnTo>
                      <a:pt x="1911" y="563"/>
                    </a:lnTo>
                    <a:lnTo>
                      <a:pt x="2024" y="450"/>
                    </a:lnTo>
                    <a:lnTo>
                      <a:pt x="2080" y="338"/>
                    </a:lnTo>
                    <a:lnTo>
                      <a:pt x="2080" y="169"/>
                    </a:lnTo>
                    <a:lnTo>
                      <a:pt x="2136" y="113"/>
                    </a:lnTo>
                    <a:lnTo>
                      <a:pt x="2080" y="0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5"/>
              <p:cNvSpPr/>
              <p:nvPr/>
            </p:nvSpPr>
            <p:spPr>
              <a:xfrm>
                <a:off x="1956600" y="1214175"/>
                <a:ext cx="5062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1912" extrusionOk="0">
                    <a:moveTo>
                      <a:pt x="1293" y="0"/>
                    </a:moveTo>
                    <a:lnTo>
                      <a:pt x="1293" y="57"/>
                    </a:lnTo>
                    <a:lnTo>
                      <a:pt x="1237" y="57"/>
                    </a:lnTo>
                    <a:lnTo>
                      <a:pt x="1125" y="338"/>
                    </a:lnTo>
                    <a:lnTo>
                      <a:pt x="1125" y="394"/>
                    </a:lnTo>
                    <a:lnTo>
                      <a:pt x="1237" y="450"/>
                    </a:lnTo>
                    <a:lnTo>
                      <a:pt x="1293" y="506"/>
                    </a:lnTo>
                    <a:lnTo>
                      <a:pt x="1293" y="619"/>
                    </a:lnTo>
                    <a:lnTo>
                      <a:pt x="1350" y="675"/>
                    </a:lnTo>
                    <a:lnTo>
                      <a:pt x="1406" y="731"/>
                    </a:lnTo>
                    <a:lnTo>
                      <a:pt x="1350" y="787"/>
                    </a:lnTo>
                    <a:lnTo>
                      <a:pt x="1350" y="844"/>
                    </a:lnTo>
                    <a:lnTo>
                      <a:pt x="1406" y="900"/>
                    </a:lnTo>
                    <a:lnTo>
                      <a:pt x="1462" y="956"/>
                    </a:lnTo>
                    <a:lnTo>
                      <a:pt x="1462" y="1068"/>
                    </a:lnTo>
                    <a:lnTo>
                      <a:pt x="1293" y="1349"/>
                    </a:lnTo>
                    <a:lnTo>
                      <a:pt x="1237" y="1462"/>
                    </a:lnTo>
                    <a:lnTo>
                      <a:pt x="1125" y="1462"/>
                    </a:lnTo>
                    <a:lnTo>
                      <a:pt x="956" y="1406"/>
                    </a:lnTo>
                    <a:lnTo>
                      <a:pt x="956" y="1349"/>
                    </a:lnTo>
                    <a:lnTo>
                      <a:pt x="1012" y="1293"/>
                    </a:lnTo>
                    <a:lnTo>
                      <a:pt x="1125" y="1181"/>
                    </a:lnTo>
                    <a:lnTo>
                      <a:pt x="1012" y="1125"/>
                    </a:lnTo>
                    <a:lnTo>
                      <a:pt x="956" y="1068"/>
                    </a:lnTo>
                    <a:lnTo>
                      <a:pt x="956" y="956"/>
                    </a:lnTo>
                    <a:lnTo>
                      <a:pt x="900" y="844"/>
                    </a:lnTo>
                    <a:lnTo>
                      <a:pt x="844" y="787"/>
                    </a:lnTo>
                    <a:lnTo>
                      <a:pt x="731" y="731"/>
                    </a:lnTo>
                    <a:lnTo>
                      <a:pt x="675" y="787"/>
                    </a:lnTo>
                    <a:lnTo>
                      <a:pt x="675" y="900"/>
                    </a:lnTo>
                    <a:lnTo>
                      <a:pt x="675" y="1068"/>
                    </a:lnTo>
                    <a:lnTo>
                      <a:pt x="675" y="1237"/>
                    </a:lnTo>
                    <a:lnTo>
                      <a:pt x="338" y="1349"/>
                    </a:lnTo>
                    <a:lnTo>
                      <a:pt x="338" y="1406"/>
                    </a:lnTo>
                    <a:lnTo>
                      <a:pt x="225" y="1349"/>
                    </a:lnTo>
                    <a:lnTo>
                      <a:pt x="225" y="1293"/>
                    </a:lnTo>
                    <a:lnTo>
                      <a:pt x="282" y="1181"/>
                    </a:lnTo>
                    <a:lnTo>
                      <a:pt x="169" y="1125"/>
                    </a:lnTo>
                    <a:lnTo>
                      <a:pt x="57" y="1068"/>
                    </a:lnTo>
                    <a:lnTo>
                      <a:pt x="1" y="1125"/>
                    </a:lnTo>
                    <a:lnTo>
                      <a:pt x="57" y="1406"/>
                    </a:lnTo>
                    <a:lnTo>
                      <a:pt x="113" y="1518"/>
                    </a:lnTo>
                    <a:lnTo>
                      <a:pt x="225" y="1518"/>
                    </a:lnTo>
                    <a:lnTo>
                      <a:pt x="282" y="1574"/>
                    </a:lnTo>
                    <a:lnTo>
                      <a:pt x="338" y="1687"/>
                    </a:lnTo>
                    <a:lnTo>
                      <a:pt x="394" y="1743"/>
                    </a:lnTo>
                    <a:lnTo>
                      <a:pt x="450" y="1799"/>
                    </a:lnTo>
                    <a:lnTo>
                      <a:pt x="450" y="1855"/>
                    </a:lnTo>
                    <a:lnTo>
                      <a:pt x="506" y="1911"/>
                    </a:lnTo>
                    <a:lnTo>
                      <a:pt x="563" y="1911"/>
                    </a:lnTo>
                    <a:lnTo>
                      <a:pt x="619" y="1855"/>
                    </a:lnTo>
                    <a:lnTo>
                      <a:pt x="675" y="1911"/>
                    </a:lnTo>
                    <a:lnTo>
                      <a:pt x="844" y="1799"/>
                    </a:lnTo>
                    <a:lnTo>
                      <a:pt x="956" y="1687"/>
                    </a:lnTo>
                    <a:lnTo>
                      <a:pt x="1012" y="1630"/>
                    </a:lnTo>
                    <a:lnTo>
                      <a:pt x="1125" y="1630"/>
                    </a:lnTo>
                    <a:lnTo>
                      <a:pt x="1125" y="1687"/>
                    </a:lnTo>
                    <a:lnTo>
                      <a:pt x="1237" y="1743"/>
                    </a:lnTo>
                    <a:lnTo>
                      <a:pt x="1293" y="1687"/>
                    </a:lnTo>
                    <a:lnTo>
                      <a:pt x="1350" y="1574"/>
                    </a:lnTo>
                    <a:lnTo>
                      <a:pt x="1462" y="1630"/>
                    </a:lnTo>
                    <a:lnTo>
                      <a:pt x="1574" y="1630"/>
                    </a:lnTo>
                    <a:lnTo>
                      <a:pt x="1574" y="1518"/>
                    </a:lnTo>
                    <a:lnTo>
                      <a:pt x="1574" y="1406"/>
                    </a:lnTo>
                    <a:lnTo>
                      <a:pt x="1631" y="1406"/>
                    </a:lnTo>
                    <a:lnTo>
                      <a:pt x="1799" y="1349"/>
                    </a:lnTo>
                    <a:lnTo>
                      <a:pt x="1855" y="1181"/>
                    </a:lnTo>
                    <a:lnTo>
                      <a:pt x="1912" y="956"/>
                    </a:lnTo>
                    <a:lnTo>
                      <a:pt x="2024" y="787"/>
                    </a:lnTo>
                    <a:lnTo>
                      <a:pt x="2024" y="675"/>
                    </a:lnTo>
                    <a:lnTo>
                      <a:pt x="1912" y="563"/>
                    </a:lnTo>
                    <a:lnTo>
                      <a:pt x="1687" y="563"/>
                    </a:lnTo>
                    <a:lnTo>
                      <a:pt x="1631" y="506"/>
                    </a:lnTo>
                    <a:lnTo>
                      <a:pt x="1518" y="450"/>
                    </a:lnTo>
                    <a:lnTo>
                      <a:pt x="1574" y="394"/>
                    </a:lnTo>
                    <a:lnTo>
                      <a:pt x="1687" y="338"/>
                    </a:lnTo>
                    <a:lnTo>
                      <a:pt x="1743" y="225"/>
                    </a:lnTo>
                    <a:lnTo>
                      <a:pt x="1743" y="113"/>
                    </a:lnTo>
                    <a:lnTo>
                      <a:pt x="1687" y="57"/>
                    </a:lnTo>
                    <a:lnTo>
                      <a:pt x="1574" y="57"/>
                    </a:lnTo>
                    <a:lnTo>
                      <a:pt x="1406" y="113"/>
                    </a:lnTo>
                    <a:lnTo>
                      <a:pt x="1293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5"/>
              <p:cNvSpPr/>
              <p:nvPr/>
            </p:nvSpPr>
            <p:spPr>
              <a:xfrm>
                <a:off x="1941150" y="1261950"/>
                <a:ext cx="1830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19" extrusionOk="0">
                    <a:moveTo>
                      <a:pt x="394" y="0"/>
                    </a:moveTo>
                    <a:lnTo>
                      <a:pt x="225" y="113"/>
                    </a:lnTo>
                    <a:lnTo>
                      <a:pt x="169" y="338"/>
                    </a:lnTo>
                    <a:lnTo>
                      <a:pt x="113" y="450"/>
                    </a:lnTo>
                    <a:lnTo>
                      <a:pt x="57" y="506"/>
                    </a:lnTo>
                    <a:lnTo>
                      <a:pt x="0" y="563"/>
                    </a:lnTo>
                    <a:lnTo>
                      <a:pt x="0" y="619"/>
                    </a:lnTo>
                    <a:lnTo>
                      <a:pt x="394" y="506"/>
                    </a:lnTo>
                    <a:lnTo>
                      <a:pt x="562" y="450"/>
                    </a:lnTo>
                    <a:lnTo>
                      <a:pt x="619" y="394"/>
                    </a:lnTo>
                    <a:lnTo>
                      <a:pt x="731" y="338"/>
                    </a:lnTo>
                    <a:lnTo>
                      <a:pt x="675" y="282"/>
                    </a:lnTo>
                    <a:lnTo>
                      <a:pt x="562" y="225"/>
                    </a:lnTo>
                    <a:lnTo>
                      <a:pt x="506" y="169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5"/>
              <p:cNvSpPr/>
              <p:nvPr/>
            </p:nvSpPr>
            <p:spPr>
              <a:xfrm>
                <a:off x="1960825" y="1261950"/>
                <a:ext cx="56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3" extrusionOk="0">
                    <a:moveTo>
                      <a:pt x="225" y="0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5"/>
              <p:cNvSpPr/>
              <p:nvPr/>
            </p:nvSpPr>
            <p:spPr>
              <a:xfrm>
                <a:off x="1958000" y="1266175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5"/>
              <p:cNvSpPr/>
              <p:nvPr/>
            </p:nvSpPr>
            <p:spPr>
              <a:xfrm>
                <a:off x="2307900" y="1030100"/>
                <a:ext cx="182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51" extrusionOk="0">
                    <a:moveTo>
                      <a:pt x="337" y="1"/>
                    </a:moveTo>
                    <a:lnTo>
                      <a:pt x="281" y="169"/>
                    </a:lnTo>
                    <a:lnTo>
                      <a:pt x="56" y="169"/>
                    </a:lnTo>
                    <a:lnTo>
                      <a:pt x="0" y="338"/>
                    </a:lnTo>
                    <a:lnTo>
                      <a:pt x="56" y="450"/>
                    </a:lnTo>
                    <a:lnTo>
                      <a:pt x="281" y="450"/>
                    </a:lnTo>
                    <a:lnTo>
                      <a:pt x="337" y="338"/>
                    </a:lnTo>
                    <a:lnTo>
                      <a:pt x="394" y="282"/>
                    </a:lnTo>
                    <a:lnTo>
                      <a:pt x="506" y="282"/>
                    </a:lnTo>
                    <a:lnTo>
                      <a:pt x="562" y="338"/>
                    </a:lnTo>
                    <a:lnTo>
                      <a:pt x="675" y="282"/>
                    </a:lnTo>
                    <a:lnTo>
                      <a:pt x="731" y="113"/>
                    </a:lnTo>
                    <a:lnTo>
                      <a:pt x="731" y="57"/>
                    </a:lnTo>
                    <a:lnTo>
                      <a:pt x="562" y="1"/>
                    </a:lnTo>
                    <a:lnTo>
                      <a:pt x="506" y="1"/>
                    </a:lnTo>
                    <a:lnTo>
                      <a:pt x="450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ACC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5"/>
              <p:cNvSpPr/>
              <p:nvPr/>
            </p:nvSpPr>
            <p:spPr>
              <a:xfrm>
                <a:off x="2326150" y="1000600"/>
                <a:ext cx="2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82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113" y="225"/>
                    </a:lnTo>
                    <a:lnTo>
                      <a:pt x="113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6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5"/>
              <p:cNvSpPr/>
              <p:nvPr/>
            </p:nvSpPr>
            <p:spPr>
              <a:xfrm>
                <a:off x="2337400" y="10877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5"/>
              <p:cNvSpPr/>
              <p:nvPr/>
            </p:nvSpPr>
            <p:spPr>
              <a:xfrm>
                <a:off x="2334575" y="109755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5"/>
              <p:cNvSpPr/>
              <p:nvPr/>
            </p:nvSpPr>
            <p:spPr>
              <a:xfrm>
                <a:off x="2337400" y="11017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5"/>
              <p:cNvSpPr/>
              <p:nvPr/>
            </p:nvSpPr>
            <p:spPr>
              <a:xfrm>
                <a:off x="2321950" y="1032900"/>
                <a:ext cx="56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282" extrusionOk="0">
                    <a:moveTo>
                      <a:pt x="169" y="1"/>
                    </a:moveTo>
                    <a:lnTo>
                      <a:pt x="56" y="113"/>
                    </a:lnTo>
                    <a:lnTo>
                      <a:pt x="0" y="226"/>
                    </a:lnTo>
                    <a:lnTo>
                      <a:pt x="169" y="282"/>
                    </a:lnTo>
                    <a:lnTo>
                      <a:pt x="225" y="226"/>
                    </a:lnTo>
                    <a:lnTo>
                      <a:pt x="225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4C6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5"/>
              <p:cNvSpPr/>
              <p:nvPr/>
            </p:nvSpPr>
            <p:spPr>
              <a:xfrm>
                <a:off x="1861050" y="1253525"/>
                <a:ext cx="2952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181" extrusionOk="0">
                    <a:moveTo>
                      <a:pt x="675" y="0"/>
                    </a:moveTo>
                    <a:lnTo>
                      <a:pt x="506" y="113"/>
                    </a:lnTo>
                    <a:lnTo>
                      <a:pt x="394" y="281"/>
                    </a:lnTo>
                    <a:lnTo>
                      <a:pt x="225" y="450"/>
                    </a:lnTo>
                    <a:lnTo>
                      <a:pt x="1" y="619"/>
                    </a:lnTo>
                    <a:lnTo>
                      <a:pt x="57" y="731"/>
                    </a:lnTo>
                    <a:lnTo>
                      <a:pt x="113" y="843"/>
                    </a:lnTo>
                    <a:lnTo>
                      <a:pt x="113" y="956"/>
                    </a:lnTo>
                    <a:lnTo>
                      <a:pt x="113" y="1012"/>
                    </a:lnTo>
                    <a:lnTo>
                      <a:pt x="169" y="956"/>
                    </a:lnTo>
                    <a:lnTo>
                      <a:pt x="225" y="900"/>
                    </a:lnTo>
                    <a:lnTo>
                      <a:pt x="282" y="956"/>
                    </a:lnTo>
                    <a:lnTo>
                      <a:pt x="394" y="1181"/>
                    </a:lnTo>
                    <a:lnTo>
                      <a:pt x="450" y="1181"/>
                    </a:lnTo>
                    <a:lnTo>
                      <a:pt x="506" y="1124"/>
                    </a:lnTo>
                    <a:lnTo>
                      <a:pt x="506" y="1068"/>
                    </a:lnTo>
                    <a:lnTo>
                      <a:pt x="506" y="1012"/>
                    </a:lnTo>
                    <a:lnTo>
                      <a:pt x="563" y="956"/>
                    </a:lnTo>
                    <a:lnTo>
                      <a:pt x="675" y="900"/>
                    </a:lnTo>
                    <a:lnTo>
                      <a:pt x="788" y="900"/>
                    </a:lnTo>
                    <a:lnTo>
                      <a:pt x="844" y="1012"/>
                    </a:lnTo>
                    <a:lnTo>
                      <a:pt x="900" y="1068"/>
                    </a:lnTo>
                    <a:lnTo>
                      <a:pt x="956" y="1012"/>
                    </a:lnTo>
                    <a:lnTo>
                      <a:pt x="1012" y="956"/>
                    </a:lnTo>
                    <a:lnTo>
                      <a:pt x="1181" y="956"/>
                    </a:lnTo>
                    <a:lnTo>
                      <a:pt x="1181" y="843"/>
                    </a:lnTo>
                    <a:lnTo>
                      <a:pt x="1125" y="731"/>
                    </a:lnTo>
                    <a:lnTo>
                      <a:pt x="956" y="506"/>
                    </a:lnTo>
                    <a:lnTo>
                      <a:pt x="788" y="394"/>
                    </a:lnTo>
                    <a:lnTo>
                      <a:pt x="788" y="281"/>
                    </a:lnTo>
                    <a:lnTo>
                      <a:pt x="788" y="169"/>
                    </a:lnTo>
                    <a:lnTo>
                      <a:pt x="788" y="56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5"/>
              <p:cNvSpPr/>
              <p:nvPr/>
            </p:nvSpPr>
            <p:spPr>
              <a:xfrm>
                <a:off x="1854025" y="1250700"/>
                <a:ext cx="70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844" extrusionOk="0">
                    <a:moveTo>
                      <a:pt x="113" y="1"/>
                    </a:moveTo>
                    <a:lnTo>
                      <a:pt x="169" y="113"/>
                    </a:lnTo>
                    <a:lnTo>
                      <a:pt x="169" y="226"/>
                    </a:lnTo>
                    <a:lnTo>
                      <a:pt x="113" y="338"/>
                    </a:lnTo>
                    <a:lnTo>
                      <a:pt x="113" y="450"/>
                    </a:lnTo>
                    <a:lnTo>
                      <a:pt x="169" y="563"/>
                    </a:lnTo>
                    <a:lnTo>
                      <a:pt x="113" y="675"/>
                    </a:lnTo>
                    <a:lnTo>
                      <a:pt x="1" y="844"/>
                    </a:lnTo>
                    <a:lnTo>
                      <a:pt x="1" y="844"/>
                    </a:lnTo>
                    <a:lnTo>
                      <a:pt x="169" y="788"/>
                    </a:lnTo>
                    <a:lnTo>
                      <a:pt x="282" y="732"/>
                    </a:lnTo>
                    <a:lnTo>
                      <a:pt x="282" y="619"/>
                    </a:lnTo>
                    <a:lnTo>
                      <a:pt x="282" y="507"/>
                    </a:lnTo>
                    <a:lnTo>
                      <a:pt x="282" y="226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5"/>
              <p:cNvSpPr/>
              <p:nvPr/>
            </p:nvSpPr>
            <p:spPr>
              <a:xfrm>
                <a:off x="1859650" y="12858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5"/>
              <p:cNvSpPr/>
              <p:nvPr/>
            </p:nvSpPr>
            <p:spPr>
              <a:xfrm>
                <a:off x="2324750" y="9725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57" y="113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5"/>
              <p:cNvSpPr/>
              <p:nvPr/>
            </p:nvSpPr>
            <p:spPr>
              <a:xfrm>
                <a:off x="2320525" y="96967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5"/>
              <p:cNvSpPr/>
              <p:nvPr/>
            </p:nvSpPr>
            <p:spPr>
              <a:xfrm>
                <a:off x="2320525" y="97250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5"/>
              <p:cNvSpPr/>
              <p:nvPr/>
            </p:nvSpPr>
            <p:spPr>
              <a:xfrm>
                <a:off x="1647475" y="1274600"/>
                <a:ext cx="168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844" extrusionOk="0">
                    <a:moveTo>
                      <a:pt x="281" y="0"/>
                    </a:moveTo>
                    <a:lnTo>
                      <a:pt x="225" y="113"/>
                    </a:lnTo>
                    <a:lnTo>
                      <a:pt x="225" y="225"/>
                    </a:lnTo>
                    <a:lnTo>
                      <a:pt x="169" y="281"/>
                    </a:lnTo>
                    <a:lnTo>
                      <a:pt x="57" y="225"/>
                    </a:lnTo>
                    <a:lnTo>
                      <a:pt x="0" y="338"/>
                    </a:lnTo>
                    <a:lnTo>
                      <a:pt x="0" y="450"/>
                    </a:lnTo>
                    <a:lnTo>
                      <a:pt x="57" y="619"/>
                    </a:lnTo>
                    <a:lnTo>
                      <a:pt x="169" y="843"/>
                    </a:lnTo>
                    <a:lnTo>
                      <a:pt x="225" y="843"/>
                    </a:lnTo>
                    <a:lnTo>
                      <a:pt x="281" y="731"/>
                    </a:lnTo>
                    <a:lnTo>
                      <a:pt x="281" y="619"/>
                    </a:lnTo>
                    <a:lnTo>
                      <a:pt x="338" y="562"/>
                    </a:lnTo>
                    <a:lnTo>
                      <a:pt x="394" y="506"/>
                    </a:lnTo>
                    <a:lnTo>
                      <a:pt x="394" y="562"/>
                    </a:lnTo>
                    <a:lnTo>
                      <a:pt x="506" y="619"/>
                    </a:lnTo>
                    <a:lnTo>
                      <a:pt x="562" y="619"/>
                    </a:lnTo>
                    <a:lnTo>
                      <a:pt x="619" y="562"/>
                    </a:lnTo>
                    <a:lnTo>
                      <a:pt x="675" y="450"/>
                    </a:lnTo>
                    <a:lnTo>
                      <a:pt x="619" y="394"/>
                    </a:lnTo>
                    <a:lnTo>
                      <a:pt x="450" y="281"/>
                    </a:lnTo>
                    <a:lnTo>
                      <a:pt x="394" y="57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678D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5"/>
              <p:cNvSpPr/>
              <p:nvPr/>
            </p:nvSpPr>
            <p:spPr>
              <a:xfrm>
                <a:off x="1646075" y="1301300"/>
                <a:ext cx="705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675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113" y="337"/>
                    </a:lnTo>
                    <a:lnTo>
                      <a:pt x="225" y="675"/>
                    </a:lnTo>
                    <a:lnTo>
                      <a:pt x="225" y="619"/>
                    </a:lnTo>
                    <a:lnTo>
                      <a:pt x="225" y="506"/>
                    </a:lnTo>
                    <a:lnTo>
                      <a:pt x="281" y="337"/>
                    </a:lnTo>
                    <a:lnTo>
                      <a:pt x="225" y="169"/>
                    </a:lnTo>
                    <a:lnTo>
                      <a:pt x="113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4A6A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5"/>
              <p:cNvSpPr/>
              <p:nvPr/>
            </p:nvSpPr>
            <p:spPr>
              <a:xfrm>
                <a:off x="1648875" y="1264750"/>
                <a:ext cx="84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26" extrusionOk="0">
                    <a:moveTo>
                      <a:pt x="225" y="1"/>
                    </a:moveTo>
                    <a:lnTo>
                      <a:pt x="113" y="57"/>
                    </a:lnTo>
                    <a:lnTo>
                      <a:pt x="1" y="113"/>
                    </a:lnTo>
                    <a:lnTo>
                      <a:pt x="113" y="226"/>
                    </a:lnTo>
                    <a:lnTo>
                      <a:pt x="225" y="170"/>
                    </a:lnTo>
                    <a:lnTo>
                      <a:pt x="338" y="113"/>
                    </a:lnTo>
                    <a:lnTo>
                      <a:pt x="282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5"/>
              <p:cNvSpPr/>
              <p:nvPr/>
            </p:nvSpPr>
            <p:spPr>
              <a:xfrm>
                <a:off x="1646075" y="1295675"/>
                <a:ext cx="70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4" extrusionOk="0">
                    <a:moveTo>
                      <a:pt x="225" y="0"/>
                    </a:moveTo>
                    <a:lnTo>
                      <a:pt x="56" y="113"/>
                    </a:lnTo>
                    <a:lnTo>
                      <a:pt x="56" y="169"/>
                    </a:lnTo>
                    <a:lnTo>
                      <a:pt x="0" y="281"/>
                    </a:lnTo>
                    <a:lnTo>
                      <a:pt x="56" y="281"/>
                    </a:lnTo>
                    <a:lnTo>
                      <a:pt x="113" y="394"/>
                    </a:lnTo>
                    <a:lnTo>
                      <a:pt x="225" y="281"/>
                    </a:lnTo>
                    <a:lnTo>
                      <a:pt x="281" y="225"/>
                    </a:lnTo>
                    <a:lnTo>
                      <a:pt x="281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678D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5"/>
              <p:cNvSpPr/>
              <p:nvPr/>
            </p:nvSpPr>
            <p:spPr>
              <a:xfrm>
                <a:off x="1646075" y="12647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113" y="113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5"/>
              <p:cNvSpPr/>
              <p:nvPr/>
            </p:nvSpPr>
            <p:spPr>
              <a:xfrm>
                <a:off x="2312100" y="10287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5"/>
              <p:cNvSpPr/>
              <p:nvPr/>
            </p:nvSpPr>
            <p:spPr>
              <a:xfrm>
                <a:off x="2316325" y="10301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5"/>
              <p:cNvSpPr/>
              <p:nvPr/>
            </p:nvSpPr>
            <p:spPr>
              <a:xfrm>
                <a:off x="2306475" y="115375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D0E5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5"/>
              <p:cNvSpPr/>
              <p:nvPr/>
            </p:nvSpPr>
            <p:spPr>
              <a:xfrm>
                <a:off x="1991725" y="1188875"/>
                <a:ext cx="43600" cy="60450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418" extrusionOk="0">
                    <a:moveTo>
                      <a:pt x="788" y="1"/>
                    </a:moveTo>
                    <a:lnTo>
                      <a:pt x="675" y="57"/>
                    </a:lnTo>
                    <a:lnTo>
                      <a:pt x="619" y="113"/>
                    </a:lnTo>
                    <a:lnTo>
                      <a:pt x="563" y="338"/>
                    </a:lnTo>
                    <a:lnTo>
                      <a:pt x="619" y="675"/>
                    </a:lnTo>
                    <a:lnTo>
                      <a:pt x="619" y="731"/>
                    </a:lnTo>
                    <a:lnTo>
                      <a:pt x="619" y="788"/>
                    </a:lnTo>
                    <a:lnTo>
                      <a:pt x="507" y="788"/>
                    </a:lnTo>
                    <a:lnTo>
                      <a:pt x="450" y="731"/>
                    </a:lnTo>
                    <a:lnTo>
                      <a:pt x="338" y="788"/>
                    </a:lnTo>
                    <a:lnTo>
                      <a:pt x="282" y="844"/>
                    </a:lnTo>
                    <a:lnTo>
                      <a:pt x="282" y="956"/>
                    </a:lnTo>
                    <a:lnTo>
                      <a:pt x="282" y="1012"/>
                    </a:lnTo>
                    <a:lnTo>
                      <a:pt x="338" y="1181"/>
                    </a:lnTo>
                    <a:lnTo>
                      <a:pt x="282" y="1237"/>
                    </a:lnTo>
                    <a:lnTo>
                      <a:pt x="226" y="1294"/>
                    </a:lnTo>
                    <a:lnTo>
                      <a:pt x="57" y="1294"/>
                    </a:lnTo>
                    <a:lnTo>
                      <a:pt x="1" y="1350"/>
                    </a:lnTo>
                    <a:lnTo>
                      <a:pt x="1" y="1462"/>
                    </a:lnTo>
                    <a:lnTo>
                      <a:pt x="1" y="1518"/>
                    </a:lnTo>
                    <a:lnTo>
                      <a:pt x="57" y="1575"/>
                    </a:lnTo>
                    <a:lnTo>
                      <a:pt x="113" y="1631"/>
                    </a:lnTo>
                    <a:lnTo>
                      <a:pt x="282" y="1687"/>
                    </a:lnTo>
                    <a:lnTo>
                      <a:pt x="338" y="1687"/>
                    </a:lnTo>
                    <a:lnTo>
                      <a:pt x="450" y="1631"/>
                    </a:lnTo>
                    <a:lnTo>
                      <a:pt x="563" y="1687"/>
                    </a:lnTo>
                    <a:lnTo>
                      <a:pt x="563" y="1799"/>
                    </a:lnTo>
                    <a:lnTo>
                      <a:pt x="507" y="1856"/>
                    </a:lnTo>
                    <a:lnTo>
                      <a:pt x="394" y="1968"/>
                    </a:lnTo>
                    <a:lnTo>
                      <a:pt x="338" y="2080"/>
                    </a:lnTo>
                    <a:lnTo>
                      <a:pt x="338" y="2249"/>
                    </a:lnTo>
                    <a:lnTo>
                      <a:pt x="394" y="2361"/>
                    </a:lnTo>
                    <a:lnTo>
                      <a:pt x="507" y="2361"/>
                    </a:lnTo>
                    <a:lnTo>
                      <a:pt x="675" y="2418"/>
                    </a:lnTo>
                    <a:lnTo>
                      <a:pt x="731" y="2361"/>
                    </a:lnTo>
                    <a:lnTo>
                      <a:pt x="788" y="2305"/>
                    </a:lnTo>
                    <a:lnTo>
                      <a:pt x="900" y="2193"/>
                    </a:lnTo>
                    <a:lnTo>
                      <a:pt x="1069" y="2249"/>
                    </a:lnTo>
                    <a:lnTo>
                      <a:pt x="1294" y="2305"/>
                    </a:lnTo>
                    <a:lnTo>
                      <a:pt x="1462" y="2305"/>
                    </a:lnTo>
                    <a:lnTo>
                      <a:pt x="1631" y="2249"/>
                    </a:lnTo>
                    <a:lnTo>
                      <a:pt x="1687" y="2193"/>
                    </a:lnTo>
                    <a:lnTo>
                      <a:pt x="1743" y="2080"/>
                    </a:lnTo>
                    <a:lnTo>
                      <a:pt x="1631" y="1912"/>
                    </a:lnTo>
                    <a:lnTo>
                      <a:pt x="1518" y="1799"/>
                    </a:lnTo>
                    <a:lnTo>
                      <a:pt x="1406" y="1799"/>
                    </a:lnTo>
                    <a:lnTo>
                      <a:pt x="1237" y="1912"/>
                    </a:lnTo>
                    <a:lnTo>
                      <a:pt x="1237" y="1968"/>
                    </a:lnTo>
                    <a:lnTo>
                      <a:pt x="1181" y="1968"/>
                    </a:lnTo>
                    <a:lnTo>
                      <a:pt x="1181" y="1856"/>
                    </a:lnTo>
                    <a:lnTo>
                      <a:pt x="1069" y="1743"/>
                    </a:lnTo>
                    <a:lnTo>
                      <a:pt x="1069" y="1631"/>
                    </a:lnTo>
                    <a:lnTo>
                      <a:pt x="1125" y="1575"/>
                    </a:lnTo>
                    <a:lnTo>
                      <a:pt x="1181" y="1406"/>
                    </a:lnTo>
                    <a:lnTo>
                      <a:pt x="1237" y="1294"/>
                    </a:lnTo>
                    <a:lnTo>
                      <a:pt x="1181" y="1012"/>
                    </a:lnTo>
                    <a:lnTo>
                      <a:pt x="1125" y="844"/>
                    </a:lnTo>
                    <a:lnTo>
                      <a:pt x="1125" y="731"/>
                    </a:lnTo>
                    <a:lnTo>
                      <a:pt x="1125" y="563"/>
                    </a:lnTo>
                    <a:lnTo>
                      <a:pt x="1069" y="450"/>
                    </a:lnTo>
                    <a:lnTo>
                      <a:pt x="1069" y="338"/>
                    </a:lnTo>
                    <a:lnTo>
                      <a:pt x="1069" y="282"/>
                    </a:lnTo>
                    <a:lnTo>
                      <a:pt x="1125" y="226"/>
                    </a:lnTo>
                    <a:lnTo>
                      <a:pt x="1125" y="113"/>
                    </a:lnTo>
                    <a:lnTo>
                      <a:pt x="1125" y="57"/>
                    </a:ln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B3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5"/>
              <p:cNvSpPr/>
              <p:nvPr/>
            </p:nvSpPr>
            <p:spPr>
              <a:xfrm>
                <a:off x="1973475" y="12619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5"/>
              <p:cNvSpPr/>
              <p:nvPr/>
            </p:nvSpPr>
            <p:spPr>
              <a:xfrm>
                <a:off x="2331775" y="9162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5"/>
              <p:cNvSpPr/>
              <p:nvPr/>
            </p:nvSpPr>
            <p:spPr>
              <a:xfrm>
                <a:off x="2345825" y="112845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5"/>
              <p:cNvSpPr/>
              <p:nvPr/>
            </p:nvSpPr>
            <p:spPr>
              <a:xfrm>
                <a:off x="1658725" y="1320975"/>
                <a:ext cx="154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675" extrusionOk="0">
                    <a:moveTo>
                      <a:pt x="281" y="0"/>
                    </a:moveTo>
                    <a:lnTo>
                      <a:pt x="112" y="56"/>
                    </a:lnTo>
                    <a:lnTo>
                      <a:pt x="0" y="169"/>
                    </a:lnTo>
                    <a:lnTo>
                      <a:pt x="112" y="450"/>
                    </a:lnTo>
                    <a:lnTo>
                      <a:pt x="169" y="562"/>
                    </a:lnTo>
                    <a:lnTo>
                      <a:pt x="225" y="675"/>
                    </a:lnTo>
                    <a:lnTo>
                      <a:pt x="450" y="562"/>
                    </a:lnTo>
                    <a:lnTo>
                      <a:pt x="506" y="562"/>
                    </a:lnTo>
                    <a:lnTo>
                      <a:pt x="506" y="394"/>
                    </a:lnTo>
                    <a:lnTo>
                      <a:pt x="562" y="281"/>
                    </a:lnTo>
                    <a:lnTo>
                      <a:pt x="618" y="169"/>
                    </a:lnTo>
                    <a:lnTo>
                      <a:pt x="618" y="56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9FBE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5"/>
              <p:cNvSpPr/>
              <p:nvPr/>
            </p:nvSpPr>
            <p:spPr>
              <a:xfrm>
                <a:off x="1669950" y="1333600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113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FBE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5"/>
              <p:cNvSpPr/>
              <p:nvPr/>
            </p:nvSpPr>
            <p:spPr>
              <a:xfrm>
                <a:off x="1689625" y="1330800"/>
                <a:ext cx="379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451" extrusionOk="0">
                    <a:moveTo>
                      <a:pt x="282" y="1"/>
                    </a:moveTo>
                    <a:lnTo>
                      <a:pt x="225" y="57"/>
                    </a:lnTo>
                    <a:lnTo>
                      <a:pt x="169" y="113"/>
                    </a:lnTo>
                    <a:lnTo>
                      <a:pt x="57" y="113"/>
                    </a:lnTo>
                    <a:lnTo>
                      <a:pt x="1" y="57"/>
                    </a:lnTo>
                    <a:lnTo>
                      <a:pt x="1" y="113"/>
                    </a:lnTo>
                    <a:lnTo>
                      <a:pt x="1" y="225"/>
                    </a:lnTo>
                    <a:lnTo>
                      <a:pt x="57" y="282"/>
                    </a:lnTo>
                    <a:lnTo>
                      <a:pt x="282" y="338"/>
                    </a:lnTo>
                    <a:lnTo>
                      <a:pt x="450" y="338"/>
                    </a:lnTo>
                    <a:lnTo>
                      <a:pt x="563" y="282"/>
                    </a:lnTo>
                    <a:lnTo>
                      <a:pt x="675" y="282"/>
                    </a:lnTo>
                    <a:lnTo>
                      <a:pt x="900" y="394"/>
                    </a:lnTo>
                    <a:lnTo>
                      <a:pt x="956" y="394"/>
                    </a:lnTo>
                    <a:lnTo>
                      <a:pt x="1012" y="450"/>
                    </a:lnTo>
                    <a:lnTo>
                      <a:pt x="1125" y="450"/>
                    </a:lnTo>
                    <a:lnTo>
                      <a:pt x="1181" y="394"/>
                    </a:lnTo>
                    <a:lnTo>
                      <a:pt x="1237" y="338"/>
                    </a:lnTo>
                    <a:lnTo>
                      <a:pt x="1406" y="338"/>
                    </a:lnTo>
                    <a:lnTo>
                      <a:pt x="1462" y="282"/>
                    </a:lnTo>
                    <a:lnTo>
                      <a:pt x="1518" y="225"/>
                    </a:lnTo>
                    <a:lnTo>
                      <a:pt x="1462" y="113"/>
                    </a:lnTo>
                    <a:lnTo>
                      <a:pt x="1406" y="57"/>
                    </a:lnTo>
                    <a:lnTo>
                      <a:pt x="1349" y="169"/>
                    </a:lnTo>
                    <a:lnTo>
                      <a:pt x="1237" y="169"/>
                    </a:lnTo>
                    <a:lnTo>
                      <a:pt x="1125" y="225"/>
                    </a:lnTo>
                    <a:lnTo>
                      <a:pt x="1012" y="282"/>
                    </a:lnTo>
                    <a:lnTo>
                      <a:pt x="900" y="169"/>
                    </a:lnTo>
                    <a:lnTo>
                      <a:pt x="844" y="57"/>
                    </a:lnTo>
                    <a:lnTo>
                      <a:pt x="731" y="113"/>
                    </a:lnTo>
                    <a:lnTo>
                      <a:pt x="675" y="169"/>
                    </a:lnTo>
                    <a:lnTo>
                      <a:pt x="563" y="169"/>
                    </a:lnTo>
                    <a:lnTo>
                      <a:pt x="338" y="113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DBF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5"/>
              <p:cNvSpPr/>
              <p:nvPr/>
            </p:nvSpPr>
            <p:spPr>
              <a:xfrm>
                <a:off x="1688225" y="1333600"/>
                <a:ext cx="182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51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0" y="226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281" y="451"/>
                    </a:lnTo>
                    <a:lnTo>
                      <a:pt x="450" y="394"/>
                    </a:lnTo>
                    <a:lnTo>
                      <a:pt x="619" y="338"/>
                    </a:lnTo>
                    <a:lnTo>
                      <a:pt x="675" y="226"/>
                    </a:lnTo>
                    <a:lnTo>
                      <a:pt x="731" y="170"/>
                    </a:lnTo>
                    <a:lnTo>
                      <a:pt x="731" y="113"/>
                    </a:lnTo>
                    <a:lnTo>
                      <a:pt x="225" y="170"/>
                    </a:lnTo>
                    <a:lnTo>
                      <a:pt x="113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9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5"/>
              <p:cNvSpPr/>
              <p:nvPr/>
            </p:nvSpPr>
            <p:spPr>
              <a:xfrm>
                <a:off x="1710700" y="1340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DBF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5"/>
              <p:cNvSpPr/>
              <p:nvPr/>
            </p:nvSpPr>
            <p:spPr>
              <a:xfrm>
                <a:off x="1676975" y="1319550"/>
                <a:ext cx="197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676" extrusionOk="0">
                    <a:moveTo>
                      <a:pt x="731" y="1"/>
                    </a:moveTo>
                    <a:lnTo>
                      <a:pt x="675" y="57"/>
                    </a:lnTo>
                    <a:lnTo>
                      <a:pt x="619" y="113"/>
                    </a:lnTo>
                    <a:lnTo>
                      <a:pt x="450" y="226"/>
                    </a:lnTo>
                    <a:lnTo>
                      <a:pt x="226" y="282"/>
                    </a:lnTo>
                    <a:lnTo>
                      <a:pt x="57" y="394"/>
                    </a:lnTo>
                    <a:lnTo>
                      <a:pt x="1" y="451"/>
                    </a:lnTo>
                    <a:lnTo>
                      <a:pt x="1" y="507"/>
                    </a:lnTo>
                    <a:lnTo>
                      <a:pt x="1" y="563"/>
                    </a:lnTo>
                    <a:lnTo>
                      <a:pt x="169" y="675"/>
                    </a:lnTo>
                    <a:lnTo>
                      <a:pt x="169" y="619"/>
                    </a:lnTo>
                    <a:lnTo>
                      <a:pt x="226" y="563"/>
                    </a:lnTo>
                    <a:lnTo>
                      <a:pt x="282" y="507"/>
                    </a:lnTo>
                    <a:lnTo>
                      <a:pt x="338" y="451"/>
                    </a:lnTo>
                    <a:lnTo>
                      <a:pt x="394" y="451"/>
                    </a:lnTo>
                    <a:lnTo>
                      <a:pt x="507" y="563"/>
                    </a:lnTo>
                    <a:lnTo>
                      <a:pt x="563" y="563"/>
                    </a:lnTo>
                    <a:lnTo>
                      <a:pt x="563" y="451"/>
                    </a:lnTo>
                    <a:lnTo>
                      <a:pt x="619" y="394"/>
                    </a:lnTo>
                    <a:lnTo>
                      <a:pt x="675" y="338"/>
                    </a:lnTo>
                    <a:lnTo>
                      <a:pt x="731" y="226"/>
                    </a:lnTo>
                    <a:lnTo>
                      <a:pt x="788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91B3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5"/>
              <p:cNvSpPr/>
              <p:nvPr/>
            </p:nvSpPr>
            <p:spPr>
              <a:xfrm>
                <a:off x="1668550" y="1323775"/>
                <a:ext cx="112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51" extrusionOk="0">
                    <a:moveTo>
                      <a:pt x="225" y="1"/>
                    </a:moveTo>
                    <a:lnTo>
                      <a:pt x="169" y="57"/>
                    </a:lnTo>
                    <a:lnTo>
                      <a:pt x="57" y="113"/>
                    </a:lnTo>
                    <a:lnTo>
                      <a:pt x="0" y="169"/>
                    </a:lnTo>
                    <a:lnTo>
                      <a:pt x="57" y="225"/>
                    </a:lnTo>
                    <a:lnTo>
                      <a:pt x="57" y="338"/>
                    </a:lnTo>
                    <a:lnTo>
                      <a:pt x="57" y="450"/>
                    </a:lnTo>
                    <a:lnTo>
                      <a:pt x="281" y="450"/>
                    </a:lnTo>
                    <a:lnTo>
                      <a:pt x="281" y="394"/>
                    </a:lnTo>
                    <a:lnTo>
                      <a:pt x="338" y="394"/>
                    </a:lnTo>
                    <a:lnTo>
                      <a:pt x="394" y="282"/>
                    </a:lnTo>
                    <a:lnTo>
                      <a:pt x="450" y="282"/>
                    </a:lnTo>
                    <a:lnTo>
                      <a:pt x="450" y="169"/>
                    </a:lnTo>
                    <a:lnTo>
                      <a:pt x="394" y="113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B0CD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5"/>
              <p:cNvSpPr/>
              <p:nvPr/>
            </p:nvSpPr>
            <p:spPr>
              <a:xfrm>
                <a:off x="1674175" y="13336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1B3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5"/>
              <p:cNvSpPr/>
              <p:nvPr/>
            </p:nvSpPr>
            <p:spPr>
              <a:xfrm>
                <a:off x="1684000" y="11130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5"/>
              <p:cNvSpPr/>
              <p:nvPr/>
            </p:nvSpPr>
            <p:spPr>
              <a:xfrm>
                <a:off x="1655900" y="1316750"/>
                <a:ext cx="183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338" extrusionOk="0">
                    <a:moveTo>
                      <a:pt x="394" y="1"/>
                    </a:moveTo>
                    <a:lnTo>
                      <a:pt x="169" y="57"/>
                    </a:lnTo>
                    <a:lnTo>
                      <a:pt x="57" y="113"/>
                    </a:lnTo>
                    <a:lnTo>
                      <a:pt x="1" y="169"/>
                    </a:lnTo>
                    <a:lnTo>
                      <a:pt x="1" y="282"/>
                    </a:lnTo>
                    <a:lnTo>
                      <a:pt x="113" y="338"/>
                    </a:lnTo>
                    <a:lnTo>
                      <a:pt x="450" y="282"/>
                    </a:lnTo>
                    <a:lnTo>
                      <a:pt x="563" y="282"/>
                    </a:lnTo>
                    <a:lnTo>
                      <a:pt x="731" y="225"/>
                    </a:lnTo>
                    <a:lnTo>
                      <a:pt x="731" y="113"/>
                    </a:lnTo>
                    <a:lnTo>
                      <a:pt x="563" y="113"/>
                    </a:lnTo>
                    <a:lnTo>
                      <a:pt x="506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83A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5"/>
              <p:cNvSpPr/>
              <p:nvPr/>
            </p:nvSpPr>
            <p:spPr>
              <a:xfrm>
                <a:off x="1660125" y="1346250"/>
                <a:ext cx="8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507" extrusionOk="0">
                    <a:moveTo>
                      <a:pt x="0" y="1"/>
                    </a:moveTo>
                    <a:lnTo>
                      <a:pt x="169" y="507"/>
                    </a:lnTo>
                    <a:lnTo>
                      <a:pt x="337" y="338"/>
                    </a:lnTo>
                    <a:lnTo>
                      <a:pt x="281" y="282"/>
                    </a:lnTo>
                    <a:lnTo>
                      <a:pt x="225" y="169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354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5"/>
              <p:cNvSpPr/>
              <p:nvPr/>
            </p:nvSpPr>
            <p:spPr>
              <a:xfrm>
                <a:off x="1660125" y="134485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225" y="225"/>
                    </a:lnTo>
                    <a:lnTo>
                      <a:pt x="281" y="338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687A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5"/>
              <p:cNvSpPr/>
              <p:nvPr/>
            </p:nvSpPr>
            <p:spPr>
              <a:xfrm>
                <a:off x="2014225" y="1208550"/>
                <a:ext cx="5762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2305" h="1350" extrusionOk="0">
                    <a:moveTo>
                      <a:pt x="1068" y="788"/>
                    </a:moveTo>
                    <a:lnTo>
                      <a:pt x="1068" y="956"/>
                    </a:lnTo>
                    <a:lnTo>
                      <a:pt x="1012" y="844"/>
                    </a:lnTo>
                    <a:lnTo>
                      <a:pt x="1068" y="788"/>
                    </a:lnTo>
                    <a:close/>
                    <a:moveTo>
                      <a:pt x="731" y="1"/>
                    </a:moveTo>
                    <a:lnTo>
                      <a:pt x="562" y="57"/>
                    </a:lnTo>
                    <a:lnTo>
                      <a:pt x="562" y="113"/>
                    </a:lnTo>
                    <a:lnTo>
                      <a:pt x="562" y="169"/>
                    </a:lnTo>
                    <a:lnTo>
                      <a:pt x="618" y="282"/>
                    </a:lnTo>
                    <a:lnTo>
                      <a:pt x="506" y="225"/>
                    </a:lnTo>
                    <a:lnTo>
                      <a:pt x="450" y="113"/>
                    </a:lnTo>
                    <a:lnTo>
                      <a:pt x="337" y="57"/>
                    </a:lnTo>
                    <a:lnTo>
                      <a:pt x="225" y="57"/>
                    </a:lnTo>
                    <a:lnTo>
                      <a:pt x="169" y="169"/>
                    </a:lnTo>
                    <a:lnTo>
                      <a:pt x="225" y="394"/>
                    </a:lnTo>
                    <a:lnTo>
                      <a:pt x="225" y="507"/>
                    </a:lnTo>
                    <a:lnTo>
                      <a:pt x="169" y="675"/>
                    </a:lnTo>
                    <a:lnTo>
                      <a:pt x="56" y="844"/>
                    </a:lnTo>
                    <a:lnTo>
                      <a:pt x="0" y="956"/>
                    </a:lnTo>
                    <a:lnTo>
                      <a:pt x="112" y="1069"/>
                    </a:lnTo>
                    <a:lnTo>
                      <a:pt x="337" y="1181"/>
                    </a:lnTo>
                    <a:lnTo>
                      <a:pt x="394" y="1125"/>
                    </a:lnTo>
                    <a:lnTo>
                      <a:pt x="450" y="1069"/>
                    </a:lnTo>
                    <a:lnTo>
                      <a:pt x="618" y="1069"/>
                    </a:lnTo>
                    <a:lnTo>
                      <a:pt x="618" y="1125"/>
                    </a:lnTo>
                    <a:lnTo>
                      <a:pt x="675" y="1237"/>
                    </a:lnTo>
                    <a:lnTo>
                      <a:pt x="843" y="1293"/>
                    </a:lnTo>
                    <a:lnTo>
                      <a:pt x="843" y="1237"/>
                    </a:lnTo>
                    <a:lnTo>
                      <a:pt x="899" y="1237"/>
                    </a:lnTo>
                    <a:lnTo>
                      <a:pt x="1012" y="1293"/>
                    </a:lnTo>
                    <a:lnTo>
                      <a:pt x="1068" y="1350"/>
                    </a:lnTo>
                    <a:lnTo>
                      <a:pt x="1180" y="1350"/>
                    </a:lnTo>
                    <a:lnTo>
                      <a:pt x="1349" y="1237"/>
                    </a:lnTo>
                    <a:lnTo>
                      <a:pt x="1574" y="1069"/>
                    </a:lnTo>
                    <a:lnTo>
                      <a:pt x="1686" y="1012"/>
                    </a:lnTo>
                    <a:lnTo>
                      <a:pt x="1855" y="1069"/>
                    </a:lnTo>
                    <a:lnTo>
                      <a:pt x="1911" y="1012"/>
                    </a:lnTo>
                    <a:lnTo>
                      <a:pt x="2304" y="900"/>
                    </a:lnTo>
                    <a:lnTo>
                      <a:pt x="2248" y="675"/>
                    </a:lnTo>
                    <a:lnTo>
                      <a:pt x="2136" y="563"/>
                    </a:lnTo>
                    <a:lnTo>
                      <a:pt x="2023" y="563"/>
                    </a:lnTo>
                    <a:lnTo>
                      <a:pt x="1911" y="619"/>
                    </a:lnTo>
                    <a:lnTo>
                      <a:pt x="1799" y="731"/>
                    </a:lnTo>
                    <a:lnTo>
                      <a:pt x="1686" y="788"/>
                    </a:lnTo>
                    <a:lnTo>
                      <a:pt x="1518" y="788"/>
                    </a:lnTo>
                    <a:lnTo>
                      <a:pt x="1405" y="731"/>
                    </a:lnTo>
                    <a:lnTo>
                      <a:pt x="1237" y="675"/>
                    </a:lnTo>
                    <a:lnTo>
                      <a:pt x="1124" y="731"/>
                    </a:lnTo>
                    <a:lnTo>
                      <a:pt x="1068" y="788"/>
                    </a:lnTo>
                    <a:lnTo>
                      <a:pt x="1124" y="563"/>
                    </a:lnTo>
                    <a:lnTo>
                      <a:pt x="1068" y="394"/>
                    </a:lnTo>
                    <a:lnTo>
                      <a:pt x="1012" y="169"/>
                    </a:lnTo>
                    <a:lnTo>
                      <a:pt x="843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B9D6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5"/>
              <p:cNvSpPr/>
              <p:nvPr/>
            </p:nvSpPr>
            <p:spPr>
              <a:xfrm>
                <a:off x="2035300" y="12380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5"/>
              <p:cNvSpPr/>
              <p:nvPr/>
            </p:nvSpPr>
            <p:spPr>
              <a:xfrm>
                <a:off x="2036700" y="12394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13" y="56"/>
                    </a:lnTo>
                    <a:lnTo>
                      <a:pt x="113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5"/>
              <p:cNvSpPr/>
              <p:nvPr/>
            </p:nvSpPr>
            <p:spPr>
              <a:xfrm>
                <a:off x="1653100" y="1294275"/>
                <a:ext cx="197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069" extrusionOk="0">
                    <a:moveTo>
                      <a:pt x="225" y="0"/>
                    </a:moveTo>
                    <a:lnTo>
                      <a:pt x="169" y="56"/>
                    </a:lnTo>
                    <a:lnTo>
                      <a:pt x="56" y="225"/>
                    </a:lnTo>
                    <a:lnTo>
                      <a:pt x="0" y="394"/>
                    </a:lnTo>
                    <a:lnTo>
                      <a:pt x="0" y="562"/>
                    </a:lnTo>
                    <a:lnTo>
                      <a:pt x="0" y="787"/>
                    </a:lnTo>
                    <a:lnTo>
                      <a:pt x="56" y="843"/>
                    </a:lnTo>
                    <a:lnTo>
                      <a:pt x="113" y="900"/>
                    </a:lnTo>
                    <a:lnTo>
                      <a:pt x="113" y="1068"/>
                    </a:lnTo>
                    <a:lnTo>
                      <a:pt x="618" y="900"/>
                    </a:lnTo>
                    <a:lnTo>
                      <a:pt x="618" y="843"/>
                    </a:lnTo>
                    <a:lnTo>
                      <a:pt x="731" y="787"/>
                    </a:lnTo>
                    <a:lnTo>
                      <a:pt x="787" y="731"/>
                    </a:lnTo>
                    <a:lnTo>
                      <a:pt x="787" y="618"/>
                    </a:lnTo>
                    <a:lnTo>
                      <a:pt x="618" y="506"/>
                    </a:lnTo>
                    <a:lnTo>
                      <a:pt x="506" y="337"/>
                    </a:lnTo>
                    <a:lnTo>
                      <a:pt x="394" y="169"/>
                    </a:lnTo>
                    <a:lnTo>
                      <a:pt x="281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92B7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5"/>
              <p:cNvSpPr/>
              <p:nvPr/>
            </p:nvSpPr>
            <p:spPr>
              <a:xfrm>
                <a:off x="1648875" y="1295675"/>
                <a:ext cx="98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32" extrusionOk="0">
                    <a:moveTo>
                      <a:pt x="113" y="0"/>
                    </a:moveTo>
                    <a:lnTo>
                      <a:pt x="1" y="394"/>
                    </a:lnTo>
                    <a:lnTo>
                      <a:pt x="113" y="731"/>
                    </a:lnTo>
                    <a:lnTo>
                      <a:pt x="169" y="731"/>
                    </a:lnTo>
                    <a:lnTo>
                      <a:pt x="225" y="619"/>
                    </a:lnTo>
                    <a:lnTo>
                      <a:pt x="282" y="562"/>
                    </a:lnTo>
                    <a:lnTo>
                      <a:pt x="282" y="450"/>
                    </a:lnTo>
                    <a:lnTo>
                      <a:pt x="225" y="281"/>
                    </a:lnTo>
                    <a:lnTo>
                      <a:pt x="282" y="225"/>
                    </a:lnTo>
                    <a:lnTo>
                      <a:pt x="338" y="169"/>
                    </a:lnTo>
                    <a:lnTo>
                      <a:pt x="394" y="113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7CA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5"/>
              <p:cNvSpPr/>
              <p:nvPr/>
            </p:nvSpPr>
            <p:spPr>
              <a:xfrm>
                <a:off x="2050750" y="1063825"/>
                <a:ext cx="89950" cy="6045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418" extrusionOk="0">
                    <a:moveTo>
                      <a:pt x="1911" y="0"/>
                    </a:moveTo>
                    <a:lnTo>
                      <a:pt x="1799" y="57"/>
                    </a:lnTo>
                    <a:lnTo>
                      <a:pt x="1799" y="113"/>
                    </a:lnTo>
                    <a:lnTo>
                      <a:pt x="1406" y="450"/>
                    </a:lnTo>
                    <a:lnTo>
                      <a:pt x="1237" y="619"/>
                    </a:lnTo>
                    <a:lnTo>
                      <a:pt x="1012" y="731"/>
                    </a:lnTo>
                    <a:lnTo>
                      <a:pt x="900" y="787"/>
                    </a:lnTo>
                    <a:lnTo>
                      <a:pt x="843" y="900"/>
                    </a:lnTo>
                    <a:lnTo>
                      <a:pt x="843" y="1125"/>
                    </a:lnTo>
                    <a:lnTo>
                      <a:pt x="843" y="1181"/>
                    </a:lnTo>
                    <a:lnTo>
                      <a:pt x="787" y="1293"/>
                    </a:lnTo>
                    <a:lnTo>
                      <a:pt x="731" y="1406"/>
                    </a:lnTo>
                    <a:lnTo>
                      <a:pt x="619" y="1462"/>
                    </a:lnTo>
                    <a:lnTo>
                      <a:pt x="450" y="1462"/>
                    </a:lnTo>
                    <a:lnTo>
                      <a:pt x="394" y="1518"/>
                    </a:lnTo>
                    <a:lnTo>
                      <a:pt x="169" y="1743"/>
                    </a:lnTo>
                    <a:lnTo>
                      <a:pt x="57" y="1855"/>
                    </a:lnTo>
                    <a:lnTo>
                      <a:pt x="0" y="1911"/>
                    </a:lnTo>
                    <a:lnTo>
                      <a:pt x="57" y="1968"/>
                    </a:lnTo>
                    <a:lnTo>
                      <a:pt x="113" y="2136"/>
                    </a:lnTo>
                    <a:lnTo>
                      <a:pt x="281" y="2193"/>
                    </a:lnTo>
                    <a:lnTo>
                      <a:pt x="506" y="2193"/>
                    </a:lnTo>
                    <a:lnTo>
                      <a:pt x="675" y="2249"/>
                    </a:lnTo>
                    <a:lnTo>
                      <a:pt x="731" y="2249"/>
                    </a:lnTo>
                    <a:lnTo>
                      <a:pt x="787" y="2136"/>
                    </a:lnTo>
                    <a:lnTo>
                      <a:pt x="787" y="2024"/>
                    </a:lnTo>
                    <a:lnTo>
                      <a:pt x="843" y="2193"/>
                    </a:lnTo>
                    <a:lnTo>
                      <a:pt x="843" y="2305"/>
                    </a:lnTo>
                    <a:lnTo>
                      <a:pt x="900" y="2361"/>
                    </a:lnTo>
                    <a:lnTo>
                      <a:pt x="956" y="2361"/>
                    </a:lnTo>
                    <a:lnTo>
                      <a:pt x="1125" y="2305"/>
                    </a:lnTo>
                    <a:lnTo>
                      <a:pt x="1181" y="2305"/>
                    </a:lnTo>
                    <a:lnTo>
                      <a:pt x="1181" y="2361"/>
                    </a:lnTo>
                    <a:lnTo>
                      <a:pt x="1293" y="2417"/>
                    </a:lnTo>
                    <a:lnTo>
                      <a:pt x="1349" y="2417"/>
                    </a:lnTo>
                    <a:lnTo>
                      <a:pt x="1406" y="2361"/>
                    </a:lnTo>
                    <a:lnTo>
                      <a:pt x="1406" y="2249"/>
                    </a:lnTo>
                    <a:lnTo>
                      <a:pt x="1406" y="2024"/>
                    </a:lnTo>
                    <a:lnTo>
                      <a:pt x="1462" y="1855"/>
                    </a:lnTo>
                    <a:lnTo>
                      <a:pt x="1630" y="1687"/>
                    </a:lnTo>
                    <a:lnTo>
                      <a:pt x="1743" y="1574"/>
                    </a:lnTo>
                    <a:lnTo>
                      <a:pt x="1799" y="1462"/>
                    </a:lnTo>
                    <a:lnTo>
                      <a:pt x="1855" y="1574"/>
                    </a:lnTo>
                    <a:lnTo>
                      <a:pt x="1911" y="1630"/>
                    </a:lnTo>
                    <a:lnTo>
                      <a:pt x="2136" y="1630"/>
                    </a:lnTo>
                    <a:lnTo>
                      <a:pt x="2192" y="1518"/>
                    </a:lnTo>
                    <a:lnTo>
                      <a:pt x="2305" y="1406"/>
                    </a:lnTo>
                    <a:lnTo>
                      <a:pt x="2417" y="1462"/>
                    </a:lnTo>
                    <a:lnTo>
                      <a:pt x="2586" y="1518"/>
                    </a:lnTo>
                    <a:lnTo>
                      <a:pt x="3036" y="1518"/>
                    </a:lnTo>
                    <a:lnTo>
                      <a:pt x="3148" y="1574"/>
                    </a:lnTo>
                    <a:lnTo>
                      <a:pt x="3204" y="1630"/>
                    </a:lnTo>
                    <a:lnTo>
                      <a:pt x="3541" y="1630"/>
                    </a:lnTo>
                    <a:lnTo>
                      <a:pt x="3598" y="1574"/>
                    </a:lnTo>
                    <a:lnTo>
                      <a:pt x="3598" y="1406"/>
                    </a:lnTo>
                    <a:lnTo>
                      <a:pt x="3598" y="1293"/>
                    </a:lnTo>
                    <a:lnTo>
                      <a:pt x="3598" y="1125"/>
                    </a:lnTo>
                    <a:lnTo>
                      <a:pt x="3485" y="1012"/>
                    </a:lnTo>
                    <a:lnTo>
                      <a:pt x="3373" y="1012"/>
                    </a:lnTo>
                    <a:lnTo>
                      <a:pt x="3204" y="1068"/>
                    </a:lnTo>
                    <a:lnTo>
                      <a:pt x="3036" y="1125"/>
                    </a:lnTo>
                    <a:lnTo>
                      <a:pt x="2867" y="1068"/>
                    </a:lnTo>
                    <a:lnTo>
                      <a:pt x="2754" y="900"/>
                    </a:lnTo>
                    <a:lnTo>
                      <a:pt x="2642" y="844"/>
                    </a:lnTo>
                    <a:lnTo>
                      <a:pt x="2530" y="844"/>
                    </a:lnTo>
                    <a:lnTo>
                      <a:pt x="2249" y="900"/>
                    </a:lnTo>
                    <a:lnTo>
                      <a:pt x="2192" y="900"/>
                    </a:lnTo>
                    <a:lnTo>
                      <a:pt x="2136" y="787"/>
                    </a:lnTo>
                    <a:lnTo>
                      <a:pt x="2136" y="675"/>
                    </a:lnTo>
                    <a:lnTo>
                      <a:pt x="2136" y="563"/>
                    </a:lnTo>
                    <a:lnTo>
                      <a:pt x="2473" y="563"/>
                    </a:lnTo>
                    <a:lnTo>
                      <a:pt x="2642" y="731"/>
                    </a:lnTo>
                    <a:lnTo>
                      <a:pt x="2754" y="844"/>
                    </a:lnTo>
                    <a:lnTo>
                      <a:pt x="2923" y="787"/>
                    </a:lnTo>
                    <a:lnTo>
                      <a:pt x="3092" y="675"/>
                    </a:lnTo>
                    <a:lnTo>
                      <a:pt x="3148" y="563"/>
                    </a:lnTo>
                    <a:lnTo>
                      <a:pt x="3148" y="506"/>
                    </a:lnTo>
                    <a:lnTo>
                      <a:pt x="3260" y="225"/>
                    </a:lnTo>
                    <a:lnTo>
                      <a:pt x="3148" y="169"/>
                    </a:lnTo>
                    <a:lnTo>
                      <a:pt x="3148" y="113"/>
                    </a:lnTo>
                    <a:lnTo>
                      <a:pt x="2754" y="113"/>
                    </a:lnTo>
                    <a:lnTo>
                      <a:pt x="2586" y="169"/>
                    </a:lnTo>
                    <a:lnTo>
                      <a:pt x="2473" y="113"/>
                    </a:lnTo>
                    <a:lnTo>
                      <a:pt x="2305" y="113"/>
                    </a:lnTo>
                    <a:lnTo>
                      <a:pt x="2136" y="57"/>
                    </a:lnTo>
                    <a:lnTo>
                      <a:pt x="2080" y="113"/>
                    </a:lnTo>
                    <a:lnTo>
                      <a:pt x="2024" y="113"/>
                    </a:lnTo>
                    <a:lnTo>
                      <a:pt x="1911" y="57"/>
                    </a:lnTo>
                    <a:lnTo>
                      <a:pt x="1911" y="0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5"/>
              <p:cNvSpPr/>
              <p:nvPr/>
            </p:nvSpPr>
            <p:spPr>
              <a:xfrm>
                <a:off x="2153325" y="1013250"/>
                <a:ext cx="10120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4048" h="2305" extrusionOk="0">
                    <a:moveTo>
                      <a:pt x="3317" y="0"/>
                    </a:moveTo>
                    <a:lnTo>
                      <a:pt x="3204" y="56"/>
                    </a:lnTo>
                    <a:lnTo>
                      <a:pt x="2811" y="394"/>
                    </a:lnTo>
                    <a:lnTo>
                      <a:pt x="2698" y="562"/>
                    </a:lnTo>
                    <a:lnTo>
                      <a:pt x="2586" y="843"/>
                    </a:lnTo>
                    <a:lnTo>
                      <a:pt x="2473" y="956"/>
                    </a:lnTo>
                    <a:lnTo>
                      <a:pt x="2305" y="1012"/>
                    </a:lnTo>
                    <a:lnTo>
                      <a:pt x="2249" y="1012"/>
                    </a:lnTo>
                    <a:lnTo>
                      <a:pt x="2192" y="1068"/>
                    </a:lnTo>
                    <a:lnTo>
                      <a:pt x="2136" y="1180"/>
                    </a:lnTo>
                    <a:lnTo>
                      <a:pt x="2080" y="1237"/>
                    </a:lnTo>
                    <a:lnTo>
                      <a:pt x="1855" y="1237"/>
                    </a:lnTo>
                    <a:lnTo>
                      <a:pt x="1743" y="1405"/>
                    </a:lnTo>
                    <a:lnTo>
                      <a:pt x="1687" y="1461"/>
                    </a:lnTo>
                    <a:lnTo>
                      <a:pt x="1630" y="1461"/>
                    </a:lnTo>
                    <a:lnTo>
                      <a:pt x="1518" y="1349"/>
                    </a:lnTo>
                    <a:lnTo>
                      <a:pt x="1462" y="1293"/>
                    </a:lnTo>
                    <a:lnTo>
                      <a:pt x="1406" y="1349"/>
                    </a:lnTo>
                    <a:lnTo>
                      <a:pt x="1406" y="1518"/>
                    </a:lnTo>
                    <a:lnTo>
                      <a:pt x="1349" y="1518"/>
                    </a:lnTo>
                    <a:lnTo>
                      <a:pt x="1237" y="1461"/>
                    </a:lnTo>
                    <a:lnTo>
                      <a:pt x="1181" y="1518"/>
                    </a:lnTo>
                    <a:lnTo>
                      <a:pt x="1125" y="1518"/>
                    </a:lnTo>
                    <a:lnTo>
                      <a:pt x="1068" y="1630"/>
                    </a:lnTo>
                    <a:lnTo>
                      <a:pt x="1012" y="1799"/>
                    </a:lnTo>
                    <a:lnTo>
                      <a:pt x="900" y="1742"/>
                    </a:lnTo>
                    <a:lnTo>
                      <a:pt x="844" y="1799"/>
                    </a:lnTo>
                    <a:lnTo>
                      <a:pt x="731" y="1855"/>
                    </a:lnTo>
                    <a:lnTo>
                      <a:pt x="394" y="1855"/>
                    </a:lnTo>
                    <a:lnTo>
                      <a:pt x="338" y="1911"/>
                    </a:lnTo>
                    <a:lnTo>
                      <a:pt x="113" y="2023"/>
                    </a:lnTo>
                    <a:lnTo>
                      <a:pt x="0" y="2248"/>
                    </a:lnTo>
                    <a:lnTo>
                      <a:pt x="57" y="2305"/>
                    </a:lnTo>
                    <a:lnTo>
                      <a:pt x="225" y="2305"/>
                    </a:lnTo>
                    <a:lnTo>
                      <a:pt x="394" y="2248"/>
                    </a:lnTo>
                    <a:lnTo>
                      <a:pt x="562" y="2136"/>
                    </a:lnTo>
                    <a:lnTo>
                      <a:pt x="731" y="2136"/>
                    </a:lnTo>
                    <a:lnTo>
                      <a:pt x="956" y="2192"/>
                    </a:lnTo>
                    <a:lnTo>
                      <a:pt x="1237" y="1967"/>
                    </a:lnTo>
                    <a:lnTo>
                      <a:pt x="1518" y="1799"/>
                    </a:lnTo>
                    <a:lnTo>
                      <a:pt x="1687" y="1742"/>
                    </a:lnTo>
                    <a:lnTo>
                      <a:pt x="2024" y="1742"/>
                    </a:lnTo>
                    <a:lnTo>
                      <a:pt x="2249" y="1799"/>
                    </a:lnTo>
                    <a:lnTo>
                      <a:pt x="2361" y="1855"/>
                    </a:lnTo>
                    <a:lnTo>
                      <a:pt x="2473" y="2023"/>
                    </a:lnTo>
                    <a:lnTo>
                      <a:pt x="2586" y="2136"/>
                    </a:lnTo>
                    <a:lnTo>
                      <a:pt x="2755" y="2192"/>
                    </a:lnTo>
                    <a:lnTo>
                      <a:pt x="3204" y="2192"/>
                    </a:lnTo>
                    <a:lnTo>
                      <a:pt x="3373" y="2136"/>
                    </a:lnTo>
                    <a:lnTo>
                      <a:pt x="3541" y="2023"/>
                    </a:lnTo>
                    <a:lnTo>
                      <a:pt x="3598" y="1799"/>
                    </a:lnTo>
                    <a:lnTo>
                      <a:pt x="3766" y="1799"/>
                    </a:lnTo>
                    <a:lnTo>
                      <a:pt x="3822" y="1686"/>
                    </a:lnTo>
                    <a:lnTo>
                      <a:pt x="3879" y="1630"/>
                    </a:lnTo>
                    <a:lnTo>
                      <a:pt x="3879" y="1574"/>
                    </a:lnTo>
                    <a:lnTo>
                      <a:pt x="3991" y="1574"/>
                    </a:lnTo>
                    <a:lnTo>
                      <a:pt x="3991" y="1518"/>
                    </a:lnTo>
                    <a:lnTo>
                      <a:pt x="3991" y="1293"/>
                    </a:lnTo>
                    <a:lnTo>
                      <a:pt x="3991" y="1124"/>
                    </a:lnTo>
                    <a:lnTo>
                      <a:pt x="4047" y="899"/>
                    </a:lnTo>
                    <a:lnTo>
                      <a:pt x="3991" y="731"/>
                    </a:lnTo>
                    <a:lnTo>
                      <a:pt x="3935" y="506"/>
                    </a:lnTo>
                    <a:lnTo>
                      <a:pt x="3822" y="337"/>
                    </a:lnTo>
                    <a:lnTo>
                      <a:pt x="3654" y="225"/>
                    </a:lnTo>
                    <a:lnTo>
                      <a:pt x="3429" y="169"/>
                    </a:lnTo>
                    <a:lnTo>
                      <a:pt x="3429" y="225"/>
                    </a:lnTo>
                    <a:lnTo>
                      <a:pt x="3373" y="169"/>
                    </a:lnTo>
                    <a:lnTo>
                      <a:pt x="3373" y="56"/>
                    </a:lnTo>
                    <a:lnTo>
                      <a:pt x="3317" y="0"/>
                    </a:lnTo>
                    <a:close/>
                  </a:path>
                </a:pathLst>
              </a:custGeom>
              <a:solidFill>
                <a:srgbClr val="92B5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5"/>
              <p:cNvSpPr/>
              <p:nvPr/>
            </p:nvSpPr>
            <p:spPr>
              <a:xfrm>
                <a:off x="2108350" y="1076475"/>
                <a:ext cx="63275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1968" extrusionOk="0">
                    <a:moveTo>
                      <a:pt x="226" y="0"/>
                    </a:moveTo>
                    <a:lnTo>
                      <a:pt x="113" y="57"/>
                    </a:lnTo>
                    <a:lnTo>
                      <a:pt x="57" y="57"/>
                    </a:lnTo>
                    <a:lnTo>
                      <a:pt x="1" y="169"/>
                    </a:lnTo>
                    <a:lnTo>
                      <a:pt x="1" y="281"/>
                    </a:lnTo>
                    <a:lnTo>
                      <a:pt x="113" y="338"/>
                    </a:lnTo>
                    <a:lnTo>
                      <a:pt x="282" y="450"/>
                    </a:lnTo>
                    <a:lnTo>
                      <a:pt x="338" y="394"/>
                    </a:lnTo>
                    <a:lnTo>
                      <a:pt x="450" y="506"/>
                    </a:lnTo>
                    <a:lnTo>
                      <a:pt x="394" y="675"/>
                    </a:lnTo>
                    <a:lnTo>
                      <a:pt x="450" y="731"/>
                    </a:lnTo>
                    <a:lnTo>
                      <a:pt x="507" y="731"/>
                    </a:lnTo>
                    <a:lnTo>
                      <a:pt x="619" y="675"/>
                    </a:lnTo>
                    <a:lnTo>
                      <a:pt x="732" y="675"/>
                    </a:lnTo>
                    <a:lnTo>
                      <a:pt x="788" y="731"/>
                    </a:lnTo>
                    <a:lnTo>
                      <a:pt x="900" y="731"/>
                    </a:lnTo>
                    <a:lnTo>
                      <a:pt x="956" y="675"/>
                    </a:lnTo>
                    <a:lnTo>
                      <a:pt x="1125" y="562"/>
                    </a:lnTo>
                    <a:lnTo>
                      <a:pt x="1181" y="562"/>
                    </a:lnTo>
                    <a:lnTo>
                      <a:pt x="1237" y="675"/>
                    </a:lnTo>
                    <a:lnTo>
                      <a:pt x="1181" y="787"/>
                    </a:lnTo>
                    <a:lnTo>
                      <a:pt x="1237" y="843"/>
                    </a:lnTo>
                    <a:lnTo>
                      <a:pt x="1294" y="900"/>
                    </a:lnTo>
                    <a:lnTo>
                      <a:pt x="1350" y="1012"/>
                    </a:lnTo>
                    <a:lnTo>
                      <a:pt x="1294" y="1124"/>
                    </a:lnTo>
                    <a:lnTo>
                      <a:pt x="1350" y="1237"/>
                    </a:lnTo>
                    <a:lnTo>
                      <a:pt x="1462" y="1293"/>
                    </a:lnTo>
                    <a:lnTo>
                      <a:pt x="1575" y="1349"/>
                    </a:lnTo>
                    <a:lnTo>
                      <a:pt x="1687" y="1405"/>
                    </a:lnTo>
                    <a:lnTo>
                      <a:pt x="1856" y="1518"/>
                    </a:lnTo>
                    <a:lnTo>
                      <a:pt x="1968" y="1630"/>
                    </a:lnTo>
                    <a:lnTo>
                      <a:pt x="2137" y="1968"/>
                    </a:lnTo>
                    <a:lnTo>
                      <a:pt x="2249" y="1968"/>
                    </a:lnTo>
                    <a:lnTo>
                      <a:pt x="2361" y="1911"/>
                    </a:lnTo>
                    <a:lnTo>
                      <a:pt x="2418" y="1799"/>
                    </a:lnTo>
                    <a:lnTo>
                      <a:pt x="2418" y="1743"/>
                    </a:lnTo>
                    <a:lnTo>
                      <a:pt x="2361" y="1687"/>
                    </a:lnTo>
                    <a:lnTo>
                      <a:pt x="2474" y="1687"/>
                    </a:lnTo>
                    <a:lnTo>
                      <a:pt x="2530" y="1574"/>
                    </a:lnTo>
                    <a:lnTo>
                      <a:pt x="2530" y="1518"/>
                    </a:lnTo>
                    <a:lnTo>
                      <a:pt x="2530" y="1293"/>
                    </a:lnTo>
                    <a:lnTo>
                      <a:pt x="2530" y="1237"/>
                    </a:lnTo>
                    <a:lnTo>
                      <a:pt x="2474" y="1124"/>
                    </a:lnTo>
                    <a:lnTo>
                      <a:pt x="2361" y="1124"/>
                    </a:lnTo>
                    <a:lnTo>
                      <a:pt x="2305" y="1012"/>
                    </a:lnTo>
                    <a:lnTo>
                      <a:pt x="2193" y="956"/>
                    </a:lnTo>
                    <a:lnTo>
                      <a:pt x="1968" y="900"/>
                    </a:lnTo>
                    <a:lnTo>
                      <a:pt x="1799" y="787"/>
                    </a:lnTo>
                    <a:lnTo>
                      <a:pt x="1631" y="619"/>
                    </a:lnTo>
                    <a:lnTo>
                      <a:pt x="1575" y="394"/>
                    </a:lnTo>
                    <a:lnTo>
                      <a:pt x="1406" y="169"/>
                    </a:lnTo>
                    <a:lnTo>
                      <a:pt x="1294" y="57"/>
                    </a:lnTo>
                    <a:lnTo>
                      <a:pt x="1181" y="0"/>
                    </a:lnTo>
                    <a:lnTo>
                      <a:pt x="1125" y="57"/>
                    </a:lnTo>
                    <a:lnTo>
                      <a:pt x="1013" y="113"/>
                    </a:lnTo>
                    <a:lnTo>
                      <a:pt x="956" y="57"/>
                    </a:lnTo>
                    <a:lnTo>
                      <a:pt x="844" y="0"/>
                    </a:lnTo>
                    <a:lnTo>
                      <a:pt x="788" y="57"/>
                    </a:lnTo>
                    <a:lnTo>
                      <a:pt x="732" y="113"/>
                    </a:lnTo>
                    <a:lnTo>
                      <a:pt x="732" y="169"/>
                    </a:lnTo>
                    <a:lnTo>
                      <a:pt x="675" y="225"/>
                    </a:lnTo>
                    <a:lnTo>
                      <a:pt x="394" y="225"/>
                    </a:lnTo>
                    <a:lnTo>
                      <a:pt x="338" y="57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9BBD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5"/>
              <p:cNvSpPr/>
              <p:nvPr/>
            </p:nvSpPr>
            <p:spPr>
              <a:xfrm>
                <a:off x="2130850" y="1034325"/>
                <a:ext cx="4497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237" extrusionOk="0">
                    <a:moveTo>
                      <a:pt x="1012" y="0"/>
                    </a:moveTo>
                    <a:lnTo>
                      <a:pt x="1012" y="113"/>
                    </a:lnTo>
                    <a:lnTo>
                      <a:pt x="1068" y="281"/>
                    </a:lnTo>
                    <a:lnTo>
                      <a:pt x="1068" y="337"/>
                    </a:lnTo>
                    <a:lnTo>
                      <a:pt x="1012" y="394"/>
                    </a:lnTo>
                    <a:lnTo>
                      <a:pt x="843" y="394"/>
                    </a:lnTo>
                    <a:lnTo>
                      <a:pt x="787" y="450"/>
                    </a:lnTo>
                    <a:lnTo>
                      <a:pt x="731" y="506"/>
                    </a:lnTo>
                    <a:lnTo>
                      <a:pt x="618" y="506"/>
                    </a:lnTo>
                    <a:lnTo>
                      <a:pt x="562" y="562"/>
                    </a:lnTo>
                    <a:lnTo>
                      <a:pt x="675" y="675"/>
                    </a:lnTo>
                    <a:lnTo>
                      <a:pt x="675" y="731"/>
                    </a:lnTo>
                    <a:lnTo>
                      <a:pt x="562" y="843"/>
                    </a:lnTo>
                    <a:lnTo>
                      <a:pt x="506" y="899"/>
                    </a:lnTo>
                    <a:lnTo>
                      <a:pt x="394" y="787"/>
                    </a:lnTo>
                    <a:lnTo>
                      <a:pt x="281" y="787"/>
                    </a:lnTo>
                    <a:lnTo>
                      <a:pt x="281" y="899"/>
                    </a:lnTo>
                    <a:lnTo>
                      <a:pt x="56" y="899"/>
                    </a:lnTo>
                    <a:lnTo>
                      <a:pt x="0" y="956"/>
                    </a:lnTo>
                    <a:lnTo>
                      <a:pt x="113" y="1068"/>
                    </a:lnTo>
                    <a:lnTo>
                      <a:pt x="169" y="1068"/>
                    </a:lnTo>
                    <a:lnTo>
                      <a:pt x="225" y="1012"/>
                    </a:lnTo>
                    <a:lnTo>
                      <a:pt x="337" y="1068"/>
                    </a:lnTo>
                    <a:lnTo>
                      <a:pt x="450" y="1180"/>
                    </a:lnTo>
                    <a:lnTo>
                      <a:pt x="506" y="1237"/>
                    </a:lnTo>
                    <a:lnTo>
                      <a:pt x="562" y="1180"/>
                    </a:lnTo>
                    <a:lnTo>
                      <a:pt x="618" y="1124"/>
                    </a:lnTo>
                    <a:lnTo>
                      <a:pt x="843" y="1124"/>
                    </a:lnTo>
                    <a:lnTo>
                      <a:pt x="899" y="1068"/>
                    </a:lnTo>
                    <a:lnTo>
                      <a:pt x="956" y="956"/>
                    </a:lnTo>
                    <a:lnTo>
                      <a:pt x="1012" y="843"/>
                    </a:lnTo>
                    <a:lnTo>
                      <a:pt x="1180" y="787"/>
                    </a:lnTo>
                    <a:lnTo>
                      <a:pt x="1349" y="787"/>
                    </a:lnTo>
                    <a:lnTo>
                      <a:pt x="1518" y="675"/>
                    </a:lnTo>
                    <a:lnTo>
                      <a:pt x="1686" y="562"/>
                    </a:lnTo>
                    <a:lnTo>
                      <a:pt x="1799" y="394"/>
                    </a:lnTo>
                    <a:lnTo>
                      <a:pt x="1686" y="394"/>
                    </a:lnTo>
                    <a:lnTo>
                      <a:pt x="1630" y="281"/>
                    </a:lnTo>
                    <a:lnTo>
                      <a:pt x="1574" y="225"/>
                    </a:lnTo>
                    <a:lnTo>
                      <a:pt x="1518" y="225"/>
                    </a:lnTo>
                    <a:lnTo>
                      <a:pt x="1405" y="281"/>
                    </a:lnTo>
                    <a:lnTo>
                      <a:pt x="1349" y="281"/>
                    </a:lnTo>
                    <a:lnTo>
                      <a:pt x="1293" y="225"/>
                    </a:lnTo>
                    <a:lnTo>
                      <a:pt x="1237" y="113"/>
                    </a:lnTo>
                    <a:lnTo>
                      <a:pt x="1180" y="0"/>
                    </a:lnTo>
                    <a:close/>
                  </a:path>
                </a:pathLst>
              </a:custGeom>
              <a:solidFill>
                <a:srgbClr val="ADCE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5"/>
              <p:cNvSpPr/>
              <p:nvPr/>
            </p:nvSpPr>
            <p:spPr>
              <a:xfrm>
                <a:off x="2139275" y="1066625"/>
                <a:ext cx="33750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575" extrusionOk="0">
                    <a:moveTo>
                      <a:pt x="506" y="1"/>
                    </a:moveTo>
                    <a:lnTo>
                      <a:pt x="338" y="113"/>
                    </a:lnTo>
                    <a:lnTo>
                      <a:pt x="281" y="170"/>
                    </a:lnTo>
                    <a:lnTo>
                      <a:pt x="225" y="282"/>
                    </a:lnTo>
                    <a:lnTo>
                      <a:pt x="225" y="394"/>
                    </a:lnTo>
                    <a:lnTo>
                      <a:pt x="169" y="394"/>
                    </a:lnTo>
                    <a:lnTo>
                      <a:pt x="113" y="338"/>
                    </a:lnTo>
                    <a:lnTo>
                      <a:pt x="57" y="451"/>
                    </a:lnTo>
                    <a:lnTo>
                      <a:pt x="0" y="563"/>
                    </a:lnTo>
                    <a:lnTo>
                      <a:pt x="57" y="619"/>
                    </a:lnTo>
                    <a:lnTo>
                      <a:pt x="169" y="619"/>
                    </a:lnTo>
                    <a:lnTo>
                      <a:pt x="169" y="675"/>
                    </a:lnTo>
                    <a:lnTo>
                      <a:pt x="225" y="844"/>
                    </a:lnTo>
                    <a:lnTo>
                      <a:pt x="281" y="1013"/>
                    </a:lnTo>
                    <a:lnTo>
                      <a:pt x="394" y="1125"/>
                    </a:lnTo>
                    <a:lnTo>
                      <a:pt x="506" y="1237"/>
                    </a:lnTo>
                    <a:lnTo>
                      <a:pt x="562" y="1350"/>
                    </a:lnTo>
                    <a:lnTo>
                      <a:pt x="619" y="1462"/>
                    </a:lnTo>
                    <a:lnTo>
                      <a:pt x="787" y="1462"/>
                    </a:lnTo>
                    <a:lnTo>
                      <a:pt x="900" y="1406"/>
                    </a:lnTo>
                    <a:lnTo>
                      <a:pt x="1012" y="1406"/>
                    </a:lnTo>
                    <a:lnTo>
                      <a:pt x="1068" y="1462"/>
                    </a:lnTo>
                    <a:lnTo>
                      <a:pt x="1124" y="1575"/>
                    </a:lnTo>
                    <a:lnTo>
                      <a:pt x="1237" y="1518"/>
                    </a:lnTo>
                    <a:lnTo>
                      <a:pt x="1349" y="1518"/>
                    </a:lnTo>
                    <a:lnTo>
                      <a:pt x="1349" y="1406"/>
                    </a:lnTo>
                    <a:lnTo>
                      <a:pt x="1293" y="1294"/>
                    </a:lnTo>
                    <a:lnTo>
                      <a:pt x="1237" y="1181"/>
                    </a:lnTo>
                    <a:lnTo>
                      <a:pt x="1124" y="956"/>
                    </a:lnTo>
                    <a:lnTo>
                      <a:pt x="1012" y="788"/>
                    </a:lnTo>
                    <a:lnTo>
                      <a:pt x="956" y="732"/>
                    </a:lnTo>
                    <a:lnTo>
                      <a:pt x="843" y="732"/>
                    </a:lnTo>
                    <a:lnTo>
                      <a:pt x="787" y="844"/>
                    </a:lnTo>
                    <a:lnTo>
                      <a:pt x="731" y="956"/>
                    </a:lnTo>
                    <a:lnTo>
                      <a:pt x="619" y="788"/>
                    </a:lnTo>
                    <a:lnTo>
                      <a:pt x="619" y="619"/>
                    </a:lnTo>
                    <a:lnTo>
                      <a:pt x="731" y="282"/>
                    </a:lnTo>
                    <a:lnTo>
                      <a:pt x="675" y="226"/>
                    </a:lnTo>
                    <a:lnTo>
                      <a:pt x="619" y="170"/>
                    </a:lnTo>
                    <a:lnTo>
                      <a:pt x="562" y="113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91B4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5"/>
              <p:cNvSpPr/>
              <p:nvPr/>
            </p:nvSpPr>
            <p:spPr>
              <a:xfrm>
                <a:off x="2104150" y="1048375"/>
                <a:ext cx="295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900" extrusionOk="0">
                    <a:moveTo>
                      <a:pt x="843" y="0"/>
                    </a:moveTo>
                    <a:lnTo>
                      <a:pt x="675" y="56"/>
                    </a:lnTo>
                    <a:lnTo>
                      <a:pt x="618" y="113"/>
                    </a:lnTo>
                    <a:lnTo>
                      <a:pt x="562" y="169"/>
                    </a:lnTo>
                    <a:lnTo>
                      <a:pt x="450" y="169"/>
                    </a:lnTo>
                    <a:lnTo>
                      <a:pt x="394" y="225"/>
                    </a:lnTo>
                    <a:lnTo>
                      <a:pt x="337" y="337"/>
                    </a:lnTo>
                    <a:lnTo>
                      <a:pt x="225" y="394"/>
                    </a:lnTo>
                    <a:lnTo>
                      <a:pt x="113" y="450"/>
                    </a:lnTo>
                    <a:lnTo>
                      <a:pt x="0" y="675"/>
                    </a:lnTo>
                    <a:lnTo>
                      <a:pt x="56" y="731"/>
                    </a:lnTo>
                    <a:lnTo>
                      <a:pt x="225" y="787"/>
                    </a:lnTo>
                    <a:lnTo>
                      <a:pt x="337" y="843"/>
                    </a:lnTo>
                    <a:lnTo>
                      <a:pt x="450" y="900"/>
                    </a:lnTo>
                    <a:lnTo>
                      <a:pt x="562" y="900"/>
                    </a:lnTo>
                    <a:lnTo>
                      <a:pt x="618" y="843"/>
                    </a:lnTo>
                    <a:lnTo>
                      <a:pt x="675" y="731"/>
                    </a:lnTo>
                    <a:lnTo>
                      <a:pt x="731" y="787"/>
                    </a:lnTo>
                    <a:lnTo>
                      <a:pt x="731" y="843"/>
                    </a:lnTo>
                    <a:lnTo>
                      <a:pt x="900" y="843"/>
                    </a:lnTo>
                    <a:lnTo>
                      <a:pt x="956" y="787"/>
                    </a:lnTo>
                    <a:lnTo>
                      <a:pt x="1012" y="731"/>
                    </a:lnTo>
                    <a:lnTo>
                      <a:pt x="956" y="618"/>
                    </a:lnTo>
                    <a:lnTo>
                      <a:pt x="956" y="562"/>
                    </a:lnTo>
                    <a:lnTo>
                      <a:pt x="1012" y="506"/>
                    </a:lnTo>
                    <a:lnTo>
                      <a:pt x="1068" y="450"/>
                    </a:lnTo>
                    <a:lnTo>
                      <a:pt x="1124" y="337"/>
                    </a:lnTo>
                    <a:lnTo>
                      <a:pt x="1181" y="337"/>
                    </a:lnTo>
                    <a:lnTo>
                      <a:pt x="1124" y="225"/>
                    </a:lnTo>
                    <a:lnTo>
                      <a:pt x="1068" y="113"/>
                    </a:lnTo>
                    <a:lnTo>
                      <a:pt x="900" y="113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A9CD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5"/>
              <p:cNvSpPr/>
              <p:nvPr/>
            </p:nvSpPr>
            <p:spPr>
              <a:xfrm>
                <a:off x="2216550" y="1006225"/>
                <a:ext cx="421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1125" extrusionOk="0">
                    <a:moveTo>
                      <a:pt x="788" y="0"/>
                    </a:moveTo>
                    <a:lnTo>
                      <a:pt x="731" y="56"/>
                    </a:lnTo>
                    <a:lnTo>
                      <a:pt x="675" y="112"/>
                    </a:lnTo>
                    <a:lnTo>
                      <a:pt x="619" y="225"/>
                    </a:lnTo>
                    <a:lnTo>
                      <a:pt x="563" y="337"/>
                    </a:lnTo>
                    <a:lnTo>
                      <a:pt x="450" y="394"/>
                    </a:lnTo>
                    <a:lnTo>
                      <a:pt x="394" y="506"/>
                    </a:lnTo>
                    <a:lnTo>
                      <a:pt x="282" y="562"/>
                    </a:lnTo>
                    <a:lnTo>
                      <a:pt x="113" y="618"/>
                    </a:lnTo>
                    <a:lnTo>
                      <a:pt x="57" y="675"/>
                    </a:lnTo>
                    <a:lnTo>
                      <a:pt x="57" y="731"/>
                    </a:lnTo>
                    <a:lnTo>
                      <a:pt x="1" y="956"/>
                    </a:lnTo>
                    <a:lnTo>
                      <a:pt x="57" y="1124"/>
                    </a:lnTo>
                    <a:lnTo>
                      <a:pt x="169" y="1124"/>
                    </a:lnTo>
                    <a:lnTo>
                      <a:pt x="226" y="1068"/>
                    </a:lnTo>
                    <a:lnTo>
                      <a:pt x="226" y="1012"/>
                    </a:lnTo>
                    <a:lnTo>
                      <a:pt x="226" y="899"/>
                    </a:lnTo>
                    <a:lnTo>
                      <a:pt x="282" y="787"/>
                    </a:lnTo>
                    <a:lnTo>
                      <a:pt x="450" y="618"/>
                    </a:lnTo>
                    <a:lnTo>
                      <a:pt x="619" y="562"/>
                    </a:lnTo>
                    <a:lnTo>
                      <a:pt x="675" y="450"/>
                    </a:lnTo>
                    <a:lnTo>
                      <a:pt x="731" y="394"/>
                    </a:lnTo>
                    <a:lnTo>
                      <a:pt x="788" y="394"/>
                    </a:lnTo>
                    <a:lnTo>
                      <a:pt x="844" y="450"/>
                    </a:lnTo>
                    <a:lnTo>
                      <a:pt x="844" y="506"/>
                    </a:lnTo>
                    <a:lnTo>
                      <a:pt x="900" y="562"/>
                    </a:lnTo>
                    <a:lnTo>
                      <a:pt x="956" y="450"/>
                    </a:lnTo>
                    <a:lnTo>
                      <a:pt x="1012" y="450"/>
                    </a:lnTo>
                    <a:lnTo>
                      <a:pt x="1125" y="562"/>
                    </a:lnTo>
                    <a:lnTo>
                      <a:pt x="1237" y="675"/>
                    </a:lnTo>
                    <a:lnTo>
                      <a:pt x="1293" y="787"/>
                    </a:lnTo>
                    <a:lnTo>
                      <a:pt x="1350" y="899"/>
                    </a:lnTo>
                    <a:lnTo>
                      <a:pt x="1350" y="1068"/>
                    </a:lnTo>
                    <a:lnTo>
                      <a:pt x="1518" y="956"/>
                    </a:lnTo>
                    <a:lnTo>
                      <a:pt x="1631" y="843"/>
                    </a:lnTo>
                    <a:lnTo>
                      <a:pt x="1687" y="731"/>
                    </a:lnTo>
                    <a:lnTo>
                      <a:pt x="1687" y="562"/>
                    </a:lnTo>
                    <a:lnTo>
                      <a:pt x="1631" y="450"/>
                    </a:lnTo>
                    <a:lnTo>
                      <a:pt x="1574" y="337"/>
                    </a:lnTo>
                    <a:lnTo>
                      <a:pt x="1406" y="450"/>
                    </a:lnTo>
                    <a:lnTo>
                      <a:pt x="1125" y="450"/>
                    </a:lnTo>
                    <a:lnTo>
                      <a:pt x="1069" y="337"/>
                    </a:lnTo>
                    <a:lnTo>
                      <a:pt x="1012" y="281"/>
                    </a:lnTo>
                    <a:lnTo>
                      <a:pt x="900" y="112"/>
                    </a:lnTo>
                    <a:lnTo>
                      <a:pt x="844" y="56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9DBD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5"/>
              <p:cNvSpPr/>
              <p:nvPr/>
            </p:nvSpPr>
            <p:spPr>
              <a:xfrm>
                <a:off x="2246075" y="1020275"/>
                <a:ext cx="16875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1574" extrusionOk="0">
                    <a:moveTo>
                      <a:pt x="506" y="0"/>
                    </a:moveTo>
                    <a:lnTo>
                      <a:pt x="450" y="56"/>
                    </a:lnTo>
                    <a:lnTo>
                      <a:pt x="506" y="169"/>
                    </a:lnTo>
                    <a:lnTo>
                      <a:pt x="506" y="225"/>
                    </a:lnTo>
                    <a:lnTo>
                      <a:pt x="393" y="169"/>
                    </a:lnTo>
                    <a:lnTo>
                      <a:pt x="337" y="169"/>
                    </a:lnTo>
                    <a:lnTo>
                      <a:pt x="337" y="225"/>
                    </a:lnTo>
                    <a:lnTo>
                      <a:pt x="281" y="337"/>
                    </a:lnTo>
                    <a:lnTo>
                      <a:pt x="169" y="506"/>
                    </a:lnTo>
                    <a:lnTo>
                      <a:pt x="281" y="618"/>
                    </a:lnTo>
                    <a:lnTo>
                      <a:pt x="281" y="731"/>
                    </a:lnTo>
                    <a:lnTo>
                      <a:pt x="225" y="787"/>
                    </a:lnTo>
                    <a:lnTo>
                      <a:pt x="169" y="899"/>
                    </a:lnTo>
                    <a:lnTo>
                      <a:pt x="169" y="1012"/>
                    </a:lnTo>
                    <a:lnTo>
                      <a:pt x="225" y="1124"/>
                    </a:lnTo>
                    <a:lnTo>
                      <a:pt x="225" y="1237"/>
                    </a:lnTo>
                    <a:lnTo>
                      <a:pt x="112" y="1068"/>
                    </a:lnTo>
                    <a:lnTo>
                      <a:pt x="56" y="1068"/>
                    </a:lnTo>
                    <a:lnTo>
                      <a:pt x="0" y="1124"/>
                    </a:lnTo>
                    <a:lnTo>
                      <a:pt x="56" y="1237"/>
                    </a:lnTo>
                    <a:lnTo>
                      <a:pt x="112" y="1349"/>
                    </a:lnTo>
                    <a:lnTo>
                      <a:pt x="112" y="1405"/>
                    </a:lnTo>
                    <a:lnTo>
                      <a:pt x="112" y="1518"/>
                    </a:lnTo>
                    <a:lnTo>
                      <a:pt x="169" y="1574"/>
                    </a:lnTo>
                    <a:lnTo>
                      <a:pt x="225" y="1574"/>
                    </a:lnTo>
                    <a:lnTo>
                      <a:pt x="337" y="1518"/>
                    </a:lnTo>
                    <a:lnTo>
                      <a:pt x="393" y="1405"/>
                    </a:lnTo>
                    <a:lnTo>
                      <a:pt x="393" y="1349"/>
                    </a:lnTo>
                    <a:lnTo>
                      <a:pt x="393" y="956"/>
                    </a:lnTo>
                    <a:lnTo>
                      <a:pt x="450" y="787"/>
                    </a:lnTo>
                    <a:lnTo>
                      <a:pt x="562" y="618"/>
                    </a:lnTo>
                    <a:lnTo>
                      <a:pt x="618" y="506"/>
                    </a:lnTo>
                    <a:lnTo>
                      <a:pt x="674" y="450"/>
                    </a:lnTo>
                    <a:lnTo>
                      <a:pt x="618" y="394"/>
                    </a:lnTo>
                    <a:lnTo>
                      <a:pt x="618" y="337"/>
                    </a:lnTo>
                    <a:lnTo>
                      <a:pt x="618" y="169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5"/>
              <p:cNvSpPr/>
              <p:nvPr/>
            </p:nvSpPr>
            <p:spPr>
              <a:xfrm>
                <a:off x="2255900" y="999200"/>
                <a:ext cx="154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844" extrusionOk="0">
                    <a:moveTo>
                      <a:pt x="281" y="0"/>
                    </a:moveTo>
                    <a:lnTo>
                      <a:pt x="57" y="112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113" y="393"/>
                    </a:lnTo>
                    <a:lnTo>
                      <a:pt x="113" y="506"/>
                    </a:lnTo>
                    <a:lnTo>
                      <a:pt x="169" y="562"/>
                    </a:lnTo>
                    <a:lnTo>
                      <a:pt x="225" y="562"/>
                    </a:lnTo>
                    <a:lnTo>
                      <a:pt x="281" y="618"/>
                    </a:lnTo>
                    <a:lnTo>
                      <a:pt x="281" y="675"/>
                    </a:lnTo>
                    <a:lnTo>
                      <a:pt x="338" y="731"/>
                    </a:lnTo>
                    <a:lnTo>
                      <a:pt x="394" y="787"/>
                    </a:lnTo>
                    <a:lnTo>
                      <a:pt x="506" y="843"/>
                    </a:lnTo>
                    <a:lnTo>
                      <a:pt x="619" y="787"/>
                    </a:lnTo>
                    <a:lnTo>
                      <a:pt x="619" y="675"/>
                    </a:lnTo>
                    <a:lnTo>
                      <a:pt x="563" y="506"/>
                    </a:lnTo>
                    <a:lnTo>
                      <a:pt x="619" y="337"/>
                    </a:lnTo>
                    <a:lnTo>
                      <a:pt x="619" y="281"/>
                    </a:lnTo>
                    <a:lnTo>
                      <a:pt x="563" y="281"/>
                    </a:lnTo>
                    <a:lnTo>
                      <a:pt x="506" y="225"/>
                    </a:lnTo>
                    <a:lnTo>
                      <a:pt x="450" y="169"/>
                    </a:lnTo>
                    <a:lnTo>
                      <a:pt x="394" y="112"/>
                    </a:lnTo>
                    <a:lnTo>
                      <a:pt x="394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9DBD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5"/>
              <p:cNvSpPr/>
              <p:nvPr/>
            </p:nvSpPr>
            <p:spPr>
              <a:xfrm>
                <a:off x="2267150" y="1011825"/>
                <a:ext cx="1547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563" extrusionOk="0">
                    <a:moveTo>
                      <a:pt x="113" y="1"/>
                    </a:moveTo>
                    <a:lnTo>
                      <a:pt x="113" y="57"/>
                    </a:lnTo>
                    <a:lnTo>
                      <a:pt x="113" y="170"/>
                    </a:lnTo>
                    <a:lnTo>
                      <a:pt x="113" y="282"/>
                    </a:lnTo>
                    <a:lnTo>
                      <a:pt x="56" y="338"/>
                    </a:lnTo>
                    <a:lnTo>
                      <a:pt x="0" y="451"/>
                    </a:lnTo>
                    <a:lnTo>
                      <a:pt x="169" y="563"/>
                    </a:lnTo>
                    <a:lnTo>
                      <a:pt x="337" y="507"/>
                    </a:lnTo>
                    <a:lnTo>
                      <a:pt x="618" y="507"/>
                    </a:lnTo>
                    <a:lnTo>
                      <a:pt x="562" y="338"/>
                    </a:lnTo>
                    <a:lnTo>
                      <a:pt x="506" y="282"/>
                    </a:lnTo>
                    <a:lnTo>
                      <a:pt x="450" y="282"/>
                    </a:lnTo>
                    <a:lnTo>
                      <a:pt x="394" y="338"/>
                    </a:lnTo>
                    <a:lnTo>
                      <a:pt x="337" y="338"/>
                    </a:lnTo>
                    <a:lnTo>
                      <a:pt x="225" y="282"/>
                    </a:lnTo>
                    <a:lnTo>
                      <a:pt x="225" y="170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5"/>
              <p:cNvSpPr/>
              <p:nvPr/>
            </p:nvSpPr>
            <p:spPr>
              <a:xfrm>
                <a:off x="2126625" y="1056800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225" y="0"/>
                    </a:moveTo>
                    <a:lnTo>
                      <a:pt x="1" y="169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282" y="281"/>
                    </a:lnTo>
                    <a:lnTo>
                      <a:pt x="338" y="225"/>
                    </a:lnTo>
                    <a:lnTo>
                      <a:pt x="394" y="113"/>
                    </a:lnTo>
                    <a:lnTo>
                      <a:pt x="282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5"/>
              <p:cNvSpPr/>
              <p:nvPr/>
            </p:nvSpPr>
            <p:spPr>
              <a:xfrm>
                <a:off x="2255900" y="10132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9DBD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5"/>
              <p:cNvSpPr/>
              <p:nvPr/>
            </p:nvSpPr>
            <p:spPr>
              <a:xfrm>
                <a:off x="2264325" y="10230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5"/>
              <p:cNvSpPr/>
              <p:nvPr/>
            </p:nvSpPr>
            <p:spPr>
              <a:xfrm>
                <a:off x="2132250" y="10680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5"/>
              <p:cNvSpPr/>
              <p:nvPr/>
            </p:nvSpPr>
            <p:spPr>
              <a:xfrm>
                <a:off x="2261525" y="10287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C5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5"/>
              <p:cNvSpPr/>
              <p:nvPr/>
            </p:nvSpPr>
            <p:spPr>
              <a:xfrm>
                <a:off x="2140675" y="10750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BBD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5"/>
              <p:cNvSpPr/>
              <p:nvPr/>
            </p:nvSpPr>
            <p:spPr>
              <a:xfrm>
                <a:off x="2198300" y="10132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5"/>
              <p:cNvSpPr/>
              <p:nvPr/>
            </p:nvSpPr>
            <p:spPr>
              <a:xfrm>
                <a:off x="2173000" y="1013250"/>
                <a:ext cx="705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900" extrusionOk="0">
                    <a:moveTo>
                      <a:pt x="0" y="0"/>
                    </a:moveTo>
                    <a:lnTo>
                      <a:pt x="57" y="169"/>
                    </a:lnTo>
                    <a:lnTo>
                      <a:pt x="0" y="394"/>
                    </a:lnTo>
                    <a:lnTo>
                      <a:pt x="0" y="506"/>
                    </a:lnTo>
                    <a:lnTo>
                      <a:pt x="0" y="618"/>
                    </a:lnTo>
                    <a:lnTo>
                      <a:pt x="57" y="899"/>
                    </a:lnTo>
                    <a:lnTo>
                      <a:pt x="113" y="843"/>
                    </a:lnTo>
                    <a:lnTo>
                      <a:pt x="113" y="506"/>
                    </a:lnTo>
                    <a:lnTo>
                      <a:pt x="169" y="337"/>
                    </a:lnTo>
                    <a:lnTo>
                      <a:pt x="281" y="169"/>
                    </a:lnTo>
                    <a:lnTo>
                      <a:pt x="281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5"/>
              <p:cNvSpPr/>
              <p:nvPr/>
            </p:nvSpPr>
            <p:spPr>
              <a:xfrm>
                <a:off x="2178625" y="10273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4D2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5"/>
              <p:cNvSpPr/>
              <p:nvPr/>
            </p:nvSpPr>
            <p:spPr>
              <a:xfrm>
                <a:off x="1617975" y="11481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5"/>
              <p:cNvSpPr/>
              <p:nvPr/>
            </p:nvSpPr>
            <p:spPr>
              <a:xfrm>
                <a:off x="1654500" y="117062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169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5"/>
              <p:cNvSpPr/>
              <p:nvPr/>
            </p:nvSpPr>
            <p:spPr>
              <a:xfrm>
                <a:off x="1654500" y="11369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5"/>
              <p:cNvSpPr/>
              <p:nvPr/>
            </p:nvSpPr>
            <p:spPr>
              <a:xfrm>
                <a:off x="1654500" y="11397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5"/>
              <p:cNvSpPr/>
              <p:nvPr/>
            </p:nvSpPr>
            <p:spPr>
              <a:xfrm>
                <a:off x="1795000" y="1174825"/>
                <a:ext cx="119475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4779" h="2362" extrusionOk="0">
                    <a:moveTo>
                      <a:pt x="1631" y="1"/>
                    </a:moveTo>
                    <a:lnTo>
                      <a:pt x="1406" y="169"/>
                    </a:lnTo>
                    <a:lnTo>
                      <a:pt x="1294" y="338"/>
                    </a:lnTo>
                    <a:lnTo>
                      <a:pt x="1237" y="507"/>
                    </a:lnTo>
                    <a:lnTo>
                      <a:pt x="1181" y="619"/>
                    </a:lnTo>
                    <a:lnTo>
                      <a:pt x="1181" y="675"/>
                    </a:lnTo>
                    <a:lnTo>
                      <a:pt x="1237" y="731"/>
                    </a:lnTo>
                    <a:lnTo>
                      <a:pt x="1350" y="844"/>
                    </a:lnTo>
                    <a:lnTo>
                      <a:pt x="1406" y="788"/>
                    </a:lnTo>
                    <a:lnTo>
                      <a:pt x="1519" y="731"/>
                    </a:lnTo>
                    <a:lnTo>
                      <a:pt x="1462" y="844"/>
                    </a:lnTo>
                    <a:lnTo>
                      <a:pt x="1406" y="900"/>
                    </a:lnTo>
                    <a:lnTo>
                      <a:pt x="1181" y="900"/>
                    </a:lnTo>
                    <a:lnTo>
                      <a:pt x="1013" y="844"/>
                    </a:lnTo>
                    <a:lnTo>
                      <a:pt x="844" y="844"/>
                    </a:lnTo>
                    <a:lnTo>
                      <a:pt x="788" y="900"/>
                    </a:lnTo>
                    <a:lnTo>
                      <a:pt x="732" y="1012"/>
                    </a:lnTo>
                    <a:lnTo>
                      <a:pt x="732" y="1181"/>
                    </a:lnTo>
                    <a:lnTo>
                      <a:pt x="732" y="1406"/>
                    </a:lnTo>
                    <a:lnTo>
                      <a:pt x="675" y="1574"/>
                    </a:lnTo>
                    <a:lnTo>
                      <a:pt x="675" y="1406"/>
                    </a:lnTo>
                    <a:lnTo>
                      <a:pt x="619" y="1237"/>
                    </a:lnTo>
                    <a:lnTo>
                      <a:pt x="451" y="1125"/>
                    </a:lnTo>
                    <a:lnTo>
                      <a:pt x="338" y="1012"/>
                    </a:lnTo>
                    <a:lnTo>
                      <a:pt x="282" y="900"/>
                    </a:lnTo>
                    <a:lnTo>
                      <a:pt x="226" y="844"/>
                    </a:lnTo>
                    <a:lnTo>
                      <a:pt x="113" y="844"/>
                    </a:lnTo>
                    <a:lnTo>
                      <a:pt x="57" y="956"/>
                    </a:lnTo>
                    <a:lnTo>
                      <a:pt x="1" y="1012"/>
                    </a:lnTo>
                    <a:lnTo>
                      <a:pt x="1" y="1125"/>
                    </a:lnTo>
                    <a:lnTo>
                      <a:pt x="57" y="1237"/>
                    </a:lnTo>
                    <a:lnTo>
                      <a:pt x="113" y="1293"/>
                    </a:lnTo>
                    <a:lnTo>
                      <a:pt x="57" y="1350"/>
                    </a:lnTo>
                    <a:lnTo>
                      <a:pt x="1" y="1350"/>
                    </a:lnTo>
                    <a:lnTo>
                      <a:pt x="1" y="1406"/>
                    </a:lnTo>
                    <a:lnTo>
                      <a:pt x="113" y="1518"/>
                    </a:lnTo>
                    <a:lnTo>
                      <a:pt x="113" y="1574"/>
                    </a:lnTo>
                    <a:lnTo>
                      <a:pt x="57" y="1631"/>
                    </a:lnTo>
                    <a:lnTo>
                      <a:pt x="226" y="1687"/>
                    </a:lnTo>
                    <a:lnTo>
                      <a:pt x="282" y="1743"/>
                    </a:lnTo>
                    <a:lnTo>
                      <a:pt x="282" y="1856"/>
                    </a:lnTo>
                    <a:lnTo>
                      <a:pt x="338" y="1968"/>
                    </a:lnTo>
                    <a:lnTo>
                      <a:pt x="338" y="2024"/>
                    </a:lnTo>
                    <a:lnTo>
                      <a:pt x="338" y="2137"/>
                    </a:lnTo>
                    <a:lnTo>
                      <a:pt x="282" y="2305"/>
                    </a:lnTo>
                    <a:lnTo>
                      <a:pt x="394" y="2305"/>
                    </a:lnTo>
                    <a:lnTo>
                      <a:pt x="507" y="2249"/>
                    </a:lnTo>
                    <a:lnTo>
                      <a:pt x="563" y="2249"/>
                    </a:lnTo>
                    <a:lnTo>
                      <a:pt x="563" y="2137"/>
                    </a:lnTo>
                    <a:lnTo>
                      <a:pt x="563" y="2024"/>
                    </a:lnTo>
                    <a:lnTo>
                      <a:pt x="563" y="1968"/>
                    </a:lnTo>
                    <a:lnTo>
                      <a:pt x="451" y="1912"/>
                    </a:lnTo>
                    <a:lnTo>
                      <a:pt x="451" y="1856"/>
                    </a:lnTo>
                    <a:lnTo>
                      <a:pt x="563" y="1856"/>
                    </a:lnTo>
                    <a:lnTo>
                      <a:pt x="732" y="1968"/>
                    </a:lnTo>
                    <a:lnTo>
                      <a:pt x="788" y="2024"/>
                    </a:lnTo>
                    <a:lnTo>
                      <a:pt x="844" y="2137"/>
                    </a:lnTo>
                    <a:lnTo>
                      <a:pt x="900" y="2137"/>
                    </a:lnTo>
                    <a:lnTo>
                      <a:pt x="956" y="2080"/>
                    </a:lnTo>
                    <a:lnTo>
                      <a:pt x="956" y="2024"/>
                    </a:lnTo>
                    <a:lnTo>
                      <a:pt x="956" y="1912"/>
                    </a:lnTo>
                    <a:lnTo>
                      <a:pt x="956" y="1856"/>
                    </a:lnTo>
                    <a:lnTo>
                      <a:pt x="900" y="1799"/>
                    </a:lnTo>
                    <a:lnTo>
                      <a:pt x="956" y="1743"/>
                    </a:lnTo>
                    <a:lnTo>
                      <a:pt x="1013" y="1687"/>
                    </a:lnTo>
                    <a:lnTo>
                      <a:pt x="1069" y="1631"/>
                    </a:lnTo>
                    <a:lnTo>
                      <a:pt x="1350" y="1631"/>
                    </a:lnTo>
                    <a:lnTo>
                      <a:pt x="1462" y="1574"/>
                    </a:lnTo>
                    <a:lnTo>
                      <a:pt x="1631" y="1631"/>
                    </a:lnTo>
                    <a:lnTo>
                      <a:pt x="1687" y="1687"/>
                    </a:lnTo>
                    <a:lnTo>
                      <a:pt x="1687" y="1799"/>
                    </a:lnTo>
                    <a:lnTo>
                      <a:pt x="1743" y="1799"/>
                    </a:lnTo>
                    <a:lnTo>
                      <a:pt x="1800" y="1743"/>
                    </a:lnTo>
                    <a:lnTo>
                      <a:pt x="1856" y="1687"/>
                    </a:lnTo>
                    <a:lnTo>
                      <a:pt x="1856" y="1631"/>
                    </a:lnTo>
                    <a:lnTo>
                      <a:pt x="2024" y="1631"/>
                    </a:lnTo>
                    <a:lnTo>
                      <a:pt x="2024" y="1574"/>
                    </a:lnTo>
                    <a:lnTo>
                      <a:pt x="2024" y="1518"/>
                    </a:lnTo>
                    <a:lnTo>
                      <a:pt x="1912" y="1406"/>
                    </a:lnTo>
                    <a:lnTo>
                      <a:pt x="1912" y="1293"/>
                    </a:lnTo>
                    <a:lnTo>
                      <a:pt x="1912" y="1181"/>
                    </a:lnTo>
                    <a:lnTo>
                      <a:pt x="1968" y="1069"/>
                    </a:lnTo>
                    <a:lnTo>
                      <a:pt x="2193" y="1069"/>
                    </a:lnTo>
                    <a:lnTo>
                      <a:pt x="2193" y="1012"/>
                    </a:lnTo>
                    <a:lnTo>
                      <a:pt x="2193" y="900"/>
                    </a:lnTo>
                    <a:lnTo>
                      <a:pt x="2305" y="900"/>
                    </a:lnTo>
                    <a:lnTo>
                      <a:pt x="2474" y="956"/>
                    </a:lnTo>
                    <a:lnTo>
                      <a:pt x="2586" y="956"/>
                    </a:lnTo>
                    <a:lnTo>
                      <a:pt x="2699" y="900"/>
                    </a:lnTo>
                    <a:lnTo>
                      <a:pt x="2811" y="788"/>
                    </a:lnTo>
                    <a:lnTo>
                      <a:pt x="2867" y="788"/>
                    </a:lnTo>
                    <a:lnTo>
                      <a:pt x="2980" y="1125"/>
                    </a:lnTo>
                    <a:lnTo>
                      <a:pt x="3036" y="1293"/>
                    </a:lnTo>
                    <a:lnTo>
                      <a:pt x="3036" y="1462"/>
                    </a:lnTo>
                    <a:lnTo>
                      <a:pt x="2980" y="1574"/>
                    </a:lnTo>
                    <a:lnTo>
                      <a:pt x="2924" y="1743"/>
                    </a:lnTo>
                    <a:lnTo>
                      <a:pt x="3036" y="1799"/>
                    </a:lnTo>
                    <a:lnTo>
                      <a:pt x="3148" y="1912"/>
                    </a:lnTo>
                    <a:lnTo>
                      <a:pt x="3261" y="1912"/>
                    </a:lnTo>
                    <a:lnTo>
                      <a:pt x="3317" y="1856"/>
                    </a:lnTo>
                    <a:lnTo>
                      <a:pt x="3430" y="1799"/>
                    </a:lnTo>
                    <a:lnTo>
                      <a:pt x="3486" y="1856"/>
                    </a:lnTo>
                    <a:lnTo>
                      <a:pt x="3542" y="1912"/>
                    </a:lnTo>
                    <a:lnTo>
                      <a:pt x="3598" y="1912"/>
                    </a:lnTo>
                    <a:lnTo>
                      <a:pt x="3654" y="1856"/>
                    </a:lnTo>
                    <a:lnTo>
                      <a:pt x="3711" y="1856"/>
                    </a:lnTo>
                    <a:lnTo>
                      <a:pt x="3711" y="1912"/>
                    </a:lnTo>
                    <a:lnTo>
                      <a:pt x="3654" y="2024"/>
                    </a:lnTo>
                    <a:lnTo>
                      <a:pt x="3654" y="2080"/>
                    </a:lnTo>
                    <a:lnTo>
                      <a:pt x="3767" y="2080"/>
                    </a:lnTo>
                    <a:lnTo>
                      <a:pt x="3879" y="2024"/>
                    </a:lnTo>
                    <a:lnTo>
                      <a:pt x="3935" y="2080"/>
                    </a:lnTo>
                    <a:lnTo>
                      <a:pt x="3935" y="2137"/>
                    </a:lnTo>
                    <a:lnTo>
                      <a:pt x="4048" y="2249"/>
                    </a:lnTo>
                    <a:lnTo>
                      <a:pt x="4160" y="2361"/>
                    </a:lnTo>
                    <a:lnTo>
                      <a:pt x="4216" y="2361"/>
                    </a:lnTo>
                    <a:lnTo>
                      <a:pt x="4160" y="2249"/>
                    </a:lnTo>
                    <a:lnTo>
                      <a:pt x="4160" y="2193"/>
                    </a:lnTo>
                    <a:lnTo>
                      <a:pt x="4104" y="2137"/>
                    </a:lnTo>
                    <a:lnTo>
                      <a:pt x="4048" y="2080"/>
                    </a:lnTo>
                    <a:lnTo>
                      <a:pt x="4216" y="2080"/>
                    </a:lnTo>
                    <a:lnTo>
                      <a:pt x="4273" y="2024"/>
                    </a:lnTo>
                    <a:lnTo>
                      <a:pt x="4273" y="1912"/>
                    </a:lnTo>
                    <a:lnTo>
                      <a:pt x="4329" y="1856"/>
                    </a:lnTo>
                    <a:lnTo>
                      <a:pt x="4441" y="1856"/>
                    </a:lnTo>
                    <a:lnTo>
                      <a:pt x="4497" y="2080"/>
                    </a:lnTo>
                    <a:lnTo>
                      <a:pt x="4554" y="2305"/>
                    </a:lnTo>
                    <a:lnTo>
                      <a:pt x="4610" y="2305"/>
                    </a:lnTo>
                    <a:lnTo>
                      <a:pt x="4610" y="2249"/>
                    </a:lnTo>
                    <a:lnTo>
                      <a:pt x="4666" y="2193"/>
                    </a:lnTo>
                    <a:lnTo>
                      <a:pt x="4778" y="1912"/>
                    </a:lnTo>
                    <a:lnTo>
                      <a:pt x="4778" y="1799"/>
                    </a:lnTo>
                    <a:lnTo>
                      <a:pt x="4722" y="1687"/>
                    </a:lnTo>
                    <a:lnTo>
                      <a:pt x="4666" y="1631"/>
                    </a:lnTo>
                    <a:lnTo>
                      <a:pt x="4610" y="1687"/>
                    </a:lnTo>
                    <a:lnTo>
                      <a:pt x="4554" y="1743"/>
                    </a:lnTo>
                    <a:lnTo>
                      <a:pt x="4497" y="1687"/>
                    </a:lnTo>
                    <a:lnTo>
                      <a:pt x="4441" y="1574"/>
                    </a:lnTo>
                    <a:lnTo>
                      <a:pt x="4441" y="1518"/>
                    </a:lnTo>
                    <a:lnTo>
                      <a:pt x="4554" y="1462"/>
                    </a:lnTo>
                    <a:lnTo>
                      <a:pt x="4497" y="1293"/>
                    </a:lnTo>
                    <a:lnTo>
                      <a:pt x="4497" y="1237"/>
                    </a:lnTo>
                    <a:lnTo>
                      <a:pt x="4554" y="1125"/>
                    </a:lnTo>
                    <a:lnTo>
                      <a:pt x="4497" y="956"/>
                    </a:lnTo>
                    <a:lnTo>
                      <a:pt x="4329" y="900"/>
                    </a:lnTo>
                    <a:lnTo>
                      <a:pt x="4216" y="844"/>
                    </a:lnTo>
                    <a:lnTo>
                      <a:pt x="4104" y="956"/>
                    </a:lnTo>
                    <a:lnTo>
                      <a:pt x="3992" y="1125"/>
                    </a:lnTo>
                    <a:lnTo>
                      <a:pt x="3935" y="1237"/>
                    </a:lnTo>
                    <a:lnTo>
                      <a:pt x="3879" y="1293"/>
                    </a:lnTo>
                    <a:lnTo>
                      <a:pt x="3767" y="1293"/>
                    </a:lnTo>
                    <a:lnTo>
                      <a:pt x="3654" y="1181"/>
                    </a:lnTo>
                    <a:lnTo>
                      <a:pt x="3654" y="1069"/>
                    </a:lnTo>
                    <a:lnTo>
                      <a:pt x="3598" y="788"/>
                    </a:lnTo>
                    <a:lnTo>
                      <a:pt x="3486" y="563"/>
                    </a:lnTo>
                    <a:lnTo>
                      <a:pt x="3261" y="450"/>
                    </a:lnTo>
                    <a:lnTo>
                      <a:pt x="3036" y="507"/>
                    </a:lnTo>
                    <a:lnTo>
                      <a:pt x="2755" y="563"/>
                    </a:lnTo>
                    <a:lnTo>
                      <a:pt x="2530" y="675"/>
                    </a:lnTo>
                    <a:lnTo>
                      <a:pt x="2362" y="394"/>
                    </a:lnTo>
                    <a:lnTo>
                      <a:pt x="2305" y="338"/>
                    </a:lnTo>
                    <a:lnTo>
                      <a:pt x="2137" y="338"/>
                    </a:lnTo>
                    <a:lnTo>
                      <a:pt x="2081" y="282"/>
                    </a:lnTo>
                    <a:lnTo>
                      <a:pt x="1912" y="57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5"/>
              <p:cNvSpPr/>
              <p:nvPr/>
            </p:nvSpPr>
            <p:spPr>
              <a:xfrm>
                <a:off x="1818900" y="1218400"/>
                <a:ext cx="28125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012" extrusionOk="0">
                    <a:moveTo>
                      <a:pt x="844" y="0"/>
                    </a:moveTo>
                    <a:lnTo>
                      <a:pt x="787" y="56"/>
                    </a:lnTo>
                    <a:lnTo>
                      <a:pt x="619" y="169"/>
                    </a:lnTo>
                    <a:lnTo>
                      <a:pt x="450" y="225"/>
                    </a:lnTo>
                    <a:lnTo>
                      <a:pt x="225" y="225"/>
                    </a:lnTo>
                    <a:lnTo>
                      <a:pt x="57" y="56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57" y="337"/>
                    </a:lnTo>
                    <a:lnTo>
                      <a:pt x="57" y="450"/>
                    </a:lnTo>
                    <a:lnTo>
                      <a:pt x="113" y="562"/>
                    </a:lnTo>
                    <a:lnTo>
                      <a:pt x="169" y="618"/>
                    </a:lnTo>
                    <a:lnTo>
                      <a:pt x="225" y="731"/>
                    </a:lnTo>
                    <a:lnTo>
                      <a:pt x="225" y="899"/>
                    </a:lnTo>
                    <a:lnTo>
                      <a:pt x="281" y="956"/>
                    </a:lnTo>
                    <a:lnTo>
                      <a:pt x="338" y="1012"/>
                    </a:lnTo>
                    <a:lnTo>
                      <a:pt x="394" y="1012"/>
                    </a:lnTo>
                    <a:lnTo>
                      <a:pt x="506" y="956"/>
                    </a:lnTo>
                    <a:lnTo>
                      <a:pt x="619" y="843"/>
                    </a:lnTo>
                    <a:lnTo>
                      <a:pt x="619" y="731"/>
                    </a:lnTo>
                    <a:lnTo>
                      <a:pt x="619" y="675"/>
                    </a:lnTo>
                    <a:lnTo>
                      <a:pt x="731" y="506"/>
                    </a:lnTo>
                    <a:lnTo>
                      <a:pt x="787" y="450"/>
                    </a:lnTo>
                    <a:lnTo>
                      <a:pt x="844" y="394"/>
                    </a:lnTo>
                    <a:lnTo>
                      <a:pt x="900" y="394"/>
                    </a:lnTo>
                    <a:lnTo>
                      <a:pt x="1012" y="450"/>
                    </a:lnTo>
                    <a:lnTo>
                      <a:pt x="1125" y="450"/>
                    </a:lnTo>
                    <a:lnTo>
                      <a:pt x="1125" y="337"/>
                    </a:lnTo>
                    <a:lnTo>
                      <a:pt x="1125" y="225"/>
                    </a:lnTo>
                    <a:lnTo>
                      <a:pt x="1125" y="169"/>
                    </a:lnTo>
                    <a:lnTo>
                      <a:pt x="844" y="169"/>
                    </a:lnTo>
                    <a:lnTo>
                      <a:pt x="844" y="56"/>
                    </a:lnTo>
                    <a:lnTo>
                      <a:pt x="844" y="0"/>
                    </a:lnTo>
                    <a:close/>
                  </a:path>
                </a:pathLst>
              </a:custGeom>
              <a:solidFill>
                <a:srgbClr val="9CBE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5"/>
              <p:cNvSpPr/>
              <p:nvPr/>
            </p:nvSpPr>
            <p:spPr>
              <a:xfrm>
                <a:off x="1779550" y="1291450"/>
                <a:ext cx="70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07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113" y="169"/>
                    </a:lnTo>
                    <a:lnTo>
                      <a:pt x="113" y="282"/>
                    </a:lnTo>
                    <a:lnTo>
                      <a:pt x="113" y="338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57" y="507"/>
                    </a:lnTo>
                    <a:lnTo>
                      <a:pt x="169" y="450"/>
                    </a:lnTo>
                    <a:lnTo>
                      <a:pt x="282" y="450"/>
                    </a:lnTo>
                    <a:lnTo>
                      <a:pt x="282" y="282"/>
                    </a:lnTo>
                    <a:lnTo>
                      <a:pt x="282" y="113"/>
                    </a:lnTo>
                    <a:lnTo>
                      <a:pt x="282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5"/>
              <p:cNvSpPr/>
              <p:nvPr/>
            </p:nvSpPr>
            <p:spPr>
              <a:xfrm>
                <a:off x="1890550" y="1245100"/>
                <a:ext cx="56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69" extrusionOk="0">
                    <a:moveTo>
                      <a:pt x="57" y="0"/>
                    </a:moveTo>
                    <a:lnTo>
                      <a:pt x="1" y="112"/>
                    </a:lnTo>
                    <a:lnTo>
                      <a:pt x="57" y="169"/>
                    </a:lnTo>
                    <a:lnTo>
                      <a:pt x="113" y="169"/>
                    </a:lnTo>
                    <a:lnTo>
                      <a:pt x="226" y="112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5"/>
              <p:cNvSpPr/>
              <p:nvPr/>
            </p:nvSpPr>
            <p:spPr>
              <a:xfrm>
                <a:off x="1830150" y="12619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5"/>
              <p:cNvSpPr/>
              <p:nvPr/>
            </p:nvSpPr>
            <p:spPr>
              <a:xfrm>
                <a:off x="1831550" y="1264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5"/>
              <p:cNvSpPr/>
              <p:nvPr/>
            </p:nvSpPr>
            <p:spPr>
              <a:xfrm>
                <a:off x="1769725" y="12956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5"/>
              <p:cNvSpPr/>
              <p:nvPr/>
            </p:nvSpPr>
            <p:spPr>
              <a:xfrm>
                <a:off x="2201100" y="1054000"/>
                <a:ext cx="60450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068" extrusionOk="0">
                    <a:moveTo>
                      <a:pt x="2192" y="0"/>
                    </a:moveTo>
                    <a:lnTo>
                      <a:pt x="2136" y="56"/>
                    </a:lnTo>
                    <a:lnTo>
                      <a:pt x="1968" y="169"/>
                    </a:lnTo>
                    <a:lnTo>
                      <a:pt x="1911" y="56"/>
                    </a:lnTo>
                    <a:lnTo>
                      <a:pt x="1799" y="112"/>
                    </a:lnTo>
                    <a:lnTo>
                      <a:pt x="1743" y="56"/>
                    </a:lnTo>
                    <a:lnTo>
                      <a:pt x="1518" y="56"/>
                    </a:lnTo>
                    <a:lnTo>
                      <a:pt x="1574" y="169"/>
                    </a:lnTo>
                    <a:lnTo>
                      <a:pt x="1630" y="225"/>
                    </a:lnTo>
                    <a:lnTo>
                      <a:pt x="1574" y="281"/>
                    </a:lnTo>
                    <a:lnTo>
                      <a:pt x="1518" y="393"/>
                    </a:lnTo>
                    <a:lnTo>
                      <a:pt x="1406" y="506"/>
                    </a:lnTo>
                    <a:lnTo>
                      <a:pt x="1181" y="506"/>
                    </a:lnTo>
                    <a:lnTo>
                      <a:pt x="1068" y="450"/>
                    </a:lnTo>
                    <a:lnTo>
                      <a:pt x="956" y="506"/>
                    </a:lnTo>
                    <a:lnTo>
                      <a:pt x="900" y="506"/>
                    </a:lnTo>
                    <a:lnTo>
                      <a:pt x="844" y="450"/>
                    </a:lnTo>
                    <a:lnTo>
                      <a:pt x="731" y="450"/>
                    </a:lnTo>
                    <a:lnTo>
                      <a:pt x="619" y="393"/>
                    </a:lnTo>
                    <a:lnTo>
                      <a:pt x="619" y="337"/>
                    </a:lnTo>
                    <a:lnTo>
                      <a:pt x="619" y="225"/>
                    </a:lnTo>
                    <a:lnTo>
                      <a:pt x="619" y="112"/>
                    </a:lnTo>
                    <a:lnTo>
                      <a:pt x="394" y="112"/>
                    </a:lnTo>
                    <a:lnTo>
                      <a:pt x="338" y="169"/>
                    </a:lnTo>
                    <a:lnTo>
                      <a:pt x="281" y="281"/>
                    </a:lnTo>
                    <a:lnTo>
                      <a:pt x="225" y="337"/>
                    </a:lnTo>
                    <a:lnTo>
                      <a:pt x="169" y="393"/>
                    </a:lnTo>
                    <a:lnTo>
                      <a:pt x="0" y="506"/>
                    </a:lnTo>
                    <a:lnTo>
                      <a:pt x="57" y="618"/>
                    </a:lnTo>
                    <a:lnTo>
                      <a:pt x="113" y="731"/>
                    </a:lnTo>
                    <a:lnTo>
                      <a:pt x="338" y="731"/>
                    </a:lnTo>
                    <a:lnTo>
                      <a:pt x="506" y="787"/>
                    </a:lnTo>
                    <a:lnTo>
                      <a:pt x="562" y="899"/>
                    </a:lnTo>
                    <a:lnTo>
                      <a:pt x="675" y="899"/>
                    </a:lnTo>
                    <a:lnTo>
                      <a:pt x="787" y="731"/>
                    </a:lnTo>
                    <a:lnTo>
                      <a:pt x="956" y="675"/>
                    </a:lnTo>
                    <a:lnTo>
                      <a:pt x="1125" y="618"/>
                    </a:lnTo>
                    <a:lnTo>
                      <a:pt x="1181" y="675"/>
                    </a:lnTo>
                    <a:lnTo>
                      <a:pt x="1181" y="787"/>
                    </a:lnTo>
                    <a:lnTo>
                      <a:pt x="1293" y="899"/>
                    </a:lnTo>
                    <a:lnTo>
                      <a:pt x="1462" y="1012"/>
                    </a:lnTo>
                    <a:lnTo>
                      <a:pt x="1518" y="1068"/>
                    </a:lnTo>
                    <a:lnTo>
                      <a:pt x="1630" y="1068"/>
                    </a:lnTo>
                    <a:lnTo>
                      <a:pt x="1630" y="1012"/>
                    </a:lnTo>
                    <a:lnTo>
                      <a:pt x="1630" y="899"/>
                    </a:lnTo>
                    <a:lnTo>
                      <a:pt x="1687" y="675"/>
                    </a:lnTo>
                    <a:lnTo>
                      <a:pt x="1855" y="675"/>
                    </a:lnTo>
                    <a:lnTo>
                      <a:pt x="1911" y="562"/>
                    </a:lnTo>
                    <a:lnTo>
                      <a:pt x="1968" y="506"/>
                    </a:lnTo>
                    <a:lnTo>
                      <a:pt x="1968" y="450"/>
                    </a:lnTo>
                    <a:lnTo>
                      <a:pt x="1968" y="337"/>
                    </a:lnTo>
                    <a:lnTo>
                      <a:pt x="2024" y="393"/>
                    </a:lnTo>
                    <a:lnTo>
                      <a:pt x="2080" y="450"/>
                    </a:lnTo>
                    <a:lnTo>
                      <a:pt x="2136" y="450"/>
                    </a:lnTo>
                    <a:lnTo>
                      <a:pt x="2136" y="393"/>
                    </a:lnTo>
                    <a:lnTo>
                      <a:pt x="2192" y="337"/>
                    </a:lnTo>
                    <a:lnTo>
                      <a:pt x="2305" y="393"/>
                    </a:lnTo>
                    <a:lnTo>
                      <a:pt x="2417" y="337"/>
                    </a:lnTo>
                    <a:lnTo>
                      <a:pt x="2417" y="225"/>
                    </a:lnTo>
                    <a:lnTo>
                      <a:pt x="2305" y="112"/>
                    </a:lnTo>
                    <a:lnTo>
                      <a:pt x="2249" y="56"/>
                    </a:lnTo>
                    <a:lnTo>
                      <a:pt x="2192" y="0"/>
                    </a:lnTo>
                    <a:close/>
                  </a:path>
                </a:pathLst>
              </a:custGeom>
              <a:solidFill>
                <a:srgbClr val="9EC1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5"/>
              <p:cNvSpPr/>
              <p:nvPr/>
            </p:nvSpPr>
            <p:spPr>
              <a:xfrm>
                <a:off x="2281200" y="1039925"/>
                <a:ext cx="182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788" extrusionOk="0">
                    <a:moveTo>
                      <a:pt x="450" y="1"/>
                    </a:moveTo>
                    <a:lnTo>
                      <a:pt x="394" y="57"/>
                    </a:lnTo>
                    <a:lnTo>
                      <a:pt x="169" y="57"/>
                    </a:lnTo>
                    <a:lnTo>
                      <a:pt x="56" y="113"/>
                    </a:lnTo>
                    <a:lnTo>
                      <a:pt x="0" y="226"/>
                    </a:lnTo>
                    <a:lnTo>
                      <a:pt x="0" y="338"/>
                    </a:lnTo>
                    <a:lnTo>
                      <a:pt x="113" y="394"/>
                    </a:lnTo>
                    <a:lnTo>
                      <a:pt x="169" y="451"/>
                    </a:lnTo>
                    <a:lnTo>
                      <a:pt x="281" y="507"/>
                    </a:lnTo>
                    <a:lnTo>
                      <a:pt x="394" y="563"/>
                    </a:lnTo>
                    <a:lnTo>
                      <a:pt x="450" y="619"/>
                    </a:lnTo>
                    <a:lnTo>
                      <a:pt x="562" y="788"/>
                    </a:lnTo>
                    <a:lnTo>
                      <a:pt x="731" y="619"/>
                    </a:lnTo>
                    <a:lnTo>
                      <a:pt x="562" y="507"/>
                    </a:lnTo>
                    <a:lnTo>
                      <a:pt x="562" y="451"/>
                    </a:lnTo>
                    <a:lnTo>
                      <a:pt x="618" y="394"/>
                    </a:lnTo>
                    <a:lnTo>
                      <a:pt x="675" y="282"/>
                    </a:lnTo>
                    <a:lnTo>
                      <a:pt x="731" y="226"/>
                    </a:lnTo>
                    <a:lnTo>
                      <a:pt x="675" y="170"/>
                    </a:lnTo>
                    <a:lnTo>
                      <a:pt x="562" y="170"/>
                    </a:lnTo>
                    <a:lnTo>
                      <a:pt x="506" y="113"/>
                    </a:lnTo>
                    <a:lnTo>
                      <a:pt x="506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5"/>
              <p:cNvSpPr/>
              <p:nvPr/>
            </p:nvSpPr>
            <p:spPr>
              <a:xfrm>
                <a:off x="2282600" y="10244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5"/>
              <p:cNvSpPr/>
              <p:nvPr/>
            </p:nvSpPr>
            <p:spPr>
              <a:xfrm>
                <a:off x="2284000" y="10329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5"/>
              <p:cNvSpPr/>
              <p:nvPr/>
            </p:nvSpPr>
            <p:spPr>
              <a:xfrm>
                <a:off x="2269950" y="10258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5"/>
              <p:cNvSpPr/>
              <p:nvPr/>
            </p:nvSpPr>
            <p:spPr>
              <a:xfrm>
                <a:off x="2167375" y="1076475"/>
                <a:ext cx="6887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2755" h="2193" extrusionOk="0">
                    <a:moveTo>
                      <a:pt x="1068" y="0"/>
                    </a:moveTo>
                    <a:lnTo>
                      <a:pt x="900" y="57"/>
                    </a:lnTo>
                    <a:lnTo>
                      <a:pt x="900" y="113"/>
                    </a:lnTo>
                    <a:lnTo>
                      <a:pt x="900" y="225"/>
                    </a:lnTo>
                    <a:lnTo>
                      <a:pt x="956" y="281"/>
                    </a:lnTo>
                    <a:lnTo>
                      <a:pt x="1012" y="394"/>
                    </a:lnTo>
                    <a:lnTo>
                      <a:pt x="1012" y="450"/>
                    </a:lnTo>
                    <a:lnTo>
                      <a:pt x="844" y="562"/>
                    </a:lnTo>
                    <a:lnTo>
                      <a:pt x="675" y="675"/>
                    </a:lnTo>
                    <a:lnTo>
                      <a:pt x="619" y="843"/>
                    </a:lnTo>
                    <a:lnTo>
                      <a:pt x="675" y="1012"/>
                    </a:lnTo>
                    <a:lnTo>
                      <a:pt x="787" y="1181"/>
                    </a:lnTo>
                    <a:lnTo>
                      <a:pt x="450" y="1349"/>
                    </a:lnTo>
                    <a:lnTo>
                      <a:pt x="113" y="1574"/>
                    </a:lnTo>
                    <a:lnTo>
                      <a:pt x="57" y="1687"/>
                    </a:lnTo>
                    <a:lnTo>
                      <a:pt x="0" y="1687"/>
                    </a:lnTo>
                    <a:lnTo>
                      <a:pt x="0" y="1743"/>
                    </a:lnTo>
                    <a:lnTo>
                      <a:pt x="113" y="1855"/>
                    </a:lnTo>
                    <a:lnTo>
                      <a:pt x="169" y="1911"/>
                    </a:lnTo>
                    <a:lnTo>
                      <a:pt x="225" y="2136"/>
                    </a:lnTo>
                    <a:lnTo>
                      <a:pt x="394" y="2192"/>
                    </a:lnTo>
                    <a:lnTo>
                      <a:pt x="506" y="2192"/>
                    </a:lnTo>
                    <a:lnTo>
                      <a:pt x="619" y="2136"/>
                    </a:lnTo>
                    <a:lnTo>
                      <a:pt x="731" y="2024"/>
                    </a:lnTo>
                    <a:lnTo>
                      <a:pt x="900" y="1968"/>
                    </a:lnTo>
                    <a:lnTo>
                      <a:pt x="1012" y="1911"/>
                    </a:lnTo>
                    <a:lnTo>
                      <a:pt x="1125" y="1799"/>
                    </a:lnTo>
                    <a:lnTo>
                      <a:pt x="1181" y="1687"/>
                    </a:lnTo>
                    <a:lnTo>
                      <a:pt x="1181" y="1518"/>
                    </a:lnTo>
                    <a:lnTo>
                      <a:pt x="1237" y="1462"/>
                    </a:lnTo>
                    <a:lnTo>
                      <a:pt x="1293" y="1405"/>
                    </a:lnTo>
                    <a:lnTo>
                      <a:pt x="1406" y="1349"/>
                    </a:lnTo>
                    <a:lnTo>
                      <a:pt x="1462" y="1462"/>
                    </a:lnTo>
                    <a:lnTo>
                      <a:pt x="1574" y="1462"/>
                    </a:lnTo>
                    <a:lnTo>
                      <a:pt x="1687" y="1349"/>
                    </a:lnTo>
                    <a:lnTo>
                      <a:pt x="1855" y="1068"/>
                    </a:lnTo>
                    <a:lnTo>
                      <a:pt x="1968" y="1012"/>
                    </a:lnTo>
                    <a:lnTo>
                      <a:pt x="2193" y="1068"/>
                    </a:lnTo>
                    <a:lnTo>
                      <a:pt x="2305" y="1068"/>
                    </a:lnTo>
                    <a:lnTo>
                      <a:pt x="2305" y="1124"/>
                    </a:lnTo>
                    <a:lnTo>
                      <a:pt x="2361" y="1405"/>
                    </a:lnTo>
                    <a:lnTo>
                      <a:pt x="2474" y="1462"/>
                    </a:lnTo>
                    <a:lnTo>
                      <a:pt x="2530" y="1462"/>
                    </a:lnTo>
                    <a:lnTo>
                      <a:pt x="2698" y="1405"/>
                    </a:lnTo>
                    <a:lnTo>
                      <a:pt x="2642" y="1237"/>
                    </a:lnTo>
                    <a:lnTo>
                      <a:pt x="2530" y="1124"/>
                    </a:lnTo>
                    <a:lnTo>
                      <a:pt x="2417" y="1124"/>
                    </a:lnTo>
                    <a:lnTo>
                      <a:pt x="2417" y="1012"/>
                    </a:lnTo>
                    <a:lnTo>
                      <a:pt x="2417" y="956"/>
                    </a:lnTo>
                    <a:lnTo>
                      <a:pt x="2474" y="843"/>
                    </a:lnTo>
                    <a:lnTo>
                      <a:pt x="2642" y="731"/>
                    </a:lnTo>
                    <a:lnTo>
                      <a:pt x="2642" y="675"/>
                    </a:lnTo>
                    <a:lnTo>
                      <a:pt x="2586" y="619"/>
                    </a:lnTo>
                    <a:lnTo>
                      <a:pt x="2530" y="619"/>
                    </a:lnTo>
                    <a:lnTo>
                      <a:pt x="2530" y="562"/>
                    </a:lnTo>
                    <a:lnTo>
                      <a:pt x="2586" y="506"/>
                    </a:lnTo>
                    <a:lnTo>
                      <a:pt x="2755" y="506"/>
                    </a:lnTo>
                    <a:lnTo>
                      <a:pt x="2755" y="450"/>
                    </a:lnTo>
                    <a:lnTo>
                      <a:pt x="2755" y="394"/>
                    </a:lnTo>
                    <a:lnTo>
                      <a:pt x="2698" y="338"/>
                    </a:lnTo>
                    <a:lnTo>
                      <a:pt x="2530" y="281"/>
                    </a:lnTo>
                    <a:lnTo>
                      <a:pt x="2305" y="281"/>
                    </a:lnTo>
                    <a:lnTo>
                      <a:pt x="2193" y="225"/>
                    </a:lnTo>
                    <a:lnTo>
                      <a:pt x="2136" y="169"/>
                    </a:lnTo>
                    <a:lnTo>
                      <a:pt x="2080" y="113"/>
                    </a:lnTo>
                    <a:lnTo>
                      <a:pt x="1968" y="225"/>
                    </a:lnTo>
                    <a:lnTo>
                      <a:pt x="1799" y="338"/>
                    </a:lnTo>
                    <a:lnTo>
                      <a:pt x="1687" y="338"/>
                    </a:lnTo>
                    <a:lnTo>
                      <a:pt x="1574" y="281"/>
                    </a:lnTo>
                    <a:lnTo>
                      <a:pt x="1518" y="281"/>
                    </a:lnTo>
                    <a:lnTo>
                      <a:pt x="1462" y="338"/>
                    </a:lnTo>
                    <a:lnTo>
                      <a:pt x="1406" y="338"/>
                    </a:lnTo>
                    <a:lnTo>
                      <a:pt x="1293" y="281"/>
                    </a:lnTo>
                    <a:lnTo>
                      <a:pt x="1181" y="225"/>
                    </a:lnTo>
                    <a:lnTo>
                      <a:pt x="1125" y="169"/>
                    </a:lnTo>
                    <a:lnTo>
                      <a:pt x="1068" y="0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5"/>
              <p:cNvSpPr/>
              <p:nvPr/>
            </p:nvSpPr>
            <p:spPr>
              <a:xfrm>
                <a:off x="2170175" y="1072250"/>
                <a:ext cx="29550" cy="43600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1744" extrusionOk="0">
                    <a:moveTo>
                      <a:pt x="956" y="1"/>
                    </a:moveTo>
                    <a:lnTo>
                      <a:pt x="788" y="57"/>
                    </a:lnTo>
                    <a:lnTo>
                      <a:pt x="563" y="169"/>
                    </a:lnTo>
                    <a:lnTo>
                      <a:pt x="394" y="282"/>
                    </a:lnTo>
                    <a:lnTo>
                      <a:pt x="57" y="619"/>
                    </a:lnTo>
                    <a:lnTo>
                      <a:pt x="1" y="731"/>
                    </a:lnTo>
                    <a:lnTo>
                      <a:pt x="57" y="900"/>
                    </a:lnTo>
                    <a:lnTo>
                      <a:pt x="57" y="1069"/>
                    </a:lnTo>
                    <a:lnTo>
                      <a:pt x="57" y="1237"/>
                    </a:lnTo>
                    <a:lnTo>
                      <a:pt x="1" y="1293"/>
                    </a:lnTo>
                    <a:lnTo>
                      <a:pt x="1" y="1743"/>
                    </a:lnTo>
                    <a:lnTo>
                      <a:pt x="113" y="1743"/>
                    </a:lnTo>
                    <a:lnTo>
                      <a:pt x="226" y="1687"/>
                    </a:lnTo>
                    <a:lnTo>
                      <a:pt x="507" y="1518"/>
                    </a:lnTo>
                    <a:lnTo>
                      <a:pt x="900" y="1350"/>
                    </a:lnTo>
                    <a:lnTo>
                      <a:pt x="900" y="1293"/>
                    </a:lnTo>
                    <a:lnTo>
                      <a:pt x="844" y="1237"/>
                    </a:lnTo>
                    <a:lnTo>
                      <a:pt x="732" y="1181"/>
                    </a:lnTo>
                    <a:lnTo>
                      <a:pt x="675" y="1237"/>
                    </a:lnTo>
                    <a:lnTo>
                      <a:pt x="563" y="1237"/>
                    </a:lnTo>
                    <a:lnTo>
                      <a:pt x="563" y="1069"/>
                    </a:lnTo>
                    <a:lnTo>
                      <a:pt x="675" y="900"/>
                    </a:lnTo>
                    <a:lnTo>
                      <a:pt x="732" y="788"/>
                    </a:lnTo>
                    <a:lnTo>
                      <a:pt x="844" y="731"/>
                    </a:lnTo>
                    <a:lnTo>
                      <a:pt x="900" y="788"/>
                    </a:lnTo>
                    <a:lnTo>
                      <a:pt x="1013" y="788"/>
                    </a:lnTo>
                    <a:lnTo>
                      <a:pt x="1013" y="675"/>
                    </a:lnTo>
                    <a:lnTo>
                      <a:pt x="1013" y="619"/>
                    </a:lnTo>
                    <a:lnTo>
                      <a:pt x="1013" y="507"/>
                    </a:lnTo>
                    <a:lnTo>
                      <a:pt x="900" y="450"/>
                    </a:lnTo>
                    <a:lnTo>
                      <a:pt x="844" y="338"/>
                    </a:lnTo>
                    <a:lnTo>
                      <a:pt x="956" y="169"/>
                    </a:lnTo>
                    <a:lnTo>
                      <a:pt x="1069" y="169"/>
                    </a:lnTo>
                    <a:lnTo>
                      <a:pt x="1181" y="113"/>
                    </a:ln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5"/>
              <p:cNvSpPr/>
              <p:nvPr/>
            </p:nvSpPr>
            <p:spPr>
              <a:xfrm>
                <a:off x="2161750" y="1056800"/>
                <a:ext cx="4920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37" extrusionOk="0">
                    <a:moveTo>
                      <a:pt x="1743" y="0"/>
                    </a:moveTo>
                    <a:lnTo>
                      <a:pt x="1631" y="57"/>
                    </a:lnTo>
                    <a:lnTo>
                      <a:pt x="1518" y="113"/>
                    </a:lnTo>
                    <a:lnTo>
                      <a:pt x="1237" y="394"/>
                    </a:lnTo>
                    <a:lnTo>
                      <a:pt x="844" y="563"/>
                    </a:lnTo>
                    <a:lnTo>
                      <a:pt x="169" y="844"/>
                    </a:lnTo>
                    <a:lnTo>
                      <a:pt x="1" y="956"/>
                    </a:lnTo>
                    <a:lnTo>
                      <a:pt x="1" y="1012"/>
                    </a:lnTo>
                    <a:lnTo>
                      <a:pt x="1" y="1125"/>
                    </a:lnTo>
                    <a:lnTo>
                      <a:pt x="169" y="1181"/>
                    </a:lnTo>
                    <a:lnTo>
                      <a:pt x="338" y="1237"/>
                    </a:lnTo>
                    <a:lnTo>
                      <a:pt x="394" y="1237"/>
                    </a:lnTo>
                    <a:lnTo>
                      <a:pt x="450" y="1181"/>
                    </a:lnTo>
                    <a:lnTo>
                      <a:pt x="563" y="1125"/>
                    </a:lnTo>
                    <a:lnTo>
                      <a:pt x="731" y="1125"/>
                    </a:lnTo>
                    <a:lnTo>
                      <a:pt x="788" y="1012"/>
                    </a:lnTo>
                    <a:lnTo>
                      <a:pt x="900" y="900"/>
                    </a:lnTo>
                    <a:lnTo>
                      <a:pt x="1012" y="787"/>
                    </a:lnTo>
                    <a:lnTo>
                      <a:pt x="1293" y="675"/>
                    </a:lnTo>
                    <a:lnTo>
                      <a:pt x="1406" y="675"/>
                    </a:lnTo>
                    <a:lnTo>
                      <a:pt x="1518" y="731"/>
                    </a:lnTo>
                    <a:lnTo>
                      <a:pt x="1574" y="675"/>
                    </a:lnTo>
                    <a:lnTo>
                      <a:pt x="1687" y="619"/>
                    </a:lnTo>
                    <a:lnTo>
                      <a:pt x="1631" y="394"/>
                    </a:lnTo>
                    <a:lnTo>
                      <a:pt x="1631" y="338"/>
                    </a:lnTo>
                    <a:lnTo>
                      <a:pt x="1743" y="338"/>
                    </a:lnTo>
                    <a:lnTo>
                      <a:pt x="1799" y="394"/>
                    </a:lnTo>
                    <a:lnTo>
                      <a:pt x="1855" y="394"/>
                    </a:lnTo>
                    <a:lnTo>
                      <a:pt x="1855" y="338"/>
                    </a:lnTo>
                    <a:lnTo>
                      <a:pt x="1855" y="281"/>
                    </a:lnTo>
                    <a:lnTo>
                      <a:pt x="1912" y="169"/>
                    </a:lnTo>
                    <a:lnTo>
                      <a:pt x="1968" y="113"/>
                    </a:lnTo>
                    <a:lnTo>
                      <a:pt x="1968" y="0"/>
                    </a:lnTo>
                    <a:close/>
                  </a:path>
                </a:pathLst>
              </a:custGeom>
              <a:solidFill>
                <a:srgbClr val="91B7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5"/>
              <p:cNvSpPr/>
              <p:nvPr/>
            </p:nvSpPr>
            <p:spPr>
              <a:xfrm>
                <a:off x="2230600" y="1101775"/>
                <a:ext cx="56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94" extrusionOk="0">
                    <a:moveTo>
                      <a:pt x="226" y="0"/>
                    </a:moveTo>
                    <a:lnTo>
                      <a:pt x="113" y="112"/>
                    </a:lnTo>
                    <a:lnTo>
                      <a:pt x="57" y="169"/>
                    </a:lnTo>
                    <a:lnTo>
                      <a:pt x="1" y="112"/>
                    </a:lnTo>
                    <a:lnTo>
                      <a:pt x="57" y="281"/>
                    </a:lnTo>
                    <a:lnTo>
                      <a:pt x="169" y="393"/>
                    </a:lnTo>
                    <a:lnTo>
                      <a:pt x="226" y="225"/>
                    </a:lnTo>
                    <a:lnTo>
                      <a:pt x="226" y="112"/>
                    </a:lnTo>
                    <a:lnTo>
                      <a:pt x="226" y="5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5"/>
              <p:cNvSpPr/>
              <p:nvPr/>
            </p:nvSpPr>
            <p:spPr>
              <a:xfrm>
                <a:off x="2180025" y="1096150"/>
                <a:ext cx="42175" cy="6045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2418" extrusionOk="0">
                    <a:moveTo>
                      <a:pt x="1405" y="0"/>
                    </a:moveTo>
                    <a:lnTo>
                      <a:pt x="1293" y="281"/>
                    </a:lnTo>
                    <a:lnTo>
                      <a:pt x="1237" y="394"/>
                    </a:lnTo>
                    <a:lnTo>
                      <a:pt x="1068" y="394"/>
                    </a:lnTo>
                    <a:lnTo>
                      <a:pt x="1068" y="450"/>
                    </a:lnTo>
                    <a:lnTo>
                      <a:pt x="1068" y="562"/>
                    </a:lnTo>
                    <a:lnTo>
                      <a:pt x="1068" y="618"/>
                    </a:lnTo>
                    <a:lnTo>
                      <a:pt x="956" y="618"/>
                    </a:lnTo>
                    <a:lnTo>
                      <a:pt x="900" y="562"/>
                    </a:lnTo>
                    <a:lnTo>
                      <a:pt x="900" y="506"/>
                    </a:lnTo>
                    <a:lnTo>
                      <a:pt x="900" y="394"/>
                    </a:lnTo>
                    <a:lnTo>
                      <a:pt x="900" y="337"/>
                    </a:lnTo>
                    <a:lnTo>
                      <a:pt x="843" y="281"/>
                    </a:lnTo>
                    <a:lnTo>
                      <a:pt x="787" y="337"/>
                    </a:lnTo>
                    <a:lnTo>
                      <a:pt x="787" y="394"/>
                    </a:lnTo>
                    <a:lnTo>
                      <a:pt x="731" y="562"/>
                    </a:lnTo>
                    <a:lnTo>
                      <a:pt x="675" y="675"/>
                    </a:lnTo>
                    <a:lnTo>
                      <a:pt x="619" y="731"/>
                    </a:lnTo>
                    <a:lnTo>
                      <a:pt x="619" y="787"/>
                    </a:lnTo>
                    <a:lnTo>
                      <a:pt x="562" y="900"/>
                    </a:lnTo>
                    <a:lnTo>
                      <a:pt x="506" y="1068"/>
                    </a:lnTo>
                    <a:lnTo>
                      <a:pt x="450" y="1124"/>
                    </a:lnTo>
                    <a:lnTo>
                      <a:pt x="394" y="1124"/>
                    </a:lnTo>
                    <a:lnTo>
                      <a:pt x="338" y="1068"/>
                    </a:lnTo>
                    <a:lnTo>
                      <a:pt x="113" y="1181"/>
                    </a:lnTo>
                    <a:lnTo>
                      <a:pt x="57" y="1293"/>
                    </a:lnTo>
                    <a:lnTo>
                      <a:pt x="0" y="1405"/>
                    </a:lnTo>
                    <a:lnTo>
                      <a:pt x="113" y="1518"/>
                    </a:lnTo>
                    <a:lnTo>
                      <a:pt x="169" y="1574"/>
                    </a:lnTo>
                    <a:lnTo>
                      <a:pt x="394" y="1574"/>
                    </a:lnTo>
                    <a:lnTo>
                      <a:pt x="562" y="1462"/>
                    </a:lnTo>
                    <a:lnTo>
                      <a:pt x="787" y="1405"/>
                    </a:lnTo>
                    <a:lnTo>
                      <a:pt x="619" y="1518"/>
                    </a:lnTo>
                    <a:lnTo>
                      <a:pt x="562" y="1574"/>
                    </a:lnTo>
                    <a:lnTo>
                      <a:pt x="562" y="1686"/>
                    </a:lnTo>
                    <a:lnTo>
                      <a:pt x="619" y="1855"/>
                    </a:lnTo>
                    <a:lnTo>
                      <a:pt x="675" y="1855"/>
                    </a:lnTo>
                    <a:lnTo>
                      <a:pt x="675" y="1967"/>
                    </a:lnTo>
                    <a:lnTo>
                      <a:pt x="731" y="2080"/>
                    </a:lnTo>
                    <a:lnTo>
                      <a:pt x="956" y="2080"/>
                    </a:lnTo>
                    <a:lnTo>
                      <a:pt x="900" y="2136"/>
                    </a:lnTo>
                    <a:lnTo>
                      <a:pt x="843" y="2248"/>
                    </a:lnTo>
                    <a:lnTo>
                      <a:pt x="900" y="2361"/>
                    </a:lnTo>
                    <a:lnTo>
                      <a:pt x="956" y="2417"/>
                    </a:lnTo>
                    <a:lnTo>
                      <a:pt x="1237" y="2417"/>
                    </a:lnTo>
                    <a:lnTo>
                      <a:pt x="1349" y="2361"/>
                    </a:lnTo>
                    <a:lnTo>
                      <a:pt x="1462" y="2305"/>
                    </a:lnTo>
                    <a:lnTo>
                      <a:pt x="1518" y="2136"/>
                    </a:lnTo>
                    <a:lnTo>
                      <a:pt x="1349" y="1967"/>
                    </a:lnTo>
                    <a:lnTo>
                      <a:pt x="1181" y="1743"/>
                    </a:lnTo>
                    <a:lnTo>
                      <a:pt x="1124" y="1686"/>
                    </a:lnTo>
                    <a:lnTo>
                      <a:pt x="1124" y="1630"/>
                    </a:lnTo>
                    <a:lnTo>
                      <a:pt x="1124" y="1574"/>
                    </a:lnTo>
                    <a:lnTo>
                      <a:pt x="1237" y="1630"/>
                    </a:lnTo>
                    <a:lnTo>
                      <a:pt x="1405" y="1630"/>
                    </a:lnTo>
                    <a:lnTo>
                      <a:pt x="1574" y="1518"/>
                    </a:lnTo>
                    <a:lnTo>
                      <a:pt x="1630" y="1462"/>
                    </a:lnTo>
                    <a:lnTo>
                      <a:pt x="1630" y="1349"/>
                    </a:lnTo>
                    <a:lnTo>
                      <a:pt x="1574" y="1181"/>
                    </a:lnTo>
                    <a:lnTo>
                      <a:pt x="1518" y="1068"/>
                    </a:lnTo>
                    <a:lnTo>
                      <a:pt x="1574" y="956"/>
                    </a:lnTo>
                    <a:lnTo>
                      <a:pt x="1630" y="843"/>
                    </a:lnTo>
                    <a:lnTo>
                      <a:pt x="1687" y="787"/>
                    </a:lnTo>
                    <a:lnTo>
                      <a:pt x="1687" y="675"/>
                    </a:lnTo>
                    <a:lnTo>
                      <a:pt x="1630" y="618"/>
                    </a:lnTo>
                    <a:lnTo>
                      <a:pt x="1630" y="506"/>
                    </a:lnTo>
                    <a:lnTo>
                      <a:pt x="1687" y="281"/>
                    </a:lnTo>
                    <a:lnTo>
                      <a:pt x="1630" y="225"/>
                    </a:lnTo>
                    <a:lnTo>
                      <a:pt x="1630" y="169"/>
                    </a:lnTo>
                    <a:lnTo>
                      <a:pt x="1518" y="56"/>
                    </a:lnTo>
                    <a:lnTo>
                      <a:pt x="1405" y="0"/>
                    </a:lnTo>
                    <a:close/>
                  </a:path>
                </a:pathLst>
              </a:custGeom>
              <a:solidFill>
                <a:srgbClr val="B3D3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5"/>
              <p:cNvSpPr/>
              <p:nvPr/>
            </p:nvSpPr>
            <p:spPr>
              <a:xfrm>
                <a:off x="2187050" y="1157975"/>
                <a:ext cx="47800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731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0" y="225"/>
                    </a:lnTo>
                    <a:lnTo>
                      <a:pt x="113" y="281"/>
                    </a:lnTo>
                    <a:lnTo>
                      <a:pt x="169" y="394"/>
                    </a:lnTo>
                    <a:lnTo>
                      <a:pt x="225" y="506"/>
                    </a:lnTo>
                    <a:lnTo>
                      <a:pt x="338" y="562"/>
                    </a:lnTo>
                    <a:lnTo>
                      <a:pt x="450" y="562"/>
                    </a:lnTo>
                    <a:lnTo>
                      <a:pt x="562" y="619"/>
                    </a:lnTo>
                    <a:lnTo>
                      <a:pt x="675" y="675"/>
                    </a:lnTo>
                    <a:lnTo>
                      <a:pt x="731" y="731"/>
                    </a:lnTo>
                    <a:lnTo>
                      <a:pt x="900" y="731"/>
                    </a:lnTo>
                    <a:lnTo>
                      <a:pt x="1630" y="450"/>
                    </a:lnTo>
                    <a:lnTo>
                      <a:pt x="1743" y="394"/>
                    </a:lnTo>
                    <a:lnTo>
                      <a:pt x="1799" y="338"/>
                    </a:lnTo>
                    <a:lnTo>
                      <a:pt x="1911" y="281"/>
                    </a:lnTo>
                    <a:lnTo>
                      <a:pt x="1855" y="169"/>
                    </a:lnTo>
                    <a:lnTo>
                      <a:pt x="1687" y="225"/>
                    </a:lnTo>
                    <a:lnTo>
                      <a:pt x="1574" y="338"/>
                    </a:lnTo>
                    <a:lnTo>
                      <a:pt x="1518" y="394"/>
                    </a:lnTo>
                    <a:lnTo>
                      <a:pt x="1406" y="394"/>
                    </a:lnTo>
                    <a:lnTo>
                      <a:pt x="1406" y="338"/>
                    </a:lnTo>
                    <a:lnTo>
                      <a:pt x="1462" y="225"/>
                    </a:lnTo>
                    <a:lnTo>
                      <a:pt x="1574" y="169"/>
                    </a:lnTo>
                    <a:lnTo>
                      <a:pt x="1574" y="113"/>
                    </a:lnTo>
                    <a:lnTo>
                      <a:pt x="1518" y="56"/>
                    </a:lnTo>
                    <a:lnTo>
                      <a:pt x="1349" y="56"/>
                    </a:lnTo>
                    <a:lnTo>
                      <a:pt x="1237" y="169"/>
                    </a:lnTo>
                    <a:lnTo>
                      <a:pt x="1068" y="169"/>
                    </a:lnTo>
                    <a:lnTo>
                      <a:pt x="900" y="281"/>
                    </a:lnTo>
                    <a:lnTo>
                      <a:pt x="506" y="281"/>
                    </a:lnTo>
                    <a:lnTo>
                      <a:pt x="450" y="225"/>
                    </a:lnTo>
                    <a:lnTo>
                      <a:pt x="281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1B3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5"/>
              <p:cNvSpPr/>
              <p:nvPr/>
            </p:nvSpPr>
            <p:spPr>
              <a:xfrm>
                <a:off x="2184225" y="1143925"/>
                <a:ext cx="3517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900" extrusionOk="0">
                    <a:moveTo>
                      <a:pt x="451" y="0"/>
                    </a:moveTo>
                    <a:lnTo>
                      <a:pt x="338" y="113"/>
                    </a:lnTo>
                    <a:lnTo>
                      <a:pt x="226" y="169"/>
                    </a:lnTo>
                    <a:lnTo>
                      <a:pt x="113" y="225"/>
                    </a:lnTo>
                    <a:lnTo>
                      <a:pt x="57" y="337"/>
                    </a:lnTo>
                    <a:lnTo>
                      <a:pt x="1" y="450"/>
                    </a:lnTo>
                    <a:lnTo>
                      <a:pt x="1" y="506"/>
                    </a:lnTo>
                    <a:lnTo>
                      <a:pt x="57" y="675"/>
                    </a:lnTo>
                    <a:lnTo>
                      <a:pt x="113" y="675"/>
                    </a:lnTo>
                    <a:lnTo>
                      <a:pt x="113" y="618"/>
                    </a:lnTo>
                    <a:lnTo>
                      <a:pt x="338" y="618"/>
                    </a:lnTo>
                    <a:lnTo>
                      <a:pt x="451" y="675"/>
                    </a:lnTo>
                    <a:lnTo>
                      <a:pt x="507" y="787"/>
                    </a:lnTo>
                    <a:lnTo>
                      <a:pt x="563" y="900"/>
                    </a:lnTo>
                    <a:lnTo>
                      <a:pt x="675" y="843"/>
                    </a:lnTo>
                    <a:lnTo>
                      <a:pt x="844" y="787"/>
                    </a:lnTo>
                    <a:lnTo>
                      <a:pt x="1013" y="731"/>
                    </a:lnTo>
                    <a:lnTo>
                      <a:pt x="1181" y="618"/>
                    </a:lnTo>
                    <a:lnTo>
                      <a:pt x="1237" y="562"/>
                    </a:lnTo>
                    <a:lnTo>
                      <a:pt x="1237" y="506"/>
                    </a:lnTo>
                    <a:lnTo>
                      <a:pt x="1406" y="506"/>
                    </a:lnTo>
                    <a:lnTo>
                      <a:pt x="1406" y="450"/>
                    </a:lnTo>
                    <a:lnTo>
                      <a:pt x="1350" y="225"/>
                    </a:lnTo>
                    <a:lnTo>
                      <a:pt x="1237" y="337"/>
                    </a:lnTo>
                    <a:lnTo>
                      <a:pt x="1069" y="394"/>
                    </a:lnTo>
                    <a:lnTo>
                      <a:pt x="900" y="450"/>
                    </a:lnTo>
                    <a:lnTo>
                      <a:pt x="732" y="394"/>
                    </a:lnTo>
                    <a:lnTo>
                      <a:pt x="844" y="225"/>
                    </a:lnTo>
                    <a:lnTo>
                      <a:pt x="1013" y="113"/>
                    </a:lnTo>
                    <a:lnTo>
                      <a:pt x="1013" y="56"/>
                    </a:lnTo>
                    <a:lnTo>
                      <a:pt x="1013" y="0"/>
                    </a:lnTo>
                    <a:lnTo>
                      <a:pt x="900" y="0"/>
                    </a:lnTo>
                    <a:lnTo>
                      <a:pt x="619" y="169"/>
                    </a:lnTo>
                    <a:lnTo>
                      <a:pt x="619" y="113"/>
                    </a:lnTo>
                    <a:lnTo>
                      <a:pt x="619" y="56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5"/>
              <p:cNvSpPr/>
              <p:nvPr/>
            </p:nvSpPr>
            <p:spPr>
              <a:xfrm>
                <a:off x="2198300" y="1159375"/>
                <a:ext cx="168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394" extrusionOk="0">
                    <a:moveTo>
                      <a:pt x="618" y="0"/>
                    </a:moveTo>
                    <a:lnTo>
                      <a:pt x="450" y="57"/>
                    </a:lnTo>
                    <a:lnTo>
                      <a:pt x="337" y="113"/>
                    </a:lnTo>
                    <a:lnTo>
                      <a:pt x="112" y="113"/>
                    </a:lnTo>
                    <a:lnTo>
                      <a:pt x="0" y="282"/>
                    </a:lnTo>
                    <a:lnTo>
                      <a:pt x="56" y="338"/>
                    </a:lnTo>
                    <a:lnTo>
                      <a:pt x="169" y="282"/>
                    </a:lnTo>
                    <a:lnTo>
                      <a:pt x="225" y="282"/>
                    </a:lnTo>
                    <a:lnTo>
                      <a:pt x="281" y="338"/>
                    </a:lnTo>
                    <a:lnTo>
                      <a:pt x="281" y="394"/>
                    </a:lnTo>
                    <a:lnTo>
                      <a:pt x="337" y="394"/>
                    </a:lnTo>
                    <a:lnTo>
                      <a:pt x="506" y="338"/>
                    </a:lnTo>
                    <a:lnTo>
                      <a:pt x="562" y="225"/>
                    </a:lnTo>
                    <a:lnTo>
                      <a:pt x="674" y="169"/>
                    </a:lnTo>
                    <a:lnTo>
                      <a:pt x="674" y="113"/>
                    </a:lnTo>
                    <a:lnTo>
                      <a:pt x="618" y="113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rgbClr val="A0C0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5"/>
              <p:cNvSpPr/>
              <p:nvPr/>
            </p:nvSpPr>
            <p:spPr>
              <a:xfrm>
                <a:off x="2213750" y="1160775"/>
                <a:ext cx="42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4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5"/>
              <p:cNvSpPr/>
              <p:nvPr/>
            </p:nvSpPr>
            <p:spPr>
              <a:xfrm>
                <a:off x="2213750" y="11551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3D3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5"/>
              <p:cNvSpPr/>
              <p:nvPr/>
            </p:nvSpPr>
            <p:spPr>
              <a:xfrm>
                <a:off x="2250275" y="1148125"/>
                <a:ext cx="23925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957" h="620" extrusionOk="0">
                    <a:moveTo>
                      <a:pt x="844" y="1"/>
                    </a:moveTo>
                    <a:lnTo>
                      <a:pt x="788" y="57"/>
                    </a:lnTo>
                    <a:lnTo>
                      <a:pt x="731" y="57"/>
                    </a:lnTo>
                    <a:lnTo>
                      <a:pt x="619" y="113"/>
                    </a:lnTo>
                    <a:lnTo>
                      <a:pt x="394" y="338"/>
                    </a:lnTo>
                    <a:lnTo>
                      <a:pt x="113" y="450"/>
                    </a:lnTo>
                    <a:lnTo>
                      <a:pt x="57" y="507"/>
                    </a:lnTo>
                    <a:lnTo>
                      <a:pt x="1" y="563"/>
                    </a:lnTo>
                    <a:lnTo>
                      <a:pt x="57" y="619"/>
                    </a:lnTo>
                    <a:lnTo>
                      <a:pt x="113" y="563"/>
                    </a:lnTo>
                    <a:lnTo>
                      <a:pt x="169" y="507"/>
                    </a:lnTo>
                    <a:lnTo>
                      <a:pt x="282" y="507"/>
                    </a:lnTo>
                    <a:lnTo>
                      <a:pt x="394" y="563"/>
                    </a:lnTo>
                    <a:lnTo>
                      <a:pt x="563" y="450"/>
                    </a:lnTo>
                    <a:lnTo>
                      <a:pt x="675" y="394"/>
                    </a:lnTo>
                    <a:lnTo>
                      <a:pt x="956" y="113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7698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5"/>
              <p:cNvSpPr/>
              <p:nvPr/>
            </p:nvSpPr>
            <p:spPr>
              <a:xfrm>
                <a:off x="2227800" y="1160775"/>
                <a:ext cx="140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38" extrusionOk="0">
                    <a:moveTo>
                      <a:pt x="394" y="1"/>
                    </a:moveTo>
                    <a:lnTo>
                      <a:pt x="225" y="57"/>
                    </a:lnTo>
                    <a:lnTo>
                      <a:pt x="225" y="169"/>
                    </a:lnTo>
                    <a:lnTo>
                      <a:pt x="113" y="226"/>
                    </a:lnTo>
                    <a:lnTo>
                      <a:pt x="0" y="338"/>
                    </a:lnTo>
                    <a:lnTo>
                      <a:pt x="338" y="282"/>
                    </a:lnTo>
                    <a:lnTo>
                      <a:pt x="506" y="169"/>
                    </a:lnTo>
                    <a:lnTo>
                      <a:pt x="562" y="113"/>
                    </a:lnTo>
                    <a:lnTo>
                      <a:pt x="506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7FA0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5"/>
              <p:cNvSpPr/>
              <p:nvPr/>
            </p:nvSpPr>
            <p:spPr>
              <a:xfrm>
                <a:off x="2240450" y="1162175"/>
                <a:ext cx="84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70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3" y="170"/>
                    </a:lnTo>
                    <a:lnTo>
                      <a:pt x="169" y="113"/>
                    </a:lnTo>
                    <a:lnTo>
                      <a:pt x="337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2C3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5"/>
              <p:cNvSpPr/>
              <p:nvPr/>
            </p:nvSpPr>
            <p:spPr>
              <a:xfrm>
                <a:off x="2248875" y="116217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113" y="170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2C3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5"/>
              <p:cNvSpPr/>
              <p:nvPr/>
            </p:nvSpPr>
            <p:spPr>
              <a:xfrm>
                <a:off x="2265725" y="1148125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226" y="1"/>
                    </a:moveTo>
                    <a:lnTo>
                      <a:pt x="113" y="57"/>
                    </a:lnTo>
                    <a:lnTo>
                      <a:pt x="1" y="113"/>
                    </a:lnTo>
                    <a:lnTo>
                      <a:pt x="113" y="113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BA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5"/>
              <p:cNvSpPr/>
              <p:nvPr/>
            </p:nvSpPr>
            <p:spPr>
              <a:xfrm>
                <a:off x="2258700" y="11340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5"/>
              <p:cNvSpPr/>
              <p:nvPr/>
            </p:nvSpPr>
            <p:spPr>
              <a:xfrm>
                <a:off x="2258700" y="11340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5"/>
              <p:cNvSpPr/>
              <p:nvPr/>
            </p:nvSpPr>
            <p:spPr>
              <a:xfrm>
                <a:off x="1721950" y="1218400"/>
                <a:ext cx="54825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743" extrusionOk="0">
                    <a:moveTo>
                      <a:pt x="1574" y="899"/>
                    </a:moveTo>
                    <a:lnTo>
                      <a:pt x="1518" y="956"/>
                    </a:lnTo>
                    <a:lnTo>
                      <a:pt x="1462" y="1012"/>
                    </a:lnTo>
                    <a:lnTo>
                      <a:pt x="1462" y="956"/>
                    </a:lnTo>
                    <a:lnTo>
                      <a:pt x="1574" y="899"/>
                    </a:lnTo>
                    <a:close/>
                    <a:moveTo>
                      <a:pt x="225" y="0"/>
                    </a:moveTo>
                    <a:lnTo>
                      <a:pt x="113" y="113"/>
                    </a:lnTo>
                    <a:lnTo>
                      <a:pt x="56" y="225"/>
                    </a:lnTo>
                    <a:lnTo>
                      <a:pt x="169" y="337"/>
                    </a:lnTo>
                    <a:lnTo>
                      <a:pt x="225" y="337"/>
                    </a:lnTo>
                    <a:lnTo>
                      <a:pt x="225" y="394"/>
                    </a:lnTo>
                    <a:lnTo>
                      <a:pt x="225" y="450"/>
                    </a:lnTo>
                    <a:lnTo>
                      <a:pt x="56" y="562"/>
                    </a:lnTo>
                    <a:lnTo>
                      <a:pt x="0" y="618"/>
                    </a:lnTo>
                    <a:lnTo>
                      <a:pt x="0" y="675"/>
                    </a:lnTo>
                    <a:lnTo>
                      <a:pt x="56" y="787"/>
                    </a:lnTo>
                    <a:lnTo>
                      <a:pt x="113" y="843"/>
                    </a:lnTo>
                    <a:lnTo>
                      <a:pt x="113" y="956"/>
                    </a:lnTo>
                    <a:lnTo>
                      <a:pt x="113" y="1124"/>
                    </a:lnTo>
                    <a:lnTo>
                      <a:pt x="113" y="1237"/>
                    </a:lnTo>
                    <a:lnTo>
                      <a:pt x="113" y="1293"/>
                    </a:lnTo>
                    <a:lnTo>
                      <a:pt x="225" y="1349"/>
                    </a:lnTo>
                    <a:lnTo>
                      <a:pt x="225" y="1405"/>
                    </a:lnTo>
                    <a:lnTo>
                      <a:pt x="338" y="1518"/>
                    </a:lnTo>
                    <a:lnTo>
                      <a:pt x="394" y="1574"/>
                    </a:lnTo>
                    <a:lnTo>
                      <a:pt x="450" y="1574"/>
                    </a:lnTo>
                    <a:lnTo>
                      <a:pt x="562" y="1518"/>
                    </a:lnTo>
                    <a:lnTo>
                      <a:pt x="619" y="1461"/>
                    </a:lnTo>
                    <a:lnTo>
                      <a:pt x="731" y="1518"/>
                    </a:lnTo>
                    <a:lnTo>
                      <a:pt x="900" y="1574"/>
                    </a:lnTo>
                    <a:lnTo>
                      <a:pt x="956" y="1518"/>
                    </a:lnTo>
                    <a:lnTo>
                      <a:pt x="956" y="1461"/>
                    </a:lnTo>
                    <a:lnTo>
                      <a:pt x="843" y="1293"/>
                    </a:lnTo>
                    <a:lnTo>
                      <a:pt x="843" y="1237"/>
                    </a:lnTo>
                    <a:lnTo>
                      <a:pt x="843" y="1180"/>
                    </a:lnTo>
                    <a:lnTo>
                      <a:pt x="843" y="1124"/>
                    </a:lnTo>
                    <a:lnTo>
                      <a:pt x="843" y="1068"/>
                    </a:lnTo>
                    <a:lnTo>
                      <a:pt x="787" y="1012"/>
                    </a:lnTo>
                    <a:lnTo>
                      <a:pt x="843" y="956"/>
                    </a:lnTo>
                    <a:lnTo>
                      <a:pt x="900" y="899"/>
                    </a:lnTo>
                    <a:lnTo>
                      <a:pt x="956" y="899"/>
                    </a:lnTo>
                    <a:lnTo>
                      <a:pt x="1012" y="956"/>
                    </a:lnTo>
                    <a:lnTo>
                      <a:pt x="1068" y="1012"/>
                    </a:lnTo>
                    <a:lnTo>
                      <a:pt x="1124" y="1012"/>
                    </a:lnTo>
                    <a:lnTo>
                      <a:pt x="1237" y="956"/>
                    </a:lnTo>
                    <a:lnTo>
                      <a:pt x="1293" y="1068"/>
                    </a:lnTo>
                    <a:lnTo>
                      <a:pt x="1349" y="1124"/>
                    </a:lnTo>
                    <a:lnTo>
                      <a:pt x="1462" y="1180"/>
                    </a:lnTo>
                    <a:lnTo>
                      <a:pt x="1518" y="1293"/>
                    </a:lnTo>
                    <a:lnTo>
                      <a:pt x="1518" y="1349"/>
                    </a:lnTo>
                    <a:lnTo>
                      <a:pt x="1518" y="1405"/>
                    </a:lnTo>
                    <a:lnTo>
                      <a:pt x="1518" y="1518"/>
                    </a:lnTo>
                    <a:lnTo>
                      <a:pt x="1462" y="1574"/>
                    </a:lnTo>
                    <a:lnTo>
                      <a:pt x="1518" y="1742"/>
                    </a:lnTo>
                    <a:lnTo>
                      <a:pt x="1630" y="1742"/>
                    </a:lnTo>
                    <a:lnTo>
                      <a:pt x="1686" y="1686"/>
                    </a:lnTo>
                    <a:lnTo>
                      <a:pt x="1686" y="1461"/>
                    </a:lnTo>
                    <a:lnTo>
                      <a:pt x="1799" y="1293"/>
                    </a:lnTo>
                    <a:lnTo>
                      <a:pt x="2024" y="956"/>
                    </a:lnTo>
                    <a:lnTo>
                      <a:pt x="2136" y="956"/>
                    </a:lnTo>
                    <a:lnTo>
                      <a:pt x="2192" y="899"/>
                    </a:lnTo>
                    <a:lnTo>
                      <a:pt x="2080" y="787"/>
                    </a:lnTo>
                    <a:lnTo>
                      <a:pt x="1967" y="618"/>
                    </a:lnTo>
                    <a:lnTo>
                      <a:pt x="1630" y="618"/>
                    </a:lnTo>
                    <a:lnTo>
                      <a:pt x="1518" y="675"/>
                    </a:lnTo>
                    <a:lnTo>
                      <a:pt x="1462" y="731"/>
                    </a:lnTo>
                    <a:lnTo>
                      <a:pt x="1293" y="731"/>
                    </a:lnTo>
                    <a:lnTo>
                      <a:pt x="1181" y="618"/>
                    </a:lnTo>
                    <a:lnTo>
                      <a:pt x="1124" y="562"/>
                    </a:lnTo>
                    <a:lnTo>
                      <a:pt x="1068" y="506"/>
                    </a:lnTo>
                    <a:lnTo>
                      <a:pt x="1012" y="618"/>
                    </a:lnTo>
                    <a:lnTo>
                      <a:pt x="956" y="731"/>
                    </a:lnTo>
                    <a:lnTo>
                      <a:pt x="843" y="787"/>
                    </a:lnTo>
                    <a:lnTo>
                      <a:pt x="731" y="787"/>
                    </a:lnTo>
                    <a:lnTo>
                      <a:pt x="675" y="675"/>
                    </a:lnTo>
                    <a:lnTo>
                      <a:pt x="675" y="562"/>
                    </a:lnTo>
                    <a:lnTo>
                      <a:pt x="675" y="506"/>
                    </a:lnTo>
                    <a:lnTo>
                      <a:pt x="675" y="337"/>
                    </a:lnTo>
                    <a:lnTo>
                      <a:pt x="675" y="225"/>
                    </a:lnTo>
                    <a:lnTo>
                      <a:pt x="562" y="169"/>
                    </a:lnTo>
                    <a:lnTo>
                      <a:pt x="450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9EB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5"/>
              <p:cNvSpPr/>
              <p:nvPr/>
            </p:nvSpPr>
            <p:spPr>
              <a:xfrm>
                <a:off x="1705075" y="1231025"/>
                <a:ext cx="15500" cy="141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6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" y="170"/>
                    </a:lnTo>
                    <a:lnTo>
                      <a:pt x="57" y="226"/>
                    </a:lnTo>
                    <a:lnTo>
                      <a:pt x="282" y="451"/>
                    </a:lnTo>
                    <a:lnTo>
                      <a:pt x="394" y="507"/>
                    </a:lnTo>
                    <a:lnTo>
                      <a:pt x="507" y="563"/>
                    </a:lnTo>
                    <a:lnTo>
                      <a:pt x="563" y="563"/>
                    </a:lnTo>
                    <a:lnTo>
                      <a:pt x="619" y="507"/>
                    </a:lnTo>
                    <a:lnTo>
                      <a:pt x="507" y="451"/>
                    </a:lnTo>
                    <a:lnTo>
                      <a:pt x="450" y="338"/>
                    </a:lnTo>
                    <a:lnTo>
                      <a:pt x="338" y="170"/>
                    </a:lnTo>
                    <a:lnTo>
                      <a:pt x="282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EB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5"/>
              <p:cNvSpPr/>
              <p:nvPr/>
            </p:nvSpPr>
            <p:spPr>
              <a:xfrm>
                <a:off x="1741625" y="1219800"/>
                <a:ext cx="42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82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113" y="281"/>
                    </a:lnTo>
                    <a:lnTo>
                      <a:pt x="169" y="225"/>
                    </a:lnTo>
                    <a:lnTo>
                      <a:pt x="113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EB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5"/>
              <p:cNvSpPr/>
              <p:nvPr/>
            </p:nvSpPr>
            <p:spPr>
              <a:xfrm>
                <a:off x="1684000" y="121417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69" y="282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5"/>
              <p:cNvSpPr/>
              <p:nvPr/>
            </p:nvSpPr>
            <p:spPr>
              <a:xfrm>
                <a:off x="1702275" y="11832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5"/>
              <p:cNvSpPr/>
              <p:nvPr/>
            </p:nvSpPr>
            <p:spPr>
              <a:xfrm>
                <a:off x="1688225" y="12212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5"/>
              <p:cNvSpPr/>
              <p:nvPr/>
            </p:nvSpPr>
            <p:spPr>
              <a:xfrm>
                <a:off x="1721950" y="12380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6" y="1"/>
                    </a:moveTo>
                    <a:lnTo>
                      <a:pt x="56" y="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EB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5"/>
              <p:cNvSpPr/>
              <p:nvPr/>
            </p:nvSpPr>
            <p:spPr>
              <a:xfrm>
                <a:off x="2026850" y="1052575"/>
                <a:ext cx="71700" cy="36575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1463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113" y="169"/>
                    </a:lnTo>
                    <a:lnTo>
                      <a:pt x="170" y="282"/>
                    </a:lnTo>
                    <a:lnTo>
                      <a:pt x="170" y="450"/>
                    </a:lnTo>
                    <a:lnTo>
                      <a:pt x="113" y="675"/>
                    </a:lnTo>
                    <a:lnTo>
                      <a:pt x="113" y="788"/>
                    </a:lnTo>
                    <a:lnTo>
                      <a:pt x="226" y="900"/>
                    </a:lnTo>
                    <a:lnTo>
                      <a:pt x="338" y="1069"/>
                    </a:lnTo>
                    <a:lnTo>
                      <a:pt x="394" y="1069"/>
                    </a:lnTo>
                    <a:lnTo>
                      <a:pt x="507" y="1013"/>
                    </a:lnTo>
                    <a:lnTo>
                      <a:pt x="675" y="1237"/>
                    </a:lnTo>
                    <a:lnTo>
                      <a:pt x="788" y="1350"/>
                    </a:lnTo>
                    <a:lnTo>
                      <a:pt x="844" y="1462"/>
                    </a:lnTo>
                    <a:lnTo>
                      <a:pt x="956" y="1462"/>
                    </a:lnTo>
                    <a:lnTo>
                      <a:pt x="1069" y="1406"/>
                    </a:lnTo>
                    <a:lnTo>
                      <a:pt x="1518" y="1237"/>
                    </a:lnTo>
                    <a:lnTo>
                      <a:pt x="1743" y="1181"/>
                    </a:lnTo>
                    <a:lnTo>
                      <a:pt x="1968" y="1181"/>
                    </a:lnTo>
                    <a:lnTo>
                      <a:pt x="2081" y="1237"/>
                    </a:lnTo>
                    <a:lnTo>
                      <a:pt x="2137" y="1237"/>
                    </a:lnTo>
                    <a:lnTo>
                      <a:pt x="2249" y="1125"/>
                    </a:lnTo>
                    <a:lnTo>
                      <a:pt x="2362" y="1013"/>
                    </a:lnTo>
                    <a:lnTo>
                      <a:pt x="2474" y="900"/>
                    </a:lnTo>
                    <a:lnTo>
                      <a:pt x="2530" y="844"/>
                    </a:lnTo>
                    <a:lnTo>
                      <a:pt x="2643" y="788"/>
                    </a:lnTo>
                    <a:lnTo>
                      <a:pt x="2867" y="788"/>
                    </a:lnTo>
                    <a:lnTo>
                      <a:pt x="2811" y="675"/>
                    </a:lnTo>
                    <a:lnTo>
                      <a:pt x="2755" y="563"/>
                    </a:lnTo>
                    <a:lnTo>
                      <a:pt x="2643" y="563"/>
                    </a:lnTo>
                    <a:lnTo>
                      <a:pt x="2586" y="619"/>
                    </a:lnTo>
                    <a:lnTo>
                      <a:pt x="2474" y="619"/>
                    </a:lnTo>
                    <a:lnTo>
                      <a:pt x="2418" y="675"/>
                    </a:lnTo>
                    <a:lnTo>
                      <a:pt x="2362" y="732"/>
                    </a:lnTo>
                    <a:lnTo>
                      <a:pt x="2193" y="675"/>
                    </a:lnTo>
                    <a:lnTo>
                      <a:pt x="2081" y="675"/>
                    </a:lnTo>
                    <a:lnTo>
                      <a:pt x="2081" y="507"/>
                    </a:lnTo>
                    <a:lnTo>
                      <a:pt x="2137" y="450"/>
                    </a:lnTo>
                    <a:lnTo>
                      <a:pt x="2081" y="338"/>
                    </a:lnTo>
                    <a:lnTo>
                      <a:pt x="2024" y="338"/>
                    </a:lnTo>
                    <a:lnTo>
                      <a:pt x="1968" y="394"/>
                    </a:lnTo>
                    <a:lnTo>
                      <a:pt x="1631" y="394"/>
                    </a:lnTo>
                    <a:lnTo>
                      <a:pt x="1518" y="338"/>
                    </a:lnTo>
                    <a:lnTo>
                      <a:pt x="1462" y="282"/>
                    </a:lnTo>
                    <a:lnTo>
                      <a:pt x="1350" y="226"/>
                    </a:lnTo>
                    <a:lnTo>
                      <a:pt x="1181" y="394"/>
                    </a:lnTo>
                    <a:lnTo>
                      <a:pt x="1069" y="450"/>
                    </a:lnTo>
                    <a:lnTo>
                      <a:pt x="1013" y="450"/>
                    </a:lnTo>
                    <a:lnTo>
                      <a:pt x="788" y="394"/>
                    </a:lnTo>
                    <a:lnTo>
                      <a:pt x="788" y="507"/>
                    </a:lnTo>
                    <a:lnTo>
                      <a:pt x="844" y="619"/>
                    </a:lnTo>
                    <a:lnTo>
                      <a:pt x="1069" y="732"/>
                    </a:lnTo>
                    <a:lnTo>
                      <a:pt x="956" y="732"/>
                    </a:lnTo>
                    <a:lnTo>
                      <a:pt x="900" y="788"/>
                    </a:lnTo>
                    <a:lnTo>
                      <a:pt x="732" y="788"/>
                    </a:lnTo>
                    <a:lnTo>
                      <a:pt x="788" y="619"/>
                    </a:lnTo>
                    <a:lnTo>
                      <a:pt x="788" y="507"/>
                    </a:lnTo>
                    <a:lnTo>
                      <a:pt x="732" y="450"/>
                    </a:lnTo>
                    <a:lnTo>
                      <a:pt x="394" y="226"/>
                    </a:lnTo>
                    <a:lnTo>
                      <a:pt x="282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ECF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5"/>
              <p:cNvSpPr/>
              <p:nvPr/>
            </p:nvSpPr>
            <p:spPr>
              <a:xfrm>
                <a:off x="1955200" y="1093325"/>
                <a:ext cx="8152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3261" h="1350" extrusionOk="0">
                    <a:moveTo>
                      <a:pt x="3092" y="1"/>
                    </a:moveTo>
                    <a:lnTo>
                      <a:pt x="3036" y="57"/>
                    </a:lnTo>
                    <a:lnTo>
                      <a:pt x="2979" y="113"/>
                    </a:lnTo>
                    <a:lnTo>
                      <a:pt x="2811" y="113"/>
                    </a:lnTo>
                    <a:lnTo>
                      <a:pt x="2755" y="226"/>
                    </a:lnTo>
                    <a:lnTo>
                      <a:pt x="2811" y="394"/>
                    </a:lnTo>
                    <a:lnTo>
                      <a:pt x="2698" y="507"/>
                    </a:lnTo>
                    <a:lnTo>
                      <a:pt x="2642" y="563"/>
                    </a:lnTo>
                    <a:lnTo>
                      <a:pt x="2586" y="619"/>
                    </a:lnTo>
                    <a:lnTo>
                      <a:pt x="2530" y="675"/>
                    </a:lnTo>
                    <a:lnTo>
                      <a:pt x="1799" y="675"/>
                    </a:lnTo>
                    <a:lnTo>
                      <a:pt x="1687" y="731"/>
                    </a:lnTo>
                    <a:lnTo>
                      <a:pt x="1518" y="731"/>
                    </a:lnTo>
                    <a:lnTo>
                      <a:pt x="1349" y="788"/>
                    </a:lnTo>
                    <a:lnTo>
                      <a:pt x="1237" y="844"/>
                    </a:lnTo>
                    <a:lnTo>
                      <a:pt x="1125" y="900"/>
                    </a:lnTo>
                    <a:lnTo>
                      <a:pt x="1012" y="844"/>
                    </a:lnTo>
                    <a:lnTo>
                      <a:pt x="900" y="731"/>
                    </a:lnTo>
                    <a:lnTo>
                      <a:pt x="844" y="675"/>
                    </a:lnTo>
                    <a:lnTo>
                      <a:pt x="731" y="619"/>
                    </a:lnTo>
                    <a:lnTo>
                      <a:pt x="562" y="563"/>
                    </a:lnTo>
                    <a:lnTo>
                      <a:pt x="394" y="507"/>
                    </a:lnTo>
                    <a:lnTo>
                      <a:pt x="338" y="450"/>
                    </a:lnTo>
                    <a:lnTo>
                      <a:pt x="281" y="338"/>
                    </a:lnTo>
                    <a:lnTo>
                      <a:pt x="281" y="282"/>
                    </a:lnTo>
                    <a:lnTo>
                      <a:pt x="225" y="226"/>
                    </a:lnTo>
                    <a:lnTo>
                      <a:pt x="57" y="226"/>
                    </a:lnTo>
                    <a:lnTo>
                      <a:pt x="0" y="450"/>
                    </a:lnTo>
                    <a:lnTo>
                      <a:pt x="0" y="675"/>
                    </a:lnTo>
                    <a:lnTo>
                      <a:pt x="113" y="788"/>
                    </a:lnTo>
                    <a:lnTo>
                      <a:pt x="281" y="844"/>
                    </a:lnTo>
                    <a:lnTo>
                      <a:pt x="450" y="900"/>
                    </a:lnTo>
                    <a:lnTo>
                      <a:pt x="562" y="956"/>
                    </a:lnTo>
                    <a:lnTo>
                      <a:pt x="787" y="1125"/>
                    </a:lnTo>
                    <a:lnTo>
                      <a:pt x="844" y="1237"/>
                    </a:lnTo>
                    <a:lnTo>
                      <a:pt x="956" y="1294"/>
                    </a:lnTo>
                    <a:lnTo>
                      <a:pt x="1237" y="1294"/>
                    </a:lnTo>
                    <a:lnTo>
                      <a:pt x="1518" y="1237"/>
                    </a:lnTo>
                    <a:lnTo>
                      <a:pt x="1630" y="1181"/>
                    </a:lnTo>
                    <a:lnTo>
                      <a:pt x="1743" y="1125"/>
                    </a:lnTo>
                    <a:lnTo>
                      <a:pt x="1799" y="1069"/>
                    </a:lnTo>
                    <a:lnTo>
                      <a:pt x="1855" y="1125"/>
                    </a:lnTo>
                    <a:lnTo>
                      <a:pt x="2024" y="1294"/>
                    </a:lnTo>
                    <a:lnTo>
                      <a:pt x="2080" y="1350"/>
                    </a:lnTo>
                    <a:lnTo>
                      <a:pt x="2136" y="1350"/>
                    </a:lnTo>
                    <a:lnTo>
                      <a:pt x="2249" y="1294"/>
                    </a:lnTo>
                    <a:lnTo>
                      <a:pt x="2305" y="1294"/>
                    </a:lnTo>
                    <a:lnTo>
                      <a:pt x="2361" y="1350"/>
                    </a:lnTo>
                    <a:lnTo>
                      <a:pt x="2698" y="1125"/>
                    </a:lnTo>
                    <a:lnTo>
                      <a:pt x="2755" y="1069"/>
                    </a:lnTo>
                    <a:lnTo>
                      <a:pt x="2867" y="1069"/>
                    </a:lnTo>
                    <a:lnTo>
                      <a:pt x="2979" y="1125"/>
                    </a:lnTo>
                    <a:lnTo>
                      <a:pt x="3092" y="1237"/>
                    </a:lnTo>
                    <a:lnTo>
                      <a:pt x="3148" y="1125"/>
                    </a:lnTo>
                    <a:lnTo>
                      <a:pt x="3260" y="731"/>
                    </a:lnTo>
                    <a:lnTo>
                      <a:pt x="3260" y="282"/>
                    </a:lnTo>
                    <a:lnTo>
                      <a:pt x="3260" y="226"/>
                    </a:lnTo>
                    <a:lnTo>
                      <a:pt x="3260" y="113"/>
                    </a:lnTo>
                    <a:lnTo>
                      <a:pt x="3260" y="57"/>
                    </a:lnTo>
                    <a:lnTo>
                      <a:pt x="3260" y="1"/>
                    </a:lnTo>
                    <a:close/>
                  </a:path>
                </a:pathLst>
              </a:custGeom>
              <a:solidFill>
                <a:srgbClr val="B3D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5"/>
              <p:cNvSpPr/>
              <p:nvPr/>
            </p:nvSpPr>
            <p:spPr>
              <a:xfrm>
                <a:off x="2035300" y="1082100"/>
                <a:ext cx="1265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675" extrusionOk="0">
                    <a:moveTo>
                      <a:pt x="225" y="0"/>
                    </a:moveTo>
                    <a:lnTo>
                      <a:pt x="56" y="113"/>
                    </a:lnTo>
                    <a:lnTo>
                      <a:pt x="56" y="169"/>
                    </a:lnTo>
                    <a:lnTo>
                      <a:pt x="56" y="281"/>
                    </a:lnTo>
                    <a:lnTo>
                      <a:pt x="113" y="337"/>
                    </a:lnTo>
                    <a:lnTo>
                      <a:pt x="56" y="450"/>
                    </a:lnTo>
                    <a:lnTo>
                      <a:pt x="0" y="618"/>
                    </a:lnTo>
                    <a:lnTo>
                      <a:pt x="0" y="675"/>
                    </a:lnTo>
                    <a:lnTo>
                      <a:pt x="337" y="675"/>
                    </a:lnTo>
                    <a:lnTo>
                      <a:pt x="450" y="618"/>
                    </a:lnTo>
                    <a:lnTo>
                      <a:pt x="506" y="394"/>
                    </a:lnTo>
                    <a:lnTo>
                      <a:pt x="450" y="281"/>
                    </a:lnTo>
                    <a:lnTo>
                      <a:pt x="394" y="113"/>
                    </a:lnTo>
                    <a:lnTo>
                      <a:pt x="394" y="56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AECF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5"/>
              <p:cNvSpPr/>
              <p:nvPr/>
            </p:nvSpPr>
            <p:spPr>
              <a:xfrm>
                <a:off x="2005775" y="1037125"/>
                <a:ext cx="140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95" extrusionOk="0">
                    <a:moveTo>
                      <a:pt x="507" y="1"/>
                    </a:moveTo>
                    <a:lnTo>
                      <a:pt x="282" y="57"/>
                    </a:lnTo>
                    <a:lnTo>
                      <a:pt x="282" y="169"/>
                    </a:lnTo>
                    <a:lnTo>
                      <a:pt x="226" y="225"/>
                    </a:lnTo>
                    <a:lnTo>
                      <a:pt x="113" y="169"/>
                    </a:lnTo>
                    <a:lnTo>
                      <a:pt x="1" y="169"/>
                    </a:lnTo>
                    <a:lnTo>
                      <a:pt x="1" y="225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226" y="338"/>
                    </a:lnTo>
                    <a:lnTo>
                      <a:pt x="450" y="394"/>
                    </a:lnTo>
                    <a:lnTo>
                      <a:pt x="563" y="338"/>
                    </a:lnTo>
                    <a:lnTo>
                      <a:pt x="563" y="225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5"/>
              <p:cNvSpPr/>
              <p:nvPr/>
            </p:nvSpPr>
            <p:spPr>
              <a:xfrm>
                <a:off x="2012800" y="1063825"/>
                <a:ext cx="70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51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225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169" y="450"/>
                    </a:lnTo>
                    <a:lnTo>
                      <a:pt x="226" y="394"/>
                    </a:lnTo>
                    <a:lnTo>
                      <a:pt x="282" y="338"/>
                    </a:lnTo>
                    <a:lnTo>
                      <a:pt x="226" y="169"/>
                    </a:lnTo>
                    <a:lnTo>
                      <a:pt x="169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6C9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5"/>
              <p:cNvSpPr/>
              <p:nvPr/>
            </p:nvSpPr>
            <p:spPr>
              <a:xfrm>
                <a:off x="2031075" y="1079275"/>
                <a:ext cx="98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5" extrusionOk="0">
                    <a:moveTo>
                      <a:pt x="169" y="1"/>
                    </a:moveTo>
                    <a:lnTo>
                      <a:pt x="1" y="338"/>
                    </a:lnTo>
                    <a:lnTo>
                      <a:pt x="225" y="394"/>
                    </a:lnTo>
                    <a:lnTo>
                      <a:pt x="282" y="338"/>
                    </a:lnTo>
                    <a:lnTo>
                      <a:pt x="338" y="282"/>
                    </a:lnTo>
                    <a:lnTo>
                      <a:pt x="394" y="226"/>
                    </a:lnTo>
                    <a:lnTo>
                      <a:pt x="394" y="169"/>
                    </a:lnTo>
                    <a:lnTo>
                      <a:pt x="338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B3D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5"/>
              <p:cNvSpPr/>
              <p:nvPr/>
            </p:nvSpPr>
            <p:spPr>
              <a:xfrm>
                <a:off x="2021250" y="1048375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225"/>
                    </a:lnTo>
                    <a:lnTo>
                      <a:pt x="113" y="281"/>
                    </a:lnTo>
                    <a:lnTo>
                      <a:pt x="225" y="337"/>
                    </a:lnTo>
                    <a:lnTo>
                      <a:pt x="337" y="169"/>
                    </a:lnTo>
                    <a:lnTo>
                      <a:pt x="169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5"/>
              <p:cNvSpPr/>
              <p:nvPr/>
            </p:nvSpPr>
            <p:spPr>
              <a:xfrm>
                <a:off x="2022650" y="1048375"/>
                <a:ext cx="70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69" extrusionOk="0">
                    <a:moveTo>
                      <a:pt x="0" y="0"/>
                    </a:moveTo>
                    <a:lnTo>
                      <a:pt x="113" y="113"/>
                    </a:lnTo>
                    <a:lnTo>
                      <a:pt x="169" y="169"/>
                    </a:lnTo>
                    <a:lnTo>
                      <a:pt x="281" y="169"/>
                    </a:lnTo>
                    <a:lnTo>
                      <a:pt x="225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5"/>
              <p:cNvSpPr/>
              <p:nvPr/>
            </p:nvSpPr>
            <p:spPr>
              <a:xfrm>
                <a:off x="2036700" y="10905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3D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5"/>
              <p:cNvSpPr/>
              <p:nvPr/>
            </p:nvSpPr>
            <p:spPr>
              <a:xfrm>
                <a:off x="2040900" y="1062425"/>
                <a:ext cx="1550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63" extrusionOk="0">
                    <a:moveTo>
                      <a:pt x="226" y="0"/>
                    </a:moveTo>
                    <a:lnTo>
                      <a:pt x="170" y="56"/>
                    </a:lnTo>
                    <a:lnTo>
                      <a:pt x="170" y="169"/>
                    </a:lnTo>
                    <a:lnTo>
                      <a:pt x="57" y="225"/>
                    </a:lnTo>
                    <a:lnTo>
                      <a:pt x="1" y="225"/>
                    </a:lnTo>
                    <a:lnTo>
                      <a:pt x="1" y="281"/>
                    </a:lnTo>
                    <a:lnTo>
                      <a:pt x="57" y="450"/>
                    </a:lnTo>
                    <a:lnTo>
                      <a:pt x="113" y="506"/>
                    </a:lnTo>
                    <a:lnTo>
                      <a:pt x="170" y="562"/>
                    </a:lnTo>
                    <a:lnTo>
                      <a:pt x="226" y="562"/>
                    </a:lnTo>
                    <a:lnTo>
                      <a:pt x="282" y="450"/>
                    </a:lnTo>
                    <a:lnTo>
                      <a:pt x="394" y="394"/>
                    </a:lnTo>
                    <a:lnTo>
                      <a:pt x="563" y="394"/>
                    </a:lnTo>
                    <a:lnTo>
                      <a:pt x="619" y="281"/>
                    </a:lnTo>
                    <a:lnTo>
                      <a:pt x="619" y="225"/>
                    </a:lnTo>
                    <a:lnTo>
                      <a:pt x="563" y="225"/>
                    </a:lnTo>
                    <a:lnTo>
                      <a:pt x="338" y="169"/>
                    </a:lnTo>
                    <a:lnTo>
                      <a:pt x="282" y="113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5"/>
              <p:cNvSpPr/>
              <p:nvPr/>
            </p:nvSpPr>
            <p:spPr>
              <a:xfrm>
                <a:off x="2092900" y="1049775"/>
                <a:ext cx="84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4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13" y="281"/>
                    </a:lnTo>
                    <a:lnTo>
                      <a:pt x="169" y="394"/>
                    </a:lnTo>
                    <a:lnTo>
                      <a:pt x="225" y="394"/>
                    </a:lnTo>
                    <a:lnTo>
                      <a:pt x="282" y="281"/>
                    </a:lnTo>
                    <a:lnTo>
                      <a:pt x="338" y="169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5"/>
              <p:cNvSpPr/>
              <p:nvPr/>
            </p:nvSpPr>
            <p:spPr>
              <a:xfrm>
                <a:off x="2092900" y="105257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226"/>
                    </a:lnTo>
                    <a:lnTo>
                      <a:pt x="169" y="282"/>
                    </a:lnTo>
                    <a:lnTo>
                      <a:pt x="169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F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5"/>
              <p:cNvSpPr/>
              <p:nvPr/>
            </p:nvSpPr>
            <p:spPr>
              <a:xfrm>
                <a:off x="2083075" y="10624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113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ECF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5"/>
              <p:cNvSpPr/>
              <p:nvPr/>
            </p:nvSpPr>
            <p:spPr>
              <a:xfrm>
                <a:off x="2052150" y="10399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5"/>
              <p:cNvSpPr/>
              <p:nvPr/>
            </p:nvSpPr>
            <p:spPr>
              <a:xfrm>
                <a:off x="2053550" y="1039925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5"/>
              <p:cNvSpPr/>
              <p:nvPr/>
            </p:nvSpPr>
            <p:spPr>
              <a:xfrm>
                <a:off x="2091500" y="10525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5"/>
              <p:cNvSpPr/>
              <p:nvPr/>
            </p:nvSpPr>
            <p:spPr>
              <a:xfrm>
                <a:off x="2123825" y="10146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D6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5"/>
              <p:cNvSpPr/>
              <p:nvPr/>
            </p:nvSpPr>
            <p:spPr>
              <a:xfrm>
                <a:off x="2098525" y="10652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57"/>
                    </a:moveTo>
                    <a:lnTo>
                      <a:pt x="113" y="57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13" y="57"/>
                    </a:lnTo>
                    <a:lnTo>
                      <a:pt x="113" y="57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5"/>
              <p:cNvSpPr/>
              <p:nvPr/>
            </p:nvSpPr>
            <p:spPr>
              <a:xfrm>
                <a:off x="1776750" y="1110200"/>
                <a:ext cx="118050" cy="105400"/>
              </a:xfrm>
              <a:custGeom>
                <a:avLst/>
                <a:gdLst/>
                <a:ahLst/>
                <a:cxnLst/>
                <a:rect l="l" t="t" r="r" b="b"/>
                <a:pathLst>
                  <a:path w="4722" h="4216" extrusionOk="0">
                    <a:moveTo>
                      <a:pt x="4441" y="0"/>
                    </a:moveTo>
                    <a:lnTo>
                      <a:pt x="4441" y="169"/>
                    </a:lnTo>
                    <a:lnTo>
                      <a:pt x="4384" y="225"/>
                    </a:lnTo>
                    <a:lnTo>
                      <a:pt x="4216" y="394"/>
                    </a:lnTo>
                    <a:lnTo>
                      <a:pt x="4160" y="450"/>
                    </a:lnTo>
                    <a:lnTo>
                      <a:pt x="4047" y="281"/>
                    </a:lnTo>
                    <a:lnTo>
                      <a:pt x="3935" y="225"/>
                    </a:lnTo>
                    <a:lnTo>
                      <a:pt x="3822" y="225"/>
                    </a:lnTo>
                    <a:lnTo>
                      <a:pt x="3710" y="169"/>
                    </a:lnTo>
                    <a:lnTo>
                      <a:pt x="3597" y="113"/>
                    </a:lnTo>
                    <a:lnTo>
                      <a:pt x="3485" y="113"/>
                    </a:lnTo>
                    <a:lnTo>
                      <a:pt x="3429" y="169"/>
                    </a:lnTo>
                    <a:lnTo>
                      <a:pt x="3429" y="281"/>
                    </a:lnTo>
                    <a:lnTo>
                      <a:pt x="3373" y="394"/>
                    </a:lnTo>
                    <a:lnTo>
                      <a:pt x="3260" y="506"/>
                    </a:lnTo>
                    <a:lnTo>
                      <a:pt x="3260" y="619"/>
                    </a:lnTo>
                    <a:lnTo>
                      <a:pt x="3204" y="675"/>
                    </a:lnTo>
                    <a:lnTo>
                      <a:pt x="3092" y="731"/>
                    </a:lnTo>
                    <a:lnTo>
                      <a:pt x="3035" y="675"/>
                    </a:lnTo>
                    <a:lnTo>
                      <a:pt x="3035" y="619"/>
                    </a:lnTo>
                    <a:lnTo>
                      <a:pt x="2979" y="562"/>
                    </a:lnTo>
                    <a:lnTo>
                      <a:pt x="2923" y="562"/>
                    </a:lnTo>
                    <a:lnTo>
                      <a:pt x="2867" y="619"/>
                    </a:lnTo>
                    <a:lnTo>
                      <a:pt x="2811" y="675"/>
                    </a:lnTo>
                    <a:lnTo>
                      <a:pt x="2754" y="787"/>
                    </a:lnTo>
                    <a:lnTo>
                      <a:pt x="2811" y="956"/>
                    </a:lnTo>
                    <a:lnTo>
                      <a:pt x="2867" y="1012"/>
                    </a:lnTo>
                    <a:lnTo>
                      <a:pt x="2923" y="1068"/>
                    </a:lnTo>
                    <a:lnTo>
                      <a:pt x="2867" y="1124"/>
                    </a:lnTo>
                    <a:lnTo>
                      <a:pt x="2698" y="1124"/>
                    </a:lnTo>
                    <a:lnTo>
                      <a:pt x="2586" y="1181"/>
                    </a:lnTo>
                    <a:lnTo>
                      <a:pt x="2530" y="1237"/>
                    </a:lnTo>
                    <a:lnTo>
                      <a:pt x="2473" y="1237"/>
                    </a:lnTo>
                    <a:lnTo>
                      <a:pt x="2417" y="1124"/>
                    </a:lnTo>
                    <a:lnTo>
                      <a:pt x="2305" y="1068"/>
                    </a:lnTo>
                    <a:lnTo>
                      <a:pt x="2249" y="1124"/>
                    </a:lnTo>
                    <a:lnTo>
                      <a:pt x="2249" y="1181"/>
                    </a:lnTo>
                    <a:lnTo>
                      <a:pt x="2249" y="1237"/>
                    </a:lnTo>
                    <a:lnTo>
                      <a:pt x="2192" y="1237"/>
                    </a:lnTo>
                    <a:lnTo>
                      <a:pt x="2080" y="1181"/>
                    </a:lnTo>
                    <a:lnTo>
                      <a:pt x="2080" y="1068"/>
                    </a:lnTo>
                    <a:lnTo>
                      <a:pt x="2136" y="956"/>
                    </a:lnTo>
                    <a:lnTo>
                      <a:pt x="2024" y="900"/>
                    </a:lnTo>
                    <a:lnTo>
                      <a:pt x="1967" y="843"/>
                    </a:lnTo>
                    <a:lnTo>
                      <a:pt x="1911" y="787"/>
                    </a:lnTo>
                    <a:lnTo>
                      <a:pt x="1799" y="1012"/>
                    </a:lnTo>
                    <a:lnTo>
                      <a:pt x="1574" y="1012"/>
                    </a:lnTo>
                    <a:lnTo>
                      <a:pt x="1574" y="1124"/>
                    </a:lnTo>
                    <a:lnTo>
                      <a:pt x="1574" y="1293"/>
                    </a:lnTo>
                    <a:lnTo>
                      <a:pt x="1518" y="1293"/>
                    </a:lnTo>
                    <a:lnTo>
                      <a:pt x="1462" y="1181"/>
                    </a:lnTo>
                    <a:lnTo>
                      <a:pt x="1462" y="1012"/>
                    </a:lnTo>
                    <a:lnTo>
                      <a:pt x="1405" y="1012"/>
                    </a:lnTo>
                    <a:lnTo>
                      <a:pt x="1349" y="956"/>
                    </a:lnTo>
                    <a:lnTo>
                      <a:pt x="1293" y="1012"/>
                    </a:lnTo>
                    <a:lnTo>
                      <a:pt x="1181" y="1124"/>
                    </a:lnTo>
                    <a:lnTo>
                      <a:pt x="1124" y="1237"/>
                    </a:lnTo>
                    <a:lnTo>
                      <a:pt x="956" y="1405"/>
                    </a:lnTo>
                    <a:lnTo>
                      <a:pt x="843" y="1405"/>
                    </a:lnTo>
                    <a:lnTo>
                      <a:pt x="731" y="1349"/>
                    </a:lnTo>
                    <a:lnTo>
                      <a:pt x="675" y="1462"/>
                    </a:lnTo>
                    <a:lnTo>
                      <a:pt x="731" y="1574"/>
                    </a:lnTo>
                    <a:lnTo>
                      <a:pt x="731" y="1743"/>
                    </a:lnTo>
                    <a:lnTo>
                      <a:pt x="731" y="2080"/>
                    </a:lnTo>
                    <a:lnTo>
                      <a:pt x="675" y="2136"/>
                    </a:lnTo>
                    <a:lnTo>
                      <a:pt x="619" y="2080"/>
                    </a:lnTo>
                    <a:lnTo>
                      <a:pt x="562" y="2136"/>
                    </a:lnTo>
                    <a:lnTo>
                      <a:pt x="562" y="2192"/>
                    </a:lnTo>
                    <a:lnTo>
                      <a:pt x="619" y="2305"/>
                    </a:lnTo>
                    <a:lnTo>
                      <a:pt x="787" y="2305"/>
                    </a:lnTo>
                    <a:lnTo>
                      <a:pt x="787" y="2361"/>
                    </a:lnTo>
                    <a:lnTo>
                      <a:pt x="675" y="2530"/>
                    </a:lnTo>
                    <a:lnTo>
                      <a:pt x="619" y="2642"/>
                    </a:lnTo>
                    <a:lnTo>
                      <a:pt x="675" y="2754"/>
                    </a:lnTo>
                    <a:lnTo>
                      <a:pt x="675" y="2811"/>
                    </a:lnTo>
                    <a:lnTo>
                      <a:pt x="619" y="2867"/>
                    </a:lnTo>
                    <a:lnTo>
                      <a:pt x="506" y="2867"/>
                    </a:lnTo>
                    <a:lnTo>
                      <a:pt x="506" y="2923"/>
                    </a:lnTo>
                    <a:lnTo>
                      <a:pt x="506" y="2979"/>
                    </a:lnTo>
                    <a:lnTo>
                      <a:pt x="506" y="3035"/>
                    </a:lnTo>
                    <a:lnTo>
                      <a:pt x="450" y="3148"/>
                    </a:lnTo>
                    <a:lnTo>
                      <a:pt x="338" y="3260"/>
                    </a:lnTo>
                    <a:lnTo>
                      <a:pt x="281" y="3316"/>
                    </a:lnTo>
                    <a:lnTo>
                      <a:pt x="225" y="3316"/>
                    </a:lnTo>
                    <a:lnTo>
                      <a:pt x="56" y="3260"/>
                    </a:lnTo>
                    <a:lnTo>
                      <a:pt x="0" y="3429"/>
                    </a:lnTo>
                    <a:lnTo>
                      <a:pt x="56" y="3597"/>
                    </a:lnTo>
                    <a:lnTo>
                      <a:pt x="169" y="3654"/>
                    </a:lnTo>
                    <a:lnTo>
                      <a:pt x="225" y="3597"/>
                    </a:lnTo>
                    <a:lnTo>
                      <a:pt x="225" y="3541"/>
                    </a:lnTo>
                    <a:lnTo>
                      <a:pt x="338" y="3541"/>
                    </a:lnTo>
                    <a:lnTo>
                      <a:pt x="338" y="3597"/>
                    </a:lnTo>
                    <a:lnTo>
                      <a:pt x="450" y="3822"/>
                    </a:lnTo>
                    <a:lnTo>
                      <a:pt x="506" y="3878"/>
                    </a:lnTo>
                    <a:lnTo>
                      <a:pt x="675" y="3878"/>
                    </a:lnTo>
                    <a:lnTo>
                      <a:pt x="731" y="3935"/>
                    </a:lnTo>
                    <a:lnTo>
                      <a:pt x="731" y="3991"/>
                    </a:lnTo>
                    <a:lnTo>
                      <a:pt x="843" y="3935"/>
                    </a:lnTo>
                    <a:lnTo>
                      <a:pt x="843" y="3766"/>
                    </a:lnTo>
                    <a:lnTo>
                      <a:pt x="843" y="3654"/>
                    </a:lnTo>
                    <a:lnTo>
                      <a:pt x="900" y="3541"/>
                    </a:lnTo>
                    <a:lnTo>
                      <a:pt x="956" y="3485"/>
                    </a:lnTo>
                    <a:lnTo>
                      <a:pt x="956" y="3541"/>
                    </a:lnTo>
                    <a:lnTo>
                      <a:pt x="956" y="3654"/>
                    </a:lnTo>
                    <a:lnTo>
                      <a:pt x="956" y="3710"/>
                    </a:lnTo>
                    <a:lnTo>
                      <a:pt x="956" y="3766"/>
                    </a:lnTo>
                    <a:lnTo>
                      <a:pt x="1012" y="3822"/>
                    </a:lnTo>
                    <a:lnTo>
                      <a:pt x="1068" y="3822"/>
                    </a:lnTo>
                    <a:lnTo>
                      <a:pt x="1124" y="3766"/>
                    </a:lnTo>
                    <a:lnTo>
                      <a:pt x="1181" y="3710"/>
                    </a:lnTo>
                    <a:lnTo>
                      <a:pt x="1181" y="3766"/>
                    </a:lnTo>
                    <a:lnTo>
                      <a:pt x="1237" y="3766"/>
                    </a:lnTo>
                    <a:lnTo>
                      <a:pt x="1237" y="3935"/>
                    </a:lnTo>
                    <a:lnTo>
                      <a:pt x="1349" y="3991"/>
                    </a:lnTo>
                    <a:lnTo>
                      <a:pt x="1349" y="4103"/>
                    </a:lnTo>
                    <a:lnTo>
                      <a:pt x="1349" y="4216"/>
                    </a:lnTo>
                    <a:lnTo>
                      <a:pt x="1518" y="4159"/>
                    </a:lnTo>
                    <a:lnTo>
                      <a:pt x="1518" y="4103"/>
                    </a:lnTo>
                    <a:lnTo>
                      <a:pt x="1518" y="3991"/>
                    </a:lnTo>
                    <a:lnTo>
                      <a:pt x="1518" y="3935"/>
                    </a:lnTo>
                    <a:lnTo>
                      <a:pt x="1574" y="3878"/>
                    </a:lnTo>
                    <a:lnTo>
                      <a:pt x="1574" y="3822"/>
                    </a:lnTo>
                    <a:lnTo>
                      <a:pt x="1574" y="3766"/>
                    </a:lnTo>
                    <a:lnTo>
                      <a:pt x="1518" y="3710"/>
                    </a:lnTo>
                    <a:lnTo>
                      <a:pt x="1574" y="3597"/>
                    </a:lnTo>
                    <a:lnTo>
                      <a:pt x="1630" y="3485"/>
                    </a:lnTo>
                    <a:lnTo>
                      <a:pt x="1574" y="3373"/>
                    </a:lnTo>
                    <a:lnTo>
                      <a:pt x="1462" y="3316"/>
                    </a:lnTo>
                    <a:lnTo>
                      <a:pt x="1349" y="3204"/>
                    </a:lnTo>
                    <a:lnTo>
                      <a:pt x="1124" y="2979"/>
                    </a:lnTo>
                    <a:lnTo>
                      <a:pt x="1068" y="2979"/>
                    </a:lnTo>
                    <a:lnTo>
                      <a:pt x="1068" y="2923"/>
                    </a:lnTo>
                    <a:lnTo>
                      <a:pt x="1124" y="2811"/>
                    </a:lnTo>
                    <a:lnTo>
                      <a:pt x="1181" y="2923"/>
                    </a:lnTo>
                    <a:lnTo>
                      <a:pt x="1237" y="2979"/>
                    </a:lnTo>
                    <a:lnTo>
                      <a:pt x="1349" y="3035"/>
                    </a:lnTo>
                    <a:lnTo>
                      <a:pt x="1405" y="2979"/>
                    </a:lnTo>
                    <a:lnTo>
                      <a:pt x="1518" y="2923"/>
                    </a:lnTo>
                    <a:lnTo>
                      <a:pt x="1462" y="2642"/>
                    </a:lnTo>
                    <a:lnTo>
                      <a:pt x="1462" y="2305"/>
                    </a:lnTo>
                    <a:lnTo>
                      <a:pt x="1518" y="2417"/>
                    </a:lnTo>
                    <a:lnTo>
                      <a:pt x="1630" y="2417"/>
                    </a:lnTo>
                    <a:lnTo>
                      <a:pt x="2080" y="2249"/>
                    </a:lnTo>
                    <a:lnTo>
                      <a:pt x="2473" y="2080"/>
                    </a:lnTo>
                    <a:lnTo>
                      <a:pt x="2530" y="1967"/>
                    </a:lnTo>
                    <a:lnTo>
                      <a:pt x="2530" y="1855"/>
                    </a:lnTo>
                    <a:lnTo>
                      <a:pt x="2473" y="1743"/>
                    </a:lnTo>
                    <a:lnTo>
                      <a:pt x="2473" y="1686"/>
                    </a:lnTo>
                    <a:lnTo>
                      <a:pt x="2586" y="1743"/>
                    </a:lnTo>
                    <a:lnTo>
                      <a:pt x="2754" y="1799"/>
                    </a:lnTo>
                    <a:lnTo>
                      <a:pt x="2979" y="1743"/>
                    </a:lnTo>
                    <a:lnTo>
                      <a:pt x="3204" y="1630"/>
                    </a:lnTo>
                    <a:lnTo>
                      <a:pt x="3429" y="1518"/>
                    </a:lnTo>
                    <a:lnTo>
                      <a:pt x="3710" y="1349"/>
                    </a:lnTo>
                    <a:lnTo>
                      <a:pt x="3822" y="1293"/>
                    </a:lnTo>
                    <a:lnTo>
                      <a:pt x="3878" y="1237"/>
                    </a:lnTo>
                    <a:lnTo>
                      <a:pt x="3935" y="1181"/>
                    </a:lnTo>
                    <a:lnTo>
                      <a:pt x="4103" y="1181"/>
                    </a:lnTo>
                    <a:lnTo>
                      <a:pt x="4160" y="1124"/>
                    </a:lnTo>
                    <a:lnTo>
                      <a:pt x="4216" y="1012"/>
                    </a:lnTo>
                    <a:lnTo>
                      <a:pt x="4272" y="1012"/>
                    </a:lnTo>
                    <a:lnTo>
                      <a:pt x="4384" y="1068"/>
                    </a:lnTo>
                    <a:lnTo>
                      <a:pt x="4441" y="1124"/>
                    </a:lnTo>
                    <a:lnTo>
                      <a:pt x="4497" y="1124"/>
                    </a:lnTo>
                    <a:lnTo>
                      <a:pt x="4665" y="1068"/>
                    </a:lnTo>
                    <a:lnTo>
                      <a:pt x="4722" y="900"/>
                    </a:lnTo>
                    <a:lnTo>
                      <a:pt x="4722" y="843"/>
                    </a:lnTo>
                    <a:lnTo>
                      <a:pt x="4665" y="787"/>
                    </a:lnTo>
                    <a:lnTo>
                      <a:pt x="4609" y="731"/>
                    </a:lnTo>
                    <a:lnTo>
                      <a:pt x="4609" y="619"/>
                    </a:lnTo>
                    <a:lnTo>
                      <a:pt x="4665" y="562"/>
                    </a:lnTo>
                    <a:lnTo>
                      <a:pt x="4665" y="506"/>
                    </a:lnTo>
                    <a:lnTo>
                      <a:pt x="4665" y="394"/>
                    </a:lnTo>
                    <a:lnTo>
                      <a:pt x="4609" y="169"/>
                    </a:lnTo>
                    <a:lnTo>
                      <a:pt x="4553" y="56"/>
                    </a:lnTo>
                    <a:lnTo>
                      <a:pt x="4441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1884;p5"/>
              <p:cNvSpPr/>
              <p:nvPr/>
            </p:nvSpPr>
            <p:spPr>
              <a:xfrm>
                <a:off x="1792200" y="1129875"/>
                <a:ext cx="140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88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57" y="337"/>
                    </a:lnTo>
                    <a:lnTo>
                      <a:pt x="113" y="562"/>
                    </a:lnTo>
                    <a:lnTo>
                      <a:pt x="113" y="675"/>
                    </a:lnTo>
                    <a:lnTo>
                      <a:pt x="225" y="731"/>
                    </a:lnTo>
                    <a:lnTo>
                      <a:pt x="282" y="787"/>
                    </a:lnTo>
                    <a:lnTo>
                      <a:pt x="563" y="506"/>
                    </a:lnTo>
                    <a:lnTo>
                      <a:pt x="506" y="450"/>
                    </a:lnTo>
                    <a:lnTo>
                      <a:pt x="450" y="394"/>
                    </a:lnTo>
                    <a:lnTo>
                      <a:pt x="282" y="281"/>
                    </a:lnTo>
                    <a:lnTo>
                      <a:pt x="225" y="169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1885;p5"/>
              <p:cNvSpPr/>
              <p:nvPr/>
            </p:nvSpPr>
            <p:spPr>
              <a:xfrm>
                <a:off x="1764100" y="1173425"/>
                <a:ext cx="15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394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113" y="169"/>
                    </a:lnTo>
                    <a:lnTo>
                      <a:pt x="225" y="225"/>
                    </a:lnTo>
                    <a:lnTo>
                      <a:pt x="281" y="338"/>
                    </a:lnTo>
                    <a:lnTo>
                      <a:pt x="394" y="394"/>
                    </a:lnTo>
                    <a:lnTo>
                      <a:pt x="619" y="394"/>
                    </a:lnTo>
                    <a:lnTo>
                      <a:pt x="394" y="282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1C1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5"/>
              <p:cNvSpPr/>
              <p:nvPr/>
            </p:nvSpPr>
            <p:spPr>
              <a:xfrm>
                <a:off x="1771125" y="1212775"/>
                <a:ext cx="98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63" extrusionOk="0">
                    <a:moveTo>
                      <a:pt x="169" y="0"/>
                    </a:moveTo>
                    <a:lnTo>
                      <a:pt x="169" y="56"/>
                    </a:lnTo>
                    <a:lnTo>
                      <a:pt x="57" y="56"/>
                    </a:lnTo>
                    <a:lnTo>
                      <a:pt x="57" y="169"/>
                    </a:lnTo>
                    <a:lnTo>
                      <a:pt x="0" y="281"/>
                    </a:lnTo>
                    <a:lnTo>
                      <a:pt x="57" y="338"/>
                    </a:lnTo>
                    <a:lnTo>
                      <a:pt x="113" y="338"/>
                    </a:lnTo>
                    <a:lnTo>
                      <a:pt x="113" y="394"/>
                    </a:lnTo>
                    <a:lnTo>
                      <a:pt x="113" y="506"/>
                    </a:lnTo>
                    <a:lnTo>
                      <a:pt x="169" y="562"/>
                    </a:lnTo>
                    <a:lnTo>
                      <a:pt x="225" y="562"/>
                    </a:lnTo>
                    <a:lnTo>
                      <a:pt x="281" y="506"/>
                    </a:lnTo>
                    <a:lnTo>
                      <a:pt x="338" y="394"/>
                    </a:lnTo>
                    <a:lnTo>
                      <a:pt x="338" y="338"/>
                    </a:lnTo>
                    <a:lnTo>
                      <a:pt x="394" y="225"/>
                    </a:lnTo>
                    <a:lnTo>
                      <a:pt x="338" y="113"/>
                    </a:lnTo>
                    <a:lnTo>
                      <a:pt x="225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5"/>
              <p:cNvSpPr/>
              <p:nvPr/>
            </p:nvSpPr>
            <p:spPr>
              <a:xfrm>
                <a:off x="1773925" y="1190300"/>
                <a:ext cx="56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94" extrusionOk="0">
                    <a:moveTo>
                      <a:pt x="57" y="0"/>
                    </a:moveTo>
                    <a:lnTo>
                      <a:pt x="1" y="112"/>
                    </a:lnTo>
                    <a:lnTo>
                      <a:pt x="57" y="169"/>
                    </a:lnTo>
                    <a:lnTo>
                      <a:pt x="57" y="281"/>
                    </a:lnTo>
                    <a:lnTo>
                      <a:pt x="113" y="337"/>
                    </a:lnTo>
                    <a:lnTo>
                      <a:pt x="169" y="393"/>
                    </a:lnTo>
                    <a:lnTo>
                      <a:pt x="226" y="225"/>
                    </a:lnTo>
                    <a:lnTo>
                      <a:pt x="169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5"/>
              <p:cNvSpPr/>
              <p:nvPr/>
            </p:nvSpPr>
            <p:spPr>
              <a:xfrm>
                <a:off x="1751450" y="1197325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113" y="0"/>
                    </a:moveTo>
                    <a:lnTo>
                      <a:pt x="57" y="112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169" y="337"/>
                    </a:lnTo>
                    <a:lnTo>
                      <a:pt x="169" y="225"/>
                    </a:lnTo>
                    <a:lnTo>
                      <a:pt x="225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5"/>
              <p:cNvSpPr/>
              <p:nvPr/>
            </p:nvSpPr>
            <p:spPr>
              <a:xfrm>
                <a:off x="1776750" y="121277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69" y="0"/>
                    </a:moveTo>
                    <a:lnTo>
                      <a:pt x="0" y="113"/>
                    </a:lnTo>
                    <a:lnTo>
                      <a:pt x="169" y="225"/>
                    </a:lnTo>
                    <a:lnTo>
                      <a:pt x="281" y="113"/>
                    </a:lnTo>
                    <a:lnTo>
                      <a:pt x="281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5"/>
              <p:cNvSpPr/>
              <p:nvPr/>
            </p:nvSpPr>
            <p:spPr>
              <a:xfrm>
                <a:off x="1785175" y="121697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69" y="1"/>
                    </a:moveTo>
                    <a:lnTo>
                      <a:pt x="1" y="113"/>
                    </a:lnTo>
                    <a:lnTo>
                      <a:pt x="57" y="170"/>
                    </a:lnTo>
                    <a:lnTo>
                      <a:pt x="225" y="170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5"/>
              <p:cNvSpPr/>
              <p:nvPr/>
            </p:nvSpPr>
            <p:spPr>
              <a:xfrm>
                <a:off x="1758475" y="120715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" y="0"/>
                    </a:moveTo>
                    <a:lnTo>
                      <a:pt x="57" y="225"/>
                    </a:lnTo>
                    <a:lnTo>
                      <a:pt x="169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" name="Google Shape;1892;p5"/>
              <p:cNvSpPr/>
              <p:nvPr/>
            </p:nvSpPr>
            <p:spPr>
              <a:xfrm>
                <a:off x="1806250" y="1117225"/>
                <a:ext cx="28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69" extrusionOk="0">
                    <a:moveTo>
                      <a:pt x="1" y="0"/>
                    </a:moveTo>
                    <a:lnTo>
                      <a:pt x="57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" name="Google Shape;1893;p5"/>
              <p:cNvSpPr/>
              <p:nvPr/>
            </p:nvSpPr>
            <p:spPr>
              <a:xfrm>
                <a:off x="1752850" y="1191700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169" y="169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5"/>
              <p:cNvSpPr/>
              <p:nvPr/>
            </p:nvSpPr>
            <p:spPr>
              <a:xfrm>
                <a:off x="1780950" y="1136900"/>
                <a:ext cx="14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57" y="169"/>
                    </a:lnTo>
                    <a:lnTo>
                      <a:pt x="57" y="113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5"/>
              <p:cNvSpPr/>
              <p:nvPr/>
            </p:nvSpPr>
            <p:spPr>
              <a:xfrm>
                <a:off x="1772525" y="1207150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5"/>
              <p:cNvSpPr/>
              <p:nvPr/>
            </p:nvSpPr>
            <p:spPr>
              <a:xfrm>
                <a:off x="1764100" y="120292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5"/>
              <p:cNvSpPr/>
              <p:nvPr/>
            </p:nvSpPr>
            <p:spPr>
              <a:xfrm>
                <a:off x="1768325" y="1216975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169" y="1"/>
                    </a:moveTo>
                    <a:lnTo>
                      <a:pt x="0" y="113"/>
                    </a:lnTo>
                    <a:lnTo>
                      <a:pt x="112" y="170"/>
                    </a:lnTo>
                    <a:lnTo>
                      <a:pt x="169" y="170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5"/>
              <p:cNvSpPr/>
              <p:nvPr/>
            </p:nvSpPr>
            <p:spPr>
              <a:xfrm>
                <a:off x="1795000" y="11158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6"/>
                    </a:move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5"/>
              <p:cNvSpPr/>
              <p:nvPr/>
            </p:nvSpPr>
            <p:spPr>
              <a:xfrm>
                <a:off x="1751450" y="11818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5"/>
              <p:cNvSpPr/>
              <p:nvPr/>
            </p:nvSpPr>
            <p:spPr>
              <a:xfrm>
                <a:off x="1754275" y="1190300"/>
                <a:ext cx="0" cy="1425"/>
              </a:xfrm>
              <a:custGeom>
                <a:avLst/>
                <a:gdLst/>
                <a:ahLst/>
                <a:cxnLst/>
                <a:rect l="l" t="t" r="r" b="b"/>
                <a:pathLst>
                  <a:path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5"/>
              <p:cNvSpPr/>
              <p:nvPr/>
            </p:nvSpPr>
            <p:spPr>
              <a:xfrm>
                <a:off x="1758475" y="12001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5"/>
              <p:cNvSpPr/>
              <p:nvPr/>
            </p:nvSpPr>
            <p:spPr>
              <a:xfrm>
                <a:off x="1757075" y="12001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5"/>
              <p:cNvSpPr/>
              <p:nvPr/>
            </p:nvSpPr>
            <p:spPr>
              <a:xfrm>
                <a:off x="1783775" y="11987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5"/>
              <p:cNvSpPr/>
              <p:nvPr/>
            </p:nvSpPr>
            <p:spPr>
              <a:xfrm>
                <a:off x="1776750" y="12057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5"/>
              <p:cNvSpPr/>
              <p:nvPr/>
            </p:nvSpPr>
            <p:spPr>
              <a:xfrm>
                <a:off x="1768325" y="12127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6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5"/>
              <p:cNvSpPr/>
              <p:nvPr/>
            </p:nvSpPr>
            <p:spPr>
              <a:xfrm>
                <a:off x="1775350" y="12127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5"/>
              <p:cNvSpPr/>
              <p:nvPr/>
            </p:nvSpPr>
            <p:spPr>
              <a:xfrm>
                <a:off x="1772525" y="1214175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5"/>
              <p:cNvSpPr/>
              <p:nvPr/>
            </p:nvSpPr>
            <p:spPr>
              <a:xfrm>
                <a:off x="1789400" y="12099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5"/>
              <p:cNvSpPr/>
              <p:nvPr/>
            </p:nvSpPr>
            <p:spPr>
              <a:xfrm>
                <a:off x="1792200" y="12169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5"/>
              <p:cNvSpPr/>
              <p:nvPr/>
            </p:nvSpPr>
            <p:spPr>
              <a:xfrm>
                <a:off x="1744425" y="1204350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169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5"/>
              <p:cNvSpPr/>
              <p:nvPr/>
            </p:nvSpPr>
            <p:spPr>
              <a:xfrm>
                <a:off x="1889150" y="1069450"/>
                <a:ext cx="45000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968" extrusionOk="0">
                    <a:moveTo>
                      <a:pt x="1237" y="0"/>
                    </a:moveTo>
                    <a:lnTo>
                      <a:pt x="1181" y="113"/>
                    </a:lnTo>
                    <a:lnTo>
                      <a:pt x="1125" y="225"/>
                    </a:lnTo>
                    <a:lnTo>
                      <a:pt x="1125" y="281"/>
                    </a:lnTo>
                    <a:lnTo>
                      <a:pt x="1012" y="281"/>
                    </a:lnTo>
                    <a:lnTo>
                      <a:pt x="1012" y="338"/>
                    </a:lnTo>
                    <a:lnTo>
                      <a:pt x="956" y="394"/>
                    </a:lnTo>
                    <a:lnTo>
                      <a:pt x="1012" y="506"/>
                    </a:lnTo>
                    <a:lnTo>
                      <a:pt x="1012" y="562"/>
                    </a:lnTo>
                    <a:lnTo>
                      <a:pt x="956" y="619"/>
                    </a:lnTo>
                    <a:lnTo>
                      <a:pt x="844" y="675"/>
                    </a:lnTo>
                    <a:lnTo>
                      <a:pt x="788" y="675"/>
                    </a:lnTo>
                    <a:lnTo>
                      <a:pt x="788" y="787"/>
                    </a:lnTo>
                    <a:lnTo>
                      <a:pt x="788" y="843"/>
                    </a:lnTo>
                    <a:lnTo>
                      <a:pt x="788" y="900"/>
                    </a:lnTo>
                    <a:lnTo>
                      <a:pt x="731" y="956"/>
                    </a:lnTo>
                    <a:lnTo>
                      <a:pt x="619" y="843"/>
                    </a:lnTo>
                    <a:lnTo>
                      <a:pt x="563" y="787"/>
                    </a:lnTo>
                    <a:lnTo>
                      <a:pt x="450" y="843"/>
                    </a:lnTo>
                    <a:lnTo>
                      <a:pt x="282" y="900"/>
                    </a:lnTo>
                    <a:lnTo>
                      <a:pt x="226" y="956"/>
                    </a:lnTo>
                    <a:lnTo>
                      <a:pt x="169" y="1012"/>
                    </a:lnTo>
                    <a:lnTo>
                      <a:pt x="1" y="1181"/>
                    </a:lnTo>
                    <a:lnTo>
                      <a:pt x="1" y="1349"/>
                    </a:lnTo>
                    <a:lnTo>
                      <a:pt x="1" y="1518"/>
                    </a:lnTo>
                    <a:lnTo>
                      <a:pt x="57" y="1686"/>
                    </a:lnTo>
                    <a:lnTo>
                      <a:pt x="169" y="1743"/>
                    </a:lnTo>
                    <a:lnTo>
                      <a:pt x="226" y="1743"/>
                    </a:lnTo>
                    <a:lnTo>
                      <a:pt x="338" y="1799"/>
                    </a:lnTo>
                    <a:lnTo>
                      <a:pt x="394" y="1799"/>
                    </a:lnTo>
                    <a:lnTo>
                      <a:pt x="619" y="1911"/>
                    </a:lnTo>
                    <a:lnTo>
                      <a:pt x="731" y="1968"/>
                    </a:lnTo>
                    <a:lnTo>
                      <a:pt x="844" y="1855"/>
                    </a:lnTo>
                    <a:lnTo>
                      <a:pt x="900" y="1630"/>
                    </a:lnTo>
                    <a:lnTo>
                      <a:pt x="900" y="1462"/>
                    </a:lnTo>
                    <a:lnTo>
                      <a:pt x="956" y="1349"/>
                    </a:lnTo>
                    <a:lnTo>
                      <a:pt x="1069" y="1349"/>
                    </a:lnTo>
                    <a:lnTo>
                      <a:pt x="1237" y="1293"/>
                    </a:lnTo>
                    <a:lnTo>
                      <a:pt x="1350" y="1293"/>
                    </a:lnTo>
                    <a:lnTo>
                      <a:pt x="1462" y="1349"/>
                    </a:lnTo>
                    <a:lnTo>
                      <a:pt x="1518" y="1349"/>
                    </a:lnTo>
                    <a:lnTo>
                      <a:pt x="1575" y="1293"/>
                    </a:lnTo>
                    <a:lnTo>
                      <a:pt x="1631" y="1181"/>
                    </a:lnTo>
                    <a:lnTo>
                      <a:pt x="1687" y="1124"/>
                    </a:lnTo>
                    <a:lnTo>
                      <a:pt x="1743" y="1068"/>
                    </a:lnTo>
                    <a:lnTo>
                      <a:pt x="1799" y="900"/>
                    </a:lnTo>
                    <a:lnTo>
                      <a:pt x="1743" y="843"/>
                    </a:lnTo>
                    <a:lnTo>
                      <a:pt x="1687" y="787"/>
                    </a:lnTo>
                    <a:lnTo>
                      <a:pt x="1631" y="731"/>
                    </a:lnTo>
                    <a:lnTo>
                      <a:pt x="1575" y="787"/>
                    </a:lnTo>
                    <a:lnTo>
                      <a:pt x="1518" y="843"/>
                    </a:lnTo>
                    <a:lnTo>
                      <a:pt x="1518" y="731"/>
                    </a:lnTo>
                    <a:lnTo>
                      <a:pt x="1518" y="562"/>
                    </a:lnTo>
                    <a:lnTo>
                      <a:pt x="1462" y="506"/>
                    </a:lnTo>
                    <a:lnTo>
                      <a:pt x="1406" y="562"/>
                    </a:lnTo>
                    <a:lnTo>
                      <a:pt x="1293" y="506"/>
                    </a:lnTo>
                    <a:lnTo>
                      <a:pt x="1293" y="169"/>
                    </a:lnTo>
                    <a:lnTo>
                      <a:pt x="1293" y="57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5"/>
              <p:cNvSpPr/>
              <p:nvPr/>
            </p:nvSpPr>
            <p:spPr>
              <a:xfrm>
                <a:off x="1859650" y="1077875"/>
                <a:ext cx="3795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518" h="1238" extrusionOk="0">
                    <a:moveTo>
                      <a:pt x="1349" y="1"/>
                    </a:moveTo>
                    <a:lnTo>
                      <a:pt x="1181" y="113"/>
                    </a:lnTo>
                    <a:lnTo>
                      <a:pt x="1125" y="169"/>
                    </a:lnTo>
                    <a:lnTo>
                      <a:pt x="1068" y="113"/>
                    </a:lnTo>
                    <a:lnTo>
                      <a:pt x="956" y="113"/>
                    </a:lnTo>
                    <a:lnTo>
                      <a:pt x="900" y="169"/>
                    </a:lnTo>
                    <a:lnTo>
                      <a:pt x="900" y="225"/>
                    </a:lnTo>
                    <a:lnTo>
                      <a:pt x="900" y="282"/>
                    </a:lnTo>
                    <a:lnTo>
                      <a:pt x="731" y="225"/>
                    </a:lnTo>
                    <a:lnTo>
                      <a:pt x="619" y="282"/>
                    </a:lnTo>
                    <a:lnTo>
                      <a:pt x="450" y="282"/>
                    </a:lnTo>
                    <a:lnTo>
                      <a:pt x="394" y="338"/>
                    </a:lnTo>
                    <a:lnTo>
                      <a:pt x="338" y="506"/>
                    </a:lnTo>
                    <a:lnTo>
                      <a:pt x="281" y="506"/>
                    </a:lnTo>
                    <a:lnTo>
                      <a:pt x="225" y="450"/>
                    </a:lnTo>
                    <a:lnTo>
                      <a:pt x="225" y="394"/>
                    </a:lnTo>
                    <a:lnTo>
                      <a:pt x="169" y="338"/>
                    </a:lnTo>
                    <a:lnTo>
                      <a:pt x="57" y="394"/>
                    </a:lnTo>
                    <a:lnTo>
                      <a:pt x="0" y="506"/>
                    </a:lnTo>
                    <a:lnTo>
                      <a:pt x="57" y="619"/>
                    </a:lnTo>
                    <a:lnTo>
                      <a:pt x="113" y="731"/>
                    </a:lnTo>
                    <a:lnTo>
                      <a:pt x="338" y="844"/>
                    </a:lnTo>
                    <a:lnTo>
                      <a:pt x="562" y="956"/>
                    </a:lnTo>
                    <a:lnTo>
                      <a:pt x="675" y="1068"/>
                    </a:lnTo>
                    <a:lnTo>
                      <a:pt x="731" y="1181"/>
                    </a:lnTo>
                    <a:lnTo>
                      <a:pt x="731" y="1237"/>
                    </a:lnTo>
                    <a:lnTo>
                      <a:pt x="1012" y="1237"/>
                    </a:lnTo>
                    <a:lnTo>
                      <a:pt x="1181" y="900"/>
                    </a:lnTo>
                    <a:lnTo>
                      <a:pt x="1237" y="787"/>
                    </a:lnTo>
                    <a:lnTo>
                      <a:pt x="1349" y="675"/>
                    </a:lnTo>
                    <a:lnTo>
                      <a:pt x="1293" y="563"/>
                    </a:lnTo>
                    <a:lnTo>
                      <a:pt x="1237" y="450"/>
                    </a:lnTo>
                    <a:lnTo>
                      <a:pt x="1293" y="394"/>
                    </a:lnTo>
                    <a:lnTo>
                      <a:pt x="1349" y="282"/>
                    </a:lnTo>
                    <a:lnTo>
                      <a:pt x="1349" y="225"/>
                    </a:lnTo>
                    <a:lnTo>
                      <a:pt x="1406" y="113"/>
                    </a:lnTo>
                    <a:lnTo>
                      <a:pt x="1518" y="57"/>
                    </a:lnTo>
                    <a:lnTo>
                      <a:pt x="1518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5"/>
              <p:cNvSpPr/>
              <p:nvPr/>
            </p:nvSpPr>
            <p:spPr>
              <a:xfrm>
                <a:off x="1848400" y="1090525"/>
                <a:ext cx="3937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956" extrusionOk="0">
                    <a:moveTo>
                      <a:pt x="338" y="0"/>
                    </a:moveTo>
                    <a:lnTo>
                      <a:pt x="282" y="113"/>
                    </a:lnTo>
                    <a:lnTo>
                      <a:pt x="226" y="169"/>
                    </a:lnTo>
                    <a:lnTo>
                      <a:pt x="113" y="281"/>
                    </a:lnTo>
                    <a:lnTo>
                      <a:pt x="57" y="394"/>
                    </a:lnTo>
                    <a:lnTo>
                      <a:pt x="113" y="619"/>
                    </a:lnTo>
                    <a:lnTo>
                      <a:pt x="113" y="731"/>
                    </a:lnTo>
                    <a:lnTo>
                      <a:pt x="1" y="843"/>
                    </a:lnTo>
                    <a:lnTo>
                      <a:pt x="57" y="900"/>
                    </a:lnTo>
                    <a:lnTo>
                      <a:pt x="282" y="956"/>
                    </a:lnTo>
                    <a:lnTo>
                      <a:pt x="394" y="956"/>
                    </a:lnTo>
                    <a:lnTo>
                      <a:pt x="507" y="787"/>
                    </a:lnTo>
                    <a:lnTo>
                      <a:pt x="450" y="675"/>
                    </a:lnTo>
                    <a:lnTo>
                      <a:pt x="450" y="562"/>
                    </a:lnTo>
                    <a:lnTo>
                      <a:pt x="507" y="506"/>
                    </a:lnTo>
                    <a:lnTo>
                      <a:pt x="563" y="562"/>
                    </a:lnTo>
                    <a:lnTo>
                      <a:pt x="563" y="619"/>
                    </a:lnTo>
                    <a:lnTo>
                      <a:pt x="675" y="675"/>
                    </a:lnTo>
                    <a:lnTo>
                      <a:pt x="900" y="675"/>
                    </a:lnTo>
                    <a:lnTo>
                      <a:pt x="900" y="787"/>
                    </a:lnTo>
                    <a:lnTo>
                      <a:pt x="900" y="900"/>
                    </a:lnTo>
                    <a:lnTo>
                      <a:pt x="1012" y="900"/>
                    </a:lnTo>
                    <a:lnTo>
                      <a:pt x="1237" y="843"/>
                    </a:lnTo>
                    <a:lnTo>
                      <a:pt x="1350" y="900"/>
                    </a:lnTo>
                    <a:lnTo>
                      <a:pt x="1406" y="900"/>
                    </a:lnTo>
                    <a:lnTo>
                      <a:pt x="1462" y="843"/>
                    </a:lnTo>
                    <a:lnTo>
                      <a:pt x="1575" y="787"/>
                    </a:lnTo>
                    <a:lnTo>
                      <a:pt x="1518" y="731"/>
                    </a:lnTo>
                    <a:lnTo>
                      <a:pt x="1462" y="675"/>
                    </a:lnTo>
                    <a:lnTo>
                      <a:pt x="1350" y="675"/>
                    </a:lnTo>
                    <a:lnTo>
                      <a:pt x="1181" y="619"/>
                    </a:lnTo>
                    <a:lnTo>
                      <a:pt x="1125" y="562"/>
                    </a:lnTo>
                    <a:lnTo>
                      <a:pt x="1125" y="450"/>
                    </a:lnTo>
                    <a:lnTo>
                      <a:pt x="900" y="225"/>
                    </a:lnTo>
                    <a:lnTo>
                      <a:pt x="788" y="169"/>
                    </a:lnTo>
                    <a:lnTo>
                      <a:pt x="563" y="169"/>
                    </a:lnTo>
                    <a:lnTo>
                      <a:pt x="507" y="113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B5D4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5"/>
              <p:cNvSpPr/>
              <p:nvPr/>
            </p:nvSpPr>
            <p:spPr>
              <a:xfrm>
                <a:off x="1841375" y="1084900"/>
                <a:ext cx="1550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19" extrusionOk="0">
                    <a:moveTo>
                      <a:pt x="169" y="1"/>
                    </a:moveTo>
                    <a:lnTo>
                      <a:pt x="113" y="113"/>
                    </a:lnTo>
                    <a:lnTo>
                      <a:pt x="1" y="225"/>
                    </a:lnTo>
                    <a:lnTo>
                      <a:pt x="113" y="394"/>
                    </a:lnTo>
                    <a:lnTo>
                      <a:pt x="113" y="506"/>
                    </a:lnTo>
                    <a:lnTo>
                      <a:pt x="113" y="563"/>
                    </a:lnTo>
                    <a:lnTo>
                      <a:pt x="113" y="619"/>
                    </a:lnTo>
                    <a:lnTo>
                      <a:pt x="338" y="619"/>
                    </a:lnTo>
                    <a:lnTo>
                      <a:pt x="563" y="450"/>
                    </a:lnTo>
                    <a:lnTo>
                      <a:pt x="619" y="394"/>
                    </a:lnTo>
                    <a:lnTo>
                      <a:pt x="619" y="225"/>
                    </a:lnTo>
                    <a:lnTo>
                      <a:pt x="563" y="338"/>
                    </a:lnTo>
                    <a:lnTo>
                      <a:pt x="394" y="338"/>
                    </a:lnTo>
                    <a:lnTo>
                      <a:pt x="450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5"/>
              <p:cNvSpPr/>
              <p:nvPr/>
            </p:nvSpPr>
            <p:spPr>
              <a:xfrm>
                <a:off x="1911650" y="106382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69" y="0"/>
                    </a:moveTo>
                    <a:lnTo>
                      <a:pt x="56" y="57"/>
                    </a:lnTo>
                    <a:lnTo>
                      <a:pt x="0" y="57"/>
                    </a:lnTo>
                    <a:lnTo>
                      <a:pt x="0" y="169"/>
                    </a:lnTo>
                    <a:lnTo>
                      <a:pt x="0" y="225"/>
                    </a:lnTo>
                    <a:lnTo>
                      <a:pt x="281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1916;p5"/>
              <p:cNvSpPr/>
              <p:nvPr/>
            </p:nvSpPr>
            <p:spPr>
              <a:xfrm>
                <a:off x="1907425" y="106945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225" y="0"/>
                    </a:moveTo>
                    <a:lnTo>
                      <a:pt x="57" y="57"/>
                    </a:lnTo>
                    <a:lnTo>
                      <a:pt x="0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5"/>
              <p:cNvSpPr/>
              <p:nvPr/>
            </p:nvSpPr>
            <p:spPr>
              <a:xfrm>
                <a:off x="1903200" y="1066625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113"/>
                    </a:lnTo>
                    <a:lnTo>
                      <a:pt x="169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5"/>
              <p:cNvSpPr/>
              <p:nvPr/>
            </p:nvSpPr>
            <p:spPr>
              <a:xfrm>
                <a:off x="1907425" y="10792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5"/>
              <p:cNvSpPr/>
              <p:nvPr/>
            </p:nvSpPr>
            <p:spPr>
              <a:xfrm>
                <a:off x="1880725" y="10708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3D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5"/>
              <p:cNvSpPr/>
              <p:nvPr/>
            </p:nvSpPr>
            <p:spPr>
              <a:xfrm>
                <a:off x="1915850" y="10638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5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5"/>
              <p:cNvSpPr/>
              <p:nvPr/>
            </p:nvSpPr>
            <p:spPr>
              <a:xfrm>
                <a:off x="1839975" y="10891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5"/>
              <p:cNvSpPr/>
              <p:nvPr/>
            </p:nvSpPr>
            <p:spPr>
              <a:xfrm>
                <a:off x="1918675" y="10680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5"/>
              <p:cNvSpPr/>
              <p:nvPr/>
            </p:nvSpPr>
            <p:spPr>
              <a:xfrm>
                <a:off x="1936925" y="10497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13" y="0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225"/>
                    </a:lnTo>
                    <a:lnTo>
                      <a:pt x="113" y="225"/>
                    </a:lnTo>
                    <a:lnTo>
                      <a:pt x="169" y="281"/>
                    </a:lnTo>
                    <a:lnTo>
                      <a:pt x="226" y="281"/>
                    </a:lnTo>
                    <a:lnTo>
                      <a:pt x="282" y="225"/>
                    </a:lnTo>
                    <a:lnTo>
                      <a:pt x="226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C3D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5"/>
              <p:cNvSpPr/>
              <p:nvPr/>
            </p:nvSpPr>
            <p:spPr>
              <a:xfrm>
                <a:off x="1943950" y="1068050"/>
                <a:ext cx="42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38" extrusionOk="0">
                    <a:moveTo>
                      <a:pt x="57" y="0"/>
                    </a:moveTo>
                    <a:lnTo>
                      <a:pt x="57" y="113"/>
                    </a:lnTo>
                    <a:lnTo>
                      <a:pt x="1" y="225"/>
                    </a:lnTo>
                    <a:lnTo>
                      <a:pt x="57" y="337"/>
                    </a:lnTo>
                    <a:lnTo>
                      <a:pt x="169" y="337"/>
                    </a:lnTo>
                    <a:lnTo>
                      <a:pt x="169" y="281"/>
                    </a:lnTo>
                    <a:lnTo>
                      <a:pt x="169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5"/>
              <p:cNvSpPr/>
              <p:nvPr/>
            </p:nvSpPr>
            <p:spPr>
              <a:xfrm>
                <a:off x="1941150" y="1055400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57" y="225"/>
                    </a:lnTo>
                    <a:lnTo>
                      <a:pt x="113" y="225"/>
                    </a:lnTo>
                    <a:lnTo>
                      <a:pt x="113" y="169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5"/>
              <p:cNvSpPr/>
              <p:nvPr/>
            </p:nvSpPr>
            <p:spPr>
              <a:xfrm>
                <a:off x="1942550" y="105960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6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C3D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5"/>
              <p:cNvSpPr/>
              <p:nvPr/>
            </p:nvSpPr>
            <p:spPr>
              <a:xfrm>
                <a:off x="1691025" y="1259150"/>
                <a:ext cx="3095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1743" extrusionOk="0">
                    <a:moveTo>
                      <a:pt x="675" y="0"/>
                    </a:moveTo>
                    <a:lnTo>
                      <a:pt x="563" y="56"/>
                    </a:lnTo>
                    <a:lnTo>
                      <a:pt x="563" y="169"/>
                    </a:lnTo>
                    <a:lnTo>
                      <a:pt x="338" y="281"/>
                    </a:lnTo>
                    <a:lnTo>
                      <a:pt x="169" y="506"/>
                    </a:lnTo>
                    <a:lnTo>
                      <a:pt x="113" y="731"/>
                    </a:lnTo>
                    <a:lnTo>
                      <a:pt x="1" y="956"/>
                    </a:lnTo>
                    <a:lnTo>
                      <a:pt x="507" y="843"/>
                    </a:lnTo>
                    <a:lnTo>
                      <a:pt x="619" y="787"/>
                    </a:lnTo>
                    <a:lnTo>
                      <a:pt x="675" y="899"/>
                    </a:lnTo>
                    <a:lnTo>
                      <a:pt x="675" y="1180"/>
                    </a:lnTo>
                    <a:lnTo>
                      <a:pt x="619" y="1293"/>
                    </a:lnTo>
                    <a:lnTo>
                      <a:pt x="563" y="1405"/>
                    </a:lnTo>
                    <a:lnTo>
                      <a:pt x="450" y="1574"/>
                    </a:lnTo>
                    <a:lnTo>
                      <a:pt x="450" y="1686"/>
                    </a:lnTo>
                    <a:lnTo>
                      <a:pt x="619" y="1686"/>
                    </a:lnTo>
                    <a:lnTo>
                      <a:pt x="619" y="1630"/>
                    </a:lnTo>
                    <a:lnTo>
                      <a:pt x="619" y="1518"/>
                    </a:lnTo>
                    <a:lnTo>
                      <a:pt x="675" y="1461"/>
                    </a:lnTo>
                    <a:lnTo>
                      <a:pt x="731" y="1518"/>
                    </a:lnTo>
                    <a:lnTo>
                      <a:pt x="788" y="1742"/>
                    </a:lnTo>
                    <a:lnTo>
                      <a:pt x="1012" y="1518"/>
                    </a:lnTo>
                    <a:lnTo>
                      <a:pt x="1181" y="1349"/>
                    </a:lnTo>
                    <a:lnTo>
                      <a:pt x="1237" y="1237"/>
                    </a:lnTo>
                    <a:lnTo>
                      <a:pt x="1181" y="1068"/>
                    </a:lnTo>
                    <a:lnTo>
                      <a:pt x="1125" y="1012"/>
                    </a:lnTo>
                    <a:lnTo>
                      <a:pt x="1125" y="899"/>
                    </a:lnTo>
                    <a:lnTo>
                      <a:pt x="1125" y="787"/>
                    </a:lnTo>
                    <a:lnTo>
                      <a:pt x="1181" y="731"/>
                    </a:lnTo>
                    <a:lnTo>
                      <a:pt x="1237" y="675"/>
                    </a:lnTo>
                    <a:lnTo>
                      <a:pt x="1237" y="618"/>
                    </a:lnTo>
                    <a:lnTo>
                      <a:pt x="1181" y="506"/>
                    </a:lnTo>
                    <a:lnTo>
                      <a:pt x="1181" y="394"/>
                    </a:lnTo>
                    <a:lnTo>
                      <a:pt x="1125" y="337"/>
                    </a:lnTo>
                    <a:lnTo>
                      <a:pt x="1012" y="337"/>
                    </a:lnTo>
                    <a:lnTo>
                      <a:pt x="956" y="281"/>
                    </a:lnTo>
                    <a:lnTo>
                      <a:pt x="956" y="225"/>
                    </a:lnTo>
                    <a:lnTo>
                      <a:pt x="900" y="56"/>
                    </a:lnTo>
                    <a:lnTo>
                      <a:pt x="844" y="56"/>
                    </a:lnTo>
                    <a:lnTo>
                      <a:pt x="788" y="112"/>
                    </a:lnTo>
                    <a:lnTo>
                      <a:pt x="788" y="56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5"/>
              <p:cNvSpPr/>
              <p:nvPr/>
            </p:nvSpPr>
            <p:spPr>
              <a:xfrm>
                <a:off x="1717725" y="1246500"/>
                <a:ext cx="98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619" extrusionOk="0">
                    <a:moveTo>
                      <a:pt x="225" y="0"/>
                    </a:moveTo>
                    <a:lnTo>
                      <a:pt x="169" y="56"/>
                    </a:lnTo>
                    <a:lnTo>
                      <a:pt x="169" y="169"/>
                    </a:lnTo>
                    <a:lnTo>
                      <a:pt x="113" y="225"/>
                    </a:lnTo>
                    <a:lnTo>
                      <a:pt x="1" y="337"/>
                    </a:lnTo>
                    <a:lnTo>
                      <a:pt x="113" y="618"/>
                    </a:lnTo>
                    <a:lnTo>
                      <a:pt x="225" y="562"/>
                    </a:lnTo>
                    <a:lnTo>
                      <a:pt x="282" y="506"/>
                    </a:lnTo>
                    <a:lnTo>
                      <a:pt x="338" y="450"/>
                    </a:lnTo>
                    <a:lnTo>
                      <a:pt x="338" y="281"/>
                    </a:lnTo>
                    <a:lnTo>
                      <a:pt x="394" y="225"/>
                    </a:lnTo>
                    <a:lnTo>
                      <a:pt x="338" y="113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BB0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5"/>
              <p:cNvSpPr/>
              <p:nvPr/>
            </p:nvSpPr>
            <p:spPr>
              <a:xfrm>
                <a:off x="1709300" y="1249300"/>
                <a:ext cx="84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563" extrusionOk="0">
                    <a:moveTo>
                      <a:pt x="281" y="1"/>
                    </a:moveTo>
                    <a:lnTo>
                      <a:pt x="225" y="169"/>
                    </a:lnTo>
                    <a:lnTo>
                      <a:pt x="113" y="282"/>
                    </a:lnTo>
                    <a:lnTo>
                      <a:pt x="57" y="282"/>
                    </a:lnTo>
                    <a:lnTo>
                      <a:pt x="0" y="394"/>
                    </a:lnTo>
                    <a:lnTo>
                      <a:pt x="0" y="563"/>
                    </a:lnTo>
                    <a:lnTo>
                      <a:pt x="57" y="563"/>
                    </a:lnTo>
                    <a:lnTo>
                      <a:pt x="113" y="506"/>
                    </a:lnTo>
                    <a:lnTo>
                      <a:pt x="169" y="450"/>
                    </a:lnTo>
                    <a:lnTo>
                      <a:pt x="338" y="225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8BB0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5"/>
              <p:cNvSpPr/>
              <p:nvPr/>
            </p:nvSpPr>
            <p:spPr>
              <a:xfrm>
                <a:off x="1751450" y="1274600"/>
                <a:ext cx="70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225" y="113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5"/>
              <p:cNvSpPr/>
              <p:nvPr/>
            </p:nvSpPr>
            <p:spPr>
              <a:xfrm>
                <a:off x="1758475" y="1264750"/>
                <a:ext cx="1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226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" y="226"/>
                    </a:lnTo>
                    <a:lnTo>
                      <a:pt x="57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5"/>
              <p:cNvSpPr/>
              <p:nvPr/>
            </p:nvSpPr>
            <p:spPr>
              <a:xfrm>
                <a:off x="1734600" y="127177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56" y="170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5"/>
              <p:cNvSpPr/>
              <p:nvPr/>
            </p:nvSpPr>
            <p:spPr>
              <a:xfrm>
                <a:off x="1719125" y="12619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BB0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5"/>
              <p:cNvSpPr/>
              <p:nvPr/>
            </p:nvSpPr>
            <p:spPr>
              <a:xfrm>
                <a:off x="1758475" y="1253525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5"/>
              <p:cNvSpPr/>
              <p:nvPr/>
            </p:nvSpPr>
            <p:spPr>
              <a:xfrm>
                <a:off x="1758475" y="12619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1936;p5"/>
              <p:cNvSpPr/>
              <p:nvPr/>
            </p:nvSpPr>
            <p:spPr>
              <a:xfrm>
                <a:off x="1758475" y="12732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5"/>
              <p:cNvSpPr/>
              <p:nvPr/>
            </p:nvSpPr>
            <p:spPr>
              <a:xfrm>
                <a:off x="1750050" y="12788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5"/>
              <p:cNvSpPr/>
              <p:nvPr/>
            </p:nvSpPr>
            <p:spPr>
              <a:xfrm>
                <a:off x="1782375" y="1231025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226"/>
                    </a:lnTo>
                    <a:lnTo>
                      <a:pt x="56" y="226"/>
                    </a:lnTo>
                    <a:lnTo>
                      <a:pt x="113" y="170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CBE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5"/>
              <p:cNvSpPr/>
              <p:nvPr/>
            </p:nvSpPr>
            <p:spPr>
              <a:xfrm>
                <a:off x="1775350" y="122260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169" y="1"/>
                    </a:moveTo>
                    <a:lnTo>
                      <a:pt x="56" y="113"/>
                    </a:lnTo>
                    <a:lnTo>
                      <a:pt x="0" y="169"/>
                    </a:lnTo>
                    <a:lnTo>
                      <a:pt x="112" y="169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5"/>
              <p:cNvSpPr/>
              <p:nvPr/>
            </p:nvSpPr>
            <p:spPr>
              <a:xfrm>
                <a:off x="1779550" y="1218400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5"/>
              <p:cNvSpPr/>
              <p:nvPr/>
            </p:nvSpPr>
            <p:spPr>
              <a:xfrm>
                <a:off x="1772525" y="1222600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13" y="169"/>
                    </a:lnTo>
                    <a:lnTo>
                      <a:pt x="113" y="16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5"/>
              <p:cNvSpPr/>
              <p:nvPr/>
            </p:nvSpPr>
            <p:spPr>
              <a:xfrm>
                <a:off x="1795000" y="1257725"/>
                <a:ext cx="42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5"/>
              <p:cNvSpPr/>
              <p:nvPr/>
            </p:nvSpPr>
            <p:spPr>
              <a:xfrm>
                <a:off x="1772525" y="12212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5"/>
              <p:cNvSpPr/>
              <p:nvPr/>
            </p:nvSpPr>
            <p:spPr>
              <a:xfrm>
                <a:off x="1660125" y="1283025"/>
                <a:ext cx="211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844" h="1069" extrusionOk="0">
                    <a:moveTo>
                      <a:pt x="281" y="1"/>
                    </a:moveTo>
                    <a:lnTo>
                      <a:pt x="337" y="113"/>
                    </a:lnTo>
                    <a:lnTo>
                      <a:pt x="337" y="225"/>
                    </a:lnTo>
                    <a:lnTo>
                      <a:pt x="281" y="338"/>
                    </a:lnTo>
                    <a:lnTo>
                      <a:pt x="0" y="506"/>
                    </a:lnTo>
                    <a:lnTo>
                      <a:pt x="56" y="675"/>
                    </a:lnTo>
                    <a:lnTo>
                      <a:pt x="113" y="844"/>
                    </a:lnTo>
                    <a:lnTo>
                      <a:pt x="113" y="900"/>
                    </a:lnTo>
                    <a:lnTo>
                      <a:pt x="169" y="956"/>
                    </a:lnTo>
                    <a:lnTo>
                      <a:pt x="281" y="956"/>
                    </a:lnTo>
                    <a:lnTo>
                      <a:pt x="337" y="1012"/>
                    </a:lnTo>
                    <a:lnTo>
                      <a:pt x="394" y="1068"/>
                    </a:lnTo>
                    <a:lnTo>
                      <a:pt x="506" y="1068"/>
                    </a:lnTo>
                    <a:lnTo>
                      <a:pt x="562" y="956"/>
                    </a:lnTo>
                    <a:lnTo>
                      <a:pt x="618" y="844"/>
                    </a:lnTo>
                    <a:lnTo>
                      <a:pt x="843" y="619"/>
                    </a:lnTo>
                    <a:lnTo>
                      <a:pt x="675" y="619"/>
                    </a:lnTo>
                    <a:lnTo>
                      <a:pt x="562" y="675"/>
                    </a:lnTo>
                    <a:lnTo>
                      <a:pt x="450" y="563"/>
                    </a:lnTo>
                    <a:lnTo>
                      <a:pt x="337" y="563"/>
                    </a:lnTo>
                    <a:lnTo>
                      <a:pt x="281" y="506"/>
                    </a:lnTo>
                    <a:lnTo>
                      <a:pt x="675" y="169"/>
                    </a:lnTo>
                    <a:lnTo>
                      <a:pt x="675" y="113"/>
                    </a:lnTo>
                    <a:lnTo>
                      <a:pt x="618" y="113"/>
                    </a:lnTo>
                    <a:lnTo>
                      <a:pt x="618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5"/>
              <p:cNvSpPr/>
              <p:nvPr/>
            </p:nvSpPr>
            <p:spPr>
              <a:xfrm>
                <a:off x="1685400" y="1254925"/>
                <a:ext cx="1970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181" extrusionOk="0">
                    <a:moveTo>
                      <a:pt x="338" y="0"/>
                    </a:moveTo>
                    <a:lnTo>
                      <a:pt x="170" y="169"/>
                    </a:lnTo>
                    <a:lnTo>
                      <a:pt x="113" y="281"/>
                    </a:lnTo>
                    <a:lnTo>
                      <a:pt x="57" y="394"/>
                    </a:lnTo>
                    <a:lnTo>
                      <a:pt x="57" y="675"/>
                    </a:lnTo>
                    <a:lnTo>
                      <a:pt x="1" y="787"/>
                    </a:lnTo>
                    <a:lnTo>
                      <a:pt x="113" y="900"/>
                    </a:lnTo>
                    <a:lnTo>
                      <a:pt x="113" y="956"/>
                    </a:lnTo>
                    <a:lnTo>
                      <a:pt x="113" y="1012"/>
                    </a:lnTo>
                    <a:lnTo>
                      <a:pt x="113" y="1068"/>
                    </a:lnTo>
                    <a:lnTo>
                      <a:pt x="170" y="1181"/>
                    </a:lnTo>
                    <a:lnTo>
                      <a:pt x="226" y="1125"/>
                    </a:lnTo>
                    <a:lnTo>
                      <a:pt x="394" y="956"/>
                    </a:lnTo>
                    <a:lnTo>
                      <a:pt x="451" y="844"/>
                    </a:lnTo>
                    <a:lnTo>
                      <a:pt x="394" y="731"/>
                    </a:lnTo>
                    <a:lnTo>
                      <a:pt x="451" y="675"/>
                    </a:lnTo>
                    <a:lnTo>
                      <a:pt x="563" y="619"/>
                    </a:lnTo>
                    <a:lnTo>
                      <a:pt x="619" y="506"/>
                    </a:lnTo>
                    <a:lnTo>
                      <a:pt x="675" y="394"/>
                    </a:lnTo>
                    <a:lnTo>
                      <a:pt x="788" y="338"/>
                    </a:lnTo>
                    <a:lnTo>
                      <a:pt x="619" y="281"/>
                    </a:lnTo>
                    <a:lnTo>
                      <a:pt x="507" y="57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7FA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5"/>
              <p:cNvSpPr/>
              <p:nvPr/>
            </p:nvSpPr>
            <p:spPr>
              <a:xfrm>
                <a:off x="1675575" y="1271775"/>
                <a:ext cx="12675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620" extrusionOk="0">
                    <a:moveTo>
                      <a:pt x="282" y="1"/>
                    </a:moveTo>
                    <a:lnTo>
                      <a:pt x="169" y="57"/>
                    </a:lnTo>
                    <a:lnTo>
                      <a:pt x="113" y="113"/>
                    </a:lnTo>
                    <a:lnTo>
                      <a:pt x="57" y="170"/>
                    </a:lnTo>
                    <a:lnTo>
                      <a:pt x="57" y="338"/>
                    </a:lnTo>
                    <a:lnTo>
                      <a:pt x="0" y="507"/>
                    </a:lnTo>
                    <a:lnTo>
                      <a:pt x="57" y="563"/>
                    </a:lnTo>
                    <a:lnTo>
                      <a:pt x="113" y="619"/>
                    </a:lnTo>
                    <a:lnTo>
                      <a:pt x="225" y="563"/>
                    </a:lnTo>
                    <a:lnTo>
                      <a:pt x="282" y="451"/>
                    </a:lnTo>
                    <a:lnTo>
                      <a:pt x="282" y="338"/>
                    </a:lnTo>
                    <a:lnTo>
                      <a:pt x="338" y="282"/>
                    </a:lnTo>
                    <a:lnTo>
                      <a:pt x="506" y="282"/>
                    </a:lnTo>
                    <a:lnTo>
                      <a:pt x="506" y="170"/>
                    </a:lnTo>
                    <a:lnTo>
                      <a:pt x="450" y="113"/>
                    </a:lnTo>
                    <a:lnTo>
                      <a:pt x="450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A2C4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5"/>
              <p:cNvSpPr/>
              <p:nvPr/>
            </p:nvSpPr>
            <p:spPr>
              <a:xfrm>
                <a:off x="1682600" y="129707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5"/>
              <p:cNvSpPr/>
              <p:nvPr/>
            </p:nvSpPr>
            <p:spPr>
              <a:xfrm>
                <a:off x="1686825" y="12802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113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6B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5"/>
              <p:cNvSpPr/>
              <p:nvPr/>
            </p:nvSpPr>
            <p:spPr>
              <a:xfrm>
                <a:off x="1676975" y="12858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7AE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5"/>
              <p:cNvSpPr/>
              <p:nvPr/>
            </p:nvSpPr>
            <p:spPr>
              <a:xfrm>
                <a:off x="1686825" y="12816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5"/>
              <p:cNvSpPr/>
              <p:nvPr/>
            </p:nvSpPr>
            <p:spPr>
              <a:xfrm>
                <a:off x="1698050" y="13013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6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6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90B5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5"/>
              <p:cNvSpPr/>
              <p:nvPr/>
            </p:nvSpPr>
            <p:spPr>
              <a:xfrm>
                <a:off x="1795000" y="124227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13" y="169"/>
                    </a:lnTo>
                    <a:lnTo>
                      <a:pt x="226" y="113"/>
                    </a:lnTo>
                    <a:lnTo>
                      <a:pt x="226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5"/>
              <p:cNvSpPr/>
              <p:nvPr/>
            </p:nvSpPr>
            <p:spPr>
              <a:xfrm>
                <a:off x="1782375" y="123525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56" y="169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5"/>
              <p:cNvSpPr/>
              <p:nvPr/>
            </p:nvSpPr>
            <p:spPr>
              <a:xfrm>
                <a:off x="1797825" y="12479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57" y="57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5"/>
              <p:cNvSpPr/>
              <p:nvPr/>
            </p:nvSpPr>
            <p:spPr>
              <a:xfrm>
                <a:off x="1752850" y="1281625"/>
                <a:ext cx="28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26" extrusionOk="0">
                    <a:moveTo>
                      <a:pt x="1" y="0"/>
                    </a:moveTo>
                    <a:lnTo>
                      <a:pt x="57" y="225"/>
                    </a:lnTo>
                    <a:lnTo>
                      <a:pt x="113" y="169"/>
                    </a:lnTo>
                    <a:lnTo>
                      <a:pt x="113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5"/>
              <p:cNvSpPr/>
              <p:nvPr/>
            </p:nvSpPr>
            <p:spPr>
              <a:xfrm>
                <a:off x="1762700" y="126897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5"/>
              <p:cNvSpPr/>
              <p:nvPr/>
            </p:nvSpPr>
            <p:spPr>
              <a:xfrm>
                <a:off x="1765500" y="12732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5"/>
              <p:cNvSpPr/>
              <p:nvPr/>
            </p:nvSpPr>
            <p:spPr>
              <a:xfrm>
                <a:off x="1768325" y="12774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5"/>
              <p:cNvSpPr/>
              <p:nvPr/>
            </p:nvSpPr>
            <p:spPr>
              <a:xfrm>
                <a:off x="1752850" y="12872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5"/>
              <p:cNvSpPr/>
              <p:nvPr/>
            </p:nvSpPr>
            <p:spPr>
              <a:xfrm>
                <a:off x="1758475" y="1288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5"/>
              <p:cNvSpPr/>
              <p:nvPr/>
            </p:nvSpPr>
            <p:spPr>
              <a:xfrm>
                <a:off x="1672775" y="1308325"/>
                <a:ext cx="2670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788" extrusionOk="0">
                    <a:moveTo>
                      <a:pt x="450" y="0"/>
                    </a:moveTo>
                    <a:lnTo>
                      <a:pt x="394" y="113"/>
                    </a:lnTo>
                    <a:lnTo>
                      <a:pt x="169" y="281"/>
                    </a:lnTo>
                    <a:lnTo>
                      <a:pt x="56" y="338"/>
                    </a:lnTo>
                    <a:lnTo>
                      <a:pt x="0" y="450"/>
                    </a:lnTo>
                    <a:lnTo>
                      <a:pt x="56" y="562"/>
                    </a:lnTo>
                    <a:lnTo>
                      <a:pt x="56" y="619"/>
                    </a:lnTo>
                    <a:lnTo>
                      <a:pt x="169" y="675"/>
                    </a:lnTo>
                    <a:lnTo>
                      <a:pt x="225" y="731"/>
                    </a:lnTo>
                    <a:lnTo>
                      <a:pt x="450" y="731"/>
                    </a:lnTo>
                    <a:lnTo>
                      <a:pt x="562" y="787"/>
                    </a:lnTo>
                    <a:lnTo>
                      <a:pt x="618" y="787"/>
                    </a:lnTo>
                    <a:lnTo>
                      <a:pt x="731" y="675"/>
                    </a:lnTo>
                    <a:lnTo>
                      <a:pt x="787" y="562"/>
                    </a:lnTo>
                    <a:lnTo>
                      <a:pt x="787" y="450"/>
                    </a:lnTo>
                    <a:lnTo>
                      <a:pt x="843" y="394"/>
                    </a:lnTo>
                    <a:lnTo>
                      <a:pt x="956" y="338"/>
                    </a:lnTo>
                    <a:lnTo>
                      <a:pt x="1012" y="338"/>
                    </a:lnTo>
                    <a:lnTo>
                      <a:pt x="1068" y="281"/>
                    </a:lnTo>
                    <a:lnTo>
                      <a:pt x="1068" y="113"/>
                    </a:lnTo>
                    <a:lnTo>
                      <a:pt x="1068" y="56"/>
                    </a:lnTo>
                    <a:lnTo>
                      <a:pt x="1012" y="56"/>
                    </a:lnTo>
                    <a:lnTo>
                      <a:pt x="956" y="113"/>
                    </a:lnTo>
                    <a:lnTo>
                      <a:pt x="787" y="169"/>
                    </a:lnTo>
                    <a:lnTo>
                      <a:pt x="731" y="169"/>
                    </a:lnTo>
                    <a:lnTo>
                      <a:pt x="675" y="225"/>
                    </a:lnTo>
                    <a:lnTo>
                      <a:pt x="675" y="169"/>
                    </a:lnTo>
                    <a:lnTo>
                      <a:pt x="675" y="56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7098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5"/>
              <p:cNvSpPr/>
              <p:nvPr/>
            </p:nvSpPr>
            <p:spPr>
              <a:xfrm>
                <a:off x="1691025" y="132800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DBF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5"/>
              <p:cNvSpPr/>
              <p:nvPr/>
            </p:nvSpPr>
            <p:spPr>
              <a:xfrm>
                <a:off x="1691025" y="133220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69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1B3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5"/>
              <p:cNvSpPr/>
              <p:nvPr/>
            </p:nvSpPr>
            <p:spPr>
              <a:xfrm>
                <a:off x="1665750" y="1309725"/>
                <a:ext cx="168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394" extrusionOk="0">
                    <a:moveTo>
                      <a:pt x="281" y="0"/>
                    </a:moveTo>
                    <a:lnTo>
                      <a:pt x="225" y="113"/>
                    </a:lnTo>
                    <a:lnTo>
                      <a:pt x="112" y="113"/>
                    </a:lnTo>
                    <a:lnTo>
                      <a:pt x="56" y="57"/>
                    </a:lnTo>
                    <a:lnTo>
                      <a:pt x="0" y="57"/>
                    </a:lnTo>
                    <a:lnTo>
                      <a:pt x="0" y="113"/>
                    </a:lnTo>
                    <a:lnTo>
                      <a:pt x="112" y="282"/>
                    </a:lnTo>
                    <a:lnTo>
                      <a:pt x="225" y="394"/>
                    </a:lnTo>
                    <a:lnTo>
                      <a:pt x="281" y="394"/>
                    </a:lnTo>
                    <a:lnTo>
                      <a:pt x="506" y="282"/>
                    </a:lnTo>
                    <a:lnTo>
                      <a:pt x="675" y="57"/>
                    </a:lnTo>
                    <a:lnTo>
                      <a:pt x="393" y="57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83A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5"/>
              <p:cNvSpPr/>
              <p:nvPr/>
            </p:nvSpPr>
            <p:spPr>
              <a:xfrm>
                <a:off x="1682600" y="1305500"/>
                <a:ext cx="140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39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" y="226"/>
                    </a:lnTo>
                    <a:lnTo>
                      <a:pt x="57" y="169"/>
                    </a:lnTo>
                    <a:lnTo>
                      <a:pt x="113" y="169"/>
                    </a:lnTo>
                    <a:lnTo>
                      <a:pt x="225" y="282"/>
                    </a:lnTo>
                    <a:lnTo>
                      <a:pt x="282" y="338"/>
                    </a:lnTo>
                    <a:lnTo>
                      <a:pt x="450" y="338"/>
                    </a:lnTo>
                    <a:lnTo>
                      <a:pt x="563" y="226"/>
                    </a:lnTo>
                    <a:lnTo>
                      <a:pt x="506" y="169"/>
                    </a:lnTo>
                    <a:lnTo>
                      <a:pt x="338" y="169"/>
                    </a:lnTo>
                    <a:lnTo>
                      <a:pt x="282" y="57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3A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5"/>
              <p:cNvSpPr/>
              <p:nvPr/>
            </p:nvSpPr>
            <p:spPr>
              <a:xfrm>
                <a:off x="2143475" y="1048375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DCE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5"/>
              <p:cNvSpPr/>
              <p:nvPr/>
            </p:nvSpPr>
            <p:spPr>
              <a:xfrm>
                <a:off x="1662925" y="1252125"/>
                <a:ext cx="3797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956" extrusionOk="0">
                    <a:moveTo>
                      <a:pt x="1069" y="0"/>
                    </a:moveTo>
                    <a:lnTo>
                      <a:pt x="1012" y="56"/>
                    </a:lnTo>
                    <a:lnTo>
                      <a:pt x="900" y="112"/>
                    </a:lnTo>
                    <a:lnTo>
                      <a:pt x="731" y="112"/>
                    </a:lnTo>
                    <a:lnTo>
                      <a:pt x="675" y="169"/>
                    </a:lnTo>
                    <a:lnTo>
                      <a:pt x="563" y="169"/>
                    </a:lnTo>
                    <a:lnTo>
                      <a:pt x="506" y="225"/>
                    </a:lnTo>
                    <a:lnTo>
                      <a:pt x="394" y="337"/>
                    </a:lnTo>
                    <a:lnTo>
                      <a:pt x="338" y="450"/>
                    </a:lnTo>
                    <a:lnTo>
                      <a:pt x="282" y="506"/>
                    </a:lnTo>
                    <a:lnTo>
                      <a:pt x="1" y="618"/>
                    </a:lnTo>
                    <a:lnTo>
                      <a:pt x="1" y="675"/>
                    </a:lnTo>
                    <a:lnTo>
                      <a:pt x="169" y="787"/>
                    </a:lnTo>
                    <a:lnTo>
                      <a:pt x="394" y="843"/>
                    </a:lnTo>
                    <a:lnTo>
                      <a:pt x="506" y="843"/>
                    </a:lnTo>
                    <a:lnTo>
                      <a:pt x="563" y="956"/>
                    </a:lnTo>
                    <a:lnTo>
                      <a:pt x="731" y="899"/>
                    </a:lnTo>
                    <a:lnTo>
                      <a:pt x="844" y="787"/>
                    </a:lnTo>
                    <a:lnTo>
                      <a:pt x="900" y="618"/>
                    </a:lnTo>
                    <a:lnTo>
                      <a:pt x="1012" y="450"/>
                    </a:lnTo>
                    <a:lnTo>
                      <a:pt x="1125" y="337"/>
                    </a:lnTo>
                    <a:lnTo>
                      <a:pt x="1181" y="337"/>
                    </a:lnTo>
                    <a:lnTo>
                      <a:pt x="1181" y="281"/>
                    </a:lnTo>
                    <a:lnTo>
                      <a:pt x="1293" y="169"/>
                    </a:lnTo>
                    <a:lnTo>
                      <a:pt x="1350" y="225"/>
                    </a:lnTo>
                    <a:lnTo>
                      <a:pt x="1406" y="281"/>
                    </a:lnTo>
                    <a:lnTo>
                      <a:pt x="1406" y="337"/>
                    </a:lnTo>
                    <a:lnTo>
                      <a:pt x="1462" y="393"/>
                    </a:lnTo>
                    <a:lnTo>
                      <a:pt x="1518" y="393"/>
                    </a:lnTo>
                    <a:lnTo>
                      <a:pt x="1518" y="281"/>
                    </a:lnTo>
                    <a:lnTo>
                      <a:pt x="1518" y="169"/>
                    </a:lnTo>
                    <a:lnTo>
                      <a:pt x="1350" y="0"/>
                    </a:lnTo>
                    <a:lnTo>
                      <a:pt x="1293" y="0"/>
                    </a:lnTo>
                    <a:lnTo>
                      <a:pt x="1237" y="56"/>
                    </a:lnTo>
                    <a:lnTo>
                      <a:pt x="1181" y="56"/>
                    </a:ln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82A9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5"/>
              <p:cNvSpPr/>
              <p:nvPr/>
            </p:nvSpPr>
            <p:spPr>
              <a:xfrm>
                <a:off x="1660125" y="1268975"/>
                <a:ext cx="126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451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3" y="225"/>
                    </a:lnTo>
                    <a:lnTo>
                      <a:pt x="113" y="394"/>
                    </a:lnTo>
                    <a:lnTo>
                      <a:pt x="113" y="450"/>
                    </a:lnTo>
                    <a:lnTo>
                      <a:pt x="281" y="450"/>
                    </a:lnTo>
                    <a:lnTo>
                      <a:pt x="281" y="394"/>
                    </a:lnTo>
                    <a:lnTo>
                      <a:pt x="281" y="282"/>
                    </a:lnTo>
                    <a:lnTo>
                      <a:pt x="337" y="225"/>
                    </a:lnTo>
                    <a:lnTo>
                      <a:pt x="506" y="169"/>
                    </a:lnTo>
                    <a:lnTo>
                      <a:pt x="337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648D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5"/>
              <p:cNvSpPr/>
              <p:nvPr/>
            </p:nvSpPr>
            <p:spPr>
              <a:xfrm>
                <a:off x="2014225" y="1096150"/>
                <a:ext cx="112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563" extrusionOk="0">
                    <a:moveTo>
                      <a:pt x="169" y="0"/>
                    </a:moveTo>
                    <a:lnTo>
                      <a:pt x="56" y="56"/>
                    </a:lnTo>
                    <a:lnTo>
                      <a:pt x="56" y="113"/>
                    </a:lnTo>
                    <a:lnTo>
                      <a:pt x="0" y="225"/>
                    </a:lnTo>
                    <a:lnTo>
                      <a:pt x="56" y="337"/>
                    </a:lnTo>
                    <a:lnTo>
                      <a:pt x="225" y="506"/>
                    </a:lnTo>
                    <a:lnTo>
                      <a:pt x="281" y="562"/>
                    </a:lnTo>
                    <a:lnTo>
                      <a:pt x="337" y="562"/>
                    </a:lnTo>
                    <a:lnTo>
                      <a:pt x="394" y="506"/>
                    </a:lnTo>
                    <a:lnTo>
                      <a:pt x="450" y="394"/>
                    </a:lnTo>
                    <a:lnTo>
                      <a:pt x="450" y="281"/>
                    </a:lnTo>
                    <a:lnTo>
                      <a:pt x="337" y="225"/>
                    </a:lnTo>
                    <a:lnTo>
                      <a:pt x="281" y="113"/>
                    </a:lnTo>
                    <a:lnTo>
                      <a:pt x="225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5"/>
              <p:cNvSpPr/>
              <p:nvPr/>
            </p:nvSpPr>
            <p:spPr>
              <a:xfrm>
                <a:off x="1988925" y="10821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57" y="337"/>
                    </a:lnTo>
                    <a:lnTo>
                      <a:pt x="169" y="337"/>
                    </a:lnTo>
                    <a:lnTo>
                      <a:pt x="225" y="281"/>
                    </a:lnTo>
                    <a:lnTo>
                      <a:pt x="281" y="225"/>
                    </a:lnTo>
                    <a:lnTo>
                      <a:pt x="225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5"/>
              <p:cNvSpPr/>
              <p:nvPr/>
            </p:nvSpPr>
            <p:spPr>
              <a:xfrm>
                <a:off x="1993125" y="108067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5"/>
              <p:cNvSpPr/>
              <p:nvPr/>
            </p:nvSpPr>
            <p:spPr>
              <a:xfrm>
                <a:off x="1921475" y="1090525"/>
                <a:ext cx="8995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024" extrusionOk="0">
                    <a:moveTo>
                      <a:pt x="731" y="0"/>
                    </a:moveTo>
                    <a:lnTo>
                      <a:pt x="619" y="57"/>
                    </a:lnTo>
                    <a:lnTo>
                      <a:pt x="563" y="113"/>
                    </a:lnTo>
                    <a:lnTo>
                      <a:pt x="506" y="225"/>
                    </a:lnTo>
                    <a:lnTo>
                      <a:pt x="506" y="281"/>
                    </a:lnTo>
                    <a:lnTo>
                      <a:pt x="282" y="281"/>
                    </a:lnTo>
                    <a:lnTo>
                      <a:pt x="169" y="506"/>
                    </a:lnTo>
                    <a:lnTo>
                      <a:pt x="113" y="450"/>
                    </a:lnTo>
                    <a:lnTo>
                      <a:pt x="113" y="506"/>
                    </a:lnTo>
                    <a:lnTo>
                      <a:pt x="0" y="731"/>
                    </a:lnTo>
                    <a:lnTo>
                      <a:pt x="0" y="956"/>
                    </a:lnTo>
                    <a:lnTo>
                      <a:pt x="57" y="1181"/>
                    </a:lnTo>
                    <a:lnTo>
                      <a:pt x="169" y="1406"/>
                    </a:lnTo>
                    <a:lnTo>
                      <a:pt x="225" y="1518"/>
                    </a:lnTo>
                    <a:lnTo>
                      <a:pt x="282" y="1574"/>
                    </a:lnTo>
                    <a:lnTo>
                      <a:pt x="450" y="1574"/>
                    </a:lnTo>
                    <a:lnTo>
                      <a:pt x="563" y="1630"/>
                    </a:lnTo>
                    <a:lnTo>
                      <a:pt x="731" y="1743"/>
                    </a:lnTo>
                    <a:lnTo>
                      <a:pt x="956" y="1855"/>
                    </a:lnTo>
                    <a:lnTo>
                      <a:pt x="1237" y="1855"/>
                    </a:lnTo>
                    <a:lnTo>
                      <a:pt x="1406" y="1799"/>
                    </a:lnTo>
                    <a:lnTo>
                      <a:pt x="1574" y="1743"/>
                    </a:lnTo>
                    <a:lnTo>
                      <a:pt x="1743" y="1799"/>
                    </a:lnTo>
                    <a:lnTo>
                      <a:pt x="1911" y="1911"/>
                    </a:lnTo>
                    <a:lnTo>
                      <a:pt x="2024" y="1968"/>
                    </a:lnTo>
                    <a:lnTo>
                      <a:pt x="2136" y="2024"/>
                    </a:lnTo>
                    <a:lnTo>
                      <a:pt x="2249" y="2024"/>
                    </a:lnTo>
                    <a:lnTo>
                      <a:pt x="2249" y="1968"/>
                    </a:lnTo>
                    <a:lnTo>
                      <a:pt x="2249" y="1799"/>
                    </a:lnTo>
                    <a:lnTo>
                      <a:pt x="2193" y="1743"/>
                    </a:lnTo>
                    <a:lnTo>
                      <a:pt x="2136" y="1687"/>
                    </a:lnTo>
                    <a:lnTo>
                      <a:pt x="2530" y="1687"/>
                    </a:lnTo>
                    <a:lnTo>
                      <a:pt x="2698" y="1743"/>
                    </a:lnTo>
                    <a:lnTo>
                      <a:pt x="2811" y="1799"/>
                    </a:lnTo>
                    <a:lnTo>
                      <a:pt x="2979" y="1911"/>
                    </a:lnTo>
                    <a:lnTo>
                      <a:pt x="3148" y="1968"/>
                    </a:lnTo>
                    <a:lnTo>
                      <a:pt x="3317" y="1911"/>
                    </a:lnTo>
                    <a:lnTo>
                      <a:pt x="3485" y="1799"/>
                    </a:lnTo>
                    <a:lnTo>
                      <a:pt x="3598" y="1687"/>
                    </a:lnTo>
                    <a:lnTo>
                      <a:pt x="3598" y="1630"/>
                    </a:lnTo>
                    <a:lnTo>
                      <a:pt x="3598" y="1518"/>
                    </a:lnTo>
                    <a:lnTo>
                      <a:pt x="3485" y="1462"/>
                    </a:lnTo>
                    <a:lnTo>
                      <a:pt x="3429" y="1406"/>
                    </a:lnTo>
                    <a:lnTo>
                      <a:pt x="3317" y="1406"/>
                    </a:lnTo>
                    <a:lnTo>
                      <a:pt x="3260" y="1462"/>
                    </a:lnTo>
                    <a:lnTo>
                      <a:pt x="3260" y="1349"/>
                    </a:lnTo>
                    <a:lnTo>
                      <a:pt x="3260" y="1181"/>
                    </a:lnTo>
                    <a:lnTo>
                      <a:pt x="3204" y="1068"/>
                    </a:lnTo>
                    <a:lnTo>
                      <a:pt x="3092" y="1068"/>
                    </a:lnTo>
                    <a:lnTo>
                      <a:pt x="3036" y="1125"/>
                    </a:lnTo>
                    <a:lnTo>
                      <a:pt x="2979" y="1125"/>
                    </a:lnTo>
                    <a:lnTo>
                      <a:pt x="2923" y="1181"/>
                    </a:lnTo>
                    <a:lnTo>
                      <a:pt x="2923" y="1237"/>
                    </a:lnTo>
                    <a:lnTo>
                      <a:pt x="2979" y="1237"/>
                    </a:lnTo>
                    <a:lnTo>
                      <a:pt x="2979" y="1349"/>
                    </a:lnTo>
                    <a:lnTo>
                      <a:pt x="2923" y="1349"/>
                    </a:lnTo>
                    <a:lnTo>
                      <a:pt x="2642" y="1293"/>
                    </a:lnTo>
                    <a:lnTo>
                      <a:pt x="2361" y="1293"/>
                    </a:lnTo>
                    <a:lnTo>
                      <a:pt x="2193" y="1237"/>
                    </a:lnTo>
                    <a:lnTo>
                      <a:pt x="2136" y="1237"/>
                    </a:lnTo>
                    <a:lnTo>
                      <a:pt x="2136" y="1125"/>
                    </a:lnTo>
                    <a:lnTo>
                      <a:pt x="2080" y="1012"/>
                    </a:lnTo>
                    <a:lnTo>
                      <a:pt x="1968" y="956"/>
                    </a:lnTo>
                    <a:lnTo>
                      <a:pt x="1855" y="900"/>
                    </a:lnTo>
                    <a:lnTo>
                      <a:pt x="1518" y="900"/>
                    </a:lnTo>
                    <a:lnTo>
                      <a:pt x="1462" y="731"/>
                    </a:lnTo>
                    <a:lnTo>
                      <a:pt x="1406" y="619"/>
                    </a:lnTo>
                    <a:lnTo>
                      <a:pt x="1349" y="506"/>
                    </a:lnTo>
                    <a:lnTo>
                      <a:pt x="1349" y="450"/>
                    </a:lnTo>
                    <a:lnTo>
                      <a:pt x="1406" y="338"/>
                    </a:lnTo>
                    <a:lnTo>
                      <a:pt x="1181" y="338"/>
                    </a:lnTo>
                    <a:lnTo>
                      <a:pt x="1068" y="113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B7D2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5"/>
              <p:cNvSpPr/>
              <p:nvPr/>
            </p:nvSpPr>
            <p:spPr>
              <a:xfrm>
                <a:off x="1929900" y="1089125"/>
                <a:ext cx="70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4" extrusionOk="0">
                    <a:moveTo>
                      <a:pt x="57" y="0"/>
                    </a:moveTo>
                    <a:lnTo>
                      <a:pt x="113" y="169"/>
                    </a:lnTo>
                    <a:lnTo>
                      <a:pt x="1" y="337"/>
                    </a:lnTo>
                    <a:lnTo>
                      <a:pt x="1" y="394"/>
                    </a:lnTo>
                    <a:lnTo>
                      <a:pt x="282" y="394"/>
                    </a:lnTo>
                    <a:lnTo>
                      <a:pt x="282" y="337"/>
                    </a:lnTo>
                    <a:lnTo>
                      <a:pt x="226" y="169"/>
                    </a:lnTo>
                    <a:lnTo>
                      <a:pt x="169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5"/>
              <p:cNvSpPr/>
              <p:nvPr/>
            </p:nvSpPr>
            <p:spPr>
              <a:xfrm>
                <a:off x="1924275" y="10835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57" y="169"/>
                    </a:lnTo>
                    <a:lnTo>
                      <a:pt x="57" y="225"/>
                    </a:lnTo>
                    <a:lnTo>
                      <a:pt x="1" y="281"/>
                    </a:lnTo>
                    <a:lnTo>
                      <a:pt x="113" y="338"/>
                    </a:lnTo>
                    <a:lnTo>
                      <a:pt x="170" y="281"/>
                    </a:lnTo>
                    <a:lnTo>
                      <a:pt x="282" y="225"/>
                    </a:lnTo>
                    <a:lnTo>
                      <a:pt x="282" y="57"/>
                    </a:lnTo>
                    <a:lnTo>
                      <a:pt x="170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5"/>
              <p:cNvSpPr/>
              <p:nvPr/>
            </p:nvSpPr>
            <p:spPr>
              <a:xfrm>
                <a:off x="1950975" y="1094750"/>
                <a:ext cx="56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5" extrusionOk="0">
                    <a:moveTo>
                      <a:pt x="113" y="0"/>
                    </a:moveTo>
                    <a:lnTo>
                      <a:pt x="57" y="112"/>
                    </a:lnTo>
                    <a:lnTo>
                      <a:pt x="1" y="169"/>
                    </a:lnTo>
                    <a:lnTo>
                      <a:pt x="113" y="225"/>
                    </a:lnTo>
                    <a:lnTo>
                      <a:pt x="226" y="169"/>
                    </a:lnTo>
                    <a:lnTo>
                      <a:pt x="226" y="5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B3D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5"/>
              <p:cNvSpPr/>
              <p:nvPr/>
            </p:nvSpPr>
            <p:spPr>
              <a:xfrm>
                <a:off x="2033875" y="1094750"/>
                <a:ext cx="109625" cy="77300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3092" extrusionOk="0">
                    <a:moveTo>
                      <a:pt x="1069" y="0"/>
                    </a:moveTo>
                    <a:lnTo>
                      <a:pt x="956" y="56"/>
                    </a:lnTo>
                    <a:lnTo>
                      <a:pt x="788" y="225"/>
                    </a:lnTo>
                    <a:lnTo>
                      <a:pt x="675" y="450"/>
                    </a:lnTo>
                    <a:lnTo>
                      <a:pt x="563" y="562"/>
                    </a:lnTo>
                    <a:lnTo>
                      <a:pt x="451" y="562"/>
                    </a:lnTo>
                    <a:lnTo>
                      <a:pt x="226" y="618"/>
                    </a:lnTo>
                    <a:lnTo>
                      <a:pt x="113" y="787"/>
                    </a:lnTo>
                    <a:lnTo>
                      <a:pt x="57" y="956"/>
                    </a:lnTo>
                    <a:lnTo>
                      <a:pt x="1" y="1124"/>
                    </a:lnTo>
                    <a:lnTo>
                      <a:pt x="1" y="1180"/>
                    </a:lnTo>
                    <a:lnTo>
                      <a:pt x="57" y="1180"/>
                    </a:lnTo>
                    <a:lnTo>
                      <a:pt x="113" y="1237"/>
                    </a:lnTo>
                    <a:lnTo>
                      <a:pt x="57" y="1293"/>
                    </a:lnTo>
                    <a:lnTo>
                      <a:pt x="113" y="1405"/>
                    </a:lnTo>
                    <a:lnTo>
                      <a:pt x="170" y="1518"/>
                    </a:lnTo>
                    <a:lnTo>
                      <a:pt x="282" y="1630"/>
                    </a:lnTo>
                    <a:lnTo>
                      <a:pt x="338" y="1799"/>
                    </a:lnTo>
                    <a:lnTo>
                      <a:pt x="451" y="1967"/>
                    </a:lnTo>
                    <a:lnTo>
                      <a:pt x="563" y="1967"/>
                    </a:lnTo>
                    <a:lnTo>
                      <a:pt x="675" y="2023"/>
                    </a:lnTo>
                    <a:lnTo>
                      <a:pt x="732" y="2080"/>
                    </a:lnTo>
                    <a:lnTo>
                      <a:pt x="788" y="2080"/>
                    </a:lnTo>
                    <a:lnTo>
                      <a:pt x="844" y="2023"/>
                    </a:lnTo>
                    <a:lnTo>
                      <a:pt x="900" y="1967"/>
                    </a:lnTo>
                    <a:lnTo>
                      <a:pt x="956" y="1967"/>
                    </a:lnTo>
                    <a:lnTo>
                      <a:pt x="956" y="2023"/>
                    </a:lnTo>
                    <a:lnTo>
                      <a:pt x="1013" y="2136"/>
                    </a:lnTo>
                    <a:lnTo>
                      <a:pt x="1125" y="2248"/>
                    </a:lnTo>
                    <a:lnTo>
                      <a:pt x="1294" y="2304"/>
                    </a:lnTo>
                    <a:lnTo>
                      <a:pt x="1406" y="2417"/>
                    </a:lnTo>
                    <a:lnTo>
                      <a:pt x="1575" y="2417"/>
                    </a:lnTo>
                    <a:lnTo>
                      <a:pt x="1687" y="2529"/>
                    </a:lnTo>
                    <a:lnTo>
                      <a:pt x="1856" y="2754"/>
                    </a:lnTo>
                    <a:lnTo>
                      <a:pt x="1912" y="2810"/>
                    </a:lnTo>
                    <a:lnTo>
                      <a:pt x="2024" y="2754"/>
                    </a:lnTo>
                    <a:lnTo>
                      <a:pt x="2137" y="2585"/>
                    </a:lnTo>
                    <a:lnTo>
                      <a:pt x="2137" y="2698"/>
                    </a:lnTo>
                    <a:lnTo>
                      <a:pt x="2193" y="2810"/>
                    </a:lnTo>
                    <a:lnTo>
                      <a:pt x="2418" y="2810"/>
                    </a:lnTo>
                    <a:lnTo>
                      <a:pt x="2474" y="2754"/>
                    </a:lnTo>
                    <a:lnTo>
                      <a:pt x="2586" y="2642"/>
                    </a:lnTo>
                    <a:lnTo>
                      <a:pt x="2474" y="2810"/>
                    </a:lnTo>
                    <a:lnTo>
                      <a:pt x="2530" y="2979"/>
                    </a:lnTo>
                    <a:lnTo>
                      <a:pt x="2586" y="3035"/>
                    </a:lnTo>
                    <a:lnTo>
                      <a:pt x="2643" y="3091"/>
                    </a:lnTo>
                    <a:lnTo>
                      <a:pt x="2867" y="2810"/>
                    </a:lnTo>
                    <a:lnTo>
                      <a:pt x="3092" y="2754"/>
                    </a:lnTo>
                    <a:lnTo>
                      <a:pt x="3373" y="2698"/>
                    </a:lnTo>
                    <a:lnTo>
                      <a:pt x="3654" y="2754"/>
                    </a:lnTo>
                    <a:lnTo>
                      <a:pt x="3767" y="2810"/>
                    </a:lnTo>
                    <a:lnTo>
                      <a:pt x="3823" y="2698"/>
                    </a:lnTo>
                    <a:lnTo>
                      <a:pt x="3879" y="2642"/>
                    </a:lnTo>
                    <a:lnTo>
                      <a:pt x="3879" y="2754"/>
                    </a:lnTo>
                    <a:lnTo>
                      <a:pt x="4048" y="2867"/>
                    </a:lnTo>
                    <a:lnTo>
                      <a:pt x="4160" y="2923"/>
                    </a:lnTo>
                    <a:lnTo>
                      <a:pt x="4216" y="2923"/>
                    </a:lnTo>
                    <a:lnTo>
                      <a:pt x="4329" y="2810"/>
                    </a:lnTo>
                    <a:lnTo>
                      <a:pt x="4385" y="2754"/>
                    </a:lnTo>
                    <a:lnTo>
                      <a:pt x="4216" y="2361"/>
                    </a:lnTo>
                    <a:lnTo>
                      <a:pt x="4160" y="2192"/>
                    </a:lnTo>
                    <a:lnTo>
                      <a:pt x="4160" y="1967"/>
                    </a:lnTo>
                    <a:lnTo>
                      <a:pt x="4160" y="1911"/>
                    </a:lnTo>
                    <a:lnTo>
                      <a:pt x="4104" y="1855"/>
                    </a:lnTo>
                    <a:lnTo>
                      <a:pt x="4048" y="1855"/>
                    </a:lnTo>
                    <a:lnTo>
                      <a:pt x="3992" y="1911"/>
                    </a:lnTo>
                    <a:lnTo>
                      <a:pt x="3935" y="2023"/>
                    </a:lnTo>
                    <a:lnTo>
                      <a:pt x="3879" y="2136"/>
                    </a:lnTo>
                    <a:lnTo>
                      <a:pt x="3767" y="2248"/>
                    </a:lnTo>
                    <a:lnTo>
                      <a:pt x="3373" y="2304"/>
                    </a:lnTo>
                    <a:lnTo>
                      <a:pt x="3317" y="2304"/>
                    </a:lnTo>
                    <a:lnTo>
                      <a:pt x="3261" y="2417"/>
                    </a:lnTo>
                    <a:lnTo>
                      <a:pt x="3205" y="2417"/>
                    </a:lnTo>
                    <a:lnTo>
                      <a:pt x="3261" y="2361"/>
                    </a:lnTo>
                    <a:lnTo>
                      <a:pt x="3317" y="2248"/>
                    </a:lnTo>
                    <a:lnTo>
                      <a:pt x="3373" y="2080"/>
                    </a:lnTo>
                    <a:lnTo>
                      <a:pt x="3317" y="1967"/>
                    </a:lnTo>
                    <a:lnTo>
                      <a:pt x="3205" y="1799"/>
                    </a:lnTo>
                    <a:lnTo>
                      <a:pt x="2811" y="1518"/>
                    </a:lnTo>
                    <a:lnTo>
                      <a:pt x="2811" y="1461"/>
                    </a:lnTo>
                    <a:lnTo>
                      <a:pt x="2980" y="1574"/>
                    </a:lnTo>
                    <a:lnTo>
                      <a:pt x="3148" y="1742"/>
                    </a:lnTo>
                    <a:lnTo>
                      <a:pt x="3261" y="1855"/>
                    </a:lnTo>
                    <a:lnTo>
                      <a:pt x="3429" y="1967"/>
                    </a:lnTo>
                    <a:lnTo>
                      <a:pt x="3542" y="1911"/>
                    </a:lnTo>
                    <a:lnTo>
                      <a:pt x="3542" y="1742"/>
                    </a:lnTo>
                    <a:lnTo>
                      <a:pt x="3486" y="1574"/>
                    </a:lnTo>
                    <a:lnTo>
                      <a:pt x="3373" y="1405"/>
                    </a:lnTo>
                    <a:lnTo>
                      <a:pt x="3373" y="1293"/>
                    </a:lnTo>
                    <a:lnTo>
                      <a:pt x="3429" y="1180"/>
                    </a:lnTo>
                    <a:lnTo>
                      <a:pt x="3486" y="1012"/>
                    </a:lnTo>
                    <a:lnTo>
                      <a:pt x="3486" y="899"/>
                    </a:lnTo>
                    <a:lnTo>
                      <a:pt x="3373" y="843"/>
                    </a:lnTo>
                    <a:lnTo>
                      <a:pt x="3317" y="787"/>
                    </a:lnTo>
                    <a:lnTo>
                      <a:pt x="3148" y="787"/>
                    </a:lnTo>
                    <a:lnTo>
                      <a:pt x="2924" y="899"/>
                    </a:lnTo>
                    <a:lnTo>
                      <a:pt x="3036" y="674"/>
                    </a:lnTo>
                    <a:lnTo>
                      <a:pt x="3092" y="562"/>
                    </a:lnTo>
                    <a:lnTo>
                      <a:pt x="3148" y="506"/>
                    </a:lnTo>
                    <a:lnTo>
                      <a:pt x="3261" y="506"/>
                    </a:lnTo>
                    <a:lnTo>
                      <a:pt x="3429" y="618"/>
                    </a:lnTo>
                    <a:lnTo>
                      <a:pt x="3542" y="674"/>
                    </a:lnTo>
                    <a:lnTo>
                      <a:pt x="3598" y="674"/>
                    </a:lnTo>
                    <a:lnTo>
                      <a:pt x="3767" y="618"/>
                    </a:lnTo>
                    <a:lnTo>
                      <a:pt x="3879" y="562"/>
                    </a:lnTo>
                    <a:lnTo>
                      <a:pt x="3879" y="506"/>
                    </a:lnTo>
                    <a:lnTo>
                      <a:pt x="3879" y="337"/>
                    </a:lnTo>
                    <a:lnTo>
                      <a:pt x="3823" y="169"/>
                    </a:lnTo>
                    <a:lnTo>
                      <a:pt x="3767" y="112"/>
                    </a:lnTo>
                    <a:lnTo>
                      <a:pt x="3711" y="112"/>
                    </a:lnTo>
                    <a:lnTo>
                      <a:pt x="3486" y="169"/>
                    </a:lnTo>
                    <a:lnTo>
                      <a:pt x="3317" y="225"/>
                    </a:lnTo>
                    <a:lnTo>
                      <a:pt x="3148" y="169"/>
                    </a:lnTo>
                    <a:lnTo>
                      <a:pt x="3148" y="56"/>
                    </a:lnTo>
                    <a:lnTo>
                      <a:pt x="3092" y="0"/>
                    </a:lnTo>
                    <a:lnTo>
                      <a:pt x="2699" y="0"/>
                    </a:lnTo>
                    <a:lnTo>
                      <a:pt x="2755" y="112"/>
                    </a:lnTo>
                    <a:lnTo>
                      <a:pt x="2811" y="169"/>
                    </a:lnTo>
                    <a:lnTo>
                      <a:pt x="2811" y="225"/>
                    </a:lnTo>
                    <a:lnTo>
                      <a:pt x="2811" y="281"/>
                    </a:lnTo>
                    <a:lnTo>
                      <a:pt x="2699" y="337"/>
                    </a:lnTo>
                    <a:lnTo>
                      <a:pt x="2586" y="337"/>
                    </a:lnTo>
                    <a:lnTo>
                      <a:pt x="2474" y="281"/>
                    </a:lnTo>
                    <a:lnTo>
                      <a:pt x="2249" y="337"/>
                    </a:lnTo>
                    <a:lnTo>
                      <a:pt x="2137" y="393"/>
                    </a:lnTo>
                    <a:lnTo>
                      <a:pt x="2081" y="562"/>
                    </a:lnTo>
                    <a:lnTo>
                      <a:pt x="2024" y="618"/>
                    </a:lnTo>
                    <a:lnTo>
                      <a:pt x="1968" y="674"/>
                    </a:lnTo>
                    <a:lnTo>
                      <a:pt x="1912" y="674"/>
                    </a:lnTo>
                    <a:lnTo>
                      <a:pt x="1968" y="843"/>
                    </a:lnTo>
                    <a:lnTo>
                      <a:pt x="2024" y="1068"/>
                    </a:lnTo>
                    <a:lnTo>
                      <a:pt x="1968" y="1124"/>
                    </a:lnTo>
                    <a:lnTo>
                      <a:pt x="1912" y="1068"/>
                    </a:lnTo>
                    <a:lnTo>
                      <a:pt x="1912" y="956"/>
                    </a:lnTo>
                    <a:lnTo>
                      <a:pt x="1912" y="899"/>
                    </a:lnTo>
                    <a:lnTo>
                      <a:pt x="1856" y="843"/>
                    </a:lnTo>
                    <a:lnTo>
                      <a:pt x="1743" y="1012"/>
                    </a:lnTo>
                    <a:lnTo>
                      <a:pt x="1687" y="1068"/>
                    </a:lnTo>
                    <a:lnTo>
                      <a:pt x="1631" y="1068"/>
                    </a:lnTo>
                    <a:lnTo>
                      <a:pt x="1518" y="787"/>
                    </a:lnTo>
                    <a:lnTo>
                      <a:pt x="1294" y="618"/>
                    </a:lnTo>
                    <a:lnTo>
                      <a:pt x="1294" y="618"/>
                    </a:lnTo>
                    <a:lnTo>
                      <a:pt x="1406" y="787"/>
                    </a:lnTo>
                    <a:lnTo>
                      <a:pt x="1406" y="899"/>
                    </a:lnTo>
                    <a:lnTo>
                      <a:pt x="1350" y="956"/>
                    </a:lnTo>
                    <a:lnTo>
                      <a:pt x="1294" y="956"/>
                    </a:lnTo>
                    <a:lnTo>
                      <a:pt x="1294" y="899"/>
                    </a:lnTo>
                    <a:lnTo>
                      <a:pt x="1237" y="843"/>
                    </a:lnTo>
                    <a:lnTo>
                      <a:pt x="844" y="843"/>
                    </a:lnTo>
                    <a:lnTo>
                      <a:pt x="788" y="787"/>
                    </a:lnTo>
                    <a:lnTo>
                      <a:pt x="788" y="731"/>
                    </a:lnTo>
                    <a:lnTo>
                      <a:pt x="844" y="618"/>
                    </a:lnTo>
                    <a:lnTo>
                      <a:pt x="1013" y="506"/>
                    </a:lnTo>
                    <a:lnTo>
                      <a:pt x="1125" y="393"/>
                    </a:lnTo>
                    <a:lnTo>
                      <a:pt x="1125" y="281"/>
                    </a:lnTo>
                    <a:lnTo>
                      <a:pt x="1294" y="337"/>
                    </a:lnTo>
                    <a:lnTo>
                      <a:pt x="1406" y="337"/>
                    </a:lnTo>
                    <a:lnTo>
                      <a:pt x="1462" y="169"/>
                    </a:lnTo>
                    <a:lnTo>
                      <a:pt x="1237" y="56"/>
                    </a:ln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5"/>
              <p:cNvSpPr/>
              <p:nvPr/>
            </p:nvSpPr>
            <p:spPr>
              <a:xfrm>
                <a:off x="2101325" y="1103175"/>
                <a:ext cx="57650" cy="660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642" extrusionOk="0">
                    <a:moveTo>
                      <a:pt x="1912" y="1911"/>
                    </a:moveTo>
                    <a:lnTo>
                      <a:pt x="1856" y="2024"/>
                    </a:lnTo>
                    <a:lnTo>
                      <a:pt x="1799" y="2136"/>
                    </a:lnTo>
                    <a:lnTo>
                      <a:pt x="1743" y="2192"/>
                    </a:lnTo>
                    <a:lnTo>
                      <a:pt x="1743" y="2136"/>
                    </a:lnTo>
                    <a:lnTo>
                      <a:pt x="1743" y="2024"/>
                    </a:lnTo>
                    <a:lnTo>
                      <a:pt x="1799" y="1967"/>
                    </a:lnTo>
                    <a:lnTo>
                      <a:pt x="1856" y="1967"/>
                    </a:lnTo>
                    <a:lnTo>
                      <a:pt x="1912" y="1911"/>
                    </a:lnTo>
                    <a:close/>
                    <a:moveTo>
                      <a:pt x="563" y="0"/>
                    </a:moveTo>
                    <a:lnTo>
                      <a:pt x="450" y="56"/>
                    </a:lnTo>
                    <a:lnTo>
                      <a:pt x="338" y="56"/>
                    </a:lnTo>
                    <a:lnTo>
                      <a:pt x="338" y="169"/>
                    </a:lnTo>
                    <a:lnTo>
                      <a:pt x="282" y="281"/>
                    </a:lnTo>
                    <a:lnTo>
                      <a:pt x="226" y="337"/>
                    </a:lnTo>
                    <a:lnTo>
                      <a:pt x="169" y="450"/>
                    </a:lnTo>
                    <a:lnTo>
                      <a:pt x="169" y="562"/>
                    </a:lnTo>
                    <a:lnTo>
                      <a:pt x="57" y="619"/>
                    </a:lnTo>
                    <a:lnTo>
                      <a:pt x="57" y="675"/>
                    </a:lnTo>
                    <a:lnTo>
                      <a:pt x="113" y="675"/>
                    </a:lnTo>
                    <a:lnTo>
                      <a:pt x="338" y="562"/>
                    </a:lnTo>
                    <a:lnTo>
                      <a:pt x="675" y="562"/>
                    </a:lnTo>
                    <a:lnTo>
                      <a:pt x="731" y="619"/>
                    </a:lnTo>
                    <a:lnTo>
                      <a:pt x="675" y="675"/>
                    </a:lnTo>
                    <a:lnTo>
                      <a:pt x="619" y="731"/>
                    </a:lnTo>
                    <a:lnTo>
                      <a:pt x="619" y="787"/>
                    </a:lnTo>
                    <a:lnTo>
                      <a:pt x="675" y="843"/>
                    </a:lnTo>
                    <a:lnTo>
                      <a:pt x="675" y="900"/>
                    </a:lnTo>
                    <a:lnTo>
                      <a:pt x="675" y="956"/>
                    </a:lnTo>
                    <a:lnTo>
                      <a:pt x="619" y="1124"/>
                    </a:lnTo>
                    <a:lnTo>
                      <a:pt x="675" y="1293"/>
                    </a:lnTo>
                    <a:lnTo>
                      <a:pt x="788" y="1518"/>
                    </a:lnTo>
                    <a:lnTo>
                      <a:pt x="788" y="1574"/>
                    </a:lnTo>
                    <a:lnTo>
                      <a:pt x="507" y="1405"/>
                    </a:lnTo>
                    <a:lnTo>
                      <a:pt x="394" y="1293"/>
                    </a:lnTo>
                    <a:lnTo>
                      <a:pt x="282" y="1124"/>
                    </a:lnTo>
                    <a:lnTo>
                      <a:pt x="226" y="1068"/>
                    </a:lnTo>
                    <a:lnTo>
                      <a:pt x="169" y="1068"/>
                    </a:lnTo>
                    <a:lnTo>
                      <a:pt x="1" y="1124"/>
                    </a:lnTo>
                    <a:lnTo>
                      <a:pt x="1" y="1181"/>
                    </a:lnTo>
                    <a:lnTo>
                      <a:pt x="169" y="1181"/>
                    </a:lnTo>
                    <a:lnTo>
                      <a:pt x="226" y="1237"/>
                    </a:lnTo>
                    <a:lnTo>
                      <a:pt x="282" y="1405"/>
                    </a:lnTo>
                    <a:lnTo>
                      <a:pt x="282" y="1518"/>
                    </a:lnTo>
                    <a:lnTo>
                      <a:pt x="450" y="1518"/>
                    </a:lnTo>
                    <a:lnTo>
                      <a:pt x="507" y="1574"/>
                    </a:lnTo>
                    <a:lnTo>
                      <a:pt x="563" y="1686"/>
                    </a:lnTo>
                    <a:lnTo>
                      <a:pt x="563" y="1855"/>
                    </a:lnTo>
                    <a:lnTo>
                      <a:pt x="619" y="1967"/>
                    </a:lnTo>
                    <a:lnTo>
                      <a:pt x="731" y="2024"/>
                    </a:lnTo>
                    <a:lnTo>
                      <a:pt x="1125" y="2024"/>
                    </a:lnTo>
                    <a:lnTo>
                      <a:pt x="1294" y="1967"/>
                    </a:lnTo>
                    <a:lnTo>
                      <a:pt x="1350" y="1855"/>
                    </a:lnTo>
                    <a:lnTo>
                      <a:pt x="1350" y="1686"/>
                    </a:lnTo>
                    <a:lnTo>
                      <a:pt x="1406" y="1518"/>
                    </a:lnTo>
                    <a:lnTo>
                      <a:pt x="1406" y="1855"/>
                    </a:lnTo>
                    <a:lnTo>
                      <a:pt x="1406" y="1967"/>
                    </a:lnTo>
                    <a:lnTo>
                      <a:pt x="1350" y="2080"/>
                    </a:lnTo>
                    <a:lnTo>
                      <a:pt x="1350" y="2136"/>
                    </a:lnTo>
                    <a:lnTo>
                      <a:pt x="1406" y="2192"/>
                    </a:lnTo>
                    <a:lnTo>
                      <a:pt x="1518" y="2192"/>
                    </a:lnTo>
                    <a:lnTo>
                      <a:pt x="1575" y="2248"/>
                    </a:lnTo>
                    <a:lnTo>
                      <a:pt x="1687" y="2417"/>
                    </a:lnTo>
                    <a:lnTo>
                      <a:pt x="1799" y="2417"/>
                    </a:lnTo>
                    <a:lnTo>
                      <a:pt x="1912" y="2530"/>
                    </a:lnTo>
                    <a:lnTo>
                      <a:pt x="1968" y="2586"/>
                    </a:lnTo>
                    <a:lnTo>
                      <a:pt x="2080" y="2530"/>
                    </a:lnTo>
                    <a:lnTo>
                      <a:pt x="2137" y="2586"/>
                    </a:lnTo>
                    <a:lnTo>
                      <a:pt x="2193" y="2642"/>
                    </a:lnTo>
                    <a:lnTo>
                      <a:pt x="2305" y="2642"/>
                    </a:lnTo>
                    <a:lnTo>
                      <a:pt x="2249" y="2530"/>
                    </a:lnTo>
                    <a:lnTo>
                      <a:pt x="2249" y="2473"/>
                    </a:lnTo>
                    <a:lnTo>
                      <a:pt x="2193" y="2417"/>
                    </a:lnTo>
                    <a:lnTo>
                      <a:pt x="2193" y="2305"/>
                    </a:lnTo>
                    <a:lnTo>
                      <a:pt x="2137" y="2248"/>
                    </a:lnTo>
                    <a:lnTo>
                      <a:pt x="2024" y="2192"/>
                    </a:lnTo>
                    <a:lnTo>
                      <a:pt x="1968" y="2192"/>
                    </a:lnTo>
                    <a:lnTo>
                      <a:pt x="1968" y="2080"/>
                    </a:lnTo>
                    <a:lnTo>
                      <a:pt x="2080" y="1967"/>
                    </a:lnTo>
                    <a:lnTo>
                      <a:pt x="2080" y="1911"/>
                    </a:lnTo>
                    <a:lnTo>
                      <a:pt x="2080" y="1855"/>
                    </a:lnTo>
                    <a:lnTo>
                      <a:pt x="1968" y="1911"/>
                    </a:lnTo>
                    <a:lnTo>
                      <a:pt x="1912" y="1911"/>
                    </a:lnTo>
                    <a:lnTo>
                      <a:pt x="1912" y="1799"/>
                    </a:lnTo>
                    <a:lnTo>
                      <a:pt x="1912" y="1686"/>
                    </a:lnTo>
                    <a:lnTo>
                      <a:pt x="1968" y="1630"/>
                    </a:lnTo>
                    <a:lnTo>
                      <a:pt x="1968" y="1574"/>
                    </a:lnTo>
                    <a:lnTo>
                      <a:pt x="2024" y="1462"/>
                    </a:lnTo>
                    <a:lnTo>
                      <a:pt x="2080" y="1349"/>
                    </a:lnTo>
                    <a:lnTo>
                      <a:pt x="2024" y="1293"/>
                    </a:lnTo>
                    <a:lnTo>
                      <a:pt x="1912" y="1237"/>
                    </a:lnTo>
                    <a:lnTo>
                      <a:pt x="1743" y="1237"/>
                    </a:lnTo>
                    <a:lnTo>
                      <a:pt x="1687" y="1293"/>
                    </a:lnTo>
                    <a:lnTo>
                      <a:pt x="1518" y="1293"/>
                    </a:lnTo>
                    <a:lnTo>
                      <a:pt x="1575" y="1237"/>
                    </a:lnTo>
                    <a:lnTo>
                      <a:pt x="1687" y="1124"/>
                    </a:lnTo>
                    <a:lnTo>
                      <a:pt x="1687" y="843"/>
                    </a:lnTo>
                    <a:lnTo>
                      <a:pt x="1687" y="619"/>
                    </a:lnTo>
                    <a:lnTo>
                      <a:pt x="1631" y="450"/>
                    </a:lnTo>
                    <a:lnTo>
                      <a:pt x="1518" y="337"/>
                    </a:lnTo>
                    <a:lnTo>
                      <a:pt x="1350" y="337"/>
                    </a:lnTo>
                    <a:lnTo>
                      <a:pt x="1294" y="394"/>
                    </a:lnTo>
                    <a:lnTo>
                      <a:pt x="1181" y="562"/>
                    </a:lnTo>
                    <a:lnTo>
                      <a:pt x="1237" y="450"/>
                    </a:lnTo>
                    <a:lnTo>
                      <a:pt x="1350" y="281"/>
                    </a:lnTo>
                    <a:lnTo>
                      <a:pt x="1406" y="169"/>
                    </a:lnTo>
                    <a:lnTo>
                      <a:pt x="1350" y="56"/>
                    </a:lnTo>
                    <a:lnTo>
                      <a:pt x="1294" y="0"/>
                    </a:lnTo>
                    <a:lnTo>
                      <a:pt x="1181" y="0"/>
                    </a:lnTo>
                    <a:lnTo>
                      <a:pt x="1125" y="56"/>
                    </a:lnTo>
                    <a:lnTo>
                      <a:pt x="1125" y="169"/>
                    </a:lnTo>
                    <a:lnTo>
                      <a:pt x="1069" y="169"/>
                    </a:lnTo>
                    <a:lnTo>
                      <a:pt x="1013" y="113"/>
                    </a:lnTo>
                    <a:lnTo>
                      <a:pt x="956" y="113"/>
                    </a:lnTo>
                    <a:lnTo>
                      <a:pt x="956" y="169"/>
                    </a:lnTo>
                    <a:lnTo>
                      <a:pt x="956" y="225"/>
                    </a:lnTo>
                    <a:lnTo>
                      <a:pt x="900" y="281"/>
                    </a:lnTo>
                    <a:lnTo>
                      <a:pt x="844" y="281"/>
                    </a:lnTo>
                    <a:lnTo>
                      <a:pt x="731" y="169"/>
                    </a:lnTo>
                    <a:lnTo>
                      <a:pt x="675" y="56"/>
                    </a:lnTo>
                    <a:lnTo>
                      <a:pt x="619" y="56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5"/>
              <p:cNvSpPr/>
              <p:nvPr/>
            </p:nvSpPr>
            <p:spPr>
              <a:xfrm>
                <a:off x="2099925" y="1159375"/>
                <a:ext cx="520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294" extrusionOk="0">
                    <a:moveTo>
                      <a:pt x="450" y="0"/>
                    </a:moveTo>
                    <a:lnTo>
                      <a:pt x="225" y="57"/>
                    </a:lnTo>
                    <a:lnTo>
                      <a:pt x="169" y="113"/>
                    </a:lnTo>
                    <a:lnTo>
                      <a:pt x="113" y="225"/>
                    </a:lnTo>
                    <a:lnTo>
                      <a:pt x="57" y="338"/>
                    </a:lnTo>
                    <a:lnTo>
                      <a:pt x="1" y="450"/>
                    </a:lnTo>
                    <a:lnTo>
                      <a:pt x="1" y="506"/>
                    </a:lnTo>
                    <a:lnTo>
                      <a:pt x="1" y="563"/>
                    </a:lnTo>
                    <a:lnTo>
                      <a:pt x="113" y="619"/>
                    </a:lnTo>
                    <a:lnTo>
                      <a:pt x="282" y="563"/>
                    </a:lnTo>
                    <a:lnTo>
                      <a:pt x="338" y="563"/>
                    </a:lnTo>
                    <a:lnTo>
                      <a:pt x="394" y="619"/>
                    </a:lnTo>
                    <a:lnTo>
                      <a:pt x="450" y="675"/>
                    </a:lnTo>
                    <a:lnTo>
                      <a:pt x="506" y="731"/>
                    </a:lnTo>
                    <a:lnTo>
                      <a:pt x="563" y="675"/>
                    </a:lnTo>
                    <a:lnTo>
                      <a:pt x="675" y="506"/>
                    </a:lnTo>
                    <a:lnTo>
                      <a:pt x="844" y="394"/>
                    </a:lnTo>
                    <a:lnTo>
                      <a:pt x="900" y="394"/>
                    </a:lnTo>
                    <a:lnTo>
                      <a:pt x="900" y="450"/>
                    </a:lnTo>
                    <a:lnTo>
                      <a:pt x="900" y="506"/>
                    </a:lnTo>
                    <a:lnTo>
                      <a:pt x="787" y="619"/>
                    </a:lnTo>
                    <a:lnTo>
                      <a:pt x="844" y="731"/>
                    </a:lnTo>
                    <a:lnTo>
                      <a:pt x="956" y="900"/>
                    </a:lnTo>
                    <a:lnTo>
                      <a:pt x="1069" y="1012"/>
                    </a:lnTo>
                    <a:lnTo>
                      <a:pt x="1125" y="956"/>
                    </a:lnTo>
                    <a:lnTo>
                      <a:pt x="1237" y="844"/>
                    </a:lnTo>
                    <a:lnTo>
                      <a:pt x="1293" y="900"/>
                    </a:lnTo>
                    <a:lnTo>
                      <a:pt x="1406" y="956"/>
                    </a:lnTo>
                    <a:lnTo>
                      <a:pt x="1518" y="900"/>
                    </a:lnTo>
                    <a:lnTo>
                      <a:pt x="1631" y="844"/>
                    </a:lnTo>
                    <a:lnTo>
                      <a:pt x="1687" y="844"/>
                    </a:lnTo>
                    <a:lnTo>
                      <a:pt x="1687" y="900"/>
                    </a:lnTo>
                    <a:lnTo>
                      <a:pt x="1743" y="1012"/>
                    </a:lnTo>
                    <a:lnTo>
                      <a:pt x="1687" y="1068"/>
                    </a:lnTo>
                    <a:lnTo>
                      <a:pt x="1631" y="1125"/>
                    </a:lnTo>
                    <a:lnTo>
                      <a:pt x="1631" y="1181"/>
                    </a:lnTo>
                    <a:lnTo>
                      <a:pt x="1687" y="1237"/>
                    </a:lnTo>
                    <a:lnTo>
                      <a:pt x="1743" y="1293"/>
                    </a:lnTo>
                    <a:lnTo>
                      <a:pt x="1799" y="1237"/>
                    </a:lnTo>
                    <a:lnTo>
                      <a:pt x="1855" y="1181"/>
                    </a:lnTo>
                    <a:lnTo>
                      <a:pt x="1968" y="1125"/>
                    </a:lnTo>
                    <a:lnTo>
                      <a:pt x="1968" y="844"/>
                    </a:lnTo>
                    <a:lnTo>
                      <a:pt x="2080" y="619"/>
                    </a:lnTo>
                    <a:lnTo>
                      <a:pt x="2080" y="563"/>
                    </a:lnTo>
                    <a:lnTo>
                      <a:pt x="1912" y="563"/>
                    </a:lnTo>
                    <a:lnTo>
                      <a:pt x="1855" y="506"/>
                    </a:lnTo>
                    <a:lnTo>
                      <a:pt x="1799" y="394"/>
                    </a:lnTo>
                    <a:lnTo>
                      <a:pt x="1743" y="282"/>
                    </a:lnTo>
                    <a:lnTo>
                      <a:pt x="1687" y="225"/>
                    </a:lnTo>
                    <a:lnTo>
                      <a:pt x="1631" y="282"/>
                    </a:lnTo>
                    <a:lnTo>
                      <a:pt x="1462" y="282"/>
                    </a:lnTo>
                    <a:lnTo>
                      <a:pt x="1406" y="225"/>
                    </a:lnTo>
                    <a:lnTo>
                      <a:pt x="1237" y="57"/>
                    </a:lnTo>
                    <a:lnTo>
                      <a:pt x="1069" y="113"/>
                    </a:lnTo>
                    <a:lnTo>
                      <a:pt x="956" y="113"/>
                    </a:lnTo>
                    <a:lnTo>
                      <a:pt x="844" y="57"/>
                    </a:lnTo>
                    <a:lnTo>
                      <a:pt x="563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A2C1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5"/>
              <p:cNvSpPr/>
              <p:nvPr/>
            </p:nvSpPr>
            <p:spPr>
              <a:xfrm>
                <a:off x="2129425" y="1101775"/>
                <a:ext cx="3095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1462" extrusionOk="0">
                    <a:moveTo>
                      <a:pt x="170" y="0"/>
                    </a:moveTo>
                    <a:lnTo>
                      <a:pt x="57" y="56"/>
                    </a:lnTo>
                    <a:lnTo>
                      <a:pt x="113" y="112"/>
                    </a:lnTo>
                    <a:lnTo>
                      <a:pt x="170" y="169"/>
                    </a:lnTo>
                    <a:lnTo>
                      <a:pt x="170" y="337"/>
                    </a:lnTo>
                    <a:lnTo>
                      <a:pt x="57" y="506"/>
                    </a:lnTo>
                    <a:lnTo>
                      <a:pt x="1" y="618"/>
                    </a:lnTo>
                    <a:lnTo>
                      <a:pt x="1" y="675"/>
                    </a:lnTo>
                    <a:lnTo>
                      <a:pt x="113" y="899"/>
                    </a:lnTo>
                    <a:lnTo>
                      <a:pt x="170" y="899"/>
                    </a:lnTo>
                    <a:lnTo>
                      <a:pt x="226" y="843"/>
                    </a:lnTo>
                    <a:lnTo>
                      <a:pt x="226" y="787"/>
                    </a:lnTo>
                    <a:lnTo>
                      <a:pt x="170" y="618"/>
                    </a:lnTo>
                    <a:lnTo>
                      <a:pt x="170" y="562"/>
                    </a:lnTo>
                    <a:lnTo>
                      <a:pt x="170" y="506"/>
                    </a:lnTo>
                    <a:lnTo>
                      <a:pt x="226" y="450"/>
                    </a:lnTo>
                    <a:lnTo>
                      <a:pt x="338" y="450"/>
                    </a:lnTo>
                    <a:lnTo>
                      <a:pt x="451" y="562"/>
                    </a:lnTo>
                    <a:lnTo>
                      <a:pt x="507" y="731"/>
                    </a:lnTo>
                    <a:lnTo>
                      <a:pt x="451" y="1012"/>
                    </a:lnTo>
                    <a:lnTo>
                      <a:pt x="451" y="1180"/>
                    </a:lnTo>
                    <a:lnTo>
                      <a:pt x="338" y="1293"/>
                    </a:lnTo>
                    <a:lnTo>
                      <a:pt x="282" y="1349"/>
                    </a:lnTo>
                    <a:lnTo>
                      <a:pt x="338" y="1349"/>
                    </a:lnTo>
                    <a:lnTo>
                      <a:pt x="451" y="1461"/>
                    </a:lnTo>
                    <a:lnTo>
                      <a:pt x="563" y="1461"/>
                    </a:lnTo>
                    <a:lnTo>
                      <a:pt x="619" y="1349"/>
                    </a:lnTo>
                    <a:lnTo>
                      <a:pt x="788" y="1405"/>
                    </a:lnTo>
                    <a:lnTo>
                      <a:pt x="900" y="1349"/>
                    </a:lnTo>
                    <a:lnTo>
                      <a:pt x="956" y="1293"/>
                    </a:lnTo>
                    <a:lnTo>
                      <a:pt x="956" y="1349"/>
                    </a:lnTo>
                    <a:lnTo>
                      <a:pt x="1013" y="1405"/>
                    </a:lnTo>
                    <a:lnTo>
                      <a:pt x="1013" y="1461"/>
                    </a:lnTo>
                    <a:lnTo>
                      <a:pt x="1069" y="1461"/>
                    </a:lnTo>
                    <a:lnTo>
                      <a:pt x="1069" y="1180"/>
                    </a:lnTo>
                    <a:lnTo>
                      <a:pt x="1125" y="1124"/>
                    </a:lnTo>
                    <a:lnTo>
                      <a:pt x="1237" y="1068"/>
                    </a:lnTo>
                    <a:lnTo>
                      <a:pt x="1237" y="899"/>
                    </a:lnTo>
                    <a:lnTo>
                      <a:pt x="1181" y="731"/>
                    </a:lnTo>
                    <a:lnTo>
                      <a:pt x="1069" y="618"/>
                    </a:lnTo>
                    <a:lnTo>
                      <a:pt x="900" y="506"/>
                    </a:lnTo>
                    <a:lnTo>
                      <a:pt x="844" y="393"/>
                    </a:lnTo>
                    <a:lnTo>
                      <a:pt x="788" y="225"/>
                    </a:lnTo>
                    <a:lnTo>
                      <a:pt x="619" y="169"/>
                    </a:lnTo>
                    <a:lnTo>
                      <a:pt x="507" y="169"/>
                    </a:lnTo>
                    <a:lnTo>
                      <a:pt x="451" y="112"/>
                    </a:lnTo>
                    <a:lnTo>
                      <a:pt x="226" y="56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5"/>
              <p:cNvSpPr/>
              <p:nvPr/>
            </p:nvSpPr>
            <p:spPr>
              <a:xfrm>
                <a:off x="2161750" y="1128450"/>
                <a:ext cx="4077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901" extrusionOk="0">
                    <a:moveTo>
                      <a:pt x="282" y="1"/>
                    </a:moveTo>
                    <a:lnTo>
                      <a:pt x="113" y="113"/>
                    </a:lnTo>
                    <a:lnTo>
                      <a:pt x="113" y="226"/>
                    </a:lnTo>
                    <a:lnTo>
                      <a:pt x="169" y="282"/>
                    </a:lnTo>
                    <a:lnTo>
                      <a:pt x="225" y="282"/>
                    </a:lnTo>
                    <a:lnTo>
                      <a:pt x="225" y="338"/>
                    </a:lnTo>
                    <a:lnTo>
                      <a:pt x="1" y="394"/>
                    </a:lnTo>
                    <a:lnTo>
                      <a:pt x="1" y="507"/>
                    </a:lnTo>
                    <a:lnTo>
                      <a:pt x="57" y="563"/>
                    </a:lnTo>
                    <a:lnTo>
                      <a:pt x="113" y="619"/>
                    </a:lnTo>
                    <a:lnTo>
                      <a:pt x="169" y="563"/>
                    </a:lnTo>
                    <a:lnTo>
                      <a:pt x="338" y="563"/>
                    </a:lnTo>
                    <a:lnTo>
                      <a:pt x="394" y="507"/>
                    </a:lnTo>
                    <a:lnTo>
                      <a:pt x="563" y="451"/>
                    </a:lnTo>
                    <a:lnTo>
                      <a:pt x="731" y="394"/>
                    </a:lnTo>
                    <a:lnTo>
                      <a:pt x="844" y="507"/>
                    </a:lnTo>
                    <a:lnTo>
                      <a:pt x="900" y="732"/>
                    </a:lnTo>
                    <a:lnTo>
                      <a:pt x="956" y="844"/>
                    </a:lnTo>
                    <a:lnTo>
                      <a:pt x="1069" y="900"/>
                    </a:lnTo>
                    <a:lnTo>
                      <a:pt x="1181" y="900"/>
                    </a:lnTo>
                    <a:lnTo>
                      <a:pt x="1237" y="788"/>
                    </a:lnTo>
                    <a:lnTo>
                      <a:pt x="1350" y="675"/>
                    </a:lnTo>
                    <a:lnTo>
                      <a:pt x="1462" y="619"/>
                    </a:lnTo>
                    <a:lnTo>
                      <a:pt x="1462" y="563"/>
                    </a:lnTo>
                    <a:lnTo>
                      <a:pt x="1350" y="451"/>
                    </a:lnTo>
                    <a:lnTo>
                      <a:pt x="1350" y="338"/>
                    </a:lnTo>
                    <a:lnTo>
                      <a:pt x="1406" y="170"/>
                    </a:lnTo>
                    <a:lnTo>
                      <a:pt x="1518" y="338"/>
                    </a:lnTo>
                    <a:lnTo>
                      <a:pt x="1631" y="338"/>
                    </a:lnTo>
                    <a:lnTo>
                      <a:pt x="1631" y="226"/>
                    </a:lnTo>
                    <a:lnTo>
                      <a:pt x="1574" y="113"/>
                    </a:lnTo>
                    <a:lnTo>
                      <a:pt x="1462" y="57"/>
                    </a:lnTo>
                    <a:lnTo>
                      <a:pt x="1406" y="57"/>
                    </a:lnTo>
                    <a:lnTo>
                      <a:pt x="1237" y="113"/>
                    </a:lnTo>
                    <a:lnTo>
                      <a:pt x="1125" y="170"/>
                    </a:lnTo>
                    <a:lnTo>
                      <a:pt x="900" y="170"/>
                    </a:lnTo>
                    <a:lnTo>
                      <a:pt x="731" y="113"/>
                    </a:lnTo>
                    <a:lnTo>
                      <a:pt x="619" y="113"/>
                    </a:lnTo>
                    <a:lnTo>
                      <a:pt x="450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5"/>
              <p:cNvSpPr/>
              <p:nvPr/>
            </p:nvSpPr>
            <p:spPr>
              <a:xfrm>
                <a:off x="2165975" y="1142525"/>
                <a:ext cx="2390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237" extrusionOk="0">
                    <a:moveTo>
                      <a:pt x="169" y="0"/>
                    </a:moveTo>
                    <a:lnTo>
                      <a:pt x="169" y="112"/>
                    </a:lnTo>
                    <a:lnTo>
                      <a:pt x="169" y="225"/>
                    </a:lnTo>
                    <a:lnTo>
                      <a:pt x="113" y="281"/>
                    </a:lnTo>
                    <a:lnTo>
                      <a:pt x="56" y="393"/>
                    </a:lnTo>
                    <a:lnTo>
                      <a:pt x="169" y="562"/>
                    </a:lnTo>
                    <a:lnTo>
                      <a:pt x="169" y="674"/>
                    </a:lnTo>
                    <a:lnTo>
                      <a:pt x="56" y="731"/>
                    </a:lnTo>
                    <a:lnTo>
                      <a:pt x="0" y="731"/>
                    </a:lnTo>
                    <a:lnTo>
                      <a:pt x="0" y="787"/>
                    </a:lnTo>
                    <a:lnTo>
                      <a:pt x="56" y="899"/>
                    </a:lnTo>
                    <a:lnTo>
                      <a:pt x="113" y="899"/>
                    </a:lnTo>
                    <a:lnTo>
                      <a:pt x="169" y="956"/>
                    </a:lnTo>
                    <a:lnTo>
                      <a:pt x="338" y="787"/>
                    </a:lnTo>
                    <a:lnTo>
                      <a:pt x="450" y="787"/>
                    </a:lnTo>
                    <a:lnTo>
                      <a:pt x="450" y="843"/>
                    </a:lnTo>
                    <a:lnTo>
                      <a:pt x="506" y="956"/>
                    </a:lnTo>
                    <a:lnTo>
                      <a:pt x="619" y="1012"/>
                    </a:lnTo>
                    <a:lnTo>
                      <a:pt x="675" y="1068"/>
                    </a:lnTo>
                    <a:lnTo>
                      <a:pt x="675" y="1124"/>
                    </a:lnTo>
                    <a:lnTo>
                      <a:pt x="675" y="1237"/>
                    </a:lnTo>
                    <a:lnTo>
                      <a:pt x="787" y="1237"/>
                    </a:lnTo>
                    <a:lnTo>
                      <a:pt x="843" y="1180"/>
                    </a:lnTo>
                    <a:lnTo>
                      <a:pt x="900" y="1180"/>
                    </a:lnTo>
                    <a:lnTo>
                      <a:pt x="843" y="1124"/>
                    </a:lnTo>
                    <a:lnTo>
                      <a:pt x="787" y="1012"/>
                    </a:lnTo>
                    <a:lnTo>
                      <a:pt x="843" y="956"/>
                    </a:lnTo>
                    <a:lnTo>
                      <a:pt x="956" y="899"/>
                    </a:lnTo>
                    <a:lnTo>
                      <a:pt x="843" y="674"/>
                    </a:lnTo>
                    <a:lnTo>
                      <a:pt x="787" y="674"/>
                    </a:lnTo>
                    <a:lnTo>
                      <a:pt x="619" y="393"/>
                    </a:lnTo>
                    <a:lnTo>
                      <a:pt x="450" y="112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A0C0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5"/>
              <p:cNvSpPr/>
              <p:nvPr/>
            </p:nvSpPr>
            <p:spPr>
              <a:xfrm>
                <a:off x="2149100" y="1111600"/>
                <a:ext cx="140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675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69" y="282"/>
                    </a:lnTo>
                    <a:lnTo>
                      <a:pt x="282" y="338"/>
                    </a:lnTo>
                    <a:lnTo>
                      <a:pt x="338" y="450"/>
                    </a:lnTo>
                    <a:lnTo>
                      <a:pt x="450" y="675"/>
                    </a:lnTo>
                    <a:lnTo>
                      <a:pt x="507" y="675"/>
                    </a:lnTo>
                    <a:lnTo>
                      <a:pt x="563" y="619"/>
                    </a:lnTo>
                    <a:lnTo>
                      <a:pt x="563" y="563"/>
                    </a:lnTo>
                    <a:lnTo>
                      <a:pt x="507" y="506"/>
                    </a:lnTo>
                    <a:lnTo>
                      <a:pt x="507" y="394"/>
                    </a:lnTo>
                    <a:lnTo>
                      <a:pt x="507" y="225"/>
                    </a:lnTo>
                    <a:lnTo>
                      <a:pt x="450" y="169"/>
                    </a:lnTo>
                    <a:lnTo>
                      <a:pt x="394" y="113"/>
                    </a:lnTo>
                    <a:lnTo>
                      <a:pt x="226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5"/>
              <p:cNvSpPr/>
              <p:nvPr/>
            </p:nvSpPr>
            <p:spPr>
              <a:xfrm>
                <a:off x="2164575" y="1120025"/>
                <a:ext cx="98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51" extrusionOk="0">
                    <a:moveTo>
                      <a:pt x="112" y="1"/>
                    </a:moveTo>
                    <a:lnTo>
                      <a:pt x="0" y="226"/>
                    </a:lnTo>
                    <a:lnTo>
                      <a:pt x="0" y="394"/>
                    </a:lnTo>
                    <a:lnTo>
                      <a:pt x="0" y="450"/>
                    </a:lnTo>
                    <a:lnTo>
                      <a:pt x="394" y="450"/>
                    </a:lnTo>
                    <a:lnTo>
                      <a:pt x="394" y="394"/>
                    </a:lnTo>
                    <a:lnTo>
                      <a:pt x="394" y="338"/>
                    </a:lnTo>
                    <a:lnTo>
                      <a:pt x="394" y="282"/>
                    </a:lnTo>
                    <a:lnTo>
                      <a:pt x="394" y="169"/>
                    </a:lnTo>
                    <a:lnTo>
                      <a:pt x="394" y="113"/>
                    </a:lnTo>
                    <a:lnTo>
                      <a:pt x="281" y="169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5"/>
              <p:cNvSpPr/>
              <p:nvPr/>
            </p:nvSpPr>
            <p:spPr>
              <a:xfrm>
                <a:off x="2143475" y="116920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5"/>
              <p:cNvSpPr/>
              <p:nvPr/>
            </p:nvSpPr>
            <p:spPr>
              <a:xfrm>
                <a:off x="2158950" y="11326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5"/>
              <p:cNvSpPr/>
              <p:nvPr/>
            </p:nvSpPr>
            <p:spPr>
              <a:xfrm>
                <a:off x="2160350" y="113830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113" y="16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5"/>
              <p:cNvSpPr/>
              <p:nvPr/>
            </p:nvSpPr>
            <p:spPr>
              <a:xfrm>
                <a:off x="2149100" y="114252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57" y="0"/>
                    </a:moveTo>
                    <a:lnTo>
                      <a:pt x="1" y="112"/>
                    </a:lnTo>
                    <a:lnTo>
                      <a:pt x="113" y="112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5"/>
              <p:cNvSpPr/>
              <p:nvPr/>
            </p:nvSpPr>
            <p:spPr>
              <a:xfrm>
                <a:off x="2165975" y="1135475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5"/>
              <p:cNvSpPr/>
              <p:nvPr/>
            </p:nvSpPr>
            <p:spPr>
              <a:xfrm>
                <a:off x="2161750" y="112565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13" y="169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5"/>
              <p:cNvSpPr/>
              <p:nvPr/>
            </p:nvSpPr>
            <p:spPr>
              <a:xfrm>
                <a:off x="2164575" y="1131275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56" y="1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5"/>
              <p:cNvSpPr/>
              <p:nvPr/>
            </p:nvSpPr>
            <p:spPr>
              <a:xfrm>
                <a:off x="2151925" y="11369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5"/>
              <p:cNvSpPr/>
              <p:nvPr/>
            </p:nvSpPr>
            <p:spPr>
              <a:xfrm>
                <a:off x="2151925" y="11818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57"/>
                    </a:lnTo>
                    <a:lnTo>
                      <a:pt x="56" y="57"/>
                    </a:lnTo>
                    <a:close/>
                  </a:path>
                </a:pathLst>
              </a:custGeom>
              <a:solidFill>
                <a:srgbClr val="BBD5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5"/>
              <p:cNvSpPr/>
              <p:nvPr/>
            </p:nvSpPr>
            <p:spPr>
              <a:xfrm>
                <a:off x="2224975" y="11734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1B3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5"/>
              <p:cNvSpPr/>
              <p:nvPr/>
            </p:nvSpPr>
            <p:spPr>
              <a:xfrm>
                <a:off x="2081650" y="1153750"/>
                <a:ext cx="506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306" extrusionOk="0">
                    <a:moveTo>
                      <a:pt x="338" y="1"/>
                    </a:moveTo>
                    <a:lnTo>
                      <a:pt x="226" y="57"/>
                    </a:lnTo>
                    <a:lnTo>
                      <a:pt x="57" y="169"/>
                    </a:lnTo>
                    <a:lnTo>
                      <a:pt x="57" y="225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113" y="507"/>
                    </a:lnTo>
                    <a:lnTo>
                      <a:pt x="113" y="563"/>
                    </a:lnTo>
                    <a:lnTo>
                      <a:pt x="57" y="619"/>
                    </a:lnTo>
                    <a:lnTo>
                      <a:pt x="1" y="675"/>
                    </a:lnTo>
                    <a:lnTo>
                      <a:pt x="1" y="788"/>
                    </a:lnTo>
                    <a:lnTo>
                      <a:pt x="57" y="956"/>
                    </a:lnTo>
                    <a:lnTo>
                      <a:pt x="113" y="1125"/>
                    </a:lnTo>
                    <a:lnTo>
                      <a:pt x="170" y="1237"/>
                    </a:lnTo>
                    <a:lnTo>
                      <a:pt x="338" y="1462"/>
                    </a:lnTo>
                    <a:lnTo>
                      <a:pt x="507" y="1631"/>
                    </a:lnTo>
                    <a:lnTo>
                      <a:pt x="619" y="1912"/>
                    </a:lnTo>
                    <a:lnTo>
                      <a:pt x="675" y="1968"/>
                    </a:lnTo>
                    <a:lnTo>
                      <a:pt x="788" y="1968"/>
                    </a:lnTo>
                    <a:lnTo>
                      <a:pt x="900" y="2024"/>
                    </a:lnTo>
                    <a:lnTo>
                      <a:pt x="900" y="2080"/>
                    </a:lnTo>
                    <a:lnTo>
                      <a:pt x="900" y="2136"/>
                    </a:lnTo>
                    <a:lnTo>
                      <a:pt x="900" y="2193"/>
                    </a:lnTo>
                    <a:lnTo>
                      <a:pt x="900" y="2249"/>
                    </a:lnTo>
                    <a:lnTo>
                      <a:pt x="1069" y="2305"/>
                    </a:lnTo>
                    <a:lnTo>
                      <a:pt x="1237" y="2249"/>
                    </a:lnTo>
                    <a:lnTo>
                      <a:pt x="1406" y="2136"/>
                    </a:lnTo>
                    <a:lnTo>
                      <a:pt x="1631" y="2024"/>
                    </a:lnTo>
                    <a:lnTo>
                      <a:pt x="1687" y="1968"/>
                    </a:lnTo>
                    <a:lnTo>
                      <a:pt x="1743" y="1968"/>
                    </a:lnTo>
                    <a:lnTo>
                      <a:pt x="1743" y="1855"/>
                    </a:lnTo>
                    <a:lnTo>
                      <a:pt x="1687" y="1799"/>
                    </a:lnTo>
                    <a:lnTo>
                      <a:pt x="1631" y="1743"/>
                    </a:lnTo>
                    <a:lnTo>
                      <a:pt x="1687" y="1687"/>
                    </a:lnTo>
                    <a:lnTo>
                      <a:pt x="1743" y="1631"/>
                    </a:lnTo>
                    <a:lnTo>
                      <a:pt x="1968" y="1631"/>
                    </a:lnTo>
                    <a:lnTo>
                      <a:pt x="2024" y="1574"/>
                    </a:lnTo>
                    <a:lnTo>
                      <a:pt x="1912" y="1350"/>
                    </a:lnTo>
                    <a:lnTo>
                      <a:pt x="1743" y="1462"/>
                    </a:lnTo>
                    <a:lnTo>
                      <a:pt x="1575" y="1462"/>
                    </a:lnTo>
                    <a:lnTo>
                      <a:pt x="1518" y="1518"/>
                    </a:lnTo>
                    <a:lnTo>
                      <a:pt x="1406" y="1574"/>
                    </a:lnTo>
                    <a:lnTo>
                      <a:pt x="1294" y="1574"/>
                    </a:lnTo>
                    <a:lnTo>
                      <a:pt x="1181" y="1631"/>
                    </a:lnTo>
                    <a:lnTo>
                      <a:pt x="1237" y="1518"/>
                    </a:lnTo>
                    <a:lnTo>
                      <a:pt x="1294" y="1518"/>
                    </a:lnTo>
                    <a:lnTo>
                      <a:pt x="1406" y="1462"/>
                    </a:lnTo>
                    <a:lnTo>
                      <a:pt x="1462" y="1406"/>
                    </a:lnTo>
                    <a:lnTo>
                      <a:pt x="1462" y="1350"/>
                    </a:lnTo>
                    <a:lnTo>
                      <a:pt x="1125" y="1350"/>
                    </a:lnTo>
                    <a:lnTo>
                      <a:pt x="1069" y="1293"/>
                    </a:lnTo>
                    <a:lnTo>
                      <a:pt x="1125" y="1069"/>
                    </a:lnTo>
                    <a:lnTo>
                      <a:pt x="1125" y="1012"/>
                    </a:lnTo>
                    <a:lnTo>
                      <a:pt x="1237" y="1012"/>
                    </a:lnTo>
                    <a:lnTo>
                      <a:pt x="1294" y="900"/>
                    </a:lnTo>
                    <a:lnTo>
                      <a:pt x="1181" y="844"/>
                    </a:lnTo>
                    <a:lnTo>
                      <a:pt x="1181" y="788"/>
                    </a:lnTo>
                    <a:lnTo>
                      <a:pt x="844" y="788"/>
                    </a:lnTo>
                    <a:lnTo>
                      <a:pt x="788" y="844"/>
                    </a:lnTo>
                    <a:lnTo>
                      <a:pt x="619" y="788"/>
                    </a:lnTo>
                    <a:lnTo>
                      <a:pt x="619" y="731"/>
                    </a:lnTo>
                    <a:lnTo>
                      <a:pt x="619" y="619"/>
                    </a:lnTo>
                    <a:lnTo>
                      <a:pt x="675" y="394"/>
                    </a:lnTo>
                    <a:lnTo>
                      <a:pt x="732" y="282"/>
                    </a:lnTo>
                    <a:lnTo>
                      <a:pt x="732" y="225"/>
                    </a:lnTo>
                    <a:lnTo>
                      <a:pt x="732" y="169"/>
                    </a:lnTo>
                    <a:lnTo>
                      <a:pt x="619" y="225"/>
                    </a:lnTo>
                    <a:lnTo>
                      <a:pt x="563" y="282"/>
                    </a:lnTo>
                    <a:lnTo>
                      <a:pt x="507" y="394"/>
                    </a:lnTo>
                    <a:lnTo>
                      <a:pt x="451" y="394"/>
                    </a:lnTo>
                    <a:lnTo>
                      <a:pt x="282" y="338"/>
                    </a:lnTo>
                    <a:lnTo>
                      <a:pt x="338" y="169"/>
                    </a:lnTo>
                    <a:lnTo>
                      <a:pt x="394" y="113"/>
                    </a:lnTo>
                    <a:lnTo>
                      <a:pt x="507" y="113"/>
                    </a:lnTo>
                    <a:lnTo>
                      <a:pt x="507" y="57"/>
                    </a:lnTo>
                    <a:lnTo>
                      <a:pt x="451" y="1"/>
                    </a:lnTo>
                    <a:close/>
                  </a:path>
                </a:pathLst>
              </a:custGeom>
              <a:solidFill>
                <a:srgbClr val="B9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5"/>
              <p:cNvSpPr/>
              <p:nvPr/>
            </p:nvSpPr>
            <p:spPr>
              <a:xfrm>
                <a:off x="2073225" y="1209950"/>
                <a:ext cx="3095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788" extrusionOk="0">
                    <a:moveTo>
                      <a:pt x="1012" y="1"/>
                    </a:moveTo>
                    <a:lnTo>
                      <a:pt x="844" y="113"/>
                    </a:lnTo>
                    <a:lnTo>
                      <a:pt x="507" y="338"/>
                    </a:lnTo>
                    <a:lnTo>
                      <a:pt x="338" y="451"/>
                    </a:lnTo>
                    <a:lnTo>
                      <a:pt x="226" y="451"/>
                    </a:lnTo>
                    <a:lnTo>
                      <a:pt x="113" y="507"/>
                    </a:lnTo>
                    <a:lnTo>
                      <a:pt x="57" y="563"/>
                    </a:lnTo>
                    <a:lnTo>
                      <a:pt x="1" y="675"/>
                    </a:lnTo>
                    <a:lnTo>
                      <a:pt x="57" y="788"/>
                    </a:lnTo>
                    <a:lnTo>
                      <a:pt x="113" y="788"/>
                    </a:lnTo>
                    <a:lnTo>
                      <a:pt x="394" y="619"/>
                    </a:lnTo>
                    <a:lnTo>
                      <a:pt x="619" y="507"/>
                    </a:lnTo>
                    <a:lnTo>
                      <a:pt x="788" y="451"/>
                    </a:lnTo>
                    <a:lnTo>
                      <a:pt x="1012" y="338"/>
                    </a:lnTo>
                    <a:lnTo>
                      <a:pt x="1125" y="226"/>
                    </a:lnTo>
                    <a:lnTo>
                      <a:pt x="1237" y="1"/>
                    </a:lnTo>
                    <a:close/>
                  </a:path>
                </a:pathLst>
              </a:custGeom>
              <a:solidFill>
                <a:srgbClr val="B9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5"/>
              <p:cNvSpPr/>
              <p:nvPr/>
            </p:nvSpPr>
            <p:spPr>
              <a:xfrm>
                <a:off x="2129425" y="1187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9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5"/>
              <p:cNvSpPr/>
              <p:nvPr/>
            </p:nvSpPr>
            <p:spPr>
              <a:xfrm>
                <a:off x="2255900" y="1160775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2C3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5"/>
              <p:cNvSpPr/>
              <p:nvPr/>
            </p:nvSpPr>
            <p:spPr>
              <a:xfrm>
                <a:off x="2018425" y="1197325"/>
                <a:ext cx="64675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2587" h="1574" extrusionOk="0">
                    <a:moveTo>
                      <a:pt x="675" y="0"/>
                    </a:moveTo>
                    <a:lnTo>
                      <a:pt x="394" y="112"/>
                    </a:lnTo>
                    <a:lnTo>
                      <a:pt x="169" y="225"/>
                    </a:lnTo>
                    <a:lnTo>
                      <a:pt x="1" y="450"/>
                    </a:lnTo>
                    <a:lnTo>
                      <a:pt x="57" y="506"/>
                    </a:lnTo>
                    <a:lnTo>
                      <a:pt x="169" y="562"/>
                    </a:lnTo>
                    <a:lnTo>
                      <a:pt x="282" y="674"/>
                    </a:lnTo>
                    <a:lnTo>
                      <a:pt x="394" y="787"/>
                    </a:lnTo>
                    <a:lnTo>
                      <a:pt x="507" y="787"/>
                    </a:lnTo>
                    <a:lnTo>
                      <a:pt x="507" y="674"/>
                    </a:lnTo>
                    <a:lnTo>
                      <a:pt x="450" y="618"/>
                    </a:lnTo>
                    <a:lnTo>
                      <a:pt x="450" y="562"/>
                    </a:lnTo>
                    <a:lnTo>
                      <a:pt x="507" y="506"/>
                    </a:lnTo>
                    <a:lnTo>
                      <a:pt x="563" y="562"/>
                    </a:lnTo>
                    <a:lnTo>
                      <a:pt x="731" y="618"/>
                    </a:lnTo>
                    <a:lnTo>
                      <a:pt x="731" y="674"/>
                    </a:lnTo>
                    <a:lnTo>
                      <a:pt x="731" y="731"/>
                    </a:lnTo>
                    <a:lnTo>
                      <a:pt x="788" y="843"/>
                    </a:lnTo>
                    <a:lnTo>
                      <a:pt x="788" y="899"/>
                    </a:lnTo>
                    <a:lnTo>
                      <a:pt x="900" y="1012"/>
                    </a:lnTo>
                    <a:lnTo>
                      <a:pt x="788" y="1293"/>
                    </a:lnTo>
                    <a:lnTo>
                      <a:pt x="731" y="1405"/>
                    </a:lnTo>
                    <a:lnTo>
                      <a:pt x="788" y="1461"/>
                    </a:lnTo>
                    <a:lnTo>
                      <a:pt x="956" y="1574"/>
                    </a:lnTo>
                    <a:lnTo>
                      <a:pt x="956" y="1405"/>
                    </a:lnTo>
                    <a:lnTo>
                      <a:pt x="956" y="1293"/>
                    </a:lnTo>
                    <a:lnTo>
                      <a:pt x="1012" y="1237"/>
                    </a:lnTo>
                    <a:lnTo>
                      <a:pt x="1181" y="1237"/>
                    </a:lnTo>
                    <a:lnTo>
                      <a:pt x="1293" y="1349"/>
                    </a:lnTo>
                    <a:lnTo>
                      <a:pt x="1687" y="1349"/>
                    </a:lnTo>
                    <a:lnTo>
                      <a:pt x="1687" y="1237"/>
                    </a:lnTo>
                    <a:lnTo>
                      <a:pt x="1743" y="1180"/>
                    </a:lnTo>
                    <a:lnTo>
                      <a:pt x="1799" y="1180"/>
                    </a:lnTo>
                    <a:lnTo>
                      <a:pt x="1855" y="1124"/>
                    </a:lnTo>
                    <a:lnTo>
                      <a:pt x="1912" y="1068"/>
                    </a:lnTo>
                    <a:lnTo>
                      <a:pt x="1968" y="1124"/>
                    </a:lnTo>
                    <a:lnTo>
                      <a:pt x="2080" y="1237"/>
                    </a:lnTo>
                    <a:lnTo>
                      <a:pt x="2136" y="1349"/>
                    </a:lnTo>
                    <a:lnTo>
                      <a:pt x="2249" y="1293"/>
                    </a:lnTo>
                    <a:lnTo>
                      <a:pt x="2305" y="1068"/>
                    </a:lnTo>
                    <a:lnTo>
                      <a:pt x="2474" y="1068"/>
                    </a:lnTo>
                    <a:lnTo>
                      <a:pt x="2530" y="843"/>
                    </a:lnTo>
                    <a:lnTo>
                      <a:pt x="2530" y="674"/>
                    </a:lnTo>
                    <a:lnTo>
                      <a:pt x="2530" y="506"/>
                    </a:lnTo>
                    <a:lnTo>
                      <a:pt x="2586" y="281"/>
                    </a:lnTo>
                    <a:lnTo>
                      <a:pt x="2586" y="225"/>
                    </a:lnTo>
                    <a:lnTo>
                      <a:pt x="2530" y="169"/>
                    </a:lnTo>
                    <a:lnTo>
                      <a:pt x="2418" y="56"/>
                    </a:lnTo>
                    <a:lnTo>
                      <a:pt x="2305" y="56"/>
                    </a:lnTo>
                    <a:lnTo>
                      <a:pt x="2193" y="112"/>
                    </a:lnTo>
                    <a:lnTo>
                      <a:pt x="2080" y="225"/>
                    </a:lnTo>
                    <a:lnTo>
                      <a:pt x="1912" y="337"/>
                    </a:lnTo>
                    <a:lnTo>
                      <a:pt x="1518" y="506"/>
                    </a:lnTo>
                    <a:lnTo>
                      <a:pt x="1462" y="618"/>
                    </a:lnTo>
                    <a:lnTo>
                      <a:pt x="1406" y="674"/>
                    </a:lnTo>
                    <a:lnTo>
                      <a:pt x="1350" y="618"/>
                    </a:lnTo>
                    <a:lnTo>
                      <a:pt x="1293" y="506"/>
                    </a:lnTo>
                    <a:lnTo>
                      <a:pt x="1293" y="450"/>
                    </a:lnTo>
                    <a:lnTo>
                      <a:pt x="1406" y="337"/>
                    </a:lnTo>
                    <a:lnTo>
                      <a:pt x="1406" y="225"/>
                    </a:lnTo>
                    <a:lnTo>
                      <a:pt x="1293" y="112"/>
                    </a:lnTo>
                    <a:lnTo>
                      <a:pt x="1125" y="0"/>
                    </a:lnTo>
                    <a:lnTo>
                      <a:pt x="1069" y="0"/>
                    </a:lnTo>
                    <a:lnTo>
                      <a:pt x="1012" y="112"/>
                    </a:lnTo>
                    <a:lnTo>
                      <a:pt x="956" y="56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5"/>
              <p:cNvSpPr/>
              <p:nvPr/>
            </p:nvSpPr>
            <p:spPr>
              <a:xfrm>
                <a:off x="2274175" y="957025"/>
                <a:ext cx="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14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5"/>
              <p:cNvSpPr/>
              <p:nvPr/>
            </p:nvSpPr>
            <p:spPr>
              <a:xfrm>
                <a:off x="2279775" y="10160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5"/>
              <p:cNvSpPr/>
              <p:nvPr/>
            </p:nvSpPr>
            <p:spPr>
              <a:xfrm>
                <a:off x="2247475" y="9823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BD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5"/>
              <p:cNvSpPr/>
              <p:nvPr/>
            </p:nvSpPr>
            <p:spPr>
              <a:xfrm>
                <a:off x="1824525" y="11172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5"/>
              <p:cNvSpPr/>
              <p:nvPr/>
            </p:nvSpPr>
            <p:spPr>
              <a:xfrm>
                <a:off x="1842775" y="112705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13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5"/>
              <p:cNvSpPr/>
              <p:nvPr/>
            </p:nvSpPr>
            <p:spPr>
              <a:xfrm>
                <a:off x="1811875" y="11088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12"/>
                    </a:lnTo>
                    <a:lnTo>
                      <a:pt x="57" y="11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5"/>
              <p:cNvSpPr/>
              <p:nvPr/>
            </p:nvSpPr>
            <p:spPr>
              <a:xfrm>
                <a:off x="1816100" y="1113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5"/>
              <p:cNvSpPr/>
              <p:nvPr/>
            </p:nvSpPr>
            <p:spPr>
              <a:xfrm>
                <a:off x="1842775" y="11116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5"/>
              <p:cNvSpPr/>
              <p:nvPr/>
            </p:nvSpPr>
            <p:spPr>
              <a:xfrm>
                <a:off x="1818900" y="1120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5"/>
              <p:cNvSpPr/>
              <p:nvPr/>
            </p:nvSpPr>
            <p:spPr>
              <a:xfrm>
                <a:off x="1841375" y="11130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5"/>
              <p:cNvSpPr/>
              <p:nvPr/>
            </p:nvSpPr>
            <p:spPr>
              <a:xfrm>
                <a:off x="1845600" y="11340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0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5"/>
              <p:cNvSpPr/>
              <p:nvPr/>
            </p:nvSpPr>
            <p:spPr>
              <a:xfrm>
                <a:off x="1824525" y="1131275"/>
                <a:ext cx="98375" cy="73100"/>
              </a:xfrm>
              <a:custGeom>
                <a:avLst/>
                <a:gdLst/>
                <a:ahLst/>
                <a:cxnLst/>
                <a:rect l="l" t="t" r="r" b="b"/>
                <a:pathLst>
                  <a:path w="3935" h="2924" extrusionOk="0">
                    <a:moveTo>
                      <a:pt x="2249" y="0"/>
                    </a:moveTo>
                    <a:lnTo>
                      <a:pt x="2192" y="57"/>
                    </a:lnTo>
                    <a:lnTo>
                      <a:pt x="2249" y="169"/>
                    </a:lnTo>
                    <a:lnTo>
                      <a:pt x="2192" y="225"/>
                    </a:lnTo>
                    <a:lnTo>
                      <a:pt x="2136" y="281"/>
                    </a:lnTo>
                    <a:lnTo>
                      <a:pt x="2136" y="338"/>
                    </a:lnTo>
                    <a:lnTo>
                      <a:pt x="2080" y="506"/>
                    </a:lnTo>
                    <a:lnTo>
                      <a:pt x="2080" y="675"/>
                    </a:lnTo>
                    <a:lnTo>
                      <a:pt x="2024" y="731"/>
                    </a:lnTo>
                    <a:lnTo>
                      <a:pt x="1686" y="787"/>
                    </a:lnTo>
                    <a:lnTo>
                      <a:pt x="1574" y="900"/>
                    </a:lnTo>
                    <a:lnTo>
                      <a:pt x="1518" y="1012"/>
                    </a:lnTo>
                    <a:lnTo>
                      <a:pt x="1574" y="1293"/>
                    </a:lnTo>
                    <a:lnTo>
                      <a:pt x="1630" y="1406"/>
                    </a:lnTo>
                    <a:lnTo>
                      <a:pt x="1518" y="1462"/>
                    </a:lnTo>
                    <a:lnTo>
                      <a:pt x="1349" y="1518"/>
                    </a:lnTo>
                    <a:lnTo>
                      <a:pt x="1293" y="1546"/>
                    </a:lnTo>
                    <a:lnTo>
                      <a:pt x="1349" y="1462"/>
                    </a:lnTo>
                    <a:lnTo>
                      <a:pt x="1349" y="1293"/>
                    </a:lnTo>
                    <a:lnTo>
                      <a:pt x="1293" y="1181"/>
                    </a:lnTo>
                    <a:lnTo>
                      <a:pt x="1181" y="1012"/>
                    </a:lnTo>
                    <a:lnTo>
                      <a:pt x="1068" y="900"/>
                    </a:lnTo>
                    <a:lnTo>
                      <a:pt x="956" y="956"/>
                    </a:lnTo>
                    <a:lnTo>
                      <a:pt x="731" y="1124"/>
                    </a:lnTo>
                    <a:lnTo>
                      <a:pt x="619" y="1181"/>
                    </a:lnTo>
                    <a:lnTo>
                      <a:pt x="394" y="1349"/>
                    </a:lnTo>
                    <a:lnTo>
                      <a:pt x="169" y="1518"/>
                    </a:lnTo>
                    <a:lnTo>
                      <a:pt x="113" y="1518"/>
                    </a:lnTo>
                    <a:lnTo>
                      <a:pt x="56" y="1630"/>
                    </a:lnTo>
                    <a:lnTo>
                      <a:pt x="0" y="1687"/>
                    </a:lnTo>
                    <a:lnTo>
                      <a:pt x="56" y="1799"/>
                    </a:lnTo>
                    <a:lnTo>
                      <a:pt x="113" y="1799"/>
                    </a:lnTo>
                    <a:lnTo>
                      <a:pt x="169" y="1855"/>
                    </a:lnTo>
                    <a:lnTo>
                      <a:pt x="225" y="1911"/>
                    </a:lnTo>
                    <a:lnTo>
                      <a:pt x="281" y="1968"/>
                    </a:lnTo>
                    <a:lnTo>
                      <a:pt x="450" y="1911"/>
                    </a:lnTo>
                    <a:lnTo>
                      <a:pt x="506" y="1855"/>
                    </a:lnTo>
                    <a:lnTo>
                      <a:pt x="506" y="1743"/>
                    </a:lnTo>
                    <a:lnTo>
                      <a:pt x="787" y="1968"/>
                    </a:lnTo>
                    <a:lnTo>
                      <a:pt x="843" y="2024"/>
                    </a:lnTo>
                    <a:lnTo>
                      <a:pt x="843" y="2080"/>
                    </a:lnTo>
                    <a:lnTo>
                      <a:pt x="843" y="2136"/>
                    </a:lnTo>
                    <a:lnTo>
                      <a:pt x="1012" y="2136"/>
                    </a:lnTo>
                    <a:lnTo>
                      <a:pt x="1068" y="2192"/>
                    </a:lnTo>
                    <a:lnTo>
                      <a:pt x="1124" y="2192"/>
                    </a:lnTo>
                    <a:lnTo>
                      <a:pt x="1124" y="2305"/>
                    </a:lnTo>
                    <a:lnTo>
                      <a:pt x="1181" y="2417"/>
                    </a:lnTo>
                    <a:lnTo>
                      <a:pt x="1349" y="2586"/>
                    </a:lnTo>
                    <a:lnTo>
                      <a:pt x="1518" y="2361"/>
                    </a:lnTo>
                    <a:lnTo>
                      <a:pt x="1967" y="2361"/>
                    </a:lnTo>
                    <a:lnTo>
                      <a:pt x="2024" y="2305"/>
                    </a:lnTo>
                    <a:lnTo>
                      <a:pt x="2136" y="2249"/>
                    </a:lnTo>
                    <a:lnTo>
                      <a:pt x="2249" y="2305"/>
                    </a:lnTo>
                    <a:lnTo>
                      <a:pt x="2473" y="2417"/>
                    </a:lnTo>
                    <a:lnTo>
                      <a:pt x="2754" y="2473"/>
                    </a:lnTo>
                    <a:lnTo>
                      <a:pt x="3260" y="2473"/>
                    </a:lnTo>
                    <a:lnTo>
                      <a:pt x="3204" y="2530"/>
                    </a:lnTo>
                    <a:lnTo>
                      <a:pt x="3204" y="2642"/>
                    </a:lnTo>
                    <a:lnTo>
                      <a:pt x="3316" y="2754"/>
                    </a:lnTo>
                    <a:lnTo>
                      <a:pt x="3373" y="2867"/>
                    </a:lnTo>
                    <a:lnTo>
                      <a:pt x="3373" y="2923"/>
                    </a:lnTo>
                    <a:lnTo>
                      <a:pt x="3429" y="2867"/>
                    </a:lnTo>
                    <a:lnTo>
                      <a:pt x="3485" y="2754"/>
                    </a:lnTo>
                    <a:lnTo>
                      <a:pt x="3541" y="2698"/>
                    </a:lnTo>
                    <a:lnTo>
                      <a:pt x="3597" y="2642"/>
                    </a:lnTo>
                    <a:lnTo>
                      <a:pt x="3541" y="2586"/>
                    </a:lnTo>
                    <a:lnTo>
                      <a:pt x="3541" y="2530"/>
                    </a:lnTo>
                    <a:lnTo>
                      <a:pt x="3541" y="2473"/>
                    </a:lnTo>
                    <a:lnTo>
                      <a:pt x="3541" y="2305"/>
                    </a:lnTo>
                    <a:lnTo>
                      <a:pt x="3541" y="2249"/>
                    </a:lnTo>
                    <a:lnTo>
                      <a:pt x="3485" y="2192"/>
                    </a:lnTo>
                    <a:lnTo>
                      <a:pt x="3429" y="2192"/>
                    </a:lnTo>
                    <a:lnTo>
                      <a:pt x="3485" y="2136"/>
                    </a:lnTo>
                    <a:lnTo>
                      <a:pt x="3654" y="2136"/>
                    </a:lnTo>
                    <a:lnTo>
                      <a:pt x="3822" y="2080"/>
                    </a:lnTo>
                    <a:lnTo>
                      <a:pt x="3878" y="2024"/>
                    </a:lnTo>
                    <a:lnTo>
                      <a:pt x="3935" y="1911"/>
                    </a:lnTo>
                    <a:lnTo>
                      <a:pt x="3935" y="1743"/>
                    </a:lnTo>
                    <a:lnTo>
                      <a:pt x="3878" y="1687"/>
                    </a:lnTo>
                    <a:lnTo>
                      <a:pt x="3710" y="1630"/>
                    </a:lnTo>
                    <a:lnTo>
                      <a:pt x="3597" y="1574"/>
                    </a:lnTo>
                    <a:lnTo>
                      <a:pt x="3429" y="1518"/>
                    </a:lnTo>
                    <a:lnTo>
                      <a:pt x="3260" y="1574"/>
                    </a:lnTo>
                    <a:lnTo>
                      <a:pt x="3260" y="1518"/>
                    </a:lnTo>
                    <a:lnTo>
                      <a:pt x="3148" y="1406"/>
                    </a:lnTo>
                    <a:lnTo>
                      <a:pt x="2979" y="1406"/>
                    </a:lnTo>
                    <a:lnTo>
                      <a:pt x="2979" y="1462"/>
                    </a:lnTo>
                    <a:lnTo>
                      <a:pt x="2923" y="1462"/>
                    </a:lnTo>
                    <a:lnTo>
                      <a:pt x="2923" y="1406"/>
                    </a:lnTo>
                    <a:lnTo>
                      <a:pt x="3204" y="1181"/>
                    </a:lnTo>
                    <a:lnTo>
                      <a:pt x="3260" y="1068"/>
                    </a:lnTo>
                    <a:lnTo>
                      <a:pt x="3260" y="900"/>
                    </a:lnTo>
                    <a:lnTo>
                      <a:pt x="3204" y="619"/>
                    </a:lnTo>
                    <a:lnTo>
                      <a:pt x="3092" y="562"/>
                    </a:lnTo>
                    <a:lnTo>
                      <a:pt x="2979" y="562"/>
                    </a:lnTo>
                    <a:lnTo>
                      <a:pt x="2979" y="506"/>
                    </a:lnTo>
                    <a:lnTo>
                      <a:pt x="3035" y="394"/>
                    </a:lnTo>
                    <a:lnTo>
                      <a:pt x="3092" y="281"/>
                    </a:lnTo>
                    <a:lnTo>
                      <a:pt x="3035" y="113"/>
                    </a:lnTo>
                    <a:lnTo>
                      <a:pt x="2923" y="0"/>
                    </a:lnTo>
                    <a:lnTo>
                      <a:pt x="2867" y="0"/>
                    </a:lnTo>
                    <a:lnTo>
                      <a:pt x="2811" y="57"/>
                    </a:lnTo>
                    <a:lnTo>
                      <a:pt x="2754" y="169"/>
                    </a:lnTo>
                    <a:lnTo>
                      <a:pt x="2642" y="225"/>
                    </a:lnTo>
                    <a:lnTo>
                      <a:pt x="2530" y="169"/>
                    </a:lnTo>
                    <a:lnTo>
                      <a:pt x="2361" y="57"/>
                    </a:lnTo>
                    <a:lnTo>
                      <a:pt x="2305" y="0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5"/>
              <p:cNvSpPr/>
              <p:nvPr/>
            </p:nvSpPr>
            <p:spPr>
              <a:xfrm>
                <a:off x="1894775" y="1139700"/>
                <a:ext cx="59050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137" extrusionOk="0">
                    <a:moveTo>
                      <a:pt x="450" y="1"/>
                    </a:moveTo>
                    <a:lnTo>
                      <a:pt x="394" y="57"/>
                    </a:lnTo>
                    <a:lnTo>
                      <a:pt x="338" y="113"/>
                    </a:lnTo>
                    <a:lnTo>
                      <a:pt x="338" y="282"/>
                    </a:lnTo>
                    <a:lnTo>
                      <a:pt x="394" y="506"/>
                    </a:lnTo>
                    <a:lnTo>
                      <a:pt x="394" y="619"/>
                    </a:lnTo>
                    <a:lnTo>
                      <a:pt x="394" y="787"/>
                    </a:lnTo>
                    <a:lnTo>
                      <a:pt x="338" y="844"/>
                    </a:lnTo>
                    <a:lnTo>
                      <a:pt x="113" y="844"/>
                    </a:lnTo>
                    <a:lnTo>
                      <a:pt x="113" y="956"/>
                    </a:lnTo>
                    <a:lnTo>
                      <a:pt x="57" y="1069"/>
                    </a:lnTo>
                    <a:lnTo>
                      <a:pt x="57" y="1125"/>
                    </a:lnTo>
                    <a:lnTo>
                      <a:pt x="1" y="1181"/>
                    </a:lnTo>
                    <a:lnTo>
                      <a:pt x="57" y="1237"/>
                    </a:lnTo>
                    <a:lnTo>
                      <a:pt x="169" y="1125"/>
                    </a:lnTo>
                    <a:lnTo>
                      <a:pt x="282" y="1125"/>
                    </a:lnTo>
                    <a:lnTo>
                      <a:pt x="338" y="1181"/>
                    </a:lnTo>
                    <a:lnTo>
                      <a:pt x="450" y="1237"/>
                    </a:lnTo>
                    <a:lnTo>
                      <a:pt x="619" y="1293"/>
                    </a:lnTo>
                    <a:lnTo>
                      <a:pt x="731" y="1293"/>
                    </a:lnTo>
                    <a:lnTo>
                      <a:pt x="787" y="1406"/>
                    </a:lnTo>
                    <a:lnTo>
                      <a:pt x="844" y="1462"/>
                    </a:lnTo>
                    <a:lnTo>
                      <a:pt x="956" y="1406"/>
                    </a:lnTo>
                    <a:lnTo>
                      <a:pt x="1012" y="1406"/>
                    </a:lnTo>
                    <a:lnTo>
                      <a:pt x="1068" y="1462"/>
                    </a:lnTo>
                    <a:lnTo>
                      <a:pt x="1068" y="1574"/>
                    </a:lnTo>
                    <a:lnTo>
                      <a:pt x="1068" y="1631"/>
                    </a:lnTo>
                    <a:lnTo>
                      <a:pt x="1012" y="1687"/>
                    </a:lnTo>
                    <a:lnTo>
                      <a:pt x="619" y="1687"/>
                    </a:lnTo>
                    <a:lnTo>
                      <a:pt x="619" y="1743"/>
                    </a:lnTo>
                    <a:lnTo>
                      <a:pt x="563" y="1855"/>
                    </a:lnTo>
                    <a:lnTo>
                      <a:pt x="675" y="1912"/>
                    </a:lnTo>
                    <a:lnTo>
                      <a:pt x="731" y="1968"/>
                    </a:lnTo>
                    <a:lnTo>
                      <a:pt x="844" y="1968"/>
                    </a:lnTo>
                    <a:lnTo>
                      <a:pt x="900" y="2024"/>
                    </a:lnTo>
                    <a:lnTo>
                      <a:pt x="1068" y="2136"/>
                    </a:lnTo>
                    <a:lnTo>
                      <a:pt x="1181" y="2136"/>
                    </a:lnTo>
                    <a:lnTo>
                      <a:pt x="1237" y="2024"/>
                    </a:lnTo>
                    <a:lnTo>
                      <a:pt x="1293" y="1968"/>
                    </a:lnTo>
                    <a:lnTo>
                      <a:pt x="1350" y="1968"/>
                    </a:lnTo>
                    <a:lnTo>
                      <a:pt x="1406" y="2024"/>
                    </a:lnTo>
                    <a:lnTo>
                      <a:pt x="1462" y="2080"/>
                    </a:lnTo>
                    <a:lnTo>
                      <a:pt x="1574" y="2136"/>
                    </a:lnTo>
                    <a:lnTo>
                      <a:pt x="1631" y="2136"/>
                    </a:lnTo>
                    <a:lnTo>
                      <a:pt x="1743" y="2080"/>
                    </a:lnTo>
                    <a:lnTo>
                      <a:pt x="1912" y="2080"/>
                    </a:lnTo>
                    <a:lnTo>
                      <a:pt x="1968" y="1968"/>
                    </a:lnTo>
                    <a:lnTo>
                      <a:pt x="2080" y="1855"/>
                    </a:lnTo>
                    <a:lnTo>
                      <a:pt x="2193" y="1799"/>
                    </a:lnTo>
                    <a:lnTo>
                      <a:pt x="2249" y="1799"/>
                    </a:lnTo>
                    <a:lnTo>
                      <a:pt x="2361" y="1687"/>
                    </a:lnTo>
                    <a:lnTo>
                      <a:pt x="2361" y="1631"/>
                    </a:lnTo>
                    <a:lnTo>
                      <a:pt x="2361" y="1518"/>
                    </a:lnTo>
                    <a:lnTo>
                      <a:pt x="2305" y="1293"/>
                    </a:lnTo>
                    <a:lnTo>
                      <a:pt x="2305" y="1069"/>
                    </a:lnTo>
                    <a:lnTo>
                      <a:pt x="2249" y="900"/>
                    </a:lnTo>
                    <a:lnTo>
                      <a:pt x="2080" y="787"/>
                    </a:lnTo>
                    <a:lnTo>
                      <a:pt x="1855" y="731"/>
                    </a:lnTo>
                    <a:lnTo>
                      <a:pt x="1743" y="731"/>
                    </a:lnTo>
                    <a:lnTo>
                      <a:pt x="1574" y="619"/>
                    </a:lnTo>
                    <a:lnTo>
                      <a:pt x="1462" y="563"/>
                    </a:lnTo>
                    <a:lnTo>
                      <a:pt x="1350" y="619"/>
                    </a:lnTo>
                    <a:lnTo>
                      <a:pt x="1125" y="731"/>
                    </a:lnTo>
                    <a:lnTo>
                      <a:pt x="1068" y="787"/>
                    </a:lnTo>
                    <a:lnTo>
                      <a:pt x="956" y="731"/>
                    </a:lnTo>
                    <a:lnTo>
                      <a:pt x="844" y="619"/>
                    </a:lnTo>
                    <a:lnTo>
                      <a:pt x="787" y="394"/>
                    </a:lnTo>
                    <a:lnTo>
                      <a:pt x="675" y="225"/>
                    </a:lnTo>
                    <a:lnTo>
                      <a:pt x="619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5"/>
              <p:cNvSpPr/>
              <p:nvPr/>
            </p:nvSpPr>
            <p:spPr>
              <a:xfrm>
                <a:off x="1959425" y="1145325"/>
                <a:ext cx="52000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080" h="2643" extrusionOk="0">
                    <a:moveTo>
                      <a:pt x="1461" y="0"/>
                    </a:moveTo>
                    <a:lnTo>
                      <a:pt x="1349" y="57"/>
                    </a:lnTo>
                    <a:lnTo>
                      <a:pt x="1293" y="169"/>
                    </a:lnTo>
                    <a:lnTo>
                      <a:pt x="1237" y="338"/>
                    </a:lnTo>
                    <a:lnTo>
                      <a:pt x="1180" y="394"/>
                    </a:lnTo>
                    <a:lnTo>
                      <a:pt x="1068" y="450"/>
                    </a:lnTo>
                    <a:lnTo>
                      <a:pt x="1012" y="450"/>
                    </a:lnTo>
                    <a:lnTo>
                      <a:pt x="956" y="562"/>
                    </a:lnTo>
                    <a:lnTo>
                      <a:pt x="1012" y="731"/>
                    </a:lnTo>
                    <a:lnTo>
                      <a:pt x="956" y="900"/>
                    </a:lnTo>
                    <a:lnTo>
                      <a:pt x="899" y="1068"/>
                    </a:lnTo>
                    <a:lnTo>
                      <a:pt x="843" y="1237"/>
                    </a:lnTo>
                    <a:lnTo>
                      <a:pt x="899" y="1349"/>
                    </a:lnTo>
                    <a:lnTo>
                      <a:pt x="956" y="1518"/>
                    </a:lnTo>
                    <a:lnTo>
                      <a:pt x="787" y="1406"/>
                    </a:lnTo>
                    <a:lnTo>
                      <a:pt x="675" y="1349"/>
                    </a:lnTo>
                    <a:lnTo>
                      <a:pt x="562" y="1406"/>
                    </a:lnTo>
                    <a:lnTo>
                      <a:pt x="506" y="1574"/>
                    </a:lnTo>
                    <a:lnTo>
                      <a:pt x="450" y="1630"/>
                    </a:lnTo>
                    <a:lnTo>
                      <a:pt x="393" y="1687"/>
                    </a:lnTo>
                    <a:lnTo>
                      <a:pt x="281" y="1630"/>
                    </a:lnTo>
                    <a:lnTo>
                      <a:pt x="112" y="1630"/>
                    </a:lnTo>
                    <a:lnTo>
                      <a:pt x="112" y="1687"/>
                    </a:lnTo>
                    <a:lnTo>
                      <a:pt x="56" y="1743"/>
                    </a:lnTo>
                    <a:lnTo>
                      <a:pt x="56" y="1968"/>
                    </a:lnTo>
                    <a:lnTo>
                      <a:pt x="56" y="2136"/>
                    </a:lnTo>
                    <a:lnTo>
                      <a:pt x="0" y="2249"/>
                    </a:lnTo>
                    <a:lnTo>
                      <a:pt x="0" y="2361"/>
                    </a:lnTo>
                    <a:lnTo>
                      <a:pt x="112" y="2417"/>
                    </a:lnTo>
                    <a:lnTo>
                      <a:pt x="506" y="2417"/>
                    </a:lnTo>
                    <a:lnTo>
                      <a:pt x="506" y="2530"/>
                    </a:lnTo>
                    <a:lnTo>
                      <a:pt x="506" y="2586"/>
                    </a:lnTo>
                    <a:lnTo>
                      <a:pt x="618" y="2586"/>
                    </a:lnTo>
                    <a:lnTo>
                      <a:pt x="618" y="2530"/>
                    </a:lnTo>
                    <a:lnTo>
                      <a:pt x="675" y="2417"/>
                    </a:lnTo>
                    <a:lnTo>
                      <a:pt x="899" y="2417"/>
                    </a:lnTo>
                    <a:lnTo>
                      <a:pt x="956" y="2473"/>
                    </a:lnTo>
                    <a:lnTo>
                      <a:pt x="1068" y="2642"/>
                    </a:lnTo>
                    <a:lnTo>
                      <a:pt x="1180" y="2530"/>
                    </a:lnTo>
                    <a:lnTo>
                      <a:pt x="1349" y="2305"/>
                    </a:lnTo>
                    <a:lnTo>
                      <a:pt x="1405" y="2586"/>
                    </a:lnTo>
                    <a:lnTo>
                      <a:pt x="1518" y="2530"/>
                    </a:lnTo>
                    <a:lnTo>
                      <a:pt x="1686" y="2417"/>
                    </a:lnTo>
                    <a:lnTo>
                      <a:pt x="1742" y="2249"/>
                    </a:lnTo>
                    <a:lnTo>
                      <a:pt x="1742" y="2080"/>
                    </a:lnTo>
                    <a:lnTo>
                      <a:pt x="1742" y="1911"/>
                    </a:lnTo>
                    <a:lnTo>
                      <a:pt x="1855" y="1799"/>
                    </a:lnTo>
                    <a:lnTo>
                      <a:pt x="2023" y="1687"/>
                    </a:lnTo>
                    <a:lnTo>
                      <a:pt x="2080" y="1518"/>
                    </a:lnTo>
                    <a:lnTo>
                      <a:pt x="2080" y="1406"/>
                    </a:lnTo>
                    <a:lnTo>
                      <a:pt x="2023" y="1237"/>
                    </a:lnTo>
                    <a:lnTo>
                      <a:pt x="1855" y="1068"/>
                    </a:lnTo>
                    <a:lnTo>
                      <a:pt x="1742" y="1012"/>
                    </a:lnTo>
                    <a:lnTo>
                      <a:pt x="1686" y="956"/>
                    </a:lnTo>
                    <a:lnTo>
                      <a:pt x="1630" y="956"/>
                    </a:lnTo>
                    <a:lnTo>
                      <a:pt x="1518" y="1012"/>
                    </a:lnTo>
                    <a:lnTo>
                      <a:pt x="1461" y="1125"/>
                    </a:lnTo>
                    <a:lnTo>
                      <a:pt x="1349" y="1012"/>
                    </a:lnTo>
                    <a:lnTo>
                      <a:pt x="1293" y="1012"/>
                    </a:lnTo>
                    <a:lnTo>
                      <a:pt x="1293" y="956"/>
                    </a:lnTo>
                    <a:lnTo>
                      <a:pt x="1349" y="1012"/>
                    </a:lnTo>
                    <a:lnTo>
                      <a:pt x="1574" y="900"/>
                    </a:lnTo>
                    <a:lnTo>
                      <a:pt x="1686" y="675"/>
                    </a:lnTo>
                    <a:lnTo>
                      <a:pt x="1686" y="450"/>
                    </a:lnTo>
                    <a:lnTo>
                      <a:pt x="1630" y="169"/>
                    </a:lnTo>
                    <a:lnTo>
                      <a:pt x="1574" y="57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A6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5"/>
              <p:cNvSpPr/>
              <p:nvPr/>
            </p:nvSpPr>
            <p:spPr>
              <a:xfrm>
                <a:off x="1938325" y="1166400"/>
                <a:ext cx="4780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1631" extrusionOk="0">
                    <a:moveTo>
                      <a:pt x="1519" y="1"/>
                    </a:moveTo>
                    <a:lnTo>
                      <a:pt x="1462" y="57"/>
                    </a:lnTo>
                    <a:lnTo>
                      <a:pt x="1350" y="225"/>
                    </a:lnTo>
                    <a:lnTo>
                      <a:pt x="956" y="563"/>
                    </a:lnTo>
                    <a:lnTo>
                      <a:pt x="732" y="675"/>
                    </a:lnTo>
                    <a:lnTo>
                      <a:pt x="451" y="731"/>
                    </a:lnTo>
                    <a:lnTo>
                      <a:pt x="451" y="675"/>
                    </a:lnTo>
                    <a:lnTo>
                      <a:pt x="338" y="563"/>
                    </a:lnTo>
                    <a:lnTo>
                      <a:pt x="282" y="675"/>
                    </a:lnTo>
                    <a:lnTo>
                      <a:pt x="170" y="900"/>
                    </a:lnTo>
                    <a:lnTo>
                      <a:pt x="113" y="956"/>
                    </a:lnTo>
                    <a:lnTo>
                      <a:pt x="1" y="1012"/>
                    </a:lnTo>
                    <a:lnTo>
                      <a:pt x="57" y="1181"/>
                    </a:lnTo>
                    <a:lnTo>
                      <a:pt x="170" y="1237"/>
                    </a:lnTo>
                    <a:lnTo>
                      <a:pt x="282" y="1293"/>
                    </a:lnTo>
                    <a:lnTo>
                      <a:pt x="338" y="1349"/>
                    </a:lnTo>
                    <a:lnTo>
                      <a:pt x="338" y="1518"/>
                    </a:lnTo>
                    <a:lnTo>
                      <a:pt x="338" y="1574"/>
                    </a:lnTo>
                    <a:lnTo>
                      <a:pt x="338" y="1630"/>
                    </a:lnTo>
                    <a:lnTo>
                      <a:pt x="394" y="1630"/>
                    </a:lnTo>
                    <a:lnTo>
                      <a:pt x="451" y="1574"/>
                    </a:lnTo>
                    <a:lnTo>
                      <a:pt x="563" y="1349"/>
                    </a:lnTo>
                    <a:lnTo>
                      <a:pt x="619" y="1293"/>
                    </a:lnTo>
                    <a:lnTo>
                      <a:pt x="619" y="1349"/>
                    </a:lnTo>
                    <a:lnTo>
                      <a:pt x="675" y="1462"/>
                    </a:lnTo>
                    <a:lnTo>
                      <a:pt x="732" y="1462"/>
                    </a:lnTo>
                    <a:lnTo>
                      <a:pt x="844" y="1406"/>
                    </a:lnTo>
                    <a:lnTo>
                      <a:pt x="1013" y="1293"/>
                    </a:lnTo>
                    <a:lnTo>
                      <a:pt x="1013" y="1181"/>
                    </a:lnTo>
                    <a:lnTo>
                      <a:pt x="956" y="900"/>
                    </a:lnTo>
                    <a:lnTo>
                      <a:pt x="1013" y="844"/>
                    </a:lnTo>
                    <a:lnTo>
                      <a:pt x="1125" y="900"/>
                    </a:lnTo>
                    <a:lnTo>
                      <a:pt x="1181" y="900"/>
                    </a:lnTo>
                    <a:lnTo>
                      <a:pt x="1237" y="956"/>
                    </a:lnTo>
                    <a:lnTo>
                      <a:pt x="1237" y="1012"/>
                    </a:lnTo>
                    <a:lnTo>
                      <a:pt x="1350" y="956"/>
                    </a:lnTo>
                    <a:lnTo>
                      <a:pt x="1406" y="900"/>
                    </a:lnTo>
                    <a:lnTo>
                      <a:pt x="1406" y="787"/>
                    </a:lnTo>
                    <a:lnTo>
                      <a:pt x="1462" y="675"/>
                    </a:lnTo>
                    <a:lnTo>
                      <a:pt x="1462" y="619"/>
                    </a:lnTo>
                    <a:lnTo>
                      <a:pt x="1575" y="563"/>
                    </a:lnTo>
                    <a:lnTo>
                      <a:pt x="1575" y="619"/>
                    </a:lnTo>
                    <a:lnTo>
                      <a:pt x="1631" y="619"/>
                    </a:lnTo>
                    <a:lnTo>
                      <a:pt x="1687" y="731"/>
                    </a:lnTo>
                    <a:lnTo>
                      <a:pt x="1743" y="787"/>
                    </a:lnTo>
                    <a:lnTo>
                      <a:pt x="1912" y="787"/>
                    </a:lnTo>
                    <a:lnTo>
                      <a:pt x="1856" y="563"/>
                    </a:lnTo>
                    <a:lnTo>
                      <a:pt x="1800" y="450"/>
                    </a:lnTo>
                    <a:lnTo>
                      <a:pt x="1687" y="394"/>
                    </a:lnTo>
                    <a:lnTo>
                      <a:pt x="1687" y="169"/>
                    </a:lnTo>
                    <a:lnTo>
                      <a:pt x="1687" y="113"/>
                    </a:lnTo>
                    <a:lnTo>
                      <a:pt x="1575" y="57"/>
                    </a:lnTo>
                    <a:lnTo>
                      <a:pt x="1519" y="1"/>
                    </a:lnTo>
                    <a:close/>
                  </a:path>
                </a:pathLst>
              </a:custGeom>
              <a:solidFill>
                <a:srgbClr val="ACCC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5"/>
              <p:cNvSpPr/>
              <p:nvPr/>
            </p:nvSpPr>
            <p:spPr>
              <a:xfrm>
                <a:off x="1948175" y="1202925"/>
                <a:ext cx="23900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125" extrusionOk="0">
                    <a:moveTo>
                      <a:pt x="675" y="1"/>
                    </a:moveTo>
                    <a:lnTo>
                      <a:pt x="562" y="57"/>
                    </a:lnTo>
                    <a:lnTo>
                      <a:pt x="450" y="57"/>
                    </a:lnTo>
                    <a:lnTo>
                      <a:pt x="394" y="113"/>
                    </a:lnTo>
                    <a:lnTo>
                      <a:pt x="338" y="113"/>
                    </a:lnTo>
                    <a:lnTo>
                      <a:pt x="225" y="169"/>
                    </a:lnTo>
                    <a:lnTo>
                      <a:pt x="169" y="282"/>
                    </a:lnTo>
                    <a:lnTo>
                      <a:pt x="113" y="394"/>
                    </a:lnTo>
                    <a:lnTo>
                      <a:pt x="0" y="507"/>
                    </a:lnTo>
                    <a:lnTo>
                      <a:pt x="0" y="619"/>
                    </a:lnTo>
                    <a:lnTo>
                      <a:pt x="113" y="788"/>
                    </a:lnTo>
                    <a:lnTo>
                      <a:pt x="169" y="844"/>
                    </a:lnTo>
                    <a:lnTo>
                      <a:pt x="225" y="844"/>
                    </a:lnTo>
                    <a:lnTo>
                      <a:pt x="338" y="788"/>
                    </a:lnTo>
                    <a:lnTo>
                      <a:pt x="338" y="732"/>
                    </a:lnTo>
                    <a:lnTo>
                      <a:pt x="394" y="788"/>
                    </a:lnTo>
                    <a:lnTo>
                      <a:pt x="394" y="900"/>
                    </a:lnTo>
                    <a:lnTo>
                      <a:pt x="338" y="956"/>
                    </a:lnTo>
                    <a:lnTo>
                      <a:pt x="225" y="1125"/>
                    </a:lnTo>
                    <a:lnTo>
                      <a:pt x="394" y="1125"/>
                    </a:lnTo>
                    <a:lnTo>
                      <a:pt x="787" y="675"/>
                    </a:lnTo>
                    <a:lnTo>
                      <a:pt x="843" y="563"/>
                    </a:lnTo>
                    <a:lnTo>
                      <a:pt x="787" y="450"/>
                    </a:lnTo>
                    <a:lnTo>
                      <a:pt x="787" y="338"/>
                    </a:lnTo>
                    <a:lnTo>
                      <a:pt x="787" y="226"/>
                    </a:lnTo>
                    <a:lnTo>
                      <a:pt x="900" y="169"/>
                    </a:lnTo>
                    <a:lnTo>
                      <a:pt x="956" y="113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96B9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5"/>
              <p:cNvSpPr/>
              <p:nvPr/>
            </p:nvSpPr>
            <p:spPr>
              <a:xfrm>
                <a:off x="1903200" y="1202925"/>
                <a:ext cx="70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9" extrusionOk="0">
                    <a:moveTo>
                      <a:pt x="226" y="1"/>
                    </a:moveTo>
                    <a:lnTo>
                      <a:pt x="113" y="57"/>
                    </a:lnTo>
                    <a:lnTo>
                      <a:pt x="1" y="169"/>
                    </a:lnTo>
                    <a:lnTo>
                      <a:pt x="1" y="226"/>
                    </a:lnTo>
                    <a:lnTo>
                      <a:pt x="57" y="282"/>
                    </a:lnTo>
                    <a:lnTo>
                      <a:pt x="113" y="282"/>
                    </a:lnTo>
                    <a:lnTo>
                      <a:pt x="226" y="338"/>
                    </a:lnTo>
                    <a:lnTo>
                      <a:pt x="282" y="338"/>
                    </a:lnTo>
                    <a:lnTo>
                      <a:pt x="282" y="282"/>
                    </a:lnTo>
                    <a:lnTo>
                      <a:pt x="282" y="169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5"/>
              <p:cNvSpPr/>
              <p:nvPr/>
            </p:nvSpPr>
            <p:spPr>
              <a:xfrm>
                <a:off x="1991725" y="1209950"/>
                <a:ext cx="84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9" extrusionOk="0">
                    <a:moveTo>
                      <a:pt x="226" y="1"/>
                    </a:moveTo>
                    <a:lnTo>
                      <a:pt x="169" y="57"/>
                    </a:lnTo>
                    <a:lnTo>
                      <a:pt x="113" y="169"/>
                    </a:lnTo>
                    <a:lnTo>
                      <a:pt x="1" y="282"/>
                    </a:lnTo>
                    <a:lnTo>
                      <a:pt x="226" y="282"/>
                    </a:lnTo>
                    <a:lnTo>
                      <a:pt x="338" y="338"/>
                    </a:lnTo>
                    <a:lnTo>
                      <a:pt x="338" y="226"/>
                    </a:lnTo>
                    <a:lnTo>
                      <a:pt x="338" y="169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B1C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5"/>
              <p:cNvSpPr/>
              <p:nvPr/>
            </p:nvSpPr>
            <p:spPr>
              <a:xfrm>
                <a:off x="1991725" y="120855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226" y="57"/>
                    </a:lnTo>
                    <a:lnTo>
                      <a:pt x="226" y="1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5"/>
              <p:cNvSpPr/>
              <p:nvPr/>
            </p:nvSpPr>
            <p:spPr>
              <a:xfrm>
                <a:off x="1911650" y="11973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2" y="0"/>
                    </a:moveTo>
                    <a:lnTo>
                      <a:pt x="0" y="56"/>
                    </a:lnTo>
                    <a:lnTo>
                      <a:pt x="0" y="112"/>
                    </a:lnTo>
                    <a:lnTo>
                      <a:pt x="56" y="5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5"/>
              <p:cNvSpPr/>
              <p:nvPr/>
            </p:nvSpPr>
            <p:spPr>
              <a:xfrm>
                <a:off x="1913050" y="1193100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5"/>
              <p:cNvSpPr/>
              <p:nvPr/>
            </p:nvSpPr>
            <p:spPr>
              <a:xfrm>
                <a:off x="1910225" y="1200125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5"/>
              <p:cNvSpPr/>
              <p:nvPr/>
            </p:nvSpPr>
            <p:spPr>
              <a:xfrm>
                <a:off x="1986100" y="1238050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5"/>
              <p:cNvSpPr/>
              <p:nvPr/>
            </p:nvSpPr>
            <p:spPr>
              <a:xfrm>
                <a:off x="1984700" y="12394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5"/>
              <p:cNvSpPr/>
              <p:nvPr/>
            </p:nvSpPr>
            <p:spPr>
              <a:xfrm>
                <a:off x="1984700" y="1240875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5"/>
              <p:cNvSpPr/>
              <p:nvPr/>
            </p:nvSpPr>
            <p:spPr>
              <a:xfrm>
                <a:off x="1913050" y="1246500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113" y="169"/>
                    </a:lnTo>
                    <a:lnTo>
                      <a:pt x="281" y="281"/>
                    </a:lnTo>
                    <a:lnTo>
                      <a:pt x="281" y="281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5"/>
              <p:cNvSpPr/>
              <p:nvPr/>
            </p:nvSpPr>
            <p:spPr>
              <a:xfrm>
                <a:off x="1929900" y="12422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5"/>
              <p:cNvSpPr/>
              <p:nvPr/>
            </p:nvSpPr>
            <p:spPr>
              <a:xfrm>
                <a:off x="1917250" y="12451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5"/>
              <p:cNvSpPr/>
              <p:nvPr/>
            </p:nvSpPr>
            <p:spPr>
              <a:xfrm>
                <a:off x="1920075" y="1253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5"/>
              <p:cNvSpPr/>
              <p:nvPr/>
            </p:nvSpPr>
            <p:spPr>
              <a:xfrm>
                <a:off x="1870900" y="12605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5"/>
              <p:cNvSpPr/>
              <p:nvPr/>
            </p:nvSpPr>
            <p:spPr>
              <a:xfrm>
                <a:off x="1650275" y="1281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0B1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5"/>
              <p:cNvSpPr/>
              <p:nvPr/>
            </p:nvSpPr>
            <p:spPr>
              <a:xfrm>
                <a:off x="2008600" y="1145325"/>
                <a:ext cx="70275" cy="63250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2530" extrusionOk="0">
                    <a:moveTo>
                      <a:pt x="1462" y="1911"/>
                    </a:moveTo>
                    <a:lnTo>
                      <a:pt x="1462" y="1968"/>
                    </a:lnTo>
                    <a:lnTo>
                      <a:pt x="1405" y="1968"/>
                    </a:lnTo>
                    <a:lnTo>
                      <a:pt x="1462" y="1911"/>
                    </a:lnTo>
                    <a:close/>
                    <a:moveTo>
                      <a:pt x="1743" y="0"/>
                    </a:moveTo>
                    <a:lnTo>
                      <a:pt x="1630" y="113"/>
                    </a:lnTo>
                    <a:lnTo>
                      <a:pt x="1462" y="57"/>
                    </a:lnTo>
                    <a:lnTo>
                      <a:pt x="1181" y="57"/>
                    </a:lnTo>
                    <a:lnTo>
                      <a:pt x="1124" y="113"/>
                    </a:lnTo>
                    <a:lnTo>
                      <a:pt x="956" y="338"/>
                    </a:lnTo>
                    <a:lnTo>
                      <a:pt x="787" y="506"/>
                    </a:lnTo>
                    <a:lnTo>
                      <a:pt x="675" y="562"/>
                    </a:lnTo>
                    <a:lnTo>
                      <a:pt x="450" y="562"/>
                    </a:lnTo>
                    <a:lnTo>
                      <a:pt x="281" y="506"/>
                    </a:lnTo>
                    <a:lnTo>
                      <a:pt x="113" y="562"/>
                    </a:lnTo>
                    <a:lnTo>
                      <a:pt x="56" y="619"/>
                    </a:lnTo>
                    <a:lnTo>
                      <a:pt x="0" y="787"/>
                    </a:lnTo>
                    <a:lnTo>
                      <a:pt x="56" y="900"/>
                    </a:lnTo>
                    <a:lnTo>
                      <a:pt x="169" y="1068"/>
                    </a:lnTo>
                    <a:lnTo>
                      <a:pt x="337" y="1181"/>
                    </a:lnTo>
                    <a:lnTo>
                      <a:pt x="394" y="1237"/>
                    </a:lnTo>
                    <a:lnTo>
                      <a:pt x="506" y="1406"/>
                    </a:lnTo>
                    <a:lnTo>
                      <a:pt x="562" y="1574"/>
                    </a:lnTo>
                    <a:lnTo>
                      <a:pt x="787" y="1968"/>
                    </a:lnTo>
                    <a:lnTo>
                      <a:pt x="562" y="2024"/>
                    </a:lnTo>
                    <a:lnTo>
                      <a:pt x="394" y="2192"/>
                    </a:lnTo>
                    <a:lnTo>
                      <a:pt x="394" y="2530"/>
                    </a:lnTo>
                    <a:lnTo>
                      <a:pt x="506" y="2361"/>
                    </a:lnTo>
                    <a:lnTo>
                      <a:pt x="619" y="2305"/>
                    </a:lnTo>
                    <a:lnTo>
                      <a:pt x="900" y="2305"/>
                    </a:lnTo>
                    <a:lnTo>
                      <a:pt x="956" y="2249"/>
                    </a:lnTo>
                    <a:lnTo>
                      <a:pt x="1068" y="2192"/>
                    </a:lnTo>
                    <a:lnTo>
                      <a:pt x="1124" y="2192"/>
                    </a:lnTo>
                    <a:lnTo>
                      <a:pt x="1181" y="2136"/>
                    </a:lnTo>
                    <a:lnTo>
                      <a:pt x="1405" y="2136"/>
                    </a:lnTo>
                    <a:lnTo>
                      <a:pt x="1462" y="2024"/>
                    </a:lnTo>
                    <a:lnTo>
                      <a:pt x="1518" y="2080"/>
                    </a:lnTo>
                    <a:lnTo>
                      <a:pt x="1574" y="2136"/>
                    </a:lnTo>
                    <a:lnTo>
                      <a:pt x="1630" y="2192"/>
                    </a:lnTo>
                    <a:lnTo>
                      <a:pt x="1799" y="2192"/>
                    </a:lnTo>
                    <a:lnTo>
                      <a:pt x="1911" y="2305"/>
                    </a:lnTo>
                    <a:lnTo>
                      <a:pt x="2080" y="2361"/>
                    </a:lnTo>
                    <a:lnTo>
                      <a:pt x="2136" y="2305"/>
                    </a:lnTo>
                    <a:lnTo>
                      <a:pt x="2136" y="2249"/>
                    </a:lnTo>
                    <a:lnTo>
                      <a:pt x="2192" y="2080"/>
                    </a:lnTo>
                    <a:lnTo>
                      <a:pt x="2305" y="2024"/>
                    </a:lnTo>
                    <a:lnTo>
                      <a:pt x="2529" y="1968"/>
                    </a:lnTo>
                    <a:lnTo>
                      <a:pt x="2698" y="1911"/>
                    </a:lnTo>
                    <a:lnTo>
                      <a:pt x="2811" y="1855"/>
                    </a:lnTo>
                    <a:lnTo>
                      <a:pt x="2811" y="1799"/>
                    </a:lnTo>
                    <a:lnTo>
                      <a:pt x="2754" y="1630"/>
                    </a:lnTo>
                    <a:lnTo>
                      <a:pt x="2698" y="1574"/>
                    </a:lnTo>
                    <a:lnTo>
                      <a:pt x="2586" y="1518"/>
                    </a:lnTo>
                    <a:lnTo>
                      <a:pt x="2417" y="1518"/>
                    </a:lnTo>
                    <a:lnTo>
                      <a:pt x="2586" y="1293"/>
                    </a:lnTo>
                    <a:lnTo>
                      <a:pt x="2642" y="1181"/>
                    </a:lnTo>
                    <a:lnTo>
                      <a:pt x="2642" y="1068"/>
                    </a:lnTo>
                    <a:lnTo>
                      <a:pt x="2529" y="900"/>
                    </a:lnTo>
                    <a:lnTo>
                      <a:pt x="2417" y="675"/>
                    </a:lnTo>
                    <a:lnTo>
                      <a:pt x="2361" y="506"/>
                    </a:lnTo>
                    <a:lnTo>
                      <a:pt x="2361" y="281"/>
                    </a:lnTo>
                    <a:lnTo>
                      <a:pt x="2248" y="225"/>
                    </a:lnTo>
                    <a:lnTo>
                      <a:pt x="2136" y="281"/>
                    </a:lnTo>
                    <a:lnTo>
                      <a:pt x="2024" y="338"/>
                    </a:lnTo>
                    <a:lnTo>
                      <a:pt x="1911" y="394"/>
                    </a:lnTo>
                    <a:lnTo>
                      <a:pt x="1911" y="394"/>
                    </a:lnTo>
                    <a:lnTo>
                      <a:pt x="1967" y="169"/>
                    </a:lnTo>
                    <a:lnTo>
                      <a:pt x="1967" y="57"/>
                    </a:lnTo>
                    <a:lnTo>
                      <a:pt x="1855" y="0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5"/>
              <p:cNvSpPr/>
              <p:nvPr/>
            </p:nvSpPr>
            <p:spPr>
              <a:xfrm>
                <a:off x="1998750" y="1169200"/>
                <a:ext cx="2532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631" extrusionOk="0">
                    <a:moveTo>
                      <a:pt x="394" y="1"/>
                    </a:moveTo>
                    <a:lnTo>
                      <a:pt x="338" y="57"/>
                    </a:lnTo>
                    <a:lnTo>
                      <a:pt x="338" y="170"/>
                    </a:lnTo>
                    <a:lnTo>
                      <a:pt x="394" y="282"/>
                    </a:lnTo>
                    <a:lnTo>
                      <a:pt x="394" y="394"/>
                    </a:lnTo>
                    <a:lnTo>
                      <a:pt x="450" y="507"/>
                    </a:lnTo>
                    <a:lnTo>
                      <a:pt x="450" y="563"/>
                    </a:lnTo>
                    <a:lnTo>
                      <a:pt x="450" y="619"/>
                    </a:lnTo>
                    <a:lnTo>
                      <a:pt x="338" y="732"/>
                    </a:lnTo>
                    <a:lnTo>
                      <a:pt x="113" y="732"/>
                    </a:lnTo>
                    <a:lnTo>
                      <a:pt x="113" y="844"/>
                    </a:lnTo>
                    <a:lnTo>
                      <a:pt x="113" y="900"/>
                    </a:lnTo>
                    <a:lnTo>
                      <a:pt x="57" y="1069"/>
                    </a:lnTo>
                    <a:lnTo>
                      <a:pt x="1" y="1181"/>
                    </a:lnTo>
                    <a:lnTo>
                      <a:pt x="1" y="1237"/>
                    </a:lnTo>
                    <a:lnTo>
                      <a:pt x="57" y="1294"/>
                    </a:lnTo>
                    <a:lnTo>
                      <a:pt x="57" y="1406"/>
                    </a:lnTo>
                    <a:lnTo>
                      <a:pt x="57" y="1462"/>
                    </a:lnTo>
                    <a:lnTo>
                      <a:pt x="57" y="1518"/>
                    </a:lnTo>
                    <a:lnTo>
                      <a:pt x="113" y="1631"/>
                    </a:lnTo>
                    <a:lnTo>
                      <a:pt x="169" y="1575"/>
                    </a:lnTo>
                    <a:lnTo>
                      <a:pt x="282" y="1631"/>
                    </a:lnTo>
                    <a:lnTo>
                      <a:pt x="394" y="1575"/>
                    </a:lnTo>
                    <a:lnTo>
                      <a:pt x="394" y="1294"/>
                    </a:lnTo>
                    <a:lnTo>
                      <a:pt x="338" y="1125"/>
                    </a:lnTo>
                    <a:lnTo>
                      <a:pt x="394" y="956"/>
                    </a:lnTo>
                    <a:lnTo>
                      <a:pt x="450" y="900"/>
                    </a:lnTo>
                    <a:lnTo>
                      <a:pt x="675" y="844"/>
                    </a:lnTo>
                    <a:lnTo>
                      <a:pt x="788" y="788"/>
                    </a:lnTo>
                    <a:lnTo>
                      <a:pt x="900" y="900"/>
                    </a:lnTo>
                    <a:lnTo>
                      <a:pt x="956" y="844"/>
                    </a:lnTo>
                    <a:lnTo>
                      <a:pt x="1013" y="788"/>
                    </a:lnTo>
                    <a:lnTo>
                      <a:pt x="956" y="675"/>
                    </a:lnTo>
                    <a:lnTo>
                      <a:pt x="900" y="675"/>
                    </a:lnTo>
                    <a:lnTo>
                      <a:pt x="956" y="619"/>
                    </a:lnTo>
                    <a:lnTo>
                      <a:pt x="1013" y="507"/>
                    </a:lnTo>
                    <a:lnTo>
                      <a:pt x="1013" y="451"/>
                    </a:lnTo>
                    <a:lnTo>
                      <a:pt x="956" y="394"/>
                    </a:lnTo>
                    <a:lnTo>
                      <a:pt x="956" y="282"/>
                    </a:lnTo>
                    <a:lnTo>
                      <a:pt x="900" y="282"/>
                    </a:lnTo>
                    <a:lnTo>
                      <a:pt x="844" y="226"/>
                    </a:lnTo>
                    <a:lnTo>
                      <a:pt x="788" y="226"/>
                    </a:lnTo>
                    <a:lnTo>
                      <a:pt x="731" y="170"/>
                    </a:lnTo>
                    <a:lnTo>
                      <a:pt x="675" y="113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B1C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5"/>
              <p:cNvSpPr/>
              <p:nvPr/>
            </p:nvSpPr>
            <p:spPr>
              <a:xfrm>
                <a:off x="2015625" y="1184675"/>
                <a:ext cx="168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675" h="675" extrusionOk="0">
                    <a:moveTo>
                      <a:pt x="225" y="0"/>
                    </a:moveTo>
                    <a:lnTo>
                      <a:pt x="225" y="56"/>
                    </a:lnTo>
                    <a:lnTo>
                      <a:pt x="338" y="169"/>
                    </a:lnTo>
                    <a:lnTo>
                      <a:pt x="281" y="225"/>
                    </a:lnTo>
                    <a:lnTo>
                      <a:pt x="169" y="337"/>
                    </a:lnTo>
                    <a:lnTo>
                      <a:pt x="56" y="337"/>
                    </a:lnTo>
                    <a:lnTo>
                      <a:pt x="56" y="394"/>
                    </a:lnTo>
                    <a:lnTo>
                      <a:pt x="0" y="562"/>
                    </a:lnTo>
                    <a:lnTo>
                      <a:pt x="0" y="618"/>
                    </a:lnTo>
                    <a:lnTo>
                      <a:pt x="0" y="675"/>
                    </a:lnTo>
                    <a:lnTo>
                      <a:pt x="113" y="618"/>
                    </a:lnTo>
                    <a:lnTo>
                      <a:pt x="281" y="618"/>
                    </a:lnTo>
                    <a:lnTo>
                      <a:pt x="338" y="562"/>
                    </a:lnTo>
                    <a:lnTo>
                      <a:pt x="394" y="506"/>
                    </a:lnTo>
                    <a:lnTo>
                      <a:pt x="619" y="506"/>
                    </a:lnTo>
                    <a:lnTo>
                      <a:pt x="675" y="450"/>
                    </a:lnTo>
                    <a:lnTo>
                      <a:pt x="675" y="394"/>
                    </a:lnTo>
                    <a:lnTo>
                      <a:pt x="562" y="337"/>
                    </a:lnTo>
                    <a:lnTo>
                      <a:pt x="506" y="169"/>
                    </a:lnTo>
                    <a:lnTo>
                      <a:pt x="450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5"/>
              <p:cNvSpPr/>
              <p:nvPr/>
            </p:nvSpPr>
            <p:spPr>
              <a:xfrm>
                <a:off x="2018425" y="1186075"/>
                <a:ext cx="56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82" extrusionOk="0">
                    <a:moveTo>
                      <a:pt x="113" y="0"/>
                    </a:moveTo>
                    <a:lnTo>
                      <a:pt x="113" y="113"/>
                    </a:lnTo>
                    <a:lnTo>
                      <a:pt x="1" y="113"/>
                    </a:lnTo>
                    <a:lnTo>
                      <a:pt x="57" y="281"/>
                    </a:lnTo>
                    <a:lnTo>
                      <a:pt x="169" y="281"/>
                    </a:lnTo>
                    <a:lnTo>
                      <a:pt x="226" y="225"/>
                    </a:lnTo>
                    <a:lnTo>
                      <a:pt x="226" y="169"/>
                    </a:lnTo>
                    <a:lnTo>
                      <a:pt x="226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5"/>
              <p:cNvSpPr/>
              <p:nvPr/>
            </p:nvSpPr>
            <p:spPr>
              <a:xfrm>
                <a:off x="1997350" y="1205750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169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4C6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5"/>
              <p:cNvSpPr/>
              <p:nvPr/>
            </p:nvSpPr>
            <p:spPr>
              <a:xfrm>
                <a:off x="2002975" y="12099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0" y="57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1C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5"/>
              <p:cNvSpPr/>
              <p:nvPr/>
            </p:nvSpPr>
            <p:spPr>
              <a:xfrm>
                <a:off x="2008600" y="12085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57"/>
                    </a:lnTo>
                    <a:lnTo>
                      <a:pt x="56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1C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5"/>
              <p:cNvSpPr/>
              <p:nvPr/>
            </p:nvSpPr>
            <p:spPr>
              <a:xfrm>
                <a:off x="2018425" y="12099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5"/>
              <p:cNvSpPr/>
              <p:nvPr/>
            </p:nvSpPr>
            <p:spPr>
              <a:xfrm>
                <a:off x="2021250" y="12380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9D6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5"/>
              <p:cNvSpPr/>
              <p:nvPr/>
            </p:nvSpPr>
            <p:spPr>
              <a:xfrm>
                <a:off x="1674175" y="1322375"/>
                <a:ext cx="112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338" extrusionOk="0">
                    <a:moveTo>
                      <a:pt x="338" y="0"/>
                    </a:moveTo>
                    <a:lnTo>
                      <a:pt x="281" y="57"/>
                    </a:lnTo>
                    <a:lnTo>
                      <a:pt x="225" y="113"/>
                    </a:lnTo>
                    <a:lnTo>
                      <a:pt x="169" y="113"/>
                    </a:lnTo>
                    <a:lnTo>
                      <a:pt x="0" y="57"/>
                    </a:lnTo>
                    <a:lnTo>
                      <a:pt x="56" y="113"/>
                    </a:lnTo>
                    <a:lnTo>
                      <a:pt x="113" y="225"/>
                    </a:lnTo>
                    <a:lnTo>
                      <a:pt x="225" y="338"/>
                    </a:lnTo>
                    <a:lnTo>
                      <a:pt x="394" y="169"/>
                    </a:lnTo>
                    <a:lnTo>
                      <a:pt x="450" y="57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9FBE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5"/>
              <p:cNvSpPr/>
              <p:nvPr/>
            </p:nvSpPr>
            <p:spPr>
              <a:xfrm>
                <a:off x="1667150" y="1316750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56" y="1"/>
                    </a:moveTo>
                    <a:lnTo>
                      <a:pt x="56" y="113"/>
                    </a:lnTo>
                    <a:lnTo>
                      <a:pt x="0" y="169"/>
                    </a:lnTo>
                    <a:lnTo>
                      <a:pt x="113" y="169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668C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5"/>
              <p:cNvSpPr/>
              <p:nvPr/>
            </p:nvSpPr>
            <p:spPr>
              <a:xfrm>
                <a:off x="2031075" y="1216975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5"/>
              <p:cNvSpPr/>
              <p:nvPr/>
            </p:nvSpPr>
            <p:spPr>
              <a:xfrm>
                <a:off x="2035300" y="1236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7"/>
                    </a:moveTo>
                    <a:lnTo>
                      <a:pt x="56" y="1"/>
                    </a:lnTo>
                    <a:lnTo>
                      <a:pt x="56" y="1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B3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5"/>
              <p:cNvSpPr/>
              <p:nvPr/>
            </p:nvSpPr>
            <p:spPr>
              <a:xfrm>
                <a:off x="2032475" y="1077875"/>
                <a:ext cx="4360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800" extrusionOk="0">
                    <a:moveTo>
                      <a:pt x="1462" y="1"/>
                    </a:moveTo>
                    <a:lnTo>
                      <a:pt x="1293" y="57"/>
                    </a:lnTo>
                    <a:lnTo>
                      <a:pt x="1181" y="169"/>
                    </a:lnTo>
                    <a:lnTo>
                      <a:pt x="1125" y="225"/>
                    </a:lnTo>
                    <a:lnTo>
                      <a:pt x="1012" y="225"/>
                    </a:lnTo>
                    <a:lnTo>
                      <a:pt x="900" y="282"/>
                    </a:lnTo>
                    <a:lnTo>
                      <a:pt x="731" y="394"/>
                    </a:lnTo>
                    <a:lnTo>
                      <a:pt x="563" y="394"/>
                    </a:lnTo>
                    <a:lnTo>
                      <a:pt x="563" y="450"/>
                    </a:lnTo>
                    <a:lnTo>
                      <a:pt x="507" y="563"/>
                    </a:lnTo>
                    <a:lnTo>
                      <a:pt x="507" y="675"/>
                    </a:lnTo>
                    <a:lnTo>
                      <a:pt x="507" y="731"/>
                    </a:lnTo>
                    <a:lnTo>
                      <a:pt x="282" y="731"/>
                    </a:lnTo>
                    <a:lnTo>
                      <a:pt x="169" y="844"/>
                    </a:lnTo>
                    <a:lnTo>
                      <a:pt x="57" y="1068"/>
                    </a:lnTo>
                    <a:lnTo>
                      <a:pt x="57" y="1181"/>
                    </a:lnTo>
                    <a:lnTo>
                      <a:pt x="57" y="1349"/>
                    </a:lnTo>
                    <a:lnTo>
                      <a:pt x="57" y="1406"/>
                    </a:lnTo>
                    <a:lnTo>
                      <a:pt x="1" y="1518"/>
                    </a:lnTo>
                    <a:lnTo>
                      <a:pt x="1" y="1687"/>
                    </a:lnTo>
                    <a:lnTo>
                      <a:pt x="57" y="1799"/>
                    </a:lnTo>
                    <a:lnTo>
                      <a:pt x="169" y="1631"/>
                    </a:lnTo>
                    <a:lnTo>
                      <a:pt x="226" y="1406"/>
                    </a:lnTo>
                    <a:lnTo>
                      <a:pt x="282" y="1349"/>
                    </a:lnTo>
                    <a:lnTo>
                      <a:pt x="338" y="1349"/>
                    </a:lnTo>
                    <a:lnTo>
                      <a:pt x="394" y="1406"/>
                    </a:lnTo>
                    <a:lnTo>
                      <a:pt x="507" y="1406"/>
                    </a:lnTo>
                    <a:lnTo>
                      <a:pt x="619" y="1349"/>
                    </a:lnTo>
                    <a:lnTo>
                      <a:pt x="788" y="1068"/>
                    </a:lnTo>
                    <a:lnTo>
                      <a:pt x="844" y="1012"/>
                    </a:lnTo>
                    <a:lnTo>
                      <a:pt x="1012" y="1012"/>
                    </a:lnTo>
                    <a:lnTo>
                      <a:pt x="1012" y="956"/>
                    </a:lnTo>
                    <a:lnTo>
                      <a:pt x="956" y="844"/>
                    </a:lnTo>
                    <a:lnTo>
                      <a:pt x="956" y="731"/>
                    </a:lnTo>
                    <a:lnTo>
                      <a:pt x="1069" y="731"/>
                    </a:lnTo>
                    <a:lnTo>
                      <a:pt x="1293" y="844"/>
                    </a:lnTo>
                    <a:lnTo>
                      <a:pt x="1518" y="844"/>
                    </a:lnTo>
                    <a:lnTo>
                      <a:pt x="1631" y="787"/>
                    </a:lnTo>
                    <a:lnTo>
                      <a:pt x="1687" y="619"/>
                    </a:lnTo>
                    <a:lnTo>
                      <a:pt x="1687" y="506"/>
                    </a:lnTo>
                    <a:lnTo>
                      <a:pt x="1687" y="394"/>
                    </a:lnTo>
                    <a:lnTo>
                      <a:pt x="1687" y="282"/>
                    </a:lnTo>
                    <a:lnTo>
                      <a:pt x="1743" y="169"/>
                    </a:lnTo>
                    <a:lnTo>
                      <a:pt x="1631" y="113"/>
                    </a:lnTo>
                    <a:lnTo>
                      <a:pt x="1462" y="1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5"/>
              <p:cNvSpPr/>
              <p:nvPr/>
            </p:nvSpPr>
            <p:spPr>
              <a:xfrm>
                <a:off x="2098525" y="1075075"/>
                <a:ext cx="168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675" h="619" extrusionOk="0">
                    <a:moveTo>
                      <a:pt x="281" y="0"/>
                    </a:moveTo>
                    <a:lnTo>
                      <a:pt x="0" y="56"/>
                    </a:lnTo>
                    <a:lnTo>
                      <a:pt x="0" y="169"/>
                    </a:lnTo>
                    <a:lnTo>
                      <a:pt x="0" y="225"/>
                    </a:lnTo>
                    <a:lnTo>
                      <a:pt x="57" y="225"/>
                    </a:lnTo>
                    <a:lnTo>
                      <a:pt x="225" y="281"/>
                    </a:lnTo>
                    <a:lnTo>
                      <a:pt x="169" y="337"/>
                    </a:lnTo>
                    <a:lnTo>
                      <a:pt x="169" y="394"/>
                    </a:lnTo>
                    <a:lnTo>
                      <a:pt x="225" y="506"/>
                    </a:lnTo>
                    <a:lnTo>
                      <a:pt x="338" y="618"/>
                    </a:lnTo>
                    <a:lnTo>
                      <a:pt x="506" y="562"/>
                    </a:lnTo>
                    <a:lnTo>
                      <a:pt x="675" y="506"/>
                    </a:lnTo>
                    <a:lnTo>
                      <a:pt x="619" y="394"/>
                    </a:lnTo>
                    <a:lnTo>
                      <a:pt x="506" y="281"/>
                    </a:lnTo>
                    <a:lnTo>
                      <a:pt x="450" y="225"/>
                    </a:lnTo>
                    <a:lnTo>
                      <a:pt x="506" y="169"/>
                    </a:lnTo>
                    <a:lnTo>
                      <a:pt x="619" y="56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99BC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5"/>
              <p:cNvSpPr/>
              <p:nvPr/>
            </p:nvSpPr>
            <p:spPr>
              <a:xfrm>
                <a:off x="2137875" y="1096150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113" y="337"/>
                    </a:lnTo>
                    <a:lnTo>
                      <a:pt x="225" y="225"/>
                    </a:lnTo>
                    <a:lnTo>
                      <a:pt x="337" y="113"/>
                    </a:lnTo>
                    <a:lnTo>
                      <a:pt x="169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5"/>
              <p:cNvSpPr/>
              <p:nvPr/>
            </p:nvSpPr>
            <p:spPr>
              <a:xfrm>
                <a:off x="2095700" y="109895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5"/>
              <p:cNvSpPr/>
              <p:nvPr/>
            </p:nvSpPr>
            <p:spPr>
              <a:xfrm>
                <a:off x="2126625" y="10764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0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5C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5"/>
              <p:cNvSpPr/>
              <p:nvPr/>
            </p:nvSpPr>
            <p:spPr>
              <a:xfrm>
                <a:off x="2095700" y="10919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5"/>
              <p:cNvSpPr/>
              <p:nvPr/>
            </p:nvSpPr>
            <p:spPr>
              <a:xfrm>
                <a:off x="2136450" y="10891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5"/>
              <p:cNvSpPr/>
              <p:nvPr/>
            </p:nvSpPr>
            <p:spPr>
              <a:xfrm>
                <a:off x="2164575" y="1054000"/>
                <a:ext cx="46375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012" extrusionOk="0">
                    <a:moveTo>
                      <a:pt x="1180" y="0"/>
                    </a:moveTo>
                    <a:lnTo>
                      <a:pt x="1012" y="112"/>
                    </a:lnTo>
                    <a:lnTo>
                      <a:pt x="787" y="281"/>
                    </a:lnTo>
                    <a:lnTo>
                      <a:pt x="675" y="337"/>
                    </a:lnTo>
                    <a:lnTo>
                      <a:pt x="562" y="450"/>
                    </a:lnTo>
                    <a:lnTo>
                      <a:pt x="506" y="562"/>
                    </a:lnTo>
                    <a:lnTo>
                      <a:pt x="394" y="618"/>
                    </a:lnTo>
                    <a:lnTo>
                      <a:pt x="281" y="675"/>
                    </a:lnTo>
                    <a:lnTo>
                      <a:pt x="56" y="843"/>
                    </a:lnTo>
                    <a:lnTo>
                      <a:pt x="0" y="899"/>
                    </a:lnTo>
                    <a:lnTo>
                      <a:pt x="56" y="1012"/>
                    </a:lnTo>
                    <a:lnTo>
                      <a:pt x="337" y="956"/>
                    </a:lnTo>
                    <a:lnTo>
                      <a:pt x="450" y="899"/>
                    </a:lnTo>
                    <a:lnTo>
                      <a:pt x="506" y="787"/>
                    </a:lnTo>
                    <a:lnTo>
                      <a:pt x="618" y="787"/>
                    </a:lnTo>
                    <a:lnTo>
                      <a:pt x="675" y="731"/>
                    </a:lnTo>
                    <a:lnTo>
                      <a:pt x="956" y="731"/>
                    </a:lnTo>
                    <a:lnTo>
                      <a:pt x="1068" y="675"/>
                    </a:lnTo>
                    <a:lnTo>
                      <a:pt x="1180" y="562"/>
                    </a:lnTo>
                    <a:lnTo>
                      <a:pt x="1237" y="506"/>
                    </a:lnTo>
                    <a:lnTo>
                      <a:pt x="1405" y="393"/>
                    </a:lnTo>
                    <a:lnTo>
                      <a:pt x="1630" y="169"/>
                    </a:lnTo>
                    <a:lnTo>
                      <a:pt x="1855" y="112"/>
                    </a:lnTo>
                    <a:lnTo>
                      <a:pt x="1742" y="56"/>
                    </a:lnTo>
                    <a:lnTo>
                      <a:pt x="1349" y="56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82A88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5"/>
              <p:cNvSpPr/>
              <p:nvPr/>
            </p:nvSpPr>
            <p:spPr>
              <a:xfrm>
                <a:off x="2215150" y="1021675"/>
                <a:ext cx="26725" cy="379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518" extrusionOk="0">
                    <a:moveTo>
                      <a:pt x="900" y="0"/>
                    </a:moveTo>
                    <a:lnTo>
                      <a:pt x="900" y="169"/>
                    </a:lnTo>
                    <a:lnTo>
                      <a:pt x="844" y="225"/>
                    </a:lnTo>
                    <a:lnTo>
                      <a:pt x="787" y="281"/>
                    </a:lnTo>
                    <a:lnTo>
                      <a:pt x="506" y="281"/>
                    </a:lnTo>
                    <a:lnTo>
                      <a:pt x="506" y="394"/>
                    </a:lnTo>
                    <a:lnTo>
                      <a:pt x="450" y="506"/>
                    </a:lnTo>
                    <a:lnTo>
                      <a:pt x="394" y="619"/>
                    </a:lnTo>
                    <a:lnTo>
                      <a:pt x="113" y="787"/>
                    </a:lnTo>
                    <a:lnTo>
                      <a:pt x="0" y="843"/>
                    </a:lnTo>
                    <a:lnTo>
                      <a:pt x="0" y="900"/>
                    </a:lnTo>
                    <a:lnTo>
                      <a:pt x="0" y="956"/>
                    </a:lnTo>
                    <a:lnTo>
                      <a:pt x="113" y="956"/>
                    </a:lnTo>
                    <a:lnTo>
                      <a:pt x="169" y="1068"/>
                    </a:lnTo>
                    <a:lnTo>
                      <a:pt x="169" y="1181"/>
                    </a:lnTo>
                    <a:lnTo>
                      <a:pt x="225" y="1293"/>
                    </a:lnTo>
                    <a:lnTo>
                      <a:pt x="338" y="1293"/>
                    </a:lnTo>
                    <a:lnTo>
                      <a:pt x="394" y="1349"/>
                    </a:lnTo>
                    <a:lnTo>
                      <a:pt x="394" y="1405"/>
                    </a:lnTo>
                    <a:lnTo>
                      <a:pt x="338" y="1462"/>
                    </a:lnTo>
                    <a:lnTo>
                      <a:pt x="394" y="1518"/>
                    </a:lnTo>
                    <a:lnTo>
                      <a:pt x="394" y="1462"/>
                    </a:lnTo>
                    <a:lnTo>
                      <a:pt x="563" y="1405"/>
                    </a:lnTo>
                    <a:lnTo>
                      <a:pt x="675" y="1293"/>
                    </a:lnTo>
                    <a:lnTo>
                      <a:pt x="731" y="1181"/>
                    </a:lnTo>
                    <a:lnTo>
                      <a:pt x="675" y="956"/>
                    </a:lnTo>
                    <a:lnTo>
                      <a:pt x="731" y="900"/>
                    </a:lnTo>
                    <a:lnTo>
                      <a:pt x="731" y="787"/>
                    </a:lnTo>
                    <a:lnTo>
                      <a:pt x="844" y="731"/>
                    </a:lnTo>
                    <a:lnTo>
                      <a:pt x="900" y="619"/>
                    </a:lnTo>
                    <a:lnTo>
                      <a:pt x="1012" y="562"/>
                    </a:lnTo>
                    <a:lnTo>
                      <a:pt x="1068" y="450"/>
                    </a:lnTo>
                    <a:lnTo>
                      <a:pt x="956" y="394"/>
                    </a:lnTo>
                    <a:lnTo>
                      <a:pt x="956" y="338"/>
                    </a:lnTo>
                    <a:lnTo>
                      <a:pt x="1012" y="281"/>
                    </a:lnTo>
                    <a:lnTo>
                      <a:pt x="1012" y="169"/>
                    </a:lnTo>
                    <a:lnTo>
                      <a:pt x="956" y="1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7A9F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5"/>
              <p:cNvSpPr/>
              <p:nvPr/>
            </p:nvSpPr>
            <p:spPr>
              <a:xfrm>
                <a:off x="2151925" y="1063825"/>
                <a:ext cx="2530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181" extrusionOk="0">
                    <a:moveTo>
                      <a:pt x="450" y="0"/>
                    </a:moveTo>
                    <a:lnTo>
                      <a:pt x="394" y="57"/>
                    </a:lnTo>
                    <a:lnTo>
                      <a:pt x="225" y="225"/>
                    </a:lnTo>
                    <a:lnTo>
                      <a:pt x="225" y="282"/>
                    </a:lnTo>
                    <a:lnTo>
                      <a:pt x="169" y="338"/>
                    </a:lnTo>
                    <a:lnTo>
                      <a:pt x="56" y="506"/>
                    </a:lnTo>
                    <a:lnTo>
                      <a:pt x="0" y="563"/>
                    </a:lnTo>
                    <a:lnTo>
                      <a:pt x="56" y="731"/>
                    </a:lnTo>
                    <a:lnTo>
                      <a:pt x="0" y="787"/>
                    </a:lnTo>
                    <a:lnTo>
                      <a:pt x="0" y="900"/>
                    </a:lnTo>
                    <a:lnTo>
                      <a:pt x="0" y="956"/>
                    </a:lnTo>
                    <a:lnTo>
                      <a:pt x="113" y="1068"/>
                    </a:lnTo>
                    <a:lnTo>
                      <a:pt x="169" y="1125"/>
                    </a:lnTo>
                    <a:lnTo>
                      <a:pt x="281" y="1181"/>
                    </a:lnTo>
                    <a:lnTo>
                      <a:pt x="337" y="1125"/>
                    </a:lnTo>
                    <a:lnTo>
                      <a:pt x="337" y="1012"/>
                    </a:lnTo>
                    <a:lnTo>
                      <a:pt x="337" y="900"/>
                    </a:lnTo>
                    <a:lnTo>
                      <a:pt x="394" y="844"/>
                    </a:lnTo>
                    <a:lnTo>
                      <a:pt x="450" y="675"/>
                    </a:lnTo>
                    <a:lnTo>
                      <a:pt x="562" y="619"/>
                    </a:lnTo>
                    <a:lnTo>
                      <a:pt x="562" y="506"/>
                    </a:lnTo>
                    <a:lnTo>
                      <a:pt x="618" y="506"/>
                    </a:lnTo>
                    <a:lnTo>
                      <a:pt x="618" y="450"/>
                    </a:lnTo>
                    <a:lnTo>
                      <a:pt x="787" y="450"/>
                    </a:lnTo>
                    <a:lnTo>
                      <a:pt x="900" y="282"/>
                    </a:lnTo>
                    <a:lnTo>
                      <a:pt x="1012" y="169"/>
                    </a:lnTo>
                    <a:lnTo>
                      <a:pt x="900" y="0"/>
                    </a:lnTo>
                    <a:lnTo>
                      <a:pt x="731" y="0"/>
                    </a:lnTo>
                    <a:lnTo>
                      <a:pt x="675" y="57"/>
                    </a:lnTo>
                    <a:lnTo>
                      <a:pt x="562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9A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5"/>
              <p:cNvSpPr/>
              <p:nvPr/>
            </p:nvSpPr>
            <p:spPr>
              <a:xfrm>
                <a:off x="2233425" y="1032900"/>
                <a:ext cx="140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39" extrusionOk="0">
                    <a:moveTo>
                      <a:pt x="337" y="1"/>
                    </a:moveTo>
                    <a:lnTo>
                      <a:pt x="169" y="113"/>
                    </a:lnTo>
                    <a:lnTo>
                      <a:pt x="0" y="170"/>
                    </a:lnTo>
                    <a:lnTo>
                      <a:pt x="0" y="338"/>
                    </a:lnTo>
                    <a:lnTo>
                      <a:pt x="281" y="338"/>
                    </a:lnTo>
                    <a:lnTo>
                      <a:pt x="337" y="282"/>
                    </a:lnTo>
                    <a:lnTo>
                      <a:pt x="450" y="338"/>
                    </a:lnTo>
                    <a:lnTo>
                      <a:pt x="562" y="226"/>
                    </a:lnTo>
                    <a:lnTo>
                      <a:pt x="562" y="113"/>
                    </a:lnTo>
                    <a:lnTo>
                      <a:pt x="506" y="113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789C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5"/>
              <p:cNvSpPr/>
              <p:nvPr/>
            </p:nvSpPr>
            <p:spPr>
              <a:xfrm>
                <a:off x="2154725" y="106945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5C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5"/>
              <p:cNvSpPr/>
              <p:nvPr/>
            </p:nvSpPr>
            <p:spPr>
              <a:xfrm>
                <a:off x="2239025" y="102027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DBD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5"/>
              <p:cNvSpPr/>
              <p:nvPr/>
            </p:nvSpPr>
            <p:spPr>
              <a:xfrm>
                <a:off x="2248875" y="10540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1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5"/>
              <p:cNvSpPr/>
              <p:nvPr/>
            </p:nvSpPr>
            <p:spPr>
              <a:xfrm>
                <a:off x="2161750" y="1105975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69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5"/>
              <p:cNvSpPr/>
              <p:nvPr/>
            </p:nvSpPr>
            <p:spPr>
              <a:xfrm>
                <a:off x="2116800" y="10849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5"/>
              <p:cNvSpPr/>
              <p:nvPr/>
            </p:nvSpPr>
            <p:spPr>
              <a:xfrm>
                <a:off x="2165975" y="11172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5"/>
              <p:cNvSpPr/>
              <p:nvPr/>
            </p:nvSpPr>
            <p:spPr>
              <a:xfrm>
                <a:off x="2168775" y="11158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5"/>
              <p:cNvSpPr/>
              <p:nvPr/>
            </p:nvSpPr>
            <p:spPr>
              <a:xfrm>
                <a:off x="2165975" y="1087700"/>
                <a:ext cx="845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620" extrusionOk="0">
                    <a:moveTo>
                      <a:pt x="113" y="1"/>
                    </a:moveTo>
                    <a:lnTo>
                      <a:pt x="0" y="113"/>
                    </a:lnTo>
                    <a:lnTo>
                      <a:pt x="0" y="226"/>
                    </a:lnTo>
                    <a:lnTo>
                      <a:pt x="56" y="282"/>
                    </a:lnTo>
                    <a:lnTo>
                      <a:pt x="113" y="282"/>
                    </a:lnTo>
                    <a:lnTo>
                      <a:pt x="113" y="338"/>
                    </a:lnTo>
                    <a:lnTo>
                      <a:pt x="169" y="451"/>
                    </a:lnTo>
                    <a:lnTo>
                      <a:pt x="225" y="619"/>
                    </a:lnTo>
                    <a:lnTo>
                      <a:pt x="338" y="507"/>
                    </a:lnTo>
                    <a:lnTo>
                      <a:pt x="281" y="282"/>
                    </a:lnTo>
                    <a:lnTo>
                      <a:pt x="281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BBD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5"/>
              <p:cNvSpPr/>
              <p:nvPr/>
            </p:nvSpPr>
            <p:spPr>
              <a:xfrm>
                <a:off x="2161750" y="1084900"/>
                <a:ext cx="98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226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169" y="225"/>
                    </a:lnTo>
                    <a:lnTo>
                      <a:pt x="394" y="113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89A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5"/>
              <p:cNvSpPr/>
              <p:nvPr/>
            </p:nvSpPr>
            <p:spPr>
              <a:xfrm>
                <a:off x="2118200" y="1052575"/>
                <a:ext cx="42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8" extrusionOk="0">
                    <a:moveTo>
                      <a:pt x="0" y="1"/>
                    </a:moveTo>
                    <a:lnTo>
                      <a:pt x="113" y="57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5"/>
              <p:cNvSpPr/>
              <p:nvPr/>
            </p:nvSpPr>
            <p:spPr>
              <a:xfrm>
                <a:off x="2121000" y="10652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5"/>
              <p:cNvSpPr/>
              <p:nvPr/>
            </p:nvSpPr>
            <p:spPr>
              <a:xfrm>
                <a:off x="2254500" y="1054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56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4C5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5"/>
              <p:cNvSpPr/>
              <p:nvPr/>
            </p:nvSpPr>
            <p:spPr>
              <a:xfrm>
                <a:off x="1810475" y="1160775"/>
                <a:ext cx="29525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575" extrusionOk="0">
                    <a:moveTo>
                      <a:pt x="956" y="1"/>
                    </a:moveTo>
                    <a:lnTo>
                      <a:pt x="956" y="57"/>
                    </a:lnTo>
                    <a:lnTo>
                      <a:pt x="900" y="113"/>
                    </a:lnTo>
                    <a:lnTo>
                      <a:pt x="787" y="113"/>
                    </a:lnTo>
                    <a:lnTo>
                      <a:pt x="731" y="57"/>
                    </a:lnTo>
                    <a:lnTo>
                      <a:pt x="675" y="113"/>
                    </a:lnTo>
                    <a:lnTo>
                      <a:pt x="675" y="169"/>
                    </a:lnTo>
                    <a:lnTo>
                      <a:pt x="675" y="226"/>
                    </a:lnTo>
                    <a:lnTo>
                      <a:pt x="281" y="226"/>
                    </a:lnTo>
                    <a:lnTo>
                      <a:pt x="225" y="282"/>
                    </a:lnTo>
                    <a:lnTo>
                      <a:pt x="169" y="338"/>
                    </a:lnTo>
                    <a:lnTo>
                      <a:pt x="169" y="282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13" y="113"/>
                    </a:lnTo>
                    <a:lnTo>
                      <a:pt x="0" y="338"/>
                    </a:lnTo>
                    <a:lnTo>
                      <a:pt x="0" y="450"/>
                    </a:lnTo>
                    <a:lnTo>
                      <a:pt x="56" y="619"/>
                    </a:lnTo>
                    <a:lnTo>
                      <a:pt x="0" y="675"/>
                    </a:lnTo>
                    <a:lnTo>
                      <a:pt x="0" y="731"/>
                    </a:lnTo>
                    <a:lnTo>
                      <a:pt x="0" y="788"/>
                    </a:lnTo>
                    <a:lnTo>
                      <a:pt x="169" y="900"/>
                    </a:lnTo>
                    <a:lnTo>
                      <a:pt x="113" y="1069"/>
                    </a:lnTo>
                    <a:lnTo>
                      <a:pt x="169" y="1181"/>
                    </a:lnTo>
                    <a:lnTo>
                      <a:pt x="281" y="1237"/>
                    </a:lnTo>
                    <a:lnTo>
                      <a:pt x="281" y="1293"/>
                    </a:lnTo>
                    <a:lnTo>
                      <a:pt x="225" y="1350"/>
                    </a:lnTo>
                    <a:lnTo>
                      <a:pt x="281" y="1462"/>
                    </a:lnTo>
                    <a:lnTo>
                      <a:pt x="394" y="1518"/>
                    </a:lnTo>
                    <a:lnTo>
                      <a:pt x="506" y="1574"/>
                    </a:lnTo>
                    <a:lnTo>
                      <a:pt x="843" y="1574"/>
                    </a:lnTo>
                    <a:lnTo>
                      <a:pt x="900" y="1518"/>
                    </a:lnTo>
                    <a:lnTo>
                      <a:pt x="956" y="1350"/>
                    </a:lnTo>
                    <a:lnTo>
                      <a:pt x="956" y="1237"/>
                    </a:lnTo>
                    <a:lnTo>
                      <a:pt x="900" y="1181"/>
                    </a:lnTo>
                    <a:lnTo>
                      <a:pt x="843" y="1237"/>
                    </a:lnTo>
                    <a:lnTo>
                      <a:pt x="787" y="1293"/>
                    </a:lnTo>
                    <a:lnTo>
                      <a:pt x="675" y="1293"/>
                    </a:lnTo>
                    <a:lnTo>
                      <a:pt x="618" y="1237"/>
                    </a:lnTo>
                    <a:lnTo>
                      <a:pt x="675" y="1181"/>
                    </a:lnTo>
                    <a:lnTo>
                      <a:pt x="731" y="956"/>
                    </a:lnTo>
                    <a:lnTo>
                      <a:pt x="787" y="844"/>
                    </a:lnTo>
                    <a:lnTo>
                      <a:pt x="843" y="788"/>
                    </a:lnTo>
                    <a:lnTo>
                      <a:pt x="731" y="619"/>
                    </a:lnTo>
                    <a:lnTo>
                      <a:pt x="618" y="563"/>
                    </a:lnTo>
                    <a:lnTo>
                      <a:pt x="675" y="450"/>
                    </a:lnTo>
                    <a:lnTo>
                      <a:pt x="787" y="394"/>
                    </a:lnTo>
                    <a:lnTo>
                      <a:pt x="843" y="338"/>
                    </a:lnTo>
                    <a:lnTo>
                      <a:pt x="900" y="282"/>
                    </a:lnTo>
                    <a:lnTo>
                      <a:pt x="1068" y="394"/>
                    </a:lnTo>
                    <a:lnTo>
                      <a:pt x="1124" y="394"/>
                    </a:lnTo>
                    <a:lnTo>
                      <a:pt x="1124" y="338"/>
                    </a:lnTo>
                    <a:lnTo>
                      <a:pt x="1068" y="226"/>
                    </a:lnTo>
                    <a:lnTo>
                      <a:pt x="1068" y="169"/>
                    </a:lnTo>
                    <a:lnTo>
                      <a:pt x="1181" y="1"/>
                    </a:lnTo>
                    <a:close/>
                  </a:path>
                </a:pathLst>
              </a:custGeom>
              <a:solidFill>
                <a:srgbClr val="B2D0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5"/>
              <p:cNvSpPr/>
              <p:nvPr/>
            </p:nvSpPr>
            <p:spPr>
              <a:xfrm>
                <a:off x="1880725" y="1187475"/>
                <a:ext cx="267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957" extrusionOk="0">
                    <a:moveTo>
                      <a:pt x="675" y="1"/>
                    </a:moveTo>
                    <a:lnTo>
                      <a:pt x="619" y="57"/>
                    </a:lnTo>
                    <a:lnTo>
                      <a:pt x="506" y="169"/>
                    </a:lnTo>
                    <a:lnTo>
                      <a:pt x="282" y="169"/>
                    </a:lnTo>
                    <a:lnTo>
                      <a:pt x="225" y="57"/>
                    </a:lnTo>
                    <a:lnTo>
                      <a:pt x="1" y="57"/>
                    </a:lnTo>
                    <a:lnTo>
                      <a:pt x="57" y="225"/>
                    </a:lnTo>
                    <a:lnTo>
                      <a:pt x="113" y="450"/>
                    </a:lnTo>
                    <a:lnTo>
                      <a:pt x="113" y="675"/>
                    </a:lnTo>
                    <a:lnTo>
                      <a:pt x="282" y="900"/>
                    </a:lnTo>
                    <a:lnTo>
                      <a:pt x="394" y="956"/>
                    </a:lnTo>
                    <a:lnTo>
                      <a:pt x="506" y="900"/>
                    </a:lnTo>
                    <a:lnTo>
                      <a:pt x="619" y="731"/>
                    </a:lnTo>
                    <a:lnTo>
                      <a:pt x="675" y="563"/>
                    </a:lnTo>
                    <a:lnTo>
                      <a:pt x="731" y="450"/>
                    </a:lnTo>
                    <a:lnTo>
                      <a:pt x="900" y="450"/>
                    </a:lnTo>
                    <a:lnTo>
                      <a:pt x="1068" y="506"/>
                    </a:lnTo>
                    <a:lnTo>
                      <a:pt x="1012" y="338"/>
                    </a:lnTo>
                    <a:lnTo>
                      <a:pt x="1068" y="225"/>
                    </a:lnTo>
                    <a:lnTo>
                      <a:pt x="787" y="225"/>
                    </a:lnTo>
                    <a:lnTo>
                      <a:pt x="787" y="169"/>
                    </a:lnTo>
                    <a:lnTo>
                      <a:pt x="787" y="57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5"/>
              <p:cNvSpPr/>
              <p:nvPr/>
            </p:nvSpPr>
            <p:spPr>
              <a:xfrm>
                <a:off x="1816100" y="1211375"/>
                <a:ext cx="2250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75" extrusionOk="0">
                    <a:moveTo>
                      <a:pt x="843" y="0"/>
                    </a:moveTo>
                    <a:lnTo>
                      <a:pt x="225" y="112"/>
                    </a:lnTo>
                    <a:lnTo>
                      <a:pt x="169" y="56"/>
                    </a:lnTo>
                    <a:lnTo>
                      <a:pt x="56" y="112"/>
                    </a:lnTo>
                    <a:lnTo>
                      <a:pt x="0" y="337"/>
                    </a:lnTo>
                    <a:lnTo>
                      <a:pt x="112" y="394"/>
                    </a:lnTo>
                    <a:lnTo>
                      <a:pt x="225" y="450"/>
                    </a:lnTo>
                    <a:lnTo>
                      <a:pt x="337" y="562"/>
                    </a:lnTo>
                    <a:lnTo>
                      <a:pt x="393" y="675"/>
                    </a:lnTo>
                    <a:lnTo>
                      <a:pt x="675" y="675"/>
                    </a:lnTo>
                    <a:lnTo>
                      <a:pt x="787" y="562"/>
                    </a:lnTo>
                    <a:lnTo>
                      <a:pt x="843" y="450"/>
                    </a:lnTo>
                    <a:lnTo>
                      <a:pt x="899" y="337"/>
                    </a:lnTo>
                    <a:lnTo>
                      <a:pt x="899" y="169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5"/>
              <p:cNvSpPr/>
              <p:nvPr/>
            </p:nvSpPr>
            <p:spPr>
              <a:xfrm>
                <a:off x="1873700" y="120292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5"/>
              <p:cNvSpPr/>
              <p:nvPr/>
            </p:nvSpPr>
            <p:spPr>
              <a:xfrm>
                <a:off x="1807650" y="12141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5"/>
              <p:cNvSpPr/>
              <p:nvPr/>
            </p:nvSpPr>
            <p:spPr>
              <a:xfrm>
                <a:off x="1831550" y="1186075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7" y="169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D0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5"/>
              <p:cNvSpPr/>
              <p:nvPr/>
            </p:nvSpPr>
            <p:spPr>
              <a:xfrm>
                <a:off x="1870900" y="12113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0"/>
                    </a:moveTo>
                    <a:lnTo>
                      <a:pt x="56" y="112"/>
                    </a:lnTo>
                    <a:lnTo>
                      <a:pt x="112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5"/>
              <p:cNvSpPr/>
              <p:nvPr/>
            </p:nvSpPr>
            <p:spPr>
              <a:xfrm>
                <a:off x="1814675" y="121697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5"/>
              <p:cNvSpPr/>
              <p:nvPr/>
            </p:nvSpPr>
            <p:spPr>
              <a:xfrm>
                <a:off x="2217950" y="10835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282" y="0"/>
                    </a:moveTo>
                    <a:lnTo>
                      <a:pt x="226" y="57"/>
                    </a:lnTo>
                    <a:lnTo>
                      <a:pt x="170" y="113"/>
                    </a:lnTo>
                    <a:lnTo>
                      <a:pt x="113" y="169"/>
                    </a:lnTo>
                    <a:lnTo>
                      <a:pt x="57" y="113"/>
                    </a:lnTo>
                    <a:lnTo>
                      <a:pt x="1" y="225"/>
                    </a:lnTo>
                    <a:lnTo>
                      <a:pt x="57" y="338"/>
                    </a:lnTo>
                    <a:lnTo>
                      <a:pt x="226" y="338"/>
                    </a:lnTo>
                    <a:lnTo>
                      <a:pt x="282" y="281"/>
                    </a:lnTo>
                    <a:lnTo>
                      <a:pt x="282" y="225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A8C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5"/>
              <p:cNvSpPr/>
              <p:nvPr/>
            </p:nvSpPr>
            <p:spPr>
              <a:xfrm>
                <a:off x="2173000" y="1129875"/>
                <a:ext cx="70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69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169" y="113"/>
                    </a:lnTo>
                    <a:lnTo>
                      <a:pt x="225" y="169"/>
                    </a:lnTo>
                    <a:lnTo>
                      <a:pt x="281" y="169"/>
                    </a:lnTo>
                    <a:lnTo>
                      <a:pt x="281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3D3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5"/>
              <p:cNvSpPr/>
              <p:nvPr/>
            </p:nvSpPr>
            <p:spPr>
              <a:xfrm>
                <a:off x="2191250" y="1110200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70" y="169"/>
                    </a:lnTo>
                    <a:lnTo>
                      <a:pt x="113" y="113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3D3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5"/>
              <p:cNvSpPr/>
              <p:nvPr/>
            </p:nvSpPr>
            <p:spPr>
              <a:xfrm>
                <a:off x="2189850" y="10863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5"/>
              <p:cNvSpPr/>
              <p:nvPr/>
            </p:nvSpPr>
            <p:spPr>
              <a:xfrm>
                <a:off x="2198300" y="114110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5"/>
              <p:cNvSpPr/>
              <p:nvPr/>
            </p:nvSpPr>
            <p:spPr>
              <a:xfrm>
                <a:off x="2198300" y="11453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5"/>
              <p:cNvSpPr/>
              <p:nvPr/>
            </p:nvSpPr>
            <p:spPr>
              <a:xfrm>
                <a:off x="2189850" y="1156575"/>
                <a:ext cx="8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394" extrusionOk="0">
                    <a:moveTo>
                      <a:pt x="113" y="0"/>
                    </a:moveTo>
                    <a:lnTo>
                      <a:pt x="1" y="112"/>
                    </a:lnTo>
                    <a:lnTo>
                      <a:pt x="113" y="169"/>
                    </a:lnTo>
                    <a:lnTo>
                      <a:pt x="226" y="337"/>
                    </a:lnTo>
                    <a:lnTo>
                      <a:pt x="338" y="394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A0C0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5"/>
              <p:cNvSpPr/>
              <p:nvPr/>
            </p:nvSpPr>
            <p:spPr>
              <a:xfrm>
                <a:off x="2170175" y="1136900"/>
                <a:ext cx="183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900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1" y="225"/>
                    </a:lnTo>
                    <a:lnTo>
                      <a:pt x="282" y="506"/>
                    </a:lnTo>
                    <a:lnTo>
                      <a:pt x="338" y="618"/>
                    </a:lnTo>
                    <a:lnTo>
                      <a:pt x="282" y="731"/>
                    </a:lnTo>
                    <a:lnTo>
                      <a:pt x="282" y="787"/>
                    </a:lnTo>
                    <a:lnTo>
                      <a:pt x="338" y="843"/>
                    </a:lnTo>
                    <a:lnTo>
                      <a:pt x="507" y="843"/>
                    </a:lnTo>
                    <a:lnTo>
                      <a:pt x="619" y="899"/>
                    </a:lnTo>
                    <a:lnTo>
                      <a:pt x="619" y="731"/>
                    </a:lnTo>
                    <a:lnTo>
                      <a:pt x="675" y="618"/>
                    </a:lnTo>
                    <a:lnTo>
                      <a:pt x="732" y="562"/>
                    </a:lnTo>
                    <a:lnTo>
                      <a:pt x="675" y="394"/>
                    </a:lnTo>
                    <a:lnTo>
                      <a:pt x="619" y="337"/>
                    </a:lnTo>
                    <a:lnTo>
                      <a:pt x="619" y="225"/>
                    </a:lnTo>
                    <a:lnTo>
                      <a:pt x="619" y="113"/>
                    </a:lnTo>
                    <a:lnTo>
                      <a:pt x="619" y="56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rgbClr val="ADCB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5"/>
              <p:cNvSpPr/>
              <p:nvPr/>
            </p:nvSpPr>
            <p:spPr>
              <a:xfrm>
                <a:off x="1761300" y="124087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2" y="169"/>
                    </a:lnTo>
                    <a:lnTo>
                      <a:pt x="112" y="57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5"/>
              <p:cNvSpPr/>
              <p:nvPr/>
            </p:nvSpPr>
            <p:spPr>
              <a:xfrm>
                <a:off x="1758475" y="12408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5"/>
              <p:cNvSpPr/>
              <p:nvPr/>
            </p:nvSpPr>
            <p:spPr>
              <a:xfrm>
                <a:off x="1757075" y="124367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57" y="169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5"/>
              <p:cNvSpPr/>
              <p:nvPr/>
            </p:nvSpPr>
            <p:spPr>
              <a:xfrm>
                <a:off x="1737400" y="1253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56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56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91B7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5"/>
              <p:cNvSpPr/>
              <p:nvPr/>
            </p:nvSpPr>
            <p:spPr>
              <a:xfrm>
                <a:off x="2035300" y="1076475"/>
                <a:ext cx="126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619" extrusionOk="0">
                    <a:moveTo>
                      <a:pt x="113" y="0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113" y="225"/>
                    </a:lnTo>
                    <a:lnTo>
                      <a:pt x="225" y="281"/>
                    </a:lnTo>
                    <a:lnTo>
                      <a:pt x="337" y="281"/>
                    </a:lnTo>
                    <a:lnTo>
                      <a:pt x="337" y="338"/>
                    </a:lnTo>
                    <a:lnTo>
                      <a:pt x="337" y="450"/>
                    </a:lnTo>
                    <a:lnTo>
                      <a:pt x="337" y="506"/>
                    </a:lnTo>
                    <a:lnTo>
                      <a:pt x="394" y="619"/>
                    </a:lnTo>
                    <a:lnTo>
                      <a:pt x="506" y="450"/>
                    </a:lnTo>
                    <a:lnTo>
                      <a:pt x="506" y="281"/>
                    </a:lnTo>
                    <a:lnTo>
                      <a:pt x="450" y="225"/>
                    </a:lnTo>
                    <a:lnTo>
                      <a:pt x="281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5"/>
              <p:cNvSpPr/>
              <p:nvPr/>
            </p:nvSpPr>
            <p:spPr>
              <a:xfrm>
                <a:off x="2035300" y="10736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13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5"/>
              <p:cNvSpPr/>
              <p:nvPr/>
            </p:nvSpPr>
            <p:spPr>
              <a:xfrm>
                <a:off x="2056375" y="10624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13" y="56"/>
                    </a:lnTo>
                    <a:lnTo>
                      <a:pt x="113" y="56"/>
                    </a:lnTo>
                    <a:lnTo>
                      <a:pt x="113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5"/>
              <p:cNvSpPr/>
              <p:nvPr/>
            </p:nvSpPr>
            <p:spPr>
              <a:xfrm>
                <a:off x="2059175" y="1063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5"/>
              <p:cNvSpPr/>
              <p:nvPr/>
            </p:nvSpPr>
            <p:spPr>
              <a:xfrm>
                <a:off x="1896175" y="1124250"/>
                <a:ext cx="136325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5453" h="2474" extrusionOk="0">
                    <a:moveTo>
                      <a:pt x="956" y="0"/>
                    </a:moveTo>
                    <a:lnTo>
                      <a:pt x="619" y="57"/>
                    </a:lnTo>
                    <a:lnTo>
                      <a:pt x="282" y="57"/>
                    </a:lnTo>
                    <a:lnTo>
                      <a:pt x="169" y="113"/>
                    </a:lnTo>
                    <a:lnTo>
                      <a:pt x="1" y="225"/>
                    </a:lnTo>
                    <a:lnTo>
                      <a:pt x="1" y="281"/>
                    </a:lnTo>
                    <a:lnTo>
                      <a:pt x="57" y="338"/>
                    </a:lnTo>
                    <a:lnTo>
                      <a:pt x="113" y="394"/>
                    </a:lnTo>
                    <a:lnTo>
                      <a:pt x="113" y="562"/>
                    </a:lnTo>
                    <a:lnTo>
                      <a:pt x="113" y="675"/>
                    </a:lnTo>
                    <a:lnTo>
                      <a:pt x="113" y="731"/>
                    </a:lnTo>
                    <a:lnTo>
                      <a:pt x="57" y="843"/>
                    </a:lnTo>
                    <a:lnTo>
                      <a:pt x="282" y="900"/>
                    </a:lnTo>
                    <a:lnTo>
                      <a:pt x="338" y="843"/>
                    </a:lnTo>
                    <a:lnTo>
                      <a:pt x="394" y="731"/>
                    </a:lnTo>
                    <a:lnTo>
                      <a:pt x="394" y="675"/>
                    </a:lnTo>
                    <a:lnTo>
                      <a:pt x="507" y="731"/>
                    </a:lnTo>
                    <a:lnTo>
                      <a:pt x="507" y="900"/>
                    </a:lnTo>
                    <a:lnTo>
                      <a:pt x="563" y="956"/>
                    </a:lnTo>
                    <a:lnTo>
                      <a:pt x="563" y="1012"/>
                    </a:lnTo>
                    <a:lnTo>
                      <a:pt x="675" y="1012"/>
                    </a:lnTo>
                    <a:lnTo>
                      <a:pt x="675" y="1068"/>
                    </a:lnTo>
                    <a:lnTo>
                      <a:pt x="731" y="1181"/>
                    </a:lnTo>
                    <a:lnTo>
                      <a:pt x="788" y="1518"/>
                    </a:lnTo>
                    <a:lnTo>
                      <a:pt x="1125" y="1518"/>
                    </a:lnTo>
                    <a:lnTo>
                      <a:pt x="1125" y="1462"/>
                    </a:lnTo>
                    <a:lnTo>
                      <a:pt x="1181" y="1405"/>
                    </a:lnTo>
                    <a:lnTo>
                      <a:pt x="1237" y="1349"/>
                    </a:lnTo>
                    <a:lnTo>
                      <a:pt x="1350" y="1293"/>
                    </a:lnTo>
                    <a:lnTo>
                      <a:pt x="1462" y="1293"/>
                    </a:lnTo>
                    <a:lnTo>
                      <a:pt x="1518" y="1349"/>
                    </a:lnTo>
                    <a:lnTo>
                      <a:pt x="1462" y="1405"/>
                    </a:lnTo>
                    <a:lnTo>
                      <a:pt x="1518" y="1462"/>
                    </a:lnTo>
                    <a:lnTo>
                      <a:pt x="1631" y="1462"/>
                    </a:lnTo>
                    <a:lnTo>
                      <a:pt x="1687" y="1405"/>
                    </a:lnTo>
                    <a:lnTo>
                      <a:pt x="1743" y="1462"/>
                    </a:lnTo>
                    <a:lnTo>
                      <a:pt x="1799" y="1518"/>
                    </a:lnTo>
                    <a:lnTo>
                      <a:pt x="2137" y="1518"/>
                    </a:lnTo>
                    <a:lnTo>
                      <a:pt x="2137" y="1574"/>
                    </a:lnTo>
                    <a:lnTo>
                      <a:pt x="2137" y="1630"/>
                    </a:lnTo>
                    <a:lnTo>
                      <a:pt x="2137" y="1799"/>
                    </a:lnTo>
                    <a:lnTo>
                      <a:pt x="2193" y="1968"/>
                    </a:lnTo>
                    <a:lnTo>
                      <a:pt x="2249" y="1968"/>
                    </a:lnTo>
                    <a:lnTo>
                      <a:pt x="2418" y="1799"/>
                    </a:lnTo>
                    <a:lnTo>
                      <a:pt x="2530" y="1687"/>
                    </a:lnTo>
                    <a:lnTo>
                      <a:pt x="2586" y="1574"/>
                    </a:lnTo>
                    <a:lnTo>
                      <a:pt x="2699" y="1518"/>
                    </a:lnTo>
                    <a:lnTo>
                      <a:pt x="2755" y="1462"/>
                    </a:lnTo>
                    <a:lnTo>
                      <a:pt x="2755" y="1405"/>
                    </a:lnTo>
                    <a:lnTo>
                      <a:pt x="2699" y="1293"/>
                    </a:lnTo>
                    <a:lnTo>
                      <a:pt x="2642" y="1181"/>
                    </a:lnTo>
                    <a:lnTo>
                      <a:pt x="2530" y="1124"/>
                    </a:lnTo>
                    <a:lnTo>
                      <a:pt x="2418" y="1068"/>
                    </a:lnTo>
                    <a:lnTo>
                      <a:pt x="2305" y="1124"/>
                    </a:lnTo>
                    <a:lnTo>
                      <a:pt x="2137" y="1181"/>
                    </a:lnTo>
                    <a:lnTo>
                      <a:pt x="2080" y="1181"/>
                    </a:lnTo>
                    <a:lnTo>
                      <a:pt x="2024" y="1068"/>
                    </a:lnTo>
                    <a:lnTo>
                      <a:pt x="2024" y="1012"/>
                    </a:lnTo>
                    <a:lnTo>
                      <a:pt x="2080" y="1012"/>
                    </a:lnTo>
                    <a:lnTo>
                      <a:pt x="2137" y="956"/>
                    </a:lnTo>
                    <a:lnTo>
                      <a:pt x="2193" y="900"/>
                    </a:lnTo>
                    <a:lnTo>
                      <a:pt x="2249" y="787"/>
                    </a:lnTo>
                    <a:lnTo>
                      <a:pt x="2361" y="731"/>
                    </a:lnTo>
                    <a:lnTo>
                      <a:pt x="2530" y="731"/>
                    </a:lnTo>
                    <a:lnTo>
                      <a:pt x="2642" y="843"/>
                    </a:lnTo>
                    <a:lnTo>
                      <a:pt x="2699" y="900"/>
                    </a:lnTo>
                    <a:lnTo>
                      <a:pt x="2755" y="956"/>
                    </a:lnTo>
                    <a:lnTo>
                      <a:pt x="2755" y="1068"/>
                    </a:lnTo>
                    <a:lnTo>
                      <a:pt x="2699" y="1181"/>
                    </a:lnTo>
                    <a:lnTo>
                      <a:pt x="2755" y="1405"/>
                    </a:lnTo>
                    <a:lnTo>
                      <a:pt x="2811" y="1518"/>
                    </a:lnTo>
                    <a:lnTo>
                      <a:pt x="2923" y="1574"/>
                    </a:lnTo>
                    <a:lnTo>
                      <a:pt x="3036" y="1518"/>
                    </a:lnTo>
                    <a:lnTo>
                      <a:pt x="3092" y="1462"/>
                    </a:lnTo>
                    <a:lnTo>
                      <a:pt x="3092" y="1349"/>
                    </a:lnTo>
                    <a:lnTo>
                      <a:pt x="3148" y="1293"/>
                    </a:lnTo>
                    <a:lnTo>
                      <a:pt x="3148" y="1293"/>
                    </a:lnTo>
                    <a:lnTo>
                      <a:pt x="3092" y="1518"/>
                    </a:lnTo>
                    <a:lnTo>
                      <a:pt x="3036" y="1574"/>
                    </a:lnTo>
                    <a:lnTo>
                      <a:pt x="2699" y="1574"/>
                    </a:lnTo>
                    <a:lnTo>
                      <a:pt x="2530" y="1687"/>
                    </a:lnTo>
                    <a:lnTo>
                      <a:pt x="2530" y="1743"/>
                    </a:lnTo>
                    <a:lnTo>
                      <a:pt x="2586" y="1855"/>
                    </a:lnTo>
                    <a:lnTo>
                      <a:pt x="2586" y="1911"/>
                    </a:lnTo>
                    <a:lnTo>
                      <a:pt x="2530" y="2024"/>
                    </a:lnTo>
                    <a:lnTo>
                      <a:pt x="2361" y="2136"/>
                    </a:lnTo>
                    <a:lnTo>
                      <a:pt x="2305" y="2136"/>
                    </a:lnTo>
                    <a:lnTo>
                      <a:pt x="2249" y="2192"/>
                    </a:lnTo>
                    <a:lnTo>
                      <a:pt x="2249" y="2305"/>
                    </a:lnTo>
                    <a:lnTo>
                      <a:pt x="2137" y="2417"/>
                    </a:lnTo>
                    <a:lnTo>
                      <a:pt x="2249" y="2473"/>
                    </a:lnTo>
                    <a:lnTo>
                      <a:pt x="2361" y="2473"/>
                    </a:lnTo>
                    <a:lnTo>
                      <a:pt x="2530" y="2417"/>
                    </a:lnTo>
                    <a:lnTo>
                      <a:pt x="2642" y="2361"/>
                    </a:lnTo>
                    <a:lnTo>
                      <a:pt x="2755" y="2249"/>
                    </a:lnTo>
                    <a:lnTo>
                      <a:pt x="2867" y="2080"/>
                    </a:lnTo>
                    <a:lnTo>
                      <a:pt x="3036" y="2080"/>
                    </a:lnTo>
                    <a:lnTo>
                      <a:pt x="3092" y="2024"/>
                    </a:lnTo>
                    <a:lnTo>
                      <a:pt x="3092" y="1911"/>
                    </a:lnTo>
                    <a:lnTo>
                      <a:pt x="3148" y="1855"/>
                    </a:lnTo>
                    <a:lnTo>
                      <a:pt x="3148" y="1799"/>
                    </a:lnTo>
                    <a:lnTo>
                      <a:pt x="3261" y="1743"/>
                    </a:lnTo>
                    <a:lnTo>
                      <a:pt x="3317" y="1855"/>
                    </a:lnTo>
                    <a:lnTo>
                      <a:pt x="3317" y="1968"/>
                    </a:lnTo>
                    <a:lnTo>
                      <a:pt x="3373" y="2024"/>
                    </a:lnTo>
                    <a:lnTo>
                      <a:pt x="3373" y="2080"/>
                    </a:lnTo>
                    <a:lnTo>
                      <a:pt x="3654" y="1687"/>
                    </a:lnTo>
                    <a:lnTo>
                      <a:pt x="3710" y="1574"/>
                    </a:lnTo>
                    <a:lnTo>
                      <a:pt x="3598" y="1462"/>
                    </a:lnTo>
                    <a:lnTo>
                      <a:pt x="3542" y="1405"/>
                    </a:lnTo>
                    <a:lnTo>
                      <a:pt x="3542" y="1349"/>
                    </a:lnTo>
                    <a:lnTo>
                      <a:pt x="3879" y="1349"/>
                    </a:lnTo>
                    <a:lnTo>
                      <a:pt x="3935" y="1237"/>
                    </a:lnTo>
                    <a:lnTo>
                      <a:pt x="3879" y="1068"/>
                    </a:lnTo>
                    <a:lnTo>
                      <a:pt x="3879" y="1012"/>
                    </a:lnTo>
                    <a:lnTo>
                      <a:pt x="3935" y="956"/>
                    </a:lnTo>
                    <a:lnTo>
                      <a:pt x="3991" y="900"/>
                    </a:lnTo>
                    <a:lnTo>
                      <a:pt x="4048" y="956"/>
                    </a:lnTo>
                    <a:lnTo>
                      <a:pt x="4048" y="1012"/>
                    </a:lnTo>
                    <a:lnTo>
                      <a:pt x="4048" y="1068"/>
                    </a:lnTo>
                    <a:lnTo>
                      <a:pt x="4160" y="1124"/>
                    </a:lnTo>
                    <a:lnTo>
                      <a:pt x="4160" y="1181"/>
                    </a:lnTo>
                    <a:lnTo>
                      <a:pt x="4104" y="1293"/>
                    </a:lnTo>
                    <a:lnTo>
                      <a:pt x="4160" y="1349"/>
                    </a:lnTo>
                    <a:lnTo>
                      <a:pt x="4160" y="1462"/>
                    </a:lnTo>
                    <a:lnTo>
                      <a:pt x="4160" y="1518"/>
                    </a:lnTo>
                    <a:lnTo>
                      <a:pt x="4048" y="1743"/>
                    </a:lnTo>
                    <a:lnTo>
                      <a:pt x="3991" y="1743"/>
                    </a:lnTo>
                    <a:lnTo>
                      <a:pt x="3767" y="1799"/>
                    </a:lnTo>
                    <a:lnTo>
                      <a:pt x="3879" y="2024"/>
                    </a:lnTo>
                    <a:lnTo>
                      <a:pt x="3991" y="2192"/>
                    </a:lnTo>
                    <a:lnTo>
                      <a:pt x="4048" y="2192"/>
                    </a:lnTo>
                    <a:lnTo>
                      <a:pt x="4104" y="2136"/>
                    </a:lnTo>
                    <a:lnTo>
                      <a:pt x="4048" y="2024"/>
                    </a:lnTo>
                    <a:lnTo>
                      <a:pt x="4104" y="1911"/>
                    </a:lnTo>
                    <a:lnTo>
                      <a:pt x="4160" y="1855"/>
                    </a:lnTo>
                    <a:lnTo>
                      <a:pt x="4216" y="1911"/>
                    </a:lnTo>
                    <a:lnTo>
                      <a:pt x="4497" y="2080"/>
                    </a:lnTo>
                    <a:lnTo>
                      <a:pt x="4497" y="1855"/>
                    </a:lnTo>
                    <a:lnTo>
                      <a:pt x="4666" y="1799"/>
                    </a:lnTo>
                    <a:lnTo>
                      <a:pt x="4610" y="1630"/>
                    </a:lnTo>
                    <a:lnTo>
                      <a:pt x="4610" y="1574"/>
                    </a:lnTo>
                    <a:lnTo>
                      <a:pt x="4666" y="1462"/>
                    </a:lnTo>
                    <a:lnTo>
                      <a:pt x="4778" y="1405"/>
                    </a:lnTo>
                    <a:lnTo>
                      <a:pt x="4891" y="1349"/>
                    </a:lnTo>
                    <a:lnTo>
                      <a:pt x="4891" y="1237"/>
                    </a:lnTo>
                    <a:lnTo>
                      <a:pt x="5003" y="1012"/>
                    </a:lnTo>
                    <a:lnTo>
                      <a:pt x="5059" y="956"/>
                    </a:lnTo>
                    <a:lnTo>
                      <a:pt x="5284" y="956"/>
                    </a:lnTo>
                    <a:lnTo>
                      <a:pt x="5397" y="843"/>
                    </a:lnTo>
                    <a:lnTo>
                      <a:pt x="5453" y="731"/>
                    </a:lnTo>
                    <a:lnTo>
                      <a:pt x="5453" y="619"/>
                    </a:lnTo>
                    <a:lnTo>
                      <a:pt x="5340" y="394"/>
                    </a:lnTo>
                    <a:lnTo>
                      <a:pt x="5228" y="281"/>
                    </a:lnTo>
                    <a:lnTo>
                      <a:pt x="5059" y="169"/>
                    </a:lnTo>
                    <a:lnTo>
                      <a:pt x="4722" y="169"/>
                    </a:lnTo>
                    <a:lnTo>
                      <a:pt x="4666" y="113"/>
                    </a:lnTo>
                    <a:lnTo>
                      <a:pt x="4610" y="57"/>
                    </a:lnTo>
                    <a:lnTo>
                      <a:pt x="4497" y="113"/>
                    </a:lnTo>
                    <a:lnTo>
                      <a:pt x="4553" y="225"/>
                    </a:lnTo>
                    <a:lnTo>
                      <a:pt x="4553" y="281"/>
                    </a:lnTo>
                    <a:lnTo>
                      <a:pt x="4553" y="338"/>
                    </a:lnTo>
                    <a:lnTo>
                      <a:pt x="4441" y="281"/>
                    </a:lnTo>
                    <a:lnTo>
                      <a:pt x="4385" y="338"/>
                    </a:lnTo>
                    <a:lnTo>
                      <a:pt x="4385" y="450"/>
                    </a:lnTo>
                    <a:lnTo>
                      <a:pt x="4329" y="394"/>
                    </a:lnTo>
                    <a:lnTo>
                      <a:pt x="4216" y="394"/>
                    </a:lnTo>
                    <a:lnTo>
                      <a:pt x="4216" y="506"/>
                    </a:lnTo>
                    <a:lnTo>
                      <a:pt x="4216" y="562"/>
                    </a:lnTo>
                    <a:lnTo>
                      <a:pt x="4160" y="619"/>
                    </a:lnTo>
                    <a:lnTo>
                      <a:pt x="4104" y="562"/>
                    </a:lnTo>
                    <a:lnTo>
                      <a:pt x="4048" y="562"/>
                    </a:lnTo>
                    <a:lnTo>
                      <a:pt x="3991" y="394"/>
                    </a:lnTo>
                    <a:lnTo>
                      <a:pt x="3823" y="338"/>
                    </a:lnTo>
                    <a:lnTo>
                      <a:pt x="3654" y="338"/>
                    </a:lnTo>
                    <a:lnTo>
                      <a:pt x="3542" y="281"/>
                    </a:lnTo>
                    <a:lnTo>
                      <a:pt x="3486" y="225"/>
                    </a:lnTo>
                    <a:lnTo>
                      <a:pt x="3429" y="281"/>
                    </a:lnTo>
                    <a:lnTo>
                      <a:pt x="3373" y="281"/>
                    </a:lnTo>
                    <a:lnTo>
                      <a:pt x="3317" y="225"/>
                    </a:lnTo>
                    <a:lnTo>
                      <a:pt x="3261" y="169"/>
                    </a:lnTo>
                    <a:lnTo>
                      <a:pt x="3205" y="169"/>
                    </a:lnTo>
                    <a:lnTo>
                      <a:pt x="3205" y="281"/>
                    </a:lnTo>
                    <a:lnTo>
                      <a:pt x="3148" y="338"/>
                    </a:lnTo>
                    <a:lnTo>
                      <a:pt x="3148" y="394"/>
                    </a:lnTo>
                    <a:lnTo>
                      <a:pt x="3205" y="394"/>
                    </a:lnTo>
                    <a:lnTo>
                      <a:pt x="3205" y="506"/>
                    </a:lnTo>
                    <a:lnTo>
                      <a:pt x="3205" y="619"/>
                    </a:lnTo>
                    <a:lnTo>
                      <a:pt x="3092" y="619"/>
                    </a:lnTo>
                    <a:lnTo>
                      <a:pt x="2980" y="562"/>
                    </a:lnTo>
                    <a:lnTo>
                      <a:pt x="2867" y="394"/>
                    </a:lnTo>
                    <a:lnTo>
                      <a:pt x="2811" y="281"/>
                    </a:lnTo>
                    <a:lnTo>
                      <a:pt x="2811" y="225"/>
                    </a:lnTo>
                    <a:lnTo>
                      <a:pt x="2755" y="169"/>
                    </a:lnTo>
                    <a:lnTo>
                      <a:pt x="2530" y="338"/>
                    </a:lnTo>
                    <a:lnTo>
                      <a:pt x="2193" y="338"/>
                    </a:lnTo>
                    <a:lnTo>
                      <a:pt x="2024" y="450"/>
                    </a:lnTo>
                    <a:lnTo>
                      <a:pt x="1912" y="450"/>
                    </a:lnTo>
                    <a:lnTo>
                      <a:pt x="1856" y="338"/>
                    </a:lnTo>
                    <a:lnTo>
                      <a:pt x="1799" y="281"/>
                    </a:lnTo>
                    <a:lnTo>
                      <a:pt x="1743" y="281"/>
                    </a:lnTo>
                    <a:lnTo>
                      <a:pt x="1631" y="225"/>
                    </a:lnTo>
                    <a:lnTo>
                      <a:pt x="1575" y="169"/>
                    </a:lnTo>
                    <a:lnTo>
                      <a:pt x="1575" y="113"/>
                    </a:lnTo>
                    <a:lnTo>
                      <a:pt x="1518" y="57"/>
                    </a:lnTo>
                    <a:lnTo>
                      <a:pt x="1462" y="0"/>
                    </a:lnTo>
                    <a:lnTo>
                      <a:pt x="1406" y="169"/>
                    </a:lnTo>
                    <a:lnTo>
                      <a:pt x="1350" y="169"/>
                    </a:lnTo>
                    <a:lnTo>
                      <a:pt x="1294" y="113"/>
                    </a:lnTo>
                    <a:lnTo>
                      <a:pt x="1294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5"/>
              <p:cNvSpPr/>
              <p:nvPr/>
            </p:nvSpPr>
            <p:spPr>
              <a:xfrm>
                <a:off x="2012800" y="1117225"/>
                <a:ext cx="239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957" h="900" extrusionOk="0">
                    <a:moveTo>
                      <a:pt x="451" y="0"/>
                    </a:moveTo>
                    <a:lnTo>
                      <a:pt x="282" y="57"/>
                    </a:lnTo>
                    <a:lnTo>
                      <a:pt x="226" y="113"/>
                    </a:lnTo>
                    <a:lnTo>
                      <a:pt x="169" y="225"/>
                    </a:lnTo>
                    <a:lnTo>
                      <a:pt x="113" y="281"/>
                    </a:lnTo>
                    <a:lnTo>
                      <a:pt x="1" y="394"/>
                    </a:lnTo>
                    <a:lnTo>
                      <a:pt x="57" y="562"/>
                    </a:lnTo>
                    <a:lnTo>
                      <a:pt x="169" y="675"/>
                    </a:lnTo>
                    <a:lnTo>
                      <a:pt x="282" y="619"/>
                    </a:lnTo>
                    <a:lnTo>
                      <a:pt x="282" y="562"/>
                    </a:lnTo>
                    <a:lnTo>
                      <a:pt x="338" y="506"/>
                    </a:lnTo>
                    <a:lnTo>
                      <a:pt x="394" y="506"/>
                    </a:lnTo>
                    <a:lnTo>
                      <a:pt x="507" y="619"/>
                    </a:lnTo>
                    <a:lnTo>
                      <a:pt x="563" y="675"/>
                    </a:lnTo>
                    <a:lnTo>
                      <a:pt x="619" y="787"/>
                    </a:lnTo>
                    <a:lnTo>
                      <a:pt x="675" y="843"/>
                    </a:lnTo>
                    <a:lnTo>
                      <a:pt x="732" y="900"/>
                    </a:lnTo>
                    <a:lnTo>
                      <a:pt x="788" y="900"/>
                    </a:lnTo>
                    <a:lnTo>
                      <a:pt x="788" y="787"/>
                    </a:lnTo>
                    <a:lnTo>
                      <a:pt x="788" y="675"/>
                    </a:lnTo>
                    <a:lnTo>
                      <a:pt x="788" y="562"/>
                    </a:lnTo>
                    <a:lnTo>
                      <a:pt x="788" y="506"/>
                    </a:lnTo>
                    <a:lnTo>
                      <a:pt x="956" y="338"/>
                    </a:lnTo>
                    <a:lnTo>
                      <a:pt x="900" y="281"/>
                    </a:lnTo>
                    <a:lnTo>
                      <a:pt x="844" y="225"/>
                    </a:lnTo>
                    <a:lnTo>
                      <a:pt x="732" y="169"/>
                    </a:lnTo>
                    <a:lnTo>
                      <a:pt x="675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" name="Google Shape;2092;p5"/>
              <p:cNvSpPr/>
              <p:nvPr/>
            </p:nvSpPr>
            <p:spPr>
              <a:xfrm>
                <a:off x="2001575" y="1120025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0" y="226"/>
                    </a:lnTo>
                    <a:lnTo>
                      <a:pt x="0" y="338"/>
                    </a:lnTo>
                    <a:lnTo>
                      <a:pt x="113" y="282"/>
                    </a:lnTo>
                    <a:lnTo>
                      <a:pt x="225" y="226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5"/>
              <p:cNvSpPr/>
              <p:nvPr/>
            </p:nvSpPr>
            <p:spPr>
              <a:xfrm>
                <a:off x="1995950" y="11172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5"/>
              <p:cNvSpPr/>
              <p:nvPr/>
            </p:nvSpPr>
            <p:spPr>
              <a:xfrm>
                <a:off x="1884950" y="1094750"/>
                <a:ext cx="4357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1630" extrusionOk="0">
                    <a:moveTo>
                      <a:pt x="337" y="0"/>
                    </a:moveTo>
                    <a:lnTo>
                      <a:pt x="225" y="56"/>
                    </a:lnTo>
                    <a:lnTo>
                      <a:pt x="113" y="112"/>
                    </a:lnTo>
                    <a:lnTo>
                      <a:pt x="56" y="225"/>
                    </a:lnTo>
                    <a:lnTo>
                      <a:pt x="0" y="393"/>
                    </a:lnTo>
                    <a:lnTo>
                      <a:pt x="0" y="506"/>
                    </a:lnTo>
                    <a:lnTo>
                      <a:pt x="113" y="618"/>
                    </a:lnTo>
                    <a:lnTo>
                      <a:pt x="169" y="674"/>
                    </a:lnTo>
                    <a:lnTo>
                      <a:pt x="225" y="787"/>
                    </a:lnTo>
                    <a:lnTo>
                      <a:pt x="281" y="1068"/>
                    </a:lnTo>
                    <a:lnTo>
                      <a:pt x="281" y="1180"/>
                    </a:lnTo>
                    <a:lnTo>
                      <a:pt x="225" y="1237"/>
                    </a:lnTo>
                    <a:lnTo>
                      <a:pt x="169" y="1237"/>
                    </a:lnTo>
                    <a:lnTo>
                      <a:pt x="113" y="1293"/>
                    </a:lnTo>
                    <a:lnTo>
                      <a:pt x="113" y="1349"/>
                    </a:lnTo>
                    <a:lnTo>
                      <a:pt x="113" y="1405"/>
                    </a:lnTo>
                    <a:lnTo>
                      <a:pt x="281" y="1405"/>
                    </a:lnTo>
                    <a:lnTo>
                      <a:pt x="337" y="1461"/>
                    </a:lnTo>
                    <a:lnTo>
                      <a:pt x="337" y="1630"/>
                    </a:lnTo>
                    <a:lnTo>
                      <a:pt x="506" y="1518"/>
                    </a:lnTo>
                    <a:lnTo>
                      <a:pt x="506" y="1405"/>
                    </a:lnTo>
                    <a:lnTo>
                      <a:pt x="618" y="1349"/>
                    </a:lnTo>
                    <a:lnTo>
                      <a:pt x="731" y="1405"/>
                    </a:lnTo>
                    <a:lnTo>
                      <a:pt x="843" y="1405"/>
                    </a:lnTo>
                    <a:lnTo>
                      <a:pt x="1124" y="1293"/>
                    </a:lnTo>
                    <a:lnTo>
                      <a:pt x="1293" y="1349"/>
                    </a:lnTo>
                    <a:lnTo>
                      <a:pt x="1405" y="1349"/>
                    </a:lnTo>
                    <a:lnTo>
                      <a:pt x="1461" y="1293"/>
                    </a:lnTo>
                    <a:lnTo>
                      <a:pt x="1743" y="1180"/>
                    </a:lnTo>
                    <a:lnTo>
                      <a:pt x="1743" y="1068"/>
                    </a:lnTo>
                    <a:lnTo>
                      <a:pt x="1686" y="1068"/>
                    </a:lnTo>
                    <a:lnTo>
                      <a:pt x="1630" y="1012"/>
                    </a:lnTo>
                    <a:lnTo>
                      <a:pt x="1518" y="1012"/>
                    </a:lnTo>
                    <a:lnTo>
                      <a:pt x="1461" y="956"/>
                    </a:lnTo>
                    <a:lnTo>
                      <a:pt x="1461" y="899"/>
                    </a:lnTo>
                    <a:lnTo>
                      <a:pt x="1518" y="843"/>
                    </a:lnTo>
                    <a:lnTo>
                      <a:pt x="1574" y="787"/>
                    </a:lnTo>
                    <a:lnTo>
                      <a:pt x="1630" y="618"/>
                    </a:lnTo>
                    <a:lnTo>
                      <a:pt x="1574" y="450"/>
                    </a:lnTo>
                    <a:lnTo>
                      <a:pt x="1574" y="393"/>
                    </a:lnTo>
                    <a:lnTo>
                      <a:pt x="1630" y="337"/>
                    </a:lnTo>
                    <a:lnTo>
                      <a:pt x="1630" y="281"/>
                    </a:lnTo>
                    <a:lnTo>
                      <a:pt x="1518" y="169"/>
                    </a:lnTo>
                    <a:lnTo>
                      <a:pt x="1349" y="225"/>
                    </a:lnTo>
                    <a:lnTo>
                      <a:pt x="1012" y="225"/>
                    </a:lnTo>
                    <a:lnTo>
                      <a:pt x="956" y="281"/>
                    </a:lnTo>
                    <a:lnTo>
                      <a:pt x="956" y="337"/>
                    </a:lnTo>
                    <a:lnTo>
                      <a:pt x="956" y="393"/>
                    </a:lnTo>
                    <a:lnTo>
                      <a:pt x="956" y="450"/>
                    </a:lnTo>
                    <a:lnTo>
                      <a:pt x="1012" y="506"/>
                    </a:lnTo>
                    <a:lnTo>
                      <a:pt x="1012" y="562"/>
                    </a:lnTo>
                    <a:lnTo>
                      <a:pt x="956" y="787"/>
                    </a:lnTo>
                    <a:lnTo>
                      <a:pt x="787" y="956"/>
                    </a:lnTo>
                    <a:lnTo>
                      <a:pt x="618" y="674"/>
                    </a:lnTo>
                    <a:lnTo>
                      <a:pt x="562" y="618"/>
                    </a:lnTo>
                    <a:lnTo>
                      <a:pt x="506" y="618"/>
                    </a:lnTo>
                    <a:lnTo>
                      <a:pt x="450" y="674"/>
                    </a:lnTo>
                    <a:lnTo>
                      <a:pt x="337" y="674"/>
                    </a:lnTo>
                    <a:lnTo>
                      <a:pt x="281" y="618"/>
                    </a:lnTo>
                    <a:lnTo>
                      <a:pt x="281" y="562"/>
                    </a:lnTo>
                    <a:lnTo>
                      <a:pt x="337" y="562"/>
                    </a:lnTo>
                    <a:lnTo>
                      <a:pt x="281" y="506"/>
                    </a:lnTo>
                    <a:lnTo>
                      <a:pt x="281" y="450"/>
                    </a:lnTo>
                    <a:lnTo>
                      <a:pt x="169" y="337"/>
                    </a:lnTo>
                    <a:lnTo>
                      <a:pt x="225" y="225"/>
                    </a:lnTo>
                    <a:lnTo>
                      <a:pt x="337" y="112"/>
                    </a:lnTo>
                    <a:lnTo>
                      <a:pt x="394" y="56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5"/>
              <p:cNvSpPr/>
              <p:nvPr/>
            </p:nvSpPr>
            <p:spPr>
              <a:xfrm>
                <a:off x="1837175" y="1136900"/>
                <a:ext cx="4077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1631" extrusionOk="0">
                    <a:moveTo>
                      <a:pt x="1574" y="0"/>
                    </a:moveTo>
                    <a:lnTo>
                      <a:pt x="1518" y="56"/>
                    </a:lnTo>
                    <a:lnTo>
                      <a:pt x="1405" y="113"/>
                    </a:lnTo>
                    <a:lnTo>
                      <a:pt x="1349" y="169"/>
                    </a:lnTo>
                    <a:lnTo>
                      <a:pt x="1349" y="225"/>
                    </a:lnTo>
                    <a:lnTo>
                      <a:pt x="1237" y="281"/>
                    </a:lnTo>
                    <a:lnTo>
                      <a:pt x="1068" y="225"/>
                    </a:lnTo>
                    <a:lnTo>
                      <a:pt x="899" y="450"/>
                    </a:lnTo>
                    <a:lnTo>
                      <a:pt x="843" y="506"/>
                    </a:lnTo>
                    <a:lnTo>
                      <a:pt x="675" y="506"/>
                    </a:lnTo>
                    <a:lnTo>
                      <a:pt x="562" y="394"/>
                    </a:lnTo>
                    <a:lnTo>
                      <a:pt x="562" y="450"/>
                    </a:lnTo>
                    <a:lnTo>
                      <a:pt x="506" y="562"/>
                    </a:lnTo>
                    <a:lnTo>
                      <a:pt x="394" y="618"/>
                    </a:lnTo>
                    <a:lnTo>
                      <a:pt x="169" y="618"/>
                    </a:lnTo>
                    <a:lnTo>
                      <a:pt x="113" y="506"/>
                    </a:lnTo>
                    <a:lnTo>
                      <a:pt x="56" y="450"/>
                    </a:lnTo>
                    <a:lnTo>
                      <a:pt x="0" y="562"/>
                    </a:lnTo>
                    <a:lnTo>
                      <a:pt x="113" y="956"/>
                    </a:lnTo>
                    <a:lnTo>
                      <a:pt x="225" y="1012"/>
                    </a:lnTo>
                    <a:lnTo>
                      <a:pt x="337" y="899"/>
                    </a:lnTo>
                    <a:lnTo>
                      <a:pt x="394" y="787"/>
                    </a:lnTo>
                    <a:lnTo>
                      <a:pt x="562" y="731"/>
                    </a:lnTo>
                    <a:lnTo>
                      <a:pt x="618" y="843"/>
                    </a:lnTo>
                    <a:lnTo>
                      <a:pt x="731" y="956"/>
                    </a:lnTo>
                    <a:lnTo>
                      <a:pt x="787" y="1124"/>
                    </a:lnTo>
                    <a:lnTo>
                      <a:pt x="787" y="1181"/>
                    </a:lnTo>
                    <a:lnTo>
                      <a:pt x="731" y="1293"/>
                    </a:lnTo>
                    <a:lnTo>
                      <a:pt x="618" y="1349"/>
                    </a:lnTo>
                    <a:lnTo>
                      <a:pt x="562" y="1405"/>
                    </a:lnTo>
                    <a:lnTo>
                      <a:pt x="562" y="1518"/>
                    </a:lnTo>
                    <a:lnTo>
                      <a:pt x="562" y="1630"/>
                    </a:lnTo>
                    <a:lnTo>
                      <a:pt x="787" y="1630"/>
                    </a:lnTo>
                    <a:lnTo>
                      <a:pt x="787" y="1518"/>
                    </a:lnTo>
                    <a:lnTo>
                      <a:pt x="843" y="1405"/>
                    </a:lnTo>
                    <a:lnTo>
                      <a:pt x="1012" y="1405"/>
                    </a:lnTo>
                    <a:lnTo>
                      <a:pt x="1124" y="1349"/>
                    </a:lnTo>
                    <a:lnTo>
                      <a:pt x="1237" y="1293"/>
                    </a:lnTo>
                    <a:lnTo>
                      <a:pt x="1237" y="1181"/>
                    </a:lnTo>
                    <a:lnTo>
                      <a:pt x="1180" y="1124"/>
                    </a:lnTo>
                    <a:lnTo>
                      <a:pt x="1180" y="1012"/>
                    </a:lnTo>
                    <a:lnTo>
                      <a:pt x="1124" y="787"/>
                    </a:lnTo>
                    <a:lnTo>
                      <a:pt x="1124" y="675"/>
                    </a:lnTo>
                    <a:lnTo>
                      <a:pt x="1518" y="675"/>
                    </a:lnTo>
                    <a:lnTo>
                      <a:pt x="1574" y="618"/>
                    </a:lnTo>
                    <a:lnTo>
                      <a:pt x="1630" y="506"/>
                    </a:lnTo>
                    <a:lnTo>
                      <a:pt x="1630" y="394"/>
                    </a:lnTo>
                    <a:lnTo>
                      <a:pt x="1630" y="337"/>
                    </a:lnTo>
                    <a:lnTo>
                      <a:pt x="1630" y="225"/>
                    </a:lnTo>
                    <a:lnTo>
                      <a:pt x="1630" y="169"/>
                    </a:lnTo>
                    <a:lnTo>
                      <a:pt x="1630" y="113"/>
                    </a:lnTo>
                    <a:lnTo>
                      <a:pt x="1630" y="56"/>
                    </a:lnTo>
                    <a:lnTo>
                      <a:pt x="1574" y="0"/>
                    </a:lnTo>
                    <a:close/>
                  </a:path>
                </a:pathLst>
              </a:custGeom>
              <a:solidFill>
                <a:srgbClr val="B2D0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5"/>
              <p:cNvSpPr/>
              <p:nvPr/>
            </p:nvSpPr>
            <p:spPr>
              <a:xfrm>
                <a:off x="1802025" y="1179050"/>
                <a:ext cx="197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732" extrusionOk="0">
                    <a:moveTo>
                      <a:pt x="170" y="0"/>
                    </a:moveTo>
                    <a:lnTo>
                      <a:pt x="1" y="169"/>
                    </a:lnTo>
                    <a:lnTo>
                      <a:pt x="57" y="338"/>
                    </a:lnTo>
                    <a:lnTo>
                      <a:pt x="113" y="394"/>
                    </a:lnTo>
                    <a:lnTo>
                      <a:pt x="226" y="450"/>
                    </a:lnTo>
                    <a:lnTo>
                      <a:pt x="282" y="506"/>
                    </a:lnTo>
                    <a:lnTo>
                      <a:pt x="282" y="619"/>
                    </a:lnTo>
                    <a:lnTo>
                      <a:pt x="338" y="731"/>
                    </a:lnTo>
                    <a:lnTo>
                      <a:pt x="451" y="675"/>
                    </a:lnTo>
                    <a:lnTo>
                      <a:pt x="507" y="619"/>
                    </a:lnTo>
                    <a:lnTo>
                      <a:pt x="563" y="619"/>
                    </a:lnTo>
                    <a:lnTo>
                      <a:pt x="732" y="562"/>
                    </a:lnTo>
                    <a:lnTo>
                      <a:pt x="788" y="506"/>
                    </a:lnTo>
                    <a:lnTo>
                      <a:pt x="788" y="394"/>
                    </a:lnTo>
                    <a:lnTo>
                      <a:pt x="732" y="338"/>
                    </a:lnTo>
                    <a:lnTo>
                      <a:pt x="619" y="394"/>
                    </a:lnTo>
                    <a:lnTo>
                      <a:pt x="563" y="450"/>
                    </a:lnTo>
                    <a:lnTo>
                      <a:pt x="507" y="338"/>
                    </a:lnTo>
                    <a:lnTo>
                      <a:pt x="563" y="281"/>
                    </a:lnTo>
                    <a:lnTo>
                      <a:pt x="563" y="225"/>
                    </a:lnTo>
                    <a:lnTo>
                      <a:pt x="507" y="169"/>
                    </a:lnTo>
                    <a:lnTo>
                      <a:pt x="282" y="169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5"/>
              <p:cNvSpPr/>
              <p:nvPr/>
            </p:nvSpPr>
            <p:spPr>
              <a:xfrm>
                <a:off x="1865275" y="1113000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6" y="1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56" y="169"/>
                    </a:lnTo>
                    <a:lnTo>
                      <a:pt x="56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5"/>
              <p:cNvSpPr/>
              <p:nvPr/>
            </p:nvSpPr>
            <p:spPr>
              <a:xfrm>
                <a:off x="1835750" y="115095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2D0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5"/>
              <p:cNvSpPr/>
              <p:nvPr/>
            </p:nvSpPr>
            <p:spPr>
              <a:xfrm>
                <a:off x="1804850" y="11748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5"/>
              <p:cNvSpPr/>
              <p:nvPr/>
            </p:nvSpPr>
            <p:spPr>
              <a:xfrm>
                <a:off x="1803450" y="11762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5"/>
              <p:cNvSpPr/>
              <p:nvPr/>
            </p:nvSpPr>
            <p:spPr>
              <a:xfrm>
                <a:off x="1804850" y="1177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57" y="5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5"/>
              <p:cNvSpPr/>
              <p:nvPr/>
            </p:nvSpPr>
            <p:spPr>
              <a:xfrm>
                <a:off x="1802025" y="11818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5"/>
              <p:cNvSpPr/>
              <p:nvPr/>
            </p:nvSpPr>
            <p:spPr>
              <a:xfrm>
                <a:off x="1896175" y="109895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5"/>
              <p:cNvSpPr/>
              <p:nvPr/>
            </p:nvSpPr>
            <p:spPr>
              <a:xfrm>
                <a:off x="1920075" y="1089125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113"/>
                    </a:lnTo>
                    <a:lnTo>
                      <a:pt x="113" y="113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5"/>
              <p:cNvSpPr/>
              <p:nvPr/>
            </p:nvSpPr>
            <p:spPr>
              <a:xfrm>
                <a:off x="1928500" y="10961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5"/>
              <p:cNvSpPr/>
              <p:nvPr/>
            </p:nvSpPr>
            <p:spPr>
              <a:xfrm>
                <a:off x="1880725" y="108350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" y="0"/>
                    </a:moveTo>
                    <a:lnTo>
                      <a:pt x="57" y="113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5"/>
              <p:cNvSpPr/>
              <p:nvPr/>
            </p:nvSpPr>
            <p:spPr>
              <a:xfrm>
                <a:off x="1879325" y="11102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5"/>
              <p:cNvSpPr/>
              <p:nvPr/>
            </p:nvSpPr>
            <p:spPr>
              <a:xfrm>
                <a:off x="1709300" y="126195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B7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5"/>
              <p:cNvSpPr/>
              <p:nvPr/>
            </p:nvSpPr>
            <p:spPr>
              <a:xfrm>
                <a:off x="1675575" y="12844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7AE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5"/>
              <p:cNvSpPr/>
              <p:nvPr/>
            </p:nvSpPr>
            <p:spPr>
              <a:xfrm>
                <a:off x="1681200" y="1259150"/>
                <a:ext cx="98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19" extrusionOk="0">
                    <a:moveTo>
                      <a:pt x="225" y="0"/>
                    </a:moveTo>
                    <a:lnTo>
                      <a:pt x="169" y="112"/>
                    </a:lnTo>
                    <a:lnTo>
                      <a:pt x="169" y="225"/>
                    </a:lnTo>
                    <a:lnTo>
                      <a:pt x="113" y="337"/>
                    </a:lnTo>
                    <a:lnTo>
                      <a:pt x="57" y="394"/>
                    </a:lnTo>
                    <a:lnTo>
                      <a:pt x="0" y="450"/>
                    </a:lnTo>
                    <a:lnTo>
                      <a:pt x="0" y="618"/>
                    </a:lnTo>
                    <a:lnTo>
                      <a:pt x="57" y="618"/>
                    </a:lnTo>
                    <a:lnTo>
                      <a:pt x="225" y="562"/>
                    </a:lnTo>
                    <a:lnTo>
                      <a:pt x="338" y="506"/>
                    </a:lnTo>
                    <a:lnTo>
                      <a:pt x="338" y="450"/>
                    </a:lnTo>
                    <a:lnTo>
                      <a:pt x="338" y="394"/>
                    </a:lnTo>
                    <a:lnTo>
                      <a:pt x="338" y="225"/>
                    </a:lnTo>
                    <a:lnTo>
                      <a:pt x="394" y="56"/>
                    </a:lnTo>
                    <a:lnTo>
                      <a:pt x="338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96B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5"/>
              <p:cNvSpPr/>
              <p:nvPr/>
            </p:nvSpPr>
            <p:spPr>
              <a:xfrm>
                <a:off x="1686825" y="1274600"/>
                <a:ext cx="28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9" extrusionOk="0">
                    <a:moveTo>
                      <a:pt x="0" y="0"/>
                    </a:moveTo>
                    <a:lnTo>
                      <a:pt x="56" y="169"/>
                    </a:lnTo>
                    <a:lnTo>
                      <a:pt x="113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6B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5"/>
              <p:cNvSpPr/>
              <p:nvPr/>
            </p:nvSpPr>
            <p:spPr>
              <a:xfrm>
                <a:off x="1686825" y="131252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3A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5"/>
              <p:cNvSpPr/>
              <p:nvPr/>
            </p:nvSpPr>
            <p:spPr>
              <a:xfrm>
                <a:off x="1686825" y="13125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3A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5"/>
              <p:cNvSpPr/>
              <p:nvPr/>
            </p:nvSpPr>
            <p:spPr>
              <a:xfrm>
                <a:off x="1689625" y="131252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0B5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115;p5"/>
              <p:cNvSpPr/>
              <p:nvPr/>
            </p:nvSpPr>
            <p:spPr>
              <a:xfrm>
                <a:off x="1973475" y="11326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3D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5"/>
              <p:cNvSpPr/>
              <p:nvPr/>
            </p:nvSpPr>
            <p:spPr>
              <a:xfrm>
                <a:off x="1928500" y="10975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" y="0"/>
                    </a:move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5"/>
              <p:cNvSpPr/>
              <p:nvPr/>
            </p:nvSpPr>
            <p:spPr>
              <a:xfrm>
                <a:off x="2001575" y="11284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5"/>
              <p:cNvSpPr/>
              <p:nvPr/>
            </p:nvSpPr>
            <p:spPr>
              <a:xfrm>
                <a:off x="2047950" y="1163600"/>
                <a:ext cx="59025" cy="60425"/>
              </a:xfrm>
              <a:custGeom>
                <a:avLst/>
                <a:gdLst/>
                <a:ahLst/>
                <a:cxnLst/>
                <a:rect l="l" t="t" r="r" b="b"/>
                <a:pathLst>
                  <a:path w="2361" h="2417" extrusionOk="0">
                    <a:moveTo>
                      <a:pt x="1237" y="0"/>
                    </a:moveTo>
                    <a:lnTo>
                      <a:pt x="1180" y="56"/>
                    </a:lnTo>
                    <a:lnTo>
                      <a:pt x="1124" y="169"/>
                    </a:lnTo>
                    <a:lnTo>
                      <a:pt x="1180" y="225"/>
                    </a:lnTo>
                    <a:lnTo>
                      <a:pt x="1124" y="281"/>
                    </a:lnTo>
                    <a:lnTo>
                      <a:pt x="1068" y="337"/>
                    </a:lnTo>
                    <a:lnTo>
                      <a:pt x="899" y="618"/>
                    </a:lnTo>
                    <a:lnTo>
                      <a:pt x="843" y="731"/>
                    </a:lnTo>
                    <a:lnTo>
                      <a:pt x="674" y="787"/>
                    </a:lnTo>
                    <a:lnTo>
                      <a:pt x="674" y="843"/>
                    </a:lnTo>
                    <a:lnTo>
                      <a:pt x="731" y="899"/>
                    </a:lnTo>
                    <a:lnTo>
                      <a:pt x="787" y="956"/>
                    </a:lnTo>
                    <a:lnTo>
                      <a:pt x="843" y="956"/>
                    </a:lnTo>
                    <a:lnTo>
                      <a:pt x="899" y="843"/>
                    </a:lnTo>
                    <a:lnTo>
                      <a:pt x="1012" y="899"/>
                    </a:lnTo>
                    <a:lnTo>
                      <a:pt x="1180" y="1012"/>
                    </a:lnTo>
                    <a:lnTo>
                      <a:pt x="1180" y="1068"/>
                    </a:lnTo>
                    <a:lnTo>
                      <a:pt x="1124" y="1124"/>
                    </a:lnTo>
                    <a:lnTo>
                      <a:pt x="955" y="1124"/>
                    </a:lnTo>
                    <a:lnTo>
                      <a:pt x="843" y="1180"/>
                    </a:lnTo>
                    <a:lnTo>
                      <a:pt x="731" y="1237"/>
                    </a:lnTo>
                    <a:lnTo>
                      <a:pt x="674" y="1237"/>
                    </a:lnTo>
                    <a:lnTo>
                      <a:pt x="618" y="1180"/>
                    </a:lnTo>
                    <a:lnTo>
                      <a:pt x="562" y="1124"/>
                    </a:lnTo>
                    <a:lnTo>
                      <a:pt x="562" y="1180"/>
                    </a:lnTo>
                    <a:lnTo>
                      <a:pt x="506" y="1349"/>
                    </a:lnTo>
                    <a:lnTo>
                      <a:pt x="562" y="1461"/>
                    </a:lnTo>
                    <a:lnTo>
                      <a:pt x="562" y="1518"/>
                    </a:lnTo>
                    <a:lnTo>
                      <a:pt x="393" y="1518"/>
                    </a:lnTo>
                    <a:lnTo>
                      <a:pt x="337" y="1405"/>
                    </a:lnTo>
                    <a:lnTo>
                      <a:pt x="225" y="1293"/>
                    </a:lnTo>
                    <a:lnTo>
                      <a:pt x="56" y="1461"/>
                    </a:lnTo>
                    <a:lnTo>
                      <a:pt x="169" y="1630"/>
                    </a:lnTo>
                    <a:lnTo>
                      <a:pt x="169" y="1686"/>
                    </a:lnTo>
                    <a:lnTo>
                      <a:pt x="112" y="1742"/>
                    </a:lnTo>
                    <a:lnTo>
                      <a:pt x="0" y="1799"/>
                    </a:lnTo>
                    <a:lnTo>
                      <a:pt x="56" y="1855"/>
                    </a:lnTo>
                    <a:lnTo>
                      <a:pt x="112" y="1967"/>
                    </a:lnTo>
                    <a:lnTo>
                      <a:pt x="56" y="2080"/>
                    </a:lnTo>
                    <a:lnTo>
                      <a:pt x="56" y="2136"/>
                    </a:lnTo>
                    <a:lnTo>
                      <a:pt x="225" y="2136"/>
                    </a:lnTo>
                    <a:lnTo>
                      <a:pt x="281" y="2080"/>
                    </a:lnTo>
                    <a:lnTo>
                      <a:pt x="337" y="2023"/>
                    </a:lnTo>
                    <a:lnTo>
                      <a:pt x="337" y="1967"/>
                    </a:lnTo>
                    <a:lnTo>
                      <a:pt x="562" y="1967"/>
                    </a:lnTo>
                    <a:lnTo>
                      <a:pt x="674" y="1855"/>
                    </a:lnTo>
                    <a:lnTo>
                      <a:pt x="731" y="1742"/>
                    </a:lnTo>
                    <a:lnTo>
                      <a:pt x="731" y="1686"/>
                    </a:lnTo>
                    <a:lnTo>
                      <a:pt x="787" y="1630"/>
                    </a:lnTo>
                    <a:lnTo>
                      <a:pt x="843" y="1742"/>
                    </a:lnTo>
                    <a:lnTo>
                      <a:pt x="899" y="1799"/>
                    </a:lnTo>
                    <a:lnTo>
                      <a:pt x="899" y="1855"/>
                    </a:lnTo>
                    <a:lnTo>
                      <a:pt x="955" y="1855"/>
                    </a:lnTo>
                    <a:lnTo>
                      <a:pt x="1012" y="1799"/>
                    </a:lnTo>
                    <a:lnTo>
                      <a:pt x="1068" y="1518"/>
                    </a:lnTo>
                    <a:lnTo>
                      <a:pt x="1068" y="1461"/>
                    </a:lnTo>
                    <a:lnTo>
                      <a:pt x="1180" y="1461"/>
                    </a:lnTo>
                    <a:lnTo>
                      <a:pt x="1237" y="1518"/>
                    </a:lnTo>
                    <a:lnTo>
                      <a:pt x="1293" y="1574"/>
                    </a:lnTo>
                    <a:lnTo>
                      <a:pt x="1349" y="1630"/>
                    </a:lnTo>
                    <a:lnTo>
                      <a:pt x="1293" y="1686"/>
                    </a:lnTo>
                    <a:lnTo>
                      <a:pt x="1237" y="1799"/>
                    </a:lnTo>
                    <a:lnTo>
                      <a:pt x="1180" y="1911"/>
                    </a:lnTo>
                    <a:lnTo>
                      <a:pt x="1237" y="2136"/>
                    </a:lnTo>
                    <a:lnTo>
                      <a:pt x="1293" y="2417"/>
                    </a:lnTo>
                    <a:lnTo>
                      <a:pt x="1349" y="2417"/>
                    </a:lnTo>
                    <a:lnTo>
                      <a:pt x="1405" y="2361"/>
                    </a:lnTo>
                    <a:lnTo>
                      <a:pt x="1461" y="2305"/>
                    </a:lnTo>
                    <a:lnTo>
                      <a:pt x="1518" y="2248"/>
                    </a:lnTo>
                    <a:lnTo>
                      <a:pt x="1855" y="2080"/>
                    </a:lnTo>
                    <a:lnTo>
                      <a:pt x="2248" y="1855"/>
                    </a:lnTo>
                    <a:lnTo>
                      <a:pt x="2304" y="1742"/>
                    </a:lnTo>
                    <a:lnTo>
                      <a:pt x="2361" y="1686"/>
                    </a:lnTo>
                    <a:lnTo>
                      <a:pt x="2361" y="1630"/>
                    </a:lnTo>
                    <a:lnTo>
                      <a:pt x="2361" y="1574"/>
                    </a:lnTo>
                    <a:lnTo>
                      <a:pt x="2304" y="1461"/>
                    </a:lnTo>
                    <a:lnTo>
                      <a:pt x="2192" y="1461"/>
                    </a:lnTo>
                    <a:lnTo>
                      <a:pt x="2192" y="1518"/>
                    </a:lnTo>
                    <a:lnTo>
                      <a:pt x="2080" y="1518"/>
                    </a:lnTo>
                    <a:lnTo>
                      <a:pt x="2023" y="1405"/>
                    </a:lnTo>
                    <a:lnTo>
                      <a:pt x="2023" y="1124"/>
                    </a:lnTo>
                    <a:lnTo>
                      <a:pt x="1967" y="1068"/>
                    </a:lnTo>
                    <a:lnTo>
                      <a:pt x="1911" y="1068"/>
                    </a:lnTo>
                    <a:lnTo>
                      <a:pt x="1911" y="1124"/>
                    </a:lnTo>
                    <a:lnTo>
                      <a:pt x="1799" y="1180"/>
                    </a:lnTo>
                    <a:lnTo>
                      <a:pt x="1742" y="1068"/>
                    </a:lnTo>
                    <a:lnTo>
                      <a:pt x="1742" y="956"/>
                    </a:lnTo>
                    <a:lnTo>
                      <a:pt x="1630" y="843"/>
                    </a:lnTo>
                    <a:lnTo>
                      <a:pt x="1518" y="731"/>
                    </a:lnTo>
                    <a:lnTo>
                      <a:pt x="1518" y="675"/>
                    </a:lnTo>
                    <a:lnTo>
                      <a:pt x="1574" y="562"/>
                    </a:lnTo>
                    <a:lnTo>
                      <a:pt x="1574" y="506"/>
                    </a:lnTo>
                    <a:lnTo>
                      <a:pt x="1518" y="506"/>
                    </a:lnTo>
                    <a:lnTo>
                      <a:pt x="1405" y="450"/>
                    </a:lnTo>
                    <a:lnTo>
                      <a:pt x="1405" y="394"/>
                    </a:lnTo>
                    <a:lnTo>
                      <a:pt x="1405" y="337"/>
                    </a:lnTo>
                    <a:lnTo>
                      <a:pt x="1461" y="281"/>
                    </a:lnTo>
                    <a:lnTo>
                      <a:pt x="1630" y="169"/>
                    </a:lnTo>
                    <a:lnTo>
                      <a:pt x="1630" y="113"/>
                    </a:lnTo>
                    <a:lnTo>
                      <a:pt x="1518" y="113"/>
                    </a:lnTo>
                    <a:lnTo>
                      <a:pt x="1518" y="56"/>
                    </a:lnTo>
                    <a:lnTo>
                      <a:pt x="1461" y="0"/>
                    </a:lnTo>
                    <a:lnTo>
                      <a:pt x="1349" y="0"/>
                    </a:lnTo>
                    <a:lnTo>
                      <a:pt x="1349" y="56"/>
                    </a:lnTo>
                    <a:lnTo>
                      <a:pt x="1293" y="0"/>
                    </a:lnTo>
                    <a:close/>
                  </a:path>
                </a:pathLst>
              </a:custGeom>
              <a:solidFill>
                <a:srgbClr val="C4D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5"/>
              <p:cNvSpPr/>
              <p:nvPr/>
            </p:nvSpPr>
            <p:spPr>
              <a:xfrm>
                <a:off x="2031075" y="1131275"/>
                <a:ext cx="211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844" extrusionOk="0">
                    <a:moveTo>
                      <a:pt x="282" y="0"/>
                    </a:moveTo>
                    <a:lnTo>
                      <a:pt x="169" y="57"/>
                    </a:lnTo>
                    <a:lnTo>
                      <a:pt x="113" y="113"/>
                    </a:lnTo>
                    <a:lnTo>
                      <a:pt x="57" y="281"/>
                    </a:lnTo>
                    <a:lnTo>
                      <a:pt x="1" y="338"/>
                    </a:lnTo>
                    <a:lnTo>
                      <a:pt x="1" y="506"/>
                    </a:lnTo>
                    <a:lnTo>
                      <a:pt x="1" y="562"/>
                    </a:lnTo>
                    <a:lnTo>
                      <a:pt x="57" y="619"/>
                    </a:lnTo>
                    <a:lnTo>
                      <a:pt x="169" y="619"/>
                    </a:lnTo>
                    <a:lnTo>
                      <a:pt x="225" y="562"/>
                    </a:lnTo>
                    <a:lnTo>
                      <a:pt x="282" y="562"/>
                    </a:lnTo>
                    <a:lnTo>
                      <a:pt x="338" y="675"/>
                    </a:lnTo>
                    <a:lnTo>
                      <a:pt x="506" y="675"/>
                    </a:lnTo>
                    <a:lnTo>
                      <a:pt x="563" y="731"/>
                    </a:lnTo>
                    <a:lnTo>
                      <a:pt x="619" y="787"/>
                    </a:lnTo>
                    <a:lnTo>
                      <a:pt x="675" y="843"/>
                    </a:lnTo>
                    <a:lnTo>
                      <a:pt x="731" y="787"/>
                    </a:lnTo>
                    <a:lnTo>
                      <a:pt x="844" y="562"/>
                    </a:lnTo>
                    <a:lnTo>
                      <a:pt x="844" y="506"/>
                    </a:lnTo>
                    <a:lnTo>
                      <a:pt x="731" y="338"/>
                    </a:lnTo>
                    <a:lnTo>
                      <a:pt x="675" y="394"/>
                    </a:lnTo>
                    <a:lnTo>
                      <a:pt x="563" y="450"/>
                    </a:lnTo>
                    <a:lnTo>
                      <a:pt x="450" y="113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120;p5"/>
              <p:cNvSpPr/>
              <p:nvPr/>
            </p:nvSpPr>
            <p:spPr>
              <a:xfrm>
                <a:off x="2063400" y="1150950"/>
                <a:ext cx="168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844" extrusionOk="0">
                    <a:moveTo>
                      <a:pt x="169" y="0"/>
                    </a:moveTo>
                    <a:lnTo>
                      <a:pt x="113" y="56"/>
                    </a:lnTo>
                    <a:lnTo>
                      <a:pt x="113" y="169"/>
                    </a:lnTo>
                    <a:lnTo>
                      <a:pt x="56" y="225"/>
                    </a:lnTo>
                    <a:lnTo>
                      <a:pt x="0" y="394"/>
                    </a:lnTo>
                    <a:lnTo>
                      <a:pt x="169" y="506"/>
                    </a:lnTo>
                    <a:lnTo>
                      <a:pt x="225" y="731"/>
                    </a:lnTo>
                    <a:lnTo>
                      <a:pt x="281" y="843"/>
                    </a:lnTo>
                    <a:lnTo>
                      <a:pt x="506" y="843"/>
                    </a:lnTo>
                    <a:lnTo>
                      <a:pt x="562" y="787"/>
                    </a:lnTo>
                    <a:lnTo>
                      <a:pt x="562" y="731"/>
                    </a:lnTo>
                    <a:lnTo>
                      <a:pt x="562" y="619"/>
                    </a:lnTo>
                    <a:lnTo>
                      <a:pt x="675" y="506"/>
                    </a:lnTo>
                    <a:lnTo>
                      <a:pt x="619" y="281"/>
                    </a:lnTo>
                    <a:lnTo>
                      <a:pt x="562" y="169"/>
                    </a:lnTo>
                    <a:lnTo>
                      <a:pt x="450" y="113"/>
                    </a:lnTo>
                    <a:lnTo>
                      <a:pt x="225" y="113"/>
                    </a:lnTo>
                    <a:lnTo>
                      <a:pt x="225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B9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121;p5"/>
              <p:cNvSpPr/>
              <p:nvPr/>
            </p:nvSpPr>
            <p:spPr>
              <a:xfrm>
                <a:off x="2053550" y="1139700"/>
                <a:ext cx="16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732" extrusionOk="0">
                    <a:moveTo>
                      <a:pt x="57" y="1"/>
                    </a:moveTo>
                    <a:lnTo>
                      <a:pt x="57" y="225"/>
                    </a:lnTo>
                    <a:lnTo>
                      <a:pt x="113" y="282"/>
                    </a:lnTo>
                    <a:lnTo>
                      <a:pt x="57" y="450"/>
                    </a:lnTo>
                    <a:lnTo>
                      <a:pt x="1" y="619"/>
                    </a:lnTo>
                    <a:lnTo>
                      <a:pt x="57" y="731"/>
                    </a:lnTo>
                    <a:lnTo>
                      <a:pt x="113" y="675"/>
                    </a:lnTo>
                    <a:lnTo>
                      <a:pt x="282" y="675"/>
                    </a:lnTo>
                    <a:lnTo>
                      <a:pt x="338" y="619"/>
                    </a:lnTo>
                    <a:lnTo>
                      <a:pt x="507" y="506"/>
                    </a:lnTo>
                    <a:lnTo>
                      <a:pt x="563" y="450"/>
                    </a:lnTo>
                    <a:lnTo>
                      <a:pt x="675" y="450"/>
                    </a:lnTo>
                    <a:lnTo>
                      <a:pt x="563" y="394"/>
                    </a:lnTo>
                    <a:lnTo>
                      <a:pt x="338" y="394"/>
                    </a:lnTo>
                    <a:lnTo>
                      <a:pt x="282" y="282"/>
                    </a:lnTo>
                    <a:lnTo>
                      <a:pt x="282" y="113"/>
                    </a:lnTo>
                    <a:lnTo>
                      <a:pt x="282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5"/>
              <p:cNvSpPr/>
              <p:nvPr/>
            </p:nvSpPr>
            <p:spPr>
              <a:xfrm>
                <a:off x="2028275" y="1125650"/>
                <a:ext cx="98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0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69"/>
                    </a:lnTo>
                    <a:lnTo>
                      <a:pt x="56" y="282"/>
                    </a:lnTo>
                    <a:lnTo>
                      <a:pt x="113" y="394"/>
                    </a:lnTo>
                    <a:lnTo>
                      <a:pt x="169" y="506"/>
                    </a:lnTo>
                    <a:lnTo>
                      <a:pt x="225" y="450"/>
                    </a:lnTo>
                    <a:lnTo>
                      <a:pt x="281" y="394"/>
                    </a:lnTo>
                    <a:lnTo>
                      <a:pt x="337" y="338"/>
                    </a:lnTo>
                    <a:lnTo>
                      <a:pt x="394" y="338"/>
                    </a:lnTo>
                    <a:lnTo>
                      <a:pt x="394" y="225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5"/>
              <p:cNvSpPr/>
              <p:nvPr/>
            </p:nvSpPr>
            <p:spPr>
              <a:xfrm>
                <a:off x="2091500" y="1169200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225" y="1"/>
                    </a:moveTo>
                    <a:lnTo>
                      <a:pt x="113" y="57"/>
                    </a:lnTo>
                    <a:lnTo>
                      <a:pt x="57" y="170"/>
                    </a:lnTo>
                    <a:lnTo>
                      <a:pt x="0" y="170"/>
                    </a:lnTo>
                    <a:lnTo>
                      <a:pt x="57" y="226"/>
                    </a:lnTo>
                    <a:lnTo>
                      <a:pt x="169" y="282"/>
                    </a:lnTo>
                    <a:lnTo>
                      <a:pt x="281" y="282"/>
                    </a:lnTo>
                    <a:lnTo>
                      <a:pt x="394" y="226"/>
                    </a:lnTo>
                    <a:lnTo>
                      <a:pt x="338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CCB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5"/>
              <p:cNvSpPr/>
              <p:nvPr/>
            </p:nvSpPr>
            <p:spPr>
              <a:xfrm>
                <a:off x="2085875" y="111582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169" y="281"/>
                    </a:lnTo>
                    <a:lnTo>
                      <a:pt x="169" y="169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5"/>
              <p:cNvSpPr/>
              <p:nvPr/>
            </p:nvSpPr>
            <p:spPr>
              <a:xfrm>
                <a:off x="2045125" y="1129875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69" y="169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5"/>
              <p:cNvSpPr/>
              <p:nvPr/>
            </p:nvSpPr>
            <p:spPr>
              <a:xfrm>
                <a:off x="2083075" y="1125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5"/>
              <p:cNvSpPr/>
              <p:nvPr/>
            </p:nvSpPr>
            <p:spPr>
              <a:xfrm>
                <a:off x="2130850" y="1157975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0" y="5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5"/>
              <p:cNvSpPr/>
              <p:nvPr/>
            </p:nvSpPr>
            <p:spPr>
              <a:xfrm>
                <a:off x="2062000" y="11003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5"/>
              <p:cNvSpPr/>
              <p:nvPr/>
            </p:nvSpPr>
            <p:spPr>
              <a:xfrm>
                <a:off x="2049350" y="11340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5"/>
              <p:cNvSpPr/>
              <p:nvPr/>
            </p:nvSpPr>
            <p:spPr>
              <a:xfrm>
                <a:off x="2052150" y="11439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6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6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5"/>
              <p:cNvSpPr/>
              <p:nvPr/>
            </p:nvSpPr>
            <p:spPr>
              <a:xfrm>
                <a:off x="2067600" y="115095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57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5"/>
              <p:cNvSpPr/>
              <p:nvPr/>
            </p:nvSpPr>
            <p:spPr>
              <a:xfrm>
                <a:off x="2080250" y="11636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9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5"/>
              <p:cNvSpPr/>
              <p:nvPr/>
            </p:nvSpPr>
            <p:spPr>
              <a:xfrm>
                <a:off x="2115375" y="11523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5"/>
              <p:cNvSpPr/>
              <p:nvPr/>
            </p:nvSpPr>
            <p:spPr>
              <a:xfrm>
                <a:off x="2113975" y="11551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5"/>
              <p:cNvSpPr/>
              <p:nvPr/>
            </p:nvSpPr>
            <p:spPr>
              <a:xfrm>
                <a:off x="2142075" y="1148125"/>
                <a:ext cx="70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5" extrusionOk="0">
                    <a:moveTo>
                      <a:pt x="57" y="1"/>
                    </a:moveTo>
                    <a:lnTo>
                      <a:pt x="57" y="57"/>
                    </a:lnTo>
                    <a:lnTo>
                      <a:pt x="57" y="113"/>
                    </a:lnTo>
                    <a:lnTo>
                      <a:pt x="57" y="226"/>
                    </a:lnTo>
                    <a:lnTo>
                      <a:pt x="1" y="282"/>
                    </a:lnTo>
                    <a:lnTo>
                      <a:pt x="57" y="338"/>
                    </a:lnTo>
                    <a:lnTo>
                      <a:pt x="169" y="394"/>
                    </a:lnTo>
                    <a:lnTo>
                      <a:pt x="226" y="282"/>
                    </a:lnTo>
                    <a:lnTo>
                      <a:pt x="282" y="113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DCB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5"/>
              <p:cNvSpPr/>
              <p:nvPr/>
            </p:nvSpPr>
            <p:spPr>
              <a:xfrm>
                <a:off x="2108350" y="11102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5"/>
              <p:cNvSpPr/>
              <p:nvPr/>
            </p:nvSpPr>
            <p:spPr>
              <a:xfrm>
                <a:off x="2121000" y="11425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5"/>
              <p:cNvSpPr/>
              <p:nvPr/>
            </p:nvSpPr>
            <p:spPr>
              <a:xfrm>
                <a:off x="2144900" y="11579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DCB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5"/>
              <p:cNvSpPr/>
              <p:nvPr/>
            </p:nvSpPr>
            <p:spPr>
              <a:xfrm>
                <a:off x="2102750" y="1169200"/>
                <a:ext cx="84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82" extrusionOk="0">
                    <a:moveTo>
                      <a:pt x="169" y="1"/>
                    </a:moveTo>
                    <a:lnTo>
                      <a:pt x="56" y="57"/>
                    </a:lnTo>
                    <a:lnTo>
                      <a:pt x="0" y="170"/>
                    </a:lnTo>
                    <a:lnTo>
                      <a:pt x="112" y="282"/>
                    </a:lnTo>
                    <a:lnTo>
                      <a:pt x="225" y="226"/>
                    </a:lnTo>
                    <a:lnTo>
                      <a:pt x="337" y="170"/>
                    </a:lnTo>
                    <a:lnTo>
                      <a:pt x="337" y="113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ACCB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5"/>
              <p:cNvSpPr/>
              <p:nvPr/>
            </p:nvSpPr>
            <p:spPr>
              <a:xfrm>
                <a:off x="2147700" y="11116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BBD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5"/>
              <p:cNvSpPr/>
              <p:nvPr/>
            </p:nvSpPr>
            <p:spPr>
              <a:xfrm>
                <a:off x="2143475" y="113547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5"/>
              <p:cNvSpPr/>
              <p:nvPr/>
            </p:nvSpPr>
            <p:spPr>
              <a:xfrm>
                <a:off x="2170175" y="114812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DCB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5"/>
              <p:cNvSpPr/>
              <p:nvPr/>
            </p:nvSpPr>
            <p:spPr>
              <a:xfrm>
                <a:off x="2083075" y="12198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0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56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5"/>
              <p:cNvSpPr/>
              <p:nvPr/>
            </p:nvSpPr>
            <p:spPr>
              <a:xfrm>
                <a:off x="2040900" y="1197325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113" y="0"/>
                    </a:moveTo>
                    <a:lnTo>
                      <a:pt x="113" y="56"/>
                    </a:lnTo>
                    <a:lnTo>
                      <a:pt x="1" y="56"/>
                    </a:lnTo>
                    <a:lnTo>
                      <a:pt x="1" y="169"/>
                    </a:lnTo>
                    <a:lnTo>
                      <a:pt x="57" y="281"/>
                    </a:lnTo>
                    <a:lnTo>
                      <a:pt x="170" y="337"/>
                    </a:lnTo>
                    <a:lnTo>
                      <a:pt x="226" y="281"/>
                    </a:lnTo>
                    <a:lnTo>
                      <a:pt x="226" y="169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C4D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5"/>
              <p:cNvSpPr/>
              <p:nvPr/>
            </p:nvSpPr>
            <p:spPr>
              <a:xfrm>
                <a:off x="2043725" y="1191700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57" y="169"/>
                    </a:lnTo>
                    <a:lnTo>
                      <a:pt x="0" y="225"/>
                    </a:lnTo>
                    <a:lnTo>
                      <a:pt x="113" y="225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C4D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5"/>
              <p:cNvSpPr/>
              <p:nvPr/>
            </p:nvSpPr>
            <p:spPr>
              <a:xfrm>
                <a:off x="1887750" y="1172025"/>
                <a:ext cx="126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450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338" y="225"/>
                    </a:lnTo>
                    <a:lnTo>
                      <a:pt x="338" y="394"/>
                    </a:lnTo>
                    <a:lnTo>
                      <a:pt x="338" y="450"/>
                    </a:lnTo>
                    <a:lnTo>
                      <a:pt x="394" y="450"/>
                    </a:lnTo>
                    <a:lnTo>
                      <a:pt x="450" y="394"/>
                    </a:lnTo>
                    <a:lnTo>
                      <a:pt x="506" y="281"/>
                    </a:lnTo>
                    <a:lnTo>
                      <a:pt x="506" y="169"/>
                    </a:lnTo>
                    <a:lnTo>
                      <a:pt x="450" y="113"/>
                    </a:lnTo>
                    <a:lnTo>
                      <a:pt x="394" y="57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5"/>
              <p:cNvSpPr/>
              <p:nvPr/>
            </p:nvSpPr>
            <p:spPr>
              <a:xfrm>
                <a:off x="1903200" y="117062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1" y="169"/>
                    </a:lnTo>
                    <a:lnTo>
                      <a:pt x="57" y="281"/>
                    </a:lnTo>
                    <a:lnTo>
                      <a:pt x="113" y="281"/>
                    </a:lnTo>
                    <a:lnTo>
                      <a:pt x="169" y="225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5"/>
              <p:cNvSpPr/>
              <p:nvPr/>
            </p:nvSpPr>
            <p:spPr>
              <a:xfrm>
                <a:off x="1893375" y="114110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113" y="169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5"/>
              <p:cNvSpPr/>
              <p:nvPr/>
            </p:nvSpPr>
            <p:spPr>
              <a:xfrm>
                <a:off x="1876500" y="1138300"/>
                <a:ext cx="2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82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57" y="281"/>
                    </a:lnTo>
                    <a:lnTo>
                      <a:pt x="113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150;p5"/>
              <p:cNvSpPr/>
              <p:nvPr/>
            </p:nvSpPr>
            <p:spPr>
              <a:xfrm>
                <a:off x="1907425" y="11874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151;p5"/>
              <p:cNvSpPr/>
              <p:nvPr/>
            </p:nvSpPr>
            <p:spPr>
              <a:xfrm>
                <a:off x="1907425" y="11931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5"/>
              <p:cNvSpPr/>
              <p:nvPr/>
            </p:nvSpPr>
            <p:spPr>
              <a:xfrm>
                <a:off x="1828725" y="11762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2D0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5"/>
              <p:cNvSpPr/>
              <p:nvPr/>
            </p:nvSpPr>
            <p:spPr>
              <a:xfrm>
                <a:off x="1950975" y="117342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" y="1"/>
                    </a:moveTo>
                    <a:lnTo>
                      <a:pt x="57" y="225"/>
                    </a:lnTo>
                    <a:lnTo>
                      <a:pt x="113" y="225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CCC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5"/>
              <p:cNvSpPr/>
              <p:nvPr/>
            </p:nvSpPr>
            <p:spPr>
              <a:xfrm>
                <a:off x="1987525" y="11706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5"/>
              <p:cNvSpPr/>
              <p:nvPr/>
            </p:nvSpPr>
            <p:spPr>
              <a:xfrm>
                <a:off x="1988925" y="11692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5"/>
              <p:cNvSpPr/>
              <p:nvPr/>
            </p:nvSpPr>
            <p:spPr>
              <a:xfrm>
                <a:off x="1993125" y="120292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4C6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5"/>
              <p:cNvSpPr/>
              <p:nvPr/>
            </p:nvSpPr>
            <p:spPr>
              <a:xfrm>
                <a:off x="2015625" y="1143925"/>
                <a:ext cx="2390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788" extrusionOk="0">
                    <a:moveTo>
                      <a:pt x="169" y="0"/>
                    </a:moveTo>
                    <a:lnTo>
                      <a:pt x="113" y="113"/>
                    </a:lnTo>
                    <a:lnTo>
                      <a:pt x="113" y="394"/>
                    </a:lnTo>
                    <a:lnTo>
                      <a:pt x="56" y="506"/>
                    </a:lnTo>
                    <a:lnTo>
                      <a:pt x="0" y="618"/>
                    </a:lnTo>
                    <a:lnTo>
                      <a:pt x="113" y="618"/>
                    </a:lnTo>
                    <a:lnTo>
                      <a:pt x="225" y="675"/>
                    </a:lnTo>
                    <a:lnTo>
                      <a:pt x="394" y="787"/>
                    </a:lnTo>
                    <a:lnTo>
                      <a:pt x="506" y="675"/>
                    </a:lnTo>
                    <a:lnTo>
                      <a:pt x="731" y="506"/>
                    </a:lnTo>
                    <a:lnTo>
                      <a:pt x="843" y="281"/>
                    </a:lnTo>
                    <a:lnTo>
                      <a:pt x="956" y="169"/>
                    </a:lnTo>
                    <a:lnTo>
                      <a:pt x="900" y="0"/>
                    </a:lnTo>
                    <a:lnTo>
                      <a:pt x="843" y="0"/>
                    </a:lnTo>
                    <a:lnTo>
                      <a:pt x="843" y="56"/>
                    </a:lnTo>
                    <a:lnTo>
                      <a:pt x="731" y="169"/>
                    </a:lnTo>
                    <a:lnTo>
                      <a:pt x="675" y="113"/>
                    </a:lnTo>
                    <a:lnTo>
                      <a:pt x="619" y="0"/>
                    </a:lnTo>
                    <a:lnTo>
                      <a:pt x="394" y="113"/>
                    </a:lnTo>
                    <a:lnTo>
                      <a:pt x="338" y="113"/>
                    </a:lnTo>
                    <a:lnTo>
                      <a:pt x="225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5D2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5"/>
              <p:cNvSpPr/>
              <p:nvPr/>
            </p:nvSpPr>
            <p:spPr>
              <a:xfrm>
                <a:off x="2042325" y="11917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11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5"/>
              <p:cNvSpPr/>
              <p:nvPr/>
            </p:nvSpPr>
            <p:spPr>
              <a:xfrm>
                <a:off x="2043725" y="11959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5"/>
              <p:cNvSpPr/>
              <p:nvPr/>
            </p:nvSpPr>
            <p:spPr>
              <a:xfrm>
                <a:off x="2017025" y="117482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7" y="169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5"/>
              <p:cNvSpPr/>
              <p:nvPr/>
            </p:nvSpPr>
            <p:spPr>
              <a:xfrm>
                <a:off x="2019825" y="118467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5"/>
              <p:cNvSpPr/>
              <p:nvPr/>
            </p:nvSpPr>
            <p:spPr>
              <a:xfrm>
                <a:off x="2070425" y="1091925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5"/>
              <p:cNvSpPr/>
              <p:nvPr/>
            </p:nvSpPr>
            <p:spPr>
              <a:xfrm>
                <a:off x="2104150" y="1082100"/>
                <a:ext cx="42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9" extrusionOk="0">
                    <a:moveTo>
                      <a:pt x="0" y="0"/>
                    </a:moveTo>
                    <a:lnTo>
                      <a:pt x="56" y="169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13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5"/>
              <p:cNvSpPr/>
              <p:nvPr/>
            </p:nvSpPr>
            <p:spPr>
              <a:xfrm>
                <a:off x="1887750" y="120012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57" y="169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5"/>
              <p:cNvSpPr/>
              <p:nvPr/>
            </p:nvSpPr>
            <p:spPr>
              <a:xfrm>
                <a:off x="1821700" y="121417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5"/>
              <p:cNvSpPr/>
              <p:nvPr/>
            </p:nvSpPr>
            <p:spPr>
              <a:xfrm>
                <a:off x="1942550" y="1139700"/>
                <a:ext cx="3515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069" extrusionOk="0">
                    <a:moveTo>
                      <a:pt x="394" y="1"/>
                    </a:moveTo>
                    <a:lnTo>
                      <a:pt x="338" y="57"/>
                    </a:lnTo>
                    <a:lnTo>
                      <a:pt x="282" y="113"/>
                    </a:lnTo>
                    <a:lnTo>
                      <a:pt x="282" y="282"/>
                    </a:lnTo>
                    <a:lnTo>
                      <a:pt x="225" y="338"/>
                    </a:lnTo>
                    <a:lnTo>
                      <a:pt x="169" y="282"/>
                    </a:lnTo>
                    <a:lnTo>
                      <a:pt x="169" y="225"/>
                    </a:lnTo>
                    <a:lnTo>
                      <a:pt x="113" y="169"/>
                    </a:lnTo>
                    <a:lnTo>
                      <a:pt x="1" y="225"/>
                    </a:lnTo>
                    <a:lnTo>
                      <a:pt x="57" y="450"/>
                    </a:lnTo>
                    <a:lnTo>
                      <a:pt x="113" y="675"/>
                    </a:lnTo>
                    <a:lnTo>
                      <a:pt x="169" y="731"/>
                    </a:lnTo>
                    <a:lnTo>
                      <a:pt x="338" y="731"/>
                    </a:lnTo>
                    <a:lnTo>
                      <a:pt x="450" y="675"/>
                    </a:lnTo>
                    <a:lnTo>
                      <a:pt x="506" y="563"/>
                    </a:lnTo>
                    <a:lnTo>
                      <a:pt x="675" y="619"/>
                    </a:lnTo>
                    <a:lnTo>
                      <a:pt x="787" y="675"/>
                    </a:lnTo>
                    <a:lnTo>
                      <a:pt x="844" y="787"/>
                    </a:lnTo>
                    <a:lnTo>
                      <a:pt x="787" y="844"/>
                    </a:lnTo>
                    <a:lnTo>
                      <a:pt x="675" y="900"/>
                    </a:lnTo>
                    <a:lnTo>
                      <a:pt x="619" y="1012"/>
                    </a:lnTo>
                    <a:lnTo>
                      <a:pt x="675" y="1069"/>
                    </a:lnTo>
                    <a:lnTo>
                      <a:pt x="900" y="1012"/>
                    </a:lnTo>
                    <a:lnTo>
                      <a:pt x="1181" y="1012"/>
                    </a:lnTo>
                    <a:lnTo>
                      <a:pt x="1293" y="956"/>
                    </a:lnTo>
                    <a:lnTo>
                      <a:pt x="1350" y="844"/>
                    </a:lnTo>
                    <a:lnTo>
                      <a:pt x="1406" y="731"/>
                    </a:lnTo>
                    <a:lnTo>
                      <a:pt x="1406" y="563"/>
                    </a:lnTo>
                    <a:lnTo>
                      <a:pt x="1350" y="506"/>
                    </a:lnTo>
                    <a:lnTo>
                      <a:pt x="1181" y="563"/>
                    </a:lnTo>
                    <a:lnTo>
                      <a:pt x="1068" y="619"/>
                    </a:lnTo>
                    <a:lnTo>
                      <a:pt x="1125" y="731"/>
                    </a:lnTo>
                    <a:lnTo>
                      <a:pt x="1125" y="844"/>
                    </a:lnTo>
                    <a:lnTo>
                      <a:pt x="1181" y="844"/>
                    </a:lnTo>
                    <a:lnTo>
                      <a:pt x="1125" y="900"/>
                    </a:lnTo>
                    <a:lnTo>
                      <a:pt x="1012" y="844"/>
                    </a:lnTo>
                    <a:lnTo>
                      <a:pt x="900" y="731"/>
                    </a:lnTo>
                    <a:lnTo>
                      <a:pt x="900" y="563"/>
                    </a:lnTo>
                    <a:lnTo>
                      <a:pt x="1012" y="394"/>
                    </a:lnTo>
                    <a:lnTo>
                      <a:pt x="1012" y="282"/>
                    </a:lnTo>
                    <a:lnTo>
                      <a:pt x="900" y="169"/>
                    </a:lnTo>
                    <a:lnTo>
                      <a:pt x="844" y="113"/>
                    </a:lnTo>
                    <a:lnTo>
                      <a:pt x="731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9FBF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5"/>
              <p:cNvSpPr/>
              <p:nvPr/>
            </p:nvSpPr>
            <p:spPr>
              <a:xfrm>
                <a:off x="1952400" y="1162175"/>
                <a:ext cx="1265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676" extrusionOk="0">
                    <a:moveTo>
                      <a:pt x="281" y="1"/>
                    </a:moveTo>
                    <a:lnTo>
                      <a:pt x="112" y="226"/>
                    </a:lnTo>
                    <a:lnTo>
                      <a:pt x="56" y="338"/>
                    </a:lnTo>
                    <a:lnTo>
                      <a:pt x="0" y="451"/>
                    </a:lnTo>
                    <a:lnTo>
                      <a:pt x="56" y="451"/>
                    </a:lnTo>
                    <a:lnTo>
                      <a:pt x="56" y="563"/>
                    </a:lnTo>
                    <a:lnTo>
                      <a:pt x="56" y="675"/>
                    </a:lnTo>
                    <a:lnTo>
                      <a:pt x="112" y="619"/>
                    </a:lnTo>
                    <a:lnTo>
                      <a:pt x="225" y="675"/>
                    </a:lnTo>
                    <a:lnTo>
                      <a:pt x="281" y="619"/>
                    </a:lnTo>
                    <a:lnTo>
                      <a:pt x="506" y="394"/>
                    </a:lnTo>
                    <a:lnTo>
                      <a:pt x="450" y="338"/>
                    </a:lnTo>
                    <a:lnTo>
                      <a:pt x="393" y="282"/>
                    </a:lnTo>
                    <a:lnTo>
                      <a:pt x="337" y="226"/>
                    </a:lnTo>
                    <a:lnTo>
                      <a:pt x="281" y="170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5"/>
              <p:cNvSpPr/>
              <p:nvPr/>
            </p:nvSpPr>
            <p:spPr>
              <a:xfrm>
                <a:off x="1955200" y="117765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0" y="0"/>
                    </a:moveTo>
                    <a:lnTo>
                      <a:pt x="113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CCC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5"/>
              <p:cNvSpPr/>
              <p:nvPr/>
            </p:nvSpPr>
            <p:spPr>
              <a:xfrm>
                <a:off x="1970650" y="11383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D2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5"/>
              <p:cNvSpPr/>
              <p:nvPr/>
            </p:nvSpPr>
            <p:spPr>
              <a:xfrm>
                <a:off x="1921475" y="11565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5"/>
              <p:cNvSpPr/>
              <p:nvPr/>
            </p:nvSpPr>
            <p:spPr>
              <a:xfrm>
                <a:off x="1921475" y="11579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5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5"/>
              <p:cNvSpPr/>
              <p:nvPr/>
            </p:nvSpPr>
            <p:spPr>
              <a:xfrm>
                <a:off x="1952400" y="11818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CC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5"/>
              <p:cNvSpPr/>
              <p:nvPr/>
            </p:nvSpPr>
            <p:spPr>
              <a:xfrm>
                <a:off x="2031075" y="11383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5"/>
              <p:cNvSpPr/>
              <p:nvPr/>
            </p:nvSpPr>
            <p:spPr>
              <a:xfrm>
                <a:off x="1894775" y="1128450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5"/>
              <p:cNvSpPr/>
              <p:nvPr/>
            </p:nvSpPr>
            <p:spPr>
              <a:xfrm>
                <a:off x="1891975" y="11214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5"/>
              <p:cNvSpPr/>
              <p:nvPr/>
            </p:nvSpPr>
            <p:spPr>
              <a:xfrm>
                <a:off x="1868075" y="114532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5"/>
              <p:cNvSpPr/>
              <p:nvPr/>
            </p:nvSpPr>
            <p:spPr>
              <a:xfrm>
                <a:off x="1870900" y="11425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112" y="5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5"/>
              <p:cNvSpPr/>
              <p:nvPr/>
            </p:nvSpPr>
            <p:spPr>
              <a:xfrm>
                <a:off x="1875100" y="11467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5"/>
              <p:cNvSpPr/>
              <p:nvPr/>
            </p:nvSpPr>
            <p:spPr>
              <a:xfrm>
                <a:off x="1861050" y="11636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5"/>
              <p:cNvSpPr/>
              <p:nvPr/>
            </p:nvSpPr>
            <p:spPr>
              <a:xfrm>
                <a:off x="1865275" y="11650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5"/>
              <p:cNvSpPr/>
              <p:nvPr/>
            </p:nvSpPr>
            <p:spPr>
              <a:xfrm>
                <a:off x="2076050" y="1169200"/>
                <a:ext cx="42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3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5"/>
              <p:cNvSpPr/>
              <p:nvPr/>
            </p:nvSpPr>
            <p:spPr>
              <a:xfrm>
                <a:off x="2029675" y="1143925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57" y="0"/>
                    </a:moveTo>
                    <a:lnTo>
                      <a:pt x="0" y="225"/>
                    </a:lnTo>
                    <a:lnTo>
                      <a:pt x="0" y="281"/>
                    </a:lnTo>
                    <a:lnTo>
                      <a:pt x="57" y="337"/>
                    </a:lnTo>
                    <a:lnTo>
                      <a:pt x="113" y="337"/>
                    </a:lnTo>
                    <a:lnTo>
                      <a:pt x="169" y="281"/>
                    </a:lnTo>
                    <a:lnTo>
                      <a:pt x="225" y="169"/>
                    </a:lnTo>
                    <a:lnTo>
                      <a:pt x="281" y="56"/>
                    </a:lnTo>
                    <a:lnTo>
                      <a:pt x="169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183;p5"/>
              <p:cNvSpPr/>
              <p:nvPr/>
            </p:nvSpPr>
            <p:spPr>
              <a:xfrm>
                <a:off x="2035300" y="1139700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225"/>
                    </a:lnTo>
                    <a:lnTo>
                      <a:pt x="113" y="169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" name="Google Shape;2184;p5"/>
              <p:cNvSpPr/>
              <p:nvPr/>
            </p:nvSpPr>
            <p:spPr>
              <a:xfrm>
                <a:off x="2071825" y="116780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5"/>
              <p:cNvSpPr/>
              <p:nvPr/>
            </p:nvSpPr>
            <p:spPr>
              <a:xfrm>
                <a:off x="2070425" y="11579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5"/>
              <p:cNvSpPr/>
              <p:nvPr/>
            </p:nvSpPr>
            <p:spPr>
              <a:xfrm>
                <a:off x="1959425" y="11439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5"/>
              <p:cNvSpPr/>
              <p:nvPr/>
            </p:nvSpPr>
            <p:spPr>
              <a:xfrm>
                <a:off x="1960825" y="1143925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169" y="0"/>
                    </a:moveTo>
                    <a:lnTo>
                      <a:pt x="0" y="56"/>
                    </a:lnTo>
                    <a:lnTo>
                      <a:pt x="113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0" name="Google Shape;2200;p7"/>
          <p:cNvSpPr txBox="1">
            <a:spLocks noGrp="1"/>
          </p:cNvSpPr>
          <p:nvPr>
            <p:ph type="title"/>
          </p:nvPr>
        </p:nvSpPr>
        <p:spPr>
          <a:xfrm>
            <a:off x="891163" y="1137625"/>
            <a:ext cx="3399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01" name="Google Shape;2201;p7"/>
          <p:cNvSpPr txBox="1">
            <a:spLocks noGrp="1"/>
          </p:cNvSpPr>
          <p:nvPr>
            <p:ph type="body" idx="1"/>
          </p:nvPr>
        </p:nvSpPr>
        <p:spPr>
          <a:xfrm>
            <a:off x="891163" y="2008475"/>
            <a:ext cx="3751500" cy="199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pic>
        <p:nvPicPr>
          <p:cNvPr id="2202" name="Google Shape;2202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281075" y="4270918"/>
            <a:ext cx="1192901" cy="1158458"/>
          </a:xfrm>
          <a:prstGeom prst="rect">
            <a:avLst/>
          </a:prstGeom>
          <a:noFill/>
          <a:ln>
            <a:noFill/>
          </a:ln>
        </p:spPr>
      </p:pic>
      <p:pic>
        <p:nvPicPr>
          <p:cNvPr id="2203" name="Google Shape;2203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281075" y="4270918"/>
            <a:ext cx="1192901" cy="115845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7" name="Google Shape;3007;p10"/>
          <p:cNvSpPr txBox="1">
            <a:spLocks noGrp="1"/>
          </p:cNvSpPr>
          <p:nvPr>
            <p:ph type="title"/>
          </p:nvPr>
        </p:nvSpPr>
        <p:spPr>
          <a:xfrm>
            <a:off x="988775" y="2049300"/>
            <a:ext cx="4429200" cy="104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008" name="Google Shape;3008;p10"/>
          <p:cNvGrpSpPr/>
          <p:nvPr/>
        </p:nvGrpSpPr>
        <p:grpSpPr>
          <a:xfrm>
            <a:off x="6346975" y="4524858"/>
            <a:ext cx="3620937" cy="1545290"/>
            <a:chOff x="6346975" y="4524858"/>
            <a:chExt cx="3620937" cy="1545290"/>
          </a:xfrm>
        </p:grpSpPr>
        <p:grpSp>
          <p:nvGrpSpPr>
            <p:cNvPr id="3009" name="Google Shape;3009;p10"/>
            <p:cNvGrpSpPr/>
            <p:nvPr/>
          </p:nvGrpSpPr>
          <p:grpSpPr>
            <a:xfrm rot="-485303">
              <a:off x="6404283" y="4766243"/>
              <a:ext cx="3506320" cy="1062520"/>
              <a:chOff x="2558250" y="4479175"/>
              <a:chExt cx="3060425" cy="927400"/>
            </a:xfrm>
          </p:grpSpPr>
          <p:sp>
            <p:nvSpPr>
              <p:cNvPr id="3010" name="Google Shape;3010;p10"/>
              <p:cNvSpPr/>
              <p:nvPr/>
            </p:nvSpPr>
            <p:spPr>
              <a:xfrm>
                <a:off x="2558250" y="4507275"/>
                <a:ext cx="3059025" cy="862775"/>
              </a:xfrm>
              <a:custGeom>
                <a:avLst/>
                <a:gdLst/>
                <a:ahLst/>
                <a:cxnLst/>
                <a:rect l="l" t="t" r="r" b="b"/>
                <a:pathLst>
                  <a:path w="122361" h="34511" extrusionOk="0">
                    <a:moveTo>
                      <a:pt x="93078" y="0"/>
                    </a:moveTo>
                    <a:lnTo>
                      <a:pt x="87626" y="2642"/>
                    </a:lnTo>
                    <a:lnTo>
                      <a:pt x="77059" y="3092"/>
                    </a:lnTo>
                    <a:lnTo>
                      <a:pt x="71270" y="5171"/>
                    </a:lnTo>
                    <a:lnTo>
                      <a:pt x="59579" y="6352"/>
                    </a:lnTo>
                    <a:lnTo>
                      <a:pt x="55251" y="8263"/>
                    </a:lnTo>
                    <a:lnTo>
                      <a:pt x="45921" y="8600"/>
                    </a:lnTo>
                    <a:lnTo>
                      <a:pt x="39851" y="8319"/>
                    </a:lnTo>
                    <a:lnTo>
                      <a:pt x="40525" y="8094"/>
                    </a:lnTo>
                    <a:lnTo>
                      <a:pt x="40750" y="7982"/>
                    </a:lnTo>
                    <a:lnTo>
                      <a:pt x="40806" y="7925"/>
                    </a:lnTo>
                    <a:lnTo>
                      <a:pt x="40413" y="7925"/>
                    </a:lnTo>
                    <a:lnTo>
                      <a:pt x="39626" y="7982"/>
                    </a:lnTo>
                    <a:lnTo>
                      <a:pt x="39064" y="7869"/>
                    </a:lnTo>
                    <a:lnTo>
                      <a:pt x="38670" y="7757"/>
                    </a:lnTo>
                    <a:lnTo>
                      <a:pt x="38446" y="7532"/>
                    </a:lnTo>
                    <a:lnTo>
                      <a:pt x="38277" y="7307"/>
                    </a:lnTo>
                    <a:lnTo>
                      <a:pt x="38221" y="7139"/>
                    </a:lnTo>
                    <a:lnTo>
                      <a:pt x="38221" y="6970"/>
                    </a:lnTo>
                    <a:lnTo>
                      <a:pt x="37715" y="7082"/>
                    </a:lnTo>
                    <a:lnTo>
                      <a:pt x="33162" y="8038"/>
                    </a:lnTo>
                    <a:lnTo>
                      <a:pt x="31420" y="8487"/>
                    </a:lnTo>
                    <a:lnTo>
                      <a:pt x="30127" y="8825"/>
                    </a:lnTo>
                    <a:lnTo>
                      <a:pt x="29228" y="9218"/>
                    </a:lnTo>
                    <a:lnTo>
                      <a:pt x="28610" y="9499"/>
                    </a:lnTo>
                    <a:lnTo>
                      <a:pt x="28216" y="9724"/>
                    </a:lnTo>
                    <a:lnTo>
                      <a:pt x="27879" y="9949"/>
                    </a:lnTo>
                    <a:lnTo>
                      <a:pt x="27654" y="10061"/>
                    </a:lnTo>
                    <a:lnTo>
                      <a:pt x="27373" y="10117"/>
                    </a:lnTo>
                    <a:lnTo>
                      <a:pt x="27036" y="10174"/>
                    </a:lnTo>
                    <a:lnTo>
                      <a:pt x="26699" y="10117"/>
                    </a:lnTo>
                    <a:lnTo>
                      <a:pt x="26080" y="9949"/>
                    </a:lnTo>
                    <a:lnTo>
                      <a:pt x="25687" y="9780"/>
                    </a:lnTo>
                    <a:lnTo>
                      <a:pt x="25518" y="9724"/>
                    </a:lnTo>
                    <a:lnTo>
                      <a:pt x="20404" y="10230"/>
                    </a:lnTo>
                    <a:lnTo>
                      <a:pt x="16301" y="11523"/>
                    </a:lnTo>
                    <a:lnTo>
                      <a:pt x="14446" y="11129"/>
                    </a:lnTo>
                    <a:lnTo>
                      <a:pt x="1" y="11635"/>
                    </a:lnTo>
                    <a:lnTo>
                      <a:pt x="2024" y="31644"/>
                    </a:lnTo>
                    <a:lnTo>
                      <a:pt x="6633" y="32431"/>
                    </a:lnTo>
                    <a:lnTo>
                      <a:pt x="8432" y="32543"/>
                    </a:lnTo>
                    <a:lnTo>
                      <a:pt x="10006" y="33274"/>
                    </a:lnTo>
                    <a:lnTo>
                      <a:pt x="12141" y="33387"/>
                    </a:lnTo>
                    <a:lnTo>
                      <a:pt x="14952" y="34005"/>
                    </a:lnTo>
                    <a:lnTo>
                      <a:pt x="17537" y="32881"/>
                    </a:lnTo>
                    <a:lnTo>
                      <a:pt x="19785" y="34173"/>
                    </a:lnTo>
                    <a:lnTo>
                      <a:pt x="22202" y="34230"/>
                    </a:lnTo>
                    <a:lnTo>
                      <a:pt x="24282" y="34005"/>
                    </a:lnTo>
                    <a:lnTo>
                      <a:pt x="26755" y="34342"/>
                    </a:lnTo>
                    <a:lnTo>
                      <a:pt x="31307" y="34511"/>
                    </a:lnTo>
                    <a:lnTo>
                      <a:pt x="33668" y="34286"/>
                    </a:lnTo>
                    <a:lnTo>
                      <a:pt x="34005" y="34230"/>
                    </a:lnTo>
                    <a:lnTo>
                      <a:pt x="34455" y="34061"/>
                    </a:lnTo>
                    <a:lnTo>
                      <a:pt x="35635" y="33611"/>
                    </a:lnTo>
                    <a:lnTo>
                      <a:pt x="37153" y="33049"/>
                    </a:lnTo>
                    <a:lnTo>
                      <a:pt x="38670" y="32881"/>
                    </a:lnTo>
                    <a:lnTo>
                      <a:pt x="39626" y="32712"/>
                    </a:lnTo>
                    <a:lnTo>
                      <a:pt x="40806" y="32543"/>
                    </a:lnTo>
                    <a:lnTo>
                      <a:pt x="42211" y="32206"/>
                    </a:lnTo>
                    <a:lnTo>
                      <a:pt x="43448" y="32094"/>
                    </a:lnTo>
                    <a:lnTo>
                      <a:pt x="45528" y="31869"/>
                    </a:lnTo>
                    <a:lnTo>
                      <a:pt x="47439" y="31195"/>
                    </a:lnTo>
                    <a:lnTo>
                      <a:pt x="49462" y="30520"/>
                    </a:lnTo>
                    <a:lnTo>
                      <a:pt x="51823" y="29789"/>
                    </a:lnTo>
                    <a:lnTo>
                      <a:pt x="54352" y="29115"/>
                    </a:lnTo>
                    <a:lnTo>
                      <a:pt x="55588" y="28834"/>
                    </a:lnTo>
                    <a:lnTo>
                      <a:pt x="56769" y="28609"/>
                    </a:lnTo>
                    <a:lnTo>
                      <a:pt x="57893" y="28440"/>
                    </a:lnTo>
                    <a:lnTo>
                      <a:pt x="58848" y="28384"/>
                    </a:lnTo>
                    <a:lnTo>
                      <a:pt x="59635" y="28440"/>
                    </a:lnTo>
                    <a:lnTo>
                      <a:pt x="59972" y="28497"/>
                    </a:lnTo>
                    <a:lnTo>
                      <a:pt x="60310" y="28609"/>
                    </a:lnTo>
                    <a:lnTo>
                      <a:pt x="60815" y="28834"/>
                    </a:lnTo>
                    <a:lnTo>
                      <a:pt x="61265" y="28946"/>
                    </a:lnTo>
                    <a:lnTo>
                      <a:pt x="61715" y="29059"/>
                    </a:lnTo>
                    <a:lnTo>
                      <a:pt x="62164" y="29115"/>
                    </a:lnTo>
                    <a:lnTo>
                      <a:pt x="62895" y="29115"/>
                    </a:lnTo>
                    <a:lnTo>
                      <a:pt x="63457" y="29003"/>
                    </a:lnTo>
                    <a:lnTo>
                      <a:pt x="63907" y="28890"/>
                    </a:lnTo>
                    <a:lnTo>
                      <a:pt x="64244" y="28721"/>
                    </a:lnTo>
                    <a:lnTo>
                      <a:pt x="64525" y="28497"/>
                    </a:lnTo>
                    <a:lnTo>
                      <a:pt x="66773" y="27092"/>
                    </a:lnTo>
                    <a:lnTo>
                      <a:pt x="69471" y="26810"/>
                    </a:lnTo>
                    <a:lnTo>
                      <a:pt x="72450" y="26529"/>
                    </a:lnTo>
                    <a:lnTo>
                      <a:pt x="75429" y="26529"/>
                    </a:lnTo>
                    <a:lnTo>
                      <a:pt x="77677" y="26473"/>
                    </a:lnTo>
                    <a:lnTo>
                      <a:pt x="79307" y="26473"/>
                    </a:lnTo>
                    <a:lnTo>
                      <a:pt x="79588" y="26529"/>
                    </a:lnTo>
                    <a:lnTo>
                      <a:pt x="80319" y="26810"/>
                    </a:lnTo>
                    <a:lnTo>
                      <a:pt x="81218" y="27204"/>
                    </a:lnTo>
                    <a:lnTo>
                      <a:pt x="82117" y="27654"/>
                    </a:lnTo>
                    <a:lnTo>
                      <a:pt x="83747" y="28553"/>
                    </a:lnTo>
                    <a:lnTo>
                      <a:pt x="84478" y="28946"/>
                    </a:lnTo>
                    <a:lnTo>
                      <a:pt x="88075" y="28609"/>
                    </a:lnTo>
                    <a:lnTo>
                      <a:pt x="87907" y="28721"/>
                    </a:lnTo>
                    <a:lnTo>
                      <a:pt x="87850" y="28834"/>
                    </a:lnTo>
                    <a:lnTo>
                      <a:pt x="87850" y="28890"/>
                    </a:lnTo>
                    <a:lnTo>
                      <a:pt x="88019" y="28890"/>
                    </a:lnTo>
                    <a:lnTo>
                      <a:pt x="88356" y="28834"/>
                    </a:lnTo>
                    <a:lnTo>
                      <a:pt x="88918" y="28553"/>
                    </a:lnTo>
                    <a:lnTo>
                      <a:pt x="89818" y="28103"/>
                    </a:lnTo>
                    <a:lnTo>
                      <a:pt x="91729" y="27148"/>
                    </a:lnTo>
                    <a:lnTo>
                      <a:pt x="92572" y="26754"/>
                    </a:lnTo>
                    <a:lnTo>
                      <a:pt x="93359" y="26473"/>
                    </a:lnTo>
                    <a:lnTo>
                      <a:pt x="94146" y="26248"/>
                    </a:lnTo>
                    <a:lnTo>
                      <a:pt x="94876" y="26136"/>
                    </a:lnTo>
                    <a:lnTo>
                      <a:pt x="95719" y="26136"/>
                    </a:lnTo>
                    <a:lnTo>
                      <a:pt x="96562" y="26248"/>
                    </a:lnTo>
                    <a:lnTo>
                      <a:pt x="98136" y="26361"/>
                    </a:lnTo>
                    <a:lnTo>
                      <a:pt x="99822" y="26473"/>
                    </a:lnTo>
                    <a:lnTo>
                      <a:pt x="102520" y="26473"/>
                    </a:lnTo>
                    <a:lnTo>
                      <a:pt x="102520" y="26417"/>
                    </a:lnTo>
                    <a:lnTo>
                      <a:pt x="102745" y="26305"/>
                    </a:lnTo>
                    <a:lnTo>
                      <a:pt x="103419" y="26080"/>
                    </a:lnTo>
                    <a:lnTo>
                      <a:pt x="104712" y="25743"/>
                    </a:lnTo>
                    <a:lnTo>
                      <a:pt x="107017" y="25124"/>
                    </a:lnTo>
                    <a:lnTo>
                      <a:pt x="108366" y="24843"/>
                    </a:lnTo>
                    <a:lnTo>
                      <a:pt x="109096" y="24675"/>
                    </a:lnTo>
                    <a:lnTo>
                      <a:pt x="109433" y="24675"/>
                    </a:lnTo>
                    <a:lnTo>
                      <a:pt x="111232" y="24450"/>
                    </a:lnTo>
                    <a:lnTo>
                      <a:pt x="114267" y="24787"/>
                    </a:lnTo>
                    <a:lnTo>
                      <a:pt x="117640" y="25630"/>
                    </a:lnTo>
                    <a:lnTo>
                      <a:pt x="119775" y="25462"/>
                    </a:lnTo>
                    <a:lnTo>
                      <a:pt x="122361" y="24225"/>
                    </a:lnTo>
                    <a:lnTo>
                      <a:pt x="119832" y="1855"/>
                    </a:lnTo>
                    <a:lnTo>
                      <a:pt x="119550" y="1855"/>
                    </a:lnTo>
                    <a:lnTo>
                      <a:pt x="119213" y="1799"/>
                    </a:lnTo>
                    <a:lnTo>
                      <a:pt x="118651" y="1687"/>
                    </a:lnTo>
                    <a:lnTo>
                      <a:pt x="117921" y="1574"/>
                    </a:lnTo>
                    <a:lnTo>
                      <a:pt x="117527" y="1518"/>
                    </a:lnTo>
                    <a:lnTo>
                      <a:pt x="117077" y="1574"/>
                    </a:lnTo>
                    <a:lnTo>
                      <a:pt x="115616" y="1574"/>
                    </a:lnTo>
                    <a:lnTo>
                      <a:pt x="114492" y="1518"/>
                    </a:lnTo>
                    <a:lnTo>
                      <a:pt x="113705" y="1349"/>
                    </a:lnTo>
                    <a:lnTo>
                      <a:pt x="113424" y="1293"/>
                    </a:lnTo>
                    <a:lnTo>
                      <a:pt x="111232" y="338"/>
                    </a:lnTo>
                    <a:lnTo>
                      <a:pt x="108253" y="619"/>
                    </a:lnTo>
                    <a:lnTo>
                      <a:pt x="103982" y="113"/>
                    </a:lnTo>
                    <a:lnTo>
                      <a:pt x="930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10"/>
              <p:cNvSpPr/>
              <p:nvPr/>
            </p:nvSpPr>
            <p:spPr>
              <a:xfrm>
                <a:off x="2606025" y="5108675"/>
                <a:ext cx="3012650" cy="297900"/>
              </a:xfrm>
              <a:custGeom>
                <a:avLst/>
                <a:gdLst/>
                <a:ahLst/>
                <a:cxnLst/>
                <a:rect l="l" t="t" r="r" b="b"/>
                <a:pathLst>
                  <a:path w="120506" h="11916" extrusionOk="0">
                    <a:moveTo>
                      <a:pt x="120506" y="0"/>
                    </a:moveTo>
                    <a:lnTo>
                      <a:pt x="117808" y="1068"/>
                    </a:lnTo>
                    <a:lnTo>
                      <a:pt x="116965" y="1068"/>
                    </a:lnTo>
                    <a:lnTo>
                      <a:pt x="116291" y="1125"/>
                    </a:lnTo>
                    <a:lnTo>
                      <a:pt x="115953" y="1181"/>
                    </a:lnTo>
                    <a:lnTo>
                      <a:pt x="115729" y="1293"/>
                    </a:lnTo>
                    <a:lnTo>
                      <a:pt x="115504" y="1406"/>
                    </a:lnTo>
                    <a:lnTo>
                      <a:pt x="115166" y="1406"/>
                    </a:lnTo>
                    <a:lnTo>
                      <a:pt x="115054" y="1349"/>
                    </a:lnTo>
                    <a:lnTo>
                      <a:pt x="114885" y="1181"/>
                    </a:lnTo>
                    <a:lnTo>
                      <a:pt x="114773" y="1068"/>
                    </a:lnTo>
                    <a:lnTo>
                      <a:pt x="114155" y="900"/>
                    </a:lnTo>
                    <a:lnTo>
                      <a:pt x="112581" y="562"/>
                    </a:lnTo>
                    <a:lnTo>
                      <a:pt x="111513" y="394"/>
                    </a:lnTo>
                    <a:lnTo>
                      <a:pt x="110389" y="225"/>
                    </a:lnTo>
                    <a:lnTo>
                      <a:pt x="109209" y="169"/>
                    </a:lnTo>
                    <a:lnTo>
                      <a:pt x="108085" y="225"/>
                    </a:lnTo>
                    <a:lnTo>
                      <a:pt x="106117" y="394"/>
                    </a:lnTo>
                    <a:lnTo>
                      <a:pt x="104712" y="450"/>
                    </a:lnTo>
                    <a:lnTo>
                      <a:pt x="103813" y="394"/>
                    </a:lnTo>
                    <a:lnTo>
                      <a:pt x="103532" y="394"/>
                    </a:lnTo>
                    <a:lnTo>
                      <a:pt x="102127" y="1406"/>
                    </a:lnTo>
                    <a:lnTo>
                      <a:pt x="100384" y="1911"/>
                    </a:lnTo>
                    <a:lnTo>
                      <a:pt x="97686" y="2192"/>
                    </a:lnTo>
                    <a:lnTo>
                      <a:pt x="93078" y="1799"/>
                    </a:lnTo>
                    <a:lnTo>
                      <a:pt x="92010" y="2024"/>
                    </a:lnTo>
                    <a:lnTo>
                      <a:pt x="90773" y="2249"/>
                    </a:lnTo>
                    <a:lnTo>
                      <a:pt x="90324" y="2417"/>
                    </a:lnTo>
                    <a:lnTo>
                      <a:pt x="89593" y="2698"/>
                    </a:lnTo>
                    <a:lnTo>
                      <a:pt x="88862" y="2979"/>
                    </a:lnTo>
                    <a:lnTo>
                      <a:pt x="88413" y="3092"/>
                    </a:lnTo>
                    <a:lnTo>
                      <a:pt x="88019" y="3204"/>
                    </a:lnTo>
                    <a:lnTo>
                      <a:pt x="87288" y="3541"/>
                    </a:lnTo>
                    <a:lnTo>
                      <a:pt x="86164" y="3935"/>
                    </a:lnTo>
                    <a:lnTo>
                      <a:pt x="85434" y="4160"/>
                    </a:lnTo>
                    <a:lnTo>
                      <a:pt x="84647" y="4384"/>
                    </a:lnTo>
                    <a:lnTo>
                      <a:pt x="84197" y="4441"/>
                    </a:lnTo>
                    <a:lnTo>
                      <a:pt x="83860" y="4497"/>
                    </a:lnTo>
                    <a:lnTo>
                      <a:pt x="83635" y="4497"/>
                    </a:lnTo>
                    <a:lnTo>
                      <a:pt x="83410" y="4441"/>
                    </a:lnTo>
                    <a:lnTo>
                      <a:pt x="83185" y="4328"/>
                    </a:lnTo>
                    <a:lnTo>
                      <a:pt x="83073" y="4272"/>
                    </a:lnTo>
                    <a:lnTo>
                      <a:pt x="82792" y="3991"/>
                    </a:lnTo>
                    <a:lnTo>
                      <a:pt x="82567" y="3710"/>
                    </a:lnTo>
                    <a:lnTo>
                      <a:pt x="82286" y="3373"/>
                    </a:lnTo>
                    <a:lnTo>
                      <a:pt x="82061" y="3260"/>
                    </a:lnTo>
                    <a:lnTo>
                      <a:pt x="81836" y="3092"/>
                    </a:lnTo>
                    <a:lnTo>
                      <a:pt x="81499" y="2979"/>
                    </a:lnTo>
                    <a:lnTo>
                      <a:pt x="81162" y="2923"/>
                    </a:lnTo>
                    <a:lnTo>
                      <a:pt x="80488" y="2811"/>
                    </a:lnTo>
                    <a:lnTo>
                      <a:pt x="80038" y="2754"/>
                    </a:lnTo>
                    <a:lnTo>
                      <a:pt x="79757" y="2811"/>
                    </a:lnTo>
                    <a:lnTo>
                      <a:pt x="79588" y="2811"/>
                    </a:lnTo>
                    <a:lnTo>
                      <a:pt x="79588" y="2923"/>
                    </a:lnTo>
                    <a:lnTo>
                      <a:pt x="79588" y="2979"/>
                    </a:lnTo>
                    <a:lnTo>
                      <a:pt x="79644" y="3036"/>
                    </a:lnTo>
                    <a:lnTo>
                      <a:pt x="78071" y="2305"/>
                    </a:lnTo>
                    <a:lnTo>
                      <a:pt x="69303" y="1968"/>
                    </a:lnTo>
                    <a:lnTo>
                      <a:pt x="67504" y="2136"/>
                    </a:lnTo>
                    <a:lnTo>
                      <a:pt x="65986" y="2305"/>
                    </a:lnTo>
                    <a:lnTo>
                      <a:pt x="64806" y="2417"/>
                    </a:lnTo>
                    <a:lnTo>
                      <a:pt x="61378" y="4553"/>
                    </a:lnTo>
                    <a:lnTo>
                      <a:pt x="59242" y="4160"/>
                    </a:lnTo>
                    <a:lnTo>
                      <a:pt x="57106" y="3766"/>
                    </a:lnTo>
                    <a:lnTo>
                      <a:pt x="56207" y="3879"/>
                    </a:lnTo>
                    <a:lnTo>
                      <a:pt x="55420" y="4272"/>
                    </a:lnTo>
                    <a:lnTo>
                      <a:pt x="54745" y="4553"/>
                    </a:lnTo>
                    <a:lnTo>
                      <a:pt x="54408" y="4609"/>
                    </a:lnTo>
                    <a:lnTo>
                      <a:pt x="54183" y="4665"/>
                    </a:lnTo>
                    <a:lnTo>
                      <a:pt x="52385" y="4834"/>
                    </a:lnTo>
                    <a:lnTo>
                      <a:pt x="46202" y="6689"/>
                    </a:lnTo>
                    <a:lnTo>
                      <a:pt x="44797" y="7420"/>
                    </a:lnTo>
                    <a:lnTo>
                      <a:pt x="43279" y="7588"/>
                    </a:lnTo>
                    <a:lnTo>
                      <a:pt x="42942" y="7644"/>
                    </a:lnTo>
                    <a:lnTo>
                      <a:pt x="42436" y="7813"/>
                    </a:lnTo>
                    <a:lnTo>
                      <a:pt x="41818" y="8038"/>
                    </a:lnTo>
                    <a:lnTo>
                      <a:pt x="40581" y="7982"/>
                    </a:lnTo>
                    <a:lnTo>
                      <a:pt x="39120" y="8038"/>
                    </a:lnTo>
                    <a:lnTo>
                      <a:pt x="37321" y="8150"/>
                    </a:lnTo>
                    <a:lnTo>
                      <a:pt x="35523" y="8319"/>
                    </a:lnTo>
                    <a:lnTo>
                      <a:pt x="34455" y="8319"/>
                    </a:lnTo>
                    <a:lnTo>
                      <a:pt x="33556" y="8263"/>
                    </a:lnTo>
                    <a:lnTo>
                      <a:pt x="32769" y="8319"/>
                    </a:lnTo>
                    <a:lnTo>
                      <a:pt x="32432" y="8375"/>
                    </a:lnTo>
                    <a:lnTo>
                      <a:pt x="32151" y="8544"/>
                    </a:lnTo>
                    <a:lnTo>
                      <a:pt x="31813" y="8712"/>
                    </a:lnTo>
                    <a:lnTo>
                      <a:pt x="31532" y="8937"/>
                    </a:lnTo>
                    <a:lnTo>
                      <a:pt x="30970" y="9387"/>
                    </a:lnTo>
                    <a:lnTo>
                      <a:pt x="30521" y="9724"/>
                    </a:lnTo>
                    <a:lnTo>
                      <a:pt x="30296" y="9836"/>
                    </a:lnTo>
                    <a:lnTo>
                      <a:pt x="30015" y="9893"/>
                    </a:lnTo>
                    <a:lnTo>
                      <a:pt x="29509" y="9949"/>
                    </a:lnTo>
                    <a:lnTo>
                      <a:pt x="28722" y="9949"/>
                    </a:lnTo>
                    <a:lnTo>
                      <a:pt x="26642" y="10117"/>
                    </a:lnTo>
                    <a:lnTo>
                      <a:pt x="25743" y="10230"/>
                    </a:lnTo>
                    <a:lnTo>
                      <a:pt x="22989" y="9893"/>
                    </a:lnTo>
                    <a:lnTo>
                      <a:pt x="22427" y="9780"/>
                    </a:lnTo>
                    <a:lnTo>
                      <a:pt x="21921" y="9724"/>
                    </a:lnTo>
                    <a:lnTo>
                      <a:pt x="21471" y="9724"/>
                    </a:lnTo>
                    <a:lnTo>
                      <a:pt x="19336" y="9949"/>
                    </a:lnTo>
                    <a:lnTo>
                      <a:pt x="18155" y="10061"/>
                    </a:lnTo>
                    <a:lnTo>
                      <a:pt x="16525" y="8993"/>
                    </a:lnTo>
                    <a:lnTo>
                      <a:pt x="15738" y="8768"/>
                    </a:lnTo>
                    <a:lnTo>
                      <a:pt x="14671" y="8600"/>
                    </a:lnTo>
                    <a:lnTo>
                      <a:pt x="12984" y="9668"/>
                    </a:lnTo>
                    <a:lnTo>
                      <a:pt x="9893" y="8993"/>
                    </a:lnTo>
                    <a:lnTo>
                      <a:pt x="8432" y="9218"/>
                    </a:lnTo>
                    <a:lnTo>
                      <a:pt x="7420" y="8094"/>
                    </a:lnTo>
                    <a:lnTo>
                      <a:pt x="5846" y="7982"/>
                    </a:lnTo>
                    <a:lnTo>
                      <a:pt x="4666" y="8094"/>
                    </a:lnTo>
                    <a:lnTo>
                      <a:pt x="4104" y="8150"/>
                    </a:lnTo>
                    <a:lnTo>
                      <a:pt x="2811" y="7644"/>
                    </a:lnTo>
                    <a:lnTo>
                      <a:pt x="1" y="7420"/>
                    </a:lnTo>
                    <a:lnTo>
                      <a:pt x="2362" y="9218"/>
                    </a:lnTo>
                    <a:lnTo>
                      <a:pt x="3261" y="9106"/>
                    </a:lnTo>
                    <a:lnTo>
                      <a:pt x="5453" y="9836"/>
                    </a:lnTo>
                    <a:lnTo>
                      <a:pt x="6689" y="10005"/>
                    </a:lnTo>
                    <a:lnTo>
                      <a:pt x="8151" y="9836"/>
                    </a:lnTo>
                    <a:lnTo>
                      <a:pt x="9500" y="10904"/>
                    </a:lnTo>
                    <a:lnTo>
                      <a:pt x="11017" y="11073"/>
                    </a:lnTo>
                    <a:lnTo>
                      <a:pt x="13097" y="10848"/>
                    </a:lnTo>
                    <a:lnTo>
                      <a:pt x="14614" y="10736"/>
                    </a:lnTo>
                    <a:lnTo>
                      <a:pt x="15064" y="10679"/>
                    </a:lnTo>
                    <a:lnTo>
                      <a:pt x="15401" y="10679"/>
                    </a:lnTo>
                    <a:lnTo>
                      <a:pt x="15570" y="10736"/>
                    </a:lnTo>
                    <a:lnTo>
                      <a:pt x="15626" y="10792"/>
                    </a:lnTo>
                    <a:lnTo>
                      <a:pt x="15626" y="10848"/>
                    </a:lnTo>
                    <a:lnTo>
                      <a:pt x="15570" y="10848"/>
                    </a:lnTo>
                    <a:lnTo>
                      <a:pt x="15514" y="10904"/>
                    </a:lnTo>
                    <a:lnTo>
                      <a:pt x="16469" y="11410"/>
                    </a:lnTo>
                    <a:lnTo>
                      <a:pt x="19223" y="11466"/>
                    </a:lnTo>
                    <a:lnTo>
                      <a:pt x="19279" y="11466"/>
                    </a:lnTo>
                    <a:lnTo>
                      <a:pt x="19560" y="11354"/>
                    </a:lnTo>
                    <a:lnTo>
                      <a:pt x="19954" y="11129"/>
                    </a:lnTo>
                    <a:lnTo>
                      <a:pt x="20123" y="10961"/>
                    </a:lnTo>
                    <a:lnTo>
                      <a:pt x="20347" y="10736"/>
                    </a:lnTo>
                    <a:lnTo>
                      <a:pt x="23382" y="11073"/>
                    </a:lnTo>
                    <a:lnTo>
                      <a:pt x="24900" y="10904"/>
                    </a:lnTo>
                    <a:lnTo>
                      <a:pt x="27092" y="11916"/>
                    </a:lnTo>
                    <a:lnTo>
                      <a:pt x="32319" y="10455"/>
                    </a:lnTo>
                    <a:lnTo>
                      <a:pt x="33781" y="9893"/>
                    </a:lnTo>
                    <a:lnTo>
                      <a:pt x="35298" y="9555"/>
                    </a:lnTo>
                    <a:lnTo>
                      <a:pt x="38277" y="8656"/>
                    </a:lnTo>
                    <a:lnTo>
                      <a:pt x="39851" y="9218"/>
                    </a:lnTo>
                    <a:lnTo>
                      <a:pt x="44628" y="8487"/>
                    </a:lnTo>
                    <a:lnTo>
                      <a:pt x="45359" y="8150"/>
                    </a:lnTo>
                    <a:lnTo>
                      <a:pt x="45865" y="7869"/>
                    </a:lnTo>
                    <a:lnTo>
                      <a:pt x="46314" y="7644"/>
                    </a:lnTo>
                    <a:lnTo>
                      <a:pt x="46652" y="7532"/>
                    </a:lnTo>
                    <a:lnTo>
                      <a:pt x="46989" y="7420"/>
                    </a:lnTo>
                    <a:lnTo>
                      <a:pt x="47382" y="7251"/>
                    </a:lnTo>
                    <a:lnTo>
                      <a:pt x="47832" y="7026"/>
                    </a:lnTo>
                    <a:lnTo>
                      <a:pt x="48225" y="6745"/>
                    </a:lnTo>
                    <a:lnTo>
                      <a:pt x="49518" y="6633"/>
                    </a:lnTo>
                    <a:lnTo>
                      <a:pt x="50530" y="6520"/>
                    </a:lnTo>
                    <a:lnTo>
                      <a:pt x="56094" y="5677"/>
                    </a:lnTo>
                    <a:lnTo>
                      <a:pt x="56994" y="5621"/>
                    </a:lnTo>
                    <a:lnTo>
                      <a:pt x="57556" y="5565"/>
                    </a:lnTo>
                    <a:lnTo>
                      <a:pt x="59073" y="5677"/>
                    </a:lnTo>
                    <a:lnTo>
                      <a:pt x="59916" y="5621"/>
                    </a:lnTo>
                    <a:lnTo>
                      <a:pt x="60759" y="5958"/>
                    </a:lnTo>
                    <a:lnTo>
                      <a:pt x="61827" y="5509"/>
                    </a:lnTo>
                    <a:lnTo>
                      <a:pt x="63570" y="5003"/>
                    </a:lnTo>
                    <a:lnTo>
                      <a:pt x="64469" y="4890"/>
                    </a:lnTo>
                    <a:lnTo>
                      <a:pt x="66155" y="4103"/>
                    </a:lnTo>
                    <a:lnTo>
                      <a:pt x="67392" y="3991"/>
                    </a:lnTo>
                    <a:lnTo>
                      <a:pt x="69471" y="3766"/>
                    </a:lnTo>
                    <a:lnTo>
                      <a:pt x="71438" y="3429"/>
                    </a:lnTo>
                    <a:lnTo>
                      <a:pt x="73687" y="3935"/>
                    </a:lnTo>
                    <a:lnTo>
                      <a:pt x="75541" y="4047"/>
                    </a:lnTo>
                    <a:lnTo>
                      <a:pt x="77115" y="4497"/>
                    </a:lnTo>
                    <a:lnTo>
                      <a:pt x="77677" y="4441"/>
                    </a:lnTo>
                    <a:lnTo>
                      <a:pt x="78464" y="4553"/>
                    </a:lnTo>
                    <a:lnTo>
                      <a:pt x="79532" y="4609"/>
                    </a:lnTo>
                    <a:lnTo>
                      <a:pt x="79701" y="4609"/>
                    </a:lnTo>
                    <a:lnTo>
                      <a:pt x="80038" y="4665"/>
                    </a:lnTo>
                    <a:lnTo>
                      <a:pt x="80881" y="4947"/>
                    </a:lnTo>
                    <a:lnTo>
                      <a:pt x="82623" y="5509"/>
                    </a:lnTo>
                    <a:lnTo>
                      <a:pt x="84085" y="5902"/>
                    </a:lnTo>
                    <a:lnTo>
                      <a:pt x="84309" y="5958"/>
                    </a:lnTo>
                    <a:lnTo>
                      <a:pt x="84309" y="5902"/>
                    </a:lnTo>
                    <a:lnTo>
                      <a:pt x="83972" y="5790"/>
                    </a:lnTo>
                    <a:lnTo>
                      <a:pt x="83860" y="5677"/>
                    </a:lnTo>
                    <a:lnTo>
                      <a:pt x="85321" y="5509"/>
                    </a:lnTo>
                    <a:lnTo>
                      <a:pt x="86951" y="5509"/>
                    </a:lnTo>
                    <a:lnTo>
                      <a:pt x="87457" y="5284"/>
                    </a:lnTo>
                    <a:lnTo>
                      <a:pt x="88581" y="4890"/>
                    </a:lnTo>
                    <a:lnTo>
                      <a:pt x="89031" y="4384"/>
                    </a:lnTo>
                    <a:lnTo>
                      <a:pt x="89424" y="4047"/>
                    </a:lnTo>
                    <a:lnTo>
                      <a:pt x="89593" y="3935"/>
                    </a:lnTo>
                    <a:lnTo>
                      <a:pt x="89705" y="3879"/>
                    </a:lnTo>
                    <a:lnTo>
                      <a:pt x="91223" y="3710"/>
                    </a:lnTo>
                    <a:lnTo>
                      <a:pt x="92403" y="3598"/>
                    </a:lnTo>
                    <a:lnTo>
                      <a:pt x="93583" y="3485"/>
                    </a:lnTo>
                    <a:lnTo>
                      <a:pt x="94483" y="3373"/>
                    </a:lnTo>
                    <a:lnTo>
                      <a:pt x="96000" y="3541"/>
                    </a:lnTo>
                    <a:lnTo>
                      <a:pt x="96619" y="3485"/>
                    </a:lnTo>
                    <a:lnTo>
                      <a:pt x="97068" y="3317"/>
                    </a:lnTo>
                    <a:lnTo>
                      <a:pt x="97743" y="3036"/>
                    </a:lnTo>
                    <a:lnTo>
                      <a:pt x="98473" y="2979"/>
                    </a:lnTo>
                    <a:lnTo>
                      <a:pt x="99148" y="2923"/>
                    </a:lnTo>
                    <a:lnTo>
                      <a:pt x="99766" y="2867"/>
                    </a:lnTo>
                    <a:lnTo>
                      <a:pt x="100160" y="2811"/>
                    </a:lnTo>
                    <a:lnTo>
                      <a:pt x="100834" y="2754"/>
                    </a:lnTo>
                    <a:lnTo>
                      <a:pt x="101340" y="2754"/>
                    </a:lnTo>
                    <a:lnTo>
                      <a:pt x="101789" y="2811"/>
                    </a:lnTo>
                    <a:lnTo>
                      <a:pt x="101958" y="2867"/>
                    </a:lnTo>
                    <a:lnTo>
                      <a:pt x="102071" y="2811"/>
                    </a:lnTo>
                    <a:lnTo>
                      <a:pt x="102239" y="2698"/>
                    </a:lnTo>
                    <a:lnTo>
                      <a:pt x="102520" y="2530"/>
                    </a:lnTo>
                    <a:lnTo>
                      <a:pt x="102857" y="2249"/>
                    </a:lnTo>
                    <a:lnTo>
                      <a:pt x="103082" y="2192"/>
                    </a:lnTo>
                    <a:lnTo>
                      <a:pt x="103251" y="2136"/>
                    </a:lnTo>
                    <a:lnTo>
                      <a:pt x="103476" y="2136"/>
                    </a:lnTo>
                    <a:lnTo>
                      <a:pt x="103700" y="2192"/>
                    </a:lnTo>
                    <a:lnTo>
                      <a:pt x="104038" y="2361"/>
                    </a:lnTo>
                    <a:lnTo>
                      <a:pt x="104150" y="2417"/>
                    </a:lnTo>
                    <a:lnTo>
                      <a:pt x="104937" y="2361"/>
                    </a:lnTo>
                    <a:lnTo>
                      <a:pt x="106736" y="2192"/>
                    </a:lnTo>
                    <a:lnTo>
                      <a:pt x="108590" y="2305"/>
                    </a:lnTo>
                    <a:lnTo>
                      <a:pt x="110389" y="2136"/>
                    </a:lnTo>
                    <a:lnTo>
                      <a:pt x="111513" y="1687"/>
                    </a:lnTo>
                    <a:lnTo>
                      <a:pt x="113087" y="2136"/>
                    </a:lnTo>
                    <a:lnTo>
                      <a:pt x="116403" y="1855"/>
                    </a:lnTo>
                    <a:lnTo>
                      <a:pt x="119663" y="1518"/>
                    </a:lnTo>
                    <a:lnTo>
                      <a:pt x="12050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10"/>
              <p:cNvSpPr/>
              <p:nvPr/>
            </p:nvSpPr>
            <p:spPr>
              <a:xfrm>
                <a:off x="2558250" y="4479175"/>
                <a:ext cx="2998600" cy="341475"/>
              </a:xfrm>
              <a:custGeom>
                <a:avLst/>
                <a:gdLst/>
                <a:ahLst/>
                <a:cxnLst/>
                <a:rect l="l" t="t" r="r" b="b"/>
                <a:pathLst>
                  <a:path w="119944" h="13659" extrusionOk="0">
                    <a:moveTo>
                      <a:pt x="93190" y="0"/>
                    </a:moveTo>
                    <a:lnTo>
                      <a:pt x="87963" y="1574"/>
                    </a:lnTo>
                    <a:lnTo>
                      <a:pt x="86502" y="2136"/>
                    </a:lnTo>
                    <a:lnTo>
                      <a:pt x="85040" y="2530"/>
                    </a:lnTo>
                    <a:lnTo>
                      <a:pt x="82117" y="3485"/>
                    </a:lnTo>
                    <a:lnTo>
                      <a:pt x="80488" y="2979"/>
                    </a:lnTo>
                    <a:lnTo>
                      <a:pt x="75710" y="3822"/>
                    </a:lnTo>
                    <a:lnTo>
                      <a:pt x="75036" y="4159"/>
                    </a:lnTo>
                    <a:lnTo>
                      <a:pt x="74530" y="4497"/>
                    </a:lnTo>
                    <a:lnTo>
                      <a:pt x="74080" y="4722"/>
                    </a:lnTo>
                    <a:lnTo>
                      <a:pt x="73743" y="4834"/>
                    </a:lnTo>
                    <a:lnTo>
                      <a:pt x="73406" y="4946"/>
                    </a:lnTo>
                    <a:lnTo>
                      <a:pt x="73012" y="5115"/>
                    </a:lnTo>
                    <a:lnTo>
                      <a:pt x="72562" y="5340"/>
                    </a:lnTo>
                    <a:lnTo>
                      <a:pt x="72225" y="5621"/>
                    </a:lnTo>
                    <a:lnTo>
                      <a:pt x="70876" y="5789"/>
                    </a:lnTo>
                    <a:lnTo>
                      <a:pt x="69865" y="5902"/>
                    </a:lnTo>
                    <a:lnTo>
                      <a:pt x="64356" y="6914"/>
                    </a:lnTo>
                    <a:lnTo>
                      <a:pt x="63457" y="7026"/>
                    </a:lnTo>
                    <a:lnTo>
                      <a:pt x="62895" y="7082"/>
                    </a:lnTo>
                    <a:lnTo>
                      <a:pt x="61378" y="6970"/>
                    </a:lnTo>
                    <a:lnTo>
                      <a:pt x="60534" y="7082"/>
                    </a:lnTo>
                    <a:lnTo>
                      <a:pt x="59635" y="6745"/>
                    </a:lnTo>
                    <a:lnTo>
                      <a:pt x="58567" y="7251"/>
                    </a:lnTo>
                    <a:lnTo>
                      <a:pt x="56881" y="7757"/>
                    </a:lnTo>
                    <a:lnTo>
                      <a:pt x="56038" y="7925"/>
                    </a:lnTo>
                    <a:lnTo>
                      <a:pt x="54296" y="8712"/>
                    </a:lnTo>
                    <a:lnTo>
                      <a:pt x="53115" y="8881"/>
                    </a:lnTo>
                    <a:lnTo>
                      <a:pt x="51036" y="9162"/>
                    </a:lnTo>
                    <a:lnTo>
                      <a:pt x="49068" y="9499"/>
                    </a:lnTo>
                    <a:lnTo>
                      <a:pt x="46764" y="9049"/>
                    </a:lnTo>
                    <a:lnTo>
                      <a:pt x="44965" y="8993"/>
                    </a:lnTo>
                    <a:lnTo>
                      <a:pt x="43392" y="8600"/>
                    </a:lnTo>
                    <a:lnTo>
                      <a:pt x="42773" y="8656"/>
                    </a:lnTo>
                    <a:lnTo>
                      <a:pt x="41987" y="8600"/>
                    </a:lnTo>
                    <a:lnTo>
                      <a:pt x="40975" y="8544"/>
                    </a:lnTo>
                    <a:lnTo>
                      <a:pt x="40750" y="8600"/>
                    </a:lnTo>
                    <a:lnTo>
                      <a:pt x="40469" y="8487"/>
                    </a:lnTo>
                    <a:lnTo>
                      <a:pt x="39570" y="8206"/>
                    </a:lnTo>
                    <a:lnTo>
                      <a:pt x="37827" y="7757"/>
                    </a:lnTo>
                    <a:lnTo>
                      <a:pt x="36366" y="7363"/>
                    </a:lnTo>
                    <a:lnTo>
                      <a:pt x="36141" y="7307"/>
                    </a:lnTo>
                    <a:lnTo>
                      <a:pt x="36141" y="7363"/>
                    </a:lnTo>
                    <a:lnTo>
                      <a:pt x="36478" y="7476"/>
                    </a:lnTo>
                    <a:lnTo>
                      <a:pt x="36591" y="7532"/>
                    </a:lnTo>
                    <a:lnTo>
                      <a:pt x="36647" y="7588"/>
                    </a:lnTo>
                    <a:lnTo>
                      <a:pt x="36591" y="7588"/>
                    </a:lnTo>
                    <a:lnTo>
                      <a:pt x="35129" y="7757"/>
                    </a:lnTo>
                    <a:lnTo>
                      <a:pt x="33500" y="7869"/>
                    </a:lnTo>
                    <a:lnTo>
                      <a:pt x="32994" y="8038"/>
                    </a:lnTo>
                    <a:lnTo>
                      <a:pt x="31870" y="8487"/>
                    </a:lnTo>
                    <a:lnTo>
                      <a:pt x="31420" y="8993"/>
                    </a:lnTo>
                    <a:lnTo>
                      <a:pt x="31083" y="9330"/>
                    </a:lnTo>
                    <a:lnTo>
                      <a:pt x="30914" y="9443"/>
                    </a:lnTo>
                    <a:lnTo>
                      <a:pt x="30802" y="9499"/>
                    </a:lnTo>
                    <a:lnTo>
                      <a:pt x="29284" y="9724"/>
                    </a:lnTo>
                    <a:lnTo>
                      <a:pt x="28104" y="9836"/>
                    </a:lnTo>
                    <a:lnTo>
                      <a:pt x="26923" y="10005"/>
                    </a:lnTo>
                    <a:lnTo>
                      <a:pt x="26024" y="10117"/>
                    </a:lnTo>
                    <a:lnTo>
                      <a:pt x="24450" y="10005"/>
                    </a:lnTo>
                    <a:lnTo>
                      <a:pt x="23888" y="10061"/>
                    </a:lnTo>
                    <a:lnTo>
                      <a:pt x="23439" y="10286"/>
                    </a:lnTo>
                    <a:lnTo>
                      <a:pt x="22764" y="10567"/>
                    </a:lnTo>
                    <a:lnTo>
                      <a:pt x="22034" y="10623"/>
                    </a:lnTo>
                    <a:lnTo>
                      <a:pt x="21359" y="10736"/>
                    </a:lnTo>
                    <a:lnTo>
                      <a:pt x="20797" y="10792"/>
                    </a:lnTo>
                    <a:lnTo>
                      <a:pt x="20347" y="10848"/>
                    </a:lnTo>
                    <a:lnTo>
                      <a:pt x="19673" y="10904"/>
                    </a:lnTo>
                    <a:lnTo>
                      <a:pt x="19167" y="10904"/>
                    </a:lnTo>
                    <a:lnTo>
                      <a:pt x="18717" y="10848"/>
                    </a:lnTo>
                    <a:lnTo>
                      <a:pt x="18436" y="10848"/>
                    </a:lnTo>
                    <a:lnTo>
                      <a:pt x="18268" y="10960"/>
                    </a:lnTo>
                    <a:lnTo>
                      <a:pt x="18043" y="11185"/>
                    </a:lnTo>
                    <a:lnTo>
                      <a:pt x="17706" y="11466"/>
                    </a:lnTo>
                    <a:lnTo>
                      <a:pt x="17481" y="11522"/>
                    </a:lnTo>
                    <a:lnTo>
                      <a:pt x="17256" y="11579"/>
                    </a:lnTo>
                    <a:lnTo>
                      <a:pt x="17031" y="11579"/>
                    </a:lnTo>
                    <a:lnTo>
                      <a:pt x="16806" y="11522"/>
                    </a:lnTo>
                    <a:lnTo>
                      <a:pt x="16525" y="11410"/>
                    </a:lnTo>
                    <a:lnTo>
                      <a:pt x="16413" y="11354"/>
                    </a:lnTo>
                    <a:lnTo>
                      <a:pt x="15570" y="11410"/>
                    </a:lnTo>
                    <a:lnTo>
                      <a:pt x="13771" y="11635"/>
                    </a:lnTo>
                    <a:lnTo>
                      <a:pt x="11973" y="11522"/>
                    </a:lnTo>
                    <a:lnTo>
                      <a:pt x="10174" y="11747"/>
                    </a:lnTo>
                    <a:lnTo>
                      <a:pt x="8994" y="12197"/>
                    </a:lnTo>
                    <a:lnTo>
                      <a:pt x="7420" y="11803"/>
                    </a:lnTo>
                    <a:lnTo>
                      <a:pt x="4160" y="12197"/>
                    </a:lnTo>
                    <a:lnTo>
                      <a:pt x="1" y="12703"/>
                    </a:lnTo>
                    <a:lnTo>
                      <a:pt x="2755" y="12984"/>
                    </a:lnTo>
                    <a:lnTo>
                      <a:pt x="3598" y="12984"/>
                    </a:lnTo>
                    <a:lnTo>
                      <a:pt x="4273" y="12928"/>
                    </a:lnTo>
                    <a:lnTo>
                      <a:pt x="4610" y="12871"/>
                    </a:lnTo>
                    <a:lnTo>
                      <a:pt x="4835" y="12703"/>
                    </a:lnTo>
                    <a:lnTo>
                      <a:pt x="5059" y="12647"/>
                    </a:lnTo>
                    <a:lnTo>
                      <a:pt x="5228" y="12590"/>
                    </a:lnTo>
                    <a:lnTo>
                      <a:pt x="5397" y="12647"/>
                    </a:lnTo>
                    <a:lnTo>
                      <a:pt x="5509" y="12703"/>
                    </a:lnTo>
                    <a:lnTo>
                      <a:pt x="5678" y="12815"/>
                    </a:lnTo>
                    <a:lnTo>
                      <a:pt x="5790" y="12928"/>
                    </a:lnTo>
                    <a:lnTo>
                      <a:pt x="6408" y="13096"/>
                    </a:lnTo>
                    <a:lnTo>
                      <a:pt x="8038" y="13377"/>
                    </a:lnTo>
                    <a:lnTo>
                      <a:pt x="9050" y="13546"/>
                    </a:lnTo>
                    <a:lnTo>
                      <a:pt x="10174" y="13658"/>
                    </a:lnTo>
                    <a:lnTo>
                      <a:pt x="11354" y="13658"/>
                    </a:lnTo>
                    <a:lnTo>
                      <a:pt x="12535" y="13602"/>
                    </a:lnTo>
                    <a:lnTo>
                      <a:pt x="14446" y="13377"/>
                    </a:lnTo>
                    <a:lnTo>
                      <a:pt x="15907" y="13321"/>
                    </a:lnTo>
                    <a:lnTo>
                      <a:pt x="17031" y="13321"/>
                    </a:lnTo>
                    <a:lnTo>
                      <a:pt x="18380" y="12253"/>
                    </a:lnTo>
                    <a:lnTo>
                      <a:pt x="20179" y="11747"/>
                    </a:lnTo>
                    <a:lnTo>
                      <a:pt x="22820" y="11410"/>
                    </a:lnTo>
                    <a:lnTo>
                      <a:pt x="28272" y="11354"/>
                    </a:lnTo>
                    <a:lnTo>
                      <a:pt x="29790" y="11185"/>
                    </a:lnTo>
                    <a:lnTo>
                      <a:pt x="30240" y="11017"/>
                    </a:lnTo>
                    <a:lnTo>
                      <a:pt x="30914" y="10736"/>
                    </a:lnTo>
                    <a:lnTo>
                      <a:pt x="31645" y="10398"/>
                    </a:lnTo>
                    <a:lnTo>
                      <a:pt x="32094" y="10286"/>
                    </a:lnTo>
                    <a:lnTo>
                      <a:pt x="32488" y="10117"/>
                    </a:lnTo>
                    <a:lnTo>
                      <a:pt x="33218" y="9780"/>
                    </a:lnTo>
                    <a:lnTo>
                      <a:pt x="34286" y="9330"/>
                    </a:lnTo>
                    <a:lnTo>
                      <a:pt x="35017" y="9106"/>
                    </a:lnTo>
                    <a:lnTo>
                      <a:pt x="35860" y="8881"/>
                    </a:lnTo>
                    <a:lnTo>
                      <a:pt x="36254" y="8825"/>
                    </a:lnTo>
                    <a:lnTo>
                      <a:pt x="36591" y="8768"/>
                    </a:lnTo>
                    <a:lnTo>
                      <a:pt x="36872" y="8768"/>
                    </a:lnTo>
                    <a:lnTo>
                      <a:pt x="37097" y="8825"/>
                    </a:lnTo>
                    <a:lnTo>
                      <a:pt x="37265" y="8881"/>
                    </a:lnTo>
                    <a:lnTo>
                      <a:pt x="37434" y="8993"/>
                    </a:lnTo>
                    <a:lnTo>
                      <a:pt x="37659" y="9218"/>
                    </a:lnTo>
                    <a:lnTo>
                      <a:pt x="37884" y="9555"/>
                    </a:lnTo>
                    <a:lnTo>
                      <a:pt x="38221" y="9836"/>
                    </a:lnTo>
                    <a:lnTo>
                      <a:pt x="38446" y="10005"/>
                    </a:lnTo>
                    <a:lnTo>
                      <a:pt x="38670" y="10117"/>
                    </a:lnTo>
                    <a:lnTo>
                      <a:pt x="38951" y="10230"/>
                    </a:lnTo>
                    <a:lnTo>
                      <a:pt x="39345" y="10286"/>
                    </a:lnTo>
                    <a:lnTo>
                      <a:pt x="40019" y="10398"/>
                    </a:lnTo>
                    <a:lnTo>
                      <a:pt x="40750" y="10398"/>
                    </a:lnTo>
                    <a:lnTo>
                      <a:pt x="40919" y="10342"/>
                    </a:lnTo>
                    <a:lnTo>
                      <a:pt x="40919" y="10230"/>
                    </a:lnTo>
                    <a:lnTo>
                      <a:pt x="40919" y="10174"/>
                    </a:lnTo>
                    <a:lnTo>
                      <a:pt x="40862" y="10117"/>
                    </a:lnTo>
                    <a:lnTo>
                      <a:pt x="42436" y="10792"/>
                    </a:lnTo>
                    <a:lnTo>
                      <a:pt x="51261" y="10960"/>
                    </a:lnTo>
                    <a:lnTo>
                      <a:pt x="53003" y="10736"/>
                    </a:lnTo>
                    <a:lnTo>
                      <a:pt x="54520" y="10511"/>
                    </a:lnTo>
                    <a:lnTo>
                      <a:pt x="55701" y="10398"/>
                    </a:lnTo>
                    <a:lnTo>
                      <a:pt x="59073" y="8150"/>
                    </a:lnTo>
                    <a:lnTo>
                      <a:pt x="61209" y="8487"/>
                    </a:lnTo>
                    <a:lnTo>
                      <a:pt x="63401" y="8825"/>
                    </a:lnTo>
                    <a:lnTo>
                      <a:pt x="64300" y="8712"/>
                    </a:lnTo>
                    <a:lnTo>
                      <a:pt x="65087" y="8319"/>
                    </a:lnTo>
                    <a:lnTo>
                      <a:pt x="65705" y="8038"/>
                    </a:lnTo>
                    <a:lnTo>
                      <a:pt x="66043" y="7925"/>
                    </a:lnTo>
                    <a:lnTo>
                      <a:pt x="66324" y="7869"/>
                    </a:lnTo>
                    <a:lnTo>
                      <a:pt x="68066" y="7644"/>
                    </a:lnTo>
                    <a:lnTo>
                      <a:pt x="74192" y="5677"/>
                    </a:lnTo>
                    <a:lnTo>
                      <a:pt x="75598" y="4890"/>
                    </a:lnTo>
                    <a:lnTo>
                      <a:pt x="77115" y="4722"/>
                    </a:lnTo>
                    <a:lnTo>
                      <a:pt x="77452" y="4609"/>
                    </a:lnTo>
                    <a:lnTo>
                      <a:pt x="77958" y="4441"/>
                    </a:lnTo>
                    <a:lnTo>
                      <a:pt x="78577" y="4216"/>
                    </a:lnTo>
                    <a:lnTo>
                      <a:pt x="78914" y="4328"/>
                    </a:lnTo>
                    <a:lnTo>
                      <a:pt x="79813" y="4497"/>
                    </a:lnTo>
                    <a:lnTo>
                      <a:pt x="80488" y="4553"/>
                    </a:lnTo>
                    <a:lnTo>
                      <a:pt x="81218" y="4609"/>
                    </a:lnTo>
                    <a:lnTo>
                      <a:pt x="82117" y="4553"/>
                    </a:lnTo>
                    <a:lnTo>
                      <a:pt x="83073" y="4497"/>
                    </a:lnTo>
                    <a:lnTo>
                      <a:pt x="84872" y="4328"/>
                    </a:lnTo>
                    <a:lnTo>
                      <a:pt x="86333" y="4216"/>
                    </a:lnTo>
                    <a:lnTo>
                      <a:pt x="88244" y="4047"/>
                    </a:lnTo>
                    <a:lnTo>
                      <a:pt x="88581" y="3991"/>
                    </a:lnTo>
                    <a:lnTo>
                      <a:pt x="88862" y="3878"/>
                    </a:lnTo>
                    <a:lnTo>
                      <a:pt x="89368" y="3597"/>
                    </a:lnTo>
                    <a:lnTo>
                      <a:pt x="90267" y="2923"/>
                    </a:lnTo>
                    <a:lnTo>
                      <a:pt x="91054" y="2361"/>
                    </a:lnTo>
                    <a:lnTo>
                      <a:pt x="91335" y="2136"/>
                    </a:lnTo>
                    <a:lnTo>
                      <a:pt x="91616" y="2024"/>
                    </a:lnTo>
                    <a:lnTo>
                      <a:pt x="93696" y="1743"/>
                    </a:lnTo>
                    <a:lnTo>
                      <a:pt x="94595" y="1630"/>
                    </a:lnTo>
                    <a:lnTo>
                      <a:pt x="97349" y="1911"/>
                    </a:lnTo>
                    <a:lnTo>
                      <a:pt x="97911" y="1967"/>
                    </a:lnTo>
                    <a:lnTo>
                      <a:pt x="98361" y="2024"/>
                    </a:lnTo>
                    <a:lnTo>
                      <a:pt x="98867" y="2024"/>
                    </a:lnTo>
                    <a:lnTo>
                      <a:pt x="100946" y="1743"/>
                    </a:lnTo>
                    <a:lnTo>
                      <a:pt x="102183" y="1630"/>
                    </a:lnTo>
                    <a:lnTo>
                      <a:pt x="103813" y="2642"/>
                    </a:lnTo>
                    <a:lnTo>
                      <a:pt x="104656" y="2192"/>
                    </a:lnTo>
                    <a:lnTo>
                      <a:pt x="105668" y="2979"/>
                    </a:lnTo>
                    <a:lnTo>
                      <a:pt x="107354" y="1911"/>
                    </a:lnTo>
                    <a:lnTo>
                      <a:pt x="110389" y="2136"/>
                    </a:lnTo>
                    <a:lnTo>
                      <a:pt x="111907" y="2249"/>
                    </a:lnTo>
                    <a:lnTo>
                      <a:pt x="112974" y="3316"/>
                    </a:lnTo>
                    <a:lnTo>
                      <a:pt x="114492" y="3429"/>
                    </a:lnTo>
                    <a:lnTo>
                      <a:pt x="115672" y="3260"/>
                    </a:lnTo>
                    <a:lnTo>
                      <a:pt x="116291" y="3204"/>
                    </a:lnTo>
                    <a:lnTo>
                      <a:pt x="117527" y="3654"/>
                    </a:lnTo>
                    <a:lnTo>
                      <a:pt x="119944" y="2923"/>
                    </a:lnTo>
                    <a:lnTo>
                      <a:pt x="117977" y="2080"/>
                    </a:lnTo>
                    <a:lnTo>
                      <a:pt x="117077" y="2192"/>
                    </a:lnTo>
                    <a:lnTo>
                      <a:pt x="114885" y="1574"/>
                    </a:lnTo>
                    <a:lnTo>
                      <a:pt x="113649" y="1405"/>
                    </a:lnTo>
                    <a:lnTo>
                      <a:pt x="112131" y="1574"/>
                    </a:lnTo>
                    <a:lnTo>
                      <a:pt x="110782" y="562"/>
                    </a:lnTo>
                    <a:lnTo>
                      <a:pt x="109265" y="450"/>
                    </a:lnTo>
                    <a:lnTo>
                      <a:pt x="107185" y="675"/>
                    </a:lnTo>
                    <a:lnTo>
                      <a:pt x="105724" y="900"/>
                    </a:lnTo>
                    <a:lnTo>
                      <a:pt x="104768" y="900"/>
                    </a:lnTo>
                    <a:lnTo>
                      <a:pt x="104656" y="843"/>
                    </a:lnTo>
                    <a:lnTo>
                      <a:pt x="104656" y="787"/>
                    </a:lnTo>
                    <a:lnTo>
                      <a:pt x="104712" y="731"/>
                    </a:lnTo>
                    <a:lnTo>
                      <a:pt x="104768" y="675"/>
                    </a:lnTo>
                    <a:lnTo>
                      <a:pt x="103813" y="225"/>
                    </a:lnTo>
                    <a:lnTo>
                      <a:pt x="101059" y="225"/>
                    </a:lnTo>
                    <a:lnTo>
                      <a:pt x="101003" y="281"/>
                    </a:lnTo>
                    <a:lnTo>
                      <a:pt x="100722" y="338"/>
                    </a:lnTo>
                    <a:lnTo>
                      <a:pt x="100384" y="562"/>
                    </a:lnTo>
                    <a:lnTo>
                      <a:pt x="100160" y="731"/>
                    </a:lnTo>
                    <a:lnTo>
                      <a:pt x="99935" y="956"/>
                    </a:lnTo>
                    <a:lnTo>
                      <a:pt x="96900" y="731"/>
                    </a:lnTo>
                    <a:lnTo>
                      <a:pt x="95438" y="956"/>
                    </a:lnTo>
                    <a:lnTo>
                      <a:pt x="93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13" name="Google Shape;3013;p10"/>
            <p:cNvSpPr/>
            <p:nvPr/>
          </p:nvSpPr>
          <p:spPr>
            <a:xfrm rot="-10236750">
              <a:off x="7874200" y="4848475"/>
              <a:ext cx="566487" cy="162065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14" name="Google Shape;3014;p10"/>
          <p:cNvGrpSpPr/>
          <p:nvPr/>
        </p:nvGrpSpPr>
        <p:grpSpPr>
          <a:xfrm>
            <a:off x="6696282" y="-2288495"/>
            <a:ext cx="3463333" cy="3252945"/>
            <a:chOff x="6696282" y="-2288495"/>
            <a:chExt cx="3463333" cy="3252945"/>
          </a:xfrm>
        </p:grpSpPr>
        <p:pic>
          <p:nvPicPr>
            <p:cNvPr id="3015" name="Google Shape;3015;p10"/>
            <p:cNvPicPr preferRelativeResize="0"/>
            <p:nvPr/>
          </p:nvPicPr>
          <p:blipFill rotWithShape="1">
            <a:blip r:embed="rId2">
              <a:alphaModFix/>
            </a:blip>
            <a:srcRect b="3679"/>
            <a:stretch/>
          </p:blipFill>
          <p:spPr>
            <a:xfrm rot="637236">
              <a:off x="6893811" y="-2026549"/>
              <a:ext cx="3068275" cy="24287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016" name="Google Shape;3016;p10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6860050" y="-813600"/>
              <a:ext cx="1831025" cy="1778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3017" name="Google Shape;3017;p10"/>
          <p:cNvGrpSpPr/>
          <p:nvPr/>
        </p:nvGrpSpPr>
        <p:grpSpPr>
          <a:xfrm>
            <a:off x="-760261" y="-1006294"/>
            <a:ext cx="4818567" cy="2163436"/>
            <a:chOff x="-760261" y="-1006294"/>
            <a:chExt cx="4818567" cy="2163436"/>
          </a:xfrm>
        </p:grpSpPr>
        <p:grpSp>
          <p:nvGrpSpPr>
            <p:cNvPr id="3018" name="Google Shape;3018;p10"/>
            <p:cNvGrpSpPr/>
            <p:nvPr/>
          </p:nvGrpSpPr>
          <p:grpSpPr>
            <a:xfrm>
              <a:off x="-442048" y="-932288"/>
              <a:ext cx="4500355" cy="1363742"/>
              <a:chOff x="2558250" y="4479175"/>
              <a:chExt cx="3060425" cy="927400"/>
            </a:xfrm>
          </p:grpSpPr>
          <p:sp>
            <p:nvSpPr>
              <p:cNvPr id="3019" name="Google Shape;3019;p10"/>
              <p:cNvSpPr/>
              <p:nvPr/>
            </p:nvSpPr>
            <p:spPr>
              <a:xfrm>
                <a:off x="2558250" y="4507275"/>
                <a:ext cx="3059025" cy="862775"/>
              </a:xfrm>
              <a:custGeom>
                <a:avLst/>
                <a:gdLst/>
                <a:ahLst/>
                <a:cxnLst/>
                <a:rect l="l" t="t" r="r" b="b"/>
                <a:pathLst>
                  <a:path w="122361" h="34511" extrusionOk="0">
                    <a:moveTo>
                      <a:pt x="93078" y="0"/>
                    </a:moveTo>
                    <a:lnTo>
                      <a:pt x="87626" y="2642"/>
                    </a:lnTo>
                    <a:lnTo>
                      <a:pt x="77059" y="3092"/>
                    </a:lnTo>
                    <a:lnTo>
                      <a:pt x="71270" y="5171"/>
                    </a:lnTo>
                    <a:lnTo>
                      <a:pt x="59579" y="6352"/>
                    </a:lnTo>
                    <a:lnTo>
                      <a:pt x="55251" y="8263"/>
                    </a:lnTo>
                    <a:lnTo>
                      <a:pt x="45921" y="8600"/>
                    </a:lnTo>
                    <a:lnTo>
                      <a:pt x="39851" y="8319"/>
                    </a:lnTo>
                    <a:lnTo>
                      <a:pt x="40525" y="8094"/>
                    </a:lnTo>
                    <a:lnTo>
                      <a:pt x="40750" y="7982"/>
                    </a:lnTo>
                    <a:lnTo>
                      <a:pt x="40806" y="7925"/>
                    </a:lnTo>
                    <a:lnTo>
                      <a:pt x="40413" y="7925"/>
                    </a:lnTo>
                    <a:lnTo>
                      <a:pt x="39626" y="7982"/>
                    </a:lnTo>
                    <a:lnTo>
                      <a:pt x="39064" y="7869"/>
                    </a:lnTo>
                    <a:lnTo>
                      <a:pt x="38670" y="7757"/>
                    </a:lnTo>
                    <a:lnTo>
                      <a:pt x="38446" y="7532"/>
                    </a:lnTo>
                    <a:lnTo>
                      <a:pt x="38277" y="7307"/>
                    </a:lnTo>
                    <a:lnTo>
                      <a:pt x="38221" y="7139"/>
                    </a:lnTo>
                    <a:lnTo>
                      <a:pt x="38221" y="6970"/>
                    </a:lnTo>
                    <a:lnTo>
                      <a:pt x="37715" y="7082"/>
                    </a:lnTo>
                    <a:lnTo>
                      <a:pt x="33162" y="8038"/>
                    </a:lnTo>
                    <a:lnTo>
                      <a:pt x="31420" y="8487"/>
                    </a:lnTo>
                    <a:lnTo>
                      <a:pt x="30127" y="8825"/>
                    </a:lnTo>
                    <a:lnTo>
                      <a:pt x="29228" y="9218"/>
                    </a:lnTo>
                    <a:lnTo>
                      <a:pt x="28610" y="9499"/>
                    </a:lnTo>
                    <a:lnTo>
                      <a:pt x="28216" y="9724"/>
                    </a:lnTo>
                    <a:lnTo>
                      <a:pt x="27879" y="9949"/>
                    </a:lnTo>
                    <a:lnTo>
                      <a:pt x="27654" y="10061"/>
                    </a:lnTo>
                    <a:lnTo>
                      <a:pt x="27373" y="10117"/>
                    </a:lnTo>
                    <a:lnTo>
                      <a:pt x="27036" y="10174"/>
                    </a:lnTo>
                    <a:lnTo>
                      <a:pt x="26699" y="10117"/>
                    </a:lnTo>
                    <a:lnTo>
                      <a:pt x="26080" y="9949"/>
                    </a:lnTo>
                    <a:lnTo>
                      <a:pt x="25687" y="9780"/>
                    </a:lnTo>
                    <a:lnTo>
                      <a:pt x="25518" y="9724"/>
                    </a:lnTo>
                    <a:lnTo>
                      <a:pt x="20404" y="10230"/>
                    </a:lnTo>
                    <a:lnTo>
                      <a:pt x="16301" y="11523"/>
                    </a:lnTo>
                    <a:lnTo>
                      <a:pt x="14446" y="11129"/>
                    </a:lnTo>
                    <a:lnTo>
                      <a:pt x="1" y="11635"/>
                    </a:lnTo>
                    <a:lnTo>
                      <a:pt x="2024" y="31644"/>
                    </a:lnTo>
                    <a:lnTo>
                      <a:pt x="6633" y="32431"/>
                    </a:lnTo>
                    <a:lnTo>
                      <a:pt x="8432" y="32543"/>
                    </a:lnTo>
                    <a:lnTo>
                      <a:pt x="10006" y="33274"/>
                    </a:lnTo>
                    <a:lnTo>
                      <a:pt x="12141" y="33387"/>
                    </a:lnTo>
                    <a:lnTo>
                      <a:pt x="14952" y="34005"/>
                    </a:lnTo>
                    <a:lnTo>
                      <a:pt x="17537" y="32881"/>
                    </a:lnTo>
                    <a:lnTo>
                      <a:pt x="19785" y="34173"/>
                    </a:lnTo>
                    <a:lnTo>
                      <a:pt x="22202" y="34230"/>
                    </a:lnTo>
                    <a:lnTo>
                      <a:pt x="24282" y="34005"/>
                    </a:lnTo>
                    <a:lnTo>
                      <a:pt x="26755" y="34342"/>
                    </a:lnTo>
                    <a:lnTo>
                      <a:pt x="31307" y="34511"/>
                    </a:lnTo>
                    <a:lnTo>
                      <a:pt x="33668" y="34286"/>
                    </a:lnTo>
                    <a:lnTo>
                      <a:pt x="34005" y="34230"/>
                    </a:lnTo>
                    <a:lnTo>
                      <a:pt x="34455" y="34061"/>
                    </a:lnTo>
                    <a:lnTo>
                      <a:pt x="35635" y="33611"/>
                    </a:lnTo>
                    <a:lnTo>
                      <a:pt x="37153" y="33049"/>
                    </a:lnTo>
                    <a:lnTo>
                      <a:pt x="38670" y="32881"/>
                    </a:lnTo>
                    <a:lnTo>
                      <a:pt x="39626" y="32712"/>
                    </a:lnTo>
                    <a:lnTo>
                      <a:pt x="40806" y="32543"/>
                    </a:lnTo>
                    <a:lnTo>
                      <a:pt x="42211" y="32206"/>
                    </a:lnTo>
                    <a:lnTo>
                      <a:pt x="43448" y="32094"/>
                    </a:lnTo>
                    <a:lnTo>
                      <a:pt x="45528" y="31869"/>
                    </a:lnTo>
                    <a:lnTo>
                      <a:pt x="47439" y="31195"/>
                    </a:lnTo>
                    <a:lnTo>
                      <a:pt x="49462" y="30520"/>
                    </a:lnTo>
                    <a:lnTo>
                      <a:pt x="51823" y="29789"/>
                    </a:lnTo>
                    <a:lnTo>
                      <a:pt x="54352" y="29115"/>
                    </a:lnTo>
                    <a:lnTo>
                      <a:pt x="55588" y="28834"/>
                    </a:lnTo>
                    <a:lnTo>
                      <a:pt x="56769" y="28609"/>
                    </a:lnTo>
                    <a:lnTo>
                      <a:pt x="57893" y="28440"/>
                    </a:lnTo>
                    <a:lnTo>
                      <a:pt x="58848" y="28384"/>
                    </a:lnTo>
                    <a:lnTo>
                      <a:pt x="59635" y="28440"/>
                    </a:lnTo>
                    <a:lnTo>
                      <a:pt x="59972" y="28497"/>
                    </a:lnTo>
                    <a:lnTo>
                      <a:pt x="60310" y="28609"/>
                    </a:lnTo>
                    <a:lnTo>
                      <a:pt x="60815" y="28834"/>
                    </a:lnTo>
                    <a:lnTo>
                      <a:pt x="61265" y="28946"/>
                    </a:lnTo>
                    <a:lnTo>
                      <a:pt x="61715" y="29059"/>
                    </a:lnTo>
                    <a:lnTo>
                      <a:pt x="62164" y="29115"/>
                    </a:lnTo>
                    <a:lnTo>
                      <a:pt x="62895" y="29115"/>
                    </a:lnTo>
                    <a:lnTo>
                      <a:pt x="63457" y="29003"/>
                    </a:lnTo>
                    <a:lnTo>
                      <a:pt x="63907" y="28890"/>
                    </a:lnTo>
                    <a:lnTo>
                      <a:pt x="64244" y="28721"/>
                    </a:lnTo>
                    <a:lnTo>
                      <a:pt x="64525" y="28497"/>
                    </a:lnTo>
                    <a:lnTo>
                      <a:pt x="66773" y="27092"/>
                    </a:lnTo>
                    <a:lnTo>
                      <a:pt x="69471" y="26810"/>
                    </a:lnTo>
                    <a:lnTo>
                      <a:pt x="72450" y="26529"/>
                    </a:lnTo>
                    <a:lnTo>
                      <a:pt x="75429" y="26529"/>
                    </a:lnTo>
                    <a:lnTo>
                      <a:pt x="77677" y="26473"/>
                    </a:lnTo>
                    <a:lnTo>
                      <a:pt x="79307" y="26473"/>
                    </a:lnTo>
                    <a:lnTo>
                      <a:pt x="79588" y="26529"/>
                    </a:lnTo>
                    <a:lnTo>
                      <a:pt x="80319" y="26810"/>
                    </a:lnTo>
                    <a:lnTo>
                      <a:pt x="81218" y="27204"/>
                    </a:lnTo>
                    <a:lnTo>
                      <a:pt x="82117" y="27654"/>
                    </a:lnTo>
                    <a:lnTo>
                      <a:pt x="83747" y="28553"/>
                    </a:lnTo>
                    <a:lnTo>
                      <a:pt x="84478" y="28946"/>
                    </a:lnTo>
                    <a:lnTo>
                      <a:pt x="88075" y="28609"/>
                    </a:lnTo>
                    <a:lnTo>
                      <a:pt x="87907" y="28721"/>
                    </a:lnTo>
                    <a:lnTo>
                      <a:pt x="87850" y="28834"/>
                    </a:lnTo>
                    <a:lnTo>
                      <a:pt x="87850" y="28890"/>
                    </a:lnTo>
                    <a:lnTo>
                      <a:pt x="88019" y="28890"/>
                    </a:lnTo>
                    <a:lnTo>
                      <a:pt x="88356" y="28834"/>
                    </a:lnTo>
                    <a:lnTo>
                      <a:pt x="88918" y="28553"/>
                    </a:lnTo>
                    <a:lnTo>
                      <a:pt x="89818" y="28103"/>
                    </a:lnTo>
                    <a:lnTo>
                      <a:pt x="91729" y="27148"/>
                    </a:lnTo>
                    <a:lnTo>
                      <a:pt x="92572" y="26754"/>
                    </a:lnTo>
                    <a:lnTo>
                      <a:pt x="93359" y="26473"/>
                    </a:lnTo>
                    <a:lnTo>
                      <a:pt x="94146" y="26248"/>
                    </a:lnTo>
                    <a:lnTo>
                      <a:pt x="94876" y="26136"/>
                    </a:lnTo>
                    <a:lnTo>
                      <a:pt x="95719" y="26136"/>
                    </a:lnTo>
                    <a:lnTo>
                      <a:pt x="96562" y="26248"/>
                    </a:lnTo>
                    <a:lnTo>
                      <a:pt x="98136" y="26361"/>
                    </a:lnTo>
                    <a:lnTo>
                      <a:pt x="99822" y="26473"/>
                    </a:lnTo>
                    <a:lnTo>
                      <a:pt x="102520" y="26473"/>
                    </a:lnTo>
                    <a:lnTo>
                      <a:pt x="102520" y="26417"/>
                    </a:lnTo>
                    <a:lnTo>
                      <a:pt x="102745" y="26305"/>
                    </a:lnTo>
                    <a:lnTo>
                      <a:pt x="103419" y="26080"/>
                    </a:lnTo>
                    <a:lnTo>
                      <a:pt x="104712" y="25743"/>
                    </a:lnTo>
                    <a:lnTo>
                      <a:pt x="107017" y="25124"/>
                    </a:lnTo>
                    <a:lnTo>
                      <a:pt x="108366" y="24843"/>
                    </a:lnTo>
                    <a:lnTo>
                      <a:pt x="109096" y="24675"/>
                    </a:lnTo>
                    <a:lnTo>
                      <a:pt x="109433" y="24675"/>
                    </a:lnTo>
                    <a:lnTo>
                      <a:pt x="111232" y="24450"/>
                    </a:lnTo>
                    <a:lnTo>
                      <a:pt x="114267" y="24787"/>
                    </a:lnTo>
                    <a:lnTo>
                      <a:pt x="117640" y="25630"/>
                    </a:lnTo>
                    <a:lnTo>
                      <a:pt x="119775" y="25462"/>
                    </a:lnTo>
                    <a:lnTo>
                      <a:pt x="122361" y="24225"/>
                    </a:lnTo>
                    <a:lnTo>
                      <a:pt x="119832" y="1855"/>
                    </a:lnTo>
                    <a:lnTo>
                      <a:pt x="119550" y="1855"/>
                    </a:lnTo>
                    <a:lnTo>
                      <a:pt x="119213" y="1799"/>
                    </a:lnTo>
                    <a:lnTo>
                      <a:pt x="118651" y="1687"/>
                    </a:lnTo>
                    <a:lnTo>
                      <a:pt x="117921" y="1574"/>
                    </a:lnTo>
                    <a:lnTo>
                      <a:pt x="117527" y="1518"/>
                    </a:lnTo>
                    <a:lnTo>
                      <a:pt x="117077" y="1574"/>
                    </a:lnTo>
                    <a:lnTo>
                      <a:pt x="115616" y="1574"/>
                    </a:lnTo>
                    <a:lnTo>
                      <a:pt x="114492" y="1518"/>
                    </a:lnTo>
                    <a:lnTo>
                      <a:pt x="113705" y="1349"/>
                    </a:lnTo>
                    <a:lnTo>
                      <a:pt x="113424" y="1293"/>
                    </a:lnTo>
                    <a:lnTo>
                      <a:pt x="111232" y="338"/>
                    </a:lnTo>
                    <a:lnTo>
                      <a:pt x="108253" y="619"/>
                    </a:lnTo>
                    <a:lnTo>
                      <a:pt x="103982" y="113"/>
                    </a:lnTo>
                    <a:lnTo>
                      <a:pt x="930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10"/>
              <p:cNvSpPr/>
              <p:nvPr/>
            </p:nvSpPr>
            <p:spPr>
              <a:xfrm>
                <a:off x="2606025" y="5108675"/>
                <a:ext cx="3012650" cy="297900"/>
              </a:xfrm>
              <a:custGeom>
                <a:avLst/>
                <a:gdLst/>
                <a:ahLst/>
                <a:cxnLst/>
                <a:rect l="l" t="t" r="r" b="b"/>
                <a:pathLst>
                  <a:path w="120506" h="11916" extrusionOk="0">
                    <a:moveTo>
                      <a:pt x="120506" y="0"/>
                    </a:moveTo>
                    <a:lnTo>
                      <a:pt x="117808" y="1068"/>
                    </a:lnTo>
                    <a:lnTo>
                      <a:pt x="116965" y="1068"/>
                    </a:lnTo>
                    <a:lnTo>
                      <a:pt x="116291" y="1125"/>
                    </a:lnTo>
                    <a:lnTo>
                      <a:pt x="115953" y="1181"/>
                    </a:lnTo>
                    <a:lnTo>
                      <a:pt x="115729" y="1293"/>
                    </a:lnTo>
                    <a:lnTo>
                      <a:pt x="115504" y="1406"/>
                    </a:lnTo>
                    <a:lnTo>
                      <a:pt x="115166" y="1406"/>
                    </a:lnTo>
                    <a:lnTo>
                      <a:pt x="115054" y="1349"/>
                    </a:lnTo>
                    <a:lnTo>
                      <a:pt x="114885" y="1181"/>
                    </a:lnTo>
                    <a:lnTo>
                      <a:pt x="114773" y="1068"/>
                    </a:lnTo>
                    <a:lnTo>
                      <a:pt x="114155" y="900"/>
                    </a:lnTo>
                    <a:lnTo>
                      <a:pt x="112581" y="562"/>
                    </a:lnTo>
                    <a:lnTo>
                      <a:pt x="111513" y="394"/>
                    </a:lnTo>
                    <a:lnTo>
                      <a:pt x="110389" y="225"/>
                    </a:lnTo>
                    <a:lnTo>
                      <a:pt x="109209" y="169"/>
                    </a:lnTo>
                    <a:lnTo>
                      <a:pt x="108085" y="225"/>
                    </a:lnTo>
                    <a:lnTo>
                      <a:pt x="106117" y="394"/>
                    </a:lnTo>
                    <a:lnTo>
                      <a:pt x="104712" y="450"/>
                    </a:lnTo>
                    <a:lnTo>
                      <a:pt x="103813" y="394"/>
                    </a:lnTo>
                    <a:lnTo>
                      <a:pt x="103532" y="394"/>
                    </a:lnTo>
                    <a:lnTo>
                      <a:pt x="102127" y="1406"/>
                    </a:lnTo>
                    <a:lnTo>
                      <a:pt x="100384" y="1911"/>
                    </a:lnTo>
                    <a:lnTo>
                      <a:pt x="97686" y="2192"/>
                    </a:lnTo>
                    <a:lnTo>
                      <a:pt x="93078" y="1799"/>
                    </a:lnTo>
                    <a:lnTo>
                      <a:pt x="92010" y="2024"/>
                    </a:lnTo>
                    <a:lnTo>
                      <a:pt x="90773" y="2249"/>
                    </a:lnTo>
                    <a:lnTo>
                      <a:pt x="90324" y="2417"/>
                    </a:lnTo>
                    <a:lnTo>
                      <a:pt x="89593" y="2698"/>
                    </a:lnTo>
                    <a:lnTo>
                      <a:pt x="88862" y="2979"/>
                    </a:lnTo>
                    <a:lnTo>
                      <a:pt x="88413" y="3092"/>
                    </a:lnTo>
                    <a:lnTo>
                      <a:pt x="88019" y="3204"/>
                    </a:lnTo>
                    <a:lnTo>
                      <a:pt x="87288" y="3541"/>
                    </a:lnTo>
                    <a:lnTo>
                      <a:pt x="86164" y="3935"/>
                    </a:lnTo>
                    <a:lnTo>
                      <a:pt x="85434" y="4160"/>
                    </a:lnTo>
                    <a:lnTo>
                      <a:pt x="84647" y="4384"/>
                    </a:lnTo>
                    <a:lnTo>
                      <a:pt x="84197" y="4441"/>
                    </a:lnTo>
                    <a:lnTo>
                      <a:pt x="83860" y="4497"/>
                    </a:lnTo>
                    <a:lnTo>
                      <a:pt x="83635" y="4497"/>
                    </a:lnTo>
                    <a:lnTo>
                      <a:pt x="83410" y="4441"/>
                    </a:lnTo>
                    <a:lnTo>
                      <a:pt x="83185" y="4328"/>
                    </a:lnTo>
                    <a:lnTo>
                      <a:pt x="83073" y="4272"/>
                    </a:lnTo>
                    <a:lnTo>
                      <a:pt x="82792" y="3991"/>
                    </a:lnTo>
                    <a:lnTo>
                      <a:pt x="82567" y="3710"/>
                    </a:lnTo>
                    <a:lnTo>
                      <a:pt x="82286" y="3373"/>
                    </a:lnTo>
                    <a:lnTo>
                      <a:pt x="82061" y="3260"/>
                    </a:lnTo>
                    <a:lnTo>
                      <a:pt x="81836" y="3092"/>
                    </a:lnTo>
                    <a:lnTo>
                      <a:pt x="81499" y="2979"/>
                    </a:lnTo>
                    <a:lnTo>
                      <a:pt x="81162" y="2923"/>
                    </a:lnTo>
                    <a:lnTo>
                      <a:pt x="80488" y="2811"/>
                    </a:lnTo>
                    <a:lnTo>
                      <a:pt x="80038" y="2754"/>
                    </a:lnTo>
                    <a:lnTo>
                      <a:pt x="79757" y="2811"/>
                    </a:lnTo>
                    <a:lnTo>
                      <a:pt x="79588" y="2811"/>
                    </a:lnTo>
                    <a:lnTo>
                      <a:pt x="79588" y="2923"/>
                    </a:lnTo>
                    <a:lnTo>
                      <a:pt x="79588" y="2979"/>
                    </a:lnTo>
                    <a:lnTo>
                      <a:pt x="79644" y="3036"/>
                    </a:lnTo>
                    <a:lnTo>
                      <a:pt x="78071" y="2305"/>
                    </a:lnTo>
                    <a:lnTo>
                      <a:pt x="69303" y="1968"/>
                    </a:lnTo>
                    <a:lnTo>
                      <a:pt x="67504" y="2136"/>
                    </a:lnTo>
                    <a:lnTo>
                      <a:pt x="65986" y="2305"/>
                    </a:lnTo>
                    <a:lnTo>
                      <a:pt x="64806" y="2417"/>
                    </a:lnTo>
                    <a:lnTo>
                      <a:pt x="61378" y="4553"/>
                    </a:lnTo>
                    <a:lnTo>
                      <a:pt x="59242" y="4160"/>
                    </a:lnTo>
                    <a:lnTo>
                      <a:pt x="57106" y="3766"/>
                    </a:lnTo>
                    <a:lnTo>
                      <a:pt x="56207" y="3879"/>
                    </a:lnTo>
                    <a:lnTo>
                      <a:pt x="55420" y="4272"/>
                    </a:lnTo>
                    <a:lnTo>
                      <a:pt x="54745" y="4553"/>
                    </a:lnTo>
                    <a:lnTo>
                      <a:pt x="54408" y="4609"/>
                    </a:lnTo>
                    <a:lnTo>
                      <a:pt x="54183" y="4665"/>
                    </a:lnTo>
                    <a:lnTo>
                      <a:pt x="52385" y="4834"/>
                    </a:lnTo>
                    <a:lnTo>
                      <a:pt x="46202" y="6689"/>
                    </a:lnTo>
                    <a:lnTo>
                      <a:pt x="44797" y="7420"/>
                    </a:lnTo>
                    <a:lnTo>
                      <a:pt x="43279" y="7588"/>
                    </a:lnTo>
                    <a:lnTo>
                      <a:pt x="42942" y="7644"/>
                    </a:lnTo>
                    <a:lnTo>
                      <a:pt x="42436" y="7813"/>
                    </a:lnTo>
                    <a:lnTo>
                      <a:pt x="41818" y="8038"/>
                    </a:lnTo>
                    <a:lnTo>
                      <a:pt x="40581" y="7982"/>
                    </a:lnTo>
                    <a:lnTo>
                      <a:pt x="39120" y="8038"/>
                    </a:lnTo>
                    <a:lnTo>
                      <a:pt x="37321" y="8150"/>
                    </a:lnTo>
                    <a:lnTo>
                      <a:pt x="35523" y="8319"/>
                    </a:lnTo>
                    <a:lnTo>
                      <a:pt x="34455" y="8319"/>
                    </a:lnTo>
                    <a:lnTo>
                      <a:pt x="33556" y="8263"/>
                    </a:lnTo>
                    <a:lnTo>
                      <a:pt x="32769" y="8319"/>
                    </a:lnTo>
                    <a:lnTo>
                      <a:pt x="32432" y="8375"/>
                    </a:lnTo>
                    <a:lnTo>
                      <a:pt x="32151" y="8544"/>
                    </a:lnTo>
                    <a:lnTo>
                      <a:pt x="31813" y="8712"/>
                    </a:lnTo>
                    <a:lnTo>
                      <a:pt x="31532" y="8937"/>
                    </a:lnTo>
                    <a:lnTo>
                      <a:pt x="30970" y="9387"/>
                    </a:lnTo>
                    <a:lnTo>
                      <a:pt x="30521" y="9724"/>
                    </a:lnTo>
                    <a:lnTo>
                      <a:pt x="30296" y="9836"/>
                    </a:lnTo>
                    <a:lnTo>
                      <a:pt x="30015" y="9893"/>
                    </a:lnTo>
                    <a:lnTo>
                      <a:pt x="29509" y="9949"/>
                    </a:lnTo>
                    <a:lnTo>
                      <a:pt x="28722" y="9949"/>
                    </a:lnTo>
                    <a:lnTo>
                      <a:pt x="26642" y="10117"/>
                    </a:lnTo>
                    <a:lnTo>
                      <a:pt x="25743" y="10230"/>
                    </a:lnTo>
                    <a:lnTo>
                      <a:pt x="22989" y="9893"/>
                    </a:lnTo>
                    <a:lnTo>
                      <a:pt x="22427" y="9780"/>
                    </a:lnTo>
                    <a:lnTo>
                      <a:pt x="21921" y="9724"/>
                    </a:lnTo>
                    <a:lnTo>
                      <a:pt x="21471" y="9724"/>
                    </a:lnTo>
                    <a:lnTo>
                      <a:pt x="19336" y="9949"/>
                    </a:lnTo>
                    <a:lnTo>
                      <a:pt x="18155" y="10061"/>
                    </a:lnTo>
                    <a:lnTo>
                      <a:pt x="16525" y="8993"/>
                    </a:lnTo>
                    <a:lnTo>
                      <a:pt x="15738" y="8768"/>
                    </a:lnTo>
                    <a:lnTo>
                      <a:pt x="14671" y="8600"/>
                    </a:lnTo>
                    <a:lnTo>
                      <a:pt x="12984" y="9668"/>
                    </a:lnTo>
                    <a:lnTo>
                      <a:pt x="9893" y="8993"/>
                    </a:lnTo>
                    <a:lnTo>
                      <a:pt x="8432" y="9218"/>
                    </a:lnTo>
                    <a:lnTo>
                      <a:pt x="7420" y="8094"/>
                    </a:lnTo>
                    <a:lnTo>
                      <a:pt x="5846" y="7982"/>
                    </a:lnTo>
                    <a:lnTo>
                      <a:pt x="4666" y="8094"/>
                    </a:lnTo>
                    <a:lnTo>
                      <a:pt x="4104" y="8150"/>
                    </a:lnTo>
                    <a:lnTo>
                      <a:pt x="2811" y="7644"/>
                    </a:lnTo>
                    <a:lnTo>
                      <a:pt x="1" y="7420"/>
                    </a:lnTo>
                    <a:lnTo>
                      <a:pt x="2362" y="9218"/>
                    </a:lnTo>
                    <a:lnTo>
                      <a:pt x="3261" y="9106"/>
                    </a:lnTo>
                    <a:lnTo>
                      <a:pt x="5453" y="9836"/>
                    </a:lnTo>
                    <a:lnTo>
                      <a:pt x="6689" y="10005"/>
                    </a:lnTo>
                    <a:lnTo>
                      <a:pt x="8151" y="9836"/>
                    </a:lnTo>
                    <a:lnTo>
                      <a:pt x="9500" y="10904"/>
                    </a:lnTo>
                    <a:lnTo>
                      <a:pt x="11017" y="11073"/>
                    </a:lnTo>
                    <a:lnTo>
                      <a:pt x="13097" y="10848"/>
                    </a:lnTo>
                    <a:lnTo>
                      <a:pt x="14614" y="10736"/>
                    </a:lnTo>
                    <a:lnTo>
                      <a:pt x="15064" y="10679"/>
                    </a:lnTo>
                    <a:lnTo>
                      <a:pt x="15401" y="10679"/>
                    </a:lnTo>
                    <a:lnTo>
                      <a:pt x="15570" y="10736"/>
                    </a:lnTo>
                    <a:lnTo>
                      <a:pt x="15626" y="10792"/>
                    </a:lnTo>
                    <a:lnTo>
                      <a:pt x="15626" y="10848"/>
                    </a:lnTo>
                    <a:lnTo>
                      <a:pt x="15570" y="10848"/>
                    </a:lnTo>
                    <a:lnTo>
                      <a:pt x="15514" y="10904"/>
                    </a:lnTo>
                    <a:lnTo>
                      <a:pt x="16469" y="11410"/>
                    </a:lnTo>
                    <a:lnTo>
                      <a:pt x="19223" y="11466"/>
                    </a:lnTo>
                    <a:lnTo>
                      <a:pt x="19279" y="11466"/>
                    </a:lnTo>
                    <a:lnTo>
                      <a:pt x="19560" y="11354"/>
                    </a:lnTo>
                    <a:lnTo>
                      <a:pt x="19954" y="11129"/>
                    </a:lnTo>
                    <a:lnTo>
                      <a:pt x="20123" y="10961"/>
                    </a:lnTo>
                    <a:lnTo>
                      <a:pt x="20347" y="10736"/>
                    </a:lnTo>
                    <a:lnTo>
                      <a:pt x="23382" y="11073"/>
                    </a:lnTo>
                    <a:lnTo>
                      <a:pt x="24900" y="10904"/>
                    </a:lnTo>
                    <a:lnTo>
                      <a:pt x="27092" y="11916"/>
                    </a:lnTo>
                    <a:lnTo>
                      <a:pt x="32319" y="10455"/>
                    </a:lnTo>
                    <a:lnTo>
                      <a:pt x="33781" y="9893"/>
                    </a:lnTo>
                    <a:lnTo>
                      <a:pt x="35298" y="9555"/>
                    </a:lnTo>
                    <a:lnTo>
                      <a:pt x="38277" y="8656"/>
                    </a:lnTo>
                    <a:lnTo>
                      <a:pt x="39851" y="9218"/>
                    </a:lnTo>
                    <a:lnTo>
                      <a:pt x="44628" y="8487"/>
                    </a:lnTo>
                    <a:lnTo>
                      <a:pt x="45359" y="8150"/>
                    </a:lnTo>
                    <a:lnTo>
                      <a:pt x="45865" y="7869"/>
                    </a:lnTo>
                    <a:lnTo>
                      <a:pt x="46314" y="7644"/>
                    </a:lnTo>
                    <a:lnTo>
                      <a:pt x="46652" y="7532"/>
                    </a:lnTo>
                    <a:lnTo>
                      <a:pt x="46989" y="7420"/>
                    </a:lnTo>
                    <a:lnTo>
                      <a:pt x="47382" y="7251"/>
                    </a:lnTo>
                    <a:lnTo>
                      <a:pt x="47832" y="7026"/>
                    </a:lnTo>
                    <a:lnTo>
                      <a:pt x="48225" y="6745"/>
                    </a:lnTo>
                    <a:lnTo>
                      <a:pt x="49518" y="6633"/>
                    </a:lnTo>
                    <a:lnTo>
                      <a:pt x="50530" y="6520"/>
                    </a:lnTo>
                    <a:lnTo>
                      <a:pt x="56094" y="5677"/>
                    </a:lnTo>
                    <a:lnTo>
                      <a:pt x="56994" y="5621"/>
                    </a:lnTo>
                    <a:lnTo>
                      <a:pt x="57556" y="5565"/>
                    </a:lnTo>
                    <a:lnTo>
                      <a:pt x="59073" y="5677"/>
                    </a:lnTo>
                    <a:lnTo>
                      <a:pt x="59916" y="5621"/>
                    </a:lnTo>
                    <a:lnTo>
                      <a:pt x="60759" y="5958"/>
                    </a:lnTo>
                    <a:lnTo>
                      <a:pt x="61827" y="5509"/>
                    </a:lnTo>
                    <a:lnTo>
                      <a:pt x="63570" y="5003"/>
                    </a:lnTo>
                    <a:lnTo>
                      <a:pt x="64469" y="4890"/>
                    </a:lnTo>
                    <a:lnTo>
                      <a:pt x="66155" y="4103"/>
                    </a:lnTo>
                    <a:lnTo>
                      <a:pt x="67392" y="3991"/>
                    </a:lnTo>
                    <a:lnTo>
                      <a:pt x="69471" y="3766"/>
                    </a:lnTo>
                    <a:lnTo>
                      <a:pt x="71438" y="3429"/>
                    </a:lnTo>
                    <a:lnTo>
                      <a:pt x="73687" y="3935"/>
                    </a:lnTo>
                    <a:lnTo>
                      <a:pt x="75541" y="4047"/>
                    </a:lnTo>
                    <a:lnTo>
                      <a:pt x="77115" y="4497"/>
                    </a:lnTo>
                    <a:lnTo>
                      <a:pt x="77677" y="4441"/>
                    </a:lnTo>
                    <a:lnTo>
                      <a:pt x="78464" y="4553"/>
                    </a:lnTo>
                    <a:lnTo>
                      <a:pt x="79532" y="4609"/>
                    </a:lnTo>
                    <a:lnTo>
                      <a:pt x="79701" y="4609"/>
                    </a:lnTo>
                    <a:lnTo>
                      <a:pt x="80038" y="4665"/>
                    </a:lnTo>
                    <a:lnTo>
                      <a:pt x="80881" y="4947"/>
                    </a:lnTo>
                    <a:lnTo>
                      <a:pt x="82623" y="5509"/>
                    </a:lnTo>
                    <a:lnTo>
                      <a:pt x="84085" y="5902"/>
                    </a:lnTo>
                    <a:lnTo>
                      <a:pt x="84309" y="5958"/>
                    </a:lnTo>
                    <a:lnTo>
                      <a:pt x="84309" y="5902"/>
                    </a:lnTo>
                    <a:lnTo>
                      <a:pt x="83972" y="5790"/>
                    </a:lnTo>
                    <a:lnTo>
                      <a:pt x="83860" y="5677"/>
                    </a:lnTo>
                    <a:lnTo>
                      <a:pt x="85321" y="5509"/>
                    </a:lnTo>
                    <a:lnTo>
                      <a:pt x="86951" y="5509"/>
                    </a:lnTo>
                    <a:lnTo>
                      <a:pt x="87457" y="5284"/>
                    </a:lnTo>
                    <a:lnTo>
                      <a:pt x="88581" y="4890"/>
                    </a:lnTo>
                    <a:lnTo>
                      <a:pt x="89031" y="4384"/>
                    </a:lnTo>
                    <a:lnTo>
                      <a:pt x="89424" y="4047"/>
                    </a:lnTo>
                    <a:lnTo>
                      <a:pt x="89593" y="3935"/>
                    </a:lnTo>
                    <a:lnTo>
                      <a:pt x="89705" y="3879"/>
                    </a:lnTo>
                    <a:lnTo>
                      <a:pt x="91223" y="3710"/>
                    </a:lnTo>
                    <a:lnTo>
                      <a:pt x="92403" y="3598"/>
                    </a:lnTo>
                    <a:lnTo>
                      <a:pt x="93583" y="3485"/>
                    </a:lnTo>
                    <a:lnTo>
                      <a:pt x="94483" y="3373"/>
                    </a:lnTo>
                    <a:lnTo>
                      <a:pt x="96000" y="3541"/>
                    </a:lnTo>
                    <a:lnTo>
                      <a:pt x="96619" y="3485"/>
                    </a:lnTo>
                    <a:lnTo>
                      <a:pt x="97068" y="3317"/>
                    </a:lnTo>
                    <a:lnTo>
                      <a:pt x="97743" y="3036"/>
                    </a:lnTo>
                    <a:lnTo>
                      <a:pt x="98473" y="2979"/>
                    </a:lnTo>
                    <a:lnTo>
                      <a:pt x="99148" y="2923"/>
                    </a:lnTo>
                    <a:lnTo>
                      <a:pt x="99766" y="2867"/>
                    </a:lnTo>
                    <a:lnTo>
                      <a:pt x="100160" y="2811"/>
                    </a:lnTo>
                    <a:lnTo>
                      <a:pt x="100834" y="2754"/>
                    </a:lnTo>
                    <a:lnTo>
                      <a:pt x="101340" y="2754"/>
                    </a:lnTo>
                    <a:lnTo>
                      <a:pt x="101789" y="2811"/>
                    </a:lnTo>
                    <a:lnTo>
                      <a:pt x="101958" y="2867"/>
                    </a:lnTo>
                    <a:lnTo>
                      <a:pt x="102071" y="2811"/>
                    </a:lnTo>
                    <a:lnTo>
                      <a:pt x="102239" y="2698"/>
                    </a:lnTo>
                    <a:lnTo>
                      <a:pt x="102520" y="2530"/>
                    </a:lnTo>
                    <a:lnTo>
                      <a:pt x="102857" y="2249"/>
                    </a:lnTo>
                    <a:lnTo>
                      <a:pt x="103082" y="2192"/>
                    </a:lnTo>
                    <a:lnTo>
                      <a:pt x="103251" y="2136"/>
                    </a:lnTo>
                    <a:lnTo>
                      <a:pt x="103476" y="2136"/>
                    </a:lnTo>
                    <a:lnTo>
                      <a:pt x="103700" y="2192"/>
                    </a:lnTo>
                    <a:lnTo>
                      <a:pt x="104038" y="2361"/>
                    </a:lnTo>
                    <a:lnTo>
                      <a:pt x="104150" y="2417"/>
                    </a:lnTo>
                    <a:lnTo>
                      <a:pt x="104937" y="2361"/>
                    </a:lnTo>
                    <a:lnTo>
                      <a:pt x="106736" y="2192"/>
                    </a:lnTo>
                    <a:lnTo>
                      <a:pt x="108590" y="2305"/>
                    </a:lnTo>
                    <a:lnTo>
                      <a:pt x="110389" y="2136"/>
                    </a:lnTo>
                    <a:lnTo>
                      <a:pt x="111513" y="1687"/>
                    </a:lnTo>
                    <a:lnTo>
                      <a:pt x="113087" y="2136"/>
                    </a:lnTo>
                    <a:lnTo>
                      <a:pt x="116403" y="1855"/>
                    </a:lnTo>
                    <a:lnTo>
                      <a:pt x="119663" y="1518"/>
                    </a:lnTo>
                    <a:lnTo>
                      <a:pt x="12050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10"/>
              <p:cNvSpPr/>
              <p:nvPr/>
            </p:nvSpPr>
            <p:spPr>
              <a:xfrm>
                <a:off x="2558250" y="4479175"/>
                <a:ext cx="2998600" cy="341475"/>
              </a:xfrm>
              <a:custGeom>
                <a:avLst/>
                <a:gdLst/>
                <a:ahLst/>
                <a:cxnLst/>
                <a:rect l="l" t="t" r="r" b="b"/>
                <a:pathLst>
                  <a:path w="119944" h="13659" extrusionOk="0">
                    <a:moveTo>
                      <a:pt x="93190" y="0"/>
                    </a:moveTo>
                    <a:lnTo>
                      <a:pt x="87963" y="1574"/>
                    </a:lnTo>
                    <a:lnTo>
                      <a:pt x="86502" y="2136"/>
                    </a:lnTo>
                    <a:lnTo>
                      <a:pt x="85040" y="2530"/>
                    </a:lnTo>
                    <a:lnTo>
                      <a:pt x="82117" y="3485"/>
                    </a:lnTo>
                    <a:lnTo>
                      <a:pt x="80488" y="2979"/>
                    </a:lnTo>
                    <a:lnTo>
                      <a:pt x="75710" y="3822"/>
                    </a:lnTo>
                    <a:lnTo>
                      <a:pt x="75036" y="4159"/>
                    </a:lnTo>
                    <a:lnTo>
                      <a:pt x="74530" y="4497"/>
                    </a:lnTo>
                    <a:lnTo>
                      <a:pt x="74080" y="4722"/>
                    </a:lnTo>
                    <a:lnTo>
                      <a:pt x="73743" y="4834"/>
                    </a:lnTo>
                    <a:lnTo>
                      <a:pt x="73406" y="4946"/>
                    </a:lnTo>
                    <a:lnTo>
                      <a:pt x="73012" y="5115"/>
                    </a:lnTo>
                    <a:lnTo>
                      <a:pt x="72562" y="5340"/>
                    </a:lnTo>
                    <a:lnTo>
                      <a:pt x="72225" y="5621"/>
                    </a:lnTo>
                    <a:lnTo>
                      <a:pt x="70876" y="5789"/>
                    </a:lnTo>
                    <a:lnTo>
                      <a:pt x="69865" y="5902"/>
                    </a:lnTo>
                    <a:lnTo>
                      <a:pt x="64356" y="6914"/>
                    </a:lnTo>
                    <a:lnTo>
                      <a:pt x="63457" y="7026"/>
                    </a:lnTo>
                    <a:lnTo>
                      <a:pt x="62895" y="7082"/>
                    </a:lnTo>
                    <a:lnTo>
                      <a:pt x="61378" y="6970"/>
                    </a:lnTo>
                    <a:lnTo>
                      <a:pt x="60534" y="7082"/>
                    </a:lnTo>
                    <a:lnTo>
                      <a:pt x="59635" y="6745"/>
                    </a:lnTo>
                    <a:lnTo>
                      <a:pt x="58567" y="7251"/>
                    </a:lnTo>
                    <a:lnTo>
                      <a:pt x="56881" y="7757"/>
                    </a:lnTo>
                    <a:lnTo>
                      <a:pt x="56038" y="7925"/>
                    </a:lnTo>
                    <a:lnTo>
                      <a:pt x="54296" y="8712"/>
                    </a:lnTo>
                    <a:lnTo>
                      <a:pt x="53115" y="8881"/>
                    </a:lnTo>
                    <a:lnTo>
                      <a:pt x="51036" y="9162"/>
                    </a:lnTo>
                    <a:lnTo>
                      <a:pt x="49068" y="9499"/>
                    </a:lnTo>
                    <a:lnTo>
                      <a:pt x="46764" y="9049"/>
                    </a:lnTo>
                    <a:lnTo>
                      <a:pt x="44965" y="8993"/>
                    </a:lnTo>
                    <a:lnTo>
                      <a:pt x="43392" y="8600"/>
                    </a:lnTo>
                    <a:lnTo>
                      <a:pt x="42773" y="8656"/>
                    </a:lnTo>
                    <a:lnTo>
                      <a:pt x="41987" y="8600"/>
                    </a:lnTo>
                    <a:lnTo>
                      <a:pt x="40975" y="8544"/>
                    </a:lnTo>
                    <a:lnTo>
                      <a:pt x="40750" y="8600"/>
                    </a:lnTo>
                    <a:lnTo>
                      <a:pt x="40469" y="8487"/>
                    </a:lnTo>
                    <a:lnTo>
                      <a:pt x="39570" y="8206"/>
                    </a:lnTo>
                    <a:lnTo>
                      <a:pt x="37827" y="7757"/>
                    </a:lnTo>
                    <a:lnTo>
                      <a:pt x="36366" y="7363"/>
                    </a:lnTo>
                    <a:lnTo>
                      <a:pt x="36141" y="7307"/>
                    </a:lnTo>
                    <a:lnTo>
                      <a:pt x="36141" y="7363"/>
                    </a:lnTo>
                    <a:lnTo>
                      <a:pt x="36478" y="7476"/>
                    </a:lnTo>
                    <a:lnTo>
                      <a:pt x="36591" y="7532"/>
                    </a:lnTo>
                    <a:lnTo>
                      <a:pt x="36647" y="7588"/>
                    </a:lnTo>
                    <a:lnTo>
                      <a:pt x="36591" y="7588"/>
                    </a:lnTo>
                    <a:lnTo>
                      <a:pt x="35129" y="7757"/>
                    </a:lnTo>
                    <a:lnTo>
                      <a:pt x="33500" y="7869"/>
                    </a:lnTo>
                    <a:lnTo>
                      <a:pt x="32994" y="8038"/>
                    </a:lnTo>
                    <a:lnTo>
                      <a:pt x="31870" y="8487"/>
                    </a:lnTo>
                    <a:lnTo>
                      <a:pt x="31420" y="8993"/>
                    </a:lnTo>
                    <a:lnTo>
                      <a:pt x="31083" y="9330"/>
                    </a:lnTo>
                    <a:lnTo>
                      <a:pt x="30914" y="9443"/>
                    </a:lnTo>
                    <a:lnTo>
                      <a:pt x="30802" y="9499"/>
                    </a:lnTo>
                    <a:lnTo>
                      <a:pt x="29284" y="9724"/>
                    </a:lnTo>
                    <a:lnTo>
                      <a:pt x="28104" y="9836"/>
                    </a:lnTo>
                    <a:lnTo>
                      <a:pt x="26923" y="10005"/>
                    </a:lnTo>
                    <a:lnTo>
                      <a:pt x="26024" y="10117"/>
                    </a:lnTo>
                    <a:lnTo>
                      <a:pt x="24450" y="10005"/>
                    </a:lnTo>
                    <a:lnTo>
                      <a:pt x="23888" y="10061"/>
                    </a:lnTo>
                    <a:lnTo>
                      <a:pt x="23439" y="10286"/>
                    </a:lnTo>
                    <a:lnTo>
                      <a:pt x="22764" y="10567"/>
                    </a:lnTo>
                    <a:lnTo>
                      <a:pt x="22034" y="10623"/>
                    </a:lnTo>
                    <a:lnTo>
                      <a:pt x="21359" y="10736"/>
                    </a:lnTo>
                    <a:lnTo>
                      <a:pt x="20797" y="10792"/>
                    </a:lnTo>
                    <a:lnTo>
                      <a:pt x="20347" y="10848"/>
                    </a:lnTo>
                    <a:lnTo>
                      <a:pt x="19673" y="10904"/>
                    </a:lnTo>
                    <a:lnTo>
                      <a:pt x="19167" y="10904"/>
                    </a:lnTo>
                    <a:lnTo>
                      <a:pt x="18717" y="10848"/>
                    </a:lnTo>
                    <a:lnTo>
                      <a:pt x="18436" y="10848"/>
                    </a:lnTo>
                    <a:lnTo>
                      <a:pt x="18268" y="10960"/>
                    </a:lnTo>
                    <a:lnTo>
                      <a:pt x="18043" y="11185"/>
                    </a:lnTo>
                    <a:lnTo>
                      <a:pt x="17706" y="11466"/>
                    </a:lnTo>
                    <a:lnTo>
                      <a:pt x="17481" y="11522"/>
                    </a:lnTo>
                    <a:lnTo>
                      <a:pt x="17256" y="11579"/>
                    </a:lnTo>
                    <a:lnTo>
                      <a:pt x="17031" y="11579"/>
                    </a:lnTo>
                    <a:lnTo>
                      <a:pt x="16806" y="11522"/>
                    </a:lnTo>
                    <a:lnTo>
                      <a:pt x="16525" y="11410"/>
                    </a:lnTo>
                    <a:lnTo>
                      <a:pt x="16413" y="11354"/>
                    </a:lnTo>
                    <a:lnTo>
                      <a:pt x="15570" y="11410"/>
                    </a:lnTo>
                    <a:lnTo>
                      <a:pt x="13771" y="11635"/>
                    </a:lnTo>
                    <a:lnTo>
                      <a:pt x="11973" y="11522"/>
                    </a:lnTo>
                    <a:lnTo>
                      <a:pt x="10174" y="11747"/>
                    </a:lnTo>
                    <a:lnTo>
                      <a:pt x="8994" y="12197"/>
                    </a:lnTo>
                    <a:lnTo>
                      <a:pt x="7420" y="11803"/>
                    </a:lnTo>
                    <a:lnTo>
                      <a:pt x="4160" y="12197"/>
                    </a:lnTo>
                    <a:lnTo>
                      <a:pt x="1" y="12703"/>
                    </a:lnTo>
                    <a:lnTo>
                      <a:pt x="2755" y="12984"/>
                    </a:lnTo>
                    <a:lnTo>
                      <a:pt x="3598" y="12984"/>
                    </a:lnTo>
                    <a:lnTo>
                      <a:pt x="4273" y="12928"/>
                    </a:lnTo>
                    <a:lnTo>
                      <a:pt x="4610" y="12871"/>
                    </a:lnTo>
                    <a:lnTo>
                      <a:pt x="4835" y="12703"/>
                    </a:lnTo>
                    <a:lnTo>
                      <a:pt x="5059" y="12647"/>
                    </a:lnTo>
                    <a:lnTo>
                      <a:pt x="5228" y="12590"/>
                    </a:lnTo>
                    <a:lnTo>
                      <a:pt x="5397" y="12647"/>
                    </a:lnTo>
                    <a:lnTo>
                      <a:pt x="5509" y="12703"/>
                    </a:lnTo>
                    <a:lnTo>
                      <a:pt x="5678" y="12815"/>
                    </a:lnTo>
                    <a:lnTo>
                      <a:pt x="5790" y="12928"/>
                    </a:lnTo>
                    <a:lnTo>
                      <a:pt x="6408" y="13096"/>
                    </a:lnTo>
                    <a:lnTo>
                      <a:pt x="8038" y="13377"/>
                    </a:lnTo>
                    <a:lnTo>
                      <a:pt x="9050" y="13546"/>
                    </a:lnTo>
                    <a:lnTo>
                      <a:pt x="10174" y="13658"/>
                    </a:lnTo>
                    <a:lnTo>
                      <a:pt x="11354" y="13658"/>
                    </a:lnTo>
                    <a:lnTo>
                      <a:pt x="12535" y="13602"/>
                    </a:lnTo>
                    <a:lnTo>
                      <a:pt x="14446" y="13377"/>
                    </a:lnTo>
                    <a:lnTo>
                      <a:pt x="15907" y="13321"/>
                    </a:lnTo>
                    <a:lnTo>
                      <a:pt x="17031" y="13321"/>
                    </a:lnTo>
                    <a:lnTo>
                      <a:pt x="18380" y="12253"/>
                    </a:lnTo>
                    <a:lnTo>
                      <a:pt x="20179" y="11747"/>
                    </a:lnTo>
                    <a:lnTo>
                      <a:pt x="22820" y="11410"/>
                    </a:lnTo>
                    <a:lnTo>
                      <a:pt x="28272" y="11354"/>
                    </a:lnTo>
                    <a:lnTo>
                      <a:pt x="29790" y="11185"/>
                    </a:lnTo>
                    <a:lnTo>
                      <a:pt x="30240" y="11017"/>
                    </a:lnTo>
                    <a:lnTo>
                      <a:pt x="30914" y="10736"/>
                    </a:lnTo>
                    <a:lnTo>
                      <a:pt x="31645" y="10398"/>
                    </a:lnTo>
                    <a:lnTo>
                      <a:pt x="32094" y="10286"/>
                    </a:lnTo>
                    <a:lnTo>
                      <a:pt x="32488" y="10117"/>
                    </a:lnTo>
                    <a:lnTo>
                      <a:pt x="33218" y="9780"/>
                    </a:lnTo>
                    <a:lnTo>
                      <a:pt x="34286" y="9330"/>
                    </a:lnTo>
                    <a:lnTo>
                      <a:pt x="35017" y="9106"/>
                    </a:lnTo>
                    <a:lnTo>
                      <a:pt x="35860" y="8881"/>
                    </a:lnTo>
                    <a:lnTo>
                      <a:pt x="36254" y="8825"/>
                    </a:lnTo>
                    <a:lnTo>
                      <a:pt x="36591" y="8768"/>
                    </a:lnTo>
                    <a:lnTo>
                      <a:pt x="36872" y="8768"/>
                    </a:lnTo>
                    <a:lnTo>
                      <a:pt x="37097" y="8825"/>
                    </a:lnTo>
                    <a:lnTo>
                      <a:pt x="37265" y="8881"/>
                    </a:lnTo>
                    <a:lnTo>
                      <a:pt x="37434" y="8993"/>
                    </a:lnTo>
                    <a:lnTo>
                      <a:pt x="37659" y="9218"/>
                    </a:lnTo>
                    <a:lnTo>
                      <a:pt x="37884" y="9555"/>
                    </a:lnTo>
                    <a:lnTo>
                      <a:pt x="38221" y="9836"/>
                    </a:lnTo>
                    <a:lnTo>
                      <a:pt x="38446" y="10005"/>
                    </a:lnTo>
                    <a:lnTo>
                      <a:pt x="38670" y="10117"/>
                    </a:lnTo>
                    <a:lnTo>
                      <a:pt x="38951" y="10230"/>
                    </a:lnTo>
                    <a:lnTo>
                      <a:pt x="39345" y="10286"/>
                    </a:lnTo>
                    <a:lnTo>
                      <a:pt x="40019" y="10398"/>
                    </a:lnTo>
                    <a:lnTo>
                      <a:pt x="40750" y="10398"/>
                    </a:lnTo>
                    <a:lnTo>
                      <a:pt x="40919" y="10342"/>
                    </a:lnTo>
                    <a:lnTo>
                      <a:pt x="40919" y="10230"/>
                    </a:lnTo>
                    <a:lnTo>
                      <a:pt x="40919" y="10174"/>
                    </a:lnTo>
                    <a:lnTo>
                      <a:pt x="40862" y="10117"/>
                    </a:lnTo>
                    <a:lnTo>
                      <a:pt x="42436" y="10792"/>
                    </a:lnTo>
                    <a:lnTo>
                      <a:pt x="51261" y="10960"/>
                    </a:lnTo>
                    <a:lnTo>
                      <a:pt x="53003" y="10736"/>
                    </a:lnTo>
                    <a:lnTo>
                      <a:pt x="54520" y="10511"/>
                    </a:lnTo>
                    <a:lnTo>
                      <a:pt x="55701" y="10398"/>
                    </a:lnTo>
                    <a:lnTo>
                      <a:pt x="59073" y="8150"/>
                    </a:lnTo>
                    <a:lnTo>
                      <a:pt x="61209" y="8487"/>
                    </a:lnTo>
                    <a:lnTo>
                      <a:pt x="63401" y="8825"/>
                    </a:lnTo>
                    <a:lnTo>
                      <a:pt x="64300" y="8712"/>
                    </a:lnTo>
                    <a:lnTo>
                      <a:pt x="65087" y="8319"/>
                    </a:lnTo>
                    <a:lnTo>
                      <a:pt x="65705" y="8038"/>
                    </a:lnTo>
                    <a:lnTo>
                      <a:pt x="66043" y="7925"/>
                    </a:lnTo>
                    <a:lnTo>
                      <a:pt x="66324" y="7869"/>
                    </a:lnTo>
                    <a:lnTo>
                      <a:pt x="68066" y="7644"/>
                    </a:lnTo>
                    <a:lnTo>
                      <a:pt x="74192" y="5677"/>
                    </a:lnTo>
                    <a:lnTo>
                      <a:pt x="75598" y="4890"/>
                    </a:lnTo>
                    <a:lnTo>
                      <a:pt x="77115" y="4722"/>
                    </a:lnTo>
                    <a:lnTo>
                      <a:pt x="77452" y="4609"/>
                    </a:lnTo>
                    <a:lnTo>
                      <a:pt x="77958" y="4441"/>
                    </a:lnTo>
                    <a:lnTo>
                      <a:pt x="78577" y="4216"/>
                    </a:lnTo>
                    <a:lnTo>
                      <a:pt x="78914" y="4328"/>
                    </a:lnTo>
                    <a:lnTo>
                      <a:pt x="79813" y="4497"/>
                    </a:lnTo>
                    <a:lnTo>
                      <a:pt x="80488" y="4553"/>
                    </a:lnTo>
                    <a:lnTo>
                      <a:pt x="81218" y="4609"/>
                    </a:lnTo>
                    <a:lnTo>
                      <a:pt x="82117" y="4553"/>
                    </a:lnTo>
                    <a:lnTo>
                      <a:pt x="83073" y="4497"/>
                    </a:lnTo>
                    <a:lnTo>
                      <a:pt x="84872" y="4328"/>
                    </a:lnTo>
                    <a:lnTo>
                      <a:pt x="86333" y="4216"/>
                    </a:lnTo>
                    <a:lnTo>
                      <a:pt x="88244" y="4047"/>
                    </a:lnTo>
                    <a:lnTo>
                      <a:pt x="88581" y="3991"/>
                    </a:lnTo>
                    <a:lnTo>
                      <a:pt x="88862" y="3878"/>
                    </a:lnTo>
                    <a:lnTo>
                      <a:pt x="89368" y="3597"/>
                    </a:lnTo>
                    <a:lnTo>
                      <a:pt x="90267" y="2923"/>
                    </a:lnTo>
                    <a:lnTo>
                      <a:pt x="91054" y="2361"/>
                    </a:lnTo>
                    <a:lnTo>
                      <a:pt x="91335" y="2136"/>
                    </a:lnTo>
                    <a:lnTo>
                      <a:pt x="91616" y="2024"/>
                    </a:lnTo>
                    <a:lnTo>
                      <a:pt x="93696" y="1743"/>
                    </a:lnTo>
                    <a:lnTo>
                      <a:pt x="94595" y="1630"/>
                    </a:lnTo>
                    <a:lnTo>
                      <a:pt x="97349" y="1911"/>
                    </a:lnTo>
                    <a:lnTo>
                      <a:pt x="97911" y="1967"/>
                    </a:lnTo>
                    <a:lnTo>
                      <a:pt x="98361" y="2024"/>
                    </a:lnTo>
                    <a:lnTo>
                      <a:pt x="98867" y="2024"/>
                    </a:lnTo>
                    <a:lnTo>
                      <a:pt x="100946" y="1743"/>
                    </a:lnTo>
                    <a:lnTo>
                      <a:pt x="102183" y="1630"/>
                    </a:lnTo>
                    <a:lnTo>
                      <a:pt x="103813" y="2642"/>
                    </a:lnTo>
                    <a:lnTo>
                      <a:pt x="104656" y="2192"/>
                    </a:lnTo>
                    <a:lnTo>
                      <a:pt x="105668" y="2979"/>
                    </a:lnTo>
                    <a:lnTo>
                      <a:pt x="107354" y="1911"/>
                    </a:lnTo>
                    <a:lnTo>
                      <a:pt x="110389" y="2136"/>
                    </a:lnTo>
                    <a:lnTo>
                      <a:pt x="111907" y="2249"/>
                    </a:lnTo>
                    <a:lnTo>
                      <a:pt x="112974" y="3316"/>
                    </a:lnTo>
                    <a:lnTo>
                      <a:pt x="114492" y="3429"/>
                    </a:lnTo>
                    <a:lnTo>
                      <a:pt x="115672" y="3260"/>
                    </a:lnTo>
                    <a:lnTo>
                      <a:pt x="116291" y="3204"/>
                    </a:lnTo>
                    <a:lnTo>
                      <a:pt x="117527" y="3654"/>
                    </a:lnTo>
                    <a:lnTo>
                      <a:pt x="119944" y="2923"/>
                    </a:lnTo>
                    <a:lnTo>
                      <a:pt x="117977" y="2080"/>
                    </a:lnTo>
                    <a:lnTo>
                      <a:pt x="117077" y="2192"/>
                    </a:lnTo>
                    <a:lnTo>
                      <a:pt x="114885" y="1574"/>
                    </a:lnTo>
                    <a:lnTo>
                      <a:pt x="113649" y="1405"/>
                    </a:lnTo>
                    <a:lnTo>
                      <a:pt x="112131" y="1574"/>
                    </a:lnTo>
                    <a:lnTo>
                      <a:pt x="110782" y="562"/>
                    </a:lnTo>
                    <a:lnTo>
                      <a:pt x="109265" y="450"/>
                    </a:lnTo>
                    <a:lnTo>
                      <a:pt x="107185" y="675"/>
                    </a:lnTo>
                    <a:lnTo>
                      <a:pt x="105724" y="900"/>
                    </a:lnTo>
                    <a:lnTo>
                      <a:pt x="104768" y="900"/>
                    </a:lnTo>
                    <a:lnTo>
                      <a:pt x="104656" y="843"/>
                    </a:lnTo>
                    <a:lnTo>
                      <a:pt x="104656" y="787"/>
                    </a:lnTo>
                    <a:lnTo>
                      <a:pt x="104712" y="731"/>
                    </a:lnTo>
                    <a:lnTo>
                      <a:pt x="104768" y="675"/>
                    </a:lnTo>
                    <a:lnTo>
                      <a:pt x="103813" y="225"/>
                    </a:lnTo>
                    <a:lnTo>
                      <a:pt x="101059" y="225"/>
                    </a:lnTo>
                    <a:lnTo>
                      <a:pt x="101003" y="281"/>
                    </a:lnTo>
                    <a:lnTo>
                      <a:pt x="100722" y="338"/>
                    </a:lnTo>
                    <a:lnTo>
                      <a:pt x="100384" y="562"/>
                    </a:lnTo>
                    <a:lnTo>
                      <a:pt x="100160" y="731"/>
                    </a:lnTo>
                    <a:lnTo>
                      <a:pt x="99935" y="956"/>
                    </a:lnTo>
                    <a:lnTo>
                      <a:pt x="96900" y="731"/>
                    </a:lnTo>
                    <a:lnTo>
                      <a:pt x="95438" y="956"/>
                    </a:lnTo>
                    <a:lnTo>
                      <a:pt x="93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22" name="Google Shape;3022;p10"/>
            <p:cNvGrpSpPr/>
            <p:nvPr/>
          </p:nvGrpSpPr>
          <p:grpSpPr>
            <a:xfrm rot="-1799807">
              <a:off x="-580852" y="-565603"/>
              <a:ext cx="2106421" cy="1282055"/>
              <a:chOff x="5622700" y="414413"/>
              <a:chExt cx="2786000" cy="1695675"/>
            </a:xfrm>
          </p:grpSpPr>
          <p:sp>
            <p:nvSpPr>
              <p:cNvPr id="3023" name="Google Shape;3023;p10"/>
              <p:cNvSpPr/>
              <p:nvPr/>
            </p:nvSpPr>
            <p:spPr>
              <a:xfrm>
                <a:off x="5622700" y="414413"/>
                <a:ext cx="2786000" cy="1695675"/>
              </a:xfrm>
              <a:custGeom>
                <a:avLst/>
                <a:gdLst/>
                <a:ahLst/>
                <a:cxnLst/>
                <a:rect l="l" t="t" r="r" b="b"/>
                <a:pathLst>
                  <a:path w="111440" h="67827" extrusionOk="0">
                    <a:moveTo>
                      <a:pt x="1" y="0"/>
                    </a:moveTo>
                    <a:lnTo>
                      <a:pt x="1" y="47590"/>
                    </a:lnTo>
                    <a:lnTo>
                      <a:pt x="5932" y="47590"/>
                    </a:lnTo>
                    <a:lnTo>
                      <a:pt x="7398" y="49055"/>
                    </a:lnTo>
                    <a:lnTo>
                      <a:pt x="13259" y="48358"/>
                    </a:lnTo>
                    <a:lnTo>
                      <a:pt x="19819" y="47590"/>
                    </a:lnTo>
                    <a:lnTo>
                      <a:pt x="22749" y="51986"/>
                    </a:lnTo>
                    <a:lnTo>
                      <a:pt x="29378" y="53452"/>
                    </a:lnTo>
                    <a:lnTo>
                      <a:pt x="38171" y="53452"/>
                    </a:lnTo>
                    <a:lnTo>
                      <a:pt x="52825" y="61546"/>
                    </a:lnTo>
                    <a:lnTo>
                      <a:pt x="61617" y="60081"/>
                    </a:lnTo>
                    <a:lnTo>
                      <a:pt x="73340" y="63011"/>
                    </a:lnTo>
                    <a:lnTo>
                      <a:pt x="78434" y="65175"/>
                    </a:lnTo>
                    <a:lnTo>
                      <a:pt x="81365" y="65175"/>
                    </a:lnTo>
                    <a:lnTo>
                      <a:pt x="82272" y="64965"/>
                    </a:lnTo>
                    <a:lnTo>
                      <a:pt x="84435" y="64477"/>
                    </a:lnTo>
                    <a:lnTo>
                      <a:pt x="85761" y="64198"/>
                    </a:lnTo>
                    <a:lnTo>
                      <a:pt x="87226" y="63988"/>
                    </a:lnTo>
                    <a:lnTo>
                      <a:pt x="88761" y="63779"/>
                    </a:lnTo>
                    <a:lnTo>
                      <a:pt x="90157" y="63709"/>
                    </a:lnTo>
                    <a:lnTo>
                      <a:pt x="91483" y="63779"/>
                    </a:lnTo>
                    <a:lnTo>
                      <a:pt x="92739" y="63849"/>
                    </a:lnTo>
                    <a:lnTo>
                      <a:pt x="94832" y="64128"/>
                    </a:lnTo>
                    <a:lnTo>
                      <a:pt x="96228" y="64337"/>
                    </a:lnTo>
                    <a:lnTo>
                      <a:pt x="96786" y="64477"/>
                    </a:lnTo>
                    <a:lnTo>
                      <a:pt x="101182" y="66640"/>
                    </a:lnTo>
                    <a:lnTo>
                      <a:pt x="105578" y="66640"/>
                    </a:lnTo>
                    <a:lnTo>
                      <a:pt x="111440" y="67826"/>
                    </a:lnTo>
                    <a:lnTo>
                      <a:pt x="111440" y="0"/>
                    </a:lnTo>
                    <a:close/>
                  </a:path>
                </a:pathLst>
              </a:custGeom>
              <a:solidFill>
                <a:srgbClr val="F4E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10"/>
              <p:cNvSpPr/>
              <p:nvPr/>
            </p:nvSpPr>
            <p:spPr>
              <a:xfrm>
                <a:off x="5622700" y="414413"/>
                <a:ext cx="2786000" cy="1695675"/>
              </a:xfrm>
              <a:custGeom>
                <a:avLst/>
                <a:gdLst/>
                <a:ahLst/>
                <a:cxnLst/>
                <a:rect l="l" t="t" r="r" b="b"/>
                <a:pathLst>
                  <a:path w="111440" h="67827" extrusionOk="0">
                    <a:moveTo>
                      <a:pt x="1" y="0"/>
                    </a:moveTo>
                    <a:lnTo>
                      <a:pt x="1" y="47590"/>
                    </a:lnTo>
                    <a:lnTo>
                      <a:pt x="5932" y="47590"/>
                    </a:lnTo>
                    <a:lnTo>
                      <a:pt x="7398" y="49055"/>
                    </a:lnTo>
                    <a:lnTo>
                      <a:pt x="13259" y="48358"/>
                    </a:lnTo>
                    <a:lnTo>
                      <a:pt x="19819" y="47590"/>
                    </a:lnTo>
                    <a:lnTo>
                      <a:pt x="22749" y="51986"/>
                    </a:lnTo>
                    <a:lnTo>
                      <a:pt x="29378" y="53452"/>
                    </a:lnTo>
                    <a:lnTo>
                      <a:pt x="38171" y="53452"/>
                    </a:lnTo>
                    <a:lnTo>
                      <a:pt x="52825" y="61546"/>
                    </a:lnTo>
                    <a:lnTo>
                      <a:pt x="61617" y="60081"/>
                    </a:lnTo>
                    <a:lnTo>
                      <a:pt x="73340" y="63011"/>
                    </a:lnTo>
                    <a:lnTo>
                      <a:pt x="78434" y="65175"/>
                    </a:lnTo>
                    <a:lnTo>
                      <a:pt x="81365" y="65175"/>
                    </a:lnTo>
                    <a:lnTo>
                      <a:pt x="82272" y="64965"/>
                    </a:lnTo>
                    <a:lnTo>
                      <a:pt x="84435" y="64477"/>
                    </a:lnTo>
                    <a:lnTo>
                      <a:pt x="85761" y="64198"/>
                    </a:lnTo>
                    <a:lnTo>
                      <a:pt x="87226" y="63988"/>
                    </a:lnTo>
                    <a:lnTo>
                      <a:pt x="88761" y="63779"/>
                    </a:lnTo>
                    <a:lnTo>
                      <a:pt x="90157" y="63709"/>
                    </a:lnTo>
                    <a:lnTo>
                      <a:pt x="91483" y="63779"/>
                    </a:lnTo>
                    <a:lnTo>
                      <a:pt x="92739" y="63849"/>
                    </a:lnTo>
                    <a:lnTo>
                      <a:pt x="94832" y="64128"/>
                    </a:lnTo>
                    <a:lnTo>
                      <a:pt x="96228" y="64337"/>
                    </a:lnTo>
                    <a:lnTo>
                      <a:pt x="96786" y="64477"/>
                    </a:lnTo>
                    <a:lnTo>
                      <a:pt x="101182" y="66640"/>
                    </a:lnTo>
                    <a:lnTo>
                      <a:pt x="105578" y="66640"/>
                    </a:lnTo>
                    <a:lnTo>
                      <a:pt x="111440" y="67826"/>
                    </a:lnTo>
                    <a:lnTo>
                      <a:pt x="11144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10"/>
              <p:cNvSpPr/>
              <p:nvPr/>
            </p:nvSpPr>
            <p:spPr>
              <a:xfrm>
                <a:off x="5622700" y="1525638"/>
                <a:ext cx="2786000" cy="584450"/>
              </a:xfrm>
              <a:custGeom>
                <a:avLst/>
                <a:gdLst/>
                <a:ahLst/>
                <a:cxnLst/>
                <a:rect l="l" t="t" r="r" b="b"/>
                <a:pathLst>
                  <a:path w="111440" h="23378" extrusionOk="0">
                    <a:moveTo>
                      <a:pt x="210" y="1"/>
                    </a:moveTo>
                    <a:lnTo>
                      <a:pt x="1" y="140"/>
                    </a:lnTo>
                    <a:lnTo>
                      <a:pt x="1" y="3141"/>
                    </a:lnTo>
                    <a:lnTo>
                      <a:pt x="5932" y="3141"/>
                    </a:lnTo>
                    <a:lnTo>
                      <a:pt x="7398" y="4606"/>
                    </a:lnTo>
                    <a:lnTo>
                      <a:pt x="13259" y="3909"/>
                    </a:lnTo>
                    <a:lnTo>
                      <a:pt x="19819" y="3141"/>
                    </a:lnTo>
                    <a:lnTo>
                      <a:pt x="22749" y="7537"/>
                    </a:lnTo>
                    <a:lnTo>
                      <a:pt x="29378" y="9003"/>
                    </a:lnTo>
                    <a:lnTo>
                      <a:pt x="38171" y="9003"/>
                    </a:lnTo>
                    <a:lnTo>
                      <a:pt x="41799" y="11933"/>
                    </a:lnTo>
                    <a:lnTo>
                      <a:pt x="43893" y="12212"/>
                    </a:lnTo>
                    <a:lnTo>
                      <a:pt x="44311" y="12352"/>
                    </a:lnTo>
                    <a:lnTo>
                      <a:pt x="44660" y="12561"/>
                    </a:lnTo>
                    <a:lnTo>
                      <a:pt x="44870" y="12701"/>
                    </a:lnTo>
                    <a:lnTo>
                      <a:pt x="45288" y="13120"/>
                    </a:lnTo>
                    <a:lnTo>
                      <a:pt x="45777" y="13538"/>
                    </a:lnTo>
                    <a:lnTo>
                      <a:pt x="46963" y="14306"/>
                    </a:lnTo>
                    <a:lnTo>
                      <a:pt x="48289" y="15073"/>
                    </a:lnTo>
                    <a:lnTo>
                      <a:pt x="49615" y="15701"/>
                    </a:lnTo>
                    <a:lnTo>
                      <a:pt x="51848" y="16678"/>
                    </a:lnTo>
                    <a:lnTo>
                      <a:pt x="52825" y="17097"/>
                    </a:lnTo>
                    <a:lnTo>
                      <a:pt x="53243" y="17167"/>
                    </a:lnTo>
                    <a:lnTo>
                      <a:pt x="54360" y="17237"/>
                    </a:lnTo>
                    <a:lnTo>
                      <a:pt x="56104" y="17237"/>
                    </a:lnTo>
                    <a:lnTo>
                      <a:pt x="56453" y="17097"/>
                    </a:lnTo>
                    <a:lnTo>
                      <a:pt x="57151" y="16818"/>
                    </a:lnTo>
                    <a:lnTo>
                      <a:pt x="57988" y="16678"/>
                    </a:lnTo>
                    <a:lnTo>
                      <a:pt x="58965" y="16539"/>
                    </a:lnTo>
                    <a:lnTo>
                      <a:pt x="59942" y="16469"/>
                    </a:lnTo>
                    <a:lnTo>
                      <a:pt x="61617" y="16399"/>
                    </a:lnTo>
                    <a:lnTo>
                      <a:pt x="62315" y="16329"/>
                    </a:lnTo>
                    <a:lnTo>
                      <a:pt x="73340" y="18562"/>
                    </a:lnTo>
                    <a:lnTo>
                      <a:pt x="78434" y="20726"/>
                    </a:lnTo>
                    <a:lnTo>
                      <a:pt x="81365" y="20726"/>
                    </a:lnTo>
                    <a:lnTo>
                      <a:pt x="82272" y="20516"/>
                    </a:lnTo>
                    <a:lnTo>
                      <a:pt x="84435" y="20028"/>
                    </a:lnTo>
                    <a:lnTo>
                      <a:pt x="85761" y="19749"/>
                    </a:lnTo>
                    <a:lnTo>
                      <a:pt x="87226" y="19539"/>
                    </a:lnTo>
                    <a:lnTo>
                      <a:pt x="88761" y="19330"/>
                    </a:lnTo>
                    <a:lnTo>
                      <a:pt x="90157" y="19260"/>
                    </a:lnTo>
                    <a:lnTo>
                      <a:pt x="91483" y="19330"/>
                    </a:lnTo>
                    <a:lnTo>
                      <a:pt x="92739" y="19400"/>
                    </a:lnTo>
                    <a:lnTo>
                      <a:pt x="94832" y="19679"/>
                    </a:lnTo>
                    <a:lnTo>
                      <a:pt x="96228" y="19888"/>
                    </a:lnTo>
                    <a:lnTo>
                      <a:pt x="96786" y="20028"/>
                    </a:lnTo>
                    <a:lnTo>
                      <a:pt x="101182" y="22191"/>
                    </a:lnTo>
                    <a:lnTo>
                      <a:pt x="105578" y="22191"/>
                    </a:lnTo>
                    <a:lnTo>
                      <a:pt x="111440" y="23377"/>
                    </a:lnTo>
                    <a:lnTo>
                      <a:pt x="111440" y="19679"/>
                    </a:lnTo>
                    <a:lnTo>
                      <a:pt x="109975" y="20028"/>
                    </a:lnTo>
                    <a:lnTo>
                      <a:pt x="102648" y="20028"/>
                    </a:lnTo>
                    <a:lnTo>
                      <a:pt x="100415" y="18562"/>
                    </a:lnTo>
                    <a:lnTo>
                      <a:pt x="95321" y="18562"/>
                    </a:lnTo>
                    <a:lnTo>
                      <a:pt x="95042" y="18493"/>
                    </a:lnTo>
                    <a:lnTo>
                      <a:pt x="94763" y="18423"/>
                    </a:lnTo>
                    <a:lnTo>
                      <a:pt x="94274" y="18214"/>
                    </a:lnTo>
                    <a:lnTo>
                      <a:pt x="93995" y="17934"/>
                    </a:lnTo>
                    <a:lnTo>
                      <a:pt x="93855" y="17795"/>
                    </a:lnTo>
                    <a:lnTo>
                      <a:pt x="93925" y="17725"/>
                    </a:lnTo>
                    <a:lnTo>
                      <a:pt x="93855" y="17655"/>
                    </a:lnTo>
                    <a:lnTo>
                      <a:pt x="93786" y="17516"/>
                    </a:lnTo>
                    <a:lnTo>
                      <a:pt x="92948" y="17516"/>
                    </a:lnTo>
                    <a:lnTo>
                      <a:pt x="92111" y="17586"/>
                    </a:lnTo>
                    <a:lnTo>
                      <a:pt x="90925" y="17795"/>
                    </a:lnTo>
                    <a:lnTo>
                      <a:pt x="89599" y="18074"/>
                    </a:lnTo>
                    <a:lnTo>
                      <a:pt x="88343" y="18214"/>
                    </a:lnTo>
                    <a:lnTo>
                      <a:pt x="86249" y="18493"/>
                    </a:lnTo>
                    <a:lnTo>
                      <a:pt x="84854" y="18562"/>
                    </a:lnTo>
                    <a:lnTo>
                      <a:pt x="84296" y="18562"/>
                    </a:lnTo>
                    <a:lnTo>
                      <a:pt x="82830" y="19260"/>
                    </a:lnTo>
                    <a:lnTo>
                      <a:pt x="80667" y="19260"/>
                    </a:lnTo>
                    <a:lnTo>
                      <a:pt x="79202" y="17795"/>
                    </a:lnTo>
                    <a:lnTo>
                      <a:pt x="75503" y="17097"/>
                    </a:lnTo>
                    <a:lnTo>
                      <a:pt x="73340" y="17097"/>
                    </a:lnTo>
                    <a:lnTo>
                      <a:pt x="71386" y="15841"/>
                    </a:lnTo>
                    <a:lnTo>
                      <a:pt x="68176" y="14864"/>
                    </a:lnTo>
                    <a:lnTo>
                      <a:pt x="66013" y="15632"/>
                    </a:lnTo>
                    <a:lnTo>
                      <a:pt x="65246" y="15632"/>
                    </a:lnTo>
                    <a:lnTo>
                      <a:pt x="63780" y="14864"/>
                    </a:lnTo>
                    <a:lnTo>
                      <a:pt x="63780" y="14794"/>
                    </a:lnTo>
                    <a:lnTo>
                      <a:pt x="63710" y="14655"/>
                    </a:lnTo>
                    <a:lnTo>
                      <a:pt x="63641" y="14515"/>
                    </a:lnTo>
                    <a:lnTo>
                      <a:pt x="63431" y="14376"/>
                    </a:lnTo>
                    <a:lnTo>
                      <a:pt x="63152" y="14236"/>
                    </a:lnTo>
                    <a:lnTo>
                      <a:pt x="62803" y="14166"/>
                    </a:lnTo>
                    <a:lnTo>
                      <a:pt x="62315" y="14166"/>
                    </a:lnTo>
                    <a:lnTo>
                      <a:pt x="61966" y="14097"/>
                    </a:lnTo>
                    <a:lnTo>
                      <a:pt x="61826" y="14027"/>
                    </a:lnTo>
                    <a:lnTo>
                      <a:pt x="61826" y="13957"/>
                    </a:lnTo>
                    <a:lnTo>
                      <a:pt x="61896" y="13887"/>
                    </a:lnTo>
                    <a:lnTo>
                      <a:pt x="61896" y="13817"/>
                    </a:lnTo>
                    <a:lnTo>
                      <a:pt x="61826" y="13817"/>
                    </a:lnTo>
                    <a:lnTo>
                      <a:pt x="60849" y="14166"/>
                    </a:lnTo>
                    <a:lnTo>
                      <a:pt x="60012" y="14376"/>
                    </a:lnTo>
                    <a:lnTo>
                      <a:pt x="59244" y="14585"/>
                    </a:lnTo>
                    <a:lnTo>
                      <a:pt x="57849" y="14794"/>
                    </a:lnTo>
                    <a:lnTo>
                      <a:pt x="56872" y="14864"/>
                    </a:lnTo>
                    <a:lnTo>
                      <a:pt x="56453" y="14864"/>
                    </a:lnTo>
                    <a:lnTo>
                      <a:pt x="53522" y="13399"/>
                    </a:lnTo>
                    <a:lnTo>
                      <a:pt x="52057" y="12701"/>
                    </a:lnTo>
                    <a:lnTo>
                      <a:pt x="52057" y="11236"/>
                    </a:lnTo>
                    <a:lnTo>
                      <a:pt x="49126" y="10468"/>
                    </a:lnTo>
                    <a:lnTo>
                      <a:pt x="46963" y="10468"/>
                    </a:lnTo>
                    <a:lnTo>
                      <a:pt x="45498" y="9003"/>
                    </a:lnTo>
                    <a:lnTo>
                      <a:pt x="44032" y="9003"/>
                    </a:lnTo>
                    <a:lnTo>
                      <a:pt x="41102" y="7537"/>
                    </a:lnTo>
                    <a:lnTo>
                      <a:pt x="38171" y="8305"/>
                    </a:lnTo>
                    <a:lnTo>
                      <a:pt x="35938" y="7537"/>
                    </a:lnTo>
                    <a:lnTo>
                      <a:pt x="35938" y="7677"/>
                    </a:lnTo>
                    <a:lnTo>
                      <a:pt x="35868" y="7747"/>
                    </a:lnTo>
                    <a:lnTo>
                      <a:pt x="35728" y="7816"/>
                    </a:lnTo>
                    <a:lnTo>
                      <a:pt x="35589" y="7886"/>
                    </a:lnTo>
                    <a:lnTo>
                      <a:pt x="35310" y="7886"/>
                    </a:lnTo>
                    <a:lnTo>
                      <a:pt x="34961" y="7747"/>
                    </a:lnTo>
                    <a:lnTo>
                      <a:pt x="34472" y="7537"/>
                    </a:lnTo>
                    <a:lnTo>
                      <a:pt x="31542" y="6072"/>
                    </a:lnTo>
                    <a:lnTo>
                      <a:pt x="28262" y="6072"/>
                    </a:lnTo>
                    <a:lnTo>
                      <a:pt x="27843" y="5932"/>
                    </a:lnTo>
                    <a:lnTo>
                      <a:pt x="26866" y="5653"/>
                    </a:lnTo>
                    <a:lnTo>
                      <a:pt x="26448" y="5444"/>
                    </a:lnTo>
                    <a:lnTo>
                      <a:pt x="26029" y="5165"/>
                    </a:lnTo>
                    <a:lnTo>
                      <a:pt x="25750" y="4886"/>
                    </a:lnTo>
                    <a:lnTo>
                      <a:pt x="25680" y="4746"/>
                    </a:lnTo>
                    <a:lnTo>
                      <a:pt x="25680" y="4606"/>
                    </a:lnTo>
                    <a:lnTo>
                      <a:pt x="25610" y="4327"/>
                    </a:lnTo>
                    <a:lnTo>
                      <a:pt x="25471" y="4118"/>
                    </a:lnTo>
                    <a:lnTo>
                      <a:pt x="25192" y="3839"/>
                    </a:lnTo>
                    <a:lnTo>
                      <a:pt x="24982" y="3630"/>
                    </a:lnTo>
                    <a:lnTo>
                      <a:pt x="24424" y="3281"/>
                    </a:lnTo>
                    <a:lnTo>
                      <a:pt x="24215" y="3141"/>
                    </a:lnTo>
                    <a:lnTo>
                      <a:pt x="21284" y="1676"/>
                    </a:lnTo>
                    <a:lnTo>
                      <a:pt x="5932" y="1676"/>
                    </a:lnTo>
                    <a:lnTo>
                      <a:pt x="2932" y="978"/>
                    </a:lnTo>
                    <a:lnTo>
                      <a:pt x="3071" y="838"/>
                    </a:lnTo>
                    <a:lnTo>
                      <a:pt x="3211" y="629"/>
                    </a:lnTo>
                    <a:lnTo>
                      <a:pt x="3281" y="489"/>
                    </a:lnTo>
                    <a:lnTo>
                      <a:pt x="3281" y="350"/>
                    </a:lnTo>
                    <a:lnTo>
                      <a:pt x="3211" y="280"/>
                    </a:lnTo>
                    <a:lnTo>
                      <a:pt x="2932" y="210"/>
                    </a:lnTo>
                    <a:lnTo>
                      <a:pt x="978" y="210"/>
                    </a:lnTo>
                    <a:lnTo>
                      <a:pt x="559" y="140"/>
                    </a:lnTo>
                    <a:lnTo>
                      <a:pt x="21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26" name="Google Shape;3026;p10"/>
            <p:cNvGrpSpPr/>
            <p:nvPr/>
          </p:nvGrpSpPr>
          <p:grpSpPr>
            <a:xfrm>
              <a:off x="144287" y="-73208"/>
              <a:ext cx="1345434" cy="984362"/>
              <a:chOff x="144287" y="-73208"/>
              <a:chExt cx="1345434" cy="984362"/>
            </a:xfrm>
          </p:grpSpPr>
          <p:pic>
            <p:nvPicPr>
              <p:cNvPr id="3027" name="Google Shape;3027;p10"/>
              <p:cNvPicPr preferRelativeResize="0"/>
              <p:nvPr/>
            </p:nvPicPr>
            <p:blipFill rotWithShape="1">
              <a:blip r:embed="rId4">
                <a:alphaModFix/>
              </a:blip>
              <a:srcRect l="8091" t="66652" r="71291" b="19649"/>
              <a:stretch/>
            </p:blipFill>
            <p:spPr>
              <a:xfrm rot="-5400000" flipH="1">
                <a:off x="569865" y="-44602"/>
                <a:ext cx="948462" cy="891249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028" name="Google Shape;3028;p10"/>
              <p:cNvPicPr preferRelativeResize="0"/>
              <p:nvPr/>
            </p:nvPicPr>
            <p:blipFill rotWithShape="1">
              <a:blip r:embed="rId4">
                <a:alphaModFix/>
              </a:blip>
              <a:srcRect l="13623" t="92236" r="68393" b="1204"/>
              <a:stretch/>
            </p:blipFill>
            <p:spPr>
              <a:xfrm rot="-7746914" flipH="1">
                <a:off x="157159" y="242190"/>
                <a:ext cx="827327" cy="42677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3029" name="Google Shape;3029;p10"/>
          <p:cNvGrpSpPr/>
          <p:nvPr/>
        </p:nvGrpSpPr>
        <p:grpSpPr>
          <a:xfrm>
            <a:off x="-348150" y="2743425"/>
            <a:ext cx="4785397" cy="3762189"/>
            <a:chOff x="-348150" y="2743425"/>
            <a:chExt cx="4785397" cy="3762189"/>
          </a:xfrm>
        </p:grpSpPr>
        <p:pic>
          <p:nvPicPr>
            <p:cNvPr id="3030" name="Google Shape;3030;p10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997350" y="4372500"/>
              <a:ext cx="794850" cy="7710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031" name="Google Shape;3031;p10"/>
            <p:cNvPicPr preferRelativeResize="0"/>
            <p:nvPr/>
          </p:nvPicPr>
          <p:blipFill rotWithShape="1">
            <a:blip r:embed="rId6">
              <a:alphaModFix/>
            </a:blip>
            <a:srcRect l="54373" b="23011"/>
            <a:stretch/>
          </p:blipFill>
          <p:spPr>
            <a:xfrm>
              <a:off x="-348150" y="2743425"/>
              <a:ext cx="1064201" cy="276535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32" name="Google Shape;3032;p10"/>
            <p:cNvGrpSpPr/>
            <p:nvPr/>
          </p:nvGrpSpPr>
          <p:grpSpPr>
            <a:xfrm rot="722289">
              <a:off x="-155959" y="4687516"/>
              <a:ext cx="4500473" cy="1363778"/>
              <a:chOff x="2558250" y="4479175"/>
              <a:chExt cx="3060425" cy="927400"/>
            </a:xfrm>
          </p:grpSpPr>
          <p:sp>
            <p:nvSpPr>
              <p:cNvPr id="3033" name="Google Shape;3033;p10"/>
              <p:cNvSpPr/>
              <p:nvPr/>
            </p:nvSpPr>
            <p:spPr>
              <a:xfrm>
                <a:off x="2558250" y="4507275"/>
                <a:ext cx="3059025" cy="862775"/>
              </a:xfrm>
              <a:custGeom>
                <a:avLst/>
                <a:gdLst/>
                <a:ahLst/>
                <a:cxnLst/>
                <a:rect l="l" t="t" r="r" b="b"/>
                <a:pathLst>
                  <a:path w="122361" h="34511" extrusionOk="0">
                    <a:moveTo>
                      <a:pt x="93078" y="0"/>
                    </a:moveTo>
                    <a:lnTo>
                      <a:pt x="87626" y="2642"/>
                    </a:lnTo>
                    <a:lnTo>
                      <a:pt x="77059" y="3092"/>
                    </a:lnTo>
                    <a:lnTo>
                      <a:pt x="71270" y="5171"/>
                    </a:lnTo>
                    <a:lnTo>
                      <a:pt x="59579" y="6352"/>
                    </a:lnTo>
                    <a:lnTo>
                      <a:pt x="55251" y="8263"/>
                    </a:lnTo>
                    <a:lnTo>
                      <a:pt x="45921" y="8600"/>
                    </a:lnTo>
                    <a:lnTo>
                      <a:pt x="39851" y="8319"/>
                    </a:lnTo>
                    <a:lnTo>
                      <a:pt x="40525" y="8094"/>
                    </a:lnTo>
                    <a:lnTo>
                      <a:pt x="40750" y="7982"/>
                    </a:lnTo>
                    <a:lnTo>
                      <a:pt x="40806" y="7925"/>
                    </a:lnTo>
                    <a:lnTo>
                      <a:pt x="40413" y="7925"/>
                    </a:lnTo>
                    <a:lnTo>
                      <a:pt x="39626" y="7982"/>
                    </a:lnTo>
                    <a:lnTo>
                      <a:pt x="39064" y="7869"/>
                    </a:lnTo>
                    <a:lnTo>
                      <a:pt x="38670" y="7757"/>
                    </a:lnTo>
                    <a:lnTo>
                      <a:pt x="38446" y="7532"/>
                    </a:lnTo>
                    <a:lnTo>
                      <a:pt x="38277" y="7307"/>
                    </a:lnTo>
                    <a:lnTo>
                      <a:pt x="38221" y="7139"/>
                    </a:lnTo>
                    <a:lnTo>
                      <a:pt x="38221" y="6970"/>
                    </a:lnTo>
                    <a:lnTo>
                      <a:pt x="37715" y="7082"/>
                    </a:lnTo>
                    <a:lnTo>
                      <a:pt x="33162" y="8038"/>
                    </a:lnTo>
                    <a:lnTo>
                      <a:pt x="31420" y="8487"/>
                    </a:lnTo>
                    <a:lnTo>
                      <a:pt x="30127" y="8825"/>
                    </a:lnTo>
                    <a:lnTo>
                      <a:pt x="29228" y="9218"/>
                    </a:lnTo>
                    <a:lnTo>
                      <a:pt x="28610" y="9499"/>
                    </a:lnTo>
                    <a:lnTo>
                      <a:pt x="28216" y="9724"/>
                    </a:lnTo>
                    <a:lnTo>
                      <a:pt x="27879" y="9949"/>
                    </a:lnTo>
                    <a:lnTo>
                      <a:pt x="27654" y="10061"/>
                    </a:lnTo>
                    <a:lnTo>
                      <a:pt x="27373" y="10117"/>
                    </a:lnTo>
                    <a:lnTo>
                      <a:pt x="27036" y="10174"/>
                    </a:lnTo>
                    <a:lnTo>
                      <a:pt x="26699" y="10117"/>
                    </a:lnTo>
                    <a:lnTo>
                      <a:pt x="26080" y="9949"/>
                    </a:lnTo>
                    <a:lnTo>
                      <a:pt x="25687" y="9780"/>
                    </a:lnTo>
                    <a:lnTo>
                      <a:pt x="25518" y="9724"/>
                    </a:lnTo>
                    <a:lnTo>
                      <a:pt x="20404" y="10230"/>
                    </a:lnTo>
                    <a:lnTo>
                      <a:pt x="16301" y="11523"/>
                    </a:lnTo>
                    <a:lnTo>
                      <a:pt x="14446" y="11129"/>
                    </a:lnTo>
                    <a:lnTo>
                      <a:pt x="1" y="11635"/>
                    </a:lnTo>
                    <a:lnTo>
                      <a:pt x="2024" y="31644"/>
                    </a:lnTo>
                    <a:lnTo>
                      <a:pt x="6633" y="32431"/>
                    </a:lnTo>
                    <a:lnTo>
                      <a:pt x="8432" y="32543"/>
                    </a:lnTo>
                    <a:lnTo>
                      <a:pt x="10006" y="33274"/>
                    </a:lnTo>
                    <a:lnTo>
                      <a:pt x="12141" y="33387"/>
                    </a:lnTo>
                    <a:lnTo>
                      <a:pt x="14952" y="34005"/>
                    </a:lnTo>
                    <a:lnTo>
                      <a:pt x="17537" y="32881"/>
                    </a:lnTo>
                    <a:lnTo>
                      <a:pt x="19785" y="34173"/>
                    </a:lnTo>
                    <a:lnTo>
                      <a:pt x="22202" y="34230"/>
                    </a:lnTo>
                    <a:lnTo>
                      <a:pt x="24282" y="34005"/>
                    </a:lnTo>
                    <a:lnTo>
                      <a:pt x="26755" y="34342"/>
                    </a:lnTo>
                    <a:lnTo>
                      <a:pt x="31307" y="34511"/>
                    </a:lnTo>
                    <a:lnTo>
                      <a:pt x="33668" y="34286"/>
                    </a:lnTo>
                    <a:lnTo>
                      <a:pt x="34005" y="34230"/>
                    </a:lnTo>
                    <a:lnTo>
                      <a:pt x="34455" y="34061"/>
                    </a:lnTo>
                    <a:lnTo>
                      <a:pt x="35635" y="33611"/>
                    </a:lnTo>
                    <a:lnTo>
                      <a:pt x="37153" y="33049"/>
                    </a:lnTo>
                    <a:lnTo>
                      <a:pt x="38670" y="32881"/>
                    </a:lnTo>
                    <a:lnTo>
                      <a:pt x="39626" y="32712"/>
                    </a:lnTo>
                    <a:lnTo>
                      <a:pt x="40806" y="32543"/>
                    </a:lnTo>
                    <a:lnTo>
                      <a:pt x="42211" y="32206"/>
                    </a:lnTo>
                    <a:lnTo>
                      <a:pt x="43448" y="32094"/>
                    </a:lnTo>
                    <a:lnTo>
                      <a:pt x="45528" y="31869"/>
                    </a:lnTo>
                    <a:lnTo>
                      <a:pt x="47439" y="31195"/>
                    </a:lnTo>
                    <a:lnTo>
                      <a:pt x="49462" y="30520"/>
                    </a:lnTo>
                    <a:lnTo>
                      <a:pt x="51823" y="29789"/>
                    </a:lnTo>
                    <a:lnTo>
                      <a:pt x="54352" y="29115"/>
                    </a:lnTo>
                    <a:lnTo>
                      <a:pt x="55588" y="28834"/>
                    </a:lnTo>
                    <a:lnTo>
                      <a:pt x="56769" y="28609"/>
                    </a:lnTo>
                    <a:lnTo>
                      <a:pt x="57893" y="28440"/>
                    </a:lnTo>
                    <a:lnTo>
                      <a:pt x="58848" y="28384"/>
                    </a:lnTo>
                    <a:lnTo>
                      <a:pt x="59635" y="28440"/>
                    </a:lnTo>
                    <a:lnTo>
                      <a:pt x="59972" y="28497"/>
                    </a:lnTo>
                    <a:lnTo>
                      <a:pt x="60310" y="28609"/>
                    </a:lnTo>
                    <a:lnTo>
                      <a:pt x="60815" y="28834"/>
                    </a:lnTo>
                    <a:lnTo>
                      <a:pt x="61265" y="28946"/>
                    </a:lnTo>
                    <a:lnTo>
                      <a:pt x="61715" y="29059"/>
                    </a:lnTo>
                    <a:lnTo>
                      <a:pt x="62164" y="29115"/>
                    </a:lnTo>
                    <a:lnTo>
                      <a:pt x="62895" y="29115"/>
                    </a:lnTo>
                    <a:lnTo>
                      <a:pt x="63457" y="29003"/>
                    </a:lnTo>
                    <a:lnTo>
                      <a:pt x="63907" y="28890"/>
                    </a:lnTo>
                    <a:lnTo>
                      <a:pt x="64244" y="28721"/>
                    </a:lnTo>
                    <a:lnTo>
                      <a:pt x="64525" y="28497"/>
                    </a:lnTo>
                    <a:lnTo>
                      <a:pt x="66773" y="27092"/>
                    </a:lnTo>
                    <a:lnTo>
                      <a:pt x="69471" y="26810"/>
                    </a:lnTo>
                    <a:lnTo>
                      <a:pt x="72450" y="26529"/>
                    </a:lnTo>
                    <a:lnTo>
                      <a:pt x="75429" y="26529"/>
                    </a:lnTo>
                    <a:lnTo>
                      <a:pt x="77677" y="26473"/>
                    </a:lnTo>
                    <a:lnTo>
                      <a:pt x="79307" y="26473"/>
                    </a:lnTo>
                    <a:lnTo>
                      <a:pt x="79588" y="26529"/>
                    </a:lnTo>
                    <a:lnTo>
                      <a:pt x="80319" y="26810"/>
                    </a:lnTo>
                    <a:lnTo>
                      <a:pt x="81218" y="27204"/>
                    </a:lnTo>
                    <a:lnTo>
                      <a:pt x="82117" y="27654"/>
                    </a:lnTo>
                    <a:lnTo>
                      <a:pt x="83747" y="28553"/>
                    </a:lnTo>
                    <a:lnTo>
                      <a:pt x="84478" y="28946"/>
                    </a:lnTo>
                    <a:lnTo>
                      <a:pt x="88075" y="28609"/>
                    </a:lnTo>
                    <a:lnTo>
                      <a:pt x="87907" y="28721"/>
                    </a:lnTo>
                    <a:lnTo>
                      <a:pt x="87850" y="28834"/>
                    </a:lnTo>
                    <a:lnTo>
                      <a:pt x="87850" y="28890"/>
                    </a:lnTo>
                    <a:lnTo>
                      <a:pt x="88019" y="28890"/>
                    </a:lnTo>
                    <a:lnTo>
                      <a:pt x="88356" y="28834"/>
                    </a:lnTo>
                    <a:lnTo>
                      <a:pt x="88918" y="28553"/>
                    </a:lnTo>
                    <a:lnTo>
                      <a:pt x="89818" y="28103"/>
                    </a:lnTo>
                    <a:lnTo>
                      <a:pt x="91729" y="27148"/>
                    </a:lnTo>
                    <a:lnTo>
                      <a:pt x="92572" y="26754"/>
                    </a:lnTo>
                    <a:lnTo>
                      <a:pt x="93359" y="26473"/>
                    </a:lnTo>
                    <a:lnTo>
                      <a:pt x="94146" y="26248"/>
                    </a:lnTo>
                    <a:lnTo>
                      <a:pt x="94876" y="26136"/>
                    </a:lnTo>
                    <a:lnTo>
                      <a:pt x="95719" y="26136"/>
                    </a:lnTo>
                    <a:lnTo>
                      <a:pt x="96562" y="26248"/>
                    </a:lnTo>
                    <a:lnTo>
                      <a:pt x="98136" y="26361"/>
                    </a:lnTo>
                    <a:lnTo>
                      <a:pt x="99822" y="26473"/>
                    </a:lnTo>
                    <a:lnTo>
                      <a:pt x="102520" y="26473"/>
                    </a:lnTo>
                    <a:lnTo>
                      <a:pt x="102520" y="26417"/>
                    </a:lnTo>
                    <a:lnTo>
                      <a:pt x="102745" y="26305"/>
                    </a:lnTo>
                    <a:lnTo>
                      <a:pt x="103419" y="26080"/>
                    </a:lnTo>
                    <a:lnTo>
                      <a:pt x="104712" y="25743"/>
                    </a:lnTo>
                    <a:lnTo>
                      <a:pt x="107017" y="25124"/>
                    </a:lnTo>
                    <a:lnTo>
                      <a:pt x="108366" y="24843"/>
                    </a:lnTo>
                    <a:lnTo>
                      <a:pt x="109096" y="24675"/>
                    </a:lnTo>
                    <a:lnTo>
                      <a:pt x="109433" y="24675"/>
                    </a:lnTo>
                    <a:lnTo>
                      <a:pt x="111232" y="24450"/>
                    </a:lnTo>
                    <a:lnTo>
                      <a:pt x="114267" y="24787"/>
                    </a:lnTo>
                    <a:lnTo>
                      <a:pt x="117640" y="25630"/>
                    </a:lnTo>
                    <a:lnTo>
                      <a:pt x="119775" y="25462"/>
                    </a:lnTo>
                    <a:lnTo>
                      <a:pt x="122361" y="24225"/>
                    </a:lnTo>
                    <a:lnTo>
                      <a:pt x="119832" y="1855"/>
                    </a:lnTo>
                    <a:lnTo>
                      <a:pt x="119550" y="1855"/>
                    </a:lnTo>
                    <a:lnTo>
                      <a:pt x="119213" y="1799"/>
                    </a:lnTo>
                    <a:lnTo>
                      <a:pt x="118651" y="1687"/>
                    </a:lnTo>
                    <a:lnTo>
                      <a:pt x="117921" y="1574"/>
                    </a:lnTo>
                    <a:lnTo>
                      <a:pt x="117527" y="1518"/>
                    </a:lnTo>
                    <a:lnTo>
                      <a:pt x="117077" y="1574"/>
                    </a:lnTo>
                    <a:lnTo>
                      <a:pt x="115616" y="1574"/>
                    </a:lnTo>
                    <a:lnTo>
                      <a:pt x="114492" y="1518"/>
                    </a:lnTo>
                    <a:lnTo>
                      <a:pt x="113705" y="1349"/>
                    </a:lnTo>
                    <a:lnTo>
                      <a:pt x="113424" y="1293"/>
                    </a:lnTo>
                    <a:lnTo>
                      <a:pt x="111232" y="338"/>
                    </a:lnTo>
                    <a:lnTo>
                      <a:pt x="108253" y="619"/>
                    </a:lnTo>
                    <a:lnTo>
                      <a:pt x="103982" y="113"/>
                    </a:lnTo>
                    <a:lnTo>
                      <a:pt x="930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10"/>
              <p:cNvSpPr/>
              <p:nvPr/>
            </p:nvSpPr>
            <p:spPr>
              <a:xfrm>
                <a:off x="2606025" y="5108675"/>
                <a:ext cx="3012650" cy="297900"/>
              </a:xfrm>
              <a:custGeom>
                <a:avLst/>
                <a:gdLst/>
                <a:ahLst/>
                <a:cxnLst/>
                <a:rect l="l" t="t" r="r" b="b"/>
                <a:pathLst>
                  <a:path w="120506" h="11916" extrusionOk="0">
                    <a:moveTo>
                      <a:pt x="120506" y="0"/>
                    </a:moveTo>
                    <a:lnTo>
                      <a:pt x="117808" y="1068"/>
                    </a:lnTo>
                    <a:lnTo>
                      <a:pt x="116965" y="1068"/>
                    </a:lnTo>
                    <a:lnTo>
                      <a:pt x="116291" y="1125"/>
                    </a:lnTo>
                    <a:lnTo>
                      <a:pt x="115953" y="1181"/>
                    </a:lnTo>
                    <a:lnTo>
                      <a:pt x="115729" y="1293"/>
                    </a:lnTo>
                    <a:lnTo>
                      <a:pt x="115504" y="1406"/>
                    </a:lnTo>
                    <a:lnTo>
                      <a:pt x="115166" y="1406"/>
                    </a:lnTo>
                    <a:lnTo>
                      <a:pt x="115054" y="1349"/>
                    </a:lnTo>
                    <a:lnTo>
                      <a:pt x="114885" y="1181"/>
                    </a:lnTo>
                    <a:lnTo>
                      <a:pt x="114773" y="1068"/>
                    </a:lnTo>
                    <a:lnTo>
                      <a:pt x="114155" y="900"/>
                    </a:lnTo>
                    <a:lnTo>
                      <a:pt x="112581" y="562"/>
                    </a:lnTo>
                    <a:lnTo>
                      <a:pt x="111513" y="394"/>
                    </a:lnTo>
                    <a:lnTo>
                      <a:pt x="110389" y="225"/>
                    </a:lnTo>
                    <a:lnTo>
                      <a:pt x="109209" y="169"/>
                    </a:lnTo>
                    <a:lnTo>
                      <a:pt x="108085" y="225"/>
                    </a:lnTo>
                    <a:lnTo>
                      <a:pt x="106117" y="394"/>
                    </a:lnTo>
                    <a:lnTo>
                      <a:pt x="104712" y="450"/>
                    </a:lnTo>
                    <a:lnTo>
                      <a:pt x="103813" y="394"/>
                    </a:lnTo>
                    <a:lnTo>
                      <a:pt x="103532" y="394"/>
                    </a:lnTo>
                    <a:lnTo>
                      <a:pt x="102127" y="1406"/>
                    </a:lnTo>
                    <a:lnTo>
                      <a:pt x="100384" y="1911"/>
                    </a:lnTo>
                    <a:lnTo>
                      <a:pt x="97686" y="2192"/>
                    </a:lnTo>
                    <a:lnTo>
                      <a:pt x="93078" y="1799"/>
                    </a:lnTo>
                    <a:lnTo>
                      <a:pt x="92010" y="2024"/>
                    </a:lnTo>
                    <a:lnTo>
                      <a:pt x="90773" y="2249"/>
                    </a:lnTo>
                    <a:lnTo>
                      <a:pt x="90324" y="2417"/>
                    </a:lnTo>
                    <a:lnTo>
                      <a:pt x="89593" y="2698"/>
                    </a:lnTo>
                    <a:lnTo>
                      <a:pt x="88862" y="2979"/>
                    </a:lnTo>
                    <a:lnTo>
                      <a:pt x="88413" y="3092"/>
                    </a:lnTo>
                    <a:lnTo>
                      <a:pt x="88019" y="3204"/>
                    </a:lnTo>
                    <a:lnTo>
                      <a:pt x="87288" y="3541"/>
                    </a:lnTo>
                    <a:lnTo>
                      <a:pt x="86164" y="3935"/>
                    </a:lnTo>
                    <a:lnTo>
                      <a:pt x="85434" y="4160"/>
                    </a:lnTo>
                    <a:lnTo>
                      <a:pt x="84647" y="4384"/>
                    </a:lnTo>
                    <a:lnTo>
                      <a:pt x="84197" y="4441"/>
                    </a:lnTo>
                    <a:lnTo>
                      <a:pt x="83860" y="4497"/>
                    </a:lnTo>
                    <a:lnTo>
                      <a:pt x="83635" y="4497"/>
                    </a:lnTo>
                    <a:lnTo>
                      <a:pt x="83410" y="4441"/>
                    </a:lnTo>
                    <a:lnTo>
                      <a:pt x="83185" y="4328"/>
                    </a:lnTo>
                    <a:lnTo>
                      <a:pt x="83073" y="4272"/>
                    </a:lnTo>
                    <a:lnTo>
                      <a:pt x="82792" y="3991"/>
                    </a:lnTo>
                    <a:lnTo>
                      <a:pt x="82567" y="3710"/>
                    </a:lnTo>
                    <a:lnTo>
                      <a:pt x="82286" y="3373"/>
                    </a:lnTo>
                    <a:lnTo>
                      <a:pt x="82061" y="3260"/>
                    </a:lnTo>
                    <a:lnTo>
                      <a:pt x="81836" y="3092"/>
                    </a:lnTo>
                    <a:lnTo>
                      <a:pt x="81499" y="2979"/>
                    </a:lnTo>
                    <a:lnTo>
                      <a:pt x="81162" y="2923"/>
                    </a:lnTo>
                    <a:lnTo>
                      <a:pt x="80488" y="2811"/>
                    </a:lnTo>
                    <a:lnTo>
                      <a:pt x="80038" y="2754"/>
                    </a:lnTo>
                    <a:lnTo>
                      <a:pt x="79757" y="2811"/>
                    </a:lnTo>
                    <a:lnTo>
                      <a:pt x="79588" y="2811"/>
                    </a:lnTo>
                    <a:lnTo>
                      <a:pt x="79588" y="2923"/>
                    </a:lnTo>
                    <a:lnTo>
                      <a:pt x="79588" y="2979"/>
                    </a:lnTo>
                    <a:lnTo>
                      <a:pt x="79644" y="3036"/>
                    </a:lnTo>
                    <a:lnTo>
                      <a:pt x="78071" y="2305"/>
                    </a:lnTo>
                    <a:lnTo>
                      <a:pt x="69303" y="1968"/>
                    </a:lnTo>
                    <a:lnTo>
                      <a:pt x="67504" y="2136"/>
                    </a:lnTo>
                    <a:lnTo>
                      <a:pt x="65986" y="2305"/>
                    </a:lnTo>
                    <a:lnTo>
                      <a:pt x="64806" y="2417"/>
                    </a:lnTo>
                    <a:lnTo>
                      <a:pt x="61378" y="4553"/>
                    </a:lnTo>
                    <a:lnTo>
                      <a:pt x="59242" y="4160"/>
                    </a:lnTo>
                    <a:lnTo>
                      <a:pt x="57106" y="3766"/>
                    </a:lnTo>
                    <a:lnTo>
                      <a:pt x="56207" y="3879"/>
                    </a:lnTo>
                    <a:lnTo>
                      <a:pt x="55420" y="4272"/>
                    </a:lnTo>
                    <a:lnTo>
                      <a:pt x="54745" y="4553"/>
                    </a:lnTo>
                    <a:lnTo>
                      <a:pt x="54408" y="4609"/>
                    </a:lnTo>
                    <a:lnTo>
                      <a:pt x="54183" y="4665"/>
                    </a:lnTo>
                    <a:lnTo>
                      <a:pt x="52385" y="4834"/>
                    </a:lnTo>
                    <a:lnTo>
                      <a:pt x="46202" y="6689"/>
                    </a:lnTo>
                    <a:lnTo>
                      <a:pt x="44797" y="7420"/>
                    </a:lnTo>
                    <a:lnTo>
                      <a:pt x="43279" y="7588"/>
                    </a:lnTo>
                    <a:lnTo>
                      <a:pt x="42942" y="7644"/>
                    </a:lnTo>
                    <a:lnTo>
                      <a:pt x="42436" y="7813"/>
                    </a:lnTo>
                    <a:lnTo>
                      <a:pt x="41818" y="8038"/>
                    </a:lnTo>
                    <a:lnTo>
                      <a:pt x="40581" y="7982"/>
                    </a:lnTo>
                    <a:lnTo>
                      <a:pt x="39120" y="8038"/>
                    </a:lnTo>
                    <a:lnTo>
                      <a:pt x="37321" y="8150"/>
                    </a:lnTo>
                    <a:lnTo>
                      <a:pt x="35523" y="8319"/>
                    </a:lnTo>
                    <a:lnTo>
                      <a:pt x="34455" y="8319"/>
                    </a:lnTo>
                    <a:lnTo>
                      <a:pt x="33556" y="8263"/>
                    </a:lnTo>
                    <a:lnTo>
                      <a:pt x="32769" y="8319"/>
                    </a:lnTo>
                    <a:lnTo>
                      <a:pt x="32432" y="8375"/>
                    </a:lnTo>
                    <a:lnTo>
                      <a:pt x="32151" y="8544"/>
                    </a:lnTo>
                    <a:lnTo>
                      <a:pt x="31813" y="8712"/>
                    </a:lnTo>
                    <a:lnTo>
                      <a:pt x="31532" y="8937"/>
                    </a:lnTo>
                    <a:lnTo>
                      <a:pt x="30970" y="9387"/>
                    </a:lnTo>
                    <a:lnTo>
                      <a:pt x="30521" y="9724"/>
                    </a:lnTo>
                    <a:lnTo>
                      <a:pt x="30296" y="9836"/>
                    </a:lnTo>
                    <a:lnTo>
                      <a:pt x="30015" y="9893"/>
                    </a:lnTo>
                    <a:lnTo>
                      <a:pt x="29509" y="9949"/>
                    </a:lnTo>
                    <a:lnTo>
                      <a:pt x="28722" y="9949"/>
                    </a:lnTo>
                    <a:lnTo>
                      <a:pt x="26642" y="10117"/>
                    </a:lnTo>
                    <a:lnTo>
                      <a:pt x="25743" y="10230"/>
                    </a:lnTo>
                    <a:lnTo>
                      <a:pt x="22989" y="9893"/>
                    </a:lnTo>
                    <a:lnTo>
                      <a:pt x="22427" y="9780"/>
                    </a:lnTo>
                    <a:lnTo>
                      <a:pt x="21921" y="9724"/>
                    </a:lnTo>
                    <a:lnTo>
                      <a:pt x="21471" y="9724"/>
                    </a:lnTo>
                    <a:lnTo>
                      <a:pt x="19336" y="9949"/>
                    </a:lnTo>
                    <a:lnTo>
                      <a:pt x="18155" y="10061"/>
                    </a:lnTo>
                    <a:lnTo>
                      <a:pt x="16525" y="8993"/>
                    </a:lnTo>
                    <a:lnTo>
                      <a:pt x="15738" y="8768"/>
                    </a:lnTo>
                    <a:lnTo>
                      <a:pt x="14671" y="8600"/>
                    </a:lnTo>
                    <a:lnTo>
                      <a:pt x="12984" y="9668"/>
                    </a:lnTo>
                    <a:lnTo>
                      <a:pt x="9893" y="8993"/>
                    </a:lnTo>
                    <a:lnTo>
                      <a:pt x="8432" y="9218"/>
                    </a:lnTo>
                    <a:lnTo>
                      <a:pt x="7420" y="8094"/>
                    </a:lnTo>
                    <a:lnTo>
                      <a:pt x="5846" y="7982"/>
                    </a:lnTo>
                    <a:lnTo>
                      <a:pt x="4666" y="8094"/>
                    </a:lnTo>
                    <a:lnTo>
                      <a:pt x="4104" y="8150"/>
                    </a:lnTo>
                    <a:lnTo>
                      <a:pt x="2811" y="7644"/>
                    </a:lnTo>
                    <a:lnTo>
                      <a:pt x="1" y="7420"/>
                    </a:lnTo>
                    <a:lnTo>
                      <a:pt x="2362" y="9218"/>
                    </a:lnTo>
                    <a:lnTo>
                      <a:pt x="3261" y="9106"/>
                    </a:lnTo>
                    <a:lnTo>
                      <a:pt x="5453" y="9836"/>
                    </a:lnTo>
                    <a:lnTo>
                      <a:pt x="6689" y="10005"/>
                    </a:lnTo>
                    <a:lnTo>
                      <a:pt x="8151" y="9836"/>
                    </a:lnTo>
                    <a:lnTo>
                      <a:pt x="9500" y="10904"/>
                    </a:lnTo>
                    <a:lnTo>
                      <a:pt x="11017" y="11073"/>
                    </a:lnTo>
                    <a:lnTo>
                      <a:pt x="13097" y="10848"/>
                    </a:lnTo>
                    <a:lnTo>
                      <a:pt x="14614" y="10736"/>
                    </a:lnTo>
                    <a:lnTo>
                      <a:pt x="15064" y="10679"/>
                    </a:lnTo>
                    <a:lnTo>
                      <a:pt x="15401" y="10679"/>
                    </a:lnTo>
                    <a:lnTo>
                      <a:pt x="15570" y="10736"/>
                    </a:lnTo>
                    <a:lnTo>
                      <a:pt x="15626" y="10792"/>
                    </a:lnTo>
                    <a:lnTo>
                      <a:pt x="15626" y="10848"/>
                    </a:lnTo>
                    <a:lnTo>
                      <a:pt x="15570" y="10848"/>
                    </a:lnTo>
                    <a:lnTo>
                      <a:pt x="15514" y="10904"/>
                    </a:lnTo>
                    <a:lnTo>
                      <a:pt x="16469" y="11410"/>
                    </a:lnTo>
                    <a:lnTo>
                      <a:pt x="19223" y="11466"/>
                    </a:lnTo>
                    <a:lnTo>
                      <a:pt x="19279" y="11466"/>
                    </a:lnTo>
                    <a:lnTo>
                      <a:pt x="19560" y="11354"/>
                    </a:lnTo>
                    <a:lnTo>
                      <a:pt x="19954" y="11129"/>
                    </a:lnTo>
                    <a:lnTo>
                      <a:pt x="20123" y="10961"/>
                    </a:lnTo>
                    <a:lnTo>
                      <a:pt x="20347" y="10736"/>
                    </a:lnTo>
                    <a:lnTo>
                      <a:pt x="23382" y="11073"/>
                    </a:lnTo>
                    <a:lnTo>
                      <a:pt x="24900" y="10904"/>
                    </a:lnTo>
                    <a:lnTo>
                      <a:pt x="27092" y="11916"/>
                    </a:lnTo>
                    <a:lnTo>
                      <a:pt x="32319" y="10455"/>
                    </a:lnTo>
                    <a:lnTo>
                      <a:pt x="33781" y="9893"/>
                    </a:lnTo>
                    <a:lnTo>
                      <a:pt x="35298" y="9555"/>
                    </a:lnTo>
                    <a:lnTo>
                      <a:pt x="38277" y="8656"/>
                    </a:lnTo>
                    <a:lnTo>
                      <a:pt x="39851" y="9218"/>
                    </a:lnTo>
                    <a:lnTo>
                      <a:pt x="44628" y="8487"/>
                    </a:lnTo>
                    <a:lnTo>
                      <a:pt x="45359" y="8150"/>
                    </a:lnTo>
                    <a:lnTo>
                      <a:pt x="45865" y="7869"/>
                    </a:lnTo>
                    <a:lnTo>
                      <a:pt x="46314" y="7644"/>
                    </a:lnTo>
                    <a:lnTo>
                      <a:pt x="46652" y="7532"/>
                    </a:lnTo>
                    <a:lnTo>
                      <a:pt x="46989" y="7420"/>
                    </a:lnTo>
                    <a:lnTo>
                      <a:pt x="47382" y="7251"/>
                    </a:lnTo>
                    <a:lnTo>
                      <a:pt x="47832" y="7026"/>
                    </a:lnTo>
                    <a:lnTo>
                      <a:pt x="48225" y="6745"/>
                    </a:lnTo>
                    <a:lnTo>
                      <a:pt x="49518" y="6633"/>
                    </a:lnTo>
                    <a:lnTo>
                      <a:pt x="50530" y="6520"/>
                    </a:lnTo>
                    <a:lnTo>
                      <a:pt x="56094" y="5677"/>
                    </a:lnTo>
                    <a:lnTo>
                      <a:pt x="56994" y="5621"/>
                    </a:lnTo>
                    <a:lnTo>
                      <a:pt x="57556" y="5565"/>
                    </a:lnTo>
                    <a:lnTo>
                      <a:pt x="59073" y="5677"/>
                    </a:lnTo>
                    <a:lnTo>
                      <a:pt x="59916" y="5621"/>
                    </a:lnTo>
                    <a:lnTo>
                      <a:pt x="60759" y="5958"/>
                    </a:lnTo>
                    <a:lnTo>
                      <a:pt x="61827" y="5509"/>
                    </a:lnTo>
                    <a:lnTo>
                      <a:pt x="63570" y="5003"/>
                    </a:lnTo>
                    <a:lnTo>
                      <a:pt x="64469" y="4890"/>
                    </a:lnTo>
                    <a:lnTo>
                      <a:pt x="66155" y="4103"/>
                    </a:lnTo>
                    <a:lnTo>
                      <a:pt x="67392" y="3991"/>
                    </a:lnTo>
                    <a:lnTo>
                      <a:pt x="69471" y="3766"/>
                    </a:lnTo>
                    <a:lnTo>
                      <a:pt x="71438" y="3429"/>
                    </a:lnTo>
                    <a:lnTo>
                      <a:pt x="73687" y="3935"/>
                    </a:lnTo>
                    <a:lnTo>
                      <a:pt x="75541" y="4047"/>
                    </a:lnTo>
                    <a:lnTo>
                      <a:pt x="77115" y="4497"/>
                    </a:lnTo>
                    <a:lnTo>
                      <a:pt x="77677" y="4441"/>
                    </a:lnTo>
                    <a:lnTo>
                      <a:pt x="78464" y="4553"/>
                    </a:lnTo>
                    <a:lnTo>
                      <a:pt x="79532" y="4609"/>
                    </a:lnTo>
                    <a:lnTo>
                      <a:pt x="79701" y="4609"/>
                    </a:lnTo>
                    <a:lnTo>
                      <a:pt x="80038" y="4665"/>
                    </a:lnTo>
                    <a:lnTo>
                      <a:pt x="80881" y="4947"/>
                    </a:lnTo>
                    <a:lnTo>
                      <a:pt x="82623" y="5509"/>
                    </a:lnTo>
                    <a:lnTo>
                      <a:pt x="84085" y="5902"/>
                    </a:lnTo>
                    <a:lnTo>
                      <a:pt x="84309" y="5958"/>
                    </a:lnTo>
                    <a:lnTo>
                      <a:pt x="84309" y="5902"/>
                    </a:lnTo>
                    <a:lnTo>
                      <a:pt x="83972" y="5790"/>
                    </a:lnTo>
                    <a:lnTo>
                      <a:pt x="83860" y="5677"/>
                    </a:lnTo>
                    <a:lnTo>
                      <a:pt x="85321" y="5509"/>
                    </a:lnTo>
                    <a:lnTo>
                      <a:pt x="86951" y="5509"/>
                    </a:lnTo>
                    <a:lnTo>
                      <a:pt x="87457" y="5284"/>
                    </a:lnTo>
                    <a:lnTo>
                      <a:pt x="88581" y="4890"/>
                    </a:lnTo>
                    <a:lnTo>
                      <a:pt x="89031" y="4384"/>
                    </a:lnTo>
                    <a:lnTo>
                      <a:pt x="89424" y="4047"/>
                    </a:lnTo>
                    <a:lnTo>
                      <a:pt x="89593" y="3935"/>
                    </a:lnTo>
                    <a:lnTo>
                      <a:pt x="89705" y="3879"/>
                    </a:lnTo>
                    <a:lnTo>
                      <a:pt x="91223" y="3710"/>
                    </a:lnTo>
                    <a:lnTo>
                      <a:pt x="92403" y="3598"/>
                    </a:lnTo>
                    <a:lnTo>
                      <a:pt x="93583" y="3485"/>
                    </a:lnTo>
                    <a:lnTo>
                      <a:pt x="94483" y="3373"/>
                    </a:lnTo>
                    <a:lnTo>
                      <a:pt x="96000" y="3541"/>
                    </a:lnTo>
                    <a:lnTo>
                      <a:pt x="96619" y="3485"/>
                    </a:lnTo>
                    <a:lnTo>
                      <a:pt x="97068" y="3317"/>
                    </a:lnTo>
                    <a:lnTo>
                      <a:pt x="97743" y="3036"/>
                    </a:lnTo>
                    <a:lnTo>
                      <a:pt x="98473" y="2979"/>
                    </a:lnTo>
                    <a:lnTo>
                      <a:pt x="99148" y="2923"/>
                    </a:lnTo>
                    <a:lnTo>
                      <a:pt x="99766" y="2867"/>
                    </a:lnTo>
                    <a:lnTo>
                      <a:pt x="100160" y="2811"/>
                    </a:lnTo>
                    <a:lnTo>
                      <a:pt x="100834" y="2754"/>
                    </a:lnTo>
                    <a:lnTo>
                      <a:pt x="101340" y="2754"/>
                    </a:lnTo>
                    <a:lnTo>
                      <a:pt x="101789" y="2811"/>
                    </a:lnTo>
                    <a:lnTo>
                      <a:pt x="101958" y="2867"/>
                    </a:lnTo>
                    <a:lnTo>
                      <a:pt x="102071" y="2811"/>
                    </a:lnTo>
                    <a:lnTo>
                      <a:pt x="102239" y="2698"/>
                    </a:lnTo>
                    <a:lnTo>
                      <a:pt x="102520" y="2530"/>
                    </a:lnTo>
                    <a:lnTo>
                      <a:pt x="102857" y="2249"/>
                    </a:lnTo>
                    <a:lnTo>
                      <a:pt x="103082" y="2192"/>
                    </a:lnTo>
                    <a:lnTo>
                      <a:pt x="103251" y="2136"/>
                    </a:lnTo>
                    <a:lnTo>
                      <a:pt x="103476" y="2136"/>
                    </a:lnTo>
                    <a:lnTo>
                      <a:pt x="103700" y="2192"/>
                    </a:lnTo>
                    <a:lnTo>
                      <a:pt x="104038" y="2361"/>
                    </a:lnTo>
                    <a:lnTo>
                      <a:pt x="104150" y="2417"/>
                    </a:lnTo>
                    <a:lnTo>
                      <a:pt x="104937" y="2361"/>
                    </a:lnTo>
                    <a:lnTo>
                      <a:pt x="106736" y="2192"/>
                    </a:lnTo>
                    <a:lnTo>
                      <a:pt x="108590" y="2305"/>
                    </a:lnTo>
                    <a:lnTo>
                      <a:pt x="110389" y="2136"/>
                    </a:lnTo>
                    <a:lnTo>
                      <a:pt x="111513" y="1687"/>
                    </a:lnTo>
                    <a:lnTo>
                      <a:pt x="113087" y="2136"/>
                    </a:lnTo>
                    <a:lnTo>
                      <a:pt x="116403" y="1855"/>
                    </a:lnTo>
                    <a:lnTo>
                      <a:pt x="119663" y="1518"/>
                    </a:lnTo>
                    <a:lnTo>
                      <a:pt x="12050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10"/>
              <p:cNvSpPr/>
              <p:nvPr/>
            </p:nvSpPr>
            <p:spPr>
              <a:xfrm>
                <a:off x="2558250" y="4479175"/>
                <a:ext cx="2998600" cy="341475"/>
              </a:xfrm>
              <a:custGeom>
                <a:avLst/>
                <a:gdLst/>
                <a:ahLst/>
                <a:cxnLst/>
                <a:rect l="l" t="t" r="r" b="b"/>
                <a:pathLst>
                  <a:path w="119944" h="13659" extrusionOk="0">
                    <a:moveTo>
                      <a:pt x="93190" y="0"/>
                    </a:moveTo>
                    <a:lnTo>
                      <a:pt x="87963" y="1574"/>
                    </a:lnTo>
                    <a:lnTo>
                      <a:pt x="86502" y="2136"/>
                    </a:lnTo>
                    <a:lnTo>
                      <a:pt x="85040" y="2530"/>
                    </a:lnTo>
                    <a:lnTo>
                      <a:pt x="82117" y="3485"/>
                    </a:lnTo>
                    <a:lnTo>
                      <a:pt x="80488" y="2979"/>
                    </a:lnTo>
                    <a:lnTo>
                      <a:pt x="75710" y="3822"/>
                    </a:lnTo>
                    <a:lnTo>
                      <a:pt x="75036" y="4159"/>
                    </a:lnTo>
                    <a:lnTo>
                      <a:pt x="74530" y="4497"/>
                    </a:lnTo>
                    <a:lnTo>
                      <a:pt x="74080" y="4722"/>
                    </a:lnTo>
                    <a:lnTo>
                      <a:pt x="73743" y="4834"/>
                    </a:lnTo>
                    <a:lnTo>
                      <a:pt x="73406" y="4946"/>
                    </a:lnTo>
                    <a:lnTo>
                      <a:pt x="73012" y="5115"/>
                    </a:lnTo>
                    <a:lnTo>
                      <a:pt x="72562" y="5340"/>
                    </a:lnTo>
                    <a:lnTo>
                      <a:pt x="72225" y="5621"/>
                    </a:lnTo>
                    <a:lnTo>
                      <a:pt x="70876" y="5789"/>
                    </a:lnTo>
                    <a:lnTo>
                      <a:pt x="69865" y="5902"/>
                    </a:lnTo>
                    <a:lnTo>
                      <a:pt x="64356" y="6914"/>
                    </a:lnTo>
                    <a:lnTo>
                      <a:pt x="63457" y="7026"/>
                    </a:lnTo>
                    <a:lnTo>
                      <a:pt x="62895" y="7082"/>
                    </a:lnTo>
                    <a:lnTo>
                      <a:pt x="61378" y="6970"/>
                    </a:lnTo>
                    <a:lnTo>
                      <a:pt x="60534" y="7082"/>
                    </a:lnTo>
                    <a:lnTo>
                      <a:pt x="59635" y="6745"/>
                    </a:lnTo>
                    <a:lnTo>
                      <a:pt x="58567" y="7251"/>
                    </a:lnTo>
                    <a:lnTo>
                      <a:pt x="56881" y="7757"/>
                    </a:lnTo>
                    <a:lnTo>
                      <a:pt x="56038" y="7925"/>
                    </a:lnTo>
                    <a:lnTo>
                      <a:pt x="54296" y="8712"/>
                    </a:lnTo>
                    <a:lnTo>
                      <a:pt x="53115" y="8881"/>
                    </a:lnTo>
                    <a:lnTo>
                      <a:pt x="51036" y="9162"/>
                    </a:lnTo>
                    <a:lnTo>
                      <a:pt x="49068" y="9499"/>
                    </a:lnTo>
                    <a:lnTo>
                      <a:pt x="46764" y="9049"/>
                    </a:lnTo>
                    <a:lnTo>
                      <a:pt x="44965" y="8993"/>
                    </a:lnTo>
                    <a:lnTo>
                      <a:pt x="43392" y="8600"/>
                    </a:lnTo>
                    <a:lnTo>
                      <a:pt x="42773" y="8656"/>
                    </a:lnTo>
                    <a:lnTo>
                      <a:pt x="41987" y="8600"/>
                    </a:lnTo>
                    <a:lnTo>
                      <a:pt x="40975" y="8544"/>
                    </a:lnTo>
                    <a:lnTo>
                      <a:pt x="40750" y="8600"/>
                    </a:lnTo>
                    <a:lnTo>
                      <a:pt x="40469" y="8487"/>
                    </a:lnTo>
                    <a:lnTo>
                      <a:pt x="39570" y="8206"/>
                    </a:lnTo>
                    <a:lnTo>
                      <a:pt x="37827" y="7757"/>
                    </a:lnTo>
                    <a:lnTo>
                      <a:pt x="36366" y="7363"/>
                    </a:lnTo>
                    <a:lnTo>
                      <a:pt x="36141" y="7307"/>
                    </a:lnTo>
                    <a:lnTo>
                      <a:pt x="36141" y="7363"/>
                    </a:lnTo>
                    <a:lnTo>
                      <a:pt x="36478" y="7476"/>
                    </a:lnTo>
                    <a:lnTo>
                      <a:pt x="36591" y="7532"/>
                    </a:lnTo>
                    <a:lnTo>
                      <a:pt x="36647" y="7588"/>
                    </a:lnTo>
                    <a:lnTo>
                      <a:pt x="36591" y="7588"/>
                    </a:lnTo>
                    <a:lnTo>
                      <a:pt x="35129" y="7757"/>
                    </a:lnTo>
                    <a:lnTo>
                      <a:pt x="33500" y="7869"/>
                    </a:lnTo>
                    <a:lnTo>
                      <a:pt x="32994" y="8038"/>
                    </a:lnTo>
                    <a:lnTo>
                      <a:pt x="31870" y="8487"/>
                    </a:lnTo>
                    <a:lnTo>
                      <a:pt x="31420" y="8993"/>
                    </a:lnTo>
                    <a:lnTo>
                      <a:pt x="31083" y="9330"/>
                    </a:lnTo>
                    <a:lnTo>
                      <a:pt x="30914" y="9443"/>
                    </a:lnTo>
                    <a:lnTo>
                      <a:pt x="30802" y="9499"/>
                    </a:lnTo>
                    <a:lnTo>
                      <a:pt x="29284" y="9724"/>
                    </a:lnTo>
                    <a:lnTo>
                      <a:pt x="28104" y="9836"/>
                    </a:lnTo>
                    <a:lnTo>
                      <a:pt x="26923" y="10005"/>
                    </a:lnTo>
                    <a:lnTo>
                      <a:pt x="26024" y="10117"/>
                    </a:lnTo>
                    <a:lnTo>
                      <a:pt x="24450" y="10005"/>
                    </a:lnTo>
                    <a:lnTo>
                      <a:pt x="23888" y="10061"/>
                    </a:lnTo>
                    <a:lnTo>
                      <a:pt x="23439" y="10286"/>
                    </a:lnTo>
                    <a:lnTo>
                      <a:pt x="22764" y="10567"/>
                    </a:lnTo>
                    <a:lnTo>
                      <a:pt x="22034" y="10623"/>
                    </a:lnTo>
                    <a:lnTo>
                      <a:pt x="21359" y="10736"/>
                    </a:lnTo>
                    <a:lnTo>
                      <a:pt x="20797" y="10792"/>
                    </a:lnTo>
                    <a:lnTo>
                      <a:pt x="20347" y="10848"/>
                    </a:lnTo>
                    <a:lnTo>
                      <a:pt x="19673" y="10904"/>
                    </a:lnTo>
                    <a:lnTo>
                      <a:pt x="19167" y="10904"/>
                    </a:lnTo>
                    <a:lnTo>
                      <a:pt x="18717" y="10848"/>
                    </a:lnTo>
                    <a:lnTo>
                      <a:pt x="18436" y="10848"/>
                    </a:lnTo>
                    <a:lnTo>
                      <a:pt x="18268" y="10960"/>
                    </a:lnTo>
                    <a:lnTo>
                      <a:pt x="18043" y="11185"/>
                    </a:lnTo>
                    <a:lnTo>
                      <a:pt x="17706" y="11466"/>
                    </a:lnTo>
                    <a:lnTo>
                      <a:pt x="17481" y="11522"/>
                    </a:lnTo>
                    <a:lnTo>
                      <a:pt x="17256" y="11579"/>
                    </a:lnTo>
                    <a:lnTo>
                      <a:pt x="17031" y="11579"/>
                    </a:lnTo>
                    <a:lnTo>
                      <a:pt x="16806" y="11522"/>
                    </a:lnTo>
                    <a:lnTo>
                      <a:pt x="16525" y="11410"/>
                    </a:lnTo>
                    <a:lnTo>
                      <a:pt x="16413" y="11354"/>
                    </a:lnTo>
                    <a:lnTo>
                      <a:pt x="15570" y="11410"/>
                    </a:lnTo>
                    <a:lnTo>
                      <a:pt x="13771" y="11635"/>
                    </a:lnTo>
                    <a:lnTo>
                      <a:pt x="11973" y="11522"/>
                    </a:lnTo>
                    <a:lnTo>
                      <a:pt x="10174" y="11747"/>
                    </a:lnTo>
                    <a:lnTo>
                      <a:pt x="8994" y="12197"/>
                    </a:lnTo>
                    <a:lnTo>
                      <a:pt x="7420" y="11803"/>
                    </a:lnTo>
                    <a:lnTo>
                      <a:pt x="4160" y="12197"/>
                    </a:lnTo>
                    <a:lnTo>
                      <a:pt x="1" y="12703"/>
                    </a:lnTo>
                    <a:lnTo>
                      <a:pt x="2755" y="12984"/>
                    </a:lnTo>
                    <a:lnTo>
                      <a:pt x="3598" y="12984"/>
                    </a:lnTo>
                    <a:lnTo>
                      <a:pt x="4273" y="12928"/>
                    </a:lnTo>
                    <a:lnTo>
                      <a:pt x="4610" y="12871"/>
                    </a:lnTo>
                    <a:lnTo>
                      <a:pt x="4835" y="12703"/>
                    </a:lnTo>
                    <a:lnTo>
                      <a:pt x="5059" y="12647"/>
                    </a:lnTo>
                    <a:lnTo>
                      <a:pt x="5228" y="12590"/>
                    </a:lnTo>
                    <a:lnTo>
                      <a:pt x="5397" y="12647"/>
                    </a:lnTo>
                    <a:lnTo>
                      <a:pt x="5509" y="12703"/>
                    </a:lnTo>
                    <a:lnTo>
                      <a:pt x="5678" y="12815"/>
                    </a:lnTo>
                    <a:lnTo>
                      <a:pt x="5790" y="12928"/>
                    </a:lnTo>
                    <a:lnTo>
                      <a:pt x="6408" y="13096"/>
                    </a:lnTo>
                    <a:lnTo>
                      <a:pt x="8038" y="13377"/>
                    </a:lnTo>
                    <a:lnTo>
                      <a:pt x="9050" y="13546"/>
                    </a:lnTo>
                    <a:lnTo>
                      <a:pt x="10174" y="13658"/>
                    </a:lnTo>
                    <a:lnTo>
                      <a:pt x="11354" y="13658"/>
                    </a:lnTo>
                    <a:lnTo>
                      <a:pt x="12535" y="13602"/>
                    </a:lnTo>
                    <a:lnTo>
                      <a:pt x="14446" y="13377"/>
                    </a:lnTo>
                    <a:lnTo>
                      <a:pt x="15907" y="13321"/>
                    </a:lnTo>
                    <a:lnTo>
                      <a:pt x="17031" y="13321"/>
                    </a:lnTo>
                    <a:lnTo>
                      <a:pt x="18380" y="12253"/>
                    </a:lnTo>
                    <a:lnTo>
                      <a:pt x="20179" y="11747"/>
                    </a:lnTo>
                    <a:lnTo>
                      <a:pt x="22820" y="11410"/>
                    </a:lnTo>
                    <a:lnTo>
                      <a:pt x="28272" y="11354"/>
                    </a:lnTo>
                    <a:lnTo>
                      <a:pt x="29790" y="11185"/>
                    </a:lnTo>
                    <a:lnTo>
                      <a:pt x="30240" y="11017"/>
                    </a:lnTo>
                    <a:lnTo>
                      <a:pt x="30914" y="10736"/>
                    </a:lnTo>
                    <a:lnTo>
                      <a:pt x="31645" y="10398"/>
                    </a:lnTo>
                    <a:lnTo>
                      <a:pt x="32094" y="10286"/>
                    </a:lnTo>
                    <a:lnTo>
                      <a:pt x="32488" y="10117"/>
                    </a:lnTo>
                    <a:lnTo>
                      <a:pt x="33218" y="9780"/>
                    </a:lnTo>
                    <a:lnTo>
                      <a:pt x="34286" y="9330"/>
                    </a:lnTo>
                    <a:lnTo>
                      <a:pt x="35017" y="9106"/>
                    </a:lnTo>
                    <a:lnTo>
                      <a:pt x="35860" y="8881"/>
                    </a:lnTo>
                    <a:lnTo>
                      <a:pt x="36254" y="8825"/>
                    </a:lnTo>
                    <a:lnTo>
                      <a:pt x="36591" y="8768"/>
                    </a:lnTo>
                    <a:lnTo>
                      <a:pt x="36872" y="8768"/>
                    </a:lnTo>
                    <a:lnTo>
                      <a:pt x="37097" y="8825"/>
                    </a:lnTo>
                    <a:lnTo>
                      <a:pt x="37265" y="8881"/>
                    </a:lnTo>
                    <a:lnTo>
                      <a:pt x="37434" y="8993"/>
                    </a:lnTo>
                    <a:lnTo>
                      <a:pt x="37659" y="9218"/>
                    </a:lnTo>
                    <a:lnTo>
                      <a:pt x="37884" y="9555"/>
                    </a:lnTo>
                    <a:lnTo>
                      <a:pt x="38221" y="9836"/>
                    </a:lnTo>
                    <a:lnTo>
                      <a:pt x="38446" y="10005"/>
                    </a:lnTo>
                    <a:lnTo>
                      <a:pt x="38670" y="10117"/>
                    </a:lnTo>
                    <a:lnTo>
                      <a:pt x="38951" y="10230"/>
                    </a:lnTo>
                    <a:lnTo>
                      <a:pt x="39345" y="10286"/>
                    </a:lnTo>
                    <a:lnTo>
                      <a:pt x="40019" y="10398"/>
                    </a:lnTo>
                    <a:lnTo>
                      <a:pt x="40750" y="10398"/>
                    </a:lnTo>
                    <a:lnTo>
                      <a:pt x="40919" y="10342"/>
                    </a:lnTo>
                    <a:lnTo>
                      <a:pt x="40919" y="10230"/>
                    </a:lnTo>
                    <a:lnTo>
                      <a:pt x="40919" y="10174"/>
                    </a:lnTo>
                    <a:lnTo>
                      <a:pt x="40862" y="10117"/>
                    </a:lnTo>
                    <a:lnTo>
                      <a:pt x="42436" y="10792"/>
                    </a:lnTo>
                    <a:lnTo>
                      <a:pt x="51261" y="10960"/>
                    </a:lnTo>
                    <a:lnTo>
                      <a:pt x="53003" y="10736"/>
                    </a:lnTo>
                    <a:lnTo>
                      <a:pt x="54520" y="10511"/>
                    </a:lnTo>
                    <a:lnTo>
                      <a:pt x="55701" y="10398"/>
                    </a:lnTo>
                    <a:lnTo>
                      <a:pt x="59073" y="8150"/>
                    </a:lnTo>
                    <a:lnTo>
                      <a:pt x="61209" y="8487"/>
                    </a:lnTo>
                    <a:lnTo>
                      <a:pt x="63401" y="8825"/>
                    </a:lnTo>
                    <a:lnTo>
                      <a:pt x="64300" y="8712"/>
                    </a:lnTo>
                    <a:lnTo>
                      <a:pt x="65087" y="8319"/>
                    </a:lnTo>
                    <a:lnTo>
                      <a:pt x="65705" y="8038"/>
                    </a:lnTo>
                    <a:lnTo>
                      <a:pt x="66043" y="7925"/>
                    </a:lnTo>
                    <a:lnTo>
                      <a:pt x="66324" y="7869"/>
                    </a:lnTo>
                    <a:lnTo>
                      <a:pt x="68066" y="7644"/>
                    </a:lnTo>
                    <a:lnTo>
                      <a:pt x="74192" y="5677"/>
                    </a:lnTo>
                    <a:lnTo>
                      <a:pt x="75598" y="4890"/>
                    </a:lnTo>
                    <a:lnTo>
                      <a:pt x="77115" y="4722"/>
                    </a:lnTo>
                    <a:lnTo>
                      <a:pt x="77452" y="4609"/>
                    </a:lnTo>
                    <a:lnTo>
                      <a:pt x="77958" y="4441"/>
                    </a:lnTo>
                    <a:lnTo>
                      <a:pt x="78577" y="4216"/>
                    </a:lnTo>
                    <a:lnTo>
                      <a:pt x="78914" y="4328"/>
                    </a:lnTo>
                    <a:lnTo>
                      <a:pt x="79813" y="4497"/>
                    </a:lnTo>
                    <a:lnTo>
                      <a:pt x="80488" y="4553"/>
                    </a:lnTo>
                    <a:lnTo>
                      <a:pt x="81218" y="4609"/>
                    </a:lnTo>
                    <a:lnTo>
                      <a:pt x="82117" y="4553"/>
                    </a:lnTo>
                    <a:lnTo>
                      <a:pt x="83073" y="4497"/>
                    </a:lnTo>
                    <a:lnTo>
                      <a:pt x="84872" y="4328"/>
                    </a:lnTo>
                    <a:lnTo>
                      <a:pt x="86333" y="4216"/>
                    </a:lnTo>
                    <a:lnTo>
                      <a:pt x="88244" y="4047"/>
                    </a:lnTo>
                    <a:lnTo>
                      <a:pt x="88581" y="3991"/>
                    </a:lnTo>
                    <a:lnTo>
                      <a:pt x="88862" y="3878"/>
                    </a:lnTo>
                    <a:lnTo>
                      <a:pt x="89368" y="3597"/>
                    </a:lnTo>
                    <a:lnTo>
                      <a:pt x="90267" y="2923"/>
                    </a:lnTo>
                    <a:lnTo>
                      <a:pt x="91054" y="2361"/>
                    </a:lnTo>
                    <a:lnTo>
                      <a:pt x="91335" y="2136"/>
                    </a:lnTo>
                    <a:lnTo>
                      <a:pt x="91616" y="2024"/>
                    </a:lnTo>
                    <a:lnTo>
                      <a:pt x="93696" y="1743"/>
                    </a:lnTo>
                    <a:lnTo>
                      <a:pt x="94595" y="1630"/>
                    </a:lnTo>
                    <a:lnTo>
                      <a:pt x="97349" y="1911"/>
                    </a:lnTo>
                    <a:lnTo>
                      <a:pt x="97911" y="1967"/>
                    </a:lnTo>
                    <a:lnTo>
                      <a:pt x="98361" y="2024"/>
                    </a:lnTo>
                    <a:lnTo>
                      <a:pt x="98867" y="2024"/>
                    </a:lnTo>
                    <a:lnTo>
                      <a:pt x="100946" y="1743"/>
                    </a:lnTo>
                    <a:lnTo>
                      <a:pt x="102183" y="1630"/>
                    </a:lnTo>
                    <a:lnTo>
                      <a:pt x="103813" y="2642"/>
                    </a:lnTo>
                    <a:lnTo>
                      <a:pt x="104656" y="2192"/>
                    </a:lnTo>
                    <a:lnTo>
                      <a:pt x="105668" y="2979"/>
                    </a:lnTo>
                    <a:lnTo>
                      <a:pt x="107354" y="1911"/>
                    </a:lnTo>
                    <a:lnTo>
                      <a:pt x="110389" y="2136"/>
                    </a:lnTo>
                    <a:lnTo>
                      <a:pt x="111907" y="2249"/>
                    </a:lnTo>
                    <a:lnTo>
                      <a:pt x="112974" y="3316"/>
                    </a:lnTo>
                    <a:lnTo>
                      <a:pt x="114492" y="3429"/>
                    </a:lnTo>
                    <a:lnTo>
                      <a:pt x="115672" y="3260"/>
                    </a:lnTo>
                    <a:lnTo>
                      <a:pt x="116291" y="3204"/>
                    </a:lnTo>
                    <a:lnTo>
                      <a:pt x="117527" y="3654"/>
                    </a:lnTo>
                    <a:lnTo>
                      <a:pt x="119944" y="2923"/>
                    </a:lnTo>
                    <a:lnTo>
                      <a:pt x="117977" y="2080"/>
                    </a:lnTo>
                    <a:lnTo>
                      <a:pt x="117077" y="2192"/>
                    </a:lnTo>
                    <a:lnTo>
                      <a:pt x="114885" y="1574"/>
                    </a:lnTo>
                    <a:lnTo>
                      <a:pt x="113649" y="1405"/>
                    </a:lnTo>
                    <a:lnTo>
                      <a:pt x="112131" y="1574"/>
                    </a:lnTo>
                    <a:lnTo>
                      <a:pt x="110782" y="562"/>
                    </a:lnTo>
                    <a:lnTo>
                      <a:pt x="109265" y="450"/>
                    </a:lnTo>
                    <a:lnTo>
                      <a:pt x="107185" y="675"/>
                    </a:lnTo>
                    <a:lnTo>
                      <a:pt x="105724" y="900"/>
                    </a:lnTo>
                    <a:lnTo>
                      <a:pt x="104768" y="900"/>
                    </a:lnTo>
                    <a:lnTo>
                      <a:pt x="104656" y="843"/>
                    </a:lnTo>
                    <a:lnTo>
                      <a:pt x="104656" y="787"/>
                    </a:lnTo>
                    <a:lnTo>
                      <a:pt x="104712" y="731"/>
                    </a:lnTo>
                    <a:lnTo>
                      <a:pt x="104768" y="675"/>
                    </a:lnTo>
                    <a:lnTo>
                      <a:pt x="103813" y="225"/>
                    </a:lnTo>
                    <a:lnTo>
                      <a:pt x="101059" y="225"/>
                    </a:lnTo>
                    <a:lnTo>
                      <a:pt x="101003" y="281"/>
                    </a:lnTo>
                    <a:lnTo>
                      <a:pt x="100722" y="338"/>
                    </a:lnTo>
                    <a:lnTo>
                      <a:pt x="100384" y="562"/>
                    </a:lnTo>
                    <a:lnTo>
                      <a:pt x="100160" y="731"/>
                    </a:lnTo>
                    <a:lnTo>
                      <a:pt x="99935" y="956"/>
                    </a:lnTo>
                    <a:lnTo>
                      <a:pt x="96900" y="731"/>
                    </a:lnTo>
                    <a:lnTo>
                      <a:pt x="95438" y="956"/>
                    </a:lnTo>
                    <a:lnTo>
                      <a:pt x="93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3036" name="Google Shape;3036;p10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-81825" y="2804225"/>
              <a:ext cx="1305300" cy="2472625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37" name="Google Shape;3037;p10"/>
            <p:cNvGrpSpPr/>
            <p:nvPr/>
          </p:nvGrpSpPr>
          <p:grpSpPr>
            <a:xfrm rot="6368357">
              <a:off x="182419" y="4699621"/>
              <a:ext cx="159741" cy="499865"/>
              <a:chOff x="238125" y="841825"/>
              <a:chExt cx="293675" cy="918975"/>
            </a:xfrm>
          </p:grpSpPr>
          <p:sp>
            <p:nvSpPr>
              <p:cNvPr id="3038" name="Google Shape;3038;p10"/>
              <p:cNvSpPr/>
              <p:nvPr/>
            </p:nvSpPr>
            <p:spPr>
              <a:xfrm>
                <a:off x="417975" y="872725"/>
                <a:ext cx="112425" cy="126500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5060" extrusionOk="0">
                    <a:moveTo>
                      <a:pt x="4328" y="1"/>
                    </a:moveTo>
                    <a:lnTo>
                      <a:pt x="4216" y="57"/>
                    </a:lnTo>
                    <a:lnTo>
                      <a:pt x="4216" y="169"/>
                    </a:lnTo>
                    <a:lnTo>
                      <a:pt x="4272" y="338"/>
                    </a:lnTo>
                    <a:lnTo>
                      <a:pt x="4328" y="338"/>
                    </a:lnTo>
                    <a:lnTo>
                      <a:pt x="4272" y="450"/>
                    </a:lnTo>
                    <a:lnTo>
                      <a:pt x="4272" y="563"/>
                    </a:lnTo>
                    <a:lnTo>
                      <a:pt x="4272" y="619"/>
                    </a:lnTo>
                    <a:lnTo>
                      <a:pt x="4216" y="675"/>
                    </a:lnTo>
                    <a:lnTo>
                      <a:pt x="4160" y="731"/>
                    </a:lnTo>
                    <a:lnTo>
                      <a:pt x="4103" y="787"/>
                    </a:lnTo>
                    <a:lnTo>
                      <a:pt x="3935" y="844"/>
                    </a:lnTo>
                    <a:lnTo>
                      <a:pt x="3879" y="844"/>
                    </a:lnTo>
                    <a:lnTo>
                      <a:pt x="3822" y="956"/>
                    </a:lnTo>
                    <a:lnTo>
                      <a:pt x="3822" y="1012"/>
                    </a:lnTo>
                    <a:lnTo>
                      <a:pt x="3710" y="1068"/>
                    </a:lnTo>
                    <a:lnTo>
                      <a:pt x="3541" y="1068"/>
                    </a:lnTo>
                    <a:lnTo>
                      <a:pt x="3373" y="1125"/>
                    </a:lnTo>
                    <a:lnTo>
                      <a:pt x="3204" y="1237"/>
                    </a:lnTo>
                    <a:lnTo>
                      <a:pt x="3204" y="1406"/>
                    </a:lnTo>
                    <a:lnTo>
                      <a:pt x="3204" y="1630"/>
                    </a:lnTo>
                    <a:lnTo>
                      <a:pt x="3035" y="1462"/>
                    </a:lnTo>
                    <a:lnTo>
                      <a:pt x="2811" y="1349"/>
                    </a:lnTo>
                    <a:lnTo>
                      <a:pt x="2642" y="1349"/>
                    </a:lnTo>
                    <a:lnTo>
                      <a:pt x="2417" y="1462"/>
                    </a:lnTo>
                    <a:lnTo>
                      <a:pt x="2417" y="1181"/>
                    </a:lnTo>
                    <a:lnTo>
                      <a:pt x="2361" y="1068"/>
                    </a:lnTo>
                    <a:lnTo>
                      <a:pt x="2192" y="956"/>
                    </a:lnTo>
                    <a:lnTo>
                      <a:pt x="2024" y="956"/>
                    </a:lnTo>
                    <a:lnTo>
                      <a:pt x="1968" y="1012"/>
                    </a:lnTo>
                    <a:lnTo>
                      <a:pt x="1911" y="1125"/>
                    </a:lnTo>
                    <a:lnTo>
                      <a:pt x="1968" y="1237"/>
                    </a:lnTo>
                    <a:lnTo>
                      <a:pt x="1968" y="1406"/>
                    </a:lnTo>
                    <a:lnTo>
                      <a:pt x="1911" y="1462"/>
                    </a:lnTo>
                    <a:lnTo>
                      <a:pt x="1687" y="1630"/>
                    </a:lnTo>
                    <a:lnTo>
                      <a:pt x="1630" y="1630"/>
                    </a:lnTo>
                    <a:lnTo>
                      <a:pt x="1630" y="1574"/>
                    </a:lnTo>
                    <a:lnTo>
                      <a:pt x="1630" y="1518"/>
                    </a:lnTo>
                    <a:lnTo>
                      <a:pt x="1630" y="1462"/>
                    </a:lnTo>
                    <a:lnTo>
                      <a:pt x="1462" y="1406"/>
                    </a:lnTo>
                    <a:lnTo>
                      <a:pt x="1012" y="1406"/>
                    </a:lnTo>
                    <a:lnTo>
                      <a:pt x="843" y="1687"/>
                    </a:lnTo>
                    <a:lnTo>
                      <a:pt x="731" y="2024"/>
                    </a:lnTo>
                    <a:lnTo>
                      <a:pt x="619" y="2361"/>
                    </a:lnTo>
                    <a:lnTo>
                      <a:pt x="506" y="2474"/>
                    </a:lnTo>
                    <a:lnTo>
                      <a:pt x="394" y="2586"/>
                    </a:lnTo>
                    <a:lnTo>
                      <a:pt x="338" y="2811"/>
                    </a:lnTo>
                    <a:lnTo>
                      <a:pt x="338" y="3036"/>
                    </a:lnTo>
                    <a:lnTo>
                      <a:pt x="450" y="3204"/>
                    </a:lnTo>
                    <a:lnTo>
                      <a:pt x="562" y="3485"/>
                    </a:lnTo>
                    <a:lnTo>
                      <a:pt x="562" y="3541"/>
                    </a:lnTo>
                    <a:lnTo>
                      <a:pt x="506" y="3541"/>
                    </a:lnTo>
                    <a:lnTo>
                      <a:pt x="338" y="3598"/>
                    </a:lnTo>
                    <a:lnTo>
                      <a:pt x="225" y="3710"/>
                    </a:lnTo>
                    <a:lnTo>
                      <a:pt x="113" y="3823"/>
                    </a:lnTo>
                    <a:lnTo>
                      <a:pt x="0" y="3991"/>
                    </a:lnTo>
                    <a:lnTo>
                      <a:pt x="57" y="4104"/>
                    </a:lnTo>
                    <a:lnTo>
                      <a:pt x="169" y="4104"/>
                    </a:lnTo>
                    <a:lnTo>
                      <a:pt x="225" y="4160"/>
                    </a:lnTo>
                    <a:lnTo>
                      <a:pt x="338" y="4160"/>
                    </a:lnTo>
                    <a:lnTo>
                      <a:pt x="281" y="4328"/>
                    </a:lnTo>
                    <a:lnTo>
                      <a:pt x="338" y="4385"/>
                    </a:lnTo>
                    <a:lnTo>
                      <a:pt x="450" y="4441"/>
                    </a:lnTo>
                    <a:lnTo>
                      <a:pt x="675" y="4441"/>
                    </a:lnTo>
                    <a:lnTo>
                      <a:pt x="900" y="4497"/>
                    </a:lnTo>
                    <a:lnTo>
                      <a:pt x="1012" y="4609"/>
                    </a:lnTo>
                    <a:lnTo>
                      <a:pt x="1068" y="4834"/>
                    </a:lnTo>
                    <a:lnTo>
                      <a:pt x="1124" y="5003"/>
                    </a:lnTo>
                    <a:lnTo>
                      <a:pt x="1181" y="5003"/>
                    </a:lnTo>
                    <a:lnTo>
                      <a:pt x="1293" y="5059"/>
                    </a:lnTo>
                    <a:lnTo>
                      <a:pt x="1462" y="4947"/>
                    </a:lnTo>
                    <a:lnTo>
                      <a:pt x="1630" y="4778"/>
                    </a:lnTo>
                    <a:lnTo>
                      <a:pt x="1799" y="4609"/>
                    </a:lnTo>
                    <a:lnTo>
                      <a:pt x="1855" y="4385"/>
                    </a:lnTo>
                    <a:lnTo>
                      <a:pt x="1855" y="4328"/>
                    </a:lnTo>
                    <a:lnTo>
                      <a:pt x="2080" y="4328"/>
                    </a:lnTo>
                    <a:lnTo>
                      <a:pt x="2192" y="4272"/>
                    </a:lnTo>
                    <a:lnTo>
                      <a:pt x="2192" y="4104"/>
                    </a:lnTo>
                    <a:lnTo>
                      <a:pt x="2305" y="3935"/>
                    </a:lnTo>
                    <a:lnTo>
                      <a:pt x="2473" y="3654"/>
                    </a:lnTo>
                    <a:lnTo>
                      <a:pt x="2586" y="3485"/>
                    </a:lnTo>
                    <a:lnTo>
                      <a:pt x="2586" y="3317"/>
                    </a:lnTo>
                    <a:lnTo>
                      <a:pt x="2586" y="3148"/>
                    </a:lnTo>
                    <a:lnTo>
                      <a:pt x="2473" y="2923"/>
                    </a:lnTo>
                    <a:lnTo>
                      <a:pt x="2473" y="2867"/>
                    </a:lnTo>
                    <a:lnTo>
                      <a:pt x="2530" y="2811"/>
                    </a:lnTo>
                    <a:lnTo>
                      <a:pt x="2586" y="2867"/>
                    </a:lnTo>
                    <a:lnTo>
                      <a:pt x="2642" y="2979"/>
                    </a:lnTo>
                    <a:lnTo>
                      <a:pt x="2698" y="3036"/>
                    </a:lnTo>
                    <a:lnTo>
                      <a:pt x="2811" y="2979"/>
                    </a:lnTo>
                    <a:lnTo>
                      <a:pt x="2867" y="2867"/>
                    </a:lnTo>
                    <a:lnTo>
                      <a:pt x="2923" y="2755"/>
                    </a:lnTo>
                    <a:lnTo>
                      <a:pt x="2811" y="2474"/>
                    </a:lnTo>
                    <a:lnTo>
                      <a:pt x="3035" y="2474"/>
                    </a:lnTo>
                    <a:lnTo>
                      <a:pt x="3316" y="2361"/>
                    </a:lnTo>
                    <a:lnTo>
                      <a:pt x="3373" y="2586"/>
                    </a:lnTo>
                    <a:lnTo>
                      <a:pt x="3485" y="2811"/>
                    </a:lnTo>
                    <a:lnTo>
                      <a:pt x="3598" y="3036"/>
                    </a:lnTo>
                    <a:lnTo>
                      <a:pt x="3654" y="3260"/>
                    </a:lnTo>
                    <a:lnTo>
                      <a:pt x="3710" y="3373"/>
                    </a:lnTo>
                    <a:lnTo>
                      <a:pt x="3822" y="3373"/>
                    </a:lnTo>
                    <a:lnTo>
                      <a:pt x="3991" y="3260"/>
                    </a:lnTo>
                    <a:lnTo>
                      <a:pt x="4047" y="3204"/>
                    </a:lnTo>
                    <a:lnTo>
                      <a:pt x="4103" y="3148"/>
                    </a:lnTo>
                    <a:lnTo>
                      <a:pt x="4047" y="3260"/>
                    </a:lnTo>
                    <a:lnTo>
                      <a:pt x="3935" y="3317"/>
                    </a:lnTo>
                    <a:lnTo>
                      <a:pt x="3935" y="3429"/>
                    </a:lnTo>
                    <a:lnTo>
                      <a:pt x="3935" y="3541"/>
                    </a:lnTo>
                    <a:lnTo>
                      <a:pt x="3991" y="3654"/>
                    </a:lnTo>
                    <a:lnTo>
                      <a:pt x="3991" y="3710"/>
                    </a:lnTo>
                    <a:lnTo>
                      <a:pt x="4047" y="3823"/>
                    </a:lnTo>
                    <a:lnTo>
                      <a:pt x="4103" y="3935"/>
                    </a:lnTo>
                    <a:lnTo>
                      <a:pt x="4160" y="3935"/>
                    </a:lnTo>
                    <a:lnTo>
                      <a:pt x="4272" y="3879"/>
                    </a:lnTo>
                    <a:lnTo>
                      <a:pt x="4328" y="3823"/>
                    </a:lnTo>
                    <a:lnTo>
                      <a:pt x="4328" y="3710"/>
                    </a:lnTo>
                    <a:lnTo>
                      <a:pt x="4384" y="3598"/>
                    </a:lnTo>
                    <a:lnTo>
                      <a:pt x="4384" y="3541"/>
                    </a:lnTo>
                    <a:lnTo>
                      <a:pt x="4328" y="3485"/>
                    </a:lnTo>
                    <a:lnTo>
                      <a:pt x="4272" y="3429"/>
                    </a:lnTo>
                    <a:lnTo>
                      <a:pt x="4328" y="3429"/>
                    </a:lnTo>
                    <a:lnTo>
                      <a:pt x="4384" y="3373"/>
                    </a:lnTo>
                    <a:lnTo>
                      <a:pt x="4441" y="1687"/>
                    </a:lnTo>
                    <a:lnTo>
                      <a:pt x="4497" y="1"/>
                    </a:lnTo>
                    <a:close/>
                  </a:path>
                </a:pathLst>
              </a:custGeom>
              <a:solidFill>
                <a:srgbClr val="95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10"/>
              <p:cNvSpPr/>
              <p:nvPr/>
            </p:nvSpPr>
            <p:spPr>
              <a:xfrm>
                <a:off x="413750" y="926125"/>
                <a:ext cx="112450" cy="132100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5284" extrusionOk="0">
                    <a:moveTo>
                      <a:pt x="3485" y="0"/>
                    </a:moveTo>
                    <a:lnTo>
                      <a:pt x="3429" y="57"/>
                    </a:lnTo>
                    <a:lnTo>
                      <a:pt x="3373" y="169"/>
                    </a:lnTo>
                    <a:lnTo>
                      <a:pt x="3204" y="225"/>
                    </a:lnTo>
                    <a:lnTo>
                      <a:pt x="3092" y="225"/>
                    </a:lnTo>
                    <a:lnTo>
                      <a:pt x="2980" y="169"/>
                    </a:lnTo>
                    <a:lnTo>
                      <a:pt x="2867" y="169"/>
                    </a:lnTo>
                    <a:lnTo>
                      <a:pt x="2755" y="281"/>
                    </a:lnTo>
                    <a:lnTo>
                      <a:pt x="2867" y="394"/>
                    </a:lnTo>
                    <a:lnTo>
                      <a:pt x="2980" y="506"/>
                    </a:lnTo>
                    <a:lnTo>
                      <a:pt x="2980" y="675"/>
                    </a:lnTo>
                    <a:lnTo>
                      <a:pt x="2980" y="787"/>
                    </a:lnTo>
                    <a:lnTo>
                      <a:pt x="2923" y="843"/>
                    </a:lnTo>
                    <a:lnTo>
                      <a:pt x="2867" y="843"/>
                    </a:lnTo>
                    <a:lnTo>
                      <a:pt x="2867" y="787"/>
                    </a:lnTo>
                    <a:lnTo>
                      <a:pt x="2867" y="675"/>
                    </a:lnTo>
                    <a:lnTo>
                      <a:pt x="2755" y="506"/>
                    </a:lnTo>
                    <a:lnTo>
                      <a:pt x="2699" y="450"/>
                    </a:lnTo>
                    <a:lnTo>
                      <a:pt x="2586" y="394"/>
                    </a:lnTo>
                    <a:lnTo>
                      <a:pt x="2530" y="450"/>
                    </a:lnTo>
                    <a:lnTo>
                      <a:pt x="2530" y="506"/>
                    </a:lnTo>
                    <a:lnTo>
                      <a:pt x="2586" y="562"/>
                    </a:lnTo>
                    <a:lnTo>
                      <a:pt x="2586" y="675"/>
                    </a:lnTo>
                    <a:lnTo>
                      <a:pt x="2530" y="787"/>
                    </a:lnTo>
                    <a:lnTo>
                      <a:pt x="2474" y="843"/>
                    </a:lnTo>
                    <a:lnTo>
                      <a:pt x="2530" y="900"/>
                    </a:lnTo>
                    <a:lnTo>
                      <a:pt x="2699" y="1068"/>
                    </a:lnTo>
                    <a:lnTo>
                      <a:pt x="2699" y="1181"/>
                    </a:lnTo>
                    <a:lnTo>
                      <a:pt x="2642" y="1293"/>
                    </a:lnTo>
                    <a:lnTo>
                      <a:pt x="2530" y="1462"/>
                    </a:lnTo>
                    <a:lnTo>
                      <a:pt x="2418" y="1518"/>
                    </a:lnTo>
                    <a:lnTo>
                      <a:pt x="2361" y="1574"/>
                    </a:lnTo>
                    <a:lnTo>
                      <a:pt x="2361" y="1630"/>
                    </a:lnTo>
                    <a:lnTo>
                      <a:pt x="2474" y="1687"/>
                    </a:lnTo>
                    <a:lnTo>
                      <a:pt x="2474" y="1743"/>
                    </a:lnTo>
                    <a:lnTo>
                      <a:pt x="2418" y="1799"/>
                    </a:lnTo>
                    <a:lnTo>
                      <a:pt x="2249" y="1799"/>
                    </a:lnTo>
                    <a:lnTo>
                      <a:pt x="2249" y="1855"/>
                    </a:lnTo>
                    <a:lnTo>
                      <a:pt x="2249" y="1911"/>
                    </a:lnTo>
                    <a:lnTo>
                      <a:pt x="2305" y="1968"/>
                    </a:lnTo>
                    <a:lnTo>
                      <a:pt x="2305" y="2024"/>
                    </a:lnTo>
                    <a:lnTo>
                      <a:pt x="2249" y="2080"/>
                    </a:lnTo>
                    <a:lnTo>
                      <a:pt x="2193" y="2136"/>
                    </a:lnTo>
                    <a:lnTo>
                      <a:pt x="2080" y="2136"/>
                    </a:lnTo>
                    <a:lnTo>
                      <a:pt x="1912" y="2024"/>
                    </a:lnTo>
                    <a:lnTo>
                      <a:pt x="1968" y="2305"/>
                    </a:lnTo>
                    <a:lnTo>
                      <a:pt x="1912" y="2586"/>
                    </a:lnTo>
                    <a:lnTo>
                      <a:pt x="1574" y="2586"/>
                    </a:lnTo>
                    <a:lnTo>
                      <a:pt x="1518" y="2642"/>
                    </a:lnTo>
                    <a:lnTo>
                      <a:pt x="1462" y="2642"/>
                    </a:lnTo>
                    <a:lnTo>
                      <a:pt x="1462" y="2811"/>
                    </a:lnTo>
                    <a:lnTo>
                      <a:pt x="1406" y="2867"/>
                    </a:lnTo>
                    <a:lnTo>
                      <a:pt x="1350" y="2811"/>
                    </a:lnTo>
                    <a:lnTo>
                      <a:pt x="1350" y="2642"/>
                    </a:lnTo>
                    <a:lnTo>
                      <a:pt x="1293" y="2417"/>
                    </a:lnTo>
                    <a:lnTo>
                      <a:pt x="1181" y="2136"/>
                    </a:lnTo>
                    <a:lnTo>
                      <a:pt x="900" y="2192"/>
                    </a:lnTo>
                    <a:lnTo>
                      <a:pt x="619" y="2192"/>
                    </a:lnTo>
                    <a:lnTo>
                      <a:pt x="450" y="2361"/>
                    </a:lnTo>
                    <a:lnTo>
                      <a:pt x="394" y="2473"/>
                    </a:lnTo>
                    <a:lnTo>
                      <a:pt x="394" y="2586"/>
                    </a:lnTo>
                    <a:lnTo>
                      <a:pt x="450" y="2642"/>
                    </a:lnTo>
                    <a:lnTo>
                      <a:pt x="563" y="2642"/>
                    </a:lnTo>
                    <a:lnTo>
                      <a:pt x="731" y="2530"/>
                    </a:lnTo>
                    <a:lnTo>
                      <a:pt x="619" y="2642"/>
                    </a:lnTo>
                    <a:lnTo>
                      <a:pt x="563" y="2811"/>
                    </a:lnTo>
                    <a:lnTo>
                      <a:pt x="507" y="2923"/>
                    </a:lnTo>
                    <a:lnTo>
                      <a:pt x="563" y="3035"/>
                    </a:lnTo>
                    <a:lnTo>
                      <a:pt x="619" y="3148"/>
                    </a:lnTo>
                    <a:lnTo>
                      <a:pt x="675" y="3260"/>
                    </a:lnTo>
                    <a:lnTo>
                      <a:pt x="1012" y="3429"/>
                    </a:lnTo>
                    <a:lnTo>
                      <a:pt x="1125" y="3485"/>
                    </a:lnTo>
                    <a:lnTo>
                      <a:pt x="1237" y="3541"/>
                    </a:lnTo>
                    <a:lnTo>
                      <a:pt x="1406" y="3541"/>
                    </a:lnTo>
                    <a:lnTo>
                      <a:pt x="1350" y="3710"/>
                    </a:lnTo>
                    <a:lnTo>
                      <a:pt x="1350" y="3822"/>
                    </a:lnTo>
                    <a:lnTo>
                      <a:pt x="1350" y="3935"/>
                    </a:lnTo>
                    <a:lnTo>
                      <a:pt x="1181" y="3991"/>
                    </a:lnTo>
                    <a:lnTo>
                      <a:pt x="1125" y="4047"/>
                    </a:lnTo>
                    <a:lnTo>
                      <a:pt x="1125" y="4160"/>
                    </a:lnTo>
                    <a:lnTo>
                      <a:pt x="1125" y="4216"/>
                    </a:lnTo>
                    <a:lnTo>
                      <a:pt x="1125" y="4272"/>
                    </a:lnTo>
                    <a:lnTo>
                      <a:pt x="1069" y="4384"/>
                    </a:lnTo>
                    <a:lnTo>
                      <a:pt x="1012" y="4384"/>
                    </a:lnTo>
                    <a:lnTo>
                      <a:pt x="900" y="4216"/>
                    </a:lnTo>
                    <a:lnTo>
                      <a:pt x="788" y="4103"/>
                    </a:lnTo>
                    <a:lnTo>
                      <a:pt x="619" y="4103"/>
                    </a:lnTo>
                    <a:lnTo>
                      <a:pt x="282" y="4160"/>
                    </a:lnTo>
                    <a:lnTo>
                      <a:pt x="169" y="4160"/>
                    </a:lnTo>
                    <a:lnTo>
                      <a:pt x="57" y="4272"/>
                    </a:lnTo>
                    <a:lnTo>
                      <a:pt x="1" y="4328"/>
                    </a:lnTo>
                    <a:lnTo>
                      <a:pt x="1" y="4384"/>
                    </a:lnTo>
                    <a:lnTo>
                      <a:pt x="113" y="4497"/>
                    </a:lnTo>
                    <a:lnTo>
                      <a:pt x="226" y="4609"/>
                    </a:lnTo>
                    <a:lnTo>
                      <a:pt x="338" y="4665"/>
                    </a:lnTo>
                    <a:lnTo>
                      <a:pt x="338" y="4778"/>
                    </a:lnTo>
                    <a:lnTo>
                      <a:pt x="450" y="4834"/>
                    </a:lnTo>
                    <a:lnTo>
                      <a:pt x="563" y="4890"/>
                    </a:lnTo>
                    <a:lnTo>
                      <a:pt x="675" y="4890"/>
                    </a:lnTo>
                    <a:lnTo>
                      <a:pt x="788" y="4946"/>
                    </a:lnTo>
                    <a:lnTo>
                      <a:pt x="900" y="5003"/>
                    </a:lnTo>
                    <a:lnTo>
                      <a:pt x="1069" y="5059"/>
                    </a:lnTo>
                    <a:lnTo>
                      <a:pt x="1125" y="5115"/>
                    </a:lnTo>
                    <a:lnTo>
                      <a:pt x="1069" y="5115"/>
                    </a:lnTo>
                    <a:lnTo>
                      <a:pt x="1012" y="5171"/>
                    </a:lnTo>
                    <a:lnTo>
                      <a:pt x="1069" y="5227"/>
                    </a:lnTo>
                    <a:lnTo>
                      <a:pt x="1181" y="5284"/>
                    </a:lnTo>
                    <a:lnTo>
                      <a:pt x="1293" y="5284"/>
                    </a:lnTo>
                    <a:lnTo>
                      <a:pt x="1406" y="5227"/>
                    </a:lnTo>
                    <a:lnTo>
                      <a:pt x="1462" y="5115"/>
                    </a:lnTo>
                    <a:lnTo>
                      <a:pt x="1518" y="5003"/>
                    </a:lnTo>
                    <a:lnTo>
                      <a:pt x="1518" y="4778"/>
                    </a:lnTo>
                    <a:lnTo>
                      <a:pt x="1574" y="4553"/>
                    </a:lnTo>
                    <a:lnTo>
                      <a:pt x="1799" y="4216"/>
                    </a:lnTo>
                    <a:lnTo>
                      <a:pt x="1968" y="3991"/>
                    </a:lnTo>
                    <a:lnTo>
                      <a:pt x="2024" y="3879"/>
                    </a:lnTo>
                    <a:lnTo>
                      <a:pt x="2024" y="3710"/>
                    </a:lnTo>
                    <a:lnTo>
                      <a:pt x="1968" y="3654"/>
                    </a:lnTo>
                    <a:lnTo>
                      <a:pt x="1912" y="3598"/>
                    </a:lnTo>
                    <a:lnTo>
                      <a:pt x="1912" y="3541"/>
                    </a:lnTo>
                    <a:lnTo>
                      <a:pt x="2024" y="3485"/>
                    </a:lnTo>
                    <a:lnTo>
                      <a:pt x="2193" y="3541"/>
                    </a:lnTo>
                    <a:lnTo>
                      <a:pt x="2418" y="3541"/>
                    </a:lnTo>
                    <a:lnTo>
                      <a:pt x="2474" y="3485"/>
                    </a:lnTo>
                    <a:lnTo>
                      <a:pt x="2642" y="3260"/>
                    </a:lnTo>
                    <a:lnTo>
                      <a:pt x="2699" y="2979"/>
                    </a:lnTo>
                    <a:lnTo>
                      <a:pt x="2867" y="3204"/>
                    </a:lnTo>
                    <a:lnTo>
                      <a:pt x="2923" y="3316"/>
                    </a:lnTo>
                    <a:lnTo>
                      <a:pt x="2923" y="3429"/>
                    </a:lnTo>
                    <a:lnTo>
                      <a:pt x="2923" y="3654"/>
                    </a:lnTo>
                    <a:lnTo>
                      <a:pt x="2980" y="3822"/>
                    </a:lnTo>
                    <a:lnTo>
                      <a:pt x="3148" y="3991"/>
                    </a:lnTo>
                    <a:lnTo>
                      <a:pt x="3317" y="4103"/>
                    </a:lnTo>
                    <a:lnTo>
                      <a:pt x="3429" y="4160"/>
                    </a:lnTo>
                    <a:lnTo>
                      <a:pt x="3598" y="4047"/>
                    </a:lnTo>
                    <a:lnTo>
                      <a:pt x="3767" y="3991"/>
                    </a:lnTo>
                    <a:lnTo>
                      <a:pt x="3823" y="3935"/>
                    </a:lnTo>
                    <a:lnTo>
                      <a:pt x="3823" y="3879"/>
                    </a:lnTo>
                    <a:lnTo>
                      <a:pt x="3823" y="3766"/>
                    </a:lnTo>
                    <a:lnTo>
                      <a:pt x="3710" y="3654"/>
                    </a:lnTo>
                    <a:lnTo>
                      <a:pt x="3710" y="3541"/>
                    </a:lnTo>
                    <a:lnTo>
                      <a:pt x="3767" y="3485"/>
                    </a:lnTo>
                    <a:lnTo>
                      <a:pt x="3879" y="3485"/>
                    </a:lnTo>
                    <a:lnTo>
                      <a:pt x="3935" y="3598"/>
                    </a:lnTo>
                    <a:lnTo>
                      <a:pt x="4104" y="3766"/>
                    </a:lnTo>
                    <a:lnTo>
                      <a:pt x="4216" y="3822"/>
                    </a:lnTo>
                    <a:lnTo>
                      <a:pt x="4329" y="3766"/>
                    </a:lnTo>
                    <a:lnTo>
                      <a:pt x="4441" y="3598"/>
                    </a:lnTo>
                    <a:lnTo>
                      <a:pt x="4441" y="3429"/>
                    </a:lnTo>
                    <a:lnTo>
                      <a:pt x="4441" y="3373"/>
                    </a:lnTo>
                    <a:lnTo>
                      <a:pt x="4497" y="3035"/>
                    </a:lnTo>
                    <a:lnTo>
                      <a:pt x="4329" y="2979"/>
                    </a:lnTo>
                    <a:lnTo>
                      <a:pt x="4160" y="2923"/>
                    </a:lnTo>
                    <a:lnTo>
                      <a:pt x="3879" y="2979"/>
                    </a:lnTo>
                    <a:lnTo>
                      <a:pt x="3823" y="2979"/>
                    </a:lnTo>
                    <a:lnTo>
                      <a:pt x="3935" y="2867"/>
                    </a:lnTo>
                    <a:lnTo>
                      <a:pt x="3935" y="2811"/>
                    </a:lnTo>
                    <a:lnTo>
                      <a:pt x="3935" y="2754"/>
                    </a:lnTo>
                    <a:lnTo>
                      <a:pt x="3767" y="2530"/>
                    </a:lnTo>
                    <a:lnTo>
                      <a:pt x="3767" y="2361"/>
                    </a:lnTo>
                    <a:lnTo>
                      <a:pt x="3823" y="1911"/>
                    </a:lnTo>
                    <a:lnTo>
                      <a:pt x="3879" y="1743"/>
                    </a:lnTo>
                    <a:lnTo>
                      <a:pt x="3823" y="1630"/>
                    </a:lnTo>
                    <a:lnTo>
                      <a:pt x="3767" y="1574"/>
                    </a:lnTo>
                    <a:lnTo>
                      <a:pt x="3598" y="1518"/>
                    </a:lnTo>
                    <a:lnTo>
                      <a:pt x="3710" y="1462"/>
                    </a:lnTo>
                    <a:lnTo>
                      <a:pt x="3879" y="1462"/>
                    </a:lnTo>
                    <a:lnTo>
                      <a:pt x="3935" y="1574"/>
                    </a:lnTo>
                    <a:lnTo>
                      <a:pt x="4048" y="1630"/>
                    </a:lnTo>
                    <a:lnTo>
                      <a:pt x="4104" y="1630"/>
                    </a:lnTo>
                    <a:lnTo>
                      <a:pt x="4160" y="1574"/>
                    </a:lnTo>
                    <a:lnTo>
                      <a:pt x="4216" y="1462"/>
                    </a:lnTo>
                    <a:lnTo>
                      <a:pt x="4160" y="1349"/>
                    </a:lnTo>
                    <a:lnTo>
                      <a:pt x="4160" y="1293"/>
                    </a:lnTo>
                    <a:lnTo>
                      <a:pt x="4216" y="1124"/>
                    </a:lnTo>
                    <a:lnTo>
                      <a:pt x="3879" y="1124"/>
                    </a:lnTo>
                    <a:lnTo>
                      <a:pt x="3879" y="1068"/>
                    </a:lnTo>
                    <a:lnTo>
                      <a:pt x="3879" y="1012"/>
                    </a:lnTo>
                    <a:lnTo>
                      <a:pt x="3879" y="900"/>
                    </a:lnTo>
                    <a:lnTo>
                      <a:pt x="3879" y="787"/>
                    </a:lnTo>
                    <a:lnTo>
                      <a:pt x="3879" y="619"/>
                    </a:lnTo>
                    <a:lnTo>
                      <a:pt x="3879" y="562"/>
                    </a:lnTo>
                    <a:lnTo>
                      <a:pt x="3767" y="562"/>
                    </a:lnTo>
                    <a:lnTo>
                      <a:pt x="3654" y="619"/>
                    </a:lnTo>
                    <a:lnTo>
                      <a:pt x="3654" y="562"/>
                    </a:lnTo>
                    <a:lnTo>
                      <a:pt x="3598" y="338"/>
                    </a:lnTo>
                    <a:lnTo>
                      <a:pt x="3598" y="281"/>
                    </a:lnTo>
                    <a:lnTo>
                      <a:pt x="3598" y="169"/>
                    </a:lnTo>
                    <a:lnTo>
                      <a:pt x="3654" y="113"/>
                    </a:lnTo>
                    <a:lnTo>
                      <a:pt x="3598" y="0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10"/>
              <p:cNvSpPr/>
              <p:nvPr/>
            </p:nvSpPr>
            <p:spPr>
              <a:xfrm>
                <a:off x="238125" y="1013250"/>
                <a:ext cx="53400" cy="7363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29452" extrusionOk="0">
                    <a:moveTo>
                      <a:pt x="1124" y="0"/>
                    </a:moveTo>
                    <a:lnTo>
                      <a:pt x="1068" y="450"/>
                    </a:lnTo>
                    <a:lnTo>
                      <a:pt x="955" y="3429"/>
                    </a:lnTo>
                    <a:lnTo>
                      <a:pt x="506" y="15738"/>
                    </a:lnTo>
                    <a:lnTo>
                      <a:pt x="0" y="29171"/>
                    </a:lnTo>
                    <a:lnTo>
                      <a:pt x="0" y="29396"/>
                    </a:lnTo>
                    <a:lnTo>
                      <a:pt x="56" y="29452"/>
                    </a:lnTo>
                    <a:lnTo>
                      <a:pt x="169" y="29396"/>
                    </a:lnTo>
                    <a:lnTo>
                      <a:pt x="225" y="29171"/>
                    </a:lnTo>
                    <a:lnTo>
                      <a:pt x="225" y="28946"/>
                    </a:lnTo>
                    <a:lnTo>
                      <a:pt x="337" y="28553"/>
                    </a:lnTo>
                    <a:lnTo>
                      <a:pt x="281" y="28496"/>
                    </a:lnTo>
                    <a:lnTo>
                      <a:pt x="225" y="28496"/>
                    </a:lnTo>
                    <a:lnTo>
                      <a:pt x="225" y="28440"/>
                    </a:lnTo>
                    <a:lnTo>
                      <a:pt x="225" y="28215"/>
                    </a:lnTo>
                    <a:lnTo>
                      <a:pt x="225" y="28103"/>
                    </a:lnTo>
                    <a:lnTo>
                      <a:pt x="225" y="27991"/>
                    </a:lnTo>
                    <a:lnTo>
                      <a:pt x="281" y="27766"/>
                    </a:lnTo>
                    <a:lnTo>
                      <a:pt x="281" y="27597"/>
                    </a:lnTo>
                    <a:lnTo>
                      <a:pt x="281" y="27541"/>
                    </a:lnTo>
                    <a:lnTo>
                      <a:pt x="337" y="27541"/>
                    </a:lnTo>
                    <a:lnTo>
                      <a:pt x="281" y="27091"/>
                    </a:lnTo>
                    <a:lnTo>
                      <a:pt x="337" y="26866"/>
                    </a:lnTo>
                    <a:lnTo>
                      <a:pt x="450" y="26642"/>
                    </a:lnTo>
                    <a:lnTo>
                      <a:pt x="450" y="26585"/>
                    </a:lnTo>
                    <a:lnTo>
                      <a:pt x="450" y="26529"/>
                    </a:lnTo>
                    <a:lnTo>
                      <a:pt x="337" y="26304"/>
                    </a:lnTo>
                    <a:lnTo>
                      <a:pt x="337" y="26136"/>
                    </a:lnTo>
                    <a:lnTo>
                      <a:pt x="337" y="25742"/>
                    </a:lnTo>
                    <a:lnTo>
                      <a:pt x="337" y="25461"/>
                    </a:lnTo>
                    <a:lnTo>
                      <a:pt x="393" y="25349"/>
                    </a:lnTo>
                    <a:lnTo>
                      <a:pt x="337" y="25180"/>
                    </a:lnTo>
                    <a:lnTo>
                      <a:pt x="393" y="25012"/>
                    </a:lnTo>
                    <a:lnTo>
                      <a:pt x="450" y="24731"/>
                    </a:lnTo>
                    <a:lnTo>
                      <a:pt x="393" y="24618"/>
                    </a:lnTo>
                    <a:lnTo>
                      <a:pt x="393" y="24450"/>
                    </a:lnTo>
                    <a:lnTo>
                      <a:pt x="506" y="24225"/>
                    </a:lnTo>
                    <a:lnTo>
                      <a:pt x="506" y="24112"/>
                    </a:lnTo>
                    <a:lnTo>
                      <a:pt x="450" y="23719"/>
                    </a:lnTo>
                    <a:lnTo>
                      <a:pt x="450" y="23382"/>
                    </a:lnTo>
                    <a:lnTo>
                      <a:pt x="506" y="23213"/>
                    </a:lnTo>
                    <a:lnTo>
                      <a:pt x="506" y="23044"/>
                    </a:lnTo>
                    <a:lnTo>
                      <a:pt x="506" y="22314"/>
                    </a:lnTo>
                    <a:lnTo>
                      <a:pt x="506" y="21639"/>
                    </a:lnTo>
                    <a:lnTo>
                      <a:pt x="562" y="20178"/>
                    </a:lnTo>
                    <a:lnTo>
                      <a:pt x="562" y="19897"/>
                    </a:lnTo>
                    <a:lnTo>
                      <a:pt x="618" y="18436"/>
                    </a:lnTo>
                    <a:lnTo>
                      <a:pt x="674" y="17030"/>
                    </a:lnTo>
                    <a:lnTo>
                      <a:pt x="731" y="15738"/>
                    </a:lnTo>
                    <a:lnTo>
                      <a:pt x="787" y="14445"/>
                    </a:lnTo>
                    <a:lnTo>
                      <a:pt x="787" y="14108"/>
                    </a:lnTo>
                    <a:lnTo>
                      <a:pt x="843" y="12478"/>
                    </a:lnTo>
                    <a:lnTo>
                      <a:pt x="899" y="11466"/>
                    </a:lnTo>
                    <a:lnTo>
                      <a:pt x="955" y="11016"/>
                    </a:lnTo>
                    <a:lnTo>
                      <a:pt x="1068" y="10511"/>
                    </a:lnTo>
                    <a:lnTo>
                      <a:pt x="1068" y="10230"/>
                    </a:lnTo>
                    <a:lnTo>
                      <a:pt x="1068" y="10061"/>
                    </a:lnTo>
                    <a:lnTo>
                      <a:pt x="955" y="9892"/>
                    </a:lnTo>
                    <a:lnTo>
                      <a:pt x="955" y="9499"/>
                    </a:lnTo>
                    <a:lnTo>
                      <a:pt x="955" y="9105"/>
                    </a:lnTo>
                    <a:lnTo>
                      <a:pt x="1012" y="8937"/>
                    </a:lnTo>
                    <a:lnTo>
                      <a:pt x="1124" y="8768"/>
                    </a:lnTo>
                    <a:lnTo>
                      <a:pt x="1293" y="8600"/>
                    </a:lnTo>
                    <a:lnTo>
                      <a:pt x="1518" y="8487"/>
                    </a:lnTo>
                    <a:lnTo>
                      <a:pt x="1686" y="8319"/>
                    </a:lnTo>
                    <a:lnTo>
                      <a:pt x="1742" y="8094"/>
                    </a:lnTo>
                    <a:lnTo>
                      <a:pt x="1742" y="7813"/>
                    </a:lnTo>
                    <a:lnTo>
                      <a:pt x="1742" y="7588"/>
                    </a:lnTo>
                    <a:lnTo>
                      <a:pt x="1799" y="7475"/>
                    </a:lnTo>
                    <a:lnTo>
                      <a:pt x="2023" y="6464"/>
                    </a:lnTo>
                    <a:lnTo>
                      <a:pt x="2136" y="6070"/>
                    </a:lnTo>
                    <a:lnTo>
                      <a:pt x="2080" y="5845"/>
                    </a:lnTo>
                    <a:lnTo>
                      <a:pt x="2023" y="5677"/>
                    </a:lnTo>
                    <a:lnTo>
                      <a:pt x="1967" y="5452"/>
                    </a:lnTo>
                    <a:lnTo>
                      <a:pt x="1855" y="5227"/>
                    </a:lnTo>
                    <a:lnTo>
                      <a:pt x="1686" y="5059"/>
                    </a:lnTo>
                    <a:lnTo>
                      <a:pt x="1461" y="5002"/>
                    </a:lnTo>
                    <a:lnTo>
                      <a:pt x="1349" y="4946"/>
                    </a:lnTo>
                    <a:lnTo>
                      <a:pt x="1293" y="4834"/>
                    </a:lnTo>
                    <a:lnTo>
                      <a:pt x="1237" y="4665"/>
                    </a:lnTo>
                    <a:lnTo>
                      <a:pt x="1180" y="4272"/>
                    </a:lnTo>
                    <a:lnTo>
                      <a:pt x="1124" y="3934"/>
                    </a:lnTo>
                    <a:lnTo>
                      <a:pt x="1124" y="3653"/>
                    </a:lnTo>
                    <a:lnTo>
                      <a:pt x="1180" y="3485"/>
                    </a:lnTo>
                    <a:lnTo>
                      <a:pt x="1180" y="3316"/>
                    </a:lnTo>
                    <a:lnTo>
                      <a:pt x="1180" y="3148"/>
                    </a:lnTo>
                    <a:lnTo>
                      <a:pt x="1180" y="2754"/>
                    </a:lnTo>
                    <a:lnTo>
                      <a:pt x="1180" y="2642"/>
                    </a:lnTo>
                    <a:lnTo>
                      <a:pt x="1180" y="2361"/>
                    </a:lnTo>
                    <a:lnTo>
                      <a:pt x="1237" y="2136"/>
                    </a:lnTo>
                    <a:lnTo>
                      <a:pt x="1237" y="1855"/>
                    </a:lnTo>
                    <a:lnTo>
                      <a:pt x="1237" y="1574"/>
                    </a:lnTo>
                    <a:lnTo>
                      <a:pt x="1237" y="1461"/>
                    </a:lnTo>
                    <a:lnTo>
                      <a:pt x="1237" y="1293"/>
                    </a:lnTo>
                    <a:lnTo>
                      <a:pt x="1237" y="843"/>
                    </a:lnTo>
                    <a:lnTo>
                      <a:pt x="1293" y="675"/>
                    </a:lnTo>
                    <a:lnTo>
                      <a:pt x="1293" y="562"/>
                    </a:lnTo>
                    <a:lnTo>
                      <a:pt x="1293" y="450"/>
                    </a:lnTo>
                    <a:lnTo>
                      <a:pt x="1293" y="337"/>
                    </a:lnTo>
                    <a:lnTo>
                      <a:pt x="1293" y="225"/>
                    </a:lnTo>
                    <a:lnTo>
                      <a:pt x="1180" y="0"/>
                    </a:lnTo>
                    <a:close/>
                  </a:path>
                </a:pathLst>
              </a:custGeom>
              <a:solidFill>
                <a:srgbClr val="968F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10"/>
              <p:cNvSpPr/>
              <p:nvPr/>
            </p:nvSpPr>
            <p:spPr>
              <a:xfrm>
                <a:off x="436250" y="1642750"/>
                <a:ext cx="64650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3542" extrusionOk="0">
                    <a:moveTo>
                      <a:pt x="787" y="0"/>
                    </a:moveTo>
                    <a:lnTo>
                      <a:pt x="674" y="56"/>
                    </a:lnTo>
                    <a:lnTo>
                      <a:pt x="562" y="169"/>
                    </a:lnTo>
                    <a:lnTo>
                      <a:pt x="393" y="562"/>
                    </a:lnTo>
                    <a:lnTo>
                      <a:pt x="337" y="731"/>
                    </a:lnTo>
                    <a:lnTo>
                      <a:pt x="281" y="843"/>
                    </a:lnTo>
                    <a:lnTo>
                      <a:pt x="169" y="900"/>
                    </a:lnTo>
                    <a:lnTo>
                      <a:pt x="56" y="956"/>
                    </a:lnTo>
                    <a:lnTo>
                      <a:pt x="0" y="1012"/>
                    </a:lnTo>
                    <a:lnTo>
                      <a:pt x="56" y="1181"/>
                    </a:lnTo>
                    <a:lnTo>
                      <a:pt x="225" y="1237"/>
                    </a:lnTo>
                    <a:lnTo>
                      <a:pt x="225" y="1293"/>
                    </a:lnTo>
                    <a:lnTo>
                      <a:pt x="281" y="1349"/>
                    </a:lnTo>
                    <a:lnTo>
                      <a:pt x="112" y="1518"/>
                    </a:lnTo>
                    <a:lnTo>
                      <a:pt x="112" y="1574"/>
                    </a:lnTo>
                    <a:lnTo>
                      <a:pt x="112" y="1686"/>
                    </a:lnTo>
                    <a:lnTo>
                      <a:pt x="225" y="1967"/>
                    </a:lnTo>
                    <a:lnTo>
                      <a:pt x="225" y="2305"/>
                    </a:lnTo>
                    <a:lnTo>
                      <a:pt x="225" y="2586"/>
                    </a:lnTo>
                    <a:lnTo>
                      <a:pt x="225" y="2867"/>
                    </a:lnTo>
                    <a:lnTo>
                      <a:pt x="281" y="2979"/>
                    </a:lnTo>
                    <a:lnTo>
                      <a:pt x="506" y="3092"/>
                    </a:lnTo>
                    <a:lnTo>
                      <a:pt x="731" y="3204"/>
                    </a:lnTo>
                    <a:lnTo>
                      <a:pt x="1124" y="3485"/>
                    </a:lnTo>
                    <a:lnTo>
                      <a:pt x="1237" y="3541"/>
                    </a:lnTo>
                    <a:lnTo>
                      <a:pt x="1349" y="3373"/>
                    </a:lnTo>
                    <a:lnTo>
                      <a:pt x="1349" y="3316"/>
                    </a:lnTo>
                    <a:lnTo>
                      <a:pt x="1518" y="3316"/>
                    </a:lnTo>
                    <a:lnTo>
                      <a:pt x="1630" y="3373"/>
                    </a:lnTo>
                    <a:lnTo>
                      <a:pt x="1686" y="3316"/>
                    </a:lnTo>
                    <a:lnTo>
                      <a:pt x="1686" y="3485"/>
                    </a:lnTo>
                    <a:lnTo>
                      <a:pt x="1855" y="3485"/>
                    </a:lnTo>
                    <a:lnTo>
                      <a:pt x="2080" y="3373"/>
                    </a:lnTo>
                    <a:lnTo>
                      <a:pt x="2136" y="3260"/>
                    </a:lnTo>
                    <a:lnTo>
                      <a:pt x="2136" y="3148"/>
                    </a:lnTo>
                    <a:lnTo>
                      <a:pt x="2080" y="3035"/>
                    </a:lnTo>
                    <a:lnTo>
                      <a:pt x="2136" y="2923"/>
                    </a:lnTo>
                    <a:lnTo>
                      <a:pt x="2304" y="2754"/>
                    </a:lnTo>
                    <a:lnTo>
                      <a:pt x="2248" y="2698"/>
                    </a:lnTo>
                    <a:lnTo>
                      <a:pt x="2248" y="2642"/>
                    </a:lnTo>
                    <a:lnTo>
                      <a:pt x="2304" y="2586"/>
                    </a:lnTo>
                    <a:lnTo>
                      <a:pt x="2473" y="2473"/>
                    </a:lnTo>
                    <a:lnTo>
                      <a:pt x="2529" y="2305"/>
                    </a:lnTo>
                    <a:lnTo>
                      <a:pt x="2585" y="1967"/>
                    </a:lnTo>
                    <a:lnTo>
                      <a:pt x="2585" y="1630"/>
                    </a:lnTo>
                    <a:lnTo>
                      <a:pt x="2473" y="1518"/>
                    </a:lnTo>
                    <a:lnTo>
                      <a:pt x="2304" y="1462"/>
                    </a:lnTo>
                    <a:lnTo>
                      <a:pt x="2192" y="1405"/>
                    </a:lnTo>
                    <a:lnTo>
                      <a:pt x="1855" y="1405"/>
                    </a:lnTo>
                    <a:lnTo>
                      <a:pt x="1855" y="1349"/>
                    </a:lnTo>
                    <a:lnTo>
                      <a:pt x="1967" y="1349"/>
                    </a:lnTo>
                    <a:lnTo>
                      <a:pt x="2080" y="1293"/>
                    </a:lnTo>
                    <a:lnTo>
                      <a:pt x="2080" y="1237"/>
                    </a:lnTo>
                    <a:lnTo>
                      <a:pt x="2080" y="1068"/>
                    </a:lnTo>
                    <a:lnTo>
                      <a:pt x="2023" y="956"/>
                    </a:lnTo>
                    <a:lnTo>
                      <a:pt x="1911" y="731"/>
                    </a:lnTo>
                    <a:lnTo>
                      <a:pt x="1799" y="618"/>
                    </a:lnTo>
                    <a:lnTo>
                      <a:pt x="1686" y="562"/>
                    </a:lnTo>
                    <a:lnTo>
                      <a:pt x="1574" y="562"/>
                    </a:lnTo>
                    <a:lnTo>
                      <a:pt x="1461" y="450"/>
                    </a:lnTo>
                    <a:lnTo>
                      <a:pt x="1405" y="225"/>
                    </a:lnTo>
                    <a:lnTo>
                      <a:pt x="1068" y="56"/>
                    </a:lnTo>
                    <a:lnTo>
                      <a:pt x="899" y="0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10"/>
              <p:cNvSpPr/>
              <p:nvPr/>
            </p:nvSpPr>
            <p:spPr>
              <a:xfrm>
                <a:off x="240925" y="1635725"/>
                <a:ext cx="4640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1856" h="4160" extrusionOk="0">
                    <a:moveTo>
                      <a:pt x="338" y="3148"/>
                    </a:moveTo>
                    <a:lnTo>
                      <a:pt x="281" y="3204"/>
                    </a:lnTo>
                    <a:lnTo>
                      <a:pt x="244" y="3185"/>
                    </a:lnTo>
                    <a:lnTo>
                      <a:pt x="281" y="3148"/>
                    </a:lnTo>
                    <a:close/>
                    <a:moveTo>
                      <a:pt x="1068" y="0"/>
                    </a:moveTo>
                    <a:lnTo>
                      <a:pt x="1012" y="56"/>
                    </a:lnTo>
                    <a:lnTo>
                      <a:pt x="956" y="113"/>
                    </a:lnTo>
                    <a:lnTo>
                      <a:pt x="843" y="281"/>
                    </a:lnTo>
                    <a:lnTo>
                      <a:pt x="619" y="225"/>
                    </a:lnTo>
                    <a:lnTo>
                      <a:pt x="506" y="281"/>
                    </a:lnTo>
                    <a:lnTo>
                      <a:pt x="225" y="506"/>
                    </a:lnTo>
                    <a:lnTo>
                      <a:pt x="169" y="675"/>
                    </a:lnTo>
                    <a:lnTo>
                      <a:pt x="169" y="731"/>
                    </a:lnTo>
                    <a:lnTo>
                      <a:pt x="113" y="787"/>
                    </a:lnTo>
                    <a:lnTo>
                      <a:pt x="113" y="1068"/>
                    </a:lnTo>
                    <a:lnTo>
                      <a:pt x="113" y="1405"/>
                    </a:lnTo>
                    <a:lnTo>
                      <a:pt x="113" y="1518"/>
                    </a:lnTo>
                    <a:lnTo>
                      <a:pt x="169" y="1574"/>
                    </a:lnTo>
                    <a:lnTo>
                      <a:pt x="281" y="1686"/>
                    </a:lnTo>
                    <a:lnTo>
                      <a:pt x="169" y="1799"/>
                    </a:lnTo>
                    <a:lnTo>
                      <a:pt x="113" y="1911"/>
                    </a:lnTo>
                    <a:lnTo>
                      <a:pt x="57" y="2248"/>
                    </a:lnTo>
                    <a:lnTo>
                      <a:pt x="57" y="2361"/>
                    </a:lnTo>
                    <a:lnTo>
                      <a:pt x="169" y="2529"/>
                    </a:lnTo>
                    <a:lnTo>
                      <a:pt x="169" y="2586"/>
                    </a:lnTo>
                    <a:lnTo>
                      <a:pt x="113" y="2642"/>
                    </a:lnTo>
                    <a:lnTo>
                      <a:pt x="57" y="2867"/>
                    </a:lnTo>
                    <a:lnTo>
                      <a:pt x="57" y="2979"/>
                    </a:lnTo>
                    <a:lnTo>
                      <a:pt x="57" y="3092"/>
                    </a:lnTo>
                    <a:lnTo>
                      <a:pt x="113" y="3148"/>
                    </a:lnTo>
                    <a:lnTo>
                      <a:pt x="150" y="3166"/>
                    </a:lnTo>
                    <a:lnTo>
                      <a:pt x="113" y="3204"/>
                    </a:lnTo>
                    <a:lnTo>
                      <a:pt x="57" y="3260"/>
                    </a:lnTo>
                    <a:lnTo>
                      <a:pt x="0" y="3316"/>
                    </a:lnTo>
                    <a:lnTo>
                      <a:pt x="113" y="3429"/>
                    </a:lnTo>
                    <a:lnTo>
                      <a:pt x="225" y="3485"/>
                    </a:lnTo>
                    <a:lnTo>
                      <a:pt x="281" y="3429"/>
                    </a:lnTo>
                    <a:lnTo>
                      <a:pt x="281" y="3485"/>
                    </a:lnTo>
                    <a:lnTo>
                      <a:pt x="225" y="3541"/>
                    </a:lnTo>
                    <a:lnTo>
                      <a:pt x="281" y="3710"/>
                    </a:lnTo>
                    <a:lnTo>
                      <a:pt x="281" y="3878"/>
                    </a:lnTo>
                    <a:lnTo>
                      <a:pt x="338" y="4047"/>
                    </a:lnTo>
                    <a:lnTo>
                      <a:pt x="394" y="4103"/>
                    </a:lnTo>
                    <a:lnTo>
                      <a:pt x="506" y="4159"/>
                    </a:lnTo>
                    <a:lnTo>
                      <a:pt x="731" y="4047"/>
                    </a:lnTo>
                    <a:lnTo>
                      <a:pt x="1012" y="3878"/>
                    </a:lnTo>
                    <a:lnTo>
                      <a:pt x="1237" y="3766"/>
                    </a:lnTo>
                    <a:lnTo>
                      <a:pt x="1799" y="3766"/>
                    </a:lnTo>
                    <a:lnTo>
                      <a:pt x="1855" y="3654"/>
                    </a:lnTo>
                    <a:lnTo>
                      <a:pt x="1855" y="3597"/>
                    </a:lnTo>
                    <a:lnTo>
                      <a:pt x="1743" y="3429"/>
                    </a:lnTo>
                    <a:lnTo>
                      <a:pt x="1687" y="3316"/>
                    </a:lnTo>
                    <a:lnTo>
                      <a:pt x="1687" y="3148"/>
                    </a:lnTo>
                    <a:lnTo>
                      <a:pt x="1743" y="2979"/>
                    </a:lnTo>
                    <a:lnTo>
                      <a:pt x="1743" y="2923"/>
                    </a:lnTo>
                    <a:lnTo>
                      <a:pt x="1743" y="2867"/>
                    </a:lnTo>
                    <a:lnTo>
                      <a:pt x="1687" y="2754"/>
                    </a:lnTo>
                    <a:lnTo>
                      <a:pt x="1630" y="2642"/>
                    </a:lnTo>
                    <a:lnTo>
                      <a:pt x="1630" y="2417"/>
                    </a:lnTo>
                    <a:lnTo>
                      <a:pt x="1574" y="2136"/>
                    </a:lnTo>
                    <a:lnTo>
                      <a:pt x="1518" y="2024"/>
                    </a:lnTo>
                    <a:lnTo>
                      <a:pt x="1349" y="1967"/>
                    </a:lnTo>
                    <a:lnTo>
                      <a:pt x="1125" y="2024"/>
                    </a:lnTo>
                    <a:lnTo>
                      <a:pt x="1125" y="1911"/>
                    </a:lnTo>
                    <a:lnTo>
                      <a:pt x="1181" y="1799"/>
                    </a:lnTo>
                    <a:lnTo>
                      <a:pt x="1349" y="1686"/>
                    </a:lnTo>
                    <a:lnTo>
                      <a:pt x="1574" y="1574"/>
                    </a:lnTo>
                    <a:lnTo>
                      <a:pt x="1743" y="1462"/>
                    </a:lnTo>
                    <a:lnTo>
                      <a:pt x="1630" y="1293"/>
                    </a:lnTo>
                    <a:lnTo>
                      <a:pt x="1630" y="1237"/>
                    </a:lnTo>
                    <a:lnTo>
                      <a:pt x="1687" y="1124"/>
                    </a:lnTo>
                    <a:lnTo>
                      <a:pt x="1630" y="1068"/>
                    </a:lnTo>
                    <a:lnTo>
                      <a:pt x="1574" y="1012"/>
                    </a:lnTo>
                    <a:lnTo>
                      <a:pt x="1462" y="899"/>
                    </a:lnTo>
                    <a:lnTo>
                      <a:pt x="1349" y="843"/>
                    </a:lnTo>
                    <a:lnTo>
                      <a:pt x="1293" y="787"/>
                    </a:lnTo>
                    <a:lnTo>
                      <a:pt x="1181" y="843"/>
                    </a:lnTo>
                    <a:lnTo>
                      <a:pt x="1125" y="956"/>
                    </a:lnTo>
                    <a:lnTo>
                      <a:pt x="1125" y="1068"/>
                    </a:lnTo>
                    <a:lnTo>
                      <a:pt x="1068" y="1124"/>
                    </a:lnTo>
                    <a:lnTo>
                      <a:pt x="956" y="1068"/>
                    </a:lnTo>
                    <a:lnTo>
                      <a:pt x="956" y="956"/>
                    </a:lnTo>
                    <a:lnTo>
                      <a:pt x="1068" y="843"/>
                    </a:lnTo>
                    <a:lnTo>
                      <a:pt x="1068" y="731"/>
                    </a:lnTo>
                    <a:lnTo>
                      <a:pt x="1237" y="731"/>
                    </a:lnTo>
                    <a:lnTo>
                      <a:pt x="1349" y="618"/>
                    </a:lnTo>
                    <a:lnTo>
                      <a:pt x="1349" y="562"/>
                    </a:lnTo>
                    <a:lnTo>
                      <a:pt x="1293" y="506"/>
                    </a:lnTo>
                    <a:lnTo>
                      <a:pt x="1237" y="506"/>
                    </a:lnTo>
                    <a:lnTo>
                      <a:pt x="1293" y="394"/>
                    </a:lnTo>
                    <a:lnTo>
                      <a:pt x="1237" y="281"/>
                    </a:lnTo>
                    <a:lnTo>
                      <a:pt x="1237" y="113"/>
                    </a:lnTo>
                    <a:lnTo>
                      <a:pt x="1181" y="0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10"/>
              <p:cNvSpPr/>
              <p:nvPr/>
            </p:nvSpPr>
            <p:spPr>
              <a:xfrm>
                <a:off x="492450" y="1059600"/>
                <a:ext cx="30925" cy="156000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6240" extrusionOk="0">
                    <a:moveTo>
                      <a:pt x="900" y="1"/>
                    </a:moveTo>
                    <a:lnTo>
                      <a:pt x="731" y="113"/>
                    </a:lnTo>
                    <a:lnTo>
                      <a:pt x="675" y="169"/>
                    </a:lnTo>
                    <a:lnTo>
                      <a:pt x="675" y="226"/>
                    </a:lnTo>
                    <a:lnTo>
                      <a:pt x="731" y="338"/>
                    </a:lnTo>
                    <a:lnTo>
                      <a:pt x="675" y="394"/>
                    </a:lnTo>
                    <a:lnTo>
                      <a:pt x="394" y="394"/>
                    </a:lnTo>
                    <a:lnTo>
                      <a:pt x="281" y="507"/>
                    </a:lnTo>
                    <a:lnTo>
                      <a:pt x="225" y="619"/>
                    </a:lnTo>
                    <a:lnTo>
                      <a:pt x="225" y="732"/>
                    </a:lnTo>
                    <a:lnTo>
                      <a:pt x="225" y="844"/>
                    </a:lnTo>
                    <a:lnTo>
                      <a:pt x="337" y="900"/>
                    </a:lnTo>
                    <a:lnTo>
                      <a:pt x="562" y="956"/>
                    </a:lnTo>
                    <a:lnTo>
                      <a:pt x="450" y="1013"/>
                    </a:lnTo>
                    <a:lnTo>
                      <a:pt x="394" y="1125"/>
                    </a:lnTo>
                    <a:lnTo>
                      <a:pt x="281" y="1406"/>
                    </a:lnTo>
                    <a:lnTo>
                      <a:pt x="225" y="1743"/>
                    </a:lnTo>
                    <a:lnTo>
                      <a:pt x="281" y="1912"/>
                    </a:lnTo>
                    <a:lnTo>
                      <a:pt x="281" y="2024"/>
                    </a:lnTo>
                    <a:lnTo>
                      <a:pt x="394" y="2193"/>
                    </a:lnTo>
                    <a:lnTo>
                      <a:pt x="450" y="2305"/>
                    </a:lnTo>
                    <a:lnTo>
                      <a:pt x="394" y="2418"/>
                    </a:lnTo>
                    <a:lnTo>
                      <a:pt x="225" y="2530"/>
                    </a:lnTo>
                    <a:lnTo>
                      <a:pt x="56" y="2643"/>
                    </a:lnTo>
                    <a:lnTo>
                      <a:pt x="0" y="2867"/>
                    </a:lnTo>
                    <a:lnTo>
                      <a:pt x="56" y="3036"/>
                    </a:lnTo>
                    <a:lnTo>
                      <a:pt x="225" y="3205"/>
                    </a:lnTo>
                    <a:lnTo>
                      <a:pt x="450" y="3373"/>
                    </a:lnTo>
                    <a:lnTo>
                      <a:pt x="619" y="3542"/>
                    </a:lnTo>
                    <a:lnTo>
                      <a:pt x="675" y="3598"/>
                    </a:lnTo>
                    <a:lnTo>
                      <a:pt x="843" y="3598"/>
                    </a:lnTo>
                    <a:lnTo>
                      <a:pt x="619" y="3710"/>
                    </a:lnTo>
                    <a:lnTo>
                      <a:pt x="562" y="3823"/>
                    </a:lnTo>
                    <a:lnTo>
                      <a:pt x="562" y="3879"/>
                    </a:lnTo>
                    <a:lnTo>
                      <a:pt x="675" y="3991"/>
                    </a:lnTo>
                    <a:lnTo>
                      <a:pt x="731" y="3935"/>
                    </a:lnTo>
                    <a:lnTo>
                      <a:pt x="675" y="4048"/>
                    </a:lnTo>
                    <a:lnTo>
                      <a:pt x="562" y="4104"/>
                    </a:lnTo>
                    <a:lnTo>
                      <a:pt x="450" y="4160"/>
                    </a:lnTo>
                    <a:lnTo>
                      <a:pt x="450" y="4273"/>
                    </a:lnTo>
                    <a:lnTo>
                      <a:pt x="506" y="4385"/>
                    </a:lnTo>
                    <a:lnTo>
                      <a:pt x="619" y="4497"/>
                    </a:lnTo>
                    <a:lnTo>
                      <a:pt x="619" y="4610"/>
                    </a:lnTo>
                    <a:lnTo>
                      <a:pt x="506" y="4835"/>
                    </a:lnTo>
                    <a:lnTo>
                      <a:pt x="506" y="4891"/>
                    </a:lnTo>
                    <a:lnTo>
                      <a:pt x="394" y="4891"/>
                    </a:lnTo>
                    <a:lnTo>
                      <a:pt x="225" y="4835"/>
                    </a:lnTo>
                    <a:lnTo>
                      <a:pt x="169" y="4835"/>
                    </a:lnTo>
                    <a:lnTo>
                      <a:pt x="56" y="4947"/>
                    </a:lnTo>
                    <a:lnTo>
                      <a:pt x="113" y="5059"/>
                    </a:lnTo>
                    <a:lnTo>
                      <a:pt x="337" y="5228"/>
                    </a:lnTo>
                    <a:lnTo>
                      <a:pt x="619" y="5284"/>
                    </a:lnTo>
                    <a:lnTo>
                      <a:pt x="450" y="5453"/>
                    </a:lnTo>
                    <a:lnTo>
                      <a:pt x="337" y="5678"/>
                    </a:lnTo>
                    <a:lnTo>
                      <a:pt x="225" y="5902"/>
                    </a:lnTo>
                    <a:lnTo>
                      <a:pt x="225" y="6127"/>
                    </a:lnTo>
                    <a:lnTo>
                      <a:pt x="225" y="6240"/>
                    </a:lnTo>
                    <a:lnTo>
                      <a:pt x="562" y="6240"/>
                    </a:lnTo>
                    <a:lnTo>
                      <a:pt x="731" y="6183"/>
                    </a:lnTo>
                    <a:lnTo>
                      <a:pt x="900" y="6127"/>
                    </a:lnTo>
                    <a:lnTo>
                      <a:pt x="1012" y="6015"/>
                    </a:lnTo>
                    <a:lnTo>
                      <a:pt x="1012" y="5846"/>
                    </a:lnTo>
                    <a:lnTo>
                      <a:pt x="900" y="5734"/>
                    </a:lnTo>
                    <a:lnTo>
                      <a:pt x="731" y="5734"/>
                    </a:lnTo>
                    <a:lnTo>
                      <a:pt x="731" y="5678"/>
                    </a:lnTo>
                    <a:lnTo>
                      <a:pt x="956" y="5678"/>
                    </a:lnTo>
                    <a:lnTo>
                      <a:pt x="1012" y="5565"/>
                    </a:lnTo>
                    <a:lnTo>
                      <a:pt x="1124" y="3429"/>
                    </a:lnTo>
                    <a:lnTo>
                      <a:pt x="1237" y="619"/>
                    </a:lnTo>
                    <a:lnTo>
                      <a:pt x="1181" y="394"/>
                    </a:lnTo>
                    <a:lnTo>
                      <a:pt x="1124" y="226"/>
                    </a:lnTo>
                    <a:lnTo>
                      <a:pt x="1124" y="113"/>
                    </a:lnTo>
                    <a:lnTo>
                      <a:pt x="1068" y="57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rgbClr val="978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10"/>
              <p:cNvSpPr/>
              <p:nvPr/>
            </p:nvSpPr>
            <p:spPr>
              <a:xfrm>
                <a:off x="454500" y="1392625"/>
                <a:ext cx="548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048" extrusionOk="0">
                    <a:moveTo>
                      <a:pt x="1574" y="1"/>
                    </a:moveTo>
                    <a:lnTo>
                      <a:pt x="1518" y="57"/>
                    </a:lnTo>
                    <a:lnTo>
                      <a:pt x="1462" y="113"/>
                    </a:lnTo>
                    <a:lnTo>
                      <a:pt x="1406" y="338"/>
                    </a:lnTo>
                    <a:lnTo>
                      <a:pt x="1350" y="506"/>
                    </a:lnTo>
                    <a:lnTo>
                      <a:pt x="1293" y="563"/>
                    </a:lnTo>
                    <a:lnTo>
                      <a:pt x="1181" y="619"/>
                    </a:lnTo>
                    <a:lnTo>
                      <a:pt x="1125" y="675"/>
                    </a:lnTo>
                    <a:lnTo>
                      <a:pt x="956" y="731"/>
                    </a:lnTo>
                    <a:lnTo>
                      <a:pt x="844" y="787"/>
                    </a:lnTo>
                    <a:lnTo>
                      <a:pt x="675" y="900"/>
                    </a:lnTo>
                    <a:lnTo>
                      <a:pt x="563" y="1012"/>
                    </a:lnTo>
                    <a:lnTo>
                      <a:pt x="563" y="1125"/>
                    </a:lnTo>
                    <a:lnTo>
                      <a:pt x="507" y="1237"/>
                    </a:lnTo>
                    <a:lnTo>
                      <a:pt x="507" y="1350"/>
                    </a:lnTo>
                    <a:lnTo>
                      <a:pt x="563" y="1574"/>
                    </a:lnTo>
                    <a:lnTo>
                      <a:pt x="675" y="1799"/>
                    </a:lnTo>
                    <a:lnTo>
                      <a:pt x="675" y="2024"/>
                    </a:lnTo>
                    <a:lnTo>
                      <a:pt x="731" y="2136"/>
                    </a:lnTo>
                    <a:lnTo>
                      <a:pt x="900" y="2305"/>
                    </a:lnTo>
                    <a:lnTo>
                      <a:pt x="1012" y="2530"/>
                    </a:lnTo>
                    <a:lnTo>
                      <a:pt x="1012" y="2755"/>
                    </a:lnTo>
                    <a:lnTo>
                      <a:pt x="900" y="2980"/>
                    </a:lnTo>
                    <a:lnTo>
                      <a:pt x="507" y="2867"/>
                    </a:lnTo>
                    <a:lnTo>
                      <a:pt x="338" y="2867"/>
                    </a:lnTo>
                    <a:lnTo>
                      <a:pt x="282" y="2923"/>
                    </a:lnTo>
                    <a:lnTo>
                      <a:pt x="169" y="2980"/>
                    </a:lnTo>
                    <a:lnTo>
                      <a:pt x="113" y="3092"/>
                    </a:lnTo>
                    <a:lnTo>
                      <a:pt x="113" y="3485"/>
                    </a:lnTo>
                    <a:lnTo>
                      <a:pt x="113" y="3598"/>
                    </a:lnTo>
                    <a:lnTo>
                      <a:pt x="113" y="3654"/>
                    </a:lnTo>
                    <a:lnTo>
                      <a:pt x="1" y="3879"/>
                    </a:lnTo>
                    <a:lnTo>
                      <a:pt x="1" y="3935"/>
                    </a:lnTo>
                    <a:lnTo>
                      <a:pt x="57" y="3991"/>
                    </a:lnTo>
                    <a:lnTo>
                      <a:pt x="226" y="4047"/>
                    </a:lnTo>
                    <a:lnTo>
                      <a:pt x="1069" y="4047"/>
                    </a:lnTo>
                    <a:lnTo>
                      <a:pt x="1181" y="3935"/>
                    </a:lnTo>
                    <a:lnTo>
                      <a:pt x="1237" y="3766"/>
                    </a:lnTo>
                    <a:lnTo>
                      <a:pt x="1237" y="3542"/>
                    </a:lnTo>
                    <a:lnTo>
                      <a:pt x="1293" y="3317"/>
                    </a:lnTo>
                    <a:lnTo>
                      <a:pt x="1350" y="3261"/>
                    </a:lnTo>
                    <a:lnTo>
                      <a:pt x="1406" y="3148"/>
                    </a:lnTo>
                    <a:lnTo>
                      <a:pt x="1462" y="3036"/>
                    </a:lnTo>
                    <a:lnTo>
                      <a:pt x="1743" y="3036"/>
                    </a:lnTo>
                    <a:lnTo>
                      <a:pt x="1912" y="2923"/>
                    </a:lnTo>
                    <a:lnTo>
                      <a:pt x="2080" y="2811"/>
                    </a:lnTo>
                    <a:lnTo>
                      <a:pt x="2193" y="2642"/>
                    </a:lnTo>
                    <a:lnTo>
                      <a:pt x="2193" y="2530"/>
                    </a:lnTo>
                    <a:lnTo>
                      <a:pt x="2080" y="2474"/>
                    </a:lnTo>
                    <a:lnTo>
                      <a:pt x="1855" y="2474"/>
                    </a:lnTo>
                    <a:lnTo>
                      <a:pt x="1912" y="2249"/>
                    </a:lnTo>
                    <a:lnTo>
                      <a:pt x="1912" y="2136"/>
                    </a:lnTo>
                    <a:lnTo>
                      <a:pt x="1855" y="2024"/>
                    </a:lnTo>
                    <a:lnTo>
                      <a:pt x="1855" y="1968"/>
                    </a:lnTo>
                    <a:lnTo>
                      <a:pt x="1912" y="1912"/>
                    </a:lnTo>
                    <a:lnTo>
                      <a:pt x="2080" y="1912"/>
                    </a:lnTo>
                    <a:lnTo>
                      <a:pt x="2137" y="1799"/>
                    </a:lnTo>
                    <a:lnTo>
                      <a:pt x="2080" y="1687"/>
                    </a:lnTo>
                    <a:lnTo>
                      <a:pt x="2024" y="1574"/>
                    </a:lnTo>
                    <a:lnTo>
                      <a:pt x="2024" y="1462"/>
                    </a:lnTo>
                    <a:lnTo>
                      <a:pt x="2024" y="1293"/>
                    </a:lnTo>
                    <a:lnTo>
                      <a:pt x="1968" y="1181"/>
                    </a:lnTo>
                    <a:lnTo>
                      <a:pt x="1799" y="1125"/>
                    </a:lnTo>
                    <a:lnTo>
                      <a:pt x="1631" y="1069"/>
                    </a:lnTo>
                    <a:lnTo>
                      <a:pt x="1574" y="956"/>
                    </a:lnTo>
                    <a:lnTo>
                      <a:pt x="1631" y="844"/>
                    </a:lnTo>
                    <a:lnTo>
                      <a:pt x="1799" y="731"/>
                    </a:lnTo>
                    <a:lnTo>
                      <a:pt x="1912" y="619"/>
                    </a:lnTo>
                    <a:lnTo>
                      <a:pt x="1912" y="450"/>
                    </a:lnTo>
                    <a:lnTo>
                      <a:pt x="1912" y="338"/>
                    </a:lnTo>
                    <a:lnTo>
                      <a:pt x="1855" y="225"/>
                    </a:lnTo>
                    <a:lnTo>
                      <a:pt x="1855" y="113"/>
                    </a:lnTo>
                    <a:lnTo>
                      <a:pt x="1799" y="57"/>
                    </a:lnTo>
                    <a:lnTo>
                      <a:pt x="1687" y="1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10"/>
              <p:cNvSpPr/>
              <p:nvPr/>
            </p:nvSpPr>
            <p:spPr>
              <a:xfrm>
                <a:off x="481200" y="1039925"/>
                <a:ext cx="43575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4498" extrusionOk="0">
                    <a:moveTo>
                      <a:pt x="1462" y="1"/>
                    </a:moveTo>
                    <a:lnTo>
                      <a:pt x="1406" y="113"/>
                    </a:lnTo>
                    <a:lnTo>
                      <a:pt x="1350" y="226"/>
                    </a:lnTo>
                    <a:lnTo>
                      <a:pt x="1237" y="282"/>
                    </a:lnTo>
                    <a:lnTo>
                      <a:pt x="1069" y="226"/>
                    </a:lnTo>
                    <a:lnTo>
                      <a:pt x="956" y="170"/>
                    </a:lnTo>
                    <a:lnTo>
                      <a:pt x="731" y="170"/>
                    </a:lnTo>
                    <a:lnTo>
                      <a:pt x="675" y="282"/>
                    </a:lnTo>
                    <a:lnTo>
                      <a:pt x="675" y="451"/>
                    </a:lnTo>
                    <a:lnTo>
                      <a:pt x="619" y="507"/>
                    </a:lnTo>
                    <a:lnTo>
                      <a:pt x="563" y="619"/>
                    </a:lnTo>
                    <a:lnTo>
                      <a:pt x="450" y="788"/>
                    </a:lnTo>
                    <a:lnTo>
                      <a:pt x="338" y="956"/>
                    </a:lnTo>
                    <a:lnTo>
                      <a:pt x="169" y="1350"/>
                    </a:lnTo>
                    <a:lnTo>
                      <a:pt x="169" y="1575"/>
                    </a:lnTo>
                    <a:lnTo>
                      <a:pt x="225" y="1800"/>
                    </a:lnTo>
                    <a:lnTo>
                      <a:pt x="225" y="1968"/>
                    </a:lnTo>
                    <a:lnTo>
                      <a:pt x="169" y="2193"/>
                    </a:lnTo>
                    <a:lnTo>
                      <a:pt x="113" y="2249"/>
                    </a:lnTo>
                    <a:lnTo>
                      <a:pt x="57" y="2305"/>
                    </a:lnTo>
                    <a:lnTo>
                      <a:pt x="1" y="2418"/>
                    </a:lnTo>
                    <a:lnTo>
                      <a:pt x="57" y="2530"/>
                    </a:lnTo>
                    <a:lnTo>
                      <a:pt x="169" y="2586"/>
                    </a:lnTo>
                    <a:lnTo>
                      <a:pt x="450" y="2586"/>
                    </a:lnTo>
                    <a:lnTo>
                      <a:pt x="338" y="2755"/>
                    </a:lnTo>
                    <a:lnTo>
                      <a:pt x="282" y="2867"/>
                    </a:lnTo>
                    <a:lnTo>
                      <a:pt x="338" y="2980"/>
                    </a:lnTo>
                    <a:lnTo>
                      <a:pt x="225" y="3430"/>
                    </a:lnTo>
                    <a:lnTo>
                      <a:pt x="282" y="3711"/>
                    </a:lnTo>
                    <a:lnTo>
                      <a:pt x="282" y="3767"/>
                    </a:lnTo>
                    <a:lnTo>
                      <a:pt x="282" y="3823"/>
                    </a:lnTo>
                    <a:lnTo>
                      <a:pt x="225" y="3823"/>
                    </a:lnTo>
                    <a:lnTo>
                      <a:pt x="113" y="3935"/>
                    </a:lnTo>
                    <a:lnTo>
                      <a:pt x="113" y="4048"/>
                    </a:lnTo>
                    <a:lnTo>
                      <a:pt x="282" y="4216"/>
                    </a:lnTo>
                    <a:lnTo>
                      <a:pt x="338" y="4329"/>
                    </a:lnTo>
                    <a:lnTo>
                      <a:pt x="506" y="4497"/>
                    </a:lnTo>
                    <a:lnTo>
                      <a:pt x="675" y="4497"/>
                    </a:lnTo>
                    <a:lnTo>
                      <a:pt x="787" y="4385"/>
                    </a:lnTo>
                    <a:lnTo>
                      <a:pt x="844" y="4329"/>
                    </a:lnTo>
                    <a:lnTo>
                      <a:pt x="787" y="4329"/>
                    </a:lnTo>
                    <a:lnTo>
                      <a:pt x="787" y="4273"/>
                    </a:lnTo>
                    <a:lnTo>
                      <a:pt x="844" y="4329"/>
                    </a:lnTo>
                    <a:lnTo>
                      <a:pt x="900" y="4329"/>
                    </a:lnTo>
                    <a:lnTo>
                      <a:pt x="1012" y="4216"/>
                    </a:lnTo>
                    <a:lnTo>
                      <a:pt x="956" y="4104"/>
                    </a:lnTo>
                    <a:lnTo>
                      <a:pt x="844" y="3935"/>
                    </a:lnTo>
                    <a:lnTo>
                      <a:pt x="731" y="3879"/>
                    </a:lnTo>
                    <a:lnTo>
                      <a:pt x="675" y="3879"/>
                    </a:lnTo>
                    <a:lnTo>
                      <a:pt x="563" y="3823"/>
                    </a:lnTo>
                    <a:lnTo>
                      <a:pt x="619" y="3486"/>
                    </a:lnTo>
                    <a:lnTo>
                      <a:pt x="675" y="3373"/>
                    </a:lnTo>
                    <a:lnTo>
                      <a:pt x="844" y="3373"/>
                    </a:lnTo>
                    <a:lnTo>
                      <a:pt x="900" y="3317"/>
                    </a:lnTo>
                    <a:lnTo>
                      <a:pt x="1012" y="3205"/>
                    </a:lnTo>
                    <a:lnTo>
                      <a:pt x="1125" y="3149"/>
                    </a:lnTo>
                    <a:lnTo>
                      <a:pt x="1125" y="3092"/>
                    </a:lnTo>
                    <a:lnTo>
                      <a:pt x="1125" y="3036"/>
                    </a:lnTo>
                    <a:lnTo>
                      <a:pt x="1012" y="2980"/>
                    </a:lnTo>
                    <a:lnTo>
                      <a:pt x="956" y="2924"/>
                    </a:lnTo>
                    <a:lnTo>
                      <a:pt x="956" y="2811"/>
                    </a:lnTo>
                    <a:lnTo>
                      <a:pt x="900" y="2755"/>
                    </a:lnTo>
                    <a:lnTo>
                      <a:pt x="787" y="2755"/>
                    </a:lnTo>
                    <a:lnTo>
                      <a:pt x="787" y="2699"/>
                    </a:lnTo>
                    <a:lnTo>
                      <a:pt x="787" y="2586"/>
                    </a:lnTo>
                    <a:lnTo>
                      <a:pt x="787" y="2530"/>
                    </a:lnTo>
                    <a:lnTo>
                      <a:pt x="844" y="2418"/>
                    </a:lnTo>
                    <a:lnTo>
                      <a:pt x="844" y="2305"/>
                    </a:lnTo>
                    <a:lnTo>
                      <a:pt x="787" y="2137"/>
                    </a:lnTo>
                    <a:lnTo>
                      <a:pt x="787" y="1968"/>
                    </a:lnTo>
                    <a:lnTo>
                      <a:pt x="844" y="1912"/>
                    </a:lnTo>
                    <a:lnTo>
                      <a:pt x="956" y="1856"/>
                    </a:lnTo>
                    <a:lnTo>
                      <a:pt x="1237" y="1856"/>
                    </a:lnTo>
                    <a:lnTo>
                      <a:pt x="1181" y="1687"/>
                    </a:lnTo>
                    <a:lnTo>
                      <a:pt x="1069" y="1631"/>
                    </a:lnTo>
                    <a:lnTo>
                      <a:pt x="900" y="1575"/>
                    </a:lnTo>
                    <a:lnTo>
                      <a:pt x="787" y="1631"/>
                    </a:lnTo>
                    <a:lnTo>
                      <a:pt x="731" y="1575"/>
                    </a:lnTo>
                    <a:lnTo>
                      <a:pt x="844" y="1462"/>
                    </a:lnTo>
                    <a:lnTo>
                      <a:pt x="844" y="1406"/>
                    </a:lnTo>
                    <a:lnTo>
                      <a:pt x="844" y="1350"/>
                    </a:lnTo>
                    <a:lnTo>
                      <a:pt x="900" y="1294"/>
                    </a:lnTo>
                    <a:lnTo>
                      <a:pt x="900" y="1238"/>
                    </a:lnTo>
                    <a:lnTo>
                      <a:pt x="1012" y="1238"/>
                    </a:lnTo>
                    <a:lnTo>
                      <a:pt x="1181" y="1350"/>
                    </a:lnTo>
                    <a:lnTo>
                      <a:pt x="1237" y="1406"/>
                    </a:lnTo>
                    <a:lnTo>
                      <a:pt x="1293" y="1406"/>
                    </a:lnTo>
                    <a:lnTo>
                      <a:pt x="1293" y="1350"/>
                    </a:lnTo>
                    <a:lnTo>
                      <a:pt x="1350" y="1294"/>
                    </a:lnTo>
                    <a:lnTo>
                      <a:pt x="1350" y="1181"/>
                    </a:lnTo>
                    <a:lnTo>
                      <a:pt x="1237" y="1069"/>
                    </a:lnTo>
                    <a:lnTo>
                      <a:pt x="1237" y="1013"/>
                    </a:lnTo>
                    <a:lnTo>
                      <a:pt x="1181" y="900"/>
                    </a:lnTo>
                    <a:lnTo>
                      <a:pt x="1462" y="900"/>
                    </a:lnTo>
                    <a:lnTo>
                      <a:pt x="1518" y="1013"/>
                    </a:lnTo>
                    <a:lnTo>
                      <a:pt x="1462" y="1125"/>
                    </a:lnTo>
                    <a:lnTo>
                      <a:pt x="1518" y="1238"/>
                    </a:lnTo>
                    <a:lnTo>
                      <a:pt x="1687" y="1406"/>
                    </a:lnTo>
                    <a:lnTo>
                      <a:pt x="1743" y="113"/>
                    </a:lnTo>
                    <a:lnTo>
                      <a:pt x="1631" y="1"/>
                    </a:lnTo>
                    <a:close/>
                  </a:path>
                </a:pathLst>
              </a:custGeom>
              <a:solidFill>
                <a:srgbClr val="9E9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10"/>
              <p:cNvSpPr/>
              <p:nvPr/>
            </p:nvSpPr>
            <p:spPr>
              <a:xfrm>
                <a:off x="347725" y="1687700"/>
                <a:ext cx="56225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2474" extrusionOk="0">
                    <a:moveTo>
                      <a:pt x="1180" y="1"/>
                    </a:moveTo>
                    <a:lnTo>
                      <a:pt x="1068" y="57"/>
                    </a:lnTo>
                    <a:lnTo>
                      <a:pt x="1012" y="113"/>
                    </a:lnTo>
                    <a:lnTo>
                      <a:pt x="956" y="169"/>
                    </a:lnTo>
                    <a:lnTo>
                      <a:pt x="787" y="169"/>
                    </a:lnTo>
                    <a:lnTo>
                      <a:pt x="562" y="57"/>
                    </a:lnTo>
                    <a:lnTo>
                      <a:pt x="450" y="113"/>
                    </a:lnTo>
                    <a:lnTo>
                      <a:pt x="393" y="226"/>
                    </a:lnTo>
                    <a:lnTo>
                      <a:pt x="450" y="507"/>
                    </a:lnTo>
                    <a:lnTo>
                      <a:pt x="393" y="563"/>
                    </a:lnTo>
                    <a:lnTo>
                      <a:pt x="393" y="619"/>
                    </a:lnTo>
                    <a:lnTo>
                      <a:pt x="281" y="675"/>
                    </a:lnTo>
                    <a:lnTo>
                      <a:pt x="169" y="788"/>
                    </a:lnTo>
                    <a:lnTo>
                      <a:pt x="56" y="900"/>
                    </a:lnTo>
                    <a:lnTo>
                      <a:pt x="0" y="956"/>
                    </a:lnTo>
                    <a:lnTo>
                      <a:pt x="0" y="1013"/>
                    </a:lnTo>
                    <a:lnTo>
                      <a:pt x="169" y="1181"/>
                    </a:lnTo>
                    <a:lnTo>
                      <a:pt x="281" y="1181"/>
                    </a:lnTo>
                    <a:lnTo>
                      <a:pt x="506" y="1125"/>
                    </a:lnTo>
                    <a:lnTo>
                      <a:pt x="562" y="1181"/>
                    </a:lnTo>
                    <a:lnTo>
                      <a:pt x="675" y="1237"/>
                    </a:lnTo>
                    <a:lnTo>
                      <a:pt x="675" y="1350"/>
                    </a:lnTo>
                    <a:lnTo>
                      <a:pt x="618" y="1406"/>
                    </a:lnTo>
                    <a:lnTo>
                      <a:pt x="506" y="1406"/>
                    </a:lnTo>
                    <a:lnTo>
                      <a:pt x="450" y="1518"/>
                    </a:lnTo>
                    <a:lnTo>
                      <a:pt x="337" y="1687"/>
                    </a:lnTo>
                    <a:lnTo>
                      <a:pt x="337" y="1799"/>
                    </a:lnTo>
                    <a:lnTo>
                      <a:pt x="337" y="1968"/>
                    </a:lnTo>
                    <a:lnTo>
                      <a:pt x="1349" y="2418"/>
                    </a:lnTo>
                    <a:lnTo>
                      <a:pt x="1518" y="2474"/>
                    </a:lnTo>
                    <a:lnTo>
                      <a:pt x="1686" y="2474"/>
                    </a:lnTo>
                    <a:lnTo>
                      <a:pt x="1855" y="2361"/>
                    </a:lnTo>
                    <a:lnTo>
                      <a:pt x="1967" y="2249"/>
                    </a:lnTo>
                    <a:lnTo>
                      <a:pt x="2023" y="2137"/>
                    </a:lnTo>
                    <a:lnTo>
                      <a:pt x="2023" y="1968"/>
                    </a:lnTo>
                    <a:lnTo>
                      <a:pt x="1967" y="1799"/>
                    </a:lnTo>
                    <a:lnTo>
                      <a:pt x="1911" y="1631"/>
                    </a:lnTo>
                    <a:lnTo>
                      <a:pt x="1742" y="1575"/>
                    </a:lnTo>
                    <a:lnTo>
                      <a:pt x="1630" y="1631"/>
                    </a:lnTo>
                    <a:lnTo>
                      <a:pt x="1574" y="1687"/>
                    </a:lnTo>
                    <a:lnTo>
                      <a:pt x="1574" y="1743"/>
                    </a:lnTo>
                    <a:lnTo>
                      <a:pt x="1630" y="1912"/>
                    </a:lnTo>
                    <a:lnTo>
                      <a:pt x="1518" y="1799"/>
                    </a:lnTo>
                    <a:lnTo>
                      <a:pt x="1574" y="1687"/>
                    </a:lnTo>
                    <a:lnTo>
                      <a:pt x="1630" y="1575"/>
                    </a:lnTo>
                    <a:lnTo>
                      <a:pt x="1630" y="1462"/>
                    </a:lnTo>
                    <a:lnTo>
                      <a:pt x="1686" y="1350"/>
                    </a:lnTo>
                    <a:lnTo>
                      <a:pt x="1742" y="1237"/>
                    </a:lnTo>
                    <a:lnTo>
                      <a:pt x="1742" y="1181"/>
                    </a:lnTo>
                    <a:lnTo>
                      <a:pt x="1742" y="956"/>
                    </a:lnTo>
                    <a:lnTo>
                      <a:pt x="1855" y="844"/>
                    </a:lnTo>
                    <a:lnTo>
                      <a:pt x="2192" y="844"/>
                    </a:lnTo>
                    <a:lnTo>
                      <a:pt x="2248" y="788"/>
                    </a:lnTo>
                    <a:lnTo>
                      <a:pt x="2248" y="619"/>
                    </a:lnTo>
                    <a:lnTo>
                      <a:pt x="2136" y="507"/>
                    </a:lnTo>
                    <a:lnTo>
                      <a:pt x="2023" y="450"/>
                    </a:lnTo>
                    <a:lnTo>
                      <a:pt x="1967" y="450"/>
                    </a:lnTo>
                    <a:lnTo>
                      <a:pt x="1967" y="394"/>
                    </a:lnTo>
                    <a:lnTo>
                      <a:pt x="2136" y="282"/>
                    </a:lnTo>
                    <a:lnTo>
                      <a:pt x="2136" y="226"/>
                    </a:lnTo>
                    <a:lnTo>
                      <a:pt x="2136" y="113"/>
                    </a:lnTo>
                    <a:lnTo>
                      <a:pt x="2023" y="57"/>
                    </a:lnTo>
                    <a:lnTo>
                      <a:pt x="1630" y="1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10"/>
              <p:cNvSpPr/>
              <p:nvPr/>
            </p:nvSpPr>
            <p:spPr>
              <a:xfrm>
                <a:off x="271825" y="844625"/>
                <a:ext cx="64675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2587" h="2811" extrusionOk="0">
                    <a:moveTo>
                      <a:pt x="57" y="0"/>
                    </a:moveTo>
                    <a:lnTo>
                      <a:pt x="57" y="57"/>
                    </a:lnTo>
                    <a:lnTo>
                      <a:pt x="57" y="225"/>
                    </a:lnTo>
                    <a:lnTo>
                      <a:pt x="1" y="843"/>
                    </a:lnTo>
                    <a:lnTo>
                      <a:pt x="1" y="1462"/>
                    </a:lnTo>
                    <a:lnTo>
                      <a:pt x="57" y="1574"/>
                    </a:lnTo>
                    <a:lnTo>
                      <a:pt x="113" y="1687"/>
                    </a:lnTo>
                    <a:lnTo>
                      <a:pt x="282" y="1743"/>
                    </a:lnTo>
                    <a:lnTo>
                      <a:pt x="394" y="1799"/>
                    </a:lnTo>
                    <a:lnTo>
                      <a:pt x="507" y="1855"/>
                    </a:lnTo>
                    <a:lnTo>
                      <a:pt x="619" y="1855"/>
                    </a:lnTo>
                    <a:lnTo>
                      <a:pt x="900" y="1968"/>
                    </a:lnTo>
                    <a:lnTo>
                      <a:pt x="1069" y="1911"/>
                    </a:lnTo>
                    <a:lnTo>
                      <a:pt x="1181" y="1799"/>
                    </a:lnTo>
                    <a:lnTo>
                      <a:pt x="1350" y="1968"/>
                    </a:lnTo>
                    <a:lnTo>
                      <a:pt x="1462" y="2192"/>
                    </a:lnTo>
                    <a:lnTo>
                      <a:pt x="1518" y="2417"/>
                    </a:lnTo>
                    <a:lnTo>
                      <a:pt x="1462" y="2642"/>
                    </a:lnTo>
                    <a:lnTo>
                      <a:pt x="1575" y="2754"/>
                    </a:lnTo>
                    <a:lnTo>
                      <a:pt x="1631" y="2811"/>
                    </a:lnTo>
                    <a:lnTo>
                      <a:pt x="1687" y="2811"/>
                    </a:lnTo>
                    <a:lnTo>
                      <a:pt x="1800" y="2754"/>
                    </a:lnTo>
                    <a:lnTo>
                      <a:pt x="1912" y="2642"/>
                    </a:lnTo>
                    <a:lnTo>
                      <a:pt x="2024" y="2417"/>
                    </a:lnTo>
                    <a:lnTo>
                      <a:pt x="2024" y="2249"/>
                    </a:lnTo>
                    <a:lnTo>
                      <a:pt x="1968" y="2080"/>
                    </a:lnTo>
                    <a:lnTo>
                      <a:pt x="1856" y="1968"/>
                    </a:lnTo>
                    <a:lnTo>
                      <a:pt x="1856" y="1855"/>
                    </a:lnTo>
                    <a:lnTo>
                      <a:pt x="1912" y="1799"/>
                    </a:lnTo>
                    <a:lnTo>
                      <a:pt x="2024" y="1687"/>
                    </a:lnTo>
                    <a:lnTo>
                      <a:pt x="2081" y="1743"/>
                    </a:lnTo>
                    <a:lnTo>
                      <a:pt x="2193" y="1855"/>
                    </a:lnTo>
                    <a:lnTo>
                      <a:pt x="2249" y="1968"/>
                    </a:lnTo>
                    <a:lnTo>
                      <a:pt x="2362" y="1968"/>
                    </a:lnTo>
                    <a:lnTo>
                      <a:pt x="2418" y="1799"/>
                    </a:lnTo>
                    <a:lnTo>
                      <a:pt x="2418" y="1630"/>
                    </a:lnTo>
                    <a:lnTo>
                      <a:pt x="2418" y="1462"/>
                    </a:lnTo>
                    <a:lnTo>
                      <a:pt x="2362" y="1349"/>
                    </a:lnTo>
                    <a:lnTo>
                      <a:pt x="2474" y="1237"/>
                    </a:lnTo>
                    <a:lnTo>
                      <a:pt x="2530" y="1181"/>
                    </a:lnTo>
                    <a:lnTo>
                      <a:pt x="2586" y="1068"/>
                    </a:lnTo>
                    <a:lnTo>
                      <a:pt x="2362" y="843"/>
                    </a:lnTo>
                    <a:lnTo>
                      <a:pt x="2249" y="787"/>
                    </a:lnTo>
                    <a:lnTo>
                      <a:pt x="2081" y="731"/>
                    </a:lnTo>
                    <a:lnTo>
                      <a:pt x="1912" y="787"/>
                    </a:lnTo>
                    <a:lnTo>
                      <a:pt x="1631" y="843"/>
                    </a:lnTo>
                    <a:lnTo>
                      <a:pt x="1350" y="787"/>
                    </a:lnTo>
                    <a:lnTo>
                      <a:pt x="1237" y="731"/>
                    </a:lnTo>
                    <a:lnTo>
                      <a:pt x="1181" y="731"/>
                    </a:lnTo>
                    <a:lnTo>
                      <a:pt x="1013" y="787"/>
                    </a:lnTo>
                    <a:lnTo>
                      <a:pt x="1069" y="900"/>
                    </a:lnTo>
                    <a:lnTo>
                      <a:pt x="1125" y="1012"/>
                    </a:lnTo>
                    <a:lnTo>
                      <a:pt x="1125" y="1125"/>
                    </a:lnTo>
                    <a:lnTo>
                      <a:pt x="900" y="1068"/>
                    </a:lnTo>
                    <a:lnTo>
                      <a:pt x="732" y="956"/>
                    </a:lnTo>
                    <a:lnTo>
                      <a:pt x="732" y="787"/>
                    </a:lnTo>
                    <a:lnTo>
                      <a:pt x="900" y="562"/>
                    </a:lnTo>
                    <a:lnTo>
                      <a:pt x="844" y="506"/>
                    </a:lnTo>
                    <a:lnTo>
                      <a:pt x="732" y="450"/>
                    </a:lnTo>
                    <a:lnTo>
                      <a:pt x="675" y="394"/>
                    </a:lnTo>
                    <a:lnTo>
                      <a:pt x="619" y="338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7871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10"/>
              <p:cNvSpPr/>
              <p:nvPr/>
            </p:nvSpPr>
            <p:spPr>
              <a:xfrm>
                <a:off x="484025" y="1209950"/>
                <a:ext cx="33725" cy="78725"/>
              </a:xfrm>
              <a:custGeom>
                <a:avLst/>
                <a:gdLst/>
                <a:ahLst/>
                <a:cxnLst/>
                <a:rect l="l" t="t" r="r" b="b"/>
                <a:pathLst>
                  <a:path w="1349" h="3149" extrusionOk="0">
                    <a:moveTo>
                      <a:pt x="393" y="1"/>
                    </a:moveTo>
                    <a:lnTo>
                      <a:pt x="281" y="113"/>
                    </a:lnTo>
                    <a:lnTo>
                      <a:pt x="281" y="226"/>
                    </a:lnTo>
                    <a:lnTo>
                      <a:pt x="281" y="394"/>
                    </a:lnTo>
                    <a:lnTo>
                      <a:pt x="337" y="507"/>
                    </a:lnTo>
                    <a:lnTo>
                      <a:pt x="450" y="619"/>
                    </a:lnTo>
                    <a:lnTo>
                      <a:pt x="450" y="788"/>
                    </a:lnTo>
                    <a:lnTo>
                      <a:pt x="337" y="1013"/>
                    </a:lnTo>
                    <a:lnTo>
                      <a:pt x="169" y="1294"/>
                    </a:lnTo>
                    <a:lnTo>
                      <a:pt x="169" y="1406"/>
                    </a:lnTo>
                    <a:lnTo>
                      <a:pt x="281" y="1575"/>
                    </a:lnTo>
                    <a:lnTo>
                      <a:pt x="393" y="1631"/>
                    </a:lnTo>
                    <a:lnTo>
                      <a:pt x="225" y="1575"/>
                    </a:lnTo>
                    <a:lnTo>
                      <a:pt x="112" y="1631"/>
                    </a:lnTo>
                    <a:lnTo>
                      <a:pt x="0" y="1743"/>
                    </a:lnTo>
                    <a:lnTo>
                      <a:pt x="0" y="1968"/>
                    </a:lnTo>
                    <a:lnTo>
                      <a:pt x="0" y="2193"/>
                    </a:lnTo>
                    <a:lnTo>
                      <a:pt x="112" y="2305"/>
                    </a:lnTo>
                    <a:lnTo>
                      <a:pt x="225" y="2362"/>
                    </a:lnTo>
                    <a:lnTo>
                      <a:pt x="337" y="2418"/>
                    </a:lnTo>
                    <a:lnTo>
                      <a:pt x="393" y="2530"/>
                    </a:lnTo>
                    <a:lnTo>
                      <a:pt x="450" y="2643"/>
                    </a:lnTo>
                    <a:lnTo>
                      <a:pt x="562" y="2643"/>
                    </a:lnTo>
                    <a:lnTo>
                      <a:pt x="506" y="2699"/>
                    </a:lnTo>
                    <a:lnTo>
                      <a:pt x="393" y="2811"/>
                    </a:lnTo>
                    <a:lnTo>
                      <a:pt x="337" y="2924"/>
                    </a:lnTo>
                    <a:lnTo>
                      <a:pt x="337" y="3092"/>
                    </a:lnTo>
                    <a:lnTo>
                      <a:pt x="393" y="3148"/>
                    </a:lnTo>
                    <a:lnTo>
                      <a:pt x="562" y="3148"/>
                    </a:lnTo>
                    <a:lnTo>
                      <a:pt x="674" y="3092"/>
                    </a:lnTo>
                    <a:lnTo>
                      <a:pt x="787" y="3036"/>
                    </a:lnTo>
                    <a:lnTo>
                      <a:pt x="1068" y="3036"/>
                    </a:lnTo>
                    <a:lnTo>
                      <a:pt x="1124" y="2811"/>
                    </a:lnTo>
                    <a:lnTo>
                      <a:pt x="1124" y="2755"/>
                    </a:lnTo>
                    <a:lnTo>
                      <a:pt x="1068" y="2699"/>
                    </a:lnTo>
                    <a:lnTo>
                      <a:pt x="1068" y="2586"/>
                    </a:lnTo>
                    <a:lnTo>
                      <a:pt x="1068" y="2530"/>
                    </a:lnTo>
                    <a:lnTo>
                      <a:pt x="1180" y="2643"/>
                    </a:lnTo>
                    <a:lnTo>
                      <a:pt x="1237" y="2586"/>
                    </a:lnTo>
                    <a:lnTo>
                      <a:pt x="1237" y="2474"/>
                    </a:lnTo>
                    <a:lnTo>
                      <a:pt x="1293" y="2418"/>
                    </a:lnTo>
                    <a:lnTo>
                      <a:pt x="1349" y="1406"/>
                    </a:lnTo>
                    <a:lnTo>
                      <a:pt x="1349" y="394"/>
                    </a:lnTo>
                    <a:lnTo>
                      <a:pt x="1349" y="338"/>
                    </a:lnTo>
                    <a:lnTo>
                      <a:pt x="1349" y="226"/>
                    </a:lnTo>
                    <a:lnTo>
                      <a:pt x="1293" y="113"/>
                    </a:lnTo>
                    <a:lnTo>
                      <a:pt x="1237" y="57"/>
                    </a:lnTo>
                    <a:lnTo>
                      <a:pt x="1180" y="1"/>
                    </a:lnTo>
                    <a:lnTo>
                      <a:pt x="1068" y="57"/>
                    </a:lnTo>
                    <a:lnTo>
                      <a:pt x="956" y="169"/>
                    </a:lnTo>
                    <a:lnTo>
                      <a:pt x="899" y="226"/>
                    </a:lnTo>
                    <a:lnTo>
                      <a:pt x="843" y="169"/>
                    </a:lnTo>
                    <a:lnTo>
                      <a:pt x="674" y="169"/>
                    </a:lnTo>
                    <a:lnTo>
                      <a:pt x="562" y="113"/>
                    </a:lnTo>
                    <a:lnTo>
                      <a:pt x="450" y="57"/>
                    </a:lnTo>
                    <a:lnTo>
                      <a:pt x="393" y="1"/>
                    </a:lnTo>
                    <a:close/>
                  </a:path>
                </a:pathLst>
              </a:custGeom>
              <a:solidFill>
                <a:srgbClr val="8D8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10"/>
              <p:cNvSpPr/>
              <p:nvPr/>
            </p:nvSpPr>
            <p:spPr>
              <a:xfrm>
                <a:off x="387050" y="1682075"/>
                <a:ext cx="56250" cy="562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250" extrusionOk="0">
                    <a:moveTo>
                      <a:pt x="1069" y="1"/>
                    </a:moveTo>
                    <a:lnTo>
                      <a:pt x="900" y="57"/>
                    </a:lnTo>
                    <a:lnTo>
                      <a:pt x="731" y="170"/>
                    </a:lnTo>
                    <a:lnTo>
                      <a:pt x="619" y="282"/>
                    </a:lnTo>
                    <a:lnTo>
                      <a:pt x="563" y="338"/>
                    </a:lnTo>
                    <a:lnTo>
                      <a:pt x="450" y="507"/>
                    </a:lnTo>
                    <a:lnTo>
                      <a:pt x="282" y="675"/>
                    </a:lnTo>
                    <a:lnTo>
                      <a:pt x="338" y="732"/>
                    </a:lnTo>
                    <a:lnTo>
                      <a:pt x="394" y="675"/>
                    </a:lnTo>
                    <a:lnTo>
                      <a:pt x="619" y="844"/>
                    </a:lnTo>
                    <a:lnTo>
                      <a:pt x="675" y="900"/>
                    </a:lnTo>
                    <a:lnTo>
                      <a:pt x="619" y="956"/>
                    </a:lnTo>
                    <a:lnTo>
                      <a:pt x="619" y="1069"/>
                    </a:lnTo>
                    <a:lnTo>
                      <a:pt x="563" y="1294"/>
                    </a:lnTo>
                    <a:lnTo>
                      <a:pt x="450" y="1462"/>
                    </a:lnTo>
                    <a:lnTo>
                      <a:pt x="282" y="1631"/>
                    </a:lnTo>
                    <a:lnTo>
                      <a:pt x="57" y="1743"/>
                    </a:lnTo>
                    <a:lnTo>
                      <a:pt x="1" y="1800"/>
                    </a:lnTo>
                    <a:lnTo>
                      <a:pt x="1" y="1856"/>
                    </a:lnTo>
                    <a:lnTo>
                      <a:pt x="282" y="1912"/>
                    </a:lnTo>
                    <a:lnTo>
                      <a:pt x="338" y="2024"/>
                    </a:lnTo>
                    <a:lnTo>
                      <a:pt x="450" y="2137"/>
                    </a:lnTo>
                    <a:lnTo>
                      <a:pt x="507" y="2193"/>
                    </a:lnTo>
                    <a:lnTo>
                      <a:pt x="563" y="2249"/>
                    </a:lnTo>
                    <a:lnTo>
                      <a:pt x="675" y="2193"/>
                    </a:lnTo>
                    <a:lnTo>
                      <a:pt x="788" y="2137"/>
                    </a:lnTo>
                    <a:lnTo>
                      <a:pt x="900" y="2024"/>
                    </a:lnTo>
                    <a:lnTo>
                      <a:pt x="956" y="2024"/>
                    </a:lnTo>
                    <a:lnTo>
                      <a:pt x="1069" y="2081"/>
                    </a:lnTo>
                    <a:lnTo>
                      <a:pt x="1125" y="2193"/>
                    </a:lnTo>
                    <a:lnTo>
                      <a:pt x="1518" y="1856"/>
                    </a:lnTo>
                    <a:lnTo>
                      <a:pt x="1856" y="1575"/>
                    </a:lnTo>
                    <a:lnTo>
                      <a:pt x="2024" y="1519"/>
                    </a:lnTo>
                    <a:lnTo>
                      <a:pt x="2249" y="1406"/>
                    </a:lnTo>
                    <a:lnTo>
                      <a:pt x="2249" y="1350"/>
                    </a:lnTo>
                    <a:lnTo>
                      <a:pt x="2249" y="1238"/>
                    </a:lnTo>
                    <a:lnTo>
                      <a:pt x="2024" y="900"/>
                    </a:lnTo>
                    <a:lnTo>
                      <a:pt x="1968" y="675"/>
                    </a:lnTo>
                    <a:lnTo>
                      <a:pt x="2024" y="451"/>
                    </a:lnTo>
                    <a:lnTo>
                      <a:pt x="2024" y="394"/>
                    </a:lnTo>
                    <a:lnTo>
                      <a:pt x="1968" y="282"/>
                    </a:lnTo>
                    <a:lnTo>
                      <a:pt x="1743" y="282"/>
                    </a:lnTo>
                    <a:lnTo>
                      <a:pt x="1631" y="394"/>
                    </a:lnTo>
                    <a:lnTo>
                      <a:pt x="1575" y="563"/>
                    </a:lnTo>
                    <a:lnTo>
                      <a:pt x="1575" y="394"/>
                    </a:lnTo>
                    <a:lnTo>
                      <a:pt x="1518" y="338"/>
                    </a:lnTo>
                    <a:lnTo>
                      <a:pt x="1462" y="226"/>
                    </a:lnTo>
                    <a:lnTo>
                      <a:pt x="1350" y="282"/>
                    </a:lnTo>
                    <a:lnTo>
                      <a:pt x="1294" y="282"/>
                    </a:lnTo>
                    <a:lnTo>
                      <a:pt x="1294" y="338"/>
                    </a:lnTo>
                    <a:lnTo>
                      <a:pt x="1237" y="282"/>
                    </a:lnTo>
                    <a:lnTo>
                      <a:pt x="1181" y="57"/>
                    </a:ln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A488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10"/>
              <p:cNvSpPr/>
              <p:nvPr/>
            </p:nvSpPr>
            <p:spPr>
              <a:xfrm>
                <a:off x="319600" y="1686300"/>
                <a:ext cx="49225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2081" extrusionOk="0">
                    <a:moveTo>
                      <a:pt x="619" y="1"/>
                    </a:moveTo>
                    <a:lnTo>
                      <a:pt x="563" y="57"/>
                    </a:lnTo>
                    <a:lnTo>
                      <a:pt x="507" y="113"/>
                    </a:lnTo>
                    <a:lnTo>
                      <a:pt x="451" y="282"/>
                    </a:lnTo>
                    <a:lnTo>
                      <a:pt x="507" y="394"/>
                    </a:lnTo>
                    <a:lnTo>
                      <a:pt x="563" y="450"/>
                    </a:lnTo>
                    <a:lnTo>
                      <a:pt x="619" y="450"/>
                    </a:lnTo>
                    <a:lnTo>
                      <a:pt x="619" y="506"/>
                    </a:lnTo>
                    <a:lnTo>
                      <a:pt x="451" y="394"/>
                    </a:lnTo>
                    <a:lnTo>
                      <a:pt x="282" y="394"/>
                    </a:lnTo>
                    <a:lnTo>
                      <a:pt x="113" y="450"/>
                    </a:lnTo>
                    <a:lnTo>
                      <a:pt x="1" y="563"/>
                    </a:lnTo>
                    <a:lnTo>
                      <a:pt x="57" y="1012"/>
                    </a:lnTo>
                    <a:lnTo>
                      <a:pt x="170" y="1406"/>
                    </a:lnTo>
                    <a:lnTo>
                      <a:pt x="226" y="1574"/>
                    </a:lnTo>
                    <a:lnTo>
                      <a:pt x="338" y="1743"/>
                    </a:lnTo>
                    <a:lnTo>
                      <a:pt x="507" y="1912"/>
                    </a:lnTo>
                    <a:lnTo>
                      <a:pt x="732" y="2080"/>
                    </a:lnTo>
                    <a:lnTo>
                      <a:pt x="900" y="1968"/>
                    </a:lnTo>
                    <a:lnTo>
                      <a:pt x="1125" y="1968"/>
                    </a:lnTo>
                    <a:lnTo>
                      <a:pt x="1462" y="2024"/>
                    </a:lnTo>
                    <a:lnTo>
                      <a:pt x="1518" y="1912"/>
                    </a:lnTo>
                    <a:lnTo>
                      <a:pt x="1575" y="1855"/>
                    </a:lnTo>
                    <a:lnTo>
                      <a:pt x="1631" y="1799"/>
                    </a:lnTo>
                    <a:lnTo>
                      <a:pt x="1631" y="1687"/>
                    </a:lnTo>
                    <a:lnTo>
                      <a:pt x="1631" y="1574"/>
                    </a:lnTo>
                    <a:lnTo>
                      <a:pt x="1687" y="1574"/>
                    </a:lnTo>
                    <a:lnTo>
                      <a:pt x="1800" y="1518"/>
                    </a:lnTo>
                    <a:lnTo>
                      <a:pt x="1912" y="1518"/>
                    </a:lnTo>
                    <a:lnTo>
                      <a:pt x="1912" y="1462"/>
                    </a:lnTo>
                    <a:lnTo>
                      <a:pt x="1912" y="1406"/>
                    </a:lnTo>
                    <a:lnTo>
                      <a:pt x="1912" y="1350"/>
                    </a:lnTo>
                    <a:lnTo>
                      <a:pt x="1968" y="1181"/>
                    </a:lnTo>
                    <a:lnTo>
                      <a:pt x="1743" y="1125"/>
                    </a:lnTo>
                    <a:lnTo>
                      <a:pt x="1518" y="1069"/>
                    </a:lnTo>
                    <a:lnTo>
                      <a:pt x="1462" y="1069"/>
                    </a:lnTo>
                    <a:lnTo>
                      <a:pt x="1406" y="1125"/>
                    </a:lnTo>
                    <a:lnTo>
                      <a:pt x="1462" y="1293"/>
                    </a:lnTo>
                    <a:lnTo>
                      <a:pt x="1237" y="1125"/>
                    </a:lnTo>
                    <a:lnTo>
                      <a:pt x="1237" y="1012"/>
                    </a:lnTo>
                    <a:lnTo>
                      <a:pt x="1237" y="956"/>
                    </a:lnTo>
                    <a:lnTo>
                      <a:pt x="1350" y="956"/>
                    </a:lnTo>
                    <a:lnTo>
                      <a:pt x="1406" y="900"/>
                    </a:lnTo>
                    <a:lnTo>
                      <a:pt x="1462" y="787"/>
                    </a:lnTo>
                    <a:lnTo>
                      <a:pt x="1406" y="675"/>
                    </a:lnTo>
                    <a:lnTo>
                      <a:pt x="1462" y="563"/>
                    </a:lnTo>
                    <a:lnTo>
                      <a:pt x="1462" y="450"/>
                    </a:lnTo>
                    <a:lnTo>
                      <a:pt x="1406" y="338"/>
                    </a:lnTo>
                    <a:lnTo>
                      <a:pt x="1294" y="282"/>
                    </a:lnTo>
                    <a:lnTo>
                      <a:pt x="1237" y="169"/>
                    </a:lnTo>
                    <a:lnTo>
                      <a:pt x="1181" y="169"/>
                    </a:lnTo>
                    <a:lnTo>
                      <a:pt x="1069" y="113"/>
                    </a:lnTo>
                    <a:lnTo>
                      <a:pt x="900" y="169"/>
                    </a:lnTo>
                    <a:lnTo>
                      <a:pt x="788" y="113"/>
                    </a:lnTo>
                    <a:lnTo>
                      <a:pt x="732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A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10"/>
              <p:cNvSpPr/>
              <p:nvPr/>
            </p:nvSpPr>
            <p:spPr>
              <a:xfrm>
                <a:off x="484025" y="1266175"/>
                <a:ext cx="3232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3542" extrusionOk="0">
                    <a:moveTo>
                      <a:pt x="899" y="0"/>
                    </a:moveTo>
                    <a:lnTo>
                      <a:pt x="956" y="113"/>
                    </a:lnTo>
                    <a:lnTo>
                      <a:pt x="956" y="225"/>
                    </a:lnTo>
                    <a:lnTo>
                      <a:pt x="1012" y="394"/>
                    </a:lnTo>
                    <a:lnTo>
                      <a:pt x="1012" y="506"/>
                    </a:lnTo>
                    <a:lnTo>
                      <a:pt x="1068" y="562"/>
                    </a:lnTo>
                    <a:lnTo>
                      <a:pt x="1068" y="618"/>
                    </a:lnTo>
                    <a:lnTo>
                      <a:pt x="956" y="787"/>
                    </a:lnTo>
                    <a:lnTo>
                      <a:pt x="787" y="562"/>
                    </a:lnTo>
                    <a:lnTo>
                      <a:pt x="731" y="562"/>
                    </a:lnTo>
                    <a:lnTo>
                      <a:pt x="674" y="618"/>
                    </a:lnTo>
                    <a:lnTo>
                      <a:pt x="731" y="731"/>
                    </a:lnTo>
                    <a:lnTo>
                      <a:pt x="562" y="731"/>
                    </a:lnTo>
                    <a:lnTo>
                      <a:pt x="506" y="787"/>
                    </a:lnTo>
                    <a:lnTo>
                      <a:pt x="450" y="899"/>
                    </a:lnTo>
                    <a:lnTo>
                      <a:pt x="450" y="1012"/>
                    </a:lnTo>
                    <a:lnTo>
                      <a:pt x="506" y="1068"/>
                    </a:lnTo>
                    <a:lnTo>
                      <a:pt x="674" y="1237"/>
                    </a:lnTo>
                    <a:lnTo>
                      <a:pt x="393" y="1237"/>
                    </a:lnTo>
                    <a:lnTo>
                      <a:pt x="225" y="1349"/>
                    </a:lnTo>
                    <a:lnTo>
                      <a:pt x="112" y="1461"/>
                    </a:lnTo>
                    <a:lnTo>
                      <a:pt x="0" y="1630"/>
                    </a:lnTo>
                    <a:lnTo>
                      <a:pt x="169" y="1911"/>
                    </a:lnTo>
                    <a:lnTo>
                      <a:pt x="225" y="2024"/>
                    </a:lnTo>
                    <a:lnTo>
                      <a:pt x="225" y="2192"/>
                    </a:lnTo>
                    <a:lnTo>
                      <a:pt x="281" y="2417"/>
                    </a:lnTo>
                    <a:lnTo>
                      <a:pt x="393" y="2529"/>
                    </a:lnTo>
                    <a:lnTo>
                      <a:pt x="506" y="2642"/>
                    </a:lnTo>
                    <a:lnTo>
                      <a:pt x="562" y="2754"/>
                    </a:lnTo>
                    <a:lnTo>
                      <a:pt x="562" y="2867"/>
                    </a:lnTo>
                    <a:lnTo>
                      <a:pt x="562" y="3035"/>
                    </a:lnTo>
                    <a:lnTo>
                      <a:pt x="562" y="3148"/>
                    </a:lnTo>
                    <a:lnTo>
                      <a:pt x="562" y="3204"/>
                    </a:lnTo>
                    <a:lnTo>
                      <a:pt x="674" y="3316"/>
                    </a:lnTo>
                    <a:lnTo>
                      <a:pt x="787" y="3260"/>
                    </a:lnTo>
                    <a:lnTo>
                      <a:pt x="843" y="3316"/>
                    </a:lnTo>
                    <a:lnTo>
                      <a:pt x="787" y="3316"/>
                    </a:lnTo>
                    <a:lnTo>
                      <a:pt x="787" y="3372"/>
                    </a:lnTo>
                    <a:lnTo>
                      <a:pt x="843" y="3429"/>
                    </a:lnTo>
                    <a:lnTo>
                      <a:pt x="956" y="3541"/>
                    </a:lnTo>
                    <a:lnTo>
                      <a:pt x="1012" y="3485"/>
                    </a:lnTo>
                    <a:lnTo>
                      <a:pt x="1068" y="3429"/>
                    </a:lnTo>
                    <a:lnTo>
                      <a:pt x="1124" y="2979"/>
                    </a:lnTo>
                    <a:lnTo>
                      <a:pt x="1180" y="2754"/>
                    </a:lnTo>
                    <a:lnTo>
                      <a:pt x="1124" y="2586"/>
                    </a:lnTo>
                    <a:lnTo>
                      <a:pt x="1012" y="2473"/>
                    </a:lnTo>
                    <a:lnTo>
                      <a:pt x="1068" y="2361"/>
                    </a:lnTo>
                    <a:lnTo>
                      <a:pt x="1124" y="2305"/>
                    </a:lnTo>
                    <a:lnTo>
                      <a:pt x="1180" y="2192"/>
                    </a:lnTo>
                    <a:lnTo>
                      <a:pt x="1293" y="169"/>
                    </a:lnTo>
                    <a:lnTo>
                      <a:pt x="1237" y="169"/>
                    </a:lnTo>
                    <a:lnTo>
                      <a:pt x="1180" y="225"/>
                    </a:lnTo>
                    <a:lnTo>
                      <a:pt x="1180" y="281"/>
                    </a:lnTo>
                    <a:lnTo>
                      <a:pt x="1124" y="337"/>
                    </a:lnTo>
                    <a:lnTo>
                      <a:pt x="1068" y="169"/>
                    </a:lnTo>
                    <a:lnTo>
                      <a:pt x="1068" y="56"/>
                    </a:lnTo>
                    <a:lnTo>
                      <a:pt x="899" y="0"/>
                    </a:lnTo>
                    <a:close/>
                  </a:path>
                </a:pathLst>
              </a:custGeom>
              <a:solidFill>
                <a:srgbClr val="887B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10"/>
              <p:cNvSpPr/>
              <p:nvPr/>
            </p:nvSpPr>
            <p:spPr>
              <a:xfrm>
                <a:off x="262000" y="1670850"/>
                <a:ext cx="59050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361" extrusionOk="0">
                    <a:moveTo>
                      <a:pt x="900" y="0"/>
                    </a:moveTo>
                    <a:lnTo>
                      <a:pt x="787" y="113"/>
                    </a:lnTo>
                    <a:lnTo>
                      <a:pt x="675" y="113"/>
                    </a:lnTo>
                    <a:lnTo>
                      <a:pt x="338" y="169"/>
                    </a:lnTo>
                    <a:lnTo>
                      <a:pt x="225" y="225"/>
                    </a:lnTo>
                    <a:lnTo>
                      <a:pt x="225" y="281"/>
                    </a:lnTo>
                    <a:lnTo>
                      <a:pt x="282" y="394"/>
                    </a:lnTo>
                    <a:lnTo>
                      <a:pt x="282" y="450"/>
                    </a:lnTo>
                    <a:lnTo>
                      <a:pt x="225" y="506"/>
                    </a:lnTo>
                    <a:lnTo>
                      <a:pt x="113" y="506"/>
                    </a:lnTo>
                    <a:lnTo>
                      <a:pt x="57" y="562"/>
                    </a:lnTo>
                    <a:lnTo>
                      <a:pt x="0" y="619"/>
                    </a:lnTo>
                    <a:lnTo>
                      <a:pt x="0" y="675"/>
                    </a:lnTo>
                    <a:lnTo>
                      <a:pt x="57" y="731"/>
                    </a:lnTo>
                    <a:lnTo>
                      <a:pt x="282" y="731"/>
                    </a:lnTo>
                    <a:lnTo>
                      <a:pt x="394" y="675"/>
                    </a:lnTo>
                    <a:lnTo>
                      <a:pt x="450" y="675"/>
                    </a:lnTo>
                    <a:lnTo>
                      <a:pt x="675" y="731"/>
                    </a:lnTo>
                    <a:lnTo>
                      <a:pt x="731" y="731"/>
                    </a:lnTo>
                    <a:lnTo>
                      <a:pt x="731" y="787"/>
                    </a:lnTo>
                    <a:lnTo>
                      <a:pt x="619" y="900"/>
                    </a:lnTo>
                    <a:lnTo>
                      <a:pt x="563" y="900"/>
                    </a:lnTo>
                    <a:lnTo>
                      <a:pt x="563" y="956"/>
                    </a:lnTo>
                    <a:lnTo>
                      <a:pt x="563" y="1012"/>
                    </a:lnTo>
                    <a:lnTo>
                      <a:pt x="675" y="1012"/>
                    </a:lnTo>
                    <a:lnTo>
                      <a:pt x="731" y="1068"/>
                    </a:lnTo>
                    <a:lnTo>
                      <a:pt x="731" y="1124"/>
                    </a:lnTo>
                    <a:lnTo>
                      <a:pt x="675" y="1293"/>
                    </a:lnTo>
                    <a:lnTo>
                      <a:pt x="619" y="1405"/>
                    </a:lnTo>
                    <a:lnTo>
                      <a:pt x="731" y="1462"/>
                    </a:lnTo>
                    <a:lnTo>
                      <a:pt x="844" y="1518"/>
                    </a:lnTo>
                    <a:lnTo>
                      <a:pt x="844" y="1574"/>
                    </a:lnTo>
                    <a:lnTo>
                      <a:pt x="787" y="1630"/>
                    </a:lnTo>
                    <a:lnTo>
                      <a:pt x="731" y="1574"/>
                    </a:lnTo>
                    <a:lnTo>
                      <a:pt x="394" y="1574"/>
                    </a:lnTo>
                    <a:lnTo>
                      <a:pt x="338" y="1630"/>
                    </a:lnTo>
                    <a:lnTo>
                      <a:pt x="450" y="1687"/>
                    </a:lnTo>
                    <a:lnTo>
                      <a:pt x="563" y="1743"/>
                    </a:lnTo>
                    <a:lnTo>
                      <a:pt x="619" y="1743"/>
                    </a:lnTo>
                    <a:lnTo>
                      <a:pt x="675" y="1855"/>
                    </a:lnTo>
                    <a:lnTo>
                      <a:pt x="731" y="1911"/>
                    </a:lnTo>
                    <a:lnTo>
                      <a:pt x="731" y="1968"/>
                    </a:lnTo>
                    <a:lnTo>
                      <a:pt x="787" y="2024"/>
                    </a:lnTo>
                    <a:lnTo>
                      <a:pt x="619" y="2024"/>
                    </a:lnTo>
                    <a:lnTo>
                      <a:pt x="563" y="2080"/>
                    </a:lnTo>
                    <a:lnTo>
                      <a:pt x="563" y="2136"/>
                    </a:lnTo>
                    <a:lnTo>
                      <a:pt x="619" y="2192"/>
                    </a:lnTo>
                    <a:lnTo>
                      <a:pt x="619" y="2249"/>
                    </a:lnTo>
                    <a:lnTo>
                      <a:pt x="787" y="2249"/>
                    </a:lnTo>
                    <a:lnTo>
                      <a:pt x="844" y="2192"/>
                    </a:lnTo>
                    <a:lnTo>
                      <a:pt x="900" y="2192"/>
                    </a:lnTo>
                    <a:lnTo>
                      <a:pt x="956" y="2249"/>
                    </a:lnTo>
                    <a:lnTo>
                      <a:pt x="956" y="2361"/>
                    </a:lnTo>
                    <a:lnTo>
                      <a:pt x="1068" y="2361"/>
                    </a:lnTo>
                    <a:lnTo>
                      <a:pt x="1293" y="2305"/>
                    </a:lnTo>
                    <a:lnTo>
                      <a:pt x="1518" y="2192"/>
                    </a:lnTo>
                    <a:lnTo>
                      <a:pt x="1687" y="2024"/>
                    </a:lnTo>
                    <a:lnTo>
                      <a:pt x="1799" y="1855"/>
                    </a:lnTo>
                    <a:lnTo>
                      <a:pt x="1968" y="2136"/>
                    </a:lnTo>
                    <a:lnTo>
                      <a:pt x="2024" y="2249"/>
                    </a:lnTo>
                    <a:lnTo>
                      <a:pt x="2080" y="2249"/>
                    </a:lnTo>
                    <a:lnTo>
                      <a:pt x="2193" y="2192"/>
                    </a:lnTo>
                    <a:lnTo>
                      <a:pt x="2305" y="1968"/>
                    </a:lnTo>
                    <a:lnTo>
                      <a:pt x="2361" y="1743"/>
                    </a:lnTo>
                    <a:lnTo>
                      <a:pt x="2305" y="1462"/>
                    </a:lnTo>
                    <a:lnTo>
                      <a:pt x="2193" y="1237"/>
                    </a:lnTo>
                    <a:lnTo>
                      <a:pt x="2080" y="1237"/>
                    </a:lnTo>
                    <a:lnTo>
                      <a:pt x="1911" y="1293"/>
                    </a:lnTo>
                    <a:lnTo>
                      <a:pt x="1125" y="1293"/>
                    </a:lnTo>
                    <a:lnTo>
                      <a:pt x="1125" y="1181"/>
                    </a:lnTo>
                    <a:lnTo>
                      <a:pt x="1125" y="1068"/>
                    </a:lnTo>
                    <a:lnTo>
                      <a:pt x="1181" y="900"/>
                    </a:lnTo>
                    <a:lnTo>
                      <a:pt x="1237" y="731"/>
                    </a:lnTo>
                    <a:lnTo>
                      <a:pt x="1181" y="619"/>
                    </a:lnTo>
                    <a:lnTo>
                      <a:pt x="1125" y="450"/>
                    </a:lnTo>
                    <a:lnTo>
                      <a:pt x="1068" y="394"/>
                    </a:lnTo>
                    <a:lnTo>
                      <a:pt x="1125" y="338"/>
                    </a:lnTo>
                    <a:lnTo>
                      <a:pt x="1181" y="169"/>
                    </a:lnTo>
                    <a:lnTo>
                      <a:pt x="1181" y="57"/>
                    </a:lnTo>
                    <a:lnTo>
                      <a:pt x="1068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10"/>
              <p:cNvSpPr/>
              <p:nvPr/>
            </p:nvSpPr>
            <p:spPr>
              <a:xfrm>
                <a:off x="472775" y="1610425"/>
                <a:ext cx="30925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2362" extrusionOk="0">
                    <a:moveTo>
                      <a:pt x="787" y="0"/>
                    </a:moveTo>
                    <a:lnTo>
                      <a:pt x="619" y="57"/>
                    </a:lnTo>
                    <a:lnTo>
                      <a:pt x="506" y="169"/>
                    </a:lnTo>
                    <a:lnTo>
                      <a:pt x="450" y="225"/>
                    </a:lnTo>
                    <a:lnTo>
                      <a:pt x="506" y="282"/>
                    </a:lnTo>
                    <a:lnTo>
                      <a:pt x="506" y="338"/>
                    </a:lnTo>
                    <a:lnTo>
                      <a:pt x="450" y="394"/>
                    </a:lnTo>
                    <a:lnTo>
                      <a:pt x="338" y="450"/>
                    </a:lnTo>
                    <a:lnTo>
                      <a:pt x="281" y="563"/>
                    </a:lnTo>
                    <a:lnTo>
                      <a:pt x="169" y="787"/>
                    </a:lnTo>
                    <a:lnTo>
                      <a:pt x="169" y="900"/>
                    </a:lnTo>
                    <a:lnTo>
                      <a:pt x="169" y="1125"/>
                    </a:lnTo>
                    <a:lnTo>
                      <a:pt x="169" y="1181"/>
                    </a:lnTo>
                    <a:lnTo>
                      <a:pt x="225" y="1349"/>
                    </a:lnTo>
                    <a:lnTo>
                      <a:pt x="281" y="1406"/>
                    </a:lnTo>
                    <a:lnTo>
                      <a:pt x="338" y="1349"/>
                    </a:lnTo>
                    <a:lnTo>
                      <a:pt x="394" y="1406"/>
                    </a:lnTo>
                    <a:lnTo>
                      <a:pt x="338" y="1406"/>
                    </a:lnTo>
                    <a:lnTo>
                      <a:pt x="113" y="1462"/>
                    </a:lnTo>
                    <a:lnTo>
                      <a:pt x="0" y="1518"/>
                    </a:lnTo>
                    <a:lnTo>
                      <a:pt x="0" y="1574"/>
                    </a:lnTo>
                    <a:lnTo>
                      <a:pt x="57" y="1630"/>
                    </a:lnTo>
                    <a:lnTo>
                      <a:pt x="169" y="1687"/>
                    </a:lnTo>
                    <a:lnTo>
                      <a:pt x="281" y="1799"/>
                    </a:lnTo>
                    <a:lnTo>
                      <a:pt x="281" y="1855"/>
                    </a:lnTo>
                    <a:lnTo>
                      <a:pt x="225" y="1968"/>
                    </a:lnTo>
                    <a:lnTo>
                      <a:pt x="338" y="1968"/>
                    </a:lnTo>
                    <a:lnTo>
                      <a:pt x="338" y="2080"/>
                    </a:lnTo>
                    <a:lnTo>
                      <a:pt x="394" y="2193"/>
                    </a:lnTo>
                    <a:lnTo>
                      <a:pt x="450" y="2305"/>
                    </a:lnTo>
                    <a:lnTo>
                      <a:pt x="619" y="2249"/>
                    </a:lnTo>
                    <a:lnTo>
                      <a:pt x="619" y="2193"/>
                    </a:lnTo>
                    <a:lnTo>
                      <a:pt x="619" y="2080"/>
                    </a:lnTo>
                    <a:lnTo>
                      <a:pt x="619" y="2024"/>
                    </a:lnTo>
                    <a:lnTo>
                      <a:pt x="843" y="2024"/>
                    </a:lnTo>
                    <a:lnTo>
                      <a:pt x="900" y="2080"/>
                    </a:lnTo>
                    <a:lnTo>
                      <a:pt x="956" y="2249"/>
                    </a:lnTo>
                    <a:lnTo>
                      <a:pt x="1012" y="2361"/>
                    </a:lnTo>
                    <a:lnTo>
                      <a:pt x="1124" y="2361"/>
                    </a:lnTo>
                    <a:lnTo>
                      <a:pt x="1181" y="1237"/>
                    </a:lnTo>
                    <a:lnTo>
                      <a:pt x="1237" y="169"/>
                    </a:lnTo>
                    <a:lnTo>
                      <a:pt x="1068" y="113"/>
                    </a:lnTo>
                    <a:lnTo>
                      <a:pt x="900" y="57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10"/>
              <p:cNvSpPr/>
              <p:nvPr/>
            </p:nvSpPr>
            <p:spPr>
              <a:xfrm>
                <a:off x="493850" y="1320975"/>
                <a:ext cx="19700" cy="1349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5396" extrusionOk="0">
                    <a:moveTo>
                      <a:pt x="787" y="0"/>
                    </a:moveTo>
                    <a:lnTo>
                      <a:pt x="338" y="281"/>
                    </a:lnTo>
                    <a:lnTo>
                      <a:pt x="338" y="337"/>
                    </a:lnTo>
                    <a:lnTo>
                      <a:pt x="450" y="394"/>
                    </a:lnTo>
                    <a:lnTo>
                      <a:pt x="506" y="337"/>
                    </a:lnTo>
                    <a:lnTo>
                      <a:pt x="619" y="337"/>
                    </a:lnTo>
                    <a:lnTo>
                      <a:pt x="675" y="394"/>
                    </a:lnTo>
                    <a:lnTo>
                      <a:pt x="675" y="506"/>
                    </a:lnTo>
                    <a:lnTo>
                      <a:pt x="619" y="618"/>
                    </a:lnTo>
                    <a:lnTo>
                      <a:pt x="619" y="787"/>
                    </a:lnTo>
                    <a:lnTo>
                      <a:pt x="619" y="1124"/>
                    </a:lnTo>
                    <a:lnTo>
                      <a:pt x="619" y="1237"/>
                    </a:lnTo>
                    <a:lnTo>
                      <a:pt x="563" y="1293"/>
                    </a:lnTo>
                    <a:lnTo>
                      <a:pt x="506" y="1237"/>
                    </a:lnTo>
                    <a:lnTo>
                      <a:pt x="394" y="1180"/>
                    </a:lnTo>
                    <a:lnTo>
                      <a:pt x="225" y="1293"/>
                    </a:lnTo>
                    <a:lnTo>
                      <a:pt x="57" y="1461"/>
                    </a:lnTo>
                    <a:lnTo>
                      <a:pt x="0" y="1574"/>
                    </a:lnTo>
                    <a:lnTo>
                      <a:pt x="0" y="1630"/>
                    </a:lnTo>
                    <a:lnTo>
                      <a:pt x="113" y="1911"/>
                    </a:lnTo>
                    <a:lnTo>
                      <a:pt x="113" y="1967"/>
                    </a:lnTo>
                    <a:lnTo>
                      <a:pt x="113" y="2136"/>
                    </a:lnTo>
                    <a:lnTo>
                      <a:pt x="169" y="2192"/>
                    </a:lnTo>
                    <a:lnTo>
                      <a:pt x="281" y="2248"/>
                    </a:lnTo>
                    <a:lnTo>
                      <a:pt x="394" y="2305"/>
                    </a:lnTo>
                    <a:lnTo>
                      <a:pt x="450" y="2248"/>
                    </a:lnTo>
                    <a:lnTo>
                      <a:pt x="450" y="2305"/>
                    </a:lnTo>
                    <a:lnTo>
                      <a:pt x="450" y="2642"/>
                    </a:lnTo>
                    <a:lnTo>
                      <a:pt x="506" y="2810"/>
                    </a:lnTo>
                    <a:lnTo>
                      <a:pt x="450" y="3035"/>
                    </a:lnTo>
                    <a:lnTo>
                      <a:pt x="450" y="3148"/>
                    </a:lnTo>
                    <a:lnTo>
                      <a:pt x="450" y="3541"/>
                    </a:lnTo>
                    <a:lnTo>
                      <a:pt x="338" y="3766"/>
                    </a:lnTo>
                    <a:lnTo>
                      <a:pt x="169" y="3935"/>
                    </a:lnTo>
                    <a:lnTo>
                      <a:pt x="113" y="3935"/>
                    </a:lnTo>
                    <a:lnTo>
                      <a:pt x="113" y="3991"/>
                    </a:lnTo>
                    <a:lnTo>
                      <a:pt x="225" y="4103"/>
                    </a:lnTo>
                    <a:lnTo>
                      <a:pt x="338" y="4103"/>
                    </a:lnTo>
                    <a:lnTo>
                      <a:pt x="338" y="4216"/>
                    </a:lnTo>
                    <a:lnTo>
                      <a:pt x="338" y="4328"/>
                    </a:lnTo>
                    <a:lnTo>
                      <a:pt x="338" y="4440"/>
                    </a:lnTo>
                    <a:lnTo>
                      <a:pt x="338" y="4497"/>
                    </a:lnTo>
                    <a:lnTo>
                      <a:pt x="450" y="4609"/>
                    </a:lnTo>
                    <a:lnTo>
                      <a:pt x="506" y="4665"/>
                    </a:lnTo>
                    <a:lnTo>
                      <a:pt x="394" y="4721"/>
                    </a:lnTo>
                    <a:lnTo>
                      <a:pt x="169" y="4721"/>
                    </a:lnTo>
                    <a:lnTo>
                      <a:pt x="169" y="4778"/>
                    </a:lnTo>
                    <a:lnTo>
                      <a:pt x="225" y="4834"/>
                    </a:lnTo>
                    <a:lnTo>
                      <a:pt x="169" y="4890"/>
                    </a:lnTo>
                    <a:lnTo>
                      <a:pt x="169" y="4946"/>
                    </a:lnTo>
                    <a:lnTo>
                      <a:pt x="169" y="5002"/>
                    </a:lnTo>
                    <a:lnTo>
                      <a:pt x="281" y="5059"/>
                    </a:lnTo>
                    <a:lnTo>
                      <a:pt x="225" y="5227"/>
                    </a:lnTo>
                    <a:lnTo>
                      <a:pt x="225" y="5340"/>
                    </a:lnTo>
                    <a:lnTo>
                      <a:pt x="281" y="5396"/>
                    </a:lnTo>
                    <a:lnTo>
                      <a:pt x="619" y="5396"/>
                    </a:lnTo>
                    <a:lnTo>
                      <a:pt x="619" y="5171"/>
                    </a:lnTo>
                    <a:lnTo>
                      <a:pt x="731" y="2698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10"/>
              <p:cNvSpPr/>
              <p:nvPr/>
            </p:nvSpPr>
            <p:spPr>
              <a:xfrm>
                <a:off x="370200" y="855875"/>
                <a:ext cx="5342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193" extrusionOk="0">
                    <a:moveTo>
                      <a:pt x="1855" y="787"/>
                    </a:moveTo>
                    <a:lnTo>
                      <a:pt x="1799" y="843"/>
                    </a:lnTo>
                    <a:lnTo>
                      <a:pt x="1799" y="787"/>
                    </a:lnTo>
                    <a:close/>
                    <a:moveTo>
                      <a:pt x="57" y="0"/>
                    </a:moveTo>
                    <a:lnTo>
                      <a:pt x="57" y="112"/>
                    </a:lnTo>
                    <a:lnTo>
                      <a:pt x="0" y="281"/>
                    </a:lnTo>
                    <a:lnTo>
                      <a:pt x="113" y="506"/>
                    </a:lnTo>
                    <a:lnTo>
                      <a:pt x="169" y="675"/>
                    </a:lnTo>
                    <a:lnTo>
                      <a:pt x="169" y="843"/>
                    </a:lnTo>
                    <a:lnTo>
                      <a:pt x="113" y="956"/>
                    </a:lnTo>
                    <a:lnTo>
                      <a:pt x="57" y="1180"/>
                    </a:lnTo>
                    <a:lnTo>
                      <a:pt x="57" y="1461"/>
                    </a:lnTo>
                    <a:lnTo>
                      <a:pt x="113" y="1686"/>
                    </a:lnTo>
                    <a:lnTo>
                      <a:pt x="281" y="1911"/>
                    </a:lnTo>
                    <a:lnTo>
                      <a:pt x="394" y="2080"/>
                    </a:lnTo>
                    <a:lnTo>
                      <a:pt x="506" y="2192"/>
                    </a:lnTo>
                    <a:lnTo>
                      <a:pt x="675" y="2192"/>
                    </a:lnTo>
                    <a:lnTo>
                      <a:pt x="843" y="2136"/>
                    </a:lnTo>
                    <a:lnTo>
                      <a:pt x="900" y="2023"/>
                    </a:lnTo>
                    <a:lnTo>
                      <a:pt x="956" y="1911"/>
                    </a:lnTo>
                    <a:lnTo>
                      <a:pt x="956" y="1855"/>
                    </a:lnTo>
                    <a:lnTo>
                      <a:pt x="900" y="1742"/>
                    </a:lnTo>
                    <a:lnTo>
                      <a:pt x="787" y="1574"/>
                    </a:lnTo>
                    <a:lnTo>
                      <a:pt x="675" y="1405"/>
                    </a:lnTo>
                    <a:lnTo>
                      <a:pt x="843" y="1293"/>
                    </a:lnTo>
                    <a:lnTo>
                      <a:pt x="1012" y="1180"/>
                    </a:lnTo>
                    <a:lnTo>
                      <a:pt x="1181" y="1124"/>
                    </a:lnTo>
                    <a:lnTo>
                      <a:pt x="1405" y="1124"/>
                    </a:lnTo>
                    <a:lnTo>
                      <a:pt x="1630" y="1237"/>
                    </a:lnTo>
                    <a:lnTo>
                      <a:pt x="1743" y="1180"/>
                    </a:lnTo>
                    <a:lnTo>
                      <a:pt x="1799" y="1068"/>
                    </a:lnTo>
                    <a:lnTo>
                      <a:pt x="1799" y="1012"/>
                    </a:lnTo>
                    <a:lnTo>
                      <a:pt x="1968" y="1012"/>
                    </a:lnTo>
                    <a:lnTo>
                      <a:pt x="2136" y="787"/>
                    </a:lnTo>
                    <a:lnTo>
                      <a:pt x="2136" y="675"/>
                    </a:lnTo>
                    <a:lnTo>
                      <a:pt x="2136" y="618"/>
                    </a:lnTo>
                    <a:lnTo>
                      <a:pt x="2080" y="562"/>
                    </a:lnTo>
                    <a:lnTo>
                      <a:pt x="1968" y="506"/>
                    </a:lnTo>
                    <a:lnTo>
                      <a:pt x="1630" y="675"/>
                    </a:lnTo>
                    <a:lnTo>
                      <a:pt x="1462" y="731"/>
                    </a:lnTo>
                    <a:lnTo>
                      <a:pt x="1181" y="731"/>
                    </a:lnTo>
                    <a:lnTo>
                      <a:pt x="1012" y="675"/>
                    </a:lnTo>
                    <a:lnTo>
                      <a:pt x="450" y="281"/>
                    </a:lnTo>
                    <a:lnTo>
                      <a:pt x="281" y="16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98D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10"/>
              <p:cNvSpPr/>
              <p:nvPr/>
            </p:nvSpPr>
            <p:spPr>
              <a:xfrm>
                <a:off x="288700" y="1700350"/>
                <a:ext cx="49200" cy="43600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744" extrusionOk="0">
                    <a:moveTo>
                      <a:pt x="1068" y="1"/>
                    </a:moveTo>
                    <a:lnTo>
                      <a:pt x="1068" y="113"/>
                    </a:lnTo>
                    <a:lnTo>
                      <a:pt x="1181" y="225"/>
                    </a:lnTo>
                    <a:lnTo>
                      <a:pt x="1237" y="394"/>
                    </a:lnTo>
                    <a:lnTo>
                      <a:pt x="1181" y="675"/>
                    </a:lnTo>
                    <a:lnTo>
                      <a:pt x="1068" y="1012"/>
                    </a:lnTo>
                    <a:lnTo>
                      <a:pt x="1012" y="956"/>
                    </a:lnTo>
                    <a:lnTo>
                      <a:pt x="1012" y="900"/>
                    </a:lnTo>
                    <a:lnTo>
                      <a:pt x="956" y="788"/>
                    </a:lnTo>
                    <a:lnTo>
                      <a:pt x="900" y="675"/>
                    </a:lnTo>
                    <a:lnTo>
                      <a:pt x="787" y="563"/>
                    </a:lnTo>
                    <a:lnTo>
                      <a:pt x="787" y="450"/>
                    </a:lnTo>
                    <a:lnTo>
                      <a:pt x="562" y="450"/>
                    </a:lnTo>
                    <a:lnTo>
                      <a:pt x="562" y="563"/>
                    </a:lnTo>
                    <a:lnTo>
                      <a:pt x="562" y="619"/>
                    </a:lnTo>
                    <a:lnTo>
                      <a:pt x="619" y="731"/>
                    </a:lnTo>
                    <a:lnTo>
                      <a:pt x="619" y="788"/>
                    </a:lnTo>
                    <a:lnTo>
                      <a:pt x="619" y="844"/>
                    </a:lnTo>
                    <a:lnTo>
                      <a:pt x="506" y="900"/>
                    </a:lnTo>
                    <a:lnTo>
                      <a:pt x="394" y="844"/>
                    </a:lnTo>
                    <a:lnTo>
                      <a:pt x="281" y="844"/>
                    </a:lnTo>
                    <a:lnTo>
                      <a:pt x="281" y="900"/>
                    </a:lnTo>
                    <a:lnTo>
                      <a:pt x="281" y="1012"/>
                    </a:lnTo>
                    <a:lnTo>
                      <a:pt x="225" y="1069"/>
                    </a:lnTo>
                    <a:lnTo>
                      <a:pt x="57" y="1125"/>
                    </a:lnTo>
                    <a:lnTo>
                      <a:pt x="0" y="1181"/>
                    </a:lnTo>
                    <a:lnTo>
                      <a:pt x="506" y="1406"/>
                    </a:lnTo>
                    <a:lnTo>
                      <a:pt x="1012" y="1631"/>
                    </a:lnTo>
                    <a:lnTo>
                      <a:pt x="1181" y="1743"/>
                    </a:lnTo>
                    <a:lnTo>
                      <a:pt x="1462" y="1743"/>
                    </a:lnTo>
                    <a:lnTo>
                      <a:pt x="1630" y="1631"/>
                    </a:lnTo>
                    <a:lnTo>
                      <a:pt x="1687" y="1631"/>
                    </a:lnTo>
                    <a:lnTo>
                      <a:pt x="1799" y="1574"/>
                    </a:lnTo>
                    <a:lnTo>
                      <a:pt x="1911" y="1518"/>
                    </a:lnTo>
                    <a:lnTo>
                      <a:pt x="1968" y="1518"/>
                    </a:lnTo>
                    <a:lnTo>
                      <a:pt x="1911" y="1350"/>
                    </a:lnTo>
                    <a:lnTo>
                      <a:pt x="1855" y="1237"/>
                    </a:lnTo>
                    <a:lnTo>
                      <a:pt x="1630" y="1069"/>
                    </a:lnTo>
                    <a:lnTo>
                      <a:pt x="1518" y="956"/>
                    </a:lnTo>
                    <a:lnTo>
                      <a:pt x="1406" y="788"/>
                    </a:lnTo>
                    <a:lnTo>
                      <a:pt x="1406" y="619"/>
                    </a:lnTo>
                    <a:lnTo>
                      <a:pt x="1462" y="394"/>
                    </a:lnTo>
                    <a:lnTo>
                      <a:pt x="1462" y="338"/>
                    </a:lnTo>
                    <a:lnTo>
                      <a:pt x="1406" y="225"/>
                    </a:lnTo>
                    <a:lnTo>
                      <a:pt x="1237" y="1"/>
                    </a:lnTo>
                    <a:close/>
                  </a:path>
                </a:pathLst>
              </a:custGeom>
              <a:solidFill>
                <a:srgbClr val="9A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10"/>
              <p:cNvSpPr/>
              <p:nvPr/>
            </p:nvSpPr>
            <p:spPr>
              <a:xfrm>
                <a:off x="499475" y="958450"/>
                <a:ext cx="28125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743" extrusionOk="0">
                    <a:moveTo>
                      <a:pt x="338" y="0"/>
                    </a:moveTo>
                    <a:lnTo>
                      <a:pt x="169" y="56"/>
                    </a:lnTo>
                    <a:lnTo>
                      <a:pt x="0" y="225"/>
                    </a:lnTo>
                    <a:lnTo>
                      <a:pt x="0" y="337"/>
                    </a:lnTo>
                    <a:lnTo>
                      <a:pt x="0" y="394"/>
                    </a:lnTo>
                    <a:lnTo>
                      <a:pt x="113" y="394"/>
                    </a:lnTo>
                    <a:lnTo>
                      <a:pt x="281" y="337"/>
                    </a:lnTo>
                    <a:lnTo>
                      <a:pt x="338" y="337"/>
                    </a:lnTo>
                    <a:lnTo>
                      <a:pt x="394" y="394"/>
                    </a:lnTo>
                    <a:lnTo>
                      <a:pt x="394" y="450"/>
                    </a:lnTo>
                    <a:lnTo>
                      <a:pt x="394" y="506"/>
                    </a:lnTo>
                    <a:lnTo>
                      <a:pt x="281" y="562"/>
                    </a:lnTo>
                    <a:lnTo>
                      <a:pt x="281" y="731"/>
                    </a:lnTo>
                    <a:lnTo>
                      <a:pt x="281" y="899"/>
                    </a:lnTo>
                    <a:lnTo>
                      <a:pt x="281" y="956"/>
                    </a:lnTo>
                    <a:lnTo>
                      <a:pt x="338" y="1012"/>
                    </a:lnTo>
                    <a:lnTo>
                      <a:pt x="338" y="1068"/>
                    </a:lnTo>
                    <a:lnTo>
                      <a:pt x="281" y="1124"/>
                    </a:lnTo>
                    <a:lnTo>
                      <a:pt x="113" y="1293"/>
                    </a:lnTo>
                    <a:lnTo>
                      <a:pt x="338" y="1405"/>
                    </a:lnTo>
                    <a:lnTo>
                      <a:pt x="394" y="1461"/>
                    </a:lnTo>
                    <a:lnTo>
                      <a:pt x="450" y="1518"/>
                    </a:lnTo>
                    <a:lnTo>
                      <a:pt x="394" y="1686"/>
                    </a:lnTo>
                    <a:lnTo>
                      <a:pt x="731" y="1742"/>
                    </a:lnTo>
                    <a:lnTo>
                      <a:pt x="1068" y="1742"/>
                    </a:lnTo>
                    <a:lnTo>
                      <a:pt x="1124" y="169"/>
                    </a:lnTo>
                    <a:lnTo>
                      <a:pt x="1124" y="169"/>
                    </a:lnTo>
                    <a:lnTo>
                      <a:pt x="1068" y="225"/>
                    </a:lnTo>
                    <a:lnTo>
                      <a:pt x="1012" y="281"/>
                    </a:lnTo>
                    <a:lnTo>
                      <a:pt x="956" y="450"/>
                    </a:lnTo>
                    <a:lnTo>
                      <a:pt x="900" y="450"/>
                    </a:lnTo>
                    <a:lnTo>
                      <a:pt x="843" y="394"/>
                    </a:lnTo>
                    <a:lnTo>
                      <a:pt x="900" y="337"/>
                    </a:lnTo>
                    <a:lnTo>
                      <a:pt x="900" y="281"/>
                    </a:lnTo>
                    <a:lnTo>
                      <a:pt x="787" y="169"/>
                    </a:lnTo>
                    <a:lnTo>
                      <a:pt x="731" y="169"/>
                    </a:lnTo>
                    <a:lnTo>
                      <a:pt x="675" y="225"/>
                    </a:lnTo>
                    <a:lnTo>
                      <a:pt x="619" y="281"/>
                    </a:lnTo>
                    <a:lnTo>
                      <a:pt x="562" y="225"/>
                    </a:lnTo>
                    <a:lnTo>
                      <a:pt x="562" y="169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978E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10"/>
              <p:cNvSpPr/>
              <p:nvPr/>
            </p:nvSpPr>
            <p:spPr>
              <a:xfrm>
                <a:off x="434825" y="850250"/>
                <a:ext cx="548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687" extrusionOk="0">
                    <a:moveTo>
                      <a:pt x="282" y="0"/>
                    </a:moveTo>
                    <a:lnTo>
                      <a:pt x="57" y="169"/>
                    </a:lnTo>
                    <a:lnTo>
                      <a:pt x="1" y="337"/>
                    </a:lnTo>
                    <a:lnTo>
                      <a:pt x="1" y="450"/>
                    </a:lnTo>
                    <a:lnTo>
                      <a:pt x="57" y="506"/>
                    </a:lnTo>
                    <a:lnTo>
                      <a:pt x="169" y="731"/>
                    </a:lnTo>
                    <a:lnTo>
                      <a:pt x="169" y="843"/>
                    </a:lnTo>
                    <a:lnTo>
                      <a:pt x="226" y="1012"/>
                    </a:lnTo>
                    <a:lnTo>
                      <a:pt x="338" y="1068"/>
                    </a:lnTo>
                    <a:lnTo>
                      <a:pt x="507" y="1124"/>
                    </a:lnTo>
                    <a:lnTo>
                      <a:pt x="619" y="1068"/>
                    </a:lnTo>
                    <a:lnTo>
                      <a:pt x="675" y="1012"/>
                    </a:lnTo>
                    <a:lnTo>
                      <a:pt x="900" y="1068"/>
                    </a:lnTo>
                    <a:lnTo>
                      <a:pt x="1181" y="1124"/>
                    </a:lnTo>
                    <a:lnTo>
                      <a:pt x="1406" y="1237"/>
                    </a:lnTo>
                    <a:lnTo>
                      <a:pt x="1575" y="1405"/>
                    </a:lnTo>
                    <a:lnTo>
                      <a:pt x="1799" y="1630"/>
                    </a:lnTo>
                    <a:lnTo>
                      <a:pt x="1856" y="1686"/>
                    </a:lnTo>
                    <a:lnTo>
                      <a:pt x="1912" y="1686"/>
                    </a:lnTo>
                    <a:lnTo>
                      <a:pt x="2024" y="1574"/>
                    </a:lnTo>
                    <a:lnTo>
                      <a:pt x="2193" y="1293"/>
                    </a:lnTo>
                    <a:lnTo>
                      <a:pt x="2193" y="1181"/>
                    </a:lnTo>
                    <a:lnTo>
                      <a:pt x="2137" y="1068"/>
                    </a:lnTo>
                    <a:lnTo>
                      <a:pt x="2024" y="1012"/>
                    </a:lnTo>
                    <a:lnTo>
                      <a:pt x="1912" y="956"/>
                    </a:lnTo>
                    <a:lnTo>
                      <a:pt x="1799" y="956"/>
                    </a:lnTo>
                    <a:lnTo>
                      <a:pt x="1687" y="900"/>
                    </a:lnTo>
                    <a:lnTo>
                      <a:pt x="1125" y="394"/>
                    </a:lnTo>
                    <a:lnTo>
                      <a:pt x="844" y="113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867D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10"/>
              <p:cNvSpPr/>
              <p:nvPr/>
            </p:nvSpPr>
            <p:spPr>
              <a:xfrm>
                <a:off x="485425" y="1458675"/>
                <a:ext cx="23900" cy="75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3036" extrusionOk="0">
                    <a:moveTo>
                      <a:pt x="787" y="0"/>
                    </a:moveTo>
                    <a:lnTo>
                      <a:pt x="731" y="56"/>
                    </a:lnTo>
                    <a:lnTo>
                      <a:pt x="731" y="113"/>
                    </a:lnTo>
                    <a:lnTo>
                      <a:pt x="731" y="225"/>
                    </a:lnTo>
                    <a:lnTo>
                      <a:pt x="675" y="281"/>
                    </a:lnTo>
                    <a:lnTo>
                      <a:pt x="225" y="281"/>
                    </a:lnTo>
                    <a:lnTo>
                      <a:pt x="113" y="394"/>
                    </a:lnTo>
                    <a:lnTo>
                      <a:pt x="169" y="506"/>
                    </a:lnTo>
                    <a:lnTo>
                      <a:pt x="56" y="562"/>
                    </a:lnTo>
                    <a:lnTo>
                      <a:pt x="0" y="619"/>
                    </a:lnTo>
                    <a:lnTo>
                      <a:pt x="0" y="731"/>
                    </a:lnTo>
                    <a:lnTo>
                      <a:pt x="56" y="787"/>
                    </a:lnTo>
                    <a:lnTo>
                      <a:pt x="113" y="843"/>
                    </a:lnTo>
                    <a:lnTo>
                      <a:pt x="337" y="843"/>
                    </a:lnTo>
                    <a:lnTo>
                      <a:pt x="450" y="900"/>
                    </a:lnTo>
                    <a:lnTo>
                      <a:pt x="450" y="1068"/>
                    </a:lnTo>
                    <a:lnTo>
                      <a:pt x="337" y="1237"/>
                    </a:lnTo>
                    <a:lnTo>
                      <a:pt x="281" y="1349"/>
                    </a:lnTo>
                    <a:lnTo>
                      <a:pt x="281" y="1462"/>
                    </a:lnTo>
                    <a:lnTo>
                      <a:pt x="337" y="1574"/>
                    </a:lnTo>
                    <a:lnTo>
                      <a:pt x="394" y="1630"/>
                    </a:lnTo>
                    <a:lnTo>
                      <a:pt x="337" y="1799"/>
                    </a:lnTo>
                    <a:lnTo>
                      <a:pt x="225" y="1911"/>
                    </a:lnTo>
                    <a:lnTo>
                      <a:pt x="113" y="2024"/>
                    </a:lnTo>
                    <a:lnTo>
                      <a:pt x="56" y="2136"/>
                    </a:lnTo>
                    <a:lnTo>
                      <a:pt x="0" y="2305"/>
                    </a:lnTo>
                    <a:lnTo>
                      <a:pt x="0" y="2417"/>
                    </a:lnTo>
                    <a:lnTo>
                      <a:pt x="56" y="2530"/>
                    </a:lnTo>
                    <a:lnTo>
                      <a:pt x="113" y="2530"/>
                    </a:lnTo>
                    <a:lnTo>
                      <a:pt x="225" y="2473"/>
                    </a:lnTo>
                    <a:lnTo>
                      <a:pt x="337" y="2361"/>
                    </a:lnTo>
                    <a:lnTo>
                      <a:pt x="394" y="2417"/>
                    </a:lnTo>
                    <a:lnTo>
                      <a:pt x="450" y="2473"/>
                    </a:lnTo>
                    <a:lnTo>
                      <a:pt x="506" y="2586"/>
                    </a:lnTo>
                    <a:lnTo>
                      <a:pt x="450" y="2586"/>
                    </a:lnTo>
                    <a:lnTo>
                      <a:pt x="394" y="2698"/>
                    </a:lnTo>
                    <a:lnTo>
                      <a:pt x="394" y="2754"/>
                    </a:lnTo>
                    <a:lnTo>
                      <a:pt x="394" y="2811"/>
                    </a:lnTo>
                    <a:lnTo>
                      <a:pt x="506" y="2867"/>
                    </a:lnTo>
                    <a:lnTo>
                      <a:pt x="618" y="2923"/>
                    </a:lnTo>
                    <a:lnTo>
                      <a:pt x="731" y="2979"/>
                    </a:lnTo>
                    <a:lnTo>
                      <a:pt x="731" y="3035"/>
                    </a:lnTo>
                    <a:lnTo>
                      <a:pt x="843" y="2979"/>
                    </a:lnTo>
                    <a:lnTo>
                      <a:pt x="843" y="2417"/>
                    </a:lnTo>
                    <a:lnTo>
                      <a:pt x="787" y="2361"/>
                    </a:lnTo>
                    <a:lnTo>
                      <a:pt x="843" y="2305"/>
                    </a:lnTo>
                    <a:lnTo>
                      <a:pt x="900" y="1181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10"/>
              <p:cNvSpPr/>
              <p:nvPr/>
            </p:nvSpPr>
            <p:spPr>
              <a:xfrm>
                <a:off x="464350" y="1710200"/>
                <a:ext cx="3515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574" extrusionOk="0">
                    <a:moveTo>
                      <a:pt x="1180" y="0"/>
                    </a:moveTo>
                    <a:lnTo>
                      <a:pt x="1124" y="56"/>
                    </a:lnTo>
                    <a:lnTo>
                      <a:pt x="1068" y="113"/>
                    </a:lnTo>
                    <a:lnTo>
                      <a:pt x="1012" y="169"/>
                    </a:lnTo>
                    <a:lnTo>
                      <a:pt x="899" y="281"/>
                    </a:lnTo>
                    <a:lnTo>
                      <a:pt x="899" y="394"/>
                    </a:lnTo>
                    <a:lnTo>
                      <a:pt x="899" y="506"/>
                    </a:lnTo>
                    <a:lnTo>
                      <a:pt x="899" y="562"/>
                    </a:lnTo>
                    <a:lnTo>
                      <a:pt x="843" y="562"/>
                    </a:lnTo>
                    <a:lnTo>
                      <a:pt x="787" y="618"/>
                    </a:lnTo>
                    <a:lnTo>
                      <a:pt x="731" y="731"/>
                    </a:lnTo>
                    <a:lnTo>
                      <a:pt x="675" y="731"/>
                    </a:lnTo>
                    <a:lnTo>
                      <a:pt x="618" y="675"/>
                    </a:lnTo>
                    <a:lnTo>
                      <a:pt x="618" y="506"/>
                    </a:lnTo>
                    <a:lnTo>
                      <a:pt x="562" y="337"/>
                    </a:lnTo>
                    <a:lnTo>
                      <a:pt x="506" y="394"/>
                    </a:lnTo>
                    <a:lnTo>
                      <a:pt x="506" y="450"/>
                    </a:lnTo>
                    <a:lnTo>
                      <a:pt x="506" y="506"/>
                    </a:lnTo>
                    <a:lnTo>
                      <a:pt x="450" y="562"/>
                    </a:lnTo>
                    <a:lnTo>
                      <a:pt x="394" y="562"/>
                    </a:lnTo>
                    <a:lnTo>
                      <a:pt x="394" y="506"/>
                    </a:lnTo>
                    <a:lnTo>
                      <a:pt x="337" y="450"/>
                    </a:lnTo>
                    <a:lnTo>
                      <a:pt x="281" y="450"/>
                    </a:lnTo>
                    <a:lnTo>
                      <a:pt x="225" y="506"/>
                    </a:lnTo>
                    <a:lnTo>
                      <a:pt x="56" y="506"/>
                    </a:lnTo>
                    <a:lnTo>
                      <a:pt x="56" y="618"/>
                    </a:lnTo>
                    <a:lnTo>
                      <a:pt x="113" y="675"/>
                    </a:lnTo>
                    <a:lnTo>
                      <a:pt x="113" y="731"/>
                    </a:lnTo>
                    <a:lnTo>
                      <a:pt x="113" y="787"/>
                    </a:lnTo>
                    <a:lnTo>
                      <a:pt x="0" y="787"/>
                    </a:lnTo>
                    <a:lnTo>
                      <a:pt x="337" y="1124"/>
                    </a:lnTo>
                    <a:lnTo>
                      <a:pt x="675" y="1405"/>
                    </a:lnTo>
                    <a:lnTo>
                      <a:pt x="787" y="1461"/>
                    </a:lnTo>
                    <a:lnTo>
                      <a:pt x="899" y="1405"/>
                    </a:lnTo>
                    <a:lnTo>
                      <a:pt x="1068" y="1461"/>
                    </a:lnTo>
                    <a:lnTo>
                      <a:pt x="1180" y="1518"/>
                    </a:lnTo>
                    <a:lnTo>
                      <a:pt x="1180" y="1574"/>
                    </a:lnTo>
                    <a:lnTo>
                      <a:pt x="1237" y="1518"/>
                    </a:lnTo>
                    <a:lnTo>
                      <a:pt x="1349" y="1405"/>
                    </a:lnTo>
                    <a:lnTo>
                      <a:pt x="1405" y="394"/>
                    </a:lnTo>
                    <a:lnTo>
                      <a:pt x="1349" y="281"/>
                    </a:lnTo>
                    <a:lnTo>
                      <a:pt x="1405" y="169"/>
                    </a:lnTo>
                    <a:lnTo>
                      <a:pt x="1405" y="56"/>
                    </a:lnTo>
                    <a:lnTo>
                      <a:pt x="1293" y="0"/>
                    </a:lnTo>
                    <a:close/>
                  </a:path>
                </a:pathLst>
              </a:custGeom>
              <a:solidFill>
                <a:srgbClr val="989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10"/>
              <p:cNvSpPr/>
              <p:nvPr/>
            </p:nvSpPr>
            <p:spPr>
              <a:xfrm>
                <a:off x="266225" y="841825"/>
                <a:ext cx="1967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787" h="6858" extrusionOk="0">
                    <a:moveTo>
                      <a:pt x="225" y="0"/>
                    </a:moveTo>
                    <a:lnTo>
                      <a:pt x="225" y="112"/>
                    </a:lnTo>
                    <a:lnTo>
                      <a:pt x="225" y="281"/>
                    </a:lnTo>
                    <a:lnTo>
                      <a:pt x="56" y="5002"/>
                    </a:lnTo>
                    <a:lnTo>
                      <a:pt x="0" y="6857"/>
                    </a:lnTo>
                    <a:lnTo>
                      <a:pt x="56" y="6857"/>
                    </a:lnTo>
                    <a:lnTo>
                      <a:pt x="113" y="6801"/>
                    </a:lnTo>
                    <a:lnTo>
                      <a:pt x="169" y="6688"/>
                    </a:lnTo>
                    <a:lnTo>
                      <a:pt x="169" y="6464"/>
                    </a:lnTo>
                    <a:lnTo>
                      <a:pt x="225" y="5789"/>
                    </a:lnTo>
                    <a:lnTo>
                      <a:pt x="225" y="5115"/>
                    </a:lnTo>
                    <a:lnTo>
                      <a:pt x="281" y="4721"/>
                    </a:lnTo>
                    <a:lnTo>
                      <a:pt x="281" y="3934"/>
                    </a:lnTo>
                    <a:lnTo>
                      <a:pt x="281" y="3766"/>
                    </a:lnTo>
                    <a:lnTo>
                      <a:pt x="281" y="3597"/>
                    </a:lnTo>
                    <a:lnTo>
                      <a:pt x="281" y="3485"/>
                    </a:lnTo>
                    <a:lnTo>
                      <a:pt x="281" y="3316"/>
                    </a:lnTo>
                    <a:lnTo>
                      <a:pt x="281" y="3204"/>
                    </a:lnTo>
                    <a:lnTo>
                      <a:pt x="394" y="3091"/>
                    </a:lnTo>
                    <a:lnTo>
                      <a:pt x="506" y="3035"/>
                    </a:lnTo>
                    <a:lnTo>
                      <a:pt x="675" y="2810"/>
                    </a:lnTo>
                    <a:lnTo>
                      <a:pt x="787" y="2529"/>
                    </a:lnTo>
                    <a:lnTo>
                      <a:pt x="787" y="2248"/>
                    </a:lnTo>
                    <a:lnTo>
                      <a:pt x="731" y="1911"/>
                    </a:lnTo>
                    <a:lnTo>
                      <a:pt x="675" y="1799"/>
                    </a:lnTo>
                    <a:lnTo>
                      <a:pt x="562" y="1799"/>
                    </a:lnTo>
                    <a:lnTo>
                      <a:pt x="506" y="1855"/>
                    </a:lnTo>
                    <a:lnTo>
                      <a:pt x="394" y="1855"/>
                    </a:lnTo>
                    <a:lnTo>
                      <a:pt x="337" y="1742"/>
                    </a:lnTo>
                    <a:lnTo>
                      <a:pt x="281" y="1518"/>
                    </a:lnTo>
                    <a:lnTo>
                      <a:pt x="337" y="225"/>
                    </a:lnTo>
                    <a:lnTo>
                      <a:pt x="337" y="169"/>
                    </a:lnTo>
                    <a:lnTo>
                      <a:pt x="394" y="112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8F8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10"/>
              <p:cNvSpPr/>
              <p:nvPr/>
            </p:nvSpPr>
            <p:spPr>
              <a:xfrm>
                <a:off x="476975" y="1550000"/>
                <a:ext cx="2815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631" extrusionOk="0">
                    <a:moveTo>
                      <a:pt x="900" y="394"/>
                    </a:moveTo>
                    <a:lnTo>
                      <a:pt x="788" y="506"/>
                    </a:lnTo>
                    <a:lnTo>
                      <a:pt x="732" y="506"/>
                    </a:lnTo>
                    <a:lnTo>
                      <a:pt x="900" y="394"/>
                    </a:lnTo>
                    <a:close/>
                    <a:moveTo>
                      <a:pt x="788" y="1"/>
                    </a:moveTo>
                    <a:lnTo>
                      <a:pt x="563" y="57"/>
                    </a:lnTo>
                    <a:lnTo>
                      <a:pt x="338" y="169"/>
                    </a:lnTo>
                    <a:lnTo>
                      <a:pt x="282" y="338"/>
                    </a:lnTo>
                    <a:lnTo>
                      <a:pt x="282" y="506"/>
                    </a:lnTo>
                    <a:lnTo>
                      <a:pt x="170" y="675"/>
                    </a:lnTo>
                    <a:lnTo>
                      <a:pt x="170" y="731"/>
                    </a:lnTo>
                    <a:lnTo>
                      <a:pt x="113" y="844"/>
                    </a:lnTo>
                    <a:lnTo>
                      <a:pt x="113" y="956"/>
                    </a:lnTo>
                    <a:lnTo>
                      <a:pt x="226" y="956"/>
                    </a:lnTo>
                    <a:lnTo>
                      <a:pt x="263" y="994"/>
                    </a:lnTo>
                    <a:lnTo>
                      <a:pt x="263" y="994"/>
                    </a:lnTo>
                    <a:lnTo>
                      <a:pt x="113" y="956"/>
                    </a:lnTo>
                    <a:lnTo>
                      <a:pt x="57" y="1069"/>
                    </a:lnTo>
                    <a:lnTo>
                      <a:pt x="1" y="1237"/>
                    </a:lnTo>
                    <a:lnTo>
                      <a:pt x="1" y="1406"/>
                    </a:lnTo>
                    <a:lnTo>
                      <a:pt x="113" y="1462"/>
                    </a:lnTo>
                    <a:lnTo>
                      <a:pt x="619" y="1462"/>
                    </a:lnTo>
                    <a:lnTo>
                      <a:pt x="844" y="1574"/>
                    </a:lnTo>
                    <a:lnTo>
                      <a:pt x="900" y="1631"/>
                    </a:lnTo>
                    <a:lnTo>
                      <a:pt x="1013" y="1631"/>
                    </a:lnTo>
                    <a:lnTo>
                      <a:pt x="1069" y="1574"/>
                    </a:lnTo>
                    <a:lnTo>
                      <a:pt x="1125" y="1012"/>
                    </a:lnTo>
                    <a:lnTo>
                      <a:pt x="1125" y="450"/>
                    </a:lnTo>
                    <a:lnTo>
                      <a:pt x="1013" y="338"/>
                    </a:lnTo>
                    <a:lnTo>
                      <a:pt x="956" y="338"/>
                    </a:lnTo>
                    <a:lnTo>
                      <a:pt x="900" y="394"/>
                    </a:lnTo>
                    <a:lnTo>
                      <a:pt x="900" y="394"/>
                    </a:lnTo>
                    <a:lnTo>
                      <a:pt x="956" y="282"/>
                    </a:lnTo>
                    <a:lnTo>
                      <a:pt x="1013" y="225"/>
                    </a:lnTo>
                    <a:lnTo>
                      <a:pt x="900" y="57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86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10"/>
              <p:cNvSpPr/>
              <p:nvPr/>
            </p:nvSpPr>
            <p:spPr>
              <a:xfrm>
                <a:off x="344900" y="848850"/>
                <a:ext cx="2952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855" extrusionOk="0">
                    <a:moveTo>
                      <a:pt x="675" y="0"/>
                    </a:moveTo>
                    <a:lnTo>
                      <a:pt x="563" y="169"/>
                    </a:lnTo>
                    <a:lnTo>
                      <a:pt x="506" y="337"/>
                    </a:lnTo>
                    <a:lnTo>
                      <a:pt x="563" y="506"/>
                    </a:lnTo>
                    <a:lnTo>
                      <a:pt x="619" y="674"/>
                    </a:lnTo>
                    <a:lnTo>
                      <a:pt x="506" y="618"/>
                    </a:lnTo>
                    <a:lnTo>
                      <a:pt x="225" y="618"/>
                    </a:lnTo>
                    <a:lnTo>
                      <a:pt x="113" y="787"/>
                    </a:lnTo>
                    <a:lnTo>
                      <a:pt x="225" y="899"/>
                    </a:lnTo>
                    <a:lnTo>
                      <a:pt x="225" y="956"/>
                    </a:lnTo>
                    <a:lnTo>
                      <a:pt x="113" y="956"/>
                    </a:lnTo>
                    <a:lnTo>
                      <a:pt x="1" y="1124"/>
                    </a:lnTo>
                    <a:lnTo>
                      <a:pt x="1" y="1180"/>
                    </a:lnTo>
                    <a:lnTo>
                      <a:pt x="1" y="1237"/>
                    </a:lnTo>
                    <a:lnTo>
                      <a:pt x="113" y="1293"/>
                    </a:lnTo>
                    <a:lnTo>
                      <a:pt x="450" y="1293"/>
                    </a:lnTo>
                    <a:lnTo>
                      <a:pt x="338" y="1405"/>
                    </a:lnTo>
                    <a:lnTo>
                      <a:pt x="338" y="1574"/>
                    </a:lnTo>
                    <a:lnTo>
                      <a:pt x="506" y="1742"/>
                    </a:lnTo>
                    <a:lnTo>
                      <a:pt x="731" y="1855"/>
                    </a:lnTo>
                    <a:lnTo>
                      <a:pt x="844" y="1799"/>
                    </a:lnTo>
                    <a:lnTo>
                      <a:pt x="900" y="1742"/>
                    </a:lnTo>
                    <a:lnTo>
                      <a:pt x="956" y="1518"/>
                    </a:lnTo>
                    <a:lnTo>
                      <a:pt x="1069" y="1124"/>
                    </a:lnTo>
                    <a:lnTo>
                      <a:pt x="1181" y="731"/>
                    </a:lnTo>
                    <a:lnTo>
                      <a:pt x="1069" y="281"/>
                    </a:lnTo>
                    <a:lnTo>
                      <a:pt x="900" y="112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10"/>
              <p:cNvSpPr/>
              <p:nvPr/>
            </p:nvSpPr>
            <p:spPr>
              <a:xfrm>
                <a:off x="476975" y="858675"/>
                <a:ext cx="450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406" extrusionOk="0">
                    <a:moveTo>
                      <a:pt x="1462" y="0"/>
                    </a:moveTo>
                    <a:lnTo>
                      <a:pt x="675" y="506"/>
                    </a:lnTo>
                    <a:lnTo>
                      <a:pt x="338" y="563"/>
                    </a:lnTo>
                    <a:lnTo>
                      <a:pt x="1" y="563"/>
                    </a:lnTo>
                    <a:lnTo>
                      <a:pt x="1" y="675"/>
                    </a:lnTo>
                    <a:lnTo>
                      <a:pt x="1" y="731"/>
                    </a:lnTo>
                    <a:lnTo>
                      <a:pt x="57" y="731"/>
                    </a:lnTo>
                    <a:lnTo>
                      <a:pt x="170" y="675"/>
                    </a:lnTo>
                    <a:lnTo>
                      <a:pt x="226" y="675"/>
                    </a:lnTo>
                    <a:lnTo>
                      <a:pt x="394" y="787"/>
                    </a:lnTo>
                    <a:lnTo>
                      <a:pt x="451" y="787"/>
                    </a:lnTo>
                    <a:lnTo>
                      <a:pt x="394" y="844"/>
                    </a:lnTo>
                    <a:lnTo>
                      <a:pt x="394" y="900"/>
                    </a:lnTo>
                    <a:lnTo>
                      <a:pt x="394" y="956"/>
                    </a:lnTo>
                    <a:lnTo>
                      <a:pt x="451" y="1125"/>
                    </a:lnTo>
                    <a:lnTo>
                      <a:pt x="507" y="1237"/>
                    </a:lnTo>
                    <a:lnTo>
                      <a:pt x="619" y="1349"/>
                    </a:lnTo>
                    <a:lnTo>
                      <a:pt x="788" y="1406"/>
                    </a:lnTo>
                    <a:lnTo>
                      <a:pt x="900" y="1293"/>
                    </a:lnTo>
                    <a:lnTo>
                      <a:pt x="1013" y="1181"/>
                    </a:lnTo>
                    <a:lnTo>
                      <a:pt x="1069" y="1068"/>
                    </a:lnTo>
                    <a:lnTo>
                      <a:pt x="1181" y="1012"/>
                    </a:lnTo>
                    <a:lnTo>
                      <a:pt x="1294" y="956"/>
                    </a:lnTo>
                    <a:lnTo>
                      <a:pt x="1406" y="844"/>
                    </a:lnTo>
                    <a:lnTo>
                      <a:pt x="1406" y="787"/>
                    </a:lnTo>
                    <a:lnTo>
                      <a:pt x="1462" y="787"/>
                    </a:lnTo>
                    <a:lnTo>
                      <a:pt x="1575" y="731"/>
                    </a:lnTo>
                    <a:lnTo>
                      <a:pt x="1687" y="731"/>
                    </a:lnTo>
                    <a:lnTo>
                      <a:pt x="1743" y="619"/>
                    </a:lnTo>
                    <a:lnTo>
                      <a:pt x="1800" y="506"/>
                    </a:lnTo>
                    <a:lnTo>
                      <a:pt x="1743" y="450"/>
                    </a:lnTo>
                    <a:lnTo>
                      <a:pt x="1687" y="281"/>
                    </a:lnTo>
                    <a:lnTo>
                      <a:pt x="1519" y="169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rgbClr val="8F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10"/>
              <p:cNvSpPr/>
              <p:nvPr/>
            </p:nvSpPr>
            <p:spPr>
              <a:xfrm>
                <a:off x="498075" y="1009025"/>
                <a:ext cx="26700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350" extrusionOk="0">
                    <a:moveTo>
                      <a:pt x="506" y="0"/>
                    </a:moveTo>
                    <a:lnTo>
                      <a:pt x="281" y="57"/>
                    </a:lnTo>
                    <a:lnTo>
                      <a:pt x="169" y="169"/>
                    </a:lnTo>
                    <a:lnTo>
                      <a:pt x="225" y="282"/>
                    </a:lnTo>
                    <a:lnTo>
                      <a:pt x="337" y="506"/>
                    </a:lnTo>
                    <a:lnTo>
                      <a:pt x="394" y="563"/>
                    </a:lnTo>
                    <a:lnTo>
                      <a:pt x="394" y="619"/>
                    </a:lnTo>
                    <a:lnTo>
                      <a:pt x="169" y="619"/>
                    </a:lnTo>
                    <a:lnTo>
                      <a:pt x="112" y="675"/>
                    </a:lnTo>
                    <a:lnTo>
                      <a:pt x="56" y="787"/>
                    </a:lnTo>
                    <a:lnTo>
                      <a:pt x="0" y="900"/>
                    </a:lnTo>
                    <a:lnTo>
                      <a:pt x="56" y="956"/>
                    </a:lnTo>
                    <a:lnTo>
                      <a:pt x="169" y="1012"/>
                    </a:lnTo>
                    <a:lnTo>
                      <a:pt x="337" y="1068"/>
                    </a:lnTo>
                    <a:lnTo>
                      <a:pt x="450" y="1125"/>
                    </a:lnTo>
                    <a:lnTo>
                      <a:pt x="506" y="1068"/>
                    </a:lnTo>
                    <a:lnTo>
                      <a:pt x="562" y="1012"/>
                    </a:lnTo>
                    <a:lnTo>
                      <a:pt x="618" y="1012"/>
                    </a:lnTo>
                    <a:lnTo>
                      <a:pt x="675" y="1125"/>
                    </a:lnTo>
                    <a:lnTo>
                      <a:pt x="731" y="1181"/>
                    </a:lnTo>
                    <a:lnTo>
                      <a:pt x="787" y="1237"/>
                    </a:lnTo>
                    <a:lnTo>
                      <a:pt x="1068" y="1349"/>
                    </a:lnTo>
                    <a:lnTo>
                      <a:pt x="1068" y="338"/>
                    </a:lnTo>
                    <a:lnTo>
                      <a:pt x="956" y="450"/>
                    </a:lnTo>
                    <a:lnTo>
                      <a:pt x="899" y="450"/>
                    </a:lnTo>
                    <a:lnTo>
                      <a:pt x="787" y="394"/>
                    </a:lnTo>
                    <a:lnTo>
                      <a:pt x="675" y="282"/>
                    </a:lnTo>
                    <a:lnTo>
                      <a:pt x="618" y="225"/>
                    </a:lnTo>
                    <a:lnTo>
                      <a:pt x="618" y="113"/>
                    </a:lnTo>
                    <a:lnTo>
                      <a:pt x="675" y="57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rgbClr val="978E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10"/>
              <p:cNvSpPr/>
              <p:nvPr/>
            </p:nvSpPr>
            <p:spPr>
              <a:xfrm>
                <a:off x="336475" y="847425"/>
                <a:ext cx="2672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069" extrusionOk="0">
                    <a:moveTo>
                      <a:pt x="675" y="1"/>
                    </a:moveTo>
                    <a:lnTo>
                      <a:pt x="506" y="57"/>
                    </a:lnTo>
                    <a:lnTo>
                      <a:pt x="225" y="226"/>
                    </a:lnTo>
                    <a:lnTo>
                      <a:pt x="113" y="338"/>
                    </a:lnTo>
                    <a:lnTo>
                      <a:pt x="0" y="507"/>
                    </a:lnTo>
                    <a:lnTo>
                      <a:pt x="0" y="844"/>
                    </a:lnTo>
                    <a:lnTo>
                      <a:pt x="57" y="956"/>
                    </a:lnTo>
                    <a:lnTo>
                      <a:pt x="113" y="956"/>
                    </a:lnTo>
                    <a:lnTo>
                      <a:pt x="225" y="1013"/>
                    </a:lnTo>
                    <a:lnTo>
                      <a:pt x="281" y="1069"/>
                    </a:lnTo>
                    <a:lnTo>
                      <a:pt x="338" y="1069"/>
                    </a:lnTo>
                    <a:lnTo>
                      <a:pt x="394" y="1013"/>
                    </a:lnTo>
                    <a:lnTo>
                      <a:pt x="506" y="956"/>
                    </a:lnTo>
                    <a:lnTo>
                      <a:pt x="562" y="900"/>
                    </a:lnTo>
                    <a:lnTo>
                      <a:pt x="506" y="788"/>
                    </a:lnTo>
                    <a:lnTo>
                      <a:pt x="843" y="731"/>
                    </a:lnTo>
                    <a:lnTo>
                      <a:pt x="900" y="788"/>
                    </a:lnTo>
                    <a:lnTo>
                      <a:pt x="900" y="900"/>
                    </a:lnTo>
                    <a:lnTo>
                      <a:pt x="956" y="956"/>
                    </a:lnTo>
                    <a:lnTo>
                      <a:pt x="1068" y="731"/>
                    </a:lnTo>
                    <a:lnTo>
                      <a:pt x="1068" y="675"/>
                    </a:lnTo>
                    <a:lnTo>
                      <a:pt x="1012" y="563"/>
                    </a:lnTo>
                    <a:lnTo>
                      <a:pt x="956" y="450"/>
                    </a:lnTo>
                    <a:lnTo>
                      <a:pt x="900" y="394"/>
                    </a:lnTo>
                    <a:lnTo>
                      <a:pt x="1012" y="226"/>
                    </a:lnTo>
                    <a:lnTo>
                      <a:pt x="1012" y="57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7369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10"/>
              <p:cNvSpPr/>
              <p:nvPr/>
            </p:nvSpPr>
            <p:spPr>
              <a:xfrm>
                <a:off x="513525" y="847425"/>
                <a:ext cx="1827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800" extrusionOk="0">
                    <a:moveTo>
                      <a:pt x="562" y="1"/>
                    </a:moveTo>
                    <a:lnTo>
                      <a:pt x="281" y="226"/>
                    </a:lnTo>
                    <a:lnTo>
                      <a:pt x="113" y="394"/>
                    </a:lnTo>
                    <a:lnTo>
                      <a:pt x="0" y="450"/>
                    </a:lnTo>
                    <a:lnTo>
                      <a:pt x="0" y="731"/>
                    </a:lnTo>
                    <a:lnTo>
                      <a:pt x="0" y="788"/>
                    </a:lnTo>
                    <a:lnTo>
                      <a:pt x="57" y="788"/>
                    </a:lnTo>
                    <a:lnTo>
                      <a:pt x="169" y="844"/>
                    </a:lnTo>
                    <a:lnTo>
                      <a:pt x="225" y="900"/>
                    </a:lnTo>
                    <a:lnTo>
                      <a:pt x="225" y="1069"/>
                    </a:lnTo>
                    <a:lnTo>
                      <a:pt x="169" y="1181"/>
                    </a:lnTo>
                    <a:lnTo>
                      <a:pt x="169" y="1518"/>
                    </a:lnTo>
                    <a:lnTo>
                      <a:pt x="225" y="1687"/>
                    </a:lnTo>
                    <a:lnTo>
                      <a:pt x="281" y="1743"/>
                    </a:lnTo>
                    <a:lnTo>
                      <a:pt x="394" y="1799"/>
                    </a:lnTo>
                    <a:lnTo>
                      <a:pt x="506" y="1687"/>
                    </a:lnTo>
                    <a:lnTo>
                      <a:pt x="562" y="1631"/>
                    </a:lnTo>
                    <a:lnTo>
                      <a:pt x="506" y="1462"/>
                    </a:lnTo>
                    <a:lnTo>
                      <a:pt x="506" y="1350"/>
                    </a:lnTo>
                    <a:lnTo>
                      <a:pt x="450" y="1069"/>
                    </a:lnTo>
                    <a:lnTo>
                      <a:pt x="562" y="1013"/>
                    </a:lnTo>
                    <a:lnTo>
                      <a:pt x="619" y="844"/>
                    </a:lnTo>
                    <a:lnTo>
                      <a:pt x="675" y="619"/>
                    </a:lnTo>
                    <a:lnTo>
                      <a:pt x="731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837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10"/>
              <p:cNvSpPr/>
              <p:nvPr/>
            </p:nvSpPr>
            <p:spPr>
              <a:xfrm>
                <a:off x="479800" y="1656800"/>
                <a:ext cx="211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844" h="1069" extrusionOk="0">
                    <a:moveTo>
                      <a:pt x="506" y="0"/>
                    </a:moveTo>
                    <a:lnTo>
                      <a:pt x="394" y="56"/>
                    </a:lnTo>
                    <a:lnTo>
                      <a:pt x="281" y="169"/>
                    </a:lnTo>
                    <a:lnTo>
                      <a:pt x="225" y="225"/>
                    </a:lnTo>
                    <a:lnTo>
                      <a:pt x="225" y="281"/>
                    </a:lnTo>
                    <a:lnTo>
                      <a:pt x="281" y="338"/>
                    </a:lnTo>
                    <a:lnTo>
                      <a:pt x="225" y="394"/>
                    </a:lnTo>
                    <a:lnTo>
                      <a:pt x="169" y="394"/>
                    </a:lnTo>
                    <a:lnTo>
                      <a:pt x="169" y="450"/>
                    </a:lnTo>
                    <a:lnTo>
                      <a:pt x="225" y="562"/>
                    </a:lnTo>
                    <a:lnTo>
                      <a:pt x="281" y="675"/>
                    </a:lnTo>
                    <a:lnTo>
                      <a:pt x="281" y="731"/>
                    </a:lnTo>
                    <a:lnTo>
                      <a:pt x="169" y="731"/>
                    </a:lnTo>
                    <a:lnTo>
                      <a:pt x="57" y="619"/>
                    </a:lnTo>
                    <a:lnTo>
                      <a:pt x="57" y="787"/>
                    </a:lnTo>
                    <a:lnTo>
                      <a:pt x="0" y="900"/>
                    </a:lnTo>
                    <a:lnTo>
                      <a:pt x="57" y="956"/>
                    </a:lnTo>
                    <a:lnTo>
                      <a:pt x="113" y="1012"/>
                    </a:lnTo>
                    <a:lnTo>
                      <a:pt x="225" y="956"/>
                    </a:lnTo>
                    <a:lnTo>
                      <a:pt x="338" y="900"/>
                    </a:lnTo>
                    <a:lnTo>
                      <a:pt x="394" y="900"/>
                    </a:lnTo>
                    <a:lnTo>
                      <a:pt x="450" y="956"/>
                    </a:lnTo>
                    <a:lnTo>
                      <a:pt x="506" y="1012"/>
                    </a:lnTo>
                    <a:lnTo>
                      <a:pt x="731" y="1012"/>
                    </a:lnTo>
                    <a:lnTo>
                      <a:pt x="843" y="1068"/>
                    </a:lnTo>
                    <a:lnTo>
                      <a:pt x="843" y="787"/>
                    </a:lnTo>
                    <a:lnTo>
                      <a:pt x="843" y="506"/>
                    </a:lnTo>
                    <a:lnTo>
                      <a:pt x="731" y="394"/>
                    </a:lnTo>
                    <a:lnTo>
                      <a:pt x="787" y="281"/>
                    </a:lnTo>
                    <a:lnTo>
                      <a:pt x="731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10"/>
              <p:cNvSpPr/>
              <p:nvPr/>
            </p:nvSpPr>
            <p:spPr>
              <a:xfrm>
                <a:off x="381425" y="1727050"/>
                <a:ext cx="337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013" extrusionOk="0">
                    <a:moveTo>
                      <a:pt x="900" y="1"/>
                    </a:moveTo>
                    <a:lnTo>
                      <a:pt x="844" y="57"/>
                    </a:lnTo>
                    <a:lnTo>
                      <a:pt x="844" y="169"/>
                    </a:lnTo>
                    <a:lnTo>
                      <a:pt x="900" y="225"/>
                    </a:lnTo>
                    <a:lnTo>
                      <a:pt x="956" y="282"/>
                    </a:lnTo>
                    <a:lnTo>
                      <a:pt x="900" y="338"/>
                    </a:lnTo>
                    <a:lnTo>
                      <a:pt x="732" y="282"/>
                    </a:lnTo>
                    <a:lnTo>
                      <a:pt x="675" y="282"/>
                    </a:lnTo>
                    <a:lnTo>
                      <a:pt x="619" y="169"/>
                    </a:lnTo>
                    <a:lnTo>
                      <a:pt x="563" y="113"/>
                    </a:lnTo>
                    <a:lnTo>
                      <a:pt x="507" y="113"/>
                    </a:lnTo>
                    <a:lnTo>
                      <a:pt x="563" y="225"/>
                    </a:lnTo>
                    <a:lnTo>
                      <a:pt x="563" y="394"/>
                    </a:lnTo>
                    <a:lnTo>
                      <a:pt x="563" y="619"/>
                    </a:lnTo>
                    <a:lnTo>
                      <a:pt x="451" y="731"/>
                    </a:lnTo>
                    <a:lnTo>
                      <a:pt x="338" y="787"/>
                    </a:lnTo>
                    <a:lnTo>
                      <a:pt x="170" y="844"/>
                    </a:lnTo>
                    <a:lnTo>
                      <a:pt x="1" y="844"/>
                    </a:lnTo>
                    <a:lnTo>
                      <a:pt x="226" y="956"/>
                    </a:lnTo>
                    <a:lnTo>
                      <a:pt x="394" y="1012"/>
                    </a:lnTo>
                    <a:lnTo>
                      <a:pt x="619" y="956"/>
                    </a:lnTo>
                    <a:lnTo>
                      <a:pt x="788" y="844"/>
                    </a:lnTo>
                    <a:lnTo>
                      <a:pt x="1069" y="619"/>
                    </a:lnTo>
                    <a:lnTo>
                      <a:pt x="1350" y="394"/>
                    </a:lnTo>
                    <a:lnTo>
                      <a:pt x="1350" y="1"/>
                    </a:lnTo>
                    <a:lnTo>
                      <a:pt x="1125" y="113"/>
                    </a:lnTo>
                    <a:lnTo>
                      <a:pt x="1069" y="113"/>
                    </a:lnTo>
                    <a:lnTo>
                      <a:pt x="956" y="57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9D83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10"/>
              <p:cNvSpPr/>
              <p:nvPr/>
            </p:nvSpPr>
            <p:spPr>
              <a:xfrm>
                <a:off x="478400" y="1589350"/>
                <a:ext cx="253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013" extrusionOk="0">
                    <a:moveTo>
                      <a:pt x="675" y="0"/>
                    </a:moveTo>
                    <a:lnTo>
                      <a:pt x="506" y="57"/>
                    </a:lnTo>
                    <a:lnTo>
                      <a:pt x="225" y="113"/>
                    </a:lnTo>
                    <a:lnTo>
                      <a:pt x="113" y="169"/>
                    </a:lnTo>
                    <a:lnTo>
                      <a:pt x="56" y="281"/>
                    </a:lnTo>
                    <a:lnTo>
                      <a:pt x="0" y="338"/>
                    </a:lnTo>
                    <a:lnTo>
                      <a:pt x="56" y="450"/>
                    </a:lnTo>
                    <a:lnTo>
                      <a:pt x="169" y="562"/>
                    </a:lnTo>
                    <a:lnTo>
                      <a:pt x="169" y="619"/>
                    </a:lnTo>
                    <a:lnTo>
                      <a:pt x="113" y="731"/>
                    </a:lnTo>
                    <a:lnTo>
                      <a:pt x="113" y="843"/>
                    </a:lnTo>
                    <a:lnTo>
                      <a:pt x="169" y="956"/>
                    </a:lnTo>
                    <a:lnTo>
                      <a:pt x="281" y="1012"/>
                    </a:lnTo>
                    <a:lnTo>
                      <a:pt x="450" y="956"/>
                    </a:lnTo>
                    <a:lnTo>
                      <a:pt x="675" y="956"/>
                    </a:lnTo>
                    <a:lnTo>
                      <a:pt x="731" y="1012"/>
                    </a:lnTo>
                    <a:lnTo>
                      <a:pt x="1012" y="1012"/>
                    </a:lnTo>
                    <a:lnTo>
                      <a:pt x="1012" y="843"/>
                    </a:lnTo>
                    <a:lnTo>
                      <a:pt x="1012" y="619"/>
                    </a:lnTo>
                    <a:lnTo>
                      <a:pt x="956" y="562"/>
                    </a:lnTo>
                    <a:lnTo>
                      <a:pt x="843" y="562"/>
                    </a:lnTo>
                    <a:lnTo>
                      <a:pt x="787" y="506"/>
                    </a:lnTo>
                    <a:lnTo>
                      <a:pt x="843" y="394"/>
                    </a:lnTo>
                    <a:lnTo>
                      <a:pt x="899" y="338"/>
                    </a:lnTo>
                    <a:lnTo>
                      <a:pt x="956" y="225"/>
                    </a:lnTo>
                    <a:lnTo>
                      <a:pt x="956" y="169"/>
                    </a:lnTo>
                    <a:lnTo>
                      <a:pt x="956" y="57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86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10"/>
              <p:cNvSpPr/>
              <p:nvPr/>
            </p:nvSpPr>
            <p:spPr>
              <a:xfrm>
                <a:off x="240925" y="1718625"/>
                <a:ext cx="1267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181" extrusionOk="0">
                    <a:moveTo>
                      <a:pt x="0" y="0"/>
                    </a:moveTo>
                    <a:lnTo>
                      <a:pt x="57" y="169"/>
                    </a:lnTo>
                    <a:lnTo>
                      <a:pt x="113" y="281"/>
                    </a:lnTo>
                    <a:lnTo>
                      <a:pt x="169" y="338"/>
                    </a:lnTo>
                    <a:lnTo>
                      <a:pt x="169" y="394"/>
                    </a:lnTo>
                    <a:lnTo>
                      <a:pt x="113" y="506"/>
                    </a:lnTo>
                    <a:lnTo>
                      <a:pt x="0" y="675"/>
                    </a:lnTo>
                    <a:lnTo>
                      <a:pt x="0" y="843"/>
                    </a:lnTo>
                    <a:lnTo>
                      <a:pt x="0" y="1012"/>
                    </a:lnTo>
                    <a:lnTo>
                      <a:pt x="57" y="1181"/>
                    </a:lnTo>
                    <a:lnTo>
                      <a:pt x="338" y="1012"/>
                    </a:lnTo>
                    <a:lnTo>
                      <a:pt x="506" y="843"/>
                    </a:lnTo>
                    <a:lnTo>
                      <a:pt x="450" y="787"/>
                    </a:lnTo>
                    <a:lnTo>
                      <a:pt x="394" y="675"/>
                    </a:lnTo>
                    <a:lnTo>
                      <a:pt x="394" y="506"/>
                    </a:lnTo>
                    <a:lnTo>
                      <a:pt x="394" y="394"/>
                    </a:lnTo>
                    <a:lnTo>
                      <a:pt x="281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10"/>
              <p:cNvSpPr/>
              <p:nvPr/>
            </p:nvSpPr>
            <p:spPr>
              <a:xfrm>
                <a:off x="285875" y="857275"/>
                <a:ext cx="183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844" extrusionOk="0">
                    <a:moveTo>
                      <a:pt x="282" y="0"/>
                    </a:moveTo>
                    <a:lnTo>
                      <a:pt x="226" y="113"/>
                    </a:lnTo>
                    <a:lnTo>
                      <a:pt x="170" y="169"/>
                    </a:lnTo>
                    <a:lnTo>
                      <a:pt x="113" y="169"/>
                    </a:lnTo>
                    <a:lnTo>
                      <a:pt x="57" y="225"/>
                    </a:lnTo>
                    <a:lnTo>
                      <a:pt x="57" y="281"/>
                    </a:lnTo>
                    <a:lnTo>
                      <a:pt x="57" y="337"/>
                    </a:lnTo>
                    <a:lnTo>
                      <a:pt x="57" y="450"/>
                    </a:lnTo>
                    <a:lnTo>
                      <a:pt x="1" y="506"/>
                    </a:lnTo>
                    <a:lnTo>
                      <a:pt x="1" y="562"/>
                    </a:lnTo>
                    <a:lnTo>
                      <a:pt x="170" y="619"/>
                    </a:lnTo>
                    <a:lnTo>
                      <a:pt x="282" y="675"/>
                    </a:lnTo>
                    <a:lnTo>
                      <a:pt x="507" y="675"/>
                    </a:lnTo>
                    <a:lnTo>
                      <a:pt x="619" y="787"/>
                    </a:lnTo>
                    <a:lnTo>
                      <a:pt x="675" y="843"/>
                    </a:lnTo>
                    <a:lnTo>
                      <a:pt x="732" y="787"/>
                    </a:lnTo>
                    <a:lnTo>
                      <a:pt x="563" y="337"/>
                    </a:lnTo>
                    <a:lnTo>
                      <a:pt x="563" y="281"/>
                    </a:lnTo>
                    <a:lnTo>
                      <a:pt x="619" y="225"/>
                    </a:lnTo>
                    <a:lnTo>
                      <a:pt x="451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17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10"/>
              <p:cNvSpPr/>
              <p:nvPr/>
            </p:nvSpPr>
            <p:spPr>
              <a:xfrm>
                <a:off x="481200" y="1739700"/>
                <a:ext cx="169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844" extrusionOk="0">
                    <a:moveTo>
                      <a:pt x="338" y="0"/>
                    </a:moveTo>
                    <a:lnTo>
                      <a:pt x="282" y="57"/>
                    </a:lnTo>
                    <a:lnTo>
                      <a:pt x="169" y="169"/>
                    </a:lnTo>
                    <a:lnTo>
                      <a:pt x="57" y="225"/>
                    </a:lnTo>
                    <a:lnTo>
                      <a:pt x="1" y="225"/>
                    </a:lnTo>
                    <a:lnTo>
                      <a:pt x="225" y="562"/>
                    </a:lnTo>
                    <a:lnTo>
                      <a:pt x="563" y="787"/>
                    </a:lnTo>
                    <a:lnTo>
                      <a:pt x="619" y="843"/>
                    </a:lnTo>
                    <a:lnTo>
                      <a:pt x="675" y="731"/>
                    </a:lnTo>
                    <a:lnTo>
                      <a:pt x="675" y="225"/>
                    </a:lnTo>
                    <a:lnTo>
                      <a:pt x="506" y="281"/>
                    </a:lnTo>
                    <a:lnTo>
                      <a:pt x="450" y="281"/>
                    </a:lnTo>
                    <a:lnTo>
                      <a:pt x="450" y="225"/>
                    </a:lnTo>
                    <a:lnTo>
                      <a:pt x="450" y="113"/>
                    </a:lnTo>
                    <a:lnTo>
                      <a:pt x="450" y="57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A698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10"/>
              <p:cNvSpPr/>
              <p:nvPr/>
            </p:nvSpPr>
            <p:spPr>
              <a:xfrm>
                <a:off x="323825" y="853050"/>
                <a:ext cx="1970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788" extrusionOk="0">
                    <a:moveTo>
                      <a:pt x="731" y="1"/>
                    </a:moveTo>
                    <a:lnTo>
                      <a:pt x="394" y="169"/>
                    </a:lnTo>
                    <a:lnTo>
                      <a:pt x="1" y="394"/>
                    </a:lnTo>
                    <a:lnTo>
                      <a:pt x="225" y="563"/>
                    </a:lnTo>
                    <a:lnTo>
                      <a:pt x="450" y="788"/>
                    </a:lnTo>
                    <a:lnTo>
                      <a:pt x="506" y="788"/>
                    </a:lnTo>
                    <a:lnTo>
                      <a:pt x="563" y="675"/>
                    </a:lnTo>
                    <a:lnTo>
                      <a:pt x="675" y="563"/>
                    </a:lnTo>
                    <a:lnTo>
                      <a:pt x="675" y="506"/>
                    </a:lnTo>
                    <a:lnTo>
                      <a:pt x="619" y="394"/>
                    </a:lnTo>
                    <a:lnTo>
                      <a:pt x="563" y="338"/>
                    </a:lnTo>
                    <a:lnTo>
                      <a:pt x="563" y="225"/>
                    </a:lnTo>
                    <a:lnTo>
                      <a:pt x="619" y="169"/>
                    </a:lnTo>
                    <a:lnTo>
                      <a:pt x="731" y="169"/>
                    </a:lnTo>
                    <a:lnTo>
                      <a:pt x="787" y="113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10"/>
              <p:cNvSpPr/>
              <p:nvPr/>
            </p:nvSpPr>
            <p:spPr>
              <a:xfrm>
                <a:off x="491050" y="1533150"/>
                <a:ext cx="1547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956" extrusionOk="0">
                    <a:moveTo>
                      <a:pt x="281" y="0"/>
                    </a:moveTo>
                    <a:lnTo>
                      <a:pt x="169" y="113"/>
                    </a:lnTo>
                    <a:lnTo>
                      <a:pt x="56" y="225"/>
                    </a:lnTo>
                    <a:lnTo>
                      <a:pt x="0" y="394"/>
                    </a:lnTo>
                    <a:lnTo>
                      <a:pt x="0" y="506"/>
                    </a:lnTo>
                    <a:lnTo>
                      <a:pt x="56" y="562"/>
                    </a:lnTo>
                    <a:lnTo>
                      <a:pt x="281" y="562"/>
                    </a:lnTo>
                    <a:lnTo>
                      <a:pt x="281" y="618"/>
                    </a:lnTo>
                    <a:lnTo>
                      <a:pt x="225" y="675"/>
                    </a:lnTo>
                    <a:lnTo>
                      <a:pt x="281" y="787"/>
                    </a:lnTo>
                    <a:lnTo>
                      <a:pt x="393" y="899"/>
                    </a:lnTo>
                    <a:lnTo>
                      <a:pt x="450" y="956"/>
                    </a:lnTo>
                    <a:lnTo>
                      <a:pt x="562" y="956"/>
                    </a:lnTo>
                    <a:lnTo>
                      <a:pt x="618" y="506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rgbClr val="86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10"/>
              <p:cNvSpPr/>
              <p:nvPr/>
            </p:nvSpPr>
            <p:spPr>
              <a:xfrm>
                <a:off x="492450" y="1589350"/>
                <a:ext cx="1125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75" extrusionOk="0">
                    <a:moveTo>
                      <a:pt x="281" y="0"/>
                    </a:moveTo>
                    <a:lnTo>
                      <a:pt x="337" y="169"/>
                    </a:lnTo>
                    <a:lnTo>
                      <a:pt x="281" y="338"/>
                    </a:lnTo>
                    <a:lnTo>
                      <a:pt x="169" y="281"/>
                    </a:lnTo>
                    <a:lnTo>
                      <a:pt x="113" y="338"/>
                    </a:lnTo>
                    <a:lnTo>
                      <a:pt x="56" y="394"/>
                    </a:lnTo>
                    <a:lnTo>
                      <a:pt x="0" y="506"/>
                    </a:lnTo>
                    <a:lnTo>
                      <a:pt x="56" y="619"/>
                    </a:lnTo>
                    <a:lnTo>
                      <a:pt x="169" y="675"/>
                    </a:lnTo>
                    <a:lnTo>
                      <a:pt x="281" y="619"/>
                    </a:lnTo>
                    <a:lnTo>
                      <a:pt x="450" y="619"/>
                    </a:lnTo>
                    <a:lnTo>
                      <a:pt x="450" y="281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10"/>
              <p:cNvSpPr/>
              <p:nvPr/>
            </p:nvSpPr>
            <p:spPr>
              <a:xfrm>
                <a:off x="419375" y="862900"/>
                <a:ext cx="140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31" extrusionOk="0">
                    <a:moveTo>
                      <a:pt x="225" y="0"/>
                    </a:moveTo>
                    <a:lnTo>
                      <a:pt x="113" y="56"/>
                    </a:lnTo>
                    <a:lnTo>
                      <a:pt x="1" y="225"/>
                    </a:lnTo>
                    <a:lnTo>
                      <a:pt x="57" y="337"/>
                    </a:lnTo>
                    <a:lnTo>
                      <a:pt x="113" y="394"/>
                    </a:lnTo>
                    <a:lnTo>
                      <a:pt x="57" y="506"/>
                    </a:lnTo>
                    <a:lnTo>
                      <a:pt x="113" y="618"/>
                    </a:lnTo>
                    <a:lnTo>
                      <a:pt x="225" y="731"/>
                    </a:lnTo>
                    <a:lnTo>
                      <a:pt x="338" y="731"/>
                    </a:lnTo>
                    <a:lnTo>
                      <a:pt x="506" y="675"/>
                    </a:lnTo>
                    <a:lnTo>
                      <a:pt x="563" y="562"/>
                    </a:lnTo>
                    <a:lnTo>
                      <a:pt x="563" y="506"/>
                    </a:lnTo>
                    <a:lnTo>
                      <a:pt x="450" y="337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10"/>
              <p:cNvSpPr/>
              <p:nvPr/>
            </p:nvSpPr>
            <p:spPr>
              <a:xfrm>
                <a:off x="486825" y="1700350"/>
                <a:ext cx="126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451" extrusionOk="0">
                    <a:moveTo>
                      <a:pt x="506" y="1"/>
                    </a:moveTo>
                    <a:lnTo>
                      <a:pt x="338" y="169"/>
                    </a:lnTo>
                    <a:lnTo>
                      <a:pt x="113" y="282"/>
                    </a:lnTo>
                    <a:lnTo>
                      <a:pt x="0" y="282"/>
                    </a:lnTo>
                    <a:lnTo>
                      <a:pt x="0" y="338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225" y="450"/>
                    </a:lnTo>
                    <a:lnTo>
                      <a:pt x="338" y="394"/>
                    </a:lnTo>
                    <a:lnTo>
                      <a:pt x="506" y="394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989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10"/>
              <p:cNvSpPr/>
              <p:nvPr/>
            </p:nvSpPr>
            <p:spPr>
              <a:xfrm>
                <a:off x="492450" y="1554225"/>
                <a:ext cx="126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450" extrusionOk="0">
                    <a:moveTo>
                      <a:pt x="394" y="0"/>
                    </a:moveTo>
                    <a:lnTo>
                      <a:pt x="337" y="56"/>
                    </a:lnTo>
                    <a:lnTo>
                      <a:pt x="281" y="113"/>
                    </a:lnTo>
                    <a:lnTo>
                      <a:pt x="169" y="169"/>
                    </a:lnTo>
                    <a:lnTo>
                      <a:pt x="56" y="225"/>
                    </a:lnTo>
                    <a:lnTo>
                      <a:pt x="0" y="281"/>
                    </a:lnTo>
                    <a:lnTo>
                      <a:pt x="0" y="337"/>
                    </a:lnTo>
                    <a:lnTo>
                      <a:pt x="56" y="450"/>
                    </a:lnTo>
                    <a:lnTo>
                      <a:pt x="113" y="450"/>
                    </a:lnTo>
                    <a:lnTo>
                      <a:pt x="169" y="394"/>
                    </a:lnTo>
                    <a:lnTo>
                      <a:pt x="281" y="281"/>
                    </a:lnTo>
                    <a:lnTo>
                      <a:pt x="394" y="225"/>
                    </a:lnTo>
                    <a:lnTo>
                      <a:pt x="506" y="281"/>
                    </a:lnTo>
                    <a:lnTo>
                      <a:pt x="506" y="113"/>
                    </a:lnTo>
                    <a:lnTo>
                      <a:pt x="450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C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10"/>
              <p:cNvSpPr/>
              <p:nvPr/>
            </p:nvSpPr>
            <p:spPr>
              <a:xfrm>
                <a:off x="427800" y="854450"/>
                <a:ext cx="847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76" extrusionOk="0">
                    <a:moveTo>
                      <a:pt x="338" y="1"/>
                    </a:moveTo>
                    <a:lnTo>
                      <a:pt x="169" y="113"/>
                    </a:lnTo>
                    <a:lnTo>
                      <a:pt x="1" y="226"/>
                    </a:lnTo>
                    <a:lnTo>
                      <a:pt x="1" y="282"/>
                    </a:lnTo>
                    <a:lnTo>
                      <a:pt x="57" y="394"/>
                    </a:lnTo>
                    <a:lnTo>
                      <a:pt x="1" y="563"/>
                    </a:lnTo>
                    <a:lnTo>
                      <a:pt x="57" y="619"/>
                    </a:lnTo>
                    <a:lnTo>
                      <a:pt x="169" y="675"/>
                    </a:lnTo>
                    <a:lnTo>
                      <a:pt x="338" y="619"/>
                    </a:lnTo>
                    <a:lnTo>
                      <a:pt x="338" y="507"/>
                    </a:lnTo>
                    <a:lnTo>
                      <a:pt x="338" y="226"/>
                    </a:lnTo>
                    <a:lnTo>
                      <a:pt x="338" y="169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10"/>
              <p:cNvSpPr/>
              <p:nvPr/>
            </p:nvSpPr>
            <p:spPr>
              <a:xfrm>
                <a:off x="507900" y="1198725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57" y="0"/>
                    </a:moveTo>
                    <a:lnTo>
                      <a:pt x="1" y="169"/>
                    </a:lnTo>
                    <a:lnTo>
                      <a:pt x="169" y="225"/>
                    </a:lnTo>
                    <a:lnTo>
                      <a:pt x="394" y="281"/>
                    </a:lnTo>
                    <a:lnTo>
                      <a:pt x="394" y="0"/>
                    </a:lnTo>
                    <a:lnTo>
                      <a:pt x="282" y="56"/>
                    </a:lnTo>
                    <a:lnTo>
                      <a:pt x="225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10"/>
              <p:cNvSpPr/>
              <p:nvPr/>
            </p:nvSpPr>
            <p:spPr>
              <a:xfrm>
                <a:off x="524750" y="862900"/>
                <a:ext cx="56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450" extrusionOk="0">
                    <a:moveTo>
                      <a:pt x="226" y="0"/>
                    </a:moveTo>
                    <a:lnTo>
                      <a:pt x="113" y="225"/>
                    </a:lnTo>
                    <a:lnTo>
                      <a:pt x="1" y="450"/>
                    </a:lnTo>
                    <a:lnTo>
                      <a:pt x="113" y="450"/>
                    </a:lnTo>
                    <a:lnTo>
                      <a:pt x="226" y="39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10"/>
              <p:cNvSpPr/>
              <p:nvPr/>
            </p:nvSpPr>
            <p:spPr>
              <a:xfrm>
                <a:off x="520550" y="957025"/>
                <a:ext cx="70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113" y="169"/>
                    </a:lnTo>
                    <a:lnTo>
                      <a:pt x="281" y="169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10"/>
              <p:cNvSpPr/>
              <p:nvPr/>
            </p:nvSpPr>
            <p:spPr>
              <a:xfrm>
                <a:off x="495250" y="171440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69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13" y="169"/>
                    </a:lnTo>
                    <a:lnTo>
                      <a:pt x="169" y="226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10"/>
              <p:cNvSpPr/>
              <p:nvPr/>
            </p:nvSpPr>
            <p:spPr>
              <a:xfrm>
                <a:off x="513525" y="1209950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0" y="1"/>
                    </a:moveTo>
                    <a:lnTo>
                      <a:pt x="57" y="113"/>
                    </a:lnTo>
                    <a:lnTo>
                      <a:pt x="169" y="226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10"/>
              <p:cNvSpPr/>
              <p:nvPr/>
            </p:nvSpPr>
            <p:spPr>
              <a:xfrm>
                <a:off x="516325" y="85305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13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F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10"/>
              <p:cNvSpPr/>
              <p:nvPr/>
            </p:nvSpPr>
            <p:spPr>
              <a:xfrm>
                <a:off x="287300" y="8530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17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10"/>
              <p:cNvSpPr/>
              <p:nvPr/>
            </p:nvSpPr>
            <p:spPr>
              <a:xfrm>
                <a:off x="521950" y="10104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78E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10"/>
              <p:cNvSpPr/>
              <p:nvPr/>
            </p:nvSpPr>
            <p:spPr>
              <a:xfrm>
                <a:off x="503675" y="151627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6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10"/>
              <p:cNvSpPr/>
              <p:nvPr/>
            </p:nvSpPr>
            <p:spPr>
              <a:xfrm>
                <a:off x="492450" y="1710200"/>
                <a:ext cx="70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281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10"/>
              <p:cNvSpPr/>
              <p:nvPr/>
            </p:nvSpPr>
            <p:spPr>
              <a:xfrm>
                <a:off x="301350" y="86290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17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10"/>
              <p:cNvSpPr/>
              <p:nvPr/>
            </p:nvSpPr>
            <p:spPr>
              <a:xfrm>
                <a:off x="329450" y="173970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10"/>
              <p:cNvSpPr/>
              <p:nvPr/>
            </p:nvSpPr>
            <p:spPr>
              <a:xfrm>
                <a:off x="516325" y="12184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10"/>
              <p:cNvSpPr/>
              <p:nvPr/>
            </p:nvSpPr>
            <p:spPr>
              <a:xfrm>
                <a:off x="333650" y="17383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10"/>
              <p:cNvSpPr/>
              <p:nvPr/>
            </p:nvSpPr>
            <p:spPr>
              <a:xfrm>
                <a:off x="290100" y="8558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17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10"/>
              <p:cNvSpPr/>
              <p:nvPr/>
            </p:nvSpPr>
            <p:spPr>
              <a:xfrm>
                <a:off x="425000" y="86007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10"/>
              <p:cNvSpPr/>
              <p:nvPr/>
            </p:nvSpPr>
            <p:spPr>
              <a:xfrm>
                <a:off x="513525" y="8572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F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10"/>
              <p:cNvSpPr/>
              <p:nvPr/>
            </p:nvSpPr>
            <p:spPr>
              <a:xfrm>
                <a:off x="380025" y="973900"/>
                <a:ext cx="73100" cy="147550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5902" extrusionOk="0">
                    <a:moveTo>
                      <a:pt x="1575" y="0"/>
                    </a:moveTo>
                    <a:lnTo>
                      <a:pt x="1462" y="169"/>
                    </a:lnTo>
                    <a:lnTo>
                      <a:pt x="1406" y="281"/>
                    </a:lnTo>
                    <a:lnTo>
                      <a:pt x="1294" y="619"/>
                    </a:lnTo>
                    <a:lnTo>
                      <a:pt x="1294" y="787"/>
                    </a:lnTo>
                    <a:lnTo>
                      <a:pt x="1237" y="843"/>
                    </a:lnTo>
                    <a:lnTo>
                      <a:pt x="1237" y="900"/>
                    </a:lnTo>
                    <a:lnTo>
                      <a:pt x="956" y="1012"/>
                    </a:lnTo>
                    <a:lnTo>
                      <a:pt x="956" y="1068"/>
                    </a:lnTo>
                    <a:lnTo>
                      <a:pt x="956" y="1124"/>
                    </a:lnTo>
                    <a:lnTo>
                      <a:pt x="1069" y="1237"/>
                    </a:lnTo>
                    <a:lnTo>
                      <a:pt x="1181" y="1349"/>
                    </a:lnTo>
                    <a:lnTo>
                      <a:pt x="1237" y="1405"/>
                    </a:lnTo>
                    <a:lnTo>
                      <a:pt x="1181" y="1518"/>
                    </a:lnTo>
                    <a:lnTo>
                      <a:pt x="1125" y="1574"/>
                    </a:lnTo>
                    <a:lnTo>
                      <a:pt x="1069" y="1799"/>
                    </a:lnTo>
                    <a:lnTo>
                      <a:pt x="1069" y="2024"/>
                    </a:lnTo>
                    <a:lnTo>
                      <a:pt x="1069" y="2249"/>
                    </a:lnTo>
                    <a:lnTo>
                      <a:pt x="956" y="2361"/>
                    </a:lnTo>
                    <a:lnTo>
                      <a:pt x="844" y="2473"/>
                    </a:lnTo>
                    <a:lnTo>
                      <a:pt x="788" y="2586"/>
                    </a:lnTo>
                    <a:lnTo>
                      <a:pt x="619" y="2867"/>
                    </a:lnTo>
                    <a:lnTo>
                      <a:pt x="563" y="2979"/>
                    </a:lnTo>
                    <a:lnTo>
                      <a:pt x="507" y="3148"/>
                    </a:lnTo>
                    <a:lnTo>
                      <a:pt x="226" y="3429"/>
                    </a:lnTo>
                    <a:lnTo>
                      <a:pt x="57" y="3710"/>
                    </a:lnTo>
                    <a:lnTo>
                      <a:pt x="1" y="3879"/>
                    </a:lnTo>
                    <a:lnTo>
                      <a:pt x="1" y="4047"/>
                    </a:lnTo>
                    <a:lnTo>
                      <a:pt x="1" y="4103"/>
                    </a:lnTo>
                    <a:lnTo>
                      <a:pt x="57" y="4103"/>
                    </a:lnTo>
                    <a:lnTo>
                      <a:pt x="169" y="4160"/>
                    </a:lnTo>
                    <a:lnTo>
                      <a:pt x="338" y="4160"/>
                    </a:lnTo>
                    <a:lnTo>
                      <a:pt x="450" y="4216"/>
                    </a:lnTo>
                    <a:lnTo>
                      <a:pt x="563" y="4216"/>
                    </a:lnTo>
                    <a:lnTo>
                      <a:pt x="731" y="4272"/>
                    </a:lnTo>
                    <a:lnTo>
                      <a:pt x="844" y="4216"/>
                    </a:lnTo>
                    <a:lnTo>
                      <a:pt x="1012" y="4103"/>
                    </a:lnTo>
                    <a:lnTo>
                      <a:pt x="956" y="4441"/>
                    </a:lnTo>
                    <a:lnTo>
                      <a:pt x="900" y="4722"/>
                    </a:lnTo>
                    <a:lnTo>
                      <a:pt x="956" y="4946"/>
                    </a:lnTo>
                    <a:lnTo>
                      <a:pt x="1069" y="5227"/>
                    </a:lnTo>
                    <a:lnTo>
                      <a:pt x="1181" y="5340"/>
                    </a:lnTo>
                    <a:lnTo>
                      <a:pt x="1350" y="5340"/>
                    </a:lnTo>
                    <a:lnTo>
                      <a:pt x="1406" y="5284"/>
                    </a:lnTo>
                    <a:lnTo>
                      <a:pt x="1406" y="5227"/>
                    </a:lnTo>
                    <a:lnTo>
                      <a:pt x="1462" y="5227"/>
                    </a:lnTo>
                    <a:lnTo>
                      <a:pt x="1518" y="5508"/>
                    </a:lnTo>
                    <a:lnTo>
                      <a:pt x="1575" y="5621"/>
                    </a:lnTo>
                    <a:lnTo>
                      <a:pt x="1631" y="5733"/>
                    </a:lnTo>
                    <a:lnTo>
                      <a:pt x="1687" y="5846"/>
                    </a:lnTo>
                    <a:lnTo>
                      <a:pt x="1799" y="5902"/>
                    </a:lnTo>
                    <a:lnTo>
                      <a:pt x="1912" y="5846"/>
                    </a:lnTo>
                    <a:lnTo>
                      <a:pt x="2024" y="5790"/>
                    </a:lnTo>
                    <a:lnTo>
                      <a:pt x="2024" y="5733"/>
                    </a:lnTo>
                    <a:lnTo>
                      <a:pt x="2024" y="5621"/>
                    </a:lnTo>
                    <a:lnTo>
                      <a:pt x="1968" y="5452"/>
                    </a:lnTo>
                    <a:lnTo>
                      <a:pt x="1968" y="5340"/>
                    </a:lnTo>
                    <a:lnTo>
                      <a:pt x="2024" y="5340"/>
                    </a:lnTo>
                    <a:lnTo>
                      <a:pt x="2137" y="5396"/>
                    </a:lnTo>
                    <a:lnTo>
                      <a:pt x="2305" y="5452"/>
                    </a:lnTo>
                    <a:lnTo>
                      <a:pt x="2418" y="5565"/>
                    </a:lnTo>
                    <a:lnTo>
                      <a:pt x="2530" y="5565"/>
                    </a:lnTo>
                    <a:lnTo>
                      <a:pt x="2586" y="5508"/>
                    </a:lnTo>
                    <a:lnTo>
                      <a:pt x="2642" y="5396"/>
                    </a:lnTo>
                    <a:lnTo>
                      <a:pt x="2699" y="5171"/>
                    </a:lnTo>
                    <a:lnTo>
                      <a:pt x="2642" y="4946"/>
                    </a:lnTo>
                    <a:lnTo>
                      <a:pt x="2418" y="4665"/>
                    </a:lnTo>
                    <a:lnTo>
                      <a:pt x="2193" y="4441"/>
                    </a:lnTo>
                    <a:lnTo>
                      <a:pt x="2024" y="4384"/>
                    </a:lnTo>
                    <a:lnTo>
                      <a:pt x="1799" y="4441"/>
                    </a:lnTo>
                    <a:lnTo>
                      <a:pt x="1687" y="4609"/>
                    </a:lnTo>
                    <a:lnTo>
                      <a:pt x="1462" y="4384"/>
                    </a:lnTo>
                    <a:lnTo>
                      <a:pt x="1462" y="4272"/>
                    </a:lnTo>
                    <a:lnTo>
                      <a:pt x="1462" y="4160"/>
                    </a:lnTo>
                    <a:lnTo>
                      <a:pt x="1575" y="3935"/>
                    </a:lnTo>
                    <a:lnTo>
                      <a:pt x="1743" y="3766"/>
                    </a:lnTo>
                    <a:lnTo>
                      <a:pt x="2024" y="3485"/>
                    </a:lnTo>
                    <a:lnTo>
                      <a:pt x="2080" y="3373"/>
                    </a:lnTo>
                    <a:lnTo>
                      <a:pt x="2080" y="3260"/>
                    </a:lnTo>
                    <a:lnTo>
                      <a:pt x="2080" y="3148"/>
                    </a:lnTo>
                    <a:lnTo>
                      <a:pt x="2024" y="3092"/>
                    </a:lnTo>
                    <a:lnTo>
                      <a:pt x="1743" y="2867"/>
                    </a:lnTo>
                    <a:lnTo>
                      <a:pt x="1743" y="2642"/>
                    </a:lnTo>
                    <a:lnTo>
                      <a:pt x="1631" y="2586"/>
                    </a:lnTo>
                    <a:lnTo>
                      <a:pt x="1462" y="2530"/>
                    </a:lnTo>
                    <a:lnTo>
                      <a:pt x="1462" y="2417"/>
                    </a:lnTo>
                    <a:lnTo>
                      <a:pt x="1462" y="2361"/>
                    </a:lnTo>
                    <a:lnTo>
                      <a:pt x="1575" y="2417"/>
                    </a:lnTo>
                    <a:lnTo>
                      <a:pt x="1687" y="2361"/>
                    </a:lnTo>
                    <a:lnTo>
                      <a:pt x="1799" y="2305"/>
                    </a:lnTo>
                    <a:lnTo>
                      <a:pt x="1968" y="2305"/>
                    </a:lnTo>
                    <a:lnTo>
                      <a:pt x="2249" y="2361"/>
                    </a:lnTo>
                    <a:lnTo>
                      <a:pt x="2193" y="2417"/>
                    </a:lnTo>
                    <a:lnTo>
                      <a:pt x="2080" y="2473"/>
                    </a:lnTo>
                    <a:lnTo>
                      <a:pt x="2080" y="2530"/>
                    </a:lnTo>
                    <a:lnTo>
                      <a:pt x="2080" y="2586"/>
                    </a:lnTo>
                    <a:lnTo>
                      <a:pt x="2137" y="2642"/>
                    </a:lnTo>
                    <a:lnTo>
                      <a:pt x="2249" y="2642"/>
                    </a:lnTo>
                    <a:lnTo>
                      <a:pt x="2361" y="2586"/>
                    </a:lnTo>
                    <a:lnTo>
                      <a:pt x="2418" y="2530"/>
                    </a:lnTo>
                    <a:lnTo>
                      <a:pt x="2586" y="2530"/>
                    </a:lnTo>
                    <a:lnTo>
                      <a:pt x="2586" y="2473"/>
                    </a:lnTo>
                    <a:lnTo>
                      <a:pt x="2586" y="2417"/>
                    </a:lnTo>
                    <a:lnTo>
                      <a:pt x="2530" y="2249"/>
                    </a:lnTo>
                    <a:lnTo>
                      <a:pt x="2530" y="2080"/>
                    </a:lnTo>
                    <a:lnTo>
                      <a:pt x="2755" y="2192"/>
                    </a:lnTo>
                    <a:lnTo>
                      <a:pt x="2867" y="2192"/>
                    </a:lnTo>
                    <a:lnTo>
                      <a:pt x="2923" y="2080"/>
                    </a:lnTo>
                    <a:lnTo>
                      <a:pt x="2923" y="2024"/>
                    </a:lnTo>
                    <a:lnTo>
                      <a:pt x="2811" y="1968"/>
                    </a:lnTo>
                    <a:lnTo>
                      <a:pt x="2699" y="1855"/>
                    </a:lnTo>
                    <a:lnTo>
                      <a:pt x="2923" y="1799"/>
                    </a:lnTo>
                    <a:lnTo>
                      <a:pt x="2923" y="1743"/>
                    </a:lnTo>
                    <a:lnTo>
                      <a:pt x="2923" y="1630"/>
                    </a:lnTo>
                    <a:lnTo>
                      <a:pt x="2867" y="1518"/>
                    </a:lnTo>
                    <a:lnTo>
                      <a:pt x="2811" y="1462"/>
                    </a:lnTo>
                    <a:lnTo>
                      <a:pt x="2699" y="1462"/>
                    </a:lnTo>
                    <a:lnTo>
                      <a:pt x="2586" y="1518"/>
                    </a:lnTo>
                    <a:lnTo>
                      <a:pt x="2474" y="1518"/>
                    </a:lnTo>
                    <a:lnTo>
                      <a:pt x="2361" y="1405"/>
                    </a:lnTo>
                    <a:lnTo>
                      <a:pt x="2249" y="1349"/>
                    </a:lnTo>
                    <a:lnTo>
                      <a:pt x="2024" y="1237"/>
                    </a:lnTo>
                    <a:lnTo>
                      <a:pt x="1968" y="1181"/>
                    </a:lnTo>
                    <a:lnTo>
                      <a:pt x="2024" y="1068"/>
                    </a:lnTo>
                    <a:lnTo>
                      <a:pt x="1968" y="843"/>
                    </a:lnTo>
                    <a:lnTo>
                      <a:pt x="2024" y="731"/>
                    </a:lnTo>
                    <a:lnTo>
                      <a:pt x="2137" y="731"/>
                    </a:lnTo>
                    <a:lnTo>
                      <a:pt x="2193" y="787"/>
                    </a:lnTo>
                    <a:lnTo>
                      <a:pt x="2249" y="787"/>
                    </a:lnTo>
                    <a:lnTo>
                      <a:pt x="2249" y="675"/>
                    </a:lnTo>
                    <a:lnTo>
                      <a:pt x="2193" y="675"/>
                    </a:lnTo>
                    <a:lnTo>
                      <a:pt x="2137" y="562"/>
                    </a:lnTo>
                    <a:lnTo>
                      <a:pt x="2137" y="506"/>
                    </a:lnTo>
                    <a:lnTo>
                      <a:pt x="2080" y="562"/>
                    </a:lnTo>
                    <a:lnTo>
                      <a:pt x="1799" y="675"/>
                    </a:lnTo>
                    <a:lnTo>
                      <a:pt x="1799" y="562"/>
                    </a:lnTo>
                    <a:lnTo>
                      <a:pt x="1856" y="450"/>
                    </a:lnTo>
                    <a:lnTo>
                      <a:pt x="1968" y="281"/>
                    </a:lnTo>
                    <a:lnTo>
                      <a:pt x="1912" y="225"/>
                    </a:lnTo>
                    <a:lnTo>
                      <a:pt x="1856" y="225"/>
                    </a:lnTo>
                    <a:lnTo>
                      <a:pt x="1912" y="113"/>
                    </a:lnTo>
                    <a:lnTo>
                      <a:pt x="1912" y="57"/>
                    </a:lnTo>
                    <a:lnTo>
                      <a:pt x="1856" y="0"/>
                    </a:lnTo>
                    <a:close/>
                  </a:path>
                </a:pathLst>
              </a:custGeom>
              <a:solidFill>
                <a:srgbClr val="A1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10"/>
              <p:cNvSpPr/>
              <p:nvPr/>
            </p:nvSpPr>
            <p:spPr>
              <a:xfrm>
                <a:off x="391275" y="858675"/>
                <a:ext cx="50600" cy="123675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4947" extrusionOk="0">
                    <a:moveTo>
                      <a:pt x="1799" y="0"/>
                    </a:moveTo>
                    <a:lnTo>
                      <a:pt x="1743" y="113"/>
                    </a:lnTo>
                    <a:lnTo>
                      <a:pt x="1743" y="281"/>
                    </a:lnTo>
                    <a:lnTo>
                      <a:pt x="1743" y="394"/>
                    </a:lnTo>
                    <a:lnTo>
                      <a:pt x="1687" y="450"/>
                    </a:lnTo>
                    <a:lnTo>
                      <a:pt x="1574" y="450"/>
                    </a:lnTo>
                    <a:lnTo>
                      <a:pt x="1574" y="394"/>
                    </a:lnTo>
                    <a:lnTo>
                      <a:pt x="1574" y="338"/>
                    </a:lnTo>
                    <a:lnTo>
                      <a:pt x="1630" y="225"/>
                    </a:lnTo>
                    <a:lnTo>
                      <a:pt x="1574" y="113"/>
                    </a:lnTo>
                    <a:lnTo>
                      <a:pt x="1462" y="57"/>
                    </a:lnTo>
                    <a:lnTo>
                      <a:pt x="1406" y="169"/>
                    </a:lnTo>
                    <a:lnTo>
                      <a:pt x="1406" y="450"/>
                    </a:lnTo>
                    <a:lnTo>
                      <a:pt x="1462" y="563"/>
                    </a:lnTo>
                    <a:lnTo>
                      <a:pt x="1574" y="675"/>
                    </a:lnTo>
                    <a:lnTo>
                      <a:pt x="1630" y="731"/>
                    </a:lnTo>
                    <a:lnTo>
                      <a:pt x="1574" y="787"/>
                    </a:lnTo>
                    <a:lnTo>
                      <a:pt x="1462" y="844"/>
                    </a:lnTo>
                    <a:lnTo>
                      <a:pt x="1349" y="787"/>
                    </a:lnTo>
                    <a:lnTo>
                      <a:pt x="1181" y="675"/>
                    </a:lnTo>
                    <a:lnTo>
                      <a:pt x="1068" y="844"/>
                    </a:lnTo>
                    <a:lnTo>
                      <a:pt x="956" y="1181"/>
                    </a:lnTo>
                    <a:lnTo>
                      <a:pt x="787" y="1574"/>
                    </a:lnTo>
                    <a:lnTo>
                      <a:pt x="562" y="1911"/>
                    </a:lnTo>
                    <a:lnTo>
                      <a:pt x="450" y="2080"/>
                    </a:lnTo>
                    <a:lnTo>
                      <a:pt x="281" y="2192"/>
                    </a:lnTo>
                    <a:lnTo>
                      <a:pt x="169" y="2305"/>
                    </a:lnTo>
                    <a:lnTo>
                      <a:pt x="169" y="2417"/>
                    </a:lnTo>
                    <a:lnTo>
                      <a:pt x="225" y="2474"/>
                    </a:lnTo>
                    <a:lnTo>
                      <a:pt x="338" y="2586"/>
                    </a:lnTo>
                    <a:lnTo>
                      <a:pt x="506" y="2642"/>
                    </a:lnTo>
                    <a:lnTo>
                      <a:pt x="619" y="2755"/>
                    </a:lnTo>
                    <a:lnTo>
                      <a:pt x="619" y="2923"/>
                    </a:lnTo>
                    <a:lnTo>
                      <a:pt x="562" y="3092"/>
                    </a:lnTo>
                    <a:lnTo>
                      <a:pt x="562" y="3204"/>
                    </a:lnTo>
                    <a:lnTo>
                      <a:pt x="562" y="3317"/>
                    </a:lnTo>
                    <a:lnTo>
                      <a:pt x="562" y="3373"/>
                    </a:lnTo>
                    <a:lnTo>
                      <a:pt x="281" y="3373"/>
                    </a:lnTo>
                    <a:lnTo>
                      <a:pt x="169" y="3485"/>
                    </a:lnTo>
                    <a:lnTo>
                      <a:pt x="225" y="3654"/>
                    </a:lnTo>
                    <a:lnTo>
                      <a:pt x="281" y="3710"/>
                    </a:lnTo>
                    <a:lnTo>
                      <a:pt x="338" y="3766"/>
                    </a:lnTo>
                    <a:lnTo>
                      <a:pt x="338" y="3879"/>
                    </a:lnTo>
                    <a:lnTo>
                      <a:pt x="281" y="3991"/>
                    </a:lnTo>
                    <a:lnTo>
                      <a:pt x="225" y="4103"/>
                    </a:lnTo>
                    <a:lnTo>
                      <a:pt x="113" y="4216"/>
                    </a:lnTo>
                    <a:lnTo>
                      <a:pt x="57" y="4328"/>
                    </a:lnTo>
                    <a:lnTo>
                      <a:pt x="113" y="4441"/>
                    </a:lnTo>
                    <a:lnTo>
                      <a:pt x="113" y="4553"/>
                    </a:lnTo>
                    <a:lnTo>
                      <a:pt x="0" y="4778"/>
                    </a:lnTo>
                    <a:lnTo>
                      <a:pt x="0" y="4834"/>
                    </a:lnTo>
                    <a:lnTo>
                      <a:pt x="57" y="4890"/>
                    </a:lnTo>
                    <a:lnTo>
                      <a:pt x="169" y="4947"/>
                    </a:lnTo>
                    <a:lnTo>
                      <a:pt x="619" y="4947"/>
                    </a:lnTo>
                    <a:lnTo>
                      <a:pt x="844" y="4890"/>
                    </a:lnTo>
                    <a:lnTo>
                      <a:pt x="1012" y="4778"/>
                    </a:lnTo>
                    <a:lnTo>
                      <a:pt x="1125" y="4553"/>
                    </a:lnTo>
                    <a:lnTo>
                      <a:pt x="1237" y="4441"/>
                    </a:lnTo>
                    <a:lnTo>
                      <a:pt x="1293" y="4385"/>
                    </a:lnTo>
                    <a:lnTo>
                      <a:pt x="1406" y="4272"/>
                    </a:lnTo>
                    <a:lnTo>
                      <a:pt x="1518" y="4160"/>
                    </a:lnTo>
                    <a:lnTo>
                      <a:pt x="1911" y="4160"/>
                    </a:lnTo>
                    <a:lnTo>
                      <a:pt x="1968" y="4047"/>
                    </a:lnTo>
                    <a:lnTo>
                      <a:pt x="1968" y="3991"/>
                    </a:lnTo>
                    <a:lnTo>
                      <a:pt x="1574" y="3991"/>
                    </a:lnTo>
                    <a:lnTo>
                      <a:pt x="1518" y="3935"/>
                    </a:lnTo>
                    <a:lnTo>
                      <a:pt x="1462" y="3935"/>
                    </a:lnTo>
                    <a:lnTo>
                      <a:pt x="1518" y="3879"/>
                    </a:lnTo>
                    <a:lnTo>
                      <a:pt x="1574" y="3822"/>
                    </a:lnTo>
                    <a:lnTo>
                      <a:pt x="1630" y="3766"/>
                    </a:lnTo>
                    <a:lnTo>
                      <a:pt x="1630" y="3710"/>
                    </a:lnTo>
                    <a:lnTo>
                      <a:pt x="1518" y="3541"/>
                    </a:lnTo>
                    <a:lnTo>
                      <a:pt x="1518" y="3429"/>
                    </a:lnTo>
                    <a:lnTo>
                      <a:pt x="1462" y="3317"/>
                    </a:lnTo>
                    <a:lnTo>
                      <a:pt x="1518" y="3148"/>
                    </a:lnTo>
                    <a:lnTo>
                      <a:pt x="1406" y="3092"/>
                    </a:lnTo>
                    <a:lnTo>
                      <a:pt x="1349" y="3148"/>
                    </a:lnTo>
                    <a:lnTo>
                      <a:pt x="1293" y="3204"/>
                    </a:lnTo>
                    <a:lnTo>
                      <a:pt x="1181" y="3260"/>
                    </a:lnTo>
                    <a:lnTo>
                      <a:pt x="1406" y="3092"/>
                    </a:lnTo>
                    <a:lnTo>
                      <a:pt x="1574" y="2979"/>
                    </a:lnTo>
                    <a:lnTo>
                      <a:pt x="1743" y="2867"/>
                    </a:lnTo>
                    <a:lnTo>
                      <a:pt x="1743" y="2811"/>
                    </a:lnTo>
                    <a:lnTo>
                      <a:pt x="1743" y="2698"/>
                    </a:lnTo>
                    <a:lnTo>
                      <a:pt x="1687" y="2642"/>
                    </a:lnTo>
                    <a:lnTo>
                      <a:pt x="1630" y="2586"/>
                    </a:lnTo>
                    <a:lnTo>
                      <a:pt x="1462" y="2530"/>
                    </a:lnTo>
                    <a:lnTo>
                      <a:pt x="1356" y="2565"/>
                    </a:lnTo>
                    <a:lnTo>
                      <a:pt x="1356" y="2565"/>
                    </a:lnTo>
                    <a:lnTo>
                      <a:pt x="1406" y="2417"/>
                    </a:lnTo>
                    <a:lnTo>
                      <a:pt x="1406" y="2249"/>
                    </a:lnTo>
                    <a:lnTo>
                      <a:pt x="1406" y="2024"/>
                    </a:lnTo>
                    <a:lnTo>
                      <a:pt x="1406" y="1855"/>
                    </a:lnTo>
                    <a:lnTo>
                      <a:pt x="1406" y="1799"/>
                    </a:lnTo>
                    <a:lnTo>
                      <a:pt x="1574" y="1799"/>
                    </a:lnTo>
                    <a:lnTo>
                      <a:pt x="1687" y="1743"/>
                    </a:lnTo>
                    <a:lnTo>
                      <a:pt x="1799" y="1687"/>
                    </a:lnTo>
                    <a:lnTo>
                      <a:pt x="1855" y="1574"/>
                    </a:lnTo>
                    <a:lnTo>
                      <a:pt x="1743" y="1406"/>
                    </a:lnTo>
                    <a:lnTo>
                      <a:pt x="1687" y="1293"/>
                    </a:lnTo>
                    <a:lnTo>
                      <a:pt x="1687" y="1237"/>
                    </a:lnTo>
                    <a:lnTo>
                      <a:pt x="1743" y="1181"/>
                    </a:lnTo>
                    <a:lnTo>
                      <a:pt x="1855" y="1125"/>
                    </a:lnTo>
                    <a:lnTo>
                      <a:pt x="1968" y="1125"/>
                    </a:lnTo>
                    <a:lnTo>
                      <a:pt x="1968" y="1068"/>
                    </a:lnTo>
                    <a:lnTo>
                      <a:pt x="2024" y="900"/>
                    </a:lnTo>
                    <a:lnTo>
                      <a:pt x="2024" y="844"/>
                    </a:lnTo>
                    <a:lnTo>
                      <a:pt x="2024" y="731"/>
                    </a:lnTo>
                    <a:lnTo>
                      <a:pt x="2024" y="675"/>
                    </a:lnTo>
                    <a:lnTo>
                      <a:pt x="2024" y="563"/>
                    </a:lnTo>
                    <a:lnTo>
                      <a:pt x="2024" y="506"/>
                    </a:lnTo>
                    <a:lnTo>
                      <a:pt x="1968" y="450"/>
                    </a:lnTo>
                    <a:lnTo>
                      <a:pt x="2024" y="338"/>
                    </a:lnTo>
                    <a:lnTo>
                      <a:pt x="1968" y="225"/>
                    </a:lnTo>
                    <a:lnTo>
                      <a:pt x="1799" y="0"/>
                    </a:lnTo>
                    <a:close/>
                  </a:path>
                </a:pathLst>
              </a:custGeom>
              <a:solidFill>
                <a:srgbClr val="8B8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10"/>
              <p:cNvSpPr/>
              <p:nvPr/>
            </p:nvSpPr>
            <p:spPr>
              <a:xfrm>
                <a:off x="439050" y="871325"/>
                <a:ext cx="6747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1856" extrusionOk="0">
                    <a:moveTo>
                      <a:pt x="940" y="1205"/>
                    </a:moveTo>
                    <a:lnTo>
                      <a:pt x="844" y="1237"/>
                    </a:lnTo>
                    <a:lnTo>
                      <a:pt x="1012" y="1293"/>
                    </a:lnTo>
                    <a:lnTo>
                      <a:pt x="1012" y="1293"/>
                    </a:lnTo>
                    <a:lnTo>
                      <a:pt x="956" y="1237"/>
                    </a:lnTo>
                    <a:lnTo>
                      <a:pt x="940" y="1205"/>
                    </a:lnTo>
                    <a:close/>
                    <a:moveTo>
                      <a:pt x="731" y="0"/>
                    </a:moveTo>
                    <a:lnTo>
                      <a:pt x="562" y="57"/>
                    </a:lnTo>
                    <a:lnTo>
                      <a:pt x="506" y="113"/>
                    </a:lnTo>
                    <a:lnTo>
                      <a:pt x="394" y="169"/>
                    </a:lnTo>
                    <a:lnTo>
                      <a:pt x="338" y="225"/>
                    </a:lnTo>
                    <a:lnTo>
                      <a:pt x="113" y="169"/>
                    </a:lnTo>
                    <a:lnTo>
                      <a:pt x="57" y="281"/>
                    </a:lnTo>
                    <a:lnTo>
                      <a:pt x="57" y="450"/>
                    </a:lnTo>
                    <a:lnTo>
                      <a:pt x="113" y="562"/>
                    </a:lnTo>
                    <a:lnTo>
                      <a:pt x="225" y="619"/>
                    </a:lnTo>
                    <a:lnTo>
                      <a:pt x="394" y="506"/>
                    </a:lnTo>
                    <a:lnTo>
                      <a:pt x="450" y="562"/>
                    </a:lnTo>
                    <a:lnTo>
                      <a:pt x="506" y="675"/>
                    </a:lnTo>
                    <a:lnTo>
                      <a:pt x="450" y="787"/>
                    </a:lnTo>
                    <a:lnTo>
                      <a:pt x="338" y="843"/>
                    </a:lnTo>
                    <a:lnTo>
                      <a:pt x="113" y="956"/>
                    </a:lnTo>
                    <a:lnTo>
                      <a:pt x="0" y="1012"/>
                    </a:lnTo>
                    <a:lnTo>
                      <a:pt x="0" y="1124"/>
                    </a:lnTo>
                    <a:lnTo>
                      <a:pt x="113" y="1349"/>
                    </a:lnTo>
                    <a:lnTo>
                      <a:pt x="169" y="1462"/>
                    </a:lnTo>
                    <a:lnTo>
                      <a:pt x="394" y="1574"/>
                    </a:lnTo>
                    <a:lnTo>
                      <a:pt x="562" y="1574"/>
                    </a:lnTo>
                    <a:lnTo>
                      <a:pt x="675" y="1518"/>
                    </a:lnTo>
                    <a:lnTo>
                      <a:pt x="731" y="1574"/>
                    </a:lnTo>
                    <a:lnTo>
                      <a:pt x="731" y="1630"/>
                    </a:lnTo>
                    <a:lnTo>
                      <a:pt x="619" y="1743"/>
                    </a:lnTo>
                    <a:lnTo>
                      <a:pt x="619" y="1799"/>
                    </a:lnTo>
                    <a:lnTo>
                      <a:pt x="619" y="1855"/>
                    </a:lnTo>
                    <a:lnTo>
                      <a:pt x="900" y="1799"/>
                    </a:lnTo>
                    <a:lnTo>
                      <a:pt x="1068" y="1743"/>
                    </a:lnTo>
                    <a:lnTo>
                      <a:pt x="1125" y="1686"/>
                    </a:lnTo>
                    <a:lnTo>
                      <a:pt x="1125" y="1574"/>
                    </a:lnTo>
                    <a:lnTo>
                      <a:pt x="1125" y="1518"/>
                    </a:lnTo>
                    <a:lnTo>
                      <a:pt x="1293" y="1518"/>
                    </a:lnTo>
                    <a:lnTo>
                      <a:pt x="1293" y="1462"/>
                    </a:lnTo>
                    <a:lnTo>
                      <a:pt x="1237" y="1405"/>
                    </a:lnTo>
                    <a:lnTo>
                      <a:pt x="1181" y="1349"/>
                    </a:lnTo>
                    <a:lnTo>
                      <a:pt x="1012" y="1293"/>
                    </a:lnTo>
                    <a:lnTo>
                      <a:pt x="1012" y="1293"/>
                    </a:lnTo>
                    <a:lnTo>
                      <a:pt x="956" y="1349"/>
                    </a:lnTo>
                    <a:lnTo>
                      <a:pt x="900" y="1293"/>
                    </a:lnTo>
                    <a:lnTo>
                      <a:pt x="844" y="1237"/>
                    </a:lnTo>
                    <a:lnTo>
                      <a:pt x="900" y="1068"/>
                    </a:lnTo>
                    <a:lnTo>
                      <a:pt x="900" y="1124"/>
                    </a:lnTo>
                    <a:lnTo>
                      <a:pt x="940" y="1205"/>
                    </a:lnTo>
                    <a:lnTo>
                      <a:pt x="940" y="1205"/>
                    </a:lnTo>
                    <a:lnTo>
                      <a:pt x="1181" y="1124"/>
                    </a:lnTo>
                    <a:lnTo>
                      <a:pt x="1406" y="1124"/>
                    </a:lnTo>
                    <a:lnTo>
                      <a:pt x="1630" y="1181"/>
                    </a:lnTo>
                    <a:lnTo>
                      <a:pt x="1855" y="1237"/>
                    </a:lnTo>
                    <a:lnTo>
                      <a:pt x="1968" y="1293"/>
                    </a:lnTo>
                    <a:lnTo>
                      <a:pt x="2080" y="1293"/>
                    </a:lnTo>
                    <a:lnTo>
                      <a:pt x="2192" y="1237"/>
                    </a:lnTo>
                    <a:lnTo>
                      <a:pt x="2305" y="1124"/>
                    </a:lnTo>
                    <a:lnTo>
                      <a:pt x="2642" y="1124"/>
                    </a:lnTo>
                    <a:lnTo>
                      <a:pt x="2698" y="1012"/>
                    </a:lnTo>
                    <a:lnTo>
                      <a:pt x="2698" y="956"/>
                    </a:lnTo>
                    <a:lnTo>
                      <a:pt x="2698" y="900"/>
                    </a:lnTo>
                    <a:lnTo>
                      <a:pt x="2586" y="843"/>
                    </a:lnTo>
                    <a:lnTo>
                      <a:pt x="2530" y="787"/>
                    </a:lnTo>
                    <a:lnTo>
                      <a:pt x="2417" y="843"/>
                    </a:lnTo>
                    <a:lnTo>
                      <a:pt x="2361" y="900"/>
                    </a:lnTo>
                    <a:lnTo>
                      <a:pt x="2080" y="675"/>
                    </a:lnTo>
                    <a:lnTo>
                      <a:pt x="1911" y="450"/>
                    </a:lnTo>
                    <a:lnTo>
                      <a:pt x="1911" y="562"/>
                    </a:lnTo>
                    <a:lnTo>
                      <a:pt x="1855" y="619"/>
                    </a:lnTo>
                    <a:lnTo>
                      <a:pt x="1687" y="787"/>
                    </a:lnTo>
                    <a:lnTo>
                      <a:pt x="1462" y="450"/>
                    </a:lnTo>
                    <a:lnTo>
                      <a:pt x="1293" y="281"/>
                    </a:lnTo>
                    <a:lnTo>
                      <a:pt x="1125" y="169"/>
                    </a:lnTo>
                    <a:lnTo>
                      <a:pt x="1125" y="57"/>
                    </a:lnTo>
                    <a:lnTo>
                      <a:pt x="1125" y="0"/>
                    </a:lnTo>
                    <a:lnTo>
                      <a:pt x="1068" y="0"/>
                    </a:lnTo>
                    <a:lnTo>
                      <a:pt x="1012" y="57"/>
                    </a:lnTo>
                    <a:lnTo>
                      <a:pt x="956" y="169"/>
                    </a:lnTo>
                    <a:lnTo>
                      <a:pt x="900" y="225"/>
                    </a:lnTo>
                    <a:lnTo>
                      <a:pt x="844" y="225"/>
                    </a:lnTo>
                    <a:lnTo>
                      <a:pt x="787" y="113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10"/>
              <p:cNvSpPr/>
              <p:nvPr/>
            </p:nvSpPr>
            <p:spPr>
              <a:xfrm>
                <a:off x="413750" y="878350"/>
                <a:ext cx="42175" cy="67475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2699" extrusionOk="0">
                    <a:moveTo>
                      <a:pt x="1069" y="0"/>
                    </a:moveTo>
                    <a:lnTo>
                      <a:pt x="1012" y="57"/>
                    </a:lnTo>
                    <a:lnTo>
                      <a:pt x="1012" y="169"/>
                    </a:lnTo>
                    <a:lnTo>
                      <a:pt x="1012" y="281"/>
                    </a:lnTo>
                    <a:lnTo>
                      <a:pt x="956" y="281"/>
                    </a:lnTo>
                    <a:lnTo>
                      <a:pt x="731" y="169"/>
                    </a:lnTo>
                    <a:lnTo>
                      <a:pt x="675" y="225"/>
                    </a:lnTo>
                    <a:lnTo>
                      <a:pt x="675" y="281"/>
                    </a:lnTo>
                    <a:lnTo>
                      <a:pt x="731" y="394"/>
                    </a:lnTo>
                    <a:lnTo>
                      <a:pt x="731" y="450"/>
                    </a:lnTo>
                    <a:lnTo>
                      <a:pt x="675" y="562"/>
                    </a:lnTo>
                    <a:lnTo>
                      <a:pt x="731" y="619"/>
                    </a:lnTo>
                    <a:lnTo>
                      <a:pt x="788" y="675"/>
                    </a:lnTo>
                    <a:lnTo>
                      <a:pt x="900" y="787"/>
                    </a:lnTo>
                    <a:lnTo>
                      <a:pt x="675" y="900"/>
                    </a:lnTo>
                    <a:lnTo>
                      <a:pt x="563" y="900"/>
                    </a:lnTo>
                    <a:lnTo>
                      <a:pt x="450" y="843"/>
                    </a:lnTo>
                    <a:lnTo>
                      <a:pt x="338" y="843"/>
                    </a:lnTo>
                    <a:lnTo>
                      <a:pt x="282" y="900"/>
                    </a:lnTo>
                    <a:lnTo>
                      <a:pt x="338" y="956"/>
                    </a:lnTo>
                    <a:lnTo>
                      <a:pt x="338" y="1124"/>
                    </a:lnTo>
                    <a:lnTo>
                      <a:pt x="394" y="1237"/>
                    </a:lnTo>
                    <a:lnTo>
                      <a:pt x="450" y="1293"/>
                    </a:lnTo>
                    <a:lnTo>
                      <a:pt x="394" y="1349"/>
                    </a:lnTo>
                    <a:lnTo>
                      <a:pt x="394" y="1405"/>
                    </a:lnTo>
                    <a:lnTo>
                      <a:pt x="394" y="1518"/>
                    </a:lnTo>
                    <a:lnTo>
                      <a:pt x="450" y="1574"/>
                    </a:lnTo>
                    <a:lnTo>
                      <a:pt x="450" y="1630"/>
                    </a:lnTo>
                    <a:lnTo>
                      <a:pt x="338" y="1743"/>
                    </a:lnTo>
                    <a:lnTo>
                      <a:pt x="169" y="1799"/>
                    </a:lnTo>
                    <a:lnTo>
                      <a:pt x="1" y="1855"/>
                    </a:lnTo>
                    <a:lnTo>
                      <a:pt x="1" y="1911"/>
                    </a:lnTo>
                    <a:lnTo>
                      <a:pt x="113" y="2024"/>
                    </a:lnTo>
                    <a:lnTo>
                      <a:pt x="282" y="1911"/>
                    </a:lnTo>
                    <a:lnTo>
                      <a:pt x="394" y="1855"/>
                    </a:lnTo>
                    <a:lnTo>
                      <a:pt x="675" y="1855"/>
                    </a:lnTo>
                    <a:lnTo>
                      <a:pt x="731" y="1911"/>
                    </a:lnTo>
                    <a:lnTo>
                      <a:pt x="788" y="1968"/>
                    </a:lnTo>
                    <a:lnTo>
                      <a:pt x="788" y="2024"/>
                    </a:lnTo>
                    <a:lnTo>
                      <a:pt x="731" y="2080"/>
                    </a:lnTo>
                    <a:lnTo>
                      <a:pt x="619" y="2136"/>
                    </a:lnTo>
                    <a:lnTo>
                      <a:pt x="450" y="2305"/>
                    </a:lnTo>
                    <a:lnTo>
                      <a:pt x="169" y="2305"/>
                    </a:lnTo>
                    <a:lnTo>
                      <a:pt x="113" y="2361"/>
                    </a:lnTo>
                    <a:lnTo>
                      <a:pt x="113" y="2473"/>
                    </a:lnTo>
                    <a:lnTo>
                      <a:pt x="226" y="2642"/>
                    </a:lnTo>
                    <a:lnTo>
                      <a:pt x="338" y="2698"/>
                    </a:lnTo>
                    <a:lnTo>
                      <a:pt x="394" y="2642"/>
                    </a:lnTo>
                    <a:lnTo>
                      <a:pt x="394" y="2586"/>
                    </a:lnTo>
                    <a:lnTo>
                      <a:pt x="394" y="2473"/>
                    </a:lnTo>
                    <a:lnTo>
                      <a:pt x="450" y="2417"/>
                    </a:lnTo>
                    <a:lnTo>
                      <a:pt x="619" y="2361"/>
                    </a:lnTo>
                    <a:lnTo>
                      <a:pt x="731" y="2249"/>
                    </a:lnTo>
                    <a:lnTo>
                      <a:pt x="844" y="2192"/>
                    </a:lnTo>
                    <a:lnTo>
                      <a:pt x="1012" y="2136"/>
                    </a:lnTo>
                    <a:lnTo>
                      <a:pt x="1069" y="2080"/>
                    </a:lnTo>
                    <a:lnTo>
                      <a:pt x="1012" y="1968"/>
                    </a:lnTo>
                    <a:lnTo>
                      <a:pt x="1012" y="1799"/>
                    </a:lnTo>
                    <a:lnTo>
                      <a:pt x="1012" y="1743"/>
                    </a:lnTo>
                    <a:lnTo>
                      <a:pt x="1125" y="1687"/>
                    </a:lnTo>
                    <a:lnTo>
                      <a:pt x="1181" y="1630"/>
                    </a:lnTo>
                    <a:lnTo>
                      <a:pt x="1181" y="1518"/>
                    </a:lnTo>
                    <a:lnTo>
                      <a:pt x="1125" y="1349"/>
                    </a:lnTo>
                    <a:lnTo>
                      <a:pt x="1181" y="1181"/>
                    </a:lnTo>
                    <a:lnTo>
                      <a:pt x="1237" y="1012"/>
                    </a:lnTo>
                    <a:lnTo>
                      <a:pt x="1181" y="956"/>
                    </a:lnTo>
                    <a:lnTo>
                      <a:pt x="1125" y="843"/>
                    </a:lnTo>
                    <a:lnTo>
                      <a:pt x="1069" y="787"/>
                    </a:lnTo>
                    <a:lnTo>
                      <a:pt x="1069" y="731"/>
                    </a:lnTo>
                    <a:lnTo>
                      <a:pt x="1125" y="731"/>
                    </a:lnTo>
                    <a:lnTo>
                      <a:pt x="1237" y="787"/>
                    </a:lnTo>
                    <a:lnTo>
                      <a:pt x="1293" y="787"/>
                    </a:lnTo>
                    <a:lnTo>
                      <a:pt x="1350" y="731"/>
                    </a:lnTo>
                    <a:lnTo>
                      <a:pt x="1462" y="619"/>
                    </a:lnTo>
                    <a:lnTo>
                      <a:pt x="1631" y="506"/>
                    </a:lnTo>
                    <a:lnTo>
                      <a:pt x="1687" y="450"/>
                    </a:lnTo>
                    <a:lnTo>
                      <a:pt x="1687" y="338"/>
                    </a:lnTo>
                    <a:lnTo>
                      <a:pt x="1574" y="225"/>
                    </a:lnTo>
                    <a:lnTo>
                      <a:pt x="1462" y="169"/>
                    </a:lnTo>
                    <a:lnTo>
                      <a:pt x="1350" y="57"/>
                    </a:lnTo>
                    <a:lnTo>
                      <a:pt x="1293" y="57"/>
                    </a:lnTo>
                    <a:lnTo>
                      <a:pt x="1237" y="113"/>
                    </a:lnTo>
                    <a:lnTo>
                      <a:pt x="1237" y="225"/>
                    </a:lnTo>
                    <a:lnTo>
                      <a:pt x="1181" y="281"/>
                    </a:ln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867D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10"/>
              <p:cNvSpPr/>
              <p:nvPr/>
            </p:nvSpPr>
            <p:spPr>
              <a:xfrm>
                <a:off x="474175" y="874125"/>
                <a:ext cx="5060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1800" extrusionOk="0">
                    <a:moveTo>
                      <a:pt x="1462" y="1"/>
                    </a:moveTo>
                    <a:lnTo>
                      <a:pt x="1406" y="57"/>
                    </a:lnTo>
                    <a:lnTo>
                      <a:pt x="1462" y="169"/>
                    </a:lnTo>
                    <a:lnTo>
                      <a:pt x="1406" y="338"/>
                    </a:lnTo>
                    <a:lnTo>
                      <a:pt x="1350" y="450"/>
                    </a:lnTo>
                    <a:lnTo>
                      <a:pt x="1181" y="507"/>
                    </a:lnTo>
                    <a:lnTo>
                      <a:pt x="1012" y="507"/>
                    </a:lnTo>
                    <a:lnTo>
                      <a:pt x="956" y="563"/>
                    </a:lnTo>
                    <a:lnTo>
                      <a:pt x="956" y="619"/>
                    </a:lnTo>
                    <a:lnTo>
                      <a:pt x="956" y="788"/>
                    </a:lnTo>
                    <a:lnTo>
                      <a:pt x="1181" y="788"/>
                    </a:lnTo>
                    <a:lnTo>
                      <a:pt x="1237" y="844"/>
                    </a:lnTo>
                    <a:lnTo>
                      <a:pt x="1181" y="900"/>
                    </a:lnTo>
                    <a:lnTo>
                      <a:pt x="1125" y="956"/>
                    </a:lnTo>
                    <a:lnTo>
                      <a:pt x="956" y="900"/>
                    </a:lnTo>
                    <a:lnTo>
                      <a:pt x="787" y="844"/>
                    </a:lnTo>
                    <a:lnTo>
                      <a:pt x="675" y="788"/>
                    </a:lnTo>
                    <a:lnTo>
                      <a:pt x="619" y="844"/>
                    </a:lnTo>
                    <a:lnTo>
                      <a:pt x="619" y="900"/>
                    </a:lnTo>
                    <a:lnTo>
                      <a:pt x="619" y="1012"/>
                    </a:lnTo>
                    <a:lnTo>
                      <a:pt x="619" y="1069"/>
                    </a:lnTo>
                    <a:lnTo>
                      <a:pt x="619" y="1125"/>
                    </a:lnTo>
                    <a:lnTo>
                      <a:pt x="506" y="1125"/>
                    </a:lnTo>
                    <a:lnTo>
                      <a:pt x="338" y="956"/>
                    </a:lnTo>
                    <a:lnTo>
                      <a:pt x="225" y="900"/>
                    </a:lnTo>
                    <a:lnTo>
                      <a:pt x="1" y="900"/>
                    </a:lnTo>
                    <a:lnTo>
                      <a:pt x="1" y="1012"/>
                    </a:lnTo>
                    <a:lnTo>
                      <a:pt x="57" y="1012"/>
                    </a:lnTo>
                    <a:lnTo>
                      <a:pt x="113" y="1125"/>
                    </a:lnTo>
                    <a:lnTo>
                      <a:pt x="57" y="1181"/>
                    </a:lnTo>
                    <a:lnTo>
                      <a:pt x="57" y="1237"/>
                    </a:lnTo>
                    <a:lnTo>
                      <a:pt x="57" y="1293"/>
                    </a:lnTo>
                    <a:lnTo>
                      <a:pt x="113" y="1406"/>
                    </a:lnTo>
                    <a:lnTo>
                      <a:pt x="57" y="1462"/>
                    </a:lnTo>
                    <a:lnTo>
                      <a:pt x="57" y="1518"/>
                    </a:lnTo>
                    <a:lnTo>
                      <a:pt x="57" y="1574"/>
                    </a:lnTo>
                    <a:lnTo>
                      <a:pt x="394" y="1406"/>
                    </a:lnTo>
                    <a:lnTo>
                      <a:pt x="506" y="1350"/>
                    </a:lnTo>
                    <a:lnTo>
                      <a:pt x="563" y="1350"/>
                    </a:lnTo>
                    <a:lnTo>
                      <a:pt x="675" y="1462"/>
                    </a:lnTo>
                    <a:lnTo>
                      <a:pt x="787" y="1518"/>
                    </a:lnTo>
                    <a:lnTo>
                      <a:pt x="844" y="1574"/>
                    </a:lnTo>
                    <a:lnTo>
                      <a:pt x="900" y="1743"/>
                    </a:lnTo>
                    <a:lnTo>
                      <a:pt x="956" y="1799"/>
                    </a:lnTo>
                    <a:lnTo>
                      <a:pt x="1068" y="1687"/>
                    </a:lnTo>
                    <a:lnTo>
                      <a:pt x="1068" y="1631"/>
                    </a:lnTo>
                    <a:lnTo>
                      <a:pt x="1068" y="1574"/>
                    </a:lnTo>
                    <a:lnTo>
                      <a:pt x="1012" y="1406"/>
                    </a:lnTo>
                    <a:lnTo>
                      <a:pt x="1068" y="1293"/>
                    </a:lnTo>
                    <a:lnTo>
                      <a:pt x="1125" y="1125"/>
                    </a:lnTo>
                    <a:lnTo>
                      <a:pt x="1181" y="1125"/>
                    </a:lnTo>
                    <a:lnTo>
                      <a:pt x="1293" y="1181"/>
                    </a:lnTo>
                    <a:lnTo>
                      <a:pt x="1350" y="1181"/>
                    </a:lnTo>
                    <a:lnTo>
                      <a:pt x="1462" y="1125"/>
                    </a:lnTo>
                    <a:lnTo>
                      <a:pt x="1574" y="1069"/>
                    </a:lnTo>
                    <a:lnTo>
                      <a:pt x="1687" y="1069"/>
                    </a:lnTo>
                    <a:lnTo>
                      <a:pt x="1687" y="956"/>
                    </a:lnTo>
                    <a:lnTo>
                      <a:pt x="1687" y="844"/>
                    </a:lnTo>
                    <a:lnTo>
                      <a:pt x="1799" y="900"/>
                    </a:lnTo>
                    <a:lnTo>
                      <a:pt x="1855" y="956"/>
                    </a:lnTo>
                    <a:lnTo>
                      <a:pt x="1968" y="900"/>
                    </a:lnTo>
                    <a:lnTo>
                      <a:pt x="2024" y="844"/>
                    </a:lnTo>
                    <a:lnTo>
                      <a:pt x="2024" y="788"/>
                    </a:lnTo>
                    <a:lnTo>
                      <a:pt x="1968" y="731"/>
                    </a:lnTo>
                    <a:lnTo>
                      <a:pt x="1855" y="619"/>
                    </a:lnTo>
                    <a:lnTo>
                      <a:pt x="1799" y="507"/>
                    </a:lnTo>
                    <a:lnTo>
                      <a:pt x="1799" y="450"/>
                    </a:lnTo>
                    <a:lnTo>
                      <a:pt x="1855" y="338"/>
                    </a:lnTo>
                    <a:lnTo>
                      <a:pt x="1799" y="282"/>
                    </a:lnTo>
                    <a:lnTo>
                      <a:pt x="1743" y="113"/>
                    </a:lnTo>
                    <a:lnTo>
                      <a:pt x="1518" y="1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10"/>
              <p:cNvSpPr/>
              <p:nvPr/>
            </p:nvSpPr>
            <p:spPr>
              <a:xfrm>
                <a:off x="395500" y="972500"/>
                <a:ext cx="2390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631" extrusionOk="0">
                    <a:moveTo>
                      <a:pt x="956" y="0"/>
                    </a:moveTo>
                    <a:lnTo>
                      <a:pt x="899" y="56"/>
                    </a:lnTo>
                    <a:lnTo>
                      <a:pt x="843" y="113"/>
                    </a:lnTo>
                    <a:lnTo>
                      <a:pt x="843" y="169"/>
                    </a:lnTo>
                    <a:lnTo>
                      <a:pt x="731" y="225"/>
                    </a:lnTo>
                    <a:lnTo>
                      <a:pt x="618" y="281"/>
                    </a:lnTo>
                    <a:lnTo>
                      <a:pt x="169" y="281"/>
                    </a:lnTo>
                    <a:lnTo>
                      <a:pt x="112" y="394"/>
                    </a:lnTo>
                    <a:lnTo>
                      <a:pt x="169" y="450"/>
                    </a:lnTo>
                    <a:lnTo>
                      <a:pt x="225" y="450"/>
                    </a:lnTo>
                    <a:lnTo>
                      <a:pt x="225" y="506"/>
                    </a:lnTo>
                    <a:lnTo>
                      <a:pt x="112" y="675"/>
                    </a:lnTo>
                    <a:lnTo>
                      <a:pt x="56" y="787"/>
                    </a:lnTo>
                    <a:lnTo>
                      <a:pt x="0" y="1124"/>
                    </a:lnTo>
                    <a:lnTo>
                      <a:pt x="56" y="1349"/>
                    </a:lnTo>
                    <a:lnTo>
                      <a:pt x="169" y="1518"/>
                    </a:lnTo>
                    <a:lnTo>
                      <a:pt x="337" y="1630"/>
                    </a:lnTo>
                    <a:lnTo>
                      <a:pt x="618" y="1574"/>
                    </a:lnTo>
                    <a:lnTo>
                      <a:pt x="731" y="1518"/>
                    </a:lnTo>
                    <a:lnTo>
                      <a:pt x="731" y="1405"/>
                    </a:lnTo>
                    <a:lnTo>
                      <a:pt x="450" y="1180"/>
                    </a:lnTo>
                    <a:lnTo>
                      <a:pt x="450" y="1068"/>
                    </a:lnTo>
                    <a:lnTo>
                      <a:pt x="675" y="1068"/>
                    </a:lnTo>
                    <a:lnTo>
                      <a:pt x="731" y="1012"/>
                    </a:lnTo>
                    <a:lnTo>
                      <a:pt x="731" y="899"/>
                    </a:lnTo>
                    <a:lnTo>
                      <a:pt x="843" y="562"/>
                    </a:lnTo>
                    <a:lnTo>
                      <a:pt x="956" y="169"/>
                    </a:lnTo>
                    <a:lnTo>
                      <a:pt x="956" y="56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94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10"/>
              <p:cNvSpPr/>
              <p:nvPr/>
            </p:nvSpPr>
            <p:spPr>
              <a:xfrm>
                <a:off x="517725" y="947200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70" y="0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57" y="281"/>
                    </a:lnTo>
                    <a:lnTo>
                      <a:pt x="226" y="281"/>
                    </a:lnTo>
                    <a:lnTo>
                      <a:pt x="282" y="169"/>
                    </a:lnTo>
                    <a:lnTo>
                      <a:pt x="226" y="57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10"/>
              <p:cNvSpPr/>
              <p:nvPr/>
            </p:nvSpPr>
            <p:spPr>
              <a:xfrm>
                <a:off x="507900" y="92612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225"/>
                    </a:lnTo>
                    <a:lnTo>
                      <a:pt x="113" y="281"/>
                    </a:lnTo>
                    <a:lnTo>
                      <a:pt x="169" y="225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10"/>
              <p:cNvSpPr/>
              <p:nvPr/>
            </p:nvSpPr>
            <p:spPr>
              <a:xfrm>
                <a:off x="450300" y="983725"/>
                <a:ext cx="70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10"/>
              <p:cNvSpPr/>
              <p:nvPr/>
            </p:nvSpPr>
            <p:spPr>
              <a:xfrm>
                <a:off x="524750" y="88115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10"/>
              <p:cNvSpPr/>
              <p:nvPr/>
            </p:nvSpPr>
            <p:spPr>
              <a:xfrm>
                <a:off x="520550" y="95845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13" y="112"/>
                    </a:lnTo>
                    <a:lnTo>
                      <a:pt x="113" y="1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78E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10"/>
              <p:cNvSpPr/>
              <p:nvPr/>
            </p:nvSpPr>
            <p:spPr>
              <a:xfrm>
                <a:off x="523350" y="88957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10"/>
              <p:cNvSpPr/>
              <p:nvPr/>
            </p:nvSpPr>
            <p:spPr>
              <a:xfrm>
                <a:off x="526175" y="8881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10"/>
              <p:cNvSpPr/>
              <p:nvPr/>
            </p:nvSpPr>
            <p:spPr>
              <a:xfrm>
                <a:off x="410950" y="1056800"/>
                <a:ext cx="85725" cy="147575"/>
              </a:xfrm>
              <a:custGeom>
                <a:avLst/>
                <a:gdLst/>
                <a:ahLst/>
                <a:cxnLst/>
                <a:rect l="l" t="t" r="r" b="b"/>
                <a:pathLst>
                  <a:path w="3429" h="5903" extrusionOk="0">
                    <a:moveTo>
                      <a:pt x="1181" y="0"/>
                    </a:moveTo>
                    <a:lnTo>
                      <a:pt x="1068" y="57"/>
                    </a:lnTo>
                    <a:lnTo>
                      <a:pt x="1068" y="113"/>
                    </a:lnTo>
                    <a:lnTo>
                      <a:pt x="1012" y="338"/>
                    </a:lnTo>
                    <a:lnTo>
                      <a:pt x="900" y="450"/>
                    </a:lnTo>
                    <a:lnTo>
                      <a:pt x="787" y="450"/>
                    </a:lnTo>
                    <a:lnTo>
                      <a:pt x="562" y="394"/>
                    </a:lnTo>
                    <a:lnTo>
                      <a:pt x="450" y="394"/>
                    </a:lnTo>
                    <a:lnTo>
                      <a:pt x="338" y="450"/>
                    </a:lnTo>
                    <a:lnTo>
                      <a:pt x="113" y="787"/>
                    </a:lnTo>
                    <a:lnTo>
                      <a:pt x="57" y="844"/>
                    </a:lnTo>
                    <a:lnTo>
                      <a:pt x="0" y="956"/>
                    </a:lnTo>
                    <a:lnTo>
                      <a:pt x="0" y="1068"/>
                    </a:lnTo>
                    <a:lnTo>
                      <a:pt x="169" y="1068"/>
                    </a:lnTo>
                    <a:lnTo>
                      <a:pt x="281" y="1125"/>
                    </a:lnTo>
                    <a:lnTo>
                      <a:pt x="281" y="1181"/>
                    </a:lnTo>
                    <a:lnTo>
                      <a:pt x="281" y="1349"/>
                    </a:lnTo>
                    <a:lnTo>
                      <a:pt x="281" y="1406"/>
                    </a:lnTo>
                    <a:lnTo>
                      <a:pt x="394" y="1462"/>
                    </a:lnTo>
                    <a:lnTo>
                      <a:pt x="450" y="1462"/>
                    </a:lnTo>
                    <a:lnTo>
                      <a:pt x="450" y="1349"/>
                    </a:lnTo>
                    <a:lnTo>
                      <a:pt x="562" y="1181"/>
                    </a:lnTo>
                    <a:lnTo>
                      <a:pt x="619" y="1125"/>
                    </a:lnTo>
                    <a:lnTo>
                      <a:pt x="731" y="1125"/>
                    </a:lnTo>
                    <a:lnTo>
                      <a:pt x="1012" y="1293"/>
                    </a:lnTo>
                    <a:lnTo>
                      <a:pt x="1124" y="1406"/>
                    </a:lnTo>
                    <a:lnTo>
                      <a:pt x="1181" y="1630"/>
                    </a:lnTo>
                    <a:lnTo>
                      <a:pt x="1293" y="1687"/>
                    </a:lnTo>
                    <a:lnTo>
                      <a:pt x="1349" y="1799"/>
                    </a:lnTo>
                    <a:lnTo>
                      <a:pt x="1349" y="2080"/>
                    </a:lnTo>
                    <a:lnTo>
                      <a:pt x="1405" y="2080"/>
                    </a:lnTo>
                    <a:lnTo>
                      <a:pt x="1518" y="2024"/>
                    </a:lnTo>
                    <a:lnTo>
                      <a:pt x="1574" y="2024"/>
                    </a:lnTo>
                    <a:lnTo>
                      <a:pt x="1686" y="2080"/>
                    </a:lnTo>
                    <a:lnTo>
                      <a:pt x="1911" y="2249"/>
                    </a:lnTo>
                    <a:lnTo>
                      <a:pt x="2024" y="2361"/>
                    </a:lnTo>
                    <a:lnTo>
                      <a:pt x="2192" y="2417"/>
                    </a:lnTo>
                    <a:lnTo>
                      <a:pt x="2080" y="2474"/>
                    </a:lnTo>
                    <a:lnTo>
                      <a:pt x="2024" y="2586"/>
                    </a:lnTo>
                    <a:lnTo>
                      <a:pt x="1911" y="2811"/>
                    </a:lnTo>
                    <a:lnTo>
                      <a:pt x="1855" y="3036"/>
                    </a:lnTo>
                    <a:lnTo>
                      <a:pt x="1743" y="3148"/>
                    </a:lnTo>
                    <a:lnTo>
                      <a:pt x="1630" y="3204"/>
                    </a:lnTo>
                    <a:lnTo>
                      <a:pt x="1630" y="3317"/>
                    </a:lnTo>
                    <a:lnTo>
                      <a:pt x="1686" y="3429"/>
                    </a:lnTo>
                    <a:lnTo>
                      <a:pt x="1799" y="3654"/>
                    </a:lnTo>
                    <a:lnTo>
                      <a:pt x="1911" y="3822"/>
                    </a:lnTo>
                    <a:lnTo>
                      <a:pt x="1911" y="3935"/>
                    </a:lnTo>
                    <a:lnTo>
                      <a:pt x="1911" y="4047"/>
                    </a:lnTo>
                    <a:lnTo>
                      <a:pt x="1855" y="4160"/>
                    </a:lnTo>
                    <a:lnTo>
                      <a:pt x="1686" y="4272"/>
                    </a:lnTo>
                    <a:lnTo>
                      <a:pt x="1630" y="4385"/>
                    </a:lnTo>
                    <a:lnTo>
                      <a:pt x="1630" y="4441"/>
                    </a:lnTo>
                    <a:lnTo>
                      <a:pt x="1743" y="4666"/>
                    </a:lnTo>
                    <a:lnTo>
                      <a:pt x="1799" y="4778"/>
                    </a:lnTo>
                    <a:lnTo>
                      <a:pt x="1855" y="4778"/>
                    </a:lnTo>
                    <a:lnTo>
                      <a:pt x="2024" y="4722"/>
                    </a:lnTo>
                    <a:lnTo>
                      <a:pt x="2024" y="4722"/>
                    </a:lnTo>
                    <a:lnTo>
                      <a:pt x="1968" y="4778"/>
                    </a:lnTo>
                    <a:lnTo>
                      <a:pt x="1911" y="4834"/>
                    </a:lnTo>
                    <a:lnTo>
                      <a:pt x="1855" y="4890"/>
                    </a:lnTo>
                    <a:lnTo>
                      <a:pt x="1799" y="5003"/>
                    </a:lnTo>
                    <a:lnTo>
                      <a:pt x="2024" y="5171"/>
                    </a:lnTo>
                    <a:lnTo>
                      <a:pt x="2136" y="5396"/>
                    </a:lnTo>
                    <a:lnTo>
                      <a:pt x="2305" y="5677"/>
                    </a:lnTo>
                    <a:lnTo>
                      <a:pt x="2473" y="5846"/>
                    </a:lnTo>
                    <a:lnTo>
                      <a:pt x="2586" y="5902"/>
                    </a:lnTo>
                    <a:lnTo>
                      <a:pt x="2811" y="5790"/>
                    </a:lnTo>
                    <a:lnTo>
                      <a:pt x="3092" y="5677"/>
                    </a:lnTo>
                    <a:lnTo>
                      <a:pt x="3148" y="5565"/>
                    </a:lnTo>
                    <a:lnTo>
                      <a:pt x="3260" y="5452"/>
                    </a:lnTo>
                    <a:lnTo>
                      <a:pt x="3316" y="5284"/>
                    </a:lnTo>
                    <a:lnTo>
                      <a:pt x="3316" y="5171"/>
                    </a:lnTo>
                    <a:lnTo>
                      <a:pt x="3373" y="5171"/>
                    </a:lnTo>
                    <a:lnTo>
                      <a:pt x="3373" y="5115"/>
                    </a:lnTo>
                    <a:lnTo>
                      <a:pt x="3373" y="5059"/>
                    </a:lnTo>
                    <a:lnTo>
                      <a:pt x="3316" y="4947"/>
                    </a:lnTo>
                    <a:lnTo>
                      <a:pt x="3204" y="4890"/>
                    </a:lnTo>
                    <a:lnTo>
                      <a:pt x="3148" y="4778"/>
                    </a:lnTo>
                    <a:lnTo>
                      <a:pt x="3260" y="4666"/>
                    </a:lnTo>
                    <a:lnTo>
                      <a:pt x="3260" y="4609"/>
                    </a:lnTo>
                    <a:lnTo>
                      <a:pt x="3260" y="4497"/>
                    </a:lnTo>
                    <a:lnTo>
                      <a:pt x="3260" y="4272"/>
                    </a:lnTo>
                    <a:lnTo>
                      <a:pt x="3260" y="4047"/>
                    </a:lnTo>
                    <a:lnTo>
                      <a:pt x="3204" y="3598"/>
                    </a:lnTo>
                    <a:lnTo>
                      <a:pt x="3148" y="3429"/>
                    </a:lnTo>
                    <a:lnTo>
                      <a:pt x="3035" y="3317"/>
                    </a:lnTo>
                    <a:lnTo>
                      <a:pt x="2979" y="3260"/>
                    </a:lnTo>
                    <a:lnTo>
                      <a:pt x="3092" y="3148"/>
                    </a:lnTo>
                    <a:lnTo>
                      <a:pt x="3148" y="3036"/>
                    </a:lnTo>
                    <a:lnTo>
                      <a:pt x="3260" y="3036"/>
                    </a:lnTo>
                    <a:lnTo>
                      <a:pt x="3260" y="2979"/>
                    </a:lnTo>
                    <a:lnTo>
                      <a:pt x="3260" y="2923"/>
                    </a:lnTo>
                    <a:lnTo>
                      <a:pt x="3260" y="2867"/>
                    </a:lnTo>
                    <a:lnTo>
                      <a:pt x="3204" y="2811"/>
                    </a:lnTo>
                    <a:lnTo>
                      <a:pt x="3148" y="2867"/>
                    </a:lnTo>
                    <a:lnTo>
                      <a:pt x="3035" y="2867"/>
                    </a:lnTo>
                    <a:lnTo>
                      <a:pt x="2979" y="2811"/>
                    </a:lnTo>
                    <a:lnTo>
                      <a:pt x="3035" y="2698"/>
                    </a:lnTo>
                    <a:lnTo>
                      <a:pt x="3092" y="2642"/>
                    </a:lnTo>
                    <a:lnTo>
                      <a:pt x="3316" y="2474"/>
                    </a:lnTo>
                    <a:lnTo>
                      <a:pt x="3316" y="2361"/>
                    </a:lnTo>
                    <a:lnTo>
                      <a:pt x="3260" y="2305"/>
                    </a:lnTo>
                    <a:lnTo>
                      <a:pt x="3148" y="2305"/>
                    </a:lnTo>
                    <a:lnTo>
                      <a:pt x="3148" y="2192"/>
                    </a:lnTo>
                    <a:lnTo>
                      <a:pt x="3260" y="2136"/>
                    </a:lnTo>
                    <a:lnTo>
                      <a:pt x="3373" y="2024"/>
                    </a:lnTo>
                    <a:lnTo>
                      <a:pt x="3429" y="1911"/>
                    </a:lnTo>
                    <a:lnTo>
                      <a:pt x="3429" y="1799"/>
                    </a:lnTo>
                    <a:lnTo>
                      <a:pt x="3373" y="1743"/>
                    </a:lnTo>
                    <a:lnTo>
                      <a:pt x="3260" y="1743"/>
                    </a:lnTo>
                    <a:lnTo>
                      <a:pt x="3148" y="1799"/>
                    </a:lnTo>
                    <a:lnTo>
                      <a:pt x="3035" y="1855"/>
                    </a:lnTo>
                    <a:lnTo>
                      <a:pt x="2923" y="1799"/>
                    </a:lnTo>
                    <a:lnTo>
                      <a:pt x="2867" y="1743"/>
                    </a:lnTo>
                    <a:lnTo>
                      <a:pt x="2923" y="1687"/>
                    </a:lnTo>
                    <a:lnTo>
                      <a:pt x="2979" y="1687"/>
                    </a:lnTo>
                    <a:lnTo>
                      <a:pt x="3092" y="1630"/>
                    </a:lnTo>
                    <a:lnTo>
                      <a:pt x="3148" y="1574"/>
                    </a:lnTo>
                    <a:lnTo>
                      <a:pt x="3148" y="1462"/>
                    </a:lnTo>
                    <a:lnTo>
                      <a:pt x="3092" y="1349"/>
                    </a:lnTo>
                    <a:lnTo>
                      <a:pt x="3092" y="1293"/>
                    </a:lnTo>
                    <a:lnTo>
                      <a:pt x="3148" y="1237"/>
                    </a:lnTo>
                    <a:lnTo>
                      <a:pt x="3204" y="1237"/>
                    </a:lnTo>
                    <a:lnTo>
                      <a:pt x="3204" y="1181"/>
                    </a:lnTo>
                    <a:lnTo>
                      <a:pt x="3092" y="1012"/>
                    </a:lnTo>
                    <a:lnTo>
                      <a:pt x="3092" y="844"/>
                    </a:lnTo>
                    <a:lnTo>
                      <a:pt x="3092" y="675"/>
                    </a:lnTo>
                    <a:lnTo>
                      <a:pt x="3148" y="506"/>
                    </a:lnTo>
                    <a:lnTo>
                      <a:pt x="3204" y="338"/>
                    </a:lnTo>
                    <a:lnTo>
                      <a:pt x="3035" y="281"/>
                    </a:lnTo>
                    <a:lnTo>
                      <a:pt x="2923" y="281"/>
                    </a:lnTo>
                    <a:lnTo>
                      <a:pt x="2811" y="394"/>
                    </a:lnTo>
                    <a:lnTo>
                      <a:pt x="2754" y="506"/>
                    </a:lnTo>
                    <a:lnTo>
                      <a:pt x="2754" y="563"/>
                    </a:lnTo>
                    <a:lnTo>
                      <a:pt x="2754" y="619"/>
                    </a:lnTo>
                    <a:lnTo>
                      <a:pt x="2698" y="563"/>
                    </a:lnTo>
                    <a:lnTo>
                      <a:pt x="2586" y="450"/>
                    </a:lnTo>
                    <a:lnTo>
                      <a:pt x="2473" y="394"/>
                    </a:lnTo>
                    <a:lnTo>
                      <a:pt x="1911" y="394"/>
                    </a:lnTo>
                    <a:lnTo>
                      <a:pt x="1630" y="338"/>
                    </a:lnTo>
                    <a:lnTo>
                      <a:pt x="1462" y="169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10"/>
              <p:cNvSpPr/>
              <p:nvPr/>
            </p:nvSpPr>
            <p:spPr>
              <a:xfrm>
                <a:off x="441850" y="1017450"/>
                <a:ext cx="618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2249" extrusionOk="0">
                    <a:moveTo>
                      <a:pt x="900" y="1"/>
                    </a:moveTo>
                    <a:lnTo>
                      <a:pt x="844" y="57"/>
                    </a:lnTo>
                    <a:lnTo>
                      <a:pt x="788" y="226"/>
                    </a:lnTo>
                    <a:lnTo>
                      <a:pt x="732" y="338"/>
                    </a:lnTo>
                    <a:lnTo>
                      <a:pt x="507" y="563"/>
                    </a:lnTo>
                    <a:lnTo>
                      <a:pt x="450" y="619"/>
                    </a:lnTo>
                    <a:lnTo>
                      <a:pt x="450" y="731"/>
                    </a:lnTo>
                    <a:lnTo>
                      <a:pt x="394" y="900"/>
                    </a:lnTo>
                    <a:lnTo>
                      <a:pt x="394" y="1012"/>
                    </a:lnTo>
                    <a:lnTo>
                      <a:pt x="394" y="1069"/>
                    </a:lnTo>
                    <a:lnTo>
                      <a:pt x="226" y="1125"/>
                    </a:lnTo>
                    <a:lnTo>
                      <a:pt x="169" y="1125"/>
                    </a:lnTo>
                    <a:lnTo>
                      <a:pt x="169" y="1181"/>
                    </a:lnTo>
                    <a:lnTo>
                      <a:pt x="282" y="1237"/>
                    </a:lnTo>
                    <a:lnTo>
                      <a:pt x="282" y="1293"/>
                    </a:lnTo>
                    <a:lnTo>
                      <a:pt x="282" y="1350"/>
                    </a:lnTo>
                    <a:lnTo>
                      <a:pt x="226" y="1462"/>
                    </a:lnTo>
                    <a:lnTo>
                      <a:pt x="113" y="1518"/>
                    </a:lnTo>
                    <a:lnTo>
                      <a:pt x="1" y="1574"/>
                    </a:lnTo>
                    <a:lnTo>
                      <a:pt x="1" y="1631"/>
                    </a:lnTo>
                    <a:lnTo>
                      <a:pt x="57" y="1855"/>
                    </a:lnTo>
                    <a:lnTo>
                      <a:pt x="113" y="1855"/>
                    </a:lnTo>
                    <a:lnTo>
                      <a:pt x="226" y="1912"/>
                    </a:lnTo>
                    <a:lnTo>
                      <a:pt x="394" y="1968"/>
                    </a:lnTo>
                    <a:lnTo>
                      <a:pt x="507" y="2080"/>
                    </a:lnTo>
                    <a:lnTo>
                      <a:pt x="563" y="2137"/>
                    </a:lnTo>
                    <a:lnTo>
                      <a:pt x="619" y="2080"/>
                    </a:lnTo>
                    <a:lnTo>
                      <a:pt x="1237" y="2080"/>
                    </a:lnTo>
                    <a:lnTo>
                      <a:pt x="1406" y="2193"/>
                    </a:lnTo>
                    <a:lnTo>
                      <a:pt x="1462" y="2193"/>
                    </a:lnTo>
                    <a:lnTo>
                      <a:pt x="1518" y="2249"/>
                    </a:lnTo>
                    <a:lnTo>
                      <a:pt x="1687" y="1968"/>
                    </a:lnTo>
                    <a:lnTo>
                      <a:pt x="1799" y="1912"/>
                    </a:lnTo>
                    <a:lnTo>
                      <a:pt x="1968" y="1912"/>
                    </a:lnTo>
                    <a:lnTo>
                      <a:pt x="2080" y="1743"/>
                    </a:lnTo>
                    <a:lnTo>
                      <a:pt x="1968" y="1631"/>
                    </a:lnTo>
                    <a:lnTo>
                      <a:pt x="1912" y="1574"/>
                    </a:lnTo>
                    <a:lnTo>
                      <a:pt x="2024" y="1293"/>
                    </a:lnTo>
                    <a:lnTo>
                      <a:pt x="2080" y="1181"/>
                    </a:lnTo>
                    <a:lnTo>
                      <a:pt x="2249" y="1069"/>
                    </a:lnTo>
                    <a:lnTo>
                      <a:pt x="2361" y="1012"/>
                    </a:lnTo>
                    <a:lnTo>
                      <a:pt x="2474" y="900"/>
                    </a:lnTo>
                    <a:lnTo>
                      <a:pt x="2474" y="788"/>
                    </a:lnTo>
                    <a:lnTo>
                      <a:pt x="2361" y="619"/>
                    </a:lnTo>
                    <a:lnTo>
                      <a:pt x="2193" y="507"/>
                    </a:lnTo>
                    <a:lnTo>
                      <a:pt x="2024" y="394"/>
                    </a:lnTo>
                    <a:lnTo>
                      <a:pt x="1968" y="338"/>
                    </a:lnTo>
                    <a:lnTo>
                      <a:pt x="1912" y="226"/>
                    </a:lnTo>
                    <a:lnTo>
                      <a:pt x="1856" y="113"/>
                    </a:lnTo>
                    <a:lnTo>
                      <a:pt x="1799" y="57"/>
                    </a:lnTo>
                    <a:lnTo>
                      <a:pt x="1687" y="1"/>
                    </a:lnTo>
                    <a:lnTo>
                      <a:pt x="1406" y="1"/>
                    </a:lnTo>
                    <a:lnTo>
                      <a:pt x="1237" y="57"/>
                    </a:ln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AFA3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10"/>
              <p:cNvSpPr/>
              <p:nvPr/>
            </p:nvSpPr>
            <p:spPr>
              <a:xfrm>
                <a:off x="457325" y="997775"/>
                <a:ext cx="4077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1350" extrusionOk="0">
                    <a:moveTo>
                      <a:pt x="787" y="1"/>
                    </a:moveTo>
                    <a:lnTo>
                      <a:pt x="731" y="57"/>
                    </a:lnTo>
                    <a:lnTo>
                      <a:pt x="731" y="113"/>
                    </a:lnTo>
                    <a:lnTo>
                      <a:pt x="787" y="169"/>
                    </a:lnTo>
                    <a:lnTo>
                      <a:pt x="843" y="169"/>
                    </a:lnTo>
                    <a:lnTo>
                      <a:pt x="899" y="226"/>
                    </a:lnTo>
                    <a:lnTo>
                      <a:pt x="843" y="282"/>
                    </a:lnTo>
                    <a:lnTo>
                      <a:pt x="787" y="282"/>
                    </a:lnTo>
                    <a:lnTo>
                      <a:pt x="675" y="338"/>
                    </a:lnTo>
                    <a:lnTo>
                      <a:pt x="675" y="507"/>
                    </a:lnTo>
                    <a:lnTo>
                      <a:pt x="731" y="563"/>
                    </a:lnTo>
                    <a:lnTo>
                      <a:pt x="675" y="619"/>
                    </a:lnTo>
                    <a:lnTo>
                      <a:pt x="506" y="563"/>
                    </a:lnTo>
                    <a:lnTo>
                      <a:pt x="337" y="507"/>
                    </a:lnTo>
                    <a:lnTo>
                      <a:pt x="225" y="507"/>
                    </a:lnTo>
                    <a:lnTo>
                      <a:pt x="169" y="563"/>
                    </a:lnTo>
                    <a:lnTo>
                      <a:pt x="56" y="619"/>
                    </a:lnTo>
                    <a:lnTo>
                      <a:pt x="0" y="675"/>
                    </a:lnTo>
                    <a:lnTo>
                      <a:pt x="0" y="732"/>
                    </a:lnTo>
                    <a:lnTo>
                      <a:pt x="56" y="788"/>
                    </a:lnTo>
                    <a:lnTo>
                      <a:pt x="113" y="844"/>
                    </a:lnTo>
                    <a:lnTo>
                      <a:pt x="394" y="844"/>
                    </a:lnTo>
                    <a:lnTo>
                      <a:pt x="506" y="900"/>
                    </a:lnTo>
                    <a:lnTo>
                      <a:pt x="618" y="956"/>
                    </a:lnTo>
                    <a:lnTo>
                      <a:pt x="731" y="900"/>
                    </a:lnTo>
                    <a:lnTo>
                      <a:pt x="843" y="844"/>
                    </a:lnTo>
                    <a:lnTo>
                      <a:pt x="956" y="844"/>
                    </a:lnTo>
                    <a:lnTo>
                      <a:pt x="1124" y="900"/>
                    </a:lnTo>
                    <a:lnTo>
                      <a:pt x="1237" y="1069"/>
                    </a:lnTo>
                    <a:lnTo>
                      <a:pt x="1293" y="1237"/>
                    </a:lnTo>
                    <a:lnTo>
                      <a:pt x="1293" y="1350"/>
                    </a:lnTo>
                    <a:lnTo>
                      <a:pt x="1405" y="1294"/>
                    </a:lnTo>
                    <a:lnTo>
                      <a:pt x="1630" y="1294"/>
                    </a:lnTo>
                    <a:lnTo>
                      <a:pt x="1574" y="1237"/>
                    </a:lnTo>
                    <a:lnTo>
                      <a:pt x="1349" y="956"/>
                    </a:lnTo>
                    <a:lnTo>
                      <a:pt x="1293" y="844"/>
                    </a:lnTo>
                    <a:lnTo>
                      <a:pt x="1237" y="732"/>
                    </a:lnTo>
                    <a:lnTo>
                      <a:pt x="1293" y="619"/>
                    </a:lnTo>
                    <a:lnTo>
                      <a:pt x="1349" y="507"/>
                    </a:lnTo>
                    <a:lnTo>
                      <a:pt x="1349" y="394"/>
                    </a:lnTo>
                    <a:lnTo>
                      <a:pt x="1293" y="338"/>
                    </a:lnTo>
                    <a:lnTo>
                      <a:pt x="1237" y="282"/>
                    </a:lnTo>
                    <a:lnTo>
                      <a:pt x="1124" y="226"/>
                    </a:lnTo>
                    <a:lnTo>
                      <a:pt x="1124" y="113"/>
                    </a:lnTo>
                    <a:lnTo>
                      <a:pt x="1012" y="57"/>
                    </a:lnTo>
                    <a:lnTo>
                      <a:pt x="843" y="1"/>
                    </a:lnTo>
                    <a:close/>
                  </a:path>
                </a:pathLst>
              </a:custGeom>
              <a:solidFill>
                <a:srgbClr val="A798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10"/>
              <p:cNvSpPr/>
              <p:nvPr/>
            </p:nvSpPr>
            <p:spPr>
              <a:xfrm>
                <a:off x="422175" y="1045550"/>
                <a:ext cx="2112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845" h="1125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70" y="113"/>
                    </a:lnTo>
                    <a:lnTo>
                      <a:pt x="170" y="169"/>
                    </a:lnTo>
                    <a:lnTo>
                      <a:pt x="113" y="282"/>
                    </a:lnTo>
                    <a:lnTo>
                      <a:pt x="113" y="338"/>
                    </a:lnTo>
                    <a:lnTo>
                      <a:pt x="113" y="394"/>
                    </a:lnTo>
                    <a:lnTo>
                      <a:pt x="226" y="338"/>
                    </a:lnTo>
                    <a:lnTo>
                      <a:pt x="338" y="338"/>
                    </a:lnTo>
                    <a:lnTo>
                      <a:pt x="226" y="563"/>
                    </a:lnTo>
                    <a:lnTo>
                      <a:pt x="57" y="731"/>
                    </a:lnTo>
                    <a:lnTo>
                      <a:pt x="1" y="844"/>
                    </a:lnTo>
                    <a:lnTo>
                      <a:pt x="338" y="1125"/>
                    </a:lnTo>
                    <a:lnTo>
                      <a:pt x="563" y="1125"/>
                    </a:lnTo>
                    <a:lnTo>
                      <a:pt x="619" y="1069"/>
                    </a:lnTo>
                    <a:lnTo>
                      <a:pt x="675" y="956"/>
                    </a:lnTo>
                    <a:lnTo>
                      <a:pt x="675" y="788"/>
                    </a:lnTo>
                    <a:lnTo>
                      <a:pt x="675" y="619"/>
                    </a:lnTo>
                    <a:lnTo>
                      <a:pt x="675" y="507"/>
                    </a:lnTo>
                    <a:lnTo>
                      <a:pt x="732" y="450"/>
                    </a:lnTo>
                    <a:lnTo>
                      <a:pt x="788" y="338"/>
                    </a:lnTo>
                    <a:lnTo>
                      <a:pt x="844" y="338"/>
                    </a:lnTo>
                    <a:lnTo>
                      <a:pt x="788" y="282"/>
                    </a:lnTo>
                    <a:lnTo>
                      <a:pt x="675" y="169"/>
                    </a:lnTo>
                    <a:lnTo>
                      <a:pt x="619" y="113"/>
                    </a:lnTo>
                    <a:lnTo>
                      <a:pt x="563" y="169"/>
                    </a:lnTo>
                    <a:lnTo>
                      <a:pt x="451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5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10"/>
              <p:cNvSpPr/>
              <p:nvPr/>
            </p:nvSpPr>
            <p:spPr>
              <a:xfrm>
                <a:off x="503675" y="100060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226" y="0"/>
                    </a:moveTo>
                    <a:lnTo>
                      <a:pt x="113" y="56"/>
                    </a:lnTo>
                    <a:lnTo>
                      <a:pt x="1" y="169"/>
                    </a:lnTo>
                    <a:lnTo>
                      <a:pt x="113" y="225"/>
                    </a:lnTo>
                    <a:lnTo>
                      <a:pt x="226" y="225"/>
                    </a:lnTo>
                    <a:lnTo>
                      <a:pt x="226" y="113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78E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10"/>
              <p:cNvSpPr/>
              <p:nvPr/>
            </p:nvSpPr>
            <p:spPr>
              <a:xfrm>
                <a:off x="496650" y="1028700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69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598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10"/>
              <p:cNvSpPr/>
              <p:nvPr/>
            </p:nvSpPr>
            <p:spPr>
              <a:xfrm>
                <a:off x="440450" y="9837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5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10"/>
              <p:cNvSpPr/>
              <p:nvPr/>
            </p:nvSpPr>
            <p:spPr>
              <a:xfrm>
                <a:off x="441850" y="105117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FA3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10"/>
              <p:cNvSpPr/>
              <p:nvPr/>
            </p:nvSpPr>
            <p:spPr>
              <a:xfrm>
                <a:off x="432025" y="9865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5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10"/>
              <p:cNvSpPr/>
              <p:nvPr/>
            </p:nvSpPr>
            <p:spPr>
              <a:xfrm>
                <a:off x="267625" y="959850"/>
                <a:ext cx="112425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3204" extrusionOk="0">
                    <a:moveTo>
                      <a:pt x="3148" y="0"/>
                    </a:moveTo>
                    <a:lnTo>
                      <a:pt x="3092" y="56"/>
                    </a:lnTo>
                    <a:lnTo>
                      <a:pt x="3035" y="113"/>
                    </a:lnTo>
                    <a:lnTo>
                      <a:pt x="3035" y="225"/>
                    </a:lnTo>
                    <a:lnTo>
                      <a:pt x="3035" y="562"/>
                    </a:lnTo>
                    <a:lnTo>
                      <a:pt x="3035" y="900"/>
                    </a:lnTo>
                    <a:lnTo>
                      <a:pt x="2867" y="731"/>
                    </a:lnTo>
                    <a:lnTo>
                      <a:pt x="2754" y="619"/>
                    </a:lnTo>
                    <a:lnTo>
                      <a:pt x="2642" y="506"/>
                    </a:lnTo>
                    <a:lnTo>
                      <a:pt x="2642" y="281"/>
                    </a:lnTo>
                    <a:lnTo>
                      <a:pt x="2642" y="225"/>
                    </a:lnTo>
                    <a:lnTo>
                      <a:pt x="2586" y="169"/>
                    </a:lnTo>
                    <a:lnTo>
                      <a:pt x="2417" y="56"/>
                    </a:lnTo>
                    <a:lnTo>
                      <a:pt x="2361" y="113"/>
                    </a:lnTo>
                    <a:lnTo>
                      <a:pt x="2305" y="169"/>
                    </a:lnTo>
                    <a:lnTo>
                      <a:pt x="2192" y="338"/>
                    </a:lnTo>
                    <a:lnTo>
                      <a:pt x="2136" y="394"/>
                    </a:lnTo>
                    <a:lnTo>
                      <a:pt x="2024" y="338"/>
                    </a:lnTo>
                    <a:lnTo>
                      <a:pt x="1799" y="169"/>
                    </a:lnTo>
                    <a:lnTo>
                      <a:pt x="1686" y="113"/>
                    </a:lnTo>
                    <a:lnTo>
                      <a:pt x="1518" y="281"/>
                    </a:lnTo>
                    <a:lnTo>
                      <a:pt x="1349" y="506"/>
                    </a:lnTo>
                    <a:lnTo>
                      <a:pt x="1349" y="281"/>
                    </a:lnTo>
                    <a:lnTo>
                      <a:pt x="1293" y="169"/>
                    </a:lnTo>
                    <a:lnTo>
                      <a:pt x="1181" y="113"/>
                    </a:lnTo>
                    <a:lnTo>
                      <a:pt x="1012" y="281"/>
                    </a:lnTo>
                    <a:lnTo>
                      <a:pt x="787" y="394"/>
                    </a:lnTo>
                    <a:lnTo>
                      <a:pt x="169" y="394"/>
                    </a:lnTo>
                    <a:lnTo>
                      <a:pt x="57" y="450"/>
                    </a:lnTo>
                    <a:lnTo>
                      <a:pt x="57" y="956"/>
                    </a:lnTo>
                    <a:lnTo>
                      <a:pt x="0" y="1743"/>
                    </a:lnTo>
                    <a:lnTo>
                      <a:pt x="113" y="1911"/>
                    </a:lnTo>
                    <a:lnTo>
                      <a:pt x="113" y="2080"/>
                    </a:lnTo>
                    <a:lnTo>
                      <a:pt x="57" y="2305"/>
                    </a:lnTo>
                    <a:lnTo>
                      <a:pt x="57" y="2473"/>
                    </a:lnTo>
                    <a:lnTo>
                      <a:pt x="57" y="2586"/>
                    </a:lnTo>
                    <a:lnTo>
                      <a:pt x="281" y="2754"/>
                    </a:lnTo>
                    <a:lnTo>
                      <a:pt x="562" y="2754"/>
                    </a:lnTo>
                    <a:lnTo>
                      <a:pt x="562" y="2586"/>
                    </a:lnTo>
                    <a:lnTo>
                      <a:pt x="675" y="2530"/>
                    </a:lnTo>
                    <a:lnTo>
                      <a:pt x="731" y="2417"/>
                    </a:lnTo>
                    <a:lnTo>
                      <a:pt x="787" y="2305"/>
                    </a:lnTo>
                    <a:lnTo>
                      <a:pt x="787" y="2249"/>
                    </a:lnTo>
                    <a:lnTo>
                      <a:pt x="787" y="2192"/>
                    </a:lnTo>
                    <a:lnTo>
                      <a:pt x="900" y="2136"/>
                    </a:lnTo>
                    <a:lnTo>
                      <a:pt x="1012" y="2080"/>
                    </a:lnTo>
                    <a:lnTo>
                      <a:pt x="1054" y="2038"/>
                    </a:lnTo>
                    <a:lnTo>
                      <a:pt x="1054" y="2038"/>
                    </a:lnTo>
                    <a:lnTo>
                      <a:pt x="1181" y="2249"/>
                    </a:lnTo>
                    <a:lnTo>
                      <a:pt x="1293" y="2361"/>
                    </a:lnTo>
                    <a:lnTo>
                      <a:pt x="1462" y="2417"/>
                    </a:lnTo>
                    <a:lnTo>
                      <a:pt x="1855" y="2417"/>
                    </a:lnTo>
                    <a:lnTo>
                      <a:pt x="2192" y="2530"/>
                    </a:lnTo>
                    <a:lnTo>
                      <a:pt x="2530" y="2698"/>
                    </a:lnTo>
                    <a:lnTo>
                      <a:pt x="2867" y="2867"/>
                    </a:lnTo>
                    <a:lnTo>
                      <a:pt x="3035" y="2867"/>
                    </a:lnTo>
                    <a:lnTo>
                      <a:pt x="3092" y="2811"/>
                    </a:lnTo>
                    <a:lnTo>
                      <a:pt x="3148" y="2698"/>
                    </a:lnTo>
                    <a:lnTo>
                      <a:pt x="3148" y="2586"/>
                    </a:lnTo>
                    <a:lnTo>
                      <a:pt x="3092" y="2586"/>
                    </a:lnTo>
                    <a:lnTo>
                      <a:pt x="3148" y="2530"/>
                    </a:lnTo>
                    <a:lnTo>
                      <a:pt x="3204" y="2698"/>
                    </a:lnTo>
                    <a:lnTo>
                      <a:pt x="3204" y="2923"/>
                    </a:lnTo>
                    <a:lnTo>
                      <a:pt x="3316" y="3092"/>
                    </a:lnTo>
                    <a:lnTo>
                      <a:pt x="3373" y="3148"/>
                    </a:lnTo>
                    <a:lnTo>
                      <a:pt x="3485" y="3204"/>
                    </a:lnTo>
                    <a:lnTo>
                      <a:pt x="3822" y="2867"/>
                    </a:lnTo>
                    <a:lnTo>
                      <a:pt x="3991" y="2642"/>
                    </a:lnTo>
                    <a:lnTo>
                      <a:pt x="4047" y="2473"/>
                    </a:lnTo>
                    <a:lnTo>
                      <a:pt x="4047" y="2530"/>
                    </a:lnTo>
                    <a:lnTo>
                      <a:pt x="4103" y="2586"/>
                    </a:lnTo>
                    <a:lnTo>
                      <a:pt x="4272" y="2586"/>
                    </a:lnTo>
                    <a:lnTo>
                      <a:pt x="4441" y="2473"/>
                    </a:lnTo>
                    <a:lnTo>
                      <a:pt x="4497" y="2361"/>
                    </a:lnTo>
                    <a:lnTo>
                      <a:pt x="4497" y="2192"/>
                    </a:lnTo>
                    <a:lnTo>
                      <a:pt x="4384" y="2024"/>
                    </a:lnTo>
                    <a:lnTo>
                      <a:pt x="3935" y="1686"/>
                    </a:lnTo>
                    <a:lnTo>
                      <a:pt x="3822" y="1574"/>
                    </a:lnTo>
                    <a:lnTo>
                      <a:pt x="3766" y="1462"/>
                    </a:lnTo>
                    <a:lnTo>
                      <a:pt x="3710" y="1293"/>
                    </a:lnTo>
                    <a:lnTo>
                      <a:pt x="3766" y="1124"/>
                    </a:lnTo>
                    <a:lnTo>
                      <a:pt x="3710" y="1012"/>
                    </a:lnTo>
                    <a:lnTo>
                      <a:pt x="3597" y="956"/>
                    </a:lnTo>
                    <a:lnTo>
                      <a:pt x="3485" y="900"/>
                    </a:lnTo>
                    <a:lnTo>
                      <a:pt x="3429" y="787"/>
                    </a:lnTo>
                    <a:lnTo>
                      <a:pt x="3373" y="619"/>
                    </a:lnTo>
                    <a:lnTo>
                      <a:pt x="3316" y="562"/>
                    </a:lnTo>
                    <a:lnTo>
                      <a:pt x="3429" y="562"/>
                    </a:lnTo>
                    <a:lnTo>
                      <a:pt x="3485" y="394"/>
                    </a:lnTo>
                    <a:lnTo>
                      <a:pt x="3485" y="225"/>
                    </a:lnTo>
                    <a:lnTo>
                      <a:pt x="3429" y="113"/>
                    </a:lnTo>
                    <a:lnTo>
                      <a:pt x="3260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10"/>
              <p:cNvSpPr/>
              <p:nvPr/>
            </p:nvSpPr>
            <p:spPr>
              <a:xfrm>
                <a:off x="254975" y="1339225"/>
                <a:ext cx="92775" cy="92775"/>
              </a:xfrm>
              <a:custGeom>
                <a:avLst/>
                <a:gdLst/>
                <a:ahLst/>
                <a:cxnLst/>
                <a:rect l="l" t="t" r="r" b="b"/>
                <a:pathLst>
                  <a:path w="3711" h="3711" extrusionOk="0">
                    <a:moveTo>
                      <a:pt x="2361" y="2642"/>
                    </a:moveTo>
                    <a:lnTo>
                      <a:pt x="2474" y="2699"/>
                    </a:lnTo>
                    <a:lnTo>
                      <a:pt x="2474" y="2699"/>
                    </a:lnTo>
                    <a:lnTo>
                      <a:pt x="2305" y="2642"/>
                    </a:lnTo>
                    <a:close/>
                    <a:moveTo>
                      <a:pt x="1574" y="1"/>
                    </a:moveTo>
                    <a:lnTo>
                      <a:pt x="1012" y="226"/>
                    </a:lnTo>
                    <a:lnTo>
                      <a:pt x="394" y="450"/>
                    </a:lnTo>
                    <a:lnTo>
                      <a:pt x="225" y="563"/>
                    </a:lnTo>
                    <a:lnTo>
                      <a:pt x="113" y="619"/>
                    </a:lnTo>
                    <a:lnTo>
                      <a:pt x="113" y="731"/>
                    </a:lnTo>
                    <a:lnTo>
                      <a:pt x="57" y="956"/>
                    </a:lnTo>
                    <a:lnTo>
                      <a:pt x="57" y="1069"/>
                    </a:lnTo>
                    <a:lnTo>
                      <a:pt x="0" y="1125"/>
                    </a:lnTo>
                    <a:lnTo>
                      <a:pt x="0" y="1406"/>
                    </a:lnTo>
                    <a:lnTo>
                      <a:pt x="225" y="1575"/>
                    </a:lnTo>
                    <a:lnTo>
                      <a:pt x="394" y="1687"/>
                    </a:lnTo>
                    <a:lnTo>
                      <a:pt x="619" y="1743"/>
                    </a:lnTo>
                    <a:lnTo>
                      <a:pt x="1012" y="1743"/>
                    </a:lnTo>
                    <a:lnTo>
                      <a:pt x="1181" y="1631"/>
                    </a:lnTo>
                    <a:lnTo>
                      <a:pt x="1349" y="1462"/>
                    </a:lnTo>
                    <a:lnTo>
                      <a:pt x="1462" y="1294"/>
                    </a:lnTo>
                    <a:lnTo>
                      <a:pt x="1462" y="1406"/>
                    </a:lnTo>
                    <a:lnTo>
                      <a:pt x="1462" y="1518"/>
                    </a:lnTo>
                    <a:lnTo>
                      <a:pt x="1574" y="1631"/>
                    </a:lnTo>
                    <a:lnTo>
                      <a:pt x="1687" y="1687"/>
                    </a:lnTo>
                    <a:lnTo>
                      <a:pt x="1687" y="1743"/>
                    </a:lnTo>
                    <a:lnTo>
                      <a:pt x="1687" y="1799"/>
                    </a:lnTo>
                    <a:lnTo>
                      <a:pt x="1462" y="1856"/>
                    </a:lnTo>
                    <a:lnTo>
                      <a:pt x="1349" y="1912"/>
                    </a:lnTo>
                    <a:lnTo>
                      <a:pt x="1237" y="1968"/>
                    </a:lnTo>
                    <a:lnTo>
                      <a:pt x="1237" y="2080"/>
                    </a:lnTo>
                    <a:lnTo>
                      <a:pt x="1293" y="2249"/>
                    </a:lnTo>
                    <a:lnTo>
                      <a:pt x="1406" y="2530"/>
                    </a:lnTo>
                    <a:lnTo>
                      <a:pt x="1518" y="2699"/>
                    </a:lnTo>
                    <a:lnTo>
                      <a:pt x="1630" y="2867"/>
                    </a:lnTo>
                    <a:lnTo>
                      <a:pt x="1743" y="2867"/>
                    </a:lnTo>
                    <a:lnTo>
                      <a:pt x="1855" y="2923"/>
                    </a:lnTo>
                    <a:lnTo>
                      <a:pt x="1911" y="2867"/>
                    </a:lnTo>
                    <a:lnTo>
                      <a:pt x="2080" y="2755"/>
                    </a:lnTo>
                    <a:lnTo>
                      <a:pt x="2249" y="2642"/>
                    </a:lnTo>
                    <a:lnTo>
                      <a:pt x="2305" y="2642"/>
                    </a:lnTo>
                    <a:lnTo>
                      <a:pt x="2249" y="2699"/>
                    </a:lnTo>
                    <a:lnTo>
                      <a:pt x="1968" y="2980"/>
                    </a:lnTo>
                    <a:lnTo>
                      <a:pt x="1855" y="3092"/>
                    </a:lnTo>
                    <a:lnTo>
                      <a:pt x="1855" y="3205"/>
                    </a:lnTo>
                    <a:lnTo>
                      <a:pt x="1968" y="3429"/>
                    </a:lnTo>
                    <a:lnTo>
                      <a:pt x="2080" y="3486"/>
                    </a:lnTo>
                    <a:lnTo>
                      <a:pt x="2024" y="3542"/>
                    </a:lnTo>
                    <a:lnTo>
                      <a:pt x="1968" y="3654"/>
                    </a:lnTo>
                    <a:lnTo>
                      <a:pt x="2024" y="3710"/>
                    </a:lnTo>
                    <a:lnTo>
                      <a:pt x="2136" y="3710"/>
                    </a:lnTo>
                    <a:lnTo>
                      <a:pt x="2305" y="3654"/>
                    </a:lnTo>
                    <a:lnTo>
                      <a:pt x="2361" y="3598"/>
                    </a:lnTo>
                    <a:lnTo>
                      <a:pt x="2474" y="3542"/>
                    </a:lnTo>
                    <a:lnTo>
                      <a:pt x="2586" y="3486"/>
                    </a:lnTo>
                    <a:lnTo>
                      <a:pt x="2698" y="3373"/>
                    </a:lnTo>
                    <a:lnTo>
                      <a:pt x="2698" y="3261"/>
                    </a:lnTo>
                    <a:lnTo>
                      <a:pt x="2867" y="3205"/>
                    </a:lnTo>
                    <a:lnTo>
                      <a:pt x="2867" y="3092"/>
                    </a:lnTo>
                    <a:lnTo>
                      <a:pt x="2923" y="2980"/>
                    </a:lnTo>
                    <a:lnTo>
                      <a:pt x="3036" y="2755"/>
                    </a:lnTo>
                    <a:lnTo>
                      <a:pt x="3036" y="2530"/>
                    </a:lnTo>
                    <a:lnTo>
                      <a:pt x="3148" y="2361"/>
                    </a:lnTo>
                    <a:lnTo>
                      <a:pt x="3260" y="2193"/>
                    </a:lnTo>
                    <a:lnTo>
                      <a:pt x="3317" y="2024"/>
                    </a:lnTo>
                    <a:lnTo>
                      <a:pt x="3204" y="1799"/>
                    </a:lnTo>
                    <a:lnTo>
                      <a:pt x="3260" y="1743"/>
                    </a:lnTo>
                    <a:lnTo>
                      <a:pt x="3317" y="1743"/>
                    </a:lnTo>
                    <a:lnTo>
                      <a:pt x="3429" y="1687"/>
                    </a:lnTo>
                    <a:lnTo>
                      <a:pt x="3654" y="1518"/>
                    </a:lnTo>
                    <a:lnTo>
                      <a:pt x="3710" y="1350"/>
                    </a:lnTo>
                    <a:lnTo>
                      <a:pt x="3654" y="1237"/>
                    </a:lnTo>
                    <a:lnTo>
                      <a:pt x="3429" y="1013"/>
                    </a:lnTo>
                    <a:lnTo>
                      <a:pt x="3092" y="1013"/>
                    </a:lnTo>
                    <a:lnTo>
                      <a:pt x="3092" y="1069"/>
                    </a:lnTo>
                    <a:lnTo>
                      <a:pt x="3036" y="1237"/>
                    </a:lnTo>
                    <a:lnTo>
                      <a:pt x="2979" y="1294"/>
                    </a:lnTo>
                    <a:lnTo>
                      <a:pt x="2811" y="1350"/>
                    </a:lnTo>
                    <a:lnTo>
                      <a:pt x="2642" y="1406"/>
                    </a:lnTo>
                    <a:lnTo>
                      <a:pt x="2474" y="1406"/>
                    </a:lnTo>
                    <a:lnTo>
                      <a:pt x="2417" y="1462"/>
                    </a:lnTo>
                    <a:lnTo>
                      <a:pt x="2361" y="1575"/>
                    </a:lnTo>
                    <a:lnTo>
                      <a:pt x="2305" y="1631"/>
                    </a:lnTo>
                    <a:lnTo>
                      <a:pt x="2249" y="1687"/>
                    </a:lnTo>
                    <a:lnTo>
                      <a:pt x="2192" y="1575"/>
                    </a:lnTo>
                    <a:lnTo>
                      <a:pt x="2136" y="1462"/>
                    </a:lnTo>
                    <a:lnTo>
                      <a:pt x="2192" y="1350"/>
                    </a:lnTo>
                    <a:lnTo>
                      <a:pt x="2305" y="1294"/>
                    </a:lnTo>
                    <a:lnTo>
                      <a:pt x="2417" y="1181"/>
                    </a:lnTo>
                    <a:lnTo>
                      <a:pt x="2474" y="1069"/>
                    </a:lnTo>
                    <a:lnTo>
                      <a:pt x="2474" y="1013"/>
                    </a:lnTo>
                    <a:lnTo>
                      <a:pt x="2417" y="900"/>
                    </a:lnTo>
                    <a:lnTo>
                      <a:pt x="1968" y="900"/>
                    </a:lnTo>
                    <a:lnTo>
                      <a:pt x="1855" y="844"/>
                    </a:lnTo>
                    <a:lnTo>
                      <a:pt x="1799" y="788"/>
                    </a:lnTo>
                    <a:lnTo>
                      <a:pt x="1630" y="675"/>
                    </a:lnTo>
                    <a:lnTo>
                      <a:pt x="1518" y="619"/>
                    </a:lnTo>
                    <a:lnTo>
                      <a:pt x="1406" y="619"/>
                    </a:lnTo>
                    <a:lnTo>
                      <a:pt x="1237" y="675"/>
                    </a:lnTo>
                    <a:lnTo>
                      <a:pt x="1237" y="619"/>
                    </a:lnTo>
                    <a:lnTo>
                      <a:pt x="1349" y="507"/>
                    </a:lnTo>
                    <a:lnTo>
                      <a:pt x="1462" y="507"/>
                    </a:lnTo>
                    <a:lnTo>
                      <a:pt x="1743" y="563"/>
                    </a:lnTo>
                    <a:lnTo>
                      <a:pt x="1855" y="450"/>
                    </a:lnTo>
                    <a:lnTo>
                      <a:pt x="1855" y="338"/>
                    </a:lnTo>
                    <a:lnTo>
                      <a:pt x="1855" y="169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122;p10"/>
              <p:cNvSpPr/>
              <p:nvPr/>
            </p:nvSpPr>
            <p:spPr>
              <a:xfrm>
                <a:off x="276050" y="1135475"/>
                <a:ext cx="47800" cy="98400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3936" extrusionOk="0">
                    <a:moveTo>
                      <a:pt x="844" y="1"/>
                    </a:moveTo>
                    <a:lnTo>
                      <a:pt x="731" y="57"/>
                    </a:lnTo>
                    <a:lnTo>
                      <a:pt x="563" y="226"/>
                    </a:lnTo>
                    <a:lnTo>
                      <a:pt x="506" y="394"/>
                    </a:lnTo>
                    <a:lnTo>
                      <a:pt x="450" y="619"/>
                    </a:lnTo>
                    <a:lnTo>
                      <a:pt x="506" y="844"/>
                    </a:lnTo>
                    <a:lnTo>
                      <a:pt x="450" y="900"/>
                    </a:lnTo>
                    <a:lnTo>
                      <a:pt x="506" y="1013"/>
                    </a:lnTo>
                    <a:lnTo>
                      <a:pt x="563" y="1125"/>
                    </a:lnTo>
                    <a:lnTo>
                      <a:pt x="450" y="1350"/>
                    </a:lnTo>
                    <a:lnTo>
                      <a:pt x="394" y="1743"/>
                    </a:lnTo>
                    <a:lnTo>
                      <a:pt x="338" y="2024"/>
                    </a:lnTo>
                    <a:lnTo>
                      <a:pt x="282" y="2193"/>
                    </a:lnTo>
                    <a:lnTo>
                      <a:pt x="169" y="2305"/>
                    </a:lnTo>
                    <a:lnTo>
                      <a:pt x="225" y="2362"/>
                    </a:lnTo>
                    <a:lnTo>
                      <a:pt x="282" y="2418"/>
                    </a:lnTo>
                    <a:lnTo>
                      <a:pt x="282" y="2474"/>
                    </a:lnTo>
                    <a:lnTo>
                      <a:pt x="225" y="2530"/>
                    </a:lnTo>
                    <a:lnTo>
                      <a:pt x="169" y="2643"/>
                    </a:lnTo>
                    <a:lnTo>
                      <a:pt x="57" y="2699"/>
                    </a:lnTo>
                    <a:lnTo>
                      <a:pt x="1" y="2811"/>
                    </a:lnTo>
                    <a:lnTo>
                      <a:pt x="1" y="2867"/>
                    </a:lnTo>
                    <a:lnTo>
                      <a:pt x="113" y="2924"/>
                    </a:lnTo>
                    <a:lnTo>
                      <a:pt x="225" y="2980"/>
                    </a:lnTo>
                    <a:lnTo>
                      <a:pt x="169" y="3092"/>
                    </a:lnTo>
                    <a:lnTo>
                      <a:pt x="57" y="3205"/>
                    </a:lnTo>
                    <a:lnTo>
                      <a:pt x="57" y="3373"/>
                    </a:lnTo>
                    <a:lnTo>
                      <a:pt x="57" y="3486"/>
                    </a:lnTo>
                    <a:lnTo>
                      <a:pt x="57" y="3542"/>
                    </a:lnTo>
                    <a:lnTo>
                      <a:pt x="169" y="3711"/>
                    </a:lnTo>
                    <a:lnTo>
                      <a:pt x="282" y="3879"/>
                    </a:lnTo>
                    <a:lnTo>
                      <a:pt x="619" y="3935"/>
                    </a:lnTo>
                    <a:lnTo>
                      <a:pt x="1068" y="3879"/>
                    </a:lnTo>
                    <a:lnTo>
                      <a:pt x="1518" y="3767"/>
                    </a:lnTo>
                    <a:lnTo>
                      <a:pt x="1912" y="3654"/>
                    </a:lnTo>
                    <a:lnTo>
                      <a:pt x="1855" y="3430"/>
                    </a:lnTo>
                    <a:lnTo>
                      <a:pt x="1687" y="3317"/>
                    </a:lnTo>
                    <a:lnTo>
                      <a:pt x="1518" y="3205"/>
                    </a:lnTo>
                    <a:lnTo>
                      <a:pt x="1293" y="3148"/>
                    </a:lnTo>
                    <a:lnTo>
                      <a:pt x="1237" y="3261"/>
                    </a:lnTo>
                    <a:lnTo>
                      <a:pt x="1237" y="3148"/>
                    </a:lnTo>
                    <a:lnTo>
                      <a:pt x="1181" y="2980"/>
                    </a:lnTo>
                    <a:lnTo>
                      <a:pt x="1068" y="2811"/>
                    </a:lnTo>
                    <a:lnTo>
                      <a:pt x="1068" y="2699"/>
                    </a:lnTo>
                    <a:lnTo>
                      <a:pt x="1125" y="2643"/>
                    </a:lnTo>
                    <a:lnTo>
                      <a:pt x="1293" y="2362"/>
                    </a:lnTo>
                    <a:lnTo>
                      <a:pt x="1406" y="2137"/>
                    </a:lnTo>
                    <a:lnTo>
                      <a:pt x="1462" y="2024"/>
                    </a:lnTo>
                    <a:lnTo>
                      <a:pt x="1462" y="1856"/>
                    </a:lnTo>
                    <a:lnTo>
                      <a:pt x="1406" y="1743"/>
                    </a:lnTo>
                    <a:lnTo>
                      <a:pt x="1293" y="1575"/>
                    </a:lnTo>
                    <a:lnTo>
                      <a:pt x="1237" y="1406"/>
                    </a:lnTo>
                    <a:lnTo>
                      <a:pt x="1125" y="1238"/>
                    </a:lnTo>
                    <a:lnTo>
                      <a:pt x="1125" y="1125"/>
                    </a:lnTo>
                    <a:lnTo>
                      <a:pt x="1125" y="1013"/>
                    </a:lnTo>
                    <a:lnTo>
                      <a:pt x="1181" y="956"/>
                    </a:lnTo>
                    <a:lnTo>
                      <a:pt x="1293" y="844"/>
                    </a:lnTo>
                    <a:lnTo>
                      <a:pt x="1349" y="732"/>
                    </a:lnTo>
                    <a:lnTo>
                      <a:pt x="1349" y="619"/>
                    </a:lnTo>
                    <a:lnTo>
                      <a:pt x="1349" y="563"/>
                    </a:lnTo>
                    <a:lnTo>
                      <a:pt x="1237" y="451"/>
                    </a:lnTo>
                    <a:lnTo>
                      <a:pt x="1125" y="451"/>
                    </a:lnTo>
                    <a:lnTo>
                      <a:pt x="1068" y="338"/>
                    </a:lnTo>
                    <a:lnTo>
                      <a:pt x="1012" y="170"/>
                    </a:lnTo>
                    <a:lnTo>
                      <a:pt x="900" y="57"/>
                    </a:lnTo>
                    <a:lnTo>
                      <a:pt x="844" y="1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123;p10"/>
              <p:cNvSpPr/>
              <p:nvPr/>
            </p:nvSpPr>
            <p:spPr>
              <a:xfrm>
                <a:off x="246550" y="1503625"/>
                <a:ext cx="29525" cy="13070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5228" extrusionOk="0">
                    <a:moveTo>
                      <a:pt x="394" y="1"/>
                    </a:moveTo>
                    <a:lnTo>
                      <a:pt x="337" y="57"/>
                    </a:lnTo>
                    <a:lnTo>
                      <a:pt x="281" y="113"/>
                    </a:lnTo>
                    <a:lnTo>
                      <a:pt x="281" y="226"/>
                    </a:lnTo>
                    <a:lnTo>
                      <a:pt x="506" y="282"/>
                    </a:lnTo>
                    <a:lnTo>
                      <a:pt x="281" y="282"/>
                    </a:lnTo>
                    <a:lnTo>
                      <a:pt x="225" y="394"/>
                    </a:lnTo>
                    <a:lnTo>
                      <a:pt x="169" y="507"/>
                    </a:lnTo>
                    <a:lnTo>
                      <a:pt x="113" y="563"/>
                    </a:lnTo>
                    <a:lnTo>
                      <a:pt x="0" y="3092"/>
                    </a:lnTo>
                    <a:lnTo>
                      <a:pt x="0" y="3261"/>
                    </a:lnTo>
                    <a:lnTo>
                      <a:pt x="56" y="3373"/>
                    </a:lnTo>
                    <a:lnTo>
                      <a:pt x="113" y="3486"/>
                    </a:lnTo>
                    <a:lnTo>
                      <a:pt x="56" y="3542"/>
                    </a:lnTo>
                    <a:lnTo>
                      <a:pt x="0" y="3654"/>
                    </a:lnTo>
                    <a:lnTo>
                      <a:pt x="0" y="3823"/>
                    </a:lnTo>
                    <a:lnTo>
                      <a:pt x="113" y="3991"/>
                    </a:lnTo>
                    <a:lnTo>
                      <a:pt x="169" y="4160"/>
                    </a:lnTo>
                    <a:lnTo>
                      <a:pt x="225" y="4385"/>
                    </a:lnTo>
                    <a:lnTo>
                      <a:pt x="113" y="4610"/>
                    </a:lnTo>
                    <a:lnTo>
                      <a:pt x="56" y="4722"/>
                    </a:lnTo>
                    <a:lnTo>
                      <a:pt x="113" y="4835"/>
                    </a:lnTo>
                    <a:lnTo>
                      <a:pt x="281" y="4947"/>
                    </a:lnTo>
                    <a:lnTo>
                      <a:pt x="394" y="5003"/>
                    </a:lnTo>
                    <a:lnTo>
                      <a:pt x="506" y="5116"/>
                    </a:lnTo>
                    <a:lnTo>
                      <a:pt x="618" y="5172"/>
                    </a:lnTo>
                    <a:lnTo>
                      <a:pt x="731" y="5228"/>
                    </a:lnTo>
                    <a:lnTo>
                      <a:pt x="843" y="5172"/>
                    </a:lnTo>
                    <a:lnTo>
                      <a:pt x="956" y="5116"/>
                    </a:lnTo>
                    <a:lnTo>
                      <a:pt x="1012" y="5003"/>
                    </a:lnTo>
                    <a:lnTo>
                      <a:pt x="1012" y="4947"/>
                    </a:lnTo>
                    <a:lnTo>
                      <a:pt x="900" y="4778"/>
                    </a:lnTo>
                    <a:lnTo>
                      <a:pt x="843" y="4666"/>
                    </a:lnTo>
                    <a:lnTo>
                      <a:pt x="787" y="4554"/>
                    </a:lnTo>
                    <a:lnTo>
                      <a:pt x="787" y="4441"/>
                    </a:lnTo>
                    <a:lnTo>
                      <a:pt x="787" y="4329"/>
                    </a:lnTo>
                    <a:lnTo>
                      <a:pt x="675" y="4216"/>
                    </a:lnTo>
                    <a:lnTo>
                      <a:pt x="562" y="3991"/>
                    </a:lnTo>
                    <a:lnTo>
                      <a:pt x="506" y="3767"/>
                    </a:lnTo>
                    <a:lnTo>
                      <a:pt x="618" y="3542"/>
                    </a:lnTo>
                    <a:lnTo>
                      <a:pt x="731" y="3317"/>
                    </a:lnTo>
                    <a:lnTo>
                      <a:pt x="900" y="3148"/>
                    </a:lnTo>
                    <a:lnTo>
                      <a:pt x="1012" y="3092"/>
                    </a:lnTo>
                    <a:lnTo>
                      <a:pt x="1068" y="2980"/>
                    </a:lnTo>
                    <a:lnTo>
                      <a:pt x="1012" y="2867"/>
                    </a:lnTo>
                    <a:lnTo>
                      <a:pt x="900" y="2867"/>
                    </a:lnTo>
                    <a:lnTo>
                      <a:pt x="731" y="2924"/>
                    </a:lnTo>
                    <a:lnTo>
                      <a:pt x="675" y="2924"/>
                    </a:lnTo>
                    <a:lnTo>
                      <a:pt x="787" y="2867"/>
                    </a:lnTo>
                    <a:lnTo>
                      <a:pt x="843" y="2811"/>
                    </a:lnTo>
                    <a:lnTo>
                      <a:pt x="843" y="2699"/>
                    </a:lnTo>
                    <a:lnTo>
                      <a:pt x="787" y="2643"/>
                    </a:lnTo>
                    <a:lnTo>
                      <a:pt x="675" y="2530"/>
                    </a:lnTo>
                    <a:lnTo>
                      <a:pt x="618" y="2418"/>
                    </a:lnTo>
                    <a:lnTo>
                      <a:pt x="675" y="2305"/>
                    </a:lnTo>
                    <a:lnTo>
                      <a:pt x="900" y="1799"/>
                    </a:lnTo>
                    <a:lnTo>
                      <a:pt x="1124" y="1294"/>
                    </a:lnTo>
                    <a:lnTo>
                      <a:pt x="1124" y="1181"/>
                    </a:lnTo>
                    <a:lnTo>
                      <a:pt x="1124" y="1013"/>
                    </a:lnTo>
                    <a:lnTo>
                      <a:pt x="1124" y="844"/>
                    </a:lnTo>
                    <a:lnTo>
                      <a:pt x="1012" y="732"/>
                    </a:lnTo>
                    <a:lnTo>
                      <a:pt x="956" y="675"/>
                    </a:lnTo>
                    <a:lnTo>
                      <a:pt x="1012" y="619"/>
                    </a:lnTo>
                    <a:lnTo>
                      <a:pt x="1181" y="507"/>
                    </a:lnTo>
                    <a:lnTo>
                      <a:pt x="1181" y="394"/>
                    </a:lnTo>
                    <a:lnTo>
                      <a:pt x="1068" y="113"/>
                    </a:lnTo>
                    <a:lnTo>
                      <a:pt x="1012" y="57"/>
                    </a:lnTo>
                    <a:lnTo>
                      <a:pt x="900" y="1"/>
                    </a:lnTo>
                    <a:lnTo>
                      <a:pt x="787" y="57"/>
                    </a:lnTo>
                    <a:lnTo>
                      <a:pt x="731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8578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124;p10"/>
              <p:cNvSpPr/>
              <p:nvPr/>
            </p:nvSpPr>
            <p:spPr>
              <a:xfrm>
                <a:off x="252175" y="1365925"/>
                <a:ext cx="43575" cy="96975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3879" extrusionOk="0">
                    <a:moveTo>
                      <a:pt x="1518" y="1"/>
                    </a:moveTo>
                    <a:lnTo>
                      <a:pt x="1461" y="57"/>
                    </a:lnTo>
                    <a:lnTo>
                      <a:pt x="1461" y="113"/>
                    </a:lnTo>
                    <a:lnTo>
                      <a:pt x="1461" y="169"/>
                    </a:lnTo>
                    <a:lnTo>
                      <a:pt x="1461" y="282"/>
                    </a:lnTo>
                    <a:lnTo>
                      <a:pt x="1461" y="338"/>
                    </a:lnTo>
                    <a:lnTo>
                      <a:pt x="1349" y="394"/>
                    </a:lnTo>
                    <a:lnTo>
                      <a:pt x="1012" y="619"/>
                    </a:lnTo>
                    <a:lnTo>
                      <a:pt x="787" y="619"/>
                    </a:lnTo>
                    <a:lnTo>
                      <a:pt x="618" y="563"/>
                    </a:lnTo>
                    <a:lnTo>
                      <a:pt x="562" y="507"/>
                    </a:lnTo>
                    <a:lnTo>
                      <a:pt x="450" y="450"/>
                    </a:lnTo>
                    <a:lnTo>
                      <a:pt x="393" y="394"/>
                    </a:lnTo>
                    <a:lnTo>
                      <a:pt x="281" y="394"/>
                    </a:lnTo>
                    <a:lnTo>
                      <a:pt x="169" y="338"/>
                    </a:lnTo>
                    <a:lnTo>
                      <a:pt x="112" y="338"/>
                    </a:lnTo>
                    <a:lnTo>
                      <a:pt x="0" y="2867"/>
                    </a:lnTo>
                    <a:lnTo>
                      <a:pt x="112" y="2867"/>
                    </a:lnTo>
                    <a:lnTo>
                      <a:pt x="225" y="2923"/>
                    </a:lnTo>
                    <a:lnTo>
                      <a:pt x="281" y="3036"/>
                    </a:lnTo>
                    <a:lnTo>
                      <a:pt x="281" y="3148"/>
                    </a:lnTo>
                    <a:lnTo>
                      <a:pt x="281" y="3373"/>
                    </a:lnTo>
                    <a:lnTo>
                      <a:pt x="281" y="3542"/>
                    </a:lnTo>
                    <a:lnTo>
                      <a:pt x="225" y="3710"/>
                    </a:lnTo>
                    <a:lnTo>
                      <a:pt x="225" y="3766"/>
                    </a:lnTo>
                    <a:lnTo>
                      <a:pt x="337" y="3823"/>
                    </a:lnTo>
                    <a:lnTo>
                      <a:pt x="450" y="3879"/>
                    </a:lnTo>
                    <a:lnTo>
                      <a:pt x="562" y="3823"/>
                    </a:lnTo>
                    <a:lnTo>
                      <a:pt x="618" y="3766"/>
                    </a:lnTo>
                    <a:lnTo>
                      <a:pt x="675" y="3654"/>
                    </a:lnTo>
                    <a:lnTo>
                      <a:pt x="675" y="3542"/>
                    </a:lnTo>
                    <a:lnTo>
                      <a:pt x="731" y="3261"/>
                    </a:lnTo>
                    <a:lnTo>
                      <a:pt x="731" y="3148"/>
                    </a:lnTo>
                    <a:lnTo>
                      <a:pt x="675" y="3092"/>
                    </a:lnTo>
                    <a:lnTo>
                      <a:pt x="675" y="3036"/>
                    </a:lnTo>
                    <a:lnTo>
                      <a:pt x="731" y="2980"/>
                    </a:lnTo>
                    <a:lnTo>
                      <a:pt x="731" y="2811"/>
                    </a:lnTo>
                    <a:lnTo>
                      <a:pt x="843" y="2699"/>
                    </a:lnTo>
                    <a:lnTo>
                      <a:pt x="899" y="2418"/>
                    </a:lnTo>
                    <a:lnTo>
                      <a:pt x="843" y="2249"/>
                    </a:lnTo>
                    <a:lnTo>
                      <a:pt x="731" y="2080"/>
                    </a:lnTo>
                    <a:lnTo>
                      <a:pt x="506" y="1912"/>
                    </a:lnTo>
                    <a:lnTo>
                      <a:pt x="393" y="1799"/>
                    </a:lnTo>
                    <a:lnTo>
                      <a:pt x="450" y="1631"/>
                    </a:lnTo>
                    <a:lnTo>
                      <a:pt x="506" y="1799"/>
                    </a:lnTo>
                    <a:lnTo>
                      <a:pt x="562" y="1912"/>
                    </a:lnTo>
                    <a:lnTo>
                      <a:pt x="618" y="1968"/>
                    </a:lnTo>
                    <a:lnTo>
                      <a:pt x="675" y="1968"/>
                    </a:lnTo>
                    <a:lnTo>
                      <a:pt x="899" y="1855"/>
                    </a:lnTo>
                    <a:lnTo>
                      <a:pt x="899" y="1743"/>
                    </a:lnTo>
                    <a:lnTo>
                      <a:pt x="956" y="1799"/>
                    </a:lnTo>
                    <a:lnTo>
                      <a:pt x="1068" y="1687"/>
                    </a:lnTo>
                    <a:lnTo>
                      <a:pt x="1068" y="1574"/>
                    </a:lnTo>
                    <a:lnTo>
                      <a:pt x="1124" y="1631"/>
                    </a:lnTo>
                    <a:lnTo>
                      <a:pt x="1293" y="1631"/>
                    </a:lnTo>
                    <a:lnTo>
                      <a:pt x="1349" y="1687"/>
                    </a:lnTo>
                    <a:lnTo>
                      <a:pt x="1405" y="1743"/>
                    </a:lnTo>
                    <a:lnTo>
                      <a:pt x="1518" y="1912"/>
                    </a:lnTo>
                    <a:lnTo>
                      <a:pt x="1574" y="1968"/>
                    </a:lnTo>
                    <a:lnTo>
                      <a:pt x="1686" y="1912"/>
                    </a:lnTo>
                    <a:lnTo>
                      <a:pt x="1742" y="1743"/>
                    </a:lnTo>
                    <a:lnTo>
                      <a:pt x="1686" y="1574"/>
                    </a:lnTo>
                    <a:lnTo>
                      <a:pt x="1630" y="1518"/>
                    </a:lnTo>
                    <a:lnTo>
                      <a:pt x="1574" y="1406"/>
                    </a:lnTo>
                    <a:lnTo>
                      <a:pt x="1574" y="1350"/>
                    </a:lnTo>
                    <a:lnTo>
                      <a:pt x="1518" y="1237"/>
                    </a:lnTo>
                    <a:lnTo>
                      <a:pt x="1518" y="1125"/>
                    </a:lnTo>
                    <a:lnTo>
                      <a:pt x="1405" y="1069"/>
                    </a:lnTo>
                    <a:lnTo>
                      <a:pt x="1405" y="1012"/>
                    </a:lnTo>
                    <a:lnTo>
                      <a:pt x="1461" y="900"/>
                    </a:lnTo>
                    <a:lnTo>
                      <a:pt x="1630" y="900"/>
                    </a:lnTo>
                    <a:lnTo>
                      <a:pt x="1686" y="788"/>
                    </a:lnTo>
                    <a:lnTo>
                      <a:pt x="1686" y="675"/>
                    </a:lnTo>
                    <a:lnTo>
                      <a:pt x="1630" y="450"/>
                    </a:lnTo>
                    <a:lnTo>
                      <a:pt x="1686" y="226"/>
                    </a:lnTo>
                    <a:lnTo>
                      <a:pt x="1686" y="169"/>
                    </a:lnTo>
                    <a:lnTo>
                      <a:pt x="1630" y="57"/>
                    </a:lnTo>
                    <a:lnTo>
                      <a:pt x="1574" y="1"/>
                    </a:lnTo>
                    <a:close/>
                  </a:path>
                </a:pathLst>
              </a:custGeom>
              <a:solidFill>
                <a:srgbClr val="7B6F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" name="Google Shape;3125;p10"/>
              <p:cNvSpPr/>
              <p:nvPr/>
            </p:nvSpPr>
            <p:spPr>
              <a:xfrm>
                <a:off x="249350" y="1433375"/>
                <a:ext cx="45000" cy="7730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3092" extrusionOk="0">
                    <a:moveTo>
                      <a:pt x="450" y="1"/>
                    </a:moveTo>
                    <a:lnTo>
                      <a:pt x="338" y="57"/>
                    </a:lnTo>
                    <a:lnTo>
                      <a:pt x="282" y="113"/>
                    </a:lnTo>
                    <a:lnTo>
                      <a:pt x="113" y="169"/>
                    </a:lnTo>
                    <a:lnTo>
                      <a:pt x="1" y="3092"/>
                    </a:lnTo>
                    <a:lnTo>
                      <a:pt x="113" y="3092"/>
                    </a:lnTo>
                    <a:lnTo>
                      <a:pt x="169" y="2923"/>
                    </a:lnTo>
                    <a:lnTo>
                      <a:pt x="282" y="2867"/>
                    </a:lnTo>
                    <a:lnTo>
                      <a:pt x="394" y="2811"/>
                    </a:lnTo>
                    <a:lnTo>
                      <a:pt x="506" y="2811"/>
                    </a:lnTo>
                    <a:lnTo>
                      <a:pt x="619" y="2867"/>
                    </a:lnTo>
                    <a:lnTo>
                      <a:pt x="619" y="2923"/>
                    </a:lnTo>
                    <a:lnTo>
                      <a:pt x="675" y="2867"/>
                    </a:lnTo>
                    <a:lnTo>
                      <a:pt x="731" y="2811"/>
                    </a:lnTo>
                    <a:lnTo>
                      <a:pt x="731" y="2698"/>
                    </a:lnTo>
                    <a:lnTo>
                      <a:pt x="563" y="2642"/>
                    </a:lnTo>
                    <a:lnTo>
                      <a:pt x="1012" y="2642"/>
                    </a:lnTo>
                    <a:lnTo>
                      <a:pt x="1012" y="2530"/>
                    </a:lnTo>
                    <a:lnTo>
                      <a:pt x="1012" y="2417"/>
                    </a:lnTo>
                    <a:lnTo>
                      <a:pt x="1069" y="2305"/>
                    </a:lnTo>
                    <a:lnTo>
                      <a:pt x="1237" y="2249"/>
                    </a:lnTo>
                    <a:lnTo>
                      <a:pt x="1406" y="2136"/>
                    </a:lnTo>
                    <a:lnTo>
                      <a:pt x="1518" y="2080"/>
                    </a:lnTo>
                    <a:lnTo>
                      <a:pt x="1631" y="2024"/>
                    </a:lnTo>
                    <a:lnTo>
                      <a:pt x="1631" y="1968"/>
                    </a:lnTo>
                    <a:lnTo>
                      <a:pt x="1743" y="1968"/>
                    </a:lnTo>
                    <a:lnTo>
                      <a:pt x="1799" y="1912"/>
                    </a:lnTo>
                    <a:lnTo>
                      <a:pt x="1799" y="1855"/>
                    </a:lnTo>
                    <a:lnTo>
                      <a:pt x="1687" y="1743"/>
                    </a:lnTo>
                    <a:lnTo>
                      <a:pt x="1518" y="1631"/>
                    </a:lnTo>
                    <a:lnTo>
                      <a:pt x="1293" y="1574"/>
                    </a:lnTo>
                    <a:lnTo>
                      <a:pt x="1181" y="1631"/>
                    </a:lnTo>
                    <a:lnTo>
                      <a:pt x="1069" y="1799"/>
                    </a:lnTo>
                    <a:lnTo>
                      <a:pt x="900" y="1799"/>
                    </a:lnTo>
                    <a:lnTo>
                      <a:pt x="844" y="1631"/>
                    </a:lnTo>
                    <a:lnTo>
                      <a:pt x="788" y="1462"/>
                    </a:lnTo>
                    <a:lnTo>
                      <a:pt x="675" y="1350"/>
                    </a:lnTo>
                    <a:lnTo>
                      <a:pt x="563" y="1293"/>
                    </a:lnTo>
                    <a:lnTo>
                      <a:pt x="731" y="1350"/>
                    </a:lnTo>
                    <a:lnTo>
                      <a:pt x="900" y="1350"/>
                    </a:lnTo>
                    <a:lnTo>
                      <a:pt x="1012" y="1237"/>
                    </a:lnTo>
                    <a:lnTo>
                      <a:pt x="1069" y="1125"/>
                    </a:lnTo>
                    <a:lnTo>
                      <a:pt x="1181" y="1012"/>
                    </a:lnTo>
                    <a:lnTo>
                      <a:pt x="1181" y="956"/>
                    </a:lnTo>
                    <a:lnTo>
                      <a:pt x="1125" y="844"/>
                    </a:lnTo>
                    <a:lnTo>
                      <a:pt x="1012" y="787"/>
                    </a:lnTo>
                    <a:lnTo>
                      <a:pt x="900" y="787"/>
                    </a:lnTo>
                    <a:lnTo>
                      <a:pt x="675" y="900"/>
                    </a:lnTo>
                    <a:lnTo>
                      <a:pt x="675" y="1012"/>
                    </a:lnTo>
                    <a:lnTo>
                      <a:pt x="675" y="1068"/>
                    </a:lnTo>
                    <a:lnTo>
                      <a:pt x="506" y="1068"/>
                    </a:lnTo>
                    <a:lnTo>
                      <a:pt x="394" y="1012"/>
                    </a:lnTo>
                    <a:lnTo>
                      <a:pt x="563" y="787"/>
                    </a:lnTo>
                    <a:lnTo>
                      <a:pt x="563" y="675"/>
                    </a:lnTo>
                    <a:lnTo>
                      <a:pt x="506" y="506"/>
                    </a:lnTo>
                    <a:lnTo>
                      <a:pt x="506" y="394"/>
                    </a:lnTo>
                    <a:lnTo>
                      <a:pt x="450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" name="Google Shape;3126;p10"/>
              <p:cNvSpPr/>
              <p:nvPr/>
            </p:nvSpPr>
            <p:spPr>
              <a:xfrm>
                <a:off x="256375" y="1231025"/>
                <a:ext cx="26725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655" extrusionOk="0">
                    <a:moveTo>
                      <a:pt x="788" y="1"/>
                    </a:moveTo>
                    <a:lnTo>
                      <a:pt x="731" y="57"/>
                    </a:lnTo>
                    <a:lnTo>
                      <a:pt x="731" y="113"/>
                    </a:lnTo>
                    <a:lnTo>
                      <a:pt x="731" y="226"/>
                    </a:lnTo>
                    <a:lnTo>
                      <a:pt x="619" y="394"/>
                    </a:lnTo>
                    <a:lnTo>
                      <a:pt x="394" y="619"/>
                    </a:lnTo>
                    <a:lnTo>
                      <a:pt x="338" y="732"/>
                    </a:lnTo>
                    <a:lnTo>
                      <a:pt x="225" y="844"/>
                    </a:lnTo>
                    <a:lnTo>
                      <a:pt x="225" y="1013"/>
                    </a:lnTo>
                    <a:lnTo>
                      <a:pt x="282" y="1181"/>
                    </a:lnTo>
                    <a:lnTo>
                      <a:pt x="169" y="1181"/>
                    </a:lnTo>
                    <a:lnTo>
                      <a:pt x="113" y="1237"/>
                    </a:lnTo>
                    <a:lnTo>
                      <a:pt x="113" y="1294"/>
                    </a:lnTo>
                    <a:lnTo>
                      <a:pt x="225" y="1350"/>
                    </a:lnTo>
                    <a:lnTo>
                      <a:pt x="282" y="1462"/>
                    </a:lnTo>
                    <a:lnTo>
                      <a:pt x="282" y="1519"/>
                    </a:lnTo>
                    <a:lnTo>
                      <a:pt x="225" y="1575"/>
                    </a:lnTo>
                    <a:lnTo>
                      <a:pt x="113" y="1631"/>
                    </a:lnTo>
                    <a:lnTo>
                      <a:pt x="113" y="1687"/>
                    </a:lnTo>
                    <a:lnTo>
                      <a:pt x="113" y="1743"/>
                    </a:lnTo>
                    <a:lnTo>
                      <a:pt x="169" y="1800"/>
                    </a:lnTo>
                    <a:lnTo>
                      <a:pt x="225" y="1800"/>
                    </a:lnTo>
                    <a:lnTo>
                      <a:pt x="225" y="1856"/>
                    </a:lnTo>
                    <a:lnTo>
                      <a:pt x="57" y="1968"/>
                    </a:lnTo>
                    <a:lnTo>
                      <a:pt x="57" y="2081"/>
                    </a:lnTo>
                    <a:lnTo>
                      <a:pt x="57" y="2193"/>
                    </a:lnTo>
                    <a:lnTo>
                      <a:pt x="113" y="2305"/>
                    </a:lnTo>
                    <a:lnTo>
                      <a:pt x="113" y="2418"/>
                    </a:lnTo>
                    <a:lnTo>
                      <a:pt x="113" y="2474"/>
                    </a:lnTo>
                    <a:lnTo>
                      <a:pt x="57" y="2530"/>
                    </a:lnTo>
                    <a:lnTo>
                      <a:pt x="57" y="2643"/>
                    </a:lnTo>
                    <a:lnTo>
                      <a:pt x="1" y="2811"/>
                    </a:lnTo>
                    <a:lnTo>
                      <a:pt x="1" y="3654"/>
                    </a:lnTo>
                    <a:lnTo>
                      <a:pt x="169" y="3654"/>
                    </a:lnTo>
                    <a:lnTo>
                      <a:pt x="282" y="3598"/>
                    </a:lnTo>
                    <a:lnTo>
                      <a:pt x="394" y="3542"/>
                    </a:lnTo>
                    <a:lnTo>
                      <a:pt x="450" y="3430"/>
                    </a:lnTo>
                    <a:lnTo>
                      <a:pt x="450" y="3317"/>
                    </a:lnTo>
                    <a:lnTo>
                      <a:pt x="450" y="3205"/>
                    </a:lnTo>
                    <a:lnTo>
                      <a:pt x="394" y="3092"/>
                    </a:lnTo>
                    <a:lnTo>
                      <a:pt x="450" y="3036"/>
                    </a:lnTo>
                    <a:lnTo>
                      <a:pt x="450" y="2980"/>
                    </a:lnTo>
                    <a:lnTo>
                      <a:pt x="394" y="2867"/>
                    </a:lnTo>
                    <a:lnTo>
                      <a:pt x="507" y="2811"/>
                    </a:lnTo>
                    <a:lnTo>
                      <a:pt x="619" y="2867"/>
                    </a:lnTo>
                    <a:lnTo>
                      <a:pt x="788" y="2867"/>
                    </a:lnTo>
                    <a:lnTo>
                      <a:pt x="900" y="2699"/>
                    </a:lnTo>
                    <a:lnTo>
                      <a:pt x="900" y="2586"/>
                    </a:lnTo>
                    <a:lnTo>
                      <a:pt x="900" y="2474"/>
                    </a:lnTo>
                    <a:lnTo>
                      <a:pt x="675" y="2474"/>
                    </a:lnTo>
                    <a:lnTo>
                      <a:pt x="675" y="2305"/>
                    </a:lnTo>
                    <a:lnTo>
                      <a:pt x="788" y="2081"/>
                    </a:lnTo>
                    <a:lnTo>
                      <a:pt x="788" y="1968"/>
                    </a:lnTo>
                    <a:lnTo>
                      <a:pt x="731" y="1856"/>
                    </a:lnTo>
                    <a:lnTo>
                      <a:pt x="675" y="1687"/>
                    </a:lnTo>
                    <a:lnTo>
                      <a:pt x="731" y="1519"/>
                    </a:lnTo>
                    <a:lnTo>
                      <a:pt x="844" y="1237"/>
                    </a:lnTo>
                    <a:lnTo>
                      <a:pt x="900" y="956"/>
                    </a:lnTo>
                    <a:lnTo>
                      <a:pt x="956" y="675"/>
                    </a:lnTo>
                    <a:lnTo>
                      <a:pt x="1069" y="394"/>
                    </a:lnTo>
                    <a:lnTo>
                      <a:pt x="1069" y="282"/>
                    </a:lnTo>
                    <a:lnTo>
                      <a:pt x="1069" y="226"/>
                    </a:lnTo>
                    <a:lnTo>
                      <a:pt x="1012" y="57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7" name="Google Shape;3127;p10"/>
              <p:cNvSpPr/>
              <p:nvPr/>
            </p:nvSpPr>
            <p:spPr>
              <a:xfrm>
                <a:off x="263400" y="1111600"/>
                <a:ext cx="3797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800" extrusionOk="0">
                    <a:moveTo>
                      <a:pt x="1" y="0"/>
                    </a:moveTo>
                    <a:lnTo>
                      <a:pt x="57" y="169"/>
                    </a:lnTo>
                    <a:lnTo>
                      <a:pt x="1" y="394"/>
                    </a:lnTo>
                    <a:lnTo>
                      <a:pt x="57" y="506"/>
                    </a:lnTo>
                    <a:lnTo>
                      <a:pt x="113" y="563"/>
                    </a:lnTo>
                    <a:lnTo>
                      <a:pt x="113" y="675"/>
                    </a:lnTo>
                    <a:lnTo>
                      <a:pt x="57" y="731"/>
                    </a:lnTo>
                    <a:lnTo>
                      <a:pt x="57" y="787"/>
                    </a:lnTo>
                    <a:lnTo>
                      <a:pt x="113" y="900"/>
                    </a:lnTo>
                    <a:lnTo>
                      <a:pt x="226" y="1068"/>
                    </a:lnTo>
                    <a:lnTo>
                      <a:pt x="338" y="1125"/>
                    </a:lnTo>
                    <a:lnTo>
                      <a:pt x="619" y="1293"/>
                    </a:lnTo>
                    <a:lnTo>
                      <a:pt x="788" y="1349"/>
                    </a:lnTo>
                    <a:lnTo>
                      <a:pt x="844" y="1406"/>
                    </a:lnTo>
                    <a:lnTo>
                      <a:pt x="788" y="1518"/>
                    </a:lnTo>
                    <a:lnTo>
                      <a:pt x="788" y="1574"/>
                    </a:lnTo>
                    <a:lnTo>
                      <a:pt x="844" y="1630"/>
                    </a:lnTo>
                    <a:lnTo>
                      <a:pt x="1012" y="1799"/>
                    </a:lnTo>
                    <a:lnTo>
                      <a:pt x="1069" y="1743"/>
                    </a:lnTo>
                    <a:lnTo>
                      <a:pt x="1069" y="1630"/>
                    </a:lnTo>
                    <a:lnTo>
                      <a:pt x="1069" y="1518"/>
                    </a:lnTo>
                    <a:lnTo>
                      <a:pt x="1069" y="1462"/>
                    </a:lnTo>
                    <a:lnTo>
                      <a:pt x="1125" y="1237"/>
                    </a:lnTo>
                    <a:lnTo>
                      <a:pt x="1237" y="1125"/>
                    </a:lnTo>
                    <a:lnTo>
                      <a:pt x="1237" y="1068"/>
                    </a:lnTo>
                    <a:lnTo>
                      <a:pt x="1293" y="1012"/>
                    </a:lnTo>
                    <a:lnTo>
                      <a:pt x="1293" y="956"/>
                    </a:lnTo>
                    <a:lnTo>
                      <a:pt x="1293" y="900"/>
                    </a:lnTo>
                    <a:lnTo>
                      <a:pt x="1181" y="844"/>
                    </a:lnTo>
                    <a:lnTo>
                      <a:pt x="1125" y="787"/>
                    </a:lnTo>
                    <a:lnTo>
                      <a:pt x="1069" y="731"/>
                    </a:lnTo>
                    <a:lnTo>
                      <a:pt x="1125" y="619"/>
                    </a:lnTo>
                    <a:lnTo>
                      <a:pt x="1237" y="450"/>
                    </a:lnTo>
                    <a:lnTo>
                      <a:pt x="1350" y="338"/>
                    </a:lnTo>
                    <a:lnTo>
                      <a:pt x="1406" y="282"/>
                    </a:lnTo>
                    <a:lnTo>
                      <a:pt x="1462" y="169"/>
                    </a:lnTo>
                    <a:lnTo>
                      <a:pt x="1518" y="113"/>
                    </a:lnTo>
                    <a:lnTo>
                      <a:pt x="1462" y="57"/>
                    </a:lnTo>
                    <a:lnTo>
                      <a:pt x="1293" y="0"/>
                    </a:lnTo>
                    <a:lnTo>
                      <a:pt x="1181" y="57"/>
                    </a:lnTo>
                    <a:lnTo>
                      <a:pt x="956" y="225"/>
                    </a:lnTo>
                    <a:lnTo>
                      <a:pt x="788" y="282"/>
                    </a:lnTo>
                    <a:lnTo>
                      <a:pt x="675" y="338"/>
                    </a:lnTo>
                    <a:lnTo>
                      <a:pt x="507" y="282"/>
                    </a:lnTo>
                    <a:lnTo>
                      <a:pt x="338" y="169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8" name="Google Shape;3128;p10"/>
              <p:cNvSpPr/>
              <p:nvPr/>
            </p:nvSpPr>
            <p:spPr>
              <a:xfrm>
                <a:off x="263400" y="1079275"/>
                <a:ext cx="37975" cy="436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744" extrusionOk="0">
                    <a:moveTo>
                      <a:pt x="169" y="1"/>
                    </a:moveTo>
                    <a:lnTo>
                      <a:pt x="57" y="113"/>
                    </a:lnTo>
                    <a:lnTo>
                      <a:pt x="57" y="563"/>
                    </a:lnTo>
                    <a:lnTo>
                      <a:pt x="113" y="619"/>
                    </a:lnTo>
                    <a:lnTo>
                      <a:pt x="57" y="731"/>
                    </a:lnTo>
                    <a:lnTo>
                      <a:pt x="57" y="788"/>
                    </a:lnTo>
                    <a:lnTo>
                      <a:pt x="57" y="900"/>
                    </a:lnTo>
                    <a:lnTo>
                      <a:pt x="57" y="956"/>
                    </a:lnTo>
                    <a:lnTo>
                      <a:pt x="1" y="1293"/>
                    </a:lnTo>
                    <a:lnTo>
                      <a:pt x="169" y="1350"/>
                    </a:lnTo>
                    <a:lnTo>
                      <a:pt x="282" y="1518"/>
                    </a:lnTo>
                    <a:lnTo>
                      <a:pt x="282" y="1631"/>
                    </a:lnTo>
                    <a:lnTo>
                      <a:pt x="338" y="1687"/>
                    </a:lnTo>
                    <a:lnTo>
                      <a:pt x="563" y="1687"/>
                    </a:lnTo>
                    <a:lnTo>
                      <a:pt x="675" y="1743"/>
                    </a:lnTo>
                    <a:lnTo>
                      <a:pt x="900" y="1743"/>
                    </a:lnTo>
                    <a:lnTo>
                      <a:pt x="1012" y="1631"/>
                    </a:lnTo>
                    <a:lnTo>
                      <a:pt x="1069" y="1518"/>
                    </a:lnTo>
                    <a:lnTo>
                      <a:pt x="1181" y="1406"/>
                    </a:lnTo>
                    <a:lnTo>
                      <a:pt x="1350" y="1406"/>
                    </a:lnTo>
                    <a:lnTo>
                      <a:pt x="1462" y="1350"/>
                    </a:lnTo>
                    <a:lnTo>
                      <a:pt x="1518" y="1237"/>
                    </a:lnTo>
                    <a:lnTo>
                      <a:pt x="1462" y="1125"/>
                    </a:lnTo>
                    <a:lnTo>
                      <a:pt x="1293" y="956"/>
                    </a:lnTo>
                    <a:lnTo>
                      <a:pt x="1069" y="956"/>
                    </a:lnTo>
                    <a:lnTo>
                      <a:pt x="731" y="1069"/>
                    </a:lnTo>
                    <a:lnTo>
                      <a:pt x="338" y="1069"/>
                    </a:lnTo>
                    <a:lnTo>
                      <a:pt x="338" y="563"/>
                    </a:lnTo>
                    <a:lnTo>
                      <a:pt x="282" y="282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129;p10"/>
              <p:cNvSpPr/>
              <p:nvPr/>
            </p:nvSpPr>
            <p:spPr>
              <a:xfrm>
                <a:off x="259200" y="1224000"/>
                <a:ext cx="23900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575" extrusionOk="0">
                    <a:moveTo>
                      <a:pt x="562" y="1"/>
                    </a:moveTo>
                    <a:lnTo>
                      <a:pt x="450" y="57"/>
                    </a:lnTo>
                    <a:lnTo>
                      <a:pt x="337" y="170"/>
                    </a:lnTo>
                    <a:lnTo>
                      <a:pt x="112" y="170"/>
                    </a:lnTo>
                    <a:lnTo>
                      <a:pt x="112" y="226"/>
                    </a:lnTo>
                    <a:lnTo>
                      <a:pt x="112" y="394"/>
                    </a:lnTo>
                    <a:lnTo>
                      <a:pt x="56" y="507"/>
                    </a:lnTo>
                    <a:lnTo>
                      <a:pt x="0" y="732"/>
                    </a:lnTo>
                    <a:lnTo>
                      <a:pt x="0" y="956"/>
                    </a:lnTo>
                    <a:lnTo>
                      <a:pt x="0" y="1518"/>
                    </a:lnTo>
                    <a:lnTo>
                      <a:pt x="112" y="1575"/>
                    </a:lnTo>
                    <a:lnTo>
                      <a:pt x="337" y="1575"/>
                    </a:lnTo>
                    <a:lnTo>
                      <a:pt x="337" y="1462"/>
                    </a:lnTo>
                    <a:lnTo>
                      <a:pt x="337" y="1406"/>
                    </a:lnTo>
                    <a:lnTo>
                      <a:pt x="169" y="1237"/>
                    </a:lnTo>
                    <a:lnTo>
                      <a:pt x="112" y="1181"/>
                    </a:lnTo>
                    <a:lnTo>
                      <a:pt x="169" y="1125"/>
                    </a:lnTo>
                    <a:lnTo>
                      <a:pt x="562" y="1013"/>
                    </a:lnTo>
                    <a:lnTo>
                      <a:pt x="506" y="844"/>
                    </a:lnTo>
                    <a:lnTo>
                      <a:pt x="562" y="675"/>
                    </a:lnTo>
                    <a:lnTo>
                      <a:pt x="675" y="394"/>
                    </a:lnTo>
                    <a:lnTo>
                      <a:pt x="731" y="338"/>
                    </a:lnTo>
                    <a:lnTo>
                      <a:pt x="956" y="338"/>
                    </a:lnTo>
                    <a:lnTo>
                      <a:pt x="956" y="282"/>
                    </a:lnTo>
                    <a:lnTo>
                      <a:pt x="956" y="226"/>
                    </a:lnTo>
                    <a:lnTo>
                      <a:pt x="899" y="113"/>
                    </a:lnTo>
                    <a:lnTo>
                      <a:pt x="787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8E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130;p10"/>
              <p:cNvSpPr/>
              <p:nvPr/>
            </p:nvSpPr>
            <p:spPr>
              <a:xfrm>
                <a:off x="254975" y="1318150"/>
                <a:ext cx="19700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968" extrusionOk="0">
                    <a:moveTo>
                      <a:pt x="281" y="1"/>
                    </a:moveTo>
                    <a:lnTo>
                      <a:pt x="225" y="57"/>
                    </a:lnTo>
                    <a:lnTo>
                      <a:pt x="57" y="169"/>
                    </a:lnTo>
                    <a:lnTo>
                      <a:pt x="0" y="1968"/>
                    </a:lnTo>
                    <a:lnTo>
                      <a:pt x="113" y="1968"/>
                    </a:lnTo>
                    <a:lnTo>
                      <a:pt x="169" y="1912"/>
                    </a:lnTo>
                    <a:lnTo>
                      <a:pt x="169" y="1799"/>
                    </a:lnTo>
                    <a:lnTo>
                      <a:pt x="169" y="1687"/>
                    </a:lnTo>
                    <a:lnTo>
                      <a:pt x="169" y="1574"/>
                    </a:lnTo>
                    <a:lnTo>
                      <a:pt x="225" y="1462"/>
                    </a:lnTo>
                    <a:lnTo>
                      <a:pt x="450" y="1406"/>
                    </a:lnTo>
                    <a:lnTo>
                      <a:pt x="563" y="1181"/>
                    </a:lnTo>
                    <a:lnTo>
                      <a:pt x="450" y="956"/>
                    </a:lnTo>
                    <a:lnTo>
                      <a:pt x="450" y="788"/>
                    </a:lnTo>
                    <a:lnTo>
                      <a:pt x="506" y="619"/>
                    </a:lnTo>
                    <a:lnTo>
                      <a:pt x="731" y="450"/>
                    </a:lnTo>
                    <a:lnTo>
                      <a:pt x="787" y="394"/>
                    </a:lnTo>
                    <a:lnTo>
                      <a:pt x="787" y="338"/>
                    </a:lnTo>
                    <a:lnTo>
                      <a:pt x="731" y="226"/>
                    </a:lnTo>
                    <a:lnTo>
                      <a:pt x="619" y="113"/>
                    </a:lnTo>
                    <a:lnTo>
                      <a:pt x="563" y="57"/>
                    </a:lnTo>
                    <a:lnTo>
                      <a:pt x="394" y="113"/>
                    </a:lnTo>
                    <a:lnTo>
                      <a:pt x="338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1" name="Google Shape;3131;p10"/>
              <p:cNvSpPr/>
              <p:nvPr/>
            </p:nvSpPr>
            <p:spPr>
              <a:xfrm>
                <a:off x="269025" y="1024475"/>
                <a:ext cx="26725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82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1" y="394"/>
                    </a:lnTo>
                    <a:lnTo>
                      <a:pt x="57" y="507"/>
                    </a:lnTo>
                    <a:lnTo>
                      <a:pt x="113" y="563"/>
                    </a:lnTo>
                    <a:lnTo>
                      <a:pt x="1" y="675"/>
                    </a:lnTo>
                    <a:lnTo>
                      <a:pt x="1" y="731"/>
                    </a:lnTo>
                    <a:lnTo>
                      <a:pt x="1" y="788"/>
                    </a:lnTo>
                    <a:lnTo>
                      <a:pt x="1" y="844"/>
                    </a:lnTo>
                    <a:lnTo>
                      <a:pt x="113" y="956"/>
                    </a:lnTo>
                    <a:lnTo>
                      <a:pt x="169" y="1069"/>
                    </a:lnTo>
                    <a:lnTo>
                      <a:pt x="282" y="1181"/>
                    </a:lnTo>
                    <a:lnTo>
                      <a:pt x="619" y="1181"/>
                    </a:lnTo>
                    <a:lnTo>
                      <a:pt x="619" y="1125"/>
                    </a:lnTo>
                    <a:lnTo>
                      <a:pt x="675" y="900"/>
                    </a:lnTo>
                    <a:lnTo>
                      <a:pt x="731" y="844"/>
                    </a:lnTo>
                    <a:lnTo>
                      <a:pt x="900" y="788"/>
                    </a:lnTo>
                    <a:lnTo>
                      <a:pt x="1012" y="788"/>
                    </a:lnTo>
                    <a:lnTo>
                      <a:pt x="1068" y="675"/>
                    </a:lnTo>
                    <a:lnTo>
                      <a:pt x="1068" y="507"/>
                    </a:lnTo>
                    <a:lnTo>
                      <a:pt x="1012" y="338"/>
                    </a:lnTo>
                    <a:lnTo>
                      <a:pt x="956" y="338"/>
                    </a:lnTo>
                    <a:lnTo>
                      <a:pt x="956" y="282"/>
                    </a:lnTo>
                    <a:lnTo>
                      <a:pt x="956" y="226"/>
                    </a:lnTo>
                    <a:lnTo>
                      <a:pt x="956" y="169"/>
                    </a:lnTo>
                    <a:lnTo>
                      <a:pt x="787" y="113"/>
                    </a:lnTo>
                    <a:lnTo>
                      <a:pt x="619" y="57"/>
                    </a:lnTo>
                    <a:lnTo>
                      <a:pt x="506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F8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2" name="Google Shape;3132;p10"/>
              <p:cNvSpPr/>
              <p:nvPr/>
            </p:nvSpPr>
            <p:spPr>
              <a:xfrm>
                <a:off x="266225" y="1028700"/>
                <a:ext cx="11250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856" extrusionOk="0">
                    <a:moveTo>
                      <a:pt x="113" y="0"/>
                    </a:moveTo>
                    <a:lnTo>
                      <a:pt x="56" y="57"/>
                    </a:lnTo>
                    <a:lnTo>
                      <a:pt x="0" y="675"/>
                    </a:lnTo>
                    <a:lnTo>
                      <a:pt x="56" y="787"/>
                    </a:lnTo>
                    <a:lnTo>
                      <a:pt x="0" y="843"/>
                    </a:lnTo>
                    <a:lnTo>
                      <a:pt x="0" y="956"/>
                    </a:lnTo>
                    <a:lnTo>
                      <a:pt x="56" y="1068"/>
                    </a:lnTo>
                    <a:lnTo>
                      <a:pt x="0" y="1181"/>
                    </a:lnTo>
                    <a:lnTo>
                      <a:pt x="0" y="1518"/>
                    </a:lnTo>
                    <a:lnTo>
                      <a:pt x="0" y="1630"/>
                    </a:lnTo>
                    <a:lnTo>
                      <a:pt x="56" y="1743"/>
                    </a:lnTo>
                    <a:lnTo>
                      <a:pt x="169" y="1799"/>
                    </a:lnTo>
                    <a:lnTo>
                      <a:pt x="337" y="1855"/>
                    </a:lnTo>
                    <a:lnTo>
                      <a:pt x="394" y="1799"/>
                    </a:lnTo>
                    <a:lnTo>
                      <a:pt x="450" y="1687"/>
                    </a:lnTo>
                    <a:lnTo>
                      <a:pt x="337" y="1574"/>
                    </a:lnTo>
                    <a:lnTo>
                      <a:pt x="281" y="1405"/>
                    </a:lnTo>
                    <a:lnTo>
                      <a:pt x="281" y="1237"/>
                    </a:lnTo>
                    <a:lnTo>
                      <a:pt x="281" y="1124"/>
                    </a:lnTo>
                    <a:lnTo>
                      <a:pt x="337" y="956"/>
                    </a:lnTo>
                    <a:lnTo>
                      <a:pt x="337" y="731"/>
                    </a:lnTo>
                    <a:lnTo>
                      <a:pt x="281" y="675"/>
                    </a:lnTo>
                    <a:lnTo>
                      <a:pt x="169" y="562"/>
                    </a:lnTo>
                    <a:lnTo>
                      <a:pt x="169" y="506"/>
                    </a:lnTo>
                    <a:lnTo>
                      <a:pt x="225" y="450"/>
                    </a:lnTo>
                    <a:lnTo>
                      <a:pt x="337" y="450"/>
                    </a:lnTo>
                    <a:lnTo>
                      <a:pt x="394" y="506"/>
                    </a:lnTo>
                    <a:lnTo>
                      <a:pt x="450" y="450"/>
                    </a:lnTo>
                    <a:lnTo>
                      <a:pt x="450" y="394"/>
                    </a:lnTo>
                    <a:lnTo>
                      <a:pt x="450" y="338"/>
                    </a:lnTo>
                    <a:lnTo>
                      <a:pt x="337" y="338"/>
                    </a:lnTo>
                    <a:lnTo>
                      <a:pt x="225" y="281"/>
                    </a:lnTo>
                    <a:lnTo>
                      <a:pt x="225" y="169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3" name="Google Shape;3133;p10"/>
              <p:cNvSpPr/>
              <p:nvPr/>
            </p:nvSpPr>
            <p:spPr>
              <a:xfrm>
                <a:off x="245150" y="1630100"/>
                <a:ext cx="182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732" extrusionOk="0">
                    <a:moveTo>
                      <a:pt x="169" y="0"/>
                    </a:moveTo>
                    <a:lnTo>
                      <a:pt x="169" y="57"/>
                    </a:lnTo>
                    <a:lnTo>
                      <a:pt x="56" y="225"/>
                    </a:lnTo>
                    <a:lnTo>
                      <a:pt x="0" y="394"/>
                    </a:lnTo>
                    <a:lnTo>
                      <a:pt x="0" y="562"/>
                    </a:lnTo>
                    <a:lnTo>
                      <a:pt x="56" y="731"/>
                    </a:lnTo>
                    <a:lnTo>
                      <a:pt x="225" y="731"/>
                    </a:lnTo>
                    <a:lnTo>
                      <a:pt x="281" y="619"/>
                    </a:lnTo>
                    <a:lnTo>
                      <a:pt x="281" y="562"/>
                    </a:lnTo>
                    <a:lnTo>
                      <a:pt x="337" y="506"/>
                    </a:lnTo>
                    <a:lnTo>
                      <a:pt x="506" y="619"/>
                    </a:lnTo>
                    <a:lnTo>
                      <a:pt x="618" y="731"/>
                    </a:lnTo>
                    <a:lnTo>
                      <a:pt x="731" y="619"/>
                    </a:lnTo>
                    <a:lnTo>
                      <a:pt x="731" y="506"/>
                    </a:lnTo>
                    <a:lnTo>
                      <a:pt x="674" y="394"/>
                    </a:lnTo>
                    <a:lnTo>
                      <a:pt x="618" y="338"/>
                    </a:lnTo>
                    <a:lnTo>
                      <a:pt x="618" y="113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928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4" name="Google Shape;3134;p10"/>
              <p:cNvSpPr/>
              <p:nvPr/>
            </p:nvSpPr>
            <p:spPr>
              <a:xfrm>
                <a:off x="246550" y="1599175"/>
                <a:ext cx="845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788" extrusionOk="0">
                    <a:moveTo>
                      <a:pt x="0" y="1"/>
                    </a:moveTo>
                    <a:lnTo>
                      <a:pt x="0" y="394"/>
                    </a:lnTo>
                    <a:lnTo>
                      <a:pt x="113" y="788"/>
                    </a:lnTo>
                    <a:lnTo>
                      <a:pt x="337" y="675"/>
                    </a:lnTo>
                    <a:lnTo>
                      <a:pt x="337" y="619"/>
                    </a:lnTo>
                    <a:lnTo>
                      <a:pt x="281" y="563"/>
                    </a:lnTo>
                    <a:lnTo>
                      <a:pt x="281" y="394"/>
                    </a:lnTo>
                    <a:lnTo>
                      <a:pt x="225" y="169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28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5" name="Google Shape;3135;p10"/>
              <p:cNvSpPr/>
              <p:nvPr/>
            </p:nvSpPr>
            <p:spPr>
              <a:xfrm>
                <a:off x="249350" y="1506450"/>
                <a:ext cx="154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450" extrusionOk="0">
                    <a:moveTo>
                      <a:pt x="169" y="0"/>
                    </a:moveTo>
                    <a:lnTo>
                      <a:pt x="1" y="169"/>
                    </a:lnTo>
                    <a:lnTo>
                      <a:pt x="1" y="450"/>
                    </a:lnTo>
                    <a:lnTo>
                      <a:pt x="113" y="450"/>
                    </a:lnTo>
                    <a:lnTo>
                      <a:pt x="225" y="338"/>
                    </a:lnTo>
                    <a:lnTo>
                      <a:pt x="282" y="225"/>
                    </a:lnTo>
                    <a:lnTo>
                      <a:pt x="338" y="281"/>
                    </a:lnTo>
                    <a:lnTo>
                      <a:pt x="450" y="394"/>
                    </a:lnTo>
                    <a:lnTo>
                      <a:pt x="563" y="394"/>
                    </a:lnTo>
                    <a:lnTo>
                      <a:pt x="619" y="338"/>
                    </a:lnTo>
                    <a:lnTo>
                      <a:pt x="619" y="281"/>
                    </a:lnTo>
                    <a:lnTo>
                      <a:pt x="563" y="169"/>
                    </a:lnTo>
                    <a:lnTo>
                      <a:pt x="506" y="113"/>
                    </a:lnTo>
                    <a:lnTo>
                      <a:pt x="282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6" name="Google Shape;3136;p10"/>
              <p:cNvSpPr/>
              <p:nvPr/>
            </p:nvSpPr>
            <p:spPr>
              <a:xfrm>
                <a:off x="267625" y="1003400"/>
                <a:ext cx="84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732" extrusionOk="0">
                    <a:moveTo>
                      <a:pt x="0" y="1"/>
                    </a:moveTo>
                    <a:lnTo>
                      <a:pt x="0" y="394"/>
                    </a:lnTo>
                    <a:lnTo>
                      <a:pt x="0" y="675"/>
                    </a:lnTo>
                    <a:lnTo>
                      <a:pt x="57" y="731"/>
                    </a:lnTo>
                    <a:lnTo>
                      <a:pt x="169" y="731"/>
                    </a:lnTo>
                    <a:lnTo>
                      <a:pt x="169" y="675"/>
                    </a:lnTo>
                    <a:lnTo>
                      <a:pt x="169" y="619"/>
                    </a:lnTo>
                    <a:lnTo>
                      <a:pt x="113" y="450"/>
                    </a:lnTo>
                    <a:lnTo>
                      <a:pt x="113" y="338"/>
                    </a:lnTo>
                    <a:lnTo>
                      <a:pt x="225" y="169"/>
                    </a:lnTo>
                    <a:lnTo>
                      <a:pt x="338" y="57"/>
                    </a:lnTo>
                    <a:lnTo>
                      <a:pt x="169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17B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7" name="Google Shape;3137;p10"/>
              <p:cNvSpPr/>
              <p:nvPr/>
            </p:nvSpPr>
            <p:spPr>
              <a:xfrm>
                <a:off x="245150" y="1618850"/>
                <a:ext cx="98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07" extrusionOk="0">
                    <a:moveTo>
                      <a:pt x="169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0" y="450"/>
                    </a:lnTo>
                    <a:lnTo>
                      <a:pt x="56" y="507"/>
                    </a:lnTo>
                    <a:lnTo>
                      <a:pt x="169" y="507"/>
                    </a:lnTo>
                    <a:lnTo>
                      <a:pt x="225" y="450"/>
                    </a:lnTo>
                    <a:lnTo>
                      <a:pt x="393" y="450"/>
                    </a:lnTo>
                    <a:lnTo>
                      <a:pt x="393" y="338"/>
                    </a:lnTo>
                    <a:lnTo>
                      <a:pt x="225" y="226"/>
                    </a:lnTo>
                    <a:lnTo>
                      <a:pt x="169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28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8" name="Google Shape;3138;p10"/>
              <p:cNvSpPr/>
              <p:nvPr/>
            </p:nvSpPr>
            <p:spPr>
              <a:xfrm>
                <a:off x="264800" y="1070850"/>
                <a:ext cx="70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4" extrusionOk="0">
                    <a:moveTo>
                      <a:pt x="57" y="1"/>
                    </a:moveTo>
                    <a:lnTo>
                      <a:pt x="1" y="394"/>
                    </a:lnTo>
                    <a:lnTo>
                      <a:pt x="113" y="394"/>
                    </a:lnTo>
                    <a:lnTo>
                      <a:pt x="282" y="282"/>
                    </a:lnTo>
                    <a:lnTo>
                      <a:pt x="282" y="225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9" name="Google Shape;3139;p10"/>
              <p:cNvSpPr/>
              <p:nvPr/>
            </p:nvSpPr>
            <p:spPr>
              <a:xfrm>
                <a:off x="243725" y="164837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1" y="112"/>
                    </a:lnTo>
                    <a:lnTo>
                      <a:pt x="1" y="281"/>
                    </a:lnTo>
                    <a:lnTo>
                      <a:pt x="169" y="225"/>
                    </a:lnTo>
                    <a:lnTo>
                      <a:pt x="113" y="112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28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0" name="Google Shape;3140;p10"/>
              <p:cNvSpPr/>
              <p:nvPr/>
            </p:nvSpPr>
            <p:spPr>
              <a:xfrm>
                <a:off x="266225" y="1052575"/>
                <a:ext cx="1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226" extrusionOk="0">
                    <a:moveTo>
                      <a:pt x="0" y="1"/>
                    </a:moveTo>
                    <a:lnTo>
                      <a:pt x="0" y="226"/>
                    </a:lnTo>
                    <a:lnTo>
                      <a:pt x="56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1" name="Google Shape;3141;p10"/>
              <p:cNvSpPr/>
              <p:nvPr/>
            </p:nvSpPr>
            <p:spPr>
              <a:xfrm>
                <a:off x="242325" y="171300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169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142;p10"/>
              <p:cNvSpPr/>
              <p:nvPr/>
            </p:nvSpPr>
            <p:spPr>
              <a:xfrm>
                <a:off x="266225" y="1045550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0" y="1"/>
                    </a:moveTo>
                    <a:lnTo>
                      <a:pt x="0" y="169"/>
                    </a:lnTo>
                    <a:lnTo>
                      <a:pt x="56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3" name="Google Shape;3143;p10"/>
              <p:cNvSpPr/>
              <p:nvPr/>
            </p:nvSpPr>
            <p:spPr>
              <a:xfrm>
                <a:off x="266225" y="106662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0" y="1"/>
                    </a:moveTo>
                    <a:lnTo>
                      <a:pt x="0" y="170"/>
                    </a:lnTo>
                    <a:lnTo>
                      <a:pt x="56" y="170"/>
                    </a:lnTo>
                    <a:lnTo>
                      <a:pt x="56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4" name="Google Shape;3144;p10"/>
              <p:cNvSpPr/>
              <p:nvPr/>
            </p:nvSpPr>
            <p:spPr>
              <a:xfrm>
                <a:off x="264800" y="1093325"/>
                <a:ext cx="14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70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5" name="Google Shape;3145;p10"/>
              <p:cNvSpPr/>
              <p:nvPr/>
            </p:nvSpPr>
            <p:spPr>
              <a:xfrm>
                <a:off x="264800" y="1098950"/>
                <a:ext cx="14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70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57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6" name="Google Shape;3146;p10"/>
              <p:cNvSpPr/>
              <p:nvPr/>
            </p:nvSpPr>
            <p:spPr>
              <a:xfrm>
                <a:off x="242325" y="1725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7" name="Google Shape;3147;p10"/>
              <p:cNvSpPr/>
              <p:nvPr/>
            </p:nvSpPr>
            <p:spPr>
              <a:xfrm>
                <a:off x="243725" y="1701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8" name="Google Shape;3148;p10"/>
              <p:cNvSpPr/>
              <p:nvPr/>
            </p:nvSpPr>
            <p:spPr>
              <a:xfrm>
                <a:off x="264800" y="1080675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9" name="Google Shape;3149;p10"/>
              <p:cNvSpPr/>
              <p:nvPr/>
            </p:nvSpPr>
            <p:spPr>
              <a:xfrm>
                <a:off x="267625" y="10287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F8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0" name="Google Shape;3150;p10"/>
              <p:cNvSpPr/>
              <p:nvPr/>
            </p:nvSpPr>
            <p:spPr>
              <a:xfrm>
                <a:off x="267625" y="10202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151;p10"/>
              <p:cNvSpPr/>
              <p:nvPr/>
            </p:nvSpPr>
            <p:spPr>
              <a:xfrm>
                <a:off x="398300" y="1616050"/>
                <a:ext cx="5060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3148" extrusionOk="0">
                    <a:moveTo>
                      <a:pt x="1125" y="0"/>
                    </a:moveTo>
                    <a:lnTo>
                      <a:pt x="900" y="57"/>
                    </a:lnTo>
                    <a:lnTo>
                      <a:pt x="675" y="169"/>
                    </a:lnTo>
                    <a:lnTo>
                      <a:pt x="450" y="225"/>
                    </a:lnTo>
                    <a:lnTo>
                      <a:pt x="338" y="394"/>
                    </a:lnTo>
                    <a:lnTo>
                      <a:pt x="281" y="450"/>
                    </a:lnTo>
                    <a:lnTo>
                      <a:pt x="281" y="562"/>
                    </a:lnTo>
                    <a:lnTo>
                      <a:pt x="394" y="787"/>
                    </a:lnTo>
                    <a:lnTo>
                      <a:pt x="450" y="956"/>
                    </a:lnTo>
                    <a:lnTo>
                      <a:pt x="394" y="1124"/>
                    </a:lnTo>
                    <a:lnTo>
                      <a:pt x="394" y="1293"/>
                    </a:lnTo>
                    <a:lnTo>
                      <a:pt x="450" y="1405"/>
                    </a:lnTo>
                    <a:lnTo>
                      <a:pt x="563" y="1686"/>
                    </a:lnTo>
                    <a:lnTo>
                      <a:pt x="675" y="2024"/>
                    </a:lnTo>
                    <a:lnTo>
                      <a:pt x="619" y="2192"/>
                    </a:lnTo>
                    <a:lnTo>
                      <a:pt x="563" y="2361"/>
                    </a:lnTo>
                    <a:lnTo>
                      <a:pt x="450" y="2249"/>
                    </a:lnTo>
                    <a:lnTo>
                      <a:pt x="394" y="2136"/>
                    </a:lnTo>
                    <a:lnTo>
                      <a:pt x="338" y="2024"/>
                    </a:lnTo>
                    <a:lnTo>
                      <a:pt x="169" y="2024"/>
                    </a:lnTo>
                    <a:lnTo>
                      <a:pt x="113" y="2080"/>
                    </a:lnTo>
                    <a:lnTo>
                      <a:pt x="57" y="2192"/>
                    </a:lnTo>
                    <a:lnTo>
                      <a:pt x="0" y="2417"/>
                    </a:lnTo>
                    <a:lnTo>
                      <a:pt x="0" y="2530"/>
                    </a:lnTo>
                    <a:lnTo>
                      <a:pt x="0" y="2698"/>
                    </a:lnTo>
                    <a:lnTo>
                      <a:pt x="0" y="2867"/>
                    </a:lnTo>
                    <a:lnTo>
                      <a:pt x="57" y="2979"/>
                    </a:lnTo>
                    <a:lnTo>
                      <a:pt x="169" y="2979"/>
                    </a:lnTo>
                    <a:lnTo>
                      <a:pt x="281" y="2923"/>
                    </a:lnTo>
                    <a:lnTo>
                      <a:pt x="450" y="2811"/>
                    </a:lnTo>
                    <a:lnTo>
                      <a:pt x="563" y="2754"/>
                    </a:lnTo>
                    <a:lnTo>
                      <a:pt x="619" y="2754"/>
                    </a:lnTo>
                    <a:lnTo>
                      <a:pt x="675" y="2811"/>
                    </a:lnTo>
                    <a:lnTo>
                      <a:pt x="731" y="2867"/>
                    </a:lnTo>
                    <a:lnTo>
                      <a:pt x="731" y="3092"/>
                    </a:lnTo>
                    <a:lnTo>
                      <a:pt x="787" y="3148"/>
                    </a:lnTo>
                    <a:lnTo>
                      <a:pt x="844" y="3092"/>
                    </a:lnTo>
                    <a:lnTo>
                      <a:pt x="900" y="2923"/>
                    </a:lnTo>
                    <a:lnTo>
                      <a:pt x="1012" y="2867"/>
                    </a:lnTo>
                    <a:lnTo>
                      <a:pt x="1068" y="2867"/>
                    </a:lnTo>
                    <a:lnTo>
                      <a:pt x="1349" y="2754"/>
                    </a:lnTo>
                    <a:lnTo>
                      <a:pt x="1462" y="2586"/>
                    </a:lnTo>
                    <a:lnTo>
                      <a:pt x="1462" y="2417"/>
                    </a:lnTo>
                    <a:lnTo>
                      <a:pt x="1293" y="2192"/>
                    </a:lnTo>
                    <a:lnTo>
                      <a:pt x="1349" y="2192"/>
                    </a:lnTo>
                    <a:lnTo>
                      <a:pt x="1518" y="2417"/>
                    </a:lnTo>
                    <a:lnTo>
                      <a:pt x="1687" y="2473"/>
                    </a:lnTo>
                    <a:lnTo>
                      <a:pt x="1855" y="2473"/>
                    </a:lnTo>
                    <a:lnTo>
                      <a:pt x="1968" y="2417"/>
                    </a:lnTo>
                    <a:lnTo>
                      <a:pt x="2024" y="2361"/>
                    </a:lnTo>
                    <a:lnTo>
                      <a:pt x="1968" y="2305"/>
                    </a:lnTo>
                    <a:lnTo>
                      <a:pt x="1911" y="2249"/>
                    </a:lnTo>
                    <a:lnTo>
                      <a:pt x="1799" y="2249"/>
                    </a:lnTo>
                    <a:lnTo>
                      <a:pt x="1687" y="2192"/>
                    </a:lnTo>
                    <a:lnTo>
                      <a:pt x="1630" y="2136"/>
                    </a:lnTo>
                    <a:lnTo>
                      <a:pt x="1574" y="2080"/>
                    </a:lnTo>
                    <a:lnTo>
                      <a:pt x="1630" y="2024"/>
                    </a:lnTo>
                    <a:lnTo>
                      <a:pt x="1687" y="2024"/>
                    </a:lnTo>
                    <a:lnTo>
                      <a:pt x="1799" y="1855"/>
                    </a:lnTo>
                    <a:lnTo>
                      <a:pt x="1799" y="1630"/>
                    </a:lnTo>
                    <a:lnTo>
                      <a:pt x="1743" y="1518"/>
                    </a:lnTo>
                    <a:lnTo>
                      <a:pt x="1630" y="1462"/>
                    </a:lnTo>
                    <a:lnTo>
                      <a:pt x="1462" y="1349"/>
                    </a:lnTo>
                    <a:lnTo>
                      <a:pt x="1237" y="1293"/>
                    </a:lnTo>
                    <a:lnTo>
                      <a:pt x="1068" y="1293"/>
                    </a:lnTo>
                    <a:lnTo>
                      <a:pt x="1012" y="1237"/>
                    </a:lnTo>
                    <a:lnTo>
                      <a:pt x="956" y="1124"/>
                    </a:lnTo>
                    <a:lnTo>
                      <a:pt x="956" y="1012"/>
                    </a:lnTo>
                    <a:lnTo>
                      <a:pt x="900" y="843"/>
                    </a:lnTo>
                    <a:lnTo>
                      <a:pt x="900" y="731"/>
                    </a:lnTo>
                    <a:lnTo>
                      <a:pt x="900" y="562"/>
                    </a:lnTo>
                    <a:lnTo>
                      <a:pt x="1012" y="394"/>
                    </a:lnTo>
                    <a:lnTo>
                      <a:pt x="1012" y="562"/>
                    </a:lnTo>
                    <a:lnTo>
                      <a:pt x="1012" y="675"/>
                    </a:lnTo>
                    <a:lnTo>
                      <a:pt x="1125" y="731"/>
                    </a:lnTo>
                    <a:lnTo>
                      <a:pt x="1237" y="731"/>
                    </a:lnTo>
                    <a:lnTo>
                      <a:pt x="1349" y="619"/>
                    </a:lnTo>
                    <a:lnTo>
                      <a:pt x="1462" y="562"/>
                    </a:lnTo>
                    <a:lnTo>
                      <a:pt x="1518" y="450"/>
                    </a:lnTo>
                    <a:lnTo>
                      <a:pt x="1462" y="225"/>
                    </a:lnTo>
                    <a:lnTo>
                      <a:pt x="1406" y="113"/>
                    </a:lnTo>
                    <a:lnTo>
                      <a:pt x="1349" y="57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10"/>
              <p:cNvSpPr/>
              <p:nvPr/>
            </p:nvSpPr>
            <p:spPr>
              <a:xfrm>
                <a:off x="420775" y="1665225"/>
                <a:ext cx="26725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024" extrusionOk="0">
                    <a:moveTo>
                      <a:pt x="338" y="1"/>
                    </a:moveTo>
                    <a:lnTo>
                      <a:pt x="226" y="113"/>
                    </a:lnTo>
                    <a:lnTo>
                      <a:pt x="282" y="225"/>
                    </a:lnTo>
                    <a:lnTo>
                      <a:pt x="338" y="282"/>
                    </a:lnTo>
                    <a:lnTo>
                      <a:pt x="394" y="282"/>
                    </a:lnTo>
                    <a:lnTo>
                      <a:pt x="507" y="394"/>
                    </a:lnTo>
                    <a:lnTo>
                      <a:pt x="450" y="563"/>
                    </a:lnTo>
                    <a:lnTo>
                      <a:pt x="394" y="675"/>
                    </a:lnTo>
                    <a:lnTo>
                      <a:pt x="394" y="731"/>
                    </a:lnTo>
                    <a:lnTo>
                      <a:pt x="338" y="787"/>
                    </a:lnTo>
                    <a:lnTo>
                      <a:pt x="57" y="787"/>
                    </a:lnTo>
                    <a:lnTo>
                      <a:pt x="1" y="956"/>
                    </a:lnTo>
                    <a:lnTo>
                      <a:pt x="226" y="956"/>
                    </a:lnTo>
                    <a:lnTo>
                      <a:pt x="282" y="1012"/>
                    </a:lnTo>
                    <a:lnTo>
                      <a:pt x="338" y="956"/>
                    </a:lnTo>
                    <a:lnTo>
                      <a:pt x="507" y="1012"/>
                    </a:lnTo>
                    <a:lnTo>
                      <a:pt x="619" y="1125"/>
                    </a:lnTo>
                    <a:lnTo>
                      <a:pt x="619" y="1237"/>
                    </a:lnTo>
                    <a:lnTo>
                      <a:pt x="619" y="1293"/>
                    </a:lnTo>
                    <a:lnTo>
                      <a:pt x="507" y="1349"/>
                    </a:lnTo>
                    <a:lnTo>
                      <a:pt x="507" y="1406"/>
                    </a:lnTo>
                    <a:lnTo>
                      <a:pt x="507" y="1518"/>
                    </a:lnTo>
                    <a:lnTo>
                      <a:pt x="507" y="1630"/>
                    </a:lnTo>
                    <a:lnTo>
                      <a:pt x="450" y="1687"/>
                    </a:lnTo>
                    <a:lnTo>
                      <a:pt x="507" y="1743"/>
                    </a:lnTo>
                    <a:lnTo>
                      <a:pt x="675" y="1799"/>
                    </a:lnTo>
                    <a:lnTo>
                      <a:pt x="788" y="1968"/>
                    </a:lnTo>
                    <a:lnTo>
                      <a:pt x="900" y="2024"/>
                    </a:lnTo>
                    <a:lnTo>
                      <a:pt x="1012" y="1855"/>
                    </a:lnTo>
                    <a:lnTo>
                      <a:pt x="1012" y="1799"/>
                    </a:lnTo>
                    <a:lnTo>
                      <a:pt x="956" y="1743"/>
                    </a:lnTo>
                    <a:lnTo>
                      <a:pt x="900" y="1630"/>
                    </a:lnTo>
                    <a:lnTo>
                      <a:pt x="900" y="1518"/>
                    </a:lnTo>
                    <a:lnTo>
                      <a:pt x="1012" y="1406"/>
                    </a:lnTo>
                    <a:lnTo>
                      <a:pt x="1069" y="1293"/>
                    </a:lnTo>
                    <a:lnTo>
                      <a:pt x="1069" y="1237"/>
                    </a:lnTo>
                    <a:lnTo>
                      <a:pt x="1012" y="1181"/>
                    </a:lnTo>
                    <a:lnTo>
                      <a:pt x="900" y="1125"/>
                    </a:lnTo>
                    <a:lnTo>
                      <a:pt x="900" y="1068"/>
                    </a:lnTo>
                    <a:lnTo>
                      <a:pt x="1012" y="1012"/>
                    </a:lnTo>
                    <a:lnTo>
                      <a:pt x="956" y="956"/>
                    </a:lnTo>
                    <a:lnTo>
                      <a:pt x="844" y="844"/>
                    </a:lnTo>
                    <a:lnTo>
                      <a:pt x="788" y="731"/>
                    </a:lnTo>
                    <a:lnTo>
                      <a:pt x="900" y="563"/>
                    </a:lnTo>
                    <a:lnTo>
                      <a:pt x="956" y="506"/>
                    </a:lnTo>
                    <a:lnTo>
                      <a:pt x="788" y="450"/>
                    </a:lnTo>
                    <a:lnTo>
                      <a:pt x="619" y="394"/>
                    </a:lnTo>
                    <a:lnTo>
                      <a:pt x="563" y="282"/>
                    </a:lnTo>
                    <a:lnTo>
                      <a:pt x="507" y="57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8E7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10"/>
              <p:cNvSpPr/>
              <p:nvPr/>
            </p:nvSpPr>
            <p:spPr>
              <a:xfrm>
                <a:off x="440450" y="1625875"/>
                <a:ext cx="3375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631" extrusionOk="0">
                    <a:moveTo>
                      <a:pt x="675" y="1"/>
                    </a:moveTo>
                    <a:lnTo>
                      <a:pt x="563" y="57"/>
                    </a:lnTo>
                    <a:lnTo>
                      <a:pt x="506" y="169"/>
                    </a:lnTo>
                    <a:lnTo>
                      <a:pt x="506" y="338"/>
                    </a:lnTo>
                    <a:lnTo>
                      <a:pt x="506" y="450"/>
                    </a:lnTo>
                    <a:lnTo>
                      <a:pt x="506" y="563"/>
                    </a:lnTo>
                    <a:lnTo>
                      <a:pt x="394" y="619"/>
                    </a:lnTo>
                    <a:lnTo>
                      <a:pt x="338" y="675"/>
                    </a:lnTo>
                    <a:lnTo>
                      <a:pt x="225" y="788"/>
                    </a:lnTo>
                    <a:lnTo>
                      <a:pt x="113" y="900"/>
                    </a:lnTo>
                    <a:lnTo>
                      <a:pt x="57" y="1181"/>
                    </a:lnTo>
                    <a:lnTo>
                      <a:pt x="1" y="1631"/>
                    </a:lnTo>
                    <a:lnTo>
                      <a:pt x="113" y="1631"/>
                    </a:lnTo>
                    <a:lnTo>
                      <a:pt x="225" y="1518"/>
                    </a:lnTo>
                    <a:lnTo>
                      <a:pt x="282" y="1406"/>
                    </a:lnTo>
                    <a:lnTo>
                      <a:pt x="394" y="1069"/>
                    </a:lnTo>
                    <a:lnTo>
                      <a:pt x="450" y="900"/>
                    </a:lnTo>
                    <a:lnTo>
                      <a:pt x="563" y="844"/>
                    </a:lnTo>
                    <a:lnTo>
                      <a:pt x="788" y="788"/>
                    </a:lnTo>
                    <a:lnTo>
                      <a:pt x="900" y="788"/>
                    </a:lnTo>
                    <a:lnTo>
                      <a:pt x="956" y="844"/>
                    </a:lnTo>
                    <a:lnTo>
                      <a:pt x="1125" y="900"/>
                    </a:lnTo>
                    <a:lnTo>
                      <a:pt x="1237" y="900"/>
                    </a:lnTo>
                    <a:lnTo>
                      <a:pt x="1293" y="844"/>
                    </a:lnTo>
                    <a:lnTo>
                      <a:pt x="1350" y="675"/>
                    </a:lnTo>
                    <a:lnTo>
                      <a:pt x="1350" y="563"/>
                    </a:lnTo>
                    <a:lnTo>
                      <a:pt x="1293" y="450"/>
                    </a:lnTo>
                    <a:lnTo>
                      <a:pt x="1181" y="450"/>
                    </a:lnTo>
                    <a:lnTo>
                      <a:pt x="1125" y="507"/>
                    </a:lnTo>
                    <a:lnTo>
                      <a:pt x="1125" y="450"/>
                    </a:lnTo>
                    <a:lnTo>
                      <a:pt x="1125" y="338"/>
                    </a:lnTo>
                    <a:lnTo>
                      <a:pt x="1069" y="226"/>
                    </a:lnTo>
                    <a:lnTo>
                      <a:pt x="956" y="113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10"/>
              <p:cNvSpPr/>
              <p:nvPr/>
            </p:nvSpPr>
            <p:spPr>
              <a:xfrm>
                <a:off x="468550" y="1648375"/>
                <a:ext cx="112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50" extrusionOk="0">
                    <a:moveTo>
                      <a:pt x="113" y="0"/>
                    </a:moveTo>
                    <a:lnTo>
                      <a:pt x="57" y="112"/>
                    </a:lnTo>
                    <a:lnTo>
                      <a:pt x="1" y="225"/>
                    </a:lnTo>
                    <a:lnTo>
                      <a:pt x="57" y="337"/>
                    </a:lnTo>
                    <a:lnTo>
                      <a:pt x="169" y="393"/>
                    </a:lnTo>
                    <a:lnTo>
                      <a:pt x="226" y="450"/>
                    </a:lnTo>
                    <a:lnTo>
                      <a:pt x="394" y="450"/>
                    </a:lnTo>
                    <a:lnTo>
                      <a:pt x="450" y="337"/>
                    </a:lnTo>
                    <a:lnTo>
                      <a:pt x="450" y="225"/>
                    </a:lnTo>
                    <a:lnTo>
                      <a:pt x="394" y="169"/>
                    </a:lnTo>
                    <a:lnTo>
                      <a:pt x="282" y="112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10"/>
              <p:cNvSpPr/>
              <p:nvPr/>
            </p:nvSpPr>
            <p:spPr>
              <a:xfrm>
                <a:off x="478400" y="16708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56" y="57"/>
                    </a:lnTo>
                    <a:lnTo>
                      <a:pt x="113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10"/>
              <p:cNvSpPr/>
              <p:nvPr/>
            </p:nvSpPr>
            <p:spPr>
              <a:xfrm>
                <a:off x="249350" y="1575300"/>
                <a:ext cx="52025" cy="87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3486" extrusionOk="0">
                    <a:moveTo>
                      <a:pt x="1012" y="0"/>
                    </a:moveTo>
                    <a:lnTo>
                      <a:pt x="956" y="57"/>
                    </a:lnTo>
                    <a:lnTo>
                      <a:pt x="844" y="169"/>
                    </a:lnTo>
                    <a:lnTo>
                      <a:pt x="675" y="281"/>
                    </a:lnTo>
                    <a:lnTo>
                      <a:pt x="619" y="281"/>
                    </a:lnTo>
                    <a:lnTo>
                      <a:pt x="563" y="450"/>
                    </a:lnTo>
                    <a:lnTo>
                      <a:pt x="450" y="562"/>
                    </a:lnTo>
                    <a:lnTo>
                      <a:pt x="169" y="731"/>
                    </a:lnTo>
                    <a:lnTo>
                      <a:pt x="282" y="843"/>
                    </a:lnTo>
                    <a:lnTo>
                      <a:pt x="338" y="900"/>
                    </a:lnTo>
                    <a:lnTo>
                      <a:pt x="394" y="956"/>
                    </a:lnTo>
                    <a:lnTo>
                      <a:pt x="394" y="1012"/>
                    </a:lnTo>
                    <a:lnTo>
                      <a:pt x="282" y="1068"/>
                    </a:lnTo>
                    <a:lnTo>
                      <a:pt x="282" y="1124"/>
                    </a:lnTo>
                    <a:lnTo>
                      <a:pt x="282" y="1181"/>
                    </a:lnTo>
                    <a:lnTo>
                      <a:pt x="394" y="1293"/>
                    </a:lnTo>
                    <a:lnTo>
                      <a:pt x="450" y="1405"/>
                    </a:lnTo>
                    <a:lnTo>
                      <a:pt x="563" y="1462"/>
                    </a:lnTo>
                    <a:lnTo>
                      <a:pt x="619" y="1518"/>
                    </a:lnTo>
                    <a:lnTo>
                      <a:pt x="563" y="1687"/>
                    </a:lnTo>
                    <a:lnTo>
                      <a:pt x="506" y="1799"/>
                    </a:lnTo>
                    <a:lnTo>
                      <a:pt x="506" y="1855"/>
                    </a:lnTo>
                    <a:lnTo>
                      <a:pt x="563" y="1911"/>
                    </a:lnTo>
                    <a:lnTo>
                      <a:pt x="675" y="1855"/>
                    </a:lnTo>
                    <a:lnTo>
                      <a:pt x="731" y="1968"/>
                    </a:lnTo>
                    <a:lnTo>
                      <a:pt x="788" y="2024"/>
                    </a:lnTo>
                    <a:lnTo>
                      <a:pt x="788" y="2080"/>
                    </a:lnTo>
                    <a:lnTo>
                      <a:pt x="788" y="2192"/>
                    </a:lnTo>
                    <a:lnTo>
                      <a:pt x="731" y="2249"/>
                    </a:lnTo>
                    <a:lnTo>
                      <a:pt x="619" y="2249"/>
                    </a:lnTo>
                    <a:lnTo>
                      <a:pt x="506" y="2192"/>
                    </a:lnTo>
                    <a:lnTo>
                      <a:pt x="450" y="2080"/>
                    </a:lnTo>
                    <a:lnTo>
                      <a:pt x="338" y="2024"/>
                    </a:lnTo>
                    <a:lnTo>
                      <a:pt x="225" y="2080"/>
                    </a:lnTo>
                    <a:lnTo>
                      <a:pt x="169" y="2136"/>
                    </a:lnTo>
                    <a:lnTo>
                      <a:pt x="113" y="2192"/>
                    </a:lnTo>
                    <a:lnTo>
                      <a:pt x="57" y="2192"/>
                    </a:lnTo>
                    <a:lnTo>
                      <a:pt x="1" y="2249"/>
                    </a:lnTo>
                    <a:lnTo>
                      <a:pt x="282" y="2249"/>
                    </a:lnTo>
                    <a:lnTo>
                      <a:pt x="338" y="2305"/>
                    </a:lnTo>
                    <a:lnTo>
                      <a:pt x="338" y="2361"/>
                    </a:lnTo>
                    <a:lnTo>
                      <a:pt x="338" y="2530"/>
                    </a:lnTo>
                    <a:lnTo>
                      <a:pt x="394" y="2586"/>
                    </a:lnTo>
                    <a:lnTo>
                      <a:pt x="506" y="2586"/>
                    </a:lnTo>
                    <a:lnTo>
                      <a:pt x="506" y="2698"/>
                    </a:lnTo>
                    <a:lnTo>
                      <a:pt x="563" y="2811"/>
                    </a:lnTo>
                    <a:lnTo>
                      <a:pt x="675" y="2586"/>
                    </a:lnTo>
                    <a:lnTo>
                      <a:pt x="731" y="2473"/>
                    </a:lnTo>
                    <a:lnTo>
                      <a:pt x="844" y="2473"/>
                    </a:lnTo>
                    <a:lnTo>
                      <a:pt x="844" y="2530"/>
                    </a:lnTo>
                    <a:lnTo>
                      <a:pt x="900" y="2811"/>
                    </a:lnTo>
                    <a:lnTo>
                      <a:pt x="900" y="2867"/>
                    </a:lnTo>
                    <a:lnTo>
                      <a:pt x="900" y="2923"/>
                    </a:lnTo>
                    <a:lnTo>
                      <a:pt x="900" y="2979"/>
                    </a:lnTo>
                    <a:lnTo>
                      <a:pt x="1012" y="3035"/>
                    </a:lnTo>
                    <a:lnTo>
                      <a:pt x="956" y="3092"/>
                    </a:lnTo>
                    <a:lnTo>
                      <a:pt x="1012" y="3148"/>
                    </a:lnTo>
                    <a:lnTo>
                      <a:pt x="1069" y="3204"/>
                    </a:lnTo>
                    <a:lnTo>
                      <a:pt x="956" y="3204"/>
                    </a:lnTo>
                    <a:lnTo>
                      <a:pt x="1012" y="3316"/>
                    </a:lnTo>
                    <a:lnTo>
                      <a:pt x="1069" y="3429"/>
                    </a:lnTo>
                    <a:lnTo>
                      <a:pt x="1125" y="3485"/>
                    </a:lnTo>
                    <a:lnTo>
                      <a:pt x="1462" y="3485"/>
                    </a:lnTo>
                    <a:lnTo>
                      <a:pt x="1574" y="3429"/>
                    </a:lnTo>
                    <a:lnTo>
                      <a:pt x="1687" y="3373"/>
                    </a:lnTo>
                    <a:lnTo>
                      <a:pt x="1743" y="3204"/>
                    </a:lnTo>
                    <a:lnTo>
                      <a:pt x="1743" y="3092"/>
                    </a:lnTo>
                    <a:lnTo>
                      <a:pt x="1743" y="2979"/>
                    </a:lnTo>
                    <a:lnTo>
                      <a:pt x="1799" y="2923"/>
                    </a:lnTo>
                    <a:lnTo>
                      <a:pt x="1855" y="2754"/>
                    </a:lnTo>
                    <a:lnTo>
                      <a:pt x="1912" y="2642"/>
                    </a:lnTo>
                    <a:lnTo>
                      <a:pt x="1855" y="2530"/>
                    </a:lnTo>
                    <a:lnTo>
                      <a:pt x="1743" y="2530"/>
                    </a:lnTo>
                    <a:lnTo>
                      <a:pt x="1743" y="2473"/>
                    </a:lnTo>
                    <a:lnTo>
                      <a:pt x="1743" y="2305"/>
                    </a:lnTo>
                    <a:lnTo>
                      <a:pt x="1687" y="2249"/>
                    </a:lnTo>
                    <a:lnTo>
                      <a:pt x="1574" y="2192"/>
                    </a:lnTo>
                    <a:lnTo>
                      <a:pt x="1462" y="2192"/>
                    </a:lnTo>
                    <a:lnTo>
                      <a:pt x="1293" y="2305"/>
                    </a:lnTo>
                    <a:lnTo>
                      <a:pt x="1237" y="2361"/>
                    </a:lnTo>
                    <a:lnTo>
                      <a:pt x="1237" y="2473"/>
                    </a:lnTo>
                    <a:lnTo>
                      <a:pt x="1125" y="2473"/>
                    </a:lnTo>
                    <a:lnTo>
                      <a:pt x="1125" y="2417"/>
                    </a:lnTo>
                    <a:lnTo>
                      <a:pt x="1181" y="2361"/>
                    </a:lnTo>
                    <a:lnTo>
                      <a:pt x="1293" y="2249"/>
                    </a:lnTo>
                    <a:lnTo>
                      <a:pt x="1350" y="2136"/>
                    </a:lnTo>
                    <a:lnTo>
                      <a:pt x="1350" y="2024"/>
                    </a:lnTo>
                    <a:lnTo>
                      <a:pt x="1406" y="1911"/>
                    </a:lnTo>
                    <a:lnTo>
                      <a:pt x="1462" y="1799"/>
                    </a:lnTo>
                    <a:lnTo>
                      <a:pt x="1406" y="1743"/>
                    </a:lnTo>
                    <a:lnTo>
                      <a:pt x="1350" y="1687"/>
                    </a:lnTo>
                    <a:lnTo>
                      <a:pt x="1350" y="1630"/>
                    </a:lnTo>
                    <a:lnTo>
                      <a:pt x="1462" y="1574"/>
                    </a:lnTo>
                    <a:lnTo>
                      <a:pt x="1574" y="1518"/>
                    </a:lnTo>
                    <a:lnTo>
                      <a:pt x="1687" y="1349"/>
                    </a:lnTo>
                    <a:lnTo>
                      <a:pt x="1855" y="1124"/>
                    </a:lnTo>
                    <a:lnTo>
                      <a:pt x="1968" y="1068"/>
                    </a:lnTo>
                    <a:lnTo>
                      <a:pt x="2080" y="1068"/>
                    </a:lnTo>
                    <a:lnTo>
                      <a:pt x="2080" y="1012"/>
                    </a:lnTo>
                    <a:lnTo>
                      <a:pt x="2080" y="900"/>
                    </a:lnTo>
                    <a:lnTo>
                      <a:pt x="1968" y="900"/>
                    </a:lnTo>
                    <a:lnTo>
                      <a:pt x="1912" y="843"/>
                    </a:lnTo>
                    <a:lnTo>
                      <a:pt x="1799" y="675"/>
                    </a:lnTo>
                    <a:lnTo>
                      <a:pt x="1743" y="450"/>
                    </a:lnTo>
                    <a:lnTo>
                      <a:pt x="1687" y="394"/>
                    </a:lnTo>
                    <a:lnTo>
                      <a:pt x="1631" y="338"/>
                    </a:lnTo>
                    <a:lnTo>
                      <a:pt x="1462" y="281"/>
                    </a:lnTo>
                    <a:lnTo>
                      <a:pt x="1237" y="113"/>
                    </a:ln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8E77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10"/>
              <p:cNvSpPr/>
              <p:nvPr/>
            </p:nvSpPr>
            <p:spPr>
              <a:xfrm>
                <a:off x="276050" y="1642750"/>
                <a:ext cx="4357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2193" extrusionOk="0">
                    <a:moveTo>
                      <a:pt x="1518" y="0"/>
                    </a:moveTo>
                    <a:lnTo>
                      <a:pt x="1012" y="113"/>
                    </a:lnTo>
                    <a:lnTo>
                      <a:pt x="787" y="225"/>
                    </a:lnTo>
                    <a:lnTo>
                      <a:pt x="619" y="394"/>
                    </a:lnTo>
                    <a:lnTo>
                      <a:pt x="563" y="562"/>
                    </a:lnTo>
                    <a:lnTo>
                      <a:pt x="506" y="618"/>
                    </a:lnTo>
                    <a:lnTo>
                      <a:pt x="450" y="675"/>
                    </a:lnTo>
                    <a:lnTo>
                      <a:pt x="338" y="731"/>
                    </a:lnTo>
                    <a:lnTo>
                      <a:pt x="225" y="787"/>
                    </a:lnTo>
                    <a:lnTo>
                      <a:pt x="225" y="843"/>
                    </a:lnTo>
                    <a:lnTo>
                      <a:pt x="57" y="900"/>
                    </a:lnTo>
                    <a:lnTo>
                      <a:pt x="1" y="956"/>
                    </a:lnTo>
                    <a:lnTo>
                      <a:pt x="1" y="1012"/>
                    </a:lnTo>
                    <a:lnTo>
                      <a:pt x="57" y="1068"/>
                    </a:lnTo>
                    <a:lnTo>
                      <a:pt x="113" y="1124"/>
                    </a:lnTo>
                    <a:lnTo>
                      <a:pt x="338" y="1124"/>
                    </a:lnTo>
                    <a:lnTo>
                      <a:pt x="506" y="1068"/>
                    </a:lnTo>
                    <a:lnTo>
                      <a:pt x="619" y="1068"/>
                    </a:lnTo>
                    <a:lnTo>
                      <a:pt x="956" y="1181"/>
                    </a:lnTo>
                    <a:lnTo>
                      <a:pt x="1068" y="1237"/>
                    </a:lnTo>
                    <a:lnTo>
                      <a:pt x="1068" y="1349"/>
                    </a:lnTo>
                    <a:lnTo>
                      <a:pt x="956" y="1574"/>
                    </a:lnTo>
                    <a:lnTo>
                      <a:pt x="956" y="1686"/>
                    </a:lnTo>
                    <a:lnTo>
                      <a:pt x="1012" y="1799"/>
                    </a:lnTo>
                    <a:lnTo>
                      <a:pt x="1068" y="2080"/>
                    </a:lnTo>
                    <a:lnTo>
                      <a:pt x="1181" y="2136"/>
                    </a:lnTo>
                    <a:lnTo>
                      <a:pt x="1237" y="2192"/>
                    </a:lnTo>
                    <a:lnTo>
                      <a:pt x="1349" y="2136"/>
                    </a:lnTo>
                    <a:lnTo>
                      <a:pt x="1462" y="2024"/>
                    </a:lnTo>
                    <a:lnTo>
                      <a:pt x="1518" y="1911"/>
                    </a:lnTo>
                    <a:lnTo>
                      <a:pt x="1518" y="1799"/>
                    </a:lnTo>
                    <a:lnTo>
                      <a:pt x="1574" y="1630"/>
                    </a:lnTo>
                    <a:lnTo>
                      <a:pt x="1631" y="1462"/>
                    </a:lnTo>
                    <a:lnTo>
                      <a:pt x="1631" y="1293"/>
                    </a:lnTo>
                    <a:lnTo>
                      <a:pt x="1631" y="1181"/>
                    </a:lnTo>
                    <a:lnTo>
                      <a:pt x="1631" y="956"/>
                    </a:lnTo>
                    <a:lnTo>
                      <a:pt x="1574" y="843"/>
                    </a:lnTo>
                    <a:lnTo>
                      <a:pt x="1687" y="675"/>
                    </a:lnTo>
                    <a:lnTo>
                      <a:pt x="1743" y="562"/>
                    </a:lnTo>
                    <a:lnTo>
                      <a:pt x="1743" y="394"/>
                    </a:lnTo>
                    <a:lnTo>
                      <a:pt x="1743" y="225"/>
                    </a:lnTo>
                    <a:lnTo>
                      <a:pt x="1631" y="56"/>
                    </a:lnTo>
                    <a:lnTo>
                      <a:pt x="1574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10"/>
              <p:cNvSpPr/>
              <p:nvPr/>
            </p:nvSpPr>
            <p:spPr>
              <a:xfrm>
                <a:off x="260600" y="1651175"/>
                <a:ext cx="182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19" extrusionOk="0">
                    <a:moveTo>
                      <a:pt x="562" y="0"/>
                    </a:moveTo>
                    <a:lnTo>
                      <a:pt x="394" y="57"/>
                    </a:lnTo>
                    <a:lnTo>
                      <a:pt x="281" y="113"/>
                    </a:lnTo>
                    <a:lnTo>
                      <a:pt x="169" y="225"/>
                    </a:lnTo>
                    <a:lnTo>
                      <a:pt x="56" y="281"/>
                    </a:lnTo>
                    <a:lnTo>
                      <a:pt x="56" y="338"/>
                    </a:lnTo>
                    <a:lnTo>
                      <a:pt x="0" y="450"/>
                    </a:lnTo>
                    <a:lnTo>
                      <a:pt x="56" y="563"/>
                    </a:lnTo>
                    <a:lnTo>
                      <a:pt x="225" y="619"/>
                    </a:lnTo>
                    <a:lnTo>
                      <a:pt x="394" y="619"/>
                    </a:lnTo>
                    <a:lnTo>
                      <a:pt x="450" y="563"/>
                    </a:lnTo>
                    <a:lnTo>
                      <a:pt x="394" y="394"/>
                    </a:lnTo>
                    <a:lnTo>
                      <a:pt x="394" y="338"/>
                    </a:lnTo>
                    <a:lnTo>
                      <a:pt x="450" y="281"/>
                    </a:lnTo>
                    <a:lnTo>
                      <a:pt x="506" y="169"/>
                    </a:lnTo>
                    <a:lnTo>
                      <a:pt x="731" y="169"/>
                    </a:lnTo>
                    <a:lnTo>
                      <a:pt x="675" y="113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10"/>
              <p:cNvSpPr/>
              <p:nvPr/>
            </p:nvSpPr>
            <p:spPr>
              <a:xfrm>
                <a:off x="247950" y="17087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69" y="1"/>
                    </a:moveTo>
                    <a:lnTo>
                      <a:pt x="0" y="170"/>
                    </a:lnTo>
                    <a:lnTo>
                      <a:pt x="0" y="226"/>
                    </a:lnTo>
                    <a:lnTo>
                      <a:pt x="57" y="282"/>
                    </a:lnTo>
                    <a:lnTo>
                      <a:pt x="169" y="282"/>
                    </a:lnTo>
                    <a:lnTo>
                      <a:pt x="225" y="226"/>
                    </a:lnTo>
                    <a:lnTo>
                      <a:pt x="281" y="170"/>
                    </a:lnTo>
                    <a:lnTo>
                      <a:pt x="281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10"/>
              <p:cNvSpPr/>
              <p:nvPr/>
            </p:nvSpPr>
            <p:spPr>
              <a:xfrm>
                <a:off x="269025" y="163852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113" y="282"/>
                    </a:lnTo>
                    <a:lnTo>
                      <a:pt x="169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10"/>
              <p:cNvSpPr/>
              <p:nvPr/>
            </p:nvSpPr>
            <p:spPr>
              <a:xfrm>
                <a:off x="269025" y="16469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10"/>
              <p:cNvSpPr/>
              <p:nvPr/>
            </p:nvSpPr>
            <p:spPr>
              <a:xfrm>
                <a:off x="246550" y="17158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1"/>
                    </a:moveTo>
                    <a:lnTo>
                      <a:pt x="56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10"/>
              <p:cNvSpPr/>
              <p:nvPr/>
            </p:nvSpPr>
            <p:spPr>
              <a:xfrm>
                <a:off x="247950" y="17214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5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10"/>
              <p:cNvSpPr/>
              <p:nvPr/>
            </p:nvSpPr>
            <p:spPr>
              <a:xfrm>
                <a:off x="266225" y="16525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10"/>
              <p:cNvSpPr/>
              <p:nvPr/>
            </p:nvSpPr>
            <p:spPr>
              <a:xfrm>
                <a:off x="276050" y="16610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10"/>
              <p:cNvSpPr/>
              <p:nvPr/>
            </p:nvSpPr>
            <p:spPr>
              <a:xfrm>
                <a:off x="391275" y="1103175"/>
                <a:ext cx="12227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6745" extrusionOk="0">
                    <a:moveTo>
                      <a:pt x="1687" y="3654"/>
                    </a:moveTo>
                    <a:lnTo>
                      <a:pt x="1574" y="3766"/>
                    </a:lnTo>
                    <a:lnTo>
                      <a:pt x="1518" y="3822"/>
                    </a:lnTo>
                    <a:lnTo>
                      <a:pt x="1293" y="3822"/>
                    </a:lnTo>
                    <a:lnTo>
                      <a:pt x="1125" y="3766"/>
                    </a:lnTo>
                    <a:lnTo>
                      <a:pt x="1462" y="3766"/>
                    </a:lnTo>
                    <a:lnTo>
                      <a:pt x="1574" y="3710"/>
                    </a:lnTo>
                    <a:lnTo>
                      <a:pt x="1687" y="3654"/>
                    </a:lnTo>
                    <a:close/>
                    <a:moveTo>
                      <a:pt x="1012" y="0"/>
                    </a:moveTo>
                    <a:lnTo>
                      <a:pt x="956" y="56"/>
                    </a:lnTo>
                    <a:lnTo>
                      <a:pt x="956" y="169"/>
                    </a:lnTo>
                    <a:lnTo>
                      <a:pt x="956" y="225"/>
                    </a:lnTo>
                    <a:lnTo>
                      <a:pt x="900" y="281"/>
                    </a:lnTo>
                    <a:lnTo>
                      <a:pt x="844" y="394"/>
                    </a:lnTo>
                    <a:lnTo>
                      <a:pt x="844" y="506"/>
                    </a:lnTo>
                    <a:lnTo>
                      <a:pt x="900" y="619"/>
                    </a:lnTo>
                    <a:lnTo>
                      <a:pt x="844" y="562"/>
                    </a:lnTo>
                    <a:lnTo>
                      <a:pt x="787" y="450"/>
                    </a:lnTo>
                    <a:lnTo>
                      <a:pt x="675" y="394"/>
                    </a:lnTo>
                    <a:lnTo>
                      <a:pt x="562" y="562"/>
                    </a:lnTo>
                    <a:lnTo>
                      <a:pt x="506" y="562"/>
                    </a:lnTo>
                    <a:lnTo>
                      <a:pt x="394" y="450"/>
                    </a:lnTo>
                    <a:lnTo>
                      <a:pt x="281" y="394"/>
                    </a:lnTo>
                    <a:lnTo>
                      <a:pt x="169" y="450"/>
                    </a:lnTo>
                    <a:lnTo>
                      <a:pt x="57" y="506"/>
                    </a:lnTo>
                    <a:lnTo>
                      <a:pt x="0" y="619"/>
                    </a:lnTo>
                    <a:lnTo>
                      <a:pt x="57" y="731"/>
                    </a:lnTo>
                    <a:lnTo>
                      <a:pt x="113" y="1068"/>
                    </a:lnTo>
                    <a:lnTo>
                      <a:pt x="225" y="1405"/>
                    </a:lnTo>
                    <a:lnTo>
                      <a:pt x="281" y="1799"/>
                    </a:lnTo>
                    <a:lnTo>
                      <a:pt x="281" y="1967"/>
                    </a:lnTo>
                    <a:lnTo>
                      <a:pt x="225" y="2192"/>
                    </a:lnTo>
                    <a:lnTo>
                      <a:pt x="113" y="2417"/>
                    </a:lnTo>
                    <a:lnTo>
                      <a:pt x="113" y="2530"/>
                    </a:lnTo>
                    <a:lnTo>
                      <a:pt x="113" y="2698"/>
                    </a:lnTo>
                    <a:lnTo>
                      <a:pt x="225" y="2754"/>
                    </a:lnTo>
                    <a:lnTo>
                      <a:pt x="169" y="2811"/>
                    </a:lnTo>
                    <a:lnTo>
                      <a:pt x="281" y="2979"/>
                    </a:lnTo>
                    <a:lnTo>
                      <a:pt x="281" y="3148"/>
                    </a:lnTo>
                    <a:lnTo>
                      <a:pt x="169" y="3485"/>
                    </a:lnTo>
                    <a:lnTo>
                      <a:pt x="225" y="3597"/>
                    </a:lnTo>
                    <a:lnTo>
                      <a:pt x="281" y="3710"/>
                    </a:lnTo>
                    <a:lnTo>
                      <a:pt x="450" y="3822"/>
                    </a:lnTo>
                    <a:lnTo>
                      <a:pt x="675" y="3878"/>
                    </a:lnTo>
                    <a:lnTo>
                      <a:pt x="844" y="3991"/>
                    </a:lnTo>
                    <a:lnTo>
                      <a:pt x="900" y="3991"/>
                    </a:lnTo>
                    <a:lnTo>
                      <a:pt x="956" y="3822"/>
                    </a:lnTo>
                    <a:lnTo>
                      <a:pt x="1068" y="3766"/>
                    </a:lnTo>
                    <a:lnTo>
                      <a:pt x="1125" y="3766"/>
                    </a:lnTo>
                    <a:lnTo>
                      <a:pt x="1012" y="3822"/>
                    </a:lnTo>
                    <a:lnTo>
                      <a:pt x="956" y="3878"/>
                    </a:lnTo>
                    <a:lnTo>
                      <a:pt x="956" y="3991"/>
                    </a:lnTo>
                    <a:lnTo>
                      <a:pt x="956" y="4159"/>
                    </a:lnTo>
                    <a:lnTo>
                      <a:pt x="956" y="4272"/>
                    </a:lnTo>
                    <a:lnTo>
                      <a:pt x="900" y="4384"/>
                    </a:lnTo>
                    <a:lnTo>
                      <a:pt x="844" y="4440"/>
                    </a:lnTo>
                    <a:lnTo>
                      <a:pt x="787" y="4497"/>
                    </a:lnTo>
                    <a:lnTo>
                      <a:pt x="844" y="4609"/>
                    </a:lnTo>
                    <a:lnTo>
                      <a:pt x="956" y="4778"/>
                    </a:lnTo>
                    <a:lnTo>
                      <a:pt x="1237" y="4890"/>
                    </a:lnTo>
                    <a:lnTo>
                      <a:pt x="1518" y="4946"/>
                    </a:lnTo>
                    <a:lnTo>
                      <a:pt x="1743" y="4946"/>
                    </a:lnTo>
                    <a:lnTo>
                      <a:pt x="1743" y="4834"/>
                    </a:lnTo>
                    <a:lnTo>
                      <a:pt x="1687" y="4722"/>
                    </a:lnTo>
                    <a:lnTo>
                      <a:pt x="1687" y="4665"/>
                    </a:lnTo>
                    <a:lnTo>
                      <a:pt x="1743" y="4553"/>
                    </a:lnTo>
                    <a:lnTo>
                      <a:pt x="1743" y="4440"/>
                    </a:lnTo>
                    <a:lnTo>
                      <a:pt x="1799" y="4553"/>
                    </a:lnTo>
                    <a:lnTo>
                      <a:pt x="1743" y="4665"/>
                    </a:lnTo>
                    <a:lnTo>
                      <a:pt x="1799" y="4722"/>
                    </a:lnTo>
                    <a:lnTo>
                      <a:pt x="1855" y="4778"/>
                    </a:lnTo>
                    <a:lnTo>
                      <a:pt x="2080" y="4722"/>
                    </a:lnTo>
                    <a:lnTo>
                      <a:pt x="2192" y="4609"/>
                    </a:lnTo>
                    <a:lnTo>
                      <a:pt x="2249" y="4497"/>
                    </a:lnTo>
                    <a:lnTo>
                      <a:pt x="2305" y="4497"/>
                    </a:lnTo>
                    <a:lnTo>
                      <a:pt x="2361" y="4609"/>
                    </a:lnTo>
                    <a:lnTo>
                      <a:pt x="2417" y="4665"/>
                    </a:lnTo>
                    <a:lnTo>
                      <a:pt x="2530" y="4665"/>
                    </a:lnTo>
                    <a:lnTo>
                      <a:pt x="2698" y="4609"/>
                    </a:lnTo>
                    <a:lnTo>
                      <a:pt x="2755" y="4609"/>
                    </a:lnTo>
                    <a:lnTo>
                      <a:pt x="2811" y="4665"/>
                    </a:lnTo>
                    <a:lnTo>
                      <a:pt x="2923" y="4722"/>
                    </a:lnTo>
                    <a:lnTo>
                      <a:pt x="2979" y="4722"/>
                    </a:lnTo>
                    <a:lnTo>
                      <a:pt x="2979" y="4778"/>
                    </a:lnTo>
                    <a:lnTo>
                      <a:pt x="3036" y="5452"/>
                    </a:lnTo>
                    <a:lnTo>
                      <a:pt x="3036" y="5846"/>
                    </a:lnTo>
                    <a:lnTo>
                      <a:pt x="3036" y="6183"/>
                    </a:lnTo>
                    <a:lnTo>
                      <a:pt x="3148" y="6295"/>
                    </a:lnTo>
                    <a:lnTo>
                      <a:pt x="3429" y="6295"/>
                    </a:lnTo>
                    <a:lnTo>
                      <a:pt x="3429" y="6351"/>
                    </a:lnTo>
                    <a:lnTo>
                      <a:pt x="3373" y="6408"/>
                    </a:lnTo>
                    <a:lnTo>
                      <a:pt x="3373" y="6576"/>
                    </a:lnTo>
                    <a:lnTo>
                      <a:pt x="3429" y="6689"/>
                    </a:lnTo>
                    <a:lnTo>
                      <a:pt x="3541" y="6745"/>
                    </a:lnTo>
                    <a:lnTo>
                      <a:pt x="3654" y="6689"/>
                    </a:lnTo>
                    <a:lnTo>
                      <a:pt x="3710" y="6633"/>
                    </a:lnTo>
                    <a:lnTo>
                      <a:pt x="3766" y="6464"/>
                    </a:lnTo>
                    <a:lnTo>
                      <a:pt x="3822" y="6351"/>
                    </a:lnTo>
                    <a:lnTo>
                      <a:pt x="3766" y="6183"/>
                    </a:lnTo>
                    <a:lnTo>
                      <a:pt x="3766" y="6127"/>
                    </a:lnTo>
                    <a:lnTo>
                      <a:pt x="3879" y="6070"/>
                    </a:lnTo>
                    <a:lnTo>
                      <a:pt x="3822" y="6014"/>
                    </a:lnTo>
                    <a:lnTo>
                      <a:pt x="3766" y="5958"/>
                    </a:lnTo>
                    <a:lnTo>
                      <a:pt x="3822" y="5902"/>
                    </a:lnTo>
                    <a:lnTo>
                      <a:pt x="3991" y="5846"/>
                    </a:lnTo>
                    <a:lnTo>
                      <a:pt x="3935" y="5733"/>
                    </a:lnTo>
                    <a:lnTo>
                      <a:pt x="3991" y="5565"/>
                    </a:lnTo>
                    <a:lnTo>
                      <a:pt x="4103" y="5452"/>
                    </a:lnTo>
                    <a:lnTo>
                      <a:pt x="4160" y="5340"/>
                    </a:lnTo>
                    <a:lnTo>
                      <a:pt x="4216" y="5171"/>
                    </a:lnTo>
                    <a:lnTo>
                      <a:pt x="4272" y="5171"/>
                    </a:lnTo>
                    <a:lnTo>
                      <a:pt x="4328" y="5227"/>
                    </a:lnTo>
                    <a:lnTo>
                      <a:pt x="4384" y="5227"/>
                    </a:lnTo>
                    <a:lnTo>
                      <a:pt x="4441" y="5171"/>
                    </a:lnTo>
                    <a:lnTo>
                      <a:pt x="4384" y="5059"/>
                    </a:lnTo>
                    <a:lnTo>
                      <a:pt x="4328" y="4946"/>
                    </a:lnTo>
                    <a:lnTo>
                      <a:pt x="4272" y="4890"/>
                    </a:lnTo>
                    <a:lnTo>
                      <a:pt x="4216" y="4778"/>
                    </a:lnTo>
                    <a:lnTo>
                      <a:pt x="4103" y="4722"/>
                    </a:lnTo>
                    <a:lnTo>
                      <a:pt x="4047" y="4665"/>
                    </a:lnTo>
                    <a:lnTo>
                      <a:pt x="4047" y="4609"/>
                    </a:lnTo>
                    <a:lnTo>
                      <a:pt x="4103" y="4553"/>
                    </a:lnTo>
                    <a:lnTo>
                      <a:pt x="4047" y="4497"/>
                    </a:lnTo>
                    <a:lnTo>
                      <a:pt x="4047" y="4440"/>
                    </a:lnTo>
                    <a:lnTo>
                      <a:pt x="4103" y="4384"/>
                    </a:lnTo>
                    <a:lnTo>
                      <a:pt x="4272" y="4384"/>
                    </a:lnTo>
                    <a:lnTo>
                      <a:pt x="4384" y="4328"/>
                    </a:lnTo>
                    <a:lnTo>
                      <a:pt x="4441" y="4272"/>
                    </a:lnTo>
                    <a:lnTo>
                      <a:pt x="4384" y="4159"/>
                    </a:lnTo>
                    <a:lnTo>
                      <a:pt x="4328" y="4103"/>
                    </a:lnTo>
                    <a:lnTo>
                      <a:pt x="4384" y="4047"/>
                    </a:lnTo>
                    <a:lnTo>
                      <a:pt x="4497" y="3878"/>
                    </a:lnTo>
                    <a:lnTo>
                      <a:pt x="4609" y="3766"/>
                    </a:lnTo>
                    <a:lnTo>
                      <a:pt x="4666" y="3654"/>
                    </a:lnTo>
                    <a:lnTo>
                      <a:pt x="4834" y="3597"/>
                    </a:lnTo>
                    <a:lnTo>
                      <a:pt x="4890" y="3597"/>
                    </a:lnTo>
                    <a:lnTo>
                      <a:pt x="4890" y="3541"/>
                    </a:lnTo>
                    <a:lnTo>
                      <a:pt x="4890" y="3485"/>
                    </a:lnTo>
                    <a:lnTo>
                      <a:pt x="4778" y="3429"/>
                    </a:lnTo>
                    <a:lnTo>
                      <a:pt x="4666" y="3485"/>
                    </a:lnTo>
                    <a:lnTo>
                      <a:pt x="4497" y="3429"/>
                    </a:lnTo>
                    <a:lnTo>
                      <a:pt x="4272" y="3316"/>
                    </a:lnTo>
                    <a:lnTo>
                      <a:pt x="4160" y="3260"/>
                    </a:lnTo>
                    <a:lnTo>
                      <a:pt x="4103" y="3260"/>
                    </a:lnTo>
                    <a:lnTo>
                      <a:pt x="3991" y="3316"/>
                    </a:lnTo>
                    <a:lnTo>
                      <a:pt x="4047" y="3373"/>
                    </a:lnTo>
                    <a:lnTo>
                      <a:pt x="4103" y="3429"/>
                    </a:lnTo>
                    <a:lnTo>
                      <a:pt x="4047" y="3429"/>
                    </a:lnTo>
                    <a:lnTo>
                      <a:pt x="3935" y="3485"/>
                    </a:lnTo>
                    <a:lnTo>
                      <a:pt x="3822" y="3541"/>
                    </a:lnTo>
                    <a:lnTo>
                      <a:pt x="3822" y="3597"/>
                    </a:lnTo>
                    <a:lnTo>
                      <a:pt x="3879" y="3597"/>
                    </a:lnTo>
                    <a:lnTo>
                      <a:pt x="3935" y="3654"/>
                    </a:lnTo>
                    <a:lnTo>
                      <a:pt x="3991" y="3710"/>
                    </a:lnTo>
                    <a:lnTo>
                      <a:pt x="3654" y="3710"/>
                    </a:lnTo>
                    <a:lnTo>
                      <a:pt x="3541" y="3822"/>
                    </a:lnTo>
                    <a:lnTo>
                      <a:pt x="3429" y="3878"/>
                    </a:lnTo>
                    <a:lnTo>
                      <a:pt x="3260" y="4047"/>
                    </a:lnTo>
                    <a:lnTo>
                      <a:pt x="3260" y="4047"/>
                    </a:lnTo>
                    <a:lnTo>
                      <a:pt x="3317" y="3878"/>
                    </a:lnTo>
                    <a:lnTo>
                      <a:pt x="3317" y="3766"/>
                    </a:lnTo>
                    <a:lnTo>
                      <a:pt x="3204" y="3766"/>
                    </a:lnTo>
                    <a:lnTo>
                      <a:pt x="3092" y="3710"/>
                    </a:lnTo>
                    <a:lnTo>
                      <a:pt x="3036" y="3654"/>
                    </a:lnTo>
                    <a:lnTo>
                      <a:pt x="3036" y="3485"/>
                    </a:lnTo>
                    <a:lnTo>
                      <a:pt x="2979" y="3373"/>
                    </a:lnTo>
                    <a:lnTo>
                      <a:pt x="2979" y="3316"/>
                    </a:lnTo>
                    <a:lnTo>
                      <a:pt x="2811" y="3204"/>
                    </a:lnTo>
                    <a:lnTo>
                      <a:pt x="2642" y="3148"/>
                    </a:lnTo>
                    <a:lnTo>
                      <a:pt x="2473" y="2811"/>
                    </a:lnTo>
                    <a:lnTo>
                      <a:pt x="2417" y="2754"/>
                    </a:lnTo>
                    <a:lnTo>
                      <a:pt x="2305" y="2754"/>
                    </a:lnTo>
                    <a:lnTo>
                      <a:pt x="2192" y="2811"/>
                    </a:lnTo>
                    <a:lnTo>
                      <a:pt x="1911" y="3035"/>
                    </a:lnTo>
                    <a:lnTo>
                      <a:pt x="1799" y="3092"/>
                    </a:lnTo>
                    <a:lnTo>
                      <a:pt x="1687" y="3092"/>
                    </a:lnTo>
                    <a:lnTo>
                      <a:pt x="1462" y="2979"/>
                    </a:lnTo>
                    <a:lnTo>
                      <a:pt x="1406" y="2979"/>
                    </a:lnTo>
                    <a:lnTo>
                      <a:pt x="1462" y="2923"/>
                    </a:lnTo>
                    <a:lnTo>
                      <a:pt x="1462" y="2867"/>
                    </a:lnTo>
                    <a:lnTo>
                      <a:pt x="1462" y="2754"/>
                    </a:lnTo>
                    <a:lnTo>
                      <a:pt x="1406" y="2698"/>
                    </a:lnTo>
                    <a:lnTo>
                      <a:pt x="1237" y="2586"/>
                    </a:lnTo>
                    <a:lnTo>
                      <a:pt x="1125" y="2530"/>
                    </a:lnTo>
                    <a:lnTo>
                      <a:pt x="1293" y="2417"/>
                    </a:lnTo>
                    <a:lnTo>
                      <a:pt x="1743" y="2417"/>
                    </a:lnTo>
                    <a:lnTo>
                      <a:pt x="1911" y="2361"/>
                    </a:lnTo>
                    <a:lnTo>
                      <a:pt x="2192" y="2192"/>
                    </a:lnTo>
                    <a:lnTo>
                      <a:pt x="2473" y="1967"/>
                    </a:lnTo>
                    <a:lnTo>
                      <a:pt x="2530" y="1855"/>
                    </a:lnTo>
                    <a:lnTo>
                      <a:pt x="2473" y="1799"/>
                    </a:lnTo>
                    <a:lnTo>
                      <a:pt x="2361" y="1686"/>
                    </a:lnTo>
                    <a:lnTo>
                      <a:pt x="2305" y="1574"/>
                    </a:lnTo>
                    <a:lnTo>
                      <a:pt x="2136" y="1518"/>
                    </a:lnTo>
                    <a:lnTo>
                      <a:pt x="2080" y="1462"/>
                    </a:lnTo>
                    <a:lnTo>
                      <a:pt x="2136" y="1349"/>
                    </a:lnTo>
                    <a:lnTo>
                      <a:pt x="2192" y="1293"/>
                    </a:lnTo>
                    <a:lnTo>
                      <a:pt x="2192" y="1181"/>
                    </a:lnTo>
                    <a:lnTo>
                      <a:pt x="2080" y="1124"/>
                    </a:lnTo>
                    <a:lnTo>
                      <a:pt x="1968" y="956"/>
                    </a:lnTo>
                    <a:lnTo>
                      <a:pt x="2024" y="900"/>
                    </a:lnTo>
                    <a:lnTo>
                      <a:pt x="2080" y="843"/>
                    </a:lnTo>
                    <a:lnTo>
                      <a:pt x="2136" y="787"/>
                    </a:lnTo>
                    <a:lnTo>
                      <a:pt x="2136" y="731"/>
                    </a:lnTo>
                    <a:lnTo>
                      <a:pt x="2024" y="619"/>
                    </a:lnTo>
                    <a:lnTo>
                      <a:pt x="2305" y="731"/>
                    </a:lnTo>
                    <a:lnTo>
                      <a:pt x="2417" y="731"/>
                    </a:lnTo>
                    <a:lnTo>
                      <a:pt x="2530" y="619"/>
                    </a:lnTo>
                    <a:lnTo>
                      <a:pt x="2642" y="450"/>
                    </a:lnTo>
                    <a:lnTo>
                      <a:pt x="2642" y="337"/>
                    </a:lnTo>
                    <a:lnTo>
                      <a:pt x="2586" y="225"/>
                    </a:lnTo>
                    <a:lnTo>
                      <a:pt x="2473" y="113"/>
                    </a:lnTo>
                    <a:lnTo>
                      <a:pt x="2361" y="56"/>
                    </a:lnTo>
                    <a:lnTo>
                      <a:pt x="2305" y="113"/>
                    </a:lnTo>
                    <a:lnTo>
                      <a:pt x="2136" y="225"/>
                    </a:lnTo>
                    <a:lnTo>
                      <a:pt x="1968" y="337"/>
                    </a:lnTo>
                    <a:lnTo>
                      <a:pt x="1911" y="281"/>
                    </a:lnTo>
                    <a:lnTo>
                      <a:pt x="1799" y="113"/>
                    </a:lnTo>
                    <a:lnTo>
                      <a:pt x="1687" y="56"/>
                    </a:lnTo>
                    <a:lnTo>
                      <a:pt x="1349" y="56"/>
                    </a:lnTo>
                    <a:lnTo>
                      <a:pt x="1293" y="113"/>
                    </a:lnTo>
                    <a:lnTo>
                      <a:pt x="1293" y="169"/>
                    </a:lnTo>
                    <a:lnTo>
                      <a:pt x="1406" y="337"/>
                    </a:lnTo>
                    <a:lnTo>
                      <a:pt x="1518" y="506"/>
                    </a:lnTo>
                    <a:lnTo>
                      <a:pt x="1462" y="619"/>
                    </a:lnTo>
                    <a:lnTo>
                      <a:pt x="1293" y="619"/>
                    </a:lnTo>
                    <a:lnTo>
                      <a:pt x="1237" y="562"/>
                    </a:lnTo>
                    <a:lnTo>
                      <a:pt x="1237" y="506"/>
                    </a:lnTo>
                    <a:lnTo>
                      <a:pt x="1237" y="394"/>
                    </a:lnTo>
                    <a:lnTo>
                      <a:pt x="1181" y="337"/>
                    </a:lnTo>
                    <a:lnTo>
                      <a:pt x="1125" y="225"/>
                    </a:lnTo>
                    <a:lnTo>
                      <a:pt x="1181" y="113"/>
                    </a:lnTo>
                    <a:lnTo>
                      <a:pt x="1181" y="56"/>
                    </a:lnTo>
                    <a:lnTo>
                      <a:pt x="1125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10"/>
              <p:cNvSpPr/>
              <p:nvPr/>
            </p:nvSpPr>
            <p:spPr>
              <a:xfrm>
                <a:off x="481200" y="1142525"/>
                <a:ext cx="3515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743" extrusionOk="0">
                    <a:moveTo>
                      <a:pt x="956" y="0"/>
                    </a:moveTo>
                    <a:lnTo>
                      <a:pt x="900" y="112"/>
                    </a:lnTo>
                    <a:lnTo>
                      <a:pt x="787" y="169"/>
                    </a:lnTo>
                    <a:lnTo>
                      <a:pt x="787" y="281"/>
                    </a:lnTo>
                    <a:lnTo>
                      <a:pt x="731" y="337"/>
                    </a:lnTo>
                    <a:lnTo>
                      <a:pt x="506" y="337"/>
                    </a:lnTo>
                    <a:lnTo>
                      <a:pt x="450" y="281"/>
                    </a:lnTo>
                    <a:lnTo>
                      <a:pt x="394" y="169"/>
                    </a:lnTo>
                    <a:lnTo>
                      <a:pt x="282" y="281"/>
                    </a:lnTo>
                    <a:lnTo>
                      <a:pt x="282" y="393"/>
                    </a:lnTo>
                    <a:lnTo>
                      <a:pt x="394" y="618"/>
                    </a:lnTo>
                    <a:lnTo>
                      <a:pt x="394" y="731"/>
                    </a:lnTo>
                    <a:lnTo>
                      <a:pt x="394" y="843"/>
                    </a:lnTo>
                    <a:lnTo>
                      <a:pt x="338" y="899"/>
                    </a:lnTo>
                    <a:lnTo>
                      <a:pt x="338" y="1012"/>
                    </a:lnTo>
                    <a:lnTo>
                      <a:pt x="394" y="1237"/>
                    </a:lnTo>
                    <a:lnTo>
                      <a:pt x="338" y="1349"/>
                    </a:lnTo>
                    <a:lnTo>
                      <a:pt x="225" y="1349"/>
                    </a:lnTo>
                    <a:lnTo>
                      <a:pt x="113" y="1293"/>
                    </a:lnTo>
                    <a:lnTo>
                      <a:pt x="57" y="1293"/>
                    </a:lnTo>
                    <a:lnTo>
                      <a:pt x="1" y="1349"/>
                    </a:lnTo>
                    <a:lnTo>
                      <a:pt x="1" y="1405"/>
                    </a:lnTo>
                    <a:lnTo>
                      <a:pt x="113" y="1461"/>
                    </a:lnTo>
                    <a:lnTo>
                      <a:pt x="563" y="1630"/>
                    </a:lnTo>
                    <a:lnTo>
                      <a:pt x="675" y="1574"/>
                    </a:lnTo>
                    <a:lnTo>
                      <a:pt x="731" y="1630"/>
                    </a:lnTo>
                    <a:lnTo>
                      <a:pt x="844" y="1742"/>
                    </a:lnTo>
                    <a:lnTo>
                      <a:pt x="956" y="1742"/>
                    </a:lnTo>
                    <a:lnTo>
                      <a:pt x="1069" y="1686"/>
                    </a:lnTo>
                    <a:lnTo>
                      <a:pt x="1125" y="1630"/>
                    </a:lnTo>
                    <a:lnTo>
                      <a:pt x="1125" y="1518"/>
                    </a:lnTo>
                    <a:lnTo>
                      <a:pt x="1069" y="1349"/>
                    </a:lnTo>
                    <a:lnTo>
                      <a:pt x="1181" y="1237"/>
                    </a:lnTo>
                    <a:lnTo>
                      <a:pt x="1293" y="1180"/>
                    </a:lnTo>
                    <a:lnTo>
                      <a:pt x="1350" y="1124"/>
                    </a:lnTo>
                    <a:lnTo>
                      <a:pt x="1293" y="1068"/>
                    </a:lnTo>
                    <a:lnTo>
                      <a:pt x="1125" y="1124"/>
                    </a:lnTo>
                    <a:lnTo>
                      <a:pt x="1069" y="1012"/>
                    </a:lnTo>
                    <a:lnTo>
                      <a:pt x="1012" y="899"/>
                    </a:lnTo>
                    <a:lnTo>
                      <a:pt x="1012" y="843"/>
                    </a:lnTo>
                    <a:lnTo>
                      <a:pt x="1125" y="787"/>
                    </a:lnTo>
                    <a:lnTo>
                      <a:pt x="1181" y="787"/>
                    </a:lnTo>
                    <a:lnTo>
                      <a:pt x="1181" y="731"/>
                    </a:lnTo>
                    <a:lnTo>
                      <a:pt x="1237" y="618"/>
                    </a:lnTo>
                    <a:lnTo>
                      <a:pt x="1069" y="618"/>
                    </a:lnTo>
                    <a:lnTo>
                      <a:pt x="1069" y="562"/>
                    </a:lnTo>
                    <a:lnTo>
                      <a:pt x="1069" y="506"/>
                    </a:lnTo>
                    <a:lnTo>
                      <a:pt x="1181" y="393"/>
                    </a:lnTo>
                    <a:lnTo>
                      <a:pt x="1293" y="337"/>
                    </a:lnTo>
                    <a:lnTo>
                      <a:pt x="1350" y="281"/>
                    </a:lnTo>
                    <a:lnTo>
                      <a:pt x="1406" y="169"/>
                    </a:lnTo>
                    <a:lnTo>
                      <a:pt x="1350" y="112"/>
                    </a:lnTo>
                    <a:lnTo>
                      <a:pt x="1293" y="112"/>
                    </a:lnTo>
                    <a:lnTo>
                      <a:pt x="1181" y="225"/>
                    </a:lnTo>
                    <a:lnTo>
                      <a:pt x="1069" y="112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10"/>
              <p:cNvSpPr/>
              <p:nvPr/>
            </p:nvSpPr>
            <p:spPr>
              <a:xfrm>
                <a:off x="505100" y="12141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" name="Google Shape;3169;p10"/>
              <p:cNvSpPr/>
              <p:nvPr/>
            </p:nvSpPr>
            <p:spPr>
              <a:xfrm>
                <a:off x="506500" y="12029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" name="Google Shape;3170;p10"/>
              <p:cNvSpPr/>
              <p:nvPr/>
            </p:nvSpPr>
            <p:spPr>
              <a:xfrm>
                <a:off x="512125" y="11565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171;p10"/>
              <p:cNvSpPr/>
              <p:nvPr/>
            </p:nvSpPr>
            <p:spPr>
              <a:xfrm>
                <a:off x="405325" y="1443225"/>
                <a:ext cx="78725" cy="210775"/>
              </a:xfrm>
              <a:custGeom>
                <a:avLst/>
                <a:gdLst/>
                <a:ahLst/>
                <a:cxnLst/>
                <a:rect l="l" t="t" r="r" b="b"/>
                <a:pathLst>
                  <a:path w="3149" h="8431" extrusionOk="0">
                    <a:moveTo>
                      <a:pt x="1580" y="1973"/>
                    </a:moveTo>
                    <a:lnTo>
                      <a:pt x="1630" y="2023"/>
                    </a:lnTo>
                    <a:lnTo>
                      <a:pt x="1743" y="2136"/>
                    </a:lnTo>
                    <a:lnTo>
                      <a:pt x="1743" y="2248"/>
                    </a:lnTo>
                    <a:lnTo>
                      <a:pt x="1687" y="2417"/>
                    </a:lnTo>
                    <a:lnTo>
                      <a:pt x="1687" y="2192"/>
                    </a:lnTo>
                    <a:lnTo>
                      <a:pt x="1687" y="2080"/>
                    </a:lnTo>
                    <a:lnTo>
                      <a:pt x="1580" y="1973"/>
                    </a:lnTo>
                    <a:close/>
                    <a:moveTo>
                      <a:pt x="2530" y="0"/>
                    </a:moveTo>
                    <a:lnTo>
                      <a:pt x="2417" y="56"/>
                    </a:lnTo>
                    <a:lnTo>
                      <a:pt x="2361" y="112"/>
                    </a:lnTo>
                    <a:lnTo>
                      <a:pt x="2361" y="169"/>
                    </a:lnTo>
                    <a:lnTo>
                      <a:pt x="2417" y="281"/>
                    </a:lnTo>
                    <a:lnTo>
                      <a:pt x="2530" y="337"/>
                    </a:lnTo>
                    <a:lnTo>
                      <a:pt x="2530" y="393"/>
                    </a:lnTo>
                    <a:lnTo>
                      <a:pt x="2530" y="450"/>
                    </a:lnTo>
                    <a:lnTo>
                      <a:pt x="2361" y="281"/>
                    </a:lnTo>
                    <a:lnTo>
                      <a:pt x="2193" y="225"/>
                    </a:lnTo>
                    <a:lnTo>
                      <a:pt x="2024" y="281"/>
                    </a:lnTo>
                    <a:lnTo>
                      <a:pt x="1855" y="506"/>
                    </a:lnTo>
                    <a:lnTo>
                      <a:pt x="1743" y="731"/>
                    </a:lnTo>
                    <a:lnTo>
                      <a:pt x="1687" y="1012"/>
                    </a:lnTo>
                    <a:lnTo>
                      <a:pt x="1687" y="1124"/>
                    </a:lnTo>
                    <a:lnTo>
                      <a:pt x="1574" y="1180"/>
                    </a:lnTo>
                    <a:lnTo>
                      <a:pt x="1406" y="1124"/>
                    </a:lnTo>
                    <a:lnTo>
                      <a:pt x="1293" y="1124"/>
                    </a:lnTo>
                    <a:lnTo>
                      <a:pt x="1181" y="1180"/>
                    </a:lnTo>
                    <a:lnTo>
                      <a:pt x="1068" y="1180"/>
                    </a:lnTo>
                    <a:lnTo>
                      <a:pt x="1012" y="1237"/>
                    </a:lnTo>
                    <a:lnTo>
                      <a:pt x="675" y="1237"/>
                    </a:lnTo>
                    <a:lnTo>
                      <a:pt x="619" y="1349"/>
                    </a:lnTo>
                    <a:lnTo>
                      <a:pt x="563" y="1461"/>
                    </a:lnTo>
                    <a:lnTo>
                      <a:pt x="619" y="1574"/>
                    </a:lnTo>
                    <a:lnTo>
                      <a:pt x="787" y="1686"/>
                    </a:lnTo>
                    <a:lnTo>
                      <a:pt x="844" y="1686"/>
                    </a:lnTo>
                    <a:lnTo>
                      <a:pt x="844" y="1742"/>
                    </a:lnTo>
                    <a:lnTo>
                      <a:pt x="787" y="1742"/>
                    </a:lnTo>
                    <a:lnTo>
                      <a:pt x="731" y="1911"/>
                    </a:lnTo>
                    <a:lnTo>
                      <a:pt x="787" y="2023"/>
                    </a:lnTo>
                    <a:lnTo>
                      <a:pt x="956" y="2192"/>
                    </a:lnTo>
                    <a:lnTo>
                      <a:pt x="1012" y="2248"/>
                    </a:lnTo>
                    <a:lnTo>
                      <a:pt x="1125" y="2192"/>
                    </a:lnTo>
                    <a:lnTo>
                      <a:pt x="1237" y="2080"/>
                    </a:lnTo>
                    <a:lnTo>
                      <a:pt x="1349" y="1967"/>
                    </a:lnTo>
                    <a:lnTo>
                      <a:pt x="1462" y="1911"/>
                    </a:lnTo>
                    <a:lnTo>
                      <a:pt x="1574" y="1967"/>
                    </a:lnTo>
                    <a:lnTo>
                      <a:pt x="1462" y="1967"/>
                    </a:lnTo>
                    <a:lnTo>
                      <a:pt x="1349" y="2023"/>
                    </a:lnTo>
                    <a:lnTo>
                      <a:pt x="1237" y="2136"/>
                    </a:lnTo>
                    <a:lnTo>
                      <a:pt x="956" y="2529"/>
                    </a:lnTo>
                    <a:lnTo>
                      <a:pt x="787" y="2698"/>
                    </a:lnTo>
                    <a:lnTo>
                      <a:pt x="563" y="2810"/>
                    </a:lnTo>
                    <a:lnTo>
                      <a:pt x="506" y="2923"/>
                    </a:lnTo>
                    <a:lnTo>
                      <a:pt x="506" y="3035"/>
                    </a:lnTo>
                    <a:lnTo>
                      <a:pt x="619" y="3372"/>
                    </a:lnTo>
                    <a:lnTo>
                      <a:pt x="675" y="3653"/>
                    </a:lnTo>
                    <a:lnTo>
                      <a:pt x="563" y="3541"/>
                    </a:lnTo>
                    <a:lnTo>
                      <a:pt x="394" y="3541"/>
                    </a:lnTo>
                    <a:lnTo>
                      <a:pt x="338" y="3710"/>
                    </a:lnTo>
                    <a:lnTo>
                      <a:pt x="338" y="3822"/>
                    </a:lnTo>
                    <a:lnTo>
                      <a:pt x="282" y="3991"/>
                    </a:lnTo>
                    <a:lnTo>
                      <a:pt x="169" y="4103"/>
                    </a:lnTo>
                    <a:lnTo>
                      <a:pt x="57" y="4215"/>
                    </a:lnTo>
                    <a:lnTo>
                      <a:pt x="57" y="4272"/>
                    </a:lnTo>
                    <a:lnTo>
                      <a:pt x="57" y="4328"/>
                    </a:lnTo>
                    <a:lnTo>
                      <a:pt x="113" y="4384"/>
                    </a:lnTo>
                    <a:lnTo>
                      <a:pt x="169" y="4384"/>
                    </a:lnTo>
                    <a:lnTo>
                      <a:pt x="338" y="4328"/>
                    </a:lnTo>
                    <a:lnTo>
                      <a:pt x="394" y="4328"/>
                    </a:lnTo>
                    <a:lnTo>
                      <a:pt x="282" y="4384"/>
                    </a:lnTo>
                    <a:lnTo>
                      <a:pt x="225" y="4440"/>
                    </a:lnTo>
                    <a:lnTo>
                      <a:pt x="225" y="4553"/>
                    </a:lnTo>
                    <a:lnTo>
                      <a:pt x="169" y="4665"/>
                    </a:lnTo>
                    <a:lnTo>
                      <a:pt x="113" y="4777"/>
                    </a:lnTo>
                    <a:lnTo>
                      <a:pt x="0" y="4890"/>
                    </a:lnTo>
                    <a:lnTo>
                      <a:pt x="0" y="5227"/>
                    </a:lnTo>
                    <a:lnTo>
                      <a:pt x="57" y="5340"/>
                    </a:lnTo>
                    <a:lnTo>
                      <a:pt x="169" y="5452"/>
                    </a:lnTo>
                    <a:lnTo>
                      <a:pt x="282" y="5564"/>
                    </a:lnTo>
                    <a:lnTo>
                      <a:pt x="338" y="5733"/>
                    </a:lnTo>
                    <a:lnTo>
                      <a:pt x="338" y="5845"/>
                    </a:lnTo>
                    <a:lnTo>
                      <a:pt x="225" y="6014"/>
                    </a:lnTo>
                    <a:lnTo>
                      <a:pt x="113" y="6070"/>
                    </a:lnTo>
                    <a:lnTo>
                      <a:pt x="113" y="6183"/>
                    </a:lnTo>
                    <a:lnTo>
                      <a:pt x="113" y="6295"/>
                    </a:lnTo>
                    <a:lnTo>
                      <a:pt x="169" y="6407"/>
                    </a:lnTo>
                    <a:lnTo>
                      <a:pt x="394" y="6520"/>
                    </a:lnTo>
                    <a:lnTo>
                      <a:pt x="450" y="6632"/>
                    </a:lnTo>
                    <a:lnTo>
                      <a:pt x="506" y="6745"/>
                    </a:lnTo>
                    <a:lnTo>
                      <a:pt x="619" y="6801"/>
                    </a:lnTo>
                    <a:lnTo>
                      <a:pt x="338" y="6801"/>
                    </a:lnTo>
                    <a:lnTo>
                      <a:pt x="282" y="6913"/>
                    </a:lnTo>
                    <a:lnTo>
                      <a:pt x="338" y="7082"/>
                    </a:lnTo>
                    <a:lnTo>
                      <a:pt x="394" y="7082"/>
                    </a:lnTo>
                    <a:lnTo>
                      <a:pt x="506" y="7138"/>
                    </a:lnTo>
                    <a:lnTo>
                      <a:pt x="619" y="7082"/>
                    </a:lnTo>
                    <a:lnTo>
                      <a:pt x="844" y="7026"/>
                    </a:lnTo>
                    <a:lnTo>
                      <a:pt x="1068" y="7026"/>
                    </a:lnTo>
                    <a:lnTo>
                      <a:pt x="1181" y="7419"/>
                    </a:lnTo>
                    <a:lnTo>
                      <a:pt x="956" y="7532"/>
                    </a:lnTo>
                    <a:lnTo>
                      <a:pt x="900" y="7588"/>
                    </a:lnTo>
                    <a:lnTo>
                      <a:pt x="844" y="7588"/>
                    </a:lnTo>
                    <a:lnTo>
                      <a:pt x="787" y="7475"/>
                    </a:lnTo>
                    <a:lnTo>
                      <a:pt x="900" y="7251"/>
                    </a:lnTo>
                    <a:lnTo>
                      <a:pt x="900" y="7194"/>
                    </a:lnTo>
                    <a:lnTo>
                      <a:pt x="844" y="7194"/>
                    </a:lnTo>
                    <a:lnTo>
                      <a:pt x="731" y="7251"/>
                    </a:lnTo>
                    <a:lnTo>
                      <a:pt x="619" y="7251"/>
                    </a:lnTo>
                    <a:lnTo>
                      <a:pt x="506" y="7475"/>
                    </a:lnTo>
                    <a:lnTo>
                      <a:pt x="450" y="7700"/>
                    </a:lnTo>
                    <a:lnTo>
                      <a:pt x="506" y="7813"/>
                    </a:lnTo>
                    <a:lnTo>
                      <a:pt x="506" y="7869"/>
                    </a:lnTo>
                    <a:lnTo>
                      <a:pt x="563" y="7981"/>
                    </a:lnTo>
                    <a:lnTo>
                      <a:pt x="619" y="8037"/>
                    </a:lnTo>
                    <a:lnTo>
                      <a:pt x="563" y="8206"/>
                    </a:lnTo>
                    <a:lnTo>
                      <a:pt x="563" y="8262"/>
                    </a:lnTo>
                    <a:lnTo>
                      <a:pt x="619" y="8318"/>
                    </a:lnTo>
                    <a:lnTo>
                      <a:pt x="1125" y="8318"/>
                    </a:lnTo>
                    <a:lnTo>
                      <a:pt x="1293" y="8431"/>
                    </a:lnTo>
                    <a:lnTo>
                      <a:pt x="1349" y="8318"/>
                    </a:lnTo>
                    <a:lnTo>
                      <a:pt x="1349" y="8262"/>
                    </a:lnTo>
                    <a:lnTo>
                      <a:pt x="1237" y="8094"/>
                    </a:lnTo>
                    <a:lnTo>
                      <a:pt x="1237" y="7981"/>
                    </a:lnTo>
                    <a:lnTo>
                      <a:pt x="1293" y="7925"/>
                    </a:lnTo>
                    <a:lnTo>
                      <a:pt x="1349" y="7925"/>
                    </a:lnTo>
                    <a:lnTo>
                      <a:pt x="1518" y="7981"/>
                    </a:lnTo>
                    <a:lnTo>
                      <a:pt x="1630" y="8037"/>
                    </a:lnTo>
                    <a:lnTo>
                      <a:pt x="1743" y="8037"/>
                    </a:lnTo>
                    <a:lnTo>
                      <a:pt x="1799" y="7981"/>
                    </a:lnTo>
                    <a:lnTo>
                      <a:pt x="1968" y="7925"/>
                    </a:lnTo>
                    <a:lnTo>
                      <a:pt x="1968" y="7869"/>
                    </a:lnTo>
                    <a:lnTo>
                      <a:pt x="1968" y="7756"/>
                    </a:lnTo>
                    <a:lnTo>
                      <a:pt x="1911" y="7588"/>
                    </a:lnTo>
                    <a:lnTo>
                      <a:pt x="1799" y="7475"/>
                    </a:lnTo>
                    <a:lnTo>
                      <a:pt x="1630" y="7363"/>
                    </a:lnTo>
                    <a:lnTo>
                      <a:pt x="1574" y="7194"/>
                    </a:lnTo>
                    <a:lnTo>
                      <a:pt x="1518" y="6913"/>
                    </a:lnTo>
                    <a:lnTo>
                      <a:pt x="1349" y="6688"/>
                    </a:lnTo>
                    <a:lnTo>
                      <a:pt x="1349" y="6632"/>
                    </a:lnTo>
                    <a:lnTo>
                      <a:pt x="1462" y="6632"/>
                    </a:lnTo>
                    <a:lnTo>
                      <a:pt x="1462" y="6520"/>
                    </a:lnTo>
                    <a:lnTo>
                      <a:pt x="1406" y="6183"/>
                    </a:lnTo>
                    <a:lnTo>
                      <a:pt x="1406" y="5789"/>
                    </a:lnTo>
                    <a:lnTo>
                      <a:pt x="1293" y="5452"/>
                    </a:lnTo>
                    <a:lnTo>
                      <a:pt x="1237" y="5283"/>
                    </a:lnTo>
                    <a:lnTo>
                      <a:pt x="1125" y="5115"/>
                    </a:lnTo>
                    <a:lnTo>
                      <a:pt x="1237" y="5115"/>
                    </a:lnTo>
                    <a:lnTo>
                      <a:pt x="1293" y="5059"/>
                    </a:lnTo>
                    <a:lnTo>
                      <a:pt x="1293" y="5115"/>
                    </a:lnTo>
                    <a:lnTo>
                      <a:pt x="1349" y="5171"/>
                    </a:lnTo>
                    <a:lnTo>
                      <a:pt x="1462" y="5227"/>
                    </a:lnTo>
                    <a:lnTo>
                      <a:pt x="1630" y="5171"/>
                    </a:lnTo>
                    <a:lnTo>
                      <a:pt x="1687" y="5115"/>
                    </a:lnTo>
                    <a:lnTo>
                      <a:pt x="1687" y="5002"/>
                    </a:lnTo>
                    <a:lnTo>
                      <a:pt x="1630" y="4777"/>
                    </a:lnTo>
                    <a:lnTo>
                      <a:pt x="1743" y="4665"/>
                    </a:lnTo>
                    <a:lnTo>
                      <a:pt x="1855" y="4609"/>
                    </a:lnTo>
                    <a:lnTo>
                      <a:pt x="2024" y="4553"/>
                    </a:lnTo>
                    <a:lnTo>
                      <a:pt x="2136" y="4440"/>
                    </a:lnTo>
                    <a:lnTo>
                      <a:pt x="2193" y="4384"/>
                    </a:lnTo>
                    <a:lnTo>
                      <a:pt x="2193" y="4272"/>
                    </a:lnTo>
                    <a:lnTo>
                      <a:pt x="2136" y="4159"/>
                    </a:lnTo>
                    <a:lnTo>
                      <a:pt x="1968" y="4047"/>
                    </a:lnTo>
                    <a:lnTo>
                      <a:pt x="1799" y="3991"/>
                    </a:lnTo>
                    <a:lnTo>
                      <a:pt x="1574" y="3822"/>
                    </a:lnTo>
                    <a:lnTo>
                      <a:pt x="1574" y="3710"/>
                    </a:lnTo>
                    <a:lnTo>
                      <a:pt x="1687" y="3597"/>
                    </a:lnTo>
                    <a:lnTo>
                      <a:pt x="1799" y="3597"/>
                    </a:lnTo>
                    <a:lnTo>
                      <a:pt x="1799" y="3653"/>
                    </a:lnTo>
                    <a:lnTo>
                      <a:pt x="1968" y="3878"/>
                    </a:lnTo>
                    <a:lnTo>
                      <a:pt x="2136" y="4103"/>
                    </a:lnTo>
                    <a:lnTo>
                      <a:pt x="2249" y="4215"/>
                    </a:lnTo>
                    <a:lnTo>
                      <a:pt x="2305" y="4272"/>
                    </a:lnTo>
                    <a:lnTo>
                      <a:pt x="2417" y="4272"/>
                    </a:lnTo>
                    <a:lnTo>
                      <a:pt x="2474" y="4159"/>
                    </a:lnTo>
                    <a:lnTo>
                      <a:pt x="2530" y="4047"/>
                    </a:lnTo>
                    <a:lnTo>
                      <a:pt x="2474" y="3934"/>
                    </a:lnTo>
                    <a:lnTo>
                      <a:pt x="2417" y="3822"/>
                    </a:lnTo>
                    <a:lnTo>
                      <a:pt x="2305" y="3710"/>
                    </a:lnTo>
                    <a:lnTo>
                      <a:pt x="2193" y="3541"/>
                    </a:lnTo>
                    <a:lnTo>
                      <a:pt x="2193" y="3429"/>
                    </a:lnTo>
                    <a:lnTo>
                      <a:pt x="2305" y="3316"/>
                    </a:lnTo>
                    <a:lnTo>
                      <a:pt x="2474" y="3260"/>
                    </a:lnTo>
                    <a:lnTo>
                      <a:pt x="2530" y="3148"/>
                    </a:lnTo>
                    <a:lnTo>
                      <a:pt x="2474" y="3035"/>
                    </a:lnTo>
                    <a:lnTo>
                      <a:pt x="2474" y="2923"/>
                    </a:lnTo>
                    <a:lnTo>
                      <a:pt x="2530" y="2810"/>
                    </a:lnTo>
                    <a:lnTo>
                      <a:pt x="2530" y="2754"/>
                    </a:lnTo>
                    <a:lnTo>
                      <a:pt x="2586" y="2698"/>
                    </a:lnTo>
                    <a:lnTo>
                      <a:pt x="2642" y="2642"/>
                    </a:lnTo>
                    <a:lnTo>
                      <a:pt x="2642" y="2585"/>
                    </a:lnTo>
                    <a:lnTo>
                      <a:pt x="2586" y="2529"/>
                    </a:lnTo>
                    <a:lnTo>
                      <a:pt x="2474" y="2473"/>
                    </a:lnTo>
                    <a:lnTo>
                      <a:pt x="2305" y="2361"/>
                    </a:lnTo>
                    <a:lnTo>
                      <a:pt x="2305" y="2248"/>
                    </a:lnTo>
                    <a:lnTo>
                      <a:pt x="2361" y="2136"/>
                    </a:lnTo>
                    <a:lnTo>
                      <a:pt x="2530" y="2080"/>
                    </a:lnTo>
                    <a:lnTo>
                      <a:pt x="2530" y="2023"/>
                    </a:lnTo>
                    <a:lnTo>
                      <a:pt x="2530" y="1911"/>
                    </a:lnTo>
                    <a:lnTo>
                      <a:pt x="2474" y="1855"/>
                    </a:lnTo>
                    <a:lnTo>
                      <a:pt x="2417" y="1855"/>
                    </a:lnTo>
                    <a:lnTo>
                      <a:pt x="2249" y="1911"/>
                    </a:lnTo>
                    <a:lnTo>
                      <a:pt x="2080" y="1911"/>
                    </a:lnTo>
                    <a:lnTo>
                      <a:pt x="2024" y="1855"/>
                    </a:lnTo>
                    <a:lnTo>
                      <a:pt x="2024" y="1799"/>
                    </a:lnTo>
                    <a:lnTo>
                      <a:pt x="2193" y="1742"/>
                    </a:lnTo>
                    <a:lnTo>
                      <a:pt x="2193" y="1630"/>
                    </a:lnTo>
                    <a:lnTo>
                      <a:pt x="2136" y="1574"/>
                    </a:lnTo>
                    <a:lnTo>
                      <a:pt x="2136" y="1461"/>
                    </a:lnTo>
                    <a:lnTo>
                      <a:pt x="2136" y="1405"/>
                    </a:lnTo>
                    <a:lnTo>
                      <a:pt x="2249" y="1180"/>
                    </a:lnTo>
                    <a:lnTo>
                      <a:pt x="2193" y="1068"/>
                    </a:lnTo>
                    <a:lnTo>
                      <a:pt x="2193" y="1012"/>
                    </a:lnTo>
                    <a:lnTo>
                      <a:pt x="2249" y="956"/>
                    </a:lnTo>
                    <a:lnTo>
                      <a:pt x="2586" y="956"/>
                    </a:lnTo>
                    <a:lnTo>
                      <a:pt x="2698" y="1012"/>
                    </a:lnTo>
                    <a:lnTo>
                      <a:pt x="2755" y="1068"/>
                    </a:lnTo>
                    <a:lnTo>
                      <a:pt x="2811" y="1124"/>
                    </a:lnTo>
                    <a:lnTo>
                      <a:pt x="2923" y="1124"/>
                    </a:lnTo>
                    <a:lnTo>
                      <a:pt x="2979" y="1068"/>
                    </a:lnTo>
                    <a:lnTo>
                      <a:pt x="2979" y="1012"/>
                    </a:lnTo>
                    <a:lnTo>
                      <a:pt x="2979" y="843"/>
                    </a:lnTo>
                    <a:lnTo>
                      <a:pt x="3036" y="731"/>
                    </a:lnTo>
                    <a:lnTo>
                      <a:pt x="3092" y="618"/>
                    </a:lnTo>
                    <a:lnTo>
                      <a:pt x="3148" y="506"/>
                    </a:lnTo>
                    <a:lnTo>
                      <a:pt x="3148" y="450"/>
                    </a:lnTo>
                    <a:lnTo>
                      <a:pt x="3036" y="337"/>
                    </a:lnTo>
                    <a:lnTo>
                      <a:pt x="2979" y="281"/>
                    </a:lnTo>
                    <a:lnTo>
                      <a:pt x="2923" y="225"/>
                    </a:lnTo>
                    <a:lnTo>
                      <a:pt x="2979" y="169"/>
                    </a:lnTo>
                    <a:lnTo>
                      <a:pt x="2923" y="56"/>
                    </a:lnTo>
                    <a:lnTo>
                      <a:pt x="2698" y="56"/>
                    </a:lnTo>
                    <a:lnTo>
                      <a:pt x="2642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172;p10"/>
              <p:cNvSpPr/>
              <p:nvPr/>
            </p:nvSpPr>
            <p:spPr>
              <a:xfrm>
                <a:off x="402525" y="1415100"/>
                <a:ext cx="70275" cy="126500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5060" extrusionOk="0">
                    <a:moveTo>
                      <a:pt x="1405" y="1"/>
                    </a:moveTo>
                    <a:lnTo>
                      <a:pt x="1124" y="57"/>
                    </a:lnTo>
                    <a:lnTo>
                      <a:pt x="956" y="170"/>
                    </a:lnTo>
                    <a:lnTo>
                      <a:pt x="956" y="338"/>
                    </a:lnTo>
                    <a:lnTo>
                      <a:pt x="1068" y="563"/>
                    </a:lnTo>
                    <a:lnTo>
                      <a:pt x="1124" y="675"/>
                    </a:lnTo>
                    <a:lnTo>
                      <a:pt x="1124" y="788"/>
                    </a:lnTo>
                    <a:lnTo>
                      <a:pt x="1068" y="900"/>
                    </a:lnTo>
                    <a:lnTo>
                      <a:pt x="956" y="1125"/>
                    </a:lnTo>
                    <a:lnTo>
                      <a:pt x="899" y="1406"/>
                    </a:lnTo>
                    <a:lnTo>
                      <a:pt x="899" y="1912"/>
                    </a:lnTo>
                    <a:lnTo>
                      <a:pt x="843" y="2024"/>
                    </a:lnTo>
                    <a:lnTo>
                      <a:pt x="562" y="2249"/>
                    </a:lnTo>
                    <a:lnTo>
                      <a:pt x="450" y="2362"/>
                    </a:lnTo>
                    <a:lnTo>
                      <a:pt x="394" y="2530"/>
                    </a:lnTo>
                    <a:lnTo>
                      <a:pt x="450" y="2586"/>
                    </a:lnTo>
                    <a:lnTo>
                      <a:pt x="450" y="2643"/>
                    </a:lnTo>
                    <a:lnTo>
                      <a:pt x="394" y="2586"/>
                    </a:lnTo>
                    <a:lnTo>
                      <a:pt x="337" y="2586"/>
                    </a:lnTo>
                    <a:lnTo>
                      <a:pt x="281" y="2643"/>
                    </a:lnTo>
                    <a:lnTo>
                      <a:pt x="394" y="2867"/>
                    </a:lnTo>
                    <a:lnTo>
                      <a:pt x="394" y="3092"/>
                    </a:lnTo>
                    <a:lnTo>
                      <a:pt x="506" y="3486"/>
                    </a:lnTo>
                    <a:lnTo>
                      <a:pt x="562" y="3542"/>
                    </a:lnTo>
                    <a:lnTo>
                      <a:pt x="618" y="3598"/>
                    </a:lnTo>
                    <a:lnTo>
                      <a:pt x="618" y="3598"/>
                    </a:lnTo>
                    <a:lnTo>
                      <a:pt x="450" y="3542"/>
                    </a:lnTo>
                    <a:lnTo>
                      <a:pt x="281" y="3598"/>
                    </a:lnTo>
                    <a:lnTo>
                      <a:pt x="281" y="3710"/>
                    </a:lnTo>
                    <a:lnTo>
                      <a:pt x="281" y="3879"/>
                    </a:lnTo>
                    <a:lnTo>
                      <a:pt x="281" y="3992"/>
                    </a:lnTo>
                    <a:lnTo>
                      <a:pt x="225" y="4104"/>
                    </a:lnTo>
                    <a:lnTo>
                      <a:pt x="112" y="4216"/>
                    </a:lnTo>
                    <a:lnTo>
                      <a:pt x="0" y="4329"/>
                    </a:lnTo>
                    <a:lnTo>
                      <a:pt x="0" y="4385"/>
                    </a:lnTo>
                    <a:lnTo>
                      <a:pt x="0" y="4554"/>
                    </a:lnTo>
                    <a:lnTo>
                      <a:pt x="112" y="4778"/>
                    </a:lnTo>
                    <a:lnTo>
                      <a:pt x="225" y="4835"/>
                    </a:lnTo>
                    <a:lnTo>
                      <a:pt x="337" y="4835"/>
                    </a:lnTo>
                    <a:lnTo>
                      <a:pt x="450" y="4722"/>
                    </a:lnTo>
                    <a:lnTo>
                      <a:pt x="506" y="4666"/>
                    </a:lnTo>
                    <a:lnTo>
                      <a:pt x="562" y="4722"/>
                    </a:lnTo>
                    <a:lnTo>
                      <a:pt x="618" y="4722"/>
                    </a:lnTo>
                    <a:lnTo>
                      <a:pt x="675" y="4835"/>
                    </a:lnTo>
                    <a:lnTo>
                      <a:pt x="731" y="4947"/>
                    </a:lnTo>
                    <a:lnTo>
                      <a:pt x="787" y="5003"/>
                    </a:lnTo>
                    <a:lnTo>
                      <a:pt x="843" y="5059"/>
                    </a:lnTo>
                    <a:lnTo>
                      <a:pt x="899" y="4891"/>
                    </a:lnTo>
                    <a:lnTo>
                      <a:pt x="843" y="4722"/>
                    </a:lnTo>
                    <a:lnTo>
                      <a:pt x="787" y="4610"/>
                    </a:lnTo>
                    <a:lnTo>
                      <a:pt x="843" y="4441"/>
                    </a:lnTo>
                    <a:lnTo>
                      <a:pt x="843" y="4329"/>
                    </a:lnTo>
                    <a:lnTo>
                      <a:pt x="787" y="4273"/>
                    </a:lnTo>
                    <a:lnTo>
                      <a:pt x="731" y="4160"/>
                    </a:lnTo>
                    <a:lnTo>
                      <a:pt x="731" y="4104"/>
                    </a:lnTo>
                    <a:lnTo>
                      <a:pt x="731" y="3992"/>
                    </a:lnTo>
                    <a:lnTo>
                      <a:pt x="787" y="3935"/>
                    </a:lnTo>
                    <a:lnTo>
                      <a:pt x="899" y="3935"/>
                    </a:lnTo>
                    <a:lnTo>
                      <a:pt x="956" y="3879"/>
                    </a:lnTo>
                    <a:lnTo>
                      <a:pt x="1068" y="3823"/>
                    </a:lnTo>
                    <a:lnTo>
                      <a:pt x="1237" y="3767"/>
                    </a:lnTo>
                    <a:lnTo>
                      <a:pt x="1349" y="3654"/>
                    </a:lnTo>
                    <a:lnTo>
                      <a:pt x="1293" y="3542"/>
                    </a:lnTo>
                    <a:lnTo>
                      <a:pt x="1237" y="3542"/>
                    </a:lnTo>
                    <a:lnTo>
                      <a:pt x="1237" y="3486"/>
                    </a:lnTo>
                    <a:lnTo>
                      <a:pt x="1293" y="3373"/>
                    </a:lnTo>
                    <a:lnTo>
                      <a:pt x="1349" y="3317"/>
                    </a:lnTo>
                    <a:lnTo>
                      <a:pt x="1405" y="3373"/>
                    </a:lnTo>
                    <a:lnTo>
                      <a:pt x="1574" y="3429"/>
                    </a:lnTo>
                    <a:lnTo>
                      <a:pt x="1574" y="3261"/>
                    </a:lnTo>
                    <a:lnTo>
                      <a:pt x="1574" y="3205"/>
                    </a:lnTo>
                    <a:lnTo>
                      <a:pt x="1574" y="3148"/>
                    </a:lnTo>
                    <a:lnTo>
                      <a:pt x="1630" y="3148"/>
                    </a:lnTo>
                    <a:lnTo>
                      <a:pt x="1686" y="3205"/>
                    </a:lnTo>
                    <a:lnTo>
                      <a:pt x="1742" y="3261"/>
                    </a:lnTo>
                    <a:lnTo>
                      <a:pt x="1742" y="3542"/>
                    </a:lnTo>
                    <a:lnTo>
                      <a:pt x="1742" y="3654"/>
                    </a:lnTo>
                    <a:lnTo>
                      <a:pt x="1799" y="3710"/>
                    </a:lnTo>
                    <a:lnTo>
                      <a:pt x="1855" y="3710"/>
                    </a:lnTo>
                    <a:lnTo>
                      <a:pt x="1911" y="3598"/>
                    </a:lnTo>
                    <a:lnTo>
                      <a:pt x="1911" y="3542"/>
                    </a:lnTo>
                    <a:lnTo>
                      <a:pt x="1967" y="3429"/>
                    </a:lnTo>
                    <a:lnTo>
                      <a:pt x="2023" y="3373"/>
                    </a:lnTo>
                    <a:lnTo>
                      <a:pt x="1967" y="3317"/>
                    </a:lnTo>
                    <a:lnTo>
                      <a:pt x="1911" y="3261"/>
                    </a:lnTo>
                    <a:lnTo>
                      <a:pt x="1855" y="3205"/>
                    </a:lnTo>
                    <a:lnTo>
                      <a:pt x="1686" y="2980"/>
                    </a:lnTo>
                    <a:lnTo>
                      <a:pt x="1574" y="2867"/>
                    </a:lnTo>
                    <a:lnTo>
                      <a:pt x="1461" y="2980"/>
                    </a:lnTo>
                    <a:lnTo>
                      <a:pt x="1293" y="3148"/>
                    </a:lnTo>
                    <a:lnTo>
                      <a:pt x="1237" y="3261"/>
                    </a:lnTo>
                    <a:lnTo>
                      <a:pt x="1124" y="3261"/>
                    </a:lnTo>
                    <a:lnTo>
                      <a:pt x="1068" y="3205"/>
                    </a:lnTo>
                    <a:lnTo>
                      <a:pt x="1012" y="3092"/>
                    </a:lnTo>
                    <a:lnTo>
                      <a:pt x="956" y="3036"/>
                    </a:lnTo>
                    <a:lnTo>
                      <a:pt x="899" y="2980"/>
                    </a:lnTo>
                    <a:lnTo>
                      <a:pt x="956" y="2924"/>
                    </a:lnTo>
                    <a:lnTo>
                      <a:pt x="1068" y="2924"/>
                    </a:lnTo>
                    <a:lnTo>
                      <a:pt x="1180" y="2867"/>
                    </a:lnTo>
                    <a:lnTo>
                      <a:pt x="1237" y="2811"/>
                    </a:lnTo>
                    <a:lnTo>
                      <a:pt x="1180" y="2699"/>
                    </a:lnTo>
                    <a:lnTo>
                      <a:pt x="1124" y="2643"/>
                    </a:lnTo>
                    <a:lnTo>
                      <a:pt x="1012" y="2643"/>
                    </a:lnTo>
                    <a:lnTo>
                      <a:pt x="899" y="2699"/>
                    </a:lnTo>
                    <a:lnTo>
                      <a:pt x="787" y="2699"/>
                    </a:lnTo>
                    <a:lnTo>
                      <a:pt x="731" y="2643"/>
                    </a:lnTo>
                    <a:lnTo>
                      <a:pt x="787" y="2474"/>
                    </a:lnTo>
                    <a:lnTo>
                      <a:pt x="899" y="2418"/>
                    </a:lnTo>
                    <a:lnTo>
                      <a:pt x="956" y="2530"/>
                    </a:lnTo>
                    <a:lnTo>
                      <a:pt x="1012" y="2530"/>
                    </a:lnTo>
                    <a:lnTo>
                      <a:pt x="1012" y="2474"/>
                    </a:lnTo>
                    <a:lnTo>
                      <a:pt x="1180" y="2418"/>
                    </a:lnTo>
                    <a:lnTo>
                      <a:pt x="1293" y="2418"/>
                    </a:lnTo>
                    <a:lnTo>
                      <a:pt x="1349" y="2474"/>
                    </a:lnTo>
                    <a:lnTo>
                      <a:pt x="1405" y="2474"/>
                    </a:lnTo>
                    <a:lnTo>
                      <a:pt x="1574" y="2418"/>
                    </a:lnTo>
                    <a:lnTo>
                      <a:pt x="1686" y="2474"/>
                    </a:lnTo>
                    <a:lnTo>
                      <a:pt x="1799" y="2530"/>
                    </a:lnTo>
                    <a:lnTo>
                      <a:pt x="1855" y="2530"/>
                    </a:lnTo>
                    <a:lnTo>
                      <a:pt x="1911" y="2474"/>
                    </a:lnTo>
                    <a:lnTo>
                      <a:pt x="1855" y="2249"/>
                    </a:lnTo>
                    <a:lnTo>
                      <a:pt x="1911" y="2193"/>
                    </a:lnTo>
                    <a:lnTo>
                      <a:pt x="1911" y="2081"/>
                    </a:lnTo>
                    <a:lnTo>
                      <a:pt x="1911" y="1912"/>
                    </a:lnTo>
                    <a:lnTo>
                      <a:pt x="1967" y="1799"/>
                    </a:lnTo>
                    <a:lnTo>
                      <a:pt x="2136" y="1518"/>
                    </a:lnTo>
                    <a:lnTo>
                      <a:pt x="2248" y="1462"/>
                    </a:lnTo>
                    <a:lnTo>
                      <a:pt x="2361" y="1462"/>
                    </a:lnTo>
                    <a:lnTo>
                      <a:pt x="2417" y="1518"/>
                    </a:lnTo>
                    <a:lnTo>
                      <a:pt x="2473" y="1631"/>
                    </a:lnTo>
                    <a:lnTo>
                      <a:pt x="2529" y="1743"/>
                    </a:lnTo>
                    <a:lnTo>
                      <a:pt x="2586" y="1743"/>
                    </a:lnTo>
                    <a:lnTo>
                      <a:pt x="2754" y="1799"/>
                    </a:lnTo>
                    <a:lnTo>
                      <a:pt x="2810" y="1687"/>
                    </a:lnTo>
                    <a:lnTo>
                      <a:pt x="2810" y="1631"/>
                    </a:lnTo>
                    <a:lnTo>
                      <a:pt x="2754" y="1462"/>
                    </a:lnTo>
                    <a:lnTo>
                      <a:pt x="2810" y="1350"/>
                    </a:lnTo>
                    <a:lnTo>
                      <a:pt x="2754" y="1350"/>
                    </a:lnTo>
                    <a:lnTo>
                      <a:pt x="2586" y="1294"/>
                    </a:lnTo>
                    <a:lnTo>
                      <a:pt x="2529" y="1294"/>
                    </a:lnTo>
                    <a:lnTo>
                      <a:pt x="2586" y="1237"/>
                    </a:lnTo>
                    <a:lnTo>
                      <a:pt x="2698" y="1181"/>
                    </a:lnTo>
                    <a:lnTo>
                      <a:pt x="2810" y="1181"/>
                    </a:lnTo>
                    <a:lnTo>
                      <a:pt x="2810" y="1069"/>
                    </a:lnTo>
                    <a:lnTo>
                      <a:pt x="2529" y="900"/>
                    </a:lnTo>
                    <a:lnTo>
                      <a:pt x="2305" y="675"/>
                    </a:lnTo>
                    <a:lnTo>
                      <a:pt x="1855" y="113"/>
                    </a:lnTo>
                    <a:lnTo>
                      <a:pt x="1574" y="113"/>
                    </a:lnTo>
                    <a:lnTo>
                      <a:pt x="1405" y="1"/>
                    </a:lnTo>
                    <a:close/>
                  </a:path>
                </a:pathLst>
              </a:custGeom>
              <a:solidFill>
                <a:srgbClr val="9486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10"/>
              <p:cNvSpPr/>
              <p:nvPr/>
            </p:nvSpPr>
            <p:spPr>
              <a:xfrm>
                <a:off x="447475" y="1368750"/>
                <a:ext cx="39375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2923" extrusionOk="0">
                    <a:moveTo>
                      <a:pt x="1069" y="0"/>
                    </a:moveTo>
                    <a:lnTo>
                      <a:pt x="956" y="56"/>
                    </a:lnTo>
                    <a:lnTo>
                      <a:pt x="788" y="169"/>
                    </a:lnTo>
                    <a:lnTo>
                      <a:pt x="619" y="225"/>
                    </a:lnTo>
                    <a:lnTo>
                      <a:pt x="394" y="337"/>
                    </a:lnTo>
                    <a:lnTo>
                      <a:pt x="282" y="450"/>
                    </a:lnTo>
                    <a:lnTo>
                      <a:pt x="169" y="562"/>
                    </a:lnTo>
                    <a:lnTo>
                      <a:pt x="113" y="675"/>
                    </a:lnTo>
                    <a:lnTo>
                      <a:pt x="113" y="787"/>
                    </a:lnTo>
                    <a:lnTo>
                      <a:pt x="225" y="956"/>
                    </a:lnTo>
                    <a:lnTo>
                      <a:pt x="338" y="1068"/>
                    </a:lnTo>
                    <a:lnTo>
                      <a:pt x="507" y="1124"/>
                    </a:lnTo>
                    <a:lnTo>
                      <a:pt x="675" y="1124"/>
                    </a:lnTo>
                    <a:lnTo>
                      <a:pt x="731" y="1012"/>
                    </a:lnTo>
                    <a:lnTo>
                      <a:pt x="788" y="956"/>
                    </a:lnTo>
                    <a:lnTo>
                      <a:pt x="675" y="787"/>
                    </a:lnTo>
                    <a:lnTo>
                      <a:pt x="788" y="843"/>
                    </a:lnTo>
                    <a:lnTo>
                      <a:pt x="900" y="956"/>
                    </a:lnTo>
                    <a:lnTo>
                      <a:pt x="900" y="1068"/>
                    </a:lnTo>
                    <a:lnTo>
                      <a:pt x="900" y="1237"/>
                    </a:lnTo>
                    <a:lnTo>
                      <a:pt x="844" y="1349"/>
                    </a:lnTo>
                    <a:lnTo>
                      <a:pt x="731" y="1349"/>
                    </a:lnTo>
                    <a:lnTo>
                      <a:pt x="675" y="1293"/>
                    </a:lnTo>
                    <a:lnTo>
                      <a:pt x="619" y="1349"/>
                    </a:lnTo>
                    <a:lnTo>
                      <a:pt x="507" y="1405"/>
                    </a:lnTo>
                    <a:lnTo>
                      <a:pt x="282" y="1405"/>
                    </a:lnTo>
                    <a:lnTo>
                      <a:pt x="225" y="1461"/>
                    </a:lnTo>
                    <a:lnTo>
                      <a:pt x="225" y="1574"/>
                    </a:lnTo>
                    <a:lnTo>
                      <a:pt x="225" y="1686"/>
                    </a:lnTo>
                    <a:lnTo>
                      <a:pt x="169" y="1799"/>
                    </a:lnTo>
                    <a:lnTo>
                      <a:pt x="1" y="1911"/>
                    </a:lnTo>
                    <a:lnTo>
                      <a:pt x="1" y="2024"/>
                    </a:lnTo>
                    <a:lnTo>
                      <a:pt x="113" y="2080"/>
                    </a:lnTo>
                    <a:lnTo>
                      <a:pt x="113" y="2136"/>
                    </a:lnTo>
                    <a:lnTo>
                      <a:pt x="282" y="2417"/>
                    </a:lnTo>
                    <a:lnTo>
                      <a:pt x="450" y="2642"/>
                    </a:lnTo>
                    <a:lnTo>
                      <a:pt x="731" y="2867"/>
                    </a:lnTo>
                    <a:lnTo>
                      <a:pt x="844" y="2923"/>
                    </a:lnTo>
                    <a:lnTo>
                      <a:pt x="1012" y="2923"/>
                    </a:lnTo>
                    <a:lnTo>
                      <a:pt x="1069" y="2867"/>
                    </a:lnTo>
                    <a:lnTo>
                      <a:pt x="1069" y="2810"/>
                    </a:lnTo>
                    <a:lnTo>
                      <a:pt x="1012" y="2754"/>
                    </a:lnTo>
                    <a:lnTo>
                      <a:pt x="1012" y="2642"/>
                    </a:lnTo>
                    <a:lnTo>
                      <a:pt x="1069" y="2586"/>
                    </a:lnTo>
                    <a:lnTo>
                      <a:pt x="1012" y="2529"/>
                    </a:lnTo>
                    <a:lnTo>
                      <a:pt x="900" y="2417"/>
                    </a:lnTo>
                    <a:lnTo>
                      <a:pt x="844" y="2305"/>
                    </a:lnTo>
                    <a:lnTo>
                      <a:pt x="900" y="2192"/>
                    </a:lnTo>
                    <a:lnTo>
                      <a:pt x="956" y="2136"/>
                    </a:lnTo>
                    <a:lnTo>
                      <a:pt x="956" y="2080"/>
                    </a:lnTo>
                    <a:lnTo>
                      <a:pt x="900" y="1967"/>
                    </a:lnTo>
                    <a:lnTo>
                      <a:pt x="844" y="1911"/>
                    </a:lnTo>
                    <a:lnTo>
                      <a:pt x="844" y="1855"/>
                    </a:lnTo>
                    <a:lnTo>
                      <a:pt x="844" y="1799"/>
                    </a:lnTo>
                    <a:lnTo>
                      <a:pt x="956" y="1742"/>
                    </a:lnTo>
                    <a:lnTo>
                      <a:pt x="1237" y="1686"/>
                    </a:lnTo>
                    <a:lnTo>
                      <a:pt x="1518" y="1686"/>
                    </a:lnTo>
                    <a:lnTo>
                      <a:pt x="1574" y="1574"/>
                    </a:lnTo>
                    <a:lnTo>
                      <a:pt x="1574" y="1518"/>
                    </a:lnTo>
                    <a:lnTo>
                      <a:pt x="1574" y="1461"/>
                    </a:lnTo>
                    <a:lnTo>
                      <a:pt x="1406" y="1405"/>
                    </a:lnTo>
                    <a:lnTo>
                      <a:pt x="1350" y="1405"/>
                    </a:lnTo>
                    <a:lnTo>
                      <a:pt x="1406" y="1349"/>
                    </a:lnTo>
                    <a:lnTo>
                      <a:pt x="1406" y="1237"/>
                    </a:lnTo>
                    <a:lnTo>
                      <a:pt x="1462" y="1180"/>
                    </a:lnTo>
                    <a:lnTo>
                      <a:pt x="1518" y="1124"/>
                    </a:lnTo>
                    <a:lnTo>
                      <a:pt x="1574" y="1012"/>
                    </a:lnTo>
                    <a:lnTo>
                      <a:pt x="1518" y="956"/>
                    </a:lnTo>
                    <a:lnTo>
                      <a:pt x="1406" y="899"/>
                    </a:lnTo>
                    <a:lnTo>
                      <a:pt x="1350" y="843"/>
                    </a:lnTo>
                    <a:lnTo>
                      <a:pt x="1350" y="787"/>
                    </a:lnTo>
                    <a:lnTo>
                      <a:pt x="1462" y="675"/>
                    </a:lnTo>
                    <a:lnTo>
                      <a:pt x="1406" y="562"/>
                    </a:lnTo>
                    <a:lnTo>
                      <a:pt x="1293" y="450"/>
                    </a:lnTo>
                    <a:lnTo>
                      <a:pt x="1237" y="394"/>
                    </a:lnTo>
                    <a:lnTo>
                      <a:pt x="1350" y="337"/>
                    </a:lnTo>
                    <a:lnTo>
                      <a:pt x="1406" y="225"/>
                    </a:lnTo>
                    <a:lnTo>
                      <a:pt x="1350" y="169"/>
                    </a:lnTo>
                    <a:lnTo>
                      <a:pt x="1293" y="56"/>
                    </a:lnTo>
                    <a:lnTo>
                      <a:pt x="1181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10"/>
              <p:cNvSpPr/>
              <p:nvPr/>
            </p:nvSpPr>
            <p:spPr>
              <a:xfrm>
                <a:off x="467150" y="1471325"/>
                <a:ext cx="36550" cy="6605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642" extrusionOk="0">
                    <a:moveTo>
                      <a:pt x="731" y="0"/>
                    </a:moveTo>
                    <a:lnTo>
                      <a:pt x="675" y="56"/>
                    </a:lnTo>
                    <a:lnTo>
                      <a:pt x="675" y="169"/>
                    </a:lnTo>
                    <a:lnTo>
                      <a:pt x="675" y="506"/>
                    </a:lnTo>
                    <a:lnTo>
                      <a:pt x="619" y="675"/>
                    </a:lnTo>
                    <a:lnTo>
                      <a:pt x="563" y="843"/>
                    </a:lnTo>
                    <a:lnTo>
                      <a:pt x="675" y="843"/>
                    </a:lnTo>
                    <a:lnTo>
                      <a:pt x="731" y="787"/>
                    </a:lnTo>
                    <a:lnTo>
                      <a:pt x="787" y="787"/>
                    </a:lnTo>
                    <a:lnTo>
                      <a:pt x="787" y="843"/>
                    </a:lnTo>
                    <a:lnTo>
                      <a:pt x="787" y="899"/>
                    </a:lnTo>
                    <a:lnTo>
                      <a:pt x="731" y="899"/>
                    </a:lnTo>
                    <a:lnTo>
                      <a:pt x="563" y="843"/>
                    </a:lnTo>
                    <a:lnTo>
                      <a:pt x="338" y="843"/>
                    </a:lnTo>
                    <a:lnTo>
                      <a:pt x="282" y="731"/>
                    </a:lnTo>
                    <a:lnTo>
                      <a:pt x="225" y="675"/>
                    </a:lnTo>
                    <a:lnTo>
                      <a:pt x="169" y="787"/>
                    </a:lnTo>
                    <a:lnTo>
                      <a:pt x="169" y="899"/>
                    </a:lnTo>
                    <a:lnTo>
                      <a:pt x="225" y="1068"/>
                    </a:lnTo>
                    <a:lnTo>
                      <a:pt x="282" y="1180"/>
                    </a:lnTo>
                    <a:lnTo>
                      <a:pt x="282" y="1293"/>
                    </a:lnTo>
                    <a:lnTo>
                      <a:pt x="113" y="1518"/>
                    </a:lnTo>
                    <a:lnTo>
                      <a:pt x="57" y="1574"/>
                    </a:lnTo>
                    <a:lnTo>
                      <a:pt x="1" y="1630"/>
                    </a:lnTo>
                    <a:lnTo>
                      <a:pt x="57" y="1686"/>
                    </a:lnTo>
                    <a:lnTo>
                      <a:pt x="338" y="1911"/>
                    </a:lnTo>
                    <a:lnTo>
                      <a:pt x="394" y="2080"/>
                    </a:lnTo>
                    <a:lnTo>
                      <a:pt x="394" y="2248"/>
                    </a:lnTo>
                    <a:lnTo>
                      <a:pt x="450" y="2417"/>
                    </a:lnTo>
                    <a:lnTo>
                      <a:pt x="506" y="2529"/>
                    </a:lnTo>
                    <a:lnTo>
                      <a:pt x="675" y="2642"/>
                    </a:lnTo>
                    <a:lnTo>
                      <a:pt x="844" y="2642"/>
                    </a:lnTo>
                    <a:lnTo>
                      <a:pt x="1012" y="2586"/>
                    </a:lnTo>
                    <a:lnTo>
                      <a:pt x="1125" y="2529"/>
                    </a:lnTo>
                    <a:lnTo>
                      <a:pt x="1125" y="2417"/>
                    </a:lnTo>
                    <a:lnTo>
                      <a:pt x="1068" y="2248"/>
                    </a:lnTo>
                    <a:lnTo>
                      <a:pt x="1068" y="2192"/>
                    </a:lnTo>
                    <a:lnTo>
                      <a:pt x="1125" y="2136"/>
                    </a:lnTo>
                    <a:lnTo>
                      <a:pt x="1237" y="2024"/>
                    </a:lnTo>
                    <a:lnTo>
                      <a:pt x="1293" y="1911"/>
                    </a:lnTo>
                    <a:lnTo>
                      <a:pt x="1293" y="1799"/>
                    </a:lnTo>
                    <a:lnTo>
                      <a:pt x="1237" y="1743"/>
                    </a:lnTo>
                    <a:lnTo>
                      <a:pt x="1125" y="1686"/>
                    </a:lnTo>
                    <a:lnTo>
                      <a:pt x="956" y="1743"/>
                    </a:lnTo>
                    <a:lnTo>
                      <a:pt x="900" y="1799"/>
                    </a:lnTo>
                    <a:lnTo>
                      <a:pt x="900" y="1855"/>
                    </a:lnTo>
                    <a:lnTo>
                      <a:pt x="900" y="1911"/>
                    </a:lnTo>
                    <a:lnTo>
                      <a:pt x="844" y="1967"/>
                    </a:lnTo>
                    <a:lnTo>
                      <a:pt x="787" y="1799"/>
                    </a:lnTo>
                    <a:lnTo>
                      <a:pt x="900" y="1630"/>
                    </a:lnTo>
                    <a:lnTo>
                      <a:pt x="956" y="1518"/>
                    </a:lnTo>
                    <a:lnTo>
                      <a:pt x="1012" y="1405"/>
                    </a:lnTo>
                    <a:lnTo>
                      <a:pt x="1068" y="1293"/>
                    </a:lnTo>
                    <a:lnTo>
                      <a:pt x="1125" y="1237"/>
                    </a:lnTo>
                    <a:lnTo>
                      <a:pt x="1406" y="1237"/>
                    </a:lnTo>
                    <a:lnTo>
                      <a:pt x="1462" y="1180"/>
                    </a:lnTo>
                    <a:lnTo>
                      <a:pt x="1462" y="1124"/>
                    </a:lnTo>
                    <a:lnTo>
                      <a:pt x="1462" y="1068"/>
                    </a:lnTo>
                    <a:lnTo>
                      <a:pt x="1125" y="1068"/>
                    </a:lnTo>
                    <a:lnTo>
                      <a:pt x="1068" y="1012"/>
                    </a:lnTo>
                    <a:lnTo>
                      <a:pt x="1068" y="956"/>
                    </a:lnTo>
                    <a:lnTo>
                      <a:pt x="1125" y="899"/>
                    </a:lnTo>
                    <a:lnTo>
                      <a:pt x="1181" y="787"/>
                    </a:lnTo>
                    <a:lnTo>
                      <a:pt x="1237" y="675"/>
                    </a:lnTo>
                    <a:lnTo>
                      <a:pt x="1349" y="394"/>
                    </a:lnTo>
                    <a:lnTo>
                      <a:pt x="1293" y="281"/>
                    </a:lnTo>
                    <a:lnTo>
                      <a:pt x="1237" y="225"/>
                    </a:lnTo>
                    <a:lnTo>
                      <a:pt x="1125" y="281"/>
                    </a:lnTo>
                    <a:lnTo>
                      <a:pt x="1068" y="281"/>
                    </a:lnTo>
                    <a:lnTo>
                      <a:pt x="1012" y="225"/>
                    </a:lnTo>
                    <a:lnTo>
                      <a:pt x="956" y="169"/>
                    </a:lnTo>
                    <a:lnTo>
                      <a:pt x="844" y="225"/>
                    </a:lnTo>
                    <a:lnTo>
                      <a:pt x="787" y="225"/>
                    </a:lnTo>
                    <a:lnTo>
                      <a:pt x="787" y="169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86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10"/>
              <p:cNvSpPr/>
              <p:nvPr/>
            </p:nvSpPr>
            <p:spPr>
              <a:xfrm>
                <a:off x="479800" y="1370150"/>
                <a:ext cx="2952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2193" extrusionOk="0">
                    <a:moveTo>
                      <a:pt x="619" y="0"/>
                    </a:moveTo>
                    <a:lnTo>
                      <a:pt x="225" y="900"/>
                    </a:lnTo>
                    <a:lnTo>
                      <a:pt x="225" y="1012"/>
                    </a:lnTo>
                    <a:lnTo>
                      <a:pt x="169" y="1068"/>
                    </a:lnTo>
                    <a:lnTo>
                      <a:pt x="57" y="1124"/>
                    </a:lnTo>
                    <a:lnTo>
                      <a:pt x="0" y="1181"/>
                    </a:lnTo>
                    <a:lnTo>
                      <a:pt x="57" y="1349"/>
                    </a:lnTo>
                    <a:lnTo>
                      <a:pt x="169" y="1405"/>
                    </a:lnTo>
                    <a:lnTo>
                      <a:pt x="281" y="1518"/>
                    </a:lnTo>
                    <a:lnTo>
                      <a:pt x="394" y="1518"/>
                    </a:lnTo>
                    <a:lnTo>
                      <a:pt x="506" y="1462"/>
                    </a:lnTo>
                    <a:lnTo>
                      <a:pt x="506" y="1349"/>
                    </a:lnTo>
                    <a:lnTo>
                      <a:pt x="506" y="1237"/>
                    </a:lnTo>
                    <a:lnTo>
                      <a:pt x="506" y="1068"/>
                    </a:lnTo>
                    <a:lnTo>
                      <a:pt x="562" y="956"/>
                    </a:lnTo>
                    <a:lnTo>
                      <a:pt x="731" y="1012"/>
                    </a:lnTo>
                    <a:lnTo>
                      <a:pt x="787" y="1068"/>
                    </a:lnTo>
                    <a:lnTo>
                      <a:pt x="731" y="1124"/>
                    </a:lnTo>
                    <a:lnTo>
                      <a:pt x="731" y="1181"/>
                    </a:lnTo>
                    <a:lnTo>
                      <a:pt x="731" y="1237"/>
                    </a:lnTo>
                    <a:lnTo>
                      <a:pt x="843" y="1349"/>
                    </a:lnTo>
                    <a:lnTo>
                      <a:pt x="843" y="1462"/>
                    </a:lnTo>
                    <a:lnTo>
                      <a:pt x="843" y="1518"/>
                    </a:lnTo>
                    <a:lnTo>
                      <a:pt x="787" y="1518"/>
                    </a:lnTo>
                    <a:lnTo>
                      <a:pt x="562" y="1574"/>
                    </a:lnTo>
                    <a:lnTo>
                      <a:pt x="506" y="1743"/>
                    </a:lnTo>
                    <a:lnTo>
                      <a:pt x="506" y="1855"/>
                    </a:lnTo>
                    <a:lnTo>
                      <a:pt x="506" y="1968"/>
                    </a:lnTo>
                    <a:lnTo>
                      <a:pt x="675" y="2192"/>
                    </a:lnTo>
                    <a:lnTo>
                      <a:pt x="731" y="2192"/>
                    </a:lnTo>
                    <a:lnTo>
                      <a:pt x="787" y="2136"/>
                    </a:lnTo>
                    <a:lnTo>
                      <a:pt x="787" y="1968"/>
                    </a:lnTo>
                    <a:lnTo>
                      <a:pt x="843" y="1968"/>
                    </a:lnTo>
                    <a:lnTo>
                      <a:pt x="1012" y="1911"/>
                    </a:lnTo>
                    <a:lnTo>
                      <a:pt x="1068" y="1799"/>
                    </a:lnTo>
                    <a:lnTo>
                      <a:pt x="1125" y="1181"/>
                    </a:lnTo>
                    <a:lnTo>
                      <a:pt x="1068" y="1124"/>
                    </a:lnTo>
                    <a:lnTo>
                      <a:pt x="1125" y="1012"/>
                    </a:lnTo>
                    <a:lnTo>
                      <a:pt x="1181" y="843"/>
                    </a:lnTo>
                    <a:lnTo>
                      <a:pt x="1125" y="619"/>
                    </a:lnTo>
                    <a:lnTo>
                      <a:pt x="1068" y="394"/>
                    </a:lnTo>
                    <a:lnTo>
                      <a:pt x="1125" y="281"/>
                    </a:lnTo>
                    <a:lnTo>
                      <a:pt x="1181" y="169"/>
                    </a:lnTo>
                    <a:lnTo>
                      <a:pt x="1125" y="57"/>
                    </a:lnTo>
                    <a:lnTo>
                      <a:pt x="1068" y="113"/>
                    </a:lnTo>
                    <a:lnTo>
                      <a:pt x="956" y="225"/>
                    </a:lnTo>
                    <a:lnTo>
                      <a:pt x="900" y="281"/>
                    </a:lnTo>
                    <a:lnTo>
                      <a:pt x="900" y="225"/>
                    </a:lnTo>
                    <a:lnTo>
                      <a:pt x="843" y="169"/>
                    </a:lnTo>
                    <a:lnTo>
                      <a:pt x="787" y="113"/>
                    </a:lnTo>
                    <a:lnTo>
                      <a:pt x="675" y="57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10"/>
              <p:cNvSpPr/>
              <p:nvPr/>
            </p:nvSpPr>
            <p:spPr>
              <a:xfrm>
                <a:off x="464350" y="1409500"/>
                <a:ext cx="2110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394" extrusionOk="0">
                    <a:moveTo>
                      <a:pt x="113" y="0"/>
                    </a:moveTo>
                    <a:lnTo>
                      <a:pt x="56" y="56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0" y="394"/>
                    </a:lnTo>
                    <a:lnTo>
                      <a:pt x="113" y="394"/>
                    </a:lnTo>
                    <a:lnTo>
                      <a:pt x="225" y="337"/>
                    </a:lnTo>
                    <a:lnTo>
                      <a:pt x="281" y="281"/>
                    </a:lnTo>
                    <a:lnTo>
                      <a:pt x="337" y="225"/>
                    </a:lnTo>
                    <a:lnTo>
                      <a:pt x="450" y="169"/>
                    </a:lnTo>
                    <a:lnTo>
                      <a:pt x="675" y="169"/>
                    </a:lnTo>
                    <a:lnTo>
                      <a:pt x="731" y="112"/>
                    </a:lnTo>
                    <a:lnTo>
                      <a:pt x="843" y="56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10"/>
              <p:cNvSpPr/>
              <p:nvPr/>
            </p:nvSpPr>
            <p:spPr>
              <a:xfrm>
                <a:off x="469950" y="1413700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113" y="113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10"/>
              <p:cNvSpPr/>
              <p:nvPr/>
            </p:nvSpPr>
            <p:spPr>
              <a:xfrm>
                <a:off x="468550" y="1493800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10"/>
              <p:cNvSpPr/>
              <p:nvPr/>
            </p:nvSpPr>
            <p:spPr>
              <a:xfrm>
                <a:off x="498075" y="14558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2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56" y="113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10"/>
              <p:cNvSpPr/>
              <p:nvPr/>
            </p:nvSpPr>
            <p:spPr>
              <a:xfrm>
                <a:off x="485425" y="14080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10"/>
              <p:cNvSpPr/>
              <p:nvPr/>
            </p:nvSpPr>
            <p:spPr>
              <a:xfrm>
                <a:off x="484025" y="1030100"/>
                <a:ext cx="33725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349" h="1238" extrusionOk="0">
                    <a:moveTo>
                      <a:pt x="843" y="1"/>
                    </a:moveTo>
                    <a:lnTo>
                      <a:pt x="787" y="57"/>
                    </a:lnTo>
                    <a:lnTo>
                      <a:pt x="674" y="113"/>
                    </a:lnTo>
                    <a:lnTo>
                      <a:pt x="731" y="282"/>
                    </a:lnTo>
                    <a:lnTo>
                      <a:pt x="731" y="394"/>
                    </a:lnTo>
                    <a:lnTo>
                      <a:pt x="618" y="450"/>
                    </a:lnTo>
                    <a:lnTo>
                      <a:pt x="506" y="506"/>
                    </a:lnTo>
                    <a:lnTo>
                      <a:pt x="450" y="563"/>
                    </a:lnTo>
                    <a:lnTo>
                      <a:pt x="393" y="450"/>
                    </a:lnTo>
                    <a:lnTo>
                      <a:pt x="337" y="450"/>
                    </a:lnTo>
                    <a:lnTo>
                      <a:pt x="337" y="506"/>
                    </a:lnTo>
                    <a:lnTo>
                      <a:pt x="281" y="787"/>
                    </a:lnTo>
                    <a:lnTo>
                      <a:pt x="225" y="844"/>
                    </a:lnTo>
                    <a:lnTo>
                      <a:pt x="112" y="956"/>
                    </a:lnTo>
                    <a:lnTo>
                      <a:pt x="56" y="1012"/>
                    </a:lnTo>
                    <a:lnTo>
                      <a:pt x="0" y="1068"/>
                    </a:lnTo>
                    <a:lnTo>
                      <a:pt x="112" y="1181"/>
                    </a:lnTo>
                    <a:lnTo>
                      <a:pt x="225" y="1237"/>
                    </a:lnTo>
                    <a:lnTo>
                      <a:pt x="393" y="1237"/>
                    </a:lnTo>
                    <a:lnTo>
                      <a:pt x="562" y="1068"/>
                    </a:lnTo>
                    <a:lnTo>
                      <a:pt x="674" y="900"/>
                    </a:lnTo>
                    <a:lnTo>
                      <a:pt x="674" y="844"/>
                    </a:lnTo>
                    <a:lnTo>
                      <a:pt x="618" y="731"/>
                    </a:lnTo>
                    <a:lnTo>
                      <a:pt x="618" y="675"/>
                    </a:lnTo>
                    <a:lnTo>
                      <a:pt x="731" y="619"/>
                    </a:lnTo>
                    <a:lnTo>
                      <a:pt x="899" y="619"/>
                    </a:lnTo>
                    <a:lnTo>
                      <a:pt x="956" y="787"/>
                    </a:lnTo>
                    <a:lnTo>
                      <a:pt x="1012" y="844"/>
                    </a:lnTo>
                    <a:lnTo>
                      <a:pt x="1068" y="844"/>
                    </a:lnTo>
                    <a:lnTo>
                      <a:pt x="1180" y="731"/>
                    </a:lnTo>
                    <a:lnTo>
                      <a:pt x="1237" y="675"/>
                    </a:lnTo>
                    <a:lnTo>
                      <a:pt x="1349" y="619"/>
                    </a:lnTo>
                    <a:lnTo>
                      <a:pt x="1349" y="563"/>
                    </a:lnTo>
                    <a:lnTo>
                      <a:pt x="1349" y="394"/>
                    </a:lnTo>
                    <a:lnTo>
                      <a:pt x="1293" y="225"/>
                    </a:lnTo>
                    <a:lnTo>
                      <a:pt x="1293" y="57"/>
                    </a:lnTo>
                    <a:lnTo>
                      <a:pt x="1293" y="1"/>
                    </a:lnTo>
                    <a:lnTo>
                      <a:pt x="1180" y="57"/>
                    </a:lnTo>
                    <a:lnTo>
                      <a:pt x="1124" y="113"/>
                    </a:lnTo>
                    <a:lnTo>
                      <a:pt x="956" y="225"/>
                    </a:lnTo>
                    <a:lnTo>
                      <a:pt x="899" y="169"/>
                    </a:lnTo>
                    <a:lnTo>
                      <a:pt x="899" y="113"/>
                    </a:lnTo>
                    <a:lnTo>
                      <a:pt x="843" y="1"/>
                    </a:lnTo>
                    <a:close/>
                  </a:path>
                </a:pathLst>
              </a:custGeom>
              <a:solidFill>
                <a:srgbClr val="A598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10"/>
              <p:cNvSpPr/>
              <p:nvPr/>
            </p:nvSpPr>
            <p:spPr>
              <a:xfrm>
                <a:off x="491050" y="114672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2" y="169"/>
                    </a:lnTo>
                    <a:lnTo>
                      <a:pt x="112" y="169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10"/>
              <p:cNvSpPr/>
              <p:nvPr/>
            </p:nvSpPr>
            <p:spPr>
              <a:xfrm>
                <a:off x="488225" y="11354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10"/>
              <p:cNvSpPr/>
              <p:nvPr/>
            </p:nvSpPr>
            <p:spPr>
              <a:xfrm>
                <a:off x="499475" y="11495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56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10"/>
              <p:cNvSpPr/>
              <p:nvPr/>
            </p:nvSpPr>
            <p:spPr>
              <a:xfrm>
                <a:off x="500875" y="11453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0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10"/>
              <p:cNvSpPr/>
              <p:nvPr/>
            </p:nvSpPr>
            <p:spPr>
              <a:xfrm>
                <a:off x="336475" y="1635725"/>
                <a:ext cx="3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249" extrusionOk="0">
                    <a:moveTo>
                      <a:pt x="675" y="0"/>
                    </a:moveTo>
                    <a:lnTo>
                      <a:pt x="394" y="56"/>
                    </a:lnTo>
                    <a:lnTo>
                      <a:pt x="281" y="169"/>
                    </a:lnTo>
                    <a:lnTo>
                      <a:pt x="169" y="281"/>
                    </a:lnTo>
                    <a:lnTo>
                      <a:pt x="57" y="450"/>
                    </a:lnTo>
                    <a:lnTo>
                      <a:pt x="0" y="506"/>
                    </a:lnTo>
                    <a:lnTo>
                      <a:pt x="57" y="618"/>
                    </a:lnTo>
                    <a:lnTo>
                      <a:pt x="113" y="843"/>
                    </a:lnTo>
                    <a:lnTo>
                      <a:pt x="225" y="1012"/>
                    </a:lnTo>
                    <a:lnTo>
                      <a:pt x="225" y="1181"/>
                    </a:lnTo>
                    <a:lnTo>
                      <a:pt x="113" y="1405"/>
                    </a:lnTo>
                    <a:lnTo>
                      <a:pt x="113" y="1462"/>
                    </a:lnTo>
                    <a:lnTo>
                      <a:pt x="225" y="1518"/>
                    </a:lnTo>
                    <a:lnTo>
                      <a:pt x="394" y="1574"/>
                    </a:lnTo>
                    <a:lnTo>
                      <a:pt x="562" y="1686"/>
                    </a:lnTo>
                    <a:lnTo>
                      <a:pt x="675" y="1799"/>
                    </a:lnTo>
                    <a:lnTo>
                      <a:pt x="843" y="1855"/>
                    </a:lnTo>
                    <a:lnTo>
                      <a:pt x="900" y="1855"/>
                    </a:lnTo>
                    <a:lnTo>
                      <a:pt x="1012" y="1799"/>
                    </a:lnTo>
                    <a:lnTo>
                      <a:pt x="1068" y="1911"/>
                    </a:lnTo>
                    <a:lnTo>
                      <a:pt x="1125" y="2080"/>
                    </a:lnTo>
                    <a:lnTo>
                      <a:pt x="1237" y="2248"/>
                    </a:lnTo>
                    <a:lnTo>
                      <a:pt x="1406" y="2248"/>
                    </a:lnTo>
                    <a:lnTo>
                      <a:pt x="1462" y="2192"/>
                    </a:lnTo>
                    <a:lnTo>
                      <a:pt x="1462" y="2136"/>
                    </a:lnTo>
                    <a:lnTo>
                      <a:pt x="1462" y="2024"/>
                    </a:lnTo>
                    <a:lnTo>
                      <a:pt x="1462" y="1855"/>
                    </a:lnTo>
                    <a:lnTo>
                      <a:pt x="1406" y="1686"/>
                    </a:lnTo>
                    <a:lnTo>
                      <a:pt x="1406" y="1462"/>
                    </a:lnTo>
                    <a:lnTo>
                      <a:pt x="1349" y="1293"/>
                    </a:lnTo>
                    <a:lnTo>
                      <a:pt x="1293" y="1124"/>
                    </a:lnTo>
                    <a:lnTo>
                      <a:pt x="1181" y="1012"/>
                    </a:lnTo>
                    <a:lnTo>
                      <a:pt x="1125" y="843"/>
                    </a:lnTo>
                    <a:lnTo>
                      <a:pt x="1181" y="731"/>
                    </a:lnTo>
                    <a:lnTo>
                      <a:pt x="1237" y="562"/>
                    </a:lnTo>
                    <a:lnTo>
                      <a:pt x="1293" y="450"/>
                    </a:lnTo>
                    <a:lnTo>
                      <a:pt x="1293" y="337"/>
                    </a:lnTo>
                    <a:lnTo>
                      <a:pt x="1237" y="281"/>
                    </a:lnTo>
                    <a:lnTo>
                      <a:pt x="1181" y="225"/>
                    </a:lnTo>
                    <a:lnTo>
                      <a:pt x="1068" y="281"/>
                    </a:lnTo>
                    <a:lnTo>
                      <a:pt x="956" y="337"/>
                    </a:lnTo>
                    <a:lnTo>
                      <a:pt x="843" y="394"/>
                    </a:lnTo>
                    <a:lnTo>
                      <a:pt x="787" y="450"/>
                    </a:lnTo>
                    <a:lnTo>
                      <a:pt x="731" y="450"/>
                    </a:lnTo>
                    <a:lnTo>
                      <a:pt x="731" y="394"/>
                    </a:lnTo>
                    <a:lnTo>
                      <a:pt x="787" y="169"/>
                    </a:lnTo>
                    <a:lnTo>
                      <a:pt x="787" y="56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6B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10"/>
              <p:cNvSpPr/>
              <p:nvPr/>
            </p:nvSpPr>
            <p:spPr>
              <a:xfrm>
                <a:off x="306975" y="1676475"/>
                <a:ext cx="6185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1181" extrusionOk="0">
                    <a:moveTo>
                      <a:pt x="1405" y="0"/>
                    </a:moveTo>
                    <a:lnTo>
                      <a:pt x="1293" y="56"/>
                    </a:lnTo>
                    <a:lnTo>
                      <a:pt x="1012" y="56"/>
                    </a:lnTo>
                    <a:lnTo>
                      <a:pt x="899" y="113"/>
                    </a:lnTo>
                    <a:lnTo>
                      <a:pt x="843" y="225"/>
                    </a:lnTo>
                    <a:lnTo>
                      <a:pt x="787" y="394"/>
                    </a:lnTo>
                    <a:lnTo>
                      <a:pt x="731" y="506"/>
                    </a:lnTo>
                    <a:lnTo>
                      <a:pt x="394" y="506"/>
                    </a:lnTo>
                    <a:lnTo>
                      <a:pt x="281" y="675"/>
                    </a:lnTo>
                    <a:lnTo>
                      <a:pt x="112" y="899"/>
                    </a:lnTo>
                    <a:lnTo>
                      <a:pt x="0" y="1012"/>
                    </a:lnTo>
                    <a:lnTo>
                      <a:pt x="56" y="1068"/>
                    </a:lnTo>
                    <a:lnTo>
                      <a:pt x="56" y="1124"/>
                    </a:lnTo>
                    <a:lnTo>
                      <a:pt x="169" y="1180"/>
                    </a:lnTo>
                    <a:lnTo>
                      <a:pt x="225" y="1180"/>
                    </a:lnTo>
                    <a:lnTo>
                      <a:pt x="337" y="1068"/>
                    </a:lnTo>
                    <a:lnTo>
                      <a:pt x="394" y="1012"/>
                    </a:lnTo>
                    <a:lnTo>
                      <a:pt x="506" y="956"/>
                    </a:lnTo>
                    <a:lnTo>
                      <a:pt x="618" y="899"/>
                    </a:lnTo>
                    <a:lnTo>
                      <a:pt x="1068" y="899"/>
                    </a:lnTo>
                    <a:lnTo>
                      <a:pt x="1293" y="956"/>
                    </a:lnTo>
                    <a:lnTo>
                      <a:pt x="1349" y="956"/>
                    </a:lnTo>
                    <a:lnTo>
                      <a:pt x="1349" y="899"/>
                    </a:lnTo>
                    <a:lnTo>
                      <a:pt x="1293" y="787"/>
                    </a:lnTo>
                    <a:lnTo>
                      <a:pt x="1124" y="787"/>
                    </a:lnTo>
                    <a:lnTo>
                      <a:pt x="1068" y="731"/>
                    </a:lnTo>
                    <a:lnTo>
                      <a:pt x="1012" y="675"/>
                    </a:lnTo>
                    <a:lnTo>
                      <a:pt x="1068" y="562"/>
                    </a:lnTo>
                    <a:lnTo>
                      <a:pt x="1124" y="506"/>
                    </a:lnTo>
                    <a:lnTo>
                      <a:pt x="1237" y="562"/>
                    </a:lnTo>
                    <a:lnTo>
                      <a:pt x="1405" y="618"/>
                    </a:lnTo>
                    <a:lnTo>
                      <a:pt x="1518" y="675"/>
                    </a:lnTo>
                    <a:lnTo>
                      <a:pt x="1574" y="562"/>
                    </a:lnTo>
                    <a:lnTo>
                      <a:pt x="1686" y="675"/>
                    </a:lnTo>
                    <a:lnTo>
                      <a:pt x="1799" y="787"/>
                    </a:lnTo>
                    <a:lnTo>
                      <a:pt x="1911" y="956"/>
                    </a:lnTo>
                    <a:lnTo>
                      <a:pt x="1855" y="1012"/>
                    </a:lnTo>
                    <a:lnTo>
                      <a:pt x="1742" y="956"/>
                    </a:lnTo>
                    <a:lnTo>
                      <a:pt x="1630" y="899"/>
                    </a:lnTo>
                    <a:lnTo>
                      <a:pt x="1574" y="956"/>
                    </a:lnTo>
                    <a:lnTo>
                      <a:pt x="1630" y="1068"/>
                    </a:lnTo>
                    <a:lnTo>
                      <a:pt x="1742" y="1068"/>
                    </a:lnTo>
                    <a:lnTo>
                      <a:pt x="1855" y="1124"/>
                    </a:lnTo>
                    <a:lnTo>
                      <a:pt x="1967" y="1180"/>
                    </a:lnTo>
                    <a:lnTo>
                      <a:pt x="2136" y="1068"/>
                    </a:lnTo>
                    <a:lnTo>
                      <a:pt x="2248" y="956"/>
                    </a:lnTo>
                    <a:lnTo>
                      <a:pt x="2192" y="899"/>
                    </a:lnTo>
                    <a:lnTo>
                      <a:pt x="2080" y="899"/>
                    </a:lnTo>
                    <a:lnTo>
                      <a:pt x="2080" y="843"/>
                    </a:lnTo>
                    <a:lnTo>
                      <a:pt x="2080" y="731"/>
                    </a:lnTo>
                    <a:lnTo>
                      <a:pt x="2080" y="618"/>
                    </a:lnTo>
                    <a:lnTo>
                      <a:pt x="2136" y="562"/>
                    </a:lnTo>
                    <a:lnTo>
                      <a:pt x="2192" y="618"/>
                    </a:lnTo>
                    <a:lnTo>
                      <a:pt x="2192" y="675"/>
                    </a:lnTo>
                    <a:lnTo>
                      <a:pt x="2192" y="731"/>
                    </a:lnTo>
                    <a:lnTo>
                      <a:pt x="2305" y="787"/>
                    </a:lnTo>
                    <a:lnTo>
                      <a:pt x="2417" y="731"/>
                    </a:lnTo>
                    <a:lnTo>
                      <a:pt x="2473" y="618"/>
                    </a:lnTo>
                    <a:lnTo>
                      <a:pt x="2305" y="450"/>
                    </a:lnTo>
                    <a:lnTo>
                      <a:pt x="2305" y="281"/>
                    </a:lnTo>
                    <a:lnTo>
                      <a:pt x="2248" y="169"/>
                    </a:lnTo>
                    <a:lnTo>
                      <a:pt x="2192" y="113"/>
                    </a:lnTo>
                    <a:lnTo>
                      <a:pt x="2080" y="169"/>
                    </a:lnTo>
                    <a:lnTo>
                      <a:pt x="1967" y="281"/>
                    </a:lnTo>
                    <a:lnTo>
                      <a:pt x="1855" y="281"/>
                    </a:lnTo>
                    <a:lnTo>
                      <a:pt x="1686" y="169"/>
                    </a:lnTo>
                    <a:lnTo>
                      <a:pt x="1574" y="56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8A78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10"/>
              <p:cNvSpPr/>
              <p:nvPr/>
            </p:nvSpPr>
            <p:spPr>
              <a:xfrm>
                <a:off x="374400" y="1665225"/>
                <a:ext cx="281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13" extrusionOk="0">
                    <a:moveTo>
                      <a:pt x="394" y="1"/>
                    </a:moveTo>
                    <a:lnTo>
                      <a:pt x="282" y="113"/>
                    </a:lnTo>
                    <a:lnTo>
                      <a:pt x="282" y="225"/>
                    </a:lnTo>
                    <a:lnTo>
                      <a:pt x="226" y="338"/>
                    </a:lnTo>
                    <a:lnTo>
                      <a:pt x="57" y="563"/>
                    </a:lnTo>
                    <a:lnTo>
                      <a:pt x="1" y="787"/>
                    </a:lnTo>
                    <a:lnTo>
                      <a:pt x="1" y="900"/>
                    </a:lnTo>
                    <a:lnTo>
                      <a:pt x="57" y="1012"/>
                    </a:lnTo>
                    <a:lnTo>
                      <a:pt x="1013" y="1012"/>
                    </a:lnTo>
                    <a:lnTo>
                      <a:pt x="1069" y="787"/>
                    </a:lnTo>
                    <a:lnTo>
                      <a:pt x="1125" y="619"/>
                    </a:lnTo>
                    <a:lnTo>
                      <a:pt x="1069" y="506"/>
                    </a:lnTo>
                    <a:lnTo>
                      <a:pt x="1013" y="394"/>
                    </a:lnTo>
                    <a:lnTo>
                      <a:pt x="956" y="450"/>
                    </a:lnTo>
                    <a:lnTo>
                      <a:pt x="788" y="450"/>
                    </a:lnTo>
                    <a:lnTo>
                      <a:pt x="732" y="394"/>
                    </a:lnTo>
                    <a:lnTo>
                      <a:pt x="732" y="282"/>
                    </a:lnTo>
                    <a:lnTo>
                      <a:pt x="675" y="169"/>
                    </a:lnTo>
                    <a:lnTo>
                      <a:pt x="619" y="113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10"/>
              <p:cNvSpPr/>
              <p:nvPr/>
            </p:nvSpPr>
            <p:spPr>
              <a:xfrm>
                <a:off x="384250" y="1705975"/>
                <a:ext cx="225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44" extrusionOk="0">
                    <a:moveTo>
                      <a:pt x="450" y="0"/>
                    </a:moveTo>
                    <a:lnTo>
                      <a:pt x="169" y="57"/>
                    </a:lnTo>
                    <a:lnTo>
                      <a:pt x="169" y="113"/>
                    </a:lnTo>
                    <a:lnTo>
                      <a:pt x="225" y="394"/>
                    </a:lnTo>
                    <a:lnTo>
                      <a:pt x="169" y="506"/>
                    </a:lnTo>
                    <a:lnTo>
                      <a:pt x="57" y="619"/>
                    </a:lnTo>
                    <a:lnTo>
                      <a:pt x="0" y="619"/>
                    </a:lnTo>
                    <a:lnTo>
                      <a:pt x="0" y="731"/>
                    </a:lnTo>
                    <a:lnTo>
                      <a:pt x="57" y="787"/>
                    </a:lnTo>
                    <a:lnTo>
                      <a:pt x="113" y="844"/>
                    </a:lnTo>
                    <a:lnTo>
                      <a:pt x="281" y="787"/>
                    </a:lnTo>
                    <a:lnTo>
                      <a:pt x="562" y="787"/>
                    </a:lnTo>
                    <a:lnTo>
                      <a:pt x="619" y="731"/>
                    </a:lnTo>
                    <a:lnTo>
                      <a:pt x="675" y="675"/>
                    </a:lnTo>
                    <a:lnTo>
                      <a:pt x="675" y="563"/>
                    </a:lnTo>
                    <a:lnTo>
                      <a:pt x="787" y="506"/>
                    </a:lnTo>
                    <a:lnTo>
                      <a:pt x="843" y="506"/>
                    </a:lnTo>
                    <a:lnTo>
                      <a:pt x="843" y="450"/>
                    </a:lnTo>
                    <a:lnTo>
                      <a:pt x="731" y="394"/>
                    </a:lnTo>
                    <a:lnTo>
                      <a:pt x="731" y="338"/>
                    </a:lnTo>
                    <a:lnTo>
                      <a:pt x="843" y="225"/>
                    </a:lnTo>
                    <a:lnTo>
                      <a:pt x="900" y="169"/>
                    </a:lnTo>
                    <a:lnTo>
                      <a:pt x="731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9D83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0" name="Google Shape;3190;p10"/>
              <p:cNvSpPr/>
              <p:nvPr/>
            </p:nvSpPr>
            <p:spPr>
              <a:xfrm>
                <a:off x="382850" y="1728450"/>
                <a:ext cx="98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07" extrusionOk="0">
                    <a:moveTo>
                      <a:pt x="169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113" y="338"/>
                    </a:lnTo>
                    <a:lnTo>
                      <a:pt x="281" y="450"/>
                    </a:lnTo>
                    <a:lnTo>
                      <a:pt x="337" y="507"/>
                    </a:lnTo>
                    <a:lnTo>
                      <a:pt x="394" y="507"/>
                    </a:lnTo>
                    <a:lnTo>
                      <a:pt x="394" y="394"/>
                    </a:lnTo>
                    <a:lnTo>
                      <a:pt x="394" y="338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D83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1" name="Google Shape;3191;p10"/>
              <p:cNvSpPr/>
              <p:nvPr/>
            </p:nvSpPr>
            <p:spPr>
              <a:xfrm>
                <a:off x="371600" y="1677875"/>
                <a:ext cx="70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07" extrusionOk="0">
                    <a:moveTo>
                      <a:pt x="169" y="0"/>
                    </a:moveTo>
                    <a:lnTo>
                      <a:pt x="113" y="57"/>
                    </a:lnTo>
                    <a:lnTo>
                      <a:pt x="1" y="169"/>
                    </a:lnTo>
                    <a:lnTo>
                      <a:pt x="1" y="225"/>
                    </a:lnTo>
                    <a:lnTo>
                      <a:pt x="1" y="394"/>
                    </a:lnTo>
                    <a:lnTo>
                      <a:pt x="57" y="450"/>
                    </a:lnTo>
                    <a:lnTo>
                      <a:pt x="57" y="506"/>
                    </a:lnTo>
                    <a:lnTo>
                      <a:pt x="169" y="506"/>
                    </a:lnTo>
                    <a:lnTo>
                      <a:pt x="169" y="394"/>
                    </a:lnTo>
                    <a:lnTo>
                      <a:pt x="225" y="281"/>
                    </a:lnTo>
                    <a:lnTo>
                      <a:pt x="282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971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2" name="Google Shape;3192;p10"/>
              <p:cNvSpPr/>
              <p:nvPr/>
            </p:nvSpPr>
            <p:spPr>
              <a:xfrm>
                <a:off x="371600" y="1690525"/>
                <a:ext cx="28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3" name="Google Shape;3193;p10"/>
              <p:cNvSpPr/>
              <p:nvPr/>
            </p:nvSpPr>
            <p:spPr>
              <a:xfrm>
                <a:off x="371600" y="16891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112"/>
                    </a:lnTo>
                    <a:lnTo>
                      <a:pt x="57" y="112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971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10"/>
              <p:cNvSpPr/>
              <p:nvPr/>
            </p:nvSpPr>
            <p:spPr>
              <a:xfrm>
                <a:off x="402525" y="17031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112"/>
                    </a:lnTo>
                    <a:lnTo>
                      <a:pt x="5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83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10"/>
              <p:cNvSpPr/>
              <p:nvPr/>
            </p:nvSpPr>
            <p:spPr>
              <a:xfrm>
                <a:off x="394075" y="16989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D83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10"/>
              <p:cNvSpPr/>
              <p:nvPr/>
            </p:nvSpPr>
            <p:spPr>
              <a:xfrm>
                <a:off x="269025" y="883975"/>
                <a:ext cx="45000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3542" extrusionOk="0">
                    <a:moveTo>
                      <a:pt x="1237" y="0"/>
                    </a:moveTo>
                    <a:lnTo>
                      <a:pt x="1237" y="113"/>
                    </a:lnTo>
                    <a:lnTo>
                      <a:pt x="1181" y="225"/>
                    </a:lnTo>
                    <a:lnTo>
                      <a:pt x="1125" y="281"/>
                    </a:lnTo>
                    <a:lnTo>
                      <a:pt x="1068" y="281"/>
                    </a:lnTo>
                    <a:lnTo>
                      <a:pt x="900" y="225"/>
                    </a:lnTo>
                    <a:lnTo>
                      <a:pt x="619" y="225"/>
                    </a:lnTo>
                    <a:lnTo>
                      <a:pt x="563" y="394"/>
                    </a:lnTo>
                    <a:lnTo>
                      <a:pt x="563" y="506"/>
                    </a:lnTo>
                    <a:lnTo>
                      <a:pt x="619" y="618"/>
                    </a:lnTo>
                    <a:lnTo>
                      <a:pt x="619" y="675"/>
                    </a:lnTo>
                    <a:lnTo>
                      <a:pt x="563" y="787"/>
                    </a:lnTo>
                    <a:lnTo>
                      <a:pt x="506" y="843"/>
                    </a:lnTo>
                    <a:lnTo>
                      <a:pt x="506" y="956"/>
                    </a:lnTo>
                    <a:lnTo>
                      <a:pt x="506" y="1068"/>
                    </a:lnTo>
                    <a:lnTo>
                      <a:pt x="450" y="1180"/>
                    </a:lnTo>
                    <a:lnTo>
                      <a:pt x="282" y="1349"/>
                    </a:lnTo>
                    <a:lnTo>
                      <a:pt x="225" y="1518"/>
                    </a:lnTo>
                    <a:lnTo>
                      <a:pt x="225" y="1574"/>
                    </a:lnTo>
                    <a:lnTo>
                      <a:pt x="338" y="1630"/>
                    </a:lnTo>
                    <a:lnTo>
                      <a:pt x="506" y="1574"/>
                    </a:lnTo>
                    <a:lnTo>
                      <a:pt x="563" y="1518"/>
                    </a:lnTo>
                    <a:lnTo>
                      <a:pt x="563" y="1462"/>
                    </a:lnTo>
                    <a:lnTo>
                      <a:pt x="619" y="1405"/>
                    </a:lnTo>
                    <a:lnTo>
                      <a:pt x="675" y="1349"/>
                    </a:lnTo>
                    <a:lnTo>
                      <a:pt x="675" y="1405"/>
                    </a:lnTo>
                    <a:lnTo>
                      <a:pt x="731" y="1462"/>
                    </a:lnTo>
                    <a:lnTo>
                      <a:pt x="844" y="1630"/>
                    </a:lnTo>
                    <a:lnTo>
                      <a:pt x="563" y="1630"/>
                    </a:lnTo>
                    <a:lnTo>
                      <a:pt x="394" y="1743"/>
                    </a:lnTo>
                    <a:lnTo>
                      <a:pt x="57" y="2024"/>
                    </a:lnTo>
                    <a:lnTo>
                      <a:pt x="57" y="2192"/>
                    </a:lnTo>
                    <a:lnTo>
                      <a:pt x="113" y="2417"/>
                    </a:lnTo>
                    <a:lnTo>
                      <a:pt x="113" y="2586"/>
                    </a:lnTo>
                    <a:lnTo>
                      <a:pt x="113" y="2810"/>
                    </a:lnTo>
                    <a:lnTo>
                      <a:pt x="1" y="3035"/>
                    </a:lnTo>
                    <a:lnTo>
                      <a:pt x="1" y="3485"/>
                    </a:lnTo>
                    <a:lnTo>
                      <a:pt x="338" y="3541"/>
                    </a:lnTo>
                    <a:lnTo>
                      <a:pt x="844" y="3541"/>
                    </a:lnTo>
                    <a:lnTo>
                      <a:pt x="956" y="3485"/>
                    </a:lnTo>
                    <a:lnTo>
                      <a:pt x="1012" y="3373"/>
                    </a:lnTo>
                    <a:lnTo>
                      <a:pt x="1068" y="3204"/>
                    </a:lnTo>
                    <a:lnTo>
                      <a:pt x="1125" y="3148"/>
                    </a:lnTo>
                    <a:lnTo>
                      <a:pt x="1181" y="3091"/>
                    </a:lnTo>
                    <a:lnTo>
                      <a:pt x="1181" y="3035"/>
                    </a:lnTo>
                    <a:lnTo>
                      <a:pt x="1125" y="2979"/>
                    </a:lnTo>
                    <a:lnTo>
                      <a:pt x="1012" y="2923"/>
                    </a:lnTo>
                    <a:lnTo>
                      <a:pt x="900" y="2979"/>
                    </a:lnTo>
                    <a:lnTo>
                      <a:pt x="787" y="2923"/>
                    </a:lnTo>
                    <a:lnTo>
                      <a:pt x="956" y="2867"/>
                    </a:lnTo>
                    <a:lnTo>
                      <a:pt x="1125" y="2698"/>
                    </a:lnTo>
                    <a:lnTo>
                      <a:pt x="1181" y="2529"/>
                    </a:lnTo>
                    <a:lnTo>
                      <a:pt x="1181" y="2361"/>
                    </a:lnTo>
                    <a:lnTo>
                      <a:pt x="1237" y="2248"/>
                    </a:lnTo>
                    <a:lnTo>
                      <a:pt x="1237" y="2192"/>
                    </a:lnTo>
                    <a:lnTo>
                      <a:pt x="1406" y="2080"/>
                    </a:lnTo>
                    <a:lnTo>
                      <a:pt x="1462" y="2024"/>
                    </a:lnTo>
                    <a:lnTo>
                      <a:pt x="1462" y="1911"/>
                    </a:lnTo>
                    <a:lnTo>
                      <a:pt x="1462" y="1799"/>
                    </a:lnTo>
                    <a:lnTo>
                      <a:pt x="1518" y="1743"/>
                    </a:lnTo>
                    <a:lnTo>
                      <a:pt x="1574" y="1574"/>
                    </a:lnTo>
                    <a:lnTo>
                      <a:pt x="1574" y="1405"/>
                    </a:lnTo>
                    <a:lnTo>
                      <a:pt x="1574" y="1180"/>
                    </a:lnTo>
                    <a:lnTo>
                      <a:pt x="1574" y="1124"/>
                    </a:lnTo>
                    <a:lnTo>
                      <a:pt x="1630" y="1012"/>
                    </a:lnTo>
                    <a:lnTo>
                      <a:pt x="1743" y="956"/>
                    </a:lnTo>
                    <a:lnTo>
                      <a:pt x="1799" y="899"/>
                    </a:lnTo>
                    <a:lnTo>
                      <a:pt x="1799" y="787"/>
                    </a:lnTo>
                    <a:lnTo>
                      <a:pt x="1743" y="731"/>
                    </a:lnTo>
                    <a:lnTo>
                      <a:pt x="1687" y="731"/>
                    </a:lnTo>
                    <a:lnTo>
                      <a:pt x="1630" y="675"/>
                    </a:lnTo>
                    <a:lnTo>
                      <a:pt x="1687" y="562"/>
                    </a:lnTo>
                    <a:lnTo>
                      <a:pt x="1630" y="450"/>
                    </a:lnTo>
                    <a:lnTo>
                      <a:pt x="1518" y="337"/>
                    </a:lnTo>
                    <a:lnTo>
                      <a:pt x="1406" y="225"/>
                    </a:lnTo>
                    <a:lnTo>
                      <a:pt x="1406" y="56"/>
                    </a:lnTo>
                    <a:lnTo>
                      <a:pt x="1293" y="0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10"/>
              <p:cNvSpPr/>
              <p:nvPr/>
            </p:nvSpPr>
            <p:spPr>
              <a:xfrm>
                <a:off x="304150" y="874125"/>
                <a:ext cx="478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2587" extrusionOk="0">
                    <a:moveTo>
                      <a:pt x="1406" y="1"/>
                    </a:moveTo>
                    <a:lnTo>
                      <a:pt x="1293" y="57"/>
                    </a:lnTo>
                    <a:lnTo>
                      <a:pt x="1237" y="113"/>
                    </a:lnTo>
                    <a:lnTo>
                      <a:pt x="1237" y="169"/>
                    </a:lnTo>
                    <a:lnTo>
                      <a:pt x="1237" y="338"/>
                    </a:lnTo>
                    <a:lnTo>
                      <a:pt x="1181" y="226"/>
                    </a:lnTo>
                    <a:lnTo>
                      <a:pt x="1125" y="169"/>
                    </a:lnTo>
                    <a:lnTo>
                      <a:pt x="1069" y="169"/>
                    </a:lnTo>
                    <a:lnTo>
                      <a:pt x="1012" y="226"/>
                    </a:lnTo>
                    <a:lnTo>
                      <a:pt x="1069" y="282"/>
                    </a:lnTo>
                    <a:lnTo>
                      <a:pt x="1012" y="788"/>
                    </a:lnTo>
                    <a:lnTo>
                      <a:pt x="844" y="394"/>
                    </a:lnTo>
                    <a:lnTo>
                      <a:pt x="788" y="394"/>
                    </a:lnTo>
                    <a:lnTo>
                      <a:pt x="675" y="338"/>
                    </a:lnTo>
                    <a:lnTo>
                      <a:pt x="619" y="394"/>
                    </a:lnTo>
                    <a:lnTo>
                      <a:pt x="563" y="394"/>
                    </a:lnTo>
                    <a:lnTo>
                      <a:pt x="563" y="507"/>
                    </a:lnTo>
                    <a:lnTo>
                      <a:pt x="507" y="563"/>
                    </a:lnTo>
                    <a:lnTo>
                      <a:pt x="338" y="675"/>
                    </a:lnTo>
                    <a:lnTo>
                      <a:pt x="282" y="731"/>
                    </a:lnTo>
                    <a:lnTo>
                      <a:pt x="338" y="788"/>
                    </a:lnTo>
                    <a:lnTo>
                      <a:pt x="394" y="788"/>
                    </a:lnTo>
                    <a:lnTo>
                      <a:pt x="507" y="844"/>
                    </a:lnTo>
                    <a:lnTo>
                      <a:pt x="563" y="900"/>
                    </a:lnTo>
                    <a:lnTo>
                      <a:pt x="619" y="1012"/>
                    </a:lnTo>
                    <a:lnTo>
                      <a:pt x="675" y="1069"/>
                    </a:lnTo>
                    <a:lnTo>
                      <a:pt x="731" y="1181"/>
                    </a:lnTo>
                    <a:lnTo>
                      <a:pt x="675" y="1237"/>
                    </a:lnTo>
                    <a:lnTo>
                      <a:pt x="563" y="1237"/>
                    </a:lnTo>
                    <a:lnTo>
                      <a:pt x="507" y="1293"/>
                    </a:lnTo>
                    <a:lnTo>
                      <a:pt x="563" y="1350"/>
                    </a:lnTo>
                    <a:lnTo>
                      <a:pt x="563" y="1406"/>
                    </a:lnTo>
                    <a:lnTo>
                      <a:pt x="507" y="1518"/>
                    </a:lnTo>
                    <a:lnTo>
                      <a:pt x="282" y="1518"/>
                    </a:lnTo>
                    <a:lnTo>
                      <a:pt x="225" y="1406"/>
                    </a:lnTo>
                    <a:lnTo>
                      <a:pt x="169" y="1350"/>
                    </a:lnTo>
                    <a:lnTo>
                      <a:pt x="113" y="1293"/>
                    </a:lnTo>
                    <a:lnTo>
                      <a:pt x="1" y="1406"/>
                    </a:lnTo>
                    <a:lnTo>
                      <a:pt x="1" y="1518"/>
                    </a:lnTo>
                    <a:lnTo>
                      <a:pt x="57" y="1687"/>
                    </a:lnTo>
                    <a:lnTo>
                      <a:pt x="113" y="1799"/>
                    </a:lnTo>
                    <a:lnTo>
                      <a:pt x="57" y="2137"/>
                    </a:lnTo>
                    <a:lnTo>
                      <a:pt x="113" y="2193"/>
                    </a:lnTo>
                    <a:lnTo>
                      <a:pt x="338" y="2305"/>
                    </a:lnTo>
                    <a:lnTo>
                      <a:pt x="507" y="2474"/>
                    </a:lnTo>
                    <a:lnTo>
                      <a:pt x="619" y="2530"/>
                    </a:lnTo>
                    <a:lnTo>
                      <a:pt x="1012" y="2530"/>
                    </a:lnTo>
                    <a:lnTo>
                      <a:pt x="1181" y="2586"/>
                    </a:lnTo>
                    <a:lnTo>
                      <a:pt x="1237" y="2530"/>
                    </a:lnTo>
                    <a:lnTo>
                      <a:pt x="1350" y="2474"/>
                    </a:lnTo>
                    <a:lnTo>
                      <a:pt x="1350" y="2361"/>
                    </a:lnTo>
                    <a:lnTo>
                      <a:pt x="1293" y="2249"/>
                    </a:lnTo>
                    <a:lnTo>
                      <a:pt x="1293" y="2080"/>
                    </a:lnTo>
                    <a:lnTo>
                      <a:pt x="1293" y="1912"/>
                    </a:lnTo>
                    <a:lnTo>
                      <a:pt x="1293" y="1743"/>
                    </a:lnTo>
                    <a:lnTo>
                      <a:pt x="1350" y="1631"/>
                    </a:lnTo>
                    <a:lnTo>
                      <a:pt x="1518" y="1462"/>
                    </a:lnTo>
                    <a:lnTo>
                      <a:pt x="1743" y="1293"/>
                    </a:lnTo>
                    <a:lnTo>
                      <a:pt x="1912" y="1069"/>
                    </a:lnTo>
                    <a:lnTo>
                      <a:pt x="1912" y="956"/>
                    </a:lnTo>
                    <a:lnTo>
                      <a:pt x="1855" y="900"/>
                    </a:lnTo>
                    <a:lnTo>
                      <a:pt x="1743" y="844"/>
                    </a:lnTo>
                    <a:lnTo>
                      <a:pt x="1743" y="788"/>
                    </a:lnTo>
                    <a:lnTo>
                      <a:pt x="1743" y="619"/>
                    </a:lnTo>
                    <a:lnTo>
                      <a:pt x="1687" y="450"/>
                    </a:lnTo>
                    <a:lnTo>
                      <a:pt x="1518" y="169"/>
                    </a:lnTo>
                    <a:lnTo>
                      <a:pt x="1462" y="57"/>
                    </a:lnTo>
                    <a:lnTo>
                      <a:pt x="1406" y="1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10"/>
              <p:cNvSpPr/>
              <p:nvPr/>
            </p:nvSpPr>
            <p:spPr>
              <a:xfrm>
                <a:off x="326625" y="869925"/>
                <a:ext cx="35175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462" extrusionOk="0">
                    <a:moveTo>
                      <a:pt x="451" y="0"/>
                    </a:moveTo>
                    <a:lnTo>
                      <a:pt x="338" y="113"/>
                    </a:lnTo>
                    <a:lnTo>
                      <a:pt x="282" y="113"/>
                    </a:lnTo>
                    <a:lnTo>
                      <a:pt x="226" y="169"/>
                    </a:lnTo>
                    <a:lnTo>
                      <a:pt x="57" y="169"/>
                    </a:lnTo>
                    <a:lnTo>
                      <a:pt x="1" y="225"/>
                    </a:lnTo>
                    <a:lnTo>
                      <a:pt x="1" y="281"/>
                    </a:lnTo>
                    <a:lnTo>
                      <a:pt x="57" y="394"/>
                    </a:lnTo>
                    <a:lnTo>
                      <a:pt x="170" y="450"/>
                    </a:lnTo>
                    <a:lnTo>
                      <a:pt x="170" y="337"/>
                    </a:lnTo>
                    <a:lnTo>
                      <a:pt x="338" y="618"/>
                    </a:lnTo>
                    <a:lnTo>
                      <a:pt x="394" y="675"/>
                    </a:lnTo>
                    <a:lnTo>
                      <a:pt x="394" y="731"/>
                    </a:lnTo>
                    <a:lnTo>
                      <a:pt x="451" y="675"/>
                    </a:lnTo>
                    <a:lnTo>
                      <a:pt x="451" y="562"/>
                    </a:lnTo>
                    <a:lnTo>
                      <a:pt x="394" y="394"/>
                    </a:lnTo>
                    <a:lnTo>
                      <a:pt x="394" y="281"/>
                    </a:lnTo>
                    <a:lnTo>
                      <a:pt x="394" y="225"/>
                    </a:lnTo>
                    <a:lnTo>
                      <a:pt x="451" y="225"/>
                    </a:lnTo>
                    <a:lnTo>
                      <a:pt x="507" y="281"/>
                    </a:lnTo>
                    <a:lnTo>
                      <a:pt x="619" y="506"/>
                    </a:lnTo>
                    <a:lnTo>
                      <a:pt x="732" y="675"/>
                    </a:lnTo>
                    <a:lnTo>
                      <a:pt x="788" y="731"/>
                    </a:lnTo>
                    <a:lnTo>
                      <a:pt x="732" y="787"/>
                    </a:lnTo>
                    <a:lnTo>
                      <a:pt x="732" y="843"/>
                    </a:lnTo>
                    <a:lnTo>
                      <a:pt x="732" y="899"/>
                    </a:lnTo>
                    <a:lnTo>
                      <a:pt x="788" y="899"/>
                    </a:lnTo>
                    <a:lnTo>
                      <a:pt x="732" y="956"/>
                    </a:lnTo>
                    <a:lnTo>
                      <a:pt x="675" y="956"/>
                    </a:lnTo>
                    <a:lnTo>
                      <a:pt x="619" y="1012"/>
                    </a:lnTo>
                    <a:lnTo>
                      <a:pt x="619" y="1068"/>
                    </a:lnTo>
                    <a:lnTo>
                      <a:pt x="675" y="1068"/>
                    </a:lnTo>
                    <a:lnTo>
                      <a:pt x="956" y="1124"/>
                    </a:lnTo>
                    <a:lnTo>
                      <a:pt x="1013" y="1237"/>
                    </a:lnTo>
                    <a:lnTo>
                      <a:pt x="956" y="1293"/>
                    </a:lnTo>
                    <a:lnTo>
                      <a:pt x="1013" y="1349"/>
                    </a:lnTo>
                    <a:lnTo>
                      <a:pt x="1125" y="1461"/>
                    </a:lnTo>
                    <a:lnTo>
                      <a:pt x="1181" y="1405"/>
                    </a:lnTo>
                    <a:lnTo>
                      <a:pt x="1237" y="1405"/>
                    </a:lnTo>
                    <a:lnTo>
                      <a:pt x="1237" y="1293"/>
                    </a:lnTo>
                    <a:lnTo>
                      <a:pt x="1350" y="1124"/>
                    </a:lnTo>
                    <a:lnTo>
                      <a:pt x="1294" y="956"/>
                    </a:lnTo>
                    <a:lnTo>
                      <a:pt x="1069" y="731"/>
                    </a:lnTo>
                    <a:lnTo>
                      <a:pt x="1181" y="562"/>
                    </a:lnTo>
                    <a:lnTo>
                      <a:pt x="1294" y="450"/>
                    </a:lnTo>
                    <a:lnTo>
                      <a:pt x="1350" y="450"/>
                    </a:lnTo>
                    <a:lnTo>
                      <a:pt x="1406" y="394"/>
                    </a:lnTo>
                    <a:lnTo>
                      <a:pt x="1350" y="337"/>
                    </a:lnTo>
                    <a:lnTo>
                      <a:pt x="1237" y="281"/>
                    </a:lnTo>
                    <a:lnTo>
                      <a:pt x="1125" y="337"/>
                    </a:lnTo>
                    <a:lnTo>
                      <a:pt x="956" y="394"/>
                    </a:lnTo>
                    <a:lnTo>
                      <a:pt x="844" y="394"/>
                    </a:lnTo>
                    <a:lnTo>
                      <a:pt x="788" y="337"/>
                    </a:lnTo>
                    <a:lnTo>
                      <a:pt x="844" y="225"/>
                    </a:lnTo>
                    <a:lnTo>
                      <a:pt x="956" y="113"/>
                    </a:lnTo>
                    <a:lnTo>
                      <a:pt x="900" y="56"/>
                    </a:lnTo>
                    <a:lnTo>
                      <a:pt x="844" y="56"/>
                    </a:lnTo>
                    <a:lnTo>
                      <a:pt x="788" y="113"/>
                    </a:lnTo>
                    <a:lnTo>
                      <a:pt x="732" y="169"/>
                    </a:lnTo>
                    <a:lnTo>
                      <a:pt x="675" y="169"/>
                    </a:lnTo>
                    <a:lnTo>
                      <a:pt x="675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857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10"/>
              <p:cNvSpPr/>
              <p:nvPr/>
            </p:nvSpPr>
            <p:spPr>
              <a:xfrm>
                <a:off x="271825" y="885375"/>
                <a:ext cx="847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69" extrusionOk="0">
                    <a:moveTo>
                      <a:pt x="113" y="0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282" y="169"/>
                    </a:lnTo>
                    <a:lnTo>
                      <a:pt x="338" y="57"/>
                    </a:lnTo>
                    <a:lnTo>
                      <a:pt x="282" y="5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10"/>
              <p:cNvSpPr/>
              <p:nvPr/>
            </p:nvSpPr>
            <p:spPr>
              <a:xfrm>
                <a:off x="283075" y="8867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113"/>
                    </a:moveTo>
                    <a:lnTo>
                      <a:pt x="57" y="11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13"/>
                    </a:lnTo>
                    <a:lnTo>
                      <a:pt x="57" y="113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10"/>
              <p:cNvSpPr/>
              <p:nvPr/>
            </p:nvSpPr>
            <p:spPr>
              <a:xfrm>
                <a:off x="448875" y="1257725"/>
                <a:ext cx="47800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2362" extrusionOk="0">
                    <a:moveTo>
                      <a:pt x="675" y="1"/>
                    </a:moveTo>
                    <a:lnTo>
                      <a:pt x="563" y="226"/>
                    </a:lnTo>
                    <a:lnTo>
                      <a:pt x="507" y="507"/>
                    </a:lnTo>
                    <a:lnTo>
                      <a:pt x="507" y="732"/>
                    </a:lnTo>
                    <a:lnTo>
                      <a:pt x="563" y="844"/>
                    </a:lnTo>
                    <a:lnTo>
                      <a:pt x="619" y="900"/>
                    </a:lnTo>
                    <a:lnTo>
                      <a:pt x="732" y="956"/>
                    </a:lnTo>
                    <a:lnTo>
                      <a:pt x="732" y="1069"/>
                    </a:lnTo>
                    <a:lnTo>
                      <a:pt x="619" y="1237"/>
                    </a:lnTo>
                    <a:lnTo>
                      <a:pt x="394" y="1518"/>
                    </a:lnTo>
                    <a:lnTo>
                      <a:pt x="226" y="1799"/>
                    </a:lnTo>
                    <a:lnTo>
                      <a:pt x="169" y="1912"/>
                    </a:lnTo>
                    <a:lnTo>
                      <a:pt x="57" y="2024"/>
                    </a:lnTo>
                    <a:lnTo>
                      <a:pt x="1" y="2137"/>
                    </a:lnTo>
                    <a:lnTo>
                      <a:pt x="1" y="2249"/>
                    </a:lnTo>
                    <a:lnTo>
                      <a:pt x="113" y="2362"/>
                    </a:lnTo>
                    <a:lnTo>
                      <a:pt x="619" y="2362"/>
                    </a:lnTo>
                    <a:lnTo>
                      <a:pt x="675" y="2249"/>
                    </a:lnTo>
                    <a:lnTo>
                      <a:pt x="900" y="1968"/>
                    </a:lnTo>
                    <a:lnTo>
                      <a:pt x="1069" y="1912"/>
                    </a:lnTo>
                    <a:lnTo>
                      <a:pt x="1237" y="1856"/>
                    </a:lnTo>
                    <a:lnTo>
                      <a:pt x="1350" y="1799"/>
                    </a:lnTo>
                    <a:lnTo>
                      <a:pt x="1462" y="1687"/>
                    </a:lnTo>
                    <a:lnTo>
                      <a:pt x="1462" y="1575"/>
                    </a:lnTo>
                    <a:lnTo>
                      <a:pt x="1575" y="1518"/>
                    </a:lnTo>
                    <a:lnTo>
                      <a:pt x="1743" y="1406"/>
                    </a:lnTo>
                    <a:lnTo>
                      <a:pt x="1743" y="1294"/>
                    </a:lnTo>
                    <a:lnTo>
                      <a:pt x="1687" y="1181"/>
                    </a:lnTo>
                    <a:lnTo>
                      <a:pt x="1575" y="1069"/>
                    </a:lnTo>
                    <a:lnTo>
                      <a:pt x="1518" y="1013"/>
                    </a:lnTo>
                    <a:lnTo>
                      <a:pt x="1575" y="956"/>
                    </a:lnTo>
                    <a:lnTo>
                      <a:pt x="1687" y="844"/>
                    </a:lnTo>
                    <a:lnTo>
                      <a:pt x="1912" y="732"/>
                    </a:lnTo>
                    <a:lnTo>
                      <a:pt x="1912" y="563"/>
                    </a:lnTo>
                    <a:lnTo>
                      <a:pt x="1856" y="451"/>
                    </a:lnTo>
                    <a:lnTo>
                      <a:pt x="1799" y="394"/>
                    </a:lnTo>
                    <a:lnTo>
                      <a:pt x="1631" y="394"/>
                    </a:lnTo>
                    <a:lnTo>
                      <a:pt x="1575" y="338"/>
                    </a:lnTo>
                    <a:lnTo>
                      <a:pt x="1462" y="282"/>
                    </a:lnTo>
                    <a:lnTo>
                      <a:pt x="1294" y="451"/>
                    </a:lnTo>
                    <a:lnTo>
                      <a:pt x="1181" y="451"/>
                    </a:lnTo>
                    <a:lnTo>
                      <a:pt x="1181" y="338"/>
                    </a:lnTo>
                    <a:lnTo>
                      <a:pt x="1181" y="169"/>
                    </a:lnTo>
                    <a:lnTo>
                      <a:pt x="1237" y="57"/>
                    </a:lnTo>
                    <a:lnTo>
                      <a:pt x="1237" y="1"/>
                    </a:lnTo>
                    <a:lnTo>
                      <a:pt x="1181" y="1"/>
                    </a:lnTo>
                    <a:lnTo>
                      <a:pt x="1125" y="57"/>
                    </a:lnTo>
                    <a:lnTo>
                      <a:pt x="1013" y="57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10"/>
              <p:cNvSpPr/>
              <p:nvPr/>
            </p:nvSpPr>
            <p:spPr>
              <a:xfrm>
                <a:off x="479800" y="1274600"/>
                <a:ext cx="253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94" extrusionOk="0">
                    <a:moveTo>
                      <a:pt x="394" y="0"/>
                    </a:moveTo>
                    <a:lnTo>
                      <a:pt x="338" y="57"/>
                    </a:lnTo>
                    <a:lnTo>
                      <a:pt x="338" y="169"/>
                    </a:lnTo>
                    <a:lnTo>
                      <a:pt x="225" y="281"/>
                    </a:lnTo>
                    <a:lnTo>
                      <a:pt x="225" y="338"/>
                    </a:lnTo>
                    <a:lnTo>
                      <a:pt x="450" y="619"/>
                    </a:lnTo>
                    <a:lnTo>
                      <a:pt x="450" y="675"/>
                    </a:lnTo>
                    <a:lnTo>
                      <a:pt x="450" y="731"/>
                    </a:lnTo>
                    <a:lnTo>
                      <a:pt x="338" y="731"/>
                    </a:lnTo>
                    <a:lnTo>
                      <a:pt x="169" y="675"/>
                    </a:lnTo>
                    <a:lnTo>
                      <a:pt x="169" y="731"/>
                    </a:lnTo>
                    <a:lnTo>
                      <a:pt x="169" y="787"/>
                    </a:lnTo>
                    <a:lnTo>
                      <a:pt x="169" y="900"/>
                    </a:lnTo>
                    <a:lnTo>
                      <a:pt x="113" y="956"/>
                    </a:lnTo>
                    <a:lnTo>
                      <a:pt x="0" y="1124"/>
                    </a:lnTo>
                    <a:lnTo>
                      <a:pt x="57" y="1237"/>
                    </a:lnTo>
                    <a:lnTo>
                      <a:pt x="169" y="1293"/>
                    </a:lnTo>
                    <a:lnTo>
                      <a:pt x="281" y="1237"/>
                    </a:lnTo>
                    <a:lnTo>
                      <a:pt x="338" y="1181"/>
                    </a:lnTo>
                    <a:lnTo>
                      <a:pt x="450" y="1124"/>
                    </a:lnTo>
                    <a:lnTo>
                      <a:pt x="450" y="1012"/>
                    </a:lnTo>
                    <a:lnTo>
                      <a:pt x="506" y="956"/>
                    </a:lnTo>
                    <a:lnTo>
                      <a:pt x="562" y="1012"/>
                    </a:lnTo>
                    <a:lnTo>
                      <a:pt x="675" y="1068"/>
                    </a:lnTo>
                    <a:lnTo>
                      <a:pt x="731" y="1068"/>
                    </a:lnTo>
                    <a:lnTo>
                      <a:pt x="731" y="1012"/>
                    </a:lnTo>
                    <a:lnTo>
                      <a:pt x="787" y="956"/>
                    </a:lnTo>
                    <a:lnTo>
                      <a:pt x="956" y="956"/>
                    </a:lnTo>
                    <a:lnTo>
                      <a:pt x="1012" y="900"/>
                    </a:lnTo>
                    <a:lnTo>
                      <a:pt x="1012" y="843"/>
                    </a:lnTo>
                    <a:lnTo>
                      <a:pt x="956" y="843"/>
                    </a:lnTo>
                    <a:lnTo>
                      <a:pt x="787" y="731"/>
                    </a:lnTo>
                    <a:lnTo>
                      <a:pt x="675" y="675"/>
                    </a:lnTo>
                    <a:lnTo>
                      <a:pt x="619" y="562"/>
                    </a:lnTo>
                    <a:lnTo>
                      <a:pt x="562" y="506"/>
                    </a:lnTo>
                    <a:lnTo>
                      <a:pt x="562" y="450"/>
                    </a:lnTo>
                    <a:lnTo>
                      <a:pt x="562" y="281"/>
                    </a:lnTo>
                    <a:lnTo>
                      <a:pt x="675" y="169"/>
                    </a:lnTo>
                    <a:lnTo>
                      <a:pt x="675" y="113"/>
                    </a:lnTo>
                    <a:lnTo>
                      <a:pt x="675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E8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10"/>
              <p:cNvSpPr/>
              <p:nvPr/>
            </p:nvSpPr>
            <p:spPr>
              <a:xfrm>
                <a:off x="493850" y="127600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13" y="1"/>
                    </a:moveTo>
                    <a:lnTo>
                      <a:pt x="57" y="113"/>
                    </a:lnTo>
                    <a:lnTo>
                      <a:pt x="0" y="225"/>
                    </a:lnTo>
                    <a:lnTo>
                      <a:pt x="169" y="169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87B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10"/>
              <p:cNvSpPr/>
              <p:nvPr/>
            </p:nvSpPr>
            <p:spPr>
              <a:xfrm>
                <a:off x="491050" y="1249300"/>
                <a:ext cx="42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4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12" y="113"/>
                    </a:lnTo>
                    <a:lnTo>
                      <a:pt x="169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10"/>
              <p:cNvSpPr/>
              <p:nvPr/>
            </p:nvSpPr>
            <p:spPr>
              <a:xfrm>
                <a:off x="498075" y="12746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7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87B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10"/>
              <p:cNvSpPr/>
              <p:nvPr/>
            </p:nvSpPr>
            <p:spPr>
              <a:xfrm>
                <a:off x="423600" y="1687700"/>
                <a:ext cx="70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51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69"/>
                    </a:lnTo>
                    <a:lnTo>
                      <a:pt x="56" y="226"/>
                    </a:lnTo>
                    <a:lnTo>
                      <a:pt x="56" y="338"/>
                    </a:lnTo>
                    <a:lnTo>
                      <a:pt x="113" y="450"/>
                    </a:lnTo>
                    <a:lnTo>
                      <a:pt x="225" y="282"/>
                    </a:lnTo>
                    <a:lnTo>
                      <a:pt x="281" y="169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10"/>
              <p:cNvSpPr/>
              <p:nvPr/>
            </p:nvSpPr>
            <p:spPr>
              <a:xfrm>
                <a:off x="401100" y="1687700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1" y="113"/>
                    </a:lnTo>
                    <a:lnTo>
                      <a:pt x="113" y="113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10"/>
              <p:cNvSpPr/>
              <p:nvPr/>
            </p:nvSpPr>
            <p:spPr>
              <a:xfrm>
                <a:off x="426400" y="16989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10"/>
              <p:cNvSpPr/>
              <p:nvPr/>
            </p:nvSpPr>
            <p:spPr>
              <a:xfrm>
                <a:off x="351925" y="1717225"/>
                <a:ext cx="84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4" extrusionOk="0">
                    <a:moveTo>
                      <a:pt x="57" y="0"/>
                    </a:moveTo>
                    <a:lnTo>
                      <a:pt x="57" y="56"/>
                    </a:lnTo>
                    <a:lnTo>
                      <a:pt x="113" y="113"/>
                    </a:lnTo>
                    <a:lnTo>
                      <a:pt x="169" y="113"/>
                    </a:lnTo>
                    <a:lnTo>
                      <a:pt x="57" y="169"/>
                    </a:lnTo>
                    <a:lnTo>
                      <a:pt x="1" y="225"/>
                    </a:lnTo>
                    <a:lnTo>
                      <a:pt x="1" y="337"/>
                    </a:lnTo>
                    <a:lnTo>
                      <a:pt x="113" y="394"/>
                    </a:lnTo>
                    <a:lnTo>
                      <a:pt x="225" y="281"/>
                    </a:lnTo>
                    <a:lnTo>
                      <a:pt x="338" y="169"/>
                    </a:lnTo>
                    <a:lnTo>
                      <a:pt x="338" y="113"/>
                    </a:lnTo>
                    <a:lnTo>
                      <a:pt x="282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10"/>
              <p:cNvSpPr/>
              <p:nvPr/>
            </p:nvSpPr>
            <p:spPr>
              <a:xfrm>
                <a:off x="339275" y="1711600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13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225"/>
                    </a:lnTo>
                    <a:lnTo>
                      <a:pt x="226" y="281"/>
                    </a:lnTo>
                    <a:lnTo>
                      <a:pt x="282" y="169"/>
                    </a:lnTo>
                    <a:lnTo>
                      <a:pt x="282" y="57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1" name="Google Shape;3211;p10"/>
              <p:cNvSpPr/>
              <p:nvPr/>
            </p:nvSpPr>
            <p:spPr>
              <a:xfrm>
                <a:off x="347725" y="1729850"/>
                <a:ext cx="56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170"/>
                    </a:lnTo>
                    <a:lnTo>
                      <a:pt x="225" y="57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2" name="Google Shape;3212;p10"/>
              <p:cNvSpPr/>
              <p:nvPr/>
            </p:nvSpPr>
            <p:spPr>
              <a:xfrm>
                <a:off x="335075" y="17172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3" name="Google Shape;3213;p10"/>
              <p:cNvSpPr/>
              <p:nvPr/>
            </p:nvSpPr>
            <p:spPr>
              <a:xfrm>
                <a:off x="353325" y="1732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4" name="Google Shape;3214;p10"/>
              <p:cNvSpPr/>
              <p:nvPr/>
            </p:nvSpPr>
            <p:spPr>
              <a:xfrm>
                <a:off x="443275" y="1302700"/>
                <a:ext cx="604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3205" extrusionOk="0">
                    <a:moveTo>
                      <a:pt x="1461" y="0"/>
                    </a:moveTo>
                    <a:lnTo>
                      <a:pt x="1405" y="169"/>
                    </a:lnTo>
                    <a:lnTo>
                      <a:pt x="1349" y="338"/>
                    </a:lnTo>
                    <a:lnTo>
                      <a:pt x="1405" y="506"/>
                    </a:lnTo>
                    <a:lnTo>
                      <a:pt x="1461" y="675"/>
                    </a:lnTo>
                    <a:lnTo>
                      <a:pt x="1574" y="844"/>
                    </a:lnTo>
                    <a:lnTo>
                      <a:pt x="1574" y="1068"/>
                    </a:lnTo>
                    <a:lnTo>
                      <a:pt x="1574" y="1181"/>
                    </a:lnTo>
                    <a:lnTo>
                      <a:pt x="1461" y="1181"/>
                    </a:lnTo>
                    <a:lnTo>
                      <a:pt x="1405" y="1125"/>
                    </a:lnTo>
                    <a:lnTo>
                      <a:pt x="1405" y="1068"/>
                    </a:lnTo>
                    <a:lnTo>
                      <a:pt x="1405" y="731"/>
                    </a:lnTo>
                    <a:lnTo>
                      <a:pt x="1405" y="619"/>
                    </a:lnTo>
                    <a:lnTo>
                      <a:pt x="1349" y="563"/>
                    </a:lnTo>
                    <a:lnTo>
                      <a:pt x="1293" y="506"/>
                    </a:lnTo>
                    <a:lnTo>
                      <a:pt x="843" y="506"/>
                    </a:lnTo>
                    <a:lnTo>
                      <a:pt x="731" y="563"/>
                    </a:lnTo>
                    <a:lnTo>
                      <a:pt x="675" y="619"/>
                    </a:lnTo>
                    <a:lnTo>
                      <a:pt x="618" y="731"/>
                    </a:lnTo>
                    <a:lnTo>
                      <a:pt x="618" y="787"/>
                    </a:lnTo>
                    <a:lnTo>
                      <a:pt x="506" y="900"/>
                    </a:lnTo>
                    <a:lnTo>
                      <a:pt x="450" y="1012"/>
                    </a:lnTo>
                    <a:lnTo>
                      <a:pt x="506" y="1125"/>
                    </a:lnTo>
                    <a:lnTo>
                      <a:pt x="562" y="1237"/>
                    </a:lnTo>
                    <a:lnTo>
                      <a:pt x="618" y="1349"/>
                    </a:lnTo>
                    <a:lnTo>
                      <a:pt x="618" y="1462"/>
                    </a:lnTo>
                    <a:lnTo>
                      <a:pt x="562" y="1518"/>
                    </a:lnTo>
                    <a:lnTo>
                      <a:pt x="450" y="1574"/>
                    </a:lnTo>
                    <a:lnTo>
                      <a:pt x="281" y="1743"/>
                    </a:lnTo>
                    <a:lnTo>
                      <a:pt x="169" y="1968"/>
                    </a:lnTo>
                    <a:lnTo>
                      <a:pt x="56" y="2474"/>
                    </a:lnTo>
                    <a:lnTo>
                      <a:pt x="0" y="2642"/>
                    </a:lnTo>
                    <a:lnTo>
                      <a:pt x="56" y="2811"/>
                    </a:lnTo>
                    <a:lnTo>
                      <a:pt x="112" y="2867"/>
                    </a:lnTo>
                    <a:lnTo>
                      <a:pt x="393" y="2867"/>
                    </a:lnTo>
                    <a:lnTo>
                      <a:pt x="337" y="2923"/>
                    </a:lnTo>
                    <a:lnTo>
                      <a:pt x="281" y="3036"/>
                    </a:lnTo>
                    <a:lnTo>
                      <a:pt x="337" y="3092"/>
                    </a:lnTo>
                    <a:lnTo>
                      <a:pt x="393" y="3148"/>
                    </a:lnTo>
                    <a:lnTo>
                      <a:pt x="506" y="3204"/>
                    </a:lnTo>
                    <a:lnTo>
                      <a:pt x="562" y="3148"/>
                    </a:lnTo>
                    <a:lnTo>
                      <a:pt x="675" y="3036"/>
                    </a:lnTo>
                    <a:lnTo>
                      <a:pt x="843" y="2979"/>
                    </a:lnTo>
                    <a:lnTo>
                      <a:pt x="956" y="2923"/>
                    </a:lnTo>
                    <a:lnTo>
                      <a:pt x="1068" y="2811"/>
                    </a:lnTo>
                    <a:lnTo>
                      <a:pt x="1124" y="2755"/>
                    </a:lnTo>
                    <a:lnTo>
                      <a:pt x="1237" y="2698"/>
                    </a:lnTo>
                    <a:lnTo>
                      <a:pt x="1405" y="2755"/>
                    </a:lnTo>
                    <a:lnTo>
                      <a:pt x="1574" y="2867"/>
                    </a:lnTo>
                    <a:lnTo>
                      <a:pt x="1630" y="2867"/>
                    </a:lnTo>
                    <a:lnTo>
                      <a:pt x="1686" y="2811"/>
                    </a:lnTo>
                    <a:lnTo>
                      <a:pt x="1855" y="2698"/>
                    </a:lnTo>
                    <a:lnTo>
                      <a:pt x="1967" y="2642"/>
                    </a:lnTo>
                    <a:lnTo>
                      <a:pt x="2080" y="2642"/>
                    </a:lnTo>
                    <a:lnTo>
                      <a:pt x="2136" y="2698"/>
                    </a:lnTo>
                    <a:lnTo>
                      <a:pt x="2248" y="2642"/>
                    </a:lnTo>
                    <a:lnTo>
                      <a:pt x="2304" y="2530"/>
                    </a:lnTo>
                    <a:lnTo>
                      <a:pt x="2192" y="2417"/>
                    </a:lnTo>
                    <a:lnTo>
                      <a:pt x="2136" y="2417"/>
                    </a:lnTo>
                    <a:lnTo>
                      <a:pt x="2080" y="2361"/>
                    </a:lnTo>
                    <a:lnTo>
                      <a:pt x="2080" y="2305"/>
                    </a:lnTo>
                    <a:lnTo>
                      <a:pt x="2080" y="2249"/>
                    </a:lnTo>
                    <a:lnTo>
                      <a:pt x="2192" y="2249"/>
                    </a:lnTo>
                    <a:lnTo>
                      <a:pt x="2304" y="2192"/>
                    </a:lnTo>
                    <a:lnTo>
                      <a:pt x="2361" y="2136"/>
                    </a:lnTo>
                    <a:lnTo>
                      <a:pt x="2417" y="1911"/>
                    </a:lnTo>
                    <a:lnTo>
                      <a:pt x="2417" y="1855"/>
                    </a:lnTo>
                    <a:lnTo>
                      <a:pt x="2417" y="1799"/>
                    </a:lnTo>
                    <a:lnTo>
                      <a:pt x="2361" y="1743"/>
                    </a:lnTo>
                    <a:lnTo>
                      <a:pt x="2192" y="1743"/>
                    </a:lnTo>
                    <a:lnTo>
                      <a:pt x="2192" y="1630"/>
                    </a:lnTo>
                    <a:lnTo>
                      <a:pt x="2192" y="1518"/>
                    </a:lnTo>
                    <a:lnTo>
                      <a:pt x="2304" y="1349"/>
                    </a:lnTo>
                    <a:lnTo>
                      <a:pt x="2304" y="1237"/>
                    </a:lnTo>
                    <a:lnTo>
                      <a:pt x="2248" y="1181"/>
                    </a:lnTo>
                    <a:lnTo>
                      <a:pt x="2080" y="1181"/>
                    </a:lnTo>
                    <a:lnTo>
                      <a:pt x="2136" y="1068"/>
                    </a:lnTo>
                    <a:lnTo>
                      <a:pt x="2023" y="956"/>
                    </a:lnTo>
                    <a:lnTo>
                      <a:pt x="1967" y="787"/>
                    </a:lnTo>
                    <a:lnTo>
                      <a:pt x="1911" y="506"/>
                    </a:lnTo>
                    <a:lnTo>
                      <a:pt x="1911" y="338"/>
                    </a:lnTo>
                    <a:lnTo>
                      <a:pt x="1799" y="281"/>
                    </a:lnTo>
                    <a:lnTo>
                      <a:pt x="1686" y="225"/>
                    </a:lnTo>
                    <a:lnTo>
                      <a:pt x="1630" y="169"/>
                    </a:lnTo>
                    <a:lnTo>
                      <a:pt x="1574" y="57"/>
                    </a:lnTo>
                    <a:lnTo>
                      <a:pt x="1461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5" name="Google Shape;3215;p10"/>
              <p:cNvSpPr/>
              <p:nvPr/>
            </p:nvSpPr>
            <p:spPr>
              <a:xfrm>
                <a:off x="491050" y="1329400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225" y="0"/>
                    </a:moveTo>
                    <a:lnTo>
                      <a:pt x="112" y="57"/>
                    </a:lnTo>
                    <a:lnTo>
                      <a:pt x="56" y="169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112" y="281"/>
                    </a:lnTo>
                    <a:lnTo>
                      <a:pt x="225" y="225"/>
                    </a:lnTo>
                    <a:lnTo>
                      <a:pt x="393" y="169"/>
                    </a:lnTo>
                    <a:lnTo>
                      <a:pt x="337" y="57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6" name="Google Shape;3216;p10"/>
              <p:cNvSpPr/>
              <p:nvPr/>
            </p:nvSpPr>
            <p:spPr>
              <a:xfrm>
                <a:off x="496650" y="1336425"/>
                <a:ext cx="42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94" extrusionOk="0">
                    <a:moveTo>
                      <a:pt x="169" y="0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" y="281"/>
                    </a:lnTo>
                    <a:lnTo>
                      <a:pt x="1" y="338"/>
                    </a:lnTo>
                    <a:lnTo>
                      <a:pt x="57" y="394"/>
                    </a:lnTo>
                    <a:lnTo>
                      <a:pt x="169" y="225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7" name="Google Shape;3217;p10"/>
              <p:cNvSpPr/>
              <p:nvPr/>
            </p:nvSpPr>
            <p:spPr>
              <a:xfrm>
                <a:off x="502275" y="134625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218;p10"/>
              <p:cNvSpPr/>
              <p:nvPr/>
            </p:nvSpPr>
            <p:spPr>
              <a:xfrm>
                <a:off x="284475" y="1662425"/>
                <a:ext cx="2110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1462" extrusionOk="0">
                    <a:moveTo>
                      <a:pt x="226" y="0"/>
                    </a:moveTo>
                    <a:lnTo>
                      <a:pt x="169" y="56"/>
                    </a:lnTo>
                    <a:lnTo>
                      <a:pt x="113" y="169"/>
                    </a:lnTo>
                    <a:lnTo>
                      <a:pt x="113" y="281"/>
                    </a:lnTo>
                    <a:lnTo>
                      <a:pt x="1" y="337"/>
                    </a:lnTo>
                    <a:lnTo>
                      <a:pt x="113" y="394"/>
                    </a:lnTo>
                    <a:lnTo>
                      <a:pt x="226" y="506"/>
                    </a:lnTo>
                    <a:lnTo>
                      <a:pt x="282" y="562"/>
                    </a:lnTo>
                    <a:lnTo>
                      <a:pt x="169" y="618"/>
                    </a:lnTo>
                    <a:lnTo>
                      <a:pt x="57" y="562"/>
                    </a:lnTo>
                    <a:lnTo>
                      <a:pt x="57" y="618"/>
                    </a:lnTo>
                    <a:lnTo>
                      <a:pt x="113" y="675"/>
                    </a:lnTo>
                    <a:lnTo>
                      <a:pt x="169" y="787"/>
                    </a:lnTo>
                    <a:lnTo>
                      <a:pt x="169" y="843"/>
                    </a:lnTo>
                    <a:lnTo>
                      <a:pt x="169" y="956"/>
                    </a:lnTo>
                    <a:lnTo>
                      <a:pt x="169" y="1012"/>
                    </a:lnTo>
                    <a:lnTo>
                      <a:pt x="282" y="1068"/>
                    </a:lnTo>
                    <a:lnTo>
                      <a:pt x="226" y="1180"/>
                    </a:lnTo>
                    <a:lnTo>
                      <a:pt x="169" y="1293"/>
                    </a:lnTo>
                    <a:lnTo>
                      <a:pt x="113" y="1405"/>
                    </a:lnTo>
                    <a:lnTo>
                      <a:pt x="169" y="1461"/>
                    </a:lnTo>
                    <a:lnTo>
                      <a:pt x="282" y="1405"/>
                    </a:lnTo>
                    <a:lnTo>
                      <a:pt x="394" y="1349"/>
                    </a:lnTo>
                    <a:lnTo>
                      <a:pt x="563" y="1293"/>
                    </a:lnTo>
                    <a:lnTo>
                      <a:pt x="675" y="1293"/>
                    </a:lnTo>
                    <a:lnTo>
                      <a:pt x="731" y="1237"/>
                    </a:lnTo>
                    <a:lnTo>
                      <a:pt x="844" y="1124"/>
                    </a:lnTo>
                    <a:lnTo>
                      <a:pt x="844" y="1068"/>
                    </a:lnTo>
                    <a:lnTo>
                      <a:pt x="788" y="1012"/>
                    </a:lnTo>
                    <a:lnTo>
                      <a:pt x="731" y="956"/>
                    </a:lnTo>
                    <a:lnTo>
                      <a:pt x="675" y="899"/>
                    </a:lnTo>
                    <a:lnTo>
                      <a:pt x="788" y="843"/>
                    </a:lnTo>
                    <a:lnTo>
                      <a:pt x="788" y="787"/>
                    </a:lnTo>
                    <a:lnTo>
                      <a:pt x="731" y="731"/>
                    </a:lnTo>
                    <a:lnTo>
                      <a:pt x="731" y="675"/>
                    </a:lnTo>
                    <a:lnTo>
                      <a:pt x="844" y="562"/>
                    </a:lnTo>
                    <a:lnTo>
                      <a:pt x="844" y="450"/>
                    </a:lnTo>
                    <a:lnTo>
                      <a:pt x="788" y="337"/>
                    </a:lnTo>
                    <a:lnTo>
                      <a:pt x="619" y="281"/>
                    </a:lnTo>
                    <a:lnTo>
                      <a:pt x="507" y="281"/>
                    </a:lnTo>
                    <a:lnTo>
                      <a:pt x="338" y="169"/>
                    </a:lnTo>
                    <a:lnTo>
                      <a:pt x="282" y="113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A7F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219;p10"/>
              <p:cNvSpPr/>
              <p:nvPr/>
            </p:nvSpPr>
            <p:spPr>
              <a:xfrm>
                <a:off x="285875" y="1682075"/>
                <a:ext cx="323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013" extrusionOk="0">
                    <a:moveTo>
                      <a:pt x="1181" y="1"/>
                    </a:moveTo>
                    <a:lnTo>
                      <a:pt x="1125" y="57"/>
                    </a:lnTo>
                    <a:lnTo>
                      <a:pt x="1069" y="57"/>
                    </a:lnTo>
                    <a:lnTo>
                      <a:pt x="1013" y="113"/>
                    </a:lnTo>
                    <a:lnTo>
                      <a:pt x="1013" y="282"/>
                    </a:lnTo>
                    <a:lnTo>
                      <a:pt x="956" y="394"/>
                    </a:lnTo>
                    <a:lnTo>
                      <a:pt x="900" y="451"/>
                    </a:lnTo>
                    <a:lnTo>
                      <a:pt x="900" y="507"/>
                    </a:lnTo>
                    <a:lnTo>
                      <a:pt x="675" y="451"/>
                    </a:lnTo>
                    <a:lnTo>
                      <a:pt x="563" y="451"/>
                    </a:lnTo>
                    <a:lnTo>
                      <a:pt x="507" y="507"/>
                    </a:lnTo>
                    <a:lnTo>
                      <a:pt x="394" y="563"/>
                    </a:lnTo>
                    <a:lnTo>
                      <a:pt x="226" y="675"/>
                    </a:lnTo>
                    <a:lnTo>
                      <a:pt x="170" y="675"/>
                    </a:lnTo>
                    <a:lnTo>
                      <a:pt x="57" y="619"/>
                    </a:lnTo>
                    <a:lnTo>
                      <a:pt x="1" y="675"/>
                    </a:lnTo>
                    <a:lnTo>
                      <a:pt x="1" y="788"/>
                    </a:lnTo>
                    <a:lnTo>
                      <a:pt x="57" y="844"/>
                    </a:lnTo>
                    <a:lnTo>
                      <a:pt x="170" y="956"/>
                    </a:lnTo>
                    <a:lnTo>
                      <a:pt x="170" y="1013"/>
                    </a:lnTo>
                    <a:lnTo>
                      <a:pt x="226" y="1013"/>
                    </a:lnTo>
                    <a:lnTo>
                      <a:pt x="338" y="956"/>
                    </a:lnTo>
                    <a:lnTo>
                      <a:pt x="563" y="956"/>
                    </a:lnTo>
                    <a:lnTo>
                      <a:pt x="732" y="900"/>
                    </a:lnTo>
                    <a:lnTo>
                      <a:pt x="788" y="900"/>
                    </a:lnTo>
                    <a:lnTo>
                      <a:pt x="844" y="1013"/>
                    </a:lnTo>
                    <a:lnTo>
                      <a:pt x="956" y="1013"/>
                    </a:lnTo>
                    <a:lnTo>
                      <a:pt x="1069" y="956"/>
                    </a:lnTo>
                    <a:lnTo>
                      <a:pt x="1125" y="900"/>
                    </a:lnTo>
                    <a:lnTo>
                      <a:pt x="1181" y="844"/>
                    </a:lnTo>
                    <a:lnTo>
                      <a:pt x="1069" y="844"/>
                    </a:lnTo>
                    <a:lnTo>
                      <a:pt x="1013" y="900"/>
                    </a:lnTo>
                    <a:lnTo>
                      <a:pt x="956" y="844"/>
                    </a:lnTo>
                    <a:lnTo>
                      <a:pt x="956" y="732"/>
                    </a:lnTo>
                    <a:lnTo>
                      <a:pt x="1013" y="675"/>
                    </a:lnTo>
                    <a:lnTo>
                      <a:pt x="1069" y="675"/>
                    </a:lnTo>
                    <a:lnTo>
                      <a:pt x="1238" y="619"/>
                    </a:lnTo>
                    <a:lnTo>
                      <a:pt x="1238" y="451"/>
                    </a:lnTo>
                    <a:lnTo>
                      <a:pt x="1238" y="394"/>
                    </a:lnTo>
                    <a:lnTo>
                      <a:pt x="1294" y="338"/>
                    </a:lnTo>
                    <a:lnTo>
                      <a:pt x="1294" y="282"/>
                    </a:lnTo>
                    <a:lnTo>
                      <a:pt x="1294" y="170"/>
                    </a:lnTo>
                    <a:lnTo>
                      <a:pt x="1238" y="57"/>
                    </a:lnTo>
                    <a:lnTo>
                      <a:pt x="1181" y="1"/>
                    </a:lnTo>
                    <a:close/>
                  </a:path>
                </a:pathLst>
              </a:custGeom>
              <a:solidFill>
                <a:srgbClr val="9A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0" name="Google Shape;3220;p10"/>
              <p:cNvSpPr/>
              <p:nvPr/>
            </p:nvSpPr>
            <p:spPr>
              <a:xfrm>
                <a:off x="285875" y="172002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226" y="169"/>
                    </a:lnTo>
                    <a:lnTo>
                      <a:pt x="226" y="113"/>
                    </a:lnTo>
                    <a:lnTo>
                      <a:pt x="226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9A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221;p10"/>
              <p:cNvSpPr/>
              <p:nvPr/>
            </p:nvSpPr>
            <p:spPr>
              <a:xfrm>
                <a:off x="427800" y="1521900"/>
                <a:ext cx="59050" cy="1166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4666" extrusionOk="0">
                    <a:moveTo>
                      <a:pt x="1350" y="1"/>
                    </a:moveTo>
                    <a:lnTo>
                      <a:pt x="1237" y="57"/>
                    </a:lnTo>
                    <a:lnTo>
                      <a:pt x="1125" y="57"/>
                    </a:lnTo>
                    <a:lnTo>
                      <a:pt x="1125" y="169"/>
                    </a:lnTo>
                    <a:lnTo>
                      <a:pt x="1181" y="282"/>
                    </a:lnTo>
                    <a:lnTo>
                      <a:pt x="1237" y="394"/>
                    </a:lnTo>
                    <a:lnTo>
                      <a:pt x="1237" y="563"/>
                    </a:lnTo>
                    <a:lnTo>
                      <a:pt x="1294" y="675"/>
                    </a:lnTo>
                    <a:lnTo>
                      <a:pt x="1350" y="731"/>
                    </a:lnTo>
                    <a:lnTo>
                      <a:pt x="1462" y="731"/>
                    </a:lnTo>
                    <a:lnTo>
                      <a:pt x="1518" y="844"/>
                    </a:lnTo>
                    <a:lnTo>
                      <a:pt x="1518" y="1012"/>
                    </a:lnTo>
                    <a:lnTo>
                      <a:pt x="1462" y="1068"/>
                    </a:lnTo>
                    <a:lnTo>
                      <a:pt x="1406" y="1012"/>
                    </a:lnTo>
                    <a:lnTo>
                      <a:pt x="956" y="450"/>
                    </a:lnTo>
                    <a:lnTo>
                      <a:pt x="1012" y="338"/>
                    </a:lnTo>
                    <a:lnTo>
                      <a:pt x="844" y="338"/>
                    </a:lnTo>
                    <a:lnTo>
                      <a:pt x="731" y="394"/>
                    </a:lnTo>
                    <a:lnTo>
                      <a:pt x="619" y="394"/>
                    </a:lnTo>
                    <a:lnTo>
                      <a:pt x="507" y="338"/>
                    </a:lnTo>
                    <a:lnTo>
                      <a:pt x="450" y="394"/>
                    </a:lnTo>
                    <a:lnTo>
                      <a:pt x="450" y="450"/>
                    </a:lnTo>
                    <a:lnTo>
                      <a:pt x="507" y="506"/>
                    </a:lnTo>
                    <a:lnTo>
                      <a:pt x="563" y="619"/>
                    </a:lnTo>
                    <a:lnTo>
                      <a:pt x="619" y="731"/>
                    </a:lnTo>
                    <a:lnTo>
                      <a:pt x="675" y="900"/>
                    </a:lnTo>
                    <a:lnTo>
                      <a:pt x="844" y="956"/>
                    </a:lnTo>
                    <a:lnTo>
                      <a:pt x="1012" y="1012"/>
                    </a:lnTo>
                    <a:lnTo>
                      <a:pt x="1181" y="1068"/>
                    </a:lnTo>
                    <a:lnTo>
                      <a:pt x="1237" y="1068"/>
                    </a:lnTo>
                    <a:lnTo>
                      <a:pt x="1237" y="1181"/>
                    </a:lnTo>
                    <a:lnTo>
                      <a:pt x="1237" y="1237"/>
                    </a:lnTo>
                    <a:lnTo>
                      <a:pt x="1181" y="1237"/>
                    </a:lnTo>
                    <a:lnTo>
                      <a:pt x="563" y="1518"/>
                    </a:lnTo>
                    <a:lnTo>
                      <a:pt x="507" y="1574"/>
                    </a:lnTo>
                    <a:lnTo>
                      <a:pt x="563" y="1687"/>
                    </a:lnTo>
                    <a:lnTo>
                      <a:pt x="619" y="1687"/>
                    </a:lnTo>
                    <a:lnTo>
                      <a:pt x="675" y="1743"/>
                    </a:lnTo>
                    <a:lnTo>
                      <a:pt x="731" y="1799"/>
                    </a:lnTo>
                    <a:lnTo>
                      <a:pt x="731" y="1912"/>
                    </a:lnTo>
                    <a:lnTo>
                      <a:pt x="731" y="1968"/>
                    </a:lnTo>
                    <a:lnTo>
                      <a:pt x="507" y="1968"/>
                    </a:lnTo>
                    <a:lnTo>
                      <a:pt x="394" y="1912"/>
                    </a:lnTo>
                    <a:lnTo>
                      <a:pt x="338" y="1855"/>
                    </a:lnTo>
                    <a:lnTo>
                      <a:pt x="169" y="1855"/>
                    </a:lnTo>
                    <a:lnTo>
                      <a:pt x="113" y="1799"/>
                    </a:lnTo>
                    <a:lnTo>
                      <a:pt x="57" y="1799"/>
                    </a:lnTo>
                    <a:lnTo>
                      <a:pt x="1" y="1855"/>
                    </a:lnTo>
                    <a:lnTo>
                      <a:pt x="113" y="1968"/>
                    </a:lnTo>
                    <a:lnTo>
                      <a:pt x="226" y="2080"/>
                    </a:lnTo>
                    <a:lnTo>
                      <a:pt x="282" y="2080"/>
                    </a:lnTo>
                    <a:lnTo>
                      <a:pt x="338" y="2136"/>
                    </a:lnTo>
                    <a:lnTo>
                      <a:pt x="338" y="2193"/>
                    </a:lnTo>
                    <a:lnTo>
                      <a:pt x="282" y="2417"/>
                    </a:lnTo>
                    <a:lnTo>
                      <a:pt x="282" y="2530"/>
                    </a:lnTo>
                    <a:lnTo>
                      <a:pt x="394" y="2642"/>
                    </a:lnTo>
                    <a:lnTo>
                      <a:pt x="450" y="2698"/>
                    </a:lnTo>
                    <a:lnTo>
                      <a:pt x="394" y="2755"/>
                    </a:lnTo>
                    <a:lnTo>
                      <a:pt x="282" y="2811"/>
                    </a:lnTo>
                    <a:lnTo>
                      <a:pt x="282" y="2867"/>
                    </a:lnTo>
                    <a:lnTo>
                      <a:pt x="338" y="2923"/>
                    </a:lnTo>
                    <a:lnTo>
                      <a:pt x="507" y="3092"/>
                    </a:lnTo>
                    <a:lnTo>
                      <a:pt x="507" y="3260"/>
                    </a:lnTo>
                    <a:lnTo>
                      <a:pt x="507" y="3429"/>
                    </a:lnTo>
                    <a:lnTo>
                      <a:pt x="338" y="3485"/>
                    </a:lnTo>
                    <a:lnTo>
                      <a:pt x="450" y="3598"/>
                    </a:lnTo>
                    <a:lnTo>
                      <a:pt x="450" y="3710"/>
                    </a:lnTo>
                    <a:lnTo>
                      <a:pt x="507" y="3823"/>
                    </a:lnTo>
                    <a:lnTo>
                      <a:pt x="619" y="3935"/>
                    </a:lnTo>
                    <a:lnTo>
                      <a:pt x="563" y="3991"/>
                    </a:lnTo>
                    <a:lnTo>
                      <a:pt x="507" y="4104"/>
                    </a:lnTo>
                    <a:lnTo>
                      <a:pt x="507" y="4160"/>
                    </a:lnTo>
                    <a:lnTo>
                      <a:pt x="563" y="4272"/>
                    </a:lnTo>
                    <a:lnTo>
                      <a:pt x="731" y="4272"/>
                    </a:lnTo>
                    <a:lnTo>
                      <a:pt x="844" y="4385"/>
                    </a:lnTo>
                    <a:lnTo>
                      <a:pt x="1069" y="4609"/>
                    </a:lnTo>
                    <a:lnTo>
                      <a:pt x="1125" y="4385"/>
                    </a:lnTo>
                    <a:lnTo>
                      <a:pt x="1181" y="4160"/>
                    </a:lnTo>
                    <a:lnTo>
                      <a:pt x="1294" y="4160"/>
                    </a:lnTo>
                    <a:lnTo>
                      <a:pt x="1350" y="4272"/>
                    </a:lnTo>
                    <a:lnTo>
                      <a:pt x="1462" y="4272"/>
                    </a:lnTo>
                    <a:lnTo>
                      <a:pt x="1575" y="4385"/>
                    </a:lnTo>
                    <a:lnTo>
                      <a:pt x="1575" y="4441"/>
                    </a:lnTo>
                    <a:lnTo>
                      <a:pt x="1518" y="4553"/>
                    </a:lnTo>
                    <a:lnTo>
                      <a:pt x="1518" y="4609"/>
                    </a:lnTo>
                    <a:lnTo>
                      <a:pt x="1631" y="4666"/>
                    </a:lnTo>
                    <a:lnTo>
                      <a:pt x="1687" y="4609"/>
                    </a:lnTo>
                    <a:lnTo>
                      <a:pt x="1912" y="4609"/>
                    </a:lnTo>
                    <a:lnTo>
                      <a:pt x="1968" y="4553"/>
                    </a:lnTo>
                    <a:lnTo>
                      <a:pt x="2024" y="4441"/>
                    </a:lnTo>
                    <a:lnTo>
                      <a:pt x="2080" y="4216"/>
                    </a:lnTo>
                    <a:lnTo>
                      <a:pt x="2137" y="4104"/>
                    </a:lnTo>
                    <a:lnTo>
                      <a:pt x="2249" y="4047"/>
                    </a:lnTo>
                    <a:lnTo>
                      <a:pt x="2305" y="3935"/>
                    </a:lnTo>
                    <a:lnTo>
                      <a:pt x="2361" y="3879"/>
                    </a:lnTo>
                    <a:lnTo>
                      <a:pt x="2305" y="3710"/>
                    </a:lnTo>
                    <a:lnTo>
                      <a:pt x="2137" y="3541"/>
                    </a:lnTo>
                    <a:lnTo>
                      <a:pt x="2137" y="3429"/>
                    </a:lnTo>
                    <a:lnTo>
                      <a:pt x="2024" y="3317"/>
                    </a:lnTo>
                    <a:lnTo>
                      <a:pt x="1912" y="3260"/>
                    </a:lnTo>
                    <a:lnTo>
                      <a:pt x="1856" y="3148"/>
                    </a:lnTo>
                    <a:lnTo>
                      <a:pt x="1912" y="3036"/>
                    </a:lnTo>
                    <a:lnTo>
                      <a:pt x="1968" y="2867"/>
                    </a:lnTo>
                    <a:lnTo>
                      <a:pt x="1912" y="2811"/>
                    </a:lnTo>
                    <a:lnTo>
                      <a:pt x="1856" y="2698"/>
                    </a:lnTo>
                    <a:lnTo>
                      <a:pt x="1687" y="2642"/>
                    </a:lnTo>
                    <a:lnTo>
                      <a:pt x="1575" y="2586"/>
                    </a:lnTo>
                    <a:lnTo>
                      <a:pt x="1406" y="2474"/>
                    </a:lnTo>
                    <a:lnTo>
                      <a:pt x="1687" y="2530"/>
                    </a:lnTo>
                    <a:lnTo>
                      <a:pt x="1856" y="2474"/>
                    </a:lnTo>
                    <a:lnTo>
                      <a:pt x="1968" y="2305"/>
                    </a:lnTo>
                    <a:lnTo>
                      <a:pt x="2024" y="2136"/>
                    </a:lnTo>
                    <a:lnTo>
                      <a:pt x="2080" y="2080"/>
                    </a:lnTo>
                    <a:lnTo>
                      <a:pt x="2137" y="1968"/>
                    </a:lnTo>
                    <a:lnTo>
                      <a:pt x="2137" y="1912"/>
                    </a:lnTo>
                    <a:lnTo>
                      <a:pt x="2193" y="1855"/>
                    </a:lnTo>
                    <a:lnTo>
                      <a:pt x="2249" y="1799"/>
                    </a:lnTo>
                    <a:lnTo>
                      <a:pt x="2249" y="1743"/>
                    </a:lnTo>
                    <a:lnTo>
                      <a:pt x="2249" y="1687"/>
                    </a:lnTo>
                    <a:lnTo>
                      <a:pt x="2305" y="1630"/>
                    </a:lnTo>
                    <a:lnTo>
                      <a:pt x="2361" y="1574"/>
                    </a:lnTo>
                    <a:lnTo>
                      <a:pt x="2361" y="1462"/>
                    </a:lnTo>
                    <a:lnTo>
                      <a:pt x="2305" y="1293"/>
                    </a:lnTo>
                    <a:lnTo>
                      <a:pt x="2305" y="1125"/>
                    </a:lnTo>
                    <a:lnTo>
                      <a:pt x="2193" y="1012"/>
                    </a:lnTo>
                    <a:lnTo>
                      <a:pt x="2080" y="844"/>
                    </a:lnTo>
                    <a:lnTo>
                      <a:pt x="2024" y="731"/>
                    </a:lnTo>
                    <a:lnTo>
                      <a:pt x="1968" y="619"/>
                    </a:lnTo>
                    <a:lnTo>
                      <a:pt x="1856" y="563"/>
                    </a:lnTo>
                    <a:lnTo>
                      <a:pt x="1631" y="394"/>
                    </a:lnTo>
                    <a:lnTo>
                      <a:pt x="1575" y="394"/>
                    </a:lnTo>
                    <a:lnTo>
                      <a:pt x="1575" y="338"/>
                    </a:lnTo>
                    <a:lnTo>
                      <a:pt x="1631" y="225"/>
                    </a:lnTo>
                    <a:lnTo>
                      <a:pt x="1687" y="169"/>
                    </a:lnTo>
                    <a:lnTo>
                      <a:pt x="1687" y="113"/>
                    </a:lnTo>
                    <a:lnTo>
                      <a:pt x="1575" y="57"/>
                    </a:lnTo>
                    <a:lnTo>
                      <a:pt x="1350" y="1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2" name="Google Shape;3222;p10"/>
              <p:cNvSpPr/>
              <p:nvPr/>
            </p:nvSpPr>
            <p:spPr>
              <a:xfrm>
                <a:off x="469950" y="1632900"/>
                <a:ext cx="9875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620" extrusionOk="0">
                    <a:moveTo>
                      <a:pt x="338" y="1"/>
                    </a:moveTo>
                    <a:lnTo>
                      <a:pt x="170" y="113"/>
                    </a:lnTo>
                    <a:lnTo>
                      <a:pt x="57" y="113"/>
                    </a:lnTo>
                    <a:lnTo>
                      <a:pt x="1" y="169"/>
                    </a:lnTo>
                    <a:lnTo>
                      <a:pt x="57" y="282"/>
                    </a:lnTo>
                    <a:lnTo>
                      <a:pt x="113" y="394"/>
                    </a:lnTo>
                    <a:lnTo>
                      <a:pt x="57" y="619"/>
                    </a:lnTo>
                    <a:lnTo>
                      <a:pt x="226" y="619"/>
                    </a:lnTo>
                    <a:lnTo>
                      <a:pt x="338" y="563"/>
                    </a:lnTo>
                    <a:lnTo>
                      <a:pt x="338" y="507"/>
                    </a:lnTo>
                    <a:lnTo>
                      <a:pt x="338" y="450"/>
                    </a:lnTo>
                    <a:lnTo>
                      <a:pt x="282" y="394"/>
                    </a:lnTo>
                    <a:lnTo>
                      <a:pt x="338" y="282"/>
                    </a:lnTo>
                    <a:lnTo>
                      <a:pt x="338" y="226"/>
                    </a:lnTo>
                    <a:lnTo>
                      <a:pt x="394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3" name="Google Shape;3223;p10"/>
              <p:cNvSpPr/>
              <p:nvPr/>
            </p:nvSpPr>
            <p:spPr>
              <a:xfrm>
                <a:off x="475575" y="1642750"/>
                <a:ext cx="112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226" extrusionOk="0">
                    <a:moveTo>
                      <a:pt x="226" y="0"/>
                    </a:moveTo>
                    <a:lnTo>
                      <a:pt x="113" y="56"/>
                    </a:lnTo>
                    <a:lnTo>
                      <a:pt x="1" y="225"/>
                    </a:lnTo>
                    <a:lnTo>
                      <a:pt x="1" y="225"/>
                    </a:lnTo>
                    <a:lnTo>
                      <a:pt x="226" y="169"/>
                    </a:lnTo>
                    <a:lnTo>
                      <a:pt x="450" y="169"/>
                    </a:lnTo>
                    <a:lnTo>
                      <a:pt x="450" y="113"/>
                    </a:lnTo>
                    <a:lnTo>
                      <a:pt x="394" y="56"/>
                    </a:lnTo>
                    <a:lnTo>
                      <a:pt x="338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224;p10"/>
              <p:cNvSpPr/>
              <p:nvPr/>
            </p:nvSpPr>
            <p:spPr>
              <a:xfrm>
                <a:off x="476975" y="1639925"/>
                <a:ext cx="14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70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57" y="16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225;p10"/>
              <p:cNvSpPr/>
              <p:nvPr/>
            </p:nvSpPr>
            <p:spPr>
              <a:xfrm>
                <a:off x="478400" y="1632900"/>
                <a:ext cx="1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226" extrusionOk="0">
                    <a:moveTo>
                      <a:pt x="0" y="1"/>
                    </a:moveTo>
                    <a:lnTo>
                      <a:pt x="0" y="226"/>
                    </a:lnTo>
                    <a:lnTo>
                      <a:pt x="56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226;p10"/>
              <p:cNvSpPr/>
              <p:nvPr/>
            </p:nvSpPr>
            <p:spPr>
              <a:xfrm>
                <a:off x="500875" y="14460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227;p10"/>
              <p:cNvSpPr/>
              <p:nvPr/>
            </p:nvSpPr>
            <p:spPr>
              <a:xfrm>
                <a:off x="361775" y="875525"/>
                <a:ext cx="57625" cy="71700"/>
              </a:xfrm>
              <a:custGeom>
                <a:avLst/>
                <a:gdLst/>
                <a:ahLst/>
                <a:cxnLst/>
                <a:rect l="l" t="t" r="r" b="b"/>
                <a:pathLst>
                  <a:path w="2305" h="2868" extrusionOk="0">
                    <a:moveTo>
                      <a:pt x="2136" y="1"/>
                    </a:moveTo>
                    <a:lnTo>
                      <a:pt x="1967" y="57"/>
                    </a:lnTo>
                    <a:lnTo>
                      <a:pt x="2024" y="170"/>
                    </a:lnTo>
                    <a:lnTo>
                      <a:pt x="2080" y="282"/>
                    </a:lnTo>
                    <a:lnTo>
                      <a:pt x="2024" y="338"/>
                    </a:lnTo>
                    <a:lnTo>
                      <a:pt x="1967" y="394"/>
                    </a:lnTo>
                    <a:lnTo>
                      <a:pt x="1799" y="282"/>
                    </a:lnTo>
                    <a:lnTo>
                      <a:pt x="1630" y="226"/>
                    </a:lnTo>
                    <a:lnTo>
                      <a:pt x="1237" y="226"/>
                    </a:lnTo>
                    <a:lnTo>
                      <a:pt x="1237" y="282"/>
                    </a:lnTo>
                    <a:lnTo>
                      <a:pt x="1180" y="451"/>
                    </a:lnTo>
                    <a:lnTo>
                      <a:pt x="1124" y="507"/>
                    </a:lnTo>
                    <a:lnTo>
                      <a:pt x="1012" y="451"/>
                    </a:lnTo>
                    <a:lnTo>
                      <a:pt x="956" y="451"/>
                    </a:lnTo>
                    <a:lnTo>
                      <a:pt x="899" y="507"/>
                    </a:lnTo>
                    <a:lnTo>
                      <a:pt x="843" y="619"/>
                    </a:lnTo>
                    <a:lnTo>
                      <a:pt x="843" y="675"/>
                    </a:lnTo>
                    <a:lnTo>
                      <a:pt x="899" y="732"/>
                    </a:lnTo>
                    <a:lnTo>
                      <a:pt x="1068" y="844"/>
                    </a:lnTo>
                    <a:lnTo>
                      <a:pt x="1180" y="1013"/>
                    </a:lnTo>
                    <a:lnTo>
                      <a:pt x="1180" y="1125"/>
                    </a:lnTo>
                    <a:lnTo>
                      <a:pt x="1180" y="1237"/>
                    </a:lnTo>
                    <a:lnTo>
                      <a:pt x="1180" y="1294"/>
                    </a:lnTo>
                    <a:lnTo>
                      <a:pt x="1012" y="1294"/>
                    </a:lnTo>
                    <a:lnTo>
                      <a:pt x="787" y="1237"/>
                    </a:lnTo>
                    <a:lnTo>
                      <a:pt x="731" y="1181"/>
                    </a:lnTo>
                    <a:lnTo>
                      <a:pt x="675" y="1069"/>
                    </a:lnTo>
                    <a:lnTo>
                      <a:pt x="506" y="1013"/>
                    </a:lnTo>
                    <a:lnTo>
                      <a:pt x="394" y="1069"/>
                    </a:lnTo>
                    <a:lnTo>
                      <a:pt x="281" y="1181"/>
                    </a:lnTo>
                    <a:lnTo>
                      <a:pt x="225" y="1350"/>
                    </a:lnTo>
                    <a:lnTo>
                      <a:pt x="225" y="1743"/>
                    </a:lnTo>
                    <a:lnTo>
                      <a:pt x="169" y="1912"/>
                    </a:lnTo>
                    <a:lnTo>
                      <a:pt x="56" y="2081"/>
                    </a:lnTo>
                    <a:lnTo>
                      <a:pt x="0" y="2193"/>
                    </a:lnTo>
                    <a:lnTo>
                      <a:pt x="113" y="2305"/>
                    </a:lnTo>
                    <a:lnTo>
                      <a:pt x="225" y="2362"/>
                    </a:lnTo>
                    <a:lnTo>
                      <a:pt x="281" y="2418"/>
                    </a:lnTo>
                    <a:lnTo>
                      <a:pt x="337" y="2474"/>
                    </a:lnTo>
                    <a:lnTo>
                      <a:pt x="506" y="2586"/>
                    </a:lnTo>
                    <a:lnTo>
                      <a:pt x="562" y="2586"/>
                    </a:lnTo>
                    <a:lnTo>
                      <a:pt x="618" y="2474"/>
                    </a:lnTo>
                    <a:lnTo>
                      <a:pt x="618" y="2362"/>
                    </a:lnTo>
                    <a:lnTo>
                      <a:pt x="618" y="2249"/>
                    </a:lnTo>
                    <a:lnTo>
                      <a:pt x="675" y="2249"/>
                    </a:lnTo>
                    <a:lnTo>
                      <a:pt x="731" y="2305"/>
                    </a:lnTo>
                    <a:lnTo>
                      <a:pt x="787" y="2418"/>
                    </a:lnTo>
                    <a:lnTo>
                      <a:pt x="956" y="2474"/>
                    </a:lnTo>
                    <a:lnTo>
                      <a:pt x="1124" y="2474"/>
                    </a:lnTo>
                    <a:lnTo>
                      <a:pt x="1180" y="2643"/>
                    </a:lnTo>
                    <a:lnTo>
                      <a:pt x="1237" y="2699"/>
                    </a:lnTo>
                    <a:lnTo>
                      <a:pt x="1518" y="2699"/>
                    </a:lnTo>
                    <a:lnTo>
                      <a:pt x="1911" y="2867"/>
                    </a:lnTo>
                    <a:lnTo>
                      <a:pt x="2024" y="2867"/>
                    </a:lnTo>
                    <a:lnTo>
                      <a:pt x="2024" y="2811"/>
                    </a:lnTo>
                    <a:lnTo>
                      <a:pt x="1967" y="2755"/>
                    </a:lnTo>
                    <a:lnTo>
                      <a:pt x="1855" y="2643"/>
                    </a:lnTo>
                    <a:lnTo>
                      <a:pt x="1799" y="2530"/>
                    </a:lnTo>
                    <a:lnTo>
                      <a:pt x="1799" y="2474"/>
                    </a:lnTo>
                    <a:lnTo>
                      <a:pt x="1911" y="2305"/>
                    </a:lnTo>
                    <a:lnTo>
                      <a:pt x="1911" y="2249"/>
                    </a:lnTo>
                    <a:lnTo>
                      <a:pt x="1967" y="2081"/>
                    </a:lnTo>
                    <a:lnTo>
                      <a:pt x="1911" y="2024"/>
                    </a:lnTo>
                    <a:lnTo>
                      <a:pt x="1855" y="1968"/>
                    </a:lnTo>
                    <a:lnTo>
                      <a:pt x="1742" y="1912"/>
                    </a:lnTo>
                    <a:lnTo>
                      <a:pt x="1630" y="1856"/>
                    </a:lnTo>
                    <a:lnTo>
                      <a:pt x="1518" y="1800"/>
                    </a:lnTo>
                    <a:lnTo>
                      <a:pt x="1461" y="1743"/>
                    </a:lnTo>
                    <a:lnTo>
                      <a:pt x="1405" y="1687"/>
                    </a:lnTo>
                    <a:lnTo>
                      <a:pt x="1518" y="1575"/>
                    </a:lnTo>
                    <a:lnTo>
                      <a:pt x="1630" y="1462"/>
                    </a:lnTo>
                    <a:lnTo>
                      <a:pt x="1742" y="1406"/>
                    </a:lnTo>
                    <a:lnTo>
                      <a:pt x="1911" y="1350"/>
                    </a:lnTo>
                    <a:lnTo>
                      <a:pt x="1967" y="1237"/>
                    </a:lnTo>
                    <a:lnTo>
                      <a:pt x="2024" y="1125"/>
                    </a:lnTo>
                    <a:lnTo>
                      <a:pt x="2305" y="563"/>
                    </a:lnTo>
                    <a:lnTo>
                      <a:pt x="2305" y="507"/>
                    </a:lnTo>
                    <a:lnTo>
                      <a:pt x="2305" y="451"/>
                    </a:lnTo>
                    <a:lnTo>
                      <a:pt x="2248" y="338"/>
                    </a:lnTo>
                    <a:lnTo>
                      <a:pt x="2305" y="282"/>
                    </a:lnTo>
                    <a:lnTo>
                      <a:pt x="2305" y="226"/>
                    </a:lnTo>
                    <a:lnTo>
                      <a:pt x="2248" y="170"/>
                    </a:lnTo>
                    <a:lnTo>
                      <a:pt x="2192" y="113"/>
                    </a:lnTo>
                    <a:lnTo>
                      <a:pt x="2192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228;p10"/>
              <p:cNvSpPr/>
              <p:nvPr/>
            </p:nvSpPr>
            <p:spPr>
              <a:xfrm>
                <a:off x="358950" y="867100"/>
                <a:ext cx="19700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2474" extrusionOk="0">
                    <a:moveTo>
                      <a:pt x="619" y="1"/>
                    </a:moveTo>
                    <a:lnTo>
                      <a:pt x="394" y="226"/>
                    </a:lnTo>
                    <a:lnTo>
                      <a:pt x="338" y="394"/>
                    </a:lnTo>
                    <a:lnTo>
                      <a:pt x="338" y="563"/>
                    </a:lnTo>
                    <a:lnTo>
                      <a:pt x="338" y="844"/>
                    </a:lnTo>
                    <a:lnTo>
                      <a:pt x="226" y="1012"/>
                    </a:lnTo>
                    <a:lnTo>
                      <a:pt x="113" y="1125"/>
                    </a:lnTo>
                    <a:lnTo>
                      <a:pt x="169" y="1293"/>
                    </a:lnTo>
                    <a:lnTo>
                      <a:pt x="169" y="1518"/>
                    </a:lnTo>
                    <a:lnTo>
                      <a:pt x="113" y="1687"/>
                    </a:lnTo>
                    <a:lnTo>
                      <a:pt x="1" y="1912"/>
                    </a:lnTo>
                    <a:lnTo>
                      <a:pt x="1" y="2024"/>
                    </a:lnTo>
                    <a:lnTo>
                      <a:pt x="113" y="2361"/>
                    </a:lnTo>
                    <a:lnTo>
                      <a:pt x="169" y="2474"/>
                    </a:lnTo>
                    <a:lnTo>
                      <a:pt x="226" y="2418"/>
                    </a:lnTo>
                    <a:lnTo>
                      <a:pt x="450" y="2305"/>
                    </a:lnTo>
                    <a:lnTo>
                      <a:pt x="450" y="2193"/>
                    </a:lnTo>
                    <a:lnTo>
                      <a:pt x="394" y="2080"/>
                    </a:lnTo>
                    <a:lnTo>
                      <a:pt x="338" y="1968"/>
                    </a:lnTo>
                    <a:lnTo>
                      <a:pt x="394" y="1912"/>
                    </a:lnTo>
                    <a:lnTo>
                      <a:pt x="450" y="1855"/>
                    </a:lnTo>
                    <a:lnTo>
                      <a:pt x="450" y="1799"/>
                    </a:lnTo>
                    <a:lnTo>
                      <a:pt x="450" y="1687"/>
                    </a:lnTo>
                    <a:lnTo>
                      <a:pt x="563" y="1687"/>
                    </a:lnTo>
                    <a:lnTo>
                      <a:pt x="563" y="1631"/>
                    </a:lnTo>
                    <a:lnTo>
                      <a:pt x="507" y="1574"/>
                    </a:lnTo>
                    <a:lnTo>
                      <a:pt x="450" y="1518"/>
                    </a:lnTo>
                    <a:lnTo>
                      <a:pt x="450" y="1462"/>
                    </a:lnTo>
                    <a:lnTo>
                      <a:pt x="619" y="1462"/>
                    </a:lnTo>
                    <a:lnTo>
                      <a:pt x="788" y="1406"/>
                    </a:lnTo>
                    <a:lnTo>
                      <a:pt x="675" y="1237"/>
                    </a:lnTo>
                    <a:lnTo>
                      <a:pt x="619" y="1125"/>
                    </a:lnTo>
                    <a:lnTo>
                      <a:pt x="619" y="956"/>
                    </a:lnTo>
                    <a:lnTo>
                      <a:pt x="675" y="788"/>
                    </a:lnTo>
                    <a:lnTo>
                      <a:pt x="675" y="731"/>
                    </a:lnTo>
                    <a:lnTo>
                      <a:pt x="675" y="675"/>
                    </a:lnTo>
                    <a:lnTo>
                      <a:pt x="619" y="619"/>
                    </a:lnTo>
                    <a:lnTo>
                      <a:pt x="619" y="563"/>
                    </a:lnTo>
                    <a:lnTo>
                      <a:pt x="675" y="450"/>
                    </a:lnTo>
                    <a:lnTo>
                      <a:pt x="731" y="282"/>
                    </a:lnTo>
                    <a:lnTo>
                      <a:pt x="788" y="169"/>
                    </a:lnTo>
                    <a:lnTo>
                      <a:pt x="731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8B7F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10"/>
              <p:cNvSpPr/>
              <p:nvPr/>
            </p:nvSpPr>
            <p:spPr>
              <a:xfrm>
                <a:off x="416575" y="8741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10"/>
              <p:cNvSpPr/>
              <p:nvPr/>
            </p:nvSpPr>
            <p:spPr>
              <a:xfrm>
                <a:off x="319600" y="1728450"/>
                <a:ext cx="847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70" extrusionOk="0">
                    <a:moveTo>
                      <a:pt x="226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170" y="113"/>
                    </a:lnTo>
                    <a:lnTo>
                      <a:pt x="282" y="169"/>
                    </a:lnTo>
                    <a:lnTo>
                      <a:pt x="338" y="113"/>
                    </a:lnTo>
                    <a:lnTo>
                      <a:pt x="338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A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10"/>
              <p:cNvSpPr/>
              <p:nvPr/>
            </p:nvSpPr>
            <p:spPr>
              <a:xfrm>
                <a:off x="446075" y="872725"/>
                <a:ext cx="56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57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232;p10"/>
              <p:cNvSpPr/>
              <p:nvPr/>
            </p:nvSpPr>
            <p:spPr>
              <a:xfrm>
                <a:off x="486825" y="8783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233;p10"/>
              <p:cNvSpPr/>
              <p:nvPr/>
            </p:nvSpPr>
            <p:spPr>
              <a:xfrm>
                <a:off x="462925" y="1513475"/>
                <a:ext cx="407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1687" extrusionOk="0">
                    <a:moveTo>
                      <a:pt x="226" y="0"/>
                    </a:moveTo>
                    <a:lnTo>
                      <a:pt x="113" y="57"/>
                    </a:lnTo>
                    <a:lnTo>
                      <a:pt x="57" y="113"/>
                    </a:lnTo>
                    <a:lnTo>
                      <a:pt x="57" y="169"/>
                    </a:lnTo>
                    <a:lnTo>
                      <a:pt x="170" y="394"/>
                    </a:lnTo>
                    <a:lnTo>
                      <a:pt x="113" y="562"/>
                    </a:lnTo>
                    <a:lnTo>
                      <a:pt x="57" y="675"/>
                    </a:lnTo>
                    <a:lnTo>
                      <a:pt x="1" y="675"/>
                    </a:lnTo>
                    <a:lnTo>
                      <a:pt x="1" y="731"/>
                    </a:lnTo>
                    <a:lnTo>
                      <a:pt x="113" y="787"/>
                    </a:lnTo>
                    <a:lnTo>
                      <a:pt x="226" y="843"/>
                    </a:lnTo>
                    <a:lnTo>
                      <a:pt x="282" y="956"/>
                    </a:lnTo>
                    <a:lnTo>
                      <a:pt x="394" y="1012"/>
                    </a:lnTo>
                    <a:lnTo>
                      <a:pt x="563" y="1068"/>
                    </a:lnTo>
                    <a:lnTo>
                      <a:pt x="563" y="1124"/>
                    </a:lnTo>
                    <a:lnTo>
                      <a:pt x="563" y="1237"/>
                    </a:lnTo>
                    <a:lnTo>
                      <a:pt x="563" y="1349"/>
                    </a:lnTo>
                    <a:lnTo>
                      <a:pt x="675" y="1405"/>
                    </a:lnTo>
                    <a:lnTo>
                      <a:pt x="732" y="1462"/>
                    </a:lnTo>
                    <a:lnTo>
                      <a:pt x="844" y="1574"/>
                    </a:lnTo>
                    <a:lnTo>
                      <a:pt x="900" y="1630"/>
                    </a:lnTo>
                    <a:lnTo>
                      <a:pt x="1013" y="1686"/>
                    </a:lnTo>
                    <a:lnTo>
                      <a:pt x="1069" y="1686"/>
                    </a:lnTo>
                    <a:lnTo>
                      <a:pt x="1237" y="1574"/>
                    </a:lnTo>
                    <a:lnTo>
                      <a:pt x="1350" y="1462"/>
                    </a:lnTo>
                    <a:lnTo>
                      <a:pt x="1518" y="1462"/>
                    </a:lnTo>
                    <a:lnTo>
                      <a:pt x="1575" y="1405"/>
                    </a:lnTo>
                    <a:lnTo>
                      <a:pt x="1575" y="1349"/>
                    </a:lnTo>
                    <a:lnTo>
                      <a:pt x="1575" y="1181"/>
                    </a:lnTo>
                    <a:lnTo>
                      <a:pt x="1462" y="1181"/>
                    </a:lnTo>
                    <a:lnTo>
                      <a:pt x="1406" y="1237"/>
                    </a:lnTo>
                    <a:lnTo>
                      <a:pt x="1294" y="1293"/>
                    </a:lnTo>
                    <a:lnTo>
                      <a:pt x="1181" y="1293"/>
                    </a:lnTo>
                    <a:lnTo>
                      <a:pt x="1237" y="1181"/>
                    </a:lnTo>
                    <a:lnTo>
                      <a:pt x="1294" y="1124"/>
                    </a:lnTo>
                    <a:lnTo>
                      <a:pt x="1350" y="1012"/>
                    </a:lnTo>
                    <a:lnTo>
                      <a:pt x="1294" y="956"/>
                    </a:lnTo>
                    <a:lnTo>
                      <a:pt x="1406" y="900"/>
                    </a:lnTo>
                    <a:lnTo>
                      <a:pt x="1518" y="843"/>
                    </a:lnTo>
                    <a:lnTo>
                      <a:pt x="1575" y="787"/>
                    </a:lnTo>
                    <a:lnTo>
                      <a:pt x="1631" y="787"/>
                    </a:lnTo>
                    <a:lnTo>
                      <a:pt x="1575" y="619"/>
                    </a:lnTo>
                    <a:lnTo>
                      <a:pt x="1518" y="562"/>
                    </a:lnTo>
                    <a:lnTo>
                      <a:pt x="1406" y="562"/>
                    </a:lnTo>
                    <a:lnTo>
                      <a:pt x="1350" y="506"/>
                    </a:lnTo>
                    <a:lnTo>
                      <a:pt x="1406" y="450"/>
                    </a:lnTo>
                    <a:lnTo>
                      <a:pt x="1406" y="394"/>
                    </a:lnTo>
                    <a:lnTo>
                      <a:pt x="1406" y="338"/>
                    </a:lnTo>
                    <a:lnTo>
                      <a:pt x="1237" y="394"/>
                    </a:lnTo>
                    <a:lnTo>
                      <a:pt x="1181" y="450"/>
                    </a:lnTo>
                    <a:lnTo>
                      <a:pt x="1181" y="562"/>
                    </a:lnTo>
                    <a:lnTo>
                      <a:pt x="1237" y="675"/>
                    </a:lnTo>
                    <a:lnTo>
                      <a:pt x="1237" y="787"/>
                    </a:lnTo>
                    <a:lnTo>
                      <a:pt x="1069" y="843"/>
                    </a:lnTo>
                    <a:lnTo>
                      <a:pt x="900" y="900"/>
                    </a:lnTo>
                    <a:lnTo>
                      <a:pt x="788" y="787"/>
                    </a:lnTo>
                    <a:lnTo>
                      <a:pt x="675" y="675"/>
                    </a:lnTo>
                    <a:lnTo>
                      <a:pt x="675" y="562"/>
                    </a:lnTo>
                    <a:lnTo>
                      <a:pt x="732" y="450"/>
                    </a:lnTo>
                    <a:lnTo>
                      <a:pt x="732" y="394"/>
                    </a:lnTo>
                    <a:lnTo>
                      <a:pt x="507" y="57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8C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234;p10"/>
              <p:cNvSpPr/>
              <p:nvPr/>
            </p:nvSpPr>
            <p:spPr>
              <a:xfrm>
                <a:off x="498075" y="15219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112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235;p10"/>
              <p:cNvSpPr/>
              <p:nvPr/>
            </p:nvSpPr>
            <p:spPr>
              <a:xfrm>
                <a:off x="270425" y="914875"/>
                <a:ext cx="2392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957" h="788" extrusionOk="0">
                    <a:moveTo>
                      <a:pt x="619" y="1"/>
                    </a:moveTo>
                    <a:lnTo>
                      <a:pt x="450" y="169"/>
                    </a:lnTo>
                    <a:lnTo>
                      <a:pt x="394" y="282"/>
                    </a:lnTo>
                    <a:lnTo>
                      <a:pt x="394" y="338"/>
                    </a:lnTo>
                    <a:lnTo>
                      <a:pt x="282" y="338"/>
                    </a:lnTo>
                    <a:lnTo>
                      <a:pt x="226" y="282"/>
                    </a:lnTo>
                    <a:lnTo>
                      <a:pt x="226" y="169"/>
                    </a:lnTo>
                    <a:lnTo>
                      <a:pt x="226" y="113"/>
                    </a:lnTo>
                    <a:lnTo>
                      <a:pt x="57" y="113"/>
                    </a:lnTo>
                    <a:lnTo>
                      <a:pt x="57" y="282"/>
                    </a:lnTo>
                    <a:lnTo>
                      <a:pt x="1" y="338"/>
                    </a:lnTo>
                    <a:lnTo>
                      <a:pt x="1" y="507"/>
                    </a:lnTo>
                    <a:lnTo>
                      <a:pt x="57" y="563"/>
                    </a:lnTo>
                    <a:lnTo>
                      <a:pt x="1" y="619"/>
                    </a:lnTo>
                    <a:lnTo>
                      <a:pt x="1" y="788"/>
                    </a:lnTo>
                    <a:lnTo>
                      <a:pt x="226" y="788"/>
                    </a:lnTo>
                    <a:lnTo>
                      <a:pt x="282" y="731"/>
                    </a:lnTo>
                    <a:lnTo>
                      <a:pt x="338" y="619"/>
                    </a:lnTo>
                    <a:lnTo>
                      <a:pt x="394" y="563"/>
                    </a:lnTo>
                    <a:lnTo>
                      <a:pt x="619" y="507"/>
                    </a:lnTo>
                    <a:lnTo>
                      <a:pt x="731" y="450"/>
                    </a:lnTo>
                    <a:lnTo>
                      <a:pt x="900" y="507"/>
                    </a:lnTo>
                    <a:lnTo>
                      <a:pt x="956" y="507"/>
                    </a:lnTo>
                    <a:lnTo>
                      <a:pt x="956" y="338"/>
                    </a:lnTo>
                    <a:lnTo>
                      <a:pt x="788" y="226"/>
                    </a:lnTo>
                    <a:lnTo>
                      <a:pt x="675" y="113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7C70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236;p10"/>
              <p:cNvSpPr/>
              <p:nvPr/>
            </p:nvSpPr>
            <p:spPr>
              <a:xfrm>
                <a:off x="269025" y="938775"/>
                <a:ext cx="84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844" extrusionOk="0">
                    <a:moveTo>
                      <a:pt x="57" y="0"/>
                    </a:moveTo>
                    <a:lnTo>
                      <a:pt x="1" y="843"/>
                    </a:lnTo>
                    <a:lnTo>
                      <a:pt x="1" y="843"/>
                    </a:lnTo>
                    <a:lnTo>
                      <a:pt x="169" y="675"/>
                    </a:lnTo>
                    <a:lnTo>
                      <a:pt x="225" y="450"/>
                    </a:lnTo>
                    <a:lnTo>
                      <a:pt x="225" y="337"/>
                    </a:lnTo>
                    <a:lnTo>
                      <a:pt x="225" y="281"/>
                    </a:lnTo>
                    <a:lnTo>
                      <a:pt x="338" y="225"/>
                    </a:lnTo>
                    <a:lnTo>
                      <a:pt x="338" y="169"/>
                    </a:lnTo>
                    <a:lnTo>
                      <a:pt x="338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7C70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237;p10"/>
              <p:cNvSpPr/>
              <p:nvPr/>
            </p:nvSpPr>
            <p:spPr>
              <a:xfrm>
                <a:off x="270425" y="92752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8" name="Google Shape;3238;p10"/>
              <p:cNvSpPr/>
              <p:nvPr/>
            </p:nvSpPr>
            <p:spPr>
              <a:xfrm>
                <a:off x="270425" y="9219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239;p10"/>
              <p:cNvSpPr/>
              <p:nvPr/>
            </p:nvSpPr>
            <p:spPr>
              <a:xfrm>
                <a:off x="271825" y="8853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13" y="0"/>
                    </a:moveTo>
                    <a:lnTo>
                      <a:pt x="113" y="0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13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871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10"/>
              <p:cNvSpPr/>
              <p:nvPr/>
            </p:nvSpPr>
            <p:spPr>
              <a:xfrm>
                <a:off x="460125" y="1575300"/>
                <a:ext cx="393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1406" extrusionOk="0">
                    <a:moveTo>
                      <a:pt x="731" y="0"/>
                    </a:moveTo>
                    <a:lnTo>
                      <a:pt x="675" y="57"/>
                    </a:lnTo>
                    <a:lnTo>
                      <a:pt x="619" y="169"/>
                    </a:lnTo>
                    <a:lnTo>
                      <a:pt x="506" y="281"/>
                    </a:lnTo>
                    <a:lnTo>
                      <a:pt x="450" y="338"/>
                    </a:lnTo>
                    <a:lnTo>
                      <a:pt x="338" y="281"/>
                    </a:lnTo>
                    <a:lnTo>
                      <a:pt x="169" y="281"/>
                    </a:lnTo>
                    <a:lnTo>
                      <a:pt x="1" y="338"/>
                    </a:lnTo>
                    <a:lnTo>
                      <a:pt x="113" y="394"/>
                    </a:lnTo>
                    <a:lnTo>
                      <a:pt x="169" y="450"/>
                    </a:lnTo>
                    <a:lnTo>
                      <a:pt x="225" y="619"/>
                    </a:lnTo>
                    <a:lnTo>
                      <a:pt x="225" y="675"/>
                    </a:lnTo>
                    <a:lnTo>
                      <a:pt x="282" y="675"/>
                    </a:lnTo>
                    <a:lnTo>
                      <a:pt x="394" y="619"/>
                    </a:lnTo>
                    <a:lnTo>
                      <a:pt x="450" y="562"/>
                    </a:lnTo>
                    <a:lnTo>
                      <a:pt x="506" y="619"/>
                    </a:lnTo>
                    <a:lnTo>
                      <a:pt x="506" y="675"/>
                    </a:lnTo>
                    <a:lnTo>
                      <a:pt x="506" y="731"/>
                    </a:lnTo>
                    <a:lnTo>
                      <a:pt x="563" y="731"/>
                    </a:lnTo>
                    <a:lnTo>
                      <a:pt x="619" y="675"/>
                    </a:lnTo>
                    <a:lnTo>
                      <a:pt x="619" y="787"/>
                    </a:lnTo>
                    <a:lnTo>
                      <a:pt x="450" y="1068"/>
                    </a:lnTo>
                    <a:lnTo>
                      <a:pt x="394" y="1124"/>
                    </a:lnTo>
                    <a:lnTo>
                      <a:pt x="450" y="1181"/>
                    </a:lnTo>
                    <a:lnTo>
                      <a:pt x="675" y="1237"/>
                    </a:lnTo>
                    <a:lnTo>
                      <a:pt x="844" y="1405"/>
                    </a:lnTo>
                    <a:lnTo>
                      <a:pt x="956" y="1237"/>
                    </a:lnTo>
                    <a:lnTo>
                      <a:pt x="1068" y="1181"/>
                    </a:lnTo>
                    <a:lnTo>
                      <a:pt x="1181" y="1181"/>
                    </a:lnTo>
                    <a:lnTo>
                      <a:pt x="1181" y="1068"/>
                    </a:lnTo>
                    <a:lnTo>
                      <a:pt x="1068" y="1068"/>
                    </a:lnTo>
                    <a:lnTo>
                      <a:pt x="844" y="956"/>
                    </a:lnTo>
                    <a:lnTo>
                      <a:pt x="787" y="956"/>
                    </a:lnTo>
                    <a:lnTo>
                      <a:pt x="844" y="843"/>
                    </a:lnTo>
                    <a:lnTo>
                      <a:pt x="1125" y="675"/>
                    </a:lnTo>
                    <a:lnTo>
                      <a:pt x="1125" y="731"/>
                    </a:lnTo>
                    <a:lnTo>
                      <a:pt x="1181" y="787"/>
                    </a:lnTo>
                    <a:lnTo>
                      <a:pt x="1237" y="787"/>
                    </a:lnTo>
                    <a:lnTo>
                      <a:pt x="1237" y="731"/>
                    </a:lnTo>
                    <a:lnTo>
                      <a:pt x="1406" y="619"/>
                    </a:lnTo>
                    <a:lnTo>
                      <a:pt x="1574" y="562"/>
                    </a:lnTo>
                    <a:lnTo>
                      <a:pt x="1574" y="450"/>
                    </a:lnTo>
                    <a:lnTo>
                      <a:pt x="1518" y="394"/>
                    </a:lnTo>
                    <a:lnTo>
                      <a:pt x="1125" y="338"/>
                    </a:lnTo>
                    <a:lnTo>
                      <a:pt x="956" y="338"/>
                    </a:lnTo>
                    <a:lnTo>
                      <a:pt x="731" y="394"/>
                    </a:lnTo>
                    <a:lnTo>
                      <a:pt x="787" y="169"/>
                    </a:lnTo>
                    <a:lnTo>
                      <a:pt x="787" y="113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10"/>
              <p:cNvSpPr/>
              <p:nvPr/>
            </p:nvSpPr>
            <p:spPr>
              <a:xfrm>
                <a:off x="478400" y="1571075"/>
                <a:ext cx="154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226" extrusionOk="0">
                    <a:moveTo>
                      <a:pt x="113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618" y="226"/>
                    </a:lnTo>
                    <a:lnTo>
                      <a:pt x="618" y="169"/>
                    </a:lnTo>
                    <a:lnTo>
                      <a:pt x="618" y="113"/>
                    </a:lnTo>
                    <a:lnTo>
                      <a:pt x="225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242;p10"/>
              <p:cNvSpPr/>
              <p:nvPr/>
            </p:nvSpPr>
            <p:spPr>
              <a:xfrm>
                <a:off x="481200" y="15668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10"/>
              <p:cNvSpPr/>
              <p:nvPr/>
            </p:nvSpPr>
            <p:spPr>
              <a:xfrm>
                <a:off x="482600" y="1562650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10"/>
              <p:cNvSpPr/>
              <p:nvPr/>
            </p:nvSpPr>
            <p:spPr>
              <a:xfrm>
                <a:off x="333650" y="888175"/>
                <a:ext cx="3517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800" extrusionOk="0">
                    <a:moveTo>
                      <a:pt x="732" y="1"/>
                    </a:moveTo>
                    <a:lnTo>
                      <a:pt x="675" y="113"/>
                    </a:lnTo>
                    <a:lnTo>
                      <a:pt x="732" y="169"/>
                    </a:lnTo>
                    <a:lnTo>
                      <a:pt x="788" y="169"/>
                    </a:lnTo>
                    <a:lnTo>
                      <a:pt x="900" y="226"/>
                    </a:lnTo>
                    <a:lnTo>
                      <a:pt x="1013" y="282"/>
                    </a:lnTo>
                    <a:lnTo>
                      <a:pt x="1013" y="338"/>
                    </a:lnTo>
                    <a:lnTo>
                      <a:pt x="956" y="394"/>
                    </a:lnTo>
                    <a:lnTo>
                      <a:pt x="844" y="450"/>
                    </a:lnTo>
                    <a:lnTo>
                      <a:pt x="900" y="563"/>
                    </a:lnTo>
                    <a:lnTo>
                      <a:pt x="900" y="619"/>
                    </a:lnTo>
                    <a:lnTo>
                      <a:pt x="788" y="619"/>
                    </a:lnTo>
                    <a:lnTo>
                      <a:pt x="732" y="507"/>
                    </a:lnTo>
                    <a:lnTo>
                      <a:pt x="563" y="563"/>
                    </a:lnTo>
                    <a:lnTo>
                      <a:pt x="451" y="675"/>
                    </a:lnTo>
                    <a:lnTo>
                      <a:pt x="394" y="675"/>
                    </a:lnTo>
                    <a:lnTo>
                      <a:pt x="394" y="731"/>
                    </a:lnTo>
                    <a:lnTo>
                      <a:pt x="338" y="788"/>
                    </a:lnTo>
                    <a:lnTo>
                      <a:pt x="282" y="844"/>
                    </a:lnTo>
                    <a:lnTo>
                      <a:pt x="170" y="844"/>
                    </a:lnTo>
                    <a:lnTo>
                      <a:pt x="170" y="900"/>
                    </a:lnTo>
                    <a:lnTo>
                      <a:pt x="113" y="1069"/>
                    </a:lnTo>
                    <a:lnTo>
                      <a:pt x="1" y="1181"/>
                    </a:lnTo>
                    <a:lnTo>
                      <a:pt x="1" y="1350"/>
                    </a:lnTo>
                    <a:lnTo>
                      <a:pt x="113" y="1518"/>
                    </a:lnTo>
                    <a:lnTo>
                      <a:pt x="226" y="1687"/>
                    </a:lnTo>
                    <a:lnTo>
                      <a:pt x="338" y="1799"/>
                    </a:lnTo>
                    <a:lnTo>
                      <a:pt x="788" y="1799"/>
                    </a:lnTo>
                    <a:lnTo>
                      <a:pt x="956" y="1743"/>
                    </a:lnTo>
                    <a:lnTo>
                      <a:pt x="1181" y="1575"/>
                    </a:lnTo>
                    <a:lnTo>
                      <a:pt x="1181" y="1294"/>
                    </a:lnTo>
                    <a:lnTo>
                      <a:pt x="1125" y="1181"/>
                    </a:lnTo>
                    <a:lnTo>
                      <a:pt x="1013" y="1125"/>
                    </a:lnTo>
                    <a:lnTo>
                      <a:pt x="956" y="1125"/>
                    </a:lnTo>
                    <a:lnTo>
                      <a:pt x="900" y="1181"/>
                    </a:lnTo>
                    <a:lnTo>
                      <a:pt x="844" y="1237"/>
                    </a:lnTo>
                    <a:lnTo>
                      <a:pt x="675" y="1237"/>
                    </a:lnTo>
                    <a:lnTo>
                      <a:pt x="619" y="1181"/>
                    </a:lnTo>
                    <a:lnTo>
                      <a:pt x="675" y="1181"/>
                    </a:lnTo>
                    <a:lnTo>
                      <a:pt x="788" y="1125"/>
                    </a:lnTo>
                    <a:lnTo>
                      <a:pt x="900" y="1069"/>
                    </a:lnTo>
                    <a:lnTo>
                      <a:pt x="956" y="1069"/>
                    </a:lnTo>
                    <a:lnTo>
                      <a:pt x="1013" y="1125"/>
                    </a:lnTo>
                    <a:lnTo>
                      <a:pt x="1181" y="1012"/>
                    </a:lnTo>
                    <a:lnTo>
                      <a:pt x="1238" y="956"/>
                    </a:lnTo>
                    <a:lnTo>
                      <a:pt x="1181" y="844"/>
                    </a:lnTo>
                    <a:lnTo>
                      <a:pt x="1294" y="675"/>
                    </a:lnTo>
                    <a:lnTo>
                      <a:pt x="1406" y="507"/>
                    </a:lnTo>
                    <a:lnTo>
                      <a:pt x="1406" y="450"/>
                    </a:lnTo>
                    <a:lnTo>
                      <a:pt x="1350" y="394"/>
                    </a:lnTo>
                    <a:lnTo>
                      <a:pt x="1181" y="394"/>
                    </a:lnTo>
                    <a:lnTo>
                      <a:pt x="1181" y="338"/>
                    </a:lnTo>
                    <a:lnTo>
                      <a:pt x="1125" y="282"/>
                    </a:lnTo>
                    <a:lnTo>
                      <a:pt x="1069" y="169"/>
                    </a:lnTo>
                    <a:lnTo>
                      <a:pt x="1013" y="113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776B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10"/>
              <p:cNvSpPr/>
              <p:nvPr/>
            </p:nvSpPr>
            <p:spPr>
              <a:xfrm>
                <a:off x="351925" y="87132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13" y="0"/>
                    </a:moveTo>
                    <a:lnTo>
                      <a:pt x="113" y="57"/>
                    </a:lnTo>
                    <a:lnTo>
                      <a:pt x="1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57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10"/>
              <p:cNvSpPr/>
              <p:nvPr/>
            </p:nvSpPr>
            <p:spPr>
              <a:xfrm>
                <a:off x="349125" y="8699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113"/>
                    </a:lnTo>
                    <a:lnTo>
                      <a:pt x="113" y="11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57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247;p10"/>
              <p:cNvSpPr/>
              <p:nvPr/>
            </p:nvSpPr>
            <p:spPr>
              <a:xfrm>
                <a:off x="499475" y="878350"/>
                <a:ext cx="112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50" extrusionOk="0">
                    <a:moveTo>
                      <a:pt x="450" y="0"/>
                    </a:moveTo>
                    <a:lnTo>
                      <a:pt x="394" y="57"/>
                    </a:lnTo>
                    <a:lnTo>
                      <a:pt x="281" y="113"/>
                    </a:lnTo>
                    <a:lnTo>
                      <a:pt x="169" y="113"/>
                    </a:lnTo>
                    <a:lnTo>
                      <a:pt x="113" y="169"/>
                    </a:lnTo>
                    <a:lnTo>
                      <a:pt x="0" y="338"/>
                    </a:lnTo>
                    <a:lnTo>
                      <a:pt x="113" y="450"/>
                    </a:lnTo>
                    <a:lnTo>
                      <a:pt x="169" y="450"/>
                    </a:lnTo>
                    <a:lnTo>
                      <a:pt x="225" y="394"/>
                    </a:lnTo>
                    <a:lnTo>
                      <a:pt x="450" y="394"/>
                    </a:lnTo>
                    <a:lnTo>
                      <a:pt x="450" y="281"/>
                    </a:lnTo>
                    <a:lnTo>
                      <a:pt x="450" y="113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10"/>
              <p:cNvSpPr/>
              <p:nvPr/>
            </p:nvSpPr>
            <p:spPr>
              <a:xfrm>
                <a:off x="493850" y="87132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0" y="0"/>
                    </a:moveTo>
                    <a:lnTo>
                      <a:pt x="113" y="57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10"/>
              <p:cNvSpPr/>
              <p:nvPr/>
            </p:nvSpPr>
            <p:spPr>
              <a:xfrm>
                <a:off x="517725" y="87412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10"/>
              <p:cNvSpPr/>
              <p:nvPr/>
            </p:nvSpPr>
            <p:spPr>
              <a:xfrm>
                <a:off x="496650" y="882550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10"/>
              <p:cNvSpPr/>
              <p:nvPr/>
            </p:nvSpPr>
            <p:spPr>
              <a:xfrm>
                <a:off x="498075" y="8811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10"/>
              <p:cNvSpPr/>
              <p:nvPr/>
            </p:nvSpPr>
            <p:spPr>
              <a:xfrm>
                <a:off x="509300" y="10315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598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10"/>
              <p:cNvSpPr/>
              <p:nvPr/>
            </p:nvSpPr>
            <p:spPr>
              <a:xfrm>
                <a:off x="346300" y="86992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69" y="0"/>
                    </a:moveTo>
                    <a:lnTo>
                      <a:pt x="57" y="56"/>
                    </a:lnTo>
                    <a:lnTo>
                      <a:pt x="1" y="113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10"/>
              <p:cNvSpPr/>
              <p:nvPr/>
            </p:nvSpPr>
            <p:spPr>
              <a:xfrm>
                <a:off x="343500" y="8727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10"/>
              <p:cNvSpPr/>
              <p:nvPr/>
            </p:nvSpPr>
            <p:spPr>
              <a:xfrm>
                <a:off x="342100" y="8699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113"/>
                    </a:moveTo>
                    <a:lnTo>
                      <a:pt x="56" y="1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113"/>
                    </a:lnTo>
                    <a:lnTo>
                      <a:pt x="56" y="113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10"/>
              <p:cNvSpPr/>
              <p:nvPr/>
            </p:nvSpPr>
            <p:spPr>
              <a:xfrm>
                <a:off x="495250" y="161042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10"/>
              <p:cNvSpPr/>
              <p:nvPr/>
            </p:nvSpPr>
            <p:spPr>
              <a:xfrm>
                <a:off x="499475" y="15977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6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10"/>
              <p:cNvSpPr/>
              <p:nvPr/>
            </p:nvSpPr>
            <p:spPr>
              <a:xfrm>
                <a:off x="373000" y="961250"/>
                <a:ext cx="39375" cy="84325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3373" extrusionOk="0">
                    <a:moveTo>
                      <a:pt x="619" y="0"/>
                    </a:moveTo>
                    <a:lnTo>
                      <a:pt x="507" y="282"/>
                    </a:lnTo>
                    <a:lnTo>
                      <a:pt x="450" y="619"/>
                    </a:lnTo>
                    <a:lnTo>
                      <a:pt x="394" y="900"/>
                    </a:lnTo>
                    <a:lnTo>
                      <a:pt x="282" y="1237"/>
                    </a:lnTo>
                    <a:lnTo>
                      <a:pt x="338" y="1349"/>
                    </a:lnTo>
                    <a:lnTo>
                      <a:pt x="450" y="1406"/>
                    </a:lnTo>
                    <a:lnTo>
                      <a:pt x="507" y="1462"/>
                    </a:lnTo>
                    <a:lnTo>
                      <a:pt x="563" y="1462"/>
                    </a:lnTo>
                    <a:lnTo>
                      <a:pt x="507" y="1518"/>
                    </a:lnTo>
                    <a:lnTo>
                      <a:pt x="394" y="1630"/>
                    </a:lnTo>
                    <a:lnTo>
                      <a:pt x="338" y="1743"/>
                    </a:lnTo>
                    <a:lnTo>
                      <a:pt x="282" y="1855"/>
                    </a:lnTo>
                    <a:lnTo>
                      <a:pt x="282" y="1911"/>
                    </a:lnTo>
                    <a:lnTo>
                      <a:pt x="169" y="1968"/>
                    </a:lnTo>
                    <a:lnTo>
                      <a:pt x="169" y="2024"/>
                    </a:lnTo>
                    <a:lnTo>
                      <a:pt x="226" y="2136"/>
                    </a:lnTo>
                    <a:lnTo>
                      <a:pt x="226" y="2249"/>
                    </a:lnTo>
                    <a:lnTo>
                      <a:pt x="169" y="2417"/>
                    </a:lnTo>
                    <a:lnTo>
                      <a:pt x="57" y="2530"/>
                    </a:lnTo>
                    <a:lnTo>
                      <a:pt x="1" y="2586"/>
                    </a:lnTo>
                    <a:lnTo>
                      <a:pt x="113" y="2698"/>
                    </a:lnTo>
                    <a:lnTo>
                      <a:pt x="282" y="2755"/>
                    </a:lnTo>
                    <a:lnTo>
                      <a:pt x="450" y="2867"/>
                    </a:lnTo>
                    <a:lnTo>
                      <a:pt x="619" y="3036"/>
                    </a:lnTo>
                    <a:lnTo>
                      <a:pt x="675" y="3260"/>
                    </a:lnTo>
                    <a:lnTo>
                      <a:pt x="788" y="3373"/>
                    </a:lnTo>
                    <a:lnTo>
                      <a:pt x="1012" y="3373"/>
                    </a:lnTo>
                    <a:lnTo>
                      <a:pt x="1125" y="3204"/>
                    </a:lnTo>
                    <a:lnTo>
                      <a:pt x="1125" y="3148"/>
                    </a:lnTo>
                    <a:lnTo>
                      <a:pt x="1125" y="3092"/>
                    </a:lnTo>
                    <a:lnTo>
                      <a:pt x="1181" y="3036"/>
                    </a:lnTo>
                    <a:lnTo>
                      <a:pt x="1293" y="3036"/>
                    </a:lnTo>
                    <a:lnTo>
                      <a:pt x="1350" y="2923"/>
                    </a:lnTo>
                    <a:lnTo>
                      <a:pt x="1406" y="2867"/>
                    </a:lnTo>
                    <a:lnTo>
                      <a:pt x="1518" y="2811"/>
                    </a:lnTo>
                    <a:lnTo>
                      <a:pt x="1518" y="2755"/>
                    </a:lnTo>
                    <a:lnTo>
                      <a:pt x="1518" y="2698"/>
                    </a:lnTo>
                    <a:lnTo>
                      <a:pt x="1462" y="2530"/>
                    </a:lnTo>
                    <a:lnTo>
                      <a:pt x="1406" y="2474"/>
                    </a:lnTo>
                    <a:lnTo>
                      <a:pt x="1406" y="2417"/>
                    </a:lnTo>
                    <a:lnTo>
                      <a:pt x="1518" y="2361"/>
                    </a:lnTo>
                    <a:lnTo>
                      <a:pt x="1575" y="2305"/>
                    </a:lnTo>
                    <a:lnTo>
                      <a:pt x="1575" y="2249"/>
                    </a:lnTo>
                    <a:lnTo>
                      <a:pt x="1518" y="2193"/>
                    </a:lnTo>
                    <a:lnTo>
                      <a:pt x="1462" y="2193"/>
                    </a:lnTo>
                    <a:lnTo>
                      <a:pt x="1462" y="2136"/>
                    </a:lnTo>
                    <a:lnTo>
                      <a:pt x="1518" y="2024"/>
                    </a:lnTo>
                    <a:lnTo>
                      <a:pt x="1181" y="2024"/>
                    </a:lnTo>
                    <a:lnTo>
                      <a:pt x="1069" y="1911"/>
                    </a:lnTo>
                    <a:lnTo>
                      <a:pt x="1012" y="1687"/>
                    </a:lnTo>
                    <a:lnTo>
                      <a:pt x="1012" y="1630"/>
                    </a:lnTo>
                    <a:lnTo>
                      <a:pt x="1012" y="1574"/>
                    </a:lnTo>
                    <a:lnTo>
                      <a:pt x="1069" y="1462"/>
                    </a:lnTo>
                    <a:lnTo>
                      <a:pt x="1125" y="1406"/>
                    </a:lnTo>
                    <a:lnTo>
                      <a:pt x="1012" y="1293"/>
                    </a:lnTo>
                    <a:lnTo>
                      <a:pt x="1012" y="1181"/>
                    </a:lnTo>
                    <a:lnTo>
                      <a:pt x="1069" y="1125"/>
                    </a:lnTo>
                    <a:lnTo>
                      <a:pt x="1181" y="1125"/>
                    </a:lnTo>
                    <a:lnTo>
                      <a:pt x="1237" y="1068"/>
                    </a:lnTo>
                    <a:lnTo>
                      <a:pt x="1181" y="900"/>
                    </a:lnTo>
                    <a:lnTo>
                      <a:pt x="1069" y="844"/>
                    </a:lnTo>
                    <a:lnTo>
                      <a:pt x="1069" y="731"/>
                    </a:lnTo>
                    <a:lnTo>
                      <a:pt x="844" y="731"/>
                    </a:lnTo>
                    <a:lnTo>
                      <a:pt x="788" y="675"/>
                    </a:lnTo>
                    <a:lnTo>
                      <a:pt x="956" y="563"/>
                    </a:lnTo>
                    <a:lnTo>
                      <a:pt x="956" y="506"/>
                    </a:lnTo>
                    <a:lnTo>
                      <a:pt x="1012" y="394"/>
                    </a:lnTo>
                    <a:lnTo>
                      <a:pt x="956" y="282"/>
                    </a:lnTo>
                    <a:lnTo>
                      <a:pt x="844" y="225"/>
                    </a:lnTo>
                    <a:lnTo>
                      <a:pt x="731" y="113"/>
                    </a:lnTo>
                    <a:lnTo>
                      <a:pt x="731" y="57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10"/>
              <p:cNvSpPr/>
              <p:nvPr/>
            </p:nvSpPr>
            <p:spPr>
              <a:xfrm>
                <a:off x="344900" y="1044150"/>
                <a:ext cx="506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1687" extrusionOk="0">
                    <a:moveTo>
                      <a:pt x="731" y="1"/>
                    </a:moveTo>
                    <a:lnTo>
                      <a:pt x="394" y="57"/>
                    </a:lnTo>
                    <a:lnTo>
                      <a:pt x="338" y="57"/>
                    </a:lnTo>
                    <a:lnTo>
                      <a:pt x="282" y="113"/>
                    </a:lnTo>
                    <a:lnTo>
                      <a:pt x="282" y="225"/>
                    </a:lnTo>
                    <a:lnTo>
                      <a:pt x="282" y="338"/>
                    </a:lnTo>
                    <a:lnTo>
                      <a:pt x="394" y="394"/>
                    </a:lnTo>
                    <a:lnTo>
                      <a:pt x="450" y="394"/>
                    </a:lnTo>
                    <a:lnTo>
                      <a:pt x="394" y="450"/>
                    </a:lnTo>
                    <a:lnTo>
                      <a:pt x="282" y="619"/>
                    </a:lnTo>
                    <a:lnTo>
                      <a:pt x="169" y="731"/>
                    </a:lnTo>
                    <a:lnTo>
                      <a:pt x="57" y="844"/>
                    </a:lnTo>
                    <a:lnTo>
                      <a:pt x="1" y="1012"/>
                    </a:lnTo>
                    <a:lnTo>
                      <a:pt x="57" y="1125"/>
                    </a:lnTo>
                    <a:lnTo>
                      <a:pt x="169" y="1293"/>
                    </a:lnTo>
                    <a:lnTo>
                      <a:pt x="394" y="1518"/>
                    </a:lnTo>
                    <a:lnTo>
                      <a:pt x="450" y="1574"/>
                    </a:lnTo>
                    <a:lnTo>
                      <a:pt x="619" y="1631"/>
                    </a:lnTo>
                    <a:lnTo>
                      <a:pt x="788" y="1687"/>
                    </a:lnTo>
                    <a:lnTo>
                      <a:pt x="1012" y="1631"/>
                    </a:lnTo>
                    <a:lnTo>
                      <a:pt x="1125" y="1687"/>
                    </a:lnTo>
                    <a:lnTo>
                      <a:pt x="1237" y="1631"/>
                    </a:lnTo>
                    <a:lnTo>
                      <a:pt x="1462" y="1631"/>
                    </a:lnTo>
                    <a:lnTo>
                      <a:pt x="1687" y="1574"/>
                    </a:lnTo>
                    <a:lnTo>
                      <a:pt x="1799" y="1462"/>
                    </a:lnTo>
                    <a:lnTo>
                      <a:pt x="1912" y="1406"/>
                    </a:lnTo>
                    <a:lnTo>
                      <a:pt x="1912" y="1350"/>
                    </a:lnTo>
                    <a:lnTo>
                      <a:pt x="1912" y="1293"/>
                    </a:lnTo>
                    <a:lnTo>
                      <a:pt x="1799" y="1237"/>
                    </a:lnTo>
                    <a:lnTo>
                      <a:pt x="1631" y="1181"/>
                    </a:lnTo>
                    <a:lnTo>
                      <a:pt x="1518" y="1237"/>
                    </a:lnTo>
                    <a:lnTo>
                      <a:pt x="1462" y="1237"/>
                    </a:lnTo>
                    <a:lnTo>
                      <a:pt x="1406" y="1181"/>
                    </a:lnTo>
                    <a:lnTo>
                      <a:pt x="1518" y="1069"/>
                    </a:lnTo>
                    <a:lnTo>
                      <a:pt x="1574" y="956"/>
                    </a:lnTo>
                    <a:lnTo>
                      <a:pt x="1687" y="731"/>
                    </a:lnTo>
                    <a:lnTo>
                      <a:pt x="1855" y="563"/>
                    </a:lnTo>
                    <a:lnTo>
                      <a:pt x="1912" y="450"/>
                    </a:lnTo>
                    <a:lnTo>
                      <a:pt x="2024" y="338"/>
                    </a:lnTo>
                    <a:lnTo>
                      <a:pt x="1912" y="225"/>
                    </a:lnTo>
                    <a:lnTo>
                      <a:pt x="1855" y="169"/>
                    </a:lnTo>
                    <a:lnTo>
                      <a:pt x="1743" y="169"/>
                    </a:lnTo>
                    <a:lnTo>
                      <a:pt x="1631" y="225"/>
                    </a:lnTo>
                    <a:lnTo>
                      <a:pt x="1462" y="282"/>
                    </a:lnTo>
                    <a:lnTo>
                      <a:pt x="1293" y="282"/>
                    </a:lnTo>
                    <a:lnTo>
                      <a:pt x="1181" y="225"/>
                    </a:lnTo>
                    <a:lnTo>
                      <a:pt x="1012" y="169"/>
                    </a:lnTo>
                    <a:lnTo>
                      <a:pt x="900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9D92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10"/>
              <p:cNvSpPr/>
              <p:nvPr/>
            </p:nvSpPr>
            <p:spPr>
              <a:xfrm>
                <a:off x="374400" y="1072250"/>
                <a:ext cx="35175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968" extrusionOk="0">
                    <a:moveTo>
                      <a:pt x="1069" y="1"/>
                    </a:moveTo>
                    <a:lnTo>
                      <a:pt x="1013" y="57"/>
                    </a:lnTo>
                    <a:lnTo>
                      <a:pt x="1013" y="113"/>
                    </a:lnTo>
                    <a:lnTo>
                      <a:pt x="1013" y="226"/>
                    </a:lnTo>
                    <a:lnTo>
                      <a:pt x="956" y="226"/>
                    </a:lnTo>
                    <a:lnTo>
                      <a:pt x="732" y="169"/>
                    </a:lnTo>
                    <a:lnTo>
                      <a:pt x="675" y="226"/>
                    </a:lnTo>
                    <a:lnTo>
                      <a:pt x="619" y="282"/>
                    </a:lnTo>
                    <a:lnTo>
                      <a:pt x="563" y="338"/>
                    </a:lnTo>
                    <a:lnTo>
                      <a:pt x="507" y="394"/>
                    </a:lnTo>
                    <a:lnTo>
                      <a:pt x="113" y="394"/>
                    </a:lnTo>
                    <a:lnTo>
                      <a:pt x="1" y="450"/>
                    </a:lnTo>
                    <a:lnTo>
                      <a:pt x="57" y="619"/>
                    </a:lnTo>
                    <a:lnTo>
                      <a:pt x="113" y="788"/>
                    </a:lnTo>
                    <a:lnTo>
                      <a:pt x="226" y="1181"/>
                    </a:lnTo>
                    <a:lnTo>
                      <a:pt x="226" y="1406"/>
                    </a:lnTo>
                    <a:lnTo>
                      <a:pt x="170" y="1631"/>
                    </a:lnTo>
                    <a:lnTo>
                      <a:pt x="170" y="1687"/>
                    </a:lnTo>
                    <a:lnTo>
                      <a:pt x="226" y="1687"/>
                    </a:lnTo>
                    <a:lnTo>
                      <a:pt x="338" y="1799"/>
                    </a:lnTo>
                    <a:lnTo>
                      <a:pt x="619" y="1799"/>
                    </a:lnTo>
                    <a:lnTo>
                      <a:pt x="844" y="1687"/>
                    </a:lnTo>
                    <a:lnTo>
                      <a:pt x="956" y="1687"/>
                    </a:lnTo>
                    <a:lnTo>
                      <a:pt x="1013" y="1743"/>
                    </a:lnTo>
                    <a:lnTo>
                      <a:pt x="1013" y="1856"/>
                    </a:lnTo>
                    <a:lnTo>
                      <a:pt x="1069" y="1912"/>
                    </a:lnTo>
                    <a:lnTo>
                      <a:pt x="1125" y="1912"/>
                    </a:lnTo>
                    <a:lnTo>
                      <a:pt x="1350" y="1968"/>
                    </a:lnTo>
                    <a:lnTo>
                      <a:pt x="1350" y="1912"/>
                    </a:lnTo>
                    <a:lnTo>
                      <a:pt x="1350" y="1631"/>
                    </a:lnTo>
                    <a:lnTo>
                      <a:pt x="1350" y="1518"/>
                    </a:lnTo>
                    <a:lnTo>
                      <a:pt x="1350" y="1350"/>
                    </a:lnTo>
                    <a:lnTo>
                      <a:pt x="1350" y="1293"/>
                    </a:lnTo>
                    <a:lnTo>
                      <a:pt x="1406" y="1069"/>
                    </a:lnTo>
                    <a:lnTo>
                      <a:pt x="1406" y="1012"/>
                    </a:lnTo>
                    <a:lnTo>
                      <a:pt x="1350" y="956"/>
                    </a:lnTo>
                    <a:lnTo>
                      <a:pt x="1237" y="900"/>
                    </a:lnTo>
                    <a:lnTo>
                      <a:pt x="1181" y="844"/>
                    </a:lnTo>
                    <a:lnTo>
                      <a:pt x="1181" y="788"/>
                    </a:lnTo>
                    <a:lnTo>
                      <a:pt x="1294" y="731"/>
                    </a:lnTo>
                    <a:lnTo>
                      <a:pt x="1350" y="675"/>
                    </a:lnTo>
                    <a:lnTo>
                      <a:pt x="1294" y="619"/>
                    </a:lnTo>
                    <a:lnTo>
                      <a:pt x="1237" y="450"/>
                    </a:lnTo>
                    <a:lnTo>
                      <a:pt x="1294" y="282"/>
                    </a:lnTo>
                    <a:lnTo>
                      <a:pt x="1294" y="226"/>
                    </a:lnTo>
                    <a:lnTo>
                      <a:pt x="1237" y="113"/>
                    </a:lnTo>
                    <a:lnTo>
                      <a:pt x="1181" y="57"/>
                    </a:ln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10"/>
              <p:cNvSpPr/>
              <p:nvPr/>
            </p:nvSpPr>
            <p:spPr>
              <a:xfrm>
                <a:off x="353325" y="1018850"/>
                <a:ext cx="422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1519" extrusionOk="0">
                    <a:moveTo>
                      <a:pt x="619" y="1"/>
                    </a:moveTo>
                    <a:lnTo>
                      <a:pt x="619" y="57"/>
                    </a:lnTo>
                    <a:lnTo>
                      <a:pt x="451" y="338"/>
                    </a:lnTo>
                    <a:lnTo>
                      <a:pt x="394" y="394"/>
                    </a:lnTo>
                    <a:lnTo>
                      <a:pt x="282" y="394"/>
                    </a:lnTo>
                    <a:lnTo>
                      <a:pt x="226" y="338"/>
                    </a:lnTo>
                    <a:lnTo>
                      <a:pt x="113" y="394"/>
                    </a:lnTo>
                    <a:lnTo>
                      <a:pt x="57" y="451"/>
                    </a:lnTo>
                    <a:lnTo>
                      <a:pt x="57" y="507"/>
                    </a:lnTo>
                    <a:lnTo>
                      <a:pt x="169" y="675"/>
                    </a:lnTo>
                    <a:lnTo>
                      <a:pt x="169" y="732"/>
                    </a:lnTo>
                    <a:lnTo>
                      <a:pt x="113" y="788"/>
                    </a:lnTo>
                    <a:lnTo>
                      <a:pt x="57" y="788"/>
                    </a:lnTo>
                    <a:lnTo>
                      <a:pt x="1" y="956"/>
                    </a:lnTo>
                    <a:lnTo>
                      <a:pt x="1" y="1013"/>
                    </a:lnTo>
                    <a:lnTo>
                      <a:pt x="57" y="1125"/>
                    </a:lnTo>
                    <a:lnTo>
                      <a:pt x="169" y="1181"/>
                    </a:lnTo>
                    <a:lnTo>
                      <a:pt x="338" y="1125"/>
                    </a:lnTo>
                    <a:lnTo>
                      <a:pt x="394" y="1069"/>
                    </a:lnTo>
                    <a:lnTo>
                      <a:pt x="507" y="1125"/>
                    </a:lnTo>
                    <a:lnTo>
                      <a:pt x="563" y="1237"/>
                    </a:lnTo>
                    <a:lnTo>
                      <a:pt x="675" y="1294"/>
                    </a:lnTo>
                    <a:lnTo>
                      <a:pt x="844" y="1350"/>
                    </a:lnTo>
                    <a:lnTo>
                      <a:pt x="900" y="1406"/>
                    </a:lnTo>
                    <a:lnTo>
                      <a:pt x="956" y="1462"/>
                    </a:lnTo>
                    <a:lnTo>
                      <a:pt x="1013" y="1518"/>
                    </a:lnTo>
                    <a:lnTo>
                      <a:pt x="1125" y="1406"/>
                    </a:lnTo>
                    <a:lnTo>
                      <a:pt x="1237" y="1350"/>
                    </a:lnTo>
                    <a:lnTo>
                      <a:pt x="1406" y="1294"/>
                    </a:lnTo>
                    <a:lnTo>
                      <a:pt x="1518" y="1294"/>
                    </a:lnTo>
                    <a:lnTo>
                      <a:pt x="1687" y="1350"/>
                    </a:lnTo>
                    <a:lnTo>
                      <a:pt x="1687" y="1237"/>
                    </a:lnTo>
                    <a:lnTo>
                      <a:pt x="1687" y="1069"/>
                    </a:lnTo>
                    <a:lnTo>
                      <a:pt x="1575" y="1013"/>
                    </a:lnTo>
                    <a:lnTo>
                      <a:pt x="1518" y="956"/>
                    </a:lnTo>
                    <a:lnTo>
                      <a:pt x="1518" y="844"/>
                    </a:lnTo>
                    <a:lnTo>
                      <a:pt x="1518" y="732"/>
                    </a:lnTo>
                    <a:lnTo>
                      <a:pt x="1462" y="619"/>
                    </a:lnTo>
                    <a:lnTo>
                      <a:pt x="1294" y="451"/>
                    </a:lnTo>
                    <a:lnTo>
                      <a:pt x="1125" y="394"/>
                    </a:lnTo>
                    <a:lnTo>
                      <a:pt x="1125" y="282"/>
                    </a:lnTo>
                    <a:lnTo>
                      <a:pt x="844" y="282"/>
                    </a:lnTo>
                    <a:lnTo>
                      <a:pt x="844" y="226"/>
                    </a:lnTo>
                    <a:lnTo>
                      <a:pt x="788" y="170"/>
                    </a:lnTo>
                    <a:lnTo>
                      <a:pt x="732" y="113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93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10"/>
              <p:cNvSpPr/>
              <p:nvPr/>
            </p:nvSpPr>
            <p:spPr>
              <a:xfrm>
                <a:off x="436250" y="10202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0" y="0"/>
                    </a:moveTo>
                    <a:lnTo>
                      <a:pt x="112" y="225"/>
                    </a:lnTo>
                    <a:lnTo>
                      <a:pt x="169" y="281"/>
                    </a:lnTo>
                    <a:lnTo>
                      <a:pt x="281" y="225"/>
                    </a:lnTo>
                    <a:lnTo>
                      <a:pt x="169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10"/>
              <p:cNvSpPr/>
              <p:nvPr/>
            </p:nvSpPr>
            <p:spPr>
              <a:xfrm>
                <a:off x="412350" y="1100350"/>
                <a:ext cx="70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70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13" y="169"/>
                    </a:lnTo>
                    <a:lnTo>
                      <a:pt x="169" y="169"/>
                    </a:lnTo>
                    <a:lnTo>
                      <a:pt x="282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10"/>
              <p:cNvSpPr/>
              <p:nvPr/>
            </p:nvSpPr>
            <p:spPr>
              <a:xfrm>
                <a:off x="408125" y="110457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226" y="169"/>
                    </a:lnTo>
                    <a:lnTo>
                      <a:pt x="282" y="169"/>
                    </a:lnTo>
                    <a:lnTo>
                      <a:pt x="282" y="113"/>
                    </a:lnTo>
                    <a:lnTo>
                      <a:pt x="113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10"/>
              <p:cNvSpPr/>
              <p:nvPr/>
            </p:nvSpPr>
            <p:spPr>
              <a:xfrm>
                <a:off x="410950" y="1007625"/>
                <a:ext cx="42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9" extrusionOk="0">
                    <a:moveTo>
                      <a:pt x="113" y="0"/>
                    </a:moveTo>
                    <a:lnTo>
                      <a:pt x="0" y="169"/>
                    </a:lnTo>
                    <a:lnTo>
                      <a:pt x="169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266;p10"/>
              <p:cNvSpPr/>
              <p:nvPr/>
            </p:nvSpPr>
            <p:spPr>
              <a:xfrm>
                <a:off x="447475" y="10188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267;p10"/>
              <p:cNvSpPr/>
              <p:nvPr/>
            </p:nvSpPr>
            <p:spPr>
              <a:xfrm>
                <a:off x="440450" y="10118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8" name="Google Shape;3268;p10"/>
              <p:cNvSpPr/>
              <p:nvPr/>
            </p:nvSpPr>
            <p:spPr>
              <a:xfrm>
                <a:off x="440450" y="10357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0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9" name="Google Shape;3269;p10"/>
              <p:cNvSpPr/>
              <p:nvPr/>
            </p:nvSpPr>
            <p:spPr>
              <a:xfrm>
                <a:off x="347725" y="931750"/>
                <a:ext cx="53400" cy="829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3317" extrusionOk="0">
                    <a:moveTo>
                      <a:pt x="1124" y="956"/>
                    </a:moveTo>
                    <a:lnTo>
                      <a:pt x="1180" y="1012"/>
                    </a:lnTo>
                    <a:lnTo>
                      <a:pt x="1180" y="1012"/>
                    </a:lnTo>
                    <a:lnTo>
                      <a:pt x="1068" y="956"/>
                    </a:lnTo>
                    <a:close/>
                    <a:moveTo>
                      <a:pt x="1855" y="0"/>
                    </a:moveTo>
                    <a:lnTo>
                      <a:pt x="1742" y="56"/>
                    </a:lnTo>
                    <a:lnTo>
                      <a:pt x="1686" y="113"/>
                    </a:lnTo>
                    <a:lnTo>
                      <a:pt x="1574" y="113"/>
                    </a:lnTo>
                    <a:lnTo>
                      <a:pt x="1405" y="169"/>
                    </a:lnTo>
                    <a:lnTo>
                      <a:pt x="1349" y="225"/>
                    </a:lnTo>
                    <a:lnTo>
                      <a:pt x="1124" y="225"/>
                    </a:lnTo>
                    <a:lnTo>
                      <a:pt x="1068" y="281"/>
                    </a:lnTo>
                    <a:lnTo>
                      <a:pt x="1012" y="281"/>
                    </a:lnTo>
                    <a:lnTo>
                      <a:pt x="956" y="169"/>
                    </a:lnTo>
                    <a:lnTo>
                      <a:pt x="843" y="56"/>
                    </a:lnTo>
                    <a:lnTo>
                      <a:pt x="731" y="56"/>
                    </a:lnTo>
                    <a:lnTo>
                      <a:pt x="618" y="225"/>
                    </a:lnTo>
                    <a:lnTo>
                      <a:pt x="450" y="394"/>
                    </a:lnTo>
                    <a:lnTo>
                      <a:pt x="112" y="618"/>
                    </a:lnTo>
                    <a:lnTo>
                      <a:pt x="225" y="843"/>
                    </a:lnTo>
                    <a:lnTo>
                      <a:pt x="225" y="899"/>
                    </a:lnTo>
                    <a:lnTo>
                      <a:pt x="112" y="1012"/>
                    </a:lnTo>
                    <a:lnTo>
                      <a:pt x="0" y="1068"/>
                    </a:lnTo>
                    <a:lnTo>
                      <a:pt x="0" y="1180"/>
                    </a:lnTo>
                    <a:lnTo>
                      <a:pt x="56" y="1237"/>
                    </a:lnTo>
                    <a:lnTo>
                      <a:pt x="112" y="1293"/>
                    </a:lnTo>
                    <a:lnTo>
                      <a:pt x="169" y="1349"/>
                    </a:lnTo>
                    <a:lnTo>
                      <a:pt x="169" y="1462"/>
                    </a:lnTo>
                    <a:lnTo>
                      <a:pt x="169" y="1574"/>
                    </a:lnTo>
                    <a:lnTo>
                      <a:pt x="112" y="1686"/>
                    </a:lnTo>
                    <a:lnTo>
                      <a:pt x="112" y="1855"/>
                    </a:lnTo>
                    <a:lnTo>
                      <a:pt x="112" y="2080"/>
                    </a:lnTo>
                    <a:lnTo>
                      <a:pt x="169" y="2136"/>
                    </a:lnTo>
                    <a:lnTo>
                      <a:pt x="393" y="2136"/>
                    </a:lnTo>
                    <a:lnTo>
                      <a:pt x="450" y="2192"/>
                    </a:lnTo>
                    <a:lnTo>
                      <a:pt x="450" y="2305"/>
                    </a:lnTo>
                    <a:lnTo>
                      <a:pt x="337" y="2361"/>
                    </a:lnTo>
                    <a:lnTo>
                      <a:pt x="281" y="2473"/>
                    </a:lnTo>
                    <a:lnTo>
                      <a:pt x="337" y="2586"/>
                    </a:lnTo>
                    <a:lnTo>
                      <a:pt x="562" y="2698"/>
                    </a:lnTo>
                    <a:lnTo>
                      <a:pt x="618" y="2754"/>
                    </a:lnTo>
                    <a:lnTo>
                      <a:pt x="618" y="2810"/>
                    </a:lnTo>
                    <a:lnTo>
                      <a:pt x="562" y="2923"/>
                    </a:lnTo>
                    <a:lnTo>
                      <a:pt x="562" y="2979"/>
                    </a:lnTo>
                    <a:lnTo>
                      <a:pt x="731" y="2923"/>
                    </a:lnTo>
                    <a:lnTo>
                      <a:pt x="843" y="2979"/>
                    </a:lnTo>
                    <a:lnTo>
                      <a:pt x="899" y="3091"/>
                    </a:lnTo>
                    <a:lnTo>
                      <a:pt x="899" y="3204"/>
                    </a:lnTo>
                    <a:lnTo>
                      <a:pt x="899" y="3260"/>
                    </a:lnTo>
                    <a:lnTo>
                      <a:pt x="956" y="3316"/>
                    </a:lnTo>
                    <a:lnTo>
                      <a:pt x="1012" y="3316"/>
                    </a:lnTo>
                    <a:lnTo>
                      <a:pt x="1068" y="3260"/>
                    </a:lnTo>
                    <a:lnTo>
                      <a:pt x="1124" y="3204"/>
                    </a:lnTo>
                    <a:lnTo>
                      <a:pt x="1180" y="3204"/>
                    </a:lnTo>
                    <a:lnTo>
                      <a:pt x="1237" y="3148"/>
                    </a:lnTo>
                    <a:lnTo>
                      <a:pt x="1349" y="3091"/>
                    </a:lnTo>
                    <a:lnTo>
                      <a:pt x="1461" y="2923"/>
                    </a:lnTo>
                    <a:lnTo>
                      <a:pt x="1742" y="2698"/>
                    </a:lnTo>
                    <a:lnTo>
                      <a:pt x="1799" y="2586"/>
                    </a:lnTo>
                    <a:lnTo>
                      <a:pt x="1742" y="2529"/>
                    </a:lnTo>
                    <a:lnTo>
                      <a:pt x="1686" y="2473"/>
                    </a:lnTo>
                    <a:lnTo>
                      <a:pt x="1574" y="2473"/>
                    </a:lnTo>
                    <a:lnTo>
                      <a:pt x="1461" y="2586"/>
                    </a:lnTo>
                    <a:lnTo>
                      <a:pt x="1237" y="2417"/>
                    </a:lnTo>
                    <a:lnTo>
                      <a:pt x="1180" y="2305"/>
                    </a:lnTo>
                    <a:lnTo>
                      <a:pt x="1237" y="2136"/>
                    </a:lnTo>
                    <a:lnTo>
                      <a:pt x="1237" y="2024"/>
                    </a:lnTo>
                    <a:lnTo>
                      <a:pt x="1180" y="1911"/>
                    </a:lnTo>
                    <a:lnTo>
                      <a:pt x="1068" y="1799"/>
                    </a:lnTo>
                    <a:lnTo>
                      <a:pt x="899" y="1743"/>
                    </a:lnTo>
                    <a:lnTo>
                      <a:pt x="1349" y="1462"/>
                    </a:lnTo>
                    <a:lnTo>
                      <a:pt x="1461" y="1349"/>
                    </a:lnTo>
                    <a:lnTo>
                      <a:pt x="1518" y="1237"/>
                    </a:lnTo>
                    <a:lnTo>
                      <a:pt x="1461" y="1124"/>
                    </a:lnTo>
                    <a:lnTo>
                      <a:pt x="1461" y="1012"/>
                    </a:lnTo>
                    <a:lnTo>
                      <a:pt x="1518" y="1012"/>
                    </a:lnTo>
                    <a:lnTo>
                      <a:pt x="1630" y="1068"/>
                    </a:lnTo>
                    <a:lnTo>
                      <a:pt x="1686" y="1237"/>
                    </a:lnTo>
                    <a:lnTo>
                      <a:pt x="1742" y="1349"/>
                    </a:lnTo>
                    <a:lnTo>
                      <a:pt x="1855" y="1405"/>
                    </a:lnTo>
                    <a:lnTo>
                      <a:pt x="1967" y="1293"/>
                    </a:lnTo>
                    <a:lnTo>
                      <a:pt x="2136" y="1237"/>
                    </a:lnTo>
                    <a:lnTo>
                      <a:pt x="2136" y="1068"/>
                    </a:lnTo>
                    <a:lnTo>
                      <a:pt x="2136" y="899"/>
                    </a:lnTo>
                    <a:lnTo>
                      <a:pt x="2080" y="787"/>
                    </a:lnTo>
                    <a:lnTo>
                      <a:pt x="2023" y="731"/>
                    </a:lnTo>
                    <a:lnTo>
                      <a:pt x="1967" y="675"/>
                    </a:lnTo>
                    <a:lnTo>
                      <a:pt x="1799" y="675"/>
                    </a:lnTo>
                    <a:lnTo>
                      <a:pt x="1686" y="618"/>
                    </a:lnTo>
                    <a:lnTo>
                      <a:pt x="1855" y="618"/>
                    </a:lnTo>
                    <a:lnTo>
                      <a:pt x="1967" y="562"/>
                    </a:lnTo>
                    <a:lnTo>
                      <a:pt x="2080" y="450"/>
                    </a:lnTo>
                    <a:lnTo>
                      <a:pt x="1967" y="394"/>
                    </a:lnTo>
                    <a:lnTo>
                      <a:pt x="1911" y="394"/>
                    </a:lnTo>
                    <a:lnTo>
                      <a:pt x="1799" y="337"/>
                    </a:lnTo>
                    <a:lnTo>
                      <a:pt x="1742" y="281"/>
                    </a:lnTo>
                    <a:lnTo>
                      <a:pt x="1967" y="169"/>
                    </a:lnTo>
                    <a:lnTo>
                      <a:pt x="2023" y="113"/>
                    </a:lnTo>
                    <a:lnTo>
                      <a:pt x="1967" y="56"/>
                    </a:lnTo>
                    <a:lnTo>
                      <a:pt x="1855" y="0"/>
                    </a:lnTo>
                    <a:close/>
                  </a:path>
                </a:pathLst>
              </a:custGeom>
              <a:solidFill>
                <a:srgbClr val="978D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270;p10"/>
              <p:cNvSpPr/>
              <p:nvPr/>
            </p:nvSpPr>
            <p:spPr>
              <a:xfrm>
                <a:off x="387050" y="942975"/>
                <a:ext cx="112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339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57" y="282"/>
                    </a:lnTo>
                    <a:lnTo>
                      <a:pt x="113" y="338"/>
                    </a:lnTo>
                    <a:lnTo>
                      <a:pt x="226" y="338"/>
                    </a:lnTo>
                    <a:lnTo>
                      <a:pt x="282" y="282"/>
                    </a:lnTo>
                    <a:lnTo>
                      <a:pt x="450" y="282"/>
                    </a:lnTo>
                    <a:lnTo>
                      <a:pt x="394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10"/>
              <p:cNvSpPr/>
              <p:nvPr/>
            </p:nvSpPr>
            <p:spPr>
              <a:xfrm>
                <a:off x="401100" y="965475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169" y="0"/>
                    </a:moveTo>
                    <a:lnTo>
                      <a:pt x="113" y="56"/>
                    </a:lnTo>
                    <a:lnTo>
                      <a:pt x="57" y="56"/>
                    </a:lnTo>
                    <a:lnTo>
                      <a:pt x="1" y="113"/>
                    </a:lnTo>
                    <a:lnTo>
                      <a:pt x="57" y="337"/>
                    </a:lnTo>
                    <a:lnTo>
                      <a:pt x="113" y="225"/>
                    </a:lnTo>
                    <a:lnTo>
                      <a:pt x="226" y="169"/>
                    </a:lnTo>
                    <a:lnTo>
                      <a:pt x="226" y="113"/>
                    </a:lnTo>
                    <a:lnTo>
                      <a:pt x="226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2" name="Google Shape;3272;p10"/>
              <p:cNvSpPr/>
              <p:nvPr/>
            </p:nvSpPr>
            <p:spPr>
              <a:xfrm>
                <a:off x="398300" y="94860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3" name="Google Shape;3273;p10"/>
              <p:cNvSpPr/>
              <p:nvPr/>
            </p:nvSpPr>
            <p:spPr>
              <a:xfrm>
                <a:off x="402525" y="9739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274;p10"/>
              <p:cNvSpPr/>
              <p:nvPr/>
            </p:nvSpPr>
            <p:spPr>
              <a:xfrm>
                <a:off x="439050" y="8699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67D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275;p10"/>
              <p:cNvSpPr/>
              <p:nvPr/>
            </p:nvSpPr>
            <p:spPr>
              <a:xfrm>
                <a:off x="401100" y="9753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276;p10"/>
              <p:cNvSpPr/>
              <p:nvPr/>
            </p:nvSpPr>
            <p:spPr>
              <a:xfrm>
                <a:off x="396900" y="94297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277;p10"/>
              <p:cNvSpPr/>
              <p:nvPr/>
            </p:nvSpPr>
            <p:spPr>
              <a:xfrm>
                <a:off x="440450" y="87552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67D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10"/>
              <p:cNvSpPr/>
              <p:nvPr/>
            </p:nvSpPr>
            <p:spPr>
              <a:xfrm>
                <a:off x="448875" y="895200"/>
                <a:ext cx="1830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451" extrusionOk="0">
                    <a:moveTo>
                      <a:pt x="732" y="282"/>
                    </a:moveTo>
                    <a:lnTo>
                      <a:pt x="713" y="319"/>
                    </a:lnTo>
                    <a:lnTo>
                      <a:pt x="713" y="319"/>
                    </a:lnTo>
                    <a:lnTo>
                      <a:pt x="732" y="338"/>
                    </a:lnTo>
                    <a:lnTo>
                      <a:pt x="732" y="282"/>
                    </a:lnTo>
                    <a:close/>
                    <a:moveTo>
                      <a:pt x="338" y="1"/>
                    </a:moveTo>
                    <a:lnTo>
                      <a:pt x="282" y="113"/>
                    </a:lnTo>
                    <a:lnTo>
                      <a:pt x="169" y="169"/>
                    </a:lnTo>
                    <a:lnTo>
                      <a:pt x="1" y="169"/>
                    </a:lnTo>
                    <a:lnTo>
                      <a:pt x="1" y="226"/>
                    </a:lnTo>
                    <a:lnTo>
                      <a:pt x="57" y="282"/>
                    </a:lnTo>
                    <a:lnTo>
                      <a:pt x="169" y="282"/>
                    </a:lnTo>
                    <a:lnTo>
                      <a:pt x="338" y="226"/>
                    </a:lnTo>
                    <a:lnTo>
                      <a:pt x="394" y="282"/>
                    </a:lnTo>
                    <a:lnTo>
                      <a:pt x="394" y="394"/>
                    </a:lnTo>
                    <a:lnTo>
                      <a:pt x="394" y="450"/>
                    </a:lnTo>
                    <a:lnTo>
                      <a:pt x="563" y="450"/>
                    </a:lnTo>
                    <a:lnTo>
                      <a:pt x="675" y="394"/>
                    </a:lnTo>
                    <a:lnTo>
                      <a:pt x="713" y="319"/>
                    </a:lnTo>
                    <a:lnTo>
                      <a:pt x="713" y="319"/>
                    </a:lnTo>
                    <a:lnTo>
                      <a:pt x="675" y="282"/>
                    </a:lnTo>
                    <a:lnTo>
                      <a:pt x="619" y="226"/>
                    </a:lnTo>
                    <a:lnTo>
                      <a:pt x="619" y="169"/>
                    </a:lnTo>
                    <a:lnTo>
                      <a:pt x="619" y="57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95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10"/>
              <p:cNvSpPr/>
              <p:nvPr/>
            </p:nvSpPr>
            <p:spPr>
              <a:xfrm>
                <a:off x="447475" y="8924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10"/>
              <p:cNvSpPr/>
              <p:nvPr/>
            </p:nvSpPr>
            <p:spPr>
              <a:xfrm>
                <a:off x="450300" y="8825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10"/>
              <p:cNvSpPr/>
              <p:nvPr/>
            </p:nvSpPr>
            <p:spPr>
              <a:xfrm>
                <a:off x="402525" y="9823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2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10"/>
              <p:cNvSpPr/>
              <p:nvPr/>
            </p:nvSpPr>
            <p:spPr>
              <a:xfrm>
                <a:off x="413750" y="1105975"/>
                <a:ext cx="56225" cy="78725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3149" extrusionOk="0">
                    <a:moveTo>
                      <a:pt x="731" y="2530"/>
                    </a:moveTo>
                    <a:lnTo>
                      <a:pt x="656" y="2549"/>
                    </a:lnTo>
                    <a:lnTo>
                      <a:pt x="656" y="2549"/>
                    </a:lnTo>
                    <a:lnTo>
                      <a:pt x="563" y="2642"/>
                    </a:lnTo>
                    <a:lnTo>
                      <a:pt x="582" y="2642"/>
                    </a:lnTo>
                    <a:lnTo>
                      <a:pt x="731" y="2530"/>
                    </a:lnTo>
                    <a:close/>
                    <a:moveTo>
                      <a:pt x="1574" y="1"/>
                    </a:moveTo>
                    <a:lnTo>
                      <a:pt x="1631" y="169"/>
                    </a:lnTo>
                    <a:lnTo>
                      <a:pt x="1631" y="338"/>
                    </a:lnTo>
                    <a:lnTo>
                      <a:pt x="1574" y="450"/>
                    </a:lnTo>
                    <a:lnTo>
                      <a:pt x="1518" y="563"/>
                    </a:lnTo>
                    <a:lnTo>
                      <a:pt x="1462" y="563"/>
                    </a:lnTo>
                    <a:lnTo>
                      <a:pt x="1406" y="507"/>
                    </a:lnTo>
                    <a:lnTo>
                      <a:pt x="1350" y="450"/>
                    </a:lnTo>
                    <a:lnTo>
                      <a:pt x="1237" y="394"/>
                    </a:lnTo>
                    <a:lnTo>
                      <a:pt x="844" y="450"/>
                    </a:lnTo>
                    <a:lnTo>
                      <a:pt x="900" y="563"/>
                    </a:lnTo>
                    <a:lnTo>
                      <a:pt x="1012" y="563"/>
                    </a:lnTo>
                    <a:lnTo>
                      <a:pt x="1125" y="619"/>
                    </a:lnTo>
                    <a:lnTo>
                      <a:pt x="1181" y="675"/>
                    </a:lnTo>
                    <a:lnTo>
                      <a:pt x="1125" y="731"/>
                    </a:lnTo>
                    <a:lnTo>
                      <a:pt x="1069" y="731"/>
                    </a:lnTo>
                    <a:lnTo>
                      <a:pt x="956" y="675"/>
                    </a:lnTo>
                    <a:lnTo>
                      <a:pt x="900" y="731"/>
                    </a:lnTo>
                    <a:lnTo>
                      <a:pt x="844" y="844"/>
                    </a:lnTo>
                    <a:lnTo>
                      <a:pt x="900" y="956"/>
                    </a:lnTo>
                    <a:lnTo>
                      <a:pt x="956" y="1012"/>
                    </a:lnTo>
                    <a:lnTo>
                      <a:pt x="1125" y="1012"/>
                    </a:lnTo>
                    <a:lnTo>
                      <a:pt x="1181" y="1069"/>
                    </a:lnTo>
                    <a:lnTo>
                      <a:pt x="1237" y="1181"/>
                    </a:lnTo>
                    <a:lnTo>
                      <a:pt x="1125" y="1181"/>
                    </a:lnTo>
                    <a:lnTo>
                      <a:pt x="1012" y="1237"/>
                    </a:lnTo>
                    <a:lnTo>
                      <a:pt x="1069" y="1350"/>
                    </a:lnTo>
                    <a:lnTo>
                      <a:pt x="1125" y="1462"/>
                    </a:lnTo>
                    <a:lnTo>
                      <a:pt x="1181" y="1518"/>
                    </a:lnTo>
                    <a:lnTo>
                      <a:pt x="1293" y="1574"/>
                    </a:lnTo>
                    <a:lnTo>
                      <a:pt x="1462" y="1574"/>
                    </a:lnTo>
                    <a:lnTo>
                      <a:pt x="1462" y="1687"/>
                    </a:lnTo>
                    <a:lnTo>
                      <a:pt x="1518" y="1799"/>
                    </a:lnTo>
                    <a:lnTo>
                      <a:pt x="1293" y="1968"/>
                    </a:lnTo>
                    <a:lnTo>
                      <a:pt x="1293" y="1912"/>
                    </a:lnTo>
                    <a:lnTo>
                      <a:pt x="1237" y="1855"/>
                    </a:lnTo>
                    <a:lnTo>
                      <a:pt x="1125" y="1855"/>
                    </a:lnTo>
                    <a:lnTo>
                      <a:pt x="1069" y="1912"/>
                    </a:lnTo>
                    <a:lnTo>
                      <a:pt x="1069" y="1968"/>
                    </a:lnTo>
                    <a:lnTo>
                      <a:pt x="1069" y="2080"/>
                    </a:lnTo>
                    <a:lnTo>
                      <a:pt x="1069" y="2193"/>
                    </a:lnTo>
                    <a:lnTo>
                      <a:pt x="956" y="2249"/>
                    </a:lnTo>
                    <a:lnTo>
                      <a:pt x="844" y="2249"/>
                    </a:lnTo>
                    <a:lnTo>
                      <a:pt x="731" y="2193"/>
                    </a:lnTo>
                    <a:lnTo>
                      <a:pt x="675" y="2024"/>
                    </a:lnTo>
                    <a:lnTo>
                      <a:pt x="619" y="2024"/>
                    </a:lnTo>
                    <a:lnTo>
                      <a:pt x="563" y="2080"/>
                    </a:lnTo>
                    <a:lnTo>
                      <a:pt x="394" y="2305"/>
                    </a:lnTo>
                    <a:lnTo>
                      <a:pt x="282" y="2361"/>
                    </a:lnTo>
                    <a:lnTo>
                      <a:pt x="226" y="2249"/>
                    </a:lnTo>
                    <a:lnTo>
                      <a:pt x="226" y="2193"/>
                    </a:lnTo>
                    <a:lnTo>
                      <a:pt x="169" y="2193"/>
                    </a:lnTo>
                    <a:lnTo>
                      <a:pt x="57" y="2249"/>
                    </a:lnTo>
                    <a:lnTo>
                      <a:pt x="1" y="2305"/>
                    </a:lnTo>
                    <a:lnTo>
                      <a:pt x="57" y="2418"/>
                    </a:lnTo>
                    <a:lnTo>
                      <a:pt x="169" y="2474"/>
                    </a:lnTo>
                    <a:lnTo>
                      <a:pt x="282" y="2530"/>
                    </a:lnTo>
                    <a:lnTo>
                      <a:pt x="507" y="2586"/>
                    </a:lnTo>
                    <a:lnTo>
                      <a:pt x="656" y="2549"/>
                    </a:lnTo>
                    <a:lnTo>
                      <a:pt x="656" y="2549"/>
                    </a:lnTo>
                    <a:lnTo>
                      <a:pt x="675" y="2530"/>
                    </a:lnTo>
                    <a:lnTo>
                      <a:pt x="731" y="2474"/>
                    </a:lnTo>
                    <a:lnTo>
                      <a:pt x="731" y="2530"/>
                    </a:lnTo>
                    <a:lnTo>
                      <a:pt x="788" y="2530"/>
                    </a:lnTo>
                    <a:lnTo>
                      <a:pt x="788" y="2586"/>
                    </a:lnTo>
                    <a:lnTo>
                      <a:pt x="675" y="2642"/>
                    </a:lnTo>
                    <a:lnTo>
                      <a:pt x="582" y="2642"/>
                    </a:lnTo>
                    <a:lnTo>
                      <a:pt x="507" y="2699"/>
                    </a:lnTo>
                    <a:lnTo>
                      <a:pt x="394" y="2755"/>
                    </a:lnTo>
                    <a:lnTo>
                      <a:pt x="338" y="2755"/>
                    </a:lnTo>
                    <a:lnTo>
                      <a:pt x="282" y="2811"/>
                    </a:lnTo>
                    <a:lnTo>
                      <a:pt x="338" y="2923"/>
                    </a:lnTo>
                    <a:lnTo>
                      <a:pt x="450" y="2980"/>
                    </a:lnTo>
                    <a:lnTo>
                      <a:pt x="619" y="3036"/>
                    </a:lnTo>
                    <a:lnTo>
                      <a:pt x="731" y="3036"/>
                    </a:lnTo>
                    <a:lnTo>
                      <a:pt x="844" y="3148"/>
                    </a:lnTo>
                    <a:lnTo>
                      <a:pt x="956" y="3092"/>
                    </a:lnTo>
                    <a:lnTo>
                      <a:pt x="1237" y="2923"/>
                    </a:lnTo>
                    <a:lnTo>
                      <a:pt x="1293" y="2811"/>
                    </a:lnTo>
                    <a:lnTo>
                      <a:pt x="1406" y="2699"/>
                    </a:lnTo>
                    <a:lnTo>
                      <a:pt x="1462" y="2699"/>
                    </a:lnTo>
                    <a:lnTo>
                      <a:pt x="1518" y="2642"/>
                    </a:lnTo>
                    <a:lnTo>
                      <a:pt x="1574" y="2699"/>
                    </a:lnTo>
                    <a:lnTo>
                      <a:pt x="1631" y="3036"/>
                    </a:lnTo>
                    <a:lnTo>
                      <a:pt x="1743" y="3036"/>
                    </a:lnTo>
                    <a:lnTo>
                      <a:pt x="1799" y="2923"/>
                    </a:lnTo>
                    <a:lnTo>
                      <a:pt x="1912" y="2923"/>
                    </a:lnTo>
                    <a:lnTo>
                      <a:pt x="2024" y="2867"/>
                    </a:lnTo>
                    <a:lnTo>
                      <a:pt x="2024" y="2699"/>
                    </a:lnTo>
                    <a:lnTo>
                      <a:pt x="1968" y="2586"/>
                    </a:lnTo>
                    <a:lnTo>
                      <a:pt x="1912" y="2642"/>
                    </a:lnTo>
                    <a:lnTo>
                      <a:pt x="1799" y="2699"/>
                    </a:lnTo>
                    <a:lnTo>
                      <a:pt x="1799" y="2755"/>
                    </a:lnTo>
                    <a:lnTo>
                      <a:pt x="1743" y="2755"/>
                    </a:lnTo>
                    <a:lnTo>
                      <a:pt x="1687" y="2699"/>
                    </a:lnTo>
                    <a:lnTo>
                      <a:pt x="1687" y="2642"/>
                    </a:lnTo>
                    <a:lnTo>
                      <a:pt x="1743" y="2530"/>
                    </a:lnTo>
                    <a:lnTo>
                      <a:pt x="1687" y="2474"/>
                    </a:lnTo>
                    <a:lnTo>
                      <a:pt x="1631" y="2418"/>
                    </a:lnTo>
                    <a:lnTo>
                      <a:pt x="1574" y="2418"/>
                    </a:lnTo>
                    <a:lnTo>
                      <a:pt x="1687" y="2305"/>
                    </a:lnTo>
                    <a:lnTo>
                      <a:pt x="1912" y="2305"/>
                    </a:lnTo>
                    <a:lnTo>
                      <a:pt x="2024" y="2249"/>
                    </a:lnTo>
                    <a:lnTo>
                      <a:pt x="2024" y="2136"/>
                    </a:lnTo>
                    <a:lnTo>
                      <a:pt x="1912" y="1968"/>
                    </a:lnTo>
                    <a:lnTo>
                      <a:pt x="1856" y="1799"/>
                    </a:lnTo>
                    <a:lnTo>
                      <a:pt x="1743" y="1631"/>
                    </a:lnTo>
                    <a:lnTo>
                      <a:pt x="1743" y="1518"/>
                    </a:lnTo>
                    <a:lnTo>
                      <a:pt x="1856" y="1462"/>
                    </a:lnTo>
                    <a:lnTo>
                      <a:pt x="1856" y="1406"/>
                    </a:lnTo>
                    <a:lnTo>
                      <a:pt x="1799" y="1350"/>
                    </a:lnTo>
                    <a:lnTo>
                      <a:pt x="1687" y="1406"/>
                    </a:lnTo>
                    <a:lnTo>
                      <a:pt x="1631" y="1350"/>
                    </a:lnTo>
                    <a:lnTo>
                      <a:pt x="1574" y="1293"/>
                    </a:lnTo>
                    <a:lnTo>
                      <a:pt x="1574" y="1237"/>
                    </a:lnTo>
                    <a:lnTo>
                      <a:pt x="1631" y="1181"/>
                    </a:lnTo>
                    <a:lnTo>
                      <a:pt x="1799" y="1125"/>
                    </a:lnTo>
                    <a:lnTo>
                      <a:pt x="1856" y="1125"/>
                    </a:lnTo>
                    <a:lnTo>
                      <a:pt x="1968" y="1069"/>
                    </a:lnTo>
                    <a:lnTo>
                      <a:pt x="1968" y="1012"/>
                    </a:lnTo>
                    <a:lnTo>
                      <a:pt x="1968" y="956"/>
                    </a:lnTo>
                    <a:lnTo>
                      <a:pt x="1912" y="900"/>
                    </a:lnTo>
                    <a:lnTo>
                      <a:pt x="1968" y="619"/>
                    </a:lnTo>
                    <a:lnTo>
                      <a:pt x="2080" y="563"/>
                    </a:lnTo>
                    <a:lnTo>
                      <a:pt x="2193" y="563"/>
                    </a:lnTo>
                    <a:lnTo>
                      <a:pt x="2249" y="507"/>
                    </a:lnTo>
                    <a:lnTo>
                      <a:pt x="2249" y="450"/>
                    </a:lnTo>
                    <a:lnTo>
                      <a:pt x="2193" y="338"/>
                    </a:lnTo>
                    <a:lnTo>
                      <a:pt x="2024" y="338"/>
                    </a:lnTo>
                    <a:lnTo>
                      <a:pt x="1912" y="282"/>
                    </a:lnTo>
                    <a:lnTo>
                      <a:pt x="1631" y="57"/>
                    </a:lnTo>
                    <a:lnTo>
                      <a:pt x="1574" y="1"/>
                    </a:lnTo>
                    <a:close/>
                  </a:path>
                </a:pathLst>
              </a:custGeom>
              <a:solidFill>
                <a:srgbClr val="A396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10"/>
              <p:cNvSpPr/>
              <p:nvPr/>
            </p:nvSpPr>
            <p:spPr>
              <a:xfrm>
                <a:off x="486825" y="1113000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113" y="1"/>
                    </a:moveTo>
                    <a:lnTo>
                      <a:pt x="0" y="169"/>
                    </a:lnTo>
                    <a:lnTo>
                      <a:pt x="0" y="226"/>
                    </a:lnTo>
                    <a:lnTo>
                      <a:pt x="0" y="282"/>
                    </a:lnTo>
                    <a:lnTo>
                      <a:pt x="57" y="226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E9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10"/>
              <p:cNvSpPr/>
              <p:nvPr/>
            </p:nvSpPr>
            <p:spPr>
              <a:xfrm>
                <a:off x="471375" y="11874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285;p10"/>
              <p:cNvSpPr/>
              <p:nvPr/>
            </p:nvSpPr>
            <p:spPr>
              <a:xfrm>
                <a:off x="462925" y="110177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396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286;p10"/>
              <p:cNvSpPr/>
              <p:nvPr/>
            </p:nvSpPr>
            <p:spPr>
              <a:xfrm>
                <a:off x="464350" y="11017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96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10"/>
              <p:cNvSpPr/>
              <p:nvPr/>
            </p:nvSpPr>
            <p:spPr>
              <a:xfrm>
                <a:off x="479800" y="10736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FA3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288;p10"/>
              <p:cNvSpPr/>
              <p:nvPr/>
            </p:nvSpPr>
            <p:spPr>
              <a:xfrm>
                <a:off x="475575" y="10174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3289;p10"/>
              <p:cNvSpPr/>
              <p:nvPr/>
            </p:nvSpPr>
            <p:spPr>
              <a:xfrm>
                <a:off x="467150" y="10174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3290;p10"/>
              <p:cNvSpPr/>
              <p:nvPr/>
            </p:nvSpPr>
            <p:spPr>
              <a:xfrm>
                <a:off x="461525" y="101182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291;p10"/>
              <p:cNvSpPr/>
              <p:nvPr/>
            </p:nvSpPr>
            <p:spPr>
              <a:xfrm>
                <a:off x="434825" y="104977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2" name="Google Shape;3292;p10"/>
              <p:cNvSpPr/>
              <p:nvPr/>
            </p:nvSpPr>
            <p:spPr>
              <a:xfrm>
                <a:off x="277450" y="1003400"/>
                <a:ext cx="7310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4160" extrusionOk="0">
                    <a:moveTo>
                      <a:pt x="675" y="1"/>
                    </a:moveTo>
                    <a:lnTo>
                      <a:pt x="619" y="57"/>
                    </a:lnTo>
                    <a:lnTo>
                      <a:pt x="563" y="113"/>
                    </a:lnTo>
                    <a:lnTo>
                      <a:pt x="563" y="338"/>
                    </a:lnTo>
                    <a:lnTo>
                      <a:pt x="507" y="394"/>
                    </a:lnTo>
                    <a:lnTo>
                      <a:pt x="450" y="394"/>
                    </a:lnTo>
                    <a:lnTo>
                      <a:pt x="394" y="338"/>
                    </a:lnTo>
                    <a:lnTo>
                      <a:pt x="338" y="282"/>
                    </a:lnTo>
                    <a:lnTo>
                      <a:pt x="226" y="338"/>
                    </a:lnTo>
                    <a:lnTo>
                      <a:pt x="169" y="394"/>
                    </a:lnTo>
                    <a:lnTo>
                      <a:pt x="169" y="450"/>
                    </a:lnTo>
                    <a:lnTo>
                      <a:pt x="226" y="450"/>
                    </a:lnTo>
                    <a:lnTo>
                      <a:pt x="282" y="507"/>
                    </a:lnTo>
                    <a:lnTo>
                      <a:pt x="282" y="563"/>
                    </a:lnTo>
                    <a:lnTo>
                      <a:pt x="338" y="619"/>
                    </a:lnTo>
                    <a:lnTo>
                      <a:pt x="282" y="675"/>
                    </a:lnTo>
                    <a:lnTo>
                      <a:pt x="226" y="675"/>
                    </a:lnTo>
                    <a:lnTo>
                      <a:pt x="113" y="619"/>
                    </a:lnTo>
                    <a:lnTo>
                      <a:pt x="1" y="619"/>
                    </a:lnTo>
                    <a:lnTo>
                      <a:pt x="1" y="731"/>
                    </a:lnTo>
                    <a:lnTo>
                      <a:pt x="57" y="788"/>
                    </a:lnTo>
                    <a:lnTo>
                      <a:pt x="113" y="844"/>
                    </a:lnTo>
                    <a:lnTo>
                      <a:pt x="169" y="844"/>
                    </a:lnTo>
                    <a:lnTo>
                      <a:pt x="169" y="956"/>
                    </a:lnTo>
                    <a:lnTo>
                      <a:pt x="282" y="956"/>
                    </a:lnTo>
                    <a:lnTo>
                      <a:pt x="394" y="900"/>
                    </a:lnTo>
                    <a:lnTo>
                      <a:pt x="450" y="956"/>
                    </a:lnTo>
                    <a:lnTo>
                      <a:pt x="619" y="1069"/>
                    </a:lnTo>
                    <a:lnTo>
                      <a:pt x="507" y="1125"/>
                    </a:lnTo>
                    <a:lnTo>
                      <a:pt x="394" y="1181"/>
                    </a:lnTo>
                    <a:lnTo>
                      <a:pt x="338" y="1293"/>
                    </a:lnTo>
                    <a:lnTo>
                      <a:pt x="450" y="1293"/>
                    </a:lnTo>
                    <a:lnTo>
                      <a:pt x="563" y="1237"/>
                    </a:lnTo>
                    <a:lnTo>
                      <a:pt x="675" y="1237"/>
                    </a:lnTo>
                    <a:lnTo>
                      <a:pt x="900" y="1181"/>
                    </a:lnTo>
                    <a:lnTo>
                      <a:pt x="1012" y="1181"/>
                    </a:lnTo>
                    <a:lnTo>
                      <a:pt x="1069" y="1237"/>
                    </a:lnTo>
                    <a:lnTo>
                      <a:pt x="1069" y="1406"/>
                    </a:lnTo>
                    <a:lnTo>
                      <a:pt x="1069" y="1518"/>
                    </a:lnTo>
                    <a:lnTo>
                      <a:pt x="1125" y="1631"/>
                    </a:lnTo>
                    <a:lnTo>
                      <a:pt x="1069" y="1687"/>
                    </a:lnTo>
                    <a:lnTo>
                      <a:pt x="1012" y="1687"/>
                    </a:lnTo>
                    <a:lnTo>
                      <a:pt x="844" y="1631"/>
                    </a:lnTo>
                    <a:lnTo>
                      <a:pt x="619" y="1631"/>
                    </a:lnTo>
                    <a:lnTo>
                      <a:pt x="563" y="1687"/>
                    </a:lnTo>
                    <a:lnTo>
                      <a:pt x="563" y="1799"/>
                    </a:lnTo>
                    <a:lnTo>
                      <a:pt x="619" y="1912"/>
                    </a:lnTo>
                    <a:lnTo>
                      <a:pt x="731" y="2080"/>
                    </a:lnTo>
                    <a:lnTo>
                      <a:pt x="731" y="2249"/>
                    </a:lnTo>
                    <a:lnTo>
                      <a:pt x="619" y="2530"/>
                    </a:lnTo>
                    <a:lnTo>
                      <a:pt x="619" y="2811"/>
                    </a:lnTo>
                    <a:lnTo>
                      <a:pt x="619" y="3092"/>
                    </a:lnTo>
                    <a:lnTo>
                      <a:pt x="563" y="3317"/>
                    </a:lnTo>
                    <a:lnTo>
                      <a:pt x="675" y="3429"/>
                    </a:lnTo>
                    <a:lnTo>
                      <a:pt x="900" y="3429"/>
                    </a:lnTo>
                    <a:lnTo>
                      <a:pt x="1012" y="3317"/>
                    </a:lnTo>
                    <a:lnTo>
                      <a:pt x="1069" y="3204"/>
                    </a:lnTo>
                    <a:lnTo>
                      <a:pt x="1069" y="3092"/>
                    </a:lnTo>
                    <a:lnTo>
                      <a:pt x="1069" y="3036"/>
                    </a:lnTo>
                    <a:lnTo>
                      <a:pt x="1069" y="2980"/>
                    </a:lnTo>
                    <a:lnTo>
                      <a:pt x="1069" y="2923"/>
                    </a:lnTo>
                    <a:lnTo>
                      <a:pt x="1125" y="2811"/>
                    </a:lnTo>
                    <a:lnTo>
                      <a:pt x="1181" y="2811"/>
                    </a:lnTo>
                    <a:lnTo>
                      <a:pt x="1237" y="2867"/>
                    </a:lnTo>
                    <a:lnTo>
                      <a:pt x="1293" y="2867"/>
                    </a:lnTo>
                    <a:lnTo>
                      <a:pt x="1462" y="2980"/>
                    </a:lnTo>
                    <a:lnTo>
                      <a:pt x="1518" y="3092"/>
                    </a:lnTo>
                    <a:lnTo>
                      <a:pt x="1518" y="3204"/>
                    </a:lnTo>
                    <a:lnTo>
                      <a:pt x="1406" y="3373"/>
                    </a:lnTo>
                    <a:lnTo>
                      <a:pt x="1350" y="3429"/>
                    </a:lnTo>
                    <a:lnTo>
                      <a:pt x="1237" y="3542"/>
                    </a:lnTo>
                    <a:lnTo>
                      <a:pt x="1237" y="3654"/>
                    </a:lnTo>
                    <a:lnTo>
                      <a:pt x="1237" y="3823"/>
                    </a:lnTo>
                    <a:lnTo>
                      <a:pt x="1237" y="4047"/>
                    </a:lnTo>
                    <a:lnTo>
                      <a:pt x="1293" y="4104"/>
                    </a:lnTo>
                    <a:lnTo>
                      <a:pt x="1462" y="4104"/>
                    </a:lnTo>
                    <a:lnTo>
                      <a:pt x="1518" y="4047"/>
                    </a:lnTo>
                    <a:lnTo>
                      <a:pt x="1575" y="3935"/>
                    </a:lnTo>
                    <a:lnTo>
                      <a:pt x="1687" y="3823"/>
                    </a:lnTo>
                    <a:lnTo>
                      <a:pt x="1743" y="3766"/>
                    </a:lnTo>
                    <a:lnTo>
                      <a:pt x="1856" y="3766"/>
                    </a:lnTo>
                    <a:lnTo>
                      <a:pt x="1968" y="3823"/>
                    </a:lnTo>
                    <a:lnTo>
                      <a:pt x="2193" y="3766"/>
                    </a:lnTo>
                    <a:lnTo>
                      <a:pt x="2193" y="3766"/>
                    </a:lnTo>
                    <a:lnTo>
                      <a:pt x="2024" y="3935"/>
                    </a:lnTo>
                    <a:lnTo>
                      <a:pt x="2024" y="4047"/>
                    </a:lnTo>
                    <a:lnTo>
                      <a:pt x="2137" y="4104"/>
                    </a:lnTo>
                    <a:lnTo>
                      <a:pt x="2249" y="4160"/>
                    </a:lnTo>
                    <a:lnTo>
                      <a:pt x="2586" y="4160"/>
                    </a:lnTo>
                    <a:lnTo>
                      <a:pt x="2699" y="4104"/>
                    </a:lnTo>
                    <a:lnTo>
                      <a:pt x="2755" y="4047"/>
                    </a:lnTo>
                    <a:lnTo>
                      <a:pt x="2755" y="3935"/>
                    </a:lnTo>
                    <a:lnTo>
                      <a:pt x="2699" y="3766"/>
                    </a:lnTo>
                    <a:lnTo>
                      <a:pt x="2642" y="3598"/>
                    </a:lnTo>
                    <a:lnTo>
                      <a:pt x="2642" y="3429"/>
                    </a:lnTo>
                    <a:lnTo>
                      <a:pt x="2586" y="3261"/>
                    </a:lnTo>
                    <a:lnTo>
                      <a:pt x="2530" y="3148"/>
                    </a:lnTo>
                    <a:lnTo>
                      <a:pt x="2474" y="3148"/>
                    </a:lnTo>
                    <a:lnTo>
                      <a:pt x="2530" y="3092"/>
                    </a:lnTo>
                    <a:lnTo>
                      <a:pt x="2586" y="2980"/>
                    </a:lnTo>
                    <a:lnTo>
                      <a:pt x="2530" y="2867"/>
                    </a:lnTo>
                    <a:lnTo>
                      <a:pt x="2474" y="2811"/>
                    </a:lnTo>
                    <a:lnTo>
                      <a:pt x="2361" y="2811"/>
                    </a:lnTo>
                    <a:lnTo>
                      <a:pt x="2249" y="2699"/>
                    </a:lnTo>
                    <a:lnTo>
                      <a:pt x="2249" y="2474"/>
                    </a:lnTo>
                    <a:lnTo>
                      <a:pt x="2305" y="2249"/>
                    </a:lnTo>
                    <a:lnTo>
                      <a:pt x="2361" y="2193"/>
                    </a:lnTo>
                    <a:lnTo>
                      <a:pt x="2474" y="2136"/>
                    </a:lnTo>
                    <a:lnTo>
                      <a:pt x="2867" y="2136"/>
                    </a:lnTo>
                    <a:lnTo>
                      <a:pt x="2923" y="2080"/>
                    </a:lnTo>
                    <a:lnTo>
                      <a:pt x="2923" y="1968"/>
                    </a:lnTo>
                    <a:lnTo>
                      <a:pt x="2923" y="1912"/>
                    </a:lnTo>
                    <a:lnTo>
                      <a:pt x="2867" y="1855"/>
                    </a:lnTo>
                    <a:lnTo>
                      <a:pt x="2699" y="1799"/>
                    </a:lnTo>
                    <a:lnTo>
                      <a:pt x="2530" y="1743"/>
                    </a:lnTo>
                    <a:lnTo>
                      <a:pt x="2474" y="1631"/>
                    </a:lnTo>
                    <a:lnTo>
                      <a:pt x="2249" y="1518"/>
                    </a:lnTo>
                    <a:lnTo>
                      <a:pt x="2137" y="1462"/>
                    </a:lnTo>
                    <a:lnTo>
                      <a:pt x="2024" y="1518"/>
                    </a:lnTo>
                    <a:lnTo>
                      <a:pt x="2080" y="1462"/>
                    </a:lnTo>
                    <a:lnTo>
                      <a:pt x="2137" y="1406"/>
                    </a:lnTo>
                    <a:lnTo>
                      <a:pt x="2249" y="1293"/>
                    </a:lnTo>
                    <a:lnTo>
                      <a:pt x="2305" y="1181"/>
                    </a:lnTo>
                    <a:lnTo>
                      <a:pt x="2361" y="1125"/>
                    </a:lnTo>
                    <a:lnTo>
                      <a:pt x="2474" y="1125"/>
                    </a:lnTo>
                    <a:lnTo>
                      <a:pt x="2474" y="956"/>
                    </a:lnTo>
                    <a:lnTo>
                      <a:pt x="2418" y="900"/>
                    </a:lnTo>
                    <a:lnTo>
                      <a:pt x="2361" y="900"/>
                    </a:lnTo>
                    <a:lnTo>
                      <a:pt x="2249" y="844"/>
                    </a:lnTo>
                    <a:lnTo>
                      <a:pt x="2193" y="788"/>
                    </a:lnTo>
                    <a:lnTo>
                      <a:pt x="2137" y="731"/>
                    </a:lnTo>
                    <a:lnTo>
                      <a:pt x="2080" y="788"/>
                    </a:lnTo>
                    <a:lnTo>
                      <a:pt x="1968" y="788"/>
                    </a:lnTo>
                    <a:lnTo>
                      <a:pt x="1799" y="675"/>
                    </a:lnTo>
                    <a:lnTo>
                      <a:pt x="1575" y="619"/>
                    </a:lnTo>
                    <a:lnTo>
                      <a:pt x="1406" y="563"/>
                    </a:lnTo>
                    <a:lnTo>
                      <a:pt x="1237" y="450"/>
                    </a:lnTo>
                    <a:lnTo>
                      <a:pt x="1125" y="450"/>
                    </a:lnTo>
                    <a:lnTo>
                      <a:pt x="1069" y="563"/>
                    </a:lnTo>
                    <a:lnTo>
                      <a:pt x="1012" y="619"/>
                    </a:lnTo>
                    <a:lnTo>
                      <a:pt x="900" y="563"/>
                    </a:lnTo>
                    <a:lnTo>
                      <a:pt x="788" y="338"/>
                    </a:lnTo>
                    <a:lnTo>
                      <a:pt x="731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827A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293;p10"/>
              <p:cNvSpPr/>
              <p:nvPr/>
            </p:nvSpPr>
            <p:spPr>
              <a:xfrm>
                <a:off x="326625" y="942975"/>
                <a:ext cx="30950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1687" extrusionOk="0">
                    <a:moveTo>
                      <a:pt x="844" y="1"/>
                    </a:moveTo>
                    <a:lnTo>
                      <a:pt x="619" y="169"/>
                    </a:lnTo>
                    <a:lnTo>
                      <a:pt x="451" y="394"/>
                    </a:lnTo>
                    <a:lnTo>
                      <a:pt x="282" y="563"/>
                    </a:lnTo>
                    <a:lnTo>
                      <a:pt x="1" y="731"/>
                    </a:lnTo>
                    <a:lnTo>
                      <a:pt x="57" y="788"/>
                    </a:lnTo>
                    <a:lnTo>
                      <a:pt x="226" y="956"/>
                    </a:lnTo>
                    <a:lnTo>
                      <a:pt x="170" y="1069"/>
                    </a:lnTo>
                    <a:lnTo>
                      <a:pt x="170" y="1181"/>
                    </a:lnTo>
                    <a:lnTo>
                      <a:pt x="226" y="1237"/>
                    </a:lnTo>
                    <a:lnTo>
                      <a:pt x="282" y="1350"/>
                    </a:lnTo>
                    <a:lnTo>
                      <a:pt x="282" y="1406"/>
                    </a:lnTo>
                    <a:lnTo>
                      <a:pt x="282" y="1462"/>
                    </a:lnTo>
                    <a:lnTo>
                      <a:pt x="451" y="1518"/>
                    </a:lnTo>
                    <a:lnTo>
                      <a:pt x="563" y="1518"/>
                    </a:lnTo>
                    <a:lnTo>
                      <a:pt x="507" y="1631"/>
                    </a:lnTo>
                    <a:lnTo>
                      <a:pt x="507" y="1687"/>
                    </a:lnTo>
                    <a:lnTo>
                      <a:pt x="619" y="1687"/>
                    </a:lnTo>
                    <a:lnTo>
                      <a:pt x="844" y="1518"/>
                    </a:lnTo>
                    <a:lnTo>
                      <a:pt x="844" y="1406"/>
                    </a:lnTo>
                    <a:lnTo>
                      <a:pt x="788" y="1294"/>
                    </a:lnTo>
                    <a:lnTo>
                      <a:pt x="788" y="1237"/>
                    </a:lnTo>
                    <a:lnTo>
                      <a:pt x="844" y="1069"/>
                    </a:lnTo>
                    <a:lnTo>
                      <a:pt x="844" y="956"/>
                    </a:lnTo>
                    <a:lnTo>
                      <a:pt x="788" y="844"/>
                    </a:lnTo>
                    <a:lnTo>
                      <a:pt x="732" y="844"/>
                    </a:lnTo>
                    <a:lnTo>
                      <a:pt x="788" y="788"/>
                    </a:lnTo>
                    <a:lnTo>
                      <a:pt x="900" y="788"/>
                    </a:lnTo>
                    <a:lnTo>
                      <a:pt x="900" y="619"/>
                    </a:lnTo>
                    <a:lnTo>
                      <a:pt x="1069" y="619"/>
                    </a:lnTo>
                    <a:lnTo>
                      <a:pt x="1125" y="563"/>
                    </a:lnTo>
                    <a:lnTo>
                      <a:pt x="1237" y="338"/>
                    </a:lnTo>
                    <a:lnTo>
                      <a:pt x="1125" y="282"/>
                    </a:lnTo>
                    <a:lnTo>
                      <a:pt x="1069" y="282"/>
                    </a:lnTo>
                    <a:lnTo>
                      <a:pt x="1013" y="226"/>
                    </a:lnTo>
                    <a:lnTo>
                      <a:pt x="1013" y="113"/>
                    </a:lnTo>
                    <a:lnTo>
                      <a:pt x="956" y="57"/>
                    </a:lnTo>
                    <a:lnTo>
                      <a:pt x="844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294;p10"/>
              <p:cNvSpPr/>
              <p:nvPr/>
            </p:nvSpPr>
            <p:spPr>
              <a:xfrm>
                <a:off x="295725" y="935950"/>
                <a:ext cx="29525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575" extrusionOk="0">
                    <a:moveTo>
                      <a:pt x="338" y="1"/>
                    </a:moveTo>
                    <a:lnTo>
                      <a:pt x="113" y="57"/>
                    </a:lnTo>
                    <a:lnTo>
                      <a:pt x="169" y="169"/>
                    </a:lnTo>
                    <a:lnTo>
                      <a:pt x="169" y="282"/>
                    </a:lnTo>
                    <a:lnTo>
                      <a:pt x="57" y="507"/>
                    </a:lnTo>
                    <a:lnTo>
                      <a:pt x="0" y="619"/>
                    </a:lnTo>
                    <a:lnTo>
                      <a:pt x="0" y="788"/>
                    </a:lnTo>
                    <a:lnTo>
                      <a:pt x="57" y="900"/>
                    </a:lnTo>
                    <a:lnTo>
                      <a:pt x="169" y="1012"/>
                    </a:lnTo>
                    <a:lnTo>
                      <a:pt x="57" y="1069"/>
                    </a:lnTo>
                    <a:lnTo>
                      <a:pt x="169" y="1294"/>
                    </a:lnTo>
                    <a:lnTo>
                      <a:pt x="169" y="1406"/>
                    </a:lnTo>
                    <a:lnTo>
                      <a:pt x="169" y="1518"/>
                    </a:lnTo>
                    <a:lnTo>
                      <a:pt x="113" y="1575"/>
                    </a:lnTo>
                    <a:lnTo>
                      <a:pt x="281" y="1575"/>
                    </a:lnTo>
                    <a:lnTo>
                      <a:pt x="450" y="1350"/>
                    </a:lnTo>
                    <a:lnTo>
                      <a:pt x="675" y="1125"/>
                    </a:lnTo>
                    <a:lnTo>
                      <a:pt x="844" y="1462"/>
                    </a:lnTo>
                    <a:lnTo>
                      <a:pt x="1068" y="1406"/>
                    </a:lnTo>
                    <a:lnTo>
                      <a:pt x="1181" y="1350"/>
                    </a:lnTo>
                    <a:lnTo>
                      <a:pt x="1181" y="1294"/>
                    </a:lnTo>
                    <a:lnTo>
                      <a:pt x="1181" y="1125"/>
                    </a:lnTo>
                    <a:lnTo>
                      <a:pt x="1181" y="1069"/>
                    </a:lnTo>
                    <a:lnTo>
                      <a:pt x="1012" y="900"/>
                    </a:lnTo>
                    <a:lnTo>
                      <a:pt x="900" y="731"/>
                    </a:lnTo>
                    <a:lnTo>
                      <a:pt x="731" y="338"/>
                    </a:lnTo>
                    <a:lnTo>
                      <a:pt x="562" y="169"/>
                    </a:lnTo>
                    <a:lnTo>
                      <a:pt x="450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295;p10"/>
              <p:cNvSpPr/>
              <p:nvPr/>
            </p:nvSpPr>
            <p:spPr>
              <a:xfrm>
                <a:off x="333650" y="1020275"/>
                <a:ext cx="2112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845" h="1125" extrusionOk="0">
                    <a:moveTo>
                      <a:pt x="563" y="0"/>
                    </a:moveTo>
                    <a:lnTo>
                      <a:pt x="507" y="56"/>
                    </a:lnTo>
                    <a:lnTo>
                      <a:pt x="451" y="113"/>
                    </a:lnTo>
                    <a:lnTo>
                      <a:pt x="394" y="169"/>
                    </a:lnTo>
                    <a:lnTo>
                      <a:pt x="394" y="281"/>
                    </a:lnTo>
                    <a:lnTo>
                      <a:pt x="394" y="394"/>
                    </a:lnTo>
                    <a:lnTo>
                      <a:pt x="226" y="450"/>
                    </a:lnTo>
                    <a:lnTo>
                      <a:pt x="57" y="618"/>
                    </a:lnTo>
                    <a:lnTo>
                      <a:pt x="1" y="731"/>
                    </a:lnTo>
                    <a:lnTo>
                      <a:pt x="113" y="787"/>
                    </a:lnTo>
                    <a:lnTo>
                      <a:pt x="282" y="956"/>
                    </a:lnTo>
                    <a:lnTo>
                      <a:pt x="451" y="1068"/>
                    </a:lnTo>
                    <a:lnTo>
                      <a:pt x="619" y="1124"/>
                    </a:lnTo>
                    <a:lnTo>
                      <a:pt x="732" y="1124"/>
                    </a:lnTo>
                    <a:lnTo>
                      <a:pt x="844" y="1068"/>
                    </a:lnTo>
                    <a:lnTo>
                      <a:pt x="844" y="731"/>
                    </a:lnTo>
                    <a:lnTo>
                      <a:pt x="732" y="618"/>
                    </a:lnTo>
                    <a:lnTo>
                      <a:pt x="675" y="506"/>
                    </a:lnTo>
                    <a:lnTo>
                      <a:pt x="619" y="450"/>
                    </a:lnTo>
                    <a:lnTo>
                      <a:pt x="675" y="394"/>
                    </a:lnTo>
                    <a:lnTo>
                      <a:pt x="732" y="281"/>
                    </a:lnTo>
                    <a:lnTo>
                      <a:pt x="732" y="225"/>
                    </a:lnTo>
                    <a:lnTo>
                      <a:pt x="732" y="169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84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296;p10"/>
              <p:cNvSpPr/>
              <p:nvPr/>
            </p:nvSpPr>
            <p:spPr>
              <a:xfrm>
                <a:off x="354750" y="1014650"/>
                <a:ext cx="112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394" extrusionOk="0">
                    <a:moveTo>
                      <a:pt x="281" y="0"/>
                    </a:moveTo>
                    <a:lnTo>
                      <a:pt x="225" y="113"/>
                    </a:lnTo>
                    <a:lnTo>
                      <a:pt x="225" y="225"/>
                    </a:lnTo>
                    <a:lnTo>
                      <a:pt x="169" y="225"/>
                    </a:lnTo>
                    <a:lnTo>
                      <a:pt x="56" y="169"/>
                    </a:lnTo>
                    <a:lnTo>
                      <a:pt x="0" y="281"/>
                    </a:lnTo>
                    <a:lnTo>
                      <a:pt x="56" y="394"/>
                    </a:lnTo>
                    <a:lnTo>
                      <a:pt x="225" y="394"/>
                    </a:lnTo>
                    <a:lnTo>
                      <a:pt x="281" y="338"/>
                    </a:lnTo>
                    <a:lnTo>
                      <a:pt x="337" y="281"/>
                    </a:lnTo>
                    <a:lnTo>
                      <a:pt x="450" y="113"/>
                    </a:lnTo>
                    <a:lnTo>
                      <a:pt x="394" y="57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93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297;p10"/>
              <p:cNvSpPr/>
              <p:nvPr/>
            </p:nvSpPr>
            <p:spPr>
              <a:xfrm>
                <a:off x="344900" y="989350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169" y="57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10"/>
              <p:cNvSpPr/>
              <p:nvPr/>
            </p:nvSpPr>
            <p:spPr>
              <a:xfrm>
                <a:off x="342100" y="1017450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6" y="169"/>
                    </a:lnTo>
                    <a:lnTo>
                      <a:pt x="113" y="226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4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299;p10"/>
              <p:cNvSpPr/>
              <p:nvPr/>
            </p:nvSpPr>
            <p:spPr>
              <a:xfrm>
                <a:off x="350525" y="9907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300;p10"/>
              <p:cNvSpPr/>
              <p:nvPr/>
            </p:nvSpPr>
            <p:spPr>
              <a:xfrm>
                <a:off x="350525" y="9725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301;p10"/>
              <p:cNvSpPr/>
              <p:nvPr/>
            </p:nvSpPr>
            <p:spPr>
              <a:xfrm>
                <a:off x="325225" y="9626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302;p10"/>
              <p:cNvSpPr/>
              <p:nvPr/>
            </p:nvSpPr>
            <p:spPr>
              <a:xfrm>
                <a:off x="281675" y="1233850"/>
                <a:ext cx="1349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5397" h="6970" extrusionOk="0">
                    <a:moveTo>
                      <a:pt x="1574" y="0"/>
                    </a:moveTo>
                    <a:lnTo>
                      <a:pt x="1518" y="113"/>
                    </a:lnTo>
                    <a:lnTo>
                      <a:pt x="1518" y="225"/>
                    </a:lnTo>
                    <a:lnTo>
                      <a:pt x="1518" y="281"/>
                    </a:lnTo>
                    <a:lnTo>
                      <a:pt x="1349" y="450"/>
                    </a:lnTo>
                    <a:lnTo>
                      <a:pt x="1293" y="675"/>
                    </a:lnTo>
                    <a:lnTo>
                      <a:pt x="1349" y="843"/>
                    </a:lnTo>
                    <a:lnTo>
                      <a:pt x="1406" y="1068"/>
                    </a:lnTo>
                    <a:lnTo>
                      <a:pt x="1518" y="1124"/>
                    </a:lnTo>
                    <a:lnTo>
                      <a:pt x="1630" y="1181"/>
                    </a:lnTo>
                    <a:lnTo>
                      <a:pt x="1743" y="1293"/>
                    </a:lnTo>
                    <a:lnTo>
                      <a:pt x="1799" y="1349"/>
                    </a:lnTo>
                    <a:lnTo>
                      <a:pt x="1799" y="1406"/>
                    </a:lnTo>
                    <a:lnTo>
                      <a:pt x="1799" y="1687"/>
                    </a:lnTo>
                    <a:lnTo>
                      <a:pt x="1799" y="1968"/>
                    </a:lnTo>
                    <a:lnTo>
                      <a:pt x="1799" y="2080"/>
                    </a:lnTo>
                    <a:lnTo>
                      <a:pt x="1743" y="2192"/>
                    </a:lnTo>
                    <a:lnTo>
                      <a:pt x="1687" y="2305"/>
                    </a:lnTo>
                    <a:lnTo>
                      <a:pt x="1518" y="2417"/>
                    </a:lnTo>
                    <a:lnTo>
                      <a:pt x="1406" y="2473"/>
                    </a:lnTo>
                    <a:lnTo>
                      <a:pt x="1406" y="2642"/>
                    </a:lnTo>
                    <a:lnTo>
                      <a:pt x="1349" y="2754"/>
                    </a:lnTo>
                    <a:lnTo>
                      <a:pt x="1293" y="2811"/>
                    </a:lnTo>
                    <a:lnTo>
                      <a:pt x="1124" y="2811"/>
                    </a:lnTo>
                    <a:lnTo>
                      <a:pt x="1068" y="2867"/>
                    </a:lnTo>
                    <a:lnTo>
                      <a:pt x="1012" y="2923"/>
                    </a:lnTo>
                    <a:lnTo>
                      <a:pt x="1124" y="3035"/>
                    </a:lnTo>
                    <a:lnTo>
                      <a:pt x="1124" y="3148"/>
                    </a:lnTo>
                    <a:lnTo>
                      <a:pt x="1068" y="3148"/>
                    </a:lnTo>
                    <a:lnTo>
                      <a:pt x="1012" y="3204"/>
                    </a:lnTo>
                    <a:lnTo>
                      <a:pt x="843" y="3148"/>
                    </a:lnTo>
                    <a:lnTo>
                      <a:pt x="731" y="3204"/>
                    </a:lnTo>
                    <a:lnTo>
                      <a:pt x="619" y="3429"/>
                    </a:lnTo>
                    <a:lnTo>
                      <a:pt x="619" y="3485"/>
                    </a:lnTo>
                    <a:lnTo>
                      <a:pt x="619" y="3598"/>
                    </a:lnTo>
                    <a:lnTo>
                      <a:pt x="619" y="3654"/>
                    </a:lnTo>
                    <a:lnTo>
                      <a:pt x="506" y="3710"/>
                    </a:lnTo>
                    <a:lnTo>
                      <a:pt x="338" y="3766"/>
                    </a:lnTo>
                    <a:lnTo>
                      <a:pt x="169" y="3879"/>
                    </a:lnTo>
                    <a:lnTo>
                      <a:pt x="113" y="3991"/>
                    </a:lnTo>
                    <a:lnTo>
                      <a:pt x="0" y="4160"/>
                    </a:lnTo>
                    <a:lnTo>
                      <a:pt x="0" y="4272"/>
                    </a:lnTo>
                    <a:lnTo>
                      <a:pt x="169" y="4384"/>
                    </a:lnTo>
                    <a:lnTo>
                      <a:pt x="281" y="4384"/>
                    </a:lnTo>
                    <a:lnTo>
                      <a:pt x="450" y="4328"/>
                    </a:lnTo>
                    <a:lnTo>
                      <a:pt x="562" y="4272"/>
                    </a:lnTo>
                    <a:lnTo>
                      <a:pt x="675" y="4216"/>
                    </a:lnTo>
                    <a:lnTo>
                      <a:pt x="731" y="4272"/>
                    </a:lnTo>
                    <a:lnTo>
                      <a:pt x="731" y="4328"/>
                    </a:lnTo>
                    <a:lnTo>
                      <a:pt x="787" y="4441"/>
                    </a:lnTo>
                    <a:lnTo>
                      <a:pt x="1068" y="4665"/>
                    </a:lnTo>
                    <a:lnTo>
                      <a:pt x="1237" y="4722"/>
                    </a:lnTo>
                    <a:lnTo>
                      <a:pt x="1349" y="4665"/>
                    </a:lnTo>
                    <a:lnTo>
                      <a:pt x="1462" y="4609"/>
                    </a:lnTo>
                    <a:lnTo>
                      <a:pt x="1518" y="4553"/>
                    </a:lnTo>
                    <a:lnTo>
                      <a:pt x="1574" y="4609"/>
                    </a:lnTo>
                    <a:lnTo>
                      <a:pt x="1630" y="4665"/>
                    </a:lnTo>
                    <a:lnTo>
                      <a:pt x="1687" y="4778"/>
                    </a:lnTo>
                    <a:lnTo>
                      <a:pt x="1743" y="4834"/>
                    </a:lnTo>
                    <a:lnTo>
                      <a:pt x="1968" y="4834"/>
                    </a:lnTo>
                    <a:lnTo>
                      <a:pt x="2136" y="4722"/>
                    </a:lnTo>
                    <a:lnTo>
                      <a:pt x="2136" y="4609"/>
                    </a:lnTo>
                    <a:lnTo>
                      <a:pt x="2080" y="4497"/>
                    </a:lnTo>
                    <a:lnTo>
                      <a:pt x="1968" y="4384"/>
                    </a:lnTo>
                    <a:lnTo>
                      <a:pt x="1855" y="4272"/>
                    </a:lnTo>
                    <a:lnTo>
                      <a:pt x="1799" y="4216"/>
                    </a:lnTo>
                    <a:lnTo>
                      <a:pt x="1855" y="4160"/>
                    </a:lnTo>
                    <a:lnTo>
                      <a:pt x="1968" y="4103"/>
                    </a:lnTo>
                    <a:lnTo>
                      <a:pt x="2080" y="4103"/>
                    </a:lnTo>
                    <a:lnTo>
                      <a:pt x="2192" y="4160"/>
                    </a:lnTo>
                    <a:lnTo>
                      <a:pt x="2305" y="4272"/>
                    </a:lnTo>
                    <a:lnTo>
                      <a:pt x="2473" y="4384"/>
                    </a:lnTo>
                    <a:lnTo>
                      <a:pt x="2642" y="4384"/>
                    </a:lnTo>
                    <a:lnTo>
                      <a:pt x="2754" y="4328"/>
                    </a:lnTo>
                    <a:lnTo>
                      <a:pt x="2867" y="4103"/>
                    </a:lnTo>
                    <a:lnTo>
                      <a:pt x="2923" y="4328"/>
                    </a:lnTo>
                    <a:lnTo>
                      <a:pt x="3035" y="4553"/>
                    </a:lnTo>
                    <a:lnTo>
                      <a:pt x="3148" y="4665"/>
                    </a:lnTo>
                    <a:lnTo>
                      <a:pt x="3373" y="4778"/>
                    </a:lnTo>
                    <a:lnTo>
                      <a:pt x="3598" y="4834"/>
                    </a:lnTo>
                    <a:lnTo>
                      <a:pt x="3766" y="4946"/>
                    </a:lnTo>
                    <a:lnTo>
                      <a:pt x="3935" y="5115"/>
                    </a:lnTo>
                    <a:lnTo>
                      <a:pt x="3991" y="5284"/>
                    </a:lnTo>
                    <a:lnTo>
                      <a:pt x="3935" y="5171"/>
                    </a:lnTo>
                    <a:lnTo>
                      <a:pt x="3879" y="5115"/>
                    </a:lnTo>
                    <a:lnTo>
                      <a:pt x="3766" y="5059"/>
                    </a:lnTo>
                    <a:lnTo>
                      <a:pt x="3598" y="5059"/>
                    </a:lnTo>
                    <a:lnTo>
                      <a:pt x="3485" y="5115"/>
                    </a:lnTo>
                    <a:lnTo>
                      <a:pt x="3429" y="5228"/>
                    </a:lnTo>
                    <a:lnTo>
                      <a:pt x="3429" y="5396"/>
                    </a:lnTo>
                    <a:lnTo>
                      <a:pt x="3429" y="5509"/>
                    </a:lnTo>
                    <a:lnTo>
                      <a:pt x="3429" y="5621"/>
                    </a:lnTo>
                    <a:lnTo>
                      <a:pt x="3541" y="5790"/>
                    </a:lnTo>
                    <a:lnTo>
                      <a:pt x="3598" y="5958"/>
                    </a:lnTo>
                    <a:lnTo>
                      <a:pt x="3710" y="5958"/>
                    </a:lnTo>
                    <a:lnTo>
                      <a:pt x="3935" y="5902"/>
                    </a:lnTo>
                    <a:lnTo>
                      <a:pt x="3991" y="5902"/>
                    </a:lnTo>
                    <a:lnTo>
                      <a:pt x="4047" y="6071"/>
                    </a:lnTo>
                    <a:lnTo>
                      <a:pt x="3991" y="6183"/>
                    </a:lnTo>
                    <a:lnTo>
                      <a:pt x="3991" y="6408"/>
                    </a:lnTo>
                    <a:lnTo>
                      <a:pt x="3991" y="6633"/>
                    </a:lnTo>
                    <a:lnTo>
                      <a:pt x="4047" y="6801"/>
                    </a:lnTo>
                    <a:lnTo>
                      <a:pt x="4216" y="6914"/>
                    </a:lnTo>
                    <a:lnTo>
                      <a:pt x="4328" y="6970"/>
                    </a:lnTo>
                    <a:lnTo>
                      <a:pt x="4384" y="6970"/>
                    </a:lnTo>
                    <a:lnTo>
                      <a:pt x="4441" y="6914"/>
                    </a:lnTo>
                    <a:lnTo>
                      <a:pt x="4441" y="6801"/>
                    </a:lnTo>
                    <a:lnTo>
                      <a:pt x="4384" y="6689"/>
                    </a:lnTo>
                    <a:lnTo>
                      <a:pt x="4328" y="6576"/>
                    </a:lnTo>
                    <a:lnTo>
                      <a:pt x="4328" y="6520"/>
                    </a:lnTo>
                    <a:lnTo>
                      <a:pt x="4272" y="6464"/>
                    </a:lnTo>
                    <a:lnTo>
                      <a:pt x="4272" y="6408"/>
                    </a:lnTo>
                    <a:lnTo>
                      <a:pt x="4328" y="6408"/>
                    </a:lnTo>
                    <a:lnTo>
                      <a:pt x="4384" y="6295"/>
                    </a:lnTo>
                    <a:lnTo>
                      <a:pt x="4497" y="6295"/>
                    </a:lnTo>
                    <a:lnTo>
                      <a:pt x="4609" y="6352"/>
                    </a:lnTo>
                    <a:lnTo>
                      <a:pt x="4834" y="6464"/>
                    </a:lnTo>
                    <a:lnTo>
                      <a:pt x="5115" y="6464"/>
                    </a:lnTo>
                    <a:lnTo>
                      <a:pt x="5340" y="6295"/>
                    </a:lnTo>
                    <a:lnTo>
                      <a:pt x="5396" y="6127"/>
                    </a:lnTo>
                    <a:lnTo>
                      <a:pt x="5396" y="5958"/>
                    </a:lnTo>
                    <a:lnTo>
                      <a:pt x="5340" y="5902"/>
                    </a:lnTo>
                    <a:lnTo>
                      <a:pt x="5228" y="5902"/>
                    </a:lnTo>
                    <a:lnTo>
                      <a:pt x="5115" y="5958"/>
                    </a:lnTo>
                    <a:lnTo>
                      <a:pt x="5059" y="6014"/>
                    </a:lnTo>
                    <a:lnTo>
                      <a:pt x="5003" y="5958"/>
                    </a:lnTo>
                    <a:lnTo>
                      <a:pt x="4946" y="5902"/>
                    </a:lnTo>
                    <a:lnTo>
                      <a:pt x="5003" y="5790"/>
                    </a:lnTo>
                    <a:lnTo>
                      <a:pt x="5115" y="5733"/>
                    </a:lnTo>
                    <a:lnTo>
                      <a:pt x="5171" y="5677"/>
                    </a:lnTo>
                    <a:lnTo>
                      <a:pt x="5228" y="5565"/>
                    </a:lnTo>
                    <a:lnTo>
                      <a:pt x="5115" y="5452"/>
                    </a:lnTo>
                    <a:lnTo>
                      <a:pt x="5115" y="5340"/>
                    </a:lnTo>
                    <a:lnTo>
                      <a:pt x="5228" y="5284"/>
                    </a:lnTo>
                    <a:lnTo>
                      <a:pt x="5340" y="5228"/>
                    </a:lnTo>
                    <a:lnTo>
                      <a:pt x="5396" y="5115"/>
                    </a:lnTo>
                    <a:lnTo>
                      <a:pt x="5396" y="5059"/>
                    </a:lnTo>
                    <a:lnTo>
                      <a:pt x="5396" y="4946"/>
                    </a:lnTo>
                    <a:lnTo>
                      <a:pt x="5059" y="4890"/>
                    </a:lnTo>
                    <a:lnTo>
                      <a:pt x="4890" y="4834"/>
                    </a:lnTo>
                    <a:lnTo>
                      <a:pt x="4722" y="4890"/>
                    </a:lnTo>
                    <a:lnTo>
                      <a:pt x="4609" y="4890"/>
                    </a:lnTo>
                    <a:lnTo>
                      <a:pt x="4497" y="4834"/>
                    </a:lnTo>
                    <a:lnTo>
                      <a:pt x="4497" y="4609"/>
                    </a:lnTo>
                    <a:lnTo>
                      <a:pt x="4497" y="4497"/>
                    </a:lnTo>
                    <a:lnTo>
                      <a:pt x="4272" y="4384"/>
                    </a:lnTo>
                    <a:lnTo>
                      <a:pt x="3991" y="4384"/>
                    </a:lnTo>
                    <a:lnTo>
                      <a:pt x="3766" y="4328"/>
                    </a:lnTo>
                    <a:lnTo>
                      <a:pt x="3485" y="4272"/>
                    </a:lnTo>
                    <a:lnTo>
                      <a:pt x="3373" y="4272"/>
                    </a:lnTo>
                    <a:lnTo>
                      <a:pt x="3317" y="4160"/>
                    </a:lnTo>
                    <a:lnTo>
                      <a:pt x="3317" y="4103"/>
                    </a:lnTo>
                    <a:lnTo>
                      <a:pt x="3485" y="3991"/>
                    </a:lnTo>
                    <a:lnTo>
                      <a:pt x="3541" y="3935"/>
                    </a:lnTo>
                    <a:lnTo>
                      <a:pt x="3541" y="3710"/>
                    </a:lnTo>
                    <a:lnTo>
                      <a:pt x="3373" y="3541"/>
                    </a:lnTo>
                    <a:lnTo>
                      <a:pt x="3260" y="3373"/>
                    </a:lnTo>
                    <a:lnTo>
                      <a:pt x="3148" y="3317"/>
                    </a:lnTo>
                    <a:lnTo>
                      <a:pt x="3035" y="3373"/>
                    </a:lnTo>
                    <a:lnTo>
                      <a:pt x="3035" y="3429"/>
                    </a:lnTo>
                    <a:lnTo>
                      <a:pt x="3035" y="3485"/>
                    </a:lnTo>
                    <a:lnTo>
                      <a:pt x="2979" y="3429"/>
                    </a:lnTo>
                    <a:lnTo>
                      <a:pt x="3035" y="3373"/>
                    </a:lnTo>
                    <a:lnTo>
                      <a:pt x="3148" y="3092"/>
                    </a:lnTo>
                    <a:lnTo>
                      <a:pt x="3148" y="2979"/>
                    </a:lnTo>
                    <a:lnTo>
                      <a:pt x="3092" y="2923"/>
                    </a:lnTo>
                    <a:lnTo>
                      <a:pt x="3035" y="2867"/>
                    </a:lnTo>
                    <a:lnTo>
                      <a:pt x="2923" y="2923"/>
                    </a:lnTo>
                    <a:lnTo>
                      <a:pt x="2979" y="2811"/>
                    </a:lnTo>
                    <a:lnTo>
                      <a:pt x="3035" y="2698"/>
                    </a:lnTo>
                    <a:lnTo>
                      <a:pt x="3035" y="2530"/>
                    </a:lnTo>
                    <a:lnTo>
                      <a:pt x="3035" y="2361"/>
                    </a:lnTo>
                    <a:lnTo>
                      <a:pt x="3035" y="2305"/>
                    </a:lnTo>
                    <a:lnTo>
                      <a:pt x="2979" y="2305"/>
                    </a:lnTo>
                    <a:lnTo>
                      <a:pt x="2923" y="2249"/>
                    </a:lnTo>
                    <a:lnTo>
                      <a:pt x="2979" y="2249"/>
                    </a:lnTo>
                    <a:lnTo>
                      <a:pt x="2979" y="2192"/>
                    </a:lnTo>
                    <a:lnTo>
                      <a:pt x="3035" y="2136"/>
                    </a:lnTo>
                    <a:lnTo>
                      <a:pt x="3092" y="2136"/>
                    </a:lnTo>
                    <a:lnTo>
                      <a:pt x="3148" y="2080"/>
                    </a:lnTo>
                    <a:lnTo>
                      <a:pt x="3204" y="2024"/>
                    </a:lnTo>
                    <a:lnTo>
                      <a:pt x="3092" y="1968"/>
                    </a:lnTo>
                    <a:lnTo>
                      <a:pt x="2979" y="1855"/>
                    </a:lnTo>
                    <a:lnTo>
                      <a:pt x="2979" y="1799"/>
                    </a:lnTo>
                    <a:lnTo>
                      <a:pt x="3035" y="1743"/>
                    </a:lnTo>
                    <a:lnTo>
                      <a:pt x="3035" y="1911"/>
                    </a:lnTo>
                    <a:lnTo>
                      <a:pt x="3092" y="1968"/>
                    </a:lnTo>
                    <a:lnTo>
                      <a:pt x="3317" y="1968"/>
                    </a:lnTo>
                    <a:lnTo>
                      <a:pt x="3485" y="1911"/>
                    </a:lnTo>
                    <a:lnTo>
                      <a:pt x="3598" y="1743"/>
                    </a:lnTo>
                    <a:lnTo>
                      <a:pt x="3654" y="1630"/>
                    </a:lnTo>
                    <a:lnTo>
                      <a:pt x="3822" y="1349"/>
                    </a:lnTo>
                    <a:lnTo>
                      <a:pt x="3879" y="1237"/>
                    </a:lnTo>
                    <a:lnTo>
                      <a:pt x="3879" y="1124"/>
                    </a:lnTo>
                    <a:lnTo>
                      <a:pt x="3879" y="1012"/>
                    </a:lnTo>
                    <a:lnTo>
                      <a:pt x="3879" y="900"/>
                    </a:lnTo>
                    <a:lnTo>
                      <a:pt x="3822" y="787"/>
                    </a:lnTo>
                    <a:lnTo>
                      <a:pt x="3710" y="787"/>
                    </a:lnTo>
                    <a:lnTo>
                      <a:pt x="3598" y="900"/>
                    </a:lnTo>
                    <a:lnTo>
                      <a:pt x="3598" y="1068"/>
                    </a:lnTo>
                    <a:lnTo>
                      <a:pt x="3541" y="1124"/>
                    </a:lnTo>
                    <a:lnTo>
                      <a:pt x="3541" y="1068"/>
                    </a:lnTo>
                    <a:lnTo>
                      <a:pt x="3485" y="956"/>
                    </a:lnTo>
                    <a:lnTo>
                      <a:pt x="3429" y="900"/>
                    </a:lnTo>
                    <a:lnTo>
                      <a:pt x="3260" y="900"/>
                    </a:lnTo>
                    <a:lnTo>
                      <a:pt x="3148" y="956"/>
                    </a:lnTo>
                    <a:lnTo>
                      <a:pt x="2923" y="1124"/>
                    </a:lnTo>
                    <a:lnTo>
                      <a:pt x="2811" y="1237"/>
                    </a:lnTo>
                    <a:lnTo>
                      <a:pt x="2754" y="1349"/>
                    </a:lnTo>
                    <a:lnTo>
                      <a:pt x="2642" y="1462"/>
                    </a:lnTo>
                    <a:lnTo>
                      <a:pt x="2530" y="1518"/>
                    </a:lnTo>
                    <a:lnTo>
                      <a:pt x="2361" y="1462"/>
                    </a:lnTo>
                    <a:lnTo>
                      <a:pt x="2473" y="1181"/>
                    </a:lnTo>
                    <a:lnTo>
                      <a:pt x="2530" y="1012"/>
                    </a:lnTo>
                    <a:lnTo>
                      <a:pt x="2417" y="843"/>
                    </a:lnTo>
                    <a:lnTo>
                      <a:pt x="2192" y="675"/>
                    </a:lnTo>
                    <a:lnTo>
                      <a:pt x="2080" y="562"/>
                    </a:lnTo>
                    <a:lnTo>
                      <a:pt x="2080" y="506"/>
                    </a:lnTo>
                    <a:lnTo>
                      <a:pt x="2080" y="281"/>
                    </a:lnTo>
                    <a:lnTo>
                      <a:pt x="2024" y="113"/>
                    </a:lnTo>
                    <a:lnTo>
                      <a:pt x="1911" y="57"/>
                    </a:lnTo>
                    <a:lnTo>
                      <a:pt x="168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303;p10"/>
              <p:cNvSpPr/>
              <p:nvPr/>
            </p:nvSpPr>
            <p:spPr>
              <a:xfrm>
                <a:off x="260600" y="1416525"/>
                <a:ext cx="91350" cy="84325"/>
              </a:xfrm>
              <a:custGeom>
                <a:avLst/>
                <a:gdLst/>
                <a:ahLst/>
                <a:cxnLst/>
                <a:rect l="l" t="t" r="r" b="b"/>
                <a:pathLst>
                  <a:path w="3654" h="3373" extrusionOk="0">
                    <a:moveTo>
                      <a:pt x="2080" y="956"/>
                    </a:moveTo>
                    <a:lnTo>
                      <a:pt x="2136" y="1012"/>
                    </a:lnTo>
                    <a:lnTo>
                      <a:pt x="2192" y="1068"/>
                    </a:lnTo>
                    <a:lnTo>
                      <a:pt x="2136" y="1068"/>
                    </a:lnTo>
                    <a:lnTo>
                      <a:pt x="2080" y="956"/>
                    </a:lnTo>
                    <a:close/>
                    <a:moveTo>
                      <a:pt x="1349" y="0"/>
                    </a:moveTo>
                    <a:lnTo>
                      <a:pt x="1181" y="169"/>
                    </a:lnTo>
                    <a:lnTo>
                      <a:pt x="1181" y="337"/>
                    </a:lnTo>
                    <a:lnTo>
                      <a:pt x="1237" y="450"/>
                    </a:lnTo>
                    <a:lnTo>
                      <a:pt x="1349" y="618"/>
                    </a:lnTo>
                    <a:lnTo>
                      <a:pt x="1405" y="731"/>
                    </a:lnTo>
                    <a:lnTo>
                      <a:pt x="1462" y="843"/>
                    </a:lnTo>
                    <a:lnTo>
                      <a:pt x="1462" y="1012"/>
                    </a:lnTo>
                    <a:lnTo>
                      <a:pt x="1349" y="1068"/>
                    </a:lnTo>
                    <a:lnTo>
                      <a:pt x="1237" y="1124"/>
                    </a:lnTo>
                    <a:lnTo>
                      <a:pt x="1068" y="1124"/>
                    </a:lnTo>
                    <a:lnTo>
                      <a:pt x="900" y="1068"/>
                    </a:lnTo>
                    <a:lnTo>
                      <a:pt x="843" y="899"/>
                    </a:lnTo>
                    <a:lnTo>
                      <a:pt x="731" y="843"/>
                    </a:lnTo>
                    <a:lnTo>
                      <a:pt x="562" y="843"/>
                    </a:lnTo>
                    <a:lnTo>
                      <a:pt x="562" y="787"/>
                    </a:lnTo>
                    <a:lnTo>
                      <a:pt x="506" y="731"/>
                    </a:lnTo>
                    <a:lnTo>
                      <a:pt x="450" y="618"/>
                    </a:lnTo>
                    <a:lnTo>
                      <a:pt x="338" y="731"/>
                    </a:lnTo>
                    <a:lnTo>
                      <a:pt x="281" y="787"/>
                    </a:lnTo>
                    <a:lnTo>
                      <a:pt x="338" y="843"/>
                    </a:lnTo>
                    <a:lnTo>
                      <a:pt x="338" y="956"/>
                    </a:lnTo>
                    <a:lnTo>
                      <a:pt x="338" y="1068"/>
                    </a:lnTo>
                    <a:lnTo>
                      <a:pt x="338" y="1180"/>
                    </a:lnTo>
                    <a:lnTo>
                      <a:pt x="338" y="1237"/>
                    </a:lnTo>
                    <a:lnTo>
                      <a:pt x="281" y="1293"/>
                    </a:lnTo>
                    <a:lnTo>
                      <a:pt x="281" y="1349"/>
                    </a:lnTo>
                    <a:lnTo>
                      <a:pt x="281" y="1461"/>
                    </a:lnTo>
                    <a:lnTo>
                      <a:pt x="225" y="1518"/>
                    </a:lnTo>
                    <a:lnTo>
                      <a:pt x="225" y="1574"/>
                    </a:lnTo>
                    <a:lnTo>
                      <a:pt x="675" y="1574"/>
                    </a:lnTo>
                    <a:lnTo>
                      <a:pt x="675" y="1630"/>
                    </a:lnTo>
                    <a:lnTo>
                      <a:pt x="619" y="1686"/>
                    </a:lnTo>
                    <a:lnTo>
                      <a:pt x="450" y="1742"/>
                    </a:lnTo>
                    <a:lnTo>
                      <a:pt x="450" y="1799"/>
                    </a:lnTo>
                    <a:lnTo>
                      <a:pt x="506" y="1799"/>
                    </a:lnTo>
                    <a:lnTo>
                      <a:pt x="506" y="1855"/>
                    </a:lnTo>
                    <a:lnTo>
                      <a:pt x="450" y="1911"/>
                    </a:lnTo>
                    <a:lnTo>
                      <a:pt x="281" y="1911"/>
                    </a:lnTo>
                    <a:lnTo>
                      <a:pt x="169" y="1855"/>
                    </a:lnTo>
                    <a:lnTo>
                      <a:pt x="56" y="1911"/>
                    </a:lnTo>
                    <a:lnTo>
                      <a:pt x="0" y="1967"/>
                    </a:lnTo>
                    <a:lnTo>
                      <a:pt x="56" y="2024"/>
                    </a:lnTo>
                    <a:lnTo>
                      <a:pt x="281" y="2192"/>
                    </a:lnTo>
                    <a:lnTo>
                      <a:pt x="338" y="2192"/>
                    </a:lnTo>
                    <a:lnTo>
                      <a:pt x="394" y="2248"/>
                    </a:lnTo>
                    <a:lnTo>
                      <a:pt x="394" y="2305"/>
                    </a:lnTo>
                    <a:lnTo>
                      <a:pt x="450" y="2361"/>
                    </a:lnTo>
                    <a:lnTo>
                      <a:pt x="450" y="2417"/>
                    </a:lnTo>
                    <a:lnTo>
                      <a:pt x="394" y="2417"/>
                    </a:lnTo>
                    <a:lnTo>
                      <a:pt x="394" y="2473"/>
                    </a:lnTo>
                    <a:lnTo>
                      <a:pt x="338" y="2529"/>
                    </a:lnTo>
                    <a:lnTo>
                      <a:pt x="506" y="2586"/>
                    </a:lnTo>
                    <a:lnTo>
                      <a:pt x="619" y="2642"/>
                    </a:lnTo>
                    <a:lnTo>
                      <a:pt x="675" y="2586"/>
                    </a:lnTo>
                    <a:lnTo>
                      <a:pt x="731" y="2473"/>
                    </a:lnTo>
                    <a:lnTo>
                      <a:pt x="787" y="2305"/>
                    </a:lnTo>
                    <a:lnTo>
                      <a:pt x="1012" y="2417"/>
                    </a:lnTo>
                    <a:lnTo>
                      <a:pt x="1124" y="2473"/>
                    </a:lnTo>
                    <a:lnTo>
                      <a:pt x="1237" y="2473"/>
                    </a:lnTo>
                    <a:lnTo>
                      <a:pt x="1349" y="2642"/>
                    </a:lnTo>
                    <a:lnTo>
                      <a:pt x="1574" y="2810"/>
                    </a:lnTo>
                    <a:lnTo>
                      <a:pt x="1743" y="2979"/>
                    </a:lnTo>
                    <a:lnTo>
                      <a:pt x="1799" y="3091"/>
                    </a:lnTo>
                    <a:lnTo>
                      <a:pt x="1799" y="3260"/>
                    </a:lnTo>
                    <a:lnTo>
                      <a:pt x="1855" y="3372"/>
                    </a:lnTo>
                    <a:lnTo>
                      <a:pt x="2024" y="3372"/>
                    </a:lnTo>
                    <a:lnTo>
                      <a:pt x="2136" y="3316"/>
                    </a:lnTo>
                    <a:lnTo>
                      <a:pt x="2249" y="3148"/>
                    </a:lnTo>
                    <a:lnTo>
                      <a:pt x="2249" y="2867"/>
                    </a:lnTo>
                    <a:lnTo>
                      <a:pt x="2249" y="2417"/>
                    </a:lnTo>
                    <a:lnTo>
                      <a:pt x="2305" y="1967"/>
                    </a:lnTo>
                    <a:lnTo>
                      <a:pt x="2305" y="1855"/>
                    </a:lnTo>
                    <a:lnTo>
                      <a:pt x="2361" y="1742"/>
                    </a:lnTo>
                    <a:lnTo>
                      <a:pt x="2417" y="1686"/>
                    </a:lnTo>
                    <a:lnTo>
                      <a:pt x="2473" y="1461"/>
                    </a:lnTo>
                    <a:lnTo>
                      <a:pt x="2473" y="1237"/>
                    </a:lnTo>
                    <a:lnTo>
                      <a:pt x="2473" y="1068"/>
                    </a:lnTo>
                    <a:lnTo>
                      <a:pt x="2530" y="843"/>
                    </a:lnTo>
                    <a:lnTo>
                      <a:pt x="2530" y="731"/>
                    </a:lnTo>
                    <a:lnTo>
                      <a:pt x="2530" y="675"/>
                    </a:lnTo>
                    <a:lnTo>
                      <a:pt x="2530" y="618"/>
                    </a:lnTo>
                    <a:lnTo>
                      <a:pt x="2586" y="675"/>
                    </a:lnTo>
                    <a:lnTo>
                      <a:pt x="2586" y="956"/>
                    </a:lnTo>
                    <a:lnTo>
                      <a:pt x="2642" y="1124"/>
                    </a:lnTo>
                    <a:lnTo>
                      <a:pt x="2811" y="1237"/>
                    </a:lnTo>
                    <a:lnTo>
                      <a:pt x="2979" y="1349"/>
                    </a:lnTo>
                    <a:lnTo>
                      <a:pt x="3148" y="1518"/>
                    </a:lnTo>
                    <a:lnTo>
                      <a:pt x="3204" y="1742"/>
                    </a:lnTo>
                    <a:lnTo>
                      <a:pt x="3316" y="1911"/>
                    </a:lnTo>
                    <a:lnTo>
                      <a:pt x="3485" y="2080"/>
                    </a:lnTo>
                    <a:lnTo>
                      <a:pt x="3597" y="1967"/>
                    </a:lnTo>
                    <a:lnTo>
                      <a:pt x="3654" y="1911"/>
                    </a:lnTo>
                    <a:lnTo>
                      <a:pt x="3654" y="1742"/>
                    </a:lnTo>
                    <a:lnTo>
                      <a:pt x="3597" y="1518"/>
                    </a:lnTo>
                    <a:lnTo>
                      <a:pt x="3597" y="1349"/>
                    </a:lnTo>
                    <a:lnTo>
                      <a:pt x="3429" y="1012"/>
                    </a:lnTo>
                    <a:lnTo>
                      <a:pt x="3148" y="675"/>
                    </a:lnTo>
                    <a:lnTo>
                      <a:pt x="2586" y="113"/>
                    </a:lnTo>
                    <a:lnTo>
                      <a:pt x="2249" y="56"/>
                    </a:lnTo>
                    <a:lnTo>
                      <a:pt x="2249" y="113"/>
                    </a:lnTo>
                    <a:lnTo>
                      <a:pt x="2249" y="169"/>
                    </a:lnTo>
                    <a:lnTo>
                      <a:pt x="2417" y="225"/>
                    </a:lnTo>
                    <a:lnTo>
                      <a:pt x="2417" y="281"/>
                    </a:lnTo>
                    <a:lnTo>
                      <a:pt x="2249" y="281"/>
                    </a:lnTo>
                    <a:lnTo>
                      <a:pt x="2136" y="394"/>
                    </a:lnTo>
                    <a:lnTo>
                      <a:pt x="2080" y="506"/>
                    </a:lnTo>
                    <a:lnTo>
                      <a:pt x="1911" y="562"/>
                    </a:lnTo>
                    <a:lnTo>
                      <a:pt x="1799" y="618"/>
                    </a:lnTo>
                    <a:lnTo>
                      <a:pt x="1743" y="506"/>
                    </a:lnTo>
                    <a:lnTo>
                      <a:pt x="1686" y="394"/>
                    </a:lnTo>
                    <a:lnTo>
                      <a:pt x="1630" y="225"/>
                    </a:lnTo>
                    <a:lnTo>
                      <a:pt x="1518" y="56"/>
                    </a:lnTo>
                    <a:lnTo>
                      <a:pt x="1405" y="0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10"/>
              <p:cNvSpPr/>
              <p:nvPr/>
            </p:nvSpPr>
            <p:spPr>
              <a:xfrm>
                <a:off x="321025" y="1330800"/>
                <a:ext cx="68875" cy="89950"/>
              </a:xfrm>
              <a:custGeom>
                <a:avLst/>
                <a:gdLst/>
                <a:ahLst/>
                <a:cxnLst/>
                <a:rect l="l" t="t" r="r" b="b"/>
                <a:pathLst>
                  <a:path w="2755" h="3598" extrusionOk="0">
                    <a:moveTo>
                      <a:pt x="2024" y="2249"/>
                    </a:moveTo>
                    <a:lnTo>
                      <a:pt x="2024" y="2417"/>
                    </a:lnTo>
                    <a:lnTo>
                      <a:pt x="2080" y="2417"/>
                    </a:lnTo>
                    <a:lnTo>
                      <a:pt x="2080" y="2474"/>
                    </a:lnTo>
                    <a:lnTo>
                      <a:pt x="2024" y="2417"/>
                    </a:lnTo>
                    <a:lnTo>
                      <a:pt x="1967" y="2361"/>
                    </a:lnTo>
                    <a:lnTo>
                      <a:pt x="1911" y="2417"/>
                    </a:lnTo>
                    <a:lnTo>
                      <a:pt x="1855" y="2474"/>
                    </a:lnTo>
                    <a:lnTo>
                      <a:pt x="1855" y="2530"/>
                    </a:lnTo>
                    <a:lnTo>
                      <a:pt x="1855" y="2642"/>
                    </a:lnTo>
                    <a:lnTo>
                      <a:pt x="1799" y="2474"/>
                    </a:lnTo>
                    <a:lnTo>
                      <a:pt x="1855" y="2417"/>
                    </a:lnTo>
                    <a:lnTo>
                      <a:pt x="1911" y="2361"/>
                    </a:lnTo>
                    <a:lnTo>
                      <a:pt x="1967" y="2361"/>
                    </a:lnTo>
                    <a:lnTo>
                      <a:pt x="2024" y="2249"/>
                    </a:lnTo>
                    <a:close/>
                    <a:moveTo>
                      <a:pt x="281" y="1"/>
                    </a:moveTo>
                    <a:lnTo>
                      <a:pt x="225" y="57"/>
                    </a:lnTo>
                    <a:lnTo>
                      <a:pt x="169" y="225"/>
                    </a:lnTo>
                    <a:lnTo>
                      <a:pt x="56" y="282"/>
                    </a:lnTo>
                    <a:lnTo>
                      <a:pt x="0" y="338"/>
                    </a:lnTo>
                    <a:lnTo>
                      <a:pt x="0" y="394"/>
                    </a:lnTo>
                    <a:lnTo>
                      <a:pt x="56" y="450"/>
                    </a:lnTo>
                    <a:lnTo>
                      <a:pt x="113" y="394"/>
                    </a:lnTo>
                    <a:lnTo>
                      <a:pt x="225" y="450"/>
                    </a:lnTo>
                    <a:lnTo>
                      <a:pt x="281" y="506"/>
                    </a:lnTo>
                    <a:lnTo>
                      <a:pt x="337" y="619"/>
                    </a:lnTo>
                    <a:lnTo>
                      <a:pt x="450" y="675"/>
                    </a:lnTo>
                    <a:lnTo>
                      <a:pt x="506" y="731"/>
                    </a:lnTo>
                    <a:lnTo>
                      <a:pt x="506" y="787"/>
                    </a:lnTo>
                    <a:lnTo>
                      <a:pt x="394" y="900"/>
                    </a:lnTo>
                    <a:lnTo>
                      <a:pt x="450" y="1012"/>
                    </a:lnTo>
                    <a:lnTo>
                      <a:pt x="675" y="1125"/>
                    </a:lnTo>
                    <a:lnTo>
                      <a:pt x="787" y="1181"/>
                    </a:lnTo>
                    <a:lnTo>
                      <a:pt x="956" y="1125"/>
                    </a:lnTo>
                    <a:lnTo>
                      <a:pt x="956" y="1181"/>
                    </a:lnTo>
                    <a:lnTo>
                      <a:pt x="899" y="1237"/>
                    </a:lnTo>
                    <a:lnTo>
                      <a:pt x="787" y="1406"/>
                    </a:lnTo>
                    <a:lnTo>
                      <a:pt x="899" y="1518"/>
                    </a:lnTo>
                    <a:lnTo>
                      <a:pt x="956" y="1631"/>
                    </a:lnTo>
                    <a:lnTo>
                      <a:pt x="1012" y="1687"/>
                    </a:lnTo>
                    <a:lnTo>
                      <a:pt x="956" y="1799"/>
                    </a:lnTo>
                    <a:lnTo>
                      <a:pt x="899" y="1855"/>
                    </a:lnTo>
                    <a:lnTo>
                      <a:pt x="787" y="1968"/>
                    </a:lnTo>
                    <a:lnTo>
                      <a:pt x="675" y="2024"/>
                    </a:lnTo>
                    <a:lnTo>
                      <a:pt x="618" y="1912"/>
                    </a:lnTo>
                    <a:lnTo>
                      <a:pt x="562" y="1912"/>
                    </a:lnTo>
                    <a:lnTo>
                      <a:pt x="450" y="2024"/>
                    </a:lnTo>
                    <a:lnTo>
                      <a:pt x="450" y="2080"/>
                    </a:lnTo>
                    <a:lnTo>
                      <a:pt x="506" y="2305"/>
                    </a:lnTo>
                    <a:lnTo>
                      <a:pt x="506" y="2474"/>
                    </a:lnTo>
                    <a:lnTo>
                      <a:pt x="394" y="2586"/>
                    </a:lnTo>
                    <a:lnTo>
                      <a:pt x="225" y="2755"/>
                    </a:lnTo>
                    <a:lnTo>
                      <a:pt x="225" y="2811"/>
                    </a:lnTo>
                    <a:lnTo>
                      <a:pt x="281" y="2867"/>
                    </a:lnTo>
                    <a:lnTo>
                      <a:pt x="562" y="2923"/>
                    </a:lnTo>
                    <a:lnTo>
                      <a:pt x="787" y="2867"/>
                    </a:lnTo>
                    <a:lnTo>
                      <a:pt x="956" y="2755"/>
                    </a:lnTo>
                    <a:lnTo>
                      <a:pt x="1068" y="2474"/>
                    </a:lnTo>
                    <a:lnTo>
                      <a:pt x="1068" y="2417"/>
                    </a:lnTo>
                    <a:lnTo>
                      <a:pt x="1068" y="2361"/>
                    </a:lnTo>
                    <a:lnTo>
                      <a:pt x="1180" y="2361"/>
                    </a:lnTo>
                    <a:lnTo>
                      <a:pt x="1124" y="2530"/>
                    </a:lnTo>
                    <a:lnTo>
                      <a:pt x="1068" y="2642"/>
                    </a:lnTo>
                    <a:lnTo>
                      <a:pt x="1012" y="2811"/>
                    </a:lnTo>
                    <a:lnTo>
                      <a:pt x="1068" y="2867"/>
                    </a:lnTo>
                    <a:lnTo>
                      <a:pt x="1124" y="2979"/>
                    </a:lnTo>
                    <a:lnTo>
                      <a:pt x="1237" y="2979"/>
                    </a:lnTo>
                    <a:lnTo>
                      <a:pt x="1349" y="2923"/>
                    </a:lnTo>
                    <a:lnTo>
                      <a:pt x="1461" y="2698"/>
                    </a:lnTo>
                    <a:lnTo>
                      <a:pt x="1799" y="3036"/>
                    </a:lnTo>
                    <a:lnTo>
                      <a:pt x="2024" y="3092"/>
                    </a:lnTo>
                    <a:lnTo>
                      <a:pt x="2192" y="3148"/>
                    </a:lnTo>
                    <a:lnTo>
                      <a:pt x="2361" y="3317"/>
                    </a:lnTo>
                    <a:lnTo>
                      <a:pt x="2417" y="3542"/>
                    </a:lnTo>
                    <a:lnTo>
                      <a:pt x="2529" y="3598"/>
                    </a:lnTo>
                    <a:lnTo>
                      <a:pt x="2642" y="3598"/>
                    </a:lnTo>
                    <a:lnTo>
                      <a:pt x="2698" y="3485"/>
                    </a:lnTo>
                    <a:lnTo>
                      <a:pt x="2754" y="3260"/>
                    </a:lnTo>
                    <a:lnTo>
                      <a:pt x="2698" y="3036"/>
                    </a:lnTo>
                    <a:lnTo>
                      <a:pt x="2642" y="2979"/>
                    </a:lnTo>
                    <a:lnTo>
                      <a:pt x="2586" y="2923"/>
                    </a:lnTo>
                    <a:lnTo>
                      <a:pt x="2473" y="2811"/>
                    </a:lnTo>
                    <a:lnTo>
                      <a:pt x="2473" y="2755"/>
                    </a:lnTo>
                    <a:lnTo>
                      <a:pt x="2473" y="2586"/>
                    </a:lnTo>
                    <a:lnTo>
                      <a:pt x="2529" y="2361"/>
                    </a:lnTo>
                    <a:lnTo>
                      <a:pt x="2586" y="2136"/>
                    </a:lnTo>
                    <a:lnTo>
                      <a:pt x="2586" y="2080"/>
                    </a:lnTo>
                    <a:lnTo>
                      <a:pt x="2529" y="2024"/>
                    </a:lnTo>
                    <a:lnTo>
                      <a:pt x="2417" y="1968"/>
                    </a:lnTo>
                    <a:lnTo>
                      <a:pt x="2417" y="1912"/>
                    </a:lnTo>
                    <a:lnTo>
                      <a:pt x="2361" y="1799"/>
                    </a:lnTo>
                    <a:lnTo>
                      <a:pt x="2305" y="1855"/>
                    </a:lnTo>
                    <a:lnTo>
                      <a:pt x="2024" y="2080"/>
                    </a:lnTo>
                    <a:lnTo>
                      <a:pt x="2024" y="1912"/>
                    </a:lnTo>
                    <a:lnTo>
                      <a:pt x="2024" y="1799"/>
                    </a:lnTo>
                    <a:lnTo>
                      <a:pt x="1911" y="1743"/>
                    </a:lnTo>
                    <a:lnTo>
                      <a:pt x="1967" y="1574"/>
                    </a:lnTo>
                    <a:lnTo>
                      <a:pt x="1967" y="1237"/>
                    </a:lnTo>
                    <a:lnTo>
                      <a:pt x="2136" y="1237"/>
                    </a:lnTo>
                    <a:lnTo>
                      <a:pt x="2248" y="1293"/>
                    </a:lnTo>
                    <a:lnTo>
                      <a:pt x="2361" y="1406"/>
                    </a:lnTo>
                    <a:lnTo>
                      <a:pt x="2305" y="1518"/>
                    </a:lnTo>
                    <a:lnTo>
                      <a:pt x="2192" y="1631"/>
                    </a:lnTo>
                    <a:lnTo>
                      <a:pt x="2192" y="1687"/>
                    </a:lnTo>
                    <a:lnTo>
                      <a:pt x="2361" y="1631"/>
                    </a:lnTo>
                    <a:lnTo>
                      <a:pt x="2417" y="1574"/>
                    </a:lnTo>
                    <a:lnTo>
                      <a:pt x="2473" y="1462"/>
                    </a:lnTo>
                    <a:lnTo>
                      <a:pt x="2473" y="1350"/>
                    </a:lnTo>
                    <a:lnTo>
                      <a:pt x="2417" y="1181"/>
                    </a:lnTo>
                    <a:lnTo>
                      <a:pt x="2473" y="1012"/>
                    </a:lnTo>
                    <a:lnTo>
                      <a:pt x="2473" y="956"/>
                    </a:lnTo>
                    <a:lnTo>
                      <a:pt x="2417" y="900"/>
                    </a:lnTo>
                    <a:lnTo>
                      <a:pt x="2136" y="900"/>
                    </a:lnTo>
                    <a:lnTo>
                      <a:pt x="1967" y="787"/>
                    </a:lnTo>
                    <a:lnTo>
                      <a:pt x="1911" y="787"/>
                    </a:lnTo>
                    <a:lnTo>
                      <a:pt x="1855" y="844"/>
                    </a:lnTo>
                    <a:lnTo>
                      <a:pt x="1743" y="787"/>
                    </a:lnTo>
                    <a:lnTo>
                      <a:pt x="1518" y="563"/>
                    </a:lnTo>
                    <a:lnTo>
                      <a:pt x="1405" y="394"/>
                    </a:lnTo>
                    <a:lnTo>
                      <a:pt x="1349" y="225"/>
                    </a:lnTo>
                    <a:lnTo>
                      <a:pt x="1349" y="113"/>
                    </a:lnTo>
                    <a:lnTo>
                      <a:pt x="1293" y="113"/>
                    </a:lnTo>
                    <a:lnTo>
                      <a:pt x="1180" y="57"/>
                    </a:lnTo>
                    <a:lnTo>
                      <a:pt x="1124" y="57"/>
                    </a:lnTo>
                    <a:lnTo>
                      <a:pt x="1068" y="113"/>
                    </a:lnTo>
                    <a:lnTo>
                      <a:pt x="1068" y="225"/>
                    </a:lnTo>
                    <a:lnTo>
                      <a:pt x="1124" y="225"/>
                    </a:lnTo>
                    <a:lnTo>
                      <a:pt x="1180" y="282"/>
                    </a:lnTo>
                    <a:lnTo>
                      <a:pt x="1124" y="394"/>
                    </a:lnTo>
                    <a:lnTo>
                      <a:pt x="1012" y="450"/>
                    </a:lnTo>
                    <a:lnTo>
                      <a:pt x="956" y="450"/>
                    </a:lnTo>
                    <a:lnTo>
                      <a:pt x="843" y="394"/>
                    </a:lnTo>
                    <a:lnTo>
                      <a:pt x="618" y="113"/>
                    </a:lnTo>
                    <a:lnTo>
                      <a:pt x="506" y="225"/>
                    </a:lnTo>
                    <a:lnTo>
                      <a:pt x="394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10"/>
              <p:cNvSpPr/>
              <p:nvPr/>
            </p:nvSpPr>
            <p:spPr>
              <a:xfrm>
                <a:off x="257775" y="1401050"/>
                <a:ext cx="436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912" extrusionOk="0">
                    <a:moveTo>
                      <a:pt x="226" y="1"/>
                    </a:moveTo>
                    <a:lnTo>
                      <a:pt x="1" y="394"/>
                    </a:lnTo>
                    <a:lnTo>
                      <a:pt x="1" y="507"/>
                    </a:lnTo>
                    <a:lnTo>
                      <a:pt x="113" y="563"/>
                    </a:lnTo>
                    <a:lnTo>
                      <a:pt x="226" y="563"/>
                    </a:lnTo>
                    <a:lnTo>
                      <a:pt x="338" y="619"/>
                    </a:lnTo>
                    <a:lnTo>
                      <a:pt x="451" y="732"/>
                    </a:lnTo>
                    <a:lnTo>
                      <a:pt x="563" y="900"/>
                    </a:lnTo>
                    <a:lnTo>
                      <a:pt x="563" y="1013"/>
                    </a:lnTo>
                    <a:lnTo>
                      <a:pt x="563" y="1069"/>
                    </a:lnTo>
                    <a:lnTo>
                      <a:pt x="563" y="1125"/>
                    </a:lnTo>
                    <a:lnTo>
                      <a:pt x="563" y="1181"/>
                    </a:lnTo>
                    <a:lnTo>
                      <a:pt x="563" y="1237"/>
                    </a:lnTo>
                    <a:lnTo>
                      <a:pt x="619" y="1462"/>
                    </a:lnTo>
                    <a:lnTo>
                      <a:pt x="619" y="1518"/>
                    </a:lnTo>
                    <a:lnTo>
                      <a:pt x="788" y="1518"/>
                    </a:lnTo>
                    <a:lnTo>
                      <a:pt x="900" y="1575"/>
                    </a:lnTo>
                    <a:lnTo>
                      <a:pt x="900" y="1687"/>
                    </a:lnTo>
                    <a:lnTo>
                      <a:pt x="844" y="1799"/>
                    </a:lnTo>
                    <a:lnTo>
                      <a:pt x="900" y="1912"/>
                    </a:lnTo>
                    <a:lnTo>
                      <a:pt x="1069" y="1799"/>
                    </a:lnTo>
                    <a:lnTo>
                      <a:pt x="1181" y="1799"/>
                    </a:lnTo>
                    <a:lnTo>
                      <a:pt x="1294" y="1856"/>
                    </a:lnTo>
                    <a:lnTo>
                      <a:pt x="1631" y="1856"/>
                    </a:lnTo>
                    <a:lnTo>
                      <a:pt x="1743" y="1799"/>
                    </a:lnTo>
                    <a:lnTo>
                      <a:pt x="1743" y="1687"/>
                    </a:lnTo>
                    <a:lnTo>
                      <a:pt x="1687" y="1575"/>
                    </a:lnTo>
                    <a:lnTo>
                      <a:pt x="1687" y="1462"/>
                    </a:lnTo>
                    <a:lnTo>
                      <a:pt x="1687" y="1294"/>
                    </a:lnTo>
                    <a:lnTo>
                      <a:pt x="1631" y="1181"/>
                    </a:lnTo>
                    <a:lnTo>
                      <a:pt x="1518" y="1125"/>
                    </a:lnTo>
                    <a:lnTo>
                      <a:pt x="1406" y="1069"/>
                    </a:lnTo>
                    <a:lnTo>
                      <a:pt x="1350" y="956"/>
                    </a:lnTo>
                    <a:lnTo>
                      <a:pt x="1350" y="844"/>
                    </a:lnTo>
                    <a:lnTo>
                      <a:pt x="1406" y="732"/>
                    </a:lnTo>
                    <a:lnTo>
                      <a:pt x="1406" y="675"/>
                    </a:lnTo>
                    <a:lnTo>
                      <a:pt x="1575" y="563"/>
                    </a:lnTo>
                    <a:lnTo>
                      <a:pt x="1631" y="450"/>
                    </a:lnTo>
                    <a:lnTo>
                      <a:pt x="1631" y="338"/>
                    </a:lnTo>
                    <a:lnTo>
                      <a:pt x="1518" y="338"/>
                    </a:lnTo>
                    <a:lnTo>
                      <a:pt x="1406" y="394"/>
                    </a:lnTo>
                    <a:lnTo>
                      <a:pt x="1406" y="450"/>
                    </a:lnTo>
                    <a:lnTo>
                      <a:pt x="1294" y="450"/>
                    </a:lnTo>
                    <a:lnTo>
                      <a:pt x="1294" y="338"/>
                    </a:lnTo>
                    <a:lnTo>
                      <a:pt x="1350" y="226"/>
                    </a:lnTo>
                    <a:lnTo>
                      <a:pt x="1294" y="113"/>
                    </a:lnTo>
                    <a:lnTo>
                      <a:pt x="1237" y="113"/>
                    </a:lnTo>
                    <a:lnTo>
                      <a:pt x="1181" y="169"/>
                    </a:lnTo>
                    <a:lnTo>
                      <a:pt x="1125" y="169"/>
                    </a:lnTo>
                    <a:lnTo>
                      <a:pt x="1069" y="57"/>
                    </a:lnTo>
                    <a:lnTo>
                      <a:pt x="956" y="113"/>
                    </a:lnTo>
                    <a:lnTo>
                      <a:pt x="844" y="169"/>
                    </a:lnTo>
                    <a:lnTo>
                      <a:pt x="788" y="282"/>
                    </a:lnTo>
                    <a:lnTo>
                      <a:pt x="675" y="338"/>
                    </a:lnTo>
                    <a:lnTo>
                      <a:pt x="563" y="450"/>
                    </a:lnTo>
                    <a:lnTo>
                      <a:pt x="394" y="450"/>
                    </a:lnTo>
                    <a:lnTo>
                      <a:pt x="338" y="338"/>
                    </a:lnTo>
                    <a:lnTo>
                      <a:pt x="338" y="226"/>
                    </a:lnTo>
                    <a:lnTo>
                      <a:pt x="282" y="169"/>
                    </a:lnTo>
                    <a:lnTo>
                      <a:pt x="282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86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10"/>
              <p:cNvSpPr/>
              <p:nvPr/>
            </p:nvSpPr>
            <p:spPr>
              <a:xfrm>
                <a:off x="328050" y="1387000"/>
                <a:ext cx="520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080" h="1912" extrusionOk="0">
                    <a:moveTo>
                      <a:pt x="1293" y="844"/>
                    </a:moveTo>
                    <a:lnTo>
                      <a:pt x="1237" y="919"/>
                    </a:lnTo>
                    <a:lnTo>
                      <a:pt x="1237" y="919"/>
                    </a:lnTo>
                    <a:lnTo>
                      <a:pt x="1237" y="900"/>
                    </a:lnTo>
                    <a:lnTo>
                      <a:pt x="1237" y="844"/>
                    </a:lnTo>
                    <a:close/>
                    <a:moveTo>
                      <a:pt x="731" y="1"/>
                    </a:moveTo>
                    <a:lnTo>
                      <a:pt x="675" y="57"/>
                    </a:lnTo>
                    <a:lnTo>
                      <a:pt x="731" y="169"/>
                    </a:lnTo>
                    <a:lnTo>
                      <a:pt x="731" y="226"/>
                    </a:lnTo>
                    <a:lnTo>
                      <a:pt x="675" y="226"/>
                    </a:lnTo>
                    <a:lnTo>
                      <a:pt x="562" y="282"/>
                    </a:lnTo>
                    <a:lnTo>
                      <a:pt x="562" y="338"/>
                    </a:lnTo>
                    <a:lnTo>
                      <a:pt x="506" y="675"/>
                    </a:lnTo>
                    <a:lnTo>
                      <a:pt x="337" y="507"/>
                    </a:lnTo>
                    <a:lnTo>
                      <a:pt x="225" y="507"/>
                    </a:lnTo>
                    <a:lnTo>
                      <a:pt x="0" y="619"/>
                    </a:lnTo>
                    <a:lnTo>
                      <a:pt x="113" y="788"/>
                    </a:lnTo>
                    <a:lnTo>
                      <a:pt x="56" y="844"/>
                    </a:lnTo>
                    <a:lnTo>
                      <a:pt x="113" y="900"/>
                    </a:lnTo>
                    <a:lnTo>
                      <a:pt x="169" y="1012"/>
                    </a:lnTo>
                    <a:lnTo>
                      <a:pt x="169" y="1069"/>
                    </a:lnTo>
                    <a:lnTo>
                      <a:pt x="113" y="1350"/>
                    </a:lnTo>
                    <a:lnTo>
                      <a:pt x="169" y="1462"/>
                    </a:lnTo>
                    <a:lnTo>
                      <a:pt x="281" y="1575"/>
                    </a:lnTo>
                    <a:lnTo>
                      <a:pt x="337" y="1631"/>
                    </a:lnTo>
                    <a:lnTo>
                      <a:pt x="450" y="1631"/>
                    </a:lnTo>
                    <a:lnTo>
                      <a:pt x="618" y="1518"/>
                    </a:lnTo>
                    <a:lnTo>
                      <a:pt x="843" y="1237"/>
                    </a:lnTo>
                    <a:lnTo>
                      <a:pt x="956" y="1125"/>
                    </a:lnTo>
                    <a:lnTo>
                      <a:pt x="1124" y="1069"/>
                    </a:lnTo>
                    <a:lnTo>
                      <a:pt x="1124" y="1237"/>
                    </a:lnTo>
                    <a:lnTo>
                      <a:pt x="1180" y="1294"/>
                    </a:lnTo>
                    <a:lnTo>
                      <a:pt x="1237" y="1350"/>
                    </a:lnTo>
                    <a:lnTo>
                      <a:pt x="1462" y="1406"/>
                    </a:lnTo>
                    <a:lnTo>
                      <a:pt x="1518" y="1462"/>
                    </a:lnTo>
                    <a:lnTo>
                      <a:pt x="1574" y="1518"/>
                    </a:lnTo>
                    <a:lnTo>
                      <a:pt x="1574" y="1687"/>
                    </a:lnTo>
                    <a:lnTo>
                      <a:pt x="1686" y="1799"/>
                    </a:lnTo>
                    <a:lnTo>
                      <a:pt x="1743" y="1856"/>
                    </a:lnTo>
                    <a:lnTo>
                      <a:pt x="1855" y="1912"/>
                    </a:lnTo>
                    <a:lnTo>
                      <a:pt x="1967" y="1856"/>
                    </a:lnTo>
                    <a:lnTo>
                      <a:pt x="2024" y="1743"/>
                    </a:lnTo>
                    <a:lnTo>
                      <a:pt x="2080" y="1575"/>
                    </a:lnTo>
                    <a:lnTo>
                      <a:pt x="2024" y="1294"/>
                    </a:lnTo>
                    <a:lnTo>
                      <a:pt x="1911" y="1069"/>
                    </a:lnTo>
                    <a:lnTo>
                      <a:pt x="1743" y="900"/>
                    </a:lnTo>
                    <a:lnTo>
                      <a:pt x="1574" y="788"/>
                    </a:lnTo>
                    <a:lnTo>
                      <a:pt x="1518" y="619"/>
                    </a:lnTo>
                    <a:lnTo>
                      <a:pt x="1405" y="563"/>
                    </a:lnTo>
                    <a:lnTo>
                      <a:pt x="1293" y="450"/>
                    </a:lnTo>
                    <a:lnTo>
                      <a:pt x="1237" y="282"/>
                    </a:lnTo>
                    <a:lnTo>
                      <a:pt x="1180" y="282"/>
                    </a:lnTo>
                    <a:lnTo>
                      <a:pt x="1068" y="338"/>
                    </a:lnTo>
                    <a:lnTo>
                      <a:pt x="1068" y="394"/>
                    </a:lnTo>
                    <a:lnTo>
                      <a:pt x="1068" y="450"/>
                    </a:lnTo>
                    <a:lnTo>
                      <a:pt x="1068" y="507"/>
                    </a:lnTo>
                    <a:lnTo>
                      <a:pt x="1068" y="563"/>
                    </a:lnTo>
                    <a:lnTo>
                      <a:pt x="956" y="619"/>
                    </a:lnTo>
                    <a:lnTo>
                      <a:pt x="956" y="675"/>
                    </a:lnTo>
                    <a:lnTo>
                      <a:pt x="899" y="675"/>
                    </a:lnTo>
                    <a:lnTo>
                      <a:pt x="843" y="619"/>
                    </a:lnTo>
                    <a:lnTo>
                      <a:pt x="843" y="563"/>
                    </a:lnTo>
                    <a:lnTo>
                      <a:pt x="899" y="338"/>
                    </a:lnTo>
                    <a:lnTo>
                      <a:pt x="1012" y="169"/>
                    </a:lnTo>
                    <a:lnTo>
                      <a:pt x="1068" y="113"/>
                    </a:lnTo>
                    <a:lnTo>
                      <a:pt x="1068" y="57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rgbClr val="6C67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10"/>
              <p:cNvSpPr/>
              <p:nvPr/>
            </p:nvSpPr>
            <p:spPr>
              <a:xfrm>
                <a:off x="278850" y="1343450"/>
                <a:ext cx="54825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743" extrusionOk="0">
                    <a:moveTo>
                      <a:pt x="956" y="0"/>
                    </a:moveTo>
                    <a:lnTo>
                      <a:pt x="844" y="57"/>
                    </a:lnTo>
                    <a:lnTo>
                      <a:pt x="844" y="113"/>
                    </a:lnTo>
                    <a:lnTo>
                      <a:pt x="844" y="169"/>
                    </a:lnTo>
                    <a:lnTo>
                      <a:pt x="844" y="281"/>
                    </a:lnTo>
                    <a:lnTo>
                      <a:pt x="788" y="338"/>
                    </a:lnTo>
                    <a:lnTo>
                      <a:pt x="619" y="281"/>
                    </a:lnTo>
                    <a:lnTo>
                      <a:pt x="507" y="281"/>
                    </a:lnTo>
                    <a:lnTo>
                      <a:pt x="226" y="394"/>
                    </a:lnTo>
                    <a:lnTo>
                      <a:pt x="113" y="562"/>
                    </a:lnTo>
                    <a:lnTo>
                      <a:pt x="1" y="731"/>
                    </a:lnTo>
                    <a:lnTo>
                      <a:pt x="113" y="675"/>
                    </a:lnTo>
                    <a:lnTo>
                      <a:pt x="226" y="675"/>
                    </a:lnTo>
                    <a:lnTo>
                      <a:pt x="394" y="562"/>
                    </a:lnTo>
                    <a:lnTo>
                      <a:pt x="619" y="562"/>
                    </a:lnTo>
                    <a:lnTo>
                      <a:pt x="675" y="619"/>
                    </a:lnTo>
                    <a:lnTo>
                      <a:pt x="732" y="731"/>
                    </a:lnTo>
                    <a:lnTo>
                      <a:pt x="900" y="844"/>
                    </a:lnTo>
                    <a:lnTo>
                      <a:pt x="1013" y="844"/>
                    </a:lnTo>
                    <a:lnTo>
                      <a:pt x="1237" y="787"/>
                    </a:lnTo>
                    <a:lnTo>
                      <a:pt x="1350" y="787"/>
                    </a:lnTo>
                    <a:lnTo>
                      <a:pt x="1462" y="844"/>
                    </a:lnTo>
                    <a:lnTo>
                      <a:pt x="1406" y="900"/>
                    </a:lnTo>
                    <a:lnTo>
                      <a:pt x="1294" y="1012"/>
                    </a:lnTo>
                    <a:lnTo>
                      <a:pt x="1237" y="1125"/>
                    </a:lnTo>
                    <a:lnTo>
                      <a:pt x="1125" y="1181"/>
                    </a:lnTo>
                    <a:lnTo>
                      <a:pt x="1013" y="1237"/>
                    </a:lnTo>
                    <a:lnTo>
                      <a:pt x="1069" y="1293"/>
                    </a:lnTo>
                    <a:lnTo>
                      <a:pt x="1125" y="1406"/>
                    </a:lnTo>
                    <a:lnTo>
                      <a:pt x="1181" y="1574"/>
                    </a:lnTo>
                    <a:lnTo>
                      <a:pt x="1125" y="1687"/>
                    </a:lnTo>
                    <a:lnTo>
                      <a:pt x="1181" y="1743"/>
                    </a:lnTo>
                    <a:lnTo>
                      <a:pt x="1294" y="1743"/>
                    </a:lnTo>
                    <a:lnTo>
                      <a:pt x="1406" y="1630"/>
                    </a:lnTo>
                    <a:lnTo>
                      <a:pt x="1462" y="1574"/>
                    </a:lnTo>
                    <a:lnTo>
                      <a:pt x="1462" y="1462"/>
                    </a:lnTo>
                    <a:lnTo>
                      <a:pt x="1519" y="1406"/>
                    </a:lnTo>
                    <a:lnTo>
                      <a:pt x="1575" y="1293"/>
                    </a:lnTo>
                    <a:lnTo>
                      <a:pt x="1687" y="1237"/>
                    </a:lnTo>
                    <a:lnTo>
                      <a:pt x="1687" y="1181"/>
                    </a:lnTo>
                    <a:lnTo>
                      <a:pt x="1800" y="1125"/>
                    </a:lnTo>
                    <a:lnTo>
                      <a:pt x="1912" y="1125"/>
                    </a:lnTo>
                    <a:lnTo>
                      <a:pt x="1968" y="1068"/>
                    </a:lnTo>
                    <a:lnTo>
                      <a:pt x="1968" y="956"/>
                    </a:lnTo>
                    <a:lnTo>
                      <a:pt x="1912" y="844"/>
                    </a:lnTo>
                    <a:lnTo>
                      <a:pt x="1968" y="844"/>
                    </a:lnTo>
                    <a:lnTo>
                      <a:pt x="2137" y="787"/>
                    </a:lnTo>
                    <a:lnTo>
                      <a:pt x="2193" y="675"/>
                    </a:lnTo>
                    <a:lnTo>
                      <a:pt x="2193" y="562"/>
                    </a:lnTo>
                    <a:lnTo>
                      <a:pt x="2137" y="394"/>
                    </a:lnTo>
                    <a:lnTo>
                      <a:pt x="1912" y="394"/>
                    </a:lnTo>
                    <a:lnTo>
                      <a:pt x="1856" y="338"/>
                    </a:lnTo>
                    <a:lnTo>
                      <a:pt x="1856" y="225"/>
                    </a:lnTo>
                    <a:lnTo>
                      <a:pt x="1856" y="169"/>
                    </a:lnTo>
                    <a:lnTo>
                      <a:pt x="1800" y="113"/>
                    </a:lnTo>
                    <a:lnTo>
                      <a:pt x="1631" y="57"/>
                    </a:lnTo>
                    <a:lnTo>
                      <a:pt x="1519" y="57"/>
                    </a:lnTo>
                    <a:lnTo>
                      <a:pt x="1406" y="113"/>
                    </a:lnTo>
                    <a:lnTo>
                      <a:pt x="1406" y="225"/>
                    </a:lnTo>
                    <a:lnTo>
                      <a:pt x="1350" y="281"/>
                    </a:lnTo>
                    <a:lnTo>
                      <a:pt x="1294" y="281"/>
                    </a:lnTo>
                    <a:lnTo>
                      <a:pt x="1237" y="113"/>
                    </a:lnTo>
                    <a:lnTo>
                      <a:pt x="1181" y="57"/>
                    </a:lnTo>
                    <a:lnTo>
                      <a:pt x="1069" y="113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827B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308;p10"/>
              <p:cNvSpPr/>
              <p:nvPr/>
            </p:nvSpPr>
            <p:spPr>
              <a:xfrm>
                <a:off x="323825" y="1406675"/>
                <a:ext cx="29525" cy="4360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744" extrusionOk="0">
                    <a:moveTo>
                      <a:pt x="282" y="1"/>
                    </a:moveTo>
                    <a:lnTo>
                      <a:pt x="1" y="225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57" y="507"/>
                    </a:lnTo>
                    <a:lnTo>
                      <a:pt x="169" y="675"/>
                    </a:lnTo>
                    <a:lnTo>
                      <a:pt x="225" y="900"/>
                    </a:lnTo>
                    <a:lnTo>
                      <a:pt x="282" y="1012"/>
                    </a:lnTo>
                    <a:lnTo>
                      <a:pt x="394" y="1069"/>
                    </a:lnTo>
                    <a:lnTo>
                      <a:pt x="619" y="1181"/>
                    </a:lnTo>
                    <a:lnTo>
                      <a:pt x="787" y="1406"/>
                    </a:lnTo>
                    <a:lnTo>
                      <a:pt x="900" y="1631"/>
                    </a:lnTo>
                    <a:lnTo>
                      <a:pt x="1068" y="1743"/>
                    </a:lnTo>
                    <a:lnTo>
                      <a:pt x="1125" y="1743"/>
                    </a:lnTo>
                    <a:lnTo>
                      <a:pt x="1181" y="1574"/>
                    </a:lnTo>
                    <a:lnTo>
                      <a:pt x="1181" y="1406"/>
                    </a:lnTo>
                    <a:lnTo>
                      <a:pt x="1125" y="1293"/>
                    </a:lnTo>
                    <a:lnTo>
                      <a:pt x="1068" y="1181"/>
                    </a:lnTo>
                    <a:lnTo>
                      <a:pt x="1012" y="1069"/>
                    </a:lnTo>
                    <a:lnTo>
                      <a:pt x="956" y="1012"/>
                    </a:lnTo>
                    <a:lnTo>
                      <a:pt x="844" y="956"/>
                    </a:lnTo>
                    <a:lnTo>
                      <a:pt x="844" y="900"/>
                    </a:lnTo>
                    <a:lnTo>
                      <a:pt x="956" y="788"/>
                    </a:lnTo>
                    <a:lnTo>
                      <a:pt x="900" y="675"/>
                    </a:lnTo>
                    <a:lnTo>
                      <a:pt x="844" y="675"/>
                    </a:lnTo>
                    <a:lnTo>
                      <a:pt x="731" y="731"/>
                    </a:lnTo>
                    <a:lnTo>
                      <a:pt x="619" y="788"/>
                    </a:lnTo>
                    <a:lnTo>
                      <a:pt x="506" y="788"/>
                    </a:lnTo>
                    <a:lnTo>
                      <a:pt x="450" y="731"/>
                    </a:lnTo>
                    <a:lnTo>
                      <a:pt x="394" y="675"/>
                    </a:lnTo>
                    <a:lnTo>
                      <a:pt x="394" y="563"/>
                    </a:lnTo>
                    <a:lnTo>
                      <a:pt x="450" y="394"/>
                    </a:lnTo>
                    <a:lnTo>
                      <a:pt x="506" y="282"/>
                    </a:lnTo>
                    <a:lnTo>
                      <a:pt x="450" y="169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309;p10"/>
              <p:cNvSpPr/>
              <p:nvPr/>
            </p:nvSpPr>
            <p:spPr>
              <a:xfrm>
                <a:off x="318200" y="1353275"/>
                <a:ext cx="2955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1069" extrusionOk="0">
                    <a:moveTo>
                      <a:pt x="563" y="1"/>
                    </a:moveTo>
                    <a:lnTo>
                      <a:pt x="563" y="169"/>
                    </a:lnTo>
                    <a:lnTo>
                      <a:pt x="507" y="282"/>
                    </a:lnTo>
                    <a:lnTo>
                      <a:pt x="450" y="338"/>
                    </a:lnTo>
                    <a:lnTo>
                      <a:pt x="282" y="394"/>
                    </a:lnTo>
                    <a:lnTo>
                      <a:pt x="282" y="563"/>
                    </a:lnTo>
                    <a:lnTo>
                      <a:pt x="282" y="675"/>
                    </a:lnTo>
                    <a:lnTo>
                      <a:pt x="57" y="675"/>
                    </a:lnTo>
                    <a:lnTo>
                      <a:pt x="57" y="732"/>
                    </a:lnTo>
                    <a:lnTo>
                      <a:pt x="1" y="900"/>
                    </a:lnTo>
                    <a:lnTo>
                      <a:pt x="169" y="844"/>
                    </a:lnTo>
                    <a:lnTo>
                      <a:pt x="226" y="900"/>
                    </a:lnTo>
                    <a:lnTo>
                      <a:pt x="282" y="956"/>
                    </a:lnTo>
                    <a:lnTo>
                      <a:pt x="282" y="1013"/>
                    </a:lnTo>
                    <a:lnTo>
                      <a:pt x="338" y="1069"/>
                    </a:lnTo>
                    <a:lnTo>
                      <a:pt x="450" y="1013"/>
                    </a:lnTo>
                    <a:lnTo>
                      <a:pt x="507" y="900"/>
                    </a:lnTo>
                    <a:lnTo>
                      <a:pt x="563" y="563"/>
                    </a:lnTo>
                    <a:lnTo>
                      <a:pt x="900" y="507"/>
                    </a:lnTo>
                    <a:lnTo>
                      <a:pt x="1012" y="507"/>
                    </a:lnTo>
                    <a:lnTo>
                      <a:pt x="1069" y="394"/>
                    </a:lnTo>
                    <a:lnTo>
                      <a:pt x="1181" y="226"/>
                    </a:lnTo>
                    <a:lnTo>
                      <a:pt x="1181" y="169"/>
                    </a:lnTo>
                    <a:lnTo>
                      <a:pt x="1181" y="113"/>
                    </a:lnTo>
                    <a:lnTo>
                      <a:pt x="1125" y="57"/>
                    </a:lnTo>
                    <a:lnTo>
                      <a:pt x="1125" y="113"/>
                    </a:lnTo>
                    <a:lnTo>
                      <a:pt x="1069" y="169"/>
                    </a:lnTo>
                    <a:lnTo>
                      <a:pt x="788" y="169"/>
                    </a:lnTo>
                    <a:lnTo>
                      <a:pt x="675" y="57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310;p10"/>
              <p:cNvSpPr/>
              <p:nvPr/>
            </p:nvSpPr>
            <p:spPr>
              <a:xfrm>
                <a:off x="292925" y="1401050"/>
                <a:ext cx="253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013" extrusionOk="0">
                    <a:moveTo>
                      <a:pt x="956" y="1"/>
                    </a:moveTo>
                    <a:lnTo>
                      <a:pt x="674" y="169"/>
                    </a:lnTo>
                    <a:lnTo>
                      <a:pt x="562" y="226"/>
                    </a:lnTo>
                    <a:lnTo>
                      <a:pt x="506" y="338"/>
                    </a:lnTo>
                    <a:lnTo>
                      <a:pt x="450" y="282"/>
                    </a:lnTo>
                    <a:lnTo>
                      <a:pt x="393" y="226"/>
                    </a:lnTo>
                    <a:lnTo>
                      <a:pt x="337" y="226"/>
                    </a:lnTo>
                    <a:lnTo>
                      <a:pt x="225" y="282"/>
                    </a:lnTo>
                    <a:lnTo>
                      <a:pt x="225" y="338"/>
                    </a:lnTo>
                    <a:lnTo>
                      <a:pt x="0" y="675"/>
                    </a:lnTo>
                    <a:lnTo>
                      <a:pt x="112" y="732"/>
                    </a:lnTo>
                    <a:lnTo>
                      <a:pt x="169" y="788"/>
                    </a:lnTo>
                    <a:lnTo>
                      <a:pt x="281" y="900"/>
                    </a:lnTo>
                    <a:lnTo>
                      <a:pt x="393" y="1013"/>
                    </a:lnTo>
                    <a:lnTo>
                      <a:pt x="450" y="1013"/>
                    </a:lnTo>
                    <a:lnTo>
                      <a:pt x="506" y="956"/>
                    </a:lnTo>
                    <a:lnTo>
                      <a:pt x="450" y="619"/>
                    </a:lnTo>
                    <a:lnTo>
                      <a:pt x="450" y="563"/>
                    </a:lnTo>
                    <a:lnTo>
                      <a:pt x="506" y="563"/>
                    </a:lnTo>
                    <a:lnTo>
                      <a:pt x="618" y="507"/>
                    </a:lnTo>
                    <a:lnTo>
                      <a:pt x="674" y="394"/>
                    </a:lnTo>
                    <a:lnTo>
                      <a:pt x="731" y="282"/>
                    </a:lnTo>
                    <a:lnTo>
                      <a:pt x="843" y="226"/>
                    </a:lnTo>
                    <a:lnTo>
                      <a:pt x="843" y="338"/>
                    </a:lnTo>
                    <a:lnTo>
                      <a:pt x="899" y="450"/>
                    </a:lnTo>
                    <a:lnTo>
                      <a:pt x="1012" y="450"/>
                    </a:lnTo>
                    <a:lnTo>
                      <a:pt x="1012" y="394"/>
                    </a:lnTo>
                    <a:lnTo>
                      <a:pt x="1012" y="169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rgbClr val="7B6F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311;p10"/>
              <p:cNvSpPr/>
              <p:nvPr/>
            </p:nvSpPr>
            <p:spPr>
              <a:xfrm>
                <a:off x="266225" y="1336425"/>
                <a:ext cx="2952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675" extrusionOk="0">
                    <a:moveTo>
                      <a:pt x="450" y="0"/>
                    </a:moveTo>
                    <a:lnTo>
                      <a:pt x="337" y="57"/>
                    </a:lnTo>
                    <a:lnTo>
                      <a:pt x="281" y="225"/>
                    </a:lnTo>
                    <a:lnTo>
                      <a:pt x="56" y="506"/>
                    </a:lnTo>
                    <a:lnTo>
                      <a:pt x="0" y="562"/>
                    </a:lnTo>
                    <a:lnTo>
                      <a:pt x="0" y="675"/>
                    </a:lnTo>
                    <a:lnTo>
                      <a:pt x="281" y="562"/>
                    </a:lnTo>
                    <a:lnTo>
                      <a:pt x="618" y="450"/>
                    </a:lnTo>
                    <a:lnTo>
                      <a:pt x="675" y="394"/>
                    </a:lnTo>
                    <a:lnTo>
                      <a:pt x="731" y="338"/>
                    </a:lnTo>
                    <a:lnTo>
                      <a:pt x="1068" y="338"/>
                    </a:lnTo>
                    <a:lnTo>
                      <a:pt x="1180" y="281"/>
                    </a:lnTo>
                    <a:lnTo>
                      <a:pt x="1180" y="169"/>
                    </a:lnTo>
                    <a:lnTo>
                      <a:pt x="1068" y="113"/>
                    </a:lnTo>
                    <a:lnTo>
                      <a:pt x="956" y="113"/>
                    </a:lnTo>
                    <a:lnTo>
                      <a:pt x="899" y="169"/>
                    </a:lnTo>
                    <a:lnTo>
                      <a:pt x="787" y="225"/>
                    </a:lnTo>
                    <a:lnTo>
                      <a:pt x="731" y="225"/>
                    </a:lnTo>
                    <a:lnTo>
                      <a:pt x="675" y="169"/>
                    </a:lnTo>
                    <a:lnTo>
                      <a:pt x="562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312;p10"/>
              <p:cNvSpPr/>
              <p:nvPr/>
            </p:nvSpPr>
            <p:spPr>
              <a:xfrm>
                <a:off x="291500" y="1377175"/>
                <a:ext cx="84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50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225"/>
                    </a:lnTo>
                    <a:lnTo>
                      <a:pt x="57" y="450"/>
                    </a:lnTo>
                    <a:lnTo>
                      <a:pt x="226" y="450"/>
                    </a:lnTo>
                    <a:lnTo>
                      <a:pt x="282" y="394"/>
                    </a:lnTo>
                    <a:lnTo>
                      <a:pt x="282" y="281"/>
                    </a:lnTo>
                    <a:lnTo>
                      <a:pt x="338" y="169"/>
                    </a:lnTo>
                    <a:lnTo>
                      <a:pt x="338" y="113"/>
                    </a:lnTo>
                    <a:lnTo>
                      <a:pt x="338" y="57"/>
                    </a:lnTo>
                    <a:lnTo>
                      <a:pt x="169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6A5A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10"/>
              <p:cNvSpPr/>
              <p:nvPr/>
            </p:nvSpPr>
            <p:spPr>
              <a:xfrm>
                <a:off x="284475" y="1347675"/>
                <a:ext cx="140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282" extrusionOk="0">
                    <a:moveTo>
                      <a:pt x="226" y="0"/>
                    </a:moveTo>
                    <a:lnTo>
                      <a:pt x="169" y="56"/>
                    </a:lnTo>
                    <a:lnTo>
                      <a:pt x="1" y="225"/>
                    </a:lnTo>
                    <a:lnTo>
                      <a:pt x="169" y="281"/>
                    </a:lnTo>
                    <a:lnTo>
                      <a:pt x="282" y="225"/>
                    </a:lnTo>
                    <a:lnTo>
                      <a:pt x="394" y="169"/>
                    </a:lnTo>
                    <a:lnTo>
                      <a:pt x="563" y="169"/>
                    </a:lnTo>
                    <a:lnTo>
                      <a:pt x="338" y="5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314;p10"/>
              <p:cNvSpPr/>
              <p:nvPr/>
            </p:nvSpPr>
            <p:spPr>
              <a:xfrm>
                <a:off x="299950" y="1423550"/>
                <a:ext cx="84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4" extrusionOk="0">
                    <a:moveTo>
                      <a:pt x="0" y="0"/>
                    </a:moveTo>
                    <a:lnTo>
                      <a:pt x="56" y="337"/>
                    </a:lnTo>
                    <a:lnTo>
                      <a:pt x="112" y="394"/>
                    </a:lnTo>
                    <a:lnTo>
                      <a:pt x="169" y="394"/>
                    </a:lnTo>
                    <a:lnTo>
                      <a:pt x="225" y="337"/>
                    </a:lnTo>
                    <a:lnTo>
                      <a:pt x="281" y="225"/>
                    </a:lnTo>
                    <a:lnTo>
                      <a:pt x="281" y="169"/>
                    </a:lnTo>
                    <a:lnTo>
                      <a:pt x="337" y="113"/>
                    </a:lnTo>
                    <a:lnTo>
                      <a:pt x="225" y="56"/>
                    </a:lnTo>
                    <a:lnTo>
                      <a:pt x="112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6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10"/>
              <p:cNvSpPr/>
              <p:nvPr/>
            </p:nvSpPr>
            <p:spPr>
              <a:xfrm>
                <a:off x="263400" y="1357500"/>
                <a:ext cx="42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38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57" y="338"/>
                    </a:lnTo>
                    <a:lnTo>
                      <a:pt x="113" y="282"/>
                    </a:lnTo>
                    <a:lnTo>
                      <a:pt x="169" y="169"/>
                    </a:lnTo>
                    <a:lnTo>
                      <a:pt x="113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10"/>
              <p:cNvSpPr/>
              <p:nvPr/>
            </p:nvSpPr>
            <p:spPr>
              <a:xfrm>
                <a:off x="298525" y="1336425"/>
                <a:ext cx="42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451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281"/>
                    </a:lnTo>
                    <a:lnTo>
                      <a:pt x="1" y="394"/>
                    </a:lnTo>
                    <a:lnTo>
                      <a:pt x="57" y="450"/>
                    </a:lnTo>
                    <a:lnTo>
                      <a:pt x="169" y="281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10"/>
              <p:cNvSpPr/>
              <p:nvPr/>
            </p:nvSpPr>
            <p:spPr>
              <a:xfrm>
                <a:off x="301350" y="1110200"/>
                <a:ext cx="40775" cy="102600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4104" extrusionOk="0">
                    <a:moveTo>
                      <a:pt x="562" y="0"/>
                    </a:moveTo>
                    <a:lnTo>
                      <a:pt x="506" y="113"/>
                    </a:lnTo>
                    <a:lnTo>
                      <a:pt x="394" y="450"/>
                    </a:lnTo>
                    <a:lnTo>
                      <a:pt x="281" y="787"/>
                    </a:lnTo>
                    <a:lnTo>
                      <a:pt x="225" y="1181"/>
                    </a:lnTo>
                    <a:lnTo>
                      <a:pt x="281" y="1518"/>
                    </a:lnTo>
                    <a:lnTo>
                      <a:pt x="281" y="1630"/>
                    </a:lnTo>
                    <a:lnTo>
                      <a:pt x="337" y="1686"/>
                    </a:lnTo>
                    <a:lnTo>
                      <a:pt x="337" y="1799"/>
                    </a:lnTo>
                    <a:lnTo>
                      <a:pt x="169" y="1911"/>
                    </a:lnTo>
                    <a:lnTo>
                      <a:pt x="113" y="1967"/>
                    </a:lnTo>
                    <a:lnTo>
                      <a:pt x="169" y="2080"/>
                    </a:lnTo>
                    <a:lnTo>
                      <a:pt x="225" y="2249"/>
                    </a:lnTo>
                    <a:lnTo>
                      <a:pt x="281" y="2361"/>
                    </a:lnTo>
                    <a:lnTo>
                      <a:pt x="225" y="2642"/>
                    </a:lnTo>
                    <a:lnTo>
                      <a:pt x="281" y="2754"/>
                    </a:lnTo>
                    <a:lnTo>
                      <a:pt x="281" y="2867"/>
                    </a:lnTo>
                    <a:lnTo>
                      <a:pt x="281" y="2979"/>
                    </a:lnTo>
                    <a:lnTo>
                      <a:pt x="394" y="3092"/>
                    </a:lnTo>
                    <a:lnTo>
                      <a:pt x="337" y="3148"/>
                    </a:lnTo>
                    <a:lnTo>
                      <a:pt x="225" y="3204"/>
                    </a:lnTo>
                    <a:lnTo>
                      <a:pt x="0" y="3654"/>
                    </a:lnTo>
                    <a:lnTo>
                      <a:pt x="0" y="3710"/>
                    </a:lnTo>
                    <a:lnTo>
                      <a:pt x="56" y="3822"/>
                    </a:lnTo>
                    <a:lnTo>
                      <a:pt x="225" y="4047"/>
                    </a:lnTo>
                    <a:lnTo>
                      <a:pt x="281" y="4103"/>
                    </a:lnTo>
                    <a:lnTo>
                      <a:pt x="562" y="3991"/>
                    </a:lnTo>
                    <a:lnTo>
                      <a:pt x="787" y="3935"/>
                    </a:lnTo>
                    <a:lnTo>
                      <a:pt x="1012" y="3878"/>
                    </a:lnTo>
                    <a:lnTo>
                      <a:pt x="1293" y="3766"/>
                    </a:lnTo>
                    <a:lnTo>
                      <a:pt x="1405" y="3654"/>
                    </a:lnTo>
                    <a:lnTo>
                      <a:pt x="1462" y="3597"/>
                    </a:lnTo>
                    <a:lnTo>
                      <a:pt x="1462" y="3541"/>
                    </a:lnTo>
                    <a:lnTo>
                      <a:pt x="1405" y="3373"/>
                    </a:lnTo>
                    <a:lnTo>
                      <a:pt x="1349" y="3260"/>
                    </a:lnTo>
                    <a:lnTo>
                      <a:pt x="1068" y="3260"/>
                    </a:lnTo>
                    <a:lnTo>
                      <a:pt x="1181" y="3148"/>
                    </a:lnTo>
                    <a:lnTo>
                      <a:pt x="1237" y="2979"/>
                    </a:lnTo>
                    <a:lnTo>
                      <a:pt x="1293" y="2867"/>
                    </a:lnTo>
                    <a:lnTo>
                      <a:pt x="1293" y="2586"/>
                    </a:lnTo>
                    <a:lnTo>
                      <a:pt x="1349" y="2417"/>
                    </a:lnTo>
                    <a:lnTo>
                      <a:pt x="1462" y="2305"/>
                    </a:lnTo>
                    <a:lnTo>
                      <a:pt x="1574" y="2249"/>
                    </a:lnTo>
                    <a:lnTo>
                      <a:pt x="1518" y="2080"/>
                    </a:lnTo>
                    <a:lnTo>
                      <a:pt x="1462" y="2024"/>
                    </a:lnTo>
                    <a:lnTo>
                      <a:pt x="1293" y="2024"/>
                    </a:lnTo>
                    <a:lnTo>
                      <a:pt x="1181" y="2080"/>
                    </a:lnTo>
                    <a:lnTo>
                      <a:pt x="1124" y="2080"/>
                    </a:lnTo>
                    <a:lnTo>
                      <a:pt x="1293" y="1967"/>
                    </a:lnTo>
                    <a:lnTo>
                      <a:pt x="1349" y="1855"/>
                    </a:lnTo>
                    <a:lnTo>
                      <a:pt x="1349" y="1518"/>
                    </a:lnTo>
                    <a:lnTo>
                      <a:pt x="1349" y="1405"/>
                    </a:lnTo>
                    <a:lnTo>
                      <a:pt x="1293" y="1293"/>
                    </a:lnTo>
                    <a:lnTo>
                      <a:pt x="1349" y="1237"/>
                    </a:lnTo>
                    <a:lnTo>
                      <a:pt x="1518" y="1124"/>
                    </a:lnTo>
                    <a:lnTo>
                      <a:pt x="1574" y="1068"/>
                    </a:lnTo>
                    <a:lnTo>
                      <a:pt x="1630" y="900"/>
                    </a:lnTo>
                    <a:lnTo>
                      <a:pt x="1518" y="787"/>
                    </a:lnTo>
                    <a:lnTo>
                      <a:pt x="1405" y="787"/>
                    </a:lnTo>
                    <a:lnTo>
                      <a:pt x="1293" y="731"/>
                    </a:lnTo>
                    <a:lnTo>
                      <a:pt x="1181" y="675"/>
                    </a:lnTo>
                    <a:lnTo>
                      <a:pt x="1124" y="619"/>
                    </a:lnTo>
                    <a:lnTo>
                      <a:pt x="956" y="506"/>
                    </a:lnTo>
                    <a:lnTo>
                      <a:pt x="900" y="338"/>
                    </a:lnTo>
                    <a:lnTo>
                      <a:pt x="900" y="225"/>
                    </a:lnTo>
                    <a:lnTo>
                      <a:pt x="843" y="56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10"/>
              <p:cNvSpPr/>
              <p:nvPr/>
            </p:nvSpPr>
            <p:spPr>
              <a:xfrm>
                <a:off x="270425" y="1219800"/>
                <a:ext cx="77325" cy="71675"/>
              </a:xfrm>
              <a:custGeom>
                <a:avLst/>
                <a:gdLst/>
                <a:ahLst/>
                <a:cxnLst/>
                <a:rect l="l" t="t" r="r" b="b"/>
                <a:pathLst>
                  <a:path w="3093" h="2867" extrusionOk="0">
                    <a:moveTo>
                      <a:pt x="1237" y="956"/>
                    </a:moveTo>
                    <a:lnTo>
                      <a:pt x="1293" y="1012"/>
                    </a:lnTo>
                    <a:lnTo>
                      <a:pt x="1293" y="1068"/>
                    </a:lnTo>
                    <a:lnTo>
                      <a:pt x="1293" y="1124"/>
                    </a:lnTo>
                    <a:lnTo>
                      <a:pt x="1237" y="1124"/>
                    </a:lnTo>
                    <a:lnTo>
                      <a:pt x="1125" y="1237"/>
                    </a:lnTo>
                    <a:lnTo>
                      <a:pt x="1069" y="1405"/>
                    </a:lnTo>
                    <a:lnTo>
                      <a:pt x="1018" y="1760"/>
                    </a:lnTo>
                    <a:lnTo>
                      <a:pt x="1018" y="1760"/>
                    </a:lnTo>
                    <a:lnTo>
                      <a:pt x="1012" y="1743"/>
                    </a:lnTo>
                    <a:lnTo>
                      <a:pt x="1012" y="1574"/>
                    </a:lnTo>
                    <a:lnTo>
                      <a:pt x="900" y="1405"/>
                    </a:lnTo>
                    <a:lnTo>
                      <a:pt x="788" y="1349"/>
                    </a:lnTo>
                    <a:lnTo>
                      <a:pt x="619" y="1293"/>
                    </a:lnTo>
                    <a:lnTo>
                      <a:pt x="788" y="1293"/>
                    </a:lnTo>
                    <a:lnTo>
                      <a:pt x="1012" y="1181"/>
                    </a:lnTo>
                    <a:lnTo>
                      <a:pt x="1125" y="1124"/>
                    </a:lnTo>
                    <a:lnTo>
                      <a:pt x="1181" y="1012"/>
                    </a:lnTo>
                    <a:lnTo>
                      <a:pt x="1237" y="956"/>
                    </a:lnTo>
                    <a:close/>
                    <a:moveTo>
                      <a:pt x="2418" y="0"/>
                    </a:moveTo>
                    <a:lnTo>
                      <a:pt x="2361" y="57"/>
                    </a:lnTo>
                    <a:lnTo>
                      <a:pt x="2249" y="113"/>
                    </a:lnTo>
                    <a:lnTo>
                      <a:pt x="2193" y="225"/>
                    </a:lnTo>
                    <a:lnTo>
                      <a:pt x="2137" y="281"/>
                    </a:lnTo>
                    <a:lnTo>
                      <a:pt x="1743" y="281"/>
                    </a:lnTo>
                    <a:lnTo>
                      <a:pt x="1462" y="338"/>
                    </a:lnTo>
                    <a:lnTo>
                      <a:pt x="1462" y="394"/>
                    </a:lnTo>
                    <a:lnTo>
                      <a:pt x="1462" y="450"/>
                    </a:lnTo>
                    <a:lnTo>
                      <a:pt x="1462" y="506"/>
                    </a:lnTo>
                    <a:lnTo>
                      <a:pt x="1350" y="450"/>
                    </a:lnTo>
                    <a:lnTo>
                      <a:pt x="1237" y="338"/>
                    </a:lnTo>
                    <a:lnTo>
                      <a:pt x="1125" y="394"/>
                    </a:lnTo>
                    <a:lnTo>
                      <a:pt x="956" y="506"/>
                    </a:lnTo>
                    <a:lnTo>
                      <a:pt x="844" y="450"/>
                    </a:lnTo>
                    <a:lnTo>
                      <a:pt x="507" y="450"/>
                    </a:lnTo>
                    <a:lnTo>
                      <a:pt x="394" y="562"/>
                    </a:lnTo>
                    <a:lnTo>
                      <a:pt x="394" y="619"/>
                    </a:lnTo>
                    <a:lnTo>
                      <a:pt x="394" y="675"/>
                    </a:lnTo>
                    <a:lnTo>
                      <a:pt x="450" y="787"/>
                    </a:lnTo>
                    <a:lnTo>
                      <a:pt x="394" y="900"/>
                    </a:lnTo>
                    <a:lnTo>
                      <a:pt x="338" y="1012"/>
                    </a:lnTo>
                    <a:lnTo>
                      <a:pt x="226" y="1237"/>
                    </a:lnTo>
                    <a:lnTo>
                      <a:pt x="226" y="1349"/>
                    </a:lnTo>
                    <a:lnTo>
                      <a:pt x="282" y="1462"/>
                    </a:lnTo>
                    <a:lnTo>
                      <a:pt x="226" y="1686"/>
                    </a:lnTo>
                    <a:lnTo>
                      <a:pt x="113" y="1855"/>
                    </a:lnTo>
                    <a:lnTo>
                      <a:pt x="57" y="2024"/>
                    </a:lnTo>
                    <a:lnTo>
                      <a:pt x="1" y="2136"/>
                    </a:lnTo>
                    <a:lnTo>
                      <a:pt x="1" y="2305"/>
                    </a:lnTo>
                    <a:lnTo>
                      <a:pt x="113" y="2417"/>
                    </a:lnTo>
                    <a:lnTo>
                      <a:pt x="113" y="2530"/>
                    </a:lnTo>
                    <a:lnTo>
                      <a:pt x="113" y="2586"/>
                    </a:lnTo>
                    <a:lnTo>
                      <a:pt x="1" y="2698"/>
                    </a:lnTo>
                    <a:lnTo>
                      <a:pt x="1" y="2811"/>
                    </a:lnTo>
                    <a:lnTo>
                      <a:pt x="450" y="2867"/>
                    </a:lnTo>
                    <a:lnTo>
                      <a:pt x="619" y="2811"/>
                    </a:lnTo>
                    <a:lnTo>
                      <a:pt x="619" y="2754"/>
                    </a:lnTo>
                    <a:lnTo>
                      <a:pt x="619" y="2642"/>
                    </a:lnTo>
                    <a:lnTo>
                      <a:pt x="563" y="2586"/>
                    </a:lnTo>
                    <a:lnTo>
                      <a:pt x="675" y="2586"/>
                    </a:lnTo>
                    <a:lnTo>
                      <a:pt x="731" y="2530"/>
                    </a:lnTo>
                    <a:lnTo>
                      <a:pt x="844" y="2417"/>
                    </a:lnTo>
                    <a:lnTo>
                      <a:pt x="844" y="2305"/>
                    </a:lnTo>
                    <a:lnTo>
                      <a:pt x="844" y="2192"/>
                    </a:lnTo>
                    <a:lnTo>
                      <a:pt x="956" y="2136"/>
                    </a:lnTo>
                    <a:lnTo>
                      <a:pt x="1012" y="2024"/>
                    </a:lnTo>
                    <a:lnTo>
                      <a:pt x="1069" y="1911"/>
                    </a:lnTo>
                    <a:lnTo>
                      <a:pt x="1034" y="1808"/>
                    </a:lnTo>
                    <a:lnTo>
                      <a:pt x="1034" y="1808"/>
                    </a:lnTo>
                    <a:lnTo>
                      <a:pt x="1293" y="1911"/>
                    </a:lnTo>
                    <a:lnTo>
                      <a:pt x="1406" y="1968"/>
                    </a:lnTo>
                    <a:lnTo>
                      <a:pt x="1518" y="2080"/>
                    </a:lnTo>
                    <a:lnTo>
                      <a:pt x="1574" y="2136"/>
                    </a:lnTo>
                    <a:lnTo>
                      <a:pt x="1687" y="2192"/>
                    </a:lnTo>
                    <a:lnTo>
                      <a:pt x="1856" y="2136"/>
                    </a:lnTo>
                    <a:lnTo>
                      <a:pt x="1912" y="2024"/>
                    </a:lnTo>
                    <a:lnTo>
                      <a:pt x="1856" y="1855"/>
                    </a:lnTo>
                    <a:lnTo>
                      <a:pt x="1856" y="1743"/>
                    </a:lnTo>
                    <a:lnTo>
                      <a:pt x="1912" y="1686"/>
                    </a:lnTo>
                    <a:lnTo>
                      <a:pt x="1912" y="1630"/>
                    </a:lnTo>
                    <a:lnTo>
                      <a:pt x="1912" y="1462"/>
                    </a:lnTo>
                    <a:lnTo>
                      <a:pt x="1912" y="1349"/>
                    </a:lnTo>
                    <a:lnTo>
                      <a:pt x="1799" y="1293"/>
                    </a:lnTo>
                    <a:lnTo>
                      <a:pt x="1799" y="1237"/>
                    </a:lnTo>
                    <a:lnTo>
                      <a:pt x="1799" y="1181"/>
                    </a:lnTo>
                    <a:lnTo>
                      <a:pt x="2024" y="1012"/>
                    </a:lnTo>
                    <a:lnTo>
                      <a:pt x="2080" y="956"/>
                    </a:lnTo>
                    <a:lnTo>
                      <a:pt x="2137" y="900"/>
                    </a:lnTo>
                    <a:lnTo>
                      <a:pt x="2024" y="675"/>
                    </a:lnTo>
                    <a:lnTo>
                      <a:pt x="2024" y="619"/>
                    </a:lnTo>
                    <a:lnTo>
                      <a:pt x="2361" y="731"/>
                    </a:lnTo>
                    <a:lnTo>
                      <a:pt x="2474" y="787"/>
                    </a:lnTo>
                    <a:lnTo>
                      <a:pt x="2474" y="843"/>
                    </a:lnTo>
                    <a:lnTo>
                      <a:pt x="2586" y="900"/>
                    </a:lnTo>
                    <a:lnTo>
                      <a:pt x="2699" y="843"/>
                    </a:lnTo>
                    <a:lnTo>
                      <a:pt x="2867" y="731"/>
                    </a:lnTo>
                    <a:lnTo>
                      <a:pt x="3036" y="619"/>
                    </a:lnTo>
                    <a:lnTo>
                      <a:pt x="3092" y="506"/>
                    </a:lnTo>
                    <a:lnTo>
                      <a:pt x="3092" y="394"/>
                    </a:lnTo>
                    <a:lnTo>
                      <a:pt x="2980" y="281"/>
                    </a:lnTo>
                    <a:lnTo>
                      <a:pt x="2699" y="281"/>
                    </a:lnTo>
                    <a:lnTo>
                      <a:pt x="2642" y="225"/>
                    </a:lnTo>
                    <a:lnTo>
                      <a:pt x="2586" y="113"/>
                    </a:lnTo>
                    <a:lnTo>
                      <a:pt x="2474" y="57"/>
                    </a:lnTo>
                    <a:lnTo>
                      <a:pt x="2418" y="0"/>
                    </a:lnTo>
                    <a:close/>
                  </a:path>
                </a:pathLst>
              </a:custGeom>
              <a:solidFill>
                <a:srgbClr val="716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10"/>
              <p:cNvSpPr/>
              <p:nvPr/>
            </p:nvSpPr>
            <p:spPr>
              <a:xfrm>
                <a:off x="298525" y="1180450"/>
                <a:ext cx="63275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1968" extrusionOk="0">
                    <a:moveTo>
                      <a:pt x="1462" y="1"/>
                    </a:moveTo>
                    <a:lnTo>
                      <a:pt x="1350" y="57"/>
                    </a:lnTo>
                    <a:lnTo>
                      <a:pt x="1294" y="113"/>
                    </a:lnTo>
                    <a:lnTo>
                      <a:pt x="1237" y="169"/>
                    </a:lnTo>
                    <a:lnTo>
                      <a:pt x="1181" y="338"/>
                    </a:lnTo>
                    <a:lnTo>
                      <a:pt x="1069" y="563"/>
                    </a:lnTo>
                    <a:lnTo>
                      <a:pt x="1069" y="675"/>
                    </a:lnTo>
                    <a:lnTo>
                      <a:pt x="1181" y="675"/>
                    </a:lnTo>
                    <a:lnTo>
                      <a:pt x="1237" y="619"/>
                    </a:lnTo>
                    <a:lnTo>
                      <a:pt x="1350" y="506"/>
                    </a:lnTo>
                    <a:lnTo>
                      <a:pt x="1406" y="619"/>
                    </a:lnTo>
                    <a:lnTo>
                      <a:pt x="1518" y="787"/>
                    </a:lnTo>
                    <a:lnTo>
                      <a:pt x="1406" y="844"/>
                    </a:lnTo>
                    <a:lnTo>
                      <a:pt x="1294" y="900"/>
                    </a:lnTo>
                    <a:lnTo>
                      <a:pt x="1181" y="900"/>
                    </a:lnTo>
                    <a:lnTo>
                      <a:pt x="1069" y="844"/>
                    </a:lnTo>
                    <a:lnTo>
                      <a:pt x="1013" y="844"/>
                    </a:lnTo>
                    <a:lnTo>
                      <a:pt x="1013" y="1012"/>
                    </a:lnTo>
                    <a:lnTo>
                      <a:pt x="1013" y="1068"/>
                    </a:lnTo>
                    <a:lnTo>
                      <a:pt x="844" y="1068"/>
                    </a:lnTo>
                    <a:lnTo>
                      <a:pt x="788" y="1012"/>
                    </a:lnTo>
                    <a:lnTo>
                      <a:pt x="619" y="900"/>
                    </a:lnTo>
                    <a:lnTo>
                      <a:pt x="563" y="956"/>
                    </a:lnTo>
                    <a:lnTo>
                      <a:pt x="563" y="1012"/>
                    </a:lnTo>
                    <a:lnTo>
                      <a:pt x="563" y="1125"/>
                    </a:lnTo>
                    <a:lnTo>
                      <a:pt x="450" y="1237"/>
                    </a:lnTo>
                    <a:lnTo>
                      <a:pt x="338" y="1181"/>
                    </a:lnTo>
                    <a:lnTo>
                      <a:pt x="226" y="956"/>
                    </a:lnTo>
                    <a:lnTo>
                      <a:pt x="113" y="900"/>
                    </a:lnTo>
                    <a:lnTo>
                      <a:pt x="1" y="1012"/>
                    </a:lnTo>
                    <a:lnTo>
                      <a:pt x="169" y="1237"/>
                    </a:lnTo>
                    <a:lnTo>
                      <a:pt x="338" y="1462"/>
                    </a:lnTo>
                    <a:lnTo>
                      <a:pt x="507" y="1406"/>
                    </a:lnTo>
                    <a:lnTo>
                      <a:pt x="563" y="1406"/>
                    </a:lnTo>
                    <a:lnTo>
                      <a:pt x="619" y="1462"/>
                    </a:lnTo>
                    <a:lnTo>
                      <a:pt x="732" y="1631"/>
                    </a:lnTo>
                    <a:lnTo>
                      <a:pt x="956" y="1743"/>
                    </a:lnTo>
                    <a:lnTo>
                      <a:pt x="1013" y="1855"/>
                    </a:lnTo>
                    <a:lnTo>
                      <a:pt x="1069" y="1855"/>
                    </a:lnTo>
                    <a:lnTo>
                      <a:pt x="1125" y="1799"/>
                    </a:lnTo>
                    <a:lnTo>
                      <a:pt x="1125" y="1743"/>
                    </a:lnTo>
                    <a:lnTo>
                      <a:pt x="1181" y="1631"/>
                    </a:lnTo>
                    <a:lnTo>
                      <a:pt x="1237" y="1631"/>
                    </a:lnTo>
                    <a:lnTo>
                      <a:pt x="1294" y="1574"/>
                    </a:lnTo>
                    <a:lnTo>
                      <a:pt x="1350" y="1518"/>
                    </a:lnTo>
                    <a:lnTo>
                      <a:pt x="1350" y="1574"/>
                    </a:lnTo>
                    <a:lnTo>
                      <a:pt x="1406" y="1574"/>
                    </a:lnTo>
                    <a:lnTo>
                      <a:pt x="1518" y="1687"/>
                    </a:lnTo>
                    <a:lnTo>
                      <a:pt x="1518" y="1743"/>
                    </a:lnTo>
                    <a:lnTo>
                      <a:pt x="1575" y="1855"/>
                    </a:lnTo>
                    <a:lnTo>
                      <a:pt x="1631" y="1912"/>
                    </a:lnTo>
                    <a:lnTo>
                      <a:pt x="1687" y="1968"/>
                    </a:lnTo>
                    <a:lnTo>
                      <a:pt x="1799" y="1855"/>
                    </a:lnTo>
                    <a:lnTo>
                      <a:pt x="1856" y="1799"/>
                    </a:lnTo>
                    <a:lnTo>
                      <a:pt x="1968" y="1687"/>
                    </a:lnTo>
                    <a:lnTo>
                      <a:pt x="2080" y="1631"/>
                    </a:lnTo>
                    <a:lnTo>
                      <a:pt x="2249" y="1631"/>
                    </a:lnTo>
                    <a:lnTo>
                      <a:pt x="2305" y="1518"/>
                    </a:lnTo>
                    <a:lnTo>
                      <a:pt x="2305" y="1406"/>
                    </a:lnTo>
                    <a:lnTo>
                      <a:pt x="2305" y="1237"/>
                    </a:lnTo>
                    <a:lnTo>
                      <a:pt x="2305" y="1181"/>
                    </a:lnTo>
                    <a:lnTo>
                      <a:pt x="2361" y="1068"/>
                    </a:lnTo>
                    <a:lnTo>
                      <a:pt x="2530" y="900"/>
                    </a:lnTo>
                    <a:lnTo>
                      <a:pt x="2530" y="731"/>
                    </a:lnTo>
                    <a:lnTo>
                      <a:pt x="2474" y="563"/>
                    </a:lnTo>
                    <a:lnTo>
                      <a:pt x="2361" y="394"/>
                    </a:lnTo>
                    <a:lnTo>
                      <a:pt x="2249" y="338"/>
                    </a:lnTo>
                    <a:lnTo>
                      <a:pt x="2137" y="282"/>
                    </a:lnTo>
                    <a:lnTo>
                      <a:pt x="1968" y="169"/>
                    </a:lnTo>
                    <a:lnTo>
                      <a:pt x="1912" y="169"/>
                    </a:lnTo>
                    <a:lnTo>
                      <a:pt x="1799" y="57"/>
                    </a:lnTo>
                    <a:lnTo>
                      <a:pt x="1631" y="57"/>
                    </a:lnTo>
                    <a:lnTo>
                      <a:pt x="1462" y="1"/>
                    </a:lnTo>
                    <a:close/>
                  </a:path>
                </a:pathLst>
              </a:custGeom>
              <a:solidFill>
                <a:srgbClr val="8982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10"/>
              <p:cNvSpPr/>
              <p:nvPr/>
            </p:nvSpPr>
            <p:spPr>
              <a:xfrm>
                <a:off x="299950" y="1093325"/>
                <a:ext cx="2952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2193" extrusionOk="0">
                    <a:moveTo>
                      <a:pt x="843" y="1"/>
                    </a:moveTo>
                    <a:lnTo>
                      <a:pt x="787" y="57"/>
                    </a:lnTo>
                    <a:lnTo>
                      <a:pt x="618" y="226"/>
                    </a:lnTo>
                    <a:lnTo>
                      <a:pt x="618" y="282"/>
                    </a:lnTo>
                    <a:lnTo>
                      <a:pt x="562" y="394"/>
                    </a:lnTo>
                    <a:lnTo>
                      <a:pt x="562" y="450"/>
                    </a:lnTo>
                    <a:lnTo>
                      <a:pt x="450" y="507"/>
                    </a:lnTo>
                    <a:lnTo>
                      <a:pt x="337" y="619"/>
                    </a:lnTo>
                    <a:lnTo>
                      <a:pt x="281" y="788"/>
                    </a:lnTo>
                    <a:lnTo>
                      <a:pt x="281" y="900"/>
                    </a:lnTo>
                    <a:lnTo>
                      <a:pt x="225" y="1069"/>
                    </a:lnTo>
                    <a:lnTo>
                      <a:pt x="56" y="1350"/>
                    </a:lnTo>
                    <a:lnTo>
                      <a:pt x="0" y="1631"/>
                    </a:lnTo>
                    <a:lnTo>
                      <a:pt x="112" y="1912"/>
                    </a:lnTo>
                    <a:lnTo>
                      <a:pt x="225" y="2193"/>
                    </a:lnTo>
                    <a:lnTo>
                      <a:pt x="337" y="2193"/>
                    </a:lnTo>
                    <a:lnTo>
                      <a:pt x="450" y="1743"/>
                    </a:lnTo>
                    <a:lnTo>
                      <a:pt x="393" y="1631"/>
                    </a:lnTo>
                    <a:lnTo>
                      <a:pt x="450" y="1518"/>
                    </a:lnTo>
                    <a:lnTo>
                      <a:pt x="450" y="1462"/>
                    </a:lnTo>
                    <a:lnTo>
                      <a:pt x="506" y="1350"/>
                    </a:lnTo>
                    <a:lnTo>
                      <a:pt x="506" y="1294"/>
                    </a:lnTo>
                    <a:lnTo>
                      <a:pt x="618" y="1237"/>
                    </a:lnTo>
                    <a:lnTo>
                      <a:pt x="618" y="1181"/>
                    </a:lnTo>
                    <a:lnTo>
                      <a:pt x="562" y="1125"/>
                    </a:lnTo>
                    <a:lnTo>
                      <a:pt x="506" y="1069"/>
                    </a:lnTo>
                    <a:lnTo>
                      <a:pt x="562" y="1013"/>
                    </a:lnTo>
                    <a:lnTo>
                      <a:pt x="562" y="956"/>
                    </a:lnTo>
                    <a:lnTo>
                      <a:pt x="675" y="956"/>
                    </a:lnTo>
                    <a:lnTo>
                      <a:pt x="675" y="844"/>
                    </a:lnTo>
                    <a:lnTo>
                      <a:pt x="731" y="731"/>
                    </a:lnTo>
                    <a:lnTo>
                      <a:pt x="956" y="731"/>
                    </a:lnTo>
                    <a:lnTo>
                      <a:pt x="1068" y="619"/>
                    </a:lnTo>
                    <a:lnTo>
                      <a:pt x="1124" y="507"/>
                    </a:lnTo>
                    <a:lnTo>
                      <a:pt x="1124" y="450"/>
                    </a:lnTo>
                    <a:lnTo>
                      <a:pt x="1180" y="338"/>
                    </a:lnTo>
                    <a:lnTo>
                      <a:pt x="1180" y="282"/>
                    </a:lnTo>
                    <a:lnTo>
                      <a:pt x="1180" y="226"/>
                    </a:lnTo>
                    <a:lnTo>
                      <a:pt x="1068" y="169"/>
                    </a:lnTo>
                    <a:lnTo>
                      <a:pt x="899" y="1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10"/>
              <p:cNvSpPr/>
              <p:nvPr/>
            </p:nvSpPr>
            <p:spPr>
              <a:xfrm>
                <a:off x="294325" y="1103175"/>
                <a:ext cx="168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1912" extrusionOk="0">
                    <a:moveTo>
                      <a:pt x="506" y="0"/>
                    </a:moveTo>
                    <a:lnTo>
                      <a:pt x="394" y="113"/>
                    </a:lnTo>
                    <a:lnTo>
                      <a:pt x="337" y="169"/>
                    </a:lnTo>
                    <a:lnTo>
                      <a:pt x="225" y="225"/>
                    </a:lnTo>
                    <a:lnTo>
                      <a:pt x="169" y="225"/>
                    </a:lnTo>
                    <a:lnTo>
                      <a:pt x="225" y="394"/>
                    </a:lnTo>
                    <a:lnTo>
                      <a:pt x="169" y="506"/>
                    </a:lnTo>
                    <a:lnTo>
                      <a:pt x="56" y="562"/>
                    </a:lnTo>
                    <a:lnTo>
                      <a:pt x="0" y="731"/>
                    </a:lnTo>
                    <a:lnTo>
                      <a:pt x="0" y="900"/>
                    </a:lnTo>
                    <a:lnTo>
                      <a:pt x="56" y="1293"/>
                    </a:lnTo>
                    <a:lnTo>
                      <a:pt x="56" y="1349"/>
                    </a:lnTo>
                    <a:lnTo>
                      <a:pt x="113" y="1349"/>
                    </a:lnTo>
                    <a:lnTo>
                      <a:pt x="169" y="1405"/>
                    </a:lnTo>
                    <a:lnTo>
                      <a:pt x="225" y="1686"/>
                    </a:lnTo>
                    <a:lnTo>
                      <a:pt x="337" y="1855"/>
                    </a:lnTo>
                    <a:lnTo>
                      <a:pt x="394" y="1911"/>
                    </a:lnTo>
                    <a:lnTo>
                      <a:pt x="450" y="1799"/>
                    </a:lnTo>
                    <a:lnTo>
                      <a:pt x="394" y="1574"/>
                    </a:lnTo>
                    <a:lnTo>
                      <a:pt x="394" y="1405"/>
                    </a:lnTo>
                    <a:lnTo>
                      <a:pt x="337" y="1237"/>
                    </a:lnTo>
                    <a:lnTo>
                      <a:pt x="337" y="1068"/>
                    </a:lnTo>
                    <a:lnTo>
                      <a:pt x="394" y="900"/>
                    </a:lnTo>
                    <a:lnTo>
                      <a:pt x="506" y="731"/>
                    </a:lnTo>
                    <a:lnTo>
                      <a:pt x="618" y="619"/>
                    </a:lnTo>
                    <a:lnTo>
                      <a:pt x="618" y="506"/>
                    </a:lnTo>
                    <a:lnTo>
                      <a:pt x="562" y="450"/>
                    </a:lnTo>
                    <a:lnTo>
                      <a:pt x="562" y="394"/>
                    </a:lnTo>
                    <a:lnTo>
                      <a:pt x="618" y="337"/>
                    </a:lnTo>
                    <a:lnTo>
                      <a:pt x="675" y="225"/>
                    </a:lnTo>
                    <a:lnTo>
                      <a:pt x="675" y="113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10"/>
              <p:cNvSpPr/>
              <p:nvPr/>
            </p:nvSpPr>
            <p:spPr>
              <a:xfrm>
                <a:off x="299950" y="1155150"/>
                <a:ext cx="126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844" extrusionOk="0">
                    <a:moveTo>
                      <a:pt x="169" y="1"/>
                    </a:moveTo>
                    <a:lnTo>
                      <a:pt x="0" y="169"/>
                    </a:lnTo>
                    <a:lnTo>
                      <a:pt x="0" y="226"/>
                    </a:lnTo>
                    <a:lnTo>
                      <a:pt x="0" y="282"/>
                    </a:lnTo>
                    <a:lnTo>
                      <a:pt x="112" y="394"/>
                    </a:lnTo>
                    <a:lnTo>
                      <a:pt x="169" y="563"/>
                    </a:lnTo>
                    <a:lnTo>
                      <a:pt x="169" y="732"/>
                    </a:lnTo>
                    <a:lnTo>
                      <a:pt x="281" y="844"/>
                    </a:lnTo>
                    <a:lnTo>
                      <a:pt x="450" y="675"/>
                    </a:lnTo>
                    <a:lnTo>
                      <a:pt x="506" y="563"/>
                    </a:lnTo>
                    <a:lnTo>
                      <a:pt x="450" y="451"/>
                    </a:lnTo>
                    <a:lnTo>
                      <a:pt x="337" y="282"/>
                    </a:lnTo>
                    <a:lnTo>
                      <a:pt x="281" y="226"/>
                    </a:lnTo>
                    <a:lnTo>
                      <a:pt x="281" y="113"/>
                    </a:lnTo>
                    <a:lnTo>
                      <a:pt x="337" y="57"/>
                    </a:lnTo>
                    <a:lnTo>
                      <a:pt x="506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10"/>
              <p:cNvSpPr/>
              <p:nvPr/>
            </p:nvSpPr>
            <p:spPr>
              <a:xfrm>
                <a:off x="280275" y="12015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68F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10"/>
              <p:cNvSpPr/>
              <p:nvPr/>
            </p:nvSpPr>
            <p:spPr>
              <a:xfrm>
                <a:off x="308375" y="114812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10"/>
              <p:cNvSpPr/>
              <p:nvPr/>
            </p:nvSpPr>
            <p:spPr>
              <a:xfrm>
                <a:off x="298525" y="1201525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10"/>
              <p:cNvSpPr/>
              <p:nvPr/>
            </p:nvSpPr>
            <p:spPr>
              <a:xfrm>
                <a:off x="306975" y="121697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982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10"/>
              <p:cNvSpPr/>
              <p:nvPr/>
            </p:nvSpPr>
            <p:spPr>
              <a:xfrm>
                <a:off x="256375" y="1535950"/>
                <a:ext cx="4500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743" extrusionOk="0">
                    <a:moveTo>
                      <a:pt x="731" y="1"/>
                    </a:moveTo>
                    <a:lnTo>
                      <a:pt x="619" y="57"/>
                    </a:lnTo>
                    <a:lnTo>
                      <a:pt x="563" y="113"/>
                    </a:lnTo>
                    <a:lnTo>
                      <a:pt x="507" y="169"/>
                    </a:lnTo>
                    <a:lnTo>
                      <a:pt x="563" y="282"/>
                    </a:lnTo>
                    <a:lnTo>
                      <a:pt x="507" y="394"/>
                    </a:lnTo>
                    <a:lnTo>
                      <a:pt x="394" y="450"/>
                    </a:lnTo>
                    <a:lnTo>
                      <a:pt x="282" y="506"/>
                    </a:lnTo>
                    <a:lnTo>
                      <a:pt x="225" y="563"/>
                    </a:lnTo>
                    <a:lnTo>
                      <a:pt x="169" y="619"/>
                    </a:lnTo>
                    <a:lnTo>
                      <a:pt x="225" y="675"/>
                    </a:lnTo>
                    <a:lnTo>
                      <a:pt x="282" y="731"/>
                    </a:lnTo>
                    <a:lnTo>
                      <a:pt x="338" y="787"/>
                    </a:lnTo>
                    <a:lnTo>
                      <a:pt x="282" y="900"/>
                    </a:lnTo>
                    <a:lnTo>
                      <a:pt x="169" y="956"/>
                    </a:lnTo>
                    <a:lnTo>
                      <a:pt x="57" y="1012"/>
                    </a:lnTo>
                    <a:lnTo>
                      <a:pt x="1" y="1125"/>
                    </a:lnTo>
                    <a:lnTo>
                      <a:pt x="57" y="1237"/>
                    </a:lnTo>
                    <a:lnTo>
                      <a:pt x="169" y="1293"/>
                    </a:lnTo>
                    <a:lnTo>
                      <a:pt x="338" y="1406"/>
                    </a:lnTo>
                    <a:lnTo>
                      <a:pt x="394" y="1462"/>
                    </a:lnTo>
                    <a:lnTo>
                      <a:pt x="394" y="1518"/>
                    </a:lnTo>
                    <a:lnTo>
                      <a:pt x="450" y="1574"/>
                    </a:lnTo>
                    <a:lnTo>
                      <a:pt x="563" y="1574"/>
                    </a:lnTo>
                    <a:lnTo>
                      <a:pt x="675" y="1631"/>
                    </a:lnTo>
                    <a:lnTo>
                      <a:pt x="1012" y="1743"/>
                    </a:lnTo>
                    <a:lnTo>
                      <a:pt x="1012" y="1687"/>
                    </a:lnTo>
                    <a:lnTo>
                      <a:pt x="1125" y="1631"/>
                    </a:lnTo>
                    <a:lnTo>
                      <a:pt x="1181" y="1687"/>
                    </a:lnTo>
                    <a:lnTo>
                      <a:pt x="1293" y="1687"/>
                    </a:lnTo>
                    <a:lnTo>
                      <a:pt x="1406" y="1518"/>
                    </a:lnTo>
                    <a:lnTo>
                      <a:pt x="1518" y="1293"/>
                    </a:lnTo>
                    <a:lnTo>
                      <a:pt x="1574" y="1181"/>
                    </a:lnTo>
                    <a:lnTo>
                      <a:pt x="1743" y="1068"/>
                    </a:lnTo>
                    <a:lnTo>
                      <a:pt x="1799" y="956"/>
                    </a:lnTo>
                    <a:lnTo>
                      <a:pt x="1799" y="787"/>
                    </a:lnTo>
                    <a:lnTo>
                      <a:pt x="1687" y="675"/>
                    </a:lnTo>
                    <a:lnTo>
                      <a:pt x="1462" y="675"/>
                    </a:lnTo>
                    <a:lnTo>
                      <a:pt x="1406" y="787"/>
                    </a:lnTo>
                    <a:lnTo>
                      <a:pt x="1069" y="787"/>
                    </a:lnTo>
                    <a:lnTo>
                      <a:pt x="956" y="731"/>
                    </a:lnTo>
                    <a:lnTo>
                      <a:pt x="900" y="619"/>
                    </a:lnTo>
                    <a:lnTo>
                      <a:pt x="956" y="394"/>
                    </a:lnTo>
                    <a:lnTo>
                      <a:pt x="956" y="225"/>
                    </a:lnTo>
                    <a:lnTo>
                      <a:pt x="900" y="169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877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328;p10"/>
              <p:cNvSpPr/>
              <p:nvPr/>
            </p:nvSpPr>
            <p:spPr>
              <a:xfrm>
                <a:off x="259200" y="1482550"/>
                <a:ext cx="39350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1574" h="1856" extrusionOk="0">
                    <a:moveTo>
                      <a:pt x="1124" y="1"/>
                    </a:moveTo>
                    <a:lnTo>
                      <a:pt x="1012" y="57"/>
                    </a:lnTo>
                    <a:lnTo>
                      <a:pt x="956" y="113"/>
                    </a:lnTo>
                    <a:lnTo>
                      <a:pt x="899" y="113"/>
                    </a:lnTo>
                    <a:lnTo>
                      <a:pt x="787" y="169"/>
                    </a:lnTo>
                    <a:lnTo>
                      <a:pt x="731" y="169"/>
                    </a:lnTo>
                    <a:lnTo>
                      <a:pt x="618" y="338"/>
                    </a:lnTo>
                    <a:lnTo>
                      <a:pt x="506" y="394"/>
                    </a:lnTo>
                    <a:lnTo>
                      <a:pt x="394" y="394"/>
                    </a:lnTo>
                    <a:lnTo>
                      <a:pt x="337" y="450"/>
                    </a:lnTo>
                    <a:lnTo>
                      <a:pt x="394" y="450"/>
                    </a:lnTo>
                    <a:lnTo>
                      <a:pt x="506" y="507"/>
                    </a:lnTo>
                    <a:lnTo>
                      <a:pt x="562" y="507"/>
                    </a:lnTo>
                    <a:lnTo>
                      <a:pt x="562" y="563"/>
                    </a:lnTo>
                    <a:lnTo>
                      <a:pt x="506" y="619"/>
                    </a:lnTo>
                    <a:lnTo>
                      <a:pt x="337" y="675"/>
                    </a:lnTo>
                    <a:lnTo>
                      <a:pt x="169" y="563"/>
                    </a:lnTo>
                    <a:lnTo>
                      <a:pt x="0" y="563"/>
                    </a:lnTo>
                    <a:lnTo>
                      <a:pt x="0" y="619"/>
                    </a:lnTo>
                    <a:lnTo>
                      <a:pt x="56" y="675"/>
                    </a:lnTo>
                    <a:lnTo>
                      <a:pt x="169" y="731"/>
                    </a:lnTo>
                    <a:lnTo>
                      <a:pt x="281" y="788"/>
                    </a:lnTo>
                    <a:lnTo>
                      <a:pt x="281" y="900"/>
                    </a:lnTo>
                    <a:lnTo>
                      <a:pt x="562" y="900"/>
                    </a:lnTo>
                    <a:lnTo>
                      <a:pt x="675" y="788"/>
                    </a:lnTo>
                    <a:lnTo>
                      <a:pt x="731" y="731"/>
                    </a:lnTo>
                    <a:lnTo>
                      <a:pt x="731" y="788"/>
                    </a:lnTo>
                    <a:lnTo>
                      <a:pt x="731" y="844"/>
                    </a:lnTo>
                    <a:lnTo>
                      <a:pt x="899" y="1069"/>
                    </a:lnTo>
                    <a:lnTo>
                      <a:pt x="899" y="1181"/>
                    </a:lnTo>
                    <a:lnTo>
                      <a:pt x="843" y="1350"/>
                    </a:lnTo>
                    <a:lnTo>
                      <a:pt x="843" y="1462"/>
                    </a:lnTo>
                    <a:lnTo>
                      <a:pt x="899" y="1575"/>
                    </a:lnTo>
                    <a:lnTo>
                      <a:pt x="956" y="1687"/>
                    </a:lnTo>
                    <a:lnTo>
                      <a:pt x="1124" y="1687"/>
                    </a:lnTo>
                    <a:lnTo>
                      <a:pt x="1124" y="1743"/>
                    </a:lnTo>
                    <a:lnTo>
                      <a:pt x="1124" y="1799"/>
                    </a:lnTo>
                    <a:lnTo>
                      <a:pt x="1180" y="1856"/>
                    </a:lnTo>
                    <a:lnTo>
                      <a:pt x="1349" y="1856"/>
                    </a:lnTo>
                    <a:lnTo>
                      <a:pt x="1461" y="1743"/>
                    </a:lnTo>
                    <a:lnTo>
                      <a:pt x="1461" y="1687"/>
                    </a:lnTo>
                    <a:lnTo>
                      <a:pt x="1405" y="1575"/>
                    </a:lnTo>
                    <a:lnTo>
                      <a:pt x="1349" y="1462"/>
                    </a:lnTo>
                    <a:lnTo>
                      <a:pt x="1349" y="1406"/>
                    </a:lnTo>
                    <a:lnTo>
                      <a:pt x="1405" y="1294"/>
                    </a:lnTo>
                    <a:lnTo>
                      <a:pt x="1461" y="1181"/>
                    </a:lnTo>
                    <a:lnTo>
                      <a:pt x="1574" y="1069"/>
                    </a:lnTo>
                    <a:lnTo>
                      <a:pt x="1574" y="956"/>
                    </a:lnTo>
                    <a:lnTo>
                      <a:pt x="1461" y="844"/>
                    </a:lnTo>
                    <a:lnTo>
                      <a:pt x="1180" y="844"/>
                    </a:lnTo>
                    <a:lnTo>
                      <a:pt x="1068" y="900"/>
                    </a:lnTo>
                    <a:lnTo>
                      <a:pt x="1012" y="844"/>
                    </a:lnTo>
                    <a:lnTo>
                      <a:pt x="1068" y="844"/>
                    </a:lnTo>
                    <a:lnTo>
                      <a:pt x="1180" y="731"/>
                    </a:lnTo>
                    <a:lnTo>
                      <a:pt x="1180" y="675"/>
                    </a:lnTo>
                    <a:lnTo>
                      <a:pt x="956" y="507"/>
                    </a:lnTo>
                    <a:lnTo>
                      <a:pt x="1124" y="563"/>
                    </a:lnTo>
                    <a:lnTo>
                      <a:pt x="1405" y="450"/>
                    </a:lnTo>
                    <a:lnTo>
                      <a:pt x="1518" y="394"/>
                    </a:lnTo>
                    <a:lnTo>
                      <a:pt x="1574" y="282"/>
                    </a:lnTo>
                    <a:lnTo>
                      <a:pt x="1574" y="113"/>
                    </a:lnTo>
                    <a:lnTo>
                      <a:pt x="1461" y="57"/>
                    </a:lnTo>
                    <a:lnTo>
                      <a:pt x="1293" y="57"/>
                    </a:lnTo>
                    <a:lnTo>
                      <a:pt x="1180" y="1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10"/>
              <p:cNvSpPr/>
              <p:nvPr/>
            </p:nvSpPr>
            <p:spPr>
              <a:xfrm>
                <a:off x="267625" y="1502225"/>
                <a:ext cx="1547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1350" extrusionOk="0">
                    <a:moveTo>
                      <a:pt x="225" y="1"/>
                    </a:moveTo>
                    <a:lnTo>
                      <a:pt x="225" y="57"/>
                    </a:lnTo>
                    <a:lnTo>
                      <a:pt x="225" y="113"/>
                    </a:lnTo>
                    <a:lnTo>
                      <a:pt x="169" y="225"/>
                    </a:lnTo>
                    <a:lnTo>
                      <a:pt x="169" y="338"/>
                    </a:lnTo>
                    <a:lnTo>
                      <a:pt x="281" y="507"/>
                    </a:lnTo>
                    <a:lnTo>
                      <a:pt x="281" y="563"/>
                    </a:lnTo>
                    <a:lnTo>
                      <a:pt x="225" y="619"/>
                    </a:lnTo>
                    <a:lnTo>
                      <a:pt x="113" y="619"/>
                    </a:lnTo>
                    <a:lnTo>
                      <a:pt x="0" y="675"/>
                    </a:lnTo>
                    <a:lnTo>
                      <a:pt x="57" y="788"/>
                    </a:lnTo>
                    <a:lnTo>
                      <a:pt x="113" y="844"/>
                    </a:lnTo>
                    <a:lnTo>
                      <a:pt x="169" y="900"/>
                    </a:lnTo>
                    <a:lnTo>
                      <a:pt x="225" y="1012"/>
                    </a:lnTo>
                    <a:lnTo>
                      <a:pt x="169" y="1125"/>
                    </a:lnTo>
                    <a:lnTo>
                      <a:pt x="113" y="1181"/>
                    </a:lnTo>
                    <a:lnTo>
                      <a:pt x="113" y="1237"/>
                    </a:lnTo>
                    <a:lnTo>
                      <a:pt x="281" y="1350"/>
                    </a:lnTo>
                    <a:lnTo>
                      <a:pt x="506" y="1125"/>
                    </a:lnTo>
                    <a:lnTo>
                      <a:pt x="619" y="1012"/>
                    </a:lnTo>
                    <a:lnTo>
                      <a:pt x="619" y="844"/>
                    </a:lnTo>
                    <a:lnTo>
                      <a:pt x="619" y="675"/>
                    </a:lnTo>
                    <a:lnTo>
                      <a:pt x="619" y="563"/>
                    </a:lnTo>
                    <a:lnTo>
                      <a:pt x="619" y="450"/>
                    </a:lnTo>
                    <a:lnTo>
                      <a:pt x="619" y="282"/>
                    </a:lnTo>
                    <a:lnTo>
                      <a:pt x="506" y="169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10"/>
              <p:cNvSpPr/>
              <p:nvPr/>
            </p:nvSpPr>
            <p:spPr>
              <a:xfrm>
                <a:off x="262000" y="1573900"/>
                <a:ext cx="1127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69" extrusionOk="0">
                    <a:moveTo>
                      <a:pt x="169" y="0"/>
                    </a:moveTo>
                    <a:lnTo>
                      <a:pt x="0" y="56"/>
                    </a:lnTo>
                    <a:lnTo>
                      <a:pt x="0" y="169"/>
                    </a:lnTo>
                    <a:lnTo>
                      <a:pt x="225" y="169"/>
                    </a:lnTo>
                    <a:lnTo>
                      <a:pt x="450" y="113"/>
                    </a:lnTo>
                    <a:lnTo>
                      <a:pt x="394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E77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10"/>
              <p:cNvSpPr/>
              <p:nvPr/>
            </p:nvSpPr>
            <p:spPr>
              <a:xfrm>
                <a:off x="253575" y="1502225"/>
                <a:ext cx="11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70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225" y="113"/>
                    </a:lnTo>
                    <a:lnTo>
                      <a:pt x="450" y="113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332;p10"/>
              <p:cNvSpPr/>
              <p:nvPr/>
            </p:nvSpPr>
            <p:spPr>
              <a:xfrm>
                <a:off x="260600" y="15781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E77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3" name="Google Shape;3333;p10"/>
              <p:cNvSpPr/>
              <p:nvPr/>
            </p:nvSpPr>
            <p:spPr>
              <a:xfrm>
                <a:off x="257775" y="16258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13" y="57"/>
                    </a:moveTo>
                    <a:lnTo>
                      <a:pt x="113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13" y="57"/>
                    </a:lnTo>
                    <a:lnTo>
                      <a:pt x="113" y="57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4" name="Google Shape;3334;p10"/>
              <p:cNvSpPr/>
              <p:nvPr/>
            </p:nvSpPr>
            <p:spPr>
              <a:xfrm>
                <a:off x="264800" y="15050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5" name="Google Shape;3335;p10"/>
              <p:cNvSpPr/>
              <p:nvPr/>
            </p:nvSpPr>
            <p:spPr>
              <a:xfrm>
                <a:off x="271825" y="1401050"/>
                <a:ext cx="70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70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282" y="169"/>
                    </a:lnTo>
                    <a:lnTo>
                      <a:pt x="282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6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10"/>
              <p:cNvSpPr/>
              <p:nvPr/>
            </p:nvSpPr>
            <p:spPr>
              <a:xfrm>
                <a:off x="267625" y="1440400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7" y="225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10"/>
              <p:cNvSpPr/>
              <p:nvPr/>
            </p:nvSpPr>
            <p:spPr>
              <a:xfrm>
                <a:off x="266225" y="1447425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113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0" y="282"/>
                    </a:lnTo>
                    <a:lnTo>
                      <a:pt x="56" y="225"/>
                    </a:lnTo>
                    <a:lnTo>
                      <a:pt x="113" y="169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10"/>
              <p:cNvSpPr/>
              <p:nvPr/>
            </p:nvSpPr>
            <p:spPr>
              <a:xfrm>
                <a:off x="278850" y="139965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6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10"/>
              <p:cNvSpPr/>
              <p:nvPr/>
            </p:nvSpPr>
            <p:spPr>
              <a:xfrm>
                <a:off x="273250" y="14080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6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10"/>
              <p:cNvSpPr/>
              <p:nvPr/>
            </p:nvSpPr>
            <p:spPr>
              <a:xfrm>
                <a:off x="278850" y="1462875"/>
                <a:ext cx="46400" cy="63275"/>
              </a:xfrm>
              <a:custGeom>
                <a:avLst/>
                <a:gdLst/>
                <a:ahLst/>
                <a:cxnLst/>
                <a:rect l="l" t="t" r="r" b="b"/>
                <a:pathLst>
                  <a:path w="1856" h="2531" extrusionOk="0">
                    <a:moveTo>
                      <a:pt x="1575" y="1"/>
                    </a:moveTo>
                    <a:lnTo>
                      <a:pt x="1519" y="57"/>
                    </a:lnTo>
                    <a:lnTo>
                      <a:pt x="1406" y="226"/>
                    </a:lnTo>
                    <a:lnTo>
                      <a:pt x="1406" y="282"/>
                    </a:lnTo>
                    <a:lnTo>
                      <a:pt x="1462" y="394"/>
                    </a:lnTo>
                    <a:lnTo>
                      <a:pt x="1462" y="451"/>
                    </a:lnTo>
                    <a:lnTo>
                      <a:pt x="1406" y="619"/>
                    </a:lnTo>
                    <a:lnTo>
                      <a:pt x="1406" y="732"/>
                    </a:lnTo>
                    <a:lnTo>
                      <a:pt x="1406" y="900"/>
                    </a:lnTo>
                    <a:lnTo>
                      <a:pt x="1406" y="1069"/>
                    </a:lnTo>
                    <a:lnTo>
                      <a:pt x="1462" y="1181"/>
                    </a:lnTo>
                    <a:lnTo>
                      <a:pt x="1406" y="1237"/>
                    </a:lnTo>
                    <a:lnTo>
                      <a:pt x="1294" y="1462"/>
                    </a:lnTo>
                    <a:lnTo>
                      <a:pt x="1181" y="1462"/>
                    </a:lnTo>
                    <a:lnTo>
                      <a:pt x="1125" y="1406"/>
                    </a:lnTo>
                    <a:lnTo>
                      <a:pt x="1125" y="1350"/>
                    </a:lnTo>
                    <a:lnTo>
                      <a:pt x="1181" y="1125"/>
                    </a:lnTo>
                    <a:lnTo>
                      <a:pt x="1125" y="1069"/>
                    </a:lnTo>
                    <a:lnTo>
                      <a:pt x="1069" y="1013"/>
                    </a:lnTo>
                    <a:lnTo>
                      <a:pt x="788" y="844"/>
                    </a:lnTo>
                    <a:lnTo>
                      <a:pt x="675" y="732"/>
                    </a:lnTo>
                    <a:lnTo>
                      <a:pt x="732" y="619"/>
                    </a:lnTo>
                    <a:lnTo>
                      <a:pt x="732" y="507"/>
                    </a:lnTo>
                    <a:lnTo>
                      <a:pt x="619" y="507"/>
                    </a:lnTo>
                    <a:lnTo>
                      <a:pt x="507" y="619"/>
                    </a:lnTo>
                    <a:lnTo>
                      <a:pt x="563" y="732"/>
                    </a:lnTo>
                    <a:lnTo>
                      <a:pt x="507" y="788"/>
                    </a:lnTo>
                    <a:lnTo>
                      <a:pt x="394" y="788"/>
                    </a:lnTo>
                    <a:lnTo>
                      <a:pt x="451" y="844"/>
                    </a:lnTo>
                    <a:lnTo>
                      <a:pt x="563" y="900"/>
                    </a:lnTo>
                    <a:lnTo>
                      <a:pt x="788" y="1013"/>
                    </a:lnTo>
                    <a:lnTo>
                      <a:pt x="563" y="1181"/>
                    </a:lnTo>
                    <a:lnTo>
                      <a:pt x="338" y="1237"/>
                    </a:lnTo>
                    <a:lnTo>
                      <a:pt x="282" y="1237"/>
                    </a:lnTo>
                    <a:lnTo>
                      <a:pt x="170" y="1181"/>
                    </a:lnTo>
                    <a:lnTo>
                      <a:pt x="57" y="1181"/>
                    </a:lnTo>
                    <a:lnTo>
                      <a:pt x="57" y="1237"/>
                    </a:lnTo>
                    <a:lnTo>
                      <a:pt x="1" y="1350"/>
                    </a:lnTo>
                    <a:lnTo>
                      <a:pt x="57" y="1406"/>
                    </a:lnTo>
                    <a:lnTo>
                      <a:pt x="282" y="1462"/>
                    </a:lnTo>
                    <a:lnTo>
                      <a:pt x="338" y="1518"/>
                    </a:lnTo>
                    <a:lnTo>
                      <a:pt x="282" y="1631"/>
                    </a:lnTo>
                    <a:lnTo>
                      <a:pt x="226" y="1631"/>
                    </a:lnTo>
                    <a:lnTo>
                      <a:pt x="282" y="1687"/>
                    </a:lnTo>
                    <a:lnTo>
                      <a:pt x="338" y="1743"/>
                    </a:lnTo>
                    <a:lnTo>
                      <a:pt x="619" y="1687"/>
                    </a:lnTo>
                    <a:lnTo>
                      <a:pt x="675" y="1743"/>
                    </a:lnTo>
                    <a:lnTo>
                      <a:pt x="675" y="1856"/>
                    </a:lnTo>
                    <a:lnTo>
                      <a:pt x="619" y="1968"/>
                    </a:lnTo>
                    <a:lnTo>
                      <a:pt x="451" y="2024"/>
                    </a:lnTo>
                    <a:lnTo>
                      <a:pt x="394" y="2024"/>
                    </a:lnTo>
                    <a:lnTo>
                      <a:pt x="338" y="2081"/>
                    </a:lnTo>
                    <a:lnTo>
                      <a:pt x="338" y="2137"/>
                    </a:lnTo>
                    <a:lnTo>
                      <a:pt x="394" y="2193"/>
                    </a:lnTo>
                    <a:lnTo>
                      <a:pt x="451" y="2249"/>
                    </a:lnTo>
                    <a:lnTo>
                      <a:pt x="507" y="2362"/>
                    </a:lnTo>
                    <a:lnTo>
                      <a:pt x="619" y="2418"/>
                    </a:lnTo>
                    <a:lnTo>
                      <a:pt x="675" y="2474"/>
                    </a:lnTo>
                    <a:lnTo>
                      <a:pt x="788" y="2530"/>
                    </a:lnTo>
                    <a:lnTo>
                      <a:pt x="900" y="2474"/>
                    </a:lnTo>
                    <a:lnTo>
                      <a:pt x="1181" y="2474"/>
                    </a:lnTo>
                    <a:lnTo>
                      <a:pt x="1294" y="2362"/>
                    </a:lnTo>
                    <a:lnTo>
                      <a:pt x="1406" y="2249"/>
                    </a:lnTo>
                    <a:lnTo>
                      <a:pt x="1575" y="1912"/>
                    </a:lnTo>
                    <a:lnTo>
                      <a:pt x="1743" y="1518"/>
                    </a:lnTo>
                    <a:lnTo>
                      <a:pt x="1743" y="1013"/>
                    </a:lnTo>
                    <a:lnTo>
                      <a:pt x="1743" y="788"/>
                    </a:lnTo>
                    <a:lnTo>
                      <a:pt x="1800" y="507"/>
                    </a:lnTo>
                    <a:lnTo>
                      <a:pt x="1856" y="394"/>
                    </a:lnTo>
                    <a:lnTo>
                      <a:pt x="1856" y="226"/>
                    </a:lnTo>
                    <a:lnTo>
                      <a:pt x="1743" y="57"/>
                    </a:lnTo>
                    <a:lnTo>
                      <a:pt x="1687" y="1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10"/>
              <p:cNvSpPr/>
              <p:nvPr/>
            </p:nvSpPr>
            <p:spPr>
              <a:xfrm>
                <a:off x="267625" y="1469900"/>
                <a:ext cx="422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395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0" y="226"/>
                    </a:lnTo>
                    <a:lnTo>
                      <a:pt x="0" y="338"/>
                    </a:lnTo>
                    <a:lnTo>
                      <a:pt x="57" y="394"/>
                    </a:lnTo>
                    <a:lnTo>
                      <a:pt x="169" y="338"/>
                    </a:lnTo>
                    <a:lnTo>
                      <a:pt x="169" y="282"/>
                    </a:lnTo>
                    <a:lnTo>
                      <a:pt x="169" y="226"/>
                    </a:lnTo>
                    <a:lnTo>
                      <a:pt x="169" y="170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10"/>
              <p:cNvSpPr/>
              <p:nvPr/>
            </p:nvSpPr>
            <p:spPr>
              <a:xfrm>
                <a:off x="262000" y="1491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10"/>
              <p:cNvSpPr/>
              <p:nvPr/>
            </p:nvSpPr>
            <p:spPr>
              <a:xfrm>
                <a:off x="263400" y="14924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10"/>
              <p:cNvSpPr/>
              <p:nvPr/>
            </p:nvSpPr>
            <p:spPr>
              <a:xfrm>
                <a:off x="288700" y="14811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10"/>
              <p:cNvSpPr/>
              <p:nvPr/>
            </p:nvSpPr>
            <p:spPr>
              <a:xfrm>
                <a:off x="270425" y="1288650"/>
                <a:ext cx="4920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37" extrusionOk="0">
                    <a:moveTo>
                      <a:pt x="226" y="0"/>
                    </a:moveTo>
                    <a:lnTo>
                      <a:pt x="113" y="57"/>
                    </a:lnTo>
                    <a:lnTo>
                      <a:pt x="1" y="57"/>
                    </a:lnTo>
                    <a:lnTo>
                      <a:pt x="57" y="281"/>
                    </a:lnTo>
                    <a:lnTo>
                      <a:pt x="169" y="225"/>
                    </a:lnTo>
                    <a:lnTo>
                      <a:pt x="282" y="225"/>
                    </a:lnTo>
                    <a:lnTo>
                      <a:pt x="282" y="281"/>
                    </a:lnTo>
                    <a:lnTo>
                      <a:pt x="226" y="338"/>
                    </a:lnTo>
                    <a:lnTo>
                      <a:pt x="282" y="450"/>
                    </a:lnTo>
                    <a:lnTo>
                      <a:pt x="394" y="562"/>
                    </a:lnTo>
                    <a:lnTo>
                      <a:pt x="563" y="675"/>
                    </a:lnTo>
                    <a:lnTo>
                      <a:pt x="788" y="787"/>
                    </a:lnTo>
                    <a:lnTo>
                      <a:pt x="1012" y="900"/>
                    </a:lnTo>
                    <a:lnTo>
                      <a:pt x="1293" y="843"/>
                    </a:lnTo>
                    <a:lnTo>
                      <a:pt x="1125" y="900"/>
                    </a:lnTo>
                    <a:lnTo>
                      <a:pt x="1069" y="956"/>
                    </a:lnTo>
                    <a:lnTo>
                      <a:pt x="1069" y="1068"/>
                    </a:lnTo>
                    <a:lnTo>
                      <a:pt x="1125" y="1181"/>
                    </a:lnTo>
                    <a:lnTo>
                      <a:pt x="1125" y="1237"/>
                    </a:lnTo>
                    <a:lnTo>
                      <a:pt x="1237" y="1181"/>
                    </a:lnTo>
                    <a:lnTo>
                      <a:pt x="1237" y="1125"/>
                    </a:lnTo>
                    <a:lnTo>
                      <a:pt x="1293" y="1012"/>
                    </a:lnTo>
                    <a:lnTo>
                      <a:pt x="1350" y="1012"/>
                    </a:lnTo>
                    <a:lnTo>
                      <a:pt x="1406" y="1125"/>
                    </a:lnTo>
                    <a:lnTo>
                      <a:pt x="1574" y="1125"/>
                    </a:lnTo>
                    <a:lnTo>
                      <a:pt x="1631" y="1068"/>
                    </a:lnTo>
                    <a:lnTo>
                      <a:pt x="1687" y="956"/>
                    </a:lnTo>
                    <a:lnTo>
                      <a:pt x="1687" y="900"/>
                    </a:lnTo>
                    <a:lnTo>
                      <a:pt x="1631" y="843"/>
                    </a:lnTo>
                    <a:lnTo>
                      <a:pt x="1574" y="787"/>
                    </a:lnTo>
                    <a:lnTo>
                      <a:pt x="1574" y="731"/>
                    </a:lnTo>
                    <a:lnTo>
                      <a:pt x="1687" y="731"/>
                    </a:lnTo>
                    <a:lnTo>
                      <a:pt x="1968" y="675"/>
                    </a:lnTo>
                    <a:lnTo>
                      <a:pt x="1912" y="562"/>
                    </a:lnTo>
                    <a:lnTo>
                      <a:pt x="1912" y="450"/>
                    </a:lnTo>
                    <a:lnTo>
                      <a:pt x="1968" y="225"/>
                    </a:lnTo>
                    <a:lnTo>
                      <a:pt x="1912" y="225"/>
                    </a:lnTo>
                    <a:lnTo>
                      <a:pt x="1799" y="169"/>
                    </a:lnTo>
                    <a:lnTo>
                      <a:pt x="1687" y="225"/>
                    </a:lnTo>
                    <a:lnTo>
                      <a:pt x="1518" y="225"/>
                    </a:lnTo>
                    <a:lnTo>
                      <a:pt x="1406" y="169"/>
                    </a:lnTo>
                    <a:lnTo>
                      <a:pt x="1181" y="113"/>
                    </a:lnTo>
                    <a:lnTo>
                      <a:pt x="956" y="57"/>
                    </a:lnTo>
                    <a:lnTo>
                      <a:pt x="788" y="0"/>
                    </a:lnTo>
                    <a:lnTo>
                      <a:pt x="619" y="57"/>
                    </a:lnTo>
                    <a:lnTo>
                      <a:pt x="450" y="113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10"/>
              <p:cNvSpPr/>
              <p:nvPr/>
            </p:nvSpPr>
            <p:spPr>
              <a:xfrm>
                <a:off x="271825" y="1297075"/>
                <a:ext cx="23925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238" extrusionOk="0">
                    <a:moveTo>
                      <a:pt x="170" y="1"/>
                    </a:moveTo>
                    <a:lnTo>
                      <a:pt x="170" y="169"/>
                    </a:lnTo>
                    <a:lnTo>
                      <a:pt x="113" y="225"/>
                    </a:lnTo>
                    <a:lnTo>
                      <a:pt x="57" y="225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1" y="563"/>
                    </a:lnTo>
                    <a:lnTo>
                      <a:pt x="1" y="788"/>
                    </a:lnTo>
                    <a:lnTo>
                      <a:pt x="1" y="1012"/>
                    </a:lnTo>
                    <a:lnTo>
                      <a:pt x="113" y="1181"/>
                    </a:lnTo>
                    <a:lnTo>
                      <a:pt x="170" y="1237"/>
                    </a:lnTo>
                    <a:lnTo>
                      <a:pt x="226" y="1237"/>
                    </a:lnTo>
                    <a:lnTo>
                      <a:pt x="226" y="1181"/>
                    </a:lnTo>
                    <a:lnTo>
                      <a:pt x="338" y="1181"/>
                    </a:lnTo>
                    <a:lnTo>
                      <a:pt x="451" y="1237"/>
                    </a:lnTo>
                    <a:lnTo>
                      <a:pt x="563" y="1237"/>
                    </a:lnTo>
                    <a:lnTo>
                      <a:pt x="675" y="1181"/>
                    </a:lnTo>
                    <a:lnTo>
                      <a:pt x="675" y="1069"/>
                    </a:lnTo>
                    <a:lnTo>
                      <a:pt x="732" y="956"/>
                    </a:lnTo>
                    <a:lnTo>
                      <a:pt x="844" y="844"/>
                    </a:lnTo>
                    <a:lnTo>
                      <a:pt x="900" y="788"/>
                    </a:lnTo>
                    <a:lnTo>
                      <a:pt x="956" y="731"/>
                    </a:lnTo>
                    <a:lnTo>
                      <a:pt x="956" y="563"/>
                    </a:lnTo>
                    <a:lnTo>
                      <a:pt x="956" y="450"/>
                    </a:lnTo>
                    <a:lnTo>
                      <a:pt x="844" y="450"/>
                    </a:lnTo>
                    <a:lnTo>
                      <a:pt x="732" y="338"/>
                    </a:lnTo>
                    <a:lnTo>
                      <a:pt x="675" y="282"/>
                    </a:lnTo>
                    <a:lnTo>
                      <a:pt x="563" y="282"/>
                    </a:lnTo>
                    <a:lnTo>
                      <a:pt x="451" y="225"/>
                    </a:lnTo>
                    <a:lnTo>
                      <a:pt x="338" y="169"/>
                    </a:lnTo>
                    <a:lnTo>
                      <a:pt x="282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6D63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10"/>
              <p:cNvSpPr/>
              <p:nvPr/>
            </p:nvSpPr>
            <p:spPr>
              <a:xfrm>
                <a:off x="262000" y="1297075"/>
                <a:ext cx="15475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1238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0" y="225"/>
                    </a:lnTo>
                    <a:lnTo>
                      <a:pt x="0" y="282"/>
                    </a:lnTo>
                    <a:lnTo>
                      <a:pt x="57" y="338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113" y="450"/>
                    </a:lnTo>
                    <a:lnTo>
                      <a:pt x="113" y="506"/>
                    </a:lnTo>
                    <a:lnTo>
                      <a:pt x="225" y="506"/>
                    </a:lnTo>
                    <a:lnTo>
                      <a:pt x="225" y="563"/>
                    </a:lnTo>
                    <a:lnTo>
                      <a:pt x="225" y="619"/>
                    </a:lnTo>
                    <a:lnTo>
                      <a:pt x="225" y="675"/>
                    </a:lnTo>
                    <a:lnTo>
                      <a:pt x="225" y="788"/>
                    </a:lnTo>
                    <a:lnTo>
                      <a:pt x="169" y="844"/>
                    </a:lnTo>
                    <a:lnTo>
                      <a:pt x="113" y="844"/>
                    </a:lnTo>
                    <a:lnTo>
                      <a:pt x="113" y="956"/>
                    </a:lnTo>
                    <a:lnTo>
                      <a:pt x="225" y="956"/>
                    </a:lnTo>
                    <a:lnTo>
                      <a:pt x="338" y="1012"/>
                    </a:lnTo>
                    <a:lnTo>
                      <a:pt x="450" y="1237"/>
                    </a:lnTo>
                    <a:lnTo>
                      <a:pt x="506" y="1237"/>
                    </a:lnTo>
                    <a:lnTo>
                      <a:pt x="506" y="956"/>
                    </a:lnTo>
                    <a:lnTo>
                      <a:pt x="450" y="844"/>
                    </a:lnTo>
                    <a:lnTo>
                      <a:pt x="506" y="731"/>
                    </a:lnTo>
                    <a:lnTo>
                      <a:pt x="563" y="619"/>
                    </a:lnTo>
                    <a:lnTo>
                      <a:pt x="506" y="506"/>
                    </a:lnTo>
                    <a:lnTo>
                      <a:pt x="506" y="338"/>
                    </a:lnTo>
                    <a:lnTo>
                      <a:pt x="619" y="225"/>
                    </a:lnTo>
                    <a:lnTo>
                      <a:pt x="563" y="169"/>
                    </a:lnTo>
                    <a:lnTo>
                      <a:pt x="394" y="113"/>
                    </a:lnTo>
                    <a:lnTo>
                      <a:pt x="282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10"/>
              <p:cNvSpPr/>
              <p:nvPr/>
            </p:nvSpPr>
            <p:spPr>
              <a:xfrm>
                <a:off x="266225" y="1309725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10"/>
              <p:cNvSpPr/>
              <p:nvPr/>
            </p:nvSpPr>
            <p:spPr>
              <a:xfrm>
                <a:off x="264800" y="131675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70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10"/>
              <p:cNvSpPr/>
              <p:nvPr/>
            </p:nvSpPr>
            <p:spPr>
              <a:xfrm>
                <a:off x="264800" y="13083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10"/>
              <p:cNvSpPr/>
              <p:nvPr/>
            </p:nvSpPr>
            <p:spPr>
              <a:xfrm>
                <a:off x="263400" y="13041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10"/>
              <p:cNvSpPr/>
              <p:nvPr/>
            </p:nvSpPr>
            <p:spPr>
              <a:xfrm>
                <a:off x="264800" y="12872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16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10"/>
              <p:cNvSpPr/>
              <p:nvPr/>
            </p:nvSpPr>
            <p:spPr>
              <a:xfrm>
                <a:off x="266225" y="12886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6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10"/>
              <p:cNvSpPr/>
              <p:nvPr/>
            </p:nvSpPr>
            <p:spPr>
              <a:xfrm>
                <a:off x="271825" y="1295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10"/>
              <p:cNvSpPr/>
              <p:nvPr/>
            </p:nvSpPr>
            <p:spPr>
              <a:xfrm>
                <a:off x="285875" y="1117225"/>
                <a:ext cx="112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731" extrusionOk="0">
                    <a:moveTo>
                      <a:pt x="394" y="0"/>
                    </a:moveTo>
                    <a:lnTo>
                      <a:pt x="282" y="113"/>
                    </a:lnTo>
                    <a:lnTo>
                      <a:pt x="226" y="225"/>
                    </a:lnTo>
                    <a:lnTo>
                      <a:pt x="113" y="450"/>
                    </a:lnTo>
                    <a:lnTo>
                      <a:pt x="57" y="506"/>
                    </a:lnTo>
                    <a:lnTo>
                      <a:pt x="1" y="562"/>
                    </a:lnTo>
                    <a:lnTo>
                      <a:pt x="57" y="675"/>
                    </a:lnTo>
                    <a:lnTo>
                      <a:pt x="170" y="675"/>
                    </a:lnTo>
                    <a:lnTo>
                      <a:pt x="394" y="731"/>
                    </a:lnTo>
                    <a:lnTo>
                      <a:pt x="451" y="619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10"/>
              <p:cNvSpPr/>
              <p:nvPr/>
            </p:nvSpPr>
            <p:spPr>
              <a:xfrm>
                <a:off x="295725" y="11158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0"/>
                    </a:moveTo>
                    <a:lnTo>
                      <a:pt x="113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113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10"/>
              <p:cNvSpPr/>
              <p:nvPr/>
            </p:nvSpPr>
            <p:spPr>
              <a:xfrm>
                <a:off x="267625" y="1051175"/>
                <a:ext cx="26725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362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113" y="113"/>
                    </a:lnTo>
                    <a:lnTo>
                      <a:pt x="113" y="394"/>
                    </a:lnTo>
                    <a:lnTo>
                      <a:pt x="113" y="619"/>
                    </a:lnTo>
                    <a:lnTo>
                      <a:pt x="281" y="731"/>
                    </a:lnTo>
                    <a:lnTo>
                      <a:pt x="281" y="788"/>
                    </a:lnTo>
                    <a:lnTo>
                      <a:pt x="281" y="844"/>
                    </a:lnTo>
                    <a:lnTo>
                      <a:pt x="0" y="844"/>
                    </a:lnTo>
                    <a:lnTo>
                      <a:pt x="0" y="900"/>
                    </a:lnTo>
                    <a:lnTo>
                      <a:pt x="57" y="1069"/>
                    </a:lnTo>
                    <a:lnTo>
                      <a:pt x="0" y="1181"/>
                    </a:lnTo>
                    <a:lnTo>
                      <a:pt x="57" y="1237"/>
                    </a:lnTo>
                    <a:lnTo>
                      <a:pt x="57" y="1293"/>
                    </a:lnTo>
                    <a:lnTo>
                      <a:pt x="0" y="1462"/>
                    </a:lnTo>
                    <a:lnTo>
                      <a:pt x="57" y="1518"/>
                    </a:lnTo>
                    <a:lnTo>
                      <a:pt x="113" y="1631"/>
                    </a:lnTo>
                    <a:lnTo>
                      <a:pt x="113" y="1743"/>
                    </a:lnTo>
                    <a:lnTo>
                      <a:pt x="57" y="1912"/>
                    </a:lnTo>
                    <a:lnTo>
                      <a:pt x="57" y="2080"/>
                    </a:lnTo>
                    <a:lnTo>
                      <a:pt x="57" y="2249"/>
                    </a:lnTo>
                    <a:lnTo>
                      <a:pt x="113" y="2361"/>
                    </a:lnTo>
                    <a:lnTo>
                      <a:pt x="225" y="2305"/>
                    </a:lnTo>
                    <a:lnTo>
                      <a:pt x="619" y="2305"/>
                    </a:lnTo>
                    <a:lnTo>
                      <a:pt x="731" y="2249"/>
                    </a:lnTo>
                    <a:lnTo>
                      <a:pt x="900" y="2136"/>
                    </a:lnTo>
                    <a:lnTo>
                      <a:pt x="1012" y="2024"/>
                    </a:lnTo>
                    <a:lnTo>
                      <a:pt x="1068" y="1912"/>
                    </a:lnTo>
                    <a:lnTo>
                      <a:pt x="1068" y="1799"/>
                    </a:lnTo>
                    <a:lnTo>
                      <a:pt x="1068" y="1687"/>
                    </a:lnTo>
                    <a:lnTo>
                      <a:pt x="900" y="1687"/>
                    </a:lnTo>
                    <a:lnTo>
                      <a:pt x="843" y="1799"/>
                    </a:lnTo>
                    <a:lnTo>
                      <a:pt x="843" y="1799"/>
                    </a:lnTo>
                    <a:lnTo>
                      <a:pt x="843" y="1743"/>
                    </a:lnTo>
                    <a:lnTo>
                      <a:pt x="731" y="1574"/>
                    </a:lnTo>
                    <a:lnTo>
                      <a:pt x="619" y="1350"/>
                    </a:lnTo>
                    <a:lnTo>
                      <a:pt x="619" y="1181"/>
                    </a:lnTo>
                    <a:lnTo>
                      <a:pt x="619" y="956"/>
                    </a:lnTo>
                    <a:lnTo>
                      <a:pt x="619" y="844"/>
                    </a:lnTo>
                    <a:lnTo>
                      <a:pt x="506" y="731"/>
                    </a:lnTo>
                    <a:lnTo>
                      <a:pt x="394" y="563"/>
                    </a:lnTo>
                    <a:lnTo>
                      <a:pt x="338" y="394"/>
                    </a:lnTo>
                    <a:lnTo>
                      <a:pt x="281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D78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10"/>
              <p:cNvSpPr/>
              <p:nvPr/>
            </p:nvSpPr>
            <p:spPr>
              <a:xfrm>
                <a:off x="290100" y="1083500"/>
                <a:ext cx="19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013" extrusionOk="0">
                    <a:moveTo>
                      <a:pt x="450" y="0"/>
                    </a:moveTo>
                    <a:lnTo>
                      <a:pt x="394" y="113"/>
                    </a:lnTo>
                    <a:lnTo>
                      <a:pt x="394" y="169"/>
                    </a:lnTo>
                    <a:lnTo>
                      <a:pt x="282" y="113"/>
                    </a:lnTo>
                    <a:lnTo>
                      <a:pt x="225" y="113"/>
                    </a:lnTo>
                    <a:lnTo>
                      <a:pt x="113" y="169"/>
                    </a:lnTo>
                    <a:lnTo>
                      <a:pt x="57" y="225"/>
                    </a:lnTo>
                    <a:lnTo>
                      <a:pt x="113" y="338"/>
                    </a:lnTo>
                    <a:lnTo>
                      <a:pt x="113" y="619"/>
                    </a:lnTo>
                    <a:lnTo>
                      <a:pt x="57" y="731"/>
                    </a:lnTo>
                    <a:lnTo>
                      <a:pt x="1" y="843"/>
                    </a:lnTo>
                    <a:lnTo>
                      <a:pt x="113" y="843"/>
                    </a:lnTo>
                    <a:lnTo>
                      <a:pt x="169" y="900"/>
                    </a:lnTo>
                    <a:lnTo>
                      <a:pt x="338" y="1012"/>
                    </a:lnTo>
                    <a:lnTo>
                      <a:pt x="563" y="787"/>
                    </a:lnTo>
                    <a:lnTo>
                      <a:pt x="619" y="619"/>
                    </a:lnTo>
                    <a:lnTo>
                      <a:pt x="619" y="562"/>
                    </a:lnTo>
                    <a:lnTo>
                      <a:pt x="563" y="450"/>
                    </a:lnTo>
                    <a:lnTo>
                      <a:pt x="563" y="450"/>
                    </a:lnTo>
                    <a:lnTo>
                      <a:pt x="619" y="506"/>
                    </a:lnTo>
                    <a:lnTo>
                      <a:pt x="675" y="506"/>
                    </a:lnTo>
                    <a:lnTo>
                      <a:pt x="787" y="450"/>
                    </a:lnTo>
                    <a:lnTo>
                      <a:pt x="787" y="338"/>
                    </a:lnTo>
                    <a:lnTo>
                      <a:pt x="675" y="113"/>
                    </a:lnTo>
                    <a:lnTo>
                      <a:pt x="563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10"/>
              <p:cNvSpPr/>
              <p:nvPr/>
            </p:nvSpPr>
            <p:spPr>
              <a:xfrm>
                <a:off x="264800" y="1231025"/>
                <a:ext cx="42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39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226"/>
                    </a:lnTo>
                    <a:lnTo>
                      <a:pt x="1" y="338"/>
                    </a:lnTo>
                    <a:lnTo>
                      <a:pt x="57" y="338"/>
                    </a:lnTo>
                    <a:lnTo>
                      <a:pt x="170" y="282"/>
                    </a:lnTo>
                    <a:lnTo>
                      <a:pt x="170" y="170"/>
                    </a:lnTo>
                    <a:lnTo>
                      <a:pt x="170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968F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10"/>
              <p:cNvSpPr/>
              <p:nvPr/>
            </p:nvSpPr>
            <p:spPr>
              <a:xfrm>
                <a:off x="280275" y="12310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113" y="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113" y="1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10"/>
              <p:cNvSpPr/>
              <p:nvPr/>
            </p:nvSpPr>
            <p:spPr>
              <a:xfrm>
                <a:off x="262000" y="1328000"/>
                <a:ext cx="211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844" extrusionOk="0">
                    <a:moveTo>
                      <a:pt x="450" y="0"/>
                    </a:moveTo>
                    <a:lnTo>
                      <a:pt x="338" y="56"/>
                    </a:lnTo>
                    <a:lnTo>
                      <a:pt x="169" y="56"/>
                    </a:lnTo>
                    <a:lnTo>
                      <a:pt x="113" y="225"/>
                    </a:lnTo>
                    <a:lnTo>
                      <a:pt x="57" y="281"/>
                    </a:lnTo>
                    <a:lnTo>
                      <a:pt x="0" y="394"/>
                    </a:lnTo>
                    <a:lnTo>
                      <a:pt x="0" y="506"/>
                    </a:lnTo>
                    <a:lnTo>
                      <a:pt x="57" y="618"/>
                    </a:lnTo>
                    <a:lnTo>
                      <a:pt x="113" y="675"/>
                    </a:lnTo>
                    <a:lnTo>
                      <a:pt x="169" y="675"/>
                    </a:lnTo>
                    <a:lnTo>
                      <a:pt x="225" y="731"/>
                    </a:lnTo>
                    <a:lnTo>
                      <a:pt x="225" y="843"/>
                    </a:lnTo>
                    <a:lnTo>
                      <a:pt x="450" y="675"/>
                    </a:lnTo>
                    <a:lnTo>
                      <a:pt x="506" y="618"/>
                    </a:lnTo>
                    <a:lnTo>
                      <a:pt x="563" y="506"/>
                    </a:lnTo>
                    <a:lnTo>
                      <a:pt x="563" y="450"/>
                    </a:lnTo>
                    <a:lnTo>
                      <a:pt x="675" y="450"/>
                    </a:lnTo>
                    <a:lnTo>
                      <a:pt x="844" y="506"/>
                    </a:lnTo>
                    <a:lnTo>
                      <a:pt x="844" y="394"/>
                    </a:lnTo>
                    <a:lnTo>
                      <a:pt x="844" y="281"/>
                    </a:lnTo>
                    <a:lnTo>
                      <a:pt x="731" y="169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10"/>
              <p:cNvSpPr/>
              <p:nvPr/>
            </p:nvSpPr>
            <p:spPr>
              <a:xfrm>
                <a:off x="273250" y="1031500"/>
                <a:ext cx="37950" cy="73100"/>
              </a:xfrm>
              <a:custGeom>
                <a:avLst/>
                <a:gdLst/>
                <a:ahLst/>
                <a:cxnLst/>
                <a:rect l="l" t="t" r="r" b="b"/>
                <a:pathLst>
                  <a:path w="1518" h="2924" extrusionOk="0">
                    <a:moveTo>
                      <a:pt x="956" y="1"/>
                    </a:moveTo>
                    <a:lnTo>
                      <a:pt x="843" y="113"/>
                    </a:lnTo>
                    <a:lnTo>
                      <a:pt x="787" y="226"/>
                    </a:lnTo>
                    <a:lnTo>
                      <a:pt x="787" y="282"/>
                    </a:lnTo>
                    <a:lnTo>
                      <a:pt x="843" y="338"/>
                    </a:lnTo>
                    <a:lnTo>
                      <a:pt x="899" y="394"/>
                    </a:lnTo>
                    <a:lnTo>
                      <a:pt x="843" y="450"/>
                    </a:lnTo>
                    <a:lnTo>
                      <a:pt x="562" y="450"/>
                    </a:lnTo>
                    <a:lnTo>
                      <a:pt x="281" y="619"/>
                    </a:lnTo>
                    <a:lnTo>
                      <a:pt x="281" y="675"/>
                    </a:lnTo>
                    <a:lnTo>
                      <a:pt x="337" y="731"/>
                    </a:lnTo>
                    <a:lnTo>
                      <a:pt x="394" y="731"/>
                    </a:lnTo>
                    <a:lnTo>
                      <a:pt x="394" y="844"/>
                    </a:lnTo>
                    <a:lnTo>
                      <a:pt x="225" y="844"/>
                    </a:lnTo>
                    <a:lnTo>
                      <a:pt x="169" y="788"/>
                    </a:lnTo>
                    <a:lnTo>
                      <a:pt x="56" y="844"/>
                    </a:lnTo>
                    <a:lnTo>
                      <a:pt x="0" y="956"/>
                    </a:lnTo>
                    <a:lnTo>
                      <a:pt x="0" y="1069"/>
                    </a:lnTo>
                    <a:lnTo>
                      <a:pt x="0" y="1293"/>
                    </a:lnTo>
                    <a:lnTo>
                      <a:pt x="56" y="1406"/>
                    </a:lnTo>
                    <a:lnTo>
                      <a:pt x="169" y="1462"/>
                    </a:lnTo>
                    <a:lnTo>
                      <a:pt x="281" y="1575"/>
                    </a:lnTo>
                    <a:lnTo>
                      <a:pt x="281" y="1743"/>
                    </a:lnTo>
                    <a:lnTo>
                      <a:pt x="225" y="2024"/>
                    </a:lnTo>
                    <a:lnTo>
                      <a:pt x="225" y="2193"/>
                    </a:lnTo>
                    <a:lnTo>
                      <a:pt x="281" y="2249"/>
                    </a:lnTo>
                    <a:lnTo>
                      <a:pt x="394" y="2305"/>
                    </a:lnTo>
                    <a:lnTo>
                      <a:pt x="394" y="2361"/>
                    </a:lnTo>
                    <a:lnTo>
                      <a:pt x="337" y="2418"/>
                    </a:lnTo>
                    <a:lnTo>
                      <a:pt x="337" y="2474"/>
                    </a:lnTo>
                    <a:lnTo>
                      <a:pt x="394" y="2530"/>
                    </a:lnTo>
                    <a:lnTo>
                      <a:pt x="506" y="2530"/>
                    </a:lnTo>
                    <a:lnTo>
                      <a:pt x="562" y="2586"/>
                    </a:lnTo>
                    <a:lnTo>
                      <a:pt x="562" y="2642"/>
                    </a:lnTo>
                    <a:lnTo>
                      <a:pt x="506" y="2642"/>
                    </a:lnTo>
                    <a:lnTo>
                      <a:pt x="394" y="2699"/>
                    </a:lnTo>
                    <a:lnTo>
                      <a:pt x="281" y="2811"/>
                    </a:lnTo>
                    <a:lnTo>
                      <a:pt x="281" y="2867"/>
                    </a:lnTo>
                    <a:lnTo>
                      <a:pt x="337" y="2923"/>
                    </a:lnTo>
                    <a:lnTo>
                      <a:pt x="450" y="2923"/>
                    </a:lnTo>
                    <a:lnTo>
                      <a:pt x="618" y="2755"/>
                    </a:lnTo>
                    <a:lnTo>
                      <a:pt x="675" y="2642"/>
                    </a:lnTo>
                    <a:lnTo>
                      <a:pt x="675" y="2530"/>
                    </a:lnTo>
                    <a:lnTo>
                      <a:pt x="731" y="2474"/>
                    </a:lnTo>
                    <a:lnTo>
                      <a:pt x="787" y="2418"/>
                    </a:lnTo>
                    <a:lnTo>
                      <a:pt x="787" y="2249"/>
                    </a:lnTo>
                    <a:lnTo>
                      <a:pt x="843" y="2080"/>
                    </a:lnTo>
                    <a:lnTo>
                      <a:pt x="899" y="1968"/>
                    </a:lnTo>
                    <a:lnTo>
                      <a:pt x="956" y="1856"/>
                    </a:lnTo>
                    <a:lnTo>
                      <a:pt x="899" y="1687"/>
                    </a:lnTo>
                    <a:lnTo>
                      <a:pt x="843" y="1575"/>
                    </a:lnTo>
                    <a:lnTo>
                      <a:pt x="843" y="1518"/>
                    </a:lnTo>
                    <a:lnTo>
                      <a:pt x="843" y="1406"/>
                    </a:lnTo>
                    <a:lnTo>
                      <a:pt x="956" y="1350"/>
                    </a:lnTo>
                    <a:lnTo>
                      <a:pt x="1012" y="1237"/>
                    </a:lnTo>
                    <a:lnTo>
                      <a:pt x="1012" y="1181"/>
                    </a:lnTo>
                    <a:lnTo>
                      <a:pt x="956" y="1125"/>
                    </a:lnTo>
                    <a:lnTo>
                      <a:pt x="1012" y="1069"/>
                    </a:lnTo>
                    <a:lnTo>
                      <a:pt x="1068" y="900"/>
                    </a:lnTo>
                    <a:lnTo>
                      <a:pt x="956" y="788"/>
                    </a:lnTo>
                    <a:lnTo>
                      <a:pt x="843" y="731"/>
                    </a:lnTo>
                    <a:lnTo>
                      <a:pt x="843" y="675"/>
                    </a:lnTo>
                    <a:lnTo>
                      <a:pt x="843" y="619"/>
                    </a:lnTo>
                    <a:lnTo>
                      <a:pt x="899" y="563"/>
                    </a:lnTo>
                    <a:lnTo>
                      <a:pt x="1012" y="675"/>
                    </a:lnTo>
                    <a:lnTo>
                      <a:pt x="1518" y="675"/>
                    </a:lnTo>
                    <a:lnTo>
                      <a:pt x="1461" y="507"/>
                    </a:lnTo>
                    <a:lnTo>
                      <a:pt x="1349" y="450"/>
                    </a:lnTo>
                    <a:lnTo>
                      <a:pt x="1349" y="394"/>
                    </a:lnTo>
                    <a:lnTo>
                      <a:pt x="1293" y="282"/>
                    </a:lnTo>
                    <a:lnTo>
                      <a:pt x="1293" y="169"/>
                    </a:lnTo>
                    <a:lnTo>
                      <a:pt x="1405" y="113"/>
                    </a:lnTo>
                    <a:lnTo>
                      <a:pt x="1405" y="57"/>
                    </a:lnTo>
                    <a:lnTo>
                      <a:pt x="1405" y="1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10"/>
              <p:cNvSpPr/>
              <p:nvPr/>
            </p:nvSpPr>
            <p:spPr>
              <a:xfrm>
                <a:off x="284475" y="1023075"/>
                <a:ext cx="84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82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69" y="225"/>
                    </a:lnTo>
                    <a:lnTo>
                      <a:pt x="338" y="282"/>
                    </a:lnTo>
                    <a:lnTo>
                      <a:pt x="282" y="113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10"/>
              <p:cNvSpPr/>
              <p:nvPr/>
            </p:nvSpPr>
            <p:spPr>
              <a:xfrm>
                <a:off x="294325" y="1039925"/>
                <a:ext cx="42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27A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10"/>
              <p:cNvSpPr/>
              <p:nvPr/>
            </p:nvSpPr>
            <p:spPr>
              <a:xfrm>
                <a:off x="380025" y="1566875"/>
                <a:ext cx="35150" cy="7730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3092" extrusionOk="0">
                    <a:moveTo>
                      <a:pt x="788" y="0"/>
                    </a:moveTo>
                    <a:lnTo>
                      <a:pt x="507" y="225"/>
                    </a:lnTo>
                    <a:lnTo>
                      <a:pt x="226" y="450"/>
                    </a:lnTo>
                    <a:lnTo>
                      <a:pt x="169" y="562"/>
                    </a:lnTo>
                    <a:lnTo>
                      <a:pt x="113" y="731"/>
                    </a:lnTo>
                    <a:lnTo>
                      <a:pt x="1" y="1068"/>
                    </a:lnTo>
                    <a:lnTo>
                      <a:pt x="169" y="1349"/>
                    </a:lnTo>
                    <a:lnTo>
                      <a:pt x="226" y="1461"/>
                    </a:lnTo>
                    <a:lnTo>
                      <a:pt x="169" y="1630"/>
                    </a:lnTo>
                    <a:lnTo>
                      <a:pt x="226" y="1742"/>
                    </a:lnTo>
                    <a:lnTo>
                      <a:pt x="338" y="1855"/>
                    </a:lnTo>
                    <a:lnTo>
                      <a:pt x="394" y="1911"/>
                    </a:lnTo>
                    <a:lnTo>
                      <a:pt x="450" y="2248"/>
                    </a:lnTo>
                    <a:lnTo>
                      <a:pt x="563" y="2529"/>
                    </a:lnTo>
                    <a:lnTo>
                      <a:pt x="731" y="2754"/>
                    </a:lnTo>
                    <a:lnTo>
                      <a:pt x="956" y="2923"/>
                    </a:lnTo>
                    <a:lnTo>
                      <a:pt x="1012" y="3035"/>
                    </a:lnTo>
                    <a:lnTo>
                      <a:pt x="1125" y="3091"/>
                    </a:lnTo>
                    <a:lnTo>
                      <a:pt x="1181" y="3091"/>
                    </a:lnTo>
                    <a:lnTo>
                      <a:pt x="1294" y="3035"/>
                    </a:lnTo>
                    <a:lnTo>
                      <a:pt x="1294" y="2979"/>
                    </a:lnTo>
                    <a:lnTo>
                      <a:pt x="1294" y="2867"/>
                    </a:lnTo>
                    <a:lnTo>
                      <a:pt x="1237" y="2754"/>
                    </a:lnTo>
                    <a:lnTo>
                      <a:pt x="1237" y="2642"/>
                    </a:lnTo>
                    <a:lnTo>
                      <a:pt x="1125" y="2529"/>
                    </a:lnTo>
                    <a:lnTo>
                      <a:pt x="1069" y="2473"/>
                    </a:lnTo>
                    <a:lnTo>
                      <a:pt x="1069" y="2361"/>
                    </a:lnTo>
                    <a:lnTo>
                      <a:pt x="1125" y="2361"/>
                    </a:lnTo>
                    <a:lnTo>
                      <a:pt x="1237" y="2305"/>
                    </a:lnTo>
                    <a:lnTo>
                      <a:pt x="1294" y="2248"/>
                    </a:lnTo>
                    <a:lnTo>
                      <a:pt x="1350" y="2248"/>
                    </a:lnTo>
                    <a:lnTo>
                      <a:pt x="1406" y="2136"/>
                    </a:lnTo>
                    <a:lnTo>
                      <a:pt x="1350" y="2080"/>
                    </a:lnTo>
                    <a:lnTo>
                      <a:pt x="1294" y="2080"/>
                    </a:lnTo>
                    <a:lnTo>
                      <a:pt x="1294" y="2024"/>
                    </a:lnTo>
                    <a:lnTo>
                      <a:pt x="1294" y="1967"/>
                    </a:lnTo>
                    <a:lnTo>
                      <a:pt x="1294" y="1911"/>
                    </a:lnTo>
                    <a:lnTo>
                      <a:pt x="1237" y="1742"/>
                    </a:lnTo>
                    <a:lnTo>
                      <a:pt x="1181" y="1630"/>
                    </a:lnTo>
                    <a:lnTo>
                      <a:pt x="1069" y="1574"/>
                    </a:lnTo>
                    <a:lnTo>
                      <a:pt x="1012" y="1461"/>
                    </a:lnTo>
                    <a:lnTo>
                      <a:pt x="1012" y="1293"/>
                    </a:lnTo>
                    <a:lnTo>
                      <a:pt x="1012" y="1180"/>
                    </a:lnTo>
                    <a:lnTo>
                      <a:pt x="1012" y="1068"/>
                    </a:lnTo>
                    <a:lnTo>
                      <a:pt x="956" y="956"/>
                    </a:lnTo>
                    <a:lnTo>
                      <a:pt x="844" y="899"/>
                    </a:lnTo>
                    <a:lnTo>
                      <a:pt x="788" y="787"/>
                    </a:lnTo>
                    <a:lnTo>
                      <a:pt x="788" y="675"/>
                    </a:lnTo>
                    <a:lnTo>
                      <a:pt x="844" y="506"/>
                    </a:lnTo>
                    <a:lnTo>
                      <a:pt x="956" y="169"/>
                    </a:lnTo>
                    <a:lnTo>
                      <a:pt x="956" y="113"/>
                    </a:lnTo>
                    <a:lnTo>
                      <a:pt x="956" y="56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807B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10"/>
              <p:cNvSpPr/>
              <p:nvPr/>
            </p:nvSpPr>
            <p:spPr>
              <a:xfrm>
                <a:off x="396900" y="1641350"/>
                <a:ext cx="2250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462" extrusionOk="0">
                    <a:moveTo>
                      <a:pt x="337" y="0"/>
                    </a:moveTo>
                    <a:lnTo>
                      <a:pt x="225" y="112"/>
                    </a:lnTo>
                    <a:lnTo>
                      <a:pt x="113" y="225"/>
                    </a:lnTo>
                    <a:lnTo>
                      <a:pt x="56" y="618"/>
                    </a:lnTo>
                    <a:lnTo>
                      <a:pt x="0" y="956"/>
                    </a:lnTo>
                    <a:lnTo>
                      <a:pt x="0" y="1068"/>
                    </a:lnTo>
                    <a:lnTo>
                      <a:pt x="0" y="1180"/>
                    </a:lnTo>
                    <a:lnTo>
                      <a:pt x="0" y="1293"/>
                    </a:lnTo>
                    <a:lnTo>
                      <a:pt x="113" y="1405"/>
                    </a:lnTo>
                    <a:lnTo>
                      <a:pt x="113" y="1349"/>
                    </a:lnTo>
                    <a:lnTo>
                      <a:pt x="225" y="1237"/>
                    </a:lnTo>
                    <a:lnTo>
                      <a:pt x="225" y="1124"/>
                    </a:lnTo>
                    <a:lnTo>
                      <a:pt x="337" y="1068"/>
                    </a:lnTo>
                    <a:lnTo>
                      <a:pt x="394" y="1349"/>
                    </a:lnTo>
                    <a:lnTo>
                      <a:pt x="450" y="1461"/>
                    </a:lnTo>
                    <a:lnTo>
                      <a:pt x="731" y="1349"/>
                    </a:lnTo>
                    <a:lnTo>
                      <a:pt x="731" y="1293"/>
                    </a:lnTo>
                    <a:lnTo>
                      <a:pt x="731" y="1237"/>
                    </a:lnTo>
                    <a:lnTo>
                      <a:pt x="843" y="1124"/>
                    </a:lnTo>
                    <a:lnTo>
                      <a:pt x="900" y="1012"/>
                    </a:lnTo>
                    <a:lnTo>
                      <a:pt x="843" y="899"/>
                    </a:lnTo>
                    <a:lnTo>
                      <a:pt x="731" y="787"/>
                    </a:lnTo>
                    <a:lnTo>
                      <a:pt x="731" y="731"/>
                    </a:lnTo>
                    <a:lnTo>
                      <a:pt x="731" y="674"/>
                    </a:lnTo>
                    <a:lnTo>
                      <a:pt x="675" y="506"/>
                    </a:lnTo>
                    <a:lnTo>
                      <a:pt x="619" y="393"/>
                    </a:lnTo>
                    <a:lnTo>
                      <a:pt x="506" y="225"/>
                    </a:lnTo>
                    <a:lnTo>
                      <a:pt x="506" y="112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10"/>
              <p:cNvSpPr/>
              <p:nvPr/>
            </p:nvSpPr>
            <p:spPr>
              <a:xfrm>
                <a:off x="432025" y="1638525"/>
                <a:ext cx="183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6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57" y="225"/>
                    </a:lnTo>
                    <a:lnTo>
                      <a:pt x="225" y="450"/>
                    </a:lnTo>
                    <a:lnTo>
                      <a:pt x="225" y="563"/>
                    </a:lnTo>
                    <a:lnTo>
                      <a:pt x="225" y="619"/>
                    </a:lnTo>
                    <a:lnTo>
                      <a:pt x="281" y="675"/>
                    </a:lnTo>
                    <a:lnTo>
                      <a:pt x="394" y="675"/>
                    </a:lnTo>
                    <a:lnTo>
                      <a:pt x="506" y="619"/>
                    </a:lnTo>
                    <a:lnTo>
                      <a:pt x="562" y="506"/>
                    </a:lnTo>
                    <a:lnTo>
                      <a:pt x="562" y="394"/>
                    </a:lnTo>
                    <a:lnTo>
                      <a:pt x="619" y="338"/>
                    </a:lnTo>
                    <a:lnTo>
                      <a:pt x="731" y="169"/>
                    </a:lnTo>
                    <a:lnTo>
                      <a:pt x="619" y="113"/>
                    </a:lnTo>
                    <a:lnTo>
                      <a:pt x="450" y="1"/>
                    </a:lnTo>
                    <a:lnTo>
                      <a:pt x="338" y="1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10"/>
              <p:cNvSpPr/>
              <p:nvPr/>
            </p:nvSpPr>
            <p:spPr>
              <a:xfrm>
                <a:off x="403925" y="16877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10"/>
              <p:cNvSpPr/>
              <p:nvPr/>
            </p:nvSpPr>
            <p:spPr>
              <a:xfrm>
                <a:off x="465750" y="1637125"/>
                <a:ext cx="42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82" extrusionOk="0">
                    <a:moveTo>
                      <a:pt x="0" y="0"/>
                    </a:moveTo>
                    <a:lnTo>
                      <a:pt x="0" y="225"/>
                    </a:lnTo>
                    <a:lnTo>
                      <a:pt x="57" y="281"/>
                    </a:lnTo>
                    <a:lnTo>
                      <a:pt x="113" y="281"/>
                    </a:lnTo>
                    <a:lnTo>
                      <a:pt x="169" y="225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10"/>
              <p:cNvSpPr/>
              <p:nvPr/>
            </p:nvSpPr>
            <p:spPr>
              <a:xfrm>
                <a:off x="450300" y="1637125"/>
                <a:ext cx="56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226" extrusionOk="0">
                    <a:moveTo>
                      <a:pt x="169" y="0"/>
                    </a:moveTo>
                    <a:lnTo>
                      <a:pt x="0" y="225"/>
                    </a:lnTo>
                    <a:lnTo>
                      <a:pt x="225" y="225"/>
                    </a:lnTo>
                    <a:lnTo>
                      <a:pt x="225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10"/>
              <p:cNvSpPr/>
              <p:nvPr/>
            </p:nvSpPr>
            <p:spPr>
              <a:xfrm>
                <a:off x="464350" y="1627275"/>
                <a:ext cx="422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339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70"/>
                    </a:lnTo>
                    <a:lnTo>
                      <a:pt x="56" y="338"/>
                    </a:lnTo>
                    <a:lnTo>
                      <a:pt x="169" y="170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10"/>
              <p:cNvSpPr/>
              <p:nvPr/>
            </p:nvSpPr>
            <p:spPr>
              <a:xfrm>
                <a:off x="458725" y="16315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10"/>
              <p:cNvSpPr/>
              <p:nvPr/>
            </p:nvSpPr>
            <p:spPr>
              <a:xfrm>
                <a:off x="457325" y="1625875"/>
                <a:ext cx="28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56" y="1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10"/>
              <p:cNvSpPr/>
              <p:nvPr/>
            </p:nvSpPr>
            <p:spPr>
              <a:xfrm>
                <a:off x="278850" y="1573900"/>
                <a:ext cx="50625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3148" extrusionOk="0">
                    <a:moveTo>
                      <a:pt x="788" y="0"/>
                    </a:moveTo>
                    <a:lnTo>
                      <a:pt x="563" y="113"/>
                    </a:lnTo>
                    <a:lnTo>
                      <a:pt x="451" y="281"/>
                    </a:lnTo>
                    <a:lnTo>
                      <a:pt x="338" y="450"/>
                    </a:lnTo>
                    <a:lnTo>
                      <a:pt x="507" y="562"/>
                    </a:lnTo>
                    <a:lnTo>
                      <a:pt x="507" y="675"/>
                    </a:lnTo>
                    <a:lnTo>
                      <a:pt x="507" y="843"/>
                    </a:lnTo>
                    <a:lnTo>
                      <a:pt x="563" y="956"/>
                    </a:lnTo>
                    <a:lnTo>
                      <a:pt x="844" y="956"/>
                    </a:lnTo>
                    <a:lnTo>
                      <a:pt x="844" y="1068"/>
                    </a:lnTo>
                    <a:lnTo>
                      <a:pt x="844" y="1124"/>
                    </a:lnTo>
                    <a:lnTo>
                      <a:pt x="563" y="1124"/>
                    </a:lnTo>
                    <a:lnTo>
                      <a:pt x="394" y="1180"/>
                    </a:lnTo>
                    <a:lnTo>
                      <a:pt x="394" y="1349"/>
                    </a:lnTo>
                    <a:lnTo>
                      <a:pt x="394" y="1461"/>
                    </a:lnTo>
                    <a:lnTo>
                      <a:pt x="338" y="1574"/>
                    </a:lnTo>
                    <a:lnTo>
                      <a:pt x="57" y="1574"/>
                    </a:lnTo>
                    <a:lnTo>
                      <a:pt x="1" y="1630"/>
                    </a:lnTo>
                    <a:lnTo>
                      <a:pt x="1" y="1686"/>
                    </a:lnTo>
                    <a:lnTo>
                      <a:pt x="1" y="1743"/>
                    </a:lnTo>
                    <a:lnTo>
                      <a:pt x="113" y="1799"/>
                    </a:lnTo>
                    <a:lnTo>
                      <a:pt x="226" y="1855"/>
                    </a:lnTo>
                    <a:lnTo>
                      <a:pt x="338" y="1855"/>
                    </a:lnTo>
                    <a:lnTo>
                      <a:pt x="338" y="1911"/>
                    </a:lnTo>
                    <a:lnTo>
                      <a:pt x="338" y="2080"/>
                    </a:lnTo>
                    <a:lnTo>
                      <a:pt x="394" y="2192"/>
                    </a:lnTo>
                    <a:lnTo>
                      <a:pt x="507" y="2361"/>
                    </a:lnTo>
                    <a:lnTo>
                      <a:pt x="563" y="2417"/>
                    </a:lnTo>
                    <a:lnTo>
                      <a:pt x="563" y="2473"/>
                    </a:lnTo>
                    <a:lnTo>
                      <a:pt x="563" y="2586"/>
                    </a:lnTo>
                    <a:lnTo>
                      <a:pt x="619" y="2642"/>
                    </a:lnTo>
                    <a:lnTo>
                      <a:pt x="619" y="2698"/>
                    </a:lnTo>
                    <a:lnTo>
                      <a:pt x="619" y="2810"/>
                    </a:lnTo>
                    <a:lnTo>
                      <a:pt x="619" y="2867"/>
                    </a:lnTo>
                    <a:lnTo>
                      <a:pt x="563" y="2979"/>
                    </a:lnTo>
                    <a:lnTo>
                      <a:pt x="507" y="2979"/>
                    </a:lnTo>
                    <a:lnTo>
                      <a:pt x="451" y="3035"/>
                    </a:lnTo>
                    <a:lnTo>
                      <a:pt x="507" y="3148"/>
                    </a:lnTo>
                    <a:lnTo>
                      <a:pt x="1350" y="2810"/>
                    </a:lnTo>
                    <a:lnTo>
                      <a:pt x="1462" y="2810"/>
                    </a:lnTo>
                    <a:lnTo>
                      <a:pt x="1462" y="2867"/>
                    </a:lnTo>
                    <a:lnTo>
                      <a:pt x="1519" y="3035"/>
                    </a:lnTo>
                    <a:lnTo>
                      <a:pt x="1687" y="3091"/>
                    </a:lnTo>
                    <a:lnTo>
                      <a:pt x="1800" y="3035"/>
                    </a:lnTo>
                    <a:lnTo>
                      <a:pt x="1968" y="2810"/>
                    </a:lnTo>
                    <a:lnTo>
                      <a:pt x="1968" y="2642"/>
                    </a:lnTo>
                    <a:lnTo>
                      <a:pt x="1968" y="2417"/>
                    </a:lnTo>
                    <a:lnTo>
                      <a:pt x="1912" y="2248"/>
                    </a:lnTo>
                    <a:lnTo>
                      <a:pt x="2024" y="2080"/>
                    </a:lnTo>
                    <a:lnTo>
                      <a:pt x="2024" y="2024"/>
                    </a:lnTo>
                    <a:lnTo>
                      <a:pt x="1968" y="1967"/>
                    </a:lnTo>
                    <a:lnTo>
                      <a:pt x="1743" y="1967"/>
                    </a:lnTo>
                    <a:lnTo>
                      <a:pt x="1687" y="2024"/>
                    </a:lnTo>
                    <a:lnTo>
                      <a:pt x="1687" y="1967"/>
                    </a:lnTo>
                    <a:lnTo>
                      <a:pt x="1800" y="1799"/>
                    </a:lnTo>
                    <a:lnTo>
                      <a:pt x="1856" y="1574"/>
                    </a:lnTo>
                    <a:lnTo>
                      <a:pt x="1912" y="1349"/>
                    </a:lnTo>
                    <a:lnTo>
                      <a:pt x="1968" y="1124"/>
                    </a:lnTo>
                    <a:lnTo>
                      <a:pt x="1968" y="1012"/>
                    </a:lnTo>
                    <a:lnTo>
                      <a:pt x="1856" y="899"/>
                    </a:lnTo>
                    <a:lnTo>
                      <a:pt x="1575" y="843"/>
                    </a:lnTo>
                    <a:lnTo>
                      <a:pt x="1406" y="787"/>
                    </a:lnTo>
                    <a:lnTo>
                      <a:pt x="1350" y="618"/>
                    </a:lnTo>
                    <a:lnTo>
                      <a:pt x="1294" y="337"/>
                    </a:lnTo>
                    <a:lnTo>
                      <a:pt x="1294" y="225"/>
                    </a:lnTo>
                    <a:lnTo>
                      <a:pt x="1237" y="113"/>
                    </a:lnTo>
                    <a:lnTo>
                      <a:pt x="1125" y="56"/>
                    </a:lnTo>
                    <a:lnTo>
                      <a:pt x="1013" y="0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10"/>
              <p:cNvSpPr/>
              <p:nvPr/>
            </p:nvSpPr>
            <p:spPr>
              <a:xfrm>
                <a:off x="284475" y="1562650"/>
                <a:ext cx="54825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462" extrusionOk="0">
                    <a:moveTo>
                      <a:pt x="450" y="0"/>
                    </a:moveTo>
                    <a:lnTo>
                      <a:pt x="394" y="57"/>
                    </a:lnTo>
                    <a:lnTo>
                      <a:pt x="282" y="113"/>
                    </a:lnTo>
                    <a:lnTo>
                      <a:pt x="226" y="225"/>
                    </a:lnTo>
                    <a:lnTo>
                      <a:pt x="226" y="506"/>
                    </a:lnTo>
                    <a:lnTo>
                      <a:pt x="169" y="506"/>
                    </a:lnTo>
                    <a:lnTo>
                      <a:pt x="169" y="563"/>
                    </a:lnTo>
                    <a:lnTo>
                      <a:pt x="57" y="563"/>
                    </a:lnTo>
                    <a:lnTo>
                      <a:pt x="1" y="675"/>
                    </a:lnTo>
                    <a:lnTo>
                      <a:pt x="57" y="675"/>
                    </a:lnTo>
                    <a:lnTo>
                      <a:pt x="57" y="731"/>
                    </a:lnTo>
                    <a:lnTo>
                      <a:pt x="1" y="731"/>
                    </a:lnTo>
                    <a:lnTo>
                      <a:pt x="1" y="844"/>
                    </a:lnTo>
                    <a:lnTo>
                      <a:pt x="113" y="900"/>
                    </a:lnTo>
                    <a:lnTo>
                      <a:pt x="282" y="787"/>
                    </a:lnTo>
                    <a:lnTo>
                      <a:pt x="338" y="731"/>
                    </a:lnTo>
                    <a:lnTo>
                      <a:pt x="394" y="619"/>
                    </a:lnTo>
                    <a:lnTo>
                      <a:pt x="507" y="563"/>
                    </a:lnTo>
                    <a:lnTo>
                      <a:pt x="619" y="563"/>
                    </a:lnTo>
                    <a:lnTo>
                      <a:pt x="900" y="619"/>
                    </a:lnTo>
                    <a:lnTo>
                      <a:pt x="956" y="619"/>
                    </a:lnTo>
                    <a:lnTo>
                      <a:pt x="956" y="675"/>
                    </a:lnTo>
                    <a:lnTo>
                      <a:pt x="956" y="731"/>
                    </a:lnTo>
                    <a:lnTo>
                      <a:pt x="956" y="956"/>
                    </a:lnTo>
                    <a:lnTo>
                      <a:pt x="1012" y="1181"/>
                    </a:lnTo>
                    <a:lnTo>
                      <a:pt x="1125" y="1293"/>
                    </a:lnTo>
                    <a:lnTo>
                      <a:pt x="1237" y="1406"/>
                    </a:lnTo>
                    <a:lnTo>
                      <a:pt x="1350" y="1462"/>
                    </a:lnTo>
                    <a:lnTo>
                      <a:pt x="1575" y="1406"/>
                    </a:lnTo>
                    <a:lnTo>
                      <a:pt x="1631" y="1406"/>
                    </a:lnTo>
                    <a:lnTo>
                      <a:pt x="1799" y="1349"/>
                    </a:lnTo>
                    <a:lnTo>
                      <a:pt x="1856" y="1349"/>
                    </a:lnTo>
                    <a:lnTo>
                      <a:pt x="1856" y="1293"/>
                    </a:lnTo>
                    <a:lnTo>
                      <a:pt x="1912" y="1125"/>
                    </a:lnTo>
                    <a:lnTo>
                      <a:pt x="2137" y="1125"/>
                    </a:lnTo>
                    <a:lnTo>
                      <a:pt x="2193" y="1068"/>
                    </a:lnTo>
                    <a:lnTo>
                      <a:pt x="2137" y="900"/>
                    </a:lnTo>
                    <a:lnTo>
                      <a:pt x="2024" y="787"/>
                    </a:lnTo>
                    <a:lnTo>
                      <a:pt x="1968" y="619"/>
                    </a:lnTo>
                    <a:lnTo>
                      <a:pt x="1912" y="506"/>
                    </a:lnTo>
                    <a:lnTo>
                      <a:pt x="1799" y="394"/>
                    </a:lnTo>
                    <a:lnTo>
                      <a:pt x="1294" y="394"/>
                    </a:lnTo>
                    <a:lnTo>
                      <a:pt x="1012" y="338"/>
                    </a:lnTo>
                    <a:lnTo>
                      <a:pt x="788" y="225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rgbClr val="8F76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10"/>
              <p:cNvSpPr/>
              <p:nvPr/>
            </p:nvSpPr>
            <p:spPr>
              <a:xfrm>
                <a:off x="281675" y="1617450"/>
                <a:ext cx="112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619" extrusionOk="0">
                    <a:moveTo>
                      <a:pt x="225" y="1"/>
                    </a:moveTo>
                    <a:lnTo>
                      <a:pt x="113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57" y="282"/>
                    </a:lnTo>
                    <a:lnTo>
                      <a:pt x="0" y="282"/>
                    </a:lnTo>
                    <a:lnTo>
                      <a:pt x="0" y="338"/>
                    </a:lnTo>
                    <a:lnTo>
                      <a:pt x="0" y="450"/>
                    </a:lnTo>
                    <a:lnTo>
                      <a:pt x="169" y="506"/>
                    </a:lnTo>
                    <a:lnTo>
                      <a:pt x="281" y="563"/>
                    </a:lnTo>
                    <a:lnTo>
                      <a:pt x="394" y="619"/>
                    </a:lnTo>
                    <a:lnTo>
                      <a:pt x="394" y="506"/>
                    </a:lnTo>
                    <a:lnTo>
                      <a:pt x="281" y="338"/>
                    </a:lnTo>
                    <a:lnTo>
                      <a:pt x="281" y="282"/>
                    </a:lnTo>
                    <a:lnTo>
                      <a:pt x="394" y="225"/>
                    </a:lnTo>
                    <a:lnTo>
                      <a:pt x="450" y="169"/>
                    </a:lnTo>
                    <a:lnTo>
                      <a:pt x="450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10"/>
              <p:cNvSpPr/>
              <p:nvPr/>
            </p:nvSpPr>
            <p:spPr>
              <a:xfrm>
                <a:off x="276050" y="16315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225"/>
                    </a:lnTo>
                    <a:lnTo>
                      <a:pt x="1" y="282"/>
                    </a:lnTo>
                    <a:lnTo>
                      <a:pt x="225" y="338"/>
                    </a:lnTo>
                    <a:lnTo>
                      <a:pt x="282" y="225"/>
                    </a:lnTo>
                    <a:lnTo>
                      <a:pt x="225" y="113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10"/>
              <p:cNvSpPr/>
              <p:nvPr/>
            </p:nvSpPr>
            <p:spPr>
              <a:xfrm>
                <a:off x="280275" y="1624475"/>
                <a:ext cx="562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33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6" y="338"/>
                    </a:lnTo>
                    <a:lnTo>
                      <a:pt x="113" y="338"/>
                    </a:lnTo>
                    <a:lnTo>
                      <a:pt x="225" y="225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10"/>
              <p:cNvSpPr/>
              <p:nvPr/>
            </p:nvSpPr>
            <p:spPr>
              <a:xfrm>
                <a:off x="281675" y="1578100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113" y="226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77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10"/>
              <p:cNvSpPr/>
              <p:nvPr/>
            </p:nvSpPr>
            <p:spPr>
              <a:xfrm>
                <a:off x="292925" y="164415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56" y="0"/>
                    </a:moveTo>
                    <a:lnTo>
                      <a:pt x="0" y="169"/>
                    </a:lnTo>
                    <a:lnTo>
                      <a:pt x="169" y="113"/>
                    </a:lnTo>
                    <a:lnTo>
                      <a:pt x="112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10"/>
              <p:cNvSpPr/>
              <p:nvPr/>
            </p:nvSpPr>
            <p:spPr>
              <a:xfrm>
                <a:off x="291500" y="1632900"/>
                <a:ext cx="2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82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1" y="226"/>
                    </a:lnTo>
                    <a:lnTo>
                      <a:pt x="1" y="282"/>
                    </a:lnTo>
                    <a:lnTo>
                      <a:pt x="113" y="282"/>
                    </a:lnTo>
                    <a:lnTo>
                      <a:pt x="113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10"/>
              <p:cNvSpPr/>
              <p:nvPr/>
            </p:nvSpPr>
            <p:spPr>
              <a:xfrm>
                <a:off x="290100" y="1648375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16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10"/>
              <p:cNvSpPr/>
              <p:nvPr/>
            </p:nvSpPr>
            <p:spPr>
              <a:xfrm>
                <a:off x="270425" y="16343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10"/>
              <p:cNvSpPr/>
              <p:nvPr/>
            </p:nvSpPr>
            <p:spPr>
              <a:xfrm>
                <a:off x="262000" y="1638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10"/>
              <p:cNvSpPr/>
              <p:nvPr/>
            </p:nvSpPr>
            <p:spPr>
              <a:xfrm>
                <a:off x="266225" y="16202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578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10"/>
              <p:cNvSpPr/>
              <p:nvPr/>
            </p:nvSpPr>
            <p:spPr>
              <a:xfrm>
                <a:off x="276050" y="16371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10"/>
              <p:cNvSpPr/>
              <p:nvPr/>
            </p:nvSpPr>
            <p:spPr>
              <a:xfrm>
                <a:off x="281675" y="16343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13"/>
                    </a:moveTo>
                    <a:lnTo>
                      <a:pt x="57" y="11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7" y="113"/>
                    </a:lnTo>
                    <a:lnTo>
                      <a:pt x="57" y="113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10"/>
              <p:cNvSpPr/>
              <p:nvPr/>
            </p:nvSpPr>
            <p:spPr>
              <a:xfrm>
                <a:off x="283075" y="16216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10"/>
              <p:cNvSpPr/>
              <p:nvPr/>
            </p:nvSpPr>
            <p:spPr>
              <a:xfrm>
                <a:off x="290100" y="16371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10"/>
              <p:cNvSpPr/>
              <p:nvPr/>
            </p:nvSpPr>
            <p:spPr>
              <a:xfrm>
                <a:off x="314000" y="1642750"/>
                <a:ext cx="30925" cy="37950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518" extrusionOk="0">
                    <a:moveTo>
                      <a:pt x="562" y="0"/>
                    </a:moveTo>
                    <a:lnTo>
                      <a:pt x="450" y="56"/>
                    </a:lnTo>
                    <a:lnTo>
                      <a:pt x="394" y="113"/>
                    </a:lnTo>
                    <a:lnTo>
                      <a:pt x="337" y="225"/>
                    </a:lnTo>
                    <a:lnTo>
                      <a:pt x="281" y="225"/>
                    </a:lnTo>
                    <a:lnTo>
                      <a:pt x="113" y="281"/>
                    </a:lnTo>
                    <a:lnTo>
                      <a:pt x="169" y="394"/>
                    </a:lnTo>
                    <a:lnTo>
                      <a:pt x="169" y="562"/>
                    </a:lnTo>
                    <a:lnTo>
                      <a:pt x="113" y="675"/>
                    </a:lnTo>
                    <a:lnTo>
                      <a:pt x="0" y="843"/>
                    </a:lnTo>
                    <a:lnTo>
                      <a:pt x="169" y="956"/>
                    </a:lnTo>
                    <a:lnTo>
                      <a:pt x="337" y="1012"/>
                    </a:lnTo>
                    <a:lnTo>
                      <a:pt x="506" y="956"/>
                    </a:lnTo>
                    <a:lnTo>
                      <a:pt x="618" y="843"/>
                    </a:lnTo>
                    <a:lnTo>
                      <a:pt x="506" y="1068"/>
                    </a:lnTo>
                    <a:lnTo>
                      <a:pt x="450" y="1237"/>
                    </a:lnTo>
                    <a:lnTo>
                      <a:pt x="506" y="1349"/>
                    </a:lnTo>
                    <a:lnTo>
                      <a:pt x="675" y="1462"/>
                    </a:lnTo>
                    <a:lnTo>
                      <a:pt x="787" y="1462"/>
                    </a:lnTo>
                    <a:lnTo>
                      <a:pt x="956" y="1518"/>
                    </a:lnTo>
                    <a:lnTo>
                      <a:pt x="1124" y="1405"/>
                    </a:lnTo>
                    <a:lnTo>
                      <a:pt x="1124" y="1349"/>
                    </a:lnTo>
                    <a:lnTo>
                      <a:pt x="1124" y="1293"/>
                    </a:lnTo>
                    <a:lnTo>
                      <a:pt x="1124" y="1237"/>
                    </a:lnTo>
                    <a:lnTo>
                      <a:pt x="1068" y="1124"/>
                    </a:lnTo>
                    <a:lnTo>
                      <a:pt x="1124" y="1012"/>
                    </a:lnTo>
                    <a:lnTo>
                      <a:pt x="1237" y="900"/>
                    </a:lnTo>
                    <a:lnTo>
                      <a:pt x="1237" y="787"/>
                    </a:lnTo>
                    <a:lnTo>
                      <a:pt x="1237" y="675"/>
                    </a:lnTo>
                    <a:lnTo>
                      <a:pt x="1124" y="562"/>
                    </a:lnTo>
                    <a:lnTo>
                      <a:pt x="1068" y="450"/>
                    </a:lnTo>
                    <a:lnTo>
                      <a:pt x="956" y="394"/>
                    </a:lnTo>
                    <a:lnTo>
                      <a:pt x="787" y="169"/>
                    </a:lnTo>
                    <a:lnTo>
                      <a:pt x="731" y="56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7E69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10"/>
              <p:cNvSpPr/>
              <p:nvPr/>
            </p:nvSpPr>
            <p:spPr>
              <a:xfrm>
                <a:off x="314000" y="1662425"/>
                <a:ext cx="2110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844" h="1181" extrusionOk="0">
                    <a:moveTo>
                      <a:pt x="675" y="0"/>
                    </a:moveTo>
                    <a:lnTo>
                      <a:pt x="562" y="56"/>
                    </a:lnTo>
                    <a:lnTo>
                      <a:pt x="394" y="113"/>
                    </a:lnTo>
                    <a:lnTo>
                      <a:pt x="281" y="113"/>
                    </a:lnTo>
                    <a:lnTo>
                      <a:pt x="0" y="56"/>
                    </a:lnTo>
                    <a:lnTo>
                      <a:pt x="0" y="169"/>
                    </a:lnTo>
                    <a:lnTo>
                      <a:pt x="56" y="225"/>
                    </a:lnTo>
                    <a:lnTo>
                      <a:pt x="56" y="281"/>
                    </a:lnTo>
                    <a:lnTo>
                      <a:pt x="56" y="337"/>
                    </a:lnTo>
                    <a:lnTo>
                      <a:pt x="113" y="394"/>
                    </a:lnTo>
                    <a:lnTo>
                      <a:pt x="113" y="787"/>
                    </a:lnTo>
                    <a:lnTo>
                      <a:pt x="169" y="956"/>
                    </a:lnTo>
                    <a:lnTo>
                      <a:pt x="225" y="1124"/>
                    </a:lnTo>
                    <a:lnTo>
                      <a:pt x="337" y="1124"/>
                    </a:lnTo>
                    <a:lnTo>
                      <a:pt x="450" y="1180"/>
                    </a:lnTo>
                    <a:lnTo>
                      <a:pt x="506" y="1180"/>
                    </a:lnTo>
                    <a:lnTo>
                      <a:pt x="562" y="1124"/>
                    </a:lnTo>
                    <a:lnTo>
                      <a:pt x="618" y="956"/>
                    </a:lnTo>
                    <a:lnTo>
                      <a:pt x="675" y="675"/>
                    </a:lnTo>
                    <a:lnTo>
                      <a:pt x="562" y="618"/>
                    </a:lnTo>
                    <a:lnTo>
                      <a:pt x="506" y="506"/>
                    </a:lnTo>
                    <a:lnTo>
                      <a:pt x="562" y="337"/>
                    </a:lnTo>
                    <a:lnTo>
                      <a:pt x="618" y="169"/>
                    </a:lnTo>
                    <a:lnTo>
                      <a:pt x="675" y="113"/>
                    </a:lnTo>
                    <a:lnTo>
                      <a:pt x="843" y="113"/>
                    </a:lnTo>
                    <a:lnTo>
                      <a:pt x="843" y="56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795C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10"/>
              <p:cNvSpPr/>
              <p:nvPr/>
            </p:nvSpPr>
            <p:spPr>
              <a:xfrm>
                <a:off x="314000" y="1672250"/>
                <a:ext cx="562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732" extrusionOk="0">
                    <a:moveTo>
                      <a:pt x="113" y="1"/>
                    </a:moveTo>
                    <a:lnTo>
                      <a:pt x="0" y="225"/>
                    </a:lnTo>
                    <a:lnTo>
                      <a:pt x="0" y="450"/>
                    </a:lnTo>
                    <a:lnTo>
                      <a:pt x="56" y="450"/>
                    </a:lnTo>
                    <a:lnTo>
                      <a:pt x="113" y="506"/>
                    </a:lnTo>
                    <a:lnTo>
                      <a:pt x="113" y="563"/>
                    </a:lnTo>
                    <a:lnTo>
                      <a:pt x="113" y="619"/>
                    </a:lnTo>
                    <a:lnTo>
                      <a:pt x="169" y="731"/>
                    </a:lnTo>
                    <a:lnTo>
                      <a:pt x="225" y="731"/>
                    </a:lnTo>
                    <a:lnTo>
                      <a:pt x="225" y="338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E69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10"/>
              <p:cNvSpPr/>
              <p:nvPr/>
            </p:nvSpPr>
            <p:spPr>
              <a:xfrm>
                <a:off x="314000" y="1666625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113" y="226"/>
                    </a:lnTo>
                    <a:lnTo>
                      <a:pt x="113" y="113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E69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10"/>
              <p:cNvSpPr/>
              <p:nvPr/>
            </p:nvSpPr>
            <p:spPr>
              <a:xfrm>
                <a:off x="382850" y="1190300"/>
                <a:ext cx="71675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2867" h="2923" extrusionOk="0">
                    <a:moveTo>
                      <a:pt x="506" y="0"/>
                    </a:moveTo>
                    <a:lnTo>
                      <a:pt x="394" y="112"/>
                    </a:lnTo>
                    <a:lnTo>
                      <a:pt x="337" y="225"/>
                    </a:lnTo>
                    <a:lnTo>
                      <a:pt x="281" y="337"/>
                    </a:lnTo>
                    <a:lnTo>
                      <a:pt x="337" y="450"/>
                    </a:lnTo>
                    <a:lnTo>
                      <a:pt x="337" y="506"/>
                    </a:lnTo>
                    <a:lnTo>
                      <a:pt x="225" y="450"/>
                    </a:lnTo>
                    <a:lnTo>
                      <a:pt x="56" y="562"/>
                    </a:lnTo>
                    <a:lnTo>
                      <a:pt x="0" y="618"/>
                    </a:lnTo>
                    <a:lnTo>
                      <a:pt x="0" y="731"/>
                    </a:lnTo>
                    <a:lnTo>
                      <a:pt x="56" y="787"/>
                    </a:lnTo>
                    <a:lnTo>
                      <a:pt x="113" y="787"/>
                    </a:lnTo>
                    <a:lnTo>
                      <a:pt x="281" y="731"/>
                    </a:lnTo>
                    <a:lnTo>
                      <a:pt x="337" y="731"/>
                    </a:lnTo>
                    <a:lnTo>
                      <a:pt x="225" y="787"/>
                    </a:lnTo>
                    <a:lnTo>
                      <a:pt x="225" y="843"/>
                    </a:lnTo>
                    <a:lnTo>
                      <a:pt x="281" y="1012"/>
                    </a:lnTo>
                    <a:lnTo>
                      <a:pt x="337" y="1124"/>
                    </a:lnTo>
                    <a:lnTo>
                      <a:pt x="281" y="1237"/>
                    </a:lnTo>
                    <a:lnTo>
                      <a:pt x="225" y="1237"/>
                    </a:lnTo>
                    <a:lnTo>
                      <a:pt x="225" y="1405"/>
                    </a:lnTo>
                    <a:lnTo>
                      <a:pt x="337" y="1574"/>
                    </a:lnTo>
                    <a:lnTo>
                      <a:pt x="618" y="1686"/>
                    </a:lnTo>
                    <a:lnTo>
                      <a:pt x="675" y="1742"/>
                    </a:lnTo>
                    <a:lnTo>
                      <a:pt x="731" y="1855"/>
                    </a:lnTo>
                    <a:lnTo>
                      <a:pt x="731" y="2023"/>
                    </a:lnTo>
                    <a:lnTo>
                      <a:pt x="675" y="2080"/>
                    </a:lnTo>
                    <a:lnTo>
                      <a:pt x="506" y="2080"/>
                    </a:lnTo>
                    <a:lnTo>
                      <a:pt x="450" y="2136"/>
                    </a:lnTo>
                    <a:lnTo>
                      <a:pt x="450" y="2248"/>
                    </a:lnTo>
                    <a:lnTo>
                      <a:pt x="450" y="2304"/>
                    </a:lnTo>
                    <a:lnTo>
                      <a:pt x="731" y="2417"/>
                    </a:lnTo>
                    <a:lnTo>
                      <a:pt x="1012" y="2529"/>
                    </a:lnTo>
                    <a:lnTo>
                      <a:pt x="1181" y="2585"/>
                    </a:lnTo>
                    <a:lnTo>
                      <a:pt x="1237" y="2642"/>
                    </a:lnTo>
                    <a:lnTo>
                      <a:pt x="1349" y="2698"/>
                    </a:lnTo>
                    <a:lnTo>
                      <a:pt x="1405" y="2754"/>
                    </a:lnTo>
                    <a:lnTo>
                      <a:pt x="1462" y="2754"/>
                    </a:lnTo>
                    <a:lnTo>
                      <a:pt x="1574" y="2642"/>
                    </a:lnTo>
                    <a:lnTo>
                      <a:pt x="1686" y="2585"/>
                    </a:lnTo>
                    <a:lnTo>
                      <a:pt x="1743" y="2529"/>
                    </a:lnTo>
                    <a:lnTo>
                      <a:pt x="1855" y="2529"/>
                    </a:lnTo>
                    <a:lnTo>
                      <a:pt x="1743" y="2585"/>
                    </a:lnTo>
                    <a:lnTo>
                      <a:pt x="1686" y="2585"/>
                    </a:lnTo>
                    <a:lnTo>
                      <a:pt x="1630" y="2642"/>
                    </a:lnTo>
                    <a:lnTo>
                      <a:pt x="1686" y="2754"/>
                    </a:lnTo>
                    <a:lnTo>
                      <a:pt x="1743" y="2866"/>
                    </a:lnTo>
                    <a:lnTo>
                      <a:pt x="1911" y="2923"/>
                    </a:lnTo>
                    <a:lnTo>
                      <a:pt x="2080" y="2866"/>
                    </a:lnTo>
                    <a:lnTo>
                      <a:pt x="2305" y="2754"/>
                    </a:lnTo>
                    <a:lnTo>
                      <a:pt x="2417" y="2642"/>
                    </a:lnTo>
                    <a:lnTo>
                      <a:pt x="2473" y="2585"/>
                    </a:lnTo>
                    <a:lnTo>
                      <a:pt x="2586" y="2585"/>
                    </a:lnTo>
                    <a:lnTo>
                      <a:pt x="2754" y="2642"/>
                    </a:lnTo>
                    <a:lnTo>
                      <a:pt x="2810" y="2585"/>
                    </a:lnTo>
                    <a:lnTo>
                      <a:pt x="2867" y="2529"/>
                    </a:lnTo>
                    <a:lnTo>
                      <a:pt x="2867" y="2417"/>
                    </a:lnTo>
                    <a:lnTo>
                      <a:pt x="2810" y="2361"/>
                    </a:lnTo>
                    <a:lnTo>
                      <a:pt x="2642" y="2248"/>
                    </a:lnTo>
                    <a:lnTo>
                      <a:pt x="2754" y="2248"/>
                    </a:lnTo>
                    <a:lnTo>
                      <a:pt x="2810" y="2192"/>
                    </a:lnTo>
                    <a:lnTo>
                      <a:pt x="2754" y="2080"/>
                    </a:lnTo>
                    <a:lnTo>
                      <a:pt x="2642" y="1911"/>
                    </a:lnTo>
                    <a:lnTo>
                      <a:pt x="2473" y="1855"/>
                    </a:lnTo>
                    <a:lnTo>
                      <a:pt x="2305" y="1911"/>
                    </a:lnTo>
                    <a:lnTo>
                      <a:pt x="2136" y="2023"/>
                    </a:lnTo>
                    <a:lnTo>
                      <a:pt x="2136" y="2023"/>
                    </a:lnTo>
                    <a:lnTo>
                      <a:pt x="2305" y="1799"/>
                    </a:lnTo>
                    <a:lnTo>
                      <a:pt x="2361" y="1742"/>
                    </a:lnTo>
                    <a:lnTo>
                      <a:pt x="2361" y="1574"/>
                    </a:lnTo>
                    <a:lnTo>
                      <a:pt x="2305" y="1518"/>
                    </a:lnTo>
                    <a:lnTo>
                      <a:pt x="2248" y="1461"/>
                    </a:lnTo>
                    <a:lnTo>
                      <a:pt x="2136" y="1405"/>
                    </a:lnTo>
                    <a:lnTo>
                      <a:pt x="2024" y="1405"/>
                    </a:lnTo>
                    <a:lnTo>
                      <a:pt x="1855" y="1461"/>
                    </a:lnTo>
                    <a:lnTo>
                      <a:pt x="1743" y="1461"/>
                    </a:lnTo>
                    <a:lnTo>
                      <a:pt x="1630" y="1405"/>
                    </a:lnTo>
                    <a:lnTo>
                      <a:pt x="1630" y="1293"/>
                    </a:lnTo>
                    <a:lnTo>
                      <a:pt x="1518" y="1180"/>
                    </a:lnTo>
                    <a:lnTo>
                      <a:pt x="1237" y="1180"/>
                    </a:lnTo>
                    <a:lnTo>
                      <a:pt x="1237" y="1068"/>
                    </a:lnTo>
                    <a:lnTo>
                      <a:pt x="1181" y="1012"/>
                    </a:lnTo>
                    <a:lnTo>
                      <a:pt x="1237" y="955"/>
                    </a:lnTo>
                    <a:lnTo>
                      <a:pt x="1349" y="955"/>
                    </a:lnTo>
                    <a:lnTo>
                      <a:pt x="1462" y="899"/>
                    </a:lnTo>
                    <a:lnTo>
                      <a:pt x="1462" y="787"/>
                    </a:lnTo>
                    <a:lnTo>
                      <a:pt x="1405" y="562"/>
                    </a:lnTo>
                    <a:lnTo>
                      <a:pt x="1293" y="393"/>
                    </a:lnTo>
                    <a:lnTo>
                      <a:pt x="1181" y="450"/>
                    </a:lnTo>
                    <a:lnTo>
                      <a:pt x="1124" y="337"/>
                    </a:lnTo>
                    <a:lnTo>
                      <a:pt x="1012" y="225"/>
                    </a:lnTo>
                    <a:lnTo>
                      <a:pt x="675" y="225"/>
                    </a:lnTo>
                    <a:lnTo>
                      <a:pt x="731" y="169"/>
                    </a:lnTo>
                    <a:lnTo>
                      <a:pt x="731" y="56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95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395;p10"/>
              <p:cNvSpPr/>
              <p:nvPr/>
            </p:nvSpPr>
            <p:spPr>
              <a:xfrm>
                <a:off x="415150" y="1209950"/>
                <a:ext cx="57650" cy="78725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3149" extrusionOk="0">
                    <a:moveTo>
                      <a:pt x="1237" y="2362"/>
                    </a:moveTo>
                    <a:lnTo>
                      <a:pt x="1237" y="2418"/>
                    </a:lnTo>
                    <a:lnTo>
                      <a:pt x="1181" y="2362"/>
                    </a:lnTo>
                    <a:close/>
                    <a:moveTo>
                      <a:pt x="1294" y="1"/>
                    </a:moveTo>
                    <a:lnTo>
                      <a:pt x="1181" y="282"/>
                    </a:lnTo>
                    <a:lnTo>
                      <a:pt x="1069" y="394"/>
                    </a:lnTo>
                    <a:lnTo>
                      <a:pt x="900" y="451"/>
                    </a:lnTo>
                    <a:lnTo>
                      <a:pt x="844" y="507"/>
                    </a:lnTo>
                    <a:lnTo>
                      <a:pt x="732" y="563"/>
                    </a:lnTo>
                    <a:lnTo>
                      <a:pt x="732" y="619"/>
                    </a:lnTo>
                    <a:lnTo>
                      <a:pt x="956" y="732"/>
                    </a:lnTo>
                    <a:lnTo>
                      <a:pt x="1013" y="788"/>
                    </a:lnTo>
                    <a:lnTo>
                      <a:pt x="1013" y="844"/>
                    </a:lnTo>
                    <a:lnTo>
                      <a:pt x="956" y="956"/>
                    </a:lnTo>
                    <a:lnTo>
                      <a:pt x="900" y="1013"/>
                    </a:lnTo>
                    <a:lnTo>
                      <a:pt x="844" y="1069"/>
                    </a:lnTo>
                    <a:lnTo>
                      <a:pt x="732" y="1069"/>
                    </a:lnTo>
                    <a:lnTo>
                      <a:pt x="675" y="1125"/>
                    </a:lnTo>
                    <a:lnTo>
                      <a:pt x="732" y="1181"/>
                    </a:lnTo>
                    <a:lnTo>
                      <a:pt x="788" y="1294"/>
                    </a:lnTo>
                    <a:lnTo>
                      <a:pt x="900" y="1350"/>
                    </a:lnTo>
                    <a:lnTo>
                      <a:pt x="1181" y="1125"/>
                    </a:lnTo>
                    <a:lnTo>
                      <a:pt x="1406" y="1350"/>
                    </a:lnTo>
                    <a:lnTo>
                      <a:pt x="1406" y="1406"/>
                    </a:lnTo>
                    <a:lnTo>
                      <a:pt x="1294" y="1406"/>
                    </a:lnTo>
                    <a:lnTo>
                      <a:pt x="1406" y="1575"/>
                    </a:lnTo>
                    <a:lnTo>
                      <a:pt x="1462" y="1687"/>
                    </a:lnTo>
                    <a:lnTo>
                      <a:pt x="1518" y="1743"/>
                    </a:lnTo>
                    <a:lnTo>
                      <a:pt x="1125" y="1631"/>
                    </a:lnTo>
                    <a:lnTo>
                      <a:pt x="1013" y="1687"/>
                    </a:lnTo>
                    <a:lnTo>
                      <a:pt x="1013" y="1743"/>
                    </a:lnTo>
                    <a:lnTo>
                      <a:pt x="1013" y="1856"/>
                    </a:lnTo>
                    <a:lnTo>
                      <a:pt x="956" y="1912"/>
                    </a:lnTo>
                    <a:lnTo>
                      <a:pt x="788" y="1968"/>
                    </a:lnTo>
                    <a:lnTo>
                      <a:pt x="675" y="2024"/>
                    </a:lnTo>
                    <a:lnTo>
                      <a:pt x="563" y="2024"/>
                    </a:lnTo>
                    <a:lnTo>
                      <a:pt x="451" y="1968"/>
                    </a:lnTo>
                    <a:lnTo>
                      <a:pt x="394" y="1856"/>
                    </a:lnTo>
                    <a:lnTo>
                      <a:pt x="619" y="1856"/>
                    </a:lnTo>
                    <a:lnTo>
                      <a:pt x="675" y="1799"/>
                    </a:lnTo>
                    <a:lnTo>
                      <a:pt x="732" y="1743"/>
                    </a:lnTo>
                    <a:lnTo>
                      <a:pt x="732" y="1687"/>
                    </a:lnTo>
                    <a:lnTo>
                      <a:pt x="732" y="1631"/>
                    </a:lnTo>
                    <a:lnTo>
                      <a:pt x="619" y="1631"/>
                    </a:lnTo>
                    <a:lnTo>
                      <a:pt x="451" y="1687"/>
                    </a:lnTo>
                    <a:lnTo>
                      <a:pt x="282" y="1799"/>
                    </a:lnTo>
                    <a:lnTo>
                      <a:pt x="170" y="1912"/>
                    </a:lnTo>
                    <a:lnTo>
                      <a:pt x="1" y="1912"/>
                    </a:lnTo>
                    <a:lnTo>
                      <a:pt x="1" y="1968"/>
                    </a:lnTo>
                    <a:lnTo>
                      <a:pt x="57" y="2249"/>
                    </a:lnTo>
                    <a:lnTo>
                      <a:pt x="57" y="2305"/>
                    </a:lnTo>
                    <a:lnTo>
                      <a:pt x="113" y="2418"/>
                    </a:lnTo>
                    <a:lnTo>
                      <a:pt x="226" y="2474"/>
                    </a:lnTo>
                    <a:lnTo>
                      <a:pt x="394" y="2586"/>
                    </a:lnTo>
                    <a:lnTo>
                      <a:pt x="563" y="2643"/>
                    </a:lnTo>
                    <a:lnTo>
                      <a:pt x="675" y="2699"/>
                    </a:lnTo>
                    <a:lnTo>
                      <a:pt x="844" y="2811"/>
                    </a:lnTo>
                    <a:lnTo>
                      <a:pt x="1013" y="2924"/>
                    </a:lnTo>
                    <a:lnTo>
                      <a:pt x="1125" y="3092"/>
                    </a:lnTo>
                    <a:lnTo>
                      <a:pt x="1237" y="3148"/>
                    </a:lnTo>
                    <a:lnTo>
                      <a:pt x="1294" y="3092"/>
                    </a:lnTo>
                    <a:lnTo>
                      <a:pt x="1406" y="2867"/>
                    </a:lnTo>
                    <a:lnTo>
                      <a:pt x="1350" y="2755"/>
                    </a:lnTo>
                    <a:lnTo>
                      <a:pt x="1294" y="2586"/>
                    </a:lnTo>
                    <a:lnTo>
                      <a:pt x="1237" y="2418"/>
                    </a:lnTo>
                    <a:lnTo>
                      <a:pt x="1237" y="2418"/>
                    </a:lnTo>
                    <a:lnTo>
                      <a:pt x="1294" y="2530"/>
                    </a:lnTo>
                    <a:lnTo>
                      <a:pt x="1406" y="2586"/>
                    </a:lnTo>
                    <a:lnTo>
                      <a:pt x="1518" y="2586"/>
                    </a:lnTo>
                    <a:lnTo>
                      <a:pt x="1631" y="2530"/>
                    </a:lnTo>
                    <a:lnTo>
                      <a:pt x="1687" y="2418"/>
                    </a:lnTo>
                    <a:lnTo>
                      <a:pt x="1687" y="2362"/>
                    </a:lnTo>
                    <a:lnTo>
                      <a:pt x="1575" y="2193"/>
                    </a:lnTo>
                    <a:lnTo>
                      <a:pt x="1518" y="2137"/>
                    </a:lnTo>
                    <a:lnTo>
                      <a:pt x="1631" y="2137"/>
                    </a:lnTo>
                    <a:lnTo>
                      <a:pt x="1856" y="1968"/>
                    </a:lnTo>
                    <a:lnTo>
                      <a:pt x="1968" y="1912"/>
                    </a:lnTo>
                    <a:lnTo>
                      <a:pt x="2081" y="1912"/>
                    </a:lnTo>
                    <a:lnTo>
                      <a:pt x="2193" y="1799"/>
                    </a:lnTo>
                    <a:lnTo>
                      <a:pt x="2305" y="1743"/>
                    </a:lnTo>
                    <a:lnTo>
                      <a:pt x="2249" y="1631"/>
                    </a:lnTo>
                    <a:lnTo>
                      <a:pt x="2137" y="1518"/>
                    </a:lnTo>
                    <a:lnTo>
                      <a:pt x="2137" y="1462"/>
                    </a:lnTo>
                    <a:lnTo>
                      <a:pt x="2193" y="1406"/>
                    </a:lnTo>
                    <a:lnTo>
                      <a:pt x="2249" y="1294"/>
                    </a:lnTo>
                    <a:lnTo>
                      <a:pt x="2305" y="1181"/>
                    </a:lnTo>
                    <a:lnTo>
                      <a:pt x="2249" y="1069"/>
                    </a:lnTo>
                    <a:lnTo>
                      <a:pt x="2193" y="956"/>
                    </a:lnTo>
                    <a:lnTo>
                      <a:pt x="2249" y="844"/>
                    </a:lnTo>
                    <a:lnTo>
                      <a:pt x="2137" y="788"/>
                    </a:lnTo>
                    <a:lnTo>
                      <a:pt x="2024" y="732"/>
                    </a:lnTo>
                    <a:lnTo>
                      <a:pt x="2081" y="619"/>
                    </a:lnTo>
                    <a:lnTo>
                      <a:pt x="2249" y="451"/>
                    </a:lnTo>
                    <a:lnTo>
                      <a:pt x="2249" y="338"/>
                    </a:lnTo>
                    <a:lnTo>
                      <a:pt x="2249" y="282"/>
                    </a:lnTo>
                    <a:lnTo>
                      <a:pt x="2193" y="282"/>
                    </a:lnTo>
                    <a:lnTo>
                      <a:pt x="1968" y="338"/>
                    </a:lnTo>
                    <a:lnTo>
                      <a:pt x="1912" y="338"/>
                    </a:lnTo>
                    <a:lnTo>
                      <a:pt x="1800" y="226"/>
                    </a:lnTo>
                    <a:lnTo>
                      <a:pt x="1800" y="169"/>
                    </a:lnTo>
                    <a:lnTo>
                      <a:pt x="1687" y="226"/>
                    </a:lnTo>
                    <a:lnTo>
                      <a:pt x="1518" y="338"/>
                    </a:lnTo>
                    <a:lnTo>
                      <a:pt x="1462" y="338"/>
                    </a:lnTo>
                    <a:lnTo>
                      <a:pt x="1462" y="282"/>
                    </a:lnTo>
                    <a:lnTo>
                      <a:pt x="1462" y="169"/>
                    </a:lnTo>
                    <a:lnTo>
                      <a:pt x="1406" y="113"/>
                    </a:lnTo>
                    <a:lnTo>
                      <a:pt x="1294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6" name="Google Shape;3396;p10"/>
              <p:cNvSpPr/>
              <p:nvPr/>
            </p:nvSpPr>
            <p:spPr>
              <a:xfrm>
                <a:off x="368800" y="1118625"/>
                <a:ext cx="35150" cy="7872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3149" extrusionOk="0">
                    <a:moveTo>
                      <a:pt x="675" y="2080"/>
                    </a:moveTo>
                    <a:lnTo>
                      <a:pt x="675" y="2136"/>
                    </a:lnTo>
                    <a:lnTo>
                      <a:pt x="618" y="2080"/>
                    </a:lnTo>
                    <a:close/>
                    <a:moveTo>
                      <a:pt x="731" y="1"/>
                    </a:moveTo>
                    <a:lnTo>
                      <a:pt x="618" y="57"/>
                    </a:lnTo>
                    <a:lnTo>
                      <a:pt x="562" y="169"/>
                    </a:lnTo>
                    <a:lnTo>
                      <a:pt x="562" y="338"/>
                    </a:lnTo>
                    <a:lnTo>
                      <a:pt x="562" y="450"/>
                    </a:lnTo>
                    <a:lnTo>
                      <a:pt x="731" y="563"/>
                    </a:lnTo>
                    <a:lnTo>
                      <a:pt x="787" y="619"/>
                    </a:lnTo>
                    <a:lnTo>
                      <a:pt x="843" y="675"/>
                    </a:lnTo>
                    <a:lnTo>
                      <a:pt x="618" y="675"/>
                    </a:lnTo>
                    <a:lnTo>
                      <a:pt x="450" y="844"/>
                    </a:lnTo>
                    <a:lnTo>
                      <a:pt x="450" y="956"/>
                    </a:lnTo>
                    <a:lnTo>
                      <a:pt x="450" y="1125"/>
                    </a:lnTo>
                    <a:lnTo>
                      <a:pt x="450" y="1293"/>
                    </a:lnTo>
                    <a:lnTo>
                      <a:pt x="337" y="1462"/>
                    </a:lnTo>
                    <a:lnTo>
                      <a:pt x="113" y="1518"/>
                    </a:lnTo>
                    <a:lnTo>
                      <a:pt x="56" y="1518"/>
                    </a:lnTo>
                    <a:lnTo>
                      <a:pt x="0" y="1574"/>
                    </a:lnTo>
                    <a:lnTo>
                      <a:pt x="0" y="1687"/>
                    </a:lnTo>
                    <a:lnTo>
                      <a:pt x="169" y="1799"/>
                    </a:lnTo>
                    <a:lnTo>
                      <a:pt x="281" y="1855"/>
                    </a:lnTo>
                    <a:lnTo>
                      <a:pt x="394" y="1855"/>
                    </a:lnTo>
                    <a:lnTo>
                      <a:pt x="450" y="1912"/>
                    </a:lnTo>
                    <a:lnTo>
                      <a:pt x="506" y="2024"/>
                    </a:lnTo>
                    <a:lnTo>
                      <a:pt x="506" y="2080"/>
                    </a:lnTo>
                    <a:lnTo>
                      <a:pt x="450" y="2136"/>
                    </a:lnTo>
                    <a:lnTo>
                      <a:pt x="394" y="2136"/>
                    </a:lnTo>
                    <a:lnTo>
                      <a:pt x="337" y="2249"/>
                    </a:lnTo>
                    <a:lnTo>
                      <a:pt x="337" y="2530"/>
                    </a:lnTo>
                    <a:lnTo>
                      <a:pt x="225" y="2755"/>
                    </a:lnTo>
                    <a:lnTo>
                      <a:pt x="225" y="2811"/>
                    </a:lnTo>
                    <a:lnTo>
                      <a:pt x="225" y="2867"/>
                    </a:lnTo>
                    <a:lnTo>
                      <a:pt x="281" y="3036"/>
                    </a:lnTo>
                    <a:lnTo>
                      <a:pt x="506" y="3148"/>
                    </a:lnTo>
                    <a:lnTo>
                      <a:pt x="618" y="3148"/>
                    </a:lnTo>
                    <a:lnTo>
                      <a:pt x="731" y="3092"/>
                    </a:lnTo>
                    <a:lnTo>
                      <a:pt x="843" y="3036"/>
                    </a:lnTo>
                    <a:lnTo>
                      <a:pt x="1124" y="2867"/>
                    </a:lnTo>
                    <a:lnTo>
                      <a:pt x="1237" y="2642"/>
                    </a:lnTo>
                    <a:lnTo>
                      <a:pt x="1349" y="2586"/>
                    </a:lnTo>
                    <a:lnTo>
                      <a:pt x="1405" y="2586"/>
                    </a:lnTo>
                    <a:lnTo>
                      <a:pt x="1405" y="2474"/>
                    </a:lnTo>
                    <a:lnTo>
                      <a:pt x="1237" y="2305"/>
                    </a:lnTo>
                    <a:lnTo>
                      <a:pt x="1180" y="2249"/>
                    </a:lnTo>
                    <a:lnTo>
                      <a:pt x="1124" y="2080"/>
                    </a:lnTo>
                    <a:lnTo>
                      <a:pt x="1124" y="1912"/>
                    </a:lnTo>
                    <a:lnTo>
                      <a:pt x="1124" y="1855"/>
                    </a:lnTo>
                    <a:lnTo>
                      <a:pt x="1237" y="1799"/>
                    </a:lnTo>
                    <a:lnTo>
                      <a:pt x="1293" y="1799"/>
                    </a:lnTo>
                    <a:lnTo>
                      <a:pt x="1349" y="1743"/>
                    </a:lnTo>
                    <a:lnTo>
                      <a:pt x="1349" y="1687"/>
                    </a:lnTo>
                    <a:lnTo>
                      <a:pt x="1349" y="1630"/>
                    </a:lnTo>
                    <a:lnTo>
                      <a:pt x="1124" y="1630"/>
                    </a:lnTo>
                    <a:lnTo>
                      <a:pt x="1180" y="1574"/>
                    </a:lnTo>
                    <a:lnTo>
                      <a:pt x="1237" y="1406"/>
                    </a:lnTo>
                    <a:lnTo>
                      <a:pt x="1349" y="1237"/>
                    </a:lnTo>
                    <a:lnTo>
                      <a:pt x="1349" y="1068"/>
                    </a:lnTo>
                    <a:lnTo>
                      <a:pt x="1293" y="900"/>
                    </a:lnTo>
                    <a:lnTo>
                      <a:pt x="1180" y="900"/>
                    </a:lnTo>
                    <a:lnTo>
                      <a:pt x="1180" y="844"/>
                    </a:lnTo>
                    <a:lnTo>
                      <a:pt x="1180" y="731"/>
                    </a:lnTo>
                    <a:lnTo>
                      <a:pt x="1180" y="675"/>
                    </a:lnTo>
                    <a:lnTo>
                      <a:pt x="1124" y="619"/>
                    </a:lnTo>
                    <a:lnTo>
                      <a:pt x="1180" y="563"/>
                    </a:lnTo>
                    <a:lnTo>
                      <a:pt x="1237" y="506"/>
                    </a:lnTo>
                    <a:lnTo>
                      <a:pt x="1180" y="450"/>
                    </a:lnTo>
                    <a:lnTo>
                      <a:pt x="1124" y="338"/>
                    </a:lnTo>
                    <a:lnTo>
                      <a:pt x="1068" y="225"/>
                    </a:lnTo>
                    <a:lnTo>
                      <a:pt x="1012" y="113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7" name="Google Shape;3397;p10"/>
              <p:cNvSpPr/>
              <p:nvPr/>
            </p:nvSpPr>
            <p:spPr>
              <a:xfrm>
                <a:off x="370200" y="1111600"/>
                <a:ext cx="2532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25" extrusionOk="0">
                    <a:moveTo>
                      <a:pt x="956" y="0"/>
                    </a:moveTo>
                    <a:lnTo>
                      <a:pt x="900" y="57"/>
                    </a:lnTo>
                    <a:lnTo>
                      <a:pt x="787" y="113"/>
                    </a:lnTo>
                    <a:lnTo>
                      <a:pt x="731" y="169"/>
                    </a:lnTo>
                    <a:lnTo>
                      <a:pt x="562" y="113"/>
                    </a:lnTo>
                    <a:lnTo>
                      <a:pt x="394" y="282"/>
                    </a:lnTo>
                    <a:lnTo>
                      <a:pt x="169" y="338"/>
                    </a:lnTo>
                    <a:lnTo>
                      <a:pt x="0" y="450"/>
                    </a:lnTo>
                    <a:lnTo>
                      <a:pt x="0" y="563"/>
                    </a:lnTo>
                    <a:lnTo>
                      <a:pt x="57" y="619"/>
                    </a:lnTo>
                    <a:lnTo>
                      <a:pt x="169" y="731"/>
                    </a:lnTo>
                    <a:lnTo>
                      <a:pt x="281" y="731"/>
                    </a:lnTo>
                    <a:lnTo>
                      <a:pt x="225" y="787"/>
                    </a:lnTo>
                    <a:lnTo>
                      <a:pt x="225" y="1012"/>
                    </a:lnTo>
                    <a:lnTo>
                      <a:pt x="281" y="1125"/>
                    </a:lnTo>
                    <a:lnTo>
                      <a:pt x="562" y="1125"/>
                    </a:lnTo>
                    <a:lnTo>
                      <a:pt x="675" y="1012"/>
                    </a:lnTo>
                    <a:lnTo>
                      <a:pt x="731" y="1068"/>
                    </a:lnTo>
                    <a:lnTo>
                      <a:pt x="787" y="1125"/>
                    </a:lnTo>
                    <a:lnTo>
                      <a:pt x="900" y="1125"/>
                    </a:lnTo>
                    <a:lnTo>
                      <a:pt x="956" y="1068"/>
                    </a:lnTo>
                    <a:lnTo>
                      <a:pt x="956" y="956"/>
                    </a:lnTo>
                    <a:lnTo>
                      <a:pt x="843" y="787"/>
                    </a:lnTo>
                    <a:lnTo>
                      <a:pt x="675" y="675"/>
                    </a:lnTo>
                    <a:lnTo>
                      <a:pt x="619" y="675"/>
                    </a:lnTo>
                    <a:lnTo>
                      <a:pt x="562" y="731"/>
                    </a:lnTo>
                    <a:lnTo>
                      <a:pt x="562" y="731"/>
                    </a:lnTo>
                    <a:lnTo>
                      <a:pt x="619" y="506"/>
                    </a:lnTo>
                    <a:lnTo>
                      <a:pt x="675" y="394"/>
                    </a:lnTo>
                    <a:lnTo>
                      <a:pt x="731" y="338"/>
                    </a:lnTo>
                    <a:lnTo>
                      <a:pt x="900" y="282"/>
                    </a:lnTo>
                    <a:lnTo>
                      <a:pt x="1012" y="225"/>
                    </a:lnTo>
                    <a:lnTo>
                      <a:pt x="1012" y="113"/>
                    </a:lnTo>
                    <a:lnTo>
                      <a:pt x="956" y="57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8" name="Google Shape;3398;p10"/>
              <p:cNvSpPr/>
              <p:nvPr/>
            </p:nvSpPr>
            <p:spPr>
              <a:xfrm>
                <a:off x="415150" y="1191700"/>
                <a:ext cx="21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394" extrusionOk="0">
                    <a:moveTo>
                      <a:pt x="226" y="0"/>
                    </a:moveTo>
                    <a:lnTo>
                      <a:pt x="113" y="113"/>
                    </a:lnTo>
                    <a:lnTo>
                      <a:pt x="57" y="169"/>
                    </a:lnTo>
                    <a:lnTo>
                      <a:pt x="1" y="337"/>
                    </a:lnTo>
                    <a:lnTo>
                      <a:pt x="282" y="337"/>
                    </a:lnTo>
                    <a:lnTo>
                      <a:pt x="563" y="394"/>
                    </a:lnTo>
                    <a:lnTo>
                      <a:pt x="675" y="394"/>
                    </a:lnTo>
                    <a:lnTo>
                      <a:pt x="732" y="225"/>
                    </a:lnTo>
                    <a:lnTo>
                      <a:pt x="844" y="56"/>
                    </a:lnTo>
                    <a:lnTo>
                      <a:pt x="788" y="0"/>
                    </a:lnTo>
                    <a:lnTo>
                      <a:pt x="732" y="0"/>
                    </a:lnTo>
                    <a:lnTo>
                      <a:pt x="507" y="169"/>
                    </a:lnTo>
                    <a:lnTo>
                      <a:pt x="451" y="113"/>
                    </a:lnTo>
                    <a:lnTo>
                      <a:pt x="338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5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10"/>
              <p:cNvSpPr/>
              <p:nvPr/>
            </p:nvSpPr>
            <p:spPr>
              <a:xfrm>
                <a:off x="406725" y="1104575"/>
                <a:ext cx="169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844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57" y="338"/>
                    </a:lnTo>
                    <a:lnTo>
                      <a:pt x="169" y="506"/>
                    </a:lnTo>
                    <a:lnTo>
                      <a:pt x="226" y="619"/>
                    </a:lnTo>
                    <a:lnTo>
                      <a:pt x="226" y="731"/>
                    </a:lnTo>
                    <a:lnTo>
                      <a:pt x="226" y="787"/>
                    </a:lnTo>
                    <a:lnTo>
                      <a:pt x="282" y="844"/>
                    </a:lnTo>
                    <a:lnTo>
                      <a:pt x="450" y="844"/>
                    </a:lnTo>
                    <a:lnTo>
                      <a:pt x="619" y="787"/>
                    </a:lnTo>
                    <a:lnTo>
                      <a:pt x="675" y="731"/>
                    </a:lnTo>
                    <a:lnTo>
                      <a:pt x="675" y="675"/>
                    </a:lnTo>
                    <a:lnTo>
                      <a:pt x="507" y="675"/>
                    </a:lnTo>
                    <a:lnTo>
                      <a:pt x="450" y="619"/>
                    </a:lnTo>
                    <a:lnTo>
                      <a:pt x="282" y="506"/>
                    </a:lnTo>
                    <a:lnTo>
                      <a:pt x="282" y="394"/>
                    </a:lnTo>
                    <a:lnTo>
                      <a:pt x="338" y="338"/>
                    </a:lnTo>
                    <a:lnTo>
                      <a:pt x="338" y="281"/>
                    </a:lnTo>
                    <a:lnTo>
                      <a:pt x="282" y="169"/>
                    </a:lnTo>
                    <a:lnTo>
                      <a:pt x="169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1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10"/>
              <p:cNvSpPr/>
              <p:nvPr/>
            </p:nvSpPr>
            <p:spPr>
              <a:xfrm>
                <a:off x="429200" y="1211375"/>
                <a:ext cx="1127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506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2"/>
                    </a:lnTo>
                    <a:lnTo>
                      <a:pt x="170" y="225"/>
                    </a:lnTo>
                    <a:lnTo>
                      <a:pt x="170" y="281"/>
                    </a:lnTo>
                    <a:lnTo>
                      <a:pt x="113" y="394"/>
                    </a:lnTo>
                    <a:lnTo>
                      <a:pt x="170" y="506"/>
                    </a:lnTo>
                    <a:lnTo>
                      <a:pt x="282" y="506"/>
                    </a:lnTo>
                    <a:lnTo>
                      <a:pt x="338" y="394"/>
                    </a:lnTo>
                    <a:lnTo>
                      <a:pt x="338" y="337"/>
                    </a:lnTo>
                    <a:lnTo>
                      <a:pt x="282" y="337"/>
                    </a:lnTo>
                    <a:lnTo>
                      <a:pt x="394" y="225"/>
                    </a:lnTo>
                    <a:lnTo>
                      <a:pt x="451" y="225"/>
                    </a:lnTo>
                    <a:lnTo>
                      <a:pt x="451" y="112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5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10"/>
              <p:cNvSpPr/>
              <p:nvPr/>
            </p:nvSpPr>
            <p:spPr>
              <a:xfrm>
                <a:off x="396900" y="11706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10"/>
              <p:cNvSpPr/>
              <p:nvPr/>
            </p:nvSpPr>
            <p:spPr>
              <a:xfrm>
                <a:off x="392675" y="111722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10"/>
              <p:cNvSpPr/>
              <p:nvPr/>
            </p:nvSpPr>
            <p:spPr>
              <a:xfrm>
                <a:off x="472775" y="12043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10"/>
              <p:cNvSpPr/>
              <p:nvPr/>
            </p:nvSpPr>
            <p:spPr>
              <a:xfrm>
                <a:off x="450300" y="11720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112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10"/>
              <p:cNvSpPr/>
              <p:nvPr/>
            </p:nvSpPr>
            <p:spPr>
              <a:xfrm>
                <a:off x="419375" y="11116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1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10"/>
              <p:cNvSpPr/>
              <p:nvPr/>
            </p:nvSpPr>
            <p:spPr>
              <a:xfrm>
                <a:off x="413750" y="11073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57"/>
                    </a:moveTo>
                    <a:lnTo>
                      <a:pt x="57" y="57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57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A1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10"/>
              <p:cNvSpPr/>
              <p:nvPr/>
            </p:nvSpPr>
            <p:spPr>
              <a:xfrm>
                <a:off x="395500" y="1561250"/>
                <a:ext cx="22500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856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225"/>
                    </a:lnTo>
                    <a:lnTo>
                      <a:pt x="56" y="281"/>
                    </a:lnTo>
                    <a:lnTo>
                      <a:pt x="225" y="281"/>
                    </a:lnTo>
                    <a:lnTo>
                      <a:pt x="281" y="338"/>
                    </a:lnTo>
                    <a:lnTo>
                      <a:pt x="281" y="394"/>
                    </a:lnTo>
                    <a:lnTo>
                      <a:pt x="56" y="787"/>
                    </a:lnTo>
                    <a:lnTo>
                      <a:pt x="0" y="900"/>
                    </a:lnTo>
                    <a:lnTo>
                      <a:pt x="56" y="1012"/>
                    </a:lnTo>
                    <a:lnTo>
                      <a:pt x="56" y="1124"/>
                    </a:lnTo>
                    <a:lnTo>
                      <a:pt x="56" y="1293"/>
                    </a:lnTo>
                    <a:lnTo>
                      <a:pt x="56" y="1405"/>
                    </a:lnTo>
                    <a:lnTo>
                      <a:pt x="112" y="1349"/>
                    </a:lnTo>
                    <a:lnTo>
                      <a:pt x="169" y="1237"/>
                    </a:lnTo>
                    <a:lnTo>
                      <a:pt x="281" y="1237"/>
                    </a:lnTo>
                    <a:lnTo>
                      <a:pt x="281" y="1293"/>
                    </a:lnTo>
                    <a:lnTo>
                      <a:pt x="281" y="1349"/>
                    </a:lnTo>
                    <a:lnTo>
                      <a:pt x="393" y="1518"/>
                    </a:lnTo>
                    <a:lnTo>
                      <a:pt x="281" y="1518"/>
                    </a:lnTo>
                    <a:lnTo>
                      <a:pt x="225" y="1574"/>
                    </a:lnTo>
                    <a:lnTo>
                      <a:pt x="225" y="1686"/>
                    </a:lnTo>
                    <a:lnTo>
                      <a:pt x="281" y="1743"/>
                    </a:lnTo>
                    <a:lnTo>
                      <a:pt x="450" y="1855"/>
                    </a:lnTo>
                    <a:lnTo>
                      <a:pt x="562" y="1855"/>
                    </a:lnTo>
                    <a:lnTo>
                      <a:pt x="675" y="1799"/>
                    </a:lnTo>
                    <a:lnTo>
                      <a:pt x="675" y="1743"/>
                    </a:lnTo>
                    <a:lnTo>
                      <a:pt x="618" y="1686"/>
                    </a:lnTo>
                    <a:lnTo>
                      <a:pt x="562" y="1518"/>
                    </a:lnTo>
                    <a:lnTo>
                      <a:pt x="562" y="1405"/>
                    </a:lnTo>
                    <a:lnTo>
                      <a:pt x="731" y="1349"/>
                    </a:lnTo>
                    <a:lnTo>
                      <a:pt x="787" y="1237"/>
                    </a:lnTo>
                    <a:lnTo>
                      <a:pt x="787" y="1124"/>
                    </a:lnTo>
                    <a:lnTo>
                      <a:pt x="899" y="1012"/>
                    </a:lnTo>
                    <a:lnTo>
                      <a:pt x="899" y="900"/>
                    </a:lnTo>
                    <a:lnTo>
                      <a:pt x="787" y="843"/>
                    </a:lnTo>
                    <a:lnTo>
                      <a:pt x="731" y="731"/>
                    </a:lnTo>
                    <a:lnTo>
                      <a:pt x="618" y="619"/>
                    </a:lnTo>
                    <a:lnTo>
                      <a:pt x="562" y="562"/>
                    </a:lnTo>
                    <a:lnTo>
                      <a:pt x="506" y="562"/>
                    </a:lnTo>
                    <a:lnTo>
                      <a:pt x="506" y="450"/>
                    </a:lnTo>
                    <a:lnTo>
                      <a:pt x="562" y="394"/>
                    </a:lnTo>
                    <a:lnTo>
                      <a:pt x="506" y="338"/>
                    </a:lnTo>
                    <a:lnTo>
                      <a:pt x="450" y="281"/>
                    </a:lnTo>
                    <a:lnTo>
                      <a:pt x="450" y="225"/>
                    </a:lnTo>
                    <a:lnTo>
                      <a:pt x="450" y="169"/>
                    </a:lnTo>
                    <a:lnTo>
                      <a:pt x="450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89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10"/>
              <p:cNvSpPr/>
              <p:nvPr/>
            </p:nvSpPr>
            <p:spPr>
              <a:xfrm>
                <a:off x="392675" y="1527525"/>
                <a:ext cx="29525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575" extrusionOk="0">
                    <a:moveTo>
                      <a:pt x="338" y="0"/>
                    </a:moveTo>
                    <a:lnTo>
                      <a:pt x="338" y="57"/>
                    </a:lnTo>
                    <a:lnTo>
                      <a:pt x="338" y="225"/>
                    </a:lnTo>
                    <a:lnTo>
                      <a:pt x="338" y="450"/>
                    </a:lnTo>
                    <a:lnTo>
                      <a:pt x="225" y="562"/>
                    </a:lnTo>
                    <a:lnTo>
                      <a:pt x="57" y="731"/>
                    </a:lnTo>
                    <a:lnTo>
                      <a:pt x="1" y="843"/>
                    </a:lnTo>
                    <a:lnTo>
                      <a:pt x="1" y="956"/>
                    </a:lnTo>
                    <a:lnTo>
                      <a:pt x="1" y="1068"/>
                    </a:lnTo>
                    <a:lnTo>
                      <a:pt x="113" y="1181"/>
                    </a:lnTo>
                    <a:lnTo>
                      <a:pt x="282" y="1349"/>
                    </a:lnTo>
                    <a:lnTo>
                      <a:pt x="563" y="1462"/>
                    </a:lnTo>
                    <a:lnTo>
                      <a:pt x="563" y="1574"/>
                    </a:lnTo>
                    <a:lnTo>
                      <a:pt x="788" y="1462"/>
                    </a:lnTo>
                    <a:lnTo>
                      <a:pt x="844" y="1405"/>
                    </a:lnTo>
                    <a:lnTo>
                      <a:pt x="844" y="1293"/>
                    </a:lnTo>
                    <a:lnTo>
                      <a:pt x="844" y="1068"/>
                    </a:lnTo>
                    <a:lnTo>
                      <a:pt x="900" y="1068"/>
                    </a:lnTo>
                    <a:lnTo>
                      <a:pt x="956" y="1012"/>
                    </a:lnTo>
                    <a:lnTo>
                      <a:pt x="1181" y="1012"/>
                    </a:lnTo>
                    <a:lnTo>
                      <a:pt x="1181" y="956"/>
                    </a:lnTo>
                    <a:lnTo>
                      <a:pt x="1125" y="900"/>
                    </a:lnTo>
                    <a:lnTo>
                      <a:pt x="731" y="900"/>
                    </a:lnTo>
                    <a:lnTo>
                      <a:pt x="675" y="956"/>
                    </a:lnTo>
                    <a:lnTo>
                      <a:pt x="619" y="900"/>
                    </a:lnTo>
                    <a:lnTo>
                      <a:pt x="675" y="843"/>
                    </a:lnTo>
                    <a:lnTo>
                      <a:pt x="844" y="787"/>
                    </a:lnTo>
                    <a:lnTo>
                      <a:pt x="900" y="731"/>
                    </a:lnTo>
                    <a:lnTo>
                      <a:pt x="956" y="619"/>
                    </a:lnTo>
                    <a:lnTo>
                      <a:pt x="900" y="450"/>
                    </a:lnTo>
                    <a:lnTo>
                      <a:pt x="900" y="338"/>
                    </a:lnTo>
                    <a:lnTo>
                      <a:pt x="956" y="225"/>
                    </a:lnTo>
                    <a:lnTo>
                      <a:pt x="956" y="113"/>
                    </a:lnTo>
                    <a:lnTo>
                      <a:pt x="788" y="57"/>
                    </a:lnTo>
                    <a:lnTo>
                      <a:pt x="731" y="113"/>
                    </a:lnTo>
                    <a:lnTo>
                      <a:pt x="731" y="169"/>
                    </a:lnTo>
                    <a:lnTo>
                      <a:pt x="731" y="281"/>
                    </a:lnTo>
                    <a:lnTo>
                      <a:pt x="675" y="281"/>
                    </a:lnTo>
                    <a:lnTo>
                      <a:pt x="619" y="225"/>
                    </a:lnTo>
                    <a:lnTo>
                      <a:pt x="563" y="169"/>
                    </a:lnTo>
                    <a:lnTo>
                      <a:pt x="506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98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10"/>
              <p:cNvSpPr/>
              <p:nvPr/>
            </p:nvSpPr>
            <p:spPr>
              <a:xfrm>
                <a:off x="458725" y="1493800"/>
                <a:ext cx="1970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619" extrusionOk="0">
                    <a:moveTo>
                      <a:pt x="225" y="0"/>
                    </a:moveTo>
                    <a:lnTo>
                      <a:pt x="57" y="113"/>
                    </a:lnTo>
                    <a:lnTo>
                      <a:pt x="0" y="281"/>
                    </a:lnTo>
                    <a:lnTo>
                      <a:pt x="57" y="394"/>
                    </a:lnTo>
                    <a:lnTo>
                      <a:pt x="281" y="506"/>
                    </a:lnTo>
                    <a:lnTo>
                      <a:pt x="450" y="619"/>
                    </a:lnTo>
                    <a:lnTo>
                      <a:pt x="731" y="394"/>
                    </a:lnTo>
                    <a:lnTo>
                      <a:pt x="787" y="338"/>
                    </a:lnTo>
                    <a:lnTo>
                      <a:pt x="787" y="281"/>
                    </a:lnTo>
                    <a:lnTo>
                      <a:pt x="619" y="113"/>
                    </a:lnTo>
                    <a:lnTo>
                      <a:pt x="562" y="57"/>
                    </a:lnTo>
                    <a:lnTo>
                      <a:pt x="506" y="57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10"/>
              <p:cNvSpPr/>
              <p:nvPr/>
            </p:nvSpPr>
            <p:spPr>
              <a:xfrm>
                <a:off x="406725" y="1603400"/>
                <a:ext cx="1970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451" extrusionOk="0">
                    <a:moveTo>
                      <a:pt x="169" y="0"/>
                    </a:moveTo>
                    <a:lnTo>
                      <a:pt x="169" y="57"/>
                    </a:lnTo>
                    <a:lnTo>
                      <a:pt x="1" y="225"/>
                    </a:lnTo>
                    <a:lnTo>
                      <a:pt x="113" y="338"/>
                    </a:lnTo>
                    <a:lnTo>
                      <a:pt x="226" y="450"/>
                    </a:lnTo>
                    <a:lnTo>
                      <a:pt x="731" y="450"/>
                    </a:lnTo>
                    <a:lnTo>
                      <a:pt x="788" y="394"/>
                    </a:lnTo>
                    <a:lnTo>
                      <a:pt x="731" y="338"/>
                    </a:lnTo>
                    <a:lnTo>
                      <a:pt x="675" y="338"/>
                    </a:lnTo>
                    <a:lnTo>
                      <a:pt x="563" y="281"/>
                    </a:lnTo>
                    <a:lnTo>
                      <a:pt x="507" y="225"/>
                    </a:lnTo>
                    <a:lnTo>
                      <a:pt x="450" y="113"/>
                    </a:lnTo>
                    <a:lnTo>
                      <a:pt x="394" y="57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10"/>
              <p:cNvSpPr/>
              <p:nvPr/>
            </p:nvSpPr>
            <p:spPr>
              <a:xfrm>
                <a:off x="406725" y="1616050"/>
                <a:ext cx="84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69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69" y="169"/>
                    </a:lnTo>
                    <a:lnTo>
                      <a:pt x="338" y="169"/>
                    </a:lnTo>
                    <a:lnTo>
                      <a:pt x="338" y="5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10"/>
              <p:cNvSpPr/>
              <p:nvPr/>
            </p:nvSpPr>
            <p:spPr>
              <a:xfrm>
                <a:off x="432025" y="160480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10"/>
              <p:cNvSpPr/>
              <p:nvPr/>
            </p:nvSpPr>
            <p:spPr>
              <a:xfrm>
                <a:off x="437650" y="15682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10"/>
              <p:cNvSpPr/>
              <p:nvPr/>
            </p:nvSpPr>
            <p:spPr>
              <a:xfrm>
                <a:off x="420775" y="16441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10"/>
              <p:cNvSpPr/>
              <p:nvPr/>
            </p:nvSpPr>
            <p:spPr>
              <a:xfrm>
                <a:off x="389875" y="1388400"/>
                <a:ext cx="57625" cy="132125"/>
              </a:xfrm>
              <a:custGeom>
                <a:avLst/>
                <a:gdLst/>
                <a:ahLst/>
                <a:cxnLst/>
                <a:rect l="l" t="t" r="r" b="b"/>
                <a:pathLst>
                  <a:path w="2305" h="5285" extrusionOk="0">
                    <a:moveTo>
                      <a:pt x="1518" y="1"/>
                    </a:moveTo>
                    <a:lnTo>
                      <a:pt x="1405" y="57"/>
                    </a:lnTo>
                    <a:lnTo>
                      <a:pt x="1237" y="226"/>
                    </a:lnTo>
                    <a:lnTo>
                      <a:pt x="1181" y="338"/>
                    </a:lnTo>
                    <a:lnTo>
                      <a:pt x="1068" y="563"/>
                    </a:lnTo>
                    <a:lnTo>
                      <a:pt x="1012" y="788"/>
                    </a:lnTo>
                    <a:lnTo>
                      <a:pt x="956" y="956"/>
                    </a:lnTo>
                    <a:lnTo>
                      <a:pt x="843" y="1181"/>
                    </a:lnTo>
                    <a:lnTo>
                      <a:pt x="900" y="1294"/>
                    </a:lnTo>
                    <a:lnTo>
                      <a:pt x="1068" y="1406"/>
                    </a:lnTo>
                    <a:lnTo>
                      <a:pt x="1181" y="1519"/>
                    </a:lnTo>
                    <a:lnTo>
                      <a:pt x="1068" y="1575"/>
                    </a:lnTo>
                    <a:lnTo>
                      <a:pt x="900" y="1743"/>
                    </a:lnTo>
                    <a:lnTo>
                      <a:pt x="675" y="2024"/>
                    </a:lnTo>
                    <a:lnTo>
                      <a:pt x="618" y="2249"/>
                    </a:lnTo>
                    <a:lnTo>
                      <a:pt x="675" y="2418"/>
                    </a:lnTo>
                    <a:lnTo>
                      <a:pt x="843" y="2586"/>
                    </a:lnTo>
                    <a:lnTo>
                      <a:pt x="675" y="2811"/>
                    </a:lnTo>
                    <a:lnTo>
                      <a:pt x="618" y="2980"/>
                    </a:lnTo>
                    <a:lnTo>
                      <a:pt x="562" y="3149"/>
                    </a:lnTo>
                    <a:lnTo>
                      <a:pt x="506" y="3486"/>
                    </a:lnTo>
                    <a:lnTo>
                      <a:pt x="506" y="3711"/>
                    </a:lnTo>
                    <a:lnTo>
                      <a:pt x="450" y="3823"/>
                    </a:lnTo>
                    <a:lnTo>
                      <a:pt x="394" y="3879"/>
                    </a:lnTo>
                    <a:lnTo>
                      <a:pt x="225" y="3879"/>
                    </a:lnTo>
                    <a:lnTo>
                      <a:pt x="113" y="3935"/>
                    </a:lnTo>
                    <a:lnTo>
                      <a:pt x="0" y="4160"/>
                    </a:lnTo>
                    <a:lnTo>
                      <a:pt x="0" y="4329"/>
                    </a:lnTo>
                    <a:lnTo>
                      <a:pt x="56" y="4441"/>
                    </a:lnTo>
                    <a:lnTo>
                      <a:pt x="169" y="4441"/>
                    </a:lnTo>
                    <a:lnTo>
                      <a:pt x="169" y="4497"/>
                    </a:lnTo>
                    <a:lnTo>
                      <a:pt x="225" y="4441"/>
                    </a:lnTo>
                    <a:lnTo>
                      <a:pt x="281" y="4441"/>
                    </a:lnTo>
                    <a:lnTo>
                      <a:pt x="281" y="4497"/>
                    </a:lnTo>
                    <a:lnTo>
                      <a:pt x="450" y="4835"/>
                    </a:lnTo>
                    <a:lnTo>
                      <a:pt x="450" y="5172"/>
                    </a:lnTo>
                    <a:lnTo>
                      <a:pt x="618" y="5284"/>
                    </a:lnTo>
                    <a:lnTo>
                      <a:pt x="731" y="5284"/>
                    </a:lnTo>
                    <a:lnTo>
                      <a:pt x="787" y="5228"/>
                    </a:lnTo>
                    <a:lnTo>
                      <a:pt x="900" y="5228"/>
                    </a:lnTo>
                    <a:lnTo>
                      <a:pt x="956" y="5172"/>
                    </a:lnTo>
                    <a:lnTo>
                      <a:pt x="956" y="5060"/>
                    </a:lnTo>
                    <a:lnTo>
                      <a:pt x="843" y="4835"/>
                    </a:lnTo>
                    <a:lnTo>
                      <a:pt x="843" y="4722"/>
                    </a:lnTo>
                    <a:lnTo>
                      <a:pt x="956" y="4722"/>
                    </a:lnTo>
                    <a:lnTo>
                      <a:pt x="1012" y="4778"/>
                    </a:lnTo>
                    <a:lnTo>
                      <a:pt x="1124" y="4778"/>
                    </a:lnTo>
                    <a:lnTo>
                      <a:pt x="1293" y="4722"/>
                    </a:lnTo>
                    <a:lnTo>
                      <a:pt x="1124" y="4554"/>
                    </a:lnTo>
                    <a:lnTo>
                      <a:pt x="1012" y="4329"/>
                    </a:lnTo>
                    <a:lnTo>
                      <a:pt x="1012" y="4273"/>
                    </a:lnTo>
                    <a:lnTo>
                      <a:pt x="1068" y="4273"/>
                    </a:lnTo>
                    <a:lnTo>
                      <a:pt x="1181" y="4216"/>
                    </a:lnTo>
                    <a:lnTo>
                      <a:pt x="1237" y="4104"/>
                    </a:lnTo>
                    <a:lnTo>
                      <a:pt x="1181" y="4048"/>
                    </a:lnTo>
                    <a:lnTo>
                      <a:pt x="900" y="3879"/>
                    </a:lnTo>
                    <a:lnTo>
                      <a:pt x="843" y="3823"/>
                    </a:lnTo>
                    <a:lnTo>
                      <a:pt x="843" y="3767"/>
                    </a:lnTo>
                    <a:lnTo>
                      <a:pt x="956" y="3711"/>
                    </a:lnTo>
                    <a:lnTo>
                      <a:pt x="1124" y="3373"/>
                    </a:lnTo>
                    <a:lnTo>
                      <a:pt x="1237" y="3317"/>
                    </a:lnTo>
                    <a:lnTo>
                      <a:pt x="1462" y="3261"/>
                    </a:lnTo>
                    <a:lnTo>
                      <a:pt x="1462" y="3205"/>
                    </a:lnTo>
                    <a:lnTo>
                      <a:pt x="1518" y="3205"/>
                    </a:lnTo>
                    <a:lnTo>
                      <a:pt x="1462" y="3149"/>
                    </a:lnTo>
                    <a:lnTo>
                      <a:pt x="1405" y="3036"/>
                    </a:lnTo>
                    <a:lnTo>
                      <a:pt x="1518" y="3036"/>
                    </a:lnTo>
                    <a:lnTo>
                      <a:pt x="1518" y="2980"/>
                    </a:lnTo>
                    <a:lnTo>
                      <a:pt x="1518" y="2924"/>
                    </a:lnTo>
                    <a:lnTo>
                      <a:pt x="1462" y="2867"/>
                    </a:lnTo>
                    <a:lnTo>
                      <a:pt x="1462" y="2811"/>
                    </a:lnTo>
                    <a:lnTo>
                      <a:pt x="1574" y="2643"/>
                    </a:lnTo>
                    <a:lnTo>
                      <a:pt x="1574" y="2586"/>
                    </a:lnTo>
                    <a:lnTo>
                      <a:pt x="1462" y="2530"/>
                    </a:lnTo>
                    <a:lnTo>
                      <a:pt x="1405" y="2474"/>
                    </a:lnTo>
                    <a:lnTo>
                      <a:pt x="1686" y="2137"/>
                    </a:lnTo>
                    <a:lnTo>
                      <a:pt x="1743" y="2024"/>
                    </a:lnTo>
                    <a:lnTo>
                      <a:pt x="1743" y="1912"/>
                    </a:lnTo>
                    <a:lnTo>
                      <a:pt x="1743" y="1856"/>
                    </a:lnTo>
                    <a:lnTo>
                      <a:pt x="1799" y="1743"/>
                    </a:lnTo>
                    <a:lnTo>
                      <a:pt x="1799" y="1687"/>
                    </a:lnTo>
                    <a:lnTo>
                      <a:pt x="1799" y="1631"/>
                    </a:lnTo>
                    <a:lnTo>
                      <a:pt x="1743" y="1575"/>
                    </a:lnTo>
                    <a:lnTo>
                      <a:pt x="1630" y="1519"/>
                    </a:lnTo>
                    <a:lnTo>
                      <a:pt x="1518" y="1406"/>
                    </a:lnTo>
                    <a:lnTo>
                      <a:pt x="1574" y="1350"/>
                    </a:lnTo>
                    <a:lnTo>
                      <a:pt x="1630" y="1238"/>
                    </a:lnTo>
                    <a:lnTo>
                      <a:pt x="1911" y="1069"/>
                    </a:lnTo>
                    <a:lnTo>
                      <a:pt x="1911" y="1013"/>
                    </a:lnTo>
                    <a:lnTo>
                      <a:pt x="1967" y="956"/>
                    </a:lnTo>
                    <a:lnTo>
                      <a:pt x="2024" y="900"/>
                    </a:lnTo>
                    <a:lnTo>
                      <a:pt x="2136" y="844"/>
                    </a:lnTo>
                    <a:lnTo>
                      <a:pt x="2248" y="675"/>
                    </a:lnTo>
                    <a:lnTo>
                      <a:pt x="2305" y="619"/>
                    </a:lnTo>
                    <a:lnTo>
                      <a:pt x="2192" y="507"/>
                    </a:lnTo>
                    <a:lnTo>
                      <a:pt x="1967" y="507"/>
                    </a:lnTo>
                    <a:lnTo>
                      <a:pt x="1855" y="338"/>
                    </a:lnTo>
                    <a:lnTo>
                      <a:pt x="1743" y="170"/>
                    </a:lnTo>
                    <a:lnTo>
                      <a:pt x="1630" y="1"/>
                    </a:lnTo>
                    <a:close/>
                  </a:path>
                </a:pathLst>
              </a:custGeom>
              <a:solidFill>
                <a:srgbClr val="87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10"/>
              <p:cNvSpPr/>
              <p:nvPr/>
            </p:nvSpPr>
            <p:spPr>
              <a:xfrm>
                <a:off x="381425" y="1520500"/>
                <a:ext cx="25325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2305" extrusionOk="0">
                    <a:moveTo>
                      <a:pt x="282" y="0"/>
                    </a:moveTo>
                    <a:lnTo>
                      <a:pt x="170" y="113"/>
                    </a:lnTo>
                    <a:lnTo>
                      <a:pt x="170" y="169"/>
                    </a:lnTo>
                    <a:lnTo>
                      <a:pt x="170" y="225"/>
                    </a:lnTo>
                    <a:lnTo>
                      <a:pt x="226" y="394"/>
                    </a:lnTo>
                    <a:lnTo>
                      <a:pt x="226" y="562"/>
                    </a:lnTo>
                    <a:lnTo>
                      <a:pt x="226" y="619"/>
                    </a:lnTo>
                    <a:lnTo>
                      <a:pt x="170" y="675"/>
                    </a:lnTo>
                    <a:lnTo>
                      <a:pt x="170" y="843"/>
                    </a:lnTo>
                    <a:lnTo>
                      <a:pt x="113" y="956"/>
                    </a:lnTo>
                    <a:lnTo>
                      <a:pt x="1" y="1237"/>
                    </a:lnTo>
                    <a:lnTo>
                      <a:pt x="1" y="1349"/>
                    </a:lnTo>
                    <a:lnTo>
                      <a:pt x="57" y="1462"/>
                    </a:lnTo>
                    <a:lnTo>
                      <a:pt x="113" y="1574"/>
                    </a:lnTo>
                    <a:lnTo>
                      <a:pt x="57" y="1686"/>
                    </a:lnTo>
                    <a:lnTo>
                      <a:pt x="1" y="1855"/>
                    </a:lnTo>
                    <a:lnTo>
                      <a:pt x="57" y="2024"/>
                    </a:lnTo>
                    <a:lnTo>
                      <a:pt x="113" y="2192"/>
                    </a:lnTo>
                    <a:lnTo>
                      <a:pt x="170" y="2305"/>
                    </a:lnTo>
                    <a:lnTo>
                      <a:pt x="394" y="2305"/>
                    </a:lnTo>
                    <a:lnTo>
                      <a:pt x="507" y="2192"/>
                    </a:lnTo>
                    <a:lnTo>
                      <a:pt x="619" y="2080"/>
                    </a:lnTo>
                    <a:lnTo>
                      <a:pt x="732" y="1911"/>
                    </a:lnTo>
                    <a:lnTo>
                      <a:pt x="675" y="1911"/>
                    </a:lnTo>
                    <a:lnTo>
                      <a:pt x="619" y="1799"/>
                    </a:lnTo>
                    <a:lnTo>
                      <a:pt x="619" y="1686"/>
                    </a:lnTo>
                    <a:lnTo>
                      <a:pt x="732" y="1686"/>
                    </a:lnTo>
                    <a:lnTo>
                      <a:pt x="788" y="1743"/>
                    </a:lnTo>
                    <a:lnTo>
                      <a:pt x="900" y="1799"/>
                    </a:lnTo>
                    <a:lnTo>
                      <a:pt x="1013" y="1743"/>
                    </a:lnTo>
                    <a:lnTo>
                      <a:pt x="619" y="1349"/>
                    </a:lnTo>
                    <a:lnTo>
                      <a:pt x="563" y="1293"/>
                    </a:lnTo>
                    <a:lnTo>
                      <a:pt x="563" y="1181"/>
                    </a:lnTo>
                    <a:lnTo>
                      <a:pt x="563" y="1068"/>
                    </a:lnTo>
                    <a:lnTo>
                      <a:pt x="619" y="1012"/>
                    </a:lnTo>
                    <a:lnTo>
                      <a:pt x="732" y="956"/>
                    </a:lnTo>
                    <a:lnTo>
                      <a:pt x="788" y="956"/>
                    </a:lnTo>
                    <a:lnTo>
                      <a:pt x="900" y="900"/>
                    </a:lnTo>
                    <a:lnTo>
                      <a:pt x="1013" y="787"/>
                    </a:lnTo>
                    <a:lnTo>
                      <a:pt x="1013" y="731"/>
                    </a:lnTo>
                    <a:lnTo>
                      <a:pt x="956" y="675"/>
                    </a:lnTo>
                    <a:lnTo>
                      <a:pt x="844" y="619"/>
                    </a:lnTo>
                    <a:lnTo>
                      <a:pt x="844" y="562"/>
                    </a:lnTo>
                    <a:lnTo>
                      <a:pt x="900" y="506"/>
                    </a:lnTo>
                    <a:lnTo>
                      <a:pt x="900" y="450"/>
                    </a:lnTo>
                    <a:lnTo>
                      <a:pt x="844" y="394"/>
                    </a:lnTo>
                    <a:lnTo>
                      <a:pt x="844" y="338"/>
                    </a:lnTo>
                    <a:lnTo>
                      <a:pt x="900" y="281"/>
                    </a:lnTo>
                    <a:lnTo>
                      <a:pt x="900" y="225"/>
                    </a:lnTo>
                    <a:lnTo>
                      <a:pt x="563" y="113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7B75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10"/>
              <p:cNvSpPr/>
              <p:nvPr/>
            </p:nvSpPr>
            <p:spPr>
              <a:xfrm>
                <a:off x="391275" y="1516275"/>
                <a:ext cx="183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6" extrusionOk="0">
                    <a:moveTo>
                      <a:pt x="394" y="1"/>
                    </a:moveTo>
                    <a:lnTo>
                      <a:pt x="394" y="57"/>
                    </a:lnTo>
                    <a:lnTo>
                      <a:pt x="225" y="57"/>
                    </a:lnTo>
                    <a:lnTo>
                      <a:pt x="113" y="113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57" y="394"/>
                    </a:lnTo>
                    <a:lnTo>
                      <a:pt x="169" y="563"/>
                    </a:lnTo>
                    <a:lnTo>
                      <a:pt x="169" y="619"/>
                    </a:lnTo>
                    <a:lnTo>
                      <a:pt x="169" y="675"/>
                    </a:lnTo>
                    <a:lnTo>
                      <a:pt x="225" y="675"/>
                    </a:lnTo>
                    <a:lnTo>
                      <a:pt x="281" y="619"/>
                    </a:lnTo>
                    <a:lnTo>
                      <a:pt x="281" y="507"/>
                    </a:lnTo>
                    <a:lnTo>
                      <a:pt x="338" y="394"/>
                    </a:lnTo>
                    <a:lnTo>
                      <a:pt x="506" y="394"/>
                    </a:lnTo>
                    <a:lnTo>
                      <a:pt x="619" y="282"/>
                    </a:lnTo>
                    <a:lnTo>
                      <a:pt x="675" y="226"/>
                    </a:lnTo>
                    <a:lnTo>
                      <a:pt x="731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98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10"/>
              <p:cNvSpPr/>
              <p:nvPr/>
            </p:nvSpPr>
            <p:spPr>
              <a:xfrm>
                <a:off x="437650" y="1415100"/>
                <a:ext cx="98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26" extrusionOk="0">
                    <a:moveTo>
                      <a:pt x="0" y="1"/>
                    </a:moveTo>
                    <a:lnTo>
                      <a:pt x="56" y="170"/>
                    </a:lnTo>
                    <a:lnTo>
                      <a:pt x="113" y="226"/>
                    </a:lnTo>
                    <a:lnTo>
                      <a:pt x="225" y="226"/>
                    </a:lnTo>
                    <a:lnTo>
                      <a:pt x="394" y="170"/>
                    </a:lnTo>
                    <a:lnTo>
                      <a:pt x="394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7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10"/>
              <p:cNvSpPr/>
              <p:nvPr/>
            </p:nvSpPr>
            <p:spPr>
              <a:xfrm>
                <a:off x="434825" y="1472725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10"/>
              <p:cNvSpPr/>
              <p:nvPr/>
            </p:nvSpPr>
            <p:spPr>
              <a:xfrm>
                <a:off x="447475" y="14699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10"/>
              <p:cNvSpPr/>
              <p:nvPr/>
            </p:nvSpPr>
            <p:spPr>
              <a:xfrm>
                <a:off x="416575" y="15289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98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10"/>
              <p:cNvSpPr/>
              <p:nvPr/>
            </p:nvSpPr>
            <p:spPr>
              <a:xfrm>
                <a:off x="413750" y="14811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7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10"/>
              <p:cNvSpPr/>
              <p:nvPr/>
            </p:nvSpPr>
            <p:spPr>
              <a:xfrm>
                <a:off x="429200" y="1333600"/>
                <a:ext cx="26725" cy="703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812" extrusionOk="0">
                    <a:moveTo>
                      <a:pt x="675" y="1"/>
                    </a:moveTo>
                    <a:lnTo>
                      <a:pt x="507" y="57"/>
                    </a:lnTo>
                    <a:lnTo>
                      <a:pt x="507" y="170"/>
                    </a:lnTo>
                    <a:lnTo>
                      <a:pt x="507" y="226"/>
                    </a:lnTo>
                    <a:lnTo>
                      <a:pt x="563" y="282"/>
                    </a:lnTo>
                    <a:lnTo>
                      <a:pt x="507" y="394"/>
                    </a:lnTo>
                    <a:lnTo>
                      <a:pt x="451" y="451"/>
                    </a:lnTo>
                    <a:lnTo>
                      <a:pt x="282" y="619"/>
                    </a:lnTo>
                    <a:lnTo>
                      <a:pt x="226" y="788"/>
                    </a:lnTo>
                    <a:lnTo>
                      <a:pt x="226" y="1013"/>
                    </a:lnTo>
                    <a:lnTo>
                      <a:pt x="226" y="1181"/>
                    </a:lnTo>
                    <a:lnTo>
                      <a:pt x="170" y="1406"/>
                    </a:lnTo>
                    <a:lnTo>
                      <a:pt x="226" y="1575"/>
                    </a:lnTo>
                    <a:lnTo>
                      <a:pt x="113" y="1631"/>
                    </a:lnTo>
                    <a:lnTo>
                      <a:pt x="57" y="1687"/>
                    </a:lnTo>
                    <a:lnTo>
                      <a:pt x="1" y="1856"/>
                    </a:lnTo>
                    <a:lnTo>
                      <a:pt x="1" y="2193"/>
                    </a:lnTo>
                    <a:lnTo>
                      <a:pt x="113" y="2418"/>
                    </a:lnTo>
                    <a:lnTo>
                      <a:pt x="113" y="2474"/>
                    </a:lnTo>
                    <a:lnTo>
                      <a:pt x="113" y="2586"/>
                    </a:lnTo>
                    <a:lnTo>
                      <a:pt x="113" y="2699"/>
                    </a:lnTo>
                    <a:lnTo>
                      <a:pt x="113" y="2755"/>
                    </a:lnTo>
                    <a:lnTo>
                      <a:pt x="170" y="2811"/>
                    </a:lnTo>
                    <a:lnTo>
                      <a:pt x="226" y="2811"/>
                    </a:lnTo>
                    <a:lnTo>
                      <a:pt x="338" y="2755"/>
                    </a:lnTo>
                    <a:lnTo>
                      <a:pt x="619" y="2755"/>
                    </a:lnTo>
                    <a:lnTo>
                      <a:pt x="675" y="2699"/>
                    </a:lnTo>
                    <a:lnTo>
                      <a:pt x="732" y="2643"/>
                    </a:lnTo>
                    <a:lnTo>
                      <a:pt x="788" y="2530"/>
                    </a:lnTo>
                    <a:lnTo>
                      <a:pt x="900" y="2081"/>
                    </a:lnTo>
                    <a:lnTo>
                      <a:pt x="956" y="1968"/>
                    </a:lnTo>
                    <a:lnTo>
                      <a:pt x="956" y="1912"/>
                    </a:lnTo>
                    <a:lnTo>
                      <a:pt x="900" y="1856"/>
                    </a:lnTo>
                    <a:lnTo>
                      <a:pt x="900" y="1743"/>
                    </a:lnTo>
                    <a:lnTo>
                      <a:pt x="1013" y="1743"/>
                    </a:lnTo>
                    <a:lnTo>
                      <a:pt x="1069" y="1687"/>
                    </a:lnTo>
                    <a:lnTo>
                      <a:pt x="1013" y="1575"/>
                    </a:lnTo>
                    <a:lnTo>
                      <a:pt x="844" y="1575"/>
                    </a:lnTo>
                    <a:lnTo>
                      <a:pt x="619" y="1519"/>
                    </a:lnTo>
                    <a:lnTo>
                      <a:pt x="732" y="1350"/>
                    </a:lnTo>
                    <a:lnTo>
                      <a:pt x="732" y="1125"/>
                    </a:lnTo>
                    <a:lnTo>
                      <a:pt x="732" y="1069"/>
                    </a:lnTo>
                    <a:lnTo>
                      <a:pt x="788" y="1013"/>
                    </a:lnTo>
                    <a:lnTo>
                      <a:pt x="844" y="956"/>
                    </a:lnTo>
                    <a:lnTo>
                      <a:pt x="788" y="844"/>
                    </a:lnTo>
                    <a:lnTo>
                      <a:pt x="732" y="675"/>
                    </a:lnTo>
                    <a:lnTo>
                      <a:pt x="788" y="675"/>
                    </a:lnTo>
                    <a:lnTo>
                      <a:pt x="844" y="732"/>
                    </a:lnTo>
                    <a:lnTo>
                      <a:pt x="900" y="732"/>
                    </a:lnTo>
                    <a:lnTo>
                      <a:pt x="1013" y="619"/>
                    </a:lnTo>
                    <a:lnTo>
                      <a:pt x="1013" y="451"/>
                    </a:lnTo>
                    <a:lnTo>
                      <a:pt x="1069" y="282"/>
                    </a:lnTo>
                    <a:lnTo>
                      <a:pt x="1013" y="226"/>
                    </a:lnTo>
                    <a:lnTo>
                      <a:pt x="956" y="57"/>
                    </a:lnTo>
                    <a:lnTo>
                      <a:pt x="844" y="1"/>
                    </a:lnTo>
                    <a:close/>
                  </a:path>
                </a:pathLst>
              </a:custGeom>
              <a:solidFill>
                <a:srgbClr val="8D8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10"/>
              <p:cNvSpPr/>
              <p:nvPr/>
            </p:nvSpPr>
            <p:spPr>
              <a:xfrm>
                <a:off x="444675" y="1384200"/>
                <a:ext cx="281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900" extrusionOk="0">
                    <a:moveTo>
                      <a:pt x="113" y="0"/>
                    </a:moveTo>
                    <a:lnTo>
                      <a:pt x="113" y="57"/>
                    </a:lnTo>
                    <a:lnTo>
                      <a:pt x="113" y="225"/>
                    </a:lnTo>
                    <a:lnTo>
                      <a:pt x="56" y="394"/>
                    </a:lnTo>
                    <a:lnTo>
                      <a:pt x="0" y="450"/>
                    </a:lnTo>
                    <a:lnTo>
                      <a:pt x="56" y="562"/>
                    </a:lnTo>
                    <a:lnTo>
                      <a:pt x="337" y="619"/>
                    </a:lnTo>
                    <a:lnTo>
                      <a:pt x="506" y="675"/>
                    </a:lnTo>
                    <a:lnTo>
                      <a:pt x="619" y="731"/>
                    </a:lnTo>
                    <a:lnTo>
                      <a:pt x="675" y="731"/>
                    </a:lnTo>
                    <a:lnTo>
                      <a:pt x="843" y="787"/>
                    </a:lnTo>
                    <a:lnTo>
                      <a:pt x="956" y="900"/>
                    </a:lnTo>
                    <a:lnTo>
                      <a:pt x="1068" y="900"/>
                    </a:lnTo>
                    <a:lnTo>
                      <a:pt x="1124" y="843"/>
                    </a:lnTo>
                    <a:lnTo>
                      <a:pt x="1124" y="787"/>
                    </a:lnTo>
                    <a:lnTo>
                      <a:pt x="1068" y="562"/>
                    </a:lnTo>
                    <a:lnTo>
                      <a:pt x="1124" y="450"/>
                    </a:lnTo>
                    <a:lnTo>
                      <a:pt x="1124" y="338"/>
                    </a:lnTo>
                    <a:lnTo>
                      <a:pt x="1124" y="225"/>
                    </a:lnTo>
                    <a:lnTo>
                      <a:pt x="1068" y="113"/>
                    </a:lnTo>
                    <a:lnTo>
                      <a:pt x="843" y="113"/>
                    </a:lnTo>
                    <a:lnTo>
                      <a:pt x="675" y="169"/>
                    </a:lnTo>
                    <a:lnTo>
                      <a:pt x="787" y="225"/>
                    </a:lnTo>
                    <a:lnTo>
                      <a:pt x="787" y="338"/>
                    </a:lnTo>
                    <a:lnTo>
                      <a:pt x="787" y="450"/>
                    </a:lnTo>
                    <a:lnTo>
                      <a:pt x="731" y="450"/>
                    </a:lnTo>
                    <a:lnTo>
                      <a:pt x="562" y="394"/>
                    </a:lnTo>
                    <a:lnTo>
                      <a:pt x="506" y="338"/>
                    </a:lnTo>
                    <a:lnTo>
                      <a:pt x="450" y="281"/>
                    </a:lnTo>
                    <a:lnTo>
                      <a:pt x="281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10"/>
              <p:cNvSpPr/>
              <p:nvPr/>
            </p:nvSpPr>
            <p:spPr>
              <a:xfrm>
                <a:off x="433425" y="1398250"/>
                <a:ext cx="2812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788" extrusionOk="0">
                    <a:moveTo>
                      <a:pt x="675" y="0"/>
                    </a:moveTo>
                    <a:lnTo>
                      <a:pt x="506" y="113"/>
                    </a:lnTo>
                    <a:lnTo>
                      <a:pt x="450" y="169"/>
                    </a:lnTo>
                    <a:lnTo>
                      <a:pt x="450" y="225"/>
                    </a:lnTo>
                    <a:lnTo>
                      <a:pt x="450" y="281"/>
                    </a:lnTo>
                    <a:lnTo>
                      <a:pt x="338" y="338"/>
                    </a:lnTo>
                    <a:lnTo>
                      <a:pt x="282" y="394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1" y="562"/>
                    </a:lnTo>
                    <a:lnTo>
                      <a:pt x="169" y="675"/>
                    </a:lnTo>
                    <a:lnTo>
                      <a:pt x="394" y="731"/>
                    </a:lnTo>
                    <a:lnTo>
                      <a:pt x="563" y="787"/>
                    </a:lnTo>
                    <a:lnTo>
                      <a:pt x="731" y="731"/>
                    </a:lnTo>
                    <a:lnTo>
                      <a:pt x="844" y="675"/>
                    </a:lnTo>
                    <a:lnTo>
                      <a:pt x="900" y="562"/>
                    </a:lnTo>
                    <a:lnTo>
                      <a:pt x="900" y="506"/>
                    </a:lnTo>
                    <a:lnTo>
                      <a:pt x="844" y="394"/>
                    </a:lnTo>
                    <a:lnTo>
                      <a:pt x="787" y="338"/>
                    </a:lnTo>
                    <a:lnTo>
                      <a:pt x="900" y="281"/>
                    </a:lnTo>
                    <a:lnTo>
                      <a:pt x="1069" y="281"/>
                    </a:lnTo>
                    <a:lnTo>
                      <a:pt x="1125" y="169"/>
                    </a:lnTo>
                    <a:lnTo>
                      <a:pt x="844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10"/>
              <p:cNvSpPr/>
              <p:nvPr/>
            </p:nvSpPr>
            <p:spPr>
              <a:xfrm>
                <a:off x="481200" y="1364525"/>
                <a:ext cx="154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1125" extrusionOk="0">
                    <a:moveTo>
                      <a:pt x="338" y="1"/>
                    </a:moveTo>
                    <a:lnTo>
                      <a:pt x="282" y="113"/>
                    </a:lnTo>
                    <a:lnTo>
                      <a:pt x="169" y="225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1" y="675"/>
                    </a:lnTo>
                    <a:lnTo>
                      <a:pt x="1" y="731"/>
                    </a:lnTo>
                    <a:lnTo>
                      <a:pt x="225" y="731"/>
                    </a:lnTo>
                    <a:lnTo>
                      <a:pt x="169" y="787"/>
                    </a:lnTo>
                    <a:lnTo>
                      <a:pt x="113" y="844"/>
                    </a:lnTo>
                    <a:lnTo>
                      <a:pt x="113" y="1012"/>
                    </a:lnTo>
                    <a:lnTo>
                      <a:pt x="113" y="1068"/>
                    </a:lnTo>
                    <a:lnTo>
                      <a:pt x="169" y="1125"/>
                    </a:lnTo>
                    <a:lnTo>
                      <a:pt x="282" y="1068"/>
                    </a:lnTo>
                    <a:lnTo>
                      <a:pt x="338" y="1068"/>
                    </a:lnTo>
                    <a:lnTo>
                      <a:pt x="338" y="1012"/>
                    </a:lnTo>
                    <a:lnTo>
                      <a:pt x="338" y="900"/>
                    </a:lnTo>
                    <a:lnTo>
                      <a:pt x="450" y="900"/>
                    </a:lnTo>
                    <a:lnTo>
                      <a:pt x="563" y="844"/>
                    </a:lnTo>
                    <a:lnTo>
                      <a:pt x="563" y="731"/>
                    </a:lnTo>
                    <a:lnTo>
                      <a:pt x="563" y="450"/>
                    </a:lnTo>
                    <a:lnTo>
                      <a:pt x="563" y="338"/>
                    </a:lnTo>
                    <a:lnTo>
                      <a:pt x="619" y="225"/>
                    </a:lnTo>
                    <a:lnTo>
                      <a:pt x="619" y="113"/>
                    </a:lnTo>
                    <a:lnTo>
                      <a:pt x="563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D8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10"/>
              <p:cNvSpPr/>
              <p:nvPr/>
            </p:nvSpPr>
            <p:spPr>
              <a:xfrm>
                <a:off x="476975" y="1375775"/>
                <a:ext cx="84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731" extrusionOk="0">
                    <a:moveTo>
                      <a:pt x="170" y="0"/>
                    </a:moveTo>
                    <a:lnTo>
                      <a:pt x="1" y="113"/>
                    </a:lnTo>
                    <a:lnTo>
                      <a:pt x="57" y="169"/>
                    </a:lnTo>
                    <a:lnTo>
                      <a:pt x="57" y="281"/>
                    </a:lnTo>
                    <a:lnTo>
                      <a:pt x="226" y="394"/>
                    </a:lnTo>
                    <a:lnTo>
                      <a:pt x="1" y="450"/>
                    </a:lnTo>
                    <a:lnTo>
                      <a:pt x="113" y="562"/>
                    </a:lnTo>
                    <a:lnTo>
                      <a:pt x="170" y="675"/>
                    </a:lnTo>
                    <a:lnTo>
                      <a:pt x="226" y="731"/>
                    </a:lnTo>
                    <a:lnTo>
                      <a:pt x="282" y="731"/>
                    </a:lnTo>
                    <a:lnTo>
                      <a:pt x="338" y="675"/>
                    </a:lnTo>
                    <a:lnTo>
                      <a:pt x="338" y="281"/>
                    </a:lnTo>
                    <a:lnTo>
                      <a:pt x="226" y="225"/>
                    </a:lnTo>
                    <a:lnTo>
                      <a:pt x="226" y="169"/>
                    </a:lnTo>
                    <a:lnTo>
                      <a:pt x="226" y="113"/>
                    </a:lnTo>
                    <a:lnTo>
                      <a:pt x="226" y="56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10"/>
              <p:cNvSpPr/>
              <p:nvPr/>
            </p:nvSpPr>
            <p:spPr>
              <a:xfrm>
                <a:off x="476975" y="140247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112"/>
                    </a:lnTo>
                    <a:lnTo>
                      <a:pt x="113" y="112"/>
                    </a:lnTo>
                    <a:lnTo>
                      <a:pt x="170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10"/>
              <p:cNvSpPr/>
              <p:nvPr/>
            </p:nvSpPr>
            <p:spPr>
              <a:xfrm>
                <a:off x="451700" y="13828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10"/>
              <p:cNvSpPr/>
              <p:nvPr/>
            </p:nvSpPr>
            <p:spPr>
              <a:xfrm>
                <a:off x="461525" y="13884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10"/>
              <p:cNvSpPr/>
              <p:nvPr/>
            </p:nvSpPr>
            <p:spPr>
              <a:xfrm>
                <a:off x="476975" y="13771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10"/>
              <p:cNvSpPr/>
              <p:nvPr/>
            </p:nvSpPr>
            <p:spPr>
              <a:xfrm>
                <a:off x="484025" y="14867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69" y="0"/>
                    </a:moveTo>
                    <a:lnTo>
                      <a:pt x="112" y="57"/>
                    </a:lnTo>
                    <a:lnTo>
                      <a:pt x="56" y="113"/>
                    </a:lnTo>
                    <a:lnTo>
                      <a:pt x="0" y="225"/>
                    </a:lnTo>
                    <a:lnTo>
                      <a:pt x="56" y="225"/>
                    </a:lnTo>
                    <a:lnTo>
                      <a:pt x="112" y="281"/>
                    </a:lnTo>
                    <a:lnTo>
                      <a:pt x="169" y="281"/>
                    </a:lnTo>
                    <a:lnTo>
                      <a:pt x="281" y="225"/>
                    </a:lnTo>
                    <a:lnTo>
                      <a:pt x="281" y="169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10"/>
              <p:cNvSpPr/>
              <p:nvPr/>
            </p:nvSpPr>
            <p:spPr>
              <a:xfrm>
                <a:off x="484025" y="149380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10"/>
              <p:cNvSpPr/>
              <p:nvPr/>
            </p:nvSpPr>
            <p:spPr>
              <a:xfrm>
                <a:off x="481200" y="149240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" y="0"/>
                    </a:moveTo>
                    <a:lnTo>
                      <a:pt x="113" y="56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10"/>
              <p:cNvSpPr/>
              <p:nvPr/>
            </p:nvSpPr>
            <p:spPr>
              <a:xfrm>
                <a:off x="506500" y="13982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10"/>
              <p:cNvSpPr/>
              <p:nvPr/>
            </p:nvSpPr>
            <p:spPr>
              <a:xfrm>
                <a:off x="506500" y="1045550"/>
                <a:ext cx="28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" extrusionOk="0">
                    <a:moveTo>
                      <a:pt x="113" y="1"/>
                    </a:moveTo>
                    <a:lnTo>
                      <a:pt x="113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7" y="1"/>
                    </a:lnTo>
                    <a:lnTo>
                      <a:pt x="113" y="1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E9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10"/>
              <p:cNvSpPr/>
              <p:nvPr/>
            </p:nvSpPr>
            <p:spPr>
              <a:xfrm>
                <a:off x="509300" y="10455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E9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10"/>
              <p:cNvSpPr/>
              <p:nvPr/>
            </p:nvSpPr>
            <p:spPr>
              <a:xfrm>
                <a:off x="319600" y="1602000"/>
                <a:ext cx="2955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2024" extrusionOk="0">
                    <a:moveTo>
                      <a:pt x="338" y="0"/>
                    </a:moveTo>
                    <a:lnTo>
                      <a:pt x="226" y="56"/>
                    </a:lnTo>
                    <a:lnTo>
                      <a:pt x="226" y="169"/>
                    </a:lnTo>
                    <a:lnTo>
                      <a:pt x="226" y="225"/>
                    </a:lnTo>
                    <a:lnTo>
                      <a:pt x="170" y="281"/>
                    </a:lnTo>
                    <a:lnTo>
                      <a:pt x="1" y="394"/>
                    </a:lnTo>
                    <a:lnTo>
                      <a:pt x="1" y="450"/>
                    </a:lnTo>
                    <a:lnTo>
                      <a:pt x="57" y="843"/>
                    </a:lnTo>
                    <a:lnTo>
                      <a:pt x="1" y="956"/>
                    </a:lnTo>
                    <a:lnTo>
                      <a:pt x="1" y="956"/>
                    </a:lnTo>
                    <a:lnTo>
                      <a:pt x="226" y="900"/>
                    </a:lnTo>
                    <a:lnTo>
                      <a:pt x="282" y="900"/>
                    </a:lnTo>
                    <a:lnTo>
                      <a:pt x="338" y="956"/>
                    </a:lnTo>
                    <a:lnTo>
                      <a:pt x="338" y="1012"/>
                    </a:lnTo>
                    <a:lnTo>
                      <a:pt x="282" y="1012"/>
                    </a:lnTo>
                    <a:lnTo>
                      <a:pt x="170" y="1124"/>
                    </a:lnTo>
                    <a:lnTo>
                      <a:pt x="113" y="1237"/>
                    </a:lnTo>
                    <a:lnTo>
                      <a:pt x="113" y="1293"/>
                    </a:lnTo>
                    <a:lnTo>
                      <a:pt x="170" y="1405"/>
                    </a:lnTo>
                    <a:lnTo>
                      <a:pt x="282" y="1518"/>
                    </a:lnTo>
                    <a:lnTo>
                      <a:pt x="338" y="1574"/>
                    </a:lnTo>
                    <a:lnTo>
                      <a:pt x="338" y="1630"/>
                    </a:lnTo>
                    <a:lnTo>
                      <a:pt x="507" y="1855"/>
                    </a:lnTo>
                    <a:lnTo>
                      <a:pt x="732" y="1967"/>
                    </a:lnTo>
                    <a:lnTo>
                      <a:pt x="732" y="2024"/>
                    </a:lnTo>
                    <a:lnTo>
                      <a:pt x="788" y="1799"/>
                    </a:lnTo>
                    <a:lnTo>
                      <a:pt x="844" y="1743"/>
                    </a:lnTo>
                    <a:lnTo>
                      <a:pt x="1013" y="1743"/>
                    </a:lnTo>
                    <a:lnTo>
                      <a:pt x="1069" y="1686"/>
                    </a:lnTo>
                    <a:lnTo>
                      <a:pt x="1125" y="1630"/>
                    </a:lnTo>
                    <a:lnTo>
                      <a:pt x="1125" y="1405"/>
                    </a:lnTo>
                    <a:lnTo>
                      <a:pt x="1181" y="1293"/>
                    </a:lnTo>
                    <a:lnTo>
                      <a:pt x="1181" y="1181"/>
                    </a:lnTo>
                    <a:lnTo>
                      <a:pt x="1125" y="1012"/>
                    </a:lnTo>
                    <a:lnTo>
                      <a:pt x="1013" y="787"/>
                    </a:lnTo>
                    <a:lnTo>
                      <a:pt x="844" y="562"/>
                    </a:lnTo>
                    <a:lnTo>
                      <a:pt x="788" y="394"/>
                    </a:lnTo>
                    <a:lnTo>
                      <a:pt x="788" y="281"/>
                    </a:lnTo>
                    <a:lnTo>
                      <a:pt x="675" y="225"/>
                    </a:lnTo>
                    <a:lnTo>
                      <a:pt x="563" y="113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10"/>
              <p:cNvSpPr/>
              <p:nvPr/>
            </p:nvSpPr>
            <p:spPr>
              <a:xfrm>
                <a:off x="365975" y="1632900"/>
                <a:ext cx="337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912" extrusionOk="0">
                    <a:moveTo>
                      <a:pt x="507" y="450"/>
                    </a:moveTo>
                    <a:lnTo>
                      <a:pt x="563" y="507"/>
                    </a:lnTo>
                    <a:lnTo>
                      <a:pt x="675" y="563"/>
                    </a:lnTo>
                    <a:lnTo>
                      <a:pt x="675" y="619"/>
                    </a:lnTo>
                    <a:lnTo>
                      <a:pt x="563" y="731"/>
                    </a:lnTo>
                    <a:lnTo>
                      <a:pt x="507" y="788"/>
                    </a:lnTo>
                    <a:lnTo>
                      <a:pt x="394" y="844"/>
                    </a:lnTo>
                    <a:lnTo>
                      <a:pt x="507" y="675"/>
                    </a:lnTo>
                    <a:lnTo>
                      <a:pt x="507" y="563"/>
                    </a:lnTo>
                    <a:lnTo>
                      <a:pt x="507" y="450"/>
                    </a:lnTo>
                    <a:close/>
                    <a:moveTo>
                      <a:pt x="282" y="1"/>
                    </a:moveTo>
                    <a:lnTo>
                      <a:pt x="226" y="57"/>
                    </a:lnTo>
                    <a:lnTo>
                      <a:pt x="113" y="226"/>
                    </a:lnTo>
                    <a:lnTo>
                      <a:pt x="57" y="394"/>
                    </a:lnTo>
                    <a:lnTo>
                      <a:pt x="57" y="507"/>
                    </a:lnTo>
                    <a:lnTo>
                      <a:pt x="1" y="619"/>
                    </a:lnTo>
                    <a:lnTo>
                      <a:pt x="57" y="788"/>
                    </a:lnTo>
                    <a:lnTo>
                      <a:pt x="57" y="900"/>
                    </a:lnTo>
                    <a:lnTo>
                      <a:pt x="226" y="1125"/>
                    </a:lnTo>
                    <a:lnTo>
                      <a:pt x="450" y="1237"/>
                    </a:lnTo>
                    <a:lnTo>
                      <a:pt x="675" y="1350"/>
                    </a:lnTo>
                    <a:lnTo>
                      <a:pt x="900" y="1406"/>
                    </a:lnTo>
                    <a:lnTo>
                      <a:pt x="956" y="1518"/>
                    </a:lnTo>
                    <a:lnTo>
                      <a:pt x="956" y="1575"/>
                    </a:lnTo>
                    <a:lnTo>
                      <a:pt x="956" y="1799"/>
                    </a:lnTo>
                    <a:lnTo>
                      <a:pt x="1012" y="1856"/>
                    </a:lnTo>
                    <a:lnTo>
                      <a:pt x="1125" y="1912"/>
                    </a:lnTo>
                    <a:lnTo>
                      <a:pt x="1181" y="1912"/>
                    </a:lnTo>
                    <a:lnTo>
                      <a:pt x="1237" y="1856"/>
                    </a:lnTo>
                    <a:lnTo>
                      <a:pt x="1350" y="1743"/>
                    </a:lnTo>
                    <a:lnTo>
                      <a:pt x="1293" y="1631"/>
                    </a:lnTo>
                    <a:lnTo>
                      <a:pt x="1293" y="1462"/>
                    </a:lnTo>
                    <a:lnTo>
                      <a:pt x="1293" y="1294"/>
                    </a:lnTo>
                    <a:lnTo>
                      <a:pt x="1293" y="1125"/>
                    </a:lnTo>
                    <a:lnTo>
                      <a:pt x="1293" y="1012"/>
                    </a:lnTo>
                    <a:lnTo>
                      <a:pt x="1237" y="900"/>
                    </a:lnTo>
                    <a:lnTo>
                      <a:pt x="1293" y="731"/>
                    </a:lnTo>
                    <a:lnTo>
                      <a:pt x="1181" y="675"/>
                    </a:lnTo>
                    <a:lnTo>
                      <a:pt x="1125" y="675"/>
                    </a:lnTo>
                    <a:lnTo>
                      <a:pt x="1125" y="619"/>
                    </a:lnTo>
                    <a:lnTo>
                      <a:pt x="1125" y="450"/>
                    </a:lnTo>
                    <a:lnTo>
                      <a:pt x="1125" y="282"/>
                    </a:lnTo>
                    <a:lnTo>
                      <a:pt x="1012" y="169"/>
                    </a:lnTo>
                    <a:lnTo>
                      <a:pt x="788" y="113"/>
                    </a:lnTo>
                    <a:lnTo>
                      <a:pt x="675" y="113"/>
                    </a:lnTo>
                    <a:lnTo>
                      <a:pt x="563" y="226"/>
                    </a:lnTo>
                    <a:lnTo>
                      <a:pt x="507" y="338"/>
                    </a:lnTo>
                    <a:lnTo>
                      <a:pt x="507" y="169"/>
                    </a:lnTo>
                    <a:lnTo>
                      <a:pt x="507" y="113"/>
                    </a:lnTo>
                    <a:lnTo>
                      <a:pt x="394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5D5C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10"/>
              <p:cNvSpPr/>
              <p:nvPr/>
            </p:nvSpPr>
            <p:spPr>
              <a:xfrm>
                <a:off x="347725" y="1616050"/>
                <a:ext cx="225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406" extrusionOk="0">
                    <a:moveTo>
                      <a:pt x="618" y="0"/>
                    </a:moveTo>
                    <a:lnTo>
                      <a:pt x="450" y="169"/>
                    </a:lnTo>
                    <a:lnTo>
                      <a:pt x="337" y="394"/>
                    </a:lnTo>
                    <a:lnTo>
                      <a:pt x="225" y="619"/>
                    </a:lnTo>
                    <a:lnTo>
                      <a:pt x="0" y="787"/>
                    </a:lnTo>
                    <a:lnTo>
                      <a:pt x="0" y="843"/>
                    </a:lnTo>
                    <a:lnTo>
                      <a:pt x="225" y="900"/>
                    </a:lnTo>
                    <a:lnTo>
                      <a:pt x="281" y="900"/>
                    </a:lnTo>
                    <a:lnTo>
                      <a:pt x="281" y="956"/>
                    </a:lnTo>
                    <a:lnTo>
                      <a:pt x="169" y="1068"/>
                    </a:lnTo>
                    <a:lnTo>
                      <a:pt x="169" y="1124"/>
                    </a:lnTo>
                    <a:lnTo>
                      <a:pt x="169" y="1293"/>
                    </a:lnTo>
                    <a:lnTo>
                      <a:pt x="169" y="1349"/>
                    </a:lnTo>
                    <a:lnTo>
                      <a:pt x="281" y="1405"/>
                    </a:lnTo>
                    <a:lnTo>
                      <a:pt x="337" y="1405"/>
                    </a:lnTo>
                    <a:lnTo>
                      <a:pt x="393" y="1349"/>
                    </a:lnTo>
                    <a:lnTo>
                      <a:pt x="393" y="1237"/>
                    </a:lnTo>
                    <a:lnTo>
                      <a:pt x="506" y="1181"/>
                    </a:lnTo>
                    <a:lnTo>
                      <a:pt x="562" y="1124"/>
                    </a:lnTo>
                    <a:lnTo>
                      <a:pt x="787" y="1068"/>
                    </a:lnTo>
                    <a:lnTo>
                      <a:pt x="843" y="956"/>
                    </a:lnTo>
                    <a:lnTo>
                      <a:pt x="899" y="675"/>
                    </a:lnTo>
                    <a:lnTo>
                      <a:pt x="899" y="450"/>
                    </a:lnTo>
                    <a:lnTo>
                      <a:pt x="843" y="225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rgbClr val="7574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10"/>
              <p:cNvSpPr/>
              <p:nvPr/>
            </p:nvSpPr>
            <p:spPr>
              <a:xfrm>
                <a:off x="360350" y="1648375"/>
                <a:ext cx="225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406" extrusionOk="0">
                    <a:moveTo>
                      <a:pt x="226" y="0"/>
                    </a:moveTo>
                    <a:lnTo>
                      <a:pt x="170" y="112"/>
                    </a:lnTo>
                    <a:lnTo>
                      <a:pt x="113" y="225"/>
                    </a:lnTo>
                    <a:lnTo>
                      <a:pt x="1" y="393"/>
                    </a:lnTo>
                    <a:lnTo>
                      <a:pt x="1" y="450"/>
                    </a:lnTo>
                    <a:lnTo>
                      <a:pt x="57" y="562"/>
                    </a:lnTo>
                    <a:lnTo>
                      <a:pt x="170" y="618"/>
                    </a:lnTo>
                    <a:lnTo>
                      <a:pt x="282" y="675"/>
                    </a:lnTo>
                    <a:lnTo>
                      <a:pt x="338" y="731"/>
                    </a:lnTo>
                    <a:lnTo>
                      <a:pt x="338" y="843"/>
                    </a:lnTo>
                    <a:lnTo>
                      <a:pt x="338" y="899"/>
                    </a:lnTo>
                    <a:lnTo>
                      <a:pt x="282" y="1012"/>
                    </a:lnTo>
                    <a:lnTo>
                      <a:pt x="282" y="1068"/>
                    </a:lnTo>
                    <a:lnTo>
                      <a:pt x="338" y="1293"/>
                    </a:lnTo>
                    <a:lnTo>
                      <a:pt x="394" y="1349"/>
                    </a:lnTo>
                    <a:lnTo>
                      <a:pt x="451" y="1405"/>
                    </a:lnTo>
                    <a:lnTo>
                      <a:pt x="507" y="1349"/>
                    </a:lnTo>
                    <a:lnTo>
                      <a:pt x="507" y="1293"/>
                    </a:lnTo>
                    <a:lnTo>
                      <a:pt x="563" y="1237"/>
                    </a:lnTo>
                    <a:lnTo>
                      <a:pt x="619" y="1237"/>
                    </a:lnTo>
                    <a:lnTo>
                      <a:pt x="788" y="1012"/>
                    </a:lnTo>
                    <a:lnTo>
                      <a:pt x="900" y="731"/>
                    </a:lnTo>
                    <a:lnTo>
                      <a:pt x="900" y="618"/>
                    </a:lnTo>
                    <a:lnTo>
                      <a:pt x="844" y="562"/>
                    </a:lnTo>
                    <a:lnTo>
                      <a:pt x="675" y="506"/>
                    </a:lnTo>
                    <a:lnTo>
                      <a:pt x="563" y="450"/>
                    </a:lnTo>
                    <a:lnTo>
                      <a:pt x="451" y="393"/>
                    </a:lnTo>
                    <a:lnTo>
                      <a:pt x="338" y="169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5151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10"/>
              <p:cNvSpPr/>
              <p:nvPr/>
            </p:nvSpPr>
            <p:spPr>
              <a:xfrm>
                <a:off x="340700" y="1672250"/>
                <a:ext cx="196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619" extrusionOk="0">
                    <a:moveTo>
                      <a:pt x="281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56" y="225"/>
                    </a:lnTo>
                    <a:lnTo>
                      <a:pt x="169" y="282"/>
                    </a:lnTo>
                    <a:lnTo>
                      <a:pt x="281" y="394"/>
                    </a:lnTo>
                    <a:lnTo>
                      <a:pt x="337" y="563"/>
                    </a:lnTo>
                    <a:lnTo>
                      <a:pt x="393" y="619"/>
                    </a:lnTo>
                    <a:lnTo>
                      <a:pt x="450" y="563"/>
                    </a:lnTo>
                    <a:lnTo>
                      <a:pt x="506" y="506"/>
                    </a:lnTo>
                    <a:lnTo>
                      <a:pt x="562" y="563"/>
                    </a:lnTo>
                    <a:lnTo>
                      <a:pt x="618" y="619"/>
                    </a:lnTo>
                    <a:lnTo>
                      <a:pt x="674" y="619"/>
                    </a:lnTo>
                    <a:lnTo>
                      <a:pt x="731" y="563"/>
                    </a:lnTo>
                    <a:lnTo>
                      <a:pt x="787" y="563"/>
                    </a:lnTo>
                    <a:lnTo>
                      <a:pt x="731" y="338"/>
                    </a:lnTo>
                    <a:lnTo>
                      <a:pt x="618" y="338"/>
                    </a:lnTo>
                    <a:lnTo>
                      <a:pt x="562" y="282"/>
                    </a:lnTo>
                    <a:lnTo>
                      <a:pt x="506" y="225"/>
                    </a:lnTo>
                    <a:lnTo>
                      <a:pt x="506" y="113"/>
                    </a:lnTo>
                    <a:lnTo>
                      <a:pt x="450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7971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10"/>
              <p:cNvSpPr/>
              <p:nvPr/>
            </p:nvSpPr>
            <p:spPr>
              <a:xfrm>
                <a:off x="358950" y="16764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1" y="169"/>
                    </a:lnTo>
                    <a:lnTo>
                      <a:pt x="113" y="225"/>
                    </a:lnTo>
                    <a:lnTo>
                      <a:pt x="226" y="281"/>
                    </a:lnTo>
                    <a:lnTo>
                      <a:pt x="282" y="225"/>
                    </a:lnTo>
                    <a:lnTo>
                      <a:pt x="226" y="5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7971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10"/>
              <p:cNvSpPr/>
              <p:nvPr/>
            </p:nvSpPr>
            <p:spPr>
              <a:xfrm>
                <a:off x="364575" y="168770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" y="1"/>
                    </a:moveTo>
                    <a:lnTo>
                      <a:pt x="113" y="113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71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10"/>
              <p:cNvSpPr/>
              <p:nvPr/>
            </p:nvSpPr>
            <p:spPr>
              <a:xfrm>
                <a:off x="371600" y="16877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10"/>
              <p:cNvSpPr/>
              <p:nvPr/>
            </p:nvSpPr>
            <p:spPr>
              <a:xfrm>
                <a:off x="351925" y="16947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10"/>
              <p:cNvSpPr/>
              <p:nvPr/>
            </p:nvSpPr>
            <p:spPr>
              <a:xfrm>
                <a:off x="375825" y="1666625"/>
                <a:ext cx="70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07" extrusionOk="0">
                    <a:moveTo>
                      <a:pt x="281" y="1"/>
                    </a:moveTo>
                    <a:lnTo>
                      <a:pt x="113" y="226"/>
                    </a:lnTo>
                    <a:lnTo>
                      <a:pt x="0" y="507"/>
                    </a:lnTo>
                    <a:lnTo>
                      <a:pt x="113" y="507"/>
                    </a:lnTo>
                    <a:lnTo>
                      <a:pt x="169" y="394"/>
                    </a:lnTo>
                    <a:lnTo>
                      <a:pt x="281" y="282"/>
                    </a:lnTo>
                    <a:lnTo>
                      <a:pt x="281" y="113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6B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10"/>
              <p:cNvSpPr/>
              <p:nvPr/>
            </p:nvSpPr>
            <p:spPr>
              <a:xfrm>
                <a:off x="371600" y="167927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113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6B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10"/>
              <p:cNvSpPr/>
              <p:nvPr/>
            </p:nvSpPr>
            <p:spPr>
              <a:xfrm>
                <a:off x="285875" y="934550"/>
                <a:ext cx="2112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845" h="1181" extrusionOk="0">
                    <a:moveTo>
                      <a:pt x="563" y="1"/>
                    </a:moveTo>
                    <a:lnTo>
                      <a:pt x="507" y="57"/>
                    </a:lnTo>
                    <a:lnTo>
                      <a:pt x="394" y="57"/>
                    </a:lnTo>
                    <a:lnTo>
                      <a:pt x="394" y="169"/>
                    </a:lnTo>
                    <a:lnTo>
                      <a:pt x="451" y="338"/>
                    </a:lnTo>
                    <a:lnTo>
                      <a:pt x="451" y="450"/>
                    </a:lnTo>
                    <a:lnTo>
                      <a:pt x="338" y="563"/>
                    </a:lnTo>
                    <a:lnTo>
                      <a:pt x="282" y="675"/>
                    </a:lnTo>
                    <a:lnTo>
                      <a:pt x="226" y="844"/>
                    </a:lnTo>
                    <a:lnTo>
                      <a:pt x="170" y="844"/>
                    </a:lnTo>
                    <a:lnTo>
                      <a:pt x="113" y="787"/>
                    </a:lnTo>
                    <a:lnTo>
                      <a:pt x="113" y="731"/>
                    </a:lnTo>
                    <a:lnTo>
                      <a:pt x="57" y="731"/>
                    </a:lnTo>
                    <a:lnTo>
                      <a:pt x="1" y="844"/>
                    </a:lnTo>
                    <a:lnTo>
                      <a:pt x="57" y="900"/>
                    </a:lnTo>
                    <a:lnTo>
                      <a:pt x="57" y="1012"/>
                    </a:lnTo>
                    <a:lnTo>
                      <a:pt x="170" y="1012"/>
                    </a:lnTo>
                    <a:lnTo>
                      <a:pt x="282" y="956"/>
                    </a:lnTo>
                    <a:lnTo>
                      <a:pt x="338" y="956"/>
                    </a:lnTo>
                    <a:lnTo>
                      <a:pt x="451" y="1125"/>
                    </a:lnTo>
                    <a:lnTo>
                      <a:pt x="563" y="1181"/>
                    </a:lnTo>
                    <a:lnTo>
                      <a:pt x="619" y="1181"/>
                    </a:lnTo>
                    <a:lnTo>
                      <a:pt x="675" y="1125"/>
                    </a:lnTo>
                    <a:lnTo>
                      <a:pt x="675" y="1012"/>
                    </a:lnTo>
                    <a:lnTo>
                      <a:pt x="563" y="900"/>
                    </a:lnTo>
                    <a:lnTo>
                      <a:pt x="451" y="844"/>
                    </a:lnTo>
                    <a:lnTo>
                      <a:pt x="394" y="787"/>
                    </a:lnTo>
                    <a:lnTo>
                      <a:pt x="507" y="675"/>
                    </a:lnTo>
                    <a:lnTo>
                      <a:pt x="563" y="675"/>
                    </a:lnTo>
                    <a:lnTo>
                      <a:pt x="563" y="619"/>
                    </a:lnTo>
                    <a:lnTo>
                      <a:pt x="563" y="450"/>
                    </a:lnTo>
                    <a:lnTo>
                      <a:pt x="619" y="225"/>
                    </a:lnTo>
                    <a:lnTo>
                      <a:pt x="619" y="169"/>
                    </a:lnTo>
                    <a:lnTo>
                      <a:pt x="732" y="113"/>
                    </a:lnTo>
                    <a:lnTo>
                      <a:pt x="844" y="113"/>
                    </a:lnTo>
                    <a:lnTo>
                      <a:pt x="844" y="57"/>
                    </a:lnTo>
                    <a:lnTo>
                      <a:pt x="732" y="57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10"/>
              <p:cNvSpPr/>
              <p:nvPr/>
            </p:nvSpPr>
            <p:spPr>
              <a:xfrm>
                <a:off x="302750" y="927525"/>
                <a:ext cx="1267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563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7" y="338"/>
                    </a:lnTo>
                    <a:lnTo>
                      <a:pt x="113" y="338"/>
                    </a:lnTo>
                    <a:lnTo>
                      <a:pt x="57" y="394"/>
                    </a:lnTo>
                    <a:lnTo>
                      <a:pt x="113" y="506"/>
                    </a:lnTo>
                    <a:lnTo>
                      <a:pt x="225" y="563"/>
                    </a:lnTo>
                    <a:lnTo>
                      <a:pt x="394" y="506"/>
                    </a:lnTo>
                    <a:lnTo>
                      <a:pt x="450" y="450"/>
                    </a:lnTo>
                    <a:lnTo>
                      <a:pt x="506" y="394"/>
                    </a:lnTo>
                    <a:lnTo>
                      <a:pt x="450" y="338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10"/>
              <p:cNvSpPr/>
              <p:nvPr/>
            </p:nvSpPr>
            <p:spPr>
              <a:xfrm>
                <a:off x="285875" y="910675"/>
                <a:ext cx="707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83" h="225" extrusionOk="0">
                    <a:moveTo>
                      <a:pt x="170" y="0"/>
                    </a:moveTo>
                    <a:lnTo>
                      <a:pt x="57" y="56"/>
                    </a:lnTo>
                    <a:lnTo>
                      <a:pt x="1" y="169"/>
                    </a:lnTo>
                    <a:lnTo>
                      <a:pt x="113" y="225"/>
                    </a:lnTo>
                    <a:lnTo>
                      <a:pt x="282" y="225"/>
                    </a:lnTo>
                    <a:lnTo>
                      <a:pt x="282" y="169"/>
                    </a:lnTo>
                    <a:lnTo>
                      <a:pt x="282" y="112"/>
                    </a:lnTo>
                    <a:lnTo>
                      <a:pt x="226" y="56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7C70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10"/>
              <p:cNvSpPr/>
              <p:nvPr/>
            </p:nvSpPr>
            <p:spPr>
              <a:xfrm>
                <a:off x="280275" y="9191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7C70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10"/>
              <p:cNvSpPr/>
              <p:nvPr/>
            </p:nvSpPr>
            <p:spPr>
              <a:xfrm>
                <a:off x="312575" y="934550"/>
                <a:ext cx="3517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181" extrusionOk="0">
                    <a:moveTo>
                      <a:pt x="451" y="1"/>
                    </a:moveTo>
                    <a:lnTo>
                      <a:pt x="394" y="57"/>
                    </a:lnTo>
                    <a:lnTo>
                      <a:pt x="282" y="169"/>
                    </a:lnTo>
                    <a:lnTo>
                      <a:pt x="226" y="282"/>
                    </a:lnTo>
                    <a:lnTo>
                      <a:pt x="170" y="394"/>
                    </a:lnTo>
                    <a:lnTo>
                      <a:pt x="1" y="394"/>
                    </a:lnTo>
                    <a:lnTo>
                      <a:pt x="113" y="563"/>
                    </a:lnTo>
                    <a:lnTo>
                      <a:pt x="57" y="619"/>
                    </a:lnTo>
                    <a:lnTo>
                      <a:pt x="1" y="731"/>
                    </a:lnTo>
                    <a:lnTo>
                      <a:pt x="1" y="787"/>
                    </a:lnTo>
                    <a:lnTo>
                      <a:pt x="1" y="844"/>
                    </a:lnTo>
                    <a:lnTo>
                      <a:pt x="57" y="900"/>
                    </a:lnTo>
                    <a:lnTo>
                      <a:pt x="170" y="900"/>
                    </a:lnTo>
                    <a:lnTo>
                      <a:pt x="226" y="956"/>
                    </a:lnTo>
                    <a:lnTo>
                      <a:pt x="226" y="1068"/>
                    </a:lnTo>
                    <a:lnTo>
                      <a:pt x="338" y="1125"/>
                    </a:lnTo>
                    <a:lnTo>
                      <a:pt x="507" y="1181"/>
                    </a:lnTo>
                    <a:lnTo>
                      <a:pt x="619" y="1125"/>
                    </a:lnTo>
                    <a:lnTo>
                      <a:pt x="732" y="1012"/>
                    </a:lnTo>
                    <a:lnTo>
                      <a:pt x="1013" y="1012"/>
                    </a:lnTo>
                    <a:lnTo>
                      <a:pt x="1069" y="956"/>
                    </a:lnTo>
                    <a:lnTo>
                      <a:pt x="1069" y="844"/>
                    </a:lnTo>
                    <a:lnTo>
                      <a:pt x="1181" y="675"/>
                    </a:lnTo>
                    <a:lnTo>
                      <a:pt x="1294" y="563"/>
                    </a:lnTo>
                    <a:lnTo>
                      <a:pt x="1350" y="450"/>
                    </a:lnTo>
                    <a:lnTo>
                      <a:pt x="1406" y="338"/>
                    </a:lnTo>
                    <a:lnTo>
                      <a:pt x="1069" y="338"/>
                    </a:lnTo>
                    <a:lnTo>
                      <a:pt x="1013" y="394"/>
                    </a:lnTo>
                    <a:lnTo>
                      <a:pt x="900" y="506"/>
                    </a:lnTo>
                    <a:lnTo>
                      <a:pt x="732" y="506"/>
                    </a:lnTo>
                    <a:lnTo>
                      <a:pt x="788" y="450"/>
                    </a:lnTo>
                    <a:lnTo>
                      <a:pt x="900" y="338"/>
                    </a:lnTo>
                    <a:lnTo>
                      <a:pt x="1069" y="282"/>
                    </a:lnTo>
                    <a:lnTo>
                      <a:pt x="1125" y="113"/>
                    </a:lnTo>
                    <a:lnTo>
                      <a:pt x="1125" y="57"/>
                    </a:lnTo>
                    <a:lnTo>
                      <a:pt x="956" y="1"/>
                    </a:lnTo>
                    <a:lnTo>
                      <a:pt x="900" y="57"/>
                    </a:lnTo>
                    <a:lnTo>
                      <a:pt x="788" y="113"/>
                    </a:lnTo>
                    <a:lnTo>
                      <a:pt x="675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7365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10"/>
              <p:cNvSpPr/>
              <p:nvPr/>
            </p:nvSpPr>
            <p:spPr>
              <a:xfrm>
                <a:off x="330850" y="921900"/>
                <a:ext cx="1970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238" extrusionOk="0">
                    <a:moveTo>
                      <a:pt x="113" y="1"/>
                    </a:moveTo>
                    <a:lnTo>
                      <a:pt x="113" y="226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225" y="507"/>
                    </a:lnTo>
                    <a:lnTo>
                      <a:pt x="338" y="675"/>
                    </a:lnTo>
                    <a:lnTo>
                      <a:pt x="282" y="731"/>
                    </a:lnTo>
                    <a:lnTo>
                      <a:pt x="113" y="731"/>
                    </a:lnTo>
                    <a:lnTo>
                      <a:pt x="57" y="788"/>
                    </a:lnTo>
                    <a:lnTo>
                      <a:pt x="1" y="1012"/>
                    </a:lnTo>
                    <a:lnTo>
                      <a:pt x="113" y="1181"/>
                    </a:lnTo>
                    <a:lnTo>
                      <a:pt x="169" y="1181"/>
                    </a:lnTo>
                    <a:lnTo>
                      <a:pt x="225" y="1237"/>
                    </a:lnTo>
                    <a:lnTo>
                      <a:pt x="282" y="1125"/>
                    </a:lnTo>
                    <a:lnTo>
                      <a:pt x="338" y="956"/>
                    </a:lnTo>
                    <a:lnTo>
                      <a:pt x="450" y="900"/>
                    </a:lnTo>
                    <a:lnTo>
                      <a:pt x="506" y="844"/>
                    </a:lnTo>
                    <a:lnTo>
                      <a:pt x="506" y="788"/>
                    </a:lnTo>
                    <a:lnTo>
                      <a:pt x="563" y="675"/>
                    </a:lnTo>
                    <a:lnTo>
                      <a:pt x="731" y="563"/>
                    </a:lnTo>
                    <a:lnTo>
                      <a:pt x="787" y="450"/>
                    </a:lnTo>
                    <a:lnTo>
                      <a:pt x="787" y="338"/>
                    </a:lnTo>
                    <a:lnTo>
                      <a:pt x="619" y="282"/>
                    </a:lnTo>
                    <a:lnTo>
                      <a:pt x="450" y="394"/>
                    </a:lnTo>
                    <a:lnTo>
                      <a:pt x="394" y="394"/>
                    </a:lnTo>
                    <a:lnTo>
                      <a:pt x="394" y="338"/>
                    </a:lnTo>
                    <a:lnTo>
                      <a:pt x="338" y="169"/>
                    </a:lnTo>
                    <a:lnTo>
                      <a:pt x="338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685B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10"/>
              <p:cNvSpPr/>
              <p:nvPr/>
            </p:nvSpPr>
            <p:spPr>
              <a:xfrm>
                <a:off x="306975" y="924725"/>
                <a:ext cx="154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788" extrusionOk="0">
                    <a:moveTo>
                      <a:pt x="337" y="0"/>
                    </a:moveTo>
                    <a:lnTo>
                      <a:pt x="169" y="113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56" y="337"/>
                    </a:lnTo>
                    <a:lnTo>
                      <a:pt x="169" y="450"/>
                    </a:lnTo>
                    <a:lnTo>
                      <a:pt x="225" y="562"/>
                    </a:lnTo>
                    <a:lnTo>
                      <a:pt x="169" y="618"/>
                    </a:lnTo>
                    <a:lnTo>
                      <a:pt x="56" y="675"/>
                    </a:lnTo>
                    <a:lnTo>
                      <a:pt x="169" y="787"/>
                    </a:lnTo>
                    <a:lnTo>
                      <a:pt x="506" y="787"/>
                    </a:lnTo>
                    <a:lnTo>
                      <a:pt x="562" y="731"/>
                    </a:lnTo>
                    <a:lnTo>
                      <a:pt x="618" y="562"/>
                    </a:lnTo>
                    <a:lnTo>
                      <a:pt x="618" y="450"/>
                    </a:lnTo>
                    <a:lnTo>
                      <a:pt x="450" y="394"/>
                    </a:lnTo>
                    <a:lnTo>
                      <a:pt x="394" y="281"/>
                    </a:lnTo>
                    <a:lnTo>
                      <a:pt x="337" y="169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6659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10"/>
              <p:cNvSpPr/>
              <p:nvPr/>
            </p:nvSpPr>
            <p:spPr>
              <a:xfrm>
                <a:off x="335075" y="9317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6" y="113"/>
                    </a:lnTo>
                    <a:lnTo>
                      <a:pt x="56" y="11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365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10"/>
              <p:cNvSpPr/>
              <p:nvPr/>
            </p:nvSpPr>
            <p:spPr>
              <a:xfrm>
                <a:off x="305550" y="9275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10"/>
              <p:cNvSpPr/>
              <p:nvPr/>
            </p:nvSpPr>
            <p:spPr>
              <a:xfrm>
                <a:off x="342100" y="8741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10"/>
              <p:cNvSpPr/>
              <p:nvPr/>
            </p:nvSpPr>
            <p:spPr>
              <a:xfrm>
                <a:off x="329450" y="8769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10"/>
              <p:cNvSpPr/>
              <p:nvPr/>
            </p:nvSpPr>
            <p:spPr>
              <a:xfrm>
                <a:off x="420775" y="1256325"/>
                <a:ext cx="506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306" extrusionOk="0">
                    <a:moveTo>
                      <a:pt x="1575" y="1"/>
                    </a:moveTo>
                    <a:lnTo>
                      <a:pt x="1518" y="57"/>
                    </a:lnTo>
                    <a:lnTo>
                      <a:pt x="1406" y="225"/>
                    </a:lnTo>
                    <a:lnTo>
                      <a:pt x="1350" y="282"/>
                    </a:lnTo>
                    <a:lnTo>
                      <a:pt x="1237" y="394"/>
                    </a:lnTo>
                    <a:lnTo>
                      <a:pt x="1293" y="450"/>
                    </a:lnTo>
                    <a:lnTo>
                      <a:pt x="1406" y="507"/>
                    </a:lnTo>
                    <a:lnTo>
                      <a:pt x="1406" y="563"/>
                    </a:lnTo>
                    <a:lnTo>
                      <a:pt x="1350" y="619"/>
                    </a:lnTo>
                    <a:lnTo>
                      <a:pt x="1237" y="675"/>
                    </a:lnTo>
                    <a:lnTo>
                      <a:pt x="1181" y="675"/>
                    </a:lnTo>
                    <a:lnTo>
                      <a:pt x="1125" y="619"/>
                    </a:lnTo>
                    <a:lnTo>
                      <a:pt x="1069" y="563"/>
                    </a:lnTo>
                    <a:lnTo>
                      <a:pt x="956" y="507"/>
                    </a:lnTo>
                    <a:lnTo>
                      <a:pt x="900" y="731"/>
                    </a:lnTo>
                    <a:lnTo>
                      <a:pt x="1012" y="900"/>
                    </a:lnTo>
                    <a:lnTo>
                      <a:pt x="1125" y="956"/>
                    </a:lnTo>
                    <a:lnTo>
                      <a:pt x="1125" y="1125"/>
                    </a:lnTo>
                    <a:lnTo>
                      <a:pt x="1069" y="1181"/>
                    </a:lnTo>
                    <a:lnTo>
                      <a:pt x="956" y="1237"/>
                    </a:lnTo>
                    <a:lnTo>
                      <a:pt x="900" y="1237"/>
                    </a:lnTo>
                    <a:lnTo>
                      <a:pt x="900" y="1125"/>
                    </a:lnTo>
                    <a:lnTo>
                      <a:pt x="956" y="1069"/>
                    </a:lnTo>
                    <a:lnTo>
                      <a:pt x="900" y="1012"/>
                    </a:lnTo>
                    <a:lnTo>
                      <a:pt x="675" y="844"/>
                    </a:lnTo>
                    <a:lnTo>
                      <a:pt x="338" y="731"/>
                    </a:lnTo>
                    <a:lnTo>
                      <a:pt x="282" y="675"/>
                    </a:lnTo>
                    <a:lnTo>
                      <a:pt x="169" y="675"/>
                    </a:lnTo>
                    <a:lnTo>
                      <a:pt x="57" y="731"/>
                    </a:lnTo>
                    <a:lnTo>
                      <a:pt x="1" y="844"/>
                    </a:lnTo>
                    <a:lnTo>
                      <a:pt x="1" y="956"/>
                    </a:lnTo>
                    <a:lnTo>
                      <a:pt x="57" y="1125"/>
                    </a:lnTo>
                    <a:lnTo>
                      <a:pt x="226" y="1350"/>
                    </a:lnTo>
                    <a:lnTo>
                      <a:pt x="394" y="1462"/>
                    </a:lnTo>
                    <a:lnTo>
                      <a:pt x="507" y="1574"/>
                    </a:lnTo>
                    <a:lnTo>
                      <a:pt x="563" y="1574"/>
                    </a:lnTo>
                    <a:lnTo>
                      <a:pt x="619" y="1687"/>
                    </a:lnTo>
                    <a:lnTo>
                      <a:pt x="731" y="1743"/>
                    </a:lnTo>
                    <a:lnTo>
                      <a:pt x="844" y="1799"/>
                    </a:lnTo>
                    <a:lnTo>
                      <a:pt x="900" y="1912"/>
                    </a:lnTo>
                    <a:lnTo>
                      <a:pt x="956" y="2136"/>
                    </a:lnTo>
                    <a:lnTo>
                      <a:pt x="1012" y="2249"/>
                    </a:lnTo>
                    <a:lnTo>
                      <a:pt x="1069" y="2305"/>
                    </a:lnTo>
                    <a:lnTo>
                      <a:pt x="1181" y="2305"/>
                    </a:lnTo>
                    <a:lnTo>
                      <a:pt x="1181" y="2193"/>
                    </a:lnTo>
                    <a:lnTo>
                      <a:pt x="1181" y="2136"/>
                    </a:lnTo>
                    <a:lnTo>
                      <a:pt x="1293" y="2136"/>
                    </a:lnTo>
                    <a:lnTo>
                      <a:pt x="1406" y="2080"/>
                    </a:lnTo>
                    <a:lnTo>
                      <a:pt x="1406" y="1968"/>
                    </a:lnTo>
                    <a:lnTo>
                      <a:pt x="1462" y="1855"/>
                    </a:lnTo>
                    <a:lnTo>
                      <a:pt x="1575" y="1687"/>
                    </a:lnTo>
                    <a:lnTo>
                      <a:pt x="1687" y="1518"/>
                    </a:lnTo>
                    <a:lnTo>
                      <a:pt x="1856" y="1350"/>
                    </a:lnTo>
                    <a:lnTo>
                      <a:pt x="1968" y="1125"/>
                    </a:lnTo>
                    <a:lnTo>
                      <a:pt x="2024" y="1012"/>
                    </a:lnTo>
                    <a:lnTo>
                      <a:pt x="2024" y="844"/>
                    </a:lnTo>
                    <a:lnTo>
                      <a:pt x="1912" y="844"/>
                    </a:lnTo>
                    <a:lnTo>
                      <a:pt x="1856" y="900"/>
                    </a:lnTo>
                    <a:lnTo>
                      <a:pt x="1743" y="900"/>
                    </a:lnTo>
                    <a:lnTo>
                      <a:pt x="1743" y="731"/>
                    </a:lnTo>
                    <a:lnTo>
                      <a:pt x="1687" y="619"/>
                    </a:lnTo>
                    <a:lnTo>
                      <a:pt x="1743" y="507"/>
                    </a:lnTo>
                    <a:lnTo>
                      <a:pt x="1743" y="394"/>
                    </a:lnTo>
                    <a:lnTo>
                      <a:pt x="1743" y="282"/>
                    </a:lnTo>
                    <a:lnTo>
                      <a:pt x="1743" y="225"/>
                    </a:lnTo>
                    <a:lnTo>
                      <a:pt x="1743" y="113"/>
                    </a:lnTo>
                    <a:lnTo>
                      <a:pt x="1856" y="57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8E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10"/>
              <p:cNvSpPr/>
              <p:nvPr/>
            </p:nvSpPr>
            <p:spPr>
              <a:xfrm>
                <a:off x="462925" y="1297075"/>
                <a:ext cx="23925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575" extrusionOk="0">
                    <a:moveTo>
                      <a:pt x="507" y="1"/>
                    </a:moveTo>
                    <a:lnTo>
                      <a:pt x="451" y="57"/>
                    </a:lnTo>
                    <a:lnTo>
                      <a:pt x="394" y="57"/>
                    </a:lnTo>
                    <a:lnTo>
                      <a:pt x="394" y="169"/>
                    </a:lnTo>
                    <a:lnTo>
                      <a:pt x="394" y="282"/>
                    </a:lnTo>
                    <a:lnTo>
                      <a:pt x="394" y="338"/>
                    </a:lnTo>
                    <a:lnTo>
                      <a:pt x="282" y="394"/>
                    </a:lnTo>
                    <a:lnTo>
                      <a:pt x="170" y="450"/>
                    </a:lnTo>
                    <a:lnTo>
                      <a:pt x="57" y="394"/>
                    </a:lnTo>
                    <a:lnTo>
                      <a:pt x="1" y="394"/>
                    </a:lnTo>
                    <a:lnTo>
                      <a:pt x="1" y="450"/>
                    </a:lnTo>
                    <a:lnTo>
                      <a:pt x="1" y="563"/>
                    </a:lnTo>
                    <a:lnTo>
                      <a:pt x="57" y="731"/>
                    </a:lnTo>
                    <a:lnTo>
                      <a:pt x="226" y="788"/>
                    </a:lnTo>
                    <a:lnTo>
                      <a:pt x="507" y="788"/>
                    </a:lnTo>
                    <a:lnTo>
                      <a:pt x="563" y="900"/>
                    </a:lnTo>
                    <a:lnTo>
                      <a:pt x="563" y="1125"/>
                    </a:lnTo>
                    <a:lnTo>
                      <a:pt x="451" y="1293"/>
                    </a:lnTo>
                    <a:lnTo>
                      <a:pt x="394" y="1350"/>
                    </a:lnTo>
                    <a:lnTo>
                      <a:pt x="394" y="1406"/>
                    </a:lnTo>
                    <a:lnTo>
                      <a:pt x="451" y="1462"/>
                    </a:lnTo>
                    <a:lnTo>
                      <a:pt x="619" y="1462"/>
                    </a:lnTo>
                    <a:lnTo>
                      <a:pt x="788" y="1574"/>
                    </a:lnTo>
                    <a:lnTo>
                      <a:pt x="956" y="1574"/>
                    </a:lnTo>
                    <a:lnTo>
                      <a:pt x="900" y="1462"/>
                    </a:lnTo>
                    <a:lnTo>
                      <a:pt x="900" y="1406"/>
                    </a:lnTo>
                    <a:lnTo>
                      <a:pt x="900" y="1293"/>
                    </a:lnTo>
                    <a:lnTo>
                      <a:pt x="900" y="1181"/>
                    </a:lnTo>
                    <a:lnTo>
                      <a:pt x="900" y="1069"/>
                    </a:lnTo>
                    <a:lnTo>
                      <a:pt x="900" y="1012"/>
                    </a:lnTo>
                    <a:lnTo>
                      <a:pt x="788" y="900"/>
                    </a:lnTo>
                    <a:lnTo>
                      <a:pt x="675" y="563"/>
                    </a:lnTo>
                    <a:lnTo>
                      <a:pt x="675" y="394"/>
                    </a:lnTo>
                    <a:lnTo>
                      <a:pt x="675" y="225"/>
                    </a:lnTo>
                    <a:lnTo>
                      <a:pt x="619" y="282"/>
                    </a:lnTo>
                    <a:lnTo>
                      <a:pt x="563" y="225"/>
                    </a:lnTo>
                    <a:lnTo>
                      <a:pt x="507" y="169"/>
                    </a:lnTo>
                    <a:lnTo>
                      <a:pt x="507" y="57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9D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10"/>
              <p:cNvSpPr/>
              <p:nvPr/>
            </p:nvSpPr>
            <p:spPr>
              <a:xfrm>
                <a:off x="437650" y="1313950"/>
                <a:ext cx="2672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844" extrusionOk="0">
                    <a:moveTo>
                      <a:pt x="675" y="0"/>
                    </a:moveTo>
                    <a:lnTo>
                      <a:pt x="562" y="56"/>
                    </a:lnTo>
                    <a:lnTo>
                      <a:pt x="225" y="56"/>
                    </a:lnTo>
                    <a:lnTo>
                      <a:pt x="113" y="113"/>
                    </a:lnTo>
                    <a:lnTo>
                      <a:pt x="0" y="281"/>
                    </a:lnTo>
                    <a:lnTo>
                      <a:pt x="56" y="337"/>
                    </a:lnTo>
                    <a:lnTo>
                      <a:pt x="225" y="506"/>
                    </a:lnTo>
                    <a:lnTo>
                      <a:pt x="281" y="506"/>
                    </a:lnTo>
                    <a:lnTo>
                      <a:pt x="394" y="394"/>
                    </a:lnTo>
                    <a:lnTo>
                      <a:pt x="506" y="450"/>
                    </a:lnTo>
                    <a:lnTo>
                      <a:pt x="562" y="450"/>
                    </a:lnTo>
                    <a:lnTo>
                      <a:pt x="618" y="394"/>
                    </a:lnTo>
                    <a:lnTo>
                      <a:pt x="562" y="506"/>
                    </a:lnTo>
                    <a:lnTo>
                      <a:pt x="618" y="675"/>
                    </a:lnTo>
                    <a:lnTo>
                      <a:pt x="675" y="787"/>
                    </a:lnTo>
                    <a:lnTo>
                      <a:pt x="731" y="843"/>
                    </a:lnTo>
                    <a:lnTo>
                      <a:pt x="787" y="787"/>
                    </a:lnTo>
                    <a:lnTo>
                      <a:pt x="787" y="618"/>
                    </a:lnTo>
                    <a:lnTo>
                      <a:pt x="787" y="506"/>
                    </a:lnTo>
                    <a:lnTo>
                      <a:pt x="900" y="450"/>
                    </a:lnTo>
                    <a:lnTo>
                      <a:pt x="1012" y="394"/>
                    </a:lnTo>
                    <a:lnTo>
                      <a:pt x="956" y="337"/>
                    </a:lnTo>
                    <a:lnTo>
                      <a:pt x="1012" y="281"/>
                    </a:lnTo>
                    <a:lnTo>
                      <a:pt x="956" y="225"/>
                    </a:lnTo>
                    <a:lnTo>
                      <a:pt x="956" y="169"/>
                    </a:lnTo>
                    <a:lnTo>
                      <a:pt x="1068" y="56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8E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10"/>
              <p:cNvSpPr/>
              <p:nvPr/>
            </p:nvSpPr>
            <p:spPr>
              <a:xfrm>
                <a:off x="433425" y="1297075"/>
                <a:ext cx="183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844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" y="394"/>
                    </a:lnTo>
                    <a:lnTo>
                      <a:pt x="57" y="506"/>
                    </a:lnTo>
                    <a:lnTo>
                      <a:pt x="113" y="563"/>
                    </a:lnTo>
                    <a:lnTo>
                      <a:pt x="225" y="563"/>
                    </a:lnTo>
                    <a:lnTo>
                      <a:pt x="169" y="675"/>
                    </a:lnTo>
                    <a:lnTo>
                      <a:pt x="225" y="731"/>
                    </a:lnTo>
                    <a:lnTo>
                      <a:pt x="282" y="788"/>
                    </a:lnTo>
                    <a:lnTo>
                      <a:pt x="450" y="844"/>
                    </a:lnTo>
                    <a:lnTo>
                      <a:pt x="563" y="844"/>
                    </a:lnTo>
                    <a:lnTo>
                      <a:pt x="675" y="788"/>
                    </a:lnTo>
                    <a:lnTo>
                      <a:pt x="731" y="731"/>
                    </a:lnTo>
                    <a:lnTo>
                      <a:pt x="675" y="675"/>
                    </a:lnTo>
                    <a:lnTo>
                      <a:pt x="563" y="506"/>
                    </a:lnTo>
                    <a:lnTo>
                      <a:pt x="506" y="338"/>
                    </a:lnTo>
                    <a:lnTo>
                      <a:pt x="506" y="225"/>
                    </a:lnTo>
                    <a:lnTo>
                      <a:pt x="506" y="169"/>
                    </a:lnTo>
                    <a:lnTo>
                      <a:pt x="338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10"/>
              <p:cNvSpPr/>
              <p:nvPr/>
            </p:nvSpPr>
            <p:spPr>
              <a:xfrm>
                <a:off x="481200" y="1283025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E8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10"/>
              <p:cNvSpPr/>
              <p:nvPr/>
            </p:nvSpPr>
            <p:spPr>
              <a:xfrm>
                <a:off x="454500" y="1333600"/>
                <a:ext cx="84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5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1" y="226"/>
                    </a:lnTo>
                    <a:lnTo>
                      <a:pt x="57" y="282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226" y="394"/>
                    </a:lnTo>
                    <a:lnTo>
                      <a:pt x="282" y="282"/>
                    </a:lnTo>
                    <a:lnTo>
                      <a:pt x="338" y="170"/>
                    </a:lnTo>
                    <a:lnTo>
                      <a:pt x="338" y="113"/>
                    </a:lnTo>
                    <a:lnTo>
                      <a:pt x="338" y="57"/>
                    </a:lnTo>
                    <a:lnTo>
                      <a:pt x="282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D8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10"/>
              <p:cNvSpPr/>
              <p:nvPr/>
            </p:nvSpPr>
            <p:spPr>
              <a:xfrm>
                <a:off x="492450" y="13490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10"/>
              <p:cNvSpPr/>
              <p:nvPr/>
            </p:nvSpPr>
            <p:spPr>
              <a:xfrm>
                <a:off x="461525" y="13209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10"/>
              <p:cNvSpPr/>
              <p:nvPr/>
            </p:nvSpPr>
            <p:spPr>
              <a:xfrm>
                <a:off x="287300" y="1690525"/>
                <a:ext cx="15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394" extrusionOk="0">
                    <a:moveTo>
                      <a:pt x="281" y="0"/>
                    </a:moveTo>
                    <a:lnTo>
                      <a:pt x="169" y="169"/>
                    </a:lnTo>
                    <a:lnTo>
                      <a:pt x="113" y="225"/>
                    </a:lnTo>
                    <a:lnTo>
                      <a:pt x="0" y="281"/>
                    </a:lnTo>
                    <a:lnTo>
                      <a:pt x="56" y="394"/>
                    </a:lnTo>
                    <a:lnTo>
                      <a:pt x="337" y="394"/>
                    </a:lnTo>
                    <a:lnTo>
                      <a:pt x="337" y="337"/>
                    </a:lnTo>
                    <a:lnTo>
                      <a:pt x="394" y="281"/>
                    </a:lnTo>
                    <a:lnTo>
                      <a:pt x="450" y="225"/>
                    </a:lnTo>
                    <a:lnTo>
                      <a:pt x="562" y="169"/>
                    </a:lnTo>
                    <a:lnTo>
                      <a:pt x="618" y="113"/>
                    </a:lnTo>
                    <a:lnTo>
                      <a:pt x="506" y="113"/>
                    </a:lnTo>
                    <a:lnTo>
                      <a:pt x="450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10"/>
              <p:cNvSpPr/>
              <p:nvPr/>
            </p:nvSpPr>
            <p:spPr>
              <a:xfrm>
                <a:off x="295725" y="16750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0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10"/>
              <p:cNvSpPr/>
              <p:nvPr/>
            </p:nvSpPr>
            <p:spPr>
              <a:xfrm>
                <a:off x="315400" y="1683500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7" y="225"/>
                    </a:lnTo>
                    <a:lnTo>
                      <a:pt x="113" y="281"/>
                    </a:lnTo>
                    <a:lnTo>
                      <a:pt x="113" y="113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10"/>
              <p:cNvSpPr/>
              <p:nvPr/>
            </p:nvSpPr>
            <p:spPr>
              <a:xfrm>
                <a:off x="443275" y="1590750"/>
                <a:ext cx="239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00" extrusionOk="0">
                    <a:moveTo>
                      <a:pt x="225" y="1"/>
                    </a:moveTo>
                    <a:lnTo>
                      <a:pt x="112" y="57"/>
                    </a:lnTo>
                    <a:lnTo>
                      <a:pt x="0" y="225"/>
                    </a:lnTo>
                    <a:lnTo>
                      <a:pt x="0" y="450"/>
                    </a:lnTo>
                    <a:lnTo>
                      <a:pt x="56" y="563"/>
                    </a:lnTo>
                    <a:lnTo>
                      <a:pt x="169" y="619"/>
                    </a:lnTo>
                    <a:lnTo>
                      <a:pt x="393" y="675"/>
                    </a:lnTo>
                    <a:lnTo>
                      <a:pt x="618" y="844"/>
                    </a:lnTo>
                    <a:lnTo>
                      <a:pt x="675" y="900"/>
                    </a:lnTo>
                    <a:lnTo>
                      <a:pt x="731" y="900"/>
                    </a:lnTo>
                    <a:lnTo>
                      <a:pt x="899" y="844"/>
                    </a:lnTo>
                    <a:lnTo>
                      <a:pt x="956" y="787"/>
                    </a:lnTo>
                    <a:lnTo>
                      <a:pt x="956" y="675"/>
                    </a:lnTo>
                    <a:lnTo>
                      <a:pt x="169" y="394"/>
                    </a:lnTo>
                    <a:lnTo>
                      <a:pt x="450" y="394"/>
                    </a:lnTo>
                    <a:lnTo>
                      <a:pt x="562" y="338"/>
                    </a:lnTo>
                    <a:lnTo>
                      <a:pt x="506" y="225"/>
                    </a:lnTo>
                    <a:lnTo>
                      <a:pt x="450" y="113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10"/>
              <p:cNvSpPr/>
              <p:nvPr/>
            </p:nvSpPr>
            <p:spPr>
              <a:xfrm>
                <a:off x="482600" y="15626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6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10"/>
              <p:cNvSpPr/>
              <p:nvPr/>
            </p:nvSpPr>
            <p:spPr>
              <a:xfrm>
                <a:off x="344900" y="931750"/>
                <a:ext cx="2392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675" extrusionOk="0">
                    <a:moveTo>
                      <a:pt x="731" y="0"/>
                    </a:moveTo>
                    <a:lnTo>
                      <a:pt x="563" y="56"/>
                    </a:lnTo>
                    <a:lnTo>
                      <a:pt x="394" y="113"/>
                    </a:lnTo>
                    <a:lnTo>
                      <a:pt x="225" y="225"/>
                    </a:lnTo>
                    <a:lnTo>
                      <a:pt x="57" y="281"/>
                    </a:lnTo>
                    <a:lnTo>
                      <a:pt x="1" y="337"/>
                    </a:lnTo>
                    <a:lnTo>
                      <a:pt x="1" y="394"/>
                    </a:lnTo>
                    <a:lnTo>
                      <a:pt x="113" y="450"/>
                    </a:lnTo>
                    <a:lnTo>
                      <a:pt x="225" y="562"/>
                    </a:lnTo>
                    <a:lnTo>
                      <a:pt x="282" y="675"/>
                    </a:lnTo>
                    <a:lnTo>
                      <a:pt x="394" y="618"/>
                    </a:lnTo>
                    <a:lnTo>
                      <a:pt x="619" y="618"/>
                    </a:lnTo>
                    <a:lnTo>
                      <a:pt x="675" y="562"/>
                    </a:lnTo>
                    <a:lnTo>
                      <a:pt x="675" y="450"/>
                    </a:lnTo>
                    <a:lnTo>
                      <a:pt x="675" y="394"/>
                    </a:lnTo>
                    <a:lnTo>
                      <a:pt x="731" y="337"/>
                    </a:lnTo>
                    <a:lnTo>
                      <a:pt x="844" y="337"/>
                    </a:lnTo>
                    <a:lnTo>
                      <a:pt x="900" y="281"/>
                    </a:lnTo>
                    <a:lnTo>
                      <a:pt x="900" y="225"/>
                    </a:lnTo>
                    <a:lnTo>
                      <a:pt x="844" y="113"/>
                    </a:lnTo>
                    <a:lnTo>
                      <a:pt x="956" y="56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8B7F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10"/>
              <p:cNvSpPr/>
              <p:nvPr/>
            </p:nvSpPr>
            <p:spPr>
              <a:xfrm>
                <a:off x="344900" y="927525"/>
                <a:ext cx="1830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451" extrusionOk="0">
                    <a:moveTo>
                      <a:pt x="563" y="1"/>
                    </a:moveTo>
                    <a:lnTo>
                      <a:pt x="450" y="113"/>
                    </a:lnTo>
                    <a:lnTo>
                      <a:pt x="338" y="169"/>
                    </a:lnTo>
                    <a:lnTo>
                      <a:pt x="225" y="113"/>
                    </a:lnTo>
                    <a:lnTo>
                      <a:pt x="113" y="282"/>
                    </a:lnTo>
                    <a:lnTo>
                      <a:pt x="57" y="338"/>
                    </a:lnTo>
                    <a:lnTo>
                      <a:pt x="1" y="394"/>
                    </a:lnTo>
                    <a:lnTo>
                      <a:pt x="1" y="450"/>
                    </a:lnTo>
                    <a:lnTo>
                      <a:pt x="450" y="450"/>
                    </a:lnTo>
                    <a:lnTo>
                      <a:pt x="506" y="394"/>
                    </a:lnTo>
                    <a:lnTo>
                      <a:pt x="506" y="338"/>
                    </a:lnTo>
                    <a:lnTo>
                      <a:pt x="563" y="282"/>
                    </a:lnTo>
                    <a:lnTo>
                      <a:pt x="675" y="225"/>
                    </a:lnTo>
                    <a:lnTo>
                      <a:pt x="731" y="169"/>
                    </a:lnTo>
                    <a:lnTo>
                      <a:pt x="731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10"/>
              <p:cNvSpPr/>
              <p:nvPr/>
            </p:nvSpPr>
            <p:spPr>
              <a:xfrm>
                <a:off x="373000" y="926125"/>
                <a:ext cx="98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07" extrusionOk="0">
                    <a:moveTo>
                      <a:pt x="169" y="0"/>
                    </a:moveTo>
                    <a:lnTo>
                      <a:pt x="1" y="169"/>
                    </a:lnTo>
                    <a:lnTo>
                      <a:pt x="57" y="225"/>
                    </a:lnTo>
                    <a:lnTo>
                      <a:pt x="57" y="338"/>
                    </a:lnTo>
                    <a:lnTo>
                      <a:pt x="113" y="450"/>
                    </a:lnTo>
                    <a:lnTo>
                      <a:pt x="169" y="506"/>
                    </a:lnTo>
                    <a:lnTo>
                      <a:pt x="282" y="450"/>
                    </a:lnTo>
                    <a:lnTo>
                      <a:pt x="394" y="394"/>
                    </a:lnTo>
                    <a:lnTo>
                      <a:pt x="282" y="5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8B7F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10"/>
              <p:cNvSpPr/>
              <p:nvPr/>
            </p:nvSpPr>
            <p:spPr>
              <a:xfrm>
                <a:off x="368800" y="93315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8B7F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10"/>
              <p:cNvSpPr/>
              <p:nvPr/>
            </p:nvSpPr>
            <p:spPr>
              <a:xfrm>
                <a:off x="374400" y="87552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98D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10"/>
              <p:cNvSpPr/>
              <p:nvPr/>
            </p:nvSpPr>
            <p:spPr>
              <a:xfrm>
                <a:off x="476975" y="15893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10"/>
              <p:cNvSpPr/>
              <p:nvPr/>
            </p:nvSpPr>
            <p:spPr>
              <a:xfrm>
                <a:off x="344900" y="907850"/>
                <a:ext cx="140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619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57" y="450"/>
                    </a:lnTo>
                    <a:lnTo>
                      <a:pt x="169" y="563"/>
                    </a:lnTo>
                    <a:lnTo>
                      <a:pt x="225" y="619"/>
                    </a:lnTo>
                    <a:lnTo>
                      <a:pt x="338" y="563"/>
                    </a:lnTo>
                    <a:lnTo>
                      <a:pt x="450" y="507"/>
                    </a:lnTo>
                    <a:lnTo>
                      <a:pt x="506" y="394"/>
                    </a:lnTo>
                    <a:lnTo>
                      <a:pt x="563" y="338"/>
                    </a:lnTo>
                    <a:lnTo>
                      <a:pt x="394" y="57"/>
                    </a:lnTo>
                    <a:lnTo>
                      <a:pt x="338" y="113"/>
                    </a:lnTo>
                    <a:lnTo>
                      <a:pt x="338" y="169"/>
                    </a:lnTo>
                    <a:lnTo>
                      <a:pt x="282" y="282"/>
                    </a:lnTo>
                    <a:lnTo>
                      <a:pt x="282" y="338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6C5F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10"/>
              <p:cNvSpPr/>
              <p:nvPr/>
            </p:nvSpPr>
            <p:spPr>
              <a:xfrm>
                <a:off x="367375" y="952825"/>
                <a:ext cx="25325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743" extrusionOk="0">
                    <a:moveTo>
                      <a:pt x="675" y="0"/>
                    </a:moveTo>
                    <a:lnTo>
                      <a:pt x="563" y="56"/>
                    </a:lnTo>
                    <a:lnTo>
                      <a:pt x="451" y="113"/>
                    </a:lnTo>
                    <a:lnTo>
                      <a:pt x="282" y="113"/>
                    </a:lnTo>
                    <a:lnTo>
                      <a:pt x="394" y="169"/>
                    </a:lnTo>
                    <a:lnTo>
                      <a:pt x="507" y="225"/>
                    </a:lnTo>
                    <a:lnTo>
                      <a:pt x="619" y="281"/>
                    </a:lnTo>
                    <a:lnTo>
                      <a:pt x="619" y="337"/>
                    </a:lnTo>
                    <a:lnTo>
                      <a:pt x="619" y="450"/>
                    </a:lnTo>
                    <a:lnTo>
                      <a:pt x="563" y="506"/>
                    </a:lnTo>
                    <a:lnTo>
                      <a:pt x="451" y="619"/>
                    </a:lnTo>
                    <a:lnTo>
                      <a:pt x="282" y="675"/>
                    </a:lnTo>
                    <a:lnTo>
                      <a:pt x="113" y="787"/>
                    </a:lnTo>
                    <a:lnTo>
                      <a:pt x="57" y="843"/>
                    </a:lnTo>
                    <a:lnTo>
                      <a:pt x="1" y="956"/>
                    </a:lnTo>
                    <a:lnTo>
                      <a:pt x="226" y="1012"/>
                    </a:lnTo>
                    <a:lnTo>
                      <a:pt x="282" y="1068"/>
                    </a:lnTo>
                    <a:lnTo>
                      <a:pt x="226" y="1181"/>
                    </a:lnTo>
                    <a:lnTo>
                      <a:pt x="226" y="1237"/>
                    </a:lnTo>
                    <a:lnTo>
                      <a:pt x="338" y="1237"/>
                    </a:lnTo>
                    <a:lnTo>
                      <a:pt x="338" y="1349"/>
                    </a:lnTo>
                    <a:lnTo>
                      <a:pt x="282" y="1518"/>
                    </a:lnTo>
                    <a:lnTo>
                      <a:pt x="282" y="1630"/>
                    </a:lnTo>
                    <a:lnTo>
                      <a:pt x="338" y="1686"/>
                    </a:lnTo>
                    <a:lnTo>
                      <a:pt x="507" y="1743"/>
                    </a:lnTo>
                    <a:lnTo>
                      <a:pt x="675" y="1743"/>
                    </a:lnTo>
                    <a:lnTo>
                      <a:pt x="619" y="1630"/>
                    </a:lnTo>
                    <a:lnTo>
                      <a:pt x="563" y="1518"/>
                    </a:lnTo>
                    <a:lnTo>
                      <a:pt x="619" y="1349"/>
                    </a:lnTo>
                    <a:lnTo>
                      <a:pt x="732" y="1293"/>
                    </a:lnTo>
                    <a:lnTo>
                      <a:pt x="844" y="1181"/>
                    </a:lnTo>
                    <a:lnTo>
                      <a:pt x="844" y="1012"/>
                    </a:lnTo>
                    <a:lnTo>
                      <a:pt x="788" y="787"/>
                    </a:lnTo>
                    <a:lnTo>
                      <a:pt x="788" y="506"/>
                    </a:lnTo>
                    <a:lnTo>
                      <a:pt x="844" y="450"/>
                    </a:lnTo>
                    <a:lnTo>
                      <a:pt x="900" y="394"/>
                    </a:lnTo>
                    <a:lnTo>
                      <a:pt x="900" y="337"/>
                    </a:lnTo>
                    <a:lnTo>
                      <a:pt x="956" y="281"/>
                    </a:lnTo>
                    <a:lnTo>
                      <a:pt x="1013" y="225"/>
                    </a:lnTo>
                    <a:lnTo>
                      <a:pt x="900" y="169"/>
                    </a:lnTo>
                    <a:lnTo>
                      <a:pt x="844" y="169"/>
                    </a:lnTo>
                    <a:lnTo>
                      <a:pt x="732" y="56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9286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10"/>
              <p:cNvSpPr/>
              <p:nvPr/>
            </p:nvSpPr>
            <p:spPr>
              <a:xfrm>
                <a:off x="377225" y="1009025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10"/>
              <p:cNvSpPr/>
              <p:nvPr/>
            </p:nvSpPr>
            <p:spPr>
              <a:xfrm>
                <a:off x="381425" y="101182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10"/>
              <p:cNvSpPr/>
              <p:nvPr/>
            </p:nvSpPr>
            <p:spPr>
              <a:xfrm>
                <a:off x="330850" y="1052575"/>
                <a:ext cx="36550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88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282"/>
                    </a:lnTo>
                    <a:lnTo>
                      <a:pt x="113" y="338"/>
                    </a:lnTo>
                    <a:lnTo>
                      <a:pt x="1" y="450"/>
                    </a:lnTo>
                    <a:lnTo>
                      <a:pt x="1" y="619"/>
                    </a:lnTo>
                    <a:lnTo>
                      <a:pt x="57" y="844"/>
                    </a:lnTo>
                    <a:lnTo>
                      <a:pt x="113" y="956"/>
                    </a:lnTo>
                    <a:lnTo>
                      <a:pt x="282" y="900"/>
                    </a:lnTo>
                    <a:lnTo>
                      <a:pt x="338" y="956"/>
                    </a:lnTo>
                    <a:lnTo>
                      <a:pt x="394" y="1013"/>
                    </a:lnTo>
                    <a:lnTo>
                      <a:pt x="394" y="1125"/>
                    </a:lnTo>
                    <a:lnTo>
                      <a:pt x="338" y="1181"/>
                    </a:lnTo>
                    <a:lnTo>
                      <a:pt x="394" y="1237"/>
                    </a:lnTo>
                    <a:lnTo>
                      <a:pt x="450" y="1350"/>
                    </a:lnTo>
                    <a:lnTo>
                      <a:pt x="563" y="1462"/>
                    </a:lnTo>
                    <a:lnTo>
                      <a:pt x="787" y="1462"/>
                    </a:lnTo>
                    <a:lnTo>
                      <a:pt x="844" y="1406"/>
                    </a:lnTo>
                    <a:lnTo>
                      <a:pt x="900" y="1462"/>
                    </a:lnTo>
                    <a:lnTo>
                      <a:pt x="844" y="1518"/>
                    </a:lnTo>
                    <a:lnTo>
                      <a:pt x="900" y="1631"/>
                    </a:lnTo>
                    <a:lnTo>
                      <a:pt x="956" y="1687"/>
                    </a:lnTo>
                    <a:lnTo>
                      <a:pt x="1293" y="1687"/>
                    </a:lnTo>
                    <a:lnTo>
                      <a:pt x="1406" y="1575"/>
                    </a:lnTo>
                    <a:lnTo>
                      <a:pt x="1462" y="1462"/>
                    </a:lnTo>
                    <a:lnTo>
                      <a:pt x="1406" y="1350"/>
                    </a:lnTo>
                    <a:lnTo>
                      <a:pt x="1237" y="1237"/>
                    </a:lnTo>
                    <a:lnTo>
                      <a:pt x="1068" y="1125"/>
                    </a:lnTo>
                    <a:lnTo>
                      <a:pt x="956" y="1013"/>
                    </a:lnTo>
                    <a:lnTo>
                      <a:pt x="675" y="732"/>
                    </a:lnTo>
                    <a:lnTo>
                      <a:pt x="675" y="675"/>
                    </a:lnTo>
                    <a:lnTo>
                      <a:pt x="675" y="563"/>
                    </a:lnTo>
                    <a:lnTo>
                      <a:pt x="844" y="394"/>
                    </a:lnTo>
                    <a:lnTo>
                      <a:pt x="844" y="282"/>
                    </a:lnTo>
                    <a:lnTo>
                      <a:pt x="900" y="226"/>
                    </a:lnTo>
                    <a:lnTo>
                      <a:pt x="956" y="113"/>
                    </a:lnTo>
                    <a:lnTo>
                      <a:pt x="956" y="1"/>
                    </a:lnTo>
                    <a:lnTo>
                      <a:pt x="787" y="1"/>
                    </a:lnTo>
                    <a:lnTo>
                      <a:pt x="675" y="57"/>
                    </a:lnTo>
                    <a:lnTo>
                      <a:pt x="563" y="113"/>
                    </a:lnTo>
                    <a:lnTo>
                      <a:pt x="450" y="57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C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10"/>
              <p:cNvSpPr/>
              <p:nvPr/>
            </p:nvSpPr>
            <p:spPr>
              <a:xfrm>
                <a:off x="367375" y="1083500"/>
                <a:ext cx="126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38" extrusionOk="0">
                    <a:moveTo>
                      <a:pt x="113" y="0"/>
                    </a:moveTo>
                    <a:lnTo>
                      <a:pt x="1" y="113"/>
                    </a:lnTo>
                    <a:lnTo>
                      <a:pt x="1" y="281"/>
                    </a:lnTo>
                    <a:lnTo>
                      <a:pt x="226" y="338"/>
                    </a:lnTo>
                    <a:lnTo>
                      <a:pt x="451" y="281"/>
                    </a:lnTo>
                    <a:lnTo>
                      <a:pt x="507" y="169"/>
                    </a:lnTo>
                    <a:lnTo>
                      <a:pt x="451" y="113"/>
                    </a:lnTo>
                    <a:lnTo>
                      <a:pt x="394" y="57"/>
                    </a:lnTo>
                    <a:lnTo>
                      <a:pt x="282" y="0"/>
                    </a:lnTo>
                    <a:lnTo>
                      <a:pt x="282" y="5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8C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10"/>
              <p:cNvSpPr/>
              <p:nvPr/>
            </p:nvSpPr>
            <p:spPr>
              <a:xfrm>
                <a:off x="339275" y="1045550"/>
                <a:ext cx="1550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282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13" y="226"/>
                    </a:lnTo>
                    <a:lnTo>
                      <a:pt x="338" y="226"/>
                    </a:lnTo>
                    <a:lnTo>
                      <a:pt x="450" y="282"/>
                    </a:lnTo>
                    <a:lnTo>
                      <a:pt x="619" y="282"/>
                    </a:lnTo>
                    <a:lnTo>
                      <a:pt x="563" y="226"/>
                    </a:lnTo>
                    <a:lnTo>
                      <a:pt x="507" y="113"/>
                    </a:lnTo>
                    <a:lnTo>
                      <a:pt x="394" y="57"/>
                    </a:lnTo>
                    <a:lnTo>
                      <a:pt x="282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3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10"/>
              <p:cNvSpPr/>
              <p:nvPr/>
            </p:nvSpPr>
            <p:spPr>
              <a:xfrm>
                <a:off x="361775" y="1083500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0" y="0"/>
                    </a:moveTo>
                    <a:lnTo>
                      <a:pt x="113" y="169"/>
                    </a:lnTo>
                    <a:lnTo>
                      <a:pt x="169" y="225"/>
                    </a:lnTo>
                    <a:lnTo>
                      <a:pt x="169" y="338"/>
                    </a:lnTo>
                    <a:lnTo>
                      <a:pt x="225" y="338"/>
                    </a:lnTo>
                    <a:lnTo>
                      <a:pt x="225" y="281"/>
                    </a:lnTo>
                    <a:lnTo>
                      <a:pt x="281" y="169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10"/>
              <p:cNvSpPr/>
              <p:nvPr/>
            </p:nvSpPr>
            <p:spPr>
              <a:xfrm>
                <a:off x="350525" y="1052575"/>
                <a:ext cx="56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95" extrusionOk="0">
                    <a:moveTo>
                      <a:pt x="169" y="1"/>
                    </a:moveTo>
                    <a:lnTo>
                      <a:pt x="57" y="169"/>
                    </a:lnTo>
                    <a:lnTo>
                      <a:pt x="0" y="282"/>
                    </a:lnTo>
                    <a:lnTo>
                      <a:pt x="57" y="394"/>
                    </a:lnTo>
                    <a:lnTo>
                      <a:pt x="113" y="338"/>
                    </a:lnTo>
                    <a:lnTo>
                      <a:pt x="169" y="282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3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10"/>
              <p:cNvSpPr/>
              <p:nvPr/>
            </p:nvSpPr>
            <p:spPr>
              <a:xfrm>
                <a:off x="387050" y="107787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69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1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10"/>
              <p:cNvSpPr/>
              <p:nvPr/>
            </p:nvSpPr>
            <p:spPr>
              <a:xfrm>
                <a:off x="373000" y="10835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10"/>
              <p:cNvSpPr/>
              <p:nvPr/>
            </p:nvSpPr>
            <p:spPr>
              <a:xfrm>
                <a:off x="356150" y="10525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57"/>
                    </a:move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93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10"/>
              <p:cNvSpPr/>
              <p:nvPr/>
            </p:nvSpPr>
            <p:spPr>
              <a:xfrm>
                <a:off x="353325" y="1089125"/>
                <a:ext cx="33750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2755" extrusionOk="0">
                    <a:moveTo>
                      <a:pt x="788" y="0"/>
                    </a:moveTo>
                    <a:lnTo>
                      <a:pt x="563" y="56"/>
                    </a:lnTo>
                    <a:lnTo>
                      <a:pt x="507" y="113"/>
                    </a:lnTo>
                    <a:lnTo>
                      <a:pt x="338" y="113"/>
                    </a:lnTo>
                    <a:lnTo>
                      <a:pt x="282" y="169"/>
                    </a:lnTo>
                    <a:lnTo>
                      <a:pt x="226" y="225"/>
                    </a:lnTo>
                    <a:lnTo>
                      <a:pt x="113" y="281"/>
                    </a:lnTo>
                    <a:lnTo>
                      <a:pt x="57" y="394"/>
                    </a:lnTo>
                    <a:lnTo>
                      <a:pt x="1" y="675"/>
                    </a:lnTo>
                    <a:lnTo>
                      <a:pt x="1" y="1012"/>
                    </a:lnTo>
                    <a:lnTo>
                      <a:pt x="169" y="1349"/>
                    </a:lnTo>
                    <a:lnTo>
                      <a:pt x="57" y="1462"/>
                    </a:lnTo>
                    <a:lnTo>
                      <a:pt x="1" y="1518"/>
                    </a:lnTo>
                    <a:lnTo>
                      <a:pt x="1" y="1630"/>
                    </a:lnTo>
                    <a:lnTo>
                      <a:pt x="57" y="1743"/>
                    </a:lnTo>
                    <a:lnTo>
                      <a:pt x="169" y="1855"/>
                    </a:lnTo>
                    <a:lnTo>
                      <a:pt x="226" y="2024"/>
                    </a:lnTo>
                    <a:lnTo>
                      <a:pt x="226" y="2136"/>
                    </a:lnTo>
                    <a:lnTo>
                      <a:pt x="169" y="2305"/>
                    </a:lnTo>
                    <a:lnTo>
                      <a:pt x="282" y="2586"/>
                    </a:lnTo>
                    <a:lnTo>
                      <a:pt x="338" y="2698"/>
                    </a:lnTo>
                    <a:lnTo>
                      <a:pt x="451" y="2754"/>
                    </a:lnTo>
                    <a:lnTo>
                      <a:pt x="619" y="2754"/>
                    </a:lnTo>
                    <a:lnTo>
                      <a:pt x="675" y="2642"/>
                    </a:lnTo>
                    <a:lnTo>
                      <a:pt x="900" y="2417"/>
                    </a:lnTo>
                    <a:lnTo>
                      <a:pt x="1013" y="2248"/>
                    </a:lnTo>
                    <a:lnTo>
                      <a:pt x="1125" y="2136"/>
                    </a:lnTo>
                    <a:lnTo>
                      <a:pt x="1125" y="2024"/>
                    </a:lnTo>
                    <a:lnTo>
                      <a:pt x="1013" y="1911"/>
                    </a:lnTo>
                    <a:lnTo>
                      <a:pt x="956" y="1855"/>
                    </a:lnTo>
                    <a:lnTo>
                      <a:pt x="956" y="1743"/>
                    </a:lnTo>
                    <a:lnTo>
                      <a:pt x="956" y="1686"/>
                    </a:lnTo>
                    <a:lnTo>
                      <a:pt x="956" y="1630"/>
                    </a:lnTo>
                    <a:lnTo>
                      <a:pt x="732" y="1405"/>
                    </a:lnTo>
                    <a:lnTo>
                      <a:pt x="956" y="1349"/>
                    </a:lnTo>
                    <a:lnTo>
                      <a:pt x="1069" y="1293"/>
                    </a:lnTo>
                    <a:lnTo>
                      <a:pt x="1181" y="1181"/>
                    </a:lnTo>
                    <a:lnTo>
                      <a:pt x="1237" y="1012"/>
                    </a:lnTo>
                    <a:lnTo>
                      <a:pt x="1069" y="899"/>
                    </a:lnTo>
                    <a:lnTo>
                      <a:pt x="1125" y="899"/>
                    </a:lnTo>
                    <a:lnTo>
                      <a:pt x="1125" y="843"/>
                    </a:lnTo>
                    <a:lnTo>
                      <a:pt x="1294" y="675"/>
                    </a:lnTo>
                    <a:lnTo>
                      <a:pt x="1294" y="618"/>
                    </a:lnTo>
                    <a:lnTo>
                      <a:pt x="1294" y="562"/>
                    </a:lnTo>
                    <a:lnTo>
                      <a:pt x="1125" y="562"/>
                    </a:lnTo>
                    <a:lnTo>
                      <a:pt x="1181" y="506"/>
                    </a:lnTo>
                    <a:lnTo>
                      <a:pt x="1350" y="281"/>
                    </a:lnTo>
                    <a:lnTo>
                      <a:pt x="1350" y="281"/>
                    </a:lnTo>
                    <a:lnTo>
                      <a:pt x="1181" y="337"/>
                    </a:lnTo>
                    <a:lnTo>
                      <a:pt x="1069" y="281"/>
                    </a:lnTo>
                    <a:lnTo>
                      <a:pt x="1069" y="225"/>
                    </a:lnTo>
                    <a:lnTo>
                      <a:pt x="1013" y="113"/>
                    </a:lnTo>
                    <a:lnTo>
                      <a:pt x="1013" y="56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10"/>
              <p:cNvSpPr/>
              <p:nvPr/>
            </p:nvSpPr>
            <p:spPr>
              <a:xfrm>
                <a:off x="389875" y="10806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9D92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10"/>
              <p:cNvSpPr/>
              <p:nvPr/>
            </p:nvSpPr>
            <p:spPr>
              <a:xfrm>
                <a:off x="377225" y="935950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169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10"/>
              <p:cNvSpPr/>
              <p:nvPr/>
            </p:nvSpPr>
            <p:spPr>
              <a:xfrm>
                <a:off x="356150" y="9781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10"/>
              <p:cNvSpPr/>
              <p:nvPr/>
            </p:nvSpPr>
            <p:spPr>
              <a:xfrm>
                <a:off x="374400" y="9542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286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10"/>
              <p:cNvSpPr/>
              <p:nvPr/>
            </p:nvSpPr>
            <p:spPr>
              <a:xfrm>
                <a:off x="367375" y="976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286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10"/>
              <p:cNvSpPr/>
              <p:nvPr/>
            </p:nvSpPr>
            <p:spPr>
              <a:xfrm>
                <a:off x="427800" y="1165000"/>
                <a:ext cx="126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507" extrusionOk="0">
                    <a:moveTo>
                      <a:pt x="113" y="0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" y="225"/>
                    </a:lnTo>
                    <a:lnTo>
                      <a:pt x="57" y="338"/>
                    </a:lnTo>
                    <a:lnTo>
                      <a:pt x="113" y="450"/>
                    </a:lnTo>
                    <a:lnTo>
                      <a:pt x="226" y="506"/>
                    </a:lnTo>
                    <a:lnTo>
                      <a:pt x="282" y="450"/>
                    </a:lnTo>
                    <a:lnTo>
                      <a:pt x="338" y="394"/>
                    </a:lnTo>
                    <a:lnTo>
                      <a:pt x="338" y="281"/>
                    </a:lnTo>
                    <a:lnTo>
                      <a:pt x="338" y="169"/>
                    </a:lnTo>
                    <a:lnTo>
                      <a:pt x="394" y="113"/>
                    </a:lnTo>
                    <a:lnTo>
                      <a:pt x="507" y="57"/>
                    </a:lnTo>
                    <a:lnTo>
                      <a:pt x="507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10"/>
              <p:cNvSpPr/>
              <p:nvPr/>
            </p:nvSpPr>
            <p:spPr>
              <a:xfrm>
                <a:off x="444675" y="1139700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225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10"/>
              <p:cNvSpPr/>
              <p:nvPr/>
            </p:nvSpPr>
            <p:spPr>
              <a:xfrm>
                <a:off x="447475" y="11720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57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10"/>
              <p:cNvSpPr/>
              <p:nvPr/>
            </p:nvSpPr>
            <p:spPr>
              <a:xfrm>
                <a:off x="450300" y="1142525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0" y="112"/>
                    </a:moveTo>
                    <a:lnTo>
                      <a:pt x="0" y="1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0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10"/>
              <p:cNvSpPr/>
              <p:nvPr/>
            </p:nvSpPr>
            <p:spPr>
              <a:xfrm>
                <a:off x="321025" y="1087700"/>
                <a:ext cx="44975" cy="632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2531" extrusionOk="0">
                    <a:moveTo>
                      <a:pt x="956" y="1"/>
                    </a:moveTo>
                    <a:lnTo>
                      <a:pt x="899" y="113"/>
                    </a:lnTo>
                    <a:lnTo>
                      <a:pt x="956" y="282"/>
                    </a:lnTo>
                    <a:lnTo>
                      <a:pt x="1012" y="451"/>
                    </a:lnTo>
                    <a:lnTo>
                      <a:pt x="1012" y="563"/>
                    </a:lnTo>
                    <a:lnTo>
                      <a:pt x="899" y="675"/>
                    </a:lnTo>
                    <a:lnTo>
                      <a:pt x="843" y="732"/>
                    </a:lnTo>
                    <a:lnTo>
                      <a:pt x="731" y="675"/>
                    </a:lnTo>
                    <a:lnTo>
                      <a:pt x="618" y="675"/>
                    </a:lnTo>
                    <a:lnTo>
                      <a:pt x="450" y="732"/>
                    </a:lnTo>
                    <a:lnTo>
                      <a:pt x="394" y="732"/>
                    </a:lnTo>
                    <a:lnTo>
                      <a:pt x="394" y="788"/>
                    </a:lnTo>
                    <a:lnTo>
                      <a:pt x="394" y="872"/>
                    </a:lnTo>
                    <a:lnTo>
                      <a:pt x="394" y="872"/>
                    </a:lnTo>
                    <a:lnTo>
                      <a:pt x="337" y="844"/>
                    </a:lnTo>
                    <a:lnTo>
                      <a:pt x="225" y="900"/>
                    </a:lnTo>
                    <a:lnTo>
                      <a:pt x="56" y="956"/>
                    </a:lnTo>
                    <a:lnTo>
                      <a:pt x="0" y="1181"/>
                    </a:lnTo>
                    <a:lnTo>
                      <a:pt x="0" y="1294"/>
                    </a:lnTo>
                    <a:lnTo>
                      <a:pt x="0" y="1350"/>
                    </a:lnTo>
                    <a:lnTo>
                      <a:pt x="113" y="1519"/>
                    </a:lnTo>
                    <a:lnTo>
                      <a:pt x="225" y="1575"/>
                    </a:lnTo>
                    <a:lnTo>
                      <a:pt x="337" y="1575"/>
                    </a:lnTo>
                    <a:lnTo>
                      <a:pt x="618" y="1800"/>
                    </a:lnTo>
                    <a:lnTo>
                      <a:pt x="675" y="1800"/>
                    </a:lnTo>
                    <a:lnTo>
                      <a:pt x="731" y="1743"/>
                    </a:lnTo>
                    <a:lnTo>
                      <a:pt x="787" y="1800"/>
                    </a:lnTo>
                    <a:lnTo>
                      <a:pt x="843" y="1856"/>
                    </a:lnTo>
                    <a:lnTo>
                      <a:pt x="956" y="1912"/>
                    </a:lnTo>
                    <a:lnTo>
                      <a:pt x="1068" y="1856"/>
                    </a:lnTo>
                    <a:lnTo>
                      <a:pt x="1012" y="2081"/>
                    </a:lnTo>
                    <a:lnTo>
                      <a:pt x="1012" y="2137"/>
                    </a:lnTo>
                    <a:lnTo>
                      <a:pt x="1124" y="2474"/>
                    </a:lnTo>
                    <a:lnTo>
                      <a:pt x="1237" y="2530"/>
                    </a:lnTo>
                    <a:lnTo>
                      <a:pt x="1349" y="2530"/>
                    </a:lnTo>
                    <a:lnTo>
                      <a:pt x="1461" y="2474"/>
                    </a:lnTo>
                    <a:lnTo>
                      <a:pt x="1518" y="2418"/>
                    </a:lnTo>
                    <a:lnTo>
                      <a:pt x="1574" y="2249"/>
                    </a:lnTo>
                    <a:lnTo>
                      <a:pt x="1574" y="2193"/>
                    </a:lnTo>
                    <a:lnTo>
                      <a:pt x="1630" y="2193"/>
                    </a:lnTo>
                    <a:lnTo>
                      <a:pt x="1686" y="2249"/>
                    </a:lnTo>
                    <a:lnTo>
                      <a:pt x="1743" y="2305"/>
                    </a:lnTo>
                    <a:lnTo>
                      <a:pt x="1799" y="2249"/>
                    </a:lnTo>
                    <a:lnTo>
                      <a:pt x="1799" y="2193"/>
                    </a:lnTo>
                    <a:lnTo>
                      <a:pt x="1686" y="2081"/>
                    </a:lnTo>
                    <a:lnTo>
                      <a:pt x="1574" y="1912"/>
                    </a:lnTo>
                    <a:lnTo>
                      <a:pt x="1405" y="1631"/>
                    </a:lnTo>
                    <a:lnTo>
                      <a:pt x="1349" y="1631"/>
                    </a:lnTo>
                    <a:lnTo>
                      <a:pt x="1349" y="1575"/>
                    </a:lnTo>
                    <a:lnTo>
                      <a:pt x="1461" y="1462"/>
                    </a:lnTo>
                    <a:lnTo>
                      <a:pt x="1574" y="1462"/>
                    </a:lnTo>
                    <a:lnTo>
                      <a:pt x="1518" y="1350"/>
                    </a:lnTo>
                    <a:lnTo>
                      <a:pt x="1461" y="1238"/>
                    </a:lnTo>
                    <a:lnTo>
                      <a:pt x="1405" y="1125"/>
                    </a:lnTo>
                    <a:lnTo>
                      <a:pt x="1349" y="1069"/>
                    </a:lnTo>
                    <a:lnTo>
                      <a:pt x="1293" y="1013"/>
                    </a:lnTo>
                    <a:lnTo>
                      <a:pt x="1349" y="956"/>
                    </a:lnTo>
                    <a:lnTo>
                      <a:pt x="1405" y="844"/>
                    </a:lnTo>
                    <a:lnTo>
                      <a:pt x="1461" y="788"/>
                    </a:lnTo>
                    <a:lnTo>
                      <a:pt x="1461" y="675"/>
                    </a:lnTo>
                    <a:lnTo>
                      <a:pt x="1405" y="563"/>
                    </a:lnTo>
                    <a:lnTo>
                      <a:pt x="1405" y="451"/>
                    </a:lnTo>
                    <a:lnTo>
                      <a:pt x="1405" y="394"/>
                    </a:lnTo>
                    <a:lnTo>
                      <a:pt x="1518" y="282"/>
                    </a:lnTo>
                    <a:lnTo>
                      <a:pt x="1405" y="170"/>
                    </a:lnTo>
                    <a:lnTo>
                      <a:pt x="1293" y="57"/>
                    </a:lnTo>
                    <a:lnTo>
                      <a:pt x="1237" y="1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10"/>
              <p:cNvSpPr/>
              <p:nvPr/>
            </p:nvSpPr>
            <p:spPr>
              <a:xfrm>
                <a:off x="323825" y="1030100"/>
                <a:ext cx="225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732" extrusionOk="0">
                    <a:moveTo>
                      <a:pt x="282" y="1"/>
                    </a:moveTo>
                    <a:lnTo>
                      <a:pt x="282" y="57"/>
                    </a:lnTo>
                    <a:lnTo>
                      <a:pt x="282" y="225"/>
                    </a:lnTo>
                    <a:lnTo>
                      <a:pt x="225" y="338"/>
                    </a:lnTo>
                    <a:lnTo>
                      <a:pt x="169" y="394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1" y="506"/>
                    </a:lnTo>
                    <a:lnTo>
                      <a:pt x="57" y="563"/>
                    </a:lnTo>
                    <a:lnTo>
                      <a:pt x="113" y="563"/>
                    </a:lnTo>
                    <a:lnTo>
                      <a:pt x="169" y="506"/>
                    </a:lnTo>
                    <a:lnTo>
                      <a:pt x="282" y="450"/>
                    </a:lnTo>
                    <a:lnTo>
                      <a:pt x="394" y="506"/>
                    </a:lnTo>
                    <a:lnTo>
                      <a:pt x="619" y="731"/>
                    </a:lnTo>
                    <a:lnTo>
                      <a:pt x="675" y="675"/>
                    </a:lnTo>
                    <a:lnTo>
                      <a:pt x="900" y="675"/>
                    </a:lnTo>
                    <a:lnTo>
                      <a:pt x="844" y="563"/>
                    </a:lnTo>
                    <a:lnTo>
                      <a:pt x="731" y="450"/>
                    </a:lnTo>
                    <a:lnTo>
                      <a:pt x="506" y="338"/>
                    </a:lnTo>
                    <a:lnTo>
                      <a:pt x="450" y="338"/>
                    </a:lnTo>
                    <a:lnTo>
                      <a:pt x="450" y="282"/>
                    </a:lnTo>
                    <a:lnTo>
                      <a:pt x="506" y="225"/>
                    </a:lnTo>
                    <a:lnTo>
                      <a:pt x="675" y="225"/>
                    </a:lnTo>
                    <a:lnTo>
                      <a:pt x="731" y="169"/>
                    </a:lnTo>
                    <a:lnTo>
                      <a:pt x="675" y="57"/>
                    </a:lnTo>
                    <a:lnTo>
                      <a:pt x="619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10"/>
              <p:cNvSpPr/>
              <p:nvPr/>
            </p:nvSpPr>
            <p:spPr>
              <a:xfrm>
                <a:off x="298525" y="1094750"/>
                <a:ext cx="126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619" extrusionOk="0">
                    <a:moveTo>
                      <a:pt x="57" y="0"/>
                    </a:moveTo>
                    <a:lnTo>
                      <a:pt x="226" y="169"/>
                    </a:lnTo>
                    <a:lnTo>
                      <a:pt x="226" y="225"/>
                    </a:lnTo>
                    <a:lnTo>
                      <a:pt x="169" y="225"/>
                    </a:lnTo>
                    <a:lnTo>
                      <a:pt x="1" y="393"/>
                    </a:lnTo>
                    <a:lnTo>
                      <a:pt x="1" y="562"/>
                    </a:lnTo>
                    <a:lnTo>
                      <a:pt x="169" y="618"/>
                    </a:lnTo>
                    <a:lnTo>
                      <a:pt x="226" y="618"/>
                    </a:lnTo>
                    <a:lnTo>
                      <a:pt x="282" y="506"/>
                    </a:lnTo>
                    <a:lnTo>
                      <a:pt x="394" y="393"/>
                    </a:lnTo>
                    <a:lnTo>
                      <a:pt x="450" y="337"/>
                    </a:lnTo>
                    <a:lnTo>
                      <a:pt x="450" y="169"/>
                    </a:lnTo>
                    <a:lnTo>
                      <a:pt x="507" y="56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6B60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10"/>
              <p:cNvSpPr/>
              <p:nvPr/>
            </p:nvSpPr>
            <p:spPr>
              <a:xfrm>
                <a:off x="301350" y="1073650"/>
                <a:ext cx="126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732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113" y="113"/>
                    </a:lnTo>
                    <a:lnTo>
                      <a:pt x="113" y="170"/>
                    </a:lnTo>
                    <a:lnTo>
                      <a:pt x="113" y="226"/>
                    </a:lnTo>
                    <a:lnTo>
                      <a:pt x="0" y="338"/>
                    </a:lnTo>
                    <a:lnTo>
                      <a:pt x="0" y="394"/>
                    </a:lnTo>
                    <a:lnTo>
                      <a:pt x="113" y="619"/>
                    </a:lnTo>
                    <a:lnTo>
                      <a:pt x="225" y="675"/>
                    </a:lnTo>
                    <a:lnTo>
                      <a:pt x="337" y="732"/>
                    </a:lnTo>
                    <a:lnTo>
                      <a:pt x="394" y="675"/>
                    </a:lnTo>
                    <a:lnTo>
                      <a:pt x="506" y="675"/>
                    </a:lnTo>
                    <a:lnTo>
                      <a:pt x="506" y="451"/>
                    </a:lnTo>
                    <a:lnTo>
                      <a:pt x="506" y="282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6D63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10"/>
              <p:cNvSpPr/>
              <p:nvPr/>
            </p:nvSpPr>
            <p:spPr>
              <a:xfrm>
                <a:off x="308375" y="1073650"/>
                <a:ext cx="985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76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226"/>
                    </a:lnTo>
                    <a:lnTo>
                      <a:pt x="169" y="451"/>
                    </a:lnTo>
                    <a:lnTo>
                      <a:pt x="225" y="675"/>
                    </a:lnTo>
                    <a:lnTo>
                      <a:pt x="338" y="619"/>
                    </a:lnTo>
                    <a:lnTo>
                      <a:pt x="394" y="563"/>
                    </a:lnTo>
                    <a:lnTo>
                      <a:pt x="394" y="451"/>
                    </a:lnTo>
                    <a:lnTo>
                      <a:pt x="338" y="338"/>
                    </a:lnTo>
                    <a:lnTo>
                      <a:pt x="338" y="282"/>
                    </a:lnTo>
                    <a:lnTo>
                      <a:pt x="338" y="170"/>
                    </a:lnTo>
                    <a:lnTo>
                      <a:pt x="338" y="113"/>
                    </a:lnTo>
                    <a:lnTo>
                      <a:pt x="338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10"/>
              <p:cNvSpPr/>
              <p:nvPr/>
            </p:nvSpPr>
            <p:spPr>
              <a:xfrm>
                <a:off x="340700" y="1083500"/>
                <a:ext cx="84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732" extrusionOk="0">
                    <a:moveTo>
                      <a:pt x="0" y="0"/>
                    </a:moveTo>
                    <a:lnTo>
                      <a:pt x="56" y="225"/>
                    </a:lnTo>
                    <a:lnTo>
                      <a:pt x="56" y="394"/>
                    </a:lnTo>
                    <a:lnTo>
                      <a:pt x="0" y="506"/>
                    </a:lnTo>
                    <a:lnTo>
                      <a:pt x="0" y="619"/>
                    </a:lnTo>
                    <a:lnTo>
                      <a:pt x="56" y="675"/>
                    </a:lnTo>
                    <a:lnTo>
                      <a:pt x="225" y="731"/>
                    </a:lnTo>
                    <a:lnTo>
                      <a:pt x="337" y="731"/>
                    </a:lnTo>
                    <a:lnTo>
                      <a:pt x="337" y="675"/>
                    </a:lnTo>
                    <a:lnTo>
                      <a:pt x="281" y="562"/>
                    </a:lnTo>
                    <a:lnTo>
                      <a:pt x="225" y="506"/>
                    </a:lnTo>
                    <a:lnTo>
                      <a:pt x="281" y="394"/>
                    </a:lnTo>
                    <a:lnTo>
                      <a:pt x="225" y="281"/>
                    </a:lnTo>
                    <a:lnTo>
                      <a:pt x="169" y="169"/>
                    </a:lnTo>
                    <a:lnTo>
                      <a:pt x="5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10"/>
              <p:cNvSpPr/>
              <p:nvPr/>
            </p:nvSpPr>
            <p:spPr>
              <a:xfrm>
                <a:off x="322425" y="1104575"/>
                <a:ext cx="154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451" extrusionOk="0">
                    <a:moveTo>
                      <a:pt x="225" y="0"/>
                    </a:moveTo>
                    <a:lnTo>
                      <a:pt x="113" y="57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225" y="225"/>
                    </a:lnTo>
                    <a:lnTo>
                      <a:pt x="281" y="281"/>
                    </a:lnTo>
                    <a:lnTo>
                      <a:pt x="394" y="338"/>
                    </a:lnTo>
                    <a:lnTo>
                      <a:pt x="506" y="394"/>
                    </a:lnTo>
                    <a:lnTo>
                      <a:pt x="506" y="450"/>
                    </a:lnTo>
                    <a:lnTo>
                      <a:pt x="619" y="450"/>
                    </a:lnTo>
                    <a:lnTo>
                      <a:pt x="562" y="338"/>
                    </a:lnTo>
                    <a:lnTo>
                      <a:pt x="506" y="281"/>
                    </a:lnTo>
                    <a:lnTo>
                      <a:pt x="394" y="169"/>
                    </a:lnTo>
                    <a:lnTo>
                      <a:pt x="394" y="113"/>
                    </a:lnTo>
                    <a:lnTo>
                      <a:pt x="394" y="57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10"/>
              <p:cNvSpPr/>
              <p:nvPr/>
            </p:nvSpPr>
            <p:spPr>
              <a:xfrm>
                <a:off x="326625" y="1094750"/>
                <a:ext cx="98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282" extrusionOk="0">
                    <a:moveTo>
                      <a:pt x="282" y="0"/>
                    </a:moveTo>
                    <a:lnTo>
                      <a:pt x="1" y="112"/>
                    </a:lnTo>
                    <a:lnTo>
                      <a:pt x="113" y="281"/>
                    </a:lnTo>
                    <a:lnTo>
                      <a:pt x="226" y="225"/>
                    </a:lnTo>
                    <a:lnTo>
                      <a:pt x="338" y="225"/>
                    </a:lnTo>
                    <a:lnTo>
                      <a:pt x="394" y="169"/>
                    </a:lnTo>
                    <a:lnTo>
                      <a:pt x="394" y="56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10"/>
              <p:cNvSpPr/>
              <p:nvPr/>
            </p:nvSpPr>
            <p:spPr>
              <a:xfrm>
                <a:off x="325225" y="1054000"/>
                <a:ext cx="42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5" extrusionOk="0">
                    <a:moveTo>
                      <a:pt x="57" y="0"/>
                    </a:moveTo>
                    <a:lnTo>
                      <a:pt x="1" y="112"/>
                    </a:lnTo>
                    <a:lnTo>
                      <a:pt x="1" y="169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113" y="112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C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10"/>
              <p:cNvSpPr/>
              <p:nvPr/>
            </p:nvSpPr>
            <p:spPr>
              <a:xfrm>
                <a:off x="335075" y="1080675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225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10"/>
              <p:cNvSpPr/>
              <p:nvPr/>
            </p:nvSpPr>
            <p:spPr>
              <a:xfrm>
                <a:off x="304150" y="10722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10"/>
              <p:cNvSpPr/>
              <p:nvPr/>
            </p:nvSpPr>
            <p:spPr>
              <a:xfrm>
                <a:off x="301350" y="107927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113" y="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113" y="1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10"/>
              <p:cNvSpPr/>
              <p:nvPr/>
            </p:nvSpPr>
            <p:spPr>
              <a:xfrm>
                <a:off x="302750" y="10750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10"/>
              <p:cNvSpPr/>
              <p:nvPr/>
            </p:nvSpPr>
            <p:spPr>
              <a:xfrm>
                <a:off x="304150" y="10778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10"/>
              <p:cNvSpPr/>
              <p:nvPr/>
            </p:nvSpPr>
            <p:spPr>
              <a:xfrm>
                <a:off x="339275" y="10483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13" y="113"/>
                    </a:lnTo>
                    <a:lnTo>
                      <a:pt x="113" y="11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10"/>
              <p:cNvSpPr/>
              <p:nvPr/>
            </p:nvSpPr>
            <p:spPr>
              <a:xfrm>
                <a:off x="332250" y="10736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113"/>
                    </a:lnTo>
                    <a:lnTo>
                      <a:pt x="57" y="113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10"/>
              <p:cNvSpPr/>
              <p:nvPr/>
            </p:nvSpPr>
            <p:spPr>
              <a:xfrm>
                <a:off x="346300" y="95282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57" y="0"/>
                    </a:moveTo>
                    <a:lnTo>
                      <a:pt x="57" y="56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169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78D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10"/>
              <p:cNvSpPr/>
              <p:nvPr/>
            </p:nvSpPr>
            <p:spPr>
              <a:xfrm>
                <a:off x="312575" y="9612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113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10"/>
              <p:cNvSpPr/>
              <p:nvPr/>
            </p:nvSpPr>
            <p:spPr>
              <a:xfrm>
                <a:off x="349125" y="1271775"/>
                <a:ext cx="71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2867" h="3542" extrusionOk="0">
                    <a:moveTo>
                      <a:pt x="394" y="1"/>
                    </a:moveTo>
                    <a:lnTo>
                      <a:pt x="337" y="113"/>
                    </a:lnTo>
                    <a:lnTo>
                      <a:pt x="225" y="226"/>
                    </a:lnTo>
                    <a:lnTo>
                      <a:pt x="225" y="338"/>
                    </a:lnTo>
                    <a:lnTo>
                      <a:pt x="281" y="451"/>
                    </a:lnTo>
                    <a:lnTo>
                      <a:pt x="394" y="507"/>
                    </a:lnTo>
                    <a:lnTo>
                      <a:pt x="281" y="619"/>
                    </a:lnTo>
                    <a:lnTo>
                      <a:pt x="225" y="675"/>
                    </a:lnTo>
                    <a:lnTo>
                      <a:pt x="169" y="675"/>
                    </a:lnTo>
                    <a:lnTo>
                      <a:pt x="56" y="619"/>
                    </a:lnTo>
                    <a:lnTo>
                      <a:pt x="0" y="563"/>
                    </a:lnTo>
                    <a:lnTo>
                      <a:pt x="0" y="619"/>
                    </a:lnTo>
                    <a:lnTo>
                      <a:pt x="0" y="675"/>
                    </a:lnTo>
                    <a:lnTo>
                      <a:pt x="56" y="788"/>
                    </a:lnTo>
                    <a:lnTo>
                      <a:pt x="281" y="788"/>
                    </a:lnTo>
                    <a:lnTo>
                      <a:pt x="281" y="900"/>
                    </a:lnTo>
                    <a:lnTo>
                      <a:pt x="169" y="1181"/>
                    </a:lnTo>
                    <a:lnTo>
                      <a:pt x="0" y="1406"/>
                    </a:lnTo>
                    <a:lnTo>
                      <a:pt x="0" y="1462"/>
                    </a:lnTo>
                    <a:lnTo>
                      <a:pt x="56" y="1518"/>
                    </a:lnTo>
                    <a:lnTo>
                      <a:pt x="169" y="1518"/>
                    </a:lnTo>
                    <a:lnTo>
                      <a:pt x="225" y="1462"/>
                    </a:lnTo>
                    <a:lnTo>
                      <a:pt x="337" y="1462"/>
                    </a:lnTo>
                    <a:lnTo>
                      <a:pt x="337" y="1575"/>
                    </a:lnTo>
                    <a:lnTo>
                      <a:pt x="281" y="1631"/>
                    </a:lnTo>
                    <a:lnTo>
                      <a:pt x="281" y="1743"/>
                    </a:lnTo>
                    <a:lnTo>
                      <a:pt x="337" y="1912"/>
                    </a:lnTo>
                    <a:lnTo>
                      <a:pt x="450" y="1856"/>
                    </a:lnTo>
                    <a:lnTo>
                      <a:pt x="506" y="1856"/>
                    </a:lnTo>
                    <a:lnTo>
                      <a:pt x="506" y="2024"/>
                    </a:lnTo>
                    <a:lnTo>
                      <a:pt x="562" y="2081"/>
                    </a:lnTo>
                    <a:lnTo>
                      <a:pt x="675" y="2081"/>
                    </a:lnTo>
                    <a:lnTo>
                      <a:pt x="731" y="2193"/>
                    </a:lnTo>
                    <a:lnTo>
                      <a:pt x="843" y="2474"/>
                    </a:lnTo>
                    <a:lnTo>
                      <a:pt x="506" y="2418"/>
                    </a:lnTo>
                    <a:lnTo>
                      <a:pt x="450" y="2586"/>
                    </a:lnTo>
                    <a:lnTo>
                      <a:pt x="450" y="2643"/>
                    </a:lnTo>
                    <a:lnTo>
                      <a:pt x="450" y="2699"/>
                    </a:lnTo>
                    <a:lnTo>
                      <a:pt x="506" y="2811"/>
                    </a:lnTo>
                    <a:lnTo>
                      <a:pt x="619" y="2867"/>
                    </a:lnTo>
                    <a:lnTo>
                      <a:pt x="675" y="2867"/>
                    </a:lnTo>
                    <a:lnTo>
                      <a:pt x="731" y="2811"/>
                    </a:lnTo>
                    <a:lnTo>
                      <a:pt x="956" y="2811"/>
                    </a:lnTo>
                    <a:lnTo>
                      <a:pt x="1068" y="2867"/>
                    </a:lnTo>
                    <a:lnTo>
                      <a:pt x="1124" y="2980"/>
                    </a:lnTo>
                    <a:lnTo>
                      <a:pt x="1743" y="2980"/>
                    </a:lnTo>
                    <a:lnTo>
                      <a:pt x="1743" y="3092"/>
                    </a:lnTo>
                    <a:lnTo>
                      <a:pt x="1630" y="3148"/>
                    </a:lnTo>
                    <a:lnTo>
                      <a:pt x="1630" y="3261"/>
                    </a:lnTo>
                    <a:lnTo>
                      <a:pt x="1743" y="3429"/>
                    </a:lnTo>
                    <a:lnTo>
                      <a:pt x="1855" y="3486"/>
                    </a:lnTo>
                    <a:lnTo>
                      <a:pt x="1967" y="3542"/>
                    </a:lnTo>
                    <a:lnTo>
                      <a:pt x="2024" y="3429"/>
                    </a:lnTo>
                    <a:lnTo>
                      <a:pt x="2136" y="3373"/>
                    </a:lnTo>
                    <a:lnTo>
                      <a:pt x="2192" y="3373"/>
                    </a:lnTo>
                    <a:lnTo>
                      <a:pt x="2305" y="3486"/>
                    </a:lnTo>
                    <a:lnTo>
                      <a:pt x="2754" y="3486"/>
                    </a:lnTo>
                    <a:lnTo>
                      <a:pt x="2811" y="3373"/>
                    </a:lnTo>
                    <a:lnTo>
                      <a:pt x="2867" y="3261"/>
                    </a:lnTo>
                    <a:lnTo>
                      <a:pt x="2867" y="3205"/>
                    </a:lnTo>
                    <a:lnTo>
                      <a:pt x="2754" y="3092"/>
                    </a:lnTo>
                    <a:lnTo>
                      <a:pt x="2530" y="2924"/>
                    </a:lnTo>
                    <a:lnTo>
                      <a:pt x="2361" y="2699"/>
                    </a:lnTo>
                    <a:lnTo>
                      <a:pt x="2305" y="2474"/>
                    </a:lnTo>
                    <a:lnTo>
                      <a:pt x="2192" y="2362"/>
                    </a:lnTo>
                    <a:lnTo>
                      <a:pt x="2136" y="2249"/>
                    </a:lnTo>
                    <a:lnTo>
                      <a:pt x="2024" y="2193"/>
                    </a:lnTo>
                    <a:lnTo>
                      <a:pt x="1855" y="2193"/>
                    </a:lnTo>
                    <a:lnTo>
                      <a:pt x="1743" y="2137"/>
                    </a:lnTo>
                    <a:lnTo>
                      <a:pt x="1743" y="2081"/>
                    </a:lnTo>
                    <a:lnTo>
                      <a:pt x="1799" y="1968"/>
                    </a:lnTo>
                    <a:lnTo>
                      <a:pt x="1855" y="1912"/>
                    </a:lnTo>
                    <a:lnTo>
                      <a:pt x="1967" y="1856"/>
                    </a:lnTo>
                    <a:lnTo>
                      <a:pt x="2080" y="1800"/>
                    </a:lnTo>
                    <a:lnTo>
                      <a:pt x="2136" y="1575"/>
                    </a:lnTo>
                    <a:lnTo>
                      <a:pt x="2192" y="1462"/>
                    </a:lnTo>
                    <a:lnTo>
                      <a:pt x="2248" y="1462"/>
                    </a:lnTo>
                    <a:lnTo>
                      <a:pt x="2305" y="1350"/>
                    </a:lnTo>
                    <a:lnTo>
                      <a:pt x="2361" y="1237"/>
                    </a:lnTo>
                    <a:lnTo>
                      <a:pt x="2305" y="1125"/>
                    </a:lnTo>
                    <a:lnTo>
                      <a:pt x="2136" y="1069"/>
                    </a:lnTo>
                    <a:lnTo>
                      <a:pt x="2024" y="1181"/>
                    </a:lnTo>
                    <a:lnTo>
                      <a:pt x="1855" y="1237"/>
                    </a:lnTo>
                    <a:lnTo>
                      <a:pt x="1799" y="1237"/>
                    </a:lnTo>
                    <a:lnTo>
                      <a:pt x="1743" y="1125"/>
                    </a:lnTo>
                    <a:lnTo>
                      <a:pt x="1686" y="1013"/>
                    </a:lnTo>
                    <a:lnTo>
                      <a:pt x="1574" y="1013"/>
                    </a:lnTo>
                    <a:lnTo>
                      <a:pt x="1462" y="1069"/>
                    </a:lnTo>
                    <a:lnTo>
                      <a:pt x="1349" y="1069"/>
                    </a:lnTo>
                    <a:lnTo>
                      <a:pt x="1181" y="1181"/>
                    </a:lnTo>
                    <a:lnTo>
                      <a:pt x="1124" y="1237"/>
                    </a:lnTo>
                    <a:lnTo>
                      <a:pt x="1068" y="1350"/>
                    </a:lnTo>
                    <a:lnTo>
                      <a:pt x="1012" y="1406"/>
                    </a:lnTo>
                    <a:lnTo>
                      <a:pt x="900" y="1406"/>
                    </a:lnTo>
                    <a:lnTo>
                      <a:pt x="731" y="1237"/>
                    </a:lnTo>
                    <a:lnTo>
                      <a:pt x="675" y="1125"/>
                    </a:lnTo>
                    <a:lnTo>
                      <a:pt x="731" y="1013"/>
                    </a:lnTo>
                    <a:lnTo>
                      <a:pt x="787" y="788"/>
                    </a:lnTo>
                    <a:lnTo>
                      <a:pt x="787" y="563"/>
                    </a:lnTo>
                    <a:lnTo>
                      <a:pt x="731" y="451"/>
                    </a:lnTo>
                    <a:lnTo>
                      <a:pt x="619" y="394"/>
                    </a:lnTo>
                    <a:lnTo>
                      <a:pt x="506" y="394"/>
                    </a:lnTo>
                    <a:lnTo>
                      <a:pt x="337" y="338"/>
                    </a:lnTo>
                    <a:lnTo>
                      <a:pt x="450" y="282"/>
                    </a:lnTo>
                    <a:lnTo>
                      <a:pt x="562" y="282"/>
                    </a:lnTo>
                    <a:lnTo>
                      <a:pt x="619" y="226"/>
                    </a:lnTo>
                    <a:lnTo>
                      <a:pt x="619" y="170"/>
                    </a:lnTo>
                    <a:lnTo>
                      <a:pt x="562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827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10"/>
              <p:cNvSpPr/>
              <p:nvPr/>
            </p:nvSpPr>
            <p:spPr>
              <a:xfrm>
                <a:off x="329450" y="1231025"/>
                <a:ext cx="506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1912" extrusionOk="0">
                    <a:moveTo>
                      <a:pt x="1012" y="1"/>
                    </a:moveTo>
                    <a:lnTo>
                      <a:pt x="956" y="113"/>
                    </a:lnTo>
                    <a:lnTo>
                      <a:pt x="900" y="170"/>
                    </a:lnTo>
                    <a:lnTo>
                      <a:pt x="900" y="226"/>
                    </a:lnTo>
                    <a:lnTo>
                      <a:pt x="787" y="170"/>
                    </a:lnTo>
                    <a:lnTo>
                      <a:pt x="675" y="170"/>
                    </a:lnTo>
                    <a:lnTo>
                      <a:pt x="562" y="226"/>
                    </a:lnTo>
                    <a:lnTo>
                      <a:pt x="450" y="282"/>
                    </a:lnTo>
                    <a:lnTo>
                      <a:pt x="281" y="282"/>
                    </a:lnTo>
                    <a:lnTo>
                      <a:pt x="113" y="394"/>
                    </a:lnTo>
                    <a:lnTo>
                      <a:pt x="57" y="507"/>
                    </a:lnTo>
                    <a:lnTo>
                      <a:pt x="0" y="563"/>
                    </a:lnTo>
                    <a:lnTo>
                      <a:pt x="0" y="788"/>
                    </a:lnTo>
                    <a:lnTo>
                      <a:pt x="57" y="900"/>
                    </a:lnTo>
                    <a:lnTo>
                      <a:pt x="281" y="900"/>
                    </a:lnTo>
                    <a:lnTo>
                      <a:pt x="394" y="956"/>
                    </a:lnTo>
                    <a:lnTo>
                      <a:pt x="506" y="1125"/>
                    </a:lnTo>
                    <a:lnTo>
                      <a:pt x="562" y="1237"/>
                    </a:lnTo>
                    <a:lnTo>
                      <a:pt x="506" y="1294"/>
                    </a:lnTo>
                    <a:lnTo>
                      <a:pt x="450" y="1406"/>
                    </a:lnTo>
                    <a:lnTo>
                      <a:pt x="394" y="1462"/>
                    </a:lnTo>
                    <a:lnTo>
                      <a:pt x="338" y="1575"/>
                    </a:lnTo>
                    <a:lnTo>
                      <a:pt x="281" y="1631"/>
                    </a:lnTo>
                    <a:lnTo>
                      <a:pt x="338" y="1631"/>
                    </a:lnTo>
                    <a:lnTo>
                      <a:pt x="394" y="1687"/>
                    </a:lnTo>
                    <a:lnTo>
                      <a:pt x="450" y="1743"/>
                    </a:lnTo>
                    <a:lnTo>
                      <a:pt x="562" y="1631"/>
                    </a:lnTo>
                    <a:lnTo>
                      <a:pt x="562" y="1743"/>
                    </a:lnTo>
                    <a:lnTo>
                      <a:pt x="619" y="1800"/>
                    </a:lnTo>
                    <a:lnTo>
                      <a:pt x="675" y="1912"/>
                    </a:lnTo>
                    <a:lnTo>
                      <a:pt x="787" y="1912"/>
                    </a:lnTo>
                    <a:lnTo>
                      <a:pt x="843" y="1856"/>
                    </a:lnTo>
                    <a:lnTo>
                      <a:pt x="843" y="1800"/>
                    </a:lnTo>
                    <a:lnTo>
                      <a:pt x="900" y="1519"/>
                    </a:lnTo>
                    <a:lnTo>
                      <a:pt x="1012" y="1294"/>
                    </a:lnTo>
                    <a:lnTo>
                      <a:pt x="1293" y="1181"/>
                    </a:lnTo>
                    <a:lnTo>
                      <a:pt x="1406" y="1125"/>
                    </a:lnTo>
                    <a:lnTo>
                      <a:pt x="1518" y="1069"/>
                    </a:lnTo>
                    <a:lnTo>
                      <a:pt x="1687" y="956"/>
                    </a:lnTo>
                    <a:lnTo>
                      <a:pt x="1743" y="900"/>
                    </a:lnTo>
                    <a:lnTo>
                      <a:pt x="1968" y="900"/>
                    </a:lnTo>
                    <a:lnTo>
                      <a:pt x="2024" y="788"/>
                    </a:lnTo>
                    <a:lnTo>
                      <a:pt x="1799" y="563"/>
                    </a:lnTo>
                    <a:lnTo>
                      <a:pt x="1574" y="338"/>
                    </a:lnTo>
                    <a:lnTo>
                      <a:pt x="1293" y="170"/>
                    </a:lnTo>
                    <a:lnTo>
                      <a:pt x="1012" y="1"/>
                    </a:lnTo>
                    <a:close/>
                  </a:path>
                </a:pathLst>
              </a:custGeom>
              <a:solidFill>
                <a:srgbClr val="695F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10"/>
              <p:cNvSpPr/>
              <p:nvPr/>
            </p:nvSpPr>
            <p:spPr>
              <a:xfrm>
                <a:off x="288700" y="1268975"/>
                <a:ext cx="4357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1013" extrusionOk="0">
                    <a:moveTo>
                      <a:pt x="338" y="506"/>
                    </a:moveTo>
                    <a:lnTo>
                      <a:pt x="450" y="563"/>
                    </a:lnTo>
                    <a:lnTo>
                      <a:pt x="394" y="563"/>
                    </a:lnTo>
                    <a:lnTo>
                      <a:pt x="338" y="506"/>
                    </a:lnTo>
                    <a:close/>
                    <a:moveTo>
                      <a:pt x="1462" y="1"/>
                    </a:moveTo>
                    <a:lnTo>
                      <a:pt x="1406" y="57"/>
                    </a:lnTo>
                    <a:lnTo>
                      <a:pt x="1181" y="57"/>
                    </a:lnTo>
                    <a:lnTo>
                      <a:pt x="1068" y="169"/>
                    </a:lnTo>
                    <a:lnTo>
                      <a:pt x="956" y="225"/>
                    </a:lnTo>
                    <a:lnTo>
                      <a:pt x="731" y="225"/>
                    </a:lnTo>
                    <a:lnTo>
                      <a:pt x="450" y="169"/>
                    </a:lnTo>
                    <a:lnTo>
                      <a:pt x="225" y="113"/>
                    </a:lnTo>
                    <a:lnTo>
                      <a:pt x="113" y="282"/>
                    </a:lnTo>
                    <a:lnTo>
                      <a:pt x="57" y="394"/>
                    </a:lnTo>
                    <a:lnTo>
                      <a:pt x="0" y="506"/>
                    </a:lnTo>
                    <a:lnTo>
                      <a:pt x="113" y="563"/>
                    </a:lnTo>
                    <a:lnTo>
                      <a:pt x="225" y="450"/>
                    </a:lnTo>
                    <a:lnTo>
                      <a:pt x="263" y="469"/>
                    </a:lnTo>
                    <a:lnTo>
                      <a:pt x="225" y="506"/>
                    </a:lnTo>
                    <a:lnTo>
                      <a:pt x="113" y="619"/>
                    </a:lnTo>
                    <a:lnTo>
                      <a:pt x="57" y="787"/>
                    </a:lnTo>
                    <a:lnTo>
                      <a:pt x="113" y="900"/>
                    </a:lnTo>
                    <a:lnTo>
                      <a:pt x="281" y="900"/>
                    </a:lnTo>
                    <a:lnTo>
                      <a:pt x="394" y="956"/>
                    </a:lnTo>
                    <a:lnTo>
                      <a:pt x="506" y="956"/>
                    </a:lnTo>
                    <a:lnTo>
                      <a:pt x="731" y="1012"/>
                    </a:lnTo>
                    <a:lnTo>
                      <a:pt x="787" y="1012"/>
                    </a:lnTo>
                    <a:lnTo>
                      <a:pt x="843" y="956"/>
                    </a:lnTo>
                    <a:lnTo>
                      <a:pt x="956" y="900"/>
                    </a:lnTo>
                    <a:lnTo>
                      <a:pt x="956" y="731"/>
                    </a:lnTo>
                    <a:lnTo>
                      <a:pt x="1068" y="619"/>
                    </a:lnTo>
                    <a:lnTo>
                      <a:pt x="1125" y="563"/>
                    </a:lnTo>
                    <a:lnTo>
                      <a:pt x="1237" y="675"/>
                    </a:lnTo>
                    <a:lnTo>
                      <a:pt x="1293" y="787"/>
                    </a:lnTo>
                    <a:lnTo>
                      <a:pt x="1237" y="1012"/>
                    </a:lnTo>
                    <a:lnTo>
                      <a:pt x="1518" y="1012"/>
                    </a:lnTo>
                    <a:lnTo>
                      <a:pt x="1574" y="900"/>
                    </a:lnTo>
                    <a:lnTo>
                      <a:pt x="1574" y="787"/>
                    </a:lnTo>
                    <a:lnTo>
                      <a:pt x="1630" y="675"/>
                    </a:lnTo>
                    <a:lnTo>
                      <a:pt x="1743" y="563"/>
                    </a:lnTo>
                    <a:lnTo>
                      <a:pt x="1743" y="506"/>
                    </a:lnTo>
                    <a:lnTo>
                      <a:pt x="1743" y="450"/>
                    </a:lnTo>
                    <a:lnTo>
                      <a:pt x="1574" y="450"/>
                    </a:lnTo>
                    <a:lnTo>
                      <a:pt x="1574" y="394"/>
                    </a:lnTo>
                    <a:lnTo>
                      <a:pt x="1630" y="282"/>
                    </a:lnTo>
                    <a:lnTo>
                      <a:pt x="1687" y="169"/>
                    </a:lnTo>
                    <a:lnTo>
                      <a:pt x="1630" y="113"/>
                    </a:lnTo>
                    <a:lnTo>
                      <a:pt x="1518" y="1"/>
                    </a:lnTo>
                    <a:close/>
                  </a:path>
                </a:pathLst>
              </a:custGeom>
              <a:solidFill>
                <a:srgbClr val="85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10"/>
              <p:cNvSpPr/>
              <p:nvPr/>
            </p:nvSpPr>
            <p:spPr>
              <a:xfrm>
                <a:off x="388475" y="1379975"/>
                <a:ext cx="35150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687" extrusionOk="0">
                    <a:moveTo>
                      <a:pt x="1124" y="1"/>
                    </a:moveTo>
                    <a:lnTo>
                      <a:pt x="1124" y="57"/>
                    </a:lnTo>
                    <a:lnTo>
                      <a:pt x="1124" y="226"/>
                    </a:lnTo>
                    <a:lnTo>
                      <a:pt x="1068" y="338"/>
                    </a:lnTo>
                    <a:lnTo>
                      <a:pt x="1068" y="450"/>
                    </a:lnTo>
                    <a:lnTo>
                      <a:pt x="899" y="450"/>
                    </a:lnTo>
                    <a:lnTo>
                      <a:pt x="787" y="507"/>
                    </a:lnTo>
                    <a:lnTo>
                      <a:pt x="674" y="563"/>
                    </a:lnTo>
                    <a:lnTo>
                      <a:pt x="0" y="563"/>
                    </a:lnTo>
                    <a:lnTo>
                      <a:pt x="0" y="619"/>
                    </a:lnTo>
                    <a:lnTo>
                      <a:pt x="0" y="731"/>
                    </a:lnTo>
                    <a:lnTo>
                      <a:pt x="56" y="788"/>
                    </a:lnTo>
                    <a:lnTo>
                      <a:pt x="0" y="844"/>
                    </a:lnTo>
                    <a:lnTo>
                      <a:pt x="56" y="900"/>
                    </a:lnTo>
                    <a:lnTo>
                      <a:pt x="169" y="1012"/>
                    </a:lnTo>
                    <a:lnTo>
                      <a:pt x="281" y="1125"/>
                    </a:lnTo>
                    <a:lnTo>
                      <a:pt x="337" y="1237"/>
                    </a:lnTo>
                    <a:lnTo>
                      <a:pt x="450" y="1293"/>
                    </a:lnTo>
                    <a:lnTo>
                      <a:pt x="337" y="1293"/>
                    </a:lnTo>
                    <a:lnTo>
                      <a:pt x="337" y="1406"/>
                    </a:lnTo>
                    <a:lnTo>
                      <a:pt x="393" y="1518"/>
                    </a:lnTo>
                    <a:lnTo>
                      <a:pt x="506" y="1631"/>
                    </a:lnTo>
                    <a:lnTo>
                      <a:pt x="731" y="1687"/>
                    </a:lnTo>
                    <a:lnTo>
                      <a:pt x="843" y="1687"/>
                    </a:lnTo>
                    <a:lnTo>
                      <a:pt x="899" y="1518"/>
                    </a:lnTo>
                    <a:lnTo>
                      <a:pt x="899" y="1293"/>
                    </a:lnTo>
                    <a:lnTo>
                      <a:pt x="899" y="1012"/>
                    </a:lnTo>
                    <a:lnTo>
                      <a:pt x="956" y="900"/>
                    </a:lnTo>
                    <a:lnTo>
                      <a:pt x="1124" y="731"/>
                    </a:lnTo>
                    <a:lnTo>
                      <a:pt x="1293" y="619"/>
                    </a:lnTo>
                    <a:lnTo>
                      <a:pt x="1405" y="394"/>
                    </a:lnTo>
                    <a:lnTo>
                      <a:pt x="1405" y="113"/>
                    </a:lnTo>
                    <a:lnTo>
                      <a:pt x="1293" y="1"/>
                    </a:lnTo>
                    <a:close/>
                  </a:path>
                </a:pathLst>
              </a:custGeom>
              <a:solidFill>
                <a:srgbClr val="71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10"/>
              <p:cNvSpPr/>
              <p:nvPr/>
            </p:nvSpPr>
            <p:spPr>
              <a:xfrm>
                <a:off x="367375" y="1403875"/>
                <a:ext cx="3375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181" extrusionOk="0">
                    <a:moveTo>
                      <a:pt x="282" y="0"/>
                    </a:moveTo>
                    <a:lnTo>
                      <a:pt x="113" y="113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113" y="337"/>
                    </a:lnTo>
                    <a:lnTo>
                      <a:pt x="338" y="562"/>
                    </a:lnTo>
                    <a:lnTo>
                      <a:pt x="394" y="731"/>
                    </a:lnTo>
                    <a:lnTo>
                      <a:pt x="394" y="900"/>
                    </a:lnTo>
                    <a:lnTo>
                      <a:pt x="451" y="956"/>
                    </a:lnTo>
                    <a:lnTo>
                      <a:pt x="563" y="1012"/>
                    </a:lnTo>
                    <a:lnTo>
                      <a:pt x="732" y="1124"/>
                    </a:lnTo>
                    <a:lnTo>
                      <a:pt x="900" y="1181"/>
                    </a:lnTo>
                    <a:lnTo>
                      <a:pt x="1125" y="1181"/>
                    </a:lnTo>
                    <a:lnTo>
                      <a:pt x="1237" y="1124"/>
                    </a:lnTo>
                    <a:lnTo>
                      <a:pt x="1237" y="1012"/>
                    </a:lnTo>
                    <a:lnTo>
                      <a:pt x="1237" y="900"/>
                    </a:lnTo>
                    <a:lnTo>
                      <a:pt x="1237" y="787"/>
                    </a:lnTo>
                    <a:lnTo>
                      <a:pt x="1350" y="562"/>
                    </a:lnTo>
                    <a:lnTo>
                      <a:pt x="1181" y="394"/>
                    </a:lnTo>
                    <a:lnTo>
                      <a:pt x="1181" y="281"/>
                    </a:lnTo>
                    <a:lnTo>
                      <a:pt x="1125" y="225"/>
                    </a:lnTo>
                    <a:lnTo>
                      <a:pt x="900" y="113"/>
                    </a:lnTo>
                    <a:lnTo>
                      <a:pt x="844" y="113"/>
                    </a:lnTo>
                    <a:lnTo>
                      <a:pt x="788" y="394"/>
                    </a:lnTo>
                    <a:lnTo>
                      <a:pt x="788" y="506"/>
                    </a:lnTo>
                    <a:lnTo>
                      <a:pt x="844" y="619"/>
                    </a:lnTo>
                    <a:lnTo>
                      <a:pt x="675" y="619"/>
                    </a:lnTo>
                    <a:lnTo>
                      <a:pt x="619" y="394"/>
                    </a:lnTo>
                    <a:lnTo>
                      <a:pt x="507" y="225"/>
                    </a:lnTo>
                    <a:lnTo>
                      <a:pt x="394" y="113"/>
                    </a:lnTo>
                    <a:lnTo>
                      <a:pt x="338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10"/>
              <p:cNvSpPr/>
              <p:nvPr/>
            </p:nvSpPr>
            <p:spPr>
              <a:xfrm>
                <a:off x="274650" y="1315350"/>
                <a:ext cx="267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900" extrusionOk="0">
                    <a:moveTo>
                      <a:pt x="843" y="0"/>
                    </a:moveTo>
                    <a:lnTo>
                      <a:pt x="450" y="169"/>
                    </a:lnTo>
                    <a:lnTo>
                      <a:pt x="619" y="338"/>
                    </a:lnTo>
                    <a:lnTo>
                      <a:pt x="506" y="338"/>
                    </a:lnTo>
                    <a:lnTo>
                      <a:pt x="394" y="394"/>
                    </a:lnTo>
                    <a:lnTo>
                      <a:pt x="225" y="394"/>
                    </a:lnTo>
                    <a:lnTo>
                      <a:pt x="225" y="169"/>
                    </a:lnTo>
                    <a:lnTo>
                      <a:pt x="169" y="113"/>
                    </a:lnTo>
                    <a:lnTo>
                      <a:pt x="113" y="113"/>
                    </a:lnTo>
                    <a:lnTo>
                      <a:pt x="113" y="169"/>
                    </a:lnTo>
                    <a:lnTo>
                      <a:pt x="113" y="338"/>
                    </a:lnTo>
                    <a:lnTo>
                      <a:pt x="113" y="394"/>
                    </a:lnTo>
                    <a:lnTo>
                      <a:pt x="0" y="506"/>
                    </a:lnTo>
                    <a:lnTo>
                      <a:pt x="57" y="562"/>
                    </a:lnTo>
                    <a:lnTo>
                      <a:pt x="57" y="619"/>
                    </a:lnTo>
                    <a:lnTo>
                      <a:pt x="225" y="787"/>
                    </a:lnTo>
                    <a:lnTo>
                      <a:pt x="338" y="900"/>
                    </a:lnTo>
                    <a:lnTo>
                      <a:pt x="450" y="843"/>
                    </a:lnTo>
                    <a:lnTo>
                      <a:pt x="450" y="787"/>
                    </a:lnTo>
                    <a:lnTo>
                      <a:pt x="450" y="675"/>
                    </a:lnTo>
                    <a:lnTo>
                      <a:pt x="506" y="619"/>
                    </a:lnTo>
                    <a:lnTo>
                      <a:pt x="675" y="562"/>
                    </a:lnTo>
                    <a:lnTo>
                      <a:pt x="1068" y="506"/>
                    </a:lnTo>
                    <a:lnTo>
                      <a:pt x="956" y="450"/>
                    </a:lnTo>
                    <a:lnTo>
                      <a:pt x="956" y="338"/>
                    </a:lnTo>
                    <a:lnTo>
                      <a:pt x="956" y="169"/>
                    </a:lnTo>
                    <a:lnTo>
                      <a:pt x="900" y="57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10"/>
              <p:cNvSpPr/>
              <p:nvPr/>
            </p:nvSpPr>
            <p:spPr>
              <a:xfrm>
                <a:off x="374400" y="1254925"/>
                <a:ext cx="155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406" extrusionOk="0">
                    <a:moveTo>
                      <a:pt x="282" y="0"/>
                    </a:moveTo>
                    <a:lnTo>
                      <a:pt x="170" y="113"/>
                    </a:lnTo>
                    <a:lnTo>
                      <a:pt x="113" y="225"/>
                    </a:lnTo>
                    <a:lnTo>
                      <a:pt x="113" y="281"/>
                    </a:lnTo>
                    <a:lnTo>
                      <a:pt x="170" y="338"/>
                    </a:lnTo>
                    <a:lnTo>
                      <a:pt x="113" y="394"/>
                    </a:lnTo>
                    <a:lnTo>
                      <a:pt x="57" y="450"/>
                    </a:lnTo>
                    <a:lnTo>
                      <a:pt x="1" y="563"/>
                    </a:lnTo>
                    <a:lnTo>
                      <a:pt x="1" y="675"/>
                    </a:lnTo>
                    <a:lnTo>
                      <a:pt x="1" y="844"/>
                    </a:lnTo>
                    <a:lnTo>
                      <a:pt x="113" y="1181"/>
                    </a:lnTo>
                    <a:lnTo>
                      <a:pt x="226" y="1349"/>
                    </a:lnTo>
                    <a:lnTo>
                      <a:pt x="282" y="1406"/>
                    </a:lnTo>
                    <a:lnTo>
                      <a:pt x="394" y="1406"/>
                    </a:lnTo>
                    <a:lnTo>
                      <a:pt x="619" y="1293"/>
                    </a:lnTo>
                    <a:lnTo>
                      <a:pt x="619" y="1181"/>
                    </a:lnTo>
                    <a:lnTo>
                      <a:pt x="563" y="1068"/>
                    </a:lnTo>
                    <a:lnTo>
                      <a:pt x="507" y="844"/>
                    </a:lnTo>
                    <a:lnTo>
                      <a:pt x="451" y="731"/>
                    </a:lnTo>
                    <a:lnTo>
                      <a:pt x="507" y="619"/>
                    </a:lnTo>
                    <a:lnTo>
                      <a:pt x="507" y="450"/>
                    </a:lnTo>
                    <a:lnTo>
                      <a:pt x="563" y="338"/>
                    </a:lnTo>
                    <a:lnTo>
                      <a:pt x="507" y="225"/>
                    </a:lnTo>
                    <a:lnTo>
                      <a:pt x="451" y="113"/>
                    </a:lnTo>
                    <a:lnTo>
                      <a:pt x="394" y="57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574E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10"/>
              <p:cNvSpPr/>
              <p:nvPr/>
            </p:nvSpPr>
            <p:spPr>
              <a:xfrm>
                <a:off x="405325" y="1364525"/>
                <a:ext cx="168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732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57" y="225"/>
                    </a:lnTo>
                    <a:lnTo>
                      <a:pt x="225" y="338"/>
                    </a:lnTo>
                    <a:lnTo>
                      <a:pt x="282" y="563"/>
                    </a:lnTo>
                    <a:lnTo>
                      <a:pt x="338" y="619"/>
                    </a:lnTo>
                    <a:lnTo>
                      <a:pt x="394" y="675"/>
                    </a:lnTo>
                    <a:lnTo>
                      <a:pt x="394" y="731"/>
                    </a:lnTo>
                    <a:lnTo>
                      <a:pt x="450" y="731"/>
                    </a:lnTo>
                    <a:lnTo>
                      <a:pt x="506" y="619"/>
                    </a:lnTo>
                    <a:lnTo>
                      <a:pt x="563" y="563"/>
                    </a:lnTo>
                    <a:lnTo>
                      <a:pt x="675" y="506"/>
                    </a:lnTo>
                    <a:lnTo>
                      <a:pt x="675" y="450"/>
                    </a:lnTo>
                    <a:lnTo>
                      <a:pt x="675" y="338"/>
                    </a:lnTo>
                    <a:lnTo>
                      <a:pt x="619" y="169"/>
                    </a:lnTo>
                    <a:lnTo>
                      <a:pt x="450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6B6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10"/>
              <p:cNvSpPr/>
              <p:nvPr/>
            </p:nvSpPr>
            <p:spPr>
              <a:xfrm>
                <a:off x="402525" y="1372950"/>
                <a:ext cx="126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619" extrusionOk="0">
                    <a:moveTo>
                      <a:pt x="337" y="1"/>
                    </a:moveTo>
                    <a:lnTo>
                      <a:pt x="281" y="113"/>
                    </a:lnTo>
                    <a:lnTo>
                      <a:pt x="169" y="169"/>
                    </a:lnTo>
                    <a:lnTo>
                      <a:pt x="0" y="226"/>
                    </a:lnTo>
                    <a:lnTo>
                      <a:pt x="0" y="338"/>
                    </a:lnTo>
                    <a:lnTo>
                      <a:pt x="56" y="563"/>
                    </a:lnTo>
                    <a:lnTo>
                      <a:pt x="112" y="619"/>
                    </a:lnTo>
                    <a:lnTo>
                      <a:pt x="169" y="619"/>
                    </a:lnTo>
                    <a:lnTo>
                      <a:pt x="337" y="563"/>
                    </a:lnTo>
                    <a:lnTo>
                      <a:pt x="337" y="507"/>
                    </a:lnTo>
                    <a:lnTo>
                      <a:pt x="394" y="450"/>
                    </a:lnTo>
                    <a:lnTo>
                      <a:pt x="394" y="394"/>
                    </a:lnTo>
                    <a:lnTo>
                      <a:pt x="506" y="338"/>
                    </a:lnTo>
                    <a:lnTo>
                      <a:pt x="450" y="169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10"/>
              <p:cNvSpPr/>
              <p:nvPr/>
            </p:nvSpPr>
            <p:spPr>
              <a:xfrm>
                <a:off x="388475" y="1387000"/>
                <a:ext cx="126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563" extrusionOk="0">
                    <a:moveTo>
                      <a:pt x="281" y="1"/>
                    </a:moveTo>
                    <a:lnTo>
                      <a:pt x="112" y="57"/>
                    </a:lnTo>
                    <a:lnTo>
                      <a:pt x="56" y="57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112" y="282"/>
                    </a:lnTo>
                    <a:lnTo>
                      <a:pt x="169" y="394"/>
                    </a:lnTo>
                    <a:lnTo>
                      <a:pt x="225" y="507"/>
                    </a:lnTo>
                    <a:lnTo>
                      <a:pt x="281" y="563"/>
                    </a:lnTo>
                    <a:lnTo>
                      <a:pt x="393" y="563"/>
                    </a:lnTo>
                    <a:lnTo>
                      <a:pt x="393" y="507"/>
                    </a:lnTo>
                    <a:lnTo>
                      <a:pt x="393" y="394"/>
                    </a:lnTo>
                    <a:lnTo>
                      <a:pt x="393" y="338"/>
                    </a:lnTo>
                    <a:lnTo>
                      <a:pt x="506" y="282"/>
                    </a:lnTo>
                    <a:lnTo>
                      <a:pt x="450" y="169"/>
                    </a:lnTo>
                    <a:lnTo>
                      <a:pt x="393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10"/>
              <p:cNvSpPr/>
              <p:nvPr/>
            </p:nvSpPr>
            <p:spPr>
              <a:xfrm>
                <a:off x="318200" y="1260550"/>
                <a:ext cx="126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38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1" y="281"/>
                    </a:lnTo>
                    <a:lnTo>
                      <a:pt x="113" y="338"/>
                    </a:lnTo>
                    <a:lnTo>
                      <a:pt x="394" y="338"/>
                    </a:lnTo>
                    <a:lnTo>
                      <a:pt x="450" y="225"/>
                    </a:lnTo>
                    <a:lnTo>
                      <a:pt x="507" y="169"/>
                    </a:lnTo>
                    <a:lnTo>
                      <a:pt x="507" y="113"/>
                    </a:lnTo>
                    <a:lnTo>
                      <a:pt x="394" y="56"/>
                    </a:lnTo>
                    <a:lnTo>
                      <a:pt x="169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5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10"/>
              <p:cNvSpPr/>
              <p:nvPr/>
            </p:nvSpPr>
            <p:spPr>
              <a:xfrm>
                <a:off x="367375" y="1266175"/>
                <a:ext cx="98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675" extrusionOk="0">
                    <a:moveTo>
                      <a:pt x="338" y="0"/>
                    </a:moveTo>
                    <a:lnTo>
                      <a:pt x="282" y="56"/>
                    </a:lnTo>
                    <a:lnTo>
                      <a:pt x="226" y="113"/>
                    </a:lnTo>
                    <a:lnTo>
                      <a:pt x="113" y="337"/>
                    </a:lnTo>
                    <a:lnTo>
                      <a:pt x="1" y="506"/>
                    </a:lnTo>
                    <a:lnTo>
                      <a:pt x="57" y="618"/>
                    </a:lnTo>
                    <a:lnTo>
                      <a:pt x="113" y="675"/>
                    </a:lnTo>
                    <a:lnTo>
                      <a:pt x="226" y="618"/>
                    </a:lnTo>
                    <a:lnTo>
                      <a:pt x="282" y="562"/>
                    </a:lnTo>
                    <a:lnTo>
                      <a:pt x="282" y="506"/>
                    </a:lnTo>
                    <a:lnTo>
                      <a:pt x="338" y="394"/>
                    </a:lnTo>
                    <a:lnTo>
                      <a:pt x="394" y="281"/>
                    </a:lnTo>
                    <a:lnTo>
                      <a:pt x="394" y="169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10"/>
              <p:cNvSpPr/>
              <p:nvPr/>
            </p:nvSpPr>
            <p:spPr>
              <a:xfrm>
                <a:off x="415150" y="1356100"/>
                <a:ext cx="126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507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1" y="281"/>
                    </a:lnTo>
                    <a:lnTo>
                      <a:pt x="57" y="338"/>
                    </a:lnTo>
                    <a:lnTo>
                      <a:pt x="170" y="394"/>
                    </a:lnTo>
                    <a:lnTo>
                      <a:pt x="282" y="506"/>
                    </a:lnTo>
                    <a:lnTo>
                      <a:pt x="394" y="450"/>
                    </a:lnTo>
                    <a:lnTo>
                      <a:pt x="451" y="394"/>
                    </a:lnTo>
                    <a:lnTo>
                      <a:pt x="507" y="281"/>
                    </a:lnTo>
                    <a:lnTo>
                      <a:pt x="507" y="113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6B6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10"/>
              <p:cNvSpPr/>
              <p:nvPr/>
            </p:nvSpPr>
            <p:spPr>
              <a:xfrm>
                <a:off x="367375" y="1250700"/>
                <a:ext cx="70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07" extrusionOk="0">
                    <a:moveTo>
                      <a:pt x="170" y="1"/>
                    </a:moveTo>
                    <a:lnTo>
                      <a:pt x="113" y="57"/>
                    </a:lnTo>
                    <a:lnTo>
                      <a:pt x="57" y="169"/>
                    </a:lnTo>
                    <a:lnTo>
                      <a:pt x="1" y="282"/>
                    </a:lnTo>
                    <a:lnTo>
                      <a:pt x="1" y="394"/>
                    </a:lnTo>
                    <a:lnTo>
                      <a:pt x="113" y="450"/>
                    </a:lnTo>
                    <a:lnTo>
                      <a:pt x="113" y="507"/>
                    </a:lnTo>
                    <a:lnTo>
                      <a:pt x="170" y="450"/>
                    </a:lnTo>
                    <a:lnTo>
                      <a:pt x="282" y="113"/>
                    </a:lnTo>
                    <a:lnTo>
                      <a:pt x="282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10"/>
              <p:cNvSpPr/>
              <p:nvPr/>
            </p:nvSpPr>
            <p:spPr>
              <a:xfrm>
                <a:off x="389875" y="1405275"/>
                <a:ext cx="98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38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281" y="338"/>
                    </a:lnTo>
                    <a:lnTo>
                      <a:pt x="337" y="338"/>
                    </a:lnTo>
                    <a:lnTo>
                      <a:pt x="394" y="281"/>
                    </a:lnTo>
                    <a:lnTo>
                      <a:pt x="337" y="225"/>
                    </a:lnTo>
                    <a:lnTo>
                      <a:pt x="337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10"/>
              <p:cNvSpPr/>
              <p:nvPr/>
            </p:nvSpPr>
            <p:spPr>
              <a:xfrm>
                <a:off x="377225" y="1252125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337"/>
                    </a:lnTo>
                    <a:lnTo>
                      <a:pt x="225" y="169"/>
                    </a:lnTo>
                    <a:lnTo>
                      <a:pt x="225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10"/>
              <p:cNvSpPr/>
              <p:nvPr/>
            </p:nvSpPr>
            <p:spPr>
              <a:xfrm>
                <a:off x="351925" y="1319550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225" y="1"/>
                    </a:moveTo>
                    <a:lnTo>
                      <a:pt x="113" y="57"/>
                    </a:lnTo>
                    <a:lnTo>
                      <a:pt x="1" y="170"/>
                    </a:lnTo>
                    <a:lnTo>
                      <a:pt x="225" y="170"/>
                    </a:lnTo>
                    <a:lnTo>
                      <a:pt x="225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27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10"/>
              <p:cNvSpPr/>
              <p:nvPr/>
            </p:nvSpPr>
            <p:spPr>
              <a:xfrm>
                <a:off x="364575" y="1278800"/>
                <a:ext cx="56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82" extrusionOk="0">
                    <a:moveTo>
                      <a:pt x="113" y="1"/>
                    </a:moveTo>
                    <a:lnTo>
                      <a:pt x="1" y="113"/>
                    </a:lnTo>
                    <a:lnTo>
                      <a:pt x="113" y="282"/>
                    </a:lnTo>
                    <a:lnTo>
                      <a:pt x="169" y="282"/>
                    </a:lnTo>
                    <a:lnTo>
                      <a:pt x="225" y="226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6E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10"/>
              <p:cNvSpPr/>
              <p:nvPr/>
            </p:nvSpPr>
            <p:spPr>
              <a:xfrm>
                <a:off x="415150" y="1381375"/>
                <a:ext cx="14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58" h="395" extrusionOk="0">
                    <a:moveTo>
                      <a:pt x="1" y="1"/>
                    </a:moveTo>
                    <a:lnTo>
                      <a:pt x="1" y="394"/>
                    </a:lnTo>
                    <a:lnTo>
                      <a:pt x="57" y="282"/>
                    </a:lnTo>
                    <a:lnTo>
                      <a:pt x="57" y="226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10"/>
              <p:cNvSpPr/>
              <p:nvPr/>
            </p:nvSpPr>
            <p:spPr>
              <a:xfrm>
                <a:off x="410950" y="1363125"/>
                <a:ext cx="56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69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169" y="169"/>
                    </a:lnTo>
                    <a:lnTo>
                      <a:pt x="225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27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10"/>
              <p:cNvSpPr/>
              <p:nvPr/>
            </p:nvSpPr>
            <p:spPr>
              <a:xfrm>
                <a:off x="377225" y="12619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10"/>
              <p:cNvSpPr/>
              <p:nvPr/>
            </p:nvSpPr>
            <p:spPr>
              <a:xfrm>
                <a:off x="388475" y="13982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10"/>
              <p:cNvSpPr/>
              <p:nvPr/>
            </p:nvSpPr>
            <p:spPr>
              <a:xfrm>
                <a:off x="387050" y="1394025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10"/>
              <p:cNvSpPr/>
              <p:nvPr/>
            </p:nvSpPr>
            <p:spPr>
              <a:xfrm>
                <a:off x="370200" y="12619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695F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10"/>
              <p:cNvSpPr/>
              <p:nvPr/>
            </p:nvSpPr>
            <p:spPr>
              <a:xfrm>
                <a:off x="367375" y="12605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13" y="56"/>
                    </a:lnTo>
                    <a:lnTo>
                      <a:pt x="113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95F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10"/>
              <p:cNvSpPr/>
              <p:nvPr/>
            </p:nvSpPr>
            <p:spPr>
              <a:xfrm>
                <a:off x="354750" y="12872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27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10"/>
              <p:cNvSpPr/>
              <p:nvPr/>
            </p:nvSpPr>
            <p:spPr>
              <a:xfrm>
                <a:off x="328050" y="1447425"/>
                <a:ext cx="37950" cy="188325"/>
              </a:xfrm>
              <a:custGeom>
                <a:avLst/>
                <a:gdLst/>
                <a:ahLst/>
                <a:cxnLst/>
                <a:rect l="l" t="t" r="r" b="b"/>
                <a:pathLst>
                  <a:path w="1518" h="7533" extrusionOk="0">
                    <a:moveTo>
                      <a:pt x="394" y="1"/>
                    </a:moveTo>
                    <a:lnTo>
                      <a:pt x="169" y="169"/>
                    </a:lnTo>
                    <a:lnTo>
                      <a:pt x="56" y="394"/>
                    </a:lnTo>
                    <a:lnTo>
                      <a:pt x="56" y="450"/>
                    </a:lnTo>
                    <a:lnTo>
                      <a:pt x="56" y="563"/>
                    </a:lnTo>
                    <a:lnTo>
                      <a:pt x="169" y="675"/>
                    </a:lnTo>
                    <a:lnTo>
                      <a:pt x="281" y="788"/>
                    </a:lnTo>
                    <a:lnTo>
                      <a:pt x="337" y="844"/>
                    </a:lnTo>
                    <a:lnTo>
                      <a:pt x="337" y="956"/>
                    </a:lnTo>
                    <a:lnTo>
                      <a:pt x="337" y="1181"/>
                    </a:lnTo>
                    <a:lnTo>
                      <a:pt x="281" y="1462"/>
                    </a:lnTo>
                    <a:lnTo>
                      <a:pt x="337" y="1687"/>
                    </a:lnTo>
                    <a:lnTo>
                      <a:pt x="450" y="1855"/>
                    </a:lnTo>
                    <a:lnTo>
                      <a:pt x="731" y="2024"/>
                    </a:lnTo>
                    <a:lnTo>
                      <a:pt x="618" y="2080"/>
                    </a:lnTo>
                    <a:lnTo>
                      <a:pt x="506" y="2080"/>
                    </a:lnTo>
                    <a:lnTo>
                      <a:pt x="337" y="2136"/>
                    </a:lnTo>
                    <a:lnTo>
                      <a:pt x="281" y="2249"/>
                    </a:lnTo>
                    <a:lnTo>
                      <a:pt x="337" y="2361"/>
                    </a:lnTo>
                    <a:lnTo>
                      <a:pt x="450" y="2530"/>
                    </a:lnTo>
                    <a:lnTo>
                      <a:pt x="562" y="2642"/>
                    </a:lnTo>
                    <a:lnTo>
                      <a:pt x="618" y="2867"/>
                    </a:lnTo>
                    <a:lnTo>
                      <a:pt x="675" y="3036"/>
                    </a:lnTo>
                    <a:lnTo>
                      <a:pt x="618" y="3148"/>
                    </a:lnTo>
                    <a:lnTo>
                      <a:pt x="506" y="3429"/>
                    </a:lnTo>
                    <a:lnTo>
                      <a:pt x="506" y="3654"/>
                    </a:lnTo>
                    <a:lnTo>
                      <a:pt x="506" y="4160"/>
                    </a:lnTo>
                    <a:lnTo>
                      <a:pt x="562" y="4272"/>
                    </a:lnTo>
                    <a:lnTo>
                      <a:pt x="506" y="4328"/>
                    </a:lnTo>
                    <a:lnTo>
                      <a:pt x="450" y="4497"/>
                    </a:lnTo>
                    <a:lnTo>
                      <a:pt x="450" y="4609"/>
                    </a:lnTo>
                    <a:lnTo>
                      <a:pt x="506" y="4722"/>
                    </a:lnTo>
                    <a:lnTo>
                      <a:pt x="506" y="4778"/>
                    </a:lnTo>
                    <a:lnTo>
                      <a:pt x="394" y="4722"/>
                    </a:lnTo>
                    <a:lnTo>
                      <a:pt x="281" y="4778"/>
                    </a:lnTo>
                    <a:lnTo>
                      <a:pt x="113" y="4891"/>
                    </a:lnTo>
                    <a:lnTo>
                      <a:pt x="56" y="4947"/>
                    </a:lnTo>
                    <a:lnTo>
                      <a:pt x="113" y="5059"/>
                    </a:lnTo>
                    <a:lnTo>
                      <a:pt x="113" y="5115"/>
                    </a:lnTo>
                    <a:lnTo>
                      <a:pt x="169" y="5115"/>
                    </a:lnTo>
                    <a:lnTo>
                      <a:pt x="169" y="5172"/>
                    </a:lnTo>
                    <a:lnTo>
                      <a:pt x="169" y="5228"/>
                    </a:lnTo>
                    <a:lnTo>
                      <a:pt x="337" y="5453"/>
                    </a:lnTo>
                    <a:lnTo>
                      <a:pt x="394" y="5565"/>
                    </a:lnTo>
                    <a:lnTo>
                      <a:pt x="450" y="5677"/>
                    </a:lnTo>
                    <a:lnTo>
                      <a:pt x="169" y="5902"/>
                    </a:lnTo>
                    <a:lnTo>
                      <a:pt x="56" y="5958"/>
                    </a:lnTo>
                    <a:lnTo>
                      <a:pt x="0" y="6127"/>
                    </a:lnTo>
                    <a:lnTo>
                      <a:pt x="0" y="6183"/>
                    </a:lnTo>
                    <a:lnTo>
                      <a:pt x="113" y="6239"/>
                    </a:lnTo>
                    <a:lnTo>
                      <a:pt x="169" y="6408"/>
                    </a:lnTo>
                    <a:lnTo>
                      <a:pt x="169" y="6464"/>
                    </a:lnTo>
                    <a:lnTo>
                      <a:pt x="394" y="6464"/>
                    </a:lnTo>
                    <a:lnTo>
                      <a:pt x="394" y="6520"/>
                    </a:lnTo>
                    <a:lnTo>
                      <a:pt x="394" y="6633"/>
                    </a:lnTo>
                    <a:lnTo>
                      <a:pt x="394" y="6914"/>
                    </a:lnTo>
                    <a:lnTo>
                      <a:pt x="450" y="7026"/>
                    </a:lnTo>
                    <a:lnTo>
                      <a:pt x="618" y="7026"/>
                    </a:lnTo>
                    <a:lnTo>
                      <a:pt x="675" y="7139"/>
                    </a:lnTo>
                    <a:lnTo>
                      <a:pt x="787" y="7532"/>
                    </a:lnTo>
                    <a:lnTo>
                      <a:pt x="899" y="7476"/>
                    </a:lnTo>
                    <a:lnTo>
                      <a:pt x="1124" y="7420"/>
                    </a:lnTo>
                    <a:lnTo>
                      <a:pt x="1180" y="7364"/>
                    </a:lnTo>
                    <a:lnTo>
                      <a:pt x="1180" y="7195"/>
                    </a:lnTo>
                    <a:lnTo>
                      <a:pt x="1237" y="7139"/>
                    </a:lnTo>
                    <a:lnTo>
                      <a:pt x="1349" y="7083"/>
                    </a:lnTo>
                    <a:lnTo>
                      <a:pt x="1349" y="6970"/>
                    </a:lnTo>
                    <a:lnTo>
                      <a:pt x="1349" y="6858"/>
                    </a:lnTo>
                    <a:lnTo>
                      <a:pt x="1405" y="6745"/>
                    </a:lnTo>
                    <a:lnTo>
                      <a:pt x="1462" y="6633"/>
                    </a:lnTo>
                    <a:lnTo>
                      <a:pt x="1405" y="6408"/>
                    </a:lnTo>
                    <a:lnTo>
                      <a:pt x="1349" y="6127"/>
                    </a:lnTo>
                    <a:lnTo>
                      <a:pt x="1293" y="5846"/>
                    </a:lnTo>
                    <a:lnTo>
                      <a:pt x="1349" y="5565"/>
                    </a:lnTo>
                    <a:lnTo>
                      <a:pt x="1349" y="5509"/>
                    </a:lnTo>
                    <a:lnTo>
                      <a:pt x="1293" y="5453"/>
                    </a:lnTo>
                    <a:lnTo>
                      <a:pt x="1180" y="5340"/>
                    </a:lnTo>
                    <a:lnTo>
                      <a:pt x="1237" y="4947"/>
                    </a:lnTo>
                    <a:lnTo>
                      <a:pt x="1293" y="4497"/>
                    </a:lnTo>
                    <a:lnTo>
                      <a:pt x="1293" y="3935"/>
                    </a:lnTo>
                    <a:lnTo>
                      <a:pt x="1293" y="3654"/>
                    </a:lnTo>
                    <a:lnTo>
                      <a:pt x="1349" y="3542"/>
                    </a:lnTo>
                    <a:lnTo>
                      <a:pt x="1462" y="3429"/>
                    </a:lnTo>
                    <a:lnTo>
                      <a:pt x="1518" y="3317"/>
                    </a:lnTo>
                    <a:lnTo>
                      <a:pt x="1518" y="3261"/>
                    </a:lnTo>
                    <a:lnTo>
                      <a:pt x="1462" y="3148"/>
                    </a:lnTo>
                    <a:lnTo>
                      <a:pt x="1405" y="3036"/>
                    </a:lnTo>
                    <a:lnTo>
                      <a:pt x="1293" y="2867"/>
                    </a:lnTo>
                    <a:lnTo>
                      <a:pt x="1180" y="2699"/>
                    </a:lnTo>
                    <a:lnTo>
                      <a:pt x="1180" y="2530"/>
                    </a:lnTo>
                    <a:lnTo>
                      <a:pt x="1180" y="2305"/>
                    </a:lnTo>
                    <a:lnTo>
                      <a:pt x="1180" y="2136"/>
                    </a:lnTo>
                    <a:lnTo>
                      <a:pt x="1237" y="2024"/>
                    </a:lnTo>
                    <a:lnTo>
                      <a:pt x="1349" y="1968"/>
                    </a:lnTo>
                    <a:lnTo>
                      <a:pt x="1462" y="1968"/>
                    </a:lnTo>
                    <a:lnTo>
                      <a:pt x="1518" y="1855"/>
                    </a:lnTo>
                    <a:lnTo>
                      <a:pt x="1518" y="1743"/>
                    </a:lnTo>
                    <a:lnTo>
                      <a:pt x="1462" y="1687"/>
                    </a:lnTo>
                    <a:lnTo>
                      <a:pt x="1349" y="1631"/>
                    </a:lnTo>
                    <a:lnTo>
                      <a:pt x="1237" y="1574"/>
                    </a:lnTo>
                    <a:lnTo>
                      <a:pt x="1180" y="1462"/>
                    </a:lnTo>
                    <a:lnTo>
                      <a:pt x="1180" y="1237"/>
                    </a:lnTo>
                    <a:lnTo>
                      <a:pt x="1068" y="1069"/>
                    </a:lnTo>
                    <a:lnTo>
                      <a:pt x="787" y="788"/>
                    </a:lnTo>
                    <a:lnTo>
                      <a:pt x="675" y="506"/>
                    </a:lnTo>
                    <a:lnTo>
                      <a:pt x="618" y="450"/>
                    </a:lnTo>
                    <a:lnTo>
                      <a:pt x="562" y="394"/>
                    </a:lnTo>
                    <a:lnTo>
                      <a:pt x="562" y="338"/>
                    </a:lnTo>
                    <a:lnTo>
                      <a:pt x="562" y="282"/>
                    </a:lnTo>
                    <a:lnTo>
                      <a:pt x="562" y="225"/>
                    </a:lnTo>
                    <a:lnTo>
                      <a:pt x="506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27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10"/>
              <p:cNvSpPr/>
              <p:nvPr/>
            </p:nvSpPr>
            <p:spPr>
              <a:xfrm>
                <a:off x="316800" y="1427750"/>
                <a:ext cx="33750" cy="12510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5004" extrusionOk="0">
                    <a:moveTo>
                      <a:pt x="113" y="1"/>
                    </a:moveTo>
                    <a:lnTo>
                      <a:pt x="113" y="57"/>
                    </a:lnTo>
                    <a:lnTo>
                      <a:pt x="113" y="113"/>
                    </a:lnTo>
                    <a:lnTo>
                      <a:pt x="225" y="169"/>
                    </a:lnTo>
                    <a:lnTo>
                      <a:pt x="225" y="226"/>
                    </a:lnTo>
                    <a:lnTo>
                      <a:pt x="225" y="338"/>
                    </a:lnTo>
                    <a:lnTo>
                      <a:pt x="169" y="394"/>
                    </a:lnTo>
                    <a:lnTo>
                      <a:pt x="113" y="450"/>
                    </a:lnTo>
                    <a:lnTo>
                      <a:pt x="169" y="675"/>
                    </a:lnTo>
                    <a:lnTo>
                      <a:pt x="113" y="900"/>
                    </a:lnTo>
                    <a:lnTo>
                      <a:pt x="57" y="956"/>
                    </a:lnTo>
                    <a:lnTo>
                      <a:pt x="113" y="1012"/>
                    </a:lnTo>
                    <a:lnTo>
                      <a:pt x="169" y="1125"/>
                    </a:lnTo>
                    <a:lnTo>
                      <a:pt x="113" y="1125"/>
                    </a:lnTo>
                    <a:lnTo>
                      <a:pt x="57" y="1181"/>
                    </a:lnTo>
                    <a:lnTo>
                      <a:pt x="1" y="1293"/>
                    </a:lnTo>
                    <a:lnTo>
                      <a:pt x="57" y="1406"/>
                    </a:lnTo>
                    <a:lnTo>
                      <a:pt x="169" y="1462"/>
                    </a:lnTo>
                    <a:lnTo>
                      <a:pt x="169" y="1518"/>
                    </a:lnTo>
                    <a:lnTo>
                      <a:pt x="169" y="1631"/>
                    </a:lnTo>
                    <a:lnTo>
                      <a:pt x="113" y="1743"/>
                    </a:lnTo>
                    <a:lnTo>
                      <a:pt x="169" y="1856"/>
                    </a:lnTo>
                    <a:lnTo>
                      <a:pt x="225" y="1912"/>
                    </a:lnTo>
                    <a:lnTo>
                      <a:pt x="225" y="2024"/>
                    </a:lnTo>
                    <a:lnTo>
                      <a:pt x="113" y="2137"/>
                    </a:lnTo>
                    <a:lnTo>
                      <a:pt x="57" y="2305"/>
                    </a:lnTo>
                    <a:lnTo>
                      <a:pt x="57" y="2474"/>
                    </a:lnTo>
                    <a:lnTo>
                      <a:pt x="57" y="2530"/>
                    </a:lnTo>
                    <a:lnTo>
                      <a:pt x="113" y="2642"/>
                    </a:lnTo>
                    <a:lnTo>
                      <a:pt x="169" y="2699"/>
                    </a:lnTo>
                    <a:lnTo>
                      <a:pt x="169" y="2755"/>
                    </a:lnTo>
                    <a:lnTo>
                      <a:pt x="169" y="2923"/>
                    </a:lnTo>
                    <a:lnTo>
                      <a:pt x="282" y="3092"/>
                    </a:lnTo>
                    <a:lnTo>
                      <a:pt x="282" y="3261"/>
                    </a:lnTo>
                    <a:lnTo>
                      <a:pt x="282" y="3598"/>
                    </a:lnTo>
                    <a:lnTo>
                      <a:pt x="338" y="3879"/>
                    </a:lnTo>
                    <a:lnTo>
                      <a:pt x="506" y="4441"/>
                    </a:lnTo>
                    <a:lnTo>
                      <a:pt x="619" y="4497"/>
                    </a:lnTo>
                    <a:lnTo>
                      <a:pt x="731" y="4610"/>
                    </a:lnTo>
                    <a:lnTo>
                      <a:pt x="787" y="4778"/>
                    </a:lnTo>
                    <a:lnTo>
                      <a:pt x="787" y="4891"/>
                    </a:lnTo>
                    <a:lnTo>
                      <a:pt x="900" y="5003"/>
                    </a:lnTo>
                    <a:lnTo>
                      <a:pt x="1012" y="5003"/>
                    </a:lnTo>
                    <a:lnTo>
                      <a:pt x="1125" y="4834"/>
                    </a:lnTo>
                    <a:lnTo>
                      <a:pt x="1125" y="4722"/>
                    </a:lnTo>
                    <a:lnTo>
                      <a:pt x="1068" y="4610"/>
                    </a:lnTo>
                    <a:lnTo>
                      <a:pt x="1012" y="4553"/>
                    </a:lnTo>
                    <a:lnTo>
                      <a:pt x="1068" y="4497"/>
                    </a:lnTo>
                    <a:lnTo>
                      <a:pt x="1068" y="4441"/>
                    </a:lnTo>
                    <a:lnTo>
                      <a:pt x="1012" y="4385"/>
                    </a:lnTo>
                    <a:lnTo>
                      <a:pt x="1012" y="4272"/>
                    </a:lnTo>
                    <a:lnTo>
                      <a:pt x="1068" y="4216"/>
                    </a:lnTo>
                    <a:lnTo>
                      <a:pt x="1125" y="4160"/>
                    </a:lnTo>
                    <a:lnTo>
                      <a:pt x="1181" y="4104"/>
                    </a:lnTo>
                    <a:lnTo>
                      <a:pt x="1237" y="4048"/>
                    </a:lnTo>
                    <a:lnTo>
                      <a:pt x="1293" y="3991"/>
                    </a:lnTo>
                    <a:lnTo>
                      <a:pt x="1293" y="3879"/>
                    </a:lnTo>
                    <a:lnTo>
                      <a:pt x="1181" y="3767"/>
                    </a:lnTo>
                    <a:lnTo>
                      <a:pt x="1125" y="3654"/>
                    </a:lnTo>
                    <a:lnTo>
                      <a:pt x="1125" y="3317"/>
                    </a:lnTo>
                    <a:lnTo>
                      <a:pt x="1125" y="3261"/>
                    </a:lnTo>
                    <a:lnTo>
                      <a:pt x="1068" y="3204"/>
                    </a:lnTo>
                    <a:lnTo>
                      <a:pt x="844" y="3204"/>
                    </a:lnTo>
                    <a:lnTo>
                      <a:pt x="787" y="3148"/>
                    </a:lnTo>
                    <a:lnTo>
                      <a:pt x="787" y="3036"/>
                    </a:lnTo>
                    <a:lnTo>
                      <a:pt x="956" y="2980"/>
                    </a:lnTo>
                    <a:lnTo>
                      <a:pt x="1068" y="2923"/>
                    </a:lnTo>
                    <a:lnTo>
                      <a:pt x="1237" y="2980"/>
                    </a:lnTo>
                    <a:lnTo>
                      <a:pt x="1293" y="2980"/>
                    </a:lnTo>
                    <a:lnTo>
                      <a:pt x="1349" y="2923"/>
                    </a:lnTo>
                    <a:lnTo>
                      <a:pt x="1293" y="2755"/>
                    </a:lnTo>
                    <a:lnTo>
                      <a:pt x="1237" y="2642"/>
                    </a:lnTo>
                    <a:lnTo>
                      <a:pt x="1068" y="2642"/>
                    </a:lnTo>
                    <a:lnTo>
                      <a:pt x="956" y="2586"/>
                    </a:lnTo>
                    <a:lnTo>
                      <a:pt x="900" y="2586"/>
                    </a:lnTo>
                    <a:lnTo>
                      <a:pt x="900" y="2530"/>
                    </a:lnTo>
                    <a:lnTo>
                      <a:pt x="900" y="2474"/>
                    </a:lnTo>
                    <a:lnTo>
                      <a:pt x="844" y="2361"/>
                    </a:lnTo>
                    <a:lnTo>
                      <a:pt x="787" y="2305"/>
                    </a:lnTo>
                    <a:lnTo>
                      <a:pt x="844" y="2193"/>
                    </a:lnTo>
                    <a:lnTo>
                      <a:pt x="900" y="2080"/>
                    </a:lnTo>
                    <a:lnTo>
                      <a:pt x="844" y="1968"/>
                    </a:lnTo>
                    <a:lnTo>
                      <a:pt x="900" y="1856"/>
                    </a:lnTo>
                    <a:lnTo>
                      <a:pt x="900" y="1799"/>
                    </a:lnTo>
                    <a:lnTo>
                      <a:pt x="900" y="1687"/>
                    </a:lnTo>
                    <a:lnTo>
                      <a:pt x="900" y="1518"/>
                    </a:lnTo>
                    <a:lnTo>
                      <a:pt x="844" y="1462"/>
                    </a:lnTo>
                    <a:lnTo>
                      <a:pt x="731" y="1406"/>
                    </a:lnTo>
                    <a:lnTo>
                      <a:pt x="619" y="1350"/>
                    </a:lnTo>
                    <a:lnTo>
                      <a:pt x="563" y="1293"/>
                    </a:lnTo>
                    <a:lnTo>
                      <a:pt x="563" y="1181"/>
                    </a:lnTo>
                    <a:lnTo>
                      <a:pt x="731" y="1012"/>
                    </a:lnTo>
                    <a:lnTo>
                      <a:pt x="844" y="788"/>
                    </a:lnTo>
                    <a:lnTo>
                      <a:pt x="787" y="731"/>
                    </a:lnTo>
                    <a:lnTo>
                      <a:pt x="675" y="731"/>
                    </a:lnTo>
                    <a:lnTo>
                      <a:pt x="563" y="675"/>
                    </a:lnTo>
                    <a:lnTo>
                      <a:pt x="450" y="619"/>
                    </a:lnTo>
                    <a:lnTo>
                      <a:pt x="450" y="563"/>
                    </a:lnTo>
                    <a:lnTo>
                      <a:pt x="394" y="394"/>
                    </a:lnTo>
                    <a:lnTo>
                      <a:pt x="394" y="226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284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10"/>
              <p:cNvSpPr/>
              <p:nvPr/>
            </p:nvSpPr>
            <p:spPr>
              <a:xfrm>
                <a:off x="346300" y="1450250"/>
                <a:ext cx="267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687" extrusionOk="0">
                    <a:moveTo>
                      <a:pt x="169" y="0"/>
                    </a:moveTo>
                    <a:lnTo>
                      <a:pt x="113" y="225"/>
                    </a:lnTo>
                    <a:lnTo>
                      <a:pt x="113" y="450"/>
                    </a:lnTo>
                    <a:lnTo>
                      <a:pt x="113" y="562"/>
                    </a:lnTo>
                    <a:lnTo>
                      <a:pt x="57" y="675"/>
                    </a:lnTo>
                    <a:lnTo>
                      <a:pt x="1" y="843"/>
                    </a:lnTo>
                    <a:lnTo>
                      <a:pt x="169" y="956"/>
                    </a:lnTo>
                    <a:lnTo>
                      <a:pt x="282" y="1012"/>
                    </a:lnTo>
                    <a:lnTo>
                      <a:pt x="338" y="1068"/>
                    </a:lnTo>
                    <a:lnTo>
                      <a:pt x="338" y="1180"/>
                    </a:lnTo>
                    <a:lnTo>
                      <a:pt x="338" y="1349"/>
                    </a:lnTo>
                    <a:lnTo>
                      <a:pt x="394" y="1461"/>
                    </a:lnTo>
                    <a:lnTo>
                      <a:pt x="507" y="1574"/>
                    </a:lnTo>
                    <a:lnTo>
                      <a:pt x="732" y="1630"/>
                    </a:lnTo>
                    <a:lnTo>
                      <a:pt x="788" y="1686"/>
                    </a:lnTo>
                    <a:lnTo>
                      <a:pt x="1013" y="1630"/>
                    </a:lnTo>
                    <a:lnTo>
                      <a:pt x="1069" y="1574"/>
                    </a:lnTo>
                    <a:lnTo>
                      <a:pt x="1069" y="1405"/>
                    </a:lnTo>
                    <a:lnTo>
                      <a:pt x="1013" y="1293"/>
                    </a:lnTo>
                    <a:lnTo>
                      <a:pt x="956" y="1293"/>
                    </a:lnTo>
                    <a:lnTo>
                      <a:pt x="732" y="1349"/>
                    </a:lnTo>
                    <a:lnTo>
                      <a:pt x="675" y="1349"/>
                    </a:lnTo>
                    <a:lnTo>
                      <a:pt x="563" y="1293"/>
                    </a:lnTo>
                    <a:lnTo>
                      <a:pt x="563" y="1180"/>
                    </a:lnTo>
                    <a:lnTo>
                      <a:pt x="619" y="1068"/>
                    </a:lnTo>
                    <a:lnTo>
                      <a:pt x="619" y="956"/>
                    </a:lnTo>
                    <a:lnTo>
                      <a:pt x="675" y="843"/>
                    </a:lnTo>
                    <a:lnTo>
                      <a:pt x="619" y="787"/>
                    </a:lnTo>
                    <a:lnTo>
                      <a:pt x="563" y="562"/>
                    </a:lnTo>
                    <a:lnTo>
                      <a:pt x="450" y="393"/>
                    </a:lnTo>
                    <a:lnTo>
                      <a:pt x="394" y="169"/>
                    </a:lnTo>
                    <a:lnTo>
                      <a:pt x="394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10"/>
              <p:cNvSpPr/>
              <p:nvPr/>
            </p:nvSpPr>
            <p:spPr>
              <a:xfrm>
                <a:off x="311175" y="1429150"/>
                <a:ext cx="2850" cy="1410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64" extrusionOk="0">
                    <a:moveTo>
                      <a:pt x="57" y="1"/>
                    </a:moveTo>
                    <a:lnTo>
                      <a:pt x="1" y="170"/>
                    </a:lnTo>
                    <a:lnTo>
                      <a:pt x="1" y="282"/>
                    </a:lnTo>
                    <a:lnTo>
                      <a:pt x="113" y="563"/>
                    </a:lnTo>
                    <a:lnTo>
                      <a:pt x="113" y="226"/>
                    </a:lnTo>
                    <a:lnTo>
                      <a:pt x="113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10"/>
              <p:cNvSpPr/>
              <p:nvPr/>
            </p:nvSpPr>
            <p:spPr>
              <a:xfrm>
                <a:off x="267625" y="1468500"/>
                <a:ext cx="70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70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169" y="169"/>
                    </a:lnTo>
                    <a:lnTo>
                      <a:pt x="225" y="169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10"/>
              <p:cNvSpPr/>
              <p:nvPr/>
            </p:nvSpPr>
            <p:spPr>
              <a:xfrm>
                <a:off x="314000" y="14432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113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10"/>
              <p:cNvSpPr/>
              <p:nvPr/>
            </p:nvSpPr>
            <p:spPr>
              <a:xfrm>
                <a:off x="315400" y="1457275"/>
                <a:ext cx="28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5" extrusionOk="0">
                    <a:moveTo>
                      <a:pt x="113" y="0"/>
                    </a:moveTo>
                    <a:lnTo>
                      <a:pt x="0" y="112"/>
                    </a:lnTo>
                    <a:lnTo>
                      <a:pt x="113" y="225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10"/>
              <p:cNvSpPr/>
              <p:nvPr/>
            </p:nvSpPr>
            <p:spPr>
              <a:xfrm>
                <a:off x="269025" y="14783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" y="56"/>
                    </a:moveTo>
                    <a:lnTo>
                      <a:pt x="1" y="56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" y="56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10"/>
              <p:cNvSpPr/>
              <p:nvPr/>
            </p:nvSpPr>
            <p:spPr>
              <a:xfrm>
                <a:off x="270425" y="14727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10"/>
              <p:cNvSpPr/>
              <p:nvPr/>
            </p:nvSpPr>
            <p:spPr>
              <a:xfrm>
                <a:off x="271825" y="14474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10"/>
              <p:cNvSpPr/>
              <p:nvPr/>
            </p:nvSpPr>
            <p:spPr>
              <a:xfrm>
                <a:off x="271825" y="14376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B6F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10"/>
              <p:cNvSpPr/>
              <p:nvPr/>
            </p:nvSpPr>
            <p:spPr>
              <a:xfrm>
                <a:off x="271825" y="147552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10"/>
              <p:cNvSpPr/>
              <p:nvPr/>
            </p:nvSpPr>
            <p:spPr>
              <a:xfrm>
                <a:off x="273250" y="14474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10"/>
              <p:cNvSpPr/>
              <p:nvPr/>
            </p:nvSpPr>
            <p:spPr>
              <a:xfrm>
                <a:off x="280275" y="14727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10"/>
              <p:cNvSpPr/>
              <p:nvPr/>
            </p:nvSpPr>
            <p:spPr>
              <a:xfrm>
                <a:off x="312575" y="14446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10"/>
              <p:cNvSpPr/>
              <p:nvPr/>
            </p:nvSpPr>
            <p:spPr>
              <a:xfrm>
                <a:off x="363175" y="1388400"/>
                <a:ext cx="70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51" extrusionOk="0">
                    <a:moveTo>
                      <a:pt x="281" y="1"/>
                    </a:moveTo>
                    <a:lnTo>
                      <a:pt x="169" y="57"/>
                    </a:lnTo>
                    <a:lnTo>
                      <a:pt x="113" y="113"/>
                    </a:lnTo>
                    <a:lnTo>
                      <a:pt x="0" y="226"/>
                    </a:lnTo>
                    <a:lnTo>
                      <a:pt x="57" y="282"/>
                    </a:lnTo>
                    <a:lnTo>
                      <a:pt x="113" y="338"/>
                    </a:lnTo>
                    <a:lnTo>
                      <a:pt x="169" y="338"/>
                    </a:lnTo>
                    <a:lnTo>
                      <a:pt x="169" y="394"/>
                    </a:lnTo>
                    <a:lnTo>
                      <a:pt x="225" y="451"/>
                    </a:lnTo>
                    <a:lnTo>
                      <a:pt x="281" y="394"/>
                    </a:lnTo>
                    <a:lnTo>
                      <a:pt x="225" y="282"/>
                    </a:lnTo>
                    <a:lnTo>
                      <a:pt x="225" y="170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6C67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10"/>
              <p:cNvSpPr/>
              <p:nvPr/>
            </p:nvSpPr>
            <p:spPr>
              <a:xfrm>
                <a:off x="370200" y="1382800"/>
                <a:ext cx="422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07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0" y="337"/>
                    </a:lnTo>
                    <a:lnTo>
                      <a:pt x="0" y="394"/>
                    </a:lnTo>
                    <a:lnTo>
                      <a:pt x="57" y="450"/>
                    </a:lnTo>
                    <a:lnTo>
                      <a:pt x="57" y="506"/>
                    </a:lnTo>
                    <a:lnTo>
                      <a:pt x="113" y="506"/>
                    </a:lnTo>
                    <a:lnTo>
                      <a:pt x="169" y="394"/>
                    </a:lnTo>
                    <a:lnTo>
                      <a:pt x="113" y="225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10"/>
              <p:cNvSpPr/>
              <p:nvPr/>
            </p:nvSpPr>
            <p:spPr>
              <a:xfrm>
                <a:off x="364575" y="137295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10"/>
              <p:cNvSpPr/>
              <p:nvPr/>
            </p:nvSpPr>
            <p:spPr>
              <a:xfrm>
                <a:off x="336475" y="13813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10"/>
              <p:cNvSpPr/>
              <p:nvPr/>
            </p:nvSpPr>
            <p:spPr>
              <a:xfrm>
                <a:off x="332250" y="13364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10"/>
              <p:cNvSpPr/>
              <p:nvPr/>
            </p:nvSpPr>
            <p:spPr>
              <a:xfrm>
                <a:off x="342100" y="1406675"/>
                <a:ext cx="36550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137" extrusionOk="0">
                    <a:moveTo>
                      <a:pt x="562" y="1"/>
                    </a:moveTo>
                    <a:lnTo>
                      <a:pt x="562" y="57"/>
                    </a:lnTo>
                    <a:lnTo>
                      <a:pt x="618" y="113"/>
                    </a:lnTo>
                    <a:lnTo>
                      <a:pt x="618" y="169"/>
                    </a:lnTo>
                    <a:lnTo>
                      <a:pt x="562" y="169"/>
                    </a:lnTo>
                    <a:lnTo>
                      <a:pt x="394" y="225"/>
                    </a:lnTo>
                    <a:lnTo>
                      <a:pt x="169" y="338"/>
                    </a:lnTo>
                    <a:lnTo>
                      <a:pt x="113" y="394"/>
                    </a:lnTo>
                    <a:lnTo>
                      <a:pt x="113" y="507"/>
                    </a:lnTo>
                    <a:lnTo>
                      <a:pt x="56" y="563"/>
                    </a:lnTo>
                    <a:lnTo>
                      <a:pt x="56" y="619"/>
                    </a:lnTo>
                    <a:lnTo>
                      <a:pt x="0" y="731"/>
                    </a:lnTo>
                    <a:lnTo>
                      <a:pt x="169" y="731"/>
                    </a:lnTo>
                    <a:lnTo>
                      <a:pt x="281" y="1069"/>
                    </a:lnTo>
                    <a:lnTo>
                      <a:pt x="394" y="1237"/>
                    </a:lnTo>
                    <a:lnTo>
                      <a:pt x="506" y="1350"/>
                    </a:lnTo>
                    <a:lnTo>
                      <a:pt x="731" y="1518"/>
                    </a:lnTo>
                    <a:lnTo>
                      <a:pt x="787" y="1574"/>
                    </a:lnTo>
                    <a:lnTo>
                      <a:pt x="562" y="1574"/>
                    </a:lnTo>
                    <a:lnTo>
                      <a:pt x="506" y="1631"/>
                    </a:lnTo>
                    <a:lnTo>
                      <a:pt x="506" y="1687"/>
                    </a:lnTo>
                    <a:lnTo>
                      <a:pt x="506" y="1799"/>
                    </a:lnTo>
                    <a:lnTo>
                      <a:pt x="506" y="1855"/>
                    </a:lnTo>
                    <a:lnTo>
                      <a:pt x="506" y="1912"/>
                    </a:lnTo>
                    <a:lnTo>
                      <a:pt x="675" y="2080"/>
                    </a:lnTo>
                    <a:lnTo>
                      <a:pt x="900" y="2136"/>
                    </a:lnTo>
                    <a:lnTo>
                      <a:pt x="1124" y="2136"/>
                    </a:lnTo>
                    <a:lnTo>
                      <a:pt x="1405" y="2080"/>
                    </a:lnTo>
                    <a:lnTo>
                      <a:pt x="1462" y="1968"/>
                    </a:lnTo>
                    <a:lnTo>
                      <a:pt x="1462" y="1855"/>
                    </a:lnTo>
                    <a:lnTo>
                      <a:pt x="1462" y="1743"/>
                    </a:lnTo>
                    <a:lnTo>
                      <a:pt x="1349" y="1687"/>
                    </a:lnTo>
                    <a:lnTo>
                      <a:pt x="1181" y="1574"/>
                    </a:lnTo>
                    <a:lnTo>
                      <a:pt x="1068" y="1406"/>
                    </a:lnTo>
                    <a:lnTo>
                      <a:pt x="956" y="1125"/>
                    </a:lnTo>
                    <a:lnTo>
                      <a:pt x="956" y="1012"/>
                    </a:lnTo>
                    <a:lnTo>
                      <a:pt x="1068" y="844"/>
                    </a:lnTo>
                    <a:lnTo>
                      <a:pt x="1124" y="731"/>
                    </a:lnTo>
                    <a:lnTo>
                      <a:pt x="1124" y="619"/>
                    </a:lnTo>
                    <a:lnTo>
                      <a:pt x="1124" y="563"/>
                    </a:lnTo>
                    <a:lnTo>
                      <a:pt x="1068" y="507"/>
                    </a:lnTo>
                    <a:lnTo>
                      <a:pt x="675" y="507"/>
                    </a:lnTo>
                    <a:lnTo>
                      <a:pt x="618" y="450"/>
                    </a:lnTo>
                    <a:lnTo>
                      <a:pt x="675" y="394"/>
                    </a:lnTo>
                    <a:lnTo>
                      <a:pt x="731" y="394"/>
                    </a:lnTo>
                    <a:lnTo>
                      <a:pt x="843" y="338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615E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10"/>
              <p:cNvSpPr/>
              <p:nvPr/>
            </p:nvSpPr>
            <p:spPr>
              <a:xfrm>
                <a:off x="361775" y="1422125"/>
                <a:ext cx="23900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688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451"/>
                    </a:lnTo>
                    <a:lnTo>
                      <a:pt x="113" y="675"/>
                    </a:lnTo>
                    <a:lnTo>
                      <a:pt x="225" y="956"/>
                    </a:lnTo>
                    <a:lnTo>
                      <a:pt x="506" y="1125"/>
                    </a:lnTo>
                    <a:lnTo>
                      <a:pt x="506" y="1181"/>
                    </a:lnTo>
                    <a:lnTo>
                      <a:pt x="618" y="1237"/>
                    </a:lnTo>
                    <a:lnTo>
                      <a:pt x="562" y="1406"/>
                    </a:lnTo>
                    <a:lnTo>
                      <a:pt x="506" y="1462"/>
                    </a:lnTo>
                    <a:lnTo>
                      <a:pt x="450" y="1575"/>
                    </a:lnTo>
                    <a:lnTo>
                      <a:pt x="562" y="1687"/>
                    </a:lnTo>
                    <a:lnTo>
                      <a:pt x="675" y="1687"/>
                    </a:lnTo>
                    <a:lnTo>
                      <a:pt x="787" y="1631"/>
                    </a:lnTo>
                    <a:lnTo>
                      <a:pt x="899" y="1575"/>
                    </a:lnTo>
                    <a:lnTo>
                      <a:pt x="956" y="1462"/>
                    </a:lnTo>
                    <a:lnTo>
                      <a:pt x="956" y="1350"/>
                    </a:lnTo>
                    <a:lnTo>
                      <a:pt x="899" y="1237"/>
                    </a:lnTo>
                    <a:lnTo>
                      <a:pt x="843" y="1125"/>
                    </a:lnTo>
                    <a:lnTo>
                      <a:pt x="843" y="1013"/>
                    </a:lnTo>
                    <a:lnTo>
                      <a:pt x="899" y="900"/>
                    </a:lnTo>
                    <a:lnTo>
                      <a:pt x="956" y="732"/>
                    </a:lnTo>
                    <a:lnTo>
                      <a:pt x="956" y="619"/>
                    </a:lnTo>
                    <a:lnTo>
                      <a:pt x="899" y="451"/>
                    </a:lnTo>
                    <a:lnTo>
                      <a:pt x="956" y="338"/>
                    </a:lnTo>
                    <a:lnTo>
                      <a:pt x="899" y="282"/>
                    </a:lnTo>
                    <a:lnTo>
                      <a:pt x="787" y="226"/>
                    </a:lnTo>
                    <a:lnTo>
                      <a:pt x="618" y="170"/>
                    </a:lnTo>
                    <a:lnTo>
                      <a:pt x="618" y="338"/>
                    </a:lnTo>
                    <a:lnTo>
                      <a:pt x="562" y="394"/>
                    </a:lnTo>
                    <a:lnTo>
                      <a:pt x="450" y="394"/>
                    </a:lnTo>
                    <a:lnTo>
                      <a:pt x="450" y="338"/>
                    </a:lnTo>
                    <a:lnTo>
                      <a:pt x="394" y="282"/>
                    </a:lnTo>
                    <a:lnTo>
                      <a:pt x="281" y="226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5350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10"/>
              <p:cNvSpPr/>
              <p:nvPr/>
            </p:nvSpPr>
            <p:spPr>
              <a:xfrm>
                <a:off x="326625" y="13561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10"/>
              <p:cNvSpPr/>
              <p:nvPr/>
            </p:nvSpPr>
            <p:spPr>
              <a:xfrm>
                <a:off x="322425" y="13617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10"/>
              <p:cNvSpPr/>
              <p:nvPr/>
            </p:nvSpPr>
            <p:spPr>
              <a:xfrm>
                <a:off x="319600" y="13547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10"/>
              <p:cNvSpPr/>
              <p:nvPr/>
            </p:nvSpPr>
            <p:spPr>
              <a:xfrm>
                <a:off x="343500" y="1423550"/>
                <a:ext cx="1407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1181" extrusionOk="0">
                    <a:moveTo>
                      <a:pt x="169" y="0"/>
                    </a:moveTo>
                    <a:lnTo>
                      <a:pt x="113" y="56"/>
                    </a:lnTo>
                    <a:lnTo>
                      <a:pt x="113" y="113"/>
                    </a:lnTo>
                    <a:lnTo>
                      <a:pt x="57" y="169"/>
                    </a:lnTo>
                    <a:lnTo>
                      <a:pt x="0" y="281"/>
                    </a:lnTo>
                    <a:lnTo>
                      <a:pt x="57" y="337"/>
                    </a:lnTo>
                    <a:lnTo>
                      <a:pt x="113" y="394"/>
                    </a:lnTo>
                    <a:lnTo>
                      <a:pt x="169" y="450"/>
                    </a:lnTo>
                    <a:lnTo>
                      <a:pt x="225" y="562"/>
                    </a:lnTo>
                    <a:lnTo>
                      <a:pt x="281" y="675"/>
                    </a:lnTo>
                    <a:lnTo>
                      <a:pt x="281" y="731"/>
                    </a:lnTo>
                    <a:lnTo>
                      <a:pt x="338" y="843"/>
                    </a:lnTo>
                    <a:lnTo>
                      <a:pt x="338" y="899"/>
                    </a:lnTo>
                    <a:lnTo>
                      <a:pt x="281" y="1068"/>
                    </a:lnTo>
                    <a:lnTo>
                      <a:pt x="394" y="1124"/>
                    </a:lnTo>
                    <a:lnTo>
                      <a:pt x="450" y="1180"/>
                    </a:lnTo>
                    <a:lnTo>
                      <a:pt x="506" y="1124"/>
                    </a:lnTo>
                    <a:lnTo>
                      <a:pt x="506" y="1068"/>
                    </a:lnTo>
                    <a:lnTo>
                      <a:pt x="506" y="899"/>
                    </a:lnTo>
                    <a:lnTo>
                      <a:pt x="562" y="787"/>
                    </a:lnTo>
                    <a:lnTo>
                      <a:pt x="562" y="731"/>
                    </a:lnTo>
                    <a:lnTo>
                      <a:pt x="562" y="675"/>
                    </a:lnTo>
                    <a:lnTo>
                      <a:pt x="338" y="394"/>
                    </a:lnTo>
                    <a:lnTo>
                      <a:pt x="225" y="225"/>
                    </a:lnTo>
                    <a:lnTo>
                      <a:pt x="225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6665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10"/>
              <p:cNvSpPr/>
              <p:nvPr/>
            </p:nvSpPr>
            <p:spPr>
              <a:xfrm>
                <a:off x="340700" y="1426350"/>
                <a:ext cx="562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338" extrusionOk="0">
                    <a:moveTo>
                      <a:pt x="225" y="1"/>
                    </a:moveTo>
                    <a:lnTo>
                      <a:pt x="169" y="57"/>
                    </a:lnTo>
                    <a:lnTo>
                      <a:pt x="56" y="57"/>
                    </a:lnTo>
                    <a:lnTo>
                      <a:pt x="0" y="169"/>
                    </a:lnTo>
                    <a:lnTo>
                      <a:pt x="56" y="282"/>
                    </a:lnTo>
                    <a:lnTo>
                      <a:pt x="112" y="338"/>
                    </a:lnTo>
                    <a:lnTo>
                      <a:pt x="225" y="282"/>
                    </a:lnTo>
                    <a:lnTo>
                      <a:pt x="225" y="169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615E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10"/>
              <p:cNvSpPr/>
              <p:nvPr/>
            </p:nvSpPr>
            <p:spPr>
              <a:xfrm>
                <a:off x="350525" y="14404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615E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10"/>
              <p:cNvSpPr/>
              <p:nvPr/>
            </p:nvSpPr>
            <p:spPr>
              <a:xfrm>
                <a:off x="349125" y="14376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6" y="113"/>
                    </a:lnTo>
                    <a:lnTo>
                      <a:pt x="56" y="11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15E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10"/>
              <p:cNvSpPr/>
              <p:nvPr/>
            </p:nvSpPr>
            <p:spPr>
              <a:xfrm>
                <a:off x="333650" y="14109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6C67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10"/>
              <p:cNvSpPr/>
              <p:nvPr/>
            </p:nvSpPr>
            <p:spPr>
              <a:xfrm>
                <a:off x="321025" y="1142525"/>
                <a:ext cx="6325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1743" extrusionOk="0">
                    <a:moveTo>
                      <a:pt x="2417" y="0"/>
                    </a:moveTo>
                    <a:lnTo>
                      <a:pt x="2361" y="56"/>
                    </a:lnTo>
                    <a:lnTo>
                      <a:pt x="2136" y="56"/>
                    </a:lnTo>
                    <a:lnTo>
                      <a:pt x="2080" y="112"/>
                    </a:lnTo>
                    <a:lnTo>
                      <a:pt x="2024" y="169"/>
                    </a:lnTo>
                    <a:lnTo>
                      <a:pt x="2024" y="337"/>
                    </a:lnTo>
                    <a:lnTo>
                      <a:pt x="2024" y="393"/>
                    </a:lnTo>
                    <a:lnTo>
                      <a:pt x="1967" y="450"/>
                    </a:lnTo>
                    <a:lnTo>
                      <a:pt x="1855" y="506"/>
                    </a:lnTo>
                    <a:lnTo>
                      <a:pt x="1799" y="562"/>
                    </a:lnTo>
                    <a:lnTo>
                      <a:pt x="1743" y="562"/>
                    </a:lnTo>
                    <a:lnTo>
                      <a:pt x="1630" y="506"/>
                    </a:lnTo>
                    <a:lnTo>
                      <a:pt x="1630" y="337"/>
                    </a:lnTo>
                    <a:lnTo>
                      <a:pt x="1574" y="281"/>
                    </a:lnTo>
                    <a:lnTo>
                      <a:pt x="1518" y="225"/>
                    </a:lnTo>
                    <a:lnTo>
                      <a:pt x="1461" y="225"/>
                    </a:lnTo>
                    <a:lnTo>
                      <a:pt x="1349" y="337"/>
                    </a:lnTo>
                    <a:lnTo>
                      <a:pt x="1293" y="393"/>
                    </a:lnTo>
                    <a:lnTo>
                      <a:pt x="956" y="393"/>
                    </a:lnTo>
                    <a:lnTo>
                      <a:pt x="843" y="337"/>
                    </a:lnTo>
                    <a:lnTo>
                      <a:pt x="731" y="225"/>
                    </a:lnTo>
                    <a:lnTo>
                      <a:pt x="618" y="112"/>
                    </a:lnTo>
                    <a:lnTo>
                      <a:pt x="506" y="169"/>
                    </a:lnTo>
                    <a:lnTo>
                      <a:pt x="450" y="618"/>
                    </a:lnTo>
                    <a:lnTo>
                      <a:pt x="394" y="674"/>
                    </a:lnTo>
                    <a:lnTo>
                      <a:pt x="281" y="731"/>
                    </a:lnTo>
                    <a:lnTo>
                      <a:pt x="169" y="731"/>
                    </a:lnTo>
                    <a:lnTo>
                      <a:pt x="56" y="787"/>
                    </a:lnTo>
                    <a:lnTo>
                      <a:pt x="0" y="843"/>
                    </a:lnTo>
                    <a:lnTo>
                      <a:pt x="56" y="899"/>
                    </a:lnTo>
                    <a:lnTo>
                      <a:pt x="225" y="899"/>
                    </a:lnTo>
                    <a:lnTo>
                      <a:pt x="618" y="787"/>
                    </a:lnTo>
                    <a:lnTo>
                      <a:pt x="675" y="843"/>
                    </a:lnTo>
                    <a:lnTo>
                      <a:pt x="675" y="956"/>
                    </a:lnTo>
                    <a:lnTo>
                      <a:pt x="618" y="1012"/>
                    </a:lnTo>
                    <a:lnTo>
                      <a:pt x="562" y="1012"/>
                    </a:lnTo>
                    <a:lnTo>
                      <a:pt x="394" y="1068"/>
                    </a:lnTo>
                    <a:lnTo>
                      <a:pt x="337" y="1124"/>
                    </a:lnTo>
                    <a:lnTo>
                      <a:pt x="337" y="1180"/>
                    </a:lnTo>
                    <a:lnTo>
                      <a:pt x="394" y="1237"/>
                    </a:lnTo>
                    <a:lnTo>
                      <a:pt x="394" y="1349"/>
                    </a:lnTo>
                    <a:lnTo>
                      <a:pt x="394" y="1461"/>
                    </a:lnTo>
                    <a:lnTo>
                      <a:pt x="450" y="1574"/>
                    </a:lnTo>
                    <a:lnTo>
                      <a:pt x="562" y="1574"/>
                    </a:lnTo>
                    <a:lnTo>
                      <a:pt x="618" y="1518"/>
                    </a:lnTo>
                    <a:lnTo>
                      <a:pt x="731" y="1518"/>
                    </a:lnTo>
                    <a:lnTo>
                      <a:pt x="843" y="1574"/>
                    </a:lnTo>
                    <a:lnTo>
                      <a:pt x="899" y="1630"/>
                    </a:lnTo>
                    <a:lnTo>
                      <a:pt x="956" y="1742"/>
                    </a:lnTo>
                    <a:lnTo>
                      <a:pt x="1237" y="1742"/>
                    </a:lnTo>
                    <a:lnTo>
                      <a:pt x="1461" y="1630"/>
                    </a:lnTo>
                    <a:lnTo>
                      <a:pt x="1630" y="1405"/>
                    </a:lnTo>
                    <a:lnTo>
                      <a:pt x="1686" y="1068"/>
                    </a:lnTo>
                    <a:lnTo>
                      <a:pt x="1686" y="956"/>
                    </a:lnTo>
                    <a:lnTo>
                      <a:pt x="1743" y="787"/>
                    </a:lnTo>
                    <a:lnTo>
                      <a:pt x="1799" y="731"/>
                    </a:lnTo>
                    <a:lnTo>
                      <a:pt x="1967" y="674"/>
                    </a:lnTo>
                    <a:lnTo>
                      <a:pt x="2136" y="562"/>
                    </a:lnTo>
                    <a:lnTo>
                      <a:pt x="2305" y="562"/>
                    </a:lnTo>
                    <a:lnTo>
                      <a:pt x="2361" y="618"/>
                    </a:lnTo>
                    <a:lnTo>
                      <a:pt x="2417" y="674"/>
                    </a:lnTo>
                    <a:lnTo>
                      <a:pt x="2473" y="618"/>
                    </a:lnTo>
                    <a:lnTo>
                      <a:pt x="2529" y="618"/>
                    </a:lnTo>
                    <a:lnTo>
                      <a:pt x="2529" y="562"/>
                    </a:lnTo>
                    <a:lnTo>
                      <a:pt x="2473" y="393"/>
                    </a:lnTo>
                    <a:lnTo>
                      <a:pt x="2417" y="281"/>
                    </a:lnTo>
                    <a:lnTo>
                      <a:pt x="2473" y="169"/>
                    </a:lnTo>
                    <a:lnTo>
                      <a:pt x="2473" y="56"/>
                    </a:lnTo>
                    <a:lnTo>
                      <a:pt x="2417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10"/>
              <p:cNvSpPr/>
              <p:nvPr/>
            </p:nvSpPr>
            <p:spPr>
              <a:xfrm>
                <a:off x="333650" y="1136900"/>
                <a:ext cx="2252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88" extrusionOk="0">
                    <a:moveTo>
                      <a:pt x="170" y="0"/>
                    </a:moveTo>
                    <a:lnTo>
                      <a:pt x="113" y="56"/>
                    </a:lnTo>
                    <a:lnTo>
                      <a:pt x="57" y="169"/>
                    </a:lnTo>
                    <a:lnTo>
                      <a:pt x="1" y="225"/>
                    </a:lnTo>
                    <a:lnTo>
                      <a:pt x="1" y="337"/>
                    </a:lnTo>
                    <a:lnTo>
                      <a:pt x="1" y="394"/>
                    </a:lnTo>
                    <a:lnTo>
                      <a:pt x="170" y="450"/>
                    </a:lnTo>
                    <a:lnTo>
                      <a:pt x="226" y="618"/>
                    </a:lnTo>
                    <a:lnTo>
                      <a:pt x="226" y="731"/>
                    </a:lnTo>
                    <a:lnTo>
                      <a:pt x="338" y="787"/>
                    </a:lnTo>
                    <a:lnTo>
                      <a:pt x="394" y="787"/>
                    </a:lnTo>
                    <a:lnTo>
                      <a:pt x="507" y="731"/>
                    </a:lnTo>
                    <a:lnTo>
                      <a:pt x="900" y="731"/>
                    </a:lnTo>
                    <a:lnTo>
                      <a:pt x="844" y="618"/>
                    </a:lnTo>
                    <a:lnTo>
                      <a:pt x="788" y="562"/>
                    </a:lnTo>
                    <a:lnTo>
                      <a:pt x="675" y="562"/>
                    </a:lnTo>
                    <a:lnTo>
                      <a:pt x="619" y="506"/>
                    </a:lnTo>
                    <a:lnTo>
                      <a:pt x="619" y="450"/>
                    </a:lnTo>
                    <a:lnTo>
                      <a:pt x="619" y="394"/>
                    </a:lnTo>
                    <a:lnTo>
                      <a:pt x="563" y="281"/>
                    </a:lnTo>
                    <a:lnTo>
                      <a:pt x="507" y="225"/>
                    </a:lnTo>
                    <a:lnTo>
                      <a:pt x="394" y="225"/>
                    </a:lnTo>
                    <a:lnTo>
                      <a:pt x="394" y="169"/>
                    </a:lnTo>
                    <a:lnTo>
                      <a:pt x="394" y="113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10"/>
              <p:cNvSpPr/>
              <p:nvPr/>
            </p:nvSpPr>
            <p:spPr>
              <a:xfrm>
                <a:off x="330850" y="11369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113" y="0"/>
                    </a:moveTo>
                    <a:lnTo>
                      <a:pt x="1" y="113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113" y="337"/>
                    </a:lnTo>
                    <a:lnTo>
                      <a:pt x="225" y="225"/>
                    </a:lnTo>
                    <a:lnTo>
                      <a:pt x="282" y="169"/>
                    </a:lnTo>
                    <a:lnTo>
                      <a:pt x="282" y="113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10"/>
              <p:cNvSpPr/>
              <p:nvPr/>
            </p:nvSpPr>
            <p:spPr>
              <a:xfrm>
                <a:off x="340700" y="1132675"/>
                <a:ext cx="562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395" extrusionOk="0">
                    <a:moveTo>
                      <a:pt x="0" y="1"/>
                    </a:moveTo>
                    <a:lnTo>
                      <a:pt x="0" y="169"/>
                    </a:lnTo>
                    <a:lnTo>
                      <a:pt x="56" y="225"/>
                    </a:lnTo>
                    <a:lnTo>
                      <a:pt x="56" y="282"/>
                    </a:lnTo>
                    <a:lnTo>
                      <a:pt x="56" y="394"/>
                    </a:lnTo>
                    <a:lnTo>
                      <a:pt x="225" y="394"/>
                    </a:lnTo>
                    <a:lnTo>
                      <a:pt x="225" y="338"/>
                    </a:lnTo>
                    <a:lnTo>
                      <a:pt x="225" y="225"/>
                    </a:lnTo>
                    <a:lnTo>
                      <a:pt x="225" y="169"/>
                    </a:lnTo>
                    <a:lnTo>
                      <a:pt x="169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10"/>
              <p:cNvSpPr/>
              <p:nvPr/>
            </p:nvSpPr>
            <p:spPr>
              <a:xfrm>
                <a:off x="301350" y="12015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10"/>
              <p:cNvSpPr/>
              <p:nvPr/>
            </p:nvSpPr>
            <p:spPr>
              <a:xfrm>
                <a:off x="340700" y="1205750"/>
                <a:ext cx="2952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956" extrusionOk="0">
                    <a:moveTo>
                      <a:pt x="674" y="0"/>
                    </a:moveTo>
                    <a:lnTo>
                      <a:pt x="618" y="56"/>
                    </a:lnTo>
                    <a:lnTo>
                      <a:pt x="562" y="281"/>
                    </a:lnTo>
                    <a:lnTo>
                      <a:pt x="506" y="337"/>
                    </a:lnTo>
                    <a:lnTo>
                      <a:pt x="506" y="394"/>
                    </a:lnTo>
                    <a:lnTo>
                      <a:pt x="562" y="450"/>
                    </a:lnTo>
                    <a:lnTo>
                      <a:pt x="562" y="506"/>
                    </a:lnTo>
                    <a:lnTo>
                      <a:pt x="450" y="506"/>
                    </a:lnTo>
                    <a:lnTo>
                      <a:pt x="393" y="562"/>
                    </a:lnTo>
                    <a:lnTo>
                      <a:pt x="281" y="450"/>
                    </a:lnTo>
                    <a:lnTo>
                      <a:pt x="169" y="450"/>
                    </a:lnTo>
                    <a:lnTo>
                      <a:pt x="169" y="562"/>
                    </a:lnTo>
                    <a:lnTo>
                      <a:pt x="169" y="675"/>
                    </a:lnTo>
                    <a:lnTo>
                      <a:pt x="112" y="731"/>
                    </a:lnTo>
                    <a:lnTo>
                      <a:pt x="0" y="956"/>
                    </a:lnTo>
                    <a:lnTo>
                      <a:pt x="956" y="956"/>
                    </a:lnTo>
                    <a:lnTo>
                      <a:pt x="1012" y="900"/>
                    </a:lnTo>
                    <a:lnTo>
                      <a:pt x="1068" y="787"/>
                    </a:lnTo>
                    <a:lnTo>
                      <a:pt x="1180" y="506"/>
                    </a:lnTo>
                    <a:lnTo>
                      <a:pt x="1124" y="281"/>
                    </a:lnTo>
                    <a:lnTo>
                      <a:pt x="1012" y="169"/>
                    </a:lnTo>
                    <a:lnTo>
                      <a:pt x="899" y="56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7C7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10"/>
              <p:cNvSpPr/>
              <p:nvPr/>
            </p:nvSpPr>
            <p:spPr>
              <a:xfrm>
                <a:off x="283075" y="1239475"/>
                <a:ext cx="25325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012" extrusionOk="0">
                    <a:moveTo>
                      <a:pt x="563" y="0"/>
                    </a:moveTo>
                    <a:lnTo>
                      <a:pt x="563" y="56"/>
                    </a:lnTo>
                    <a:lnTo>
                      <a:pt x="619" y="281"/>
                    </a:lnTo>
                    <a:lnTo>
                      <a:pt x="450" y="337"/>
                    </a:lnTo>
                    <a:lnTo>
                      <a:pt x="282" y="450"/>
                    </a:lnTo>
                    <a:lnTo>
                      <a:pt x="169" y="450"/>
                    </a:lnTo>
                    <a:lnTo>
                      <a:pt x="169" y="281"/>
                    </a:lnTo>
                    <a:lnTo>
                      <a:pt x="57" y="394"/>
                    </a:lnTo>
                    <a:lnTo>
                      <a:pt x="1" y="506"/>
                    </a:lnTo>
                    <a:lnTo>
                      <a:pt x="1" y="618"/>
                    </a:lnTo>
                    <a:lnTo>
                      <a:pt x="57" y="675"/>
                    </a:lnTo>
                    <a:lnTo>
                      <a:pt x="113" y="675"/>
                    </a:lnTo>
                    <a:lnTo>
                      <a:pt x="225" y="618"/>
                    </a:lnTo>
                    <a:lnTo>
                      <a:pt x="282" y="618"/>
                    </a:lnTo>
                    <a:lnTo>
                      <a:pt x="394" y="675"/>
                    </a:lnTo>
                    <a:lnTo>
                      <a:pt x="394" y="731"/>
                    </a:lnTo>
                    <a:lnTo>
                      <a:pt x="338" y="787"/>
                    </a:lnTo>
                    <a:lnTo>
                      <a:pt x="282" y="787"/>
                    </a:lnTo>
                    <a:lnTo>
                      <a:pt x="282" y="843"/>
                    </a:lnTo>
                    <a:lnTo>
                      <a:pt x="394" y="899"/>
                    </a:lnTo>
                    <a:lnTo>
                      <a:pt x="450" y="956"/>
                    </a:lnTo>
                    <a:lnTo>
                      <a:pt x="506" y="1012"/>
                    </a:lnTo>
                    <a:lnTo>
                      <a:pt x="563" y="956"/>
                    </a:lnTo>
                    <a:lnTo>
                      <a:pt x="619" y="843"/>
                    </a:lnTo>
                    <a:lnTo>
                      <a:pt x="675" y="731"/>
                    </a:lnTo>
                    <a:lnTo>
                      <a:pt x="731" y="562"/>
                    </a:lnTo>
                    <a:lnTo>
                      <a:pt x="731" y="450"/>
                    </a:lnTo>
                    <a:lnTo>
                      <a:pt x="844" y="394"/>
                    </a:lnTo>
                    <a:lnTo>
                      <a:pt x="844" y="281"/>
                    </a:lnTo>
                    <a:lnTo>
                      <a:pt x="900" y="225"/>
                    </a:lnTo>
                    <a:lnTo>
                      <a:pt x="1012" y="113"/>
                    </a:lnTo>
                    <a:lnTo>
                      <a:pt x="956" y="0"/>
                    </a:lnTo>
                    <a:lnTo>
                      <a:pt x="900" y="0"/>
                    </a:lnTo>
                    <a:lnTo>
                      <a:pt x="844" y="56"/>
                    </a:lnTo>
                    <a:lnTo>
                      <a:pt x="731" y="56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645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10"/>
              <p:cNvSpPr/>
              <p:nvPr/>
            </p:nvSpPr>
            <p:spPr>
              <a:xfrm>
                <a:off x="294325" y="1260550"/>
                <a:ext cx="2362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945" h="675" extrusionOk="0">
                    <a:moveTo>
                      <a:pt x="945" y="405"/>
                    </a:moveTo>
                    <a:lnTo>
                      <a:pt x="900" y="450"/>
                    </a:lnTo>
                    <a:lnTo>
                      <a:pt x="900" y="450"/>
                    </a:lnTo>
                    <a:lnTo>
                      <a:pt x="945" y="405"/>
                    </a:lnTo>
                    <a:close/>
                    <a:moveTo>
                      <a:pt x="337" y="0"/>
                    </a:moveTo>
                    <a:lnTo>
                      <a:pt x="169" y="169"/>
                    </a:lnTo>
                    <a:lnTo>
                      <a:pt x="113" y="113"/>
                    </a:lnTo>
                    <a:lnTo>
                      <a:pt x="0" y="113"/>
                    </a:lnTo>
                    <a:lnTo>
                      <a:pt x="0" y="450"/>
                    </a:lnTo>
                    <a:lnTo>
                      <a:pt x="113" y="562"/>
                    </a:lnTo>
                    <a:lnTo>
                      <a:pt x="169" y="619"/>
                    </a:lnTo>
                    <a:lnTo>
                      <a:pt x="281" y="675"/>
                    </a:lnTo>
                    <a:lnTo>
                      <a:pt x="450" y="619"/>
                    </a:lnTo>
                    <a:lnTo>
                      <a:pt x="562" y="619"/>
                    </a:lnTo>
                    <a:lnTo>
                      <a:pt x="675" y="675"/>
                    </a:lnTo>
                    <a:lnTo>
                      <a:pt x="731" y="619"/>
                    </a:lnTo>
                    <a:lnTo>
                      <a:pt x="843" y="506"/>
                    </a:lnTo>
                    <a:lnTo>
                      <a:pt x="900" y="450"/>
                    </a:lnTo>
                    <a:lnTo>
                      <a:pt x="675" y="450"/>
                    </a:lnTo>
                    <a:lnTo>
                      <a:pt x="618" y="281"/>
                    </a:lnTo>
                    <a:lnTo>
                      <a:pt x="506" y="225"/>
                    </a:lnTo>
                    <a:lnTo>
                      <a:pt x="394" y="225"/>
                    </a:lnTo>
                    <a:lnTo>
                      <a:pt x="337" y="169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10"/>
              <p:cNvSpPr/>
              <p:nvPr/>
            </p:nvSpPr>
            <p:spPr>
              <a:xfrm>
                <a:off x="328050" y="1208550"/>
                <a:ext cx="112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844" extrusionOk="0">
                    <a:moveTo>
                      <a:pt x="225" y="1"/>
                    </a:moveTo>
                    <a:lnTo>
                      <a:pt x="169" y="113"/>
                    </a:lnTo>
                    <a:lnTo>
                      <a:pt x="113" y="282"/>
                    </a:lnTo>
                    <a:lnTo>
                      <a:pt x="113" y="394"/>
                    </a:lnTo>
                    <a:lnTo>
                      <a:pt x="0" y="450"/>
                    </a:lnTo>
                    <a:lnTo>
                      <a:pt x="0" y="507"/>
                    </a:lnTo>
                    <a:lnTo>
                      <a:pt x="0" y="563"/>
                    </a:lnTo>
                    <a:lnTo>
                      <a:pt x="169" y="563"/>
                    </a:lnTo>
                    <a:lnTo>
                      <a:pt x="169" y="675"/>
                    </a:lnTo>
                    <a:lnTo>
                      <a:pt x="169" y="788"/>
                    </a:lnTo>
                    <a:lnTo>
                      <a:pt x="225" y="788"/>
                    </a:lnTo>
                    <a:lnTo>
                      <a:pt x="337" y="844"/>
                    </a:lnTo>
                    <a:lnTo>
                      <a:pt x="450" y="788"/>
                    </a:lnTo>
                    <a:lnTo>
                      <a:pt x="394" y="675"/>
                    </a:lnTo>
                    <a:lnTo>
                      <a:pt x="450" y="507"/>
                    </a:lnTo>
                    <a:lnTo>
                      <a:pt x="450" y="450"/>
                    </a:lnTo>
                    <a:lnTo>
                      <a:pt x="394" y="394"/>
                    </a:lnTo>
                    <a:lnTo>
                      <a:pt x="281" y="394"/>
                    </a:lnTo>
                    <a:lnTo>
                      <a:pt x="225" y="338"/>
                    </a:lnTo>
                    <a:lnTo>
                      <a:pt x="281" y="169"/>
                    </a:lnTo>
                    <a:lnTo>
                      <a:pt x="281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7C7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10"/>
              <p:cNvSpPr/>
              <p:nvPr/>
            </p:nvSpPr>
            <p:spPr>
              <a:xfrm>
                <a:off x="314000" y="1260550"/>
                <a:ext cx="126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507" extrusionOk="0">
                    <a:moveTo>
                      <a:pt x="169" y="0"/>
                    </a:moveTo>
                    <a:lnTo>
                      <a:pt x="56" y="113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0" y="338"/>
                    </a:lnTo>
                    <a:lnTo>
                      <a:pt x="56" y="338"/>
                    </a:lnTo>
                    <a:lnTo>
                      <a:pt x="113" y="394"/>
                    </a:lnTo>
                    <a:lnTo>
                      <a:pt x="169" y="394"/>
                    </a:lnTo>
                    <a:lnTo>
                      <a:pt x="225" y="450"/>
                    </a:lnTo>
                    <a:lnTo>
                      <a:pt x="394" y="506"/>
                    </a:lnTo>
                    <a:lnTo>
                      <a:pt x="506" y="394"/>
                    </a:lnTo>
                    <a:lnTo>
                      <a:pt x="506" y="338"/>
                    </a:lnTo>
                    <a:lnTo>
                      <a:pt x="337" y="338"/>
                    </a:lnTo>
                    <a:lnTo>
                      <a:pt x="225" y="281"/>
                    </a:lnTo>
                    <a:lnTo>
                      <a:pt x="225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10"/>
              <p:cNvSpPr/>
              <p:nvPr/>
            </p:nvSpPr>
            <p:spPr>
              <a:xfrm>
                <a:off x="281675" y="1278800"/>
                <a:ext cx="98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07" extrusionOk="0">
                    <a:moveTo>
                      <a:pt x="338" y="1"/>
                    </a:moveTo>
                    <a:lnTo>
                      <a:pt x="281" y="57"/>
                    </a:lnTo>
                    <a:lnTo>
                      <a:pt x="225" y="113"/>
                    </a:lnTo>
                    <a:lnTo>
                      <a:pt x="225" y="170"/>
                    </a:lnTo>
                    <a:lnTo>
                      <a:pt x="169" y="226"/>
                    </a:lnTo>
                    <a:lnTo>
                      <a:pt x="113" y="338"/>
                    </a:lnTo>
                    <a:lnTo>
                      <a:pt x="113" y="394"/>
                    </a:lnTo>
                    <a:lnTo>
                      <a:pt x="0" y="507"/>
                    </a:lnTo>
                    <a:lnTo>
                      <a:pt x="394" y="507"/>
                    </a:lnTo>
                    <a:lnTo>
                      <a:pt x="394" y="170"/>
                    </a:lnTo>
                    <a:lnTo>
                      <a:pt x="338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10"/>
              <p:cNvSpPr/>
              <p:nvPr/>
            </p:nvSpPr>
            <p:spPr>
              <a:xfrm>
                <a:off x="340700" y="1229625"/>
                <a:ext cx="140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95" extrusionOk="0">
                    <a:moveTo>
                      <a:pt x="281" y="1"/>
                    </a:moveTo>
                    <a:lnTo>
                      <a:pt x="281" y="57"/>
                    </a:lnTo>
                    <a:lnTo>
                      <a:pt x="169" y="169"/>
                    </a:lnTo>
                    <a:lnTo>
                      <a:pt x="56" y="226"/>
                    </a:lnTo>
                    <a:lnTo>
                      <a:pt x="0" y="338"/>
                    </a:lnTo>
                    <a:lnTo>
                      <a:pt x="281" y="338"/>
                    </a:lnTo>
                    <a:lnTo>
                      <a:pt x="281" y="282"/>
                    </a:lnTo>
                    <a:lnTo>
                      <a:pt x="337" y="338"/>
                    </a:lnTo>
                    <a:lnTo>
                      <a:pt x="506" y="394"/>
                    </a:lnTo>
                    <a:lnTo>
                      <a:pt x="562" y="338"/>
                    </a:lnTo>
                    <a:lnTo>
                      <a:pt x="506" y="226"/>
                    </a:lnTo>
                    <a:lnTo>
                      <a:pt x="506" y="169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7C7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10"/>
              <p:cNvSpPr/>
              <p:nvPr/>
            </p:nvSpPr>
            <p:spPr>
              <a:xfrm>
                <a:off x="285875" y="1268975"/>
                <a:ext cx="8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394" extrusionOk="0">
                    <a:moveTo>
                      <a:pt x="1" y="1"/>
                    </a:moveTo>
                    <a:lnTo>
                      <a:pt x="113" y="225"/>
                    </a:lnTo>
                    <a:lnTo>
                      <a:pt x="170" y="282"/>
                    </a:lnTo>
                    <a:lnTo>
                      <a:pt x="170" y="394"/>
                    </a:lnTo>
                    <a:lnTo>
                      <a:pt x="282" y="282"/>
                    </a:lnTo>
                    <a:lnTo>
                      <a:pt x="338" y="113"/>
                    </a:lnTo>
                    <a:lnTo>
                      <a:pt x="282" y="113"/>
                    </a:lnTo>
                    <a:lnTo>
                      <a:pt x="170" y="57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10"/>
              <p:cNvSpPr/>
              <p:nvPr/>
            </p:nvSpPr>
            <p:spPr>
              <a:xfrm>
                <a:off x="281675" y="1277400"/>
                <a:ext cx="42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82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226"/>
                    </a:lnTo>
                    <a:lnTo>
                      <a:pt x="57" y="282"/>
                    </a:lnTo>
                    <a:lnTo>
                      <a:pt x="169" y="282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10"/>
              <p:cNvSpPr/>
              <p:nvPr/>
            </p:nvSpPr>
            <p:spPr>
              <a:xfrm>
                <a:off x="323825" y="1219800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57" y="225"/>
                    </a:lnTo>
                    <a:lnTo>
                      <a:pt x="1" y="281"/>
                    </a:lnTo>
                    <a:lnTo>
                      <a:pt x="113" y="281"/>
                    </a:lnTo>
                    <a:lnTo>
                      <a:pt x="169" y="225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10"/>
              <p:cNvSpPr/>
              <p:nvPr/>
            </p:nvSpPr>
            <p:spPr>
              <a:xfrm>
                <a:off x="304150" y="1247900"/>
                <a:ext cx="56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3" extrusionOk="0">
                    <a:moveTo>
                      <a:pt x="113" y="0"/>
                    </a:moveTo>
                    <a:lnTo>
                      <a:pt x="57" y="57"/>
                    </a:lnTo>
                    <a:lnTo>
                      <a:pt x="1" y="57"/>
                    </a:lnTo>
                    <a:lnTo>
                      <a:pt x="113" y="113"/>
                    </a:lnTo>
                    <a:lnTo>
                      <a:pt x="169" y="113"/>
                    </a:lnTo>
                    <a:lnTo>
                      <a:pt x="225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645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10"/>
              <p:cNvSpPr/>
              <p:nvPr/>
            </p:nvSpPr>
            <p:spPr>
              <a:xfrm>
                <a:off x="285875" y="1236650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70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10"/>
              <p:cNvSpPr/>
              <p:nvPr/>
            </p:nvSpPr>
            <p:spPr>
              <a:xfrm>
                <a:off x="344900" y="1159375"/>
                <a:ext cx="39375" cy="64650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2586" extrusionOk="0">
                    <a:moveTo>
                      <a:pt x="675" y="0"/>
                    </a:moveTo>
                    <a:lnTo>
                      <a:pt x="675" y="57"/>
                    </a:lnTo>
                    <a:lnTo>
                      <a:pt x="675" y="113"/>
                    </a:lnTo>
                    <a:lnTo>
                      <a:pt x="675" y="169"/>
                    </a:lnTo>
                    <a:lnTo>
                      <a:pt x="675" y="225"/>
                    </a:lnTo>
                    <a:lnTo>
                      <a:pt x="506" y="338"/>
                    </a:lnTo>
                    <a:lnTo>
                      <a:pt x="506" y="394"/>
                    </a:lnTo>
                    <a:lnTo>
                      <a:pt x="619" y="450"/>
                    </a:lnTo>
                    <a:lnTo>
                      <a:pt x="675" y="506"/>
                    </a:lnTo>
                    <a:lnTo>
                      <a:pt x="619" y="563"/>
                    </a:lnTo>
                    <a:lnTo>
                      <a:pt x="563" y="675"/>
                    </a:lnTo>
                    <a:lnTo>
                      <a:pt x="394" y="731"/>
                    </a:lnTo>
                    <a:lnTo>
                      <a:pt x="338" y="787"/>
                    </a:lnTo>
                    <a:lnTo>
                      <a:pt x="394" y="900"/>
                    </a:lnTo>
                    <a:lnTo>
                      <a:pt x="450" y="1012"/>
                    </a:lnTo>
                    <a:lnTo>
                      <a:pt x="225" y="1012"/>
                    </a:lnTo>
                    <a:lnTo>
                      <a:pt x="1" y="1068"/>
                    </a:lnTo>
                    <a:lnTo>
                      <a:pt x="57" y="1181"/>
                    </a:lnTo>
                    <a:lnTo>
                      <a:pt x="338" y="1181"/>
                    </a:lnTo>
                    <a:lnTo>
                      <a:pt x="394" y="1237"/>
                    </a:lnTo>
                    <a:lnTo>
                      <a:pt x="394" y="1293"/>
                    </a:lnTo>
                    <a:lnTo>
                      <a:pt x="394" y="1349"/>
                    </a:lnTo>
                    <a:lnTo>
                      <a:pt x="450" y="1406"/>
                    </a:lnTo>
                    <a:lnTo>
                      <a:pt x="506" y="1406"/>
                    </a:lnTo>
                    <a:lnTo>
                      <a:pt x="619" y="1462"/>
                    </a:lnTo>
                    <a:lnTo>
                      <a:pt x="619" y="1518"/>
                    </a:lnTo>
                    <a:lnTo>
                      <a:pt x="563" y="1574"/>
                    </a:lnTo>
                    <a:lnTo>
                      <a:pt x="619" y="1687"/>
                    </a:lnTo>
                    <a:lnTo>
                      <a:pt x="619" y="1743"/>
                    </a:lnTo>
                    <a:lnTo>
                      <a:pt x="506" y="1799"/>
                    </a:lnTo>
                    <a:lnTo>
                      <a:pt x="394" y="1855"/>
                    </a:lnTo>
                    <a:lnTo>
                      <a:pt x="338" y="1911"/>
                    </a:lnTo>
                    <a:lnTo>
                      <a:pt x="394" y="2136"/>
                    </a:lnTo>
                    <a:lnTo>
                      <a:pt x="450" y="2080"/>
                    </a:lnTo>
                    <a:lnTo>
                      <a:pt x="506" y="2024"/>
                    </a:lnTo>
                    <a:lnTo>
                      <a:pt x="619" y="1855"/>
                    </a:lnTo>
                    <a:lnTo>
                      <a:pt x="731" y="2080"/>
                    </a:lnTo>
                    <a:lnTo>
                      <a:pt x="900" y="2192"/>
                    </a:lnTo>
                    <a:lnTo>
                      <a:pt x="956" y="2249"/>
                    </a:lnTo>
                    <a:lnTo>
                      <a:pt x="900" y="2305"/>
                    </a:lnTo>
                    <a:lnTo>
                      <a:pt x="900" y="2417"/>
                    </a:lnTo>
                    <a:lnTo>
                      <a:pt x="956" y="2474"/>
                    </a:lnTo>
                    <a:lnTo>
                      <a:pt x="1069" y="2530"/>
                    </a:lnTo>
                    <a:lnTo>
                      <a:pt x="1181" y="2586"/>
                    </a:lnTo>
                    <a:lnTo>
                      <a:pt x="1293" y="2530"/>
                    </a:lnTo>
                    <a:lnTo>
                      <a:pt x="1406" y="2417"/>
                    </a:lnTo>
                    <a:lnTo>
                      <a:pt x="1350" y="2305"/>
                    </a:lnTo>
                    <a:lnTo>
                      <a:pt x="1293" y="2192"/>
                    </a:lnTo>
                    <a:lnTo>
                      <a:pt x="1293" y="2080"/>
                    </a:lnTo>
                    <a:lnTo>
                      <a:pt x="1293" y="1968"/>
                    </a:lnTo>
                    <a:lnTo>
                      <a:pt x="1406" y="1855"/>
                    </a:lnTo>
                    <a:lnTo>
                      <a:pt x="1518" y="1799"/>
                    </a:lnTo>
                    <a:lnTo>
                      <a:pt x="1574" y="1687"/>
                    </a:lnTo>
                    <a:lnTo>
                      <a:pt x="1574" y="1574"/>
                    </a:lnTo>
                    <a:lnTo>
                      <a:pt x="1462" y="1462"/>
                    </a:lnTo>
                    <a:lnTo>
                      <a:pt x="1350" y="1406"/>
                    </a:lnTo>
                    <a:lnTo>
                      <a:pt x="1293" y="1349"/>
                    </a:lnTo>
                    <a:lnTo>
                      <a:pt x="1181" y="1293"/>
                    </a:lnTo>
                    <a:lnTo>
                      <a:pt x="1181" y="1237"/>
                    </a:lnTo>
                    <a:lnTo>
                      <a:pt x="1181" y="1181"/>
                    </a:lnTo>
                    <a:lnTo>
                      <a:pt x="1293" y="900"/>
                    </a:lnTo>
                    <a:lnTo>
                      <a:pt x="1406" y="619"/>
                    </a:lnTo>
                    <a:lnTo>
                      <a:pt x="1406" y="506"/>
                    </a:lnTo>
                    <a:lnTo>
                      <a:pt x="1350" y="506"/>
                    </a:lnTo>
                    <a:lnTo>
                      <a:pt x="1293" y="450"/>
                    </a:lnTo>
                    <a:lnTo>
                      <a:pt x="1237" y="394"/>
                    </a:lnTo>
                    <a:lnTo>
                      <a:pt x="1350" y="338"/>
                    </a:lnTo>
                    <a:lnTo>
                      <a:pt x="1350" y="282"/>
                    </a:lnTo>
                    <a:lnTo>
                      <a:pt x="1350" y="169"/>
                    </a:lnTo>
                    <a:lnTo>
                      <a:pt x="1069" y="169"/>
                    </a:lnTo>
                    <a:lnTo>
                      <a:pt x="1012" y="57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82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10"/>
              <p:cNvSpPr/>
              <p:nvPr/>
            </p:nvSpPr>
            <p:spPr>
              <a:xfrm>
                <a:off x="335075" y="1172025"/>
                <a:ext cx="140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50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394"/>
                    </a:lnTo>
                    <a:lnTo>
                      <a:pt x="56" y="450"/>
                    </a:lnTo>
                    <a:lnTo>
                      <a:pt x="169" y="506"/>
                    </a:lnTo>
                    <a:lnTo>
                      <a:pt x="337" y="450"/>
                    </a:lnTo>
                    <a:lnTo>
                      <a:pt x="337" y="506"/>
                    </a:lnTo>
                    <a:lnTo>
                      <a:pt x="394" y="450"/>
                    </a:lnTo>
                    <a:lnTo>
                      <a:pt x="506" y="394"/>
                    </a:lnTo>
                    <a:lnTo>
                      <a:pt x="562" y="338"/>
                    </a:lnTo>
                    <a:lnTo>
                      <a:pt x="562" y="225"/>
                    </a:lnTo>
                    <a:lnTo>
                      <a:pt x="506" y="225"/>
                    </a:lnTo>
                    <a:lnTo>
                      <a:pt x="394" y="281"/>
                    </a:lnTo>
                    <a:lnTo>
                      <a:pt x="169" y="281"/>
                    </a:lnTo>
                    <a:lnTo>
                      <a:pt x="113" y="169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10"/>
              <p:cNvSpPr/>
              <p:nvPr/>
            </p:nvSpPr>
            <p:spPr>
              <a:xfrm>
                <a:off x="343500" y="11832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2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10"/>
              <p:cNvSpPr/>
              <p:nvPr/>
            </p:nvSpPr>
            <p:spPr>
              <a:xfrm>
                <a:off x="342100" y="11931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10"/>
              <p:cNvSpPr/>
              <p:nvPr/>
            </p:nvSpPr>
            <p:spPr>
              <a:xfrm>
                <a:off x="342100" y="11917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82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10"/>
              <p:cNvSpPr/>
              <p:nvPr/>
            </p:nvSpPr>
            <p:spPr>
              <a:xfrm>
                <a:off x="306975" y="12099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10"/>
              <p:cNvSpPr/>
              <p:nvPr/>
            </p:nvSpPr>
            <p:spPr>
              <a:xfrm>
                <a:off x="292925" y="1500825"/>
                <a:ext cx="44975" cy="7590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3036" extrusionOk="0">
                    <a:moveTo>
                      <a:pt x="1124" y="0"/>
                    </a:moveTo>
                    <a:lnTo>
                      <a:pt x="1068" y="113"/>
                    </a:lnTo>
                    <a:lnTo>
                      <a:pt x="899" y="338"/>
                    </a:lnTo>
                    <a:lnTo>
                      <a:pt x="843" y="450"/>
                    </a:lnTo>
                    <a:lnTo>
                      <a:pt x="787" y="619"/>
                    </a:lnTo>
                    <a:lnTo>
                      <a:pt x="787" y="675"/>
                    </a:lnTo>
                    <a:lnTo>
                      <a:pt x="674" y="731"/>
                    </a:lnTo>
                    <a:lnTo>
                      <a:pt x="618" y="787"/>
                    </a:lnTo>
                    <a:lnTo>
                      <a:pt x="562" y="900"/>
                    </a:lnTo>
                    <a:lnTo>
                      <a:pt x="506" y="844"/>
                    </a:lnTo>
                    <a:lnTo>
                      <a:pt x="393" y="787"/>
                    </a:lnTo>
                    <a:lnTo>
                      <a:pt x="337" y="844"/>
                    </a:lnTo>
                    <a:lnTo>
                      <a:pt x="281" y="900"/>
                    </a:lnTo>
                    <a:lnTo>
                      <a:pt x="281" y="1012"/>
                    </a:lnTo>
                    <a:lnTo>
                      <a:pt x="337" y="1068"/>
                    </a:lnTo>
                    <a:lnTo>
                      <a:pt x="450" y="1181"/>
                    </a:lnTo>
                    <a:lnTo>
                      <a:pt x="618" y="1237"/>
                    </a:lnTo>
                    <a:lnTo>
                      <a:pt x="618" y="1293"/>
                    </a:lnTo>
                    <a:lnTo>
                      <a:pt x="618" y="1406"/>
                    </a:lnTo>
                    <a:lnTo>
                      <a:pt x="506" y="1293"/>
                    </a:lnTo>
                    <a:lnTo>
                      <a:pt x="393" y="1237"/>
                    </a:lnTo>
                    <a:lnTo>
                      <a:pt x="281" y="1237"/>
                    </a:lnTo>
                    <a:lnTo>
                      <a:pt x="169" y="1293"/>
                    </a:lnTo>
                    <a:lnTo>
                      <a:pt x="56" y="1574"/>
                    </a:lnTo>
                    <a:lnTo>
                      <a:pt x="0" y="1743"/>
                    </a:lnTo>
                    <a:lnTo>
                      <a:pt x="56" y="1911"/>
                    </a:lnTo>
                    <a:lnTo>
                      <a:pt x="225" y="2136"/>
                    </a:lnTo>
                    <a:lnTo>
                      <a:pt x="225" y="2192"/>
                    </a:lnTo>
                    <a:lnTo>
                      <a:pt x="281" y="2305"/>
                    </a:lnTo>
                    <a:lnTo>
                      <a:pt x="225" y="2361"/>
                    </a:lnTo>
                    <a:lnTo>
                      <a:pt x="225" y="2473"/>
                    </a:lnTo>
                    <a:lnTo>
                      <a:pt x="225" y="2642"/>
                    </a:lnTo>
                    <a:lnTo>
                      <a:pt x="281" y="2755"/>
                    </a:lnTo>
                    <a:lnTo>
                      <a:pt x="337" y="2811"/>
                    </a:lnTo>
                    <a:lnTo>
                      <a:pt x="506" y="2867"/>
                    </a:lnTo>
                    <a:lnTo>
                      <a:pt x="843" y="2979"/>
                    </a:lnTo>
                    <a:lnTo>
                      <a:pt x="1012" y="3036"/>
                    </a:lnTo>
                    <a:lnTo>
                      <a:pt x="1124" y="3036"/>
                    </a:lnTo>
                    <a:lnTo>
                      <a:pt x="1180" y="2979"/>
                    </a:lnTo>
                    <a:lnTo>
                      <a:pt x="1349" y="2923"/>
                    </a:lnTo>
                    <a:lnTo>
                      <a:pt x="1293" y="2867"/>
                    </a:lnTo>
                    <a:lnTo>
                      <a:pt x="1349" y="2811"/>
                    </a:lnTo>
                    <a:lnTo>
                      <a:pt x="1461" y="2755"/>
                    </a:lnTo>
                    <a:lnTo>
                      <a:pt x="1574" y="2586"/>
                    </a:lnTo>
                    <a:lnTo>
                      <a:pt x="1574" y="2417"/>
                    </a:lnTo>
                    <a:lnTo>
                      <a:pt x="1518" y="2249"/>
                    </a:lnTo>
                    <a:lnTo>
                      <a:pt x="1405" y="2080"/>
                    </a:lnTo>
                    <a:lnTo>
                      <a:pt x="1405" y="2024"/>
                    </a:lnTo>
                    <a:lnTo>
                      <a:pt x="1461" y="2024"/>
                    </a:lnTo>
                    <a:lnTo>
                      <a:pt x="1518" y="1968"/>
                    </a:lnTo>
                    <a:lnTo>
                      <a:pt x="1742" y="1968"/>
                    </a:lnTo>
                    <a:lnTo>
                      <a:pt x="1799" y="1911"/>
                    </a:lnTo>
                    <a:lnTo>
                      <a:pt x="1742" y="1630"/>
                    </a:lnTo>
                    <a:lnTo>
                      <a:pt x="1742" y="1574"/>
                    </a:lnTo>
                    <a:lnTo>
                      <a:pt x="1574" y="1574"/>
                    </a:lnTo>
                    <a:lnTo>
                      <a:pt x="1518" y="1462"/>
                    </a:lnTo>
                    <a:lnTo>
                      <a:pt x="1518" y="1349"/>
                    </a:lnTo>
                    <a:lnTo>
                      <a:pt x="1518" y="1237"/>
                    </a:lnTo>
                    <a:lnTo>
                      <a:pt x="1461" y="1181"/>
                    </a:lnTo>
                    <a:lnTo>
                      <a:pt x="1349" y="1068"/>
                    </a:lnTo>
                    <a:lnTo>
                      <a:pt x="1293" y="1012"/>
                    </a:lnTo>
                    <a:lnTo>
                      <a:pt x="1349" y="956"/>
                    </a:lnTo>
                    <a:lnTo>
                      <a:pt x="1461" y="1012"/>
                    </a:lnTo>
                    <a:lnTo>
                      <a:pt x="1518" y="956"/>
                    </a:lnTo>
                    <a:lnTo>
                      <a:pt x="1518" y="900"/>
                    </a:lnTo>
                    <a:lnTo>
                      <a:pt x="1405" y="844"/>
                    </a:lnTo>
                    <a:lnTo>
                      <a:pt x="1293" y="787"/>
                    </a:lnTo>
                    <a:lnTo>
                      <a:pt x="1405" y="675"/>
                    </a:lnTo>
                    <a:lnTo>
                      <a:pt x="1461" y="619"/>
                    </a:lnTo>
                    <a:lnTo>
                      <a:pt x="1405" y="563"/>
                    </a:lnTo>
                    <a:lnTo>
                      <a:pt x="1293" y="563"/>
                    </a:lnTo>
                    <a:lnTo>
                      <a:pt x="1237" y="506"/>
                    </a:lnTo>
                    <a:lnTo>
                      <a:pt x="1237" y="450"/>
                    </a:lnTo>
                    <a:lnTo>
                      <a:pt x="1349" y="450"/>
                    </a:lnTo>
                    <a:lnTo>
                      <a:pt x="1461" y="394"/>
                    </a:lnTo>
                    <a:lnTo>
                      <a:pt x="1461" y="338"/>
                    </a:lnTo>
                    <a:lnTo>
                      <a:pt x="1405" y="281"/>
                    </a:lnTo>
                    <a:lnTo>
                      <a:pt x="1293" y="281"/>
                    </a:lnTo>
                    <a:lnTo>
                      <a:pt x="1293" y="225"/>
                    </a:lnTo>
                    <a:lnTo>
                      <a:pt x="1293" y="113"/>
                    </a:lnTo>
                    <a:lnTo>
                      <a:pt x="1237" y="57"/>
                    </a:lnTo>
                    <a:lnTo>
                      <a:pt x="1124" y="0"/>
                    </a:lnTo>
                    <a:close/>
                  </a:path>
                </a:pathLst>
              </a:custGeom>
              <a:solidFill>
                <a:srgbClr val="957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10"/>
              <p:cNvSpPr/>
              <p:nvPr/>
            </p:nvSpPr>
            <p:spPr>
              <a:xfrm>
                <a:off x="274650" y="1523300"/>
                <a:ext cx="365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406" extrusionOk="0">
                    <a:moveTo>
                      <a:pt x="338" y="1"/>
                    </a:moveTo>
                    <a:lnTo>
                      <a:pt x="169" y="226"/>
                    </a:lnTo>
                    <a:lnTo>
                      <a:pt x="57" y="338"/>
                    </a:lnTo>
                    <a:lnTo>
                      <a:pt x="0" y="507"/>
                    </a:lnTo>
                    <a:lnTo>
                      <a:pt x="57" y="619"/>
                    </a:lnTo>
                    <a:lnTo>
                      <a:pt x="113" y="731"/>
                    </a:lnTo>
                    <a:lnTo>
                      <a:pt x="169" y="788"/>
                    </a:lnTo>
                    <a:lnTo>
                      <a:pt x="169" y="844"/>
                    </a:lnTo>
                    <a:lnTo>
                      <a:pt x="57" y="956"/>
                    </a:lnTo>
                    <a:lnTo>
                      <a:pt x="0" y="1012"/>
                    </a:lnTo>
                    <a:lnTo>
                      <a:pt x="0" y="1069"/>
                    </a:lnTo>
                    <a:lnTo>
                      <a:pt x="0" y="1237"/>
                    </a:lnTo>
                    <a:lnTo>
                      <a:pt x="0" y="1293"/>
                    </a:lnTo>
                    <a:lnTo>
                      <a:pt x="57" y="1350"/>
                    </a:lnTo>
                    <a:lnTo>
                      <a:pt x="169" y="1350"/>
                    </a:lnTo>
                    <a:lnTo>
                      <a:pt x="338" y="1406"/>
                    </a:lnTo>
                    <a:lnTo>
                      <a:pt x="562" y="1406"/>
                    </a:lnTo>
                    <a:lnTo>
                      <a:pt x="731" y="1293"/>
                    </a:lnTo>
                    <a:lnTo>
                      <a:pt x="787" y="1237"/>
                    </a:lnTo>
                    <a:lnTo>
                      <a:pt x="956" y="1237"/>
                    </a:lnTo>
                    <a:lnTo>
                      <a:pt x="956" y="1069"/>
                    </a:lnTo>
                    <a:lnTo>
                      <a:pt x="843" y="956"/>
                    </a:lnTo>
                    <a:lnTo>
                      <a:pt x="787" y="844"/>
                    </a:lnTo>
                    <a:lnTo>
                      <a:pt x="843" y="788"/>
                    </a:lnTo>
                    <a:lnTo>
                      <a:pt x="900" y="731"/>
                    </a:lnTo>
                    <a:lnTo>
                      <a:pt x="1012" y="675"/>
                    </a:lnTo>
                    <a:lnTo>
                      <a:pt x="956" y="563"/>
                    </a:lnTo>
                    <a:lnTo>
                      <a:pt x="956" y="507"/>
                    </a:lnTo>
                    <a:lnTo>
                      <a:pt x="1012" y="450"/>
                    </a:lnTo>
                    <a:lnTo>
                      <a:pt x="1068" y="394"/>
                    </a:lnTo>
                    <a:lnTo>
                      <a:pt x="1293" y="394"/>
                    </a:lnTo>
                    <a:lnTo>
                      <a:pt x="1293" y="450"/>
                    </a:lnTo>
                    <a:lnTo>
                      <a:pt x="1237" y="563"/>
                    </a:lnTo>
                    <a:lnTo>
                      <a:pt x="1293" y="619"/>
                    </a:lnTo>
                    <a:lnTo>
                      <a:pt x="1349" y="619"/>
                    </a:lnTo>
                    <a:lnTo>
                      <a:pt x="1405" y="563"/>
                    </a:lnTo>
                    <a:lnTo>
                      <a:pt x="1462" y="450"/>
                    </a:lnTo>
                    <a:lnTo>
                      <a:pt x="1462" y="394"/>
                    </a:lnTo>
                    <a:lnTo>
                      <a:pt x="1405" y="282"/>
                    </a:lnTo>
                    <a:lnTo>
                      <a:pt x="1181" y="169"/>
                    </a:lnTo>
                    <a:lnTo>
                      <a:pt x="1068" y="113"/>
                    </a:lnTo>
                    <a:lnTo>
                      <a:pt x="1012" y="1"/>
                    </a:lnTo>
                    <a:lnTo>
                      <a:pt x="956" y="1"/>
                    </a:lnTo>
                    <a:lnTo>
                      <a:pt x="843" y="113"/>
                    </a:lnTo>
                    <a:lnTo>
                      <a:pt x="787" y="169"/>
                    </a:lnTo>
                    <a:lnTo>
                      <a:pt x="675" y="226"/>
                    </a:lnTo>
                    <a:lnTo>
                      <a:pt x="619" y="226"/>
                    </a:lnTo>
                    <a:lnTo>
                      <a:pt x="562" y="169"/>
                    </a:lnTo>
                    <a:lnTo>
                      <a:pt x="506" y="113"/>
                    </a:lnTo>
                    <a:lnTo>
                      <a:pt x="450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8F76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10"/>
              <p:cNvSpPr/>
              <p:nvPr/>
            </p:nvSpPr>
            <p:spPr>
              <a:xfrm>
                <a:off x="281675" y="1573900"/>
                <a:ext cx="42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5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0" y="225"/>
                    </a:lnTo>
                    <a:lnTo>
                      <a:pt x="169" y="225"/>
                    </a:lnTo>
                    <a:lnTo>
                      <a:pt x="169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E77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10"/>
              <p:cNvSpPr/>
              <p:nvPr/>
            </p:nvSpPr>
            <p:spPr>
              <a:xfrm>
                <a:off x="292925" y="15556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2" y="113"/>
                    </a:lnTo>
                    <a:lnTo>
                      <a:pt x="112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F76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10"/>
              <p:cNvSpPr/>
              <p:nvPr/>
            </p:nvSpPr>
            <p:spPr>
              <a:xfrm>
                <a:off x="298525" y="1555625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F76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10"/>
              <p:cNvSpPr/>
              <p:nvPr/>
            </p:nvSpPr>
            <p:spPr>
              <a:xfrm>
                <a:off x="287300" y="15753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10"/>
              <p:cNvSpPr/>
              <p:nvPr/>
            </p:nvSpPr>
            <p:spPr>
              <a:xfrm>
                <a:off x="288700" y="1527525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0" y="225"/>
                    </a:lnTo>
                    <a:lnTo>
                      <a:pt x="57" y="225"/>
                    </a:lnTo>
                    <a:lnTo>
                      <a:pt x="113" y="169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10"/>
              <p:cNvSpPr/>
              <p:nvPr/>
            </p:nvSpPr>
            <p:spPr>
              <a:xfrm>
                <a:off x="285875" y="152330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10"/>
              <p:cNvSpPr/>
              <p:nvPr/>
            </p:nvSpPr>
            <p:spPr>
              <a:xfrm>
                <a:off x="277450" y="15008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10"/>
              <p:cNvSpPr/>
              <p:nvPr/>
            </p:nvSpPr>
            <p:spPr>
              <a:xfrm>
                <a:off x="283075" y="15036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10"/>
              <p:cNvSpPr/>
              <p:nvPr/>
            </p:nvSpPr>
            <p:spPr>
              <a:xfrm>
                <a:off x="294325" y="15247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10"/>
              <p:cNvSpPr/>
              <p:nvPr/>
            </p:nvSpPr>
            <p:spPr>
              <a:xfrm>
                <a:off x="294325" y="15233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F76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10"/>
              <p:cNvSpPr/>
              <p:nvPr/>
            </p:nvSpPr>
            <p:spPr>
              <a:xfrm>
                <a:off x="295725" y="152330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57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57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10"/>
              <p:cNvSpPr/>
              <p:nvPr/>
            </p:nvSpPr>
            <p:spPr>
              <a:xfrm>
                <a:off x="306975" y="1278800"/>
                <a:ext cx="168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732" extrusionOk="0">
                    <a:moveTo>
                      <a:pt x="450" y="1"/>
                    </a:moveTo>
                    <a:lnTo>
                      <a:pt x="337" y="113"/>
                    </a:lnTo>
                    <a:lnTo>
                      <a:pt x="225" y="170"/>
                    </a:lnTo>
                    <a:lnTo>
                      <a:pt x="169" y="282"/>
                    </a:lnTo>
                    <a:lnTo>
                      <a:pt x="112" y="394"/>
                    </a:lnTo>
                    <a:lnTo>
                      <a:pt x="112" y="507"/>
                    </a:lnTo>
                    <a:lnTo>
                      <a:pt x="56" y="563"/>
                    </a:lnTo>
                    <a:lnTo>
                      <a:pt x="0" y="619"/>
                    </a:lnTo>
                    <a:lnTo>
                      <a:pt x="0" y="732"/>
                    </a:lnTo>
                    <a:lnTo>
                      <a:pt x="112" y="732"/>
                    </a:lnTo>
                    <a:lnTo>
                      <a:pt x="506" y="619"/>
                    </a:lnTo>
                    <a:lnTo>
                      <a:pt x="562" y="563"/>
                    </a:lnTo>
                    <a:lnTo>
                      <a:pt x="675" y="451"/>
                    </a:lnTo>
                    <a:lnTo>
                      <a:pt x="675" y="394"/>
                    </a:lnTo>
                    <a:lnTo>
                      <a:pt x="618" y="282"/>
                    </a:lnTo>
                    <a:lnTo>
                      <a:pt x="506" y="113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10"/>
              <p:cNvSpPr/>
              <p:nvPr/>
            </p:nvSpPr>
            <p:spPr>
              <a:xfrm>
                <a:off x="295725" y="1308325"/>
                <a:ext cx="84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50" extrusionOk="0">
                    <a:moveTo>
                      <a:pt x="0" y="0"/>
                    </a:moveTo>
                    <a:lnTo>
                      <a:pt x="0" y="281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113" y="225"/>
                    </a:lnTo>
                    <a:lnTo>
                      <a:pt x="113" y="169"/>
                    </a:lnTo>
                    <a:lnTo>
                      <a:pt x="225" y="113"/>
                    </a:lnTo>
                    <a:lnTo>
                      <a:pt x="338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10"/>
              <p:cNvSpPr/>
              <p:nvPr/>
            </p:nvSpPr>
            <p:spPr>
              <a:xfrm>
                <a:off x="295725" y="1291450"/>
                <a:ext cx="1127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14" extrusionOk="0">
                    <a:moveTo>
                      <a:pt x="0" y="1"/>
                    </a:moveTo>
                    <a:lnTo>
                      <a:pt x="225" y="113"/>
                    </a:lnTo>
                    <a:lnTo>
                      <a:pt x="450" y="113"/>
                    </a:lnTo>
                    <a:lnTo>
                      <a:pt x="338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10"/>
              <p:cNvSpPr/>
              <p:nvPr/>
            </p:nvSpPr>
            <p:spPr>
              <a:xfrm>
                <a:off x="301350" y="130550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0" y="1"/>
                    </a:moveTo>
                    <a:lnTo>
                      <a:pt x="113" y="169"/>
                    </a:lnTo>
                    <a:lnTo>
                      <a:pt x="169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10"/>
              <p:cNvSpPr/>
              <p:nvPr/>
            </p:nvSpPr>
            <p:spPr>
              <a:xfrm>
                <a:off x="288700" y="11284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10"/>
              <p:cNvSpPr/>
              <p:nvPr/>
            </p:nvSpPr>
            <p:spPr>
              <a:xfrm>
                <a:off x="298525" y="103992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27A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10"/>
              <p:cNvSpPr/>
              <p:nvPr/>
            </p:nvSpPr>
            <p:spPr>
              <a:xfrm>
                <a:off x="306975" y="10427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7A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10"/>
              <p:cNvSpPr/>
              <p:nvPr/>
            </p:nvSpPr>
            <p:spPr>
              <a:xfrm>
                <a:off x="363175" y="1544375"/>
                <a:ext cx="29525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4498" extrusionOk="0">
                    <a:moveTo>
                      <a:pt x="225" y="1"/>
                    </a:moveTo>
                    <a:lnTo>
                      <a:pt x="113" y="113"/>
                    </a:lnTo>
                    <a:lnTo>
                      <a:pt x="57" y="226"/>
                    </a:lnTo>
                    <a:lnTo>
                      <a:pt x="57" y="394"/>
                    </a:lnTo>
                    <a:lnTo>
                      <a:pt x="113" y="619"/>
                    </a:lnTo>
                    <a:lnTo>
                      <a:pt x="169" y="788"/>
                    </a:lnTo>
                    <a:lnTo>
                      <a:pt x="113" y="900"/>
                    </a:lnTo>
                    <a:lnTo>
                      <a:pt x="57" y="1069"/>
                    </a:lnTo>
                    <a:lnTo>
                      <a:pt x="57" y="1294"/>
                    </a:lnTo>
                    <a:lnTo>
                      <a:pt x="57" y="1631"/>
                    </a:lnTo>
                    <a:lnTo>
                      <a:pt x="57" y="1968"/>
                    </a:lnTo>
                    <a:lnTo>
                      <a:pt x="57" y="2249"/>
                    </a:lnTo>
                    <a:lnTo>
                      <a:pt x="57" y="2530"/>
                    </a:lnTo>
                    <a:lnTo>
                      <a:pt x="0" y="2811"/>
                    </a:lnTo>
                    <a:lnTo>
                      <a:pt x="0" y="2867"/>
                    </a:lnTo>
                    <a:lnTo>
                      <a:pt x="57" y="2980"/>
                    </a:lnTo>
                    <a:lnTo>
                      <a:pt x="113" y="3148"/>
                    </a:lnTo>
                    <a:lnTo>
                      <a:pt x="113" y="3261"/>
                    </a:lnTo>
                    <a:lnTo>
                      <a:pt x="169" y="3317"/>
                    </a:lnTo>
                    <a:lnTo>
                      <a:pt x="281" y="3373"/>
                    </a:lnTo>
                    <a:lnTo>
                      <a:pt x="225" y="3486"/>
                    </a:lnTo>
                    <a:lnTo>
                      <a:pt x="169" y="3598"/>
                    </a:lnTo>
                    <a:lnTo>
                      <a:pt x="225" y="3823"/>
                    </a:lnTo>
                    <a:lnTo>
                      <a:pt x="281" y="3767"/>
                    </a:lnTo>
                    <a:lnTo>
                      <a:pt x="338" y="3710"/>
                    </a:lnTo>
                    <a:lnTo>
                      <a:pt x="394" y="3654"/>
                    </a:lnTo>
                    <a:lnTo>
                      <a:pt x="562" y="3654"/>
                    </a:lnTo>
                    <a:lnTo>
                      <a:pt x="562" y="3710"/>
                    </a:lnTo>
                    <a:lnTo>
                      <a:pt x="506" y="3823"/>
                    </a:lnTo>
                    <a:lnTo>
                      <a:pt x="450" y="3935"/>
                    </a:lnTo>
                    <a:lnTo>
                      <a:pt x="506" y="3991"/>
                    </a:lnTo>
                    <a:lnTo>
                      <a:pt x="562" y="4104"/>
                    </a:lnTo>
                    <a:lnTo>
                      <a:pt x="562" y="4160"/>
                    </a:lnTo>
                    <a:lnTo>
                      <a:pt x="506" y="4272"/>
                    </a:lnTo>
                    <a:lnTo>
                      <a:pt x="450" y="4329"/>
                    </a:lnTo>
                    <a:lnTo>
                      <a:pt x="394" y="4385"/>
                    </a:lnTo>
                    <a:lnTo>
                      <a:pt x="450" y="4441"/>
                    </a:lnTo>
                    <a:lnTo>
                      <a:pt x="506" y="4497"/>
                    </a:lnTo>
                    <a:lnTo>
                      <a:pt x="731" y="4497"/>
                    </a:lnTo>
                    <a:lnTo>
                      <a:pt x="787" y="4272"/>
                    </a:lnTo>
                    <a:lnTo>
                      <a:pt x="956" y="4048"/>
                    </a:lnTo>
                    <a:lnTo>
                      <a:pt x="900" y="3991"/>
                    </a:lnTo>
                    <a:lnTo>
                      <a:pt x="787" y="4048"/>
                    </a:lnTo>
                    <a:lnTo>
                      <a:pt x="731" y="3991"/>
                    </a:lnTo>
                    <a:lnTo>
                      <a:pt x="731" y="3935"/>
                    </a:lnTo>
                    <a:lnTo>
                      <a:pt x="731" y="3879"/>
                    </a:lnTo>
                    <a:lnTo>
                      <a:pt x="731" y="3823"/>
                    </a:lnTo>
                    <a:lnTo>
                      <a:pt x="900" y="3710"/>
                    </a:lnTo>
                    <a:lnTo>
                      <a:pt x="1012" y="3767"/>
                    </a:lnTo>
                    <a:lnTo>
                      <a:pt x="1068" y="3767"/>
                    </a:lnTo>
                    <a:lnTo>
                      <a:pt x="1181" y="3710"/>
                    </a:lnTo>
                    <a:lnTo>
                      <a:pt x="1181" y="3654"/>
                    </a:lnTo>
                    <a:lnTo>
                      <a:pt x="1181" y="3429"/>
                    </a:lnTo>
                    <a:lnTo>
                      <a:pt x="1012" y="2867"/>
                    </a:lnTo>
                    <a:lnTo>
                      <a:pt x="956" y="2755"/>
                    </a:lnTo>
                    <a:lnTo>
                      <a:pt x="900" y="2699"/>
                    </a:lnTo>
                    <a:lnTo>
                      <a:pt x="900" y="2586"/>
                    </a:lnTo>
                    <a:lnTo>
                      <a:pt x="843" y="2249"/>
                    </a:lnTo>
                    <a:lnTo>
                      <a:pt x="843" y="2080"/>
                    </a:lnTo>
                    <a:lnTo>
                      <a:pt x="731" y="1968"/>
                    </a:lnTo>
                    <a:lnTo>
                      <a:pt x="843" y="1743"/>
                    </a:lnTo>
                    <a:lnTo>
                      <a:pt x="900" y="1631"/>
                    </a:lnTo>
                    <a:lnTo>
                      <a:pt x="900" y="1518"/>
                    </a:lnTo>
                    <a:lnTo>
                      <a:pt x="900" y="1350"/>
                    </a:lnTo>
                    <a:lnTo>
                      <a:pt x="956" y="1294"/>
                    </a:lnTo>
                    <a:lnTo>
                      <a:pt x="956" y="1181"/>
                    </a:lnTo>
                    <a:lnTo>
                      <a:pt x="843" y="1069"/>
                    </a:lnTo>
                    <a:lnTo>
                      <a:pt x="843" y="956"/>
                    </a:lnTo>
                    <a:lnTo>
                      <a:pt x="843" y="844"/>
                    </a:lnTo>
                    <a:lnTo>
                      <a:pt x="900" y="731"/>
                    </a:lnTo>
                    <a:lnTo>
                      <a:pt x="1012" y="675"/>
                    </a:lnTo>
                    <a:lnTo>
                      <a:pt x="1012" y="619"/>
                    </a:lnTo>
                    <a:lnTo>
                      <a:pt x="956" y="563"/>
                    </a:lnTo>
                    <a:lnTo>
                      <a:pt x="900" y="507"/>
                    </a:lnTo>
                    <a:lnTo>
                      <a:pt x="843" y="450"/>
                    </a:lnTo>
                    <a:lnTo>
                      <a:pt x="787" y="338"/>
                    </a:lnTo>
                    <a:lnTo>
                      <a:pt x="731" y="226"/>
                    </a:lnTo>
                    <a:lnTo>
                      <a:pt x="731" y="113"/>
                    </a:lnTo>
                    <a:lnTo>
                      <a:pt x="731" y="57"/>
                    </a:lnTo>
                    <a:lnTo>
                      <a:pt x="394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626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10"/>
              <p:cNvSpPr/>
              <p:nvPr/>
            </p:nvSpPr>
            <p:spPr>
              <a:xfrm>
                <a:off x="382850" y="1609025"/>
                <a:ext cx="2390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631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169" y="225"/>
                    </a:lnTo>
                    <a:lnTo>
                      <a:pt x="113" y="338"/>
                    </a:lnTo>
                    <a:lnTo>
                      <a:pt x="113" y="394"/>
                    </a:lnTo>
                    <a:lnTo>
                      <a:pt x="225" y="562"/>
                    </a:lnTo>
                    <a:lnTo>
                      <a:pt x="225" y="731"/>
                    </a:lnTo>
                    <a:lnTo>
                      <a:pt x="281" y="900"/>
                    </a:lnTo>
                    <a:lnTo>
                      <a:pt x="337" y="1068"/>
                    </a:lnTo>
                    <a:lnTo>
                      <a:pt x="337" y="1124"/>
                    </a:lnTo>
                    <a:lnTo>
                      <a:pt x="281" y="1181"/>
                    </a:lnTo>
                    <a:lnTo>
                      <a:pt x="394" y="1293"/>
                    </a:lnTo>
                    <a:lnTo>
                      <a:pt x="506" y="1349"/>
                    </a:lnTo>
                    <a:lnTo>
                      <a:pt x="562" y="1293"/>
                    </a:lnTo>
                    <a:lnTo>
                      <a:pt x="675" y="1293"/>
                    </a:lnTo>
                    <a:lnTo>
                      <a:pt x="562" y="1349"/>
                    </a:lnTo>
                    <a:lnTo>
                      <a:pt x="450" y="1462"/>
                    </a:lnTo>
                    <a:lnTo>
                      <a:pt x="450" y="1574"/>
                    </a:lnTo>
                    <a:lnTo>
                      <a:pt x="562" y="1630"/>
                    </a:lnTo>
                    <a:lnTo>
                      <a:pt x="675" y="1630"/>
                    </a:lnTo>
                    <a:lnTo>
                      <a:pt x="731" y="1574"/>
                    </a:lnTo>
                    <a:lnTo>
                      <a:pt x="843" y="1462"/>
                    </a:lnTo>
                    <a:lnTo>
                      <a:pt x="899" y="1405"/>
                    </a:lnTo>
                    <a:lnTo>
                      <a:pt x="899" y="1293"/>
                    </a:lnTo>
                    <a:lnTo>
                      <a:pt x="956" y="1068"/>
                    </a:lnTo>
                    <a:lnTo>
                      <a:pt x="675" y="1012"/>
                    </a:lnTo>
                    <a:lnTo>
                      <a:pt x="506" y="787"/>
                    </a:lnTo>
                    <a:lnTo>
                      <a:pt x="450" y="731"/>
                    </a:lnTo>
                    <a:lnTo>
                      <a:pt x="562" y="675"/>
                    </a:lnTo>
                    <a:lnTo>
                      <a:pt x="618" y="675"/>
                    </a:lnTo>
                    <a:lnTo>
                      <a:pt x="618" y="619"/>
                    </a:lnTo>
                    <a:lnTo>
                      <a:pt x="562" y="562"/>
                    </a:lnTo>
                    <a:lnTo>
                      <a:pt x="394" y="562"/>
                    </a:lnTo>
                    <a:lnTo>
                      <a:pt x="337" y="450"/>
                    </a:lnTo>
                    <a:lnTo>
                      <a:pt x="394" y="225"/>
                    </a:lnTo>
                    <a:lnTo>
                      <a:pt x="394" y="113"/>
                    </a:lnTo>
                    <a:lnTo>
                      <a:pt x="281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370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10"/>
              <p:cNvSpPr/>
              <p:nvPr/>
            </p:nvSpPr>
            <p:spPr>
              <a:xfrm>
                <a:off x="381425" y="1593575"/>
                <a:ext cx="70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283" h="619" extrusionOk="0">
                    <a:moveTo>
                      <a:pt x="1" y="0"/>
                    </a:moveTo>
                    <a:lnTo>
                      <a:pt x="57" y="225"/>
                    </a:lnTo>
                    <a:lnTo>
                      <a:pt x="57" y="337"/>
                    </a:lnTo>
                    <a:lnTo>
                      <a:pt x="57" y="450"/>
                    </a:lnTo>
                    <a:lnTo>
                      <a:pt x="57" y="506"/>
                    </a:lnTo>
                    <a:lnTo>
                      <a:pt x="57" y="562"/>
                    </a:lnTo>
                    <a:lnTo>
                      <a:pt x="170" y="618"/>
                    </a:lnTo>
                    <a:lnTo>
                      <a:pt x="226" y="450"/>
                    </a:lnTo>
                    <a:lnTo>
                      <a:pt x="282" y="337"/>
                    </a:lnTo>
                    <a:lnTo>
                      <a:pt x="226" y="225"/>
                    </a:lnTo>
                    <a:lnTo>
                      <a:pt x="170" y="1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370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10"/>
              <p:cNvSpPr/>
              <p:nvPr/>
            </p:nvSpPr>
            <p:spPr>
              <a:xfrm>
                <a:off x="406725" y="160480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113" y="169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10"/>
              <p:cNvSpPr/>
              <p:nvPr/>
            </p:nvSpPr>
            <p:spPr>
              <a:xfrm>
                <a:off x="410950" y="16188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10"/>
              <p:cNvSpPr/>
              <p:nvPr/>
            </p:nvSpPr>
            <p:spPr>
              <a:xfrm>
                <a:off x="408125" y="16413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112"/>
                    </a:moveTo>
                    <a:lnTo>
                      <a:pt x="57" y="11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112"/>
                    </a:lnTo>
                    <a:lnTo>
                      <a:pt x="57" y="112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10"/>
              <p:cNvSpPr/>
              <p:nvPr/>
            </p:nvSpPr>
            <p:spPr>
              <a:xfrm>
                <a:off x="395500" y="1648375"/>
                <a:ext cx="562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675" extrusionOk="0">
                    <a:moveTo>
                      <a:pt x="225" y="0"/>
                    </a:moveTo>
                    <a:lnTo>
                      <a:pt x="56" y="56"/>
                    </a:lnTo>
                    <a:lnTo>
                      <a:pt x="0" y="337"/>
                    </a:lnTo>
                    <a:lnTo>
                      <a:pt x="0" y="450"/>
                    </a:lnTo>
                    <a:lnTo>
                      <a:pt x="56" y="506"/>
                    </a:lnTo>
                    <a:lnTo>
                      <a:pt x="112" y="562"/>
                    </a:lnTo>
                    <a:lnTo>
                      <a:pt x="112" y="675"/>
                    </a:lnTo>
                    <a:lnTo>
                      <a:pt x="225" y="618"/>
                    </a:lnTo>
                    <a:lnTo>
                      <a:pt x="225" y="562"/>
                    </a:lnTo>
                    <a:lnTo>
                      <a:pt x="225" y="506"/>
                    </a:lnTo>
                    <a:lnTo>
                      <a:pt x="169" y="450"/>
                    </a:lnTo>
                    <a:lnTo>
                      <a:pt x="169" y="337"/>
                    </a:lnTo>
                    <a:lnTo>
                      <a:pt x="225" y="112"/>
                    </a:lnTo>
                    <a:lnTo>
                      <a:pt x="225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626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10"/>
              <p:cNvSpPr/>
              <p:nvPr/>
            </p:nvSpPr>
            <p:spPr>
              <a:xfrm>
                <a:off x="439050" y="16441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10"/>
              <p:cNvSpPr/>
              <p:nvPr/>
            </p:nvSpPr>
            <p:spPr>
              <a:xfrm>
                <a:off x="433425" y="16441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10"/>
              <p:cNvSpPr/>
              <p:nvPr/>
            </p:nvSpPr>
            <p:spPr>
              <a:xfrm>
                <a:off x="325225" y="1586525"/>
                <a:ext cx="14075" cy="1410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564" extrusionOk="0">
                    <a:moveTo>
                      <a:pt x="226" y="1"/>
                    </a:moveTo>
                    <a:lnTo>
                      <a:pt x="226" y="57"/>
                    </a:lnTo>
                    <a:lnTo>
                      <a:pt x="226" y="113"/>
                    </a:lnTo>
                    <a:lnTo>
                      <a:pt x="226" y="226"/>
                    </a:lnTo>
                    <a:lnTo>
                      <a:pt x="169" y="282"/>
                    </a:lnTo>
                    <a:lnTo>
                      <a:pt x="1" y="451"/>
                    </a:lnTo>
                    <a:lnTo>
                      <a:pt x="113" y="563"/>
                    </a:lnTo>
                    <a:lnTo>
                      <a:pt x="338" y="394"/>
                    </a:lnTo>
                    <a:lnTo>
                      <a:pt x="507" y="282"/>
                    </a:lnTo>
                    <a:lnTo>
                      <a:pt x="563" y="113"/>
                    </a:lnTo>
                    <a:lnTo>
                      <a:pt x="394" y="113"/>
                    </a:lnTo>
                    <a:lnTo>
                      <a:pt x="282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10"/>
              <p:cNvSpPr/>
              <p:nvPr/>
            </p:nvSpPr>
            <p:spPr>
              <a:xfrm>
                <a:off x="319600" y="16258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10"/>
              <p:cNvSpPr/>
              <p:nvPr/>
            </p:nvSpPr>
            <p:spPr>
              <a:xfrm>
                <a:off x="330850" y="1573900"/>
                <a:ext cx="112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619" extrusionOk="0">
                    <a:moveTo>
                      <a:pt x="1" y="0"/>
                    </a:moveTo>
                    <a:lnTo>
                      <a:pt x="1" y="225"/>
                    </a:lnTo>
                    <a:lnTo>
                      <a:pt x="113" y="394"/>
                    </a:lnTo>
                    <a:lnTo>
                      <a:pt x="338" y="618"/>
                    </a:lnTo>
                    <a:lnTo>
                      <a:pt x="450" y="618"/>
                    </a:lnTo>
                    <a:lnTo>
                      <a:pt x="450" y="562"/>
                    </a:lnTo>
                    <a:lnTo>
                      <a:pt x="282" y="28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10"/>
              <p:cNvSpPr/>
              <p:nvPr/>
            </p:nvSpPr>
            <p:spPr>
              <a:xfrm>
                <a:off x="325225" y="156967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226" y="169"/>
                    </a:lnTo>
                    <a:lnTo>
                      <a:pt x="226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10"/>
              <p:cNvSpPr/>
              <p:nvPr/>
            </p:nvSpPr>
            <p:spPr>
              <a:xfrm>
                <a:off x="285875" y="157950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8E77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10"/>
              <p:cNvSpPr/>
              <p:nvPr/>
            </p:nvSpPr>
            <p:spPr>
              <a:xfrm>
                <a:off x="290100" y="15767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10"/>
              <p:cNvSpPr/>
              <p:nvPr/>
            </p:nvSpPr>
            <p:spPr>
              <a:xfrm>
                <a:off x="340700" y="1673650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69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A78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10"/>
              <p:cNvSpPr/>
              <p:nvPr/>
            </p:nvSpPr>
            <p:spPr>
              <a:xfrm>
                <a:off x="370200" y="1214175"/>
                <a:ext cx="35150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50" extrusionOk="0">
                    <a:moveTo>
                      <a:pt x="506" y="0"/>
                    </a:moveTo>
                    <a:lnTo>
                      <a:pt x="338" y="113"/>
                    </a:lnTo>
                    <a:lnTo>
                      <a:pt x="338" y="225"/>
                    </a:lnTo>
                    <a:lnTo>
                      <a:pt x="338" y="282"/>
                    </a:lnTo>
                    <a:lnTo>
                      <a:pt x="338" y="338"/>
                    </a:lnTo>
                    <a:lnTo>
                      <a:pt x="281" y="394"/>
                    </a:lnTo>
                    <a:lnTo>
                      <a:pt x="225" y="450"/>
                    </a:lnTo>
                    <a:lnTo>
                      <a:pt x="57" y="450"/>
                    </a:lnTo>
                    <a:lnTo>
                      <a:pt x="0" y="506"/>
                    </a:lnTo>
                    <a:lnTo>
                      <a:pt x="0" y="619"/>
                    </a:lnTo>
                    <a:lnTo>
                      <a:pt x="0" y="731"/>
                    </a:lnTo>
                    <a:lnTo>
                      <a:pt x="0" y="900"/>
                    </a:lnTo>
                    <a:lnTo>
                      <a:pt x="57" y="1012"/>
                    </a:lnTo>
                    <a:lnTo>
                      <a:pt x="169" y="1125"/>
                    </a:lnTo>
                    <a:lnTo>
                      <a:pt x="338" y="1125"/>
                    </a:lnTo>
                    <a:lnTo>
                      <a:pt x="506" y="1181"/>
                    </a:lnTo>
                    <a:lnTo>
                      <a:pt x="619" y="1237"/>
                    </a:lnTo>
                    <a:lnTo>
                      <a:pt x="900" y="1349"/>
                    </a:lnTo>
                    <a:lnTo>
                      <a:pt x="956" y="1349"/>
                    </a:lnTo>
                    <a:lnTo>
                      <a:pt x="956" y="1181"/>
                    </a:lnTo>
                    <a:lnTo>
                      <a:pt x="1068" y="1181"/>
                    </a:lnTo>
                    <a:lnTo>
                      <a:pt x="1181" y="1237"/>
                    </a:lnTo>
                    <a:lnTo>
                      <a:pt x="1349" y="1237"/>
                    </a:lnTo>
                    <a:lnTo>
                      <a:pt x="1405" y="1181"/>
                    </a:lnTo>
                    <a:lnTo>
                      <a:pt x="1349" y="1125"/>
                    </a:lnTo>
                    <a:lnTo>
                      <a:pt x="1293" y="1068"/>
                    </a:lnTo>
                    <a:lnTo>
                      <a:pt x="1349" y="956"/>
                    </a:lnTo>
                    <a:lnTo>
                      <a:pt x="1405" y="844"/>
                    </a:lnTo>
                    <a:lnTo>
                      <a:pt x="1405" y="787"/>
                    </a:lnTo>
                    <a:lnTo>
                      <a:pt x="1349" y="731"/>
                    </a:lnTo>
                    <a:lnTo>
                      <a:pt x="1237" y="675"/>
                    </a:lnTo>
                    <a:lnTo>
                      <a:pt x="956" y="563"/>
                    </a:lnTo>
                    <a:lnTo>
                      <a:pt x="843" y="450"/>
                    </a:lnTo>
                    <a:lnTo>
                      <a:pt x="731" y="338"/>
                    </a:lnTo>
                    <a:lnTo>
                      <a:pt x="675" y="169"/>
                    </a:lnTo>
                    <a:lnTo>
                      <a:pt x="619" y="57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857D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10"/>
              <p:cNvSpPr/>
              <p:nvPr/>
            </p:nvSpPr>
            <p:spPr>
              <a:xfrm>
                <a:off x="371600" y="1188875"/>
                <a:ext cx="2532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350" extrusionOk="0">
                    <a:moveTo>
                      <a:pt x="787" y="1"/>
                    </a:moveTo>
                    <a:lnTo>
                      <a:pt x="787" y="57"/>
                    </a:lnTo>
                    <a:lnTo>
                      <a:pt x="675" y="169"/>
                    </a:lnTo>
                    <a:lnTo>
                      <a:pt x="563" y="226"/>
                    </a:lnTo>
                    <a:lnTo>
                      <a:pt x="394" y="282"/>
                    </a:lnTo>
                    <a:lnTo>
                      <a:pt x="450" y="450"/>
                    </a:lnTo>
                    <a:lnTo>
                      <a:pt x="394" y="507"/>
                    </a:lnTo>
                    <a:lnTo>
                      <a:pt x="338" y="563"/>
                    </a:lnTo>
                    <a:lnTo>
                      <a:pt x="225" y="675"/>
                    </a:lnTo>
                    <a:lnTo>
                      <a:pt x="113" y="731"/>
                    </a:lnTo>
                    <a:lnTo>
                      <a:pt x="57" y="731"/>
                    </a:lnTo>
                    <a:lnTo>
                      <a:pt x="1" y="788"/>
                    </a:lnTo>
                    <a:lnTo>
                      <a:pt x="1" y="844"/>
                    </a:lnTo>
                    <a:lnTo>
                      <a:pt x="57" y="956"/>
                    </a:lnTo>
                    <a:lnTo>
                      <a:pt x="282" y="1125"/>
                    </a:lnTo>
                    <a:lnTo>
                      <a:pt x="450" y="1125"/>
                    </a:lnTo>
                    <a:lnTo>
                      <a:pt x="563" y="1237"/>
                    </a:lnTo>
                    <a:lnTo>
                      <a:pt x="675" y="1350"/>
                    </a:lnTo>
                    <a:lnTo>
                      <a:pt x="1012" y="1181"/>
                    </a:lnTo>
                    <a:lnTo>
                      <a:pt x="900" y="1069"/>
                    </a:lnTo>
                    <a:lnTo>
                      <a:pt x="787" y="1012"/>
                    </a:lnTo>
                    <a:lnTo>
                      <a:pt x="787" y="956"/>
                    </a:lnTo>
                    <a:lnTo>
                      <a:pt x="731" y="900"/>
                    </a:lnTo>
                    <a:lnTo>
                      <a:pt x="787" y="844"/>
                    </a:lnTo>
                    <a:lnTo>
                      <a:pt x="844" y="844"/>
                    </a:lnTo>
                    <a:lnTo>
                      <a:pt x="956" y="788"/>
                    </a:lnTo>
                    <a:lnTo>
                      <a:pt x="1012" y="731"/>
                    </a:lnTo>
                    <a:lnTo>
                      <a:pt x="844" y="731"/>
                    </a:lnTo>
                    <a:lnTo>
                      <a:pt x="619" y="788"/>
                    </a:lnTo>
                    <a:lnTo>
                      <a:pt x="563" y="788"/>
                    </a:lnTo>
                    <a:lnTo>
                      <a:pt x="506" y="731"/>
                    </a:lnTo>
                    <a:lnTo>
                      <a:pt x="787" y="563"/>
                    </a:lnTo>
                    <a:lnTo>
                      <a:pt x="844" y="282"/>
                    </a:lnTo>
                    <a:lnTo>
                      <a:pt x="1012" y="57"/>
                    </a:lnTo>
                    <a:lnTo>
                      <a:pt x="844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10"/>
              <p:cNvSpPr/>
              <p:nvPr/>
            </p:nvSpPr>
            <p:spPr>
              <a:xfrm>
                <a:off x="391275" y="1247900"/>
                <a:ext cx="1830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5" extrusionOk="0">
                    <a:moveTo>
                      <a:pt x="113" y="0"/>
                    </a:moveTo>
                    <a:lnTo>
                      <a:pt x="57" y="57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0" y="338"/>
                    </a:lnTo>
                    <a:lnTo>
                      <a:pt x="57" y="506"/>
                    </a:lnTo>
                    <a:lnTo>
                      <a:pt x="169" y="619"/>
                    </a:lnTo>
                    <a:lnTo>
                      <a:pt x="338" y="675"/>
                    </a:lnTo>
                    <a:lnTo>
                      <a:pt x="619" y="675"/>
                    </a:lnTo>
                    <a:lnTo>
                      <a:pt x="675" y="562"/>
                    </a:lnTo>
                    <a:lnTo>
                      <a:pt x="675" y="506"/>
                    </a:lnTo>
                    <a:lnTo>
                      <a:pt x="731" y="338"/>
                    </a:lnTo>
                    <a:lnTo>
                      <a:pt x="731" y="225"/>
                    </a:lnTo>
                    <a:lnTo>
                      <a:pt x="731" y="113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857D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10"/>
              <p:cNvSpPr/>
              <p:nvPr/>
            </p:nvSpPr>
            <p:spPr>
              <a:xfrm>
                <a:off x="406725" y="1250700"/>
                <a:ext cx="98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39" extrusionOk="0">
                    <a:moveTo>
                      <a:pt x="113" y="1"/>
                    </a:moveTo>
                    <a:lnTo>
                      <a:pt x="57" y="113"/>
                    </a:lnTo>
                    <a:lnTo>
                      <a:pt x="1" y="282"/>
                    </a:lnTo>
                    <a:lnTo>
                      <a:pt x="113" y="338"/>
                    </a:lnTo>
                    <a:lnTo>
                      <a:pt x="226" y="338"/>
                    </a:lnTo>
                    <a:lnTo>
                      <a:pt x="338" y="282"/>
                    </a:lnTo>
                    <a:lnTo>
                      <a:pt x="394" y="113"/>
                    </a:lnTo>
                    <a:lnTo>
                      <a:pt x="338" y="57"/>
                    </a:lnTo>
                    <a:lnTo>
                      <a:pt x="226" y="113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10"/>
              <p:cNvSpPr/>
              <p:nvPr/>
            </p:nvSpPr>
            <p:spPr>
              <a:xfrm>
                <a:off x="441850" y="1243675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226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10"/>
              <p:cNvSpPr/>
              <p:nvPr/>
            </p:nvSpPr>
            <p:spPr>
              <a:xfrm>
                <a:off x="391275" y="12029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10"/>
              <p:cNvSpPr/>
              <p:nvPr/>
            </p:nvSpPr>
            <p:spPr>
              <a:xfrm>
                <a:off x="399700" y="1257725"/>
                <a:ext cx="3797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800" extrusionOk="0">
                    <a:moveTo>
                      <a:pt x="282" y="1"/>
                    </a:moveTo>
                    <a:lnTo>
                      <a:pt x="225" y="57"/>
                    </a:lnTo>
                    <a:lnTo>
                      <a:pt x="225" y="113"/>
                    </a:lnTo>
                    <a:lnTo>
                      <a:pt x="282" y="226"/>
                    </a:lnTo>
                    <a:lnTo>
                      <a:pt x="225" y="282"/>
                    </a:lnTo>
                    <a:lnTo>
                      <a:pt x="169" y="226"/>
                    </a:lnTo>
                    <a:lnTo>
                      <a:pt x="1" y="226"/>
                    </a:lnTo>
                    <a:lnTo>
                      <a:pt x="1" y="394"/>
                    </a:lnTo>
                    <a:lnTo>
                      <a:pt x="57" y="507"/>
                    </a:lnTo>
                    <a:lnTo>
                      <a:pt x="169" y="619"/>
                    </a:lnTo>
                    <a:lnTo>
                      <a:pt x="338" y="675"/>
                    </a:lnTo>
                    <a:lnTo>
                      <a:pt x="507" y="788"/>
                    </a:lnTo>
                    <a:lnTo>
                      <a:pt x="619" y="956"/>
                    </a:lnTo>
                    <a:lnTo>
                      <a:pt x="731" y="1125"/>
                    </a:lnTo>
                    <a:lnTo>
                      <a:pt x="731" y="1294"/>
                    </a:lnTo>
                    <a:lnTo>
                      <a:pt x="788" y="1462"/>
                    </a:lnTo>
                    <a:lnTo>
                      <a:pt x="900" y="1631"/>
                    </a:lnTo>
                    <a:lnTo>
                      <a:pt x="1069" y="1743"/>
                    </a:lnTo>
                    <a:lnTo>
                      <a:pt x="1125" y="1799"/>
                    </a:lnTo>
                    <a:lnTo>
                      <a:pt x="1293" y="1799"/>
                    </a:lnTo>
                    <a:lnTo>
                      <a:pt x="1406" y="1743"/>
                    </a:lnTo>
                    <a:lnTo>
                      <a:pt x="1518" y="1575"/>
                    </a:lnTo>
                    <a:lnTo>
                      <a:pt x="1406" y="1462"/>
                    </a:lnTo>
                    <a:lnTo>
                      <a:pt x="1350" y="1406"/>
                    </a:lnTo>
                    <a:lnTo>
                      <a:pt x="1293" y="1350"/>
                    </a:lnTo>
                    <a:lnTo>
                      <a:pt x="1181" y="1237"/>
                    </a:lnTo>
                    <a:lnTo>
                      <a:pt x="1069" y="1181"/>
                    </a:lnTo>
                    <a:lnTo>
                      <a:pt x="900" y="900"/>
                    </a:lnTo>
                    <a:lnTo>
                      <a:pt x="900" y="844"/>
                    </a:lnTo>
                    <a:lnTo>
                      <a:pt x="900" y="788"/>
                    </a:lnTo>
                    <a:lnTo>
                      <a:pt x="1012" y="619"/>
                    </a:lnTo>
                    <a:lnTo>
                      <a:pt x="956" y="563"/>
                    </a:lnTo>
                    <a:lnTo>
                      <a:pt x="900" y="507"/>
                    </a:lnTo>
                    <a:lnTo>
                      <a:pt x="844" y="507"/>
                    </a:lnTo>
                    <a:lnTo>
                      <a:pt x="788" y="451"/>
                    </a:lnTo>
                    <a:lnTo>
                      <a:pt x="675" y="338"/>
                    </a:lnTo>
                    <a:lnTo>
                      <a:pt x="675" y="226"/>
                    </a:lnTo>
                    <a:lnTo>
                      <a:pt x="563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17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10"/>
              <p:cNvSpPr/>
              <p:nvPr/>
            </p:nvSpPr>
            <p:spPr>
              <a:xfrm>
                <a:off x="409550" y="1257725"/>
                <a:ext cx="84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9" extrusionOk="0">
                    <a:moveTo>
                      <a:pt x="0" y="1"/>
                    </a:moveTo>
                    <a:lnTo>
                      <a:pt x="113" y="169"/>
                    </a:lnTo>
                    <a:lnTo>
                      <a:pt x="281" y="338"/>
                    </a:lnTo>
                    <a:lnTo>
                      <a:pt x="337" y="226"/>
                    </a:lnTo>
                    <a:lnTo>
                      <a:pt x="337" y="169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57D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10"/>
              <p:cNvSpPr/>
              <p:nvPr/>
            </p:nvSpPr>
            <p:spPr>
              <a:xfrm>
                <a:off x="443275" y="12661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113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E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10"/>
              <p:cNvSpPr/>
              <p:nvPr/>
            </p:nvSpPr>
            <p:spPr>
              <a:xfrm>
                <a:off x="453100" y="12619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10"/>
              <p:cNvSpPr/>
              <p:nvPr/>
            </p:nvSpPr>
            <p:spPr>
              <a:xfrm>
                <a:off x="416575" y="12661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857D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10"/>
              <p:cNvSpPr/>
              <p:nvPr/>
            </p:nvSpPr>
            <p:spPr>
              <a:xfrm>
                <a:off x="373000" y="1163600"/>
                <a:ext cx="140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38" extrusionOk="0">
                    <a:moveTo>
                      <a:pt x="226" y="0"/>
                    </a:moveTo>
                    <a:lnTo>
                      <a:pt x="169" y="113"/>
                    </a:lnTo>
                    <a:lnTo>
                      <a:pt x="113" y="169"/>
                    </a:lnTo>
                    <a:lnTo>
                      <a:pt x="1" y="337"/>
                    </a:lnTo>
                    <a:lnTo>
                      <a:pt x="507" y="337"/>
                    </a:lnTo>
                    <a:lnTo>
                      <a:pt x="563" y="281"/>
                    </a:lnTo>
                    <a:lnTo>
                      <a:pt x="450" y="281"/>
                    </a:lnTo>
                    <a:lnTo>
                      <a:pt x="450" y="225"/>
                    </a:lnTo>
                    <a:lnTo>
                      <a:pt x="394" y="113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10"/>
              <p:cNvSpPr/>
              <p:nvPr/>
            </p:nvSpPr>
            <p:spPr>
              <a:xfrm>
                <a:off x="374400" y="1174825"/>
                <a:ext cx="56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563" extrusionOk="0">
                    <a:moveTo>
                      <a:pt x="113" y="1"/>
                    </a:moveTo>
                    <a:lnTo>
                      <a:pt x="57" y="282"/>
                    </a:lnTo>
                    <a:lnTo>
                      <a:pt x="1" y="450"/>
                    </a:lnTo>
                    <a:lnTo>
                      <a:pt x="1" y="563"/>
                    </a:lnTo>
                    <a:lnTo>
                      <a:pt x="170" y="507"/>
                    </a:lnTo>
                    <a:lnTo>
                      <a:pt x="226" y="226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10"/>
              <p:cNvSpPr/>
              <p:nvPr/>
            </p:nvSpPr>
            <p:spPr>
              <a:xfrm>
                <a:off x="368800" y="1160775"/>
                <a:ext cx="98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26" extrusionOk="0">
                    <a:moveTo>
                      <a:pt x="56" y="1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113" y="226"/>
                    </a:lnTo>
                    <a:lnTo>
                      <a:pt x="169" y="226"/>
                    </a:lnTo>
                    <a:lnTo>
                      <a:pt x="394" y="113"/>
                    </a:lnTo>
                    <a:lnTo>
                      <a:pt x="281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10"/>
              <p:cNvSpPr/>
              <p:nvPr/>
            </p:nvSpPr>
            <p:spPr>
              <a:xfrm>
                <a:off x="371600" y="118887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10"/>
              <p:cNvSpPr/>
              <p:nvPr/>
            </p:nvSpPr>
            <p:spPr>
              <a:xfrm>
                <a:off x="377225" y="1193100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0" y="0"/>
                    </a:moveTo>
                    <a:lnTo>
                      <a:pt x="57" y="113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10"/>
              <p:cNvSpPr/>
              <p:nvPr/>
            </p:nvSpPr>
            <p:spPr>
              <a:xfrm>
                <a:off x="387050" y="116920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10"/>
              <p:cNvSpPr/>
              <p:nvPr/>
            </p:nvSpPr>
            <p:spPr>
              <a:xfrm>
                <a:off x="381425" y="11298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10"/>
              <p:cNvSpPr/>
              <p:nvPr/>
            </p:nvSpPr>
            <p:spPr>
              <a:xfrm>
                <a:off x="377225" y="11284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10"/>
              <p:cNvSpPr/>
              <p:nvPr/>
            </p:nvSpPr>
            <p:spPr>
              <a:xfrm>
                <a:off x="409550" y="15893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10"/>
              <p:cNvSpPr/>
              <p:nvPr/>
            </p:nvSpPr>
            <p:spPr>
              <a:xfrm>
                <a:off x="405325" y="15991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07B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10"/>
              <p:cNvSpPr/>
              <p:nvPr/>
            </p:nvSpPr>
            <p:spPr>
              <a:xfrm>
                <a:off x="413750" y="160620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10"/>
              <p:cNvSpPr/>
              <p:nvPr/>
            </p:nvSpPr>
            <p:spPr>
              <a:xfrm>
                <a:off x="389875" y="1308325"/>
                <a:ext cx="53425" cy="87150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3486" extrusionOk="0">
                    <a:moveTo>
                      <a:pt x="506" y="0"/>
                    </a:moveTo>
                    <a:lnTo>
                      <a:pt x="337" y="56"/>
                    </a:lnTo>
                    <a:lnTo>
                      <a:pt x="337" y="169"/>
                    </a:lnTo>
                    <a:lnTo>
                      <a:pt x="394" y="281"/>
                    </a:lnTo>
                    <a:lnTo>
                      <a:pt x="169" y="281"/>
                    </a:lnTo>
                    <a:lnTo>
                      <a:pt x="113" y="338"/>
                    </a:lnTo>
                    <a:lnTo>
                      <a:pt x="0" y="506"/>
                    </a:lnTo>
                    <a:lnTo>
                      <a:pt x="0" y="675"/>
                    </a:lnTo>
                    <a:lnTo>
                      <a:pt x="0" y="787"/>
                    </a:lnTo>
                    <a:lnTo>
                      <a:pt x="56" y="843"/>
                    </a:lnTo>
                    <a:lnTo>
                      <a:pt x="450" y="843"/>
                    </a:lnTo>
                    <a:lnTo>
                      <a:pt x="562" y="1124"/>
                    </a:lnTo>
                    <a:lnTo>
                      <a:pt x="618" y="1293"/>
                    </a:lnTo>
                    <a:lnTo>
                      <a:pt x="731" y="1349"/>
                    </a:lnTo>
                    <a:lnTo>
                      <a:pt x="843" y="1405"/>
                    </a:lnTo>
                    <a:lnTo>
                      <a:pt x="843" y="1462"/>
                    </a:lnTo>
                    <a:lnTo>
                      <a:pt x="900" y="1630"/>
                    </a:lnTo>
                    <a:lnTo>
                      <a:pt x="843" y="1743"/>
                    </a:lnTo>
                    <a:lnTo>
                      <a:pt x="843" y="1799"/>
                    </a:lnTo>
                    <a:lnTo>
                      <a:pt x="900" y="1855"/>
                    </a:lnTo>
                    <a:lnTo>
                      <a:pt x="956" y="1799"/>
                    </a:lnTo>
                    <a:lnTo>
                      <a:pt x="956" y="1686"/>
                    </a:lnTo>
                    <a:lnTo>
                      <a:pt x="1012" y="1630"/>
                    </a:lnTo>
                    <a:lnTo>
                      <a:pt x="1068" y="1686"/>
                    </a:lnTo>
                    <a:lnTo>
                      <a:pt x="1124" y="1743"/>
                    </a:lnTo>
                    <a:lnTo>
                      <a:pt x="1124" y="1855"/>
                    </a:lnTo>
                    <a:lnTo>
                      <a:pt x="1124" y="1911"/>
                    </a:lnTo>
                    <a:lnTo>
                      <a:pt x="1293" y="1967"/>
                    </a:lnTo>
                    <a:lnTo>
                      <a:pt x="1405" y="2024"/>
                    </a:lnTo>
                    <a:lnTo>
                      <a:pt x="1462" y="2136"/>
                    </a:lnTo>
                    <a:lnTo>
                      <a:pt x="1462" y="2305"/>
                    </a:lnTo>
                    <a:lnTo>
                      <a:pt x="1405" y="2361"/>
                    </a:lnTo>
                    <a:lnTo>
                      <a:pt x="1181" y="2361"/>
                    </a:lnTo>
                    <a:lnTo>
                      <a:pt x="1181" y="2417"/>
                    </a:lnTo>
                    <a:lnTo>
                      <a:pt x="1181" y="2586"/>
                    </a:lnTo>
                    <a:lnTo>
                      <a:pt x="1293" y="2698"/>
                    </a:lnTo>
                    <a:lnTo>
                      <a:pt x="1293" y="2811"/>
                    </a:lnTo>
                    <a:lnTo>
                      <a:pt x="1293" y="2867"/>
                    </a:lnTo>
                    <a:lnTo>
                      <a:pt x="1349" y="2923"/>
                    </a:lnTo>
                    <a:lnTo>
                      <a:pt x="1293" y="2923"/>
                    </a:lnTo>
                    <a:lnTo>
                      <a:pt x="1293" y="2979"/>
                    </a:lnTo>
                    <a:lnTo>
                      <a:pt x="1237" y="3485"/>
                    </a:lnTo>
                    <a:lnTo>
                      <a:pt x="1237" y="3485"/>
                    </a:lnTo>
                    <a:lnTo>
                      <a:pt x="1574" y="3204"/>
                    </a:lnTo>
                    <a:lnTo>
                      <a:pt x="1686" y="3148"/>
                    </a:lnTo>
                    <a:lnTo>
                      <a:pt x="1686" y="3092"/>
                    </a:lnTo>
                    <a:lnTo>
                      <a:pt x="1686" y="2923"/>
                    </a:lnTo>
                    <a:lnTo>
                      <a:pt x="1686" y="2811"/>
                    </a:lnTo>
                    <a:lnTo>
                      <a:pt x="1686" y="2698"/>
                    </a:lnTo>
                    <a:lnTo>
                      <a:pt x="1799" y="2698"/>
                    </a:lnTo>
                    <a:lnTo>
                      <a:pt x="1911" y="2642"/>
                    </a:lnTo>
                    <a:lnTo>
                      <a:pt x="1967" y="2642"/>
                    </a:lnTo>
                    <a:lnTo>
                      <a:pt x="1967" y="2586"/>
                    </a:lnTo>
                    <a:lnTo>
                      <a:pt x="1799" y="2417"/>
                    </a:lnTo>
                    <a:lnTo>
                      <a:pt x="1911" y="2249"/>
                    </a:lnTo>
                    <a:lnTo>
                      <a:pt x="1911" y="2080"/>
                    </a:lnTo>
                    <a:lnTo>
                      <a:pt x="1855" y="1911"/>
                    </a:lnTo>
                    <a:lnTo>
                      <a:pt x="1799" y="1799"/>
                    </a:lnTo>
                    <a:lnTo>
                      <a:pt x="1911" y="1574"/>
                    </a:lnTo>
                    <a:lnTo>
                      <a:pt x="1967" y="1462"/>
                    </a:lnTo>
                    <a:lnTo>
                      <a:pt x="2080" y="1462"/>
                    </a:lnTo>
                    <a:lnTo>
                      <a:pt x="2136" y="1349"/>
                    </a:lnTo>
                    <a:lnTo>
                      <a:pt x="2080" y="1293"/>
                    </a:lnTo>
                    <a:lnTo>
                      <a:pt x="2136" y="1124"/>
                    </a:lnTo>
                    <a:lnTo>
                      <a:pt x="2136" y="956"/>
                    </a:lnTo>
                    <a:lnTo>
                      <a:pt x="2080" y="787"/>
                    </a:lnTo>
                    <a:lnTo>
                      <a:pt x="2024" y="619"/>
                    </a:lnTo>
                    <a:lnTo>
                      <a:pt x="1967" y="506"/>
                    </a:lnTo>
                    <a:lnTo>
                      <a:pt x="2024" y="394"/>
                    </a:lnTo>
                    <a:lnTo>
                      <a:pt x="2024" y="338"/>
                    </a:lnTo>
                    <a:lnTo>
                      <a:pt x="1967" y="225"/>
                    </a:lnTo>
                    <a:lnTo>
                      <a:pt x="1799" y="169"/>
                    </a:lnTo>
                    <a:lnTo>
                      <a:pt x="1686" y="225"/>
                    </a:lnTo>
                    <a:lnTo>
                      <a:pt x="1630" y="338"/>
                    </a:lnTo>
                    <a:lnTo>
                      <a:pt x="1574" y="450"/>
                    </a:lnTo>
                    <a:lnTo>
                      <a:pt x="1518" y="619"/>
                    </a:lnTo>
                    <a:lnTo>
                      <a:pt x="1462" y="675"/>
                    </a:lnTo>
                    <a:lnTo>
                      <a:pt x="1237" y="675"/>
                    </a:lnTo>
                    <a:lnTo>
                      <a:pt x="1068" y="619"/>
                    </a:lnTo>
                    <a:lnTo>
                      <a:pt x="1012" y="619"/>
                    </a:lnTo>
                    <a:lnTo>
                      <a:pt x="900" y="675"/>
                    </a:lnTo>
                    <a:lnTo>
                      <a:pt x="787" y="562"/>
                    </a:lnTo>
                    <a:lnTo>
                      <a:pt x="731" y="394"/>
                    </a:lnTo>
                    <a:lnTo>
                      <a:pt x="731" y="281"/>
                    </a:lnTo>
                    <a:lnTo>
                      <a:pt x="731" y="169"/>
                    </a:lnTo>
                    <a:lnTo>
                      <a:pt x="675" y="56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10"/>
              <p:cNvSpPr/>
              <p:nvPr/>
            </p:nvSpPr>
            <p:spPr>
              <a:xfrm>
                <a:off x="387050" y="1430575"/>
                <a:ext cx="29550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2474" extrusionOk="0">
                    <a:moveTo>
                      <a:pt x="788" y="0"/>
                    </a:moveTo>
                    <a:lnTo>
                      <a:pt x="619" y="113"/>
                    </a:lnTo>
                    <a:lnTo>
                      <a:pt x="563" y="281"/>
                    </a:lnTo>
                    <a:lnTo>
                      <a:pt x="450" y="450"/>
                    </a:lnTo>
                    <a:lnTo>
                      <a:pt x="394" y="506"/>
                    </a:lnTo>
                    <a:lnTo>
                      <a:pt x="282" y="618"/>
                    </a:lnTo>
                    <a:lnTo>
                      <a:pt x="282" y="731"/>
                    </a:lnTo>
                    <a:lnTo>
                      <a:pt x="394" y="899"/>
                    </a:lnTo>
                    <a:lnTo>
                      <a:pt x="450" y="956"/>
                    </a:lnTo>
                    <a:lnTo>
                      <a:pt x="450" y="1068"/>
                    </a:lnTo>
                    <a:lnTo>
                      <a:pt x="338" y="1012"/>
                    </a:lnTo>
                    <a:lnTo>
                      <a:pt x="226" y="1012"/>
                    </a:lnTo>
                    <a:lnTo>
                      <a:pt x="113" y="1068"/>
                    </a:lnTo>
                    <a:lnTo>
                      <a:pt x="57" y="1293"/>
                    </a:lnTo>
                    <a:lnTo>
                      <a:pt x="113" y="1405"/>
                    </a:lnTo>
                    <a:lnTo>
                      <a:pt x="169" y="1462"/>
                    </a:lnTo>
                    <a:lnTo>
                      <a:pt x="169" y="1518"/>
                    </a:lnTo>
                    <a:lnTo>
                      <a:pt x="1" y="1630"/>
                    </a:lnTo>
                    <a:lnTo>
                      <a:pt x="1" y="1799"/>
                    </a:lnTo>
                    <a:lnTo>
                      <a:pt x="57" y="2136"/>
                    </a:lnTo>
                    <a:lnTo>
                      <a:pt x="113" y="2305"/>
                    </a:lnTo>
                    <a:lnTo>
                      <a:pt x="113" y="2417"/>
                    </a:lnTo>
                    <a:lnTo>
                      <a:pt x="169" y="2473"/>
                    </a:lnTo>
                    <a:lnTo>
                      <a:pt x="282" y="2417"/>
                    </a:lnTo>
                    <a:lnTo>
                      <a:pt x="338" y="2361"/>
                    </a:lnTo>
                    <a:lnTo>
                      <a:pt x="338" y="2248"/>
                    </a:lnTo>
                    <a:lnTo>
                      <a:pt x="450" y="2248"/>
                    </a:lnTo>
                    <a:lnTo>
                      <a:pt x="450" y="2305"/>
                    </a:lnTo>
                    <a:lnTo>
                      <a:pt x="507" y="2361"/>
                    </a:lnTo>
                    <a:lnTo>
                      <a:pt x="507" y="2417"/>
                    </a:lnTo>
                    <a:lnTo>
                      <a:pt x="619" y="2417"/>
                    </a:lnTo>
                    <a:lnTo>
                      <a:pt x="619" y="2361"/>
                    </a:lnTo>
                    <a:lnTo>
                      <a:pt x="619" y="2136"/>
                    </a:lnTo>
                    <a:lnTo>
                      <a:pt x="619" y="2080"/>
                    </a:lnTo>
                    <a:lnTo>
                      <a:pt x="675" y="1967"/>
                    </a:lnTo>
                    <a:lnTo>
                      <a:pt x="788" y="1911"/>
                    </a:lnTo>
                    <a:lnTo>
                      <a:pt x="788" y="1799"/>
                    </a:lnTo>
                    <a:lnTo>
                      <a:pt x="788" y="1686"/>
                    </a:lnTo>
                    <a:lnTo>
                      <a:pt x="675" y="1574"/>
                    </a:lnTo>
                    <a:lnTo>
                      <a:pt x="675" y="1518"/>
                    </a:lnTo>
                    <a:lnTo>
                      <a:pt x="788" y="1462"/>
                    </a:lnTo>
                    <a:lnTo>
                      <a:pt x="844" y="1462"/>
                    </a:lnTo>
                    <a:lnTo>
                      <a:pt x="956" y="1405"/>
                    </a:lnTo>
                    <a:lnTo>
                      <a:pt x="956" y="1349"/>
                    </a:lnTo>
                    <a:lnTo>
                      <a:pt x="900" y="1349"/>
                    </a:lnTo>
                    <a:lnTo>
                      <a:pt x="788" y="1237"/>
                    </a:lnTo>
                    <a:lnTo>
                      <a:pt x="900" y="1124"/>
                    </a:lnTo>
                    <a:lnTo>
                      <a:pt x="1069" y="1068"/>
                    </a:lnTo>
                    <a:lnTo>
                      <a:pt x="1125" y="1012"/>
                    </a:lnTo>
                    <a:lnTo>
                      <a:pt x="1181" y="899"/>
                    </a:lnTo>
                    <a:lnTo>
                      <a:pt x="1125" y="843"/>
                    </a:lnTo>
                    <a:lnTo>
                      <a:pt x="1069" y="731"/>
                    </a:lnTo>
                    <a:lnTo>
                      <a:pt x="844" y="675"/>
                    </a:lnTo>
                    <a:lnTo>
                      <a:pt x="788" y="618"/>
                    </a:lnTo>
                    <a:lnTo>
                      <a:pt x="844" y="450"/>
                    </a:lnTo>
                    <a:lnTo>
                      <a:pt x="900" y="337"/>
                    </a:lnTo>
                    <a:lnTo>
                      <a:pt x="956" y="281"/>
                    </a:lnTo>
                    <a:lnTo>
                      <a:pt x="1069" y="281"/>
                    </a:lnTo>
                    <a:lnTo>
                      <a:pt x="1069" y="169"/>
                    </a:lnTo>
                    <a:lnTo>
                      <a:pt x="1069" y="56"/>
                    </a:lnTo>
                    <a:lnTo>
                      <a:pt x="1013" y="0"/>
                    </a:lnTo>
                    <a:close/>
                  </a:path>
                </a:pathLst>
              </a:custGeom>
              <a:solidFill>
                <a:srgbClr val="7B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10"/>
              <p:cNvSpPr/>
              <p:nvPr/>
            </p:nvSpPr>
            <p:spPr>
              <a:xfrm>
                <a:off x="382850" y="1482550"/>
                <a:ext cx="2250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631" extrusionOk="0">
                    <a:moveTo>
                      <a:pt x="225" y="1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56" y="282"/>
                    </a:lnTo>
                    <a:lnTo>
                      <a:pt x="113" y="563"/>
                    </a:lnTo>
                    <a:lnTo>
                      <a:pt x="113" y="788"/>
                    </a:lnTo>
                    <a:lnTo>
                      <a:pt x="56" y="1350"/>
                    </a:lnTo>
                    <a:lnTo>
                      <a:pt x="0" y="1462"/>
                    </a:lnTo>
                    <a:lnTo>
                      <a:pt x="0" y="1518"/>
                    </a:lnTo>
                    <a:lnTo>
                      <a:pt x="0" y="1575"/>
                    </a:lnTo>
                    <a:lnTo>
                      <a:pt x="56" y="1631"/>
                    </a:lnTo>
                    <a:lnTo>
                      <a:pt x="225" y="1631"/>
                    </a:lnTo>
                    <a:lnTo>
                      <a:pt x="225" y="1518"/>
                    </a:lnTo>
                    <a:lnTo>
                      <a:pt x="506" y="1518"/>
                    </a:lnTo>
                    <a:lnTo>
                      <a:pt x="562" y="1462"/>
                    </a:lnTo>
                    <a:lnTo>
                      <a:pt x="731" y="1462"/>
                    </a:lnTo>
                    <a:lnTo>
                      <a:pt x="731" y="1350"/>
                    </a:lnTo>
                    <a:lnTo>
                      <a:pt x="899" y="1237"/>
                    </a:lnTo>
                    <a:lnTo>
                      <a:pt x="899" y="1125"/>
                    </a:lnTo>
                    <a:lnTo>
                      <a:pt x="843" y="1012"/>
                    </a:lnTo>
                    <a:lnTo>
                      <a:pt x="787" y="900"/>
                    </a:lnTo>
                    <a:lnTo>
                      <a:pt x="731" y="844"/>
                    </a:lnTo>
                    <a:lnTo>
                      <a:pt x="675" y="788"/>
                    </a:lnTo>
                    <a:lnTo>
                      <a:pt x="731" y="675"/>
                    </a:lnTo>
                    <a:lnTo>
                      <a:pt x="731" y="619"/>
                    </a:lnTo>
                    <a:lnTo>
                      <a:pt x="675" y="563"/>
                    </a:lnTo>
                    <a:lnTo>
                      <a:pt x="618" y="507"/>
                    </a:lnTo>
                    <a:lnTo>
                      <a:pt x="562" y="507"/>
                    </a:lnTo>
                    <a:lnTo>
                      <a:pt x="506" y="563"/>
                    </a:lnTo>
                    <a:lnTo>
                      <a:pt x="450" y="675"/>
                    </a:lnTo>
                    <a:lnTo>
                      <a:pt x="337" y="563"/>
                    </a:lnTo>
                    <a:lnTo>
                      <a:pt x="337" y="394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78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10"/>
              <p:cNvSpPr/>
              <p:nvPr/>
            </p:nvSpPr>
            <p:spPr>
              <a:xfrm>
                <a:off x="408125" y="1394025"/>
                <a:ext cx="1407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957" extrusionOk="0">
                    <a:moveTo>
                      <a:pt x="338" y="1"/>
                    </a:moveTo>
                    <a:lnTo>
                      <a:pt x="226" y="57"/>
                    </a:lnTo>
                    <a:lnTo>
                      <a:pt x="170" y="169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1" y="563"/>
                    </a:lnTo>
                    <a:lnTo>
                      <a:pt x="57" y="788"/>
                    </a:lnTo>
                    <a:lnTo>
                      <a:pt x="113" y="956"/>
                    </a:lnTo>
                    <a:lnTo>
                      <a:pt x="170" y="900"/>
                    </a:lnTo>
                    <a:lnTo>
                      <a:pt x="226" y="788"/>
                    </a:lnTo>
                    <a:lnTo>
                      <a:pt x="338" y="788"/>
                    </a:lnTo>
                    <a:lnTo>
                      <a:pt x="394" y="844"/>
                    </a:lnTo>
                    <a:lnTo>
                      <a:pt x="451" y="900"/>
                    </a:lnTo>
                    <a:lnTo>
                      <a:pt x="507" y="844"/>
                    </a:lnTo>
                    <a:lnTo>
                      <a:pt x="563" y="788"/>
                    </a:lnTo>
                    <a:lnTo>
                      <a:pt x="507" y="731"/>
                    </a:lnTo>
                    <a:lnTo>
                      <a:pt x="451" y="619"/>
                    </a:lnTo>
                    <a:lnTo>
                      <a:pt x="394" y="507"/>
                    </a:lnTo>
                    <a:lnTo>
                      <a:pt x="451" y="338"/>
                    </a:lnTo>
                    <a:lnTo>
                      <a:pt x="507" y="226"/>
                    </a:lnTo>
                    <a:lnTo>
                      <a:pt x="507" y="113"/>
                    </a:lnTo>
                    <a:lnTo>
                      <a:pt x="507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7B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10"/>
              <p:cNvSpPr/>
              <p:nvPr/>
            </p:nvSpPr>
            <p:spPr>
              <a:xfrm>
                <a:off x="396900" y="1417925"/>
                <a:ext cx="2530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563" extrusionOk="0">
                    <a:moveTo>
                      <a:pt x="169" y="0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169" y="225"/>
                    </a:lnTo>
                    <a:lnTo>
                      <a:pt x="337" y="338"/>
                    </a:lnTo>
                    <a:lnTo>
                      <a:pt x="450" y="450"/>
                    </a:lnTo>
                    <a:lnTo>
                      <a:pt x="675" y="562"/>
                    </a:lnTo>
                    <a:lnTo>
                      <a:pt x="787" y="562"/>
                    </a:lnTo>
                    <a:lnTo>
                      <a:pt x="900" y="506"/>
                    </a:lnTo>
                    <a:lnTo>
                      <a:pt x="956" y="338"/>
                    </a:lnTo>
                    <a:lnTo>
                      <a:pt x="1012" y="169"/>
                    </a:lnTo>
                    <a:lnTo>
                      <a:pt x="1012" y="113"/>
                    </a:lnTo>
                    <a:lnTo>
                      <a:pt x="900" y="57"/>
                    </a:lnTo>
                    <a:lnTo>
                      <a:pt x="731" y="57"/>
                    </a:lnTo>
                    <a:lnTo>
                      <a:pt x="562" y="0"/>
                    </a:lnTo>
                    <a:lnTo>
                      <a:pt x="506" y="113"/>
                    </a:lnTo>
                    <a:lnTo>
                      <a:pt x="337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B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10"/>
              <p:cNvSpPr/>
              <p:nvPr/>
            </p:nvSpPr>
            <p:spPr>
              <a:xfrm>
                <a:off x="410950" y="146990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0" y="170"/>
                    </a:lnTo>
                    <a:lnTo>
                      <a:pt x="113" y="170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B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10"/>
              <p:cNvSpPr/>
              <p:nvPr/>
            </p:nvSpPr>
            <p:spPr>
              <a:xfrm>
                <a:off x="426400" y="14390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486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10"/>
              <p:cNvSpPr/>
              <p:nvPr/>
            </p:nvSpPr>
            <p:spPr>
              <a:xfrm>
                <a:off x="417975" y="146430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0"/>
                    </a:moveTo>
                    <a:lnTo>
                      <a:pt x="57" y="56"/>
                    </a:lnTo>
                    <a:lnTo>
                      <a:pt x="113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486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10"/>
              <p:cNvSpPr/>
              <p:nvPr/>
            </p:nvSpPr>
            <p:spPr>
              <a:xfrm>
                <a:off x="391275" y="14966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7B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10"/>
              <p:cNvSpPr/>
              <p:nvPr/>
            </p:nvSpPr>
            <p:spPr>
              <a:xfrm>
                <a:off x="422175" y="1462875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486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10"/>
              <p:cNvSpPr/>
              <p:nvPr/>
            </p:nvSpPr>
            <p:spPr>
              <a:xfrm>
                <a:off x="354750" y="1448825"/>
                <a:ext cx="43575" cy="104025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4161" extrusionOk="0">
                    <a:moveTo>
                      <a:pt x="1124" y="1"/>
                    </a:moveTo>
                    <a:lnTo>
                      <a:pt x="1068" y="57"/>
                    </a:lnTo>
                    <a:lnTo>
                      <a:pt x="1068" y="113"/>
                    </a:lnTo>
                    <a:lnTo>
                      <a:pt x="1124" y="226"/>
                    </a:lnTo>
                    <a:lnTo>
                      <a:pt x="1180" y="282"/>
                    </a:lnTo>
                    <a:lnTo>
                      <a:pt x="1124" y="394"/>
                    </a:lnTo>
                    <a:lnTo>
                      <a:pt x="1012" y="563"/>
                    </a:lnTo>
                    <a:lnTo>
                      <a:pt x="843" y="507"/>
                    </a:lnTo>
                    <a:lnTo>
                      <a:pt x="787" y="450"/>
                    </a:lnTo>
                    <a:lnTo>
                      <a:pt x="843" y="338"/>
                    </a:lnTo>
                    <a:lnTo>
                      <a:pt x="618" y="338"/>
                    </a:lnTo>
                    <a:lnTo>
                      <a:pt x="506" y="394"/>
                    </a:lnTo>
                    <a:lnTo>
                      <a:pt x="394" y="394"/>
                    </a:lnTo>
                    <a:lnTo>
                      <a:pt x="225" y="282"/>
                    </a:lnTo>
                    <a:lnTo>
                      <a:pt x="112" y="226"/>
                    </a:lnTo>
                    <a:lnTo>
                      <a:pt x="0" y="226"/>
                    </a:lnTo>
                    <a:lnTo>
                      <a:pt x="0" y="507"/>
                    </a:lnTo>
                    <a:lnTo>
                      <a:pt x="169" y="732"/>
                    </a:lnTo>
                    <a:lnTo>
                      <a:pt x="225" y="844"/>
                    </a:lnTo>
                    <a:lnTo>
                      <a:pt x="225" y="900"/>
                    </a:lnTo>
                    <a:lnTo>
                      <a:pt x="281" y="1125"/>
                    </a:lnTo>
                    <a:lnTo>
                      <a:pt x="225" y="1125"/>
                    </a:lnTo>
                    <a:lnTo>
                      <a:pt x="253" y="1153"/>
                    </a:lnTo>
                    <a:lnTo>
                      <a:pt x="253" y="1153"/>
                    </a:lnTo>
                    <a:lnTo>
                      <a:pt x="169" y="1237"/>
                    </a:lnTo>
                    <a:lnTo>
                      <a:pt x="112" y="1294"/>
                    </a:lnTo>
                    <a:lnTo>
                      <a:pt x="112" y="1350"/>
                    </a:lnTo>
                    <a:lnTo>
                      <a:pt x="225" y="1462"/>
                    </a:lnTo>
                    <a:lnTo>
                      <a:pt x="281" y="1518"/>
                    </a:lnTo>
                    <a:lnTo>
                      <a:pt x="337" y="1518"/>
                    </a:lnTo>
                    <a:lnTo>
                      <a:pt x="618" y="1406"/>
                    </a:lnTo>
                    <a:lnTo>
                      <a:pt x="675" y="1462"/>
                    </a:lnTo>
                    <a:lnTo>
                      <a:pt x="675" y="1575"/>
                    </a:lnTo>
                    <a:lnTo>
                      <a:pt x="618" y="1631"/>
                    </a:lnTo>
                    <a:lnTo>
                      <a:pt x="506" y="1631"/>
                    </a:lnTo>
                    <a:lnTo>
                      <a:pt x="450" y="1743"/>
                    </a:lnTo>
                    <a:lnTo>
                      <a:pt x="450" y="1799"/>
                    </a:lnTo>
                    <a:lnTo>
                      <a:pt x="337" y="1912"/>
                    </a:lnTo>
                    <a:lnTo>
                      <a:pt x="225" y="2080"/>
                    </a:lnTo>
                    <a:lnTo>
                      <a:pt x="281" y="2249"/>
                    </a:lnTo>
                    <a:lnTo>
                      <a:pt x="281" y="2361"/>
                    </a:lnTo>
                    <a:lnTo>
                      <a:pt x="169" y="2474"/>
                    </a:lnTo>
                    <a:lnTo>
                      <a:pt x="112" y="2586"/>
                    </a:lnTo>
                    <a:lnTo>
                      <a:pt x="225" y="2867"/>
                    </a:lnTo>
                    <a:lnTo>
                      <a:pt x="337" y="2980"/>
                    </a:lnTo>
                    <a:lnTo>
                      <a:pt x="506" y="2980"/>
                    </a:lnTo>
                    <a:lnTo>
                      <a:pt x="450" y="3148"/>
                    </a:lnTo>
                    <a:lnTo>
                      <a:pt x="450" y="3261"/>
                    </a:lnTo>
                    <a:lnTo>
                      <a:pt x="394" y="3317"/>
                    </a:lnTo>
                    <a:lnTo>
                      <a:pt x="281" y="3486"/>
                    </a:lnTo>
                    <a:lnTo>
                      <a:pt x="281" y="3654"/>
                    </a:lnTo>
                    <a:lnTo>
                      <a:pt x="337" y="3767"/>
                    </a:lnTo>
                    <a:lnTo>
                      <a:pt x="562" y="3879"/>
                    </a:lnTo>
                    <a:lnTo>
                      <a:pt x="618" y="3879"/>
                    </a:lnTo>
                    <a:lnTo>
                      <a:pt x="675" y="3935"/>
                    </a:lnTo>
                    <a:lnTo>
                      <a:pt x="787" y="4104"/>
                    </a:lnTo>
                    <a:lnTo>
                      <a:pt x="843" y="4104"/>
                    </a:lnTo>
                    <a:lnTo>
                      <a:pt x="956" y="4048"/>
                    </a:lnTo>
                    <a:lnTo>
                      <a:pt x="956" y="3991"/>
                    </a:lnTo>
                    <a:lnTo>
                      <a:pt x="956" y="3935"/>
                    </a:lnTo>
                    <a:lnTo>
                      <a:pt x="1012" y="3935"/>
                    </a:lnTo>
                    <a:lnTo>
                      <a:pt x="1068" y="3991"/>
                    </a:lnTo>
                    <a:lnTo>
                      <a:pt x="1068" y="4104"/>
                    </a:lnTo>
                    <a:lnTo>
                      <a:pt x="1124" y="4160"/>
                    </a:lnTo>
                    <a:lnTo>
                      <a:pt x="1180" y="3991"/>
                    </a:lnTo>
                    <a:lnTo>
                      <a:pt x="1293" y="3879"/>
                    </a:lnTo>
                    <a:lnTo>
                      <a:pt x="1349" y="3879"/>
                    </a:lnTo>
                    <a:lnTo>
                      <a:pt x="1349" y="3823"/>
                    </a:lnTo>
                    <a:lnTo>
                      <a:pt x="1349" y="3710"/>
                    </a:lnTo>
                    <a:lnTo>
                      <a:pt x="1237" y="3542"/>
                    </a:lnTo>
                    <a:lnTo>
                      <a:pt x="1012" y="3429"/>
                    </a:lnTo>
                    <a:lnTo>
                      <a:pt x="956" y="3373"/>
                    </a:lnTo>
                    <a:lnTo>
                      <a:pt x="1012" y="3373"/>
                    </a:lnTo>
                    <a:lnTo>
                      <a:pt x="1124" y="3148"/>
                    </a:lnTo>
                    <a:lnTo>
                      <a:pt x="1180" y="3092"/>
                    </a:lnTo>
                    <a:lnTo>
                      <a:pt x="1180" y="2980"/>
                    </a:lnTo>
                    <a:lnTo>
                      <a:pt x="1180" y="2924"/>
                    </a:lnTo>
                    <a:lnTo>
                      <a:pt x="1180" y="2867"/>
                    </a:lnTo>
                    <a:lnTo>
                      <a:pt x="1293" y="2811"/>
                    </a:lnTo>
                    <a:lnTo>
                      <a:pt x="1293" y="2699"/>
                    </a:lnTo>
                    <a:lnTo>
                      <a:pt x="1293" y="2586"/>
                    </a:lnTo>
                    <a:lnTo>
                      <a:pt x="1349" y="2474"/>
                    </a:lnTo>
                    <a:lnTo>
                      <a:pt x="1349" y="2361"/>
                    </a:lnTo>
                    <a:lnTo>
                      <a:pt x="1293" y="2137"/>
                    </a:lnTo>
                    <a:lnTo>
                      <a:pt x="1349" y="1968"/>
                    </a:lnTo>
                    <a:lnTo>
                      <a:pt x="1405" y="1799"/>
                    </a:lnTo>
                    <a:lnTo>
                      <a:pt x="1293" y="1687"/>
                    </a:lnTo>
                    <a:lnTo>
                      <a:pt x="1237" y="1631"/>
                    </a:lnTo>
                    <a:lnTo>
                      <a:pt x="1180" y="1575"/>
                    </a:lnTo>
                    <a:lnTo>
                      <a:pt x="1237" y="1518"/>
                    </a:lnTo>
                    <a:lnTo>
                      <a:pt x="1518" y="1350"/>
                    </a:lnTo>
                    <a:lnTo>
                      <a:pt x="1405" y="1237"/>
                    </a:lnTo>
                    <a:lnTo>
                      <a:pt x="1405" y="1125"/>
                    </a:lnTo>
                    <a:lnTo>
                      <a:pt x="1405" y="900"/>
                    </a:lnTo>
                    <a:lnTo>
                      <a:pt x="1461" y="844"/>
                    </a:lnTo>
                    <a:lnTo>
                      <a:pt x="1742" y="844"/>
                    </a:lnTo>
                    <a:lnTo>
                      <a:pt x="1686" y="788"/>
                    </a:lnTo>
                    <a:lnTo>
                      <a:pt x="1686" y="732"/>
                    </a:lnTo>
                    <a:lnTo>
                      <a:pt x="1518" y="675"/>
                    </a:lnTo>
                    <a:lnTo>
                      <a:pt x="1461" y="619"/>
                    </a:lnTo>
                    <a:lnTo>
                      <a:pt x="1461" y="507"/>
                    </a:lnTo>
                    <a:lnTo>
                      <a:pt x="1461" y="394"/>
                    </a:lnTo>
                    <a:lnTo>
                      <a:pt x="1461" y="282"/>
                    </a:lnTo>
                    <a:lnTo>
                      <a:pt x="1461" y="169"/>
                    </a:lnTo>
                    <a:lnTo>
                      <a:pt x="1405" y="57"/>
                    </a:lnTo>
                    <a:lnTo>
                      <a:pt x="1349" y="1"/>
                    </a:lnTo>
                    <a:close/>
                  </a:path>
                </a:pathLst>
              </a:custGeom>
              <a:solidFill>
                <a:srgbClr val="6665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10"/>
              <p:cNvSpPr/>
              <p:nvPr/>
            </p:nvSpPr>
            <p:spPr>
              <a:xfrm>
                <a:off x="377225" y="1523300"/>
                <a:ext cx="140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619" extrusionOk="0">
                    <a:moveTo>
                      <a:pt x="281" y="1"/>
                    </a:moveTo>
                    <a:lnTo>
                      <a:pt x="169" y="113"/>
                    </a:lnTo>
                    <a:lnTo>
                      <a:pt x="113" y="226"/>
                    </a:lnTo>
                    <a:lnTo>
                      <a:pt x="57" y="282"/>
                    </a:lnTo>
                    <a:lnTo>
                      <a:pt x="0" y="394"/>
                    </a:lnTo>
                    <a:lnTo>
                      <a:pt x="57" y="563"/>
                    </a:lnTo>
                    <a:lnTo>
                      <a:pt x="113" y="619"/>
                    </a:lnTo>
                    <a:lnTo>
                      <a:pt x="225" y="619"/>
                    </a:lnTo>
                    <a:lnTo>
                      <a:pt x="338" y="563"/>
                    </a:lnTo>
                    <a:lnTo>
                      <a:pt x="506" y="563"/>
                    </a:lnTo>
                    <a:lnTo>
                      <a:pt x="562" y="507"/>
                    </a:lnTo>
                    <a:lnTo>
                      <a:pt x="562" y="394"/>
                    </a:lnTo>
                    <a:lnTo>
                      <a:pt x="562" y="338"/>
                    </a:lnTo>
                    <a:lnTo>
                      <a:pt x="450" y="169"/>
                    </a:lnTo>
                    <a:lnTo>
                      <a:pt x="394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6F6D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10"/>
              <p:cNvSpPr/>
              <p:nvPr/>
            </p:nvSpPr>
            <p:spPr>
              <a:xfrm>
                <a:off x="388475" y="15191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112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98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10"/>
              <p:cNvSpPr/>
              <p:nvPr/>
            </p:nvSpPr>
            <p:spPr>
              <a:xfrm>
                <a:off x="395500" y="1514875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112" y="1"/>
                    </a:moveTo>
                    <a:lnTo>
                      <a:pt x="56" y="57"/>
                    </a:lnTo>
                    <a:lnTo>
                      <a:pt x="56" y="113"/>
                    </a:lnTo>
                    <a:lnTo>
                      <a:pt x="0" y="225"/>
                    </a:lnTo>
                    <a:lnTo>
                      <a:pt x="56" y="225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7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10"/>
              <p:cNvSpPr/>
              <p:nvPr/>
            </p:nvSpPr>
            <p:spPr>
              <a:xfrm>
                <a:off x="401100" y="15191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7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10"/>
              <p:cNvSpPr/>
              <p:nvPr/>
            </p:nvSpPr>
            <p:spPr>
              <a:xfrm>
                <a:off x="437650" y="1320975"/>
                <a:ext cx="182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788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0" y="169"/>
                    </a:lnTo>
                    <a:lnTo>
                      <a:pt x="113" y="281"/>
                    </a:lnTo>
                    <a:lnTo>
                      <a:pt x="169" y="394"/>
                    </a:lnTo>
                    <a:lnTo>
                      <a:pt x="113" y="506"/>
                    </a:lnTo>
                    <a:lnTo>
                      <a:pt x="113" y="562"/>
                    </a:lnTo>
                    <a:lnTo>
                      <a:pt x="225" y="618"/>
                    </a:lnTo>
                    <a:lnTo>
                      <a:pt x="450" y="618"/>
                    </a:lnTo>
                    <a:lnTo>
                      <a:pt x="562" y="675"/>
                    </a:lnTo>
                    <a:lnTo>
                      <a:pt x="675" y="787"/>
                    </a:lnTo>
                    <a:lnTo>
                      <a:pt x="731" y="787"/>
                    </a:lnTo>
                    <a:lnTo>
                      <a:pt x="731" y="618"/>
                    </a:lnTo>
                    <a:lnTo>
                      <a:pt x="731" y="562"/>
                    </a:lnTo>
                    <a:lnTo>
                      <a:pt x="731" y="506"/>
                    </a:lnTo>
                    <a:lnTo>
                      <a:pt x="675" y="394"/>
                    </a:lnTo>
                    <a:lnTo>
                      <a:pt x="618" y="281"/>
                    </a:lnTo>
                    <a:lnTo>
                      <a:pt x="618" y="225"/>
                    </a:lnTo>
                    <a:lnTo>
                      <a:pt x="562" y="169"/>
                    </a:lnTo>
                    <a:lnTo>
                      <a:pt x="394" y="113"/>
                    </a:lnTo>
                    <a:lnTo>
                      <a:pt x="225" y="113"/>
                    </a:lnTo>
                    <a:lnTo>
                      <a:pt x="113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10"/>
              <p:cNvSpPr/>
              <p:nvPr/>
            </p:nvSpPr>
            <p:spPr>
              <a:xfrm>
                <a:off x="433425" y="1342050"/>
                <a:ext cx="84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50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57" y="225"/>
                    </a:lnTo>
                    <a:lnTo>
                      <a:pt x="1" y="337"/>
                    </a:lnTo>
                    <a:lnTo>
                      <a:pt x="57" y="450"/>
                    </a:lnTo>
                    <a:lnTo>
                      <a:pt x="282" y="281"/>
                    </a:lnTo>
                    <a:lnTo>
                      <a:pt x="338" y="225"/>
                    </a:lnTo>
                    <a:lnTo>
                      <a:pt x="338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10"/>
              <p:cNvSpPr/>
              <p:nvPr/>
            </p:nvSpPr>
            <p:spPr>
              <a:xfrm>
                <a:off x="446075" y="1396850"/>
                <a:ext cx="154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226" extrusionOk="0">
                    <a:moveTo>
                      <a:pt x="225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113" y="113"/>
                    </a:lnTo>
                    <a:lnTo>
                      <a:pt x="281" y="113"/>
                    </a:lnTo>
                    <a:lnTo>
                      <a:pt x="619" y="225"/>
                    </a:lnTo>
                    <a:lnTo>
                      <a:pt x="506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10"/>
              <p:cNvSpPr/>
              <p:nvPr/>
            </p:nvSpPr>
            <p:spPr>
              <a:xfrm>
                <a:off x="441850" y="1339225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226"/>
                    </a:lnTo>
                    <a:lnTo>
                      <a:pt x="169" y="113"/>
                    </a:lnTo>
                    <a:lnTo>
                      <a:pt x="226" y="113"/>
                    </a:lnTo>
                    <a:lnTo>
                      <a:pt x="226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10"/>
              <p:cNvSpPr/>
              <p:nvPr/>
            </p:nvSpPr>
            <p:spPr>
              <a:xfrm>
                <a:off x="451700" y="14066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10"/>
              <p:cNvSpPr/>
              <p:nvPr/>
            </p:nvSpPr>
            <p:spPr>
              <a:xfrm>
                <a:off x="485425" y="13813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57"/>
                    </a:move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10"/>
              <p:cNvSpPr/>
              <p:nvPr/>
            </p:nvSpPr>
            <p:spPr>
              <a:xfrm>
                <a:off x="484025" y="149240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169" y="5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6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10"/>
              <p:cNvSpPr/>
              <p:nvPr/>
            </p:nvSpPr>
            <p:spPr>
              <a:xfrm>
                <a:off x="392675" y="1639925"/>
                <a:ext cx="70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5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282"/>
                    </a:lnTo>
                    <a:lnTo>
                      <a:pt x="1" y="394"/>
                    </a:lnTo>
                    <a:lnTo>
                      <a:pt x="169" y="394"/>
                    </a:lnTo>
                    <a:lnTo>
                      <a:pt x="113" y="338"/>
                    </a:lnTo>
                    <a:lnTo>
                      <a:pt x="169" y="226"/>
                    </a:lnTo>
                    <a:lnTo>
                      <a:pt x="225" y="169"/>
                    </a:lnTo>
                    <a:lnTo>
                      <a:pt x="282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626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10"/>
              <p:cNvSpPr/>
              <p:nvPr/>
            </p:nvSpPr>
            <p:spPr>
              <a:xfrm>
                <a:off x="361775" y="16427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56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6B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10"/>
              <p:cNvSpPr/>
              <p:nvPr/>
            </p:nvSpPr>
            <p:spPr>
              <a:xfrm>
                <a:off x="357550" y="16455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6B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10"/>
              <p:cNvSpPr/>
              <p:nvPr/>
            </p:nvSpPr>
            <p:spPr>
              <a:xfrm>
                <a:off x="326625" y="945800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70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685B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10"/>
              <p:cNvSpPr/>
              <p:nvPr/>
            </p:nvSpPr>
            <p:spPr>
              <a:xfrm>
                <a:off x="342100" y="938775"/>
                <a:ext cx="56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69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169"/>
                    </a:lnTo>
                    <a:lnTo>
                      <a:pt x="225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10"/>
              <p:cNvSpPr/>
              <p:nvPr/>
            </p:nvSpPr>
            <p:spPr>
              <a:xfrm>
                <a:off x="342100" y="934550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225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56" y="338"/>
                    </a:lnTo>
                    <a:lnTo>
                      <a:pt x="56" y="225"/>
                    </a:lnTo>
                    <a:lnTo>
                      <a:pt x="113" y="169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7365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10"/>
              <p:cNvSpPr/>
              <p:nvPr/>
            </p:nvSpPr>
            <p:spPr>
              <a:xfrm>
                <a:off x="427800" y="1276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10"/>
              <p:cNvSpPr/>
              <p:nvPr/>
            </p:nvSpPr>
            <p:spPr>
              <a:xfrm>
                <a:off x="448875" y="127740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10"/>
              <p:cNvSpPr/>
              <p:nvPr/>
            </p:nvSpPr>
            <p:spPr>
              <a:xfrm>
                <a:off x="434825" y="12942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10"/>
              <p:cNvSpPr/>
              <p:nvPr/>
            </p:nvSpPr>
            <p:spPr>
              <a:xfrm>
                <a:off x="433425" y="12928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57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56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10"/>
              <p:cNvSpPr/>
              <p:nvPr/>
            </p:nvSpPr>
            <p:spPr>
              <a:xfrm>
                <a:off x="451700" y="1318150"/>
                <a:ext cx="56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95" extrusionOk="0">
                    <a:moveTo>
                      <a:pt x="169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56" y="394"/>
                    </a:lnTo>
                    <a:lnTo>
                      <a:pt x="113" y="226"/>
                    </a:lnTo>
                    <a:lnTo>
                      <a:pt x="169" y="113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10"/>
              <p:cNvSpPr/>
              <p:nvPr/>
            </p:nvSpPr>
            <p:spPr>
              <a:xfrm>
                <a:off x="439050" y="1316750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10"/>
              <p:cNvSpPr/>
              <p:nvPr/>
            </p:nvSpPr>
            <p:spPr>
              <a:xfrm>
                <a:off x="455900" y="133360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10"/>
              <p:cNvSpPr/>
              <p:nvPr/>
            </p:nvSpPr>
            <p:spPr>
              <a:xfrm>
                <a:off x="446075" y="13223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10"/>
              <p:cNvSpPr/>
              <p:nvPr/>
            </p:nvSpPr>
            <p:spPr>
              <a:xfrm>
                <a:off x="402525" y="1299900"/>
                <a:ext cx="379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518" h="1237" extrusionOk="0">
                    <a:moveTo>
                      <a:pt x="1124" y="0"/>
                    </a:moveTo>
                    <a:lnTo>
                      <a:pt x="956" y="56"/>
                    </a:lnTo>
                    <a:lnTo>
                      <a:pt x="843" y="169"/>
                    </a:lnTo>
                    <a:lnTo>
                      <a:pt x="731" y="337"/>
                    </a:lnTo>
                    <a:lnTo>
                      <a:pt x="618" y="393"/>
                    </a:lnTo>
                    <a:lnTo>
                      <a:pt x="450" y="337"/>
                    </a:lnTo>
                    <a:lnTo>
                      <a:pt x="225" y="225"/>
                    </a:lnTo>
                    <a:lnTo>
                      <a:pt x="169" y="169"/>
                    </a:lnTo>
                    <a:lnTo>
                      <a:pt x="112" y="169"/>
                    </a:lnTo>
                    <a:lnTo>
                      <a:pt x="0" y="281"/>
                    </a:lnTo>
                    <a:lnTo>
                      <a:pt x="56" y="281"/>
                    </a:lnTo>
                    <a:lnTo>
                      <a:pt x="0" y="337"/>
                    </a:lnTo>
                    <a:lnTo>
                      <a:pt x="112" y="506"/>
                    </a:lnTo>
                    <a:lnTo>
                      <a:pt x="112" y="562"/>
                    </a:lnTo>
                    <a:lnTo>
                      <a:pt x="56" y="675"/>
                    </a:lnTo>
                    <a:lnTo>
                      <a:pt x="0" y="787"/>
                    </a:lnTo>
                    <a:lnTo>
                      <a:pt x="112" y="899"/>
                    </a:lnTo>
                    <a:lnTo>
                      <a:pt x="281" y="1012"/>
                    </a:lnTo>
                    <a:lnTo>
                      <a:pt x="337" y="1180"/>
                    </a:lnTo>
                    <a:lnTo>
                      <a:pt x="394" y="1237"/>
                    </a:lnTo>
                    <a:lnTo>
                      <a:pt x="450" y="1237"/>
                    </a:lnTo>
                    <a:lnTo>
                      <a:pt x="450" y="1180"/>
                    </a:lnTo>
                    <a:lnTo>
                      <a:pt x="506" y="1012"/>
                    </a:lnTo>
                    <a:lnTo>
                      <a:pt x="675" y="1068"/>
                    </a:lnTo>
                    <a:lnTo>
                      <a:pt x="899" y="1180"/>
                    </a:lnTo>
                    <a:lnTo>
                      <a:pt x="1124" y="1012"/>
                    </a:lnTo>
                    <a:lnTo>
                      <a:pt x="1180" y="843"/>
                    </a:lnTo>
                    <a:lnTo>
                      <a:pt x="1180" y="731"/>
                    </a:lnTo>
                    <a:lnTo>
                      <a:pt x="1180" y="618"/>
                    </a:lnTo>
                    <a:lnTo>
                      <a:pt x="1293" y="562"/>
                    </a:lnTo>
                    <a:lnTo>
                      <a:pt x="1461" y="562"/>
                    </a:lnTo>
                    <a:lnTo>
                      <a:pt x="1461" y="506"/>
                    </a:lnTo>
                    <a:lnTo>
                      <a:pt x="1518" y="450"/>
                    </a:lnTo>
                    <a:lnTo>
                      <a:pt x="1461" y="393"/>
                    </a:lnTo>
                    <a:lnTo>
                      <a:pt x="1349" y="337"/>
                    </a:lnTo>
                    <a:lnTo>
                      <a:pt x="1293" y="225"/>
                    </a:lnTo>
                    <a:lnTo>
                      <a:pt x="1293" y="56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6F64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10"/>
              <p:cNvSpPr/>
              <p:nvPr/>
            </p:nvSpPr>
            <p:spPr>
              <a:xfrm>
                <a:off x="439050" y="1306925"/>
                <a:ext cx="56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5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0" y="112"/>
                    </a:lnTo>
                    <a:lnTo>
                      <a:pt x="0" y="225"/>
                    </a:lnTo>
                    <a:lnTo>
                      <a:pt x="113" y="225"/>
                    </a:lnTo>
                    <a:lnTo>
                      <a:pt x="225" y="169"/>
                    </a:lnTo>
                    <a:lnTo>
                      <a:pt x="225" y="112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10"/>
              <p:cNvSpPr/>
              <p:nvPr/>
            </p:nvSpPr>
            <p:spPr>
              <a:xfrm>
                <a:off x="350525" y="108350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57" y="0"/>
                    </a:moveTo>
                    <a:lnTo>
                      <a:pt x="57" y="57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113" y="225"/>
                    </a:lnTo>
                    <a:lnTo>
                      <a:pt x="225" y="225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10"/>
              <p:cNvSpPr/>
              <p:nvPr/>
            </p:nvSpPr>
            <p:spPr>
              <a:xfrm>
                <a:off x="344900" y="10778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10"/>
              <p:cNvSpPr/>
              <p:nvPr/>
            </p:nvSpPr>
            <p:spPr>
              <a:xfrm>
                <a:off x="343500" y="10792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10"/>
              <p:cNvSpPr/>
              <p:nvPr/>
            </p:nvSpPr>
            <p:spPr>
              <a:xfrm>
                <a:off x="375825" y="11045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10"/>
              <p:cNvSpPr/>
              <p:nvPr/>
            </p:nvSpPr>
            <p:spPr>
              <a:xfrm>
                <a:off x="361775" y="11242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10"/>
              <p:cNvSpPr/>
              <p:nvPr/>
            </p:nvSpPr>
            <p:spPr>
              <a:xfrm>
                <a:off x="360350" y="11242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10"/>
              <p:cNvSpPr/>
              <p:nvPr/>
            </p:nvSpPr>
            <p:spPr>
              <a:xfrm>
                <a:off x="344900" y="1141100"/>
                <a:ext cx="70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51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69" y="282"/>
                    </a:lnTo>
                    <a:lnTo>
                      <a:pt x="113" y="282"/>
                    </a:lnTo>
                    <a:lnTo>
                      <a:pt x="169" y="338"/>
                    </a:lnTo>
                    <a:lnTo>
                      <a:pt x="225" y="450"/>
                    </a:lnTo>
                    <a:lnTo>
                      <a:pt x="282" y="394"/>
                    </a:lnTo>
                    <a:lnTo>
                      <a:pt x="225" y="338"/>
                    </a:lnTo>
                    <a:lnTo>
                      <a:pt x="225" y="169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10"/>
              <p:cNvSpPr/>
              <p:nvPr/>
            </p:nvSpPr>
            <p:spPr>
              <a:xfrm>
                <a:off x="353325" y="1136900"/>
                <a:ext cx="28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26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113" y="169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10"/>
              <p:cNvSpPr/>
              <p:nvPr/>
            </p:nvSpPr>
            <p:spPr>
              <a:xfrm>
                <a:off x="344900" y="1132675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225"/>
                    </a:lnTo>
                    <a:lnTo>
                      <a:pt x="225" y="169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10"/>
              <p:cNvSpPr/>
              <p:nvPr/>
            </p:nvSpPr>
            <p:spPr>
              <a:xfrm>
                <a:off x="350525" y="114812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69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169" y="169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10"/>
              <p:cNvSpPr/>
              <p:nvPr/>
            </p:nvSpPr>
            <p:spPr>
              <a:xfrm>
                <a:off x="350525" y="10961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10"/>
              <p:cNvSpPr/>
              <p:nvPr/>
            </p:nvSpPr>
            <p:spPr>
              <a:xfrm>
                <a:off x="349125" y="11312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10"/>
              <p:cNvSpPr/>
              <p:nvPr/>
            </p:nvSpPr>
            <p:spPr>
              <a:xfrm>
                <a:off x="354750" y="114812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1"/>
                    </a:moveTo>
                    <a:lnTo>
                      <a:pt x="0" y="169"/>
                    </a:lnTo>
                    <a:lnTo>
                      <a:pt x="56" y="113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10"/>
              <p:cNvSpPr/>
              <p:nvPr/>
            </p:nvSpPr>
            <p:spPr>
              <a:xfrm>
                <a:off x="329450" y="11270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10"/>
              <p:cNvSpPr/>
              <p:nvPr/>
            </p:nvSpPr>
            <p:spPr>
              <a:xfrm>
                <a:off x="384250" y="1270375"/>
                <a:ext cx="32350" cy="3657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463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0" y="226"/>
                    </a:lnTo>
                    <a:lnTo>
                      <a:pt x="57" y="282"/>
                    </a:lnTo>
                    <a:lnTo>
                      <a:pt x="57" y="338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169" y="675"/>
                    </a:lnTo>
                    <a:lnTo>
                      <a:pt x="169" y="731"/>
                    </a:lnTo>
                    <a:lnTo>
                      <a:pt x="113" y="844"/>
                    </a:lnTo>
                    <a:lnTo>
                      <a:pt x="113" y="956"/>
                    </a:lnTo>
                    <a:lnTo>
                      <a:pt x="169" y="1069"/>
                    </a:lnTo>
                    <a:lnTo>
                      <a:pt x="225" y="1181"/>
                    </a:lnTo>
                    <a:lnTo>
                      <a:pt x="225" y="1237"/>
                    </a:lnTo>
                    <a:lnTo>
                      <a:pt x="225" y="1350"/>
                    </a:lnTo>
                    <a:lnTo>
                      <a:pt x="281" y="1462"/>
                    </a:lnTo>
                    <a:lnTo>
                      <a:pt x="506" y="1406"/>
                    </a:lnTo>
                    <a:lnTo>
                      <a:pt x="619" y="1406"/>
                    </a:lnTo>
                    <a:lnTo>
                      <a:pt x="675" y="1293"/>
                    </a:lnTo>
                    <a:lnTo>
                      <a:pt x="731" y="1237"/>
                    </a:lnTo>
                    <a:lnTo>
                      <a:pt x="787" y="1237"/>
                    </a:lnTo>
                    <a:lnTo>
                      <a:pt x="900" y="1293"/>
                    </a:lnTo>
                    <a:lnTo>
                      <a:pt x="1068" y="1237"/>
                    </a:lnTo>
                    <a:lnTo>
                      <a:pt x="1125" y="1125"/>
                    </a:lnTo>
                    <a:lnTo>
                      <a:pt x="1181" y="1012"/>
                    </a:lnTo>
                    <a:lnTo>
                      <a:pt x="1237" y="900"/>
                    </a:lnTo>
                    <a:lnTo>
                      <a:pt x="1293" y="731"/>
                    </a:lnTo>
                    <a:lnTo>
                      <a:pt x="1293" y="450"/>
                    </a:lnTo>
                    <a:lnTo>
                      <a:pt x="1237" y="338"/>
                    </a:lnTo>
                    <a:lnTo>
                      <a:pt x="1125" y="282"/>
                    </a:lnTo>
                    <a:lnTo>
                      <a:pt x="956" y="282"/>
                    </a:lnTo>
                    <a:lnTo>
                      <a:pt x="900" y="394"/>
                    </a:lnTo>
                    <a:lnTo>
                      <a:pt x="787" y="675"/>
                    </a:lnTo>
                    <a:lnTo>
                      <a:pt x="787" y="844"/>
                    </a:lnTo>
                    <a:lnTo>
                      <a:pt x="731" y="900"/>
                    </a:lnTo>
                    <a:lnTo>
                      <a:pt x="619" y="900"/>
                    </a:lnTo>
                    <a:lnTo>
                      <a:pt x="731" y="563"/>
                    </a:lnTo>
                    <a:lnTo>
                      <a:pt x="731" y="450"/>
                    </a:lnTo>
                    <a:lnTo>
                      <a:pt x="731" y="338"/>
                    </a:lnTo>
                    <a:lnTo>
                      <a:pt x="675" y="282"/>
                    </a:lnTo>
                    <a:lnTo>
                      <a:pt x="562" y="226"/>
                    </a:lnTo>
                    <a:lnTo>
                      <a:pt x="450" y="113"/>
                    </a:lnTo>
                    <a:lnTo>
                      <a:pt x="281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10"/>
              <p:cNvSpPr/>
              <p:nvPr/>
            </p:nvSpPr>
            <p:spPr>
              <a:xfrm>
                <a:off x="361775" y="1281625"/>
                <a:ext cx="1967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1237" extrusionOk="0">
                    <a:moveTo>
                      <a:pt x="281" y="0"/>
                    </a:moveTo>
                    <a:lnTo>
                      <a:pt x="281" y="113"/>
                    </a:lnTo>
                    <a:lnTo>
                      <a:pt x="225" y="169"/>
                    </a:lnTo>
                    <a:lnTo>
                      <a:pt x="169" y="281"/>
                    </a:lnTo>
                    <a:lnTo>
                      <a:pt x="113" y="338"/>
                    </a:lnTo>
                    <a:lnTo>
                      <a:pt x="56" y="394"/>
                    </a:lnTo>
                    <a:lnTo>
                      <a:pt x="56" y="506"/>
                    </a:lnTo>
                    <a:lnTo>
                      <a:pt x="113" y="619"/>
                    </a:lnTo>
                    <a:lnTo>
                      <a:pt x="113" y="675"/>
                    </a:lnTo>
                    <a:lnTo>
                      <a:pt x="56" y="731"/>
                    </a:lnTo>
                    <a:lnTo>
                      <a:pt x="0" y="787"/>
                    </a:lnTo>
                    <a:lnTo>
                      <a:pt x="225" y="956"/>
                    </a:lnTo>
                    <a:lnTo>
                      <a:pt x="337" y="1068"/>
                    </a:lnTo>
                    <a:lnTo>
                      <a:pt x="450" y="1237"/>
                    </a:lnTo>
                    <a:lnTo>
                      <a:pt x="506" y="1237"/>
                    </a:lnTo>
                    <a:lnTo>
                      <a:pt x="562" y="1181"/>
                    </a:lnTo>
                    <a:lnTo>
                      <a:pt x="675" y="956"/>
                    </a:lnTo>
                    <a:lnTo>
                      <a:pt x="787" y="787"/>
                    </a:lnTo>
                    <a:lnTo>
                      <a:pt x="618" y="619"/>
                    </a:lnTo>
                    <a:lnTo>
                      <a:pt x="562" y="394"/>
                    </a:lnTo>
                    <a:lnTo>
                      <a:pt x="506" y="169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7873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10"/>
              <p:cNvSpPr/>
              <p:nvPr/>
            </p:nvSpPr>
            <p:spPr>
              <a:xfrm>
                <a:off x="371600" y="1276000"/>
                <a:ext cx="183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013" extrusionOk="0">
                    <a:moveTo>
                      <a:pt x="169" y="1"/>
                    </a:moveTo>
                    <a:lnTo>
                      <a:pt x="57" y="113"/>
                    </a:lnTo>
                    <a:lnTo>
                      <a:pt x="1" y="225"/>
                    </a:lnTo>
                    <a:lnTo>
                      <a:pt x="1" y="450"/>
                    </a:lnTo>
                    <a:lnTo>
                      <a:pt x="57" y="731"/>
                    </a:lnTo>
                    <a:lnTo>
                      <a:pt x="113" y="844"/>
                    </a:lnTo>
                    <a:lnTo>
                      <a:pt x="169" y="956"/>
                    </a:lnTo>
                    <a:lnTo>
                      <a:pt x="282" y="1012"/>
                    </a:lnTo>
                    <a:lnTo>
                      <a:pt x="394" y="1012"/>
                    </a:lnTo>
                    <a:lnTo>
                      <a:pt x="506" y="956"/>
                    </a:lnTo>
                    <a:lnTo>
                      <a:pt x="675" y="844"/>
                    </a:lnTo>
                    <a:lnTo>
                      <a:pt x="731" y="675"/>
                    </a:lnTo>
                    <a:lnTo>
                      <a:pt x="731" y="506"/>
                    </a:lnTo>
                    <a:lnTo>
                      <a:pt x="675" y="450"/>
                    </a:lnTo>
                    <a:lnTo>
                      <a:pt x="506" y="506"/>
                    </a:lnTo>
                    <a:lnTo>
                      <a:pt x="394" y="450"/>
                    </a:lnTo>
                    <a:lnTo>
                      <a:pt x="282" y="338"/>
                    </a:lnTo>
                    <a:lnTo>
                      <a:pt x="225" y="225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6E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10"/>
              <p:cNvSpPr/>
              <p:nvPr/>
            </p:nvSpPr>
            <p:spPr>
              <a:xfrm>
                <a:off x="406725" y="1291450"/>
                <a:ext cx="8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507" extrusionOk="0">
                    <a:moveTo>
                      <a:pt x="282" y="1"/>
                    </a:moveTo>
                    <a:lnTo>
                      <a:pt x="169" y="113"/>
                    </a:lnTo>
                    <a:lnTo>
                      <a:pt x="113" y="282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1" y="507"/>
                    </a:lnTo>
                    <a:lnTo>
                      <a:pt x="226" y="507"/>
                    </a:lnTo>
                    <a:lnTo>
                      <a:pt x="338" y="394"/>
                    </a:lnTo>
                    <a:lnTo>
                      <a:pt x="338" y="226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6F64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10"/>
              <p:cNvSpPr/>
              <p:nvPr/>
            </p:nvSpPr>
            <p:spPr>
              <a:xfrm>
                <a:off x="394075" y="133360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70"/>
                    </a:lnTo>
                    <a:lnTo>
                      <a:pt x="1" y="226"/>
                    </a:lnTo>
                    <a:lnTo>
                      <a:pt x="57" y="226"/>
                    </a:lnTo>
                    <a:lnTo>
                      <a:pt x="226" y="170"/>
                    </a:lnTo>
                    <a:lnTo>
                      <a:pt x="226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10"/>
              <p:cNvSpPr/>
              <p:nvPr/>
            </p:nvSpPr>
            <p:spPr>
              <a:xfrm>
                <a:off x="370200" y="1332200"/>
                <a:ext cx="70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4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225" y="113"/>
                    </a:lnTo>
                    <a:lnTo>
                      <a:pt x="281" y="57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10"/>
              <p:cNvSpPr/>
              <p:nvPr/>
            </p:nvSpPr>
            <p:spPr>
              <a:xfrm>
                <a:off x="384250" y="1297075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10"/>
              <p:cNvSpPr/>
              <p:nvPr/>
            </p:nvSpPr>
            <p:spPr>
              <a:xfrm>
                <a:off x="392675" y="13490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10"/>
              <p:cNvSpPr/>
              <p:nvPr/>
            </p:nvSpPr>
            <p:spPr>
              <a:xfrm>
                <a:off x="402525" y="13069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10"/>
              <p:cNvSpPr/>
              <p:nvPr/>
            </p:nvSpPr>
            <p:spPr>
              <a:xfrm>
                <a:off x="365975" y="1340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10"/>
              <p:cNvSpPr/>
              <p:nvPr/>
            </p:nvSpPr>
            <p:spPr>
              <a:xfrm>
                <a:off x="347725" y="1216975"/>
                <a:ext cx="463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688" extrusionOk="0">
                    <a:moveTo>
                      <a:pt x="787" y="1"/>
                    </a:moveTo>
                    <a:lnTo>
                      <a:pt x="731" y="57"/>
                    </a:lnTo>
                    <a:lnTo>
                      <a:pt x="731" y="170"/>
                    </a:lnTo>
                    <a:lnTo>
                      <a:pt x="731" y="226"/>
                    </a:lnTo>
                    <a:lnTo>
                      <a:pt x="731" y="338"/>
                    </a:lnTo>
                    <a:lnTo>
                      <a:pt x="562" y="451"/>
                    </a:lnTo>
                    <a:lnTo>
                      <a:pt x="393" y="451"/>
                    </a:lnTo>
                    <a:lnTo>
                      <a:pt x="225" y="394"/>
                    </a:lnTo>
                    <a:lnTo>
                      <a:pt x="112" y="394"/>
                    </a:lnTo>
                    <a:lnTo>
                      <a:pt x="0" y="507"/>
                    </a:lnTo>
                    <a:lnTo>
                      <a:pt x="112" y="619"/>
                    </a:lnTo>
                    <a:lnTo>
                      <a:pt x="169" y="675"/>
                    </a:lnTo>
                    <a:lnTo>
                      <a:pt x="225" y="675"/>
                    </a:lnTo>
                    <a:lnTo>
                      <a:pt x="281" y="619"/>
                    </a:lnTo>
                    <a:lnTo>
                      <a:pt x="393" y="675"/>
                    </a:lnTo>
                    <a:lnTo>
                      <a:pt x="450" y="732"/>
                    </a:lnTo>
                    <a:lnTo>
                      <a:pt x="506" y="788"/>
                    </a:lnTo>
                    <a:lnTo>
                      <a:pt x="618" y="788"/>
                    </a:lnTo>
                    <a:lnTo>
                      <a:pt x="731" y="900"/>
                    </a:lnTo>
                    <a:lnTo>
                      <a:pt x="787" y="1013"/>
                    </a:lnTo>
                    <a:lnTo>
                      <a:pt x="843" y="1125"/>
                    </a:lnTo>
                    <a:lnTo>
                      <a:pt x="1012" y="1181"/>
                    </a:lnTo>
                    <a:lnTo>
                      <a:pt x="1124" y="1237"/>
                    </a:lnTo>
                    <a:lnTo>
                      <a:pt x="1237" y="1294"/>
                    </a:lnTo>
                    <a:lnTo>
                      <a:pt x="1237" y="1406"/>
                    </a:lnTo>
                    <a:lnTo>
                      <a:pt x="1349" y="1462"/>
                    </a:lnTo>
                    <a:lnTo>
                      <a:pt x="1405" y="1575"/>
                    </a:lnTo>
                    <a:lnTo>
                      <a:pt x="1518" y="1687"/>
                    </a:lnTo>
                    <a:lnTo>
                      <a:pt x="1574" y="1687"/>
                    </a:lnTo>
                    <a:lnTo>
                      <a:pt x="1686" y="1631"/>
                    </a:lnTo>
                    <a:lnTo>
                      <a:pt x="1742" y="1518"/>
                    </a:lnTo>
                    <a:lnTo>
                      <a:pt x="1799" y="1406"/>
                    </a:lnTo>
                    <a:lnTo>
                      <a:pt x="1855" y="1350"/>
                    </a:lnTo>
                    <a:lnTo>
                      <a:pt x="1855" y="1237"/>
                    </a:lnTo>
                    <a:lnTo>
                      <a:pt x="1686" y="1069"/>
                    </a:lnTo>
                    <a:lnTo>
                      <a:pt x="1574" y="956"/>
                    </a:lnTo>
                    <a:lnTo>
                      <a:pt x="1405" y="956"/>
                    </a:lnTo>
                    <a:lnTo>
                      <a:pt x="1124" y="900"/>
                    </a:lnTo>
                    <a:lnTo>
                      <a:pt x="1012" y="900"/>
                    </a:lnTo>
                    <a:lnTo>
                      <a:pt x="1012" y="788"/>
                    </a:lnTo>
                    <a:lnTo>
                      <a:pt x="1012" y="732"/>
                    </a:lnTo>
                    <a:lnTo>
                      <a:pt x="1068" y="675"/>
                    </a:lnTo>
                    <a:lnTo>
                      <a:pt x="1012" y="619"/>
                    </a:lnTo>
                    <a:lnTo>
                      <a:pt x="956" y="619"/>
                    </a:lnTo>
                    <a:lnTo>
                      <a:pt x="899" y="507"/>
                    </a:lnTo>
                    <a:lnTo>
                      <a:pt x="956" y="338"/>
                    </a:lnTo>
                    <a:lnTo>
                      <a:pt x="1012" y="282"/>
                    </a:lnTo>
                    <a:lnTo>
                      <a:pt x="956" y="170"/>
                    </a:lnTo>
                    <a:lnTo>
                      <a:pt x="843" y="113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746B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10"/>
              <p:cNvSpPr/>
              <p:nvPr/>
            </p:nvSpPr>
            <p:spPr>
              <a:xfrm>
                <a:off x="347725" y="1245100"/>
                <a:ext cx="126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450" extrusionOk="0">
                    <a:moveTo>
                      <a:pt x="225" y="0"/>
                    </a:moveTo>
                    <a:lnTo>
                      <a:pt x="112" y="56"/>
                    </a:lnTo>
                    <a:lnTo>
                      <a:pt x="0" y="112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112" y="337"/>
                    </a:lnTo>
                    <a:lnTo>
                      <a:pt x="225" y="450"/>
                    </a:lnTo>
                    <a:lnTo>
                      <a:pt x="450" y="450"/>
                    </a:lnTo>
                    <a:lnTo>
                      <a:pt x="506" y="393"/>
                    </a:lnTo>
                    <a:lnTo>
                      <a:pt x="506" y="337"/>
                    </a:lnTo>
                    <a:lnTo>
                      <a:pt x="450" y="337"/>
                    </a:lnTo>
                    <a:lnTo>
                      <a:pt x="337" y="281"/>
                    </a:lnTo>
                    <a:lnTo>
                      <a:pt x="337" y="225"/>
                    </a:lnTo>
                    <a:lnTo>
                      <a:pt x="281" y="112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5D50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10"/>
              <p:cNvSpPr/>
              <p:nvPr/>
            </p:nvSpPr>
            <p:spPr>
              <a:xfrm>
                <a:off x="353325" y="12605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D50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10"/>
              <p:cNvSpPr/>
              <p:nvPr/>
            </p:nvSpPr>
            <p:spPr>
              <a:xfrm>
                <a:off x="353325" y="1235250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113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16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10"/>
              <p:cNvSpPr/>
              <p:nvPr/>
            </p:nvSpPr>
            <p:spPr>
              <a:xfrm>
                <a:off x="347725" y="1236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716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10"/>
              <p:cNvSpPr/>
              <p:nvPr/>
            </p:nvSpPr>
            <p:spPr>
              <a:xfrm>
                <a:off x="294325" y="1278800"/>
                <a:ext cx="11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82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113" y="226"/>
                    </a:lnTo>
                    <a:lnTo>
                      <a:pt x="169" y="282"/>
                    </a:lnTo>
                    <a:lnTo>
                      <a:pt x="225" y="282"/>
                    </a:lnTo>
                    <a:lnTo>
                      <a:pt x="394" y="170"/>
                    </a:lnTo>
                    <a:lnTo>
                      <a:pt x="450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10"/>
              <p:cNvSpPr/>
              <p:nvPr/>
            </p:nvSpPr>
            <p:spPr>
              <a:xfrm>
                <a:off x="291500" y="128022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0"/>
                    </a:moveTo>
                    <a:lnTo>
                      <a:pt x="113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13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10"/>
              <p:cNvSpPr/>
              <p:nvPr/>
            </p:nvSpPr>
            <p:spPr>
              <a:xfrm>
                <a:off x="417975" y="13757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69" y="0"/>
                    </a:moveTo>
                    <a:lnTo>
                      <a:pt x="0" y="169"/>
                    </a:lnTo>
                    <a:lnTo>
                      <a:pt x="169" y="281"/>
                    </a:lnTo>
                    <a:lnTo>
                      <a:pt x="225" y="281"/>
                    </a:lnTo>
                    <a:lnTo>
                      <a:pt x="281" y="56"/>
                    </a:lnTo>
                    <a:lnTo>
                      <a:pt x="225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10"/>
              <p:cNvSpPr/>
              <p:nvPr/>
            </p:nvSpPr>
            <p:spPr>
              <a:xfrm>
                <a:off x="398300" y="14109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10"/>
              <p:cNvSpPr/>
              <p:nvPr/>
            </p:nvSpPr>
            <p:spPr>
              <a:xfrm>
                <a:off x="378625" y="1429150"/>
                <a:ext cx="183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069" extrusionOk="0">
                    <a:moveTo>
                      <a:pt x="394" y="1"/>
                    </a:moveTo>
                    <a:lnTo>
                      <a:pt x="282" y="57"/>
                    </a:lnTo>
                    <a:lnTo>
                      <a:pt x="225" y="113"/>
                    </a:lnTo>
                    <a:lnTo>
                      <a:pt x="169" y="170"/>
                    </a:lnTo>
                    <a:lnTo>
                      <a:pt x="57" y="170"/>
                    </a:lnTo>
                    <a:lnTo>
                      <a:pt x="57" y="226"/>
                    </a:lnTo>
                    <a:lnTo>
                      <a:pt x="113" y="282"/>
                    </a:lnTo>
                    <a:lnTo>
                      <a:pt x="169" y="338"/>
                    </a:lnTo>
                    <a:lnTo>
                      <a:pt x="169" y="451"/>
                    </a:lnTo>
                    <a:lnTo>
                      <a:pt x="169" y="619"/>
                    </a:lnTo>
                    <a:lnTo>
                      <a:pt x="113" y="675"/>
                    </a:lnTo>
                    <a:lnTo>
                      <a:pt x="57" y="619"/>
                    </a:lnTo>
                    <a:lnTo>
                      <a:pt x="1" y="675"/>
                    </a:lnTo>
                    <a:lnTo>
                      <a:pt x="1" y="788"/>
                    </a:lnTo>
                    <a:lnTo>
                      <a:pt x="57" y="900"/>
                    </a:lnTo>
                    <a:lnTo>
                      <a:pt x="169" y="1013"/>
                    </a:lnTo>
                    <a:lnTo>
                      <a:pt x="169" y="900"/>
                    </a:lnTo>
                    <a:lnTo>
                      <a:pt x="282" y="844"/>
                    </a:lnTo>
                    <a:lnTo>
                      <a:pt x="338" y="844"/>
                    </a:lnTo>
                    <a:lnTo>
                      <a:pt x="394" y="956"/>
                    </a:lnTo>
                    <a:lnTo>
                      <a:pt x="506" y="1069"/>
                    </a:lnTo>
                    <a:lnTo>
                      <a:pt x="563" y="1069"/>
                    </a:lnTo>
                    <a:lnTo>
                      <a:pt x="675" y="1013"/>
                    </a:lnTo>
                    <a:lnTo>
                      <a:pt x="731" y="956"/>
                    </a:lnTo>
                    <a:lnTo>
                      <a:pt x="675" y="844"/>
                    </a:lnTo>
                    <a:lnTo>
                      <a:pt x="675" y="732"/>
                    </a:lnTo>
                    <a:lnTo>
                      <a:pt x="675" y="675"/>
                    </a:lnTo>
                    <a:lnTo>
                      <a:pt x="675" y="563"/>
                    </a:lnTo>
                    <a:lnTo>
                      <a:pt x="675" y="507"/>
                    </a:lnTo>
                    <a:lnTo>
                      <a:pt x="619" y="451"/>
                    </a:lnTo>
                    <a:lnTo>
                      <a:pt x="563" y="394"/>
                    </a:lnTo>
                    <a:lnTo>
                      <a:pt x="506" y="338"/>
                    </a:lnTo>
                    <a:lnTo>
                      <a:pt x="563" y="338"/>
                    </a:lnTo>
                    <a:lnTo>
                      <a:pt x="619" y="394"/>
                    </a:lnTo>
                    <a:lnTo>
                      <a:pt x="731" y="338"/>
                    </a:lnTo>
                    <a:lnTo>
                      <a:pt x="731" y="282"/>
                    </a:lnTo>
                    <a:lnTo>
                      <a:pt x="731" y="170"/>
                    </a:lnTo>
                    <a:lnTo>
                      <a:pt x="675" y="170"/>
                    </a:lnTo>
                    <a:lnTo>
                      <a:pt x="619" y="113"/>
                    </a:lnTo>
                    <a:lnTo>
                      <a:pt x="563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5F57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10"/>
              <p:cNvSpPr/>
              <p:nvPr/>
            </p:nvSpPr>
            <p:spPr>
              <a:xfrm>
                <a:off x="389875" y="1422125"/>
                <a:ext cx="23900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01" extrusionOk="0">
                    <a:moveTo>
                      <a:pt x="281" y="1"/>
                    </a:moveTo>
                    <a:lnTo>
                      <a:pt x="225" y="113"/>
                    </a:lnTo>
                    <a:lnTo>
                      <a:pt x="225" y="170"/>
                    </a:lnTo>
                    <a:lnTo>
                      <a:pt x="225" y="226"/>
                    </a:lnTo>
                    <a:lnTo>
                      <a:pt x="281" y="282"/>
                    </a:lnTo>
                    <a:lnTo>
                      <a:pt x="281" y="338"/>
                    </a:lnTo>
                    <a:lnTo>
                      <a:pt x="225" y="451"/>
                    </a:lnTo>
                    <a:lnTo>
                      <a:pt x="281" y="451"/>
                    </a:lnTo>
                    <a:lnTo>
                      <a:pt x="225" y="507"/>
                    </a:lnTo>
                    <a:lnTo>
                      <a:pt x="225" y="619"/>
                    </a:lnTo>
                    <a:lnTo>
                      <a:pt x="56" y="619"/>
                    </a:lnTo>
                    <a:lnTo>
                      <a:pt x="56" y="563"/>
                    </a:lnTo>
                    <a:lnTo>
                      <a:pt x="0" y="619"/>
                    </a:lnTo>
                    <a:lnTo>
                      <a:pt x="0" y="675"/>
                    </a:lnTo>
                    <a:lnTo>
                      <a:pt x="56" y="788"/>
                    </a:lnTo>
                    <a:lnTo>
                      <a:pt x="225" y="788"/>
                    </a:lnTo>
                    <a:lnTo>
                      <a:pt x="281" y="844"/>
                    </a:lnTo>
                    <a:lnTo>
                      <a:pt x="394" y="844"/>
                    </a:lnTo>
                    <a:lnTo>
                      <a:pt x="450" y="900"/>
                    </a:lnTo>
                    <a:lnTo>
                      <a:pt x="562" y="900"/>
                    </a:lnTo>
                    <a:lnTo>
                      <a:pt x="562" y="844"/>
                    </a:lnTo>
                    <a:lnTo>
                      <a:pt x="506" y="619"/>
                    </a:lnTo>
                    <a:lnTo>
                      <a:pt x="618" y="563"/>
                    </a:lnTo>
                    <a:lnTo>
                      <a:pt x="675" y="451"/>
                    </a:lnTo>
                    <a:lnTo>
                      <a:pt x="787" y="394"/>
                    </a:lnTo>
                    <a:lnTo>
                      <a:pt x="956" y="394"/>
                    </a:lnTo>
                    <a:lnTo>
                      <a:pt x="843" y="282"/>
                    </a:lnTo>
                    <a:lnTo>
                      <a:pt x="787" y="282"/>
                    </a:lnTo>
                    <a:lnTo>
                      <a:pt x="675" y="170"/>
                    </a:lnTo>
                    <a:lnTo>
                      <a:pt x="675" y="113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71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10"/>
              <p:cNvSpPr/>
              <p:nvPr/>
            </p:nvSpPr>
            <p:spPr>
              <a:xfrm>
                <a:off x="381425" y="1419325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10"/>
              <p:cNvSpPr/>
              <p:nvPr/>
            </p:nvSpPr>
            <p:spPr>
              <a:xfrm>
                <a:off x="388475" y="14193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10"/>
              <p:cNvSpPr/>
              <p:nvPr/>
            </p:nvSpPr>
            <p:spPr>
              <a:xfrm>
                <a:off x="382850" y="1254925"/>
                <a:ext cx="43575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2024" extrusionOk="0">
                    <a:moveTo>
                      <a:pt x="281" y="0"/>
                    </a:moveTo>
                    <a:lnTo>
                      <a:pt x="225" y="57"/>
                    </a:lnTo>
                    <a:lnTo>
                      <a:pt x="113" y="169"/>
                    </a:lnTo>
                    <a:lnTo>
                      <a:pt x="113" y="394"/>
                    </a:lnTo>
                    <a:lnTo>
                      <a:pt x="113" y="506"/>
                    </a:lnTo>
                    <a:lnTo>
                      <a:pt x="0" y="619"/>
                    </a:lnTo>
                    <a:lnTo>
                      <a:pt x="0" y="675"/>
                    </a:lnTo>
                    <a:lnTo>
                      <a:pt x="56" y="731"/>
                    </a:lnTo>
                    <a:lnTo>
                      <a:pt x="225" y="675"/>
                    </a:lnTo>
                    <a:lnTo>
                      <a:pt x="281" y="731"/>
                    </a:lnTo>
                    <a:lnTo>
                      <a:pt x="337" y="787"/>
                    </a:lnTo>
                    <a:lnTo>
                      <a:pt x="394" y="844"/>
                    </a:lnTo>
                    <a:lnTo>
                      <a:pt x="506" y="900"/>
                    </a:lnTo>
                    <a:lnTo>
                      <a:pt x="675" y="1012"/>
                    </a:lnTo>
                    <a:lnTo>
                      <a:pt x="731" y="1068"/>
                    </a:lnTo>
                    <a:lnTo>
                      <a:pt x="731" y="1125"/>
                    </a:lnTo>
                    <a:lnTo>
                      <a:pt x="675" y="1293"/>
                    </a:lnTo>
                    <a:lnTo>
                      <a:pt x="506" y="1518"/>
                    </a:lnTo>
                    <a:lnTo>
                      <a:pt x="506" y="1630"/>
                    </a:lnTo>
                    <a:lnTo>
                      <a:pt x="562" y="1687"/>
                    </a:lnTo>
                    <a:lnTo>
                      <a:pt x="618" y="1743"/>
                    </a:lnTo>
                    <a:lnTo>
                      <a:pt x="618" y="1687"/>
                    </a:lnTo>
                    <a:lnTo>
                      <a:pt x="675" y="1630"/>
                    </a:lnTo>
                    <a:lnTo>
                      <a:pt x="843" y="1630"/>
                    </a:lnTo>
                    <a:lnTo>
                      <a:pt x="899" y="1574"/>
                    </a:lnTo>
                    <a:lnTo>
                      <a:pt x="899" y="1518"/>
                    </a:lnTo>
                    <a:lnTo>
                      <a:pt x="956" y="1237"/>
                    </a:lnTo>
                    <a:lnTo>
                      <a:pt x="1012" y="1012"/>
                    </a:lnTo>
                    <a:lnTo>
                      <a:pt x="1068" y="956"/>
                    </a:lnTo>
                    <a:lnTo>
                      <a:pt x="1181" y="900"/>
                    </a:lnTo>
                    <a:lnTo>
                      <a:pt x="1237" y="956"/>
                    </a:lnTo>
                    <a:lnTo>
                      <a:pt x="1237" y="1068"/>
                    </a:lnTo>
                    <a:lnTo>
                      <a:pt x="1237" y="1406"/>
                    </a:lnTo>
                    <a:lnTo>
                      <a:pt x="1349" y="1574"/>
                    </a:lnTo>
                    <a:lnTo>
                      <a:pt x="1405" y="1799"/>
                    </a:lnTo>
                    <a:lnTo>
                      <a:pt x="1518" y="1968"/>
                    </a:lnTo>
                    <a:lnTo>
                      <a:pt x="1630" y="1968"/>
                    </a:lnTo>
                    <a:lnTo>
                      <a:pt x="1743" y="2024"/>
                    </a:lnTo>
                    <a:lnTo>
                      <a:pt x="1743" y="1855"/>
                    </a:lnTo>
                    <a:lnTo>
                      <a:pt x="1686" y="1743"/>
                    </a:lnTo>
                    <a:lnTo>
                      <a:pt x="1686" y="1687"/>
                    </a:lnTo>
                    <a:lnTo>
                      <a:pt x="1574" y="1630"/>
                    </a:lnTo>
                    <a:lnTo>
                      <a:pt x="1518" y="1574"/>
                    </a:lnTo>
                    <a:lnTo>
                      <a:pt x="1518" y="1518"/>
                    </a:lnTo>
                    <a:lnTo>
                      <a:pt x="1518" y="1406"/>
                    </a:lnTo>
                    <a:lnTo>
                      <a:pt x="1574" y="1293"/>
                    </a:lnTo>
                    <a:lnTo>
                      <a:pt x="1518" y="1181"/>
                    </a:lnTo>
                    <a:lnTo>
                      <a:pt x="1405" y="1012"/>
                    </a:lnTo>
                    <a:lnTo>
                      <a:pt x="1293" y="844"/>
                    </a:lnTo>
                    <a:lnTo>
                      <a:pt x="1237" y="787"/>
                    </a:lnTo>
                    <a:lnTo>
                      <a:pt x="1124" y="731"/>
                    </a:lnTo>
                    <a:lnTo>
                      <a:pt x="956" y="675"/>
                    </a:lnTo>
                    <a:lnTo>
                      <a:pt x="843" y="619"/>
                    </a:lnTo>
                    <a:lnTo>
                      <a:pt x="675" y="338"/>
                    </a:lnTo>
                    <a:lnTo>
                      <a:pt x="562" y="281"/>
                    </a:lnTo>
                    <a:lnTo>
                      <a:pt x="450" y="169"/>
                    </a:lnTo>
                    <a:lnTo>
                      <a:pt x="394" y="57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10"/>
              <p:cNvSpPr/>
              <p:nvPr/>
            </p:nvSpPr>
            <p:spPr>
              <a:xfrm>
                <a:off x="384250" y="1276000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113" y="113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10"/>
              <p:cNvSpPr/>
              <p:nvPr/>
            </p:nvSpPr>
            <p:spPr>
              <a:xfrm>
                <a:off x="382850" y="12563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13" y="113"/>
                    </a:lnTo>
                    <a:lnTo>
                      <a:pt x="113" y="113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10"/>
              <p:cNvSpPr/>
              <p:nvPr/>
            </p:nvSpPr>
            <p:spPr>
              <a:xfrm>
                <a:off x="415150" y="136312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113" y="225"/>
                    </a:lnTo>
                    <a:lnTo>
                      <a:pt x="170" y="225"/>
                    </a:lnTo>
                    <a:lnTo>
                      <a:pt x="282" y="169"/>
                    </a:lnTo>
                    <a:lnTo>
                      <a:pt x="170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10"/>
              <p:cNvSpPr/>
              <p:nvPr/>
            </p:nvSpPr>
            <p:spPr>
              <a:xfrm>
                <a:off x="419375" y="13729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13" y="113"/>
                    </a:lnTo>
                    <a:lnTo>
                      <a:pt x="113" y="113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10"/>
              <p:cNvSpPr/>
              <p:nvPr/>
            </p:nvSpPr>
            <p:spPr>
              <a:xfrm>
                <a:off x="422175" y="136592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70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169"/>
                    </a:lnTo>
                    <a:lnTo>
                      <a:pt x="170" y="113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10"/>
              <p:cNvSpPr/>
              <p:nvPr/>
            </p:nvSpPr>
            <p:spPr>
              <a:xfrm>
                <a:off x="354750" y="1505050"/>
                <a:ext cx="18275" cy="10962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385" extrusionOk="0">
                    <a:moveTo>
                      <a:pt x="56" y="0"/>
                    </a:moveTo>
                    <a:lnTo>
                      <a:pt x="0" y="112"/>
                    </a:lnTo>
                    <a:lnTo>
                      <a:pt x="0" y="225"/>
                    </a:lnTo>
                    <a:lnTo>
                      <a:pt x="0" y="337"/>
                    </a:lnTo>
                    <a:lnTo>
                      <a:pt x="112" y="450"/>
                    </a:lnTo>
                    <a:lnTo>
                      <a:pt x="112" y="506"/>
                    </a:lnTo>
                    <a:lnTo>
                      <a:pt x="56" y="562"/>
                    </a:lnTo>
                    <a:lnTo>
                      <a:pt x="0" y="562"/>
                    </a:lnTo>
                    <a:lnTo>
                      <a:pt x="0" y="618"/>
                    </a:lnTo>
                    <a:lnTo>
                      <a:pt x="281" y="787"/>
                    </a:lnTo>
                    <a:lnTo>
                      <a:pt x="337" y="899"/>
                    </a:lnTo>
                    <a:lnTo>
                      <a:pt x="281" y="1124"/>
                    </a:lnTo>
                    <a:lnTo>
                      <a:pt x="225" y="1237"/>
                    </a:lnTo>
                    <a:lnTo>
                      <a:pt x="169" y="1293"/>
                    </a:lnTo>
                    <a:lnTo>
                      <a:pt x="56" y="1405"/>
                    </a:lnTo>
                    <a:lnTo>
                      <a:pt x="112" y="1461"/>
                    </a:lnTo>
                    <a:lnTo>
                      <a:pt x="169" y="1574"/>
                    </a:lnTo>
                    <a:lnTo>
                      <a:pt x="112" y="1686"/>
                    </a:lnTo>
                    <a:lnTo>
                      <a:pt x="56" y="1742"/>
                    </a:lnTo>
                    <a:lnTo>
                      <a:pt x="112" y="1799"/>
                    </a:lnTo>
                    <a:lnTo>
                      <a:pt x="169" y="1911"/>
                    </a:lnTo>
                    <a:lnTo>
                      <a:pt x="169" y="2023"/>
                    </a:lnTo>
                    <a:lnTo>
                      <a:pt x="112" y="2080"/>
                    </a:lnTo>
                    <a:lnTo>
                      <a:pt x="112" y="2136"/>
                    </a:lnTo>
                    <a:lnTo>
                      <a:pt x="112" y="2248"/>
                    </a:lnTo>
                    <a:lnTo>
                      <a:pt x="169" y="2361"/>
                    </a:lnTo>
                    <a:lnTo>
                      <a:pt x="169" y="2473"/>
                    </a:lnTo>
                    <a:lnTo>
                      <a:pt x="112" y="2642"/>
                    </a:lnTo>
                    <a:lnTo>
                      <a:pt x="56" y="2867"/>
                    </a:lnTo>
                    <a:lnTo>
                      <a:pt x="0" y="2979"/>
                    </a:lnTo>
                    <a:lnTo>
                      <a:pt x="56" y="3091"/>
                    </a:lnTo>
                    <a:lnTo>
                      <a:pt x="225" y="3260"/>
                    </a:lnTo>
                    <a:lnTo>
                      <a:pt x="169" y="3316"/>
                    </a:lnTo>
                    <a:lnTo>
                      <a:pt x="112" y="3429"/>
                    </a:lnTo>
                    <a:lnTo>
                      <a:pt x="56" y="3653"/>
                    </a:lnTo>
                    <a:lnTo>
                      <a:pt x="56" y="3710"/>
                    </a:lnTo>
                    <a:lnTo>
                      <a:pt x="112" y="3766"/>
                    </a:lnTo>
                    <a:lnTo>
                      <a:pt x="225" y="3822"/>
                    </a:lnTo>
                    <a:lnTo>
                      <a:pt x="281" y="3934"/>
                    </a:lnTo>
                    <a:lnTo>
                      <a:pt x="281" y="3991"/>
                    </a:lnTo>
                    <a:lnTo>
                      <a:pt x="225" y="4103"/>
                    </a:lnTo>
                    <a:lnTo>
                      <a:pt x="169" y="4159"/>
                    </a:lnTo>
                    <a:lnTo>
                      <a:pt x="225" y="4272"/>
                    </a:lnTo>
                    <a:lnTo>
                      <a:pt x="337" y="4384"/>
                    </a:lnTo>
                    <a:lnTo>
                      <a:pt x="506" y="4272"/>
                    </a:lnTo>
                    <a:lnTo>
                      <a:pt x="562" y="4215"/>
                    </a:lnTo>
                    <a:lnTo>
                      <a:pt x="618" y="4159"/>
                    </a:lnTo>
                    <a:lnTo>
                      <a:pt x="618" y="4047"/>
                    </a:lnTo>
                    <a:lnTo>
                      <a:pt x="562" y="3991"/>
                    </a:lnTo>
                    <a:lnTo>
                      <a:pt x="506" y="3878"/>
                    </a:lnTo>
                    <a:lnTo>
                      <a:pt x="506" y="3822"/>
                    </a:lnTo>
                    <a:lnTo>
                      <a:pt x="450" y="3710"/>
                    </a:lnTo>
                    <a:lnTo>
                      <a:pt x="450" y="3597"/>
                    </a:lnTo>
                    <a:lnTo>
                      <a:pt x="562" y="3541"/>
                    </a:lnTo>
                    <a:lnTo>
                      <a:pt x="562" y="3485"/>
                    </a:lnTo>
                    <a:lnTo>
                      <a:pt x="506" y="3260"/>
                    </a:lnTo>
                    <a:lnTo>
                      <a:pt x="506" y="3091"/>
                    </a:lnTo>
                    <a:lnTo>
                      <a:pt x="506" y="2979"/>
                    </a:lnTo>
                    <a:lnTo>
                      <a:pt x="506" y="2867"/>
                    </a:lnTo>
                    <a:lnTo>
                      <a:pt x="506" y="2810"/>
                    </a:lnTo>
                    <a:lnTo>
                      <a:pt x="450" y="2698"/>
                    </a:lnTo>
                    <a:lnTo>
                      <a:pt x="506" y="2642"/>
                    </a:lnTo>
                    <a:lnTo>
                      <a:pt x="562" y="2586"/>
                    </a:lnTo>
                    <a:lnTo>
                      <a:pt x="562" y="2473"/>
                    </a:lnTo>
                    <a:lnTo>
                      <a:pt x="506" y="2417"/>
                    </a:lnTo>
                    <a:lnTo>
                      <a:pt x="618" y="2361"/>
                    </a:lnTo>
                    <a:lnTo>
                      <a:pt x="618" y="2304"/>
                    </a:lnTo>
                    <a:lnTo>
                      <a:pt x="618" y="2192"/>
                    </a:lnTo>
                    <a:lnTo>
                      <a:pt x="562" y="2080"/>
                    </a:lnTo>
                    <a:lnTo>
                      <a:pt x="506" y="1967"/>
                    </a:lnTo>
                    <a:lnTo>
                      <a:pt x="506" y="1855"/>
                    </a:lnTo>
                    <a:lnTo>
                      <a:pt x="562" y="1630"/>
                    </a:lnTo>
                    <a:lnTo>
                      <a:pt x="506" y="1518"/>
                    </a:lnTo>
                    <a:lnTo>
                      <a:pt x="394" y="1461"/>
                    </a:lnTo>
                    <a:lnTo>
                      <a:pt x="337" y="1405"/>
                    </a:lnTo>
                    <a:lnTo>
                      <a:pt x="337" y="1293"/>
                    </a:lnTo>
                    <a:lnTo>
                      <a:pt x="337" y="1180"/>
                    </a:lnTo>
                    <a:lnTo>
                      <a:pt x="450" y="1124"/>
                    </a:lnTo>
                    <a:lnTo>
                      <a:pt x="506" y="1180"/>
                    </a:lnTo>
                    <a:lnTo>
                      <a:pt x="562" y="1180"/>
                    </a:lnTo>
                    <a:lnTo>
                      <a:pt x="618" y="1237"/>
                    </a:lnTo>
                    <a:lnTo>
                      <a:pt x="618" y="1124"/>
                    </a:lnTo>
                    <a:lnTo>
                      <a:pt x="618" y="1012"/>
                    </a:lnTo>
                    <a:lnTo>
                      <a:pt x="562" y="899"/>
                    </a:lnTo>
                    <a:lnTo>
                      <a:pt x="562" y="787"/>
                    </a:lnTo>
                    <a:lnTo>
                      <a:pt x="675" y="787"/>
                    </a:lnTo>
                    <a:lnTo>
                      <a:pt x="731" y="731"/>
                    </a:lnTo>
                    <a:lnTo>
                      <a:pt x="337" y="675"/>
                    </a:lnTo>
                    <a:lnTo>
                      <a:pt x="281" y="618"/>
                    </a:lnTo>
                    <a:lnTo>
                      <a:pt x="281" y="562"/>
                    </a:lnTo>
                    <a:lnTo>
                      <a:pt x="337" y="562"/>
                    </a:lnTo>
                    <a:lnTo>
                      <a:pt x="394" y="450"/>
                    </a:lnTo>
                    <a:lnTo>
                      <a:pt x="337" y="394"/>
                    </a:lnTo>
                    <a:lnTo>
                      <a:pt x="169" y="337"/>
                    </a:lnTo>
                    <a:lnTo>
                      <a:pt x="169" y="225"/>
                    </a:lnTo>
                    <a:lnTo>
                      <a:pt x="225" y="112"/>
                    </a:lnTo>
                    <a:lnTo>
                      <a:pt x="225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7574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10"/>
              <p:cNvSpPr/>
              <p:nvPr/>
            </p:nvSpPr>
            <p:spPr>
              <a:xfrm>
                <a:off x="326625" y="1545800"/>
                <a:ext cx="19700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068" extrusionOk="0">
                    <a:moveTo>
                      <a:pt x="170" y="0"/>
                    </a:moveTo>
                    <a:lnTo>
                      <a:pt x="113" y="112"/>
                    </a:lnTo>
                    <a:lnTo>
                      <a:pt x="1" y="169"/>
                    </a:lnTo>
                    <a:lnTo>
                      <a:pt x="1" y="337"/>
                    </a:lnTo>
                    <a:lnTo>
                      <a:pt x="1" y="450"/>
                    </a:lnTo>
                    <a:lnTo>
                      <a:pt x="113" y="562"/>
                    </a:lnTo>
                    <a:lnTo>
                      <a:pt x="170" y="674"/>
                    </a:lnTo>
                    <a:lnTo>
                      <a:pt x="226" y="731"/>
                    </a:lnTo>
                    <a:lnTo>
                      <a:pt x="170" y="731"/>
                    </a:lnTo>
                    <a:lnTo>
                      <a:pt x="57" y="787"/>
                    </a:lnTo>
                    <a:lnTo>
                      <a:pt x="1" y="843"/>
                    </a:lnTo>
                    <a:lnTo>
                      <a:pt x="57" y="956"/>
                    </a:lnTo>
                    <a:lnTo>
                      <a:pt x="170" y="1068"/>
                    </a:lnTo>
                    <a:lnTo>
                      <a:pt x="170" y="956"/>
                    </a:lnTo>
                    <a:lnTo>
                      <a:pt x="394" y="787"/>
                    </a:lnTo>
                    <a:lnTo>
                      <a:pt x="507" y="731"/>
                    </a:lnTo>
                    <a:lnTo>
                      <a:pt x="507" y="562"/>
                    </a:lnTo>
                    <a:lnTo>
                      <a:pt x="619" y="506"/>
                    </a:lnTo>
                    <a:lnTo>
                      <a:pt x="675" y="506"/>
                    </a:lnTo>
                    <a:lnTo>
                      <a:pt x="788" y="450"/>
                    </a:lnTo>
                    <a:lnTo>
                      <a:pt x="732" y="393"/>
                    </a:lnTo>
                    <a:lnTo>
                      <a:pt x="619" y="281"/>
                    </a:lnTo>
                    <a:lnTo>
                      <a:pt x="563" y="225"/>
                    </a:lnTo>
                    <a:lnTo>
                      <a:pt x="451" y="112"/>
                    </a:lnTo>
                    <a:lnTo>
                      <a:pt x="338" y="112"/>
                    </a:lnTo>
                    <a:lnTo>
                      <a:pt x="282" y="56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95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10"/>
              <p:cNvSpPr/>
              <p:nvPr/>
            </p:nvSpPr>
            <p:spPr>
              <a:xfrm>
                <a:off x="354750" y="1495200"/>
                <a:ext cx="126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732" extrusionOk="0">
                    <a:moveTo>
                      <a:pt x="112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225"/>
                    </a:lnTo>
                    <a:lnTo>
                      <a:pt x="56" y="394"/>
                    </a:lnTo>
                    <a:lnTo>
                      <a:pt x="112" y="450"/>
                    </a:lnTo>
                    <a:lnTo>
                      <a:pt x="112" y="619"/>
                    </a:lnTo>
                    <a:lnTo>
                      <a:pt x="112" y="675"/>
                    </a:lnTo>
                    <a:lnTo>
                      <a:pt x="169" y="731"/>
                    </a:lnTo>
                    <a:lnTo>
                      <a:pt x="225" y="675"/>
                    </a:lnTo>
                    <a:lnTo>
                      <a:pt x="337" y="619"/>
                    </a:lnTo>
                    <a:lnTo>
                      <a:pt x="450" y="506"/>
                    </a:lnTo>
                    <a:lnTo>
                      <a:pt x="506" y="394"/>
                    </a:lnTo>
                    <a:lnTo>
                      <a:pt x="450" y="338"/>
                    </a:lnTo>
                    <a:lnTo>
                      <a:pt x="394" y="282"/>
                    </a:lnTo>
                    <a:lnTo>
                      <a:pt x="337" y="282"/>
                    </a:lnTo>
                    <a:lnTo>
                      <a:pt x="281" y="225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7370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10"/>
              <p:cNvSpPr/>
              <p:nvPr/>
            </p:nvSpPr>
            <p:spPr>
              <a:xfrm>
                <a:off x="330850" y="1559850"/>
                <a:ext cx="140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94" extrusionOk="0">
                    <a:moveTo>
                      <a:pt x="338" y="0"/>
                    </a:moveTo>
                    <a:lnTo>
                      <a:pt x="1" y="394"/>
                    </a:lnTo>
                    <a:lnTo>
                      <a:pt x="225" y="394"/>
                    </a:lnTo>
                    <a:lnTo>
                      <a:pt x="338" y="337"/>
                    </a:lnTo>
                    <a:lnTo>
                      <a:pt x="450" y="394"/>
                    </a:lnTo>
                    <a:lnTo>
                      <a:pt x="563" y="394"/>
                    </a:lnTo>
                    <a:lnTo>
                      <a:pt x="506" y="281"/>
                    </a:lnTo>
                    <a:lnTo>
                      <a:pt x="450" y="225"/>
                    </a:lnTo>
                    <a:lnTo>
                      <a:pt x="450" y="112"/>
                    </a:lnTo>
                    <a:lnTo>
                      <a:pt x="394" y="56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10"/>
              <p:cNvSpPr/>
              <p:nvPr/>
            </p:nvSpPr>
            <p:spPr>
              <a:xfrm>
                <a:off x="351925" y="158232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69" y="0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574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10"/>
              <p:cNvSpPr/>
              <p:nvPr/>
            </p:nvSpPr>
            <p:spPr>
              <a:xfrm>
                <a:off x="361775" y="1493800"/>
                <a:ext cx="42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82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0" y="281"/>
                    </a:lnTo>
                    <a:lnTo>
                      <a:pt x="113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10"/>
              <p:cNvSpPr/>
              <p:nvPr/>
            </p:nvSpPr>
            <p:spPr>
              <a:xfrm>
                <a:off x="342100" y="1580925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113" y="113"/>
                    </a:lnTo>
                    <a:lnTo>
                      <a:pt x="169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10"/>
              <p:cNvSpPr/>
              <p:nvPr/>
            </p:nvSpPr>
            <p:spPr>
              <a:xfrm>
                <a:off x="346300" y="15907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10"/>
              <p:cNvSpPr/>
              <p:nvPr/>
            </p:nvSpPr>
            <p:spPr>
              <a:xfrm>
                <a:off x="343500" y="15654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57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10"/>
              <p:cNvSpPr/>
              <p:nvPr/>
            </p:nvSpPr>
            <p:spPr>
              <a:xfrm>
                <a:off x="332250" y="15739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10"/>
              <p:cNvSpPr/>
              <p:nvPr/>
            </p:nvSpPr>
            <p:spPr>
              <a:xfrm>
                <a:off x="337875" y="154860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827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10"/>
              <p:cNvSpPr/>
              <p:nvPr/>
            </p:nvSpPr>
            <p:spPr>
              <a:xfrm>
                <a:off x="322425" y="14361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10"/>
              <p:cNvSpPr/>
              <p:nvPr/>
            </p:nvSpPr>
            <p:spPr>
              <a:xfrm>
                <a:off x="353325" y="1469900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27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10"/>
              <p:cNvSpPr/>
              <p:nvPr/>
            </p:nvSpPr>
            <p:spPr>
              <a:xfrm>
                <a:off x="358950" y="144462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169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169" y="225"/>
                    </a:lnTo>
                    <a:lnTo>
                      <a:pt x="169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6665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10"/>
              <p:cNvSpPr/>
              <p:nvPr/>
            </p:nvSpPr>
            <p:spPr>
              <a:xfrm>
                <a:off x="356150" y="144040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56" y="1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0" y="225"/>
                    </a:lnTo>
                    <a:lnTo>
                      <a:pt x="113" y="225"/>
                    </a:lnTo>
                    <a:lnTo>
                      <a:pt x="225" y="169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10"/>
              <p:cNvSpPr/>
              <p:nvPr/>
            </p:nvSpPr>
            <p:spPr>
              <a:xfrm>
                <a:off x="380025" y="144462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6665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10"/>
              <p:cNvSpPr/>
              <p:nvPr/>
            </p:nvSpPr>
            <p:spPr>
              <a:xfrm>
                <a:off x="360350" y="115515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10"/>
              <p:cNvSpPr/>
              <p:nvPr/>
            </p:nvSpPr>
            <p:spPr>
              <a:xfrm>
                <a:off x="347725" y="11481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10"/>
              <p:cNvSpPr/>
              <p:nvPr/>
            </p:nvSpPr>
            <p:spPr>
              <a:xfrm>
                <a:off x="344900" y="11425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57" y="112"/>
                    </a:lnTo>
                    <a:lnTo>
                      <a:pt x="57" y="11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10"/>
              <p:cNvSpPr/>
              <p:nvPr/>
            </p:nvSpPr>
            <p:spPr>
              <a:xfrm>
                <a:off x="340700" y="1142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10"/>
              <p:cNvSpPr/>
              <p:nvPr/>
            </p:nvSpPr>
            <p:spPr>
              <a:xfrm>
                <a:off x="335075" y="11425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10"/>
              <p:cNvSpPr/>
              <p:nvPr/>
            </p:nvSpPr>
            <p:spPr>
              <a:xfrm>
                <a:off x="371600" y="1221200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113" y="225"/>
                    </a:lnTo>
                    <a:lnTo>
                      <a:pt x="169" y="282"/>
                    </a:lnTo>
                    <a:lnTo>
                      <a:pt x="225" y="282"/>
                    </a:lnTo>
                    <a:lnTo>
                      <a:pt x="338" y="169"/>
                    </a:lnTo>
                    <a:lnTo>
                      <a:pt x="394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7C7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10"/>
              <p:cNvSpPr/>
              <p:nvPr/>
            </p:nvSpPr>
            <p:spPr>
              <a:xfrm>
                <a:off x="378625" y="12198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10"/>
              <p:cNvSpPr/>
              <p:nvPr/>
            </p:nvSpPr>
            <p:spPr>
              <a:xfrm>
                <a:off x="326625" y="1540175"/>
                <a:ext cx="56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70" y="5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284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10"/>
              <p:cNvSpPr/>
              <p:nvPr/>
            </p:nvSpPr>
            <p:spPr>
              <a:xfrm>
                <a:off x="319600" y="151910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284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10"/>
              <p:cNvSpPr/>
              <p:nvPr/>
            </p:nvSpPr>
            <p:spPr>
              <a:xfrm>
                <a:off x="326625" y="15500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5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10"/>
              <p:cNvSpPr/>
              <p:nvPr/>
            </p:nvSpPr>
            <p:spPr>
              <a:xfrm>
                <a:off x="315400" y="1281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5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10"/>
              <p:cNvSpPr/>
              <p:nvPr/>
            </p:nvSpPr>
            <p:spPr>
              <a:xfrm>
                <a:off x="398300" y="1637125"/>
                <a:ext cx="56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82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0" y="281"/>
                    </a:lnTo>
                    <a:lnTo>
                      <a:pt x="169" y="225"/>
                    </a:lnTo>
                    <a:lnTo>
                      <a:pt x="225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10"/>
              <p:cNvSpPr/>
              <p:nvPr/>
            </p:nvSpPr>
            <p:spPr>
              <a:xfrm>
                <a:off x="387050" y="161465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6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10"/>
              <p:cNvSpPr/>
              <p:nvPr/>
            </p:nvSpPr>
            <p:spPr>
              <a:xfrm>
                <a:off x="401100" y="163712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807B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10"/>
              <p:cNvSpPr/>
              <p:nvPr/>
            </p:nvSpPr>
            <p:spPr>
              <a:xfrm>
                <a:off x="368800" y="1225425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113" y="0"/>
                    </a:moveTo>
                    <a:lnTo>
                      <a:pt x="0" y="113"/>
                    </a:lnTo>
                    <a:lnTo>
                      <a:pt x="113" y="281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C7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10"/>
              <p:cNvSpPr/>
              <p:nvPr/>
            </p:nvSpPr>
            <p:spPr>
              <a:xfrm>
                <a:off x="394075" y="12422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746B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10"/>
              <p:cNvSpPr/>
              <p:nvPr/>
            </p:nvSpPr>
            <p:spPr>
              <a:xfrm>
                <a:off x="391275" y="125492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0"/>
                    </a:moveTo>
                    <a:lnTo>
                      <a:pt x="57" y="57"/>
                    </a:lnTo>
                    <a:lnTo>
                      <a:pt x="113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46B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10"/>
              <p:cNvSpPr/>
              <p:nvPr/>
            </p:nvSpPr>
            <p:spPr>
              <a:xfrm>
                <a:off x="403925" y="12633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10"/>
              <p:cNvSpPr/>
              <p:nvPr/>
            </p:nvSpPr>
            <p:spPr>
              <a:xfrm>
                <a:off x="394075" y="125070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46B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10"/>
              <p:cNvSpPr/>
              <p:nvPr/>
            </p:nvSpPr>
            <p:spPr>
              <a:xfrm>
                <a:off x="425000" y="129707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69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F64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10"/>
              <p:cNvSpPr/>
              <p:nvPr/>
            </p:nvSpPr>
            <p:spPr>
              <a:xfrm>
                <a:off x="423600" y="1382800"/>
                <a:ext cx="56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13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113" y="113"/>
                    </a:lnTo>
                    <a:lnTo>
                      <a:pt x="225" y="113"/>
                    </a:lnTo>
                    <a:lnTo>
                      <a:pt x="225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10"/>
              <p:cNvSpPr/>
              <p:nvPr/>
            </p:nvSpPr>
            <p:spPr>
              <a:xfrm>
                <a:off x="434825" y="13364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10"/>
              <p:cNvSpPr/>
              <p:nvPr/>
            </p:nvSpPr>
            <p:spPr>
              <a:xfrm>
                <a:off x="392675" y="1447425"/>
                <a:ext cx="98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07" extrusionOk="0">
                    <a:moveTo>
                      <a:pt x="113" y="1"/>
                    </a:moveTo>
                    <a:lnTo>
                      <a:pt x="57" y="113"/>
                    </a:lnTo>
                    <a:lnTo>
                      <a:pt x="57" y="169"/>
                    </a:lnTo>
                    <a:lnTo>
                      <a:pt x="57" y="282"/>
                    </a:lnTo>
                    <a:lnTo>
                      <a:pt x="1" y="338"/>
                    </a:lnTo>
                    <a:lnTo>
                      <a:pt x="113" y="506"/>
                    </a:lnTo>
                    <a:lnTo>
                      <a:pt x="169" y="506"/>
                    </a:lnTo>
                    <a:lnTo>
                      <a:pt x="394" y="450"/>
                    </a:lnTo>
                    <a:lnTo>
                      <a:pt x="394" y="338"/>
                    </a:lnTo>
                    <a:lnTo>
                      <a:pt x="282" y="225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6665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10"/>
              <p:cNvSpPr/>
              <p:nvPr/>
            </p:nvSpPr>
            <p:spPr>
              <a:xfrm>
                <a:off x="394075" y="1441800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" y="1"/>
                    </a:moveTo>
                    <a:lnTo>
                      <a:pt x="57" y="169"/>
                    </a:lnTo>
                    <a:lnTo>
                      <a:pt x="226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10"/>
              <p:cNvSpPr/>
              <p:nvPr/>
            </p:nvSpPr>
            <p:spPr>
              <a:xfrm>
                <a:off x="384250" y="15191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56"/>
                    </a:moveTo>
                    <a:lnTo>
                      <a:pt x="0" y="56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6F6D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10"/>
              <p:cNvSpPr/>
              <p:nvPr/>
            </p:nvSpPr>
            <p:spPr>
              <a:xfrm>
                <a:off x="382850" y="15205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6F6D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10"/>
              <p:cNvSpPr/>
              <p:nvPr/>
            </p:nvSpPr>
            <p:spPr>
              <a:xfrm>
                <a:off x="409550" y="14038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10"/>
              <p:cNvSpPr/>
              <p:nvPr/>
            </p:nvSpPr>
            <p:spPr>
              <a:xfrm>
                <a:off x="371600" y="1464300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338" y="0"/>
                    </a:moveTo>
                    <a:lnTo>
                      <a:pt x="1" y="113"/>
                    </a:lnTo>
                    <a:lnTo>
                      <a:pt x="113" y="225"/>
                    </a:lnTo>
                    <a:lnTo>
                      <a:pt x="169" y="281"/>
                    </a:lnTo>
                    <a:lnTo>
                      <a:pt x="225" y="337"/>
                    </a:lnTo>
                    <a:lnTo>
                      <a:pt x="282" y="281"/>
                    </a:lnTo>
                    <a:lnTo>
                      <a:pt x="338" y="225"/>
                    </a:lnTo>
                    <a:lnTo>
                      <a:pt x="338" y="113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5350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10"/>
              <p:cNvSpPr/>
              <p:nvPr/>
            </p:nvSpPr>
            <p:spPr>
              <a:xfrm>
                <a:off x="360350" y="1475525"/>
                <a:ext cx="84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26" extrusionOk="0">
                    <a:moveTo>
                      <a:pt x="282" y="1"/>
                    </a:moveTo>
                    <a:lnTo>
                      <a:pt x="170" y="57"/>
                    </a:lnTo>
                    <a:lnTo>
                      <a:pt x="1" y="57"/>
                    </a:lnTo>
                    <a:lnTo>
                      <a:pt x="57" y="226"/>
                    </a:lnTo>
                    <a:lnTo>
                      <a:pt x="113" y="226"/>
                    </a:lnTo>
                    <a:lnTo>
                      <a:pt x="226" y="169"/>
                    </a:lnTo>
                    <a:lnTo>
                      <a:pt x="338" y="169"/>
                    </a:lnTo>
                    <a:lnTo>
                      <a:pt x="338" y="113"/>
                    </a:lnTo>
                    <a:lnTo>
                      <a:pt x="338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10"/>
              <p:cNvSpPr/>
              <p:nvPr/>
            </p:nvSpPr>
            <p:spPr>
              <a:xfrm>
                <a:off x="374400" y="153032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6F6D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10"/>
              <p:cNvSpPr/>
              <p:nvPr/>
            </p:nvSpPr>
            <p:spPr>
              <a:xfrm>
                <a:off x="380025" y="14628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350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10"/>
              <p:cNvSpPr/>
              <p:nvPr/>
            </p:nvSpPr>
            <p:spPr>
              <a:xfrm>
                <a:off x="360350" y="14839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10"/>
              <p:cNvSpPr/>
              <p:nvPr/>
            </p:nvSpPr>
            <p:spPr>
              <a:xfrm>
                <a:off x="406725" y="1290050"/>
                <a:ext cx="19700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957" extrusionOk="0">
                    <a:moveTo>
                      <a:pt x="282" y="1"/>
                    </a:moveTo>
                    <a:lnTo>
                      <a:pt x="282" y="57"/>
                    </a:lnTo>
                    <a:lnTo>
                      <a:pt x="282" y="338"/>
                    </a:lnTo>
                    <a:lnTo>
                      <a:pt x="169" y="506"/>
                    </a:lnTo>
                    <a:lnTo>
                      <a:pt x="113" y="563"/>
                    </a:lnTo>
                    <a:lnTo>
                      <a:pt x="1" y="563"/>
                    </a:lnTo>
                    <a:lnTo>
                      <a:pt x="57" y="731"/>
                    </a:lnTo>
                    <a:lnTo>
                      <a:pt x="169" y="900"/>
                    </a:lnTo>
                    <a:lnTo>
                      <a:pt x="282" y="900"/>
                    </a:lnTo>
                    <a:lnTo>
                      <a:pt x="394" y="844"/>
                    </a:lnTo>
                    <a:lnTo>
                      <a:pt x="450" y="844"/>
                    </a:lnTo>
                    <a:lnTo>
                      <a:pt x="563" y="900"/>
                    </a:lnTo>
                    <a:lnTo>
                      <a:pt x="619" y="956"/>
                    </a:lnTo>
                    <a:lnTo>
                      <a:pt x="675" y="900"/>
                    </a:lnTo>
                    <a:lnTo>
                      <a:pt x="731" y="787"/>
                    </a:lnTo>
                    <a:lnTo>
                      <a:pt x="731" y="675"/>
                    </a:lnTo>
                    <a:lnTo>
                      <a:pt x="788" y="619"/>
                    </a:lnTo>
                    <a:lnTo>
                      <a:pt x="675" y="506"/>
                    </a:lnTo>
                    <a:lnTo>
                      <a:pt x="563" y="394"/>
                    </a:lnTo>
                    <a:lnTo>
                      <a:pt x="450" y="113"/>
                    </a:lnTo>
                    <a:lnTo>
                      <a:pt x="394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6255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10"/>
              <p:cNvSpPr/>
              <p:nvPr/>
            </p:nvSpPr>
            <p:spPr>
              <a:xfrm>
                <a:off x="395500" y="14333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10"/>
              <p:cNvSpPr/>
              <p:nvPr/>
            </p:nvSpPr>
            <p:spPr>
              <a:xfrm>
                <a:off x="389875" y="14361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10"/>
              <p:cNvSpPr/>
              <p:nvPr/>
            </p:nvSpPr>
            <p:spPr>
              <a:xfrm>
                <a:off x="389875" y="14390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6" y="113"/>
                    </a:lnTo>
                    <a:lnTo>
                      <a:pt x="56" y="11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10"/>
              <p:cNvSpPr/>
              <p:nvPr/>
            </p:nvSpPr>
            <p:spPr>
              <a:xfrm>
                <a:off x="395500" y="14376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10"/>
              <p:cNvSpPr/>
              <p:nvPr/>
            </p:nvSpPr>
            <p:spPr>
              <a:xfrm>
                <a:off x="365975" y="15640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626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3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2" name="Google Shape;3792;p11"/>
          <p:cNvSpPr txBox="1">
            <a:spLocks noGrp="1"/>
          </p:cNvSpPr>
          <p:nvPr>
            <p:ph type="title" hasCustomPrompt="1"/>
          </p:nvPr>
        </p:nvSpPr>
        <p:spPr>
          <a:xfrm>
            <a:off x="1284000" y="1596750"/>
            <a:ext cx="6576000" cy="151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793" name="Google Shape;3793;p11"/>
          <p:cNvSpPr txBox="1">
            <a:spLocks noGrp="1"/>
          </p:cNvSpPr>
          <p:nvPr>
            <p:ph type="subTitle" idx="1"/>
          </p:nvPr>
        </p:nvSpPr>
        <p:spPr>
          <a:xfrm>
            <a:off x="1284000" y="3107850"/>
            <a:ext cx="6576000" cy="4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794" name="Google Shape;3794;p11"/>
          <p:cNvGrpSpPr/>
          <p:nvPr/>
        </p:nvGrpSpPr>
        <p:grpSpPr>
          <a:xfrm>
            <a:off x="7248280" y="-655125"/>
            <a:ext cx="2683075" cy="2211065"/>
            <a:chOff x="7248280" y="-655125"/>
            <a:chExt cx="2683075" cy="2211065"/>
          </a:xfrm>
        </p:grpSpPr>
        <p:pic>
          <p:nvPicPr>
            <p:cNvPr id="3795" name="Google Shape;3795;p11"/>
            <p:cNvPicPr preferRelativeResize="0"/>
            <p:nvPr/>
          </p:nvPicPr>
          <p:blipFill rotWithShape="1">
            <a:blip r:embed="rId2">
              <a:alphaModFix/>
            </a:blip>
            <a:srcRect l="1676" t="61530" r="16154" b="-7579"/>
            <a:stretch/>
          </p:blipFill>
          <p:spPr>
            <a:xfrm flipH="1">
              <a:off x="7331030" y="358390"/>
              <a:ext cx="2600324" cy="11975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796" name="Google Shape;3796;p11"/>
            <p:cNvSpPr/>
            <p:nvPr/>
          </p:nvSpPr>
          <p:spPr>
            <a:xfrm rot="-5395447">
              <a:off x="7104430" y="691301"/>
              <a:ext cx="453000" cy="164700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3797" name="Google Shape;3797;p11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7943535" y="-655125"/>
              <a:ext cx="1375309" cy="133405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3798" name="Google Shape;3798;p11"/>
          <p:cNvGrpSpPr/>
          <p:nvPr/>
        </p:nvGrpSpPr>
        <p:grpSpPr>
          <a:xfrm>
            <a:off x="99175" y="-406377"/>
            <a:ext cx="3591999" cy="1454132"/>
            <a:chOff x="99175" y="-406377"/>
            <a:chExt cx="3591999" cy="1454132"/>
          </a:xfrm>
        </p:grpSpPr>
        <p:pic>
          <p:nvPicPr>
            <p:cNvPr id="3799" name="Google Shape;3799;p11"/>
            <p:cNvPicPr preferRelativeResize="0"/>
            <p:nvPr/>
          </p:nvPicPr>
          <p:blipFill rotWithShape="1">
            <a:blip r:embed="rId4">
              <a:alphaModFix/>
            </a:blip>
            <a:srcRect r="51257"/>
            <a:stretch/>
          </p:blipFill>
          <p:spPr>
            <a:xfrm rot="-5400000">
              <a:off x="1326712" y="-1524232"/>
              <a:ext cx="1136925" cy="3591999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00" name="Google Shape;3800;p11"/>
            <p:cNvGrpSpPr/>
            <p:nvPr/>
          </p:nvGrpSpPr>
          <p:grpSpPr>
            <a:xfrm>
              <a:off x="792077" y="-406377"/>
              <a:ext cx="1076037" cy="1454132"/>
              <a:chOff x="4747938" y="187550"/>
              <a:chExt cx="1039850" cy="2096500"/>
            </a:xfrm>
          </p:grpSpPr>
          <p:sp>
            <p:nvSpPr>
              <p:cNvPr id="3801" name="Google Shape;3801;p11"/>
              <p:cNvSpPr/>
              <p:nvPr/>
            </p:nvSpPr>
            <p:spPr>
              <a:xfrm>
                <a:off x="4747938" y="187550"/>
                <a:ext cx="1039850" cy="2096500"/>
              </a:xfrm>
              <a:custGeom>
                <a:avLst/>
                <a:gdLst/>
                <a:ahLst/>
                <a:cxnLst/>
                <a:rect l="l" t="t" r="r" b="b"/>
                <a:pathLst>
                  <a:path w="41594" h="83860" extrusionOk="0">
                    <a:moveTo>
                      <a:pt x="41424" y="0"/>
                    </a:moveTo>
                    <a:lnTo>
                      <a:pt x="1" y="113"/>
                    </a:lnTo>
                    <a:lnTo>
                      <a:pt x="226" y="83859"/>
                    </a:lnTo>
                    <a:lnTo>
                      <a:pt x="788" y="83859"/>
                    </a:lnTo>
                    <a:lnTo>
                      <a:pt x="2474" y="83129"/>
                    </a:lnTo>
                    <a:lnTo>
                      <a:pt x="5397" y="81274"/>
                    </a:lnTo>
                    <a:lnTo>
                      <a:pt x="7083" y="78632"/>
                    </a:lnTo>
                    <a:lnTo>
                      <a:pt x="11411" y="77789"/>
                    </a:lnTo>
                    <a:lnTo>
                      <a:pt x="13996" y="78632"/>
                    </a:lnTo>
                    <a:lnTo>
                      <a:pt x="17481" y="77789"/>
                    </a:lnTo>
                    <a:lnTo>
                      <a:pt x="20909" y="76890"/>
                    </a:lnTo>
                    <a:lnTo>
                      <a:pt x="26080" y="74304"/>
                    </a:lnTo>
                    <a:lnTo>
                      <a:pt x="31251" y="74248"/>
                    </a:lnTo>
                    <a:lnTo>
                      <a:pt x="33837" y="71663"/>
                    </a:lnTo>
                    <a:lnTo>
                      <a:pt x="36422" y="71663"/>
                    </a:lnTo>
                    <a:lnTo>
                      <a:pt x="39008" y="66492"/>
                    </a:lnTo>
                    <a:lnTo>
                      <a:pt x="41593" y="66492"/>
                    </a:lnTo>
                    <a:lnTo>
                      <a:pt x="4142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11"/>
              <p:cNvSpPr/>
              <p:nvPr/>
            </p:nvSpPr>
            <p:spPr>
              <a:xfrm>
                <a:off x="4756388" y="1837175"/>
                <a:ext cx="1029975" cy="446875"/>
              </a:xfrm>
              <a:custGeom>
                <a:avLst/>
                <a:gdLst/>
                <a:ahLst/>
                <a:cxnLst/>
                <a:rect l="l" t="t" r="r" b="b"/>
                <a:pathLst>
                  <a:path w="41199" h="17875" extrusionOk="0">
                    <a:moveTo>
                      <a:pt x="38951" y="1"/>
                    </a:moveTo>
                    <a:lnTo>
                      <a:pt x="37377" y="956"/>
                    </a:lnTo>
                    <a:lnTo>
                      <a:pt x="37040" y="1575"/>
                    </a:lnTo>
                    <a:lnTo>
                      <a:pt x="37040" y="2193"/>
                    </a:lnTo>
                    <a:lnTo>
                      <a:pt x="36534" y="2586"/>
                    </a:lnTo>
                    <a:lnTo>
                      <a:pt x="36140" y="2867"/>
                    </a:lnTo>
                    <a:lnTo>
                      <a:pt x="35803" y="3148"/>
                    </a:lnTo>
                    <a:lnTo>
                      <a:pt x="35691" y="3317"/>
                    </a:lnTo>
                    <a:lnTo>
                      <a:pt x="35578" y="3429"/>
                    </a:lnTo>
                    <a:lnTo>
                      <a:pt x="35522" y="3767"/>
                    </a:lnTo>
                    <a:lnTo>
                      <a:pt x="35466" y="4104"/>
                    </a:lnTo>
                    <a:lnTo>
                      <a:pt x="35129" y="4778"/>
                    </a:lnTo>
                    <a:lnTo>
                      <a:pt x="34848" y="5059"/>
                    </a:lnTo>
                    <a:lnTo>
                      <a:pt x="33892" y="5059"/>
                    </a:lnTo>
                    <a:lnTo>
                      <a:pt x="32262" y="5734"/>
                    </a:lnTo>
                    <a:lnTo>
                      <a:pt x="31981" y="6352"/>
                    </a:lnTo>
                    <a:lnTo>
                      <a:pt x="31307" y="6689"/>
                    </a:lnTo>
                    <a:lnTo>
                      <a:pt x="30688" y="6970"/>
                    </a:lnTo>
                    <a:lnTo>
                      <a:pt x="29733" y="7926"/>
                    </a:lnTo>
                    <a:lnTo>
                      <a:pt x="27260" y="7926"/>
                    </a:lnTo>
                    <a:lnTo>
                      <a:pt x="27091" y="7870"/>
                    </a:lnTo>
                    <a:lnTo>
                      <a:pt x="26754" y="7701"/>
                    </a:lnTo>
                    <a:lnTo>
                      <a:pt x="26585" y="7532"/>
                    </a:lnTo>
                    <a:lnTo>
                      <a:pt x="26529" y="7476"/>
                    </a:lnTo>
                    <a:lnTo>
                      <a:pt x="25967" y="7476"/>
                    </a:lnTo>
                    <a:lnTo>
                      <a:pt x="25574" y="7589"/>
                    </a:lnTo>
                    <a:lnTo>
                      <a:pt x="24955" y="7813"/>
                    </a:lnTo>
                    <a:lnTo>
                      <a:pt x="23944" y="8319"/>
                    </a:lnTo>
                    <a:lnTo>
                      <a:pt x="23382" y="8544"/>
                    </a:lnTo>
                    <a:lnTo>
                      <a:pt x="22932" y="8657"/>
                    </a:lnTo>
                    <a:lnTo>
                      <a:pt x="22651" y="8713"/>
                    </a:lnTo>
                    <a:lnTo>
                      <a:pt x="22426" y="8657"/>
                    </a:lnTo>
                    <a:lnTo>
                      <a:pt x="22314" y="8544"/>
                    </a:lnTo>
                    <a:lnTo>
                      <a:pt x="22201" y="8432"/>
                    </a:lnTo>
                    <a:lnTo>
                      <a:pt x="22201" y="8319"/>
                    </a:lnTo>
                    <a:lnTo>
                      <a:pt x="20459" y="10062"/>
                    </a:lnTo>
                    <a:lnTo>
                      <a:pt x="18773" y="10062"/>
                    </a:lnTo>
                    <a:lnTo>
                      <a:pt x="18773" y="10905"/>
                    </a:lnTo>
                    <a:lnTo>
                      <a:pt x="15288" y="10905"/>
                    </a:lnTo>
                    <a:lnTo>
                      <a:pt x="15119" y="11017"/>
                    </a:lnTo>
                    <a:lnTo>
                      <a:pt x="14782" y="11354"/>
                    </a:lnTo>
                    <a:lnTo>
                      <a:pt x="14501" y="11523"/>
                    </a:lnTo>
                    <a:lnTo>
                      <a:pt x="14220" y="11635"/>
                    </a:lnTo>
                    <a:lnTo>
                      <a:pt x="13883" y="11748"/>
                    </a:lnTo>
                    <a:lnTo>
                      <a:pt x="13265" y="11748"/>
                    </a:lnTo>
                    <a:lnTo>
                      <a:pt x="12927" y="11635"/>
                    </a:lnTo>
                    <a:lnTo>
                      <a:pt x="12646" y="11523"/>
                    </a:lnTo>
                    <a:lnTo>
                      <a:pt x="12365" y="11354"/>
                    </a:lnTo>
                    <a:lnTo>
                      <a:pt x="11972" y="11017"/>
                    </a:lnTo>
                    <a:lnTo>
                      <a:pt x="11859" y="10905"/>
                    </a:lnTo>
                    <a:lnTo>
                      <a:pt x="6520" y="10905"/>
                    </a:lnTo>
                    <a:lnTo>
                      <a:pt x="6351" y="10961"/>
                    </a:lnTo>
                    <a:lnTo>
                      <a:pt x="6014" y="11186"/>
                    </a:lnTo>
                    <a:lnTo>
                      <a:pt x="5733" y="11467"/>
                    </a:lnTo>
                    <a:lnTo>
                      <a:pt x="5452" y="11748"/>
                    </a:lnTo>
                    <a:lnTo>
                      <a:pt x="5059" y="12366"/>
                    </a:lnTo>
                    <a:lnTo>
                      <a:pt x="4946" y="12647"/>
                    </a:lnTo>
                    <a:lnTo>
                      <a:pt x="4047" y="13490"/>
                    </a:lnTo>
                    <a:lnTo>
                      <a:pt x="3204" y="14390"/>
                    </a:lnTo>
                    <a:lnTo>
                      <a:pt x="2361" y="15233"/>
                    </a:lnTo>
                    <a:lnTo>
                      <a:pt x="2304" y="15345"/>
                    </a:lnTo>
                    <a:lnTo>
                      <a:pt x="2248" y="15514"/>
                    </a:lnTo>
                    <a:lnTo>
                      <a:pt x="2136" y="15682"/>
                    </a:lnTo>
                    <a:lnTo>
                      <a:pt x="1911" y="15795"/>
                    </a:lnTo>
                    <a:lnTo>
                      <a:pt x="1630" y="15963"/>
                    </a:lnTo>
                    <a:lnTo>
                      <a:pt x="1180" y="16076"/>
                    </a:lnTo>
                    <a:lnTo>
                      <a:pt x="0" y="16076"/>
                    </a:lnTo>
                    <a:lnTo>
                      <a:pt x="0" y="17874"/>
                    </a:lnTo>
                    <a:lnTo>
                      <a:pt x="450" y="17818"/>
                    </a:lnTo>
                    <a:lnTo>
                      <a:pt x="787" y="17818"/>
                    </a:lnTo>
                    <a:lnTo>
                      <a:pt x="1574" y="17481"/>
                    </a:lnTo>
                    <a:lnTo>
                      <a:pt x="2023" y="17200"/>
                    </a:lnTo>
                    <a:lnTo>
                      <a:pt x="2923" y="16975"/>
                    </a:lnTo>
                    <a:lnTo>
                      <a:pt x="3316" y="16919"/>
                    </a:lnTo>
                    <a:lnTo>
                      <a:pt x="3934" y="16863"/>
                    </a:lnTo>
                    <a:lnTo>
                      <a:pt x="4047" y="16806"/>
                    </a:lnTo>
                    <a:lnTo>
                      <a:pt x="4215" y="16638"/>
                    </a:lnTo>
                    <a:lnTo>
                      <a:pt x="4553" y="16188"/>
                    </a:lnTo>
                    <a:lnTo>
                      <a:pt x="4777" y="15626"/>
                    </a:lnTo>
                    <a:lnTo>
                      <a:pt x="4890" y="15289"/>
                    </a:lnTo>
                    <a:lnTo>
                      <a:pt x="4946" y="15120"/>
                    </a:lnTo>
                    <a:lnTo>
                      <a:pt x="5059" y="15008"/>
                    </a:lnTo>
                    <a:lnTo>
                      <a:pt x="5396" y="14783"/>
                    </a:lnTo>
                    <a:lnTo>
                      <a:pt x="5902" y="14502"/>
                    </a:lnTo>
                    <a:lnTo>
                      <a:pt x="5958" y="14390"/>
                    </a:lnTo>
                    <a:lnTo>
                      <a:pt x="6126" y="14109"/>
                    </a:lnTo>
                    <a:lnTo>
                      <a:pt x="6239" y="13940"/>
                    </a:lnTo>
                    <a:lnTo>
                      <a:pt x="6407" y="13827"/>
                    </a:lnTo>
                    <a:lnTo>
                      <a:pt x="6576" y="13715"/>
                    </a:lnTo>
                    <a:lnTo>
                      <a:pt x="6801" y="13659"/>
                    </a:lnTo>
                    <a:lnTo>
                      <a:pt x="7194" y="13603"/>
                    </a:lnTo>
                    <a:lnTo>
                      <a:pt x="7419" y="13490"/>
                    </a:lnTo>
                    <a:lnTo>
                      <a:pt x="7700" y="13434"/>
                    </a:lnTo>
                    <a:lnTo>
                      <a:pt x="8094" y="13378"/>
                    </a:lnTo>
                    <a:lnTo>
                      <a:pt x="8487" y="13322"/>
                    </a:lnTo>
                    <a:lnTo>
                      <a:pt x="8881" y="13265"/>
                    </a:lnTo>
                    <a:lnTo>
                      <a:pt x="9218" y="13097"/>
                    </a:lnTo>
                    <a:lnTo>
                      <a:pt x="9667" y="12703"/>
                    </a:lnTo>
                    <a:lnTo>
                      <a:pt x="13489" y="12703"/>
                    </a:lnTo>
                    <a:lnTo>
                      <a:pt x="14332" y="12422"/>
                    </a:lnTo>
                    <a:lnTo>
                      <a:pt x="14951" y="12198"/>
                    </a:lnTo>
                    <a:lnTo>
                      <a:pt x="15400" y="12085"/>
                    </a:lnTo>
                    <a:lnTo>
                      <a:pt x="15906" y="12085"/>
                    </a:lnTo>
                    <a:lnTo>
                      <a:pt x="16243" y="12029"/>
                    </a:lnTo>
                    <a:lnTo>
                      <a:pt x="16974" y="11748"/>
                    </a:lnTo>
                    <a:lnTo>
                      <a:pt x="17480" y="11467"/>
                    </a:lnTo>
                    <a:lnTo>
                      <a:pt x="18717" y="11298"/>
                    </a:lnTo>
                    <a:lnTo>
                      <a:pt x="19222" y="11242"/>
                    </a:lnTo>
                    <a:lnTo>
                      <a:pt x="19279" y="11298"/>
                    </a:lnTo>
                    <a:lnTo>
                      <a:pt x="19560" y="11298"/>
                    </a:lnTo>
                    <a:lnTo>
                      <a:pt x="20065" y="11130"/>
                    </a:lnTo>
                    <a:lnTo>
                      <a:pt x="20909" y="10792"/>
                    </a:lnTo>
                    <a:lnTo>
                      <a:pt x="21752" y="10343"/>
                    </a:lnTo>
                    <a:lnTo>
                      <a:pt x="22257" y="10005"/>
                    </a:lnTo>
                    <a:lnTo>
                      <a:pt x="22651" y="9781"/>
                    </a:lnTo>
                    <a:lnTo>
                      <a:pt x="23382" y="9612"/>
                    </a:lnTo>
                    <a:lnTo>
                      <a:pt x="24337" y="9556"/>
                    </a:lnTo>
                    <a:lnTo>
                      <a:pt x="24955" y="8881"/>
                    </a:lnTo>
                    <a:lnTo>
                      <a:pt x="28440" y="8881"/>
                    </a:lnTo>
                    <a:lnTo>
                      <a:pt x="30239" y="8376"/>
                    </a:lnTo>
                    <a:lnTo>
                      <a:pt x="30688" y="8263"/>
                    </a:lnTo>
                    <a:lnTo>
                      <a:pt x="31307" y="8376"/>
                    </a:lnTo>
                    <a:lnTo>
                      <a:pt x="31981" y="7926"/>
                    </a:lnTo>
                    <a:lnTo>
                      <a:pt x="32318" y="7364"/>
                    </a:lnTo>
                    <a:lnTo>
                      <a:pt x="32543" y="7308"/>
                    </a:lnTo>
                    <a:lnTo>
                      <a:pt x="33218" y="6970"/>
                    </a:lnTo>
                    <a:lnTo>
                      <a:pt x="33611" y="6858"/>
                    </a:lnTo>
                    <a:lnTo>
                      <a:pt x="33780" y="6858"/>
                    </a:lnTo>
                    <a:lnTo>
                      <a:pt x="33836" y="6970"/>
                    </a:lnTo>
                    <a:lnTo>
                      <a:pt x="33892" y="6970"/>
                    </a:lnTo>
                    <a:lnTo>
                      <a:pt x="34567" y="6521"/>
                    </a:lnTo>
                    <a:lnTo>
                      <a:pt x="35072" y="6184"/>
                    </a:lnTo>
                    <a:lnTo>
                      <a:pt x="35297" y="6071"/>
                    </a:lnTo>
                    <a:lnTo>
                      <a:pt x="35466" y="6015"/>
                    </a:lnTo>
                    <a:lnTo>
                      <a:pt x="36084" y="6015"/>
                    </a:lnTo>
                    <a:lnTo>
                      <a:pt x="37040" y="5734"/>
                    </a:lnTo>
                    <a:lnTo>
                      <a:pt x="37040" y="4778"/>
                    </a:lnTo>
                    <a:lnTo>
                      <a:pt x="37714" y="4441"/>
                    </a:lnTo>
                    <a:lnTo>
                      <a:pt x="37995" y="4104"/>
                    </a:lnTo>
                    <a:lnTo>
                      <a:pt x="38670" y="2530"/>
                    </a:lnTo>
                    <a:lnTo>
                      <a:pt x="38951" y="2193"/>
                    </a:lnTo>
                    <a:lnTo>
                      <a:pt x="39288" y="1575"/>
                    </a:lnTo>
                    <a:lnTo>
                      <a:pt x="39288" y="956"/>
                    </a:lnTo>
                    <a:lnTo>
                      <a:pt x="40243" y="956"/>
                    </a:lnTo>
                    <a:lnTo>
                      <a:pt x="41199" y="619"/>
                    </a:lnTo>
                    <a:lnTo>
                      <a:pt x="3990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03" name="Google Shape;3803;p11"/>
            <p:cNvSpPr/>
            <p:nvPr/>
          </p:nvSpPr>
          <p:spPr>
            <a:xfrm rot="-626200">
              <a:off x="441963" y="674023"/>
              <a:ext cx="548169" cy="199235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4" name="Google Shape;3804;p11"/>
          <p:cNvGrpSpPr/>
          <p:nvPr/>
        </p:nvGrpSpPr>
        <p:grpSpPr>
          <a:xfrm>
            <a:off x="-554547" y="2175025"/>
            <a:ext cx="2355148" cy="3863042"/>
            <a:chOff x="-554547" y="2175025"/>
            <a:chExt cx="2355148" cy="3863042"/>
          </a:xfrm>
        </p:grpSpPr>
        <p:grpSp>
          <p:nvGrpSpPr>
            <p:cNvPr id="3805" name="Google Shape;3805;p11"/>
            <p:cNvGrpSpPr/>
            <p:nvPr/>
          </p:nvGrpSpPr>
          <p:grpSpPr>
            <a:xfrm rot="-9954407">
              <a:off x="-430160" y="4518884"/>
              <a:ext cx="2106374" cy="1282026"/>
              <a:chOff x="5622700" y="414413"/>
              <a:chExt cx="2786000" cy="1695675"/>
            </a:xfrm>
          </p:grpSpPr>
          <p:sp>
            <p:nvSpPr>
              <p:cNvPr id="3806" name="Google Shape;3806;p11"/>
              <p:cNvSpPr/>
              <p:nvPr/>
            </p:nvSpPr>
            <p:spPr>
              <a:xfrm>
                <a:off x="5622700" y="414413"/>
                <a:ext cx="2786000" cy="1695675"/>
              </a:xfrm>
              <a:custGeom>
                <a:avLst/>
                <a:gdLst/>
                <a:ahLst/>
                <a:cxnLst/>
                <a:rect l="l" t="t" r="r" b="b"/>
                <a:pathLst>
                  <a:path w="111440" h="67827" extrusionOk="0">
                    <a:moveTo>
                      <a:pt x="1" y="0"/>
                    </a:moveTo>
                    <a:lnTo>
                      <a:pt x="1" y="47590"/>
                    </a:lnTo>
                    <a:lnTo>
                      <a:pt x="5932" y="47590"/>
                    </a:lnTo>
                    <a:lnTo>
                      <a:pt x="7398" y="49055"/>
                    </a:lnTo>
                    <a:lnTo>
                      <a:pt x="13259" y="48358"/>
                    </a:lnTo>
                    <a:lnTo>
                      <a:pt x="19819" y="47590"/>
                    </a:lnTo>
                    <a:lnTo>
                      <a:pt x="22749" y="51986"/>
                    </a:lnTo>
                    <a:lnTo>
                      <a:pt x="29378" y="53452"/>
                    </a:lnTo>
                    <a:lnTo>
                      <a:pt x="38171" y="53452"/>
                    </a:lnTo>
                    <a:lnTo>
                      <a:pt x="52825" y="61546"/>
                    </a:lnTo>
                    <a:lnTo>
                      <a:pt x="61617" y="60081"/>
                    </a:lnTo>
                    <a:lnTo>
                      <a:pt x="73340" y="63011"/>
                    </a:lnTo>
                    <a:lnTo>
                      <a:pt x="78434" y="65175"/>
                    </a:lnTo>
                    <a:lnTo>
                      <a:pt x="81365" y="65175"/>
                    </a:lnTo>
                    <a:lnTo>
                      <a:pt x="82272" y="64965"/>
                    </a:lnTo>
                    <a:lnTo>
                      <a:pt x="84435" y="64477"/>
                    </a:lnTo>
                    <a:lnTo>
                      <a:pt x="85761" y="64198"/>
                    </a:lnTo>
                    <a:lnTo>
                      <a:pt x="87226" y="63988"/>
                    </a:lnTo>
                    <a:lnTo>
                      <a:pt x="88761" y="63779"/>
                    </a:lnTo>
                    <a:lnTo>
                      <a:pt x="90157" y="63709"/>
                    </a:lnTo>
                    <a:lnTo>
                      <a:pt x="91483" y="63779"/>
                    </a:lnTo>
                    <a:lnTo>
                      <a:pt x="92739" y="63849"/>
                    </a:lnTo>
                    <a:lnTo>
                      <a:pt x="94832" y="64128"/>
                    </a:lnTo>
                    <a:lnTo>
                      <a:pt x="96228" y="64337"/>
                    </a:lnTo>
                    <a:lnTo>
                      <a:pt x="96786" y="64477"/>
                    </a:lnTo>
                    <a:lnTo>
                      <a:pt x="101182" y="66640"/>
                    </a:lnTo>
                    <a:lnTo>
                      <a:pt x="105578" y="66640"/>
                    </a:lnTo>
                    <a:lnTo>
                      <a:pt x="111440" y="67826"/>
                    </a:lnTo>
                    <a:lnTo>
                      <a:pt x="111440" y="0"/>
                    </a:lnTo>
                    <a:close/>
                  </a:path>
                </a:pathLst>
              </a:custGeom>
              <a:solidFill>
                <a:srgbClr val="F4E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11"/>
              <p:cNvSpPr/>
              <p:nvPr/>
            </p:nvSpPr>
            <p:spPr>
              <a:xfrm>
                <a:off x="5622700" y="414413"/>
                <a:ext cx="2786000" cy="1695675"/>
              </a:xfrm>
              <a:custGeom>
                <a:avLst/>
                <a:gdLst/>
                <a:ahLst/>
                <a:cxnLst/>
                <a:rect l="l" t="t" r="r" b="b"/>
                <a:pathLst>
                  <a:path w="111440" h="67827" extrusionOk="0">
                    <a:moveTo>
                      <a:pt x="1" y="0"/>
                    </a:moveTo>
                    <a:lnTo>
                      <a:pt x="1" y="47590"/>
                    </a:lnTo>
                    <a:lnTo>
                      <a:pt x="5932" y="47590"/>
                    </a:lnTo>
                    <a:lnTo>
                      <a:pt x="7398" y="49055"/>
                    </a:lnTo>
                    <a:lnTo>
                      <a:pt x="13259" y="48358"/>
                    </a:lnTo>
                    <a:lnTo>
                      <a:pt x="19819" y="47590"/>
                    </a:lnTo>
                    <a:lnTo>
                      <a:pt x="22749" y="51986"/>
                    </a:lnTo>
                    <a:lnTo>
                      <a:pt x="29378" y="53452"/>
                    </a:lnTo>
                    <a:lnTo>
                      <a:pt x="38171" y="53452"/>
                    </a:lnTo>
                    <a:lnTo>
                      <a:pt x="52825" y="61546"/>
                    </a:lnTo>
                    <a:lnTo>
                      <a:pt x="61617" y="60081"/>
                    </a:lnTo>
                    <a:lnTo>
                      <a:pt x="73340" y="63011"/>
                    </a:lnTo>
                    <a:lnTo>
                      <a:pt x="78434" y="65175"/>
                    </a:lnTo>
                    <a:lnTo>
                      <a:pt x="81365" y="65175"/>
                    </a:lnTo>
                    <a:lnTo>
                      <a:pt x="82272" y="64965"/>
                    </a:lnTo>
                    <a:lnTo>
                      <a:pt x="84435" y="64477"/>
                    </a:lnTo>
                    <a:lnTo>
                      <a:pt x="85761" y="64198"/>
                    </a:lnTo>
                    <a:lnTo>
                      <a:pt x="87226" y="63988"/>
                    </a:lnTo>
                    <a:lnTo>
                      <a:pt x="88761" y="63779"/>
                    </a:lnTo>
                    <a:lnTo>
                      <a:pt x="90157" y="63709"/>
                    </a:lnTo>
                    <a:lnTo>
                      <a:pt x="91483" y="63779"/>
                    </a:lnTo>
                    <a:lnTo>
                      <a:pt x="92739" y="63849"/>
                    </a:lnTo>
                    <a:lnTo>
                      <a:pt x="94832" y="64128"/>
                    </a:lnTo>
                    <a:lnTo>
                      <a:pt x="96228" y="64337"/>
                    </a:lnTo>
                    <a:lnTo>
                      <a:pt x="96786" y="64477"/>
                    </a:lnTo>
                    <a:lnTo>
                      <a:pt x="101182" y="66640"/>
                    </a:lnTo>
                    <a:lnTo>
                      <a:pt x="105578" y="66640"/>
                    </a:lnTo>
                    <a:lnTo>
                      <a:pt x="111440" y="67826"/>
                    </a:lnTo>
                    <a:lnTo>
                      <a:pt x="11144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11"/>
              <p:cNvSpPr/>
              <p:nvPr/>
            </p:nvSpPr>
            <p:spPr>
              <a:xfrm>
                <a:off x="5622700" y="1525638"/>
                <a:ext cx="2786000" cy="584450"/>
              </a:xfrm>
              <a:custGeom>
                <a:avLst/>
                <a:gdLst/>
                <a:ahLst/>
                <a:cxnLst/>
                <a:rect l="l" t="t" r="r" b="b"/>
                <a:pathLst>
                  <a:path w="111440" h="23378" extrusionOk="0">
                    <a:moveTo>
                      <a:pt x="210" y="1"/>
                    </a:moveTo>
                    <a:lnTo>
                      <a:pt x="1" y="140"/>
                    </a:lnTo>
                    <a:lnTo>
                      <a:pt x="1" y="3141"/>
                    </a:lnTo>
                    <a:lnTo>
                      <a:pt x="5932" y="3141"/>
                    </a:lnTo>
                    <a:lnTo>
                      <a:pt x="7398" y="4606"/>
                    </a:lnTo>
                    <a:lnTo>
                      <a:pt x="13259" y="3909"/>
                    </a:lnTo>
                    <a:lnTo>
                      <a:pt x="19819" y="3141"/>
                    </a:lnTo>
                    <a:lnTo>
                      <a:pt x="22749" y="7537"/>
                    </a:lnTo>
                    <a:lnTo>
                      <a:pt x="29378" y="9003"/>
                    </a:lnTo>
                    <a:lnTo>
                      <a:pt x="38171" y="9003"/>
                    </a:lnTo>
                    <a:lnTo>
                      <a:pt x="41799" y="11933"/>
                    </a:lnTo>
                    <a:lnTo>
                      <a:pt x="43893" y="12212"/>
                    </a:lnTo>
                    <a:lnTo>
                      <a:pt x="44311" y="12352"/>
                    </a:lnTo>
                    <a:lnTo>
                      <a:pt x="44660" y="12561"/>
                    </a:lnTo>
                    <a:lnTo>
                      <a:pt x="44870" y="12701"/>
                    </a:lnTo>
                    <a:lnTo>
                      <a:pt x="45288" y="13120"/>
                    </a:lnTo>
                    <a:lnTo>
                      <a:pt x="45777" y="13538"/>
                    </a:lnTo>
                    <a:lnTo>
                      <a:pt x="46963" y="14306"/>
                    </a:lnTo>
                    <a:lnTo>
                      <a:pt x="48289" y="15073"/>
                    </a:lnTo>
                    <a:lnTo>
                      <a:pt x="49615" y="15701"/>
                    </a:lnTo>
                    <a:lnTo>
                      <a:pt x="51848" y="16678"/>
                    </a:lnTo>
                    <a:lnTo>
                      <a:pt x="52825" y="17097"/>
                    </a:lnTo>
                    <a:lnTo>
                      <a:pt x="53243" y="17167"/>
                    </a:lnTo>
                    <a:lnTo>
                      <a:pt x="54360" y="17237"/>
                    </a:lnTo>
                    <a:lnTo>
                      <a:pt x="56104" y="17237"/>
                    </a:lnTo>
                    <a:lnTo>
                      <a:pt x="56453" y="17097"/>
                    </a:lnTo>
                    <a:lnTo>
                      <a:pt x="57151" y="16818"/>
                    </a:lnTo>
                    <a:lnTo>
                      <a:pt x="57988" y="16678"/>
                    </a:lnTo>
                    <a:lnTo>
                      <a:pt x="58965" y="16539"/>
                    </a:lnTo>
                    <a:lnTo>
                      <a:pt x="59942" y="16469"/>
                    </a:lnTo>
                    <a:lnTo>
                      <a:pt x="61617" y="16399"/>
                    </a:lnTo>
                    <a:lnTo>
                      <a:pt x="62315" y="16329"/>
                    </a:lnTo>
                    <a:lnTo>
                      <a:pt x="73340" y="18562"/>
                    </a:lnTo>
                    <a:lnTo>
                      <a:pt x="78434" y="20726"/>
                    </a:lnTo>
                    <a:lnTo>
                      <a:pt x="81365" y="20726"/>
                    </a:lnTo>
                    <a:lnTo>
                      <a:pt x="82272" y="20516"/>
                    </a:lnTo>
                    <a:lnTo>
                      <a:pt x="84435" y="20028"/>
                    </a:lnTo>
                    <a:lnTo>
                      <a:pt x="85761" y="19749"/>
                    </a:lnTo>
                    <a:lnTo>
                      <a:pt x="87226" y="19539"/>
                    </a:lnTo>
                    <a:lnTo>
                      <a:pt x="88761" y="19330"/>
                    </a:lnTo>
                    <a:lnTo>
                      <a:pt x="90157" y="19260"/>
                    </a:lnTo>
                    <a:lnTo>
                      <a:pt x="91483" y="19330"/>
                    </a:lnTo>
                    <a:lnTo>
                      <a:pt x="92739" y="19400"/>
                    </a:lnTo>
                    <a:lnTo>
                      <a:pt x="94832" y="19679"/>
                    </a:lnTo>
                    <a:lnTo>
                      <a:pt x="96228" y="19888"/>
                    </a:lnTo>
                    <a:lnTo>
                      <a:pt x="96786" y="20028"/>
                    </a:lnTo>
                    <a:lnTo>
                      <a:pt x="101182" y="22191"/>
                    </a:lnTo>
                    <a:lnTo>
                      <a:pt x="105578" y="22191"/>
                    </a:lnTo>
                    <a:lnTo>
                      <a:pt x="111440" y="23377"/>
                    </a:lnTo>
                    <a:lnTo>
                      <a:pt x="111440" y="19679"/>
                    </a:lnTo>
                    <a:lnTo>
                      <a:pt x="109975" y="20028"/>
                    </a:lnTo>
                    <a:lnTo>
                      <a:pt x="102648" y="20028"/>
                    </a:lnTo>
                    <a:lnTo>
                      <a:pt x="100415" y="18562"/>
                    </a:lnTo>
                    <a:lnTo>
                      <a:pt x="95321" y="18562"/>
                    </a:lnTo>
                    <a:lnTo>
                      <a:pt x="95042" y="18493"/>
                    </a:lnTo>
                    <a:lnTo>
                      <a:pt x="94763" y="18423"/>
                    </a:lnTo>
                    <a:lnTo>
                      <a:pt x="94274" y="18214"/>
                    </a:lnTo>
                    <a:lnTo>
                      <a:pt x="93995" y="17934"/>
                    </a:lnTo>
                    <a:lnTo>
                      <a:pt x="93855" y="17795"/>
                    </a:lnTo>
                    <a:lnTo>
                      <a:pt x="93925" y="17725"/>
                    </a:lnTo>
                    <a:lnTo>
                      <a:pt x="93855" y="17655"/>
                    </a:lnTo>
                    <a:lnTo>
                      <a:pt x="93786" y="17516"/>
                    </a:lnTo>
                    <a:lnTo>
                      <a:pt x="92948" y="17516"/>
                    </a:lnTo>
                    <a:lnTo>
                      <a:pt x="92111" y="17586"/>
                    </a:lnTo>
                    <a:lnTo>
                      <a:pt x="90925" y="17795"/>
                    </a:lnTo>
                    <a:lnTo>
                      <a:pt x="89599" y="18074"/>
                    </a:lnTo>
                    <a:lnTo>
                      <a:pt x="88343" y="18214"/>
                    </a:lnTo>
                    <a:lnTo>
                      <a:pt x="86249" y="18493"/>
                    </a:lnTo>
                    <a:lnTo>
                      <a:pt x="84854" y="18562"/>
                    </a:lnTo>
                    <a:lnTo>
                      <a:pt x="84296" y="18562"/>
                    </a:lnTo>
                    <a:lnTo>
                      <a:pt x="82830" y="19260"/>
                    </a:lnTo>
                    <a:lnTo>
                      <a:pt x="80667" y="19260"/>
                    </a:lnTo>
                    <a:lnTo>
                      <a:pt x="79202" y="17795"/>
                    </a:lnTo>
                    <a:lnTo>
                      <a:pt x="75503" y="17097"/>
                    </a:lnTo>
                    <a:lnTo>
                      <a:pt x="73340" y="17097"/>
                    </a:lnTo>
                    <a:lnTo>
                      <a:pt x="71386" y="15841"/>
                    </a:lnTo>
                    <a:lnTo>
                      <a:pt x="68176" y="14864"/>
                    </a:lnTo>
                    <a:lnTo>
                      <a:pt x="66013" y="15632"/>
                    </a:lnTo>
                    <a:lnTo>
                      <a:pt x="65246" y="15632"/>
                    </a:lnTo>
                    <a:lnTo>
                      <a:pt x="63780" y="14864"/>
                    </a:lnTo>
                    <a:lnTo>
                      <a:pt x="63780" y="14794"/>
                    </a:lnTo>
                    <a:lnTo>
                      <a:pt x="63710" y="14655"/>
                    </a:lnTo>
                    <a:lnTo>
                      <a:pt x="63641" y="14515"/>
                    </a:lnTo>
                    <a:lnTo>
                      <a:pt x="63431" y="14376"/>
                    </a:lnTo>
                    <a:lnTo>
                      <a:pt x="63152" y="14236"/>
                    </a:lnTo>
                    <a:lnTo>
                      <a:pt x="62803" y="14166"/>
                    </a:lnTo>
                    <a:lnTo>
                      <a:pt x="62315" y="14166"/>
                    </a:lnTo>
                    <a:lnTo>
                      <a:pt x="61966" y="14097"/>
                    </a:lnTo>
                    <a:lnTo>
                      <a:pt x="61826" y="14027"/>
                    </a:lnTo>
                    <a:lnTo>
                      <a:pt x="61826" y="13957"/>
                    </a:lnTo>
                    <a:lnTo>
                      <a:pt x="61896" y="13887"/>
                    </a:lnTo>
                    <a:lnTo>
                      <a:pt x="61896" y="13817"/>
                    </a:lnTo>
                    <a:lnTo>
                      <a:pt x="61826" y="13817"/>
                    </a:lnTo>
                    <a:lnTo>
                      <a:pt x="60849" y="14166"/>
                    </a:lnTo>
                    <a:lnTo>
                      <a:pt x="60012" y="14376"/>
                    </a:lnTo>
                    <a:lnTo>
                      <a:pt x="59244" y="14585"/>
                    </a:lnTo>
                    <a:lnTo>
                      <a:pt x="57849" y="14794"/>
                    </a:lnTo>
                    <a:lnTo>
                      <a:pt x="56872" y="14864"/>
                    </a:lnTo>
                    <a:lnTo>
                      <a:pt x="56453" y="14864"/>
                    </a:lnTo>
                    <a:lnTo>
                      <a:pt x="53522" y="13399"/>
                    </a:lnTo>
                    <a:lnTo>
                      <a:pt x="52057" y="12701"/>
                    </a:lnTo>
                    <a:lnTo>
                      <a:pt x="52057" y="11236"/>
                    </a:lnTo>
                    <a:lnTo>
                      <a:pt x="49126" y="10468"/>
                    </a:lnTo>
                    <a:lnTo>
                      <a:pt x="46963" y="10468"/>
                    </a:lnTo>
                    <a:lnTo>
                      <a:pt x="45498" y="9003"/>
                    </a:lnTo>
                    <a:lnTo>
                      <a:pt x="44032" y="9003"/>
                    </a:lnTo>
                    <a:lnTo>
                      <a:pt x="41102" y="7537"/>
                    </a:lnTo>
                    <a:lnTo>
                      <a:pt x="38171" y="8305"/>
                    </a:lnTo>
                    <a:lnTo>
                      <a:pt x="35938" y="7537"/>
                    </a:lnTo>
                    <a:lnTo>
                      <a:pt x="35938" y="7677"/>
                    </a:lnTo>
                    <a:lnTo>
                      <a:pt x="35868" y="7747"/>
                    </a:lnTo>
                    <a:lnTo>
                      <a:pt x="35728" y="7816"/>
                    </a:lnTo>
                    <a:lnTo>
                      <a:pt x="35589" y="7886"/>
                    </a:lnTo>
                    <a:lnTo>
                      <a:pt x="35310" y="7886"/>
                    </a:lnTo>
                    <a:lnTo>
                      <a:pt x="34961" y="7747"/>
                    </a:lnTo>
                    <a:lnTo>
                      <a:pt x="34472" y="7537"/>
                    </a:lnTo>
                    <a:lnTo>
                      <a:pt x="31542" y="6072"/>
                    </a:lnTo>
                    <a:lnTo>
                      <a:pt x="28262" y="6072"/>
                    </a:lnTo>
                    <a:lnTo>
                      <a:pt x="27843" y="5932"/>
                    </a:lnTo>
                    <a:lnTo>
                      <a:pt x="26866" y="5653"/>
                    </a:lnTo>
                    <a:lnTo>
                      <a:pt x="26448" y="5444"/>
                    </a:lnTo>
                    <a:lnTo>
                      <a:pt x="26029" y="5165"/>
                    </a:lnTo>
                    <a:lnTo>
                      <a:pt x="25750" y="4886"/>
                    </a:lnTo>
                    <a:lnTo>
                      <a:pt x="25680" y="4746"/>
                    </a:lnTo>
                    <a:lnTo>
                      <a:pt x="25680" y="4606"/>
                    </a:lnTo>
                    <a:lnTo>
                      <a:pt x="25610" y="4327"/>
                    </a:lnTo>
                    <a:lnTo>
                      <a:pt x="25471" y="4118"/>
                    </a:lnTo>
                    <a:lnTo>
                      <a:pt x="25192" y="3839"/>
                    </a:lnTo>
                    <a:lnTo>
                      <a:pt x="24982" y="3630"/>
                    </a:lnTo>
                    <a:lnTo>
                      <a:pt x="24424" y="3281"/>
                    </a:lnTo>
                    <a:lnTo>
                      <a:pt x="24215" y="3141"/>
                    </a:lnTo>
                    <a:lnTo>
                      <a:pt x="21284" y="1676"/>
                    </a:lnTo>
                    <a:lnTo>
                      <a:pt x="5932" y="1676"/>
                    </a:lnTo>
                    <a:lnTo>
                      <a:pt x="2932" y="978"/>
                    </a:lnTo>
                    <a:lnTo>
                      <a:pt x="3071" y="838"/>
                    </a:lnTo>
                    <a:lnTo>
                      <a:pt x="3211" y="629"/>
                    </a:lnTo>
                    <a:lnTo>
                      <a:pt x="3281" y="489"/>
                    </a:lnTo>
                    <a:lnTo>
                      <a:pt x="3281" y="350"/>
                    </a:lnTo>
                    <a:lnTo>
                      <a:pt x="3211" y="280"/>
                    </a:lnTo>
                    <a:lnTo>
                      <a:pt x="2932" y="210"/>
                    </a:lnTo>
                    <a:lnTo>
                      <a:pt x="978" y="210"/>
                    </a:lnTo>
                    <a:lnTo>
                      <a:pt x="559" y="140"/>
                    </a:lnTo>
                    <a:lnTo>
                      <a:pt x="21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3809" name="Google Shape;3809;p11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304800" y="4111652"/>
              <a:ext cx="1233218" cy="11975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810" name="Google Shape;3810;p11"/>
            <p:cNvPicPr preferRelativeResize="0"/>
            <p:nvPr/>
          </p:nvPicPr>
          <p:blipFill rotWithShape="1">
            <a:blip r:embed="rId2">
              <a:alphaModFix/>
            </a:blip>
            <a:srcRect l="12514" r="5316" b="53951"/>
            <a:stretch/>
          </p:blipFill>
          <p:spPr>
            <a:xfrm rot="5400000">
              <a:off x="-1182887" y="2876412"/>
              <a:ext cx="2600324" cy="119755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11" name="Google Shape;3811;p11"/>
            <p:cNvGrpSpPr/>
            <p:nvPr/>
          </p:nvGrpSpPr>
          <p:grpSpPr>
            <a:xfrm flipH="1">
              <a:off x="-477276" y="3258952"/>
              <a:ext cx="2200622" cy="2132204"/>
              <a:chOff x="6928150" y="224074"/>
              <a:chExt cx="2142976" cy="2076350"/>
            </a:xfrm>
          </p:grpSpPr>
          <p:pic>
            <p:nvPicPr>
              <p:cNvPr id="3812" name="Google Shape;3812;p11"/>
              <p:cNvPicPr preferRelativeResize="0"/>
              <p:nvPr/>
            </p:nvPicPr>
            <p:blipFill>
              <a:blip r:embed="rId6">
                <a:alphaModFix/>
              </a:blip>
              <a:stretch>
                <a:fillRect/>
              </a:stretch>
            </p:blipFill>
            <p:spPr>
              <a:xfrm rot="-2898577">
                <a:off x="7456491" y="311147"/>
                <a:ext cx="1086294" cy="1902205"/>
              </a:xfrm>
              <a:prstGeom prst="rect">
                <a:avLst/>
              </a:prstGeom>
              <a:noFill/>
              <a:ln>
                <a:noFill/>
              </a:ln>
            </p:spPr>
          </p:pic>
          <p:grpSp>
            <p:nvGrpSpPr>
              <p:cNvPr id="3813" name="Google Shape;3813;p11"/>
              <p:cNvGrpSpPr/>
              <p:nvPr/>
            </p:nvGrpSpPr>
            <p:grpSpPr>
              <a:xfrm rot="-8107683">
                <a:off x="8103177" y="1525149"/>
                <a:ext cx="158451" cy="482436"/>
                <a:chOff x="648425" y="871325"/>
                <a:chExt cx="278225" cy="847325"/>
              </a:xfrm>
            </p:grpSpPr>
            <p:sp>
              <p:nvSpPr>
                <p:cNvPr id="3814" name="Google Shape;3814;p11"/>
                <p:cNvSpPr/>
                <p:nvPr/>
              </p:nvSpPr>
              <p:spPr>
                <a:xfrm>
                  <a:off x="652625" y="1541575"/>
                  <a:ext cx="53425" cy="9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7" h="3710" extrusionOk="0">
                      <a:moveTo>
                        <a:pt x="169" y="0"/>
                      </a:moveTo>
                      <a:lnTo>
                        <a:pt x="113" y="113"/>
                      </a:lnTo>
                      <a:lnTo>
                        <a:pt x="57" y="169"/>
                      </a:lnTo>
                      <a:lnTo>
                        <a:pt x="57" y="281"/>
                      </a:lnTo>
                      <a:lnTo>
                        <a:pt x="113" y="450"/>
                      </a:lnTo>
                      <a:lnTo>
                        <a:pt x="57" y="562"/>
                      </a:lnTo>
                      <a:lnTo>
                        <a:pt x="57" y="843"/>
                      </a:lnTo>
                      <a:lnTo>
                        <a:pt x="57" y="1293"/>
                      </a:lnTo>
                      <a:lnTo>
                        <a:pt x="57" y="1799"/>
                      </a:lnTo>
                      <a:lnTo>
                        <a:pt x="1" y="2305"/>
                      </a:lnTo>
                      <a:lnTo>
                        <a:pt x="57" y="2754"/>
                      </a:lnTo>
                      <a:lnTo>
                        <a:pt x="113" y="2923"/>
                      </a:lnTo>
                      <a:lnTo>
                        <a:pt x="169" y="3036"/>
                      </a:lnTo>
                      <a:lnTo>
                        <a:pt x="282" y="3036"/>
                      </a:lnTo>
                      <a:lnTo>
                        <a:pt x="394" y="2979"/>
                      </a:lnTo>
                      <a:lnTo>
                        <a:pt x="563" y="2923"/>
                      </a:lnTo>
                      <a:lnTo>
                        <a:pt x="675" y="2867"/>
                      </a:lnTo>
                      <a:lnTo>
                        <a:pt x="956" y="2867"/>
                      </a:lnTo>
                      <a:lnTo>
                        <a:pt x="1012" y="2754"/>
                      </a:lnTo>
                      <a:lnTo>
                        <a:pt x="1069" y="2586"/>
                      </a:lnTo>
                      <a:lnTo>
                        <a:pt x="1181" y="2698"/>
                      </a:lnTo>
                      <a:lnTo>
                        <a:pt x="1237" y="2867"/>
                      </a:lnTo>
                      <a:lnTo>
                        <a:pt x="1125" y="2811"/>
                      </a:lnTo>
                      <a:lnTo>
                        <a:pt x="1069" y="2811"/>
                      </a:lnTo>
                      <a:lnTo>
                        <a:pt x="900" y="2923"/>
                      </a:lnTo>
                      <a:lnTo>
                        <a:pt x="956" y="3148"/>
                      </a:lnTo>
                      <a:lnTo>
                        <a:pt x="1012" y="3317"/>
                      </a:lnTo>
                      <a:lnTo>
                        <a:pt x="1069" y="3429"/>
                      </a:lnTo>
                      <a:lnTo>
                        <a:pt x="1237" y="3598"/>
                      </a:lnTo>
                      <a:lnTo>
                        <a:pt x="1350" y="3654"/>
                      </a:lnTo>
                      <a:lnTo>
                        <a:pt x="1518" y="3710"/>
                      </a:lnTo>
                      <a:lnTo>
                        <a:pt x="1687" y="3710"/>
                      </a:lnTo>
                      <a:lnTo>
                        <a:pt x="1912" y="3654"/>
                      </a:lnTo>
                      <a:lnTo>
                        <a:pt x="1912" y="3485"/>
                      </a:lnTo>
                      <a:lnTo>
                        <a:pt x="1968" y="3317"/>
                      </a:lnTo>
                      <a:lnTo>
                        <a:pt x="2137" y="3036"/>
                      </a:lnTo>
                      <a:lnTo>
                        <a:pt x="2137" y="2754"/>
                      </a:lnTo>
                      <a:lnTo>
                        <a:pt x="2137" y="2642"/>
                      </a:lnTo>
                      <a:lnTo>
                        <a:pt x="2080" y="2530"/>
                      </a:lnTo>
                      <a:lnTo>
                        <a:pt x="2024" y="2305"/>
                      </a:lnTo>
                      <a:lnTo>
                        <a:pt x="1968" y="2080"/>
                      </a:lnTo>
                      <a:lnTo>
                        <a:pt x="1912" y="1968"/>
                      </a:lnTo>
                      <a:lnTo>
                        <a:pt x="1799" y="1855"/>
                      </a:lnTo>
                      <a:lnTo>
                        <a:pt x="1855" y="1743"/>
                      </a:lnTo>
                      <a:lnTo>
                        <a:pt x="1912" y="1687"/>
                      </a:lnTo>
                      <a:lnTo>
                        <a:pt x="1912" y="1574"/>
                      </a:lnTo>
                      <a:lnTo>
                        <a:pt x="1799" y="1462"/>
                      </a:lnTo>
                      <a:lnTo>
                        <a:pt x="1743" y="1406"/>
                      </a:lnTo>
                      <a:lnTo>
                        <a:pt x="1687" y="1406"/>
                      </a:lnTo>
                      <a:lnTo>
                        <a:pt x="1687" y="1349"/>
                      </a:lnTo>
                      <a:lnTo>
                        <a:pt x="1462" y="1181"/>
                      </a:lnTo>
                      <a:lnTo>
                        <a:pt x="1350" y="1125"/>
                      </a:lnTo>
                      <a:lnTo>
                        <a:pt x="1237" y="1068"/>
                      </a:lnTo>
                      <a:lnTo>
                        <a:pt x="1181" y="1068"/>
                      </a:lnTo>
                      <a:lnTo>
                        <a:pt x="1181" y="1012"/>
                      </a:lnTo>
                      <a:lnTo>
                        <a:pt x="1012" y="619"/>
                      </a:lnTo>
                      <a:lnTo>
                        <a:pt x="844" y="281"/>
                      </a:lnTo>
                      <a:lnTo>
                        <a:pt x="731" y="169"/>
                      </a:lnTo>
                      <a:lnTo>
                        <a:pt x="675" y="225"/>
                      </a:lnTo>
                      <a:lnTo>
                        <a:pt x="563" y="169"/>
                      </a:lnTo>
                      <a:lnTo>
                        <a:pt x="450" y="113"/>
                      </a:lnTo>
                      <a:lnTo>
                        <a:pt x="338" y="0"/>
                      </a:lnTo>
                      <a:close/>
                    </a:path>
                  </a:pathLst>
                </a:custGeom>
                <a:solidFill>
                  <a:srgbClr val="B3A9E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5" name="Google Shape;3815;p11"/>
                <p:cNvSpPr/>
                <p:nvPr/>
              </p:nvSpPr>
              <p:spPr>
                <a:xfrm>
                  <a:off x="824050" y="1464300"/>
                  <a:ext cx="74500" cy="1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4104" extrusionOk="0">
                      <a:moveTo>
                        <a:pt x="1687" y="0"/>
                      </a:moveTo>
                      <a:lnTo>
                        <a:pt x="1518" y="56"/>
                      </a:lnTo>
                      <a:lnTo>
                        <a:pt x="1350" y="113"/>
                      </a:lnTo>
                      <a:lnTo>
                        <a:pt x="1294" y="225"/>
                      </a:lnTo>
                      <a:lnTo>
                        <a:pt x="1125" y="394"/>
                      </a:lnTo>
                      <a:lnTo>
                        <a:pt x="1125" y="506"/>
                      </a:lnTo>
                      <a:lnTo>
                        <a:pt x="1237" y="618"/>
                      </a:lnTo>
                      <a:lnTo>
                        <a:pt x="1350" y="731"/>
                      </a:lnTo>
                      <a:lnTo>
                        <a:pt x="1462" y="843"/>
                      </a:lnTo>
                      <a:lnTo>
                        <a:pt x="1518" y="956"/>
                      </a:lnTo>
                      <a:lnTo>
                        <a:pt x="1687" y="1124"/>
                      </a:lnTo>
                      <a:lnTo>
                        <a:pt x="1799" y="1349"/>
                      </a:lnTo>
                      <a:lnTo>
                        <a:pt x="1968" y="1461"/>
                      </a:lnTo>
                      <a:lnTo>
                        <a:pt x="2080" y="1518"/>
                      </a:lnTo>
                      <a:lnTo>
                        <a:pt x="2249" y="1518"/>
                      </a:lnTo>
                      <a:lnTo>
                        <a:pt x="2137" y="1574"/>
                      </a:lnTo>
                      <a:lnTo>
                        <a:pt x="2080" y="1630"/>
                      </a:lnTo>
                      <a:lnTo>
                        <a:pt x="2024" y="1742"/>
                      </a:lnTo>
                      <a:lnTo>
                        <a:pt x="1968" y="1799"/>
                      </a:lnTo>
                      <a:lnTo>
                        <a:pt x="1743" y="1911"/>
                      </a:lnTo>
                      <a:lnTo>
                        <a:pt x="1631" y="2136"/>
                      </a:lnTo>
                      <a:lnTo>
                        <a:pt x="1575" y="2305"/>
                      </a:lnTo>
                      <a:lnTo>
                        <a:pt x="1518" y="2361"/>
                      </a:lnTo>
                      <a:lnTo>
                        <a:pt x="1406" y="2361"/>
                      </a:lnTo>
                      <a:lnTo>
                        <a:pt x="1237" y="2248"/>
                      </a:lnTo>
                      <a:lnTo>
                        <a:pt x="1181" y="2248"/>
                      </a:lnTo>
                      <a:lnTo>
                        <a:pt x="1181" y="2192"/>
                      </a:lnTo>
                      <a:lnTo>
                        <a:pt x="1237" y="2192"/>
                      </a:lnTo>
                      <a:lnTo>
                        <a:pt x="1294" y="1967"/>
                      </a:lnTo>
                      <a:lnTo>
                        <a:pt x="1294" y="1799"/>
                      </a:lnTo>
                      <a:lnTo>
                        <a:pt x="1181" y="1686"/>
                      </a:lnTo>
                      <a:lnTo>
                        <a:pt x="956" y="1630"/>
                      </a:lnTo>
                      <a:lnTo>
                        <a:pt x="900" y="1630"/>
                      </a:lnTo>
                      <a:lnTo>
                        <a:pt x="900" y="1574"/>
                      </a:lnTo>
                      <a:lnTo>
                        <a:pt x="1181" y="1574"/>
                      </a:lnTo>
                      <a:lnTo>
                        <a:pt x="1181" y="1518"/>
                      </a:lnTo>
                      <a:lnTo>
                        <a:pt x="1237" y="1405"/>
                      </a:lnTo>
                      <a:lnTo>
                        <a:pt x="1069" y="1068"/>
                      </a:lnTo>
                      <a:lnTo>
                        <a:pt x="956" y="956"/>
                      </a:lnTo>
                      <a:lnTo>
                        <a:pt x="731" y="843"/>
                      </a:lnTo>
                      <a:lnTo>
                        <a:pt x="394" y="899"/>
                      </a:lnTo>
                      <a:lnTo>
                        <a:pt x="282" y="956"/>
                      </a:lnTo>
                      <a:lnTo>
                        <a:pt x="169" y="1068"/>
                      </a:lnTo>
                      <a:lnTo>
                        <a:pt x="113" y="1124"/>
                      </a:lnTo>
                      <a:lnTo>
                        <a:pt x="57" y="1293"/>
                      </a:lnTo>
                      <a:lnTo>
                        <a:pt x="1" y="1630"/>
                      </a:lnTo>
                      <a:lnTo>
                        <a:pt x="169" y="1799"/>
                      </a:lnTo>
                      <a:lnTo>
                        <a:pt x="338" y="1911"/>
                      </a:lnTo>
                      <a:lnTo>
                        <a:pt x="675" y="2024"/>
                      </a:lnTo>
                      <a:lnTo>
                        <a:pt x="844" y="2080"/>
                      </a:lnTo>
                      <a:lnTo>
                        <a:pt x="900" y="2192"/>
                      </a:lnTo>
                      <a:lnTo>
                        <a:pt x="900" y="2586"/>
                      </a:lnTo>
                      <a:lnTo>
                        <a:pt x="956" y="2754"/>
                      </a:lnTo>
                      <a:lnTo>
                        <a:pt x="1069" y="2867"/>
                      </a:lnTo>
                      <a:lnTo>
                        <a:pt x="1181" y="2979"/>
                      </a:lnTo>
                      <a:lnTo>
                        <a:pt x="1294" y="3091"/>
                      </a:lnTo>
                      <a:lnTo>
                        <a:pt x="1687" y="3204"/>
                      </a:lnTo>
                      <a:lnTo>
                        <a:pt x="1743" y="3260"/>
                      </a:lnTo>
                      <a:lnTo>
                        <a:pt x="1743" y="3316"/>
                      </a:lnTo>
                      <a:lnTo>
                        <a:pt x="1799" y="3485"/>
                      </a:lnTo>
                      <a:lnTo>
                        <a:pt x="1912" y="3597"/>
                      </a:lnTo>
                      <a:lnTo>
                        <a:pt x="1968" y="3710"/>
                      </a:lnTo>
                      <a:lnTo>
                        <a:pt x="2024" y="3822"/>
                      </a:lnTo>
                      <a:lnTo>
                        <a:pt x="2361" y="4047"/>
                      </a:lnTo>
                      <a:lnTo>
                        <a:pt x="2474" y="4103"/>
                      </a:lnTo>
                      <a:lnTo>
                        <a:pt x="2586" y="4103"/>
                      </a:lnTo>
                      <a:lnTo>
                        <a:pt x="2699" y="4047"/>
                      </a:lnTo>
                      <a:lnTo>
                        <a:pt x="2755" y="3991"/>
                      </a:lnTo>
                      <a:lnTo>
                        <a:pt x="2867" y="3653"/>
                      </a:lnTo>
                      <a:lnTo>
                        <a:pt x="2867" y="3148"/>
                      </a:lnTo>
                      <a:lnTo>
                        <a:pt x="2755" y="2979"/>
                      </a:lnTo>
                      <a:lnTo>
                        <a:pt x="2699" y="2923"/>
                      </a:lnTo>
                      <a:lnTo>
                        <a:pt x="2530" y="2923"/>
                      </a:lnTo>
                      <a:lnTo>
                        <a:pt x="2474" y="2979"/>
                      </a:lnTo>
                      <a:lnTo>
                        <a:pt x="2474" y="3204"/>
                      </a:lnTo>
                      <a:lnTo>
                        <a:pt x="2418" y="3091"/>
                      </a:lnTo>
                      <a:lnTo>
                        <a:pt x="2305" y="2979"/>
                      </a:lnTo>
                      <a:lnTo>
                        <a:pt x="2249" y="2923"/>
                      </a:lnTo>
                      <a:lnTo>
                        <a:pt x="2249" y="2810"/>
                      </a:lnTo>
                      <a:lnTo>
                        <a:pt x="2305" y="2698"/>
                      </a:lnTo>
                      <a:lnTo>
                        <a:pt x="2249" y="2642"/>
                      </a:lnTo>
                      <a:lnTo>
                        <a:pt x="2418" y="2642"/>
                      </a:lnTo>
                      <a:lnTo>
                        <a:pt x="2586" y="2586"/>
                      </a:lnTo>
                      <a:lnTo>
                        <a:pt x="2755" y="2529"/>
                      </a:lnTo>
                      <a:lnTo>
                        <a:pt x="2811" y="2473"/>
                      </a:lnTo>
                      <a:lnTo>
                        <a:pt x="2923" y="2529"/>
                      </a:lnTo>
                      <a:lnTo>
                        <a:pt x="2980" y="1293"/>
                      </a:lnTo>
                      <a:lnTo>
                        <a:pt x="2867" y="1180"/>
                      </a:lnTo>
                      <a:lnTo>
                        <a:pt x="2755" y="1124"/>
                      </a:lnTo>
                      <a:lnTo>
                        <a:pt x="2586" y="1068"/>
                      </a:lnTo>
                      <a:lnTo>
                        <a:pt x="2249" y="1068"/>
                      </a:lnTo>
                      <a:lnTo>
                        <a:pt x="2137" y="899"/>
                      </a:lnTo>
                      <a:lnTo>
                        <a:pt x="2024" y="787"/>
                      </a:lnTo>
                      <a:lnTo>
                        <a:pt x="1968" y="731"/>
                      </a:lnTo>
                      <a:lnTo>
                        <a:pt x="1856" y="731"/>
                      </a:lnTo>
                      <a:lnTo>
                        <a:pt x="1912" y="675"/>
                      </a:lnTo>
                      <a:lnTo>
                        <a:pt x="2024" y="618"/>
                      </a:lnTo>
                      <a:lnTo>
                        <a:pt x="2080" y="506"/>
                      </a:lnTo>
                      <a:lnTo>
                        <a:pt x="1968" y="281"/>
                      </a:lnTo>
                      <a:lnTo>
                        <a:pt x="1912" y="113"/>
                      </a:lnTo>
                      <a:lnTo>
                        <a:pt x="1856" y="56"/>
                      </a:lnTo>
                      <a:lnTo>
                        <a:pt x="1799" y="0"/>
                      </a:lnTo>
                      <a:close/>
                    </a:path>
                  </a:pathLst>
                </a:custGeom>
                <a:solidFill>
                  <a:srgbClr val="A999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6" name="Google Shape;3816;p11"/>
                <p:cNvSpPr/>
                <p:nvPr/>
              </p:nvSpPr>
              <p:spPr>
                <a:xfrm>
                  <a:off x="694775" y="1576700"/>
                  <a:ext cx="94175" cy="7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2980" extrusionOk="0">
                      <a:moveTo>
                        <a:pt x="226" y="1"/>
                      </a:moveTo>
                      <a:lnTo>
                        <a:pt x="113" y="57"/>
                      </a:lnTo>
                      <a:lnTo>
                        <a:pt x="169" y="169"/>
                      </a:lnTo>
                      <a:lnTo>
                        <a:pt x="169" y="225"/>
                      </a:lnTo>
                      <a:lnTo>
                        <a:pt x="113" y="225"/>
                      </a:lnTo>
                      <a:lnTo>
                        <a:pt x="57" y="282"/>
                      </a:lnTo>
                      <a:lnTo>
                        <a:pt x="1" y="394"/>
                      </a:lnTo>
                      <a:lnTo>
                        <a:pt x="57" y="506"/>
                      </a:lnTo>
                      <a:lnTo>
                        <a:pt x="57" y="563"/>
                      </a:lnTo>
                      <a:lnTo>
                        <a:pt x="226" y="563"/>
                      </a:lnTo>
                      <a:lnTo>
                        <a:pt x="282" y="619"/>
                      </a:lnTo>
                      <a:lnTo>
                        <a:pt x="338" y="675"/>
                      </a:lnTo>
                      <a:lnTo>
                        <a:pt x="451" y="900"/>
                      </a:lnTo>
                      <a:lnTo>
                        <a:pt x="338" y="731"/>
                      </a:lnTo>
                      <a:lnTo>
                        <a:pt x="282" y="619"/>
                      </a:lnTo>
                      <a:lnTo>
                        <a:pt x="226" y="619"/>
                      </a:lnTo>
                      <a:lnTo>
                        <a:pt x="226" y="956"/>
                      </a:lnTo>
                      <a:lnTo>
                        <a:pt x="226" y="1068"/>
                      </a:lnTo>
                      <a:lnTo>
                        <a:pt x="338" y="1181"/>
                      </a:lnTo>
                      <a:lnTo>
                        <a:pt x="394" y="1293"/>
                      </a:lnTo>
                      <a:lnTo>
                        <a:pt x="394" y="1406"/>
                      </a:lnTo>
                      <a:lnTo>
                        <a:pt x="394" y="1462"/>
                      </a:lnTo>
                      <a:lnTo>
                        <a:pt x="282" y="1631"/>
                      </a:lnTo>
                      <a:lnTo>
                        <a:pt x="169" y="1912"/>
                      </a:lnTo>
                      <a:lnTo>
                        <a:pt x="169" y="1968"/>
                      </a:lnTo>
                      <a:lnTo>
                        <a:pt x="169" y="2024"/>
                      </a:lnTo>
                      <a:lnTo>
                        <a:pt x="226" y="2136"/>
                      </a:lnTo>
                      <a:lnTo>
                        <a:pt x="226" y="2193"/>
                      </a:lnTo>
                      <a:lnTo>
                        <a:pt x="226" y="2249"/>
                      </a:lnTo>
                      <a:lnTo>
                        <a:pt x="57" y="2530"/>
                      </a:lnTo>
                      <a:lnTo>
                        <a:pt x="57" y="2698"/>
                      </a:lnTo>
                      <a:lnTo>
                        <a:pt x="113" y="2867"/>
                      </a:lnTo>
                      <a:lnTo>
                        <a:pt x="113" y="2923"/>
                      </a:lnTo>
                      <a:lnTo>
                        <a:pt x="507" y="2923"/>
                      </a:lnTo>
                      <a:lnTo>
                        <a:pt x="844" y="2811"/>
                      </a:lnTo>
                      <a:lnTo>
                        <a:pt x="1013" y="2755"/>
                      </a:lnTo>
                      <a:lnTo>
                        <a:pt x="1125" y="2642"/>
                      </a:lnTo>
                      <a:lnTo>
                        <a:pt x="1181" y="2586"/>
                      </a:lnTo>
                      <a:lnTo>
                        <a:pt x="1181" y="2530"/>
                      </a:lnTo>
                      <a:lnTo>
                        <a:pt x="1069" y="2417"/>
                      </a:lnTo>
                      <a:lnTo>
                        <a:pt x="900" y="2417"/>
                      </a:lnTo>
                      <a:lnTo>
                        <a:pt x="900" y="2361"/>
                      </a:lnTo>
                      <a:lnTo>
                        <a:pt x="956" y="2305"/>
                      </a:lnTo>
                      <a:lnTo>
                        <a:pt x="1013" y="2361"/>
                      </a:lnTo>
                      <a:lnTo>
                        <a:pt x="1125" y="2417"/>
                      </a:lnTo>
                      <a:lnTo>
                        <a:pt x="1237" y="2474"/>
                      </a:lnTo>
                      <a:lnTo>
                        <a:pt x="1462" y="2474"/>
                      </a:lnTo>
                      <a:lnTo>
                        <a:pt x="1575" y="2530"/>
                      </a:lnTo>
                      <a:lnTo>
                        <a:pt x="1631" y="2642"/>
                      </a:lnTo>
                      <a:lnTo>
                        <a:pt x="1687" y="2755"/>
                      </a:lnTo>
                      <a:lnTo>
                        <a:pt x="1743" y="2867"/>
                      </a:lnTo>
                      <a:lnTo>
                        <a:pt x="1799" y="2923"/>
                      </a:lnTo>
                      <a:lnTo>
                        <a:pt x="1912" y="2979"/>
                      </a:lnTo>
                      <a:lnTo>
                        <a:pt x="1968" y="2979"/>
                      </a:lnTo>
                      <a:lnTo>
                        <a:pt x="2024" y="2923"/>
                      </a:lnTo>
                      <a:lnTo>
                        <a:pt x="2080" y="2867"/>
                      </a:lnTo>
                      <a:lnTo>
                        <a:pt x="2249" y="2642"/>
                      </a:lnTo>
                      <a:lnTo>
                        <a:pt x="2305" y="2586"/>
                      </a:lnTo>
                      <a:lnTo>
                        <a:pt x="2362" y="2642"/>
                      </a:lnTo>
                      <a:lnTo>
                        <a:pt x="2474" y="2642"/>
                      </a:lnTo>
                      <a:lnTo>
                        <a:pt x="2586" y="2586"/>
                      </a:lnTo>
                      <a:lnTo>
                        <a:pt x="2643" y="2530"/>
                      </a:lnTo>
                      <a:lnTo>
                        <a:pt x="2867" y="2530"/>
                      </a:lnTo>
                      <a:lnTo>
                        <a:pt x="2980" y="2474"/>
                      </a:lnTo>
                      <a:lnTo>
                        <a:pt x="3092" y="2417"/>
                      </a:lnTo>
                      <a:lnTo>
                        <a:pt x="3205" y="2417"/>
                      </a:lnTo>
                      <a:lnTo>
                        <a:pt x="3261" y="2361"/>
                      </a:lnTo>
                      <a:lnTo>
                        <a:pt x="3317" y="2249"/>
                      </a:lnTo>
                      <a:lnTo>
                        <a:pt x="3373" y="2024"/>
                      </a:lnTo>
                      <a:lnTo>
                        <a:pt x="3373" y="1912"/>
                      </a:lnTo>
                      <a:lnTo>
                        <a:pt x="3429" y="1912"/>
                      </a:lnTo>
                      <a:lnTo>
                        <a:pt x="3542" y="1855"/>
                      </a:lnTo>
                      <a:lnTo>
                        <a:pt x="3598" y="1799"/>
                      </a:lnTo>
                      <a:lnTo>
                        <a:pt x="3767" y="1631"/>
                      </a:lnTo>
                      <a:lnTo>
                        <a:pt x="3767" y="1518"/>
                      </a:lnTo>
                      <a:lnTo>
                        <a:pt x="3598" y="1293"/>
                      </a:lnTo>
                      <a:lnTo>
                        <a:pt x="3429" y="1068"/>
                      </a:lnTo>
                      <a:lnTo>
                        <a:pt x="3261" y="900"/>
                      </a:lnTo>
                      <a:lnTo>
                        <a:pt x="2980" y="731"/>
                      </a:lnTo>
                      <a:lnTo>
                        <a:pt x="2867" y="731"/>
                      </a:lnTo>
                      <a:lnTo>
                        <a:pt x="2755" y="787"/>
                      </a:lnTo>
                      <a:lnTo>
                        <a:pt x="2755" y="900"/>
                      </a:lnTo>
                      <a:lnTo>
                        <a:pt x="2811" y="1012"/>
                      </a:lnTo>
                      <a:lnTo>
                        <a:pt x="2924" y="1181"/>
                      </a:lnTo>
                      <a:lnTo>
                        <a:pt x="2980" y="1181"/>
                      </a:lnTo>
                      <a:lnTo>
                        <a:pt x="2924" y="1237"/>
                      </a:lnTo>
                      <a:lnTo>
                        <a:pt x="2980" y="1293"/>
                      </a:lnTo>
                      <a:lnTo>
                        <a:pt x="3036" y="1349"/>
                      </a:lnTo>
                      <a:lnTo>
                        <a:pt x="3148" y="1349"/>
                      </a:lnTo>
                      <a:lnTo>
                        <a:pt x="3261" y="1406"/>
                      </a:lnTo>
                      <a:lnTo>
                        <a:pt x="3261" y="1462"/>
                      </a:lnTo>
                      <a:lnTo>
                        <a:pt x="3261" y="1574"/>
                      </a:lnTo>
                      <a:lnTo>
                        <a:pt x="3205" y="1631"/>
                      </a:lnTo>
                      <a:lnTo>
                        <a:pt x="3148" y="1631"/>
                      </a:lnTo>
                      <a:lnTo>
                        <a:pt x="3036" y="1518"/>
                      </a:lnTo>
                      <a:lnTo>
                        <a:pt x="2924" y="1406"/>
                      </a:lnTo>
                      <a:lnTo>
                        <a:pt x="2755" y="1349"/>
                      </a:lnTo>
                      <a:lnTo>
                        <a:pt x="2643" y="1349"/>
                      </a:lnTo>
                      <a:lnTo>
                        <a:pt x="2474" y="1406"/>
                      </a:lnTo>
                      <a:lnTo>
                        <a:pt x="2362" y="1518"/>
                      </a:lnTo>
                      <a:lnTo>
                        <a:pt x="2305" y="1687"/>
                      </a:lnTo>
                      <a:lnTo>
                        <a:pt x="2305" y="2024"/>
                      </a:lnTo>
                      <a:lnTo>
                        <a:pt x="2362" y="2080"/>
                      </a:lnTo>
                      <a:lnTo>
                        <a:pt x="2362" y="2136"/>
                      </a:lnTo>
                      <a:lnTo>
                        <a:pt x="2305" y="2193"/>
                      </a:lnTo>
                      <a:lnTo>
                        <a:pt x="2193" y="2249"/>
                      </a:lnTo>
                      <a:lnTo>
                        <a:pt x="2137" y="2193"/>
                      </a:lnTo>
                      <a:lnTo>
                        <a:pt x="2080" y="2136"/>
                      </a:lnTo>
                      <a:lnTo>
                        <a:pt x="1912" y="2024"/>
                      </a:lnTo>
                      <a:lnTo>
                        <a:pt x="1799" y="1912"/>
                      </a:lnTo>
                      <a:lnTo>
                        <a:pt x="1687" y="1855"/>
                      </a:lnTo>
                      <a:lnTo>
                        <a:pt x="1687" y="1799"/>
                      </a:lnTo>
                      <a:lnTo>
                        <a:pt x="1631" y="1574"/>
                      </a:lnTo>
                      <a:lnTo>
                        <a:pt x="1518" y="1462"/>
                      </a:lnTo>
                      <a:lnTo>
                        <a:pt x="1350" y="1406"/>
                      </a:lnTo>
                      <a:lnTo>
                        <a:pt x="1125" y="1406"/>
                      </a:lnTo>
                      <a:lnTo>
                        <a:pt x="1294" y="1181"/>
                      </a:lnTo>
                      <a:lnTo>
                        <a:pt x="1350" y="1012"/>
                      </a:lnTo>
                      <a:lnTo>
                        <a:pt x="1294" y="844"/>
                      </a:lnTo>
                      <a:lnTo>
                        <a:pt x="1125" y="675"/>
                      </a:lnTo>
                      <a:lnTo>
                        <a:pt x="844" y="506"/>
                      </a:lnTo>
                      <a:lnTo>
                        <a:pt x="788" y="394"/>
                      </a:lnTo>
                      <a:lnTo>
                        <a:pt x="675" y="225"/>
                      </a:lnTo>
                      <a:lnTo>
                        <a:pt x="619" y="169"/>
                      </a:lnTo>
                      <a:lnTo>
                        <a:pt x="507" y="57"/>
                      </a:lnTo>
                      <a:lnTo>
                        <a:pt x="451" y="1"/>
                      </a:lnTo>
                      <a:close/>
                    </a:path>
                  </a:pathLst>
                </a:custGeom>
                <a:solidFill>
                  <a:srgbClr val="AB9FD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7" name="Google Shape;3817;p11"/>
                <p:cNvSpPr/>
                <p:nvPr/>
              </p:nvSpPr>
              <p:spPr>
                <a:xfrm>
                  <a:off x="840925" y="1238050"/>
                  <a:ext cx="67475" cy="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9" h="2475" extrusionOk="0">
                      <a:moveTo>
                        <a:pt x="1630" y="1"/>
                      </a:moveTo>
                      <a:lnTo>
                        <a:pt x="1574" y="57"/>
                      </a:lnTo>
                      <a:lnTo>
                        <a:pt x="1181" y="451"/>
                      </a:lnTo>
                      <a:lnTo>
                        <a:pt x="1068" y="507"/>
                      </a:lnTo>
                      <a:lnTo>
                        <a:pt x="956" y="451"/>
                      </a:lnTo>
                      <a:lnTo>
                        <a:pt x="843" y="451"/>
                      </a:lnTo>
                      <a:lnTo>
                        <a:pt x="731" y="507"/>
                      </a:lnTo>
                      <a:lnTo>
                        <a:pt x="619" y="619"/>
                      </a:lnTo>
                      <a:lnTo>
                        <a:pt x="450" y="675"/>
                      </a:lnTo>
                      <a:lnTo>
                        <a:pt x="169" y="788"/>
                      </a:lnTo>
                      <a:lnTo>
                        <a:pt x="56" y="900"/>
                      </a:lnTo>
                      <a:lnTo>
                        <a:pt x="0" y="1013"/>
                      </a:lnTo>
                      <a:lnTo>
                        <a:pt x="0" y="1125"/>
                      </a:lnTo>
                      <a:lnTo>
                        <a:pt x="113" y="1181"/>
                      </a:lnTo>
                      <a:lnTo>
                        <a:pt x="281" y="1294"/>
                      </a:lnTo>
                      <a:lnTo>
                        <a:pt x="394" y="1350"/>
                      </a:lnTo>
                      <a:lnTo>
                        <a:pt x="787" y="1631"/>
                      </a:lnTo>
                      <a:lnTo>
                        <a:pt x="1181" y="1856"/>
                      </a:lnTo>
                      <a:lnTo>
                        <a:pt x="1293" y="1968"/>
                      </a:lnTo>
                      <a:lnTo>
                        <a:pt x="1405" y="2081"/>
                      </a:lnTo>
                      <a:lnTo>
                        <a:pt x="1462" y="2193"/>
                      </a:lnTo>
                      <a:lnTo>
                        <a:pt x="1574" y="2362"/>
                      </a:lnTo>
                      <a:lnTo>
                        <a:pt x="1630" y="2418"/>
                      </a:lnTo>
                      <a:lnTo>
                        <a:pt x="1743" y="2474"/>
                      </a:lnTo>
                      <a:lnTo>
                        <a:pt x="1855" y="2362"/>
                      </a:lnTo>
                      <a:lnTo>
                        <a:pt x="1911" y="2249"/>
                      </a:lnTo>
                      <a:lnTo>
                        <a:pt x="1911" y="2024"/>
                      </a:lnTo>
                      <a:lnTo>
                        <a:pt x="2024" y="1743"/>
                      </a:lnTo>
                      <a:lnTo>
                        <a:pt x="2024" y="2024"/>
                      </a:lnTo>
                      <a:lnTo>
                        <a:pt x="2080" y="2137"/>
                      </a:lnTo>
                      <a:lnTo>
                        <a:pt x="2192" y="2193"/>
                      </a:lnTo>
                      <a:lnTo>
                        <a:pt x="2530" y="2193"/>
                      </a:lnTo>
                      <a:lnTo>
                        <a:pt x="2586" y="2249"/>
                      </a:lnTo>
                      <a:lnTo>
                        <a:pt x="2642" y="2249"/>
                      </a:lnTo>
                      <a:lnTo>
                        <a:pt x="2698" y="1013"/>
                      </a:lnTo>
                      <a:lnTo>
                        <a:pt x="2586" y="956"/>
                      </a:lnTo>
                      <a:lnTo>
                        <a:pt x="2080" y="956"/>
                      </a:lnTo>
                      <a:lnTo>
                        <a:pt x="2136" y="900"/>
                      </a:lnTo>
                      <a:lnTo>
                        <a:pt x="2192" y="900"/>
                      </a:lnTo>
                      <a:lnTo>
                        <a:pt x="2248" y="844"/>
                      </a:lnTo>
                      <a:lnTo>
                        <a:pt x="2248" y="788"/>
                      </a:lnTo>
                      <a:lnTo>
                        <a:pt x="2305" y="732"/>
                      </a:lnTo>
                      <a:lnTo>
                        <a:pt x="2305" y="675"/>
                      </a:lnTo>
                      <a:lnTo>
                        <a:pt x="2530" y="507"/>
                      </a:lnTo>
                      <a:lnTo>
                        <a:pt x="2586" y="338"/>
                      </a:lnTo>
                      <a:lnTo>
                        <a:pt x="2530" y="226"/>
                      </a:lnTo>
                      <a:lnTo>
                        <a:pt x="2361" y="1"/>
                      </a:lnTo>
                      <a:lnTo>
                        <a:pt x="2248" y="1"/>
                      </a:lnTo>
                      <a:lnTo>
                        <a:pt x="2136" y="57"/>
                      </a:lnTo>
                      <a:lnTo>
                        <a:pt x="2024" y="113"/>
                      </a:lnTo>
                      <a:lnTo>
                        <a:pt x="1967" y="170"/>
                      </a:lnTo>
                      <a:lnTo>
                        <a:pt x="1855" y="170"/>
                      </a:lnTo>
                      <a:lnTo>
                        <a:pt x="1799" y="57"/>
                      </a:lnTo>
                      <a:lnTo>
                        <a:pt x="1743" y="1"/>
                      </a:lnTo>
                      <a:close/>
                    </a:path>
                  </a:pathLst>
                </a:custGeom>
                <a:solidFill>
                  <a:srgbClr val="A4A0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8" name="Google Shape;3818;p11"/>
                <p:cNvSpPr/>
                <p:nvPr/>
              </p:nvSpPr>
              <p:spPr>
                <a:xfrm>
                  <a:off x="824050" y="1555625"/>
                  <a:ext cx="71700" cy="77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8" h="3092" extrusionOk="0">
                      <a:moveTo>
                        <a:pt x="900" y="2024"/>
                      </a:moveTo>
                      <a:lnTo>
                        <a:pt x="956" y="2080"/>
                      </a:lnTo>
                      <a:lnTo>
                        <a:pt x="900" y="2080"/>
                      </a:lnTo>
                      <a:lnTo>
                        <a:pt x="855" y="2035"/>
                      </a:lnTo>
                      <a:lnTo>
                        <a:pt x="900" y="2024"/>
                      </a:lnTo>
                      <a:close/>
                      <a:moveTo>
                        <a:pt x="2867" y="0"/>
                      </a:moveTo>
                      <a:lnTo>
                        <a:pt x="2811" y="57"/>
                      </a:lnTo>
                      <a:lnTo>
                        <a:pt x="2755" y="169"/>
                      </a:lnTo>
                      <a:lnTo>
                        <a:pt x="2755" y="281"/>
                      </a:lnTo>
                      <a:lnTo>
                        <a:pt x="2699" y="338"/>
                      </a:lnTo>
                      <a:lnTo>
                        <a:pt x="2474" y="338"/>
                      </a:lnTo>
                      <a:lnTo>
                        <a:pt x="2361" y="281"/>
                      </a:lnTo>
                      <a:lnTo>
                        <a:pt x="2249" y="225"/>
                      </a:lnTo>
                      <a:lnTo>
                        <a:pt x="2080" y="113"/>
                      </a:lnTo>
                      <a:lnTo>
                        <a:pt x="2024" y="225"/>
                      </a:lnTo>
                      <a:lnTo>
                        <a:pt x="2080" y="281"/>
                      </a:lnTo>
                      <a:lnTo>
                        <a:pt x="2137" y="338"/>
                      </a:lnTo>
                      <a:lnTo>
                        <a:pt x="2080" y="338"/>
                      </a:lnTo>
                      <a:lnTo>
                        <a:pt x="2024" y="450"/>
                      </a:lnTo>
                      <a:lnTo>
                        <a:pt x="2080" y="563"/>
                      </a:lnTo>
                      <a:lnTo>
                        <a:pt x="2137" y="675"/>
                      </a:lnTo>
                      <a:lnTo>
                        <a:pt x="2193" y="787"/>
                      </a:lnTo>
                      <a:lnTo>
                        <a:pt x="2193" y="787"/>
                      </a:lnTo>
                      <a:lnTo>
                        <a:pt x="1968" y="731"/>
                      </a:lnTo>
                      <a:lnTo>
                        <a:pt x="1912" y="787"/>
                      </a:lnTo>
                      <a:lnTo>
                        <a:pt x="1856" y="844"/>
                      </a:lnTo>
                      <a:lnTo>
                        <a:pt x="1799" y="956"/>
                      </a:lnTo>
                      <a:lnTo>
                        <a:pt x="1687" y="1012"/>
                      </a:lnTo>
                      <a:lnTo>
                        <a:pt x="1462" y="1012"/>
                      </a:lnTo>
                      <a:lnTo>
                        <a:pt x="1181" y="956"/>
                      </a:lnTo>
                      <a:lnTo>
                        <a:pt x="956" y="1012"/>
                      </a:lnTo>
                      <a:lnTo>
                        <a:pt x="731" y="1125"/>
                      </a:lnTo>
                      <a:lnTo>
                        <a:pt x="507" y="1237"/>
                      </a:lnTo>
                      <a:lnTo>
                        <a:pt x="450" y="1349"/>
                      </a:lnTo>
                      <a:lnTo>
                        <a:pt x="394" y="1406"/>
                      </a:lnTo>
                      <a:lnTo>
                        <a:pt x="394" y="1462"/>
                      </a:lnTo>
                      <a:lnTo>
                        <a:pt x="226" y="1518"/>
                      </a:lnTo>
                      <a:lnTo>
                        <a:pt x="113" y="1630"/>
                      </a:lnTo>
                      <a:lnTo>
                        <a:pt x="57" y="1687"/>
                      </a:lnTo>
                      <a:lnTo>
                        <a:pt x="1" y="1743"/>
                      </a:lnTo>
                      <a:lnTo>
                        <a:pt x="57" y="1855"/>
                      </a:lnTo>
                      <a:lnTo>
                        <a:pt x="226" y="2024"/>
                      </a:lnTo>
                      <a:lnTo>
                        <a:pt x="450" y="2080"/>
                      </a:lnTo>
                      <a:lnTo>
                        <a:pt x="675" y="2080"/>
                      </a:lnTo>
                      <a:lnTo>
                        <a:pt x="836" y="2040"/>
                      </a:lnTo>
                      <a:lnTo>
                        <a:pt x="836" y="2040"/>
                      </a:lnTo>
                      <a:lnTo>
                        <a:pt x="788" y="2136"/>
                      </a:lnTo>
                      <a:lnTo>
                        <a:pt x="731" y="2249"/>
                      </a:lnTo>
                      <a:lnTo>
                        <a:pt x="731" y="2361"/>
                      </a:lnTo>
                      <a:lnTo>
                        <a:pt x="788" y="2474"/>
                      </a:lnTo>
                      <a:lnTo>
                        <a:pt x="844" y="2642"/>
                      </a:lnTo>
                      <a:lnTo>
                        <a:pt x="844" y="2755"/>
                      </a:lnTo>
                      <a:lnTo>
                        <a:pt x="788" y="2867"/>
                      </a:lnTo>
                      <a:lnTo>
                        <a:pt x="788" y="2979"/>
                      </a:lnTo>
                      <a:lnTo>
                        <a:pt x="900" y="3092"/>
                      </a:lnTo>
                      <a:lnTo>
                        <a:pt x="1069" y="3092"/>
                      </a:lnTo>
                      <a:lnTo>
                        <a:pt x="1181" y="3036"/>
                      </a:lnTo>
                      <a:lnTo>
                        <a:pt x="1294" y="2979"/>
                      </a:lnTo>
                      <a:lnTo>
                        <a:pt x="1462" y="2811"/>
                      </a:lnTo>
                      <a:lnTo>
                        <a:pt x="1631" y="2698"/>
                      </a:lnTo>
                      <a:lnTo>
                        <a:pt x="1687" y="2586"/>
                      </a:lnTo>
                      <a:lnTo>
                        <a:pt x="1687" y="2417"/>
                      </a:lnTo>
                      <a:lnTo>
                        <a:pt x="1631" y="2192"/>
                      </a:lnTo>
                      <a:lnTo>
                        <a:pt x="1575" y="2136"/>
                      </a:lnTo>
                      <a:lnTo>
                        <a:pt x="1631" y="2024"/>
                      </a:lnTo>
                      <a:lnTo>
                        <a:pt x="1687" y="1911"/>
                      </a:lnTo>
                      <a:lnTo>
                        <a:pt x="1856" y="1911"/>
                      </a:lnTo>
                      <a:lnTo>
                        <a:pt x="2137" y="1855"/>
                      </a:lnTo>
                      <a:lnTo>
                        <a:pt x="2249" y="1799"/>
                      </a:lnTo>
                      <a:lnTo>
                        <a:pt x="2361" y="1630"/>
                      </a:lnTo>
                      <a:lnTo>
                        <a:pt x="2530" y="1630"/>
                      </a:lnTo>
                      <a:lnTo>
                        <a:pt x="2530" y="1743"/>
                      </a:lnTo>
                      <a:lnTo>
                        <a:pt x="2474" y="1968"/>
                      </a:lnTo>
                      <a:lnTo>
                        <a:pt x="2586" y="2192"/>
                      </a:lnTo>
                      <a:lnTo>
                        <a:pt x="2642" y="2249"/>
                      </a:lnTo>
                      <a:lnTo>
                        <a:pt x="2699" y="2192"/>
                      </a:lnTo>
                      <a:lnTo>
                        <a:pt x="2699" y="2136"/>
                      </a:lnTo>
                      <a:lnTo>
                        <a:pt x="2755" y="2080"/>
                      </a:lnTo>
                      <a:lnTo>
                        <a:pt x="2755" y="1968"/>
                      </a:lnTo>
                      <a:lnTo>
                        <a:pt x="2755" y="1911"/>
                      </a:lnTo>
                      <a:lnTo>
                        <a:pt x="2867" y="0"/>
                      </a:lnTo>
                      <a:close/>
                    </a:path>
                  </a:pathLst>
                </a:custGeom>
                <a:solidFill>
                  <a:srgbClr val="BBA3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9" name="Google Shape;3819;p11"/>
                <p:cNvSpPr/>
                <p:nvPr/>
              </p:nvSpPr>
              <p:spPr>
                <a:xfrm>
                  <a:off x="680725" y="871325"/>
                  <a:ext cx="60450" cy="8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8" h="3373" extrusionOk="0">
                      <a:moveTo>
                        <a:pt x="226" y="0"/>
                      </a:moveTo>
                      <a:lnTo>
                        <a:pt x="169" y="113"/>
                      </a:lnTo>
                      <a:lnTo>
                        <a:pt x="169" y="169"/>
                      </a:lnTo>
                      <a:lnTo>
                        <a:pt x="57" y="1911"/>
                      </a:lnTo>
                      <a:lnTo>
                        <a:pt x="1" y="2867"/>
                      </a:lnTo>
                      <a:lnTo>
                        <a:pt x="169" y="2811"/>
                      </a:lnTo>
                      <a:lnTo>
                        <a:pt x="282" y="2811"/>
                      </a:lnTo>
                      <a:lnTo>
                        <a:pt x="394" y="2867"/>
                      </a:lnTo>
                      <a:lnTo>
                        <a:pt x="507" y="2979"/>
                      </a:lnTo>
                      <a:lnTo>
                        <a:pt x="900" y="3092"/>
                      </a:lnTo>
                      <a:lnTo>
                        <a:pt x="1181" y="3316"/>
                      </a:lnTo>
                      <a:lnTo>
                        <a:pt x="1294" y="3373"/>
                      </a:lnTo>
                      <a:lnTo>
                        <a:pt x="1406" y="3373"/>
                      </a:lnTo>
                      <a:lnTo>
                        <a:pt x="1462" y="3260"/>
                      </a:lnTo>
                      <a:lnTo>
                        <a:pt x="1799" y="3316"/>
                      </a:lnTo>
                      <a:lnTo>
                        <a:pt x="2024" y="3316"/>
                      </a:lnTo>
                      <a:lnTo>
                        <a:pt x="2080" y="3260"/>
                      </a:lnTo>
                      <a:lnTo>
                        <a:pt x="2137" y="3148"/>
                      </a:lnTo>
                      <a:lnTo>
                        <a:pt x="2249" y="2867"/>
                      </a:lnTo>
                      <a:lnTo>
                        <a:pt x="2305" y="2754"/>
                      </a:lnTo>
                      <a:lnTo>
                        <a:pt x="2418" y="2754"/>
                      </a:lnTo>
                      <a:lnTo>
                        <a:pt x="2418" y="2698"/>
                      </a:lnTo>
                      <a:lnTo>
                        <a:pt x="2418" y="2586"/>
                      </a:lnTo>
                      <a:lnTo>
                        <a:pt x="2418" y="2530"/>
                      </a:lnTo>
                      <a:lnTo>
                        <a:pt x="2361" y="2473"/>
                      </a:lnTo>
                      <a:lnTo>
                        <a:pt x="2361" y="2417"/>
                      </a:lnTo>
                      <a:lnTo>
                        <a:pt x="2361" y="2249"/>
                      </a:lnTo>
                      <a:lnTo>
                        <a:pt x="2305" y="2136"/>
                      </a:lnTo>
                      <a:lnTo>
                        <a:pt x="2080" y="1968"/>
                      </a:lnTo>
                      <a:lnTo>
                        <a:pt x="1912" y="1911"/>
                      </a:lnTo>
                      <a:lnTo>
                        <a:pt x="1912" y="1855"/>
                      </a:lnTo>
                      <a:lnTo>
                        <a:pt x="1912" y="1743"/>
                      </a:lnTo>
                      <a:lnTo>
                        <a:pt x="1912" y="1630"/>
                      </a:lnTo>
                      <a:lnTo>
                        <a:pt x="1856" y="1518"/>
                      </a:lnTo>
                      <a:lnTo>
                        <a:pt x="1687" y="1405"/>
                      </a:lnTo>
                      <a:lnTo>
                        <a:pt x="1462" y="1293"/>
                      </a:lnTo>
                      <a:lnTo>
                        <a:pt x="1350" y="1237"/>
                      </a:lnTo>
                      <a:lnTo>
                        <a:pt x="1294" y="1124"/>
                      </a:lnTo>
                      <a:lnTo>
                        <a:pt x="1125" y="1012"/>
                      </a:lnTo>
                      <a:lnTo>
                        <a:pt x="1069" y="1068"/>
                      </a:lnTo>
                      <a:lnTo>
                        <a:pt x="1013" y="1124"/>
                      </a:lnTo>
                      <a:lnTo>
                        <a:pt x="1013" y="1237"/>
                      </a:lnTo>
                      <a:lnTo>
                        <a:pt x="1069" y="1518"/>
                      </a:lnTo>
                      <a:lnTo>
                        <a:pt x="1125" y="1855"/>
                      </a:lnTo>
                      <a:lnTo>
                        <a:pt x="956" y="1855"/>
                      </a:lnTo>
                      <a:lnTo>
                        <a:pt x="788" y="1911"/>
                      </a:lnTo>
                      <a:lnTo>
                        <a:pt x="731" y="2080"/>
                      </a:lnTo>
                      <a:lnTo>
                        <a:pt x="675" y="2249"/>
                      </a:lnTo>
                      <a:lnTo>
                        <a:pt x="507" y="2136"/>
                      </a:lnTo>
                      <a:lnTo>
                        <a:pt x="226" y="2136"/>
                      </a:lnTo>
                      <a:lnTo>
                        <a:pt x="226" y="2080"/>
                      </a:lnTo>
                      <a:lnTo>
                        <a:pt x="226" y="1574"/>
                      </a:lnTo>
                      <a:lnTo>
                        <a:pt x="282" y="1462"/>
                      </a:lnTo>
                      <a:lnTo>
                        <a:pt x="338" y="1405"/>
                      </a:lnTo>
                      <a:lnTo>
                        <a:pt x="450" y="1349"/>
                      </a:lnTo>
                      <a:lnTo>
                        <a:pt x="450" y="1237"/>
                      </a:lnTo>
                      <a:lnTo>
                        <a:pt x="675" y="1068"/>
                      </a:lnTo>
                      <a:lnTo>
                        <a:pt x="900" y="900"/>
                      </a:lnTo>
                      <a:lnTo>
                        <a:pt x="900" y="843"/>
                      </a:lnTo>
                      <a:lnTo>
                        <a:pt x="563" y="394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rgbClr val="9E96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0" name="Google Shape;3820;p11"/>
                <p:cNvSpPr/>
                <p:nvPr/>
              </p:nvSpPr>
              <p:spPr>
                <a:xfrm>
                  <a:off x="859175" y="1070850"/>
                  <a:ext cx="56250" cy="7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924" extrusionOk="0">
                      <a:moveTo>
                        <a:pt x="1013" y="1"/>
                      </a:moveTo>
                      <a:lnTo>
                        <a:pt x="675" y="57"/>
                      </a:lnTo>
                      <a:lnTo>
                        <a:pt x="563" y="169"/>
                      </a:lnTo>
                      <a:lnTo>
                        <a:pt x="451" y="282"/>
                      </a:lnTo>
                      <a:lnTo>
                        <a:pt x="394" y="338"/>
                      </a:lnTo>
                      <a:lnTo>
                        <a:pt x="394" y="450"/>
                      </a:lnTo>
                      <a:lnTo>
                        <a:pt x="507" y="619"/>
                      </a:lnTo>
                      <a:lnTo>
                        <a:pt x="451" y="675"/>
                      </a:lnTo>
                      <a:lnTo>
                        <a:pt x="338" y="731"/>
                      </a:lnTo>
                      <a:lnTo>
                        <a:pt x="113" y="787"/>
                      </a:lnTo>
                      <a:lnTo>
                        <a:pt x="57" y="787"/>
                      </a:lnTo>
                      <a:lnTo>
                        <a:pt x="1" y="900"/>
                      </a:lnTo>
                      <a:lnTo>
                        <a:pt x="57" y="1012"/>
                      </a:lnTo>
                      <a:lnTo>
                        <a:pt x="113" y="1068"/>
                      </a:lnTo>
                      <a:lnTo>
                        <a:pt x="226" y="1068"/>
                      </a:lnTo>
                      <a:lnTo>
                        <a:pt x="113" y="1293"/>
                      </a:lnTo>
                      <a:lnTo>
                        <a:pt x="57" y="1406"/>
                      </a:lnTo>
                      <a:lnTo>
                        <a:pt x="1" y="1462"/>
                      </a:lnTo>
                      <a:lnTo>
                        <a:pt x="57" y="1574"/>
                      </a:lnTo>
                      <a:lnTo>
                        <a:pt x="113" y="1687"/>
                      </a:lnTo>
                      <a:lnTo>
                        <a:pt x="282" y="1912"/>
                      </a:lnTo>
                      <a:lnTo>
                        <a:pt x="394" y="2193"/>
                      </a:lnTo>
                      <a:lnTo>
                        <a:pt x="451" y="2361"/>
                      </a:lnTo>
                      <a:lnTo>
                        <a:pt x="507" y="2530"/>
                      </a:lnTo>
                      <a:lnTo>
                        <a:pt x="619" y="2586"/>
                      </a:lnTo>
                      <a:lnTo>
                        <a:pt x="844" y="2586"/>
                      </a:lnTo>
                      <a:lnTo>
                        <a:pt x="844" y="2305"/>
                      </a:lnTo>
                      <a:lnTo>
                        <a:pt x="900" y="2249"/>
                      </a:lnTo>
                      <a:lnTo>
                        <a:pt x="900" y="2193"/>
                      </a:lnTo>
                      <a:lnTo>
                        <a:pt x="1125" y="2193"/>
                      </a:lnTo>
                      <a:lnTo>
                        <a:pt x="1462" y="2305"/>
                      </a:lnTo>
                      <a:lnTo>
                        <a:pt x="1125" y="2305"/>
                      </a:lnTo>
                      <a:lnTo>
                        <a:pt x="1069" y="2417"/>
                      </a:lnTo>
                      <a:lnTo>
                        <a:pt x="1069" y="2474"/>
                      </a:lnTo>
                      <a:lnTo>
                        <a:pt x="1125" y="2530"/>
                      </a:lnTo>
                      <a:lnTo>
                        <a:pt x="1237" y="2586"/>
                      </a:lnTo>
                      <a:lnTo>
                        <a:pt x="1237" y="2698"/>
                      </a:lnTo>
                      <a:lnTo>
                        <a:pt x="1294" y="2811"/>
                      </a:lnTo>
                      <a:lnTo>
                        <a:pt x="1406" y="2923"/>
                      </a:lnTo>
                      <a:lnTo>
                        <a:pt x="1687" y="2923"/>
                      </a:lnTo>
                      <a:lnTo>
                        <a:pt x="1856" y="2867"/>
                      </a:lnTo>
                      <a:lnTo>
                        <a:pt x="1856" y="2755"/>
                      </a:lnTo>
                      <a:lnTo>
                        <a:pt x="1856" y="2642"/>
                      </a:lnTo>
                      <a:lnTo>
                        <a:pt x="1856" y="2586"/>
                      </a:lnTo>
                      <a:lnTo>
                        <a:pt x="1912" y="2698"/>
                      </a:lnTo>
                      <a:lnTo>
                        <a:pt x="2024" y="2755"/>
                      </a:lnTo>
                      <a:lnTo>
                        <a:pt x="2081" y="2698"/>
                      </a:lnTo>
                      <a:lnTo>
                        <a:pt x="2193" y="2586"/>
                      </a:lnTo>
                      <a:lnTo>
                        <a:pt x="2249" y="2193"/>
                      </a:lnTo>
                      <a:lnTo>
                        <a:pt x="2249" y="1799"/>
                      </a:lnTo>
                      <a:lnTo>
                        <a:pt x="2137" y="1799"/>
                      </a:lnTo>
                      <a:lnTo>
                        <a:pt x="2024" y="1743"/>
                      </a:lnTo>
                      <a:lnTo>
                        <a:pt x="1800" y="1574"/>
                      </a:lnTo>
                      <a:lnTo>
                        <a:pt x="1631" y="1462"/>
                      </a:lnTo>
                      <a:lnTo>
                        <a:pt x="1575" y="1462"/>
                      </a:lnTo>
                      <a:lnTo>
                        <a:pt x="1518" y="1518"/>
                      </a:lnTo>
                      <a:lnTo>
                        <a:pt x="1462" y="1743"/>
                      </a:lnTo>
                      <a:lnTo>
                        <a:pt x="1518" y="1799"/>
                      </a:lnTo>
                      <a:lnTo>
                        <a:pt x="1575" y="1855"/>
                      </a:lnTo>
                      <a:lnTo>
                        <a:pt x="1518" y="1855"/>
                      </a:lnTo>
                      <a:lnTo>
                        <a:pt x="1406" y="1743"/>
                      </a:lnTo>
                      <a:lnTo>
                        <a:pt x="1350" y="1687"/>
                      </a:lnTo>
                      <a:lnTo>
                        <a:pt x="1350" y="1630"/>
                      </a:lnTo>
                      <a:lnTo>
                        <a:pt x="1350" y="1574"/>
                      </a:lnTo>
                      <a:lnTo>
                        <a:pt x="1406" y="1518"/>
                      </a:lnTo>
                      <a:lnTo>
                        <a:pt x="1406" y="1462"/>
                      </a:lnTo>
                      <a:lnTo>
                        <a:pt x="1518" y="1406"/>
                      </a:lnTo>
                      <a:lnTo>
                        <a:pt x="1687" y="1349"/>
                      </a:lnTo>
                      <a:lnTo>
                        <a:pt x="1800" y="1293"/>
                      </a:lnTo>
                      <a:lnTo>
                        <a:pt x="1800" y="1237"/>
                      </a:lnTo>
                      <a:lnTo>
                        <a:pt x="1743" y="1125"/>
                      </a:lnTo>
                      <a:lnTo>
                        <a:pt x="1631" y="1012"/>
                      </a:lnTo>
                      <a:lnTo>
                        <a:pt x="1687" y="956"/>
                      </a:lnTo>
                      <a:lnTo>
                        <a:pt x="1743" y="900"/>
                      </a:lnTo>
                      <a:lnTo>
                        <a:pt x="1687" y="844"/>
                      </a:lnTo>
                      <a:lnTo>
                        <a:pt x="1575" y="731"/>
                      </a:lnTo>
                      <a:lnTo>
                        <a:pt x="1518" y="619"/>
                      </a:lnTo>
                      <a:lnTo>
                        <a:pt x="1406" y="563"/>
                      </a:lnTo>
                      <a:lnTo>
                        <a:pt x="1350" y="563"/>
                      </a:lnTo>
                      <a:lnTo>
                        <a:pt x="1406" y="506"/>
                      </a:lnTo>
                      <a:lnTo>
                        <a:pt x="1350" y="169"/>
                      </a:lnTo>
                      <a:lnTo>
                        <a:pt x="1294" y="113"/>
                      </a:lnTo>
                      <a:lnTo>
                        <a:pt x="1181" y="1"/>
                      </a:lnTo>
                      <a:close/>
                    </a:path>
                  </a:pathLst>
                </a:custGeom>
                <a:solidFill>
                  <a:srgbClr val="907F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1" name="Google Shape;3821;p11"/>
                <p:cNvSpPr/>
                <p:nvPr/>
              </p:nvSpPr>
              <p:spPr>
                <a:xfrm>
                  <a:off x="833900" y="1416525"/>
                  <a:ext cx="67475" cy="64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9" h="2586" extrusionOk="0">
                      <a:moveTo>
                        <a:pt x="1518" y="0"/>
                      </a:moveTo>
                      <a:lnTo>
                        <a:pt x="1462" y="169"/>
                      </a:lnTo>
                      <a:lnTo>
                        <a:pt x="1462" y="225"/>
                      </a:lnTo>
                      <a:lnTo>
                        <a:pt x="1574" y="337"/>
                      </a:lnTo>
                      <a:lnTo>
                        <a:pt x="1855" y="394"/>
                      </a:lnTo>
                      <a:lnTo>
                        <a:pt x="1462" y="394"/>
                      </a:lnTo>
                      <a:lnTo>
                        <a:pt x="1068" y="225"/>
                      </a:lnTo>
                      <a:lnTo>
                        <a:pt x="956" y="169"/>
                      </a:lnTo>
                      <a:lnTo>
                        <a:pt x="843" y="225"/>
                      </a:lnTo>
                      <a:lnTo>
                        <a:pt x="787" y="281"/>
                      </a:lnTo>
                      <a:lnTo>
                        <a:pt x="787" y="337"/>
                      </a:lnTo>
                      <a:lnTo>
                        <a:pt x="843" y="506"/>
                      </a:lnTo>
                      <a:lnTo>
                        <a:pt x="900" y="506"/>
                      </a:lnTo>
                      <a:lnTo>
                        <a:pt x="900" y="562"/>
                      </a:lnTo>
                      <a:lnTo>
                        <a:pt x="843" y="562"/>
                      </a:lnTo>
                      <a:lnTo>
                        <a:pt x="787" y="675"/>
                      </a:lnTo>
                      <a:lnTo>
                        <a:pt x="731" y="843"/>
                      </a:lnTo>
                      <a:lnTo>
                        <a:pt x="675" y="1068"/>
                      </a:lnTo>
                      <a:lnTo>
                        <a:pt x="562" y="1237"/>
                      </a:lnTo>
                      <a:lnTo>
                        <a:pt x="562" y="1293"/>
                      </a:lnTo>
                      <a:lnTo>
                        <a:pt x="506" y="1293"/>
                      </a:lnTo>
                      <a:lnTo>
                        <a:pt x="337" y="1237"/>
                      </a:lnTo>
                      <a:lnTo>
                        <a:pt x="225" y="1293"/>
                      </a:lnTo>
                      <a:lnTo>
                        <a:pt x="113" y="1349"/>
                      </a:lnTo>
                      <a:lnTo>
                        <a:pt x="56" y="1461"/>
                      </a:lnTo>
                      <a:lnTo>
                        <a:pt x="0" y="1574"/>
                      </a:lnTo>
                      <a:lnTo>
                        <a:pt x="0" y="1630"/>
                      </a:lnTo>
                      <a:lnTo>
                        <a:pt x="0" y="1686"/>
                      </a:lnTo>
                      <a:lnTo>
                        <a:pt x="56" y="1742"/>
                      </a:lnTo>
                      <a:lnTo>
                        <a:pt x="281" y="1742"/>
                      </a:lnTo>
                      <a:lnTo>
                        <a:pt x="281" y="1799"/>
                      </a:lnTo>
                      <a:lnTo>
                        <a:pt x="169" y="1742"/>
                      </a:lnTo>
                      <a:lnTo>
                        <a:pt x="113" y="1799"/>
                      </a:lnTo>
                      <a:lnTo>
                        <a:pt x="56" y="1967"/>
                      </a:lnTo>
                      <a:lnTo>
                        <a:pt x="56" y="2136"/>
                      </a:lnTo>
                      <a:lnTo>
                        <a:pt x="169" y="2192"/>
                      </a:lnTo>
                      <a:lnTo>
                        <a:pt x="281" y="2248"/>
                      </a:lnTo>
                      <a:lnTo>
                        <a:pt x="337" y="2361"/>
                      </a:lnTo>
                      <a:lnTo>
                        <a:pt x="450" y="2529"/>
                      </a:lnTo>
                      <a:lnTo>
                        <a:pt x="562" y="2586"/>
                      </a:lnTo>
                      <a:lnTo>
                        <a:pt x="619" y="2529"/>
                      </a:lnTo>
                      <a:lnTo>
                        <a:pt x="787" y="2361"/>
                      </a:lnTo>
                      <a:lnTo>
                        <a:pt x="843" y="2305"/>
                      </a:lnTo>
                      <a:lnTo>
                        <a:pt x="843" y="2192"/>
                      </a:lnTo>
                      <a:lnTo>
                        <a:pt x="956" y="2136"/>
                      </a:lnTo>
                      <a:lnTo>
                        <a:pt x="1237" y="1911"/>
                      </a:lnTo>
                      <a:lnTo>
                        <a:pt x="1349" y="1799"/>
                      </a:lnTo>
                      <a:lnTo>
                        <a:pt x="1462" y="1686"/>
                      </a:lnTo>
                      <a:lnTo>
                        <a:pt x="1518" y="1574"/>
                      </a:lnTo>
                      <a:lnTo>
                        <a:pt x="1686" y="1461"/>
                      </a:lnTo>
                      <a:lnTo>
                        <a:pt x="1855" y="1349"/>
                      </a:lnTo>
                      <a:lnTo>
                        <a:pt x="2024" y="1293"/>
                      </a:lnTo>
                      <a:lnTo>
                        <a:pt x="2417" y="1237"/>
                      </a:lnTo>
                      <a:lnTo>
                        <a:pt x="2586" y="1180"/>
                      </a:lnTo>
                      <a:lnTo>
                        <a:pt x="2642" y="1124"/>
                      </a:lnTo>
                      <a:lnTo>
                        <a:pt x="2642" y="1012"/>
                      </a:lnTo>
                      <a:lnTo>
                        <a:pt x="2698" y="506"/>
                      </a:lnTo>
                      <a:lnTo>
                        <a:pt x="2698" y="56"/>
                      </a:lnTo>
                      <a:lnTo>
                        <a:pt x="2586" y="0"/>
                      </a:lnTo>
                      <a:lnTo>
                        <a:pt x="2529" y="0"/>
                      </a:lnTo>
                      <a:lnTo>
                        <a:pt x="2417" y="169"/>
                      </a:lnTo>
                      <a:lnTo>
                        <a:pt x="2417" y="56"/>
                      </a:lnTo>
                      <a:lnTo>
                        <a:pt x="1911" y="56"/>
                      </a:lnTo>
                      <a:lnTo>
                        <a:pt x="1686" y="0"/>
                      </a:lnTo>
                      <a:close/>
                    </a:path>
                  </a:pathLst>
                </a:custGeom>
                <a:solidFill>
                  <a:srgbClr val="908C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2" name="Google Shape;3822;p11"/>
                <p:cNvSpPr/>
                <p:nvPr/>
              </p:nvSpPr>
              <p:spPr>
                <a:xfrm>
                  <a:off x="863400" y="1323775"/>
                  <a:ext cx="42175" cy="9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3992" extrusionOk="0">
                      <a:moveTo>
                        <a:pt x="1125" y="1799"/>
                      </a:moveTo>
                      <a:lnTo>
                        <a:pt x="1055" y="1869"/>
                      </a:lnTo>
                      <a:lnTo>
                        <a:pt x="1055" y="1869"/>
                      </a:lnTo>
                      <a:lnTo>
                        <a:pt x="1068" y="1855"/>
                      </a:lnTo>
                      <a:lnTo>
                        <a:pt x="1125" y="1799"/>
                      </a:lnTo>
                      <a:close/>
                      <a:moveTo>
                        <a:pt x="675" y="1"/>
                      </a:moveTo>
                      <a:lnTo>
                        <a:pt x="563" y="113"/>
                      </a:lnTo>
                      <a:lnTo>
                        <a:pt x="506" y="563"/>
                      </a:lnTo>
                      <a:lnTo>
                        <a:pt x="563" y="675"/>
                      </a:lnTo>
                      <a:lnTo>
                        <a:pt x="619" y="787"/>
                      </a:lnTo>
                      <a:lnTo>
                        <a:pt x="619" y="844"/>
                      </a:lnTo>
                      <a:lnTo>
                        <a:pt x="675" y="956"/>
                      </a:lnTo>
                      <a:lnTo>
                        <a:pt x="731" y="1068"/>
                      </a:lnTo>
                      <a:lnTo>
                        <a:pt x="787" y="1181"/>
                      </a:lnTo>
                      <a:lnTo>
                        <a:pt x="900" y="1237"/>
                      </a:lnTo>
                      <a:lnTo>
                        <a:pt x="956" y="1293"/>
                      </a:lnTo>
                      <a:lnTo>
                        <a:pt x="1068" y="1293"/>
                      </a:lnTo>
                      <a:lnTo>
                        <a:pt x="1012" y="1349"/>
                      </a:lnTo>
                      <a:lnTo>
                        <a:pt x="1012" y="1406"/>
                      </a:lnTo>
                      <a:lnTo>
                        <a:pt x="900" y="1349"/>
                      </a:lnTo>
                      <a:lnTo>
                        <a:pt x="787" y="1349"/>
                      </a:lnTo>
                      <a:lnTo>
                        <a:pt x="675" y="1518"/>
                      </a:lnTo>
                      <a:lnTo>
                        <a:pt x="619" y="1631"/>
                      </a:lnTo>
                      <a:lnTo>
                        <a:pt x="675" y="1743"/>
                      </a:lnTo>
                      <a:lnTo>
                        <a:pt x="787" y="1912"/>
                      </a:lnTo>
                      <a:lnTo>
                        <a:pt x="900" y="1968"/>
                      </a:lnTo>
                      <a:lnTo>
                        <a:pt x="1012" y="1912"/>
                      </a:lnTo>
                      <a:lnTo>
                        <a:pt x="1012" y="2024"/>
                      </a:lnTo>
                      <a:lnTo>
                        <a:pt x="1068" y="2080"/>
                      </a:lnTo>
                      <a:lnTo>
                        <a:pt x="1237" y="2193"/>
                      </a:lnTo>
                      <a:lnTo>
                        <a:pt x="1068" y="2193"/>
                      </a:lnTo>
                      <a:lnTo>
                        <a:pt x="900" y="2305"/>
                      </a:lnTo>
                      <a:lnTo>
                        <a:pt x="675" y="2530"/>
                      </a:lnTo>
                      <a:lnTo>
                        <a:pt x="563" y="2642"/>
                      </a:lnTo>
                      <a:lnTo>
                        <a:pt x="506" y="2755"/>
                      </a:lnTo>
                      <a:lnTo>
                        <a:pt x="563" y="2867"/>
                      </a:lnTo>
                      <a:lnTo>
                        <a:pt x="675" y="2979"/>
                      </a:lnTo>
                      <a:lnTo>
                        <a:pt x="787" y="3036"/>
                      </a:lnTo>
                      <a:lnTo>
                        <a:pt x="844" y="3036"/>
                      </a:lnTo>
                      <a:lnTo>
                        <a:pt x="956" y="2979"/>
                      </a:lnTo>
                      <a:lnTo>
                        <a:pt x="1012" y="2923"/>
                      </a:lnTo>
                      <a:lnTo>
                        <a:pt x="1125" y="2867"/>
                      </a:lnTo>
                      <a:lnTo>
                        <a:pt x="1237" y="2923"/>
                      </a:lnTo>
                      <a:lnTo>
                        <a:pt x="1293" y="3036"/>
                      </a:lnTo>
                      <a:lnTo>
                        <a:pt x="1293" y="3092"/>
                      </a:lnTo>
                      <a:lnTo>
                        <a:pt x="1181" y="3148"/>
                      </a:lnTo>
                      <a:lnTo>
                        <a:pt x="1068" y="3092"/>
                      </a:lnTo>
                      <a:lnTo>
                        <a:pt x="956" y="3092"/>
                      </a:lnTo>
                      <a:lnTo>
                        <a:pt x="900" y="3148"/>
                      </a:lnTo>
                      <a:lnTo>
                        <a:pt x="844" y="3092"/>
                      </a:lnTo>
                      <a:lnTo>
                        <a:pt x="731" y="3092"/>
                      </a:lnTo>
                      <a:lnTo>
                        <a:pt x="675" y="3148"/>
                      </a:lnTo>
                      <a:lnTo>
                        <a:pt x="506" y="3204"/>
                      </a:lnTo>
                      <a:lnTo>
                        <a:pt x="394" y="3260"/>
                      </a:lnTo>
                      <a:lnTo>
                        <a:pt x="338" y="3317"/>
                      </a:lnTo>
                      <a:lnTo>
                        <a:pt x="282" y="3260"/>
                      </a:lnTo>
                      <a:lnTo>
                        <a:pt x="169" y="3260"/>
                      </a:lnTo>
                      <a:lnTo>
                        <a:pt x="1" y="3429"/>
                      </a:lnTo>
                      <a:lnTo>
                        <a:pt x="1" y="3485"/>
                      </a:lnTo>
                      <a:lnTo>
                        <a:pt x="57" y="3598"/>
                      </a:lnTo>
                      <a:lnTo>
                        <a:pt x="113" y="3654"/>
                      </a:lnTo>
                      <a:lnTo>
                        <a:pt x="225" y="3710"/>
                      </a:lnTo>
                      <a:lnTo>
                        <a:pt x="282" y="3710"/>
                      </a:lnTo>
                      <a:lnTo>
                        <a:pt x="338" y="3766"/>
                      </a:lnTo>
                      <a:lnTo>
                        <a:pt x="563" y="3823"/>
                      </a:lnTo>
                      <a:lnTo>
                        <a:pt x="844" y="3879"/>
                      </a:lnTo>
                      <a:lnTo>
                        <a:pt x="1012" y="3935"/>
                      </a:lnTo>
                      <a:lnTo>
                        <a:pt x="1068" y="3879"/>
                      </a:lnTo>
                      <a:lnTo>
                        <a:pt x="1125" y="3823"/>
                      </a:lnTo>
                      <a:lnTo>
                        <a:pt x="1181" y="3823"/>
                      </a:lnTo>
                      <a:lnTo>
                        <a:pt x="1237" y="3935"/>
                      </a:lnTo>
                      <a:lnTo>
                        <a:pt x="1293" y="3991"/>
                      </a:lnTo>
                      <a:lnTo>
                        <a:pt x="1293" y="3879"/>
                      </a:lnTo>
                      <a:lnTo>
                        <a:pt x="1349" y="3823"/>
                      </a:lnTo>
                      <a:lnTo>
                        <a:pt x="1406" y="3766"/>
                      </a:lnTo>
                      <a:lnTo>
                        <a:pt x="1518" y="3766"/>
                      </a:lnTo>
                      <a:lnTo>
                        <a:pt x="1631" y="2249"/>
                      </a:lnTo>
                      <a:lnTo>
                        <a:pt x="1687" y="731"/>
                      </a:lnTo>
                      <a:lnTo>
                        <a:pt x="1293" y="450"/>
                      </a:lnTo>
                      <a:lnTo>
                        <a:pt x="1181" y="338"/>
                      </a:lnTo>
                      <a:lnTo>
                        <a:pt x="1012" y="169"/>
                      </a:lnTo>
                      <a:lnTo>
                        <a:pt x="900" y="57"/>
                      </a:lnTo>
                      <a:lnTo>
                        <a:pt x="787" y="1"/>
                      </a:lnTo>
                      <a:close/>
                    </a:path>
                  </a:pathLst>
                </a:custGeom>
                <a:solidFill>
                  <a:srgbClr val="8784B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3" name="Google Shape;3823;p11"/>
                <p:cNvSpPr/>
                <p:nvPr/>
              </p:nvSpPr>
              <p:spPr>
                <a:xfrm>
                  <a:off x="656850" y="1384200"/>
                  <a:ext cx="35150" cy="13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" h="5340" extrusionOk="0">
                      <a:moveTo>
                        <a:pt x="169" y="0"/>
                      </a:moveTo>
                      <a:lnTo>
                        <a:pt x="169" y="169"/>
                      </a:lnTo>
                      <a:lnTo>
                        <a:pt x="0" y="4160"/>
                      </a:lnTo>
                      <a:lnTo>
                        <a:pt x="0" y="4890"/>
                      </a:lnTo>
                      <a:lnTo>
                        <a:pt x="0" y="5115"/>
                      </a:lnTo>
                      <a:lnTo>
                        <a:pt x="0" y="5284"/>
                      </a:lnTo>
                      <a:lnTo>
                        <a:pt x="169" y="5340"/>
                      </a:lnTo>
                      <a:lnTo>
                        <a:pt x="225" y="5340"/>
                      </a:lnTo>
                      <a:lnTo>
                        <a:pt x="281" y="5228"/>
                      </a:lnTo>
                      <a:lnTo>
                        <a:pt x="338" y="5003"/>
                      </a:lnTo>
                      <a:lnTo>
                        <a:pt x="450" y="4890"/>
                      </a:lnTo>
                      <a:lnTo>
                        <a:pt x="787" y="4665"/>
                      </a:lnTo>
                      <a:lnTo>
                        <a:pt x="900" y="4328"/>
                      </a:lnTo>
                      <a:lnTo>
                        <a:pt x="900" y="3991"/>
                      </a:lnTo>
                      <a:lnTo>
                        <a:pt x="843" y="3935"/>
                      </a:lnTo>
                      <a:lnTo>
                        <a:pt x="843" y="3879"/>
                      </a:lnTo>
                      <a:lnTo>
                        <a:pt x="900" y="3766"/>
                      </a:lnTo>
                      <a:lnTo>
                        <a:pt x="1012" y="3598"/>
                      </a:lnTo>
                      <a:lnTo>
                        <a:pt x="1068" y="3541"/>
                      </a:lnTo>
                      <a:lnTo>
                        <a:pt x="1124" y="3429"/>
                      </a:lnTo>
                      <a:lnTo>
                        <a:pt x="1068" y="3373"/>
                      </a:lnTo>
                      <a:lnTo>
                        <a:pt x="1012" y="2923"/>
                      </a:lnTo>
                      <a:lnTo>
                        <a:pt x="1012" y="2530"/>
                      </a:lnTo>
                      <a:lnTo>
                        <a:pt x="1012" y="2361"/>
                      </a:lnTo>
                      <a:lnTo>
                        <a:pt x="1124" y="2136"/>
                      </a:lnTo>
                      <a:lnTo>
                        <a:pt x="1237" y="1968"/>
                      </a:lnTo>
                      <a:lnTo>
                        <a:pt x="1405" y="1799"/>
                      </a:lnTo>
                      <a:lnTo>
                        <a:pt x="1405" y="1743"/>
                      </a:lnTo>
                      <a:lnTo>
                        <a:pt x="1349" y="1630"/>
                      </a:lnTo>
                      <a:lnTo>
                        <a:pt x="1068" y="1630"/>
                      </a:lnTo>
                      <a:lnTo>
                        <a:pt x="787" y="1574"/>
                      </a:lnTo>
                      <a:lnTo>
                        <a:pt x="562" y="1574"/>
                      </a:lnTo>
                      <a:lnTo>
                        <a:pt x="281" y="1630"/>
                      </a:lnTo>
                      <a:lnTo>
                        <a:pt x="281" y="1630"/>
                      </a:lnTo>
                      <a:lnTo>
                        <a:pt x="338" y="394"/>
                      </a:lnTo>
                      <a:lnTo>
                        <a:pt x="338" y="169"/>
                      </a:lnTo>
                      <a:lnTo>
                        <a:pt x="281" y="113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9B97D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4" name="Google Shape;3824;p11"/>
                <p:cNvSpPr/>
                <p:nvPr/>
              </p:nvSpPr>
              <p:spPr>
                <a:xfrm>
                  <a:off x="665275" y="1260550"/>
                  <a:ext cx="49200" cy="8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8" h="3317" extrusionOk="0">
                      <a:moveTo>
                        <a:pt x="506" y="0"/>
                      </a:moveTo>
                      <a:lnTo>
                        <a:pt x="450" y="56"/>
                      </a:lnTo>
                      <a:lnTo>
                        <a:pt x="394" y="169"/>
                      </a:lnTo>
                      <a:lnTo>
                        <a:pt x="394" y="338"/>
                      </a:lnTo>
                      <a:lnTo>
                        <a:pt x="338" y="394"/>
                      </a:lnTo>
                      <a:lnTo>
                        <a:pt x="282" y="394"/>
                      </a:lnTo>
                      <a:lnTo>
                        <a:pt x="169" y="506"/>
                      </a:lnTo>
                      <a:lnTo>
                        <a:pt x="113" y="619"/>
                      </a:lnTo>
                      <a:lnTo>
                        <a:pt x="169" y="731"/>
                      </a:lnTo>
                      <a:lnTo>
                        <a:pt x="225" y="900"/>
                      </a:lnTo>
                      <a:lnTo>
                        <a:pt x="338" y="1068"/>
                      </a:lnTo>
                      <a:lnTo>
                        <a:pt x="282" y="1237"/>
                      </a:lnTo>
                      <a:lnTo>
                        <a:pt x="225" y="1349"/>
                      </a:lnTo>
                      <a:lnTo>
                        <a:pt x="1" y="1462"/>
                      </a:lnTo>
                      <a:lnTo>
                        <a:pt x="1" y="2080"/>
                      </a:lnTo>
                      <a:lnTo>
                        <a:pt x="57" y="2080"/>
                      </a:lnTo>
                      <a:lnTo>
                        <a:pt x="169" y="1967"/>
                      </a:lnTo>
                      <a:lnTo>
                        <a:pt x="282" y="1967"/>
                      </a:lnTo>
                      <a:lnTo>
                        <a:pt x="394" y="2024"/>
                      </a:lnTo>
                      <a:lnTo>
                        <a:pt x="450" y="2136"/>
                      </a:lnTo>
                      <a:lnTo>
                        <a:pt x="506" y="2192"/>
                      </a:lnTo>
                      <a:lnTo>
                        <a:pt x="787" y="2249"/>
                      </a:lnTo>
                      <a:lnTo>
                        <a:pt x="675" y="2417"/>
                      </a:lnTo>
                      <a:lnTo>
                        <a:pt x="619" y="2586"/>
                      </a:lnTo>
                      <a:lnTo>
                        <a:pt x="731" y="2698"/>
                      </a:lnTo>
                      <a:lnTo>
                        <a:pt x="844" y="2867"/>
                      </a:lnTo>
                      <a:lnTo>
                        <a:pt x="787" y="2979"/>
                      </a:lnTo>
                      <a:lnTo>
                        <a:pt x="787" y="3035"/>
                      </a:lnTo>
                      <a:lnTo>
                        <a:pt x="956" y="3092"/>
                      </a:lnTo>
                      <a:lnTo>
                        <a:pt x="1125" y="3204"/>
                      </a:lnTo>
                      <a:lnTo>
                        <a:pt x="1349" y="3316"/>
                      </a:lnTo>
                      <a:lnTo>
                        <a:pt x="1518" y="3316"/>
                      </a:lnTo>
                      <a:lnTo>
                        <a:pt x="1574" y="3148"/>
                      </a:lnTo>
                      <a:lnTo>
                        <a:pt x="1687" y="2979"/>
                      </a:lnTo>
                      <a:lnTo>
                        <a:pt x="1799" y="2811"/>
                      </a:lnTo>
                      <a:lnTo>
                        <a:pt x="1912" y="2698"/>
                      </a:lnTo>
                      <a:lnTo>
                        <a:pt x="1968" y="2586"/>
                      </a:lnTo>
                      <a:lnTo>
                        <a:pt x="1968" y="2530"/>
                      </a:lnTo>
                      <a:lnTo>
                        <a:pt x="1912" y="2473"/>
                      </a:lnTo>
                      <a:lnTo>
                        <a:pt x="1631" y="2473"/>
                      </a:lnTo>
                      <a:lnTo>
                        <a:pt x="1574" y="2417"/>
                      </a:lnTo>
                      <a:lnTo>
                        <a:pt x="1518" y="2417"/>
                      </a:lnTo>
                      <a:lnTo>
                        <a:pt x="1406" y="2361"/>
                      </a:lnTo>
                      <a:lnTo>
                        <a:pt x="1293" y="2417"/>
                      </a:lnTo>
                      <a:lnTo>
                        <a:pt x="1237" y="2417"/>
                      </a:lnTo>
                      <a:lnTo>
                        <a:pt x="1237" y="2361"/>
                      </a:lnTo>
                      <a:lnTo>
                        <a:pt x="1406" y="2305"/>
                      </a:lnTo>
                      <a:lnTo>
                        <a:pt x="1518" y="2192"/>
                      </a:lnTo>
                      <a:lnTo>
                        <a:pt x="1518" y="2024"/>
                      </a:lnTo>
                      <a:lnTo>
                        <a:pt x="1462" y="1911"/>
                      </a:lnTo>
                      <a:lnTo>
                        <a:pt x="1462" y="1911"/>
                      </a:lnTo>
                      <a:lnTo>
                        <a:pt x="1518" y="1967"/>
                      </a:lnTo>
                      <a:lnTo>
                        <a:pt x="1574" y="2024"/>
                      </a:lnTo>
                      <a:lnTo>
                        <a:pt x="1631" y="2080"/>
                      </a:lnTo>
                      <a:lnTo>
                        <a:pt x="1855" y="2080"/>
                      </a:lnTo>
                      <a:lnTo>
                        <a:pt x="1968" y="2024"/>
                      </a:lnTo>
                      <a:lnTo>
                        <a:pt x="1968" y="1967"/>
                      </a:lnTo>
                      <a:lnTo>
                        <a:pt x="1968" y="1911"/>
                      </a:lnTo>
                      <a:lnTo>
                        <a:pt x="1855" y="1743"/>
                      </a:lnTo>
                      <a:lnTo>
                        <a:pt x="1799" y="1574"/>
                      </a:lnTo>
                      <a:lnTo>
                        <a:pt x="1631" y="1518"/>
                      </a:lnTo>
                      <a:lnTo>
                        <a:pt x="1293" y="1518"/>
                      </a:lnTo>
                      <a:lnTo>
                        <a:pt x="1237" y="1462"/>
                      </a:lnTo>
                      <a:lnTo>
                        <a:pt x="1181" y="1349"/>
                      </a:lnTo>
                      <a:lnTo>
                        <a:pt x="1237" y="1293"/>
                      </a:lnTo>
                      <a:lnTo>
                        <a:pt x="1349" y="1124"/>
                      </a:lnTo>
                      <a:lnTo>
                        <a:pt x="1349" y="1068"/>
                      </a:lnTo>
                      <a:lnTo>
                        <a:pt x="1125" y="956"/>
                      </a:lnTo>
                      <a:lnTo>
                        <a:pt x="1068" y="956"/>
                      </a:lnTo>
                      <a:lnTo>
                        <a:pt x="1125" y="900"/>
                      </a:lnTo>
                      <a:lnTo>
                        <a:pt x="1181" y="675"/>
                      </a:lnTo>
                      <a:lnTo>
                        <a:pt x="1181" y="506"/>
                      </a:lnTo>
                      <a:lnTo>
                        <a:pt x="1181" y="281"/>
                      </a:lnTo>
                      <a:lnTo>
                        <a:pt x="1181" y="225"/>
                      </a:lnTo>
                      <a:lnTo>
                        <a:pt x="1068" y="113"/>
                      </a:lnTo>
                      <a:lnTo>
                        <a:pt x="787" y="113"/>
                      </a:lnTo>
                      <a:lnTo>
                        <a:pt x="675" y="56"/>
                      </a:lnTo>
                      <a:lnTo>
                        <a:pt x="563" y="56"/>
                      </a:lnTo>
                      <a:lnTo>
                        <a:pt x="506" y="0"/>
                      </a:lnTo>
                      <a:close/>
                    </a:path>
                  </a:pathLst>
                </a:custGeom>
                <a:solidFill>
                  <a:srgbClr val="9C9A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5" name="Google Shape;3825;p11"/>
                <p:cNvSpPr/>
                <p:nvPr/>
              </p:nvSpPr>
              <p:spPr>
                <a:xfrm>
                  <a:off x="649825" y="1562650"/>
                  <a:ext cx="52000" cy="8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0" h="3542" extrusionOk="0">
                      <a:moveTo>
                        <a:pt x="169" y="0"/>
                      </a:moveTo>
                      <a:lnTo>
                        <a:pt x="0" y="3036"/>
                      </a:lnTo>
                      <a:lnTo>
                        <a:pt x="56" y="3317"/>
                      </a:lnTo>
                      <a:lnTo>
                        <a:pt x="113" y="3429"/>
                      </a:lnTo>
                      <a:lnTo>
                        <a:pt x="281" y="3429"/>
                      </a:lnTo>
                      <a:lnTo>
                        <a:pt x="562" y="3373"/>
                      </a:lnTo>
                      <a:lnTo>
                        <a:pt x="787" y="3373"/>
                      </a:lnTo>
                      <a:lnTo>
                        <a:pt x="956" y="3429"/>
                      </a:lnTo>
                      <a:lnTo>
                        <a:pt x="1237" y="3485"/>
                      </a:lnTo>
                      <a:lnTo>
                        <a:pt x="1349" y="3541"/>
                      </a:lnTo>
                      <a:lnTo>
                        <a:pt x="1518" y="3541"/>
                      </a:lnTo>
                      <a:lnTo>
                        <a:pt x="1686" y="3429"/>
                      </a:lnTo>
                      <a:lnTo>
                        <a:pt x="1799" y="3373"/>
                      </a:lnTo>
                      <a:lnTo>
                        <a:pt x="1911" y="3429"/>
                      </a:lnTo>
                      <a:lnTo>
                        <a:pt x="1911" y="3092"/>
                      </a:lnTo>
                      <a:lnTo>
                        <a:pt x="1967" y="3036"/>
                      </a:lnTo>
                      <a:lnTo>
                        <a:pt x="2024" y="2979"/>
                      </a:lnTo>
                      <a:lnTo>
                        <a:pt x="2080" y="2923"/>
                      </a:lnTo>
                      <a:lnTo>
                        <a:pt x="2080" y="2867"/>
                      </a:lnTo>
                      <a:lnTo>
                        <a:pt x="2024" y="2811"/>
                      </a:lnTo>
                      <a:lnTo>
                        <a:pt x="1518" y="2755"/>
                      </a:lnTo>
                      <a:lnTo>
                        <a:pt x="1462" y="2755"/>
                      </a:lnTo>
                      <a:lnTo>
                        <a:pt x="1405" y="2698"/>
                      </a:lnTo>
                      <a:lnTo>
                        <a:pt x="1293" y="2474"/>
                      </a:lnTo>
                      <a:lnTo>
                        <a:pt x="1237" y="2361"/>
                      </a:lnTo>
                      <a:lnTo>
                        <a:pt x="1068" y="2249"/>
                      </a:lnTo>
                      <a:lnTo>
                        <a:pt x="1068" y="2024"/>
                      </a:lnTo>
                      <a:lnTo>
                        <a:pt x="956" y="1968"/>
                      </a:lnTo>
                      <a:lnTo>
                        <a:pt x="900" y="1911"/>
                      </a:lnTo>
                      <a:lnTo>
                        <a:pt x="843" y="1968"/>
                      </a:lnTo>
                      <a:lnTo>
                        <a:pt x="731" y="1968"/>
                      </a:lnTo>
                      <a:lnTo>
                        <a:pt x="675" y="1911"/>
                      </a:lnTo>
                      <a:lnTo>
                        <a:pt x="619" y="1911"/>
                      </a:lnTo>
                      <a:lnTo>
                        <a:pt x="562" y="1968"/>
                      </a:lnTo>
                      <a:lnTo>
                        <a:pt x="562" y="2024"/>
                      </a:lnTo>
                      <a:lnTo>
                        <a:pt x="506" y="2080"/>
                      </a:lnTo>
                      <a:lnTo>
                        <a:pt x="281" y="2080"/>
                      </a:lnTo>
                      <a:lnTo>
                        <a:pt x="225" y="2024"/>
                      </a:lnTo>
                      <a:lnTo>
                        <a:pt x="281" y="1968"/>
                      </a:lnTo>
                      <a:lnTo>
                        <a:pt x="338" y="1855"/>
                      </a:lnTo>
                      <a:lnTo>
                        <a:pt x="338" y="1743"/>
                      </a:lnTo>
                      <a:lnTo>
                        <a:pt x="281" y="1687"/>
                      </a:lnTo>
                      <a:lnTo>
                        <a:pt x="225" y="1630"/>
                      </a:lnTo>
                      <a:lnTo>
                        <a:pt x="169" y="1574"/>
                      </a:lnTo>
                      <a:lnTo>
                        <a:pt x="169" y="1518"/>
                      </a:lnTo>
                      <a:lnTo>
                        <a:pt x="169" y="1406"/>
                      </a:lnTo>
                      <a:lnTo>
                        <a:pt x="225" y="1237"/>
                      </a:lnTo>
                      <a:lnTo>
                        <a:pt x="225" y="1068"/>
                      </a:lnTo>
                      <a:lnTo>
                        <a:pt x="225" y="282"/>
                      </a:lnTo>
                      <a:lnTo>
                        <a:pt x="225" y="113"/>
                      </a:lnTo>
                      <a:lnTo>
                        <a:pt x="169" y="57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BBB2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6" name="Google Shape;3826;p11"/>
                <p:cNvSpPr/>
                <p:nvPr/>
              </p:nvSpPr>
              <p:spPr>
                <a:xfrm>
                  <a:off x="849350" y="1592150"/>
                  <a:ext cx="42175" cy="6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2755" extrusionOk="0">
                      <a:moveTo>
                        <a:pt x="1462" y="1"/>
                      </a:moveTo>
                      <a:lnTo>
                        <a:pt x="1462" y="57"/>
                      </a:lnTo>
                      <a:lnTo>
                        <a:pt x="1406" y="113"/>
                      </a:lnTo>
                      <a:lnTo>
                        <a:pt x="1349" y="113"/>
                      </a:lnTo>
                      <a:lnTo>
                        <a:pt x="1293" y="57"/>
                      </a:lnTo>
                      <a:lnTo>
                        <a:pt x="1237" y="57"/>
                      </a:lnTo>
                      <a:lnTo>
                        <a:pt x="1125" y="169"/>
                      </a:lnTo>
                      <a:lnTo>
                        <a:pt x="1125" y="226"/>
                      </a:lnTo>
                      <a:lnTo>
                        <a:pt x="1181" y="282"/>
                      </a:lnTo>
                      <a:lnTo>
                        <a:pt x="1181" y="338"/>
                      </a:lnTo>
                      <a:lnTo>
                        <a:pt x="844" y="338"/>
                      </a:lnTo>
                      <a:lnTo>
                        <a:pt x="619" y="394"/>
                      </a:lnTo>
                      <a:lnTo>
                        <a:pt x="506" y="450"/>
                      </a:lnTo>
                      <a:lnTo>
                        <a:pt x="450" y="563"/>
                      </a:lnTo>
                      <a:lnTo>
                        <a:pt x="450" y="619"/>
                      </a:lnTo>
                      <a:lnTo>
                        <a:pt x="450" y="675"/>
                      </a:lnTo>
                      <a:lnTo>
                        <a:pt x="619" y="675"/>
                      </a:lnTo>
                      <a:lnTo>
                        <a:pt x="675" y="731"/>
                      </a:lnTo>
                      <a:lnTo>
                        <a:pt x="731" y="844"/>
                      </a:lnTo>
                      <a:lnTo>
                        <a:pt x="675" y="788"/>
                      </a:lnTo>
                      <a:lnTo>
                        <a:pt x="619" y="731"/>
                      </a:lnTo>
                      <a:lnTo>
                        <a:pt x="563" y="675"/>
                      </a:lnTo>
                      <a:lnTo>
                        <a:pt x="563" y="844"/>
                      </a:lnTo>
                      <a:lnTo>
                        <a:pt x="619" y="956"/>
                      </a:lnTo>
                      <a:lnTo>
                        <a:pt x="619" y="1125"/>
                      </a:lnTo>
                      <a:lnTo>
                        <a:pt x="563" y="1181"/>
                      </a:lnTo>
                      <a:lnTo>
                        <a:pt x="282" y="1406"/>
                      </a:lnTo>
                      <a:lnTo>
                        <a:pt x="57" y="1631"/>
                      </a:lnTo>
                      <a:lnTo>
                        <a:pt x="1" y="1687"/>
                      </a:lnTo>
                      <a:lnTo>
                        <a:pt x="57" y="1856"/>
                      </a:lnTo>
                      <a:lnTo>
                        <a:pt x="169" y="2080"/>
                      </a:lnTo>
                      <a:lnTo>
                        <a:pt x="225" y="2249"/>
                      </a:lnTo>
                      <a:lnTo>
                        <a:pt x="338" y="2249"/>
                      </a:lnTo>
                      <a:lnTo>
                        <a:pt x="619" y="2080"/>
                      </a:lnTo>
                      <a:lnTo>
                        <a:pt x="731" y="1968"/>
                      </a:lnTo>
                      <a:lnTo>
                        <a:pt x="787" y="1799"/>
                      </a:lnTo>
                      <a:lnTo>
                        <a:pt x="731" y="2249"/>
                      </a:lnTo>
                      <a:lnTo>
                        <a:pt x="787" y="2474"/>
                      </a:lnTo>
                      <a:lnTo>
                        <a:pt x="844" y="2530"/>
                      </a:lnTo>
                      <a:lnTo>
                        <a:pt x="956" y="2642"/>
                      </a:lnTo>
                      <a:lnTo>
                        <a:pt x="1125" y="2699"/>
                      </a:lnTo>
                      <a:lnTo>
                        <a:pt x="1293" y="2755"/>
                      </a:lnTo>
                      <a:lnTo>
                        <a:pt x="1518" y="2699"/>
                      </a:lnTo>
                      <a:lnTo>
                        <a:pt x="1574" y="2642"/>
                      </a:lnTo>
                      <a:lnTo>
                        <a:pt x="1687" y="2530"/>
                      </a:lnTo>
                      <a:lnTo>
                        <a:pt x="1687" y="1968"/>
                      </a:lnTo>
                      <a:lnTo>
                        <a:pt x="1574" y="1912"/>
                      </a:lnTo>
                      <a:lnTo>
                        <a:pt x="1518" y="1743"/>
                      </a:lnTo>
                      <a:lnTo>
                        <a:pt x="1518" y="1631"/>
                      </a:lnTo>
                      <a:lnTo>
                        <a:pt x="1406" y="1518"/>
                      </a:lnTo>
                      <a:lnTo>
                        <a:pt x="1349" y="1518"/>
                      </a:lnTo>
                      <a:lnTo>
                        <a:pt x="1349" y="1462"/>
                      </a:lnTo>
                      <a:lnTo>
                        <a:pt x="1406" y="1294"/>
                      </a:lnTo>
                      <a:lnTo>
                        <a:pt x="1518" y="1125"/>
                      </a:lnTo>
                      <a:lnTo>
                        <a:pt x="1574" y="956"/>
                      </a:lnTo>
                      <a:lnTo>
                        <a:pt x="1574" y="731"/>
                      </a:lnTo>
                      <a:lnTo>
                        <a:pt x="1574" y="394"/>
                      </a:lnTo>
                      <a:lnTo>
                        <a:pt x="1574" y="282"/>
                      </a:lnTo>
                      <a:lnTo>
                        <a:pt x="1574" y="113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rgbClr val="C2ABD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7" name="Google Shape;3827;p11"/>
                <p:cNvSpPr/>
                <p:nvPr/>
              </p:nvSpPr>
              <p:spPr>
                <a:xfrm>
                  <a:off x="810000" y="875525"/>
                  <a:ext cx="42175" cy="7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2812" extrusionOk="0">
                      <a:moveTo>
                        <a:pt x="394" y="1"/>
                      </a:moveTo>
                      <a:lnTo>
                        <a:pt x="282" y="57"/>
                      </a:lnTo>
                      <a:lnTo>
                        <a:pt x="113" y="170"/>
                      </a:lnTo>
                      <a:lnTo>
                        <a:pt x="1" y="338"/>
                      </a:lnTo>
                      <a:lnTo>
                        <a:pt x="169" y="732"/>
                      </a:lnTo>
                      <a:lnTo>
                        <a:pt x="226" y="956"/>
                      </a:lnTo>
                      <a:lnTo>
                        <a:pt x="226" y="1237"/>
                      </a:lnTo>
                      <a:lnTo>
                        <a:pt x="226" y="1294"/>
                      </a:lnTo>
                      <a:lnTo>
                        <a:pt x="226" y="1406"/>
                      </a:lnTo>
                      <a:lnTo>
                        <a:pt x="338" y="1518"/>
                      </a:lnTo>
                      <a:lnTo>
                        <a:pt x="507" y="1575"/>
                      </a:lnTo>
                      <a:lnTo>
                        <a:pt x="507" y="1631"/>
                      </a:lnTo>
                      <a:lnTo>
                        <a:pt x="507" y="1687"/>
                      </a:lnTo>
                      <a:lnTo>
                        <a:pt x="450" y="1800"/>
                      </a:lnTo>
                      <a:lnTo>
                        <a:pt x="450" y="2081"/>
                      </a:lnTo>
                      <a:lnTo>
                        <a:pt x="563" y="2362"/>
                      </a:lnTo>
                      <a:lnTo>
                        <a:pt x="788" y="2586"/>
                      </a:lnTo>
                      <a:lnTo>
                        <a:pt x="1125" y="2699"/>
                      </a:lnTo>
                      <a:lnTo>
                        <a:pt x="1293" y="2755"/>
                      </a:lnTo>
                      <a:lnTo>
                        <a:pt x="1462" y="2811"/>
                      </a:lnTo>
                      <a:lnTo>
                        <a:pt x="1518" y="2755"/>
                      </a:lnTo>
                      <a:lnTo>
                        <a:pt x="1631" y="2586"/>
                      </a:lnTo>
                      <a:lnTo>
                        <a:pt x="1687" y="2362"/>
                      </a:lnTo>
                      <a:lnTo>
                        <a:pt x="1687" y="2024"/>
                      </a:lnTo>
                      <a:lnTo>
                        <a:pt x="1575" y="1687"/>
                      </a:lnTo>
                      <a:lnTo>
                        <a:pt x="1462" y="1350"/>
                      </a:lnTo>
                      <a:lnTo>
                        <a:pt x="1069" y="732"/>
                      </a:lnTo>
                      <a:lnTo>
                        <a:pt x="619" y="226"/>
                      </a:lnTo>
                      <a:lnTo>
                        <a:pt x="507" y="57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C0BBD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8" name="Google Shape;3828;p11"/>
                <p:cNvSpPr/>
                <p:nvPr/>
              </p:nvSpPr>
              <p:spPr>
                <a:xfrm>
                  <a:off x="862000" y="1159375"/>
                  <a:ext cx="50600" cy="6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" h="2643" extrusionOk="0">
                      <a:moveTo>
                        <a:pt x="1068" y="1968"/>
                      </a:moveTo>
                      <a:lnTo>
                        <a:pt x="1124" y="2080"/>
                      </a:lnTo>
                      <a:lnTo>
                        <a:pt x="1068" y="2024"/>
                      </a:lnTo>
                      <a:lnTo>
                        <a:pt x="1068" y="1968"/>
                      </a:lnTo>
                      <a:close/>
                      <a:moveTo>
                        <a:pt x="113" y="0"/>
                      </a:moveTo>
                      <a:lnTo>
                        <a:pt x="0" y="57"/>
                      </a:lnTo>
                      <a:lnTo>
                        <a:pt x="0" y="169"/>
                      </a:lnTo>
                      <a:lnTo>
                        <a:pt x="57" y="338"/>
                      </a:lnTo>
                      <a:lnTo>
                        <a:pt x="169" y="450"/>
                      </a:lnTo>
                      <a:lnTo>
                        <a:pt x="506" y="675"/>
                      </a:lnTo>
                      <a:lnTo>
                        <a:pt x="562" y="731"/>
                      </a:lnTo>
                      <a:lnTo>
                        <a:pt x="619" y="787"/>
                      </a:lnTo>
                      <a:lnTo>
                        <a:pt x="619" y="900"/>
                      </a:lnTo>
                      <a:lnTo>
                        <a:pt x="506" y="956"/>
                      </a:lnTo>
                      <a:lnTo>
                        <a:pt x="394" y="1012"/>
                      </a:lnTo>
                      <a:lnTo>
                        <a:pt x="338" y="1068"/>
                      </a:lnTo>
                      <a:lnTo>
                        <a:pt x="338" y="1125"/>
                      </a:lnTo>
                      <a:lnTo>
                        <a:pt x="450" y="1237"/>
                      </a:lnTo>
                      <a:lnTo>
                        <a:pt x="562" y="1293"/>
                      </a:lnTo>
                      <a:lnTo>
                        <a:pt x="562" y="1406"/>
                      </a:lnTo>
                      <a:lnTo>
                        <a:pt x="619" y="1574"/>
                      </a:lnTo>
                      <a:lnTo>
                        <a:pt x="506" y="1574"/>
                      </a:lnTo>
                      <a:lnTo>
                        <a:pt x="394" y="1518"/>
                      </a:lnTo>
                      <a:lnTo>
                        <a:pt x="281" y="1518"/>
                      </a:lnTo>
                      <a:lnTo>
                        <a:pt x="225" y="1574"/>
                      </a:lnTo>
                      <a:lnTo>
                        <a:pt x="225" y="1687"/>
                      </a:lnTo>
                      <a:lnTo>
                        <a:pt x="281" y="1743"/>
                      </a:lnTo>
                      <a:lnTo>
                        <a:pt x="450" y="1855"/>
                      </a:lnTo>
                      <a:lnTo>
                        <a:pt x="619" y="1968"/>
                      </a:lnTo>
                      <a:lnTo>
                        <a:pt x="787" y="2080"/>
                      </a:lnTo>
                      <a:lnTo>
                        <a:pt x="956" y="2192"/>
                      </a:lnTo>
                      <a:lnTo>
                        <a:pt x="1068" y="2136"/>
                      </a:lnTo>
                      <a:lnTo>
                        <a:pt x="1124" y="2080"/>
                      </a:lnTo>
                      <a:lnTo>
                        <a:pt x="1237" y="2080"/>
                      </a:lnTo>
                      <a:lnTo>
                        <a:pt x="1349" y="2024"/>
                      </a:lnTo>
                      <a:lnTo>
                        <a:pt x="1462" y="1968"/>
                      </a:lnTo>
                      <a:lnTo>
                        <a:pt x="1574" y="1911"/>
                      </a:lnTo>
                      <a:lnTo>
                        <a:pt x="1518" y="1968"/>
                      </a:lnTo>
                      <a:lnTo>
                        <a:pt x="1462" y="2024"/>
                      </a:lnTo>
                      <a:lnTo>
                        <a:pt x="1405" y="2192"/>
                      </a:lnTo>
                      <a:lnTo>
                        <a:pt x="1405" y="2249"/>
                      </a:lnTo>
                      <a:lnTo>
                        <a:pt x="1405" y="2361"/>
                      </a:lnTo>
                      <a:lnTo>
                        <a:pt x="1405" y="2417"/>
                      </a:lnTo>
                      <a:lnTo>
                        <a:pt x="1405" y="2474"/>
                      </a:lnTo>
                      <a:lnTo>
                        <a:pt x="1349" y="2530"/>
                      </a:lnTo>
                      <a:lnTo>
                        <a:pt x="1405" y="2586"/>
                      </a:lnTo>
                      <a:lnTo>
                        <a:pt x="1518" y="2642"/>
                      </a:lnTo>
                      <a:lnTo>
                        <a:pt x="1687" y="2642"/>
                      </a:lnTo>
                      <a:lnTo>
                        <a:pt x="1743" y="2586"/>
                      </a:lnTo>
                      <a:lnTo>
                        <a:pt x="1743" y="2530"/>
                      </a:lnTo>
                      <a:lnTo>
                        <a:pt x="1743" y="2417"/>
                      </a:lnTo>
                      <a:lnTo>
                        <a:pt x="1687" y="2361"/>
                      </a:lnTo>
                      <a:lnTo>
                        <a:pt x="1743" y="2361"/>
                      </a:lnTo>
                      <a:lnTo>
                        <a:pt x="1799" y="2417"/>
                      </a:lnTo>
                      <a:lnTo>
                        <a:pt x="1743" y="2474"/>
                      </a:lnTo>
                      <a:lnTo>
                        <a:pt x="1799" y="2530"/>
                      </a:lnTo>
                      <a:lnTo>
                        <a:pt x="1855" y="2586"/>
                      </a:lnTo>
                      <a:lnTo>
                        <a:pt x="1911" y="2586"/>
                      </a:lnTo>
                      <a:lnTo>
                        <a:pt x="1968" y="1855"/>
                      </a:lnTo>
                      <a:lnTo>
                        <a:pt x="1911" y="1799"/>
                      </a:lnTo>
                      <a:lnTo>
                        <a:pt x="1968" y="1687"/>
                      </a:lnTo>
                      <a:lnTo>
                        <a:pt x="2024" y="675"/>
                      </a:lnTo>
                      <a:lnTo>
                        <a:pt x="1911" y="675"/>
                      </a:lnTo>
                      <a:lnTo>
                        <a:pt x="1799" y="619"/>
                      </a:lnTo>
                      <a:lnTo>
                        <a:pt x="1518" y="563"/>
                      </a:lnTo>
                      <a:lnTo>
                        <a:pt x="1462" y="619"/>
                      </a:lnTo>
                      <a:lnTo>
                        <a:pt x="1405" y="675"/>
                      </a:lnTo>
                      <a:lnTo>
                        <a:pt x="1349" y="450"/>
                      </a:lnTo>
                      <a:lnTo>
                        <a:pt x="1293" y="338"/>
                      </a:lnTo>
                      <a:lnTo>
                        <a:pt x="1124" y="282"/>
                      </a:lnTo>
                      <a:lnTo>
                        <a:pt x="843" y="225"/>
                      </a:lnTo>
                      <a:lnTo>
                        <a:pt x="619" y="225"/>
                      </a:lnTo>
                      <a:lnTo>
                        <a:pt x="450" y="169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A098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9" name="Google Shape;3829;p11"/>
                <p:cNvSpPr/>
                <p:nvPr/>
              </p:nvSpPr>
              <p:spPr>
                <a:xfrm>
                  <a:off x="843725" y="909250"/>
                  <a:ext cx="53425" cy="4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7" h="1912" extrusionOk="0">
                      <a:moveTo>
                        <a:pt x="113" y="1"/>
                      </a:moveTo>
                      <a:lnTo>
                        <a:pt x="1" y="57"/>
                      </a:lnTo>
                      <a:lnTo>
                        <a:pt x="57" y="169"/>
                      </a:lnTo>
                      <a:lnTo>
                        <a:pt x="226" y="394"/>
                      </a:lnTo>
                      <a:lnTo>
                        <a:pt x="57" y="394"/>
                      </a:lnTo>
                      <a:lnTo>
                        <a:pt x="1" y="451"/>
                      </a:lnTo>
                      <a:lnTo>
                        <a:pt x="1" y="507"/>
                      </a:lnTo>
                      <a:lnTo>
                        <a:pt x="57" y="507"/>
                      </a:lnTo>
                      <a:lnTo>
                        <a:pt x="282" y="563"/>
                      </a:lnTo>
                      <a:lnTo>
                        <a:pt x="282" y="619"/>
                      </a:lnTo>
                      <a:lnTo>
                        <a:pt x="282" y="675"/>
                      </a:lnTo>
                      <a:lnTo>
                        <a:pt x="226" y="732"/>
                      </a:lnTo>
                      <a:lnTo>
                        <a:pt x="226" y="788"/>
                      </a:lnTo>
                      <a:lnTo>
                        <a:pt x="226" y="900"/>
                      </a:lnTo>
                      <a:lnTo>
                        <a:pt x="226" y="1013"/>
                      </a:lnTo>
                      <a:lnTo>
                        <a:pt x="226" y="1125"/>
                      </a:lnTo>
                      <a:lnTo>
                        <a:pt x="226" y="1181"/>
                      </a:lnTo>
                      <a:lnTo>
                        <a:pt x="169" y="1237"/>
                      </a:lnTo>
                      <a:lnTo>
                        <a:pt x="169" y="1294"/>
                      </a:lnTo>
                      <a:lnTo>
                        <a:pt x="113" y="1462"/>
                      </a:lnTo>
                      <a:lnTo>
                        <a:pt x="113" y="1518"/>
                      </a:lnTo>
                      <a:lnTo>
                        <a:pt x="169" y="1575"/>
                      </a:lnTo>
                      <a:lnTo>
                        <a:pt x="282" y="1575"/>
                      </a:lnTo>
                      <a:lnTo>
                        <a:pt x="507" y="1631"/>
                      </a:lnTo>
                      <a:lnTo>
                        <a:pt x="788" y="1743"/>
                      </a:lnTo>
                      <a:lnTo>
                        <a:pt x="1012" y="1799"/>
                      </a:lnTo>
                      <a:lnTo>
                        <a:pt x="1293" y="1912"/>
                      </a:lnTo>
                      <a:lnTo>
                        <a:pt x="1350" y="1912"/>
                      </a:lnTo>
                      <a:lnTo>
                        <a:pt x="1518" y="1856"/>
                      </a:lnTo>
                      <a:lnTo>
                        <a:pt x="1574" y="1631"/>
                      </a:lnTo>
                      <a:lnTo>
                        <a:pt x="1631" y="1575"/>
                      </a:lnTo>
                      <a:lnTo>
                        <a:pt x="1799" y="1462"/>
                      </a:lnTo>
                      <a:lnTo>
                        <a:pt x="1855" y="1406"/>
                      </a:lnTo>
                      <a:lnTo>
                        <a:pt x="1968" y="1237"/>
                      </a:lnTo>
                      <a:lnTo>
                        <a:pt x="2024" y="1069"/>
                      </a:lnTo>
                      <a:lnTo>
                        <a:pt x="2136" y="732"/>
                      </a:lnTo>
                      <a:lnTo>
                        <a:pt x="2080" y="338"/>
                      </a:lnTo>
                      <a:lnTo>
                        <a:pt x="2024" y="169"/>
                      </a:lnTo>
                      <a:lnTo>
                        <a:pt x="1968" y="1"/>
                      </a:lnTo>
                      <a:lnTo>
                        <a:pt x="1125" y="732"/>
                      </a:lnTo>
                      <a:lnTo>
                        <a:pt x="956" y="844"/>
                      </a:lnTo>
                      <a:lnTo>
                        <a:pt x="788" y="844"/>
                      </a:lnTo>
                      <a:lnTo>
                        <a:pt x="619" y="675"/>
                      </a:lnTo>
                      <a:lnTo>
                        <a:pt x="507" y="451"/>
                      </a:lnTo>
                      <a:lnTo>
                        <a:pt x="338" y="226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B5AF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0" name="Google Shape;3830;p11"/>
                <p:cNvSpPr/>
                <p:nvPr/>
              </p:nvSpPr>
              <p:spPr>
                <a:xfrm>
                  <a:off x="758025" y="1642750"/>
                  <a:ext cx="53400" cy="57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2305" extrusionOk="0">
                      <a:moveTo>
                        <a:pt x="225" y="0"/>
                      </a:moveTo>
                      <a:lnTo>
                        <a:pt x="113" y="56"/>
                      </a:lnTo>
                      <a:lnTo>
                        <a:pt x="0" y="225"/>
                      </a:lnTo>
                      <a:lnTo>
                        <a:pt x="0" y="337"/>
                      </a:lnTo>
                      <a:lnTo>
                        <a:pt x="899" y="2248"/>
                      </a:lnTo>
                      <a:lnTo>
                        <a:pt x="956" y="2305"/>
                      </a:lnTo>
                      <a:lnTo>
                        <a:pt x="1068" y="2248"/>
                      </a:lnTo>
                      <a:lnTo>
                        <a:pt x="2080" y="1012"/>
                      </a:lnTo>
                      <a:lnTo>
                        <a:pt x="2136" y="900"/>
                      </a:lnTo>
                      <a:lnTo>
                        <a:pt x="2024" y="731"/>
                      </a:lnTo>
                      <a:lnTo>
                        <a:pt x="1911" y="618"/>
                      </a:lnTo>
                      <a:lnTo>
                        <a:pt x="1518" y="618"/>
                      </a:lnTo>
                      <a:lnTo>
                        <a:pt x="1518" y="675"/>
                      </a:lnTo>
                      <a:lnTo>
                        <a:pt x="1518" y="731"/>
                      </a:lnTo>
                      <a:lnTo>
                        <a:pt x="1461" y="675"/>
                      </a:lnTo>
                      <a:lnTo>
                        <a:pt x="1012" y="675"/>
                      </a:lnTo>
                      <a:lnTo>
                        <a:pt x="843" y="562"/>
                      </a:lnTo>
                      <a:lnTo>
                        <a:pt x="675" y="337"/>
                      </a:lnTo>
                      <a:lnTo>
                        <a:pt x="731" y="225"/>
                      </a:lnTo>
                      <a:lnTo>
                        <a:pt x="675" y="169"/>
                      </a:lnTo>
                      <a:lnTo>
                        <a:pt x="618" y="169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rgbClr val="BFC0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1" name="Google Shape;3831;p11"/>
                <p:cNvSpPr/>
                <p:nvPr/>
              </p:nvSpPr>
              <p:spPr>
                <a:xfrm>
                  <a:off x="772075" y="1624475"/>
                  <a:ext cx="52000" cy="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0" h="1631" extrusionOk="0">
                      <a:moveTo>
                        <a:pt x="1405" y="1"/>
                      </a:moveTo>
                      <a:lnTo>
                        <a:pt x="1237" y="57"/>
                      </a:lnTo>
                      <a:lnTo>
                        <a:pt x="1068" y="282"/>
                      </a:lnTo>
                      <a:lnTo>
                        <a:pt x="1012" y="338"/>
                      </a:lnTo>
                      <a:lnTo>
                        <a:pt x="899" y="282"/>
                      </a:lnTo>
                      <a:lnTo>
                        <a:pt x="506" y="506"/>
                      </a:lnTo>
                      <a:lnTo>
                        <a:pt x="281" y="619"/>
                      </a:lnTo>
                      <a:lnTo>
                        <a:pt x="56" y="675"/>
                      </a:lnTo>
                      <a:lnTo>
                        <a:pt x="0" y="731"/>
                      </a:lnTo>
                      <a:lnTo>
                        <a:pt x="0" y="787"/>
                      </a:lnTo>
                      <a:lnTo>
                        <a:pt x="56" y="956"/>
                      </a:lnTo>
                      <a:lnTo>
                        <a:pt x="113" y="1012"/>
                      </a:lnTo>
                      <a:lnTo>
                        <a:pt x="56" y="1068"/>
                      </a:lnTo>
                      <a:lnTo>
                        <a:pt x="56" y="1181"/>
                      </a:lnTo>
                      <a:lnTo>
                        <a:pt x="169" y="1125"/>
                      </a:lnTo>
                      <a:lnTo>
                        <a:pt x="169" y="1181"/>
                      </a:lnTo>
                      <a:lnTo>
                        <a:pt x="169" y="1237"/>
                      </a:lnTo>
                      <a:lnTo>
                        <a:pt x="113" y="1293"/>
                      </a:lnTo>
                      <a:lnTo>
                        <a:pt x="113" y="1406"/>
                      </a:lnTo>
                      <a:lnTo>
                        <a:pt x="394" y="1518"/>
                      </a:lnTo>
                      <a:lnTo>
                        <a:pt x="506" y="1574"/>
                      </a:lnTo>
                      <a:lnTo>
                        <a:pt x="618" y="1574"/>
                      </a:lnTo>
                      <a:lnTo>
                        <a:pt x="675" y="1462"/>
                      </a:lnTo>
                      <a:lnTo>
                        <a:pt x="731" y="1462"/>
                      </a:lnTo>
                      <a:lnTo>
                        <a:pt x="787" y="1574"/>
                      </a:lnTo>
                      <a:lnTo>
                        <a:pt x="843" y="1574"/>
                      </a:lnTo>
                      <a:lnTo>
                        <a:pt x="1012" y="1462"/>
                      </a:lnTo>
                      <a:lnTo>
                        <a:pt x="1012" y="1349"/>
                      </a:lnTo>
                      <a:lnTo>
                        <a:pt x="1124" y="1349"/>
                      </a:lnTo>
                      <a:lnTo>
                        <a:pt x="1181" y="1462"/>
                      </a:lnTo>
                      <a:lnTo>
                        <a:pt x="1181" y="1518"/>
                      </a:lnTo>
                      <a:lnTo>
                        <a:pt x="1237" y="1518"/>
                      </a:lnTo>
                      <a:lnTo>
                        <a:pt x="1293" y="1406"/>
                      </a:lnTo>
                      <a:lnTo>
                        <a:pt x="1349" y="1406"/>
                      </a:lnTo>
                      <a:lnTo>
                        <a:pt x="1405" y="1518"/>
                      </a:lnTo>
                      <a:lnTo>
                        <a:pt x="1574" y="1631"/>
                      </a:lnTo>
                      <a:lnTo>
                        <a:pt x="1799" y="1406"/>
                      </a:lnTo>
                      <a:lnTo>
                        <a:pt x="1967" y="1125"/>
                      </a:lnTo>
                      <a:lnTo>
                        <a:pt x="2080" y="844"/>
                      </a:lnTo>
                      <a:lnTo>
                        <a:pt x="2080" y="675"/>
                      </a:lnTo>
                      <a:lnTo>
                        <a:pt x="1967" y="506"/>
                      </a:lnTo>
                      <a:lnTo>
                        <a:pt x="1743" y="282"/>
                      </a:lnTo>
                      <a:lnTo>
                        <a:pt x="1743" y="338"/>
                      </a:lnTo>
                      <a:lnTo>
                        <a:pt x="1686" y="282"/>
                      </a:lnTo>
                      <a:lnTo>
                        <a:pt x="1743" y="282"/>
                      </a:lnTo>
                      <a:lnTo>
                        <a:pt x="1518" y="113"/>
                      </a:lnTo>
                      <a:lnTo>
                        <a:pt x="1405" y="1"/>
                      </a:lnTo>
                      <a:close/>
                    </a:path>
                  </a:pathLst>
                </a:custGeom>
                <a:solidFill>
                  <a:srgbClr val="B6B8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2" name="Google Shape;3832;p11"/>
                <p:cNvSpPr/>
                <p:nvPr/>
              </p:nvSpPr>
              <p:spPr>
                <a:xfrm>
                  <a:off x="795950" y="883975"/>
                  <a:ext cx="45000" cy="6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" h="2755" extrusionOk="0">
                      <a:moveTo>
                        <a:pt x="563" y="0"/>
                      </a:moveTo>
                      <a:lnTo>
                        <a:pt x="338" y="169"/>
                      </a:lnTo>
                      <a:lnTo>
                        <a:pt x="113" y="337"/>
                      </a:lnTo>
                      <a:lnTo>
                        <a:pt x="113" y="394"/>
                      </a:lnTo>
                      <a:lnTo>
                        <a:pt x="57" y="506"/>
                      </a:lnTo>
                      <a:lnTo>
                        <a:pt x="1" y="562"/>
                      </a:lnTo>
                      <a:lnTo>
                        <a:pt x="1" y="618"/>
                      </a:lnTo>
                      <a:lnTo>
                        <a:pt x="1" y="843"/>
                      </a:lnTo>
                      <a:lnTo>
                        <a:pt x="57" y="956"/>
                      </a:lnTo>
                      <a:lnTo>
                        <a:pt x="169" y="1068"/>
                      </a:lnTo>
                      <a:lnTo>
                        <a:pt x="450" y="1068"/>
                      </a:lnTo>
                      <a:lnTo>
                        <a:pt x="338" y="1237"/>
                      </a:lnTo>
                      <a:lnTo>
                        <a:pt x="338" y="1349"/>
                      </a:lnTo>
                      <a:lnTo>
                        <a:pt x="338" y="1518"/>
                      </a:lnTo>
                      <a:lnTo>
                        <a:pt x="282" y="1686"/>
                      </a:lnTo>
                      <a:lnTo>
                        <a:pt x="282" y="1743"/>
                      </a:lnTo>
                      <a:lnTo>
                        <a:pt x="338" y="1967"/>
                      </a:lnTo>
                      <a:lnTo>
                        <a:pt x="450" y="2136"/>
                      </a:lnTo>
                      <a:lnTo>
                        <a:pt x="563" y="2305"/>
                      </a:lnTo>
                      <a:lnTo>
                        <a:pt x="675" y="2529"/>
                      </a:lnTo>
                      <a:lnTo>
                        <a:pt x="731" y="2642"/>
                      </a:lnTo>
                      <a:lnTo>
                        <a:pt x="844" y="2698"/>
                      </a:lnTo>
                      <a:lnTo>
                        <a:pt x="1069" y="2754"/>
                      </a:lnTo>
                      <a:lnTo>
                        <a:pt x="1406" y="2754"/>
                      </a:lnTo>
                      <a:lnTo>
                        <a:pt x="1574" y="2586"/>
                      </a:lnTo>
                      <a:lnTo>
                        <a:pt x="1687" y="2586"/>
                      </a:lnTo>
                      <a:lnTo>
                        <a:pt x="1743" y="2529"/>
                      </a:lnTo>
                      <a:lnTo>
                        <a:pt x="1799" y="2417"/>
                      </a:lnTo>
                      <a:lnTo>
                        <a:pt x="1743" y="2248"/>
                      </a:lnTo>
                      <a:lnTo>
                        <a:pt x="1687" y="2248"/>
                      </a:lnTo>
                      <a:lnTo>
                        <a:pt x="1406" y="2136"/>
                      </a:lnTo>
                      <a:lnTo>
                        <a:pt x="1293" y="2080"/>
                      </a:lnTo>
                      <a:lnTo>
                        <a:pt x="1181" y="2024"/>
                      </a:lnTo>
                      <a:lnTo>
                        <a:pt x="1181" y="1911"/>
                      </a:lnTo>
                      <a:lnTo>
                        <a:pt x="1181" y="1799"/>
                      </a:lnTo>
                      <a:lnTo>
                        <a:pt x="1125" y="1686"/>
                      </a:lnTo>
                      <a:lnTo>
                        <a:pt x="1012" y="1630"/>
                      </a:lnTo>
                      <a:lnTo>
                        <a:pt x="1012" y="1574"/>
                      </a:lnTo>
                      <a:lnTo>
                        <a:pt x="1069" y="1518"/>
                      </a:lnTo>
                      <a:lnTo>
                        <a:pt x="1125" y="1462"/>
                      </a:lnTo>
                      <a:lnTo>
                        <a:pt x="1237" y="1293"/>
                      </a:lnTo>
                      <a:lnTo>
                        <a:pt x="1237" y="1180"/>
                      </a:lnTo>
                      <a:lnTo>
                        <a:pt x="1181" y="1124"/>
                      </a:lnTo>
                      <a:lnTo>
                        <a:pt x="1012" y="1124"/>
                      </a:lnTo>
                      <a:lnTo>
                        <a:pt x="956" y="1068"/>
                      </a:lnTo>
                      <a:lnTo>
                        <a:pt x="900" y="1012"/>
                      </a:lnTo>
                      <a:lnTo>
                        <a:pt x="844" y="956"/>
                      </a:lnTo>
                      <a:lnTo>
                        <a:pt x="844" y="843"/>
                      </a:lnTo>
                      <a:lnTo>
                        <a:pt x="900" y="675"/>
                      </a:lnTo>
                      <a:lnTo>
                        <a:pt x="900" y="562"/>
                      </a:lnTo>
                      <a:lnTo>
                        <a:pt x="900" y="506"/>
                      </a:lnTo>
                      <a:lnTo>
                        <a:pt x="956" y="450"/>
                      </a:lnTo>
                      <a:lnTo>
                        <a:pt x="956" y="394"/>
                      </a:lnTo>
                      <a:lnTo>
                        <a:pt x="900" y="337"/>
                      </a:lnTo>
                      <a:lnTo>
                        <a:pt x="788" y="281"/>
                      </a:lnTo>
                      <a:lnTo>
                        <a:pt x="731" y="225"/>
                      </a:lnTo>
                      <a:lnTo>
                        <a:pt x="675" y="56"/>
                      </a:lnTo>
                      <a:lnTo>
                        <a:pt x="563" y="0"/>
                      </a:lnTo>
                      <a:close/>
                    </a:path>
                  </a:pathLst>
                </a:custGeom>
                <a:solidFill>
                  <a:srgbClr val="B8B4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3" name="Google Shape;3833;p11"/>
                <p:cNvSpPr/>
                <p:nvPr/>
              </p:nvSpPr>
              <p:spPr>
                <a:xfrm>
                  <a:off x="863400" y="1278800"/>
                  <a:ext cx="43575" cy="6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3" h="2531" extrusionOk="0">
                      <a:moveTo>
                        <a:pt x="1125" y="1"/>
                      </a:moveTo>
                      <a:lnTo>
                        <a:pt x="1012" y="57"/>
                      </a:lnTo>
                      <a:lnTo>
                        <a:pt x="956" y="282"/>
                      </a:lnTo>
                      <a:lnTo>
                        <a:pt x="956" y="338"/>
                      </a:lnTo>
                      <a:lnTo>
                        <a:pt x="844" y="451"/>
                      </a:lnTo>
                      <a:lnTo>
                        <a:pt x="844" y="507"/>
                      </a:lnTo>
                      <a:lnTo>
                        <a:pt x="900" y="563"/>
                      </a:lnTo>
                      <a:lnTo>
                        <a:pt x="900" y="675"/>
                      </a:lnTo>
                      <a:lnTo>
                        <a:pt x="844" y="732"/>
                      </a:lnTo>
                      <a:lnTo>
                        <a:pt x="731" y="732"/>
                      </a:lnTo>
                      <a:lnTo>
                        <a:pt x="731" y="507"/>
                      </a:lnTo>
                      <a:lnTo>
                        <a:pt x="675" y="451"/>
                      </a:lnTo>
                      <a:lnTo>
                        <a:pt x="619" y="394"/>
                      </a:lnTo>
                      <a:lnTo>
                        <a:pt x="506" y="394"/>
                      </a:lnTo>
                      <a:lnTo>
                        <a:pt x="450" y="282"/>
                      </a:lnTo>
                      <a:lnTo>
                        <a:pt x="394" y="226"/>
                      </a:lnTo>
                      <a:lnTo>
                        <a:pt x="282" y="226"/>
                      </a:lnTo>
                      <a:lnTo>
                        <a:pt x="282" y="394"/>
                      </a:lnTo>
                      <a:lnTo>
                        <a:pt x="338" y="451"/>
                      </a:lnTo>
                      <a:lnTo>
                        <a:pt x="394" y="507"/>
                      </a:lnTo>
                      <a:lnTo>
                        <a:pt x="338" y="563"/>
                      </a:lnTo>
                      <a:lnTo>
                        <a:pt x="282" y="563"/>
                      </a:lnTo>
                      <a:lnTo>
                        <a:pt x="113" y="675"/>
                      </a:lnTo>
                      <a:lnTo>
                        <a:pt x="57" y="732"/>
                      </a:lnTo>
                      <a:lnTo>
                        <a:pt x="1" y="788"/>
                      </a:lnTo>
                      <a:lnTo>
                        <a:pt x="1" y="900"/>
                      </a:lnTo>
                      <a:lnTo>
                        <a:pt x="113" y="900"/>
                      </a:lnTo>
                      <a:lnTo>
                        <a:pt x="282" y="956"/>
                      </a:lnTo>
                      <a:lnTo>
                        <a:pt x="450" y="1069"/>
                      </a:lnTo>
                      <a:lnTo>
                        <a:pt x="563" y="1181"/>
                      </a:lnTo>
                      <a:lnTo>
                        <a:pt x="900" y="1462"/>
                      </a:lnTo>
                      <a:lnTo>
                        <a:pt x="956" y="1575"/>
                      </a:lnTo>
                      <a:lnTo>
                        <a:pt x="1012" y="1687"/>
                      </a:lnTo>
                      <a:lnTo>
                        <a:pt x="1068" y="1856"/>
                      </a:lnTo>
                      <a:lnTo>
                        <a:pt x="1068" y="1912"/>
                      </a:lnTo>
                      <a:lnTo>
                        <a:pt x="956" y="2024"/>
                      </a:lnTo>
                      <a:lnTo>
                        <a:pt x="1012" y="2137"/>
                      </a:lnTo>
                      <a:lnTo>
                        <a:pt x="1125" y="2249"/>
                      </a:lnTo>
                      <a:lnTo>
                        <a:pt x="1237" y="2305"/>
                      </a:lnTo>
                      <a:lnTo>
                        <a:pt x="1237" y="2418"/>
                      </a:lnTo>
                      <a:lnTo>
                        <a:pt x="1293" y="2474"/>
                      </a:lnTo>
                      <a:lnTo>
                        <a:pt x="1574" y="2474"/>
                      </a:lnTo>
                      <a:lnTo>
                        <a:pt x="1687" y="2530"/>
                      </a:lnTo>
                      <a:lnTo>
                        <a:pt x="1743" y="619"/>
                      </a:lnTo>
                      <a:lnTo>
                        <a:pt x="1574" y="394"/>
                      </a:lnTo>
                      <a:lnTo>
                        <a:pt x="1462" y="507"/>
                      </a:lnTo>
                      <a:lnTo>
                        <a:pt x="1293" y="507"/>
                      </a:lnTo>
                      <a:lnTo>
                        <a:pt x="1181" y="394"/>
                      </a:lnTo>
                      <a:lnTo>
                        <a:pt x="1181" y="282"/>
                      </a:lnTo>
                      <a:lnTo>
                        <a:pt x="1349" y="57"/>
                      </a:lnTo>
                      <a:lnTo>
                        <a:pt x="1237" y="1"/>
                      </a:lnTo>
                      <a:close/>
                    </a:path>
                  </a:pathLst>
                </a:custGeom>
                <a:solidFill>
                  <a:srgbClr val="9F9B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4" name="Google Shape;3834;p11"/>
                <p:cNvSpPr/>
                <p:nvPr/>
              </p:nvSpPr>
              <p:spPr>
                <a:xfrm>
                  <a:off x="711650" y="895200"/>
                  <a:ext cx="59025" cy="5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1" h="2081" extrusionOk="0">
                      <a:moveTo>
                        <a:pt x="1293" y="1"/>
                      </a:moveTo>
                      <a:lnTo>
                        <a:pt x="1237" y="57"/>
                      </a:lnTo>
                      <a:lnTo>
                        <a:pt x="1181" y="226"/>
                      </a:lnTo>
                      <a:lnTo>
                        <a:pt x="1181" y="282"/>
                      </a:lnTo>
                      <a:lnTo>
                        <a:pt x="1124" y="226"/>
                      </a:lnTo>
                      <a:lnTo>
                        <a:pt x="956" y="169"/>
                      </a:lnTo>
                      <a:lnTo>
                        <a:pt x="731" y="113"/>
                      </a:lnTo>
                      <a:lnTo>
                        <a:pt x="506" y="169"/>
                      </a:lnTo>
                      <a:lnTo>
                        <a:pt x="281" y="169"/>
                      </a:lnTo>
                      <a:lnTo>
                        <a:pt x="169" y="226"/>
                      </a:lnTo>
                      <a:lnTo>
                        <a:pt x="57" y="169"/>
                      </a:lnTo>
                      <a:lnTo>
                        <a:pt x="0" y="282"/>
                      </a:lnTo>
                      <a:lnTo>
                        <a:pt x="113" y="338"/>
                      </a:lnTo>
                      <a:lnTo>
                        <a:pt x="169" y="394"/>
                      </a:lnTo>
                      <a:lnTo>
                        <a:pt x="225" y="450"/>
                      </a:lnTo>
                      <a:lnTo>
                        <a:pt x="338" y="507"/>
                      </a:lnTo>
                      <a:lnTo>
                        <a:pt x="394" y="507"/>
                      </a:lnTo>
                      <a:lnTo>
                        <a:pt x="450" y="563"/>
                      </a:lnTo>
                      <a:lnTo>
                        <a:pt x="619" y="675"/>
                      </a:lnTo>
                      <a:lnTo>
                        <a:pt x="619" y="731"/>
                      </a:lnTo>
                      <a:lnTo>
                        <a:pt x="562" y="788"/>
                      </a:lnTo>
                      <a:lnTo>
                        <a:pt x="562" y="900"/>
                      </a:lnTo>
                      <a:lnTo>
                        <a:pt x="562" y="956"/>
                      </a:lnTo>
                      <a:lnTo>
                        <a:pt x="619" y="1013"/>
                      </a:lnTo>
                      <a:lnTo>
                        <a:pt x="731" y="1069"/>
                      </a:lnTo>
                      <a:lnTo>
                        <a:pt x="900" y="1181"/>
                      </a:lnTo>
                      <a:lnTo>
                        <a:pt x="956" y="1237"/>
                      </a:lnTo>
                      <a:lnTo>
                        <a:pt x="1068" y="1237"/>
                      </a:lnTo>
                      <a:lnTo>
                        <a:pt x="1068" y="1294"/>
                      </a:lnTo>
                      <a:lnTo>
                        <a:pt x="1012" y="1294"/>
                      </a:lnTo>
                      <a:lnTo>
                        <a:pt x="956" y="1350"/>
                      </a:lnTo>
                      <a:lnTo>
                        <a:pt x="956" y="1406"/>
                      </a:lnTo>
                      <a:lnTo>
                        <a:pt x="1181" y="1743"/>
                      </a:lnTo>
                      <a:lnTo>
                        <a:pt x="1237" y="1799"/>
                      </a:lnTo>
                      <a:lnTo>
                        <a:pt x="1349" y="1856"/>
                      </a:lnTo>
                      <a:lnTo>
                        <a:pt x="1462" y="1856"/>
                      </a:lnTo>
                      <a:lnTo>
                        <a:pt x="1518" y="1912"/>
                      </a:lnTo>
                      <a:lnTo>
                        <a:pt x="1574" y="2024"/>
                      </a:lnTo>
                      <a:lnTo>
                        <a:pt x="1630" y="2080"/>
                      </a:lnTo>
                      <a:lnTo>
                        <a:pt x="1799" y="2024"/>
                      </a:lnTo>
                      <a:lnTo>
                        <a:pt x="2136" y="1856"/>
                      </a:lnTo>
                      <a:lnTo>
                        <a:pt x="2305" y="1687"/>
                      </a:lnTo>
                      <a:lnTo>
                        <a:pt x="2361" y="1518"/>
                      </a:lnTo>
                      <a:lnTo>
                        <a:pt x="2305" y="1350"/>
                      </a:lnTo>
                      <a:lnTo>
                        <a:pt x="2192" y="1181"/>
                      </a:lnTo>
                      <a:lnTo>
                        <a:pt x="2080" y="1069"/>
                      </a:lnTo>
                      <a:lnTo>
                        <a:pt x="2024" y="956"/>
                      </a:lnTo>
                      <a:lnTo>
                        <a:pt x="1855" y="900"/>
                      </a:lnTo>
                      <a:lnTo>
                        <a:pt x="1687" y="844"/>
                      </a:lnTo>
                      <a:lnTo>
                        <a:pt x="1574" y="675"/>
                      </a:lnTo>
                      <a:lnTo>
                        <a:pt x="1630" y="450"/>
                      </a:lnTo>
                      <a:lnTo>
                        <a:pt x="1518" y="226"/>
                      </a:lnTo>
                      <a:lnTo>
                        <a:pt x="1462" y="113"/>
                      </a:lnTo>
                      <a:lnTo>
                        <a:pt x="1405" y="57"/>
                      </a:lnTo>
                      <a:lnTo>
                        <a:pt x="1293" y="1"/>
                      </a:lnTo>
                      <a:close/>
                    </a:path>
                  </a:pathLst>
                </a:custGeom>
                <a:solidFill>
                  <a:srgbClr val="A59D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5" name="Google Shape;3835;p11"/>
                <p:cNvSpPr/>
                <p:nvPr/>
              </p:nvSpPr>
              <p:spPr>
                <a:xfrm>
                  <a:off x="648425" y="1638525"/>
                  <a:ext cx="39350" cy="5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2025" extrusionOk="0">
                      <a:moveTo>
                        <a:pt x="56" y="1"/>
                      </a:moveTo>
                      <a:lnTo>
                        <a:pt x="0" y="1799"/>
                      </a:lnTo>
                      <a:lnTo>
                        <a:pt x="0" y="1912"/>
                      </a:lnTo>
                      <a:lnTo>
                        <a:pt x="0" y="1968"/>
                      </a:lnTo>
                      <a:lnTo>
                        <a:pt x="56" y="2024"/>
                      </a:lnTo>
                      <a:lnTo>
                        <a:pt x="169" y="1968"/>
                      </a:lnTo>
                      <a:lnTo>
                        <a:pt x="787" y="1293"/>
                      </a:lnTo>
                      <a:lnTo>
                        <a:pt x="1461" y="619"/>
                      </a:lnTo>
                      <a:lnTo>
                        <a:pt x="1574" y="506"/>
                      </a:lnTo>
                      <a:lnTo>
                        <a:pt x="1461" y="450"/>
                      </a:lnTo>
                      <a:lnTo>
                        <a:pt x="1349" y="338"/>
                      </a:lnTo>
                      <a:lnTo>
                        <a:pt x="1180" y="338"/>
                      </a:lnTo>
                      <a:lnTo>
                        <a:pt x="1012" y="282"/>
                      </a:lnTo>
                      <a:lnTo>
                        <a:pt x="899" y="169"/>
                      </a:lnTo>
                      <a:lnTo>
                        <a:pt x="675" y="225"/>
                      </a:lnTo>
                      <a:lnTo>
                        <a:pt x="394" y="338"/>
                      </a:lnTo>
                      <a:lnTo>
                        <a:pt x="169" y="338"/>
                      </a:lnTo>
                      <a:lnTo>
                        <a:pt x="112" y="225"/>
                      </a:lnTo>
                      <a:lnTo>
                        <a:pt x="112" y="113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C9C3F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6" name="Google Shape;3836;p11"/>
                <p:cNvSpPr/>
                <p:nvPr/>
              </p:nvSpPr>
              <p:spPr>
                <a:xfrm>
                  <a:off x="673700" y="945800"/>
                  <a:ext cx="23925" cy="19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7701" extrusionOk="0">
                      <a:moveTo>
                        <a:pt x="282" y="0"/>
                      </a:moveTo>
                      <a:lnTo>
                        <a:pt x="282" y="281"/>
                      </a:lnTo>
                      <a:lnTo>
                        <a:pt x="1" y="6127"/>
                      </a:lnTo>
                      <a:lnTo>
                        <a:pt x="1" y="7419"/>
                      </a:lnTo>
                      <a:lnTo>
                        <a:pt x="113" y="7644"/>
                      </a:lnTo>
                      <a:lnTo>
                        <a:pt x="226" y="7700"/>
                      </a:lnTo>
                      <a:lnTo>
                        <a:pt x="394" y="7644"/>
                      </a:lnTo>
                      <a:lnTo>
                        <a:pt x="563" y="7419"/>
                      </a:lnTo>
                      <a:lnTo>
                        <a:pt x="844" y="7138"/>
                      </a:lnTo>
                      <a:lnTo>
                        <a:pt x="900" y="7026"/>
                      </a:lnTo>
                      <a:lnTo>
                        <a:pt x="956" y="6857"/>
                      </a:lnTo>
                      <a:lnTo>
                        <a:pt x="956" y="6745"/>
                      </a:lnTo>
                      <a:lnTo>
                        <a:pt x="731" y="6745"/>
                      </a:lnTo>
                      <a:lnTo>
                        <a:pt x="619" y="6801"/>
                      </a:lnTo>
                      <a:lnTo>
                        <a:pt x="563" y="6745"/>
                      </a:lnTo>
                      <a:lnTo>
                        <a:pt x="450" y="6632"/>
                      </a:lnTo>
                      <a:lnTo>
                        <a:pt x="450" y="6576"/>
                      </a:lnTo>
                      <a:lnTo>
                        <a:pt x="563" y="6576"/>
                      </a:lnTo>
                      <a:lnTo>
                        <a:pt x="563" y="6520"/>
                      </a:lnTo>
                      <a:lnTo>
                        <a:pt x="619" y="6351"/>
                      </a:lnTo>
                      <a:lnTo>
                        <a:pt x="731" y="6183"/>
                      </a:lnTo>
                      <a:lnTo>
                        <a:pt x="788" y="6014"/>
                      </a:lnTo>
                      <a:lnTo>
                        <a:pt x="788" y="5958"/>
                      </a:lnTo>
                      <a:lnTo>
                        <a:pt x="731" y="5902"/>
                      </a:lnTo>
                      <a:lnTo>
                        <a:pt x="619" y="5846"/>
                      </a:lnTo>
                      <a:lnTo>
                        <a:pt x="507" y="5902"/>
                      </a:lnTo>
                      <a:lnTo>
                        <a:pt x="282" y="6070"/>
                      </a:lnTo>
                      <a:lnTo>
                        <a:pt x="226" y="6014"/>
                      </a:lnTo>
                      <a:lnTo>
                        <a:pt x="226" y="4946"/>
                      </a:lnTo>
                      <a:lnTo>
                        <a:pt x="226" y="4665"/>
                      </a:lnTo>
                      <a:lnTo>
                        <a:pt x="226" y="4553"/>
                      </a:lnTo>
                      <a:lnTo>
                        <a:pt x="282" y="4440"/>
                      </a:lnTo>
                      <a:lnTo>
                        <a:pt x="450" y="4103"/>
                      </a:lnTo>
                      <a:lnTo>
                        <a:pt x="507" y="3822"/>
                      </a:lnTo>
                      <a:lnTo>
                        <a:pt x="450" y="3485"/>
                      </a:lnTo>
                      <a:lnTo>
                        <a:pt x="338" y="3204"/>
                      </a:lnTo>
                      <a:lnTo>
                        <a:pt x="338" y="2979"/>
                      </a:lnTo>
                      <a:lnTo>
                        <a:pt x="338" y="2811"/>
                      </a:lnTo>
                      <a:lnTo>
                        <a:pt x="394" y="2586"/>
                      </a:lnTo>
                      <a:lnTo>
                        <a:pt x="394" y="2473"/>
                      </a:lnTo>
                      <a:lnTo>
                        <a:pt x="338" y="2305"/>
                      </a:lnTo>
                      <a:lnTo>
                        <a:pt x="394" y="2136"/>
                      </a:lnTo>
                      <a:lnTo>
                        <a:pt x="450" y="1967"/>
                      </a:lnTo>
                      <a:lnTo>
                        <a:pt x="450" y="1799"/>
                      </a:lnTo>
                      <a:lnTo>
                        <a:pt x="394" y="1518"/>
                      </a:lnTo>
                      <a:lnTo>
                        <a:pt x="394" y="1181"/>
                      </a:lnTo>
                      <a:lnTo>
                        <a:pt x="450" y="618"/>
                      </a:lnTo>
                      <a:lnTo>
                        <a:pt x="450" y="281"/>
                      </a:lnTo>
                      <a:lnTo>
                        <a:pt x="450" y="11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solidFill>
                  <a:srgbClr val="A6A0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7" name="Google Shape;3837;p11"/>
                <p:cNvSpPr/>
                <p:nvPr/>
              </p:nvSpPr>
              <p:spPr>
                <a:xfrm>
                  <a:off x="866200" y="1135475"/>
                  <a:ext cx="47800" cy="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2" h="1744" extrusionOk="0">
                      <a:moveTo>
                        <a:pt x="1406" y="1238"/>
                      </a:moveTo>
                      <a:lnTo>
                        <a:pt x="1519" y="1294"/>
                      </a:lnTo>
                      <a:lnTo>
                        <a:pt x="1631" y="1406"/>
                      </a:lnTo>
                      <a:lnTo>
                        <a:pt x="1668" y="1444"/>
                      </a:lnTo>
                      <a:lnTo>
                        <a:pt x="1668" y="1444"/>
                      </a:lnTo>
                      <a:lnTo>
                        <a:pt x="1575" y="1406"/>
                      </a:lnTo>
                      <a:lnTo>
                        <a:pt x="1462" y="1350"/>
                      </a:lnTo>
                      <a:lnTo>
                        <a:pt x="1406" y="1238"/>
                      </a:lnTo>
                      <a:close/>
                      <a:moveTo>
                        <a:pt x="675" y="1"/>
                      </a:moveTo>
                      <a:lnTo>
                        <a:pt x="563" y="57"/>
                      </a:lnTo>
                      <a:lnTo>
                        <a:pt x="451" y="113"/>
                      </a:lnTo>
                      <a:lnTo>
                        <a:pt x="394" y="282"/>
                      </a:lnTo>
                      <a:lnTo>
                        <a:pt x="338" y="394"/>
                      </a:lnTo>
                      <a:lnTo>
                        <a:pt x="282" y="507"/>
                      </a:lnTo>
                      <a:lnTo>
                        <a:pt x="170" y="619"/>
                      </a:lnTo>
                      <a:lnTo>
                        <a:pt x="1" y="788"/>
                      </a:lnTo>
                      <a:lnTo>
                        <a:pt x="1" y="900"/>
                      </a:lnTo>
                      <a:lnTo>
                        <a:pt x="57" y="956"/>
                      </a:lnTo>
                      <a:lnTo>
                        <a:pt x="57" y="1125"/>
                      </a:lnTo>
                      <a:lnTo>
                        <a:pt x="113" y="1181"/>
                      </a:lnTo>
                      <a:lnTo>
                        <a:pt x="226" y="1238"/>
                      </a:lnTo>
                      <a:lnTo>
                        <a:pt x="507" y="1350"/>
                      </a:lnTo>
                      <a:lnTo>
                        <a:pt x="563" y="1294"/>
                      </a:lnTo>
                      <a:lnTo>
                        <a:pt x="619" y="1238"/>
                      </a:lnTo>
                      <a:lnTo>
                        <a:pt x="900" y="1294"/>
                      </a:lnTo>
                      <a:lnTo>
                        <a:pt x="1069" y="1294"/>
                      </a:lnTo>
                      <a:lnTo>
                        <a:pt x="1181" y="1406"/>
                      </a:lnTo>
                      <a:lnTo>
                        <a:pt x="1125" y="1687"/>
                      </a:lnTo>
                      <a:lnTo>
                        <a:pt x="1125" y="1743"/>
                      </a:lnTo>
                      <a:lnTo>
                        <a:pt x="1294" y="1743"/>
                      </a:lnTo>
                      <a:lnTo>
                        <a:pt x="1294" y="1575"/>
                      </a:lnTo>
                      <a:lnTo>
                        <a:pt x="1406" y="1631"/>
                      </a:lnTo>
                      <a:lnTo>
                        <a:pt x="1575" y="1687"/>
                      </a:lnTo>
                      <a:lnTo>
                        <a:pt x="1687" y="1743"/>
                      </a:lnTo>
                      <a:lnTo>
                        <a:pt x="1856" y="1631"/>
                      </a:lnTo>
                      <a:lnTo>
                        <a:pt x="1856" y="1519"/>
                      </a:lnTo>
                      <a:lnTo>
                        <a:pt x="1715" y="1462"/>
                      </a:lnTo>
                      <a:lnTo>
                        <a:pt x="1800" y="1462"/>
                      </a:lnTo>
                      <a:lnTo>
                        <a:pt x="1856" y="1406"/>
                      </a:lnTo>
                      <a:lnTo>
                        <a:pt x="1912" y="1013"/>
                      </a:lnTo>
                      <a:lnTo>
                        <a:pt x="1912" y="675"/>
                      </a:lnTo>
                      <a:lnTo>
                        <a:pt x="1800" y="563"/>
                      </a:lnTo>
                      <a:lnTo>
                        <a:pt x="1687" y="563"/>
                      </a:lnTo>
                      <a:lnTo>
                        <a:pt x="1519" y="619"/>
                      </a:lnTo>
                      <a:lnTo>
                        <a:pt x="1350" y="619"/>
                      </a:lnTo>
                      <a:lnTo>
                        <a:pt x="1181" y="563"/>
                      </a:lnTo>
                      <a:lnTo>
                        <a:pt x="956" y="338"/>
                      </a:lnTo>
                      <a:lnTo>
                        <a:pt x="900" y="282"/>
                      </a:lnTo>
                      <a:lnTo>
                        <a:pt x="900" y="170"/>
                      </a:lnTo>
                      <a:lnTo>
                        <a:pt x="900" y="113"/>
                      </a:lnTo>
                      <a:lnTo>
                        <a:pt x="844" y="57"/>
                      </a:lnTo>
                      <a:lnTo>
                        <a:pt x="675" y="1"/>
                      </a:lnTo>
                      <a:close/>
                    </a:path>
                  </a:pathLst>
                </a:custGeom>
                <a:solidFill>
                  <a:srgbClr val="9B93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8" name="Google Shape;3838;p11"/>
                <p:cNvSpPr/>
                <p:nvPr/>
              </p:nvSpPr>
              <p:spPr>
                <a:xfrm>
                  <a:off x="887300" y="957025"/>
                  <a:ext cx="33725" cy="5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9" h="2137" extrusionOk="0">
                      <a:moveTo>
                        <a:pt x="169" y="1"/>
                      </a:moveTo>
                      <a:lnTo>
                        <a:pt x="56" y="57"/>
                      </a:lnTo>
                      <a:lnTo>
                        <a:pt x="0" y="169"/>
                      </a:lnTo>
                      <a:lnTo>
                        <a:pt x="56" y="451"/>
                      </a:lnTo>
                      <a:lnTo>
                        <a:pt x="112" y="619"/>
                      </a:lnTo>
                      <a:lnTo>
                        <a:pt x="281" y="732"/>
                      </a:lnTo>
                      <a:lnTo>
                        <a:pt x="506" y="732"/>
                      </a:lnTo>
                      <a:lnTo>
                        <a:pt x="618" y="788"/>
                      </a:lnTo>
                      <a:lnTo>
                        <a:pt x="618" y="900"/>
                      </a:lnTo>
                      <a:lnTo>
                        <a:pt x="562" y="956"/>
                      </a:lnTo>
                      <a:lnTo>
                        <a:pt x="450" y="956"/>
                      </a:lnTo>
                      <a:lnTo>
                        <a:pt x="281" y="1013"/>
                      </a:lnTo>
                      <a:lnTo>
                        <a:pt x="225" y="1069"/>
                      </a:lnTo>
                      <a:lnTo>
                        <a:pt x="112" y="1125"/>
                      </a:lnTo>
                      <a:lnTo>
                        <a:pt x="112" y="1237"/>
                      </a:lnTo>
                      <a:lnTo>
                        <a:pt x="169" y="1350"/>
                      </a:lnTo>
                      <a:lnTo>
                        <a:pt x="169" y="1462"/>
                      </a:lnTo>
                      <a:lnTo>
                        <a:pt x="225" y="1575"/>
                      </a:lnTo>
                      <a:lnTo>
                        <a:pt x="225" y="1799"/>
                      </a:lnTo>
                      <a:lnTo>
                        <a:pt x="281" y="1856"/>
                      </a:lnTo>
                      <a:lnTo>
                        <a:pt x="337" y="1968"/>
                      </a:lnTo>
                      <a:lnTo>
                        <a:pt x="393" y="2080"/>
                      </a:lnTo>
                      <a:lnTo>
                        <a:pt x="562" y="2137"/>
                      </a:lnTo>
                      <a:lnTo>
                        <a:pt x="618" y="2080"/>
                      </a:lnTo>
                      <a:lnTo>
                        <a:pt x="731" y="1968"/>
                      </a:lnTo>
                      <a:lnTo>
                        <a:pt x="787" y="1912"/>
                      </a:lnTo>
                      <a:lnTo>
                        <a:pt x="843" y="1856"/>
                      </a:lnTo>
                      <a:lnTo>
                        <a:pt x="1012" y="1912"/>
                      </a:lnTo>
                      <a:lnTo>
                        <a:pt x="1180" y="1912"/>
                      </a:lnTo>
                      <a:lnTo>
                        <a:pt x="1237" y="1856"/>
                      </a:lnTo>
                      <a:lnTo>
                        <a:pt x="1293" y="1743"/>
                      </a:lnTo>
                      <a:lnTo>
                        <a:pt x="1293" y="1518"/>
                      </a:lnTo>
                      <a:lnTo>
                        <a:pt x="1293" y="1294"/>
                      </a:lnTo>
                      <a:lnTo>
                        <a:pt x="1293" y="1237"/>
                      </a:lnTo>
                      <a:lnTo>
                        <a:pt x="1349" y="1181"/>
                      </a:lnTo>
                      <a:lnTo>
                        <a:pt x="1349" y="563"/>
                      </a:lnTo>
                      <a:lnTo>
                        <a:pt x="1124" y="507"/>
                      </a:lnTo>
                      <a:lnTo>
                        <a:pt x="1012" y="451"/>
                      </a:lnTo>
                      <a:lnTo>
                        <a:pt x="956" y="338"/>
                      </a:lnTo>
                      <a:lnTo>
                        <a:pt x="843" y="282"/>
                      </a:lnTo>
                      <a:lnTo>
                        <a:pt x="787" y="226"/>
                      </a:lnTo>
                      <a:lnTo>
                        <a:pt x="731" y="169"/>
                      </a:lnTo>
                      <a:lnTo>
                        <a:pt x="675" y="113"/>
                      </a:lnTo>
                      <a:lnTo>
                        <a:pt x="562" y="226"/>
                      </a:lnTo>
                      <a:lnTo>
                        <a:pt x="337" y="226"/>
                      </a:lnTo>
                      <a:lnTo>
                        <a:pt x="393" y="169"/>
                      </a:lnTo>
                      <a:lnTo>
                        <a:pt x="393" y="113"/>
                      </a:lnTo>
                      <a:lnTo>
                        <a:pt x="393" y="57"/>
                      </a:lnTo>
                      <a:lnTo>
                        <a:pt x="281" y="1"/>
                      </a:lnTo>
                      <a:close/>
                    </a:path>
                  </a:pathLst>
                </a:custGeom>
                <a:solidFill>
                  <a:srgbClr val="7B6CA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9" name="Google Shape;3839;p11"/>
                <p:cNvSpPr/>
                <p:nvPr/>
              </p:nvSpPr>
              <p:spPr>
                <a:xfrm>
                  <a:off x="662475" y="1305500"/>
                  <a:ext cx="28125" cy="6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5" h="2755" extrusionOk="0">
                      <a:moveTo>
                        <a:pt x="337" y="1"/>
                      </a:moveTo>
                      <a:lnTo>
                        <a:pt x="281" y="57"/>
                      </a:lnTo>
                      <a:lnTo>
                        <a:pt x="169" y="169"/>
                      </a:lnTo>
                      <a:lnTo>
                        <a:pt x="281" y="338"/>
                      </a:lnTo>
                      <a:lnTo>
                        <a:pt x="450" y="563"/>
                      </a:lnTo>
                      <a:lnTo>
                        <a:pt x="562" y="732"/>
                      </a:lnTo>
                      <a:lnTo>
                        <a:pt x="618" y="844"/>
                      </a:lnTo>
                      <a:lnTo>
                        <a:pt x="618" y="956"/>
                      </a:lnTo>
                      <a:lnTo>
                        <a:pt x="562" y="1069"/>
                      </a:lnTo>
                      <a:lnTo>
                        <a:pt x="450" y="1125"/>
                      </a:lnTo>
                      <a:lnTo>
                        <a:pt x="337" y="1181"/>
                      </a:lnTo>
                      <a:lnTo>
                        <a:pt x="281" y="1237"/>
                      </a:lnTo>
                      <a:lnTo>
                        <a:pt x="225" y="1237"/>
                      </a:lnTo>
                      <a:lnTo>
                        <a:pt x="225" y="1069"/>
                      </a:lnTo>
                      <a:lnTo>
                        <a:pt x="169" y="956"/>
                      </a:lnTo>
                      <a:lnTo>
                        <a:pt x="56" y="956"/>
                      </a:lnTo>
                      <a:lnTo>
                        <a:pt x="0" y="2755"/>
                      </a:lnTo>
                      <a:lnTo>
                        <a:pt x="56" y="2755"/>
                      </a:lnTo>
                      <a:lnTo>
                        <a:pt x="113" y="2643"/>
                      </a:lnTo>
                      <a:lnTo>
                        <a:pt x="169" y="2530"/>
                      </a:lnTo>
                      <a:lnTo>
                        <a:pt x="225" y="1912"/>
                      </a:lnTo>
                      <a:lnTo>
                        <a:pt x="281" y="2080"/>
                      </a:lnTo>
                      <a:lnTo>
                        <a:pt x="225" y="2249"/>
                      </a:lnTo>
                      <a:lnTo>
                        <a:pt x="225" y="2474"/>
                      </a:lnTo>
                      <a:lnTo>
                        <a:pt x="337" y="2643"/>
                      </a:lnTo>
                      <a:lnTo>
                        <a:pt x="450" y="2699"/>
                      </a:lnTo>
                      <a:lnTo>
                        <a:pt x="731" y="2643"/>
                      </a:lnTo>
                      <a:lnTo>
                        <a:pt x="843" y="2362"/>
                      </a:lnTo>
                      <a:lnTo>
                        <a:pt x="899" y="2249"/>
                      </a:lnTo>
                      <a:lnTo>
                        <a:pt x="1012" y="2137"/>
                      </a:lnTo>
                      <a:lnTo>
                        <a:pt x="1068" y="2024"/>
                      </a:lnTo>
                      <a:lnTo>
                        <a:pt x="1124" y="1912"/>
                      </a:lnTo>
                      <a:lnTo>
                        <a:pt x="1068" y="1687"/>
                      </a:lnTo>
                      <a:lnTo>
                        <a:pt x="1012" y="1575"/>
                      </a:lnTo>
                      <a:lnTo>
                        <a:pt x="1012" y="1518"/>
                      </a:lnTo>
                      <a:lnTo>
                        <a:pt x="1124" y="1462"/>
                      </a:lnTo>
                      <a:lnTo>
                        <a:pt x="1124" y="1406"/>
                      </a:lnTo>
                      <a:lnTo>
                        <a:pt x="1068" y="1237"/>
                      </a:lnTo>
                      <a:lnTo>
                        <a:pt x="956" y="1181"/>
                      </a:lnTo>
                      <a:lnTo>
                        <a:pt x="1012" y="1069"/>
                      </a:lnTo>
                      <a:lnTo>
                        <a:pt x="956" y="1013"/>
                      </a:lnTo>
                      <a:lnTo>
                        <a:pt x="899" y="956"/>
                      </a:lnTo>
                      <a:lnTo>
                        <a:pt x="899" y="788"/>
                      </a:lnTo>
                      <a:lnTo>
                        <a:pt x="787" y="675"/>
                      </a:lnTo>
                      <a:lnTo>
                        <a:pt x="843" y="619"/>
                      </a:lnTo>
                      <a:lnTo>
                        <a:pt x="956" y="619"/>
                      </a:lnTo>
                      <a:lnTo>
                        <a:pt x="956" y="563"/>
                      </a:lnTo>
                      <a:lnTo>
                        <a:pt x="956" y="394"/>
                      </a:lnTo>
                      <a:lnTo>
                        <a:pt x="956" y="338"/>
                      </a:lnTo>
                      <a:lnTo>
                        <a:pt x="731" y="338"/>
                      </a:lnTo>
                      <a:lnTo>
                        <a:pt x="618" y="282"/>
                      </a:lnTo>
                      <a:lnTo>
                        <a:pt x="506" y="57"/>
                      </a:lnTo>
                      <a:lnTo>
                        <a:pt x="450" y="1"/>
                      </a:lnTo>
                      <a:close/>
                    </a:path>
                  </a:pathLst>
                </a:custGeom>
                <a:solidFill>
                  <a:srgbClr val="9495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0" name="Google Shape;3840;p11"/>
                <p:cNvSpPr/>
                <p:nvPr/>
              </p:nvSpPr>
              <p:spPr>
                <a:xfrm>
                  <a:off x="899925" y="905050"/>
                  <a:ext cx="2392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2249" extrusionOk="0">
                      <a:moveTo>
                        <a:pt x="226" y="0"/>
                      </a:moveTo>
                      <a:lnTo>
                        <a:pt x="226" y="113"/>
                      </a:lnTo>
                      <a:lnTo>
                        <a:pt x="113" y="225"/>
                      </a:lnTo>
                      <a:lnTo>
                        <a:pt x="57" y="337"/>
                      </a:lnTo>
                      <a:lnTo>
                        <a:pt x="57" y="450"/>
                      </a:lnTo>
                      <a:lnTo>
                        <a:pt x="113" y="506"/>
                      </a:lnTo>
                      <a:lnTo>
                        <a:pt x="338" y="506"/>
                      </a:lnTo>
                      <a:lnTo>
                        <a:pt x="282" y="562"/>
                      </a:lnTo>
                      <a:lnTo>
                        <a:pt x="170" y="619"/>
                      </a:lnTo>
                      <a:lnTo>
                        <a:pt x="1" y="619"/>
                      </a:lnTo>
                      <a:lnTo>
                        <a:pt x="1" y="731"/>
                      </a:lnTo>
                      <a:lnTo>
                        <a:pt x="113" y="1068"/>
                      </a:lnTo>
                      <a:lnTo>
                        <a:pt x="113" y="1237"/>
                      </a:lnTo>
                      <a:lnTo>
                        <a:pt x="57" y="1405"/>
                      </a:lnTo>
                      <a:lnTo>
                        <a:pt x="57" y="1574"/>
                      </a:lnTo>
                      <a:lnTo>
                        <a:pt x="57" y="1743"/>
                      </a:lnTo>
                      <a:lnTo>
                        <a:pt x="170" y="2024"/>
                      </a:lnTo>
                      <a:lnTo>
                        <a:pt x="338" y="2192"/>
                      </a:lnTo>
                      <a:lnTo>
                        <a:pt x="451" y="2248"/>
                      </a:lnTo>
                      <a:lnTo>
                        <a:pt x="563" y="2192"/>
                      </a:lnTo>
                      <a:lnTo>
                        <a:pt x="732" y="2024"/>
                      </a:lnTo>
                      <a:lnTo>
                        <a:pt x="844" y="2024"/>
                      </a:lnTo>
                      <a:lnTo>
                        <a:pt x="844" y="2080"/>
                      </a:lnTo>
                      <a:lnTo>
                        <a:pt x="900" y="2080"/>
                      </a:lnTo>
                      <a:lnTo>
                        <a:pt x="956" y="394"/>
                      </a:lnTo>
                      <a:lnTo>
                        <a:pt x="844" y="337"/>
                      </a:lnTo>
                      <a:lnTo>
                        <a:pt x="732" y="225"/>
                      </a:lnTo>
                      <a:lnTo>
                        <a:pt x="507" y="56"/>
                      </a:lnTo>
                      <a:lnTo>
                        <a:pt x="338" y="0"/>
                      </a:lnTo>
                      <a:close/>
                    </a:path>
                  </a:pathLst>
                </a:custGeom>
                <a:solidFill>
                  <a:srgbClr val="B39D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1" name="Google Shape;3841;p11"/>
                <p:cNvSpPr/>
                <p:nvPr/>
              </p:nvSpPr>
              <p:spPr>
                <a:xfrm>
                  <a:off x="668075" y="1145325"/>
                  <a:ext cx="2392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4160" extrusionOk="0">
                      <a:moveTo>
                        <a:pt x="170" y="0"/>
                      </a:moveTo>
                      <a:lnTo>
                        <a:pt x="1" y="4160"/>
                      </a:lnTo>
                      <a:lnTo>
                        <a:pt x="113" y="4160"/>
                      </a:lnTo>
                      <a:lnTo>
                        <a:pt x="170" y="3991"/>
                      </a:lnTo>
                      <a:lnTo>
                        <a:pt x="170" y="3766"/>
                      </a:lnTo>
                      <a:lnTo>
                        <a:pt x="170" y="3485"/>
                      </a:lnTo>
                      <a:lnTo>
                        <a:pt x="226" y="3429"/>
                      </a:lnTo>
                      <a:lnTo>
                        <a:pt x="226" y="3260"/>
                      </a:lnTo>
                      <a:lnTo>
                        <a:pt x="226" y="3092"/>
                      </a:lnTo>
                      <a:lnTo>
                        <a:pt x="282" y="2979"/>
                      </a:lnTo>
                      <a:lnTo>
                        <a:pt x="282" y="2867"/>
                      </a:lnTo>
                      <a:lnTo>
                        <a:pt x="282" y="2754"/>
                      </a:lnTo>
                      <a:lnTo>
                        <a:pt x="282" y="2530"/>
                      </a:lnTo>
                      <a:lnTo>
                        <a:pt x="226" y="2473"/>
                      </a:lnTo>
                      <a:lnTo>
                        <a:pt x="338" y="2417"/>
                      </a:lnTo>
                      <a:lnTo>
                        <a:pt x="338" y="2305"/>
                      </a:lnTo>
                      <a:lnTo>
                        <a:pt x="282" y="2136"/>
                      </a:lnTo>
                      <a:lnTo>
                        <a:pt x="338" y="2080"/>
                      </a:lnTo>
                      <a:lnTo>
                        <a:pt x="451" y="2080"/>
                      </a:lnTo>
                      <a:lnTo>
                        <a:pt x="563" y="2024"/>
                      </a:lnTo>
                      <a:lnTo>
                        <a:pt x="675" y="1968"/>
                      </a:lnTo>
                      <a:lnTo>
                        <a:pt x="732" y="1911"/>
                      </a:lnTo>
                      <a:lnTo>
                        <a:pt x="844" y="1687"/>
                      </a:lnTo>
                      <a:lnTo>
                        <a:pt x="956" y="1574"/>
                      </a:lnTo>
                      <a:lnTo>
                        <a:pt x="956" y="1518"/>
                      </a:lnTo>
                      <a:lnTo>
                        <a:pt x="900" y="1406"/>
                      </a:lnTo>
                      <a:lnTo>
                        <a:pt x="844" y="1237"/>
                      </a:lnTo>
                      <a:lnTo>
                        <a:pt x="900" y="1068"/>
                      </a:lnTo>
                      <a:lnTo>
                        <a:pt x="844" y="956"/>
                      </a:lnTo>
                      <a:lnTo>
                        <a:pt x="788" y="787"/>
                      </a:lnTo>
                      <a:lnTo>
                        <a:pt x="788" y="675"/>
                      </a:lnTo>
                      <a:lnTo>
                        <a:pt x="788" y="506"/>
                      </a:lnTo>
                      <a:lnTo>
                        <a:pt x="788" y="394"/>
                      </a:lnTo>
                      <a:lnTo>
                        <a:pt x="732" y="281"/>
                      </a:lnTo>
                      <a:lnTo>
                        <a:pt x="675" y="225"/>
                      </a:lnTo>
                      <a:lnTo>
                        <a:pt x="563" y="169"/>
                      </a:lnTo>
                      <a:lnTo>
                        <a:pt x="451" y="113"/>
                      </a:lnTo>
                      <a:lnTo>
                        <a:pt x="338" y="169"/>
                      </a:lnTo>
                      <a:lnTo>
                        <a:pt x="282" y="57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rgbClr val="ABA7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2" name="Google Shape;3842;p11"/>
                <p:cNvSpPr/>
                <p:nvPr/>
              </p:nvSpPr>
              <p:spPr>
                <a:xfrm>
                  <a:off x="661050" y="1347675"/>
                  <a:ext cx="33750" cy="8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0" h="3429" extrusionOk="0">
                      <a:moveTo>
                        <a:pt x="282" y="0"/>
                      </a:moveTo>
                      <a:lnTo>
                        <a:pt x="226" y="56"/>
                      </a:lnTo>
                      <a:lnTo>
                        <a:pt x="170" y="225"/>
                      </a:lnTo>
                      <a:lnTo>
                        <a:pt x="170" y="337"/>
                      </a:lnTo>
                      <a:lnTo>
                        <a:pt x="113" y="731"/>
                      </a:lnTo>
                      <a:lnTo>
                        <a:pt x="113" y="899"/>
                      </a:lnTo>
                      <a:lnTo>
                        <a:pt x="57" y="1068"/>
                      </a:lnTo>
                      <a:lnTo>
                        <a:pt x="1" y="1461"/>
                      </a:lnTo>
                      <a:lnTo>
                        <a:pt x="57" y="1574"/>
                      </a:lnTo>
                      <a:lnTo>
                        <a:pt x="57" y="1630"/>
                      </a:lnTo>
                      <a:lnTo>
                        <a:pt x="57" y="1799"/>
                      </a:lnTo>
                      <a:lnTo>
                        <a:pt x="1" y="3260"/>
                      </a:lnTo>
                      <a:lnTo>
                        <a:pt x="1" y="3372"/>
                      </a:lnTo>
                      <a:lnTo>
                        <a:pt x="113" y="3429"/>
                      </a:lnTo>
                      <a:lnTo>
                        <a:pt x="170" y="3316"/>
                      </a:lnTo>
                      <a:lnTo>
                        <a:pt x="226" y="3204"/>
                      </a:lnTo>
                      <a:lnTo>
                        <a:pt x="282" y="3148"/>
                      </a:lnTo>
                      <a:lnTo>
                        <a:pt x="507" y="3148"/>
                      </a:lnTo>
                      <a:lnTo>
                        <a:pt x="675" y="3091"/>
                      </a:lnTo>
                      <a:lnTo>
                        <a:pt x="675" y="3035"/>
                      </a:lnTo>
                      <a:lnTo>
                        <a:pt x="675" y="2923"/>
                      </a:lnTo>
                      <a:lnTo>
                        <a:pt x="675" y="2754"/>
                      </a:lnTo>
                      <a:lnTo>
                        <a:pt x="563" y="2698"/>
                      </a:lnTo>
                      <a:lnTo>
                        <a:pt x="282" y="2698"/>
                      </a:lnTo>
                      <a:lnTo>
                        <a:pt x="282" y="2642"/>
                      </a:lnTo>
                      <a:lnTo>
                        <a:pt x="282" y="2529"/>
                      </a:lnTo>
                      <a:lnTo>
                        <a:pt x="338" y="2361"/>
                      </a:lnTo>
                      <a:lnTo>
                        <a:pt x="451" y="2304"/>
                      </a:lnTo>
                      <a:lnTo>
                        <a:pt x="788" y="2248"/>
                      </a:lnTo>
                      <a:lnTo>
                        <a:pt x="788" y="2192"/>
                      </a:lnTo>
                      <a:lnTo>
                        <a:pt x="844" y="2136"/>
                      </a:lnTo>
                      <a:lnTo>
                        <a:pt x="788" y="2023"/>
                      </a:lnTo>
                      <a:lnTo>
                        <a:pt x="675" y="1967"/>
                      </a:lnTo>
                      <a:lnTo>
                        <a:pt x="563" y="1855"/>
                      </a:lnTo>
                      <a:lnTo>
                        <a:pt x="507" y="1855"/>
                      </a:lnTo>
                      <a:lnTo>
                        <a:pt x="451" y="1799"/>
                      </a:lnTo>
                      <a:lnTo>
                        <a:pt x="338" y="1799"/>
                      </a:lnTo>
                      <a:lnTo>
                        <a:pt x="394" y="1686"/>
                      </a:lnTo>
                      <a:lnTo>
                        <a:pt x="451" y="1630"/>
                      </a:lnTo>
                      <a:lnTo>
                        <a:pt x="788" y="1630"/>
                      </a:lnTo>
                      <a:lnTo>
                        <a:pt x="1013" y="1461"/>
                      </a:lnTo>
                      <a:lnTo>
                        <a:pt x="1181" y="1349"/>
                      </a:lnTo>
                      <a:lnTo>
                        <a:pt x="1294" y="1293"/>
                      </a:lnTo>
                      <a:lnTo>
                        <a:pt x="1350" y="1180"/>
                      </a:lnTo>
                      <a:lnTo>
                        <a:pt x="1294" y="1124"/>
                      </a:lnTo>
                      <a:lnTo>
                        <a:pt x="1237" y="1068"/>
                      </a:lnTo>
                      <a:lnTo>
                        <a:pt x="1013" y="1068"/>
                      </a:lnTo>
                      <a:lnTo>
                        <a:pt x="900" y="1124"/>
                      </a:lnTo>
                      <a:lnTo>
                        <a:pt x="788" y="1124"/>
                      </a:lnTo>
                      <a:lnTo>
                        <a:pt x="788" y="1068"/>
                      </a:lnTo>
                      <a:lnTo>
                        <a:pt x="788" y="1012"/>
                      </a:lnTo>
                      <a:lnTo>
                        <a:pt x="732" y="956"/>
                      </a:lnTo>
                      <a:lnTo>
                        <a:pt x="507" y="956"/>
                      </a:lnTo>
                      <a:lnTo>
                        <a:pt x="394" y="899"/>
                      </a:lnTo>
                      <a:lnTo>
                        <a:pt x="338" y="787"/>
                      </a:lnTo>
                      <a:lnTo>
                        <a:pt x="338" y="731"/>
                      </a:lnTo>
                      <a:lnTo>
                        <a:pt x="394" y="618"/>
                      </a:lnTo>
                      <a:lnTo>
                        <a:pt x="451" y="450"/>
                      </a:lnTo>
                      <a:lnTo>
                        <a:pt x="451" y="337"/>
                      </a:lnTo>
                      <a:lnTo>
                        <a:pt x="394" y="56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solidFill>
                  <a:srgbClr val="8E8D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3" name="Google Shape;3843;p11"/>
                <p:cNvSpPr/>
                <p:nvPr/>
              </p:nvSpPr>
              <p:spPr>
                <a:xfrm>
                  <a:off x="885875" y="1034325"/>
                  <a:ext cx="32350" cy="4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" h="1855" extrusionOk="0">
                      <a:moveTo>
                        <a:pt x="675" y="0"/>
                      </a:moveTo>
                      <a:lnTo>
                        <a:pt x="563" y="113"/>
                      </a:lnTo>
                      <a:lnTo>
                        <a:pt x="450" y="169"/>
                      </a:lnTo>
                      <a:lnTo>
                        <a:pt x="282" y="281"/>
                      </a:lnTo>
                      <a:lnTo>
                        <a:pt x="169" y="337"/>
                      </a:lnTo>
                      <a:lnTo>
                        <a:pt x="113" y="394"/>
                      </a:lnTo>
                      <a:lnTo>
                        <a:pt x="1" y="843"/>
                      </a:lnTo>
                      <a:lnTo>
                        <a:pt x="1" y="1068"/>
                      </a:lnTo>
                      <a:lnTo>
                        <a:pt x="57" y="1180"/>
                      </a:lnTo>
                      <a:lnTo>
                        <a:pt x="169" y="1237"/>
                      </a:lnTo>
                      <a:lnTo>
                        <a:pt x="282" y="1405"/>
                      </a:lnTo>
                      <a:lnTo>
                        <a:pt x="394" y="1574"/>
                      </a:lnTo>
                      <a:lnTo>
                        <a:pt x="450" y="1630"/>
                      </a:lnTo>
                      <a:lnTo>
                        <a:pt x="619" y="1799"/>
                      </a:lnTo>
                      <a:lnTo>
                        <a:pt x="788" y="1855"/>
                      </a:lnTo>
                      <a:lnTo>
                        <a:pt x="900" y="1799"/>
                      </a:lnTo>
                      <a:lnTo>
                        <a:pt x="1069" y="1743"/>
                      </a:lnTo>
                      <a:lnTo>
                        <a:pt x="1237" y="1686"/>
                      </a:lnTo>
                      <a:lnTo>
                        <a:pt x="1294" y="337"/>
                      </a:lnTo>
                      <a:lnTo>
                        <a:pt x="1237" y="281"/>
                      </a:lnTo>
                      <a:lnTo>
                        <a:pt x="1125" y="281"/>
                      </a:lnTo>
                      <a:lnTo>
                        <a:pt x="1125" y="337"/>
                      </a:lnTo>
                      <a:lnTo>
                        <a:pt x="1069" y="450"/>
                      </a:lnTo>
                      <a:lnTo>
                        <a:pt x="1069" y="562"/>
                      </a:lnTo>
                      <a:lnTo>
                        <a:pt x="1013" y="675"/>
                      </a:lnTo>
                      <a:lnTo>
                        <a:pt x="788" y="731"/>
                      </a:lnTo>
                      <a:lnTo>
                        <a:pt x="900" y="618"/>
                      </a:lnTo>
                      <a:lnTo>
                        <a:pt x="900" y="450"/>
                      </a:lnTo>
                      <a:lnTo>
                        <a:pt x="900" y="169"/>
                      </a:lnTo>
                      <a:lnTo>
                        <a:pt x="900" y="56"/>
                      </a:lnTo>
                      <a:lnTo>
                        <a:pt x="844" y="0"/>
                      </a:lnTo>
                      <a:close/>
                    </a:path>
                  </a:pathLst>
                </a:custGeom>
                <a:solidFill>
                  <a:srgbClr val="A096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4" name="Google Shape;3844;p11"/>
                <p:cNvSpPr/>
                <p:nvPr/>
              </p:nvSpPr>
              <p:spPr>
                <a:xfrm>
                  <a:off x="887300" y="1075075"/>
                  <a:ext cx="29525" cy="4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" h="1799" extrusionOk="0">
                      <a:moveTo>
                        <a:pt x="1012" y="0"/>
                      </a:moveTo>
                      <a:lnTo>
                        <a:pt x="843" y="113"/>
                      </a:lnTo>
                      <a:lnTo>
                        <a:pt x="787" y="169"/>
                      </a:lnTo>
                      <a:lnTo>
                        <a:pt x="731" y="225"/>
                      </a:lnTo>
                      <a:lnTo>
                        <a:pt x="506" y="225"/>
                      </a:lnTo>
                      <a:lnTo>
                        <a:pt x="393" y="281"/>
                      </a:lnTo>
                      <a:lnTo>
                        <a:pt x="337" y="394"/>
                      </a:lnTo>
                      <a:lnTo>
                        <a:pt x="393" y="562"/>
                      </a:lnTo>
                      <a:lnTo>
                        <a:pt x="393" y="675"/>
                      </a:lnTo>
                      <a:lnTo>
                        <a:pt x="562" y="675"/>
                      </a:lnTo>
                      <a:lnTo>
                        <a:pt x="506" y="787"/>
                      </a:lnTo>
                      <a:lnTo>
                        <a:pt x="337" y="843"/>
                      </a:lnTo>
                      <a:lnTo>
                        <a:pt x="450" y="956"/>
                      </a:lnTo>
                      <a:lnTo>
                        <a:pt x="562" y="1012"/>
                      </a:lnTo>
                      <a:lnTo>
                        <a:pt x="618" y="1068"/>
                      </a:lnTo>
                      <a:lnTo>
                        <a:pt x="506" y="1124"/>
                      </a:lnTo>
                      <a:lnTo>
                        <a:pt x="393" y="1068"/>
                      </a:lnTo>
                      <a:lnTo>
                        <a:pt x="337" y="1124"/>
                      </a:lnTo>
                      <a:lnTo>
                        <a:pt x="281" y="1180"/>
                      </a:lnTo>
                      <a:lnTo>
                        <a:pt x="225" y="1293"/>
                      </a:lnTo>
                      <a:lnTo>
                        <a:pt x="169" y="1293"/>
                      </a:lnTo>
                      <a:lnTo>
                        <a:pt x="56" y="1349"/>
                      </a:lnTo>
                      <a:lnTo>
                        <a:pt x="0" y="1349"/>
                      </a:lnTo>
                      <a:lnTo>
                        <a:pt x="0" y="1405"/>
                      </a:lnTo>
                      <a:lnTo>
                        <a:pt x="56" y="1461"/>
                      </a:lnTo>
                      <a:lnTo>
                        <a:pt x="112" y="1518"/>
                      </a:lnTo>
                      <a:lnTo>
                        <a:pt x="169" y="1518"/>
                      </a:lnTo>
                      <a:lnTo>
                        <a:pt x="225" y="1574"/>
                      </a:lnTo>
                      <a:lnTo>
                        <a:pt x="393" y="1686"/>
                      </a:lnTo>
                      <a:lnTo>
                        <a:pt x="393" y="1518"/>
                      </a:lnTo>
                      <a:lnTo>
                        <a:pt x="450" y="1405"/>
                      </a:lnTo>
                      <a:lnTo>
                        <a:pt x="506" y="1293"/>
                      </a:lnTo>
                      <a:lnTo>
                        <a:pt x="562" y="1461"/>
                      </a:lnTo>
                      <a:lnTo>
                        <a:pt x="618" y="1518"/>
                      </a:lnTo>
                      <a:lnTo>
                        <a:pt x="731" y="1630"/>
                      </a:lnTo>
                      <a:lnTo>
                        <a:pt x="843" y="1743"/>
                      </a:lnTo>
                      <a:lnTo>
                        <a:pt x="899" y="1799"/>
                      </a:lnTo>
                      <a:lnTo>
                        <a:pt x="1012" y="1743"/>
                      </a:lnTo>
                      <a:lnTo>
                        <a:pt x="1124" y="1630"/>
                      </a:lnTo>
                      <a:lnTo>
                        <a:pt x="1180" y="56"/>
                      </a:lnTo>
                      <a:lnTo>
                        <a:pt x="1012" y="0"/>
                      </a:lnTo>
                      <a:close/>
                    </a:path>
                  </a:pathLst>
                </a:custGeom>
                <a:solidFill>
                  <a:srgbClr val="9C8A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5" name="Google Shape;3845;p11"/>
                <p:cNvSpPr/>
                <p:nvPr/>
              </p:nvSpPr>
              <p:spPr>
                <a:xfrm>
                  <a:off x="857775" y="1441800"/>
                  <a:ext cx="42175" cy="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1238" extrusionOk="0">
                      <a:moveTo>
                        <a:pt x="1293" y="1"/>
                      </a:moveTo>
                      <a:lnTo>
                        <a:pt x="1237" y="57"/>
                      </a:lnTo>
                      <a:lnTo>
                        <a:pt x="1125" y="226"/>
                      </a:lnTo>
                      <a:lnTo>
                        <a:pt x="1012" y="169"/>
                      </a:lnTo>
                      <a:lnTo>
                        <a:pt x="900" y="113"/>
                      </a:lnTo>
                      <a:lnTo>
                        <a:pt x="844" y="113"/>
                      </a:lnTo>
                      <a:lnTo>
                        <a:pt x="731" y="169"/>
                      </a:lnTo>
                      <a:lnTo>
                        <a:pt x="731" y="226"/>
                      </a:lnTo>
                      <a:lnTo>
                        <a:pt x="788" y="338"/>
                      </a:lnTo>
                      <a:lnTo>
                        <a:pt x="675" y="394"/>
                      </a:lnTo>
                      <a:lnTo>
                        <a:pt x="338" y="507"/>
                      </a:lnTo>
                      <a:lnTo>
                        <a:pt x="338" y="731"/>
                      </a:lnTo>
                      <a:lnTo>
                        <a:pt x="282" y="844"/>
                      </a:lnTo>
                      <a:lnTo>
                        <a:pt x="169" y="900"/>
                      </a:lnTo>
                      <a:lnTo>
                        <a:pt x="57" y="1013"/>
                      </a:lnTo>
                      <a:lnTo>
                        <a:pt x="1" y="1125"/>
                      </a:lnTo>
                      <a:lnTo>
                        <a:pt x="226" y="1069"/>
                      </a:lnTo>
                      <a:lnTo>
                        <a:pt x="394" y="1013"/>
                      </a:lnTo>
                      <a:lnTo>
                        <a:pt x="507" y="1013"/>
                      </a:lnTo>
                      <a:lnTo>
                        <a:pt x="450" y="1181"/>
                      </a:lnTo>
                      <a:lnTo>
                        <a:pt x="563" y="1237"/>
                      </a:lnTo>
                      <a:lnTo>
                        <a:pt x="619" y="1237"/>
                      </a:lnTo>
                      <a:lnTo>
                        <a:pt x="788" y="1181"/>
                      </a:lnTo>
                      <a:lnTo>
                        <a:pt x="788" y="1069"/>
                      </a:lnTo>
                      <a:lnTo>
                        <a:pt x="1125" y="1069"/>
                      </a:lnTo>
                      <a:lnTo>
                        <a:pt x="1293" y="1125"/>
                      </a:lnTo>
                      <a:lnTo>
                        <a:pt x="1687" y="1125"/>
                      </a:lnTo>
                      <a:lnTo>
                        <a:pt x="1687" y="1"/>
                      </a:lnTo>
                      <a:lnTo>
                        <a:pt x="1631" y="57"/>
                      </a:lnTo>
                      <a:lnTo>
                        <a:pt x="1574" y="113"/>
                      </a:lnTo>
                      <a:lnTo>
                        <a:pt x="1518" y="169"/>
                      </a:lnTo>
                      <a:lnTo>
                        <a:pt x="1462" y="113"/>
                      </a:lnTo>
                      <a:lnTo>
                        <a:pt x="1406" y="57"/>
                      </a:lnTo>
                      <a:lnTo>
                        <a:pt x="1293" y="1"/>
                      </a:lnTo>
                      <a:close/>
                    </a:path>
                  </a:pathLst>
                </a:custGeom>
                <a:solidFill>
                  <a:srgbClr val="9F93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6" name="Google Shape;3846;p11"/>
                <p:cNvSpPr/>
                <p:nvPr/>
              </p:nvSpPr>
              <p:spPr>
                <a:xfrm>
                  <a:off x="654025" y="1506450"/>
                  <a:ext cx="43600" cy="64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4" h="2586" extrusionOk="0">
                      <a:moveTo>
                        <a:pt x="113" y="0"/>
                      </a:moveTo>
                      <a:lnTo>
                        <a:pt x="1" y="1462"/>
                      </a:lnTo>
                      <a:lnTo>
                        <a:pt x="113" y="1462"/>
                      </a:lnTo>
                      <a:lnTo>
                        <a:pt x="282" y="1518"/>
                      </a:lnTo>
                      <a:lnTo>
                        <a:pt x="338" y="1574"/>
                      </a:lnTo>
                      <a:lnTo>
                        <a:pt x="394" y="1630"/>
                      </a:lnTo>
                      <a:lnTo>
                        <a:pt x="394" y="1686"/>
                      </a:lnTo>
                      <a:lnTo>
                        <a:pt x="451" y="1743"/>
                      </a:lnTo>
                      <a:lnTo>
                        <a:pt x="619" y="1686"/>
                      </a:lnTo>
                      <a:lnTo>
                        <a:pt x="732" y="1630"/>
                      </a:lnTo>
                      <a:lnTo>
                        <a:pt x="732" y="1911"/>
                      </a:lnTo>
                      <a:lnTo>
                        <a:pt x="732" y="1967"/>
                      </a:lnTo>
                      <a:lnTo>
                        <a:pt x="844" y="1967"/>
                      </a:lnTo>
                      <a:lnTo>
                        <a:pt x="900" y="2024"/>
                      </a:lnTo>
                      <a:lnTo>
                        <a:pt x="900" y="2136"/>
                      </a:lnTo>
                      <a:lnTo>
                        <a:pt x="900" y="2305"/>
                      </a:lnTo>
                      <a:lnTo>
                        <a:pt x="956" y="2361"/>
                      </a:lnTo>
                      <a:lnTo>
                        <a:pt x="1069" y="2417"/>
                      </a:lnTo>
                      <a:lnTo>
                        <a:pt x="1069" y="2530"/>
                      </a:lnTo>
                      <a:lnTo>
                        <a:pt x="1237" y="2586"/>
                      </a:lnTo>
                      <a:lnTo>
                        <a:pt x="1350" y="2530"/>
                      </a:lnTo>
                      <a:lnTo>
                        <a:pt x="1687" y="2305"/>
                      </a:lnTo>
                      <a:lnTo>
                        <a:pt x="1743" y="2248"/>
                      </a:lnTo>
                      <a:lnTo>
                        <a:pt x="1687" y="2192"/>
                      </a:lnTo>
                      <a:lnTo>
                        <a:pt x="1631" y="2080"/>
                      </a:lnTo>
                      <a:lnTo>
                        <a:pt x="1518" y="1967"/>
                      </a:lnTo>
                      <a:lnTo>
                        <a:pt x="1462" y="1911"/>
                      </a:lnTo>
                      <a:lnTo>
                        <a:pt x="1406" y="1855"/>
                      </a:lnTo>
                      <a:lnTo>
                        <a:pt x="1406" y="1630"/>
                      </a:lnTo>
                      <a:lnTo>
                        <a:pt x="1350" y="1574"/>
                      </a:lnTo>
                      <a:lnTo>
                        <a:pt x="1294" y="1462"/>
                      </a:lnTo>
                      <a:lnTo>
                        <a:pt x="1237" y="1349"/>
                      </a:lnTo>
                      <a:lnTo>
                        <a:pt x="1069" y="1293"/>
                      </a:lnTo>
                      <a:lnTo>
                        <a:pt x="675" y="1293"/>
                      </a:lnTo>
                      <a:lnTo>
                        <a:pt x="788" y="1068"/>
                      </a:lnTo>
                      <a:lnTo>
                        <a:pt x="788" y="956"/>
                      </a:lnTo>
                      <a:lnTo>
                        <a:pt x="732" y="843"/>
                      </a:lnTo>
                      <a:lnTo>
                        <a:pt x="451" y="787"/>
                      </a:lnTo>
                      <a:lnTo>
                        <a:pt x="338" y="787"/>
                      </a:lnTo>
                      <a:lnTo>
                        <a:pt x="282" y="731"/>
                      </a:lnTo>
                      <a:lnTo>
                        <a:pt x="282" y="675"/>
                      </a:lnTo>
                      <a:lnTo>
                        <a:pt x="282" y="562"/>
                      </a:lnTo>
                      <a:lnTo>
                        <a:pt x="226" y="506"/>
                      </a:lnTo>
                      <a:lnTo>
                        <a:pt x="113" y="394"/>
                      </a:lnTo>
                      <a:lnTo>
                        <a:pt x="170" y="225"/>
                      </a:lnTo>
                      <a:lnTo>
                        <a:pt x="113" y="113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B9FD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7" name="Google Shape;3847;p11"/>
                <p:cNvSpPr/>
                <p:nvPr/>
              </p:nvSpPr>
              <p:spPr>
                <a:xfrm>
                  <a:off x="897125" y="879750"/>
                  <a:ext cx="29525" cy="4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" h="1687" extrusionOk="0">
                      <a:moveTo>
                        <a:pt x="1125" y="1"/>
                      </a:moveTo>
                      <a:lnTo>
                        <a:pt x="1012" y="57"/>
                      </a:lnTo>
                      <a:lnTo>
                        <a:pt x="0" y="1012"/>
                      </a:lnTo>
                      <a:lnTo>
                        <a:pt x="0" y="1349"/>
                      </a:lnTo>
                      <a:lnTo>
                        <a:pt x="0" y="1518"/>
                      </a:lnTo>
                      <a:lnTo>
                        <a:pt x="113" y="1687"/>
                      </a:lnTo>
                      <a:lnTo>
                        <a:pt x="394" y="1687"/>
                      </a:lnTo>
                      <a:lnTo>
                        <a:pt x="450" y="1631"/>
                      </a:lnTo>
                      <a:lnTo>
                        <a:pt x="506" y="1574"/>
                      </a:lnTo>
                      <a:lnTo>
                        <a:pt x="563" y="1518"/>
                      </a:lnTo>
                      <a:lnTo>
                        <a:pt x="619" y="1462"/>
                      </a:lnTo>
                      <a:lnTo>
                        <a:pt x="619" y="1406"/>
                      </a:lnTo>
                      <a:lnTo>
                        <a:pt x="563" y="1349"/>
                      </a:lnTo>
                      <a:lnTo>
                        <a:pt x="338" y="1462"/>
                      </a:lnTo>
                      <a:lnTo>
                        <a:pt x="225" y="1462"/>
                      </a:lnTo>
                      <a:lnTo>
                        <a:pt x="225" y="1349"/>
                      </a:lnTo>
                      <a:lnTo>
                        <a:pt x="282" y="1293"/>
                      </a:lnTo>
                      <a:lnTo>
                        <a:pt x="450" y="1237"/>
                      </a:lnTo>
                      <a:lnTo>
                        <a:pt x="450" y="1181"/>
                      </a:lnTo>
                      <a:lnTo>
                        <a:pt x="394" y="1181"/>
                      </a:lnTo>
                      <a:lnTo>
                        <a:pt x="394" y="1125"/>
                      </a:lnTo>
                      <a:lnTo>
                        <a:pt x="394" y="1068"/>
                      </a:lnTo>
                      <a:lnTo>
                        <a:pt x="450" y="1068"/>
                      </a:lnTo>
                      <a:lnTo>
                        <a:pt x="619" y="1181"/>
                      </a:lnTo>
                      <a:lnTo>
                        <a:pt x="731" y="1293"/>
                      </a:lnTo>
                      <a:lnTo>
                        <a:pt x="787" y="1406"/>
                      </a:lnTo>
                      <a:lnTo>
                        <a:pt x="844" y="1462"/>
                      </a:lnTo>
                      <a:lnTo>
                        <a:pt x="1068" y="1406"/>
                      </a:lnTo>
                      <a:lnTo>
                        <a:pt x="1125" y="169"/>
                      </a:lnTo>
                      <a:lnTo>
                        <a:pt x="1181" y="57"/>
                      </a:lnTo>
                      <a:lnTo>
                        <a:pt x="1125" y="1"/>
                      </a:lnTo>
                      <a:close/>
                    </a:path>
                  </a:pathLst>
                </a:custGeom>
                <a:solidFill>
                  <a:srgbClr val="B094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8" name="Google Shape;3848;p11"/>
                <p:cNvSpPr/>
                <p:nvPr/>
              </p:nvSpPr>
              <p:spPr>
                <a:xfrm>
                  <a:off x="815625" y="1603400"/>
                  <a:ext cx="71700" cy="7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8" h="2867" extrusionOk="0">
                      <a:moveTo>
                        <a:pt x="394" y="0"/>
                      </a:moveTo>
                      <a:lnTo>
                        <a:pt x="282" y="57"/>
                      </a:lnTo>
                      <a:lnTo>
                        <a:pt x="57" y="225"/>
                      </a:lnTo>
                      <a:lnTo>
                        <a:pt x="1" y="281"/>
                      </a:lnTo>
                      <a:lnTo>
                        <a:pt x="57" y="450"/>
                      </a:lnTo>
                      <a:lnTo>
                        <a:pt x="113" y="563"/>
                      </a:lnTo>
                      <a:lnTo>
                        <a:pt x="225" y="787"/>
                      </a:lnTo>
                      <a:lnTo>
                        <a:pt x="394" y="956"/>
                      </a:lnTo>
                      <a:lnTo>
                        <a:pt x="787" y="1349"/>
                      </a:lnTo>
                      <a:lnTo>
                        <a:pt x="956" y="1574"/>
                      </a:lnTo>
                      <a:lnTo>
                        <a:pt x="1125" y="1630"/>
                      </a:lnTo>
                      <a:lnTo>
                        <a:pt x="1237" y="1743"/>
                      </a:lnTo>
                      <a:lnTo>
                        <a:pt x="1406" y="2080"/>
                      </a:lnTo>
                      <a:lnTo>
                        <a:pt x="1631" y="2417"/>
                      </a:lnTo>
                      <a:lnTo>
                        <a:pt x="1912" y="2642"/>
                      </a:lnTo>
                      <a:lnTo>
                        <a:pt x="2136" y="2867"/>
                      </a:lnTo>
                      <a:lnTo>
                        <a:pt x="2193" y="2867"/>
                      </a:lnTo>
                      <a:lnTo>
                        <a:pt x="2249" y="2811"/>
                      </a:lnTo>
                      <a:lnTo>
                        <a:pt x="2305" y="2755"/>
                      </a:lnTo>
                      <a:lnTo>
                        <a:pt x="2361" y="2698"/>
                      </a:lnTo>
                      <a:lnTo>
                        <a:pt x="2417" y="2698"/>
                      </a:lnTo>
                      <a:lnTo>
                        <a:pt x="2530" y="2755"/>
                      </a:lnTo>
                      <a:lnTo>
                        <a:pt x="2698" y="2755"/>
                      </a:lnTo>
                      <a:lnTo>
                        <a:pt x="2755" y="2698"/>
                      </a:lnTo>
                      <a:lnTo>
                        <a:pt x="2867" y="2586"/>
                      </a:lnTo>
                      <a:lnTo>
                        <a:pt x="2867" y="2474"/>
                      </a:lnTo>
                      <a:lnTo>
                        <a:pt x="2755" y="2417"/>
                      </a:lnTo>
                      <a:lnTo>
                        <a:pt x="2698" y="2361"/>
                      </a:lnTo>
                      <a:lnTo>
                        <a:pt x="2586" y="2361"/>
                      </a:lnTo>
                      <a:lnTo>
                        <a:pt x="2474" y="2417"/>
                      </a:lnTo>
                      <a:lnTo>
                        <a:pt x="2361" y="2417"/>
                      </a:lnTo>
                      <a:lnTo>
                        <a:pt x="2249" y="2361"/>
                      </a:lnTo>
                      <a:lnTo>
                        <a:pt x="2080" y="2249"/>
                      </a:lnTo>
                      <a:lnTo>
                        <a:pt x="1912" y="2192"/>
                      </a:lnTo>
                      <a:lnTo>
                        <a:pt x="1855" y="2136"/>
                      </a:lnTo>
                      <a:lnTo>
                        <a:pt x="1799" y="2024"/>
                      </a:lnTo>
                      <a:lnTo>
                        <a:pt x="1799" y="1911"/>
                      </a:lnTo>
                      <a:lnTo>
                        <a:pt x="1743" y="1855"/>
                      </a:lnTo>
                      <a:lnTo>
                        <a:pt x="1687" y="1743"/>
                      </a:lnTo>
                      <a:lnTo>
                        <a:pt x="1574" y="1743"/>
                      </a:lnTo>
                      <a:lnTo>
                        <a:pt x="1462" y="1518"/>
                      </a:lnTo>
                      <a:lnTo>
                        <a:pt x="1350" y="1293"/>
                      </a:lnTo>
                      <a:lnTo>
                        <a:pt x="1181" y="1181"/>
                      </a:lnTo>
                      <a:lnTo>
                        <a:pt x="1068" y="1012"/>
                      </a:lnTo>
                      <a:lnTo>
                        <a:pt x="956" y="844"/>
                      </a:lnTo>
                      <a:lnTo>
                        <a:pt x="956" y="675"/>
                      </a:lnTo>
                      <a:lnTo>
                        <a:pt x="900" y="450"/>
                      </a:lnTo>
                      <a:lnTo>
                        <a:pt x="787" y="281"/>
                      </a:lnTo>
                      <a:lnTo>
                        <a:pt x="506" y="57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rgbClr val="9B95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9" name="Google Shape;3849;p11"/>
                <p:cNvSpPr/>
                <p:nvPr/>
              </p:nvSpPr>
              <p:spPr>
                <a:xfrm>
                  <a:off x="699000" y="1652575"/>
                  <a:ext cx="37975" cy="4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687" extrusionOk="0">
                      <a:moveTo>
                        <a:pt x="0" y="1"/>
                      </a:moveTo>
                      <a:lnTo>
                        <a:pt x="225" y="563"/>
                      </a:lnTo>
                      <a:lnTo>
                        <a:pt x="338" y="844"/>
                      </a:lnTo>
                      <a:lnTo>
                        <a:pt x="450" y="1069"/>
                      </a:lnTo>
                      <a:lnTo>
                        <a:pt x="563" y="1237"/>
                      </a:lnTo>
                      <a:lnTo>
                        <a:pt x="563" y="1406"/>
                      </a:lnTo>
                      <a:lnTo>
                        <a:pt x="675" y="1574"/>
                      </a:lnTo>
                      <a:lnTo>
                        <a:pt x="787" y="1687"/>
                      </a:lnTo>
                      <a:lnTo>
                        <a:pt x="956" y="1462"/>
                      </a:lnTo>
                      <a:lnTo>
                        <a:pt x="1293" y="956"/>
                      </a:lnTo>
                      <a:lnTo>
                        <a:pt x="1518" y="450"/>
                      </a:lnTo>
                      <a:lnTo>
                        <a:pt x="1462" y="338"/>
                      </a:lnTo>
                      <a:lnTo>
                        <a:pt x="1293" y="282"/>
                      </a:lnTo>
                      <a:lnTo>
                        <a:pt x="956" y="282"/>
                      </a:lnTo>
                      <a:lnTo>
                        <a:pt x="619" y="338"/>
                      </a:lnTo>
                      <a:lnTo>
                        <a:pt x="450" y="338"/>
                      </a:lnTo>
                      <a:lnTo>
                        <a:pt x="338" y="169"/>
                      </a:lnTo>
                      <a:lnTo>
                        <a:pt x="169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D5CA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0" name="Google Shape;3850;p11"/>
                <p:cNvSpPr/>
                <p:nvPr/>
              </p:nvSpPr>
              <p:spPr>
                <a:xfrm>
                  <a:off x="877450" y="1121425"/>
                  <a:ext cx="36550" cy="3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2" h="1407" extrusionOk="0">
                      <a:moveTo>
                        <a:pt x="113" y="1"/>
                      </a:moveTo>
                      <a:lnTo>
                        <a:pt x="57" y="113"/>
                      </a:lnTo>
                      <a:lnTo>
                        <a:pt x="1" y="226"/>
                      </a:lnTo>
                      <a:lnTo>
                        <a:pt x="1" y="338"/>
                      </a:lnTo>
                      <a:lnTo>
                        <a:pt x="113" y="507"/>
                      </a:lnTo>
                      <a:lnTo>
                        <a:pt x="169" y="563"/>
                      </a:lnTo>
                      <a:lnTo>
                        <a:pt x="225" y="563"/>
                      </a:lnTo>
                      <a:lnTo>
                        <a:pt x="338" y="619"/>
                      </a:lnTo>
                      <a:lnTo>
                        <a:pt x="394" y="675"/>
                      </a:lnTo>
                      <a:lnTo>
                        <a:pt x="394" y="732"/>
                      </a:lnTo>
                      <a:lnTo>
                        <a:pt x="282" y="788"/>
                      </a:lnTo>
                      <a:lnTo>
                        <a:pt x="225" y="844"/>
                      </a:lnTo>
                      <a:lnTo>
                        <a:pt x="225" y="900"/>
                      </a:lnTo>
                      <a:lnTo>
                        <a:pt x="282" y="900"/>
                      </a:lnTo>
                      <a:lnTo>
                        <a:pt x="450" y="956"/>
                      </a:lnTo>
                      <a:lnTo>
                        <a:pt x="563" y="1013"/>
                      </a:lnTo>
                      <a:lnTo>
                        <a:pt x="619" y="1125"/>
                      </a:lnTo>
                      <a:lnTo>
                        <a:pt x="675" y="1294"/>
                      </a:lnTo>
                      <a:lnTo>
                        <a:pt x="675" y="1350"/>
                      </a:lnTo>
                      <a:lnTo>
                        <a:pt x="731" y="1406"/>
                      </a:lnTo>
                      <a:lnTo>
                        <a:pt x="787" y="1406"/>
                      </a:lnTo>
                      <a:lnTo>
                        <a:pt x="844" y="1350"/>
                      </a:lnTo>
                      <a:lnTo>
                        <a:pt x="844" y="1294"/>
                      </a:lnTo>
                      <a:lnTo>
                        <a:pt x="787" y="1237"/>
                      </a:lnTo>
                      <a:lnTo>
                        <a:pt x="844" y="1181"/>
                      </a:lnTo>
                      <a:lnTo>
                        <a:pt x="900" y="1237"/>
                      </a:lnTo>
                      <a:lnTo>
                        <a:pt x="1125" y="1294"/>
                      </a:lnTo>
                      <a:lnTo>
                        <a:pt x="1181" y="1237"/>
                      </a:lnTo>
                      <a:lnTo>
                        <a:pt x="1293" y="1181"/>
                      </a:lnTo>
                      <a:lnTo>
                        <a:pt x="1350" y="1181"/>
                      </a:lnTo>
                      <a:lnTo>
                        <a:pt x="1462" y="1237"/>
                      </a:lnTo>
                      <a:lnTo>
                        <a:pt x="1462" y="900"/>
                      </a:lnTo>
                      <a:lnTo>
                        <a:pt x="1462" y="563"/>
                      </a:lnTo>
                      <a:lnTo>
                        <a:pt x="1350" y="619"/>
                      </a:lnTo>
                      <a:lnTo>
                        <a:pt x="1293" y="675"/>
                      </a:lnTo>
                      <a:lnTo>
                        <a:pt x="1237" y="619"/>
                      </a:lnTo>
                      <a:lnTo>
                        <a:pt x="1237" y="563"/>
                      </a:lnTo>
                      <a:lnTo>
                        <a:pt x="1350" y="507"/>
                      </a:lnTo>
                      <a:lnTo>
                        <a:pt x="1350" y="451"/>
                      </a:lnTo>
                      <a:lnTo>
                        <a:pt x="1293" y="394"/>
                      </a:lnTo>
                      <a:lnTo>
                        <a:pt x="1125" y="394"/>
                      </a:lnTo>
                      <a:lnTo>
                        <a:pt x="1069" y="451"/>
                      </a:lnTo>
                      <a:lnTo>
                        <a:pt x="1012" y="507"/>
                      </a:lnTo>
                      <a:lnTo>
                        <a:pt x="1012" y="563"/>
                      </a:lnTo>
                      <a:lnTo>
                        <a:pt x="1069" y="732"/>
                      </a:lnTo>
                      <a:lnTo>
                        <a:pt x="1069" y="788"/>
                      </a:lnTo>
                      <a:lnTo>
                        <a:pt x="844" y="788"/>
                      </a:lnTo>
                      <a:lnTo>
                        <a:pt x="731" y="844"/>
                      </a:lnTo>
                      <a:lnTo>
                        <a:pt x="675" y="788"/>
                      </a:lnTo>
                      <a:lnTo>
                        <a:pt x="619" y="732"/>
                      </a:lnTo>
                      <a:lnTo>
                        <a:pt x="619" y="619"/>
                      </a:lnTo>
                      <a:lnTo>
                        <a:pt x="619" y="507"/>
                      </a:lnTo>
                      <a:lnTo>
                        <a:pt x="563" y="451"/>
                      </a:lnTo>
                      <a:lnTo>
                        <a:pt x="450" y="451"/>
                      </a:lnTo>
                      <a:lnTo>
                        <a:pt x="394" y="394"/>
                      </a:lnTo>
                      <a:lnTo>
                        <a:pt x="394" y="282"/>
                      </a:lnTo>
                      <a:lnTo>
                        <a:pt x="506" y="338"/>
                      </a:lnTo>
                      <a:lnTo>
                        <a:pt x="619" y="338"/>
                      </a:lnTo>
                      <a:lnTo>
                        <a:pt x="900" y="394"/>
                      </a:lnTo>
                      <a:lnTo>
                        <a:pt x="956" y="338"/>
                      </a:lnTo>
                      <a:lnTo>
                        <a:pt x="956" y="282"/>
                      </a:lnTo>
                      <a:lnTo>
                        <a:pt x="956" y="226"/>
                      </a:lnTo>
                      <a:lnTo>
                        <a:pt x="900" y="226"/>
                      </a:lnTo>
                      <a:lnTo>
                        <a:pt x="675" y="170"/>
                      </a:lnTo>
                      <a:lnTo>
                        <a:pt x="506" y="113"/>
                      </a:lnTo>
                      <a:lnTo>
                        <a:pt x="394" y="57"/>
                      </a:lnTo>
                      <a:lnTo>
                        <a:pt x="282" y="1"/>
                      </a:lnTo>
                      <a:close/>
                    </a:path>
                  </a:pathLst>
                </a:custGeom>
                <a:solidFill>
                  <a:srgbClr val="9686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1" name="Google Shape;3851;p11"/>
                <p:cNvSpPr/>
                <p:nvPr/>
              </p:nvSpPr>
              <p:spPr>
                <a:xfrm>
                  <a:off x="890100" y="986550"/>
                  <a:ext cx="30925" cy="4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" h="1912" extrusionOk="0">
                      <a:moveTo>
                        <a:pt x="1237" y="0"/>
                      </a:moveTo>
                      <a:lnTo>
                        <a:pt x="1181" y="56"/>
                      </a:lnTo>
                      <a:lnTo>
                        <a:pt x="1181" y="169"/>
                      </a:lnTo>
                      <a:lnTo>
                        <a:pt x="1125" y="562"/>
                      </a:lnTo>
                      <a:lnTo>
                        <a:pt x="1125" y="618"/>
                      </a:lnTo>
                      <a:lnTo>
                        <a:pt x="1068" y="675"/>
                      </a:lnTo>
                      <a:lnTo>
                        <a:pt x="1012" y="618"/>
                      </a:lnTo>
                      <a:lnTo>
                        <a:pt x="956" y="618"/>
                      </a:lnTo>
                      <a:lnTo>
                        <a:pt x="844" y="506"/>
                      </a:lnTo>
                      <a:lnTo>
                        <a:pt x="731" y="506"/>
                      </a:lnTo>
                      <a:lnTo>
                        <a:pt x="675" y="618"/>
                      </a:lnTo>
                      <a:lnTo>
                        <a:pt x="563" y="843"/>
                      </a:lnTo>
                      <a:lnTo>
                        <a:pt x="506" y="899"/>
                      </a:lnTo>
                      <a:lnTo>
                        <a:pt x="394" y="899"/>
                      </a:lnTo>
                      <a:lnTo>
                        <a:pt x="338" y="843"/>
                      </a:lnTo>
                      <a:lnTo>
                        <a:pt x="338" y="731"/>
                      </a:lnTo>
                      <a:lnTo>
                        <a:pt x="225" y="731"/>
                      </a:lnTo>
                      <a:lnTo>
                        <a:pt x="169" y="675"/>
                      </a:lnTo>
                      <a:lnTo>
                        <a:pt x="113" y="618"/>
                      </a:lnTo>
                      <a:lnTo>
                        <a:pt x="57" y="675"/>
                      </a:lnTo>
                      <a:lnTo>
                        <a:pt x="0" y="787"/>
                      </a:lnTo>
                      <a:lnTo>
                        <a:pt x="0" y="956"/>
                      </a:lnTo>
                      <a:lnTo>
                        <a:pt x="169" y="1181"/>
                      </a:lnTo>
                      <a:lnTo>
                        <a:pt x="169" y="1237"/>
                      </a:lnTo>
                      <a:lnTo>
                        <a:pt x="169" y="1405"/>
                      </a:lnTo>
                      <a:lnTo>
                        <a:pt x="169" y="1574"/>
                      </a:lnTo>
                      <a:lnTo>
                        <a:pt x="225" y="1743"/>
                      </a:lnTo>
                      <a:lnTo>
                        <a:pt x="338" y="1855"/>
                      </a:lnTo>
                      <a:lnTo>
                        <a:pt x="394" y="1911"/>
                      </a:lnTo>
                      <a:lnTo>
                        <a:pt x="506" y="1911"/>
                      </a:lnTo>
                      <a:lnTo>
                        <a:pt x="619" y="1686"/>
                      </a:lnTo>
                      <a:lnTo>
                        <a:pt x="675" y="1462"/>
                      </a:lnTo>
                      <a:lnTo>
                        <a:pt x="787" y="1574"/>
                      </a:lnTo>
                      <a:lnTo>
                        <a:pt x="900" y="1574"/>
                      </a:lnTo>
                      <a:lnTo>
                        <a:pt x="1068" y="1518"/>
                      </a:lnTo>
                      <a:lnTo>
                        <a:pt x="1181" y="1405"/>
                      </a:lnTo>
                      <a:lnTo>
                        <a:pt x="1237" y="0"/>
                      </a:lnTo>
                      <a:close/>
                    </a:path>
                  </a:pathLst>
                </a:custGeom>
                <a:solidFill>
                  <a:srgbClr val="A096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2" name="Google Shape;3852;p11"/>
                <p:cNvSpPr/>
                <p:nvPr/>
              </p:nvSpPr>
              <p:spPr>
                <a:xfrm>
                  <a:off x="697600" y="1645550"/>
                  <a:ext cx="44975" cy="1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9" h="788" extrusionOk="0">
                      <a:moveTo>
                        <a:pt x="731" y="1"/>
                      </a:moveTo>
                      <a:lnTo>
                        <a:pt x="450" y="57"/>
                      </a:lnTo>
                      <a:lnTo>
                        <a:pt x="225" y="113"/>
                      </a:lnTo>
                      <a:lnTo>
                        <a:pt x="0" y="169"/>
                      </a:lnTo>
                      <a:lnTo>
                        <a:pt x="56" y="282"/>
                      </a:lnTo>
                      <a:lnTo>
                        <a:pt x="338" y="563"/>
                      </a:lnTo>
                      <a:lnTo>
                        <a:pt x="675" y="788"/>
                      </a:lnTo>
                      <a:lnTo>
                        <a:pt x="843" y="675"/>
                      </a:lnTo>
                      <a:lnTo>
                        <a:pt x="956" y="619"/>
                      </a:lnTo>
                      <a:lnTo>
                        <a:pt x="1068" y="619"/>
                      </a:lnTo>
                      <a:lnTo>
                        <a:pt x="1124" y="675"/>
                      </a:lnTo>
                      <a:lnTo>
                        <a:pt x="1405" y="675"/>
                      </a:lnTo>
                      <a:lnTo>
                        <a:pt x="1574" y="731"/>
                      </a:lnTo>
                      <a:lnTo>
                        <a:pt x="1630" y="675"/>
                      </a:lnTo>
                      <a:lnTo>
                        <a:pt x="1799" y="338"/>
                      </a:lnTo>
                      <a:lnTo>
                        <a:pt x="1799" y="282"/>
                      </a:lnTo>
                      <a:lnTo>
                        <a:pt x="1743" y="169"/>
                      </a:lnTo>
                      <a:lnTo>
                        <a:pt x="1686" y="113"/>
                      </a:lnTo>
                      <a:lnTo>
                        <a:pt x="1462" y="57"/>
                      </a:lnTo>
                      <a:lnTo>
                        <a:pt x="956" y="57"/>
                      </a:lnTo>
                      <a:lnTo>
                        <a:pt x="731" y="1"/>
                      </a:lnTo>
                      <a:close/>
                    </a:path>
                  </a:pathLst>
                </a:custGeom>
                <a:solidFill>
                  <a:srgbClr val="C4B5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3" name="Google Shape;3853;p11"/>
                <p:cNvSpPr/>
                <p:nvPr/>
              </p:nvSpPr>
              <p:spPr>
                <a:xfrm>
                  <a:off x="787525" y="1606200"/>
                  <a:ext cx="45000" cy="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" h="1856" extrusionOk="0">
                      <a:moveTo>
                        <a:pt x="787" y="1"/>
                      </a:moveTo>
                      <a:lnTo>
                        <a:pt x="675" y="113"/>
                      </a:lnTo>
                      <a:lnTo>
                        <a:pt x="675" y="282"/>
                      </a:lnTo>
                      <a:lnTo>
                        <a:pt x="675" y="338"/>
                      </a:lnTo>
                      <a:lnTo>
                        <a:pt x="619" y="282"/>
                      </a:lnTo>
                      <a:lnTo>
                        <a:pt x="338" y="338"/>
                      </a:lnTo>
                      <a:lnTo>
                        <a:pt x="57" y="394"/>
                      </a:lnTo>
                      <a:lnTo>
                        <a:pt x="0" y="619"/>
                      </a:lnTo>
                      <a:lnTo>
                        <a:pt x="0" y="732"/>
                      </a:lnTo>
                      <a:lnTo>
                        <a:pt x="113" y="900"/>
                      </a:lnTo>
                      <a:lnTo>
                        <a:pt x="338" y="1069"/>
                      </a:lnTo>
                      <a:lnTo>
                        <a:pt x="338" y="1125"/>
                      </a:lnTo>
                      <a:lnTo>
                        <a:pt x="394" y="1181"/>
                      </a:lnTo>
                      <a:lnTo>
                        <a:pt x="394" y="1125"/>
                      </a:lnTo>
                      <a:lnTo>
                        <a:pt x="506" y="1013"/>
                      </a:lnTo>
                      <a:lnTo>
                        <a:pt x="619" y="900"/>
                      </a:lnTo>
                      <a:lnTo>
                        <a:pt x="731" y="844"/>
                      </a:lnTo>
                      <a:lnTo>
                        <a:pt x="787" y="844"/>
                      </a:lnTo>
                      <a:lnTo>
                        <a:pt x="844" y="956"/>
                      </a:lnTo>
                      <a:lnTo>
                        <a:pt x="956" y="956"/>
                      </a:lnTo>
                      <a:lnTo>
                        <a:pt x="1068" y="1013"/>
                      </a:lnTo>
                      <a:lnTo>
                        <a:pt x="1068" y="1069"/>
                      </a:lnTo>
                      <a:lnTo>
                        <a:pt x="1181" y="1069"/>
                      </a:lnTo>
                      <a:lnTo>
                        <a:pt x="1181" y="1125"/>
                      </a:lnTo>
                      <a:lnTo>
                        <a:pt x="1181" y="1181"/>
                      </a:lnTo>
                      <a:lnTo>
                        <a:pt x="1237" y="1237"/>
                      </a:lnTo>
                      <a:lnTo>
                        <a:pt x="1349" y="1350"/>
                      </a:lnTo>
                      <a:lnTo>
                        <a:pt x="1406" y="1406"/>
                      </a:lnTo>
                      <a:lnTo>
                        <a:pt x="1406" y="1518"/>
                      </a:lnTo>
                      <a:lnTo>
                        <a:pt x="1406" y="1631"/>
                      </a:lnTo>
                      <a:lnTo>
                        <a:pt x="1349" y="1856"/>
                      </a:lnTo>
                      <a:lnTo>
                        <a:pt x="1462" y="1743"/>
                      </a:lnTo>
                      <a:lnTo>
                        <a:pt x="1574" y="1631"/>
                      </a:lnTo>
                      <a:lnTo>
                        <a:pt x="1799" y="1350"/>
                      </a:lnTo>
                      <a:lnTo>
                        <a:pt x="1406" y="844"/>
                      </a:lnTo>
                      <a:lnTo>
                        <a:pt x="1237" y="619"/>
                      </a:lnTo>
                      <a:lnTo>
                        <a:pt x="1068" y="338"/>
                      </a:lnTo>
                      <a:lnTo>
                        <a:pt x="956" y="226"/>
                      </a:lnTo>
                      <a:lnTo>
                        <a:pt x="900" y="57"/>
                      </a:lnTo>
                      <a:lnTo>
                        <a:pt x="787" y="1"/>
                      </a:lnTo>
                      <a:close/>
                    </a:path>
                  </a:pathLst>
                </a:custGeom>
                <a:solidFill>
                  <a:srgbClr val="A6A6D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4" name="Google Shape;3854;p11"/>
                <p:cNvSpPr/>
                <p:nvPr/>
              </p:nvSpPr>
              <p:spPr>
                <a:xfrm>
                  <a:off x="887300" y="1219800"/>
                  <a:ext cx="22500" cy="4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1799" extrusionOk="0">
                      <a:moveTo>
                        <a:pt x="169" y="0"/>
                      </a:moveTo>
                      <a:lnTo>
                        <a:pt x="112" y="57"/>
                      </a:lnTo>
                      <a:lnTo>
                        <a:pt x="112" y="113"/>
                      </a:lnTo>
                      <a:lnTo>
                        <a:pt x="169" y="225"/>
                      </a:lnTo>
                      <a:lnTo>
                        <a:pt x="225" y="281"/>
                      </a:lnTo>
                      <a:lnTo>
                        <a:pt x="169" y="338"/>
                      </a:lnTo>
                      <a:lnTo>
                        <a:pt x="56" y="450"/>
                      </a:lnTo>
                      <a:lnTo>
                        <a:pt x="0" y="619"/>
                      </a:lnTo>
                      <a:lnTo>
                        <a:pt x="0" y="900"/>
                      </a:lnTo>
                      <a:lnTo>
                        <a:pt x="112" y="900"/>
                      </a:lnTo>
                      <a:lnTo>
                        <a:pt x="112" y="956"/>
                      </a:lnTo>
                      <a:lnTo>
                        <a:pt x="169" y="956"/>
                      </a:lnTo>
                      <a:lnTo>
                        <a:pt x="281" y="843"/>
                      </a:lnTo>
                      <a:lnTo>
                        <a:pt x="337" y="787"/>
                      </a:lnTo>
                      <a:lnTo>
                        <a:pt x="337" y="731"/>
                      </a:lnTo>
                      <a:lnTo>
                        <a:pt x="393" y="731"/>
                      </a:lnTo>
                      <a:lnTo>
                        <a:pt x="393" y="787"/>
                      </a:lnTo>
                      <a:lnTo>
                        <a:pt x="506" y="843"/>
                      </a:lnTo>
                      <a:lnTo>
                        <a:pt x="675" y="1181"/>
                      </a:lnTo>
                      <a:lnTo>
                        <a:pt x="675" y="1293"/>
                      </a:lnTo>
                      <a:lnTo>
                        <a:pt x="337" y="1293"/>
                      </a:lnTo>
                      <a:lnTo>
                        <a:pt x="337" y="1405"/>
                      </a:lnTo>
                      <a:lnTo>
                        <a:pt x="337" y="1518"/>
                      </a:lnTo>
                      <a:lnTo>
                        <a:pt x="281" y="1630"/>
                      </a:lnTo>
                      <a:lnTo>
                        <a:pt x="225" y="1630"/>
                      </a:lnTo>
                      <a:lnTo>
                        <a:pt x="281" y="1743"/>
                      </a:lnTo>
                      <a:lnTo>
                        <a:pt x="337" y="1799"/>
                      </a:lnTo>
                      <a:lnTo>
                        <a:pt x="450" y="1799"/>
                      </a:lnTo>
                      <a:lnTo>
                        <a:pt x="618" y="1743"/>
                      </a:lnTo>
                      <a:lnTo>
                        <a:pt x="843" y="1743"/>
                      </a:lnTo>
                      <a:lnTo>
                        <a:pt x="899" y="169"/>
                      </a:lnTo>
                      <a:lnTo>
                        <a:pt x="787" y="169"/>
                      </a:lnTo>
                      <a:lnTo>
                        <a:pt x="731" y="225"/>
                      </a:lnTo>
                      <a:lnTo>
                        <a:pt x="675" y="281"/>
                      </a:lnTo>
                      <a:lnTo>
                        <a:pt x="618" y="281"/>
                      </a:lnTo>
                      <a:lnTo>
                        <a:pt x="675" y="225"/>
                      </a:lnTo>
                      <a:lnTo>
                        <a:pt x="675" y="169"/>
                      </a:lnTo>
                      <a:lnTo>
                        <a:pt x="393" y="113"/>
                      </a:lnTo>
                      <a:lnTo>
                        <a:pt x="281" y="57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9B93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5" name="Google Shape;3855;p11"/>
                <p:cNvSpPr/>
                <p:nvPr/>
              </p:nvSpPr>
              <p:spPr>
                <a:xfrm>
                  <a:off x="753800" y="1616050"/>
                  <a:ext cx="4217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1294" extrusionOk="0">
                      <a:moveTo>
                        <a:pt x="1237" y="0"/>
                      </a:moveTo>
                      <a:lnTo>
                        <a:pt x="1181" y="57"/>
                      </a:lnTo>
                      <a:lnTo>
                        <a:pt x="1181" y="169"/>
                      </a:lnTo>
                      <a:lnTo>
                        <a:pt x="1181" y="225"/>
                      </a:lnTo>
                      <a:lnTo>
                        <a:pt x="1125" y="281"/>
                      </a:lnTo>
                      <a:lnTo>
                        <a:pt x="1012" y="338"/>
                      </a:lnTo>
                      <a:lnTo>
                        <a:pt x="900" y="450"/>
                      </a:lnTo>
                      <a:lnTo>
                        <a:pt x="900" y="619"/>
                      </a:lnTo>
                      <a:lnTo>
                        <a:pt x="844" y="787"/>
                      </a:lnTo>
                      <a:lnTo>
                        <a:pt x="787" y="787"/>
                      </a:lnTo>
                      <a:lnTo>
                        <a:pt x="731" y="731"/>
                      </a:lnTo>
                      <a:lnTo>
                        <a:pt x="731" y="619"/>
                      </a:lnTo>
                      <a:lnTo>
                        <a:pt x="731" y="562"/>
                      </a:lnTo>
                      <a:lnTo>
                        <a:pt x="675" y="506"/>
                      </a:lnTo>
                      <a:lnTo>
                        <a:pt x="675" y="675"/>
                      </a:lnTo>
                      <a:lnTo>
                        <a:pt x="619" y="787"/>
                      </a:lnTo>
                      <a:lnTo>
                        <a:pt x="450" y="843"/>
                      </a:lnTo>
                      <a:lnTo>
                        <a:pt x="282" y="843"/>
                      </a:lnTo>
                      <a:lnTo>
                        <a:pt x="225" y="787"/>
                      </a:lnTo>
                      <a:lnTo>
                        <a:pt x="169" y="843"/>
                      </a:lnTo>
                      <a:lnTo>
                        <a:pt x="113" y="956"/>
                      </a:lnTo>
                      <a:lnTo>
                        <a:pt x="57" y="1068"/>
                      </a:lnTo>
                      <a:lnTo>
                        <a:pt x="1" y="1068"/>
                      </a:lnTo>
                      <a:lnTo>
                        <a:pt x="57" y="1237"/>
                      </a:lnTo>
                      <a:lnTo>
                        <a:pt x="169" y="1293"/>
                      </a:lnTo>
                      <a:lnTo>
                        <a:pt x="225" y="1237"/>
                      </a:lnTo>
                      <a:lnTo>
                        <a:pt x="282" y="1181"/>
                      </a:lnTo>
                      <a:lnTo>
                        <a:pt x="450" y="1124"/>
                      </a:lnTo>
                      <a:lnTo>
                        <a:pt x="563" y="1124"/>
                      </a:lnTo>
                      <a:lnTo>
                        <a:pt x="506" y="1237"/>
                      </a:lnTo>
                      <a:lnTo>
                        <a:pt x="563" y="1293"/>
                      </a:lnTo>
                      <a:lnTo>
                        <a:pt x="787" y="1293"/>
                      </a:lnTo>
                      <a:lnTo>
                        <a:pt x="787" y="1237"/>
                      </a:lnTo>
                      <a:lnTo>
                        <a:pt x="787" y="1124"/>
                      </a:lnTo>
                      <a:lnTo>
                        <a:pt x="844" y="1068"/>
                      </a:lnTo>
                      <a:lnTo>
                        <a:pt x="956" y="1124"/>
                      </a:lnTo>
                      <a:lnTo>
                        <a:pt x="956" y="1181"/>
                      </a:lnTo>
                      <a:lnTo>
                        <a:pt x="1012" y="1237"/>
                      </a:lnTo>
                      <a:lnTo>
                        <a:pt x="1068" y="1181"/>
                      </a:lnTo>
                      <a:lnTo>
                        <a:pt x="1125" y="1012"/>
                      </a:lnTo>
                      <a:lnTo>
                        <a:pt x="1181" y="900"/>
                      </a:lnTo>
                      <a:lnTo>
                        <a:pt x="1237" y="843"/>
                      </a:lnTo>
                      <a:lnTo>
                        <a:pt x="1293" y="900"/>
                      </a:lnTo>
                      <a:lnTo>
                        <a:pt x="1293" y="956"/>
                      </a:lnTo>
                      <a:lnTo>
                        <a:pt x="1293" y="1012"/>
                      </a:lnTo>
                      <a:lnTo>
                        <a:pt x="1349" y="1068"/>
                      </a:lnTo>
                      <a:lnTo>
                        <a:pt x="1462" y="843"/>
                      </a:lnTo>
                      <a:lnTo>
                        <a:pt x="1687" y="675"/>
                      </a:lnTo>
                      <a:lnTo>
                        <a:pt x="1630" y="506"/>
                      </a:lnTo>
                      <a:lnTo>
                        <a:pt x="1462" y="394"/>
                      </a:lnTo>
                      <a:lnTo>
                        <a:pt x="1406" y="281"/>
                      </a:lnTo>
                      <a:lnTo>
                        <a:pt x="1349" y="225"/>
                      </a:lnTo>
                      <a:lnTo>
                        <a:pt x="1406" y="0"/>
                      </a:lnTo>
                      <a:close/>
                    </a:path>
                  </a:pathLst>
                </a:custGeom>
                <a:solidFill>
                  <a:srgbClr val="B2ABE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6" name="Google Shape;3856;p11"/>
                <p:cNvSpPr/>
                <p:nvPr/>
              </p:nvSpPr>
              <p:spPr>
                <a:xfrm>
                  <a:off x="901350" y="1018850"/>
                  <a:ext cx="182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1519" extrusionOk="0">
                      <a:moveTo>
                        <a:pt x="281" y="1"/>
                      </a:moveTo>
                      <a:lnTo>
                        <a:pt x="169" y="57"/>
                      </a:lnTo>
                      <a:lnTo>
                        <a:pt x="169" y="113"/>
                      </a:lnTo>
                      <a:lnTo>
                        <a:pt x="169" y="170"/>
                      </a:lnTo>
                      <a:lnTo>
                        <a:pt x="169" y="282"/>
                      </a:lnTo>
                      <a:lnTo>
                        <a:pt x="56" y="338"/>
                      </a:lnTo>
                      <a:lnTo>
                        <a:pt x="0" y="338"/>
                      </a:lnTo>
                      <a:lnTo>
                        <a:pt x="0" y="394"/>
                      </a:lnTo>
                      <a:lnTo>
                        <a:pt x="56" y="563"/>
                      </a:lnTo>
                      <a:lnTo>
                        <a:pt x="56" y="619"/>
                      </a:lnTo>
                      <a:lnTo>
                        <a:pt x="56" y="675"/>
                      </a:lnTo>
                      <a:lnTo>
                        <a:pt x="225" y="675"/>
                      </a:lnTo>
                      <a:lnTo>
                        <a:pt x="225" y="732"/>
                      </a:lnTo>
                      <a:lnTo>
                        <a:pt x="169" y="788"/>
                      </a:lnTo>
                      <a:lnTo>
                        <a:pt x="113" y="844"/>
                      </a:lnTo>
                      <a:lnTo>
                        <a:pt x="113" y="900"/>
                      </a:lnTo>
                      <a:lnTo>
                        <a:pt x="169" y="900"/>
                      </a:lnTo>
                      <a:lnTo>
                        <a:pt x="225" y="956"/>
                      </a:lnTo>
                      <a:lnTo>
                        <a:pt x="169" y="1069"/>
                      </a:lnTo>
                      <a:lnTo>
                        <a:pt x="169" y="1237"/>
                      </a:lnTo>
                      <a:lnTo>
                        <a:pt x="113" y="1294"/>
                      </a:lnTo>
                      <a:lnTo>
                        <a:pt x="0" y="1350"/>
                      </a:lnTo>
                      <a:lnTo>
                        <a:pt x="0" y="1406"/>
                      </a:lnTo>
                      <a:lnTo>
                        <a:pt x="0" y="1462"/>
                      </a:lnTo>
                      <a:lnTo>
                        <a:pt x="56" y="1518"/>
                      </a:lnTo>
                      <a:lnTo>
                        <a:pt x="113" y="1518"/>
                      </a:lnTo>
                      <a:lnTo>
                        <a:pt x="169" y="1462"/>
                      </a:lnTo>
                      <a:lnTo>
                        <a:pt x="225" y="1350"/>
                      </a:lnTo>
                      <a:lnTo>
                        <a:pt x="337" y="1406"/>
                      </a:lnTo>
                      <a:lnTo>
                        <a:pt x="506" y="1406"/>
                      </a:lnTo>
                      <a:lnTo>
                        <a:pt x="562" y="1294"/>
                      </a:lnTo>
                      <a:lnTo>
                        <a:pt x="562" y="1237"/>
                      </a:lnTo>
                      <a:lnTo>
                        <a:pt x="562" y="1069"/>
                      </a:lnTo>
                      <a:lnTo>
                        <a:pt x="562" y="956"/>
                      </a:lnTo>
                      <a:lnTo>
                        <a:pt x="675" y="956"/>
                      </a:lnTo>
                      <a:lnTo>
                        <a:pt x="675" y="619"/>
                      </a:lnTo>
                      <a:lnTo>
                        <a:pt x="675" y="507"/>
                      </a:lnTo>
                      <a:lnTo>
                        <a:pt x="731" y="451"/>
                      </a:lnTo>
                      <a:lnTo>
                        <a:pt x="731" y="394"/>
                      </a:lnTo>
                      <a:lnTo>
                        <a:pt x="675" y="282"/>
                      </a:lnTo>
                      <a:lnTo>
                        <a:pt x="731" y="226"/>
                      </a:lnTo>
                      <a:lnTo>
                        <a:pt x="731" y="113"/>
                      </a:lnTo>
                      <a:lnTo>
                        <a:pt x="618" y="170"/>
                      </a:lnTo>
                      <a:lnTo>
                        <a:pt x="450" y="226"/>
                      </a:lnTo>
                      <a:lnTo>
                        <a:pt x="394" y="226"/>
                      </a:lnTo>
                      <a:lnTo>
                        <a:pt x="337" y="170"/>
                      </a:lnTo>
                      <a:lnTo>
                        <a:pt x="281" y="113"/>
                      </a:lnTo>
                      <a:lnTo>
                        <a:pt x="337" y="57"/>
                      </a:lnTo>
                      <a:lnTo>
                        <a:pt x="337" y="1"/>
                      </a:lnTo>
                      <a:close/>
                    </a:path>
                  </a:pathLst>
                </a:custGeom>
                <a:solidFill>
                  <a:srgbClr val="AAA4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7" name="Google Shape;3857;p11"/>
                <p:cNvSpPr/>
                <p:nvPr/>
              </p:nvSpPr>
              <p:spPr>
                <a:xfrm>
                  <a:off x="866200" y="1469900"/>
                  <a:ext cx="32350" cy="2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" h="1069" extrusionOk="0">
                      <a:moveTo>
                        <a:pt x="451" y="1"/>
                      </a:moveTo>
                      <a:lnTo>
                        <a:pt x="113" y="57"/>
                      </a:lnTo>
                      <a:lnTo>
                        <a:pt x="226" y="170"/>
                      </a:lnTo>
                      <a:lnTo>
                        <a:pt x="282" y="282"/>
                      </a:lnTo>
                      <a:lnTo>
                        <a:pt x="282" y="338"/>
                      </a:lnTo>
                      <a:lnTo>
                        <a:pt x="226" y="394"/>
                      </a:lnTo>
                      <a:lnTo>
                        <a:pt x="113" y="338"/>
                      </a:lnTo>
                      <a:lnTo>
                        <a:pt x="1" y="338"/>
                      </a:lnTo>
                      <a:lnTo>
                        <a:pt x="1" y="394"/>
                      </a:lnTo>
                      <a:lnTo>
                        <a:pt x="57" y="451"/>
                      </a:lnTo>
                      <a:lnTo>
                        <a:pt x="57" y="563"/>
                      </a:lnTo>
                      <a:lnTo>
                        <a:pt x="113" y="619"/>
                      </a:lnTo>
                      <a:lnTo>
                        <a:pt x="394" y="619"/>
                      </a:lnTo>
                      <a:lnTo>
                        <a:pt x="394" y="675"/>
                      </a:lnTo>
                      <a:lnTo>
                        <a:pt x="338" y="788"/>
                      </a:lnTo>
                      <a:lnTo>
                        <a:pt x="394" y="900"/>
                      </a:lnTo>
                      <a:lnTo>
                        <a:pt x="563" y="956"/>
                      </a:lnTo>
                      <a:lnTo>
                        <a:pt x="732" y="956"/>
                      </a:lnTo>
                      <a:lnTo>
                        <a:pt x="844" y="900"/>
                      </a:lnTo>
                      <a:lnTo>
                        <a:pt x="900" y="956"/>
                      </a:lnTo>
                      <a:lnTo>
                        <a:pt x="956" y="1013"/>
                      </a:lnTo>
                      <a:lnTo>
                        <a:pt x="1069" y="1013"/>
                      </a:lnTo>
                      <a:lnTo>
                        <a:pt x="1181" y="1069"/>
                      </a:lnTo>
                      <a:lnTo>
                        <a:pt x="1294" y="1069"/>
                      </a:lnTo>
                      <a:lnTo>
                        <a:pt x="1294" y="956"/>
                      </a:lnTo>
                      <a:lnTo>
                        <a:pt x="1181" y="619"/>
                      </a:lnTo>
                      <a:lnTo>
                        <a:pt x="956" y="394"/>
                      </a:lnTo>
                      <a:lnTo>
                        <a:pt x="732" y="170"/>
                      </a:lnTo>
                      <a:lnTo>
                        <a:pt x="451" y="1"/>
                      </a:lnTo>
                      <a:close/>
                    </a:path>
                  </a:pathLst>
                </a:custGeom>
                <a:solidFill>
                  <a:srgbClr val="B39D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8" name="Google Shape;3858;p11"/>
                <p:cNvSpPr/>
                <p:nvPr/>
              </p:nvSpPr>
              <p:spPr>
                <a:xfrm>
                  <a:off x="857775" y="1631500"/>
                  <a:ext cx="33750" cy="3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0" h="1350" extrusionOk="0">
                      <a:moveTo>
                        <a:pt x="450" y="1"/>
                      </a:moveTo>
                      <a:lnTo>
                        <a:pt x="394" y="113"/>
                      </a:lnTo>
                      <a:lnTo>
                        <a:pt x="338" y="225"/>
                      </a:lnTo>
                      <a:lnTo>
                        <a:pt x="338" y="282"/>
                      </a:lnTo>
                      <a:lnTo>
                        <a:pt x="338" y="338"/>
                      </a:lnTo>
                      <a:lnTo>
                        <a:pt x="169" y="338"/>
                      </a:lnTo>
                      <a:lnTo>
                        <a:pt x="113" y="394"/>
                      </a:lnTo>
                      <a:lnTo>
                        <a:pt x="113" y="450"/>
                      </a:lnTo>
                      <a:lnTo>
                        <a:pt x="113" y="506"/>
                      </a:lnTo>
                      <a:lnTo>
                        <a:pt x="57" y="563"/>
                      </a:lnTo>
                      <a:lnTo>
                        <a:pt x="1" y="619"/>
                      </a:lnTo>
                      <a:lnTo>
                        <a:pt x="57" y="731"/>
                      </a:lnTo>
                      <a:lnTo>
                        <a:pt x="1" y="900"/>
                      </a:lnTo>
                      <a:lnTo>
                        <a:pt x="1" y="956"/>
                      </a:lnTo>
                      <a:lnTo>
                        <a:pt x="1" y="1012"/>
                      </a:lnTo>
                      <a:lnTo>
                        <a:pt x="113" y="1125"/>
                      </a:lnTo>
                      <a:lnTo>
                        <a:pt x="226" y="1181"/>
                      </a:lnTo>
                      <a:lnTo>
                        <a:pt x="338" y="1237"/>
                      </a:lnTo>
                      <a:lnTo>
                        <a:pt x="450" y="1237"/>
                      </a:lnTo>
                      <a:lnTo>
                        <a:pt x="507" y="1293"/>
                      </a:lnTo>
                      <a:lnTo>
                        <a:pt x="619" y="1350"/>
                      </a:lnTo>
                      <a:lnTo>
                        <a:pt x="675" y="1350"/>
                      </a:lnTo>
                      <a:lnTo>
                        <a:pt x="844" y="1293"/>
                      </a:lnTo>
                      <a:lnTo>
                        <a:pt x="956" y="1293"/>
                      </a:lnTo>
                      <a:lnTo>
                        <a:pt x="1012" y="1350"/>
                      </a:lnTo>
                      <a:lnTo>
                        <a:pt x="1237" y="1350"/>
                      </a:lnTo>
                      <a:lnTo>
                        <a:pt x="1237" y="1293"/>
                      </a:lnTo>
                      <a:lnTo>
                        <a:pt x="1237" y="1181"/>
                      </a:lnTo>
                      <a:lnTo>
                        <a:pt x="1293" y="1125"/>
                      </a:lnTo>
                      <a:lnTo>
                        <a:pt x="1350" y="1125"/>
                      </a:lnTo>
                      <a:lnTo>
                        <a:pt x="1350" y="956"/>
                      </a:lnTo>
                      <a:lnTo>
                        <a:pt x="1125" y="956"/>
                      </a:lnTo>
                      <a:lnTo>
                        <a:pt x="1069" y="1012"/>
                      </a:lnTo>
                      <a:lnTo>
                        <a:pt x="1012" y="1125"/>
                      </a:lnTo>
                      <a:lnTo>
                        <a:pt x="956" y="1068"/>
                      </a:lnTo>
                      <a:lnTo>
                        <a:pt x="900" y="956"/>
                      </a:lnTo>
                      <a:lnTo>
                        <a:pt x="844" y="900"/>
                      </a:lnTo>
                      <a:lnTo>
                        <a:pt x="788" y="844"/>
                      </a:lnTo>
                      <a:lnTo>
                        <a:pt x="731" y="900"/>
                      </a:lnTo>
                      <a:lnTo>
                        <a:pt x="675" y="1012"/>
                      </a:lnTo>
                      <a:lnTo>
                        <a:pt x="619" y="956"/>
                      </a:lnTo>
                      <a:lnTo>
                        <a:pt x="507" y="787"/>
                      </a:lnTo>
                      <a:lnTo>
                        <a:pt x="450" y="731"/>
                      </a:lnTo>
                      <a:lnTo>
                        <a:pt x="507" y="675"/>
                      </a:lnTo>
                      <a:lnTo>
                        <a:pt x="507" y="506"/>
                      </a:lnTo>
                      <a:lnTo>
                        <a:pt x="507" y="338"/>
                      </a:lnTo>
                      <a:lnTo>
                        <a:pt x="507" y="169"/>
                      </a:lnTo>
                      <a:lnTo>
                        <a:pt x="507" y="57"/>
                      </a:lnTo>
                      <a:lnTo>
                        <a:pt x="450" y="1"/>
                      </a:lnTo>
                      <a:close/>
                    </a:path>
                  </a:pathLst>
                </a:custGeom>
                <a:solidFill>
                  <a:srgbClr val="AFA2D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9" name="Google Shape;3859;p11"/>
                <p:cNvSpPr/>
                <p:nvPr/>
              </p:nvSpPr>
              <p:spPr>
                <a:xfrm>
                  <a:off x="752400" y="878350"/>
                  <a:ext cx="36550" cy="30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2" h="1237" extrusionOk="0">
                      <a:moveTo>
                        <a:pt x="169" y="0"/>
                      </a:moveTo>
                      <a:lnTo>
                        <a:pt x="113" y="113"/>
                      </a:lnTo>
                      <a:lnTo>
                        <a:pt x="0" y="281"/>
                      </a:lnTo>
                      <a:lnTo>
                        <a:pt x="0" y="450"/>
                      </a:lnTo>
                      <a:lnTo>
                        <a:pt x="57" y="562"/>
                      </a:lnTo>
                      <a:lnTo>
                        <a:pt x="169" y="562"/>
                      </a:lnTo>
                      <a:lnTo>
                        <a:pt x="338" y="619"/>
                      </a:lnTo>
                      <a:lnTo>
                        <a:pt x="450" y="675"/>
                      </a:lnTo>
                      <a:lnTo>
                        <a:pt x="675" y="787"/>
                      </a:lnTo>
                      <a:lnTo>
                        <a:pt x="843" y="1012"/>
                      </a:lnTo>
                      <a:lnTo>
                        <a:pt x="956" y="1124"/>
                      </a:lnTo>
                      <a:lnTo>
                        <a:pt x="1012" y="1181"/>
                      </a:lnTo>
                      <a:lnTo>
                        <a:pt x="1124" y="1237"/>
                      </a:lnTo>
                      <a:lnTo>
                        <a:pt x="1349" y="1124"/>
                      </a:lnTo>
                      <a:lnTo>
                        <a:pt x="1462" y="1012"/>
                      </a:lnTo>
                      <a:lnTo>
                        <a:pt x="1462" y="900"/>
                      </a:lnTo>
                      <a:lnTo>
                        <a:pt x="1068" y="506"/>
                      </a:lnTo>
                      <a:lnTo>
                        <a:pt x="731" y="225"/>
                      </a:lnTo>
                      <a:lnTo>
                        <a:pt x="562" y="225"/>
                      </a:lnTo>
                      <a:lnTo>
                        <a:pt x="450" y="169"/>
                      </a:lnTo>
                      <a:lnTo>
                        <a:pt x="281" y="0"/>
                      </a:lnTo>
                      <a:close/>
                    </a:path>
                  </a:pathLst>
                </a:custGeom>
                <a:solidFill>
                  <a:srgbClr val="AAA5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0" name="Google Shape;3860;p11"/>
                <p:cNvSpPr/>
                <p:nvPr/>
              </p:nvSpPr>
              <p:spPr>
                <a:xfrm>
                  <a:off x="779100" y="892400"/>
                  <a:ext cx="25300" cy="4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2" h="1912" extrusionOk="0">
                      <a:moveTo>
                        <a:pt x="787" y="0"/>
                      </a:moveTo>
                      <a:lnTo>
                        <a:pt x="394" y="338"/>
                      </a:lnTo>
                      <a:lnTo>
                        <a:pt x="337" y="394"/>
                      </a:lnTo>
                      <a:lnTo>
                        <a:pt x="225" y="450"/>
                      </a:lnTo>
                      <a:lnTo>
                        <a:pt x="113" y="562"/>
                      </a:lnTo>
                      <a:lnTo>
                        <a:pt x="56" y="619"/>
                      </a:lnTo>
                      <a:lnTo>
                        <a:pt x="0" y="731"/>
                      </a:lnTo>
                      <a:lnTo>
                        <a:pt x="56" y="843"/>
                      </a:lnTo>
                      <a:lnTo>
                        <a:pt x="394" y="1237"/>
                      </a:lnTo>
                      <a:lnTo>
                        <a:pt x="506" y="1462"/>
                      </a:lnTo>
                      <a:lnTo>
                        <a:pt x="618" y="1743"/>
                      </a:lnTo>
                      <a:lnTo>
                        <a:pt x="618" y="1799"/>
                      </a:lnTo>
                      <a:lnTo>
                        <a:pt x="731" y="1855"/>
                      </a:lnTo>
                      <a:lnTo>
                        <a:pt x="900" y="1911"/>
                      </a:lnTo>
                      <a:lnTo>
                        <a:pt x="1012" y="1799"/>
                      </a:lnTo>
                      <a:lnTo>
                        <a:pt x="1012" y="1687"/>
                      </a:lnTo>
                      <a:lnTo>
                        <a:pt x="1012" y="1406"/>
                      </a:lnTo>
                      <a:lnTo>
                        <a:pt x="956" y="1237"/>
                      </a:lnTo>
                      <a:lnTo>
                        <a:pt x="843" y="1125"/>
                      </a:lnTo>
                      <a:lnTo>
                        <a:pt x="787" y="1012"/>
                      </a:lnTo>
                      <a:lnTo>
                        <a:pt x="675" y="956"/>
                      </a:lnTo>
                      <a:lnTo>
                        <a:pt x="618" y="843"/>
                      </a:lnTo>
                      <a:lnTo>
                        <a:pt x="618" y="675"/>
                      </a:lnTo>
                      <a:lnTo>
                        <a:pt x="731" y="281"/>
                      </a:lnTo>
                      <a:lnTo>
                        <a:pt x="787" y="113"/>
                      </a:lnTo>
                      <a:lnTo>
                        <a:pt x="843" y="57"/>
                      </a:lnTo>
                      <a:lnTo>
                        <a:pt x="787" y="0"/>
                      </a:lnTo>
                      <a:close/>
                    </a:path>
                  </a:pathLst>
                </a:custGeom>
                <a:solidFill>
                  <a:srgbClr val="A19C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1" name="Google Shape;3861;p11"/>
                <p:cNvSpPr/>
                <p:nvPr/>
              </p:nvSpPr>
              <p:spPr>
                <a:xfrm>
                  <a:off x="887300" y="905050"/>
                  <a:ext cx="14075" cy="5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2193" extrusionOk="0">
                      <a:moveTo>
                        <a:pt x="393" y="0"/>
                      </a:moveTo>
                      <a:lnTo>
                        <a:pt x="281" y="56"/>
                      </a:lnTo>
                      <a:lnTo>
                        <a:pt x="225" y="169"/>
                      </a:lnTo>
                      <a:lnTo>
                        <a:pt x="281" y="562"/>
                      </a:lnTo>
                      <a:lnTo>
                        <a:pt x="281" y="956"/>
                      </a:lnTo>
                      <a:lnTo>
                        <a:pt x="281" y="1124"/>
                      </a:lnTo>
                      <a:lnTo>
                        <a:pt x="281" y="1293"/>
                      </a:lnTo>
                      <a:lnTo>
                        <a:pt x="169" y="1405"/>
                      </a:lnTo>
                      <a:lnTo>
                        <a:pt x="56" y="1462"/>
                      </a:lnTo>
                      <a:lnTo>
                        <a:pt x="0" y="1574"/>
                      </a:lnTo>
                      <a:lnTo>
                        <a:pt x="112" y="1686"/>
                      </a:lnTo>
                      <a:lnTo>
                        <a:pt x="169" y="1799"/>
                      </a:lnTo>
                      <a:lnTo>
                        <a:pt x="112" y="1911"/>
                      </a:lnTo>
                      <a:lnTo>
                        <a:pt x="112" y="1967"/>
                      </a:lnTo>
                      <a:lnTo>
                        <a:pt x="112" y="2024"/>
                      </a:lnTo>
                      <a:lnTo>
                        <a:pt x="225" y="2080"/>
                      </a:lnTo>
                      <a:lnTo>
                        <a:pt x="337" y="2192"/>
                      </a:lnTo>
                      <a:lnTo>
                        <a:pt x="450" y="2192"/>
                      </a:lnTo>
                      <a:lnTo>
                        <a:pt x="562" y="2136"/>
                      </a:lnTo>
                      <a:lnTo>
                        <a:pt x="562" y="2024"/>
                      </a:lnTo>
                      <a:lnTo>
                        <a:pt x="562" y="1686"/>
                      </a:lnTo>
                      <a:lnTo>
                        <a:pt x="562" y="1349"/>
                      </a:lnTo>
                      <a:lnTo>
                        <a:pt x="562" y="1068"/>
                      </a:lnTo>
                      <a:lnTo>
                        <a:pt x="506" y="731"/>
                      </a:lnTo>
                      <a:lnTo>
                        <a:pt x="506" y="675"/>
                      </a:lnTo>
                      <a:lnTo>
                        <a:pt x="506" y="394"/>
                      </a:lnTo>
                      <a:lnTo>
                        <a:pt x="450" y="169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rgbClr val="8D7E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2" name="Google Shape;3862;p11"/>
                <p:cNvSpPr/>
                <p:nvPr/>
              </p:nvSpPr>
              <p:spPr>
                <a:xfrm>
                  <a:off x="718675" y="886775"/>
                  <a:ext cx="35150" cy="2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" h="844" extrusionOk="0">
                      <a:moveTo>
                        <a:pt x="900" y="1"/>
                      </a:moveTo>
                      <a:lnTo>
                        <a:pt x="619" y="113"/>
                      </a:lnTo>
                      <a:lnTo>
                        <a:pt x="562" y="169"/>
                      </a:lnTo>
                      <a:lnTo>
                        <a:pt x="281" y="169"/>
                      </a:lnTo>
                      <a:lnTo>
                        <a:pt x="113" y="338"/>
                      </a:lnTo>
                      <a:lnTo>
                        <a:pt x="57" y="394"/>
                      </a:lnTo>
                      <a:lnTo>
                        <a:pt x="0" y="506"/>
                      </a:lnTo>
                      <a:lnTo>
                        <a:pt x="57" y="619"/>
                      </a:lnTo>
                      <a:lnTo>
                        <a:pt x="113" y="563"/>
                      </a:lnTo>
                      <a:lnTo>
                        <a:pt x="169" y="563"/>
                      </a:lnTo>
                      <a:lnTo>
                        <a:pt x="338" y="619"/>
                      </a:lnTo>
                      <a:lnTo>
                        <a:pt x="394" y="675"/>
                      </a:lnTo>
                      <a:lnTo>
                        <a:pt x="450" y="619"/>
                      </a:lnTo>
                      <a:lnTo>
                        <a:pt x="506" y="563"/>
                      </a:lnTo>
                      <a:lnTo>
                        <a:pt x="506" y="506"/>
                      </a:lnTo>
                      <a:lnTo>
                        <a:pt x="562" y="563"/>
                      </a:lnTo>
                      <a:lnTo>
                        <a:pt x="619" y="619"/>
                      </a:lnTo>
                      <a:lnTo>
                        <a:pt x="619" y="675"/>
                      </a:lnTo>
                      <a:lnTo>
                        <a:pt x="675" y="619"/>
                      </a:lnTo>
                      <a:lnTo>
                        <a:pt x="731" y="563"/>
                      </a:lnTo>
                      <a:lnTo>
                        <a:pt x="787" y="619"/>
                      </a:lnTo>
                      <a:lnTo>
                        <a:pt x="843" y="787"/>
                      </a:lnTo>
                      <a:lnTo>
                        <a:pt x="956" y="844"/>
                      </a:lnTo>
                      <a:lnTo>
                        <a:pt x="1012" y="844"/>
                      </a:lnTo>
                      <a:lnTo>
                        <a:pt x="1012" y="787"/>
                      </a:lnTo>
                      <a:lnTo>
                        <a:pt x="956" y="506"/>
                      </a:lnTo>
                      <a:lnTo>
                        <a:pt x="1012" y="450"/>
                      </a:lnTo>
                      <a:lnTo>
                        <a:pt x="1068" y="450"/>
                      </a:lnTo>
                      <a:lnTo>
                        <a:pt x="1124" y="506"/>
                      </a:lnTo>
                      <a:lnTo>
                        <a:pt x="1181" y="675"/>
                      </a:lnTo>
                      <a:lnTo>
                        <a:pt x="1293" y="787"/>
                      </a:lnTo>
                      <a:lnTo>
                        <a:pt x="1349" y="675"/>
                      </a:lnTo>
                      <a:lnTo>
                        <a:pt x="1293" y="563"/>
                      </a:lnTo>
                      <a:lnTo>
                        <a:pt x="1293" y="506"/>
                      </a:lnTo>
                      <a:lnTo>
                        <a:pt x="1349" y="563"/>
                      </a:lnTo>
                      <a:lnTo>
                        <a:pt x="1406" y="506"/>
                      </a:lnTo>
                      <a:lnTo>
                        <a:pt x="1406" y="394"/>
                      </a:lnTo>
                      <a:lnTo>
                        <a:pt x="1349" y="338"/>
                      </a:lnTo>
                      <a:lnTo>
                        <a:pt x="1237" y="113"/>
                      </a:lnTo>
                      <a:lnTo>
                        <a:pt x="1124" y="1"/>
                      </a:lnTo>
                      <a:close/>
                    </a:path>
                  </a:pathLst>
                </a:custGeom>
                <a:solidFill>
                  <a:srgbClr val="989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3" name="Google Shape;3863;p11"/>
                <p:cNvSpPr/>
                <p:nvPr/>
              </p:nvSpPr>
              <p:spPr>
                <a:xfrm>
                  <a:off x="874650" y="1465700"/>
                  <a:ext cx="25300" cy="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2" h="1125" extrusionOk="0">
                      <a:moveTo>
                        <a:pt x="731" y="0"/>
                      </a:moveTo>
                      <a:lnTo>
                        <a:pt x="394" y="57"/>
                      </a:lnTo>
                      <a:lnTo>
                        <a:pt x="0" y="57"/>
                      </a:lnTo>
                      <a:lnTo>
                        <a:pt x="113" y="169"/>
                      </a:lnTo>
                      <a:lnTo>
                        <a:pt x="225" y="281"/>
                      </a:lnTo>
                      <a:lnTo>
                        <a:pt x="281" y="281"/>
                      </a:lnTo>
                      <a:lnTo>
                        <a:pt x="281" y="394"/>
                      </a:lnTo>
                      <a:lnTo>
                        <a:pt x="281" y="450"/>
                      </a:lnTo>
                      <a:lnTo>
                        <a:pt x="394" y="506"/>
                      </a:lnTo>
                      <a:lnTo>
                        <a:pt x="506" y="562"/>
                      </a:lnTo>
                      <a:lnTo>
                        <a:pt x="562" y="731"/>
                      </a:lnTo>
                      <a:lnTo>
                        <a:pt x="787" y="731"/>
                      </a:lnTo>
                      <a:lnTo>
                        <a:pt x="787" y="900"/>
                      </a:lnTo>
                      <a:lnTo>
                        <a:pt x="731" y="956"/>
                      </a:lnTo>
                      <a:lnTo>
                        <a:pt x="787" y="1012"/>
                      </a:lnTo>
                      <a:lnTo>
                        <a:pt x="956" y="1124"/>
                      </a:lnTo>
                      <a:lnTo>
                        <a:pt x="1012" y="169"/>
                      </a:lnTo>
                      <a:lnTo>
                        <a:pt x="899" y="113"/>
                      </a:lnTo>
                      <a:lnTo>
                        <a:pt x="843" y="57"/>
                      </a:lnTo>
                      <a:lnTo>
                        <a:pt x="787" y="57"/>
                      </a:lnTo>
                      <a:lnTo>
                        <a:pt x="731" y="0"/>
                      </a:lnTo>
                      <a:close/>
                    </a:path>
                  </a:pathLst>
                </a:custGeom>
                <a:solidFill>
                  <a:srgbClr val="A999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4" name="Google Shape;3864;p11"/>
                <p:cNvSpPr/>
                <p:nvPr/>
              </p:nvSpPr>
              <p:spPr>
                <a:xfrm>
                  <a:off x="665275" y="1243675"/>
                  <a:ext cx="16900" cy="5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" h="2137" extrusionOk="0">
                      <a:moveTo>
                        <a:pt x="450" y="1"/>
                      </a:moveTo>
                      <a:lnTo>
                        <a:pt x="338" y="57"/>
                      </a:lnTo>
                      <a:lnTo>
                        <a:pt x="225" y="226"/>
                      </a:lnTo>
                      <a:lnTo>
                        <a:pt x="169" y="450"/>
                      </a:lnTo>
                      <a:lnTo>
                        <a:pt x="169" y="619"/>
                      </a:lnTo>
                      <a:lnTo>
                        <a:pt x="113" y="844"/>
                      </a:lnTo>
                      <a:lnTo>
                        <a:pt x="113" y="956"/>
                      </a:lnTo>
                      <a:lnTo>
                        <a:pt x="57" y="1069"/>
                      </a:lnTo>
                      <a:lnTo>
                        <a:pt x="57" y="1294"/>
                      </a:lnTo>
                      <a:lnTo>
                        <a:pt x="57" y="1518"/>
                      </a:lnTo>
                      <a:lnTo>
                        <a:pt x="57" y="1575"/>
                      </a:lnTo>
                      <a:lnTo>
                        <a:pt x="57" y="1631"/>
                      </a:lnTo>
                      <a:lnTo>
                        <a:pt x="1" y="2137"/>
                      </a:lnTo>
                      <a:lnTo>
                        <a:pt x="338" y="2137"/>
                      </a:lnTo>
                      <a:lnTo>
                        <a:pt x="394" y="2024"/>
                      </a:lnTo>
                      <a:lnTo>
                        <a:pt x="394" y="1856"/>
                      </a:lnTo>
                      <a:lnTo>
                        <a:pt x="394" y="1743"/>
                      </a:lnTo>
                      <a:lnTo>
                        <a:pt x="394" y="1631"/>
                      </a:lnTo>
                      <a:lnTo>
                        <a:pt x="450" y="1518"/>
                      </a:lnTo>
                      <a:lnTo>
                        <a:pt x="338" y="1518"/>
                      </a:lnTo>
                      <a:lnTo>
                        <a:pt x="225" y="1462"/>
                      </a:lnTo>
                      <a:lnTo>
                        <a:pt x="225" y="1294"/>
                      </a:lnTo>
                      <a:lnTo>
                        <a:pt x="225" y="1181"/>
                      </a:lnTo>
                      <a:lnTo>
                        <a:pt x="282" y="1125"/>
                      </a:lnTo>
                      <a:lnTo>
                        <a:pt x="450" y="1125"/>
                      </a:lnTo>
                      <a:lnTo>
                        <a:pt x="506" y="1069"/>
                      </a:lnTo>
                      <a:lnTo>
                        <a:pt x="450" y="1013"/>
                      </a:lnTo>
                      <a:lnTo>
                        <a:pt x="450" y="844"/>
                      </a:lnTo>
                      <a:lnTo>
                        <a:pt x="394" y="844"/>
                      </a:lnTo>
                      <a:lnTo>
                        <a:pt x="394" y="788"/>
                      </a:lnTo>
                      <a:lnTo>
                        <a:pt x="450" y="731"/>
                      </a:lnTo>
                      <a:lnTo>
                        <a:pt x="506" y="619"/>
                      </a:lnTo>
                      <a:lnTo>
                        <a:pt x="506" y="450"/>
                      </a:lnTo>
                      <a:lnTo>
                        <a:pt x="563" y="338"/>
                      </a:lnTo>
                      <a:lnTo>
                        <a:pt x="675" y="169"/>
                      </a:lnTo>
                      <a:lnTo>
                        <a:pt x="675" y="113"/>
                      </a:lnTo>
                      <a:lnTo>
                        <a:pt x="619" y="1"/>
                      </a:lnTo>
                      <a:close/>
                    </a:path>
                  </a:pathLst>
                </a:custGeom>
                <a:solidFill>
                  <a:srgbClr val="948E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5" name="Google Shape;3865;p11"/>
                <p:cNvSpPr/>
                <p:nvPr/>
              </p:nvSpPr>
              <p:spPr>
                <a:xfrm>
                  <a:off x="866200" y="1668025"/>
                  <a:ext cx="23925" cy="2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1182" extrusionOk="0">
                      <a:moveTo>
                        <a:pt x="338" y="1"/>
                      </a:moveTo>
                      <a:lnTo>
                        <a:pt x="226" y="113"/>
                      </a:lnTo>
                      <a:lnTo>
                        <a:pt x="226" y="170"/>
                      </a:lnTo>
                      <a:lnTo>
                        <a:pt x="170" y="226"/>
                      </a:lnTo>
                      <a:lnTo>
                        <a:pt x="57" y="282"/>
                      </a:lnTo>
                      <a:lnTo>
                        <a:pt x="1" y="338"/>
                      </a:lnTo>
                      <a:lnTo>
                        <a:pt x="1" y="394"/>
                      </a:lnTo>
                      <a:lnTo>
                        <a:pt x="226" y="844"/>
                      </a:lnTo>
                      <a:lnTo>
                        <a:pt x="394" y="1013"/>
                      </a:lnTo>
                      <a:lnTo>
                        <a:pt x="563" y="1125"/>
                      </a:lnTo>
                      <a:lnTo>
                        <a:pt x="675" y="1181"/>
                      </a:lnTo>
                      <a:lnTo>
                        <a:pt x="844" y="1181"/>
                      </a:lnTo>
                      <a:lnTo>
                        <a:pt x="900" y="1069"/>
                      </a:lnTo>
                      <a:lnTo>
                        <a:pt x="956" y="900"/>
                      </a:lnTo>
                      <a:lnTo>
                        <a:pt x="844" y="732"/>
                      </a:lnTo>
                      <a:lnTo>
                        <a:pt x="788" y="507"/>
                      </a:lnTo>
                      <a:lnTo>
                        <a:pt x="732" y="282"/>
                      </a:lnTo>
                      <a:lnTo>
                        <a:pt x="675" y="113"/>
                      </a:lnTo>
                      <a:lnTo>
                        <a:pt x="507" y="113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B0ACD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6" name="Google Shape;3866;p11"/>
                <p:cNvSpPr/>
                <p:nvPr/>
              </p:nvSpPr>
              <p:spPr>
                <a:xfrm>
                  <a:off x="857775" y="1669450"/>
                  <a:ext cx="30950" cy="3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" h="1462" extrusionOk="0">
                      <a:moveTo>
                        <a:pt x="169" y="0"/>
                      </a:moveTo>
                      <a:lnTo>
                        <a:pt x="57" y="56"/>
                      </a:lnTo>
                      <a:lnTo>
                        <a:pt x="1" y="169"/>
                      </a:lnTo>
                      <a:lnTo>
                        <a:pt x="282" y="618"/>
                      </a:lnTo>
                      <a:lnTo>
                        <a:pt x="563" y="1012"/>
                      </a:lnTo>
                      <a:lnTo>
                        <a:pt x="619" y="1124"/>
                      </a:lnTo>
                      <a:lnTo>
                        <a:pt x="675" y="1237"/>
                      </a:lnTo>
                      <a:lnTo>
                        <a:pt x="956" y="1405"/>
                      </a:lnTo>
                      <a:lnTo>
                        <a:pt x="1069" y="1461"/>
                      </a:lnTo>
                      <a:lnTo>
                        <a:pt x="1237" y="1349"/>
                      </a:lnTo>
                      <a:lnTo>
                        <a:pt x="1237" y="1012"/>
                      </a:lnTo>
                      <a:lnTo>
                        <a:pt x="1125" y="1068"/>
                      </a:lnTo>
                      <a:lnTo>
                        <a:pt x="956" y="1068"/>
                      </a:lnTo>
                      <a:lnTo>
                        <a:pt x="731" y="843"/>
                      </a:lnTo>
                      <a:lnTo>
                        <a:pt x="619" y="675"/>
                      </a:lnTo>
                      <a:lnTo>
                        <a:pt x="563" y="562"/>
                      </a:lnTo>
                      <a:lnTo>
                        <a:pt x="563" y="450"/>
                      </a:lnTo>
                      <a:lnTo>
                        <a:pt x="450" y="394"/>
                      </a:lnTo>
                      <a:lnTo>
                        <a:pt x="394" y="337"/>
                      </a:lnTo>
                      <a:lnTo>
                        <a:pt x="394" y="281"/>
                      </a:lnTo>
                      <a:lnTo>
                        <a:pt x="507" y="169"/>
                      </a:lnTo>
                      <a:lnTo>
                        <a:pt x="394" y="56"/>
                      </a:lnTo>
                      <a:lnTo>
                        <a:pt x="338" y="0"/>
                      </a:lnTo>
                      <a:close/>
                    </a:path>
                  </a:pathLst>
                </a:custGeom>
                <a:solidFill>
                  <a:srgbClr val="9D9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7" name="Google Shape;3867;p11"/>
                <p:cNvSpPr/>
                <p:nvPr/>
              </p:nvSpPr>
              <p:spPr>
                <a:xfrm>
                  <a:off x="672300" y="1122850"/>
                  <a:ext cx="23925" cy="3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1350" extrusionOk="0">
                      <a:moveTo>
                        <a:pt x="900" y="0"/>
                      </a:moveTo>
                      <a:lnTo>
                        <a:pt x="619" y="169"/>
                      </a:lnTo>
                      <a:lnTo>
                        <a:pt x="506" y="281"/>
                      </a:lnTo>
                      <a:lnTo>
                        <a:pt x="394" y="450"/>
                      </a:lnTo>
                      <a:lnTo>
                        <a:pt x="394" y="562"/>
                      </a:lnTo>
                      <a:lnTo>
                        <a:pt x="338" y="618"/>
                      </a:lnTo>
                      <a:lnTo>
                        <a:pt x="282" y="562"/>
                      </a:lnTo>
                      <a:lnTo>
                        <a:pt x="282" y="450"/>
                      </a:lnTo>
                      <a:lnTo>
                        <a:pt x="169" y="394"/>
                      </a:lnTo>
                      <a:lnTo>
                        <a:pt x="57" y="337"/>
                      </a:lnTo>
                      <a:lnTo>
                        <a:pt x="1" y="899"/>
                      </a:lnTo>
                      <a:lnTo>
                        <a:pt x="57" y="1012"/>
                      </a:lnTo>
                      <a:lnTo>
                        <a:pt x="57" y="1068"/>
                      </a:lnTo>
                      <a:lnTo>
                        <a:pt x="113" y="1293"/>
                      </a:lnTo>
                      <a:lnTo>
                        <a:pt x="169" y="1349"/>
                      </a:lnTo>
                      <a:lnTo>
                        <a:pt x="225" y="1293"/>
                      </a:lnTo>
                      <a:lnTo>
                        <a:pt x="225" y="1068"/>
                      </a:lnTo>
                      <a:lnTo>
                        <a:pt x="338" y="1124"/>
                      </a:lnTo>
                      <a:lnTo>
                        <a:pt x="450" y="1180"/>
                      </a:lnTo>
                      <a:lnTo>
                        <a:pt x="506" y="1068"/>
                      </a:lnTo>
                      <a:lnTo>
                        <a:pt x="563" y="1012"/>
                      </a:lnTo>
                      <a:lnTo>
                        <a:pt x="619" y="787"/>
                      </a:lnTo>
                      <a:lnTo>
                        <a:pt x="787" y="618"/>
                      </a:lnTo>
                      <a:lnTo>
                        <a:pt x="956" y="337"/>
                      </a:lnTo>
                      <a:lnTo>
                        <a:pt x="956" y="169"/>
                      </a:lnTo>
                      <a:lnTo>
                        <a:pt x="900" y="0"/>
                      </a:lnTo>
                      <a:close/>
                    </a:path>
                  </a:pathLst>
                </a:custGeom>
                <a:solidFill>
                  <a:srgbClr val="9D93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8" name="Google Shape;3868;p11"/>
                <p:cNvSpPr/>
                <p:nvPr/>
              </p:nvSpPr>
              <p:spPr>
                <a:xfrm>
                  <a:off x="897125" y="923300"/>
                  <a:ext cx="25325" cy="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" h="1856" extrusionOk="0">
                      <a:moveTo>
                        <a:pt x="113" y="1"/>
                      </a:moveTo>
                      <a:lnTo>
                        <a:pt x="113" y="451"/>
                      </a:lnTo>
                      <a:lnTo>
                        <a:pt x="57" y="563"/>
                      </a:lnTo>
                      <a:lnTo>
                        <a:pt x="57" y="675"/>
                      </a:lnTo>
                      <a:lnTo>
                        <a:pt x="113" y="788"/>
                      </a:lnTo>
                      <a:lnTo>
                        <a:pt x="57" y="900"/>
                      </a:lnTo>
                      <a:lnTo>
                        <a:pt x="0" y="956"/>
                      </a:lnTo>
                      <a:lnTo>
                        <a:pt x="113" y="1013"/>
                      </a:lnTo>
                      <a:lnTo>
                        <a:pt x="113" y="1069"/>
                      </a:lnTo>
                      <a:lnTo>
                        <a:pt x="57" y="1181"/>
                      </a:lnTo>
                      <a:lnTo>
                        <a:pt x="57" y="1237"/>
                      </a:lnTo>
                      <a:lnTo>
                        <a:pt x="57" y="1294"/>
                      </a:lnTo>
                      <a:lnTo>
                        <a:pt x="113" y="1294"/>
                      </a:lnTo>
                      <a:lnTo>
                        <a:pt x="225" y="1462"/>
                      </a:lnTo>
                      <a:lnTo>
                        <a:pt x="338" y="1518"/>
                      </a:lnTo>
                      <a:lnTo>
                        <a:pt x="450" y="1631"/>
                      </a:lnTo>
                      <a:lnTo>
                        <a:pt x="563" y="1687"/>
                      </a:lnTo>
                      <a:lnTo>
                        <a:pt x="731" y="1800"/>
                      </a:lnTo>
                      <a:lnTo>
                        <a:pt x="787" y="1856"/>
                      </a:lnTo>
                      <a:lnTo>
                        <a:pt x="844" y="1800"/>
                      </a:lnTo>
                      <a:lnTo>
                        <a:pt x="900" y="1743"/>
                      </a:lnTo>
                      <a:lnTo>
                        <a:pt x="1012" y="1631"/>
                      </a:lnTo>
                      <a:lnTo>
                        <a:pt x="1012" y="1350"/>
                      </a:lnTo>
                      <a:lnTo>
                        <a:pt x="900" y="1237"/>
                      </a:lnTo>
                      <a:lnTo>
                        <a:pt x="844" y="1125"/>
                      </a:lnTo>
                      <a:lnTo>
                        <a:pt x="787" y="1181"/>
                      </a:lnTo>
                      <a:lnTo>
                        <a:pt x="731" y="1237"/>
                      </a:lnTo>
                      <a:lnTo>
                        <a:pt x="787" y="1350"/>
                      </a:lnTo>
                      <a:lnTo>
                        <a:pt x="787" y="1406"/>
                      </a:lnTo>
                      <a:lnTo>
                        <a:pt x="731" y="1406"/>
                      </a:lnTo>
                      <a:lnTo>
                        <a:pt x="619" y="1462"/>
                      </a:lnTo>
                      <a:lnTo>
                        <a:pt x="563" y="1462"/>
                      </a:lnTo>
                      <a:lnTo>
                        <a:pt x="506" y="1406"/>
                      </a:lnTo>
                      <a:lnTo>
                        <a:pt x="282" y="1069"/>
                      </a:lnTo>
                      <a:lnTo>
                        <a:pt x="225" y="900"/>
                      </a:lnTo>
                      <a:lnTo>
                        <a:pt x="225" y="675"/>
                      </a:lnTo>
                      <a:lnTo>
                        <a:pt x="282" y="619"/>
                      </a:lnTo>
                      <a:lnTo>
                        <a:pt x="282" y="507"/>
                      </a:lnTo>
                      <a:lnTo>
                        <a:pt x="282" y="338"/>
                      </a:lnTo>
                      <a:lnTo>
                        <a:pt x="282" y="226"/>
                      </a:lnTo>
                      <a:lnTo>
                        <a:pt x="282" y="113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591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9" name="Google Shape;3869;p11"/>
                <p:cNvSpPr/>
                <p:nvPr/>
              </p:nvSpPr>
              <p:spPr>
                <a:xfrm>
                  <a:off x="876050" y="1523300"/>
                  <a:ext cx="21100" cy="2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" h="844" extrusionOk="0">
                      <a:moveTo>
                        <a:pt x="675" y="1"/>
                      </a:moveTo>
                      <a:lnTo>
                        <a:pt x="562" y="57"/>
                      </a:lnTo>
                      <a:lnTo>
                        <a:pt x="394" y="226"/>
                      </a:lnTo>
                      <a:lnTo>
                        <a:pt x="338" y="226"/>
                      </a:lnTo>
                      <a:lnTo>
                        <a:pt x="225" y="169"/>
                      </a:lnTo>
                      <a:lnTo>
                        <a:pt x="57" y="169"/>
                      </a:lnTo>
                      <a:lnTo>
                        <a:pt x="0" y="226"/>
                      </a:lnTo>
                      <a:lnTo>
                        <a:pt x="57" y="282"/>
                      </a:lnTo>
                      <a:lnTo>
                        <a:pt x="113" y="338"/>
                      </a:lnTo>
                      <a:lnTo>
                        <a:pt x="57" y="394"/>
                      </a:lnTo>
                      <a:lnTo>
                        <a:pt x="0" y="394"/>
                      </a:lnTo>
                      <a:lnTo>
                        <a:pt x="0" y="450"/>
                      </a:lnTo>
                      <a:lnTo>
                        <a:pt x="57" y="563"/>
                      </a:lnTo>
                      <a:lnTo>
                        <a:pt x="57" y="675"/>
                      </a:lnTo>
                      <a:lnTo>
                        <a:pt x="57" y="731"/>
                      </a:lnTo>
                      <a:lnTo>
                        <a:pt x="225" y="731"/>
                      </a:lnTo>
                      <a:lnTo>
                        <a:pt x="281" y="788"/>
                      </a:lnTo>
                      <a:lnTo>
                        <a:pt x="394" y="844"/>
                      </a:lnTo>
                      <a:lnTo>
                        <a:pt x="450" y="731"/>
                      </a:lnTo>
                      <a:lnTo>
                        <a:pt x="562" y="563"/>
                      </a:lnTo>
                      <a:lnTo>
                        <a:pt x="787" y="788"/>
                      </a:lnTo>
                      <a:lnTo>
                        <a:pt x="843" y="169"/>
                      </a:lnTo>
                      <a:lnTo>
                        <a:pt x="731" y="57"/>
                      </a:lnTo>
                      <a:lnTo>
                        <a:pt x="675" y="1"/>
                      </a:lnTo>
                      <a:close/>
                    </a:path>
                  </a:pathLst>
                </a:custGeom>
                <a:solidFill>
                  <a:srgbClr val="ABA2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0" name="Google Shape;3870;p11"/>
                <p:cNvSpPr/>
                <p:nvPr/>
              </p:nvSpPr>
              <p:spPr>
                <a:xfrm>
                  <a:off x="880275" y="1610425"/>
                  <a:ext cx="12650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6" h="1294" extrusionOk="0">
                      <a:moveTo>
                        <a:pt x="337" y="0"/>
                      </a:moveTo>
                      <a:lnTo>
                        <a:pt x="169" y="113"/>
                      </a:lnTo>
                      <a:lnTo>
                        <a:pt x="169" y="225"/>
                      </a:lnTo>
                      <a:lnTo>
                        <a:pt x="281" y="282"/>
                      </a:lnTo>
                      <a:lnTo>
                        <a:pt x="169" y="338"/>
                      </a:lnTo>
                      <a:lnTo>
                        <a:pt x="112" y="450"/>
                      </a:lnTo>
                      <a:lnTo>
                        <a:pt x="0" y="506"/>
                      </a:lnTo>
                      <a:lnTo>
                        <a:pt x="0" y="619"/>
                      </a:lnTo>
                      <a:lnTo>
                        <a:pt x="0" y="731"/>
                      </a:lnTo>
                      <a:lnTo>
                        <a:pt x="56" y="787"/>
                      </a:lnTo>
                      <a:lnTo>
                        <a:pt x="169" y="956"/>
                      </a:lnTo>
                      <a:lnTo>
                        <a:pt x="112" y="1125"/>
                      </a:lnTo>
                      <a:lnTo>
                        <a:pt x="112" y="1237"/>
                      </a:lnTo>
                      <a:lnTo>
                        <a:pt x="225" y="1293"/>
                      </a:lnTo>
                      <a:lnTo>
                        <a:pt x="450" y="1237"/>
                      </a:lnTo>
                      <a:lnTo>
                        <a:pt x="506" y="0"/>
                      </a:lnTo>
                      <a:close/>
                    </a:path>
                  </a:pathLst>
                </a:custGeom>
                <a:solidFill>
                  <a:srgbClr val="B8A4D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1" name="Google Shape;3871;p11"/>
                <p:cNvSpPr/>
                <p:nvPr/>
              </p:nvSpPr>
              <p:spPr>
                <a:xfrm>
                  <a:off x="812825" y="1609025"/>
                  <a:ext cx="23900" cy="30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1237" extrusionOk="0">
                      <a:moveTo>
                        <a:pt x="169" y="0"/>
                      </a:moveTo>
                      <a:lnTo>
                        <a:pt x="56" y="56"/>
                      </a:lnTo>
                      <a:lnTo>
                        <a:pt x="0" y="56"/>
                      </a:lnTo>
                      <a:lnTo>
                        <a:pt x="0" y="169"/>
                      </a:lnTo>
                      <a:lnTo>
                        <a:pt x="0" y="281"/>
                      </a:lnTo>
                      <a:lnTo>
                        <a:pt x="56" y="394"/>
                      </a:lnTo>
                      <a:lnTo>
                        <a:pt x="169" y="619"/>
                      </a:lnTo>
                      <a:lnTo>
                        <a:pt x="281" y="787"/>
                      </a:lnTo>
                      <a:lnTo>
                        <a:pt x="618" y="1181"/>
                      </a:lnTo>
                      <a:lnTo>
                        <a:pt x="675" y="1237"/>
                      </a:lnTo>
                      <a:lnTo>
                        <a:pt x="787" y="1237"/>
                      </a:lnTo>
                      <a:lnTo>
                        <a:pt x="899" y="1124"/>
                      </a:lnTo>
                      <a:lnTo>
                        <a:pt x="956" y="1012"/>
                      </a:lnTo>
                      <a:lnTo>
                        <a:pt x="956" y="956"/>
                      </a:lnTo>
                      <a:lnTo>
                        <a:pt x="787" y="843"/>
                      </a:lnTo>
                      <a:lnTo>
                        <a:pt x="618" y="675"/>
                      </a:lnTo>
                      <a:lnTo>
                        <a:pt x="450" y="562"/>
                      </a:lnTo>
                      <a:lnTo>
                        <a:pt x="394" y="506"/>
                      </a:lnTo>
                      <a:lnTo>
                        <a:pt x="394" y="338"/>
                      </a:lnTo>
                      <a:lnTo>
                        <a:pt x="281" y="338"/>
                      </a:lnTo>
                      <a:lnTo>
                        <a:pt x="225" y="225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868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2" name="Google Shape;3872;p11"/>
                <p:cNvSpPr/>
                <p:nvPr/>
              </p:nvSpPr>
              <p:spPr>
                <a:xfrm>
                  <a:off x="680725" y="938775"/>
                  <a:ext cx="183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956" extrusionOk="0">
                      <a:moveTo>
                        <a:pt x="169" y="0"/>
                      </a:moveTo>
                      <a:lnTo>
                        <a:pt x="113" y="56"/>
                      </a:lnTo>
                      <a:lnTo>
                        <a:pt x="1" y="169"/>
                      </a:lnTo>
                      <a:lnTo>
                        <a:pt x="1" y="281"/>
                      </a:lnTo>
                      <a:lnTo>
                        <a:pt x="57" y="394"/>
                      </a:lnTo>
                      <a:lnTo>
                        <a:pt x="57" y="506"/>
                      </a:lnTo>
                      <a:lnTo>
                        <a:pt x="57" y="899"/>
                      </a:lnTo>
                      <a:lnTo>
                        <a:pt x="169" y="956"/>
                      </a:lnTo>
                      <a:lnTo>
                        <a:pt x="338" y="899"/>
                      </a:lnTo>
                      <a:lnTo>
                        <a:pt x="675" y="899"/>
                      </a:lnTo>
                      <a:lnTo>
                        <a:pt x="731" y="843"/>
                      </a:lnTo>
                      <a:lnTo>
                        <a:pt x="731" y="787"/>
                      </a:lnTo>
                      <a:lnTo>
                        <a:pt x="675" y="675"/>
                      </a:lnTo>
                      <a:lnTo>
                        <a:pt x="619" y="562"/>
                      </a:lnTo>
                      <a:lnTo>
                        <a:pt x="563" y="450"/>
                      </a:lnTo>
                      <a:lnTo>
                        <a:pt x="563" y="225"/>
                      </a:lnTo>
                      <a:lnTo>
                        <a:pt x="507" y="113"/>
                      </a:lnTo>
                      <a:lnTo>
                        <a:pt x="394" y="56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8680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3" name="Google Shape;3873;p11"/>
                <p:cNvSpPr/>
                <p:nvPr/>
              </p:nvSpPr>
              <p:spPr>
                <a:xfrm>
                  <a:off x="839525" y="1641350"/>
                  <a:ext cx="25300" cy="2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2" h="1181" extrusionOk="0">
                      <a:moveTo>
                        <a:pt x="169" y="0"/>
                      </a:moveTo>
                      <a:lnTo>
                        <a:pt x="0" y="56"/>
                      </a:lnTo>
                      <a:lnTo>
                        <a:pt x="112" y="225"/>
                      </a:lnTo>
                      <a:lnTo>
                        <a:pt x="169" y="281"/>
                      </a:lnTo>
                      <a:lnTo>
                        <a:pt x="675" y="1124"/>
                      </a:lnTo>
                      <a:lnTo>
                        <a:pt x="787" y="1180"/>
                      </a:lnTo>
                      <a:lnTo>
                        <a:pt x="899" y="1124"/>
                      </a:lnTo>
                      <a:lnTo>
                        <a:pt x="1012" y="1124"/>
                      </a:lnTo>
                      <a:lnTo>
                        <a:pt x="956" y="1068"/>
                      </a:lnTo>
                      <a:lnTo>
                        <a:pt x="899" y="956"/>
                      </a:lnTo>
                      <a:lnTo>
                        <a:pt x="787" y="899"/>
                      </a:lnTo>
                      <a:lnTo>
                        <a:pt x="675" y="787"/>
                      </a:lnTo>
                      <a:lnTo>
                        <a:pt x="562" y="506"/>
                      </a:lnTo>
                      <a:lnTo>
                        <a:pt x="450" y="281"/>
                      </a:lnTo>
                      <a:lnTo>
                        <a:pt x="281" y="56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7071A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4" name="Google Shape;3874;p11"/>
                <p:cNvSpPr/>
                <p:nvPr/>
              </p:nvSpPr>
              <p:spPr>
                <a:xfrm>
                  <a:off x="721475" y="881150"/>
                  <a:ext cx="32350" cy="1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" h="620" extrusionOk="0">
                      <a:moveTo>
                        <a:pt x="788" y="1"/>
                      </a:moveTo>
                      <a:lnTo>
                        <a:pt x="169" y="169"/>
                      </a:lnTo>
                      <a:lnTo>
                        <a:pt x="113" y="226"/>
                      </a:lnTo>
                      <a:lnTo>
                        <a:pt x="57" y="338"/>
                      </a:lnTo>
                      <a:lnTo>
                        <a:pt x="1" y="507"/>
                      </a:lnTo>
                      <a:lnTo>
                        <a:pt x="1" y="563"/>
                      </a:lnTo>
                      <a:lnTo>
                        <a:pt x="57" y="619"/>
                      </a:lnTo>
                      <a:lnTo>
                        <a:pt x="113" y="563"/>
                      </a:lnTo>
                      <a:lnTo>
                        <a:pt x="282" y="450"/>
                      </a:lnTo>
                      <a:lnTo>
                        <a:pt x="450" y="450"/>
                      </a:lnTo>
                      <a:lnTo>
                        <a:pt x="619" y="338"/>
                      </a:lnTo>
                      <a:lnTo>
                        <a:pt x="956" y="338"/>
                      </a:lnTo>
                      <a:lnTo>
                        <a:pt x="1069" y="282"/>
                      </a:lnTo>
                      <a:lnTo>
                        <a:pt x="1125" y="394"/>
                      </a:lnTo>
                      <a:lnTo>
                        <a:pt x="1125" y="563"/>
                      </a:lnTo>
                      <a:lnTo>
                        <a:pt x="1181" y="619"/>
                      </a:lnTo>
                      <a:lnTo>
                        <a:pt x="1294" y="619"/>
                      </a:lnTo>
                      <a:lnTo>
                        <a:pt x="1294" y="507"/>
                      </a:lnTo>
                      <a:lnTo>
                        <a:pt x="1294" y="394"/>
                      </a:lnTo>
                      <a:lnTo>
                        <a:pt x="1294" y="226"/>
                      </a:lnTo>
                      <a:lnTo>
                        <a:pt x="1237" y="113"/>
                      </a:lnTo>
                      <a:lnTo>
                        <a:pt x="1069" y="113"/>
                      </a:lnTo>
                      <a:lnTo>
                        <a:pt x="956" y="57"/>
                      </a:lnTo>
                      <a:lnTo>
                        <a:pt x="900" y="57"/>
                      </a:lnTo>
                      <a:lnTo>
                        <a:pt x="788" y="1"/>
                      </a:lnTo>
                      <a:close/>
                    </a:path>
                  </a:pathLst>
                </a:custGeom>
                <a:solidFill>
                  <a:srgbClr val="7F7A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5" name="Google Shape;3875;p11"/>
                <p:cNvSpPr/>
                <p:nvPr/>
              </p:nvSpPr>
              <p:spPr>
                <a:xfrm>
                  <a:off x="745375" y="872725"/>
                  <a:ext cx="25300" cy="1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2" h="619" extrusionOk="0">
                      <a:moveTo>
                        <a:pt x="450" y="1"/>
                      </a:moveTo>
                      <a:lnTo>
                        <a:pt x="394" y="57"/>
                      </a:lnTo>
                      <a:lnTo>
                        <a:pt x="225" y="282"/>
                      </a:lnTo>
                      <a:lnTo>
                        <a:pt x="113" y="394"/>
                      </a:lnTo>
                      <a:lnTo>
                        <a:pt x="0" y="394"/>
                      </a:lnTo>
                      <a:lnTo>
                        <a:pt x="56" y="450"/>
                      </a:lnTo>
                      <a:lnTo>
                        <a:pt x="169" y="506"/>
                      </a:lnTo>
                      <a:lnTo>
                        <a:pt x="225" y="506"/>
                      </a:lnTo>
                      <a:lnTo>
                        <a:pt x="338" y="563"/>
                      </a:lnTo>
                      <a:lnTo>
                        <a:pt x="394" y="563"/>
                      </a:lnTo>
                      <a:lnTo>
                        <a:pt x="450" y="506"/>
                      </a:lnTo>
                      <a:lnTo>
                        <a:pt x="450" y="450"/>
                      </a:lnTo>
                      <a:lnTo>
                        <a:pt x="394" y="394"/>
                      </a:lnTo>
                      <a:lnTo>
                        <a:pt x="394" y="338"/>
                      </a:lnTo>
                      <a:lnTo>
                        <a:pt x="506" y="282"/>
                      </a:lnTo>
                      <a:lnTo>
                        <a:pt x="562" y="338"/>
                      </a:lnTo>
                      <a:lnTo>
                        <a:pt x="731" y="450"/>
                      </a:lnTo>
                      <a:lnTo>
                        <a:pt x="843" y="619"/>
                      </a:lnTo>
                      <a:lnTo>
                        <a:pt x="900" y="506"/>
                      </a:lnTo>
                      <a:lnTo>
                        <a:pt x="1012" y="450"/>
                      </a:lnTo>
                      <a:lnTo>
                        <a:pt x="900" y="282"/>
                      </a:lnTo>
                      <a:lnTo>
                        <a:pt x="787" y="169"/>
                      </a:lnTo>
                      <a:lnTo>
                        <a:pt x="506" y="1"/>
                      </a:lnTo>
                      <a:close/>
                    </a:path>
                  </a:pathLst>
                </a:custGeom>
                <a:solidFill>
                  <a:srgbClr val="B3AF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6" name="Google Shape;3876;p11"/>
                <p:cNvSpPr/>
                <p:nvPr/>
              </p:nvSpPr>
              <p:spPr>
                <a:xfrm>
                  <a:off x="663875" y="1309725"/>
                  <a:ext cx="11250" cy="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" h="900" extrusionOk="0">
                      <a:moveTo>
                        <a:pt x="113" y="0"/>
                      </a:moveTo>
                      <a:lnTo>
                        <a:pt x="113" y="113"/>
                      </a:lnTo>
                      <a:lnTo>
                        <a:pt x="57" y="225"/>
                      </a:lnTo>
                      <a:lnTo>
                        <a:pt x="57" y="338"/>
                      </a:lnTo>
                      <a:lnTo>
                        <a:pt x="57" y="506"/>
                      </a:lnTo>
                      <a:lnTo>
                        <a:pt x="0" y="619"/>
                      </a:lnTo>
                      <a:lnTo>
                        <a:pt x="0" y="787"/>
                      </a:lnTo>
                      <a:lnTo>
                        <a:pt x="57" y="844"/>
                      </a:lnTo>
                      <a:lnTo>
                        <a:pt x="57" y="900"/>
                      </a:lnTo>
                      <a:lnTo>
                        <a:pt x="281" y="900"/>
                      </a:lnTo>
                      <a:lnTo>
                        <a:pt x="394" y="731"/>
                      </a:lnTo>
                      <a:lnTo>
                        <a:pt x="450" y="563"/>
                      </a:lnTo>
                      <a:lnTo>
                        <a:pt x="394" y="282"/>
                      </a:lnTo>
                      <a:lnTo>
                        <a:pt x="281" y="113"/>
                      </a:lnTo>
                      <a:lnTo>
                        <a:pt x="225" y="57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7B7AB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7" name="Google Shape;3877;p11"/>
                <p:cNvSpPr/>
                <p:nvPr/>
              </p:nvSpPr>
              <p:spPr>
                <a:xfrm>
                  <a:off x="883075" y="1666625"/>
                  <a:ext cx="7050" cy="2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957" extrusionOk="0">
                      <a:moveTo>
                        <a:pt x="225" y="1"/>
                      </a:moveTo>
                      <a:lnTo>
                        <a:pt x="169" y="57"/>
                      </a:lnTo>
                      <a:lnTo>
                        <a:pt x="113" y="113"/>
                      </a:lnTo>
                      <a:lnTo>
                        <a:pt x="57" y="169"/>
                      </a:lnTo>
                      <a:lnTo>
                        <a:pt x="0" y="169"/>
                      </a:lnTo>
                      <a:lnTo>
                        <a:pt x="0" y="282"/>
                      </a:lnTo>
                      <a:lnTo>
                        <a:pt x="0" y="394"/>
                      </a:lnTo>
                      <a:lnTo>
                        <a:pt x="57" y="507"/>
                      </a:lnTo>
                      <a:lnTo>
                        <a:pt x="0" y="675"/>
                      </a:lnTo>
                      <a:lnTo>
                        <a:pt x="57" y="731"/>
                      </a:lnTo>
                      <a:lnTo>
                        <a:pt x="113" y="731"/>
                      </a:lnTo>
                      <a:lnTo>
                        <a:pt x="169" y="844"/>
                      </a:lnTo>
                      <a:lnTo>
                        <a:pt x="225" y="900"/>
                      </a:lnTo>
                      <a:lnTo>
                        <a:pt x="281" y="956"/>
                      </a:lnTo>
                      <a:lnTo>
                        <a:pt x="281" y="1"/>
                      </a:lnTo>
                      <a:close/>
                    </a:path>
                  </a:pathLst>
                </a:custGeom>
                <a:solidFill>
                  <a:srgbClr val="BDB7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8" name="Google Shape;3878;p11"/>
                <p:cNvSpPr/>
                <p:nvPr/>
              </p:nvSpPr>
              <p:spPr>
                <a:xfrm>
                  <a:off x="874650" y="1700350"/>
                  <a:ext cx="14075" cy="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732" extrusionOk="0">
                      <a:moveTo>
                        <a:pt x="0" y="1"/>
                      </a:moveTo>
                      <a:lnTo>
                        <a:pt x="56" y="169"/>
                      </a:lnTo>
                      <a:lnTo>
                        <a:pt x="169" y="282"/>
                      </a:lnTo>
                      <a:lnTo>
                        <a:pt x="337" y="450"/>
                      </a:lnTo>
                      <a:lnTo>
                        <a:pt x="450" y="731"/>
                      </a:lnTo>
                      <a:lnTo>
                        <a:pt x="562" y="731"/>
                      </a:lnTo>
                      <a:lnTo>
                        <a:pt x="506" y="563"/>
                      </a:lnTo>
                      <a:lnTo>
                        <a:pt x="562" y="394"/>
                      </a:lnTo>
                      <a:lnTo>
                        <a:pt x="562" y="113"/>
                      </a:lnTo>
                      <a:lnTo>
                        <a:pt x="394" y="11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6E8F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9" name="Google Shape;3879;p11"/>
                <p:cNvSpPr/>
                <p:nvPr/>
              </p:nvSpPr>
              <p:spPr>
                <a:xfrm>
                  <a:off x="704625" y="1666625"/>
                  <a:ext cx="14075" cy="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238" extrusionOk="0">
                      <a:moveTo>
                        <a:pt x="0" y="1"/>
                      </a:moveTo>
                      <a:lnTo>
                        <a:pt x="225" y="619"/>
                      </a:lnTo>
                      <a:lnTo>
                        <a:pt x="450" y="1237"/>
                      </a:lnTo>
                      <a:lnTo>
                        <a:pt x="506" y="1237"/>
                      </a:lnTo>
                      <a:lnTo>
                        <a:pt x="562" y="1181"/>
                      </a:lnTo>
                      <a:lnTo>
                        <a:pt x="562" y="1125"/>
                      </a:lnTo>
                      <a:lnTo>
                        <a:pt x="506" y="1012"/>
                      </a:lnTo>
                      <a:lnTo>
                        <a:pt x="450" y="900"/>
                      </a:lnTo>
                      <a:lnTo>
                        <a:pt x="281" y="450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CDC7E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0" name="Google Shape;3880;p11"/>
                <p:cNvSpPr/>
                <p:nvPr/>
              </p:nvSpPr>
              <p:spPr>
                <a:xfrm>
                  <a:off x="668075" y="1231025"/>
                  <a:ext cx="8475" cy="3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1350" extrusionOk="0">
                      <a:moveTo>
                        <a:pt x="170" y="1"/>
                      </a:moveTo>
                      <a:lnTo>
                        <a:pt x="113" y="170"/>
                      </a:lnTo>
                      <a:lnTo>
                        <a:pt x="113" y="282"/>
                      </a:lnTo>
                      <a:lnTo>
                        <a:pt x="113" y="451"/>
                      </a:lnTo>
                      <a:lnTo>
                        <a:pt x="57" y="563"/>
                      </a:lnTo>
                      <a:lnTo>
                        <a:pt x="57" y="732"/>
                      </a:lnTo>
                      <a:lnTo>
                        <a:pt x="1" y="788"/>
                      </a:lnTo>
                      <a:lnTo>
                        <a:pt x="1" y="900"/>
                      </a:lnTo>
                      <a:lnTo>
                        <a:pt x="1" y="956"/>
                      </a:lnTo>
                      <a:lnTo>
                        <a:pt x="1" y="1069"/>
                      </a:lnTo>
                      <a:lnTo>
                        <a:pt x="1" y="1181"/>
                      </a:lnTo>
                      <a:lnTo>
                        <a:pt x="1" y="1237"/>
                      </a:lnTo>
                      <a:lnTo>
                        <a:pt x="1" y="1350"/>
                      </a:lnTo>
                      <a:lnTo>
                        <a:pt x="170" y="1125"/>
                      </a:lnTo>
                      <a:lnTo>
                        <a:pt x="170" y="900"/>
                      </a:lnTo>
                      <a:lnTo>
                        <a:pt x="170" y="788"/>
                      </a:lnTo>
                      <a:lnTo>
                        <a:pt x="226" y="732"/>
                      </a:lnTo>
                      <a:lnTo>
                        <a:pt x="282" y="563"/>
                      </a:lnTo>
                      <a:lnTo>
                        <a:pt x="282" y="507"/>
                      </a:lnTo>
                      <a:lnTo>
                        <a:pt x="338" y="451"/>
                      </a:lnTo>
                      <a:lnTo>
                        <a:pt x="338" y="338"/>
                      </a:lnTo>
                      <a:lnTo>
                        <a:pt x="338" y="170"/>
                      </a:lnTo>
                      <a:lnTo>
                        <a:pt x="282" y="1"/>
                      </a:lnTo>
                      <a:close/>
                    </a:path>
                  </a:pathLst>
                </a:custGeom>
                <a:solidFill>
                  <a:srgbClr val="7A77B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1" name="Google Shape;3881;p11"/>
                <p:cNvSpPr/>
                <p:nvPr/>
              </p:nvSpPr>
              <p:spPr>
                <a:xfrm>
                  <a:off x="895725" y="1163600"/>
                  <a:ext cx="16875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5" h="394" extrusionOk="0">
                      <a:moveTo>
                        <a:pt x="0" y="0"/>
                      </a:moveTo>
                      <a:lnTo>
                        <a:pt x="113" y="113"/>
                      </a:lnTo>
                      <a:lnTo>
                        <a:pt x="169" y="225"/>
                      </a:lnTo>
                      <a:lnTo>
                        <a:pt x="281" y="394"/>
                      </a:lnTo>
                      <a:lnTo>
                        <a:pt x="675" y="394"/>
                      </a:lnTo>
                      <a:lnTo>
                        <a:pt x="675" y="281"/>
                      </a:lnTo>
                      <a:lnTo>
                        <a:pt x="562" y="281"/>
                      </a:lnTo>
                      <a:lnTo>
                        <a:pt x="506" y="225"/>
                      </a:lnTo>
                      <a:lnTo>
                        <a:pt x="450" y="169"/>
                      </a:lnTo>
                      <a:lnTo>
                        <a:pt x="394" y="56"/>
                      </a:lnTo>
                      <a:lnTo>
                        <a:pt x="281" y="0"/>
                      </a:lnTo>
                      <a:close/>
                    </a:path>
                  </a:pathLst>
                </a:custGeom>
                <a:solidFill>
                  <a:srgbClr val="A098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2" name="Google Shape;3882;p11"/>
                <p:cNvSpPr/>
                <p:nvPr/>
              </p:nvSpPr>
              <p:spPr>
                <a:xfrm>
                  <a:off x="908375" y="964050"/>
                  <a:ext cx="14075" cy="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395" extrusionOk="0">
                      <a:moveTo>
                        <a:pt x="0" y="1"/>
                      </a:moveTo>
                      <a:lnTo>
                        <a:pt x="0" y="113"/>
                      </a:lnTo>
                      <a:lnTo>
                        <a:pt x="56" y="226"/>
                      </a:lnTo>
                      <a:lnTo>
                        <a:pt x="225" y="394"/>
                      </a:lnTo>
                      <a:lnTo>
                        <a:pt x="506" y="282"/>
                      </a:lnTo>
                      <a:lnTo>
                        <a:pt x="562" y="1"/>
                      </a:lnTo>
                      <a:lnTo>
                        <a:pt x="450" y="113"/>
                      </a:lnTo>
                      <a:lnTo>
                        <a:pt x="337" y="113"/>
                      </a:lnTo>
                      <a:lnTo>
                        <a:pt x="281" y="57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9281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3" name="Google Shape;3883;p11"/>
                <p:cNvSpPr/>
                <p:nvPr/>
              </p:nvSpPr>
              <p:spPr>
                <a:xfrm>
                  <a:off x="725700" y="876950"/>
                  <a:ext cx="14075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394" extrusionOk="0">
                      <a:moveTo>
                        <a:pt x="281" y="0"/>
                      </a:moveTo>
                      <a:lnTo>
                        <a:pt x="113" y="113"/>
                      </a:lnTo>
                      <a:lnTo>
                        <a:pt x="57" y="225"/>
                      </a:lnTo>
                      <a:lnTo>
                        <a:pt x="0" y="337"/>
                      </a:lnTo>
                      <a:lnTo>
                        <a:pt x="57" y="394"/>
                      </a:lnTo>
                      <a:lnTo>
                        <a:pt x="113" y="394"/>
                      </a:lnTo>
                      <a:lnTo>
                        <a:pt x="281" y="337"/>
                      </a:lnTo>
                      <a:lnTo>
                        <a:pt x="450" y="281"/>
                      </a:lnTo>
                      <a:lnTo>
                        <a:pt x="562" y="225"/>
                      </a:lnTo>
                      <a:lnTo>
                        <a:pt x="562" y="169"/>
                      </a:lnTo>
                      <a:lnTo>
                        <a:pt x="506" y="5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rgbClr val="635F9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4" name="Google Shape;3884;p11"/>
                <p:cNvSpPr/>
                <p:nvPr/>
              </p:nvSpPr>
              <p:spPr>
                <a:xfrm>
                  <a:off x="696200" y="892400"/>
                  <a:ext cx="11250" cy="1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" h="619" extrusionOk="0">
                      <a:moveTo>
                        <a:pt x="281" y="0"/>
                      </a:moveTo>
                      <a:lnTo>
                        <a:pt x="169" y="113"/>
                      </a:lnTo>
                      <a:lnTo>
                        <a:pt x="56" y="281"/>
                      </a:lnTo>
                      <a:lnTo>
                        <a:pt x="0" y="338"/>
                      </a:lnTo>
                      <a:lnTo>
                        <a:pt x="0" y="450"/>
                      </a:lnTo>
                      <a:lnTo>
                        <a:pt x="56" y="562"/>
                      </a:lnTo>
                      <a:lnTo>
                        <a:pt x="169" y="619"/>
                      </a:lnTo>
                      <a:lnTo>
                        <a:pt x="281" y="619"/>
                      </a:lnTo>
                      <a:lnTo>
                        <a:pt x="394" y="562"/>
                      </a:lnTo>
                      <a:lnTo>
                        <a:pt x="394" y="450"/>
                      </a:lnTo>
                      <a:lnTo>
                        <a:pt x="394" y="338"/>
                      </a:lnTo>
                      <a:lnTo>
                        <a:pt x="450" y="281"/>
                      </a:lnTo>
                      <a:lnTo>
                        <a:pt x="450" y="169"/>
                      </a:lnTo>
                      <a:lnTo>
                        <a:pt x="450" y="113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rgbClr val="6E64A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5" name="Google Shape;3885;p11"/>
                <p:cNvSpPr/>
                <p:nvPr/>
              </p:nvSpPr>
              <p:spPr>
                <a:xfrm>
                  <a:off x="728500" y="871325"/>
                  <a:ext cx="15500" cy="1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50" extrusionOk="0">
                      <a:moveTo>
                        <a:pt x="169" y="0"/>
                      </a:moveTo>
                      <a:lnTo>
                        <a:pt x="113" y="57"/>
                      </a:lnTo>
                      <a:lnTo>
                        <a:pt x="57" y="169"/>
                      </a:lnTo>
                      <a:lnTo>
                        <a:pt x="1" y="338"/>
                      </a:lnTo>
                      <a:lnTo>
                        <a:pt x="169" y="281"/>
                      </a:lnTo>
                      <a:lnTo>
                        <a:pt x="282" y="281"/>
                      </a:lnTo>
                      <a:lnTo>
                        <a:pt x="394" y="338"/>
                      </a:lnTo>
                      <a:lnTo>
                        <a:pt x="450" y="450"/>
                      </a:lnTo>
                      <a:lnTo>
                        <a:pt x="619" y="450"/>
                      </a:lnTo>
                      <a:lnTo>
                        <a:pt x="338" y="113"/>
                      </a:lnTo>
                      <a:lnTo>
                        <a:pt x="226" y="57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8B87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6" name="Google Shape;3886;p11"/>
                <p:cNvSpPr/>
                <p:nvPr/>
              </p:nvSpPr>
              <p:spPr>
                <a:xfrm>
                  <a:off x="884475" y="1659600"/>
                  <a:ext cx="7050" cy="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395" extrusionOk="0">
                      <a:moveTo>
                        <a:pt x="169" y="1"/>
                      </a:moveTo>
                      <a:lnTo>
                        <a:pt x="113" y="57"/>
                      </a:lnTo>
                      <a:lnTo>
                        <a:pt x="113" y="113"/>
                      </a:lnTo>
                      <a:lnTo>
                        <a:pt x="113" y="169"/>
                      </a:lnTo>
                      <a:lnTo>
                        <a:pt x="1" y="226"/>
                      </a:lnTo>
                      <a:lnTo>
                        <a:pt x="57" y="394"/>
                      </a:lnTo>
                      <a:lnTo>
                        <a:pt x="169" y="394"/>
                      </a:lnTo>
                      <a:lnTo>
                        <a:pt x="225" y="282"/>
                      </a:lnTo>
                      <a:lnTo>
                        <a:pt x="282" y="1"/>
                      </a:lnTo>
                      <a:close/>
                    </a:path>
                  </a:pathLst>
                </a:custGeom>
                <a:solidFill>
                  <a:srgbClr val="9D9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7" name="Google Shape;3887;p11"/>
                <p:cNvSpPr/>
                <p:nvPr/>
              </p:nvSpPr>
              <p:spPr>
                <a:xfrm>
                  <a:off x="666675" y="1254925"/>
                  <a:ext cx="2850" cy="1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619" extrusionOk="0">
                      <a:moveTo>
                        <a:pt x="57" y="0"/>
                      </a:moveTo>
                      <a:lnTo>
                        <a:pt x="1" y="619"/>
                      </a:lnTo>
                      <a:lnTo>
                        <a:pt x="57" y="506"/>
                      </a:lnTo>
                      <a:lnTo>
                        <a:pt x="57" y="394"/>
                      </a:lnTo>
                      <a:lnTo>
                        <a:pt x="113" y="169"/>
                      </a:lnTo>
                      <a:lnTo>
                        <a:pt x="57" y="113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C9A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8" name="Google Shape;3888;p11"/>
                <p:cNvSpPr/>
                <p:nvPr/>
              </p:nvSpPr>
              <p:spPr>
                <a:xfrm>
                  <a:off x="663875" y="1312525"/>
                  <a:ext cx="2825" cy="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07" extrusionOk="0">
                      <a:moveTo>
                        <a:pt x="57" y="1"/>
                      </a:moveTo>
                      <a:lnTo>
                        <a:pt x="0" y="226"/>
                      </a:lnTo>
                      <a:lnTo>
                        <a:pt x="0" y="507"/>
                      </a:lnTo>
                      <a:lnTo>
                        <a:pt x="57" y="394"/>
                      </a:lnTo>
                      <a:lnTo>
                        <a:pt x="113" y="282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495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9" name="Google Shape;3889;p11"/>
                <p:cNvSpPr/>
                <p:nvPr/>
              </p:nvSpPr>
              <p:spPr>
                <a:xfrm>
                  <a:off x="856375" y="1669450"/>
                  <a:ext cx="5650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169" extrusionOk="0">
                      <a:moveTo>
                        <a:pt x="1" y="0"/>
                      </a:moveTo>
                      <a:lnTo>
                        <a:pt x="1" y="113"/>
                      </a:lnTo>
                      <a:lnTo>
                        <a:pt x="57" y="169"/>
                      </a:lnTo>
                      <a:lnTo>
                        <a:pt x="169" y="113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9B95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0" name="Google Shape;3890;p11"/>
                <p:cNvSpPr/>
                <p:nvPr/>
              </p:nvSpPr>
              <p:spPr>
                <a:xfrm>
                  <a:off x="908375" y="1201525"/>
                  <a:ext cx="28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70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56" y="169"/>
                      </a:lnTo>
                      <a:lnTo>
                        <a:pt x="113" y="169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B93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1" name="Google Shape;3891;p11"/>
                <p:cNvSpPr/>
                <p:nvPr/>
              </p:nvSpPr>
              <p:spPr>
                <a:xfrm>
                  <a:off x="654025" y="1548600"/>
                  <a:ext cx="14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282" extrusionOk="0">
                      <a:moveTo>
                        <a:pt x="1" y="0"/>
                      </a:moveTo>
                      <a:lnTo>
                        <a:pt x="1" y="281"/>
                      </a:lnTo>
                      <a:lnTo>
                        <a:pt x="57" y="169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BB2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2" name="Google Shape;3892;p11"/>
                <p:cNvSpPr/>
                <p:nvPr/>
              </p:nvSpPr>
              <p:spPr>
                <a:xfrm>
                  <a:off x="741150" y="1649775"/>
                  <a:ext cx="4250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69" extrusionOk="0">
                      <a:moveTo>
                        <a:pt x="1" y="0"/>
                      </a:moveTo>
                      <a:lnTo>
                        <a:pt x="1" y="113"/>
                      </a:lnTo>
                      <a:lnTo>
                        <a:pt x="57" y="169"/>
                      </a:lnTo>
                      <a:lnTo>
                        <a:pt x="169" y="113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B6A8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3" name="Google Shape;3893;p11"/>
                <p:cNvSpPr/>
                <p:nvPr/>
              </p:nvSpPr>
              <p:spPr>
                <a:xfrm>
                  <a:off x="916800" y="1024475"/>
                  <a:ext cx="28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70" extrusionOk="0">
                      <a:moveTo>
                        <a:pt x="113" y="1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113" y="169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096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4" name="Google Shape;3894;p11"/>
                <p:cNvSpPr/>
                <p:nvPr/>
              </p:nvSpPr>
              <p:spPr>
                <a:xfrm>
                  <a:off x="918200" y="1030100"/>
                  <a:ext cx="14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70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" y="169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096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5" name="Google Shape;3895;p11"/>
                <p:cNvSpPr/>
                <p:nvPr/>
              </p:nvSpPr>
              <p:spPr>
                <a:xfrm>
                  <a:off x="891500" y="1607625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57" y="0"/>
                      </a:moveTo>
                      <a:lnTo>
                        <a:pt x="1" y="56"/>
                      </a:lnTo>
                      <a:lnTo>
                        <a:pt x="1" y="112"/>
                      </a:lnTo>
                      <a:lnTo>
                        <a:pt x="57" y="112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C2ABD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6" name="Google Shape;3896;p11"/>
                <p:cNvSpPr/>
                <p:nvPr/>
              </p:nvSpPr>
              <p:spPr>
                <a:xfrm>
                  <a:off x="721475" y="889575"/>
                  <a:ext cx="14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70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" y="170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89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7" name="Google Shape;3897;p11"/>
                <p:cNvSpPr/>
                <p:nvPr/>
              </p:nvSpPr>
              <p:spPr>
                <a:xfrm>
                  <a:off x="707425" y="895200"/>
                  <a:ext cx="14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70" extrusionOk="0">
                      <a:moveTo>
                        <a:pt x="1" y="1"/>
                      </a:moveTo>
                      <a:lnTo>
                        <a:pt x="1" y="169"/>
                      </a:lnTo>
                      <a:lnTo>
                        <a:pt x="57" y="57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7E78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8" name="Google Shape;3898;p11"/>
                <p:cNvSpPr/>
                <p:nvPr/>
              </p:nvSpPr>
              <p:spPr>
                <a:xfrm>
                  <a:off x="668075" y="1249300"/>
                  <a:ext cx="14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70" extrusionOk="0">
                      <a:moveTo>
                        <a:pt x="1" y="1"/>
                      </a:moveTo>
                      <a:lnTo>
                        <a:pt x="1" y="169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C9A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9" name="Google Shape;3899;p11"/>
                <p:cNvSpPr/>
                <p:nvPr/>
              </p:nvSpPr>
              <p:spPr>
                <a:xfrm>
                  <a:off x="666675" y="1281625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1" y="0"/>
                      </a:moveTo>
                      <a:lnTo>
                        <a:pt x="1" y="113"/>
                      </a:lnTo>
                      <a:lnTo>
                        <a:pt x="57" y="5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9C9A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0" name="Google Shape;3900;p11"/>
                <p:cNvSpPr/>
                <p:nvPr/>
              </p:nvSpPr>
              <p:spPr>
                <a:xfrm>
                  <a:off x="654025" y="1542975"/>
                  <a:ext cx="28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4" extrusionOk="0">
                      <a:moveTo>
                        <a:pt x="1" y="1"/>
                      </a:moveTo>
                      <a:lnTo>
                        <a:pt x="1" y="113"/>
                      </a:lnTo>
                      <a:lnTo>
                        <a:pt x="57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BBB2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1" name="Google Shape;3901;p11"/>
                <p:cNvSpPr/>
                <p:nvPr/>
              </p:nvSpPr>
              <p:spPr>
                <a:xfrm>
                  <a:off x="842325" y="1646950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7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B95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2" name="Google Shape;3902;p11"/>
                <p:cNvSpPr/>
                <p:nvPr/>
              </p:nvSpPr>
              <p:spPr>
                <a:xfrm>
                  <a:off x="892900" y="160340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57"/>
                      </a:moveTo>
                      <a:lnTo>
                        <a:pt x="1" y="57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57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C2ABD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3" name="Google Shape;3903;p11"/>
                <p:cNvSpPr/>
                <p:nvPr/>
              </p:nvSpPr>
              <p:spPr>
                <a:xfrm>
                  <a:off x="736950" y="16624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56"/>
                      </a:moveTo>
                      <a:lnTo>
                        <a:pt x="0" y="56"/>
                      </a:lnTo>
                      <a:lnTo>
                        <a:pt x="56" y="0"/>
                      </a:lnTo>
                      <a:lnTo>
                        <a:pt x="56" y="0"/>
                      </a:lnTo>
                      <a:lnTo>
                        <a:pt x="0" y="56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solidFill>
                  <a:srgbClr val="D5CAF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4" name="Google Shape;3904;p11"/>
                <p:cNvSpPr/>
                <p:nvPr/>
              </p:nvSpPr>
              <p:spPr>
                <a:xfrm>
                  <a:off x="745375" y="16483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56"/>
                      </a:moveTo>
                      <a:lnTo>
                        <a:pt x="0" y="56"/>
                      </a:lnTo>
                      <a:lnTo>
                        <a:pt x="56" y="0"/>
                      </a:lnTo>
                      <a:lnTo>
                        <a:pt x="56" y="0"/>
                      </a:lnTo>
                      <a:lnTo>
                        <a:pt x="0" y="56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solidFill>
                  <a:srgbClr val="B6A8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5" name="Google Shape;3905;p11"/>
                <p:cNvSpPr/>
                <p:nvPr/>
              </p:nvSpPr>
              <p:spPr>
                <a:xfrm>
                  <a:off x="755200" y="1646950"/>
                  <a:ext cx="2850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8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13" y="57"/>
                      </a:lnTo>
                      <a:lnTo>
                        <a:pt x="113" y="57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BFC0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6" name="Google Shape;3906;p11"/>
                <p:cNvSpPr/>
                <p:nvPr/>
              </p:nvSpPr>
              <p:spPr>
                <a:xfrm>
                  <a:off x="684950" y="1547200"/>
                  <a:ext cx="18300" cy="3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1350" extrusionOk="0">
                      <a:moveTo>
                        <a:pt x="113" y="0"/>
                      </a:moveTo>
                      <a:lnTo>
                        <a:pt x="57" y="56"/>
                      </a:lnTo>
                      <a:lnTo>
                        <a:pt x="57" y="113"/>
                      </a:lnTo>
                      <a:lnTo>
                        <a:pt x="113" y="225"/>
                      </a:lnTo>
                      <a:lnTo>
                        <a:pt x="169" y="337"/>
                      </a:lnTo>
                      <a:lnTo>
                        <a:pt x="169" y="450"/>
                      </a:lnTo>
                      <a:lnTo>
                        <a:pt x="169" y="506"/>
                      </a:lnTo>
                      <a:lnTo>
                        <a:pt x="169" y="562"/>
                      </a:lnTo>
                      <a:lnTo>
                        <a:pt x="225" y="562"/>
                      </a:lnTo>
                      <a:lnTo>
                        <a:pt x="338" y="506"/>
                      </a:lnTo>
                      <a:lnTo>
                        <a:pt x="394" y="506"/>
                      </a:lnTo>
                      <a:lnTo>
                        <a:pt x="450" y="562"/>
                      </a:lnTo>
                      <a:lnTo>
                        <a:pt x="394" y="618"/>
                      </a:lnTo>
                      <a:lnTo>
                        <a:pt x="281" y="675"/>
                      </a:lnTo>
                      <a:lnTo>
                        <a:pt x="169" y="787"/>
                      </a:lnTo>
                      <a:lnTo>
                        <a:pt x="0" y="956"/>
                      </a:lnTo>
                      <a:lnTo>
                        <a:pt x="169" y="1012"/>
                      </a:lnTo>
                      <a:lnTo>
                        <a:pt x="338" y="1068"/>
                      </a:lnTo>
                      <a:lnTo>
                        <a:pt x="450" y="1237"/>
                      </a:lnTo>
                      <a:lnTo>
                        <a:pt x="562" y="1349"/>
                      </a:lnTo>
                      <a:lnTo>
                        <a:pt x="562" y="1237"/>
                      </a:lnTo>
                      <a:lnTo>
                        <a:pt x="675" y="1124"/>
                      </a:lnTo>
                      <a:lnTo>
                        <a:pt x="731" y="956"/>
                      </a:lnTo>
                      <a:lnTo>
                        <a:pt x="731" y="843"/>
                      </a:lnTo>
                      <a:lnTo>
                        <a:pt x="675" y="675"/>
                      </a:lnTo>
                      <a:lnTo>
                        <a:pt x="731" y="450"/>
                      </a:lnTo>
                      <a:lnTo>
                        <a:pt x="731" y="281"/>
                      </a:lnTo>
                      <a:lnTo>
                        <a:pt x="675" y="169"/>
                      </a:lnTo>
                      <a:lnTo>
                        <a:pt x="619" y="113"/>
                      </a:lnTo>
                      <a:lnTo>
                        <a:pt x="281" y="113"/>
                      </a:lnTo>
                      <a:lnTo>
                        <a:pt x="281" y="56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A49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7" name="Google Shape;3907;p11"/>
                <p:cNvSpPr/>
                <p:nvPr/>
              </p:nvSpPr>
              <p:spPr>
                <a:xfrm>
                  <a:off x="700400" y="1589350"/>
                  <a:ext cx="8450" cy="1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563" extrusionOk="0">
                      <a:moveTo>
                        <a:pt x="57" y="0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57" y="225"/>
                      </a:lnTo>
                      <a:lnTo>
                        <a:pt x="113" y="338"/>
                      </a:lnTo>
                      <a:lnTo>
                        <a:pt x="113" y="450"/>
                      </a:lnTo>
                      <a:lnTo>
                        <a:pt x="226" y="562"/>
                      </a:lnTo>
                      <a:lnTo>
                        <a:pt x="282" y="562"/>
                      </a:lnTo>
                      <a:lnTo>
                        <a:pt x="338" y="506"/>
                      </a:lnTo>
                      <a:lnTo>
                        <a:pt x="338" y="338"/>
                      </a:lnTo>
                      <a:lnTo>
                        <a:pt x="282" y="225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48DD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8" name="Google Shape;3908;p11"/>
                <p:cNvSpPr/>
                <p:nvPr/>
              </p:nvSpPr>
              <p:spPr>
                <a:xfrm>
                  <a:off x="676525" y="1604800"/>
                  <a:ext cx="11250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" h="451" extrusionOk="0">
                      <a:moveTo>
                        <a:pt x="113" y="1"/>
                      </a:moveTo>
                      <a:lnTo>
                        <a:pt x="56" y="113"/>
                      </a:lnTo>
                      <a:lnTo>
                        <a:pt x="0" y="169"/>
                      </a:lnTo>
                      <a:lnTo>
                        <a:pt x="0" y="338"/>
                      </a:lnTo>
                      <a:lnTo>
                        <a:pt x="225" y="338"/>
                      </a:lnTo>
                      <a:lnTo>
                        <a:pt x="281" y="450"/>
                      </a:lnTo>
                      <a:lnTo>
                        <a:pt x="337" y="338"/>
                      </a:lnTo>
                      <a:lnTo>
                        <a:pt x="450" y="169"/>
                      </a:lnTo>
                      <a:lnTo>
                        <a:pt x="337" y="169"/>
                      </a:lnTo>
                      <a:lnTo>
                        <a:pt x="281" y="113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BBB2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9" name="Google Shape;3909;p11"/>
                <p:cNvSpPr/>
                <p:nvPr/>
              </p:nvSpPr>
              <p:spPr>
                <a:xfrm>
                  <a:off x="689175" y="1569675"/>
                  <a:ext cx="70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338" extrusionOk="0">
                      <a:moveTo>
                        <a:pt x="112" y="1"/>
                      </a:moveTo>
                      <a:lnTo>
                        <a:pt x="0" y="113"/>
                      </a:lnTo>
                      <a:lnTo>
                        <a:pt x="0" y="169"/>
                      </a:lnTo>
                      <a:lnTo>
                        <a:pt x="112" y="282"/>
                      </a:lnTo>
                      <a:lnTo>
                        <a:pt x="225" y="338"/>
                      </a:lnTo>
                      <a:lnTo>
                        <a:pt x="281" y="338"/>
                      </a:lnTo>
                      <a:lnTo>
                        <a:pt x="281" y="169"/>
                      </a:lnTo>
                      <a:lnTo>
                        <a:pt x="169" y="57"/>
                      </a:lnTo>
                      <a:lnTo>
                        <a:pt x="112" y="1"/>
                      </a:lnTo>
                      <a:close/>
                    </a:path>
                  </a:pathLst>
                </a:custGeom>
                <a:solidFill>
                  <a:srgbClr val="AB9FD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0" name="Google Shape;3910;p11"/>
                <p:cNvSpPr/>
                <p:nvPr/>
              </p:nvSpPr>
              <p:spPr>
                <a:xfrm>
                  <a:off x="676525" y="1600600"/>
                  <a:ext cx="42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69" extrusionOk="0">
                      <a:moveTo>
                        <a:pt x="169" y="0"/>
                      </a:moveTo>
                      <a:lnTo>
                        <a:pt x="113" y="56"/>
                      </a:lnTo>
                      <a:lnTo>
                        <a:pt x="56" y="56"/>
                      </a:lnTo>
                      <a:lnTo>
                        <a:pt x="0" y="169"/>
                      </a:lnTo>
                      <a:lnTo>
                        <a:pt x="113" y="169"/>
                      </a:lnTo>
                      <a:lnTo>
                        <a:pt x="169" y="112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BBB2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1" name="Google Shape;3911;p11"/>
                <p:cNvSpPr/>
                <p:nvPr/>
              </p:nvSpPr>
              <p:spPr>
                <a:xfrm>
                  <a:off x="693375" y="15781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B9FD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2" name="Google Shape;3912;p11"/>
                <p:cNvSpPr/>
                <p:nvPr/>
              </p:nvSpPr>
              <p:spPr>
                <a:xfrm>
                  <a:off x="680725" y="15696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B9FD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3" name="Google Shape;3913;p11"/>
                <p:cNvSpPr/>
                <p:nvPr/>
              </p:nvSpPr>
              <p:spPr>
                <a:xfrm>
                  <a:off x="755200" y="1476925"/>
                  <a:ext cx="87150" cy="5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6" h="2025" extrusionOk="0">
                      <a:moveTo>
                        <a:pt x="1293" y="1"/>
                      </a:moveTo>
                      <a:lnTo>
                        <a:pt x="1181" y="57"/>
                      </a:lnTo>
                      <a:lnTo>
                        <a:pt x="731" y="226"/>
                      </a:lnTo>
                      <a:lnTo>
                        <a:pt x="675" y="338"/>
                      </a:lnTo>
                      <a:lnTo>
                        <a:pt x="731" y="394"/>
                      </a:lnTo>
                      <a:lnTo>
                        <a:pt x="900" y="394"/>
                      </a:lnTo>
                      <a:lnTo>
                        <a:pt x="956" y="451"/>
                      </a:lnTo>
                      <a:lnTo>
                        <a:pt x="900" y="451"/>
                      </a:lnTo>
                      <a:lnTo>
                        <a:pt x="844" y="394"/>
                      </a:lnTo>
                      <a:lnTo>
                        <a:pt x="675" y="451"/>
                      </a:lnTo>
                      <a:lnTo>
                        <a:pt x="563" y="394"/>
                      </a:lnTo>
                      <a:lnTo>
                        <a:pt x="338" y="282"/>
                      </a:lnTo>
                      <a:lnTo>
                        <a:pt x="226" y="338"/>
                      </a:lnTo>
                      <a:lnTo>
                        <a:pt x="113" y="394"/>
                      </a:lnTo>
                      <a:lnTo>
                        <a:pt x="1" y="563"/>
                      </a:lnTo>
                      <a:lnTo>
                        <a:pt x="57" y="619"/>
                      </a:lnTo>
                      <a:lnTo>
                        <a:pt x="57" y="732"/>
                      </a:lnTo>
                      <a:lnTo>
                        <a:pt x="226" y="788"/>
                      </a:lnTo>
                      <a:lnTo>
                        <a:pt x="450" y="844"/>
                      </a:lnTo>
                      <a:lnTo>
                        <a:pt x="563" y="956"/>
                      </a:lnTo>
                      <a:lnTo>
                        <a:pt x="844" y="956"/>
                      </a:lnTo>
                      <a:lnTo>
                        <a:pt x="956" y="788"/>
                      </a:lnTo>
                      <a:lnTo>
                        <a:pt x="1069" y="732"/>
                      </a:lnTo>
                      <a:lnTo>
                        <a:pt x="1181" y="788"/>
                      </a:lnTo>
                      <a:lnTo>
                        <a:pt x="1350" y="900"/>
                      </a:lnTo>
                      <a:lnTo>
                        <a:pt x="1518" y="900"/>
                      </a:lnTo>
                      <a:lnTo>
                        <a:pt x="1799" y="788"/>
                      </a:lnTo>
                      <a:lnTo>
                        <a:pt x="2024" y="788"/>
                      </a:lnTo>
                      <a:lnTo>
                        <a:pt x="2024" y="844"/>
                      </a:lnTo>
                      <a:lnTo>
                        <a:pt x="2024" y="956"/>
                      </a:lnTo>
                      <a:lnTo>
                        <a:pt x="1968" y="1350"/>
                      </a:lnTo>
                      <a:lnTo>
                        <a:pt x="1968" y="1743"/>
                      </a:lnTo>
                      <a:lnTo>
                        <a:pt x="2024" y="1912"/>
                      </a:lnTo>
                      <a:lnTo>
                        <a:pt x="2080" y="2024"/>
                      </a:lnTo>
                      <a:lnTo>
                        <a:pt x="2305" y="2024"/>
                      </a:lnTo>
                      <a:lnTo>
                        <a:pt x="2418" y="1912"/>
                      </a:lnTo>
                      <a:lnTo>
                        <a:pt x="2418" y="1743"/>
                      </a:lnTo>
                      <a:lnTo>
                        <a:pt x="2361" y="1462"/>
                      </a:lnTo>
                      <a:lnTo>
                        <a:pt x="2418" y="1406"/>
                      </a:lnTo>
                      <a:lnTo>
                        <a:pt x="2474" y="1294"/>
                      </a:lnTo>
                      <a:lnTo>
                        <a:pt x="2530" y="1294"/>
                      </a:lnTo>
                      <a:lnTo>
                        <a:pt x="2586" y="1350"/>
                      </a:lnTo>
                      <a:lnTo>
                        <a:pt x="2699" y="1406"/>
                      </a:lnTo>
                      <a:lnTo>
                        <a:pt x="2811" y="1406"/>
                      </a:lnTo>
                      <a:lnTo>
                        <a:pt x="2867" y="1350"/>
                      </a:lnTo>
                      <a:lnTo>
                        <a:pt x="2867" y="1237"/>
                      </a:lnTo>
                      <a:lnTo>
                        <a:pt x="2811" y="1069"/>
                      </a:lnTo>
                      <a:lnTo>
                        <a:pt x="2811" y="956"/>
                      </a:lnTo>
                      <a:lnTo>
                        <a:pt x="2867" y="956"/>
                      </a:lnTo>
                      <a:lnTo>
                        <a:pt x="2980" y="900"/>
                      </a:lnTo>
                      <a:lnTo>
                        <a:pt x="2980" y="788"/>
                      </a:lnTo>
                      <a:lnTo>
                        <a:pt x="2923" y="788"/>
                      </a:lnTo>
                      <a:lnTo>
                        <a:pt x="2867" y="732"/>
                      </a:lnTo>
                      <a:lnTo>
                        <a:pt x="2923" y="619"/>
                      </a:lnTo>
                      <a:lnTo>
                        <a:pt x="3148" y="507"/>
                      </a:lnTo>
                      <a:lnTo>
                        <a:pt x="3429" y="451"/>
                      </a:lnTo>
                      <a:lnTo>
                        <a:pt x="3485" y="394"/>
                      </a:lnTo>
                      <a:lnTo>
                        <a:pt x="3485" y="338"/>
                      </a:lnTo>
                      <a:lnTo>
                        <a:pt x="3261" y="226"/>
                      </a:lnTo>
                      <a:lnTo>
                        <a:pt x="3148" y="113"/>
                      </a:lnTo>
                      <a:lnTo>
                        <a:pt x="2755" y="113"/>
                      </a:lnTo>
                      <a:lnTo>
                        <a:pt x="2305" y="170"/>
                      </a:lnTo>
                      <a:lnTo>
                        <a:pt x="2193" y="226"/>
                      </a:lnTo>
                      <a:lnTo>
                        <a:pt x="2193" y="170"/>
                      </a:lnTo>
                      <a:lnTo>
                        <a:pt x="2137" y="113"/>
                      </a:lnTo>
                      <a:lnTo>
                        <a:pt x="2024" y="1"/>
                      </a:lnTo>
                      <a:lnTo>
                        <a:pt x="1968" y="1"/>
                      </a:lnTo>
                      <a:lnTo>
                        <a:pt x="1968" y="57"/>
                      </a:lnTo>
                      <a:lnTo>
                        <a:pt x="1856" y="170"/>
                      </a:lnTo>
                      <a:lnTo>
                        <a:pt x="1743" y="226"/>
                      </a:lnTo>
                      <a:lnTo>
                        <a:pt x="1631" y="226"/>
                      </a:lnTo>
                      <a:lnTo>
                        <a:pt x="1518" y="282"/>
                      </a:lnTo>
                      <a:lnTo>
                        <a:pt x="1518" y="57"/>
                      </a:lnTo>
                      <a:lnTo>
                        <a:pt x="1462" y="1"/>
                      </a:lnTo>
                      <a:close/>
                    </a:path>
                  </a:pathLst>
                </a:custGeom>
                <a:solidFill>
                  <a:srgbClr val="B49E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4" name="Google Shape;3914;p11"/>
                <p:cNvSpPr/>
                <p:nvPr/>
              </p:nvSpPr>
              <p:spPr>
                <a:xfrm>
                  <a:off x="810000" y="1503625"/>
                  <a:ext cx="60450" cy="5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8" h="2250" extrusionOk="0">
                      <a:moveTo>
                        <a:pt x="619" y="1"/>
                      </a:moveTo>
                      <a:lnTo>
                        <a:pt x="619" y="338"/>
                      </a:lnTo>
                      <a:lnTo>
                        <a:pt x="507" y="282"/>
                      </a:lnTo>
                      <a:lnTo>
                        <a:pt x="507" y="169"/>
                      </a:lnTo>
                      <a:lnTo>
                        <a:pt x="450" y="113"/>
                      </a:lnTo>
                      <a:lnTo>
                        <a:pt x="282" y="113"/>
                      </a:lnTo>
                      <a:lnTo>
                        <a:pt x="169" y="169"/>
                      </a:lnTo>
                      <a:lnTo>
                        <a:pt x="113" y="169"/>
                      </a:lnTo>
                      <a:lnTo>
                        <a:pt x="113" y="226"/>
                      </a:lnTo>
                      <a:lnTo>
                        <a:pt x="169" y="338"/>
                      </a:lnTo>
                      <a:lnTo>
                        <a:pt x="619" y="732"/>
                      </a:lnTo>
                      <a:lnTo>
                        <a:pt x="675" y="900"/>
                      </a:lnTo>
                      <a:lnTo>
                        <a:pt x="731" y="956"/>
                      </a:lnTo>
                      <a:lnTo>
                        <a:pt x="844" y="956"/>
                      </a:lnTo>
                      <a:lnTo>
                        <a:pt x="900" y="900"/>
                      </a:lnTo>
                      <a:lnTo>
                        <a:pt x="1012" y="844"/>
                      </a:lnTo>
                      <a:lnTo>
                        <a:pt x="1012" y="956"/>
                      </a:lnTo>
                      <a:lnTo>
                        <a:pt x="1012" y="1069"/>
                      </a:lnTo>
                      <a:lnTo>
                        <a:pt x="956" y="1125"/>
                      </a:lnTo>
                      <a:lnTo>
                        <a:pt x="900" y="1125"/>
                      </a:lnTo>
                      <a:lnTo>
                        <a:pt x="788" y="1069"/>
                      </a:lnTo>
                      <a:lnTo>
                        <a:pt x="675" y="1013"/>
                      </a:lnTo>
                      <a:lnTo>
                        <a:pt x="563" y="788"/>
                      </a:lnTo>
                      <a:lnTo>
                        <a:pt x="394" y="563"/>
                      </a:lnTo>
                      <a:lnTo>
                        <a:pt x="282" y="451"/>
                      </a:lnTo>
                      <a:lnTo>
                        <a:pt x="113" y="394"/>
                      </a:lnTo>
                      <a:lnTo>
                        <a:pt x="57" y="451"/>
                      </a:lnTo>
                      <a:lnTo>
                        <a:pt x="1" y="507"/>
                      </a:lnTo>
                      <a:lnTo>
                        <a:pt x="57" y="563"/>
                      </a:lnTo>
                      <a:lnTo>
                        <a:pt x="169" y="619"/>
                      </a:lnTo>
                      <a:lnTo>
                        <a:pt x="169" y="732"/>
                      </a:lnTo>
                      <a:lnTo>
                        <a:pt x="113" y="956"/>
                      </a:lnTo>
                      <a:lnTo>
                        <a:pt x="113" y="1013"/>
                      </a:lnTo>
                      <a:lnTo>
                        <a:pt x="394" y="1406"/>
                      </a:lnTo>
                      <a:lnTo>
                        <a:pt x="507" y="1631"/>
                      </a:lnTo>
                      <a:lnTo>
                        <a:pt x="619" y="1856"/>
                      </a:lnTo>
                      <a:lnTo>
                        <a:pt x="619" y="1912"/>
                      </a:lnTo>
                      <a:lnTo>
                        <a:pt x="563" y="1856"/>
                      </a:lnTo>
                      <a:lnTo>
                        <a:pt x="450" y="1856"/>
                      </a:lnTo>
                      <a:lnTo>
                        <a:pt x="282" y="1912"/>
                      </a:lnTo>
                      <a:lnTo>
                        <a:pt x="169" y="1968"/>
                      </a:lnTo>
                      <a:lnTo>
                        <a:pt x="113" y="2080"/>
                      </a:lnTo>
                      <a:lnTo>
                        <a:pt x="226" y="2249"/>
                      </a:lnTo>
                      <a:lnTo>
                        <a:pt x="731" y="2249"/>
                      </a:lnTo>
                      <a:lnTo>
                        <a:pt x="788" y="2193"/>
                      </a:lnTo>
                      <a:lnTo>
                        <a:pt x="900" y="2024"/>
                      </a:lnTo>
                      <a:lnTo>
                        <a:pt x="900" y="1856"/>
                      </a:lnTo>
                      <a:lnTo>
                        <a:pt x="900" y="1799"/>
                      </a:lnTo>
                      <a:lnTo>
                        <a:pt x="956" y="1799"/>
                      </a:lnTo>
                      <a:lnTo>
                        <a:pt x="1012" y="1743"/>
                      </a:lnTo>
                      <a:lnTo>
                        <a:pt x="1012" y="1631"/>
                      </a:lnTo>
                      <a:lnTo>
                        <a:pt x="956" y="1518"/>
                      </a:lnTo>
                      <a:lnTo>
                        <a:pt x="1012" y="1575"/>
                      </a:lnTo>
                      <a:lnTo>
                        <a:pt x="1293" y="1631"/>
                      </a:lnTo>
                      <a:lnTo>
                        <a:pt x="1518" y="1687"/>
                      </a:lnTo>
                      <a:lnTo>
                        <a:pt x="1968" y="1912"/>
                      </a:lnTo>
                      <a:lnTo>
                        <a:pt x="2024" y="1912"/>
                      </a:lnTo>
                      <a:lnTo>
                        <a:pt x="2080" y="1799"/>
                      </a:lnTo>
                      <a:lnTo>
                        <a:pt x="2024" y="1687"/>
                      </a:lnTo>
                      <a:lnTo>
                        <a:pt x="2137" y="1799"/>
                      </a:lnTo>
                      <a:lnTo>
                        <a:pt x="2305" y="1856"/>
                      </a:lnTo>
                      <a:lnTo>
                        <a:pt x="2418" y="1799"/>
                      </a:lnTo>
                      <a:lnTo>
                        <a:pt x="2418" y="1743"/>
                      </a:lnTo>
                      <a:lnTo>
                        <a:pt x="2418" y="1575"/>
                      </a:lnTo>
                      <a:lnTo>
                        <a:pt x="2249" y="1575"/>
                      </a:lnTo>
                      <a:lnTo>
                        <a:pt x="1912" y="1462"/>
                      </a:lnTo>
                      <a:lnTo>
                        <a:pt x="1799" y="1406"/>
                      </a:lnTo>
                      <a:lnTo>
                        <a:pt x="1799" y="1350"/>
                      </a:lnTo>
                      <a:lnTo>
                        <a:pt x="1799" y="1294"/>
                      </a:lnTo>
                      <a:lnTo>
                        <a:pt x="1799" y="1181"/>
                      </a:lnTo>
                      <a:lnTo>
                        <a:pt x="1687" y="1125"/>
                      </a:lnTo>
                      <a:lnTo>
                        <a:pt x="1575" y="1013"/>
                      </a:lnTo>
                      <a:lnTo>
                        <a:pt x="1518" y="900"/>
                      </a:lnTo>
                      <a:lnTo>
                        <a:pt x="1518" y="788"/>
                      </a:lnTo>
                      <a:lnTo>
                        <a:pt x="1518" y="619"/>
                      </a:lnTo>
                      <a:lnTo>
                        <a:pt x="1575" y="507"/>
                      </a:lnTo>
                      <a:lnTo>
                        <a:pt x="1631" y="394"/>
                      </a:lnTo>
                      <a:lnTo>
                        <a:pt x="1518" y="394"/>
                      </a:lnTo>
                      <a:lnTo>
                        <a:pt x="1462" y="451"/>
                      </a:lnTo>
                      <a:lnTo>
                        <a:pt x="1350" y="394"/>
                      </a:lnTo>
                      <a:lnTo>
                        <a:pt x="1237" y="338"/>
                      </a:lnTo>
                      <a:lnTo>
                        <a:pt x="1069" y="338"/>
                      </a:lnTo>
                      <a:lnTo>
                        <a:pt x="1012" y="282"/>
                      </a:lnTo>
                      <a:lnTo>
                        <a:pt x="900" y="226"/>
                      </a:lnTo>
                      <a:lnTo>
                        <a:pt x="788" y="169"/>
                      </a:lnTo>
                      <a:lnTo>
                        <a:pt x="731" y="57"/>
                      </a:lnTo>
                      <a:lnTo>
                        <a:pt x="619" y="1"/>
                      </a:lnTo>
                      <a:close/>
                    </a:path>
                  </a:pathLst>
                </a:custGeom>
                <a:solidFill>
                  <a:srgbClr val="9D93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5" name="Google Shape;3915;p11"/>
                <p:cNvSpPr/>
                <p:nvPr/>
              </p:nvSpPr>
              <p:spPr>
                <a:xfrm>
                  <a:off x="835300" y="1547200"/>
                  <a:ext cx="46400" cy="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" h="1631" extrusionOk="0">
                      <a:moveTo>
                        <a:pt x="1068" y="0"/>
                      </a:moveTo>
                      <a:lnTo>
                        <a:pt x="1068" y="113"/>
                      </a:lnTo>
                      <a:lnTo>
                        <a:pt x="900" y="225"/>
                      </a:lnTo>
                      <a:lnTo>
                        <a:pt x="844" y="394"/>
                      </a:lnTo>
                      <a:lnTo>
                        <a:pt x="844" y="562"/>
                      </a:lnTo>
                      <a:lnTo>
                        <a:pt x="844" y="787"/>
                      </a:lnTo>
                      <a:lnTo>
                        <a:pt x="731" y="675"/>
                      </a:lnTo>
                      <a:lnTo>
                        <a:pt x="619" y="675"/>
                      </a:lnTo>
                      <a:lnTo>
                        <a:pt x="506" y="731"/>
                      </a:lnTo>
                      <a:lnTo>
                        <a:pt x="394" y="787"/>
                      </a:lnTo>
                      <a:lnTo>
                        <a:pt x="57" y="1181"/>
                      </a:lnTo>
                      <a:lnTo>
                        <a:pt x="0" y="1405"/>
                      </a:lnTo>
                      <a:lnTo>
                        <a:pt x="0" y="1518"/>
                      </a:lnTo>
                      <a:lnTo>
                        <a:pt x="57" y="1630"/>
                      </a:lnTo>
                      <a:lnTo>
                        <a:pt x="281" y="1630"/>
                      </a:lnTo>
                      <a:lnTo>
                        <a:pt x="338" y="1574"/>
                      </a:lnTo>
                      <a:lnTo>
                        <a:pt x="394" y="1518"/>
                      </a:lnTo>
                      <a:lnTo>
                        <a:pt x="450" y="1405"/>
                      </a:lnTo>
                      <a:lnTo>
                        <a:pt x="563" y="1405"/>
                      </a:lnTo>
                      <a:lnTo>
                        <a:pt x="675" y="1349"/>
                      </a:lnTo>
                      <a:lnTo>
                        <a:pt x="787" y="1405"/>
                      </a:lnTo>
                      <a:lnTo>
                        <a:pt x="1293" y="1405"/>
                      </a:lnTo>
                      <a:lnTo>
                        <a:pt x="1518" y="1349"/>
                      </a:lnTo>
                      <a:lnTo>
                        <a:pt x="1462" y="1237"/>
                      </a:lnTo>
                      <a:lnTo>
                        <a:pt x="1630" y="1124"/>
                      </a:lnTo>
                      <a:lnTo>
                        <a:pt x="1743" y="1237"/>
                      </a:lnTo>
                      <a:lnTo>
                        <a:pt x="1799" y="1237"/>
                      </a:lnTo>
                      <a:lnTo>
                        <a:pt x="1855" y="1181"/>
                      </a:lnTo>
                      <a:lnTo>
                        <a:pt x="1743" y="956"/>
                      </a:lnTo>
                      <a:lnTo>
                        <a:pt x="1743" y="843"/>
                      </a:lnTo>
                      <a:lnTo>
                        <a:pt x="1630" y="787"/>
                      </a:lnTo>
                      <a:lnTo>
                        <a:pt x="1630" y="731"/>
                      </a:lnTo>
                      <a:lnTo>
                        <a:pt x="1687" y="675"/>
                      </a:lnTo>
                      <a:lnTo>
                        <a:pt x="1687" y="618"/>
                      </a:lnTo>
                      <a:lnTo>
                        <a:pt x="1630" y="562"/>
                      </a:lnTo>
                      <a:lnTo>
                        <a:pt x="1630" y="450"/>
                      </a:lnTo>
                      <a:lnTo>
                        <a:pt x="1574" y="281"/>
                      </a:lnTo>
                      <a:lnTo>
                        <a:pt x="1518" y="169"/>
                      </a:lnTo>
                      <a:lnTo>
                        <a:pt x="1406" y="169"/>
                      </a:lnTo>
                      <a:lnTo>
                        <a:pt x="1406" y="56"/>
                      </a:lnTo>
                      <a:lnTo>
                        <a:pt x="1068" y="0"/>
                      </a:lnTo>
                      <a:close/>
                    </a:path>
                  </a:pathLst>
                </a:custGeom>
                <a:solidFill>
                  <a:srgbClr val="AD9D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6" name="Google Shape;3916;p11"/>
                <p:cNvSpPr/>
                <p:nvPr/>
              </p:nvSpPr>
              <p:spPr>
                <a:xfrm>
                  <a:off x="847950" y="1488175"/>
                  <a:ext cx="36550" cy="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2" h="1631" extrusionOk="0">
                      <a:moveTo>
                        <a:pt x="562" y="1"/>
                      </a:moveTo>
                      <a:lnTo>
                        <a:pt x="394" y="57"/>
                      </a:lnTo>
                      <a:lnTo>
                        <a:pt x="338" y="113"/>
                      </a:lnTo>
                      <a:lnTo>
                        <a:pt x="281" y="169"/>
                      </a:lnTo>
                      <a:lnTo>
                        <a:pt x="281" y="282"/>
                      </a:lnTo>
                      <a:lnTo>
                        <a:pt x="338" y="282"/>
                      </a:lnTo>
                      <a:lnTo>
                        <a:pt x="338" y="338"/>
                      </a:lnTo>
                      <a:lnTo>
                        <a:pt x="394" y="282"/>
                      </a:lnTo>
                      <a:lnTo>
                        <a:pt x="394" y="338"/>
                      </a:lnTo>
                      <a:lnTo>
                        <a:pt x="281" y="338"/>
                      </a:lnTo>
                      <a:lnTo>
                        <a:pt x="281" y="394"/>
                      </a:lnTo>
                      <a:lnTo>
                        <a:pt x="225" y="450"/>
                      </a:lnTo>
                      <a:lnTo>
                        <a:pt x="169" y="563"/>
                      </a:lnTo>
                      <a:lnTo>
                        <a:pt x="0" y="619"/>
                      </a:lnTo>
                      <a:lnTo>
                        <a:pt x="0" y="675"/>
                      </a:lnTo>
                      <a:lnTo>
                        <a:pt x="0" y="731"/>
                      </a:lnTo>
                      <a:lnTo>
                        <a:pt x="0" y="787"/>
                      </a:lnTo>
                      <a:lnTo>
                        <a:pt x="57" y="787"/>
                      </a:lnTo>
                      <a:lnTo>
                        <a:pt x="113" y="731"/>
                      </a:lnTo>
                      <a:lnTo>
                        <a:pt x="169" y="787"/>
                      </a:lnTo>
                      <a:lnTo>
                        <a:pt x="225" y="844"/>
                      </a:lnTo>
                      <a:lnTo>
                        <a:pt x="281" y="900"/>
                      </a:lnTo>
                      <a:lnTo>
                        <a:pt x="225" y="900"/>
                      </a:lnTo>
                      <a:lnTo>
                        <a:pt x="225" y="1012"/>
                      </a:lnTo>
                      <a:lnTo>
                        <a:pt x="281" y="1069"/>
                      </a:lnTo>
                      <a:lnTo>
                        <a:pt x="281" y="1181"/>
                      </a:lnTo>
                      <a:lnTo>
                        <a:pt x="225" y="1237"/>
                      </a:lnTo>
                      <a:lnTo>
                        <a:pt x="281" y="1350"/>
                      </a:lnTo>
                      <a:lnTo>
                        <a:pt x="338" y="1406"/>
                      </a:lnTo>
                      <a:lnTo>
                        <a:pt x="394" y="1462"/>
                      </a:lnTo>
                      <a:lnTo>
                        <a:pt x="338" y="1518"/>
                      </a:lnTo>
                      <a:lnTo>
                        <a:pt x="281" y="1574"/>
                      </a:lnTo>
                      <a:lnTo>
                        <a:pt x="450" y="1631"/>
                      </a:lnTo>
                      <a:lnTo>
                        <a:pt x="619" y="1631"/>
                      </a:lnTo>
                      <a:lnTo>
                        <a:pt x="619" y="1574"/>
                      </a:lnTo>
                      <a:lnTo>
                        <a:pt x="619" y="1518"/>
                      </a:lnTo>
                      <a:lnTo>
                        <a:pt x="562" y="1462"/>
                      </a:lnTo>
                      <a:lnTo>
                        <a:pt x="675" y="1350"/>
                      </a:lnTo>
                      <a:lnTo>
                        <a:pt x="731" y="1350"/>
                      </a:lnTo>
                      <a:lnTo>
                        <a:pt x="731" y="1237"/>
                      </a:lnTo>
                      <a:lnTo>
                        <a:pt x="731" y="1125"/>
                      </a:lnTo>
                      <a:lnTo>
                        <a:pt x="787" y="1069"/>
                      </a:lnTo>
                      <a:lnTo>
                        <a:pt x="900" y="956"/>
                      </a:lnTo>
                      <a:lnTo>
                        <a:pt x="1012" y="900"/>
                      </a:lnTo>
                      <a:lnTo>
                        <a:pt x="1124" y="956"/>
                      </a:lnTo>
                      <a:lnTo>
                        <a:pt x="1181" y="956"/>
                      </a:lnTo>
                      <a:lnTo>
                        <a:pt x="1181" y="900"/>
                      </a:lnTo>
                      <a:lnTo>
                        <a:pt x="1181" y="787"/>
                      </a:lnTo>
                      <a:lnTo>
                        <a:pt x="1293" y="731"/>
                      </a:lnTo>
                      <a:lnTo>
                        <a:pt x="1405" y="731"/>
                      </a:lnTo>
                      <a:lnTo>
                        <a:pt x="1462" y="675"/>
                      </a:lnTo>
                      <a:lnTo>
                        <a:pt x="1462" y="563"/>
                      </a:lnTo>
                      <a:lnTo>
                        <a:pt x="1293" y="450"/>
                      </a:lnTo>
                      <a:lnTo>
                        <a:pt x="1181" y="394"/>
                      </a:lnTo>
                      <a:lnTo>
                        <a:pt x="956" y="394"/>
                      </a:lnTo>
                      <a:lnTo>
                        <a:pt x="900" y="282"/>
                      </a:lnTo>
                      <a:lnTo>
                        <a:pt x="956" y="225"/>
                      </a:lnTo>
                      <a:lnTo>
                        <a:pt x="956" y="169"/>
                      </a:lnTo>
                      <a:lnTo>
                        <a:pt x="900" y="113"/>
                      </a:lnTo>
                      <a:lnTo>
                        <a:pt x="562" y="1"/>
                      </a:lnTo>
                      <a:close/>
                    </a:path>
                  </a:pathLst>
                </a:custGeom>
                <a:solidFill>
                  <a:srgbClr val="B59ED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7" name="Google Shape;3917;p11"/>
                <p:cNvSpPr/>
                <p:nvPr/>
              </p:nvSpPr>
              <p:spPr>
                <a:xfrm>
                  <a:off x="824050" y="1465700"/>
                  <a:ext cx="37975" cy="3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350" extrusionOk="0">
                      <a:moveTo>
                        <a:pt x="282" y="0"/>
                      </a:moveTo>
                      <a:lnTo>
                        <a:pt x="226" y="57"/>
                      </a:lnTo>
                      <a:lnTo>
                        <a:pt x="169" y="113"/>
                      </a:lnTo>
                      <a:lnTo>
                        <a:pt x="57" y="394"/>
                      </a:lnTo>
                      <a:lnTo>
                        <a:pt x="1" y="506"/>
                      </a:lnTo>
                      <a:lnTo>
                        <a:pt x="57" y="675"/>
                      </a:lnTo>
                      <a:lnTo>
                        <a:pt x="169" y="675"/>
                      </a:lnTo>
                      <a:lnTo>
                        <a:pt x="282" y="619"/>
                      </a:lnTo>
                      <a:lnTo>
                        <a:pt x="338" y="619"/>
                      </a:lnTo>
                      <a:lnTo>
                        <a:pt x="450" y="675"/>
                      </a:lnTo>
                      <a:lnTo>
                        <a:pt x="507" y="731"/>
                      </a:lnTo>
                      <a:lnTo>
                        <a:pt x="563" y="787"/>
                      </a:lnTo>
                      <a:lnTo>
                        <a:pt x="619" y="731"/>
                      </a:lnTo>
                      <a:lnTo>
                        <a:pt x="731" y="787"/>
                      </a:lnTo>
                      <a:lnTo>
                        <a:pt x="731" y="843"/>
                      </a:lnTo>
                      <a:lnTo>
                        <a:pt x="900" y="956"/>
                      </a:lnTo>
                      <a:lnTo>
                        <a:pt x="956" y="1012"/>
                      </a:lnTo>
                      <a:lnTo>
                        <a:pt x="956" y="1068"/>
                      </a:lnTo>
                      <a:lnTo>
                        <a:pt x="1013" y="1181"/>
                      </a:lnTo>
                      <a:lnTo>
                        <a:pt x="1069" y="1237"/>
                      </a:lnTo>
                      <a:lnTo>
                        <a:pt x="1181" y="1349"/>
                      </a:lnTo>
                      <a:lnTo>
                        <a:pt x="1294" y="1293"/>
                      </a:lnTo>
                      <a:lnTo>
                        <a:pt x="1294" y="1237"/>
                      </a:lnTo>
                      <a:lnTo>
                        <a:pt x="1294" y="1181"/>
                      </a:lnTo>
                      <a:lnTo>
                        <a:pt x="1237" y="1124"/>
                      </a:lnTo>
                      <a:lnTo>
                        <a:pt x="1294" y="1068"/>
                      </a:lnTo>
                      <a:lnTo>
                        <a:pt x="1350" y="1012"/>
                      </a:lnTo>
                      <a:lnTo>
                        <a:pt x="1462" y="956"/>
                      </a:lnTo>
                      <a:lnTo>
                        <a:pt x="1518" y="956"/>
                      </a:lnTo>
                      <a:lnTo>
                        <a:pt x="1518" y="900"/>
                      </a:lnTo>
                      <a:lnTo>
                        <a:pt x="1518" y="731"/>
                      </a:lnTo>
                      <a:lnTo>
                        <a:pt x="1518" y="619"/>
                      </a:lnTo>
                      <a:lnTo>
                        <a:pt x="1406" y="562"/>
                      </a:lnTo>
                      <a:lnTo>
                        <a:pt x="1294" y="506"/>
                      </a:lnTo>
                      <a:lnTo>
                        <a:pt x="1181" y="450"/>
                      </a:lnTo>
                      <a:lnTo>
                        <a:pt x="1181" y="394"/>
                      </a:lnTo>
                      <a:lnTo>
                        <a:pt x="1069" y="450"/>
                      </a:lnTo>
                      <a:lnTo>
                        <a:pt x="1013" y="506"/>
                      </a:lnTo>
                      <a:lnTo>
                        <a:pt x="956" y="562"/>
                      </a:lnTo>
                      <a:lnTo>
                        <a:pt x="900" y="450"/>
                      </a:lnTo>
                      <a:lnTo>
                        <a:pt x="844" y="394"/>
                      </a:lnTo>
                      <a:lnTo>
                        <a:pt x="788" y="338"/>
                      </a:lnTo>
                      <a:lnTo>
                        <a:pt x="731" y="338"/>
                      </a:lnTo>
                      <a:lnTo>
                        <a:pt x="788" y="281"/>
                      </a:lnTo>
                      <a:lnTo>
                        <a:pt x="788" y="225"/>
                      </a:lnTo>
                      <a:lnTo>
                        <a:pt x="788" y="169"/>
                      </a:lnTo>
                      <a:lnTo>
                        <a:pt x="731" y="113"/>
                      </a:lnTo>
                      <a:lnTo>
                        <a:pt x="675" y="113"/>
                      </a:lnTo>
                      <a:lnTo>
                        <a:pt x="619" y="169"/>
                      </a:lnTo>
                      <a:lnTo>
                        <a:pt x="563" y="113"/>
                      </a:lnTo>
                      <a:lnTo>
                        <a:pt x="450" y="57"/>
                      </a:lnTo>
                      <a:lnTo>
                        <a:pt x="338" y="0"/>
                      </a:lnTo>
                      <a:close/>
                    </a:path>
                  </a:pathLst>
                </a:custGeom>
                <a:solidFill>
                  <a:srgbClr val="A191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8" name="Google Shape;3918;p11"/>
                <p:cNvSpPr/>
                <p:nvPr/>
              </p:nvSpPr>
              <p:spPr>
                <a:xfrm>
                  <a:off x="885875" y="1544375"/>
                  <a:ext cx="56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282" extrusionOk="0">
                      <a:moveTo>
                        <a:pt x="1" y="1"/>
                      </a:moveTo>
                      <a:lnTo>
                        <a:pt x="1" y="113"/>
                      </a:lnTo>
                      <a:lnTo>
                        <a:pt x="1" y="169"/>
                      </a:lnTo>
                      <a:lnTo>
                        <a:pt x="57" y="226"/>
                      </a:lnTo>
                      <a:lnTo>
                        <a:pt x="113" y="282"/>
                      </a:lnTo>
                      <a:lnTo>
                        <a:pt x="169" y="282"/>
                      </a:lnTo>
                      <a:lnTo>
                        <a:pt x="226" y="169"/>
                      </a:lnTo>
                      <a:lnTo>
                        <a:pt x="226" y="11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BA2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9" name="Google Shape;3919;p11"/>
                <p:cNvSpPr/>
                <p:nvPr/>
              </p:nvSpPr>
              <p:spPr>
                <a:xfrm>
                  <a:off x="840925" y="1502225"/>
                  <a:ext cx="70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226" extrusionOk="0">
                      <a:moveTo>
                        <a:pt x="113" y="1"/>
                      </a:moveTo>
                      <a:lnTo>
                        <a:pt x="56" y="57"/>
                      </a:lnTo>
                      <a:lnTo>
                        <a:pt x="0" y="113"/>
                      </a:lnTo>
                      <a:lnTo>
                        <a:pt x="113" y="225"/>
                      </a:lnTo>
                      <a:lnTo>
                        <a:pt x="169" y="225"/>
                      </a:lnTo>
                      <a:lnTo>
                        <a:pt x="169" y="169"/>
                      </a:lnTo>
                      <a:lnTo>
                        <a:pt x="281" y="113"/>
                      </a:lnTo>
                      <a:lnTo>
                        <a:pt x="281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9D93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0" name="Google Shape;3920;p11"/>
                <p:cNvSpPr/>
                <p:nvPr/>
              </p:nvSpPr>
              <p:spPr>
                <a:xfrm>
                  <a:off x="853575" y="1469900"/>
                  <a:ext cx="4225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226" extrusionOk="0">
                      <a:moveTo>
                        <a:pt x="169" y="1"/>
                      </a:moveTo>
                      <a:lnTo>
                        <a:pt x="0" y="57"/>
                      </a:lnTo>
                      <a:lnTo>
                        <a:pt x="0" y="226"/>
                      </a:lnTo>
                      <a:lnTo>
                        <a:pt x="113" y="170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A191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1" name="Google Shape;3921;p11"/>
                <p:cNvSpPr/>
                <p:nvPr/>
              </p:nvSpPr>
              <p:spPr>
                <a:xfrm>
                  <a:off x="852150" y="1519100"/>
                  <a:ext cx="145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" extrusionOk="0">
                      <a:moveTo>
                        <a:pt x="57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59ED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2" name="Google Shape;3922;p11"/>
                <p:cNvSpPr/>
                <p:nvPr/>
              </p:nvSpPr>
              <p:spPr>
                <a:xfrm>
                  <a:off x="708825" y="1571075"/>
                  <a:ext cx="61850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4" h="2306" extrusionOk="0">
                      <a:moveTo>
                        <a:pt x="338" y="1"/>
                      </a:moveTo>
                      <a:lnTo>
                        <a:pt x="226" y="57"/>
                      </a:lnTo>
                      <a:lnTo>
                        <a:pt x="170" y="169"/>
                      </a:lnTo>
                      <a:lnTo>
                        <a:pt x="113" y="282"/>
                      </a:lnTo>
                      <a:lnTo>
                        <a:pt x="57" y="394"/>
                      </a:lnTo>
                      <a:lnTo>
                        <a:pt x="1" y="619"/>
                      </a:lnTo>
                      <a:lnTo>
                        <a:pt x="57" y="619"/>
                      </a:lnTo>
                      <a:lnTo>
                        <a:pt x="170" y="675"/>
                      </a:lnTo>
                      <a:lnTo>
                        <a:pt x="282" y="844"/>
                      </a:lnTo>
                      <a:lnTo>
                        <a:pt x="338" y="900"/>
                      </a:lnTo>
                      <a:lnTo>
                        <a:pt x="451" y="900"/>
                      </a:lnTo>
                      <a:lnTo>
                        <a:pt x="507" y="956"/>
                      </a:lnTo>
                      <a:lnTo>
                        <a:pt x="563" y="1012"/>
                      </a:lnTo>
                      <a:lnTo>
                        <a:pt x="563" y="1069"/>
                      </a:lnTo>
                      <a:lnTo>
                        <a:pt x="675" y="1125"/>
                      </a:lnTo>
                      <a:lnTo>
                        <a:pt x="732" y="1181"/>
                      </a:lnTo>
                      <a:lnTo>
                        <a:pt x="675" y="1237"/>
                      </a:lnTo>
                      <a:lnTo>
                        <a:pt x="619" y="1462"/>
                      </a:lnTo>
                      <a:lnTo>
                        <a:pt x="507" y="1574"/>
                      </a:lnTo>
                      <a:lnTo>
                        <a:pt x="451" y="1631"/>
                      </a:lnTo>
                      <a:lnTo>
                        <a:pt x="451" y="1687"/>
                      </a:lnTo>
                      <a:lnTo>
                        <a:pt x="507" y="1743"/>
                      </a:lnTo>
                      <a:lnTo>
                        <a:pt x="619" y="1687"/>
                      </a:lnTo>
                      <a:lnTo>
                        <a:pt x="788" y="1743"/>
                      </a:lnTo>
                      <a:lnTo>
                        <a:pt x="1013" y="1856"/>
                      </a:lnTo>
                      <a:lnTo>
                        <a:pt x="1013" y="1912"/>
                      </a:lnTo>
                      <a:lnTo>
                        <a:pt x="1013" y="1968"/>
                      </a:lnTo>
                      <a:lnTo>
                        <a:pt x="1013" y="2137"/>
                      </a:lnTo>
                      <a:lnTo>
                        <a:pt x="1181" y="2249"/>
                      </a:lnTo>
                      <a:lnTo>
                        <a:pt x="1350" y="2305"/>
                      </a:lnTo>
                      <a:lnTo>
                        <a:pt x="1406" y="2305"/>
                      </a:lnTo>
                      <a:lnTo>
                        <a:pt x="1462" y="2193"/>
                      </a:lnTo>
                      <a:lnTo>
                        <a:pt x="1518" y="2080"/>
                      </a:lnTo>
                      <a:lnTo>
                        <a:pt x="1518" y="1912"/>
                      </a:lnTo>
                      <a:lnTo>
                        <a:pt x="1518" y="1518"/>
                      </a:lnTo>
                      <a:lnTo>
                        <a:pt x="1518" y="1406"/>
                      </a:lnTo>
                      <a:lnTo>
                        <a:pt x="1575" y="1293"/>
                      </a:lnTo>
                      <a:lnTo>
                        <a:pt x="1631" y="1237"/>
                      </a:lnTo>
                      <a:lnTo>
                        <a:pt x="1743" y="1237"/>
                      </a:lnTo>
                      <a:lnTo>
                        <a:pt x="2137" y="1181"/>
                      </a:lnTo>
                      <a:lnTo>
                        <a:pt x="2137" y="1125"/>
                      </a:lnTo>
                      <a:lnTo>
                        <a:pt x="2137" y="1069"/>
                      </a:lnTo>
                      <a:lnTo>
                        <a:pt x="2193" y="1069"/>
                      </a:lnTo>
                      <a:lnTo>
                        <a:pt x="2305" y="1012"/>
                      </a:lnTo>
                      <a:lnTo>
                        <a:pt x="2418" y="956"/>
                      </a:lnTo>
                      <a:lnTo>
                        <a:pt x="2474" y="900"/>
                      </a:lnTo>
                      <a:lnTo>
                        <a:pt x="2474" y="731"/>
                      </a:lnTo>
                      <a:lnTo>
                        <a:pt x="2362" y="675"/>
                      </a:lnTo>
                      <a:lnTo>
                        <a:pt x="2193" y="731"/>
                      </a:lnTo>
                      <a:lnTo>
                        <a:pt x="2081" y="731"/>
                      </a:lnTo>
                      <a:lnTo>
                        <a:pt x="1968" y="675"/>
                      </a:lnTo>
                      <a:lnTo>
                        <a:pt x="1743" y="563"/>
                      </a:lnTo>
                      <a:lnTo>
                        <a:pt x="1575" y="507"/>
                      </a:lnTo>
                      <a:lnTo>
                        <a:pt x="1462" y="563"/>
                      </a:lnTo>
                      <a:lnTo>
                        <a:pt x="1294" y="619"/>
                      </a:lnTo>
                      <a:lnTo>
                        <a:pt x="1181" y="619"/>
                      </a:lnTo>
                      <a:lnTo>
                        <a:pt x="1013" y="507"/>
                      </a:lnTo>
                      <a:lnTo>
                        <a:pt x="732" y="226"/>
                      </a:lnTo>
                      <a:lnTo>
                        <a:pt x="563" y="57"/>
                      </a:lnTo>
                      <a:lnTo>
                        <a:pt x="451" y="1"/>
                      </a:lnTo>
                      <a:close/>
                    </a:path>
                  </a:pathLst>
                </a:custGeom>
                <a:solidFill>
                  <a:srgbClr val="A49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3" name="Google Shape;3923;p11"/>
                <p:cNvSpPr/>
                <p:nvPr/>
              </p:nvSpPr>
              <p:spPr>
                <a:xfrm>
                  <a:off x="742550" y="1597775"/>
                  <a:ext cx="37975" cy="3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75" extrusionOk="0">
                      <a:moveTo>
                        <a:pt x="226" y="1"/>
                      </a:moveTo>
                      <a:lnTo>
                        <a:pt x="113" y="57"/>
                      </a:lnTo>
                      <a:lnTo>
                        <a:pt x="57" y="282"/>
                      </a:lnTo>
                      <a:lnTo>
                        <a:pt x="1" y="394"/>
                      </a:lnTo>
                      <a:lnTo>
                        <a:pt x="57" y="506"/>
                      </a:lnTo>
                      <a:lnTo>
                        <a:pt x="57" y="563"/>
                      </a:lnTo>
                      <a:lnTo>
                        <a:pt x="57" y="619"/>
                      </a:lnTo>
                      <a:lnTo>
                        <a:pt x="57" y="844"/>
                      </a:lnTo>
                      <a:lnTo>
                        <a:pt x="113" y="1012"/>
                      </a:lnTo>
                      <a:lnTo>
                        <a:pt x="57" y="1125"/>
                      </a:lnTo>
                      <a:lnTo>
                        <a:pt x="1" y="1237"/>
                      </a:lnTo>
                      <a:lnTo>
                        <a:pt x="113" y="1406"/>
                      </a:lnTo>
                      <a:lnTo>
                        <a:pt x="113" y="1518"/>
                      </a:lnTo>
                      <a:lnTo>
                        <a:pt x="169" y="1518"/>
                      </a:lnTo>
                      <a:lnTo>
                        <a:pt x="226" y="1574"/>
                      </a:lnTo>
                      <a:lnTo>
                        <a:pt x="563" y="1406"/>
                      </a:lnTo>
                      <a:lnTo>
                        <a:pt x="619" y="1350"/>
                      </a:lnTo>
                      <a:lnTo>
                        <a:pt x="675" y="1293"/>
                      </a:lnTo>
                      <a:lnTo>
                        <a:pt x="619" y="1237"/>
                      </a:lnTo>
                      <a:lnTo>
                        <a:pt x="451" y="1125"/>
                      </a:lnTo>
                      <a:lnTo>
                        <a:pt x="451" y="1069"/>
                      </a:lnTo>
                      <a:lnTo>
                        <a:pt x="507" y="956"/>
                      </a:lnTo>
                      <a:lnTo>
                        <a:pt x="507" y="900"/>
                      </a:lnTo>
                      <a:lnTo>
                        <a:pt x="451" y="731"/>
                      </a:lnTo>
                      <a:lnTo>
                        <a:pt x="507" y="675"/>
                      </a:lnTo>
                      <a:lnTo>
                        <a:pt x="563" y="675"/>
                      </a:lnTo>
                      <a:lnTo>
                        <a:pt x="732" y="619"/>
                      </a:lnTo>
                      <a:lnTo>
                        <a:pt x="844" y="563"/>
                      </a:lnTo>
                      <a:lnTo>
                        <a:pt x="956" y="675"/>
                      </a:lnTo>
                      <a:lnTo>
                        <a:pt x="1069" y="788"/>
                      </a:lnTo>
                      <a:lnTo>
                        <a:pt x="1125" y="844"/>
                      </a:lnTo>
                      <a:lnTo>
                        <a:pt x="1181" y="900"/>
                      </a:lnTo>
                      <a:lnTo>
                        <a:pt x="1350" y="844"/>
                      </a:lnTo>
                      <a:lnTo>
                        <a:pt x="1462" y="788"/>
                      </a:lnTo>
                      <a:lnTo>
                        <a:pt x="1518" y="675"/>
                      </a:lnTo>
                      <a:lnTo>
                        <a:pt x="1462" y="563"/>
                      </a:lnTo>
                      <a:lnTo>
                        <a:pt x="1406" y="506"/>
                      </a:lnTo>
                      <a:lnTo>
                        <a:pt x="1294" y="394"/>
                      </a:lnTo>
                      <a:lnTo>
                        <a:pt x="1069" y="394"/>
                      </a:lnTo>
                      <a:lnTo>
                        <a:pt x="1069" y="282"/>
                      </a:lnTo>
                      <a:lnTo>
                        <a:pt x="956" y="113"/>
                      </a:lnTo>
                      <a:lnTo>
                        <a:pt x="844" y="1"/>
                      </a:lnTo>
                      <a:lnTo>
                        <a:pt x="788" y="1"/>
                      </a:lnTo>
                      <a:lnTo>
                        <a:pt x="732" y="57"/>
                      </a:lnTo>
                      <a:lnTo>
                        <a:pt x="563" y="57"/>
                      </a:lnTo>
                      <a:lnTo>
                        <a:pt x="338" y="1"/>
                      </a:lnTo>
                      <a:close/>
                    </a:path>
                  </a:pathLst>
                </a:custGeom>
                <a:solidFill>
                  <a:srgbClr val="AEA8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4" name="Google Shape;3924;p11"/>
                <p:cNvSpPr/>
                <p:nvPr/>
              </p:nvSpPr>
              <p:spPr>
                <a:xfrm>
                  <a:off x="699000" y="1558425"/>
                  <a:ext cx="56225" cy="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1238" extrusionOk="0">
                      <a:moveTo>
                        <a:pt x="450" y="394"/>
                      </a:moveTo>
                      <a:lnTo>
                        <a:pt x="450" y="507"/>
                      </a:lnTo>
                      <a:lnTo>
                        <a:pt x="394" y="619"/>
                      </a:lnTo>
                      <a:lnTo>
                        <a:pt x="282" y="675"/>
                      </a:lnTo>
                      <a:lnTo>
                        <a:pt x="282" y="563"/>
                      </a:lnTo>
                      <a:lnTo>
                        <a:pt x="338" y="451"/>
                      </a:lnTo>
                      <a:lnTo>
                        <a:pt x="450" y="394"/>
                      </a:lnTo>
                      <a:close/>
                      <a:moveTo>
                        <a:pt x="450" y="1"/>
                      </a:moveTo>
                      <a:lnTo>
                        <a:pt x="282" y="57"/>
                      </a:lnTo>
                      <a:lnTo>
                        <a:pt x="113" y="226"/>
                      </a:lnTo>
                      <a:lnTo>
                        <a:pt x="0" y="282"/>
                      </a:lnTo>
                      <a:lnTo>
                        <a:pt x="113" y="338"/>
                      </a:lnTo>
                      <a:lnTo>
                        <a:pt x="113" y="451"/>
                      </a:lnTo>
                      <a:lnTo>
                        <a:pt x="57" y="619"/>
                      </a:lnTo>
                      <a:lnTo>
                        <a:pt x="0" y="788"/>
                      </a:lnTo>
                      <a:lnTo>
                        <a:pt x="225" y="788"/>
                      </a:lnTo>
                      <a:lnTo>
                        <a:pt x="282" y="732"/>
                      </a:lnTo>
                      <a:lnTo>
                        <a:pt x="282" y="788"/>
                      </a:lnTo>
                      <a:lnTo>
                        <a:pt x="394" y="844"/>
                      </a:lnTo>
                      <a:lnTo>
                        <a:pt x="450" y="900"/>
                      </a:lnTo>
                      <a:lnTo>
                        <a:pt x="563" y="844"/>
                      </a:lnTo>
                      <a:lnTo>
                        <a:pt x="619" y="732"/>
                      </a:lnTo>
                      <a:lnTo>
                        <a:pt x="675" y="619"/>
                      </a:lnTo>
                      <a:lnTo>
                        <a:pt x="900" y="619"/>
                      </a:lnTo>
                      <a:lnTo>
                        <a:pt x="1012" y="675"/>
                      </a:lnTo>
                      <a:lnTo>
                        <a:pt x="956" y="732"/>
                      </a:lnTo>
                      <a:lnTo>
                        <a:pt x="900" y="844"/>
                      </a:lnTo>
                      <a:lnTo>
                        <a:pt x="956" y="956"/>
                      </a:lnTo>
                      <a:lnTo>
                        <a:pt x="1125" y="956"/>
                      </a:lnTo>
                      <a:lnTo>
                        <a:pt x="1237" y="900"/>
                      </a:lnTo>
                      <a:lnTo>
                        <a:pt x="1293" y="1013"/>
                      </a:lnTo>
                      <a:lnTo>
                        <a:pt x="1349" y="1125"/>
                      </a:lnTo>
                      <a:lnTo>
                        <a:pt x="1406" y="1181"/>
                      </a:lnTo>
                      <a:lnTo>
                        <a:pt x="1462" y="1237"/>
                      </a:lnTo>
                      <a:lnTo>
                        <a:pt x="1574" y="1181"/>
                      </a:lnTo>
                      <a:lnTo>
                        <a:pt x="1968" y="1125"/>
                      </a:lnTo>
                      <a:lnTo>
                        <a:pt x="2193" y="1125"/>
                      </a:lnTo>
                      <a:lnTo>
                        <a:pt x="2249" y="1013"/>
                      </a:lnTo>
                      <a:lnTo>
                        <a:pt x="2193" y="900"/>
                      </a:lnTo>
                      <a:lnTo>
                        <a:pt x="2136" y="844"/>
                      </a:lnTo>
                      <a:lnTo>
                        <a:pt x="1968" y="732"/>
                      </a:lnTo>
                      <a:lnTo>
                        <a:pt x="1462" y="563"/>
                      </a:lnTo>
                      <a:lnTo>
                        <a:pt x="1293" y="507"/>
                      </a:lnTo>
                      <a:lnTo>
                        <a:pt x="1125" y="394"/>
                      </a:lnTo>
                      <a:lnTo>
                        <a:pt x="956" y="282"/>
                      </a:lnTo>
                      <a:lnTo>
                        <a:pt x="844" y="113"/>
                      </a:lnTo>
                      <a:lnTo>
                        <a:pt x="619" y="1"/>
                      </a:lnTo>
                      <a:close/>
                    </a:path>
                  </a:pathLst>
                </a:custGeom>
                <a:solidFill>
                  <a:srgbClr val="9991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5" name="Google Shape;3925;p11"/>
                <p:cNvSpPr/>
                <p:nvPr/>
              </p:nvSpPr>
              <p:spPr>
                <a:xfrm>
                  <a:off x="769250" y="1589350"/>
                  <a:ext cx="37975" cy="2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181" extrusionOk="0">
                      <a:moveTo>
                        <a:pt x="226" y="0"/>
                      </a:moveTo>
                      <a:lnTo>
                        <a:pt x="113" y="57"/>
                      </a:lnTo>
                      <a:lnTo>
                        <a:pt x="1" y="169"/>
                      </a:lnTo>
                      <a:lnTo>
                        <a:pt x="1" y="225"/>
                      </a:lnTo>
                      <a:lnTo>
                        <a:pt x="282" y="562"/>
                      </a:lnTo>
                      <a:lnTo>
                        <a:pt x="507" y="843"/>
                      </a:lnTo>
                      <a:lnTo>
                        <a:pt x="619" y="956"/>
                      </a:lnTo>
                      <a:lnTo>
                        <a:pt x="731" y="1012"/>
                      </a:lnTo>
                      <a:lnTo>
                        <a:pt x="788" y="1068"/>
                      </a:lnTo>
                      <a:lnTo>
                        <a:pt x="900" y="1068"/>
                      </a:lnTo>
                      <a:lnTo>
                        <a:pt x="1012" y="1125"/>
                      </a:lnTo>
                      <a:lnTo>
                        <a:pt x="1069" y="1181"/>
                      </a:lnTo>
                      <a:lnTo>
                        <a:pt x="1125" y="1181"/>
                      </a:lnTo>
                      <a:lnTo>
                        <a:pt x="1181" y="1125"/>
                      </a:lnTo>
                      <a:lnTo>
                        <a:pt x="1237" y="1068"/>
                      </a:lnTo>
                      <a:lnTo>
                        <a:pt x="1294" y="1012"/>
                      </a:lnTo>
                      <a:lnTo>
                        <a:pt x="1406" y="1012"/>
                      </a:lnTo>
                      <a:lnTo>
                        <a:pt x="1518" y="731"/>
                      </a:lnTo>
                      <a:lnTo>
                        <a:pt x="1518" y="562"/>
                      </a:lnTo>
                      <a:lnTo>
                        <a:pt x="1462" y="506"/>
                      </a:lnTo>
                      <a:lnTo>
                        <a:pt x="1406" y="450"/>
                      </a:lnTo>
                      <a:lnTo>
                        <a:pt x="1294" y="506"/>
                      </a:lnTo>
                      <a:lnTo>
                        <a:pt x="1181" y="562"/>
                      </a:lnTo>
                      <a:lnTo>
                        <a:pt x="1012" y="562"/>
                      </a:lnTo>
                      <a:lnTo>
                        <a:pt x="1181" y="394"/>
                      </a:lnTo>
                      <a:lnTo>
                        <a:pt x="1294" y="225"/>
                      </a:lnTo>
                      <a:lnTo>
                        <a:pt x="1237" y="113"/>
                      </a:lnTo>
                      <a:lnTo>
                        <a:pt x="1125" y="57"/>
                      </a:lnTo>
                      <a:lnTo>
                        <a:pt x="900" y="113"/>
                      </a:lnTo>
                      <a:lnTo>
                        <a:pt x="675" y="113"/>
                      </a:lnTo>
                      <a:lnTo>
                        <a:pt x="563" y="169"/>
                      </a:lnTo>
                      <a:lnTo>
                        <a:pt x="507" y="225"/>
                      </a:lnTo>
                      <a:lnTo>
                        <a:pt x="507" y="281"/>
                      </a:lnTo>
                      <a:lnTo>
                        <a:pt x="507" y="394"/>
                      </a:lnTo>
                      <a:lnTo>
                        <a:pt x="563" y="450"/>
                      </a:lnTo>
                      <a:lnTo>
                        <a:pt x="507" y="506"/>
                      </a:lnTo>
                      <a:lnTo>
                        <a:pt x="450" y="450"/>
                      </a:lnTo>
                      <a:lnTo>
                        <a:pt x="394" y="450"/>
                      </a:lnTo>
                      <a:lnTo>
                        <a:pt x="450" y="394"/>
                      </a:lnTo>
                      <a:lnTo>
                        <a:pt x="450" y="281"/>
                      </a:lnTo>
                      <a:lnTo>
                        <a:pt x="394" y="169"/>
                      </a:lnTo>
                      <a:lnTo>
                        <a:pt x="338" y="57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rgbClr val="9895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6" name="Google Shape;3926;p11"/>
                <p:cNvSpPr/>
                <p:nvPr/>
              </p:nvSpPr>
              <p:spPr>
                <a:xfrm>
                  <a:off x="713050" y="1631500"/>
                  <a:ext cx="26725" cy="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732" extrusionOk="0">
                      <a:moveTo>
                        <a:pt x="169" y="1"/>
                      </a:moveTo>
                      <a:lnTo>
                        <a:pt x="1" y="57"/>
                      </a:lnTo>
                      <a:lnTo>
                        <a:pt x="1" y="169"/>
                      </a:lnTo>
                      <a:lnTo>
                        <a:pt x="57" y="225"/>
                      </a:lnTo>
                      <a:lnTo>
                        <a:pt x="57" y="282"/>
                      </a:lnTo>
                      <a:lnTo>
                        <a:pt x="1" y="338"/>
                      </a:lnTo>
                      <a:lnTo>
                        <a:pt x="57" y="394"/>
                      </a:lnTo>
                      <a:lnTo>
                        <a:pt x="169" y="338"/>
                      </a:lnTo>
                      <a:lnTo>
                        <a:pt x="282" y="282"/>
                      </a:lnTo>
                      <a:lnTo>
                        <a:pt x="338" y="338"/>
                      </a:lnTo>
                      <a:lnTo>
                        <a:pt x="394" y="394"/>
                      </a:lnTo>
                      <a:lnTo>
                        <a:pt x="282" y="450"/>
                      </a:lnTo>
                      <a:lnTo>
                        <a:pt x="113" y="563"/>
                      </a:lnTo>
                      <a:lnTo>
                        <a:pt x="169" y="675"/>
                      </a:lnTo>
                      <a:lnTo>
                        <a:pt x="338" y="731"/>
                      </a:lnTo>
                      <a:lnTo>
                        <a:pt x="675" y="731"/>
                      </a:lnTo>
                      <a:lnTo>
                        <a:pt x="900" y="675"/>
                      </a:lnTo>
                      <a:lnTo>
                        <a:pt x="1068" y="675"/>
                      </a:lnTo>
                      <a:lnTo>
                        <a:pt x="1012" y="450"/>
                      </a:lnTo>
                      <a:lnTo>
                        <a:pt x="956" y="282"/>
                      </a:lnTo>
                      <a:lnTo>
                        <a:pt x="844" y="169"/>
                      </a:lnTo>
                      <a:lnTo>
                        <a:pt x="675" y="169"/>
                      </a:lnTo>
                      <a:lnTo>
                        <a:pt x="563" y="225"/>
                      </a:lnTo>
                      <a:lnTo>
                        <a:pt x="450" y="225"/>
                      </a:lnTo>
                      <a:lnTo>
                        <a:pt x="394" y="169"/>
                      </a:lnTo>
                      <a:lnTo>
                        <a:pt x="282" y="57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B6A8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7" name="Google Shape;3927;p11"/>
                <p:cNvSpPr/>
                <p:nvPr/>
              </p:nvSpPr>
              <p:spPr>
                <a:xfrm>
                  <a:off x="704625" y="1564050"/>
                  <a:ext cx="11250" cy="1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" h="563" extrusionOk="0">
                      <a:moveTo>
                        <a:pt x="113" y="1"/>
                      </a:moveTo>
                      <a:lnTo>
                        <a:pt x="57" y="57"/>
                      </a:lnTo>
                      <a:lnTo>
                        <a:pt x="0" y="338"/>
                      </a:lnTo>
                      <a:lnTo>
                        <a:pt x="0" y="450"/>
                      </a:lnTo>
                      <a:lnTo>
                        <a:pt x="0" y="563"/>
                      </a:lnTo>
                      <a:lnTo>
                        <a:pt x="57" y="563"/>
                      </a:lnTo>
                      <a:lnTo>
                        <a:pt x="225" y="394"/>
                      </a:lnTo>
                      <a:lnTo>
                        <a:pt x="450" y="226"/>
                      </a:lnTo>
                      <a:lnTo>
                        <a:pt x="394" y="169"/>
                      </a:lnTo>
                      <a:lnTo>
                        <a:pt x="338" y="113"/>
                      </a:lnTo>
                      <a:lnTo>
                        <a:pt x="225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A49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8" name="Google Shape;3928;p11"/>
                <p:cNvSpPr/>
                <p:nvPr/>
              </p:nvSpPr>
              <p:spPr>
                <a:xfrm>
                  <a:off x="706025" y="1578100"/>
                  <a:ext cx="42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14" extrusionOk="0">
                      <a:moveTo>
                        <a:pt x="1" y="1"/>
                      </a:moveTo>
                      <a:lnTo>
                        <a:pt x="113" y="113"/>
                      </a:lnTo>
                      <a:lnTo>
                        <a:pt x="169" y="113"/>
                      </a:lnTo>
                      <a:lnTo>
                        <a:pt x="113" y="57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49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9" name="Google Shape;3929;p11"/>
                <p:cNvSpPr/>
                <p:nvPr/>
              </p:nvSpPr>
              <p:spPr>
                <a:xfrm>
                  <a:off x="708825" y="1611825"/>
                  <a:ext cx="145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" extrusionOk="0">
                      <a:moveTo>
                        <a:pt x="57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3A9E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0" name="Google Shape;3930;p11"/>
                <p:cNvSpPr/>
                <p:nvPr/>
              </p:nvSpPr>
              <p:spPr>
                <a:xfrm>
                  <a:off x="739750" y="16483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56"/>
                      </a:moveTo>
                      <a:lnTo>
                        <a:pt x="57" y="5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57" y="56"/>
                      </a:lnTo>
                      <a:lnTo>
                        <a:pt x="57" y="56"/>
                      </a:lnTo>
                      <a:close/>
                    </a:path>
                  </a:pathLst>
                </a:custGeom>
                <a:solidFill>
                  <a:srgbClr val="B6A8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1" name="Google Shape;3931;p11"/>
                <p:cNvSpPr/>
                <p:nvPr/>
              </p:nvSpPr>
              <p:spPr>
                <a:xfrm>
                  <a:off x="769250" y="160480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5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EA8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2" name="Google Shape;3932;p11"/>
                <p:cNvSpPr/>
                <p:nvPr/>
              </p:nvSpPr>
              <p:spPr>
                <a:xfrm>
                  <a:off x="777700" y="16230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6" y="5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56" y="57"/>
                      </a:lnTo>
                      <a:lnTo>
                        <a:pt x="56" y="57"/>
                      </a:lnTo>
                      <a:close/>
                    </a:path>
                  </a:pathLst>
                </a:custGeom>
                <a:solidFill>
                  <a:srgbClr val="B2ABE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3" name="Google Shape;3933;p11"/>
                <p:cNvSpPr/>
                <p:nvPr/>
              </p:nvSpPr>
              <p:spPr>
                <a:xfrm>
                  <a:off x="815625" y="1187475"/>
                  <a:ext cx="43575" cy="7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3" h="2811" extrusionOk="0">
                      <a:moveTo>
                        <a:pt x="1181" y="1"/>
                      </a:moveTo>
                      <a:lnTo>
                        <a:pt x="1012" y="57"/>
                      </a:lnTo>
                      <a:lnTo>
                        <a:pt x="956" y="113"/>
                      </a:lnTo>
                      <a:lnTo>
                        <a:pt x="619" y="113"/>
                      </a:lnTo>
                      <a:lnTo>
                        <a:pt x="282" y="282"/>
                      </a:lnTo>
                      <a:lnTo>
                        <a:pt x="338" y="338"/>
                      </a:lnTo>
                      <a:lnTo>
                        <a:pt x="394" y="394"/>
                      </a:lnTo>
                      <a:lnTo>
                        <a:pt x="506" y="450"/>
                      </a:lnTo>
                      <a:lnTo>
                        <a:pt x="619" y="563"/>
                      </a:lnTo>
                      <a:lnTo>
                        <a:pt x="619" y="731"/>
                      </a:lnTo>
                      <a:lnTo>
                        <a:pt x="506" y="900"/>
                      </a:lnTo>
                      <a:lnTo>
                        <a:pt x="338" y="1012"/>
                      </a:lnTo>
                      <a:lnTo>
                        <a:pt x="169" y="1181"/>
                      </a:lnTo>
                      <a:lnTo>
                        <a:pt x="57" y="1350"/>
                      </a:lnTo>
                      <a:lnTo>
                        <a:pt x="57" y="1518"/>
                      </a:lnTo>
                      <a:lnTo>
                        <a:pt x="113" y="1743"/>
                      </a:lnTo>
                      <a:lnTo>
                        <a:pt x="169" y="1912"/>
                      </a:lnTo>
                      <a:lnTo>
                        <a:pt x="57" y="2080"/>
                      </a:lnTo>
                      <a:lnTo>
                        <a:pt x="1" y="2193"/>
                      </a:lnTo>
                      <a:lnTo>
                        <a:pt x="1" y="2305"/>
                      </a:lnTo>
                      <a:lnTo>
                        <a:pt x="57" y="2361"/>
                      </a:lnTo>
                      <a:lnTo>
                        <a:pt x="169" y="2474"/>
                      </a:lnTo>
                      <a:lnTo>
                        <a:pt x="282" y="2474"/>
                      </a:lnTo>
                      <a:lnTo>
                        <a:pt x="338" y="2586"/>
                      </a:lnTo>
                      <a:lnTo>
                        <a:pt x="394" y="2642"/>
                      </a:lnTo>
                      <a:lnTo>
                        <a:pt x="506" y="2698"/>
                      </a:lnTo>
                      <a:lnTo>
                        <a:pt x="675" y="2698"/>
                      </a:lnTo>
                      <a:lnTo>
                        <a:pt x="731" y="2642"/>
                      </a:lnTo>
                      <a:lnTo>
                        <a:pt x="731" y="2586"/>
                      </a:lnTo>
                      <a:lnTo>
                        <a:pt x="731" y="2530"/>
                      </a:lnTo>
                      <a:lnTo>
                        <a:pt x="787" y="2530"/>
                      </a:lnTo>
                      <a:lnTo>
                        <a:pt x="1012" y="2586"/>
                      </a:lnTo>
                      <a:lnTo>
                        <a:pt x="1125" y="2642"/>
                      </a:lnTo>
                      <a:lnTo>
                        <a:pt x="1293" y="2755"/>
                      </a:lnTo>
                      <a:lnTo>
                        <a:pt x="1518" y="2811"/>
                      </a:lnTo>
                      <a:lnTo>
                        <a:pt x="1687" y="2755"/>
                      </a:lnTo>
                      <a:lnTo>
                        <a:pt x="1743" y="2586"/>
                      </a:lnTo>
                      <a:lnTo>
                        <a:pt x="1687" y="2361"/>
                      </a:lnTo>
                      <a:lnTo>
                        <a:pt x="1743" y="2136"/>
                      </a:lnTo>
                      <a:lnTo>
                        <a:pt x="1687" y="2024"/>
                      </a:lnTo>
                      <a:lnTo>
                        <a:pt x="1631" y="1968"/>
                      </a:lnTo>
                      <a:lnTo>
                        <a:pt x="1518" y="1855"/>
                      </a:lnTo>
                      <a:lnTo>
                        <a:pt x="1518" y="1799"/>
                      </a:lnTo>
                      <a:lnTo>
                        <a:pt x="1574" y="1574"/>
                      </a:lnTo>
                      <a:lnTo>
                        <a:pt x="1574" y="1518"/>
                      </a:lnTo>
                      <a:lnTo>
                        <a:pt x="1518" y="1406"/>
                      </a:lnTo>
                      <a:lnTo>
                        <a:pt x="1350" y="1350"/>
                      </a:lnTo>
                      <a:lnTo>
                        <a:pt x="1181" y="1293"/>
                      </a:lnTo>
                      <a:lnTo>
                        <a:pt x="1068" y="1237"/>
                      </a:lnTo>
                      <a:lnTo>
                        <a:pt x="1068" y="1125"/>
                      </a:lnTo>
                      <a:lnTo>
                        <a:pt x="1125" y="1068"/>
                      </a:lnTo>
                      <a:lnTo>
                        <a:pt x="1181" y="1068"/>
                      </a:lnTo>
                      <a:lnTo>
                        <a:pt x="1237" y="1125"/>
                      </a:lnTo>
                      <a:lnTo>
                        <a:pt x="1350" y="1068"/>
                      </a:lnTo>
                      <a:lnTo>
                        <a:pt x="1406" y="1012"/>
                      </a:lnTo>
                      <a:lnTo>
                        <a:pt x="1406" y="844"/>
                      </a:lnTo>
                      <a:lnTo>
                        <a:pt x="1406" y="675"/>
                      </a:lnTo>
                      <a:lnTo>
                        <a:pt x="1406" y="563"/>
                      </a:lnTo>
                      <a:lnTo>
                        <a:pt x="1406" y="450"/>
                      </a:lnTo>
                      <a:lnTo>
                        <a:pt x="1518" y="225"/>
                      </a:lnTo>
                      <a:lnTo>
                        <a:pt x="1462" y="169"/>
                      </a:lnTo>
                      <a:lnTo>
                        <a:pt x="1406" y="113"/>
                      </a:lnTo>
                      <a:lnTo>
                        <a:pt x="1181" y="1"/>
                      </a:lnTo>
                      <a:close/>
                    </a:path>
                  </a:pathLst>
                </a:custGeom>
                <a:solidFill>
                  <a:srgbClr val="A599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4" name="Google Shape;3934;p11"/>
                <p:cNvSpPr/>
                <p:nvPr/>
              </p:nvSpPr>
              <p:spPr>
                <a:xfrm>
                  <a:off x="821250" y="1249300"/>
                  <a:ext cx="50600" cy="4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" h="1968" extrusionOk="0">
                      <a:moveTo>
                        <a:pt x="1181" y="1518"/>
                      </a:moveTo>
                      <a:lnTo>
                        <a:pt x="1237" y="1574"/>
                      </a:lnTo>
                      <a:lnTo>
                        <a:pt x="1181" y="1574"/>
                      </a:lnTo>
                      <a:lnTo>
                        <a:pt x="1012" y="1518"/>
                      </a:lnTo>
                      <a:close/>
                      <a:moveTo>
                        <a:pt x="619" y="1"/>
                      </a:moveTo>
                      <a:lnTo>
                        <a:pt x="506" y="57"/>
                      </a:lnTo>
                      <a:lnTo>
                        <a:pt x="450" y="169"/>
                      </a:lnTo>
                      <a:lnTo>
                        <a:pt x="338" y="113"/>
                      </a:lnTo>
                      <a:lnTo>
                        <a:pt x="225" y="338"/>
                      </a:lnTo>
                      <a:lnTo>
                        <a:pt x="281" y="563"/>
                      </a:lnTo>
                      <a:lnTo>
                        <a:pt x="394" y="900"/>
                      </a:lnTo>
                      <a:lnTo>
                        <a:pt x="394" y="1069"/>
                      </a:lnTo>
                      <a:lnTo>
                        <a:pt x="394" y="1181"/>
                      </a:lnTo>
                      <a:lnTo>
                        <a:pt x="338" y="1237"/>
                      </a:lnTo>
                      <a:lnTo>
                        <a:pt x="394" y="1350"/>
                      </a:lnTo>
                      <a:lnTo>
                        <a:pt x="394" y="1406"/>
                      </a:lnTo>
                      <a:lnTo>
                        <a:pt x="394" y="1462"/>
                      </a:lnTo>
                      <a:lnTo>
                        <a:pt x="57" y="1574"/>
                      </a:lnTo>
                      <a:lnTo>
                        <a:pt x="0" y="1631"/>
                      </a:lnTo>
                      <a:lnTo>
                        <a:pt x="0" y="1743"/>
                      </a:lnTo>
                      <a:lnTo>
                        <a:pt x="113" y="1855"/>
                      </a:lnTo>
                      <a:lnTo>
                        <a:pt x="281" y="1912"/>
                      </a:lnTo>
                      <a:lnTo>
                        <a:pt x="506" y="1968"/>
                      </a:lnTo>
                      <a:lnTo>
                        <a:pt x="675" y="1968"/>
                      </a:lnTo>
                      <a:lnTo>
                        <a:pt x="900" y="1912"/>
                      </a:lnTo>
                      <a:lnTo>
                        <a:pt x="1068" y="1799"/>
                      </a:lnTo>
                      <a:lnTo>
                        <a:pt x="1181" y="1743"/>
                      </a:lnTo>
                      <a:lnTo>
                        <a:pt x="1237" y="1743"/>
                      </a:lnTo>
                      <a:lnTo>
                        <a:pt x="1237" y="1687"/>
                      </a:lnTo>
                      <a:lnTo>
                        <a:pt x="1237" y="1574"/>
                      </a:lnTo>
                      <a:lnTo>
                        <a:pt x="1237" y="1574"/>
                      </a:lnTo>
                      <a:lnTo>
                        <a:pt x="1293" y="1631"/>
                      </a:lnTo>
                      <a:lnTo>
                        <a:pt x="1518" y="1799"/>
                      </a:lnTo>
                      <a:lnTo>
                        <a:pt x="1630" y="1855"/>
                      </a:lnTo>
                      <a:lnTo>
                        <a:pt x="1743" y="1912"/>
                      </a:lnTo>
                      <a:lnTo>
                        <a:pt x="1855" y="1855"/>
                      </a:lnTo>
                      <a:lnTo>
                        <a:pt x="1968" y="1743"/>
                      </a:lnTo>
                      <a:lnTo>
                        <a:pt x="1911" y="1518"/>
                      </a:lnTo>
                      <a:lnTo>
                        <a:pt x="1911" y="1462"/>
                      </a:lnTo>
                      <a:lnTo>
                        <a:pt x="2024" y="1406"/>
                      </a:lnTo>
                      <a:lnTo>
                        <a:pt x="1968" y="1237"/>
                      </a:lnTo>
                      <a:lnTo>
                        <a:pt x="1855" y="1125"/>
                      </a:lnTo>
                      <a:lnTo>
                        <a:pt x="1743" y="1125"/>
                      </a:lnTo>
                      <a:lnTo>
                        <a:pt x="1687" y="1237"/>
                      </a:lnTo>
                      <a:lnTo>
                        <a:pt x="1630" y="1125"/>
                      </a:lnTo>
                      <a:lnTo>
                        <a:pt x="1574" y="1012"/>
                      </a:lnTo>
                      <a:lnTo>
                        <a:pt x="1462" y="956"/>
                      </a:lnTo>
                      <a:lnTo>
                        <a:pt x="1293" y="900"/>
                      </a:lnTo>
                      <a:lnTo>
                        <a:pt x="1181" y="788"/>
                      </a:lnTo>
                      <a:lnTo>
                        <a:pt x="1125" y="731"/>
                      </a:lnTo>
                      <a:lnTo>
                        <a:pt x="1068" y="731"/>
                      </a:lnTo>
                      <a:lnTo>
                        <a:pt x="900" y="675"/>
                      </a:lnTo>
                      <a:lnTo>
                        <a:pt x="843" y="619"/>
                      </a:lnTo>
                      <a:lnTo>
                        <a:pt x="843" y="563"/>
                      </a:lnTo>
                      <a:lnTo>
                        <a:pt x="956" y="394"/>
                      </a:lnTo>
                      <a:lnTo>
                        <a:pt x="1125" y="394"/>
                      </a:lnTo>
                      <a:lnTo>
                        <a:pt x="1181" y="338"/>
                      </a:lnTo>
                      <a:lnTo>
                        <a:pt x="1293" y="338"/>
                      </a:lnTo>
                      <a:lnTo>
                        <a:pt x="1181" y="225"/>
                      </a:lnTo>
                      <a:lnTo>
                        <a:pt x="1068" y="169"/>
                      </a:lnTo>
                      <a:lnTo>
                        <a:pt x="956" y="113"/>
                      </a:lnTo>
                      <a:lnTo>
                        <a:pt x="900" y="1"/>
                      </a:lnTo>
                      <a:close/>
                    </a:path>
                  </a:pathLst>
                </a:custGeom>
                <a:solidFill>
                  <a:srgbClr val="9A93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5" name="Google Shape;3935;p11"/>
                <p:cNvSpPr/>
                <p:nvPr/>
              </p:nvSpPr>
              <p:spPr>
                <a:xfrm>
                  <a:off x="853575" y="1205750"/>
                  <a:ext cx="46375" cy="4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912" extrusionOk="0">
                      <a:moveTo>
                        <a:pt x="731" y="0"/>
                      </a:moveTo>
                      <a:lnTo>
                        <a:pt x="675" y="56"/>
                      </a:lnTo>
                      <a:lnTo>
                        <a:pt x="675" y="113"/>
                      </a:lnTo>
                      <a:lnTo>
                        <a:pt x="675" y="281"/>
                      </a:lnTo>
                      <a:lnTo>
                        <a:pt x="675" y="450"/>
                      </a:lnTo>
                      <a:lnTo>
                        <a:pt x="675" y="619"/>
                      </a:lnTo>
                      <a:lnTo>
                        <a:pt x="675" y="731"/>
                      </a:lnTo>
                      <a:lnTo>
                        <a:pt x="562" y="843"/>
                      </a:lnTo>
                      <a:lnTo>
                        <a:pt x="450" y="956"/>
                      </a:lnTo>
                      <a:lnTo>
                        <a:pt x="337" y="956"/>
                      </a:lnTo>
                      <a:lnTo>
                        <a:pt x="281" y="1068"/>
                      </a:lnTo>
                      <a:lnTo>
                        <a:pt x="281" y="1237"/>
                      </a:lnTo>
                      <a:lnTo>
                        <a:pt x="281" y="1349"/>
                      </a:lnTo>
                      <a:lnTo>
                        <a:pt x="169" y="1405"/>
                      </a:lnTo>
                      <a:lnTo>
                        <a:pt x="56" y="1518"/>
                      </a:lnTo>
                      <a:lnTo>
                        <a:pt x="0" y="1630"/>
                      </a:lnTo>
                      <a:lnTo>
                        <a:pt x="56" y="1743"/>
                      </a:lnTo>
                      <a:lnTo>
                        <a:pt x="225" y="1855"/>
                      </a:lnTo>
                      <a:lnTo>
                        <a:pt x="337" y="1799"/>
                      </a:lnTo>
                      <a:lnTo>
                        <a:pt x="506" y="1799"/>
                      </a:lnTo>
                      <a:lnTo>
                        <a:pt x="731" y="1911"/>
                      </a:lnTo>
                      <a:lnTo>
                        <a:pt x="787" y="1911"/>
                      </a:lnTo>
                      <a:lnTo>
                        <a:pt x="787" y="1855"/>
                      </a:lnTo>
                      <a:lnTo>
                        <a:pt x="731" y="1743"/>
                      </a:lnTo>
                      <a:lnTo>
                        <a:pt x="843" y="1686"/>
                      </a:lnTo>
                      <a:lnTo>
                        <a:pt x="956" y="1630"/>
                      </a:lnTo>
                      <a:lnTo>
                        <a:pt x="1012" y="1574"/>
                      </a:lnTo>
                      <a:lnTo>
                        <a:pt x="1068" y="1462"/>
                      </a:lnTo>
                      <a:lnTo>
                        <a:pt x="1180" y="1405"/>
                      </a:lnTo>
                      <a:lnTo>
                        <a:pt x="1237" y="1405"/>
                      </a:lnTo>
                      <a:lnTo>
                        <a:pt x="1237" y="1462"/>
                      </a:lnTo>
                      <a:lnTo>
                        <a:pt x="1180" y="1518"/>
                      </a:lnTo>
                      <a:lnTo>
                        <a:pt x="1293" y="1574"/>
                      </a:lnTo>
                      <a:lnTo>
                        <a:pt x="1349" y="1462"/>
                      </a:lnTo>
                      <a:lnTo>
                        <a:pt x="1461" y="1349"/>
                      </a:lnTo>
                      <a:lnTo>
                        <a:pt x="1518" y="1237"/>
                      </a:lnTo>
                      <a:lnTo>
                        <a:pt x="1405" y="1124"/>
                      </a:lnTo>
                      <a:lnTo>
                        <a:pt x="1405" y="1068"/>
                      </a:lnTo>
                      <a:lnTo>
                        <a:pt x="1574" y="1068"/>
                      </a:lnTo>
                      <a:lnTo>
                        <a:pt x="1574" y="1012"/>
                      </a:lnTo>
                      <a:lnTo>
                        <a:pt x="1574" y="900"/>
                      </a:lnTo>
                      <a:lnTo>
                        <a:pt x="1630" y="843"/>
                      </a:lnTo>
                      <a:lnTo>
                        <a:pt x="1630" y="787"/>
                      </a:lnTo>
                      <a:lnTo>
                        <a:pt x="1574" y="731"/>
                      </a:lnTo>
                      <a:lnTo>
                        <a:pt x="1518" y="675"/>
                      </a:lnTo>
                      <a:lnTo>
                        <a:pt x="1742" y="675"/>
                      </a:lnTo>
                      <a:lnTo>
                        <a:pt x="1799" y="619"/>
                      </a:lnTo>
                      <a:lnTo>
                        <a:pt x="1855" y="562"/>
                      </a:lnTo>
                      <a:lnTo>
                        <a:pt x="1799" y="562"/>
                      </a:lnTo>
                      <a:lnTo>
                        <a:pt x="1799" y="506"/>
                      </a:lnTo>
                      <a:lnTo>
                        <a:pt x="1799" y="450"/>
                      </a:lnTo>
                      <a:lnTo>
                        <a:pt x="1799" y="394"/>
                      </a:lnTo>
                      <a:lnTo>
                        <a:pt x="1799" y="337"/>
                      </a:lnTo>
                      <a:lnTo>
                        <a:pt x="1686" y="281"/>
                      </a:lnTo>
                      <a:lnTo>
                        <a:pt x="1686" y="225"/>
                      </a:lnTo>
                      <a:lnTo>
                        <a:pt x="1686" y="113"/>
                      </a:lnTo>
                      <a:lnTo>
                        <a:pt x="1518" y="225"/>
                      </a:lnTo>
                      <a:lnTo>
                        <a:pt x="1461" y="225"/>
                      </a:lnTo>
                      <a:lnTo>
                        <a:pt x="1405" y="281"/>
                      </a:lnTo>
                      <a:lnTo>
                        <a:pt x="1349" y="281"/>
                      </a:lnTo>
                      <a:lnTo>
                        <a:pt x="1237" y="337"/>
                      </a:lnTo>
                      <a:lnTo>
                        <a:pt x="1180" y="337"/>
                      </a:lnTo>
                      <a:lnTo>
                        <a:pt x="1124" y="281"/>
                      </a:lnTo>
                      <a:lnTo>
                        <a:pt x="1068" y="225"/>
                      </a:lnTo>
                      <a:lnTo>
                        <a:pt x="956" y="56"/>
                      </a:lnTo>
                      <a:lnTo>
                        <a:pt x="843" y="0"/>
                      </a:lnTo>
                      <a:close/>
                    </a:path>
                  </a:pathLst>
                </a:custGeom>
                <a:solidFill>
                  <a:srgbClr val="9E98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6" name="Google Shape;3936;p11"/>
                <p:cNvSpPr/>
                <p:nvPr/>
              </p:nvSpPr>
              <p:spPr>
                <a:xfrm>
                  <a:off x="878850" y="1270375"/>
                  <a:ext cx="1127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" h="170" extrusionOk="0">
                      <a:moveTo>
                        <a:pt x="113" y="1"/>
                      </a:moveTo>
                      <a:lnTo>
                        <a:pt x="1" y="57"/>
                      </a:lnTo>
                      <a:lnTo>
                        <a:pt x="226" y="113"/>
                      </a:lnTo>
                      <a:lnTo>
                        <a:pt x="338" y="169"/>
                      </a:lnTo>
                      <a:lnTo>
                        <a:pt x="450" y="113"/>
                      </a:lnTo>
                      <a:lnTo>
                        <a:pt x="282" y="1"/>
                      </a:lnTo>
                      <a:close/>
                    </a:path>
                  </a:pathLst>
                </a:custGeom>
                <a:solidFill>
                  <a:srgbClr val="9F9B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7" name="Google Shape;3937;p11"/>
                <p:cNvSpPr/>
                <p:nvPr/>
              </p:nvSpPr>
              <p:spPr>
                <a:xfrm>
                  <a:off x="895725" y="1235250"/>
                  <a:ext cx="28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70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0" y="169"/>
                      </a:lnTo>
                      <a:lnTo>
                        <a:pt x="56" y="169"/>
                      </a:lnTo>
                      <a:lnTo>
                        <a:pt x="113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9E98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8" name="Google Shape;3938;p11"/>
                <p:cNvSpPr/>
                <p:nvPr/>
              </p:nvSpPr>
              <p:spPr>
                <a:xfrm>
                  <a:off x="895725" y="128725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6" y="0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9F9B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9" name="Google Shape;3939;p11"/>
                <p:cNvSpPr/>
                <p:nvPr/>
              </p:nvSpPr>
              <p:spPr>
                <a:xfrm>
                  <a:off x="890100" y="12422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7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E98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0" name="Google Shape;3940;p11"/>
                <p:cNvSpPr/>
                <p:nvPr/>
              </p:nvSpPr>
              <p:spPr>
                <a:xfrm>
                  <a:off x="890100" y="1271775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7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F9B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1" name="Google Shape;3941;p11"/>
                <p:cNvSpPr/>
                <p:nvPr/>
              </p:nvSpPr>
              <p:spPr>
                <a:xfrm>
                  <a:off x="891500" y="126055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7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B93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2" name="Google Shape;3942;p11"/>
                <p:cNvSpPr/>
                <p:nvPr/>
              </p:nvSpPr>
              <p:spPr>
                <a:xfrm>
                  <a:off x="891500" y="1240875"/>
                  <a:ext cx="28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3" extrusionOk="0">
                      <a:moveTo>
                        <a:pt x="1" y="113"/>
                      </a:moveTo>
                      <a:lnTo>
                        <a:pt x="1" y="113"/>
                      </a:lnTo>
                      <a:lnTo>
                        <a:pt x="113" y="0"/>
                      </a:lnTo>
                      <a:lnTo>
                        <a:pt x="113" y="0"/>
                      </a:lnTo>
                      <a:lnTo>
                        <a:pt x="1" y="113"/>
                      </a:lnTo>
                      <a:lnTo>
                        <a:pt x="1" y="113"/>
                      </a:lnTo>
                      <a:close/>
                    </a:path>
                  </a:pathLst>
                </a:custGeom>
                <a:solidFill>
                  <a:srgbClr val="9E98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3" name="Google Shape;3943;p11"/>
                <p:cNvSpPr/>
                <p:nvPr/>
              </p:nvSpPr>
              <p:spPr>
                <a:xfrm>
                  <a:off x="808600" y="1551400"/>
                  <a:ext cx="42175" cy="6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2587" extrusionOk="0">
                      <a:moveTo>
                        <a:pt x="1012" y="1"/>
                      </a:moveTo>
                      <a:lnTo>
                        <a:pt x="900" y="57"/>
                      </a:lnTo>
                      <a:lnTo>
                        <a:pt x="900" y="113"/>
                      </a:lnTo>
                      <a:lnTo>
                        <a:pt x="900" y="226"/>
                      </a:lnTo>
                      <a:lnTo>
                        <a:pt x="844" y="282"/>
                      </a:lnTo>
                      <a:lnTo>
                        <a:pt x="787" y="338"/>
                      </a:lnTo>
                      <a:lnTo>
                        <a:pt x="675" y="338"/>
                      </a:lnTo>
                      <a:lnTo>
                        <a:pt x="619" y="394"/>
                      </a:lnTo>
                      <a:lnTo>
                        <a:pt x="563" y="507"/>
                      </a:lnTo>
                      <a:lnTo>
                        <a:pt x="619" y="732"/>
                      </a:lnTo>
                      <a:lnTo>
                        <a:pt x="563" y="844"/>
                      </a:lnTo>
                      <a:lnTo>
                        <a:pt x="450" y="844"/>
                      </a:lnTo>
                      <a:lnTo>
                        <a:pt x="225" y="788"/>
                      </a:lnTo>
                      <a:lnTo>
                        <a:pt x="169" y="788"/>
                      </a:lnTo>
                      <a:lnTo>
                        <a:pt x="113" y="844"/>
                      </a:lnTo>
                      <a:lnTo>
                        <a:pt x="113" y="956"/>
                      </a:lnTo>
                      <a:lnTo>
                        <a:pt x="113" y="1013"/>
                      </a:lnTo>
                      <a:lnTo>
                        <a:pt x="57" y="1125"/>
                      </a:lnTo>
                      <a:lnTo>
                        <a:pt x="57" y="1237"/>
                      </a:lnTo>
                      <a:lnTo>
                        <a:pt x="57" y="1350"/>
                      </a:lnTo>
                      <a:lnTo>
                        <a:pt x="57" y="1518"/>
                      </a:lnTo>
                      <a:lnTo>
                        <a:pt x="1" y="1631"/>
                      </a:lnTo>
                      <a:lnTo>
                        <a:pt x="1" y="1743"/>
                      </a:lnTo>
                      <a:lnTo>
                        <a:pt x="57" y="1856"/>
                      </a:lnTo>
                      <a:lnTo>
                        <a:pt x="1" y="1968"/>
                      </a:lnTo>
                      <a:lnTo>
                        <a:pt x="1" y="2080"/>
                      </a:lnTo>
                      <a:lnTo>
                        <a:pt x="57" y="2249"/>
                      </a:lnTo>
                      <a:lnTo>
                        <a:pt x="1" y="2361"/>
                      </a:lnTo>
                      <a:lnTo>
                        <a:pt x="57" y="2530"/>
                      </a:lnTo>
                      <a:lnTo>
                        <a:pt x="169" y="2586"/>
                      </a:lnTo>
                      <a:lnTo>
                        <a:pt x="225" y="2418"/>
                      </a:lnTo>
                      <a:lnTo>
                        <a:pt x="338" y="2305"/>
                      </a:lnTo>
                      <a:lnTo>
                        <a:pt x="394" y="2249"/>
                      </a:lnTo>
                      <a:lnTo>
                        <a:pt x="450" y="2137"/>
                      </a:lnTo>
                      <a:lnTo>
                        <a:pt x="506" y="1799"/>
                      </a:lnTo>
                      <a:lnTo>
                        <a:pt x="619" y="1631"/>
                      </a:lnTo>
                      <a:lnTo>
                        <a:pt x="731" y="1575"/>
                      </a:lnTo>
                      <a:lnTo>
                        <a:pt x="1012" y="1631"/>
                      </a:lnTo>
                      <a:lnTo>
                        <a:pt x="1068" y="1575"/>
                      </a:lnTo>
                      <a:lnTo>
                        <a:pt x="1125" y="1575"/>
                      </a:lnTo>
                      <a:lnTo>
                        <a:pt x="1125" y="1462"/>
                      </a:lnTo>
                      <a:lnTo>
                        <a:pt x="1237" y="1069"/>
                      </a:lnTo>
                      <a:lnTo>
                        <a:pt x="1349" y="956"/>
                      </a:lnTo>
                      <a:lnTo>
                        <a:pt x="1406" y="900"/>
                      </a:lnTo>
                      <a:lnTo>
                        <a:pt x="1462" y="844"/>
                      </a:lnTo>
                      <a:lnTo>
                        <a:pt x="1462" y="619"/>
                      </a:lnTo>
                      <a:lnTo>
                        <a:pt x="1631" y="507"/>
                      </a:lnTo>
                      <a:lnTo>
                        <a:pt x="1687" y="450"/>
                      </a:lnTo>
                      <a:lnTo>
                        <a:pt x="1687" y="338"/>
                      </a:lnTo>
                      <a:lnTo>
                        <a:pt x="1631" y="226"/>
                      </a:lnTo>
                      <a:lnTo>
                        <a:pt x="1406" y="226"/>
                      </a:lnTo>
                      <a:lnTo>
                        <a:pt x="1181" y="113"/>
                      </a:lnTo>
                      <a:lnTo>
                        <a:pt x="1012" y="1"/>
                      </a:lnTo>
                      <a:close/>
                    </a:path>
                  </a:pathLst>
                </a:custGeom>
                <a:solidFill>
                  <a:srgbClr val="9B95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4" name="Google Shape;3944;p11"/>
                <p:cNvSpPr/>
                <p:nvPr/>
              </p:nvSpPr>
              <p:spPr>
                <a:xfrm>
                  <a:off x="815625" y="1582325"/>
                  <a:ext cx="35150" cy="5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" h="2193" extrusionOk="0">
                      <a:moveTo>
                        <a:pt x="619" y="0"/>
                      </a:moveTo>
                      <a:lnTo>
                        <a:pt x="563" y="57"/>
                      </a:lnTo>
                      <a:lnTo>
                        <a:pt x="506" y="113"/>
                      </a:lnTo>
                      <a:lnTo>
                        <a:pt x="450" y="169"/>
                      </a:lnTo>
                      <a:lnTo>
                        <a:pt x="394" y="225"/>
                      </a:lnTo>
                      <a:lnTo>
                        <a:pt x="282" y="281"/>
                      </a:lnTo>
                      <a:lnTo>
                        <a:pt x="225" y="394"/>
                      </a:lnTo>
                      <a:lnTo>
                        <a:pt x="57" y="562"/>
                      </a:lnTo>
                      <a:lnTo>
                        <a:pt x="1" y="675"/>
                      </a:lnTo>
                      <a:lnTo>
                        <a:pt x="1" y="787"/>
                      </a:lnTo>
                      <a:lnTo>
                        <a:pt x="57" y="843"/>
                      </a:lnTo>
                      <a:lnTo>
                        <a:pt x="113" y="900"/>
                      </a:lnTo>
                      <a:lnTo>
                        <a:pt x="113" y="956"/>
                      </a:lnTo>
                      <a:lnTo>
                        <a:pt x="57" y="1068"/>
                      </a:lnTo>
                      <a:lnTo>
                        <a:pt x="282" y="1068"/>
                      </a:lnTo>
                      <a:lnTo>
                        <a:pt x="282" y="1012"/>
                      </a:lnTo>
                      <a:lnTo>
                        <a:pt x="338" y="956"/>
                      </a:lnTo>
                      <a:lnTo>
                        <a:pt x="394" y="900"/>
                      </a:lnTo>
                      <a:lnTo>
                        <a:pt x="506" y="956"/>
                      </a:lnTo>
                      <a:lnTo>
                        <a:pt x="731" y="1237"/>
                      </a:lnTo>
                      <a:lnTo>
                        <a:pt x="844" y="1349"/>
                      </a:lnTo>
                      <a:lnTo>
                        <a:pt x="844" y="1518"/>
                      </a:lnTo>
                      <a:lnTo>
                        <a:pt x="787" y="1687"/>
                      </a:lnTo>
                      <a:lnTo>
                        <a:pt x="787" y="1743"/>
                      </a:lnTo>
                      <a:lnTo>
                        <a:pt x="1012" y="1743"/>
                      </a:lnTo>
                      <a:lnTo>
                        <a:pt x="1012" y="1799"/>
                      </a:lnTo>
                      <a:lnTo>
                        <a:pt x="1012" y="1855"/>
                      </a:lnTo>
                      <a:lnTo>
                        <a:pt x="1012" y="2024"/>
                      </a:lnTo>
                      <a:lnTo>
                        <a:pt x="1125" y="2136"/>
                      </a:lnTo>
                      <a:lnTo>
                        <a:pt x="1350" y="2192"/>
                      </a:lnTo>
                      <a:lnTo>
                        <a:pt x="1406" y="2136"/>
                      </a:lnTo>
                      <a:lnTo>
                        <a:pt x="1406" y="2080"/>
                      </a:lnTo>
                      <a:lnTo>
                        <a:pt x="1406" y="2024"/>
                      </a:lnTo>
                      <a:lnTo>
                        <a:pt x="1293" y="1911"/>
                      </a:lnTo>
                      <a:lnTo>
                        <a:pt x="1237" y="1855"/>
                      </a:lnTo>
                      <a:lnTo>
                        <a:pt x="1125" y="1855"/>
                      </a:lnTo>
                      <a:lnTo>
                        <a:pt x="1181" y="1799"/>
                      </a:lnTo>
                      <a:lnTo>
                        <a:pt x="1237" y="1799"/>
                      </a:lnTo>
                      <a:lnTo>
                        <a:pt x="1350" y="1743"/>
                      </a:lnTo>
                      <a:lnTo>
                        <a:pt x="1293" y="1574"/>
                      </a:lnTo>
                      <a:lnTo>
                        <a:pt x="1293" y="1462"/>
                      </a:lnTo>
                      <a:lnTo>
                        <a:pt x="1293" y="1406"/>
                      </a:lnTo>
                      <a:lnTo>
                        <a:pt x="1293" y="1349"/>
                      </a:lnTo>
                      <a:lnTo>
                        <a:pt x="1237" y="1293"/>
                      </a:lnTo>
                      <a:lnTo>
                        <a:pt x="1181" y="1293"/>
                      </a:lnTo>
                      <a:lnTo>
                        <a:pt x="1181" y="1181"/>
                      </a:lnTo>
                      <a:lnTo>
                        <a:pt x="1181" y="1068"/>
                      </a:lnTo>
                      <a:lnTo>
                        <a:pt x="1293" y="1012"/>
                      </a:lnTo>
                      <a:lnTo>
                        <a:pt x="1237" y="900"/>
                      </a:lnTo>
                      <a:lnTo>
                        <a:pt x="1125" y="843"/>
                      </a:lnTo>
                      <a:lnTo>
                        <a:pt x="1012" y="900"/>
                      </a:lnTo>
                      <a:lnTo>
                        <a:pt x="956" y="843"/>
                      </a:lnTo>
                      <a:lnTo>
                        <a:pt x="844" y="843"/>
                      </a:lnTo>
                      <a:lnTo>
                        <a:pt x="844" y="900"/>
                      </a:lnTo>
                      <a:lnTo>
                        <a:pt x="844" y="956"/>
                      </a:lnTo>
                      <a:lnTo>
                        <a:pt x="787" y="1012"/>
                      </a:lnTo>
                      <a:lnTo>
                        <a:pt x="787" y="956"/>
                      </a:lnTo>
                      <a:lnTo>
                        <a:pt x="675" y="900"/>
                      </a:lnTo>
                      <a:lnTo>
                        <a:pt x="619" y="787"/>
                      </a:lnTo>
                      <a:lnTo>
                        <a:pt x="394" y="731"/>
                      </a:lnTo>
                      <a:lnTo>
                        <a:pt x="450" y="619"/>
                      </a:lnTo>
                      <a:lnTo>
                        <a:pt x="506" y="562"/>
                      </a:lnTo>
                      <a:lnTo>
                        <a:pt x="563" y="619"/>
                      </a:lnTo>
                      <a:lnTo>
                        <a:pt x="619" y="619"/>
                      </a:lnTo>
                      <a:lnTo>
                        <a:pt x="675" y="562"/>
                      </a:lnTo>
                      <a:lnTo>
                        <a:pt x="787" y="450"/>
                      </a:lnTo>
                      <a:lnTo>
                        <a:pt x="787" y="394"/>
                      </a:lnTo>
                      <a:lnTo>
                        <a:pt x="844" y="338"/>
                      </a:lnTo>
                      <a:lnTo>
                        <a:pt x="731" y="338"/>
                      </a:lnTo>
                      <a:lnTo>
                        <a:pt x="619" y="225"/>
                      </a:lnTo>
                      <a:lnTo>
                        <a:pt x="619" y="169"/>
                      </a:lnTo>
                      <a:lnTo>
                        <a:pt x="619" y="113"/>
                      </a:lnTo>
                      <a:lnTo>
                        <a:pt x="675" y="57"/>
                      </a:lnTo>
                      <a:lnTo>
                        <a:pt x="675" y="0"/>
                      </a:lnTo>
                      <a:close/>
                    </a:path>
                  </a:pathLst>
                </a:custGeom>
                <a:solidFill>
                  <a:srgbClr val="AD9D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5" name="Google Shape;3945;p11"/>
                <p:cNvSpPr/>
                <p:nvPr/>
              </p:nvSpPr>
              <p:spPr>
                <a:xfrm>
                  <a:off x="847950" y="16076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57" y="5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D9D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6" name="Google Shape;3946;p11"/>
                <p:cNvSpPr/>
                <p:nvPr/>
              </p:nvSpPr>
              <p:spPr>
                <a:xfrm>
                  <a:off x="877450" y="156265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57"/>
                      </a:moveTo>
                      <a:lnTo>
                        <a:pt x="1" y="57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A999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7" name="Google Shape;3947;p11"/>
                <p:cNvSpPr/>
                <p:nvPr/>
              </p:nvSpPr>
              <p:spPr>
                <a:xfrm>
                  <a:off x="680725" y="916275"/>
                  <a:ext cx="115250" cy="9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0" h="3711" extrusionOk="0">
                      <a:moveTo>
                        <a:pt x="3710" y="1"/>
                      </a:moveTo>
                      <a:lnTo>
                        <a:pt x="3542" y="113"/>
                      </a:lnTo>
                      <a:lnTo>
                        <a:pt x="3486" y="170"/>
                      </a:lnTo>
                      <a:lnTo>
                        <a:pt x="3429" y="113"/>
                      </a:lnTo>
                      <a:lnTo>
                        <a:pt x="3261" y="113"/>
                      </a:lnTo>
                      <a:lnTo>
                        <a:pt x="3261" y="226"/>
                      </a:lnTo>
                      <a:lnTo>
                        <a:pt x="3205" y="338"/>
                      </a:lnTo>
                      <a:lnTo>
                        <a:pt x="3261" y="394"/>
                      </a:lnTo>
                      <a:lnTo>
                        <a:pt x="3429" y="451"/>
                      </a:lnTo>
                      <a:lnTo>
                        <a:pt x="3486" y="507"/>
                      </a:lnTo>
                      <a:lnTo>
                        <a:pt x="3486" y="563"/>
                      </a:lnTo>
                      <a:lnTo>
                        <a:pt x="3429" y="675"/>
                      </a:lnTo>
                      <a:lnTo>
                        <a:pt x="3429" y="732"/>
                      </a:lnTo>
                      <a:lnTo>
                        <a:pt x="3486" y="844"/>
                      </a:lnTo>
                      <a:lnTo>
                        <a:pt x="3429" y="900"/>
                      </a:lnTo>
                      <a:lnTo>
                        <a:pt x="3148" y="956"/>
                      </a:lnTo>
                      <a:lnTo>
                        <a:pt x="2924" y="1125"/>
                      </a:lnTo>
                      <a:lnTo>
                        <a:pt x="2811" y="1125"/>
                      </a:lnTo>
                      <a:lnTo>
                        <a:pt x="2811" y="1069"/>
                      </a:lnTo>
                      <a:lnTo>
                        <a:pt x="2867" y="1013"/>
                      </a:lnTo>
                      <a:lnTo>
                        <a:pt x="2924" y="956"/>
                      </a:lnTo>
                      <a:lnTo>
                        <a:pt x="2867" y="900"/>
                      </a:lnTo>
                      <a:lnTo>
                        <a:pt x="2811" y="844"/>
                      </a:lnTo>
                      <a:lnTo>
                        <a:pt x="2755" y="900"/>
                      </a:lnTo>
                      <a:lnTo>
                        <a:pt x="2642" y="956"/>
                      </a:lnTo>
                      <a:lnTo>
                        <a:pt x="2586" y="956"/>
                      </a:lnTo>
                      <a:lnTo>
                        <a:pt x="2530" y="900"/>
                      </a:lnTo>
                      <a:lnTo>
                        <a:pt x="2080" y="900"/>
                      </a:lnTo>
                      <a:lnTo>
                        <a:pt x="2080" y="956"/>
                      </a:lnTo>
                      <a:lnTo>
                        <a:pt x="2193" y="1013"/>
                      </a:lnTo>
                      <a:lnTo>
                        <a:pt x="2193" y="1125"/>
                      </a:lnTo>
                      <a:lnTo>
                        <a:pt x="2137" y="1237"/>
                      </a:lnTo>
                      <a:lnTo>
                        <a:pt x="2024" y="1406"/>
                      </a:lnTo>
                      <a:lnTo>
                        <a:pt x="1968" y="1462"/>
                      </a:lnTo>
                      <a:lnTo>
                        <a:pt x="1799" y="1462"/>
                      </a:lnTo>
                      <a:lnTo>
                        <a:pt x="1631" y="1406"/>
                      </a:lnTo>
                      <a:lnTo>
                        <a:pt x="1462" y="1406"/>
                      </a:lnTo>
                      <a:lnTo>
                        <a:pt x="1350" y="1518"/>
                      </a:lnTo>
                      <a:lnTo>
                        <a:pt x="1294" y="1518"/>
                      </a:lnTo>
                      <a:lnTo>
                        <a:pt x="1294" y="1462"/>
                      </a:lnTo>
                      <a:lnTo>
                        <a:pt x="1125" y="1350"/>
                      </a:lnTo>
                      <a:lnTo>
                        <a:pt x="956" y="1294"/>
                      </a:lnTo>
                      <a:lnTo>
                        <a:pt x="900" y="1181"/>
                      </a:lnTo>
                      <a:lnTo>
                        <a:pt x="844" y="1125"/>
                      </a:lnTo>
                      <a:lnTo>
                        <a:pt x="731" y="1181"/>
                      </a:lnTo>
                      <a:lnTo>
                        <a:pt x="619" y="1181"/>
                      </a:lnTo>
                      <a:lnTo>
                        <a:pt x="563" y="1125"/>
                      </a:lnTo>
                      <a:lnTo>
                        <a:pt x="507" y="1181"/>
                      </a:lnTo>
                      <a:lnTo>
                        <a:pt x="507" y="1294"/>
                      </a:lnTo>
                      <a:lnTo>
                        <a:pt x="563" y="1350"/>
                      </a:lnTo>
                      <a:lnTo>
                        <a:pt x="450" y="1406"/>
                      </a:lnTo>
                      <a:lnTo>
                        <a:pt x="394" y="1406"/>
                      </a:lnTo>
                      <a:lnTo>
                        <a:pt x="394" y="1462"/>
                      </a:lnTo>
                      <a:lnTo>
                        <a:pt x="675" y="1631"/>
                      </a:lnTo>
                      <a:lnTo>
                        <a:pt x="675" y="1687"/>
                      </a:lnTo>
                      <a:lnTo>
                        <a:pt x="619" y="1743"/>
                      </a:lnTo>
                      <a:lnTo>
                        <a:pt x="338" y="1631"/>
                      </a:lnTo>
                      <a:lnTo>
                        <a:pt x="282" y="1687"/>
                      </a:lnTo>
                      <a:lnTo>
                        <a:pt x="226" y="1743"/>
                      </a:lnTo>
                      <a:lnTo>
                        <a:pt x="169" y="1799"/>
                      </a:lnTo>
                      <a:lnTo>
                        <a:pt x="57" y="1799"/>
                      </a:lnTo>
                      <a:lnTo>
                        <a:pt x="1" y="2924"/>
                      </a:lnTo>
                      <a:lnTo>
                        <a:pt x="1" y="2980"/>
                      </a:lnTo>
                      <a:lnTo>
                        <a:pt x="57" y="3036"/>
                      </a:lnTo>
                      <a:lnTo>
                        <a:pt x="169" y="3036"/>
                      </a:lnTo>
                      <a:lnTo>
                        <a:pt x="226" y="2980"/>
                      </a:lnTo>
                      <a:lnTo>
                        <a:pt x="338" y="2811"/>
                      </a:lnTo>
                      <a:lnTo>
                        <a:pt x="507" y="2699"/>
                      </a:lnTo>
                      <a:lnTo>
                        <a:pt x="619" y="2867"/>
                      </a:lnTo>
                      <a:lnTo>
                        <a:pt x="788" y="2980"/>
                      </a:lnTo>
                      <a:lnTo>
                        <a:pt x="900" y="3036"/>
                      </a:lnTo>
                      <a:lnTo>
                        <a:pt x="1125" y="3036"/>
                      </a:lnTo>
                      <a:lnTo>
                        <a:pt x="1350" y="2980"/>
                      </a:lnTo>
                      <a:lnTo>
                        <a:pt x="1518" y="2924"/>
                      </a:lnTo>
                      <a:lnTo>
                        <a:pt x="1743" y="2924"/>
                      </a:lnTo>
                      <a:lnTo>
                        <a:pt x="1799" y="2867"/>
                      </a:lnTo>
                      <a:lnTo>
                        <a:pt x="1799" y="2811"/>
                      </a:lnTo>
                      <a:lnTo>
                        <a:pt x="1799" y="2699"/>
                      </a:lnTo>
                      <a:lnTo>
                        <a:pt x="1743" y="2586"/>
                      </a:lnTo>
                      <a:lnTo>
                        <a:pt x="1799" y="2643"/>
                      </a:lnTo>
                      <a:lnTo>
                        <a:pt x="1912" y="2811"/>
                      </a:lnTo>
                      <a:lnTo>
                        <a:pt x="2024" y="2811"/>
                      </a:lnTo>
                      <a:lnTo>
                        <a:pt x="2080" y="2755"/>
                      </a:lnTo>
                      <a:lnTo>
                        <a:pt x="2193" y="2643"/>
                      </a:lnTo>
                      <a:lnTo>
                        <a:pt x="2193" y="2586"/>
                      </a:lnTo>
                      <a:lnTo>
                        <a:pt x="2137" y="2530"/>
                      </a:lnTo>
                      <a:lnTo>
                        <a:pt x="2080" y="2530"/>
                      </a:lnTo>
                      <a:lnTo>
                        <a:pt x="2193" y="2418"/>
                      </a:lnTo>
                      <a:lnTo>
                        <a:pt x="2249" y="2362"/>
                      </a:lnTo>
                      <a:lnTo>
                        <a:pt x="2249" y="2137"/>
                      </a:lnTo>
                      <a:lnTo>
                        <a:pt x="2193" y="2081"/>
                      </a:lnTo>
                      <a:lnTo>
                        <a:pt x="2305" y="2081"/>
                      </a:lnTo>
                      <a:lnTo>
                        <a:pt x="2361" y="2024"/>
                      </a:lnTo>
                      <a:lnTo>
                        <a:pt x="2474" y="2024"/>
                      </a:lnTo>
                      <a:lnTo>
                        <a:pt x="2586" y="2081"/>
                      </a:lnTo>
                      <a:lnTo>
                        <a:pt x="2586" y="2193"/>
                      </a:lnTo>
                      <a:lnTo>
                        <a:pt x="2586" y="2249"/>
                      </a:lnTo>
                      <a:lnTo>
                        <a:pt x="2586" y="2305"/>
                      </a:lnTo>
                      <a:lnTo>
                        <a:pt x="2530" y="2474"/>
                      </a:lnTo>
                      <a:lnTo>
                        <a:pt x="2530" y="2586"/>
                      </a:lnTo>
                      <a:lnTo>
                        <a:pt x="2642" y="2643"/>
                      </a:lnTo>
                      <a:lnTo>
                        <a:pt x="2924" y="2643"/>
                      </a:lnTo>
                      <a:lnTo>
                        <a:pt x="2980" y="2586"/>
                      </a:lnTo>
                      <a:lnTo>
                        <a:pt x="3036" y="2586"/>
                      </a:lnTo>
                      <a:lnTo>
                        <a:pt x="3148" y="2643"/>
                      </a:lnTo>
                      <a:lnTo>
                        <a:pt x="3205" y="2699"/>
                      </a:lnTo>
                      <a:lnTo>
                        <a:pt x="3429" y="2699"/>
                      </a:lnTo>
                      <a:lnTo>
                        <a:pt x="3429" y="2867"/>
                      </a:lnTo>
                      <a:lnTo>
                        <a:pt x="3486" y="3036"/>
                      </a:lnTo>
                      <a:lnTo>
                        <a:pt x="3486" y="3148"/>
                      </a:lnTo>
                      <a:lnTo>
                        <a:pt x="3429" y="3261"/>
                      </a:lnTo>
                      <a:lnTo>
                        <a:pt x="3317" y="3317"/>
                      </a:lnTo>
                      <a:lnTo>
                        <a:pt x="3205" y="3373"/>
                      </a:lnTo>
                      <a:lnTo>
                        <a:pt x="3205" y="3429"/>
                      </a:lnTo>
                      <a:lnTo>
                        <a:pt x="3205" y="3542"/>
                      </a:lnTo>
                      <a:lnTo>
                        <a:pt x="3317" y="3654"/>
                      </a:lnTo>
                      <a:lnTo>
                        <a:pt x="3486" y="3710"/>
                      </a:lnTo>
                      <a:lnTo>
                        <a:pt x="3767" y="3654"/>
                      </a:lnTo>
                      <a:lnTo>
                        <a:pt x="3879" y="3542"/>
                      </a:lnTo>
                      <a:lnTo>
                        <a:pt x="3935" y="3486"/>
                      </a:lnTo>
                      <a:lnTo>
                        <a:pt x="4104" y="3317"/>
                      </a:lnTo>
                      <a:lnTo>
                        <a:pt x="4272" y="3148"/>
                      </a:lnTo>
                      <a:lnTo>
                        <a:pt x="4610" y="2811"/>
                      </a:lnTo>
                      <a:lnTo>
                        <a:pt x="4610" y="2755"/>
                      </a:lnTo>
                      <a:lnTo>
                        <a:pt x="4497" y="2699"/>
                      </a:lnTo>
                      <a:lnTo>
                        <a:pt x="4610" y="2699"/>
                      </a:lnTo>
                      <a:lnTo>
                        <a:pt x="4610" y="2586"/>
                      </a:lnTo>
                      <a:lnTo>
                        <a:pt x="4497" y="2530"/>
                      </a:lnTo>
                      <a:lnTo>
                        <a:pt x="4441" y="2474"/>
                      </a:lnTo>
                      <a:lnTo>
                        <a:pt x="4329" y="2474"/>
                      </a:lnTo>
                      <a:lnTo>
                        <a:pt x="4272" y="2362"/>
                      </a:lnTo>
                      <a:lnTo>
                        <a:pt x="4216" y="2249"/>
                      </a:lnTo>
                      <a:lnTo>
                        <a:pt x="4160" y="2193"/>
                      </a:lnTo>
                      <a:lnTo>
                        <a:pt x="4160" y="2137"/>
                      </a:lnTo>
                      <a:lnTo>
                        <a:pt x="4272" y="2137"/>
                      </a:lnTo>
                      <a:lnTo>
                        <a:pt x="4329" y="2081"/>
                      </a:lnTo>
                      <a:lnTo>
                        <a:pt x="4272" y="1799"/>
                      </a:lnTo>
                      <a:lnTo>
                        <a:pt x="4160" y="1687"/>
                      </a:lnTo>
                      <a:lnTo>
                        <a:pt x="3991" y="1631"/>
                      </a:lnTo>
                      <a:lnTo>
                        <a:pt x="3767" y="1687"/>
                      </a:lnTo>
                      <a:lnTo>
                        <a:pt x="3598" y="1743"/>
                      </a:lnTo>
                      <a:lnTo>
                        <a:pt x="3486" y="1743"/>
                      </a:lnTo>
                      <a:lnTo>
                        <a:pt x="3429" y="1631"/>
                      </a:lnTo>
                      <a:lnTo>
                        <a:pt x="3373" y="1462"/>
                      </a:lnTo>
                      <a:lnTo>
                        <a:pt x="3542" y="1518"/>
                      </a:lnTo>
                      <a:lnTo>
                        <a:pt x="3710" y="1518"/>
                      </a:lnTo>
                      <a:lnTo>
                        <a:pt x="3767" y="1406"/>
                      </a:lnTo>
                      <a:lnTo>
                        <a:pt x="3823" y="1237"/>
                      </a:lnTo>
                      <a:lnTo>
                        <a:pt x="3935" y="1181"/>
                      </a:lnTo>
                      <a:lnTo>
                        <a:pt x="3991" y="1125"/>
                      </a:lnTo>
                      <a:lnTo>
                        <a:pt x="4048" y="1069"/>
                      </a:lnTo>
                      <a:lnTo>
                        <a:pt x="3879" y="788"/>
                      </a:lnTo>
                      <a:lnTo>
                        <a:pt x="3823" y="619"/>
                      </a:lnTo>
                      <a:lnTo>
                        <a:pt x="3935" y="451"/>
                      </a:lnTo>
                      <a:lnTo>
                        <a:pt x="3991" y="226"/>
                      </a:lnTo>
                      <a:lnTo>
                        <a:pt x="3991" y="170"/>
                      </a:lnTo>
                      <a:lnTo>
                        <a:pt x="3935" y="57"/>
                      </a:lnTo>
                      <a:lnTo>
                        <a:pt x="3823" y="1"/>
                      </a:lnTo>
                      <a:close/>
                    </a:path>
                  </a:pathLst>
                </a:custGeom>
                <a:solidFill>
                  <a:srgbClr val="9A90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8" name="Google Shape;3948;p11"/>
                <p:cNvSpPr/>
                <p:nvPr/>
              </p:nvSpPr>
              <p:spPr>
                <a:xfrm>
                  <a:off x="683550" y="899425"/>
                  <a:ext cx="29525" cy="30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" h="1237" extrusionOk="0">
                      <a:moveTo>
                        <a:pt x="956" y="0"/>
                      </a:moveTo>
                      <a:lnTo>
                        <a:pt x="843" y="57"/>
                      </a:lnTo>
                      <a:lnTo>
                        <a:pt x="843" y="169"/>
                      </a:lnTo>
                      <a:lnTo>
                        <a:pt x="787" y="281"/>
                      </a:lnTo>
                      <a:lnTo>
                        <a:pt x="675" y="281"/>
                      </a:lnTo>
                      <a:lnTo>
                        <a:pt x="675" y="394"/>
                      </a:lnTo>
                      <a:lnTo>
                        <a:pt x="675" y="506"/>
                      </a:lnTo>
                      <a:lnTo>
                        <a:pt x="618" y="619"/>
                      </a:lnTo>
                      <a:lnTo>
                        <a:pt x="562" y="619"/>
                      </a:lnTo>
                      <a:lnTo>
                        <a:pt x="506" y="506"/>
                      </a:lnTo>
                      <a:lnTo>
                        <a:pt x="562" y="450"/>
                      </a:lnTo>
                      <a:lnTo>
                        <a:pt x="675" y="281"/>
                      </a:lnTo>
                      <a:lnTo>
                        <a:pt x="562" y="113"/>
                      </a:lnTo>
                      <a:lnTo>
                        <a:pt x="450" y="113"/>
                      </a:lnTo>
                      <a:lnTo>
                        <a:pt x="394" y="169"/>
                      </a:lnTo>
                      <a:lnTo>
                        <a:pt x="394" y="225"/>
                      </a:lnTo>
                      <a:lnTo>
                        <a:pt x="281" y="169"/>
                      </a:lnTo>
                      <a:lnTo>
                        <a:pt x="225" y="225"/>
                      </a:lnTo>
                      <a:lnTo>
                        <a:pt x="113" y="281"/>
                      </a:lnTo>
                      <a:lnTo>
                        <a:pt x="56" y="338"/>
                      </a:lnTo>
                      <a:lnTo>
                        <a:pt x="0" y="731"/>
                      </a:lnTo>
                      <a:lnTo>
                        <a:pt x="56" y="900"/>
                      </a:lnTo>
                      <a:lnTo>
                        <a:pt x="113" y="1068"/>
                      </a:lnTo>
                      <a:lnTo>
                        <a:pt x="394" y="1125"/>
                      </a:lnTo>
                      <a:lnTo>
                        <a:pt x="618" y="1237"/>
                      </a:lnTo>
                      <a:lnTo>
                        <a:pt x="675" y="1068"/>
                      </a:lnTo>
                      <a:lnTo>
                        <a:pt x="731" y="956"/>
                      </a:lnTo>
                      <a:lnTo>
                        <a:pt x="731" y="844"/>
                      </a:lnTo>
                      <a:lnTo>
                        <a:pt x="787" y="844"/>
                      </a:lnTo>
                      <a:lnTo>
                        <a:pt x="900" y="787"/>
                      </a:lnTo>
                      <a:lnTo>
                        <a:pt x="956" y="844"/>
                      </a:lnTo>
                      <a:lnTo>
                        <a:pt x="1068" y="900"/>
                      </a:lnTo>
                      <a:lnTo>
                        <a:pt x="1124" y="900"/>
                      </a:lnTo>
                      <a:lnTo>
                        <a:pt x="1181" y="844"/>
                      </a:lnTo>
                      <a:lnTo>
                        <a:pt x="1068" y="506"/>
                      </a:lnTo>
                      <a:lnTo>
                        <a:pt x="1012" y="113"/>
                      </a:lnTo>
                      <a:lnTo>
                        <a:pt x="956" y="0"/>
                      </a:lnTo>
                      <a:close/>
                    </a:path>
                  </a:pathLst>
                </a:custGeom>
                <a:solidFill>
                  <a:srgbClr val="7E78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9" name="Google Shape;3949;p11"/>
                <p:cNvSpPr/>
                <p:nvPr/>
              </p:nvSpPr>
              <p:spPr>
                <a:xfrm>
                  <a:off x="703225" y="923300"/>
                  <a:ext cx="22500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451" extrusionOk="0">
                      <a:moveTo>
                        <a:pt x="618" y="1"/>
                      </a:moveTo>
                      <a:lnTo>
                        <a:pt x="506" y="57"/>
                      </a:lnTo>
                      <a:lnTo>
                        <a:pt x="337" y="170"/>
                      </a:lnTo>
                      <a:lnTo>
                        <a:pt x="225" y="170"/>
                      </a:lnTo>
                      <a:lnTo>
                        <a:pt x="113" y="113"/>
                      </a:lnTo>
                      <a:lnTo>
                        <a:pt x="56" y="113"/>
                      </a:lnTo>
                      <a:lnTo>
                        <a:pt x="0" y="170"/>
                      </a:lnTo>
                      <a:lnTo>
                        <a:pt x="0" y="226"/>
                      </a:lnTo>
                      <a:lnTo>
                        <a:pt x="56" y="282"/>
                      </a:lnTo>
                      <a:lnTo>
                        <a:pt x="225" y="394"/>
                      </a:lnTo>
                      <a:lnTo>
                        <a:pt x="394" y="451"/>
                      </a:lnTo>
                      <a:lnTo>
                        <a:pt x="562" y="394"/>
                      </a:lnTo>
                      <a:lnTo>
                        <a:pt x="731" y="338"/>
                      </a:lnTo>
                      <a:lnTo>
                        <a:pt x="843" y="226"/>
                      </a:lnTo>
                      <a:lnTo>
                        <a:pt x="899" y="113"/>
                      </a:lnTo>
                      <a:lnTo>
                        <a:pt x="731" y="1"/>
                      </a:lnTo>
                      <a:close/>
                    </a:path>
                  </a:pathLst>
                </a:custGeom>
                <a:solidFill>
                  <a:srgbClr val="A7A0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0" name="Google Shape;3950;p11"/>
                <p:cNvSpPr/>
                <p:nvPr/>
              </p:nvSpPr>
              <p:spPr>
                <a:xfrm>
                  <a:off x="690575" y="892400"/>
                  <a:ext cx="12675" cy="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507" extrusionOk="0">
                      <a:moveTo>
                        <a:pt x="281" y="0"/>
                      </a:moveTo>
                      <a:lnTo>
                        <a:pt x="225" y="113"/>
                      </a:lnTo>
                      <a:lnTo>
                        <a:pt x="169" y="225"/>
                      </a:lnTo>
                      <a:lnTo>
                        <a:pt x="56" y="281"/>
                      </a:lnTo>
                      <a:lnTo>
                        <a:pt x="0" y="338"/>
                      </a:lnTo>
                      <a:lnTo>
                        <a:pt x="0" y="394"/>
                      </a:lnTo>
                      <a:lnTo>
                        <a:pt x="0" y="450"/>
                      </a:lnTo>
                      <a:lnTo>
                        <a:pt x="113" y="506"/>
                      </a:lnTo>
                      <a:lnTo>
                        <a:pt x="169" y="506"/>
                      </a:lnTo>
                      <a:lnTo>
                        <a:pt x="281" y="394"/>
                      </a:lnTo>
                      <a:lnTo>
                        <a:pt x="337" y="338"/>
                      </a:lnTo>
                      <a:lnTo>
                        <a:pt x="506" y="0"/>
                      </a:lnTo>
                      <a:close/>
                    </a:path>
                  </a:pathLst>
                </a:custGeom>
                <a:solidFill>
                  <a:srgbClr val="948B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1" name="Google Shape;3951;p11"/>
                <p:cNvSpPr/>
                <p:nvPr/>
              </p:nvSpPr>
              <p:spPr>
                <a:xfrm>
                  <a:off x="713050" y="945800"/>
                  <a:ext cx="42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6" extrusionOk="0">
                      <a:moveTo>
                        <a:pt x="57" y="0"/>
                      </a:moveTo>
                      <a:lnTo>
                        <a:pt x="1" y="113"/>
                      </a:lnTo>
                      <a:lnTo>
                        <a:pt x="57" y="169"/>
                      </a:lnTo>
                      <a:lnTo>
                        <a:pt x="169" y="225"/>
                      </a:lnTo>
                      <a:lnTo>
                        <a:pt x="113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A90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2" name="Google Shape;3952;p11"/>
                <p:cNvSpPr/>
                <p:nvPr/>
              </p:nvSpPr>
              <p:spPr>
                <a:xfrm>
                  <a:off x="686350" y="903650"/>
                  <a:ext cx="42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13" extrusionOk="0">
                      <a:moveTo>
                        <a:pt x="113" y="0"/>
                      </a:moveTo>
                      <a:lnTo>
                        <a:pt x="1" y="112"/>
                      </a:lnTo>
                      <a:lnTo>
                        <a:pt x="113" y="56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948B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3" name="Google Shape;3953;p11"/>
                <p:cNvSpPr/>
                <p:nvPr/>
              </p:nvSpPr>
              <p:spPr>
                <a:xfrm>
                  <a:off x="687750" y="891000"/>
                  <a:ext cx="14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7" extrusionOk="0">
                      <a:moveTo>
                        <a:pt x="1" y="0"/>
                      </a:moveTo>
                      <a:lnTo>
                        <a:pt x="1" y="56"/>
                      </a:lnTo>
                      <a:lnTo>
                        <a:pt x="57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48B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4" name="Google Shape;3954;p11"/>
                <p:cNvSpPr/>
                <p:nvPr/>
              </p:nvSpPr>
              <p:spPr>
                <a:xfrm>
                  <a:off x="684950" y="90645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48B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5" name="Google Shape;3955;p11"/>
                <p:cNvSpPr/>
                <p:nvPr/>
              </p:nvSpPr>
              <p:spPr>
                <a:xfrm>
                  <a:off x="684950" y="926125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7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7E78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6" name="Google Shape;3956;p11"/>
                <p:cNvSpPr/>
                <p:nvPr/>
              </p:nvSpPr>
              <p:spPr>
                <a:xfrm>
                  <a:off x="725700" y="9247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7A0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7" name="Google Shape;3957;p11"/>
                <p:cNvSpPr/>
                <p:nvPr/>
              </p:nvSpPr>
              <p:spPr>
                <a:xfrm>
                  <a:off x="821250" y="1028700"/>
                  <a:ext cx="49200" cy="12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8" h="5116" extrusionOk="0">
                      <a:moveTo>
                        <a:pt x="787" y="0"/>
                      </a:moveTo>
                      <a:lnTo>
                        <a:pt x="731" y="57"/>
                      </a:lnTo>
                      <a:lnTo>
                        <a:pt x="675" y="113"/>
                      </a:lnTo>
                      <a:lnTo>
                        <a:pt x="562" y="169"/>
                      </a:lnTo>
                      <a:lnTo>
                        <a:pt x="450" y="225"/>
                      </a:lnTo>
                      <a:lnTo>
                        <a:pt x="338" y="394"/>
                      </a:lnTo>
                      <a:lnTo>
                        <a:pt x="338" y="506"/>
                      </a:lnTo>
                      <a:lnTo>
                        <a:pt x="225" y="731"/>
                      </a:lnTo>
                      <a:lnTo>
                        <a:pt x="225" y="900"/>
                      </a:lnTo>
                      <a:lnTo>
                        <a:pt x="338" y="956"/>
                      </a:lnTo>
                      <a:lnTo>
                        <a:pt x="675" y="956"/>
                      </a:lnTo>
                      <a:lnTo>
                        <a:pt x="731" y="1012"/>
                      </a:lnTo>
                      <a:lnTo>
                        <a:pt x="338" y="1237"/>
                      </a:lnTo>
                      <a:lnTo>
                        <a:pt x="281" y="1349"/>
                      </a:lnTo>
                      <a:lnTo>
                        <a:pt x="225" y="1462"/>
                      </a:lnTo>
                      <a:lnTo>
                        <a:pt x="281" y="1574"/>
                      </a:lnTo>
                      <a:lnTo>
                        <a:pt x="338" y="1687"/>
                      </a:lnTo>
                      <a:lnTo>
                        <a:pt x="731" y="2024"/>
                      </a:lnTo>
                      <a:lnTo>
                        <a:pt x="731" y="2080"/>
                      </a:lnTo>
                      <a:lnTo>
                        <a:pt x="619" y="2136"/>
                      </a:lnTo>
                      <a:lnTo>
                        <a:pt x="506" y="2249"/>
                      </a:lnTo>
                      <a:lnTo>
                        <a:pt x="450" y="2361"/>
                      </a:lnTo>
                      <a:lnTo>
                        <a:pt x="394" y="2417"/>
                      </a:lnTo>
                      <a:lnTo>
                        <a:pt x="281" y="2417"/>
                      </a:lnTo>
                      <a:lnTo>
                        <a:pt x="57" y="2361"/>
                      </a:lnTo>
                      <a:lnTo>
                        <a:pt x="0" y="2417"/>
                      </a:lnTo>
                      <a:lnTo>
                        <a:pt x="113" y="2642"/>
                      </a:lnTo>
                      <a:lnTo>
                        <a:pt x="225" y="2811"/>
                      </a:lnTo>
                      <a:lnTo>
                        <a:pt x="338" y="2979"/>
                      </a:lnTo>
                      <a:lnTo>
                        <a:pt x="394" y="3035"/>
                      </a:lnTo>
                      <a:lnTo>
                        <a:pt x="394" y="3092"/>
                      </a:lnTo>
                      <a:lnTo>
                        <a:pt x="338" y="3092"/>
                      </a:lnTo>
                      <a:lnTo>
                        <a:pt x="394" y="3316"/>
                      </a:lnTo>
                      <a:lnTo>
                        <a:pt x="506" y="3541"/>
                      </a:lnTo>
                      <a:lnTo>
                        <a:pt x="619" y="3710"/>
                      </a:lnTo>
                      <a:lnTo>
                        <a:pt x="787" y="3822"/>
                      </a:lnTo>
                      <a:lnTo>
                        <a:pt x="619" y="3822"/>
                      </a:lnTo>
                      <a:lnTo>
                        <a:pt x="450" y="3879"/>
                      </a:lnTo>
                      <a:lnTo>
                        <a:pt x="338" y="3991"/>
                      </a:lnTo>
                      <a:lnTo>
                        <a:pt x="338" y="4160"/>
                      </a:lnTo>
                      <a:lnTo>
                        <a:pt x="338" y="4328"/>
                      </a:lnTo>
                      <a:lnTo>
                        <a:pt x="394" y="4441"/>
                      </a:lnTo>
                      <a:lnTo>
                        <a:pt x="506" y="4497"/>
                      </a:lnTo>
                      <a:lnTo>
                        <a:pt x="675" y="4441"/>
                      </a:lnTo>
                      <a:lnTo>
                        <a:pt x="787" y="4497"/>
                      </a:lnTo>
                      <a:lnTo>
                        <a:pt x="900" y="4553"/>
                      </a:lnTo>
                      <a:lnTo>
                        <a:pt x="900" y="4665"/>
                      </a:lnTo>
                      <a:lnTo>
                        <a:pt x="900" y="4778"/>
                      </a:lnTo>
                      <a:lnTo>
                        <a:pt x="900" y="4890"/>
                      </a:lnTo>
                      <a:lnTo>
                        <a:pt x="1349" y="4890"/>
                      </a:lnTo>
                      <a:lnTo>
                        <a:pt x="1518" y="4946"/>
                      </a:lnTo>
                      <a:lnTo>
                        <a:pt x="1743" y="5115"/>
                      </a:lnTo>
                      <a:lnTo>
                        <a:pt x="1855" y="4890"/>
                      </a:lnTo>
                      <a:lnTo>
                        <a:pt x="1911" y="4722"/>
                      </a:lnTo>
                      <a:lnTo>
                        <a:pt x="1968" y="4497"/>
                      </a:lnTo>
                      <a:lnTo>
                        <a:pt x="1968" y="4328"/>
                      </a:lnTo>
                      <a:lnTo>
                        <a:pt x="1855" y="4160"/>
                      </a:lnTo>
                      <a:lnTo>
                        <a:pt x="1743" y="4047"/>
                      </a:lnTo>
                      <a:lnTo>
                        <a:pt x="1574" y="3879"/>
                      </a:lnTo>
                      <a:lnTo>
                        <a:pt x="1349" y="3766"/>
                      </a:lnTo>
                      <a:lnTo>
                        <a:pt x="1574" y="3710"/>
                      </a:lnTo>
                      <a:lnTo>
                        <a:pt x="1630" y="3598"/>
                      </a:lnTo>
                      <a:lnTo>
                        <a:pt x="1574" y="3429"/>
                      </a:lnTo>
                      <a:lnTo>
                        <a:pt x="1518" y="3316"/>
                      </a:lnTo>
                      <a:lnTo>
                        <a:pt x="1406" y="3148"/>
                      </a:lnTo>
                      <a:lnTo>
                        <a:pt x="1406" y="2923"/>
                      </a:lnTo>
                      <a:lnTo>
                        <a:pt x="1349" y="2586"/>
                      </a:lnTo>
                      <a:lnTo>
                        <a:pt x="1349" y="2530"/>
                      </a:lnTo>
                      <a:lnTo>
                        <a:pt x="1406" y="2530"/>
                      </a:lnTo>
                      <a:lnTo>
                        <a:pt x="1462" y="2642"/>
                      </a:lnTo>
                      <a:lnTo>
                        <a:pt x="1574" y="2586"/>
                      </a:lnTo>
                      <a:lnTo>
                        <a:pt x="1630" y="2530"/>
                      </a:lnTo>
                      <a:lnTo>
                        <a:pt x="1799" y="2305"/>
                      </a:lnTo>
                      <a:lnTo>
                        <a:pt x="1855" y="2024"/>
                      </a:lnTo>
                      <a:lnTo>
                        <a:pt x="1799" y="1518"/>
                      </a:lnTo>
                      <a:lnTo>
                        <a:pt x="1743" y="1293"/>
                      </a:lnTo>
                      <a:lnTo>
                        <a:pt x="1687" y="1181"/>
                      </a:lnTo>
                      <a:lnTo>
                        <a:pt x="1574" y="1124"/>
                      </a:lnTo>
                      <a:lnTo>
                        <a:pt x="1574" y="1068"/>
                      </a:lnTo>
                      <a:lnTo>
                        <a:pt x="1630" y="1068"/>
                      </a:lnTo>
                      <a:lnTo>
                        <a:pt x="1630" y="1012"/>
                      </a:lnTo>
                      <a:lnTo>
                        <a:pt x="1630" y="956"/>
                      </a:lnTo>
                      <a:lnTo>
                        <a:pt x="1574" y="900"/>
                      </a:lnTo>
                      <a:lnTo>
                        <a:pt x="1462" y="843"/>
                      </a:lnTo>
                      <a:lnTo>
                        <a:pt x="1406" y="675"/>
                      </a:lnTo>
                      <a:lnTo>
                        <a:pt x="1406" y="562"/>
                      </a:lnTo>
                      <a:lnTo>
                        <a:pt x="1462" y="394"/>
                      </a:lnTo>
                      <a:lnTo>
                        <a:pt x="1406" y="281"/>
                      </a:lnTo>
                      <a:lnTo>
                        <a:pt x="1349" y="281"/>
                      </a:lnTo>
                      <a:lnTo>
                        <a:pt x="1237" y="225"/>
                      </a:lnTo>
                      <a:lnTo>
                        <a:pt x="1012" y="281"/>
                      </a:lnTo>
                      <a:lnTo>
                        <a:pt x="956" y="338"/>
                      </a:lnTo>
                      <a:lnTo>
                        <a:pt x="1012" y="169"/>
                      </a:lnTo>
                      <a:lnTo>
                        <a:pt x="1068" y="113"/>
                      </a:lnTo>
                      <a:lnTo>
                        <a:pt x="1012" y="57"/>
                      </a:lnTo>
                      <a:lnTo>
                        <a:pt x="956" y="57"/>
                      </a:lnTo>
                      <a:lnTo>
                        <a:pt x="787" y="0"/>
                      </a:lnTo>
                      <a:close/>
                    </a:path>
                  </a:pathLst>
                </a:custGeom>
                <a:solidFill>
                  <a:srgbClr val="9B8F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8" name="Google Shape;3958;p11"/>
                <p:cNvSpPr/>
                <p:nvPr/>
              </p:nvSpPr>
              <p:spPr>
                <a:xfrm>
                  <a:off x="870425" y="1025875"/>
                  <a:ext cx="37975" cy="6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2531" extrusionOk="0">
                      <a:moveTo>
                        <a:pt x="394" y="1"/>
                      </a:moveTo>
                      <a:lnTo>
                        <a:pt x="282" y="57"/>
                      </a:lnTo>
                      <a:lnTo>
                        <a:pt x="113" y="282"/>
                      </a:lnTo>
                      <a:lnTo>
                        <a:pt x="1" y="507"/>
                      </a:lnTo>
                      <a:lnTo>
                        <a:pt x="57" y="788"/>
                      </a:lnTo>
                      <a:lnTo>
                        <a:pt x="57" y="1013"/>
                      </a:lnTo>
                      <a:lnTo>
                        <a:pt x="225" y="1237"/>
                      </a:lnTo>
                      <a:lnTo>
                        <a:pt x="338" y="1462"/>
                      </a:lnTo>
                      <a:lnTo>
                        <a:pt x="338" y="1687"/>
                      </a:lnTo>
                      <a:lnTo>
                        <a:pt x="282" y="1912"/>
                      </a:lnTo>
                      <a:lnTo>
                        <a:pt x="450" y="1912"/>
                      </a:lnTo>
                      <a:lnTo>
                        <a:pt x="563" y="1856"/>
                      </a:lnTo>
                      <a:lnTo>
                        <a:pt x="619" y="1856"/>
                      </a:lnTo>
                      <a:lnTo>
                        <a:pt x="844" y="2024"/>
                      </a:lnTo>
                      <a:lnTo>
                        <a:pt x="844" y="2081"/>
                      </a:lnTo>
                      <a:lnTo>
                        <a:pt x="787" y="2081"/>
                      </a:lnTo>
                      <a:lnTo>
                        <a:pt x="787" y="2137"/>
                      </a:lnTo>
                      <a:lnTo>
                        <a:pt x="900" y="2193"/>
                      </a:lnTo>
                      <a:lnTo>
                        <a:pt x="900" y="2249"/>
                      </a:lnTo>
                      <a:lnTo>
                        <a:pt x="900" y="2305"/>
                      </a:lnTo>
                      <a:lnTo>
                        <a:pt x="900" y="2362"/>
                      </a:lnTo>
                      <a:lnTo>
                        <a:pt x="1068" y="2530"/>
                      </a:lnTo>
                      <a:lnTo>
                        <a:pt x="1068" y="2418"/>
                      </a:lnTo>
                      <a:lnTo>
                        <a:pt x="1125" y="2305"/>
                      </a:lnTo>
                      <a:lnTo>
                        <a:pt x="1181" y="2249"/>
                      </a:lnTo>
                      <a:lnTo>
                        <a:pt x="1237" y="2249"/>
                      </a:lnTo>
                      <a:lnTo>
                        <a:pt x="1350" y="2305"/>
                      </a:lnTo>
                      <a:lnTo>
                        <a:pt x="1462" y="2305"/>
                      </a:lnTo>
                      <a:lnTo>
                        <a:pt x="1462" y="2249"/>
                      </a:lnTo>
                      <a:lnTo>
                        <a:pt x="1518" y="2081"/>
                      </a:lnTo>
                      <a:lnTo>
                        <a:pt x="1350" y="2081"/>
                      </a:lnTo>
                      <a:lnTo>
                        <a:pt x="1237" y="2024"/>
                      </a:lnTo>
                      <a:lnTo>
                        <a:pt x="1181" y="1968"/>
                      </a:lnTo>
                      <a:lnTo>
                        <a:pt x="1068" y="1912"/>
                      </a:lnTo>
                      <a:lnTo>
                        <a:pt x="900" y="1575"/>
                      </a:lnTo>
                      <a:lnTo>
                        <a:pt x="844" y="1462"/>
                      </a:lnTo>
                      <a:lnTo>
                        <a:pt x="787" y="1294"/>
                      </a:lnTo>
                      <a:lnTo>
                        <a:pt x="731" y="1125"/>
                      </a:lnTo>
                      <a:lnTo>
                        <a:pt x="787" y="1013"/>
                      </a:lnTo>
                      <a:lnTo>
                        <a:pt x="787" y="900"/>
                      </a:lnTo>
                      <a:lnTo>
                        <a:pt x="731" y="788"/>
                      </a:lnTo>
                      <a:lnTo>
                        <a:pt x="787" y="788"/>
                      </a:lnTo>
                      <a:lnTo>
                        <a:pt x="900" y="732"/>
                      </a:lnTo>
                      <a:lnTo>
                        <a:pt x="1012" y="675"/>
                      </a:lnTo>
                      <a:lnTo>
                        <a:pt x="1125" y="619"/>
                      </a:lnTo>
                      <a:lnTo>
                        <a:pt x="1293" y="394"/>
                      </a:lnTo>
                      <a:lnTo>
                        <a:pt x="1293" y="282"/>
                      </a:lnTo>
                      <a:lnTo>
                        <a:pt x="1237" y="282"/>
                      </a:lnTo>
                      <a:lnTo>
                        <a:pt x="1125" y="226"/>
                      </a:lnTo>
                      <a:lnTo>
                        <a:pt x="900" y="338"/>
                      </a:lnTo>
                      <a:lnTo>
                        <a:pt x="731" y="394"/>
                      </a:lnTo>
                      <a:lnTo>
                        <a:pt x="619" y="282"/>
                      </a:lnTo>
                      <a:lnTo>
                        <a:pt x="563" y="113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978E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9" name="Google Shape;3959;p11"/>
                <p:cNvSpPr/>
                <p:nvPr/>
              </p:nvSpPr>
              <p:spPr>
                <a:xfrm>
                  <a:off x="852150" y="1087700"/>
                  <a:ext cx="33750" cy="7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0" h="2868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1" y="338"/>
                      </a:lnTo>
                      <a:lnTo>
                        <a:pt x="57" y="563"/>
                      </a:lnTo>
                      <a:lnTo>
                        <a:pt x="113" y="844"/>
                      </a:lnTo>
                      <a:lnTo>
                        <a:pt x="170" y="1013"/>
                      </a:lnTo>
                      <a:lnTo>
                        <a:pt x="282" y="1125"/>
                      </a:lnTo>
                      <a:lnTo>
                        <a:pt x="338" y="1181"/>
                      </a:lnTo>
                      <a:lnTo>
                        <a:pt x="282" y="1238"/>
                      </a:lnTo>
                      <a:lnTo>
                        <a:pt x="113" y="1294"/>
                      </a:lnTo>
                      <a:lnTo>
                        <a:pt x="113" y="1350"/>
                      </a:lnTo>
                      <a:lnTo>
                        <a:pt x="57" y="1406"/>
                      </a:lnTo>
                      <a:lnTo>
                        <a:pt x="57" y="1462"/>
                      </a:lnTo>
                      <a:lnTo>
                        <a:pt x="1" y="1519"/>
                      </a:lnTo>
                      <a:lnTo>
                        <a:pt x="57" y="1575"/>
                      </a:lnTo>
                      <a:lnTo>
                        <a:pt x="226" y="1575"/>
                      </a:lnTo>
                      <a:lnTo>
                        <a:pt x="451" y="1631"/>
                      </a:lnTo>
                      <a:lnTo>
                        <a:pt x="563" y="1687"/>
                      </a:lnTo>
                      <a:lnTo>
                        <a:pt x="563" y="1743"/>
                      </a:lnTo>
                      <a:lnTo>
                        <a:pt x="619" y="1912"/>
                      </a:lnTo>
                      <a:lnTo>
                        <a:pt x="619" y="2024"/>
                      </a:lnTo>
                      <a:lnTo>
                        <a:pt x="563" y="2137"/>
                      </a:lnTo>
                      <a:lnTo>
                        <a:pt x="563" y="2249"/>
                      </a:lnTo>
                      <a:lnTo>
                        <a:pt x="619" y="2362"/>
                      </a:lnTo>
                      <a:lnTo>
                        <a:pt x="563" y="2530"/>
                      </a:lnTo>
                      <a:lnTo>
                        <a:pt x="451" y="2699"/>
                      </a:lnTo>
                      <a:lnTo>
                        <a:pt x="394" y="2699"/>
                      </a:lnTo>
                      <a:lnTo>
                        <a:pt x="338" y="2755"/>
                      </a:lnTo>
                      <a:lnTo>
                        <a:pt x="394" y="2867"/>
                      </a:lnTo>
                      <a:lnTo>
                        <a:pt x="619" y="2867"/>
                      </a:lnTo>
                      <a:lnTo>
                        <a:pt x="675" y="2755"/>
                      </a:lnTo>
                      <a:lnTo>
                        <a:pt x="732" y="2643"/>
                      </a:lnTo>
                      <a:lnTo>
                        <a:pt x="844" y="2530"/>
                      </a:lnTo>
                      <a:lnTo>
                        <a:pt x="956" y="2474"/>
                      </a:lnTo>
                      <a:lnTo>
                        <a:pt x="1013" y="2418"/>
                      </a:lnTo>
                      <a:lnTo>
                        <a:pt x="1069" y="2362"/>
                      </a:lnTo>
                      <a:lnTo>
                        <a:pt x="1069" y="2193"/>
                      </a:lnTo>
                      <a:lnTo>
                        <a:pt x="1069" y="2081"/>
                      </a:lnTo>
                      <a:lnTo>
                        <a:pt x="1069" y="2024"/>
                      </a:lnTo>
                      <a:lnTo>
                        <a:pt x="1294" y="2024"/>
                      </a:lnTo>
                      <a:lnTo>
                        <a:pt x="1350" y="1968"/>
                      </a:lnTo>
                      <a:lnTo>
                        <a:pt x="1294" y="1856"/>
                      </a:lnTo>
                      <a:lnTo>
                        <a:pt x="956" y="1856"/>
                      </a:lnTo>
                      <a:lnTo>
                        <a:pt x="900" y="1800"/>
                      </a:lnTo>
                      <a:lnTo>
                        <a:pt x="844" y="1743"/>
                      </a:lnTo>
                      <a:lnTo>
                        <a:pt x="732" y="1575"/>
                      </a:lnTo>
                      <a:lnTo>
                        <a:pt x="732" y="1462"/>
                      </a:lnTo>
                      <a:lnTo>
                        <a:pt x="788" y="1350"/>
                      </a:lnTo>
                      <a:lnTo>
                        <a:pt x="788" y="1238"/>
                      </a:lnTo>
                      <a:lnTo>
                        <a:pt x="732" y="1181"/>
                      </a:lnTo>
                      <a:lnTo>
                        <a:pt x="619" y="1125"/>
                      </a:lnTo>
                      <a:lnTo>
                        <a:pt x="563" y="1013"/>
                      </a:lnTo>
                      <a:lnTo>
                        <a:pt x="507" y="900"/>
                      </a:lnTo>
                      <a:lnTo>
                        <a:pt x="394" y="844"/>
                      </a:lnTo>
                      <a:lnTo>
                        <a:pt x="338" y="844"/>
                      </a:lnTo>
                      <a:lnTo>
                        <a:pt x="394" y="788"/>
                      </a:lnTo>
                      <a:lnTo>
                        <a:pt x="394" y="732"/>
                      </a:lnTo>
                      <a:lnTo>
                        <a:pt x="451" y="675"/>
                      </a:lnTo>
                      <a:lnTo>
                        <a:pt x="451" y="619"/>
                      </a:lnTo>
                      <a:lnTo>
                        <a:pt x="451" y="507"/>
                      </a:lnTo>
                      <a:lnTo>
                        <a:pt x="394" y="394"/>
                      </a:lnTo>
                      <a:lnTo>
                        <a:pt x="226" y="226"/>
                      </a:lnTo>
                      <a:lnTo>
                        <a:pt x="226" y="170"/>
                      </a:lnTo>
                      <a:lnTo>
                        <a:pt x="226" y="113"/>
                      </a:lnTo>
                      <a:lnTo>
                        <a:pt x="282" y="1"/>
                      </a:lnTo>
                      <a:close/>
                    </a:path>
                  </a:pathLst>
                </a:custGeom>
                <a:solidFill>
                  <a:srgbClr val="9086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0" name="Google Shape;3960;p11"/>
                <p:cNvSpPr/>
                <p:nvPr/>
              </p:nvSpPr>
              <p:spPr>
                <a:xfrm>
                  <a:off x="854975" y="1049775"/>
                  <a:ext cx="28125" cy="4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5" h="1687" extrusionOk="0">
                      <a:moveTo>
                        <a:pt x="338" y="0"/>
                      </a:moveTo>
                      <a:lnTo>
                        <a:pt x="338" y="57"/>
                      </a:lnTo>
                      <a:lnTo>
                        <a:pt x="281" y="169"/>
                      </a:lnTo>
                      <a:lnTo>
                        <a:pt x="57" y="225"/>
                      </a:lnTo>
                      <a:lnTo>
                        <a:pt x="0" y="281"/>
                      </a:lnTo>
                      <a:lnTo>
                        <a:pt x="57" y="338"/>
                      </a:lnTo>
                      <a:lnTo>
                        <a:pt x="225" y="394"/>
                      </a:lnTo>
                      <a:lnTo>
                        <a:pt x="338" y="450"/>
                      </a:lnTo>
                      <a:lnTo>
                        <a:pt x="394" y="619"/>
                      </a:lnTo>
                      <a:lnTo>
                        <a:pt x="394" y="731"/>
                      </a:lnTo>
                      <a:lnTo>
                        <a:pt x="394" y="844"/>
                      </a:lnTo>
                      <a:lnTo>
                        <a:pt x="450" y="956"/>
                      </a:lnTo>
                      <a:lnTo>
                        <a:pt x="450" y="1012"/>
                      </a:lnTo>
                      <a:lnTo>
                        <a:pt x="450" y="1068"/>
                      </a:lnTo>
                      <a:lnTo>
                        <a:pt x="394" y="1125"/>
                      </a:lnTo>
                      <a:lnTo>
                        <a:pt x="394" y="1181"/>
                      </a:lnTo>
                      <a:lnTo>
                        <a:pt x="394" y="1349"/>
                      </a:lnTo>
                      <a:lnTo>
                        <a:pt x="394" y="1518"/>
                      </a:lnTo>
                      <a:lnTo>
                        <a:pt x="281" y="1687"/>
                      </a:lnTo>
                      <a:lnTo>
                        <a:pt x="506" y="1630"/>
                      </a:lnTo>
                      <a:lnTo>
                        <a:pt x="619" y="1687"/>
                      </a:lnTo>
                      <a:lnTo>
                        <a:pt x="731" y="1630"/>
                      </a:lnTo>
                      <a:lnTo>
                        <a:pt x="731" y="1518"/>
                      </a:lnTo>
                      <a:lnTo>
                        <a:pt x="787" y="1406"/>
                      </a:lnTo>
                      <a:lnTo>
                        <a:pt x="731" y="1349"/>
                      </a:lnTo>
                      <a:lnTo>
                        <a:pt x="619" y="1237"/>
                      </a:lnTo>
                      <a:lnTo>
                        <a:pt x="900" y="956"/>
                      </a:lnTo>
                      <a:lnTo>
                        <a:pt x="956" y="844"/>
                      </a:lnTo>
                      <a:lnTo>
                        <a:pt x="1068" y="731"/>
                      </a:lnTo>
                      <a:lnTo>
                        <a:pt x="1124" y="619"/>
                      </a:lnTo>
                      <a:lnTo>
                        <a:pt x="1124" y="562"/>
                      </a:lnTo>
                      <a:lnTo>
                        <a:pt x="1124" y="450"/>
                      </a:lnTo>
                      <a:lnTo>
                        <a:pt x="1012" y="338"/>
                      </a:lnTo>
                      <a:lnTo>
                        <a:pt x="843" y="281"/>
                      </a:lnTo>
                      <a:lnTo>
                        <a:pt x="787" y="169"/>
                      </a:lnTo>
                      <a:lnTo>
                        <a:pt x="787" y="113"/>
                      </a:lnTo>
                      <a:lnTo>
                        <a:pt x="675" y="113"/>
                      </a:lnTo>
                      <a:lnTo>
                        <a:pt x="619" y="169"/>
                      </a:lnTo>
                      <a:lnTo>
                        <a:pt x="619" y="225"/>
                      </a:lnTo>
                      <a:lnTo>
                        <a:pt x="619" y="338"/>
                      </a:lnTo>
                      <a:lnTo>
                        <a:pt x="562" y="169"/>
                      </a:lnTo>
                      <a:lnTo>
                        <a:pt x="506" y="57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rgbClr val="867E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1" name="Google Shape;3961;p11"/>
                <p:cNvSpPr/>
                <p:nvPr/>
              </p:nvSpPr>
              <p:spPr>
                <a:xfrm>
                  <a:off x="857775" y="1093325"/>
                  <a:ext cx="8450" cy="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395" extrusionOk="0">
                      <a:moveTo>
                        <a:pt x="1" y="1"/>
                      </a:moveTo>
                      <a:lnTo>
                        <a:pt x="226" y="394"/>
                      </a:lnTo>
                      <a:lnTo>
                        <a:pt x="282" y="338"/>
                      </a:lnTo>
                      <a:lnTo>
                        <a:pt x="338" y="282"/>
                      </a:lnTo>
                      <a:lnTo>
                        <a:pt x="338" y="113"/>
                      </a:lnTo>
                      <a:lnTo>
                        <a:pt x="226" y="113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867E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2" name="Google Shape;3962;p11"/>
                <p:cNvSpPr/>
                <p:nvPr/>
              </p:nvSpPr>
              <p:spPr>
                <a:xfrm>
                  <a:off x="884475" y="1114400"/>
                  <a:ext cx="28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4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57" y="113"/>
                      </a:lnTo>
                      <a:lnTo>
                        <a:pt x="113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C8A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3" name="Google Shape;3963;p11"/>
                <p:cNvSpPr/>
                <p:nvPr/>
              </p:nvSpPr>
              <p:spPr>
                <a:xfrm>
                  <a:off x="866200" y="1094750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57" y="0"/>
                      </a:moveTo>
                      <a:lnTo>
                        <a:pt x="1" y="56"/>
                      </a:lnTo>
                      <a:lnTo>
                        <a:pt x="113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867E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4" name="Google Shape;3964;p11"/>
                <p:cNvSpPr/>
                <p:nvPr/>
              </p:nvSpPr>
              <p:spPr>
                <a:xfrm>
                  <a:off x="891500" y="10849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78E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5" name="Google Shape;3965;p11"/>
                <p:cNvSpPr/>
                <p:nvPr/>
              </p:nvSpPr>
              <p:spPr>
                <a:xfrm>
                  <a:off x="892900" y="1114400"/>
                  <a:ext cx="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8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9C8A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6" name="Google Shape;3966;p11"/>
                <p:cNvSpPr/>
                <p:nvPr/>
              </p:nvSpPr>
              <p:spPr>
                <a:xfrm>
                  <a:off x="897125" y="1117225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0" y="0"/>
                      </a:moveTo>
                      <a:lnTo>
                        <a:pt x="0" y="57"/>
                      </a:lnTo>
                      <a:lnTo>
                        <a:pt x="57" y="57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C8A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7" name="Google Shape;3967;p11"/>
                <p:cNvSpPr/>
                <p:nvPr/>
              </p:nvSpPr>
              <p:spPr>
                <a:xfrm>
                  <a:off x="899925" y="111722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9C8A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8" name="Google Shape;3968;p11"/>
                <p:cNvSpPr/>
                <p:nvPr/>
              </p:nvSpPr>
              <p:spPr>
                <a:xfrm>
                  <a:off x="819850" y="1406675"/>
                  <a:ext cx="66050" cy="4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2" h="1912" extrusionOk="0">
                      <a:moveTo>
                        <a:pt x="1462" y="1"/>
                      </a:moveTo>
                      <a:lnTo>
                        <a:pt x="1012" y="225"/>
                      </a:lnTo>
                      <a:lnTo>
                        <a:pt x="787" y="282"/>
                      </a:lnTo>
                      <a:lnTo>
                        <a:pt x="562" y="338"/>
                      </a:lnTo>
                      <a:lnTo>
                        <a:pt x="562" y="394"/>
                      </a:lnTo>
                      <a:lnTo>
                        <a:pt x="618" y="450"/>
                      </a:lnTo>
                      <a:lnTo>
                        <a:pt x="731" y="563"/>
                      </a:lnTo>
                      <a:lnTo>
                        <a:pt x="281" y="563"/>
                      </a:lnTo>
                      <a:lnTo>
                        <a:pt x="113" y="619"/>
                      </a:lnTo>
                      <a:lnTo>
                        <a:pt x="56" y="731"/>
                      </a:lnTo>
                      <a:lnTo>
                        <a:pt x="0" y="788"/>
                      </a:lnTo>
                      <a:lnTo>
                        <a:pt x="56" y="900"/>
                      </a:lnTo>
                      <a:lnTo>
                        <a:pt x="113" y="1012"/>
                      </a:lnTo>
                      <a:lnTo>
                        <a:pt x="281" y="1012"/>
                      </a:lnTo>
                      <a:lnTo>
                        <a:pt x="394" y="956"/>
                      </a:lnTo>
                      <a:lnTo>
                        <a:pt x="337" y="1012"/>
                      </a:lnTo>
                      <a:lnTo>
                        <a:pt x="281" y="1069"/>
                      </a:lnTo>
                      <a:lnTo>
                        <a:pt x="281" y="1125"/>
                      </a:lnTo>
                      <a:lnTo>
                        <a:pt x="225" y="1181"/>
                      </a:lnTo>
                      <a:lnTo>
                        <a:pt x="113" y="1293"/>
                      </a:lnTo>
                      <a:lnTo>
                        <a:pt x="56" y="1462"/>
                      </a:lnTo>
                      <a:lnTo>
                        <a:pt x="113" y="1574"/>
                      </a:lnTo>
                      <a:lnTo>
                        <a:pt x="225" y="1743"/>
                      </a:lnTo>
                      <a:lnTo>
                        <a:pt x="337" y="1799"/>
                      </a:lnTo>
                      <a:lnTo>
                        <a:pt x="450" y="1855"/>
                      </a:lnTo>
                      <a:lnTo>
                        <a:pt x="562" y="1855"/>
                      </a:lnTo>
                      <a:lnTo>
                        <a:pt x="618" y="1799"/>
                      </a:lnTo>
                      <a:lnTo>
                        <a:pt x="618" y="1855"/>
                      </a:lnTo>
                      <a:lnTo>
                        <a:pt x="675" y="1912"/>
                      </a:lnTo>
                      <a:lnTo>
                        <a:pt x="731" y="1912"/>
                      </a:lnTo>
                      <a:lnTo>
                        <a:pt x="787" y="1855"/>
                      </a:lnTo>
                      <a:lnTo>
                        <a:pt x="843" y="1687"/>
                      </a:lnTo>
                      <a:lnTo>
                        <a:pt x="899" y="1687"/>
                      </a:lnTo>
                      <a:lnTo>
                        <a:pt x="956" y="1799"/>
                      </a:lnTo>
                      <a:lnTo>
                        <a:pt x="956" y="1855"/>
                      </a:lnTo>
                      <a:lnTo>
                        <a:pt x="1012" y="1855"/>
                      </a:lnTo>
                      <a:lnTo>
                        <a:pt x="1237" y="1687"/>
                      </a:lnTo>
                      <a:lnTo>
                        <a:pt x="1293" y="1631"/>
                      </a:lnTo>
                      <a:lnTo>
                        <a:pt x="1349" y="1462"/>
                      </a:lnTo>
                      <a:lnTo>
                        <a:pt x="1349" y="1237"/>
                      </a:lnTo>
                      <a:lnTo>
                        <a:pt x="1349" y="1181"/>
                      </a:lnTo>
                      <a:lnTo>
                        <a:pt x="1405" y="1125"/>
                      </a:lnTo>
                      <a:lnTo>
                        <a:pt x="1462" y="1069"/>
                      </a:lnTo>
                      <a:lnTo>
                        <a:pt x="1518" y="956"/>
                      </a:lnTo>
                      <a:lnTo>
                        <a:pt x="1518" y="900"/>
                      </a:lnTo>
                      <a:lnTo>
                        <a:pt x="1405" y="844"/>
                      </a:lnTo>
                      <a:lnTo>
                        <a:pt x="1405" y="731"/>
                      </a:lnTo>
                      <a:lnTo>
                        <a:pt x="1405" y="675"/>
                      </a:lnTo>
                      <a:lnTo>
                        <a:pt x="1518" y="619"/>
                      </a:lnTo>
                      <a:lnTo>
                        <a:pt x="2024" y="900"/>
                      </a:lnTo>
                      <a:lnTo>
                        <a:pt x="2305" y="900"/>
                      </a:lnTo>
                      <a:lnTo>
                        <a:pt x="2642" y="844"/>
                      </a:lnTo>
                      <a:lnTo>
                        <a:pt x="2642" y="788"/>
                      </a:lnTo>
                      <a:lnTo>
                        <a:pt x="2642" y="731"/>
                      </a:lnTo>
                      <a:lnTo>
                        <a:pt x="2361" y="675"/>
                      </a:lnTo>
                      <a:lnTo>
                        <a:pt x="2080" y="619"/>
                      </a:lnTo>
                      <a:lnTo>
                        <a:pt x="2024" y="563"/>
                      </a:lnTo>
                      <a:lnTo>
                        <a:pt x="2080" y="450"/>
                      </a:lnTo>
                      <a:lnTo>
                        <a:pt x="2080" y="394"/>
                      </a:lnTo>
                      <a:lnTo>
                        <a:pt x="2024" y="282"/>
                      </a:lnTo>
                      <a:lnTo>
                        <a:pt x="1911" y="282"/>
                      </a:lnTo>
                      <a:lnTo>
                        <a:pt x="1911" y="338"/>
                      </a:lnTo>
                      <a:lnTo>
                        <a:pt x="1855" y="282"/>
                      </a:lnTo>
                      <a:lnTo>
                        <a:pt x="1799" y="113"/>
                      </a:lnTo>
                      <a:lnTo>
                        <a:pt x="1686" y="57"/>
                      </a:lnTo>
                      <a:lnTo>
                        <a:pt x="1630" y="1"/>
                      </a:lnTo>
                      <a:close/>
                    </a:path>
                  </a:pathLst>
                </a:custGeom>
                <a:solidFill>
                  <a:srgbClr val="9A94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9" name="Google Shape;3969;p11"/>
                <p:cNvSpPr/>
                <p:nvPr/>
              </p:nvSpPr>
              <p:spPr>
                <a:xfrm>
                  <a:off x="810000" y="1448825"/>
                  <a:ext cx="33750" cy="3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0" h="1350" extrusionOk="0">
                      <a:moveTo>
                        <a:pt x="450" y="1"/>
                      </a:moveTo>
                      <a:lnTo>
                        <a:pt x="338" y="57"/>
                      </a:lnTo>
                      <a:lnTo>
                        <a:pt x="282" y="113"/>
                      </a:lnTo>
                      <a:lnTo>
                        <a:pt x="282" y="226"/>
                      </a:lnTo>
                      <a:lnTo>
                        <a:pt x="338" y="282"/>
                      </a:lnTo>
                      <a:lnTo>
                        <a:pt x="563" y="507"/>
                      </a:lnTo>
                      <a:lnTo>
                        <a:pt x="394" y="450"/>
                      </a:lnTo>
                      <a:lnTo>
                        <a:pt x="282" y="450"/>
                      </a:lnTo>
                      <a:lnTo>
                        <a:pt x="113" y="563"/>
                      </a:lnTo>
                      <a:lnTo>
                        <a:pt x="57" y="675"/>
                      </a:lnTo>
                      <a:lnTo>
                        <a:pt x="1" y="732"/>
                      </a:lnTo>
                      <a:lnTo>
                        <a:pt x="57" y="956"/>
                      </a:lnTo>
                      <a:lnTo>
                        <a:pt x="113" y="1013"/>
                      </a:lnTo>
                      <a:lnTo>
                        <a:pt x="113" y="1069"/>
                      </a:lnTo>
                      <a:lnTo>
                        <a:pt x="113" y="1181"/>
                      </a:lnTo>
                      <a:lnTo>
                        <a:pt x="113" y="1237"/>
                      </a:lnTo>
                      <a:lnTo>
                        <a:pt x="113" y="1294"/>
                      </a:lnTo>
                      <a:lnTo>
                        <a:pt x="226" y="1350"/>
                      </a:lnTo>
                      <a:lnTo>
                        <a:pt x="619" y="1350"/>
                      </a:lnTo>
                      <a:lnTo>
                        <a:pt x="731" y="1125"/>
                      </a:lnTo>
                      <a:lnTo>
                        <a:pt x="788" y="844"/>
                      </a:lnTo>
                      <a:lnTo>
                        <a:pt x="788" y="788"/>
                      </a:lnTo>
                      <a:lnTo>
                        <a:pt x="844" y="732"/>
                      </a:lnTo>
                      <a:lnTo>
                        <a:pt x="1012" y="732"/>
                      </a:lnTo>
                      <a:lnTo>
                        <a:pt x="1069" y="675"/>
                      </a:lnTo>
                      <a:lnTo>
                        <a:pt x="1125" y="619"/>
                      </a:lnTo>
                      <a:lnTo>
                        <a:pt x="1350" y="619"/>
                      </a:lnTo>
                      <a:lnTo>
                        <a:pt x="1350" y="563"/>
                      </a:lnTo>
                      <a:lnTo>
                        <a:pt x="1293" y="450"/>
                      </a:lnTo>
                      <a:lnTo>
                        <a:pt x="1237" y="394"/>
                      </a:lnTo>
                      <a:lnTo>
                        <a:pt x="1069" y="394"/>
                      </a:lnTo>
                      <a:lnTo>
                        <a:pt x="1012" y="282"/>
                      </a:lnTo>
                      <a:lnTo>
                        <a:pt x="1069" y="226"/>
                      </a:lnTo>
                      <a:lnTo>
                        <a:pt x="1069" y="169"/>
                      </a:lnTo>
                      <a:lnTo>
                        <a:pt x="1012" y="113"/>
                      </a:lnTo>
                      <a:lnTo>
                        <a:pt x="956" y="169"/>
                      </a:lnTo>
                      <a:lnTo>
                        <a:pt x="900" y="113"/>
                      </a:lnTo>
                      <a:lnTo>
                        <a:pt x="788" y="57"/>
                      </a:lnTo>
                      <a:lnTo>
                        <a:pt x="675" y="57"/>
                      </a:lnTo>
                      <a:lnTo>
                        <a:pt x="563" y="1"/>
                      </a:lnTo>
                      <a:close/>
                    </a:path>
                  </a:pathLst>
                </a:custGeom>
                <a:solidFill>
                  <a:srgbClr val="8B86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0" name="Google Shape;3970;p11"/>
                <p:cNvSpPr/>
                <p:nvPr/>
              </p:nvSpPr>
              <p:spPr>
                <a:xfrm>
                  <a:off x="852150" y="1469900"/>
                  <a:ext cx="1450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8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191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1" name="Google Shape;3971;p11"/>
                <p:cNvSpPr/>
                <p:nvPr/>
              </p:nvSpPr>
              <p:spPr>
                <a:xfrm>
                  <a:off x="857775" y="14291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9A94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2" name="Google Shape;3972;p11"/>
                <p:cNvSpPr/>
                <p:nvPr/>
              </p:nvSpPr>
              <p:spPr>
                <a:xfrm>
                  <a:off x="895725" y="14235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784B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3" name="Google Shape;3973;p11"/>
                <p:cNvSpPr/>
                <p:nvPr/>
              </p:nvSpPr>
              <p:spPr>
                <a:xfrm>
                  <a:off x="854975" y="1347675"/>
                  <a:ext cx="43575" cy="6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3" h="2474" extrusionOk="0">
                      <a:moveTo>
                        <a:pt x="675" y="0"/>
                      </a:moveTo>
                      <a:lnTo>
                        <a:pt x="619" y="112"/>
                      </a:lnTo>
                      <a:lnTo>
                        <a:pt x="619" y="225"/>
                      </a:lnTo>
                      <a:lnTo>
                        <a:pt x="619" y="281"/>
                      </a:lnTo>
                      <a:lnTo>
                        <a:pt x="562" y="225"/>
                      </a:lnTo>
                      <a:lnTo>
                        <a:pt x="450" y="225"/>
                      </a:lnTo>
                      <a:lnTo>
                        <a:pt x="450" y="337"/>
                      </a:lnTo>
                      <a:lnTo>
                        <a:pt x="450" y="618"/>
                      </a:lnTo>
                      <a:lnTo>
                        <a:pt x="506" y="731"/>
                      </a:lnTo>
                      <a:lnTo>
                        <a:pt x="619" y="843"/>
                      </a:lnTo>
                      <a:lnTo>
                        <a:pt x="731" y="1012"/>
                      </a:lnTo>
                      <a:lnTo>
                        <a:pt x="787" y="1180"/>
                      </a:lnTo>
                      <a:lnTo>
                        <a:pt x="731" y="1349"/>
                      </a:lnTo>
                      <a:lnTo>
                        <a:pt x="619" y="1518"/>
                      </a:lnTo>
                      <a:lnTo>
                        <a:pt x="619" y="1630"/>
                      </a:lnTo>
                      <a:lnTo>
                        <a:pt x="619" y="1742"/>
                      </a:lnTo>
                      <a:lnTo>
                        <a:pt x="731" y="1967"/>
                      </a:lnTo>
                      <a:lnTo>
                        <a:pt x="619" y="1799"/>
                      </a:lnTo>
                      <a:lnTo>
                        <a:pt x="450" y="1742"/>
                      </a:lnTo>
                      <a:lnTo>
                        <a:pt x="338" y="1799"/>
                      </a:lnTo>
                      <a:lnTo>
                        <a:pt x="169" y="1911"/>
                      </a:lnTo>
                      <a:lnTo>
                        <a:pt x="57" y="2136"/>
                      </a:lnTo>
                      <a:lnTo>
                        <a:pt x="0" y="2248"/>
                      </a:lnTo>
                      <a:lnTo>
                        <a:pt x="0" y="2361"/>
                      </a:lnTo>
                      <a:lnTo>
                        <a:pt x="57" y="2417"/>
                      </a:lnTo>
                      <a:lnTo>
                        <a:pt x="394" y="2473"/>
                      </a:lnTo>
                      <a:lnTo>
                        <a:pt x="506" y="2473"/>
                      </a:lnTo>
                      <a:lnTo>
                        <a:pt x="562" y="2361"/>
                      </a:lnTo>
                      <a:lnTo>
                        <a:pt x="506" y="2304"/>
                      </a:lnTo>
                      <a:lnTo>
                        <a:pt x="506" y="2248"/>
                      </a:lnTo>
                      <a:lnTo>
                        <a:pt x="619" y="2361"/>
                      </a:lnTo>
                      <a:lnTo>
                        <a:pt x="675" y="2361"/>
                      </a:lnTo>
                      <a:lnTo>
                        <a:pt x="787" y="2304"/>
                      </a:lnTo>
                      <a:lnTo>
                        <a:pt x="843" y="2361"/>
                      </a:lnTo>
                      <a:lnTo>
                        <a:pt x="1012" y="2248"/>
                      </a:lnTo>
                      <a:lnTo>
                        <a:pt x="1068" y="2192"/>
                      </a:lnTo>
                      <a:lnTo>
                        <a:pt x="1181" y="2192"/>
                      </a:lnTo>
                      <a:lnTo>
                        <a:pt x="1181" y="2248"/>
                      </a:lnTo>
                      <a:lnTo>
                        <a:pt x="1237" y="2192"/>
                      </a:lnTo>
                      <a:lnTo>
                        <a:pt x="1518" y="2192"/>
                      </a:lnTo>
                      <a:lnTo>
                        <a:pt x="1518" y="2304"/>
                      </a:lnTo>
                      <a:lnTo>
                        <a:pt x="1574" y="2361"/>
                      </a:lnTo>
                      <a:lnTo>
                        <a:pt x="1686" y="2304"/>
                      </a:lnTo>
                      <a:lnTo>
                        <a:pt x="1743" y="2192"/>
                      </a:lnTo>
                      <a:lnTo>
                        <a:pt x="1686" y="1967"/>
                      </a:lnTo>
                      <a:lnTo>
                        <a:pt x="1574" y="1911"/>
                      </a:lnTo>
                      <a:lnTo>
                        <a:pt x="1518" y="1855"/>
                      </a:lnTo>
                      <a:lnTo>
                        <a:pt x="1518" y="1799"/>
                      </a:lnTo>
                      <a:lnTo>
                        <a:pt x="1349" y="1799"/>
                      </a:lnTo>
                      <a:lnTo>
                        <a:pt x="1237" y="1911"/>
                      </a:lnTo>
                      <a:lnTo>
                        <a:pt x="1124" y="2023"/>
                      </a:lnTo>
                      <a:lnTo>
                        <a:pt x="1068" y="2080"/>
                      </a:lnTo>
                      <a:lnTo>
                        <a:pt x="1012" y="2023"/>
                      </a:lnTo>
                      <a:lnTo>
                        <a:pt x="1012" y="1911"/>
                      </a:lnTo>
                      <a:lnTo>
                        <a:pt x="956" y="1855"/>
                      </a:lnTo>
                      <a:lnTo>
                        <a:pt x="956" y="1799"/>
                      </a:lnTo>
                      <a:lnTo>
                        <a:pt x="956" y="1742"/>
                      </a:lnTo>
                      <a:lnTo>
                        <a:pt x="1068" y="1630"/>
                      </a:lnTo>
                      <a:lnTo>
                        <a:pt x="1181" y="1630"/>
                      </a:lnTo>
                      <a:lnTo>
                        <a:pt x="1237" y="1574"/>
                      </a:lnTo>
                      <a:lnTo>
                        <a:pt x="1237" y="1518"/>
                      </a:lnTo>
                      <a:lnTo>
                        <a:pt x="1237" y="1461"/>
                      </a:lnTo>
                      <a:lnTo>
                        <a:pt x="1293" y="1405"/>
                      </a:lnTo>
                      <a:lnTo>
                        <a:pt x="1405" y="1349"/>
                      </a:lnTo>
                      <a:lnTo>
                        <a:pt x="1630" y="1237"/>
                      </a:lnTo>
                      <a:lnTo>
                        <a:pt x="1743" y="1180"/>
                      </a:lnTo>
                      <a:lnTo>
                        <a:pt x="1743" y="1124"/>
                      </a:lnTo>
                      <a:lnTo>
                        <a:pt x="1743" y="1068"/>
                      </a:lnTo>
                      <a:lnTo>
                        <a:pt x="1686" y="1012"/>
                      </a:lnTo>
                      <a:lnTo>
                        <a:pt x="1574" y="1068"/>
                      </a:lnTo>
                      <a:lnTo>
                        <a:pt x="1518" y="1068"/>
                      </a:lnTo>
                      <a:lnTo>
                        <a:pt x="1405" y="1012"/>
                      </a:lnTo>
                      <a:lnTo>
                        <a:pt x="1405" y="956"/>
                      </a:lnTo>
                      <a:lnTo>
                        <a:pt x="1237" y="956"/>
                      </a:lnTo>
                      <a:lnTo>
                        <a:pt x="1181" y="787"/>
                      </a:lnTo>
                      <a:lnTo>
                        <a:pt x="1068" y="675"/>
                      </a:lnTo>
                      <a:lnTo>
                        <a:pt x="1124" y="506"/>
                      </a:lnTo>
                      <a:lnTo>
                        <a:pt x="1181" y="450"/>
                      </a:lnTo>
                      <a:lnTo>
                        <a:pt x="1181" y="281"/>
                      </a:lnTo>
                      <a:lnTo>
                        <a:pt x="1124" y="112"/>
                      </a:lnTo>
                      <a:lnTo>
                        <a:pt x="956" y="0"/>
                      </a:lnTo>
                      <a:close/>
                    </a:path>
                  </a:pathLst>
                </a:custGeom>
                <a:solidFill>
                  <a:srgbClr val="958F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4" name="Google Shape;3974;p11"/>
                <p:cNvSpPr/>
                <p:nvPr/>
              </p:nvSpPr>
              <p:spPr>
                <a:xfrm>
                  <a:off x="867625" y="1313950"/>
                  <a:ext cx="25300" cy="1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2" h="619" extrusionOk="0">
                      <a:moveTo>
                        <a:pt x="337" y="0"/>
                      </a:moveTo>
                      <a:lnTo>
                        <a:pt x="169" y="56"/>
                      </a:lnTo>
                      <a:lnTo>
                        <a:pt x="56" y="113"/>
                      </a:lnTo>
                      <a:lnTo>
                        <a:pt x="0" y="225"/>
                      </a:lnTo>
                      <a:lnTo>
                        <a:pt x="0" y="281"/>
                      </a:lnTo>
                      <a:lnTo>
                        <a:pt x="113" y="450"/>
                      </a:lnTo>
                      <a:lnTo>
                        <a:pt x="225" y="506"/>
                      </a:lnTo>
                      <a:lnTo>
                        <a:pt x="337" y="618"/>
                      </a:lnTo>
                      <a:lnTo>
                        <a:pt x="394" y="562"/>
                      </a:lnTo>
                      <a:lnTo>
                        <a:pt x="562" y="450"/>
                      </a:lnTo>
                      <a:lnTo>
                        <a:pt x="618" y="450"/>
                      </a:lnTo>
                      <a:lnTo>
                        <a:pt x="731" y="506"/>
                      </a:lnTo>
                      <a:lnTo>
                        <a:pt x="787" y="618"/>
                      </a:lnTo>
                      <a:lnTo>
                        <a:pt x="1012" y="618"/>
                      </a:lnTo>
                      <a:lnTo>
                        <a:pt x="1012" y="506"/>
                      </a:lnTo>
                      <a:lnTo>
                        <a:pt x="899" y="225"/>
                      </a:lnTo>
                      <a:lnTo>
                        <a:pt x="787" y="113"/>
                      </a:lnTo>
                      <a:lnTo>
                        <a:pt x="618" y="0"/>
                      </a:lnTo>
                      <a:close/>
                    </a:path>
                  </a:pathLst>
                </a:custGeom>
                <a:solidFill>
                  <a:srgbClr val="9390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5" name="Google Shape;3975;p11"/>
                <p:cNvSpPr/>
                <p:nvPr/>
              </p:nvSpPr>
              <p:spPr>
                <a:xfrm>
                  <a:off x="856375" y="1330800"/>
                  <a:ext cx="22500" cy="1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676" extrusionOk="0">
                      <a:moveTo>
                        <a:pt x="450" y="1"/>
                      </a:moveTo>
                      <a:lnTo>
                        <a:pt x="394" y="57"/>
                      </a:lnTo>
                      <a:lnTo>
                        <a:pt x="282" y="169"/>
                      </a:lnTo>
                      <a:lnTo>
                        <a:pt x="225" y="225"/>
                      </a:lnTo>
                      <a:lnTo>
                        <a:pt x="113" y="225"/>
                      </a:lnTo>
                      <a:lnTo>
                        <a:pt x="1" y="282"/>
                      </a:lnTo>
                      <a:lnTo>
                        <a:pt x="1" y="338"/>
                      </a:lnTo>
                      <a:lnTo>
                        <a:pt x="1" y="394"/>
                      </a:lnTo>
                      <a:lnTo>
                        <a:pt x="282" y="619"/>
                      </a:lnTo>
                      <a:lnTo>
                        <a:pt x="450" y="675"/>
                      </a:lnTo>
                      <a:lnTo>
                        <a:pt x="787" y="675"/>
                      </a:lnTo>
                      <a:lnTo>
                        <a:pt x="844" y="619"/>
                      </a:lnTo>
                      <a:lnTo>
                        <a:pt x="900" y="506"/>
                      </a:lnTo>
                      <a:lnTo>
                        <a:pt x="844" y="394"/>
                      </a:lnTo>
                      <a:lnTo>
                        <a:pt x="844" y="282"/>
                      </a:lnTo>
                      <a:lnTo>
                        <a:pt x="563" y="57"/>
                      </a:lnTo>
                      <a:lnTo>
                        <a:pt x="450" y="1"/>
                      </a:lnTo>
                      <a:close/>
                    </a:path>
                  </a:pathLst>
                </a:custGeom>
                <a:solidFill>
                  <a:srgbClr val="8280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6" name="Google Shape;3976;p11"/>
                <p:cNvSpPr/>
                <p:nvPr/>
              </p:nvSpPr>
              <p:spPr>
                <a:xfrm>
                  <a:off x="881675" y="1350475"/>
                  <a:ext cx="11250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" h="451" extrusionOk="0">
                      <a:moveTo>
                        <a:pt x="56" y="0"/>
                      </a:moveTo>
                      <a:lnTo>
                        <a:pt x="0" y="169"/>
                      </a:lnTo>
                      <a:lnTo>
                        <a:pt x="113" y="338"/>
                      </a:lnTo>
                      <a:lnTo>
                        <a:pt x="225" y="394"/>
                      </a:lnTo>
                      <a:lnTo>
                        <a:pt x="337" y="450"/>
                      </a:lnTo>
                      <a:lnTo>
                        <a:pt x="394" y="281"/>
                      </a:lnTo>
                      <a:lnTo>
                        <a:pt x="450" y="57"/>
                      </a:lnTo>
                      <a:lnTo>
                        <a:pt x="394" y="0"/>
                      </a:lnTo>
                      <a:lnTo>
                        <a:pt x="337" y="0"/>
                      </a:lnTo>
                      <a:lnTo>
                        <a:pt x="281" y="113"/>
                      </a:lnTo>
                      <a:lnTo>
                        <a:pt x="225" y="113"/>
                      </a:lnTo>
                      <a:lnTo>
                        <a:pt x="169" y="57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8C89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7" name="Google Shape;3977;p11"/>
                <p:cNvSpPr/>
                <p:nvPr/>
              </p:nvSpPr>
              <p:spPr>
                <a:xfrm>
                  <a:off x="873225" y="1340650"/>
                  <a:ext cx="9875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394" extrusionOk="0">
                      <a:moveTo>
                        <a:pt x="170" y="0"/>
                      </a:moveTo>
                      <a:lnTo>
                        <a:pt x="170" y="112"/>
                      </a:lnTo>
                      <a:lnTo>
                        <a:pt x="113" y="169"/>
                      </a:lnTo>
                      <a:lnTo>
                        <a:pt x="1" y="281"/>
                      </a:lnTo>
                      <a:lnTo>
                        <a:pt x="170" y="393"/>
                      </a:lnTo>
                      <a:lnTo>
                        <a:pt x="394" y="393"/>
                      </a:lnTo>
                      <a:lnTo>
                        <a:pt x="338" y="225"/>
                      </a:lnTo>
                      <a:lnTo>
                        <a:pt x="338" y="56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solidFill>
                  <a:srgbClr val="8C89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8" name="Google Shape;3978;p11"/>
                <p:cNvSpPr/>
                <p:nvPr/>
              </p:nvSpPr>
              <p:spPr>
                <a:xfrm>
                  <a:off x="869025" y="1328000"/>
                  <a:ext cx="9850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394" extrusionOk="0">
                      <a:moveTo>
                        <a:pt x="338" y="0"/>
                      </a:moveTo>
                      <a:lnTo>
                        <a:pt x="225" y="56"/>
                      </a:lnTo>
                      <a:lnTo>
                        <a:pt x="57" y="113"/>
                      </a:lnTo>
                      <a:lnTo>
                        <a:pt x="0" y="169"/>
                      </a:lnTo>
                      <a:lnTo>
                        <a:pt x="57" y="281"/>
                      </a:lnTo>
                      <a:lnTo>
                        <a:pt x="113" y="337"/>
                      </a:lnTo>
                      <a:lnTo>
                        <a:pt x="338" y="394"/>
                      </a:lnTo>
                      <a:lnTo>
                        <a:pt x="394" y="225"/>
                      </a:lnTo>
                      <a:lnTo>
                        <a:pt x="394" y="56"/>
                      </a:lnTo>
                      <a:lnTo>
                        <a:pt x="338" y="0"/>
                      </a:lnTo>
                      <a:close/>
                    </a:path>
                  </a:pathLst>
                </a:custGeom>
                <a:solidFill>
                  <a:srgbClr val="8C89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9" name="Google Shape;3979;p11"/>
                <p:cNvSpPr/>
                <p:nvPr/>
              </p:nvSpPr>
              <p:spPr>
                <a:xfrm>
                  <a:off x="863400" y="1401050"/>
                  <a:ext cx="70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226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57" y="113"/>
                      </a:lnTo>
                      <a:lnTo>
                        <a:pt x="225" y="226"/>
                      </a:lnTo>
                      <a:lnTo>
                        <a:pt x="282" y="226"/>
                      </a:lnTo>
                      <a:lnTo>
                        <a:pt x="225" y="113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A94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0" name="Google Shape;3980;p11"/>
                <p:cNvSpPr/>
                <p:nvPr/>
              </p:nvSpPr>
              <p:spPr>
                <a:xfrm>
                  <a:off x="890100" y="1367325"/>
                  <a:ext cx="70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170" extrusionOk="0">
                      <a:moveTo>
                        <a:pt x="57" y="1"/>
                      </a:moveTo>
                      <a:lnTo>
                        <a:pt x="0" y="57"/>
                      </a:lnTo>
                      <a:lnTo>
                        <a:pt x="0" y="170"/>
                      </a:lnTo>
                      <a:lnTo>
                        <a:pt x="281" y="1"/>
                      </a:lnTo>
                      <a:close/>
                    </a:path>
                  </a:pathLst>
                </a:custGeom>
                <a:solidFill>
                  <a:srgbClr val="958F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1" name="Google Shape;3981;p11"/>
                <p:cNvSpPr/>
                <p:nvPr/>
              </p:nvSpPr>
              <p:spPr>
                <a:xfrm>
                  <a:off x="890100" y="1392625"/>
                  <a:ext cx="42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0" extrusionOk="0">
                      <a:moveTo>
                        <a:pt x="113" y="1"/>
                      </a:moveTo>
                      <a:lnTo>
                        <a:pt x="57" y="113"/>
                      </a:lnTo>
                      <a:lnTo>
                        <a:pt x="0" y="113"/>
                      </a:lnTo>
                      <a:lnTo>
                        <a:pt x="0" y="169"/>
                      </a:lnTo>
                      <a:lnTo>
                        <a:pt x="113" y="169"/>
                      </a:lnTo>
                      <a:lnTo>
                        <a:pt x="169" y="113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A94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2" name="Google Shape;3982;p11"/>
                <p:cNvSpPr/>
                <p:nvPr/>
              </p:nvSpPr>
              <p:spPr>
                <a:xfrm>
                  <a:off x="890100" y="1401050"/>
                  <a:ext cx="28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8" extrusionOk="0">
                      <a:moveTo>
                        <a:pt x="113" y="1"/>
                      </a:moveTo>
                      <a:lnTo>
                        <a:pt x="0" y="57"/>
                      </a:lnTo>
                      <a:lnTo>
                        <a:pt x="113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A94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3" name="Google Shape;3983;p11"/>
                <p:cNvSpPr/>
                <p:nvPr/>
              </p:nvSpPr>
              <p:spPr>
                <a:xfrm>
                  <a:off x="871825" y="1405275"/>
                  <a:ext cx="42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57" extrusionOk="0">
                      <a:moveTo>
                        <a:pt x="113" y="0"/>
                      </a:moveTo>
                      <a:lnTo>
                        <a:pt x="1" y="57"/>
                      </a:lnTo>
                      <a:lnTo>
                        <a:pt x="169" y="57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A94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4" name="Google Shape;3984;p11"/>
                <p:cNvSpPr/>
                <p:nvPr/>
              </p:nvSpPr>
              <p:spPr>
                <a:xfrm>
                  <a:off x="866200" y="1413700"/>
                  <a:ext cx="14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7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08C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5" name="Google Shape;3985;p11"/>
                <p:cNvSpPr/>
                <p:nvPr/>
              </p:nvSpPr>
              <p:spPr>
                <a:xfrm>
                  <a:off x="870425" y="1413700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57" y="113"/>
                      </a:moveTo>
                      <a:lnTo>
                        <a:pt x="57" y="113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57" y="113"/>
                      </a:lnTo>
                      <a:lnTo>
                        <a:pt x="57" y="113"/>
                      </a:lnTo>
                      <a:close/>
                    </a:path>
                  </a:pathLst>
                </a:custGeom>
                <a:solidFill>
                  <a:srgbClr val="908C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6" name="Google Shape;3986;p11"/>
                <p:cNvSpPr/>
                <p:nvPr/>
              </p:nvSpPr>
              <p:spPr>
                <a:xfrm>
                  <a:off x="880275" y="1398250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0" y="0"/>
                      </a:moveTo>
                      <a:lnTo>
                        <a:pt x="56" y="57"/>
                      </a:lnTo>
                      <a:lnTo>
                        <a:pt x="112" y="0"/>
                      </a:lnTo>
                      <a:close/>
                    </a:path>
                  </a:pathLst>
                </a:custGeom>
                <a:solidFill>
                  <a:srgbClr val="9A94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7" name="Google Shape;3987;p11"/>
                <p:cNvSpPr/>
                <p:nvPr/>
              </p:nvSpPr>
              <p:spPr>
                <a:xfrm>
                  <a:off x="884475" y="14024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0"/>
                      </a:moveTo>
                      <a:lnTo>
                        <a:pt x="57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A94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8" name="Google Shape;3988;p11"/>
                <p:cNvSpPr/>
                <p:nvPr/>
              </p:nvSpPr>
              <p:spPr>
                <a:xfrm>
                  <a:off x="676525" y="1424950"/>
                  <a:ext cx="47800" cy="9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2" h="3991" extrusionOk="0">
                      <a:moveTo>
                        <a:pt x="731" y="0"/>
                      </a:moveTo>
                      <a:lnTo>
                        <a:pt x="618" y="57"/>
                      </a:lnTo>
                      <a:lnTo>
                        <a:pt x="562" y="113"/>
                      </a:lnTo>
                      <a:lnTo>
                        <a:pt x="506" y="169"/>
                      </a:lnTo>
                      <a:lnTo>
                        <a:pt x="394" y="225"/>
                      </a:lnTo>
                      <a:lnTo>
                        <a:pt x="281" y="225"/>
                      </a:lnTo>
                      <a:lnTo>
                        <a:pt x="225" y="281"/>
                      </a:lnTo>
                      <a:lnTo>
                        <a:pt x="225" y="338"/>
                      </a:lnTo>
                      <a:lnTo>
                        <a:pt x="281" y="394"/>
                      </a:lnTo>
                      <a:lnTo>
                        <a:pt x="225" y="450"/>
                      </a:lnTo>
                      <a:lnTo>
                        <a:pt x="56" y="562"/>
                      </a:lnTo>
                      <a:lnTo>
                        <a:pt x="169" y="619"/>
                      </a:lnTo>
                      <a:lnTo>
                        <a:pt x="281" y="675"/>
                      </a:lnTo>
                      <a:lnTo>
                        <a:pt x="281" y="731"/>
                      </a:lnTo>
                      <a:lnTo>
                        <a:pt x="169" y="731"/>
                      </a:lnTo>
                      <a:lnTo>
                        <a:pt x="56" y="787"/>
                      </a:lnTo>
                      <a:lnTo>
                        <a:pt x="56" y="843"/>
                      </a:lnTo>
                      <a:lnTo>
                        <a:pt x="169" y="1124"/>
                      </a:lnTo>
                      <a:lnTo>
                        <a:pt x="113" y="1405"/>
                      </a:lnTo>
                      <a:lnTo>
                        <a:pt x="113" y="1574"/>
                      </a:lnTo>
                      <a:lnTo>
                        <a:pt x="113" y="1743"/>
                      </a:lnTo>
                      <a:lnTo>
                        <a:pt x="169" y="1743"/>
                      </a:lnTo>
                      <a:lnTo>
                        <a:pt x="281" y="1799"/>
                      </a:lnTo>
                      <a:lnTo>
                        <a:pt x="225" y="1911"/>
                      </a:lnTo>
                      <a:lnTo>
                        <a:pt x="113" y="1968"/>
                      </a:lnTo>
                      <a:lnTo>
                        <a:pt x="56" y="2024"/>
                      </a:lnTo>
                      <a:lnTo>
                        <a:pt x="0" y="2080"/>
                      </a:lnTo>
                      <a:lnTo>
                        <a:pt x="113" y="2136"/>
                      </a:lnTo>
                      <a:lnTo>
                        <a:pt x="169" y="2192"/>
                      </a:lnTo>
                      <a:lnTo>
                        <a:pt x="225" y="2361"/>
                      </a:lnTo>
                      <a:lnTo>
                        <a:pt x="225" y="2530"/>
                      </a:lnTo>
                      <a:lnTo>
                        <a:pt x="281" y="2586"/>
                      </a:lnTo>
                      <a:lnTo>
                        <a:pt x="337" y="2642"/>
                      </a:lnTo>
                      <a:lnTo>
                        <a:pt x="225" y="2867"/>
                      </a:lnTo>
                      <a:lnTo>
                        <a:pt x="225" y="3148"/>
                      </a:lnTo>
                      <a:lnTo>
                        <a:pt x="394" y="3598"/>
                      </a:lnTo>
                      <a:lnTo>
                        <a:pt x="450" y="3710"/>
                      </a:lnTo>
                      <a:lnTo>
                        <a:pt x="562" y="3766"/>
                      </a:lnTo>
                      <a:lnTo>
                        <a:pt x="675" y="3822"/>
                      </a:lnTo>
                      <a:lnTo>
                        <a:pt x="843" y="3766"/>
                      </a:lnTo>
                      <a:lnTo>
                        <a:pt x="1012" y="3710"/>
                      </a:lnTo>
                      <a:lnTo>
                        <a:pt x="1181" y="3710"/>
                      </a:lnTo>
                      <a:lnTo>
                        <a:pt x="1293" y="3822"/>
                      </a:lnTo>
                      <a:lnTo>
                        <a:pt x="1349" y="3935"/>
                      </a:lnTo>
                      <a:lnTo>
                        <a:pt x="1462" y="3991"/>
                      </a:lnTo>
                      <a:lnTo>
                        <a:pt x="1574" y="3935"/>
                      </a:lnTo>
                      <a:lnTo>
                        <a:pt x="1743" y="3822"/>
                      </a:lnTo>
                      <a:lnTo>
                        <a:pt x="1799" y="3766"/>
                      </a:lnTo>
                      <a:lnTo>
                        <a:pt x="1911" y="3654"/>
                      </a:lnTo>
                      <a:lnTo>
                        <a:pt x="1911" y="3598"/>
                      </a:lnTo>
                      <a:lnTo>
                        <a:pt x="1855" y="3485"/>
                      </a:lnTo>
                      <a:lnTo>
                        <a:pt x="1630" y="3204"/>
                      </a:lnTo>
                      <a:lnTo>
                        <a:pt x="1293" y="3035"/>
                      </a:lnTo>
                      <a:lnTo>
                        <a:pt x="1181" y="2923"/>
                      </a:lnTo>
                      <a:lnTo>
                        <a:pt x="1124" y="2867"/>
                      </a:lnTo>
                      <a:lnTo>
                        <a:pt x="1124" y="2754"/>
                      </a:lnTo>
                      <a:lnTo>
                        <a:pt x="1124" y="2642"/>
                      </a:lnTo>
                      <a:lnTo>
                        <a:pt x="1124" y="2530"/>
                      </a:lnTo>
                      <a:lnTo>
                        <a:pt x="1237" y="2473"/>
                      </a:lnTo>
                      <a:lnTo>
                        <a:pt x="1405" y="2473"/>
                      </a:lnTo>
                      <a:lnTo>
                        <a:pt x="1630" y="2417"/>
                      </a:lnTo>
                      <a:lnTo>
                        <a:pt x="1799" y="2361"/>
                      </a:lnTo>
                      <a:lnTo>
                        <a:pt x="1855" y="2249"/>
                      </a:lnTo>
                      <a:lnTo>
                        <a:pt x="1799" y="2080"/>
                      </a:lnTo>
                      <a:lnTo>
                        <a:pt x="1630" y="1855"/>
                      </a:lnTo>
                      <a:lnTo>
                        <a:pt x="1405" y="1743"/>
                      </a:lnTo>
                      <a:lnTo>
                        <a:pt x="1181" y="1630"/>
                      </a:lnTo>
                      <a:lnTo>
                        <a:pt x="1068" y="1687"/>
                      </a:lnTo>
                      <a:lnTo>
                        <a:pt x="1068" y="1630"/>
                      </a:lnTo>
                      <a:lnTo>
                        <a:pt x="1124" y="1462"/>
                      </a:lnTo>
                      <a:lnTo>
                        <a:pt x="1068" y="1349"/>
                      </a:lnTo>
                      <a:lnTo>
                        <a:pt x="899" y="1068"/>
                      </a:lnTo>
                      <a:lnTo>
                        <a:pt x="1068" y="1012"/>
                      </a:lnTo>
                      <a:lnTo>
                        <a:pt x="1181" y="956"/>
                      </a:lnTo>
                      <a:lnTo>
                        <a:pt x="1293" y="843"/>
                      </a:lnTo>
                      <a:lnTo>
                        <a:pt x="1349" y="619"/>
                      </a:lnTo>
                      <a:lnTo>
                        <a:pt x="1405" y="450"/>
                      </a:lnTo>
                      <a:lnTo>
                        <a:pt x="1405" y="338"/>
                      </a:lnTo>
                      <a:lnTo>
                        <a:pt x="1293" y="281"/>
                      </a:lnTo>
                      <a:lnTo>
                        <a:pt x="1181" y="281"/>
                      </a:lnTo>
                      <a:lnTo>
                        <a:pt x="956" y="338"/>
                      </a:lnTo>
                      <a:lnTo>
                        <a:pt x="843" y="338"/>
                      </a:lnTo>
                      <a:lnTo>
                        <a:pt x="843" y="281"/>
                      </a:lnTo>
                      <a:lnTo>
                        <a:pt x="843" y="225"/>
                      </a:lnTo>
                      <a:lnTo>
                        <a:pt x="843" y="169"/>
                      </a:lnTo>
                      <a:lnTo>
                        <a:pt x="843" y="57"/>
                      </a:lnTo>
                      <a:lnTo>
                        <a:pt x="787" y="0"/>
                      </a:lnTo>
                      <a:close/>
                    </a:path>
                  </a:pathLst>
                </a:custGeom>
                <a:solidFill>
                  <a:srgbClr val="9485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9" name="Google Shape;3989;p11"/>
                <p:cNvSpPr/>
                <p:nvPr/>
              </p:nvSpPr>
              <p:spPr>
                <a:xfrm>
                  <a:off x="656850" y="1500825"/>
                  <a:ext cx="66050" cy="4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2" h="1800" extrusionOk="0">
                      <a:moveTo>
                        <a:pt x="506" y="0"/>
                      </a:moveTo>
                      <a:lnTo>
                        <a:pt x="450" y="57"/>
                      </a:lnTo>
                      <a:lnTo>
                        <a:pt x="394" y="169"/>
                      </a:lnTo>
                      <a:lnTo>
                        <a:pt x="338" y="225"/>
                      </a:lnTo>
                      <a:lnTo>
                        <a:pt x="225" y="281"/>
                      </a:lnTo>
                      <a:lnTo>
                        <a:pt x="169" y="394"/>
                      </a:lnTo>
                      <a:lnTo>
                        <a:pt x="113" y="450"/>
                      </a:lnTo>
                      <a:lnTo>
                        <a:pt x="169" y="563"/>
                      </a:lnTo>
                      <a:lnTo>
                        <a:pt x="169" y="619"/>
                      </a:lnTo>
                      <a:lnTo>
                        <a:pt x="0" y="619"/>
                      </a:lnTo>
                      <a:lnTo>
                        <a:pt x="113" y="787"/>
                      </a:lnTo>
                      <a:lnTo>
                        <a:pt x="113" y="900"/>
                      </a:lnTo>
                      <a:lnTo>
                        <a:pt x="57" y="1012"/>
                      </a:lnTo>
                      <a:lnTo>
                        <a:pt x="0" y="1068"/>
                      </a:lnTo>
                      <a:lnTo>
                        <a:pt x="57" y="1125"/>
                      </a:lnTo>
                      <a:lnTo>
                        <a:pt x="169" y="1181"/>
                      </a:lnTo>
                      <a:lnTo>
                        <a:pt x="338" y="1125"/>
                      </a:lnTo>
                      <a:lnTo>
                        <a:pt x="450" y="1068"/>
                      </a:lnTo>
                      <a:lnTo>
                        <a:pt x="506" y="1125"/>
                      </a:lnTo>
                      <a:lnTo>
                        <a:pt x="619" y="1181"/>
                      </a:lnTo>
                      <a:lnTo>
                        <a:pt x="675" y="1237"/>
                      </a:lnTo>
                      <a:lnTo>
                        <a:pt x="619" y="1293"/>
                      </a:lnTo>
                      <a:lnTo>
                        <a:pt x="506" y="1349"/>
                      </a:lnTo>
                      <a:lnTo>
                        <a:pt x="450" y="1462"/>
                      </a:lnTo>
                      <a:lnTo>
                        <a:pt x="450" y="1518"/>
                      </a:lnTo>
                      <a:lnTo>
                        <a:pt x="450" y="1630"/>
                      </a:lnTo>
                      <a:lnTo>
                        <a:pt x="506" y="1630"/>
                      </a:lnTo>
                      <a:lnTo>
                        <a:pt x="619" y="1574"/>
                      </a:lnTo>
                      <a:lnTo>
                        <a:pt x="731" y="1630"/>
                      </a:lnTo>
                      <a:lnTo>
                        <a:pt x="843" y="1630"/>
                      </a:lnTo>
                      <a:lnTo>
                        <a:pt x="1012" y="1574"/>
                      </a:lnTo>
                      <a:lnTo>
                        <a:pt x="1068" y="1574"/>
                      </a:lnTo>
                      <a:lnTo>
                        <a:pt x="1124" y="1630"/>
                      </a:lnTo>
                      <a:lnTo>
                        <a:pt x="1124" y="1687"/>
                      </a:lnTo>
                      <a:lnTo>
                        <a:pt x="1124" y="1799"/>
                      </a:lnTo>
                      <a:lnTo>
                        <a:pt x="1237" y="1799"/>
                      </a:lnTo>
                      <a:lnTo>
                        <a:pt x="1462" y="1687"/>
                      </a:lnTo>
                      <a:lnTo>
                        <a:pt x="1574" y="1574"/>
                      </a:lnTo>
                      <a:lnTo>
                        <a:pt x="1686" y="1406"/>
                      </a:lnTo>
                      <a:lnTo>
                        <a:pt x="1743" y="1181"/>
                      </a:lnTo>
                      <a:lnTo>
                        <a:pt x="1743" y="1406"/>
                      </a:lnTo>
                      <a:lnTo>
                        <a:pt x="1743" y="1518"/>
                      </a:lnTo>
                      <a:lnTo>
                        <a:pt x="1855" y="1574"/>
                      </a:lnTo>
                      <a:lnTo>
                        <a:pt x="1968" y="1630"/>
                      </a:lnTo>
                      <a:lnTo>
                        <a:pt x="2080" y="1630"/>
                      </a:lnTo>
                      <a:lnTo>
                        <a:pt x="2305" y="1518"/>
                      </a:lnTo>
                      <a:lnTo>
                        <a:pt x="2473" y="1349"/>
                      </a:lnTo>
                      <a:lnTo>
                        <a:pt x="2586" y="1125"/>
                      </a:lnTo>
                      <a:lnTo>
                        <a:pt x="2642" y="1012"/>
                      </a:lnTo>
                      <a:lnTo>
                        <a:pt x="2642" y="900"/>
                      </a:lnTo>
                      <a:lnTo>
                        <a:pt x="2586" y="844"/>
                      </a:lnTo>
                      <a:lnTo>
                        <a:pt x="2473" y="900"/>
                      </a:lnTo>
                      <a:lnTo>
                        <a:pt x="2192" y="900"/>
                      </a:lnTo>
                      <a:lnTo>
                        <a:pt x="2136" y="844"/>
                      </a:lnTo>
                      <a:lnTo>
                        <a:pt x="2080" y="731"/>
                      </a:lnTo>
                      <a:lnTo>
                        <a:pt x="2080" y="675"/>
                      </a:lnTo>
                      <a:lnTo>
                        <a:pt x="2024" y="619"/>
                      </a:lnTo>
                      <a:lnTo>
                        <a:pt x="1911" y="563"/>
                      </a:lnTo>
                      <a:lnTo>
                        <a:pt x="1799" y="563"/>
                      </a:lnTo>
                      <a:lnTo>
                        <a:pt x="1630" y="619"/>
                      </a:lnTo>
                      <a:lnTo>
                        <a:pt x="1349" y="1068"/>
                      </a:lnTo>
                      <a:lnTo>
                        <a:pt x="1181" y="1237"/>
                      </a:lnTo>
                      <a:lnTo>
                        <a:pt x="1124" y="1293"/>
                      </a:lnTo>
                      <a:lnTo>
                        <a:pt x="956" y="1349"/>
                      </a:lnTo>
                      <a:lnTo>
                        <a:pt x="900" y="1349"/>
                      </a:lnTo>
                      <a:lnTo>
                        <a:pt x="900" y="1293"/>
                      </a:lnTo>
                      <a:lnTo>
                        <a:pt x="956" y="1293"/>
                      </a:lnTo>
                      <a:lnTo>
                        <a:pt x="1012" y="1181"/>
                      </a:lnTo>
                      <a:lnTo>
                        <a:pt x="956" y="1125"/>
                      </a:lnTo>
                      <a:lnTo>
                        <a:pt x="843" y="1012"/>
                      </a:lnTo>
                      <a:lnTo>
                        <a:pt x="787" y="956"/>
                      </a:lnTo>
                      <a:lnTo>
                        <a:pt x="787" y="900"/>
                      </a:lnTo>
                      <a:lnTo>
                        <a:pt x="787" y="844"/>
                      </a:lnTo>
                      <a:lnTo>
                        <a:pt x="843" y="787"/>
                      </a:lnTo>
                      <a:lnTo>
                        <a:pt x="1012" y="563"/>
                      </a:lnTo>
                      <a:lnTo>
                        <a:pt x="1012" y="394"/>
                      </a:lnTo>
                      <a:lnTo>
                        <a:pt x="956" y="169"/>
                      </a:lnTo>
                      <a:lnTo>
                        <a:pt x="787" y="0"/>
                      </a:lnTo>
                      <a:close/>
                    </a:path>
                  </a:pathLst>
                </a:custGeom>
                <a:solidFill>
                  <a:srgbClr val="A397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0" name="Google Shape;3990;p11"/>
                <p:cNvSpPr/>
                <p:nvPr/>
              </p:nvSpPr>
              <p:spPr>
                <a:xfrm>
                  <a:off x="672300" y="1476925"/>
                  <a:ext cx="25325" cy="5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" h="2362" extrusionOk="0">
                      <a:moveTo>
                        <a:pt x="169" y="1"/>
                      </a:moveTo>
                      <a:lnTo>
                        <a:pt x="169" y="170"/>
                      </a:lnTo>
                      <a:lnTo>
                        <a:pt x="169" y="226"/>
                      </a:lnTo>
                      <a:lnTo>
                        <a:pt x="169" y="282"/>
                      </a:lnTo>
                      <a:lnTo>
                        <a:pt x="169" y="956"/>
                      </a:lnTo>
                      <a:lnTo>
                        <a:pt x="169" y="1125"/>
                      </a:lnTo>
                      <a:lnTo>
                        <a:pt x="225" y="1237"/>
                      </a:lnTo>
                      <a:lnTo>
                        <a:pt x="282" y="1294"/>
                      </a:lnTo>
                      <a:lnTo>
                        <a:pt x="338" y="1294"/>
                      </a:lnTo>
                      <a:lnTo>
                        <a:pt x="394" y="1350"/>
                      </a:lnTo>
                      <a:lnTo>
                        <a:pt x="338" y="1406"/>
                      </a:lnTo>
                      <a:lnTo>
                        <a:pt x="282" y="1519"/>
                      </a:lnTo>
                      <a:lnTo>
                        <a:pt x="169" y="1631"/>
                      </a:lnTo>
                      <a:lnTo>
                        <a:pt x="57" y="1743"/>
                      </a:lnTo>
                      <a:lnTo>
                        <a:pt x="1" y="1968"/>
                      </a:lnTo>
                      <a:lnTo>
                        <a:pt x="282" y="2137"/>
                      </a:lnTo>
                      <a:lnTo>
                        <a:pt x="282" y="2193"/>
                      </a:lnTo>
                      <a:lnTo>
                        <a:pt x="282" y="2249"/>
                      </a:lnTo>
                      <a:lnTo>
                        <a:pt x="225" y="2305"/>
                      </a:lnTo>
                      <a:lnTo>
                        <a:pt x="225" y="2362"/>
                      </a:lnTo>
                      <a:lnTo>
                        <a:pt x="394" y="2362"/>
                      </a:lnTo>
                      <a:lnTo>
                        <a:pt x="506" y="2305"/>
                      </a:lnTo>
                      <a:lnTo>
                        <a:pt x="787" y="2193"/>
                      </a:lnTo>
                      <a:lnTo>
                        <a:pt x="844" y="2137"/>
                      </a:lnTo>
                      <a:lnTo>
                        <a:pt x="900" y="1968"/>
                      </a:lnTo>
                      <a:lnTo>
                        <a:pt x="956" y="1856"/>
                      </a:lnTo>
                      <a:lnTo>
                        <a:pt x="1012" y="1743"/>
                      </a:lnTo>
                      <a:lnTo>
                        <a:pt x="1012" y="1575"/>
                      </a:lnTo>
                      <a:lnTo>
                        <a:pt x="844" y="1631"/>
                      </a:lnTo>
                      <a:lnTo>
                        <a:pt x="787" y="1687"/>
                      </a:lnTo>
                      <a:lnTo>
                        <a:pt x="731" y="1631"/>
                      </a:lnTo>
                      <a:lnTo>
                        <a:pt x="563" y="1350"/>
                      </a:lnTo>
                      <a:lnTo>
                        <a:pt x="506" y="1069"/>
                      </a:lnTo>
                      <a:lnTo>
                        <a:pt x="506" y="900"/>
                      </a:lnTo>
                      <a:lnTo>
                        <a:pt x="450" y="788"/>
                      </a:lnTo>
                      <a:lnTo>
                        <a:pt x="450" y="675"/>
                      </a:lnTo>
                      <a:lnTo>
                        <a:pt x="563" y="619"/>
                      </a:lnTo>
                      <a:lnTo>
                        <a:pt x="619" y="619"/>
                      </a:lnTo>
                      <a:lnTo>
                        <a:pt x="675" y="563"/>
                      </a:lnTo>
                      <a:lnTo>
                        <a:pt x="394" y="451"/>
                      </a:lnTo>
                      <a:lnTo>
                        <a:pt x="563" y="394"/>
                      </a:lnTo>
                      <a:lnTo>
                        <a:pt x="619" y="282"/>
                      </a:lnTo>
                      <a:lnTo>
                        <a:pt x="506" y="57"/>
                      </a:lnTo>
                      <a:lnTo>
                        <a:pt x="394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9A8D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1" name="Google Shape;3991;p11"/>
                <p:cNvSpPr/>
                <p:nvPr/>
              </p:nvSpPr>
              <p:spPr>
                <a:xfrm>
                  <a:off x="677925" y="1384200"/>
                  <a:ext cx="29525" cy="4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" h="1968" extrusionOk="0">
                      <a:moveTo>
                        <a:pt x="506" y="0"/>
                      </a:moveTo>
                      <a:lnTo>
                        <a:pt x="394" y="113"/>
                      </a:lnTo>
                      <a:lnTo>
                        <a:pt x="225" y="394"/>
                      </a:lnTo>
                      <a:lnTo>
                        <a:pt x="169" y="506"/>
                      </a:lnTo>
                      <a:lnTo>
                        <a:pt x="113" y="619"/>
                      </a:lnTo>
                      <a:lnTo>
                        <a:pt x="113" y="787"/>
                      </a:lnTo>
                      <a:lnTo>
                        <a:pt x="57" y="1012"/>
                      </a:lnTo>
                      <a:lnTo>
                        <a:pt x="57" y="1237"/>
                      </a:lnTo>
                      <a:lnTo>
                        <a:pt x="57" y="1406"/>
                      </a:lnTo>
                      <a:lnTo>
                        <a:pt x="0" y="1630"/>
                      </a:lnTo>
                      <a:lnTo>
                        <a:pt x="113" y="1743"/>
                      </a:lnTo>
                      <a:lnTo>
                        <a:pt x="281" y="1743"/>
                      </a:lnTo>
                      <a:lnTo>
                        <a:pt x="562" y="1687"/>
                      </a:lnTo>
                      <a:lnTo>
                        <a:pt x="731" y="1687"/>
                      </a:lnTo>
                      <a:lnTo>
                        <a:pt x="731" y="1743"/>
                      </a:lnTo>
                      <a:lnTo>
                        <a:pt x="675" y="1855"/>
                      </a:lnTo>
                      <a:lnTo>
                        <a:pt x="731" y="1911"/>
                      </a:lnTo>
                      <a:lnTo>
                        <a:pt x="843" y="1968"/>
                      </a:lnTo>
                      <a:lnTo>
                        <a:pt x="956" y="1911"/>
                      </a:lnTo>
                      <a:lnTo>
                        <a:pt x="1012" y="1799"/>
                      </a:lnTo>
                      <a:lnTo>
                        <a:pt x="1068" y="1687"/>
                      </a:lnTo>
                      <a:lnTo>
                        <a:pt x="1181" y="1630"/>
                      </a:lnTo>
                      <a:lnTo>
                        <a:pt x="1181" y="1518"/>
                      </a:lnTo>
                      <a:lnTo>
                        <a:pt x="1068" y="1406"/>
                      </a:lnTo>
                      <a:lnTo>
                        <a:pt x="956" y="1349"/>
                      </a:lnTo>
                      <a:lnTo>
                        <a:pt x="843" y="1349"/>
                      </a:lnTo>
                      <a:lnTo>
                        <a:pt x="675" y="1406"/>
                      </a:lnTo>
                      <a:lnTo>
                        <a:pt x="675" y="1406"/>
                      </a:lnTo>
                      <a:lnTo>
                        <a:pt x="900" y="1181"/>
                      </a:lnTo>
                      <a:lnTo>
                        <a:pt x="1012" y="1012"/>
                      </a:lnTo>
                      <a:lnTo>
                        <a:pt x="956" y="843"/>
                      </a:lnTo>
                      <a:lnTo>
                        <a:pt x="731" y="675"/>
                      </a:lnTo>
                      <a:lnTo>
                        <a:pt x="900" y="619"/>
                      </a:lnTo>
                      <a:lnTo>
                        <a:pt x="1012" y="562"/>
                      </a:lnTo>
                      <a:lnTo>
                        <a:pt x="1068" y="450"/>
                      </a:lnTo>
                      <a:lnTo>
                        <a:pt x="1068" y="281"/>
                      </a:lnTo>
                      <a:lnTo>
                        <a:pt x="787" y="57"/>
                      </a:lnTo>
                      <a:lnTo>
                        <a:pt x="675" y="0"/>
                      </a:lnTo>
                      <a:close/>
                    </a:path>
                  </a:pathLst>
                </a:custGeom>
                <a:solidFill>
                  <a:srgbClr val="8D81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2" name="Google Shape;3992;p11"/>
                <p:cNvSpPr/>
                <p:nvPr/>
              </p:nvSpPr>
              <p:spPr>
                <a:xfrm>
                  <a:off x="659650" y="1469900"/>
                  <a:ext cx="11275" cy="1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" h="620" extrusionOk="0">
                      <a:moveTo>
                        <a:pt x="113" y="1"/>
                      </a:moveTo>
                      <a:lnTo>
                        <a:pt x="57" y="57"/>
                      </a:lnTo>
                      <a:lnTo>
                        <a:pt x="1" y="226"/>
                      </a:lnTo>
                      <a:lnTo>
                        <a:pt x="1" y="394"/>
                      </a:lnTo>
                      <a:lnTo>
                        <a:pt x="1" y="563"/>
                      </a:lnTo>
                      <a:lnTo>
                        <a:pt x="1" y="619"/>
                      </a:lnTo>
                      <a:lnTo>
                        <a:pt x="57" y="619"/>
                      </a:lnTo>
                      <a:lnTo>
                        <a:pt x="226" y="507"/>
                      </a:lnTo>
                      <a:lnTo>
                        <a:pt x="338" y="451"/>
                      </a:lnTo>
                      <a:lnTo>
                        <a:pt x="394" y="394"/>
                      </a:lnTo>
                      <a:lnTo>
                        <a:pt x="450" y="338"/>
                      </a:lnTo>
                      <a:lnTo>
                        <a:pt x="450" y="282"/>
                      </a:lnTo>
                      <a:lnTo>
                        <a:pt x="338" y="113"/>
                      </a:lnTo>
                      <a:lnTo>
                        <a:pt x="226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08D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3" name="Google Shape;3993;p11"/>
                <p:cNvSpPr/>
                <p:nvPr/>
              </p:nvSpPr>
              <p:spPr>
                <a:xfrm>
                  <a:off x="661050" y="1437600"/>
                  <a:ext cx="5650" cy="1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450" extrusionOk="0">
                      <a:moveTo>
                        <a:pt x="1" y="0"/>
                      </a:moveTo>
                      <a:lnTo>
                        <a:pt x="1" y="450"/>
                      </a:lnTo>
                      <a:lnTo>
                        <a:pt x="226" y="281"/>
                      </a:lnTo>
                      <a:lnTo>
                        <a:pt x="113" y="169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8E8D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4" name="Google Shape;3994;p11"/>
                <p:cNvSpPr/>
                <p:nvPr/>
              </p:nvSpPr>
              <p:spPr>
                <a:xfrm>
                  <a:off x="676525" y="1481150"/>
                  <a:ext cx="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13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13"/>
                      </a:lnTo>
                      <a:lnTo>
                        <a:pt x="0" y="113"/>
                      </a:lnTo>
                      <a:lnTo>
                        <a:pt x="0" y="57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485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5" name="Google Shape;3995;p11"/>
                <p:cNvSpPr/>
                <p:nvPr/>
              </p:nvSpPr>
              <p:spPr>
                <a:xfrm>
                  <a:off x="683550" y="1274600"/>
                  <a:ext cx="63250" cy="67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0" h="2699" extrusionOk="0">
                      <a:moveTo>
                        <a:pt x="1068" y="0"/>
                      </a:moveTo>
                      <a:lnTo>
                        <a:pt x="1012" y="57"/>
                      </a:lnTo>
                      <a:lnTo>
                        <a:pt x="956" y="113"/>
                      </a:lnTo>
                      <a:lnTo>
                        <a:pt x="900" y="281"/>
                      </a:lnTo>
                      <a:lnTo>
                        <a:pt x="843" y="281"/>
                      </a:lnTo>
                      <a:lnTo>
                        <a:pt x="731" y="338"/>
                      </a:lnTo>
                      <a:lnTo>
                        <a:pt x="618" y="338"/>
                      </a:lnTo>
                      <a:lnTo>
                        <a:pt x="506" y="281"/>
                      </a:lnTo>
                      <a:lnTo>
                        <a:pt x="113" y="281"/>
                      </a:lnTo>
                      <a:lnTo>
                        <a:pt x="56" y="338"/>
                      </a:lnTo>
                      <a:lnTo>
                        <a:pt x="0" y="394"/>
                      </a:lnTo>
                      <a:lnTo>
                        <a:pt x="0" y="450"/>
                      </a:lnTo>
                      <a:lnTo>
                        <a:pt x="0" y="506"/>
                      </a:lnTo>
                      <a:lnTo>
                        <a:pt x="56" y="562"/>
                      </a:lnTo>
                      <a:lnTo>
                        <a:pt x="113" y="562"/>
                      </a:lnTo>
                      <a:lnTo>
                        <a:pt x="225" y="506"/>
                      </a:lnTo>
                      <a:lnTo>
                        <a:pt x="337" y="450"/>
                      </a:lnTo>
                      <a:lnTo>
                        <a:pt x="450" y="506"/>
                      </a:lnTo>
                      <a:lnTo>
                        <a:pt x="618" y="619"/>
                      </a:lnTo>
                      <a:lnTo>
                        <a:pt x="450" y="619"/>
                      </a:lnTo>
                      <a:lnTo>
                        <a:pt x="394" y="675"/>
                      </a:lnTo>
                      <a:lnTo>
                        <a:pt x="337" y="731"/>
                      </a:lnTo>
                      <a:lnTo>
                        <a:pt x="337" y="843"/>
                      </a:lnTo>
                      <a:lnTo>
                        <a:pt x="394" y="956"/>
                      </a:lnTo>
                      <a:lnTo>
                        <a:pt x="450" y="1012"/>
                      </a:lnTo>
                      <a:lnTo>
                        <a:pt x="562" y="1124"/>
                      </a:lnTo>
                      <a:lnTo>
                        <a:pt x="618" y="1181"/>
                      </a:lnTo>
                      <a:lnTo>
                        <a:pt x="731" y="1124"/>
                      </a:lnTo>
                      <a:lnTo>
                        <a:pt x="787" y="1012"/>
                      </a:lnTo>
                      <a:lnTo>
                        <a:pt x="956" y="1012"/>
                      </a:lnTo>
                      <a:lnTo>
                        <a:pt x="956" y="1068"/>
                      </a:lnTo>
                      <a:lnTo>
                        <a:pt x="1012" y="1181"/>
                      </a:lnTo>
                      <a:lnTo>
                        <a:pt x="1068" y="1293"/>
                      </a:lnTo>
                      <a:lnTo>
                        <a:pt x="1181" y="1462"/>
                      </a:lnTo>
                      <a:lnTo>
                        <a:pt x="956" y="1462"/>
                      </a:lnTo>
                      <a:lnTo>
                        <a:pt x="843" y="1405"/>
                      </a:lnTo>
                      <a:lnTo>
                        <a:pt x="787" y="1293"/>
                      </a:lnTo>
                      <a:lnTo>
                        <a:pt x="675" y="1349"/>
                      </a:lnTo>
                      <a:lnTo>
                        <a:pt x="675" y="1405"/>
                      </a:lnTo>
                      <a:lnTo>
                        <a:pt x="675" y="1462"/>
                      </a:lnTo>
                      <a:lnTo>
                        <a:pt x="675" y="1518"/>
                      </a:lnTo>
                      <a:lnTo>
                        <a:pt x="675" y="1630"/>
                      </a:lnTo>
                      <a:lnTo>
                        <a:pt x="562" y="1630"/>
                      </a:lnTo>
                      <a:lnTo>
                        <a:pt x="450" y="1855"/>
                      </a:lnTo>
                      <a:lnTo>
                        <a:pt x="394" y="2024"/>
                      </a:lnTo>
                      <a:lnTo>
                        <a:pt x="394" y="2080"/>
                      </a:lnTo>
                      <a:lnTo>
                        <a:pt x="450" y="2080"/>
                      </a:lnTo>
                      <a:lnTo>
                        <a:pt x="562" y="2024"/>
                      </a:lnTo>
                      <a:lnTo>
                        <a:pt x="618" y="1911"/>
                      </a:lnTo>
                      <a:lnTo>
                        <a:pt x="843" y="1911"/>
                      </a:lnTo>
                      <a:lnTo>
                        <a:pt x="900" y="1968"/>
                      </a:lnTo>
                      <a:lnTo>
                        <a:pt x="956" y="2024"/>
                      </a:lnTo>
                      <a:lnTo>
                        <a:pt x="1124" y="1968"/>
                      </a:lnTo>
                      <a:lnTo>
                        <a:pt x="1181" y="1968"/>
                      </a:lnTo>
                      <a:lnTo>
                        <a:pt x="1181" y="2024"/>
                      </a:lnTo>
                      <a:lnTo>
                        <a:pt x="1124" y="2080"/>
                      </a:lnTo>
                      <a:lnTo>
                        <a:pt x="1068" y="2192"/>
                      </a:lnTo>
                      <a:lnTo>
                        <a:pt x="1124" y="2305"/>
                      </a:lnTo>
                      <a:lnTo>
                        <a:pt x="1181" y="2361"/>
                      </a:lnTo>
                      <a:lnTo>
                        <a:pt x="1237" y="2417"/>
                      </a:lnTo>
                      <a:lnTo>
                        <a:pt x="1237" y="2417"/>
                      </a:lnTo>
                      <a:lnTo>
                        <a:pt x="1124" y="2361"/>
                      </a:lnTo>
                      <a:lnTo>
                        <a:pt x="1068" y="2361"/>
                      </a:lnTo>
                      <a:lnTo>
                        <a:pt x="1012" y="2473"/>
                      </a:lnTo>
                      <a:lnTo>
                        <a:pt x="1237" y="2586"/>
                      </a:lnTo>
                      <a:lnTo>
                        <a:pt x="1405" y="2698"/>
                      </a:lnTo>
                      <a:lnTo>
                        <a:pt x="1630" y="2698"/>
                      </a:lnTo>
                      <a:lnTo>
                        <a:pt x="1799" y="2586"/>
                      </a:lnTo>
                      <a:lnTo>
                        <a:pt x="2024" y="2361"/>
                      </a:lnTo>
                      <a:lnTo>
                        <a:pt x="2305" y="2136"/>
                      </a:lnTo>
                      <a:lnTo>
                        <a:pt x="2417" y="2080"/>
                      </a:lnTo>
                      <a:lnTo>
                        <a:pt x="2473" y="1968"/>
                      </a:lnTo>
                      <a:lnTo>
                        <a:pt x="2529" y="1687"/>
                      </a:lnTo>
                      <a:lnTo>
                        <a:pt x="2473" y="1574"/>
                      </a:lnTo>
                      <a:lnTo>
                        <a:pt x="2361" y="1518"/>
                      </a:lnTo>
                      <a:lnTo>
                        <a:pt x="2192" y="1462"/>
                      </a:lnTo>
                      <a:lnTo>
                        <a:pt x="2080" y="1462"/>
                      </a:lnTo>
                      <a:lnTo>
                        <a:pt x="1911" y="1405"/>
                      </a:lnTo>
                      <a:lnTo>
                        <a:pt x="2136" y="1405"/>
                      </a:lnTo>
                      <a:lnTo>
                        <a:pt x="2248" y="1349"/>
                      </a:lnTo>
                      <a:lnTo>
                        <a:pt x="2248" y="1237"/>
                      </a:lnTo>
                      <a:lnTo>
                        <a:pt x="2192" y="1068"/>
                      </a:lnTo>
                      <a:lnTo>
                        <a:pt x="2136" y="956"/>
                      </a:lnTo>
                      <a:lnTo>
                        <a:pt x="2136" y="900"/>
                      </a:lnTo>
                      <a:lnTo>
                        <a:pt x="2192" y="787"/>
                      </a:lnTo>
                      <a:lnTo>
                        <a:pt x="2192" y="675"/>
                      </a:lnTo>
                      <a:lnTo>
                        <a:pt x="2136" y="619"/>
                      </a:lnTo>
                      <a:lnTo>
                        <a:pt x="2024" y="562"/>
                      </a:lnTo>
                      <a:lnTo>
                        <a:pt x="1911" y="450"/>
                      </a:lnTo>
                      <a:lnTo>
                        <a:pt x="1855" y="338"/>
                      </a:lnTo>
                      <a:lnTo>
                        <a:pt x="1799" y="57"/>
                      </a:lnTo>
                      <a:lnTo>
                        <a:pt x="1630" y="0"/>
                      </a:lnTo>
                      <a:close/>
                    </a:path>
                  </a:pathLst>
                </a:custGeom>
                <a:solidFill>
                  <a:srgbClr val="9592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6" name="Google Shape;3996;p11"/>
                <p:cNvSpPr/>
                <p:nvPr/>
              </p:nvSpPr>
              <p:spPr>
                <a:xfrm>
                  <a:off x="675100" y="1247900"/>
                  <a:ext cx="60450" cy="3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8" h="1518" extrusionOk="0">
                      <a:moveTo>
                        <a:pt x="226" y="0"/>
                      </a:moveTo>
                      <a:lnTo>
                        <a:pt x="57" y="57"/>
                      </a:lnTo>
                      <a:lnTo>
                        <a:pt x="1" y="113"/>
                      </a:lnTo>
                      <a:lnTo>
                        <a:pt x="1" y="225"/>
                      </a:lnTo>
                      <a:lnTo>
                        <a:pt x="1" y="450"/>
                      </a:lnTo>
                      <a:lnTo>
                        <a:pt x="1" y="675"/>
                      </a:lnTo>
                      <a:lnTo>
                        <a:pt x="57" y="675"/>
                      </a:lnTo>
                      <a:lnTo>
                        <a:pt x="170" y="619"/>
                      </a:lnTo>
                      <a:lnTo>
                        <a:pt x="226" y="619"/>
                      </a:lnTo>
                      <a:lnTo>
                        <a:pt x="394" y="787"/>
                      </a:lnTo>
                      <a:lnTo>
                        <a:pt x="451" y="787"/>
                      </a:lnTo>
                      <a:lnTo>
                        <a:pt x="507" y="675"/>
                      </a:lnTo>
                      <a:lnTo>
                        <a:pt x="619" y="619"/>
                      </a:lnTo>
                      <a:lnTo>
                        <a:pt x="732" y="787"/>
                      </a:lnTo>
                      <a:lnTo>
                        <a:pt x="732" y="844"/>
                      </a:lnTo>
                      <a:lnTo>
                        <a:pt x="732" y="956"/>
                      </a:lnTo>
                      <a:lnTo>
                        <a:pt x="675" y="1181"/>
                      </a:lnTo>
                      <a:lnTo>
                        <a:pt x="732" y="1349"/>
                      </a:lnTo>
                      <a:lnTo>
                        <a:pt x="844" y="1406"/>
                      </a:lnTo>
                      <a:lnTo>
                        <a:pt x="1013" y="1462"/>
                      </a:lnTo>
                      <a:lnTo>
                        <a:pt x="1069" y="1518"/>
                      </a:lnTo>
                      <a:lnTo>
                        <a:pt x="1181" y="1462"/>
                      </a:lnTo>
                      <a:lnTo>
                        <a:pt x="1238" y="1406"/>
                      </a:lnTo>
                      <a:lnTo>
                        <a:pt x="1294" y="1462"/>
                      </a:lnTo>
                      <a:lnTo>
                        <a:pt x="1406" y="1462"/>
                      </a:lnTo>
                      <a:lnTo>
                        <a:pt x="1406" y="1349"/>
                      </a:lnTo>
                      <a:lnTo>
                        <a:pt x="1406" y="1293"/>
                      </a:lnTo>
                      <a:lnTo>
                        <a:pt x="1350" y="1181"/>
                      </a:lnTo>
                      <a:lnTo>
                        <a:pt x="1406" y="1125"/>
                      </a:lnTo>
                      <a:lnTo>
                        <a:pt x="1462" y="1125"/>
                      </a:lnTo>
                      <a:lnTo>
                        <a:pt x="1519" y="1181"/>
                      </a:lnTo>
                      <a:lnTo>
                        <a:pt x="1575" y="1237"/>
                      </a:lnTo>
                      <a:lnTo>
                        <a:pt x="1631" y="1181"/>
                      </a:lnTo>
                      <a:lnTo>
                        <a:pt x="1743" y="1125"/>
                      </a:lnTo>
                      <a:lnTo>
                        <a:pt x="2137" y="1125"/>
                      </a:lnTo>
                      <a:lnTo>
                        <a:pt x="2193" y="1068"/>
                      </a:lnTo>
                      <a:lnTo>
                        <a:pt x="2362" y="844"/>
                      </a:lnTo>
                      <a:lnTo>
                        <a:pt x="2418" y="787"/>
                      </a:lnTo>
                      <a:lnTo>
                        <a:pt x="2362" y="675"/>
                      </a:lnTo>
                      <a:lnTo>
                        <a:pt x="2305" y="619"/>
                      </a:lnTo>
                      <a:lnTo>
                        <a:pt x="2193" y="506"/>
                      </a:lnTo>
                      <a:lnTo>
                        <a:pt x="2137" y="506"/>
                      </a:lnTo>
                      <a:lnTo>
                        <a:pt x="2137" y="450"/>
                      </a:lnTo>
                      <a:lnTo>
                        <a:pt x="2024" y="394"/>
                      </a:lnTo>
                      <a:lnTo>
                        <a:pt x="1912" y="394"/>
                      </a:lnTo>
                      <a:lnTo>
                        <a:pt x="1800" y="450"/>
                      </a:lnTo>
                      <a:lnTo>
                        <a:pt x="1687" y="506"/>
                      </a:lnTo>
                      <a:lnTo>
                        <a:pt x="1575" y="675"/>
                      </a:lnTo>
                      <a:lnTo>
                        <a:pt x="1462" y="731"/>
                      </a:lnTo>
                      <a:lnTo>
                        <a:pt x="1013" y="731"/>
                      </a:lnTo>
                      <a:lnTo>
                        <a:pt x="1069" y="675"/>
                      </a:lnTo>
                      <a:lnTo>
                        <a:pt x="1013" y="562"/>
                      </a:lnTo>
                      <a:lnTo>
                        <a:pt x="900" y="506"/>
                      </a:lnTo>
                      <a:lnTo>
                        <a:pt x="844" y="450"/>
                      </a:lnTo>
                      <a:lnTo>
                        <a:pt x="788" y="394"/>
                      </a:lnTo>
                      <a:lnTo>
                        <a:pt x="732" y="169"/>
                      </a:lnTo>
                      <a:lnTo>
                        <a:pt x="619" y="57"/>
                      </a:lnTo>
                      <a:lnTo>
                        <a:pt x="451" y="0"/>
                      </a:lnTo>
                      <a:close/>
                    </a:path>
                  </a:pathLst>
                </a:custGeom>
                <a:solidFill>
                  <a:srgbClr val="9C96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7" name="Google Shape;3997;p11"/>
                <p:cNvSpPr/>
                <p:nvPr/>
              </p:nvSpPr>
              <p:spPr>
                <a:xfrm>
                  <a:off x="684950" y="1336425"/>
                  <a:ext cx="23900" cy="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732" extrusionOk="0">
                      <a:moveTo>
                        <a:pt x="169" y="0"/>
                      </a:moveTo>
                      <a:lnTo>
                        <a:pt x="169" y="113"/>
                      </a:lnTo>
                      <a:lnTo>
                        <a:pt x="169" y="169"/>
                      </a:lnTo>
                      <a:lnTo>
                        <a:pt x="113" y="225"/>
                      </a:lnTo>
                      <a:lnTo>
                        <a:pt x="113" y="169"/>
                      </a:lnTo>
                      <a:lnTo>
                        <a:pt x="57" y="169"/>
                      </a:lnTo>
                      <a:lnTo>
                        <a:pt x="0" y="113"/>
                      </a:lnTo>
                      <a:lnTo>
                        <a:pt x="0" y="281"/>
                      </a:lnTo>
                      <a:lnTo>
                        <a:pt x="0" y="394"/>
                      </a:lnTo>
                      <a:lnTo>
                        <a:pt x="57" y="450"/>
                      </a:lnTo>
                      <a:lnTo>
                        <a:pt x="225" y="619"/>
                      </a:lnTo>
                      <a:lnTo>
                        <a:pt x="450" y="731"/>
                      </a:lnTo>
                      <a:lnTo>
                        <a:pt x="787" y="731"/>
                      </a:lnTo>
                      <a:lnTo>
                        <a:pt x="900" y="675"/>
                      </a:lnTo>
                      <a:lnTo>
                        <a:pt x="900" y="562"/>
                      </a:lnTo>
                      <a:lnTo>
                        <a:pt x="900" y="506"/>
                      </a:lnTo>
                      <a:lnTo>
                        <a:pt x="956" y="450"/>
                      </a:lnTo>
                      <a:lnTo>
                        <a:pt x="956" y="338"/>
                      </a:lnTo>
                      <a:lnTo>
                        <a:pt x="900" y="225"/>
                      </a:lnTo>
                      <a:lnTo>
                        <a:pt x="844" y="225"/>
                      </a:lnTo>
                      <a:lnTo>
                        <a:pt x="731" y="281"/>
                      </a:lnTo>
                      <a:lnTo>
                        <a:pt x="675" y="281"/>
                      </a:lnTo>
                      <a:lnTo>
                        <a:pt x="562" y="225"/>
                      </a:lnTo>
                      <a:lnTo>
                        <a:pt x="562" y="113"/>
                      </a:lnTo>
                      <a:lnTo>
                        <a:pt x="450" y="57"/>
                      </a:lnTo>
                      <a:lnTo>
                        <a:pt x="281" y="57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918C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8" name="Google Shape;3998;p11"/>
                <p:cNvSpPr/>
                <p:nvPr/>
              </p:nvSpPr>
              <p:spPr>
                <a:xfrm>
                  <a:off x="699000" y="1329400"/>
                  <a:ext cx="11275" cy="1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" h="619" extrusionOk="0">
                      <a:moveTo>
                        <a:pt x="450" y="0"/>
                      </a:moveTo>
                      <a:lnTo>
                        <a:pt x="225" y="169"/>
                      </a:lnTo>
                      <a:lnTo>
                        <a:pt x="169" y="281"/>
                      </a:lnTo>
                      <a:lnTo>
                        <a:pt x="113" y="450"/>
                      </a:lnTo>
                      <a:lnTo>
                        <a:pt x="113" y="506"/>
                      </a:lnTo>
                      <a:lnTo>
                        <a:pt x="0" y="506"/>
                      </a:lnTo>
                      <a:lnTo>
                        <a:pt x="113" y="562"/>
                      </a:lnTo>
                      <a:lnTo>
                        <a:pt x="169" y="619"/>
                      </a:lnTo>
                      <a:lnTo>
                        <a:pt x="338" y="506"/>
                      </a:lnTo>
                      <a:lnTo>
                        <a:pt x="450" y="506"/>
                      </a:lnTo>
                      <a:lnTo>
                        <a:pt x="450" y="394"/>
                      </a:lnTo>
                      <a:lnTo>
                        <a:pt x="394" y="281"/>
                      </a:lnTo>
                      <a:lnTo>
                        <a:pt x="394" y="225"/>
                      </a:lnTo>
                      <a:lnTo>
                        <a:pt x="450" y="113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9890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9" name="Google Shape;3999;p11"/>
                <p:cNvSpPr/>
                <p:nvPr/>
              </p:nvSpPr>
              <p:spPr>
                <a:xfrm>
                  <a:off x="708825" y="1326575"/>
                  <a:ext cx="7050" cy="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339" extrusionOk="0">
                      <a:moveTo>
                        <a:pt x="113" y="1"/>
                      </a:moveTo>
                      <a:lnTo>
                        <a:pt x="57" y="113"/>
                      </a:lnTo>
                      <a:lnTo>
                        <a:pt x="1" y="338"/>
                      </a:lnTo>
                      <a:lnTo>
                        <a:pt x="170" y="338"/>
                      </a:lnTo>
                      <a:lnTo>
                        <a:pt x="282" y="282"/>
                      </a:lnTo>
                      <a:lnTo>
                        <a:pt x="170" y="226"/>
                      </a:lnTo>
                      <a:lnTo>
                        <a:pt x="170" y="170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C96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0" name="Google Shape;4000;p11"/>
                <p:cNvSpPr/>
                <p:nvPr/>
              </p:nvSpPr>
              <p:spPr>
                <a:xfrm>
                  <a:off x="687750" y="1330800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57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495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1" name="Google Shape;4001;p11"/>
                <p:cNvSpPr/>
                <p:nvPr/>
              </p:nvSpPr>
              <p:spPr>
                <a:xfrm>
                  <a:off x="703225" y="1305500"/>
                  <a:ext cx="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8" extrusionOk="0">
                      <a:moveTo>
                        <a:pt x="0" y="57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9592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2" name="Google Shape;4002;p11"/>
                <p:cNvSpPr/>
                <p:nvPr/>
              </p:nvSpPr>
              <p:spPr>
                <a:xfrm>
                  <a:off x="673700" y="1271775"/>
                  <a:ext cx="285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13" y="1"/>
                      </a:lnTo>
                      <a:lnTo>
                        <a:pt x="113" y="1"/>
                      </a:lnTo>
                      <a:lnTo>
                        <a:pt x="57" y="1"/>
                      </a:lnTo>
                      <a:lnTo>
                        <a:pt x="57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9C96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3" name="Google Shape;4003;p11"/>
                <p:cNvSpPr/>
                <p:nvPr/>
              </p:nvSpPr>
              <p:spPr>
                <a:xfrm>
                  <a:off x="849350" y="1637125"/>
                  <a:ext cx="5650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394" extrusionOk="0">
                      <a:moveTo>
                        <a:pt x="1" y="0"/>
                      </a:moveTo>
                      <a:lnTo>
                        <a:pt x="57" y="113"/>
                      </a:lnTo>
                      <a:lnTo>
                        <a:pt x="113" y="225"/>
                      </a:lnTo>
                      <a:lnTo>
                        <a:pt x="169" y="394"/>
                      </a:lnTo>
                      <a:lnTo>
                        <a:pt x="225" y="394"/>
                      </a:lnTo>
                      <a:lnTo>
                        <a:pt x="225" y="281"/>
                      </a:lnTo>
                      <a:lnTo>
                        <a:pt x="225" y="169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FA2D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4" name="Google Shape;4004;p11"/>
                <p:cNvSpPr/>
                <p:nvPr/>
              </p:nvSpPr>
              <p:spPr>
                <a:xfrm>
                  <a:off x="864800" y="1610425"/>
                  <a:ext cx="42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0" extrusionOk="0">
                      <a:moveTo>
                        <a:pt x="1" y="0"/>
                      </a:moveTo>
                      <a:lnTo>
                        <a:pt x="57" y="113"/>
                      </a:lnTo>
                      <a:lnTo>
                        <a:pt x="169" y="169"/>
                      </a:lnTo>
                      <a:lnTo>
                        <a:pt x="113" y="5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BA3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5" name="Google Shape;4005;p11"/>
                <p:cNvSpPr/>
                <p:nvPr/>
              </p:nvSpPr>
              <p:spPr>
                <a:xfrm>
                  <a:off x="849350" y="1632900"/>
                  <a:ext cx="28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70" extrusionOk="0">
                      <a:moveTo>
                        <a:pt x="57" y="1"/>
                      </a:moveTo>
                      <a:lnTo>
                        <a:pt x="1" y="169"/>
                      </a:lnTo>
                      <a:lnTo>
                        <a:pt x="113" y="169"/>
                      </a:lnTo>
                      <a:lnTo>
                        <a:pt x="113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BA3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6" name="Google Shape;4006;p11"/>
                <p:cNvSpPr/>
                <p:nvPr/>
              </p:nvSpPr>
              <p:spPr>
                <a:xfrm>
                  <a:off x="863400" y="16090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0"/>
                      </a:moveTo>
                      <a:lnTo>
                        <a:pt x="57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BA3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7" name="Google Shape;4007;p11"/>
                <p:cNvSpPr/>
                <p:nvPr/>
              </p:nvSpPr>
              <p:spPr>
                <a:xfrm>
                  <a:off x="869025" y="161465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0" y="0"/>
                      </a:moveTo>
                      <a:lnTo>
                        <a:pt x="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BA3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8" name="Google Shape;4008;p11"/>
                <p:cNvSpPr/>
                <p:nvPr/>
              </p:nvSpPr>
              <p:spPr>
                <a:xfrm>
                  <a:off x="881675" y="163010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0" y="0"/>
                      </a:move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8A4D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9" name="Google Shape;4009;p11"/>
                <p:cNvSpPr/>
                <p:nvPr/>
              </p:nvSpPr>
              <p:spPr>
                <a:xfrm>
                  <a:off x="835300" y="944400"/>
                  <a:ext cx="42175" cy="1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619" extrusionOk="0">
                      <a:moveTo>
                        <a:pt x="394" y="0"/>
                      </a:moveTo>
                      <a:lnTo>
                        <a:pt x="225" y="112"/>
                      </a:lnTo>
                      <a:lnTo>
                        <a:pt x="169" y="225"/>
                      </a:lnTo>
                      <a:lnTo>
                        <a:pt x="57" y="281"/>
                      </a:lnTo>
                      <a:lnTo>
                        <a:pt x="0" y="393"/>
                      </a:lnTo>
                      <a:lnTo>
                        <a:pt x="0" y="506"/>
                      </a:lnTo>
                      <a:lnTo>
                        <a:pt x="57" y="562"/>
                      </a:lnTo>
                      <a:lnTo>
                        <a:pt x="113" y="618"/>
                      </a:lnTo>
                      <a:lnTo>
                        <a:pt x="338" y="506"/>
                      </a:lnTo>
                      <a:lnTo>
                        <a:pt x="563" y="450"/>
                      </a:lnTo>
                      <a:lnTo>
                        <a:pt x="787" y="450"/>
                      </a:lnTo>
                      <a:lnTo>
                        <a:pt x="1068" y="562"/>
                      </a:lnTo>
                      <a:lnTo>
                        <a:pt x="1181" y="618"/>
                      </a:lnTo>
                      <a:lnTo>
                        <a:pt x="1687" y="618"/>
                      </a:lnTo>
                      <a:lnTo>
                        <a:pt x="1630" y="450"/>
                      </a:lnTo>
                      <a:lnTo>
                        <a:pt x="1630" y="393"/>
                      </a:lnTo>
                      <a:lnTo>
                        <a:pt x="1630" y="337"/>
                      </a:lnTo>
                      <a:lnTo>
                        <a:pt x="1349" y="337"/>
                      </a:lnTo>
                      <a:lnTo>
                        <a:pt x="1181" y="281"/>
                      </a:lnTo>
                      <a:lnTo>
                        <a:pt x="1125" y="225"/>
                      </a:lnTo>
                      <a:lnTo>
                        <a:pt x="1068" y="112"/>
                      </a:lnTo>
                      <a:lnTo>
                        <a:pt x="1012" y="0"/>
                      </a:lnTo>
                      <a:lnTo>
                        <a:pt x="956" y="56"/>
                      </a:lnTo>
                      <a:lnTo>
                        <a:pt x="900" y="112"/>
                      </a:lnTo>
                      <a:lnTo>
                        <a:pt x="844" y="169"/>
                      </a:lnTo>
                      <a:lnTo>
                        <a:pt x="731" y="112"/>
                      </a:lnTo>
                      <a:lnTo>
                        <a:pt x="563" y="112"/>
                      </a:lnTo>
                      <a:lnTo>
                        <a:pt x="450" y="5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rgbClr val="8B7B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0" name="Google Shape;4010;p11"/>
                <p:cNvSpPr/>
                <p:nvPr/>
              </p:nvSpPr>
              <p:spPr>
                <a:xfrm>
                  <a:off x="839525" y="940175"/>
                  <a:ext cx="4225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338" extrusionOk="0">
                      <a:moveTo>
                        <a:pt x="0" y="0"/>
                      </a:moveTo>
                      <a:lnTo>
                        <a:pt x="0" y="338"/>
                      </a:lnTo>
                      <a:lnTo>
                        <a:pt x="56" y="338"/>
                      </a:lnTo>
                      <a:lnTo>
                        <a:pt x="169" y="225"/>
                      </a:lnTo>
                      <a:lnTo>
                        <a:pt x="169" y="169"/>
                      </a:lnTo>
                      <a:lnTo>
                        <a:pt x="169" y="1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4D2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1" name="Google Shape;4011;p11"/>
                <p:cNvSpPr/>
                <p:nvPr/>
              </p:nvSpPr>
              <p:spPr>
                <a:xfrm>
                  <a:off x="840925" y="942975"/>
                  <a:ext cx="4225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226" extrusionOk="0">
                      <a:moveTo>
                        <a:pt x="113" y="1"/>
                      </a:move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113" y="169"/>
                      </a:lnTo>
                      <a:lnTo>
                        <a:pt x="169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B5AF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2" name="Google Shape;4012;p11"/>
                <p:cNvSpPr/>
                <p:nvPr/>
              </p:nvSpPr>
              <p:spPr>
                <a:xfrm>
                  <a:off x="856375" y="1162175"/>
                  <a:ext cx="30950" cy="67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" h="2699" extrusionOk="0">
                      <a:moveTo>
                        <a:pt x="282" y="1"/>
                      </a:moveTo>
                      <a:lnTo>
                        <a:pt x="57" y="57"/>
                      </a:lnTo>
                      <a:lnTo>
                        <a:pt x="1" y="170"/>
                      </a:lnTo>
                      <a:lnTo>
                        <a:pt x="1" y="282"/>
                      </a:lnTo>
                      <a:lnTo>
                        <a:pt x="113" y="451"/>
                      </a:lnTo>
                      <a:lnTo>
                        <a:pt x="169" y="563"/>
                      </a:lnTo>
                      <a:lnTo>
                        <a:pt x="113" y="675"/>
                      </a:lnTo>
                      <a:lnTo>
                        <a:pt x="113" y="788"/>
                      </a:lnTo>
                      <a:lnTo>
                        <a:pt x="57" y="1069"/>
                      </a:lnTo>
                      <a:lnTo>
                        <a:pt x="57" y="1350"/>
                      </a:lnTo>
                      <a:lnTo>
                        <a:pt x="57" y="1687"/>
                      </a:lnTo>
                      <a:lnTo>
                        <a:pt x="57" y="2080"/>
                      </a:lnTo>
                      <a:lnTo>
                        <a:pt x="113" y="2249"/>
                      </a:lnTo>
                      <a:lnTo>
                        <a:pt x="169" y="2418"/>
                      </a:lnTo>
                      <a:lnTo>
                        <a:pt x="225" y="2586"/>
                      </a:lnTo>
                      <a:lnTo>
                        <a:pt x="394" y="2699"/>
                      </a:lnTo>
                      <a:lnTo>
                        <a:pt x="506" y="2699"/>
                      </a:lnTo>
                      <a:lnTo>
                        <a:pt x="619" y="2586"/>
                      </a:lnTo>
                      <a:lnTo>
                        <a:pt x="731" y="2530"/>
                      </a:lnTo>
                      <a:lnTo>
                        <a:pt x="675" y="2418"/>
                      </a:lnTo>
                      <a:lnTo>
                        <a:pt x="619" y="2249"/>
                      </a:lnTo>
                      <a:lnTo>
                        <a:pt x="619" y="2137"/>
                      </a:lnTo>
                      <a:lnTo>
                        <a:pt x="675" y="2080"/>
                      </a:lnTo>
                      <a:lnTo>
                        <a:pt x="731" y="2024"/>
                      </a:lnTo>
                      <a:lnTo>
                        <a:pt x="731" y="1968"/>
                      </a:lnTo>
                      <a:lnTo>
                        <a:pt x="619" y="1968"/>
                      </a:lnTo>
                      <a:lnTo>
                        <a:pt x="619" y="1856"/>
                      </a:lnTo>
                      <a:lnTo>
                        <a:pt x="619" y="1799"/>
                      </a:lnTo>
                      <a:lnTo>
                        <a:pt x="731" y="1799"/>
                      </a:lnTo>
                      <a:lnTo>
                        <a:pt x="844" y="1912"/>
                      </a:lnTo>
                      <a:lnTo>
                        <a:pt x="900" y="1968"/>
                      </a:lnTo>
                      <a:lnTo>
                        <a:pt x="900" y="2080"/>
                      </a:lnTo>
                      <a:lnTo>
                        <a:pt x="900" y="2193"/>
                      </a:lnTo>
                      <a:lnTo>
                        <a:pt x="956" y="2249"/>
                      </a:lnTo>
                      <a:lnTo>
                        <a:pt x="1068" y="2249"/>
                      </a:lnTo>
                      <a:lnTo>
                        <a:pt x="1125" y="2193"/>
                      </a:lnTo>
                      <a:lnTo>
                        <a:pt x="1181" y="2137"/>
                      </a:lnTo>
                      <a:lnTo>
                        <a:pt x="1237" y="2024"/>
                      </a:lnTo>
                      <a:lnTo>
                        <a:pt x="1125" y="1968"/>
                      </a:lnTo>
                      <a:lnTo>
                        <a:pt x="1012" y="1912"/>
                      </a:lnTo>
                      <a:lnTo>
                        <a:pt x="900" y="1799"/>
                      </a:lnTo>
                      <a:lnTo>
                        <a:pt x="787" y="1687"/>
                      </a:lnTo>
                      <a:lnTo>
                        <a:pt x="506" y="1575"/>
                      </a:lnTo>
                      <a:lnTo>
                        <a:pt x="506" y="1518"/>
                      </a:lnTo>
                      <a:lnTo>
                        <a:pt x="675" y="1518"/>
                      </a:lnTo>
                      <a:lnTo>
                        <a:pt x="844" y="1575"/>
                      </a:lnTo>
                      <a:lnTo>
                        <a:pt x="956" y="1631"/>
                      </a:lnTo>
                      <a:lnTo>
                        <a:pt x="1012" y="1575"/>
                      </a:lnTo>
                      <a:lnTo>
                        <a:pt x="1068" y="1518"/>
                      </a:lnTo>
                      <a:lnTo>
                        <a:pt x="1012" y="1518"/>
                      </a:lnTo>
                      <a:lnTo>
                        <a:pt x="956" y="1462"/>
                      </a:lnTo>
                      <a:lnTo>
                        <a:pt x="844" y="1294"/>
                      </a:lnTo>
                      <a:lnTo>
                        <a:pt x="844" y="1237"/>
                      </a:lnTo>
                      <a:lnTo>
                        <a:pt x="1012" y="1237"/>
                      </a:lnTo>
                      <a:lnTo>
                        <a:pt x="1068" y="1294"/>
                      </a:lnTo>
                      <a:lnTo>
                        <a:pt x="1125" y="1350"/>
                      </a:lnTo>
                      <a:lnTo>
                        <a:pt x="1125" y="1237"/>
                      </a:lnTo>
                      <a:lnTo>
                        <a:pt x="1125" y="1181"/>
                      </a:lnTo>
                      <a:lnTo>
                        <a:pt x="1012" y="1125"/>
                      </a:lnTo>
                      <a:lnTo>
                        <a:pt x="787" y="1125"/>
                      </a:lnTo>
                      <a:lnTo>
                        <a:pt x="619" y="1013"/>
                      </a:lnTo>
                      <a:lnTo>
                        <a:pt x="787" y="956"/>
                      </a:lnTo>
                      <a:lnTo>
                        <a:pt x="900" y="900"/>
                      </a:lnTo>
                      <a:lnTo>
                        <a:pt x="956" y="788"/>
                      </a:lnTo>
                      <a:lnTo>
                        <a:pt x="1012" y="619"/>
                      </a:lnTo>
                      <a:lnTo>
                        <a:pt x="506" y="338"/>
                      </a:lnTo>
                      <a:lnTo>
                        <a:pt x="394" y="170"/>
                      </a:lnTo>
                      <a:lnTo>
                        <a:pt x="282" y="1"/>
                      </a:lnTo>
                      <a:close/>
                    </a:path>
                  </a:pathLst>
                </a:custGeom>
                <a:solidFill>
                  <a:srgbClr val="9B93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3" name="Google Shape;4013;p11"/>
                <p:cNvSpPr/>
                <p:nvPr/>
              </p:nvSpPr>
              <p:spPr>
                <a:xfrm>
                  <a:off x="826875" y="1136900"/>
                  <a:ext cx="36550" cy="4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2" h="1799" extrusionOk="0">
                      <a:moveTo>
                        <a:pt x="562" y="0"/>
                      </a:moveTo>
                      <a:lnTo>
                        <a:pt x="450" y="56"/>
                      </a:lnTo>
                      <a:lnTo>
                        <a:pt x="506" y="169"/>
                      </a:lnTo>
                      <a:lnTo>
                        <a:pt x="506" y="225"/>
                      </a:lnTo>
                      <a:lnTo>
                        <a:pt x="281" y="169"/>
                      </a:lnTo>
                      <a:lnTo>
                        <a:pt x="113" y="169"/>
                      </a:lnTo>
                      <a:lnTo>
                        <a:pt x="56" y="225"/>
                      </a:lnTo>
                      <a:lnTo>
                        <a:pt x="56" y="394"/>
                      </a:lnTo>
                      <a:lnTo>
                        <a:pt x="113" y="394"/>
                      </a:lnTo>
                      <a:lnTo>
                        <a:pt x="113" y="450"/>
                      </a:lnTo>
                      <a:lnTo>
                        <a:pt x="56" y="450"/>
                      </a:lnTo>
                      <a:lnTo>
                        <a:pt x="56" y="394"/>
                      </a:lnTo>
                      <a:lnTo>
                        <a:pt x="0" y="562"/>
                      </a:lnTo>
                      <a:lnTo>
                        <a:pt x="0" y="675"/>
                      </a:lnTo>
                      <a:lnTo>
                        <a:pt x="281" y="956"/>
                      </a:lnTo>
                      <a:lnTo>
                        <a:pt x="337" y="956"/>
                      </a:lnTo>
                      <a:lnTo>
                        <a:pt x="281" y="1012"/>
                      </a:lnTo>
                      <a:lnTo>
                        <a:pt x="225" y="1181"/>
                      </a:lnTo>
                      <a:lnTo>
                        <a:pt x="56" y="1293"/>
                      </a:lnTo>
                      <a:lnTo>
                        <a:pt x="0" y="1405"/>
                      </a:lnTo>
                      <a:lnTo>
                        <a:pt x="0" y="1518"/>
                      </a:lnTo>
                      <a:lnTo>
                        <a:pt x="56" y="1686"/>
                      </a:lnTo>
                      <a:lnTo>
                        <a:pt x="169" y="1630"/>
                      </a:lnTo>
                      <a:lnTo>
                        <a:pt x="337" y="1574"/>
                      </a:lnTo>
                      <a:lnTo>
                        <a:pt x="562" y="1462"/>
                      </a:lnTo>
                      <a:lnTo>
                        <a:pt x="562" y="1574"/>
                      </a:lnTo>
                      <a:lnTo>
                        <a:pt x="618" y="1630"/>
                      </a:lnTo>
                      <a:lnTo>
                        <a:pt x="787" y="1743"/>
                      </a:lnTo>
                      <a:lnTo>
                        <a:pt x="1012" y="1799"/>
                      </a:lnTo>
                      <a:lnTo>
                        <a:pt x="1068" y="1743"/>
                      </a:lnTo>
                      <a:lnTo>
                        <a:pt x="1068" y="1686"/>
                      </a:lnTo>
                      <a:lnTo>
                        <a:pt x="1068" y="1574"/>
                      </a:lnTo>
                      <a:lnTo>
                        <a:pt x="1181" y="1518"/>
                      </a:lnTo>
                      <a:lnTo>
                        <a:pt x="1293" y="1518"/>
                      </a:lnTo>
                      <a:lnTo>
                        <a:pt x="1349" y="1462"/>
                      </a:lnTo>
                      <a:lnTo>
                        <a:pt x="1293" y="1293"/>
                      </a:lnTo>
                      <a:lnTo>
                        <a:pt x="1293" y="1237"/>
                      </a:lnTo>
                      <a:lnTo>
                        <a:pt x="1349" y="1124"/>
                      </a:lnTo>
                      <a:lnTo>
                        <a:pt x="1462" y="1012"/>
                      </a:lnTo>
                      <a:lnTo>
                        <a:pt x="1462" y="899"/>
                      </a:lnTo>
                      <a:lnTo>
                        <a:pt x="1405" y="843"/>
                      </a:lnTo>
                      <a:lnTo>
                        <a:pt x="1349" y="787"/>
                      </a:lnTo>
                      <a:lnTo>
                        <a:pt x="1405" y="731"/>
                      </a:lnTo>
                      <a:lnTo>
                        <a:pt x="1462" y="731"/>
                      </a:lnTo>
                      <a:lnTo>
                        <a:pt x="1405" y="618"/>
                      </a:lnTo>
                      <a:lnTo>
                        <a:pt x="1349" y="562"/>
                      </a:lnTo>
                      <a:lnTo>
                        <a:pt x="1124" y="394"/>
                      </a:lnTo>
                      <a:lnTo>
                        <a:pt x="787" y="562"/>
                      </a:lnTo>
                      <a:lnTo>
                        <a:pt x="731" y="562"/>
                      </a:lnTo>
                      <a:lnTo>
                        <a:pt x="675" y="506"/>
                      </a:lnTo>
                      <a:lnTo>
                        <a:pt x="843" y="337"/>
                      </a:lnTo>
                      <a:lnTo>
                        <a:pt x="787" y="225"/>
                      </a:lnTo>
                      <a:lnTo>
                        <a:pt x="787" y="169"/>
                      </a:lnTo>
                      <a:lnTo>
                        <a:pt x="675" y="56"/>
                      </a:lnTo>
                      <a:lnTo>
                        <a:pt x="562" y="0"/>
                      </a:lnTo>
                      <a:close/>
                    </a:path>
                  </a:pathLst>
                </a:custGeom>
                <a:solidFill>
                  <a:srgbClr val="988D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4" name="Google Shape;4014;p11"/>
                <p:cNvSpPr/>
                <p:nvPr/>
              </p:nvSpPr>
              <p:spPr>
                <a:xfrm>
                  <a:off x="884475" y="1201525"/>
                  <a:ext cx="8450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451" extrusionOk="0">
                      <a:moveTo>
                        <a:pt x="169" y="1"/>
                      </a:moveTo>
                      <a:lnTo>
                        <a:pt x="1" y="169"/>
                      </a:lnTo>
                      <a:lnTo>
                        <a:pt x="113" y="282"/>
                      </a:lnTo>
                      <a:lnTo>
                        <a:pt x="169" y="450"/>
                      </a:lnTo>
                      <a:lnTo>
                        <a:pt x="282" y="394"/>
                      </a:lnTo>
                      <a:lnTo>
                        <a:pt x="225" y="225"/>
                      </a:lnTo>
                      <a:lnTo>
                        <a:pt x="282" y="113"/>
                      </a:lnTo>
                      <a:lnTo>
                        <a:pt x="338" y="57"/>
                      </a:lnTo>
                      <a:lnTo>
                        <a:pt x="282" y="1"/>
                      </a:lnTo>
                      <a:close/>
                    </a:path>
                  </a:pathLst>
                </a:custGeom>
                <a:solidFill>
                  <a:srgbClr val="9B93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5" name="Google Shape;4015;p11"/>
                <p:cNvSpPr/>
                <p:nvPr/>
              </p:nvSpPr>
              <p:spPr>
                <a:xfrm>
                  <a:off x="894325" y="1205750"/>
                  <a:ext cx="8450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394" extrusionOk="0">
                      <a:moveTo>
                        <a:pt x="225" y="0"/>
                      </a:moveTo>
                      <a:lnTo>
                        <a:pt x="112" y="56"/>
                      </a:lnTo>
                      <a:lnTo>
                        <a:pt x="56" y="113"/>
                      </a:lnTo>
                      <a:lnTo>
                        <a:pt x="0" y="281"/>
                      </a:lnTo>
                      <a:lnTo>
                        <a:pt x="169" y="394"/>
                      </a:lnTo>
                      <a:lnTo>
                        <a:pt x="281" y="225"/>
                      </a:lnTo>
                      <a:lnTo>
                        <a:pt x="281" y="113"/>
                      </a:lnTo>
                      <a:lnTo>
                        <a:pt x="337" y="56"/>
                      </a:lnTo>
                      <a:lnTo>
                        <a:pt x="281" y="0"/>
                      </a:lnTo>
                      <a:close/>
                    </a:path>
                  </a:pathLst>
                </a:custGeom>
                <a:solidFill>
                  <a:srgbClr val="9B93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6" name="Google Shape;4016;p11"/>
                <p:cNvSpPr/>
                <p:nvPr/>
              </p:nvSpPr>
              <p:spPr>
                <a:xfrm>
                  <a:off x="899925" y="1216975"/>
                  <a:ext cx="8475" cy="1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563" extrusionOk="0">
                      <a:moveTo>
                        <a:pt x="170" y="1"/>
                      </a:moveTo>
                      <a:lnTo>
                        <a:pt x="170" y="57"/>
                      </a:lnTo>
                      <a:lnTo>
                        <a:pt x="170" y="113"/>
                      </a:lnTo>
                      <a:lnTo>
                        <a:pt x="170" y="282"/>
                      </a:lnTo>
                      <a:lnTo>
                        <a:pt x="113" y="338"/>
                      </a:lnTo>
                      <a:lnTo>
                        <a:pt x="1" y="394"/>
                      </a:lnTo>
                      <a:lnTo>
                        <a:pt x="113" y="563"/>
                      </a:lnTo>
                      <a:lnTo>
                        <a:pt x="338" y="282"/>
                      </a:lnTo>
                      <a:lnTo>
                        <a:pt x="282" y="113"/>
                      </a:lnTo>
                      <a:lnTo>
                        <a:pt x="282" y="57"/>
                      </a:lnTo>
                      <a:lnTo>
                        <a:pt x="170" y="1"/>
                      </a:lnTo>
                      <a:close/>
                    </a:path>
                  </a:pathLst>
                </a:custGeom>
                <a:solidFill>
                  <a:srgbClr val="9E98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7" name="Google Shape;4017;p11"/>
                <p:cNvSpPr/>
                <p:nvPr/>
              </p:nvSpPr>
              <p:spPr>
                <a:xfrm>
                  <a:off x="902750" y="1207150"/>
                  <a:ext cx="56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226" extrusionOk="0">
                      <a:moveTo>
                        <a:pt x="0" y="0"/>
                      </a:moveTo>
                      <a:lnTo>
                        <a:pt x="57" y="169"/>
                      </a:lnTo>
                      <a:lnTo>
                        <a:pt x="169" y="225"/>
                      </a:lnTo>
                      <a:lnTo>
                        <a:pt x="225" y="113"/>
                      </a:lnTo>
                      <a:lnTo>
                        <a:pt x="225" y="57"/>
                      </a:lnTo>
                      <a:lnTo>
                        <a:pt x="169" y="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B93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8" name="Google Shape;4018;p11"/>
                <p:cNvSpPr/>
                <p:nvPr/>
              </p:nvSpPr>
              <p:spPr>
                <a:xfrm>
                  <a:off x="906950" y="1216975"/>
                  <a:ext cx="14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14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B93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9" name="Google Shape;4019;p11"/>
                <p:cNvSpPr/>
                <p:nvPr/>
              </p:nvSpPr>
              <p:spPr>
                <a:xfrm>
                  <a:off x="862000" y="1157975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0" y="0"/>
                      </a:moveTo>
                      <a:lnTo>
                        <a:pt x="57" y="56"/>
                      </a:lnTo>
                      <a:lnTo>
                        <a:pt x="113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B93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0" name="Google Shape;4020;p11"/>
                <p:cNvSpPr/>
                <p:nvPr/>
              </p:nvSpPr>
              <p:spPr>
                <a:xfrm>
                  <a:off x="898525" y="1216975"/>
                  <a:ext cx="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14" extrusionOk="0">
                      <a:moveTo>
                        <a:pt x="1" y="113"/>
                      </a:moveTo>
                      <a:lnTo>
                        <a:pt x="1" y="113"/>
                      </a:lnTo>
                      <a:lnTo>
                        <a:pt x="1" y="57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13"/>
                      </a:lnTo>
                      <a:lnTo>
                        <a:pt x="1" y="113"/>
                      </a:lnTo>
                      <a:close/>
                    </a:path>
                  </a:pathLst>
                </a:custGeom>
                <a:solidFill>
                  <a:srgbClr val="9B93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1" name="Google Shape;4021;p11"/>
                <p:cNvSpPr/>
                <p:nvPr/>
              </p:nvSpPr>
              <p:spPr>
                <a:xfrm>
                  <a:off x="901350" y="1216975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6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56" y="1"/>
                      </a:lnTo>
                      <a:lnTo>
                        <a:pt x="56" y="1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9E98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2" name="Google Shape;4022;p11"/>
                <p:cNvSpPr/>
                <p:nvPr/>
              </p:nvSpPr>
              <p:spPr>
                <a:xfrm>
                  <a:off x="902750" y="1216975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0" y="1"/>
                      </a:moveTo>
                      <a:lnTo>
                        <a:pt x="57" y="113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B93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3" name="Google Shape;4023;p11"/>
                <p:cNvSpPr/>
                <p:nvPr/>
              </p:nvSpPr>
              <p:spPr>
                <a:xfrm>
                  <a:off x="836700" y="951425"/>
                  <a:ext cx="66075" cy="5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3" h="2136" extrusionOk="0">
                      <a:moveTo>
                        <a:pt x="788" y="0"/>
                      </a:moveTo>
                      <a:lnTo>
                        <a:pt x="675" y="56"/>
                      </a:lnTo>
                      <a:lnTo>
                        <a:pt x="338" y="112"/>
                      </a:lnTo>
                      <a:lnTo>
                        <a:pt x="225" y="169"/>
                      </a:lnTo>
                      <a:lnTo>
                        <a:pt x="57" y="281"/>
                      </a:lnTo>
                      <a:lnTo>
                        <a:pt x="1" y="337"/>
                      </a:lnTo>
                      <a:lnTo>
                        <a:pt x="57" y="450"/>
                      </a:lnTo>
                      <a:lnTo>
                        <a:pt x="225" y="450"/>
                      </a:lnTo>
                      <a:lnTo>
                        <a:pt x="394" y="506"/>
                      </a:lnTo>
                      <a:lnTo>
                        <a:pt x="507" y="618"/>
                      </a:lnTo>
                      <a:lnTo>
                        <a:pt x="563" y="843"/>
                      </a:lnTo>
                      <a:lnTo>
                        <a:pt x="563" y="956"/>
                      </a:lnTo>
                      <a:lnTo>
                        <a:pt x="675" y="1012"/>
                      </a:lnTo>
                      <a:lnTo>
                        <a:pt x="844" y="899"/>
                      </a:lnTo>
                      <a:lnTo>
                        <a:pt x="844" y="899"/>
                      </a:lnTo>
                      <a:lnTo>
                        <a:pt x="731" y="1012"/>
                      </a:lnTo>
                      <a:lnTo>
                        <a:pt x="619" y="1068"/>
                      </a:lnTo>
                      <a:lnTo>
                        <a:pt x="338" y="1180"/>
                      </a:lnTo>
                      <a:lnTo>
                        <a:pt x="282" y="1237"/>
                      </a:lnTo>
                      <a:lnTo>
                        <a:pt x="225" y="1293"/>
                      </a:lnTo>
                      <a:lnTo>
                        <a:pt x="225" y="1405"/>
                      </a:lnTo>
                      <a:lnTo>
                        <a:pt x="338" y="1461"/>
                      </a:lnTo>
                      <a:lnTo>
                        <a:pt x="619" y="1574"/>
                      </a:lnTo>
                      <a:lnTo>
                        <a:pt x="788" y="1574"/>
                      </a:lnTo>
                      <a:lnTo>
                        <a:pt x="956" y="1518"/>
                      </a:lnTo>
                      <a:lnTo>
                        <a:pt x="956" y="1518"/>
                      </a:lnTo>
                      <a:lnTo>
                        <a:pt x="900" y="1630"/>
                      </a:lnTo>
                      <a:lnTo>
                        <a:pt x="844" y="1742"/>
                      </a:lnTo>
                      <a:lnTo>
                        <a:pt x="788" y="1855"/>
                      </a:lnTo>
                      <a:lnTo>
                        <a:pt x="844" y="1967"/>
                      </a:lnTo>
                      <a:lnTo>
                        <a:pt x="900" y="2080"/>
                      </a:lnTo>
                      <a:lnTo>
                        <a:pt x="1012" y="2136"/>
                      </a:lnTo>
                      <a:lnTo>
                        <a:pt x="1687" y="2136"/>
                      </a:lnTo>
                      <a:lnTo>
                        <a:pt x="1799" y="2080"/>
                      </a:lnTo>
                      <a:lnTo>
                        <a:pt x="1855" y="1967"/>
                      </a:lnTo>
                      <a:lnTo>
                        <a:pt x="1912" y="1855"/>
                      </a:lnTo>
                      <a:lnTo>
                        <a:pt x="1968" y="1630"/>
                      </a:lnTo>
                      <a:lnTo>
                        <a:pt x="2024" y="1405"/>
                      </a:lnTo>
                      <a:lnTo>
                        <a:pt x="2249" y="1293"/>
                      </a:lnTo>
                      <a:lnTo>
                        <a:pt x="2530" y="1237"/>
                      </a:lnTo>
                      <a:lnTo>
                        <a:pt x="2642" y="1180"/>
                      </a:lnTo>
                      <a:lnTo>
                        <a:pt x="2642" y="1124"/>
                      </a:lnTo>
                      <a:lnTo>
                        <a:pt x="2586" y="899"/>
                      </a:lnTo>
                      <a:lnTo>
                        <a:pt x="2249" y="899"/>
                      </a:lnTo>
                      <a:lnTo>
                        <a:pt x="2193" y="731"/>
                      </a:lnTo>
                      <a:lnTo>
                        <a:pt x="2080" y="562"/>
                      </a:lnTo>
                      <a:lnTo>
                        <a:pt x="2080" y="393"/>
                      </a:lnTo>
                      <a:lnTo>
                        <a:pt x="2080" y="337"/>
                      </a:lnTo>
                      <a:lnTo>
                        <a:pt x="1968" y="281"/>
                      </a:lnTo>
                      <a:lnTo>
                        <a:pt x="1912" y="225"/>
                      </a:lnTo>
                      <a:lnTo>
                        <a:pt x="1687" y="169"/>
                      </a:lnTo>
                      <a:lnTo>
                        <a:pt x="1574" y="169"/>
                      </a:lnTo>
                      <a:lnTo>
                        <a:pt x="1574" y="281"/>
                      </a:lnTo>
                      <a:lnTo>
                        <a:pt x="1350" y="225"/>
                      </a:lnTo>
                      <a:lnTo>
                        <a:pt x="1012" y="225"/>
                      </a:lnTo>
                      <a:lnTo>
                        <a:pt x="900" y="169"/>
                      </a:lnTo>
                      <a:lnTo>
                        <a:pt x="844" y="112"/>
                      </a:lnTo>
                      <a:lnTo>
                        <a:pt x="788" y="0"/>
                      </a:lnTo>
                      <a:close/>
                    </a:path>
                  </a:pathLst>
                </a:custGeom>
                <a:solidFill>
                  <a:srgbClr val="A089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4" name="Google Shape;4024;p11"/>
                <p:cNvSpPr/>
                <p:nvPr/>
              </p:nvSpPr>
              <p:spPr>
                <a:xfrm>
                  <a:off x="881675" y="944400"/>
                  <a:ext cx="12675" cy="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675" extrusionOk="0">
                      <a:moveTo>
                        <a:pt x="225" y="0"/>
                      </a:moveTo>
                      <a:lnTo>
                        <a:pt x="113" y="56"/>
                      </a:lnTo>
                      <a:lnTo>
                        <a:pt x="56" y="112"/>
                      </a:lnTo>
                      <a:lnTo>
                        <a:pt x="56" y="169"/>
                      </a:lnTo>
                      <a:lnTo>
                        <a:pt x="0" y="225"/>
                      </a:lnTo>
                      <a:lnTo>
                        <a:pt x="0" y="337"/>
                      </a:lnTo>
                      <a:lnTo>
                        <a:pt x="113" y="450"/>
                      </a:lnTo>
                      <a:lnTo>
                        <a:pt x="169" y="562"/>
                      </a:lnTo>
                      <a:lnTo>
                        <a:pt x="281" y="674"/>
                      </a:lnTo>
                      <a:lnTo>
                        <a:pt x="394" y="618"/>
                      </a:lnTo>
                      <a:lnTo>
                        <a:pt x="450" y="506"/>
                      </a:lnTo>
                      <a:lnTo>
                        <a:pt x="394" y="393"/>
                      </a:lnTo>
                      <a:lnTo>
                        <a:pt x="394" y="337"/>
                      </a:lnTo>
                      <a:lnTo>
                        <a:pt x="450" y="281"/>
                      </a:lnTo>
                      <a:lnTo>
                        <a:pt x="506" y="225"/>
                      </a:lnTo>
                      <a:lnTo>
                        <a:pt x="506" y="169"/>
                      </a:lnTo>
                      <a:lnTo>
                        <a:pt x="506" y="112"/>
                      </a:lnTo>
                      <a:lnTo>
                        <a:pt x="450" y="56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6E5FA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5" name="Google Shape;4025;p11"/>
                <p:cNvSpPr/>
                <p:nvPr/>
              </p:nvSpPr>
              <p:spPr>
                <a:xfrm>
                  <a:off x="878850" y="952825"/>
                  <a:ext cx="8475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226" extrusionOk="0">
                      <a:moveTo>
                        <a:pt x="113" y="0"/>
                      </a:moveTo>
                      <a:lnTo>
                        <a:pt x="57" y="56"/>
                      </a:lnTo>
                      <a:lnTo>
                        <a:pt x="1" y="113"/>
                      </a:lnTo>
                      <a:lnTo>
                        <a:pt x="57" y="225"/>
                      </a:lnTo>
                      <a:lnTo>
                        <a:pt x="282" y="225"/>
                      </a:lnTo>
                      <a:lnTo>
                        <a:pt x="338" y="113"/>
                      </a:lnTo>
                      <a:lnTo>
                        <a:pt x="338" y="56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8B7B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6" name="Google Shape;4026;p11"/>
                <p:cNvSpPr/>
                <p:nvPr/>
              </p:nvSpPr>
              <p:spPr>
                <a:xfrm>
                  <a:off x="880275" y="948600"/>
                  <a:ext cx="2825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226" extrusionOk="0">
                      <a:moveTo>
                        <a:pt x="112" y="1"/>
                      </a:moveTo>
                      <a:lnTo>
                        <a:pt x="0" y="113"/>
                      </a:lnTo>
                      <a:lnTo>
                        <a:pt x="0" y="225"/>
                      </a:lnTo>
                      <a:lnTo>
                        <a:pt x="112" y="169"/>
                      </a:lnTo>
                      <a:lnTo>
                        <a:pt x="112" y="1"/>
                      </a:lnTo>
                      <a:close/>
                    </a:path>
                  </a:pathLst>
                </a:custGeom>
                <a:solidFill>
                  <a:srgbClr val="8D7E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7" name="Google Shape;4027;p11"/>
                <p:cNvSpPr/>
                <p:nvPr/>
              </p:nvSpPr>
              <p:spPr>
                <a:xfrm>
                  <a:off x="854975" y="937350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C0BBD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8" name="Google Shape;4028;p11"/>
                <p:cNvSpPr/>
                <p:nvPr/>
              </p:nvSpPr>
              <p:spPr>
                <a:xfrm>
                  <a:off x="883075" y="944400"/>
                  <a:ext cx="42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13" extrusionOk="0">
                      <a:moveTo>
                        <a:pt x="169" y="0"/>
                      </a:moveTo>
                      <a:lnTo>
                        <a:pt x="57" y="56"/>
                      </a:lnTo>
                      <a:lnTo>
                        <a:pt x="0" y="112"/>
                      </a:lnTo>
                      <a:lnTo>
                        <a:pt x="113" y="56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8D7E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9" name="Google Shape;4029;p11"/>
                <p:cNvSpPr/>
                <p:nvPr/>
              </p:nvSpPr>
              <p:spPr>
                <a:xfrm>
                  <a:off x="770650" y="1653975"/>
                  <a:ext cx="28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4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57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B6B8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0" name="Google Shape;4030;p11"/>
                <p:cNvSpPr/>
                <p:nvPr/>
              </p:nvSpPr>
              <p:spPr>
                <a:xfrm>
                  <a:off x="797350" y="16610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B6B8E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1" name="Google Shape;4031;p11"/>
                <p:cNvSpPr/>
                <p:nvPr/>
              </p:nvSpPr>
              <p:spPr>
                <a:xfrm>
                  <a:off x="808600" y="1632900"/>
                  <a:ext cx="56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170" extrusionOk="0">
                      <a:moveTo>
                        <a:pt x="113" y="1"/>
                      </a:moveTo>
                      <a:lnTo>
                        <a:pt x="57" y="57"/>
                      </a:lnTo>
                      <a:lnTo>
                        <a:pt x="1" y="113"/>
                      </a:lnTo>
                      <a:lnTo>
                        <a:pt x="57" y="169"/>
                      </a:lnTo>
                      <a:lnTo>
                        <a:pt x="169" y="113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A6A6D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2" name="Google Shape;4032;p11"/>
                <p:cNvSpPr/>
                <p:nvPr/>
              </p:nvSpPr>
              <p:spPr>
                <a:xfrm>
                  <a:off x="810000" y="945800"/>
                  <a:ext cx="30950" cy="4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" h="1799" extrusionOk="0">
                      <a:moveTo>
                        <a:pt x="1012" y="0"/>
                      </a:moveTo>
                      <a:lnTo>
                        <a:pt x="956" y="56"/>
                      </a:lnTo>
                      <a:lnTo>
                        <a:pt x="844" y="113"/>
                      </a:lnTo>
                      <a:lnTo>
                        <a:pt x="788" y="169"/>
                      </a:lnTo>
                      <a:lnTo>
                        <a:pt x="731" y="225"/>
                      </a:lnTo>
                      <a:lnTo>
                        <a:pt x="563" y="225"/>
                      </a:lnTo>
                      <a:lnTo>
                        <a:pt x="450" y="169"/>
                      </a:lnTo>
                      <a:lnTo>
                        <a:pt x="282" y="169"/>
                      </a:lnTo>
                      <a:lnTo>
                        <a:pt x="169" y="56"/>
                      </a:lnTo>
                      <a:lnTo>
                        <a:pt x="113" y="56"/>
                      </a:lnTo>
                      <a:lnTo>
                        <a:pt x="57" y="113"/>
                      </a:lnTo>
                      <a:lnTo>
                        <a:pt x="1" y="225"/>
                      </a:lnTo>
                      <a:lnTo>
                        <a:pt x="57" y="394"/>
                      </a:lnTo>
                      <a:lnTo>
                        <a:pt x="57" y="506"/>
                      </a:lnTo>
                      <a:lnTo>
                        <a:pt x="57" y="618"/>
                      </a:lnTo>
                      <a:lnTo>
                        <a:pt x="113" y="675"/>
                      </a:lnTo>
                      <a:lnTo>
                        <a:pt x="226" y="731"/>
                      </a:lnTo>
                      <a:lnTo>
                        <a:pt x="282" y="843"/>
                      </a:lnTo>
                      <a:lnTo>
                        <a:pt x="338" y="1012"/>
                      </a:lnTo>
                      <a:lnTo>
                        <a:pt x="394" y="1124"/>
                      </a:lnTo>
                      <a:lnTo>
                        <a:pt x="507" y="1349"/>
                      </a:lnTo>
                      <a:lnTo>
                        <a:pt x="507" y="1462"/>
                      </a:lnTo>
                      <a:lnTo>
                        <a:pt x="619" y="1686"/>
                      </a:lnTo>
                      <a:lnTo>
                        <a:pt x="675" y="1743"/>
                      </a:lnTo>
                      <a:lnTo>
                        <a:pt x="731" y="1799"/>
                      </a:lnTo>
                      <a:lnTo>
                        <a:pt x="844" y="1630"/>
                      </a:lnTo>
                      <a:lnTo>
                        <a:pt x="900" y="1405"/>
                      </a:lnTo>
                      <a:lnTo>
                        <a:pt x="956" y="1237"/>
                      </a:lnTo>
                      <a:lnTo>
                        <a:pt x="1069" y="1012"/>
                      </a:lnTo>
                      <a:lnTo>
                        <a:pt x="1069" y="900"/>
                      </a:lnTo>
                      <a:lnTo>
                        <a:pt x="900" y="731"/>
                      </a:lnTo>
                      <a:lnTo>
                        <a:pt x="900" y="506"/>
                      </a:lnTo>
                      <a:lnTo>
                        <a:pt x="1012" y="337"/>
                      </a:lnTo>
                      <a:lnTo>
                        <a:pt x="1125" y="225"/>
                      </a:lnTo>
                      <a:lnTo>
                        <a:pt x="1237" y="113"/>
                      </a:lnTo>
                      <a:lnTo>
                        <a:pt x="1181" y="113"/>
                      </a:lnTo>
                      <a:lnTo>
                        <a:pt x="1012" y="0"/>
                      </a:lnTo>
                      <a:close/>
                    </a:path>
                  </a:pathLst>
                </a:custGeom>
                <a:solidFill>
                  <a:srgbClr val="ACA6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3" name="Google Shape;4033;p11"/>
                <p:cNvSpPr/>
                <p:nvPr/>
              </p:nvSpPr>
              <p:spPr>
                <a:xfrm>
                  <a:off x="790325" y="899425"/>
                  <a:ext cx="18300" cy="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1125" extrusionOk="0">
                      <a:moveTo>
                        <a:pt x="282" y="0"/>
                      </a:moveTo>
                      <a:lnTo>
                        <a:pt x="169" y="113"/>
                      </a:lnTo>
                      <a:lnTo>
                        <a:pt x="113" y="281"/>
                      </a:lnTo>
                      <a:lnTo>
                        <a:pt x="57" y="394"/>
                      </a:lnTo>
                      <a:lnTo>
                        <a:pt x="1" y="562"/>
                      </a:lnTo>
                      <a:lnTo>
                        <a:pt x="1" y="619"/>
                      </a:lnTo>
                      <a:lnTo>
                        <a:pt x="113" y="675"/>
                      </a:lnTo>
                      <a:lnTo>
                        <a:pt x="169" y="731"/>
                      </a:lnTo>
                      <a:lnTo>
                        <a:pt x="338" y="844"/>
                      </a:lnTo>
                      <a:lnTo>
                        <a:pt x="563" y="1125"/>
                      </a:lnTo>
                      <a:lnTo>
                        <a:pt x="675" y="1012"/>
                      </a:lnTo>
                      <a:lnTo>
                        <a:pt x="675" y="900"/>
                      </a:lnTo>
                      <a:lnTo>
                        <a:pt x="675" y="844"/>
                      </a:lnTo>
                      <a:lnTo>
                        <a:pt x="619" y="731"/>
                      </a:lnTo>
                      <a:lnTo>
                        <a:pt x="675" y="619"/>
                      </a:lnTo>
                      <a:lnTo>
                        <a:pt x="732" y="450"/>
                      </a:lnTo>
                      <a:lnTo>
                        <a:pt x="732" y="281"/>
                      </a:lnTo>
                      <a:lnTo>
                        <a:pt x="675" y="338"/>
                      </a:lnTo>
                      <a:lnTo>
                        <a:pt x="507" y="394"/>
                      </a:lnTo>
                      <a:lnTo>
                        <a:pt x="394" y="394"/>
                      </a:lnTo>
                      <a:lnTo>
                        <a:pt x="338" y="338"/>
                      </a:lnTo>
                      <a:lnTo>
                        <a:pt x="282" y="281"/>
                      </a:lnTo>
                      <a:lnTo>
                        <a:pt x="338" y="169"/>
                      </a:lnTo>
                      <a:lnTo>
                        <a:pt x="282" y="11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solidFill>
                  <a:srgbClr val="AFAAD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4" name="Google Shape;4034;p11"/>
                <p:cNvSpPr/>
                <p:nvPr/>
              </p:nvSpPr>
              <p:spPr>
                <a:xfrm>
                  <a:off x="800175" y="927525"/>
                  <a:ext cx="14075" cy="2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81" extrusionOk="0">
                      <a:moveTo>
                        <a:pt x="169" y="1"/>
                      </a:moveTo>
                      <a:lnTo>
                        <a:pt x="113" y="169"/>
                      </a:lnTo>
                      <a:lnTo>
                        <a:pt x="113" y="394"/>
                      </a:lnTo>
                      <a:lnTo>
                        <a:pt x="57" y="450"/>
                      </a:lnTo>
                      <a:lnTo>
                        <a:pt x="0" y="563"/>
                      </a:lnTo>
                      <a:lnTo>
                        <a:pt x="113" y="787"/>
                      </a:lnTo>
                      <a:lnTo>
                        <a:pt x="169" y="956"/>
                      </a:lnTo>
                      <a:lnTo>
                        <a:pt x="225" y="1068"/>
                      </a:lnTo>
                      <a:lnTo>
                        <a:pt x="281" y="1125"/>
                      </a:lnTo>
                      <a:lnTo>
                        <a:pt x="394" y="1181"/>
                      </a:lnTo>
                      <a:lnTo>
                        <a:pt x="506" y="1125"/>
                      </a:lnTo>
                      <a:lnTo>
                        <a:pt x="506" y="956"/>
                      </a:lnTo>
                      <a:lnTo>
                        <a:pt x="506" y="787"/>
                      </a:lnTo>
                      <a:lnTo>
                        <a:pt x="562" y="619"/>
                      </a:lnTo>
                      <a:lnTo>
                        <a:pt x="562" y="563"/>
                      </a:lnTo>
                      <a:lnTo>
                        <a:pt x="506" y="506"/>
                      </a:lnTo>
                      <a:lnTo>
                        <a:pt x="281" y="282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AFAAD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5" name="Google Shape;4035;p11"/>
                <p:cNvSpPr/>
                <p:nvPr/>
              </p:nvSpPr>
              <p:spPr>
                <a:xfrm>
                  <a:off x="822650" y="9191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0"/>
                      </a:moveTo>
                      <a:lnTo>
                        <a:pt x="57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C0BBD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6" name="Google Shape;4036;p11"/>
                <p:cNvSpPr/>
                <p:nvPr/>
              </p:nvSpPr>
              <p:spPr>
                <a:xfrm>
                  <a:off x="833900" y="94580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6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ACA6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7" name="Google Shape;4037;p11"/>
                <p:cNvSpPr/>
                <p:nvPr/>
              </p:nvSpPr>
              <p:spPr>
                <a:xfrm>
                  <a:off x="814225" y="947200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113" y="113"/>
                      </a:moveTo>
                      <a:lnTo>
                        <a:pt x="113" y="11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13" y="113"/>
                      </a:lnTo>
                      <a:lnTo>
                        <a:pt x="113" y="113"/>
                      </a:lnTo>
                      <a:close/>
                    </a:path>
                  </a:pathLst>
                </a:custGeom>
                <a:solidFill>
                  <a:srgbClr val="AFAAD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8" name="Google Shape;4038;p11"/>
                <p:cNvSpPr/>
                <p:nvPr/>
              </p:nvSpPr>
              <p:spPr>
                <a:xfrm>
                  <a:off x="805800" y="1285825"/>
                  <a:ext cx="84325" cy="5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3" h="2081" extrusionOk="0">
                      <a:moveTo>
                        <a:pt x="1293" y="1181"/>
                      </a:moveTo>
                      <a:lnTo>
                        <a:pt x="1349" y="1350"/>
                      </a:lnTo>
                      <a:lnTo>
                        <a:pt x="1293" y="1294"/>
                      </a:lnTo>
                      <a:lnTo>
                        <a:pt x="1237" y="1181"/>
                      </a:lnTo>
                      <a:close/>
                      <a:moveTo>
                        <a:pt x="1743" y="1"/>
                      </a:moveTo>
                      <a:lnTo>
                        <a:pt x="1574" y="57"/>
                      </a:lnTo>
                      <a:lnTo>
                        <a:pt x="1630" y="113"/>
                      </a:lnTo>
                      <a:lnTo>
                        <a:pt x="1686" y="113"/>
                      </a:lnTo>
                      <a:lnTo>
                        <a:pt x="1743" y="170"/>
                      </a:lnTo>
                      <a:lnTo>
                        <a:pt x="1799" y="226"/>
                      </a:lnTo>
                      <a:lnTo>
                        <a:pt x="1405" y="226"/>
                      </a:lnTo>
                      <a:lnTo>
                        <a:pt x="1405" y="338"/>
                      </a:lnTo>
                      <a:lnTo>
                        <a:pt x="1405" y="394"/>
                      </a:lnTo>
                      <a:lnTo>
                        <a:pt x="1349" y="451"/>
                      </a:lnTo>
                      <a:lnTo>
                        <a:pt x="956" y="338"/>
                      </a:lnTo>
                      <a:lnTo>
                        <a:pt x="843" y="451"/>
                      </a:lnTo>
                      <a:lnTo>
                        <a:pt x="787" y="507"/>
                      </a:lnTo>
                      <a:lnTo>
                        <a:pt x="675" y="563"/>
                      </a:lnTo>
                      <a:lnTo>
                        <a:pt x="731" y="507"/>
                      </a:lnTo>
                      <a:lnTo>
                        <a:pt x="675" y="451"/>
                      </a:lnTo>
                      <a:lnTo>
                        <a:pt x="618" y="394"/>
                      </a:lnTo>
                      <a:lnTo>
                        <a:pt x="450" y="507"/>
                      </a:lnTo>
                      <a:lnTo>
                        <a:pt x="281" y="619"/>
                      </a:lnTo>
                      <a:lnTo>
                        <a:pt x="113" y="732"/>
                      </a:lnTo>
                      <a:lnTo>
                        <a:pt x="0" y="900"/>
                      </a:lnTo>
                      <a:lnTo>
                        <a:pt x="0" y="1181"/>
                      </a:lnTo>
                      <a:lnTo>
                        <a:pt x="56" y="1350"/>
                      </a:lnTo>
                      <a:lnTo>
                        <a:pt x="0" y="1462"/>
                      </a:lnTo>
                      <a:lnTo>
                        <a:pt x="0" y="1575"/>
                      </a:lnTo>
                      <a:lnTo>
                        <a:pt x="0" y="1687"/>
                      </a:lnTo>
                      <a:lnTo>
                        <a:pt x="113" y="1743"/>
                      </a:lnTo>
                      <a:lnTo>
                        <a:pt x="169" y="1800"/>
                      </a:lnTo>
                      <a:lnTo>
                        <a:pt x="281" y="1743"/>
                      </a:lnTo>
                      <a:lnTo>
                        <a:pt x="450" y="1631"/>
                      </a:lnTo>
                      <a:lnTo>
                        <a:pt x="506" y="1687"/>
                      </a:lnTo>
                      <a:lnTo>
                        <a:pt x="562" y="1743"/>
                      </a:lnTo>
                      <a:lnTo>
                        <a:pt x="562" y="1856"/>
                      </a:lnTo>
                      <a:lnTo>
                        <a:pt x="618" y="1968"/>
                      </a:lnTo>
                      <a:lnTo>
                        <a:pt x="731" y="2024"/>
                      </a:lnTo>
                      <a:lnTo>
                        <a:pt x="843" y="2024"/>
                      </a:lnTo>
                      <a:lnTo>
                        <a:pt x="843" y="1912"/>
                      </a:lnTo>
                      <a:lnTo>
                        <a:pt x="899" y="1800"/>
                      </a:lnTo>
                      <a:lnTo>
                        <a:pt x="1012" y="1800"/>
                      </a:lnTo>
                      <a:lnTo>
                        <a:pt x="1068" y="1575"/>
                      </a:lnTo>
                      <a:lnTo>
                        <a:pt x="1012" y="1519"/>
                      </a:lnTo>
                      <a:lnTo>
                        <a:pt x="956" y="1406"/>
                      </a:lnTo>
                      <a:lnTo>
                        <a:pt x="1124" y="1575"/>
                      </a:lnTo>
                      <a:lnTo>
                        <a:pt x="1180" y="1631"/>
                      </a:lnTo>
                      <a:lnTo>
                        <a:pt x="1293" y="1575"/>
                      </a:lnTo>
                      <a:lnTo>
                        <a:pt x="1405" y="1519"/>
                      </a:lnTo>
                      <a:lnTo>
                        <a:pt x="1518" y="1462"/>
                      </a:lnTo>
                      <a:lnTo>
                        <a:pt x="1574" y="1519"/>
                      </a:lnTo>
                      <a:lnTo>
                        <a:pt x="1630" y="1575"/>
                      </a:lnTo>
                      <a:lnTo>
                        <a:pt x="1630" y="1631"/>
                      </a:lnTo>
                      <a:lnTo>
                        <a:pt x="1574" y="1800"/>
                      </a:lnTo>
                      <a:lnTo>
                        <a:pt x="1630" y="1912"/>
                      </a:lnTo>
                      <a:lnTo>
                        <a:pt x="1686" y="1968"/>
                      </a:lnTo>
                      <a:lnTo>
                        <a:pt x="1855" y="1968"/>
                      </a:lnTo>
                      <a:lnTo>
                        <a:pt x="2024" y="1912"/>
                      </a:lnTo>
                      <a:lnTo>
                        <a:pt x="2080" y="1968"/>
                      </a:lnTo>
                      <a:lnTo>
                        <a:pt x="2136" y="2081"/>
                      </a:lnTo>
                      <a:lnTo>
                        <a:pt x="2361" y="2081"/>
                      </a:lnTo>
                      <a:lnTo>
                        <a:pt x="2417" y="1968"/>
                      </a:lnTo>
                      <a:lnTo>
                        <a:pt x="2473" y="1856"/>
                      </a:lnTo>
                      <a:lnTo>
                        <a:pt x="2529" y="1856"/>
                      </a:lnTo>
                      <a:lnTo>
                        <a:pt x="2698" y="1743"/>
                      </a:lnTo>
                      <a:lnTo>
                        <a:pt x="2754" y="1631"/>
                      </a:lnTo>
                      <a:lnTo>
                        <a:pt x="2754" y="1519"/>
                      </a:lnTo>
                      <a:lnTo>
                        <a:pt x="2586" y="1406"/>
                      </a:lnTo>
                      <a:lnTo>
                        <a:pt x="2529" y="1350"/>
                      </a:lnTo>
                      <a:lnTo>
                        <a:pt x="2586" y="1294"/>
                      </a:lnTo>
                      <a:lnTo>
                        <a:pt x="2867" y="1181"/>
                      </a:lnTo>
                      <a:lnTo>
                        <a:pt x="3035" y="1238"/>
                      </a:lnTo>
                      <a:lnTo>
                        <a:pt x="3204" y="1294"/>
                      </a:lnTo>
                      <a:lnTo>
                        <a:pt x="3260" y="1294"/>
                      </a:lnTo>
                      <a:lnTo>
                        <a:pt x="3372" y="1350"/>
                      </a:lnTo>
                      <a:lnTo>
                        <a:pt x="3372" y="1238"/>
                      </a:lnTo>
                      <a:lnTo>
                        <a:pt x="3316" y="1181"/>
                      </a:lnTo>
                      <a:lnTo>
                        <a:pt x="3091" y="1013"/>
                      </a:lnTo>
                      <a:lnTo>
                        <a:pt x="2979" y="844"/>
                      </a:lnTo>
                      <a:lnTo>
                        <a:pt x="2810" y="732"/>
                      </a:lnTo>
                      <a:lnTo>
                        <a:pt x="2698" y="619"/>
                      </a:lnTo>
                      <a:lnTo>
                        <a:pt x="2361" y="563"/>
                      </a:lnTo>
                      <a:lnTo>
                        <a:pt x="2529" y="451"/>
                      </a:lnTo>
                      <a:lnTo>
                        <a:pt x="2586" y="394"/>
                      </a:lnTo>
                      <a:lnTo>
                        <a:pt x="2642" y="338"/>
                      </a:lnTo>
                      <a:lnTo>
                        <a:pt x="2642" y="282"/>
                      </a:lnTo>
                      <a:lnTo>
                        <a:pt x="2529" y="226"/>
                      </a:lnTo>
                      <a:lnTo>
                        <a:pt x="2361" y="394"/>
                      </a:lnTo>
                      <a:lnTo>
                        <a:pt x="2305" y="338"/>
                      </a:lnTo>
                      <a:lnTo>
                        <a:pt x="2248" y="282"/>
                      </a:lnTo>
                      <a:lnTo>
                        <a:pt x="2080" y="170"/>
                      </a:lnTo>
                      <a:lnTo>
                        <a:pt x="1855" y="1"/>
                      </a:lnTo>
                      <a:close/>
                    </a:path>
                  </a:pathLst>
                </a:custGeom>
                <a:solidFill>
                  <a:srgbClr val="8C89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9" name="Google Shape;4039;p11"/>
                <p:cNvSpPr/>
                <p:nvPr/>
              </p:nvSpPr>
              <p:spPr>
                <a:xfrm>
                  <a:off x="864800" y="1284425"/>
                  <a:ext cx="9875" cy="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395" extrusionOk="0">
                      <a:moveTo>
                        <a:pt x="113" y="1"/>
                      </a:moveTo>
                      <a:lnTo>
                        <a:pt x="1" y="57"/>
                      </a:lnTo>
                      <a:lnTo>
                        <a:pt x="1" y="169"/>
                      </a:lnTo>
                      <a:lnTo>
                        <a:pt x="169" y="282"/>
                      </a:lnTo>
                      <a:lnTo>
                        <a:pt x="282" y="394"/>
                      </a:lnTo>
                      <a:lnTo>
                        <a:pt x="338" y="338"/>
                      </a:lnTo>
                      <a:lnTo>
                        <a:pt x="394" y="338"/>
                      </a:lnTo>
                      <a:lnTo>
                        <a:pt x="338" y="282"/>
                      </a:lnTo>
                      <a:lnTo>
                        <a:pt x="282" y="113"/>
                      </a:lnTo>
                      <a:lnTo>
                        <a:pt x="282" y="1"/>
                      </a:lnTo>
                      <a:close/>
                    </a:path>
                  </a:pathLst>
                </a:custGeom>
                <a:solidFill>
                  <a:srgbClr val="A4A0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0" name="Google Shape;4040;p11"/>
                <p:cNvSpPr/>
                <p:nvPr/>
              </p:nvSpPr>
              <p:spPr>
                <a:xfrm>
                  <a:off x="888700" y="131535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6" y="57"/>
                      </a:moveTo>
                      <a:lnTo>
                        <a:pt x="56" y="5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56" y="57"/>
                      </a:lnTo>
                      <a:lnTo>
                        <a:pt x="56" y="57"/>
                      </a:lnTo>
                      <a:close/>
                    </a:path>
                  </a:pathLst>
                </a:custGeom>
                <a:solidFill>
                  <a:srgbClr val="9390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1" name="Google Shape;4041;p11"/>
                <p:cNvSpPr/>
                <p:nvPr/>
              </p:nvSpPr>
              <p:spPr>
                <a:xfrm>
                  <a:off x="749575" y="900825"/>
                  <a:ext cx="14075" cy="1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788" extrusionOk="0">
                      <a:moveTo>
                        <a:pt x="170" y="1"/>
                      </a:moveTo>
                      <a:lnTo>
                        <a:pt x="113" y="57"/>
                      </a:lnTo>
                      <a:lnTo>
                        <a:pt x="57" y="225"/>
                      </a:lnTo>
                      <a:lnTo>
                        <a:pt x="1" y="450"/>
                      </a:lnTo>
                      <a:lnTo>
                        <a:pt x="1" y="675"/>
                      </a:lnTo>
                      <a:lnTo>
                        <a:pt x="1" y="788"/>
                      </a:lnTo>
                      <a:lnTo>
                        <a:pt x="57" y="731"/>
                      </a:lnTo>
                      <a:lnTo>
                        <a:pt x="226" y="731"/>
                      </a:lnTo>
                      <a:lnTo>
                        <a:pt x="338" y="788"/>
                      </a:lnTo>
                      <a:lnTo>
                        <a:pt x="507" y="731"/>
                      </a:lnTo>
                      <a:lnTo>
                        <a:pt x="563" y="619"/>
                      </a:lnTo>
                      <a:lnTo>
                        <a:pt x="563" y="506"/>
                      </a:lnTo>
                      <a:lnTo>
                        <a:pt x="451" y="450"/>
                      </a:lnTo>
                      <a:lnTo>
                        <a:pt x="451" y="394"/>
                      </a:lnTo>
                      <a:lnTo>
                        <a:pt x="394" y="169"/>
                      </a:lnTo>
                      <a:lnTo>
                        <a:pt x="338" y="57"/>
                      </a:lnTo>
                      <a:lnTo>
                        <a:pt x="226" y="1"/>
                      </a:lnTo>
                      <a:close/>
                    </a:path>
                  </a:pathLst>
                </a:custGeom>
                <a:solidFill>
                  <a:srgbClr val="9B96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2" name="Google Shape;4042;p11"/>
                <p:cNvSpPr/>
                <p:nvPr/>
              </p:nvSpPr>
              <p:spPr>
                <a:xfrm>
                  <a:off x="683550" y="1108800"/>
                  <a:ext cx="63250" cy="1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0" h="4666" extrusionOk="0">
                      <a:moveTo>
                        <a:pt x="506" y="0"/>
                      </a:moveTo>
                      <a:lnTo>
                        <a:pt x="394" y="56"/>
                      </a:lnTo>
                      <a:lnTo>
                        <a:pt x="394" y="112"/>
                      </a:lnTo>
                      <a:lnTo>
                        <a:pt x="450" y="169"/>
                      </a:lnTo>
                      <a:lnTo>
                        <a:pt x="506" y="225"/>
                      </a:lnTo>
                      <a:lnTo>
                        <a:pt x="562" y="281"/>
                      </a:lnTo>
                      <a:lnTo>
                        <a:pt x="562" y="394"/>
                      </a:lnTo>
                      <a:lnTo>
                        <a:pt x="506" y="450"/>
                      </a:lnTo>
                      <a:lnTo>
                        <a:pt x="450" y="562"/>
                      </a:lnTo>
                      <a:lnTo>
                        <a:pt x="450" y="731"/>
                      </a:lnTo>
                      <a:lnTo>
                        <a:pt x="394" y="787"/>
                      </a:lnTo>
                      <a:lnTo>
                        <a:pt x="337" y="843"/>
                      </a:lnTo>
                      <a:lnTo>
                        <a:pt x="225" y="899"/>
                      </a:lnTo>
                      <a:lnTo>
                        <a:pt x="281" y="956"/>
                      </a:lnTo>
                      <a:lnTo>
                        <a:pt x="394" y="1012"/>
                      </a:lnTo>
                      <a:lnTo>
                        <a:pt x="337" y="1068"/>
                      </a:lnTo>
                      <a:lnTo>
                        <a:pt x="281" y="1068"/>
                      </a:lnTo>
                      <a:lnTo>
                        <a:pt x="169" y="1124"/>
                      </a:lnTo>
                      <a:lnTo>
                        <a:pt x="113" y="1180"/>
                      </a:lnTo>
                      <a:lnTo>
                        <a:pt x="113" y="1237"/>
                      </a:lnTo>
                      <a:lnTo>
                        <a:pt x="113" y="1293"/>
                      </a:lnTo>
                      <a:lnTo>
                        <a:pt x="0" y="1349"/>
                      </a:lnTo>
                      <a:lnTo>
                        <a:pt x="0" y="1461"/>
                      </a:lnTo>
                      <a:lnTo>
                        <a:pt x="0" y="1574"/>
                      </a:lnTo>
                      <a:lnTo>
                        <a:pt x="56" y="1630"/>
                      </a:lnTo>
                      <a:lnTo>
                        <a:pt x="56" y="1686"/>
                      </a:lnTo>
                      <a:lnTo>
                        <a:pt x="56" y="1742"/>
                      </a:lnTo>
                      <a:lnTo>
                        <a:pt x="113" y="1799"/>
                      </a:lnTo>
                      <a:lnTo>
                        <a:pt x="169" y="1799"/>
                      </a:lnTo>
                      <a:lnTo>
                        <a:pt x="281" y="1742"/>
                      </a:lnTo>
                      <a:lnTo>
                        <a:pt x="337" y="1686"/>
                      </a:lnTo>
                      <a:lnTo>
                        <a:pt x="337" y="1574"/>
                      </a:lnTo>
                      <a:lnTo>
                        <a:pt x="337" y="1518"/>
                      </a:lnTo>
                      <a:lnTo>
                        <a:pt x="394" y="1574"/>
                      </a:lnTo>
                      <a:lnTo>
                        <a:pt x="281" y="1799"/>
                      </a:lnTo>
                      <a:lnTo>
                        <a:pt x="225" y="2023"/>
                      </a:lnTo>
                      <a:lnTo>
                        <a:pt x="225" y="2248"/>
                      </a:lnTo>
                      <a:lnTo>
                        <a:pt x="225" y="2473"/>
                      </a:lnTo>
                      <a:lnTo>
                        <a:pt x="337" y="2586"/>
                      </a:lnTo>
                      <a:lnTo>
                        <a:pt x="450" y="2642"/>
                      </a:lnTo>
                      <a:lnTo>
                        <a:pt x="337" y="2698"/>
                      </a:lnTo>
                      <a:lnTo>
                        <a:pt x="281" y="2698"/>
                      </a:lnTo>
                      <a:lnTo>
                        <a:pt x="281" y="2754"/>
                      </a:lnTo>
                      <a:lnTo>
                        <a:pt x="281" y="2867"/>
                      </a:lnTo>
                      <a:lnTo>
                        <a:pt x="394" y="2923"/>
                      </a:lnTo>
                      <a:lnTo>
                        <a:pt x="562" y="2979"/>
                      </a:lnTo>
                      <a:lnTo>
                        <a:pt x="562" y="3035"/>
                      </a:lnTo>
                      <a:lnTo>
                        <a:pt x="506" y="2979"/>
                      </a:lnTo>
                      <a:lnTo>
                        <a:pt x="337" y="3091"/>
                      </a:lnTo>
                      <a:lnTo>
                        <a:pt x="281" y="3204"/>
                      </a:lnTo>
                      <a:lnTo>
                        <a:pt x="394" y="3316"/>
                      </a:lnTo>
                      <a:lnTo>
                        <a:pt x="562" y="3485"/>
                      </a:lnTo>
                      <a:lnTo>
                        <a:pt x="675" y="3541"/>
                      </a:lnTo>
                      <a:lnTo>
                        <a:pt x="843" y="3653"/>
                      </a:lnTo>
                      <a:lnTo>
                        <a:pt x="1012" y="3710"/>
                      </a:lnTo>
                      <a:lnTo>
                        <a:pt x="1124" y="3653"/>
                      </a:lnTo>
                      <a:lnTo>
                        <a:pt x="1293" y="3541"/>
                      </a:lnTo>
                      <a:lnTo>
                        <a:pt x="1237" y="3653"/>
                      </a:lnTo>
                      <a:lnTo>
                        <a:pt x="1124" y="3766"/>
                      </a:lnTo>
                      <a:lnTo>
                        <a:pt x="1068" y="3878"/>
                      </a:lnTo>
                      <a:lnTo>
                        <a:pt x="1012" y="3991"/>
                      </a:lnTo>
                      <a:lnTo>
                        <a:pt x="1124" y="4103"/>
                      </a:lnTo>
                      <a:lnTo>
                        <a:pt x="1124" y="4215"/>
                      </a:lnTo>
                      <a:lnTo>
                        <a:pt x="1068" y="4328"/>
                      </a:lnTo>
                      <a:lnTo>
                        <a:pt x="956" y="4384"/>
                      </a:lnTo>
                      <a:lnTo>
                        <a:pt x="956" y="4553"/>
                      </a:lnTo>
                      <a:lnTo>
                        <a:pt x="956" y="4609"/>
                      </a:lnTo>
                      <a:lnTo>
                        <a:pt x="1068" y="4665"/>
                      </a:lnTo>
                      <a:lnTo>
                        <a:pt x="1181" y="4609"/>
                      </a:lnTo>
                      <a:lnTo>
                        <a:pt x="1462" y="4553"/>
                      </a:lnTo>
                      <a:lnTo>
                        <a:pt x="1686" y="4384"/>
                      </a:lnTo>
                      <a:lnTo>
                        <a:pt x="1855" y="4215"/>
                      </a:lnTo>
                      <a:lnTo>
                        <a:pt x="1967" y="4159"/>
                      </a:lnTo>
                      <a:lnTo>
                        <a:pt x="2136" y="4215"/>
                      </a:lnTo>
                      <a:lnTo>
                        <a:pt x="2192" y="4159"/>
                      </a:lnTo>
                      <a:lnTo>
                        <a:pt x="2248" y="4103"/>
                      </a:lnTo>
                      <a:lnTo>
                        <a:pt x="2417" y="4103"/>
                      </a:lnTo>
                      <a:lnTo>
                        <a:pt x="2473" y="4047"/>
                      </a:lnTo>
                      <a:lnTo>
                        <a:pt x="2529" y="3934"/>
                      </a:lnTo>
                      <a:lnTo>
                        <a:pt x="2473" y="3822"/>
                      </a:lnTo>
                      <a:lnTo>
                        <a:pt x="2417" y="3710"/>
                      </a:lnTo>
                      <a:lnTo>
                        <a:pt x="2305" y="3485"/>
                      </a:lnTo>
                      <a:lnTo>
                        <a:pt x="2248" y="3316"/>
                      </a:lnTo>
                      <a:lnTo>
                        <a:pt x="2136" y="3260"/>
                      </a:lnTo>
                      <a:lnTo>
                        <a:pt x="2024" y="3260"/>
                      </a:lnTo>
                      <a:lnTo>
                        <a:pt x="1855" y="3372"/>
                      </a:lnTo>
                      <a:lnTo>
                        <a:pt x="2080" y="3204"/>
                      </a:lnTo>
                      <a:lnTo>
                        <a:pt x="2192" y="2979"/>
                      </a:lnTo>
                      <a:lnTo>
                        <a:pt x="2136" y="2754"/>
                      </a:lnTo>
                      <a:lnTo>
                        <a:pt x="2080" y="2698"/>
                      </a:lnTo>
                      <a:lnTo>
                        <a:pt x="2024" y="2642"/>
                      </a:lnTo>
                      <a:lnTo>
                        <a:pt x="1855" y="2586"/>
                      </a:lnTo>
                      <a:lnTo>
                        <a:pt x="1574" y="2529"/>
                      </a:lnTo>
                      <a:lnTo>
                        <a:pt x="1462" y="2473"/>
                      </a:lnTo>
                      <a:lnTo>
                        <a:pt x="1462" y="2305"/>
                      </a:lnTo>
                      <a:lnTo>
                        <a:pt x="1574" y="2023"/>
                      </a:lnTo>
                      <a:lnTo>
                        <a:pt x="1630" y="1911"/>
                      </a:lnTo>
                      <a:lnTo>
                        <a:pt x="1574" y="1855"/>
                      </a:lnTo>
                      <a:lnTo>
                        <a:pt x="1518" y="1799"/>
                      </a:lnTo>
                      <a:lnTo>
                        <a:pt x="1349" y="1686"/>
                      </a:lnTo>
                      <a:lnTo>
                        <a:pt x="1237" y="1686"/>
                      </a:lnTo>
                      <a:lnTo>
                        <a:pt x="1124" y="1799"/>
                      </a:lnTo>
                      <a:lnTo>
                        <a:pt x="1068" y="1855"/>
                      </a:lnTo>
                      <a:lnTo>
                        <a:pt x="956" y="1686"/>
                      </a:lnTo>
                      <a:lnTo>
                        <a:pt x="956" y="1518"/>
                      </a:lnTo>
                      <a:lnTo>
                        <a:pt x="956" y="1349"/>
                      </a:lnTo>
                      <a:lnTo>
                        <a:pt x="956" y="1237"/>
                      </a:lnTo>
                      <a:lnTo>
                        <a:pt x="900" y="1124"/>
                      </a:lnTo>
                      <a:lnTo>
                        <a:pt x="787" y="1124"/>
                      </a:lnTo>
                      <a:lnTo>
                        <a:pt x="675" y="1180"/>
                      </a:lnTo>
                      <a:lnTo>
                        <a:pt x="618" y="1237"/>
                      </a:lnTo>
                      <a:lnTo>
                        <a:pt x="562" y="1293"/>
                      </a:lnTo>
                      <a:lnTo>
                        <a:pt x="675" y="1012"/>
                      </a:lnTo>
                      <a:lnTo>
                        <a:pt x="843" y="787"/>
                      </a:lnTo>
                      <a:lnTo>
                        <a:pt x="1012" y="562"/>
                      </a:lnTo>
                      <a:lnTo>
                        <a:pt x="1181" y="337"/>
                      </a:lnTo>
                      <a:lnTo>
                        <a:pt x="1124" y="281"/>
                      </a:lnTo>
                      <a:lnTo>
                        <a:pt x="1124" y="225"/>
                      </a:lnTo>
                      <a:lnTo>
                        <a:pt x="1012" y="225"/>
                      </a:lnTo>
                      <a:lnTo>
                        <a:pt x="956" y="169"/>
                      </a:lnTo>
                      <a:lnTo>
                        <a:pt x="900" y="112"/>
                      </a:lnTo>
                      <a:lnTo>
                        <a:pt x="787" y="0"/>
                      </a:lnTo>
                      <a:close/>
                    </a:path>
                  </a:pathLst>
                </a:custGeom>
                <a:solidFill>
                  <a:srgbClr val="9891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3" name="Google Shape;4043;p11"/>
                <p:cNvSpPr/>
                <p:nvPr/>
              </p:nvSpPr>
              <p:spPr>
                <a:xfrm>
                  <a:off x="677925" y="992175"/>
                  <a:ext cx="32350" cy="8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" h="3317" extrusionOk="0">
                      <a:moveTo>
                        <a:pt x="506" y="0"/>
                      </a:moveTo>
                      <a:lnTo>
                        <a:pt x="450" y="112"/>
                      </a:lnTo>
                      <a:lnTo>
                        <a:pt x="394" y="169"/>
                      </a:lnTo>
                      <a:lnTo>
                        <a:pt x="281" y="169"/>
                      </a:lnTo>
                      <a:lnTo>
                        <a:pt x="225" y="225"/>
                      </a:lnTo>
                      <a:lnTo>
                        <a:pt x="169" y="281"/>
                      </a:lnTo>
                      <a:lnTo>
                        <a:pt x="169" y="393"/>
                      </a:lnTo>
                      <a:lnTo>
                        <a:pt x="338" y="393"/>
                      </a:lnTo>
                      <a:lnTo>
                        <a:pt x="394" y="337"/>
                      </a:lnTo>
                      <a:lnTo>
                        <a:pt x="394" y="393"/>
                      </a:lnTo>
                      <a:lnTo>
                        <a:pt x="338" y="393"/>
                      </a:lnTo>
                      <a:lnTo>
                        <a:pt x="169" y="506"/>
                      </a:lnTo>
                      <a:lnTo>
                        <a:pt x="113" y="618"/>
                      </a:lnTo>
                      <a:lnTo>
                        <a:pt x="169" y="674"/>
                      </a:lnTo>
                      <a:lnTo>
                        <a:pt x="169" y="787"/>
                      </a:lnTo>
                      <a:lnTo>
                        <a:pt x="225" y="899"/>
                      </a:lnTo>
                      <a:lnTo>
                        <a:pt x="281" y="1012"/>
                      </a:lnTo>
                      <a:lnTo>
                        <a:pt x="169" y="1068"/>
                      </a:lnTo>
                      <a:lnTo>
                        <a:pt x="113" y="1237"/>
                      </a:lnTo>
                      <a:lnTo>
                        <a:pt x="113" y="1293"/>
                      </a:lnTo>
                      <a:lnTo>
                        <a:pt x="57" y="1349"/>
                      </a:lnTo>
                      <a:lnTo>
                        <a:pt x="113" y="1461"/>
                      </a:lnTo>
                      <a:lnTo>
                        <a:pt x="57" y="1574"/>
                      </a:lnTo>
                      <a:lnTo>
                        <a:pt x="57" y="1742"/>
                      </a:lnTo>
                      <a:lnTo>
                        <a:pt x="225" y="1799"/>
                      </a:lnTo>
                      <a:lnTo>
                        <a:pt x="338" y="1855"/>
                      </a:lnTo>
                      <a:lnTo>
                        <a:pt x="338" y="1967"/>
                      </a:lnTo>
                      <a:lnTo>
                        <a:pt x="281" y="2080"/>
                      </a:lnTo>
                      <a:lnTo>
                        <a:pt x="225" y="2136"/>
                      </a:lnTo>
                      <a:lnTo>
                        <a:pt x="113" y="2304"/>
                      </a:lnTo>
                      <a:lnTo>
                        <a:pt x="57" y="2417"/>
                      </a:lnTo>
                      <a:lnTo>
                        <a:pt x="0" y="2754"/>
                      </a:lnTo>
                      <a:lnTo>
                        <a:pt x="0" y="3091"/>
                      </a:lnTo>
                      <a:lnTo>
                        <a:pt x="169" y="3091"/>
                      </a:lnTo>
                      <a:lnTo>
                        <a:pt x="281" y="3035"/>
                      </a:lnTo>
                      <a:lnTo>
                        <a:pt x="450" y="3035"/>
                      </a:lnTo>
                      <a:lnTo>
                        <a:pt x="562" y="3091"/>
                      </a:lnTo>
                      <a:lnTo>
                        <a:pt x="619" y="3148"/>
                      </a:lnTo>
                      <a:lnTo>
                        <a:pt x="787" y="3316"/>
                      </a:lnTo>
                      <a:lnTo>
                        <a:pt x="843" y="3316"/>
                      </a:lnTo>
                      <a:lnTo>
                        <a:pt x="900" y="3204"/>
                      </a:lnTo>
                      <a:lnTo>
                        <a:pt x="956" y="3035"/>
                      </a:lnTo>
                      <a:lnTo>
                        <a:pt x="1012" y="3035"/>
                      </a:lnTo>
                      <a:lnTo>
                        <a:pt x="1125" y="3091"/>
                      </a:lnTo>
                      <a:lnTo>
                        <a:pt x="1181" y="3091"/>
                      </a:lnTo>
                      <a:lnTo>
                        <a:pt x="1293" y="2979"/>
                      </a:lnTo>
                      <a:lnTo>
                        <a:pt x="1293" y="2810"/>
                      </a:lnTo>
                      <a:lnTo>
                        <a:pt x="1293" y="2642"/>
                      </a:lnTo>
                      <a:lnTo>
                        <a:pt x="1237" y="2473"/>
                      </a:lnTo>
                      <a:lnTo>
                        <a:pt x="1125" y="2361"/>
                      </a:lnTo>
                      <a:lnTo>
                        <a:pt x="1125" y="2248"/>
                      </a:lnTo>
                      <a:lnTo>
                        <a:pt x="1181" y="2136"/>
                      </a:lnTo>
                      <a:lnTo>
                        <a:pt x="1181" y="2080"/>
                      </a:lnTo>
                      <a:lnTo>
                        <a:pt x="1125" y="2023"/>
                      </a:lnTo>
                      <a:lnTo>
                        <a:pt x="1012" y="1967"/>
                      </a:lnTo>
                      <a:lnTo>
                        <a:pt x="956" y="1911"/>
                      </a:lnTo>
                      <a:lnTo>
                        <a:pt x="956" y="1742"/>
                      </a:lnTo>
                      <a:lnTo>
                        <a:pt x="900" y="1630"/>
                      </a:lnTo>
                      <a:lnTo>
                        <a:pt x="843" y="1574"/>
                      </a:lnTo>
                      <a:lnTo>
                        <a:pt x="843" y="1518"/>
                      </a:lnTo>
                      <a:lnTo>
                        <a:pt x="900" y="1461"/>
                      </a:lnTo>
                      <a:lnTo>
                        <a:pt x="900" y="1349"/>
                      </a:lnTo>
                      <a:lnTo>
                        <a:pt x="1012" y="843"/>
                      </a:lnTo>
                      <a:lnTo>
                        <a:pt x="1068" y="787"/>
                      </a:lnTo>
                      <a:lnTo>
                        <a:pt x="1125" y="731"/>
                      </a:lnTo>
                      <a:lnTo>
                        <a:pt x="1125" y="674"/>
                      </a:lnTo>
                      <a:lnTo>
                        <a:pt x="1068" y="562"/>
                      </a:lnTo>
                      <a:lnTo>
                        <a:pt x="1012" y="506"/>
                      </a:lnTo>
                      <a:lnTo>
                        <a:pt x="1012" y="393"/>
                      </a:lnTo>
                      <a:lnTo>
                        <a:pt x="1012" y="337"/>
                      </a:lnTo>
                      <a:lnTo>
                        <a:pt x="1012" y="225"/>
                      </a:lnTo>
                      <a:lnTo>
                        <a:pt x="900" y="169"/>
                      </a:lnTo>
                      <a:lnTo>
                        <a:pt x="787" y="112"/>
                      </a:lnTo>
                      <a:lnTo>
                        <a:pt x="675" y="56"/>
                      </a:lnTo>
                      <a:lnTo>
                        <a:pt x="619" y="0"/>
                      </a:lnTo>
                      <a:close/>
                    </a:path>
                  </a:pathLst>
                </a:custGeom>
                <a:solidFill>
                  <a:srgbClr val="9B8C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4" name="Google Shape;4044;p11"/>
                <p:cNvSpPr/>
                <p:nvPr/>
              </p:nvSpPr>
              <p:spPr>
                <a:xfrm>
                  <a:off x="676525" y="1065225"/>
                  <a:ext cx="28125" cy="5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5" h="2193" extrusionOk="0">
                      <a:moveTo>
                        <a:pt x="618" y="1"/>
                      </a:moveTo>
                      <a:lnTo>
                        <a:pt x="337" y="57"/>
                      </a:lnTo>
                      <a:lnTo>
                        <a:pt x="169" y="57"/>
                      </a:lnTo>
                      <a:lnTo>
                        <a:pt x="56" y="169"/>
                      </a:lnTo>
                      <a:lnTo>
                        <a:pt x="0" y="1181"/>
                      </a:lnTo>
                      <a:lnTo>
                        <a:pt x="0" y="1350"/>
                      </a:lnTo>
                      <a:lnTo>
                        <a:pt x="0" y="1462"/>
                      </a:lnTo>
                      <a:lnTo>
                        <a:pt x="169" y="1462"/>
                      </a:lnTo>
                      <a:lnTo>
                        <a:pt x="281" y="1350"/>
                      </a:lnTo>
                      <a:lnTo>
                        <a:pt x="394" y="1237"/>
                      </a:lnTo>
                      <a:lnTo>
                        <a:pt x="506" y="1125"/>
                      </a:lnTo>
                      <a:lnTo>
                        <a:pt x="562" y="1125"/>
                      </a:lnTo>
                      <a:lnTo>
                        <a:pt x="618" y="1181"/>
                      </a:lnTo>
                      <a:lnTo>
                        <a:pt x="618" y="1237"/>
                      </a:lnTo>
                      <a:lnTo>
                        <a:pt x="450" y="1462"/>
                      </a:lnTo>
                      <a:lnTo>
                        <a:pt x="394" y="1574"/>
                      </a:lnTo>
                      <a:lnTo>
                        <a:pt x="394" y="1687"/>
                      </a:lnTo>
                      <a:lnTo>
                        <a:pt x="394" y="1743"/>
                      </a:lnTo>
                      <a:lnTo>
                        <a:pt x="337" y="1743"/>
                      </a:lnTo>
                      <a:lnTo>
                        <a:pt x="281" y="1687"/>
                      </a:lnTo>
                      <a:lnTo>
                        <a:pt x="225" y="1687"/>
                      </a:lnTo>
                      <a:lnTo>
                        <a:pt x="225" y="1743"/>
                      </a:lnTo>
                      <a:lnTo>
                        <a:pt x="225" y="1855"/>
                      </a:lnTo>
                      <a:lnTo>
                        <a:pt x="225" y="1912"/>
                      </a:lnTo>
                      <a:lnTo>
                        <a:pt x="281" y="1968"/>
                      </a:lnTo>
                      <a:lnTo>
                        <a:pt x="394" y="2024"/>
                      </a:lnTo>
                      <a:lnTo>
                        <a:pt x="450" y="2137"/>
                      </a:lnTo>
                      <a:lnTo>
                        <a:pt x="506" y="2193"/>
                      </a:lnTo>
                      <a:lnTo>
                        <a:pt x="562" y="2193"/>
                      </a:lnTo>
                      <a:lnTo>
                        <a:pt x="618" y="2137"/>
                      </a:lnTo>
                      <a:lnTo>
                        <a:pt x="675" y="2024"/>
                      </a:lnTo>
                      <a:lnTo>
                        <a:pt x="843" y="2024"/>
                      </a:lnTo>
                      <a:lnTo>
                        <a:pt x="787" y="1912"/>
                      </a:lnTo>
                      <a:lnTo>
                        <a:pt x="731" y="1855"/>
                      </a:lnTo>
                      <a:lnTo>
                        <a:pt x="787" y="1799"/>
                      </a:lnTo>
                      <a:lnTo>
                        <a:pt x="843" y="1799"/>
                      </a:lnTo>
                      <a:lnTo>
                        <a:pt x="956" y="1855"/>
                      </a:lnTo>
                      <a:lnTo>
                        <a:pt x="1068" y="1799"/>
                      </a:lnTo>
                      <a:lnTo>
                        <a:pt x="1124" y="1687"/>
                      </a:lnTo>
                      <a:lnTo>
                        <a:pt x="1124" y="1518"/>
                      </a:lnTo>
                      <a:lnTo>
                        <a:pt x="1124" y="1181"/>
                      </a:lnTo>
                      <a:lnTo>
                        <a:pt x="1124" y="1012"/>
                      </a:lnTo>
                      <a:lnTo>
                        <a:pt x="1124" y="844"/>
                      </a:lnTo>
                      <a:lnTo>
                        <a:pt x="1068" y="675"/>
                      </a:lnTo>
                      <a:lnTo>
                        <a:pt x="956" y="563"/>
                      </a:lnTo>
                      <a:lnTo>
                        <a:pt x="843" y="507"/>
                      </a:lnTo>
                      <a:lnTo>
                        <a:pt x="731" y="563"/>
                      </a:lnTo>
                      <a:lnTo>
                        <a:pt x="618" y="619"/>
                      </a:lnTo>
                      <a:lnTo>
                        <a:pt x="506" y="675"/>
                      </a:lnTo>
                      <a:lnTo>
                        <a:pt x="450" y="675"/>
                      </a:lnTo>
                      <a:lnTo>
                        <a:pt x="506" y="507"/>
                      </a:lnTo>
                      <a:lnTo>
                        <a:pt x="562" y="338"/>
                      </a:lnTo>
                      <a:lnTo>
                        <a:pt x="562" y="282"/>
                      </a:lnTo>
                      <a:lnTo>
                        <a:pt x="618" y="226"/>
                      </a:lnTo>
                      <a:lnTo>
                        <a:pt x="675" y="169"/>
                      </a:lnTo>
                      <a:lnTo>
                        <a:pt x="731" y="57"/>
                      </a:lnTo>
                      <a:lnTo>
                        <a:pt x="618" y="1"/>
                      </a:lnTo>
                      <a:close/>
                    </a:path>
                  </a:pathLst>
                </a:custGeom>
                <a:solidFill>
                  <a:srgbClr val="9D93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5" name="Google Shape;4045;p11"/>
                <p:cNvSpPr/>
                <p:nvPr/>
              </p:nvSpPr>
              <p:spPr>
                <a:xfrm>
                  <a:off x="680725" y="989350"/>
                  <a:ext cx="9875" cy="1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788" extrusionOk="0">
                      <a:moveTo>
                        <a:pt x="338" y="1"/>
                      </a:moveTo>
                      <a:lnTo>
                        <a:pt x="169" y="113"/>
                      </a:lnTo>
                      <a:lnTo>
                        <a:pt x="113" y="225"/>
                      </a:lnTo>
                      <a:lnTo>
                        <a:pt x="1" y="394"/>
                      </a:lnTo>
                      <a:lnTo>
                        <a:pt x="1" y="506"/>
                      </a:lnTo>
                      <a:lnTo>
                        <a:pt x="1" y="675"/>
                      </a:lnTo>
                      <a:lnTo>
                        <a:pt x="57" y="787"/>
                      </a:lnTo>
                      <a:lnTo>
                        <a:pt x="57" y="731"/>
                      </a:lnTo>
                      <a:lnTo>
                        <a:pt x="113" y="619"/>
                      </a:lnTo>
                      <a:lnTo>
                        <a:pt x="226" y="506"/>
                      </a:lnTo>
                      <a:lnTo>
                        <a:pt x="169" y="506"/>
                      </a:lnTo>
                      <a:lnTo>
                        <a:pt x="113" y="450"/>
                      </a:lnTo>
                      <a:lnTo>
                        <a:pt x="113" y="394"/>
                      </a:lnTo>
                      <a:lnTo>
                        <a:pt x="169" y="338"/>
                      </a:lnTo>
                      <a:lnTo>
                        <a:pt x="394" y="338"/>
                      </a:lnTo>
                      <a:lnTo>
                        <a:pt x="394" y="282"/>
                      </a:lnTo>
                      <a:lnTo>
                        <a:pt x="394" y="169"/>
                      </a:lnTo>
                      <a:lnTo>
                        <a:pt x="338" y="57"/>
                      </a:lnTo>
                      <a:lnTo>
                        <a:pt x="338" y="1"/>
                      </a:lnTo>
                      <a:close/>
                    </a:path>
                  </a:pathLst>
                </a:custGeom>
                <a:solidFill>
                  <a:srgbClr val="9A90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6" name="Google Shape;4046;p11"/>
                <p:cNvSpPr/>
                <p:nvPr/>
              </p:nvSpPr>
              <p:spPr>
                <a:xfrm>
                  <a:off x="679325" y="1009025"/>
                  <a:ext cx="11275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" h="451" extrusionOk="0">
                      <a:moveTo>
                        <a:pt x="113" y="0"/>
                      </a:moveTo>
                      <a:lnTo>
                        <a:pt x="57" y="113"/>
                      </a:lnTo>
                      <a:lnTo>
                        <a:pt x="1" y="282"/>
                      </a:lnTo>
                      <a:lnTo>
                        <a:pt x="57" y="338"/>
                      </a:lnTo>
                      <a:lnTo>
                        <a:pt x="57" y="394"/>
                      </a:lnTo>
                      <a:lnTo>
                        <a:pt x="113" y="450"/>
                      </a:lnTo>
                      <a:lnTo>
                        <a:pt x="225" y="394"/>
                      </a:lnTo>
                      <a:lnTo>
                        <a:pt x="338" y="450"/>
                      </a:lnTo>
                      <a:lnTo>
                        <a:pt x="394" y="450"/>
                      </a:lnTo>
                      <a:lnTo>
                        <a:pt x="450" y="394"/>
                      </a:lnTo>
                      <a:lnTo>
                        <a:pt x="394" y="338"/>
                      </a:lnTo>
                      <a:lnTo>
                        <a:pt x="225" y="225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A90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7" name="Google Shape;4047;p11"/>
                <p:cNvSpPr/>
                <p:nvPr/>
              </p:nvSpPr>
              <p:spPr>
                <a:xfrm>
                  <a:off x="679325" y="1018850"/>
                  <a:ext cx="42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82" extrusionOk="0">
                      <a:moveTo>
                        <a:pt x="1" y="1"/>
                      </a:moveTo>
                      <a:lnTo>
                        <a:pt x="1" y="282"/>
                      </a:lnTo>
                      <a:lnTo>
                        <a:pt x="113" y="226"/>
                      </a:lnTo>
                      <a:lnTo>
                        <a:pt x="169" y="170"/>
                      </a:lnTo>
                      <a:lnTo>
                        <a:pt x="113" y="113"/>
                      </a:lnTo>
                      <a:lnTo>
                        <a:pt x="113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A90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8" name="Google Shape;4048;p11"/>
                <p:cNvSpPr/>
                <p:nvPr/>
              </p:nvSpPr>
              <p:spPr>
                <a:xfrm>
                  <a:off x="694775" y="1118625"/>
                  <a:ext cx="56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170" extrusionOk="0">
                      <a:moveTo>
                        <a:pt x="113" y="1"/>
                      </a:moveTo>
                      <a:lnTo>
                        <a:pt x="57" y="57"/>
                      </a:lnTo>
                      <a:lnTo>
                        <a:pt x="1" y="169"/>
                      </a:lnTo>
                      <a:lnTo>
                        <a:pt x="113" y="169"/>
                      </a:lnTo>
                      <a:lnTo>
                        <a:pt x="226" y="113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9D93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9" name="Google Shape;4049;p11"/>
                <p:cNvSpPr/>
                <p:nvPr/>
              </p:nvSpPr>
              <p:spPr>
                <a:xfrm>
                  <a:off x="679325" y="1016050"/>
                  <a:ext cx="28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70" extrusionOk="0">
                      <a:moveTo>
                        <a:pt x="1" y="1"/>
                      </a:moveTo>
                      <a:lnTo>
                        <a:pt x="1" y="113"/>
                      </a:lnTo>
                      <a:lnTo>
                        <a:pt x="113" y="169"/>
                      </a:lnTo>
                      <a:lnTo>
                        <a:pt x="113" y="169"/>
                      </a:lnTo>
                      <a:lnTo>
                        <a:pt x="57" y="57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9B8C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0" name="Google Shape;4050;p11"/>
                <p:cNvSpPr/>
                <p:nvPr/>
              </p:nvSpPr>
              <p:spPr>
                <a:xfrm>
                  <a:off x="880275" y="11650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0" y="57"/>
                      </a:lnTo>
                      <a:lnTo>
                        <a:pt x="56" y="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98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1" name="Google Shape;4051;p11"/>
                <p:cNvSpPr/>
                <p:nvPr/>
              </p:nvSpPr>
              <p:spPr>
                <a:xfrm>
                  <a:off x="898525" y="117482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98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2" name="Google Shape;4052;p11"/>
                <p:cNvSpPr/>
                <p:nvPr/>
              </p:nvSpPr>
              <p:spPr>
                <a:xfrm>
                  <a:off x="881675" y="971075"/>
                  <a:ext cx="23900" cy="4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1688" extrusionOk="0">
                      <a:moveTo>
                        <a:pt x="900" y="1"/>
                      </a:moveTo>
                      <a:lnTo>
                        <a:pt x="843" y="57"/>
                      </a:lnTo>
                      <a:lnTo>
                        <a:pt x="787" y="113"/>
                      </a:lnTo>
                      <a:lnTo>
                        <a:pt x="787" y="282"/>
                      </a:lnTo>
                      <a:lnTo>
                        <a:pt x="731" y="338"/>
                      </a:lnTo>
                      <a:lnTo>
                        <a:pt x="675" y="394"/>
                      </a:lnTo>
                      <a:lnTo>
                        <a:pt x="506" y="394"/>
                      </a:lnTo>
                      <a:lnTo>
                        <a:pt x="281" y="451"/>
                      </a:lnTo>
                      <a:lnTo>
                        <a:pt x="56" y="619"/>
                      </a:lnTo>
                      <a:lnTo>
                        <a:pt x="0" y="619"/>
                      </a:lnTo>
                      <a:lnTo>
                        <a:pt x="56" y="675"/>
                      </a:lnTo>
                      <a:lnTo>
                        <a:pt x="56" y="788"/>
                      </a:lnTo>
                      <a:lnTo>
                        <a:pt x="56" y="900"/>
                      </a:lnTo>
                      <a:lnTo>
                        <a:pt x="56" y="1013"/>
                      </a:lnTo>
                      <a:lnTo>
                        <a:pt x="56" y="1125"/>
                      </a:lnTo>
                      <a:lnTo>
                        <a:pt x="169" y="1237"/>
                      </a:lnTo>
                      <a:lnTo>
                        <a:pt x="225" y="1406"/>
                      </a:lnTo>
                      <a:lnTo>
                        <a:pt x="225" y="1575"/>
                      </a:lnTo>
                      <a:lnTo>
                        <a:pt x="281" y="1687"/>
                      </a:lnTo>
                      <a:lnTo>
                        <a:pt x="394" y="1687"/>
                      </a:lnTo>
                      <a:lnTo>
                        <a:pt x="450" y="1631"/>
                      </a:lnTo>
                      <a:lnTo>
                        <a:pt x="394" y="1575"/>
                      </a:lnTo>
                      <a:lnTo>
                        <a:pt x="450" y="1294"/>
                      </a:lnTo>
                      <a:lnTo>
                        <a:pt x="450" y="1125"/>
                      </a:lnTo>
                      <a:lnTo>
                        <a:pt x="450" y="1013"/>
                      </a:lnTo>
                      <a:lnTo>
                        <a:pt x="394" y="732"/>
                      </a:lnTo>
                      <a:lnTo>
                        <a:pt x="337" y="675"/>
                      </a:lnTo>
                      <a:lnTo>
                        <a:pt x="394" y="619"/>
                      </a:lnTo>
                      <a:lnTo>
                        <a:pt x="506" y="563"/>
                      </a:lnTo>
                      <a:lnTo>
                        <a:pt x="675" y="507"/>
                      </a:lnTo>
                      <a:lnTo>
                        <a:pt x="787" y="507"/>
                      </a:lnTo>
                      <a:lnTo>
                        <a:pt x="900" y="451"/>
                      </a:lnTo>
                      <a:lnTo>
                        <a:pt x="956" y="394"/>
                      </a:lnTo>
                      <a:lnTo>
                        <a:pt x="956" y="338"/>
                      </a:lnTo>
                      <a:lnTo>
                        <a:pt x="900" y="226"/>
                      </a:lnTo>
                      <a:lnTo>
                        <a:pt x="900" y="170"/>
                      </a:lnTo>
                      <a:lnTo>
                        <a:pt x="956" y="57"/>
                      </a:lnTo>
                      <a:lnTo>
                        <a:pt x="900" y="1"/>
                      </a:lnTo>
                      <a:close/>
                    </a:path>
                  </a:pathLst>
                </a:custGeom>
                <a:solidFill>
                  <a:srgbClr val="867E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3" name="Google Shape;4053;p11"/>
                <p:cNvSpPr/>
                <p:nvPr/>
              </p:nvSpPr>
              <p:spPr>
                <a:xfrm>
                  <a:off x="891500" y="989350"/>
                  <a:ext cx="2850" cy="1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63" extrusionOk="0">
                      <a:moveTo>
                        <a:pt x="1" y="1"/>
                      </a:moveTo>
                      <a:lnTo>
                        <a:pt x="1" y="282"/>
                      </a:lnTo>
                      <a:lnTo>
                        <a:pt x="57" y="394"/>
                      </a:lnTo>
                      <a:lnTo>
                        <a:pt x="57" y="563"/>
                      </a:lnTo>
                      <a:lnTo>
                        <a:pt x="113" y="563"/>
                      </a:lnTo>
                      <a:lnTo>
                        <a:pt x="113" y="113"/>
                      </a:lnTo>
                      <a:lnTo>
                        <a:pt x="113" y="57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89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4" name="Google Shape;4054;p11"/>
                <p:cNvSpPr/>
                <p:nvPr/>
              </p:nvSpPr>
              <p:spPr>
                <a:xfrm>
                  <a:off x="897125" y="959850"/>
                  <a:ext cx="56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338" extrusionOk="0">
                      <a:moveTo>
                        <a:pt x="113" y="0"/>
                      </a:moveTo>
                      <a:lnTo>
                        <a:pt x="0" y="56"/>
                      </a:lnTo>
                      <a:lnTo>
                        <a:pt x="0" y="169"/>
                      </a:lnTo>
                      <a:lnTo>
                        <a:pt x="0" y="281"/>
                      </a:lnTo>
                      <a:lnTo>
                        <a:pt x="0" y="338"/>
                      </a:lnTo>
                      <a:lnTo>
                        <a:pt x="57" y="338"/>
                      </a:lnTo>
                      <a:lnTo>
                        <a:pt x="169" y="281"/>
                      </a:lnTo>
                      <a:lnTo>
                        <a:pt x="169" y="169"/>
                      </a:lnTo>
                      <a:lnTo>
                        <a:pt x="225" y="56"/>
                      </a:lnTo>
                      <a:lnTo>
                        <a:pt x="169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B3AC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5" name="Google Shape;4055;p11"/>
                <p:cNvSpPr/>
                <p:nvPr/>
              </p:nvSpPr>
              <p:spPr>
                <a:xfrm>
                  <a:off x="895725" y="959850"/>
                  <a:ext cx="42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69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0" y="113"/>
                      </a:lnTo>
                      <a:lnTo>
                        <a:pt x="56" y="169"/>
                      </a:lnTo>
                      <a:lnTo>
                        <a:pt x="169" y="56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6E5FA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6" name="Google Shape;4056;p11"/>
                <p:cNvSpPr/>
                <p:nvPr/>
              </p:nvSpPr>
              <p:spPr>
                <a:xfrm>
                  <a:off x="902750" y="957025"/>
                  <a:ext cx="28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70" extrusionOk="0">
                      <a:moveTo>
                        <a:pt x="57" y="1"/>
                      </a:moveTo>
                      <a:lnTo>
                        <a:pt x="0" y="57"/>
                      </a:lnTo>
                      <a:lnTo>
                        <a:pt x="0" y="169"/>
                      </a:lnTo>
                      <a:lnTo>
                        <a:pt x="113" y="169"/>
                      </a:lnTo>
                      <a:lnTo>
                        <a:pt x="113" y="113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281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7" name="Google Shape;4057;p11"/>
                <p:cNvSpPr/>
                <p:nvPr/>
              </p:nvSpPr>
              <p:spPr>
                <a:xfrm>
                  <a:off x="904150" y="964050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57" y="113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281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8" name="Google Shape;4058;p11"/>
                <p:cNvSpPr/>
                <p:nvPr/>
              </p:nvSpPr>
              <p:spPr>
                <a:xfrm>
                  <a:off x="894325" y="1003400"/>
                  <a:ext cx="42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57" extrusionOk="0">
                      <a:moveTo>
                        <a:pt x="0" y="1"/>
                      </a:moveTo>
                      <a:lnTo>
                        <a:pt x="56" y="57"/>
                      </a:lnTo>
                      <a:lnTo>
                        <a:pt x="169" y="57"/>
                      </a:lnTo>
                      <a:lnTo>
                        <a:pt x="112" y="1"/>
                      </a:lnTo>
                      <a:close/>
                    </a:path>
                  </a:pathLst>
                </a:custGeom>
                <a:solidFill>
                  <a:srgbClr val="A089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9" name="Google Shape;4059;p11"/>
                <p:cNvSpPr/>
                <p:nvPr/>
              </p:nvSpPr>
              <p:spPr>
                <a:xfrm>
                  <a:off x="890100" y="986550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57" y="0"/>
                      </a:moveTo>
                      <a:lnTo>
                        <a:pt x="0" y="56"/>
                      </a:lnTo>
                      <a:lnTo>
                        <a:pt x="57" y="113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089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0" name="Google Shape;4060;p11"/>
                <p:cNvSpPr/>
                <p:nvPr/>
              </p:nvSpPr>
              <p:spPr>
                <a:xfrm>
                  <a:off x="898525" y="10076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56"/>
                      </a:moveTo>
                      <a:lnTo>
                        <a:pt x="57" y="56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57" y="56"/>
                      </a:lnTo>
                      <a:lnTo>
                        <a:pt x="57" y="56"/>
                      </a:lnTo>
                      <a:close/>
                    </a:path>
                  </a:pathLst>
                </a:custGeom>
                <a:solidFill>
                  <a:srgbClr val="A089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1" name="Google Shape;4061;p11"/>
                <p:cNvSpPr/>
                <p:nvPr/>
              </p:nvSpPr>
              <p:spPr>
                <a:xfrm>
                  <a:off x="902750" y="10076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089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2" name="Google Shape;4062;p11"/>
                <p:cNvSpPr/>
                <p:nvPr/>
              </p:nvSpPr>
              <p:spPr>
                <a:xfrm>
                  <a:off x="905550" y="961250"/>
                  <a:ext cx="28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3" extrusionOk="0">
                      <a:moveTo>
                        <a:pt x="1" y="0"/>
                      </a:moveTo>
                      <a:lnTo>
                        <a:pt x="1" y="113"/>
                      </a:lnTo>
                      <a:lnTo>
                        <a:pt x="113" y="1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9281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3" name="Google Shape;4063;p11"/>
                <p:cNvSpPr/>
                <p:nvPr/>
              </p:nvSpPr>
              <p:spPr>
                <a:xfrm>
                  <a:off x="675100" y="1347675"/>
                  <a:ext cx="77325" cy="57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3" h="2305" extrusionOk="0">
                      <a:moveTo>
                        <a:pt x="451" y="0"/>
                      </a:moveTo>
                      <a:lnTo>
                        <a:pt x="507" y="112"/>
                      </a:lnTo>
                      <a:lnTo>
                        <a:pt x="507" y="281"/>
                      </a:lnTo>
                      <a:lnTo>
                        <a:pt x="507" y="337"/>
                      </a:lnTo>
                      <a:lnTo>
                        <a:pt x="394" y="393"/>
                      </a:lnTo>
                      <a:lnTo>
                        <a:pt x="282" y="506"/>
                      </a:lnTo>
                      <a:lnTo>
                        <a:pt x="226" y="618"/>
                      </a:lnTo>
                      <a:lnTo>
                        <a:pt x="170" y="956"/>
                      </a:lnTo>
                      <a:lnTo>
                        <a:pt x="170" y="1068"/>
                      </a:lnTo>
                      <a:lnTo>
                        <a:pt x="113" y="1124"/>
                      </a:lnTo>
                      <a:lnTo>
                        <a:pt x="1" y="1237"/>
                      </a:lnTo>
                      <a:lnTo>
                        <a:pt x="1" y="1293"/>
                      </a:lnTo>
                      <a:lnTo>
                        <a:pt x="57" y="1349"/>
                      </a:lnTo>
                      <a:lnTo>
                        <a:pt x="282" y="1237"/>
                      </a:lnTo>
                      <a:lnTo>
                        <a:pt x="394" y="1180"/>
                      </a:lnTo>
                      <a:lnTo>
                        <a:pt x="675" y="1180"/>
                      </a:lnTo>
                      <a:lnTo>
                        <a:pt x="675" y="1237"/>
                      </a:lnTo>
                      <a:lnTo>
                        <a:pt x="619" y="1293"/>
                      </a:lnTo>
                      <a:lnTo>
                        <a:pt x="507" y="1293"/>
                      </a:lnTo>
                      <a:lnTo>
                        <a:pt x="338" y="1405"/>
                      </a:lnTo>
                      <a:lnTo>
                        <a:pt x="170" y="1574"/>
                      </a:lnTo>
                      <a:lnTo>
                        <a:pt x="57" y="1574"/>
                      </a:lnTo>
                      <a:lnTo>
                        <a:pt x="57" y="1630"/>
                      </a:lnTo>
                      <a:lnTo>
                        <a:pt x="1" y="1742"/>
                      </a:lnTo>
                      <a:lnTo>
                        <a:pt x="57" y="1911"/>
                      </a:lnTo>
                      <a:lnTo>
                        <a:pt x="57" y="1967"/>
                      </a:lnTo>
                      <a:lnTo>
                        <a:pt x="170" y="2080"/>
                      </a:lnTo>
                      <a:lnTo>
                        <a:pt x="226" y="2080"/>
                      </a:lnTo>
                      <a:lnTo>
                        <a:pt x="394" y="1967"/>
                      </a:lnTo>
                      <a:lnTo>
                        <a:pt x="451" y="1855"/>
                      </a:lnTo>
                      <a:lnTo>
                        <a:pt x="507" y="1742"/>
                      </a:lnTo>
                      <a:lnTo>
                        <a:pt x="507" y="1686"/>
                      </a:lnTo>
                      <a:lnTo>
                        <a:pt x="563" y="1686"/>
                      </a:lnTo>
                      <a:lnTo>
                        <a:pt x="619" y="1630"/>
                      </a:lnTo>
                      <a:lnTo>
                        <a:pt x="675" y="1630"/>
                      </a:lnTo>
                      <a:lnTo>
                        <a:pt x="788" y="1518"/>
                      </a:lnTo>
                      <a:lnTo>
                        <a:pt x="1125" y="1799"/>
                      </a:lnTo>
                      <a:lnTo>
                        <a:pt x="1406" y="1799"/>
                      </a:lnTo>
                      <a:lnTo>
                        <a:pt x="1406" y="1855"/>
                      </a:lnTo>
                      <a:lnTo>
                        <a:pt x="1406" y="2023"/>
                      </a:lnTo>
                      <a:lnTo>
                        <a:pt x="1575" y="2192"/>
                      </a:lnTo>
                      <a:lnTo>
                        <a:pt x="1743" y="2304"/>
                      </a:lnTo>
                      <a:lnTo>
                        <a:pt x="2305" y="2304"/>
                      </a:lnTo>
                      <a:lnTo>
                        <a:pt x="2362" y="2248"/>
                      </a:lnTo>
                      <a:lnTo>
                        <a:pt x="2362" y="2136"/>
                      </a:lnTo>
                      <a:lnTo>
                        <a:pt x="2305" y="2023"/>
                      </a:lnTo>
                      <a:lnTo>
                        <a:pt x="2137" y="1911"/>
                      </a:lnTo>
                      <a:lnTo>
                        <a:pt x="2081" y="1799"/>
                      </a:lnTo>
                      <a:lnTo>
                        <a:pt x="2024" y="1742"/>
                      </a:lnTo>
                      <a:lnTo>
                        <a:pt x="2305" y="1742"/>
                      </a:lnTo>
                      <a:lnTo>
                        <a:pt x="2418" y="1686"/>
                      </a:lnTo>
                      <a:lnTo>
                        <a:pt x="2474" y="1630"/>
                      </a:lnTo>
                      <a:lnTo>
                        <a:pt x="2530" y="1686"/>
                      </a:lnTo>
                      <a:lnTo>
                        <a:pt x="2699" y="1742"/>
                      </a:lnTo>
                      <a:lnTo>
                        <a:pt x="2699" y="1686"/>
                      </a:lnTo>
                      <a:lnTo>
                        <a:pt x="2755" y="1630"/>
                      </a:lnTo>
                      <a:lnTo>
                        <a:pt x="2811" y="1518"/>
                      </a:lnTo>
                      <a:lnTo>
                        <a:pt x="2867" y="1405"/>
                      </a:lnTo>
                      <a:lnTo>
                        <a:pt x="2924" y="1349"/>
                      </a:lnTo>
                      <a:lnTo>
                        <a:pt x="3036" y="1293"/>
                      </a:lnTo>
                      <a:lnTo>
                        <a:pt x="3092" y="1180"/>
                      </a:lnTo>
                      <a:lnTo>
                        <a:pt x="2980" y="1012"/>
                      </a:lnTo>
                      <a:lnTo>
                        <a:pt x="2867" y="956"/>
                      </a:lnTo>
                      <a:lnTo>
                        <a:pt x="2474" y="956"/>
                      </a:lnTo>
                      <a:lnTo>
                        <a:pt x="2418" y="787"/>
                      </a:lnTo>
                      <a:lnTo>
                        <a:pt x="2249" y="731"/>
                      </a:lnTo>
                      <a:lnTo>
                        <a:pt x="1968" y="618"/>
                      </a:lnTo>
                      <a:lnTo>
                        <a:pt x="1743" y="731"/>
                      </a:lnTo>
                      <a:lnTo>
                        <a:pt x="1631" y="787"/>
                      </a:lnTo>
                      <a:lnTo>
                        <a:pt x="1462" y="731"/>
                      </a:lnTo>
                      <a:lnTo>
                        <a:pt x="1350" y="675"/>
                      </a:lnTo>
                      <a:lnTo>
                        <a:pt x="1181" y="675"/>
                      </a:lnTo>
                      <a:lnTo>
                        <a:pt x="956" y="787"/>
                      </a:lnTo>
                      <a:lnTo>
                        <a:pt x="1013" y="731"/>
                      </a:lnTo>
                      <a:lnTo>
                        <a:pt x="1125" y="675"/>
                      </a:lnTo>
                      <a:lnTo>
                        <a:pt x="1181" y="618"/>
                      </a:lnTo>
                      <a:lnTo>
                        <a:pt x="1181" y="506"/>
                      </a:lnTo>
                      <a:lnTo>
                        <a:pt x="1125" y="393"/>
                      </a:lnTo>
                      <a:lnTo>
                        <a:pt x="732" y="393"/>
                      </a:lnTo>
                      <a:lnTo>
                        <a:pt x="732" y="337"/>
                      </a:lnTo>
                      <a:lnTo>
                        <a:pt x="844" y="281"/>
                      </a:lnTo>
                      <a:lnTo>
                        <a:pt x="788" y="169"/>
                      </a:lnTo>
                      <a:lnTo>
                        <a:pt x="675" y="112"/>
                      </a:lnTo>
                      <a:lnTo>
                        <a:pt x="451" y="0"/>
                      </a:lnTo>
                      <a:close/>
                    </a:path>
                  </a:pathLst>
                </a:custGeom>
                <a:solidFill>
                  <a:srgbClr val="9890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4" name="Google Shape;4064;p11"/>
                <p:cNvSpPr/>
                <p:nvPr/>
              </p:nvSpPr>
              <p:spPr>
                <a:xfrm>
                  <a:off x="665275" y="1316750"/>
                  <a:ext cx="15475" cy="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9" h="1013" extrusionOk="0">
                      <a:moveTo>
                        <a:pt x="338" y="1"/>
                      </a:moveTo>
                      <a:lnTo>
                        <a:pt x="394" y="113"/>
                      </a:lnTo>
                      <a:lnTo>
                        <a:pt x="282" y="338"/>
                      </a:lnTo>
                      <a:lnTo>
                        <a:pt x="225" y="450"/>
                      </a:lnTo>
                      <a:lnTo>
                        <a:pt x="225" y="563"/>
                      </a:lnTo>
                      <a:lnTo>
                        <a:pt x="169" y="619"/>
                      </a:lnTo>
                      <a:lnTo>
                        <a:pt x="1" y="619"/>
                      </a:lnTo>
                      <a:lnTo>
                        <a:pt x="1" y="900"/>
                      </a:lnTo>
                      <a:lnTo>
                        <a:pt x="1" y="956"/>
                      </a:lnTo>
                      <a:lnTo>
                        <a:pt x="57" y="1012"/>
                      </a:lnTo>
                      <a:lnTo>
                        <a:pt x="169" y="956"/>
                      </a:lnTo>
                      <a:lnTo>
                        <a:pt x="282" y="787"/>
                      </a:lnTo>
                      <a:lnTo>
                        <a:pt x="394" y="731"/>
                      </a:lnTo>
                      <a:lnTo>
                        <a:pt x="506" y="731"/>
                      </a:lnTo>
                      <a:lnTo>
                        <a:pt x="506" y="675"/>
                      </a:lnTo>
                      <a:lnTo>
                        <a:pt x="506" y="563"/>
                      </a:lnTo>
                      <a:lnTo>
                        <a:pt x="619" y="450"/>
                      </a:lnTo>
                      <a:lnTo>
                        <a:pt x="619" y="338"/>
                      </a:lnTo>
                      <a:lnTo>
                        <a:pt x="506" y="113"/>
                      </a:lnTo>
                      <a:lnTo>
                        <a:pt x="450" y="57"/>
                      </a:lnTo>
                      <a:lnTo>
                        <a:pt x="338" y="1"/>
                      </a:lnTo>
                      <a:close/>
                    </a:path>
                  </a:pathLst>
                </a:custGeom>
                <a:solidFill>
                  <a:srgbClr val="8787B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5" name="Google Shape;4065;p11"/>
                <p:cNvSpPr/>
                <p:nvPr/>
              </p:nvSpPr>
              <p:spPr>
                <a:xfrm>
                  <a:off x="673700" y="13069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0"/>
                      </a:moveTo>
                      <a:lnTo>
                        <a:pt x="1" y="56"/>
                      </a:lnTo>
                      <a:lnTo>
                        <a:pt x="1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C9A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6" name="Google Shape;4066;p11"/>
                <p:cNvSpPr/>
                <p:nvPr/>
              </p:nvSpPr>
              <p:spPr>
                <a:xfrm>
                  <a:off x="909775" y="944400"/>
                  <a:ext cx="42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13" extrusionOk="0">
                      <a:moveTo>
                        <a:pt x="57" y="0"/>
                      </a:moveTo>
                      <a:lnTo>
                        <a:pt x="57" y="56"/>
                      </a:lnTo>
                      <a:lnTo>
                        <a:pt x="0" y="112"/>
                      </a:lnTo>
                      <a:lnTo>
                        <a:pt x="169" y="112"/>
                      </a:lnTo>
                      <a:lnTo>
                        <a:pt x="169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591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7" name="Google Shape;4067;p11"/>
                <p:cNvSpPr/>
                <p:nvPr/>
              </p:nvSpPr>
              <p:spPr>
                <a:xfrm>
                  <a:off x="677925" y="1170625"/>
                  <a:ext cx="40775" cy="57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1" h="2305" extrusionOk="0">
                      <a:moveTo>
                        <a:pt x="450" y="0"/>
                      </a:moveTo>
                      <a:lnTo>
                        <a:pt x="394" y="113"/>
                      </a:lnTo>
                      <a:lnTo>
                        <a:pt x="338" y="169"/>
                      </a:lnTo>
                      <a:lnTo>
                        <a:pt x="281" y="113"/>
                      </a:lnTo>
                      <a:lnTo>
                        <a:pt x="225" y="113"/>
                      </a:lnTo>
                      <a:lnTo>
                        <a:pt x="225" y="169"/>
                      </a:lnTo>
                      <a:lnTo>
                        <a:pt x="225" y="281"/>
                      </a:lnTo>
                      <a:lnTo>
                        <a:pt x="281" y="337"/>
                      </a:lnTo>
                      <a:lnTo>
                        <a:pt x="394" y="394"/>
                      </a:lnTo>
                      <a:lnTo>
                        <a:pt x="506" y="506"/>
                      </a:lnTo>
                      <a:lnTo>
                        <a:pt x="394" y="562"/>
                      </a:lnTo>
                      <a:lnTo>
                        <a:pt x="338" y="675"/>
                      </a:lnTo>
                      <a:lnTo>
                        <a:pt x="338" y="787"/>
                      </a:lnTo>
                      <a:lnTo>
                        <a:pt x="281" y="899"/>
                      </a:lnTo>
                      <a:lnTo>
                        <a:pt x="57" y="1012"/>
                      </a:lnTo>
                      <a:lnTo>
                        <a:pt x="0" y="1180"/>
                      </a:lnTo>
                      <a:lnTo>
                        <a:pt x="0" y="1293"/>
                      </a:lnTo>
                      <a:lnTo>
                        <a:pt x="0" y="1630"/>
                      </a:lnTo>
                      <a:lnTo>
                        <a:pt x="0" y="1799"/>
                      </a:lnTo>
                      <a:lnTo>
                        <a:pt x="0" y="2024"/>
                      </a:lnTo>
                      <a:lnTo>
                        <a:pt x="113" y="2192"/>
                      </a:lnTo>
                      <a:lnTo>
                        <a:pt x="338" y="2305"/>
                      </a:lnTo>
                      <a:lnTo>
                        <a:pt x="450" y="2248"/>
                      </a:lnTo>
                      <a:lnTo>
                        <a:pt x="506" y="2136"/>
                      </a:lnTo>
                      <a:lnTo>
                        <a:pt x="506" y="1911"/>
                      </a:lnTo>
                      <a:lnTo>
                        <a:pt x="562" y="1742"/>
                      </a:lnTo>
                      <a:lnTo>
                        <a:pt x="675" y="1630"/>
                      </a:lnTo>
                      <a:lnTo>
                        <a:pt x="843" y="1574"/>
                      </a:lnTo>
                      <a:lnTo>
                        <a:pt x="1012" y="1518"/>
                      </a:lnTo>
                      <a:lnTo>
                        <a:pt x="1237" y="1518"/>
                      </a:lnTo>
                      <a:lnTo>
                        <a:pt x="1349" y="1405"/>
                      </a:lnTo>
                      <a:lnTo>
                        <a:pt x="1462" y="1349"/>
                      </a:lnTo>
                      <a:lnTo>
                        <a:pt x="1574" y="1293"/>
                      </a:lnTo>
                      <a:lnTo>
                        <a:pt x="1574" y="1237"/>
                      </a:lnTo>
                      <a:lnTo>
                        <a:pt x="1630" y="1068"/>
                      </a:lnTo>
                      <a:lnTo>
                        <a:pt x="1574" y="1012"/>
                      </a:lnTo>
                      <a:lnTo>
                        <a:pt x="1518" y="1012"/>
                      </a:lnTo>
                      <a:lnTo>
                        <a:pt x="1349" y="1068"/>
                      </a:lnTo>
                      <a:lnTo>
                        <a:pt x="1237" y="1180"/>
                      </a:lnTo>
                      <a:lnTo>
                        <a:pt x="1125" y="1180"/>
                      </a:lnTo>
                      <a:lnTo>
                        <a:pt x="1068" y="1124"/>
                      </a:lnTo>
                      <a:lnTo>
                        <a:pt x="1068" y="1012"/>
                      </a:lnTo>
                      <a:lnTo>
                        <a:pt x="1012" y="956"/>
                      </a:lnTo>
                      <a:lnTo>
                        <a:pt x="900" y="1012"/>
                      </a:lnTo>
                      <a:lnTo>
                        <a:pt x="787" y="899"/>
                      </a:lnTo>
                      <a:lnTo>
                        <a:pt x="787" y="843"/>
                      </a:lnTo>
                      <a:lnTo>
                        <a:pt x="675" y="787"/>
                      </a:lnTo>
                      <a:lnTo>
                        <a:pt x="619" y="787"/>
                      </a:lnTo>
                      <a:lnTo>
                        <a:pt x="619" y="675"/>
                      </a:lnTo>
                      <a:lnTo>
                        <a:pt x="675" y="562"/>
                      </a:lnTo>
                      <a:lnTo>
                        <a:pt x="787" y="562"/>
                      </a:lnTo>
                      <a:lnTo>
                        <a:pt x="843" y="450"/>
                      </a:lnTo>
                      <a:lnTo>
                        <a:pt x="787" y="394"/>
                      </a:lnTo>
                      <a:lnTo>
                        <a:pt x="562" y="337"/>
                      </a:lnTo>
                      <a:lnTo>
                        <a:pt x="562" y="281"/>
                      </a:lnTo>
                      <a:lnTo>
                        <a:pt x="619" y="281"/>
                      </a:lnTo>
                      <a:lnTo>
                        <a:pt x="731" y="225"/>
                      </a:lnTo>
                      <a:lnTo>
                        <a:pt x="731" y="169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A29D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8" name="Google Shape;4068;p11"/>
                <p:cNvSpPr/>
                <p:nvPr/>
              </p:nvSpPr>
              <p:spPr>
                <a:xfrm>
                  <a:off x="672300" y="1195900"/>
                  <a:ext cx="15475" cy="4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9" h="1969" extrusionOk="0">
                      <a:moveTo>
                        <a:pt x="282" y="1"/>
                      </a:moveTo>
                      <a:lnTo>
                        <a:pt x="169" y="113"/>
                      </a:lnTo>
                      <a:lnTo>
                        <a:pt x="113" y="169"/>
                      </a:lnTo>
                      <a:lnTo>
                        <a:pt x="113" y="282"/>
                      </a:lnTo>
                      <a:lnTo>
                        <a:pt x="113" y="338"/>
                      </a:lnTo>
                      <a:lnTo>
                        <a:pt x="113" y="394"/>
                      </a:lnTo>
                      <a:lnTo>
                        <a:pt x="113" y="450"/>
                      </a:lnTo>
                      <a:lnTo>
                        <a:pt x="57" y="507"/>
                      </a:lnTo>
                      <a:lnTo>
                        <a:pt x="1" y="788"/>
                      </a:lnTo>
                      <a:lnTo>
                        <a:pt x="113" y="844"/>
                      </a:lnTo>
                      <a:lnTo>
                        <a:pt x="113" y="900"/>
                      </a:lnTo>
                      <a:lnTo>
                        <a:pt x="113" y="956"/>
                      </a:lnTo>
                      <a:lnTo>
                        <a:pt x="57" y="1013"/>
                      </a:lnTo>
                      <a:lnTo>
                        <a:pt x="57" y="1069"/>
                      </a:lnTo>
                      <a:lnTo>
                        <a:pt x="113" y="1237"/>
                      </a:lnTo>
                      <a:lnTo>
                        <a:pt x="113" y="1350"/>
                      </a:lnTo>
                      <a:lnTo>
                        <a:pt x="57" y="1406"/>
                      </a:lnTo>
                      <a:lnTo>
                        <a:pt x="113" y="1631"/>
                      </a:lnTo>
                      <a:lnTo>
                        <a:pt x="57" y="1799"/>
                      </a:lnTo>
                      <a:lnTo>
                        <a:pt x="169" y="1856"/>
                      </a:lnTo>
                      <a:lnTo>
                        <a:pt x="282" y="1856"/>
                      </a:lnTo>
                      <a:lnTo>
                        <a:pt x="394" y="1968"/>
                      </a:lnTo>
                      <a:lnTo>
                        <a:pt x="563" y="1968"/>
                      </a:lnTo>
                      <a:lnTo>
                        <a:pt x="619" y="1912"/>
                      </a:lnTo>
                      <a:lnTo>
                        <a:pt x="619" y="1856"/>
                      </a:lnTo>
                      <a:lnTo>
                        <a:pt x="563" y="1687"/>
                      </a:lnTo>
                      <a:lnTo>
                        <a:pt x="506" y="1575"/>
                      </a:lnTo>
                      <a:lnTo>
                        <a:pt x="563" y="1294"/>
                      </a:lnTo>
                      <a:lnTo>
                        <a:pt x="450" y="1237"/>
                      </a:lnTo>
                      <a:lnTo>
                        <a:pt x="450" y="1181"/>
                      </a:lnTo>
                      <a:lnTo>
                        <a:pt x="450" y="1069"/>
                      </a:lnTo>
                      <a:lnTo>
                        <a:pt x="394" y="956"/>
                      </a:lnTo>
                      <a:lnTo>
                        <a:pt x="338" y="788"/>
                      </a:lnTo>
                      <a:lnTo>
                        <a:pt x="282" y="675"/>
                      </a:lnTo>
                      <a:lnTo>
                        <a:pt x="282" y="619"/>
                      </a:lnTo>
                      <a:lnTo>
                        <a:pt x="338" y="563"/>
                      </a:lnTo>
                      <a:lnTo>
                        <a:pt x="394" y="507"/>
                      </a:lnTo>
                      <a:lnTo>
                        <a:pt x="450" y="450"/>
                      </a:lnTo>
                      <a:lnTo>
                        <a:pt x="394" y="394"/>
                      </a:lnTo>
                      <a:lnTo>
                        <a:pt x="394" y="282"/>
                      </a:lnTo>
                      <a:lnTo>
                        <a:pt x="338" y="169"/>
                      </a:lnTo>
                      <a:lnTo>
                        <a:pt x="338" y="57"/>
                      </a:lnTo>
                      <a:lnTo>
                        <a:pt x="282" y="1"/>
                      </a:lnTo>
                      <a:close/>
                    </a:path>
                  </a:pathLst>
                </a:custGeom>
                <a:solidFill>
                  <a:srgbClr val="948E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9" name="Google Shape;4069;p11"/>
                <p:cNvSpPr/>
                <p:nvPr/>
              </p:nvSpPr>
              <p:spPr>
                <a:xfrm>
                  <a:off x="683550" y="1146725"/>
                  <a:ext cx="12675" cy="2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957" extrusionOk="0">
                      <a:moveTo>
                        <a:pt x="337" y="1"/>
                      </a:moveTo>
                      <a:lnTo>
                        <a:pt x="337" y="57"/>
                      </a:lnTo>
                      <a:lnTo>
                        <a:pt x="337" y="113"/>
                      </a:lnTo>
                      <a:lnTo>
                        <a:pt x="281" y="169"/>
                      </a:lnTo>
                      <a:lnTo>
                        <a:pt x="225" y="113"/>
                      </a:lnTo>
                      <a:lnTo>
                        <a:pt x="113" y="282"/>
                      </a:lnTo>
                      <a:lnTo>
                        <a:pt x="56" y="338"/>
                      </a:lnTo>
                      <a:lnTo>
                        <a:pt x="113" y="563"/>
                      </a:lnTo>
                      <a:lnTo>
                        <a:pt x="113" y="675"/>
                      </a:lnTo>
                      <a:lnTo>
                        <a:pt x="0" y="731"/>
                      </a:lnTo>
                      <a:lnTo>
                        <a:pt x="0" y="788"/>
                      </a:lnTo>
                      <a:lnTo>
                        <a:pt x="56" y="900"/>
                      </a:lnTo>
                      <a:lnTo>
                        <a:pt x="225" y="956"/>
                      </a:lnTo>
                      <a:lnTo>
                        <a:pt x="281" y="844"/>
                      </a:lnTo>
                      <a:lnTo>
                        <a:pt x="337" y="844"/>
                      </a:lnTo>
                      <a:lnTo>
                        <a:pt x="450" y="788"/>
                      </a:lnTo>
                      <a:lnTo>
                        <a:pt x="506" y="731"/>
                      </a:lnTo>
                      <a:lnTo>
                        <a:pt x="337" y="563"/>
                      </a:lnTo>
                      <a:lnTo>
                        <a:pt x="337" y="506"/>
                      </a:lnTo>
                      <a:lnTo>
                        <a:pt x="337" y="394"/>
                      </a:lnTo>
                      <a:lnTo>
                        <a:pt x="394" y="169"/>
                      </a:lnTo>
                      <a:lnTo>
                        <a:pt x="394" y="57"/>
                      </a:lnTo>
                      <a:lnTo>
                        <a:pt x="337" y="1"/>
                      </a:lnTo>
                      <a:close/>
                    </a:path>
                  </a:pathLst>
                </a:custGeom>
                <a:solidFill>
                  <a:srgbClr val="A29D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0" name="Google Shape;4070;p11"/>
                <p:cNvSpPr/>
                <p:nvPr/>
              </p:nvSpPr>
              <p:spPr>
                <a:xfrm>
                  <a:off x="672300" y="1193100"/>
                  <a:ext cx="7050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394" extrusionOk="0">
                      <a:moveTo>
                        <a:pt x="113" y="0"/>
                      </a:moveTo>
                      <a:lnTo>
                        <a:pt x="57" y="57"/>
                      </a:lnTo>
                      <a:lnTo>
                        <a:pt x="1" y="113"/>
                      </a:lnTo>
                      <a:lnTo>
                        <a:pt x="57" y="225"/>
                      </a:lnTo>
                      <a:lnTo>
                        <a:pt x="57" y="338"/>
                      </a:lnTo>
                      <a:lnTo>
                        <a:pt x="113" y="394"/>
                      </a:lnTo>
                      <a:lnTo>
                        <a:pt x="282" y="113"/>
                      </a:lnTo>
                      <a:lnTo>
                        <a:pt x="225" y="57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29D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1" name="Google Shape;4071;p11"/>
                <p:cNvSpPr/>
                <p:nvPr/>
              </p:nvSpPr>
              <p:spPr>
                <a:xfrm>
                  <a:off x="669500" y="1231025"/>
                  <a:ext cx="2825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64" extrusionOk="0">
                      <a:moveTo>
                        <a:pt x="113" y="1"/>
                      </a:moveTo>
                      <a:lnTo>
                        <a:pt x="56" y="57"/>
                      </a:lnTo>
                      <a:lnTo>
                        <a:pt x="0" y="170"/>
                      </a:lnTo>
                      <a:lnTo>
                        <a:pt x="0" y="563"/>
                      </a:lnTo>
                      <a:lnTo>
                        <a:pt x="56" y="451"/>
                      </a:lnTo>
                      <a:lnTo>
                        <a:pt x="113" y="338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48E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2" name="Google Shape;4072;p11"/>
                <p:cNvSpPr/>
                <p:nvPr/>
              </p:nvSpPr>
              <p:spPr>
                <a:xfrm>
                  <a:off x="670900" y="1219800"/>
                  <a:ext cx="4225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338" extrusionOk="0">
                      <a:moveTo>
                        <a:pt x="169" y="0"/>
                      </a:moveTo>
                      <a:lnTo>
                        <a:pt x="57" y="113"/>
                      </a:lnTo>
                      <a:lnTo>
                        <a:pt x="0" y="281"/>
                      </a:lnTo>
                      <a:lnTo>
                        <a:pt x="57" y="338"/>
                      </a:lnTo>
                      <a:lnTo>
                        <a:pt x="169" y="225"/>
                      </a:lnTo>
                      <a:lnTo>
                        <a:pt x="169" y="169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A29D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3" name="Google Shape;4073;p11"/>
                <p:cNvSpPr/>
                <p:nvPr/>
              </p:nvSpPr>
              <p:spPr>
                <a:xfrm>
                  <a:off x="672300" y="1205750"/>
                  <a:ext cx="42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13" extrusionOk="0">
                      <a:moveTo>
                        <a:pt x="1" y="0"/>
                      </a:moveTo>
                      <a:lnTo>
                        <a:pt x="57" y="113"/>
                      </a:lnTo>
                      <a:lnTo>
                        <a:pt x="169" y="113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29D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4" name="Google Shape;4074;p11"/>
                <p:cNvSpPr/>
                <p:nvPr/>
              </p:nvSpPr>
              <p:spPr>
                <a:xfrm>
                  <a:off x="679325" y="11888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29D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5" name="Google Shape;4075;p11"/>
                <p:cNvSpPr/>
                <p:nvPr/>
              </p:nvSpPr>
              <p:spPr>
                <a:xfrm>
                  <a:off x="670900" y="1226825"/>
                  <a:ext cx="42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69" extrusionOk="0">
                      <a:moveTo>
                        <a:pt x="0" y="0"/>
                      </a:moveTo>
                      <a:lnTo>
                        <a:pt x="57" y="169"/>
                      </a:lnTo>
                      <a:lnTo>
                        <a:pt x="113" y="169"/>
                      </a:lnTo>
                      <a:lnTo>
                        <a:pt x="169" y="57"/>
                      </a:lnTo>
                      <a:lnTo>
                        <a:pt x="113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48E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6" name="Google Shape;4076;p11"/>
                <p:cNvSpPr/>
                <p:nvPr/>
              </p:nvSpPr>
              <p:spPr>
                <a:xfrm>
                  <a:off x="683550" y="1148125"/>
                  <a:ext cx="2825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226" extrusionOk="0">
                      <a:moveTo>
                        <a:pt x="0" y="1"/>
                      </a:moveTo>
                      <a:lnTo>
                        <a:pt x="0" y="169"/>
                      </a:lnTo>
                      <a:lnTo>
                        <a:pt x="113" y="226"/>
                      </a:lnTo>
                      <a:lnTo>
                        <a:pt x="113" y="11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29D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7" name="Google Shape;4077;p11"/>
                <p:cNvSpPr/>
                <p:nvPr/>
              </p:nvSpPr>
              <p:spPr>
                <a:xfrm>
                  <a:off x="672300" y="1215575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13" y="57"/>
                      </a:lnTo>
                      <a:lnTo>
                        <a:pt x="113" y="57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29D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8" name="Google Shape;4078;p11"/>
                <p:cNvSpPr/>
                <p:nvPr/>
              </p:nvSpPr>
              <p:spPr>
                <a:xfrm>
                  <a:off x="663875" y="1402475"/>
                  <a:ext cx="19700" cy="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900" extrusionOk="0">
                      <a:moveTo>
                        <a:pt x="338" y="0"/>
                      </a:moveTo>
                      <a:lnTo>
                        <a:pt x="225" y="56"/>
                      </a:lnTo>
                      <a:lnTo>
                        <a:pt x="113" y="112"/>
                      </a:lnTo>
                      <a:lnTo>
                        <a:pt x="57" y="281"/>
                      </a:lnTo>
                      <a:lnTo>
                        <a:pt x="0" y="562"/>
                      </a:lnTo>
                      <a:lnTo>
                        <a:pt x="57" y="618"/>
                      </a:lnTo>
                      <a:lnTo>
                        <a:pt x="113" y="675"/>
                      </a:lnTo>
                      <a:lnTo>
                        <a:pt x="225" y="675"/>
                      </a:lnTo>
                      <a:lnTo>
                        <a:pt x="338" y="562"/>
                      </a:lnTo>
                      <a:lnTo>
                        <a:pt x="394" y="562"/>
                      </a:lnTo>
                      <a:lnTo>
                        <a:pt x="450" y="618"/>
                      </a:lnTo>
                      <a:lnTo>
                        <a:pt x="506" y="731"/>
                      </a:lnTo>
                      <a:lnTo>
                        <a:pt x="562" y="899"/>
                      </a:lnTo>
                      <a:lnTo>
                        <a:pt x="619" y="843"/>
                      </a:lnTo>
                      <a:lnTo>
                        <a:pt x="675" y="731"/>
                      </a:lnTo>
                      <a:lnTo>
                        <a:pt x="731" y="562"/>
                      </a:lnTo>
                      <a:lnTo>
                        <a:pt x="731" y="506"/>
                      </a:lnTo>
                      <a:lnTo>
                        <a:pt x="675" y="450"/>
                      </a:lnTo>
                      <a:lnTo>
                        <a:pt x="619" y="393"/>
                      </a:lnTo>
                      <a:lnTo>
                        <a:pt x="675" y="393"/>
                      </a:lnTo>
                      <a:lnTo>
                        <a:pt x="731" y="337"/>
                      </a:lnTo>
                      <a:lnTo>
                        <a:pt x="787" y="225"/>
                      </a:lnTo>
                      <a:lnTo>
                        <a:pt x="787" y="112"/>
                      </a:lnTo>
                      <a:lnTo>
                        <a:pt x="675" y="56"/>
                      </a:lnTo>
                      <a:lnTo>
                        <a:pt x="506" y="0"/>
                      </a:lnTo>
                      <a:close/>
                    </a:path>
                  </a:pathLst>
                </a:custGeom>
                <a:solidFill>
                  <a:srgbClr val="9B97D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9" name="Google Shape;4079;p11"/>
                <p:cNvSpPr/>
                <p:nvPr/>
              </p:nvSpPr>
              <p:spPr>
                <a:xfrm>
                  <a:off x="665275" y="1385600"/>
                  <a:ext cx="14075" cy="1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563" extrusionOk="0">
                      <a:moveTo>
                        <a:pt x="282" y="1"/>
                      </a:moveTo>
                      <a:lnTo>
                        <a:pt x="169" y="113"/>
                      </a:lnTo>
                      <a:lnTo>
                        <a:pt x="1" y="338"/>
                      </a:lnTo>
                      <a:lnTo>
                        <a:pt x="1" y="394"/>
                      </a:lnTo>
                      <a:lnTo>
                        <a:pt x="1" y="450"/>
                      </a:lnTo>
                      <a:lnTo>
                        <a:pt x="113" y="450"/>
                      </a:lnTo>
                      <a:lnTo>
                        <a:pt x="225" y="394"/>
                      </a:lnTo>
                      <a:lnTo>
                        <a:pt x="282" y="338"/>
                      </a:lnTo>
                      <a:lnTo>
                        <a:pt x="338" y="394"/>
                      </a:lnTo>
                      <a:lnTo>
                        <a:pt x="394" y="450"/>
                      </a:lnTo>
                      <a:lnTo>
                        <a:pt x="450" y="563"/>
                      </a:lnTo>
                      <a:lnTo>
                        <a:pt x="563" y="563"/>
                      </a:lnTo>
                      <a:lnTo>
                        <a:pt x="563" y="338"/>
                      </a:lnTo>
                      <a:lnTo>
                        <a:pt x="506" y="282"/>
                      </a:lnTo>
                      <a:lnTo>
                        <a:pt x="450" y="225"/>
                      </a:lnTo>
                      <a:lnTo>
                        <a:pt x="450" y="57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9898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0" name="Google Shape;4080;p11"/>
                <p:cNvSpPr/>
                <p:nvPr/>
              </p:nvSpPr>
              <p:spPr>
                <a:xfrm>
                  <a:off x="675100" y="1396850"/>
                  <a:ext cx="14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13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57" y="113"/>
                      </a:lnTo>
                      <a:lnTo>
                        <a:pt x="57" y="113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9890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1" name="Google Shape;4081;p11"/>
                <p:cNvSpPr/>
                <p:nvPr/>
              </p:nvSpPr>
              <p:spPr>
                <a:xfrm>
                  <a:off x="687750" y="1528925"/>
                  <a:ext cx="47800" cy="3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2" h="1406" extrusionOk="0">
                      <a:moveTo>
                        <a:pt x="394" y="1"/>
                      </a:moveTo>
                      <a:lnTo>
                        <a:pt x="394" y="57"/>
                      </a:lnTo>
                      <a:lnTo>
                        <a:pt x="394" y="113"/>
                      </a:lnTo>
                      <a:lnTo>
                        <a:pt x="394" y="282"/>
                      </a:lnTo>
                      <a:lnTo>
                        <a:pt x="338" y="338"/>
                      </a:lnTo>
                      <a:lnTo>
                        <a:pt x="282" y="338"/>
                      </a:lnTo>
                      <a:lnTo>
                        <a:pt x="226" y="282"/>
                      </a:lnTo>
                      <a:lnTo>
                        <a:pt x="226" y="338"/>
                      </a:lnTo>
                      <a:lnTo>
                        <a:pt x="226" y="450"/>
                      </a:lnTo>
                      <a:lnTo>
                        <a:pt x="169" y="563"/>
                      </a:lnTo>
                      <a:lnTo>
                        <a:pt x="1" y="675"/>
                      </a:lnTo>
                      <a:lnTo>
                        <a:pt x="1" y="731"/>
                      </a:lnTo>
                      <a:lnTo>
                        <a:pt x="113" y="787"/>
                      </a:lnTo>
                      <a:lnTo>
                        <a:pt x="169" y="844"/>
                      </a:lnTo>
                      <a:lnTo>
                        <a:pt x="394" y="956"/>
                      </a:lnTo>
                      <a:lnTo>
                        <a:pt x="619" y="900"/>
                      </a:lnTo>
                      <a:lnTo>
                        <a:pt x="619" y="900"/>
                      </a:lnTo>
                      <a:lnTo>
                        <a:pt x="507" y="1181"/>
                      </a:lnTo>
                      <a:lnTo>
                        <a:pt x="507" y="1293"/>
                      </a:lnTo>
                      <a:lnTo>
                        <a:pt x="563" y="1406"/>
                      </a:lnTo>
                      <a:lnTo>
                        <a:pt x="732" y="1349"/>
                      </a:lnTo>
                      <a:lnTo>
                        <a:pt x="900" y="1237"/>
                      </a:lnTo>
                      <a:lnTo>
                        <a:pt x="1069" y="1237"/>
                      </a:lnTo>
                      <a:lnTo>
                        <a:pt x="1237" y="1293"/>
                      </a:lnTo>
                      <a:lnTo>
                        <a:pt x="1631" y="1293"/>
                      </a:lnTo>
                      <a:lnTo>
                        <a:pt x="1799" y="1181"/>
                      </a:lnTo>
                      <a:lnTo>
                        <a:pt x="1856" y="956"/>
                      </a:lnTo>
                      <a:lnTo>
                        <a:pt x="1912" y="619"/>
                      </a:lnTo>
                      <a:lnTo>
                        <a:pt x="1856" y="506"/>
                      </a:lnTo>
                      <a:lnTo>
                        <a:pt x="1799" y="394"/>
                      </a:lnTo>
                      <a:lnTo>
                        <a:pt x="1687" y="394"/>
                      </a:lnTo>
                      <a:lnTo>
                        <a:pt x="1631" y="450"/>
                      </a:lnTo>
                      <a:lnTo>
                        <a:pt x="1631" y="506"/>
                      </a:lnTo>
                      <a:lnTo>
                        <a:pt x="1575" y="619"/>
                      </a:lnTo>
                      <a:lnTo>
                        <a:pt x="1518" y="675"/>
                      </a:lnTo>
                      <a:lnTo>
                        <a:pt x="1406" y="787"/>
                      </a:lnTo>
                      <a:lnTo>
                        <a:pt x="1406" y="731"/>
                      </a:lnTo>
                      <a:lnTo>
                        <a:pt x="1406" y="675"/>
                      </a:lnTo>
                      <a:lnTo>
                        <a:pt x="1406" y="563"/>
                      </a:lnTo>
                      <a:lnTo>
                        <a:pt x="1350" y="394"/>
                      </a:lnTo>
                      <a:lnTo>
                        <a:pt x="1294" y="394"/>
                      </a:lnTo>
                      <a:lnTo>
                        <a:pt x="1294" y="338"/>
                      </a:lnTo>
                      <a:lnTo>
                        <a:pt x="1350" y="282"/>
                      </a:lnTo>
                      <a:lnTo>
                        <a:pt x="1350" y="225"/>
                      </a:lnTo>
                      <a:lnTo>
                        <a:pt x="1237" y="169"/>
                      </a:lnTo>
                      <a:lnTo>
                        <a:pt x="1181" y="169"/>
                      </a:lnTo>
                      <a:lnTo>
                        <a:pt x="1013" y="338"/>
                      </a:lnTo>
                      <a:lnTo>
                        <a:pt x="900" y="394"/>
                      </a:lnTo>
                      <a:lnTo>
                        <a:pt x="619" y="394"/>
                      </a:lnTo>
                      <a:lnTo>
                        <a:pt x="563" y="282"/>
                      </a:lnTo>
                      <a:lnTo>
                        <a:pt x="563" y="225"/>
                      </a:lnTo>
                      <a:lnTo>
                        <a:pt x="619" y="169"/>
                      </a:lnTo>
                      <a:lnTo>
                        <a:pt x="732" y="169"/>
                      </a:lnTo>
                      <a:lnTo>
                        <a:pt x="732" y="113"/>
                      </a:lnTo>
                      <a:lnTo>
                        <a:pt x="732" y="57"/>
                      </a:lnTo>
                      <a:lnTo>
                        <a:pt x="563" y="57"/>
                      </a:lnTo>
                      <a:lnTo>
                        <a:pt x="507" y="1"/>
                      </a:lnTo>
                      <a:close/>
                    </a:path>
                  </a:pathLst>
                </a:custGeom>
                <a:solidFill>
                  <a:srgbClr val="9689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2" name="Google Shape;4082;p11"/>
                <p:cNvSpPr/>
                <p:nvPr/>
              </p:nvSpPr>
              <p:spPr>
                <a:xfrm>
                  <a:off x="680725" y="1559850"/>
                  <a:ext cx="28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3" extrusionOk="0">
                      <a:moveTo>
                        <a:pt x="57" y="0"/>
                      </a:moveTo>
                      <a:lnTo>
                        <a:pt x="1" y="56"/>
                      </a:lnTo>
                      <a:lnTo>
                        <a:pt x="1" y="112"/>
                      </a:lnTo>
                      <a:lnTo>
                        <a:pt x="57" y="112"/>
                      </a:lnTo>
                      <a:lnTo>
                        <a:pt x="113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B3A9E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3" name="Google Shape;4083;p11"/>
                <p:cNvSpPr/>
                <p:nvPr/>
              </p:nvSpPr>
              <p:spPr>
                <a:xfrm>
                  <a:off x="672300" y="1545800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1" y="0"/>
                      </a:moveTo>
                      <a:lnTo>
                        <a:pt x="1" y="56"/>
                      </a:lnTo>
                      <a:lnTo>
                        <a:pt x="113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3A9E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4" name="Google Shape;4084;p11"/>
                <p:cNvSpPr/>
                <p:nvPr/>
              </p:nvSpPr>
              <p:spPr>
                <a:xfrm>
                  <a:off x="870425" y="1663825"/>
                  <a:ext cx="84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113" extrusionOk="0">
                      <a:moveTo>
                        <a:pt x="1" y="0"/>
                      </a:moveTo>
                      <a:lnTo>
                        <a:pt x="169" y="113"/>
                      </a:lnTo>
                      <a:lnTo>
                        <a:pt x="338" y="0"/>
                      </a:lnTo>
                      <a:close/>
                    </a:path>
                  </a:pathLst>
                </a:custGeom>
                <a:solidFill>
                  <a:srgbClr val="9D9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5" name="Google Shape;4085;p11"/>
                <p:cNvSpPr/>
                <p:nvPr/>
              </p:nvSpPr>
              <p:spPr>
                <a:xfrm>
                  <a:off x="884475" y="1669450"/>
                  <a:ext cx="42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57" extrusionOk="0">
                      <a:moveTo>
                        <a:pt x="57" y="0"/>
                      </a:moveTo>
                      <a:lnTo>
                        <a:pt x="1" y="56"/>
                      </a:lnTo>
                      <a:lnTo>
                        <a:pt x="113" y="56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AFA2D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6" name="Google Shape;4086;p11"/>
                <p:cNvSpPr/>
                <p:nvPr/>
              </p:nvSpPr>
              <p:spPr>
                <a:xfrm>
                  <a:off x="870425" y="167225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1"/>
                      </a:moveTo>
                      <a:lnTo>
                        <a:pt x="57" y="1"/>
                      </a:ln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57" y="1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D9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7" name="Google Shape;4087;p11"/>
                <p:cNvSpPr/>
                <p:nvPr/>
              </p:nvSpPr>
              <p:spPr>
                <a:xfrm>
                  <a:off x="871825" y="1668025"/>
                  <a:ext cx="28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4" extrusionOk="0">
                      <a:moveTo>
                        <a:pt x="113" y="1"/>
                      </a:moveTo>
                      <a:lnTo>
                        <a:pt x="113" y="1"/>
                      </a:lnTo>
                      <a:lnTo>
                        <a:pt x="1" y="113"/>
                      </a:lnTo>
                      <a:lnTo>
                        <a:pt x="1" y="113"/>
                      </a:lnTo>
                      <a:lnTo>
                        <a:pt x="113" y="1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D9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" name="Google Shape;4088;p11"/>
                <p:cNvSpPr/>
                <p:nvPr/>
              </p:nvSpPr>
              <p:spPr>
                <a:xfrm>
                  <a:off x="876050" y="1668025"/>
                  <a:ext cx="28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4" extrusionOk="0">
                      <a:moveTo>
                        <a:pt x="113" y="113"/>
                      </a:moveTo>
                      <a:lnTo>
                        <a:pt x="113" y="113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13" y="113"/>
                      </a:lnTo>
                      <a:lnTo>
                        <a:pt x="113" y="113"/>
                      </a:lnTo>
                      <a:close/>
                    </a:path>
                  </a:pathLst>
                </a:custGeom>
                <a:solidFill>
                  <a:srgbClr val="9D9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9" name="Google Shape;4089;p11"/>
                <p:cNvSpPr/>
                <p:nvPr/>
              </p:nvSpPr>
              <p:spPr>
                <a:xfrm>
                  <a:off x="880275" y="1663825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0" y="0"/>
                      </a:moveTo>
                      <a:lnTo>
                        <a:pt x="112" y="57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9D9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0" name="Google Shape;4090;p11"/>
                <p:cNvSpPr/>
                <p:nvPr/>
              </p:nvSpPr>
              <p:spPr>
                <a:xfrm>
                  <a:off x="881675" y="1128450"/>
                  <a:ext cx="28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8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56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07F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1" name="Google Shape;4091;p11"/>
                <p:cNvSpPr/>
                <p:nvPr/>
              </p:nvSpPr>
              <p:spPr>
                <a:xfrm>
                  <a:off x="884475" y="1134075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57" y="113"/>
                      </a:moveTo>
                      <a:lnTo>
                        <a:pt x="57" y="113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57" y="113"/>
                      </a:lnTo>
                      <a:lnTo>
                        <a:pt x="57" y="113"/>
                      </a:lnTo>
                      <a:close/>
                    </a:path>
                  </a:pathLst>
                </a:custGeom>
                <a:solidFill>
                  <a:srgbClr val="9B93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2" name="Google Shape;4092;p11"/>
                <p:cNvSpPr/>
                <p:nvPr/>
              </p:nvSpPr>
              <p:spPr>
                <a:xfrm>
                  <a:off x="884475" y="1127050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13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07F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3" name="Google Shape;4093;p11"/>
                <p:cNvSpPr/>
                <p:nvPr/>
              </p:nvSpPr>
              <p:spPr>
                <a:xfrm>
                  <a:off x="866200" y="1007625"/>
                  <a:ext cx="30950" cy="2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" h="1012" extrusionOk="0">
                      <a:moveTo>
                        <a:pt x="226" y="0"/>
                      </a:moveTo>
                      <a:lnTo>
                        <a:pt x="113" y="169"/>
                      </a:lnTo>
                      <a:lnTo>
                        <a:pt x="1" y="281"/>
                      </a:lnTo>
                      <a:lnTo>
                        <a:pt x="1" y="338"/>
                      </a:lnTo>
                      <a:lnTo>
                        <a:pt x="1" y="394"/>
                      </a:lnTo>
                      <a:lnTo>
                        <a:pt x="1" y="450"/>
                      </a:lnTo>
                      <a:lnTo>
                        <a:pt x="170" y="506"/>
                      </a:lnTo>
                      <a:lnTo>
                        <a:pt x="282" y="619"/>
                      </a:lnTo>
                      <a:lnTo>
                        <a:pt x="394" y="731"/>
                      </a:lnTo>
                      <a:lnTo>
                        <a:pt x="507" y="843"/>
                      </a:lnTo>
                      <a:lnTo>
                        <a:pt x="563" y="787"/>
                      </a:lnTo>
                      <a:lnTo>
                        <a:pt x="619" y="787"/>
                      </a:lnTo>
                      <a:lnTo>
                        <a:pt x="675" y="843"/>
                      </a:lnTo>
                      <a:lnTo>
                        <a:pt x="844" y="956"/>
                      </a:lnTo>
                      <a:lnTo>
                        <a:pt x="956" y="1012"/>
                      </a:lnTo>
                      <a:lnTo>
                        <a:pt x="1125" y="956"/>
                      </a:lnTo>
                      <a:lnTo>
                        <a:pt x="1237" y="843"/>
                      </a:lnTo>
                      <a:lnTo>
                        <a:pt x="1237" y="675"/>
                      </a:lnTo>
                      <a:lnTo>
                        <a:pt x="1181" y="562"/>
                      </a:lnTo>
                      <a:lnTo>
                        <a:pt x="1125" y="394"/>
                      </a:lnTo>
                      <a:lnTo>
                        <a:pt x="1013" y="338"/>
                      </a:lnTo>
                      <a:lnTo>
                        <a:pt x="675" y="338"/>
                      </a:lnTo>
                      <a:lnTo>
                        <a:pt x="563" y="450"/>
                      </a:lnTo>
                      <a:lnTo>
                        <a:pt x="507" y="113"/>
                      </a:lnTo>
                      <a:lnTo>
                        <a:pt x="451" y="0"/>
                      </a:lnTo>
                      <a:close/>
                    </a:path>
                  </a:pathLst>
                </a:custGeom>
                <a:solidFill>
                  <a:srgbClr val="756E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4" name="Google Shape;4094;p11"/>
                <p:cNvSpPr/>
                <p:nvPr/>
              </p:nvSpPr>
              <p:spPr>
                <a:xfrm>
                  <a:off x="881675" y="1028700"/>
                  <a:ext cx="16875" cy="1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5" h="450" extrusionOk="0">
                      <a:moveTo>
                        <a:pt x="56" y="0"/>
                      </a:moveTo>
                      <a:lnTo>
                        <a:pt x="0" y="57"/>
                      </a:lnTo>
                      <a:lnTo>
                        <a:pt x="56" y="169"/>
                      </a:lnTo>
                      <a:lnTo>
                        <a:pt x="113" y="281"/>
                      </a:lnTo>
                      <a:lnTo>
                        <a:pt x="225" y="394"/>
                      </a:lnTo>
                      <a:lnTo>
                        <a:pt x="337" y="450"/>
                      </a:lnTo>
                      <a:lnTo>
                        <a:pt x="506" y="394"/>
                      </a:lnTo>
                      <a:lnTo>
                        <a:pt x="618" y="281"/>
                      </a:lnTo>
                      <a:lnTo>
                        <a:pt x="618" y="169"/>
                      </a:lnTo>
                      <a:lnTo>
                        <a:pt x="675" y="113"/>
                      </a:lnTo>
                      <a:lnTo>
                        <a:pt x="618" y="0"/>
                      </a:lnTo>
                      <a:lnTo>
                        <a:pt x="394" y="57"/>
                      </a:lnTo>
                      <a:lnTo>
                        <a:pt x="281" y="57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847DB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5" name="Google Shape;4095;p11"/>
                <p:cNvSpPr/>
                <p:nvPr/>
              </p:nvSpPr>
              <p:spPr>
                <a:xfrm>
                  <a:off x="891500" y="1010425"/>
                  <a:ext cx="5650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451" extrusionOk="0">
                      <a:moveTo>
                        <a:pt x="1" y="1"/>
                      </a:moveTo>
                      <a:lnTo>
                        <a:pt x="1" y="113"/>
                      </a:lnTo>
                      <a:lnTo>
                        <a:pt x="1" y="169"/>
                      </a:lnTo>
                      <a:lnTo>
                        <a:pt x="1" y="282"/>
                      </a:lnTo>
                      <a:lnTo>
                        <a:pt x="57" y="338"/>
                      </a:lnTo>
                      <a:lnTo>
                        <a:pt x="169" y="450"/>
                      </a:lnTo>
                      <a:lnTo>
                        <a:pt x="225" y="282"/>
                      </a:lnTo>
                      <a:lnTo>
                        <a:pt x="225" y="226"/>
                      </a:lnTo>
                      <a:lnTo>
                        <a:pt x="225" y="169"/>
                      </a:lnTo>
                      <a:lnTo>
                        <a:pt x="113" y="11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89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6" name="Google Shape;4096;p11"/>
                <p:cNvSpPr/>
                <p:nvPr/>
              </p:nvSpPr>
              <p:spPr>
                <a:xfrm>
                  <a:off x="790325" y="1593575"/>
                  <a:ext cx="22525" cy="1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563" extrusionOk="0">
                      <a:moveTo>
                        <a:pt x="788" y="0"/>
                      </a:moveTo>
                      <a:lnTo>
                        <a:pt x="394" y="56"/>
                      </a:lnTo>
                      <a:lnTo>
                        <a:pt x="338" y="112"/>
                      </a:lnTo>
                      <a:lnTo>
                        <a:pt x="282" y="112"/>
                      </a:lnTo>
                      <a:lnTo>
                        <a:pt x="226" y="169"/>
                      </a:lnTo>
                      <a:lnTo>
                        <a:pt x="169" y="225"/>
                      </a:lnTo>
                      <a:lnTo>
                        <a:pt x="113" y="337"/>
                      </a:lnTo>
                      <a:lnTo>
                        <a:pt x="1" y="393"/>
                      </a:lnTo>
                      <a:lnTo>
                        <a:pt x="1" y="450"/>
                      </a:lnTo>
                      <a:lnTo>
                        <a:pt x="113" y="450"/>
                      </a:lnTo>
                      <a:lnTo>
                        <a:pt x="226" y="506"/>
                      </a:lnTo>
                      <a:lnTo>
                        <a:pt x="394" y="562"/>
                      </a:lnTo>
                      <a:lnTo>
                        <a:pt x="451" y="562"/>
                      </a:lnTo>
                      <a:lnTo>
                        <a:pt x="507" y="506"/>
                      </a:lnTo>
                      <a:lnTo>
                        <a:pt x="451" y="393"/>
                      </a:lnTo>
                      <a:lnTo>
                        <a:pt x="507" y="337"/>
                      </a:lnTo>
                      <a:lnTo>
                        <a:pt x="619" y="450"/>
                      </a:lnTo>
                      <a:lnTo>
                        <a:pt x="675" y="562"/>
                      </a:lnTo>
                      <a:lnTo>
                        <a:pt x="788" y="562"/>
                      </a:lnTo>
                      <a:lnTo>
                        <a:pt x="788" y="393"/>
                      </a:lnTo>
                      <a:lnTo>
                        <a:pt x="900" y="281"/>
                      </a:lnTo>
                      <a:lnTo>
                        <a:pt x="900" y="169"/>
                      </a:lnTo>
                      <a:lnTo>
                        <a:pt x="844" y="112"/>
                      </a:lnTo>
                      <a:lnTo>
                        <a:pt x="788" y="0"/>
                      </a:lnTo>
                      <a:close/>
                    </a:path>
                  </a:pathLst>
                </a:custGeom>
                <a:solidFill>
                  <a:srgbClr val="8E8C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7" name="Google Shape;4097;p11"/>
                <p:cNvSpPr/>
                <p:nvPr/>
              </p:nvSpPr>
              <p:spPr>
                <a:xfrm>
                  <a:off x="804375" y="1614650"/>
                  <a:ext cx="14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7" extrusionOk="0">
                      <a:moveTo>
                        <a:pt x="1" y="0"/>
                      </a:moveTo>
                      <a:lnTo>
                        <a:pt x="57" y="56"/>
                      </a:lnTo>
                      <a:lnTo>
                        <a:pt x="57" y="56"/>
                      </a:lnTo>
                      <a:lnTo>
                        <a:pt x="57" y="56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9895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8" name="Google Shape;4098;p11"/>
                <p:cNvSpPr/>
                <p:nvPr/>
              </p:nvSpPr>
              <p:spPr>
                <a:xfrm>
                  <a:off x="777700" y="1632900"/>
                  <a:ext cx="28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4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56" y="113"/>
                      </a:lnTo>
                      <a:lnTo>
                        <a:pt x="112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AB9FD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9" name="Google Shape;4099;p11"/>
                <p:cNvSpPr/>
                <p:nvPr/>
              </p:nvSpPr>
              <p:spPr>
                <a:xfrm>
                  <a:off x="860600" y="1653975"/>
                  <a:ext cx="5625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226" extrusionOk="0">
                      <a:moveTo>
                        <a:pt x="56" y="1"/>
                      </a:moveTo>
                      <a:lnTo>
                        <a:pt x="0" y="113"/>
                      </a:lnTo>
                      <a:lnTo>
                        <a:pt x="0" y="226"/>
                      </a:lnTo>
                      <a:lnTo>
                        <a:pt x="113" y="226"/>
                      </a:lnTo>
                      <a:lnTo>
                        <a:pt x="225" y="169"/>
                      </a:lnTo>
                      <a:lnTo>
                        <a:pt x="225" y="113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9B95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0" name="Google Shape;4100;p11"/>
                <p:cNvSpPr/>
                <p:nvPr/>
              </p:nvSpPr>
              <p:spPr>
                <a:xfrm>
                  <a:off x="752400" y="891000"/>
                  <a:ext cx="54825" cy="8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3" h="3261" extrusionOk="0">
                      <a:moveTo>
                        <a:pt x="57" y="0"/>
                      </a:moveTo>
                      <a:lnTo>
                        <a:pt x="0" y="56"/>
                      </a:lnTo>
                      <a:lnTo>
                        <a:pt x="0" y="113"/>
                      </a:lnTo>
                      <a:lnTo>
                        <a:pt x="57" y="225"/>
                      </a:lnTo>
                      <a:lnTo>
                        <a:pt x="225" y="281"/>
                      </a:lnTo>
                      <a:lnTo>
                        <a:pt x="338" y="394"/>
                      </a:lnTo>
                      <a:lnTo>
                        <a:pt x="450" y="562"/>
                      </a:lnTo>
                      <a:lnTo>
                        <a:pt x="506" y="731"/>
                      </a:lnTo>
                      <a:lnTo>
                        <a:pt x="506" y="843"/>
                      </a:lnTo>
                      <a:lnTo>
                        <a:pt x="562" y="1068"/>
                      </a:lnTo>
                      <a:lnTo>
                        <a:pt x="619" y="1124"/>
                      </a:lnTo>
                      <a:lnTo>
                        <a:pt x="675" y="1124"/>
                      </a:lnTo>
                      <a:lnTo>
                        <a:pt x="843" y="1012"/>
                      </a:lnTo>
                      <a:lnTo>
                        <a:pt x="900" y="956"/>
                      </a:lnTo>
                      <a:lnTo>
                        <a:pt x="1012" y="956"/>
                      </a:lnTo>
                      <a:lnTo>
                        <a:pt x="1124" y="1124"/>
                      </a:lnTo>
                      <a:lnTo>
                        <a:pt x="1181" y="1181"/>
                      </a:lnTo>
                      <a:lnTo>
                        <a:pt x="1237" y="1293"/>
                      </a:lnTo>
                      <a:lnTo>
                        <a:pt x="1237" y="1405"/>
                      </a:lnTo>
                      <a:lnTo>
                        <a:pt x="1237" y="1518"/>
                      </a:lnTo>
                      <a:lnTo>
                        <a:pt x="1293" y="1630"/>
                      </a:lnTo>
                      <a:lnTo>
                        <a:pt x="1405" y="1743"/>
                      </a:lnTo>
                      <a:lnTo>
                        <a:pt x="1462" y="1855"/>
                      </a:lnTo>
                      <a:lnTo>
                        <a:pt x="1462" y="1967"/>
                      </a:lnTo>
                      <a:lnTo>
                        <a:pt x="1405" y="2080"/>
                      </a:lnTo>
                      <a:lnTo>
                        <a:pt x="1405" y="2192"/>
                      </a:lnTo>
                      <a:lnTo>
                        <a:pt x="1462" y="2305"/>
                      </a:lnTo>
                      <a:lnTo>
                        <a:pt x="1574" y="2473"/>
                      </a:lnTo>
                      <a:lnTo>
                        <a:pt x="1686" y="2642"/>
                      </a:lnTo>
                      <a:lnTo>
                        <a:pt x="1799" y="3035"/>
                      </a:lnTo>
                      <a:lnTo>
                        <a:pt x="1855" y="3204"/>
                      </a:lnTo>
                      <a:lnTo>
                        <a:pt x="1911" y="3260"/>
                      </a:lnTo>
                      <a:lnTo>
                        <a:pt x="2136" y="3260"/>
                      </a:lnTo>
                      <a:lnTo>
                        <a:pt x="2192" y="3148"/>
                      </a:lnTo>
                      <a:lnTo>
                        <a:pt x="2192" y="2923"/>
                      </a:lnTo>
                      <a:lnTo>
                        <a:pt x="2080" y="2642"/>
                      </a:lnTo>
                      <a:lnTo>
                        <a:pt x="2080" y="2529"/>
                      </a:lnTo>
                      <a:lnTo>
                        <a:pt x="2080" y="2361"/>
                      </a:lnTo>
                      <a:lnTo>
                        <a:pt x="2024" y="2192"/>
                      </a:lnTo>
                      <a:lnTo>
                        <a:pt x="1968" y="2024"/>
                      </a:lnTo>
                      <a:lnTo>
                        <a:pt x="1968" y="1911"/>
                      </a:lnTo>
                      <a:lnTo>
                        <a:pt x="1799" y="1855"/>
                      </a:lnTo>
                      <a:lnTo>
                        <a:pt x="1743" y="1686"/>
                      </a:lnTo>
                      <a:lnTo>
                        <a:pt x="1743" y="1574"/>
                      </a:lnTo>
                      <a:lnTo>
                        <a:pt x="1686" y="1462"/>
                      </a:lnTo>
                      <a:lnTo>
                        <a:pt x="1518" y="1181"/>
                      </a:lnTo>
                      <a:lnTo>
                        <a:pt x="1405" y="1012"/>
                      </a:lnTo>
                      <a:lnTo>
                        <a:pt x="1237" y="899"/>
                      </a:lnTo>
                      <a:lnTo>
                        <a:pt x="1181" y="843"/>
                      </a:lnTo>
                      <a:lnTo>
                        <a:pt x="1124" y="675"/>
                      </a:lnTo>
                      <a:lnTo>
                        <a:pt x="1012" y="618"/>
                      </a:lnTo>
                      <a:lnTo>
                        <a:pt x="956" y="506"/>
                      </a:lnTo>
                      <a:lnTo>
                        <a:pt x="843" y="281"/>
                      </a:lnTo>
                      <a:lnTo>
                        <a:pt x="731" y="169"/>
                      </a:lnTo>
                      <a:lnTo>
                        <a:pt x="562" y="113"/>
                      </a:lnTo>
                      <a:lnTo>
                        <a:pt x="450" y="113"/>
                      </a:lnTo>
                      <a:lnTo>
                        <a:pt x="338" y="0"/>
                      </a:lnTo>
                      <a:lnTo>
                        <a:pt x="225" y="0"/>
                      </a:lnTo>
                      <a:lnTo>
                        <a:pt x="113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625E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1" name="Google Shape;4101;p11"/>
                <p:cNvSpPr/>
                <p:nvPr/>
              </p:nvSpPr>
              <p:spPr>
                <a:xfrm>
                  <a:off x="753800" y="891000"/>
                  <a:ext cx="42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57" extrusionOk="0">
                      <a:moveTo>
                        <a:pt x="1" y="0"/>
                      </a:moveTo>
                      <a:lnTo>
                        <a:pt x="57" y="56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7F7A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2" name="Google Shape;4102;p11"/>
                <p:cNvSpPr/>
                <p:nvPr/>
              </p:nvSpPr>
              <p:spPr>
                <a:xfrm>
                  <a:off x="760825" y="891000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113" y="113"/>
                      </a:moveTo>
                      <a:lnTo>
                        <a:pt x="113" y="113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57" y="56"/>
                      </a:lnTo>
                      <a:lnTo>
                        <a:pt x="113" y="113"/>
                      </a:lnTo>
                      <a:lnTo>
                        <a:pt x="113" y="113"/>
                      </a:lnTo>
                      <a:close/>
                    </a:path>
                  </a:pathLst>
                </a:custGeom>
                <a:solidFill>
                  <a:srgbClr val="7F7A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3" name="Google Shape;4103;p11"/>
                <p:cNvSpPr/>
                <p:nvPr/>
              </p:nvSpPr>
              <p:spPr>
                <a:xfrm>
                  <a:off x="898525" y="955625"/>
                  <a:ext cx="56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226" extrusionOk="0">
                      <a:moveTo>
                        <a:pt x="57" y="1"/>
                      </a:moveTo>
                      <a:lnTo>
                        <a:pt x="1" y="169"/>
                      </a:lnTo>
                      <a:lnTo>
                        <a:pt x="57" y="225"/>
                      </a:lnTo>
                      <a:lnTo>
                        <a:pt x="169" y="225"/>
                      </a:lnTo>
                      <a:lnTo>
                        <a:pt x="226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7B6CA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4" name="Google Shape;4104;p11"/>
                <p:cNvSpPr/>
                <p:nvPr/>
              </p:nvSpPr>
              <p:spPr>
                <a:xfrm>
                  <a:off x="751000" y="895200"/>
                  <a:ext cx="15475" cy="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9" h="732" extrusionOk="0">
                      <a:moveTo>
                        <a:pt x="281" y="1"/>
                      </a:moveTo>
                      <a:lnTo>
                        <a:pt x="113" y="57"/>
                      </a:lnTo>
                      <a:lnTo>
                        <a:pt x="56" y="169"/>
                      </a:lnTo>
                      <a:lnTo>
                        <a:pt x="0" y="226"/>
                      </a:lnTo>
                      <a:lnTo>
                        <a:pt x="0" y="450"/>
                      </a:lnTo>
                      <a:lnTo>
                        <a:pt x="56" y="394"/>
                      </a:lnTo>
                      <a:lnTo>
                        <a:pt x="113" y="338"/>
                      </a:lnTo>
                      <a:lnTo>
                        <a:pt x="113" y="282"/>
                      </a:lnTo>
                      <a:lnTo>
                        <a:pt x="225" y="282"/>
                      </a:lnTo>
                      <a:lnTo>
                        <a:pt x="394" y="731"/>
                      </a:lnTo>
                      <a:lnTo>
                        <a:pt x="506" y="731"/>
                      </a:lnTo>
                      <a:lnTo>
                        <a:pt x="618" y="619"/>
                      </a:lnTo>
                      <a:lnTo>
                        <a:pt x="618" y="563"/>
                      </a:lnTo>
                      <a:lnTo>
                        <a:pt x="618" y="507"/>
                      </a:lnTo>
                      <a:lnTo>
                        <a:pt x="618" y="394"/>
                      </a:lnTo>
                      <a:lnTo>
                        <a:pt x="506" y="226"/>
                      </a:lnTo>
                      <a:lnTo>
                        <a:pt x="450" y="113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7F7A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5" name="Google Shape;4105;p11"/>
                <p:cNvSpPr/>
                <p:nvPr/>
              </p:nvSpPr>
              <p:spPr>
                <a:xfrm>
                  <a:off x="732725" y="892400"/>
                  <a:ext cx="42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0" extrusionOk="0">
                      <a:moveTo>
                        <a:pt x="0" y="0"/>
                      </a:moveTo>
                      <a:lnTo>
                        <a:pt x="57" y="113"/>
                      </a:lnTo>
                      <a:lnTo>
                        <a:pt x="113" y="169"/>
                      </a:lnTo>
                      <a:lnTo>
                        <a:pt x="169" y="169"/>
                      </a:lnTo>
                      <a:lnTo>
                        <a:pt x="113" y="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A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6" name="Google Shape;4106;p11"/>
                <p:cNvSpPr/>
                <p:nvPr/>
              </p:nvSpPr>
              <p:spPr>
                <a:xfrm>
                  <a:off x="749575" y="899425"/>
                  <a:ext cx="14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7" extrusionOk="0">
                      <a:moveTo>
                        <a:pt x="57" y="0"/>
                      </a:moveTo>
                      <a:lnTo>
                        <a:pt x="1" y="57"/>
                      </a:lnTo>
                      <a:lnTo>
                        <a:pt x="57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7F7A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7" name="Google Shape;4107;p11"/>
                <p:cNvSpPr/>
                <p:nvPr/>
              </p:nvSpPr>
              <p:spPr>
                <a:xfrm>
                  <a:off x="884475" y="14741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39D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8" name="Google Shape;4108;p11"/>
                <p:cNvSpPr/>
                <p:nvPr/>
              </p:nvSpPr>
              <p:spPr>
                <a:xfrm>
                  <a:off x="679325" y="1216975"/>
                  <a:ext cx="78725" cy="5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9" h="2137" extrusionOk="0">
                      <a:moveTo>
                        <a:pt x="1799" y="1"/>
                      </a:moveTo>
                      <a:lnTo>
                        <a:pt x="1687" y="57"/>
                      </a:lnTo>
                      <a:lnTo>
                        <a:pt x="1574" y="113"/>
                      </a:lnTo>
                      <a:lnTo>
                        <a:pt x="1406" y="170"/>
                      </a:lnTo>
                      <a:lnTo>
                        <a:pt x="1293" y="226"/>
                      </a:lnTo>
                      <a:lnTo>
                        <a:pt x="1237" y="282"/>
                      </a:lnTo>
                      <a:lnTo>
                        <a:pt x="1181" y="226"/>
                      </a:lnTo>
                      <a:lnTo>
                        <a:pt x="1181" y="170"/>
                      </a:lnTo>
                      <a:lnTo>
                        <a:pt x="1181" y="57"/>
                      </a:lnTo>
                      <a:lnTo>
                        <a:pt x="1069" y="57"/>
                      </a:lnTo>
                      <a:lnTo>
                        <a:pt x="450" y="282"/>
                      </a:lnTo>
                      <a:lnTo>
                        <a:pt x="338" y="338"/>
                      </a:lnTo>
                      <a:lnTo>
                        <a:pt x="282" y="451"/>
                      </a:lnTo>
                      <a:lnTo>
                        <a:pt x="225" y="563"/>
                      </a:lnTo>
                      <a:lnTo>
                        <a:pt x="113" y="675"/>
                      </a:lnTo>
                      <a:lnTo>
                        <a:pt x="57" y="675"/>
                      </a:lnTo>
                      <a:lnTo>
                        <a:pt x="1" y="732"/>
                      </a:lnTo>
                      <a:lnTo>
                        <a:pt x="57" y="844"/>
                      </a:lnTo>
                      <a:lnTo>
                        <a:pt x="113" y="900"/>
                      </a:lnTo>
                      <a:lnTo>
                        <a:pt x="282" y="956"/>
                      </a:lnTo>
                      <a:lnTo>
                        <a:pt x="282" y="1013"/>
                      </a:lnTo>
                      <a:lnTo>
                        <a:pt x="225" y="1069"/>
                      </a:lnTo>
                      <a:lnTo>
                        <a:pt x="169" y="1125"/>
                      </a:lnTo>
                      <a:lnTo>
                        <a:pt x="113" y="1125"/>
                      </a:lnTo>
                      <a:lnTo>
                        <a:pt x="57" y="1237"/>
                      </a:lnTo>
                      <a:lnTo>
                        <a:pt x="169" y="1294"/>
                      </a:lnTo>
                      <a:lnTo>
                        <a:pt x="282" y="1350"/>
                      </a:lnTo>
                      <a:lnTo>
                        <a:pt x="394" y="1406"/>
                      </a:lnTo>
                      <a:lnTo>
                        <a:pt x="506" y="1462"/>
                      </a:lnTo>
                      <a:lnTo>
                        <a:pt x="563" y="1518"/>
                      </a:lnTo>
                      <a:lnTo>
                        <a:pt x="506" y="1631"/>
                      </a:lnTo>
                      <a:lnTo>
                        <a:pt x="506" y="1687"/>
                      </a:lnTo>
                      <a:lnTo>
                        <a:pt x="619" y="1687"/>
                      </a:lnTo>
                      <a:lnTo>
                        <a:pt x="675" y="1799"/>
                      </a:lnTo>
                      <a:lnTo>
                        <a:pt x="731" y="1856"/>
                      </a:lnTo>
                      <a:lnTo>
                        <a:pt x="844" y="1856"/>
                      </a:lnTo>
                      <a:lnTo>
                        <a:pt x="844" y="1968"/>
                      </a:lnTo>
                      <a:lnTo>
                        <a:pt x="1069" y="2081"/>
                      </a:lnTo>
                      <a:lnTo>
                        <a:pt x="1125" y="2137"/>
                      </a:lnTo>
                      <a:lnTo>
                        <a:pt x="1181" y="2081"/>
                      </a:lnTo>
                      <a:lnTo>
                        <a:pt x="1237" y="2024"/>
                      </a:lnTo>
                      <a:lnTo>
                        <a:pt x="1293" y="1968"/>
                      </a:lnTo>
                      <a:lnTo>
                        <a:pt x="1350" y="1968"/>
                      </a:lnTo>
                      <a:lnTo>
                        <a:pt x="1406" y="2081"/>
                      </a:lnTo>
                      <a:lnTo>
                        <a:pt x="1406" y="2137"/>
                      </a:lnTo>
                      <a:lnTo>
                        <a:pt x="1462" y="2081"/>
                      </a:lnTo>
                      <a:lnTo>
                        <a:pt x="1518" y="1912"/>
                      </a:lnTo>
                      <a:lnTo>
                        <a:pt x="1631" y="1799"/>
                      </a:lnTo>
                      <a:lnTo>
                        <a:pt x="1687" y="1743"/>
                      </a:lnTo>
                      <a:lnTo>
                        <a:pt x="1799" y="1743"/>
                      </a:lnTo>
                      <a:lnTo>
                        <a:pt x="1968" y="1799"/>
                      </a:lnTo>
                      <a:lnTo>
                        <a:pt x="2080" y="1856"/>
                      </a:lnTo>
                      <a:lnTo>
                        <a:pt x="2136" y="1912"/>
                      </a:lnTo>
                      <a:lnTo>
                        <a:pt x="2193" y="1912"/>
                      </a:lnTo>
                      <a:lnTo>
                        <a:pt x="2249" y="1799"/>
                      </a:lnTo>
                      <a:lnTo>
                        <a:pt x="2305" y="1687"/>
                      </a:lnTo>
                      <a:lnTo>
                        <a:pt x="2417" y="1687"/>
                      </a:lnTo>
                      <a:lnTo>
                        <a:pt x="2586" y="1631"/>
                      </a:lnTo>
                      <a:lnTo>
                        <a:pt x="2755" y="1631"/>
                      </a:lnTo>
                      <a:lnTo>
                        <a:pt x="2923" y="1575"/>
                      </a:lnTo>
                      <a:lnTo>
                        <a:pt x="3092" y="1518"/>
                      </a:lnTo>
                      <a:lnTo>
                        <a:pt x="3148" y="1406"/>
                      </a:lnTo>
                      <a:lnTo>
                        <a:pt x="3148" y="1294"/>
                      </a:lnTo>
                      <a:lnTo>
                        <a:pt x="3092" y="1237"/>
                      </a:lnTo>
                      <a:lnTo>
                        <a:pt x="2923" y="1181"/>
                      </a:lnTo>
                      <a:lnTo>
                        <a:pt x="2698" y="1181"/>
                      </a:lnTo>
                      <a:lnTo>
                        <a:pt x="2867" y="1125"/>
                      </a:lnTo>
                      <a:lnTo>
                        <a:pt x="2923" y="1069"/>
                      </a:lnTo>
                      <a:lnTo>
                        <a:pt x="2811" y="900"/>
                      </a:lnTo>
                      <a:lnTo>
                        <a:pt x="2755" y="732"/>
                      </a:lnTo>
                      <a:lnTo>
                        <a:pt x="2530" y="619"/>
                      </a:lnTo>
                      <a:lnTo>
                        <a:pt x="2417" y="619"/>
                      </a:lnTo>
                      <a:lnTo>
                        <a:pt x="2305" y="732"/>
                      </a:lnTo>
                      <a:lnTo>
                        <a:pt x="2361" y="844"/>
                      </a:lnTo>
                      <a:lnTo>
                        <a:pt x="2305" y="844"/>
                      </a:lnTo>
                      <a:lnTo>
                        <a:pt x="2193" y="619"/>
                      </a:lnTo>
                      <a:lnTo>
                        <a:pt x="2080" y="451"/>
                      </a:lnTo>
                      <a:lnTo>
                        <a:pt x="2024" y="394"/>
                      </a:lnTo>
                      <a:lnTo>
                        <a:pt x="1968" y="338"/>
                      </a:lnTo>
                      <a:lnTo>
                        <a:pt x="2024" y="282"/>
                      </a:lnTo>
                      <a:lnTo>
                        <a:pt x="2024" y="226"/>
                      </a:lnTo>
                      <a:lnTo>
                        <a:pt x="2024" y="170"/>
                      </a:lnTo>
                      <a:lnTo>
                        <a:pt x="1968" y="57"/>
                      </a:lnTo>
                      <a:lnTo>
                        <a:pt x="1799" y="1"/>
                      </a:lnTo>
                      <a:close/>
                    </a:path>
                  </a:pathLst>
                </a:custGeom>
                <a:solidFill>
                  <a:srgbClr val="B0A0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9" name="Google Shape;4109;p11"/>
                <p:cNvSpPr/>
                <p:nvPr/>
              </p:nvSpPr>
              <p:spPr>
                <a:xfrm>
                  <a:off x="673700" y="1240875"/>
                  <a:ext cx="70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170" extrusionOk="0">
                      <a:moveTo>
                        <a:pt x="1" y="0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57" y="169"/>
                      </a:lnTo>
                      <a:lnTo>
                        <a:pt x="226" y="113"/>
                      </a:lnTo>
                      <a:lnTo>
                        <a:pt x="282" y="57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rgbClr val="9C9A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0" name="Google Shape;4110;p11"/>
                <p:cNvSpPr/>
                <p:nvPr/>
              </p:nvSpPr>
              <p:spPr>
                <a:xfrm>
                  <a:off x="679325" y="1243675"/>
                  <a:ext cx="5650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58" extrusionOk="0">
                      <a:moveTo>
                        <a:pt x="1" y="1"/>
                      </a:moveTo>
                      <a:lnTo>
                        <a:pt x="113" y="57"/>
                      </a:lnTo>
                      <a:lnTo>
                        <a:pt x="169" y="57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9C9A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1" name="Google Shape;4111;p11"/>
                <p:cNvSpPr/>
                <p:nvPr/>
              </p:nvSpPr>
              <p:spPr>
                <a:xfrm>
                  <a:off x="673700" y="1264750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C96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2" name="Google Shape;4112;p11"/>
                <p:cNvSpPr/>
                <p:nvPr/>
              </p:nvSpPr>
              <p:spPr>
                <a:xfrm>
                  <a:off x="676525" y="1148125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56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ABA7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3" name="Google Shape;4113;p11"/>
                <p:cNvSpPr/>
                <p:nvPr/>
              </p:nvSpPr>
              <p:spPr>
                <a:xfrm>
                  <a:off x="673700" y="1243675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948E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4" name="Google Shape;4114;p11"/>
                <p:cNvSpPr/>
                <p:nvPr/>
              </p:nvSpPr>
              <p:spPr>
                <a:xfrm>
                  <a:off x="738350" y="879750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56" y="113"/>
                      </a:lnTo>
                      <a:lnTo>
                        <a:pt x="56" y="113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F7A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5" name="Google Shape;4115;p11"/>
                <p:cNvSpPr/>
                <p:nvPr/>
              </p:nvSpPr>
              <p:spPr>
                <a:xfrm>
                  <a:off x="697600" y="9008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57"/>
                      </a:moveTo>
                      <a:lnTo>
                        <a:pt x="0" y="57"/>
                      </a:lnTo>
                      <a:lnTo>
                        <a:pt x="56" y="1"/>
                      </a:lnTo>
                      <a:lnTo>
                        <a:pt x="56" y="1"/>
                      </a:lnTo>
                      <a:lnTo>
                        <a:pt x="0" y="57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7E78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6" name="Google Shape;4116;p11"/>
                <p:cNvSpPr/>
                <p:nvPr/>
              </p:nvSpPr>
              <p:spPr>
                <a:xfrm>
                  <a:off x="690575" y="15500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1"/>
                      </a:moveTo>
                      <a:lnTo>
                        <a:pt x="56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9689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7" name="Google Shape;4117;p11"/>
                <p:cNvSpPr/>
                <p:nvPr/>
              </p:nvSpPr>
              <p:spPr>
                <a:xfrm>
                  <a:off x="706025" y="1409500"/>
                  <a:ext cx="89950" cy="8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8" h="3317" extrusionOk="0">
                      <a:moveTo>
                        <a:pt x="1293" y="2248"/>
                      </a:moveTo>
                      <a:lnTo>
                        <a:pt x="1200" y="2286"/>
                      </a:lnTo>
                      <a:lnTo>
                        <a:pt x="1237" y="2248"/>
                      </a:lnTo>
                      <a:close/>
                      <a:moveTo>
                        <a:pt x="1349" y="2248"/>
                      </a:moveTo>
                      <a:lnTo>
                        <a:pt x="1394" y="2293"/>
                      </a:lnTo>
                      <a:lnTo>
                        <a:pt x="1349" y="2305"/>
                      </a:lnTo>
                      <a:lnTo>
                        <a:pt x="1293" y="2248"/>
                      </a:lnTo>
                      <a:close/>
                      <a:moveTo>
                        <a:pt x="1125" y="2248"/>
                      </a:moveTo>
                      <a:lnTo>
                        <a:pt x="1173" y="2296"/>
                      </a:lnTo>
                      <a:lnTo>
                        <a:pt x="1173" y="2296"/>
                      </a:lnTo>
                      <a:lnTo>
                        <a:pt x="1012" y="2361"/>
                      </a:lnTo>
                      <a:lnTo>
                        <a:pt x="1012" y="2417"/>
                      </a:lnTo>
                      <a:lnTo>
                        <a:pt x="956" y="2361"/>
                      </a:lnTo>
                      <a:lnTo>
                        <a:pt x="956" y="2305"/>
                      </a:lnTo>
                      <a:lnTo>
                        <a:pt x="1068" y="2248"/>
                      </a:lnTo>
                      <a:close/>
                      <a:moveTo>
                        <a:pt x="3036" y="0"/>
                      </a:moveTo>
                      <a:lnTo>
                        <a:pt x="2811" y="112"/>
                      </a:lnTo>
                      <a:lnTo>
                        <a:pt x="2698" y="169"/>
                      </a:lnTo>
                      <a:lnTo>
                        <a:pt x="2586" y="112"/>
                      </a:lnTo>
                      <a:lnTo>
                        <a:pt x="2417" y="112"/>
                      </a:lnTo>
                      <a:lnTo>
                        <a:pt x="2361" y="169"/>
                      </a:lnTo>
                      <a:lnTo>
                        <a:pt x="2305" y="281"/>
                      </a:lnTo>
                      <a:lnTo>
                        <a:pt x="2361" y="394"/>
                      </a:lnTo>
                      <a:lnTo>
                        <a:pt x="2586" y="618"/>
                      </a:lnTo>
                      <a:lnTo>
                        <a:pt x="2586" y="731"/>
                      </a:lnTo>
                      <a:lnTo>
                        <a:pt x="2530" y="787"/>
                      </a:lnTo>
                      <a:lnTo>
                        <a:pt x="2474" y="843"/>
                      </a:lnTo>
                      <a:lnTo>
                        <a:pt x="2474" y="787"/>
                      </a:lnTo>
                      <a:lnTo>
                        <a:pt x="2417" y="731"/>
                      </a:lnTo>
                      <a:lnTo>
                        <a:pt x="2361" y="675"/>
                      </a:lnTo>
                      <a:lnTo>
                        <a:pt x="2249" y="675"/>
                      </a:lnTo>
                      <a:lnTo>
                        <a:pt x="2193" y="787"/>
                      </a:lnTo>
                      <a:lnTo>
                        <a:pt x="2193" y="843"/>
                      </a:lnTo>
                      <a:lnTo>
                        <a:pt x="2249" y="956"/>
                      </a:lnTo>
                      <a:lnTo>
                        <a:pt x="2305" y="1068"/>
                      </a:lnTo>
                      <a:lnTo>
                        <a:pt x="2305" y="1068"/>
                      </a:lnTo>
                      <a:lnTo>
                        <a:pt x="2136" y="843"/>
                      </a:lnTo>
                      <a:lnTo>
                        <a:pt x="2024" y="787"/>
                      </a:lnTo>
                      <a:lnTo>
                        <a:pt x="1855" y="731"/>
                      </a:lnTo>
                      <a:lnTo>
                        <a:pt x="1799" y="787"/>
                      </a:lnTo>
                      <a:lnTo>
                        <a:pt x="1743" y="899"/>
                      </a:lnTo>
                      <a:lnTo>
                        <a:pt x="1743" y="1068"/>
                      </a:lnTo>
                      <a:lnTo>
                        <a:pt x="1743" y="1180"/>
                      </a:lnTo>
                      <a:lnTo>
                        <a:pt x="1743" y="1237"/>
                      </a:lnTo>
                      <a:lnTo>
                        <a:pt x="1743" y="1349"/>
                      </a:lnTo>
                      <a:lnTo>
                        <a:pt x="1574" y="1237"/>
                      </a:lnTo>
                      <a:lnTo>
                        <a:pt x="1406" y="1293"/>
                      </a:lnTo>
                      <a:lnTo>
                        <a:pt x="1293" y="1405"/>
                      </a:lnTo>
                      <a:lnTo>
                        <a:pt x="1237" y="1630"/>
                      </a:lnTo>
                      <a:lnTo>
                        <a:pt x="1237" y="1405"/>
                      </a:lnTo>
                      <a:lnTo>
                        <a:pt x="1181" y="1349"/>
                      </a:lnTo>
                      <a:lnTo>
                        <a:pt x="844" y="1349"/>
                      </a:lnTo>
                      <a:lnTo>
                        <a:pt x="787" y="1405"/>
                      </a:lnTo>
                      <a:lnTo>
                        <a:pt x="675" y="1518"/>
                      </a:lnTo>
                      <a:lnTo>
                        <a:pt x="731" y="1574"/>
                      </a:lnTo>
                      <a:lnTo>
                        <a:pt x="619" y="1574"/>
                      </a:lnTo>
                      <a:lnTo>
                        <a:pt x="563" y="1630"/>
                      </a:lnTo>
                      <a:lnTo>
                        <a:pt x="619" y="1855"/>
                      </a:lnTo>
                      <a:lnTo>
                        <a:pt x="506" y="1967"/>
                      </a:lnTo>
                      <a:lnTo>
                        <a:pt x="394" y="2023"/>
                      </a:lnTo>
                      <a:lnTo>
                        <a:pt x="169" y="2080"/>
                      </a:lnTo>
                      <a:lnTo>
                        <a:pt x="57" y="2136"/>
                      </a:lnTo>
                      <a:lnTo>
                        <a:pt x="1" y="2192"/>
                      </a:lnTo>
                      <a:lnTo>
                        <a:pt x="1" y="2305"/>
                      </a:lnTo>
                      <a:lnTo>
                        <a:pt x="57" y="2305"/>
                      </a:lnTo>
                      <a:lnTo>
                        <a:pt x="169" y="2361"/>
                      </a:lnTo>
                      <a:lnTo>
                        <a:pt x="338" y="2586"/>
                      </a:lnTo>
                      <a:lnTo>
                        <a:pt x="394" y="2642"/>
                      </a:lnTo>
                      <a:lnTo>
                        <a:pt x="450" y="2586"/>
                      </a:lnTo>
                      <a:lnTo>
                        <a:pt x="450" y="2529"/>
                      </a:lnTo>
                      <a:lnTo>
                        <a:pt x="506" y="2529"/>
                      </a:lnTo>
                      <a:lnTo>
                        <a:pt x="563" y="2586"/>
                      </a:lnTo>
                      <a:lnTo>
                        <a:pt x="619" y="2867"/>
                      </a:lnTo>
                      <a:lnTo>
                        <a:pt x="731" y="2979"/>
                      </a:lnTo>
                      <a:lnTo>
                        <a:pt x="844" y="3035"/>
                      </a:lnTo>
                      <a:lnTo>
                        <a:pt x="1125" y="3091"/>
                      </a:lnTo>
                      <a:lnTo>
                        <a:pt x="1349" y="3204"/>
                      </a:lnTo>
                      <a:lnTo>
                        <a:pt x="1630" y="3316"/>
                      </a:lnTo>
                      <a:lnTo>
                        <a:pt x="1912" y="3316"/>
                      </a:lnTo>
                      <a:lnTo>
                        <a:pt x="2024" y="3260"/>
                      </a:lnTo>
                      <a:lnTo>
                        <a:pt x="2193" y="3148"/>
                      </a:lnTo>
                      <a:lnTo>
                        <a:pt x="2361" y="3035"/>
                      </a:lnTo>
                      <a:lnTo>
                        <a:pt x="2361" y="3091"/>
                      </a:lnTo>
                      <a:lnTo>
                        <a:pt x="2361" y="3204"/>
                      </a:lnTo>
                      <a:lnTo>
                        <a:pt x="2417" y="3260"/>
                      </a:lnTo>
                      <a:lnTo>
                        <a:pt x="2474" y="3204"/>
                      </a:lnTo>
                      <a:lnTo>
                        <a:pt x="2642" y="3204"/>
                      </a:lnTo>
                      <a:lnTo>
                        <a:pt x="2755" y="3148"/>
                      </a:lnTo>
                      <a:lnTo>
                        <a:pt x="2923" y="3148"/>
                      </a:lnTo>
                      <a:lnTo>
                        <a:pt x="2867" y="3091"/>
                      </a:lnTo>
                      <a:lnTo>
                        <a:pt x="2811" y="3035"/>
                      </a:lnTo>
                      <a:lnTo>
                        <a:pt x="2698" y="3035"/>
                      </a:lnTo>
                      <a:lnTo>
                        <a:pt x="2698" y="2979"/>
                      </a:lnTo>
                      <a:lnTo>
                        <a:pt x="2417" y="2867"/>
                      </a:lnTo>
                      <a:lnTo>
                        <a:pt x="2136" y="2754"/>
                      </a:lnTo>
                      <a:lnTo>
                        <a:pt x="1968" y="2670"/>
                      </a:lnTo>
                      <a:lnTo>
                        <a:pt x="1968" y="2670"/>
                      </a:lnTo>
                      <a:lnTo>
                        <a:pt x="2080" y="2698"/>
                      </a:lnTo>
                      <a:lnTo>
                        <a:pt x="2249" y="2754"/>
                      </a:lnTo>
                      <a:lnTo>
                        <a:pt x="2361" y="2754"/>
                      </a:lnTo>
                      <a:lnTo>
                        <a:pt x="2474" y="2698"/>
                      </a:lnTo>
                      <a:lnTo>
                        <a:pt x="2586" y="2529"/>
                      </a:lnTo>
                      <a:lnTo>
                        <a:pt x="2530" y="2417"/>
                      </a:lnTo>
                      <a:lnTo>
                        <a:pt x="2586" y="2305"/>
                      </a:lnTo>
                      <a:lnTo>
                        <a:pt x="2642" y="2192"/>
                      </a:lnTo>
                      <a:lnTo>
                        <a:pt x="2642" y="2080"/>
                      </a:lnTo>
                      <a:lnTo>
                        <a:pt x="2586" y="1967"/>
                      </a:lnTo>
                      <a:lnTo>
                        <a:pt x="2474" y="1855"/>
                      </a:lnTo>
                      <a:lnTo>
                        <a:pt x="2361" y="1799"/>
                      </a:lnTo>
                      <a:lnTo>
                        <a:pt x="2249" y="1799"/>
                      </a:lnTo>
                      <a:lnTo>
                        <a:pt x="2024" y="1967"/>
                      </a:lnTo>
                      <a:lnTo>
                        <a:pt x="1743" y="2192"/>
                      </a:lnTo>
                      <a:lnTo>
                        <a:pt x="1574" y="2248"/>
                      </a:lnTo>
                      <a:lnTo>
                        <a:pt x="1687" y="2136"/>
                      </a:lnTo>
                      <a:lnTo>
                        <a:pt x="1799" y="1855"/>
                      </a:lnTo>
                      <a:lnTo>
                        <a:pt x="1968" y="1630"/>
                      </a:lnTo>
                      <a:lnTo>
                        <a:pt x="2080" y="1574"/>
                      </a:lnTo>
                      <a:lnTo>
                        <a:pt x="2249" y="1630"/>
                      </a:lnTo>
                      <a:lnTo>
                        <a:pt x="2361" y="1686"/>
                      </a:lnTo>
                      <a:lnTo>
                        <a:pt x="2474" y="1630"/>
                      </a:lnTo>
                      <a:lnTo>
                        <a:pt x="2586" y="1574"/>
                      </a:lnTo>
                      <a:lnTo>
                        <a:pt x="2642" y="1461"/>
                      </a:lnTo>
                      <a:lnTo>
                        <a:pt x="2698" y="1630"/>
                      </a:lnTo>
                      <a:lnTo>
                        <a:pt x="2811" y="1686"/>
                      </a:lnTo>
                      <a:lnTo>
                        <a:pt x="2923" y="1742"/>
                      </a:lnTo>
                      <a:lnTo>
                        <a:pt x="3092" y="1630"/>
                      </a:lnTo>
                      <a:lnTo>
                        <a:pt x="3092" y="1518"/>
                      </a:lnTo>
                      <a:lnTo>
                        <a:pt x="3092" y="1405"/>
                      </a:lnTo>
                      <a:lnTo>
                        <a:pt x="3092" y="1293"/>
                      </a:lnTo>
                      <a:lnTo>
                        <a:pt x="3092" y="1237"/>
                      </a:lnTo>
                      <a:lnTo>
                        <a:pt x="3036" y="1180"/>
                      </a:lnTo>
                      <a:lnTo>
                        <a:pt x="2979" y="1124"/>
                      </a:lnTo>
                      <a:lnTo>
                        <a:pt x="3204" y="1124"/>
                      </a:lnTo>
                      <a:lnTo>
                        <a:pt x="3373" y="956"/>
                      </a:lnTo>
                      <a:lnTo>
                        <a:pt x="3541" y="899"/>
                      </a:lnTo>
                      <a:lnTo>
                        <a:pt x="3598" y="843"/>
                      </a:lnTo>
                      <a:lnTo>
                        <a:pt x="3541" y="731"/>
                      </a:lnTo>
                      <a:lnTo>
                        <a:pt x="3317" y="675"/>
                      </a:lnTo>
                      <a:lnTo>
                        <a:pt x="2979" y="675"/>
                      </a:lnTo>
                      <a:lnTo>
                        <a:pt x="2979" y="562"/>
                      </a:lnTo>
                      <a:lnTo>
                        <a:pt x="2979" y="506"/>
                      </a:lnTo>
                      <a:lnTo>
                        <a:pt x="3148" y="394"/>
                      </a:lnTo>
                      <a:lnTo>
                        <a:pt x="3260" y="337"/>
                      </a:lnTo>
                      <a:lnTo>
                        <a:pt x="3317" y="281"/>
                      </a:lnTo>
                      <a:lnTo>
                        <a:pt x="3260" y="169"/>
                      </a:lnTo>
                      <a:lnTo>
                        <a:pt x="3148" y="0"/>
                      </a:lnTo>
                      <a:close/>
                    </a:path>
                  </a:pathLst>
                </a:custGeom>
                <a:solidFill>
                  <a:srgbClr val="A98F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8" name="Google Shape;4118;p11"/>
                <p:cNvSpPr/>
                <p:nvPr/>
              </p:nvSpPr>
              <p:spPr>
                <a:xfrm>
                  <a:off x="758025" y="1492400"/>
                  <a:ext cx="56225" cy="6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2530" extrusionOk="0">
                      <a:moveTo>
                        <a:pt x="899" y="1012"/>
                      </a:moveTo>
                      <a:lnTo>
                        <a:pt x="1068" y="1237"/>
                      </a:lnTo>
                      <a:lnTo>
                        <a:pt x="1124" y="1405"/>
                      </a:lnTo>
                      <a:lnTo>
                        <a:pt x="1124" y="1630"/>
                      </a:lnTo>
                      <a:lnTo>
                        <a:pt x="1068" y="1743"/>
                      </a:lnTo>
                      <a:lnTo>
                        <a:pt x="1068" y="1743"/>
                      </a:lnTo>
                      <a:lnTo>
                        <a:pt x="1068" y="1686"/>
                      </a:lnTo>
                      <a:lnTo>
                        <a:pt x="1012" y="1630"/>
                      </a:lnTo>
                      <a:lnTo>
                        <a:pt x="843" y="1462"/>
                      </a:lnTo>
                      <a:lnTo>
                        <a:pt x="787" y="1293"/>
                      </a:lnTo>
                      <a:lnTo>
                        <a:pt x="787" y="1124"/>
                      </a:lnTo>
                      <a:lnTo>
                        <a:pt x="899" y="1012"/>
                      </a:lnTo>
                      <a:close/>
                      <a:moveTo>
                        <a:pt x="1855" y="0"/>
                      </a:moveTo>
                      <a:lnTo>
                        <a:pt x="1799" y="56"/>
                      </a:lnTo>
                      <a:lnTo>
                        <a:pt x="1686" y="113"/>
                      </a:lnTo>
                      <a:lnTo>
                        <a:pt x="1630" y="337"/>
                      </a:lnTo>
                      <a:lnTo>
                        <a:pt x="1574" y="618"/>
                      </a:lnTo>
                      <a:lnTo>
                        <a:pt x="1518" y="675"/>
                      </a:lnTo>
                      <a:lnTo>
                        <a:pt x="1405" y="618"/>
                      </a:lnTo>
                      <a:lnTo>
                        <a:pt x="1349" y="618"/>
                      </a:lnTo>
                      <a:lnTo>
                        <a:pt x="1405" y="562"/>
                      </a:lnTo>
                      <a:lnTo>
                        <a:pt x="1461" y="450"/>
                      </a:lnTo>
                      <a:lnTo>
                        <a:pt x="1405" y="394"/>
                      </a:lnTo>
                      <a:lnTo>
                        <a:pt x="1349" y="337"/>
                      </a:lnTo>
                      <a:lnTo>
                        <a:pt x="1293" y="281"/>
                      </a:lnTo>
                      <a:lnTo>
                        <a:pt x="956" y="281"/>
                      </a:lnTo>
                      <a:lnTo>
                        <a:pt x="787" y="394"/>
                      </a:lnTo>
                      <a:lnTo>
                        <a:pt x="675" y="506"/>
                      </a:lnTo>
                      <a:lnTo>
                        <a:pt x="675" y="618"/>
                      </a:lnTo>
                      <a:lnTo>
                        <a:pt x="731" y="675"/>
                      </a:lnTo>
                      <a:lnTo>
                        <a:pt x="956" y="787"/>
                      </a:lnTo>
                      <a:lnTo>
                        <a:pt x="675" y="787"/>
                      </a:lnTo>
                      <a:lnTo>
                        <a:pt x="562" y="731"/>
                      </a:lnTo>
                      <a:lnTo>
                        <a:pt x="450" y="731"/>
                      </a:lnTo>
                      <a:lnTo>
                        <a:pt x="337" y="787"/>
                      </a:lnTo>
                      <a:lnTo>
                        <a:pt x="281" y="1012"/>
                      </a:lnTo>
                      <a:lnTo>
                        <a:pt x="281" y="1068"/>
                      </a:lnTo>
                      <a:lnTo>
                        <a:pt x="225" y="1181"/>
                      </a:lnTo>
                      <a:lnTo>
                        <a:pt x="225" y="1237"/>
                      </a:lnTo>
                      <a:lnTo>
                        <a:pt x="225" y="1293"/>
                      </a:lnTo>
                      <a:lnTo>
                        <a:pt x="225" y="1349"/>
                      </a:lnTo>
                      <a:lnTo>
                        <a:pt x="113" y="1462"/>
                      </a:lnTo>
                      <a:lnTo>
                        <a:pt x="113" y="1574"/>
                      </a:lnTo>
                      <a:lnTo>
                        <a:pt x="0" y="2080"/>
                      </a:lnTo>
                      <a:lnTo>
                        <a:pt x="0" y="2192"/>
                      </a:lnTo>
                      <a:lnTo>
                        <a:pt x="56" y="2361"/>
                      </a:lnTo>
                      <a:lnTo>
                        <a:pt x="506" y="2361"/>
                      </a:lnTo>
                      <a:lnTo>
                        <a:pt x="675" y="2417"/>
                      </a:lnTo>
                      <a:lnTo>
                        <a:pt x="1012" y="2529"/>
                      </a:lnTo>
                      <a:lnTo>
                        <a:pt x="1349" y="2529"/>
                      </a:lnTo>
                      <a:lnTo>
                        <a:pt x="1405" y="2417"/>
                      </a:lnTo>
                      <a:lnTo>
                        <a:pt x="1461" y="2192"/>
                      </a:lnTo>
                      <a:lnTo>
                        <a:pt x="1461" y="2080"/>
                      </a:lnTo>
                      <a:lnTo>
                        <a:pt x="1518" y="2080"/>
                      </a:lnTo>
                      <a:lnTo>
                        <a:pt x="1574" y="2024"/>
                      </a:lnTo>
                      <a:lnTo>
                        <a:pt x="1630" y="2024"/>
                      </a:lnTo>
                      <a:lnTo>
                        <a:pt x="1686" y="1911"/>
                      </a:lnTo>
                      <a:lnTo>
                        <a:pt x="1743" y="1855"/>
                      </a:lnTo>
                      <a:lnTo>
                        <a:pt x="1967" y="1855"/>
                      </a:lnTo>
                      <a:lnTo>
                        <a:pt x="2136" y="1799"/>
                      </a:lnTo>
                      <a:lnTo>
                        <a:pt x="2248" y="1743"/>
                      </a:lnTo>
                      <a:lnTo>
                        <a:pt x="2248" y="1630"/>
                      </a:lnTo>
                      <a:lnTo>
                        <a:pt x="2192" y="1405"/>
                      </a:lnTo>
                      <a:lnTo>
                        <a:pt x="2024" y="1349"/>
                      </a:lnTo>
                      <a:lnTo>
                        <a:pt x="1911" y="1293"/>
                      </a:lnTo>
                      <a:lnTo>
                        <a:pt x="1967" y="1237"/>
                      </a:lnTo>
                      <a:lnTo>
                        <a:pt x="2024" y="1124"/>
                      </a:lnTo>
                      <a:lnTo>
                        <a:pt x="2024" y="1068"/>
                      </a:lnTo>
                      <a:lnTo>
                        <a:pt x="1911" y="956"/>
                      </a:lnTo>
                      <a:lnTo>
                        <a:pt x="1967" y="900"/>
                      </a:lnTo>
                      <a:lnTo>
                        <a:pt x="1967" y="731"/>
                      </a:lnTo>
                      <a:lnTo>
                        <a:pt x="1967" y="618"/>
                      </a:lnTo>
                      <a:lnTo>
                        <a:pt x="1967" y="450"/>
                      </a:lnTo>
                      <a:lnTo>
                        <a:pt x="2080" y="281"/>
                      </a:lnTo>
                      <a:lnTo>
                        <a:pt x="2136" y="225"/>
                      </a:lnTo>
                      <a:lnTo>
                        <a:pt x="2080" y="169"/>
                      </a:lnTo>
                      <a:lnTo>
                        <a:pt x="1911" y="56"/>
                      </a:lnTo>
                      <a:lnTo>
                        <a:pt x="1855" y="0"/>
                      </a:lnTo>
                      <a:close/>
                    </a:path>
                  </a:pathLst>
                </a:custGeom>
                <a:solidFill>
                  <a:srgbClr val="C49F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9" name="Google Shape;4119;p11"/>
                <p:cNvSpPr/>
                <p:nvPr/>
              </p:nvSpPr>
              <p:spPr>
                <a:xfrm>
                  <a:off x="739750" y="1444625"/>
                  <a:ext cx="77300" cy="4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2" h="1743" extrusionOk="0">
                      <a:moveTo>
                        <a:pt x="1799" y="0"/>
                      </a:moveTo>
                      <a:lnTo>
                        <a:pt x="1687" y="56"/>
                      </a:lnTo>
                      <a:lnTo>
                        <a:pt x="1687" y="225"/>
                      </a:lnTo>
                      <a:lnTo>
                        <a:pt x="1743" y="281"/>
                      </a:lnTo>
                      <a:lnTo>
                        <a:pt x="1799" y="337"/>
                      </a:lnTo>
                      <a:lnTo>
                        <a:pt x="1799" y="394"/>
                      </a:lnTo>
                      <a:lnTo>
                        <a:pt x="1799" y="506"/>
                      </a:lnTo>
                      <a:lnTo>
                        <a:pt x="1630" y="450"/>
                      </a:lnTo>
                      <a:lnTo>
                        <a:pt x="1518" y="506"/>
                      </a:lnTo>
                      <a:lnTo>
                        <a:pt x="1406" y="675"/>
                      </a:lnTo>
                      <a:lnTo>
                        <a:pt x="1406" y="843"/>
                      </a:lnTo>
                      <a:lnTo>
                        <a:pt x="1406" y="1068"/>
                      </a:lnTo>
                      <a:lnTo>
                        <a:pt x="1349" y="1124"/>
                      </a:lnTo>
                      <a:lnTo>
                        <a:pt x="1181" y="1181"/>
                      </a:lnTo>
                      <a:lnTo>
                        <a:pt x="956" y="1237"/>
                      </a:lnTo>
                      <a:lnTo>
                        <a:pt x="844" y="1293"/>
                      </a:lnTo>
                      <a:lnTo>
                        <a:pt x="731" y="1181"/>
                      </a:lnTo>
                      <a:lnTo>
                        <a:pt x="506" y="1181"/>
                      </a:lnTo>
                      <a:lnTo>
                        <a:pt x="57" y="1293"/>
                      </a:lnTo>
                      <a:lnTo>
                        <a:pt x="0" y="1293"/>
                      </a:lnTo>
                      <a:lnTo>
                        <a:pt x="0" y="1349"/>
                      </a:lnTo>
                      <a:lnTo>
                        <a:pt x="57" y="1462"/>
                      </a:lnTo>
                      <a:lnTo>
                        <a:pt x="169" y="1518"/>
                      </a:lnTo>
                      <a:lnTo>
                        <a:pt x="281" y="1462"/>
                      </a:lnTo>
                      <a:lnTo>
                        <a:pt x="394" y="1349"/>
                      </a:lnTo>
                      <a:lnTo>
                        <a:pt x="450" y="1293"/>
                      </a:lnTo>
                      <a:lnTo>
                        <a:pt x="563" y="1293"/>
                      </a:lnTo>
                      <a:lnTo>
                        <a:pt x="731" y="1349"/>
                      </a:lnTo>
                      <a:lnTo>
                        <a:pt x="787" y="1405"/>
                      </a:lnTo>
                      <a:lnTo>
                        <a:pt x="844" y="1462"/>
                      </a:lnTo>
                      <a:lnTo>
                        <a:pt x="844" y="1518"/>
                      </a:lnTo>
                      <a:lnTo>
                        <a:pt x="1068" y="1574"/>
                      </a:lnTo>
                      <a:lnTo>
                        <a:pt x="1630" y="1574"/>
                      </a:lnTo>
                      <a:lnTo>
                        <a:pt x="1743" y="1462"/>
                      </a:lnTo>
                      <a:lnTo>
                        <a:pt x="1799" y="1405"/>
                      </a:lnTo>
                      <a:lnTo>
                        <a:pt x="2080" y="1405"/>
                      </a:lnTo>
                      <a:lnTo>
                        <a:pt x="2080" y="1462"/>
                      </a:lnTo>
                      <a:lnTo>
                        <a:pt x="2080" y="1518"/>
                      </a:lnTo>
                      <a:lnTo>
                        <a:pt x="1911" y="1518"/>
                      </a:lnTo>
                      <a:lnTo>
                        <a:pt x="1855" y="1574"/>
                      </a:lnTo>
                      <a:lnTo>
                        <a:pt x="1911" y="1686"/>
                      </a:lnTo>
                      <a:lnTo>
                        <a:pt x="1968" y="1743"/>
                      </a:lnTo>
                      <a:lnTo>
                        <a:pt x="2024" y="1686"/>
                      </a:lnTo>
                      <a:lnTo>
                        <a:pt x="2249" y="1574"/>
                      </a:lnTo>
                      <a:lnTo>
                        <a:pt x="2305" y="1574"/>
                      </a:lnTo>
                      <a:lnTo>
                        <a:pt x="2474" y="1630"/>
                      </a:lnTo>
                      <a:lnTo>
                        <a:pt x="2586" y="1462"/>
                      </a:lnTo>
                      <a:lnTo>
                        <a:pt x="2642" y="1349"/>
                      </a:lnTo>
                      <a:lnTo>
                        <a:pt x="2698" y="1518"/>
                      </a:lnTo>
                      <a:lnTo>
                        <a:pt x="2755" y="1574"/>
                      </a:lnTo>
                      <a:lnTo>
                        <a:pt x="2811" y="1630"/>
                      </a:lnTo>
                      <a:lnTo>
                        <a:pt x="2923" y="1462"/>
                      </a:lnTo>
                      <a:lnTo>
                        <a:pt x="2979" y="1349"/>
                      </a:lnTo>
                      <a:lnTo>
                        <a:pt x="3036" y="1293"/>
                      </a:lnTo>
                      <a:lnTo>
                        <a:pt x="3092" y="1237"/>
                      </a:lnTo>
                      <a:lnTo>
                        <a:pt x="3092" y="1181"/>
                      </a:lnTo>
                      <a:lnTo>
                        <a:pt x="3036" y="1124"/>
                      </a:lnTo>
                      <a:lnTo>
                        <a:pt x="2923" y="1181"/>
                      </a:lnTo>
                      <a:lnTo>
                        <a:pt x="2923" y="1012"/>
                      </a:lnTo>
                      <a:lnTo>
                        <a:pt x="2979" y="843"/>
                      </a:lnTo>
                      <a:lnTo>
                        <a:pt x="2923" y="675"/>
                      </a:lnTo>
                      <a:lnTo>
                        <a:pt x="2867" y="562"/>
                      </a:lnTo>
                      <a:lnTo>
                        <a:pt x="2698" y="506"/>
                      </a:lnTo>
                      <a:lnTo>
                        <a:pt x="2642" y="506"/>
                      </a:lnTo>
                      <a:lnTo>
                        <a:pt x="2474" y="562"/>
                      </a:lnTo>
                      <a:lnTo>
                        <a:pt x="2361" y="506"/>
                      </a:lnTo>
                      <a:lnTo>
                        <a:pt x="2305" y="394"/>
                      </a:lnTo>
                      <a:lnTo>
                        <a:pt x="2249" y="281"/>
                      </a:lnTo>
                      <a:lnTo>
                        <a:pt x="2192" y="169"/>
                      </a:lnTo>
                      <a:lnTo>
                        <a:pt x="2080" y="56"/>
                      </a:lnTo>
                      <a:lnTo>
                        <a:pt x="1911" y="0"/>
                      </a:lnTo>
                      <a:close/>
                    </a:path>
                  </a:pathLst>
                </a:custGeom>
                <a:solidFill>
                  <a:srgbClr val="A391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0" name="Google Shape;4120;p11"/>
                <p:cNvSpPr/>
                <p:nvPr/>
              </p:nvSpPr>
              <p:spPr>
                <a:xfrm>
                  <a:off x="731325" y="1491000"/>
                  <a:ext cx="39350" cy="2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1181" extrusionOk="0">
                      <a:moveTo>
                        <a:pt x="506" y="0"/>
                      </a:moveTo>
                      <a:lnTo>
                        <a:pt x="506" y="56"/>
                      </a:lnTo>
                      <a:lnTo>
                        <a:pt x="618" y="112"/>
                      </a:lnTo>
                      <a:lnTo>
                        <a:pt x="562" y="112"/>
                      </a:lnTo>
                      <a:lnTo>
                        <a:pt x="281" y="225"/>
                      </a:lnTo>
                      <a:lnTo>
                        <a:pt x="169" y="337"/>
                      </a:lnTo>
                      <a:lnTo>
                        <a:pt x="113" y="506"/>
                      </a:lnTo>
                      <a:lnTo>
                        <a:pt x="169" y="731"/>
                      </a:lnTo>
                      <a:lnTo>
                        <a:pt x="169" y="787"/>
                      </a:lnTo>
                      <a:lnTo>
                        <a:pt x="169" y="843"/>
                      </a:lnTo>
                      <a:lnTo>
                        <a:pt x="113" y="843"/>
                      </a:lnTo>
                      <a:lnTo>
                        <a:pt x="0" y="956"/>
                      </a:lnTo>
                      <a:lnTo>
                        <a:pt x="0" y="1068"/>
                      </a:lnTo>
                      <a:lnTo>
                        <a:pt x="113" y="1180"/>
                      </a:lnTo>
                      <a:lnTo>
                        <a:pt x="843" y="1180"/>
                      </a:lnTo>
                      <a:lnTo>
                        <a:pt x="956" y="1124"/>
                      </a:lnTo>
                      <a:lnTo>
                        <a:pt x="1012" y="1012"/>
                      </a:lnTo>
                      <a:lnTo>
                        <a:pt x="1181" y="956"/>
                      </a:lnTo>
                      <a:lnTo>
                        <a:pt x="1349" y="899"/>
                      </a:lnTo>
                      <a:lnTo>
                        <a:pt x="1462" y="843"/>
                      </a:lnTo>
                      <a:lnTo>
                        <a:pt x="1462" y="674"/>
                      </a:lnTo>
                      <a:lnTo>
                        <a:pt x="1462" y="562"/>
                      </a:lnTo>
                      <a:lnTo>
                        <a:pt x="1574" y="337"/>
                      </a:lnTo>
                      <a:lnTo>
                        <a:pt x="1518" y="225"/>
                      </a:lnTo>
                      <a:lnTo>
                        <a:pt x="1462" y="169"/>
                      </a:lnTo>
                      <a:lnTo>
                        <a:pt x="1349" y="112"/>
                      </a:lnTo>
                      <a:lnTo>
                        <a:pt x="1068" y="112"/>
                      </a:lnTo>
                      <a:lnTo>
                        <a:pt x="1012" y="0"/>
                      </a:lnTo>
                      <a:close/>
                    </a:path>
                  </a:pathLst>
                </a:custGeom>
                <a:solidFill>
                  <a:srgbClr val="C49F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1" name="Google Shape;4121;p11"/>
                <p:cNvSpPr/>
                <p:nvPr/>
              </p:nvSpPr>
              <p:spPr>
                <a:xfrm>
                  <a:off x="765050" y="1493800"/>
                  <a:ext cx="39350" cy="2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844" extrusionOk="0">
                      <a:moveTo>
                        <a:pt x="506" y="0"/>
                      </a:moveTo>
                      <a:lnTo>
                        <a:pt x="450" y="57"/>
                      </a:lnTo>
                      <a:lnTo>
                        <a:pt x="506" y="169"/>
                      </a:lnTo>
                      <a:lnTo>
                        <a:pt x="506" y="225"/>
                      </a:lnTo>
                      <a:lnTo>
                        <a:pt x="450" y="225"/>
                      </a:lnTo>
                      <a:lnTo>
                        <a:pt x="337" y="281"/>
                      </a:lnTo>
                      <a:lnTo>
                        <a:pt x="281" y="225"/>
                      </a:lnTo>
                      <a:lnTo>
                        <a:pt x="225" y="225"/>
                      </a:lnTo>
                      <a:lnTo>
                        <a:pt x="56" y="394"/>
                      </a:lnTo>
                      <a:lnTo>
                        <a:pt x="0" y="506"/>
                      </a:lnTo>
                      <a:lnTo>
                        <a:pt x="56" y="619"/>
                      </a:lnTo>
                      <a:lnTo>
                        <a:pt x="113" y="731"/>
                      </a:lnTo>
                      <a:lnTo>
                        <a:pt x="225" y="731"/>
                      </a:lnTo>
                      <a:lnTo>
                        <a:pt x="281" y="844"/>
                      </a:lnTo>
                      <a:lnTo>
                        <a:pt x="337" y="844"/>
                      </a:lnTo>
                      <a:lnTo>
                        <a:pt x="506" y="787"/>
                      </a:lnTo>
                      <a:lnTo>
                        <a:pt x="675" y="731"/>
                      </a:lnTo>
                      <a:lnTo>
                        <a:pt x="675" y="619"/>
                      </a:lnTo>
                      <a:lnTo>
                        <a:pt x="562" y="562"/>
                      </a:lnTo>
                      <a:lnTo>
                        <a:pt x="506" y="562"/>
                      </a:lnTo>
                      <a:lnTo>
                        <a:pt x="450" y="506"/>
                      </a:lnTo>
                      <a:lnTo>
                        <a:pt x="506" y="450"/>
                      </a:lnTo>
                      <a:lnTo>
                        <a:pt x="787" y="338"/>
                      </a:lnTo>
                      <a:lnTo>
                        <a:pt x="899" y="281"/>
                      </a:lnTo>
                      <a:lnTo>
                        <a:pt x="1068" y="281"/>
                      </a:lnTo>
                      <a:lnTo>
                        <a:pt x="1124" y="338"/>
                      </a:lnTo>
                      <a:lnTo>
                        <a:pt x="1124" y="450"/>
                      </a:lnTo>
                      <a:lnTo>
                        <a:pt x="1012" y="562"/>
                      </a:lnTo>
                      <a:lnTo>
                        <a:pt x="899" y="675"/>
                      </a:lnTo>
                      <a:lnTo>
                        <a:pt x="899" y="731"/>
                      </a:lnTo>
                      <a:lnTo>
                        <a:pt x="956" y="787"/>
                      </a:lnTo>
                      <a:lnTo>
                        <a:pt x="1012" y="731"/>
                      </a:lnTo>
                      <a:lnTo>
                        <a:pt x="1124" y="675"/>
                      </a:lnTo>
                      <a:lnTo>
                        <a:pt x="1180" y="675"/>
                      </a:lnTo>
                      <a:lnTo>
                        <a:pt x="1180" y="787"/>
                      </a:lnTo>
                      <a:lnTo>
                        <a:pt x="1237" y="844"/>
                      </a:lnTo>
                      <a:lnTo>
                        <a:pt x="1293" y="844"/>
                      </a:lnTo>
                      <a:lnTo>
                        <a:pt x="1405" y="731"/>
                      </a:lnTo>
                      <a:lnTo>
                        <a:pt x="1405" y="675"/>
                      </a:lnTo>
                      <a:lnTo>
                        <a:pt x="1349" y="562"/>
                      </a:lnTo>
                      <a:lnTo>
                        <a:pt x="1349" y="506"/>
                      </a:lnTo>
                      <a:lnTo>
                        <a:pt x="1518" y="394"/>
                      </a:lnTo>
                      <a:lnTo>
                        <a:pt x="1574" y="281"/>
                      </a:lnTo>
                      <a:lnTo>
                        <a:pt x="1574" y="225"/>
                      </a:lnTo>
                      <a:lnTo>
                        <a:pt x="1574" y="169"/>
                      </a:lnTo>
                      <a:lnTo>
                        <a:pt x="1462" y="225"/>
                      </a:lnTo>
                      <a:lnTo>
                        <a:pt x="1405" y="169"/>
                      </a:lnTo>
                      <a:lnTo>
                        <a:pt x="1405" y="57"/>
                      </a:lnTo>
                      <a:lnTo>
                        <a:pt x="1293" y="57"/>
                      </a:lnTo>
                      <a:lnTo>
                        <a:pt x="1180" y="169"/>
                      </a:lnTo>
                      <a:lnTo>
                        <a:pt x="1068" y="169"/>
                      </a:lnTo>
                      <a:lnTo>
                        <a:pt x="787" y="0"/>
                      </a:lnTo>
                      <a:close/>
                    </a:path>
                  </a:pathLst>
                </a:custGeom>
                <a:solidFill>
                  <a:srgbClr val="C7A7D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2" name="Google Shape;4122;p11"/>
                <p:cNvSpPr/>
                <p:nvPr/>
              </p:nvSpPr>
              <p:spPr>
                <a:xfrm>
                  <a:off x="812825" y="1512075"/>
                  <a:ext cx="28125" cy="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5" h="900" extrusionOk="0">
                      <a:moveTo>
                        <a:pt x="56" y="0"/>
                      </a:moveTo>
                      <a:lnTo>
                        <a:pt x="0" y="56"/>
                      </a:lnTo>
                      <a:lnTo>
                        <a:pt x="113" y="169"/>
                      </a:lnTo>
                      <a:lnTo>
                        <a:pt x="169" y="281"/>
                      </a:lnTo>
                      <a:lnTo>
                        <a:pt x="281" y="394"/>
                      </a:lnTo>
                      <a:lnTo>
                        <a:pt x="394" y="506"/>
                      </a:lnTo>
                      <a:lnTo>
                        <a:pt x="450" y="675"/>
                      </a:lnTo>
                      <a:lnTo>
                        <a:pt x="506" y="787"/>
                      </a:lnTo>
                      <a:lnTo>
                        <a:pt x="675" y="899"/>
                      </a:lnTo>
                      <a:lnTo>
                        <a:pt x="956" y="899"/>
                      </a:lnTo>
                      <a:lnTo>
                        <a:pt x="1012" y="843"/>
                      </a:lnTo>
                      <a:lnTo>
                        <a:pt x="1012" y="731"/>
                      </a:lnTo>
                      <a:lnTo>
                        <a:pt x="1012" y="562"/>
                      </a:lnTo>
                      <a:lnTo>
                        <a:pt x="1012" y="506"/>
                      </a:lnTo>
                      <a:lnTo>
                        <a:pt x="1068" y="450"/>
                      </a:lnTo>
                      <a:lnTo>
                        <a:pt x="1124" y="450"/>
                      </a:lnTo>
                      <a:lnTo>
                        <a:pt x="1124" y="394"/>
                      </a:lnTo>
                      <a:lnTo>
                        <a:pt x="956" y="225"/>
                      </a:lnTo>
                      <a:lnTo>
                        <a:pt x="899" y="281"/>
                      </a:lnTo>
                      <a:lnTo>
                        <a:pt x="899" y="394"/>
                      </a:lnTo>
                      <a:lnTo>
                        <a:pt x="787" y="506"/>
                      </a:lnTo>
                      <a:lnTo>
                        <a:pt x="731" y="562"/>
                      </a:lnTo>
                      <a:lnTo>
                        <a:pt x="675" y="562"/>
                      </a:lnTo>
                      <a:lnTo>
                        <a:pt x="618" y="506"/>
                      </a:lnTo>
                      <a:lnTo>
                        <a:pt x="618" y="450"/>
                      </a:lnTo>
                      <a:lnTo>
                        <a:pt x="618" y="281"/>
                      </a:lnTo>
                      <a:lnTo>
                        <a:pt x="618" y="225"/>
                      </a:lnTo>
                      <a:lnTo>
                        <a:pt x="394" y="169"/>
                      </a:lnTo>
                      <a:lnTo>
                        <a:pt x="225" y="56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938D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3" name="Google Shape;4123;p11"/>
                <p:cNvSpPr/>
                <p:nvPr/>
              </p:nvSpPr>
              <p:spPr>
                <a:xfrm>
                  <a:off x="836700" y="1481150"/>
                  <a:ext cx="84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226" extrusionOk="0">
                      <a:moveTo>
                        <a:pt x="169" y="1"/>
                      </a:moveTo>
                      <a:lnTo>
                        <a:pt x="1" y="113"/>
                      </a:lnTo>
                      <a:lnTo>
                        <a:pt x="113" y="225"/>
                      </a:lnTo>
                      <a:lnTo>
                        <a:pt x="225" y="225"/>
                      </a:lnTo>
                      <a:lnTo>
                        <a:pt x="282" y="169"/>
                      </a:lnTo>
                      <a:lnTo>
                        <a:pt x="338" y="113"/>
                      </a:lnTo>
                      <a:lnTo>
                        <a:pt x="338" y="57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A999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4" name="Google Shape;4124;p11"/>
                <p:cNvSpPr/>
                <p:nvPr/>
              </p:nvSpPr>
              <p:spPr>
                <a:xfrm>
                  <a:off x="772075" y="1499425"/>
                  <a:ext cx="42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13" extrusionOk="0">
                      <a:moveTo>
                        <a:pt x="0" y="0"/>
                      </a:moveTo>
                      <a:lnTo>
                        <a:pt x="56" y="113"/>
                      </a:lnTo>
                      <a:lnTo>
                        <a:pt x="113" y="56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C49F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5" name="Google Shape;4125;p11"/>
                <p:cNvSpPr/>
                <p:nvPr/>
              </p:nvSpPr>
              <p:spPr>
                <a:xfrm>
                  <a:off x="779100" y="1488175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113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98F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6" name="Google Shape;4126;p11"/>
                <p:cNvSpPr/>
                <p:nvPr/>
              </p:nvSpPr>
              <p:spPr>
                <a:xfrm>
                  <a:off x="777700" y="1489575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56" y="1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A98F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7" name="Google Shape;4127;p11"/>
                <p:cNvSpPr/>
                <p:nvPr/>
              </p:nvSpPr>
              <p:spPr>
                <a:xfrm>
                  <a:off x="793150" y="1527525"/>
                  <a:ext cx="33750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0" h="2080" extrusionOk="0">
                      <a:moveTo>
                        <a:pt x="787" y="0"/>
                      </a:moveTo>
                      <a:lnTo>
                        <a:pt x="731" y="113"/>
                      </a:lnTo>
                      <a:lnTo>
                        <a:pt x="787" y="225"/>
                      </a:lnTo>
                      <a:lnTo>
                        <a:pt x="787" y="338"/>
                      </a:lnTo>
                      <a:lnTo>
                        <a:pt x="169" y="338"/>
                      </a:lnTo>
                      <a:lnTo>
                        <a:pt x="169" y="450"/>
                      </a:lnTo>
                      <a:lnTo>
                        <a:pt x="225" y="506"/>
                      </a:lnTo>
                      <a:lnTo>
                        <a:pt x="169" y="562"/>
                      </a:lnTo>
                      <a:lnTo>
                        <a:pt x="56" y="619"/>
                      </a:lnTo>
                      <a:lnTo>
                        <a:pt x="0" y="619"/>
                      </a:lnTo>
                      <a:lnTo>
                        <a:pt x="56" y="675"/>
                      </a:lnTo>
                      <a:lnTo>
                        <a:pt x="56" y="787"/>
                      </a:lnTo>
                      <a:lnTo>
                        <a:pt x="113" y="843"/>
                      </a:lnTo>
                      <a:lnTo>
                        <a:pt x="338" y="843"/>
                      </a:lnTo>
                      <a:lnTo>
                        <a:pt x="394" y="900"/>
                      </a:lnTo>
                      <a:lnTo>
                        <a:pt x="338" y="1068"/>
                      </a:lnTo>
                      <a:lnTo>
                        <a:pt x="225" y="1293"/>
                      </a:lnTo>
                      <a:lnTo>
                        <a:pt x="225" y="1405"/>
                      </a:lnTo>
                      <a:lnTo>
                        <a:pt x="338" y="1518"/>
                      </a:lnTo>
                      <a:lnTo>
                        <a:pt x="450" y="1518"/>
                      </a:lnTo>
                      <a:lnTo>
                        <a:pt x="450" y="1574"/>
                      </a:lnTo>
                      <a:lnTo>
                        <a:pt x="506" y="1855"/>
                      </a:lnTo>
                      <a:lnTo>
                        <a:pt x="562" y="1968"/>
                      </a:lnTo>
                      <a:lnTo>
                        <a:pt x="675" y="2080"/>
                      </a:lnTo>
                      <a:lnTo>
                        <a:pt x="843" y="2024"/>
                      </a:lnTo>
                      <a:lnTo>
                        <a:pt x="843" y="1911"/>
                      </a:lnTo>
                      <a:lnTo>
                        <a:pt x="787" y="1743"/>
                      </a:lnTo>
                      <a:lnTo>
                        <a:pt x="900" y="1630"/>
                      </a:lnTo>
                      <a:lnTo>
                        <a:pt x="900" y="1462"/>
                      </a:lnTo>
                      <a:lnTo>
                        <a:pt x="843" y="1293"/>
                      </a:lnTo>
                      <a:lnTo>
                        <a:pt x="843" y="1124"/>
                      </a:lnTo>
                      <a:lnTo>
                        <a:pt x="900" y="1068"/>
                      </a:lnTo>
                      <a:lnTo>
                        <a:pt x="1012" y="1012"/>
                      </a:lnTo>
                      <a:lnTo>
                        <a:pt x="1124" y="1012"/>
                      </a:lnTo>
                      <a:lnTo>
                        <a:pt x="1181" y="956"/>
                      </a:lnTo>
                      <a:lnTo>
                        <a:pt x="1293" y="956"/>
                      </a:lnTo>
                      <a:lnTo>
                        <a:pt x="1349" y="787"/>
                      </a:lnTo>
                      <a:lnTo>
                        <a:pt x="1349" y="731"/>
                      </a:lnTo>
                      <a:lnTo>
                        <a:pt x="1349" y="675"/>
                      </a:lnTo>
                      <a:lnTo>
                        <a:pt x="1237" y="562"/>
                      </a:lnTo>
                      <a:lnTo>
                        <a:pt x="1124" y="450"/>
                      </a:lnTo>
                      <a:lnTo>
                        <a:pt x="1012" y="169"/>
                      </a:lnTo>
                      <a:lnTo>
                        <a:pt x="956" y="57"/>
                      </a:lnTo>
                      <a:lnTo>
                        <a:pt x="787" y="0"/>
                      </a:lnTo>
                      <a:close/>
                    </a:path>
                  </a:pathLst>
                </a:custGeom>
                <a:solidFill>
                  <a:srgbClr val="B197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8" name="Google Shape;4128;p11"/>
                <p:cNvSpPr/>
                <p:nvPr/>
              </p:nvSpPr>
              <p:spPr>
                <a:xfrm>
                  <a:off x="833900" y="1541575"/>
                  <a:ext cx="28125" cy="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5" h="1125" extrusionOk="0">
                      <a:moveTo>
                        <a:pt x="56" y="0"/>
                      </a:moveTo>
                      <a:lnTo>
                        <a:pt x="0" y="57"/>
                      </a:lnTo>
                      <a:lnTo>
                        <a:pt x="0" y="281"/>
                      </a:lnTo>
                      <a:lnTo>
                        <a:pt x="0" y="338"/>
                      </a:lnTo>
                      <a:lnTo>
                        <a:pt x="0" y="394"/>
                      </a:lnTo>
                      <a:lnTo>
                        <a:pt x="0" y="450"/>
                      </a:lnTo>
                      <a:lnTo>
                        <a:pt x="0" y="562"/>
                      </a:lnTo>
                      <a:lnTo>
                        <a:pt x="0" y="619"/>
                      </a:lnTo>
                      <a:lnTo>
                        <a:pt x="169" y="619"/>
                      </a:lnTo>
                      <a:lnTo>
                        <a:pt x="281" y="675"/>
                      </a:lnTo>
                      <a:lnTo>
                        <a:pt x="394" y="731"/>
                      </a:lnTo>
                      <a:lnTo>
                        <a:pt x="506" y="731"/>
                      </a:lnTo>
                      <a:lnTo>
                        <a:pt x="562" y="675"/>
                      </a:lnTo>
                      <a:lnTo>
                        <a:pt x="619" y="731"/>
                      </a:lnTo>
                      <a:lnTo>
                        <a:pt x="562" y="843"/>
                      </a:lnTo>
                      <a:lnTo>
                        <a:pt x="506" y="900"/>
                      </a:lnTo>
                      <a:lnTo>
                        <a:pt x="450" y="1012"/>
                      </a:lnTo>
                      <a:lnTo>
                        <a:pt x="562" y="1068"/>
                      </a:lnTo>
                      <a:lnTo>
                        <a:pt x="619" y="1068"/>
                      </a:lnTo>
                      <a:lnTo>
                        <a:pt x="731" y="956"/>
                      </a:lnTo>
                      <a:lnTo>
                        <a:pt x="787" y="956"/>
                      </a:lnTo>
                      <a:lnTo>
                        <a:pt x="787" y="1068"/>
                      </a:lnTo>
                      <a:lnTo>
                        <a:pt x="787" y="1125"/>
                      </a:lnTo>
                      <a:lnTo>
                        <a:pt x="843" y="1125"/>
                      </a:lnTo>
                      <a:lnTo>
                        <a:pt x="1012" y="1012"/>
                      </a:lnTo>
                      <a:lnTo>
                        <a:pt x="1012" y="956"/>
                      </a:lnTo>
                      <a:lnTo>
                        <a:pt x="956" y="900"/>
                      </a:lnTo>
                      <a:lnTo>
                        <a:pt x="956" y="619"/>
                      </a:lnTo>
                      <a:lnTo>
                        <a:pt x="1012" y="450"/>
                      </a:lnTo>
                      <a:lnTo>
                        <a:pt x="1124" y="338"/>
                      </a:lnTo>
                      <a:lnTo>
                        <a:pt x="900" y="281"/>
                      </a:lnTo>
                      <a:lnTo>
                        <a:pt x="843" y="225"/>
                      </a:lnTo>
                      <a:lnTo>
                        <a:pt x="787" y="113"/>
                      </a:lnTo>
                      <a:lnTo>
                        <a:pt x="731" y="57"/>
                      </a:lnTo>
                      <a:lnTo>
                        <a:pt x="675" y="0"/>
                      </a:lnTo>
                      <a:lnTo>
                        <a:pt x="394" y="0"/>
                      </a:lnTo>
                      <a:lnTo>
                        <a:pt x="225" y="57"/>
                      </a:lnTo>
                      <a:lnTo>
                        <a:pt x="169" y="113"/>
                      </a:lnTo>
                      <a:lnTo>
                        <a:pt x="113" y="57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A29C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9" name="Google Shape;4129;p11"/>
                <p:cNvSpPr/>
                <p:nvPr/>
              </p:nvSpPr>
              <p:spPr>
                <a:xfrm>
                  <a:off x="811400" y="1555625"/>
                  <a:ext cx="18300" cy="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900" extrusionOk="0">
                      <a:moveTo>
                        <a:pt x="113" y="0"/>
                      </a:moveTo>
                      <a:lnTo>
                        <a:pt x="1" y="57"/>
                      </a:lnTo>
                      <a:lnTo>
                        <a:pt x="57" y="225"/>
                      </a:lnTo>
                      <a:lnTo>
                        <a:pt x="57" y="281"/>
                      </a:lnTo>
                      <a:lnTo>
                        <a:pt x="57" y="394"/>
                      </a:lnTo>
                      <a:lnTo>
                        <a:pt x="113" y="450"/>
                      </a:lnTo>
                      <a:lnTo>
                        <a:pt x="57" y="563"/>
                      </a:lnTo>
                      <a:lnTo>
                        <a:pt x="1" y="563"/>
                      </a:lnTo>
                      <a:lnTo>
                        <a:pt x="57" y="619"/>
                      </a:lnTo>
                      <a:lnTo>
                        <a:pt x="170" y="675"/>
                      </a:lnTo>
                      <a:lnTo>
                        <a:pt x="226" y="731"/>
                      </a:lnTo>
                      <a:lnTo>
                        <a:pt x="338" y="844"/>
                      </a:lnTo>
                      <a:lnTo>
                        <a:pt x="451" y="900"/>
                      </a:lnTo>
                      <a:lnTo>
                        <a:pt x="507" y="844"/>
                      </a:lnTo>
                      <a:lnTo>
                        <a:pt x="563" y="787"/>
                      </a:lnTo>
                      <a:lnTo>
                        <a:pt x="675" y="787"/>
                      </a:lnTo>
                      <a:lnTo>
                        <a:pt x="732" y="731"/>
                      </a:lnTo>
                      <a:lnTo>
                        <a:pt x="675" y="675"/>
                      </a:lnTo>
                      <a:lnTo>
                        <a:pt x="675" y="563"/>
                      </a:lnTo>
                      <a:lnTo>
                        <a:pt x="732" y="450"/>
                      </a:lnTo>
                      <a:lnTo>
                        <a:pt x="732" y="394"/>
                      </a:lnTo>
                      <a:lnTo>
                        <a:pt x="675" y="338"/>
                      </a:lnTo>
                      <a:lnTo>
                        <a:pt x="619" y="338"/>
                      </a:lnTo>
                      <a:lnTo>
                        <a:pt x="563" y="281"/>
                      </a:lnTo>
                      <a:lnTo>
                        <a:pt x="675" y="225"/>
                      </a:lnTo>
                      <a:lnTo>
                        <a:pt x="732" y="169"/>
                      </a:lnTo>
                      <a:lnTo>
                        <a:pt x="732" y="113"/>
                      </a:lnTo>
                      <a:lnTo>
                        <a:pt x="563" y="57"/>
                      </a:lnTo>
                      <a:lnTo>
                        <a:pt x="394" y="57"/>
                      </a:lnTo>
                      <a:lnTo>
                        <a:pt x="226" y="113"/>
                      </a:lnTo>
                      <a:lnTo>
                        <a:pt x="170" y="57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38D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0" name="Google Shape;4130;p11"/>
                <p:cNvSpPr/>
                <p:nvPr/>
              </p:nvSpPr>
              <p:spPr>
                <a:xfrm>
                  <a:off x="826875" y="1535950"/>
                  <a:ext cx="98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282" extrusionOk="0">
                      <a:moveTo>
                        <a:pt x="113" y="1"/>
                      </a:moveTo>
                      <a:lnTo>
                        <a:pt x="0" y="57"/>
                      </a:lnTo>
                      <a:lnTo>
                        <a:pt x="113" y="169"/>
                      </a:lnTo>
                      <a:lnTo>
                        <a:pt x="225" y="225"/>
                      </a:lnTo>
                      <a:lnTo>
                        <a:pt x="281" y="282"/>
                      </a:lnTo>
                      <a:lnTo>
                        <a:pt x="394" y="282"/>
                      </a:lnTo>
                      <a:lnTo>
                        <a:pt x="169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38D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1" name="Google Shape;4131;p11"/>
                <p:cNvSpPr/>
                <p:nvPr/>
              </p:nvSpPr>
              <p:spPr>
                <a:xfrm>
                  <a:off x="829675" y="1548600"/>
                  <a:ext cx="7050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394" extrusionOk="0">
                      <a:moveTo>
                        <a:pt x="113" y="0"/>
                      </a:moveTo>
                      <a:lnTo>
                        <a:pt x="1" y="169"/>
                      </a:lnTo>
                      <a:lnTo>
                        <a:pt x="1" y="394"/>
                      </a:lnTo>
                      <a:lnTo>
                        <a:pt x="57" y="338"/>
                      </a:lnTo>
                      <a:lnTo>
                        <a:pt x="57" y="281"/>
                      </a:lnTo>
                      <a:lnTo>
                        <a:pt x="113" y="225"/>
                      </a:lnTo>
                      <a:lnTo>
                        <a:pt x="169" y="169"/>
                      </a:lnTo>
                      <a:lnTo>
                        <a:pt x="225" y="113"/>
                      </a:lnTo>
                      <a:lnTo>
                        <a:pt x="282" y="57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938D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2" name="Google Shape;4132;p11"/>
                <p:cNvSpPr/>
                <p:nvPr/>
              </p:nvSpPr>
              <p:spPr>
                <a:xfrm>
                  <a:off x="857775" y="1544375"/>
                  <a:ext cx="2850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8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113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D9D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3" name="Google Shape;4133;p11"/>
                <p:cNvSpPr/>
                <p:nvPr/>
              </p:nvSpPr>
              <p:spPr>
                <a:xfrm>
                  <a:off x="846550" y="1537350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0" y="1"/>
                      </a:moveTo>
                      <a:lnTo>
                        <a:pt x="56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999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4" name="Google Shape;4134;p11"/>
                <p:cNvSpPr/>
                <p:nvPr/>
              </p:nvSpPr>
              <p:spPr>
                <a:xfrm>
                  <a:off x="825475" y="15120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49E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5" name="Google Shape;4135;p11"/>
                <p:cNvSpPr/>
                <p:nvPr/>
              </p:nvSpPr>
              <p:spPr>
                <a:xfrm>
                  <a:off x="825475" y="1551400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0" y="1"/>
                      </a:moveTo>
                      <a:lnTo>
                        <a:pt x="56" y="57"/>
                      </a:lnTo>
                      <a:lnTo>
                        <a:pt x="56" y="57"/>
                      </a:lnTo>
                      <a:lnTo>
                        <a:pt x="56" y="57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38D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6" name="Google Shape;4136;p11"/>
                <p:cNvSpPr/>
                <p:nvPr/>
              </p:nvSpPr>
              <p:spPr>
                <a:xfrm>
                  <a:off x="831075" y="1547200"/>
                  <a:ext cx="14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7" extrusionOk="0">
                      <a:moveTo>
                        <a:pt x="57" y="56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57" y="56"/>
                      </a:lnTo>
                      <a:close/>
                    </a:path>
                  </a:pathLst>
                </a:custGeom>
                <a:solidFill>
                  <a:srgbClr val="938D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7" name="Google Shape;4137;p11"/>
                <p:cNvSpPr/>
                <p:nvPr/>
              </p:nvSpPr>
              <p:spPr>
                <a:xfrm>
                  <a:off x="845125" y="1535950"/>
                  <a:ext cx="14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7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999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8" name="Google Shape;4138;p11"/>
                <p:cNvSpPr/>
                <p:nvPr/>
              </p:nvSpPr>
              <p:spPr>
                <a:xfrm>
                  <a:off x="860600" y="15458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6" y="56"/>
                      </a:lnTo>
                      <a:lnTo>
                        <a:pt x="56" y="56"/>
                      </a:lnTo>
                      <a:lnTo>
                        <a:pt x="56" y="5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D9D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9" name="Google Shape;4139;p11"/>
                <p:cNvSpPr/>
                <p:nvPr/>
              </p:nvSpPr>
              <p:spPr>
                <a:xfrm>
                  <a:off x="869025" y="1566875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57" y="0"/>
                      </a:moveTo>
                      <a:lnTo>
                        <a:pt x="0" y="56"/>
                      </a:lnTo>
                      <a:lnTo>
                        <a:pt x="113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BBA3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0" name="Google Shape;4140;p11"/>
                <p:cNvSpPr/>
                <p:nvPr/>
              </p:nvSpPr>
              <p:spPr>
                <a:xfrm>
                  <a:off x="849350" y="157810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1" y="1"/>
                      </a:moveTo>
                      <a:lnTo>
                        <a:pt x="57" y="1"/>
                      </a:lnTo>
                      <a:lnTo>
                        <a:pt x="57" y="1"/>
                      </a:lnTo>
                      <a:lnTo>
                        <a:pt x="57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BBA3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1" name="Google Shape;4141;p11"/>
                <p:cNvSpPr/>
                <p:nvPr/>
              </p:nvSpPr>
              <p:spPr>
                <a:xfrm>
                  <a:off x="843725" y="157810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57"/>
                      </a:moveTo>
                      <a:lnTo>
                        <a:pt x="1" y="57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9B95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2" name="Google Shape;4142;p11"/>
                <p:cNvSpPr/>
                <p:nvPr/>
              </p:nvSpPr>
              <p:spPr>
                <a:xfrm>
                  <a:off x="854975" y="1488175"/>
                  <a:ext cx="84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282" extrusionOk="0">
                      <a:moveTo>
                        <a:pt x="281" y="1"/>
                      </a:moveTo>
                      <a:lnTo>
                        <a:pt x="113" y="57"/>
                      </a:lnTo>
                      <a:lnTo>
                        <a:pt x="0" y="113"/>
                      </a:lnTo>
                      <a:lnTo>
                        <a:pt x="57" y="282"/>
                      </a:lnTo>
                      <a:lnTo>
                        <a:pt x="113" y="169"/>
                      </a:lnTo>
                      <a:lnTo>
                        <a:pt x="225" y="113"/>
                      </a:lnTo>
                      <a:lnTo>
                        <a:pt x="338" y="113"/>
                      </a:lnTo>
                      <a:lnTo>
                        <a:pt x="281" y="1"/>
                      </a:lnTo>
                      <a:close/>
                    </a:path>
                  </a:pathLst>
                </a:custGeom>
                <a:solidFill>
                  <a:srgbClr val="A999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3" name="Google Shape;4143;p11"/>
                <p:cNvSpPr/>
                <p:nvPr/>
              </p:nvSpPr>
              <p:spPr>
                <a:xfrm>
                  <a:off x="857775" y="1493800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57" y="0"/>
                      </a:moveTo>
                      <a:lnTo>
                        <a:pt x="1" y="57"/>
                      </a:lnTo>
                      <a:lnTo>
                        <a:pt x="113" y="57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999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4" name="Google Shape;4144;p11"/>
                <p:cNvSpPr/>
                <p:nvPr/>
              </p:nvSpPr>
              <p:spPr>
                <a:xfrm>
                  <a:off x="853575" y="1498025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0" y="56"/>
                      </a:moveTo>
                      <a:lnTo>
                        <a:pt x="0" y="56"/>
                      </a:lnTo>
                      <a:lnTo>
                        <a:pt x="113" y="0"/>
                      </a:lnTo>
                      <a:lnTo>
                        <a:pt x="113" y="0"/>
                      </a:lnTo>
                      <a:lnTo>
                        <a:pt x="0" y="56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solidFill>
                  <a:srgbClr val="A999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5" name="Google Shape;4145;p11"/>
                <p:cNvSpPr/>
                <p:nvPr/>
              </p:nvSpPr>
              <p:spPr>
                <a:xfrm>
                  <a:off x="856375" y="1495200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57" y="113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999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6" name="Google Shape;4146;p11"/>
                <p:cNvSpPr/>
                <p:nvPr/>
              </p:nvSpPr>
              <p:spPr>
                <a:xfrm>
                  <a:off x="857775" y="1498025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1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999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7" name="Google Shape;4147;p11"/>
                <p:cNvSpPr/>
                <p:nvPr/>
              </p:nvSpPr>
              <p:spPr>
                <a:xfrm>
                  <a:off x="748175" y="1564050"/>
                  <a:ext cx="32350" cy="2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" h="1182" extrusionOk="0">
                      <a:moveTo>
                        <a:pt x="619" y="1"/>
                      </a:moveTo>
                      <a:lnTo>
                        <a:pt x="507" y="57"/>
                      </a:lnTo>
                      <a:lnTo>
                        <a:pt x="338" y="282"/>
                      </a:lnTo>
                      <a:lnTo>
                        <a:pt x="169" y="450"/>
                      </a:lnTo>
                      <a:lnTo>
                        <a:pt x="57" y="563"/>
                      </a:lnTo>
                      <a:lnTo>
                        <a:pt x="1" y="563"/>
                      </a:lnTo>
                      <a:lnTo>
                        <a:pt x="169" y="675"/>
                      </a:lnTo>
                      <a:lnTo>
                        <a:pt x="226" y="731"/>
                      </a:lnTo>
                      <a:lnTo>
                        <a:pt x="226" y="844"/>
                      </a:lnTo>
                      <a:lnTo>
                        <a:pt x="226" y="900"/>
                      </a:lnTo>
                      <a:lnTo>
                        <a:pt x="169" y="900"/>
                      </a:lnTo>
                      <a:lnTo>
                        <a:pt x="282" y="1069"/>
                      </a:lnTo>
                      <a:lnTo>
                        <a:pt x="338" y="1125"/>
                      </a:lnTo>
                      <a:lnTo>
                        <a:pt x="450" y="1125"/>
                      </a:lnTo>
                      <a:lnTo>
                        <a:pt x="619" y="1069"/>
                      </a:lnTo>
                      <a:lnTo>
                        <a:pt x="788" y="1069"/>
                      </a:lnTo>
                      <a:lnTo>
                        <a:pt x="844" y="1125"/>
                      </a:lnTo>
                      <a:lnTo>
                        <a:pt x="844" y="1181"/>
                      </a:lnTo>
                      <a:lnTo>
                        <a:pt x="956" y="1181"/>
                      </a:lnTo>
                      <a:lnTo>
                        <a:pt x="1012" y="1125"/>
                      </a:lnTo>
                      <a:lnTo>
                        <a:pt x="1125" y="1012"/>
                      </a:lnTo>
                      <a:lnTo>
                        <a:pt x="1237" y="1069"/>
                      </a:lnTo>
                      <a:lnTo>
                        <a:pt x="1293" y="956"/>
                      </a:lnTo>
                      <a:lnTo>
                        <a:pt x="1237" y="900"/>
                      </a:lnTo>
                      <a:lnTo>
                        <a:pt x="1181" y="844"/>
                      </a:lnTo>
                      <a:lnTo>
                        <a:pt x="900" y="731"/>
                      </a:lnTo>
                      <a:lnTo>
                        <a:pt x="844" y="675"/>
                      </a:lnTo>
                      <a:lnTo>
                        <a:pt x="788" y="507"/>
                      </a:lnTo>
                      <a:lnTo>
                        <a:pt x="788" y="226"/>
                      </a:lnTo>
                      <a:lnTo>
                        <a:pt x="788" y="113"/>
                      </a:lnTo>
                      <a:lnTo>
                        <a:pt x="731" y="57"/>
                      </a:lnTo>
                      <a:lnTo>
                        <a:pt x="619" y="1"/>
                      </a:lnTo>
                      <a:close/>
                    </a:path>
                  </a:pathLst>
                </a:custGeom>
                <a:solidFill>
                  <a:srgbClr val="9689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8" name="Google Shape;4148;p11"/>
                <p:cNvSpPr/>
                <p:nvPr/>
              </p:nvSpPr>
              <p:spPr>
                <a:xfrm>
                  <a:off x="742550" y="1625875"/>
                  <a:ext cx="14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14" extrusionOk="0">
                      <a:moveTo>
                        <a:pt x="57" y="1"/>
                      </a:moveTo>
                      <a:lnTo>
                        <a:pt x="57" y="1"/>
                      </a:lnTo>
                      <a:lnTo>
                        <a:pt x="1" y="113"/>
                      </a:lnTo>
                      <a:lnTo>
                        <a:pt x="1" y="113"/>
                      </a:lnTo>
                      <a:lnTo>
                        <a:pt x="57" y="1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B9FD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9" name="Google Shape;4149;p11"/>
                <p:cNvSpPr/>
                <p:nvPr/>
              </p:nvSpPr>
              <p:spPr>
                <a:xfrm>
                  <a:off x="760825" y="15963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57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57" y="57"/>
                      </a:lnTo>
                      <a:lnTo>
                        <a:pt x="57" y="57"/>
                      </a:lnTo>
                      <a:close/>
                    </a:path>
                  </a:pathLst>
                </a:custGeom>
                <a:solidFill>
                  <a:srgbClr val="9689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0" name="Google Shape;4150;p11"/>
                <p:cNvSpPr/>
                <p:nvPr/>
              </p:nvSpPr>
              <p:spPr>
                <a:xfrm>
                  <a:off x="717275" y="1557025"/>
                  <a:ext cx="32325" cy="2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" h="844" extrusionOk="0">
                      <a:moveTo>
                        <a:pt x="675" y="1"/>
                      </a:moveTo>
                      <a:lnTo>
                        <a:pt x="562" y="113"/>
                      </a:lnTo>
                      <a:lnTo>
                        <a:pt x="450" y="169"/>
                      </a:lnTo>
                      <a:lnTo>
                        <a:pt x="56" y="169"/>
                      </a:lnTo>
                      <a:lnTo>
                        <a:pt x="0" y="282"/>
                      </a:lnTo>
                      <a:lnTo>
                        <a:pt x="0" y="394"/>
                      </a:lnTo>
                      <a:lnTo>
                        <a:pt x="113" y="394"/>
                      </a:lnTo>
                      <a:lnTo>
                        <a:pt x="337" y="507"/>
                      </a:lnTo>
                      <a:lnTo>
                        <a:pt x="394" y="563"/>
                      </a:lnTo>
                      <a:lnTo>
                        <a:pt x="506" y="675"/>
                      </a:lnTo>
                      <a:lnTo>
                        <a:pt x="562" y="731"/>
                      </a:lnTo>
                      <a:lnTo>
                        <a:pt x="843" y="731"/>
                      </a:lnTo>
                      <a:lnTo>
                        <a:pt x="1068" y="844"/>
                      </a:lnTo>
                      <a:lnTo>
                        <a:pt x="1237" y="844"/>
                      </a:lnTo>
                      <a:lnTo>
                        <a:pt x="1293" y="731"/>
                      </a:lnTo>
                      <a:lnTo>
                        <a:pt x="1237" y="619"/>
                      </a:lnTo>
                      <a:lnTo>
                        <a:pt x="1068" y="450"/>
                      </a:lnTo>
                      <a:lnTo>
                        <a:pt x="956" y="394"/>
                      </a:lnTo>
                      <a:lnTo>
                        <a:pt x="899" y="338"/>
                      </a:lnTo>
                      <a:lnTo>
                        <a:pt x="843" y="282"/>
                      </a:lnTo>
                      <a:lnTo>
                        <a:pt x="843" y="113"/>
                      </a:lnTo>
                      <a:lnTo>
                        <a:pt x="787" y="1"/>
                      </a:lnTo>
                      <a:close/>
                    </a:path>
                  </a:pathLst>
                </a:custGeom>
                <a:solidFill>
                  <a:srgbClr val="9689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1" name="Google Shape;4151;p11"/>
                <p:cNvSpPr/>
                <p:nvPr/>
              </p:nvSpPr>
              <p:spPr>
                <a:xfrm>
                  <a:off x="735525" y="1583725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49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2" name="Google Shape;4152;p11"/>
                <p:cNvSpPr/>
                <p:nvPr/>
              </p:nvSpPr>
              <p:spPr>
                <a:xfrm>
                  <a:off x="752400" y="1585125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57" y="1"/>
                      </a:moveTo>
                      <a:lnTo>
                        <a:pt x="0" y="57"/>
                      </a:lnTo>
                      <a:lnTo>
                        <a:pt x="113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49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3" name="Google Shape;4153;p11"/>
                <p:cNvSpPr/>
                <p:nvPr/>
              </p:nvSpPr>
              <p:spPr>
                <a:xfrm>
                  <a:off x="776275" y="1576700"/>
                  <a:ext cx="26725" cy="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1013" extrusionOk="0">
                      <a:moveTo>
                        <a:pt x="338" y="1"/>
                      </a:moveTo>
                      <a:lnTo>
                        <a:pt x="169" y="57"/>
                      </a:lnTo>
                      <a:lnTo>
                        <a:pt x="169" y="169"/>
                      </a:lnTo>
                      <a:lnTo>
                        <a:pt x="169" y="450"/>
                      </a:lnTo>
                      <a:lnTo>
                        <a:pt x="113" y="506"/>
                      </a:lnTo>
                      <a:lnTo>
                        <a:pt x="1" y="506"/>
                      </a:lnTo>
                      <a:lnTo>
                        <a:pt x="1" y="619"/>
                      </a:lnTo>
                      <a:lnTo>
                        <a:pt x="57" y="675"/>
                      </a:lnTo>
                      <a:lnTo>
                        <a:pt x="113" y="787"/>
                      </a:lnTo>
                      <a:lnTo>
                        <a:pt x="113" y="956"/>
                      </a:lnTo>
                      <a:lnTo>
                        <a:pt x="169" y="956"/>
                      </a:lnTo>
                      <a:lnTo>
                        <a:pt x="226" y="1012"/>
                      </a:lnTo>
                      <a:lnTo>
                        <a:pt x="282" y="1012"/>
                      </a:lnTo>
                      <a:lnTo>
                        <a:pt x="282" y="844"/>
                      </a:lnTo>
                      <a:lnTo>
                        <a:pt x="282" y="731"/>
                      </a:lnTo>
                      <a:lnTo>
                        <a:pt x="675" y="731"/>
                      </a:lnTo>
                      <a:lnTo>
                        <a:pt x="788" y="675"/>
                      </a:lnTo>
                      <a:lnTo>
                        <a:pt x="844" y="563"/>
                      </a:lnTo>
                      <a:lnTo>
                        <a:pt x="1013" y="394"/>
                      </a:lnTo>
                      <a:lnTo>
                        <a:pt x="1069" y="338"/>
                      </a:lnTo>
                      <a:lnTo>
                        <a:pt x="1013" y="282"/>
                      </a:lnTo>
                      <a:lnTo>
                        <a:pt x="844" y="169"/>
                      </a:lnTo>
                      <a:lnTo>
                        <a:pt x="619" y="57"/>
                      </a:lnTo>
                      <a:lnTo>
                        <a:pt x="507" y="57"/>
                      </a:lnTo>
                      <a:lnTo>
                        <a:pt x="338" y="1"/>
                      </a:lnTo>
                      <a:close/>
                    </a:path>
                  </a:pathLst>
                </a:custGeom>
                <a:solidFill>
                  <a:srgbClr val="8A85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4" name="Google Shape;4154;p11"/>
                <p:cNvSpPr/>
                <p:nvPr/>
              </p:nvSpPr>
              <p:spPr>
                <a:xfrm>
                  <a:off x="790325" y="1571075"/>
                  <a:ext cx="19700" cy="2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1069" extrusionOk="0">
                      <a:moveTo>
                        <a:pt x="169" y="1"/>
                      </a:moveTo>
                      <a:lnTo>
                        <a:pt x="57" y="57"/>
                      </a:lnTo>
                      <a:lnTo>
                        <a:pt x="57" y="169"/>
                      </a:lnTo>
                      <a:lnTo>
                        <a:pt x="1" y="282"/>
                      </a:lnTo>
                      <a:lnTo>
                        <a:pt x="57" y="394"/>
                      </a:lnTo>
                      <a:lnTo>
                        <a:pt x="226" y="507"/>
                      </a:lnTo>
                      <a:lnTo>
                        <a:pt x="451" y="563"/>
                      </a:lnTo>
                      <a:lnTo>
                        <a:pt x="338" y="675"/>
                      </a:lnTo>
                      <a:lnTo>
                        <a:pt x="338" y="731"/>
                      </a:lnTo>
                      <a:lnTo>
                        <a:pt x="282" y="788"/>
                      </a:lnTo>
                      <a:lnTo>
                        <a:pt x="394" y="956"/>
                      </a:lnTo>
                      <a:lnTo>
                        <a:pt x="507" y="1069"/>
                      </a:lnTo>
                      <a:lnTo>
                        <a:pt x="619" y="1012"/>
                      </a:lnTo>
                      <a:lnTo>
                        <a:pt x="788" y="900"/>
                      </a:lnTo>
                      <a:lnTo>
                        <a:pt x="788" y="731"/>
                      </a:lnTo>
                      <a:lnTo>
                        <a:pt x="732" y="563"/>
                      </a:lnTo>
                      <a:lnTo>
                        <a:pt x="619" y="282"/>
                      </a:lnTo>
                      <a:lnTo>
                        <a:pt x="619" y="169"/>
                      </a:lnTo>
                      <a:lnTo>
                        <a:pt x="507" y="57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817CB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5" name="Google Shape;4155;p11"/>
                <p:cNvSpPr/>
                <p:nvPr/>
              </p:nvSpPr>
              <p:spPr>
                <a:xfrm>
                  <a:off x="779100" y="1600600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113" y="5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B9FD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6" name="Google Shape;4156;p11"/>
                <p:cNvSpPr/>
                <p:nvPr/>
              </p:nvSpPr>
              <p:spPr>
                <a:xfrm>
                  <a:off x="776275" y="1592150"/>
                  <a:ext cx="1450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8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9689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7" name="Google Shape;4157;p11"/>
                <p:cNvSpPr/>
                <p:nvPr/>
              </p:nvSpPr>
              <p:spPr>
                <a:xfrm>
                  <a:off x="781900" y="16020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0"/>
                      </a:moveTo>
                      <a:lnTo>
                        <a:pt x="1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B9FD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8" name="Google Shape;4158;p11"/>
                <p:cNvSpPr/>
                <p:nvPr/>
              </p:nvSpPr>
              <p:spPr>
                <a:xfrm>
                  <a:off x="781900" y="1039925"/>
                  <a:ext cx="61850" cy="16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4" h="6521" extrusionOk="0">
                      <a:moveTo>
                        <a:pt x="844" y="1"/>
                      </a:moveTo>
                      <a:lnTo>
                        <a:pt x="788" y="57"/>
                      </a:lnTo>
                      <a:lnTo>
                        <a:pt x="731" y="226"/>
                      </a:lnTo>
                      <a:lnTo>
                        <a:pt x="788" y="338"/>
                      </a:lnTo>
                      <a:lnTo>
                        <a:pt x="731" y="394"/>
                      </a:lnTo>
                      <a:lnTo>
                        <a:pt x="675" y="507"/>
                      </a:lnTo>
                      <a:lnTo>
                        <a:pt x="731" y="563"/>
                      </a:lnTo>
                      <a:lnTo>
                        <a:pt x="769" y="601"/>
                      </a:lnTo>
                      <a:lnTo>
                        <a:pt x="769" y="601"/>
                      </a:lnTo>
                      <a:lnTo>
                        <a:pt x="731" y="619"/>
                      </a:lnTo>
                      <a:lnTo>
                        <a:pt x="731" y="788"/>
                      </a:lnTo>
                      <a:lnTo>
                        <a:pt x="788" y="900"/>
                      </a:lnTo>
                      <a:lnTo>
                        <a:pt x="900" y="1013"/>
                      </a:lnTo>
                      <a:lnTo>
                        <a:pt x="1069" y="1069"/>
                      </a:lnTo>
                      <a:lnTo>
                        <a:pt x="1181" y="1069"/>
                      </a:lnTo>
                      <a:lnTo>
                        <a:pt x="1293" y="1013"/>
                      </a:lnTo>
                      <a:lnTo>
                        <a:pt x="1350" y="956"/>
                      </a:lnTo>
                      <a:lnTo>
                        <a:pt x="1406" y="788"/>
                      </a:lnTo>
                      <a:lnTo>
                        <a:pt x="1406" y="732"/>
                      </a:lnTo>
                      <a:lnTo>
                        <a:pt x="1462" y="675"/>
                      </a:lnTo>
                      <a:lnTo>
                        <a:pt x="1574" y="619"/>
                      </a:lnTo>
                      <a:lnTo>
                        <a:pt x="1462" y="788"/>
                      </a:lnTo>
                      <a:lnTo>
                        <a:pt x="1406" y="956"/>
                      </a:lnTo>
                      <a:lnTo>
                        <a:pt x="1237" y="1069"/>
                      </a:lnTo>
                      <a:lnTo>
                        <a:pt x="1069" y="1181"/>
                      </a:lnTo>
                      <a:lnTo>
                        <a:pt x="1012" y="1238"/>
                      </a:lnTo>
                      <a:lnTo>
                        <a:pt x="956" y="1294"/>
                      </a:lnTo>
                      <a:lnTo>
                        <a:pt x="900" y="1350"/>
                      </a:lnTo>
                      <a:lnTo>
                        <a:pt x="956" y="1462"/>
                      </a:lnTo>
                      <a:lnTo>
                        <a:pt x="1012" y="1519"/>
                      </a:lnTo>
                      <a:lnTo>
                        <a:pt x="1069" y="1575"/>
                      </a:lnTo>
                      <a:lnTo>
                        <a:pt x="1125" y="1575"/>
                      </a:lnTo>
                      <a:lnTo>
                        <a:pt x="1012" y="1631"/>
                      </a:lnTo>
                      <a:lnTo>
                        <a:pt x="900" y="1631"/>
                      </a:lnTo>
                      <a:lnTo>
                        <a:pt x="844" y="1519"/>
                      </a:lnTo>
                      <a:lnTo>
                        <a:pt x="788" y="1406"/>
                      </a:lnTo>
                      <a:lnTo>
                        <a:pt x="675" y="1294"/>
                      </a:lnTo>
                      <a:lnTo>
                        <a:pt x="619" y="1294"/>
                      </a:lnTo>
                      <a:lnTo>
                        <a:pt x="506" y="1238"/>
                      </a:lnTo>
                      <a:lnTo>
                        <a:pt x="338" y="1294"/>
                      </a:lnTo>
                      <a:lnTo>
                        <a:pt x="113" y="1350"/>
                      </a:lnTo>
                      <a:lnTo>
                        <a:pt x="57" y="1350"/>
                      </a:lnTo>
                      <a:lnTo>
                        <a:pt x="1" y="1406"/>
                      </a:lnTo>
                      <a:lnTo>
                        <a:pt x="1" y="1575"/>
                      </a:lnTo>
                      <a:lnTo>
                        <a:pt x="1" y="1687"/>
                      </a:lnTo>
                      <a:lnTo>
                        <a:pt x="1" y="1800"/>
                      </a:lnTo>
                      <a:lnTo>
                        <a:pt x="113" y="1856"/>
                      </a:lnTo>
                      <a:lnTo>
                        <a:pt x="282" y="1856"/>
                      </a:lnTo>
                      <a:lnTo>
                        <a:pt x="338" y="1800"/>
                      </a:lnTo>
                      <a:lnTo>
                        <a:pt x="394" y="1856"/>
                      </a:lnTo>
                      <a:lnTo>
                        <a:pt x="506" y="1912"/>
                      </a:lnTo>
                      <a:lnTo>
                        <a:pt x="619" y="1856"/>
                      </a:lnTo>
                      <a:lnTo>
                        <a:pt x="675" y="1912"/>
                      </a:lnTo>
                      <a:lnTo>
                        <a:pt x="788" y="2024"/>
                      </a:lnTo>
                      <a:lnTo>
                        <a:pt x="1293" y="2024"/>
                      </a:lnTo>
                      <a:lnTo>
                        <a:pt x="1350" y="2193"/>
                      </a:lnTo>
                      <a:lnTo>
                        <a:pt x="1406" y="2249"/>
                      </a:lnTo>
                      <a:lnTo>
                        <a:pt x="1406" y="2305"/>
                      </a:lnTo>
                      <a:lnTo>
                        <a:pt x="1293" y="2474"/>
                      </a:lnTo>
                      <a:lnTo>
                        <a:pt x="1237" y="2755"/>
                      </a:lnTo>
                      <a:lnTo>
                        <a:pt x="1293" y="3149"/>
                      </a:lnTo>
                      <a:lnTo>
                        <a:pt x="1293" y="3373"/>
                      </a:lnTo>
                      <a:lnTo>
                        <a:pt x="1181" y="3598"/>
                      </a:lnTo>
                      <a:lnTo>
                        <a:pt x="1237" y="3654"/>
                      </a:lnTo>
                      <a:lnTo>
                        <a:pt x="1237" y="3711"/>
                      </a:lnTo>
                      <a:lnTo>
                        <a:pt x="1181" y="3767"/>
                      </a:lnTo>
                      <a:lnTo>
                        <a:pt x="1181" y="3879"/>
                      </a:lnTo>
                      <a:lnTo>
                        <a:pt x="1237" y="3992"/>
                      </a:lnTo>
                      <a:lnTo>
                        <a:pt x="1406" y="4554"/>
                      </a:lnTo>
                      <a:lnTo>
                        <a:pt x="1406" y="4835"/>
                      </a:lnTo>
                      <a:lnTo>
                        <a:pt x="1293" y="5116"/>
                      </a:lnTo>
                      <a:lnTo>
                        <a:pt x="1237" y="5397"/>
                      </a:lnTo>
                      <a:lnTo>
                        <a:pt x="1237" y="5678"/>
                      </a:lnTo>
                      <a:lnTo>
                        <a:pt x="1293" y="5734"/>
                      </a:lnTo>
                      <a:lnTo>
                        <a:pt x="1237" y="5734"/>
                      </a:lnTo>
                      <a:lnTo>
                        <a:pt x="1181" y="5678"/>
                      </a:lnTo>
                      <a:lnTo>
                        <a:pt x="1069" y="5622"/>
                      </a:lnTo>
                      <a:lnTo>
                        <a:pt x="956" y="5678"/>
                      </a:lnTo>
                      <a:lnTo>
                        <a:pt x="900" y="5734"/>
                      </a:lnTo>
                      <a:lnTo>
                        <a:pt x="900" y="5903"/>
                      </a:lnTo>
                      <a:lnTo>
                        <a:pt x="900" y="6015"/>
                      </a:lnTo>
                      <a:lnTo>
                        <a:pt x="1012" y="6127"/>
                      </a:lnTo>
                      <a:lnTo>
                        <a:pt x="1125" y="6184"/>
                      </a:lnTo>
                      <a:lnTo>
                        <a:pt x="1237" y="6184"/>
                      </a:lnTo>
                      <a:lnTo>
                        <a:pt x="1350" y="6296"/>
                      </a:lnTo>
                      <a:lnTo>
                        <a:pt x="1518" y="6465"/>
                      </a:lnTo>
                      <a:lnTo>
                        <a:pt x="1687" y="6521"/>
                      </a:lnTo>
                      <a:lnTo>
                        <a:pt x="1799" y="6465"/>
                      </a:lnTo>
                      <a:lnTo>
                        <a:pt x="1912" y="6240"/>
                      </a:lnTo>
                      <a:lnTo>
                        <a:pt x="1743" y="6240"/>
                      </a:lnTo>
                      <a:lnTo>
                        <a:pt x="1687" y="6184"/>
                      </a:lnTo>
                      <a:lnTo>
                        <a:pt x="1799" y="6015"/>
                      </a:lnTo>
                      <a:lnTo>
                        <a:pt x="1855" y="5846"/>
                      </a:lnTo>
                      <a:lnTo>
                        <a:pt x="1855" y="5678"/>
                      </a:lnTo>
                      <a:lnTo>
                        <a:pt x="1855" y="5509"/>
                      </a:lnTo>
                      <a:lnTo>
                        <a:pt x="1855" y="5228"/>
                      </a:lnTo>
                      <a:lnTo>
                        <a:pt x="2024" y="5172"/>
                      </a:lnTo>
                      <a:lnTo>
                        <a:pt x="2080" y="5060"/>
                      </a:lnTo>
                      <a:lnTo>
                        <a:pt x="2136" y="5003"/>
                      </a:lnTo>
                      <a:lnTo>
                        <a:pt x="2193" y="4947"/>
                      </a:lnTo>
                      <a:lnTo>
                        <a:pt x="2136" y="4835"/>
                      </a:lnTo>
                      <a:lnTo>
                        <a:pt x="2080" y="4778"/>
                      </a:lnTo>
                      <a:lnTo>
                        <a:pt x="1968" y="4610"/>
                      </a:lnTo>
                      <a:lnTo>
                        <a:pt x="1799" y="4385"/>
                      </a:lnTo>
                      <a:lnTo>
                        <a:pt x="1855" y="4329"/>
                      </a:lnTo>
                      <a:lnTo>
                        <a:pt x="1912" y="4329"/>
                      </a:lnTo>
                      <a:lnTo>
                        <a:pt x="1912" y="4216"/>
                      </a:lnTo>
                      <a:lnTo>
                        <a:pt x="1968" y="4104"/>
                      </a:lnTo>
                      <a:lnTo>
                        <a:pt x="2024" y="4104"/>
                      </a:lnTo>
                      <a:lnTo>
                        <a:pt x="2136" y="4160"/>
                      </a:lnTo>
                      <a:lnTo>
                        <a:pt x="2193" y="4216"/>
                      </a:lnTo>
                      <a:lnTo>
                        <a:pt x="2249" y="4216"/>
                      </a:lnTo>
                      <a:lnTo>
                        <a:pt x="2417" y="4160"/>
                      </a:lnTo>
                      <a:lnTo>
                        <a:pt x="2417" y="4104"/>
                      </a:lnTo>
                      <a:lnTo>
                        <a:pt x="2361" y="4048"/>
                      </a:lnTo>
                      <a:lnTo>
                        <a:pt x="2249" y="3935"/>
                      </a:lnTo>
                      <a:lnTo>
                        <a:pt x="2024" y="3935"/>
                      </a:lnTo>
                      <a:lnTo>
                        <a:pt x="1968" y="3879"/>
                      </a:lnTo>
                      <a:lnTo>
                        <a:pt x="1968" y="3711"/>
                      </a:lnTo>
                      <a:lnTo>
                        <a:pt x="2024" y="3598"/>
                      </a:lnTo>
                      <a:lnTo>
                        <a:pt x="2080" y="3486"/>
                      </a:lnTo>
                      <a:lnTo>
                        <a:pt x="2305" y="3486"/>
                      </a:lnTo>
                      <a:lnTo>
                        <a:pt x="2417" y="3542"/>
                      </a:lnTo>
                      <a:lnTo>
                        <a:pt x="2474" y="3430"/>
                      </a:lnTo>
                      <a:lnTo>
                        <a:pt x="2474" y="3317"/>
                      </a:lnTo>
                      <a:lnTo>
                        <a:pt x="2474" y="3205"/>
                      </a:lnTo>
                      <a:lnTo>
                        <a:pt x="2361" y="3261"/>
                      </a:lnTo>
                      <a:lnTo>
                        <a:pt x="2193" y="3261"/>
                      </a:lnTo>
                      <a:lnTo>
                        <a:pt x="2136" y="3205"/>
                      </a:lnTo>
                      <a:lnTo>
                        <a:pt x="2193" y="3149"/>
                      </a:lnTo>
                      <a:lnTo>
                        <a:pt x="2249" y="3092"/>
                      </a:lnTo>
                      <a:lnTo>
                        <a:pt x="2305" y="3092"/>
                      </a:lnTo>
                      <a:lnTo>
                        <a:pt x="2361" y="2980"/>
                      </a:lnTo>
                      <a:lnTo>
                        <a:pt x="2136" y="2980"/>
                      </a:lnTo>
                      <a:lnTo>
                        <a:pt x="2024" y="2867"/>
                      </a:lnTo>
                      <a:lnTo>
                        <a:pt x="1968" y="2811"/>
                      </a:lnTo>
                      <a:lnTo>
                        <a:pt x="1968" y="2699"/>
                      </a:lnTo>
                      <a:lnTo>
                        <a:pt x="2024" y="2586"/>
                      </a:lnTo>
                      <a:lnTo>
                        <a:pt x="1968" y="2530"/>
                      </a:lnTo>
                      <a:lnTo>
                        <a:pt x="1968" y="2418"/>
                      </a:lnTo>
                      <a:lnTo>
                        <a:pt x="1968" y="2362"/>
                      </a:lnTo>
                      <a:lnTo>
                        <a:pt x="1912" y="2362"/>
                      </a:lnTo>
                      <a:lnTo>
                        <a:pt x="1799" y="2305"/>
                      </a:lnTo>
                      <a:lnTo>
                        <a:pt x="1799" y="2249"/>
                      </a:lnTo>
                      <a:lnTo>
                        <a:pt x="1743" y="2081"/>
                      </a:lnTo>
                      <a:lnTo>
                        <a:pt x="1687" y="2024"/>
                      </a:lnTo>
                      <a:lnTo>
                        <a:pt x="1687" y="1968"/>
                      </a:lnTo>
                      <a:lnTo>
                        <a:pt x="1743" y="1968"/>
                      </a:lnTo>
                      <a:lnTo>
                        <a:pt x="1799" y="2024"/>
                      </a:lnTo>
                      <a:lnTo>
                        <a:pt x="1855" y="2137"/>
                      </a:lnTo>
                      <a:lnTo>
                        <a:pt x="1912" y="2193"/>
                      </a:lnTo>
                      <a:lnTo>
                        <a:pt x="1968" y="2193"/>
                      </a:lnTo>
                      <a:lnTo>
                        <a:pt x="2024" y="2137"/>
                      </a:lnTo>
                      <a:lnTo>
                        <a:pt x="2080" y="1968"/>
                      </a:lnTo>
                      <a:lnTo>
                        <a:pt x="2136" y="1856"/>
                      </a:lnTo>
                      <a:lnTo>
                        <a:pt x="2305" y="1743"/>
                      </a:lnTo>
                      <a:lnTo>
                        <a:pt x="2474" y="1743"/>
                      </a:lnTo>
                      <a:lnTo>
                        <a:pt x="2474" y="1631"/>
                      </a:lnTo>
                      <a:lnTo>
                        <a:pt x="2417" y="1519"/>
                      </a:lnTo>
                      <a:lnTo>
                        <a:pt x="2417" y="1462"/>
                      </a:lnTo>
                      <a:lnTo>
                        <a:pt x="2305" y="1406"/>
                      </a:lnTo>
                      <a:lnTo>
                        <a:pt x="2193" y="1350"/>
                      </a:lnTo>
                      <a:lnTo>
                        <a:pt x="2080" y="1294"/>
                      </a:lnTo>
                      <a:lnTo>
                        <a:pt x="1912" y="1125"/>
                      </a:lnTo>
                      <a:lnTo>
                        <a:pt x="1855" y="1013"/>
                      </a:lnTo>
                      <a:lnTo>
                        <a:pt x="1912" y="956"/>
                      </a:lnTo>
                      <a:lnTo>
                        <a:pt x="2024" y="844"/>
                      </a:lnTo>
                      <a:lnTo>
                        <a:pt x="2136" y="788"/>
                      </a:lnTo>
                      <a:lnTo>
                        <a:pt x="2249" y="732"/>
                      </a:lnTo>
                      <a:lnTo>
                        <a:pt x="2305" y="675"/>
                      </a:lnTo>
                      <a:lnTo>
                        <a:pt x="2417" y="507"/>
                      </a:lnTo>
                      <a:lnTo>
                        <a:pt x="2417" y="451"/>
                      </a:lnTo>
                      <a:lnTo>
                        <a:pt x="2193" y="451"/>
                      </a:lnTo>
                      <a:lnTo>
                        <a:pt x="2080" y="394"/>
                      </a:lnTo>
                      <a:lnTo>
                        <a:pt x="1968" y="394"/>
                      </a:lnTo>
                      <a:lnTo>
                        <a:pt x="1855" y="451"/>
                      </a:lnTo>
                      <a:lnTo>
                        <a:pt x="1799" y="394"/>
                      </a:lnTo>
                      <a:lnTo>
                        <a:pt x="1799" y="338"/>
                      </a:lnTo>
                      <a:lnTo>
                        <a:pt x="1855" y="338"/>
                      </a:lnTo>
                      <a:lnTo>
                        <a:pt x="1968" y="226"/>
                      </a:lnTo>
                      <a:lnTo>
                        <a:pt x="2024" y="226"/>
                      </a:lnTo>
                      <a:lnTo>
                        <a:pt x="2080" y="170"/>
                      </a:lnTo>
                      <a:lnTo>
                        <a:pt x="2024" y="113"/>
                      </a:lnTo>
                      <a:lnTo>
                        <a:pt x="1968" y="113"/>
                      </a:lnTo>
                      <a:lnTo>
                        <a:pt x="1855" y="57"/>
                      </a:lnTo>
                      <a:lnTo>
                        <a:pt x="1406" y="57"/>
                      </a:lnTo>
                      <a:lnTo>
                        <a:pt x="1350" y="113"/>
                      </a:lnTo>
                      <a:lnTo>
                        <a:pt x="1181" y="113"/>
                      </a:lnTo>
                      <a:lnTo>
                        <a:pt x="1069" y="57"/>
                      </a:lnTo>
                      <a:lnTo>
                        <a:pt x="956" y="57"/>
                      </a:lnTo>
                      <a:lnTo>
                        <a:pt x="844" y="1"/>
                      </a:lnTo>
                      <a:close/>
                    </a:path>
                  </a:pathLst>
                </a:custGeom>
                <a:solidFill>
                  <a:srgbClr val="9384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9" name="Google Shape;4159;p11"/>
                <p:cNvSpPr/>
                <p:nvPr/>
              </p:nvSpPr>
              <p:spPr>
                <a:xfrm>
                  <a:off x="769250" y="1239475"/>
                  <a:ext cx="68875" cy="5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5" h="2193" extrusionOk="0">
                      <a:moveTo>
                        <a:pt x="900" y="0"/>
                      </a:moveTo>
                      <a:lnTo>
                        <a:pt x="844" y="169"/>
                      </a:lnTo>
                      <a:lnTo>
                        <a:pt x="844" y="281"/>
                      </a:lnTo>
                      <a:lnTo>
                        <a:pt x="900" y="562"/>
                      </a:lnTo>
                      <a:lnTo>
                        <a:pt x="731" y="450"/>
                      </a:lnTo>
                      <a:lnTo>
                        <a:pt x="563" y="394"/>
                      </a:lnTo>
                      <a:lnTo>
                        <a:pt x="394" y="394"/>
                      </a:lnTo>
                      <a:lnTo>
                        <a:pt x="169" y="450"/>
                      </a:lnTo>
                      <a:lnTo>
                        <a:pt x="113" y="506"/>
                      </a:lnTo>
                      <a:lnTo>
                        <a:pt x="113" y="618"/>
                      </a:lnTo>
                      <a:lnTo>
                        <a:pt x="113" y="787"/>
                      </a:lnTo>
                      <a:lnTo>
                        <a:pt x="57" y="899"/>
                      </a:lnTo>
                      <a:lnTo>
                        <a:pt x="1" y="1012"/>
                      </a:lnTo>
                      <a:lnTo>
                        <a:pt x="57" y="1181"/>
                      </a:lnTo>
                      <a:lnTo>
                        <a:pt x="226" y="1349"/>
                      </a:lnTo>
                      <a:lnTo>
                        <a:pt x="338" y="1574"/>
                      </a:lnTo>
                      <a:lnTo>
                        <a:pt x="450" y="1686"/>
                      </a:lnTo>
                      <a:lnTo>
                        <a:pt x="563" y="1799"/>
                      </a:lnTo>
                      <a:lnTo>
                        <a:pt x="675" y="1855"/>
                      </a:lnTo>
                      <a:lnTo>
                        <a:pt x="788" y="1799"/>
                      </a:lnTo>
                      <a:lnTo>
                        <a:pt x="956" y="1686"/>
                      </a:lnTo>
                      <a:lnTo>
                        <a:pt x="1069" y="1686"/>
                      </a:lnTo>
                      <a:lnTo>
                        <a:pt x="1181" y="1518"/>
                      </a:lnTo>
                      <a:lnTo>
                        <a:pt x="1350" y="1462"/>
                      </a:lnTo>
                      <a:lnTo>
                        <a:pt x="1518" y="1518"/>
                      </a:lnTo>
                      <a:lnTo>
                        <a:pt x="1799" y="1686"/>
                      </a:lnTo>
                      <a:lnTo>
                        <a:pt x="1631" y="1686"/>
                      </a:lnTo>
                      <a:lnTo>
                        <a:pt x="1575" y="1743"/>
                      </a:lnTo>
                      <a:lnTo>
                        <a:pt x="1575" y="1855"/>
                      </a:lnTo>
                      <a:lnTo>
                        <a:pt x="1575" y="1967"/>
                      </a:lnTo>
                      <a:lnTo>
                        <a:pt x="1687" y="2024"/>
                      </a:lnTo>
                      <a:lnTo>
                        <a:pt x="1799" y="2024"/>
                      </a:lnTo>
                      <a:lnTo>
                        <a:pt x="1799" y="2080"/>
                      </a:lnTo>
                      <a:lnTo>
                        <a:pt x="1856" y="2192"/>
                      </a:lnTo>
                      <a:lnTo>
                        <a:pt x="1912" y="2192"/>
                      </a:lnTo>
                      <a:lnTo>
                        <a:pt x="2080" y="2080"/>
                      </a:lnTo>
                      <a:lnTo>
                        <a:pt x="2193" y="2024"/>
                      </a:lnTo>
                      <a:lnTo>
                        <a:pt x="2305" y="2080"/>
                      </a:lnTo>
                      <a:lnTo>
                        <a:pt x="2474" y="2080"/>
                      </a:lnTo>
                      <a:lnTo>
                        <a:pt x="2699" y="1855"/>
                      </a:lnTo>
                      <a:lnTo>
                        <a:pt x="2699" y="1799"/>
                      </a:lnTo>
                      <a:lnTo>
                        <a:pt x="2642" y="1743"/>
                      </a:lnTo>
                      <a:lnTo>
                        <a:pt x="2530" y="1686"/>
                      </a:lnTo>
                      <a:lnTo>
                        <a:pt x="2474" y="1630"/>
                      </a:lnTo>
                      <a:lnTo>
                        <a:pt x="2642" y="1630"/>
                      </a:lnTo>
                      <a:lnTo>
                        <a:pt x="2699" y="1574"/>
                      </a:lnTo>
                      <a:lnTo>
                        <a:pt x="2755" y="1574"/>
                      </a:lnTo>
                      <a:lnTo>
                        <a:pt x="2699" y="1462"/>
                      </a:lnTo>
                      <a:lnTo>
                        <a:pt x="2530" y="1349"/>
                      </a:lnTo>
                      <a:lnTo>
                        <a:pt x="2474" y="1237"/>
                      </a:lnTo>
                      <a:lnTo>
                        <a:pt x="2530" y="1181"/>
                      </a:lnTo>
                      <a:lnTo>
                        <a:pt x="2642" y="1124"/>
                      </a:lnTo>
                      <a:lnTo>
                        <a:pt x="2586" y="1012"/>
                      </a:lnTo>
                      <a:lnTo>
                        <a:pt x="2418" y="675"/>
                      </a:lnTo>
                      <a:lnTo>
                        <a:pt x="2418" y="506"/>
                      </a:lnTo>
                      <a:lnTo>
                        <a:pt x="2361" y="506"/>
                      </a:lnTo>
                      <a:lnTo>
                        <a:pt x="2249" y="450"/>
                      </a:lnTo>
                      <a:lnTo>
                        <a:pt x="2249" y="337"/>
                      </a:lnTo>
                      <a:lnTo>
                        <a:pt x="2305" y="281"/>
                      </a:lnTo>
                      <a:lnTo>
                        <a:pt x="2249" y="225"/>
                      </a:lnTo>
                      <a:lnTo>
                        <a:pt x="2193" y="225"/>
                      </a:lnTo>
                      <a:lnTo>
                        <a:pt x="2137" y="281"/>
                      </a:lnTo>
                      <a:lnTo>
                        <a:pt x="2080" y="337"/>
                      </a:lnTo>
                      <a:lnTo>
                        <a:pt x="2024" y="450"/>
                      </a:lnTo>
                      <a:lnTo>
                        <a:pt x="1912" y="394"/>
                      </a:lnTo>
                      <a:lnTo>
                        <a:pt x="1856" y="394"/>
                      </a:lnTo>
                      <a:lnTo>
                        <a:pt x="1799" y="450"/>
                      </a:lnTo>
                      <a:lnTo>
                        <a:pt x="1687" y="562"/>
                      </a:lnTo>
                      <a:lnTo>
                        <a:pt x="1631" y="675"/>
                      </a:lnTo>
                      <a:lnTo>
                        <a:pt x="1687" y="787"/>
                      </a:lnTo>
                      <a:lnTo>
                        <a:pt x="1631" y="843"/>
                      </a:lnTo>
                      <a:lnTo>
                        <a:pt x="1575" y="899"/>
                      </a:lnTo>
                      <a:lnTo>
                        <a:pt x="1462" y="899"/>
                      </a:lnTo>
                      <a:lnTo>
                        <a:pt x="1406" y="956"/>
                      </a:lnTo>
                      <a:lnTo>
                        <a:pt x="1406" y="899"/>
                      </a:lnTo>
                      <a:lnTo>
                        <a:pt x="1350" y="731"/>
                      </a:lnTo>
                      <a:lnTo>
                        <a:pt x="1350" y="618"/>
                      </a:lnTo>
                      <a:lnTo>
                        <a:pt x="1406" y="450"/>
                      </a:lnTo>
                      <a:lnTo>
                        <a:pt x="1462" y="281"/>
                      </a:lnTo>
                      <a:lnTo>
                        <a:pt x="1462" y="169"/>
                      </a:lnTo>
                      <a:lnTo>
                        <a:pt x="1181" y="0"/>
                      </a:lnTo>
                      <a:close/>
                    </a:path>
                  </a:pathLst>
                </a:custGeom>
                <a:solidFill>
                  <a:srgbClr val="AF9A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0" name="Google Shape;4160;p11"/>
                <p:cNvSpPr/>
                <p:nvPr/>
              </p:nvSpPr>
              <p:spPr>
                <a:xfrm>
                  <a:off x="824050" y="1170625"/>
                  <a:ext cx="43600" cy="7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4" h="2811" extrusionOk="0">
                      <a:moveTo>
                        <a:pt x="675" y="0"/>
                      </a:moveTo>
                      <a:lnTo>
                        <a:pt x="563" y="56"/>
                      </a:lnTo>
                      <a:lnTo>
                        <a:pt x="394" y="113"/>
                      </a:lnTo>
                      <a:lnTo>
                        <a:pt x="282" y="225"/>
                      </a:lnTo>
                      <a:lnTo>
                        <a:pt x="169" y="281"/>
                      </a:lnTo>
                      <a:lnTo>
                        <a:pt x="57" y="450"/>
                      </a:lnTo>
                      <a:lnTo>
                        <a:pt x="1" y="562"/>
                      </a:lnTo>
                      <a:lnTo>
                        <a:pt x="57" y="675"/>
                      </a:lnTo>
                      <a:lnTo>
                        <a:pt x="57" y="843"/>
                      </a:lnTo>
                      <a:lnTo>
                        <a:pt x="1" y="956"/>
                      </a:lnTo>
                      <a:lnTo>
                        <a:pt x="113" y="899"/>
                      </a:lnTo>
                      <a:lnTo>
                        <a:pt x="338" y="899"/>
                      </a:lnTo>
                      <a:lnTo>
                        <a:pt x="450" y="787"/>
                      </a:lnTo>
                      <a:lnTo>
                        <a:pt x="507" y="731"/>
                      </a:lnTo>
                      <a:lnTo>
                        <a:pt x="507" y="787"/>
                      </a:lnTo>
                      <a:lnTo>
                        <a:pt x="563" y="899"/>
                      </a:lnTo>
                      <a:lnTo>
                        <a:pt x="619" y="1012"/>
                      </a:lnTo>
                      <a:lnTo>
                        <a:pt x="675" y="1012"/>
                      </a:lnTo>
                      <a:lnTo>
                        <a:pt x="731" y="956"/>
                      </a:lnTo>
                      <a:lnTo>
                        <a:pt x="731" y="899"/>
                      </a:lnTo>
                      <a:lnTo>
                        <a:pt x="675" y="787"/>
                      </a:lnTo>
                      <a:lnTo>
                        <a:pt x="956" y="787"/>
                      </a:lnTo>
                      <a:lnTo>
                        <a:pt x="1069" y="899"/>
                      </a:lnTo>
                      <a:lnTo>
                        <a:pt x="1125" y="956"/>
                      </a:lnTo>
                      <a:lnTo>
                        <a:pt x="1069" y="1012"/>
                      </a:lnTo>
                      <a:lnTo>
                        <a:pt x="900" y="1068"/>
                      </a:lnTo>
                      <a:lnTo>
                        <a:pt x="900" y="1124"/>
                      </a:lnTo>
                      <a:lnTo>
                        <a:pt x="956" y="1180"/>
                      </a:lnTo>
                      <a:lnTo>
                        <a:pt x="956" y="1293"/>
                      </a:lnTo>
                      <a:lnTo>
                        <a:pt x="1013" y="1405"/>
                      </a:lnTo>
                      <a:lnTo>
                        <a:pt x="1013" y="1630"/>
                      </a:lnTo>
                      <a:lnTo>
                        <a:pt x="1013" y="1686"/>
                      </a:lnTo>
                      <a:lnTo>
                        <a:pt x="956" y="1686"/>
                      </a:lnTo>
                      <a:lnTo>
                        <a:pt x="900" y="1742"/>
                      </a:lnTo>
                      <a:lnTo>
                        <a:pt x="844" y="1686"/>
                      </a:lnTo>
                      <a:lnTo>
                        <a:pt x="844" y="1630"/>
                      </a:lnTo>
                      <a:lnTo>
                        <a:pt x="788" y="1574"/>
                      </a:lnTo>
                      <a:lnTo>
                        <a:pt x="619" y="1855"/>
                      </a:lnTo>
                      <a:lnTo>
                        <a:pt x="619" y="2024"/>
                      </a:lnTo>
                      <a:lnTo>
                        <a:pt x="619" y="2080"/>
                      </a:lnTo>
                      <a:lnTo>
                        <a:pt x="731" y="2080"/>
                      </a:lnTo>
                      <a:lnTo>
                        <a:pt x="956" y="2136"/>
                      </a:lnTo>
                      <a:lnTo>
                        <a:pt x="1181" y="2136"/>
                      </a:lnTo>
                      <a:lnTo>
                        <a:pt x="1181" y="2192"/>
                      </a:lnTo>
                      <a:lnTo>
                        <a:pt x="1181" y="2305"/>
                      </a:lnTo>
                      <a:lnTo>
                        <a:pt x="1069" y="2305"/>
                      </a:lnTo>
                      <a:lnTo>
                        <a:pt x="1013" y="2417"/>
                      </a:lnTo>
                      <a:lnTo>
                        <a:pt x="1013" y="2473"/>
                      </a:lnTo>
                      <a:lnTo>
                        <a:pt x="1013" y="2529"/>
                      </a:lnTo>
                      <a:lnTo>
                        <a:pt x="1125" y="2586"/>
                      </a:lnTo>
                      <a:lnTo>
                        <a:pt x="1237" y="2698"/>
                      </a:lnTo>
                      <a:lnTo>
                        <a:pt x="1350" y="2810"/>
                      </a:lnTo>
                      <a:lnTo>
                        <a:pt x="1575" y="2754"/>
                      </a:lnTo>
                      <a:lnTo>
                        <a:pt x="1687" y="2698"/>
                      </a:lnTo>
                      <a:lnTo>
                        <a:pt x="1575" y="2586"/>
                      </a:lnTo>
                      <a:lnTo>
                        <a:pt x="1518" y="2529"/>
                      </a:lnTo>
                      <a:lnTo>
                        <a:pt x="1518" y="2473"/>
                      </a:lnTo>
                      <a:lnTo>
                        <a:pt x="1631" y="2361"/>
                      </a:lnTo>
                      <a:lnTo>
                        <a:pt x="1687" y="2361"/>
                      </a:lnTo>
                      <a:lnTo>
                        <a:pt x="1743" y="2305"/>
                      </a:lnTo>
                      <a:lnTo>
                        <a:pt x="1743" y="2192"/>
                      </a:lnTo>
                      <a:lnTo>
                        <a:pt x="1687" y="2136"/>
                      </a:lnTo>
                      <a:lnTo>
                        <a:pt x="1631" y="2136"/>
                      </a:lnTo>
                      <a:lnTo>
                        <a:pt x="1518" y="2080"/>
                      </a:lnTo>
                      <a:lnTo>
                        <a:pt x="1462" y="2024"/>
                      </a:lnTo>
                      <a:lnTo>
                        <a:pt x="1462" y="1855"/>
                      </a:lnTo>
                      <a:lnTo>
                        <a:pt x="1462" y="1742"/>
                      </a:lnTo>
                      <a:lnTo>
                        <a:pt x="1462" y="1686"/>
                      </a:lnTo>
                      <a:lnTo>
                        <a:pt x="1575" y="1518"/>
                      </a:lnTo>
                      <a:lnTo>
                        <a:pt x="1462" y="1405"/>
                      </a:lnTo>
                      <a:lnTo>
                        <a:pt x="1406" y="1180"/>
                      </a:lnTo>
                      <a:lnTo>
                        <a:pt x="1406" y="1068"/>
                      </a:lnTo>
                      <a:lnTo>
                        <a:pt x="1462" y="956"/>
                      </a:lnTo>
                      <a:lnTo>
                        <a:pt x="1462" y="787"/>
                      </a:lnTo>
                      <a:lnTo>
                        <a:pt x="1462" y="337"/>
                      </a:lnTo>
                      <a:lnTo>
                        <a:pt x="1575" y="281"/>
                      </a:lnTo>
                      <a:lnTo>
                        <a:pt x="1631" y="225"/>
                      </a:lnTo>
                      <a:lnTo>
                        <a:pt x="1631" y="169"/>
                      </a:lnTo>
                      <a:lnTo>
                        <a:pt x="1462" y="113"/>
                      </a:lnTo>
                      <a:lnTo>
                        <a:pt x="1350" y="113"/>
                      </a:lnTo>
                      <a:lnTo>
                        <a:pt x="1237" y="56"/>
                      </a:lnTo>
                      <a:lnTo>
                        <a:pt x="1125" y="56"/>
                      </a:lnTo>
                      <a:lnTo>
                        <a:pt x="1069" y="113"/>
                      </a:lnTo>
                      <a:lnTo>
                        <a:pt x="1069" y="225"/>
                      </a:lnTo>
                      <a:lnTo>
                        <a:pt x="1125" y="225"/>
                      </a:lnTo>
                      <a:lnTo>
                        <a:pt x="1181" y="281"/>
                      </a:lnTo>
                      <a:lnTo>
                        <a:pt x="1125" y="337"/>
                      </a:lnTo>
                      <a:lnTo>
                        <a:pt x="900" y="337"/>
                      </a:lnTo>
                      <a:lnTo>
                        <a:pt x="844" y="281"/>
                      </a:lnTo>
                      <a:lnTo>
                        <a:pt x="731" y="225"/>
                      </a:lnTo>
                      <a:lnTo>
                        <a:pt x="731" y="169"/>
                      </a:lnTo>
                      <a:lnTo>
                        <a:pt x="731" y="113"/>
                      </a:lnTo>
                      <a:lnTo>
                        <a:pt x="788" y="56"/>
                      </a:lnTo>
                      <a:lnTo>
                        <a:pt x="675" y="0"/>
                      </a:lnTo>
                      <a:close/>
                    </a:path>
                  </a:pathLst>
                </a:custGeom>
                <a:solidFill>
                  <a:srgbClr val="9F93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1" name="Google Shape;4161;p11"/>
                <p:cNvSpPr/>
                <p:nvPr/>
              </p:nvSpPr>
              <p:spPr>
                <a:xfrm>
                  <a:off x="805800" y="1195900"/>
                  <a:ext cx="30925" cy="5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" h="2362" extrusionOk="0">
                      <a:moveTo>
                        <a:pt x="394" y="1"/>
                      </a:moveTo>
                      <a:lnTo>
                        <a:pt x="337" y="57"/>
                      </a:lnTo>
                      <a:lnTo>
                        <a:pt x="337" y="169"/>
                      </a:lnTo>
                      <a:lnTo>
                        <a:pt x="281" y="282"/>
                      </a:lnTo>
                      <a:lnTo>
                        <a:pt x="56" y="450"/>
                      </a:lnTo>
                      <a:lnTo>
                        <a:pt x="0" y="563"/>
                      </a:lnTo>
                      <a:lnTo>
                        <a:pt x="56" y="675"/>
                      </a:lnTo>
                      <a:lnTo>
                        <a:pt x="225" y="844"/>
                      </a:lnTo>
                      <a:lnTo>
                        <a:pt x="169" y="956"/>
                      </a:lnTo>
                      <a:lnTo>
                        <a:pt x="56" y="1069"/>
                      </a:lnTo>
                      <a:lnTo>
                        <a:pt x="0" y="1181"/>
                      </a:lnTo>
                      <a:lnTo>
                        <a:pt x="169" y="1631"/>
                      </a:lnTo>
                      <a:lnTo>
                        <a:pt x="169" y="1856"/>
                      </a:lnTo>
                      <a:lnTo>
                        <a:pt x="169" y="2080"/>
                      </a:lnTo>
                      <a:lnTo>
                        <a:pt x="169" y="2137"/>
                      </a:lnTo>
                      <a:lnTo>
                        <a:pt x="169" y="2249"/>
                      </a:lnTo>
                      <a:lnTo>
                        <a:pt x="281" y="2361"/>
                      </a:lnTo>
                      <a:lnTo>
                        <a:pt x="337" y="2305"/>
                      </a:lnTo>
                      <a:lnTo>
                        <a:pt x="394" y="2249"/>
                      </a:lnTo>
                      <a:lnTo>
                        <a:pt x="450" y="2193"/>
                      </a:lnTo>
                      <a:lnTo>
                        <a:pt x="562" y="2249"/>
                      </a:lnTo>
                      <a:lnTo>
                        <a:pt x="618" y="2249"/>
                      </a:lnTo>
                      <a:lnTo>
                        <a:pt x="618" y="2193"/>
                      </a:lnTo>
                      <a:lnTo>
                        <a:pt x="618" y="2080"/>
                      </a:lnTo>
                      <a:lnTo>
                        <a:pt x="562" y="2024"/>
                      </a:lnTo>
                      <a:lnTo>
                        <a:pt x="450" y="1968"/>
                      </a:lnTo>
                      <a:lnTo>
                        <a:pt x="450" y="1856"/>
                      </a:lnTo>
                      <a:lnTo>
                        <a:pt x="506" y="1799"/>
                      </a:lnTo>
                      <a:lnTo>
                        <a:pt x="506" y="1743"/>
                      </a:lnTo>
                      <a:lnTo>
                        <a:pt x="618" y="1799"/>
                      </a:lnTo>
                      <a:lnTo>
                        <a:pt x="675" y="1799"/>
                      </a:lnTo>
                      <a:lnTo>
                        <a:pt x="675" y="1743"/>
                      </a:lnTo>
                      <a:lnTo>
                        <a:pt x="731" y="1631"/>
                      </a:lnTo>
                      <a:lnTo>
                        <a:pt x="731" y="1575"/>
                      </a:lnTo>
                      <a:lnTo>
                        <a:pt x="675" y="1518"/>
                      </a:lnTo>
                      <a:lnTo>
                        <a:pt x="562" y="1406"/>
                      </a:lnTo>
                      <a:lnTo>
                        <a:pt x="562" y="1237"/>
                      </a:lnTo>
                      <a:lnTo>
                        <a:pt x="562" y="1125"/>
                      </a:lnTo>
                      <a:lnTo>
                        <a:pt x="562" y="900"/>
                      </a:lnTo>
                      <a:lnTo>
                        <a:pt x="675" y="844"/>
                      </a:lnTo>
                      <a:lnTo>
                        <a:pt x="956" y="731"/>
                      </a:lnTo>
                      <a:lnTo>
                        <a:pt x="1012" y="675"/>
                      </a:lnTo>
                      <a:lnTo>
                        <a:pt x="1068" y="619"/>
                      </a:lnTo>
                      <a:lnTo>
                        <a:pt x="1068" y="450"/>
                      </a:lnTo>
                      <a:lnTo>
                        <a:pt x="1124" y="338"/>
                      </a:lnTo>
                      <a:lnTo>
                        <a:pt x="1237" y="169"/>
                      </a:lnTo>
                      <a:lnTo>
                        <a:pt x="956" y="1"/>
                      </a:lnTo>
                      <a:lnTo>
                        <a:pt x="787" y="169"/>
                      </a:lnTo>
                      <a:lnTo>
                        <a:pt x="618" y="169"/>
                      </a:lnTo>
                      <a:lnTo>
                        <a:pt x="506" y="57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9D93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2" name="Google Shape;4162;p11"/>
                <p:cNvSpPr/>
                <p:nvPr/>
              </p:nvSpPr>
              <p:spPr>
                <a:xfrm>
                  <a:off x="832500" y="12493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6" y="57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56" y="57"/>
                      </a:lnTo>
                      <a:lnTo>
                        <a:pt x="56" y="57"/>
                      </a:lnTo>
                      <a:close/>
                    </a:path>
                  </a:pathLst>
                </a:custGeom>
                <a:solidFill>
                  <a:srgbClr val="9A93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3" name="Google Shape;4163;p11"/>
                <p:cNvSpPr/>
                <p:nvPr/>
              </p:nvSpPr>
              <p:spPr>
                <a:xfrm>
                  <a:off x="787525" y="1285825"/>
                  <a:ext cx="42175" cy="2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1182" extrusionOk="0">
                      <a:moveTo>
                        <a:pt x="731" y="1"/>
                      </a:moveTo>
                      <a:lnTo>
                        <a:pt x="619" y="57"/>
                      </a:lnTo>
                      <a:lnTo>
                        <a:pt x="506" y="113"/>
                      </a:lnTo>
                      <a:lnTo>
                        <a:pt x="450" y="282"/>
                      </a:lnTo>
                      <a:lnTo>
                        <a:pt x="450" y="451"/>
                      </a:lnTo>
                      <a:lnTo>
                        <a:pt x="450" y="619"/>
                      </a:lnTo>
                      <a:lnTo>
                        <a:pt x="338" y="788"/>
                      </a:lnTo>
                      <a:lnTo>
                        <a:pt x="113" y="900"/>
                      </a:lnTo>
                      <a:lnTo>
                        <a:pt x="57" y="900"/>
                      </a:lnTo>
                      <a:lnTo>
                        <a:pt x="0" y="1013"/>
                      </a:lnTo>
                      <a:lnTo>
                        <a:pt x="57" y="1069"/>
                      </a:lnTo>
                      <a:lnTo>
                        <a:pt x="57" y="1125"/>
                      </a:lnTo>
                      <a:lnTo>
                        <a:pt x="169" y="1181"/>
                      </a:lnTo>
                      <a:lnTo>
                        <a:pt x="506" y="1069"/>
                      </a:lnTo>
                      <a:lnTo>
                        <a:pt x="675" y="1069"/>
                      </a:lnTo>
                      <a:lnTo>
                        <a:pt x="731" y="1013"/>
                      </a:lnTo>
                      <a:lnTo>
                        <a:pt x="787" y="956"/>
                      </a:lnTo>
                      <a:lnTo>
                        <a:pt x="956" y="732"/>
                      </a:lnTo>
                      <a:lnTo>
                        <a:pt x="1068" y="675"/>
                      </a:lnTo>
                      <a:lnTo>
                        <a:pt x="1237" y="619"/>
                      </a:lnTo>
                      <a:lnTo>
                        <a:pt x="1293" y="563"/>
                      </a:lnTo>
                      <a:lnTo>
                        <a:pt x="1293" y="451"/>
                      </a:lnTo>
                      <a:lnTo>
                        <a:pt x="1406" y="563"/>
                      </a:lnTo>
                      <a:lnTo>
                        <a:pt x="1687" y="563"/>
                      </a:lnTo>
                      <a:lnTo>
                        <a:pt x="1687" y="451"/>
                      </a:lnTo>
                      <a:lnTo>
                        <a:pt x="1687" y="338"/>
                      </a:lnTo>
                      <a:lnTo>
                        <a:pt x="1349" y="226"/>
                      </a:lnTo>
                      <a:lnTo>
                        <a:pt x="1237" y="282"/>
                      </a:lnTo>
                      <a:lnTo>
                        <a:pt x="1125" y="282"/>
                      </a:lnTo>
                      <a:lnTo>
                        <a:pt x="1125" y="170"/>
                      </a:lnTo>
                      <a:lnTo>
                        <a:pt x="900" y="113"/>
                      </a:lnTo>
                      <a:lnTo>
                        <a:pt x="787" y="57"/>
                      </a:lnTo>
                      <a:lnTo>
                        <a:pt x="731" y="1"/>
                      </a:lnTo>
                      <a:close/>
                    </a:path>
                  </a:pathLst>
                </a:custGeom>
                <a:solidFill>
                  <a:srgbClr val="938C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4" name="Google Shape;4164;p11"/>
                <p:cNvSpPr/>
                <p:nvPr/>
              </p:nvSpPr>
              <p:spPr>
                <a:xfrm>
                  <a:off x="840925" y="1284425"/>
                  <a:ext cx="42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14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56" y="113"/>
                      </a:lnTo>
                      <a:lnTo>
                        <a:pt x="169" y="113"/>
                      </a:lnTo>
                      <a:lnTo>
                        <a:pt x="113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8C89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5" name="Google Shape;4165;p11"/>
                <p:cNvSpPr/>
                <p:nvPr/>
              </p:nvSpPr>
              <p:spPr>
                <a:xfrm>
                  <a:off x="849350" y="1268975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4A0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6" name="Google Shape;4166;p11"/>
                <p:cNvSpPr/>
                <p:nvPr/>
              </p:nvSpPr>
              <p:spPr>
                <a:xfrm>
                  <a:off x="890100" y="1215575"/>
                  <a:ext cx="28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4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7" y="113"/>
                      </a:lnTo>
                      <a:lnTo>
                        <a:pt x="113" y="113"/>
                      </a:lnTo>
                      <a:lnTo>
                        <a:pt x="113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B93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7" name="Google Shape;4167;p11"/>
                <p:cNvSpPr/>
                <p:nvPr/>
              </p:nvSpPr>
              <p:spPr>
                <a:xfrm>
                  <a:off x="864800" y="12296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B93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8" name="Google Shape;4168;p11"/>
                <p:cNvSpPr/>
                <p:nvPr/>
              </p:nvSpPr>
              <p:spPr>
                <a:xfrm>
                  <a:off x="892900" y="1212775"/>
                  <a:ext cx="14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13" extrusionOk="0">
                      <a:moveTo>
                        <a:pt x="1" y="113"/>
                      </a:moveTo>
                      <a:lnTo>
                        <a:pt x="1" y="113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1" y="113"/>
                      </a:lnTo>
                      <a:lnTo>
                        <a:pt x="1" y="113"/>
                      </a:lnTo>
                      <a:close/>
                    </a:path>
                  </a:pathLst>
                </a:custGeom>
                <a:solidFill>
                  <a:srgbClr val="9B93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9" name="Google Shape;4169;p11"/>
                <p:cNvSpPr/>
                <p:nvPr/>
              </p:nvSpPr>
              <p:spPr>
                <a:xfrm>
                  <a:off x="787525" y="1564050"/>
                  <a:ext cx="25325" cy="2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" h="1182" extrusionOk="0">
                      <a:moveTo>
                        <a:pt x="225" y="1"/>
                      </a:moveTo>
                      <a:lnTo>
                        <a:pt x="113" y="113"/>
                      </a:lnTo>
                      <a:lnTo>
                        <a:pt x="57" y="226"/>
                      </a:lnTo>
                      <a:lnTo>
                        <a:pt x="0" y="338"/>
                      </a:lnTo>
                      <a:lnTo>
                        <a:pt x="57" y="450"/>
                      </a:lnTo>
                      <a:lnTo>
                        <a:pt x="113" y="563"/>
                      </a:lnTo>
                      <a:lnTo>
                        <a:pt x="225" y="507"/>
                      </a:lnTo>
                      <a:lnTo>
                        <a:pt x="281" y="394"/>
                      </a:lnTo>
                      <a:lnTo>
                        <a:pt x="450" y="394"/>
                      </a:lnTo>
                      <a:lnTo>
                        <a:pt x="619" y="450"/>
                      </a:lnTo>
                      <a:lnTo>
                        <a:pt x="675" y="619"/>
                      </a:lnTo>
                      <a:lnTo>
                        <a:pt x="900" y="1181"/>
                      </a:lnTo>
                      <a:lnTo>
                        <a:pt x="956" y="1069"/>
                      </a:lnTo>
                      <a:lnTo>
                        <a:pt x="1012" y="956"/>
                      </a:lnTo>
                      <a:lnTo>
                        <a:pt x="1012" y="900"/>
                      </a:lnTo>
                      <a:lnTo>
                        <a:pt x="956" y="788"/>
                      </a:lnTo>
                      <a:lnTo>
                        <a:pt x="900" y="619"/>
                      </a:lnTo>
                      <a:lnTo>
                        <a:pt x="787" y="338"/>
                      </a:lnTo>
                      <a:lnTo>
                        <a:pt x="731" y="57"/>
                      </a:lnTo>
                      <a:lnTo>
                        <a:pt x="619" y="57"/>
                      </a:lnTo>
                      <a:lnTo>
                        <a:pt x="506" y="1"/>
                      </a:lnTo>
                      <a:close/>
                    </a:path>
                  </a:pathLst>
                </a:custGeom>
                <a:solidFill>
                  <a:srgbClr val="8A85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0" name="Google Shape;4170;p11"/>
                <p:cNvSpPr/>
                <p:nvPr/>
              </p:nvSpPr>
              <p:spPr>
                <a:xfrm>
                  <a:off x="822650" y="1600600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1" y="0"/>
                      </a:moveTo>
                      <a:lnTo>
                        <a:pt x="57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BBA3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1" name="Google Shape;4171;p11"/>
                <p:cNvSpPr/>
                <p:nvPr/>
              </p:nvSpPr>
              <p:spPr>
                <a:xfrm>
                  <a:off x="843725" y="162870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0"/>
                      </a:moveTo>
                      <a:lnTo>
                        <a:pt x="1" y="56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BA3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2" name="Google Shape;4172;p11"/>
                <p:cNvSpPr/>
                <p:nvPr/>
              </p:nvSpPr>
              <p:spPr>
                <a:xfrm>
                  <a:off x="694775" y="987950"/>
                  <a:ext cx="42200" cy="7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" h="2980" extrusionOk="0">
                      <a:moveTo>
                        <a:pt x="451" y="1574"/>
                      </a:moveTo>
                      <a:lnTo>
                        <a:pt x="619" y="1743"/>
                      </a:lnTo>
                      <a:lnTo>
                        <a:pt x="563" y="1743"/>
                      </a:lnTo>
                      <a:lnTo>
                        <a:pt x="507" y="1687"/>
                      </a:lnTo>
                      <a:lnTo>
                        <a:pt x="451" y="1574"/>
                      </a:lnTo>
                      <a:close/>
                      <a:moveTo>
                        <a:pt x="338" y="0"/>
                      </a:moveTo>
                      <a:lnTo>
                        <a:pt x="226" y="113"/>
                      </a:lnTo>
                      <a:lnTo>
                        <a:pt x="57" y="57"/>
                      </a:lnTo>
                      <a:lnTo>
                        <a:pt x="1" y="113"/>
                      </a:lnTo>
                      <a:lnTo>
                        <a:pt x="1" y="225"/>
                      </a:lnTo>
                      <a:lnTo>
                        <a:pt x="57" y="338"/>
                      </a:lnTo>
                      <a:lnTo>
                        <a:pt x="169" y="394"/>
                      </a:lnTo>
                      <a:lnTo>
                        <a:pt x="226" y="450"/>
                      </a:lnTo>
                      <a:lnTo>
                        <a:pt x="338" y="506"/>
                      </a:lnTo>
                      <a:lnTo>
                        <a:pt x="282" y="619"/>
                      </a:lnTo>
                      <a:lnTo>
                        <a:pt x="282" y="675"/>
                      </a:lnTo>
                      <a:lnTo>
                        <a:pt x="282" y="731"/>
                      </a:lnTo>
                      <a:lnTo>
                        <a:pt x="394" y="731"/>
                      </a:lnTo>
                      <a:lnTo>
                        <a:pt x="394" y="787"/>
                      </a:lnTo>
                      <a:lnTo>
                        <a:pt x="394" y="843"/>
                      </a:lnTo>
                      <a:lnTo>
                        <a:pt x="394" y="900"/>
                      </a:lnTo>
                      <a:lnTo>
                        <a:pt x="394" y="956"/>
                      </a:lnTo>
                      <a:lnTo>
                        <a:pt x="394" y="1012"/>
                      </a:lnTo>
                      <a:lnTo>
                        <a:pt x="338" y="1181"/>
                      </a:lnTo>
                      <a:lnTo>
                        <a:pt x="338" y="1406"/>
                      </a:lnTo>
                      <a:lnTo>
                        <a:pt x="451" y="1574"/>
                      </a:lnTo>
                      <a:lnTo>
                        <a:pt x="451" y="1574"/>
                      </a:lnTo>
                      <a:lnTo>
                        <a:pt x="338" y="1518"/>
                      </a:lnTo>
                      <a:lnTo>
                        <a:pt x="282" y="1574"/>
                      </a:lnTo>
                      <a:lnTo>
                        <a:pt x="169" y="1630"/>
                      </a:lnTo>
                      <a:lnTo>
                        <a:pt x="113" y="1687"/>
                      </a:lnTo>
                      <a:lnTo>
                        <a:pt x="1" y="1743"/>
                      </a:lnTo>
                      <a:lnTo>
                        <a:pt x="1" y="1799"/>
                      </a:lnTo>
                      <a:lnTo>
                        <a:pt x="57" y="1855"/>
                      </a:lnTo>
                      <a:lnTo>
                        <a:pt x="169" y="1799"/>
                      </a:lnTo>
                      <a:lnTo>
                        <a:pt x="226" y="1799"/>
                      </a:lnTo>
                      <a:lnTo>
                        <a:pt x="169" y="1855"/>
                      </a:lnTo>
                      <a:lnTo>
                        <a:pt x="169" y="2024"/>
                      </a:lnTo>
                      <a:lnTo>
                        <a:pt x="226" y="2136"/>
                      </a:lnTo>
                      <a:lnTo>
                        <a:pt x="226" y="2249"/>
                      </a:lnTo>
                      <a:lnTo>
                        <a:pt x="394" y="2249"/>
                      </a:lnTo>
                      <a:lnTo>
                        <a:pt x="451" y="2361"/>
                      </a:lnTo>
                      <a:lnTo>
                        <a:pt x="451" y="2473"/>
                      </a:lnTo>
                      <a:lnTo>
                        <a:pt x="338" y="2473"/>
                      </a:lnTo>
                      <a:lnTo>
                        <a:pt x="226" y="2530"/>
                      </a:lnTo>
                      <a:lnTo>
                        <a:pt x="226" y="2586"/>
                      </a:lnTo>
                      <a:lnTo>
                        <a:pt x="451" y="2586"/>
                      </a:lnTo>
                      <a:lnTo>
                        <a:pt x="507" y="2698"/>
                      </a:lnTo>
                      <a:lnTo>
                        <a:pt x="507" y="2867"/>
                      </a:lnTo>
                      <a:lnTo>
                        <a:pt x="619" y="2979"/>
                      </a:lnTo>
                      <a:lnTo>
                        <a:pt x="788" y="2754"/>
                      </a:lnTo>
                      <a:lnTo>
                        <a:pt x="900" y="2586"/>
                      </a:lnTo>
                      <a:lnTo>
                        <a:pt x="956" y="2417"/>
                      </a:lnTo>
                      <a:lnTo>
                        <a:pt x="956" y="2249"/>
                      </a:lnTo>
                      <a:lnTo>
                        <a:pt x="956" y="2136"/>
                      </a:lnTo>
                      <a:lnTo>
                        <a:pt x="1125" y="2192"/>
                      </a:lnTo>
                      <a:lnTo>
                        <a:pt x="1237" y="2136"/>
                      </a:lnTo>
                      <a:lnTo>
                        <a:pt x="1518" y="1968"/>
                      </a:lnTo>
                      <a:lnTo>
                        <a:pt x="1631" y="1855"/>
                      </a:lnTo>
                      <a:lnTo>
                        <a:pt x="1631" y="1743"/>
                      </a:lnTo>
                      <a:lnTo>
                        <a:pt x="1518" y="1630"/>
                      </a:lnTo>
                      <a:lnTo>
                        <a:pt x="1462" y="1574"/>
                      </a:lnTo>
                      <a:lnTo>
                        <a:pt x="1462" y="1518"/>
                      </a:lnTo>
                      <a:lnTo>
                        <a:pt x="1518" y="1349"/>
                      </a:lnTo>
                      <a:lnTo>
                        <a:pt x="1631" y="1181"/>
                      </a:lnTo>
                      <a:lnTo>
                        <a:pt x="1687" y="956"/>
                      </a:lnTo>
                      <a:lnTo>
                        <a:pt x="1631" y="731"/>
                      </a:lnTo>
                      <a:lnTo>
                        <a:pt x="1518" y="619"/>
                      </a:lnTo>
                      <a:lnTo>
                        <a:pt x="1406" y="619"/>
                      </a:lnTo>
                      <a:lnTo>
                        <a:pt x="1181" y="675"/>
                      </a:lnTo>
                      <a:lnTo>
                        <a:pt x="1181" y="675"/>
                      </a:lnTo>
                      <a:lnTo>
                        <a:pt x="1237" y="450"/>
                      </a:lnTo>
                      <a:lnTo>
                        <a:pt x="1237" y="338"/>
                      </a:lnTo>
                      <a:lnTo>
                        <a:pt x="1125" y="338"/>
                      </a:lnTo>
                      <a:lnTo>
                        <a:pt x="900" y="394"/>
                      </a:lnTo>
                      <a:lnTo>
                        <a:pt x="675" y="394"/>
                      </a:lnTo>
                      <a:lnTo>
                        <a:pt x="451" y="281"/>
                      </a:lnTo>
                      <a:lnTo>
                        <a:pt x="451" y="225"/>
                      </a:lnTo>
                      <a:lnTo>
                        <a:pt x="451" y="113"/>
                      </a:lnTo>
                      <a:lnTo>
                        <a:pt x="451" y="57"/>
                      </a:lnTo>
                      <a:lnTo>
                        <a:pt x="338" y="0"/>
                      </a:lnTo>
                      <a:close/>
                    </a:path>
                  </a:pathLst>
                </a:custGeom>
                <a:solidFill>
                  <a:srgbClr val="917E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3" name="Google Shape;4173;p11"/>
                <p:cNvSpPr/>
                <p:nvPr/>
              </p:nvSpPr>
              <p:spPr>
                <a:xfrm>
                  <a:off x="703225" y="958450"/>
                  <a:ext cx="52000" cy="5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0" h="2136" extrusionOk="0">
                      <a:moveTo>
                        <a:pt x="1461" y="0"/>
                      </a:moveTo>
                      <a:lnTo>
                        <a:pt x="1405" y="56"/>
                      </a:lnTo>
                      <a:lnTo>
                        <a:pt x="1349" y="112"/>
                      </a:lnTo>
                      <a:lnTo>
                        <a:pt x="1349" y="169"/>
                      </a:lnTo>
                      <a:lnTo>
                        <a:pt x="1349" y="225"/>
                      </a:lnTo>
                      <a:lnTo>
                        <a:pt x="1349" y="337"/>
                      </a:lnTo>
                      <a:lnTo>
                        <a:pt x="1293" y="394"/>
                      </a:lnTo>
                      <a:lnTo>
                        <a:pt x="1237" y="506"/>
                      </a:lnTo>
                      <a:lnTo>
                        <a:pt x="1237" y="618"/>
                      </a:lnTo>
                      <a:lnTo>
                        <a:pt x="1237" y="731"/>
                      </a:lnTo>
                      <a:lnTo>
                        <a:pt x="1237" y="787"/>
                      </a:lnTo>
                      <a:lnTo>
                        <a:pt x="1124" y="843"/>
                      </a:lnTo>
                      <a:lnTo>
                        <a:pt x="1237" y="899"/>
                      </a:lnTo>
                      <a:lnTo>
                        <a:pt x="1180" y="956"/>
                      </a:lnTo>
                      <a:lnTo>
                        <a:pt x="1180" y="1012"/>
                      </a:lnTo>
                      <a:lnTo>
                        <a:pt x="1012" y="1012"/>
                      </a:lnTo>
                      <a:lnTo>
                        <a:pt x="899" y="899"/>
                      </a:lnTo>
                      <a:lnTo>
                        <a:pt x="899" y="1068"/>
                      </a:lnTo>
                      <a:lnTo>
                        <a:pt x="787" y="1180"/>
                      </a:lnTo>
                      <a:lnTo>
                        <a:pt x="731" y="1237"/>
                      </a:lnTo>
                      <a:lnTo>
                        <a:pt x="675" y="1180"/>
                      </a:lnTo>
                      <a:lnTo>
                        <a:pt x="562" y="1068"/>
                      </a:lnTo>
                      <a:lnTo>
                        <a:pt x="450" y="1180"/>
                      </a:lnTo>
                      <a:lnTo>
                        <a:pt x="281" y="1237"/>
                      </a:lnTo>
                      <a:lnTo>
                        <a:pt x="113" y="1180"/>
                      </a:lnTo>
                      <a:lnTo>
                        <a:pt x="0" y="1180"/>
                      </a:lnTo>
                      <a:lnTo>
                        <a:pt x="56" y="1293"/>
                      </a:lnTo>
                      <a:lnTo>
                        <a:pt x="0" y="1349"/>
                      </a:lnTo>
                      <a:lnTo>
                        <a:pt x="0" y="1518"/>
                      </a:lnTo>
                      <a:lnTo>
                        <a:pt x="56" y="1574"/>
                      </a:lnTo>
                      <a:lnTo>
                        <a:pt x="169" y="1574"/>
                      </a:lnTo>
                      <a:lnTo>
                        <a:pt x="394" y="1686"/>
                      </a:lnTo>
                      <a:lnTo>
                        <a:pt x="506" y="1686"/>
                      </a:lnTo>
                      <a:lnTo>
                        <a:pt x="618" y="1630"/>
                      </a:lnTo>
                      <a:lnTo>
                        <a:pt x="787" y="1518"/>
                      </a:lnTo>
                      <a:lnTo>
                        <a:pt x="843" y="1742"/>
                      </a:lnTo>
                      <a:lnTo>
                        <a:pt x="731" y="1967"/>
                      </a:lnTo>
                      <a:lnTo>
                        <a:pt x="843" y="1967"/>
                      </a:lnTo>
                      <a:lnTo>
                        <a:pt x="1068" y="1855"/>
                      </a:lnTo>
                      <a:lnTo>
                        <a:pt x="1180" y="1855"/>
                      </a:lnTo>
                      <a:lnTo>
                        <a:pt x="1237" y="1911"/>
                      </a:lnTo>
                      <a:lnTo>
                        <a:pt x="1237" y="2080"/>
                      </a:lnTo>
                      <a:lnTo>
                        <a:pt x="1293" y="2136"/>
                      </a:lnTo>
                      <a:lnTo>
                        <a:pt x="1518" y="2136"/>
                      </a:lnTo>
                      <a:lnTo>
                        <a:pt x="1686" y="2023"/>
                      </a:lnTo>
                      <a:lnTo>
                        <a:pt x="1799" y="1967"/>
                      </a:lnTo>
                      <a:lnTo>
                        <a:pt x="1799" y="1855"/>
                      </a:lnTo>
                      <a:lnTo>
                        <a:pt x="1799" y="1405"/>
                      </a:lnTo>
                      <a:lnTo>
                        <a:pt x="1911" y="1349"/>
                      </a:lnTo>
                      <a:lnTo>
                        <a:pt x="1967" y="1180"/>
                      </a:lnTo>
                      <a:lnTo>
                        <a:pt x="1911" y="1124"/>
                      </a:lnTo>
                      <a:lnTo>
                        <a:pt x="1967" y="1124"/>
                      </a:lnTo>
                      <a:lnTo>
                        <a:pt x="2080" y="1068"/>
                      </a:lnTo>
                      <a:lnTo>
                        <a:pt x="2080" y="1012"/>
                      </a:lnTo>
                      <a:lnTo>
                        <a:pt x="2080" y="956"/>
                      </a:lnTo>
                      <a:lnTo>
                        <a:pt x="1967" y="899"/>
                      </a:lnTo>
                      <a:lnTo>
                        <a:pt x="1686" y="899"/>
                      </a:lnTo>
                      <a:lnTo>
                        <a:pt x="1686" y="843"/>
                      </a:lnTo>
                      <a:lnTo>
                        <a:pt x="1686" y="787"/>
                      </a:lnTo>
                      <a:lnTo>
                        <a:pt x="1686" y="731"/>
                      </a:lnTo>
                      <a:lnTo>
                        <a:pt x="1799" y="675"/>
                      </a:lnTo>
                      <a:lnTo>
                        <a:pt x="1855" y="618"/>
                      </a:lnTo>
                      <a:lnTo>
                        <a:pt x="1855" y="562"/>
                      </a:lnTo>
                      <a:lnTo>
                        <a:pt x="1799" y="506"/>
                      </a:lnTo>
                      <a:lnTo>
                        <a:pt x="1742" y="450"/>
                      </a:lnTo>
                      <a:lnTo>
                        <a:pt x="1855" y="450"/>
                      </a:lnTo>
                      <a:lnTo>
                        <a:pt x="1911" y="394"/>
                      </a:lnTo>
                      <a:lnTo>
                        <a:pt x="1855" y="337"/>
                      </a:lnTo>
                      <a:lnTo>
                        <a:pt x="1574" y="337"/>
                      </a:lnTo>
                      <a:lnTo>
                        <a:pt x="1574" y="112"/>
                      </a:lnTo>
                      <a:lnTo>
                        <a:pt x="1518" y="56"/>
                      </a:lnTo>
                      <a:lnTo>
                        <a:pt x="1461" y="0"/>
                      </a:lnTo>
                      <a:close/>
                    </a:path>
                  </a:pathLst>
                </a:custGeom>
                <a:solidFill>
                  <a:srgbClr val="9788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4" name="Google Shape;4174;p11"/>
                <p:cNvSpPr/>
                <p:nvPr/>
              </p:nvSpPr>
              <p:spPr>
                <a:xfrm>
                  <a:off x="762225" y="909250"/>
                  <a:ext cx="60450" cy="9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8" h="3992" extrusionOk="0">
                      <a:moveTo>
                        <a:pt x="169" y="1"/>
                      </a:moveTo>
                      <a:lnTo>
                        <a:pt x="57" y="169"/>
                      </a:lnTo>
                      <a:lnTo>
                        <a:pt x="1" y="226"/>
                      </a:lnTo>
                      <a:lnTo>
                        <a:pt x="1" y="394"/>
                      </a:lnTo>
                      <a:lnTo>
                        <a:pt x="113" y="507"/>
                      </a:lnTo>
                      <a:lnTo>
                        <a:pt x="226" y="563"/>
                      </a:lnTo>
                      <a:lnTo>
                        <a:pt x="282" y="507"/>
                      </a:lnTo>
                      <a:lnTo>
                        <a:pt x="450" y="394"/>
                      </a:lnTo>
                      <a:lnTo>
                        <a:pt x="507" y="338"/>
                      </a:lnTo>
                      <a:lnTo>
                        <a:pt x="563" y="338"/>
                      </a:lnTo>
                      <a:lnTo>
                        <a:pt x="675" y="394"/>
                      </a:lnTo>
                      <a:lnTo>
                        <a:pt x="675" y="507"/>
                      </a:lnTo>
                      <a:lnTo>
                        <a:pt x="619" y="732"/>
                      </a:lnTo>
                      <a:lnTo>
                        <a:pt x="619" y="900"/>
                      </a:lnTo>
                      <a:lnTo>
                        <a:pt x="675" y="1013"/>
                      </a:lnTo>
                      <a:lnTo>
                        <a:pt x="844" y="1294"/>
                      </a:lnTo>
                      <a:lnTo>
                        <a:pt x="731" y="1294"/>
                      </a:lnTo>
                      <a:lnTo>
                        <a:pt x="731" y="1406"/>
                      </a:lnTo>
                      <a:lnTo>
                        <a:pt x="731" y="1575"/>
                      </a:lnTo>
                      <a:lnTo>
                        <a:pt x="788" y="1687"/>
                      </a:lnTo>
                      <a:lnTo>
                        <a:pt x="1012" y="1912"/>
                      </a:lnTo>
                      <a:lnTo>
                        <a:pt x="1069" y="2024"/>
                      </a:lnTo>
                      <a:lnTo>
                        <a:pt x="1125" y="2193"/>
                      </a:lnTo>
                      <a:lnTo>
                        <a:pt x="1181" y="2305"/>
                      </a:lnTo>
                      <a:lnTo>
                        <a:pt x="1125" y="2474"/>
                      </a:lnTo>
                      <a:lnTo>
                        <a:pt x="1069" y="2699"/>
                      </a:lnTo>
                      <a:lnTo>
                        <a:pt x="1069" y="2755"/>
                      </a:lnTo>
                      <a:lnTo>
                        <a:pt x="1181" y="2867"/>
                      </a:lnTo>
                      <a:lnTo>
                        <a:pt x="1350" y="2867"/>
                      </a:lnTo>
                      <a:lnTo>
                        <a:pt x="1350" y="2924"/>
                      </a:lnTo>
                      <a:lnTo>
                        <a:pt x="1293" y="2980"/>
                      </a:lnTo>
                      <a:lnTo>
                        <a:pt x="1293" y="3036"/>
                      </a:lnTo>
                      <a:lnTo>
                        <a:pt x="1518" y="3317"/>
                      </a:lnTo>
                      <a:lnTo>
                        <a:pt x="1687" y="3598"/>
                      </a:lnTo>
                      <a:lnTo>
                        <a:pt x="1743" y="3654"/>
                      </a:lnTo>
                      <a:lnTo>
                        <a:pt x="1856" y="3710"/>
                      </a:lnTo>
                      <a:lnTo>
                        <a:pt x="1912" y="3598"/>
                      </a:lnTo>
                      <a:lnTo>
                        <a:pt x="1968" y="3486"/>
                      </a:lnTo>
                      <a:lnTo>
                        <a:pt x="2024" y="3373"/>
                      </a:lnTo>
                      <a:lnTo>
                        <a:pt x="2137" y="3823"/>
                      </a:lnTo>
                      <a:lnTo>
                        <a:pt x="2249" y="3991"/>
                      </a:lnTo>
                      <a:lnTo>
                        <a:pt x="2361" y="3935"/>
                      </a:lnTo>
                      <a:lnTo>
                        <a:pt x="2418" y="3767"/>
                      </a:lnTo>
                      <a:lnTo>
                        <a:pt x="2418" y="3654"/>
                      </a:lnTo>
                      <a:lnTo>
                        <a:pt x="2361" y="3373"/>
                      </a:lnTo>
                      <a:lnTo>
                        <a:pt x="2305" y="3148"/>
                      </a:lnTo>
                      <a:lnTo>
                        <a:pt x="2305" y="3036"/>
                      </a:lnTo>
                      <a:lnTo>
                        <a:pt x="2249" y="2924"/>
                      </a:lnTo>
                      <a:lnTo>
                        <a:pt x="2080" y="2811"/>
                      </a:lnTo>
                      <a:lnTo>
                        <a:pt x="2080" y="2699"/>
                      </a:lnTo>
                      <a:lnTo>
                        <a:pt x="2137" y="2362"/>
                      </a:lnTo>
                      <a:lnTo>
                        <a:pt x="2080" y="2249"/>
                      </a:lnTo>
                      <a:lnTo>
                        <a:pt x="2024" y="2080"/>
                      </a:lnTo>
                      <a:lnTo>
                        <a:pt x="1799" y="1856"/>
                      </a:lnTo>
                      <a:lnTo>
                        <a:pt x="1631" y="1687"/>
                      </a:lnTo>
                      <a:lnTo>
                        <a:pt x="1518" y="1799"/>
                      </a:lnTo>
                      <a:lnTo>
                        <a:pt x="1575" y="1912"/>
                      </a:lnTo>
                      <a:lnTo>
                        <a:pt x="1631" y="2024"/>
                      </a:lnTo>
                      <a:lnTo>
                        <a:pt x="1687" y="2137"/>
                      </a:lnTo>
                      <a:lnTo>
                        <a:pt x="1687" y="2418"/>
                      </a:lnTo>
                      <a:lnTo>
                        <a:pt x="1687" y="2474"/>
                      </a:lnTo>
                      <a:lnTo>
                        <a:pt x="1518" y="2474"/>
                      </a:lnTo>
                      <a:lnTo>
                        <a:pt x="1518" y="2418"/>
                      </a:lnTo>
                      <a:lnTo>
                        <a:pt x="1518" y="2305"/>
                      </a:lnTo>
                      <a:lnTo>
                        <a:pt x="1462" y="2137"/>
                      </a:lnTo>
                      <a:lnTo>
                        <a:pt x="1350" y="1912"/>
                      </a:lnTo>
                      <a:lnTo>
                        <a:pt x="1293" y="1799"/>
                      </a:lnTo>
                      <a:lnTo>
                        <a:pt x="1350" y="1687"/>
                      </a:lnTo>
                      <a:lnTo>
                        <a:pt x="1350" y="1575"/>
                      </a:lnTo>
                      <a:lnTo>
                        <a:pt x="1237" y="1518"/>
                      </a:lnTo>
                      <a:lnTo>
                        <a:pt x="1069" y="1462"/>
                      </a:lnTo>
                      <a:lnTo>
                        <a:pt x="1069" y="1406"/>
                      </a:lnTo>
                      <a:lnTo>
                        <a:pt x="1125" y="1350"/>
                      </a:lnTo>
                      <a:lnTo>
                        <a:pt x="1237" y="1181"/>
                      </a:lnTo>
                      <a:lnTo>
                        <a:pt x="1181" y="1069"/>
                      </a:lnTo>
                      <a:lnTo>
                        <a:pt x="1069" y="1069"/>
                      </a:lnTo>
                      <a:lnTo>
                        <a:pt x="1012" y="956"/>
                      </a:lnTo>
                      <a:lnTo>
                        <a:pt x="956" y="788"/>
                      </a:lnTo>
                      <a:lnTo>
                        <a:pt x="844" y="732"/>
                      </a:lnTo>
                      <a:lnTo>
                        <a:pt x="844" y="675"/>
                      </a:lnTo>
                      <a:lnTo>
                        <a:pt x="844" y="619"/>
                      </a:lnTo>
                      <a:lnTo>
                        <a:pt x="900" y="507"/>
                      </a:lnTo>
                      <a:lnTo>
                        <a:pt x="788" y="451"/>
                      </a:lnTo>
                      <a:lnTo>
                        <a:pt x="675" y="169"/>
                      </a:lnTo>
                      <a:lnTo>
                        <a:pt x="619" y="57"/>
                      </a:lnTo>
                      <a:lnTo>
                        <a:pt x="450" y="57"/>
                      </a:lnTo>
                      <a:lnTo>
                        <a:pt x="394" y="169"/>
                      </a:lnTo>
                      <a:lnTo>
                        <a:pt x="338" y="282"/>
                      </a:lnTo>
                      <a:lnTo>
                        <a:pt x="282" y="338"/>
                      </a:lnTo>
                      <a:lnTo>
                        <a:pt x="226" y="169"/>
                      </a:lnTo>
                      <a:lnTo>
                        <a:pt x="226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7E7B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5" name="Google Shape;4175;p11"/>
                <p:cNvSpPr/>
                <p:nvPr/>
              </p:nvSpPr>
              <p:spPr>
                <a:xfrm>
                  <a:off x="753800" y="982325"/>
                  <a:ext cx="50600" cy="3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" h="1575" extrusionOk="0">
                      <a:moveTo>
                        <a:pt x="394" y="1"/>
                      </a:moveTo>
                      <a:lnTo>
                        <a:pt x="282" y="57"/>
                      </a:lnTo>
                      <a:lnTo>
                        <a:pt x="169" y="169"/>
                      </a:lnTo>
                      <a:lnTo>
                        <a:pt x="113" y="338"/>
                      </a:lnTo>
                      <a:lnTo>
                        <a:pt x="57" y="394"/>
                      </a:lnTo>
                      <a:lnTo>
                        <a:pt x="57" y="563"/>
                      </a:lnTo>
                      <a:lnTo>
                        <a:pt x="57" y="731"/>
                      </a:lnTo>
                      <a:lnTo>
                        <a:pt x="1" y="787"/>
                      </a:lnTo>
                      <a:lnTo>
                        <a:pt x="57" y="844"/>
                      </a:lnTo>
                      <a:lnTo>
                        <a:pt x="113" y="956"/>
                      </a:lnTo>
                      <a:lnTo>
                        <a:pt x="169" y="1068"/>
                      </a:lnTo>
                      <a:lnTo>
                        <a:pt x="225" y="1181"/>
                      </a:lnTo>
                      <a:lnTo>
                        <a:pt x="225" y="1237"/>
                      </a:lnTo>
                      <a:lnTo>
                        <a:pt x="338" y="1293"/>
                      </a:lnTo>
                      <a:lnTo>
                        <a:pt x="506" y="1293"/>
                      </a:lnTo>
                      <a:lnTo>
                        <a:pt x="619" y="1350"/>
                      </a:lnTo>
                      <a:lnTo>
                        <a:pt x="900" y="1462"/>
                      </a:lnTo>
                      <a:lnTo>
                        <a:pt x="1012" y="1574"/>
                      </a:lnTo>
                      <a:lnTo>
                        <a:pt x="1181" y="1518"/>
                      </a:lnTo>
                      <a:lnTo>
                        <a:pt x="1293" y="1462"/>
                      </a:lnTo>
                      <a:lnTo>
                        <a:pt x="1406" y="1350"/>
                      </a:lnTo>
                      <a:lnTo>
                        <a:pt x="1462" y="1293"/>
                      </a:lnTo>
                      <a:lnTo>
                        <a:pt x="1406" y="1237"/>
                      </a:lnTo>
                      <a:lnTo>
                        <a:pt x="1293" y="1181"/>
                      </a:lnTo>
                      <a:lnTo>
                        <a:pt x="1237" y="1181"/>
                      </a:lnTo>
                      <a:lnTo>
                        <a:pt x="1293" y="1125"/>
                      </a:lnTo>
                      <a:lnTo>
                        <a:pt x="1518" y="1125"/>
                      </a:lnTo>
                      <a:lnTo>
                        <a:pt x="1743" y="1012"/>
                      </a:lnTo>
                      <a:lnTo>
                        <a:pt x="1912" y="900"/>
                      </a:lnTo>
                      <a:lnTo>
                        <a:pt x="1968" y="787"/>
                      </a:lnTo>
                      <a:lnTo>
                        <a:pt x="2024" y="675"/>
                      </a:lnTo>
                      <a:lnTo>
                        <a:pt x="2024" y="563"/>
                      </a:lnTo>
                      <a:lnTo>
                        <a:pt x="2024" y="394"/>
                      </a:lnTo>
                      <a:lnTo>
                        <a:pt x="2024" y="282"/>
                      </a:lnTo>
                      <a:lnTo>
                        <a:pt x="2024" y="225"/>
                      </a:lnTo>
                      <a:lnTo>
                        <a:pt x="1799" y="225"/>
                      </a:lnTo>
                      <a:lnTo>
                        <a:pt x="1687" y="113"/>
                      </a:lnTo>
                      <a:lnTo>
                        <a:pt x="1630" y="113"/>
                      </a:lnTo>
                      <a:lnTo>
                        <a:pt x="1630" y="169"/>
                      </a:lnTo>
                      <a:lnTo>
                        <a:pt x="1574" y="225"/>
                      </a:lnTo>
                      <a:lnTo>
                        <a:pt x="1406" y="282"/>
                      </a:lnTo>
                      <a:lnTo>
                        <a:pt x="1293" y="338"/>
                      </a:lnTo>
                      <a:lnTo>
                        <a:pt x="1125" y="506"/>
                      </a:lnTo>
                      <a:lnTo>
                        <a:pt x="1068" y="563"/>
                      </a:lnTo>
                      <a:lnTo>
                        <a:pt x="1068" y="619"/>
                      </a:lnTo>
                      <a:lnTo>
                        <a:pt x="1068" y="675"/>
                      </a:lnTo>
                      <a:lnTo>
                        <a:pt x="1068" y="731"/>
                      </a:lnTo>
                      <a:lnTo>
                        <a:pt x="1012" y="787"/>
                      </a:lnTo>
                      <a:lnTo>
                        <a:pt x="787" y="900"/>
                      </a:lnTo>
                      <a:lnTo>
                        <a:pt x="619" y="956"/>
                      </a:lnTo>
                      <a:lnTo>
                        <a:pt x="450" y="956"/>
                      </a:lnTo>
                      <a:lnTo>
                        <a:pt x="338" y="787"/>
                      </a:lnTo>
                      <a:lnTo>
                        <a:pt x="675" y="675"/>
                      </a:lnTo>
                      <a:lnTo>
                        <a:pt x="731" y="619"/>
                      </a:lnTo>
                      <a:lnTo>
                        <a:pt x="675" y="506"/>
                      </a:lnTo>
                      <a:lnTo>
                        <a:pt x="675" y="394"/>
                      </a:lnTo>
                      <a:lnTo>
                        <a:pt x="675" y="338"/>
                      </a:lnTo>
                      <a:lnTo>
                        <a:pt x="619" y="225"/>
                      </a:lnTo>
                      <a:lnTo>
                        <a:pt x="563" y="113"/>
                      </a:lnTo>
                      <a:lnTo>
                        <a:pt x="563" y="57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9188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6" name="Google Shape;4176;p11"/>
                <p:cNvSpPr/>
                <p:nvPr/>
              </p:nvSpPr>
              <p:spPr>
                <a:xfrm>
                  <a:off x="759425" y="944400"/>
                  <a:ext cx="36550" cy="3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2" h="1293" extrusionOk="0">
                      <a:moveTo>
                        <a:pt x="562" y="0"/>
                      </a:moveTo>
                      <a:lnTo>
                        <a:pt x="562" y="169"/>
                      </a:lnTo>
                      <a:lnTo>
                        <a:pt x="562" y="225"/>
                      </a:lnTo>
                      <a:lnTo>
                        <a:pt x="562" y="337"/>
                      </a:lnTo>
                      <a:lnTo>
                        <a:pt x="506" y="337"/>
                      </a:lnTo>
                      <a:lnTo>
                        <a:pt x="450" y="281"/>
                      </a:lnTo>
                      <a:lnTo>
                        <a:pt x="394" y="225"/>
                      </a:lnTo>
                      <a:lnTo>
                        <a:pt x="57" y="281"/>
                      </a:lnTo>
                      <a:lnTo>
                        <a:pt x="0" y="337"/>
                      </a:lnTo>
                      <a:lnTo>
                        <a:pt x="57" y="393"/>
                      </a:lnTo>
                      <a:lnTo>
                        <a:pt x="169" y="506"/>
                      </a:lnTo>
                      <a:lnTo>
                        <a:pt x="225" y="618"/>
                      </a:lnTo>
                      <a:lnTo>
                        <a:pt x="225" y="731"/>
                      </a:lnTo>
                      <a:lnTo>
                        <a:pt x="281" y="787"/>
                      </a:lnTo>
                      <a:lnTo>
                        <a:pt x="338" y="843"/>
                      </a:lnTo>
                      <a:lnTo>
                        <a:pt x="394" y="787"/>
                      </a:lnTo>
                      <a:lnTo>
                        <a:pt x="506" y="731"/>
                      </a:lnTo>
                      <a:lnTo>
                        <a:pt x="562" y="674"/>
                      </a:lnTo>
                      <a:lnTo>
                        <a:pt x="675" y="731"/>
                      </a:lnTo>
                      <a:lnTo>
                        <a:pt x="731" y="731"/>
                      </a:lnTo>
                      <a:lnTo>
                        <a:pt x="731" y="674"/>
                      </a:lnTo>
                      <a:lnTo>
                        <a:pt x="787" y="506"/>
                      </a:lnTo>
                      <a:lnTo>
                        <a:pt x="843" y="506"/>
                      </a:lnTo>
                      <a:lnTo>
                        <a:pt x="843" y="562"/>
                      </a:lnTo>
                      <a:lnTo>
                        <a:pt x="843" y="618"/>
                      </a:lnTo>
                      <a:lnTo>
                        <a:pt x="900" y="674"/>
                      </a:lnTo>
                      <a:lnTo>
                        <a:pt x="1012" y="674"/>
                      </a:lnTo>
                      <a:lnTo>
                        <a:pt x="1124" y="731"/>
                      </a:lnTo>
                      <a:lnTo>
                        <a:pt x="1124" y="843"/>
                      </a:lnTo>
                      <a:lnTo>
                        <a:pt x="1124" y="956"/>
                      </a:lnTo>
                      <a:lnTo>
                        <a:pt x="1068" y="1012"/>
                      </a:lnTo>
                      <a:lnTo>
                        <a:pt x="1068" y="1124"/>
                      </a:lnTo>
                      <a:lnTo>
                        <a:pt x="1068" y="1293"/>
                      </a:lnTo>
                      <a:lnTo>
                        <a:pt x="1181" y="1293"/>
                      </a:lnTo>
                      <a:lnTo>
                        <a:pt x="1405" y="956"/>
                      </a:lnTo>
                      <a:lnTo>
                        <a:pt x="1462" y="899"/>
                      </a:lnTo>
                      <a:lnTo>
                        <a:pt x="1405" y="843"/>
                      </a:lnTo>
                      <a:lnTo>
                        <a:pt x="1293" y="787"/>
                      </a:lnTo>
                      <a:lnTo>
                        <a:pt x="1293" y="731"/>
                      </a:lnTo>
                      <a:lnTo>
                        <a:pt x="1237" y="618"/>
                      </a:lnTo>
                      <a:lnTo>
                        <a:pt x="1181" y="562"/>
                      </a:lnTo>
                      <a:lnTo>
                        <a:pt x="1237" y="506"/>
                      </a:lnTo>
                      <a:lnTo>
                        <a:pt x="1012" y="281"/>
                      </a:lnTo>
                      <a:lnTo>
                        <a:pt x="900" y="169"/>
                      </a:lnTo>
                      <a:lnTo>
                        <a:pt x="843" y="0"/>
                      </a:lnTo>
                      <a:close/>
                    </a:path>
                  </a:pathLst>
                </a:custGeom>
                <a:solidFill>
                  <a:srgbClr val="9088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7" name="Google Shape;4177;p11"/>
                <p:cNvSpPr/>
                <p:nvPr/>
              </p:nvSpPr>
              <p:spPr>
                <a:xfrm>
                  <a:off x="683550" y="979525"/>
                  <a:ext cx="16875" cy="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5" h="675" extrusionOk="0">
                      <a:moveTo>
                        <a:pt x="394" y="0"/>
                      </a:moveTo>
                      <a:lnTo>
                        <a:pt x="225" y="169"/>
                      </a:lnTo>
                      <a:lnTo>
                        <a:pt x="56" y="337"/>
                      </a:lnTo>
                      <a:lnTo>
                        <a:pt x="0" y="337"/>
                      </a:lnTo>
                      <a:lnTo>
                        <a:pt x="0" y="394"/>
                      </a:lnTo>
                      <a:lnTo>
                        <a:pt x="56" y="506"/>
                      </a:lnTo>
                      <a:lnTo>
                        <a:pt x="169" y="450"/>
                      </a:lnTo>
                      <a:lnTo>
                        <a:pt x="225" y="506"/>
                      </a:lnTo>
                      <a:lnTo>
                        <a:pt x="225" y="562"/>
                      </a:lnTo>
                      <a:lnTo>
                        <a:pt x="281" y="675"/>
                      </a:lnTo>
                      <a:lnTo>
                        <a:pt x="337" y="562"/>
                      </a:lnTo>
                      <a:lnTo>
                        <a:pt x="450" y="562"/>
                      </a:lnTo>
                      <a:lnTo>
                        <a:pt x="450" y="506"/>
                      </a:lnTo>
                      <a:lnTo>
                        <a:pt x="562" y="450"/>
                      </a:lnTo>
                      <a:lnTo>
                        <a:pt x="675" y="450"/>
                      </a:lnTo>
                      <a:lnTo>
                        <a:pt x="562" y="225"/>
                      </a:lnTo>
                      <a:lnTo>
                        <a:pt x="506" y="113"/>
                      </a:lnTo>
                      <a:lnTo>
                        <a:pt x="506" y="0"/>
                      </a:lnTo>
                      <a:close/>
                    </a:path>
                  </a:pathLst>
                </a:custGeom>
                <a:solidFill>
                  <a:srgbClr val="9788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8" name="Google Shape;4178;p11"/>
                <p:cNvSpPr/>
                <p:nvPr/>
              </p:nvSpPr>
              <p:spPr>
                <a:xfrm>
                  <a:off x="748175" y="982325"/>
                  <a:ext cx="12675" cy="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732" extrusionOk="0">
                      <a:moveTo>
                        <a:pt x="338" y="1"/>
                      </a:moveTo>
                      <a:lnTo>
                        <a:pt x="338" y="57"/>
                      </a:lnTo>
                      <a:lnTo>
                        <a:pt x="282" y="113"/>
                      </a:lnTo>
                      <a:lnTo>
                        <a:pt x="113" y="113"/>
                      </a:lnTo>
                      <a:lnTo>
                        <a:pt x="113" y="169"/>
                      </a:lnTo>
                      <a:lnTo>
                        <a:pt x="169" y="282"/>
                      </a:lnTo>
                      <a:lnTo>
                        <a:pt x="113" y="338"/>
                      </a:lnTo>
                      <a:lnTo>
                        <a:pt x="1" y="394"/>
                      </a:lnTo>
                      <a:lnTo>
                        <a:pt x="57" y="450"/>
                      </a:lnTo>
                      <a:lnTo>
                        <a:pt x="113" y="506"/>
                      </a:lnTo>
                      <a:lnTo>
                        <a:pt x="113" y="563"/>
                      </a:lnTo>
                      <a:lnTo>
                        <a:pt x="113" y="619"/>
                      </a:lnTo>
                      <a:lnTo>
                        <a:pt x="169" y="675"/>
                      </a:lnTo>
                      <a:lnTo>
                        <a:pt x="226" y="731"/>
                      </a:lnTo>
                      <a:lnTo>
                        <a:pt x="394" y="675"/>
                      </a:lnTo>
                      <a:lnTo>
                        <a:pt x="394" y="563"/>
                      </a:lnTo>
                      <a:lnTo>
                        <a:pt x="338" y="338"/>
                      </a:lnTo>
                      <a:lnTo>
                        <a:pt x="450" y="338"/>
                      </a:lnTo>
                      <a:lnTo>
                        <a:pt x="450" y="282"/>
                      </a:lnTo>
                      <a:lnTo>
                        <a:pt x="507" y="57"/>
                      </a:lnTo>
                      <a:lnTo>
                        <a:pt x="450" y="57"/>
                      </a:lnTo>
                      <a:lnTo>
                        <a:pt x="338" y="1"/>
                      </a:lnTo>
                      <a:close/>
                    </a:path>
                  </a:pathLst>
                </a:custGeom>
                <a:solidFill>
                  <a:srgbClr val="8C7B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9" name="Google Shape;4179;p11"/>
                <p:cNvSpPr/>
                <p:nvPr/>
              </p:nvSpPr>
              <p:spPr>
                <a:xfrm>
                  <a:off x="773475" y="927525"/>
                  <a:ext cx="12675" cy="1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676" extrusionOk="0">
                      <a:moveTo>
                        <a:pt x="169" y="1"/>
                      </a:moveTo>
                      <a:lnTo>
                        <a:pt x="57" y="113"/>
                      </a:lnTo>
                      <a:lnTo>
                        <a:pt x="57" y="225"/>
                      </a:lnTo>
                      <a:lnTo>
                        <a:pt x="0" y="450"/>
                      </a:lnTo>
                      <a:lnTo>
                        <a:pt x="113" y="506"/>
                      </a:lnTo>
                      <a:lnTo>
                        <a:pt x="225" y="506"/>
                      </a:lnTo>
                      <a:lnTo>
                        <a:pt x="281" y="563"/>
                      </a:lnTo>
                      <a:lnTo>
                        <a:pt x="394" y="675"/>
                      </a:lnTo>
                      <a:lnTo>
                        <a:pt x="506" y="675"/>
                      </a:lnTo>
                      <a:lnTo>
                        <a:pt x="338" y="338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9088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0" name="Google Shape;4180;p11"/>
                <p:cNvSpPr/>
                <p:nvPr/>
              </p:nvSpPr>
              <p:spPr>
                <a:xfrm>
                  <a:off x="767850" y="979525"/>
                  <a:ext cx="987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169" extrusionOk="0">
                      <a:moveTo>
                        <a:pt x="113" y="0"/>
                      </a:moveTo>
                      <a:lnTo>
                        <a:pt x="57" y="56"/>
                      </a:lnTo>
                      <a:lnTo>
                        <a:pt x="1" y="169"/>
                      </a:lnTo>
                      <a:lnTo>
                        <a:pt x="338" y="169"/>
                      </a:lnTo>
                      <a:lnTo>
                        <a:pt x="394" y="56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solidFill>
                  <a:srgbClr val="9188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1" name="Google Shape;4181;p11"/>
                <p:cNvSpPr/>
                <p:nvPr/>
              </p:nvSpPr>
              <p:spPr>
                <a:xfrm>
                  <a:off x="751000" y="976700"/>
                  <a:ext cx="98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282" extrusionOk="0">
                      <a:moveTo>
                        <a:pt x="281" y="1"/>
                      </a:moveTo>
                      <a:lnTo>
                        <a:pt x="225" y="57"/>
                      </a:lnTo>
                      <a:lnTo>
                        <a:pt x="113" y="113"/>
                      </a:lnTo>
                      <a:lnTo>
                        <a:pt x="0" y="169"/>
                      </a:lnTo>
                      <a:lnTo>
                        <a:pt x="113" y="226"/>
                      </a:lnTo>
                      <a:lnTo>
                        <a:pt x="225" y="226"/>
                      </a:lnTo>
                      <a:lnTo>
                        <a:pt x="337" y="282"/>
                      </a:lnTo>
                      <a:lnTo>
                        <a:pt x="394" y="169"/>
                      </a:lnTo>
                      <a:lnTo>
                        <a:pt x="394" y="113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9788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2" name="Google Shape;4182;p11"/>
                <p:cNvSpPr/>
                <p:nvPr/>
              </p:nvSpPr>
              <p:spPr>
                <a:xfrm>
                  <a:off x="784725" y="975300"/>
                  <a:ext cx="70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226" extrusionOk="0">
                      <a:moveTo>
                        <a:pt x="112" y="1"/>
                      </a:moveTo>
                      <a:lnTo>
                        <a:pt x="56" y="57"/>
                      </a:lnTo>
                      <a:lnTo>
                        <a:pt x="0" y="113"/>
                      </a:lnTo>
                      <a:lnTo>
                        <a:pt x="56" y="169"/>
                      </a:lnTo>
                      <a:lnTo>
                        <a:pt x="169" y="225"/>
                      </a:lnTo>
                      <a:lnTo>
                        <a:pt x="281" y="225"/>
                      </a:lnTo>
                      <a:lnTo>
                        <a:pt x="169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9188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3" name="Google Shape;4183;p11"/>
                <p:cNvSpPr/>
                <p:nvPr/>
              </p:nvSpPr>
              <p:spPr>
                <a:xfrm>
                  <a:off x="773475" y="986550"/>
                  <a:ext cx="42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6" extrusionOk="0">
                      <a:moveTo>
                        <a:pt x="113" y="0"/>
                      </a:moveTo>
                      <a:lnTo>
                        <a:pt x="57" y="56"/>
                      </a:lnTo>
                      <a:lnTo>
                        <a:pt x="0" y="113"/>
                      </a:lnTo>
                      <a:lnTo>
                        <a:pt x="57" y="225"/>
                      </a:lnTo>
                      <a:lnTo>
                        <a:pt x="113" y="169"/>
                      </a:lnTo>
                      <a:lnTo>
                        <a:pt x="169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188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4" name="Google Shape;4184;p11"/>
                <p:cNvSpPr/>
                <p:nvPr/>
              </p:nvSpPr>
              <p:spPr>
                <a:xfrm>
                  <a:off x="781900" y="968275"/>
                  <a:ext cx="56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170" extrusionOk="0">
                      <a:moveTo>
                        <a:pt x="113" y="1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57" y="169"/>
                      </a:lnTo>
                      <a:lnTo>
                        <a:pt x="169" y="169"/>
                      </a:lnTo>
                      <a:lnTo>
                        <a:pt x="225" y="113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9188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5" name="Google Shape;4185;p11"/>
                <p:cNvSpPr/>
                <p:nvPr/>
              </p:nvSpPr>
              <p:spPr>
                <a:xfrm>
                  <a:off x="779100" y="969675"/>
                  <a:ext cx="42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70" extrusionOk="0">
                      <a:moveTo>
                        <a:pt x="113" y="1"/>
                      </a:moveTo>
                      <a:lnTo>
                        <a:pt x="56" y="57"/>
                      </a:lnTo>
                      <a:lnTo>
                        <a:pt x="0" y="113"/>
                      </a:lnTo>
                      <a:lnTo>
                        <a:pt x="113" y="169"/>
                      </a:lnTo>
                      <a:lnTo>
                        <a:pt x="169" y="113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188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6" name="Google Shape;4186;p11"/>
                <p:cNvSpPr/>
                <p:nvPr/>
              </p:nvSpPr>
              <p:spPr>
                <a:xfrm>
                  <a:off x="793150" y="978100"/>
                  <a:ext cx="42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70" extrusionOk="0">
                      <a:moveTo>
                        <a:pt x="0" y="1"/>
                      </a:moveTo>
                      <a:lnTo>
                        <a:pt x="0" y="113"/>
                      </a:lnTo>
                      <a:lnTo>
                        <a:pt x="113" y="170"/>
                      </a:lnTo>
                      <a:lnTo>
                        <a:pt x="169" y="113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188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7" name="Google Shape;4187;p11"/>
                <p:cNvSpPr/>
                <p:nvPr/>
              </p:nvSpPr>
              <p:spPr>
                <a:xfrm>
                  <a:off x="725700" y="975300"/>
                  <a:ext cx="14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70" extrusionOk="0">
                      <a:moveTo>
                        <a:pt x="57" y="1"/>
                      </a:moveTo>
                      <a:lnTo>
                        <a:pt x="0" y="57"/>
                      </a:lnTo>
                      <a:lnTo>
                        <a:pt x="0" y="169"/>
                      </a:lnTo>
                      <a:lnTo>
                        <a:pt x="57" y="113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788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8" name="Google Shape;4188;p11"/>
                <p:cNvSpPr/>
                <p:nvPr/>
              </p:nvSpPr>
              <p:spPr>
                <a:xfrm>
                  <a:off x="788925" y="982325"/>
                  <a:ext cx="70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113" extrusionOk="0">
                      <a:moveTo>
                        <a:pt x="113" y="1"/>
                      </a:moveTo>
                      <a:lnTo>
                        <a:pt x="57" y="57"/>
                      </a:ln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225" y="113"/>
                      </a:lnTo>
                      <a:lnTo>
                        <a:pt x="282" y="1"/>
                      </a:lnTo>
                      <a:close/>
                    </a:path>
                  </a:pathLst>
                </a:custGeom>
                <a:solidFill>
                  <a:srgbClr val="9188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9" name="Google Shape;4189;p11"/>
                <p:cNvSpPr/>
                <p:nvPr/>
              </p:nvSpPr>
              <p:spPr>
                <a:xfrm>
                  <a:off x="722875" y="979525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57" y="0"/>
                      </a:moveTo>
                      <a:lnTo>
                        <a:pt x="1" y="56"/>
                      </a:lnTo>
                      <a:lnTo>
                        <a:pt x="113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788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0" name="Google Shape;4190;p11"/>
                <p:cNvSpPr/>
                <p:nvPr/>
              </p:nvSpPr>
              <p:spPr>
                <a:xfrm>
                  <a:off x="729925" y="9795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6" y="0"/>
                      </a:moveTo>
                      <a:lnTo>
                        <a:pt x="0" y="56"/>
                      </a:lnTo>
                      <a:lnTo>
                        <a:pt x="56" y="56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9788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1" name="Google Shape;4191;p11"/>
                <p:cNvSpPr/>
                <p:nvPr/>
              </p:nvSpPr>
              <p:spPr>
                <a:xfrm>
                  <a:off x="773475" y="992175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0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188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2" name="Google Shape;4192;p11"/>
                <p:cNvSpPr/>
                <p:nvPr/>
              </p:nvSpPr>
              <p:spPr>
                <a:xfrm>
                  <a:off x="788925" y="983725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57"/>
                      </a:move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1" y="1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9188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3" name="Google Shape;4193;p11"/>
                <p:cNvSpPr/>
                <p:nvPr/>
              </p:nvSpPr>
              <p:spPr>
                <a:xfrm>
                  <a:off x="735525" y="966875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57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57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9788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4" name="Google Shape;4194;p11"/>
                <p:cNvSpPr/>
                <p:nvPr/>
              </p:nvSpPr>
              <p:spPr>
                <a:xfrm>
                  <a:off x="691975" y="906450"/>
                  <a:ext cx="11275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" h="451" extrusionOk="0">
                      <a:moveTo>
                        <a:pt x="338" y="0"/>
                      </a:moveTo>
                      <a:lnTo>
                        <a:pt x="225" y="57"/>
                      </a:lnTo>
                      <a:lnTo>
                        <a:pt x="169" y="169"/>
                      </a:lnTo>
                      <a:lnTo>
                        <a:pt x="57" y="225"/>
                      </a:lnTo>
                      <a:lnTo>
                        <a:pt x="0" y="281"/>
                      </a:lnTo>
                      <a:lnTo>
                        <a:pt x="169" y="394"/>
                      </a:lnTo>
                      <a:lnTo>
                        <a:pt x="225" y="450"/>
                      </a:lnTo>
                      <a:lnTo>
                        <a:pt x="338" y="394"/>
                      </a:lnTo>
                      <a:lnTo>
                        <a:pt x="450" y="338"/>
                      </a:lnTo>
                      <a:lnTo>
                        <a:pt x="450" y="169"/>
                      </a:lnTo>
                      <a:lnTo>
                        <a:pt x="338" y="0"/>
                      </a:lnTo>
                      <a:close/>
                    </a:path>
                  </a:pathLst>
                </a:custGeom>
                <a:solidFill>
                  <a:srgbClr val="6B63A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5" name="Google Shape;4195;p11"/>
                <p:cNvSpPr/>
                <p:nvPr/>
              </p:nvSpPr>
              <p:spPr>
                <a:xfrm>
                  <a:off x="808600" y="957025"/>
                  <a:ext cx="73100" cy="8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4" h="3599" extrusionOk="0">
                      <a:moveTo>
                        <a:pt x="1012" y="1"/>
                      </a:moveTo>
                      <a:lnTo>
                        <a:pt x="956" y="57"/>
                      </a:lnTo>
                      <a:lnTo>
                        <a:pt x="900" y="169"/>
                      </a:lnTo>
                      <a:lnTo>
                        <a:pt x="956" y="226"/>
                      </a:lnTo>
                      <a:lnTo>
                        <a:pt x="1012" y="338"/>
                      </a:lnTo>
                      <a:lnTo>
                        <a:pt x="1068" y="451"/>
                      </a:lnTo>
                      <a:lnTo>
                        <a:pt x="1068" y="563"/>
                      </a:lnTo>
                      <a:lnTo>
                        <a:pt x="1012" y="675"/>
                      </a:lnTo>
                      <a:lnTo>
                        <a:pt x="1012" y="788"/>
                      </a:lnTo>
                      <a:lnTo>
                        <a:pt x="1068" y="900"/>
                      </a:lnTo>
                      <a:lnTo>
                        <a:pt x="1068" y="1069"/>
                      </a:lnTo>
                      <a:lnTo>
                        <a:pt x="1012" y="1237"/>
                      </a:lnTo>
                      <a:lnTo>
                        <a:pt x="1012" y="1406"/>
                      </a:lnTo>
                      <a:lnTo>
                        <a:pt x="1068" y="1575"/>
                      </a:lnTo>
                      <a:lnTo>
                        <a:pt x="1012" y="1743"/>
                      </a:lnTo>
                      <a:lnTo>
                        <a:pt x="900" y="1856"/>
                      </a:lnTo>
                      <a:lnTo>
                        <a:pt x="731" y="1912"/>
                      </a:lnTo>
                      <a:lnTo>
                        <a:pt x="619" y="1968"/>
                      </a:lnTo>
                      <a:lnTo>
                        <a:pt x="450" y="2024"/>
                      </a:lnTo>
                      <a:lnTo>
                        <a:pt x="394" y="2024"/>
                      </a:lnTo>
                      <a:lnTo>
                        <a:pt x="225" y="2080"/>
                      </a:lnTo>
                      <a:lnTo>
                        <a:pt x="113" y="2193"/>
                      </a:lnTo>
                      <a:lnTo>
                        <a:pt x="1" y="2249"/>
                      </a:lnTo>
                      <a:lnTo>
                        <a:pt x="1" y="2305"/>
                      </a:lnTo>
                      <a:lnTo>
                        <a:pt x="1" y="2362"/>
                      </a:lnTo>
                      <a:lnTo>
                        <a:pt x="1" y="2474"/>
                      </a:lnTo>
                      <a:lnTo>
                        <a:pt x="225" y="2474"/>
                      </a:lnTo>
                      <a:lnTo>
                        <a:pt x="282" y="2418"/>
                      </a:lnTo>
                      <a:lnTo>
                        <a:pt x="338" y="2474"/>
                      </a:lnTo>
                      <a:lnTo>
                        <a:pt x="394" y="2530"/>
                      </a:lnTo>
                      <a:lnTo>
                        <a:pt x="563" y="2530"/>
                      </a:lnTo>
                      <a:lnTo>
                        <a:pt x="675" y="2474"/>
                      </a:lnTo>
                      <a:lnTo>
                        <a:pt x="731" y="2362"/>
                      </a:lnTo>
                      <a:lnTo>
                        <a:pt x="1125" y="2305"/>
                      </a:lnTo>
                      <a:lnTo>
                        <a:pt x="1349" y="2249"/>
                      </a:lnTo>
                      <a:lnTo>
                        <a:pt x="1406" y="2193"/>
                      </a:lnTo>
                      <a:lnTo>
                        <a:pt x="1462" y="2080"/>
                      </a:lnTo>
                      <a:lnTo>
                        <a:pt x="1462" y="1799"/>
                      </a:lnTo>
                      <a:lnTo>
                        <a:pt x="1574" y="1799"/>
                      </a:lnTo>
                      <a:lnTo>
                        <a:pt x="1631" y="1856"/>
                      </a:lnTo>
                      <a:lnTo>
                        <a:pt x="1631" y="1912"/>
                      </a:lnTo>
                      <a:lnTo>
                        <a:pt x="1574" y="2080"/>
                      </a:lnTo>
                      <a:lnTo>
                        <a:pt x="1574" y="2193"/>
                      </a:lnTo>
                      <a:lnTo>
                        <a:pt x="1574" y="2249"/>
                      </a:lnTo>
                      <a:lnTo>
                        <a:pt x="1631" y="2305"/>
                      </a:lnTo>
                      <a:lnTo>
                        <a:pt x="1743" y="2362"/>
                      </a:lnTo>
                      <a:lnTo>
                        <a:pt x="1799" y="2249"/>
                      </a:lnTo>
                      <a:lnTo>
                        <a:pt x="1855" y="2249"/>
                      </a:lnTo>
                      <a:lnTo>
                        <a:pt x="1855" y="2305"/>
                      </a:lnTo>
                      <a:lnTo>
                        <a:pt x="1855" y="2699"/>
                      </a:lnTo>
                      <a:lnTo>
                        <a:pt x="1799" y="3148"/>
                      </a:lnTo>
                      <a:lnTo>
                        <a:pt x="1912" y="3261"/>
                      </a:lnTo>
                      <a:lnTo>
                        <a:pt x="1912" y="3317"/>
                      </a:lnTo>
                      <a:lnTo>
                        <a:pt x="1799" y="3373"/>
                      </a:lnTo>
                      <a:lnTo>
                        <a:pt x="1743" y="3429"/>
                      </a:lnTo>
                      <a:lnTo>
                        <a:pt x="1799" y="3486"/>
                      </a:lnTo>
                      <a:lnTo>
                        <a:pt x="1855" y="3542"/>
                      </a:lnTo>
                      <a:lnTo>
                        <a:pt x="1912" y="3598"/>
                      </a:lnTo>
                      <a:lnTo>
                        <a:pt x="1968" y="3598"/>
                      </a:lnTo>
                      <a:lnTo>
                        <a:pt x="2193" y="3205"/>
                      </a:lnTo>
                      <a:lnTo>
                        <a:pt x="2193" y="3092"/>
                      </a:lnTo>
                      <a:lnTo>
                        <a:pt x="2193" y="2980"/>
                      </a:lnTo>
                      <a:lnTo>
                        <a:pt x="2193" y="2867"/>
                      </a:lnTo>
                      <a:lnTo>
                        <a:pt x="2305" y="2755"/>
                      </a:lnTo>
                      <a:lnTo>
                        <a:pt x="2361" y="2643"/>
                      </a:lnTo>
                      <a:lnTo>
                        <a:pt x="2305" y="2474"/>
                      </a:lnTo>
                      <a:lnTo>
                        <a:pt x="2193" y="2305"/>
                      </a:lnTo>
                      <a:lnTo>
                        <a:pt x="2136" y="2137"/>
                      </a:lnTo>
                      <a:lnTo>
                        <a:pt x="2249" y="2080"/>
                      </a:lnTo>
                      <a:lnTo>
                        <a:pt x="2474" y="2080"/>
                      </a:lnTo>
                      <a:lnTo>
                        <a:pt x="2530" y="2024"/>
                      </a:lnTo>
                      <a:lnTo>
                        <a:pt x="2642" y="2024"/>
                      </a:lnTo>
                      <a:lnTo>
                        <a:pt x="2698" y="2080"/>
                      </a:lnTo>
                      <a:lnTo>
                        <a:pt x="2811" y="2024"/>
                      </a:lnTo>
                      <a:lnTo>
                        <a:pt x="2923" y="1968"/>
                      </a:lnTo>
                      <a:lnTo>
                        <a:pt x="2923" y="1856"/>
                      </a:lnTo>
                      <a:lnTo>
                        <a:pt x="2867" y="1743"/>
                      </a:lnTo>
                      <a:lnTo>
                        <a:pt x="2755" y="1799"/>
                      </a:lnTo>
                      <a:lnTo>
                        <a:pt x="2642" y="1856"/>
                      </a:lnTo>
                      <a:lnTo>
                        <a:pt x="2586" y="1799"/>
                      </a:lnTo>
                      <a:lnTo>
                        <a:pt x="2474" y="1799"/>
                      </a:lnTo>
                      <a:lnTo>
                        <a:pt x="2417" y="1856"/>
                      </a:lnTo>
                      <a:lnTo>
                        <a:pt x="2305" y="1856"/>
                      </a:lnTo>
                      <a:lnTo>
                        <a:pt x="2136" y="1799"/>
                      </a:lnTo>
                      <a:lnTo>
                        <a:pt x="2080" y="1743"/>
                      </a:lnTo>
                      <a:lnTo>
                        <a:pt x="2024" y="1687"/>
                      </a:lnTo>
                      <a:lnTo>
                        <a:pt x="2024" y="1575"/>
                      </a:lnTo>
                      <a:lnTo>
                        <a:pt x="2024" y="1518"/>
                      </a:lnTo>
                      <a:lnTo>
                        <a:pt x="2136" y="1350"/>
                      </a:lnTo>
                      <a:lnTo>
                        <a:pt x="2193" y="1237"/>
                      </a:lnTo>
                      <a:lnTo>
                        <a:pt x="2024" y="1237"/>
                      </a:lnTo>
                      <a:lnTo>
                        <a:pt x="1799" y="1294"/>
                      </a:lnTo>
                      <a:lnTo>
                        <a:pt x="1743" y="1294"/>
                      </a:lnTo>
                      <a:lnTo>
                        <a:pt x="1687" y="1237"/>
                      </a:lnTo>
                      <a:lnTo>
                        <a:pt x="1574" y="1181"/>
                      </a:lnTo>
                      <a:lnTo>
                        <a:pt x="1462" y="1125"/>
                      </a:lnTo>
                      <a:lnTo>
                        <a:pt x="1406" y="1125"/>
                      </a:lnTo>
                      <a:lnTo>
                        <a:pt x="1462" y="1013"/>
                      </a:lnTo>
                      <a:lnTo>
                        <a:pt x="1462" y="956"/>
                      </a:lnTo>
                      <a:lnTo>
                        <a:pt x="1406" y="788"/>
                      </a:lnTo>
                      <a:lnTo>
                        <a:pt x="1349" y="563"/>
                      </a:lnTo>
                      <a:lnTo>
                        <a:pt x="1293" y="394"/>
                      </a:lnTo>
                      <a:lnTo>
                        <a:pt x="1181" y="226"/>
                      </a:lnTo>
                      <a:lnTo>
                        <a:pt x="1181" y="57"/>
                      </a:lnTo>
                      <a:lnTo>
                        <a:pt x="1125" y="57"/>
                      </a:lnTo>
                      <a:lnTo>
                        <a:pt x="1012" y="1"/>
                      </a:lnTo>
                      <a:close/>
                    </a:path>
                  </a:pathLst>
                </a:custGeom>
                <a:solidFill>
                  <a:srgbClr val="9186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6" name="Google Shape;4196;p11"/>
                <p:cNvSpPr/>
                <p:nvPr/>
              </p:nvSpPr>
              <p:spPr>
                <a:xfrm>
                  <a:off x="815625" y="997775"/>
                  <a:ext cx="42175" cy="4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1800" extrusionOk="0">
                      <a:moveTo>
                        <a:pt x="900" y="1294"/>
                      </a:moveTo>
                      <a:lnTo>
                        <a:pt x="956" y="1350"/>
                      </a:lnTo>
                      <a:lnTo>
                        <a:pt x="956" y="1305"/>
                      </a:lnTo>
                      <a:lnTo>
                        <a:pt x="956" y="1305"/>
                      </a:lnTo>
                      <a:lnTo>
                        <a:pt x="900" y="1294"/>
                      </a:lnTo>
                      <a:close/>
                      <a:moveTo>
                        <a:pt x="1068" y="1"/>
                      </a:moveTo>
                      <a:lnTo>
                        <a:pt x="1012" y="113"/>
                      </a:lnTo>
                      <a:lnTo>
                        <a:pt x="1068" y="169"/>
                      </a:lnTo>
                      <a:lnTo>
                        <a:pt x="1125" y="282"/>
                      </a:lnTo>
                      <a:lnTo>
                        <a:pt x="1068" y="450"/>
                      </a:lnTo>
                      <a:lnTo>
                        <a:pt x="1068" y="563"/>
                      </a:lnTo>
                      <a:lnTo>
                        <a:pt x="1012" y="675"/>
                      </a:lnTo>
                      <a:lnTo>
                        <a:pt x="900" y="675"/>
                      </a:lnTo>
                      <a:lnTo>
                        <a:pt x="787" y="619"/>
                      </a:lnTo>
                      <a:lnTo>
                        <a:pt x="619" y="675"/>
                      </a:lnTo>
                      <a:lnTo>
                        <a:pt x="563" y="619"/>
                      </a:lnTo>
                      <a:lnTo>
                        <a:pt x="506" y="563"/>
                      </a:lnTo>
                      <a:lnTo>
                        <a:pt x="450" y="507"/>
                      </a:lnTo>
                      <a:lnTo>
                        <a:pt x="450" y="563"/>
                      </a:lnTo>
                      <a:lnTo>
                        <a:pt x="394" y="732"/>
                      </a:lnTo>
                      <a:lnTo>
                        <a:pt x="394" y="788"/>
                      </a:lnTo>
                      <a:lnTo>
                        <a:pt x="338" y="844"/>
                      </a:lnTo>
                      <a:lnTo>
                        <a:pt x="282" y="900"/>
                      </a:lnTo>
                      <a:lnTo>
                        <a:pt x="282" y="956"/>
                      </a:lnTo>
                      <a:lnTo>
                        <a:pt x="282" y="1069"/>
                      </a:lnTo>
                      <a:lnTo>
                        <a:pt x="338" y="1237"/>
                      </a:lnTo>
                      <a:lnTo>
                        <a:pt x="394" y="1237"/>
                      </a:lnTo>
                      <a:lnTo>
                        <a:pt x="338" y="1294"/>
                      </a:lnTo>
                      <a:lnTo>
                        <a:pt x="282" y="1237"/>
                      </a:lnTo>
                      <a:lnTo>
                        <a:pt x="113" y="1294"/>
                      </a:lnTo>
                      <a:lnTo>
                        <a:pt x="1" y="1350"/>
                      </a:lnTo>
                      <a:lnTo>
                        <a:pt x="1" y="1462"/>
                      </a:lnTo>
                      <a:lnTo>
                        <a:pt x="1" y="1518"/>
                      </a:lnTo>
                      <a:lnTo>
                        <a:pt x="113" y="1575"/>
                      </a:lnTo>
                      <a:lnTo>
                        <a:pt x="506" y="1575"/>
                      </a:lnTo>
                      <a:lnTo>
                        <a:pt x="619" y="1518"/>
                      </a:lnTo>
                      <a:lnTo>
                        <a:pt x="675" y="1462"/>
                      </a:lnTo>
                      <a:lnTo>
                        <a:pt x="787" y="1518"/>
                      </a:lnTo>
                      <a:lnTo>
                        <a:pt x="956" y="1518"/>
                      </a:lnTo>
                      <a:lnTo>
                        <a:pt x="956" y="1406"/>
                      </a:lnTo>
                      <a:lnTo>
                        <a:pt x="900" y="1294"/>
                      </a:lnTo>
                      <a:lnTo>
                        <a:pt x="900" y="1294"/>
                      </a:lnTo>
                      <a:lnTo>
                        <a:pt x="956" y="1294"/>
                      </a:lnTo>
                      <a:lnTo>
                        <a:pt x="956" y="1305"/>
                      </a:lnTo>
                      <a:lnTo>
                        <a:pt x="956" y="1305"/>
                      </a:lnTo>
                      <a:lnTo>
                        <a:pt x="1181" y="1350"/>
                      </a:lnTo>
                      <a:lnTo>
                        <a:pt x="1068" y="1518"/>
                      </a:lnTo>
                      <a:lnTo>
                        <a:pt x="1012" y="1631"/>
                      </a:lnTo>
                      <a:lnTo>
                        <a:pt x="956" y="1631"/>
                      </a:lnTo>
                      <a:lnTo>
                        <a:pt x="900" y="1687"/>
                      </a:lnTo>
                      <a:lnTo>
                        <a:pt x="956" y="1743"/>
                      </a:lnTo>
                      <a:lnTo>
                        <a:pt x="1125" y="1799"/>
                      </a:lnTo>
                      <a:lnTo>
                        <a:pt x="1293" y="1743"/>
                      </a:lnTo>
                      <a:lnTo>
                        <a:pt x="1293" y="1687"/>
                      </a:lnTo>
                      <a:lnTo>
                        <a:pt x="1237" y="1631"/>
                      </a:lnTo>
                      <a:lnTo>
                        <a:pt x="1237" y="1575"/>
                      </a:lnTo>
                      <a:lnTo>
                        <a:pt x="1406" y="1575"/>
                      </a:lnTo>
                      <a:lnTo>
                        <a:pt x="1518" y="1518"/>
                      </a:lnTo>
                      <a:lnTo>
                        <a:pt x="1518" y="1406"/>
                      </a:lnTo>
                      <a:lnTo>
                        <a:pt x="1574" y="1350"/>
                      </a:lnTo>
                      <a:lnTo>
                        <a:pt x="1631" y="1350"/>
                      </a:lnTo>
                      <a:lnTo>
                        <a:pt x="1687" y="1294"/>
                      </a:lnTo>
                      <a:lnTo>
                        <a:pt x="1687" y="900"/>
                      </a:lnTo>
                      <a:lnTo>
                        <a:pt x="1687" y="732"/>
                      </a:lnTo>
                      <a:lnTo>
                        <a:pt x="1631" y="563"/>
                      </a:lnTo>
                      <a:lnTo>
                        <a:pt x="1574" y="507"/>
                      </a:lnTo>
                      <a:lnTo>
                        <a:pt x="1518" y="563"/>
                      </a:lnTo>
                      <a:lnTo>
                        <a:pt x="1462" y="619"/>
                      </a:lnTo>
                      <a:lnTo>
                        <a:pt x="1462" y="732"/>
                      </a:lnTo>
                      <a:lnTo>
                        <a:pt x="1406" y="563"/>
                      </a:lnTo>
                      <a:lnTo>
                        <a:pt x="1462" y="394"/>
                      </a:lnTo>
                      <a:lnTo>
                        <a:pt x="1518" y="338"/>
                      </a:lnTo>
                      <a:lnTo>
                        <a:pt x="1518" y="282"/>
                      </a:lnTo>
                      <a:lnTo>
                        <a:pt x="1406" y="113"/>
                      </a:lnTo>
                      <a:lnTo>
                        <a:pt x="1350" y="57"/>
                      </a:lnTo>
                      <a:lnTo>
                        <a:pt x="1237" y="57"/>
                      </a:lnTo>
                      <a:lnTo>
                        <a:pt x="1181" y="1"/>
                      </a:lnTo>
                      <a:close/>
                    </a:path>
                  </a:pathLst>
                </a:custGeom>
                <a:solidFill>
                  <a:srgbClr val="A097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7" name="Google Shape;4197;p11"/>
                <p:cNvSpPr/>
                <p:nvPr/>
              </p:nvSpPr>
              <p:spPr>
                <a:xfrm>
                  <a:off x="802975" y="1024475"/>
                  <a:ext cx="29550" cy="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2" h="732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" y="169"/>
                      </a:lnTo>
                      <a:lnTo>
                        <a:pt x="57" y="394"/>
                      </a:lnTo>
                      <a:lnTo>
                        <a:pt x="338" y="619"/>
                      </a:lnTo>
                      <a:lnTo>
                        <a:pt x="507" y="731"/>
                      </a:lnTo>
                      <a:lnTo>
                        <a:pt x="731" y="675"/>
                      </a:lnTo>
                      <a:lnTo>
                        <a:pt x="788" y="731"/>
                      </a:lnTo>
                      <a:lnTo>
                        <a:pt x="1125" y="731"/>
                      </a:lnTo>
                      <a:lnTo>
                        <a:pt x="1181" y="394"/>
                      </a:lnTo>
                      <a:lnTo>
                        <a:pt x="675" y="450"/>
                      </a:lnTo>
                      <a:lnTo>
                        <a:pt x="563" y="450"/>
                      </a:lnTo>
                      <a:lnTo>
                        <a:pt x="563" y="394"/>
                      </a:lnTo>
                      <a:lnTo>
                        <a:pt x="563" y="338"/>
                      </a:lnTo>
                      <a:lnTo>
                        <a:pt x="731" y="338"/>
                      </a:lnTo>
                      <a:lnTo>
                        <a:pt x="788" y="282"/>
                      </a:lnTo>
                      <a:lnTo>
                        <a:pt x="900" y="226"/>
                      </a:lnTo>
                      <a:lnTo>
                        <a:pt x="900" y="113"/>
                      </a:lnTo>
                      <a:lnTo>
                        <a:pt x="844" y="57"/>
                      </a:lnTo>
                      <a:lnTo>
                        <a:pt x="844" y="1"/>
                      </a:lnTo>
                      <a:lnTo>
                        <a:pt x="563" y="57"/>
                      </a:lnTo>
                      <a:lnTo>
                        <a:pt x="282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A8D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8" name="Google Shape;4198;p11"/>
                <p:cNvSpPr/>
                <p:nvPr/>
              </p:nvSpPr>
              <p:spPr>
                <a:xfrm>
                  <a:off x="856375" y="1131275"/>
                  <a:ext cx="4250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394" extrusionOk="0">
                      <a:moveTo>
                        <a:pt x="113" y="0"/>
                      </a:moveTo>
                      <a:lnTo>
                        <a:pt x="57" y="57"/>
                      </a:lnTo>
                      <a:lnTo>
                        <a:pt x="1" y="113"/>
                      </a:lnTo>
                      <a:lnTo>
                        <a:pt x="57" y="281"/>
                      </a:lnTo>
                      <a:lnTo>
                        <a:pt x="169" y="394"/>
                      </a:lnTo>
                      <a:lnTo>
                        <a:pt x="169" y="113"/>
                      </a:lnTo>
                      <a:lnTo>
                        <a:pt x="169" y="57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086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9" name="Google Shape;4199;p11"/>
                <p:cNvSpPr/>
                <p:nvPr/>
              </p:nvSpPr>
              <p:spPr>
                <a:xfrm>
                  <a:off x="854975" y="1046975"/>
                  <a:ext cx="98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282" extrusionOk="0">
                      <a:moveTo>
                        <a:pt x="57" y="0"/>
                      </a:moveTo>
                      <a:lnTo>
                        <a:pt x="0" y="112"/>
                      </a:lnTo>
                      <a:lnTo>
                        <a:pt x="57" y="169"/>
                      </a:lnTo>
                      <a:lnTo>
                        <a:pt x="57" y="225"/>
                      </a:lnTo>
                      <a:lnTo>
                        <a:pt x="113" y="169"/>
                      </a:lnTo>
                      <a:lnTo>
                        <a:pt x="225" y="225"/>
                      </a:lnTo>
                      <a:lnTo>
                        <a:pt x="281" y="281"/>
                      </a:lnTo>
                      <a:lnTo>
                        <a:pt x="338" y="225"/>
                      </a:lnTo>
                      <a:lnTo>
                        <a:pt x="394" y="112"/>
                      </a:lnTo>
                      <a:lnTo>
                        <a:pt x="338" y="56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9186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0" name="Google Shape;4200;p11"/>
                <p:cNvSpPr/>
                <p:nvPr/>
              </p:nvSpPr>
              <p:spPr>
                <a:xfrm>
                  <a:off x="832500" y="1103175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0" y="56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solidFill>
                  <a:srgbClr val="9384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1" name="Google Shape;4201;p11"/>
                <p:cNvSpPr/>
                <p:nvPr/>
              </p:nvSpPr>
              <p:spPr>
                <a:xfrm>
                  <a:off x="856375" y="10511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867E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2" name="Google Shape;4202;p11"/>
                <p:cNvSpPr/>
                <p:nvPr/>
              </p:nvSpPr>
              <p:spPr>
                <a:xfrm>
                  <a:off x="857775" y="1006225"/>
                  <a:ext cx="21100" cy="3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" h="1293" extrusionOk="0">
                      <a:moveTo>
                        <a:pt x="169" y="0"/>
                      </a:moveTo>
                      <a:lnTo>
                        <a:pt x="113" y="56"/>
                      </a:lnTo>
                      <a:lnTo>
                        <a:pt x="57" y="112"/>
                      </a:lnTo>
                      <a:lnTo>
                        <a:pt x="1" y="169"/>
                      </a:lnTo>
                      <a:lnTo>
                        <a:pt x="57" y="225"/>
                      </a:lnTo>
                      <a:lnTo>
                        <a:pt x="169" y="337"/>
                      </a:lnTo>
                      <a:lnTo>
                        <a:pt x="226" y="506"/>
                      </a:lnTo>
                      <a:lnTo>
                        <a:pt x="282" y="675"/>
                      </a:lnTo>
                      <a:lnTo>
                        <a:pt x="282" y="731"/>
                      </a:lnTo>
                      <a:lnTo>
                        <a:pt x="282" y="787"/>
                      </a:lnTo>
                      <a:lnTo>
                        <a:pt x="169" y="731"/>
                      </a:lnTo>
                      <a:lnTo>
                        <a:pt x="113" y="675"/>
                      </a:lnTo>
                      <a:lnTo>
                        <a:pt x="57" y="731"/>
                      </a:lnTo>
                      <a:lnTo>
                        <a:pt x="113" y="956"/>
                      </a:lnTo>
                      <a:lnTo>
                        <a:pt x="169" y="1068"/>
                      </a:lnTo>
                      <a:lnTo>
                        <a:pt x="226" y="1180"/>
                      </a:lnTo>
                      <a:lnTo>
                        <a:pt x="338" y="1180"/>
                      </a:lnTo>
                      <a:lnTo>
                        <a:pt x="394" y="1237"/>
                      </a:lnTo>
                      <a:lnTo>
                        <a:pt x="507" y="1237"/>
                      </a:lnTo>
                      <a:lnTo>
                        <a:pt x="619" y="1293"/>
                      </a:lnTo>
                      <a:lnTo>
                        <a:pt x="844" y="899"/>
                      </a:lnTo>
                      <a:lnTo>
                        <a:pt x="788" y="731"/>
                      </a:lnTo>
                      <a:lnTo>
                        <a:pt x="731" y="618"/>
                      </a:lnTo>
                      <a:lnTo>
                        <a:pt x="675" y="506"/>
                      </a:lnTo>
                      <a:lnTo>
                        <a:pt x="563" y="450"/>
                      </a:lnTo>
                      <a:lnTo>
                        <a:pt x="450" y="450"/>
                      </a:lnTo>
                      <a:lnTo>
                        <a:pt x="394" y="394"/>
                      </a:lnTo>
                      <a:lnTo>
                        <a:pt x="450" y="337"/>
                      </a:lnTo>
                      <a:lnTo>
                        <a:pt x="619" y="337"/>
                      </a:lnTo>
                      <a:lnTo>
                        <a:pt x="619" y="225"/>
                      </a:lnTo>
                      <a:lnTo>
                        <a:pt x="563" y="56"/>
                      </a:lnTo>
                      <a:lnTo>
                        <a:pt x="338" y="56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867E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3" name="Google Shape;4203;p11"/>
                <p:cNvSpPr/>
                <p:nvPr/>
              </p:nvSpPr>
              <p:spPr>
                <a:xfrm>
                  <a:off x="863400" y="1031500"/>
                  <a:ext cx="1127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" h="1294" extrusionOk="0">
                      <a:moveTo>
                        <a:pt x="113" y="1"/>
                      </a:moveTo>
                      <a:lnTo>
                        <a:pt x="1" y="57"/>
                      </a:lnTo>
                      <a:lnTo>
                        <a:pt x="1" y="169"/>
                      </a:lnTo>
                      <a:lnTo>
                        <a:pt x="1" y="226"/>
                      </a:lnTo>
                      <a:lnTo>
                        <a:pt x="1" y="507"/>
                      </a:lnTo>
                      <a:lnTo>
                        <a:pt x="1" y="619"/>
                      </a:lnTo>
                      <a:lnTo>
                        <a:pt x="57" y="731"/>
                      </a:lnTo>
                      <a:lnTo>
                        <a:pt x="113" y="844"/>
                      </a:lnTo>
                      <a:lnTo>
                        <a:pt x="169" y="956"/>
                      </a:lnTo>
                      <a:lnTo>
                        <a:pt x="169" y="1069"/>
                      </a:lnTo>
                      <a:lnTo>
                        <a:pt x="169" y="1125"/>
                      </a:lnTo>
                      <a:lnTo>
                        <a:pt x="282" y="1237"/>
                      </a:lnTo>
                      <a:lnTo>
                        <a:pt x="338" y="1293"/>
                      </a:lnTo>
                      <a:lnTo>
                        <a:pt x="394" y="1237"/>
                      </a:lnTo>
                      <a:lnTo>
                        <a:pt x="450" y="1181"/>
                      </a:lnTo>
                      <a:lnTo>
                        <a:pt x="338" y="1012"/>
                      </a:lnTo>
                      <a:lnTo>
                        <a:pt x="338" y="900"/>
                      </a:lnTo>
                      <a:lnTo>
                        <a:pt x="450" y="844"/>
                      </a:lnTo>
                      <a:lnTo>
                        <a:pt x="450" y="675"/>
                      </a:lnTo>
                      <a:lnTo>
                        <a:pt x="394" y="563"/>
                      </a:lnTo>
                      <a:lnTo>
                        <a:pt x="394" y="282"/>
                      </a:lnTo>
                      <a:lnTo>
                        <a:pt x="225" y="57"/>
                      </a:lnTo>
                      <a:lnTo>
                        <a:pt x="169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746D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4" name="Google Shape;4204;p11"/>
                <p:cNvSpPr/>
                <p:nvPr/>
              </p:nvSpPr>
              <p:spPr>
                <a:xfrm>
                  <a:off x="895725" y="107365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6" y="1"/>
                      </a:moveTo>
                      <a:lnTo>
                        <a:pt x="56" y="1"/>
                      </a:lnTo>
                      <a:lnTo>
                        <a:pt x="56" y="1"/>
                      </a:lnTo>
                      <a:lnTo>
                        <a:pt x="0" y="1"/>
                      </a:lnTo>
                      <a:lnTo>
                        <a:pt x="56" y="1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A096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5" name="Google Shape;4205;p11"/>
                <p:cNvSpPr/>
                <p:nvPr/>
              </p:nvSpPr>
              <p:spPr>
                <a:xfrm>
                  <a:off x="859175" y="1153750"/>
                  <a:ext cx="28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70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57" y="113"/>
                      </a:lnTo>
                      <a:lnTo>
                        <a:pt x="113" y="169"/>
                      </a:lnTo>
                      <a:lnTo>
                        <a:pt x="113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B8F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6" name="Google Shape;4206;p11"/>
                <p:cNvSpPr/>
                <p:nvPr/>
              </p:nvSpPr>
              <p:spPr>
                <a:xfrm>
                  <a:off x="825475" y="1351875"/>
                  <a:ext cx="54825" cy="6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3" h="2587" extrusionOk="0">
                      <a:moveTo>
                        <a:pt x="1461" y="1"/>
                      </a:moveTo>
                      <a:lnTo>
                        <a:pt x="1349" y="57"/>
                      </a:lnTo>
                      <a:lnTo>
                        <a:pt x="1237" y="169"/>
                      </a:lnTo>
                      <a:lnTo>
                        <a:pt x="1124" y="394"/>
                      </a:lnTo>
                      <a:lnTo>
                        <a:pt x="1180" y="450"/>
                      </a:lnTo>
                      <a:lnTo>
                        <a:pt x="1124" y="450"/>
                      </a:lnTo>
                      <a:lnTo>
                        <a:pt x="1012" y="507"/>
                      </a:lnTo>
                      <a:lnTo>
                        <a:pt x="1012" y="563"/>
                      </a:lnTo>
                      <a:lnTo>
                        <a:pt x="1012" y="675"/>
                      </a:lnTo>
                      <a:lnTo>
                        <a:pt x="1049" y="750"/>
                      </a:lnTo>
                      <a:lnTo>
                        <a:pt x="1012" y="731"/>
                      </a:lnTo>
                      <a:lnTo>
                        <a:pt x="843" y="788"/>
                      </a:lnTo>
                      <a:lnTo>
                        <a:pt x="731" y="900"/>
                      </a:lnTo>
                      <a:lnTo>
                        <a:pt x="674" y="956"/>
                      </a:lnTo>
                      <a:lnTo>
                        <a:pt x="674" y="1012"/>
                      </a:lnTo>
                      <a:lnTo>
                        <a:pt x="787" y="1237"/>
                      </a:lnTo>
                      <a:lnTo>
                        <a:pt x="843" y="1293"/>
                      </a:lnTo>
                      <a:lnTo>
                        <a:pt x="843" y="1350"/>
                      </a:lnTo>
                      <a:lnTo>
                        <a:pt x="731" y="1518"/>
                      </a:lnTo>
                      <a:lnTo>
                        <a:pt x="562" y="1631"/>
                      </a:lnTo>
                      <a:lnTo>
                        <a:pt x="393" y="1743"/>
                      </a:lnTo>
                      <a:lnTo>
                        <a:pt x="112" y="1855"/>
                      </a:lnTo>
                      <a:lnTo>
                        <a:pt x="0" y="1968"/>
                      </a:lnTo>
                      <a:lnTo>
                        <a:pt x="56" y="2136"/>
                      </a:lnTo>
                      <a:lnTo>
                        <a:pt x="225" y="2417"/>
                      </a:lnTo>
                      <a:lnTo>
                        <a:pt x="281" y="2474"/>
                      </a:lnTo>
                      <a:lnTo>
                        <a:pt x="337" y="2530"/>
                      </a:lnTo>
                      <a:lnTo>
                        <a:pt x="506" y="2530"/>
                      </a:lnTo>
                      <a:lnTo>
                        <a:pt x="618" y="2586"/>
                      </a:lnTo>
                      <a:lnTo>
                        <a:pt x="899" y="2586"/>
                      </a:lnTo>
                      <a:lnTo>
                        <a:pt x="1012" y="2530"/>
                      </a:lnTo>
                      <a:lnTo>
                        <a:pt x="1012" y="2417"/>
                      </a:lnTo>
                      <a:lnTo>
                        <a:pt x="1012" y="2361"/>
                      </a:lnTo>
                      <a:lnTo>
                        <a:pt x="1068" y="2361"/>
                      </a:lnTo>
                      <a:lnTo>
                        <a:pt x="1180" y="2305"/>
                      </a:lnTo>
                      <a:lnTo>
                        <a:pt x="1237" y="2249"/>
                      </a:lnTo>
                      <a:lnTo>
                        <a:pt x="1124" y="2136"/>
                      </a:lnTo>
                      <a:lnTo>
                        <a:pt x="1012" y="2024"/>
                      </a:lnTo>
                      <a:lnTo>
                        <a:pt x="1124" y="2080"/>
                      </a:lnTo>
                      <a:lnTo>
                        <a:pt x="1237" y="2080"/>
                      </a:lnTo>
                      <a:lnTo>
                        <a:pt x="1293" y="1912"/>
                      </a:lnTo>
                      <a:lnTo>
                        <a:pt x="1237" y="1799"/>
                      </a:lnTo>
                      <a:lnTo>
                        <a:pt x="1180" y="1743"/>
                      </a:lnTo>
                      <a:lnTo>
                        <a:pt x="1518" y="1574"/>
                      </a:lnTo>
                      <a:lnTo>
                        <a:pt x="1855" y="1350"/>
                      </a:lnTo>
                      <a:lnTo>
                        <a:pt x="2023" y="1293"/>
                      </a:lnTo>
                      <a:lnTo>
                        <a:pt x="2192" y="1181"/>
                      </a:lnTo>
                      <a:lnTo>
                        <a:pt x="2080" y="1069"/>
                      </a:lnTo>
                      <a:lnTo>
                        <a:pt x="2023" y="1012"/>
                      </a:lnTo>
                      <a:lnTo>
                        <a:pt x="1967" y="956"/>
                      </a:lnTo>
                      <a:lnTo>
                        <a:pt x="2023" y="844"/>
                      </a:lnTo>
                      <a:lnTo>
                        <a:pt x="2080" y="844"/>
                      </a:lnTo>
                      <a:lnTo>
                        <a:pt x="2080" y="731"/>
                      </a:lnTo>
                      <a:lnTo>
                        <a:pt x="1855" y="619"/>
                      </a:lnTo>
                      <a:lnTo>
                        <a:pt x="1742" y="563"/>
                      </a:lnTo>
                      <a:lnTo>
                        <a:pt x="1686" y="394"/>
                      </a:lnTo>
                      <a:lnTo>
                        <a:pt x="1630" y="225"/>
                      </a:lnTo>
                      <a:lnTo>
                        <a:pt x="1574" y="169"/>
                      </a:lnTo>
                      <a:lnTo>
                        <a:pt x="1574" y="113"/>
                      </a:lnTo>
                      <a:lnTo>
                        <a:pt x="1574" y="57"/>
                      </a:lnTo>
                      <a:lnTo>
                        <a:pt x="1461" y="1"/>
                      </a:lnTo>
                      <a:close/>
                    </a:path>
                  </a:pathLst>
                </a:custGeom>
                <a:solidFill>
                  <a:srgbClr val="A498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7" name="Google Shape;4207;p11"/>
                <p:cNvSpPr/>
                <p:nvPr/>
              </p:nvSpPr>
              <p:spPr>
                <a:xfrm>
                  <a:off x="786125" y="1402475"/>
                  <a:ext cx="54825" cy="4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3" h="1687" extrusionOk="0">
                      <a:moveTo>
                        <a:pt x="1405" y="0"/>
                      </a:moveTo>
                      <a:lnTo>
                        <a:pt x="1293" y="56"/>
                      </a:lnTo>
                      <a:lnTo>
                        <a:pt x="1181" y="169"/>
                      </a:lnTo>
                      <a:lnTo>
                        <a:pt x="956" y="169"/>
                      </a:lnTo>
                      <a:lnTo>
                        <a:pt x="843" y="281"/>
                      </a:lnTo>
                      <a:lnTo>
                        <a:pt x="787" y="337"/>
                      </a:lnTo>
                      <a:lnTo>
                        <a:pt x="787" y="393"/>
                      </a:lnTo>
                      <a:lnTo>
                        <a:pt x="731" y="393"/>
                      </a:lnTo>
                      <a:lnTo>
                        <a:pt x="506" y="337"/>
                      </a:lnTo>
                      <a:lnTo>
                        <a:pt x="337" y="337"/>
                      </a:lnTo>
                      <a:lnTo>
                        <a:pt x="225" y="450"/>
                      </a:lnTo>
                      <a:lnTo>
                        <a:pt x="56" y="562"/>
                      </a:lnTo>
                      <a:lnTo>
                        <a:pt x="0" y="618"/>
                      </a:lnTo>
                      <a:lnTo>
                        <a:pt x="0" y="731"/>
                      </a:lnTo>
                      <a:lnTo>
                        <a:pt x="56" y="731"/>
                      </a:lnTo>
                      <a:lnTo>
                        <a:pt x="0" y="787"/>
                      </a:lnTo>
                      <a:lnTo>
                        <a:pt x="0" y="843"/>
                      </a:lnTo>
                      <a:lnTo>
                        <a:pt x="0" y="899"/>
                      </a:lnTo>
                      <a:lnTo>
                        <a:pt x="56" y="956"/>
                      </a:lnTo>
                      <a:lnTo>
                        <a:pt x="169" y="1012"/>
                      </a:lnTo>
                      <a:lnTo>
                        <a:pt x="281" y="1068"/>
                      </a:lnTo>
                      <a:lnTo>
                        <a:pt x="281" y="1124"/>
                      </a:lnTo>
                      <a:lnTo>
                        <a:pt x="169" y="1124"/>
                      </a:lnTo>
                      <a:lnTo>
                        <a:pt x="113" y="1180"/>
                      </a:lnTo>
                      <a:lnTo>
                        <a:pt x="113" y="1461"/>
                      </a:lnTo>
                      <a:lnTo>
                        <a:pt x="169" y="1630"/>
                      </a:lnTo>
                      <a:lnTo>
                        <a:pt x="281" y="1686"/>
                      </a:lnTo>
                      <a:lnTo>
                        <a:pt x="619" y="1574"/>
                      </a:lnTo>
                      <a:lnTo>
                        <a:pt x="956" y="1461"/>
                      </a:lnTo>
                      <a:lnTo>
                        <a:pt x="1630" y="1349"/>
                      </a:lnTo>
                      <a:lnTo>
                        <a:pt x="1686" y="1293"/>
                      </a:lnTo>
                      <a:lnTo>
                        <a:pt x="1630" y="1180"/>
                      </a:lnTo>
                      <a:lnTo>
                        <a:pt x="1462" y="1068"/>
                      </a:lnTo>
                      <a:lnTo>
                        <a:pt x="1405" y="1012"/>
                      </a:lnTo>
                      <a:lnTo>
                        <a:pt x="1405" y="956"/>
                      </a:lnTo>
                      <a:lnTo>
                        <a:pt x="1462" y="899"/>
                      </a:lnTo>
                      <a:lnTo>
                        <a:pt x="1518" y="843"/>
                      </a:lnTo>
                      <a:lnTo>
                        <a:pt x="1743" y="843"/>
                      </a:lnTo>
                      <a:lnTo>
                        <a:pt x="1911" y="787"/>
                      </a:lnTo>
                      <a:lnTo>
                        <a:pt x="2024" y="731"/>
                      </a:lnTo>
                      <a:lnTo>
                        <a:pt x="2192" y="675"/>
                      </a:lnTo>
                      <a:lnTo>
                        <a:pt x="2024" y="618"/>
                      </a:lnTo>
                      <a:lnTo>
                        <a:pt x="1967" y="562"/>
                      </a:lnTo>
                      <a:lnTo>
                        <a:pt x="1911" y="506"/>
                      </a:lnTo>
                      <a:lnTo>
                        <a:pt x="1911" y="450"/>
                      </a:lnTo>
                      <a:lnTo>
                        <a:pt x="1686" y="393"/>
                      </a:lnTo>
                      <a:lnTo>
                        <a:pt x="1630" y="337"/>
                      </a:lnTo>
                      <a:lnTo>
                        <a:pt x="1630" y="169"/>
                      </a:lnTo>
                      <a:lnTo>
                        <a:pt x="1574" y="56"/>
                      </a:lnTo>
                      <a:lnTo>
                        <a:pt x="1518" y="0"/>
                      </a:lnTo>
                      <a:close/>
                    </a:path>
                  </a:pathLst>
                </a:custGeom>
                <a:solidFill>
                  <a:srgbClr val="A498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8" name="Google Shape;4208;p11"/>
                <p:cNvSpPr/>
                <p:nvPr/>
              </p:nvSpPr>
              <p:spPr>
                <a:xfrm>
                  <a:off x="790325" y="1434775"/>
                  <a:ext cx="36575" cy="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" h="1238" extrusionOk="0">
                      <a:moveTo>
                        <a:pt x="675" y="1"/>
                      </a:moveTo>
                      <a:lnTo>
                        <a:pt x="563" y="113"/>
                      </a:lnTo>
                      <a:lnTo>
                        <a:pt x="394" y="226"/>
                      </a:lnTo>
                      <a:lnTo>
                        <a:pt x="226" y="282"/>
                      </a:lnTo>
                      <a:lnTo>
                        <a:pt x="113" y="394"/>
                      </a:lnTo>
                      <a:lnTo>
                        <a:pt x="1" y="394"/>
                      </a:lnTo>
                      <a:lnTo>
                        <a:pt x="1" y="450"/>
                      </a:lnTo>
                      <a:lnTo>
                        <a:pt x="169" y="675"/>
                      </a:lnTo>
                      <a:lnTo>
                        <a:pt x="169" y="788"/>
                      </a:lnTo>
                      <a:lnTo>
                        <a:pt x="169" y="900"/>
                      </a:lnTo>
                      <a:lnTo>
                        <a:pt x="169" y="956"/>
                      </a:lnTo>
                      <a:lnTo>
                        <a:pt x="282" y="1012"/>
                      </a:lnTo>
                      <a:lnTo>
                        <a:pt x="338" y="1012"/>
                      </a:lnTo>
                      <a:lnTo>
                        <a:pt x="394" y="1125"/>
                      </a:lnTo>
                      <a:lnTo>
                        <a:pt x="451" y="1125"/>
                      </a:lnTo>
                      <a:lnTo>
                        <a:pt x="507" y="1012"/>
                      </a:lnTo>
                      <a:lnTo>
                        <a:pt x="619" y="956"/>
                      </a:lnTo>
                      <a:lnTo>
                        <a:pt x="732" y="1012"/>
                      </a:lnTo>
                      <a:lnTo>
                        <a:pt x="788" y="1125"/>
                      </a:lnTo>
                      <a:lnTo>
                        <a:pt x="844" y="1125"/>
                      </a:lnTo>
                      <a:lnTo>
                        <a:pt x="900" y="1181"/>
                      </a:lnTo>
                      <a:lnTo>
                        <a:pt x="956" y="1237"/>
                      </a:lnTo>
                      <a:lnTo>
                        <a:pt x="1013" y="1237"/>
                      </a:lnTo>
                      <a:lnTo>
                        <a:pt x="1013" y="1181"/>
                      </a:lnTo>
                      <a:lnTo>
                        <a:pt x="1069" y="1125"/>
                      </a:lnTo>
                      <a:lnTo>
                        <a:pt x="1237" y="1125"/>
                      </a:lnTo>
                      <a:lnTo>
                        <a:pt x="1350" y="1069"/>
                      </a:lnTo>
                      <a:lnTo>
                        <a:pt x="1462" y="1069"/>
                      </a:lnTo>
                      <a:lnTo>
                        <a:pt x="1462" y="956"/>
                      </a:lnTo>
                      <a:lnTo>
                        <a:pt x="1350" y="956"/>
                      </a:lnTo>
                      <a:lnTo>
                        <a:pt x="1237" y="900"/>
                      </a:lnTo>
                      <a:lnTo>
                        <a:pt x="1181" y="788"/>
                      </a:lnTo>
                      <a:lnTo>
                        <a:pt x="1069" y="675"/>
                      </a:lnTo>
                      <a:lnTo>
                        <a:pt x="1462" y="619"/>
                      </a:lnTo>
                      <a:lnTo>
                        <a:pt x="1406" y="507"/>
                      </a:lnTo>
                      <a:lnTo>
                        <a:pt x="1350" y="450"/>
                      </a:lnTo>
                      <a:lnTo>
                        <a:pt x="1350" y="338"/>
                      </a:lnTo>
                      <a:lnTo>
                        <a:pt x="1406" y="169"/>
                      </a:lnTo>
                      <a:lnTo>
                        <a:pt x="1462" y="57"/>
                      </a:lnTo>
                      <a:lnTo>
                        <a:pt x="1294" y="1"/>
                      </a:lnTo>
                      <a:lnTo>
                        <a:pt x="1125" y="1"/>
                      </a:lnTo>
                      <a:lnTo>
                        <a:pt x="1069" y="57"/>
                      </a:lnTo>
                      <a:lnTo>
                        <a:pt x="1013" y="113"/>
                      </a:lnTo>
                      <a:lnTo>
                        <a:pt x="956" y="57"/>
                      </a:lnTo>
                      <a:lnTo>
                        <a:pt x="732" y="57"/>
                      </a:lnTo>
                      <a:lnTo>
                        <a:pt x="675" y="1"/>
                      </a:lnTo>
                      <a:close/>
                    </a:path>
                  </a:pathLst>
                </a:custGeom>
                <a:solidFill>
                  <a:srgbClr val="928C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9" name="Google Shape;4209;p11"/>
                <p:cNvSpPr/>
                <p:nvPr/>
              </p:nvSpPr>
              <p:spPr>
                <a:xfrm>
                  <a:off x="826875" y="1427750"/>
                  <a:ext cx="70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226" extrusionOk="0">
                      <a:moveTo>
                        <a:pt x="169" y="1"/>
                      </a:moveTo>
                      <a:lnTo>
                        <a:pt x="113" y="57"/>
                      </a:lnTo>
                      <a:lnTo>
                        <a:pt x="0" y="169"/>
                      </a:lnTo>
                      <a:lnTo>
                        <a:pt x="113" y="226"/>
                      </a:lnTo>
                      <a:lnTo>
                        <a:pt x="225" y="226"/>
                      </a:lnTo>
                      <a:lnTo>
                        <a:pt x="281" y="113"/>
                      </a:lnTo>
                      <a:lnTo>
                        <a:pt x="281" y="57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A498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0" name="Google Shape;4210;p11"/>
                <p:cNvSpPr/>
                <p:nvPr/>
              </p:nvSpPr>
              <p:spPr>
                <a:xfrm>
                  <a:off x="829675" y="1450250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113" y="56"/>
                      </a:moveTo>
                      <a:lnTo>
                        <a:pt x="113" y="56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13" y="56"/>
                      </a:lnTo>
                      <a:lnTo>
                        <a:pt x="113" y="56"/>
                      </a:lnTo>
                      <a:close/>
                    </a:path>
                  </a:pathLst>
                </a:custGeom>
                <a:solidFill>
                  <a:srgbClr val="908C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1" name="Google Shape;4211;p11"/>
                <p:cNvSpPr/>
                <p:nvPr/>
              </p:nvSpPr>
              <p:spPr>
                <a:xfrm>
                  <a:off x="833900" y="1451650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56" y="0"/>
                      </a:moveTo>
                      <a:lnTo>
                        <a:pt x="0" y="56"/>
                      </a:lnTo>
                      <a:lnTo>
                        <a:pt x="113" y="56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908C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2" name="Google Shape;4212;p11"/>
                <p:cNvSpPr/>
                <p:nvPr/>
              </p:nvSpPr>
              <p:spPr>
                <a:xfrm>
                  <a:off x="826875" y="145445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56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928C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3" name="Google Shape;4213;p11"/>
                <p:cNvSpPr/>
                <p:nvPr/>
              </p:nvSpPr>
              <p:spPr>
                <a:xfrm>
                  <a:off x="852150" y="1385600"/>
                  <a:ext cx="25325" cy="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" h="732" extrusionOk="0">
                      <a:moveTo>
                        <a:pt x="788" y="1"/>
                      </a:moveTo>
                      <a:lnTo>
                        <a:pt x="507" y="113"/>
                      </a:lnTo>
                      <a:lnTo>
                        <a:pt x="282" y="225"/>
                      </a:lnTo>
                      <a:lnTo>
                        <a:pt x="1" y="394"/>
                      </a:lnTo>
                      <a:lnTo>
                        <a:pt x="170" y="506"/>
                      </a:lnTo>
                      <a:lnTo>
                        <a:pt x="170" y="619"/>
                      </a:lnTo>
                      <a:lnTo>
                        <a:pt x="170" y="731"/>
                      </a:lnTo>
                      <a:lnTo>
                        <a:pt x="338" y="506"/>
                      </a:lnTo>
                      <a:lnTo>
                        <a:pt x="451" y="394"/>
                      </a:lnTo>
                      <a:lnTo>
                        <a:pt x="563" y="282"/>
                      </a:lnTo>
                      <a:lnTo>
                        <a:pt x="619" y="282"/>
                      </a:lnTo>
                      <a:lnTo>
                        <a:pt x="675" y="338"/>
                      </a:lnTo>
                      <a:lnTo>
                        <a:pt x="675" y="394"/>
                      </a:lnTo>
                      <a:lnTo>
                        <a:pt x="619" y="506"/>
                      </a:lnTo>
                      <a:lnTo>
                        <a:pt x="619" y="563"/>
                      </a:lnTo>
                      <a:lnTo>
                        <a:pt x="732" y="563"/>
                      </a:lnTo>
                      <a:lnTo>
                        <a:pt x="956" y="619"/>
                      </a:lnTo>
                      <a:lnTo>
                        <a:pt x="1013" y="619"/>
                      </a:lnTo>
                      <a:lnTo>
                        <a:pt x="1013" y="506"/>
                      </a:lnTo>
                      <a:lnTo>
                        <a:pt x="844" y="282"/>
                      </a:lnTo>
                      <a:lnTo>
                        <a:pt x="788" y="169"/>
                      </a:lnTo>
                      <a:lnTo>
                        <a:pt x="788" y="1"/>
                      </a:lnTo>
                      <a:close/>
                    </a:path>
                  </a:pathLst>
                </a:custGeom>
                <a:solidFill>
                  <a:srgbClr val="9A94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4" name="Google Shape;4214;p11"/>
                <p:cNvSpPr/>
                <p:nvPr/>
              </p:nvSpPr>
              <p:spPr>
                <a:xfrm>
                  <a:off x="849350" y="1339225"/>
                  <a:ext cx="23900" cy="1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620" extrusionOk="0">
                      <a:moveTo>
                        <a:pt x="113" y="1"/>
                      </a:moveTo>
                      <a:lnTo>
                        <a:pt x="57" y="57"/>
                      </a:lnTo>
                      <a:lnTo>
                        <a:pt x="1" y="338"/>
                      </a:lnTo>
                      <a:lnTo>
                        <a:pt x="57" y="507"/>
                      </a:lnTo>
                      <a:lnTo>
                        <a:pt x="225" y="507"/>
                      </a:lnTo>
                      <a:lnTo>
                        <a:pt x="506" y="450"/>
                      </a:lnTo>
                      <a:lnTo>
                        <a:pt x="563" y="507"/>
                      </a:lnTo>
                      <a:lnTo>
                        <a:pt x="619" y="563"/>
                      </a:lnTo>
                      <a:lnTo>
                        <a:pt x="619" y="619"/>
                      </a:lnTo>
                      <a:lnTo>
                        <a:pt x="675" y="563"/>
                      </a:lnTo>
                      <a:lnTo>
                        <a:pt x="844" y="619"/>
                      </a:lnTo>
                      <a:lnTo>
                        <a:pt x="900" y="450"/>
                      </a:lnTo>
                      <a:lnTo>
                        <a:pt x="956" y="338"/>
                      </a:lnTo>
                      <a:lnTo>
                        <a:pt x="338" y="1"/>
                      </a:lnTo>
                      <a:close/>
                    </a:path>
                  </a:pathLst>
                </a:custGeom>
                <a:solidFill>
                  <a:srgbClr val="8C89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5" name="Google Shape;4215;p11"/>
                <p:cNvSpPr/>
                <p:nvPr/>
              </p:nvSpPr>
              <p:spPr>
                <a:xfrm>
                  <a:off x="847950" y="1398250"/>
                  <a:ext cx="8450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394" extrusionOk="0">
                      <a:moveTo>
                        <a:pt x="57" y="0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113" y="281"/>
                      </a:lnTo>
                      <a:lnTo>
                        <a:pt x="225" y="338"/>
                      </a:lnTo>
                      <a:lnTo>
                        <a:pt x="338" y="394"/>
                      </a:lnTo>
                      <a:lnTo>
                        <a:pt x="338" y="225"/>
                      </a:lnTo>
                      <a:lnTo>
                        <a:pt x="225" y="169"/>
                      </a:lnTo>
                      <a:lnTo>
                        <a:pt x="113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A94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6" name="Google Shape;4216;p11"/>
                <p:cNvSpPr/>
                <p:nvPr/>
              </p:nvSpPr>
              <p:spPr>
                <a:xfrm>
                  <a:off x="863400" y="1354700"/>
                  <a:ext cx="42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82" extrusionOk="0">
                      <a:moveTo>
                        <a:pt x="113" y="0"/>
                      </a:moveTo>
                      <a:lnTo>
                        <a:pt x="57" y="56"/>
                      </a:lnTo>
                      <a:lnTo>
                        <a:pt x="1" y="56"/>
                      </a:lnTo>
                      <a:lnTo>
                        <a:pt x="57" y="112"/>
                      </a:lnTo>
                      <a:lnTo>
                        <a:pt x="113" y="225"/>
                      </a:lnTo>
                      <a:lnTo>
                        <a:pt x="169" y="281"/>
                      </a:lnTo>
                      <a:lnTo>
                        <a:pt x="169" y="169"/>
                      </a:lnTo>
                      <a:lnTo>
                        <a:pt x="113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8C89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7" name="Google Shape;4217;p11"/>
                <p:cNvSpPr/>
                <p:nvPr/>
              </p:nvSpPr>
              <p:spPr>
                <a:xfrm>
                  <a:off x="870425" y="13547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0"/>
                      </a:moveTo>
                      <a:lnTo>
                        <a:pt x="1" y="56"/>
                      </a:lnTo>
                      <a:lnTo>
                        <a:pt x="57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8C89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8" name="Google Shape;4218;p11"/>
                <p:cNvSpPr/>
                <p:nvPr/>
              </p:nvSpPr>
              <p:spPr>
                <a:xfrm>
                  <a:off x="864800" y="1353275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1" y="1"/>
                      </a:moveTo>
                      <a:lnTo>
                        <a:pt x="1" y="113"/>
                      </a:lnTo>
                      <a:lnTo>
                        <a:pt x="57" y="113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691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9" name="Google Shape;4219;p11"/>
                <p:cNvSpPr/>
                <p:nvPr/>
              </p:nvSpPr>
              <p:spPr>
                <a:xfrm>
                  <a:off x="869025" y="1323775"/>
                  <a:ext cx="84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338" extrusionOk="0">
                      <a:moveTo>
                        <a:pt x="225" y="1"/>
                      </a:moveTo>
                      <a:lnTo>
                        <a:pt x="169" y="113"/>
                      </a:lnTo>
                      <a:lnTo>
                        <a:pt x="113" y="169"/>
                      </a:lnTo>
                      <a:lnTo>
                        <a:pt x="0" y="338"/>
                      </a:lnTo>
                      <a:lnTo>
                        <a:pt x="113" y="338"/>
                      </a:lnTo>
                      <a:lnTo>
                        <a:pt x="225" y="282"/>
                      </a:lnTo>
                      <a:lnTo>
                        <a:pt x="338" y="169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8280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0" name="Google Shape;4220;p11"/>
                <p:cNvSpPr/>
                <p:nvPr/>
              </p:nvSpPr>
              <p:spPr>
                <a:xfrm>
                  <a:off x="829675" y="1316750"/>
                  <a:ext cx="35150" cy="4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" h="1912" extrusionOk="0">
                      <a:moveTo>
                        <a:pt x="563" y="1"/>
                      </a:moveTo>
                      <a:lnTo>
                        <a:pt x="563" y="57"/>
                      </a:lnTo>
                      <a:lnTo>
                        <a:pt x="563" y="169"/>
                      </a:lnTo>
                      <a:lnTo>
                        <a:pt x="506" y="225"/>
                      </a:lnTo>
                      <a:lnTo>
                        <a:pt x="394" y="225"/>
                      </a:lnTo>
                      <a:lnTo>
                        <a:pt x="282" y="338"/>
                      </a:lnTo>
                      <a:lnTo>
                        <a:pt x="169" y="282"/>
                      </a:lnTo>
                      <a:lnTo>
                        <a:pt x="113" y="169"/>
                      </a:lnTo>
                      <a:lnTo>
                        <a:pt x="57" y="113"/>
                      </a:lnTo>
                      <a:lnTo>
                        <a:pt x="1" y="113"/>
                      </a:lnTo>
                      <a:lnTo>
                        <a:pt x="1" y="563"/>
                      </a:lnTo>
                      <a:lnTo>
                        <a:pt x="1" y="675"/>
                      </a:lnTo>
                      <a:lnTo>
                        <a:pt x="1" y="787"/>
                      </a:lnTo>
                      <a:lnTo>
                        <a:pt x="113" y="787"/>
                      </a:lnTo>
                      <a:lnTo>
                        <a:pt x="225" y="731"/>
                      </a:lnTo>
                      <a:lnTo>
                        <a:pt x="225" y="675"/>
                      </a:lnTo>
                      <a:lnTo>
                        <a:pt x="225" y="619"/>
                      </a:lnTo>
                      <a:lnTo>
                        <a:pt x="282" y="675"/>
                      </a:lnTo>
                      <a:lnTo>
                        <a:pt x="225" y="731"/>
                      </a:lnTo>
                      <a:lnTo>
                        <a:pt x="225" y="956"/>
                      </a:lnTo>
                      <a:lnTo>
                        <a:pt x="282" y="1068"/>
                      </a:lnTo>
                      <a:lnTo>
                        <a:pt x="338" y="1125"/>
                      </a:lnTo>
                      <a:lnTo>
                        <a:pt x="506" y="1125"/>
                      </a:lnTo>
                      <a:lnTo>
                        <a:pt x="563" y="1181"/>
                      </a:lnTo>
                      <a:lnTo>
                        <a:pt x="675" y="1349"/>
                      </a:lnTo>
                      <a:lnTo>
                        <a:pt x="675" y="1518"/>
                      </a:lnTo>
                      <a:lnTo>
                        <a:pt x="619" y="1687"/>
                      </a:lnTo>
                      <a:lnTo>
                        <a:pt x="619" y="1855"/>
                      </a:lnTo>
                      <a:lnTo>
                        <a:pt x="675" y="1912"/>
                      </a:lnTo>
                      <a:lnTo>
                        <a:pt x="788" y="1912"/>
                      </a:lnTo>
                      <a:lnTo>
                        <a:pt x="900" y="1855"/>
                      </a:lnTo>
                      <a:lnTo>
                        <a:pt x="956" y="1855"/>
                      </a:lnTo>
                      <a:lnTo>
                        <a:pt x="1069" y="1743"/>
                      </a:lnTo>
                      <a:lnTo>
                        <a:pt x="1237" y="1630"/>
                      </a:lnTo>
                      <a:lnTo>
                        <a:pt x="1237" y="1518"/>
                      </a:lnTo>
                      <a:lnTo>
                        <a:pt x="1237" y="1462"/>
                      </a:lnTo>
                      <a:lnTo>
                        <a:pt x="1406" y="1462"/>
                      </a:lnTo>
                      <a:lnTo>
                        <a:pt x="1293" y="1237"/>
                      </a:lnTo>
                      <a:lnTo>
                        <a:pt x="1181" y="1349"/>
                      </a:lnTo>
                      <a:lnTo>
                        <a:pt x="1069" y="1406"/>
                      </a:lnTo>
                      <a:lnTo>
                        <a:pt x="956" y="1349"/>
                      </a:lnTo>
                      <a:lnTo>
                        <a:pt x="900" y="1293"/>
                      </a:lnTo>
                      <a:lnTo>
                        <a:pt x="900" y="1237"/>
                      </a:lnTo>
                      <a:lnTo>
                        <a:pt x="900" y="1068"/>
                      </a:lnTo>
                      <a:lnTo>
                        <a:pt x="900" y="1012"/>
                      </a:lnTo>
                      <a:lnTo>
                        <a:pt x="956" y="900"/>
                      </a:lnTo>
                      <a:lnTo>
                        <a:pt x="1012" y="956"/>
                      </a:lnTo>
                      <a:lnTo>
                        <a:pt x="1069" y="956"/>
                      </a:lnTo>
                      <a:lnTo>
                        <a:pt x="1125" y="900"/>
                      </a:lnTo>
                      <a:lnTo>
                        <a:pt x="1125" y="844"/>
                      </a:lnTo>
                      <a:lnTo>
                        <a:pt x="1181" y="844"/>
                      </a:lnTo>
                      <a:lnTo>
                        <a:pt x="1237" y="787"/>
                      </a:lnTo>
                      <a:lnTo>
                        <a:pt x="1293" y="731"/>
                      </a:lnTo>
                      <a:lnTo>
                        <a:pt x="1237" y="675"/>
                      </a:lnTo>
                      <a:lnTo>
                        <a:pt x="1181" y="619"/>
                      </a:lnTo>
                      <a:lnTo>
                        <a:pt x="1125" y="563"/>
                      </a:lnTo>
                      <a:lnTo>
                        <a:pt x="1069" y="563"/>
                      </a:lnTo>
                      <a:lnTo>
                        <a:pt x="731" y="619"/>
                      </a:lnTo>
                      <a:lnTo>
                        <a:pt x="675" y="619"/>
                      </a:lnTo>
                      <a:lnTo>
                        <a:pt x="675" y="506"/>
                      </a:lnTo>
                      <a:lnTo>
                        <a:pt x="675" y="450"/>
                      </a:lnTo>
                      <a:lnTo>
                        <a:pt x="900" y="450"/>
                      </a:lnTo>
                      <a:lnTo>
                        <a:pt x="844" y="394"/>
                      </a:lnTo>
                      <a:lnTo>
                        <a:pt x="731" y="282"/>
                      </a:lnTo>
                      <a:lnTo>
                        <a:pt x="675" y="169"/>
                      </a:lnTo>
                      <a:lnTo>
                        <a:pt x="788" y="57"/>
                      </a:lnTo>
                      <a:lnTo>
                        <a:pt x="731" y="1"/>
                      </a:lnTo>
                      <a:close/>
                    </a:path>
                  </a:pathLst>
                </a:custGeom>
                <a:solidFill>
                  <a:srgbClr val="9691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1" name="Google Shape;4221;p11"/>
                <p:cNvSpPr/>
                <p:nvPr/>
              </p:nvSpPr>
              <p:spPr>
                <a:xfrm>
                  <a:off x="873225" y="1342050"/>
                  <a:ext cx="145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8C89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2" name="Google Shape;4222;p11"/>
                <p:cNvSpPr/>
                <p:nvPr/>
              </p:nvSpPr>
              <p:spPr>
                <a:xfrm>
                  <a:off x="694775" y="1419325"/>
                  <a:ext cx="59050" cy="5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2" h="2024" extrusionOk="0">
                      <a:moveTo>
                        <a:pt x="732" y="1"/>
                      </a:moveTo>
                      <a:lnTo>
                        <a:pt x="675" y="57"/>
                      </a:lnTo>
                      <a:lnTo>
                        <a:pt x="619" y="169"/>
                      </a:lnTo>
                      <a:lnTo>
                        <a:pt x="507" y="338"/>
                      </a:lnTo>
                      <a:lnTo>
                        <a:pt x="451" y="394"/>
                      </a:lnTo>
                      <a:lnTo>
                        <a:pt x="169" y="506"/>
                      </a:lnTo>
                      <a:lnTo>
                        <a:pt x="1" y="450"/>
                      </a:lnTo>
                      <a:lnTo>
                        <a:pt x="57" y="787"/>
                      </a:lnTo>
                      <a:lnTo>
                        <a:pt x="169" y="787"/>
                      </a:lnTo>
                      <a:lnTo>
                        <a:pt x="226" y="731"/>
                      </a:lnTo>
                      <a:lnTo>
                        <a:pt x="282" y="731"/>
                      </a:lnTo>
                      <a:lnTo>
                        <a:pt x="226" y="619"/>
                      </a:lnTo>
                      <a:lnTo>
                        <a:pt x="619" y="619"/>
                      </a:lnTo>
                      <a:lnTo>
                        <a:pt x="619" y="675"/>
                      </a:lnTo>
                      <a:lnTo>
                        <a:pt x="563" y="675"/>
                      </a:lnTo>
                      <a:lnTo>
                        <a:pt x="507" y="731"/>
                      </a:lnTo>
                      <a:lnTo>
                        <a:pt x="451" y="787"/>
                      </a:lnTo>
                      <a:lnTo>
                        <a:pt x="507" y="956"/>
                      </a:lnTo>
                      <a:lnTo>
                        <a:pt x="507" y="1068"/>
                      </a:lnTo>
                      <a:lnTo>
                        <a:pt x="282" y="1125"/>
                      </a:lnTo>
                      <a:lnTo>
                        <a:pt x="169" y="1125"/>
                      </a:lnTo>
                      <a:lnTo>
                        <a:pt x="113" y="1181"/>
                      </a:lnTo>
                      <a:lnTo>
                        <a:pt x="57" y="1293"/>
                      </a:lnTo>
                      <a:lnTo>
                        <a:pt x="57" y="1349"/>
                      </a:lnTo>
                      <a:lnTo>
                        <a:pt x="113" y="1406"/>
                      </a:lnTo>
                      <a:lnTo>
                        <a:pt x="226" y="1462"/>
                      </a:lnTo>
                      <a:lnTo>
                        <a:pt x="226" y="1518"/>
                      </a:lnTo>
                      <a:lnTo>
                        <a:pt x="282" y="1630"/>
                      </a:lnTo>
                      <a:lnTo>
                        <a:pt x="282" y="1799"/>
                      </a:lnTo>
                      <a:lnTo>
                        <a:pt x="169" y="1912"/>
                      </a:lnTo>
                      <a:lnTo>
                        <a:pt x="113" y="1968"/>
                      </a:lnTo>
                      <a:lnTo>
                        <a:pt x="57" y="2024"/>
                      </a:lnTo>
                      <a:lnTo>
                        <a:pt x="282" y="2024"/>
                      </a:lnTo>
                      <a:lnTo>
                        <a:pt x="338" y="1968"/>
                      </a:lnTo>
                      <a:lnTo>
                        <a:pt x="451" y="1912"/>
                      </a:lnTo>
                      <a:lnTo>
                        <a:pt x="563" y="1799"/>
                      </a:lnTo>
                      <a:lnTo>
                        <a:pt x="619" y="1743"/>
                      </a:lnTo>
                      <a:lnTo>
                        <a:pt x="675" y="1743"/>
                      </a:lnTo>
                      <a:lnTo>
                        <a:pt x="900" y="1799"/>
                      </a:lnTo>
                      <a:lnTo>
                        <a:pt x="956" y="1743"/>
                      </a:lnTo>
                      <a:lnTo>
                        <a:pt x="1013" y="1630"/>
                      </a:lnTo>
                      <a:lnTo>
                        <a:pt x="1069" y="1574"/>
                      </a:lnTo>
                      <a:lnTo>
                        <a:pt x="1181" y="1518"/>
                      </a:lnTo>
                      <a:lnTo>
                        <a:pt x="1125" y="1406"/>
                      </a:lnTo>
                      <a:lnTo>
                        <a:pt x="1069" y="1293"/>
                      </a:lnTo>
                      <a:lnTo>
                        <a:pt x="1069" y="1237"/>
                      </a:lnTo>
                      <a:lnTo>
                        <a:pt x="1181" y="1181"/>
                      </a:lnTo>
                      <a:lnTo>
                        <a:pt x="1181" y="1125"/>
                      </a:lnTo>
                      <a:lnTo>
                        <a:pt x="1237" y="1068"/>
                      </a:lnTo>
                      <a:lnTo>
                        <a:pt x="1406" y="1012"/>
                      </a:lnTo>
                      <a:lnTo>
                        <a:pt x="1575" y="1012"/>
                      </a:lnTo>
                      <a:lnTo>
                        <a:pt x="1631" y="1125"/>
                      </a:lnTo>
                      <a:lnTo>
                        <a:pt x="1631" y="1181"/>
                      </a:lnTo>
                      <a:lnTo>
                        <a:pt x="1575" y="1181"/>
                      </a:lnTo>
                      <a:lnTo>
                        <a:pt x="1518" y="1237"/>
                      </a:lnTo>
                      <a:lnTo>
                        <a:pt x="1518" y="1293"/>
                      </a:lnTo>
                      <a:lnTo>
                        <a:pt x="1575" y="1349"/>
                      </a:lnTo>
                      <a:lnTo>
                        <a:pt x="1631" y="1349"/>
                      </a:lnTo>
                      <a:lnTo>
                        <a:pt x="1743" y="1293"/>
                      </a:lnTo>
                      <a:lnTo>
                        <a:pt x="1799" y="1237"/>
                      </a:lnTo>
                      <a:lnTo>
                        <a:pt x="1856" y="1125"/>
                      </a:lnTo>
                      <a:lnTo>
                        <a:pt x="1912" y="956"/>
                      </a:lnTo>
                      <a:lnTo>
                        <a:pt x="1912" y="900"/>
                      </a:lnTo>
                      <a:lnTo>
                        <a:pt x="1968" y="900"/>
                      </a:lnTo>
                      <a:lnTo>
                        <a:pt x="2024" y="956"/>
                      </a:lnTo>
                      <a:lnTo>
                        <a:pt x="2024" y="1068"/>
                      </a:lnTo>
                      <a:lnTo>
                        <a:pt x="2249" y="1068"/>
                      </a:lnTo>
                      <a:lnTo>
                        <a:pt x="2362" y="1012"/>
                      </a:lnTo>
                      <a:lnTo>
                        <a:pt x="2362" y="900"/>
                      </a:lnTo>
                      <a:lnTo>
                        <a:pt x="2305" y="844"/>
                      </a:lnTo>
                      <a:lnTo>
                        <a:pt x="2249" y="787"/>
                      </a:lnTo>
                      <a:lnTo>
                        <a:pt x="2249" y="675"/>
                      </a:lnTo>
                      <a:lnTo>
                        <a:pt x="2137" y="619"/>
                      </a:lnTo>
                      <a:lnTo>
                        <a:pt x="2080" y="619"/>
                      </a:lnTo>
                      <a:lnTo>
                        <a:pt x="1968" y="675"/>
                      </a:lnTo>
                      <a:lnTo>
                        <a:pt x="1912" y="619"/>
                      </a:lnTo>
                      <a:lnTo>
                        <a:pt x="1743" y="619"/>
                      </a:lnTo>
                      <a:lnTo>
                        <a:pt x="1687" y="731"/>
                      </a:lnTo>
                      <a:lnTo>
                        <a:pt x="1406" y="787"/>
                      </a:lnTo>
                      <a:lnTo>
                        <a:pt x="1237" y="731"/>
                      </a:lnTo>
                      <a:lnTo>
                        <a:pt x="1125" y="619"/>
                      </a:lnTo>
                      <a:lnTo>
                        <a:pt x="1013" y="394"/>
                      </a:lnTo>
                      <a:lnTo>
                        <a:pt x="1013" y="225"/>
                      </a:lnTo>
                      <a:lnTo>
                        <a:pt x="1013" y="169"/>
                      </a:lnTo>
                      <a:lnTo>
                        <a:pt x="1013" y="57"/>
                      </a:lnTo>
                      <a:lnTo>
                        <a:pt x="732" y="1"/>
                      </a:lnTo>
                      <a:close/>
                    </a:path>
                  </a:pathLst>
                </a:custGeom>
                <a:solidFill>
                  <a:srgbClr val="9D8A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3" name="Google Shape;4223;p11"/>
                <p:cNvSpPr/>
                <p:nvPr/>
              </p:nvSpPr>
              <p:spPr>
                <a:xfrm>
                  <a:off x="711650" y="1481150"/>
                  <a:ext cx="36550" cy="4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2" h="1743" extrusionOk="0">
                      <a:moveTo>
                        <a:pt x="394" y="1"/>
                      </a:moveTo>
                      <a:lnTo>
                        <a:pt x="394" y="113"/>
                      </a:lnTo>
                      <a:lnTo>
                        <a:pt x="225" y="282"/>
                      </a:lnTo>
                      <a:lnTo>
                        <a:pt x="169" y="394"/>
                      </a:lnTo>
                      <a:lnTo>
                        <a:pt x="113" y="506"/>
                      </a:lnTo>
                      <a:lnTo>
                        <a:pt x="57" y="731"/>
                      </a:lnTo>
                      <a:lnTo>
                        <a:pt x="0" y="787"/>
                      </a:lnTo>
                      <a:lnTo>
                        <a:pt x="57" y="900"/>
                      </a:lnTo>
                      <a:lnTo>
                        <a:pt x="169" y="1012"/>
                      </a:lnTo>
                      <a:lnTo>
                        <a:pt x="281" y="956"/>
                      </a:lnTo>
                      <a:lnTo>
                        <a:pt x="394" y="900"/>
                      </a:lnTo>
                      <a:lnTo>
                        <a:pt x="506" y="956"/>
                      </a:lnTo>
                      <a:lnTo>
                        <a:pt x="506" y="1068"/>
                      </a:lnTo>
                      <a:lnTo>
                        <a:pt x="506" y="1237"/>
                      </a:lnTo>
                      <a:lnTo>
                        <a:pt x="506" y="1350"/>
                      </a:lnTo>
                      <a:lnTo>
                        <a:pt x="506" y="1406"/>
                      </a:lnTo>
                      <a:lnTo>
                        <a:pt x="450" y="1462"/>
                      </a:lnTo>
                      <a:lnTo>
                        <a:pt x="281" y="1518"/>
                      </a:lnTo>
                      <a:lnTo>
                        <a:pt x="394" y="1631"/>
                      </a:lnTo>
                      <a:lnTo>
                        <a:pt x="506" y="1687"/>
                      </a:lnTo>
                      <a:lnTo>
                        <a:pt x="787" y="1743"/>
                      </a:lnTo>
                      <a:lnTo>
                        <a:pt x="1012" y="1743"/>
                      </a:lnTo>
                      <a:lnTo>
                        <a:pt x="1124" y="1631"/>
                      </a:lnTo>
                      <a:lnTo>
                        <a:pt x="1124" y="1462"/>
                      </a:lnTo>
                      <a:lnTo>
                        <a:pt x="1012" y="1518"/>
                      </a:lnTo>
                      <a:lnTo>
                        <a:pt x="900" y="1462"/>
                      </a:lnTo>
                      <a:lnTo>
                        <a:pt x="900" y="1406"/>
                      </a:lnTo>
                      <a:lnTo>
                        <a:pt x="900" y="1293"/>
                      </a:lnTo>
                      <a:lnTo>
                        <a:pt x="956" y="1237"/>
                      </a:lnTo>
                      <a:lnTo>
                        <a:pt x="1012" y="1237"/>
                      </a:lnTo>
                      <a:lnTo>
                        <a:pt x="1012" y="1181"/>
                      </a:lnTo>
                      <a:lnTo>
                        <a:pt x="1068" y="1181"/>
                      </a:lnTo>
                      <a:lnTo>
                        <a:pt x="1068" y="1012"/>
                      </a:lnTo>
                      <a:lnTo>
                        <a:pt x="1012" y="956"/>
                      </a:lnTo>
                      <a:lnTo>
                        <a:pt x="900" y="900"/>
                      </a:lnTo>
                      <a:lnTo>
                        <a:pt x="956" y="844"/>
                      </a:lnTo>
                      <a:lnTo>
                        <a:pt x="1181" y="675"/>
                      </a:lnTo>
                      <a:lnTo>
                        <a:pt x="1293" y="563"/>
                      </a:lnTo>
                      <a:lnTo>
                        <a:pt x="1462" y="563"/>
                      </a:lnTo>
                      <a:lnTo>
                        <a:pt x="1293" y="394"/>
                      </a:lnTo>
                      <a:lnTo>
                        <a:pt x="1237" y="338"/>
                      </a:lnTo>
                      <a:lnTo>
                        <a:pt x="1181" y="282"/>
                      </a:lnTo>
                      <a:lnTo>
                        <a:pt x="1181" y="169"/>
                      </a:lnTo>
                      <a:lnTo>
                        <a:pt x="1124" y="113"/>
                      </a:lnTo>
                      <a:lnTo>
                        <a:pt x="619" y="113"/>
                      </a:lnTo>
                      <a:lnTo>
                        <a:pt x="562" y="57"/>
                      </a:lnTo>
                      <a:lnTo>
                        <a:pt x="450" y="1"/>
                      </a:lnTo>
                      <a:close/>
                    </a:path>
                  </a:pathLst>
                </a:custGeom>
                <a:solidFill>
                  <a:srgbClr val="B497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4" name="Google Shape;4224;p11"/>
                <p:cNvSpPr/>
                <p:nvPr/>
              </p:nvSpPr>
              <p:spPr>
                <a:xfrm>
                  <a:off x="701800" y="1482550"/>
                  <a:ext cx="25325" cy="36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" h="1463" extrusionOk="0">
                      <a:moveTo>
                        <a:pt x="170" y="1"/>
                      </a:moveTo>
                      <a:lnTo>
                        <a:pt x="57" y="57"/>
                      </a:lnTo>
                      <a:lnTo>
                        <a:pt x="1" y="169"/>
                      </a:lnTo>
                      <a:lnTo>
                        <a:pt x="1" y="282"/>
                      </a:lnTo>
                      <a:lnTo>
                        <a:pt x="1" y="619"/>
                      </a:lnTo>
                      <a:lnTo>
                        <a:pt x="57" y="731"/>
                      </a:lnTo>
                      <a:lnTo>
                        <a:pt x="113" y="788"/>
                      </a:lnTo>
                      <a:lnTo>
                        <a:pt x="282" y="788"/>
                      </a:lnTo>
                      <a:lnTo>
                        <a:pt x="338" y="844"/>
                      </a:lnTo>
                      <a:lnTo>
                        <a:pt x="338" y="900"/>
                      </a:lnTo>
                      <a:lnTo>
                        <a:pt x="451" y="956"/>
                      </a:lnTo>
                      <a:lnTo>
                        <a:pt x="619" y="1012"/>
                      </a:lnTo>
                      <a:lnTo>
                        <a:pt x="675" y="1125"/>
                      </a:lnTo>
                      <a:lnTo>
                        <a:pt x="675" y="1181"/>
                      </a:lnTo>
                      <a:lnTo>
                        <a:pt x="675" y="1237"/>
                      </a:lnTo>
                      <a:lnTo>
                        <a:pt x="844" y="1294"/>
                      </a:lnTo>
                      <a:lnTo>
                        <a:pt x="788" y="1350"/>
                      </a:lnTo>
                      <a:lnTo>
                        <a:pt x="675" y="1462"/>
                      </a:lnTo>
                      <a:lnTo>
                        <a:pt x="900" y="1462"/>
                      </a:lnTo>
                      <a:lnTo>
                        <a:pt x="956" y="1350"/>
                      </a:lnTo>
                      <a:lnTo>
                        <a:pt x="1013" y="1012"/>
                      </a:lnTo>
                      <a:lnTo>
                        <a:pt x="956" y="675"/>
                      </a:lnTo>
                      <a:lnTo>
                        <a:pt x="788" y="731"/>
                      </a:lnTo>
                      <a:lnTo>
                        <a:pt x="619" y="844"/>
                      </a:lnTo>
                      <a:lnTo>
                        <a:pt x="507" y="844"/>
                      </a:lnTo>
                      <a:lnTo>
                        <a:pt x="451" y="731"/>
                      </a:lnTo>
                      <a:lnTo>
                        <a:pt x="507" y="675"/>
                      </a:lnTo>
                      <a:lnTo>
                        <a:pt x="563" y="675"/>
                      </a:lnTo>
                      <a:lnTo>
                        <a:pt x="619" y="563"/>
                      </a:lnTo>
                      <a:lnTo>
                        <a:pt x="619" y="394"/>
                      </a:lnTo>
                      <a:lnTo>
                        <a:pt x="619" y="282"/>
                      </a:lnTo>
                      <a:lnTo>
                        <a:pt x="732" y="226"/>
                      </a:lnTo>
                      <a:lnTo>
                        <a:pt x="844" y="226"/>
                      </a:lnTo>
                      <a:lnTo>
                        <a:pt x="844" y="113"/>
                      </a:lnTo>
                      <a:lnTo>
                        <a:pt x="844" y="57"/>
                      </a:lnTo>
                      <a:lnTo>
                        <a:pt x="394" y="57"/>
                      </a:lnTo>
                      <a:lnTo>
                        <a:pt x="282" y="1"/>
                      </a:lnTo>
                      <a:close/>
                    </a:path>
                  </a:pathLst>
                </a:custGeom>
                <a:solidFill>
                  <a:srgbClr val="A98F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5" name="Google Shape;4225;p11"/>
                <p:cNvSpPr/>
                <p:nvPr/>
              </p:nvSpPr>
              <p:spPr>
                <a:xfrm>
                  <a:off x="711650" y="1519100"/>
                  <a:ext cx="23900" cy="3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1406" extrusionOk="0">
                      <a:moveTo>
                        <a:pt x="281" y="0"/>
                      </a:moveTo>
                      <a:lnTo>
                        <a:pt x="169" y="113"/>
                      </a:lnTo>
                      <a:lnTo>
                        <a:pt x="57" y="169"/>
                      </a:lnTo>
                      <a:lnTo>
                        <a:pt x="0" y="169"/>
                      </a:lnTo>
                      <a:lnTo>
                        <a:pt x="57" y="225"/>
                      </a:lnTo>
                      <a:lnTo>
                        <a:pt x="394" y="225"/>
                      </a:lnTo>
                      <a:lnTo>
                        <a:pt x="394" y="281"/>
                      </a:lnTo>
                      <a:lnTo>
                        <a:pt x="281" y="337"/>
                      </a:lnTo>
                      <a:lnTo>
                        <a:pt x="281" y="394"/>
                      </a:lnTo>
                      <a:lnTo>
                        <a:pt x="281" y="450"/>
                      </a:lnTo>
                      <a:lnTo>
                        <a:pt x="281" y="506"/>
                      </a:lnTo>
                      <a:lnTo>
                        <a:pt x="225" y="562"/>
                      </a:lnTo>
                      <a:lnTo>
                        <a:pt x="338" y="675"/>
                      </a:lnTo>
                      <a:lnTo>
                        <a:pt x="394" y="675"/>
                      </a:lnTo>
                      <a:lnTo>
                        <a:pt x="394" y="731"/>
                      </a:lnTo>
                      <a:lnTo>
                        <a:pt x="338" y="787"/>
                      </a:lnTo>
                      <a:lnTo>
                        <a:pt x="338" y="956"/>
                      </a:lnTo>
                      <a:lnTo>
                        <a:pt x="394" y="1012"/>
                      </a:lnTo>
                      <a:lnTo>
                        <a:pt x="394" y="1068"/>
                      </a:lnTo>
                      <a:lnTo>
                        <a:pt x="338" y="1293"/>
                      </a:lnTo>
                      <a:lnTo>
                        <a:pt x="338" y="1349"/>
                      </a:lnTo>
                      <a:lnTo>
                        <a:pt x="338" y="1405"/>
                      </a:lnTo>
                      <a:lnTo>
                        <a:pt x="450" y="1349"/>
                      </a:lnTo>
                      <a:lnTo>
                        <a:pt x="450" y="1293"/>
                      </a:lnTo>
                      <a:lnTo>
                        <a:pt x="506" y="1237"/>
                      </a:lnTo>
                      <a:lnTo>
                        <a:pt x="619" y="1180"/>
                      </a:lnTo>
                      <a:lnTo>
                        <a:pt x="731" y="1180"/>
                      </a:lnTo>
                      <a:lnTo>
                        <a:pt x="731" y="1012"/>
                      </a:lnTo>
                      <a:lnTo>
                        <a:pt x="731" y="899"/>
                      </a:lnTo>
                      <a:lnTo>
                        <a:pt x="731" y="843"/>
                      </a:lnTo>
                      <a:lnTo>
                        <a:pt x="900" y="843"/>
                      </a:lnTo>
                      <a:lnTo>
                        <a:pt x="956" y="787"/>
                      </a:lnTo>
                      <a:lnTo>
                        <a:pt x="956" y="675"/>
                      </a:lnTo>
                      <a:lnTo>
                        <a:pt x="900" y="562"/>
                      </a:lnTo>
                      <a:lnTo>
                        <a:pt x="787" y="562"/>
                      </a:lnTo>
                      <a:lnTo>
                        <a:pt x="675" y="506"/>
                      </a:lnTo>
                      <a:lnTo>
                        <a:pt x="675" y="450"/>
                      </a:lnTo>
                      <a:lnTo>
                        <a:pt x="843" y="337"/>
                      </a:lnTo>
                      <a:lnTo>
                        <a:pt x="843" y="281"/>
                      </a:lnTo>
                      <a:lnTo>
                        <a:pt x="787" y="169"/>
                      </a:lnTo>
                      <a:lnTo>
                        <a:pt x="675" y="113"/>
                      </a:lnTo>
                      <a:lnTo>
                        <a:pt x="562" y="113"/>
                      </a:lnTo>
                      <a:lnTo>
                        <a:pt x="394" y="56"/>
                      </a:lnTo>
                      <a:lnTo>
                        <a:pt x="281" y="0"/>
                      </a:lnTo>
                      <a:close/>
                    </a:path>
                  </a:pathLst>
                </a:custGeom>
                <a:solidFill>
                  <a:srgbClr val="A98F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6" name="Google Shape;4226;p11"/>
                <p:cNvSpPr/>
                <p:nvPr/>
              </p:nvSpPr>
              <p:spPr>
                <a:xfrm>
                  <a:off x="707425" y="1516275"/>
                  <a:ext cx="42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82" extrusionOk="0">
                      <a:moveTo>
                        <a:pt x="1" y="1"/>
                      </a:moveTo>
                      <a:lnTo>
                        <a:pt x="57" y="169"/>
                      </a:lnTo>
                      <a:lnTo>
                        <a:pt x="57" y="226"/>
                      </a:lnTo>
                      <a:lnTo>
                        <a:pt x="169" y="282"/>
                      </a:lnTo>
                      <a:lnTo>
                        <a:pt x="113" y="11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98F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7" name="Google Shape;4227;p11"/>
                <p:cNvSpPr/>
                <p:nvPr/>
              </p:nvSpPr>
              <p:spPr>
                <a:xfrm>
                  <a:off x="683550" y="1468500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113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B97D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8" name="Google Shape;4228;p11"/>
                <p:cNvSpPr/>
                <p:nvPr/>
              </p:nvSpPr>
              <p:spPr>
                <a:xfrm>
                  <a:off x="676525" y="1533150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0" y="0"/>
                      </a:moveTo>
                      <a:lnTo>
                        <a:pt x="56" y="113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B9FD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9" name="Google Shape;4229;p11"/>
                <p:cNvSpPr/>
                <p:nvPr/>
              </p:nvSpPr>
              <p:spPr>
                <a:xfrm>
                  <a:off x="700400" y="15275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57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1" y="57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9689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0" name="Google Shape;4230;p11"/>
                <p:cNvSpPr/>
                <p:nvPr/>
              </p:nvSpPr>
              <p:spPr>
                <a:xfrm>
                  <a:off x="691975" y="1391225"/>
                  <a:ext cx="40775" cy="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1" h="1631" extrusionOk="0">
                      <a:moveTo>
                        <a:pt x="506" y="0"/>
                      </a:moveTo>
                      <a:lnTo>
                        <a:pt x="450" y="57"/>
                      </a:lnTo>
                      <a:lnTo>
                        <a:pt x="450" y="113"/>
                      </a:lnTo>
                      <a:lnTo>
                        <a:pt x="450" y="225"/>
                      </a:lnTo>
                      <a:lnTo>
                        <a:pt x="338" y="281"/>
                      </a:lnTo>
                      <a:lnTo>
                        <a:pt x="169" y="281"/>
                      </a:lnTo>
                      <a:lnTo>
                        <a:pt x="0" y="338"/>
                      </a:lnTo>
                      <a:lnTo>
                        <a:pt x="113" y="450"/>
                      </a:lnTo>
                      <a:lnTo>
                        <a:pt x="225" y="506"/>
                      </a:lnTo>
                      <a:lnTo>
                        <a:pt x="338" y="619"/>
                      </a:lnTo>
                      <a:lnTo>
                        <a:pt x="394" y="787"/>
                      </a:lnTo>
                      <a:lnTo>
                        <a:pt x="113" y="787"/>
                      </a:lnTo>
                      <a:lnTo>
                        <a:pt x="113" y="900"/>
                      </a:lnTo>
                      <a:lnTo>
                        <a:pt x="169" y="956"/>
                      </a:lnTo>
                      <a:lnTo>
                        <a:pt x="169" y="1012"/>
                      </a:lnTo>
                      <a:lnTo>
                        <a:pt x="57" y="1181"/>
                      </a:lnTo>
                      <a:lnTo>
                        <a:pt x="225" y="1181"/>
                      </a:lnTo>
                      <a:lnTo>
                        <a:pt x="394" y="1125"/>
                      </a:lnTo>
                      <a:lnTo>
                        <a:pt x="450" y="1125"/>
                      </a:lnTo>
                      <a:lnTo>
                        <a:pt x="506" y="1181"/>
                      </a:lnTo>
                      <a:lnTo>
                        <a:pt x="563" y="1237"/>
                      </a:lnTo>
                      <a:lnTo>
                        <a:pt x="563" y="1293"/>
                      </a:lnTo>
                      <a:lnTo>
                        <a:pt x="394" y="1293"/>
                      </a:lnTo>
                      <a:lnTo>
                        <a:pt x="394" y="1406"/>
                      </a:lnTo>
                      <a:lnTo>
                        <a:pt x="338" y="1518"/>
                      </a:lnTo>
                      <a:lnTo>
                        <a:pt x="281" y="1630"/>
                      </a:lnTo>
                      <a:lnTo>
                        <a:pt x="787" y="1574"/>
                      </a:lnTo>
                      <a:lnTo>
                        <a:pt x="731" y="1518"/>
                      </a:lnTo>
                      <a:lnTo>
                        <a:pt x="675" y="1462"/>
                      </a:lnTo>
                      <a:lnTo>
                        <a:pt x="731" y="1349"/>
                      </a:lnTo>
                      <a:lnTo>
                        <a:pt x="900" y="1237"/>
                      </a:lnTo>
                      <a:lnTo>
                        <a:pt x="1125" y="1181"/>
                      </a:lnTo>
                      <a:lnTo>
                        <a:pt x="1125" y="1125"/>
                      </a:lnTo>
                      <a:lnTo>
                        <a:pt x="1125" y="956"/>
                      </a:lnTo>
                      <a:lnTo>
                        <a:pt x="1349" y="956"/>
                      </a:lnTo>
                      <a:lnTo>
                        <a:pt x="1518" y="843"/>
                      </a:lnTo>
                      <a:lnTo>
                        <a:pt x="1574" y="787"/>
                      </a:lnTo>
                      <a:lnTo>
                        <a:pt x="1518" y="675"/>
                      </a:lnTo>
                      <a:lnTo>
                        <a:pt x="1630" y="675"/>
                      </a:lnTo>
                      <a:lnTo>
                        <a:pt x="1630" y="619"/>
                      </a:lnTo>
                      <a:lnTo>
                        <a:pt x="1630" y="506"/>
                      </a:lnTo>
                      <a:lnTo>
                        <a:pt x="1462" y="506"/>
                      </a:lnTo>
                      <a:lnTo>
                        <a:pt x="1349" y="394"/>
                      </a:lnTo>
                      <a:lnTo>
                        <a:pt x="1293" y="394"/>
                      </a:lnTo>
                      <a:lnTo>
                        <a:pt x="1237" y="450"/>
                      </a:lnTo>
                      <a:lnTo>
                        <a:pt x="1181" y="562"/>
                      </a:lnTo>
                      <a:lnTo>
                        <a:pt x="1125" y="506"/>
                      </a:lnTo>
                      <a:lnTo>
                        <a:pt x="1125" y="450"/>
                      </a:lnTo>
                      <a:lnTo>
                        <a:pt x="1068" y="338"/>
                      </a:lnTo>
                      <a:lnTo>
                        <a:pt x="844" y="338"/>
                      </a:lnTo>
                      <a:lnTo>
                        <a:pt x="787" y="225"/>
                      </a:lnTo>
                      <a:lnTo>
                        <a:pt x="787" y="113"/>
                      </a:lnTo>
                      <a:lnTo>
                        <a:pt x="787" y="0"/>
                      </a:lnTo>
                      <a:close/>
                    </a:path>
                  </a:pathLst>
                </a:custGeom>
                <a:solidFill>
                  <a:srgbClr val="9485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1" name="Google Shape;4231;p11"/>
                <p:cNvSpPr/>
                <p:nvPr/>
              </p:nvSpPr>
              <p:spPr>
                <a:xfrm>
                  <a:off x="689175" y="1420725"/>
                  <a:ext cx="56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14" extrusionOk="0">
                      <a:moveTo>
                        <a:pt x="112" y="1"/>
                      </a:moveTo>
                      <a:lnTo>
                        <a:pt x="0" y="57"/>
                      </a:lnTo>
                      <a:lnTo>
                        <a:pt x="112" y="57"/>
                      </a:lnTo>
                      <a:lnTo>
                        <a:pt x="169" y="113"/>
                      </a:lnTo>
                      <a:lnTo>
                        <a:pt x="225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9485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2" name="Google Shape;4232;p11"/>
                <p:cNvSpPr/>
                <p:nvPr/>
              </p:nvSpPr>
              <p:spPr>
                <a:xfrm>
                  <a:off x="689175" y="142212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485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3" name="Google Shape;4233;p11"/>
                <p:cNvSpPr/>
                <p:nvPr/>
              </p:nvSpPr>
              <p:spPr>
                <a:xfrm>
                  <a:off x="706025" y="1238050"/>
                  <a:ext cx="73100" cy="13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4" h="5229" extrusionOk="0">
                      <a:moveTo>
                        <a:pt x="2417" y="1"/>
                      </a:moveTo>
                      <a:lnTo>
                        <a:pt x="2361" y="57"/>
                      </a:lnTo>
                      <a:lnTo>
                        <a:pt x="2305" y="170"/>
                      </a:lnTo>
                      <a:lnTo>
                        <a:pt x="2193" y="226"/>
                      </a:lnTo>
                      <a:lnTo>
                        <a:pt x="2136" y="226"/>
                      </a:lnTo>
                      <a:lnTo>
                        <a:pt x="2024" y="338"/>
                      </a:lnTo>
                      <a:lnTo>
                        <a:pt x="2080" y="451"/>
                      </a:lnTo>
                      <a:lnTo>
                        <a:pt x="2024" y="619"/>
                      </a:lnTo>
                      <a:lnTo>
                        <a:pt x="1968" y="619"/>
                      </a:lnTo>
                      <a:lnTo>
                        <a:pt x="1855" y="675"/>
                      </a:lnTo>
                      <a:lnTo>
                        <a:pt x="1743" y="675"/>
                      </a:lnTo>
                      <a:lnTo>
                        <a:pt x="1630" y="619"/>
                      </a:lnTo>
                      <a:lnTo>
                        <a:pt x="1574" y="619"/>
                      </a:lnTo>
                      <a:lnTo>
                        <a:pt x="1406" y="732"/>
                      </a:lnTo>
                      <a:lnTo>
                        <a:pt x="1237" y="788"/>
                      </a:lnTo>
                      <a:lnTo>
                        <a:pt x="1068" y="844"/>
                      </a:lnTo>
                      <a:lnTo>
                        <a:pt x="1125" y="900"/>
                      </a:lnTo>
                      <a:lnTo>
                        <a:pt x="1125" y="1013"/>
                      </a:lnTo>
                      <a:lnTo>
                        <a:pt x="1349" y="1406"/>
                      </a:lnTo>
                      <a:lnTo>
                        <a:pt x="1406" y="1575"/>
                      </a:lnTo>
                      <a:lnTo>
                        <a:pt x="1406" y="1800"/>
                      </a:lnTo>
                      <a:lnTo>
                        <a:pt x="1237" y="1800"/>
                      </a:lnTo>
                      <a:lnTo>
                        <a:pt x="1181" y="1631"/>
                      </a:lnTo>
                      <a:lnTo>
                        <a:pt x="1068" y="1519"/>
                      </a:lnTo>
                      <a:lnTo>
                        <a:pt x="900" y="1519"/>
                      </a:lnTo>
                      <a:lnTo>
                        <a:pt x="844" y="1631"/>
                      </a:lnTo>
                      <a:lnTo>
                        <a:pt x="844" y="1743"/>
                      </a:lnTo>
                      <a:lnTo>
                        <a:pt x="844" y="1856"/>
                      </a:lnTo>
                      <a:lnTo>
                        <a:pt x="787" y="1968"/>
                      </a:lnTo>
                      <a:lnTo>
                        <a:pt x="844" y="2024"/>
                      </a:lnTo>
                      <a:lnTo>
                        <a:pt x="900" y="2024"/>
                      </a:lnTo>
                      <a:lnTo>
                        <a:pt x="1012" y="1968"/>
                      </a:lnTo>
                      <a:lnTo>
                        <a:pt x="1068" y="2024"/>
                      </a:lnTo>
                      <a:lnTo>
                        <a:pt x="1181" y="2193"/>
                      </a:lnTo>
                      <a:lnTo>
                        <a:pt x="1237" y="2249"/>
                      </a:lnTo>
                      <a:lnTo>
                        <a:pt x="1125" y="2305"/>
                      </a:lnTo>
                      <a:lnTo>
                        <a:pt x="1125" y="2362"/>
                      </a:lnTo>
                      <a:lnTo>
                        <a:pt x="1125" y="2474"/>
                      </a:lnTo>
                      <a:lnTo>
                        <a:pt x="1125" y="2586"/>
                      </a:lnTo>
                      <a:lnTo>
                        <a:pt x="1237" y="2643"/>
                      </a:lnTo>
                      <a:lnTo>
                        <a:pt x="1293" y="2643"/>
                      </a:lnTo>
                      <a:lnTo>
                        <a:pt x="1293" y="2699"/>
                      </a:lnTo>
                      <a:lnTo>
                        <a:pt x="1237" y="2811"/>
                      </a:lnTo>
                      <a:lnTo>
                        <a:pt x="1125" y="2867"/>
                      </a:lnTo>
                      <a:lnTo>
                        <a:pt x="900" y="2811"/>
                      </a:lnTo>
                      <a:lnTo>
                        <a:pt x="844" y="2811"/>
                      </a:lnTo>
                      <a:lnTo>
                        <a:pt x="787" y="2867"/>
                      </a:lnTo>
                      <a:lnTo>
                        <a:pt x="844" y="2924"/>
                      </a:lnTo>
                      <a:lnTo>
                        <a:pt x="900" y="2980"/>
                      </a:lnTo>
                      <a:lnTo>
                        <a:pt x="1237" y="2980"/>
                      </a:lnTo>
                      <a:lnTo>
                        <a:pt x="1349" y="3036"/>
                      </a:lnTo>
                      <a:lnTo>
                        <a:pt x="1518" y="3036"/>
                      </a:lnTo>
                      <a:lnTo>
                        <a:pt x="1518" y="3261"/>
                      </a:lnTo>
                      <a:lnTo>
                        <a:pt x="1518" y="3430"/>
                      </a:lnTo>
                      <a:lnTo>
                        <a:pt x="1462" y="3542"/>
                      </a:lnTo>
                      <a:lnTo>
                        <a:pt x="1237" y="3542"/>
                      </a:lnTo>
                      <a:lnTo>
                        <a:pt x="1181" y="3598"/>
                      </a:lnTo>
                      <a:lnTo>
                        <a:pt x="1125" y="3654"/>
                      </a:lnTo>
                      <a:lnTo>
                        <a:pt x="1068" y="3767"/>
                      </a:lnTo>
                      <a:lnTo>
                        <a:pt x="844" y="3767"/>
                      </a:lnTo>
                      <a:lnTo>
                        <a:pt x="900" y="3879"/>
                      </a:lnTo>
                      <a:lnTo>
                        <a:pt x="900" y="3992"/>
                      </a:lnTo>
                      <a:lnTo>
                        <a:pt x="787" y="4048"/>
                      </a:lnTo>
                      <a:lnTo>
                        <a:pt x="450" y="4048"/>
                      </a:lnTo>
                      <a:lnTo>
                        <a:pt x="282" y="3992"/>
                      </a:lnTo>
                      <a:lnTo>
                        <a:pt x="113" y="3879"/>
                      </a:lnTo>
                      <a:lnTo>
                        <a:pt x="57" y="3935"/>
                      </a:lnTo>
                      <a:lnTo>
                        <a:pt x="113" y="4048"/>
                      </a:lnTo>
                      <a:lnTo>
                        <a:pt x="113" y="4104"/>
                      </a:lnTo>
                      <a:lnTo>
                        <a:pt x="57" y="4160"/>
                      </a:lnTo>
                      <a:lnTo>
                        <a:pt x="57" y="4441"/>
                      </a:lnTo>
                      <a:lnTo>
                        <a:pt x="1" y="4441"/>
                      </a:lnTo>
                      <a:lnTo>
                        <a:pt x="57" y="4497"/>
                      </a:lnTo>
                      <a:lnTo>
                        <a:pt x="113" y="4610"/>
                      </a:lnTo>
                      <a:lnTo>
                        <a:pt x="113" y="4666"/>
                      </a:lnTo>
                      <a:lnTo>
                        <a:pt x="113" y="4722"/>
                      </a:lnTo>
                      <a:lnTo>
                        <a:pt x="57" y="4835"/>
                      </a:lnTo>
                      <a:lnTo>
                        <a:pt x="169" y="5003"/>
                      </a:lnTo>
                      <a:lnTo>
                        <a:pt x="225" y="5172"/>
                      </a:lnTo>
                      <a:lnTo>
                        <a:pt x="282" y="5228"/>
                      </a:lnTo>
                      <a:lnTo>
                        <a:pt x="563" y="5228"/>
                      </a:lnTo>
                      <a:lnTo>
                        <a:pt x="675" y="5172"/>
                      </a:lnTo>
                      <a:lnTo>
                        <a:pt x="731" y="5003"/>
                      </a:lnTo>
                      <a:lnTo>
                        <a:pt x="731" y="4947"/>
                      </a:lnTo>
                      <a:lnTo>
                        <a:pt x="675" y="4947"/>
                      </a:lnTo>
                      <a:lnTo>
                        <a:pt x="675" y="4891"/>
                      </a:lnTo>
                      <a:lnTo>
                        <a:pt x="900" y="4722"/>
                      </a:lnTo>
                      <a:lnTo>
                        <a:pt x="1125" y="4610"/>
                      </a:lnTo>
                      <a:lnTo>
                        <a:pt x="1125" y="4778"/>
                      </a:lnTo>
                      <a:lnTo>
                        <a:pt x="1181" y="4891"/>
                      </a:lnTo>
                      <a:lnTo>
                        <a:pt x="1237" y="4947"/>
                      </a:lnTo>
                      <a:lnTo>
                        <a:pt x="1462" y="4891"/>
                      </a:lnTo>
                      <a:lnTo>
                        <a:pt x="1630" y="4835"/>
                      </a:lnTo>
                      <a:lnTo>
                        <a:pt x="1743" y="4835"/>
                      </a:lnTo>
                      <a:lnTo>
                        <a:pt x="1799" y="4722"/>
                      </a:lnTo>
                      <a:lnTo>
                        <a:pt x="1855" y="4666"/>
                      </a:lnTo>
                      <a:lnTo>
                        <a:pt x="1912" y="4666"/>
                      </a:lnTo>
                      <a:lnTo>
                        <a:pt x="2080" y="4610"/>
                      </a:lnTo>
                      <a:lnTo>
                        <a:pt x="2193" y="4610"/>
                      </a:lnTo>
                      <a:lnTo>
                        <a:pt x="2249" y="4554"/>
                      </a:lnTo>
                      <a:lnTo>
                        <a:pt x="2361" y="4441"/>
                      </a:lnTo>
                      <a:lnTo>
                        <a:pt x="2361" y="4329"/>
                      </a:lnTo>
                      <a:lnTo>
                        <a:pt x="2361" y="4160"/>
                      </a:lnTo>
                      <a:lnTo>
                        <a:pt x="2136" y="3879"/>
                      </a:lnTo>
                      <a:lnTo>
                        <a:pt x="2136" y="3823"/>
                      </a:lnTo>
                      <a:lnTo>
                        <a:pt x="2305" y="3767"/>
                      </a:lnTo>
                      <a:lnTo>
                        <a:pt x="2417" y="3711"/>
                      </a:lnTo>
                      <a:lnTo>
                        <a:pt x="2530" y="3767"/>
                      </a:lnTo>
                      <a:lnTo>
                        <a:pt x="2642" y="3935"/>
                      </a:lnTo>
                      <a:lnTo>
                        <a:pt x="2698" y="3992"/>
                      </a:lnTo>
                      <a:lnTo>
                        <a:pt x="2867" y="3992"/>
                      </a:lnTo>
                      <a:lnTo>
                        <a:pt x="2923" y="3879"/>
                      </a:lnTo>
                      <a:lnTo>
                        <a:pt x="2867" y="3542"/>
                      </a:lnTo>
                      <a:lnTo>
                        <a:pt x="2755" y="3317"/>
                      </a:lnTo>
                      <a:lnTo>
                        <a:pt x="2642" y="3205"/>
                      </a:lnTo>
                      <a:lnTo>
                        <a:pt x="2530" y="3149"/>
                      </a:lnTo>
                      <a:lnTo>
                        <a:pt x="2361" y="3092"/>
                      </a:lnTo>
                      <a:lnTo>
                        <a:pt x="2080" y="3092"/>
                      </a:lnTo>
                      <a:lnTo>
                        <a:pt x="2080" y="2924"/>
                      </a:lnTo>
                      <a:lnTo>
                        <a:pt x="2024" y="2811"/>
                      </a:lnTo>
                      <a:lnTo>
                        <a:pt x="1912" y="2811"/>
                      </a:lnTo>
                      <a:lnTo>
                        <a:pt x="1912" y="2755"/>
                      </a:lnTo>
                      <a:lnTo>
                        <a:pt x="1968" y="2643"/>
                      </a:lnTo>
                      <a:lnTo>
                        <a:pt x="2080" y="2474"/>
                      </a:lnTo>
                      <a:lnTo>
                        <a:pt x="2193" y="2249"/>
                      </a:lnTo>
                      <a:lnTo>
                        <a:pt x="2193" y="2081"/>
                      </a:lnTo>
                      <a:lnTo>
                        <a:pt x="2136" y="1856"/>
                      </a:lnTo>
                      <a:lnTo>
                        <a:pt x="2136" y="1687"/>
                      </a:lnTo>
                      <a:lnTo>
                        <a:pt x="2193" y="1575"/>
                      </a:lnTo>
                      <a:lnTo>
                        <a:pt x="2193" y="1462"/>
                      </a:lnTo>
                      <a:lnTo>
                        <a:pt x="2193" y="1406"/>
                      </a:lnTo>
                      <a:lnTo>
                        <a:pt x="2249" y="1406"/>
                      </a:lnTo>
                      <a:lnTo>
                        <a:pt x="2249" y="1462"/>
                      </a:lnTo>
                      <a:lnTo>
                        <a:pt x="2361" y="1575"/>
                      </a:lnTo>
                      <a:lnTo>
                        <a:pt x="2530" y="1687"/>
                      </a:lnTo>
                      <a:lnTo>
                        <a:pt x="2642" y="1687"/>
                      </a:lnTo>
                      <a:lnTo>
                        <a:pt x="2867" y="1631"/>
                      </a:lnTo>
                      <a:lnTo>
                        <a:pt x="2867" y="1575"/>
                      </a:lnTo>
                      <a:lnTo>
                        <a:pt x="2923" y="1519"/>
                      </a:lnTo>
                      <a:lnTo>
                        <a:pt x="2923" y="1462"/>
                      </a:lnTo>
                      <a:lnTo>
                        <a:pt x="2867" y="1406"/>
                      </a:lnTo>
                      <a:lnTo>
                        <a:pt x="2698" y="1238"/>
                      </a:lnTo>
                      <a:lnTo>
                        <a:pt x="2642" y="1125"/>
                      </a:lnTo>
                      <a:lnTo>
                        <a:pt x="2642" y="1013"/>
                      </a:lnTo>
                      <a:lnTo>
                        <a:pt x="2755" y="844"/>
                      </a:lnTo>
                      <a:lnTo>
                        <a:pt x="2698" y="788"/>
                      </a:lnTo>
                      <a:lnTo>
                        <a:pt x="2642" y="675"/>
                      </a:lnTo>
                      <a:lnTo>
                        <a:pt x="2586" y="619"/>
                      </a:lnTo>
                      <a:lnTo>
                        <a:pt x="2474" y="657"/>
                      </a:lnTo>
                      <a:lnTo>
                        <a:pt x="2474" y="657"/>
                      </a:lnTo>
                      <a:lnTo>
                        <a:pt x="2474" y="619"/>
                      </a:lnTo>
                      <a:lnTo>
                        <a:pt x="2474" y="563"/>
                      </a:lnTo>
                      <a:lnTo>
                        <a:pt x="2474" y="451"/>
                      </a:lnTo>
                      <a:lnTo>
                        <a:pt x="2586" y="338"/>
                      </a:lnTo>
                      <a:lnTo>
                        <a:pt x="2642" y="282"/>
                      </a:lnTo>
                      <a:lnTo>
                        <a:pt x="2642" y="113"/>
                      </a:lnTo>
                      <a:lnTo>
                        <a:pt x="2586" y="57"/>
                      </a:lnTo>
                      <a:lnTo>
                        <a:pt x="2530" y="1"/>
                      </a:lnTo>
                      <a:close/>
                    </a:path>
                  </a:pathLst>
                </a:custGeom>
                <a:solidFill>
                  <a:srgbClr val="9C96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4" name="Google Shape;4234;p11"/>
                <p:cNvSpPr/>
                <p:nvPr/>
              </p:nvSpPr>
              <p:spPr>
                <a:xfrm>
                  <a:off x="703225" y="1319550"/>
                  <a:ext cx="28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4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6" y="113"/>
                      </a:lnTo>
                      <a:lnTo>
                        <a:pt x="113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9C9A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5" name="Google Shape;4235;p11"/>
                <p:cNvSpPr/>
                <p:nvPr/>
              </p:nvSpPr>
              <p:spPr>
                <a:xfrm>
                  <a:off x="700400" y="12844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9C9A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6" name="Google Shape;4236;p11"/>
                <p:cNvSpPr/>
                <p:nvPr/>
              </p:nvSpPr>
              <p:spPr>
                <a:xfrm>
                  <a:off x="728500" y="1263350"/>
                  <a:ext cx="18300" cy="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900" extrusionOk="0">
                      <a:moveTo>
                        <a:pt x="113" y="1"/>
                      </a:moveTo>
                      <a:lnTo>
                        <a:pt x="226" y="169"/>
                      </a:lnTo>
                      <a:lnTo>
                        <a:pt x="113" y="226"/>
                      </a:lnTo>
                      <a:lnTo>
                        <a:pt x="57" y="282"/>
                      </a:lnTo>
                      <a:lnTo>
                        <a:pt x="1" y="507"/>
                      </a:lnTo>
                      <a:lnTo>
                        <a:pt x="113" y="563"/>
                      </a:lnTo>
                      <a:lnTo>
                        <a:pt x="169" y="619"/>
                      </a:lnTo>
                      <a:lnTo>
                        <a:pt x="113" y="675"/>
                      </a:lnTo>
                      <a:lnTo>
                        <a:pt x="169" y="731"/>
                      </a:lnTo>
                      <a:lnTo>
                        <a:pt x="394" y="844"/>
                      </a:lnTo>
                      <a:lnTo>
                        <a:pt x="563" y="900"/>
                      </a:lnTo>
                      <a:lnTo>
                        <a:pt x="731" y="900"/>
                      </a:lnTo>
                      <a:lnTo>
                        <a:pt x="675" y="788"/>
                      </a:lnTo>
                      <a:lnTo>
                        <a:pt x="563" y="731"/>
                      </a:lnTo>
                      <a:lnTo>
                        <a:pt x="563" y="619"/>
                      </a:lnTo>
                      <a:lnTo>
                        <a:pt x="619" y="563"/>
                      </a:lnTo>
                      <a:lnTo>
                        <a:pt x="675" y="394"/>
                      </a:lnTo>
                      <a:lnTo>
                        <a:pt x="563" y="282"/>
                      </a:lnTo>
                      <a:lnTo>
                        <a:pt x="226" y="1"/>
                      </a:lnTo>
                      <a:close/>
                    </a:path>
                  </a:pathLst>
                </a:custGeom>
                <a:solidFill>
                  <a:srgbClr val="938C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7" name="Google Shape;4237;p11"/>
                <p:cNvSpPr/>
                <p:nvPr/>
              </p:nvSpPr>
              <p:spPr>
                <a:xfrm>
                  <a:off x="728500" y="12619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0A0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8" name="Google Shape;4238;p11"/>
                <p:cNvSpPr/>
                <p:nvPr/>
              </p:nvSpPr>
              <p:spPr>
                <a:xfrm>
                  <a:off x="704625" y="12816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57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592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9" name="Google Shape;4239;p11"/>
                <p:cNvSpPr/>
                <p:nvPr/>
              </p:nvSpPr>
              <p:spPr>
                <a:xfrm>
                  <a:off x="700400" y="1266175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0"/>
                      </a:moveTo>
                      <a:lnTo>
                        <a:pt x="1" y="56"/>
                      </a:lnTo>
                      <a:lnTo>
                        <a:pt x="1" y="56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0A0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0" name="Google Shape;4240;p11"/>
                <p:cNvSpPr/>
                <p:nvPr/>
              </p:nvSpPr>
              <p:spPr>
                <a:xfrm>
                  <a:off x="690575" y="126335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56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C9A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1" name="Google Shape;4241;p11"/>
                <p:cNvSpPr/>
                <p:nvPr/>
              </p:nvSpPr>
              <p:spPr>
                <a:xfrm>
                  <a:off x="696200" y="1350475"/>
                  <a:ext cx="126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6" h="338" extrusionOk="0">
                      <a:moveTo>
                        <a:pt x="450" y="0"/>
                      </a:moveTo>
                      <a:lnTo>
                        <a:pt x="337" y="113"/>
                      </a:lnTo>
                      <a:lnTo>
                        <a:pt x="281" y="169"/>
                      </a:lnTo>
                      <a:lnTo>
                        <a:pt x="225" y="113"/>
                      </a:lnTo>
                      <a:lnTo>
                        <a:pt x="169" y="57"/>
                      </a:lnTo>
                      <a:lnTo>
                        <a:pt x="112" y="57"/>
                      </a:lnTo>
                      <a:lnTo>
                        <a:pt x="0" y="169"/>
                      </a:lnTo>
                      <a:lnTo>
                        <a:pt x="56" y="281"/>
                      </a:lnTo>
                      <a:lnTo>
                        <a:pt x="112" y="338"/>
                      </a:lnTo>
                      <a:lnTo>
                        <a:pt x="225" y="338"/>
                      </a:lnTo>
                      <a:lnTo>
                        <a:pt x="337" y="281"/>
                      </a:lnTo>
                      <a:lnTo>
                        <a:pt x="506" y="225"/>
                      </a:lnTo>
                      <a:lnTo>
                        <a:pt x="506" y="169"/>
                      </a:lnTo>
                      <a:lnTo>
                        <a:pt x="506" y="113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9890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2" name="Google Shape;4242;p11"/>
                <p:cNvSpPr/>
                <p:nvPr/>
              </p:nvSpPr>
              <p:spPr>
                <a:xfrm>
                  <a:off x="706025" y="13490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0"/>
                      </a:moveTo>
                      <a:lnTo>
                        <a:pt x="57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890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3" name="Google Shape;4243;p11"/>
                <p:cNvSpPr/>
                <p:nvPr/>
              </p:nvSpPr>
              <p:spPr>
                <a:xfrm>
                  <a:off x="828275" y="951425"/>
                  <a:ext cx="9850" cy="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675" extrusionOk="0">
                      <a:moveTo>
                        <a:pt x="338" y="0"/>
                      </a:moveTo>
                      <a:lnTo>
                        <a:pt x="225" y="56"/>
                      </a:lnTo>
                      <a:lnTo>
                        <a:pt x="113" y="169"/>
                      </a:lnTo>
                      <a:lnTo>
                        <a:pt x="57" y="225"/>
                      </a:lnTo>
                      <a:lnTo>
                        <a:pt x="0" y="337"/>
                      </a:lnTo>
                      <a:lnTo>
                        <a:pt x="57" y="450"/>
                      </a:lnTo>
                      <a:lnTo>
                        <a:pt x="113" y="562"/>
                      </a:lnTo>
                      <a:lnTo>
                        <a:pt x="169" y="618"/>
                      </a:lnTo>
                      <a:lnTo>
                        <a:pt x="281" y="675"/>
                      </a:lnTo>
                      <a:lnTo>
                        <a:pt x="338" y="506"/>
                      </a:lnTo>
                      <a:lnTo>
                        <a:pt x="225" y="506"/>
                      </a:lnTo>
                      <a:lnTo>
                        <a:pt x="169" y="450"/>
                      </a:lnTo>
                      <a:lnTo>
                        <a:pt x="225" y="337"/>
                      </a:lnTo>
                      <a:lnTo>
                        <a:pt x="338" y="281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rgbClr val="7C6FA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4" name="Google Shape;4244;p11"/>
                <p:cNvSpPr/>
                <p:nvPr/>
              </p:nvSpPr>
              <p:spPr>
                <a:xfrm>
                  <a:off x="866200" y="1216975"/>
                  <a:ext cx="1450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8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E98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5" name="Google Shape;4245;p11"/>
                <p:cNvSpPr/>
                <p:nvPr/>
              </p:nvSpPr>
              <p:spPr>
                <a:xfrm>
                  <a:off x="835300" y="1156575"/>
                  <a:ext cx="14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69" extrusionOk="0">
                      <a:moveTo>
                        <a:pt x="57" y="0"/>
                      </a:moveTo>
                      <a:lnTo>
                        <a:pt x="0" y="56"/>
                      </a:lnTo>
                      <a:lnTo>
                        <a:pt x="0" y="169"/>
                      </a:lnTo>
                      <a:lnTo>
                        <a:pt x="57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384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6" name="Google Shape;4246;p11"/>
                <p:cNvSpPr/>
                <p:nvPr/>
              </p:nvSpPr>
              <p:spPr>
                <a:xfrm>
                  <a:off x="839525" y="1167800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56" y="113"/>
                      </a:lnTo>
                      <a:lnTo>
                        <a:pt x="56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9F93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7" name="Google Shape;4247;p11"/>
                <p:cNvSpPr/>
                <p:nvPr/>
              </p:nvSpPr>
              <p:spPr>
                <a:xfrm>
                  <a:off x="829675" y="1148125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384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8" name="Google Shape;4248;p11"/>
                <p:cNvSpPr/>
                <p:nvPr/>
              </p:nvSpPr>
              <p:spPr>
                <a:xfrm>
                  <a:off x="840925" y="1141100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56" y="57"/>
                      </a:moveTo>
                      <a:lnTo>
                        <a:pt x="56" y="57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56" y="57"/>
                      </a:lnTo>
                      <a:lnTo>
                        <a:pt x="56" y="57"/>
                      </a:lnTo>
                      <a:close/>
                    </a:path>
                  </a:pathLst>
                </a:custGeom>
                <a:solidFill>
                  <a:srgbClr val="9B8F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9" name="Google Shape;4249;p11"/>
                <p:cNvSpPr/>
                <p:nvPr/>
              </p:nvSpPr>
              <p:spPr>
                <a:xfrm>
                  <a:off x="843725" y="1148125"/>
                  <a:ext cx="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8" extrusionOk="0">
                      <a:moveTo>
                        <a:pt x="1" y="57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9B8F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0" name="Google Shape;4250;p11"/>
                <p:cNvSpPr/>
                <p:nvPr/>
              </p:nvSpPr>
              <p:spPr>
                <a:xfrm>
                  <a:off x="838100" y="959850"/>
                  <a:ext cx="22525" cy="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900" extrusionOk="0">
                      <a:moveTo>
                        <a:pt x="113" y="0"/>
                      </a:moveTo>
                      <a:lnTo>
                        <a:pt x="1" y="113"/>
                      </a:lnTo>
                      <a:lnTo>
                        <a:pt x="1" y="281"/>
                      </a:lnTo>
                      <a:lnTo>
                        <a:pt x="1" y="394"/>
                      </a:lnTo>
                      <a:lnTo>
                        <a:pt x="57" y="675"/>
                      </a:lnTo>
                      <a:lnTo>
                        <a:pt x="113" y="787"/>
                      </a:lnTo>
                      <a:lnTo>
                        <a:pt x="169" y="787"/>
                      </a:lnTo>
                      <a:lnTo>
                        <a:pt x="282" y="843"/>
                      </a:lnTo>
                      <a:lnTo>
                        <a:pt x="451" y="900"/>
                      </a:lnTo>
                      <a:lnTo>
                        <a:pt x="507" y="900"/>
                      </a:lnTo>
                      <a:lnTo>
                        <a:pt x="563" y="843"/>
                      </a:lnTo>
                      <a:lnTo>
                        <a:pt x="675" y="787"/>
                      </a:lnTo>
                      <a:lnTo>
                        <a:pt x="844" y="731"/>
                      </a:lnTo>
                      <a:lnTo>
                        <a:pt x="900" y="675"/>
                      </a:lnTo>
                      <a:lnTo>
                        <a:pt x="900" y="506"/>
                      </a:lnTo>
                      <a:lnTo>
                        <a:pt x="900" y="394"/>
                      </a:lnTo>
                      <a:lnTo>
                        <a:pt x="788" y="281"/>
                      </a:lnTo>
                      <a:lnTo>
                        <a:pt x="732" y="338"/>
                      </a:lnTo>
                      <a:lnTo>
                        <a:pt x="619" y="562"/>
                      </a:lnTo>
                      <a:lnTo>
                        <a:pt x="563" y="562"/>
                      </a:lnTo>
                      <a:lnTo>
                        <a:pt x="563" y="506"/>
                      </a:lnTo>
                      <a:lnTo>
                        <a:pt x="619" y="394"/>
                      </a:lnTo>
                      <a:lnTo>
                        <a:pt x="619" y="281"/>
                      </a:lnTo>
                      <a:lnTo>
                        <a:pt x="507" y="169"/>
                      </a:lnTo>
                      <a:lnTo>
                        <a:pt x="394" y="113"/>
                      </a:lnTo>
                      <a:lnTo>
                        <a:pt x="282" y="56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AB94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1" name="Google Shape;4251;p11"/>
                <p:cNvSpPr/>
                <p:nvPr/>
              </p:nvSpPr>
              <p:spPr>
                <a:xfrm>
                  <a:off x="876050" y="999200"/>
                  <a:ext cx="16875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5" h="956" extrusionOk="0">
                      <a:moveTo>
                        <a:pt x="281" y="0"/>
                      </a:moveTo>
                      <a:lnTo>
                        <a:pt x="281" y="56"/>
                      </a:lnTo>
                      <a:lnTo>
                        <a:pt x="225" y="169"/>
                      </a:lnTo>
                      <a:lnTo>
                        <a:pt x="169" y="281"/>
                      </a:lnTo>
                      <a:lnTo>
                        <a:pt x="57" y="450"/>
                      </a:lnTo>
                      <a:lnTo>
                        <a:pt x="57" y="562"/>
                      </a:lnTo>
                      <a:lnTo>
                        <a:pt x="0" y="675"/>
                      </a:lnTo>
                      <a:lnTo>
                        <a:pt x="113" y="843"/>
                      </a:lnTo>
                      <a:lnTo>
                        <a:pt x="225" y="956"/>
                      </a:lnTo>
                      <a:lnTo>
                        <a:pt x="281" y="899"/>
                      </a:lnTo>
                      <a:lnTo>
                        <a:pt x="281" y="843"/>
                      </a:lnTo>
                      <a:lnTo>
                        <a:pt x="338" y="731"/>
                      </a:lnTo>
                      <a:lnTo>
                        <a:pt x="394" y="787"/>
                      </a:lnTo>
                      <a:lnTo>
                        <a:pt x="562" y="787"/>
                      </a:lnTo>
                      <a:lnTo>
                        <a:pt x="619" y="731"/>
                      </a:lnTo>
                      <a:lnTo>
                        <a:pt x="675" y="675"/>
                      </a:lnTo>
                      <a:lnTo>
                        <a:pt x="675" y="618"/>
                      </a:lnTo>
                      <a:lnTo>
                        <a:pt x="619" y="562"/>
                      </a:lnTo>
                      <a:lnTo>
                        <a:pt x="619" y="506"/>
                      </a:lnTo>
                      <a:lnTo>
                        <a:pt x="506" y="337"/>
                      </a:lnTo>
                      <a:lnTo>
                        <a:pt x="506" y="112"/>
                      </a:lnTo>
                      <a:lnTo>
                        <a:pt x="506" y="0"/>
                      </a:lnTo>
                      <a:close/>
                    </a:path>
                  </a:pathLst>
                </a:custGeom>
                <a:solidFill>
                  <a:srgbClr val="6A62A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2" name="Google Shape;4252;p11"/>
                <p:cNvSpPr/>
                <p:nvPr/>
              </p:nvSpPr>
              <p:spPr>
                <a:xfrm>
                  <a:off x="876050" y="1000600"/>
                  <a:ext cx="8450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394" extrusionOk="0">
                      <a:moveTo>
                        <a:pt x="169" y="0"/>
                      </a:moveTo>
                      <a:lnTo>
                        <a:pt x="113" y="169"/>
                      </a:lnTo>
                      <a:lnTo>
                        <a:pt x="0" y="337"/>
                      </a:lnTo>
                      <a:lnTo>
                        <a:pt x="57" y="394"/>
                      </a:lnTo>
                      <a:lnTo>
                        <a:pt x="281" y="113"/>
                      </a:lnTo>
                      <a:lnTo>
                        <a:pt x="338" y="56"/>
                      </a:lnTo>
                      <a:lnTo>
                        <a:pt x="281" y="0"/>
                      </a:lnTo>
                      <a:close/>
                    </a:path>
                  </a:pathLst>
                </a:custGeom>
                <a:solidFill>
                  <a:srgbClr val="867E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3" name="Google Shape;4253;p11"/>
                <p:cNvSpPr/>
                <p:nvPr/>
              </p:nvSpPr>
              <p:spPr>
                <a:xfrm>
                  <a:off x="863400" y="986550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57" y="0"/>
                      </a:moveTo>
                      <a:lnTo>
                        <a:pt x="1" y="56"/>
                      </a:lnTo>
                      <a:lnTo>
                        <a:pt x="57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186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4" name="Google Shape;4254;p11"/>
                <p:cNvSpPr/>
                <p:nvPr/>
              </p:nvSpPr>
              <p:spPr>
                <a:xfrm>
                  <a:off x="864800" y="9949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9186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5" name="Google Shape;4255;p11"/>
                <p:cNvSpPr/>
                <p:nvPr/>
              </p:nvSpPr>
              <p:spPr>
                <a:xfrm>
                  <a:off x="885875" y="958450"/>
                  <a:ext cx="28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3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13" y="112"/>
                      </a:lnTo>
                      <a:lnTo>
                        <a:pt x="113" y="112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8B7B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6" name="Google Shape;4256;p11"/>
                <p:cNvSpPr/>
                <p:nvPr/>
              </p:nvSpPr>
              <p:spPr>
                <a:xfrm>
                  <a:off x="815625" y="976700"/>
                  <a:ext cx="11275" cy="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" h="732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" y="169"/>
                      </a:lnTo>
                      <a:lnTo>
                        <a:pt x="57" y="282"/>
                      </a:lnTo>
                      <a:lnTo>
                        <a:pt x="113" y="675"/>
                      </a:lnTo>
                      <a:lnTo>
                        <a:pt x="225" y="731"/>
                      </a:lnTo>
                      <a:lnTo>
                        <a:pt x="338" y="731"/>
                      </a:lnTo>
                      <a:lnTo>
                        <a:pt x="450" y="619"/>
                      </a:lnTo>
                      <a:lnTo>
                        <a:pt x="450" y="563"/>
                      </a:lnTo>
                      <a:lnTo>
                        <a:pt x="450" y="394"/>
                      </a:lnTo>
                      <a:lnTo>
                        <a:pt x="394" y="282"/>
                      </a:lnTo>
                      <a:lnTo>
                        <a:pt x="338" y="113"/>
                      </a:lnTo>
                      <a:lnTo>
                        <a:pt x="282" y="57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655D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7" name="Google Shape;4257;p11"/>
                <p:cNvSpPr/>
                <p:nvPr/>
              </p:nvSpPr>
              <p:spPr>
                <a:xfrm>
                  <a:off x="811400" y="968275"/>
                  <a:ext cx="11275" cy="1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" h="619" extrusionOk="0">
                      <a:moveTo>
                        <a:pt x="226" y="1"/>
                      </a:moveTo>
                      <a:lnTo>
                        <a:pt x="113" y="57"/>
                      </a:lnTo>
                      <a:lnTo>
                        <a:pt x="1" y="338"/>
                      </a:lnTo>
                      <a:lnTo>
                        <a:pt x="1" y="450"/>
                      </a:lnTo>
                      <a:lnTo>
                        <a:pt x="1" y="506"/>
                      </a:lnTo>
                      <a:lnTo>
                        <a:pt x="113" y="563"/>
                      </a:lnTo>
                      <a:lnTo>
                        <a:pt x="226" y="619"/>
                      </a:lnTo>
                      <a:lnTo>
                        <a:pt x="226" y="506"/>
                      </a:lnTo>
                      <a:lnTo>
                        <a:pt x="226" y="450"/>
                      </a:lnTo>
                      <a:lnTo>
                        <a:pt x="394" y="394"/>
                      </a:lnTo>
                      <a:lnTo>
                        <a:pt x="451" y="282"/>
                      </a:lnTo>
                      <a:lnTo>
                        <a:pt x="394" y="225"/>
                      </a:lnTo>
                      <a:lnTo>
                        <a:pt x="394" y="169"/>
                      </a:lnTo>
                      <a:lnTo>
                        <a:pt x="282" y="57"/>
                      </a:lnTo>
                      <a:lnTo>
                        <a:pt x="226" y="1"/>
                      </a:lnTo>
                      <a:close/>
                    </a:path>
                  </a:pathLst>
                </a:custGeom>
                <a:solidFill>
                  <a:srgbClr val="625EA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8" name="Google Shape;4258;p11"/>
                <p:cNvSpPr/>
                <p:nvPr/>
              </p:nvSpPr>
              <p:spPr>
                <a:xfrm>
                  <a:off x="825475" y="971075"/>
                  <a:ext cx="9850" cy="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1013" extrusionOk="0">
                      <a:moveTo>
                        <a:pt x="393" y="1"/>
                      </a:moveTo>
                      <a:lnTo>
                        <a:pt x="281" y="57"/>
                      </a:lnTo>
                      <a:lnTo>
                        <a:pt x="281" y="170"/>
                      </a:lnTo>
                      <a:lnTo>
                        <a:pt x="112" y="619"/>
                      </a:lnTo>
                      <a:lnTo>
                        <a:pt x="56" y="788"/>
                      </a:lnTo>
                      <a:lnTo>
                        <a:pt x="56" y="844"/>
                      </a:lnTo>
                      <a:lnTo>
                        <a:pt x="0" y="956"/>
                      </a:lnTo>
                      <a:lnTo>
                        <a:pt x="56" y="1013"/>
                      </a:lnTo>
                      <a:lnTo>
                        <a:pt x="112" y="1013"/>
                      </a:lnTo>
                      <a:lnTo>
                        <a:pt x="281" y="844"/>
                      </a:lnTo>
                      <a:lnTo>
                        <a:pt x="337" y="675"/>
                      </a:lnTo>
                      <a:lnTo>
                        <a:pt x="393" y="226"/>
                      </a:lnTo>
                      <a:lnTo>
                        <a:pt x="393" y="1"/>
                      </a:lnTo>
                      <a:close/>
                    </a:path>
                  </a:pathLst>
                </a:custGeom>
                <a:solidFill>
                  <a:srgbClr val="D3D2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9" name="Google Shape;4259;p11"/>
                <p:cNvSpPr/>
                <p:nvPr/>
              </p:nvSpPr>
              <p:spPr>
                <a:xfrm>
                  <a:off x="801575" y="941575"/>
                  <a:ext cx="11275" cy="1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" h="788" extrusionOk="0">
                      <a:moveTo>
                        <a:pt x="1" y="1"/>
                      </a:moveTo>
                      <a:lnTo>
                        <a:pt x="1" y="169"/>
                      </a:lnTo>
                      <a:lnTo>
                        <a:pt x="57" y="394"/>
                      </a:lnTo>
                      <a:lnTo>
                        <a:pt x="113" y="506"/>
                      </a:lnTo>
                      <a:lnTo>
                        <a:pt x="225" y="619"/>
                      </a:lnTo>
                      <a:lnTo>
                        <a:pt x="450" y="787"/>
                      </a:lnTo>
                      <a:lnTo>
                        <a:pt x="450" y="563"/>
                      </a:lnTo>
                      <a:lnTo>
                        <a:pt x="225" y="506"/>
                      </a:lnTo>
                      <a:lnTo>
                        <a:pt x="169" y="450"/>
                      </a:lnTo>
                      <a:lnTo>
                        <a:pt x="169" y="338"/>
                      </a:lnTo>
                      <a:lnTo>
                        <a:pt x="113" y="169"/>
                      </a:lnTo>
                      <a:lnTo>
                        <a:pt x="113" y="113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A95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0" name="Google Shape;4260;p11"/>
                <p:cNvSpPr/>
                <p:nvPr/>
              </p:nvSpPr>
              <p:spPr>
                <a:xfrm>
                  <a:off x="812825" y="958450"/>
                  <a:ext cx="8450" cy="1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563" extrusionOk="0">
                      <a:moveTo>
                        <a:pt x="113" y="0"/>
                      </a:moveTo>
                      <a:lnTo>
                        <a:pt x="56" y="56"/>
                      </a:lnTo>
                      <a:lnTo>
                        <a:pt x="0" y="112"/>
                      </a:lnTo>
                      <a:lnTo>
                        <a:pt x="0" y="281"/>
                      </a:lnTo>
                      <a:lnTo>
                        <a:pt x="56" y="450"/>
                      </a:lnTo>
                      <a:lnTo>
                        <a:pt x="225" y="506"/>
                      </a:lnTo>
                      <a:lnTo>
                        <a:pt x="337" y="562"/>
                      </a:lnTo>
                      <a:lnTo>
                        <a:pt x="169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A95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1" name="Google Shape;4261;p11"/>
                <p:cNvSpPr/>
                <p:nvPr/>
              </p:nvSpPr>
              <p:spPr>
                <a:xfrm>
                  <a:off x="822650" y="979525"/>
                  <a:ext cx="42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82" extrusionOk="0">
                      <a:moveTo>
                        <a:pt x="57" y="0"/>
                      </a:moveTo>
                      <a:lnTo>
                        <a:pt x="1" y="169"/>
                      </a:lnTo>
                      <a:lnTo>
                        <a:pt x="57" y="281"/>
                      </a:lnTo>
                      <a:lnTo>
                        <a:pt x="169" y="281"/>
                      </a:lnTo>
                      <a:lnTo>
                        <a:pt x="169" y="113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7E7B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2" name="Google Shape;4262;p11"/>
                <p:cNvSpPr/>
                <p:nvPr/>
              </p:nvSpPr>
              <p:spPr>
                <a:xfrm>
                  <a:off x="821250" y="973900"/>
                  <a:ext cx="2825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226" extrusionOk="0">
                      <a:moveTo>
                        <a:pt x="0" y="0"/>
                      </a:moveTo>
                      <a:lnTo>
                        <a:pt x="0" y="169"/>
                      </a:lnTo>
                      <a:lnTo>
                        <a:pt x="113" y="225"/>
                      </a:lnTo>
                      <a:lnTo>
                        <a:pt x="113" y="1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E7B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3" name="Google Shape;4263;p11"/>
                <p:cNvSpPr/>
                <p:nvPr/>
              </p:nvSpPr>
              <p:spPr>
                <a:xfrm>
                  <a:off x="798775" y="920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19C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4" name="Google Shape;4264;p11"/>
                <p:cNvSpPr/>
                <p:nvPr/>
              </p:nvSpPr>
              <p:spPr>
                <a:xfrm>
                  <a:off x="752400" y="1315350"/>
                  <a:ext cx="99775" cy="64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1" h="2586" extrusionOk="0">
                      <a:moveTo>
                        <a:pt x="1743" y="0"/>
                      </a:moveTo>
                      <a:lnTo>
                        <a:pt x="1630" y="57"/>
                      </a:lnTo>
                      <a:lnTo>
                        <a:pt x="1574" y="225"/>
                      </a:lnTo>
                      <a:lnTo>
                        <a:pt x="1518" y="338"/>
                      </a:lnTo>
                      <a:lnTo>
                        <a:pt x="1405" y="562"/>
                      </a:lnTo>
                      <a:lnTo>
                        <a:pt x="1405" y="787"/>
                      </a:lnTo>
                      <a:lnTo>
                        <a:pt x="1405" y="900"/>
                      </a:lnTo>
                      <a:lnTo>
                        <a:pt x="1405" y="1012"/>
                      </a:lnTo>
                      <a:lnTo>
                        <a:pt x="1349" y="1068"/>
                      </a:lnTo>
                      <a:lnTo>
                        <a:pt x="1293" y="1124"/>
                      </a:lnTo>
                      <a:lnTo>
                        <a:pt x="1181" y="1012"/>
                      </a:lnTo>
                      <a:lnTo>
                        <a:pt x="1181" y="956"/>
                      </a:lnTo>
                      <a:lnTo>
                        <a:pt x="1181" y="900"/>
                      </a:lnTo>
                      <a:lnTo>
                        <a:pt x="1124" y="843"/>
                      </a:lnTo>
                      <a:lnTo>
                        <a:pt x="1068" y="787"/>
                      </a:lnTo>
                      <a:lnTo>
                        <a:pt x="1012" y="843"/>
                      </a:lnTo>
                      <a:lnTo>
                        <a:pt x="900" y="843"/>
                      </a:lnTo>
                      <a:lnTo>
                        <a:pt x="731" y="619"/>
                      </a:lnTo>
                      <a:lnTo>
                        <a:pt x="675" y="506"/>
                      </a:lnTo>
                      <a:lnTo>
                        <a:pt x="619" y="450"/>
                      </a:lnTo>
                      <a:lnTo>
                        <a:pt x="562" y="450"/>
                      </a:lnTo>
                      <a:lnTo>
                        <a:pt x="506" y="562"/>
                      </a:lnTo>
                      <a:lnTo>
                        <a:pt x="394" y="619"/>
                      </a:lnTo>
                      <a:lnTo>
                        <a:pt x="281" y="675"/>
                      </a:lnTo>
                      <a:lnTo>
                        <a:pt x="113" y="675"/>
                      </a:lnTo>
                      <a:lnTo>
                        <a:pt x="57" y="787"/>
                      </a:lnTo>
                      <a:lnTo>
                        <a:pt x="113" y="843"/>
                      </a:lnTo>
                      <a:lnTo>
                        <a:pt x="225" y="900"/>
                      </a:lnTo>
                      <a:lnTo>
                        <a:pt x="281" y="956"/>
                      </a:lnTo>
                      <a:lnTo>
                        <a:pt x="338" y="1012"/>
                      </a:lnTo>
                      <a:lnTo>
                        <a:pt x="338" y="1068"/>
                      </a:lnTo>
                      <a:lnTo>
                        <a:pt x="394" y="1124"/>
                      </a:lnTo>
                      <a:lnTo>
                        <a:pt x="450" y="1181"/>
                      </a:lnTo>
                      <a:lnTo>
                        <a:pt x="450" y="1237"/>
                      </a:lnTo>
                      <a:lnTo>
                        <a:pt x="450" y="1293"/>
                      </a:lnTo>
                      <a:lnTo>
                        <a:pt x="394" y="1349"/>
                      </a:lnTo>
                      <a:lnTo>
                        <a:pt x="394" y="1405"/>
                      </a:lnTo>
                      <a:lnTo>
                        <a:pt x="394" y="1462"/>
                      </a:lnTo>
                      <a:lnTo>
                        <a:pt x="338" y="1630"/>
                      </a:lnTo>
                      <a:lnTo>
                        <a:pt x="225" y="1686"/>
                      </a:lnTo>
                      <a:lnTo>
                        <a:pt x="0" y="1855"/>
                      </a:lnTo>
                      <a:lnTo>
                        <a:pt x="0" y="1911"/>
                      </a:lnTo>
                      <a:lnTo>
                        <a:pt x="57" y="1968"/>
                      </a:lnTo>
                      <a:lnTo>
                        <a:pt x="281" y="1968"/>
                      </a:lnTo>
                      <a:lnTo>
                        <a:pt x="394" y="2024"/>
                      </a:lnTo>
                      <a:lnTo>
                        <a:pt x="506" y="2024"/>
                      </a:lnTo>
                      <a:lnTo>
                        <a:pt x="506" y="2080"/>
                      </a:lnTo>
                      <a:lnTo>
                        <a:pt x="394" y="2024"/>
                      </a:lnTo>
                      <a:lnTo>
                        <a:pt x="281" y="2024"/>
                      </a:lnTo>
                      <a:lnTo>
                        <a:pt x="169" y="2136"/>
                      </a:lnTo>
                      <a:lnTo>
                        <a:pt x="169" y="2192"/>
                      </a:lnTo>
                      <a:lnTo>
                        <a:pt x="281" y="2417"/>
                      </a:lnTo>
                      <a:lnTo>
                        <a:pt x="506" y="2586"/>
                      </a:lnTo>
                      <a:lnTo>
                        <a:pt x="562" y="2586"/>
                      </a:lnTo>
                      <a:lnTo>
                        <a:pt x="675" y="2530"/>
                      </a:lnTo>
                      <a:lnTo>
                        <a:pt x="731" y="2473"/>
                      </a:lnTo>
                      <a:lnTo>
                        <a:pt x="787" y="2361"/>
                      </a:lnTo>
                      <a:lnTo>
                        <a:pt x="956" y="2192"/>
                      </a:lnTo>
                      <a:lnTo>
                        <a:pt x="1068" y="2024"/>
                      </a:lnTo>
                      <a:lnTo>
                        <a:pt x="1181" y="1855"/>
                      </a:lnTo>
                      <a:lnTo>
                        <a:pt x="1237" y="1630"/>
                      </a:lnTo>
                      <a:lnTo>
                        <a:pt x="1293" y="1743"/>
                      </a:lnTo>
                      <a:lnTo>
                        <a:pt x="1349" y="1855"/>
                      </a:lnTo>
                      <a:lnTo>
                        <a:pt x="1574" y="1968"/>
                      </a:lnTo>
                      <a:lnTo>
                        <a:pt x="1799" y="2024"/>
                      </a:lnTo>
                      <a:lnTo>
                        <a:pt x="1968" y="2024"/>
                      </a:lnTo>
                      <a:lnTo>
                        <a:pt x="2192" y="1911"/>
                      </a:lnTo>
                      <a:lnTo>
                        <a:pt x="2473" y="1911"/>
                      </a:lnTo>
                      <a:lnTo>
                        <a:pt x="2586" y="1855"/>
                      </a:lnTo>
                      <a:lnTo>
                        <a:pt x="2754" y="1911"/>
                      </a:lnTo>
                      <a:lnTo>
                        <a:pt x="2811" y="1968"/>
                      </a:lnTo>
                      <a:lnTo>
                        <a:pt x="3429" y="2192"/>
                      </a:lnTo>
                      <a:lnTo>
                        <a:pt x="3710" y="2192"/>
                      </a:lnTo>
                      <a:lnTo>
                        <a:pt x="3822" y="2136"/>
                      </a:lnTo>
                      <a:lnTo>
                        <a:pt x="3991" y="2024"/>
                      </a:lnTo>
                      <a:lnTo>
                        <a:pt x="3991" y="1911"/>
                      </a:lnTo>
                      <a:lnTo>
                        <a:pt x="3766" y="1911"/>
                      </a:lnTo>
                      <a:lnTo>
                        <a:pt x="3766" y="1855"/>
                      </a:lnTo>
                      <a:lnTo>
                        <a:pt x="3766" y="1799"/>
                      </a:lnTo>
                      <a:lnTo>
                        <a:pt x="3935" y="1799"/>
                      </a:lnTo>
                      <a:lnTo>
                        <a:pt x="3935" y="1743"/>
                      </a:lnTo>
                      <a:lnTo>
                        <a:pt x="3822" y="1405"/>
                      </a:lnTo>
                      <a:lnTo>
                        <a:pt x="3822" y="1237"/>
                      </a:lnTo>
                      <a:lnTo>
                        <a:pt x="3822" y="1124"/>
                      </a:lnTo>
                      <a:lnTo>
                        <a:pt x="3822" y="1068"/>
                      </a:lnTo>
                      <a:lnTo>
                        <a:pt x="3710" y="1124"/>
                      </a:lnTo>
                      <a:lnTo>
                        <a:pt x="3654" y="1181"/>
                      </a:lnTo>
                      <a:lnTo>
                        <a:pt x="3597" y="1124"/>
                      </a:lnTo>
                      <a:lnTo>
                        <a:pt x="3429" y="1012"/>
                      </a:lnTo>
                      <a:lnTo>
                        <a:pt x="3429" y="956"/>
                      </a:lnTo>
                      <a:lnTo>
                        <a:pt x="3373" y="843"/>
                      </a:lnTo>
                      <a:lnTo>
                        <a:pt x="3373" y="787"/>
                      </a:lnTo>
                      <a:lnTo>
                        <a:pt x="3316" y="675"/>
                      </a:lnTo>
                      <a:lnTo>
                        <a:pt x="3204" y="787"/>
                      </a:lnTo>
                      <a:lnTo>
                        <a:pt x="3148" y="675"/>
                      </a:lnTo>
                      <a:lnTo>
                        <a:pt x="3092" y="619"/>
                      </a:lnTo>
                      <a:lnTo>
                        <a:pt x="3035" y="619"/>
                      </a:lnTo>
                      <a:lnTo>
                        <a:pt x="2979" y="675"/>
                      </a:lnTo>
                      <a:lnTo>
                        <a:pt x="2923" y="787"/>
                      </a:lnTo>
                      <a:lnTo>
                        <a:pt x="2867" y="843"/>
                      </a:lnTo>
                      <a:lnTo>
                        <a:pt x="2811" y="956"/>
                      </a:lnTo>
                      <a:lnTo>
                        <a:pt x="2754" y="1068"/>
                      </a:lnTo>
                      <a:lnTo>
                        <a:pt x="2698" y="1181"/>
                      </a:lnTo>
                      <a:lnTo>
                        <a:pt x="2586" y="1237"/>
                      </a:lnTo>
                      <a:lnTo>
                        <a:pt x="2530" y="1237"/>
                      </a:lnTo>
                      <a:lnTo>
                        <a:pt x="2530" y="1181"/>
                      </a:lnTo>
                      <a:lnTo>
                        <a:pt x="2473" y="1068"/>
                      </a:lnTo>
                      <a:lnTo>
                        <a:pt x="2361" y="956"/>
                      </a:lnTo>
                      <a:lnTo>
                        <a:pt x="2249" y="956"/>
                      </a:lnTo>
                      <a:lnTo>
                        <a:pt x="2080" y="1012"/>
                      </a:lnTo>
                      <a:lnTo>
                        <a:pt x="2024" y="1012"/>
                      </a:lnTo>
                      <a:lnTo>
                        <a:pt x="2024" y="956"/>
                      </a:lnTo>
                      <a:lnTo>
                        <a:pt x="1968" y="900"/>
                      </a:lnTo>
                      <a:lnTo>
                        <a:pt x="1911" y="843"/>
                      </a:lnTo>
                      <a:lnTo>
                        <a:pt x="1855" y="843"/>
                      </a:lnTo>
                      <a:lnTo>
                        <a:pt x="1968" y="787"/>
                      </a:lnTo>
                      <a:lnTo>
                        <a:pt x="2080" y="731"/>
                      </a:lnTo>
                      <a:lnTo>
                        <a:pt x="2080" y="619"/>
                      </a:lnTo>
                      <a:lnTo>
                        <a:pt x="2080" y="450"/>
                      </a:lnTo>
                      <a:lnTo>
                        <a:pt x="2080" y="394"/>
                      </a:lnTo>
                      <a:lnTo>
                        <a:pt x="2136" y="338"/>
                      </a:lnTo>
                      <a:lnTo>
                        <a:pt x="2136" y="225"/>
                      </a:lnTo>
                      <a:lnTo>
                        <a:pt x="2080" y="169"/>
                      </a:lnTo>
                      <a:lnTo>
                        <a:pt x="1968" y="113"/>
                      </a:lnTo>
                      <a:lnTo>
                        <a:pt x="1799" y="0"/>
                      </a:lnTo>
                      <a:close/>
                    </a:path>
                  </a:pathLst>
                </a:custGeom>
                <a:solidFill>
                  <a:srgbClr val="A39A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5" name="Google Shape;4265;p11"/>
                <p:cNvSpPr/>
                <p:nvPr/>
              </p:nvSpPr>
              <p:spPr>
                <a:xfrm>
                  <a:off x="793150" y="1322375"/>
                  <a:ext cx="30925" cy="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" h="1013" extrusionOk="0">
                      <a:moveTo>
                        <a:pt x="1012" y="0"/>
                      </a:moveTo>
                      <a:lnTo>
                        <a:pt x="900" y="57"/>
                      </a:lnTo>
                      <a:lnTo>
                        <a:pt x="787" y="169"/>
                      </a:lnTo>
                      <a:lnTo>
                        <a:pt x="787" y="225"/>
                      </a:lnTo>
                      <a:lnTo>
                        <a:pt x="619" y="225"/>
                      </a:lnTo>
                      <a:lnTo>
                        <a:pt x="562" y="169"/>
                      </a:lnTo>
                      <a:lnTo>
                        <a:pt x="506" y="57"/>
                      </a:lnTo>
                      <a:lnTo>
                        <a:pt x="394" y="113"/>
                      </a:lnTo>
                      <a:lnTo>
                        <a:pt x="338" y="225"/>
                      </a:lnTo>
                      <a:lnTo>
                        <a:pt x="394" y="338"/>
                      </a:lnTo>
                      <a:lnTo>
                        <a:pt x="394" y="394"/>
                      </a:lnTo>
                      <a:lnTo>
                        <a:pt x="394" y="450"/>
                      </a:lnTo>
                      <a:lnTo>
                        <a:pt x="0" y="450"/>
                      </a:lnTo>
                      <a:lnTo>
                        <a:pt x="0" y="506"/>
                      </a:lnTo>
                      <a:lnTo>
                        <a:pt x="0" y="619"/>
                      </a:lnTo>
                      <a:lnTo>
                        <a:pt x="56" y="619"/>
                      </a:lnTo>
                      <a:lnTo>
                        <a:pt x="281" y="675"/>
                      </a:lnTo>
                      <a:lnTo>
                        <a:pt x="338" y="675"/>
                      </a:lnTo>
                      <a:lnTo>
                        <a:pt x="394" y="731"/>
                      </a:lnTo>
                      <a:lnTo>
                        <a:pt x="506" y="787"/>
                      </a:lnTo>
                      <a:lnTo>
                        <a:pt x="619" y="731"/>
                      </a:lnTo>
                      <a:lnTo>
                        <a:pt x="731" y="843"/>
                      </a:lnTo>
                      <a:lnTo>
                        <a:pt x="900" y="1012"/>
                      </a:lnTo>
                      <a:lnTo>
                        <a:pt x="1012" y="1012"/>
                      </a:lnTo>
                      <a:lnTo>
                        <a:pt x="1181" y="956"/>
                      </a:lnTo>
                      <a:lnTo>
                        <a:pt x="1237" y="956"/>
                      </a:lnTo>
                      <a:lnTo>
                        <a:pt x="1237" y="843"/>
                      </a:lnTo>
                      <a:lnTo>
                        <a:pt x="1237" y="675"/>
                      </a:lnTo>
                      <a:lnTo>
                        <a:pt x="1237" y="562"/>
                      </a:lnTo>
                      <a:lnTo>
                        <a:pt x="1124" y="169"/>
                      </a:lnTo>
                      <a:lnTo>
                        <a:pt x="1068" y="57"/>
                      </a:lnTo>
                      <a:lnTo>
                        <a:pt x="1012" y="0"/>
                      </a:lnTo>
                      <a:close/>
                    </a:path>
                  </a:pathLst>
                </a:custGeom>
                <a:solidFill>
                  <a:srgbClr val="9C96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6" name="Google Shape;4266;p11"/>
                <p:cNvSpPr/>
                <p:nvPr/>
              </p:nvSpPr>
              <p:spPr>
                <a:xfrm>
                  <a:off x="800175" y="1309725"/>
                  <a:ext cx="9850" cy="1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63" extrusionOk="0">
                      <a:moveTo>
                        <a:pt x="57" y="0"/>
                      </a:moveTo>
                      <a:lnTo>
                        <a:pt x="0" y="57"/>
                      </a:lnTo>
                      <a:lnTo>
                        <a:pt x="57" y="113"/>
                      </a:lnTo>
                      <a:lnTo>
                        <a:pt x="0" y="225"/>
                      </a:lnTo>
                      <a:lnTo>
                        <a:pt x="0" y="282"/>
                      </a:lnTo>
                      <a:lnTo>
                        <a:pt x="0" y="338"/>
                      </a:lnTo>
                      <a:lnTo>
                        <a:pt x="57" y="450"/>
                      </a:lnTo>
                      <a:lnTo>
                        <a:pt x="113" y="450"/>
                      </a:lnTo>
                      <a:lnTo>
                        <a:pt x="169" y="506"/>
                      </a:lnTo>
                      <a:lnTo>
                        <a:pt x="225" y="563"/>
                      </a:lnTo>
                      <a:lnTo>
                        <a:pt x="338" y="450"/>
                      </a:lnTo>
                      <a:lnTo>
                        <a:pt x="394" y="450"/>
                      </a:lnTo>
                      <a:lnTo>
                        <a:pt x="394" y="394"/>
                      </a:lnTo>
                      <a:lnTo>
                        <a:pt x="338" y="169"/>
                      </a:lnTo>
                      <a:lnTo>
                        <a:pt x="338" y="57"/>
                      </a:lnTo>
                      <a:lnTo>
                        <a:pt x="281" y="0"/>
                      </a:lnTo>
                      <a:lnTo>
                        <a:pt x="169" y="57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C96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7" name="Google Shape;4267;p11"/>
                <p:cNvSpPr/>
                <p:nvPr/>
              </p:nvSpPr>
              <p:spPr>
                <a:xfrm>
                  <a:off x="833900" y="1313950"/>
                  <a:ext cx="56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338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113" y="113"/>
                      </a:lnTo>
                      <a:lnTo>
                        <a:pt x="113" y="225"/>
                      </a:lnTo>
                      <a:lnTo>
                        <a:pt x="169" y="281"/>
                      </a:lnTo>
                      <a:lnTo>
                        <a:pt x="225" y="337"/>
                      </a:lnTo>
                      <a:lnTo>
                        <a:pt x="225" y="281"/>
                      </a:lnTo>
                      <a:lnTo>
                        <a:pt x="225" y="56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9691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8" name="Google Shape;4268;p11"/>
                <p:cNvSpPr/>
                <p:nvPr/>
              </p:nvSpPr>
              <p:spPr>
                <a:xfrm>
                  <a:off x="822650" y="1301300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1" y="0"/>
                      </a:moveTo>
                      <a:lnTo>
                        <a:pt x="1" y="56"/>
                      </a:lnTo>
                      <a:lnTo>
                        <a:pt x="57" y="113"/>
                      </a:lnTo>
                      <a:lnTo>
                        <a:pt x="57" y="5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938C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9" name="Google Shape;4269;p11"/>
                <p:cNvSpPr/>
                <p:nvPr/>
              </p:nvSpPr>
              <p:spPr>
                <a:xfrm>
                  <a:off x="822650" y="129990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56"/>
                      </a:lnTo>
                      <a:lnTo>
                        <a:pt x="1" y="56"/>
                      </a:lnTo>
                      <a:lnTo>
                        <a:pt x="1" y="56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938C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0" name="Google Shape;4270;p11"/>
                <p:cNvSpPr/>
                <p:nvPr/>
              </p:nvSpPr>
              <p:spPr>
                <a:xfrm>
                  <a:off x="866200" y="1330800"/>
                  <a:ext cx="14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7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8280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1" name="Google Shape;4271;p11"/>
                <p:cNvSpPr/>
                <p:nvPr/>
              </p:nvSpPr>
              <p:spPr>
                <a:xfrm>
                  <a:off x="759425" y="913475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7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7F7A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2" name="Google Shape;4272;p11"/>
                <p:cNvSpPr/>
                <p:nvPr/>
              </p:nvSpPr>
              <p:spPr>
                <a:xfrm>
                  <a:off x="762225" y="913475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1" y="0"/>
                      </a:moveTo>
                      <a:lnTo>
                        <a:pt x="1" y="57"/>
                      </a:lnTo>
                      <a:lnTo>
                        <a:pt x="57" y="57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7F7A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3" name="Google Shape;4273;p11"/>
                <p:cNvSpPr/>
                <p:nvPr/>
              </p:nvSpPr>
              <p:spPr>
                <a:xfrm>
                  <a:off x="693375" y="1101775"/>
                  <a:ext cx="49200" cy="59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8" h="2361" extrusionOk="0">
                      <a:moveTo>
                        <a:pt x="1069" y="0"/>
                      </a:moveTo>
                      <a:lnTo>
                        <a:pt x="956" y="56"/>
                      </a:lnTo>
                      <a:lnTo>
                        <a:pt x="956" y="169"/>
                      </a:lnTo>
                      <a:lnTo>
                        <a:pt x="900" y="281"/>
                      </a:lnTo>
                      <a:lnTo>
                        <a:pt x="900" y="393"/>
                      </a:lnTo>
                      <a:lnTo>
                        <a:pt x="731" y="506"/>
                      </a:lnTo>
                      <a:lnTo>
                        <a:pt x="675" y="675"/>
                      </a:lnTo>
                      <a:lnTo>
                        <a:pt x="563" y="787"/>
                      </a:lnTo>
                      <a:lnTo>
                        <a:pt x="338" y="1012"/>
                      </a:lnTo>
                      <a:lnTo>
                        <a:pt x="225" y="1124"/>
                      </a:lnTo>
                      <a:lnTo>
                        <a:pt x="225" y="1293"/>
                      </a:lnTo>
                      <a:lnTo>
                        <a:pt x="169" y="1349"/>
                      </a:lnTo>
                      <a:lnTo>
                        <a:pt x="113" y="1405"/>
                      </a:lnTo>
                      <a:lnTo>
                        <a:pt x="57" y="1461"/>
                      </a:lnTo>
                      <a:lnTo>
                        <a:pt x="1" y="1574"/>
                      </a:lnTo>
                      <a:lnTo>
                        <a:pt x="169" y="1799"/>
                      </a:lnTo>
                      <a:lnTo>
                        <a:pt x="225" y="1742"/>
                      </a:lnTo>
                      <a:lnTo>
                        <a:pt x="282" y="1686"/>
                      </a:lnTo>
                      <a:lnTo>
                        <a:pt x="282" y="1574"/>
                      </a:lnTo>
                      <a:lnTo>
                        <a:pt x="338" y="1518"/>
                      </a:lnTo>
                      <a:lnTo>
                        <a:pt x="394" y="1461"/>
                      </a:lnTo>
                      <a:lnTo>
                        <a:pt x="507" y="1461"/>
                      </a:lnTo>
                      <a:lnTo>
                        <a:pt x="507" y="1574"/>
                      </a:lnTo>
                      <a:lnTo>
                        <a:pt x="507" y="1630"/>
                      </a:lnTo>
                      <a:lnTo>
                        <a:pt x="450" y="1742"/>
                      </a:lnTo>
                      <a:lnTo>
                        <a:pt x="394" y="1799"/>
                      </a:lnTo>
                      <a:lnTo>
                        <a:pt x="450" y="1967"/>
                      </a:lnTo>
                      <a:lnTo>
                        <a:pt x="450" y="2023"/>
                      </a:lnTo>
                      <a:lnTo>
                        <a:pt x="450" y="2136"/>
                      </a:lnTo>
                      <a:lnTo>
                        <a:pt x="507" y="2136"/>
                      </a:lnTo>
                      <a:lnTo>
                        <a:pt x="731" y="2192"/>
                      </a:lnTo>
                      <a:lnTo>
                        <a:pt x="788" y="2136"/>
                      </a:lnTo>
                      <a:lnTo>
                        <a:pt x="956" y="2192"/>
                      </a:lnTo>
                      <a:lnTo>
                        <a:pt x="1012" y="2136"/>
                      </a:lnTo>
                      <a:lnTo>
                        <a:pt x="1125" y="2136"/>
                      </a:lnTo>
                      <a:lnTo>
                        <a:pt x="1181" y="2192"/>
                      </a:lnTo>
                      <a:lnTo>
                        <a:pt x="1125" y="2304"/>
                      </a:lnTo>
                      <a:lnTo>
                        <a:pt x="1181" y="2361"/>
                      </a:lnTo>
                      <a:lnTo>
                        <a:pt x="1350" y="2248"/>
                      </a:lnTo>
                      <a:lnTo>
                        <a:pt x="1518" y="2136"/>
                      </a:lnTo>
                      <a:lnTo>
                        <a:pt x="1687" y="1799"/>
                      </a:lnTo>
                      <a:lnTo>
                        <a:pt x="1743" y="1686"/>
                      </a:lnTo>
                      <a:lnTo>
                        <a:pt x="1799" y="1630"/>
                      </a:lnTo>
                      <a:lnTo>
                        <a:pt x="1912" y="1630"/>
                      </a:lnTo>
                      <a:lnTo>
                        <a:pt x="1968" y="1518"/>
                      </a:lnTo>
                      <a:lnTo>
                        <a:pt x="1968" y="1349"/>
                      </a:lnTo>
                      <a:lnTo>
                        <a:pt x="1912" y="1180"/>
                      </a:lnTo>
                      <a:lnTo>
                        <a:pt x="1743" y="899"/>
                      </a:lnTo>
                      <a:lnTo>
                        <a:pt x="1574" y="675"/>
                      </a:lnTo>
                      <a:lnTo>
                        <a:pt x="1406" y="450"/>
                      </a:lnTo>
                      <a:lnTo>
                        <a:pt x="1350" y="281"/>
                      </a:lnTo>
                      <a:lnTo>
                        <a:pt x="1293" y="169"/>
                      </a:lnTo>
                      <a:lnTo>
                        <a:pt x="1237" y="56"/>
                      </a:lnTo>
                      <a:lnTo>
                        <a:pt x="1069" y="0"/>
                      </a:lnTo>
                      <a:close/>
                    </a:path>
                  </a:pathLst>
                </a:custGeom>
                <a:solidFill>
                  <a:srgbClr val="A399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4" name="Google Shape;4274;p11"/>
                <p:cNvSpPr/>
                <p:nvPr/>
              </p:nvSpPr>
              <p:spPr>
                <a:xfrm>
                  <a:off x="701800" y="1089125"/>
                  <a:ext cx="80125" cy="4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5" h="1855" extrusionOk="0">
                      <a:moveTo>
                        <a:pt x="394" y="0"/>
                      </a:moveTo>
                      <a:lnTo>
                        <a:pt x="338" y="56"/>
                      </a:lnTo>
                      <a:lnTo>
                        <a:pt x="226" y="169"/>
                      </a:lnTo>
                      <a:lnTo>
                        <a:pt x="170" y="225"/>
                      </a:lnTo>
                      <a:lnTo>
                        <a:pt x="1" y="225"/>
                      </a:lnTo>
                      <a:lnTo>
                        <a:pt x="57" y="843"/>
                      </a:lnTo>
                      <a:lnTo>
                        <a:pt x="113" y="956"/>
                      </a:lnTo>
                      <a:lnTo>
                        <a:pt x="226" y="1012"/>
                      </a:lnTo>
                      <a:lnTo>
                        <a:pt x="226" y="1068"/>
                      </a:lnTo>
                      <a:lnTo>
                        <a:pt x="282" y="1012"/>
                      </a:lnTo>
                      <a:lnTo>
                        <a:pt x="394" y="1012"/>
                      </a:lnTo>
                      <a:lnTo>
                        <a:pt x="563" y="1068"/>
                      </a:lnTo>
                      <a:lnTo>
                        <a:pt x="732" y="1012"/>
                      </a:lnTo>
                      <a:lnTo>
                        <a:pt x="675" y="843"/>
                      </a:lnTo>
                      <a:lnTo>
                        <a:pt x="675" y="618"/>
                      </a:lnTo>
                      <a:lnTo>
                        <a:pt x="844" y="618"/>
                      </a:lnTo>
                      <a:lnTo>
                        <a:pt x="900" y="787"/>
                      </a:lnTo>
                      <a:lnTo>
                        <a:pt x="900" y="899"/>
                      </a:lnTo>
                      <a:lnTo>
                        <a:pt x="900" y="1012"/>
                      </a:lnTo>
                      <a:lnTo>
                        <a:pt x="900" y="1068"/>
                      </a:lnTo>
                      <a:lnTo>
                        <a:pt x="956" y="1124"/>
                      </a:lnTo>
                      <a:lnTo>
                        <a:pt x="1125" y="1124"/>
                      </a:lnTo>
                      <a:lnTo>
                        <a:pt x="1125" y="1181"/>
                      </a:lnTo>
                      <a:lnTo>
                        <a:pt x="1125" y="1293"/>
                      </a:lnTo>
                      <a:lnTo>
                        <a:pt x="1237" y="1349"/>
                      </a:lnTo>
                      <a:lnTo>
                        <a:pt x="1350" y="1349"/>
                      </a:lnTo>
                      <a:lnTo>
                        <a:pt x="1350" y="1462"/>
                      </a:lnTo>
                      <a:lnTo>
                        <a:pt x="1350" y="1574"/>
                      </a:lnTo>
                      <a:lnTo>
                        <a:pt x="1406" y="1630"/>
                      </a:lnTo>
                      <a:lnTo>
                        <a:pt x="1575" y="1743"/>
                      </a:lnTo>
                      <a:lnTo>
                        <a:pt x="1687" y="1855"/>
                      </a:lnTo>
                      <a:lnTo>
                        <a:pt x="1799" y="1855"/>
                      </a:lnTo>
                      <a:lnTo>
                        <a:pt x="1856" y="1799"/>
                      </a:lnTo>
                      <a:lnTo>
                        <a:pt x="1856" y="1574"/>
                      </a:lnTo>
                      <a:lnTo>
                        <a:pt x="1912" y="1518"/>
                      </a:lnTo>
                      <a:lnTo>
                        <a:pt x="1912" y="1462"/>
                      </a:lnTo>
                      <a:lnTo>
                        <a:pt x="2081" y="1349"/>
                      </a:lnTo>
                      <a:lnTo>
                        <a:pt x="2081" y="1293"/>
                      </a:lnTo>
                      <a:lnTo>
                        <a:pt x="2137" y="1293"/>
                      </a:lnTo>
                      <a:lnTo>
                        <a:pt x="2137" y="1349"/>
                      </a:lnTo>
                      <a:lnTo>
                        <a:pt x="2249" y="1462"/>
                      </a:lnTo>
                      <a:lnTo>
                        <a:pt x="2362" y="1518"/>
                      </a:lnTo>
                      <a:lnTo>
                        <a:pt x="2530" y="1518"/>
                      </a:lnTo>
                      <a:lnTo>
                        <a:pt x="2586" y="1405"/>
                      </a:lnTo>
                      <a:lnTo>
                        <a:pt x="2755" y="1181"/>
                      </a:lnTo>
                      <a:lnTo>
                        <a:pt x="2980" y="1012"/>
                      </a:lnTo>
                      <a:lnTo>
                        <a:pt x="3148" y="956"/>
                      </a:lnTo>
                      <a:lnTo>
                        <a:pt x="3205" y="899"/>
                      </a:lnTo>
                      <a:lnTo>
                        <a:pt x="3205" y="843"/>
                      </a:lnTo>
                      <a:lnTo>
                        <a:pt x="3148" y="787"/>
                      </a:lnTo>
                      <a:lnTo>
                        <a:pt x="3092" y="731"/>
                      </a:lnTo>
                      <a:lnTo>
                        <a:pt x="2924" y="675"/>
                      </a:lnTo>
                      <a:lnTo>
                        <a:pt x="2811" y="675"/>
                      </a:lnTo>
                      <a:lnTo>
                        <a:pt x="2643" y="731"/>
                      </a:lnTo>
                      <a:lnTo>
                        <a:pt x="2530" y="843"/>
                      </a:lnTo>
                      <a:lnTo>
                        <a:pt x="2418" y="899"/>
                      </a:lnTo>
                      <a:lnTo>
                        <a:pt x="2137" y="956"/>
                      </a:lnTo>
                      <a:lnTo>
                        <a:pt x="1575" y="899"/>
                      </a:lnTo>
                      <a:lnTo>
                        <a:pt x="1575" y="731"/>
                      </a:lnTo>
                      <a:lnTo>
                        <a:pt x="1518" y="506"/>
                      </a:lnTo>
                      <a:lnTo>
                        <a:pt x="1462" y="394"/>
                      </a:lnTo>
                      <a:lnTo>
                        <a:pt x="1406" y="337"/>
                      </a:lnTo>
                      <a:lnTo>
                        <a:pt x="1350" y="281"/>
                      </a:lnTo>
                      <a:lnTo>
                        <a:pt x="1237" y="337"/>
                      </a:lnTo>
                      <a:lnTo>
                        <a:pt x="1125" y="394"/>
                      </a:lnTo>
                      <a:lnTo>
                        <a:pt x="1069" y="337"/>
                      </a:lnTo>
                      <a:lnTo>
                        <a:pt x="1013" y="281"/>
                      </a:lnTo>
                      <a:lnTo>
                        <a:pt x="1013" y="225"/>
                      </a:lnTo>
                      <a:lnTo>
                        <a:pt x="844" y="113"/>
                      </a:lnTo>
                      <a:lnTo>
                        <a:pt x="732" y="56"/>
                      </a:lnTo>
                      <a:lnTo>
                        <a:pt x="619" y="56"/>
                      </a:lnTo>
                      <a:lnTo>
                        <a:pt x="507" y="0"/>
                      </a:lnTo>
                      <a:close/>
                    </a:path>
                  </a:pathLst>
                </a:custGeom>
                <a:solidFill>
                  <a:srgbClr val="9C8E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5" name="Google Shape;4275;p11"/>
                <p:cNvSpPr/>
                <p:nvPr/>
              </p:nvSpPr>
              <p:spPr>
                <a:xfrm>
                  <a:off x="725700" y="1181850"/>
                  <a:ext cx="33750" cy="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0" h="1631" extrusionOk="0">
                      <a:moveTo>
                        <a:pt x="506" y="1"/>
                      </a:moveTo>
                      <a:lnTo>
                        <a:pt x="281" y="282"/>
                      </a:lnTo>
                      <a:lnTo>
                        <a:pt x="113" y="394"/>
                      </a:lnTo>
                      <a:lnTo>
                        <a:pt x="57" y="450"/>
                      </a:lnTo>
                      <a:lnTo>
                        <a:pt x="0" y="507"/>
                      </a:lnTo>
                      <a:lnTo>
                        <a:pt x="169" y="563"/>
                      </a:lnTo>
                      <a:lnTo>
                        <a:pt x="338" y="563"/>
                      </a:lnTo>
                      <a:lnTo>
                        <a:pt x="394" y="450"/>
                      </a:lnTo>
                      <a:lnTo>
                        <a:pt x="450" y="394"/>
                      </a:lnTo>
                      <a:lnTo>
                        <a:pt x="562" y="563"/>
                      </a:lnTo>
                      <a:lnTo>
                        <a:pt x="562" y="731"/>
                      </a:lnTo>
                      <a:lnTo>
                        <a:pt x="562" y="844"/>
                      </a:lnTo>
                      <a:lnTo>
                        <a:pt x="675" y="900"/>
                      </a:lnTo>
                      <a:lnTo>
                        <a:pt x="731" y="900"/>
                      </a:lnTo>
                      <a:lnTo>
                        <a:pt x="787" y="1012"/>
                      </a:lnTo>
                      <a:lnTo>
                        <a:pt x="787" y="1125"/>
                      </a:lnTo>
                      <a:lnTo>
                        <a:pt x="675" y="1125"/>
                      </a:lnTo>
                      <a:lnTo>
                        <a:pt x="675" y="1069"/>
                      </a:lnTo>
                      <a:lnTo>
                        <a:pt x="619" y="1012"/>
                      </a:lnTo>
                      <a:lnTo>
                        <a:pt x="562" y="1012"/>
                      </a:lnTo>
                      <a:lnTo>
                        <a:pt x="506" y="1069"/>
                      </a:lnTo>
                      <a:lnTo>
                        <a:pt x="506" y="1125"/>
                      </a:lnTo>
                      <a:lnTo>
                        <a:pt x="506" y="1237"/>
                      </a:lnTo>
                      <a:lnTo>
                        <a:pt x="675" y="1462"/>
                      </a:lnTo>
                      <a:lnTo>
                        <a:pt x="731" y="1518"/>
                      </a:lnTo>
                      <a:lnTo>
                        <a:pt x="843" y="1575"/>
                      </a:lnTo>
                      <a:lnTo>
                        <a:pt x="956" y="1631"/>
                      </a:lnTo>
                      <a:lnTo>
                        <a:pt x="1237" y="1518"/>
                      </a:lnTo>
                      <a:lnTo>
                        <a:pt x="1349" y="1462"/>
                      </a:lnTo>
                      <a:lnTo>
                        <a:pt x="1349" y="1350"/>
                      </a:lnTo>
                      <a:lnTo>
                        <a:pt x="1349" y="1237"/>
                      </a:lnTo>
                      <a:lnTo>
                        <a:pt x="1237" y="1125"/>
                      </a:lnTo>
                      <a:lnTo>
                        <a:pt x="1237" y="1012"/>
                      </a:lnTo>
                      <a:lnTo>
                        <a:pt x="1181" y="900"/>
                      </a:lnTo>
                      <a:lnTo>
                        <a:pt x="1125" y="900"/>
                      </a:lnTo>
                      <a:lnTo>
                        <a:pt x="956" y="844"/>
                      </a:lnTo>
                      <a:lnTo>
                        <a:pt x="1125" y="619"/>
                      </a:lnTo>
                      <a:lnTo>
                        <a:pt x="1181" y="507"/>
                      </a:lnTo>
                      <a:lnTo>
                        <a:pt x="1125" y="394"/>
                      </a:lnTo>
                      <a:lnTo>
                        <a:pt x="1068" y="338"/>
                      </a:lnTo>
                      <a:lnTo>
                        <a:pt x="900" y="282"/>
                      </a:lnTo>
                      <a:lnTo>
                        <a:pt x="731" y="226"/>
                      </a:lnTo>
                      <a:lnTo>
                        <a:pt x="506" y="1"/>
                      </a:lnTo>
                      <a:close/>
                    </a:path>
                  </a:pathLst>
                </a:custGeom>
                <a:solidFill>
                  <a:srgbClr val="8B85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6" name="Google Shape;4276;p11"/>
                <p:cNvSpPr/>
                <p:nvPr/>
              </p:nvSpPr>
              <p:spPr>
                <a:xfrm>
                  <a:off x="715850" y="1148125"/>
                  <a:ext cx="3797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294" extrusionOk="0">
                      <a:moveTo>
                        <a:pt x="1125" y="1"/>
                      </a:moveTo>
                      <a:lnTo>
                        <a:pt x="900" y="57"/>
                      </a:lnTo>
                      <a:lnTo>
                        <a:pt x="844" y="113"/>
                      </a:lnTo>
                      <a:lnTo>
                        <a:pt x="844" y="226"/>
                      </a:lnTo>
                      <a:lnTo>
                        <a:pt x="788" y="507"/>
                      </a:lnTo>
                      <a:lnTo>
                        <a:pt x="732" y="675"/>
                      </a:lnTo>
                      <a:lnTo>
                        <a:pt x="563" y="619"/>
                      </a:lnTo>
                      <a:lnTo>
                        <a:pt x="282" y="507"/>
                      </a:lnTo>
                      <a:lnTo>
                        <a:pt x="226" y="450"/>
                      </a:lnTo>
                      <a:lnTo>
                        <a:pt x="113" y="507"/>
                      </a:lnTo>
                      <a:lnTo>
                        <a:pt x="1" y="788"/>
                      </a:lnTo>
                      <a:lnTo>
                        <a:pt x="57" y="900"/>
                      </a:lnTo>
                      <a:lnTo>
                        <a:pt x="113" y="956"/>
                      </a:lnTo>
                      <a:lnTo>
                        <a:pt x="170" y="1013"/>
                      </a:lnTo>
                      <a:lnTo>
                        <a:pt x="226" y="1125"/>
                      </a:lnTo>
                      <a:lnTo>
                        <a:pt x="732" y="1125"/>
                      </a:lnTo>
                      <a:lnTo>
                        <a:pt x="732" y="1294"/>
                      </a:lnTo>
                      <a:lnTo>
                        <a:pt x="844" y="1294"/>
                      </a:lnTo>
                      <a:lnTo>
                        <a:pt x="900" y="1237"/>
                      </a:lnTo>
                      <a:lnTo>
                        <a:pt x="1069" y="1125"/>
                      </a:lnTo>
                      <a:lnTo>
                        <a:pt x="1181" y="1013"/>
                      </a:lnTo>
                      <a:lnTo>
                        <a:pt x="1237" y="956"/>
                      </a:lnTo>
                      <a:lnTo>
                        <a:pt x="1406" y="732"/>
                      </a:lnTo>
                      <a:lnTo>
                        <a:pt x="1462" y="619"/>
                      </a:lnTo>
                      <a:lnTo>
                        <a:pt x="1519" y="450"/>
                      </a:lnTo>
                      <a:lnTo>
                        <a:pt x="1462" y="338"/>
                      </a:lnTo>
                      <a:lnTo>
                        <a:pt x="1462" y="226"/>
                      </a:lnTo>
                      <a:lnTo>
                        <a:pt x="1294" y="57"/>
                      </a:lnTo>
                      <a:lnTo>
                        <a:pt x="1181" y="1"/>
                      </a:lnTo>
                      <a:close/>
                    </a:path>
                  </a:pathLst>
                </a:custGeom>
                <a:solidFill>
                  <a:srgbClr val="A399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7" name="Google Shape;4277;p11"/>
                <p:cNvSpPr/>
                <p:nvPr/>
              </p:nvSpPr>
              <p:spPr>
                <a:xfrm>
                  <a:off x="734125" y="1174825"/>
                  <a:ext cx="37975" cy="36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463" extrusionOk="0">
                      <a:moveTo>
                        <a:pt x="169" y="1"/>
                      </a:moveTo>
                      <a:lnTo>
                        <a:pt x="113" y="57"/>
                      </a:lnTo>
                      <a:lnTo>
                        <a:pt x="1" y="226"/>
                      </a:lnTo>
                      <a:lnTo>
                        <a:pt x="57" y="282"/>
                      </a:lnTo>
                      <a:lnTo>
                        <a:pt x="169" y="282"/>
                      </a:lnTo>
                      <a:lnTo>
                        <a:pt x="225" y="338"/>
                      </a:lnTo>
                      <a:lnTo>
                        <a:pt x="225" y="450"/>
                      </a:lnTo>
                      <a:lnTo>
                        <a:pt x="282" y="619"/>
                      </a:lnTo>
                      <a:lnTo>
                        <a:pt x="338" y="675"/>
                      </a:lnTo>
                      <a:lnTo>
                        <a:pt x="450" y="675"/>
                      </a:lnTo>
                      <a:lnTo>
                        <a:pt x="563" y="619"/>
                      </a:lnTo>
                      <a:lnTo>
                        <a:pt x="675" y="675"/>
                      </a:lnTo>
                      <a:lnTo>
                        <a:pt x="731" y="675"/>
                      </a:lnTo>
                      <a:lnTo>
                        <a:pt x="731" y="731"/>
                      </a:lnTo>
                      <a:lnTo>
                        <a:pt x="731" y="844"/>
                      </a:lnTo>
                      <a:lnTo>
                        <a:pt x="731" y="900"/>
                      </a:lnTo>
                      <a:lnTo>
                        <a:pt x="619" y="956"/>
                      </a:lnTo>
                      <a:lnTo>
                        <a:pt x="563" y="1012"/>
                      </a:lnTo>
                      <a:lnTo>
                        <a:pt x="563" y="1125"/>
                      </a:lnTo>
                      <a:lnTo>
                        <a:pt x="619" y="1181"/>
                      </a:lnTo>
                      <a:lnTo>
                        <a:pt x="731" y="1181"/>
                      </a:lnTo>
                      <a:lnTo>
                        <a:pt x="788" y="1237"/>
                      </a:lnTo>
                      <a:lnTo>
                        <a:pt x="844" y="1350"/>
                      </a:lnTo>
                      <a:lnTo>
                        <a:pt x="900" y="1406"/>
                      </a:lnTo>
                      <a:lnTo>
                        <a:pt x="956" y="1406"/>
                      </a:lnTo>
                      <a:lnTo>
                        <a:pt x="1012" y="1350"/>
                      </a:lnTo>
                      <a:lnTo>
                        <a:pt x="1069" y="1293"/>
                      </a:lnTo>
                      <a:lnTo>
                        <a:pt x="1069" y="1406"/>
                      </a:lnTo>
                      <a:lnTo>
                        <a:pt x="1181" y="1462"/>
                      </a:lnTo>
                      <a:lnTo>
                        <a:pt x="1293" y="1406"/>
                      </a:lnTo>
                      <a:lnTo>
                        <a:pt x="1350" y="1350"/>
                      </a:lnTo>
                      <a:lnTo>
                        <a:pt x="1406" y="1125"/>
                      </a:lnTo>
                      <a:lnTo>
                        <a:pt x="1518" y="956"/>
                      </a:lnTo>
                      <a:lnTo>
                        <a:pt x="1462" y="844"/>
                      </a:lnTo>
                      <a:lnTo>
                        <a:pt x="1350" y="844"/>
                      </a:lnTo>
                      <a:lnTo>
                        <a:pt x="1237" y="731"/>
                      </a:lnTo>
                      <a:lnTo>
                        <a:pt x="1012" y="563"/>
                      </a:lnTo>
                      <a:lnTo>
                        <a:pt x="956" y="450"/>
                      </a:lnTo>
                      <a:lnTo>
                        <a:pt x="844" y="394"/>
                      </a:lnTo>
                      <a:lnTo>
                        <a:pt x="675" y="338"/>
                      </a:lnTo>
                      <a:lnTo>
                        <a:pt x="506" y="394"/>
                      </a:lnTo>
                      <a:lnTo>
                        <a:pt x="450" y="338"/>
                      </a:lnTo>
                      <a:lnTo>
                        <a:pt x="394" y="226"/>
                      </a:lnTo>
                      <a:lnTo>
                        <a:pt x="338" y="113"/>
                      </a:lnTo>
                      <a:lnTo>
                        <a:pt x="282" y="1"/>
                      </a:lnTo>
                      <a:close/>
                    </a:path>
                  </a:pathLst>
                </a:custGeom>
                <a:solidFill>
                  <a:srgbClr val="A395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8" name="Google Shape;4278;p11"/>
                <p:cNvSpPr/>
                <p:nvPr/>
              </p:nvSpPr>
              <p:spPr>
                <a:xfrm>
                  <a:off x="724300" y="1211375"/>
                  <a:ext cx="19700" cy="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787" extrusionOk="0">
                      <a:moveTo>
                        <a:pt x="394" y="0"/>
                      </a:moveTo>
                      <a:lnTo>
                        <a:pt x="225" y="56"/>
                      </a:lnTo>
                      <a:lnTo>
                        <a:pt x="56" y="112"/>
                      </a:lnTo>
                      <a:lnTo>
                        <a:pt x="0" y="225"/>
                      </a:lnTo>
                      <a:lnTo>
                        <a:pt x="169" y="394"/>
                      </a:lnTo>
                      <a:lnTo>
                        <a:pt x="225" y="450"/>
                      </a:lnTo>
                      <a:lnTo>
                        <a:pt x="225" y="562"/>
                      </a:lnTo>
                      <a:lnTo>
                        <a:pt x="225" y="618"/>
                      </a:lnTo>
                      <a:lnTo>
                        <a:pt x="225" y="675"/>
                      </a:lnTo>
                      <a:lnTo>
                        <a:pt x="337" y="787"/>
                      </a:lnTo>
                      <a:lnTo>
                        <a:pt x="562" y="787"/>
                      </a:lnTo>
                      <a:lnTo>
                        <a:pt x="731" y="731"/>
                      </a:lnTo>
                      <a:lnTo>
                        <a:pt x="787" y="562"/>
                      </a:lnTo>
                      <a:lnTo>
                        <a:pt x="731" y="394"/>
                      </a:lnTo>
                      <a:lnTo>
                        <a:pt x="618" y="281"/>
                      </a:lnTo>
                      <a:lnTo>
                        <a:pt x="506" y="169"/>
                      </a:lnTo>
                      <a:lnTo>
                        <a:pt x="506" y="112"/>
                      </a:lnTo>
                      <a:lnTo>
                        <a:pt x="506" y="5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rgbClr val="9387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9" name="Google Shape;4279;p11"/>
                <p:cNvSpPr/>
                <p:nvPr/>
              </p:nvSpPr>
              <p:spPr>
                <a:xfrm>
                  <a:off x="735525" y="1212775"/>
                  <a:ext cx="12675" cy="1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450" extrusionOk="0">
                      <a:moveTo>
                        <a:pt x="57" y="0"/>
                      </a:moveTo>
                      <a:lnTo>
                        <a:pt x="1" y="56"/>
                      </a:lnTo>
                      <a:lnTo>
                        <a:pt x="1" y="169"/>
                      </a:lnTo>
                      <a:lnTo>
                        <a:pt x="1" y="338"/>
                      </a:lnTo>
                      <a:lnTo>
                        <a:pt x="226" y="338"/>
                      </a:lnTo>
                      <a:lnTo>
                        <a:pt x="282" y="450"/>
                      </a:lnTo>
                      <a:lnTo>
                        <a:pt x="450" y="450"/>
                      </a:lnTo>
                      <a:lnTo>
                        <a:pt x="507" y="394"/>
                      </a:lnTo>
                      <a:lnTo>
                        <a:pt x="507" y="338"/>
                      </a:lnTo>
                      <a:lnTo>
                        <a:pt x="394" y="225"/>
                      </a:lnTo>
                      <a:lnTo>
                        <a:pt x="282" y="56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rgbClr val="8179B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0" name="Google Shape;4280;p11"/>
                <p:cNvSpPr/>
                <p:nvPr/>
              </p:nvSpPr>
              <p:spPr>
                <a:xfrm>
                  <a:off x="701800" y="1208550"/>
                  <a:ext cx="14075" cy="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395" extrusionOk="0">
                      <a:moveTo>
                        <a:pt x="113" y="1"/>
                      </a:moveTo>
                      <a:lnTo>
                        <a:pt x="57" y="57"/>
                      </a:lnTo>
                      <a:lnTo>
                        <a:pt x="1" y="113"/>
                      </a:lnTo>
                      <a:lnTo>
                        <a:pt x="57" y="169"/>
                      </a:lnTo>
                      <a:lnTo>
                        <a:pt x="170" y="282"/>
                      </a:lnTo>
                      <a:lnTo>
                        <a:pt x="282" y="394"/>
                      </a:lnTo>
                      <a:lnTo>
                        <a:pt x="507" y="338"/>
                      </a:lnTo>
                      <a:lnTo>
                        <a:pt x="563" y="282"/>
                      </a:lnTo>
                      <a:lnTo>
                        <a:pt x="563" y="169"/>
                      </a:lnTo>
                      <a:lnTo>
                        <a:pt x="451" y="57"/>
                      </a:lnTo>
                      <a:lnTo>
                        <a:pt x="282" y="1"/>
                      </a:lnTo>
                      <a:lnTo>
                        <a:pt x="226" y="57"/>
                      </a:lnTo>
                      <a:lnTo>
                        <a:pt x="170" y="1"/>
                      </a:lnTo>
                      <a:close/>
                    </a:path>
                  </a:pathLst>
                </a:custGeom>
                <a:solidFill>
                  <a:srgbClr val="8B81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1" name="Google Shape;4281;p11"/>
                <p:cNvSpPr/>
                <p:nvPr/>
              </p:nvSpPr>
              <p:spPr>
                <a:xfrm>
                  <a:off x="711650" y="1156575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0" y="0"/>
                      </a:moveTo>
                      <a:lnTo>
                        <a:pt x="0" y="112"/>
                      </a:lnTo>
                      <a:lnTo>
                        <a:pt x="57" y="112"/>
                      </a:lnTo>
                      <a:lnTo>
                        <a:pt x="57" y="5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99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2" name="Google Shape;4282;p11"/>
                <p:cNvSpPr/>
                <p:nvPr/>
              </p:nvSpPr>
              <p:spPr>
                <a:xfrm>
                  <a:off x="697600" y="1184675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0" y="0"/>
                      </a:moveTo>
                      <a:lnTo>
                        <a:pt x="56" y="56"/>
                      </a:lnTo>
                      <a:lnTo>
                        <a:pt x="113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29D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3" name="Google Shape;4283;p11"/>
                <p:cNvSpPr/>
                <p:nvPr/>
              </p:nvSpPr>
              <p:spPr>
                <a:xfrm>
                  <a:off x="700400" y="115375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57"/>
                      </a:moveTo>
                      <a:lnTo>
                        <a:pt x="1" y="57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A399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4" name="Google Shape;4284;p11"/>
                <p:cNvSpPr/>
                <p:nvPr/>
              </p:nvSpPr>
              <p:spPr>
                <a:xfrm>
                  <a:off x="696200" y="1172025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56" y="0"/>
                      </a:moveTo>
                      <a:lnTo>
                        <a:pt x="0" y="113"/>
                      </a:lnTo>
                      <a:lnTo>
                        <a:pt x="56" y="57"/>
                      </a:lnTo>
                      <a:lnTo>
                        <a:pt x="112" y="0"/>
                      </a:lnTo>
                      <a:close/>
                    </a:path>
                  </a:pathLst>
                </a:custGeom>
                <a:solidFill>
                  <a:srgbClr val="A29D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5" name="Google Shape;4285;p11"/>
                <p:cNvSpPr/>
                <p:nvPr/>
              </p:nvSpPr>
              <p:spPr>
                <a:xfrm>
                  <a:off x="742550" y="120855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57"/>
                      </a:move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57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8179B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6" name="Google Shape;4286;p11"/>
                <p:cNvSpPr/>
                <p:nvPr/>
              </p:nvSpPr>
              <p:spPr>
                <a:xfrm>
                  <a:off x="708825" y="1114400"/>
                  <a:ext cx="285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57" y="1"/>
                      </a:lnTo>
                      <a:lnTo>
                        <a:pt x="57" y="1"/>
                      </a:lnTo>
                      <a:lnTo>
                        <a:pt x="113" y="1"/>
                      </a:lnTo>
                      <a:lnTo>
                        <a:pt x="113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399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7" name="Google Shape;4287;p11"/>
                <p:cNvSpPr/>
                <p:nvPr/>
              </p:nvSpPr>
              <p:spPr>
                <a:xfrm>
                  <a:off x="707425" y="1114400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399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8" name="Google Shape;4288;p11"/>
                <p:cNvSpPr/>
                <p:nvPr/>
              </p:nvSpPr>
              <p:spPr>
                <a:xfrm>
                  <a:off x="690575" y="11467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1"/>
                      </a:moveTo>
                      <a:lnTo>
                        <a:pt x="56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9D93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9" name="Google Shape;4289;p11"/>
                <p:cNvSpPr/>
                <p:nvPr/>
              </p:nvSpPr>
              <p:spPr>
                <a:xfrm>
                  <a:off x="689175" y="1149550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0" y="0"/>
                      </a:moveTo>
                      <a:lnTo>
                        <a:pt x="56" y="56"/>
                      </a:lnTo>
                      <a:lnTo>
                        <a:pt x="112" y="0"/>
                      </a:lnTo>
                      <a:close/>
                    </a:path>
                  </a:pathLst>
                </a:custGeom>
                <a:solidFill>
                  <a:srgbClr val="9D93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0" name="Google Shape;4290;p11"/>
                <p:cNvSpPr/>
                <p:nvPr/>
              </p:nvSpPr>
              <p:spPr>
                <a:xfrm>
                  <a:off x="684950" y="1062425"/>
                  <a:ext cx="33750" cy="3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0" h="1575" extrusionOk="0">
                      <a:moveTo>
                        <a:pt x="675" y="0"/>
                      </a:moveTo>
                      <a:lnTo>
                        <a:pt x="619" y="113"/>
                      </a:lnTo>
                      <a:lnTo>
                        <a:pt x="619" y="225"/>
                      </a:lnTo>
                      <a:lnTo>
                        <a:pt x="619" y="338"/>
                      </a:lnTo>
                      <a:lnTo>
                        <a:pt x="562" y="394"/>
                      </a:lnTo>
                      <a:lnTo>
                        <a:pt x="450" y="338"/>
                      </a:lnTo>
                      <a:lnTo>
                        <a:pt x="338" y="281"/>
                      </a:lnTo>
                      <a:lnTo>
                        <a:pt x="281" y="281"/>
                      </a:lnTo>
                      <a:lnTo>
                        <a:pt x="225" y="338"/>
                      </a:lnTo>
                      <a:lnTo>
                        <a:pt x="113" y="450"/>
                      </a:lnTo>
                      <a:lnTo>
                        <a:pt x="57" y="562"/>
                      </a:lnTo>
                      <a:lnTo>
                        <a:pt x="113" y="675"/>
                      </a:lnTo>
                      <a:lnTo>
                        <a:pt x="113" y="731"/>
                      </a:lnTo>
                      <a:lnTo>
                        <a:pt x="57" y="787"/>
                      </a:lnTo>
                      <a:lnTo>
                        <a:pt x="0" y="843"/>
                      </a:lnTo>
                      <a:lnTo>
                        <a:pt x="0" y="956"/>
                      </a:lnTo>
                      <a:lnTo>
                        <a:pt x="57" y="956"/>
                      </a:lnTo>
                      <a:lnTo>
                        <a:pt x="113" y="900"/>
                      </a:lnTo>
                      <a:lnTo>
                        <a:pt x="338" y="843"/>
                      </a:lnTo>
                      <a:lnTo>
                        <a:pt x="450" y="843"/>
                      </a:lnTo>
                      <a:lnTo>
                        <a:pt x="506" y="731"/>
                      </a:lnTo>
                      <a:lnTo>
                        <a:pt x="562" y="675"/>
                      </a:lnTo>
                      <a:lnTo>
                        <a:pt x="619" y="787"/>
                      </a:lnTo>
                      <a:lnTo>
                        <a:pt x="675" y="843"/>
                      </a:lnTo>
                      <a:lnTo>
                        <a:pt x="619" y="900"/>
                      </a:lnTo>
                      <a:lnTo>
                        <a:pt x="562" y="956"/>
                      </a:lnTo>
                      <a:lnTo>
                        <a:pt x="562" y="1012"/>
                      </a:lnTo>
                      <a:lnTo>
                        <a:pt x="675" y="1068"/>
                      </a:lnTo>
                      <a:lnTo>
                        <a:pt x="731" y="1068"/>
                      </a:lnTo>
                      <a:lnTo>
                        <a:pt x="731" y="1124"/>
                      </a:lnTo>
                      <a:lnTo>
                        <a:pt x="675" y="1237"/>
                      </a:lnTo>
                      <a:lnTo>
                        <a:pt x="675" y="1293"/>
                      </a:lnTo>
                      <a:lnTo>
                        <a:pt x="787" y="1405"/>
                      </a:lnTo>
                      <a:lnTo>
                        <a:pt x="956" y="1574"/>
                      </a:lnTo>
                      <a:lnTo>
                        <a:pt x="1012" y="1574"/>
                      </a:lnTo>
                      <a:lnTo>
                        <a:pt x="1068" y="1518"/>
                      </a:lnTo>
                      <a:lnTo>
                        <a:pt x="1012" y="1405"/>
                      </a:lnTo>
                      <a:lnTo>
                        <a:pt x="1012" y="1293"/>
                      </a:lnTo>
                      <a:lnTo>
                        <a:pt x="1012" y="1237"/>
                      </a:lnTo>
                      <a:lnTo>
                        <a:pt x="1068" y="1124"/>
                      </a:lnTo>
                      <a:lnTo>
                        <a:pt x="1125" y="1068"/>
                      </a:lnTo>
                      <a:lnTo>
                        <a:pt x="1349" y="1068"/>
                      </a:lnTo>
                      <a:lnTo>
                        <a:pt x="1349" y="900"/>
                      </a:lnTo>
                      <a:lnTo>
                        <a:pt x="1237" y="843"/>
                      </a:lnTo>
                      <a:lnTo>
                        <a:pt x="1068" y="843"/>
                      </a:lnTo>
                      <a:lnTo>
                        <a:pt x="1237" y="562"/>
                      </a:lnTo>
                      <a:lnTo>
                        <a:pt x="1349" y="394"/>
                      </a:lnTo>
                      <a:lnTo>
                        <a:pt x="1349" y="281"/>
                      </a:lnTo>
                      <a:lnTo>
                        <a:pt x="1237" y="113"/>
                      </a:lnTo>
                      <a:lnTo>
                        <a:pt x="1181" y="113"/>
                      </a:lnTo>
                      <a:lnTo>
                        <a:pt x="1125" y="169"/>
                      </a:lnTo>
                      <a:lnTo>
                        <a:pt x="1068" y="281"/>
                      </a:lnTo>
                      <a:lnTo>
                        <a:pt x="956" y="281"/>
                      </a:lnTo>
                      <a:lnTo>
                        <a:pt x="900" y="225"/>
                      </a:lnTo>
                      <a:lnTo>
                        <a:pt x="787" y="225"/>
                      </a:lnTo>
                      <a:lnTo>
                        <a:pt x="787" y="113"/>
                      </a:lnTo>
                      <a:lnTo>
                        <a:pt x="787" y="56"/>
                      </a:lnTo>
                      <a:lnTo>
                        <a:pt x="787" y="0"/>
                      </a:lnTo>
                      <a:close/>
                    </a:path>
                  </a:pathLst>
                </a:custGeom>
                <a:solidFill>
                  <a:srgbClr val="917E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1" name="Google Shape;4291;p11"/>
                <p:cNvSpPr/>
                <p:nvPr/>
              </p:nvSpPr>
              <p:spPr>
                <a:xfrm>
                  <a:off x="699000" y="1013250"/>
                  <a:ext cx="14075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956" extrusionOk="0">
                      <a:moveTo>
                        <a:pt x="57" y="0"/>
                      </a:moveTo>
                      <a:lnTo>
                        <a:pt x="57" y="56"/>
                      </a:lnTo>
                      <a:lnTo>
                        <a:pt x="113" y="169"/>
                      </a:lnTo>
                      <a:lnTo>
                        <a:pt x="57" y="225"/>
                      </a:lnTo>
                      <a:lnTo>
                        <a:pt x="0" y="281"/>
                      </a:lnTo>
                      <a:lnTo>
                        <a:pt x="0" y="394"/>
                      </a:lnTo>
                      <a:lnTo>
                        <a:pt x="0" y="618"/>
                      </a:lnTo>
                      <a:lnTo>
                        <a:pt x="169" y="562"/>
                      </a:lnTo>
                      <a:lnTo>
                        <a:pt x="169" y="618"/>
                      </a:lnTo>
                      <a:lnTo>
                        <a:pt x="225" y="675"/>
                      </a:lnTo>
                      <a:lnTo>
                        <a:pt x="282" y="843"/>
                      </a:lnTo>
                      <a:lnTo>
                        <a:pt x="338" y="899"/>
                      </a:lnTo>
                      <a:lnTo>
                        <a:pt x="394" y="956"/>
                      </a:lnTo>
                      <a:lnTo>
                        <a:pt x="450" y="899"/>
                      </a:lnTo>
                      <a:lnTo>
                        <a:pt x="506" y="843"/>
                      </a:lnTo>
                      <a:lnTo>
                        <a:pt x="506" y="731"/>
                      </a:lnTo>
                      <a:lnTo>
                        <a:pt x="563" y="675"/>
                      </a:lnTo>
                      <a:lnTo>
                        <a:pt x="506" y="618"/>
                      </a:lnTo>
                      <a:lnTo>
                        <a:pt x="450" y="562"/>
                      </a:lnTo>
                      <a:lnTo>
                        <a:pt x="338" y="506"/>
                      </a:lnTo>
                      <a:lnTo>
                        <a:pt x="225" y="450"/>
                      </a:lnTo>
                      <a:lnTo>
                        <a:pt x="282" y="337"/>
                      </a:lnTo>
                      <a:lnTo>
                        <a:pt x="338" y="225"/>
                      </a:lnTo>
                      <a:lnTo>
                        <a:pt x="394" y="113"/>
                      </a:lnTo>
                      <a:lnTo>
                        <a:pt x="338" y="56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9788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2" name="Google Shape;4292;p11"/>
                <p:cNvSpPr/>
                <p:nvPr/>
              </p:nvSpPr>
              <p:spPr>
                <a:xfrm>
                  <a:off x="699000" y="1000600"/>
                  <a:ext cx="42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6" extrusionOk="0">
                      <a:moveTo>
                        <a:pt x="169" y="0"/>
                      </a:moveTo>
                      <a:lnTo>
                        <a:pt x="0" y="113"/>
                      </a:lnTo>
                      <a:lnTo>
                        <a:pt x="57" y="169"/>
                      </a:lnTo>
                      <a:lnTo>
                        <a:pt x="113" y="225"/>
                      </a:lnTo>
                      <a:lnTo>
                        <a:pt x="169" y="113"/>
                      </a:lnTo>
                      <a:lnTo>
                        <a:pt x="169" y="56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9788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3" name="Google Shape;4293;p11"/>
                <p:cNvSpPr/>
                <p:nvPr/>
              </p:nvSpPr>
              <p:spPr>
                <a:xfrm>
                  <a:off x="699000" y="1031500"/>
                  <a:ext cx="28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4" extrusionOk="0">
                      <a:moveTo>
                        <a:pt x="57" y="1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57" y="113"/>
                      </a:lnTo>
                      <a:lnTo>
                        <a:pt x="113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788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4" name="Google Shape;4294;p11"/>
                <p:cNvSpPr/>
                <p:nvPr/>
              </p:nvSpPr>
              <p:spPr>
                <a:xfrm>
                  <a:off x="708825" y="1062425"/>
                  <a:ext cx="2850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69" extrusionOk="0">
                      <a:moveTo>
                        <a:pt x="57" y="0"/>
                      </a:moveTo>
                      <a:lnTo>
                        <a:pt x="1" y="169"/>
                      </a:lnTo>
                      <a:lnTo>
                        <a:pt x="57" y="169"/>
                      </a:lnTo>
                      <a:lnTo>
                        <a:pt x="113" y="113"/>
                      </a:lnTo>
                      <a:lnTo>
                        <a:pt x="113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17E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5" name="Google Shape;4295;p11"/>
                <p:cNvSpPr/>
                <p:nvPr/>
              </p:nvSpPr>
              <p:spPr>
                <a:xfrm>
                  <a:off x="686350" y="1000600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57" y="0"/>
                      </a:moveTo>
                      <a:lnTo>
                        <a:pt x="1" y="56"/>
                      </a:lnTo>
                      <a:lnTo>
                        <a:pt x="57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A90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6" name="Google Shape;4296;p11"/>
                <p:cNvSpPr/>
                <p:nvPr/>
              </p:nvSpPr>
              <p:spPr>
                <a:xfrm>
                  <a:off x="707425" y="1066625"/>
                  <a:ext cx="28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4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57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17E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7" name="Google Shape;4297;p11"/>
                <p:cNvSpPr/>
                <p:nvPr/>
              </p:nvSpPr>
              <p:spPr>
                <a:xfrm>
                  <a:off x="704625" y="1006225"/>
                  <a:ext cx="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13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6"/>
                      </a:lnTo>
                      <a:lnTo>
                        <a:pt x="0" y="112"/>
                      </a:lnTo>
                      <a:lnTo>
                        <a:pt x="0" y="11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788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8" name="Google Shape;4298;p11"/>
                <p:cNvSpPr/>
                <p:nvPr/>
              </p:nvSpPr>
              <p:spPr>
                <a:xfrm>
                  <a:off x="704625" y="1010425"/>
                  <a:ext cx="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14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0" y="113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788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9" name="Google Shape;4299;p11"/>
                <p:cNvSpPr/>
                <p:nvPr/>
              </p:nvSpPr>
              <p:spPr>
                <a:xfrm>
                  <a:off x="697600" y="10287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6" y="0"/>
                      </a:moveTo>
                      <a:lnTo>
                        <a:pt x="56" y="0"/>
                      </a:ln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9788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0" name="Google Shape;4300;p11"/>
                <p:cNvSpPr/>
                <p:nvPr/>
              </p:nvSpPr>
              <p:spPr>
                <a:xfrm>
                  <a:off x="696200" y="996375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12" y="57"/>
                      </a:lnTo>
                      <a:lnTo>
                        <a:pt x="112" y="57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788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1" name="Google Shape;4301;p11"/>
                <p:cNvSpPr/>
                <p:nvPr/>
              </p:nvSpPr>
              <p:spPr>
                <a:xfrm>
                  <a:off x="694775" y="993575"/>
                  <a:ext cx="14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13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57" y="113"/>
                      </a:lnTo>
                      <a:lnTo>
                        <a:pt x="57" y="113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9788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2" name="Google Shape;4302;p11"/>
                <p:cNvSpPr/>
                <p:nvPr/>
              </p:nvSpPr>
              <p:spPr>
                <a:xfrm>
                  <a:off x="690575" y="106945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6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9B8C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3" name="Google Shape;4303;p11"/>
                <p:cNvSpPr/>
                <p:nvPr/>
              </p:nvSpPr>
              <p:spPr>
                <a:xfrm>
                  <a:off x="717275" y="1385600"/>
                  <a:ext cx="407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1" h="2249" extrusionOk="0">
                      <a:moveTo>
                        <a:pt x="731" y="1"/>
                      </a:moveTo>
                      <a:lnTo>
                        <a:pt x="562" y="169"/>
                      </a:lnTo>
                      <a:lnTo>
                        <a:pt x="450" y="169"/>
                      </a:lnTo>
                      <a:lnTo>
                        <a:pt x="394" y="113"/>
                      </a:lnTo>
                      <a:lnTo>
                        <a:pt x="394" y="57"/>
                      </a:lnTo>
                      <a:lnTo>
                        <a:pt x="337" y="57"/>
                      </a:lnTo>
                      <a:lnTo>
                        <a:pt x="225" y="169"/>
                      </a:lnTo>
                      <a:lnTo>
                        <a:pt x="169" y="225"/>
                      </a:lnTo>
                      <a:lnTo>
                        <a:pt x="169" y="282"/>
                      </a:lnTo>
                      <a:lnTo>
                        <a:pt x="281" y="282"/>
                      </a:lnTo>
                      <a:lnTo>
                        <a:pt x="337" y="394"/>
                      </a:lnTo>
                      <a:lnTo>
                        <a:pt x="394" y="450"/>
                      </a:lnTo>
                      <a:lnTo>
                        <a:pt x="562" y="563"/>
                      </a:lnTo>
                      <a:lnTo>
                        <a:pt x="618" y="675"/>
                      </a:lnTo>
                      <a:lnTo>
                        <a:pt x="618" y="731"/>
                      </a:lnTo>
                      <a:lnTo>
                        <a:pt x="562" y="844"/>
                      </a:lnTo>
                      <a:lnTo>
                        <a:pt x="506" y="900"/>
                      </a:lnTo>
                      <a:lnTo>
                        <a:pt x="506" y="956"/>
                      </a:lnTo>
                      <a:lnTo>
                        <a:pt x="506" y="1012"/>
                      </a:lnTo>
                      <a:lnTo>
                        <a:pt x="506" y="1068"/>
                      </a:lnTo>
                      <a:lnTo>
                        <a:pt x="450" y="1068"/>
                      </a:lnTo>
                      <a:lnTo>
                        <a:pt x="337" y="1125"/>
                      </a:lnTo>
                      <a:lnTo>
                        <a:pt x="281" y="1125"/>
                      </a:lnTo>
                      <a:lnTo>
                        <a:pt x="113" y="1181"/>
                      </a:lnTo>
                      <a:lnTo>
                        <a:pt x="113" y="1237"/>
                      </a:lnTo>
                      <a:lnTo>
                        <a:pt x="113" y="1350"/>
                      </a:lnTo>
                      <a:lnTo>
                        <a:pt x="113" y="1406"/>
                      </a:lnTo>
                      <a:lnTo>
                        <a:pt x="0" y="1631"/>
                      </a:lnTo>
                      <a:lnTo>
                        <a:pt x="0" y="1743"/>
                      </a:lnTo>
                      <a:lnTo>
                        <a:pt x="113" y="1799"/>
                      </a:lnTo>
                      <a:lnTo>
                        <a:pt x="113" y="1912"/>
                      </a:lnTo>
                      <a:lnTo>
                        <a:pt x="113" y="2080"/>
                      </a:lnTo>
                      <a:lnTo>
                        <a:pt x="169" y="2136"/>
                      </a:lnTo>
                      <a:lnTo>
                        <a:pt x="281" y="2193"/>
                      </a:lnTo>
                      <a:lnTo>
                        <a:pt x="394" y="2249"/>
                      </a:lnTo>
                      <a:lnTo>
                        <a:pt x="731" y="2249"/>
                      </a:lnTo>
                      <a:lnTo>
                        <a:pt x="787" y="2193"/>
                      </a:lnTo>
                      <a:lnTo>
                        <a:pt x="843" y="2080"/>
                      </a:lnTo>
                      <a:lnTo>
                        <a:pt x="843" y="2024"/>
                      </a:lnTo>
                      <a:lnTo>
                        <a:pt x="899" y="1912"/>
                      </a:lnTo>
                      <a:lnTo>
                        <a:pt x="899" y="1855"/>
                      </a:lnTo>
                      <a:lnTo>
                        <a:pt x="1068" y="1631"/>
                      </a:lnTo>
                      <a:lnTo>
                        <a:pt x="1124" y="1406"/>
                      </a:lnTo>
                      <a:lnTo>
                        <a:pt x="1124" y="1293"/>
                      </a:lnTo>
                      <a:lnTo>
                        <a:pt x="1180" y="1237"/>
                      </a:lnTo>
                      <a:lnTo>
                        <a:pt x="1293" y="1125"/>
                      </a:lnTo>
                      <a:lnTo>
                        <a:pt x="1405" y="1068"/>
                      </a:lnTo>
                      <a:lnTo>
                        <a:pt x="1518" y="956"/>
                      </a:lnTo>
                      <a:lnTo>
                        <a:pt x="1574" y="787"/>
                      </a:lnTo>
                      <a:lnTo>
                        <a:pt x="1630" y="563"/>
                      </a:lnTo>
                      <a:lnTo>
                        <a:pt x="1574" y="450"/>
                      </a:lnTo>
                      <a:lnTo>
                        <a:pt x="1293" y="338"/>
                      </a:lnTo>
                      <a:lnTo>
                        <a:pt x="1180" y="282"/>
                      </a:lnTo>
                      <a:lnTo>
                        <a:pt x="899" y="282"/>
                      </a:lnTo>
                      <a:lnTo>
                        <a:pt x="899" y="225"/>
                      </a:lnTo>
                      <a:lnTo>
                        <a:pt x="899" y="169"/>
                      </a:lnTo>
                      <a:lnTo>
                        <a:pt x="899" y="113"/>
                      </a:lnTo>
                      <a:lnTo>
                        <a:pt x="787" y="1"/>
                      </a:lnTo>
                      <a:close/>
                    </a:path>
                  </a:pathLst>
                </a:custGeom>
                <a:solidFill>
                  <a:srgbClr val="A494D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4" name="Google Shape;4304;p11"/>
                <p:cNvSpPr/>
                <p:nvPr/>
              </p:nvSpPr>
              <p:spPr>
                <a:xfrm>
                  <a:off x="742550" y="1370150"/>
                  <a:ext cx="29550" cy="3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2" h="1575" extrusionOk="0">
                      <a:moveTo>
                        <a:pt x="451" y="0"/>
                      </a:moveTo>
                      <a:lnTo>
                        <a:pt x="282" y="113"/>
                      </a:lnTo>
                      <a:lnTo>
                        <a:pt x="282" y="169"/>
                      </a:lnTo>
                      <a:lnTo>
                        <a:pt x="338" y="338"/>
                      </a:lnTo>
                      <a:lnTo>
                        <a:pt x="113" y="338"/>
                      </a:lnTo>
                      <a:lnTo>
                        <a:pt x="57" y="394"/>
                      </a:lnTo>
                      <a:lnTo>
                        <a:pt x="1" y="506"/>
                      </a:lnTo>
                      <a:lnTo>
                        <a:pt x="1" y="619"/>
                      </a:lnTo>
                      <a:lnTo>
                        <a:pt x="1" y="731"/>
                      </a:lnTo>
                      <a:lnTo>
                        <a:pt x="282" y="956"/>
                      </a:lnTo>
                      <a:lnTo>
                        <a:pt x="563" y="1124"/>
                      </a:lnTo>
                      <a:lnTo>
                        <a:pt x="619" y="1237"/>
                      </a:lnTo>
                      <a:lnTo>
                        <a:pt x="619" y="1349"/>
                      </a:lnTo>
                      <a:lnTo>
                        <a:pt x="563" y="1462"/>
                      </a:lnTo>
                      <a:lnTo>
                        <a:pt x="619" y="1574"/>
                      </a:lnTo>
                      <a:lnTo>
                        <a:pt x="732" y="1574"/>
                      </a:lnTo>
                      <a:lnTo>
                        <a:pt x="900" y="1518"/>
                      </a:lnTo>
                      <a:lnTo>
                        <a:pt x="956" y="1462"/>
                      </a:lnTo>
                      <a:lnTo>
                        <a:pt x="956" y="1405"/>
                      </a:lnTo>
                      <a:lnTo>
                        <a:pt x="956" y="1293"/>
                      </a:lnTo>
                      <a:lnTo>
                        <a:pt x="1125" y="1181"/>
                      </a:lnTo>
                      <a:lnTo>
                        <a:pt x="1181" y="1068"/>
                      </a:lnTo>
                      <a:lnTo>
                        <a:pt x="1125" y="900"/>
                      </a:lnTo>
                      <a:lnTo>
                        <a:pt x="1013" y="675"/>
                      </a:lnTo>
                      <a:lnTo>
                        <a:pt x="900" y="506"/>
                      </a:lnTo>
                      <a:lnTo>
                        <a:pt x="900" y="394"/>
                      </a:lnTo>
                      <a:lnTo>
                        <a:pt x="844" y="281"/>
                      </a:lnTo>
                      <a:lnTo>
                        <a:pt x="788" y="169"/>
                      </a:lnTo>
                      <a:lnTo>
                        <a:pt x="732" y="113"/>
                      </a:lnTo>
                      <a:lnTo>
                        <a:pt x="619" y="57"/>
                      </a:lnTo>
                      <a:lnTo>
                        <a:pt x="451" y="0"/>
                      </a:lnTo>
                      <a:close/>
                    </a:path>
                  </a:pathLst>
                </a:custGeom>
                <a:solidFill>
                  <a:srgbClr val="A694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5" name="Google Shape;4305;p11"/>
                <p:cNvSpPr/>
                <p:nvPr/>
              </p:nvSpPr>
              <p:spPr>
                <a:xfrm>
                  <a:off x="690575" y="1353275"/>
                  <a:ext cx="22500" cy="1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788" extrusionOk="0">
                      <a:moveTo>
                        <a:pt x="169" y="1"/>
                      </a:moveTo>
                      <a:lnTo>
                        <a:pt x="0" y="57"/>
                      </a:lnTo>
                      <a:lnTo>
                        <a:pt x="0" y="169"/>
                      </a:lnTo>
                      <a:lnTo>
                        <a:pt x="56" y="282"/>
                      </a:lnTo>
                      <a:lnTo>
                        <a:pt x="169" y="338"/>
                      </a:lnTo>
                      <a:lnTo>
                        <a:pt x="506" y="282"/>
                      </a:lnTo>
                      <a:lnTo>
                        <a:pt x="506" y="282"/>
                      </a:lnTo>
                      <a:lnTo>
                        <a:pt x="394" y="394"/>
                      </a:lnTo>
                      <a:lnTo>
                        <a:pt x="281" y="507"/>
                      </a:lnTo>
                      <a:lnTo>
                        <a:pt x="225" y="619"/>
                      </a:lnTo>
                      <a:lnTo>
                        <a:pt x="281" y="732"/>
                      </a:lnTo>
                      <a:lnTo>
                        <a:pt x="337" y="788"/>
                      </a:lnTo>
                      <a:lnTo>
                        <a:pt x="394" y="788"/>
                      </a:lnTo>
                      <a:lnTo>
                        <a:pt x="450" y="732"/>
                      </a:lnTo>
                      <a:lnTo>
                        <a:pt x="394" y="675"/>
                      </a:lnTo>
                      <a:lnTo>
                        <a:pt x="394" y="619"/>
                      </a:lnTo>
                      <a:lnTo>
                        <a:pt x="450" y="563"/>
                      </a:lnTo>
                      <a:lnTo>
                        <a:pt x="675" y="507"/>
                      </a:lnTo>
                      <a:lnTo>
                        <a:pt x="731" y="507"/>
                      </a:lnTo>
                      <a:lnTo>
                        <a:pt x="843" y="563"/>
                      </a:lnTo>
                      <a:lnTo>
                        <a:pt x="900" y="507"/>
                      </a:lnTo>
                      <a:lnTo>
                        <a:pt x="900" y="394"/>
                      </a:lnTo>
                      <a:lnTo>
                        <a:pt x="731" y="113"/>
                      </a:lnTo>
                      <a:lnTo>
                        <a:pt x="394" y="169"/>
                      </a:lnTo>
                      <a:lnTo>
                        <a:pt x="281" y="113"/>
                      </a:lnTo>
                      <a:lnTo>
                        <a:pt x="225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918C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6" name="Google Shape;4306;p11"/>
                <p:cNvSpPr/>
                <p:nvPr/>
              </p:nvSpPr>
              <p:spPr>
                <a:xfrm>
                  <a:off x="724300" y="1360300"/>
                  <a:ext cx="26725" cy="1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563" extrusionOk="0">
                      <a:moveTo>
                        <a:pt x="169" y="1"/>
                      </a:moveTo>
                      <a:lnTo>
                        <a:pt x="113" y="57"/>
                      </a:lnTo>
                      <a:lnTo>
                        <a:pt x="0" y="113"/>
                      </a:lnTo>
                      <a:lnTo>
                        <a:pt x="169" y="282"/>
                      </a:lnTo>
                      <a:lnTo>
                        <a:pt x="337" y="338"/>
                      </a:lnTo>
                      <a:lnTo>
                        <a:pt x="394" y="338"/>
                      </a:lnTo>
                      <a:lnTo>
                        <a:pt x="394" y="451"/>
                      </a:lnTo>
                      <a:lnTo>
                        <a:pt x="394" y="507"/>
                      </a:lnTo>
                      <a:lnTo>
                        <a:pt x="506" y="563"/>
                      </a:lnTo>
                      <a:lnTo>
                        <a:pt x="618" y="507"/>
                      </a:lnTo>
                      <a:lnTo>
                        <a:pt x="787" y="507"/>
                      </a:lnTo>
                      <a:lnTo>
                        <a:pt x="1012" y="563"/>
                      </a:lnTo>
                      <a:lnTo>
                        <a:pt x="1068" y="394"/>
                      </a:lnTo>
                      <a:lnTo>
                        <a:pt x="1012" y="282"/>
                      </a:lnTo>
                      <a:lnTo>
                        <a:pt x="899" y="170"/>
                      </a:lnTo>
                      <a:lnTo>
                        <a:pt x="787" y="113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9C96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7" name="Google Shape;4307;p11"/>
                <p:cNvSpPr/>
                <p:nvPr/>
              </p:nvSpPr>
              <p:spPr>
                <a:xfrm>
                  <a:off x="735525" y="1388400"/>
                  <a:ext cx="22525" cy="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395" extrusionOk="0">
                      <a:moveTo>
                        <a:pt x="169" y="1"/>
                      </a:moveTo>
                      <a:lnTo>
                        <a:pt x="113" y="57"/>
                      </a:lnTo>
                      <a:lnTo>
                        <a:pt x="57" y="113"/>
                      </a:lnTo>
                      <a:lnTo>
                        <a:pt x="57" y="170"/>
                      </a:lnTo>
                      <a:lnTo>
                        <a:pt x="1" y="282"/>
                      </a:lnTo>
                      <a:lnTo>
                        <a:pt x="226" y="226"/>
                      </a:lnTo>
                      <a:lnTo>
                        <a:pt x="450" y="282"/>
                      </a:lnTo>
                      <a:lnTo>
                        <a:pt x="788" y="394"/>
                      </a:lnTo>
                      <a:lnTo>
                        <a:pt x="844" y="394"/>
                      </a:lnTo>
                      <a:lnTo>
                        <a:pt x="900" y="282"/>
                      </a:lnTo>
                      <a:lnTo>
                        <a:pt x="844" y="226"/>
                      </a:lnTo>
                      <a:lnTo>
                        <a:pt x="675" y="226"/>
                      </a:lnTo>
                      <a:lnTo>
                        <a:pt x="619" y="170"/>
                      </a:lnTo>
                      <a:lnTo>
                        <a:pt x="450" y="1"/>
                      </a:lnTo>
                      <a:lnTo>
                        <a:pt x="282" y="1"/>
                      </a:lnTo>
                      <a:lnTo>
                        <a:pt x="282" y="57"/>
                      </a:lnTo>
                      <a:lnTo>
                        <a:pt x="226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A08A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8" name="Google Shape;4308;p11"/>
                <p:cNvSpPr/>
                <p:nvPr/>
              </p:nvSpPr>
              <p:spPr>
                <a:xfrm>
                  <a:off x="696200" y="1378575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56" y="113"/>
                      </a:lnTo>
                      <a:lnTo>
                        <a:pt x="112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8D81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9" name="Google Shape;4309;p11"/>
                <p:cNvSpPr/>
                <p:nvPr/>
              </p:nvSpPr>
              <p:spPr>
                <a:xfrm>
                  <a:off x="684950" y="1367325"/>
                  <a:ext cx="28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8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113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495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0" name="Google Shape;4310;p11"/>
                <p:cNvSpPr/>
                <p:nvPr/>
              </p:nvSpPr>
              <p:spPr>
                <a:xfrm>
                  <a:off x="710250" y="1387000"/>
                  <a:ext cx="28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70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56" y="169"/>
                      </a:lnTo>
                      <a:lnTo>
                        <a:pt x="56" y="113"/>
                      </a:lnTo>
                      <a:lnTo>
                        <a:pt x="113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9485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1" name="Google Shape;4311;p11"/>
                <p:cNvSpPr/>
                <p:nvPr/>
              </p:nvSpPr>
              <p:spPr>
                <a:xfrm>
                  <a:off x="676525" y="1391225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0" y="0"/>
                      </a:moveTo>
                      <a:lnTo>
                        <a:pt x="0" y="57"/>
                      </a:lnTo>
                      <a:lnTo>
                        <a:pt x="113" y="1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D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2" name="Google Shape;4312;p11"/>
                <p:cNvSpPr/>
                <p:nvPr/>
              </p:nvSpPr>
              <p:spPr>
                <a:xfrm>
                  <a:off x="679325" y="138700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8E8D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3" name="Google Shape;4313;p11"/>
                <p:cNvSpPr/>
                <p:nvPr/>
              </p:nvSpPr>
              <p:spPr>
                <a:xfrm>
                  <a:off x="675100" y="1329400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1" y="0"/>
                      </a:moveTo>
                      <a:lnTo>
                        <a:pt x="1" y="57"/>
                      </a:lnTo>
                      <a:lnTo>
                        <a:pt x="113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495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4" name="Google Shape;4314;p11"/>
                <p:cNvSpPr/>
                <p:nvPr/>
              </p:nvSpPr>
              <p:spPr>
                <a:xfrm>
                  <a:off x="683550" y="1205750"/>
                  <a:ext cx="25300" cy="2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2" h="1012" extrusionOk="0">
                      <a:moveTo>
                        <a:pt x="900" y="0"/>
                      </a:moveTo>
                      <a:lnTo>
                        <a:pt x="675" y="56"/>
                      </a:lnTo>
                      <a:lnTo>
                        <a:pt x="450" y="113"/>
                      </a:lnTo>
                      <a:lnTo>
                        <a:pt x="281" y="281"/>
                      </a:lnTo>
                      <a:lnTo>
                        <a:pt x="56" y="394"/>
                      </a:lnTo>
                      <a:lnTo>
                        <a:pt x="0" y="394"/>
                      </a:lnTo>
                      <a:lnTo>
                        <a:pt x="56" y="506"/>
                      </a:lnTo>
                      <a:lnTo>
                        <a:pt x="113" y="562"/>
                      </a:lnTo>
                      <a:lnTo>
                        <a:pt x="225" y="619"/>
                      </a:lnTo>
                      <a:lnTo>
                        <a:pt x="281" y="675"/>
                      </a:lnTo>
                      <a:lnTo>
                        <a:pt x="281" y="731"/>
                      </a:lnTo>
                      <a:lnTo>
                        <a:pt x="337" y="731"/>
                      </a:lnTo>
                      <a:lnTo>
                        <a:pt x="394" y="787"/>
                      </a:lnTo>
                      <a:lnTo>
                        <a:pt x="450" y="900"/>
                      </a:lnTo>
                      <a:lnTo>
                        <a:pt x="506" y="1012"/>
                      </a:lnTo>
                      <a:lnTo>
                        <a:pt x="731" y="1012"/>
                      </a:lnTo>
                      <a:lnTo>
                        <a:pt x="787" y="956"/>
                      </a:lnTo>
                      <a:lnTo>
                        <a:pt x="843" y="787"/>
                      </a:lnTo>
                      <a:lnTo>
                        <a:pt x="843" y="731"/>
                      </a:lnTo>
                      <a:lnTo>
                        <a:pt x="843" y="675"/>
                      </a:lnTo>
                      <a:lnTo>
                        <a:pt x="843" y="619"/>
                      </a:lnTo>
                      <a:lnTo>
                        <a:pt x="900" y="562"/>
                      </a:lnTo>
                      <a:lnTo>
                        <a:pt x="1012" y="506"/>
                      </a:lnTo>
                      <a:lnTo>
                        <a:pt x="1012" y="394"/>
                      </a:lnTo>
                      <a:lnTo>
                        <a:pt x="956" y="337"/>
                      </a:lnTo>
                      <a:lnTo>
                        <a:pt x="900" y="281"/>
                      </a:lnTo>
                      <a:lnTo>
                        <a:pt x="843" y="225"/>
                      </a:lnTo>
                      <a:lnTo>
                        <a:pt x="843" y="169"/>
                      </a:lnTo>
                      <a:lnTo>
                        <a:pt x="956" y="169"/>
                      </a:lnTo>
                      <a:lnTo>
                        <a:pt x="1012" y="113"/>
                      </a:lnTo>
                      <a:lnTo>
                        <a:pt x="956" y="56"/>
                      </a:lnTo>
                      <a:lnTo>
                        <a:pt x="900" y="0"/>
                      </a:lnTo>
                      <a:close/>
                    </a:path>
                  </a:pathLst>
                </a:custGeom>
                <a:solidFill>
                  <a:srgbClr val="948E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5" name="Google Shape;4315;p11"/>
                <p:cNvSpPr/>
                <p:nvPr/>
              </p:nvSpPr>
              <p:spPr>
                <a:xfrm>
                  <a:off x="697600" y="1195900"/>
                  <a:ext cx="28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8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6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891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6" name="Google Shape;4316;p11"/>
                <p:cNvSpPr/>
                <p:nvPr/>
              </p:nvSpPr>
              <p:spPr>
                <a:xfrm>
                  <a:off x="672300" y="1222600"/>
                  <a:ext cx="56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338" extrusionOk="0">
                      <a:moveTo>
                        <a:pt x="225" y="1"/>
                      </a:moveTo>
                      <a:lnTo>
                        <a:pt x="113" y="57"/>
                      </a:lnTo>
                      <a:lnTo>
                        <a:pt x="1" y="169"/>
                      </a:lnTo>
                      <a:lnTo>
                        <a:pt x="57" y="282"/>
                      </a:lnTo>
                      <a:lnTo>
                        <a:pt x="57" y="338"/>
                      </a:lnTo>
                      <a:lnTo>
                        <a:pt x="169" y="338"/>
                      </a:lnTo>
                      <a:lnTo>
                        <a:pt x="225" y="282"/>
                      </a:lnTo>
                      <a:lnTo>
                        <a:pt x="225" y="113"/>
                      </a:lnTo>
                      <a:lnTo>
                        <a:pt x="225" y="57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7875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7" name="Google Shape;4317;p11"/>
                <p:cNvSpPr/>
                <p:nvPr/>
              </p:nvSpPr>
              <p:spPr>
                <a:xfrm>
                  <a:off x="679325" y="1240875"/>
                  <a:ext cx="28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3" extrusionOk="0">
                      <a:moveTo>
                        <a:pt x="1" y="0"/>
                      </a:moveTo>
                      <a:lnTo>
                        <a:pt x="1" y="113"/>
                      </a:lnTo>
                      <a:lnTo>
                        <a:pt x="113" y="1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0A0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8" name="Google Shape;4318;p11"/>
                <p:cNvSpPr/>
                <p:nvPr/>
              </p:nvSpPr>
              <p:spPr>
                <a:xfrm>
                  <a:off x="720075" y="1527525"/>
                  <a:ext cx="33750" cy="5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0" h="2024" extrusionOk="0">
                      <a:moveTo>
                        <a:pt x="619" y="0"/>
                      </a:moveTo>
                      <a:lnTo>
                        <a:pt x="563" y="57"/>
                      </a:lnTo>
                      <a:lnTo>
                        <a:pt x="506" y="113"/>
                      </a:lnTo>
                      <a:lnTo>
                        <a:pt x="506" y="281"/>
                      </a:lnTo>
                      <a:lnTo>
                        <a:pt x="563" y="338"/>
                      </a:lnTo>
                      <a:lnTo>
                        <a:pt x="563" y="394"/>
                      </a:lnTo>
                      <a:lnTo>
                        <a:pt x="619" y="506"/>
                      </a:lnTo>
                      <a:lnTo>
                        <a:pt x="563" y="619"/>
                      </a:lnTo>
                      <a:lnTo>
                        <a:pt x="563" y="675"/>
                      </a:lnTo>
                      <a:lnTo>
                        <a:pt x="506" y="900"/>
                      </a:lnTo>
                      <a:lnTo>
                        <a:pt x="506" y="1068"/>
                      </a:lnTo>
                      <a:lnTo>
                        <a:pt x="450" y="1181"/>
                      </a:lnTo>
                      <a:lnTo>
                        <a:pt x="338" y="1237"/>
                      </a:lnTo>
                      <a:lnTo>
                        <a:pt x="169" y="1293"/>
                      </a:lnTo>
                      <a:lnTo>
                        <a:pt x="57" y="1293"/>
                      </a:lnTo>
                      <a:lnTo>
                        <a:pt x="1" y="1349"/>
                      </a:lnTo>
                      <a:lnTo>
                        <a:pt x="169" y="1405"/>
                      </a:lnTo>
                      <a:lnTo>
                        <a:pt x="338" y="1349"/>
                      </a:lnTo>
                      <a:lnTo>
                        <a:pt x="619" y="1237"/>
                      </a:lnTo>
                      <a:lnTo>
                        <a:pt x="675" y="1518"/>
                      </a:lnTo>
                      <a:lnTo>
                        <a:pt x="675" y="1630"/>
                      </a:lnTo>
                      <a:lnTo>
                        <a:pt x="731" y="1630"/>
                      </a:lnTo>
                      <a:lnTo>
                        <a:pt x="900" y="1687"/>
                      </a:lnTo>
                      <a:lnTo>
                        <a:pt x="1012" y="1799"/>
                      </a:lnTo>
                      <a:lnTo>
                        <a:pt x="1125" y="2024"/>
                      </a:lnTo>
                      <a:lnTo>
                        <a:pt x="1237" y="2024"/>
                      </a:lnTo>
                      <a:lnTo>
                        <a:pt x="1293" y="1968"/>
                      </a:lnTo>
                      <a:lnTo>
                        <a:pt x="1293" y="1911"/>
                      </a:lnTo>
                      <a:lnTo>
                        <a:pt x="1350" y="1799"/>
                      </a:lnTo>
                      <a:lnTo>
                        <a:pt x="1350" y="1574"/>
                      </a:lnTo>
                      <a:lnTo>
                        <a:pt x="1237" y="1349"/>
                      </a:lnTo>
                      <a:lnTo>
                        <a:pt x="1181" y="1068"/>
                      </a:lnTo>
                      <a:lnTo>
                        <a:pt x="1181" y="843"/>
                      </a:lnTo>
                      <a:lnTo>
                        <a:pt x="1181" y="731"/>
                      </a:lnTo>
                      <a:lnTo>
                        <a:pt x="1068" y="675"/>
                      </a:lnTo>
                      <a:lnTo>
                        <a:pt x="844" y="675"/>
                      </a:lnTo>
                      <a:lnTo>
                        <a:pt x="844" y="619"/>
                      </a:lnTo>
                      <a:lnTo>
                        <a:pt x="844" y="338"/>
                      </a:lnTo>
                      <a:lnTo>
                        <a:pt x="844" y="225"/>
                      </a:lnTo>
                      <a:lnTo>
                        <a:pt x="787" y="57"/>
                      </a:lnTo>
                      <a:lnTo>
                        <a:pt x="619" y="0"/>
                      </a:lnTo>
                      <a:close/>
                    </a:path>
                  </a:pathLst>
                </a:custGeom>
                <a:solidFill>
                  <a:srgbClr val="897A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9" name="Google Shape;4319;p11"/>
                <p:cNvSpPr/>
                <p:nvPr/>
              </p:nvSpPr>
              <p:spPr>
                <a:xfrm>
                  <a:off x="718675" y="1534550"/>
                  <a:ext cx="42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69" extrusionOk="0">
                      <a:moveTo>
                        <a:pt x="113" y="0"/>
                      </a:moveTo>
                      <a:lnTo>
                        <a:pt x="57" y="57"/>
                      </a:lnTo>
                      <a:lnTo>
                        <a:pt x="57" y="113"/>
                      </a:lnTo>
                      <a:lnTo>
                        <a:pt x="0" y="169"/>
                      </a:lnTo>
                      <a:lnTo>
                        <a:pt x="57" y="169"/>
                      </a:lnTo>
                      <a:lnTo>
                        <a:pt x="113" y="113"/>
                      </a:lnTo>
                      <a:lnTo>
                        <a:pt x="169" y="57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397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0" name="Google Shape;4320;p11"/>
                <p:cNvSpPr/>
                <p:nvPr/>
              </p:nvSpPr>
              <p:spPr>
                <a:xfrm>
                  <a:off x="732725" y="1540175"/>
                  <a:ext cx="28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69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57" y="169"/>
                      </a:lnTo>
                      <a:lnTo>
                        <a:pt x="113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D8B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1" name="Google Shape;4321;p11"/>
                <p:cNvSpPr/>
                <p:nvPr/>
              </p:nvSpPr>
              <p:spPr>
                <a:xfrm>
                  <a:off x="720075" y="1542975"/>
                  <a:ext cx="28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4" extrusionOk="0">
                      <a:moveTo>
                        <a:pt x="1" y="1"/>
                      </a:moveTo>
                      <a:lnTo>
                        <a:pt x="57" y="113"/>
                      </a:lnTo>
                      <a:lnTo>
                        <a:pt x="113" y="57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397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2" name="Google Shape;4322;p11"/>
                <p:cNvSpPr/>
                <p:nvPr/>
              </p:nvSpPr>
              <p:spPr>
                <a:xfrm>
                  <a:off x="874650" y="10076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56" y="56"/>
                      </a:lnTo>
                      <a:lnTo>
                        <a:pt x="56" y="5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67E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3" name="Google Shape;4323;p11"/>
                <p:cNvSpPr/>
                <p:nvPr/>
              </p:nvSpPr>
              <p:spPr>
                <a:xfrm>
                  <a:off x="784725" y="928925"/>
                  <a:ext cx="70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338" extrusionOk="0">
                      <a:moveTo>
                        <a:pt x="56" y="1"/>
                      </a:moveTo>
                      <a:lnTo>
                        <a:pt x="0" y="113"/>
                      </a:lnTo>
                      <a:lnTo>
                        <a:pt x="0" y="169"/>
                      </a:lnTo>
                      <a:lnTo>
                        <a:pt x="56" y="282"/>
                      </a:lnTo>
                      <a:lnTo>
                        <a:pt x="169" y="338"/>
                      </a:lnTo>
                      <a:lnTo>
                        <a:pt x="281" y="282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706DA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4" name="Google Shape;4324;p11"/>
                <p:cNvSpPr/>
                <p:nvPr/>
              </p:nvSpPr>
              <p:spPr>
                <a:xfrm>
                  <a:off x="780500" y="924725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0" y="0"/>
                      </a:moveTo>
                      <a:lnTo>
                        <a:pt x="57" y="113"/>
                      </a:lnTo>
                      <a:lnTo>
                        <a:pt x="113" y="113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706DA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5" name="Google Shape;4325;p11"/>
                <p:cNvSpPr/>
                <p:nvPr/>
              </p:nvSpPr>
              <p:spPr>
                <a:xfrm>
                  <a:off x="781900" y="920500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113" y="57"/>
                      </a:moveTo>
                      <a:lnTo>
                        <a:pt x="113" y="57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13" y="57"/>
                      </a:lnTo>
                      <a:lnTo>
                        <a:pt x="113" y="57"/>
                      </a:lnTo>
                      <a:close/>
                    </a:path>
                  </a:pathLst>
                </a:custGeom>
                <a:solidFill>
                  <a:srgbClr val="706DA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6" name="Google Shape;4326;p11"/>
                <p:cNvSpPr/>
                <p:nvPr/>
              </p:nvSpPr>
              <p:spPr>
                <a:xfrm>
                  <a:off x="783300" y="921900"/>
                  <a:ext cx="14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14" extrusionOk="0">
                      <a:moveTo>
                        <a:pt x="57" y="1"/>
                      </a:moveTo>
                      <a:lnTo>
                        <a:pt x="1" y="113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706DA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7" name="Google Shape;4327;p11"/>
                <p:cNvSpPr/>
                <p:nvPr/>
              </p:nvSpPr>
              <p:spPr>
                <a:xfrm>
                  <a:off x="762225" y="909250"/>
                  <a:ext cx="42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82" extrusionOk="0">
                      <a:moveTo>
                        <a:pt x="169" y="1"/>
                      </a:moveTo>
                      <a:lnTo>
                        <a:pt x="57" y="57"/>
                      </a:lnTo>
                      <a:lnTo>
                        <a:pt x="1" y="169"/>
                      </a:lnTo>
                      <a:lnTo>
                        <a:pt x="57" y="226"/>
                      </a:lnTo>
                      <a:lnTo>
                        <a:pt x="113" y="282"/>
                      </a:lnTo>
                      <a:lnTo>
                        <a:pt x="169" y="226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625E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8" name="Google Shape;4328;p11"/>
                <p:cNvSpPr/>
                <p:nvPr/>
              </p:nvSpPr>
              <p:spPr>
                <a:xfrm>
                  <a:off x="729925" y="1228225"/>
                  <a:ext cx="19675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" h="394" extrusionOk="0">
                      <a:moveTo>
                        <a:pt x="0" y="1"/>
                      </a:moveTo>
                      <a:lnTo>
                        <a:pt x="0" y="113"/>
                      </a:lnTo>
                      <a:lnTo>
                        <a:pt x="56" y="113"/>
                      </a:lnTo>
                      <a:lnTo>
                        <a:pt x="112" y="225"/>
                      </a:lnTo>
                      <a:lnTo>
                        <a:pt x="169" y="338"/>
                      </a:lnTo>
                      <a:lnTo>
                        <a:pt x="337" y="394"/>
                      </a:lnTo>
                      <a:lnTo>
                        <a:pt x="393" y="282"/>
                      </a:lnTo>
                      <a:lnTo>
                        <a:pt x="562" y="282"/>
                      </a:lnTo>
                      <a:lnTo>
                        <a:pt x="731" y="338"/>
                      </a:lnTo>
                      <a:lnTo>
                        <a:pt x="787" y="282"/>
                      </a:lnTo>
                      <a:lnTo>
                        <a:pt x="787" y="169"/>
                      </a:lnTo>
                      <a:lnTo>
                        <a:pt x="674" y="57"/>
                      </a:lnTo>
                      <a:lnTo>
                        <a:pt x="562" y="1"/>
                      </a:lnTo>
                      <a:lnTo>
                        <a:pt x="506" y="1"/>
                      </a:lnTo>
                      <a:lnTo>
                        <a:pt x="281" y="57"/>
                      </a:lnTo>
                      <a:lnTo>
                        <a:pt x="112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92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9" name="Google Shape;4329;p11"/>
                <p:cNvSpPr/>
                <p:nvPr/>
              </p:nvSpPr>
              <p:spPr>
                <a:xfrm>
                  <a:off x="742550" y="1238050"/>
                  <a:ext cx="15500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51" extrusionOk="0">
                      <a:moveTo>
                        <a:pt x="338" y="1"/>
                      </a:moveTo>
                      <a:lnTo>
                        <a:pt x="226" y="113"/>
                      </a:lnTo>
                      <a:lnTo>
                        <a:pt x="282" y="226"/>
                      </a:lnTo>
                      <a:lnTo>
                        <a:pt x="282" y="282"/>
                      </a:lnTo>
                      <a:lnTo>
                        <a:pt x="226" y="226"/>
                      </a:lnTo>
                      <a:lnTo>
                        <a:pt x="57" y="170"/>
                      </a:lnTo>
                      <a:lnTo>
                        <a:pt x="1" y="170"/>
                      </a:lnTo>
                      <a:lnTo>
                        <a:pt x="1" y="226"/>
                      </a:lnTo>
                      <a:lnTo>
                        <a:pt x="113" y="338"/>
                      </a:lnTo>
                      <a:lnTo>
                        <a:pt x="226" y="451"/>
                      </a:lnTo>
                      <a:lnTo>
                        <a:pt x="619" y="451"/>
                      </a:lnTo>
                      <a:lnTo>
                        <a:pt x="619" y="338"/>
                      </a:lnTo>
                      <a:lnTo>
                        <a:pt x="619" y="282"/>
                      </a:lnTo>
                      <a:lnTo>
                        <a:pt x="619" y="170"/>
                      </a:lnTo>
                      <a:lnTo>
                        <a:pt x="451" y="57"/>
                      </a:lnTo>
                      <a:lnTo>
                        <a:pt x="338" y="1"/>
                      </a:lnTo>
                      <a:close/>
                    </a:path>
                  </a:pathLst>
                </a:custGeom>
                <a:solidFill>
                  <a:srgbClr val="A092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0" name="Google Shape;4330;p11"/>
                <p:cNvSpPr/>
                <p:nvPr/>
              </p:nvSpPr>
              <p:spPr>
                <a:xfrm>
                  <a:off x="748175" y="1231025"/>
                  <a:ext cx="18300" cy="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507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" y="226"/>
                      </a:lnTo>
                      <a:lnTo>
                        <a:pt x="1" y="394"/>
                      </a:lnTo>
                      <a:lnTo>
                        <a:pt x="113" y="338"/>
                      </a:lnTo>
                      <a:lnTo>
                        <a:pt x="169" y="394"/>
                      </a:lnTo>
                      <a:lnTo>
                        <a:pt x="282" y="451"/>
                      </a:lnTo>
                      <a:lnTo>
                        <a:pt x="394" y="507"/>
                      </a:lnTo>
                      <a:lnTo>
                        <a:pt x="563" y="507"/>
                      </a:lnTo>
                      <a:lnTo>
                        <a:pt x="675" y="451"/>
                      </a:lnTo>
                      <a:lnTo>
                        <a:pt x="675" y="394"/>
                      </a:lnTo>
                      <a:lnTo>
                        <a:pt x="731" y="338"/>
                      </a:lnTo>
                      <a:lnTo>
                        <a:pt x="675" y="226"/>
                      </a:lnTo>
                      <a:lnTo>
                        <a:pt x="507" y="226"/>
                      </a:lnTo>
                      <a:lnTo>
                        <a:pt x="394" y="170"/>
                      </a:lnTo>
                      <a:lnTo>
                        <a:pt x="338" y="170"/>
                      </a:lnTo>
                      <a:lnTo>
                        <a:pt x="169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C8E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1" name="Google Shape;4331;p11"/>
                <p:cNvSpPr/>
                <p:nvPr/>
              </p:nvSpPr>
              <p:spPr>
                <a:xfrm>
                  <a:off x="724300" y="1221200"/>
                  <a:ext cx="56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282" extrusionOk="0">
                      <a:moveTo>
                        <a:pt x="169" y="1"/>
                      </a:moveTo>
                      <a:lnTo>
                        <a:pt x="169" y="113"/>
                      </a:lnTo>
                      <a:lnTo>
                        <a:pt x="56" y="113"/>
                      </a:lnTo>
                      <a:lnTo>
                        <a:pt x="0" y="169"/>
                      </a:lnTo>
                      <a:lnTo>
                        <a:pt x="0" y="225"/>
                      </a:lnTo>
                      <a:lnTo>
                        <a:pt x="113" y="282"/>
                      </a:lnTo>
                      <a:lnTo>
                        <a:pt x="225" y="282"/>
                      </a:lnTo>
                      <a:lnTo>
                        <a:pt x="225" y="113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A092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2" name="Google Shape;4332;p11"/>
                <p:cNvSpPr/>
                <p:nvPr/>
              </p:nvSpPr>
              <p:spPr>
                <a:xfrm>
                  <a:off x="735525" y="1238050"/>
                  <a:ext cx="28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70" extrusionOk="0">
                      <a:moveTo>
                        <a:pt x="113" y="1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1" y="170"/>
                      </a:lnTo>
                      <a:lnTo>
                        <a:pt x="57" y="170"/>
                      </a:lnTo>
                      <a:lnTo>
                        <a:pt x="113" y="113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092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3" name="Google Shape;4333;p11"/>
                <p:cNvSpPr/>
                <p:nvPr/>
              </p:nvSpPr>
              <p:spPr>
                <a:xfrm>
                  <a:off x="738350" y="1395450"/>
                  <a:ext cx="71675" cy="4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7" h="1799" extrusionOk="0">
                      <a:moveTo>
                        <a:pt x="1686" y="0"/>
                      </a:moveTo>
                      <a:lnTo>
                        <a:pt x="1574" y="112"/>
                      </a:lnTo>
                      <a:lnTo>
                        <a:pt x="1518" y="225"/>
                      </a:lnTo>
                      <a:lnTo>
                        <a:pt x="1518" y="337"/>
                      </a:lnTo>
                      <a:lnTo>
                        <a:pt x="1405" y="393"/>
                      </a:lnTo>
                      <a:lnTo>
                        <a:pt x="1181" y="393"/>
                      </a:lnTo>
                      <a:lnTo>
                        <a:pt x="1124" y="450"/>
                      </a:lnTo>
                      <a:lnTo>
                        <a:pt x="1068" y="506"/>
                      </a:lnTo>
                      <a:lnTo>
                        <a:pt x="956" y="506"/>
                      </a:lnTo>
                      <a:lnTo>
                        <a:pt x="900" y="562"/>
                      </a:lnTo>
                      <a:lnTo>
                        <a:pt x="619" y="562"/>
                      </a:lnTo>
                      <a:lnTo>
                        <a:pt x="225" y="731"/>
                      </a:lnTo>
                      <a:lnTo>
                        <a:pt x="169" y="787"/>
                      </a:lnTo>
                      <a:lnTo>
                        <a:pt x="169" y="843"/>
                      </a:lnTo>
                      <a:lnTo>
                        <a:pt x="225" y="1012"/>
                      </a:lnTo>
                      <a:lnTo>
                        <a:pt x="506" y="1012"/>
                      </a:lnTo>
                      <a:lnTo>
                        <a:pt x="506" y="1068"/>
                      </a:lnTo>
                      <a:lnTo>
                        <a:pt x="394" y="1237"/>
                      </a:lnTo>
                      <a:lnTo>
                        <a:pt x="281" y="1293"/>
                      </a:lnTo>
                      <a:lnTo>
                        <a:pt x="56" y="1461"/>
                      </a:lnTo>
                      <a:lnTo>
                        <a:pt x="0" y="1574"/>
                      </a:lnTo>
                      <a:lnTo>
                        <a:pt x="0" y="1630"/>
                      </a:lnTo>
                      <a:lnTo>
                        <a:pt x="506" y="1630"/>
                      </a:lnTo>
                      <a:lnTo>
                        <a:pt x="562" y="1574"/>
                      </a:lnTo>
                      <a:lnTo>
                        <a:pt x="562" y="1518"/>
                      </a:lnTo>
                      <a:lnTo>
                        <a:pt x="506" y="1405"/>
                      </a:lnTo>
                      <a:lnTo>
                        <a:pt x="562" y="1349"/>
                      </a:lnTo>
                      <a:lnTo>
                        <a:pt x="619" y="1405"/>
                      </a:lnTo>
                      <a:lnTo>
                        <a:pt x="675" y="1518"/>
                      </a:lnTo>
                      <a:lnTo>
                        <a:pt x="731" y="1574"/>
                      </a:lnTo>
                      <a:lnTo>
                        <a:pt x="900" y="1574"/>
                      </a:lnTo>
                      <a:lnTo>
                        <a:pt x="1012" y="1686"/>
                      </a:lnTo>
                      <a:lnTo>
                        <a:pt x="1068" y="1799"/>
                      </a:lnTo>
                      <a:lnTo>
                        <a:pt x="1181" y="1799"/>
                      </a:lnTo>
                      <a:lnTo>
                        <a:pt x="1068" y="1630"/>
                      </a:lnTo>
                      <a:lnTo>
                        <a:pt x="1012" y="1405"/>
                      </a:lnTo>
                      <a:lnTo>
                        <a:pt x="956" y="1349"/>
                      </a:lnTo>
                      <a:lnTo>
                        <a:pt x="1012" y="1293"/>
                      </a:lnTo>
                      <a:lnTo>
                        <a:pt x="1068" y="1349"/>
                      </a:lnTo>
                      <a:lnTo>
                        <a:pt x="1237" y="1518"/>
                      </a:lnTo>
                      <a:lnTo>
                        <a:pt x="1293" y="1518"/>
                      </a:lnTo>
                      <a:lnTo>
                        <a:pt x="1293" y="1461"/>
                      </a:lnTo>
                      <a:lnTo>
                        <a:pt x="1293" y="1405"/>
                      </a:lnTo>
                      <a:lnTo>
                        <a:pt x="1349" y="1349"/>
                      </a:lnTo>
                      <a:lnTo>
                        <a:pt x="1462" y="1293"/>
                      </a:lnTo>
                      <a:lnTo>
                        <a:pt x="1462" y="1124"/>
                      </a:lnTo>
                      <a:lnTo>
                        <a:pt x="1405" y="1068"/>
                      </a:lnTo>
                      <a:lnTo>
                        <a:pt x="1293" y="1068"/>
                      </a:lnTo>
                      <a:lnTo>
                        <a:pt x="1237" y="1012"/>
                      </a:lnTo>
                      <a:lnTo>
                        <a:pt x="1124" y="843"/>
                      </a:lnTo>
                      <a:lnTo>
                        <a:pt x="1068" y="843"/>
                      </a:lnTo>
                      <a:lnTo>
                        <a:pt x="1068" y="787"/>
                      </a:lnTo>
                      <a:lnTo>
                        <a:pt x="1124" y="731"/>
                      </a:lnTo>
                      <a:lnTo>
                        <a:pt x="1181" y="731"/>
                      </a:lnTo>
                      <a:lnTo>
                        <a:pt x="1405" y="787"/>
                      </a:lnTo>
                      <a:lnTo>
                        <a:pt x="1686" y="843"/>
                      </a:lnTo>
                      <a:lnTo>
                        <a:pt x="1743" y="787"/>
                      </a:lnTo>
                      <a:lnTo>
                        <a:pt x="1743" y="674"/>
                      </a:lnTo>
                      <a:lnTo>
                        <a:pt x="1743" y="618"/>
                      </a:lnTo>
                      <a:lnTo>
                        <a:pt x="1799" y="618"/>
                      </a:lnTo>
                      <a:lnTo>
                        <a:pt x="1911" y="731"/>
                      </a:lnTo>
                      <a:lnTo>
                        <a:pt x="1967" y="843"/>
                      </a:lnTo>
                      <a:lnTo>
                        <a:pt x="2136" y="787"/>
                      </a:lnTo>
                      <a:lnTo>
                        <a:pt x="2248" y="731"/>
                      </a:lnTo>
                      <a:lnTo>
                        <a:pt x="2361" y="674"/>
                      </a:lnTo>
                      <a:lnTo>
                        <a:pt x="2473" y="674"/>
                      </a:lnTo>
                      <a:lnTo>
                        <a:pt x="2530" y="731"/>
                      </a:lnTo>
                      <a:lnTo>
                        <a:pt x="2642" y="787"/>
                      </a:lnTo>
                      <a:lnTo>
                        <a:pt x="2698" y="843"/>
                      </a:lnTo>
                      <a:lnTo>
                        <a:pt x="2754" y="843"/>
                      </a:lnTo>
                      <a:lnTo>
                        <a:pt x="2811" y="787"/>
                      </a:lnTo>
                      <a:lnTo>
                        <a:pt x="2811" y="731"/>
                      </a:lnTo>
                      <a:lnTo>
                        <a:pt x="2754" y="674"/>
                      </a:lnTo>
                      <a:lnTo>
                        <a:pt x="2811" y="562"/>
                      </a:lnTo>
                      <a:lnTo>
                        <a:pt x="2867" y="337"/>
                      </a:lnTo>
                      <a:lnTo>
                        <a:pt x="2867" y="225"/>
                      </a:lnTo>
                      <a:lnTo>
                        <a:pt x="2811" y="112"/>
                      </a:lnTo>
                      <a:lnTo>
                        <a:pt x="2698" y="112"/>
                      </a:lnTo>
                      <a:lnTo>
                        <a:pt x="2586" y="169"/>
                      </a:lnTo>
                      <a:lnTo>
                        <a:pt x="2530" y="169"/>
                      </a:lnTo>
                      <a:lnTo>
                        <a:pt x="2417" y="225"/>
                      </a:lnTo>
                      <a:lnTo>
                        <a:pt x="2136" y="225"/>
                      </a:lnTo>
                      <a:lnTo>
                        <a:pt x="1911" y="56"/>
                      </a:lnTo>
                      <a:lnTo>
                        <a:pt x="1799" y="0"/>
                      </a:lnTo>
                      <a:close/>
                    </a:path>
                  </a:pathLst>
                </a:custGeom>
                <a:solidFill>
                  <a:srgbClr val="AE97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4" name="Google Shape;4334;p11"/>
                <p:cNvSpPr/>
                <p:nvPr/>
              </p:nvSpPr>
              <p:spPr>
                <a:xfrm>
                  <a:off x="739750" y="1443225"/>
                  <a:ext cx="52025" cy="3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1" h="1406" extrusionOk="0">
                      <a:moveTo>
                        <a:pt x="1181" y="0"/>
                      </a:moveTo>
                      <a:lnTo>
                        <a:pt x="1125" y="56"/>
                      </a:lnTo>
                      <a:lnTo>
                        <a:pt x="1181" y="56"/>
                      </a:lnTo>
                      <a:lnTo>
                        <a:pt x="1181" y="169"/>
                      </a:lnTo>
                      <a:lnTo>
                        <a:pt x="1125" y="281"/>
                      </a:lnTo>
                      <a:lnTo>
                        <a:pt x="1068" y="281"/>
                      </a:lnTo>
                      <a:lnTo>
                        <a:pt x="1068" y="225"/>
                      </a:lnTo>
                      <a:lnTo>
                        <a:pt x="956" y="169"/>
                      </a:lnTo>
                      <a:lnTo>
                        <a:pt x="844" y="169"/>
                      </a:lnTo>
                      <a:lnTo>
                        <a:pt x="563" y="225"/>
                      </a:lnTo>
                      <a:lnTo>
                        <a:pt x="506" y="281"/>
                      </a:lnTo>
                      <a:lnTo>
                        <a:pt x="450" y="393"/>
                      </a:lnTo>
                      <a:lnTo>
                        <a:pt x="338" y="618"/>
                      </a:lnTo>
                      <a:lnTo>
                        <a:pt x="225" y="787"/>
                      </a:lnTo>
                      <a:lnTo>
                        <a:pt x="169" y="843"/>
                      </a:lnTo>
                      <a:lnTo>
                        <a:pt x="113" y="899"/>
                      </a:lnTo>
                      <a:lnTo>
                        <a:pt x="0" y="899"/>
                      </a:lnTo>
                      <a:lnTo>
                        <a:pt x="57" y="1012"/>
                      </a:lnTo>
                      <a:lnTo>
                        <a:pt x="169" y="1012"/>
                      </a:lnTo>
                      <a:lnTo>
                        <a:pt x="338" y="956"/>
                      </a:lnTo>
                      <a:lnTo>
                        <a:pt x="450" y="843"/>
                      </a:lnTo>
                      <a:lnTo>
                        <a:pt x="506" y="843"/>
                      </a:lnTo>
                      <a:lnTo>
                        <a:pt x="563" y="787"/>
                      </a:lnTo>
                      <a:lnTo>
                        <a:pt x="675" y="843"/>
                      </a:lnTo>
                      <a:lnTo>
                        <a:pt x="731" y="787"/>
                      </a:lnTo>
                      <a:lnTo>
                        <a:pt x="787" y="618"/>
                      </a:lnTo>
                      <a:lnTo>
                        <a:pt x="844" y="562"/>
                      </a:lnTo>
                      <a:lnTo>
                        <a:pt x="1125" y="562"/>
                      </a:lnTo>
                      <a:lnTo>
                        <a:pt x="1181" y="674"/>
                      </a:lnTo>
                      <a:lnTo>
                        <a:pt x="1181" y="843"/>
                      </a:lnTo>
                      <a:lnTo>
                        <a:pt x="1068" y="956"/>
                      </a:lnTo>
                      <a:lnTo>
                        <a:pt x="1012" y="1012"/>
                      </a:lnTo>
                      <a:lnTo>
                        <a:pt x="1068" y="1124"/>
                      </a:lnTo>
                      <a:lnTo>
                        <a:pt x="1181" y="1237"/>
                      </a:lnTo>
                      <a:lnTo>
                        <a:pt x="1237" y="1237"/>
                      </a:lnTo>
                      <a:lnTo>
                        <a:pt x="1237" y="1293"/>
                      </a:lnTo>
                      <a:lnTo>
                        <a:pt x="1293" y="1349"/>
                      </a:lnTo>
                      <a:lnTo>
                        <a:pt x="1349" y="1405"/>
                      </a:lnTo>
                      <a:lnTo>
                        <a:pt x="1462" y="1124"/>
                      </a:lnTo>
                      <a:lnTo>
                        <a:pt x="1518" y="1068"/>
                      </a:lnTo>
                      <a:lnTo>
                        <a:pt x="1574" y="1012"/>
                      </a:lnTo>
                      <a:lnTo>
                        <a:pt x="1574" y="956"/>
                      </a:lnTo>
                      <a:lnTo>
                        <a:pt x="1518" y="674"/>
                      </a:lnTo>
                      <a:lnTo>
                        <a:pt x="1518" y="562"/>
                      </a:lnTo>
                      <a:lnTo>
                        <a:pt x="1687" y="674"/>
                      </a:lnTo>
                      <a:lnTo>
                        <a:pt x="1799" y="674"/>
                      </a:lnTo>
                      <a:lnTo>
                        <a:pt x="2024" y="506"/>
                      </a:lnTo>
                      <a:lnTo>
                        <a:pt x="2080" y="450"/>
                      </a:lnTo>
                      <a:lnTo>
                        <a:pt x="2024" y="393"/>
                      </a:lnTo>
                      <a:lnTo>
                        <a:pt x="1687" y="281"/>
                      </a:lnTo>
                      <a:lnTo>
                        <a:pt x="1518" y="281"/>
                      </a:lnTo>
                      <a:lnTo>
                        <a:pt x="1462" y="225"/>
                      </a:lnTo>
                      <a:lnTo>
                        <a:pt x="1406" y="56"/>
                      </a:lnTo>
                      <a:lnTo>
                        <a:pt x="1293" y="0"/>
                      </a:lnTo>
                      <a:close/>
                    </a:path>
                  </a:pathLst>
                </a:custGeom>
                <a:solidFill>
                  <a:srgbClr val="AF99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5" name="Google Shape;4335;p11"/>
                <p:cNvSpPr/>
                <p:nvPr/>
              </p:nvSpPr>
              <p:spPr>
                <a:xfrm>
                  <a:off x="777700" y="1417925"/>
                  <a:ext cx="18275" cy="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07" extrusionOk="0">
                      <a:moveTo>
                        <a:pt x="112" y="0"/>
                      </a:moveTo>
                      <a:lnTo>
                        <a:pt x="56" y="57"/>
                      </a:lnTo>
                      <a:lnTo>
                        <a:pt x="0" y="169"/>
                      </a:lnTo>
                      <a:lnTo>
                        <a:pt x="0" y="338"/>
                      </a:lnTo>
                      <a:lnTo>
                        <a:pt x="0" y="394"/>
                      </a:lnTo>
                      <a:lnTo>
                        <a:pt x="56" y="506"/>
                      </a:lnTo>
                      <a:lnTo>
                        <a:pt x="169" y="394"/>
                      </a:lnTo>
                      <a:lnTo>
                        <a:pt x="225" y="450"/>
                      </a:lnTo>
                      <a:lnTo>
                        <a:pt x="618" y="450"/>
                      </a:lnTo>
                      <a:lnTo>
                        <a:pt x="562" y="338"/>
                      </a:lnTo>
                      <a:lnTo>
                        <a:pt x="393" y="281"/>
                      </a:lnTo>
                      <a:lnTo>
                        <a:pt x="393" y="225"/>
                      </a:lnTo>
                      <a:lnTo>
                        <a:pt x="393" y="169"/>
                      </a:lnTo>
                      <a:lnTo>
                        <a:pt x="618" y="169"/>
                      </a:lnTo>
                      <a:lnTo>
                        <a:pt x="674" y="113"/>
                      </a:lnTo>
                      <a:lnTo>
                        <a:pt x="731" y="113"/>
                      </a:lnTo>
                      <a:lnTo>
                        <a:pt x="731" y="57"/>
                      </a:lnTo>
                      <a:lnTo>
                        <a:pt x="393" y="57"/>
                      </a:lnTo>
                      <a:lnTo>
                        <a:pt x="337" y="0"/>
                      </a:lnTo>
                      <a:close/>
                    </a:path>
                  </a:pathLst>
                </a:custGeom>
                <a:solidFill>
                  <a:srgbClr val="AE97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6" name="Google Shape;4336;p11"/>
                <p:cNvSpPr/>
                <p:nvPr/>
              </p:nvSpPr>
              <p:spPr>
                <a:xfrm>
                  <a:off x="779100" y="1431975"/>
                  <a:ext cx="14075" cy="1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619" extrusionOk="0">
                      <a:moveTo>
                        <a:pt x="394" y="0"/>
                      </a:moveTo>
                      <a:lnTo>
                        <a:pt x="56" y="225"/>
                      </a:lnTo>
                      <a:lnTo>
                        <a:pt x="113" y="394"/>
                      </a:lnTo>
                      <a:lnTo>
                        <a:pt x="113" y="450"/>
                      </a:lnTo>
                      <a:lnTo>
                        <a:pt x="56" y="506"/>
                      </a:lnTo>
                      <a:lnTo>
                        <a:pt x="0" y="562"/>
                      </a:lnTo>
                      <a:lnTo>
                        <a:pt x="113" y="562"/>
                      </a:lnTo>
                      <a:lnTo>
                        <a:pt x="281" y="619"/>
                      </a:lnTo>
                      <a:lnTo>
                        <a:pt x="394" y="619"/>
                      </a:lnTo>
                      <a:lnTo>
                        <a:pt x="450" y="562"/>
                      </a:lnTo>
                      <a:lnTo>
                        <a:pt x="562" y="506"/>
                      </a:lnTo>
                      <a:lnTo>
                        <a:pt x="506" y="338"/>
                      </a:lnTo>
                      <a:lnTo>
                        <a:pt x="506" y="113"/>
                      </a:lnTo>
                      <a:lnTo>
                        <a:pt x="506" y="57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rgbClr val="AF99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7" name="Google Shape;4337;p11"/>
                <p:cNvSpPr/>
                <p:nvPr/>
              </p:nvSpPr>
              <p:spPr>
                <a:xfrm>
                  <a:off x="724300" y="1462875"/>
                  <a:ext cx="12675" cy="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395" extrusionOk="0">
                      <a:moveTo>
                        <a:pt x="225" y="1"/>
                      </a:moveTo>
                      <a:lnTo>
                        <a:pt x="113" y="170"/>
                      </a:lnTo>
                      <a:lnTo>
                        <a:pt x="113" y="282"/>
                      </a:lnTo>
                      <a:lnTo>
                        <a:pt x="0" y="338"/>
                      </a:lnTo>
                      <a:lnTo>
                        <a:pt x="56" y="394"/>
                      </a:lnTo>
                      <a:lnTo>
                        <a:pt x="281" y="338"/>
                      </a:lnTo>
                      <a:lnTo>
                        <a:pt x="450" y="282"/>
                      </a:lnTo>
                      <a:lnTo>
                        <a:pt x="506" y="113"/>
                      </a:lnTo>
                      <a:lnTo>
                        <a:pt x="394" y="57"/>
                      </a:lnTo>
                      <a:lnTo>
                        <a:pt x="281" y="1"/>
                      </a:lnTo>
                      <a:close/>
                    </a:path>
                  </a:pathLst>
                </a:custGeom>
                <a:solidFill>
                  <a:srgbClr val="AF99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8" name="Google Shape;4338;p11"/>
                <p:cNvSpPr/>
                <p:nvPr/>
              </p:nvSpPr>
              <p:spPr>
                <a:xfrm>
                  <a:off x="774875" y="1436175"/>
                  <a:ext cx="56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114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57" y="113"/>
                      </a:lnTo>
                      <a:lnTo>
                        <a:pt x="169" y="57"/>
                      </a:lnTo>
                      <a:lnTo>
                        <a:pt x="225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AE97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9" name="Google Shape;4339;p11"/>
                <p:cNvSpPr/>
                <p:nvPr/>
              </p:nvSpPr>
              <p:spPr>
                <a:xfrm>
                  <a:off x="736950" y="1464300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56" y="0"/>
                      </a:moveTo>
                      <a:lnTo>
                        <a:pt x="0" y="56"/>
                      </a:lnTo>
                      <a:lnTo>
                        <a:pt x="112" y="56"/>
                      </a:lnTo>
                      <a:lnTo>
                        <a:pt x="112" y="0"/>
                      </a:lnTo>
                      <a:close/>
                    </a:path>
                  </a:pathLst>
                </a:custGeom>
                <a:solidFill>
                  <a:srgbClr val="AF99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0" name="Google Shape;4340;p11"/>
                <p:cNvSpPr/>
                <p:nvPr/>
              </p:nvSpPr>
              <p:spPr>
                <a:xfrm>
                  <a:off x="724300" y="1448825"/>
                  <a:ext cx="28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4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113" y="113"/>
                      </a:lnTo>
                      <a:lnTo>
                        <a:pt x="113" y="57"/>
                      </a:lnTo>
                      <a:lnTo>
                        <a:pt x="56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D8A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1" name="Google Shape;4341;p11"/>
                <p:cNvSpPr/>
                <p:nvPr/>
              </p:nvSpPr>
              <p:spPr>
                <a:xfrm>
                  <a:off x="779100" y="1427750"/>
                  <a:ext cx="28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4" extrusionOk="0">
                      <a:moveTo>
                        <a:pt x="0" y="113"/>
                      </a:moveTo>
                      <a:lnTo>
                        <a:pt x="0" y="113"/>
                      </a:lnTo>
                      <a:lnTo>
                        <a:pt x="113" y="1"/>
                      </a:lnTo>
                      <a:lnTo>
                        <a:pt x="113" y="1"/>
                      </a:lnTo>
                      <a:lnTo>
                        <a:pt x="0" y="113"/>
                      </a:lnTo>
                      <a:lnTo>
                        <a:pt x="0" y="113"/>
                      </a:lnTo>
                      <a:close/>
                    </a:path>
                  </a:pathLst>
                </a:custGeom>
                <a:solidFill>
                  <a:srgbClr val="A498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2" name="Google Shape;4342;p11"/>
                <p:cNvSpPr/>
                <p:nvPr/>
              </p:nvSpPr>
              <p:spPr>
                <a:xfrm>
                  <a:off x="786125" y="14165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6" y="0"/>
                      </a:moveTo>
                      <a:lnTo>
                        <a:pt x="56" y="0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AE97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3" name="Google Shape;4343;p11"/>
                <p:cNvSpPr/>
                <p:nvPr/>
              </p:nvSpPr>
              <p:spPr>
                <a:xfrm>
                  <a:off x="749575" y="1527525"/>
                  <a:ext cx="47800" cy="5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2" h="2024" extrusionOk="0">
                      <a:moveTo>
                        <a:pt x="394" y="0"/>
                      </a:moveTo>
                      <a:lnTo>
                        <a:pt x="282" y="57"/>
                      </a:lnTo>
                      <a:lnTo>
                        <a:pt x="226" y="113"/>
                      </a:lnTo>
                      <a:lnTo>
                        <a:pt x="226" y="225"/>
                      </a:lnTo>
                      <a:lnTo>
                        <a:pt x="226" y="619"/>
                      </a:lnTo>
                      <a:lnTo>
                        <a:pt x="170" y="787"/>
                      </a:lnTo>
                      <a:lnTo>
                        <a:pt x="113" y="956"/>
                      </a:lnTo>
                      <a:lnTo>
                        <a:pt x="1" y="1124"/>
                      </a:lnTo>
                      <a:lnTo>
                        <a:pt x="1" y="1237"/>
                      </a:lnTo>
                      <a:lnTo>
                        <a:pt x="57" y="1349"/>
                      </a:lnTo>
                      <a:lnTo>
                        <a:pt x="226" y="1462"/>
                      </a:lnTo>
                      <a:lnTo>
                        <a:pt x="394" y="1518"/>
                      </a:lnTo>
                      <a:lnTo>
                        <a:pt x="563" y="1518"/>
                      </a:lnTo>
                      <a:lnTo>
                        <a:pt x="619" y="1462"/>
                      </a:lnTo>
                      <a:lnTo>
                        <a:pt x="619" y="1405"/>
                      </a:lnTo>
                      <a:lnTo>
                        <a:pt x="675" y="1462"/>
                      </a:lnTo>
                      <a:lnTo>
                        <a:pt x="732" y="1574"/>
                      </a:lnTo>
                      <a:lnTo>
                        <a:pt x="675" y="1687"/>
                      </a:lnTo>
                      <a:lnTo>
                        <a:pt x="732" y="1799"/>
                      </a:lnTo>
                      <a:lnTo>
                        <a:pt x="788" y="1911"/>
                      </a:lnTo>
                      <a:lnTo>
                        <a:pt x="900" y="2024"/>
                      </a:lnTo>
                      <a:lnTo>
                        <a:pt x="1181" y="2024"/>
                      </a:lnTo>
                      <a:lnTo>
                        <a:pt x="1237" y="1968"/>
                      </a:lnTo>
                      <a:lnTo>
                        <a:pt x="1350" y="1743"/>
                      </a:lnTo>
                      <a:lnTo>
                        <a:pt x="1462" y="1574"/>
                      </a:lnTo>
                      <a:lnTo>
                        <a:pt x="1687" y="1518"/>
                      </a:lnTo>
                      <a:lnTo>
                        <a:pt x="1799" y="1405"/>
                      </a:lnTo>
                      <a:lnTo>
                        <a:pt x="1912" y="1237"/>
                      </a:lnTo>
                      <a:lnTo>
                        <a:pt x="1912" y="1012"/>
                      </a:lnTo>
                      <a:lnTo>
                        <a:pt x="1856" y="843"/>
                      </a:lnTo>
                      <a:lnTo>
                        <a:pt x="1856" y="731"/>
                      </a:lnTo>
                      <a:lnTo>
                        <a:pt x="1799" y="675"/>
                      </a:lnTo>
                      <a:lnTo>
                        <a:pt x="1743" y="731"/>
                      </a:lnTo>
                      <a:lnTo>
                        <a:pt x="1743" y="787"/>
                      </a:lnTo>
                      <a:lnTo>
                        <a:pt x="1631" y="900"/>
                      </a:lnTo>
                      <a:lnTo>
                        <a:pt x="1631" y="1012"/>
                      </a:lnTo>
                      <a:lnTo>
                        <a:pt x="1575" y="1068"/>
                      </a:lnTo>
                      <a:lnTo>
                        <a:pt x="1406" y="1068"/>
                      </a:lnTo>
                      <a:lnTo>
                        <a:pt x="1237" y="1012"/>
                      </a:lnTo>
                      <a:lnTo>
                        <a:pt x="1181" y="956"/>
                      </a:lnTo>
                      <a:lnTo>
                        <a:pt x="1069" y="1012"/>
                      </a:lnTo>
                      <a:lnTo>
                        <a:pt x="1013" y="956"/>
                      </a:lnTo>
                      <a:lnTo>
                        <a:pt x="956" y="843"/>
                      </a:lnTo>
                      <a:lnTo>
                        <a:pt x="900" y="731"/>
                      </a:lnTo>
                      <a:lnTo>
                        <a:pt x="844" y="787"/>
                      </a:lnTo>
                      <a:lnTo>
                        <a:pt x="619" y="900"/>
                      </a:lnTo>
                      <a:lnTo>
                        <a:pt x="563" y="900"/>
                      </a:lnTo>
                      <a:lnTo>
                        <a:pt x="451" y="843"/>
                      </a:lnTo>
                      <a:lnTo>
                        <a:pt x="451" y="675"/>
                      </a:lnTo>
                      <a:lnTo>
                        <a:pt x="563" y="450"/>
                      </a:lnTo>
                      <a:lnTo>
                        <a:pt x="507" y="281"/>
                      </a:lnTo>
                      <a:lnTo>
                        <a:pt x="507" y="169"/>
                      </a:lnTo>
                      <a:lnTo>
                        <a:pt x="507" y="57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rgbClr val="BB95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4" name="Google Shape;4344;p11"/>
                <p:cNvSpPr/>
                <p:nvPr/>
              </p:nvSpPr>
              <p:spPr>
                <a:xfrm>
                  <a:off x="724300" y="1516275"/>
                  <a:ext cx="42175" cy="2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1182" extrusionOk="0">
                      <a:moveTo>
                        <a:pt x="1518" y="1"/>
                      </a:moveTo>
                      <a:lnTo>
                        <a:pt x="1405" y="57"/>
                      </a:lnTo>
                      <a:lnTo>
                        <a:pt x="1349" y="113"/>
                      </a:lnTo>
                      <a:lnTo>
                        <a:pt x="1349" y="226"/>
                      </a:lnTo>
                      <a:lnTo>
                        <a:pt x="1237" y="226"/>
                      </a:lnTo>
                      <a:lnTo>
                        <a:pt x="1237" y="169"/>
                      </a:lnTo>
                      <a:lnTo>
                        <a:pt x="1181" y="113"/>
                      </a:lnTo>
                      <a:lnTo>
                        <a:pt x="1068" y="113"/>
                      </a:lnTo>
                      <a:lnTo>
                        <a:pt x="899" y="226"/>
                      </a:lnTo>
                      <a:lnTo>
                        <a:pt x="731" y="282"/>
                      </a:lnTo>
                      <a:lnTo>
                        <a:pt x="731" y="169"/>
                      </a:lnTo>
                      <a:lnTo>
                        <a:pt x="675" y="57"/>
                      </a:lnTo>
                      <a:lnTo>
                        <a:pt x="618" y="57"/>
                      </a:lnTo>
                      <a:lnTo>
                        <a:pt x="562" y="169"/>
                      </a:lnTo>
                      <a:lnTo>
                        <a:pt x="506" y="226"/>
                      </a:lnTo>
                      <a:lnTo>
                        <a:pt x="281" y="282"/>
                      </a:lnTo>
                      <a:lnTo>
                        <a:pt x="281" y="394"/>
                      </a:lnTo>
                      <a:lnTo>
                        <a:pt x="281" y="450"/>
                      </a:lnTo>
                      <a:lnTo>
                        <a:pt x="225" y="450"/>
                      </a:lnTo>
                      <a:lnTo>
                        <a:pt x="0" y="563"/>
                      </a:lnTo>
                      <a:lnTo>
                        <a:pt x="113" y="731"/>
                      </a:lnTo>
                      <a:lnTo>
                        <a:pt x="169" y="788"/>
                      </a:lnTo>
                      <a:lnTo>
                        <a:pt x="225" y="788"/>
                      </a:lnTo>
                      <a:lnTo>
                        <a:pt x="337" y="731"/>
                      </a:lnTo>
                      <a:lnTo>
                        <a:pt x="394" y="619"/>
                      </a:lnTo>
                      <a:lnTo>
                        <a:pt x="450" y="507"/>
                      </a:lnTo>
                      <a:lnTo>
                        <a:pt x="562" y="563"/>
                      </a:lnTo>
                      <a:lnTo>
                        <a:pt x="675" y="675"/>
                      </a:lnTo>
                      <a:lnTo>
                        <a:pt x="675" y="844"/>
                      </a:lnTo>
                      <a:lnTo>
                        <a:pt x="675" y="1012"/>
                      </a:lnTo>
                      <a:lnTo>
                        <a:pt x="787" y="1125"/>
                      </a:lnTo>
                      <a:lnTo>
                        <a:pt x="899" y="1125"/>
                      </a:lnTo>
                      <a:lnTo>
                        <a:pt x="1012" y="1181"/>
                      </a:lnTo>
                      <a:lnTo>
                        <a:pt x="1124" y="1181"/>
                      </a:lnTo>
                      <a:lnTo>
                        <a:pt x="1349" y="1125"/>
                      </a:lnTo>
                      <a:lnTo>
                        <a:pt x="1349" y="900"/>
                      </a:lnTo>
                      <a:lnTo>
                        <a:pt x="1293" y="675"/>
                      </a:lnTo>
                      <a:lnTo>
                        <a:pt x="1349" y="563"/>
                      </a:lnTo>
                      <a:lnTo>
                        <a:pt x="1462" y="507"/>
                      </a:lnTo>
                      <a:lnTo>
                        <a:pt x="1630" y="507"/>
                      </a:lnTo>
                      <a:lnTo>
                        <a:pt x="1686" y="450"/>
                      </a:lnTo>
                      <a:lnTo>
                        <a:pt x="1630" y="338"/>
                      </a:lnTo>
                      <a:lnTo>
                        <a:pt x="1630" y="282"/>
                      </a:lnTo>
                      <a:lnTo>
                        <a:pt x="1686" y="226"/>
                      </a:lnTo>
                      <a:lnTo>
                        <a:pt x="1630" y="113"/>
                      </a:lnTo>
                      <a:lnTo>
                        <a:pt x="1574" y="57"/>
                      </a:lnTo>
                      <a:lnTo>
                        <a:pt x="1518" y="1"/>
                      </a:lnTo>
                      <a:close/>
                    </a:path>
                  </a:pathLst>
                </a:custGeom>
                <a:solidFill>
                  <a:srgbClr val="AD8B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5" name="Google Shape;4345;p11"/>
                <p:cNvSpPr/>
                <p:nvPr/>
              </p:nvSpPr>
              <p:spPr>
                <a:xfrm>
                  <a:off x="772075" y="1516275"/>
                  <a:ext cx="16875" cy="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5" h="1125" extrusionOk="0">
                      <a:moveTo>
                        <a:pt x="394" y="1"/>
                      </a:moveTo>
                      <a:lnTo>
                        <a:pt x="56" y="169"/>
                      </a:lnTo>
                      <a:lnTo>
                        <a:pt x="0" y="226"/>
                      </a:lnTo>
                      <a:lnTo>
                        <a:pt x="0" y="282"/>
                      </a:lnTo>
                      <a:lnTo>
                        <a:pt x="56" y="394"/>
                      </a:lnTo>
                      <a:lnTo>
                        <a:pt x="113" y="450"/>
                      </a:lnTo>
                      <a:lnTo>
                        <a:pt x="169" y="450"/>
                      </a:lnTo>
                      <a:lnTo>
                        <a:pt x="225" y="507"/>
                      </a:lnTo>
                      <a:lnTo>
                        <a:pt x="225" y="563"/>
                      </a:lnTo>
                      <a:lnTo>
                        <a:pt x="281" y="675"/>
                      </a:lnTo>
                      <a:lnTo>
                        <a:pt x="394" y="731"/>
                      </a:lnTo>
                      <a:lnTo>
                        <a:pt x="394" y="788"/>
                      </a:lnTo>
                      <a:lnTo>
                        <a:pt x="337" y="900"/>
                      </a:lnTo>
                      <a:lnTo>
                        <a:pt x="337" y="956"/>
                      </a:lnTo>
                      <a:lnTo>
                        <a:pt x="337" y="1069"/>
                      </a:lnTo>
                      <a:lnTo>
                        <a:pt x="394" y="1125"/>
                      </a:lnTo>
                      <a:lnTo>
                        <a:pt x="450" y="1125"/>
                      </a:lnTo>
                      <a:lnTo>
                        <a:pt x="506" y="1069"/>
                      </a:lnTo>
                      <a:lnTo>
                        <a:pt x="506" y="956"/>
                      </a:lnTo>
                      <a:lnTo>
                        <a:pt x="675" y="675"/>
                      </a:lnTo>
                      <a:lnTo>
                        <a:pt x="675" y="507"/>
                      </a:lnTo>
                      <a:lnTo>
                        <a:pt x="618" y="169"/>
                      </a:lnTo>
                      <a:lnTo>
                        <a:pt x="562" y="113"/>
                      </a:lnTo>
                      <a:lnTo>
                        <a:pt x="562" y="57"/>
                      </a:lnTo>
                      <a:lnTo>
                        <a:pt x="450" y="57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CFA9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6" name="Google Shape;4346;p11"/>
                <p:cNvSpPr/>
                <p:nvPr/>
              </p:nvSpPr>
              <p:spPr>
                <a:xfrm>
                  <a:off x="753800" y="1512075"/>
                  <a:ext cx="14075" cy="1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450" extrusionOk="0">
                      <a:moveTo>
                        <a:pt x="169" y="0"/>
                      </a:moveTo>
                      <a:lnTo>
                        <a:pt x="57" y="56"/>
                      </a:lnTo>
                      <a:lnTo>
                        <a:pt x="57" y="169"/>
                      </a:lnTo>
                      <a:lnTo>
                        <a:pt x="57" y="225"/>
                      </a:lnTo>
                      <a:lnTo>
                        <a:pt x="1" y="281"/>
                      </a:lnTo>
                      <a:lnTo>
                        <a:pt x="57" y="450"/>
                      </a:lnTo>
                      <a:lnTo>
                        <a:pt x="225" y="450"/>
                      </a:lnTo>
                      <a:lnTo>
                        <a:pt x="282" y="281"/>
                      </a:lnTo>
                      <a:lnTo>
                        <a:pt x="450" y="281"/>
                      </a:lnTo>
                      <a:lnTo>
                        <a:pt x="506" y="225"/>
                      </a:lnTo>
                      <a:lnTo>
                        <a:pt x="563" y="169"/>
                      </a:lnTo>
                      <a:lnTo>
                        <a:pt x="563" y="0"/>
                      </a:lnTo>
                      <a:close/>
                    </a:path>
                  </a:pathLst>
                </a:custGeom>
                <a:solidFill>
                  <a:srgbClr val="BB95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7" name="Google Shape;4347;p11"/>
                <p:cNvSpPr/>
                <p:nvPr/>
              </p:nvSpPr>
              <p:spPr>
                <a:xfrm>
                  <a:off x="781900" y="1512075"/>
                  <a:ext cx="14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69" extrusionOk="0">
                      <a:moveTo>
                        <a:pt x="1" y="0"/>
                      </a:moveTo>
                      <a:lnTo>
                        <a:pt x="1" y="169"/>
                      </a:lnTo>
                      <a:lnTo>
                        <a:pt x="57" y="5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27B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8" name="Google Shape;4348;p11"/>
                <p:cNvSpPr/>
                <p:nvPr/>
              </p:nvSpPr>
              <p:spPr>
                <a:xfrm>
                  <a:off x="765050" y="1519100"/>
                  <a:ext cx="14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69" extrusionOk="0">
                      <a:moveTo>
                        <a:pt x="0" y="0"/>
                      </a:moveTo>
                      <a:lnTo>
                        <a:pt x="0" y="169"/>
                      </a:lnTo>
                      <a:lnTo>
                        <a:pt x="56" y="1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B95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9" name="Google Shape;4349;p11"/>
                <p:cNvSpPr/>
                <p:nvPr/>
              </p:nvSpPr>
              <p:spPr>
                <a:xfrm>
                  <a:off x="762225" y="1527525"/>
                  <a:ext cx="42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57" extrusionOk="0">
                      <a:moveTo>
                        <a:pt x="113" y="0"/>
                      </a:moveTo>
                      <a:lnTo>
                        <a:pt x="1" y="57"/>
                      </a:lnTo>
                      <a:lnTo>
                        <a:pt x="113" y="57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BB95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0" name="Google Shape;4350;p11"/>
                <p:cNvSpPr/>
                <p:nvPr/>
              </p:nvSpPr>
              <p:spPr>
                <a:xfrm>
                  <a:off x="763625" y="1523300"/>
                  <a:ext cx="14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7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B95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1" name="Google Shape;4351;p11"/>
                <p:cNvSpPr/>
                <p:nvPr/>
              </p:nvSpPr>
              <p:spPr>
                <a:xfrm>
                  <a:off x="812825" y="147412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8B86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2" name="Google Shape;4352;p11"/>
                <p:cNvSpPr/>
                <p:nvPr/>
              </p:nvSpPr>
              <p:spPr>
                <a:xfrm>
                  <a:off x="741150" y="1517675"/>
                  <a:ext cx="9875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451" extrusionOk="0">
                      <a:moveTo>
                        <a:pt x="1" y="1"/>
                      </a:moveTo>
                      <a:lnTo>
                        <a:pt x="1" y="282"/>
                      </a:lnTo>
                      <a:lnTo>
                        <a:pt x="57" y="394"/>
                      </a:lnTo>
                      <a:lnTo>
                        <a:pt x="113" y="451"/>
                      </a:lnTo>
                      <a:lnTo>
                        <a:pt x="169" y="451"/>
                      </a:lnTo>
                      <a:lnTo>
                        <a:pt x="225" y="394"/>
                      </a:lnTo>
                      <a:lnTo>
                        <a:pt x="169" y="338"/>
                      </a:lnTo>
                      <a:lnTo>
                        <a:pt x="169" y="282"/>
                      </a:lnTo>
                      <a:lnTo>
                        <a:pt x="225" y="226"/>
                      </a:lnTo>
                      <a:lnTo>
                        <a:pt x="282" y="226"/>
                      </a:lnTo>
                      <a:lnTo>
                        <a:pt x="338" y="170"/>
                      </a:lnTo>
                      <a:lnTo>
                        <a:pt x="394" y="57"/>
                      </a:lnTo>
                      <a:lnTo>
                        <a:pt x="338" y="1"/>
                      </a:lnTo>
                      <a:lnTo>
                        <a:pt x="282" y="57"/>
                      </a:lnTo>
                      <a:lnTo>
                        <a:pt x="169" y="113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497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3" name="Google Shape;4353;p11"/>
                <p:cNvSpPr/>
                <p:nvPr/>
              </p:nvSpPr>
              <p:spPr>
                <a:xfrm>
                  <a:off x="735525" y="1510650"/>
                  <a:ext cx="28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70" extrusionOk="0">
                      <a:moveTo>
                        <a:pt x="113" y="1"/>
                      </a:moveTo>
                      <a:lnTo>
                        <a:pt x="1" y="57"/>
                      </a:lnTo>
                      <a:lnTo>
                        <a:pt x="57" y="170"/>
                      </a:lnTo>
                      <a:lnTo>
                        <a:pt x="113" y="113"/>
                      </a:lnTo>
                      <a:lnTo>
                        <a:pt x="113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B497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4" name="Google Shape;4354;p11"/>
                <p:cNvSpPr/>
                <p:nvPr/>
              </p:nvSpPr>
              <p:spPr>
                <a:xfrm>
                  <a:off x="748175" y="149520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1" y="1"/>
                      </a:moveTo>
                      <a:lnTo>
                        <a:pt x="5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B497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5" name="Google Shape;4355;p11"/>
                <p:cNvSpPr/>
                <p:nvPr/>
              </p:nvSpPr>
              <p:spPr>
                <a:xfrm>
                  <a:off x="765050" y="1544375"/>
                  <a:ext cx="40775" cy="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1" h="1744" extrusionOk="0">
                      <a:moveTo>
                        <a:pt x="1462" y="1"/>
                      </a:moveTo>
                      <a:lnTo>
                        <a:pt x="1349" y="57"/>
                      </a:lnTo>
                      <a:lnTo>
                        <a:pt x="1237" y="169"/>
                      </a:lnTo>
                      <a:lnTo>
                        <a:pt x="1293" y="282"/>
                      </a:lnTo>
                      <a:lnTo>
                        <a:pt x="1293" y="338"/>
                      </a:lnTo>
                      <a:lnTo>
                        <a:pt x="1068" y="731"/>
                      </a:lnTo>
                      <a:lnTo>
                        <a:pt x="1012" y="788"/>
                      </a:lnTo>
                      <a:lnTo>
                        <a:pt x="956" y="731"/>
                      </a:lnTo>
                      <a:lnTo>
                        <a:pt x="956" y="675"/>
                      </a:lnTo>
                      <a:lnTo>
                        <a:pt x="956" y="619"/>
                      </a:lnTo>
                      <a:lnTo>
                        <a:pt x="899" y="619"/>
                      </a:lnTo>
                      <a:lnTo>
                        <a:pt x="843" y="675"/>
                      </a:lnTo>
                      <a:lnTo>
                        <a:pt x="731" y="956"/>
                      </a:lnTo>
                      <a:lnTo>
                        <a:pt x="562" y="1237"/>
                      </a:lnTo>
                      <a:lnTo>
                        <a:pt x="450" y="1294"/>
                      </a:lnTo>
                      <a:lnTo>
                        <a:pt x="337" y="1237"/>
                      </a:lnTo>
                      <a:lnTo>
                        <a:pt x="113" y="1069"/>
                      </a:lnTo>
                      <a:lnTo>
                        <a:pt x="56" y="1013"/>
                      </a:lnTo>
                      <a:lnTo>
                        <a:pt x="0" y="1069"/>
                      </a:lnTo>
                      <a:lnTo>
                        <a:pt x="0" y="1125"/>
                      </a:lnTo>
                      <a:lnTo>
                        <a:pt x="56" y="1237"/>
                      </a:lnTo>
                      <a:lnTo>
                        <a:pt x="169" y="1350"/>
                      </a:lnTo>
                      <a:lnTo>
                        <a:pt x="281" y="1462"/>
                      </a:lnTo>
                      <a:lnTo>
                        <a:pt x="394" y="1575"/>
                      </a:lnTo>
                      <a:lnTo>
                        <a:pt x="450" y="1743"/>
                      </a:lnTo>
                      <a:lnTo>
                        <a:pt x="618" y="1743"/>
                      </a:lnTo>
                      <a:lnTo>
                        <a:pt x="675" y="1687"/>
                      </a:lnTo>
                      <a:lnTo>
                        <a:pt x="675" y="1631"/>
                      </a:lnTo>
                      <a:lnTo>
                        <a:pt x="675" y="1462"/>
                      </a:lnTo>
                      <a:lnTo>
                        <a:pt x="731" y="1350"/>
                      </a:lnTo>
                      <a:lnTo>
                        <a:pt x="899" y="1462"/>
                      </a:lnTo>
                      <a:lnTo>
                        <a:pt x="1012" y="1350"/>
                      </a:lnTo>
                      <a:lnTo>
                        <a:pt x="1012" y="1294"/>
                      </a:lnTo>
                      <a:lnTo>
                        <a:pt x="1012" y="1125"/>
                      </a:lnTo>
                      <a:lnTo>
                        <a:pt x="1012" y="1069"/>
                      </a:lnTo>
                      <a:lnTo>
                        <a:pt x="1180" y="844"/>
                      </a:lnTo>
                      <a:lnTo>
                        <a:pt x="1237" y="844"/>
                      </a:lnTo>
                      <a:lnTo>
                        <a:pt x="1293" y="900"/>
                      </a:lnTo>
                      <a:lnTo>
                        <a:pt x="1349" y="956"/>
                      </a:lnTo>
                      <a:lnTo>
                        <a:pt x="1462" y="900"/>
                      </a:lnTo>
                      <a:lnTo>
                        <a:pt x="1518" y="844"/>
                      </a:lnTo>
                      <a:lnTo>
                        <a:pt x="1462" y="788"/>
                      </a:lnTo>
                      <a:lnTo>
                        <a:pt x="1462" y="731"/>
                      </a:lnTo>
                      <a:lnTo>
                        <a:pt x="1462" y="675"/>
                      </a:lnTo>
                      <a:lnTo>
                        <a:pt x="1574" y="394"/>
                      </a:lnTo>
                      <a:lnTo>
                        <a:pt x="1630" y="169"/>
                      </a:lnTo>
                      <a:lnTo>
                        <a:pt x="1630" y="57"/>
                      </a:lnTo>
                      <a:lnTo>
                        <a:pt x="1518" y="1"/>
                      </a:lnTo>
                      <a:close/>
                    </a:path>
                  </a:pathLst>
                </a:custGeom>
                <a:solidFill>
                  <a:srgbClr val="9E87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6" name="Google Shape;4356;p11"/>
                <p:cNvSpPr/>
                <p:nvPr/>
              </p:nvSpPr>
              <p:spPr>
                <a:xfrm>
                  <a:off x="798775" y="15401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9F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7" name="Google Shape;4357;p11"/>
                <p:cNvSpPr/>
                <p:nvPr/>
              </p:nvSpPr>
              <p:spPr>
                <a:xfrm>
                  <a:off x="802975" y="1564050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13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E87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8" name="Google Shape;4358;p11"/>
                <p:cNvSpPr/>
                <p:nvPr/>
              </p:nvSpPr>
              <p:spPr>
                <a:xfrm>
                  <a:off x="746775" y="1540175"/>
                  <a:ext cx="16875" cy="3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5" h="1462" extrusionOk="0">
                      <a:moveTo>
                        <a:pt x="282" y="0"/>
                      </a:moveTo>
                      <a:lnTo>
                        <a:pt x="225" y="56"/>
                      </a:lnTo>
                      <a:lnTo>
                        <a:pt x="169" y="113"/>
                      </a:lnTo>
                      <a:lnTo>
                        <a:pt x="113" y="169"/>
                      </a:lnTo>
                      <a:lnTo>
                        <a:pt x="0" y="169"/>
                      </a:lnTo>
                      <a:lnTo>
                        <a:pt x="0" y="225"/>
                      </a:lnTo>
                      <a:lnTo>
                        <a:pt x="57" y="394"/>
                      </a:lnTo>
                      <a:lnTo>
                        <a:pt x="57" y="506"/>
                      </a:lnTo>
                      <a:lnTo>
                        <a:pt x="57" y="618"/>
                      </a:lnTo>
                      <a:lnTo>
                        <a:pt x="0" y="675"/>
                      </a:lnTo>
                      <a:lnTo>
                        <a:pt x="57" y="787"/>
                      </a:lnTo>
                      <a:lnTo>
                        <a:pt x="113" y="899"/>
                      </a:lnTo>
                      <a:lnTo>
                        <a:pt x="169" y="1068"/>
                      </a:lnTo>
                      <a:lnTo>
                        <a:pt x="225" y="1405"/>
                      </a:lnTo>
                      <a:lnTo>
                        <a:pt x="225" y="1462"/>
                      </a:lnTo>
                      <a:lnTo>
                        <a:pt x="506" y="1237"/>
                      </a:lnTo>
                      <a:lnTo>
                        <a:pt x="619" y="1124"/>
                      </a:lnTo>
                      <a:lnTo>
                        <a:pt x="675" y="1012"/>
                      </a:lnTo>
                      <a:lnTo>
                        <a:pt x="450" y="899"/>
                      </a:lnTo>
                      <a:lnTo>
                        <a:pt x="225" y="787"/>
                      </a:lnTo>
                      <a:lnTo>
                        <a:pt x="169" y="787"/>
                      </a:lnTo>
                      <a:lnTo>
                        <a:pt x="169" y="675"/>
                      </a:lnTo>
                      <a:lnTo>
                        <a:pt x="169" y="618"/>
                      </a:lnTo>
                      <a:lnTo>
                        <a:pt x="225" y="562"/>
                      </a:lnTo>
                      <a:lnTo>
                        <a:pt x="394" y="394"/>
                      </a:lnTo>
                      <a:lnTo>
                        <a:pt x="450" y="281"/>
                      </a:lnTo>
                      <a:lnTo>
                        <a:pt x="450" y="169"/>
                      </a:lnTo>
                      <a:lnTo>
                        <a:pt x="338" y="169"/>
                      </a:lnTo>
                      <a:lnTo>
                        <a:pt x="282" y="56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solidFill>
                  <a:srgbClr val="9E87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9" name="Google Shape;4359;p11"/>
                <p:cNvSpPr/>
                <p:nvPr/>
              </p:nvSpPr>
              <p:spPr>
                <a:xfrm>
                  <a:off x="765050" y="1575300"/>
                  <a:ext cx="11250" cy="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" h="507" extrusionOk="0">
                      <a:moveTo>
                        <a:pt x="56" y="0"/>
                      </a:moveTo>
                      <a:lnTo>
                        <a:pt x="0" y="169"/>
                      </a:lnTo>
                      <a:lnTo>
                        <a:pt x="56" y="225"/>
                      </a:lnTo>
                      <a:lnTo>
                        <a:pt x="113" y="338"/>
                      </a:lnTo>
                      <a:lnTo>
                        <a:pt x="225" y="394"/>
                      </a:lnTo>
                      <a:lnTo>
                        <a:pt x="450" y="506"/>
                      </a:lnTo>
                      <a:lnTo>
                        <a:pt x="450" y="281"/>
                      </a:lnTo>
                      <a:lnTo>
                        <a:pt x="281" y="11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7C6EB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0" name="Google Shape;4360;p11"/>
                <p:cNvSpPr/>
                <p:nvPr/>
              </p:nvSpPr>
              <p:spPr>
                <a:xfrm>
                  <a:off x="763625" y="1559850"/>
                  <a:ext cx="7050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394" extrusionOk="0">
                      <a:moveTo>
                        <a:pt x="113" y="0"/>
                      </a:moveTo>
                      <a:lnTo>
                        <a:pt x="1" y="56"/>
                      </a:lnTo>
                      <a:lnTo>
                        <a:pt x="1" y="225"/>
                      </a:lnTo>
                      <a:lnTo>
                        <a:pt x="113" y="281"/>
                      </a:lnTo>
                      <a:lnTo>
                        <a:pt x="113" y="394"/>
                      </a:lnTo>
                      <a:lnTo>
                        <a:pt x="282" y="225"/>
                      </a:lnTo>
                      <a:lnTo>
                        <a:pt x="226" y="169"/>
                      </a:lnTo>
                      <a:lnTo>
                        <a:pt x="170" y="56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rgbClr val="9E87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1" name="Google Shape;4361;p11"/>
                <p:cNvSpPr/>
                <p:nvPr/>
              </p:nvSpPr>
              <p:spPr>
                <a:xfrm>
                  <a:off x="772075" y="1079275"/>
                  <a:ext cx="47800" cy="10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2" h="4273" extrusionOk="0">
                      <a:moveTo>
                        <a:pt x="394" y="1"/>
                      </a:moveTo>
                      <a:lnTo>
                        <a:pt x="337" y="57"/>
                      </a:lnTo>
                      <a:lnTo>
                        <a:pt x="225" y="113"/>
                      </a:lnTo>
                      <a:lnTo>
                        <a:pt x="113" y="226"/>
                      </a:lnTo>
                      <a:lnTo>
                        <a:pt x="56" y="282"/>
                      </a:lnTo>
                      <a:lnTo>
                        <a:pt x="0" y="450"/>
                      </a:lnTo>
                      <a:lnTo>
                        <a:pt x="113" y="619"/>
                      </a:lnTo>
                      <a:lnTo>
                        <a:pt x="337" y="900"/>
                      </a:lnTo>
                      <a:lnTo>
                        <a:pt x="506" y="900"/>
                      </a:lnTo>
                      <a:lnTo>
                        <a:pt x="562" y="788"/>
                      </a:lnTo>
                      <a:lnTo>
                        <a:pt x="675" y="619"/>
                      </a:lnTo>
                      <a:lnTo>
                        <a:pt x="843" y="619"/>
                      </a:lnTo>
                      <a:lnTo>
                        <a:pt x="787" y="788"/>
                      </a:lnTo>
                      <a:lnTo>
                        <a:pt x="787" y="956"/>
                      </a:lnTo>
                      <a:lnTo>
                        <a:pt x="731" y="1181"/>
                      </a:lnTo>
                      <a:lnTo>
                        <a:pt x="675" y="1350"/>
                      </a:lnTo>
                      <a:lnTo>
                        <a:pt x="675" y="1462"/>
                      </a:lnTo>
                      <a:lnTo>
                        <a:pt x="731" y="1518"/>
                      </a:lnTo>
                      <a:lnTo>
                        <a:pt x="843" y="1631"/>
                      </a:lnTo>
                      <a:lnTo>
                        <a:pt x="899" y="1743"/>
                      </a:lnTo>
                      <a:lnTo>
                        <a:pt x="956" y="1968"/>
                      </a:lnTo>
                      <a:lnTo>
                        <a:pt x="1012" y="2024"/>
                      </a:lnTo>
                      <a:lnTo>
                        <a:pt x="1068" y="2249"/>
                      </a:lnTo>
                      <a:lnTo>
                        <a:pt x="1124" y="2305"/>
                      </a:lnTo>
                      <a:lnTo>
                        <a:pt x="1405" y="2642"/>
                      </a:lnTo>
                      <a:lnTo>
                        <a:pt x="1574" y="3036"/>
                      </a:lnTo>
                      <a:lnTo>
                        <a:pt x="1630" y="3036"/>
                      </a:lnTo>
                      <a:lnTo>
                        <a:pt x="1630" y="3092"/>
                      </a:lnTo>
                      <a:lnTo>
                        <a:pt x="1574" y="3092"/>
                      </a:lnTo>
                      <a:lnTo>
                        <a:pt x="1405" y="3261"/>
                      </a:lnTo>
                      <a:lnTo>
                        <a:pt x="1405" y="3317"/>
                      </a:lnTo>
                      <a:lnTo>
                        <a:pt x="1405" y="3429"/>
                      </a:lnTo>
                      <a:lnTo>
                        <a:pt x="1405" y="3542"/>
                      </a:lnTo>
                      <a:lnTo>
                        <a:pt x="1405" y="3598"/>
                      </a:lnTo>
                      <a:lnTo>
                        <a:pt x="1293" y="3710"/>
                      </a:lnTo>
                      <a:lnTo>
                        <a:pt x="1293" y="3935"/>
                      </a:lnTo>
                      <a:lnTo>
                        <a:pt x="1293" y="4048"/>
                      </a:lnTo>
                      <a:lnTo>
                        <a:pt x="1349" y="4160"/>
                      </a:lnTo>
                      <a:lnTo>
                        <a:pt x="1518" y="4104"/>
                      </a:lnTo>
                      <a:lnTo>
                        <a:pt x="1630" y="4160"/>
                      </a:lnTo>
                      <a:lnTo>
                        <a:pt x="1686" y="4272"/>
                      </a:lnTo>
                      <a:lnTo>
                        <a:pt x="1686" y="4160"/>
                      </a:lnTo>
                      <a:lnTo>
                        <a:pt x="1799" y="4048"/>
                      </a:lnTo>
                      <a:lnTo>
                        <a:pt x="1799" y="3991"/>
                      </a:lnTo>
                      <a:lnTo>
                        <a:pt x="1686" y="3935"/>
                      </a:lnTo>
                      <a:lnTo>
                        <a:pt x="1630" y="3879"/>
                      </a:lnTo>
                      <a:lnTo>
                        <a:pt x="1686" y="3767"/>
                      </a:lnTo>
                      <a:lnTo>
                        <a:pt x="1799" y="3429"/>
                      </a:lnTo>
                      <a:lnTo>
                        <a:pt x="1911" y="3036"/>
                      </a:lnTo>
                      <a:lnTo>
                        <a:pt x="1911" y="2867"/>
                      </a:lnTo>
                      <a:lnTo>
                        <a:pt x="1855" y="2811"/>
                      </a:lnTo>
                      <a:lnTo>
                        <a:pt x="1799" y="2755"/>
                      </a:lnTo>
                      <a:lnTo>
                        <a:pt x="1743" y="2699"/>
                      </a:lnTo>
                      <a:lnTo>
                        <a:pt x="1799" y="2586"/>
                      </a:lnTo>
                      <a:lnTo>
                        <a:pt x="1855" y="2530"/>
                      </a:lnTo>
                      <a:lnTo>
                        <a:pt x="1855" y="2474"/>
                      </a:lnTo>
                      <a:lnTo>
                        <a:pt x="1799" y="2361"/>
                      </a:lnTo>
                      <a:lnTo>
                        <a:pt x="1743" y="2305"/>
                      </a:lnTo>
                      <a:lnTo>
                        <a:pt x="1630" y="2305"/>
                      </a:lnTo>
                      <a:lnTo>
                        <a:pt x="1630" y="2193"/>
                      </a:lnTo>
                      <a:lnTo>
                        <a:pt x="1686" y="2080"/>
                      </a:lnTo>
                      <a:lnTo>
                        <a:pt x="1630" y="2024"/>
                      </a:lnTo>
                      <a:lnTo>
                        <a:pt x="1686" y="1968"/>
                      </a:lnTo>
                      <a:lnTo>
                        <a:pt x="1799" y="1912"/>
                      </a:lnTo>
                      <a:lnTo>
                        <a:pt x="1799" y="1856"/>
                      </a:lnTo>
                      <a:lnTo>
                        <a:pt x="1799" y="1743"/>
                      </a:lnTo>
                      <a:lnTo>
                        <a:pt x="1743" y="1631"/>
                      </a:lnTo>
                      <a:lnTo>
                        <a:pt x="1743" y="1518"/>
                      </a:lnTo>
                      <a:lnTo>
                        <a:pt x="1743" y="1462"/>
                      </a:lnTo>
                      <a:lnTo>
                        <a:pt x="1855" y="1406"/>
                      </a:lnTo>
                      <a:lnTo>
                        <a:pt x="1799" y="1350"/>
                      </a:lnTo>
                      <a:lnTo>
                        <a:pt x="1743" y="1293"/>
                      </a:lnTo>
                      <a:lnTo>
                        <a:pt x="1743" y="1181"/>
                      </a:lnTo>
                      <a:lnTo>
                        <a:pt x="1743" y="1125"/>
                      </a:lnTo>
                      <a:lnTo>
                        <a:pt x="1743" y="900"/>
                      </a:lnTo>
                      <a:lnTo>
                        <a:pt x="1855" y="844"/>
                      </a:lnTo>
                      <a:lnTo>
                        <a:pt x="1911" y="788"/>
                      </a:lnTo>
                      <a:lnTo>
                        <a:pt x="1855" y="675"/>
                      </a:lnTo>
                      <a:lnTo>
                        <a:pt x="1799" y="563"/>
                      </a:lnTo>
                      <a:lnTo>
                        <a:pt x="1799" y="450"/>
                      </a:lnTo>
                      <a:lnTo>
                        <a:pt x="1799" y="338"/>
                      </a:lnTo>
                      <a:lnTo>
                        <a:pt x="1743" y="226"/>
                      </a:lnTo>
                      <a:lnTo>
                        <a:pt x="1518" y="338"/>
                      </a:lnTo>
                      <a:lnTo>
                        <a:pt x="1293" y="394"/>
                      </a:lnTo>
                      <a:lnTo>
                        <a:pt x="1181" y="338"/>
                      </a:lnTo>
                      <a:lnTo>
                        <a:pt x="1068" y="226"/>
                      </a:lnTo>
                      <a:lnTo>
                        <a:pt x="1012" y="226"/>
                      </a:lnTo>
                      <a:lnTo>
                        <a:pt x="899" y="282"/>
                      </a:lnTo>
                      <a:lnTo>
                        <a:pt x="843" y="226"/>
                      </a:lnTo>
                      <a:lnTo>
                        <a:pt x="731" y="226"/>
                      </a:lnTo>
                      <a:lnTo>
                        <a:pt x="731" y="169"/>
                      </a:lnTo>
                      <a:lnTo>
                        <a:pt x="675" y="226"/>
                      </a:lnTo>
                      <a:lnTo>
                        <a:pt x="450" y="226"/>
                      </a:lnTo>
                      <a:lnTo>
                        <a:pt x="450" y="113"/>
                      </a:lnTo>
                      <a:lnTo>
                        <a:pt x="450" y="57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9F8C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2" name="Google Shape;4362;p11"/>
                <p:cNvSpPr/>
                <p:nvPr/>
              </p:nvSpPr>
              <p:spPr>
                <a:xfrm>
                  <a:off x="767850" y="1024475"/>
                  <a:ext cx="42175" cy="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1631" extrusionOk="0">
                      <a:moveTo>
                        <a:pt x="563" y="1"/>
                      </a:moveTo>
                      <a:lnTo>
                        <a:pt x="450" y="57"/>
                      </a:lnTo>
                      <a:lnTo>
                        <a:pt x="338" y="57"/>
                      </a:lnTo>
                      <a:lnTo>
                        <a:pt x="169" y="113"/>
                      </a:lnTo>
                      <a:lnTo>
                        <a:pt x="113" y="226"/>
                      </a:lnTo>
                      <a:lnTo>
                        <a:pt x="113" y="338"/>
                      </a:lnTo>
                      <a:lnTo>
                        <a:pt x="338" y="338"/>
                      </a:lnTo>
                      <a:lnTo>
                        <a:pt x="338" y="394"/>
                      </a:lnTo>
                      <a:lnTo>
                        <a:pt x="282" y="450"/>
                      </a:lnTo>
                      <a:lnTo>
                        <a:pt x="225" y="675"/>
                      </a:lnTo>
                      <a:lnTo>
                        <a:pt x="225" y="731"/>
                      </a:lnTo>
                      <a:lnTo>
                        <a:pt x="169" y="731"/>
                      </a:lnTo>
                      <a:lnTo>
                        <a:pt x="113" y="788"/>
                      </a:lnTo>
                      <a:lnTo>
                        <a:pt x="57" y="900"/>
                      </a:lnTo>
                      <a:lnTo>
                        <a:pt x="1" y="956"/>
                      </a:lnTo>
                      <a:lnTo>
                        <a:pt x="1" y="1125"/>
                      </a:lnTo>
                      <a:lnTo>
                        <a:pt x="57" y="1293"/>
                      </a:lnTo>
                      <a:lnTo>
                        <a:pt x="1" y="1406"/>
                      </a:lnTo>
                      <a:lnTo>
                        <a:pt x="169" y="1631"/>
                      </a:lnTo>
                      <a:lnTo>
                        <a:pt x="450" y="1631"/>
                      </a:lnTo>
                      <a:lnTo>
                        <a:pt x="563" y="1462"/>
                      </a:lnTo>
                      <a:lnTo>
                        <a:pt x="675" y="1293"/>
                      </a:lnTo>
                      <a:lnTo>
                        <a:pt x="844" y="1237"/>
                      </a:lnTo>
                      <a:lnTo>
                        <a:pt x="1068" y="1237"/>
                      </a:lnTo>
                      <a:lnTo>
                        <a:pt x="1181" y="1181"/>
                      </a:lnTo>
                      <a:lnTo>
                        <a:pt x="1293" y="1125"/>
                      </a:lnTo>
                      <a:lnTo>
                        <a:pt x="1293" y="1069"/>
                      </a:lnTo>
                      <a:lnTo>
                        <a:pt x="1293" y="956"/>
                      </a:lnTo>
                      <a:lnTo>
                        <a:pt x="1350" y="956"/>
                      </a:lnTo>
                      <a:lnTo>
                        <a:pt x="1406" y="900"/>
                      </a:lnTo>
                      <a:lnTo>
                        <a:pt x="1406" y="844"/>
                      </a:lnTo>
                      <a:lnTo>
                        <a:pt x="1350" y="788"/>
                      </a:lnTo>
                      <a:lnTo>
                        <a:pt x="1350" y="731"/>
                      </a:lnTo>
                      <a:lnTo>
                        <a:pt x="1631" y="731"/>
                      </a:lnTo>
                      <a:lnTo>
                        <a:pt x="1687" y="619"/>
                      </a:lnTo>
                      <a:lnTo>
                        <a:pt x="1574" y="507"/>
                      </a:lnTo>
                      <a:lnTo>
                        <a:pt x="1518" y="450"/>
                      </a:lnTo>
                      <a:lnTo>
                        <a:pt x="1462" y="338"/>
                      </a:lnTo>
                      <a:lnTo>
                        <a:pt x="1237" y="169"/>
                      </a:lnTo>
                      <a:lnTo>
                        <a:pt x="1012" y="113"/>
                      </a:lnTo>
                      <a:lnTo>
                        <a:pt x="563" y="1"/>
                      </a:lnTo>
                      <a:close/>
                    </a:path>
                  </a:pathLst>
                </a:custGeom>
                <a:solidFill>
                  <a:srgbClr val="9A8D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3" name="Google Shape;4363;p11"/>
                <p:cNvSpPr/>
                <p:nvPr/>
              </p:nvSpPr>
              <p:spPr>
                <a:xfrm>
                  <a:off x="777700" y="1051175"/>
                  <a:ext cx="4637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294" extrusionOk="0">
                      <a:moveTo>
                        <a:pt x="393" y="1"/>
                      </a:moveTo>
                      <a:lnTo>
                        <a:pt x="169" y="225"/>
                      </a:lnTo>
                      <a:lnTo>
                        <a:pt x="56" y="338"/>
                      </a:lnTo>
                      <a:lnTo>
                        <a:pt x="0" y="506"/>
                      </a:lnTo>
                      <a:lnTo>
                        <a:pt x="56" y="619"/>
                      </a:lnTo>
                      <a:lnTo>
                        <a:pt x="225" y="619"/>
                      </a:lnTo>
                      <a:lnTo>
                        <a:pt x="281" y="563"/>
                      </a:lnTo>
                      <a:lnTo>
                        <a:pt x="337" y="506"/>
                      </a:lnTo>
                      <a:lnTo>
                        <a:pt x="393" y="506"/>
                      </a:lnTo>
                      <a:lnTo>
                        <a:pt x="450" y="563"/>
                      </a:lnTo>
                      <a:lnTo>
                        <a:pt x="393" y="619"/>
                      </a:lnTo>
                      <a:lnTo>
                        <a:pt x="337" y="619"/>
                      </a:lnTo>
                      <a:lnTo>
                        <a:pt x="281" y="731"/>
                      </a:lnTo>
                      <a:lnTo>
                        <a:pt x="281" y="844"/>
                      </a:lnTo>
                      <a:lnTo>
                        <a:pt x="281" y="900"/>
                      </a:lnTo>
                      <a:lnTo>
                        <a:pt x="337" y="1012"/>
                      </a:lnTo>
                      <a:lnTo>
                        <a:pt x="393" y="1125"/>
                      </a:lnTo>
                      <a:lnTo>
                        <a:pt x="450" y="1125"/>
                      </a:lnTo>
                      <a:lnTo>
                        <a:pt x="450" y="1069"/>
                      </a:lnTo>
                      <a:lnTo>
                        <a:pt x="506" y="956"/>
                      </a:lnTo>
                      <a:lnTo>
                        <a:pt x="562" y="900"/>
                      </a:lnTo>
                      <a:lnTo>
                        <a:pt x="731" y="844"/>
                      </a:lnTo>
                      <a:lnTo>
                        <a:pt x="843" y="900"/>
                      </a:lnTo>
                      <a:lnTo>
                        <a:pt x="843" y="1012"/>
                      </a:lnTo>
                      <a:lnTo>
                        <a:pt x="956" y="1293"/>
                      </a:lnTo>
                      <a:lnTo>
                        <a:pt x="1068" y="1293"/>
                      </a:lnTo>
                      <a:lnTo>
                        <a:pt x="1237" y="1237"/>
                      </a:lnTo>
                      <a:lnTo>
                        <a:pt x="1461" y="1181"/>
                      </a:lnTo>
                      <a:lnTo>
                        <a:pt x="1518" y="1181"/>
                      </a:lnTo>
                      <a:lnTo>
                        <a:pt x="1574" y="1125"/>
                      </a:lnTo>
                      <a:lnTo>
                        <a:pt x="1630" y="1012"/>
                      </a:lnTo>
                      <a:lnTo>
                        <a:pt x="1574" y="900"/>
                      </a:lnTo>
                      <a:lnTo>
                        <a:pt x="1518" y="900"/>
                      </a:lnTo>
                      <a:lnTo>
                        <a:pt x="1349" y="1012"/>
                      </a:lnTo>
                      <a:lnTo>
                        <a:pt x="1124" y="1012"/>
                      </a:lnTo>
                      <a:lnTo>
                        <a:pt x="1237" y="844"/>
                      </a:lnTo>
                      <a:lnTo>
                        <a:pt x="1293" y="788"/>
                      </a:lnTo>
                      <a:lnTo>
                        <a:pt x="1349" y="731"/>
                      </a:lnTo>
                      <a:lnTo>
                        <a:pt x="1742" y="731"/>
                      </a:lnTo>
                      <a:lnTo>
                        <a:pt x="1742" y="619"/>
                      </a:lnTo>
                      <a:lnTo>
                        <a:pt x="1686" y="563"/>
                      </a:lnTo>
                      <a:lnTo>
                        <a:pt x="1630" y="394"/>
                      </a:lnTo>
                      <a:lnTo>
                        <a:pt x="1742" y="338"/>
                      </a:lnTo>
                      <a:lnTo>
                        <a:pt x="1855" y="225"/>
                      </a:lnTo>
                      <a:lnTo>
                        <a:pt x="1799" y="1"/>
                      </a:lnTo>
                      <a:lnTo>
                        <a:pt x="1742" y="1"/>
                      </a:lnTo>
                      <a:lnTo>
                        <a:pt x="1686" y="57"/>
                      </a:lnTo>
                      <a:lnTo>
                        <a:pt x="1630" y="113"/>
                      </a:lnTo>
                      <a:lnTo>
                        <a:pt x="1518" y="169"/>
                      </a:lnTo>
                      <a:lnTo>
                        <a:pt x="1461" y="282"/>
                      </a:lnTo>
                      <a:lnTo>
                        <a:pt x="1405" y="338"/>
                      </a:lnTo>
                      <a:lnTo>
                        <a:pt x="1461" y="394"/>
                      </a:lnTo>
                      <a:lnTo>
                        <a:pt x="1461" y="506"/>
                      </a:lnTo>
                      <a:lnTo>
                        <a:pt x="1180" y="506"/>
                      </a:lnTo>
                      <a:lnTo>
                        <a:pt x="1124" y="450"/>
                      </a:lnTo>
                      <a:lnTo>
                        <a:pt x="956" y="282"/>
                      </a:lnTo>
                      <a:lnTo>
                        <a:pt x="956" y="225"/>
                      </a:lnTo>
                      <a:lnTo>
                        <a:pt x="956" y="169"/>
                      </a:lnTo>
                      <a:lnTo>
                        <a:pt x="899" y="57"/>
                      </a:lnTo>
                      <a:lnTo>
                        <a:pt x="562" y="57"/>
                      </a:lnTo>
                      <a:lnTo>
                        <a:pt x="450" y="1"/>
                      </a:lnTo>
                      <a:close/>
                    </a:path>
                  </a:pathLst>
                </a:custGeom>
                <a:solidFill>
                  <a:srgbClr val="8E7F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4" name="Google Shape;4364;p11"/>
                <p:cNvSpPr/>
                <p:nvPr/>
              </p:nvSpPr>
              <p:spPr>
                <a:xfrm>
                  <a:off x="794550" y="1190300"/>
                  <a:ext cx="21100" cy="3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" h="1406" extrusionOk="0">
                      <a:moveTo>
                        <a:pt x="394" y="0"/>
                      </a:moveTo>
                      <a:lnTo>
                        <a:pt x="338" y="56"/>
                      </a:lnTo>
                      <a:lnTo>
                        <a:pt x="282" y="112"/>
                      </a:lnTo>
                      <a:lnTo>
                        <a:pt x="225" y="393"/>
                      </a:lnTo>
                      <a:lnTo>
                        <a:pt x="225" y="506"/>
                      </a:lnTo>
                      <a:lnTo>
                        <a:pt x="225" y="674"/>
                      </a:lnTo>
                      <a:lnTo>
                        <a:pt x="169" y="787"/>
                      </a:lnTo>
                      <a:lnTo>
                        <a:pt x="113" y="899"/>
                      </a:lnTo>
                      <a:lnTo>
                        <a:pt x="113" y="1012"/>
                      </a:lnTo>
                      <a:lnTo>
                        <a:pt x="0" y="1068"/>
                      </a:lnTo>
                      <a:lnTo>
                        <a:pt x="0" y="1180"/>
                      </a:lnTo>
                      <a:lnTo>
                        <a:pt x="169" y="1349"/>
                      </a:lnTo>
                      <a:lnTo>
                        <a:pt x="282" y="1405"/>
                      </a:lnTo>
                      <a:lnTo>
                        <a:pt x="450" y="1405"/>
                      </a:lnTo>
                      <a:lnTo>
                        <a:pt x="563" y="1293"/>
                      </a:lnTo>
                      <a:lnTo>
                        <a:pt x="675" y="1293"/>
                      </a:lnTo>
                      <a:lnTo>
                        <a:pt x="731" y="1180"/>
                      </a:lnTo>
                      <a:lnTo>
                        <a:pt x="731" y="1124"/>
                      </a:lnTo>
                      <a:lnTo>
                        <a:pt x="731" y="1012"/>
                      </a:lnTo>
                      <a:lnTo>
                        <a:pt x="619" y="955"/>
                      </a:lnTo>
                      <a:lnTo>
                        <a:pt x="563" y="843"/>
                      </a:lnTo>
                      <a:lnTo>
                        <a:pt x="563" y="787"/>
                      </a:lnTo>
                      <a:lnTo>
                        <a:pt x="619" y="731"/>
                      </a:lnTo>
                      <a:lnTo>
                        <a:pt x="844" y="506"/>
                      </a:lnTo>
                      <a:lnTo>
                        <a:pt x="844" y="450"/>
                      </a:lnTo>
                      <a:lnTo>
                        <a:pt x="844" y="393"/>
                      </a:lnTo>
                      <a:lnTo>
                        <a:pt x="787" y="337"/>
                      </a:lnTo>
                      <a:lnTo>
                        <a:pt x="844" y="281"/>
                      </a:lnTo>
                      <a:lnTo>
                        <a:pt x="844" y="225"/>
                      </a:lnTo>
                      <a:lnTo>
                        <a:pt x="731" y="112"/>
                      </a:lnTo>
                      <a:lnTo>
                        <a:pt x="675" y="56"/>
                      </a:lnTo>
                      <a:lnTo>
                        <a:pt x="450" y="5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rgbClr val="8B8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5" name="Google Shape;4365;p11"/>
                <p:cNvSpPr/>
                <p:nvPr/>
              </p:nvSpPr>
              <p:spPr>
                <a:xfrm>
                  <a:off x="781900" y="1173425"/>
                  <a:ext cx="25325" cy="4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" h="1800" extrusionOk="0">
                      <a:moveTo>
                        <a:pt x="731" y="731"/>
                      </a:moveTo>
                      <a:lnTo>
                        <a:pt x="788" y="844"/>
                      </a:lnTo>
                      <a:lnTo>
                        <a:pt x="788" y="844"/>
                      </a:lnTo>
                      <a:lnTo>
                        <a:pt x="731" y="787"/>
                      </a:lnTo>
                      <a:lnTo>
                        <a:pt x="675" y="731"/>
                      </a:lnTo>
                      <a:close/>
                      <a:moveTo>
                        <a:pt x="900" y="1"/>
                      </a:moveTo>
                      <a:lnTo>
                        <a:pt x="788" y="225"/>
                      </a:lnTo>
                      <a:lnTo>
                        <a:pt x="788" y="282"/>
                      </a:lnTo>
                      <a:lnTo>
                        <a:pt x="731" y="338"/>
                      </a:lnTo>
                      <a:lnTo>
                        <a:pt x="563" y="394"/>
                      </a:lnTo>
                      <a:lnTo>
                        <a:pt x="394" y="450"/>
                      </a:lnTo>
                      <a:lnTo>
                        <a:pt x="225" y="675"/>
                      </a:lnTo>
                      <a:lnTo>
                        <a:pt x="113" y="956"/>
                      </a:lnTo>
                      <a:lnTo>
                        <a:pt x="57" y="1237"/>
                      </a:lnTo>
                      <a:lnTo>
                        <a:pt x="57" y="1293"/>
                      </a:lnTo>
                      <a:lnTo>
                        <a:pt x="57" y="1349"/>
                      </a:lnTo>
                      <a:lnTo>
                        <a:pt x="1" y="1462"/>
                      </a:lnTo>
                      <a:lnTo>
                        <a:pt x="57" y="1574"/>
                      </a:lnTo>
                      <a:lnTo>
                        <a:pt x="113" y="1630"/>
                      </a:lnTo>
                      <a:lnTo>
                        <a:pt x="169" y="1630"/>
                      </a:lnTo>
                      <a:lnTo>
                        <a:pt x="282" y="1574"/>
                      </a:lnTo>
                      <a:lnTo>
                        <a:pt x="282" y="1518"/>
                      </a:lnTo>
                      <a:lnTo>
                        <a:pt x="338" y="1574"/>
                      </a:lnTo>
                      <a:lnTo>
                        <a:pt x="338" y="1743"/>
                      </a:lnTo>
                      <a:lnTo>
                        <a:pt x="394" y="1799"/>
                      </a:lnTo>
                      <a:lnTo>
                        <a:pt x="563" y="1799"/>
                      </a:lnTo>
                      <a:lnTo>
                        <a:pt x="619" y="1687"/>
                      </a:lnTo>
                      <a:lnTo>
                        <a:pt x="619" y="1630"/>
                      </a:lnTo>
                      <a:lnTo>
                        <a:pt x="675" y="1574"/>
                      </a:lnTo>
                      <a:lnTo>
                        <a:pt x="675" y="1518"/>
                      </a:lnTo>
                      <a:lnTo>
                        <a:pt x="619" y="1406"/>
                      </a:lnTo>
                      <a:lnTo>
                        <a:pt x="450" y="1293"/>
                      </a:lnTo>
                      <a:lnTo>
                        <a:pt x="619" y="1293"/>
                      </a:lnTo>
                      <a:lnTo>
                        <a:pt x="731" y="1237"/>
                      </a:lnTo>
                      <a:lnTo>
                        <a:pt x="788" y="1125"/>
                      </a:lnTo>
                      <a:lnTo>
                        <a:pt x="844" y="1012"/>
                      </a:lnTo>
                      <a:lnTo>
                        <a:pt x="844" y="900"/>
                      </a:lnTo>
                      <a:lnTo>
                        <a:pt x="825" y="881"/>
                      </a:lnTo>
                      <a:lnTo>
                        <a:pt x="825" y="881"/>
                      </a:lnTo>
                      <a:lnTo>
                        <a:pt x="900" y="844"/>
                      </a:lnTo>
                      <a:lnTo>
                        <a:pt x="900" y="787"/>
                      </a:lnTo>
                      <a:lnTo>
                        <a:pt x="956" y="731"/>
                      </a:lnTo>
                      <a:lnTo>
                        <a:pt x="956" y="394"/>
                      </a:lnTo>
                      <a:lnTo>
                        <a:pt x="1012" y="225"/>
                      </a:lnTo>
                      <a:lnTo>
                        <a:pt x="1012" y="57"/>
                      </a:lnTo>
                      <a:lnTo>
                        <a:pt x="900" y="1"/>
                      </a:lnTo>
                      <a:close/>
                    </a:path>
                  </a:pathLst>
                </a:custGeom>
                <a:solidFill>
                  <a:srgbClr val="AC95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6" name="Google Shape;4366;p11"/>
                <p:cNvSpPr/>
                <p:nvPr/>
              </p:nvSpPr>
              <p:spPr>
                <a:xfrm>
                  <a:off x="767850" y="1069450"/>
                  <a:ext cx="15475" cy="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9" h="675" extrusionOk="0">
                      <a:moveTo>
                        <a:pt x="394" y="0"/>
                      </a:moveTo>
                      <a:lnTo>
                        <a:pt x="113" y="57"/>
                      </a:lnTo>
                      <a:lnTo>
                        <a:pt x="1" y="113"/>
                      </a:lnTo>
                      <a:lnTo>
                        <a:pt x="1" y="281"/>
                      </a:lnTo>
                      <a:lnTo>
                        <a:pt x="1" y="394"/>
                      </a:lnTo>
                      <a:lnTo>
                        <a:pt x="57" y="506"/>
                      </a:lnTo>
                      <a:lnTo>
                        <a:pt x="113" y="619"/>
                      </a:lnTo>
                      <a:lnTo>
                        <a:pt x="282" y="675"/>
                      </a:lnTo>
                      <a:lnTo>
                        <a:pt x="338" y="675"/>
                      </a:lnTo>
                      <a:lnTo>
                        <a:pt x="450" y="562"/>
                      </a:lnTo>
                      <a:lnTo>
                        <a:pt x="619" y="450"/>
                      </a:lnTo>
                      <a:lnTo>
                        <a:pt x="619" y="281"/>
                      </a:lnTo>
                      <a:lnTo>
                        <a:pt x="506" y="113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8E7F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7" name="Google Shape;4367;p11"/>
                <p:cNvSpPr/>
                <p:nvPr/>
              </p:nvSpPr>
              <p:spPr>
                <a:xfrm>
                  <a:off x="802975" y="1032900"/>
                  <a:ext cx="18300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564" extrusionOk="0">
                      <a:moveTo>
                        <a:pt x="1" y="1"/>
                      </a:moveTo>
                      <a:lnTo>
                        <a:pt x="57" y="113"/>
                      </a:lnTo>
                      <a:lnTo>
                        <a:pt x="113" y="226"/>
                      </a:lnTo>
                      <a:lnTo>
                        <a:pt x="169" y="282"/>
                      </a:lnTo>
                      <a:lnTo>
                        <a:pt x="226" y="394"/>
                      </a:lnTo>
                      <a:lnTo>
                        <a:pt x="338" y="563"/>
                      </a:lnTo>
                      <a:lnTo>
                        <a:pt x="394" y="563"/>
                      </a:lnTo>
                      <a:lnTo>
                        <a:pt x="563" y="451"/>
                      </a:lnTo>
                      <a:lnTo>
                        <a:pt x="619" y="394"/>
                      </a:lnTo>
                      <a:lnTo>
                        <a:pt x="731" y="338"/>
                      </a:lnTo>
                      <a:lnTo>
                        <a:pt x="731" y="282"/>
                      </a:lnTo>
                      <a:lnTo>
                        <a:pt x="731" y="226"/>
                      </a:lnTo>
                      <a:lnTo>
                        <a:pt x="675" y="226"/>
                      </a:lnTo>
                      <a:lnTo>
                        <a:pt x="619" y="282"/>
                      </a:lnTo>
                      <a:lnTo>
                        <a:pt x="563" y="282"/>
                      </a:lnTo>
                      <a:lnTo>
                        <a:pt x="507" y="338"/>
                      </a:lnTo>
                      <a:lnTo>
                        <a:pt x="450" y="338"/>
                      </a:lnTo>
                      <a:lnTo>
                        <a:pt x="450" y="282"/>
                      </a:lnTo>
                      <a:lnTo>
                        <a:pt x="394" y="170"/>
                      </a:lnTo>
                      <a:lnTo>
                        <a:pt x="282" y="113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8E7F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8" name="Google Shape;4368;p11"/>
                <p:cNvSpPr/>
                <p:nvPr/>
              </p:nvSpPr>
              <p:spPr>
                <a:xfrm>
                  <a:off x="777700" y="1066625"/>
                  <a:ext cx="8450" cy="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395" extrusionOk="0">
                      <a:moveTo>
                        <a:pt x="56" y="1"/>
                      </a:moveTo>
                      <a:lnTo>
                        <a:pt x="0" y="113"/>
                      </a:lnTo>
                      <a:lnTo>
                        <a:pt x="56" y="226"/>
                      </a:lnTo>
                      <a:lnTo>
                        <a:pt x="112" y="338"/>
                      </a:lnTo>
                      <a:lnTo>
                        <a:pt x="225" y="394"/>
                      </a:lnTo>
                      <a:lnTo>
                        <a:pt x="281" y="282"/>
                      </a:lnTo>
                      <a:lnTo>
                        <a:pt x="337" y="282"/>
                      </a:lnTo>
                      <a:lnTo>
                        <a:pt x="337" y="226"/>
                      </a:lnTo>
                      <a:lnTo>
                        <a:pt x="281" y="170"/>
                      </a:lnTo>
                      <a:lnTo>
                        <a:pt x="169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9A8D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9" name="Google Shape;4369;p11"/>
                <p:cNvSpPr/>
                <p:nvPr/>
              </p:nvSpPr>
              <p:spPr>
                <a:xfrm>
                  <a:off x="798775" y="1045550"/>
                  <a:ext cx="70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226" extrusionOk="0">
                      <a:moveTo>
                        <a:pt x="169" y="1"/>
                      </a:moveTo>
                      <a:lnTo>
                        <a:pt x="56" y="57"/>
                      </a:lnTo>
                      <a:lnTo>
                        <a:pt x="0" y="113"/>
                      </a:lnTo>
                      <a:lnTo>
                        <a:pt x="56" y="226"/>
                      </a:lnTo>
                      <a:lnTo>
                        <a:pt x="225" y="226"/>
                      </a:lnTo>
                      <a:lnTo>
                        <a:pt x="281" y="113"/>
                      </a:lnTo>
                      <a:lnTo>
                        <a:pt x="281" y="57"/>
                      </a:lnTo>
                      <a:lnTo>
                        <a:pt x="281" y="1"/>
                      </a:lnTo>
                      <a:close/>
                    </a:path>
                  </a:pathLst>
                </a:custGeom>
                <a:solidFill>
                  <a:srgbClr val="8E7F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0" name="Google Shape;4370;p11"/>
                <p:cNvSpPr/>
                <p:nvPr/>
              </p:nvSpPr>
              <p:spPr>
                <a:xfrm>
                  <a:off x="818425" y="1093325"/>
                  <a:ext cx="28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4" extrusionOk="0">
                      <a:moveTo>
                        <a:pt x="57" y="1"/>
                      </a:moveTo>
                      <a:lnTo>
                        <a:pt x="1" y="113"/>
                      </a:lnTo>
                      <a:lnTo>
                        <a:pt x="113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F8C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1" name="Google Shape;4371;p11"/>
                <p:cNvSpPr/>
                <p:nvPr/>
              </p:nvSpPr>
              <p:spPr>
                <a:xfrm>
                  <a:off x="814225" y="11860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0" y="57"/>
                      </a:lnTo>
                      <a:lnTo>
                        <a:pt x="57" y="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F8C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2" name="Google Shape;4372;p11"/>
                <p:cNvSpPr/>
                <p:nvPr/>
              </p:nvSpPr>
              <p:spPr>
                <a:xfrm>
                  <a:off x="801575" y="1054000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57" y="0"/>
                      </a:moveTo>
                      <a:lnTo>
                        <a:pt x="1" y="56"/>
                      </a:lnTo>
                      <a:lnTo>
                        <a:pt x="113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8E7F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3" name="Google Shape;4373;p11"/>
                <p:cNvSpPr/>
                <p:nvPr/>
              </p:nvSpPr>
              <p:spPr>
                <a:xfrm>
                  <a:off x="810000" y="1181850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13" y="57"/>
                      </a:lnTo>
                      <a:lnTo>
                        <a:pt x="113" y="57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8B8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4" name="Google Shape;4374;p11"/>
                <p:cNvSpPr/>
                <p:nvPr/>
              </p:nvSpPr>
              <p:spPr>
                <a:xfrm>
                  <a:off x="814225" y="1131275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0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F8C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5" name="Google Shape;4375;p11"/>
                <p:cNvSpPr/>
                <p:nvPr/>
              </p:nvSpPr>
              <p:spPr>
                <a:xfrm>
                  <a:off x="828275" y="1169200"/>
                  <a:ext cx="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8" extrusionOk="0">
                      <a:moveTo>
                        <a:pt x="0" y="57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57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988D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6" name="Google Shape;4376;p11"/>
                <p:cNvSpPr/>
                <p:nvPr/>
              </p:nvSpPr>
              <p:spPr>
                <a:xfrm>
                  <a:off x="788925" y="10835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0"/>
                      </a:moveTo>
                      <a:lnTo>
                        <a:pt x="1" y="57"/>
                      </a:lnTo>
                      <a:lnTo>
                        <a:pt x="57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8E7F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7" name="Google Shape;4377;p11"/>
                <p:cNvSpPr/>
                <p:nvPr/>
              </p:nvSpPr>
              <p:spPr>
                <a:xfrm>
                  <a:off x="793150" y="10849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6" y="57"/>
                      </a:moveTo>
                      <a:lnTo>
                        <a:pt x="56" y="57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56" y="57"/>
                      </a:lnTo>
                      <a:lnTo>
                        <a:pt x="56" y="57"/>
                      </a:lnTo>
                      <a:close/>
                    </a:path>
                  </a:pathLst>
                </a:custGeom>
                <a:solidFill>
                  <a:srgbClr val="8E7F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8" name="Google Shape;4378;p11"/>
                <p:cNvSpPr/>
                <p:nvPr/>
              </p:nvSpPr>
              <p:spPr>
                <a:xfrm>
                  <a:off x="797350" y="1083500"/>
                  <a:ext cx="14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7" extrusionOk="0">
                      <a:moveTo>
                        <a:pt x="1" y="0"/>
                      </a:moveTo>
                      <a:lnTo>
                        <a:pt x="1" y="57"/>
                      </a:lnTo>
                      <a:lnTo>
                        <a:pt x="57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8E7F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9" name="Google Shape;4379;p11"/>
                <p:cNvSpPr/>
                <p:nvPr/>
              </p:nvSpPr>
              <p:spPr>
                <a:xfrm>
                  <a:off x="783300" y="1271775"/>
                  <a:ext cx="36575" cy="2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" h="901" extrusionOk="0">
                      <a:moveTo>
                        <a:pt x="675" y="1"/>
                      </a:moveTo>
                      <a:lnTo>
                        <a:pt x="619" y="57"/>
                      </a:lnTo>
                      <a:lnTo>
                        <a:pt x="507" y="226"/>
                      </a:lnTo>
                      <a:lnTo>
                        <a:pt x="507" y="282"/>
                      </a:lnTo>
                      <a:lnTo>
                        <a:pt x="450" y="338"/>
                      </a:lnTo>
                      <a:lnTo>
                        <a:pt x="394" y="451"/>
                      </a:lnTo>
                      <a:lnTo>
                        <a:pt x="338" y="338"/>
                      </a:lnTo>
                      <a:lnTo>
                        <a:pt x="282" y="282"/>
                      </a:lnTo>
                      <a:lnTo>
                        <a:pt x="226" y="338"/>
                      </a:lnTo>
                      <a:lnTo>
                        <a:pt x="169" y="451"/>
                      </a:lnTo>
                      <a:lnTo>
                        <a:pt x="1" y="507"/>
                      </a:lnTo>
                      <a:lnTo>
                        <a:pt x="1" y="563"/>
                      </a:lnTo>
                      <a:lnTo>
                        <a:pt x="1" y="675"/>
                      </a:lnTo>
                      <a:lnTo>
                        <a:pt x="57" y="788"/>
                      </a:lnTo>
                      <a:lnTo>
                        <a:pt x="113" y="844"/>
                      </a:lnTo>
                      <a:lnTo>
                        <a:pt x="282" y="900"/>
                      </a:lnTo>
                      <a:lnTo>
                        <a:pt x="338" y="844"/>
                      </a:lnTo>
                      <a:lnTo>
                        <a:pt x="450" y="788"/>
                      </a:lnTo>
                      <a:lnTo>
                        <a:pt x="732" y="788"/>
                      </a:lnTo>
                      <a:lnTo>
                        <a:pt x="788" y="675"/>
                      </a:lnTo>
                      <a:lnTo>
                        <a:pt x="900" y="619"/>
                      </a:lnTo>
                      <a:lnTo>
                        <a:pt x="956" y="675"/>
                      </a:lnTo>
                      <a:lnTo>
                        <a:pt x="1069" y="675"/>
                      </a:lnTo>
                      <a:lnTo>
                        <a:pt x="1069" y="563"/>
                      </a:lnTo>
                      <a:lnTo>
                        <a:pt x="1125" y="451"/>
                      </a:lnTo>
                      <a:lnTo>
                        <a:pt x="1462" y="563"/>
                      </a:lnTo>
                      <a:lnTo>
                        <a:pt x="1462" y="451"/>
                      </a:lnTo>
                      <a:lnTo>
                        <a:pt x="1406" y="394"/>
                      </a:lnTo>
                      <a:lnTo>
                        <a:pt x="1013" y="170"/>
                      </a:lnTo>
                      <a:lnTo>
                        <a:pt x="900" y="113"/>
                      </a:lnTo>
                      <a:lnTo>
                        <a:pt x="844" y="1"/>
                      </a:lnTo>
                      <a:close/>
                    </a:path>
                  </a:pathLst>
                </a:custGeom>
                <a:solidFill>
                  <a:srgbClr val="A792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0" name="Google Shape;4380;p11"/>
                <p:cNvSpPr/>
                <p:nvPr/>
              </p:nvSpPr>
              <p:spPr>
                <a:xfrm>
                  <a:off x="766450" y="1235250"/>
                  <a:ext cx="26725" cy="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900" extrusionOk="0">
                      <a:moveTo>
                        <a:pt x="675" y="1"/>
                      </a:moveTo>
                      <a:lnTo>
                        <a:pt x="562" y="113"/>
                      </a:lnTo>
                      <a:lnTo>
                        <a:pt x="506" y="169"/>
                      </a:lnTo>
                      <a:lnTo>
                        <a:pt x="450" y="225"/>
                      </a:lnTo>
                      <a:lnTo>
                        <a:pt x="281" y="225"/>
                      </a:lnTo>
                      <a:lnTo>
                        <a:pt x="225" y="282"/>
                      </a:lnTo>
                      <a:lnTo>
                        <a:pt x="113" y="394"/>
                      </a:lnTo>
                      <a:lnTo>
                        <a:pt x="57" y="506"/>
                      </a:lnTo>
                      <a:lnTo>
                        <a:pt x="0" y="563"/>
                      </a:lnTo>
                      <a:lnTo>
                        <a:pt x="57" y="675"/>
                      </a:lnTo>
                      <a:lnTo>
                        <a:pt x="281" y="675"/>
                      </a:lnTo>
                      <a:lnTo>
                        <a:pt x="450" y="619"/>
                      </a:lnTo>
                      <a:lnTo>
                        <a:pt x="562" y="619"/>
                      </a:lnTo>
                      <a:lnTo>
                        <a:pt x="900" y="675"/>
                      </a:lnTo>
                      <a:lnTo>
                        <a:pt x="956" y="731"/>
                      </a:lnTo>
                      <a:lnTo>
                        <a:pt x="956" y="787"/>
                      </a:lnTo>
                      <a:lnTo>
                        <a:pt x="1012" y="900"/>
                      </a:lnTo>
                      <a:lnTo>
                        <a:pt x="1068" y="900"/>
                      </a:lnTo>
                      <a:lnTo>
                        <a:pt x="1068" y="506"/>
                      </a:lnTo>
                      <a:lnTo>
                        <a:pt x="1012" y="113"/>
                      </a:lnTo>
                      <a:lnTo>
                        <a:pt x="956" y="113"/>
                      </a:lnTo>
                      <a:lnTo>
                        <a:pt x="787" y="1"/>
                      </a:lnTo>
                      <a:close/>
                    </a:path>
                  </a:pathLst>
                </a:custGeom>
                <a:solidFill>
                  <a:srgbClr val="9C8E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1" name="Google Shape;4381;p11"/>
                <p:cNvSpPr/>
                <p:nvPr/>
              </p:nvSpPr>
              <p:spPr>
                <a:xfrm>
                  <a:off x="797350" y="1225425"/>
                  <a:ext cx="15500" cy="2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1181" extrusionOk="0">
                      <a:moveTo>
                        <a:pt x="113" y="0"/>
                      </a:moveTo>
                      <a:lnTo>
                        <a:pt x="1" y="113"/>
                      </a:lnTo>
                      <a:lnTo>
                        <a:pt x="338" y="787"/>
                      </a:lnTo>
                      <a:lnTo>
                        <a:pt x="338" y="843"/>
                      </a:lnTo>
                      <a:lnTo>
                        <a:pt x="394" y="1068"/>
                      </a:lnTo>
                      <a:lnTo>
                        <a:pt x="451" y="1180"/>
                      </a:lnTo>
                      <a:lnTo>
                        <a:pt x="619" y="1180"/>
                      </a:lnTo>
                      <a:lnTo>
                        <a:pt x="563" y="899"/>
                      </a:lnTo>
                      <a:lnTo>
                        <a:pt x="619" y="562"/>
                      </a:lnTo>
                      <a:lnTo>
                        <a:pt x="619" y="450"/>
                      </a:lnTo>
                      <a:lnTo>
                        <a:pt x="619" y="337"/>
                      </a:lnTo>
                      <a:lnTo>
                        <a:pt x="338" y="0"/>
                      </a:lnTo>
                      <a:close/>
                    </a:path>
                  </a:pathLst>
                </a:custGeom>
                <a:solidFill>
                  <a:srgbClr val="8B83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2" name="Google Shape;4382;p11"/>
                <p:cNvSpPr/>
                <p:nvPr/>
              </p:nvSpPr>
              <p:spPr>
                <a:xfrm>
                  <a:off x="798775" y="1246500"/>
                  <a:ext cx="16875" cy="1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5" h="731" extrusionOk="0">
                      <a:moveTo>
                        <a:pt x="281" y="0"/>
                      </a:moveTo>
                      <a:lnTo>
                        <a:pt x="169" y="56"/>
                      </a:lnTo>
                      <a:lnTo>
                        <a:pt x="113" y="113"/>
                      </a:lnTo>
                      <a:lnTo>
                        <a:pt x="0" y="281"/>
                      </a:lnTo>
                      <a:lnTo>
                        <a:pt x="0" y="337"/>
                      </a:lnTo>
                      <a:lnTo>
                        <a:pt x="56" y="450"/>
                      </a:lnTo>
                      <a:lnTo>
                        <a:pt x="56" y="506"/>
                      </a:lnTo>
                      <a:lnTo>
                        <a:pt x="56" y="562"/>
                      </a:lnTo>
                      <a:lnTo>
                        <a:pt x="113" y="562"/>
                      </a:lnTo>
                      <a:lnTo>
                        <a:pt x="225" y="618"/>
                      </a:lnTo>
                      <a:lnTo>
                        <a:pt x="225" y="675"/>
                      </a:lnTo>
                      <a:lnTo>
                        <a:pt x="337" y="731"/>
                      </a:lnTo>
                      <a:lnTo>
                        <a:pt x="506" y="731"/>
                      </a:lnTo>
                      <a:lnTo>
                        <a:pt x="618" y="618"/>
                      </a:lnTo>
                      <a:lnTo>
                        <a:pt x="675" y="562"/>
                      </a:lnTo>
                      <a:lnTo>
                        <a:pt x="618" y="450"/>
                      </a:lnTo>
                      <a:lnTo>
                        <a:pt x="506" y="337"/>
                      </a:lnTo>
                      <a:lnTo>
                        <a:pt x="450" y="281"/>
                      </a:lnTo>
                      <a:lnTo>
                        <a:pt x="394" y="225"/>
                      </a:lnTo>
                      <a:lnTo>
                        <a:pt x="394" y="113"/>
                      </a:lnTo>
                      <a:lnTo>
                        <a:pt x="281" y="0"/>
                      </a:lnTo>
                      <a:close/>
                    </a:path>
                  </a:pathLst>
                </a:custGeom>
                <a:solidFill>
                  <a:srgbClr val="A08C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3" name="Google Shape;4383;p11"/>
                <p:cNvSpPr/>
                <p:nvPr/>
              </p:nvSpPr>
              <p:spPr>
                <a:xfrm>
                  <a:off x="790325" y="1228225"/>
                  <a:ext cx="15500" cy="1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676" extrusionOk="0">
                      <a:moveTo>
                        <a:pt x="338" y="1"/>
                      </a:moveTo>
                      <a:lnTo>
                        <a:pt x="226" y="113"/>
                      </a:lnTo>
                      <a:lnTo>
                        <a:pt x="57" y="169"/>
                      </a:lnTo>
                      <a:lnTo>
                        <a:pt x="1" y="169"/>
                      </a:lnTo>
                      <a:lnTo>
                        <a:pt x="1" y="225"/>
                      </a:lnTo>
                      <a:lnTo>
                        <a:pt x="1" y="282"/>
                      </a:lnTo>
                      <a:lnTo>
                        <a:pt x="57" y="394"/>
                      </a:lnTo>
                      <a:lnTo>
                        <a:pt x="169" y="506"/>
                      </a:lnTo>
                      <a:lnTo>
                        <a:pt x="226" y="563"/>
                      </a:lnTo>
                      <a:lnTo>
                        <a:pt x="282" y="563"/>
                      </a:lnTo>
                      <a:lnTo>
                        <a:pt x="619" y="675"/>
                      </a:lnTo>
                      <a:lnTo>
                        <a:pt x="619" y="563"/>
                      </a:lnTo>
                      <a:lnTo>
                        <a:pt x="619" y="394"/>
                      </a:lnTo>
                      <a:lnTo>
                        <a:pt x="563" y="225"/>
                      </a:lnTo>
                      <a:lnTo>
                        <a:pt x="451" y="113"/>
                      </a:lnTo>
                      <a:lnTo>
                        <a:pt x="338" y="1"/>
                      </a:lnTo>
                      <a:close/>
                    </a:path>
                  </a:pathLst>
                </a:custGeom>
                <a:solidFill>
                  <a:srgbClr val="9C8E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4" name="Google Shape;4384;p11"/>
                <p:cNvSpPr/>
                <p:nvPr/>
              </p:nvSpPr>
              <p:spPr>
                <a:xfrm>
                  <a:off x="762225" y="1249300"/>
                  <a:ext cx="12675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451" extrusionOk="0">
                      <a:moveTo>
                        <a:pt x="338" y="1"/>
                      </a:moveTo>
                      <a:lnTo>
                        <a:pt x="226" y="113"/>
                      </a:lnTo>
                      <a:lnTo>
                        <a:pt x="169" y="169"/>
                      </a:lnTo>
                      <a:lnTo>
                        <a:pt x="113" y="225"/>
                      </a:lnTo>
                      <a:lnTo>
                        <a:pt x="1" y="225"/>
                      </a:lnTo>
                      <a:lnTo>
                        <a:pt x="1" y="338"/>
                      </a:lnTo>
                      <a:lnTo>
                        <a:pt x="57" y="394"/>
                      </a:lnTo>
                      <a:lnTo>
                        <a:pt x="113" y="450"/>
                      </a:lnTo>
                      <a:lnTo>
                        <a:pt x="113" y="394"/>
                      </a:lnTo>
                      <a:lnTo>
                        <a:pt x="507" y="394"/>
                      </a:lnTo>
                      <a:lnTo>
                        <a:pt x="450" y="113"/>
                      </a:lnTo>
                      <a:lnTo>
                        <a:pt x="338" y="1"/>
                      </a:lnTo>
                      <a:close/>
                    </a:path>
                  </a:pathLst>
                </a:custGeom>
                <a:solidFill>
                  <a:srgbClr val="B0A0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5" name="Google Shape;4385;p11"/>
                <p:cNvSpPr/>
                <p:nvPr/>
              </p:nvSpPr>
              <p:spPr>
                <a:xfrm>
                  <a:off x="773475" y="1277400"/>
                  <a:ext cx="9850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451" extrusionOk="0">
                      <a:moveTo>
                        <a:pt x="169" y="1"/>
                      </a:moveTo>
                      <a:lnTo>
                        <a:pt x="57" y="113"/>
                      </a:lnTo>
                      <a:lnTo>
                        <a:pt x="0" y="169"/>
                      </a:lnTo>
                      <a:lnTo>
                        <a:pt x="0" y="282"/>
                      </a:lnTo>
                      <a:lnTo>
                        <a:pt x="57" y="394"/>
                      </a:lnTo>
                      <a:lnTo>
                        <a:pt x="169" y="450"/>
                      </a:lnTo>
                      <a:lnTo>
                        <a:pt x="281" y="450"/>
                      </a:lnTo>
                      <a:lnTo>
                        <a:pt x="394" y="282"/>
                      </a:lnTo>
                      <a:lnTo>
                        <a:pt x="394" y="169"/>
                      </a:lnTo>
                      <a:lnTo>
                        <a:pt x="338" y="113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9C96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6" name="Google Shape;4386;p11"/>
                <p:cNvSpPr/>
                <p:nvPr/>
              </p:nvSpPr>
              <p:spPr>
                <a:xfrm>
                  <a:off x="798775" y="1263350"/>
                  <a:ext cx="56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70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56" y="169"/>
                      </a:lnTo>
                      <a:lnTo>
                        <a:pt x="113" y="169"/>
                      </a:lnTo>
                      <a:lnTo>
                        <a:pt x="169" y="113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A08C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7" name="Google Shape;4387;p11"/>
                <p:cNvSpPr/>
                <p:nvPr/>
              </p:nvSpPr>
              <p:spPr>
                <a:xfrm>
                  <a:off x="791750" y="1280225"/>
                  <a:ext cx="28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69" extrusionOk="0">
                      <a:moveTo>
                        <a:pt x="0" y="0"/>
                      </a:moveTo>
                      <a:lnTo>
                        <a:pt x="0" y="113"/>
                      </a:lnTo>
                      <a:lnTo>
                        <a:pt x="56" y="169"/>
                      </a:lnTo>
                      <a:lnTo>
                        <a:pt x="56" y="113"/>
                      </a:lnTo>
                      <a:lnTo>
                        <a:pt x="112" y="0"/>
                      </a:lnTo>
                      <a:close/>
                    </a:path>
                  </a:pathLst>
                </a:custGeom>
                <a:solidFill>
                  <a:srgbClr val="938C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8" name="Google Shape;4388;p11"/>
                <p:cNvSpPr/>
                <p:nvPr/>
              </p:nvSpPr>
              <p:spPr>
                <a:xfrm>
                  <a:off x="815625" y="128865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0"/>
                      </a:moveTo>
                      <a:lnTo>
                        <a:pt x="1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38C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9" name="Google Shape;4389;p11"/>
                <p:cNvSpPr/>
                <p:nvPr/>
              </p:nvSpPr>
              <p:spPr>
                <a:xfrm>
                  <a:off x="847950" y="12198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57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599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0" name="Google Shape;4390;p11"/>
                <p:cNvSpPr/>
                <p:nvPr/>
              </p:nvSpPr>
              <p:spPr>
                <a:xfrm>
                  <a:off x="859175" y="1179050"/>
                  <a:ext cx="145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" extrusionOk="0">
                      <a:moveTo>
                        <a:pt x="57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B93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1" name="Google Shape;4391;p11"/>
                <p:cNvSpPr/>
                <p:nvPr/>
              </p:nvSpPr>
              <p:spPr>
                <a:xfrm>
                  <a:off x="812825" y="1197325"/>
                  <a:ext cx="42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225" extrusionOk="0">
                      <a:moveTo>
                        <a:pt x="113" y="0"/>
                      </a:moveTo>
                      <a:lnTo>
                        <a:pt x="0" y="56"/>
                      </a:lnTo>
                      <a:lnTo>
                        <a:pt x="56" y="169"/>
                      </a:lnTo>
                      <a:lnTo>
                        <a:pt x="113" y="225"/>
                      </a:lnTo>
                      <a:lnTo>
                        <a:pt x="169" y="169"/>
                      </a:lnTo>
                      <a:lnTo>
                        <a:pt x="169" y="112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384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2" name="Google Shape;4392;p11"/>
                <p:cNvSpPr/>
                <p:nvPr/>
              </p:nvSpPr>
              <p:spPr>
                <a:xfrm>
                  <a:off x="766450" y="1288650"/>
                  <a:ext cx="35150" cy="3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" h="1575" extrusionOk="0">
                      <a:moveTo>
                        <a:pt x="1237" y="0"/>
                      </a:moveTo>
                      <a:lnTo>
                        <a:pt x="1237" y="113"/>
                      </a:lnTo>
                      <a:lnTo>
                        <a:pt x="1181" y="169"/>
                      </a:lnTo>
                      <a:lnTo>
                        <a:pt x="1012" y="169"/>
                      </a:lnTo>
                      <a:lnTo>
                        <a:pt x="900" y="225"/>
                      </a:lnTo>
                      <a:lnTo>
                        <a:pt x="843" y="225"/>
                      </a:lnTo>
                      <a:lnTo>
                        <a:pt x="787" y="281"/>
                      </a:lnTo>
                      <a:lnTo>
                        <a:pt x="787" y="338"/>
                      </a:lnTo>
                      <a:lnTo>
                        <a:pt x="619" y="169"/>
                      </a:lnTo>
                      <a:lnTo>
                        <a:pt x="562" y="113"/>
                      </a:lnTo>
                      <a:lnTo>
                        <a:pt x="394" y="169"/>
                      </a:lnTo>
                      <a:lnTo>
                        <a:pt x="394" y="225"/>
                      </a:lnTo>
                      <a:lnTo>
                        <a:pt x="338" y="169"/>
                      </a:lnTo>
                      <a:lnTo>
                        <a:pt x="169" y="57"/>
                      </a:lnTo>
                      <a:lnTo>
                        <a:pt x="57" y="57"/>
                      </a:lnTo>
                      <a:lnTo>
                        <a:pt x="0" y="113"/>
                      </a:lnTo>
                      <a:lnTo>
                        <a:pt x="0" y="281"/>
                      </a:lnTo>
                      <a:lnTo>
                        <a:pt x="0" y="675"/>
                      </a:lnTo>
                      <a:lnTo>
                        <a:pt x="57" y="787"/>
                      </a:lnTo>
                      <a:lnTo>
                        <a:pt x="169" y="956"/>
                      </a:lnTo>
                      <a:lnTo>
                        <a:pt x="225" y="1068"/>
                      </a:lnTo>
                      <a:lnTo>
                        <a:pt x="281" y="1237"/>
                      </a:lnTo>
                      <a:lnTo>
                        <a:pt x="450" y="1349"/>
                      </a:lnTo>
                      <a:lnTo>
                        <a:pt x="619" y="1406"/>
                      </a:lnTo>
                      <a:lnTo>
                        <a:pt x="731" y="1574"/>
                      </a:lnTo>
                      <a:lnTo>
                        <a:pt x="843" y="1518"/>
                      </a:lnTo>
                      <a:lnTo>
                        <a:pt x="900" y="1518"/>
                      </a:lnTo>
                      <a:lnTo>
                        <a:pt x="1124" y="1462"/>
                      </a:lnTo>
                      <a:lnTo>
                        <a:pt x="1012" y="1349"/>
                      </a:lnTo>
                      <a:lnTo>
                        <a:pt x="1012" y="1181"/>
                      </a:lnTo>
                      <a:lnTo>
                        <a:pt x="1012" y="1125"/>
                      </a:lnTo>
                      <a:lnTo>
                        <a:pt x="956" y="1012"/>
                      </a:lnTo>
                      <a:lnTo>
                        <a:pt x="956" y="900"/>
                      </a:lnTo>
                      <a:lnTo>
                        <a:pt x="956" y="843"/>
                      </a:lnTo>
                      <a:lnTo>
                        <a:pt x="1012" y="843"/>
                      </a:lnTo>
                      <a:lnTo>
                        <a:pt x="1124" y="787"/>
                      </a:lnTo>
                      <a:lnTo>
                        <a:pt x="1237" y="787"/>
                      </a:lnTo>
                      <a:lnTo>
                        <a:pt x="1293" y="731"/>
                      </a:lnTo>
                      <a:lnTo>
                        <a:pt x="1293" y="675"/>
                      </a:lnTo>
                      <a:lnTo>
                        <a:pt x="1406" y="619"/>
                      </a:lnTo>
                      <a:lnTo>
                        <a:pt x="1406" y="562"/>
                      </a:lnTo>
                      <a:lnTo>
                        <a:pt x="1406" y="506"/>
                      </a:lnTo>
                      <a:lnTo>
                        <a:pt x="1406" y="394"/>
                      </a:lnTo>
                      <a:lnTo>
                        <a:pt x="1406" y="113"/>
                      </a:lnTo>
                      <a:lnTo>
                        <a:pt x="1237" y="0"/>
                      </a:lnTo>
                      <a:close/>
                    </a:path>
                  </a:pathLst>
                </a:custGeom>
                <a:solidFill>
                  <a:srgbClr val="8984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3" name="Google Shape;4393;p11"/>
                <p:cNvSpPr/>
                <p:nvPr/>
              </p:nvSpPr>
              <p:spPr>
                <a:xfrm>
                  <a:off x="793150" y="1311125"/>
                  <a:ext cx="84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282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0" y="169"/>
                      </a:lnTo>
                      <a:lnTo>
                        <a:pt x="169" y="169"/>
                      </a:lnTo>
                      <a:lnTo>
                        <a:pt x="225" y="226"/>
                      </a:lnTo>
                      <a:lnTo>
                        <a:pt x="281" y="282"/>
                      </a:lnTo>
                      <a:lnTo>
                        <a:pt x="281" y="226"/>
                      </a:lnTo>
                      <a:lnTo>
                        <a:pt x="338" y="113"/>
                      </a:lnTo>
                      <a:lnTo>
                        <a:pt x="281" y="1"/>
                      </a:lnTo>
                      <a:close/>
                    </a:path>
                  </a:pathLst>
                </a:custGeom>
                <a:solidFill>
                  <a:srgbClr val="8984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4" name="Google Shape;4394;p11"/>
                <p:cNvSpPr/>
                <p:nvPr/>
              </p:nvSpPr>
              <p:spPr>
                <a:xfrm>
                  <a:off x="790325" y="1313950"/>
                  <a:ext cx="8475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338" extrusionOk="0">
                      <a:moveTo>
                        <a:pt x="1" y="0"/>
                      </a:moveTo>
                      <a:lnTo>
                        <a:pt x="1" y="169"/>
                      </a:lnTo>
                      <a:lnTo>
                        <a:pt x="1" y="281"/>
                      </a:lnTo>
                      <a:lnTo>
                        <a:pt x="57" y="337"/>
                      </a:lnTo>
                      <a:lnTo>
                        <a:pt x="169" y="169"/>
                      </a:lnTo>
                      <a:lnTo>
                        <a:pt x="226" y="113"/>
                      </a:lnTo>
                      <a:lnTo>
                        <a:pt x="338" y="113"/>
                      </a:lnTo>
                      <a:lnTo>
                        <a:pt x="282" y="56"/>
                      </a:lnTo>
                      <a:lnTo>
                        <a:pt x="226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C96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5" name="Google Shape;4395;p11"/>
                <p:cNvSpPr/>
                <p:nvPr/>
              </p:nvSpPr>
              <p:spPr>
                <a:xfrm>
                  <a:off x="805800" y="1302700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56" y="0"/>
                      </a:moveTo>
                      <a:lnTo>
                        <a:pt x="0" y="57"/>
                      </a:lnTo>
                      <a:lnTo>
                        <a:pt x="113" y="57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8984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6" name="Google Shape;4396;p11"/>
                <p:cNvSpPr/>
                <p:nvPr/>
              </p:nvSpPr>
              <p:spPr>
                <a:xfrm>
                  <a:off x="706025" y="992175"/>
                  <a:ext cx="75900" cy="9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3822" extrusionOk="0">
                      <a:moveTo>
                        <a:pt x="1630" y="0"/>
                      </a:moveTo>
                      <a:lnTo>
                        <a:pt x="1518" y="56"/>
                      </a:lnTo>
                      <a:lnTo>
                        <a:pt x="1462" y="169"/>
                      </a:lnTo>
                      <a:lnTo>
                        <a:pt x="1406" y="225"/>
                      </a:lnTo>
                      <a:lnTo>
                        <a:pt x="1462" y="225"/>
                      </a:lnTo>
                      <a:lnTo>
                        <a:pt x="1574" y="281"/>
                      </a:lnTo>
                      <a:lnTo>
                        <a:pt x="1630" y="337"/>
                      </a:lnTo>
                      <a:lnTo>
                        <a:pt x="1630" y="393"/>
                      </a:lnTo>
                      <a:lnTo>
                        <a:pt x="1406" y="393"/>
                      </a:lnTo>
                      <a:lnTo>
                        <a:pt x="1349" y="506"/>
                      </a:lnTo>
                      <a:lnTo>
                        <a:pt x="1406" y="562"/>
                      </a:lnTo>
                      <a:lnTo>
                        <a:pt x="1462" y="562"/>
                      </a:lnTo>
                      <a:lnTo>
                        <a:pt x="1574" y="506"/>
                      </a:lnTo>
                      <a:lnTo>
                        <a:pt x="1630" y="562"/>
                      </a:lnTo>
                      <a:lnTo>
                        <a:pt x="1518" y="618"/>
                      </a:lnTo>
                      <a:lnTo>
                        <a:pt x="1406" y="674"/>
                      </a:lnTo>
                      <a:lnTo>
                        <a:pt x="1293" y="731"/>
                      </a:lnTo>
                      <a:lnTo>
                        <a:pt x="1181" y="787"/>
                      </a:lnTo>
                      <a:lnTo>
                        <a:pt x="956" y="1180"/>
                      </a:lnTo>
                      <a:lnTo>
                        <a:pt x="844" y="1461"/>
                      </a:lnTo>
                      <a:lnTo>
                        <a:pt x="900" y="1518"/>
                      </a:lnTo>
                      <a:lnTo>
                        <a:pt x="956" y="1574"/>
                      </a:lnTo>
                      <a:lnTo>
                        <a:pt x="1068" y="1574"/>
                      </a:lnTo>
                      <a:lnTo>
                        <a:pt x="1125" y="1630"/>
                      </a:lnTo>
                      <a:lnTo>
                        <a:pt x="900" y="1855"/>
                      </a:lnTo>
                      <a:lnTo>
                        <a:pt x="731" y="1911"/>
                      </a:lnTo>
                      <a:lnTo>
                        <a:pt x="563" y="1911"/>
                      </a:lnTo>
                      <a:lnTo>
                        <a:pt x="563" y="1855"/>
                      </a:lnTo>
                      <a:lnTo>
                        <a:pt x="619" y="1855"/>
                      </a:lnTo>
                      <a:lnTo>
                        <a:pt x="675" y="1742"/>
                      </a:lnTo>
                      <a:lnTo>
                        <a:pt x="563" y="1742"/>
                      </a:lnTo>
                      <a:lnTo>
                        <a:pt x="450" y="1686"/>
                      </a:lnTo>
                      <a:lnTo>
                        <a:pt x="394" y="1855"/>
                      </a:lnTo>
                      <a:lnTo>
                        <a:pt x="394" y="2023"/>
                      </a:lnTo>
                      <a:lnTo>
                        <a:pt x="394" y="2417"/>
                      </a:lnTo>
                      <a:lnTo>
                        <a:pt x="450" y="2473"/>
                      </a:lnTo>
                      <a:lnTo>
                        <a:pt x="506" y="2585"/>
                      </a:lnTo>
                      <a:lnTo>
                        <a:pt x="506" y="2698"/>
                      </a:lnTo>
                      <a:lnTo>
                        <a:pt x="394" y="2866"/>
                      </a:lnTo>
                      <a:lnTo>
                        <a:pt x="394" y="2923"/>
                      </a:lnTo>
                      <a:lnTo>
                        <a:pt x="450" y="2979"/>
                      </a:lnTo>
                      <a:lnTo>
                        <a:pt x="450" y="3091"/>
                      </a:lnTo>
                      <a:lnTo>
                        <a:pt x="282" y="3429"/>
                      </a:lnTo>
                      <a:lnTo>
                        <a:pt x="169" y="3541"/>
                      </a:lnTo>
                      <a:lnTo>
                        <a:pt x="57" y="3597"/>
                      </a:lnTo>
                      <a:lnTo>
                        <a:pt x="1" y="3653"/>
                      </a:lnTo>
                      <a:lnTo>
                        <a:pt x="57" y="3710"/>
                      </a:lnTo>
                      <a:lnTo>
                        <a:pt x="506" y="3710"/>
                      </a:lnTo>
                      <a:lnTo>
                        <a:pt x="619" y="3766"/>
                      </a:lnTo>
                      <a:lnTo>
                        <a:pt x="731" y="3822"/>
                      </a:lnTo>
                      <a:lnTo>
                        <a:pt x="844" y="3766"/>
                      </a:lnTo>
                      <a:lnTo>
                        <a:pt x="1012" y="3597"/>
                      </a:lnTo>
                      <a:lnTo>
                        <a:pt x="1068" y="3541"/>
                      </a:lnTo>
                      <a:lnTo>
                        <a:pt x="1237" y="3485"/>
                      </a:lnTo>
                      <a:lnTo>
                        <a:pt x="1406" y="3316"/>
                      </a:lnTo>
                      <a:lnTo>
                        <a:pt x="1574" y="3204"/>
                      </a:lnTo>
                      <a:lnTo>
                        <a:pt x="1630" y="3148"/>
                      </a:lnTo>
                      <a:lnTo>
                        <a:pt x="1687" y="3091"/>
                      </a:lnTo>
                      <a:lnTo>
                        <a:pt x="1687" y="2979"/>
                      </a:lnTo>
                      <a:lnTo>
                        <a:pt x="1630" y="2923"/>
                      </a:lnTo>
                      <a:lnTo>
                        <a:pt x="1630" y="2979"/>
                      </a:lnTo>
                      <a:lnTo>
                        <a:pt x="1574" y="2923"/>
                      </a:lnTo>
                      <a:lnTo>
                        <a:pt x="1630" y="2866"/>
                      </a:lnTo>
                      <a:lnTo>
                        <a:pt x="1799" y="2810"/>
                      </a:lnTo>
                      <a:lnTo>
                        <a:pt x="1968" y="2754"/>
                      </a:lnTo>
                      <a:lnTo>
                        <a:pt x="2193" y="2754"/>
                      </a:lnTo>
                      <a:lnTo>
                        <a:pt x="2249" y="2698"/>
                      </a:lnTo>
                      <a:lnTo>
                        <a:pt x="2249" y="2585"/>
                      </a:lnTo>
                      <a:lnTo>
                        <a:pt x="2249" y="2529"/>
                      </a:lnTo>
                      <a:lnTo>
                        <a:pt x="2193" y="2473"/>
                      </a:lnTo>
                      <a:lnTo>
                        <a:pt x="2024" y="2361"/>
                      </a:lnTo>
                      <a:lnTo>
                        <a:pt x="1630" y="2361"/>
                      </a:lnTo>
                      <a:lnTo>
                        <a:pt x="1462" y="2192"/>
                      </a:lnTo>
                      <a:lnTo>
                        <a:pt x="1743" y="2248"/>
                      </a:lnTo>
                      <a:lnTo>
                        <a:pt x="1968" y="2248"/>
                      </a:lnTo>
                      <a:lnTo>
                        <a:pt x="2136" y="2080"/>
                      </a:lnTo>
                      <a:lnTo>
                        <a:pt x="2249" y="1855"/>
                      </a:lnTo>
                      <a:lnTo>
                        <a:pt x="2361" y="1742"/>
                      </a:lnTo>
                      <a:lnTo>
                        <a:pt x="2474" y="1686"/>
                      </a:lnTo>
                      <a:lnTo>
                        <a:pt x="2586" y="1574"/>
                      </a:lnTo>
                      <a:lnTo>
                        <a:pt x="2642" y="1461"/>
                      </a:lnTo>
                      <a:lnTo>
                        <a:pt x="2923" y="1461"/>
                      </a:lnTo>
                      <a:lnTo>
                        <a:pt x="3036" y="1349"/>
                      </a:lnTo>
                      <a:lnTo>
                        <a:pt x="2923" y="1293"/>
                      </a:lnTo>
                      <a:lnTo>
                        <a:pt x="2867" y="1237"/>
                      </a:lnTo>
                      <a:lnTo>
                        <a:pt x="2755" y="1237"/>
                      </a:lnTo>
                      <a:lnTo>
                        <a:pt x="2698" y="1124"/>
                      </a:lnTo>
                      <a:lnTo>
                        <a:pt x="2698" y="1068"/>
                      </a:lnTo>
                      <a:lnTo>
                        <a:pt x="2586" y="956"/>
                      </a:lnTo>
                      <a:lnTo>
                        <a:pt x="2530" y="956"/>
                      </a:lnTo>
                      <a:lnTo>
                        <a:pt x="2417" y="1012"/>
                      </a:lnTo>
                      <a:lnTo>
                        <a:pt x="2305" y="1012"/>
                      </a:lnTo>
                      <a:lnTo>
                        <a:pt x="2249" y="956"/>
                      </a:lnTo>
                      <a:lnTo>
                        <a:pt x="2136" y="843"/>
                      </a:lnTo>
                      <a:lnTo>
                        <a:pt x="2080" y="731"/>
                      </a:lnTo>
                      <a:lnTo>
                        <a:pt x="1968" y="731"/>
                      </a:lnTo>
                      <a:lnTo>
                        <a:pt x="1968" y="674"/>
                      </a:lnTo>
                      <a:lnTo>
                        <a:pt x="1968" y="618"/>
                      </a:lnTo>
                      <a:lnTo>
                        <a:pt x="2024" y="562"/>
                      </a:lnTo>
                      <a:lnTo>
                        <a:pt x="2080" y="506"/>
                      </a:lnTo>
                      <a:lnTo>
                        <a:pt x="2024" y="450"/>
                      </a:lnTo>
                      <a:lnTo>
                        <a:pt x="1912" y="337"/>
                      </a:lnTo>
                      <a:lnTo>
                        <a:pt x="1855" y="281"/>
                      </a:lnTo>
                      <a:lnTo>
                        <a:pt x="1743" y="169"/>
                      </a:lnTo>
                      <a:lnTo>
                        <a:pt x="1687" y="112"/>
                      </a:lnTo>
                      <a:lnTo>
                        <a:pt x="1687" y="0"/>
                      </a:lnTo>
                      <a:close/>
                    </a:path>
                  </a:pathLst>
                </a:custGeom>
                <a:solidFill>
                  <a:srgbClr val="8C7B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7" name="Google Shape;4397;p11"/>
                <p:cNvSpPr/>
                <p:nvPr/>
              </p:nvSpPr>
              <p:spPr>
                <a:xfrm>
                  <a:off x="710250" y="1052575"/>
                  <a:ext cx="8450" cy="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395" extrusionOk="0">
                      <a:moveTo>
                        <a:pt x="113" y="1"/>
                      </a:moveTo>
                      <a:lnTo>
                        <a:pt x="113" y="113"/>
                      </a:lnTo>
                      <a:lnTo>
                        <a:pt x="56" y="169"/>
                      </a:lnTo>
                      <a:lnTo>
                        <a:pt x="0" y="282"/>
                      </a:lnTo>
                      <a:lnTo>
                        <a:pt x="0" y="394"/>
                      </a:lnTo>
                      <a:lnTo>
                        <a:pt x="113" y="394"/>
                      </a:lnTo>
                      <a:lnTo>
                        <a:pt x="281" y="338"/>
                      </a:lnTo>
                      <a:lnTo>
                        <a:pt x="337" y="282"/>
                      </a:lnTo>
                      <a:lnTo>
                        <a:pt x="337" y="169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8C7B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8" name="Google Shape;4398;p11"/>
                <p:cNvSpPr/>
                <p:nvPr/>
              </p:nvSpPr>
              <p:spPr>
                <a:xfrm>
                  <a:off x="751000" y="980925"/>
                  <a:ext cx="56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69" extrusionOk="0">
                      <a:moveTo>
                        <a:pt x="0" y="0"/>
                      </a:moveTo>
                      <a:lnTo>
                        <a:pt x="169" y="169"/>
                      </a:lnTo>
                      <a:lnTo>
                        <a:pt x="225" y="169"/>
                      </a:lnTo>
                      <a:lnTo>
                        <a:pt x="225" y="57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9188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9" name="Google Shape;4399;p11"/>
                <p:cNvSpPr/>
                <p:nvPr/>
              </p:nvSpPr>
              <p:spPr>
                <a:xfrm>
                  <a:off x="751000" y="986550"/>
                  <a:ext cx="14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69" extrusionOk="0">
                      <a:moveTo>
                        <a:pt x="0" y="0"/>
                      </a:moveTo>
                      <a:lnTo>
                        <a:pt x="0" y="169"/>
                      </a:lnTo>
                      <a:lnTo>
                        <a:pt x="56" y="1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88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0" name="Google Shape;4400;p11"/>
                <p:cNvSpPr/>
                <p:nvPr/>
              </p:nvSpPr>
              <p:spPr>
                <a:xfrm>
                  <a:off x="751000" y="985125"/>
                  <a:ext cx="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8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188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1" name="Google Shape;4401;p11"/>
                <p:cNvSpPr/>
                <p:nvPr/>
              </p:nvSpPr>
              <p:spPr>
                <a:xfrm>
                  <a:off x="759425" y="989350"/>
                  <a:ext cx="64650" cy="4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6" h="1743" extrusionOk="0">
                      <a:moveTo>
                        <a:pt x="2136" y="1"/>
                      </a:moveTo>
                      <a:lnTo>
                        <a:pt x="2024" y="113"/>
                      </a:lnTo>
                      <a:lnTo>
                        <a:pt x="1968" y="225"/>
                      </a:lnTo>
                      <a:lnTo>
                        <a:pt x="1968" y="394"/>
                      </a:lnTo>
                      <a:lnTo>
                        <a:pt x="1911" y="394"/>
                      </a:lnTo>
                      <a:lnTo>
                        <a:pt x="1911" y="450"/>
                      </a:lnTo>
                      <a:lnTo>
                        <a:pt x="1799" y="394"/>
                      </a:lnTo>
                      <a:lnTo>
                        <a:pt x="1743" y="338"/>
                      </a:lnTo>
                      <a:lnTo>
                        <a:pt x="1687" y="338"/>
                      </a:lnTo>
                      <a:lnTo>
                        <a:pt x="1687" y="394"/>
                      </a:lnTo>
                      <a:lnTo>
                        <a:pt x="1630" y="619"/>
                      </a:lnTo>
                      <a:lnTo>
                        <a:pt x="1462" y="675"/>
                      </a:lnTo>
                      <a:lnTo>
                        <a:pt x="1293" y="675"/>
                      </a:lnTo>
                      <a:lnTo>
                        <a:pt x="1237" y="731"/>
                      </a:lnTo>
                      <a:lnTo>
                        <a:pt x="1181" y="787"/>
                      </a:lnTo>
                      <a:lnTo>
                        <a:pt x="1124" y="844"/>
                      </a:lnTo>
                      <a:lnTo>
                        <a:pt x="1012" y="787"/>
                      </a:lnTo>
                      <a:lnTo>
                        <a:pt x="900" y="844"/>
                      </a:lnTo>
                      <a:lnTo>
                        <a:pt x="900" y="900"/>
                      </a:lnTo>
                      <a:lnTo>
                        <a:pt x="1068" y="900"/>
                      </a:lnTo>
                      <a:lnTo>
                        <a:pt x="1124" y="956"/>
                      </a:lnTo>
                      <a:lnTo>
                        <a:pt x="1181" y="1012"/>
                      </a:lnTo>
                      <a:lnTo>
                        <a:pt x="900" y="1181"/>
                      </a:lnTo>
                      <a:lnTo>
                        <a:pt x="787" y="1181"/>
                      </a:lnTo>
                      <a:lnTo>
                        <a:pt x="675" y="1125"/>
                      </a:lnTo>
                      <a:lnTo>
                        <a:pt x="506" y="956"/>
                      </a:lnTo>
                      <a:lnTo>
                        <a:pt x="394" y="900"/>
                      </a:lnTo>
                      <a:lnTo>
                        <a:pt x="225" y="956"/>
                      </a:lnTo>
                      <a:lnTo>
                        <a:pt x="0" y="956"/>
                      </a:lnTo>
                      <a:lnTo>
                        <a:pt x="0" y="1012"/>
                      </a:lnTo>
                      <a:lnTo>
                        <a:pt x="0" y="1069"/>
                      </a:lnTo>
                      <a:lnTo>
                        <a:pt x="57" y="1125"/>
                      </a:lnTo>
                      <a:lnTo>
                        <a:pt x="113" y="1237"/>
                      </a:lnTo>
                      <a:lnTo>
                        <a:pt x="225" y="1293"/>
                      </a:lnTo>
                      <a:lnTo>
                        <a:pt x="281" y="1181"/>
                      </a:lnTo>
                      <a:lnTo>
                        <a:pt x="394" y="1125"/>
                      </a:lnTo>
                      <a:lnTo>
                        <a:pt x="450" y="1181"/>
                      </a:lnTo>
                      <a:lnTo>
                        <a:pt x="506" y="1181"/>
                      </a:lnTo>
                      <a:lnTo>
                        <a:pt x="506" y="1293"/>
                      </a:lnTo>
                      <a:lnTo>
                        <a:pt x="450" y="1350"/>
                      </a:lnTo>
                      <a:lnTo>
                        <a:pt x="506" y="1406"/>
                      </a:lnTo>
                      <a:lnTo>
                        <a:pt x="900" y="1462"/>
                      </a:lnTo>
                      <a:lnTo>
                        <a:pt x="1012" y="1518"/>
                      </a:lnTo>
                      <a:lnTo>
                        <a:pt x="1293" y="1631"/>
                      </a:lnTo>
                      <a:lnTo>
                        <a:pt x="1574" y="1631"/>
                      </a:lnTo>
                      <a:lnTo>
                        <a:pt x="1687" y="1687"/>
                      </a:lnTo>
                      <a:lnTo>
                        <a:pt x="1743" y="1743"/>
                      </a:lnTo>
                      <a:lnTo>
                        <a:pt x="1799" y="1743"/>
                      </a:lnTo>
                      <a:lnTo>
                        <a:pt x="1799" y="1631"/>
                      </a:lnTo>
                      <a:lnTo>
                        <a:pt x="1799" y="1518"/>
                      </a:lnTo>
                      <a:lnTo>
                        <a:pt x="1855" y="1462"/>
                      </a:lnTo>
                      <a:lnTo>
                        <a:pt x="1911" y="1518"/>
                      </a:lnTo>
                      <a:lnTo>
                        <a:pt x="1968" y="1574"/>
                      </a:lnTo>
                      <a:lnTo>
                        <a:pt x="2024" y="1574"/>
                      </a:lnTo>
                      <a:lnTo>
                        <a:pt x="2136" y="1518"/>
                      </a:lnTo>
                      <a:lnTo>
                        <a:pt x="2249" y="1574"/>
                      </a:lnTo>
                      <a:lnTo>
                        <a:pt x="2305" y="1574"/>
                      </a:lnTo>
                      <a:lnTo>
                        <a:pt x="2361" y="1518"/>
                      </a:lnTo>
                      <a:lnTo>
                        <a:pt x="2586" y="1406"/>
                      </a:lnTo>
                      <a:lnTo>
                        <a:pt x="2530" y="1293"/>
                      </a:lnTo>
                      <a:lnTo>
                        <a:pt x="2473" y="1237"/>
                      </a:lnTo>
                      <a:lnTo>
                        <a:pt x="2417" y="1237"/>
                      </a:lnTo>
                      <a:lnTo>
                        <a:pt x="2249" y="1125"/>
                      </a:lnTo>
                      <a:lnTo>
                        <a:pt x="2136" y="1125"/>
                      </a:lnTo>
                      <a:lnTo>
                        <a:pt x="2024" y="1069"/>
                      </a:lnTo>
                      <a:lnTo>
                        <a:pt x="2136" y="956"/>
                      </a:lnTo>
                      <a:lnTo>
                        <a:pt x="2249" y="900"/>
                      </a:lnTo>
                      <a:lnTo>
                        <a:pt x="2361" y="844"/>
                      </a:lnTo>
                      <a:lnTo>
                        <a:pt x="2361" y="731"/>
                      </a:lnTo>
                      <a:lnTo>
                        <a:pt x="2305" y="619"/>
                      </a:lnTo>
                      <a:lnTo>
                        <a:pt x="2249" y="563"/>
                      </a:lnTo>
                      <a:lnTo>
                        <a:pt x="2305" y="394"/>
                      </a:lnTo>
                      <a:lnTo>
                        <a:pt x="2249" y="282"/>
                      </a:lnTo>
                      <a:lnTo>
                        <a:pt x="2136" y="1"/>
                      </a:lnTo>
                      <a:close/>
                    </a:path>
                  </a:pathLst>
                </a:custGeom>
                <a:solidFill>
                  <a:srgbClr val="9D94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2" name="Google Shape;4402;p11"/>
                <p:cNvSpPr/>
                <p:nvPr/>
              </p:nvSpPr>
              <p:spPr>
                <a:xfrm>
                  <a:off x="818425" y="976700"/>
                  <a:ext cx="19700" cy="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1238" extrusionOk="0">
                      <a:moveTo>
                        <a:pt x="675" y="1"/>
                      </a:moveTo>
                      <a:lnTo>
                        <a:pt x="394" y="788"/>
                      </a:lnTo>
                      <a:lnTo>
                        <a:pt x="338" y="844"/>
                      </a:lnTo>
                      <a:lnTo>
                        <a:pt x="282" y="956"/>
                      </a:lnTo>
                      <a:lnTo>
                        <a:pt x="282" y="844"/>
                      </a:lnTo>
                      <a:lnTo>
                        <a:pt x="282" y="675"/>
                      </a:lnTo>
                      <a:lnTo>
                        <a:pt x="1" y="675"/>
                      </a:lnTo>
                      <a:lnTo>
                        <a:pt x="57" y="844"/>
                      </a:lnTo>
                      <a:lnTo>
                        <a:pt x="57" y="956"/>
                      </a:lnTo>
                      <a:lnTo>
                        <a:pt x="57" y="1237"/>
                      </a:lnTo>
                      <a:lnTo>
                        <a:pt x="226" y="1237"/>
                      </a:lnTo>
                      <a:lnTo>
                        <a:pt x="394" y="1181"/>
                      </a:lnTo>
                      <a:lnTo>
                        <a:pt x="563" y="1181"/>
                      </a:lnTo>
                      <a:lnTo>
                        <a:pt x="732" y="1125"/>
                      </a:lnTo>
                      <a:lnTo>
                        <a:pt x="732" y="1069"/>
                      </a:lnTo>
                      <a:lnTo>
                        <a:pt x="732" y="956"/>
                      </a:lnTo>
                      <a:lnTo>
                        <a:pt x="732" y="844"/>
                      </a:lnTo>
                      <a:lnTo>
                        <a:pt x="788" y="731"/>
                      </a:lnTo>
                      <a:lnTo>
                        <a:pt x="788" y="675"/>
                      </a:lnTo>
                      <a:lnTo>
                        <a:pt x="732" y="619"/>
                      </a:lnTo>
                      <a:lnTo>
                        <a:pt x="675" y="563"/>
                      </a:lnTo>
                      <a:lnTo>
                        <a:pt x="675" y="507"/>
                      </a:lnTo>
                      <a:lnTo>
                        <a:pt x="675" y="394"/>
                      </a:lnTo>
                      <a:lnTo>
                        <a:pt x="788" y="282"/>
                      </a:lnTo>
                      <a:lnTo>
                        <a:pt x="788" y="169"/>
                      </a:lnTo>
                      <a:lnTo>
                        <a:pt x="732" y="113"/>
                      </a:lnTo>
                      <a:lnTo>
                        <a:pt x="675" y="1"/>
                      </a:lnTo>
                      <a:close/>
                    </a:path>
                  </a:pathLst>
                </a:custGeom>
                <a:solidFill>
                  <a:srgbClr val="766FA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3" name="Google Shape;4403;p11"/>
                <p:cNvSpPr/>
                <p:nvPr/>
              </p:nvSpPr>
              <p:spPr>
                <a:xfrm>
                  <a:off x="788925" y="957025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57" y="113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A90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4" name="Google Shape;4404;p11"/>
                <p:cNvSpPr/>
                <p:nvPr/>
              </p:nvSpPr>
              <p:spPr>
                <a:xfrm>
                  <a:off x="753800" y="1006225"/>
                  <a:ext cx="84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282" extrusionOk="0">
                      <a:moveTo>
                        <a:pt x="113" y="0"/>
                      </a:moveTo>
                      <a:lnTo>
                        <a:pt x="113" y="56"/>
                      </a:lnTo>
                      <a:lnTo>
                        <a:pt x="1" y="112"/>
                      </a:lnTo>
                      <a:lnTo>
                        <a:pt x="1" y="169"/>
                      </a:lnTo>
                      <a:lnTo>
                        <a:pt x="57" y="225"/>
                      </a:lnTo>
                      <a:lnTo>
                        <a:pt x="169" y="225"/>
                      </a:lnTo>
                      <a:lnTo>
                        <a:pt x="225" y="281"/>
                      </a:lnTo>
                      <a:lnTo>
                        <a:pt x="282" y="225"/>
                      </a:lnTo>
                      <a:lnTo>
                        <a:pt x="338" y="169"/>
                      </a:lnTo>
                      <a:lnTo>
                        <a:pt x="338" y="112"/>
                      </a:lnTo>
                      <a:lnTo>
                        <a:pt x="282" y="112"/>
                      </a:lnTo>
                      <a:lnTo>
                        <a:pt x="169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D94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5" name="Google Shape;4405;p11"/>
                <p:cNvSpPr/>
                <p:nvPr/>
              </p:nvSpPr>
              <p:spPr>
                <a:xfrm>
                  <a:off x="756600" y="1003400"/>
                  <a:ext cx="14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14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57" y="57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9D94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6" name="Google Shape;4406;p11"/>
                <p:cNvSpPr/>
                <p:nvPr/>
              </p:nvSpPr>
              <p:spPr>
                <a:xfrm>
                  <a:off x="758025" y="1004800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56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D94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7" name="Google Shape;4407;p11"/>
                <p:cNvSpPr/>
                <p:nvPr/>
              </p:nvSpPr>
              <p:spPr>
                <a:xfrm>
                  <a:off x="780500" y="1011825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0" y="1"/>
                      </a:move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D94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8" name="Google Shape;4408;p11"/>
                <p:cNvSpPr/>
                <p:nvPr/>
              </p:nvSpPr>
              <p:spPr>
                <a:xfrm>
                  <a:off x="791750" y="964050"/>
                  <a:ext cx="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8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188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9" name="Google Shape;4409;p11"/>
                <p:cNvSpPr/>
                <p:nvPr/>
              </p:nvSpPr>
              <p:spPr>
                <a:xfrm>
                  <a:off x="748175" y="992175"/>
                  <a:ext cx="42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82" extrusionOk="0">
                      <a:moveTo>
                        <a:pt x="1" y="0"/>
                      </a:moveTo>
                      <a:lnTo>
                        <a:pt x="1" y="112"/>
                      </a:lnTo>
                      <a:lnTo>
                        <a:pt x="1" y="225"/>
                      </a:lnTo>
                      <a:lnTo>
                        <a:pt x="113" y="281"/>
                      </a:lnTo>
                      <a:lnTo>
                        <a:pt x="169" y="281"/>
                      </a:lnTo>
                      <a:lnTo>
                        <a:pt x="169" y="11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9188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0" name="Google Shape;4410;p11"/>
                <p:cNvSpPr/>
                <p:nvPr/>
              </p:nvSpPr>
              <p:spPr>
                <a:xfrm>
                  <a:off x="752400" y="9992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56"/>
                      </a:moveTo>
                      <a:lnTo>
                        <a:pt x="57" y="5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57" y="56"/>
                      </a:lnTo>
                      <a:lnTo>
                        <a:pt x="57" y="56"/>
                      </a:lnTo>
                      <a:close/>
                    </a:path>
                  </a:pathLst>
                </a:custGeom>
                <a:solidFill>
                  <a:srgbClr val="9188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1" name="Google Shape;4411;p11"/>
                <p:cNvSpPr/>
                <p:nvPr/>
              </p:nvSpPr>
              <p:spPr>
                <a:xfrm>
                  <a:off x="752400" y="9935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0"/>
                      </a:moveTo>
                      <a:lnTo>
                        <a:pt x="0" y="56"/>
                      </a:lnTo>
                      <a:lnTo>
                        <a:pt x="57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188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2" name="Google Shape;4412;p11"/>
                <p:cNvSpPr/>
                <p:nvPr/>
              </p:nvSpPr>
              <p:spPr>
                <a:xfrm>
                  <a:off x="756600" y="9907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9188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3" name="Google Shape;4413;p11"/>
                <p:cNvSpPr/>
                <p:nvPr/>
              </p:nvSpPr>
              <p:spPr>
                <a:xfrm>
                  <a:off x="781900" y="969675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57" y="113"/>
                      </a:moveTo>
                      <a:lnTo>
                        <a:pt x="57" y="113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57" y="113"/>
                      </a:lnTo>
                      <a:lnTo>
                        <a:pt x="57" y="113"/>
                      </a:lnTo>
                      <a:close/>
                    </a:path>
                  </a:pathLst>
                </a:custGeom>
                <a:solidFill>
                  <a:srgbClr val="9A90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4" name="Google Shape;4414;p11"/>
                <p:cNvSpPr/>
                <p:nvPr/>
              </p:nvSpPr>
              <p:spPr>
                <a:xfrm>
                  <a:off x="696200" y="910675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0" y="0"/>
                      </a:moveTo>
                      <a:lnTo>
                        <a:pt x="56" y="0"/>
                      </a:lnTo>
                      <a:lnTo>
                        <a:pt x="56" y="0"/>
                      </a:lnTo>
                      <a:lnTo>
                        <a:pt x="56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E78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5" name="Google Shape;4415;p11"/>
                <p:cNvSpPr/>
                <p:nvPr/>
              </p:nvSpPr>
              <p:spPr>
                <a:xfrm>
                  <a:off x="856375" y="1037125"/>
                  <a:ext cx="9850" cy="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07" extrusionOk="0">
                      <a:moveTo>
                        <a:pt x="282" y="1"/>
                      </a:moveTo>
                      <a:lnTo>
                        <a:pt x="169" y="113"/>
                      </a:lnTo>
                      <a:lnTo>
                        <a:pt x="57" y="169"/>
                      </a:lnTo>
                      <a:lnTo>
                        <a:pt x="1" y="394"/>
                      </a:lnTo>
                      <a:lnTo>
                        <a:pt x="338" y="506"/>
                      </a:lnTo>
                      <a:lnTo>
                        <a:pt x="338" y="338"/>
                      </a:lnTo>
                      <a:lnTo>
                        <a:pt x="394" y="225"/>
                      </a:lnTo>
                      <a:lnTo>
                        <a:pt x="394" y="169"/>
                      </a:lnTo>
                      <a:lnTo>
                        <a:pt x="338" y="113"/>
                      </a:lnTo>
                      <a:lnTo>
                        <a:pt x="282" y="1"/>
                      </a:lnTo>
                      <a:close/>
                    </a:path>
                  </a:pathLst>
                </a:custGeom>
                <a:solidFill>
                  <a:srgbClr val="867E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6" name="Google Shape;4416;p11"/>
                <p:cNvSpPr/>
                <p:nvPr/>
              </p:nvSpPr>
              <p:spPr>
                <a:xfrm>
                  <a:off x="821250" y="1016050"/>
                  <a:ext cx="56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338" extrusionOk="0">
                      <a:moveTo>
                        <a:pt x="169" y="1"/>
                      </a:moveTo>
                      <a:lnTo>
                        <a:pt x="0" y="169"/>
                      </a:lnTo>
                      <a:lnTo>
                        <a:pt x="0" y="225"/>
                      </a:lnTo>
                      <a:lnTo>
                        <a:pt x="113" y="338"/>
                      </a:lnTo>
                      <a:lnTo>
                        <a:pt x="113" y="225"/>
                      </a:lnTo>
                      <a:lnTo>
                        <a:pt x="225" y="113"/>
                      </a:lnTo>
                      <a:lnTo>
                        <a:pt x="225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9A8D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7" name="Google Shape;4417;p11"/>
                <p:cNvSpPr/>
                <p:nvPr/>
              </p:nvSpPr>
              <p:spPr>
                <a:xfrm>
                  <a:off x="815625" y="1017450"/>
                  <a:ext cx="42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14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169" y="113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A8D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8" name="Google Shape;4418;p11"/>
                <p:cNvSpPr/>
                <p:nvPr/>
              </p:nvSpPr>
              <p:spPr>
                <a:xfrm>
                  <a:off x="832500" y="962650"/>
                  <a:ext cx="42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57" extrusionOk="0">
                      <a:moveTo>
                        <a:pt x="0" y="1"/>
                      </a:moveTo>
                      <a:lnTo>
                        <a:pt x="56" y="57"/>
                      </a:lnTo>
                      <a:lnTo>
                        <a:pt x="169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8B7B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9" name="Google Shape;4419;p11"/>
                <p:cNvSpPr/>
                <p:nvPr/>
              </p:nvSpPr>
              <p:spPr>
                <a:xfrm>
                  <a:off x="853575" y="1010425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113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867E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0" name="Google Shape;4420;p11"/>
                <p:cNvSpPr/>
                <p:nvPr/>
              </p:nvSpPr>
              <p:spPr>
                <a:xfrm>
                  <a:off x="832500" y="1025875"/>
                  <a:ext cx="70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226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56" y="226"/>
                      </a:lnTo>
                      <a:lnTo>
                        <a:pt x="112" y="226"/>
                      </a:lnTo>
                      <a:lnTo>
                        <a:pt x="281" y="170"/>
                      </a:lnTo>
                      <a:lnTo>
                        <a:pt x="112" y="1"/>
                      </a:lnTo>
                      <a:close/>
                    </a:path>
                  </a:pathLst>
                </a:custGeom>
                <a:solidFill>
                  <a:srgbClr val="9B8F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1" name="Google Shape;4421;p11"/>
                <p:cNvSpPr/>
                <p:nvPr/>
              </p:nvSpPr>
              <p:spPr>
                <a:xfrm>
                  <a:off x="849350" y="1016050"/>
                  <a:ext cx="42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0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113" y="169"/>
                      </a:lnTo>
                      <a:lnTo>
                        <a:pt x="169" y="169"/>
                      </a:lnTo>
                      <a:lnTo>
                        <a:pt x="169" y="113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9186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2" name="Google Shape;4422;p11"/>
                <p:cNvSpPr/>
                <p:nvPr/>
              </p:nvSpPr>
              <p:spPr>
                <a:xfrm>
                  <a:off x="839525" y="101745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9186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3" name="Google Shape;4423;p11"/>
                <p:cNvSpPr/>
                <p:nvPr/>
              </p:nvSpPr>
              <p:spPr>
                <a:xfrm>
                  <a:off x="825475" y="1030100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0" y="1"/>
                      </a:moveTo>
                      <a:lnTo>
                        <a:pt x="56" y="57"/>
                      </a:lnTo>
                      <a:lnTo>
                        <a:pt x="112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9A8D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4" name="Google Shape;4424;p11"/>
                <p:cNvSpPr/>
                <p:nvPr/>
              </p:nvSpPr>
              <p:spPr>
                <a:xfrm>
                  <a:off x="845125" y="999200"/>
                  <a:ext cx="145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" extrusionOk="0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1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186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5" name="Google Shape;4425;p11"/>
                <p:cNvSpPr/>
                <p:nvPr/>
              </p:nvSpPr>
              <p:spPr>
                <a:xfrm>
                  <a:off x="798775" y="1358900"/>
                  <a:ext cx="53400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2306" extrusionOk="0">
                      <a:moveTo>
                        <a:pt x="787" y="1"/>
                      </a:moveTo>
                      <a:lnTo>
                        <a:pt x="562" y="57"/>
                      </a:lnTo>
                      <a:lnTo>
                        <a:pt x="281" y="113"/>
                      </a:lnTo>
                      <a:lnTo>
                        <a:pt x="337" y="226"/>
                      </a:lnTo>
                      <a:lnTo>
                        <a:pt x="394" y="338"/>
                      </a:lnTo>
                      <a:lnTo>
                        <a:pt x="562" y="507"/>
                      </a:lnTo>
                      <a:lnTo>
                        <a:pt x="562" y="563"/>
                      </a:lnTo>
                      <a:lnTo>
                        <a:pt x="337" y="788"/>
                      </a:lnTo>
                      <a:lnTo>
                        <a:pt x="281" y="788"/>
                      </a:lnTo>
                      <a:lnTo>
                        <a:pt x="225" y="900"/>
                      </a:lnTo>
                      <a:lnTo>
                        <a:pt x="169" y="1069"/>
                      </a:lnTo>
                      <a:lnTo>
                        <a:pt x="169" y="1293"/>
                      </a:lnTo>
                      <a:lnTo>
                        <a:pt x="169" y="1350"/>
                      </a:lnTo>
                      <a:lnTo>
                        <a:pt x="113" y="1350"/>
                      </a:lnTo>
                      <a:lnTo>
                        <a:pt x="0" y="1406"/>
                      </a:lnTo>
                      <a:lnTo>
                        <a:pt x="0" y="1574"/>
                      </a:lnTo>
                      <a:lnTo>
                        <a:pt x="56" y="1687"/>
                      </a:lnTo>
                      <a:lnTo>
                        <a:pt x="169" y="1687"/>
                      </a:lnTo>
                      <a:lnTo>
                        <a:pt x="281" y="1574"/>
                      </a:lnTo>
                      <a:lnTo>
                        <a:pt x="337" y="1574"/>
                      </a:lnTo>
                      <a:lnTo>
                        <a:pt x="394" y="1631"/>
                      </a:lnTo>
                      <a:lnTo>
                        <a:pt x="337" y="1799"/>
                      </a:lnTo>
                      <a:lnTo>
                        <a:pt x="337" y="1912"/>
                      </a:lnTo>
                      <a:lnTo>
                        <a:pt x="394" y="2024"/>
                      </a:lnTo>
                      <a:lnTo>
                        <a:pt x="506" y="1968"/>
                      </a:lnTo>
                      <a:lnTo>
                        <a:pt x="618" y="2024"/>
                      </a:lnTo>
                      <a:lnTo>
                        <a:pt x="675" y="1912"/>
                      </a:lnTo>
                      <a:lnTo>
                        <a:pt x="731" y="1912"/>
                      </a:lnTo>
                      <a:lnTo>
                        <a:pt x="787" y="1855"/>
                      </a:lnTo>
                      <a:lnTo>
                        <a:pt x="899" y="1799"/>
                      </a:lnTo>
                      <a:lnTo>
                        <a:pt x="1012" y="1799"/>
                      </a:lnTo>
                      <a:lnTo>
                        <a:pt x="1012" y="2024"/>
                      </a:lnTo>
                      <a:lnTo>
                        <a:pt x="956" y="2249"/>
                      </a:lnTo>
                      <a:lnTo>
                        <a:pt x="1180" y="2305"/>
                      </a:lnTo>
                      <a:lnTo>
                        <a:pt x="1405" y="2249"/>
                      </a:lnTo>
                      <a:lnTo>
                        <a:pt x="1237" y="1912"/>
                      </a:lnTo>
                      <a:lnTo>
                        <a:pt x="1180" y="1799"/>
                      </a:lnTo>
                      <a:lnTo>
                        <a:pt x="1180" y="1743"/>
                      </a:lnTo>
                      <a:lnTo>
                        <a:pt x="1180" y="1687"/>
                      </a:lnTo>
                      <a:lnTo>
                        <a:pt x="1237" y="1687"/>
                      </a:lnTo>
                      <a:lnTo>
                        <a:pt x="1349" y="1631"/>
                      </a:lnTo>
                      <a:lnTo>
                        <a:pt x="1461" y="1574"/>
                      </a:lnTo>
                      <a:lnTo>
                        <a:pt x="1574" y="1518"/>
                      </a:lnTo>
                      <a:lnTo>
                        <a:pt x="1686" y="1406"/>
                      </a:lnTo>
                      <a:lnTo>
                        <a:pt x="1855" y="1350"/>
                      </a:lnTo>
                      <a:lnTo>
                        <a:pt x="1967" y="1237"/>
                      </a:lnTo>
                      <a:lnTo>
                        <a:pt x="2024" y="1181"/>
                      </a:lnTo>
                      <a:lnTo>
                        <a:pt x="2080" y="956"/>
                      </a:lnTo>
                      <a:lnTo>
                        <a:pt x="2024" y="900"/>
                      </a:lnTo>
                      <a:lnTo>
                        <a:pt x="1967" y="844"/>
                      </a:lnTo>
                      <a:lnTo>
                        <a:pt x="1855" y="788"/>
                      </a:lnTo>
                      <a:lnTo>
                        <a:pt x="1855" y="731"/>
                      </a:lnTo>
                      <a:lnTo>
                        <a:pt x="1799" y="619"/>
                      </a:lnTo>
                      <a:lnTo>
                        <a:pt x="1911" y="619"/>
                      </a:lnTo>
                      <a:lnTo>
                        <a:pt x="2024" y="675"/>
                      </a:lnTo>
                      <a:lnTo>
                        <a:pt x="2024" y="563"/>
                      </a:lnTo>
                      <a:lnTo>
                        <a:pt x="2136" y="507"/>
                      </a:lnTo>
                      <a:lnTo>
                        <a:pt x="2136" y="282"/>
                      </a:lnTo>
                      <a:lnTo>
                        <a:pt x="2024" y="282"/>
                      </a:lnTo>
                      <a:lnTo>
                        <a:pt x="1855" y="226"/>
                      </a:lnTo>
                      <a:lnTo>
                        <a:pt x="1799" y="282"/>
                      </a:lnTo>
                      <a:lnTo>
                        <a:pt x="1742" y="394"/>
                      </a:lnTo>
                      <a:lnTo>
                        <a:pt x="1742" y="450"/>
                      </a:lnTo>
                      <a:lnTo>
                        <a:pt x="1630" y="394"/>
                      </a:lnTo>
                      <a:lnTo>
                        <a:pt x="1574" y="282"/>
                      </a:lnTo>
                      <a:lnTo>
                        <a:pt x="1518" y="226"/>
                      </a:lnTo>
                      <a:lnTo>
                        <a:pt x="1180" y="226"/>
                      </a:lnTo>
                      <a:lnTo>
                        <a:pt x="956" y="113"/>
                      </a:lnTo>
                      <a:lnTo>
                        <a:pt x="899" y="1"/>
                      </a:lnTo>
                      <a:close/>
                    </a:path>
                  </a:pathLst>
                </a:custGeom>
                <a:solidFill>
                  <a:srgbClr val="B3A5D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6" name="Google Shape;4426;p11"/>
                <p:cNvSpPr/>
                <p:nvPr/>
              </p:nvSpPr>
              <p:spPr>
                <a:xfrm>
                  <a:off x="852150" y="1371550"/>
                  <a:ext cx="42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57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113" y="57"/>
                      </a:lnTo>
                      <a:lnTo>
                        <a:pt x="170" y="1"/>
                      </a:lnTo>
                      <a:close/>
                    </a:path>
                  </a:pathLst>
                </a:custGeom>
                <a:solidFill>
                  <a:srgbClr val="B3A5D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7" name="Google Shape;4427;p11"/>
                <p:cNvSpPr/>
                <p:nvPr/>
              </p:nvSpPr>
              <p:spPr>
                <a:xfrm>
                  <a:off x="852150" y="1394025"/>
                  <a:ext cx="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8" extrusionOk="0">
                      <a:moveTo>
                        <a:pt x="1" y="57"/>
                      </a:move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1" y="1"/>
                      </a:lnTo>
                      <a:lnTo>
                        <a:pt x="1" y="57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9A94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8" name="Google Shape;4428;p11"/>
                <p:cNvSpPr/>
                <p:nvPr/>
              </p:nvSpPr>
              <p:spPr>
                <a:xfrm>
                  <a:off x="853575" y="13631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56" y="57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9691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9" name="Google Shape;4429;p11"/>
                <p:cNvSpPr/>
                <p:nvPr/>
              </p:nvSpPr>
              <p:spPr>
                <a:xfrm>
                  <a:off x="863400" y="13561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0"/>
                      </a:moveTo>
                      <a:lnTo>
                        <a:pt x="57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691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0" name="Google Shape;4430;p11"/>
                <p:cNvSpPr/>
                <p:nvPr/>
              </p:nvSpPr>
              <p:spPr>
                <a:xfrm>
                  <a:off x="814225" y="1405275"/>
                  <a:ext cx="4225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226" extrusionOk="0">
                      <a:moveTo>
                        <a:pt x="57" y="0"/>
                      </a:moveTo>
                      <a:lnTo>
                        <a:pt x="0" y="57"/>
                      </a:lnTo>
                      <a:lnTo>
                        <a:pt x="0" y="169"/>
                      </a:lnTo>
                      <a:lnTo>
                        <a:pt x="57" y="225"/>
                      </a:lnTo>
                      <a:lnTo>
                        <a:pt x="57" y="169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AE97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1" name="Google Shape;4431;p11"/>
                <p:cNvSpPr/>
                <p:nvPr/>
              </p:nvSpPr>
              <p:spPr>
                <a:xfrm>
                  <a:off x="801575" y="1441800"/>
                  <a:ext cx="7050" cy="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339" extrusionOk="0">
                      <a:moveTo>
                        <a:pt x="57" y="1"/>
                      </a:moveTo>
                      <a:lnTo>
                        <a:pt x="1" y="113"/>
                      </a:lnTo>
                      <a:lnTo>
                        <a:pt x="1" y="226"/>
                      </a:lnTo>
                      <a:lnTo>
                        <a:pt x="57" y="338"/>
                      </a:lnTo>
                      <a:lnTo>
                        <a:pt x="113" y="338"/>
                      </a:lnTo>
                      <a:lnTo>
                        <a:pt x="169" y="282"/>
                      </a:lnTo>
                      <a:lnTo>
                        <a:pt x="282" y="169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A498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2" name="Google Shape;4432;p11"/>
                <p:cNvSpPr/>
                <p:nvPr/>
              </p:nvSpPr>
              <p:spPr>
                <a:xfrm>
                  <a:off x="807200" y="1440400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0" y="57"/>
                      </a:moveTo>
                      <a:lnTo>
                        <a:pt x="57" y="1"/>
                      </a:lnTo>
                      <a:lnTo>
                        <a:pt x="57" y="1"/>
                      </a:lnTo>
                      <a:lnTo>
                        <a:pt x="57" y="1"/>
                      </a:lnTo>
                      <a:lnTo>
                        <a:pt x="113" y="1"/>
                      </a:lnTo>
                      <a:lnTo>
                        <a:pt x="57" y="1"/>
                      </a:lnTo>
                      <a:lnTo>
                        <a:pt x="57" y="1"/>
                      </a:lnTo>
                      <a:lnTo>
                        <a:pt x="0" y="57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A498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3" name="Google Shape;4433;p11"/>
                <p:cNvSpPr/>
                <p:nvPr/>
              </p:nvSpPr>
              <p:spPr>
                <a:xfrm>
                  <a:off x="850750" y="1337825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113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8C89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4" name="Google Shape;4434;p11"/>
                <p:cNvSpPr/>
                <p:nvPr/>
              </p:nvSpPr>
              <p:spPr>
                <a:xfrm>
                  <a:off x="835300" y="13322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39A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5" name="Google Shape;4435;p11"/>
                <p:cNvSpPr/>
                <p:nvPr/>
              </p:nvSpPr>
              <p:spPr>
                <a:xfrm>
                  <a:off x="856375" y="13364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57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57" y="57"/>
                      </a:lnTo>
                      <a:lnTo>
                        <a:pt x="57" y="57"/>
                      </a:lnTo>
                      <a:close/>
                    </a:path>
                  </a:pathLst>
                </a:custGeom>
                <a:solidFill>
                  <a:srgbClr val="8C89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6" name="Google Shape;4436;p11"/>
                <p:cNvSpPr/>
                <p:nvPr/>
              </p:nvSpPr>
              <p:spPr>
                <a:xfrm>
                  <a:off x="711650" y="1439000"/>
                  <a:ext cx="5650" cy="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394" extrusionOk="0">
                      <a:moveTo>
                        <a:pt x="57" y="0"/>
                      </a:moveTo>
                      <a:lnTo>
                        <a:pt x="0" y="113"/>
                      </a:lnTo>
                      <a:lnTo>
                        <a:pt x="0" y="338"/>
                      </a:lnTo>
                      <a:lnTo>
                        <a:pt x="113" y="394"/>
                      </a:lnTo>
                      <a:lnTo>
                        <a:pt x="169" y="394"/>
                      </a:lnTo>
                      <a:lnTo>
                        <a:pt x="225" y="338"/>
                      </a:lnTo>
                      <a:lnTo>
                        <a:pt x="225" y="281"/>
                      </a:lnTo>
                      <a:lnTo>
                        <a:pt x="169" y="225"/>
                      </a:lnTo>
                      <a:lnTo>
                        <a:pt x="225" y="169"/>
                      </a:lnTo>
                      <a:lnTo>
                        <a:pt x="225" y="57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9485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7" name="Google Shape;4437;p11"/>
                <p:cNvSpPr/>
                <p:nvPr/>
              </p:nvSpPr>
              <p:spPr>
                <a:xfrm>
                  <a:off x="734125" y="1431975"/>
                  <a:ext cx="56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226" extrusionOk="0">
                      <a:moveTo>
                        <a:pt x="225" y="0"/>
                      </a:moveTo>
                      <a:lnTo>
                        <a:pt x="1" y="113"/>
                      </a:lnTo>
                      <a:lnTo>
                        <a:pt x="169" y="225"/>
                      </a:lnTo>
                      <a:lnTo>
                        <a:pt x="169" y="169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B4A1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8" name="Google Shape;4438;p11"/>
                <p:cNvSpPr/>
                <p:nvPr/>
              </p:nvSpPr>
              <p:spPr>
                <a:xfrm>
                  <a:off x="742550" y="1436175"/>
                  <a:ext cx="2850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8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98F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9" name="Google Shape;4439;p11"/>
                <p:cNvSpPr/>
                <p:nvPr/>
              </p:nvSpPr>
              <p:spPr>
                <a:xfrm>
                  <a:off x="749575" y="1439000"/>
                  <a:ext cx="145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" extrusionOk="0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1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98F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0" name="Google Shape;4440;p11"/>
                <p:cNvSpPr/>
                <p:nvPr/>
              </p:nvSpPr>
              <p:spPr>
                <a:xfrm>
                  <a:off x="735525" y="1510650"/>
                  <a:ext cx="2850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8" extrusionOk="0">
                      <a:moveTo>
                        <a:pt x="113" y="1"/>
                      </a:moveTo>
                      <a:lnTo>
                        <a:pt x="113" y="1"/>
                      </a:ln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113" y="1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C49F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1" name="Google Shape;4441;p11"/>
                <p:cNvSpPr/>
                <p:nvPr/>
              </p:nvSpPr>
              <p:spPr>
                <a:xfrm>
                  <a:off x="734125" y="1537350"/>
                  <a:ext cx="1425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282" extrusionOk="0">
                      <a:moveTo>
                        <a:pt x="1" y="1"/>
                      </a:moveTo>
                      <a:lnTo>
                        <a:pt x="1" y="113"/>
                      </a:lnTo>
                      <a:lnTo>
                        <a:pt x="1" y="282"/>
                      </a:lnTo>
                      <a:lnTo>
                        <a:pt x="57" y="169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9689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2" name="Google Shape;4442;p11"/>
                <p:cNvSpPr/>
                <p:nvPr/>
              </p:nvSpPr>
              <p:spPr>
                <a:xfrm>
                  <a:off x="732725" y="153455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D8BC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3" name="Google Shape;4443;p11"/>
                <p:cNvSpPr/>
                <p:nvPr/>
              </p:nvSpPr>
              <p:spPr>
                <a:xfrm>
                  <a:off x="717275" y="1410900"/>
                  <a:ext cx="70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338" extrusionOk="0">
                      <a:moveTo>
                        <a:pt x="56" y="0"/>
                      </a:moveTo>
                      <a:lnTo>
                        <a:pt x="56" y="56"/>
                      </a:lnTo>
                      <a:lnTo>
                        <a:pt x="0" y="225"/>
                      </a:lnTo>
                      <a:lnTo>
                        <a:pt x="0" y="281"/>
                      </a:lnTo>
                      <a:lnTo>
                        <a:pt x="113" y="338"/>
                      </a:lnTo>
                      <a:lnTo>
                        <a:pt x="281" y="113"/>
                      </a:lnTo>
                      <a:lnTo>
                        <a:pt x="225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890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4" name="Google Shape;4444;p11"/>
                <p:cNvSpPr/>
                <p:nvPr/>
              </p:nvSpPr>
              <p:spPr>
                <a:xfrm>
                  <a:off x="725700" y="1412300"/>
                  <a:ext cx="42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57" extrusionOk="0">
                      <a:moveTo>
                        <a:pt x="57" y="0"/>
                      </a:moveTo>
                      <a:lnTo>
                        <a:pt x="0" y="57"/>
                      </a:lnTo>
                      <a:lnTo>
                        <a:pt x="169" y="57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9890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5" name="Google Shape;4445;p11"/>
                <p:cNvSpPr/>
                <p:nvPr/>
              </p:nvSpPr>
              <p:spPr>
                <a:xfrm>
                  <a:off x="729925" y="1408075"/>
                  <a:ext cx="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8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890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6" name="Google Shape;4446;p11"/>
                <p:cNvSpPr/>
                <p:nvPr/>
              </p:nvSpPr>
              <p:spPr>
                <a:xfrm>
                  <a:off x="749575" y="1270375"/>
                  <a:ext cx="42200" cy="7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" h="2980" extrusionOk="0">
                      <a:moveTo>
                        <a:pt x="282" y="1"/>
                      </a:moveTo>
                      <a:lnTo>
                        <a:pt x="226" y="57"/>
                      </a:lnTo>
                      <a:lnTo>
                        <a:pt x="282" y="113"/>
                      </a:lnTo>
                      <a:lnTo>
                        <a:pt x="394" y="113"/>
                      </a:lnTo>
                      <a:lnTo>
                        <a:pt x="451" y="169"/>
                      </a:lnTo>
                      <a:lnTo>
                        <a:pt x="338" y="226"/>
                      </a:lnTo>
                      <a:lnTo>
                        <a:pt x="282" y="282"/>
                      </a:lnTo>
                      <a:lnTo>
                        <a:pt x="282" y="394"/>
                      </a:lnTo>
                      <a:lnTo>
                        <a:pt x="226" y="450"/>
                      </a:lnTo>
                      <a:lnTo>
                        <a:pt x="226" y="507"/>
                      </a:lnTo>
                      <a:lnTo>
                        <a:pt x="170" y="563"/>
                      </a:lnTo>
                      <a:lnTo>
                        <a:pt x="338" y="619"/>
                      </a:lnTo>
                      <a:lnTo>
                        <a:pt x="394" y="675"/>
                      </a:lnTo>
                      <a:lnTo>
                        <a:pt x="394" y="788"/>
                      </a:lnTo>
                      <a:lnTo>
                        <a:pt x="282" y="1012"/>
                      </a:lnTo>
                      <a:lnTo>
                        <a:pt x="282" y="1181"/>
                      </a:lnTo>
                      <a:lnTo>
                        <a:pt x="282" y="1237"/>
                      </a:lnTo>
                      <a:lnTo>
                        <a:pt x="113" y="1237"/>
                      </a:lnTo>
                      <a:lnTo>
                        <a:pt x="113" y="1462"/>
                      </a:lnTo>
                      <a:lnTo>
                        <a:pt x="57" y="1518"/>
                      </a:lnTo>
                      <a:lnTo>
                        <a:pt x="1" y="1518"/>
                      </a:lnTo>
                      <a:lnTo>
                        <a:pt x="1" y="1574"/>
                      </a:lnTo>
                      <a:lnTo>
                        <a:pt x="1" y="1631"/>
                      </a:lnTo>
                      <a:lnTo>
                        <a:pt x="170" y="1631"/>
                      </a:lnTo>
                      <a:lnTo>
                        <a:pt x="226" y="1574"/>
                      </a:lnTo>
                      <a:lnTo>
                        <a:pt x="282" y="1631"/>
                      </a:lnTo>
                      <a:lnTo>
                        <a:pt x="226" y="1912"/>
                      </a:lnTo>
                      <a:lnTo>
                        <a:pt x="226" y="1968"/>
                      </a:lnTo>
                      <a:lnTo>
                        <a:pt x="338" y="2024"/>
                      </a:lnTo>
                      <a:lnTo>
                        <a:pt x="394" y="1968"/>
                      </a:lnTo>
                      <a:lnTo>
                        <a:pt x="563" y="1856"/>
                      </a:lnTo>
                      <a:lnTo>
                        <a:pt x="675" y="1856"/>
                      </a:lnTo>
                      <a:lnTo>
                        <a:pt x="732" y="1912"/>
                      </a:lnTo>
                      <a:lnTo>
                        <a:pt x="900" y="2080"/>
                      </a:lnTo>
                      <a:lnTo>
                        <a:pt x="956" y="2137"/>
                      </a:lnTo>
                      <a:lnTo>
                        <a:pt x="1069" y="2249"/>
                      </a:lnTo>
                      <a:lnTo>
                        <a:pt x="1125" y="2361"/>
                      </a:lnTo>
                      <a:lnTo>
                        <a:pt x="1125" y="2642"/>
                      </a:lnTo>
                      <a:lnTo>
                        <a:pt x="1237" y="2699"/>
                      </a:lnTo>
                      <a:lnTo>
                        <a:pt x="1294" y="2811"/>
                      </a:lnTo>
                      <a:lnTo>
                        <a:pt x="1237" y="2811"/>
                      </a:lnTo>
                      <a:lnTo>
                        <a:pt x="1237" y="2867"/>
                      </a:lnTo>
                      <a:lnTo>
                        <a:pt x="1350" y="2923"/>
                      </a:lnTo>
                      <a:lnTo>
                        <a:pt x="1406" y="2980"/>
                      </a:lnTo>
                      <a:lnTo>
                        <a:pt x="1518" y="2980"/>
                      </a:lnTo>
                      <a:lnTo>
                        <a:pt x="1575" y="2867"/>
                      </a:lnTo>
                      <a:lnTo>
                        <a:pt x="1575" y="2811"/>
                      </a:lnTo>
                      <a:lnTo>
                        <a:pt x="1575" y="2699"/>
                      </a:lnTo>
                      <a:lnTo>
                        <a:pt x="1575" y="2642"/>
                      </a:lnTo>
                      <a:lnTo>
                        <a:pt x="1518" y="2418"/>
                      </a:lnTo>
                      <a:lnTo>
                        <a:pt x="1462" y="2305"/>
                      </a:lnTo>
                      <a:lnTo>
                        <a:pt x="1350" y="2249"/>
                      </a:lnTo>
                      <a:lnTo>
                        <a:pt x="1294" y="2024"/>
                      </a:lnTo>
                      <a:lnTo>
                        <a:pt x="1237" y="1968"/>
                      </a:lnTo>
                      <a:lnTo>
                        <a:pt x="1069" y="1968"/>
                      </a:lnTo>
                      <a:lnTo>
                        <a:pt x="1013" y="1856"/>
                      </a:lnTo>
                      <a:lnTo>
                        <a:pt x="1013" y="1799"/>
                      </a:lnTo>
                      <a:lnTo>
                        <a:pt x="900" y="1743"/>
                      </a:lnTo>
                      <a:lnTo>
                        <a:pt x="900" y="1631"/>
                      </a:lnTo>
                      <a:lnTo>
                        <a:pt x="900" y="1574"/>
                      </a:lnTo>
                      <a:lnTo>
                        <a:pt x="844" y="1518"/>
                      </a:lnTo>
                      <a:lnTo>
                        <a:pt x="788" y="1462"/>
                      </a:lnTo>
                      <a:lnTo>
                        <a:pt x="788" y="1406"/>
                      </a:lnTo>
                      <a:lnTo>
                        <a:pt x="788" y="900"/>
                      </a:lnTo>
                      <a:lnTo>
                        <a:pt x="788" y="844"/>
                      </a:lnTo>
                      <a:lnTo>
                        <a:pt x="844" y="844"/>
                      </a:lnTo>
                      <a:lnTo>
                        <a:pt x="1013" y="1012"/>
                      </a:lnTo>
                      <a:lnTo>
                        <a:pt x="1181" y="900"/>
                      </a:lnTo>
                      <a:lnTo>
                        <a:pt x="1237" y="956"/>
                      </a:lnTo>
                      <a:lnTo>
                        <a:pt x="1294" y="956"/>
                      </a:lnTo>
                      <a:lnTo>
                        <a:pt x="1350" y="1069"/>
                      </a:lnTo>
                      <a:lnTo>
                        <a:pt x="1518" y="1125"/>
                      </a:lnTo>
                      <a:lnTo>
                        <a:pt x="1518" y="1069"/>
                      </a:lnTo>
                      <a:lnTo>
                        <a:pt x="1575" y="1012"/>
                      </a:lnTo>
                      <a:lnTo>
                        <a:pt x="1687" y="900"/>
                      </a:lnTo>
                      <a:lnTo>
                        <a:pt x="1575" y="900"/>
                      </a:lnTo>
                      <a:lnTo>
                        <a:pt x="1462" y="844"/>
                      </a:lnTo>
                      <a:lnTo>
                        <a:pt x="1406" y="788"/>
                      </a:lnTo>
                      <a:lnTo>
                        <a:pt x="1406" y="731"/>
                      </a:lnTo>
                      <a:lnTo>
                        <a:pt x="1462" y="675"/>
                      </a:lnTo>
                      <a:lnTo>
                        <a:pt x="1350" y="563"/>
                      </a:lnTo>
                      <a:lnTo>
                        <a:pt x="1294" y="563"/>
                      </a:lnTo>
                      <a:lnTo>
                        <a:pt x="1181" y="619"/>
                      </a:lnTo>
                      <a:lnTo>
                        <a:pt x="1125" y="675"/>
                      </a:lnTo>
                      <a:lnTo>
                        <a:pt x="1069" y="619"/>
                      </a:lnTo>
                      <a:lnTo>
                        <a:pt x="1013" y="563"/>
                      </a:lnTo>
                      <a:lnTo>
                        <a:pt x="1013" y="507"/>
                      </a:lnTo>
                      <a:lnTo>
                        <a:pt x="1125" y="282"/>
                      </a:lnTo>
                      <a:lnTo>
                        <a:pt x="788" y="282"/>
                      </a:lnTo>
                      <a:lnTo>
                        <a:pt x="675" y="169"/>
                      </a:lnTo>
                      <a:lnTo>
                        <a:pt x="507" y="57"/>
                      </a:lnTo>
                      <a:lnTo>
                        <a:pt x="338" y="1"/>
                      </a:lnTo>
                      <a:close/>
                    </a:path>
                  </a:pathLst>
                </a:custGeom>
                <a:solidFill>
                  <a:srgbClr val="938C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7" name="Google Shape;4447;p11"/>
                <p:cNvSpPr/>
                <p:nvPr/>
              </p:nvSpPr>
              <p:spPr>
                <a:xfrm>
                  <a:off x="715850" y="1349075"/>
                  <a:ext cx="45000" cy="2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" h="1012" extrusionOk="0">
                      <a:moveTo>
                        <a:pt x="732" y="0"/>
                      </a:moveTo>
                      <a:lnTo>
                        <a:pt x="563" y="169"/>
                      </a:lnTo>
                      <a:lnTo>
                        <a:pt x="451" y="169"/>
                      </a:lnTo>
                      <a:lnTo>
                        <a:pt x="338" y="113"/>
                      </a:lnTo>
                      <a:lnTo>
                        <a:pt x="226" y="169"/>
                      </a:lnTo>
                      <a:lnTo>
                        <a:pt x="282" y="281"/>
                      </a:lnTo>
                      <a:lnTo>
                        <a:pt x="338" y="337"/>
                      </a:lnTo>
                      <a:lnTo>
                        <a:pt x="282" y="394"/>
                      </a:lnTo>
                      <a:lnTo>
                        <a:pt x="113" y="394"/>
                      </a:lnTo>
                      <a:lnTo>
                        <a:pt x="1" y="450"/>
                      </a:lnTo>
                      <a:lnTo>
                        <a:pt x="1" y="506"/>
                      </a:lnTo>
                      <a:lnTo>
                        <a:pt x="57" y="562"/>
                      </a:lnTo>
                      <a:lnTo>
                        <a:pt x="338" y="562"/>
                      </a:lnTo>
                      <a:lnTo>
                        <a:pt x="394" y="506"/>
                      </a:lnTo>
                      <a:lnTo>
                        <a:pt x="675" y="562"/>
                      </a:lnTo>
                      <a:lnTo>
                        <a:pt x="956" y="562"/>
                      </a:lnTo>
                      <a:lnTo>
                        <a:pt x="1069" y="619"/>
                      </a:lnTo>
                      <a:lnTo>
                        <a:pt x="1181" y="675"/>
                      </a:lnTo>
                      <a:lnTo>
                        <a:pt x="1294" y="843"/>
                      </a:lnTo>
                      <a:lnTo>
                        <a:pt x="1350" y="900"/>
                      </a:lnTo>
                      <a:lnTo>
                        <a:pt x="1350" y="1012"/>
                      </a:lnTo>
                      <a:lnTo>
                        <a:pt x="1687" y="900"/>
                      </a:lnTo>
                      <a:lnTo>
                        <a:pt x="1687" y="787"/>
                      </a:lnTo>
                      <a:lnTo>
                        <a:pt x="1743" y="731"/>
                      </a:lnTo>
                      <a:lnTo>
                        <a:pt x="1800" y="675"/>
                      </a:lnTo>
                      <a:lnTo>
                        <a:pt x="1743" y="619"/>
                      </a:lnTo>
                      <a:lnTo>
                        <a:pt x="1687" y="562"/>
                      </a:lnTo>
                      <a:lnTo>
                        <a:pt x="1575" y="562"/>
                      </a:lnTo>
                      <a:lnTo>
                        <a:pt x="1519" y="506"/>
                      </a:lnTo>
                      <a:lnTo>
                        <a:pt x="1462" y="450"/>
                      </a:lnTo>
                      <a:lnTo>
                        <a:pt x="1519" y="394"/>
                      </a:lnTo>
                      <a:lnTo>
                        <a:pt x="1462" y="337"/>
                      </a:lnTo>
                      <a:lnTo>
                        <a:pt x="1406" y="281"/>
                      </a:lnTo>
                      <a:lnTo>
                        <a:pt x="1294" y="337"/>
                      </a:lnTo>
                      <a:lnTo>
                        <a:pt x="1181" y="337"/>
                      </a:lnTo>
                      <a:lnTo>
                        <a:pt x="1069" y="281"/>
                      </a:lnTo>
                      <a:lnTo>
                        <a:pt x="956" y="394"/>
                      </a:lnTo>
                      <a:lnTo>
                        <a:pt x="900" y="450"/>
                      </a:lnTo>
                      <a:lnTo>
                        <a:pt x="788" y="394"/>
                      </a:lnTo>
                      <a:lnTo>
                        <a:pt x="788" y="337"/>
                      </a:lnTo>
                      <a:lnTo>
                        <a:pt x="788" y="281"/>
                      </a:lnTo>
                      <a:lnTo>
                        <a:pt x="844" y="56"/>
                      </a:lnTo>
                      <a:lnTo>
                        <a:pt x="844" y="0"/>
                      </a:lnTo>
                      <a:close/>
                    </a:path>
                  </a:pathLst>
                </a:custGeom>
                <a:solidFill>
                  <a:srgbClr val="9890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8" name="Google Shape;4448;p11"/>
                <p:cNvSpPr/>
                <p:nvPr/>
              </p:nvSpPr>
              <p:spPr>
                <a:xfrm>
                  <a:off x="763625" y="1229625"/>
                  <a:ext cx="16900" cy="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" h="507" extrusionOk="0">
                      <a:moveTo>
                        <a:pt x="226" y="1"/>
                      </a:moveTo>
                      <a:lnTo>
                        <a:pt x="57" y="113"/>
                      </a:lnTo>
                      <a:lnTo>
                        <a:pt x="1" y="282"/>
                      </a:lnTo>
                      <a:lnTo>
                        <a:pt x="113" y="338"/>
                      </a:lnTo>
                      <a:lnTo>
                        <a:pt x="170" y="394"/>
                      </a:lnTo>
                      <a:lnTo>
                        <a:pt x="338" y="507"/>
                      </a:lnTo>
                      <a:lnTo>
                        <a:pt x="451" y="450"/>
                      </a:lnTo>
                      <a:lnTo>
                        <a:pt x="507" y="450"/>
                      </a:lnTo>
                      <a:lnTo>
                        <a:pt x="619" y="394"/>
                      </a:lnTo>
                      <a:lnTo>
                        <a:pt x="675" y="282"/>
                      </a:lnTo>
                      <a:lnTo>
                        <a:pt x="675" y="169"/>
                      </a:lnTo>
                      <a:lnTo>
                        <a:pt x="619" y="57"/>
                      </a:lnTo>
                      <a:lnTo>
                        <a:pt x="507" y="1"/>
                      </a:lnTo>
                      <a:close/>
                    </a:path>
                  </a:pathLst>
                </a:custGeom>
                <a:solidFill>
                  <a:srgbClr val="9C8E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9" name="Google Shape;4449;p11"/>
                <p:cNvSpPr/>
                <p:nvPr/>
              </p:nvSpPr>
              <p:spPr>
                <a:xfrm>
                  <a:off x="727100" y="1342050"/>
                  <a:ext cx="7050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169" extrusionOk="0">
                      <a:moveTo>
                        <a:pt x="1" y="0"/>
                      </a:moveTo>
                      <a:lnTo>
                        <a:pt x="1" y="56"/>
                      </a:lnTo>
                      <a:lnTo>
                        <a:pt x="57" y="113"/>
                      </a:lnTo>
                      <a:lnTo>
                        <a:pt x="169" y="169"/>
                      </a:lnTo>
                      <a:lnTo>
                        <a:pt x="282" y="113"/>
                      </a:lnTo>
                      <a:lnTo>
                        <a:pt x="282" y="56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9592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0" name="Google Shape;4450;p11"/>
                <p:cNvSpPr/>
                <p:nvPr/>
              </p:nvSpPr>
              <p:spPr>
                <a:xfrm>
                  <a:off x="755200" y="1350475"/>
                  <a:ext cx="84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226" extrusionOk="0">
                      <a:moveTo>
                        <a:pt x="57" y="0"/>
                      </a:moveTo>
                      <a:lnTo>
                        <a:pt x="1" y="113"/>
                      </a:lnTo>
                      <a:lnTo>
                        <a:pt x="57" y="169"/>
                      </a:lnTo>
                      <a:lnTo>
                        <a:pt x="113" y="225"/>
                      </a:lnTo>
                      <a:lnTo>
                        <a:pt x="282" y="169"/>
                      </a:lnTo>
                      <a:lnTo>
                        <a:pt x="338" y="113"/>
                      </a:lnTo>
                      <a:lnTo>
                        <a:pt x="282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39A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1" name="Google Shape;4451;p11"/>
                <p:cNvSpPr/>
                <p:nvPr/>
              </p:nvSpPr>
              <p:spPr>
                <a:xfrm>
                  <a:off x="749575" y="1350475"/>
                  <a:ext cx="70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226" extrusionOk="0">
                      <a:moveTo>
                        <a:pt x="282" y="0"/>
                      </a:moveTo>
                      <a:lnTo>
                        <a:pt x="170" y="57"/>
                      </a:lnTo>
                      <a:lnTo>
                        <a:pt x="57" y="57"/>
                      </a:lnTo>
                      <a:lnTo>
                        <a:pt x="1" y="113"/>
                      </a:lnTo>
                      <a:lnTo>
                        <a:pt x="57" y="169"/>
                      </a:lnTo>
                      <a:lnTo>
                        <a:pt x="170" y="225"/>
                      </a:lnTo>
                      <a:lnTo>
                        <a:pt x="282" y="169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solidFill>
                  <a:srgbClr val="9890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2" name="Google Shape;4452;p11"/>
                <p:cNvSpPr/>
                <p:nvPr/>
              </p:nvSpPr>
              <p:spPr>
                <a:xfrm>
                  <a:off x="751000" y="1354700"/>
                  <a:ext cx="7050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169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56" y="169"/>
                      </a:lnTo>
                      <a:lnTo>
                        <a:pt x="225" y="169"/>
                      </a:lnTo>
                      <a:lnTo>
                        <a:pt x="281" y="112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A39A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3" name="Google Shape;4453;p11"/>
                <p:cNvSpPr/>
                <p:nvPr/>
              </p:nvSpPr>
              <p:spPr>
                <a:xfrm>
                  <a:off x="708825" y="1353275"/>
                  <a:ext cx="42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14" extrusionOk="0">
                      <a:moveTo>
                        <a:pt x="1" y="1"/>
                      </a:moveTo>
                      <a:lnTo>
                        <a:pt x="1" y="113"/>
                      </a:lnTo>
                      <a:lnTo>
                        <a:pt x="113" y="113"/>
                      </a:lnTo>
                      <a:lnTo>
                        <a:pt x="170" y="57"/>
                      </a:lnTo>
                      <a:lnTo>
                        <a:pt x="170" y="1"/>
                      </a:lnTo>
                      <a:close/>
                    </a:path>
                  </a:pathLst>
                </a:custGeom>
                <a:solidFill>
                  <a:srgbClr val="918C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4" name="Google Shape;4454;p11"/>
                <p:cNvSpPr/>
                <p:nvPr/>
              </p:nvSpPr>
              <p:spPr>
                <a:xfrm>
                  <a:off x="765050" y="1247900"/>
                  <a:ext cx="28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70" extrusionOk="0">
                      <a:moveTo>
                        <a:pt x="0" y="0"/>
                      </a:moveTo>
                      <a:lnTo>
                        <a:pt x="0" y="113"/>
                      </a:lnTo>
                      <a:lnTo>
                        <a:pt x="113" y="169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B0A0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5" name="Google Shape;4455;p11"/>
                <p:cNvSpPr/>
                <p:nvPr/>
              </p:nvSpPr>
              <p:spPr>
                <a:xfrm>
                  <a:off x="763625" y="1236650"/>
                  <a:ext cx="42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14" extrusionOk="0">
                      <a:moveTo>
                        <a:pt x="1" y="1"/>
                      </a:moveTo>
                      <a:lnTo>
                        <a:pt x="113" y="113"/>
                      </a:lnTo>
                      <a:lnTo>
                        <a:pt x="170" y="113"/>
                      </a:lnTo>
                      <a:lnTo>
                        <a:pt x="113" y="57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8B85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6" name="Google Shape;4456;p11"/>
                <p:cNvSpPr/>
                <p:nvPr/>
              </p:nvSpPr>
              <p:spPr>
                <a:xfrm>
                  <a:off x="760825" y="1242275"/>
                  <a:ext cx="42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14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57" y="113"/>
                      </a:lnTo>
                      <a:lnTo>
                        <a:pt x="113" y="113"/>
                      </a:lnTo>
                      <a:lnTo>
                        <a:pt x="169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9C8E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7" name="Google Shape;4457;p11"/>
                <p:cNvSpPr/>
                <p:nvPr/>
              </p:nvSpPr>
              <p:spPr>
                <a:xfrm>
                  <a:off x="759425" y="1240875"/>
                  <a:ext cx="28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70" extrusionOk="0">
                      <a:moveTo>
                        <a:pt x="113" y="0"/>
                      </a:moveTo>
                      <a:lnTo>
                        <a:pt x="0" y="113"/>
                      </a:lnTo>
                      <a:lnTo>
                        <a:pt x="0" y="169"/>
                      </a:lnTo>
                      <a:lnTo>
                        <a:pt x="113" y="169"/>
                      </a:lnTo>
                      <a:lnTo>
                        <a:pt x="113" y="113"/>
                      </a:lnTo>
                      <a:lnTo>
                        <a:pt x="113" y="57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092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8" name="Google Shape;4458;p11"/>
                <p:cNvSpPr/>
                <p:nvPr/>
              </p:nvSpPr>
              <p:spPr>
                <a:xfrm>
                  <a:off x="758025" y="1243675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0" y="1"/>
                      </a:moveTo>
                      <a:lnTo>
                        <a:pt x="0" y="113"/>
                      </a:lnTo>
                      <a:lnTo>
                        <a:pt x="56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B0A0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9" name="Google Shape;4459;p11"/>
                <p:cNvSpPr/>
                <p:nvPr/>
              </p:nvSpPr>
              <p:spPr>
                <a:xfrm>
                  <a:off x="756600" y="1253525"/>
                  <a:ext cx="145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" extrusionOk="0">
                      <a:moveTo>
                        <a:pt x="1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0A0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0" name="Google Shape;4460;p11"/>
                <p:cNvSpPr/>
                <p:nvPr/>
              </p:nvSpPr>
              <p:spPr>
                <a:xfrm>
                  <a:off x="765050" y="1240875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0" y="0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56" y="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8EC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1" name="Google Shape;4461;p11"/>
                <p:cNvSpPr/>
                <p:nvPr/>
              </p:nvSpPr>
              <p:spPr>
                <a:xfrm>
                  <a:off x="734125" y="12675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0"/>
                      </a:move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9C96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2" name="Google Shape;4462;p11"/>
                <p:cNvSpPr/>
                <p:nvPr/>
              </p:nvSpPr>
              <p:spPr>
                <a:xfrm>
                  <a:off x="822650" y="992175"/>
                  <a:ext cx="5650" cy="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506" extrusionOk="0">
                      <a:moveTo>
                        <a:pt x="169" y="0"/>
                      </a:moveTo>
                      <a:lnTo>
                        <a:pt x="113" y="56"/>
                      </a:lnTo>
                      <a:lnTo>
                        <a:pt x="57" y="169"/>
                      </a:lnTo>
                      <a:lnTo>
                        <a:pt x="57" y="281"/>
                      </a:lnTo>
                      <a:lnTo>
                        <a:pt x="1" y="393"/>
                      </a:lnTo>
                      <a:lnTo>
                        <a:pt x="1" y="506"/>
                      </a:lnTo>
                      <a:lnTo>
                        <a:pt x="169" y="337"/>
                      </a:lnTo>
                      <a:lnTo>
                        <a:pt x="225" y="169"/>
                      </a:lnTo>
                      <a:lnTo>
                        <a:pt x="169" y="56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B5B0D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3" name="Google Shape;4463;p11"/>
                <p:cNvSpPr/>
                <p:nvPr/>
              </p:nvSpPr>
              <p:spPr>
                <a:xfrm>
                  <a:off x="763625" y="1361725"/>
                  <a:ext cx="54825" cy="4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3" h="1743" extrusionOk="0">
                      <a:moveTo>
                        <a:pt x="1575" y="0"/>
                      </a:moveTo>
                      <a:lnTo>
                        <a:pt x="1462" y="113"/>
                      </a:lnTo>
                      <a:lnTo>
                        <a:pt x="1406" y="281"/>
                      </a:lnTo>
                      <a:lnTo>
                        <a:pt x="1350" y="337"/>
                      </a:lnTo>
                      <a:lnTo>
                        <a:pt x="1237" y="337"/>
                      </a:lnTo>
                      <a:lnTo>
                        <a:pt x="1013" y="281"/>
                      </a:lnTo>
                      <a:lnTo>
                        <a:pt x="788" y="337"/>
                      </a:lnTo>
                      <a:lnTo>
                        <a:pt x="563" y="394"/>
                      </a:lnTo>
                      <a:lnTo>
                        <a:pt x="338" y="450"/>
                      </a:lnTo>
                      <a:lnTo>
                        <a:pt x="170" y="618"/>
                      </a:lnTo>
                      <a:lnTo>
                        <a:pt x="170" y="675"/>
                      </a:lnTo>
                      <a:lnTo>
                        <a:pt x="170" y="731"/>
                      </a:lnTo>
                      <a:lnTo>
                        <a:pt x="57" y="731"/>
                      </a:lnTo>
                      <a:lnTo>
                        <a:pt x="57" y="843"/>
                      </a:lnTo>
                      <a:lnTo>
                        <a:pt x="57" y="956"/>
                      </a:lnTo>
                      <a:lnTo>
                        <a:pt x="113" y="1068"/>
                      </a:lnTo>
                      <a:lnTo>
                        <a:pt x="226" y="1124"/>
                      </a:lnTo>
                      <a:lnTo>
                        <a:pt x="282" y="1237"/>
                      </a:lnTo>
                      <a:lnTo>
                        <a:pt x="170" y="1237"/>
                      </a:lnTo>
                      <a:lnTo>
                        <a:pt x="170" y="1293"/>
                      </a:lnTo>
                      <a:lnTo>
                        <a:pt x="282" y="1405"/>
                      </a:lnTo>
                      <a:lnTo>
                        <a:pt x="282" y="1461"/>
                      </a:lnTo>
                      <a:lnTo>
                        <a:pt x="57" y="1518"/>
                      </a:lnTo>
                      <a:lnTo>
                        <a:pt x="1" y="1518"/>
                      </a:lnTo>
                      <a:lnTo>
                        <a:pt x="57" y="1574"/>
                      </a:lnTo>
                      <a:lnTo>
                        <a:pt x="170" y="1686"/>
                      </a:lnTo>
                      <a:lnTo>
                        <a:pt x="338" y="1686"/>
                      </a:lnTo>
                      <a:lnTo>
                        <a:pt x="451" y="1742"/>
                      </a:lnTo>
                      <a:lnTo>
                        <a:pt x="563" y="1742"/>
                      </a:lnTo>
                      <a:lnTo>
                        <a:pt x="619" y="1686"/>
                      </a:lnTo>
                      <a:lnTo>
                        <a:pt x="619" y="1518"/>
                      </a:lnTo>
                      <a:lnTo>
                        <a:pt x="675" y="1405"/>
                      </a:lnTo>
                      <a:lnTo>
                        <a:pt x="732" y="1405"/>
                      </a:lnTo>
                      <a:lnTo>
                        <a:pt x="788" y="1461"/>
                      </a:lnTo>
                      <a:lnTo>
                        <a:pt x="1013" y="1630"/>
                      </a:lnTo>
                      <a:lnTo>
                        <a:pt x="1237" y="1686"/>
                      </a:lnTo>
                      <a:lnTo>
                        <a:pt x="1350" y="1742"/>
                      </a:lnTo>
                      <a:lnTo>
                        <a:pt x="1462" y="1630"/>
                      </a:lnTo>
                      <a:lnTo>
                        <a:pt x="1406" y="1518"/>
                      </a:lnTo>
                      <a:lnTo>
                        <a:pt x="1406" y="1405"/>
                      </a:lnTo>
                      <a:lnTo>
                        <a:pt x="1519" y="1237"/>
                      </a:lnTo>
                      <a:lnTo>
                        <a:pt x="1575" y="1237"/>
                      </a:lnTo>
                      <a:lnTo>
                        <a:pt x="1631" y="1180"/>
                      </a:lnTo>
                      <a:lnTo>
                        <a:pt x="1687" y="1124"/>
                      </a:lnTo>
                      <a:lnTo>
                        <a:pt x="1687" y="1012"/>
                      </a:lnTo>
                      <a:lnTo>
                        <a:pt x="1687" y="843"/>
                      </a:lnTo>
                      <a:lnTo>
                        <a:pt x="1687" y="787"/>
                      </a:lnTo>
                      <a:lnTo>
                        <a:pt x="1743" y="675"/>
                      </a:lnTo>
                      <a:lnTo>
                        <a:pt x="1856" y="787"/>
                      </a:lnTo>
                      <a:lnTo>
                        <a:pt x="1912" y="731"/>
                      </a:lnTo>
                      <a:lnTo>
                        <a:pt x="2024" y="675"/>
                      </a:lnTo>
                      <a:lnTo>
                        <a:pt x="1968" y="562"/>
                      </a:lnTo>
                      <a:lnTo>
                        <a:pt x="2024" y="450"/>
                      </a:lnTo>
                      <a:lnTo>
                        <a:pt x="2193" y="394"/>
                      </a:lnTo>
                      <a:lnTo>
                        <a:pt x="2193" y="281"/>
                      </a:lnTo>
                      <a:lnTo>
                        <a:pt x="2137" y="225"/>
                      </a:lnTo>
                      <a:lnTo>
                        <a:pt x="2024" y="169"/>
                      </a:lnTo>
                      <a:lnTo>
                        <a:pt x="1968" y="169"/>
                      </a:lnTo>
                      <a:lnTo>
                        <a:pt x="1856" y="113"/>
                      </a:lnTo>
                      <a:lnTo>
                        <a:pt x="1800" y="56"/>
                      </a:lnTo>
                      <a:lnTo>
                        <a:pt x="1687" y="0"/>
                      </a:lnTo>
                      <a:close/>
                    </a:path>
                  </a:pathLst>
                </a:custGeom>
                <a:solidFill>
                  <a:srgbClr val="B09E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4" name="Google Shape;4464;p11"/>
                <p:cNvSpPr/>
                <p:nvPr/>
              </p:nvSpPr>
              <p:spPr>
                <a:xfrm>
                  <a:off x="769250" y="1353275"/>
                  <a:ext cx="32350" cy="2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" h="844" extrusionOk="0">
                      <a:moveTo>
                        <a:pt x="563" y="1"/>
                      </a:moveTo>
                      <a:lnTo>
                        <a:pt x="450" y="57"/>
                      </a:lnTo>
                      <a:lnTo>
                        <a:pt x="450" y="113"/>
                      </a:lnTo>
                      <a:lnTo>
                        <a:pt x="507" y="226"/>
                      </a:lnTo>
                      <a:lnTo>
                        <a:pt x="394" y="282"/>
                      </a:lnTo>
                      <a:lnTo>
                        <a:pt x="282" y="282"/>
                      </a:lnTo>
                      <a:lnTo>
                        <a:pt x="282" y="338"/>
                      </a:lnTo>
                      <a:lnTo>
                        <a:pt x="338" y="451"/>
                      </a:lnTo>
                      <a:lnTo>
                        <a:pt x="394" y="507"/>
                      </a:lnTo>
                      <a:lnTo>
                        <a:pt x="338" y="563"/>
                      </a:lnTo>
                      <a:lnTo>
                        <a:pt x="226" y="563"/>
                      </a:lnTo>
                      <a:lnTo>
                        <a:pt x="169" y="619"/>
                      </a:lnTo>
                      <a:lnTo>
                        <a:pt x="57" y="732"/>
                      </a:lnTo>
                      <a:lnTo>
                        <a:pt x="1" y="788"/>
                      </a:lnTo>
                      <a:lnTo>
                        <a:pt x="113" y="788"/>
                      </a:lnTo>
                      <a:lnTo>
                        <a:pt x="394" y="844"/>
                      </a:lnTo>
                      <a:lnTo>
                        <a:pt x="450" y="844"/>
                      </a:lnTo>
                      <a:lnTo>
                        <a:pt x="507" y="788"/>
                      </a:lnTo>
                      <a:lnTo>
                        <a:pt x="507" y="732"/>
                      </a:lnTo>
                      <a:lnTo>
                        <a:pt x="563" y="732"/>
                      </a:lnTo>
                      <a:lnTo>
                        <a:pt x="675" y="788"/>
                      </a:lnTo>
                      <a:lnTo>
                        <a:pt x="731" y="732"/>
                      </a:lnTo>
                      <a:lnTo>
                        <a:pt x="900" y="732"/>
                      </a:lnTo>
                      <a:lnTo>
                        <a:pt x="1069" y="788"/>
                      </a:lnTo>
                      <a:lnTo>
                        <a:pt x="1294" y="788"/>
                      </a:lnTo>
                      <a:lnTo>
                        <a:pt x="1237" y="732"/>
                      </a:lnTo>
                      <a:lnTo>
                        <a:pt x="1294" y="619"/>
                      </a:lnTo>
                      <a:lnTo>
                        <a:pt x="1294" y="563"/>
                      </a:lnTo>
                      <a:lnTo>
                        <a:pt x="1237" y="451"/>
                      </a:lnTo>
                      <a:lnTo>
                        <a:pt x="1181" y="507"/>
                      </a:lnTo>
                      <a:lnTo>
                        <a:pt x="1181" y="451"/>
                      </a:lnTo>
                      <a:lnTo>
                        <a:pt x="1012" y="451"/>
                      </a:lnTo>
                      <a:lnTo>
                        <a:pt x="731" y="226"/>
                      </a:lnTo>
                      <a:lnTo>
                        <a:pt x="675" y="226"/>
                      </a:lnTo>
                      <a:lnTo>
                        <a:pt x="675" y="169"/>
                      </a:lnTo>
                      <a:lnTo>
                        <a:pt x="731" y="57"/>
                      </a:lnTo>
                      <a:lnTo>
                        <a:pt x="619" y="1"/>
                      </a:lnTo>
                      <a:close/>
                    </a:path>
                  </a:pathLst>
                </a:custGeom>
                <a:solidFill>
                  <a:srgbClr val="A694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5" name="Google Shape;4465;p11"/>
                <p:cNvSpPr/>
                <p:nvPr/>
              </p:nvSpPr>
              <p:spPr>
                <a:xfrm>
                  <a:off x="780500" y="1325175"/>
                  <a:ext cx="14075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451" extrusionOk="0">
                      <a:moveTo>
                        <a:pt x="338" y="1"/>
                      </a:moveTo>
                      <a:lnTo>
                        <a:pt x="113" y="57"/>
                      </a:lnTo>
                      <a:lnTo>
                        <a:pt x="0" y="169"/>
                      </a:lnTo>
                      <a:lnTo>
                        <a:pt x="113" y="169"/>
                      </a:lnTo>
                      <a:lnTo>
                        <a:pt x="225" y="226"/>
                      </a:lnTo>
                      <a:lnTo>
                        <a:pt x="225" y="338"/>
                      </a:lnTo>
                      <a:lnTo>
                        <a:pt x="281" y="450"/>
                      </a:lnTo>
                      <a:lnTo>
                        <a:pt x="338" y="450"/>
                      </a:lnTo>
                      <a:lnTo>
                        <a:pt x="394" y="169"/>
                      </a:lnTo>
                      <a:lnTo>
                        <a:pt x="450" y="57"/>
                      </a:lnTo>
                      <a:lnTo>
                        <a:pt x="562" y="1"/>
                      </a:lnTo>
                      <a:close/>
                    </a:path>
                  </a:pathLst>
                </a:custGeom>
                <a:solidFill>
                  <a:srgbClr val="9C96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6" name="Google Shape;4466;p11"/>
                <p:cNvSpPr/>
                <p:nvPr/>
              </p:nvSpPr>
              <p:spPr>
                <a:xfrm>
                  <a:off x="752400" y="1351875"/>
                  <a:ext cx="12675" cy="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395" extrusionOk="0">
                      <a:moveTo>
                        <a:pt x="394" y="1"/>
                      </a:moveTo>
                      <a:lnTo>
                        <a:pt x="338" y="113"/>
                      </a:lnTo>
                      <a:lnTo>
                        <a:pt x="169" y="113"/>
                      </a:lnTo>
                      <a:lnTo>
                        <a:pt x="169" y="225"/>
                      </a:lnTo>
                      <a:lnTo>
                        <a:pt x="57" y="225"/>
                      </a:lnTo>
                      <a:lnTo>
                        <a:pt x="0" y="282"/>
                      </a:lnTo>
                      <a:lnTo>
                        <a:pt x="0" y="338"/>
                      </a:lnTo>
                      <a:lnTo>
                        <a:pt x="113" y="394"/>
                      </a:lnTo>
                      <a:lnTo>
                        <a:pt x="225" y="338"/>
                      </a:lnTo>
                      <a:lnTo>
                        <a:pt x="338" y="225"/>
                      </a:lnTo>
                      <a:lnTo>
                        <a:pt x="506" y="225"/>
                      </a:lnTo>
                      <a:lnTo>
                        <a:pt x="506" y="169"/>
                      </a:lnTo>
                      <a:lnTo>
                        <a:pt x="506" y="113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9C96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7" name="Google Shape;4467;p11"/>
                <p:cNvSpPr/>
                <p:nvPr/>
              </p:nvSpPr>
              <p:spPr>
                <a:xfrm>
                  <a:off x="790325" y="1349075"/>
                  <a:ext cx="42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6" extrusionOk="0">
                      <a:moveTo>
                        <a:pt x="57" y="0"/>
                      </a:moveTo>
                      <a:lnTo>
                        <a:pt x="1" y="56"/>
                      </a:lnTo>
                      <a:lnTo>
                        <a:pt x="1" y="113"/>
                      </a:lnTo>
                      <a:lnTo>
                        <a:pt x="57" y="169"/>
                      </a:lnTo>
                      <a:lnTo>
                        <a:pt x="169" y="225"/>
                      </a:lnTo>
                      <a:lnTo>
                        <a:pt x="169" y="169"/>
                      </a:lnTo>
                      <a:lnTo>
                        <a:pt x="113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694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8" name="Google Shape;4468;p11"/>
                <p:cNvSpPr/>
                <p:nvPr/>
              </p:nvSpPr>
              <p:spPr>
                <a:xfrm>
                  <a:off x="786125" y="1337825"/>
                  <a:ext cx="42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70" extrusionOk="0">
                      <a:moveTo>
                        <a:pt x="113" y="1"/>
                      </a:moveTo>
                      <a:lnTo>
                        <a:pt x="56" y="57"/>
                      </a:ln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56" y="169"/>
                      </a:lnTo>
                      <a:lnTo>
                        <a:pt x="169" y="169"/>
                      </a:lnTo>
                      <a:lnTo>
                        <a:pt x="169" y="113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C96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9" name="Google Shape;4469;p11"/>
                <p:cNvSpPr/>
                <p:nvPr/>
              </p:nvSpPr>
              <p:spPr>
                <a:xfrm>
                  <a:off x="758025" y="1363125"/>
                  <a:ext cx="7050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169" extrusionOk="0">
                      <a:moveTo>
                        <a:pt x="0" y="0"/>
                      </a:moveTo>
                      <a:lnTo>
                        <a:pt x="56" y="169"/>
                      </a:lnTo>
                      <a:lnTo>
                        <a:pt x="225" y="169"/>
                      </a:lnTo>
                      <a:lnTo>
                        <a:pt x="281" y="113"/>
                      </a:lnTo>
                      <a:lnTo>
                        <a:pt x="225" y="113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A694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0" name="Google Shape;4470;p11"/>
                <p:cNvSpPr/>
                <p:nvPr/>
              </p:nvSpPr>
              <p:spPr>
                <a:xfrm>
                  <a:off x="767850" y="1377175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1" y="0"/>
                      </a:moveTo>
                      <a:lnTo>
                        <a:pt x="1" y="113"/>
                      </a:lnTo>
                      <a:lnTo>
                        <a:pt x="57" y="113"/>
                      </a:lnTo>
                      <a:lnTo>
                        <a:pt x="113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694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1" name="Google Shape;4471;p11"/>
                <p:cNvSpPr/>
                <p:nvPr/>
              </p:nvSpPr>
              <p:spPr>
                <a:xfrm>
                  <a:off x="763625" y="1365925"/>
                  <a:ext cx="28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70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57" y="169"/>
                      </a:lnTo>
                      <a:lnTo>
                        <a:pt x="113" y="113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890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2" name="Google Shape;4472;p11"/>
                <p:cNvSpPr/>
                <p:nvPr/>
              </p:nvSpPr>
              <p:spPr>
                <a:xfrm>
                  <a:off x="794550" y="1363125"/>
                  <a:ext cx="42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57" extrusionOk="0">
                      <a:moveTo>
                        <a:pt x="57" y="0"/>
                      </a:moveTo>
                      <a:lnTo>
                        <a:pt x="0" y="57"/>
                      </a:lnTo>
                      <a:lnTo>
                        <a:pt x="169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09E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3" name="Google Shape;4473;p11"/>
                <p:cNvSpPr/>
                <p:nvPr/>
              </p:nvSpPr>
              <p:spPr>
                <a:xfrm>
                  <a:off x="802975" y="134065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0"/>
                      </a:moveTo>
                      <a:lnTo>
                        <a:pt x="1" y="56"/>
                      </a:lnTo>
                      <a:lnTo>
                        <a:pt x="1" y="56"/>
                      </a:lnTo>
                      <a:lnTo>
                        <a:pt x="1" y="56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9C96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4" name="Google Shape;4474;p11"/>
                <p:cNvSpPr/>
                <p:nvPr/>
              </p:nvSpPr>
              <p:spPr>
                <a:xfrm>
                  <a:off x="814225" y="1347675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7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C96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5" name="Google Shape;4475;p11"/>
                <p:cNvSpPr/>
                <p:nvPr/>
              </p:nvSpPr>
              <p:spPr>
                <a:xfrm>
                  <a:off x="839525" y="136030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6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56" y="1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B3A5D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6" name="Google Shape;4476;p11"/>
                <p:cNvSpPr/>
                <p:nvPr/>
              </p:nvSpPr>
              <p:spPr>
                <a:xfrm>
                  <a:off x="840925" y="1360300"/>
                  <a:ext cx="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8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3A5D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7" name="Google Shape;4477;p11"/>
                <p:cNvSpPr/>
                <p:nvPr/>
              </p:nvSpPr>
              <p:spPr>
                <a:xfrm>
                  <a:off x="755200" y="13322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9C96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8" name="Google Shape;4478;p11"/>
                <p:cNvSpPr/>
                <p:nvPr/>
              </p:nvSpPr>
              <p:spPr>
                <a:xfrm>
                  <a:off x="762225" y="1363125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57" y="113"/>
                      </a:moveTo>
                      <a:lnTo>
                        <a:pt x="57" y="113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57" y="113"/>
                      </a:lnTo>
                      <a:lnTo>
                        <a:pt x="57" y="113"/>
                      </a:lnTo>
                      <a:close/>
                    </a:path>
                  </a:pathLst>
                </a:custGeom>
                <a:solidFill>
                  <a:srgbClr val="9890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9" name="Google Shape;4479;p11"/>
                <p:cNvSpPr/>
                <p:nvPr/>
              </p:nvSpPr>
              <p:spPr>
                <a:xfrm>
                  <a:off x="763625" y="1368750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1" y="0"/>
                      </a:moveTo>
                      <a:lnTo>
                        <a:pt x="57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694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0" name="Google Shape;4480;p11"/>
                <p:cNvSpPr/>
                <p:nvPr/>
              </p:nvSpPr>
              <p:spPr>
                <a:xfrm>
                  <a:off x="780500" y="134065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9C96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1" name="Google Shape;4481;p11"/>
                <p:cNvSpPr/>
                <p:nvPr/>
              </p:nvSpPr>
              <p:spPr>
                <a:xfrm>
                  <a:off x="784725" y="1344850"/>
                  <a:ext cx="28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12" y="1"/>
                      </a:lnTo>
                      <a:lnTo>
                        <a:pt x="112" y="1"/>
                      </a:lnTo>
                      <a:lnTo>
                        <a:pt x="56" y="1"/>
                      </a:lnTo>
                      <a:lnTo>
                        <a:pt x="56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C96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2" name="Google Shape;4482;p11"/>
                <p:cNvSpPr/>
                <p:nvPr/>
              </p:nvSpPr>
              <p:spPr>
                <a:xfrm>
                  <a:off x="798775" y="1364525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0" y="1"/>
                      </a:moveTo>
                      <a:lnTo>
                        <a:pt x="0" y="113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B09E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3" name="Google Shape;4483;p11"/>
                <p:cNvSpPr/>
                <p:nvPr/>
              </p:nvSpPr>
              <p:spPr>
                <a:xfrm>
                  <a:off x="739750" y="1091925"/>
                  <a:ext cx="74500" cy="8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3542" extrusionOk="0">
                      <a:moveTo>
                        <a:pt x="2080" y="1"/>
                      </a:moveTo>
                      <a:lnTo>
                        <a:pt x="2024" y="57"/>
                      </a:lnTo>
                      <a:lnTo>
                        <a:pt x="1911" y="57"/>
                      </a:lnTo>
                      <a:lnTo>
                        <a:pt x="1799" y="113"/>
                      </a:lnTo>
                      <a:lnTo>
                        <a:pt x="1743" y="169"/>
                      </a:lnTo>
                      <a:lnTo>
                        <a:pt x="1743" y="282"/>
                      </a:lnTo>
                      <a:lnTo>
                        <a:pt x="1743" y="338"/>
                      </a:lnTo>
                      <a:lnTo>
                        <a:pt x="1293" y="338"/>
                      </a:lnTo>
                      <a:lnTo>
                        <a:pt x="1181" y="394"/>
                      </a:lnTo>
                      <a:lnTo>
                        <a:pt x="1125" y="506"/>
                      </a:lnTo>
                      <a:lnTo>
                        <a:pt x="1181" y="731"/>
                      </a:lnTo>
                      <a:lnTo>
                        <a:pt x="1293" y="675"/>
                      </a:lnTo>
                      <a:lnTo>
                        <a:pt x="1574" y="675"/>
                      </a:lnTo>
                      <a:lnTo>
                        <a:pt x="1630" y="731"/>
                      </a:lnTo>
                      <a:lnTo>
                        <a:pt x="1574" y="787"/>
                      </a:lnTo>
                      <a:lnTo>
                        <a:pt x="1406" y="844"/>
                      </a:lnTo>
                      <a:lnTo>
                        <a:pt x="1293" y="900"/>
                      </a:lnTo>
                      <a:lnTo>
                        <a:pt x="1125" y="1012"/>
                      </a:lnTo>
                      <a:lnTo>
                        <a:pt x="1012" y="1069"/>
                      </a:lnTo>
                      <a:lnTo>
                        <a:pt x="1012" y="1125"/>
                      </a:lnTo>
                      <a:lnTo>
                        <a:pt x="1068" y="1350"/>
                      </a:lnTo>
                      <a:lnTo>
                        <a:pt x="787" y="1293"/>
                      </a:lnTo>
                      <a:lnTo>
                        <a:pt x="675" y="1237"/>
                      </a:lnTo>
                      <a:lnTo>
                        <a:pt x="619" y="1181"/>
                      </a:lnTo>
                      <a:lnTo>
                        <a:pt x="450" y="1125"/>
                      </a:lnTo>
                      <a:lnTo>
                        <a:pt x="394" y="1181"/>
                      </a:lnTo>
                      <a:lnTo>
                        <a:pt x="338" y="1237"/>
                      </a:lnTo>
                      <a:lnTo>
                        <a:pt x="281" y="1293"/>
                      </a:lnTo>
                      <a:lnTo>
                        <a:pt x="225" y="1406"/>
                      </a:lnTo>
                      <a:lnTo>
                        <a:pt x="281" y="1574"/>
                      </a:lnTo>
                      <a:lnTo>
                        <a:pt x="281" y="1631"/>
                      </a:lnTo>
                      <a:lnTo>
                        <a:pt x="281" y="1687"/>
                      </a:lnTo>
                      <a:lnTo>
                        <a:pt x="57" y="1631"/>
                      </a:lnTo>
                      <a:lnTo>
                        <a:pt x="57" y="1799"/>
                      </a:lnTo>
                      <a:lnTo>
                        <a:pt x="113" y="1912"/>
                      </a:lnTo>
                      <a:lnTo>
                        <a:pt x="0" y="2136"/>
                      </a:lnTo>
                      <a:lnTo>
                        <a:pt x="0" y="2249"/>
                      </a:lnTo>
                      <a:lnTo>
                        <a:pt x="57" y="2305"/>
                      </a:lnTo>
                      <a:lnTo>
                        <a:pt x="169" y="2249"/>
                      </a:lnTo>
                      <a:lnTo>
                        <a:pt x="281" y="2361"/>
                      </a:lnTo>
                      <a:lnTo>
                        <a:pt x="338" y="2474"/>
                      </a:lnTo>
                      <a:lnTo>
                        <a:pt x="450" y="2530"/>
                      </a:lnTo>
                      <a:lnTo>
                        <a:pt x="563" y="2586"/>
                      </a:lnTo>
                      <a:lnTo>
                        <a:pt x="619" y="2586"/>
                      </a:lnTo>
                      <a:lnTo>
                        <a:pt x="787" y="2474"/>
                      </a:lnTo>
                      <a:lnTo>
                        <a:pt x="675" y="2698"/>
                      </a:lnTo>
                      <a:lnTo>
                        <a:pt x="450" y="2923"/>
                      </a:lnTo>
                      <a:lnTo>
                        <a:pt x="619" y="3092"/>
                      </a:lnTo>
                      <a:lnTo>
                        <a:pt x="787" y="3261"/>
                      </a:lnTo>
                      <a:lnTo>
                        <a:pt x="1237" y="3542"/>
                      </a:lnTo>
                      <a:lnTo>
                        <a:pt x="1462" y="3542"/>
                      </a:lnTo>
                      <a:lnTo>
                        <a:pt x="1630" y="3373"/>
                      </a:lnTo>
                      <a:lnTo>
                        <a:pt x="1687" y="3317"/>
                      </a:lnTo>
                      <a:lnTo>
                        <a:pt x="1687" y="3261"/>
                      </a:lnTo>
                      <a:lnTo>
                        <a:pt x="1574" y="3204"/>
                      </a:lnTo>
                      <a:lnTo>
                        <a:pt x="1799" y="3204"/>
                      </a:lnTo>
                      <a:lnTo>
                        <a:pt x="1855" y="3036"/>
                      </a:lnTo>
                      <a:lnTo>
                        <a:pt x="1855" y="2867"/>
                      </a:lnTo>
                      <a:lnTo>
                        <a:pt x="1855" y="2755"/>
                      </a:lnTo>
                      <a:lnTo>
                        <a:pt x="1855" y="2586"/>
                      </a:lnTo>
                      <a:lnTo>
                        <a:pt x="1743" y="2530"/>
                      </a:lnTo>
                      <a:lnTo>
                        <a:pt x="1687" y="2474"/>
                      </a:lnTo>
                      <a:lnTo>
                        <a:pt x="1630" y="2417"/>
                      </a:lnTo>
                      <a:lnTo>
                        <a:pt x="1518" y="2361"/>
                      </a:lnTo>
                      <a:lnTo>
                        <a:pt x="1743" y="2305"/>
                      </a:lnTo>
                      <a:lnTo>
                        <a:pt x="1855" y="2361"/>
                      </a:lnTo>
                      <a:lnTo>
                        <a:pt x="1911" y="2361"/>
                      </a:lnTo>
                      <a:lnTo>
                        <a:pt x="1968" y="2474"/>
                      </a:lnTo>
                      <a:lnTo>
                        <a:pt x="1911" y="2642"/>
                      </a:lnTo>
                      <a:lnTo>
                        <a:pt x="1968" y="2811"/>
                      </a:lnTo>
                      <a:lnTo>
                        <a:pt x="2024" y="2867"/>
                      </a:lnTo>
                      <a:lnTo>
                        <a:pt x="2080" y="2923"/>
                      </a:lnTo>
                      <a:lnTo>
                        <a:pt x="2192" y="3036"/>
                      </a:lnTo>
                      <a:lnTo>
                        <a:pt x="2249" y="3092"/>
                      </a:lnTo>
                      <a:lnTo>
                        <a:pt x="2361" y="3092"/>
                      </a:lnTo>
                      <a:lnTo>
                        <a:pt x="2417" y="3036"/>
                      </a:lnTo>
                      <a:lnTo>
                        <a:pt x="2417" y="3036"/>
                      </a:lnTo>
                      <a:lnTo>
                        <a:pt x="2361" y="3148"/>
                      </a:lnTo>
                      <a:lnTo>
                        <a:pt x="2417" y="3261"/>
                      </a:lnTo>
                      <a:lnTo>
                        <a:pt x="2586" y="3261"/>
                      </a:lnTo>
                      <a:lnTo>
                        <a:pt x="2642" y="3204"/>
                      </a:lnTo>
                      <a:lnTo>
                        <a:pt x="2755" y="3148"/>
                      </a:lnTo>
                      <a:lnTo>
                        <a:pt x="2811" y="3148"/>
                      </a:lnTo>
                      <a:lnTo>
                        <a:pt x="2923" y="3092"/>
                      </a:lnTo>
                      <a:lnTo>
                        <a:pt x="2811" y="2980"/>
                      </a:lnTo>
                      <a:lnTo>
                        <a:pt x="2755" y="2867"/>
                      </a:lnTo>
                      <a:lnTo>
                        <a:pt x="2755" y="2811"/>
                      </a:lnTo>
                      <a:lnTo>
                        <a:pt x="2811" y="2755"/>
                      </a:lnTo>
                      <a:lnTo>
                        <a:pt x="2923" y="2642"/>
                      </a:lnTo>
                      <a:lnTo>
                        <a:pt x="2979" y="2530"/>
                      </a:lnTo>
                      <a:lnTo>
                        <a:pt x="2923" y="2474"/>
                      </a:lnTo>
                      <a:lnTo>
                        <a:pt x="2923" y="2417"/>
                      </a:lnTo>
                      <a:lnTo>
                        <a:pt x="2811" y="2136"/>
                      </a:lnTo>
                      <a:lnTo>
                        <a:pt x="2755" y="2024"/>
                      </a:lnTo>
                      <a:lnTo>
                        <a:pt x="2698" y="1968"/>
                      </a:lnTo>
                      <a:lnTo>
                        <a:pt x="2417" y="1743"/>
                      </a:lnTo>
                      <a:lnTo>
                        <a:pt x="2417" y="1574"/>
                      </a:lnTo>
                      <a:lnTo>
                        <a:pt x="2361" y="1462"/>
                      </a:lnTo>
                      <a:lnTo>
                        <a:pt x="2305" y="1406"/>
                      </a:lnTo>
                      <a:lnTo>
                        <a:pt x="2305" y="1350"/>
                      </a:lnTo>
                      <a:lnTo>
                        <a:pt x="2361" y="1293"/>
                      </a:lnTo>
                      <a:lnTo>
                        <a:pt x="2417" y="1237"/>
                      </a:lnTo>
                      <a:lnTo>
                        <a:pt x="2417" y="1181"/>
                      </a:lnTo>
                      <a:lnTo>
                        <a:pt x="2361" y="1125"/>
                      </a:lnTo>
                      <a:lnTo>
                        <a:pt x="2080" y="956"/>
                      </a:lnTo>
                      <a:lnTo>
                        <a:pt x="2024" y="900"/>
                      </a:lnTo>
                      <a:lnTo>
                        <a:pt x="2080" y="844"/>
                      </a:lnTo>
                      <a:lnTo>
                        <a:pt x="2136" y="787"/>
                      </a:lnTo>
                      <a:lnTo>
                        <a:pt x="2192" y="787"/>
                      </a:lnTo>
                      <a:lnTo>
                        <a:pt x="2136" y="731"/>
                      </a:lnTo>
                      <a:lnTo>
                        <a:pt x="2136" y="563"/>
                      </a:lnTo>
                      <a:lnTo>
                        <a:pt x="2192" y="338"/>
                      </a:lnTo>
                      <a:lnTo>
                        <a:pt x="2249" y="113"/>
                      </a:lnTo>
                      <a:lnTo>
                        <a:pt x="2249" y="57"/>
                      </a:lnTo>
                      <a:lnTo>
                        <a:pt x="2192" y="1"/>
                      </a:lnTo>
                      <a:close/>
                    </a:path>
                  </a:pathLst>
                </a:custGeom>
                <a:solidFill>
                  <a:srgbClr val="AC95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4" name="Google Shape;4484;p11"/>
                <p:cNvSpPr/>
                <p:nvPr/>
              </p:nvSpPr>
              <p:spPr>
                <a:xfrm>
                  <a:off x="721475" y="1139700"/>
                  <a:ext cx="22525" cy="2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1181" extrusionOk="0">
                      <a:moveTo>
                        <a:pt x="844" y="1"/>
                      </a:moveTo>
                      <a:lnTo>
                        <a:pt x="731" y="113"/>
                      </a:lnTo>
                      <a:lnTo>
                        <a:pt x="675" y="113"/>
                      </a:lnTo>
                      <a:lnTo>
                        <a:pt x="619" y="169"/>
                      </a:lnTo>
                      <a:lnTo>
                        <a:pt x="507" y="169"/>
                      </a:lnTo>
                      <a:lnTo>
                        <a:pt x="450" y="225"/>
                      </a:lnTo>
                      <a:lnTo>
                        <a:pt x="450" y="338"/>
                      </a:lnTo>
                      <a:lnTo>
                        <a:pt x="450" y="394"/>
                      </a:lnTo>
                      <a:lnTo>
                        <a:pt x="338" y="450"/>
                      </a:lnTo>
                      <a:lnTo>
                        <a:pt x="226" y="506"/>
                      </a:lnTo>
                      <a:lnTo>
                        <a:pt x="226" y="619"/>
                      </a:lnTo>
                      <a:lnTo>
                        <a:pt x="226" y="731"/>
                      </a:lnTo>
                      <a:lnTo>
                        <a:pt x="169" y="787"/>
                      </a:lnTo>
                      <a:lnTo>
                        <a:pt x="1" y="787"/>
                      </a:lnTo>
                      <a:lnTo>
                        <a:pt x="1" y="844"/>
                      </a:lnTo>
                      <a:lnTo>
                        <a:pt x="57" y="900"/>
                      </a:lnTo>
                      <a:lnTo>
                        <a:pt x="169" y="956"/>
                      </a:lnTo>
                      <a:lnTo>
                        <a:pt x="282" y="1069"/>
                      </a:lnTo>
                      <a:lnTo>
                        <a:pt x="338" y="1125"/>
                      </a:lnTo>
                      <a:lnTo>
                        <a:pt x="507" y="1181"/>
                      </a:lnTo>
                      <a:lnTo>
                        <a:pt x="675" y="1181"/>
                      </a:lnTo>
                      <a:lnTo>
                        <a:pt x="731" y="1069"/>
                      </a:lnTo>
                      <a:lnTo>
                        <a:pt x="731" y="1012"/>
                      </a:lnTo>
                      <a:lnTo>
                        <a:pt x="731" y="563"/>
                      </a:lnTo>
                      <a:lnTo>
                        <a:pt x="731" y="506"/>
                      </a:lnTo>
                      <a:lnTo>
                        <a:pt x="731" y="450"/>
                      </a:lnTo>
                      <a:lnTo>
                        <a:pt x="844" y="394"/>
                      </a:lnTo>
                      <a:lnTo>
                        <a:pt x="900" y="338"/>
                      </a:lnTo>
                      <a:lnTo>
                        <a:pt x="788" y="338"/>
                      </a:lnTo>
                      <a:lnTo>
                        <a:pt x="844" y="282"/>
                      </a:lnTo>
                      <a:lnTo>
                        <a:pt x="844" y="225"/>
                      </a:lnTo>
                      <a:lnTo>
                        <a:pt x="900" y="169"/>
                      </a:lnTo>
                      <a:lnTo>
                        <a:pt x="844" y="1"/>
                      </a:lnTo>
                      <a:close/>
                    </a:path>
                  </a:pathLst>
                </a:custGeom>
                <a:solidFill>
                  <a:srgbClr val="ADA1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5" name="Google Shape;4485;p11"/>
                <p:cNvSpPr/>
                <p:nvPr/>
              </p:nvSpPr>
              <p:spPr>
                <a:xfrm>
                  <a:off x="706025" y="113830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1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9891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6" name="Google Shape;4486;p11"/>
                <p:cNvSpPr/>
                <p:nvPr/>
              </p:nvSpPr>
              <p:spPr>
                <a:xfrm>
                  <a:off x="735525" y="1141100"/>
                  <a:ext cx="28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4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113" y="113"/>
                      </a:lnTo>
                      <a:lnTo>
                        <a:pt x="113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DA1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7" name="Google Shape;4487;p11"/>
                <p:cNvSpPr/>
                <p:nvPr/>
              </p:nvSpPr>
              <p:spPr>
                <a:xfrm>
                  <a:off x="735525" y="1141100"/>
                  <a:ext cx="2850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8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13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C95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8" name="Google Shape;4488;p11"/>
                <p:cNvSpPr/>
                <p:nvPr/>
              </p:nvSpPr>
              <p:spPr>
                <a:xfrm>
                  <a:off x="738350" y="11425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AC95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9" name="Google Shape;4489;p11"/>
                <p:cNvSpPr/>
                <p:nvPr/>
              </p:nvSpPr>
              <p:spPr>
                <a:xfrm>
                  <a:off x="724300" y="1059600"/>
                  <a:ext cx="61850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4" h="2306" extrusionOk="0">
                      <a:moveTo>
                        <a:pt x="1630" y="1"/>
                      </a:moveTo>
                      <a:lnTo>
                        <a:pt x="1630" y="57"/>
                      </a:lnTo>
                      <a:lnTo>
                        <a:pt x="1630" y="169"/>
                      </a:lnTo>
                      <a:lnTo>
                        <a:pt x="1743" y="226"/>
                      </a:lnTo>
                      <a:lnTo>
                        <a:pt x="1799" y="282"/>
                      </a:lnTo>
                      <a:lnTo>
                        <a:pt x="1743" y="282"/>
                      </a:lnTo>
                      <a:lnTo>
                        <a:pt x="1630" y="338"/>
                      </a:lnTo>
                      <a:lnTo>
                        <a:pt x="1518" y="394"/>
                      </a:lnTo>
                      <a:lnTo>
                        <a:pt x="1518" y="451"/>
                      </a:lnTo>
                      <a:lnTo>
                        <a:pt x="1518" y="563"/>
                      </a:lnTo>
                      <a:lnTo>
                        <a:pt x="1518" y="900"/>
                      </a:lnTo>
                      <a:lnTo>
                        <a:pt x="1518" y="1125"/>
                      </a:lnTo>
                      <a:lnTo>
                        <a:pt x="1462" y="1294"/>
                      </a:lnTo>
                      <a:lnTo>
                        <a:pt x="1349" y="1294"/>
                      </a:lnTo>
                      <a:lnTo>
                        <a:pt x="1068" y="1181"/>
                      </a:lnTo>
                      <a:lnTo>
                        <a:pt x="1181" y="1125"/>
                      </a:lnTo>
                      <a:lnTo>
                        <a:pt x="1237" y="1013"/>
                      </a:lnTo>
                      <a:lnTo>
                        <a:pt x="1293" y="900"/>
                      </a:lnTo>
                      <a:lnTo>
                        <a:pt x="1293" y="788"/>
                      </a:lnTo>
                      <a:lnTo>
                        <a:pt x="1237" y="675"/>
                      </a:lnTo>
                      <a:lnTo>
                        <a:pt x="1237" y="619"/>
                      </a:lnTo>
                      <a:lnTo>
                        <a:pt x="1293" y="563"/>
                      </a:lnTo>
                      <a:lnTo>
                        <a:pt x="1349" y="507"/>
                      </a:lnTo>
                      <a:lnTo>
                        <a:pt x="1349" y="394"/>
                      </a:lnTo>
                      <a:lnTo>
                        <a:pt x="1349" y="338"/>
                      </a:lnTo>
                      <a:lnTo>
                        <a:pt x="899" y="338"/>
                      </a:lnTo>
                      <a:lnTo>
                        <a:pt x="843" y="394"/>
                      </a:lnTo>
                      <a:lnTo>
                        <a:pt x="787" y="451"/>
                      </a:lnTo>
                      <a:lnTo>
                        <a:pt x="731" y="507"/>
                      </a:lnTo>
                      <a:lnTo>
                        <a:pt x="675" y="563"/>
                      </a:lnTo>
                      <a:lnTo>
                        <a:pt x="506" y="619"/>
                      </a:lnTo>
                      <a:lnTo>
                        <a:pt x="450" y="732"/>
                      </a:lnTo>
                      <a:lnTo>
                        <a:pt x="394" y="788"/>
                      </a:lnTo>
                      <a:lnTo>
                        <a:pt x="281" y="788"/>
                      </a:lnTo>
                      <a:lnTo>
                        <a:pt x="113" y="1125"/>
                      </a:lnTo>
                      <a:lnTo>
                        <a:pt x="113" y="1181"/>
                      </a:lnTo>
                      <a:lnTo>
                        <a:pt x="56" y="1294"/>
                      </a:lnTo>
                      <a:lnTo>
                        <a:pt x="0" y="1462"/>
                      </a:lnTo>
                      <a:lnTo>
                        <a:pt x="113" y="1575"/>
                      </a:lnTo>
                      <a:lnTo>
                        <a:pt x="113" y="1631"/>
                      </a:lnTo>
                      <a:lnTo>
                        <a:pt x="113" y="1743"/>
                      </a:lnTo>
                      <a:lnTo>
                        <a:pt x="113" y="1799"/>
                      </a:lnTo>
                      <a:lnTo>
                        <a:pt x="225" y="1799"/>
                      </a:lnTo>
                      <a:lnTo>
                        <a:pt x="281" y="1743"/>
                      </a:lnTo>
                      <a:lnTo>
                        <a:pt x="337" y="1631"/>
                      </a:lnTo>
                      <a:lnTo>
                        <a:pt x="450" y="1575"/>
                      </a:lnTo>
                      <a:lnTo>
                        <a:pt x="506" y="1575"/>
                      </a:lnTo>
                      <a:lnTo>
                        <a:pt x="562" y="1631"/>
                      </a:lnTo>
                      <a:lnTo>
                        <a:pt x="562" y="1743"/>
                      </a:lnTo>
                      <a:lnTo>
                        <a:pt x="618" y="1912"/>
                      </a:lnTo>
                      <a:lnTo>
                        <a:pt x="618" y="2080"/>
                      </a:lnTo>
                      <a:lnTo>
                        <a:pt x="562" y="2193"/>
                      </a:lnTo>
                      <a:lnTo>
                        <a:pt x="618" y="2249"/>
                      </a:lnTo>
                      <a:lnTo>
                        <a:pt x="731" y="2193"/>
                      </a:lnTo>
                      <a:lnTo>
                        <a:pt x="843" y="2193"/>
                      </a:lnTo>
                      <a:lnTo>
                        <a:pt x="956" y="2249"/>
                      </a:lnTo>
                      <a:lnTo>
                        <a:pt x="1237" y="2249"/>
                      </a:lnTo>
                      <a:lnTo>
                        <a:pt x="1349" y="2305"/>
                      </a:lnTo>
                      <a:lnTo>
                        <a:pt x="1462" y="2305"/>
                      </a:lnTo>
                      <a:lnTo>
                        <a:pt x="1574" y="2249"/>
                      </a:lnTo>
                      <a:lnTo>
                        <a:pt x="1630" y="2137"/>
                      </a:lnTo>
                      <a:lnTo>
                        <a:pt x="1686" y="2024"/>
                      </a:lnTo>
                      <a:lnTo>
                        <a:pt x="1799" y="2024"/>
                      </a:lnTo>
                      <a:lnTo>
                        <a:pt x="1799" y="1912"/>
                      </a:lnTo>
                      <a:lnTo>
                        <a:pt x="1855" y="1799"/>
                      </a:lnTo>
                      <a:lnTo>
                        <a:pt x="1855" y="1743"/>
                      </a:lnTo>
                      <a:lnTo>
                        <a:pt x="1911" y="1687"/>
                      </a:lnTo>
                      <a:lnTo>
                        <a:pt x="1967" y="1743"/>
                      </a:lnTo>
                      <a:lnTo>
                        <a:pt x="2024" y="1743"/>
                      </a:lnTo>
                      <a:lnTo>
                        <a:pt x="2136" y="1687"/>
                      </a:lnTo>
                      <a:lnTo>
                        <a:pt x="2248" y="1631"/>
                      </a:lnTo>
                      <a:lnTo>
                        <a:pt x="2024" y="1294"/>
                      </a:lnTo>
                      <a:lnTo>
                        <a:pt x="1967" y="1181"/>
                      </a:lnTo>
                      <a:lnTo>
                        <a:pt x="2024" y="1069"/>
                      </a:lnTo>
                      <a:lnTo>
                        <a:pt x="1911" y="956"/>
                      </a:lnTo>
                      <a:lnTo>
                        <a:pt x="1855" y="844"/>
                      </a:lnTo>
                      <a:lnTo>
                        <a:pt x="1799" y="563"/>
                      </a:lnTo>
                      <a:lnTo>
                        <a:pt x="1855" y="507"/>
                      </a:lnTo>
                      <a:lnTo>
                        <a:pt x="2024" y="507"/>
                      </a:lnTo>
                      <a:lnTo>
                        <a:pt x="2136" y="394"/>
                      </a:lnTo>
                      <a:lnTo>
                        <a:pt x="2192" y="338"/>
                      </a:lnTo>
                      <a:lnTo>
                        <a:pt x="2305" y="394"/>
                      </a:lnTo>
                      <a:lnTo>
                        <a:pt x="2417" y="451"/>
                      </a:lnTo>
                      <a:lnTo>
                        <a:pt x="2473" y="338"/>
                      </a:lnTo>
                      <a:lnTo>
                        <a:pt x="2417" y="282"/>
                      </a:lnTo>
                      <a:lnTo>
                        <a:pt x="2361" y="282"/>
                      </a:lnTo>
                      <a:lnTo>
                        <a:pt x="2248" y="226"/>
                      </a:lnTo>
                      <a:lnTo>
                        <a:pt x="2136" y="169"/>
                      </a:lnTo>
                      <a:lnTo>
                        <a:pt x="2024" y="169"/>
                      </a:lnTo>
                      <a:lnTo>
                        <a:pt x="2024" y="113"/>
                      </a:lnTo>
                      <a:lnTo>
                        <a:pt x="1967" y="113"/>
                      </a:lnTo>
                      <a:lnTo>
                        <a:pt x="1855" y="57"/>
                      </a:lnTo>
                      <a:lnTo>
                        <a:pt x="1743" y="1"/>
                      </a:lnTo>
                      <a:close/>
                    </a:path>
                  </a:pathLst>
                </a:custGeom>
                <a:solidFill>
                  <a:srgbClr val="9186B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0" name="Google Shape;4490;p11"/>
                <p:cNvSpPr/>
                <p:nvPr/>
              </p:nvSpPr>
              <p:spPr>
                <a:xfrm>
                  <a:off x="720075" y="1079275"/>
                  <a:ext cx="12675" cy="1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676" extrusionOk="0">
                      <a:moveTo>
                        <a:pt x="450" y="1"/>
                      </a:moveTo>
                      <a:lnTo>
                        <a:pt x="282" y="113"/>
                      </a:lnTo>
                      <a:lnTo>
                        <a:pt x="169" y="226"/>
                      </a:lnTo>
                      <a:lnTo>
                        <a:pt x="1" y="226"/>
                      </a:lnTo>
                      <a:lnTo>
                        <a:pt x="1" y="394"/>
                      </a:lnTo>
                      <a:lnTo>
                        <a:pt x="1" y="507"/>
                      </a:lnTo>
                      <a:lnTo>
                        <a:pt x="113" y="563"/>
                      </a:lnTo>
                      <a:lnTo>
                        <a:pt x="169" y="675"/>
                      </a:lnTo>
                      <a:lnTo>
                        <a:pt x="282" y="619"/>
                      </a:lnTo>
                      <a:lnTo>
                        <a:pt x="282" y="563"/>
                      </a:lnTo>
                      <a:lnTo>
                        <a:pt x="282" y="450"/>
                      </a:lnTo>
                      <a:lnTo>
                        <a:pt x="338" y="394"/>
                      </a:lnTo>
                      <a:lnTo>
                        <a:pt x="394" y="282"/>
                      </a:lnTo>
                      <a:lnTo>
                        <a:pt x="450" y="226"/>
                      </a:lnTo>
                      <a:lnTo>
                        <a:pt x="506" y="169"/>
                      </a:lnTo>
                      <a:lnTo>
                        <a:pt x="450" y="1"/>
                      </a:lnTo>
                      <a:close/>
                    </a:path>
                  </a:pathLst>
                </a:custGeom>
                <a:solidFill>
                  <a:srgbClr val="917E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1" name="Google Shape;4491;p11"/>
                <p:cNvSpPr/>
                <p:nvPr/>
              </p:nvSpPr>
              <p:spPr>
                <a:xfrm>
                  <a:off x="713050" y="1084900"/>
                  <a:ext cx="98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338" extrusionOk="0">
                      <a:moveTo>
                        <a:pt x="225" y="1"/>
                      </a:moveTo>
                      <a:lnTo>
                        <a:pt x="225" y="113"/>
                      </a:lnTo>
                      <a:lnTo>
                        <a:pt x="57" y="113"/>
                      </a:lnTo>
                      <a:lnTo>
                        <a:pt x="1" y="169"/>
                      </a:lnTo>
                      <a:lnTo>
                        <a:pt x="113" y="338"/>
                      </a:lnTo>
                      <a:lnTo>
                        <a:pt x="394" y="338"/>
                      </a:lnTo>
                      <a:lnTo>
                        <a:pt x="282" y="1"/>
                      </a:lnTo>
                      <a:close/>
                    </a:path>
                  </a:pathLst>
                </a:custGeom>
                <a:solidFill>
                  <a:srgbClr val="9186B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2" name="Google Shape;4492;p11"/>
                <p:cNvSpPr/>
                <p:nvPr/>
              </p:nvSpPr>
              <p:spPr>
                <a:xfrm>
                  <a:off x="715850" y="1091925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13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17E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3" name="Google Shape;4493;p11"/>
                <p:cNvSpPr/>
                <p:nvPr/>
              </p:nvSpPr>
              <p:spPr>
                <a:xfrm>
                  <a:off x="755200" y="11200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AC95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4" name="Google Shape;4494;p11"/>
                <p:cNvSpPr/>
                <p:nvPr/>
              </p:nvSpPr>
              <p:spPr>
                <a:xfrm>
                  <a:off x="745375" y="1208550"/>
                  <a:ext cx="32350" cy="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" h="900" extrusionOk="0">
                      <a:moveTo>
                        <a:pt x="394" y="1"/>
                      </a:moveTo>
                      <a:lnTo>
                        <a:pt x="338" y="57"/>
                      </a:lnTo>
                      <a:lnTo>
                        <a:pt x="394" y="169"/>
                      </a:lnTo>
                      <a:lnTo>
                        <a:pt x="506" y="225"/>
                      </a:lnTo>
                      <a:lnTo>
                        <a:pt x="506" y="338"/>
                      </a:lnTo>
                      <a:lnTo>
                        <a:pt x="450" y="394"/>
                      </a:lnTo>
                      <a:lnTo>
                        <a:pt x="338" y="507"/>
                      </a:lnTo>
                      <a:lnTo>
                        <a:pt x="225" y="563"/>
                      </a:lnTo>
                      <a:lnTo>
                        <a:pt x="113" y="619"/>
                      </a:lnTo>
                      <a:lnTo>
                        <a:pt x="0" y="675"/>
                      </a:lnTo>
                      <a:lnTo>
                        <a:pt x="56" y="788"/>
                      </a:lnTo>
                      <a:lnTo>
                        <a:pt x="113" y="844"/>
                      </a:lnTo>
                      <a:lnTo>
                        <a:pt x="225" y="900"/>
                      </a:lnTo>
                      <a:lnTo>
                        <a:pt x="338" y="900"/>
                      </a:lnTo>
                      <a:lnTo>
                        <a:pt x="506" y="844"/>
                      </a:lnTo>
                      <a:lnTo>
                        <a:pt x="675" y="844"/>
                      </a:lnTo>
                      <a:lnTo>
                        <a:pt x="787" y="900"/>
                      </a:lnTo>
                      <a:lnTo>
                        <a:pt x="956" y="788"/>
                      </a:lnTo>
                      <a:lnTo>
                        <a:pt x="1068" y="731"/>
                      </a:lnTo>
                      <a:lnTo>
                        <a:pt x="1237" y="675"/>
                      </a:lnTo>
                      <a:lnTo>
                        <a:pt x="1237" y="619"/>
                      </a:lnTo>
                      <a:lnTo>
                        <a:pt x="1237" y="563"/>
                      </a:lnTo>
                      <a:lnTo>
                        <a:pt x="1124" y="450"/>
                      </a:lnTo>
                      <a:lnTo>
                        <a:pt x="1068" y="394"/>
                      </a:lnTo>
                      <a:lnTo>
                        <a:pt x="1124" y="394"/>
                      </a:lnTo>
                      <a:lnTo>
                        <a:pt x="1237" y="282"/>
                      </a:lnTo>
                      <a:lnTo>
                        <a:pt x="1293" y="169"/>
                      </a:lnTo>
                      <a:lnTo>
                        <a:pt x="1293" y="113"/>
                      </a:lnTo>
                      <a:lnTo>
                        <a:pt x="1237" y="1"/>
                      </a:lnTo>
                      <a:lnTo>
                        <a:pt x="1181" y="1"/>
                      </a:lnTo>
                      <a:lnTo>
                        <a:pt x="956" y="57"/>
                      </a:lnTo>
                      <a:lnTo>
                        <a:pt x="843" y="57"/>
                      </a:lnTo>
                      <a:lnTo>
                        <a:pt x="787" y="113"/>
                      </a:lnTo>
                      <a:lnTo>
                        <a:pt x="787" y="169"/>
                      </a:lnTo>
                      <a:lnTo>
                        <a:pt x="787" y="225"/>
                      </a:lnTo>
                      <a:lnTo>
                        <a:pt x="731" y="169"/>
                      </a:lnTo>
                      <a:lnTo>
                        <a:pt x="619" y="1"/>
                      </a:lnTo>
                      <a:lnTo>
                        <a:pt x="562" y="1"/>
                      </a:lnTo>
                      <a:lnTo>
                        <a:pt x="450" y="57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8179B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5" name="Google Shape;4495;p11"/>
                <p:cNvSpPr/>
                <p:nvPr/>
              </p:nvSpPr>
              <p:spPr>
                <a:xfrm>
                  <a:off x="742550" y="1218400"/>
                  <a:ext cx="15500" cy="1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50" extrusionOk="0">
                      <a:moveTo>
                        <a:pt x="563" y="0"/>
                      </a:moveTo>
                      <a:lnTo>
                        <a:pt x="507" y="56"/>
                      </a:lnTo>
                      <a:lnTo>
                        <a:pt x="394" y="56"/>
                      </a:lnTo>
                      <a:lnTo>
                        <a:pt x="338" y="113"/>
                      </a:lnTo>
                      <a:lnTo>
                        <a:pt x="226" y="113"/>
                      </a:lnTo>
                      <a:lnTo>
                        <a:pt x="113" y="169"/>
                      </a:lnTo>
                      <a:lnTo>
                        <a:pt x="1" y="225"/>
                      </a:lnTo>
                      <a:lnTo>
                        <a:pt x="1" y="394"/>
                      </a:lnTo>
                      <a:lnTo>
                        <a:pt x="57" y="450"/>
                      </a:lnTo>
                      <a:lnTo>
                        <a:pt x="169" y="450"/>
                      </a:lnTo>
                      <a:lnTo>
                        <a:pt x="169" y="394"/>
                      </a:lnTo>
                      <a:lnTo>
                        <a:pt x="169" y="337"/>
                      </a:lnTo>
                      <a:lnTo>
                        <a:pt x="226" y="281"/>
                      </a:lnTo>
                      <a:lnTo>
                        <a:pt x="338" y="225"/>
                      </a:lnTo>
                      <a:lnTo>
                        <a:pt x="563" y="169"/>
                      </a:lnTo>
                      <a:lnTo>
                        <a:pt x="619" y="113"/>
                      </a:lnTo>
                      <a:lnTo>
                        <a:pt x="563" y="0"/>
                      </a:lnTo>
                      <a:close/>
                    </a:path>
                  </a:pathLst>
                </a:custGeom>
                <a:solidFill>
                  <a:srgbClr val="7067A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6" name="Google Shape;4496;p11"/>
                <p:cNvSpPr/>
                <p:nvPr/>
              </p:nvSpPr>
              <p:spPr>
                <a:xfrm>
                  <a:off x="751000" y="1218400"/>
                  <a:ext cx="56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13" extrusionOk="0">
                      <a:moveTo>
                        <a:pt x="113" y="0"/>
                      </a:moveTo>
                      <a:lnTo>
                        <a:pt x="0" y="113"/>
                      </a:lnTo>
                      <a:lnTo>
                        <a:pt x="113" y="113"/>
                      </a:lnTo>
                      <a:lnTo>
                        <a:pt x="169" y="56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8179B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7" name="Google Shape;4497;p11"/>
                <p:cNvSpPr/>
                <p:nvPr/>
              </p:nvSpPr>
              <p:spPr>
                <a:xfrm>
                  <a:off x="745375" y="1209950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0" y="1"/>
                      </a:moveTo>
                      <a:lnTo>
                        <a:pt x="0" y="113"/>
                      </a:lnTo>
                      <a:lnTo>
                        <a:pt x="56" y="113"/>
                      </a:lnTo>
                      <a:lnTo>
                        <a:pt x="56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8179B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8" name="Google Shape;4498;p11"/>
                <p:cNvSpPr/>
                <p:nvPr/>
              </p:nvSpPr>
              <p:spPr>
                <a:xfrm>
                  <a:off x="741150" y="1146725"/>
                  <a:ext cx="63250" cy="6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0" h="2474" extrusionOk="0">
                      <a:moveTo>
                        <a:pt x="1855" y="1"/>
                      </a:moveTo>
                      <a:lnTo>
                        <a:pt x="1743" y="57"/>
                      </a:lnTo>
                      <a:lnTo>
                        <a:pt x="1518" y="57"/>
                      </a:lnTo>
                      <a:lnTo>
                        <a:pt x="1406" y="113"/>
                      </a:lnTo>
                      <a:lnTo>
                        <a:pt x="1293" y="169"/>
                      </a:lnTo>
                      <a:lnTo>
                        <a:pt x="1181" y="225"/>
                      </a:lnTo>
                      <a:lnTo>
                        <a:pt x="1293" y="282"/>
                      </a:lnTo>
                      <a:lnTo>
                        <a:pt x="1350" y="225"/>
                      </a:lnTo>
                      <a:lnTo>
                        <a:pt x="1518" y="225"/>
                      </a:lnTo>
                      <a:lnTo>
                        <a:pt x="1518" y="338"/>
                      </a:lnTo>
                      <a:lnTo>
                        <a:pt x="1631" y="394"/>
                      </a:lnTo>
                      <a:lnTo>
                        <a:pt x="1687" y="394"/>
                      </a:lnTo>
                      <a:lnTo>
                        <a:pt x="1743" y="506"/>
                      </a:lnTo>
                      <a:lnTo>
                        <a:pt x="1687" y="619"/>
                      </a:lnTo>
                      <a:lnTo>
                        <a:pt x="1687" y="731"/>
                      </a:lnTo>
                      <a:lnTo>
                        <a:pt x="1743" y="844"/>
                      </a:lnTo>
                      <a:lnTo>
                        <a:pt x="1743" y="900"/>
                      </a:lnTo>
                      <a:lnTo>
                        <a:pt x="1687" y="956"/>
                      </a:lnTo>
                      <a:lnTo>
                        <a:pt x="1631" y="900"/>
                      </a:lnTo>
                      <a:lnTo>
                        <a:pt x="1237" y="900"/>
                      </a:lnTo>
                      <a:lnTo>
                        <a:pt x="1237" y="956"/>
                      </a:lnTo>
                      <a:lnTo>
                        <a:pt x="1293" y="1012"/>
                      </a:lnTo>
                      <a:lnTo>
                        <a:pt x="1462" y="1069"/>
                      </a:lnTo>
                      <a:lnTo>
                        <a:pt x="1574" y="1069"/>
                      </a:lnTo>
                      <a:lnTo>
                        <a:pt x="1574" y="1125"/>
                      </a:lnTo>
                      <a:lnTo>
                        <a:pt x="1518" y="1181"/>
                      </a:lnTo>
                      <a:lnTo>
                        <a:pt x="1462" y="1237"/>
                      </a:lnTo>
                      <a:lnTo>
                        <a:pt x="1181" y="1293"/>
                      </a:lnTo>
                      <a:lnTo>
                        <a:pt x="1125" y="1237"/>
                      </a:lnTo>
                      <a:lnTo>
                        <a:pt x="1012" y="1181"/>
                      </a:lnTo>
                      <a:lnTo>
                        <a:pt x="731" y="900"/>
                      </a:lnTo>
                      <a:lnTo>
                        <a:pt x="394" y="731"/>
                      </a:lnTo>
                      <a:lnTo>
                        <a:pt x="282" y="731"/>
                      </a:lnTo>
                      <a:lnTo>
                        <a:pt x="225" y="788"/>
                      </a:lnTo>
                      <a:lnTo>
                        <a:pt x="225" y="844"/>
                      </a:lnTo>
                      <a:lnTo>
                        <a:pt x="169" y="956"/>
                      </a:lnTo>
                      <a:lnTo>
                        <a:pt x="113" y="1012"/>
                      </a:lnTo>
                      <a:lnTo>
                        <a:pt x="1" y="1125"/>
                      </a:lnTo>
                      <a:lnTo>
                        <a:pt x="1" y="1293"/>
                      </a:lnTo>
                      <a:lnTo>
                        <a:pt x="57" y="1518"/>
                      </a:lnTo>
                      <a:lnTo>
                        <a:pt x="57" y="1574"/>
                      </a:lnTo>
                      <a:lnTo>
                        <a:pt x="113" y="1631"/>
                      </a:lnTo>
                      <a:lnTo>
                        <a:pt x="225" y="1687"/>
                      </a:lnTo>
                      <a:lnTo>
                        <a:pt x="338" y="1631"/>
                      </a:lnTo>
                      <a:lnTo>
                        <a:pt x="394" y="1574"/>
                      </a:lnTo>
                      <a:lnTo>
                        <a:pt x="507" y="1518"/>
                      </a:lnTo>
                      <a:lnTo>
                        <a:pt x="619" y="1518"/>
                      </a:lnTo>
                      <a:lnTo>
                        <a:pt x="563" y="1687"/>
                      </a:lnTo>
                      <a:lnTo>
                        <a:pt x="563" y="1743"/>
                      </a:lnTo>
                      <a:lnTo>
                        <a:pt x="619" y="1799"/>
                      </a:lnTo>
                      <a:lnTo>
                        <a:pt x="788" y="1968"/>
                      </a:lnTo>
                      <a:lnTo>
                        <a:pt x="1069" y="1968"/>
                      </a:lnTo>
                      <a:lnTo>
                        <a:pt x="1125" y="2024"/>
                      </a:lnTo>
                      <a:lnTo>
                        <a:pt x="1237" y="2136"/>
                      </a:lnTo>
                      <a:lnTo>
                        <a:pt x="1293" y="2136"/>
                      </a:lnTo>
                      <a:lnTo>
                        <a:pt x="1350" y="2080"/>
                      </a:lnTo>
                      <a:lnTo>
                        <a:pt x="1462" y="2080"/>
                      </a:lnTo>
                      <a:lnTo>
                        <a:pt x="1462" y="2136"/>
                      </a:lnTo>
                      <a:lnTo>
                        <a:pt x="1462" y="2193"/>
                      </a:lnTo>
                      <a:lnTo>
                        <a:pt x="1406" y="2305"/>
                      </a:lnTo>
                      <a:lnTo>
                        <a:pt x="1518" y="2417"/>
                      </a:lnTo>
                      <a:lnTo>
                        <a:pt x="1574" y="2474"/>
                      </a:lnTo>
                      <a:lnTo>
                        <a:pt x="1687" y="2474"/>
                      </a:lnTo>
                      <a:lnTo>
                        <a:pt x="1687" y="2417"/>
                      </a:lnTo>
                      <a:lnTo>
                        <a:pt x="1687" y="2361"/>
                      </a:lnTo>
                      <a:lnTo>
                        <a:pt x="1799" y="2249"/>
                      </a:lnTo>
                      <a:lnTo>
                        <a:pt x="1855" y="2080"/>
                      </a:lnTo>
                      <a:lnTo>
                        <a:pt x="1912" y="1855"/>
                      </a:lnTo>
                      <a:lnTo>
                        <a:pt x="2024" y="1631"/>
                      </a:lnTo>
                      <a:lnTo>
                        <a:pt x="2136" y="1574"/>
                      </a:lnTo>
                      <a:lnTo>
                        <a:pt x="2249" y="1518"/>
                      </a:lnTo>
                      <a:lnTo>
                        <a:pt x="2418" y="1518"/>
                      </a:lnTo>
                      <a:lnTo>
                        <a:pt x="2474" y="1462"/>
                      </a:lnTo>
                      <a:lnTo>
                        <a:pt x="2530" y="1406"/>
                      </a:lnTo>
                      <a:lnTo>
                        <a:pt x="2530" y="1237"/>
                      </a:lnTo>
                      <a:lnTo>
                        <a:pt x="2530" y="1069"/>
                      </a:lnTo>
                      <a:lnTo>
                        <a:pt x="2418" y="1012"/>
                      </a:lnTo>
                      <a:lnTo>
                        <a:pt x="2305" y="900"/>
                      </a:lnTo>
                      <a:lnTo>
                        <a:pt x="2193" y="844"/>
                      </a:lnTo>
                      <a:lnTo>
                        <a:pt x="2136" y="731"/>
                      </a:lnTo>
                      <a:lnTo>
                        <a:pt x="2136" y="619"/>
                      </a:lnTo>
                      <a:lnTo>
                        <a:pt x="1912" y="619"/>
                      </a:lnTo>
                      <a:lnTo>
                        <a:pt x="1968" y="450"/>
                      </a:lnTo>
                      <a:lnTo>
                        <a:pt x="1968" y="338"/>
                      </a:lnTo>
                      <a:lnTo>
                        <a:pt x="1968" y="225"/>
                      </a:lnTo>
                      <a:lnTo>
                        <a:pt x="2024" y="169"/>
                      </a:lnTo>
                      <a:lnTo>
                        <a:pt x="2024" y="57"/>
                      </a:lnTo>
                      <a:lnTo>
                        <a:pt x="1968" y="1"/>
                      </a:lnTo>
                      <a:close/>
                    </a:path>
                  </a:pathLst>
                </a:custGeom>
                <a:solidFill>
                  <a:srgbClr val="AE9BD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9" name="Google Shape;4499;p11"/>
                <p:cNvSpPr/>
                <p:nvPr/>
              </p:nvSpPr>
              <p:spPr>
                <a:xfrm>
                  <a:off x="751000" y="1149550"/>
                  <a:ext cx="11250" cy="1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" h="619" extrusionOk="0">
                      <a:moveTo>
                        <a:pt x="450" y="0"/>
                      </a:moveTo>
                      <a:lnTo>
                        <a:pt x="225" y="169"/>
                      </a:lnTo>
                      <a:lnTo>
                        <a:pt x="0" y="225"/>
                      </a:lnTo>
                      <a:lnTo>
                        <a:pt x="0" y="281"/>
                      </a:lnTo>
                      <a:lnTo>
                        <a:pt x="56" y="337"/>
                      </a:lnTo>
                      <a:lnTo>
                        <a:pt x="0" y="393"/>
                      </a:lnTo>
                      <a:lnTo>
                        <a:pt x="0" y="618"/>
                      </a:lnTo>
                      <a:lnTo>
                        <a:pt x="169" y="618"/>
                      </a:lnTo>
                      <a:lnTo>
                        <a:pt x="225" y="562"/>
                      </a:lnTo>
                      <a:lnTo>
                        <a:pt x="281" y="506"/>
                      </a:lnTo>
                      <a:lnTo>
                        <a:pt x="394" y="281"/>
                      </a:lnTo>
                      <a:lnTo>
                        <a:pt x="450" y="169"/>
                      </a:lnTo>
                      <a:lnTo>
                        <a:pt x="450" y="112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AE9BD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0" name="Google Shape;4500;p11"/>
                <p:cNvSpPr/>
                <p:nvPr/>
              </p:nvSpPr>
              <p:spPr>
                <a:xfrm>
                  <a:off x="742550" y="1155150"/>
                  <a:ext cx="14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14" extrusionOk="0">
                      <a:moveTo>
                        <a:pt x="1" y="1"/>
                      </a:moveTo>
                      <a:lnTo>
                        <a:pt x="1" y="113"/>
                      </a:lnTo>
                      <a:lnTo>
                        <a:pt x="57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CBAD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1" name="Google Shape;4501;p11"/>
                <p:cNvSpPr/>
                <p:nvPr/>
              </p:nvSpPr>
              <p:spPr>
                <a:xfrm>
                  <a:off x="751000" y="1156575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0" y="0"/>
                      </a:moveTo>
                      <a:lnTo>
                        <a:pt x="0" y="112"/>
                      </a:lnTo>
                      <a:lnTo>
                        <a:pt x="56" y="5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95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2" name="Google Shape;4502;p11"/>
                <p:cNvSpPr/>
                <p:nvPr/>
              </p:nvSpPr>
              <p:spPr>
                <a:xfrm>
                  <a:off x="760825" y="1200125"/>
                  <a:ext cx="45000" cy="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" h="1631" extrusionOk="0">
                      <a:moveTo>
                        <a:pt x="450" y="0"/>
                      </a:moveTo>
                      <a:lnTo>
                        <a:pt x="282" y="57"/>
                      </a:lnTo>
                      <a:lnTo>
                        <a:pt x="225" y="169"/>
                      </a:lnTo>
                      <a:lnTo>
                        <a:pt x="225" y="281"/>
                      </a:lnTo>
                      <a:lnTo>
                        <a:pt x="225" y="394"/>
                      </a:lnTo>
                      <a:lnTo>
                        <a:pt x="338" y="450"/>
                      </a:lnTo>
                      <a:lnTo>
                        <a:pt x="450" y="506"/>
                      </a:lnTo>
                      <a:lnTo>
                        <a:pt x="506" y="450"/>
                      </a:lnTo>
                      <a:lnTo>
                        <a:pt x="563" y="450"/>
                      </a:lnTo>
                      <a:lnTo>
                        <a:pt x="619" y="506"/>
                      </a:lnTo>
                      <a:lnTo>
                        <a:pt x="506" y="562"/>
                      </a:lnTo>
                      <a:lnTo>
                        <a:pt x="394" y="619"/>
                      </a:lnTo>
                      <a:lnTo>
                        <a:pt x="394" y="675"/>
                      </a:lnTo>
                      <a:lnTo>
                        <a:pt x="394" y="787"/>
                      </a:lnTo>
                      <a:lnTo>
                        <a:pt x="563" y="900"/>
                      </a:lnTo>
                      <a:lnTo>
                        <a:pt x="563" y="956"/>
                      </a:lnTo>
                      <a:lnTo>
                        <a:pt x="506" y="1012"/>
                      </a:lnTo>
                      <a:lnTo>
                        <a:pt x="338" y="1012"/>
                      </a:lnTo>
                      <a:lnTo>
                        <a:pt x="169" y="1125"/>
                      </a:lnTo>
                      <a:lnTo>
                        <a:pt x="57" y="1181"/>
                      </a:lnTo>
                      <a:lnTo>
                        <a:pt x="1" y="1293"/>
                      </a:lnTo>
                      <a:lnTo>
                        <a:pt x="57" y="1462"/>
                      </a:lnTo>
                      <a:lnTo>
                        <a:pt x="113" y="1462"/>
                      </a:lnTo>
                      <a:lnTo>
                        <a:pt x="225" y="1406"/>
                      </a:lnTo>
                      <a:lnTo>
                        <a:pt x="282" y="1349"/>
                      </a:lnTo>
                      <a:lnTo>
                        <a:pt x="506" y="1293"/>
                      </a:lnTo>
                      <a:lnTo>
                        <a:pt x="619" y="1237"/>
                      </a:lnTo>
                      <a:lnTo>
                        <a:pt x="675" y="1237"/>
                      </a:lnTo>
                      <a:lnTo>
                        <a:pt x="731" y="1349"/>
                      </a:lnTo>
                      <a:lnTo>
                        <a:pt x="731" y="1462"/>
                      </a:lnTo>
                      <a:lnTo>
                        <a:pt x="675" y="1574"/>
                      </a:lnTo>
                      <a:lnTo>
                        <a:pt x="731" y="1630"/>
                      </a:lnTo>
                      <a:lnTo>
                        <a:pt x="787" y="1574"/>
                      </a:lnTo>
                      <a:lnTo>
                        <a:pt x="844" y="1518"/>
                      </a:lnTo>
                      <a:lnTo>
                        <a:pt x="900" y="1462"/>
                      </a:lnTo>
                      <a:lnTo>
                        <a:pt x="1012" y="1518"/>
                      </a:lnTo>
                      <a:lnTo>
                        <a:pt x="1125" y="1574"/>
                      </a:lnTo>
                      <a:lnTo>
                        <a:pt x="1237" y="1518"/>
                      </a:lnTo>
                      <a:lnTo>
                        <a:pt x="1237" y="1349"/>
                      </a:lnTo>
                      <a:lnTo>
                        <a:pt x="1462" y="1349"/>
                      </a:lnTo>
                      <a:lnTo>
                        <a:pt x="1518" y="1125"/>
                      </a:lnTo>
                      <a:lnTo>
                        <a:pt x="1574" y="1068"/>
                      </a:lnTo>
                      <a:lnTo>
                        <a:pt x="1743" y="1068"/>
                      </a:lnTo>
                      <a:lnTo>
                        <a:pt x="1799" y="1012"/>
                      </a:lnTo>
                      <a:lnTo>
                        <a:pt x="1743" y="1012"/>
                      </a:lnTo>
                      <a:lnTo>
                        <a:pt x="1631" y="956"/>
                      </a:lnTo>
                      <a:lnTo>
                        <a:pt x="1574" y="900"/>
                      </a:lnTo>
                      <a:lnTo>
                        <a:pt x="1462" y="844"/>
                      </a:lnTo>
                      <a:lnTo>
                        <a:pt x="1406" y="787"/>
                      </a:lnTo>
                      <a:lnTo>
                        <a:pt x="1349" y="731"/>
                      </a:lnTo>
                      <a:lnTo>
                        <a:pt x="1293" y="675"/>
                      </a:lnTo>
                      <a:lnTo>
                        <a:pt x="1293" y="562"/>
                      </a:lnTo>
                      <a:lnTo>
                        <a:pt x="1237" y="450"/>
                      </a:lnTo>
                      <a:lnTo>
                        <a:pt x="1125" y="394"/>
                      </a:lnTo>
                      <a:lnTo>
                        <a:pt x="1012" y="450"/>
                      </a:lnTo>
                      <a:lnTo>
                        <a:pt x="956" y="450"/>
                      </a:lnTo>
                      <a:lnTo>
                        <a:pt x="900" y="338"/>
                      </a:lnTo>
                      <a:lnTo>
                        <a:pt x="675" y="169"/>
                      </a:lnTo>
                      <a:lnTo>
                        <a:pt x="619" y="57"/>
                      </a:lnTo>
                      <a:lnTo>
                        <a:pt x="563" y="57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8B85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3" name="Google Shape;4503;p11"/>
                <p:cNvSpPr/>
                <p:nvPr/>
              </p:nvSpPr>
              <p:spPr>
                <a:xfrm>
                  <a:off x="760825" y="1208550"/>
                  <a:ext cx="56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170" extrusionOk="0">
                      <a:moveTo>
                        <a:pt x="1" y="1"/>
                      </a:moveTo>
                      <a:lnTo>
                        <a:pt x="57" y="169"/>
                      </a:lnTo>
                      <a:lnTo>
                        <a:pt x="169" y="169"/>
                      </a:lnTo>
                      <a:lnTo>
                        <a:pt x="225" y="57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8B85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4" name="Google Shape;4504;p11"/>
                <p:cNvSpPr/>
                <p:nvPr/>
              </p:nvSpPr>
              <p:spPr>
                <a:xfrm>
                  <a:off x="759425" y="1205750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57" y="0"/>
                      </a:moveTo>
                      <a:lnTo>
                        <a:pt x="0" y="56"/>
                      </a:lnTo>
                      <a:lnTo>
                        <a:pt x="0" y="113"/>
                      </a:lnTo>
                      <a:lnTo>
                        <a:pt x="57" y="113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8B85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5" name="Google Shape;4505;p11"/>
                <p:cNvSpPr/>
                <p:nvPr/>
              </p:nvSpPr>
              <p:spPr>
                <a:xfrm>
                  <a:off x="755200" y="1208550"/>
                  <a:ext cx="42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57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8B85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6" name="Google Shape;4506;p11"/>
                <p:cNvSpPr/>
                <p:nvPr/>
              </p:nvSpPr>
              <p:spPr>
                <a:xfrm>
                  <a:off x="760825" y="120435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56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1" y="56"/>
                      </a:lnTo>
                      <a:lnTo>
                        <a:pt x="1" y="56"/>
                      </a:lnTo>
                      <a:close/>
                    </a:path>
                  </a:pathLst>
                </a:custGeom>
                <a:solidFill>
                  <a:srgbClr val="8B85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7" name="Google Shape;4507;p11"/>
                <p:cNvSpPr/>
                <p:nvPr/>
              </p:nvSpPr>
              <p:spPr>
                <a:xfrm>
                  <a:off x="707425" y="1062425"/>
                  <a:ext cx="8450" cy="1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450" extrusionOk="0">
                      <a:moveTo>
                        <a:pt x="169" y="0"/>
                      </a:moveTo>
                      <a:lnTo>
                        <a:pt x="169" y="113"/>
                      </a:lnTo>
                      <a:lnTo>
                        <a:pt x="113" y="169"/>
                      </a:lnTo>
                      <a:lnTo>
                        <a:pt x="1" y="281"/>
                      </a:lnTo>
                      <a:lnTo>
                        <a:pt x="57" y="338"/>
                      </a:lnTo>
                      <a:lnTo>
                        <a:pt x="169" y="450"/>
                      </a:lnTo>
                      <a:lnTo>
                        <a:pt x="226" y="394"/>
                      </a:lnTo>
                      <a:lnTo>
                        <a:pt x="226" y="338"/>
                      </a:lnTo>
                      <a:lnTo>
                        <a:pt x="338" y="11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solidFill>
                  <a:srgbClr val="8C7B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8" name="Google Shape;4508;p11"/>
                <p:cNvSpPr/>
                <p:nvPr/>
              </p:nvSpPr>
              <p:spPr>
                <a:xfrm>
                  <a:off x="738350" y="1416525"/>
                  <a:ext cx="15475" cy="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9" h="675" extrusionOk="0">
                      <a:moveTo>
                        <a:pt x="562" y="0"/>
                      </a:moveTo>
                      <a:lnTo>
                        <a:pt x="450" y="56"/>
                      </a:lnTo>
                      <a:lnTo>
                        <a:pt x="394" y="169"/>
                      </a:lnTo>
                      <a:lnTo>
                        <a:pt x="337" y="113"/>
                      </a:lnTo>
                      <a:lnTo>
                        <a:pt x="281" y="169"/>
                      </a:lnTo>
                      <a:lnTo>
                        <a:pt x="225" y="169"/>
                      </a:lnTo>
                      <a:lnTo>
                        <a:pt x="225" y="225"/>
                      </a:lnTo>
                      <a:lnTo>
                        <a:pt x="113" y="281"/>
                      </a:lnTo>
                      <a:lnTo>
                        <a:pt x="56" y="337"/>
                      </a:lnTo>
                      <a:lnTo>
                        <a:pt x="113" y="394"/>
                      </a:lnTo>
                      <a:lnTo>
                        <a:pt x="113" y="450"/>
                      </a:lnTo>
                      <a:lnTo>
                        <a:pt x="56" y="450"/>
                      </a:lnTo>
                      <a:lnTo>
                        <a:pt x="0" y="506"/>
                      </a:lnTo>
                      <a:lnTo>
                        <a:pt x="0" y="562"/>
                      </a:lnTo>
                      <a:lnTo>
                        <a:pt x="56" y="618"/>
                      </a:lnTo>
                      <a:lnTo>
                        <a:pt x="169" y="675"/>
                      </a:lnTo>
                      <a:lnTo>
                        <a:pt x="281" y="618"/>
                      </a:lnTo>
                      <a:lnTo>
                        <a:pt x="337" y="562"/>
                      </a:lnTo>
                      <a:lnTo>
                        <a:pt x="450" y="450"/>
                      </a:lnTo>
                      <a:lnTo>
                        <a:pt x="619" y="394"/>
                      </a:lnTo>
                      <a:lnTo>
                        <a:pt x="619" y="337"/>
                      </a:lnTo>
                      <a:lnTo>
                        <a:pt x="619" y="281"/>
                      </a:lnTo>
                      <a:lnTo>
                        <a:pt x="562" y="225"/>
                      </a:lnTo>
                      <a:lnTo>
                        <a:pt x="562" y="169"/>
                      </a:lnTo>
                      <a:lnTo>
                        <a:pt x="619" y="113"/>
                      </a:lnTo>
                      <a:lnTo>
                        <a:pt x="619" y="56"/>
                      </a:lnTo>
                      <a:lnTo>
                        <a:pt x="562" y="0"/>
                      </a:lnTo>
                      <a:close/>
                    </a:path>
                  </a:pathLst>
                </a:custGeom>
                <a:solidFill>
                  <a:srgbClr val="B4A1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9" name="Google Shape;4509;p11"/>
                <p:cNvSpPr/>
                <p:nvPr/>
              </p:nvSpPr>
              <p:spPr>
                <a:xfrm>
                  <a:off x="753800" y="1398250"/>
                  <a:ext cx="7050" cy="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507" extrusionOk="0">
                      <a:moveTo>
                        <a:pt x="113" y="0"/>
                      </a:moveTo>
                      <a:lnTo>
                        <a:pt x="57" y="225"/>
                      </a:lnTo>
                      <a:lnTo>
                        <a:pt x="1" y="450"/>
                      </a:lnTo>
                      <a:lnTo>
                        <a:pt x="113" y="506"/>
                      </a:lnTo>
                      <a:lnTo>
                        <a:pt x="282" y="450"/>
                      </a:lnTo>
                      <a:lnTo>
                        <a:pt x="225" y="394"/>
                      </a:lnTo>
                      <a:lnTo>
                        <a:pt x="225" y="281"/>
                      </a:lnTo>
                      <a:lnTo>
                        <a:pt x="225" y="169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08A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0" name="Google Shape;4510;p11"/>
                <p:cNvSpPr/>
                <p:nvPr/>
              </p:nvSpPr>
              <p:spPr>
                <a:xfrm>
                  <a:off x="731325" y="1389825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0" y="113"/>
                      </a:lnTo>
                      <a:lnTo>
                        <a:pt x="56" y="1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890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1" name="Google Shape;4511;p11"/>
                <p:cNvSpPr/>
                <p:nvPr/>
              </p:nvSpPr>
              <p:spPr>
                <a:xfrm>
                  <a:off x="763625" y="1401050"/>
                  <a:ext cx="56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170" extrusionOk="0">
                      <a:moveTo>
                        <a:pt x="57" y="1"/>
                      </a:moveTo>
                      <a:lnTo>
                        <a:pt x="1" y="113"/>
                      </a:lnTo>
                      <a:lnTo>
                        <a:pt x="113" y="169"/>
                      </a:lnTo>
                      <a:lnTo>
                        <a:pt x="170" y="169"/>
                      </a:lnTo>
                      <a:lnTo>
                        <a:pt x="226" y="113"/>
                      </a:lnTo>
                      <a:lnTo>
                        <a:pt x="226" y="57"/>
                      </a:lnTo>
                      <a:lnTo>
                        <a:pt x="170" y="1"/>
                      </a:lnTo>
                      <a:close/>
                    </a:path>
                  </a:pathLst>
                </a:custGeom>
                <a:solidFill>
                  <a:srgbClr val="A08A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2" name="Google Shape;4512;p11"/>
                <p:cNvSpPr/>
                <p:nvPr/>
              </p:nvSpPr>
              <p:spPr>
                <a:xfrm>
                  <a:off x="760825" y="1406675"/>
                  <a:ext cx="56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114" extrusionOk="0">
                      <a:moveTo>
                        <a:pt x="113" y="1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169" y="113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A08A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3" name="Google Shape;4513;p11"/>
                <p:cNvSpPr/>
                <p:nvPr/>
              </p:nvSpPr>
              <p:spPr>
                <a:xfrm>
                  <a:off x="751000" y="1377175"/>
                  <a:ext cx="56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13" extrusionOk="0">
                      <a:moveTo>
                        <a:pt x="113" y="0"/>
                      </a:moveTo>
                      <a:lnTo>
                        <a:pt x="56" y="57"/>
                      </a:lnTo>
                      <a:lnTo>
                        <a:pt x="0" y="57"/>
                      </a:lnTo>
                      <a:lnTo>
                        <a:pt x="113" y="113"/>
                      </a:lnTo>
                      <a:lnTo>
                        <a:pt x="169" y="113"/>
                      </a:lnTo>
                      <a:lnTo>
                        <a:pt x="225" y="57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890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4" name="Google Shape;4514;p11"/>
                <p:cNvSpPr/>
                <p:nvPr/>
              </p:nvSpPr>
              <p:spPr>
                <a:xfrm>
                  <a:off x="766450" y="1403875"/>
                  <a:ext cx="42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13" extrusionOk="0">
                      <a:moveTo>
                        <a:pt x="57" y="0"/>
                      </a:moveTo>
                      <a:lnTo>
                        <a:pt x="0" y="56"/>
                      </a:lnTo>
                      <a:lnTo>
                        <a:pt x="0" y="113"/>
                      </a:lnTo>
                      <a:lnTo>
                        <a:pt x="113" y="113"/>
                      </a:lnTo>
                      <a:lnTo>
                        <a:pt x="169" y="56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A08A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5" name="Google Shape;4515;p11"/>
                <p:cNvSpPr/>
                <p:nvPr/>
              </p:nvSpPr>
              <p:spPr>
                <a:xfrm>
                  <a:off x="738350" y="1530325"/>
                  <a:ext cx="5650" cy="1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788" extrusionOk="0">
                      <a:moveTo>
                        <a:pt x="0" y="1"/>
                      </a:moveTo>
                      <a:lnTo>
                        <a:pt x="0" y="338"/>
                      </a:lnTo>
                      <a:lnTo>
                        <a:pt x="0" y="563"/>
                      </a:lnTo>
                      <a:lnTo>
                        <a:pt x="0" y="731"/>
                      </a:lnTo>
                      <a:lnTo>
                        <a:pt x="0" y="788"/>
                      </a:lnTo>
                      <a:lnTo>
                        <a:pt x="56" y="788"/>
                      </a:lnTo>
                      <a:lnTo>
                        <a:pt x="169" y="675"/>
                      </a:lnTo>
                      <a:lnTo>
                        <a:pt x="225" y="563"/>
                      </a:lnTo>
                      <a:lnTo>
                        <a:pt x="225" y="338"/>
                      </a:lnTo>
                      <a:lnTo>
                        <a:pt x="225" y="226"/>
                      </a:lnTo>
                      <a:lnTo>
                        <a:pt x="169" y="113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E87C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6" name="Google Shape;4516;p11"/>
                <p:cNvSpPr/>
                <p:nvPr/>
              </p:nvSpPr>
              <p:spPr>
                <a:xfrm>
                  <a:off x="752400" y="157530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89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7" name="Google Shape;4517;p11"/>
                <p:cNvSpPr/>
                <p:nvPr/>
              </p:nvSpPr>
              <p:spPr>
                <a:xfrm>
                  <a:off x="746775" y="1226825"/>
                  <a:ext cx="56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226" extrusionOk="0">
                      <a:moveTo>
                        <a:pt x="57" y="0"/>
                      </a:moveTo>
                      <a:lnTo>
                        <a:pt x="0" y="113"/>
                      </a:lnTo>
                      <a:lnTo>
                        <a:pt x="0" y="169"/>
                      </a:lnTo>
                      <a:lnTo>
                        <a:pt x="57" y="225"/>
                      </a:lnTo>
                      <a:lnTo>
                        <a:pt x="225" y="225"/>
                      </a:lnTo>
                      <a:lnTo>
                        <a:pt x="225" y="169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8B85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8" name="Google Shape;4518;p11"/>
                <p:cNvSpPr/>
                <p:nvPr/>
              </p:nvSpPr>
              <p:spPr>
                <a:xfrm>
                  <a:off x="742550" y="1228225"/>
                  <a:ext cx="42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13" extrusionOk="0">
                      <a:moveTo>
                        <a:pt x="1" y="1"/>
                      </a:moveTo>
                      <a:lnTo>
                        <a:pt x="57" y="57"/>
                      </a:lnTo>
                      <a:lnTo>
                        <a:pt x="169" y="113"/>
                      </a:lnTo>
                      <a:lnTo>
                        <a:pt x="169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8179B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9" name="Google Shape;4519;p11"/>
                <p:cNvSpPr/>
                <p:nvPr/>
              </p:nvSpPr>
              <p:spPr>
                <a:xfrm>
                  <a:off x="752400" y="1229625"/>
                  <a:ext cx="98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338" extrusionOk="0">
                      <a:moveTo>
                        <a:pt x="169" y="1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57" y="226"/>
                      </a:lnTo>
                      <a:lnTo>
                        <a:pt x="113" y="282"/>
                      </a:lnTo>
                      <a:lnTo>
                        <a:pt x="169" y="338"/>
                      </a:lnTo>
                      <a:lnTo>
                        <a:pt x="394" y="282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A092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0" name="Google Shape;4520;p11"/>
                <p:cNvSpPr/>
                <p:nvPr/>
              </p:nvSpPr>
              <p:spPr>
                <a:xfrm>
                  <a:off x="762225" y="1240875"/>
                  <a:ext cx="28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3" extrusionOk="0">
                      <a:moveTo>
                        <a:pt x="1" y="0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113" y="113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8B85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1" name="Google Shape;4521;p11"/>
                <p:cNvSpPr/>
                <p:nvPr/>
              </p:nvSpPr>
              <p:spPr>
                <a:xfrm>
                  <a:off x="767850" y="1401050"/>
                  <a:ext cx="12675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282" extrusionOk="0">
                      <a:moveTo>
                        <a:pt x="1" y="1"/>
                      </a:moveTo>
                      <a:lnTo>
                        <a:pt x="1" y="113"/>
                      </a:lnTo>
                      <a:lnTo>
                        <a:pt x="113" y="169"/>
                      </a:lnTo>
                      <a:lnTo>
                        <a:pt x="282" y="282"/>
                      </a:lnTo>
                      <a:lnTo>
                        <a:pt x="394" y="282"/>
                      </a:lnTo>
                      <a:lnTo>
                        <a:pt x="506" y="226"/>
                      </a:lnTo>
                      <a:lnTo>
                        <a:pt x="394" y="169"/>
                      </a:lnTo>
                      <a:lnTo>
                        <a:pt x="338" y="11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694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2" name="Google Shape;4522;p11"/>
                <p:cNvSpPr/>
                <p:nvPr/>
              </p:nvSpPr>
              <p:spPr>
                <a:xfrm>
                  <a:off x="802975" y="1396850"/>
                  <a:ext cx="5650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169" extrusionOk="0">
                      <a:moveTo>
                        <a:pt x="57" y="0"/>
                      </a:moveTo>
                      <a:lnTo>
                        <a:pt x="57" y="56"/>
                      </a:lnTo>
                      <a:lnTo>
                        <a:pt x="1" y="169"/>
                      </a:lnTo>
                      <a:lnTo>
                        <a:pt x="113" y="113"/>
                      </a:lnTo>
                      <a:lnTo>
                        <a:pt x="226" y="113"/>
                      </a:lnTo>
                      <a:lnTo>
                        <a:pt x="113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B09E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3" name="Google Shape;4523;p11"/>
                <p:cNvSpPr/>
                <p:nvPr/>
              </p:nvSpPr>
              <p:spPr>
                <a:xfrm>
                  <a:off x="800175" y="1401050"/>
                  <a:ext cx="28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8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B09E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4" name="Google Shape;4524;p11"/>
                <p:cNvSpPr/>
                <p:nvPr/>
              </p:nvSpPr>
              <p:spPr>
                <a:xfrm>
                  <a:off x="745375" y="1419325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56" y="1"/>
                      </a:moveTo>
                      <a:lnTo>
                        <a:pt x="0" y="57"/>
                      </a:lnTo>
                      <a:lnTo>
                        <a:pt x="113" y="57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A494D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5" name="Google Shape;4525;p11"/>
                <p:cNvSpPr/>
                <p:nvPr/>
              </p:nvSpPr>
              <p:spPr>
                <a:xfrm>
                  <a:off x="777700" y="1403875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56" y="0"/>
                      </a:moveTo>
                      <a:lnTo>
                        <a:pt x="0" y="56"/>
                      </a:lnTo>
                      <a:lnTo>
                        <a:pt x="112" y="11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09E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6" name="Google Shape;4526;p11"/>
                <p:cNvSpPr/>
                <p:nvPr/>
              </p:nvSpPr>
              <p:spPr>
                <a:xfrm>
                  <a:off x="732725" y="146430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7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98F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7" name="Google Shape;4527;p11"/>
                <p:cNvSpPr/>
                <p:nvPr/>
              </p:nvSpPr>
              <p:spPr>
                <a:xfrm>
                  <a:off x="753800" y="152330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7" y="1"/>
                      </a:moveTo>
                      <a:lnTo>
                        <a:pt x="57" y="1"/>
                      </a:lnTo>
                      <a:lnTo>
                        <a:pt x="57" y="1"/>
                      </a:lnTo>
                      <a:lnTo>
                        <a:pt x="1" y="1"/>
                      </a:lnTo>
                      <a:lnTo>
                        <a:pt x="57" y="1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B95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8" name="Google Shape;4528;p11"/>
                <p:cNvSpPr/>
                <p:nvPr/>
              </p:nvSpPr>
              <p:spPr>
                <a:xfrm>
                  <a:off x="759425" y="1523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B95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9" name="Google Shape;4529;p11"/>
                <p:cNvSpPr/>
                <p:nvPr/>
              </p:nvSpPr>
              <p:spPr>
                <a:xfrm>
                  <a:off x="786125" y="15682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B95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0" name="Google Shape;4530;p11"/>
                <p:cNvSpPr/>
                <p:nvPr/>
              </p:nvSpPr>
              <p:spPr>
                <a:xfrm>
                  <a:off x="810000" y="1136900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113" y="0"/>
                      </a:moveTo>
                      <a:lnTo>
                        <a:pt x="1" y="56"/>
                      </a:lnTo>
                      <a:lnTo>
                        <a:pt x="57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C95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1" name="Google Shape;4531;p11"/>
                <p:cNvSpPr/>
                <p:nvPr/>
              </p:nvSpPr>
              <p:spPr>
                <a:xfrm>
                  <a:off x="814225" y="11551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C95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2" name="Google Shape;4532;p11"/>
                <p:cNvSpPr/>
                <p:nvPr/>
              </p:nvSpPr>
              <p:spPr>
                <a:xfrm>
                  <a:off x="776275" y="1083500"/>
                  <a:ext cx="28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3" extrusionOk="0">
                      <a:moveTo>
                        <a:pt x="1" y="113"/>
                      </a:moveTo>
                      <a:lnTo>
                        <a:pt x="1" y="113"/>
                      </a:lnTo>
                      <a:lnTo>
                        <a:pt x="113" y="0"/>
                      </a:lnTo>
                      <a:lnTo>
                        <a:pt x="113" y="0"/>
                      </a:lnTo>
                      <a:lnTo>
                        <a:pt x="1" y="113"/>
                      </a:lnTo>
                      <a:lnTo>
                        <a:pt x="1" y="113"/>
                      </a:lnTo>
                      <a:close/>
                    </a:path>
                  </a:pathLst>
                </a:custGeom>
                <a:solidFill>
                  <a:srgbClr val="9186B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3" name="Google Shape;4533;p11"/>
                <p:cNvSpPr/>
                <p:nvPr/>
              </p:nvSpPr>
              <p:spPr>
                <a:xfrm>
                  <a:off x="762225" y="1042750"/>
                  <a:ext cx="9875" cy="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675" extrusionOk="0">
                      <a:moveTo>
                        <a:pt x="169" y="0"/>
                      </a:moveTo>
                      <a:lnTo>
                        <a:pt x="1" y="57"/>
                      </a:lnTo>
                      <a:lnTo>
                        <a:pt x="1" y="169"/>
                      </a:lnTo>
                      <a:lnTo>
                        <a:pt x="57" y="394"/>
                      </a:lnTo>
                      <a:lnTo>
                        <a:pt x="57" y="506"/>
                      </a:lnTo>
                      <a:lnTo>
                        <a:pt x="169" y="675"/>
                      </a:lnTo>
                      <a:lnTo>
                        <a:pt x="282" y="675"/>
                      </a:lnTo>
                      <a:lnTo>
                        <a:pt x="394" y="562"/>
                      </a:lnTo>
                      <a:lnTo>
                        <a:pt x="338" y="394"/>
                      </a:lnTo>
                      <a:lnTo>
                        <a:pt x="282" y="394"/>
                      </a:lnTo>
                      <a:lnTo>
                        <a:pt x="282" y="338"/>
                      </a:lnTo>
                      <a:lnTo>
                        <a:pt x="394" y="169"/>
                      </a:lnTo>
                      <a:lnTo>
                        <a:pt x="394" y="57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rgbClr val="8A81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4" name="Google Shape;4534;p11"/>
                <p:cNvSpPr/>
                <p:nvPr/>
              </p:nvSpPr>
              <p:spPr>
                <a:xfrm>
                  <a:off x="766450" y="1031500"/>
                  <a:ext cx="11275" cy="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" h="507" extrusionOk="0">
                      <a:moveTo>
                        <a:pt x="281" y="1"/>
                      </a:moveTo>
                      <a:lnTo>
                        <a:pt x="225" y="57"/>
                      </a:lnTo>
                      <a:lnTo>
                        <a:pt x="0" y="57"/>
                      </a:lnTo>
                      <a:lnTo>
                        <a:pt x="0" y="226"/>
                      </a:lnTo>
                      <a:lnTo>
                        <a:pt x="57" y="338"/>
                      </a:lnTo>
                      <a:lnTo>
                        <a:pt x="169" y="338"/>
                      </a:lnTo>
                      <a:lnTo>
                        <a:pt x="169" y="394"/>
                      </a:lnTo>
                      <a:lnTo>
                        <a:pt x="225" y="507"/>
                      </a:lnTo>
                      <a:lnTo>
                        <a:pt x="338" y="507"/>
                      </a:lnTo>
                      <a:lnTo>
                        <a:pt x="338" y="394"/>
                      </a:lnTo>
                      <a:lnTo>
                        <a:pt x="394" y="338"/>
                      </a:lnTo>
                      <a:lnTo>
                        <a:pt x="450" y="226"/>
                      </a:lnTo>
                      <a:lnTo>
                        <a:pt x="450" y="113"/>
                      </a:lnTo>
                      <a:lnTo>
                        <a:pt x="394" y="57"/>
                      </a:lnTo>
                      <a:lnTo>
                        <a:pt x="338" y="1"/>
                      </a:lnTo>
                      <a:close/>
                    </a:path>
                  </a:pathLst>
                </a:custGeom>
                <a:solidFill>
                  <a:srgbClr val="8A81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5" name="Google Shape;4535;p11"/>
                <p:cNvSpPr/>
                <p:nvPr/>
              </p:nvSpPr>
              <p:spPr>
                <a:xfrm>
                  <a:off x="766450" y="1031500"/>
                  <a:ext cx="70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114" extrusionOk="0">
                      <a:moveTo>
                        <a:pt x="57" y="1"/>
                      </a:moveTo>
                      <a:lnTo>
                        <a:pt x="0" y="57"/>
                      </a:lnTo>
                      <a:lnTo>
                        <a:pt x="113" y="113"/>
                      </a:lnTo>
                      <a:lnTo>
                        <a:pt x="225" y="113"/>
                      </a:lnTo>
                      <a:lnTo>
                        <a:pt x="281" y="1"/>
                      </a:lnTo>
                      <a:close/>
                    </a:path>
                  </a:pathLst>
                </a:custGeom>
                <a:solidFill>
                  <a:srgbClr val="847A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6" name="Google Shape;4536;p11"/>
                <p:cNvSpPr/>
                <p:nvPr/>
              </p:nvSpPr>
              <p:spPr>
                <a:xfrm>
                  <a:off x="774875" y="1044150"/>
                  <a:ext cx="28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4" extrusionOk="0">
                      <a:moveTo>
                        <a:pt x="1" y="1"/>
                      </a:moveTo>
                      <a:lnTo>
                        <a:pt x="1" y="113"/>
                      </a:lnTo>
                      <a:lnTo>
                        <a:pt x="113" y="113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8A81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7" name="Google Shape;4537;p11"/>
                <p:cNvSpPr/>
                <p:nvPr/>
              </p:nvSpPr>
              <p:spPr>
                <a:xfrm>
                  <a:off x="774875" y="1031500"/>
                  <a:ext cx="28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4" extrusionOk="0">
                      <a:moveTo>
                        <a:pt x="1" y="1"/>
                      </a:moveTo>
                      <a:lnTo>
                        <a:pt x="113" y="113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847A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8" name="Google Shape;4538;p11"/>
                <p:cNvSpPr/>
                <p:nvPr/>
              </p:nvSpPr>
              <p:spPr>
                <a:xfrm>
                  <a:off x="777700" y="1031500"/>
                  <a:ext cx="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14" extrusionOk="0">
                      <a:moveTo>
                        <a:pt x="0" y="113"/>
                      </a:moveTo>
                      <a:lnTo>
                        <a:pt x="0" y="113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0" y="113"/>
                      </a:lnTo>
                      <a:close/>
                    </a:path>
                  </a:pathLst>
                </a:custGeom>
                <a:solidFill>
                  <a:srgbClr val="8C7B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9" name="Google Shape;4539;p11"/>
                <p:cNvSpPr/>
                <p:nvPr/>
              </p:nvSpPr>
              <p:spPr>
                <a:xfrm>
                  <a:off x="783300" y="1061025"/>
                  <a:ext cx="11275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" h="282" extrusionOk="0">
                      <a:moveTo>
                        <a:pt x="169" y="0"/>
                      </a:moveTo>
                      <a:lnTo>
                        <a:pt x="57" y="56"/>
                      </a:lnTo>
                      <a:lnTo>
                        <a:pt x="1" y="56"/>
                      </a:lnTo>
                      <a:lnTo>
                        <a:pt x="1" y="112"/>
                      </a:lnTo>
                      <a:lnTo>
                        <a:pt x="1" y="225"/>
                      </a:lnTo>
                      <a:lnTo>
                        <a:pt x="113" y="281"/>
                      </a:lnTo>
                      <a:lnTo>
                        <a:pt x="450" y="281"/>
                      </a:lnTo>
                      <a:lnTo>
                        <a:pt x="226" y="56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9A8D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0" name="Google Shape;4540;p11"/>
                <p:cNvSpPr/>
                <p:nvPr/>
              </p:nvSpPr>
              <p:spPr>
                <a:xfrm>
                  <a:off x="795950" y="1201525"/>
                  <a:ext cx="8450" cy="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395" extrusionOk="0">
                      <a:moveTo>
                        <a:pt x="226" y="1"/>
                      </a:moveTo>
                      <a:lnTo>
                        <a:pt x="57" y="113"/>
                      </a:lnTo>
                      <a:lnTo>
                        <a:pt x="1" y="225"/>
                      </a:lnTo>
                      <a:lnTo>
                        <a:pt x="57" y="394"/>
                      </a:lnTo>
                      <a:lnTo>
                        <a:pt x="113" y="394"/>
                      </a:lnTo>
                      <a:lnTo>
                        <a:pt x="338" y="169"/>
                      </a:lnTo>
                      <a:lnTo>
                        <a:pt x="338" y="113"/>
                      </a:lnTo>
                      <a:lnTo>
                        <a:pt x="282" y="57"/>
                      </a:lnTo>
                      <a:lnTo>
                        <a:pt x="226" y="1"/>
                      </a:lnTo>
                      <a:close/>
                    </a:path>
                  </a:pathLst>
                </a:custGeom>
                <a:solidFill>
                  <a:srgbClr val="8B85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1" name="Google Shape;4541;p11"/>
                <p:cNvSpPr/>
                <p:nvPr/>
              </p:nvSpPr>
              <p:spPr>
                <a:xfrm>
                  <a:off x="795950" y="1212775"/>
                  <a:ext cx="42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6" extrusionOk="0">
                      <a:moveTo>
                        <a:pt x="57" y="0"/>
                      </a:moveTo>
                      <a:lnTo>
                        <a:pt x="1" y="56"/>
                      </a:lnTo>
                      <a:lnTo>
                        <a:pt x="57" y="56"/>
                      </a:lnTo>
                      <a:lnTo>
                        <a:pt x="1" y="225"/>
                      </a:lnTo>
                      <a:lnTo>
                        <a:pt x="169" y="169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8B85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2" name="Google Shape;4542;p11"/>
                <p:cNvSpPr/>
                <p:nvPr/>
              </p:nvSpPr>
              <p:spPr>
                <a:xfrm>
                  <a:off x="801575" y="1194500"/>
                  <a:ext cx="2825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282" extrusionOk="0">
                      <a:moveTo>
                        <a:pt x="1" y="1"/>
                      </a:moveTo>
                      <a:lnTo>
                        <a:pt x="1" y="282"/>
                      </a:lnTo>
                      <a:lnTo>
                        <a:pt x="57" y="225"/>
                      </a:lnTo>
                      <a:lnTo>
                        <a:pt x="57" y="169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8B85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3" name="Google Shape;4543;p11"/>
                <p:cNvSpPr/>
                <p:nvPr/>
              </p:nvSpPr>
              <p:spPr>
                <a:xfrm>
                  <a:off x="791750" y="1204350"/>
                  <a:ext cx="5625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282" extrusionOk="0">
                      <a:moveTo>
                        <a:pt x="0" y="0"/>
                      </a:moveTo>
                      <a:lnTo>
                        <a:pt x="0" y="112"/>
                      </a:lnTo>
                      <a:lnTo>
                        <a:pt x="56" y="169"/>
                      </a:lnTo>
                      <a:lnTo>
                        <a:pt x="225" y="281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AE9BD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4" name="Google Shape;4544;p11"/>
                <p:cNvSpPr/>
                <p:nvPr/>
              </p:nvSpPr>
              <p:spPr>
                <a:xfrm>
                  <a:off x="797350" y="1188875"/>
                  <a:ext cx="56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226" extrusionOk="0">
                      <a:moveTo>
                        <a:pt x="170" y="1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1" y="169"/>
                      </a:lnTo>
                      <a:lnTo>
                        <a:pt x="170" y="226"/>
                      </a:lnTo>
                      <a:lnTo>
                        <a:pt x="226" y="1"/>
                      </a:lnTo>
                      <a:close/>
                    </a:path>
                  </a:pathLst>
                </a:custGeom>
                <a:solidFill>
                  <a:srgbClr val="8B85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5" name="Google Shape;4545;p11"/>
                <p:cNvSpPr/>
                <p:nvPr/>
              </p:nvSpPr>
              <p:spPr>
                <a:xfrm>
                  <a:off x="790325" y="1195900"/>
                  <a:ext cx="28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70" extrusionOk="0">
                      <a:moveTo>
                        <a:pt x="57" y="1"/>
                      </a:moveTo>
                      <a:lnTo>
                        <a:pt x="1" y="113"/>
                      </a:lnTo>
                      <a:lnTo>
                        <a:pt x="57" y="169"/>
                      </a:lnTo>
                      <a:lnTo>
                        <a:pt x="113" y="113"/>
                      </a:lnTo>
                      <a:lnTo>
                        <a:pt x="113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8B85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6" name="Google Shape;4546;p11"/>
                <p:cNvSpPr/>
                <p:nvPr/>
              </p:nvSpPr>
              <p:spPr>
                <a:xfrm>
                  <a:off x="794550" y="1188875"/>
                  <a:ext cx="28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70" extrusionOk="0">
                      <a:moveTo>
                        <a:pt x="113" y="1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113" y="169"/>
                      </a:lnTo>
                      <a:lnTo>
                        <a:pt x="113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E9BD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7" name="Google Shape;4547;p11"/>
                <p:cNvSpPr/>
                <p:nvPr/>
              </p:nvSpPr>
              <p:spPr>
                <a:xfrm>
                  <a:off x="783300" y="1205750"/>
                  <a:ext cx="14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13" extrusionOk="0">
                      <a:moveTo>
                        <a:pt x="1" y="0"/>
                      </a:moveTo>
                      <a:lnTo>
                        <a:pt x="1" y="113"/>
                      </a:lnTo>
                      <a:lnTo>
                        <a:pt x="57" y="5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8B85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8" name="Google Shape;4548;p11"/>
                <p:cNvSpPr/>
                <p:nvPr/>
              </p:nvSpPr>
              <p:spPr>
                <a:xfrm>
                  <a:off x="788925" y="12099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E9BD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9" name="Google Shape;4549;p11"/>
                <p:cNvSpPr/>
                <p:nvPr/>
              </p:nvSpPr>
              <p:spPr>
                <a:xfrm>
                  <a:off x="790325" y="1204350"/>
                  <a:ext cx="145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" extrusionOk="0">
                      <a:moveTo>
                        <a:pt x="57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E9BD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0" name="Google Shape;4550;p11"/>
                <p:cNvSpPr/>
                <p:nvPr/>
              </p:nvSpPr>
              <p:spPr>
                <a:xfrm>
                  <a:off x="795950" y="12127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0"/>
                      </a:moveTo>
                      <a:lnTo>
                        <a:pt x="1" y="56"/>
                      </a:lnTo>
                      <a:lnTo>
                        <a:pt x="57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E9BD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1" name="Google Shape;4551;p11"/>
                <p:cNvSpPr/>
                <p:nvPr/>
              </p:nvSpPr>
              <p:spPr>
                <a:xfrm>
                  <a:off x="791750" y="1288650"/>
                  <a:ext cx="70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282" extrusionOk="0">
                      <a:moveTo>
                        <a:pt x="0" y="0"/>
                      </a:moveTo>
                      <a:lnTo>
                        <a:pt x="0" y="169"/>
                      </a:lnTo>
                      <a:lnTo>
                        <a:pt x="112" y="281"/>
                      </a:lnTo>
                      <a:lnTo>
                        <a:pt x="281" y="281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938C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2" name="Google Shape;4552;p11"/>
                <p:cNvSpPr/>
                <p:nvPr/>
              </p:nvSpPr>
              <p:spPr>
                <a:xfrm>
                  <a:off x="805800" y="1285825"/>
                  <a:ext cx="14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8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6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38C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3" name="Google Shape;4553;p11"/>
                <p:cNvSpPr/>
                <p:nvPr/>
              </p:nvSpPr>
              <p:spPr>
                <a:xfrm>
                  <a:off x="772075" y="1238050"/>
                  <a:ext cx="9850" cy="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283" extrusionOk="0">
                      <a:moveTo>
                        <a:pt x="394" y="1"/>
                      </a:moveTo>
                      <a:lnTo>
                        <a:pt x="225" y="57"/>
                      </a:lnTo>
                      <a:lnTo>
                        <a:pt x="113" y="57"/>
                      </a:lnTo>
                      <a:lnTo>
                        <a:pt x="0" y="170"/>
                      </a:lnTo>
                      <a:lnTo>
                        <a:pt x="113" y="226"/>
                      </a:lnTo>
                      <a:lnTo>
                        <a:pt x="169" y="282"/>
                      </a:lnTo>
                      <a:lnTo>
                        <a:pt x="225" y="226"/>
                      </a:lnTo>
                      <a:lnTo>
                        <a:pt x="337" y="226"/>
                      </a:lnTo>
                      <a:lnTo>
                        <a:pt x="394" y="170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887B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4" name="Google Shape;4554;p11"/>
                <p:cNvSpPr/>
                <p:nvPr/>
              </p:nvSpPr>
              <p:spPr>
                <a:xfrm>
                  <a:off x="769250" y="12451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0"/>
                      </a:moveTo>
                      <a:lnTo>
                        <a:pt x="57" y="56"/>
                      </a:lnTo>
                      <a:lnTo>
                        <a:pt x="57" y="56"/>
                      </a:lnTo>
                      <a:lnTo>
                        <a:pt x="57" y="56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0A0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5" name="Google Shape;4555;p11"/>
                <p:cNvSpPr/>
                <p:nvPr/>
              </p:nvSpPr>
              <p:spPr>
                <a:xfrm>
                  <a:off x="770650" y="1249300"/>
                  <a:ext cx="28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4" extrusionOk="0">
                      <a:moveTo>
                        <a:pt x="113" y="113"/>
                      </a:moveTo>
                      <a:lnTo>
                        <a:pt x="113" y="113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13" y="113"/>
                      </a:lnTo>
                      <a:lnTo>
                        <a:pt x="113" y="113"/>
                      </a:lnTo>
                      <a:close/>
                    </a:path>
                  </a:pathLst>
                </a:custGeom>
                <a:solidFill>
                  <a:srgbClr val="AF9A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6" name="Google Shape;4556;p11"/>
                <p:cNvSpPr/>
                <p:nvPr/>
              </p:nvSpPr>
              <p:spPr>
                <a:xfrm>
                  <a:off x="773475" y="1295675"/>
                  <a:ext cx="28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13" extrusionOk="0">
                      <a:moveTo>
                        <a:pt x="57" y="0"/>
                      </a:moveTo>
                      <a:lnTo>
                        <a:pt x="0" y="57"/>
                      </a:lnTo>
                      <a:lnTo>
                        <a:pt x="0" y="113"/>
                      </a:lnTo>
                      <a:lnTo>
                        <a:pt x="57" y="57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38C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7" name="Google Shape;4557;p11"/>
                <p:cNvSpPr/>
                <p:nvPr/>
              </p:nvSpPr>
              <p:spPr>
                <a:xfrm>
                  <a:off x="793150" y="129990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56" y="56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938C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8" name="Google Shape;4558;p11"/>
                <p:cNvSpPr/>
                <p:nvPr/>
              </p:nvSpPr>
              <p:spPr>
                <a:xfrm>
                  <a:off x="787525" y="1298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38C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9" name="Google Shape;4559;p11"/>
                <p:cNvSpPr/>
                <p:nvPr/>
              </p:nvSpPr>
              <p:spPr>
                <a:xfrm>
                  <a:off x="738350" y="1032900"/>
                  <a:ext cx="33750" cy="4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0" h="1800" extrusionOk="0">
                      <a:moveTo>
                        <a:pt x="1124" y="1"/>
                      </a:moveTo>
                      <a:lnTo>
                        <a:pt x="1068" y="57"/>
                      </a:lnTo>
                      <a:lnTo>
                        <a:pt x="1012" y="57"/>
                      </a:lnTo>
                      <a:lnTo>
                        <a:pt x="900" y="170"/>
                      </a:lnTo>
                      <a:lnTo>
                        <a:pt x="787" y="226"/>
                      </a:lnTo>
                      <a:lnTo>
                        <a:pt x="787" y="338"/>
                      </a:lnTo>
                      <a:lnTo>
                        <a:pt x="787" y="451"/>
                      </a:lnTo>
                      <a:lnTo>
                        <a:pt x="731" y="507"/>
                      </a:lnTo>
                      <a:lnTo>
                        <a:pt x="675" y="563"/>
                      </a:lnTo>
                      <a:lnTo>
                        <a:pt x="562" y="563"/>
                      </a:lnTo>
                      <a:lnTo>
                        <a:pt x="337" y="507"/>
                      </a:lnTo>
                      <a:lnTo>
                        <a:pt x="169" y="451"/>
                      </a:lnTo>
                      <a:lnTo>
                        <a:pt x="56" y="507"/>
                      </a:lnTo>
                      <a:lnTo>
                        <a:pt x="0" y="619"/>
                      </a:lnTo>
                      <a:lnTo>
                        <a:pt x="56" y="732"/>
                      </a:lnTo>
                      <a:lnTo>
                        <a:pt x="169" y="788"/>
                      </a:lnTo>
                      <a:lnTo>
                        <a:pt x="281" y="844"/>
                      </a:lnTo>
                      <a:lnTo>
                        <a:pt x="394" y="956"/>
                      </a:lnTo>
                      <a:lnTo>
                        <a:pt x="450" y="844"/>
                      </a:lnTo>
                      <a:lnTo>
                        <a:pt x="506" y="788"/>
                      </a:lnTo>
                      <a:lnTo>
                        <a:pt x="619" y="788"/>
                      </a:lnTo>
                      <a:lnTo>
                        <a:pt x="675" y="844"/>
                      </a:lnTo>
                      <a:lnTo>
                        <a:pt x="731" y="900"/>
                      </a:lnTo>
                      <a:lnTo>
                        <a:pt x="843" y="900"/>
                      </a:lnTo>
                      <a:lnTo>
                        <a:pt x="900" y="956"/>
                      </a:lnTo>
                      <a:lnTo>
                        <a:pt x="843" y="1013"/>
                      </a:lnTo>
                      <a:lnTo>
                        <a:pt x="675" y="1013"/>
                      </a:lnTo>
                      <a:lnTo>
                        <a:pt x="562" y="1069"/>
                      </a:lnTo>
                      <a:lnTo>
                        <a:pt x="450" y="1069"/>
                      </a:lnTo>
                      <a:lnTo>
                        <a:pt x="337" y="1125"/>
                      </a:lnTo>
                      <a:lnTo>
                        <a:pt x="281" y="1125"/>
                      </a:lnTo>
                      <a:lnTo>
                        <a:pt x="281" y="1181"/>
                      </a:lnTo>
                      <a:lnTo>
                        <a:pt x="281" y="1237"/>
                      </a:lnTo>
                      <a:lnTo>
                        <a:pt x="281" y="1294"/>
                      </a:lnTo>
                      <a:lnTo>
                        <a:pt x="281" y="1350"/>
                      </a:lnTo>
                      <a:lnTo>
                        <a:pt x="394" y="1350"/>
                      </a:lnTo>
                      <a:lnTo>
                        <a:pt x="450" y="1406"/>
                      </a:lnTo>
                      <a:lnTo>
                        <a:pt x="506" y="1350"/>
                      </a:lnTo>
                      <a:lnTo>
                        <a:pt x="562" y="1406"/>
                      </a:lnTo>
                      <a:lnTo>
                        <a:pt x="675" y="1462"/>
                      </a:lnTo>
                      <a:lnTo>
                        <a:pt x="787" y="1462"/>
                      </a:lnTo>
                      <a:lnTo>
                        <a:pt x="787" y="1519"/>
                      </a:lnTo>
                      <a:lnTo>
                        <a:pt x="675" y="1575"/>
                      </a:lnTo>
                      <a:lnTo>
                        <a:pt x="619" y="1687"/>
                      </a:lnTo>
                      <a:lnTo>
                        <a:pt x="675" y="1743"/>
                      </a:lnTo>
                      <a:lnTo>
                        <a:pt x="787" y="1800"/>
                      </a:lnTo>
                      <a:lnTo>
                        <a:pt x="843" y="1743"/>
                      </a:lnTo>
                      <a:lnTo>
                        <a:pt x="956" y="1687"/>
                      </a:lnTo>
                      <a:lnTo>
                        <a:pt x="1012" y="1631"/>
                      </a:lnTo>
                      <a:lnTo>
                        <a:pt x="1012" y="1519"/>
                      </a:lnTo>
                      <a:lnTo>
                        <a:pt x="956" y="1519"/>
                      </a:lnTo>
                      <a:lnTo>
                        <a:pt x="1012" y="1462"/>
                      </a:lnTo>
                      <a:lnTo>
                        <a:pt x="1068" y="1462"/>
                      </a:lnTo>
                      <a:lnTo>
                        <a:pt x="1181" y="1406"/>
                      </a:lnTo>
                      <a:lnTo>
                        <a:pt x="1237" y="1294"/>
                      </a:lnTo>
                      <a:lnTo>
                        <a:pt x="1181" y="1237"/>
                      </a:lnTo>
                      <a:lnTo>
                        <a:pt x="1068" y="1237"/>
                      </a:lnTo>
                      <a:lnTo>
                        <a:pt x="1068" y="1181"/>
                      </a:lnTo>
                      <a:lnTo>
                        <a:pt x="1124" y="1125"/>
                      </a:lnTo>
                      <a:lnTo>
                        <a:pt x="1124" y="1069"/>
                      </a:lnTo>
                      <a:lnTo>
                        <a:pt x="1124" y="844"/>
                      </a:lnTo>
                      <a:lnTo>
                        <a:pt x="1068" y="732"/>
                      </a:lnTo>
                      <a:lnTo>
                        <a:pt x="1012" y="619"/>
                      </a:lnTo>
                      <a:lnTo>
                        <a:pt x="1012" y="563"/>
                      </a:lnTo>
                      <a:lnTo>
                        <a:pt x="1068" y="507"/>
                      </a:lnTo>
                      <a:lnTo>
                        <a:pt x="1124" y="451"/>
                      </a:lnTo>
                      <a:lnTo>
                        <a:pt x="1349" y="451"/>
                      </a:lnTo>
                      <a:lnTo>
                        <a:pt x="1293" y="282"/>
                      </a:lnTo>
                      <a:lnTo>
                        <a:pt x="1181" y="170"/>
                      </a:lnTo>
                      <a:lnTo>
                        <a:pt x="1124" y="1"/>
                      </a:lnTo>
                      <a:close/>
                    </a:path>
                  </a:pathLst>
                </a:custGeom>
                <a:solidFill>
                  <a:srgbClr val="847A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0" name="Google Shape;4560;p11"/>
                <p:cNvSpPr/>
                <p:nvPr/>
              </p:nvSpPr>
              <p:spPr>
                <a:xfrm>
                  <a:off x="711650" y="1052575"/>
                  <a:ext cx="11250" cy="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" h="507" extrusionOk="0">
                      <a:moveTo>
                        <a:pt x="169" y="1"/>
                      </a:moveTo>
                      <a:lnTo>
                        <a:pt x="225" y="169"/>
                      </a:lnTo>
                      <a:lnTo>
                        <a:pt x="225" y="282"/>
                      </a:lnTo>
                      <a:lnTo>
                        <a:pt x="113" y="338"/>
                      </a:lnTo>
                      <a:lnTo>
                        <a:pt x="0" y="394"/>
                      </a:lnTo>
                      <a:lnTo>
                        <a:pt x="169" y="507"/>
                      </a:lnTo>
                      <a:lnTo>
                        <a:pt x="338" y="394"/>
                      </a:lnTo>
                      <a:lnTo>
                        <a:pt x="394" y="338"/>
                      </a:lnTo>
                      <a:lnTo>
                        <a:pt x="450" y="226"/>
                      </a:lnTo>
                      <a:lnTo>
                        <a:pt x="450" y="113"/>
                      </a:lnTo>
                      <a:lnTo>
                        <a:pt x="281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917E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1" name="Google Shape;4561;p11"/>
                <p:cNvSpPr/>
                <p:nvPr/>
              </p:nvSpPr>
              <p:spPr>
                <a:xfrm>
                  <a:off x="751000" y="1006225"/>
                  <a:ext cx="56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" h="169" extrusionOk="0">
                      <a:moveTo>
                        <a:pt x="0" y="0"/>
                      </a:moveTo>
                      <a:lnTo>
                        <a:pt x="0" y="112"/>
                      </a:lnTo>
                      <a:lnTo>
                        <a:pt x="113" y="169"/>
                      </a:lnTo>
                      <a:lnTo>
                        <a:pt x="225" y="56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9188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2" name="Google Shape;4562;p11"/>
                <p:cNvSpPr/>
                <p:nvPr/>
              </p:nvSpPr>
              <p:spPr>
                <a:xfrm>
                  <a:off x="746775" y="1066625"/>
                  <a:ext cx="84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114" extrusionOk="0">
                      <a:moveTo>
                        <a:pt x="57" y="1"/>
                      </a:moveTo>
                      <a:lnTo>
                        <a:pt x="0" y="57"/>
                      </a:lnTo>
                      <a:lnTo>
                        <a:pt x="113" y="113"/>
                      </a:lnTo>
                      <a:lnTo>
                        <a:pt x="338" y="113"/>
                      </a:lnTo>
                      <a:lnTo>
                        <a:pt x="282" y="1"/>
                      </a:lnTo>
                      <a:close/>
                    </a:path>
                  </a:pathLst>
                </a:custGeom>
                <a:solidFill>
                  <a:srgbClr val="8A81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3" name="Google Shape;4563;p11"/>
                <p:cNvSpPr/>
                <p:nvPr/>
              </p:nvSpPr>
              <p:spPr>
                <a:xfrm>
                  <a:off x="732725" y="1077875"/>
                  <a:ext cx="42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13" extrusionOk="0">
                      <a:moveTo>
                        <a:pt x="113" y="1"/>
                      </a:moveTo>
                      <a:lnTo>
                        <a:pt x="0" y="57"/>
                      </a:lnTo>
                      <a:lnTo>
                        <a:pt x="57" y="113"/>
                      </a:lnTo>
                      <a:lnTo>
                        <a:pt x="169" y="113"/>
                      </a:lnTo>
                      <a:lnTo>
                        <a:pt x="169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17E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4" name="Google Shape;4564;p11"/>
                <p:cNvSpPr/>
                <p:nvPr/>
              </p:nvSpPr>
              <p:spPr>
                <a:xfrm>
                  <a:off x="743975" y="1063825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56" y="0"/>
                      </a:moveTo>
                      <a:lnTo>
                        <a:pt x="0" y="113"/>
                      </a:lnTo>
                      <a:lnTo>
                        <a:pt x="56" y="11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917E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5" name="Google Shape;4565;p11"/>
                <p:cNvSpPr/>
                <p:nvPr/>
              </p:nvSpPr>
              <p:spPr>
                <a:xfrm>
                  <a:off x="741150" y="1070850"/>
                  <a:ext cx="28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13" extrusionOk="0">
                      <a:moveTo>
                        <a:pt x="113" y="1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57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917E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6" name="Google Shape;4566;p11"/>
                <p:cNvSpPr/>
                <p:nvPr/>
              </p:nvSpPr>
              <p:spPr>
                <a:xfrm>
                  <a:off x="756600" y="1004800"/>
                  <a:ext cx="14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14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57" y="113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188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7" name="Google Shape;4567;p11"/>
                <p:cNvSpPr/>
                <p:nvPr/>
              </p:nvSpPr>
              <p:spPr>
                <a:xfrm>
                  <a:off x="814225" y="1021675"/>
                  <a:ext cx="42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13" extrusionOk="0">
                      <a:moveTo>
                        <a:pt x="57" y="0"/>
                      </a:moveTo>
                      <a:lnTo>
                        <a:pt x="0" y="57"/>
                      </a:lnTo>
                      <a:lnTo>
                        <a:pt x="57" y="113"/>
                      </a:lnTo>
                      <a:lnTo>
                        <a:pt x="113" y="113"/>
                      </a:lnTo>
                      <a:lnTo>
                        <a:pt x="169" y="57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A8D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8" name="Google Shape;4568;p11"/>
                <p:cNvSpPr/>
                <p:nvPr/>
              </p:nvSpPr>
              <p:spPr>
                <a:xfrm>
                  <a:off x="793150" y="1392625"/>
                  <a:ext cx="8450" cy="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" h="395" extrusionOk="0">
                      <a:moveTo>
                        <a:pt x="338" y="1"/>
                      </a:moveTo>
                      <a:lnTo>
                        <a:pt x="169" y="169"/>
                      </a:lnTo>
                      <a:lnTo>
                        <a:pt x="0" y="282"/>
                      </a:lnTo>
                      <a:lnTo>
                        <a:pt x="281" y="394"/>
                      </a:lnTo>
                      <a:lnTo>
                        <a:pt x="281" y="338"/>
                      </a:lnTo>
                      <a:lnTo>
                        <a:pt x="338" y="1"/>
                      </a:lnTo>
                      <a:close/>
                    </a:path>
                  </a:pathLst>
                </a:custGeom>
                <a:solidFill>
                  <a:srgbClr val="AE97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9" name="Google Shape;4569;p11"/>
                <p:cNvSpPr/>
                <p:nvPr/>
              </p:nvSpPr>
              <p:spPr>
                <a:xfrm>
                  <a:off x="819850" y="1361725"/>
                  <a:ext cx="42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69" extrusionOk="0">
                      <a:moveTo>
                        <a:pt x="0" y="0"/>
                      </a:moveTo>
                      <a:lnTo>
                        <a:pt x="0" y="56"/>
                      </a:lnTo>
                      <a:lnTo>
                        <a:pt x="0" y="113"/>
                      </a:lnTo>
                      <a:lnTo>
                        <a:pt x="56" y="169"/>
                      </a:lnTo>
                      <a:lnTo>
                        <a:pt x="113" y="169"/>
                      </a:lnTo>
                      <a:lnTo>
                        <a:pt x="169" y="113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39A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0" name="Google Shape;4570;p11"/>
                <p:cNvSpPr/>
                <p:nvPr/>
              </p:nvSpPr>
              <p:spPr>
                <a:xfrm>
                  <a:off x="802975" y="1392625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113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B09E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1" name="Google Shape;4571;p11"/>
                <p:cNvSpPr/>
                <p:nvPr/>
              </p:nvSpPr>
              <p:spPr>
                <a:xfrm>
                  <a:off x="760825" y="1274600"/>
                  <a:ext cx="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7" extrusionOk="0">
                      <a:moveTo>
                        <a:pt x="1" y="0"/>
                      </a:moveTo>
                      <a:lnTo>
                        <a:pt x="1" y="57"/>
                      </a:lnTo>
                      <a:lnTo>
                        <a:pt x="1" y="5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9C96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2" name="Google Shape;4572;p11"/>
                <p:cNvSpPr/>
                <p:nvPr/>
              </p:nvSpPr>
              <p:spPr>
                <a:xfrm>
                  <a:off x="772075" y="13139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984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3" name="Google Shape;4573;p11"/>
                <p:cNvSpPr/>
                <p:nvPr/>
              </p:nvSpPr>
              <p:spPr>
                <a:xfrm>
                  <a:off x="805800" y="1374350"/>
                  <a:ext cx="1425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4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6" y="113"/>
                      </a:lnTo>
                      <a:lnTo>
                        <a:pt x="56" y="5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3A5D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4" name="Google Shape;4574;p11"/>
                <p:cNvSpPr/>
                <p:nvPr/>
              </p:nvSpPr>
              <p:spPr>
                <a:xfrm>
                  <a:off x="807200" y="13771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0"/>
                      </a:moveTo>
                      <a:lnTo>
                        <a:pt x="0" y="57"/>
                      </a:lnTo>
                      <a:lnTo>
                        <a:pt x="57" y="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3A5D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5" name="Google Shape;4575;p11"/>
                <p:cNvSpPr/>
                <p:nvPr/>
              </p:nvSpPr>
              <p:spPr>
                <a:xfrm>
                  <a:off x="776275" y="1403875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1" y="0"/>
                      </a:moveTo>
                      <a:lnTo>
                        <a:pt x="57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E97D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6" name="Google Shape;4576;p11"/>
                <p:cNvSpPr/>
                <p:nvPr/>
              </p:nvSpPr>
              <p:spPr>
                <a:xfrm>
                  <a:off x="795950" y="1367325"/>
                  <a:ext cx="2850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8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57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B09E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7" name="Google Shape;4577;p11"/>
                <p:cNvSpPr/>
                <p:nvPr/>
              </p:nvSpPr>
              <p:spPr>
                <a:xfrm>
                  <a:off x="798775" y="1166400"/>
                  <a:ext cx="7050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113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6" y="113"/>
                      </a:lnTo>
                      <a:lnTo>
                        <a:pt x="169" y="113"/>
                      </a:lnTo>
                      <a:lnTo>
                        <a:pt x="281" y="57"/>
                      </a:lnTo>
                      <a:lnTo>
                        <a:pt x="225" y="1"/>
                      </a:lnTo>
                      <a:close/>
                    </a:path>
                  </a:pathLst>
                </a:custGeom>
                <a:solidFill>
                  <a:srgbClr val="AE9BD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8" name="Google Shape;4578;p11"/>
                <p:cNvSpPr/>
                <p:nvPr/>
              </p:nvSpPr>
              <p:spPr>
                <a:xfrm>
                  <a:off x="800175" y="1160775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0" y="1"/>
                      </a:moveTo>
                      <a:lnTo>
                        <a:pt x="0" y="57"/>
                      </a:lnTo>
                      <a:lnTo>
                        <a:pt x="57" y="57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AE9BD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9" name="Google Shape;4579;p11"/>
                <p:cNvSpPr/>
                <p:nvPr/>
              </p:nvSpPr>
              <p:spPr>
                <a:xfrm>
                  <a:off x="797350" y="1128450"/>
                  <a:ext cx="14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114" extrusionOk="0">
                      <a:moveTo>
                        <a:pt x="57" y="1"/>
                      </a:moveTo>
                      <a:lnTo>
                        <a:pt x="1" y="57"/>
                      </a:lnTo>
                      <a:lnTo>
                        <a:pt x="1" y="113"/>
                      </a:lnTo>
                      <a:lnTo>
                        <a:pt x="57" y="113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9F8C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0" name="Google Shape;4580;p11"/>
                <p:cNvSpPr/>
                <p:nvPr/>
              </p:nvSpPr>
              <p:spPr>
                <a:xfrm>
                  <a:off x="777700" y="1100350"/>
                  <a:ext cx="28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8" extrusionOk="0">
                      <a:moveTo>
                        <a:pt x="0" y="57"/>
                      </a:moveTo>
                      <a:lnTo>
                        <a:pt x="0" y="57"/>
                      </a:lnTo>
                      <a:lnTo>
                        <a:pt x="112" y="1"/>
                      </a:lnTo>
                      <a:lnTo>
                        <a:pt x="112" y="1"/>
                      </a:lnTo>
                      <a:lnTo>
                        <a:pt x="0" y="57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9F8C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1" name="Google Shape;4581;p11"/>
                <p:cNvSpPr/>
                <p:nvPr/>
              </p:nvSpPr>
              <p:spPr>
                <a:xfrm>
                  <a:off x="800175" y="1135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F8C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2" name="Google Shape;4582;p11"/>
                <p:cNvSpPr/>
                <p:nvPr/>
              </p:nvSpPr>
              <p:spPr>
                <a:xfrm>
                  <a:off x="735525" y="1143925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1" y="0"/>
                      </a:moveTo>
                      <a:lnTo>
                        <a:pt x="57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A399C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3" name="Google Shape;4583;p11"/>
                <p:cNvSpPr/>
                <p:nvPr/>
              </p:nvSpPr>
              <p:spPr>
                <a:xfrm>
                  <a:off x="746775" y="1073650"/>
                  <a:ext cx="18300" cy="2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845" extrusionOk="0">
                      <a:moveTo>
                        <a:pt x="675" y="1"/>
                      </a:moveTo>
                      <a:lnTo>
                        <a:pt x="338" y="113"/>
                      </a:lnTo>
                      <a:lnTo>
                        <a:pt x="282" y="282"/>
                      </a:lnTo>
                      <a:lnTo>
                        <a:pt x="282" y="394"/>
                      </a:lnTo>
                      <a:lnTo>
                        <a:pt x="282" y="507"/>
                      </a:lnTo>
                      <a:lnTo>
                        <a:pt x="0" y="507"/>
                      </a:lnTo>
                      <a:lnTo>
                        <a:pt x="113" y="732"/>
                      </a:lnTo>
                      <a:lnTo>
                        <a:pt x="169" y="788"/>
                      </a:lnTo>
                      <a:lnTo>
                        <a:pt x="225" y="844"/>
                      </a:lnTo>
                      <a:lnTo>
                        <a:pt x="619" y="844"/>
                      </a:lnTo>
                      <a:lnTo>
                        <a:pt x="731" y="788"/>
                      </a:lnTo>
                      <a:lnTo>
                        <a:pt x="731" y="732"/>
                      </a:lnTo>
                      <a:lnTo>
                        <a:pt x="731" y="619"/>
                      </a:lnTo>
                      <a:lnTo>
                        <a:pt x="731" y="507"/>
                      </a:lnTo>
                      <a:lnTo>
                        <a:pt x="731" y="338"/>
                      </a:lnTo>
                      <a:lnTo>
                        <a:pt x="675" y="170"/>
                      </a:lnTo>
                      <a:lnTo>
                        <a:pt x="731" y="57"/>
                      </a:lnTo>
                      <a:lnTo>
                        <a:pt x="675" y="1"/>
                      </a:lnTo>
                      <a:close/>
                    </a:path>
                  </a:pathLst>
                </a:custGeom>
                <a:solidFill>
                  <a:srgbClr val="8A81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4" name="Google Shape;4584;p11"/>
                <p:cNvSpPr/>
                <p:nvPr/>
              </p:nvSpPr>
              <p:spPr>
                <a:xfrm>
                  <a:off x="765050" y="1065225"/>
                  <a:ext cx="7050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170" extrusionOk="0">
                      <a:moveTo>
                        <a:pt x="169" y="1"/>
                      </a:moveTo>
                      <a:lnTo>
                        <a:pt x="56" y="57"/>
                      </a:lnTo>
                      <a:lnTo>
                        <a:pt x="0" y="169"/>
                      </a:lnTo>
                      <a:lnTo>
                        <a:pt x="169" y="169"/>
                      </a:lnTo>
                      <a:lnTo>
                        <a:pt x="281" y="1"/>
                      </a:lnTo>
                      <a:close/>
                    </a:path>
                  </a:pathLst>
                </a:custGeom>
                <a:solidFill>
                  <a:srgbClr val="8A81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5" name="Google Shape;4585;p11"/>
                <p:cNvSpPr/>
                <p:nvPr/>
              </p:nvSpPr>
              <p:spPr>
                <a:xfrm>
                  <a:off x="755200" y="1066625"/>
                  <a:ext cx="4250" cy="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6" extrusionOk="0">
                      <a:moveTo>
                        <a:pt x="113" y="1"/>
                      </a:moveTo>
                      <a:lnTo>
                        <a:pt x="113" y="113"/>
                      </a:lnTo>
                      <a:lnTo>
                        <a:pt x="1" y="226"/>
                      </a:lnTo>
                      <a:lnTo>
                        <a:pt x="169" y="170"/>
                      </a:lnTo>
                      <a:lnTo>
                        <a:pt x="169" y="57"/>
                      </a:lnTo>
                      <a:lnTo>
                        <a:pt x="169" y="1"/>
                      </a:lnTo>
                      <a:close/>
                    </a:path>
                  </a:pathLst>
                </a:custGeom>
                <a:solidFill>
                  <a:srgbClr val="8A81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6" name="Google Shape;4586;p11"/>
                <p:cNvSpPr/>
                <p:nvPr/>
              </p:nvSpPr>
              <p:spPr>
                <a:xfrm>
                  <a:off x="728500" y="1089125"/>
                  <a:ext cx="28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57" extrusionOk="0">
                      <a:moveTo>
                        <a:pt x="1" y="0"/>
                      </a:moveTo>
                      <a:lnTo>
                        <a:pt x="57" y="56"/>
                      </a:lnTo>
                      <a:lnTo>
                        <a:pt x="113" y="56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917EC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7" name="Google Shape;4587;p11"/>
                <p:cNvSpPr/>
                <p:nvPr/>
              </p:nvSpPr>
              <p:spPr>
                <a:xfrm>
                  <a:off x="752400" y="1072250"/>
                  <a:ext cx="2825" cy="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170" extrusionOk="0">
                      <a:moveTo>
                        <a:pt x="113" y="1"/>
                      </a:moveTo>
                      <a:lnTo>
                        <a:pt x="0" y="57"/>
                      </a:lnTo>
                      <a:lnTo>
                        <a:pt x="57" y="169"/>
                      </a:lnTo>
                      <a:lnTo>
                        <a:pt x="113" y="169"/>
                      </a:lnTo>
                      <a:lnTo>
                        <a:pt x="113" y="1"/>
                      </a:lnTo>
                      <a:close/>
                    </a:path>
                  </a:pathLst>
                </a:custGeom>
                <a:solidFill>
                  <a:srgbClr val="8A81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8" name="Google Shape;4588;p11"/>
                <p:cNvSpPr/>
                <p:nvPr/>
              </p:nvSpPr>
              <p:spPr>
                <a:xfrm>
                  <a:off x="762225" y="1068050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1" y="0"/>
                      </a:moveTo>
                      <a:lnTo>
                        <a:pt x="1" y="56"/>
                      </a:lnTo>
                      <a:lnTo>
                        <a:pt x="57" y="113"/>
                      </a:lnTo>
                      <a:lnTo>
                        <a:pt x="57" y="5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8A81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9" name="Google Shape;4589;p11"/>
                <p:cNvSpPr/>
                <p:nvPr/>
              </p:nvSpPr>
              <p:spPr>
                <a:xfrm>
                  <a:off x="765050" y="1061025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56" y="0"/>
                      </a:moveTo>
                      <a:lnTo>
                        <a:pt x="0" y="56"/>
                      </a:lnTo>
                      <a:lnTo>
                        <a:pt x="0" y="11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8A81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0" name="Google Shape;4590;p11"/>
                <p:cNvSpPr/>
                <p:nvPr/>
              </p:nvSpPr>
              <p:spPr>
                <a:xfrm>
                  <a:off x="772075" y="106522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8A81B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1" name="Google Shape;4591;p11"/>
                <p:cNvSpPr/>
                <p:nvPr/>
              </p:nvSpPr>
              <p:spPr>
                <a:xfrm>
                  <a:off x="752400" y="1226825"/>
                  <a:ext cx="98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282" extrusionOk="0">
                      <a:moveTo>
                        <a:pt x="169" y="0"/>
                      </a:moveTo>
                      <a:lnTo>
                        <a:pt x="0" y="169"/>
                      </a:lnTo>
                      <a:lnTo>
                        <a:pt x="113" y="225"/>
                      </a:lnTo>
                      <a:lnTo>
                        <a:pt x="225" y="281"/>
                      </a:lnTo>
                      <a:lnTo>
                        <a:pt x="281" y="225"/>
                      </a:lnTo>
                      <a:lnTo>
                        <a:pt x="394" y="113"/>
                      </a:lnTo>
                      <a:lnTo>
                        <a:pt x="281" y="0"/>
                      </a:lnTo>
                      <a:close/>
                    </a:path>
                  </a:pathLst>
                </a:custGeom>
                <a:solidFill>
                  <a:srgbClr val="8B85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2" name="Google Shape;4592;p11"/>
                <p:cNvSpPr/>
                <p:nvPr/>
              </p:nvSpPr>
              <p:spPr>
                <a:xfrm>
                  <a:off x="765050" y="1212775"/>
                  <a:ext cx="1425" cy="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13" extrusionOk="0">
                      <a:moveTo>
                        <a:pt x="0" y="0"/>
                      </a:moveTo>
                      <a:lnTo>
                        <a:pt x="0" y="113"/>
                      </a:lnTo>
                      <a:lnTo>
                        <a:pt x="56" y="113"/>
                      </a:lnTo>
                      <a:lnTo>
                        <a:pt x="56" y="5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B85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3" name="Google Shape;4593;p11"/>
                <p:cNvSpPr/>
                <p:nvPr/>
              </p:nvSpPr>
              <p:spPr>
                <a:xfrm>
                  <a:off x="746775" y="1226825"/>
                  <a:ext cx="1425" cy="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69" extrusionOk="0">
                      <a:moveTo>
                        <a:pt x="0" y="0"/>
                      </a:moveTo>
                      <a:lnTo>
                        <a:pt x="0" y="57"/>
                      </a:lnTo>
                      <a:lnTo>
                        <a:pt x="0" y="169"/>
                      </a:lnTo>
                      <a:lnTo>
                        <a:pt x="57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092C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4" name="Google Shape;4594;p11"/>
                <p:cNvSpPr/>
                <p:nvPr/>
              </p:nvSpPr>
              <p:spPr>
                <a:xfrm>
                  <a:off x="769250" y="1219800"/>
                  <a:ext cx="1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1" extrusionOk="0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1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8B85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5" name="Google Shape;4595;p11"/>
                <p:cNvSpPr/>
                <p:nvPr/>
              </p:nvSpPr>
              <p:spPr>
                <a:xfrm>
                  <a:off x="772075" y="1195900"/>
                  <a:ext cx="11250" cy="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" h="339" extrusionOk="0">
                      <a:moveTo>
                        <a:pt x="113" y="1"/>
                      </a:moveTo>
                      <a:lnTo>
                        <a:pt x="56" y="57"/>
                      </a:lnTo>
                      <a:lnTo>
                        <a:pt x="0" y="169"/>
                      </a:lnTo>
                      <a:lnTo>
                        <a:pt x="113" y="226"/>
                      </a:lnTo>
                      <a:lnTo>
                        <a:pt x="225" y="338"/>
                      </a:lnTo>
                      <a:lnTo>
                        <a:pt x="394" y="169"/>
                      </a:lnTo>
                      <a:lnTo>
                        <a:pt x="450" y="57"/>
                      </a:lnTo>
                      <a:lnTo>
                        <a:pt x="394" y="1"/>
                      </a:lnTo>
                      <a:close/>
                    </a:path>
                  </a:pathLst>
                </a:custGeom>
                <a:solidFill>
                  <a:srgbClr val="A395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6" name="Google Shape;4596;p11"/>
                <p:cNvSpPr/>
                <p:nvPr/>
              </p:nvSpPr>
              <p:spPr>
                <a:xfrm>
                  <a:off x="787525" y="1150950"/>
                  <a:ext cx="28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57" extrusionOk="0">
                      <a:moveTo>
                        <a:pt x="0" y="0"/>
                      </a:moveTo>
                      <a:lnTo>
                        <a:pt x="57" y="56"/>
                      </a:lnTo>
                      <a:lnTo>
                        <a:pt x="113" y="56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C95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7" name="Google Shape;4597;p11"/>
                <p:cNvSpPr/>
                <p:nvPr/>
              </p:nvSpPr>
              <p:spPr>
                <a:xfrm>
                  <a:off x="779100" y="1150950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0" y="56"/>
                      </a:moveTo>
                      <a:lnTo>
                        <a:pt x="56" y="0"/>
                      </a:lnTo>
                      <a:lnTo>
                        <a:pt x="56" y="0"/>
                      </a:lnTo>
                      <a:lnTo>
                        <a:pt x="56" y="0"/>
                      </a:lnTo>
                      <a:lnTo>
                        <a:pt x="0" y="56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solidFill>
                  <a:srgbClr val="AC95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8" name="Google Shape;4598;p11"/>
                <p:cNvSpPr/>
                <p:nvPr/>
              </p:nvSpPr>
              <p:spPr>
                <a:xfrm>
                  <a:off x="783300" y="1155150"/>
                  <a:ext cx="1450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8" extrusionOk="0">
                      <a:moveTo>
                        <a:pt x="1" y="57"/>
                      </a:moveTo>
                      <a:lnTo>
                        <a:pt x="57" y="1"/>
                      </a:lnTo>
                      <a:lnTo>
                        <a:pt x="57" y="1"/>
                      </a:lnTo>
                      <a:lnTo>
                        <a:pt x="57" y="1"/>
                      </a:lnTo>
                      <a:lnTo>
                        <a:pt x="1" y="57"/>
                      </a:lnTo>
                      <a:lnTo>
                        <a:pt x="1" y="57"/>
                      </a:lnTo>
                      <a:close/>
                    </a:path>
                  </a:pathLst>
                </a:custGeom>
                <a:solidFill>
                  <a:srgbClr val="AC95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9" name="Google Shape;4599;p11"/>
                <p:cNvSpPr/>
                <p:nvPr/>
              </p:nvSpPr>
              <p:spPr>
                <a:xfrm>
                  <a:off x="788925" y="1162175"/>
                  <a:ext cx="25" cy="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8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C95C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0" name="Google Shape;4600;p11"/>
                <p:cNvSpPr/>
                <p:nvPr/>
              </p:nvSpPr>
              <p:spPr>
                <a:xfrm>
                  <a:off x="766450" y="140387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57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A694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1" name="Google Shape;4601;p11"/>
                <p:cNvSpPr/>
                <p:nvPr/>
              </p:nvSpPr>
              <p:spPr>
                <a:xfrm>
                  <a:off x="770650" y="1038525"/>
                  <a:ext cx="14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7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57" y="1"/>
                      </a:lnTo>
                      <a:close/>
                    </a:path>
                  </a:pathLst>
                </a:custGeom>
                <a:solidFill>
                  <a:srgbClr val="847A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2" name="Google Shape;4602;p11"/>
                <p:cNvSpPr/>
                <p:nvPr/>
              </p:nvSpPr>
              <p:spPr>
                <a:xfrm>
                  <a:off x="748175" y="1063825"/>
                  <a:ext cx="1425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7" extrusionOk="0">
                      <a:moveTo>
                        <a:pt x="1" y="0"/>
                      </a:moveTo>
                      <a:lnTo>
                        <a:pt x="57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8C7B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3" name="Google Shape;4603;p11"/>
                <p:cNvSpPr/>
                <p:nvPr/>
              </p:nvSpPr>
              <p:spPr>
                <a:xfrm>
                  <a:off x="749575" y="1065225"/>
                  <a:ext cx="145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57" extrusionOk="0">
                      <a:moveTo>
                        <a:pt x="1" y="1"/>
                      </a:moveTo>
                      <a:lnTo>
                        <a:pt x="1" y="57"/>
                      </a:lnTo>
                      <a:lnTo>
                        <a:pt x="57" y="57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8C7B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604" name="Google Shape;4604;p11"/>
          <p:cNvGrpSpPr/>
          <p:nvPr/>
        </p:nvGrpSpPr>
        <p:grpSpPr>
          <a:xfrm>
            <a:off x="5196643" y="4111648"/>
            <a:ext cx="4500355" cy="1926437"/>
            <a:chOff x="5196643" y="4111648"/>
            <a:chExt cx="4500355" cy="1926437"/>
          </a:xfrm>
        </p:grpSpPr>
        <p:grpSp>
          <p:nvGrpSpPr>
            <p:cNvPr id="4605" name="Google Shape;4605;p11"/>
            <p:cNvGrpSpPr/>
            <p:nvPr/>
          </p:nvGrpSpPr>
          <p:grpSpPr>
            <a:xfrm>
              <a:off x="5196643" y="4674343"/>
              <a:ext cx="4500355" cy="1363742"/>
              <a:chOff x="2558250" y="4479175"/>
              <a:chExt cx="3060425" cy="927400"/>
            </a:xfrm>
          </p:grpSpPr>
          <p:sp>
            <p:nvSpPr>
              <p:cNvPr id="4606" name="Google Shape;4606;p11"/>
              <p:cNvSpPr/>
              <p:nvPr/>
            </p:nvSpPr>
            <p:spPr>
              <a:xfrm>
                <a:off x="2558250" y="4507275"/>
                <a:ext cx="3059025" cy="862775"/>
              </a:xfrm>
              <a:custGeom>
                <a:avLst/>
                <a:gdLst/>
                <a:ahLst/>
                <a:cxnLst/>
                <a:rect l="l" t="t" r="r" b="b"/>
                <a:pathLst>
                  <a:path w="122361" h="34511" extrusionOk="0">
                    <a:moveTo>
                      <a:pt x="93078" y="0"/>
                    </a:moveTo>
                    <a:lnTo>
                      <a:pt x="87626" y="2642"/>
                    </a:lnTo>
                    <a:lnTo>
                      <a:pt x="77059" y="3092"/>
                    </a:lnTo>
                    <a:lnTo>
                      <a:pt x="71270" y="5171"/>
                    </a:lnTo>
                    <a:lnTo>
                      <a:pt x="59579" y="6352"/>
                    </a:lnTo>
                    <a:lnTo>
                      <a:pt x="55251" y="8263"/>
                    </a:lnTo>
                    <a:lnTo>
                      <a:pt x="45921" y="8600"/>
                    </a:lnTo>
                    <a:lnTo>
                      <a:pt x="39851" y="8319"/>
                    </a:lnTo>
                    <a:lnTo>
                      <a:pt x="40525" y="8094"/>
                    </a:lnTo>
                    <a:lnTo>
                      <a:pt x="40750" y="7982"/>
                    </a:lnTo>
                    <a:lnTo>
                      <a:pt x="40806" y="7925"/>
                    </a:lnTo>
                    <a:lnTo>
                      <a:pt x="40413" y="7925"/>
                    </a:lnTo>
                    <a:lnTo>
                      <a:pt x="39626" y="7982"/>
                    </a:lnTo>
                    <a:lnTo>
                      <a:pt x="39064" y="7869"/>
                    </a:lnTo>
                    <a:lnTo>
                      <a:pt x="38670" y="7757"/>
                    </a:lnTo>
                    <a:lnTo>
                      <a:pt x="38446" y="7532"/>
                    </a:lnTo>
                    <a:lnTo>
                      <a:pt x="38277" y="7307"/>
                    </a:lnTo>
                    <a:lnTo>
                      <a:pt x="38221" y="7139"/>
                    </a:lnTo>
                    <a:lnTo>
                      <a:pt x="38221" y="6970"/>
                    </a:lnTo>
                    <a:lnTo>
                      <a:pt x="37715" y="7082"/>
                    </a:lnTo>
                    <a:lnTo>
                      <a:pt x="33162" y="8038"/>
                    </a:lnTo>
                    <a:lnTo>
                      <a:pt x="31420" y="8487"/>
                    </a:lnTo>
                    <a:lnTo>
                      <a:pt x="30127" y="8825"/>
                    </a:lnTo>
                    <a:lnTo>
                      <a:pt x="29228" y="9218"/>
                    </a:lnTo>
                    <a:lnTo>
                      <a:pt x="28610" y="9499"/>
                    </a:lnTo>
                    <a:lnTo>
                      <a:pt x="28216" y="9724"/>
                    </a:lnTo>
                    <a:lnTo>
                      <a:pt x="27879" y="9949"/>
                    </a:lnTo>
                    <a:lnTo>
                      <a:pt x="27654" y="10061"/>
                    </a:lnTo>
                    <a:lnTo>
                      <a:pt x="27373" y="10117"/>
                    </a:lnTo>
                    <a:lnTo>
                      <a:pt x="27036" y="10174"/>
                    </a:lnTo>
                    <a:lnTo>
                      <a:pt x="26699" y="10117"/>
                    </a:lnTo>
                    <a:lnTo>
                      <a:pt x="26080" y="9949"/>
                    </a:lnTo>
                    <a:lnTo>
                      <a:pt x="25687" y="9780"/>
                    </a:lnTo>
                    <a:lnTo>
                      <a:pt x="25518" y="9724"/>
                    </a:lnTo>
                    <a:lnTo>
                      <a:pt x="20404" y="10230"/>
                    </a:lnTo>
                    <a:lnTo>
                      <a:pt x="16301" y="11523"/>
                    </a:lnTo>
                    <a:lnTo>
                      <a:pt x="14446" y="11129"/>
                    </a:lnTo>
                    <a:lnTo>
                      <a:pt x="1" y="11635"/>
                    </a:lnTo>
                    <a:lnTo>
                      <a:pt x="2024" y="31644"/>
                    </a:lnTo>
                    <a:lnTo>
                      <a:pt x="6633" y="32431"/>
                    </a:lnTo>
                    <a:lnTo>
                      <a:pt x="8432" y="32543"/>
                    </a:lnTo>
                    <a:lnTo>
                      <a:pt x="10006" y="33274"/>
                    </a:lnTo>
                    <a:lnTo>
                      <a:pt x="12141" y="33387"/>
                    </a:lnTo>
                    <a:lnTo>
                      <a:pt x="14952" y="34005"/>
                    </a:lnTo>
                    <a:lnTo>
                      <a:pt x="17537" y="32881"/>
                    </a:lnTo>
                    <a:lnTo>
                      <a:pt x="19785" y="34173"/>
                    </a:lnTo>
                    <a:lnTo>
                      <a:pt x="22202" y="34230"/>
                    </a:lnTo>
                    <a:lnTo>
                      <a:pt x="24282" y="34005"/>
                    </a:lnTo>
                    <a:lnTo>
                      <a:pt x="26755" y="34342"/>
                    </a:lnTo>
                    <a:lnTo>
                      <a:pt x="31307" y="34511"/>
                    </a:lnTo>
                    <a:lnTo>
                      <a:pt x="33668" y="34286"/>
                    </a:lnTo>
                    <a:lnTo>
                      <a:pt x="34005" y="34230"/>
                    </a:lnTo>
                    <a:lnTo>
                      <a:pt x="34455" y="34061"/>
                    </a:lnTo>
                    <a:lnTo>
                      <a:pt x="35635" y="33611"/>
                    </a:lnTo>
                    <a:lnTo>
                      <a:pt x="37153" y="33049"/>
                    </a:lnTo>
                    <a:lnTo>
                      <a:pt x="38670" y="32881"/>
                    </a:lnTo>
                    <a:lnTo>
                      <a:pt x="39626" y="32712"/>
                    </a:lnTo>
                    <a:lnTo>
                      <a:pt x="40806" y="32543"/>
                    </a:lnTo>
                    <a:lnTo>
                      <a:pt x="42211" y="32206"/>
                    </a:lnTo>
                    <a:lnTo>
                      <a:pt x="43448" y="32094"/>
                    </a:lnTo>
                    <a:lnTo>
                      <a:pt x="45528" y="31869"/>
                    </a:lnTo>
                    <a:lnTo>
                      <a:pt x="47439" y="31195"/>
                    </a:lnTo>
                    <a:lnTo>
                      <a:pt x="49462" y="30520"/>
                    </a:lnTo>
                    <a:lnTo>
                      <a:pt x="51823" y="29789"/>
                    </a:lnTo>
                    <a:lnTo>
                      <a:pt x="54352" y="29115"/>
                    </a:lnTo>
                    <a:lnTo>
                      <a:pt x="55588" y="28834"/>
                    </a:lnTo>
                    <a:lnTo>
                      <a:pt x="56769" y="28609"/>
                    </a:lnTo>
                    <a:lnTo>
                      <a:pt x="57893" y="28440"/>
                    </a:lnTo>
                    <a:lnTo>
                      <a:pt x="58848" y="28384"/>
                    </a:lnTo>
                    <a:lnTo>
                      <a:pt x="59635" y="28440"/>
                    </a:lnTo>
                    <a:lnTo>
                      <a:pt x="59972" y="28497"/>
                    </a:lnTo>
                    <a:lnTo>
                      <a:pt x="60310" y="28609"/>
                    </a:lnTo>
                    <a:lnTo>
                      <a:pt x="60815" y="28834"/>
                    </a:lnTo>
                    <a:lnTo>
                      <a:pt x="61265" y="28946"/>
                    </a:lnTo>
                    <a:lnTo>
                      <a:pt x="61715" y="29059"/>
                    </a:lnTo>
                    <a:lnTo>
                      <a:pt x="62164" y="29115"/>
                    </a:lnTo>
                    <a:lnTo>
                      <a:pt x="62895" y="29115"/>
                    </a:lnTo>
                    <a:lnTo>
                      <a:pt x="63457" y="29003"/>
                    </a:lnTo>
                    <a:lnTo>
                      <a:pt x="63907" y="28890"/>
                    </a:lnTo>
                    <a:lnTo>
                      <a:pt x="64244" y="28721"/>
                    </a:lnTo>
                    <a:lnTo>
                      <a:pt x="64525" y="28497"/>
                    </a:lnTo>
                    <a:lnTo>
                      <a:pt x="66773" y="27092"/>
                    </a:lnTo>
                    <a:lnTo>
                      <a:pt x="69471" y="26810"/>
                    </a:lnTo>
                    <a:lnTo>
                      <a:pt x="72450" y="26529"/>
                    </a:lnTo>
                    <a:lnTo>
                      <a:pt x="75429" y="26529"/>
                    </a:lnTo>
                    <a:lnTo>
                      <a:pt x="77677" y="26473"/>
                    </a:lnTo>
                    <a:lnTo>
                      <a:pt x="79307" y="26473"/>
                    </a:lnTo>
                    <a:lnTo>
                      <a:pt x="79588" y="26529"/>
                    </a:lnTo>
                    <a:lnTo>
                      <a:pt x="80319" y="26810"/>
                    </a:lnTo>
                    <a:lnTo>
                      <a:pt x="81218" y="27204"/>
                    </a:lnTo>
                    <a:lnTo>
                      <a:pt x="82117" y="27654"/>
                    </a:lnTo>
                    <a:lnTo>
                      <a:pt x="83747" y="28553"/>
                    </a:lnTo>
                    <a:lnTo>
                      <a:pt x="84478" y="28946"/>
                    </a:lnTo>
                    <a:lnTo>
                      <a:pt x="88075" y="28609"/>
                    </a:lnTo>
                    <a:lnTo>
                      <a:pt x="87907" y="28721"/>
                    </a:lnTo>
                    <a:lnTo>
                      <a:pt x="87850" y="28834"/>
                    </a:lnTo>
                    <a:lnTo>
                      <a:pt x="87850" y="28890"/>
                    </a:lnTo>
                    <a:lnTo>
                      <a:pt x="88019" y="28890"/>
                    </a:lnTo>
                    <a:lnTo>
                      <a:pt x="88356" y="28834"/>
                    </a:lnTo>
                    <a:lnTo>
                      <a:pt x="88918" y="28553"/>
                    </a:lnTo>
                    <a:lnTo>
                      <a:pt x="89818" y="28103"/>
                    </a:lnTo>
                    <a:lnTo>
                      <a:pt x="91729" y="27148"/>
                    </a:lnTo>
                    <a:lnTo>
                      <a:pt x="92572" y="26754"/>
                    </a:lnTo>
                    <a:lnTo>
                      <a:pt x="93359" y="26473"/>
                    </a:lnTo>
                    <a:lnTo>
                      <a:pt x="94146" y="26248"/>
                    </a:lnTo>
                    <a:lnTo>
                      <a:pt x="94876" y="26136"/>
                    </a:lnTo>
                    <a:lnTo>
                      <a:pt x="95719" y="26136"/>
                    </a:lnTo>
                    <a:lnTo>
                      <a:pt x="96562" y="26248"/>
                    </a:lnTo>
                    <a:lnTo>
                      <a:pt x="98136" y="26361"/>
                    </a:lnTo>
                    <a:lnTo>
                      <a:pt x="99822" y="26473"/>
                    </a:lnTo>
                    <a:lnTo>
                      <a:pt x="102520" y="26473"/>
                    </a:lnTo>
                    <a:lnTo>
                      <a:pt x="102520" y="26417"/>
                    </a:lnTo>
                    <a:lnTo>
                      <a:pt x="102745" y="26305"/>
                    </a:lnTo>
                    <a:lnTo>
                      <a:pt x="103419" y="26080"/>
                    </a:lnTo>
                    <a:lnTo>
                      <a:pt x="104712" y="25743"/>
                    </a:lnTo>
                    <a:lnTo>
                      <a:pt x="107017" y="25124"/>
                    </a:lnTo>
                    <a:lnTo>
                      <a:pt x="108366" y="24843"/>
                    </a:lnTo>
                    <a:lnTo>
                      <a:pt x="109096" y="24675"/>
                    </a:lnTo>
                    <a:lnTo>
                      <a:pt x="109433" y="24675"/>
                    </a:lnTo>
                    <a:lnTo>
                      <a:pt x="111232" y="24450"/>
                    </a:lnTo>
                    <a:lnTo>
                      <a:pt x="114267" y="24787"/>
                    </a:lnTo>
                    <a:lnTo>
                      <a:pt x="117640" y="25630"/>
                    </a:lnTo>
                    <a:lnTo>
                      <a:pt x="119775" y="25462"/>
                    </a:lnTo>
                    <a:lnTo>
                      <a:pt x="122361" y="24225"/>
                    </a:lnTo>
                    <a:lnTo>
                      <a:pt x="119832" y="1855"/>
                    </a:lnTo>
                    <a:lnTo>
                      <a:pt x="119550" y="1855"/>
                    </a:lnTo>
                    <a:lnTo>
                      <a:pt x="119213" y="1799"/>
                    </a:lnTo>
                    <a:lnTo>
                      <a:pt x="118651" y="1687"/>
                    </a:lnTo>
                    <a:lnTo>
                      <a:pt x="117921" y="1574"/>
                    </a:lnTo>
                    <a:lnTo>
                      <a:pt x="117527" y="1518"/>
                    </a:lnTo>
                    <a:lnTo>
                      <a:pt x="117077" y="1574"/>
                    </a:lnTo>
                    <a:lnTo>
                      <a:pt x="115616" y="1574"/>
                    </a:lnTo>
                    <a:lnTo>
                      <a:pt x="114492" y="1518"/>
                    </a:lnTo>
                    <a:lnTo>
                      <a:pt x="113705" y="1349"/>
                    </a:lnTo>
                    <a:lnTo>
                      <a:pt x="113424" y="1293"/>
                    </a:lnTo>
                    <a:lnTo>
                      <a:pt x="111232" y="338"/>
                    </a:lnTo>
                    <a:lnTo>
                      <a:pt x="108253" y="619"/>
                    </a:lnTo>
                    <a:lnTo>
                      <a:pt x="103982" y="113"/>
                    </a:lnTo>
                    <a:lnTo>
                      <a:pt x="930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11"/>
              <p:cNvSpPr/>
              <p:nvPr/>
            </p:nvSpPr>
            <p:spPr>
              <a:xfrm>
                <a:off x="2606025" y="5108675"/>
                <a:ext cx="3012650" cy="297900"/>
              </a:xfrm>
              <a:custGeom>
                <a:avLst/>
                <a:gdLst/>
                <a:ahLst/>
                <a:cxnLst/>
                <a:rect l="l" t="t" r="r" b="b"/>
                <a:pathLst>
                  <a:path w="120506" h="11916" extrusionOk="0">
                    <a:moveTo>
                      <a:pt x="120506" y="0"/>
                    </a:moveTo>
                    <a:lnTo>
                      <a:pt x="117808" y="1068"/>
                    </a:lnTo>
                    <a:lnTo>
                      <a:pt x="116965" y="1068"/>
                    </a:lnTo>
                    <a:lnTo>
                      <a:pt x="116291" y="1125"/>
                    </a:lnTo>
                    <a:lnTo>
                      <a:pt x="115953" y="1181"/>
                    </a:lnTo>
                    <a:lnTo>
                      <a:pt x="115729" y="1293"/>
                    </a:lnTo>
                    <a:lnTo>
                      <a:pt x="115504" y="1406"/>
                    </a:lnTo>
                    <a:lnTo>
                      <a:pt x="115166" y="1406"/>
                    </a:lnTo>
                    <a:lnTo>
                      <a:pt x="115054" y="1349"/>
                    </a:lnTo>
                    <a:lnTo>
                      <a:pt x="114885" y="1181"/>
                    </a:lnTo>
                    <a:lnTo>
                      <a:pt x="114773" y="1068"/>
                    </a:lnTo>
                    <a:lnTo>
                      <a:pt x="114155" y="900"/>
                    </a:lnTo>
                    <a:lnTo>
                      <a:pt x="112581" y="562"/>
                    </a:lnTo>
                    <a:lnTo>
                      <a:pt x="111513" y="394"/>
                    </a:lnTo>
                    <a:lnTo>
                      <a:pt x="110389" y="225"/>
                    </a:lnTo>
                    <a:lnTo>
                      <a:pt x="109209" y="169"/>
                    </a:lnTo>
                    <a:lnTo>
                      <a:pt x="108085" y="225"/>
                    </a:lnTo>
                    <a:lnTo>
                      <a:pt x="106117" y="394"/>
                    </a:lnTo>
                    <a:lnTo>
                      <a:pt x="104712" y="450"/>
                    </a:lnTo>
                    <a:lnTo>
                      <a:pt x="103813" y="394"/>
                    </a:lnTo>
                    <a:lnTo>
                      <a:pt x="103532" y="394"/>
                    </a:lnTo>
                    <a:lnTo>
                      <a:pt x="102127" y="1406"/>
                    </a:lnTo>
                    <a:lnTo>
                      <a:pt x="100384" y="1911"/>
                    </a:lnTo>
                    <a:lnTo>
                      <a:pt x="97686" y="2192"/>
                    </a:lnTo>
                    <a:lnTo>
                      <a:pt x="93078" y="1799"/>
                    </a:lnTo>
                    <a:lnTo>
                      <a:pt x="92010" y="2024"/>
                    </a:lnTo>
                    <a:lnTo>
                      <a:pt x="90773" y="2249"/>
                    </a:lnTo>
                    <a:lnTo>
                      <a:pt x="90324" y="2417"/>
                    </a:lnTo>
                    <a:lnTo>
                      <a:pt x="89593" y="2698"/>
                    </a:lnTo>
                    <a:lnTo>
                      <a:pt x="88862" y="2979"/>
                    </a:lnTo>
                    <a:lnTo>
                      <a:pt x="88413" y="3092"/>
                    </a:lnTo>
                    <a:lnTo>
                      <a:pt x="88019" y="3204"/>
                    </a:lnTo>
                    <a:lnTo>
                      <a:pt x="87288" y="3541"/>
                    </a:lnTo>
                    <a:lnTo>
                      <a:pt x="86164" y="3935"/>
                    </a:lnTo>
                    <a:lnTo>
                      <a:pt x="85434" y="4160"/>
                    </a:lnTo>
                    <a:lnTo>
                      <a:pt x="84647" y="4384"/>
                    </a:lnTo>
                    <a:lnTo>
                      <a:pt x="84197" y="4441"/>
                    </a:lnTo>
                    <a:lnTo>
                      <a:pt x="83860" y="4497"/>
                    </a:lnTo>
                    <a:lnTo>
                      <a:pt x="83635" y="4497"/>
                    </a:lnTo>
                    <a:lnTo>
                      <a:pt x="83410" y="4441"/>
                    </a:lnTo>
                    <a:lnTo>
                      <a:pt x="83185" y="4328"/>
                    </a:lnTo>
                    <a:lnTo>
                      <a:pt x="83073" y="4272"/>
                    </a:lnTo>
                    <a:lnTo>
                      <a:pt x="82792" y="3991"/>
                    </a:lnTo>
                    <a:lnTo>
                      <a:pt x="82567" y="3710"/>
                    </a:lnTo>
                    <a:lnTo>
                      <a:pt x="82286" y="3373"/>
                    </a:lnTo>
                    <a:lnTo>
                      <a:pt x="82061" y="3260"/>
                    </a:lnTo>
                    <a:lnTo>
                      <a:pt x="81836" y="3092"/>
                    </a:lnTo>
                    <a:lnTo>
                      <a:pt x="81499" y="2979"/>
                    </a:lnTo>
                    <a:lnTo>
                      <a:pt x="81162" y="2923"/>
                    </a:lnTo>
                    <a:lnTo>
                      <a:pt x="80488" y="2811"/>
                    </a:lnTo>
                    <a:lnTo>
                      <a:pt x="80038" y="2754"/>
                    </a:lnTo>
                    <a:lnTo>
                      <a:pt x="79757" y="2811"/>
                    </a:lnTo>
                    <a:lnTo>
                      <a:pt x="79588" y="2811"/>
                    </a:lnTo>
                    <a:lnTo>
                      <a:pt x="79588" y="2923"/>
                    </a:lnTo>
                    <a:lnTo>
                      <a:pt x="79588" y="2979"/>
                    </a:lnTo>
                    <a:lnTo>
                      <a:pt x="79644" y="3036"/>
                    </a:lnTo>
                    <a:lnTo>
                      <a:pt x="78071" y="2305"/>
                    </a:lnTo>
                    <a:lnTo>
                      <a:pt x="69303" y="1968"/>
                    </a:lnTo>
                    <a:lnTo>
                      <a:pt x="67504" y="2136"/>
                    </a:lnTo>
                    <a:lnTo>
                      <a:pt x="65986" y="2305"/>
                    </a:lnTo>
                    <a:lnTo>
                      <a:pt x="64806" y="2417"/>
                    </a:lnTo>
                    <a:lnTo>
                      <a:pt x="61378" y="4553"/>
                    </a:lnTo>
                    <a:lnTo>
                      <a:pt x="59242" y="4160"/>
                    </a:lnTo>
                    <a:lnTo>
                      <a:pt x="57106" y="3766"/>
                    </a:lnTo>
                    <a:lnTo>
                      <a:pt x="56207" y="3879"/>
                    </a:lnTo>
                    <a:lnTo>
                      <a:pt x="55420" y="4272"/>
                    </a:lnTo>
                    <a:lnTo>
                      <a:pt x="54745" y="4553"/>
                    </a:lnTo>
                    <a:lnTo>
                      <a:pt x="54408" y="4609"/>
                    </a:lnTo>
                    <a:lnTo>
                      <a:pt x="54183" y="4665"/>
                    </a:lnTo>
                    <a:lnTo>
                      <a:pt x="52385" y="4834"/>
                    </a:lnTo>
                    <a:lnTo>
                      <a:pt x="46202" y="6689"/>
                    </a:lnTo>
                    <a:lnTo>
                      <a:pt x="44797" y="7420"/>
                    </a:lnTo>
                    <a:lnTo>
                      <a:pt x="43279" y="7588"/>
                    </a:lnTo>
                    <a:lnTo>
                      <a:pt x="42942" y="7644"/>
                    </a:lnTo>
                    <a:lnTo>
                      <a:pt x="42436" y="7813"/>
                    </a:lnTo>
                    <a:lnTo>
                      <a:pt x="41818" y="8038"/>
                    </a:lnTo>
                    <a:lnTo>
                      <a:pt x="40581" y="7982"/>
                    </a:lnTo>
                    <a:lnTo>
                      <a:pt x="39120" y="8038"/>
                    </a:lnTo>
                    <a:lnTo>
                      <a:pt x="37321" y="8150"/>
                    </a:lnTo>
                    <a:lnTo>
                      <a:pt x="35523" y="8319"/>
                    </a:lnTo>
                    <a:lnTo>
                      <a:pt x="34455" y="8319"/>
                    </a:lnTo>
                    <a:lnTo>
                      <a:pt x="33556" y="8263"/>
                    </a:lnTo>
                    <a:lnTo>
                      <a:pt x="32769" y="8319"/>
                    </a:lnTo>
                    <a:lnTo>
                      <a:pt x="32432" y="8375"/>
                    </a:lnTo>
                    <a:lnTo>
                      <a:pt x="32151" y="8544"/>
                    </a:lnTo>
                    <a:lnTo>
                      <a:pt x="31813" y="8712"/>
                    </a:lnTo>
                    <a:lnTo>
                      <a:pt x="31532" y="8937"/>
                    </a:lnTo>
                    <a:lnTo>
                      <a:pt x="30970" y="9387"/>
                    </a:lnTo>
                    <a:lnTo>
                      <a:pt x="30521" y="9724"/>
                    </a:lnTo>
                    <a:lnTo>
                      <a:pt x="30296" y="9836"/>
                    </a:lnTo>
                    <a:lnTo>
                      <a:pt x="30015" y="9893"/>
                    </a:lnTo>
                    <a:lnTo>
                      <a:pt x="29509" y="9949"/>
                    </a:lnTo>
                    <a:lnTo>
                      <a:pt x="28722" y="9949"/>
                    </a:lnTo>
                    <a:lnTo>
                      <a:pt x="26642" y="10117"/>
                    </a:lnTo>
                    <a:lnTo>
                      <a:pt x="25743" y="10230"/>
                    </a:lnTo>
                    <a:lnTo>
                      <a:pt x="22989" y="9893"/>
                    </a:lnTo>
                    <a:lnTo>
                      <a:pt x="22427" y="9780"/>
                    </a:lnTo>
                    <a:lnTo>
                      <a:pt x="21921" y="9724"/>
                    </a:lnTo>
                    <a:lnTo>
                      <a:pt x="21471" y="9724"/>
                    </a:lnTo>
                    <a:lnTo>
                      <a:pt x="19336" y="9949"/>
                    </a:lnTo>
                    <a:lnTo>
                      <a:pt x="18155" y="10061"/>
                    </a:lnTo>
                    <a:lnTo>
                      <a:pt x="16525" y="8993"/>
                    </a:lnTo>
                    <a:lnTo>
                      <a:pt x="15738" y="8768"/>
                    </a:lnTo>
                    <a:lnTo>
                      <a:pt x="14671" y="8600"/>
                    </a:lnTo>
                    <a:lnTo>
                      <a:pt x="12984" y="9668"/>
                    </a:lnTo>
                    <a:lnTo>
                      <a:pt x="9893" y="8993"/>
                    </a:lnTo>
                    <a:lnTo>
                      <a:pt x="8432" y="9218"/>
                    </a:lnTo>
                    <a:lnTo>
                      <a:pt x="7420" y="8094"/>
                    </a:lnTo>
                    <a:lnTo>
                      <a:pt x="5846" y="7982"/>
                    </a:lnTo>
                    <a:lnTo>
                      <a:pt x="4666" y="8094"/>
                    </a:lnTo>
                    <a:lnTo>
                      <a:pt x="4104" y="8150"/>
                    </a:lnTo>
                    <a:lnTo>
                      <a:pt x="2811" y="7644"/>
                    </a:lnTo>
                    <a:lnTo>
                      <a:pt x="1" y="7420"/>
                    </a:lnTo>
                    <a:lnTo>
                      <a:pt x="2362" y="9218"/>
                    </a:lnTo>
                    <a:lnTo>
                      <a:pt x="3261" y="9106"/>
                    </a:lnTo>
                    <a:lnTo>
                      <a:pt x="5453" y="9836"/>
                    </a:lnTo>
                    <a:lnTo>
                      <a:pt x="6689" y="10005"/>
                    </a:lnTo>
                    <a:lnTo>
                      <a:pt x="8151" y="9836"/>
                    </a:lnTo>
                    <a:lnTo>
                      <a:pt x="9500" y="10904"/>
                    </a:lnTo>
                    <a:lnTo>
                      <a:pt x="11017" y="11073"/>
                    </a:lnTo>
                    <a:lnTo>
                      <a:pt x="13097" y="10848"/>
                    </a:lnTo>
                    <a:lnTo>
                      <a:pt x="14614" y="10736"/>
                    </a:lnTo>
                    <a:lnTo>
                      <a:pt x="15064" y="10679"/>
                    </a:lnTo>
                    <a:lnTo>
                      <a:pt x="15401" y="10679"/>
                    </a:lnTo>
                    <a:lnTo>
                      <a:pt x="15570" y="10736"/>
                    </a:lnTo>
                    <a:lnTo>
                      <a:pt x="15626" y="10792"/>
                    </a:lnTo>
                    <a:lnTo>
                      <a:pt x="15626" y="10848"/>
                    </a:lnTo>
                    <a:lnTo>
                      <a:pt x="15570" y="10848"/>
                    </a:lnTo>
                    <a:lnTo>
                      <a:pt x="15514" y="10904"/>
                    </a:lnTo>
                    <a:lnTo>
                      <a:pt x="16469" y="11410"/>
                    </a:lnTo>
                    <a:lnTo>
                      <a:pt x="19223" y="11466"/>
                    </a:lnTo>
                    <a:lnTo>
                      <a:pt x="19279" y="11466"/>
                    </a:lnTo>
                    <a:lnTo>
                      <a:pt x="19560" y="11354"/>
                    </a:lnTo>
                    <a:lnTo>
                      <a:pt x="19954" y="11129"/>
                    </a:lnTo>
                    <a:lnTo>
                      <a:pt x="20123" y="10961"/>
                    </a:lnTo>
                    <a:lnTo>
                      <a:pt x="20347" y="10736"/>
                    </a:lnTo>
                    <a:lnTo>
                      <a:pt x="23382" y="11073"/>
                    </a:lnTo>
                    <a:lnTo>
                      <a:pt x="24900" y="10904"/>
                    </a:lnTo>
                    <a:lnTo>
                      <a:pt x="27092" y="11916"/>
                    </a:lnTo>
                    <a:lnTo>
                      <a:pt x="32319" y="10455"/>
                    </a:lnTo>
                    <a:lnTo>
                      <a:pt x="33781" y="9893"/>
                    </a:lnTo>
                    <a:lnTo>
                      <a:pt x="35298" y="9555"/>
                    </a:lnTo>
                    <a:lnTo>
                      <a:pt x="38277" y="8656"/>
                    </a:lnTo>
                    <a:lnTo>
                      <a:pt x="39851" y="9218"/>
                    </a:lnTo>
                    <a:lnTo>
                      <a:pt x="44628" y="8487"/>
                    </a:lnTo>
                    <a:lnTo>
                      <a:pt x="45359" y="8150"/>
                    </a:lnTo>
                    <a:lnTo>
                      <a:pt x="45865" y="7869"/>
                    </a:lnTo>
                    <a:lnTo>
                      <a:pt x="46314" y="7644"/>
                    </a:lnTo>
                    <a:lnTo>
                      <a:pt x="46652" y="7532"/>
                    </a:lnTo>
                    <a:lnTo>
                      <a:pt x="46989" y="7420"/>
                    </a:lnTo>
                    <a:lnTo>
                      <a:pt x="47382" y="7251"/>
                    </a:lnTo>
                    <a:lnTo>
                      <a:pt x="47832" y="7026"/>
                    </a:lnTo>
                    <a:lnTo>
                      <a:pt x="48225" y="6745"/>
                    </a:lnTo>
                    <a:lnTo>
                      <a:pt x="49518" y="6633"/>
                    </a:lnTo>
                    <a:lnTo>
                      <a:pt x="50530" y="6520"/>
                    </a:lnTo>
                    <a:lnTo>
                      <a:pt x="56094" y="5677"/>
                    </a:lnTo>
                    <a:lnTo>
                      <a:pt x="56994" y="5621"/>
                    </a:lnTo>
                    <a:lnTo>
                      <a:pt x="57556" y="5565"/>
                    </a:lnTo>
                    <a:lnTo>
                      <a:pt x="59073" y="5677"/>
                    </a:lnTo>
                    <a:lnTo>
                      <a:pt x="59916" y="5621"/>
                    </a:lnTo>
                    <a:lnTo>
                      <a:pt x="60759" y="5958"/>
                    </a:lnTo>
                    <a:lnTo>
                      <a:pt x="61827" y="5509"/>
                    </a:lnTo>
                    <a:lnTo>
                      <a:pt x="63570" y="5003"/>
                    </a:lnTo>
                    <a:lnTo>
                      <a:pt x="64469" y="4890"/>
                    </a:lnTo>
                    <a:lnTo>
                      <a:pt x="66155" y="4103"/>
                    </a:lnTo>
                    <a:lnTo>
                      <a:pt x="67392" y="3991"/>
                    </a:lnTo>
                    <a:lnTo>
                      <a:pt x="69471" y="3766"/>
                    </a:lnTo>
                    <a:lnTo>
                      <a:pt x="71438" y="3429"/>
                    </a:lnTo>
                    <a:lnTo>
                      <a:pt x="73687" y="3935"/>
                    </a:lnTo>
                    <a:lnTo>
                      <a:pt x="75541" y="4047"/>
                    </a:lnTo>
                    <a:lnTo>
                      <a:pt x="77115" y="4497"/>
                    </a:lnTo>
                    <a:lnTo>
                      <a:pt x="77677" y="4441"/>
                    </a:lnTo>
                    <a:lnTo>
                      <a:pt x="78464" y="4553"/>
                    </a:lnTo>
                    <a:lnTo>
                      <a:pt x="79532" y="4609"/>
                    </a:lnTo>
                    <a:lnTo>
                      <a:pt x="79701" y="4609"/>
                    </a:lnTo>
                    <a:lnTo>
                      <a:pt x="80038" y="4665"/>
                    </a:lnTo>
                    <a:lnTo>
                      <a:pt x="80881" y="4947"/>
                    </a:lnTo>
                    <a:lnTo>
                      <a:pt x="82623" y="5509"/>
                    </a:lnTo>
                    <a:lnTo>
                      <a:pt x="84085" y="5902"/>
                    </a:lnTo>
                    <a:lnTo>
                      <a:pt x="84309" y="5958"/>
                    </a:lnTo>
                    <a:lnTo>
                      <a:pt x="84309" y="5902"/>
                    </a:lnTo>
                    <a:lnTo>
                      <a:pt x="83972" y="5790"/>
                    </a:lnTo>
                    <a:lnTo>
                      <a:pt x="83860" y="5677"/>
                    </a:lnTo>
                    <a:lnTo>
                      <a:pt x="85321" y="5509"/>
                    </a:lnTo>
                    <a:lnTo>
                      <a:pt x="86951" y="5509"/>
                    </a:lnTo>
                    <a:lnTo>
                      <a:pt x="87457" y="5284"/>
                    </a:lnTo>
                    <a:lnTo>
                      <a:pt x="88581" y="4890"/>
                    </a:lnTo>
                    <a:lnTo>
                      <a:pt x="89031" y="4384"/>
                    </a:lnTo>
                    <a:lnTo>
                      <a:pt x="89424" y="4047"/>
                    </a:lnTo>
                    <a:lnTo>
                      <a:pt x="89593" y="3935"/>
                    </a:lnTo>
                    <a:lnTo>
                      <a:pt x="89705" y="3879"/>
                    </a:lnTo>
                    <a:lnTo>
                      <a:pt x="91223" y="3710"/>
                    </a:lnTo>
                    <a:lnTo>
                      <a:pt x="92403" y="3598"/>
                    </a:lnTo>
                    <a:lnTo>
                      <a:pt x="93583" y="3485"/>
                    </a:lnTo>
                    <a:lnTo>
                      <a:pt x="94483" y="3373"/>
                    </a:lnTo>
                    <a:lnTo>
                      <a:pt x="96000" y="3541"/>
                    </a:lnTo>
                    <a:lnTo>
                      <a:pt x="96619" y="3485"/>
                    </a:lnTo>
                    <a:lnTo>
                      <a:pt x="97068" y="3317"/>
                    </a:lnTo>
                    <a:lnTo>
                      <a:pt x="97743" y="3036"/>
                    </a:lnTo>
                    <a:lnTo>
                      <a:pt x="98473" y="2979"/>
                    </a:lnTo>
                    <a:lnTo>
                      <a:pt x="99148" y="2923"/>
                    </a:lnTo>
                    <a:lnTo>
                      <a:pt x="99766" y="2867"/>
                    </a:lnTo>
                    <a:lnTo>
                      <a:pt x="100160" y="2811"/>
                    </a:lnTo>
                    <a:lnTo>
                      <a:pt x="100834" y="2754"/>
                    </a:lnTo>
                    <a:lnTo>
                      <a:pt x="101340" y="2754"/>
                    </a:lnTo>
                    <a:lnTo>
                      <a:pt x="101789" y="2811"/>
                    </a:lnTo>
                    <a:lnTo>
                      <a:pt x="101958" y="2867"/>
                    </a:lnTo>
                    <a:lnTo>
                      <a:pt x="102071" y="2811"/>
                    </a:lnTo>
                    <a:lnTo>
                      <a:pt x="102239" y="2698"/>
                    </a:lnTo>
                    <a:lnTo>
                      <a:pt x="102520" y="2530"/>
                    </a:lnTo>
                    <a:lnTo>
                      <a:pt x="102857" y="2249"/>
                    </a:lnTo>
                    <a:lnTo>
                      <a:pt x="103082" y="2192"/>
                    </a:lnTo>
                    <a:lnTo>
                      <a:pt x="103251" y="2136"/>
                    </a:lnTo>
                    <a:lnTo>
                      <a:pt x="103476" y="2136"/>
                    </a:lnTo>
                    <a:lnTo>
                      <a:pt x="103700" y="2192"/>
                    </a:lnTo>
                    <a:lnTo>
                      <a:pt x="104038" y="2361"/>
                    </a:lnTo>
                    <a:lnTo>
                      <a:pt x="104150" y="2417"/>
                    </a:lnTo>
                    <a:lnTo>
                      <a:pt x="104937" y="2361"/>
                    </a:lnTo>
                    <a:lnTo>
                      <a:pt x="106736" y="2192"/>
                    </a:lnTo>
                    <a:lnTo>
                      <a:pt x="108590" y="2305"/>
                    </a:lnTo>
                    <a:lnTo>
                      <a:pt x="110389" y="2136"/>
                    </a:lnTo>
                    <a:lnTo>
                      <a:pt x="111513" y="1687"/>
                    </a:lnTo>
                    <a:lnTo>
                      <a:pt x="113087" y="2136"/>
                    </a:lnTo>
                    <a:lnTo>
                      <a:pt x="116403" y="1855"/>
                    </a:lnTo>
                    <a:lnTo>
                      <a:pt x="119663" y="1518"/>
                    </a:lnTo>
                    <a:lnTo>
                      <a:pt x="12050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11"/>
              <p:cNvSpPr/>
              <p:nvPr/>
            </p:nvSpPr>
            <p:spPr>
              <a:xfrm>
                <a:off x="2558250" y="4479175"/>
                <a:ext cx="2998600" cy="341475"/>
              </a:xfrm>
              <a:custGeom>
                <a:avLst/>
                <a:gdLst/>
                <a:ahLst/>
                <a:cxnLst/>
                <a:rect l="l" t="t" r="r" b="b"/>
                <a:pathLst>
                  <a:path w="119944" h="13659" extrusionOk="0">
                    <a:moveTo>
                      <a:pt x="93190" y="0"/>
                    </a:moveTo>
                    <a:lnTo>
                      <a:pt x="87963" y="1574"/>
                    </a:lnTo>
                    <a:lnTo>
                      <a:pt x="86502" y="2136"/>
                    </a:lnTo>
                    <a:lnTo>
                      <a:pt x="85040" y="2530"/>
                    </a:lnTo>
                    <a:lnTo>
                      <a:pt x="82117" y="3485"/>
                    </a:lnTo>
                    <a:lnTo>
                      <a:pt x="80488" y="2979"/>
                    </a:lnTo>
                    <a:lnTo>
                      <a:pt x="75710" y="3822"/>
                    </a:lnTo>
                    <a:lnTo>
                      <a:pt x="75036" y="4159"/>
                    </a:lnTo>
                    <a:lnTo>
                      <a:pt x="74530" y="4497"/>
                    </a:lnTo>
                    <a:lnTo>
                      <a:pt x="74080" y="4722"/>
                    </a:lnTo>
                    <a:lnTo>
                      <a:pt x="73743" y="4834"/>
                    </a:lnTo>
                    <a:lnTo>
                      <a:pt x="73406" y="4946"/>
                    </a:lnTo>
                    <a:lnTo>
                      <a:pt x="73012" y="5115"/>
                    </a:lnTo>
                    <a:lnTo>
                      <a:pt x="72562" y="5340"/>
                    </a:lnTo>
                    <a:lnTo>
                      <a:pt x="72225" y="5621"/>
                    </a:lnTo>
                    <a:lnTo>
                      <a:pt x="70876" y="5789"/>
                    </a:lnTo>
                    <a:lnTo>
                      <a:pt x="69865" y="5902"/>
                    </a:lnTo>
                    <a:lnTo>
                      <a:pt x="64356" y="6914"/>
                    </a:lnTo>
                    <a:lnTo>
                      <a:pt x="63457" y="7026"/>
                    </a:lnTo>
                    <a:lnTo>
                      <a:pt x="62895" y="7082"/>
                    </a:lnTo>
                    <a:lnTo>
                      <a:pt x="61378" y="6970"/>
                    </a:lnTo>
                    <a:lnTo>
                      <a:pt x="60534" y="7082"/>
                    </a:lnTo>
                    <a:lnTo>
                      <a:pt x="59635" y="6745"/>
                    </a:lnTo>
                    <a:lnTo>
                      <a:pt x="58567" y="7251"/>
                    </a:lnTo>
                    <a:lnTo>
                      <a:pt x="56881" y="7757"/>
                    </a:lnTo>
                    <a:lnTo>
                      <a:pt x="56038" y="7925"/>
                    </a:lnTo>
                    <a:lnTo>
                      <a:pt x="54296" y="8712"/>
                    </a:lnTo>
                    <a:lnTo>
                      <a:pt x="53115" y="8881"/>
                    </a:lnTo>
                    <a:lnTo>
                      <a:pt x="51036" y="9162"/>
                    </a:lnTo>
                    <a:lnTo>
                      <a:pt x="49068" y="9499"/>
                    </a:lnTo>
                    <a:lnTo>
                      <a:pt x="46764" y="9049"/>
                    </a:lnTo>
                    <a:lnTo>
                      <a:pt x="44965" y="8993"/>
                    </a:lnTo>
                    <a:lnTo>
                      <a:pt x="43392" y="8600"/>
                    </a:lnTo>
                    <a:lnTo>
                      <a:pt x="42773" y="8656"/>
                    </a:lnTo>
                    <a:lnTo>
                      <a:pt x="41987" y="8600"/>
                    </a:lnTo>
                    <a:lnTo>
                      <a:pt x="40975" y="8544"/>
                    </a:lnTo>
                    <a:lnTo>
                      <a:pt x="40750" y="8600"/>
                    </a:lnTo>
                    <a:lnTo>
                      <a:pt x="40469" y="8487"/>
                    </a:lnTo>
                    <a:lnTo>
                      <a:pt x="39570" y="8206"/>
                    </a:lnTo>
                    <a:lnTo>
                      <a:pt x="37827" y="7757"/>
                    </a:lnTo>
                    <a:lnTo>
                      <a:pt x="36366" y="7363"/>
                    </a:lnTo>
                    <a:lnTo>
                      <a:pt x="36141" y="7307"/>
                    </a:lnTo>
                    <a:lnTo>
                      <a:pt x="36141" y="7363"/>
                    </a:lnTo>
                    <a:lnTo>
                      <a:pt x="36478" y="7476"/>
                    </a:lnTo>
                    <a:lnTo>
                      <a:pt x="36591" y="7532"/>
                    </a:lnTo>
                    <a:lnTo>
                      <a:pt x="36647" y="7588"/>
                    </a:lnTo>
                    <a:lnTo>
                      <a:pt x="36591" y="7588"/>
                    </a:lnTo>
                    <a:lnTo>
                      <a:pt x="35129" y="7757"/>
                    </a:lnTo>
                    <a:lnTo>
                      <a:pt x="33500" y="7869"/>
                    </a:lnTo>
                    <a:lnTo>
                      <a:pt x="32994" y="8038"/>
                    </a:lnTo>
                    <a:lnTo>
                      <a:pt x="31870" y="8487"/>
                    </a:lnTo>
                    <a:lnTo>
                      <a:pt x="31420" y="8993"/>
                    </a:lnTo>
                    <a:lnTo>
                      <a:pt x="31083" y="9330"/>
                    </a:lnTo>
                    <a:lnTo>
                      <a:pt x="30914" y="9443"/>
                    </a:lnTo>
                    <a:lnTo>
                      <a:pt x="30802" y="9499"/>
                    </a:lnTo>
                    <a:lnTo>
                      <a:pt x="29284" y="9724"/>
                    </a:lnTo>
                    <a:lnTo>
                      <a:pt x="28104" y="9836"/>
                    </a:lnTo>
                    <a:lnTo>
                      <a:pt x="26923" y="10005"/>
                    </a:lnTo>
                    <a:lnTo>
                      <a:pt x="26024" y="10117"/>
                    </a:lnTo>
                    <a:lnTo>
                      <a:pt x="24450" y="10005"/>
                    </a:lnTo>
                    <a:lnTo>
                      <a:pt x="23888" y="10061"/>
                    </a:lnTo>
                    <a:lnTo>
                      <a:pt x="23439" y="10286"/>
                    </a:lnTo>
                    <a:lnTo>
                      <a:pt x="22764" y="10567"/>
                    </a:lnTo>
                    <a:lnTo>
                      <a:pt x="22034" y="10623"/>
                    </a:lnTo>
                    <a:lnTo>
                      <a:pt x="21359" y="10736"/>
                    </a:lnTo>
                    <a:lnTo>
                      <a:pt x="20797" y="10792"/>
                    </a:lnTo>
                    <a:lnTo>
                      <a:pt x="20347" y="10848"/>
                    </a:lnTo>
                    <a:lnTo>
                      <a:pt x="19673" y="10904"/>
                    </a:lnTo>
                    <a:lnTo>
                      <a:pt x="19167" y="10904"/>
                    </a:lnTo>
                    <a:lnTo>
                      <a:pt x="18717" y="10848"/>
                    </a:lnTo>
                    <a:lnTo>
                      <a:pt x="18436" y="10848"/>
                    </a:lnTo>
                    <a:lnTo>
                      <a:pt x="18268" y="10960"/>
                    </a:lnTo>
                    <a:lnTo>
                      <a:pt x="18043" y="11185"/>
                    </a:lnTo>
                    <a:lnTo>
                      <a:pt x="17706" y="11466"/>
                    </a:lnTo>
                    <a:lnTo>
                      <a:pt x="17481" y="11522"/>
                    </a:lnTo>
                    <a:lnTo>
                      <a:pt x="17256" y="11579"/>
                    </a:lnTo>
                    <a:lnTo>
                      <a:pt x="17031" y="11579"/>
                    </a:lnTo>
                    <a:lnTo>
                      <a:pt x="16806" y="11522"/>
                    </a:lnTo>
                    <a:lnTo>
                      <a:pt x="16525" y="11410"/>
                    </a:lnTo>
                    <a:lnTo>
                      <a:pt x="16413" y="11354"/>
                    </a:lnTo>
                    <a:lnTo>
                      <a:pt x="15570" y="11410"/>
                    </a:lnTo>
                    <a:lnTo>
                      <a:pt x="13771" y="11635"/>
                    </a:lnTo>
                    <a:lnTo>
                      <a:pt x="11973" y="11522"/>
                    </a:lnTo>
                    <a:lnTo>
                      <a:pt x="10174" y="11747"/>
                    </a:lnTo>
                    <a:lnTo>
                      <a:pt x="8994" y="12197"/>
                    </a:lnTo>
                    <a:lnTo>
                      <a:pt x="7420" y="11803"/>
                    </a:lnTo>
                    <a:lnTo>
                      <a:pt x="4160" y="12197"/>
                    </a:lnTo>
                    <a:lnTo>
                      <a:pt x="1" y="12703"/>
                    </a:lnTo>
                    <a:lnTo>
                      <a:pt x="2755" y="12984"/>
                    </a:lnTo>
                    <a:lnTo>
                      <a:pt x="3598" y="12984"/>
                    </a:lnTo>
                    <a:lnTo>
                      <a:pt x="4273" y="12928"/>
                    </a:lnTo>
                    <a:lnTo>
                      <a:pt x="4610" y="12871"/>
                    </a:lnTo>
                    <a:lnTo>
                      <a:pt x="4835" y="12703"/>
                    </a:lnTo>
                    <a:lnTo>
                      <a:pt x="5059" y="12647"/>
                    </a:lnTo>
                    <a:lnTo>
                      <a:pt x="5228" y="12590"/>
                    </a:lnTo>
                    <a:lnTo>
                      <a:pt x="5397" y="12647"/>
                    </a:lnTo>
                    <a:lnTo>
                      <a:pt x="5509" y="12703"/>
                    </a:lnTo>
                    <a:lnTo>
                      <a:pt x="5678" y="12815"/>
                    </a:lnTo>
                    <a:lnTo>
                      <a:pt x="5790" y="12928"/>
                    </a:lnTo>
                    <a:lnTo>
                      <a:pt x="6408" y="13096"/>
                    </a:lnTo>
                    <a:lnTo>
                      <a:pt x="8038" y="13377"/>
                    </a:lnTo>
                    <a:lnTo>
                      <a:pt x="9050" y="13546"/>
                    </a:lnTo>
                    <a:lnTo>
                      <a:pt x="10174" y="13658"/>
                    </a:lnTo>
                    <a:lnTo>
                      <a:pt x="11354" y="13658"/>
                    </a:lnTo>
                    <a:lnTo>
                      <a:pt x="12535" y="13602"/>
                    </a:lnTo>
                    <a:lnTo>
                      <a:pt x="14446" y="13377"/>
                    </a:lnTo>
                    <a:lnTo>
                      <a:pt x="15907" y="13321"/>
                    </a:lnTo>
                    <a:lnTo>
                      <a:pt x="17031" y="13321"/>
                    </a:lnTo>
                    <a:lnTo>
                      <a:pt x="18380" y="12253"/>
                    </a:lnTo>
                    <a:lnTo>
                      <a:pt x="20179" y="11747"/>
                    </a:lnTo>
                    <a:lnTo>
                      <a:pt x="22820" y="11410"/>
                    </a:lnTo>
                    <a:lnTo>
                      <a:pt x="28272" y="11354"/>
                    </a:lnTo>
                    <a:lnTo>
                      <a:pt x="29790" y="11185"/>
                    </a:lnTo>
                    <a:lnTo>
                      <a:pt x="30240" y="11017"/>
                    </a:lnTo>
                    <a:lnTo>
                      <a:pt x="30914" y="10736"/>
                    </a:lnTo>
                    <a:lnTo>
                      <a:pt x="31645" y="10398"/>
                    </a:lnTo>
                    <a:lnTo>
                      <a:pt x="32094" y="10286"/>
                    </a:lnTo>
                    <a:lnTo>
                      <a:pt x="32488" y="10117"/>
                    </a:lnTo>
                    <a:lnTo>
                      <a:pt x="33218" y="9780"/>
                    </a:lnTo>
                    <a:lnTo>
                      <a:pt x="34286" y="9330"/>
                    </a:lnTo>
                    <a:lnTo>
                      <a:pt x="35017" y="9106"/>
                    </a:lnTo>
                    <a:lnTo>
                      <a:pt x="35860" y="8881"/>
                    </a:lnTo>
                    <a:lnTo>
                      <a:pt x="36254" y="8825"/>
                    </a:lnTo>
                    <a:lnTo>
                      <a:pt x="36591" y="8768"/>
                    </a:lnTo>
                    <a:lnTo>
                      <a:pt x="36872" y="8768"/>
                    </a:lnTo>
                    <a:lnTo>
                      <a:pt x="37097" y="8825"/>
                    </a:lnTo>
                    <a:lnTo>
                      <a:pt x="37265" y="8881"/>
                    </a:lnTo>
                    <a:lnTo>
                      <a:pt x="37434" y="8993"/>
                    </a:lnTo>
                    <a:lnTo>
                      <a:pt x="37659" y="9218"/>
                    </a:lnTo>
                    <a:lnTo>
                      <a:pt x="37884" y="9555"/>
                    </a:lnTo>
                    <a:lnTo>
                      <a:pt x="38221" y="9836"/>
                    </a:lnTo>
                    <a:lnTo>
                      <a:pt x="38446" y="10005"/>
                    </a:lnTo>
                    <a:lnTo>
                      <a:pt x="38670" y="10117"/>
                    </a:lnTo>
                    <a:lnTo>
                      <a:pt x="38951" y="10230"/>
                    </a:lnTo>
                    <a:lnTo>
                      <a:pt x="39345" y="10286"/>
                    </a:lnTo>
                    <a:lnTo>
                      <a:pt x="40019" y="10398"/>
                    </a:lnTo>
                    <a:lnTo>
                      <a:pt x="40750" y="10398"/>
                    </a:lnTo>
                    <a:lnTo>
                      <a:pt x="40919" y="10342"/>
                    </a:lnTo>
                    <a:lnTo>
                      <a:pt x="40919" y="10230"/>
                    </a:lnTo>
                    <a:lnTo>
                      <a:pt x="40919" y="10174"/>
                    </a:lnTo>
                    <a:lnTo>
                      <a:pt x="40862" y="10117"/>
                    </a:lnTo>
                    <a:lnTo>
                      <a:pt x="42436" y="10792"/>
                    </a:lnTo>
                    <a:lnTo>
                      <a:pt x="51261" y="10960"/>
                    </a:lnTo>
                    <a:lnTo>
                      <a:pt x="53003" y="10736"/>
                    </a:lnTo>
                    <a:lnTo>
                      <a:pt x="54520" y="10511"/>
                    </a:lnTo>
                    <a:lnTo>
                      <a:pt x="55701" y="10398"/>
                    </a:lnTo>
                    <a:lnTo>
                      <a:pt x="59073" y="8150"/>
                    </a:lnTo>
                    <a:lnTo>
                      <a:pt x="61209" y="8487"/>
                    </a:lnTo>
                    <a:lnTo>
                      <a:pt x="63401" y="8825"/>
                    </a:lnTo>
                    <a:lnTo>
                      <a:pt x="64300" y="8712"/>
                    </a:lnTo>
                    <a:lnTo>
                      <a:pt x="65087" y="8319"/>
                    </a:lnTo>
                    <a:lnTo>
                      <a:pt x="65705" y="8038"/>
                    </a:lnTo>
                    <a:lnTo>
                      <a:pt x="66043" y="7925"/>
                    </a:lnTo>
                    <a:lnTo>
                      <a:pt x="66324" y="7869"/>
                    </a:lnTo>
                    <a:lnTo>
                      <a:pt x="68066" y="7644"/>
                    </a:lnTo>
                    <a:lnTo>
                      <a:pt x="74192" y="5677"/>
                    </a:lnTo>
                    <a:lnTo>
                      <a:pt x="75598" y="4890"/>
                    </a:lnTo>
                    <a:lnTo>
                      <a:pt x="77115" y="4722"/>
                    </a:lnTo>
                    <a:lnTo>
                      <a:pt x="77452" y="4609"/>
                    </a:lnTo>
                    <a:lnTo>
                      <a:pt x="77958" y="4441"/>
                    </a:lnTo>
                    <a:lnTo>
                      <a:pt x="78577" y="4216"/>
                    </a:lnTo>
                    <a:lnTo>
                      <a:pt x="78914" y="4328"/>
                    </a:lnTo>
                    <a:lnTo>
                      <a:pt x="79813" y="4497"/>
                    </a:lnTo>
                    <a:lnTo>
                      <a:pt x="80488" y="4553"/>
                    </a:lnTo>
                    <a:lnTo>
                      <a:pt x="81218" y="4609"/>
                    </a:lnTo>
                    <a:lnTo>
                      <a:pt x="82117" y="4553"/>
                    </a:lnTo>
                    <a:lnTo>
                      <a:pt x="83073" y="4497"/>
                    </a:lnTo>
                    <a:lnTo>
                      <a:pt x="84872" y="4328"/>
                    </a:lnTo>
                    <a:lnTo>
                      <a:pt x="86333" y="4216"/>
                    </a:lnTo>
                    <a:lnTo>
                      <a:pt x="88244" y="4047"/>
                    </a:lnTo>
                    <a:lnTo>
                      <a:pt x="88581" y="3991"/>
                    </a:lnTo>
                    <a:lnTo>
                      <a:pt x="88862" y="3878"/>
                    </a:lnTo>
                    <a:lnTo>
                      <a:pt x="89368" y="3597"/>
                    </a:lnTo>
                    <a:lnTo>
                      <a:pt x="90267" y="2923"/>
                    </a:lnTo>
                    <a:lnTo>
                      <a:pt x="91054" y="2361"/>
                    </a:lnTo>
                    <a:lnTo>
                      <a:pt x="91335" y="2136"/>
                    </a:lnTo>
                    <a:lnTo>
                      <a:pt x="91616" y="2024"/>
                    </a:lnTo>
                    <a:lnTo>
                      <a:pt x="93696" y="1743"/>
                    </a:lnTo>
                    <a:lnTo>
                      <a:pt x="94595" y="1630"/>
                    </a:lnTo>
                    <a:lnTo>
                      <a:pt x="97349" y="1911"/>
                    </a:lnTo>
                    <a:lnTo>
                      <a:pt x="97911" y="1967"/>
                    </a:lnTo>
                    <a:lnTo>
                      <a:pt x="98361" y="2024"/>
                    </a:lnTo>
                    <a:lnTo>
                      <a:pt x="98867" y="2024"/>
                    </a:lnTo>
                    <a:lnTo>
                      <a:pt x="100946" y="1743"/>
                    </a:lnTo>
                    <a:lnTo>
                      <a:pt x="102183" y="1630"/>
                    </a:lnTo>
                    <a:lnTo>
                      <a:pt x="103813" y="2642"/>
                    </a:lnTo>
                    <a:lnTo>
                      <a:pt x="104656" y="2192"/>
                    </a:lnTo>
                    <a:lnTo>
                      <a:pt x="105668" y="2979"/>
                    </a:lnTo>
                    <a:lnTo>
                      <a:pt x="107354" y="1911"/>
                    </a:lnTo>
                    <a:lnTo>
                      <a:pt x="110389" y="2136"/>
                    </a:lnTo>
                    <a:lnTo>
                      <a:pt x="111907" y="2249"/>
                    </a:lnTo>
                    <a:lnTo>
                      <a:pt x="112974" y="3316"/>
                    </a:lnTo>
                    <a:lnTo>
                      <a:pt x="114492" y="3429"/>
                    </a:lnTo>
                    <a:lnTo>
                      <a:pt x="115672" y="3260"/>
                    </a:lnTo>
                    <a:lnTo>
                      <a:pt x="116291" y="3204"/>
                    </a:lnTo>
                    <a:lnTo>
                      <a:pt x="117527" y="3654"/>
                    </a:lnTo>
                    <a:lnTo>
                      <a:pt x="119944" y="2923"/>
                    </a:lnTo>
                    <a:lnTo>
                      <a:pt x="117977" y="2080"/>
                    </a:lnTo>
                    <a:lnTo>
                      <a:pt x="117077" y="2192"/>
                    </a:lnTo>
                    <a:lnTo>
                      <a:pt x="114885" y="1574"/>
                    </a:lnTo>
                    <a:lnTo>
                      <a:pt x="113649" y="1405"/>
                    </a:lnTo>
                    <a:lnTo>
                      <a:pt x="112131" y="1574"/>
                    </a:lnTo>
                    <a:lnTo>
                      <a:pt x="110782" y="562"/>
                    </a:lnTo>
                    <a:lnTo>
                      <a:pt x="109265" y="450"/>
                    </a:lnTo>
                    <a:lnTo>
                      <a:pt x="107185" y="675"/>
                    </a:lnTo>
                    <a:lnTo>
                      <a:pt x="105724" y="900"/>
                    </a:lnTo>
                    <a:lnTo>
                      <a:pt x="104768" y="900"/>
                    </a:lnTo>
                    <a:lnTo>
                      <a:pt x="104656" y="843"/>
                    </a:lnTo>
                    <a:lnTo>
                      <a:pt x="104656" y="787"/>
                    </a:lnTo>
                    <a:lnTo>
                      <a:pt x="104712" y="731"/>
                    </a:lnTo>
                    <a:lnTo>
                      <a:pt x="104768" y="675"/>
                    </a:lnTo>
                    <a:lnTo>
                      <a:pt x="103813" y="225"/>
                    </a:lnTo>
                    <a:lnTo>
                      <a:pt x="101059" y="225"/>
                    </a:lnTo>
                    <a:lnTo>
                      <a:pt x="101003" y="281"/>
                    </a:lnTo>
                    <a:lnTo>
                      <a:pt x="100722" y="338"/>
                    </a:lnTo>
                    <a:lnTo>
                      <a:pt x="100384" y="562"/>
                    </a:lnTo>
                    <a:lnTo>
                      <a:pt x="100160" y="731"/>
                    </a:lnTo>
                    <a:lnTo>
                      <a:pt x="99935" y="956"/>
                    </a:lnTo>
                    <a:lnTo>
                      <a:pt x="96900" y="731"/>
                    </a:lnTo>
                    <a:lnTo>
                      <a:pt x="95438" y="956"/>
                    </a:lnTo>
                    <a:lnTo>
                      <a:pt x="93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09" name="Google Shape;4609;p11"/>
            <p:cNvSpPr/>
            <p:nvPr/>
          </p:nvSpPr>
          <p:spPr>
            <a:xfrm rot="4054136">
              <a:off x="7211805" y="3814100"/>
              <a:ext cx="679296" cy="1977496"/>
            </a:xfrm>
            <a:prstGeom prst="rect">
              <a:avLst/>
            </a:prstGeom>
            <a:solidFill>
              <a:srgbClr val="FFFFFF">
                <a:alpha val="43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4"/>
        </a:solidFill>
        <a:effectLst/>
      </p:bgPr>
    </p:bg>
    <p:spTree>
      <p:nvGrpSpPr>
        <p:cNvPr id="1" name="Shape 461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4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2" name="Google Shape;4612;p13"/>
          <p:cNvSpPr txBox="1">
            <a:spLocks noGrp="1"/>
          </p:cNvSpPr>
          <p:nvPr>
            <p:ph type="title"/>
          </p:nvPr>
        </p:nvSpPr>
        <p:spPr>
          <a:xfrm>
            <a:off x="1015269" y="2038825"/>
            <a:ext cx="2336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13" name="Google Shape;4613;p13"/>
          <p:cNvSpPr txBox="1">
            <a:spLocks noGrp="1"/>
          </p:cNvSpPr>
          <p:nvPr>
            <p:ph type="title" idx="2" hasCustomPrompt="1"/>
          </p:nvPr>
        </p:nvSpPr>
        <p:spPr>
          <a:xfrm>
            <a:off x="1726269" y="1488388"/>
            <a:ext cx="914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14" name="Google Shape;4614;p13"/>
          <p:cNvSpPr txBox="1">
            <a:spLocks noGrp="1"/>
          </p:cNvSpPr>
          <p:nvPr>
            <p:ph type="subTitle" idx="1"/>
          </p:nvPr>
        </p:nvSpPr>
        <p:spPr>
          <a:xfrm>
            <a:off x="1102419" y="2405500"/>
            <a:ext cx="2162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5" name="Google Shape;4615;p13"/>
          <p:cNvSpPr txBox="1">
            <a:spLocks noGrp="1"/>
          </p:cNvSpPr>
          <p:nvPr>
            <p:ph type="title" idx="3"/>
          </p:nvPr>
        </p:nvSpPr>
        <p:spPr>
          <a:xfrm>
            <a:off x="3403800" y="2038825"/>
            <a:ext cx="2336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16" name="Google Shape;4616;p13"/>
          <p:cNvSpPr txBox="1">
            <a:spLocks noGrp="1"/>
          </p:cNvSpPr>
          <p:nvPr>
            <p:ph type="title" idx="4" hasCustomPrompt="1"/>
          </p:nvPr>
        </p:nvSpPr>
        <p:spPr>
          <a:xfrm>
            <a:off x="4114800" y="1488388"/>
            <a:ext cx="914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17" name="Google Shape;4617;p13"/>
          <p:cNvSpPr txBox="1">
            <a:spLocks noGrp="1"/>
          </p:cNvSpPr>
          <p:nvPr>
            <p:ph type="subTitle" idx="5"/>
          </p:nvPr>
        </p:nvSpPr>
        <p:spPr>
          <a:xfrm>
            <a:off x="3490950" y="2405500"/>
            <a:ext cx="2162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8" name="Google Shape;4618;p13"/>
          <p:cNvSpPr txBox="1">
            <a:spLocks noGrp="1"/>
          </p:cNvSpPr>
          <p:nvPr>
            <p:ph type="title" idx="6"/>
          </p:nvPr>
        </p:nvSpPr>
        <p:spPr>
          <a:xfrm>
            <a:off x="5792325" y="2038825"/>
            <a:ext cx="2336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19" name="Google Shape;4619;p13"/>
          <p:cNvSpPr txBox="1">
            <a:spLocks noGrp="1"/>
          </p:cNvSpPr>
          <p:nvPr>
            <p:ph type="title" idx="7" hasCustomPrompt="1"/>
          </p:nvPr>
        </p:nvSpPr>
        <p:spPr>
          <a:xfrm>
            <a:off x="6503325" y="1488388"/>
            <a:ext cx="914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20" name="Google Shape;4620;p13"/>
          <p:cNvSpPr txBox="1">
            <a:spLocks noGrp="1"/>
          </p:cNvSpPr>
          <p:nvPr>
            <p:ph type="subTitle" idx="8"/>
          </p:nvPr>
        </p:nvSpPr>
        <p:spPr>
          <a:xfrm>
            <a:off x="5879475" y="2405500"/>
            <a:ext cx="2162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21" name="Google Shape;4621;p13"/>
          <p:cNvSpPr txBox="1">
            <a:spLocks noGrp="1"/>
          </p:cNvSpPr>
          <p:nvPr>
            <p:ph type="title" idx="9"/>
          </p:nvPr>
        </p:nvSpPr>
        <p:spPr>
          <a:xfrm>
            <a:off x="1015269" y="3704400"/>
            <a:ext cx="2336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22" name="Google Shape;4622;p13"/>
          <p:cNvSpPr txBox="1">
            <a:spLocks noGrp="1"/>
          </p:cNvSpPr>
          <p:nvPr>
            <p:ph type="title" idx="13" hasCustomPrompt="1"/>
          </p:nvPr>
        </p:nvSpPr>
        <p:spPr>
          <a:xfrm>
            <a:off x="1726269" y="3153963"/>
            <a:ext cx="914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23" name="Google Shape;4623;p13"/>
          <p:cNvSpPr txBox="1">
            <a:spLocks noGrp="1"/>
          </p:cNvSpPr>
          <p:nvPr>
            <p:ph type="subTitle" idx="14"/>
          </p:nvPr>
        </p:nvSpPr>
        <p:spPr>
          <a:xfrm>
            <a:off x="1102419" y="4071075"/>
            <a:ext cx="2162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24" name="Google Shape;4624;p13"/>
          <p:cNvSpPr txBox="1">
            <a:spLocks noGrp="1"/>
          </p:cNvSpPr>
          <p:nvPr>
            <p:ph type="title" idx="15"/>
          </p:nvPr>
        </p:nvSpPr>
        <p:spPr>
          <a:xfrm>
            <a:off x="3403800" y="3704400"/>
            <a:ext cx="2336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25" name="Google Shape;4625;p13"/>
          <p:cNvSpPr txBox="1">
            <a:spLocks noGrp="1"/>
          </p:cNvSpPr>
          <p:nvPr>
            <p:ph type="title" idx="16" hasCustomPrompt="1"/>
          </p:nvPr>
        </p:nvSpPr>
        <p:spPr>
          <a:xfrm>
            <a:off x="4114800" y="3153963"/>
            <a:ext cx="914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26" name="Google Shape;4626;p13"/>
          <p:cNvSpPr txBox="1">
            <a:spLocks noGrp="1"/>
          </p:cNvSpPr>
          <p:nvPr>
            <p:ph type="subTitle" idx="17"/>
          </p:nvPr>
        </p:nvSpPr>
        <p:spPr>
          <a:xfrm>
            <a:off x="3490950" y="4071075"/>
            <a:ext cx="2162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27" name="Google Shape;4627;p13"/>
          <p:cNvSpPr txBox="1">
            <a:spLocks noGrp="1"/>
          </p:cNvSpPr>
          <p:nvPr>
            <p:ph type="title" idx="18"/>
          </p:nvPr>
        </p:nvSpPr>
        <p:spPr>
          <a:xfrm>
            <a:off x="5792325" y="3704400"/>
            <a:ext cx="2336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28" name="Google Shape;4628;p13"/>
          <p:cNvSpPr txBox="1">
            <a:spLocks noGrp="1"/>
          </p:cNvSpPr>
          <p:nvPr>
            <p:ph type="title" idx="19" hasCustomPrompt="1"/>
          </p:nvPr>
        </p:nvSpPr>
        <p:spPr>
          <a:xfrm>
            <a:off x="6503325" y="3153963"/>
            <a:ext cx="914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29" name="Google Shape;4629;p13"/>
          <p:cNvSpPr txBox="1">
            <a:spLocks noGrp="1"/>
          </p:cNvSpPr>
          <p:nvPr>
            <p:ph type="subTitle" idx="20"/>
          </p:nvPr>
        </p:nvSpPr>
        <p:spPr>
          <a:xfrm>
            <a:off x="5879475" y="4071075"/>
            <a:ext cx="2162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30" name="Google Shape;4630;p13"/>
          <p:cNvGrpSpPr/>
          <p:nvPr/>
        </p:nvGrpSpPr>
        <p:grpSpPr>
          <a:xfrm>
            <a:off x="156775" y="1257288"/>
            <a:ext cx="1118550" cy="3020085"/>
            <a:chOff x="156775" y="1257288"/>
            <a:chExt cx="1118550" cy="3020085"/>
          </a:xfrm>
        </p:grpSpPr>
        <p:pic>
          <p:nvPicPr>
            <p:cNvPr id="4631" name="Google Shape;4631;p1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156775" y="1257288"/>
              <a:ext cx="1118550" cy="3020085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32" name="Google Shape;4632;p13"/>
            <p:cNvGrpSpPr/>
            <p:nvPr/>
          </p:nvGrpSpPr>
          <p:grpSpPr>
            <a:xfrm rot="4287137">
              <a:off x="528945" y="3038738"/>
              <a:ext cx="174583" cy="546310"/>
              <a:chOff x="238125" y="841825"/>
              <a:chExt cx="293675" cy="918975"/>
            </a:xfrm>
          </p:grpSpPr>
          <p:sp>
            <p:nvSpPr>
              <p:cNvPr id="4633" name="Google Shape;4633;p13"/>
              <p:cNvSpPr/>
              <p:nvPr/>
            </p:nvSpPr>
            <p:spPr>
              <a:xfrm>
                <a:off x="417975" y="872725"/>
                <a:ext cx="112425" cy="126500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5060" extrusionOk="0">
                    <a:moveTo>
                      <a:pt x="4328" y="1"/>
                    </a:moveTo>
                    <a:lnTo>
                      <a:pt x="4216" y="57"/>
                    </a:lnTo>
                    <a:lnTo>
                      <a:pt x="4216" y="169"/>
                    </a:lnTo>
                    <a:lnTo>
                      <a:pt x="4272" y="338"/>
                    </a:lnTo>
                    <a:lnTo>
                      <a:pt x="4328" y="338"/>
                    </a:lnTo>
                    <a:lnTo>
                      <a:pt x="4272" y="450"/>
                    </a:lnTo>
                    <a:lnTo>
                      <a:pt x="4272" y="563"/>
                    </a:lnTo>
                    <a:lnTo>
                      <a:pt x="4272" y="619"/>
                    </a:lnTo>
                    <a:lnTo>
                      <a:pt x="4216" y="675"/>
                    </a:lnTo>
                    <a:lnTo>
                      <a:pt x="4160" y="731"/>
                    </a:lnTo>
                    <a:lnTo>
                      <a:pt x="4103" y="787"/>
                    </a:lnTo>
                    <a:lnTo>
                      <a:pt x="3935" y="844"/>
                    </a:lnTo>
                    <a:lnTo>
                      <a:pt x="3879" y="844"/>
                    </a:lnTo>
                    <a:lnTo>
                      <a:pt x="3822" y="956"/>
                    </a:lnTo>
                    <a:lnTo>
                      <a:pt x="3822" y="1012"/>
                    </a:lnTo>
                    <a:lnTo>
                      <a:pt x="3710" y="1068"/>
                    </a:lnTo>
                    <a:lnTo>
                      <a:pt x="3541" y="1068"/>
                    </a:lnTo>
                    <a:lnTo>
                      <a:pt x="3373" y="1125"/>
                    </a:lnTo>
                    <a:lnTo>
                      <a:pt x="3204" y="1237"/>
                    </a:lnTo>
                    <a:lnTo>
                      <a:pt x="3204" y="1406"/>
                    </a:lnTo>
                    <a:lnTo>
                      <a:pt x="3204" y="1630"/>
                    </a:lnTo>
                    <a:lnTo>
                      <a:pt x="3035" y="1462"/>
                    </a:lnTo>
                    <a:lnTo>
                      <a:pt x="2811" y="1349"/>
                    </a:lnTo>
                    <a:lnTo>
                      <a:pt x="2642" y="1349"/>
                    </a:lnTo>
                    <a:lnTo>
                      <a:pt x="2417" y="1462"/>
                    </a:lnTo>
                    <a:lnTo>
                      <a:pt x="2417" y="1181"/>
                    </a:lnTo>
                    <a:lnTo>
                      <a:pt x="2361" y="1068"/>
                    </a:lnTo>
                    <a:lnTo>
                      <a:pt x="2192" y="956"/>
                    </a:lnTo>
                    <a:lnTo>
                      <a:pt x="2024" y="956"/>
                    </a:lnTo>
                    <a:lnTo>
                      <a:pt x="1968" y="1012"/>
                    </a:lnTo>
                    <a:lnTo>
                      <a:pt x="1911" y="1125"/>
                    </a:lnTo>
                    <a:lnTo>
                      <a:pt x="1968" y="1237"/>
                    </a:lnTo>
                    <a:lnTo>
                      <a:pt x="1968" y="1406"/>
                    </a:lnTo>
                    <a:lnTo>
                      <a:pt x="1911" y="1462"/>
                    </a:lnTo>
                    <a:lnTo>
                      <a:pt x="1687" y="1630"/>
                    </a:lnTo>
                    <a:lnTo>
                      <a:pt x="1630" y="1630"/>
                    </a:lnTo>
                    <a:lnTo>
                      <a:pt x="1630" y="1574"/>
                    </a:lnTo>
                    <a:lnTo>
                      <a:pt x="1630" y="1518"/>
                    </a:lnTo>
                    <a:lnTo>
                      <a:pt x="1630" y="1462"/>
                    </a:lnTo>
                    <a:lnTo>
                      <a:pt x="1462" y="1406"/>
                    </a:lnTo>
                    <a:lnTo>
                      <a:pt x="1012" y="1406"/>
                    </a:lnTo>
                    <a:lnTo>
                      <a:pt x="843" y="1687"/>
                    </a:lnTo>
                    <a:lnTo>
                      <a:pt x="731" y="2024"/>
                    </a:lnTo>
                    <a:lnTo>
                      <a:pt x="619" y="2361"/>
                    </a:lnTo>
                    <a:lnTo>
                      <a:pt x="506" y="2474"/>
                    </a:lnTo>
                    <a:lnTo>
                      <a:pt x="394" y="2586"/>
                    </a:lnTo>
                    <a:lnTo>
                      <a:pt x="338" y="2811"/>
                    </a:lnTo>
                    <a:lnTo>
                      <a:pt x="338" y="3036"/>
                    </a:lnTo>
                    <a:lnTo>
                      <a:pt x="450" y="3204"/>
                    </a:lnTo>
                    <a:lnTo>
                      <a:pt x="562" y="3485"/>
                    </a:lnTo>
                    <a:lnTo>
                      <a:pt x="562" y="3541"/>
                    </a:lnTo>
                    <a:lnTo>
                      <a:pt x="506" y="3541"/>
                    </a:lnTo>
                    <a:lnTo>
                      <a:pt x="338" y="3598"/>
                    </a:lnTo>
                    <a:lnTo>
                      <a:pt x="225" y="3710"/>
                    </a:lnTo>
                    <a:lnTo>
                      <a:pt x="113" y="3823"/>
                    </a:lnTo>
                    <a:lnTo>
                      <a:pt x="0" y="3991"/>
                    </a:lnTo>
                    <a:lnTo>
                      <a:pt x="57" y="4104"/>
                    </a:lnTo>
                    <a:lnTo>
                      <a:pt x="169" y="4104"/>
                    </a:lnTo>
                    <a:lnTo>
                      <a:pt x="225" y="4160"/>
                    </a:lnTo>
                    <a:lnTo>
                      <a:pt x="338" y="4160"/>
                    </a:lnTo>
                    <a:lnTo>
                      <a:pt x="281" y="4328"/>
                    </a:lnTo>
                    <a:lnTo>
                      <a:pt x="338" y="4385"/>
                    </a:lnTo>
                    <a:lnTo>
                      <a:pt x="450" y="4441"/>
                    </a:lnTo>
                    <a:lnTo>
                      <a:pt x="675" y="4441"/>
                    </a:lnTo>
                    <a:lnTo>
                      <a:pt x="900" y="4497"/>
                    </a:lnTo>
                    <a:lnTo>
                      <a:pt x="1012" y="4609"/>
                    </a:lnTo>
                    <a:lnTo>
                      <a:pt x="1068" y="4834"/>
                    </a:lnTo>
                    <a:lnTo>
                      <a:pt x="1124" y="5003"/>
                    </a:lnTo>
                    <a:lnTo>
                      <a:pt x="1181" y="5003"/>
                    </a:lnTo>
                    <a:lnTo>
                      <a:pt x="1293" y="5059"/>
                    </a:lnTo>
                    <a:lnTo>
                      <a:pt x="1462" y="4947"/>
                    </a:lnTo>
                    <a:lnTo>
                      <a:pt x="1630" y="4778"/>
                    </a:lnTo>
                    <a:lnTo>
                      <a:pt x="1799" y="4609"/>
                    </a:lnTo>
                    <a:lnTo>
                      <a:pt x="1855" y="4385"/>
                    </a:lnTo>
                    <a:lnTo>
                      <a:pt x="1855" y="4328"/>
                    </a:lnTo>
                    <a:lnTo>
                      <a:pt x="2080" y="4328"/>
                    </a:lnTo>
                    <a:lnTo>
                      <a:pt x="2192" y="4272"/>
                    </a:lnTo>
                    <a:lnTo>
                      <a:pt x="2192" y="4104"/>
                    </a:lnTo>
                    <a:lnTo>
                      <a:pt x="2305" y="3935"/>
                    </a:lnTo>
                    <a:lnTo>
                      <a:pt x="2473" y="3654"/>
                    </a:lnTo>
                    <a:lnTo>
                      <a:pt x="2586" y="3485"/>
                    </a:lnTo>
                    <a:lnTo>
                      <a:pt x="2586" y="3317"/>
                    </a:lnTo>
                    <a:lnTo>
                      <a:pt x="2586" y="3148"/>
                    </a:lnTo>
                    <a:lnTo>
                      <a:pt x="2473" y="2923"/>
                    </a:lnTo>
                    <a:lnTo>
                      <a:pt x="2473" y="2867"/>
                    </a:lnTo>
                    <a:lnTo>
                      <a:pt x="2530" y="2811"/>
                    </a:lnTo>
                    <a:lnTo>
                      <a:pt x="2586" y="2867"/>
                    </a:lnTo>
                    <a:lnTo>
                      <a:pt x="2642" y="2979"/>
                    </a:lnTo>
                    <a:lnTo>
                      <a:pt x="2698" y="3036"/>
                    </a:lnTo>
                    <a:lnTo>
                      <a:pt x="2811" y="2979"/>
                    </a:lnTo>
                    <a:lnTo>
                      <a:pt x="2867" y="2867"/>
                    </a:lnTo>
                    <a:lnTo>
                      <a:pt x="2923" y="2755"/>
                    </a:lnTo>
                    <a:lnTo>
                      <a:pt x="2811" y="2474"/>
                    </a:lnTo>
                    <a:lnTo>
                      <a:pt x="3035" y="2474"/>
                    </a:lnTo>
                    <a:lnTo>
                      <a:pt x="3316" y="2361"/>
                    </a:lnTo>
                    <a:lnTo>
                      <a:pt x="3373" y="2586"/>
                    </a:lnTo>
                    <a:lnTo>
                      <a:pt x="3485" y="2811"/>
                    </a:lnTo>
                    <a:lnTo>
                      <a:pt x="3598" y="3036"/>
                    </a:lnTo>
                    <a:lnTo>
                      <a:pt x="3654" y="3260"/>
                    </a:lnTo>
                    <a:lnTo>
                      <a:pt x="3710" y="3373"/>
                    </a:lnTo>
                    <a:lnTo>
                      <a:pt x="3822" y="3373"/>
                    </a:lnTo>
                    <a:lnTo>
                      <a:pt x="3991" y="3260"/>
                    </a:lnTo>
                    <a:lnTo>
                      <a:pt x="4047" y="3204"/>
                    </a:lnTo>
                    <a:lnTo>
                      <a:pt x="4103" y="3148"/>
                    </a:lnTo>
                    <a:lnTo>
                      <a:pt x="4047" y="3260"/>
                    </a:lnTo>
                    <a:lnTo>
                      <a:pt x="3935" y="3317"/>
                    </a:lnTo>
                    <a:lnTo>
                      <a:pt x="3935" y="3429"/>
                    </a:lnTo>
                    <a:lnTo>
                      <a:pt x="3935" y="3541"/>
                    </a:lnTo>
                    <a:lnTo>
                      <a:pt x="3991" y="3654"/>
                    </a:lnTo>
                    <a:lnTo>
                      <a:pt x="3991" y="3710"/>
                    </a:lnTo>
                    <a:lnTo>
                      <a:pt x="4047" y="3823"/>
                    </a:lnTo>
                    <a:lnTo>
                      <a:pt x="4103" y="3935"/>
                    </a:lnTo>
                    <a:lnTo>
                      <a:pt x="4160" y="3935"/>
                    </a:lnTo>
                    <a:lnTo>
                      <a:pt x="4272" y="3879"/>
                    </a:lnTo>
                    <a:lnTo>
                      <a:pt x="4328" y="3823"/>
                    </a:lnTo>
                    <a:lnTo>
                      <a:pt x="4328" y="3710"/>
                    </a:lnTo>
                    <a:lnTo>
                      <a:pt x="4384" y="3598"/>
                    </a:lnTo>
                    <a:lnTo>
                      <a:pt x="4384" y="3541"/>
                    </a:lnTo>
                    <a:lnTo>
                      <a:pt x="4328" y="3485"/>
                    </a:lnTo>
                    <a:lnTo>
                      <a:pt x="4272" y="3429"/>
                    </a:lnTo>
                    <a:lnTo>
                      <a:pt x="4328" y="3429"/>
                    </a:lnTo>
                    <a:lnTo>
                      <a:pt x="4384" y="3373"/>
                    </a:lnTo>
                    <a:lnTo>
                      <a:pt x="4441" y="1687"/>
                    </a:lnTo>
                    <a:lnTo>
                      <a:pt x="4497" y="1"/>
                    </a:lnTo>
                    <a:close/>
                  </a:path>
                </a:pathLst>
              </a:custGeom>
              <a:solidFill>
                <a:srgbClr val="95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13"/>
              <p:cNvSpPr/>
              <p:nvPr/>
            </p:nvSpPr>
            <p:spPr>
              <a:xfrm>
                <a:off x="413750" y="926125"/>
                <a:ext cx="112450" cy="132100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5284" extrusionOk="0">
                    <a:moveTo>
                      <a:pt x="3485" y="0"/>
                    </a:moveTo>
                    <a:lnTo>
                      <a:pt x="3429" y="57"/>
                    </a:lnTo>
                    <a:lnTo>
                      <a:pt x="3373" y="169"/>
                    </a:lnTo>
                    <a:lnTo>
                      <a:pt x="3204" y="225"/>
                    </a:lnTo>
                    <a:lnTo>
                      <a:pt x="3092" y="225"/>
                    </a:lnTo>
                    <a:lnTo>
                      <a:pt x="2980" y="169"/>
                    </a:lnTo>
                    <a:lnTo>
                      <a:pt x="2867" y="169"/>
                    </a:lnTo>
                    <a:lnTo>
                      <a:pt x="2755" y="281"/>
                    </a:lnTo>
                    <a:lnTo>
                      <a:pt x="2867" y="394"/>
                    </a:lnTo>
                    <a:lnTo>
                      <a:pt x="2980" y="506"/>
                    </a:lnTo>
                    <a:lnTo>
                      <a:pt x="2980" y="675"/>
                    </a:lnTo>
                    <a:lnTo>
                      <a:pt x="2980" y="787"/>
                    </a:lnTo>
                    <a:lnTo>
                      <a:pt x="2923" y="843"/>
                    </a:lnTo>
                    <a:lnTo>
                      <a:pt x="2867" y="843"/>
                    </a:lnTo>
                    <a:lnTo>
                      <a:pt x="2867" y="787"/>
                    </a:lnTo>
                    <a:lnTo>
                      <a:pt x="2867" y="675"/>
                    </a:lnTo>
                    <a:lnTo>
                      <a:pt x="2755" y="506"/>
                    </a:lnTo>
                    <a:lnTo>
                      <a:pt x="2699" y="450"/>
                    </a:lnTo>
                    <a:lnTo>
                      <a:pt x="2586" y="394"/>
                    </a:lnTo>
                    <a:lnTo>
                      <a:pt x="2530" y="450"/>
                    </a:lnTo>
                    <a:lnTo>
                      <a:pt x="2530" y="506"/>
                    </a:lnTo>
                    <a:lnTo>
                      <a:pt x="2586" y="562"/>
                    </a:lnTo>
                    <a:lnTo>
                      <a:pt x="2586" y="675"/>
                    </a:lnTo>
                    <a:lnTo>
                      <a:pt x="2530" y="787"/>
                    </a:lnTo>
                    <a:lnTo>
                      <a:pt x="2474" y="843"/>
                    </a:lnTo>
                    <a:lnTo>
                      <a:pt x="2530" y="900"/>
                    </a:lnTo>
                    <a:lnTo>
                      <a:pt x="2699" y="1068"/>
                    </a:lnTo>
                    <a:lnTo>
                      <a:pt x="2699" y="1181"/>
                    </a:lnTo>
                    <a:lnTo>
                      <a:pt x="2642" y="1293"/>
                    </a:lnTo>
                    <a:lnTo>
                      <a:pt x="2530" y="1462"/>
                    </a:lnTo>
                    <a:lnTo>
                      <a:pt x="2418" y="1518"/>
                    </a:lnTo>
                    <a:lnTo>
                      <a:pt x="2361" y="1574"/>
                    </a:lnTo>
                    <a:lnTo>
                      <a:pt x="2361" y="1630"/>
                    </a:lnTo>
                    <a:lnTo>
                      <a:pt x="2474" y="1687"/>
                    </a:lnTo>
                    <a:lnTo>
                      <a:pt x="2474" y="1743"/>
                    </a:lnTo>
                    <a:lnTo>
                      <a:pt x="2418" y="1799"/>
                    </a:lnTo>
                    <a:lnTo>
                      <a:pt x="2249" y="1799"/>
                    </a:lnTo>
                    <a:lnTo>
                      <a:pt x="2249" y="1855"/>
                    </a:lnTo>
                    <a:lnTo>
                      <a:pt x="2249" y="1911"/>
                    </a:lnTo>
                    <a:lnTo>
                      <a:pt x="2305" y="1968"/>
                    </a:lnTo>
                    <a:lnTo>
                      <a:pt x="2305" y="2024"/>
                    </a:lnTo>
                    <a:lnTo>
                      <a:pt x="2249" y="2080"/>
                    </a:lnTo>
                    <a:lnTo>
                      <a:pt x="2193" y="2136"/>
                    </a:lnTo>
                    <a:lnTo>
                      <a:pt x="2080" y="2136"/>
                    </a:lnTo>
                    <a:lnTo>
                      <a:pt x="1912" y="2024"/>
                    </a:lnTo>
                    <a:lnTo>
                      <a:pt x="1968" y="2305"/>
                    </a:lnTo>
                    <a:lnTo>
                      <a:pt x="1912" y="2586"/>
                    </a:lnTo>
                    <a:lnTo>
                      <a:pt x="1574" y="2586"/>
                    </a:lnTo>
                    <a:lnTo>
                      <a:pt x="1518" y="2642"/>
                    </a:lnTo>
                    <a:lnTo>
                      <a:pt x="1462" y="2642"/>
                    </a:lnTo>
                    <a:lnTo>
                      <a:pt x="1462" y="2811"/>
                    </a:lnTo>
                    <a:lnTo>
                      <a:pt x="1406" y="2867"/>
                    </a:lnTo>
                    <a:lnTo>
                      <a:pt x="1350" y="2811"/>
                    </a:lnTo>
                    <a:lnTo>
                      <a:pt x="1350" y="2642"/>
                    </a:lnTo>
                    <a:lnTo>
                      <a:pt x="1293" y="2417"/>
                    </a:lnTo>
                    <a:lnTo>
                      <a:pt x="1181" y="2136"/>
                    </a:lnTo>
                    <a:lnTo>
                      <a:pt x="900" y="2192"/>
                    </a:lnTo>
                    <a:lnTo>
                      <a:pt x="619" y="2192"/>
                    </a:lnTo>
                    <a:lnTo>
                      <a:pt x="450" y="2361"/>
                    </a:lnTo>
                    <a:lnTo>
                      <a:pt x="394" y="2473"/>
                    </a:lnTo>
                    <a:lnTo>
                      <a:pt x="394" y="2586"/>
                    </a:lnTo>
                    <a:lnTo>
                      <a:pt x="450" y="2642"/>
                    </a:lnTo>
                    <a:lnTo>
                      <a:pt x="563" y="2642"/>
                    </a:lnTo>
                    <a:lnTo>
                      <a:pt x="731" y="2530"/>
                    </a:lnTo>
                    <a:lnTo>
                      <a:pt x="619" y="2642"/>
                    </a:lnTo>
                    <a:lnTo>
                      <a:pt x="563" y="2811"/>
                    </a:lnTo>
                    <a:lnTo>
                      <a:pt x="507" y="2923"/>
                    </a:lnTo>
                    <a:lnTo>
                      <a:pt x="563" y="3035"/>
                    </a:lnTo>
                    <a:lnTo>
                      <a:pt x="619" y="3148"/>
                    </a:lnTo>
                    <a:lnTo>
                      <a:pt x="675" y="3260"/>
                    </a:lnTo>
                    <a:lnTo>
                      <a:pt x="1012" y="3429"/>
                    </a:lnTo>
                    <a:lnTo>
                      <a:pt x="1125" y="3485"/>
                    </a:lnTo>
                    <a:lnTo>
                      <a:pt x="1237" y="3541"/>
                    </a:lnTo>
                    <a:lnTo>
                      <a:pt x="1406" y="3541"/>
                    </a:lnTo>
                    <a:lnTo>
                      <a:pt x="1350" y="3710"/>
                    </a:lnTo>
                    <a:lnTo>
                      <a:pt x="1350" y="3822"/>
                    </a:lnTo>
                    <a:lnTo>
                      <a:pt x="1350" y="3935"/>
                    </a:lnTo>
                    <a:lnTo>
                      <a:pt x="1181" y="3991"/>
                    </a:lnTo>
                    <a:lnTo>
                      <a:pt x="1125" y="4047"/>
                    </a:lnTo>
                    <a:lnTo>
                      <a:pt x="1125" y="4160"/>
                    </a:lnTo>
                    <a:lnTo>
                      <a:pt x="1125" y="4216"/>
                    </a:lnTo>
                    <a:lnTo>
                      <a:pt x="1125" y="4272"/>
                    </a:lnTo>
                    <a:lnTo>
                      <a:pt x="1069" y="4384"/>
                    </a:lnTo>
                    <a:lnTo>
                      <a:pt x="1012" y="4384"/>
                    </a:lnTo>
                    <a:lnTo>
                      <a:pt x="900" y="4216"/>
                    </a:lnTo>
                    <a:lnTo>
                      <a:pt x="788" y="4103"/>
                    </a:lnTo>
                    <a:lnTo>
                      <a:pt x="619" y="4103"/>
                    </a:lnTo>
                    <a:lnTo>
                      <a:pt x="282" y="4160"/>
                    </a:lnTo>
                    <a:lnTo>
                      <a:pt x="169" y="4160"/>
                    </a:lnTo>
                    <a:lnTo>
                      <a:pt x="57" y="4272"/>
                    </a:lnTo>
                    <a:lnTo>
                      <a:pt x="1" y="4328"/>
                    </a:lnTo>
                    <a:lnTo>
                      <a:pt x="1" y="4384"/>
                    </a:lnTo>
                    <a:lnTo>
                      <a:pt x="113" y="4497"/>
                    </a:lnTo>
                    <a:lnTo>
                      <a:pt x="226" y="4609"/>
                    </a:lnTo>
                    <a:lnTo>
                      <a:pt x="338" y="4665"/>
                    </a:lnTo>
                    <a:lnTo>
                      <a:pt x="338" y="4778"/>
                    </a:lnTo>
                    <a:lnTo>
                      <a:pt x="450" y="4834"/>
                    </a:lnTo>
                    <a:lnTo>
                      <a:pt x="563" y="4890"/>
                    </a:lnTo>
                    <a:lnTo>
                      <a:pt x="675" y="4890"/>
                    </a:lnTo>
                    <a:lnTo>
                      <a:pt x="788" y="4946"/>
                    </a:lnTo>
                    <a:lnTo>
                      <a:pt x="900" y="5003"/>
                    </a:lnTo>
                    <a:lnTo>
                      <a:pt x="1069" y="5059"/>
                    </a:lnTo>
                    <a:lnTo>
                      <a:pt x="1125" y="5115"/>
                    </a:lnTo>
                    <a:lnTo>
                      <a:pt x="1069" y="5115"/>
                    </a:lnTo>
                    <a:lnTo>
                      <a:pt x="1012" y="5171"/>
                    </a:lnTo>
                    <a:lnTo>
                      <a:pt x="1069" y="5227"/>
                    </a:lnTo>
                    <a:lnTo>
                      <a:pt x="1181" y="5284"/>
                    </a:lnTo>
                    <a:lnTo>
                      <a:pt x="1293" y="5284"/>
                    </a:lnTo>
                    <a:lnTo>
                      <a:pt x="1406" y="5227"/>
                    </a:lnTo>
                    <a:lnTo>
                      <a:pt x="1462" y="5115"/>
                    </a:lnTo>
                    <a:lnTo>
                      <a:pt x="1518" y="5003"/>
                    </a:lnTo>
                    <a:lnTo>
                      <a:pt x="1518" y="4778"/>
                    </a:lnTo>
                    <a:lnTo>
                      <a:pt x="1574" y="4553"/>
                    </a:lnTo>
                    <a:lnTo>
                      <a:pt x="1799" y="4216"/>
                    </a:lnTo>
                    <a:lnTo>
                      <a:pt x="1968" y="3991"/>
                    </a:lnTo>
                    <a:lnTo>
                      <a:pt x="2024" y="3879"/>
                    </a:lnTo>
                    <a:lnTo>
                      <a:pt x="2024" y="3710"/>
                    </a:lnTo>
                    <a:lnTo>
                      <a:pt x="1968" y="3654"/>
                    </a:lnTo>
                    <a:lnTo>
                      <a:pt x="1912" y="3598"/>
                    </a:lnTo>
                    <a:lnTo>
                      <a:pt x="1912" y="3541"/>
                    </a:lnTo>
                    <a:lnTo>
                      <a:pt x="2024" y="3485"/>
                    </a:lnTo>
                    <a:lnTo>
                      <a:pt x="2193" y="3541"/>
                    </a:lnTo>
                    <a:lnTo>
                      <a:pt x="2418" y="3541"/>
                    </a:lnTo>
                    <a:lnTo>
                      <a:pt x="2474" y="3485"/>
                    </a:lnTo>
                    <a:lnTo>
                      <a:pt x="2642" y="3260"/>
                    </a:lnTo>
                    <a:lnTo>
                      <a:pt x="2699" y="2979"/>
                    </a:lnTo>
                    <a:lnTo>
                      <a:pt x="2867" y="3204"/>
                    </a:lnTo>
                    <a:lnTo>
                      <a:pt x="2923" y="3316"/>
                    </a:lnTo>
                    <a:lnTo>
                      <a:pt x="2923" y="3429"/>
                    </a:lnTo>
                    <a:lnTo>
                      <a:pt x="2923" y="3654"/>
                    </a:lnTo>
                    <a:lnTo>
                      <a:pt x="2980" y="3822"/>
                    </a:lnTo>
                    <a:lnTo>
                      <a:pt x="3148" y="3991"/>
                    </a:lnTo>
                    <a:lnTo>
                      <a:pt x="3317" y="4103"/>
                    </a:lnTo>
                    <a:lnTo>
                      <a:pt x="3429" y="4160"/>
                    </a:lnTo>
                    <a:lnTo>
                      <a:pt x="3598" y="4047"/>
                    </a:lnTo>
                    <a:lnTo>
                      <a:pt x="3767" y="3991"/>
                    </a:lnTo>
                    <a:lnTo>
                      <a:pt x="3823" y="3935"/>
                    </a:lnTo>
                    <a:lnTo>
                      <a:pt x="3823" y="3879"/>
                    </a:lnTo>
                    <a:lnTo>
                      <a:pt x="3823" y="3766"/>
                    </a:lnTo>
                    <a:lnTo>
                      <a:pt x="3710" y="3654"/>
                    </a:lnTo>
                    <a:lnTo>
                      <a:pt x="3710" y="3541"/>
                    </a:lnTo>
                    <a:lnTo>
                      <a:pt x="3767" y="3485"/>
                    </a:lnTo>
                    <a:lnTo>
                      <a:pt x="3879" y="3485"/>
                    </a:lnTo>
                    <a:lnTo>
                      <a:pt x="3935" y="3598"/>
                    </a:lnTo>
                    <a:lnTo>
                      <a:pt x="4104" y="3766"/>
                    </a:lnTo>
                    <a:lnTo>
                      <a:pt x="4216" y="3822"/>
                    </a:lnTo>
                    <a:lnTo>
                      <a:pt x="4329" y="3766"/>
                    </a:lnTo>
                    <a:lnTo>
                      <a:pt x="4441" y="3598"/>
                    </a:lnTo>
                    <a:lnTo>
                      <a:pt x="4441" y="3429"/>
                    </a:lnTo>
                    <a:lnTo>
                      <a:pt x="4441" y="3373"/>
                    </a:lnTo>
                    <a:lnTo>
                      <a:pt x="4497" y="3035"/>
                    </a:lnTo>
                    <a:lnTo>
                      <a:pt x="4329" y="2979"/>
                    </a:lnTo>
                    <a:lnTo>
                      <a:pt x="4160" y="2923"/>
                    </a:lnTo>
                    <a:lnTo>
                      <a:pt x="3879" y="2979"/>
                    </a:lnTo>
                    <a:lnTo>
                      <a:pt x="3823" y="2979"/>
                    </a:lnTo>
                    <a:lnTo>
                      <a:pt x="3935" y="2867"/>
                    </a:lnTo>
                    <a:lnTo>
                      <a:pt x="3935" y="2811"/>
                    </a:lnTo>
                    <a:lnTo>
                      <a:pt x="3935" y="2754"/>
                    </a:lnTo>
                    <a:lnTo>
                      <a:pt x="3767" y="2530"/>
                    </a:lnTo>
                    <a:lnTo>
                      <a:pt x="3767" y="2361"/>
                    </a:lnTo>
                    <a:lnTo>
                      <a:pt x="3823" y="1911"/>
                    </a:lnTo>
                    <a:lnTo>
                      <a:pt x="3879" y="1743"/>
                    </a:lnTo>
                    <a:lnTo>
                      <a:pt x="3823" y="1630"/>
                    </a:lnTo>
                    <a:lnTo>
                      <a:pt x="3767" y="1574"/>
                    </a:lnTo>
                    <a:lnTo>
                      <a:pt x="3598" y="1518"/>
                    </a:lnTo>
                    <a:lnTo>
                      <a:pt x="3710" y="1462"/>
                    </a:lnTo>
                    <a:lnTo>
                      <a:pt x="3879" y="1462"/>
                    </a:lnTo>
                    <a:lnTo>
                      <a:pt x="3935" y="1574"/>
                    </a:lnTo>
                    <a:lnTo>
                      <a:pt x="4048" y="1630"/>
                    </a:lnTo>
                    <a:lnTo>
                      <a:pt x="4104" y="1630"/>
                    </a:lnTo>
                    <a:lnTo>
                      <a:pt x="4160" y="1574"/>
                    </a:lnTo>
                    <a:lnTo>
                      <a:pt x="4216" y="1462"/>
                    </a:lnTo>
                    <a:lnTo>
                      <a:pt x="4160" y="1349"/>
                    </a:lnTo>
                    <a:lnTo>
                      <a:pt x="4160" y="1293"/>
                    </a:lnTo>
                    <a:lnTo>
                      <a:pt x="4216" y="1124"/>
                    </a:lnTo>
                    <a:lnTo>
                      <a:pt x="3879" y="1124"/>
                    </a:lnTo>
                    <a:lnTo>
                      <a:pt x="3879" y="1068"/>
                    </a:lnTo>
                    <a:lnTo>
                      <a:pt x="3879" y="1012"/>
                    </a:lnTo>
                    <a:lnTo>
                      <a:pt x="3879" y="900"/>
                    </a:lnTo>
                    <a:lnTo>
                      <a:pt x="3879" y="787"/>
                    </a:lnTo>
                    <a:lnTo>
                      <a:pt x="3879" y="619"/>
                    </a:lnTo>
                    <a:lnTo>
                      <a:pt x="3879" y="562"/>
                    </a:lnTo>
                    <a:lnTo>
                      <a:pt x="3767" y="562"/>
                    </a:lnTo>
                    <a:lnTo>
                      <a:pt x="3654" y="619"/>
                    </a:lnTo>
                    <a:lnTo>
                      <a:pt x="3654" y="562"/>
                    </a:lnTo>
                    <a:lnTo>
                      <a:pt x="3598" y="338"/>
                    </a:lnTo>
                    <a:lnTo>
                      <a:pt x="3598" y="281"/>
                    </a:lnTo>
                    <a:lnTo>
                      <a:pt x="3598" y="169"/>
                    </a:lnTo>
                    <a:lnTo>
                      <a:pt x="3654" y="113"/>
                    </a:lnTo>
                    <a:lnTo>
                      <a:pt x="3598" y="0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13"/>
              <p:cNvSpPr/>
              <p:nvPr/>
            </p:nvSpPr>
            <p:spPr>
              <a:xfrm>
                <a:off x="238125" y="1013250"/>
                <a:ext cx="53400" cy="7363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29452" extrusionOk="0">
                    <a:moveTo>
                      <a:pt x="1124" y="0"/>
                    </a:moveTo>
                    <a:lnTo>
                      <a:pt x="1068" y="450"/>
                    </a:lnTo>
                    <a:lnTo>
                      <a:pt x="955" y="3429"/>
                    </a:lnTo>
                    <a:lnTo>
                      <a:pt x="506" y="15738"/>
                    </a:lnTo>
                    <a:lnTo>
                      <a:pt x="0" y="29171"/>
                    </a:lnTo>
                    <a:lnTo>
                      <a:pt x="0" y="29396"/>
                    </a:lnTo>
                    <a:lnTo>
                      <a:pt x="56" y="29452"/>
                    </a:lnTo>
                    <a:lnTo>
                      <a:pt x="169" y="29396"/>
                    </a:lnTo>
                    <a:lnTo>
                      <a:pt x="225" y="29171"/>
                    </a:lnTo>
                    <a:lnTo>
                      <a:pt x="225" y="28946"/>
                    </a:lnTo>
                    <a:lnTo>
                      <a:pt x="337" y="28553"/>
                    </a:lnTo>
                    <a:lnTo>
                      <a:pt x="281" y="28496"/>
                    </a:lnTo>
                    <a:lnTo>
                      <a:pt x="225" y="28496"/>
                    </a:lnTo>
                    <a:lnTo>
                      <a:pt x="225" y="28440"/>
                    </a:lnTo>
                    <a:lnTo>
                      <a:pt x="225" y="28215"/>
                    </a:lnTo>
                    <a:lnTo>
                      <a:pt x="225" y="28103"/>
                    </a:lnTo>
                    <a:lnTo>
                      <a:pt x="225" y="27991"/>
                    </a:lnTo>
                    <a:lnTo>
                      <a:pt x="281" y="27766"/>
                    </a:lnTo>
                    <a:lnTo>
                      <a:pt x="281" y="27597"/>
                    </a:lnTo>
                    <a:lnTo>
                      <a:pt x="281" y="27541"/>
                    </a:lnTo>
                    <a:lnTo>
                      <a:pt x="337" y="27541"/>
                    </a:lnTo>
                    <a:lnTo>
                      <a:pt x="281" y="27091"/>
                    </a:lnTo>
                    <a:lnTo>
                      <a:pt x="337" y="26866"/>
                    </a:lnTo>
                    <a:lnTo>
                      <a:pt x="450" y="26642"/>
                    </a:lnTo>
                    <a:lnTo>
                      <a:pt x="450" y="26585"/>
                    </a:lnTo>
                    <a:lnTo>
                      <a:pt x="450" y="26529"/>
                    </a:lnTo>
                    <a:lnTo>
                      <a:pt x="337" y="26304"/>
                    </a:lnTo>
                    <a:lnTo>
                      <a:pt x="337" y="26136"/>
                    </a:lnTo>
                    <a:lnTo>
                      <a:pt x="337" y="25742"/>
                    </a:lnTo>
                    <a:lnTo>
                      <a:pt x="337" y="25461"/>
                    </a:lnTo>
                    <a:lnTo>
                      <a:pt x="393" y="25349"/>
                    </a:lnTo>
                    <a:lnTo>
                      <a:pt x="337" y="25180"/>
                    </a:lnTo>
                    <a:lnTo>
                      <a:pt x="393" y="25012"/>
                    </a:lnTo>
                    <a:lnTo>
                      <a:pt x="450" y="24731"/>
                    </a:lnTo>
                    <a:lnTo>
                      <a:pt x="393" y="24618"/>
                    </a:lnTo>
                    <a:lnTo>
                      <a:pt x="393" y="24450"/>
                    </a:lnTo>
                    <a:lnTo>
                      <a:pt x="506" y="24225"/>
                    </a:lnTo>
                    <a:lnTo>
                      <a:pt x="506" y="24112"/>
                    </a:lnTo>
                    <a:lnTo>
                      <a:pt x="450" y="23719"/>
                    </a:lnTo>
                    <a:lnTo>
                      <a:pt x="450" y="23382"/>
                    </a:lnTo>
                    <a:lnTo>
                      <a:pt x="506" y="23213"/>
                    </a:lnTo>
                    <a:lnTo>
                      <a:pt x="506" y="23044"/>
                    </a:lnTo>
                    <a:lnTo>
                      <a:pt x="506" y="22314"/>
                    </a:lnTo>
                    <a:lnTo>
                      <a:pt x="506" y="21639"/>
                    </a:lnTo>
                    <a:lnTo>
                      <a:pt x="562" y="20178"/>
                    </a:lnTo>
                    <a:lnTo>
                      <a:pt x="562" y="19897"/>
                    </a:lnTo>
                    <a:lnTo>
                      <a:pt x="618" y="18436"/>
                    </a:lnTo>
                    <a:lnTo>
                      <a:pt x="674" y="17030"/>
                    </a:lnTo>
                    <a:lnTo>
                      <a:pt x="731" y="15738"/>
                    </a:lnTo>
                    <a:lnTo>
                      <a:pt x="787" y="14445"/>
                    </a:lnTo>
                    <a:lnTo>
                      <a:pt x="787" y="14108"/>
                    </a:lnTo>
                    <a:lnTo>
                      <a:pt x="843" y="12478"/>
                    </a:lnTo>
                    <a:lnTo>
                      <a:pt x="899" y="11466"/>
                    </a:lnTo>
                    <a:lnTo>
                      <a:pt x="955" y="11016"/>
                    </a:lnTo>
                    <a:lnTo>
                      <a:pt x="1068" y="10511"/>
                    </a:lnTo>
                    <a:lnTo>
                      <a:pt x="1068" y="10230"/>
                    </a:lnTo>
                    <a:lnTo>
                      <a:pt x="1068" y="10061"/>
                    </a:lnTo>
                    <a:lnTo>
                      <a:pt x="955" y="9892"/>
                    </a:lnTo>
                    <a:lnTo>
                      <a:pt x="955" y="9499"/>
                    </a:lnTo>
                    <a:lnTo>
                      <a:pt x="955" y="9105"/>
                    </a:lnTo>
                    <a:lnTo>
                      <a:pt x="1012" y="8937"/>
                    </a:lnTo>
                    <a:lnTo>
                      <a:pt x="1124" y="8768"/>
                    </a:lnTo>
                    <a:lnTo>
                      <a:pt x="1293" y="8600"/>
                    </a:lnTo>
                    <a:lnTo>
                      <a:pt x="1518" y="8487"/>
                    </a:lnTo>
                    <a:lnTo>
                      <a:pt x="1686" y="8319"/>
                    </a:lnTo>
                    <a:lnTo>
                      <a:pt x="1742" y="8094"/>
                    </a:lnTo>
                    <a:lnTo>
                      <a:pt x="1742" y="7813"/>
                    </a:lnTo>
                    <a:lnTo>
                      <a:pt x="1742" y="7588"/>
                    </a:lnTo>
                    <a:lnTo>
                      <a:pt x="1799" y="7475"/>
                    </a:lnTo>
                    <a:lnTo>
                      <a:pt x="2023" y="6464"/>
                    </a:lnTo>
                    <a:lnTo>
                      <a:pt x="2136" y="6070"/>
                    </a:lnTo>
                    <a:lnTo>
                      <a:pt x="2080" y="5845"/>
                    </a:lnTo>
                    <a:lnTo>
                      <a:pt x="2023" y="5677"/>
                    </a:lnTo>
                    <a:lnTo>
                      <a:pt x="1967" y="5452"/>
                    </a:lnTo>
                    <a:lnTo>
                      <a:pt x="1855" y="5227"/>
                    </a:lnTo>
                    <a:lnTo>
                      <a:pt x="1686" y="5059"/>
                    </a:lnTo>
                    <a:lnTo>
                      <a:pt x="1461" y="5002"/>
                    </a:lnTo>
                    <a:lnTo>
                      <a:pt x="1349" y="4946"/>
                    </a:lnTo>
                    <a:lnTo>
                      <a:pt x="1293" y="4834"/>
                    </a:lnTo>
                    <a:lnTo>
                      <a:pt x="1237" y="4665"/>
                    </a:lnTo>
                    <a:lnTo>
                      <a:pt x="1180" y="4272"/>
                    </a:lnTo>
                    <a:lnTo>
                      <a:pt x="1124" y="3934"/>
                    </a:lnTo>
                    <a:lnTo>
                      <a:pt x="1124" y="3653"/>
                    </a:lnTo>
                    <a:lnTo>
                      <a:pt x="1180" y="3485"/>
                    </a:lnTo>
                    <a:lnTo>
                      <a:pt x="1180" y="3316"/>
                    </a:lnTo>
                    <a:lnTo>
                      <a:pt x="1180" y="3148"/>
                    </a:lnTo>
                    <a:lnTo>
                      <a:pt x="1180" y="2754"/>
                    </a:lnTo>
                    <a:lnTo>
                      <a:pt x="1180" y="2642"/>
                    </a:lnTo>
                    <a:lnTo>
                      <a:pt x="1180" y="2361"/>
                    </a:lnTo>
                    <a:lnTo>
                      <a:pt x="1237" y="2136"/>
                    </a:lnTo>
                    <a:lnTo>
                      <a:pt x="1237" y="1855"/>
                    </a:lnTo>
                    <a:lnTo>
                      <a:pt x="1237" y="1574"/>
                    </a:lnTo>
                    <a:lnTo>
                      <a:pt x="1237" y="1461"/>
                    </a:lnTo>
                    <a:lnTo>
                      <a:pt x="1237" y="1293"/>
                    </a:lnTo>
                    <a:lnTo>
                      <a:pt x="1237" y="843"/>
                    </a:lnTo>
                    <a:lnTo>
                      <a:pt x="1293" y="675"/>
                    </a:lnTo>
                    <a:lnTo>
                      <a:pt x="1293" y="562"/>
                    </a:lnTo>
                    <a:lnTo>
                      <a:pt x="1293" y="450"/>
                    </a:lnTo>
                    <a:lnTo>
                      <a:pt x="1293" y="337"/>
                    </a:lnTo>
                    <a:lnTo>
                      <a:pt x="1293" y="225"/>
                    </a:lnTo>
                    <a:lnTo>
                      <a:pt x="1180" y="0"/>
                    </a:lnTo>
                    <a:close/>
                  </a:path>
                </a:pathLst>
              </a:custGeom>
              <a:solidFill>
                <a:srgbClr val="968F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13"/>
              <p:cNvSpPr/>
              <p:nvPr/>
            </p:nvSpPr>
            <p:spPr>
              <a:xfrm>
                <a:off x="436250" y="1642750"/>
                <a:ext cx="64650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3542" extrusionOk="0">
                    <a:moveTo>
                      <a:pt x="787" y="0"/>
                    </a:moveTo>
                    <a:lnTo>
                      <a:pt x="674" y="56"/>
                    </a:lnTo>
                    <a:lnTo>
                      <a:pt x="562" y="169"/>
                    </a:lnTo>
                    <a:lnTo>
                      <a:pt x="393" y="562"/>
                    </a:lnTo>
                    <a:lnTo>
                      <a:pt x="337" y="731"/>
                    </a:lnTo>
                    <a:lnTo>
                      <a:pt x="281" y="843"/>
                    </a:lnTo>
                    <a:lnTo>
                      <a:pt x="169" y="900"/>
                    </a:lnTo>
                    <a:lnTo>
                      <a:pt x="56" y="956"/>
                    </a:lnTo>
                    <a:lnTo>
                      <a:pt x="0" y="1012"/>
                    </a:lnTo>
                    <a:lnTo>
                      <a:pt x="56" y="1181"/>
                    </a:lnTo>
                    <a:lnTo>
                      <a:pt x="225" y="1237"/>
                    </a:lnTo>
                    <a:lnTo>
                      <a:pt x="225" y="1293"/>
                    </a:lnTo>
                    <a:lnTo>
                      <a:pt x="281" y="1349"/>
                    </a:lnTo>
                    <a:lnTo>
                      <a:pt x="112" y="1518"/>
                    </a:lnTo>
                    <a:lnTo>
                      <a:pt x="112" y="1574"/>
                    </a:lnTo>
                    <a:lnTo>
                      <a:pt x="112" y="1686"/>
                    </a:lnTo>
                    <a:lnTo>
                      <a:pt x="225" y="1967"/>
                    </a:lnTo>
                    <a:lnTo>
                      <a:pt x="225" y="2305"/>
                    </a:lnTo>
                    <a:lnTo>
                      <a:pt x="225" y="2586"/>
                    </a:lnTo>
                    <a:lnTo>
                      <a:pt x="225" y="2867"/>
                    </a:lnTo>
                    <a:lnTo>
                      <a:pt x="281" y="2979"/>
                    </a:lnTo>
                    <a:lnTo>
                      <a:pt x="506" y="3092"/>
                    </a:lnTo>
                    <a:lnTo>
                      <a:pt x="731" y="3204"/>
                    </a:lnTo>
                    <a:lnTo>
                      <a:pt x="1124" y="3485"/>
                    </a:lnTo>
                    <a:lnTo>
                      <a:pt x="1237" y="3541"/>
                    </a:lnTo>
                    <a:lnTo>
                      <a:pt x="1349" y="3373"/>
                    </a:lnTo>
                    <a:lnTo>
                      <a:pt x="1349" y="3316"/>
                    </a:lnTo>
                    <a:lnTo>
                      <a:pt x="1518" y="3316"/>
                    </a:lnTo>
                    <a:lnTo>
                      <a:pt x="1630" y="3373"/>
                    </a:lnTo>
                    <a:lnTo>
                      <a:pt x="1686" y="3316"/>
                    </a:lnTo>
                    <a:lnTo>
                      <a:pt x="1686" y="3485"/>
                    </a:lnTo>
                    <a:lnTo>
                      <a:pt x="1855" y="3485"/>
                    </a:lnTo>
                    <a:lnTo>
                      <a:pt x="2080" y="3373"/>
                    </a:lnTo>
                    <a:lnTo>
                      <a:pt x="2136" y="3260"/>
                    </a:lnTo>
                    <a:lnTo>
                      <a:pt x="2136" y="3148"/>
                    </a:lnTo>
                    <a:lnTo>
                      <a:pt x="2080" y="3035"/>
                    </a:lnTo>
                    <a:lnTo>
                      <a:pt x="2136" y="2923"/>
                    </a:lnTo>
                    <a:lnTo>
                      <a:pt x="2304" y="2754"/>
                    </a:lnTo>
                    <a:lnTo>
                      <a:pt x="2248" y="2698"/>
                    </a:lnTo>
                    <a:lnTo>
                      <a:pt x="2248" y="2642"/>
                    </a:lnTo>
                    <a:lnTo>
                      <a:pt x="2304" y="2586"/>
                    </a:lnTo>
                    <a:lnTo>
                      <a:pt x="2473" y="2473"/>
                    </a:lnTo>
                    <a:lnTo>
                      <a:pt x="2529" y="2305"/>
                    </a:lnTo>
                    <a:lnTo>
                      <a:pt x="2585" y="1967"/>
                    </a:lnTo>
                    <a:lnTo>
                      <a:pt x="2585" y="1630"/>
                    </a:lnTo>
                    <a:lnTo>
                      <a:pt x="2473" y="1518"/>
                    </a:lnTo>
                    <a:lnTo>
                      <a:pt x="2304" y="1462"/>
                    </a:lnTo>
                    <a:lnTo>
                      <a:pt x="2192" y="1405"/>
                    </a:lnTo>
                    <a:lnTo>
                      <a:pt x="1855" y="1405"/>
                    </a:lnTo>
                    <a:lnTo>
                      <a:pt x="1855" y="1349"/>
                    </a:lnTo>
                    <a:lnTo>
                      <a:pt x="1967" y="1349"/>
                    </a:lnTo>
                    <a:lnTo>
                      <a:pt x="2080" y="1293"/>
                    </a:lnTo>
                    <a:lnTo>
                      <a:pt x="2080" y="1237"/>
                    </a:lnTo>
                    <a:lnTo>
                      <a:pt x="2080" y="1068"/>
                    </a:lnTo>
                    <a:lnTo>
                      <a:pt x="2023" y="956"/>
                    </a:lnTo>
                    <a:lnTo>
                      <a:pt x="1911" y="731"/>
                    </a:lnTo>
                    <a:lnTo>
                      <a:pt x="1799" y="618"/>
                    </a:lnTo>
                    <a:lnTo>
                      <a:pt x="1686" y="562"/>
                    </a:lnTo>
                    <a:lnTo>
                      <a:pt x="1574" y="562"/>
                    </a:lnTo>
                    <a:lnTo>
                      <a:pt x="1461" y="450"/>
                    </a:lnTo>
                    <a:lnTo>
                      <a:pt x="1405" y="225"/>
                    </a:lnTo>
                    <a:lnTo>
                      <a:pt x="1068" y="56"/>
                    </a:lnTo>
                    <a:lnTo>
                      <a:pt x="899" y="0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13"/>
              <p:cNvSpPr/>
              <p:nvPr/>
            </p:nvSpPr>
            <p:spPr>
              <a:xfrm>
                <a:off x="240925" y="1635725"/>
                <a:ext cx="4640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1856" h="4160" extrusionOk="0">
                    <a:moveTo>
                      <a:pt x="338" y="3148"/>
                    </a:moveTo>
                    <a:lnTo>
                      <a:pt x="281" y="3204"/>
                    </a:lnTo>
                    <a:lnTo>
                      <a:pt x="244" y="3185"/>
                    </a:lnTo>
                    <a:lnTo>
                      <a:pt x="281" y="3148"/>
                    </a:lnTo>
                    <a:close/>
                    <a:moveTo>
                      <a:pt x="1068" y="0"/>
                    </a:moveTo>
                    <a:lnTo>
                      <a:pt x="1012" y="56"/>
                    </a:lnTo>
                    <a:lnTo>
                      <a:pt x="956" y="113"/>
                    </a:lnTo>
                    <a:lnTo>
                      <a:pt x="843" y="281"/>
                    </a:lnTo>
                    <a:lnTo>
                      <a:pt x="619" y="225"/>
                    </a:lnTo>
                    <a:lnTo>
                      <a:pt x="506" y="281"/>
                    </a:lnTo>
                    <a:lnTo>
                      <a:pt x="225" y="506"/>
                    </a:lnTo>
                    <a:lnTo>
                      <a:pt x="169" y="675"/>
                    </a:lnTo>
                    <a:lnTo>
                      <a:pt x="169" y="731"/>
                    </a:lnTo>
                    <a:lnTo>
                      <a:pt x="113" y="787"/>
                    </a:lnTo>
                    <a:lnTo>
                      <a:pt x="113" y="1068"/>
                    </a:lnTo>
                    <a:lnTo>
                      <a:pt x="113" y="1405"/>
                    </a:lnTo>
                    <a:lnTo>
                      <a:pt x="113" y="1518"/>
                    </a:lnTo>
                    <a:lnTo>
                      <a:pt x="169" y="1574"/>
                    </a:lnTo>
                    <a:lnTo>
                      <a:pt x="281" y="1686"/>
                    </a:lnTo>
                    <a:lnTo>
                      <a:pt x="169" y="1799"/>
                    </a:lnTo>
                    <a:lnTo>
                      <a:pt x="113" y="1911"/>
                    </a:lnTo>
                    <a:lnTo>
                      <a:pt x="57" y="2248"/>
                    </a:lnTo>
                    <a:lnTo>
                      <a:pt x="57" y="2361"/>
                    </a:lnTo>
                    <a:lnTo>
                      <a:pt x="169" y="2529"/>
                    </a:lnTo>
                    <a:lnTo>
                      <a:pt x="169" y="2586"/>
                    </a:lnTo>
                    <a:lnTo>
                      <a:pt x="113" y="2642"/>
                    </a:lnTo>
                    <a:lnTo>
                      <a:pt x="57" y="2867"/>
                    </a:lnTo>
                    <a:lnTo>
                      <a:pt x="57" y="2979"/>
                    </a:lnTo>
                    <a:lnTo>
                      <a:pt x="57" y="3092"/>
                    </a:lnTo>
                    <a:lnTo>
                      <a:pt x="113" y="3148"/>
                    </a:lnTo>
                    <a:lnTo>
                      <a:pt x="150" y="3166"/>
                    </a:lnTo>
                    <a:lnTo>
                      <a:pt x="113" y="3204"/>
                    </a:lnTo>
                    <a:lnTo>
                      <a:pt x="57" y="3260"/>
                    </a:lnTo>
                    <a:lnTo>
                      <a:pt x="0" y="3316"/>
                    </a:lnTo>
                    <a:lnTo>
                      <a:pt x="113" y="3429"/>
                    </a:lnTo>
                    <a:lnTo>
                      <a:pt x="225" y="3485"/>
                    </a:lnTo>
                    <a:lnTo>
                      <a:pt x="281" y="3429"/>
                    </a:lnTo>
                    <a:lnTo>
                      <a:pt x="281" y="3485"/>
                    </a:lnTo>
                    <a:lnTo>
                      <a:pt x="225" y="3541"/>
                    </a:lnTo>
                    <a:lnTo>
                      <a:pt x="281" y="3710"/>
                    </a:lnTo>
                    <a:lnTo>
                      <a:pt x="281" y="3878"/>
                    </a:lnTo>
                    <a:lnTo>
                      <a:pt x="338" y="4047"/>
                    </a:lnTo>
                    <a:lnTo>
                      <a:pt x="394" y="4103"/>
                    </a:lnTo>
                    <a:lnTo>
                      <a:pt x="506" y="4159"/>
                    </a:lnTo>
                    <a:lnTo>
                      <a:pt x="731" y="4047"/>
                    </a:lnTo>
                    <a:lnTo>
                      <a:pt x="1012" y="3878"/>
                    </a:lnTo>
                    <a:lnTo>
                      <a:pt x="1237" y="3766"/>
                    </a:lnTo>
                    <a:lnTo>
                      <a:pt x="1799" y="3766"/>
                    </a:lnTo>
                    <a:lnTo>
                      <a:pt x="1855" y="3654"/>
                    </a:lnTo>
                    <a:lnTo>
                      <a:pt x="1855" y="3597"/>
                    </a:lnTo>
                    <a:lnTo>
                      <a:pt x="1743" y="3429"/>
                    </a:lnTo>
                    <a:lnTo>
                      <a:pt x="1687" y="3316"/>
                    </a:lnTo>
                    <a:lnTo>
                      <a:pt x="1687" y="3148"/>
                    </a:lnTo>
                    <a:lnTo>
                      <a:pt x="1743" y="2979"/>
                    </a:lnTo>
                    <a:lnTo>
                      <a:pt x="1743" y="2923"/>
                    </a:lnTo>
                    <a:lnTo>
                      <a:pt x="1743" y="2867"/>
                    </a:lnTo>
                    <a:lnTo>
                      <a:pt x="1687" y="2754"/>
                    </a:lnTo>
                    <a:lnTo>
                      <a:pt x="1630" y="2642"/>
                    </a:lnTo>
                    <a:lnTo>
                      <a:pt x="1630" y="2417"/>
                    </a:lnTo>
                    <a:lnTo>
                      <a:pt x="1574" y="2136"/>
                    </a:lnTo>
                    <a:lnTo>
                      <a:pt x="1518" y="2024"/>
                    </a:lnTo>
                    <a:lnTo>
                      <a:pt x="1349" y="1967"/>
                    </a:lnTo>
                    <a:lnTo>
                      <a:pt x="1125" y="2024"/>
                    </a:lnTo>
                    <a:lnTo>
                      <a:pt x="1125" y="1911"/>
                    </a:lnTo>
                    <a:lnTo>
                      <a:pt x="1181" y="1799"/>
                    </a:lnTo>
                    <a:lnTo>
                      <a:pt x="1349" y="1686"/>
                    </a:lnTo>
                    <a:lnTo>
                      <a:pt x="1574" y="1574"/>
                    </a:lnTo>
                    <a:lnTo>
                      <a:pt x="1743" y="1462"/>
                    </a:lnTo>
                    <a:lnTo>
                      <a:pt x="1630" y="1293"/>
                    </a:lnTo>
                    <a:lnTo>
                      <a:pt x="1630" y="1237"/>
                    </a:lnTo>
                    <a:lnTo>
                      <a:pt x="1687" y="1124"/>
                    </a:lnTo>
                    <a:lnTo>
                      <a:pt x="1630" y="1068"/>
                    </a:lnTo>
                    <a:lnTo>
                      <a:pt x="1574" y="1012"/>
                    </a:lnTo>
                    <a:lnTo>
                      <a:pt x="1462" y="899"/>
                    </a:lnTo>
                    <a:lnTo>
                      <a:pt x="1349" y="843"/>
                    </a:lnTo>
                    <a:lnTo>
                      <a:pt x="1293" y="787"/>
                    </a:lnTo>
                    <a:lnTo>
                      <a:pt x="1181" y="843"/>
                    </a:lnTo>
                    <a:lnTo>
                      <a:pt x="1125" y="956"/>
                    </a:lnTo>
                    <a:lnTo>
                      <a:pt x="1125" y="1068"/>
                    </a:lnTo>
                    <a:lnTo>
                      <a:pt x="1068" y="1124"/>
                    </a:lnTo>
                    <a:lnTo>
                      <a:pt x="956" y="1068"/>
                    </a:lnTo>
                    <a:lnTo>
                      <a:pt x="956" y="956"/>
                    </a:lnTo>
                    <a:lnTo>
                      <a:pt x="1068" y="843"/>
                    </a:lnTo>
                    <a:lnTo>
                      <a:pt x="1068" y="731"/>
                    </a:lnTo>
                    <a:lnTo>
                      <a:pt x="1237" y="731"/>
                    </a:lnTo>
                    <a:lnTo>
                      <a:pt x="1349" y="618"/>
                    </a:lnTo>
                    <a:lnTo>
                      <a:pt x="1349" y="562"/>
                    </a:lnTo>
                    <a:lnTo>
                      <a:pt x="1293" y="506"/>
                    </a:lnTo>
                    <a:lnTo>
                      <a:pt x="1237" y="506"/>
                    </a:lnTo>
                    <a:lnTo>
                      <a:pt x="1293" y="394"/>
                    </a:lnTo>
                    <a:lnTo>
                      <a:pt x="1237" y="281"/>
                    </a:lnTo>
                    <a:lnTo>
                      <a:pt x="1237" y="113"/>
                    </a:lnTo>
                    <a:lnTo>
                      <a:pt x="1181" y="0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13"/>
              <p:cNvSpPr/>
              <p:nvPr/>
            </p:nvSpPr>
            <p:spPr>
              <a:xfrm>
                <a:off x="492450" y="1059600"/>
                <a:ext cx="30925" cy="156000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6240" extrusionOk="0">
                    <a:moveTo>
                      <a:pt x="900" y="1"/>
                    </a:moveTo>
                    <a:lnTo>
                      <a:pt x="731" y="113"/>
                    </a:lnTo>
                    <a:lnTo>
                      <a:pt x="675" y="169"/>
                    </a:lnTo>
                    <a:lnTo>
                      <a:pt x="675" y="226"/>
                    </a:lnTo>
                    <a:lnTo>
                      <a:pt x="731" y="338"/>
                    </a:lnTo>
                    <a:lnTo>
                      <a:pt x="675" y="394"/>
                    </a:lnTo>
                    <a:lnTo>
                      <a:pt x="394" y="394"/>
                    </a:lnTo>
                    <a:lnTo>
                      <a:pt x="281" y="507"/>
                    </a:lnTo>
                    <a:lnTo>
                      <a:pt x="225" y="619"/>
                    </a:lnTo>
                    <a:lnTo>
                      <a:pt x="225" y="732"/>
                    </a:lnTo>
                    <a:lnTo>
                      <a:pt x="225" y="844"/>
                    </a:lnTo>
                    <a:lnTo>
                      <a:pt x="337" y="900"/>
                    </a:lnTo>
                    <a:lnTo>
                      <a:pt x="562" y="956"/>
                    </a:lnTo>
                    <a:lnTo>
                      <a:pt x="450" y="1013"/>
                    </a:lnTo>
                    <a:lnTo>
                      <a:pt x="394" y="1125"/>
                    </a:lnTo>
                    <a:lnTo>
                      <a:pt x="281" y="1406"/>
                    </a:lnTo>
                    <a:lnTo>
                      <a:pt x="225" y="1743"/>
                    </a:lnTo>
                    <a:lnTo>
                      <a:pt x="281" y="1912"/>
                    </a:lnTo>
                    <a:lnTo>
                      <a:pt x="281" y="2024"/>
                    </a:lnTo>
                    <a:lnTo>
                      <a:pt x="394" y="2193"/>
                    </a:lnTo>
                    <a:lnTo>
                      <a:pt x="450" y="2305"/>
                    </a:lnTo>
                    <a:lnTo>
                      <a:pt x="394" y="2418"/>
                    </a:lnTo>
                    <a:lnTo>
                      <a:pt x="225" y="2530"/>
                    </a:lnTo>
                    <a:lnTo>
                      <a:pt x="56" y="2643"/>
                    </a:lnTo>
                    <a:lnTo>
                      <a:pt x="0" y="2867"/>
                    </a:lnTo>
                    <a:lnTo>
                      <a:pt x="56" y="3036"/>
                    </a:lnTo>
                    <a:lnTo>
                      <a:pt x="225" y="3205"/>
                    </a:lnTo>
                    <a:lnTo>
                      <a:pt x="450" y="3373"/>
                    </a:lnTo>
                    <a:lnTo>
                      <a:pt x="619" y="3542"/>
                    </a:lnTo>
                    <a:lnTo>
                      <a:pt x="675" y="3598"/>
                    </a:lnTo>
                    <a:lnTo>
                      <a:pt x="843" y="3598"/>
                    </a:lnTo>
                    <a:lnTo>
                      <a:pt x="619" y="3710"/>
                    </a:lnTo>
                    <a:lnTo>
                      <a:pt x="562" y="3823"/>
                    </a:lnTo>
                    <a:lnTo>
                      <a:pt x="562" y="3879"/>
                    </a:lnTo>
                    <a:lnTo>
                      <a:pt x="675" y="3991"/>
                    </a:lnTo>
                    <a:lnTo>
                      <a:pt x="731" y="3935"/>
                    </a:lnTo>
                    <a:lnTo>
                      <a:pt x="675" y="4048"/>
                    </a:lnTo>
                    <a:lnTo>
                      <a:pt x="562" y="4104"/>
                    </a:lnTo>
                    <a:lnTo>
                      <a:pt x="450" y="4160"/>
                    </a:lnTo>
                    <a:lnTo>
                      <a:pt x="450" y="4273"/>
                    </a:lnTo>
                    <a:lnTo>
                      <a:pt x="506" y="4385"/>
                    </a:lnTo>
                    <a:lnTo>
                      <a:pt x="619" y="4497"/>
                    </a:lnTo>
                    <a:lnTo>
                      <a:pt x="619" y="4610"/>
                    </a:lnTo>
                    <a:lnTo>
                      <a:pt x="506" y="4835"/>
                    </a:lnTo>
                    <a:lnTo>
                      <a:pt x="506" y="4891"/>
                    </a:lnTo>
                    <a:lnTo>
                      <a:pt x="394" y="4891"/>
                    </a:lnTo>
                    <a:lnTo>
                      <a:pt x="225" y="4835"/>
                    </a:lnTo>
                    <a:lnTo>
                      <a:pt x="169" y="4835"/>
                    </a:lnTo>
                    <a:lnTo>
                      <a:pt x="56" y="4947"/>
                    </a:lnTo>
                    <a:lnTo>
                      <a:pt x="113" y="5059"/>
                    </a:lnTo>
                    <a:lnTo>
                      <a:pt x="337" y="5228"/>
                    </a:lnTo>
                    <a:lnTo>
                      <a:pt x="619" y="5284"/>
                    </a:lnTo>
                    <a:lnTo>
                      <a:pt x="450" y="5453"/>
                    </a:lnTo>
                    <a:lnTo>
                      <a:pt x="337" y="5678"/>
                    </a:lnTo>
                    <a:lnTo>
                      <a:pt x="225" y="5902"/>
                    </a:lnTo>
                    <a:lnTo>
                      <a:pt x="225" y="6127"/>
                    </a:lnTo>
                    <a:lnTo>
                      <a:pt x="225" y="6240"/>
                    </a:lnTo>
                    <a:lnTo>
                      <a:pt x="562" y="6240"/>
                    </a:lnTo>
                    <a:lnTo>
                      <a:pt x="731" y="6183"/>
                    </a:lnTo>
                    <a:lnTo>
                      <a:pt x="900" y="6127"/>
                    </a:lnTo>
                    <a:lnTo>
                      <a:pt x="1012" y="6015"/>
                    </a:lnTo>
                    <a:lnTo>
                      <a:pt x="1012" y="5846"/>
                    </a:lnTo>
                    <a:lnTo>
                      <a:pt x="900" y="5734"/>
                    </a:lnTo>
                    <a:lnTo>
                      <a:pt x="731" y="5734"/>
                    </a:lnTo>
                    <a:lnTo>
                      <a:pt x="731" y="5678"/>
                    </a:lnTo>
                    <a:lnTo>
                      <a:pt x="956" y="5678"/>
                    </a:lnTo>
                    <a:lnTo>
                      <a:pt x="1012" y="5565"/>
                    </a:lnTo>
                    <a:lnTo>
                      <a:pt x="1124" y="3429"/>
                    </a:lnTo>
                    <a:lnTo>
                      <a:pt x="1237" y="619"/>
                    </a:lnTo>
                    <a:lnTo>
                      <a:pt x="1181" y="394"/>
                    </a:lnTo>
                    <a:lnTo>
                      <a:pt x="1124" y="226"/>
                    </a:lnTo>
                    <a:lnTo>
                      <a:pt x="1124" y="113"/>
                    </a:lnTo>
                    <a:lnTo>
                      <a:pt x="1068" y="57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rgbClr val="978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13"/>
              <p:cNvSpPr/>
              <p:nvPr/>
            </p:nvSpPr>
            <p:spPr>
              <a:xfrm>
                <a:off x="454500" y="1392625"/>
                <a:ext cx="548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4048" extrusionOk="0">
                    <a:moveTo>
                      <a:pt x="1574" y="1"/>
                    </a:moveTo>
                    <a:lnTo>
                      <a:pt x="1518" y="57"/>
                    </a:lnTo>
                    <a:lnTo>
                      <a:pt x="1462" y="113"/>
                    </a:lnTo>
                    <a:lnTo>
                      <a:pt x="1406" y="338"/>
                    </a:lnTo>
                    <a:lnTo>
                      <a:pt x="1350" y="506"/>
                    </a:lnTo>
                    <a:lnTo>
                      <a:pt x="1293" y="563"/>
                    </a:lnTo>
                    <a:lnTo>
                      <a:pt x="1181" y="619"/>
                    </a:lnTo>
                    <a:lnTo>
                      <a:pt x="1125" y="675"/>
                    </a:lnTo>
                    <a:lnTo>
                      <a:pt x="956" y="731"/>
                    </a:lnTo>
                    <a:lnTo>
                      <a:pt x="844" y="787"/>
                    </a:lnTo>
                    <a:lnTo>
                      <a:pt x="675" y="900"/>
                    </a:lnTo>
                    <a:lnTo>
                      <a:pt x="563" y="1012"/>
                    </a:lnTo>
                    <a:lnTo>
                      <a:pt x="563" y="1125"/>
                    </a:lnTo>
                    <a:lnTo>
                      <a:pt x="507" y="1237"/>
                    </a:lnTo>
                    <a:lnTo>
                      <a:pt x="507" y="1350"/>
                    </a:lnTo>
                    <a:lnTo>
                      <a:pt x="563" y="1574"/>
                    </a:lnTo>
                    <a:lnTo>
                      <a:pt x="675" y="1799"/>
                    </a:lnTo>
                    <a:lnTo>
                      <a:pt x="675" y="2024"/>
                    </a:lnTo>
                    <a:lnTo>
                      <a:pt x="731" y="2136"/>
                    </a:lnTo>
                    <a:lnTo>
                      <a:pt x="900" y="2305"/>
                    </a:lnTo>
                    <a:lnTo>
                      <a:pt x="1012" y="2530"/>
                    </a:lnTo>
                    <a:lnTo>
                      <a:pt x="1012" y="2755"/>
                    </a:lnTo>
                    <a:lnTo>
                      <a:pt x="900" y="2980"/>
                    </a:lnTo>
                    <a:lnTo>
                      <a:pt x="507" y="2867"/>
                    </a:lnTo>
                    <a:lnTo>
                      <a:pt x="338" y="2867"/>
                    </a:lnTo>
                    <a:lnTo>
                      <a:pt x="282" y="2923"/>
                    </a:lnTo>
                    <a:lnTo>
                      <a:pt x="169" y="2980"/>
                    </a:lnTo>
                    <a:lnTo>
                      <a:pt x="113" y="3092"/>
                    </a:lnTo>
                    <a:lnTo>
                      <a:pt x="113" y="3485"/>
                    </a:lnTo>
                    <a:lnTo>
                      <a:pt x="113" y="3598"/>
                    </a:lnTo>
                    <a:lnTo>
                      <a:pt x="113" y="3654"/>
                    </a:lnTo>
                    <a:lnTo>
                      <a:pt x="1" y="3879"/>
                    </a:lnTo>
                    <a:lnTo>
                      <a:pt x="1" y="3935"/>
                    </a:lnTo>
                    <a:lnTo>
                      <a:pt x="57" y="3991"/>
                    </a:lnTo>
                    <a:lnTo>
                      <a:pt x="226" y="4047"/>
                    </a:lnTo>
                    <a:lnTo>
                      <a:pt x="1069" y="4047"/>
                    </a:lnTo>
                    <a:lnTo>
                      <a:pt x="1181" y="3935"/>
                    </a:lnTo>
                    <a:lnTo>
                      <a:pt x="1237" y="3766"/>
                    </a:lnTo>
                    <a:lnTo>
                      <a:pt x="1237" y="3542"/>
                    </a:lnTo>
                    <a:lnTo>
                      <a:pt x="1293" y="3317"/>
                    </a:lnTo>
                    <a:lnTo>
                      <a:pt x="1350" y="3261"/>
                    </a:lnTo>
                    <a:lnTo>
                      <a:pt x="1406" y="3148"/>
                    </a:lnTo>
                    <a:lnTo>
                      <a:pt x="1462" y="3036"/>
                    </a:lnTo>
                    <a:lnTo>
                      <a:pt x="1743" y="3036"/>
                    </a:lnTo>
                    <a:lnTo>
                      <a:pt x="1912" y="2923"/>
                    </a:lnTo>
                    <a:lnTo>
                      <a:pt x="2080" y="2811"/>
                    </a:lnTo>
                    <a:lnTo>
                      <a:pt x="2193" y="2642"/>
                    </a:lnTo>
                    <a:lnTo>
                      <a:pt x="2193" y="2530"/>
                    </a:lnTo>
                    <a:lnTo>
                      <a:pt x="2080" y="2474"/>
                    </a:lnTo>
                    <a:lnTo>
                      <a:pt x="1855" y="2474"/>
                    </a:lnTo>
                    <a:lnTo>
                      <a:pt x="1912" y="2249"/>
                    </a:lnTo>
                    <a:lnTo>
                      <a:pt x="1912" y="2136"/>
                    </a:lnTo>
                    <a:lnTo>
                      <a:pt x="1855" y="2024"/>
                    </a:lnTo>
                    <a:lnTo>
                      <a:pt x="1855" y="1968"/>
                    </a:lnTo>
                    <a:lnTo>
                      <a:pt x="1912" y="1912"/>
                    </a:lnTo>
                    <a:lnTo>
                      <a:pt x="2080" y="1912"/>
                    </a:lnTo>
                    <a:lnTo>
                      <a:pt x="2137" y="1799"/>
                    </a:lnTo>
                    <a:lnTo>
                      <a:pt x="2080" y="1687"/>
                    </a:lnTo>
                    <a:lnTo>
                      <a:pt x="2024" y="1574"/>
                    </a:lnTo>
                    <a:lnTo>
                      <a:pt x="2024" y="1462"/>
                    </a:lnTo>
                    <a:lnTo>
                      <a:pt x="2024" y="1293"/>
                    </a:lnTo>
                    <a:lnTo>
                      <a:pt x="1968" y="1181"/>
                    </a:lnTo>
                    <a:lnTo>
                      <a:pt x="1799" y="1125"/>
                    </a:lnTo>
                    <a:lnTo>
                      <a:pt x="1631" y="1069"/>
                    </a:lnTo>
                    <a:lnTo>
                      <a:pt x="1574" y="956"/>
                    </a:lnTo>
                    <a:lnTo>
                      <a:pt x="1631" y="844"/>
                    </a:lnTo>
                    <a:lnTo>
                      <a:pt x="1799" y="731"/>
                    </a:lnTo>
                    <a:lnTo>
                      <a:pt x="1912" y="619"/>
                    </a:lnTo>
                    <a:lnTo>
                      <a:pt x="1912" y="450"/>
                    </a:lnTo>
                    <a:lnTo>
                      <a:pt x="1912" y="338"/>
                    </a:lnTo>
                    <a:lnTo>
                      <a:pt x="1855" y="225"/>
                    </a:lnTo>
                    <a:lnTo>
                      <a:pt x="1855" y="113"/>
                    </a:lnTo>
                    <a:lnTo>
                      <a:pt x="1799" y="57"/>
                    </a:lnTo>
                    <a:lnTo>
                      <a:pt x="1687" y="1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13"/>
              <p:cNvSpPr/>
              <p:nvPr/>
            </p:nvSpPr>
            <p:spPr>
              <a:xfrm>
                <a:off x="481200" y="1039925"/>
                <a:ext cx="43575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4498" extrusionOk="0">
                    <a:moveTo>
                      <a:pt x="1462" y="1"/>
                    </a:moveTo>
                    <a:lnTo>
                      <a:pt x="1406" y="113"/>
                    </a:lnTo>
                    <a:lnTo>
                      <a:pt x="1350" y="226"/>
                    </a:lnTo>
                    <a:lnTo>
                      <a:pt x="1237" y="282"/>
                    </a:lnTo>
                    <a:lnTo>
                      <a:pt x="1069" y="226"/>
                    </a:lnTo>
                    <a:lnTo>
                      <a:pt x="956" y="170"/>
                    </a:lnTo>
                    <a:lnTo>
                      <a:pt x="731" y="170"/>
                    </a:lnTo>
                    <a:lnTo>
                      <a:pt x="675" y="282"/>
                    </a:lnTo>
                    <a:lnTo>
                      <a:pt x="675" y="451"/>
                    </a:lnTo>
                    <a:lnTo>
                      <a:pt x="619" y="507"/>
                    </a:lnTo>
                    <a:lnTo>
                      <a:pt x="563" y="619"/>
                    </a:lnTo>
                    <a:lnTo>
                      <a:pt x="450" y="788"/>
                    </a:lnTo>
                    <a:lnTo>
                      <a:pt x="338" y="956"/>
                    </a:lnTo>
                    <a:lnTo>
                      <a:pt x="169" y="1350"/>
                    </a:lnTo>
                    <a:lnTo>
                      <a:pt x="169" y="1575"/>
                    </a:lnTo>
                    <a:lnTo>
                      <a:pt x="225" y="1800"/>
                    </a:lnTo>
                    <a:lnTo>
                      <a:pt x="225" y="1968"/>
                    </a:lnTo>
                    <a:lnTo>
                      <a:pt x="169" y="2193"/>
                    </a:lnTo>
                    <a:lnTo>
                      <a:pt x="113" y="2249"/>
                    </a:lnTo>
                    <a:lnTo>
                      <a:pt x="57" y="2305"/>
                    </a:lnTo>
                    <a:lnTo>
                      <a:pt x="1" y="2418"/>
                    </a:lnTo>
                    <a:lnTo>
                      <a:pt x="57" y="2530"/>
                    </a:lnTo>
                    <a:lnTo>
                      <a:pt x="169" y="2586"/>
                    </a:lnTo>
                    <a:lnTo>
                      <a:pt x="450" y="2586"/>
                    </a:lnTo>
                    <a:lnTo>
                      <a:pt x="338" y="2755"/>
                    </a:lnTo>
                    <a:lnTo>
                      <a:pt x="282" y="2867"/>
                    </a:lnTo>
                    <a:lnTo>
                      <a:pt x="338" y="2980"/>
                    </a:lnTo>
                    <a:lnTo>
                      <a:pt x="225" y="3430"/>
                    </a:lnTo>
                    <a:lnTo>
                      <a:pt x="282" y="3711"/>
                    </a:lnTo>
                    <a:lnTo>
                      <a:pt x="282" y="3767"/>
                    </a:lnTo>
                    <a:lnTo>
                      <a:pt x="282" y="3823"/>
                    </a:lnTo>
                    <a:lnTo>
                      <a:pt x="225" y="3823"/>
                    </a:lnTo>
                    <a:lnTo>
                      <a:pt x="113" y="3935"/>
                    </a:lnTo>
                    <a:lnTo>
                      <a:pt x="113" y="4048"/>
                    </a:lnTo>
                    <a:lnTo>
                      <a:pt x="282" y="4216"/>
                    </a:lnTo>
                    <a:lnTo>
                      <a:pt x="338" y="4329"/>
                    </a:lnTo>
                    <a:lnTo>
                      <a:pt x="506" y="4497"/>
                    </a:lnTo>
                    <a:lnTo>
                      <a:pt x="675" y="4497"/>
                    </a:lnTo>
                    <a:lnTo>
                      <a:pt x="787" y="4385"/>
                    </a:lnTo>
                    <a:lnTo>
                      <a:pt x="844" y="4329"/>
                    </a:lnTo>
                    <a:lnTo>
                      <a:pt x="787" y="4329"/>
                    </a:lnTo>
                    <a:lnTo>
                      <a:pt x="787" y="4273"/>
                    </a:lnTo>
                    <a:lnTo>
                      <a:pt x="844" y="4329"/>
                    </a:lnTo>
                    <a:lnTo>
                      <a:pt x="900" y="4329"/>
                    </a:lnTo>
                    <a:lnTo>
                      <a:pt x="1012" y="4216"/>
                    </a:lnTo>
                    <a:lnTo>
                      <a:pt x="956" y="4104"/>
                    </a:lnTo>
                    <a:lnTo>
                      <a:pt x="844" y="3935"/>
                    </a:lnTo>
                    <a:lnTo>
                      <a:pt x="731" y="3879"/>
                    </a:lnTo>
                    <a:lnTo>
                      <a:pt x="675" y="3879"/>
                    </a:lnTo>
                    <a:lnTo>
                      <a:pt x="563" y="3823"/>
                    </a:lnTo>
                    <a:lnTo>
                      <a:pt x="619" y="3486"/>
                    </a:lnTo>
                    <a:lnTo>
                      <a:pt x="675" y="3373"/>
                    </a:lnTo>
                    <a:lnTo>
                      <a:pt x="844" y="3373"/>
                    </a:lnTo>
                    <a:lnTo>
                      <a:pt x="900" y="3317"/>
                    </a:lnTo>
                    <a:lnTo>
                      <a:pt x="1012" y="3205"/>
                    </a:lnTo>
                    <a:lnTo>
                      <a:pt x="1125" y="3149"/>
                    </a:lnTo>
                    <a:lnTo>
                      <a:pt x="1125" y="3092"/>
                    </a:lnTo>
                    <a:lnTo>
                      <a:pt x="1125" y="3036"/>
                    </a:lnTo>
                    <a:lnTo>
                      <a:pt x="1012" y="2980"/>
                    </a:lnTo>
                    <a:lnTo>
                      <a:pt x="956" y="2924"/>
                    </a:lnTo>
                    <a:lnTo>
                      <a:pt x="956" y="2811"/>
                    </a:lnTo>
                    <a:lnTo>
                      <a:pt x="900" y="2755"/>
                    </a:lnTo>
                    <a:lnTo>
                      <a:pt x="787" y="2755"/>
                    </a:lnTo>
                    <a:lnTo>
                      <a:pt x="787" y="2699"/>
                    </a:lnTo>
                    <a:lnTo>
                      <a:pt x="787" y="2586"/>
                    </a:lnTo>
                    <a:lnTo>
                      <a:pt x="787" y="2530"/>
                    </a:lnTo>
                    <a:lnTo>
                      <a:pt x="844" y="2418"/>
                    </a:lnTo>
                    <a:lnTo>
                      <a:pt x="844" y="2305"/>
                    </a:lnTo>
                    <a:lnTo>
                      <a:pt x="787" y="2137"/>
                    </a:lnTo>
                    <a:lnTo>
                      <a:pt x="787" y="1968"/>
                    </a:lnTo>
                    <a:lnTo>
                      <a:pt x="844" y="1912"/>
                    </a:lnTo>
                    <a:lnTo>
                      <a:pt x="956" y="1856"/>
                    </a:lnTo>
                    <a:lnTo>
                      <a:pt x="1237" y="1856"/>
                    </a:lnTo>
                    <a:lnTo>
                      <a:pt x="1181" y="1687"/>
                    </a:lnTo>
                    <a:lnTo>
                      <a:pt x="1069" y="1631"/>
                    </a:lnTo>
                    <a:lnTo>
                      <a:pt x="900" y="1575"/>
                    </a:lnTo>
                    <a:lnTo>
                      <a:pt x="787" y="1631"/>
                    </a:lnTo>
                    <a:lnTo>
                      <a:pt x="731" y="1575"/>
                    </a:lnTo>
                    <a:lnTo>
                      <a:pt x="844" y="1462"/>
                    </a:lnTo>
                    <a:lnTo>
                      <a:pt x="844" y="1406"/>
                    </a:lnTo>
                    <a:lnTo>
                      <a:pt x="844" y="1350"/>
                    </a:lnTo>
                    <a:lnTo>
                      <a:pt x="900" y="1294"/>
                    </a:lnTo>
                    <a:lnTo>
                      <a:pt x="900" y="1238"/>
                    </a:lnTo>
                    <a:lnTo>
                      <a:pt x="1012" y="1238"/>
                    </a:lnTo>
                    <a:lnTo>
                      <a:pt x="1181" y="1350"/>
                    </a:lnTo>
                    <a:lnTo>
                      <a:pt x="1237" y="1406"/>
                    </a:lnTo>
                    <a:lnTo>
                      <a:pt x="1293" y="1406"/>
                    </a:lnTo>
                    <a:lnTo>
                      <a:pt x="1293" y="1350"/>
                    </a:lnTo>
                    <a:lnTo>
                      <a:pt x="1350" y="1294"/>
                    </a:lnTo>
                    <a:lnTo>
                      <a:pt x="1350" y="1181"/>
                    </a:lnTo>
                    <a:lnTo>
                      <a:pt x="1237" y="1069"/>
                    </a:lnTo>
                    <a:lnTo>
                      <a:pt x="1237" y="1013"/>
                    </a:lnTo>
                    <a:lnTo>
                      <a:pt x="1181" y="900"/>
                    </a:lnTo>
                    <a:lnTo>
                      <a:pt x="1462" y="900"/>
                    </a:lnTo>
                    <a:lnTo>
                      <a:pt x="1518" y="1013"/>
                    </a:lnTo>
                    <a:lnTo>
                      <a:pt x="1462" y="1125"/>
                    </a:lnTo>
                    <a:lnTo>
                      <a:pt x="1518" y="1238"/>
                    </a:lnTo>
                    <a:lnTo>
                      <a:pt x="1687" y="1406"/>
                    </a:lnTo>
                    <a:lnTo>
                      <a:pt x="1743" y="113"/>
                    </a:lnTo>
                    <a:lnTo>
                      <a:pt x="1631" y="1"/>
                    </a:lnTo>
                    <a:close/>
                  </a:path>
                </a:pathLst>
              </a:custGeom>
              <a:solidFill>
                <a:srgbClr val="9E9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13"/>
              <p:cNvSpPr/>
              <p:nvPr/>
            </p:nvSpPr>
            <p:spPr>
              <a:xfrm>
                <a:off x="347725" y="1687700"/>
                <a:ext cx="56225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2474" extrusionOk="0">
                    <a:moveTo>
                      <a:pt x="1180" y="1"/>
                    </a:moveTo>
                    <a:lnTo>
                      <a:pt x="1068" y="57"/>
                    </a:lnTo>
                    <a:lnTo>
                      <a:pt x="1012" y="113"/>
                    </a:lnTo>
                    <a:lnTo>
                      <a:pt x="956" y="169"/>
                    </a:lnTo>
                    <a:lnTo>
                      <a:pt x="787" y="169"/>
                    </a:lnTo>
                    <a:lnTo>
                      <a:pt x="562" y="57"/>
                    </a:lnTo>
                    <a:lnTo>
                      <a:pt x="450" y="113"/>
                    </a:lnTo>
                    <a:lnTo>
                      <a:pt x="393" y="226"/>
                    </a:lnTo>
                    <a:lnTo>
                      <a:pt x="450" y="507"/>
                    </a:lnTo>
                    <a:lnTo>
                      <a:pt x="393" y="563"/>
                    </a:lnTo>
                    <a:lnTo>
                      <a:pt x="393" y="619"/>
                    </a:lnTo>
                    <a:lnTo>
                      <a:pt x="281" y="675"/>
                    </a:lnTo>
                    <a:lnTo>
                      <a:pt x="169" y="788"/>
                    </a:lnTo>
                    <a:lnTo>
                      <a:pt x="56" y="900"/>
                    </a:lnTo>
                    <a:lnTo>
                      <a:pt x="0" y="956"/>
                    </a:lnTo>
                    <a:lnTo>
                      <a:pt x="0" y="1013"/>
                    </a:lnTo>
                    <a:lnTo>
                      <a:pt x="169" y="1181"/>
                    </a:lnTo>
                    <a:lnTo>
                      <a:pt x="281" y="1181"/>
                    </a:lnTo>
                    <a:lnTo>
                      <a:pt x="506" y="1125"/>
                    </a:lnTo>
                    <a:lnTo>
                      <a:pt x="562" y="1181"/>
                    </a:lnTo>
                    <a:lnTo>
                      <a:pt x="675" y="1237"/>
                    </a:lnTo>
                    <a:lnTo>
                      <a:pt x="675" y="1350"/>
                    </a:lnTo>
                    <a:lnTo>
                      <a:pt x="618" y="1406"/>
                    </a:lnTo>
                    <a:lnTo>
                      <a:pt x="506" y="1406"/>
                    </a:lnTo>
                    <a:lnTo>
                      <a:pt x="450" y="1518"/>
                    </a:lnTo>
                    <a:lnTo>
                      <a:pt x="337" y="1687"/>
                    </a:lnTo>
                    <a:lnTo>
                      <a:pt x="337" y="1799"/>
                    </a:lnTo>
                    <a:lnTo>
                      <a:pt x="337" y="1968"/>
                    </a:lnTo>
                    <a:lnTo>
                      <a:pt x="1349" y="2418"/>
                    </a:lnTo>
                    <a:lnTo>
                      <a:pt x="1518" y="2474"/>
                    </a:lnTo>
                    <a:lnTo>
                      <a:pt x="1686" y="2474"/>
                    </a:lnTo>
                    <a:lnTo>
                      <a:pt x="1855" y="2361"/>
                    </a:lnTo>
                    <a:lnTo>
                      <a:pt x="1967" y="2249"/>
                    </a:lnTo>
                    <a:lnTo>
                      <a:pt x="2023" y="2137"/>
                    </a:lnTo>
                    <a:lnTo>
                      <a:pt x="2023" y="1968"/>
                    </a:lnTo>
                    <a:lnTo>
                      <a:pt x="1967" y="1799"/>
                    </a:lnTo>
                    <a:lnTo>
                      <a:pt x="1911" y="1631"/>
                    </a:lnTo>
                    <a:lnTo>
                      <a:pt x="1742" y="1575"/>
                    </a:lnTo>
                    <a:lnTo>
                      <a:pt x="1630" y="1631"/>
                    </a:lnTo>
                    <a:lnTo>
                      <a:pt x="1574" y="1687"/>
                    </a:lnTo>
                    <a:lnTo>
                      <a:pt x="1574" y="1743"/>
                    </a:lnTo>
                    <a:lnTo>
                      <a:pt x="1630" y="1912"/>
                    </a:lnTo>
                    <a:lnTo>
                      <a:pt x="1518" y="1799"/>
                    </a:lnTo>
                    <a:lnTo>
                      <a:pt x="1574" y="1687"/>
                    </a:lnTo>
                    <a:lnTo>
                      <a:pt x="1630" y="1575"/>
                    </a:lnTo>
                    <a:lnTo>
                      <a:pt x="1630" y="1462"/>
                    </a:lnTo>
                    <a:lnTo>
                      <a:pt x="1686" y="1350"/>
                    </a:lnTo>
                    <a:lnTo>
                      <a:pt x="1742" y="1237"/>
                    </a:lnTo>
                    <a:lnTo>
                      <a:pt x="1742" y="1181"/>
                    </a:lnTo>
                    <a:lnTo>
                      <a:pt x="1742" y="956"/>
                    </a:lnTo>
                    <a:lnTo>
                      <a:pt x="1855" y="844"/>
                    </a:lnTo>
                    <a:lnTo>
                      <a:pt x="2192" y="844"/>
                    </a:lnTo>
                    <a:lnTo>
                      <a:pt x="2248" y="788"/>
                    </a:lnTo>
                    <a:lnTo>
                      <a:pt x="2248" y="619"/>
                    </a:lnTo>
                    <a:lnTo>
                      <a:pt x="2136" y="507"/>
                    </a:lnTo>
                    <a:lnTo>
                      <a:pt x="2023" y="450"/>
                    </a:lnTo>
                    <a:lnTo>
                      <a:pt x="1967" y="450"/>
                    </a:lnTo>
                    <a:lnTo>
                      <a:pt x="1967" y="394"/>
                    </a:lnTo>
                    <a:lnTo>
                      <a:pt x="2136" y="282"/>
                    </a:lnTo>
                    <a:lnTo>
                      <a:pt x="2136" y="226"/>
                    </a:lnTo>
                    <a:lnTo>
                      <a:pt x="2136" y="113"/>
                    </a:lnTo>
                    <a:lnTo>
                      <a:pt x="2023" y="57"/>
                    </a:lnTo>
                    <a:lnTo>
                      <a:pt x="1630" y="1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13"/>
              <p:cNvSpPr/>
              <p:nvPr/>
            </p:nvSpPr>
            <p:spPr>
              <a:xfrm>
                <a:off x="271825" y="844625"/>
                <a:ext cx="64675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2587" h="2811" extrusionOk="0">
                    <a:moveTo>
                      <a:pt x="57" y="0"/>
                    </a:moveTo>
                    <a:lnTo>
                      <a:pt x="57" y="57"/>
                    </a:lnTo>
                    <a:lnTo>
                      <a:pt x="57" y="225"/>
                    </a:lnTo>
                    <a:lnTo>
                      <a:pt x="1" y="843"/>
                    </a:lnTo>
                    <a:lnTo>
                      <a:pt x="1" y="1462"/>
                    </a:lnTo>
                    <a:lnTo>
                      <a:pt x="57" y="1574"/>
                    </a:lnTo>
                    <a:lnTo>
                      <a:pt x="113" y="1687"/>
                    </a:lnTo>
                    <a:lnTo>
                      <a:pt x="282" y="1743"/>
                    </a:lnTo>
                    <a:lnTo>
                      <a:pt x="394" y="1799"/>
                    </a:lnTo>
                    <a:lnTo>
                      <a:pt x="507" y="1855"/>
                    </a:lnTo>
                    <a:lnTo>
                      <a:pt x="619" y="1855"/>
                    </a:lnTo>
                    <a:lnTo>
                      <a:pt x="900" y="1968"/>
                    </a:lnTo>
                    <a:lnTo>
                      <a:pt x="1069" y="1911"/>
                    </a:lnTo>
                    <a:lnTo>
                      <a:pt x="1181" y="1799"/>
                    </a:lnTo>
                    <a:lnTo>
                      <a:pt x="1350" y="1968"/>
                    </a:lnTo>
                    <a:lnTo>
                      <a:pt x="1462" y="2192"/>
                    </a:lnTo>
                    <a:lnTo>
                      <a:pt x="1518" y="2417"/>
                    </a:lnTo>
                    <a:lnTo>
                      <a:pt x="1462" y="2642"/>
                    </a:lnTo>
                    <a:lnTo>
                      <a:pt x="1575" y="2754"/>
                    </a:lnTo>
                    <a:lnTo>
                      <a:pt x="1631" y="2811"/>
                    </a:lnTo>
                    <a:lnTo>
                      <a:pt x="1687" y="2811"/>
                    </a:lnTo>
                    <a:lnTo>
                      <a:pt x="1800" y="2754"/>
                    </a:lnTo>
                    <a:lnTo>
                      <a:pt x="1912" y="2642"/>
                    </a:lnTo>
                    <a:lnTo>
                      <a:pt x="2024" y="2417"/>
                    </a:lnTo>
                    <a:lnTo>
                      <a:pt x="2024" y="2249"/>
                    </a:lnTo>
                    <a:lnTo>
                      <a:pt x="1968" y="2080"/>
                    </a:lnTo>
                    <a:lnTo>
                      <a:pt x="1856" y="1968"/>
                    </a:lnTo>
                    <a:lnTo>
                      <a:pt x="1856" y="1855"/>
                    </a:lnTo>
                    <a:lnTo>
                      <a:pt x="1912" y="1799"/>
                    </a:lnTo>
                    <a:lnTo>
                      <a:pt x="2024" y="1687"/>
                    </a:lnTo>
                    <a:lnTo>
                      <a:pt x="2081" y="1743"/>
                    </a:lnTo>
                    <a:lnTo>
                      <a:pt x="2193" y="1855"/>
                    </a:lnTo>
                    <a:lnTo>
                      <a:pt x="2249" y="1968"/>
                    </a:lnTo>
                    <a:lnTo>
                      <a:pt x="2362" y="1968"/>
                    </a:lnTo>
                    <a:lnTo>
                      <a:pt x="2418" y="1799"/>
                    </a:lnTo>
                    <a:lnTo>
                      <a:pt x="2418" y="1630"/>
                    </a:lnTo>
                    <a:lnTo>
                      <a:pt x="2418" y="1462"/>
                    </a:lnTo>
                    <a:lnTo>
                      <a:pt x="2362" y="1349"/>
                    </a:lnTo>
                    <a:lnTo>
                      <a:pt x="2474" y="1237"/>
                    </a:lnTo>
                    <a:lnTo>
                      <a:pt x="2530" y="1181"/>
                    </a:lnTo>
                    <a:lnTo>
                      <a:pt x="2586" y="1068"/>
                    </a:lnTo>
                    <a:lnTo>
                      <a:pt x="2362" y="843"/>
                    </a:lnTo>
                    <a:lnTo>
                      <a:pt x="2249" y="787"/>
                    </a:lnTo>
                    <a:lnTo>
                      <a:pt x="2081" y="731"/>
                    </a:lnTo>
                    <a:lnTo>
                      <a:pt x="1912" y="787"/>
                    </a:lnTo>
                    <a:lnTo>
                      <a:pt x="1631" y="843"/>
                    </a:lnTo>
                    <a:lnTo>
                      <a:pt x="1350" y="787"/>
                    </a:lnTo>
                    <a:lnTo>
                      <a:pt x="1237" y="731"/>
                    </a:lnTo>
                    <a:lnTo>
                      <a:pt x="1181" y="731"/>
                    </a:lnTo>
                    <a:lnTo>
                      <a:pt x="1013" y="787"/>
                    </a:lnTo>
                    <a:lnTo>
                      <a:pt x="1069" y="900"/>
                    </a:lnTo>
                    <a:lnTo>
                      <a:pt x="1125" y="1012"/>
                    </a:lnTo>
                    <a:lnTo>
                      <a:pt x="1125" y="1125"/>
                    </a:lnTo>
                    <a:lnTo>
                      <a:pt x="900" y="1068"/>
                    </a:lnTo>
                    <a:lnTo>
                      <a:pt x="732" y="956"/>
                    </a:lnTo>
                    <a:lnTo>
                      <a:pt x="732" y="787"/>
                    </a:lnTo>
                    <a:lnTo>
                      <a:pt x="900" y="562"/>
                    </a:lnTo>
                    <a:lnTo>
                      <a:pt x="844" y="506"/>
                    </a:lnTo>
                    <a:lnTo>
                      <a:pt x="732" y="450"/>
                    </a:lnTo>
                    <a:lnTo>
                      <a:pt x="675" y="394"/>
                    </a:lnTo>
                    <a:lnTo>
                      <a:pt x="619" y="338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7871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13"/>
              <p:cNvSpPr/>
              <p:nvPr/>
            </p:nvSpPr>
            <p:spPr>
              <a:xfrm>
                <a:off x="484025" y="1209950"/>
                <a:ext cx="33725" cy="78725"/>
              </a:xfrm>
              <a:custGeom>
                <a:avLst/>
                <a:gdLst/>
                <a:ahLst/>
                <a:cxnLst/>
                <a:rect l="l" t="t" r="r" b="b"/>
                <a:pathLst>
                  <a:path w="1349" h="3149" extrusionOk="0">
                    <a:moveTo>
                      <a:pt x="393" y="1"/>
                    </a:moveTo>
                    <a:lnTo>
                      <a:pt x="281" y="113"/>
                    </a:lnTo>
                    <a:lnTo>
                      <a:pt x="281" y="226"/>
                    </a:lnTo>
                    <a:lnTo>
                      <a:pt x="281" y="394"/>
                    </a:lnTo>
                    <a:lnTo>
                      <a:pt x="337" y="507"/>
                    </a:lnTo>
                    <a:lnTo>
                      <a:pt x="450" y="619"/>
                    </a:lnTo>
                    <a:lnTo>
                      <a:pt x="450" y="788"/>
                    </a:lnTo>
                    <a:lnTo>
                      <a:pt x="337" y="1013"/>
                    </a:lnTo>
                    <a:lnTo>
                      <a:pt x="169" y="1294"/>
                    </a:lnTo>
                    <a:lnTo>
                      <a:pt x="169" y="1406"/>
                    </a:lnTo>
                    <a:lnTo>
                      <a:pt x="281" y="1575"/>
                    </a:lnTo>
                    <a:lnTo>
                      <a:pt x="393" y="1631"/>
                    </a:lnTo>
                    <a:lnTo>
                      <a:pt x="225" y="1575"/>
                    </a:lnTo>
                    <a:lnTo>
                      <a:pt x="112" y="1631"/>
                    </a:lnTo>
                    <a:lnTo>
                      <a:pt x="0" y="1743"/>
                    </a:lnTo>
                    <a:lnTo>
                      <a:pt x="0" y="1968"/>
                    </a:lnTo>
                    <a:lnTo>
                      <a:pt x="0" y="2193"/>
                    </a:lnTo>
                    <a:lnTo>
                      <a:pt x="112" y="2305"/>
                    </a:lnTo>
                    <a:lnTo>
                      <a:pt x="225" y="2362"/>
                    </a:lnTo>
                    <a:lnTo>
                      <a:pt x="337" y="2418"/>
                    </a:lnTo>
                    <a:lnTo>
                      <a:pt x="393" y="2530"/>
                    </a:lnTo>
                    <a:lnTo>
                      <a:pt x="450" y="2643"/>
                    </a:lnTo>
                    <a:lnTo>
                      <a:pt x="562" y="2643"/>
                    </a:lnTo>
                    <a:lnTo>
                      <a:pt x="506" y="2699"/>
                    </a:lnTo>
                    <a:lnTo>
                      <a:pt x="393" y="2811"/>
                    </a:lnTo>
                    <a:lnTo>
                      <a:pt x="337" y="2924"/>
                    </a:lnTo>
                    <a:lnTo>
                      <a:pt x="337" y="3092"/>
                    </a:lnTo>
                    <a:lnTo>
                      <a:pt x="393" y="3148"/>
                    </a:lnTo>
                    <a:lnTo>
                      <a:pt x="562" y="3148"/>
                    </a:lnTo>
                    <a:lnTo>
                      <a:pt x="674" y="3092"/>
                    </a:lnTo>
                    <a:lnTo>
                      <a:pt x="787" y="3036"/>
                    </a:lnTo>
                    <a:lnTo>
                      <a:pt x="1068" y="3036"/>
                    </a:lnTo>
                    <a:lnTo>
                      <a:pt x="1124" y="2811"/>
                    </a:lnTo>
                    <a:lnTo>
                      <a:pt x="1124" y="2755"/>
                    </a:lnTo>
                    <a:lnTo>
                      <a:pt x="1068" y="2699"/>
                    </a:lnTo>
                    <a:lnTo>
                      <a:pt x="1068" y="2586"/>
                    </a:lnTo>
                    <a:lnTo>
                      <a:pt x="1068" y="2530"/>
                    </a:lnTo>
                    <a:lnTo>
                      <a:pt x="1180" y="2643"/>
                    </a:lnTo>
                    <a:lnTo>
                      <a:pt x="1237" y="2586"/>
                    </a:lnTo>
                    <a:lnTo>
                      <a:pt x="1237" y="2474"/>
                    </a:lnTo>
                    <a:lnTo>
                      <a:pt x="1293" y="2418"/>
                    </a:lnTo>
                    <a:lnTo>
                      <a:pt x="1349" y="1406"/>
                    </a:lnTo>
                    <a:lnTo>
                      <a:pt x="1349" y="394"/>
                    </a:lnTo>
                    <a:lnTo>
                      <a:pt x="1349" y="338"/>
                    </a:lnTo>
                    <a:lnTo>
                      <a:pt x="1349" y="226"/>
                    </a:lnTo>
                    <a:lnTo>
                      <a:pt x="1293" y="113"/>
                    </a:lnTo>
                    <a:lnTo>
                      <a:pt x="1237" y="57"/>
                    </a:lnTo>
                    <a:lnTo>
                      <a:pt x="1180" y="1"/>
                    </a:lnTo>
                    <a:lnTo>
                      <a:pt x="1068" y="57"/>
                    </a:lnTo>
                    <a:lnTo>
                      <a:pt x="956" y="169"/>
                    </a:lnTo>
                    <a:lnTo>
                      <a:pt x="899" y="226"/>
                    </a:lnTo>
                    <a:lnTo>
                      <a:pt x="843" y="169"/>
                    </a:lnTo>
                    <a:lnTo>
                      <a:pt x="674" y="169"/>
                    </a:lnTo>
                    <a:lnTo>
                      <a:pt x="562" y="113"/>
                    </a:lnTo>
                    <a:lnTo>
                      <a:pt x="450" y="57"/>
                    </a:lnTo>
                    <a:lnTo>
                      <a:pt x="393" y="1"/>
                    </a:lnTo>
                    <a:close/>
                  </a:path>
                </a:pathLst>
              </a:custGeom>
              <a:solidFill>
                <a:srgbClr val="8D8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13"/>
              <p:cNvSpPr/>
              <p:nvPr/>
            </p:nvSpPr>
            <p:spPr>
              <a:xfrm>
                <a:off x="387050" y="1682075"/>
                <a:ext cx="56250" cy="562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250" extrusionOk="0">
                    <a:moveTo>
                      <a:pt x="1069" y="1"/>
                    </a:moveTo>
                    <a:lnTo>
                      <a:pt x="900" y="57"/>
                    </a:lnTo>
                    <a:lnTo>
                      <a:pt x="731" y="170"/>
                    </a:lnTo>
                    <a:lnTo>
                      <a:pt x="619" y="282"/>
                    </a:lnTo>
                    <a:lnTo>
                      <a:pt x="563" y="338"/>
                    </a:lnTo>
                    <a:lnTo>
                      <a:pt x="450" y="507"/>
                    </a:lnTo>
                    <a:lnTo>
                      <a:pt x="282" y="675"/>
                    </a:lnTo>
                    <a:lnTo>
                      <a:pt x="338" y="732"/>
                    </a:lnTo>
                    <a:lnTo>
                      <a:pt x="394" y="675"/>
                    </a:lnTo>
                    <a:lnTo>
                      <a:pt x="619" y="844"/>
                    </a:lnTo>
                    <a:lnTo>
                      <a:pt x="675" y="900"/>
                    </a:lnTo>
                    <a:lnTo>
                      <a:pt x="619" y="956"/>
                    </a:lnTo>
                    <a:lnTo>
                      <a:pt x="619" y="1069"/>
                    </a:lnTo>
                    <a:lnTo>
                      <a:pt x="563" y="1294"/>
                    </a:lnTo>
                    <a:lnTo>
                      <a:pt x="450" y="1462"/>
                    </a:lnTo>
                    <a:lnTo>
                      <a:pt x="282" y="1631"/>
                    </a:lnTo>
                    <a:lnTo>
                      <a:pt x="57" y="1743"/>
                    </a:lnTo>
                    <a:lnTo>
                      <a:pt x="1" y="1800"/>
                    </a:lnTo>
                    <a:lnTo>
                      <a:pt x="1" y="1856"/>
                    </a:lnTo>
                    <a:lnTo>
                      <a:pt x="282" y="1912"/>
                    </a:lnTo>
                    <a:lnTo>
                      <a:pt x="338" y="2024"/>
                    </a:lnTo>
                    <a:lnTo>
                      <a:pt x="450" y="2137"/>
                    </a:lnTo>
                    <a:lnTo>
                      <a:pt x="507" y="2193"/>
                    </a:lnTo>
                    <a:lnTo>
                      <a:pt x="563" y="2249"/>
                    </a:lnTo>
                    <a:lnTo>
                      <a:pt x="675" y="2193"/>
                    </a:lnTo>
                    <a:lnTo>
                      <a:pt x="788" y="2137"/>
                    </a:lnTo>
                    <a:lnTo>
                      <a:pt x="900" y="2024"/>
                    </a:lnTo>
                    <a:lnTo>
                      <a:pt x="956" y="2024"/>
                    </a:lnTo>
                    <a:lnTo>
                      <a:pt x="1069" y="2081"/>
                    </a:lnTo>
                    <a:lnTo>
                      <a:pt x="1125" y="2193"/>
                    </a:lnTo>
                    <a:lnTo>
                      <a:pt x="1518" y="1856"/>
                    </a:lnTo>
                    <a:lnTo>
                      <a:pt x="1856" y="1575"/>
                    </a:lnTo>
                    <a:lnTo>
                      <a:pt x="2024" y="1519"/>
                    </a:lnTo>
                    <a:lnTo>
                      <a:pt x="2249" y="1406"/>
                    </a:lnTo>
                    <a:lnTo>
                      <a:pt x="2249" y="1350"/>
                    </a:lnTo>
                    <a:lnTo>
                      <a:pt x="2249" y="1238"/>
                    </a:lnTo>
                    <a:lnTo>
                      <a:pt x="2024" y="900"/>
                    </a:lnTo>
                    <a:lnTo>
                      <a:pt x="1968" y="675"/>
                    </a:lnTo>
                    <a:lnTo>
                      <a:pt x="2024" y="451"/>
                    </a:lnTo>
                    <a:lnTo>
                      <a:pt x="2024" y="394"/>
                    </a:lnTo>
                    <a:lnTo>
                      <a:pt x="1968" y="282"/>
                    </a:lnTo>
                    <a:lnTo>
                      <a:pt x="1743" y="282"/>
                    </a:lnTo>
                    <a:lnTo>
                      <a:pt x="1631" y="394"/>
                    </a:lnTo>
                    <a:lnTo>
                      <a:pt x="1575" y="563"/>
                    </a:lnTo>
                    <a:lnTo>
                      <a:pt x="1575" y="394"/>
                    </a:lnTo>
                    <a:lnTo>
                      <a:pt x="1518" y="338"/>
                    </a:lnTo>
                    <a:lnTo>
                      <a:pt x="1462" y="226"/>
                    </a:lnTo>
                    <a:lnTo>
                      <a:pt x="1350" y="282"/>
                    </a:lnTo>
                    <a:lnTo>
                      <a:pt x="1294" y="282"/>
                    </a:lnTo>
                    <a:lnTo>
                      <a:pt x="1294" y="338"/>
                    </a:lnTo>
                    <a:lnTo>
                      <a:pt x="1237" y="282"/>
                    </a:lnTo>
                    <a:lnTo>
                      <a:pt x="1181" y="57"/>
                    </a:ln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A488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13"/>
              <p:cNvSpPr/>
              <p:nvPr/>
            </p:nvSpPr>
            <p:spPr>
              <a:xfrm>
                <a:off x="319600" y="1686300"/>
                <a:ext cx="49225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2081" extrusionOk="0">
                    <a:moveTo>
                      <a:pt x="619" y="1"/>
                    </a:moveTo>
                    <a:lnTo>
                      <a:pt x="563" y="57"/>
                    </a:lnTo>
                    <a:lnTo>
                      <a:pt x="507" y="113"/>
                    </a:lnTo>
                    <a:lnTo>
                      <a:pt x="451" y="282"/>
                    </a:lnTo>
                    <a:lnTo>
                      <a:pt x="507" y="394"/>
                    </a:lnTo>
                    <a:lnTo>
                      <a:pt x="563" y="450"/>
                    </a:lnTo>
                    <a:lnTo>
                      <a:pt x="619" y="450"/>
                    </a:lnTo>
                    <a:lnTo>
                      <a:pt x="619" y="506"/>
                    </a:lnTo>
                    <a:lnTo>
                      <a:pt x="451" y="394"/>
                    </a:lnTo>
                    <a:lnTo>
                      <a:pt x="282" y="394"/>
                    </a:lnTo>
                    <a:lnTo>
                      <a:pt x="113" y="450"/>
                    </a:lnTo>
                    <a:lnTo>
                      <a:pt x="1" y="563"/>
                    </a:lnTo>
                    <a:lnTo>
                      <a:pt x="57" y="1012"/>
                    </a:lnTo>
                    <a:lnTo>
                      <a:pt x="170" y="1406"/>
                    </a:lnTo>
                    <a:lnTo>
                      <a:pt x="226" y="1574"/>
                    </a:lnTo>
                    <a:lnTo>
                      <a:pt x="338" y="1743"/>
                    </a:lnTo>
                    <a:lnTo>
                      <a:pt x="507" y="1912"/>
                    </a:lnTo>
                    <a:lnTo>
                      <a:pt x="732" y="2080"/>
                    </a:lnTo>
                    <a:lnTo>
                      <a:pt x="900" y="1968"/>
                    </a:lnTo>
                    <a:lnTo>
                      <a:pt x="1125" y="1968"/>
                    </a:lnTo>
                    <a:lnTo>
                      <a:pt x="1462" y="2024"/>
                    </a:lnTo>
                    <a:lnTo>
                      <a:pt x="1518" y="1912"/>
                    </a:lnTo>
                    <a:lnTo>
                      <a:pt x="1575" y="1855"/>
                    </a:lnTo>
                    <a:lnTo>
                      <a:pt x="1631" y="1799"/>
                    </a:lnTo>
                    <a:lnTo>
                      <a:pt x="1631" y="1687"/>
                    </a:lnTo>
                    <a:lnTo>
                      <a:pt x="1631" y="1574"/>
                    </a:lnTo>
                    <a:lnTo>
                      <a:pt x="1687" y="1574"/>
                    </a:lnTo>
                    <a:lnTo>
                      <a:pt x="1800" y="1518"/>
                    </a:lnTo>
                    <a:lnTo>
                      <a:pt x="1912" y="1518"/>
                    </a:lnTo>
                    <a:lnTo>
                      <a:pt x="1912" y="1462"/>
                    </a:lnTo>
                    <a:lnTo>
                      <a:pt x="1912" y="1406"/>
                    </a:lnTo>
                    <a:lnTo>
                      <a:pt x="1912" y="1350"/>
                    </a:lnTo>
                    <a:lnTo>
                      <a:pt x="1968" y="1181"/>
                    </a:lnTo>
                    <a:lnTo>
                      <a:pt x="1743" y="1125"/>
                    </a:lnTo>
                    <a:lnTo>
                      <a:pt x="1518" y="1069"/>
                    </a:lnTo>
                    <a:lnTo>
                      <a:pt x="1462" y="1069"/>
                    </a:lnTo>
                    <a:lnTo>
                      <a:pt x="1406" y="1125"/>
                    </a:lnTo>
                    <a:lnTo>
                      <a:pt x="1462" y="1293"/>
                    </a:lnTo>
                    <a:lnTo>
                      <a:pt x="1237" y="1125"/>
                    </a:lnTo>
                    <a:lnTo>
                      <a:pt x="1237" y="1012"/>
                    </a:lnTo>
                    <a:lnTo>
                      <a:pt x="1237" y="956"/>
                    </a:lnTo>
                    <a:lnTo>
                      <a:pt x="1350" y="956"/>
                    </a:lnTo>
                    <a:lnTo>
                      <a:pt x="1406" y="900"/>
                    </a:lnTo>
                    <a:lnTo>
                      <a:pt x="1462" y="787"/>
                    </a:lnTo>
                    <a:lnTo>
                      <a:pt x="1406" y="675"/>
                    </a:lnTo>
                    <a:lnTo>
                      <a:pt x="1462" y="563"/>
                    </a:lnTo>
                    <a:lnTo>
                      <a:pt x="1462" y="450"/>
                    </a:lnTo>
                    <a:lnTo>
                      <a:pt x="1406" y="338"/>
                    </a:lnTo>
                    <a:lnTo>
                      <a:pt x="1294" y="282"/>
                    </a:lnTo>
                    <a:lnTo>
                      <a:pt x="1237" y="169"/>
                    </a:lnTo>
                    <a:lnTo>
                      <a:pt x="1181" y="169"/>
                    </a:lnTo>
                    <a:lnTo>
                      <a:pt x="1069" y="113"/>
                    </a:lnTo>
                    <a:lnTo>
                      <a:pt x="900" y="169"/>
                    </a:lnTo>
                    <a:lnTo>
                      <a:pt x="788" y="113"/>
                    </a:lnTo>
                    <a:lnTo>
                      <a:pt x="732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A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13"/>
              <p:cNvSpPr/>
              <p:nvPr/>
            </p:nvSpPr>
            <p:spPr>
              <a:xfrm>
                <a:off x="484025" y="1266175"/>
                <a:ext cx="3232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3542" extrusionOk="0">
                    <a:moveTo>
                      <a:pt x="899" y="0"/>
                    </a:moveTo>
                    <a:lnTo>
                      <a:pt x="956" y="113"/>
                    </a:lnTo>
                    <a:lnTo>
                      <a:pt x="956" y="225"/>
                    </a:lnTo>
                    <a:lnTo>
                      <a:pt x="1012" y="394"/>
                    </a:lnTo>
                    <a:lnTo>
                      <a:pt x="1012" y="506"/>
                    </a:lnTo>
                    <a:lnTo>
                      <a:pt x="1068" y="562"/>
                    </a:lnTo>
                    <a:lnTo>
                      <a:pt x="1068" y="618"/>
                    </a:lnTo>
                    <a:lnTo>
                      <a:pt x="956" y="787"/>
                    </a:lnTo>
                    <a:lnTo>
                      <a:pt x="787" y="562"/>
                    </a:lnTo>
                    <a:lnTo>
                      <a:pt x="731" y="562"/>
                    </a:lnTo>
                    <a:lnTo>
                      <a:pt x="674" y="618"/>
                    </a:lnTo>
                    <a:lnTo>
                      <a:pt x="731" y="731"/>
                    </a:lnTo>
                    <a:lnTo>
                      <a:pt x="562" y="731"/>
                    </a:lnTo>
                    <a:lnTo>
                      <a:pt x="506" y="787"/>
                    </a:lnTo>
                    <a:lnTo>
                      <a:pt x="450" y="899"/>
                    </a:lnTo>
                    <a:lnTo>
                      <a:pt x="450" y="1012"/>
                    </a:lnTo>
                    <a:lnTo>
                      <a:pt x="506" y="1068"/>
                    </a:lnTo>
                    <a:lnTo>
                      <a:pt x="674" y="1237"/>
                    </a:lnTo>
                    <a:lnTo>
                      <a:pt x="393" y="1237"/>
                    </a:lnTo>
                    <a:lnTo>
                      <a:pt x="225" y="1349"/>
                    </a:lnTo>
                    <a:lnTo>
                      <a:pt x="112" y="1461"/>
                    </a:lnTo>
                    <a:lnTo>
                      <a:pt x="0" y="1630"/>
                    </a:lnTo>
                    <a:lnTo>
                      <a:pt x="169" y="1911"/>
                    </a:lnTo>
                    <a:lnTo>
                      <a:pt x="225" y="2024"/>
                    </a:lnTo>
                    <a:lnTo>
                      <a:pt x="225" y="2192"/>
                    </a:lnTo>
                    <a:lnTo>
                      <a:pt x="281" y="2417"/>
                    </a:lnTo>
                    <a:lnTo>
                      <a:pt x="393" y="2529"/>
                    </a:lnTo>
                    <a:lnTo>
                      <a:pt x="506" y="2642"/>
                    </a:lnTo>
                    <a:lnTo>
                      <a:pt x="562" y="2754"/>
                    </a:lnTo>
                    <a:lnTo>
                      <a:pt x="562" y="2867"/>
                    </a:lnTo>
                    <a:lnTo>
                      <a:pt x="562" y="3035"/>
                    </a:lnTo>
                    <a:lnTo>
                      <a:pt x="562" y="3148"/>
                    </a:lnTo>
                    <a:lnTo>
                      <a:pt x="562" y="3204"/>
                    </a:lnTo>
                    <a:lnTo>
                      <a:pt x="674" y="3316"/>
                    </a:lnTo>
                    <a:lnTo>
                      <a:pt x="787" y="3260"/>
                    </a:lnTo>
                    <a:lnTo>
                      <a:pt x="843" y="3316"/>
                    </a:lnTo>
                    <a:lnTo>
                      <a:pt x="787" y="3316"/>
                    </a:lnTo>
                    <a:lnTo>
                      <a:pt x="787" y="3372"/>
                    </a:lnTo>
                    <a:lnTo>
                      <a:pt x="843" y="3429"/>
                    </a:lnTo>
                    <a:lnTo>
                      <a:pt x="956" y="3541"/>
                    </a:lnTo>
                    <a:lnTo>
                      <a:pt x="1012" y="3485"/>
                    </a:lnTo>
                    <a:lnTo>
                      <a:pt x="1068" y="3429"/>
                    </a:lnTo>
                    <a:lnTo>
                      <a:pt x="1124" y="2979"/>
                    </a:lnTo>
                    <a:lnTo>
                      <a:pt x="1180" y="2754"/>
                    </a:lnTo>
                    <a:lnTo>
                      <a:pt x="1124" y="2586"/>
                    </a:lnTo>
                    <a:lnTo>
                      <a:pt x="1012" y="2473"/>
                    </a:lnTo>
                    <a:lnTo>
                      <a:pt x="1068" y="2361"/>
                    </a:lnTo>
                    <a:lnTo>
                      <a:pt x="1124" y="2305"/>
                    </a:lnTo>
                    <a:lnTo>
                      <a:pt x="1180" y="2192"/>
                    </a:lnTo>
                    <a:lnTo>
                      <a:pt x="1293" y="169"/>
                    </a:lnTo>
                    <a:lnTo>
                      <a:pt x="1237" y="169"/>
                    </a:lnTo>
                    <a:lnTo>
                      <a:pt x="1180" y="225"/>
                    </a:lnTo>
                    <a:lnTo>
                      <a:pt x="1180" y="281"/>
                    </a:lnTo>
                    <a:lnTo>
                      <a:pt x="1124" y="337"/>
                    </a:lnTo>
                    <a:lnTo>
                      <a:pt x="1068" y="169"/>
                    </a:lnTo>
                    <a:lnTo>
                      <a:pt x="1068" y="56"/>
                    </a:lnTo>
                    <a:lnTo>
                      <a:pt x="899" y="0"/>
                    </a:lnTo>
                    <a:close/>
                  </a:path>
                </a:pathLst>
              </a:custGeom>
              <a:solidFill>
                <a:srgbClr val="887B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13"/>
              <p:cNvSpPr/>
              <p:nvPr/>
            </p:nvSpPr>
            <p:spPr>
              <a:xfrm>
                <a:off x="262000" y="1670850"/>
                <a:ext cx="59050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361" extrusionOk="0">
                    <a:moveTo>
                      <a:pt x="900" y="0"/>
                    </a:moveTo>
                    <a:lnTo>
                      <a:pt x="787" y="113"/>
                    </a:lnTo>
                    <a:lnTo>
                      <a:pt x="675" y="113"/>
                    </a:lnTo>
                    <a:lnTo>
                      <a:pt x="338" y="169"/>
                    </a:lnTo>
                    <a:lnTo>
                      <a:pt x="225" y="225"/>
                    </a:lnTo>
                    <a:lnTo>
                      <a:pt x="225" y="281"/>
                    </a:lnTo>
                    <a:lnTo>
                      <a:pt x="282" y="394"/>
                    </a:lnTo>
                    <a:lnTo>
                      <a:pt x="282" y="450"/>
                    </a:lnTo>
                    <a:lnTo>
                      <a:pt x="225" y="506"/>
                    </a:lnTo>
                    <a:lnTo>
                      <a:pt x="113" y="506"/>
                    </a:lnTo>
                    <a:lnTo>
                      <a:pt x="57" y="562"/>
                    </a:lnTo>
                    <a:lnTo>
                      <a:pt x="0" y="619"/>
                    </a:lnTo>
                    <a:lnTo>
                      <a:pt x="0" y="675"/>
                    </a:lnTo>
                    <a:lnTo>
                      <a:pt x="57" y="731"/>
                    </a:lnTo>
                    <a:lnTo>
                      <a:pt x="282" y="731"/>
                    </a:lnTo>
                    <a:lnTo>
                      <a:pt x="394" y="675"/>
                    </a:lnTo>
                    <a:lnTo>
                      <a:pt x="450" y="675"/>
                    </a:lnTo>
                    <a:lnTo>
                      <a:pt x="675" y="731"/>
                    </a:lnTo>
                    <a:lnTo>
                      <a:pt x="731" y="731"/>
                    </a:lnTo>
                    <a:lnTo>
                      <a:pt x="731" y="787"/>
                    </a:lnTo>
                    <a:lnTo>
                      <a:pt x="619" y="900"/>
                    </a:lnTo>
                    <a:lnTo>
                      <a:pt x="563" y="900"/>
                    </a:lnTo>
                    <a:lnTo>
                      <a:pt x="563" y="956"/>
                    </a:lnTo>
                    <a:lnTo>
                      <a:pt x="563" y="1012"/>
                    </a:lnTo>
                    <a:lnTo>
                      <a:pt x="675" y="1012"/>
                    </a:lnTo>
                    <a:lnTo>
                      <a:pt x="731" y="1068"/>
                    </a:lnTo>
                    <a:lnTo>
                      <a:pt x="731" y="1124"/>
                    </a:lnTo>
                    <a:lnTo>
                      <a:pt x="675" y="1293"/>
                    </a:lnTo>
                    <a:lnTo>
                      <a:pt x="619" y="1405"/>
                    </a:lnTo>
                    <a:lnTo>
                      <a:pt x="731" y="1462"/>
                    </a:lnTo>
                    <a:lnTo>
                      <a:pt x="844" y="1518"/>
                    </a:lnTo>
                    <a:lnTo>
                      <a:pt x="844" y="1574"/>
                    </a:lnTo>
                    <a:lnTo>
                      <a:pt x="787" y="1630"/>
                    </a:lnTo>
                    <a:lnTo>
                      <a:pt x="731" y="1574"/>
                    </a:lnTo>
                    <a:lnTo>
                      <a:pt x="394" y="1574"/>
                    </a:lnTo>
                    <a:lnTo>
                      <a:pt x="338" y="1630"/>
                    </a:lnTo>
                    <a:lnTo>
                      <a:pt x="450" y="1687"/>
                    </a:lnTo>
                    <a:lnTo>
                      <a:pt x="563" y="1743"/>
                    </a:lnTo>
                    <a:lnTo>
                      <a:pt x="619" y="1743"/>
                    </a:lnTo>
                    <a:lnTo>
                      <a:pt x="675" y="1855"/>
                    </a:lnTo>
                    <a:lnTo>
                      <a:pt x="731" y="1911"/>
                    </a:lnTo>
                    <a:lnTo>
                      <a:pt x="731" y="1968"/>
                    </a:lnTo>
                    <a:lnTo>
                      <a:pt x="787" y="2024"/>
                    </a:lnTo>
                    <a:lnTo>
                      <a:pt x="619" y="2024"/>
                    </a:lnTo>
                    <a:lnTo>
                      <a:pt x="563" y="2080"/>
                    </a:lnTo>
                    <a:lnTo>
                      <a:pt x="563" y="2136"/>
                    </a:lnTo>
                    <a:lnTo>
                      <a:pt x="619" y="2192"/>
                    </a:lnTo>
                    <a:lnTo>
                      <a:pt x="619" y="2249"/>
                    </a:lnTo>
                    <a:lnTo>
                      <a:pt x="787" y="2249"/>
                    </a:lnTo>
                    <a:lnTo>
                      <a:pt x="844" y="2192"/>
                    </a:lnTo>
                    <a:lnTo>
                      <a:pt x="900" y="2192"/>
                    </a:lnTo>
                    <a:lnTo>
                      <a:pt x="956" y="2249"/>
                    </a:lnTo>
                    <a:lnTo>
                      <a:pt x="956" y="2361"/>
                    </a:lnTo>
                    <a:lnTo>
                      <a:pt x="1068" y="2361"/>
                    </a:lnTo>
                    <a:lnTo>
                      <a:pt x="1293" y="2305"/>
                    </a:lnTo>
                    <a:lnTo>
                      <a:pt x="1518" y="2192"/>
                    </a:lnTo>
                    <a:lnTo>
                      <a:pt x="1687" y="2024"/>
                    </a:lnTo>
                    <a:lnTo>
                      <a:pt x="1799" y="1855"/>
                    </a:lnTo>
                    <a:lnTo>
                      <a:pt x="1968" y="2136"/>
                    </a:lnTo>
                    <a:lnTo>
                      <a:pt x="2024" y="2249"/>
                    </a:lnTo>
                    <a:lnTo>
                      <a:pt x="2080" y="2249"/>
                    </a:lnTo>
                    <a:lnTo>
                      <a:pt x="2193" y="2192"/>
                    </a:lnTo>
                    <a:lnTo>
                      <a:pt x="2305" y="1968"/>
                    </a:lnTo>
                    <a:lnTo>
                      <a:pt x="2361" y="1743"/>
                    </a:lnTo>
                    <a:lnTo>
                      <a:pt x="2305" y="1462"/>
                    </a:lnTo>
                    <a:lnTo>
                      <a:pt x="2193" y="1237"/>
                    </a:lnTo>
                    <a:lnTo>
                      <a:pt x="2080" y="1237"/>
                    </a:lnTo>
                    <a:lnTo>
                      <a:pt x="1911" y="1293"/>
                    </a:lnTo>
                    <a:lnTo>
                      <a:pt x="1125" y="1293"/>
                    </a:lnTo>
                    <a:lnTo>
                      <a:pt x="1125" y="1181"/>
                    </a:lnTo>
                    <a:lnTo>
                      <a:pt x="1125" y="1068"/>
                    </a:lnTo>
                    <a:lnTo>
                      <a:pt x="1181" y="900"/>
                    </a:lnTo>
                    <a:lnTo>
                      <a:pt x="1237" y="731"/>
                    </a:lnTo>
                    <a:lnTo>
                      <a:pt x="1181" y="619"/>
                    </a:lnTo>
                    <a:lnTo>
                      <a:pt x="1125" y="450"/>
                    </a:lnTo>
                    <a:lnTo>
                      <a:pt x="1068" y="394"/>
                    </a:lnTo>
                    <a:lnTo>
                      <a:pt x="1125" y="338"/>
                    </a:lnTo>
                    <a:lnTo>
                      <a:pt x="1181" y="169"/>
                    </a:lnTo>
                    <a:lnTo>
                      <a:pt x="1181" y="57"/>
                    </a:lnTo>
                    <a:lnTo>
                      <a:pt x="1068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13"/>
              <p:cNvSpPr/>
              <p:nvPr/>
            </p:nvSpPr>
            <p:spPr>
              <a:xfrm>
                <a:off x="472775" y="1610425"/>
                <a:ext cx="30925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2362" extrusionOk="0">
                    <a:moveTo>
                      <a:pt x="787" y="0"/>
                    </a:moveTo>
                    <a:lnTo>
                      <a:pt x="619" y="57"/>
                    </a:lnTo>
                    <a:lnTo>
                      <a:pt x="506" y="169"/>
                    </a:lnTo>
                    <a:lnTo>
                      <a:pt x="450" y="225"/>
                    </a:lnTo>
                    <a:lnTo>
                      <a:pt x="506" y="282"/>
                    </a:lnTo>
                    <a:lnTo>
                      <a:pt x="506" y="338"/>
                    </a:lnTo>
                    <a:lnTo>
                      <a:pt x="450" y="394"/>
                    </a:lnTo>
                    <a:lnTo>
                      <a:pt x="338" y="450"/>
                    </a:lnTo>
                    <a:lnTo>
                      <a:pt x="281" y="563"/>
                    </a:lnTo>
                    <a:lnTo>
                      <a:pt x="169" y="787"/>
                    </a:lnTo>
                    <a:lnTo>
                      <a:pt x="169" y="900"/>
                    </a:lnTo>
                    <a:lnTo>
                      <a:pt x="169" y="1125"/>
                    </a:lnTo>
                    <a:lnTo>
                      <a:pt x="169" y="1181"/>
                    </a:lnTo>
                    <a:lnTo>
                      <a:pt x="225" y="1349"/>
                    </a:lnTo>
                    <a:lnTo>
                      <a:pt x="281" y="1406"/>
                    </a:lnTo>
                    <a:lnTo>
                      <a:pt x="338" y="1349"/>
                    </a:lnTo>
                    <a:lnTo>
                      <a:pt x="394" y="1406"/>
                    </a:lnTo>
                    <a:lnTo>
                      <a:pt x="338" y="1406"/>
                    </a:lnTo>
                    <a:lnTo>
                      <a:pt x="113" y="1462"/>
                    </a:lnTo>
                    <a:lnTo>
                      <a:pt x="0" y="1518"/>
                    </a:lnTo>
                    <a:lnTo>
                      <a:pt x="0" y="1574"/>
                    </a:lnTo>
                    <a:lnTo>
                      <a:pt x="57" y="1630"/>
                    </a:lnTo>
                    <a:lnTo>
                      <a:pt x="169" y="1687"/>
                    </a:lnTo>
                    <a:lnTo>
                      <a:pt x="281" y="1799"/>
                    </a:lnTo>
                    <a:lnTo>
                      <a:pt x="281" y="1855"/>
                    </a:lnTo>
                    <a:lnTo>
                      <a:pt x="225" y="1968"/>
                    </a:lnTo>
                    <a:lnTo>
                      <a:pt x="338" y="1968"/>
                    </a:lnTo>
                    <a:lnTo>
                      <a:pt x="338" y="2080"/>
                    </a:lnTo>
                    <a:lnTo>
                      <a:pt x="394" y="2193"/>
                    </a:lnTo>
                    <a:lnTo>
                      <a:pt x="450" y="2305"/>
                    </a:lnTo>
                    <a:lnTo>
                      <a:pt x="619" y="2249"/>
                    </a:lnTo>
                    <a:lnTo>
                      <a:pt x="619" y="2193"/>
                    </a:lnTo>
                    <a:lnTo>
                      <a:pt x="619" y="2080"/>
                    </a:lnTo>
                    <a:lnTo>
                      <a:pt x="619" y="2024"/>
                    </a:lnTo>
                    <a:lnTo>
                      <a:pt x="843" y="2024"/>
                    </a:lnTo>
                    <a:lnTo>
                      <a:pt x="900" y="2080"/>
                    </a:lnTo>
                    <a:lnTo>
                      <a:pt x="956" y="2249"/>
                    </a:lnTo>
                    <a:lnTo>
                      <a:pt x="1012" y="2361"/>
                    </a:lnTo>
                    <a:lnTo>
                      <a:pt x="1124" y="2361"/>
                    </a:lnTo>
                    <a:lnTo>
                      <a:pt x="1181" y="1237"/>
                    </a:lnTo>
                    <a:lnTo>
                      <a:pt x="1237" y="169"/>
                    </a:lnTo>
                    <a:lnTo>
                      <a:pt x="1068" y="113"/>
                    </a:lnTo>
                    <a:lnTo>
                      <a:pt x="900" y="57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13"/>
              <p:cNvSpPr/>
              <p:nvPr/>
            </p:nvSpPr>
            <p:spPr>
              <a:xfrm>
                <a:off x="493850" y="1320975"/>
                <a:ext cx="19700" cy="1349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5396" extrusionOk="0">
                    <a:moveTo>
                      <a:pt x="787" y="0"/>
                    </a:moveTo>
                    <a:lnTo>
                      <a:pt x="338" y="281"/>
                    </a:lnTo>
                    <a:lnTo>
                      <a:pt x="338" y="337"/>
                    </a:lnTo>
                    <a:lnTo>
                      <a:pt x="450" y="394"/>
                    </a:lnTo>
                    <a:lnTo>
                      <a:pt x="506" y="337"/>
                    </a:lnTo>
                    <a:lnTo>
                      <a:pt x="619" y="337"/>
                    </a:lnTo>
                    <a:lnTo>
                      <a:pt x="675" y="394"/>
                    </a:lnTo>
                    <a:lnTo>
                      <a:pt x="675" y="506"/>
                    </a:lnTo>
                    <a:lnTo>
                      <a:pt x="619" y="618"/>
                    </a:lnTo>
                    <a:lnTo>
                      <a:pt x="619" y="787"/>
                    </a:lnTo>
                    <a:lnTo>
                      <a:pt x="619" y="1124"/>
                    </a:lnTo>
                    <a:lnTo>
                      <a:pt x="619" y="1237"/>
                    </a:lnTo>
                    <a:lnTo>
                      <a:pt x="563" y="1293"/>
                    </a:lnTo>
                    <a:lnTo>
                      <a:pt x="506" y="1237"/>
                    </a:lnTo>
                    <a:lnTo>
                      <a:pt x="394" y="1180"/>
                    </a:lnTo>
                    <a:lnTo>
                      <a:pt x="225" y="1293"/>
                    </a:lnTo>
                    <a:lnTo>
                      <a:pt x="57" y="1461"/>
                    </a:lnTo>
                    <a:lnTo>
                      <a:pt x="0" y="1574"/>
                    </a:lnTo>
                    <a:lnTo>
                      <a:pt x="0" y="1630"/>
                    </a:lnTo>
                    <a:lnTo>
                      <a:pt x="113" y="1911"/>
                    </a:lnTo>
                    <a:lnTo>
                      <a:pt x="113" y="1967"/>
                    </a:lnTo>
                    <a:lnTo>
                      <a:pt x="113" y="2136"/>
                    </a:lnTo>
                    <a:lnTo>
                      <a:pt x="169" y="2192"/>
                    </a:lnTo>
                    <a:lnTo>
                      <a:pt x="281" y="2248"/>
                    </a:lnTo>
                    <a:lnTo>
                      <a:pt x="394" y="2305"/>
                    </a:lnTo>
                    <a:lnTo>
                      <a:pt x="450" y="2248"/>
                    </a:lnTo>
                    <a:lnTo>
                      <a:pt x="450" y="2305"/>
                    </a:lnTo>
                    <a:lnTo>
                      <a:pt x="450" y="2642"/>
                    </a:lnTo>
                    <a:lnTo>
                      <a:pt x="506" y="2810"/>
                    </a:lnTo>
                    <a:lnTo>
                      <a:pt x="450" y="3035"/>
                    </a:lnTo>
                    <a:lnTo>
                      <a:pt x="450" y="3148"/>
                    </a:lnTo>
                    <a:lnTo>
                      <a:pt x="450" y="3541"/>
                    </a:lnTo>
                    <a:lnTo>
                      <a:pt x="338" y="3766"/>
                    </a:lnTo>
                    <a:lnTo>
                      <a:pt x="169" y="3935"/>
                    </a:lnTo>
                    <a:lnTo>
                      <a:pt x="113" y="3935"/>
                    </a:lnTo>
                    <a:lnTo>
                      <a:pt x="113" y="3991"/>
                    </a:lnTo>
                    <a:lnTo>
                      <a:pt x="225" y="4103"/>
                    </a:lnTo>
                    <a:lnTo>
                      <a:pt x="338" y="4103"/>
                    </a:lnTo>
                    <a:lnTo>
                      <a:pt x="338" y="4216"/>
                    </a:lnTo>
                    <a:lnTo>
                      <a:pt x="338" y="4328"/>
                    </a:lnTo>
                    <a:lnTo>
                      <a:pt x="338" y="4440"/>
                    </a:lnTo>
                    <a:lnTo>
                      <a:pt x="338" y="4497"/>
                    </a:lnTo>
                    <a:lnTo>
                      <a:pt x="450" y="4609"/>
                    </a:lnTo>
                    <a:lnTo>
                      <a:pt x="506" y="4665"/>
                    </a:lnTo>
                    <a:lnTo>
                      <a:pt x="394" y="4721"/>
                    </a:lnTo>
                    <a:lnTo>
                      <a:pt x="169" y="4721"/>
                    </a:lnTo>
                    <a:lnTo>
                      <a:pt x="169" y="4778"/>
                    </a:lnTo>
                    <a:lnTo>
                      <a:pt x="225" y="4834"/>
                    </a:lnTo>
                    <a:lnTo>
                      <a:pt x="169" y="4890"/>
                    </a:lnTo>
                    <a:lnTo>
                      <a:pt x="169" y="4946"/>
                    </a:lnTo>
                    <a:lnTo>
                      <a:pt x="169" y="5002"/>
                    </a:lnTo>
                    <a:lnTo>
                      <a:pt x="281" y="5059"/>
                    </a:lnTo>
                    <a:lnTo>
                      <a:pt x="225" y="5227"/>
                    </a:lnTo>
                    <a:lnTo>
                      <a:pt x="225" y="5340"/>
                    </a:lnTo>
                    <a:lnTo>
                      <a:pt x="281" y="5396"/>
                    </a:lnTo>
                    <a:lnTo>
                      <a:pt x="619" y="5396"/>
                    </a:lnTo>
                    <a:lnTo>
                      <a:pt x="619" y="5171"/>
                    </a:lnTo>
                    <a:lnTo>
                      <a:pt x="731" y="2698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13"/>
              <p:cNvSpPr/>
              <p:nvPr/>
            </p:nvSpPr>
            <p:spPr>
              <a:xfrm>
                <a:off x="370200" y="855875"/>
                <a:ext cx="5342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193" extrusionOk="0">
                    <a:moveTo>
                      <a:pt x="1855" y="787"/>
                    </a:moveTo>
                    <a:lnTo>
                      <a:pt x="1799" y="843"/>
                    </a:lnTo>
                    <a:lnTo>
                      <a:pt x="1799" y="787"/>
                    </a:lnTo>
                    <a:close/>
                    <a:moveTo>
                      <a:pt x="57" y="0"/>
                    </a:moveTo>
                    <a:lnTo>
                      <a:pt x="57" y="112"/>
                    </a:lnTo>
                    <a:lnTo>
                      <a:pt x="0" y="281"/>
                    </a:lnTo>
                    <a:lnTo>
                      <a:pt x="113" y="506"/>
                    </a:lnTo>
                    <a:lnTo>
                      <a:pt x="169" y="675"/>
                    </a:lnTo>
                    <a:lnTo>
                      <a:pt x="169" y="843"/>
                    </a:lnTo>
                    <a:lnTo>
                      <a:pt x="113" y="956"/>
                    </a:lnTo>
                    <a:lnTo>
                      <a:pt x="57" y="1180"/>
                    </a:lnTo>
                    <a:lnTo>
                      <a:pt x="57" y="1461"/>
                    </a:lnTo>
                    <a:lnTo>
                      <a:pt x="113" y="1686"/>
                    </a:lnTo>
                    <a:lnTo>
                      <a:pt x="281" y="1911"/>
                    </a:lnTo>
                    <a:lnTo>
                      <a:pt x="394" y="2080"/>
                    </a:lnTo>
                    <a:lnTo>
                      <a:pt x="506" y="2192"/>
                    </a:lnTo>
                    <a:lnTo>
                      <a:pt x="675" y="2192"/>
                    </a:lnTo>
                    <a:lnTo>
                      <a:pt x="843" y="2136"/>
                    </a:lnTo>
                    <a:lnTo>
                      <a:pt x="900" y="2023"/>
                    </a:lnTo>
                    <a:lnTo>
                      <a:pt x="956" y="1911"/>
                    </a:lnTo>
                    <a:lnTo>
                      <a:pt x="956" y="1855"/>
                    </a:lnTo>
                    <a:lnTo>
                      <a:pt x="900" y="1742"/>
                    </a:lnTo>
                    <a:lnTo>
                      <a:pt x="787" y="1574"/>
                    </a:lnTo>
                    <a:lnTo>
                      <a:pt x="675" y="1405"/>
                    </a:lnTo>
                    <a:lnTo>
                      <a:pt x="843" y="1293"/>
                    </a:lnTo>
                    <a:lnTo>
                      <a:pt x="1012" y="1180"/>
                    </a:lnTo>
                    <a:lnTo>
                      <a:pt x="1181" y="1124"/>
                    </a:lnTo>
                    <a:lnTo>
                      <a:pt x="1405" y="1124"/>
                    </a:lnTo>
                    <a:lnTo>
                      <a:pt x="1630" y="1237"/>
                    </a:lnTo>
                    <a:lnTo>
                      <a:pt x="1743" y="1180"/>
                    </a:lnTo>
                    <a:lnTo>
                      <a:pt x="1799" y="1068"/>
                    </a:lnTo>
                    <a:lnTo>
                      <a:pt x="1799" y="1012"/>
                    </a:lnTo>
                    <a:lnTo>
                      <a:pt x="1968" y="1012"/>
                    </a:lnTo>
                    <a:lnTo>
                      <a:pt x="2136" y="787"/>
                    </a:lnTo>
                    <a:lnTo>
                      <a:pt x="2136" y="675"/>
                    </a:lnTo>
                    <a:lnTo>
                      <a:pt x="2136" y="618"/>
                    </a:lnTo>
                    <a:lnTo>
                      <a:pt x="2080" y="562"/>
                    </a:lnTo>
                    <a:lnTo>
                      <a:pt x="1968" y="506"/>
                    </a:lnTo>
                    <a:lnTo>
                      <a:pt x="1630" y="675"/>
                    </a:lnTo>
                    <a:lnTo>
                      <a:pt x="1462" y="731"/>
                    </a:lnTo>
                    <a:lnTo>
                      <a:pt x="1181" y="731"/>
                    </a:lnTo>
                    <a:lnTo>
                      <a:pt x="1012" y="675"/>
                    </a:lnTo>
                    <a:lnTo>
                      <a:pt x="450" y="281"/>
                    </a:lnTo>
                    <a:lnTo>
                      <a:pt x="281" y="16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98D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13"/>
              <p:cNvSpPr/>
              <p:nvPr/>
            </p:nvSpPr>
            <p:spPr>
              <a:xfrm>
                <a:off x="288700" y="1700350"/>
                <a:ext cx="49200" cy="43600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744" extrusionOk="0">
                    <a:moveTo>
                      <a:pt x="1068" y="1"/>
                    </a:moveTo>
                    <a:lnTo>
                      <a:pt x="1068" y="113"/>
                    </a:lnTo>
                    <a:lnTo>
                      <a:pt x="1181" y="225"/>
                    </a:lnTo>
                    <a:lnTo>
                      <a:pt x="1237" y="394"/>
                    </a:lnTo>
                    <a:lnTo>
                      <a:pt x="1181" y="675"/>
                    </a:lnTo>
                    <a:lnTo>
                      <a:pt x="1068" y="1012"/>
                    </a:lnTo>
                    <a:lnTo>
                      <a:pt x="1012" y="956"/>
                    </a:lnTo>
                    <a:lnTo>
                      <a:pt x="1012" y="900"/>
                    </a:lnTo>
                    <a:lnTo>
                      <a:pt x="956" y="788"/>
                    </a:lnTo>
                    <a:lnTo>
                      <a:pt x="900" y="675"/>
                    </a:lnTo>
                    <a:lnTo>
                      <a:pt x="787" y="563"/>
                    </a:lnTo>
                    <a:lnTo>
                      <a:pt x="787" y="450"/>
                    </a:lnTo>
                    <a:lnTo>
                      <a:pt x="562" y="450"/>
                    </a:lnTo>
                    <a:lnTo>
                      <a:pt x="562" y="563"/>
                    </a:lnTo>
                    <a:lnTo>
                      <a:pt x="562" y="619"/>
                    </a:lnTo>
                    <a:lnTo>
                      <a:pt x="619" y="731"/>
                    </a:lnTo>
                    <a:lnTo>
                      <a:pt x="619" y="788"/>
                    </a:lnTo>
                    <a:lnTo>
                      <a:pt x="619" y="844"/>
                    </a:lnTo>
                    <a:lnTo>
                      <a:pt x="506" y="900"/>
                    </a:lnTo>
                    <a:lnTo>
                      <a:pt x="394" y="844"/>
                    </a:lnTo>
                    <a:lnTo>
                      <a:pt x="281" y="844"/>
                    </a:lnTo>
                    <a:lnTo>
                      <a:pt x="281" y="900"/>
                    </a:lnTo>
                    <a:lnTo>
                      <a:pt x="281" y="1012"/>
                    </a:lnTo>
                    <a:lnTo>
                      <a:pt x="225" y="1069"/>
                    </a:lnTo>
                    <a:lnTo>
                      <a:pt x="57" y="1125"/>
                    </a:lnTo>
                    <a:lnTo>
                      <a:pt x="0" y="1181"/>
                    </a:lnTo>
                    <a:lnTo>
                      <a:pt x="506" y="1406"/>
                    </a:lnTo>
                    <a:lnTo>
                      <a:pt x="1012" y="1631"/>
                    </a:lnTo>
                    <a:lnTo>
                      <a:pt x="1181" y="1743"/>
                    </a:lnTo>
                    <a:lnTo>
                      <a:pt x="1462" y="1743"/>
                    </a:lnTo>
                    <a:lnTo>
                      <a:pt x="1630" y="1631"/>
                    </a:lnTo>
                    <a:lnTo>
                      <a:pt x="1687" y="1631"/>
                    </a:lnTo>
                    <a:lnTo>
                      <a:pt x="1799" y="1574"/>
                    </a:lnTo>
                    <a:lnTo>
                      <a:pt x="1911" y="1518"/>
                    </a:lnTo>
                    <a:lnTo>
                      <a:pt x="1968" y="1518"/>
                    </a:lnTo>
                    <a:lnTo>
                      <a:pt x="1911" y="1350"/>
                    </a:lnTo>
                    <a:lnTo>
                      <a:pt x="1855" y="1237"/>
                    </a:lnTo>
                    <a:lnTo>
                      <a:pt x="1630" y="1069"/>
                    </a:lnTo>
                    <a:lnTo>
                      <a:pt x="1518" y="956"/>
                    </a:lnTo>
                    <a:lnTo>
                      <a:pt x="1406" y="788"/>
                    </a:lnTo>
                    <a:lnTo>
                      <a:pt x="1406" y="619"/>
                    </a:lnTo>
                    <a:lnTo>
                      <a:pt x="1462" y="394"/>
                    </a:lnTo>
                    <a:lnTo>
                      <a:pt x="1462" y="338"/>
                    </a:lnTo>
                    <a:lnTo>
                      <a:pt x="1406" y="225"/>
                    </a:lnTo>
                    <a:lnTo>
                      <a:pt x="1237" y="1"/>
                    </a:lnTo>
                    <a:close/>
                  </a:path>
                </a:pathLst>
              </a:custGeom>
              <a:solidFill>
                <a:srgbClr val="9A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13"/>
              <p:cNvSpPr/>
              <p:nvPr/>
            </p:nvSpPr>
            <p:spPr>
              <a:xfrm>
                <a:off x="499475" y="958450"/>
                <a:ext cx="28125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743" extrusionOk="0">
                    <a:moveTo>
                      <a:pt x="338" y="0"/>
                    </a:moveTo>
                    <a:lnTo>
                      <a:pt x="169" y="56"/>
                    </a:lnTo>
                    <a:lnTo>
                      <a:pt x="0" y="225"/>
                    </a:lnTo>
                    <a:lnTo>
                      <a:pt x="0" y="337"/>
                    </a:lnTo>
                    <a:lnTo>
                      <a:pt x="0" y="394"/>
                    </a:lnTo>
                    <a:lnTo>
                      <a:pt x="113" y="394"/>
                    </a:lnTo>
                    <a:lnTo>
                      <a:pt x="281" y="337"/>
                    </a:lnTo>
                    <a:lnTo>
                      <a:pt x="338" y="337"/>
                    </a:lnTo>
                    <a:lnTo>
                      <a:pt x="394" y="394"/>
                    </a:lnTo>
                    <a:lnTo>
                      <a:pt x="394" y="450"/>
                    </a:lnTo>
                    <a:lnTo>
                      <a:pt x="394" y="506"/>
                    </a:lnTo>
                    <a:lnTo>
                      <a:pt x="281" y="562"/>
                    </a:lnTo>
                    <a:lnTo>
                      <a:pt x="281" y="731"/>
                    </a:lnTo>
                    <a:lnTo>
                      <a:pt x="281" y="899"/>
                    </a:lnTo>
                    <a:lnTo>
                      <a:pt x="281" y="956"/>
                    </a:lnTo>
                    <a:lnTo>
                      <a:pt x="338" y="1012"/>
                    </a:lnTo>
                    <a:lnTo>
                      <a:pt x="338" y="1068"/>
                    </a:lnTo>
                    <a:lnTo>
                      <a:pt x="281" y="1124"/>
                    </a:lnTo>
                    <a:lnTo>
                      <a:pt x="113" y="1293"/>
                    </a:lnTo>
                    <a:lnTo>
                      <a:pt x="338" y="1405"/>
                    </a:lnTo>
                    <a:lnTo>
                      <a:pt x="394" y="1461"/>
                    </a:lnTo>
                    <a:lnTo>
                      <a:pt x="450" y="1518"/>
                    </a:lnTo>
                    <a:lnTo>
                      <a:pt x="394" y="1686"/>
                    </a:lnTo>
                    <a:lnTo>
                      <a:pt x="731" y="1742"/>
                    </a:lnTo>
                    <a:lnTo>
                      <a:pt x="1068" y="1742"/>
                    </a:lnTo>
                    <a:lnTo>
                      <a:pt x="1124" y="169"/>
                    </a:lnTo>
                    <a:lnTo>
                      <a:pt x="1124" y="169"/>
                    </a:lnTo>
                    <a:lnTo>
                      <a:pt x="1068" y="225"/>
                    </a:lnTo>
                    <a:lnTo>
                      <a:pt x="1012" y="281"/>
                    </a:lnTo>
                    <a:lnTo>
                      <a:pt x="956" y="450"/>
                    </a:lnTo>
                    <a:lnTo>
                      <a:pt x="900" y="450"/>
                    </a:lnTo>
                    <a:lnTo>
                      <a:pt x="843" y="394"/>
                    </a:lnTo>
                    <a:lnTo>
                      <a:pt x="900" y="337"/>
                    </a:lnTo>
                    <a:lnTo>
                      <a:pt x="900" y="281"/>
                    </a:lnTo>
                    <a:lnTo>
                      <a:pt x="787" y="169"/>
                    </a:lnTo>
                    <a:lnTo>
                      <a:pt x="731" y="169"/>
                    </a:lnTo>
                    <a:lnTo>
                      <a:pt x="675" y="225"/>
                    </a:lnTo>
                    <a:lnTo>
                      <a:pt x="619" y="281"/>
                    </a:lnTo>
                    <a:lnTo>
                      <a:pt x="562" y="225"/>
                    </a:lnTo>
                    <a:lnTo>
                      <a:pt x="562" y="169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978E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13"/>
              <p:cNvSpPr/>
              <p:nvPr/>
            </p:nvSpPr>
            <p:spPr>
              <a:xfrm>
                <a:off x="434825" y="850250"/>
                <a:ext cx="548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687" extrusionOk="0">
                    <a:moveTo>
                      <a:pt x="282" y="0"/>
                    </a:moveTo>
                    <a:lnTo>
                      <a:pt x="57" y="169"/>
                    </a:lnTo>
                    <a:lnTo>
                      <a:pt x="1" y="337"/>
                    </a:lnTo>
                    <a:lnTo>
                      <a:pt x="1" y="450"/>
                    </a:lnTo>
                    <a:lnTo>
                      <a:pt x="57" y="506"/>
                    </a:lnTo>
                    <a:lnTo>
                      <a:pt x="169" y="731"/>
                    </a:lnTo>
                    <a:lnTo>
                      <a:pt x="169" y="843"/>
                    </a:lnTo>
                    <a:lnTo>
                      <a:pt x="226" y="1012"/>
                    </a:lnTo>
                    <a:lnTo>
                      <a:pt x="338" y="1068"/>
                    </a:lnTo>
                    <a:lnTo>
                      <a:pt x="507" y="1124"/>
                    </a:lnTo>
                    <a:lnTo>
                      <a:pt x="619" y="1068"/>
                    </a:lnTo>
                    <a:lnTo>
                      <a:pt x="675" y="1012"/>
                    </a:lnTo>
                    <a:lnTo>
                      <a:pt x="900" y="1068"/>
                    </a:lnTo>
                    <a:lnTo>
                      <a:pt x="1181" y="1124"/>
                    </a:lnTo>
                    <a:lnTo>
                      <a:pt x="1406" y="1237"/>
                    </a:lnTo>
                    <a:lnTo>
                      <a:pt x="1575" y="1405"/>
                    </a:lnTo>
                    <a:lnTo>
                      <a:pt x="1799" y="1630"/>
                    </a:lnTo>
                    <a:lnTo>
                      <a:pt x="1856" y="1686"/>
                    </a:lnTo>
                    <a:lnTo>
                      <a:pt x="1912" y="1686"/>
                    </a:lnTo>
                    <a:lnTo>
                      <a:pt x="2024" y="1574"/>
                    </a:lnTo>
                    <a:lnTo>
                      <a:pt x="2193" y="1293"/>
                    </a:lnTo>
                    <a:lnTo>
                      <a:pt x="2193" y="1181"/>
                    </a:lnTo>
                    <a:lnTo>
                      <a:pt x="2137" y="1068"/>
                    </a:lnTo>
                    <a:lnTo>
                      <a:pt x="2024" y="1012"/>
                    </a:lnTo>
                    <a:lnTo>
                      <a:pt x="1912" y="956"/>
                    </a:lnTo>
                    <a:lnTo>
                      <a:pt x="1799" y="956"/>
                    </a:lnTo>
                    <a:lnTo>
                      <a:pt x="1687" y="900"/>
                    </a:lnTo>
                    <a:lnTo>
                      <a:pt x="1125" y="394"/>
                    </a:lnTo>
                    <a:lnTo>
                      <a:pt x="844" y="113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867D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13"/>
              <p:cNvSpPr/>
              <p:nvPr/>
            </p:nvSpPr>
            <p:spPr>
              <a:xfrm>
                <a:off x="485425" y="1458675"/>
                <a:ext cx="23900" cy="75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3036" extrusionOk="0">
                    <a:moveTo>
                      <a:pt x="787" y="0"/>
                    </a:moveTo>
                    <a:lnTo>
                      <a:pt x="731" y="56"/>
                    </a:lnTo>
                    <a:lnTo>
                      <a:pt x="731" y="113"/>
                    </a:lnTo>
                    <a:lnTo>
                      <a:pt x="731" y="225"/>
                    </a:lnTo>
                    <a:lnTo>
                      <a:pt x="675" y="281"/>
                    </a:lnTo>
                    <a:lnTo>
                      <a:pt x="225" y="281"/>
                    </a:lnTo>
                    <a:lnTo>
                      <a:pt x="113" y="394"/>
                    </a:lnTo>
                    <a:lnTo>
                      <a:pt x="169" y="506"/>
                    </a:lnTo>
                    <a:lnTo>
                      <a:pt x="56" y="562"/>
                    </a:lnTo>
                    <a:lnTo>
                      <a:pt x="0" y="619"/>
                    </a:lnTo>
                    <a:lnTo>
                      <a:pt x="0" y="731"/>
                    </a:lnTo>
                    <a:lnTo>
                      <a:pt x="56" y="787"/>
                    </a:lnTo>
                    <a:lnTo>
                      <a:pt x="113" y="843"/>
                    </a:lnTo>
                    <a:lnTo>
                      <a:pt x="337" y="843"/>
                    </a:lnTo>
                    <a:lnTo>
                      <a:pt x="450" y="900"/>
                    </a:lnTo>
                    <a:lnTo>
                      <a:pt x="450" y="1068"/>
                    </a:lnTo>
                    <a:lnTo>
                      <a:pt x="337" y="1237"/>
                    </a:lnTo>
                    <a:lnTo>
                      <a:pt x="281" y="1349"/>
                    </a:lnTo>
                    <a:lnTo>
                      <a:pt x="281" y="1462"/>
                    </a:lnTo>
                    <a:lnTo>
                      <a:pt x="337" y="1574"/>
                    </a:lnTo>
                    <a:lnTo>
                      <a:pt x="394" y="1630"/>
                    </a:lnTo>
                    <a:lnTo>
                      <a:pt x="337" y="1799"/>
                    </a:lnTo>
                    <a:lnTo>
                      <a:pt x="225" y="1911"/>
                    </a:lnTo>
                    <a:lnTo>
                      <a:pt x="113" y="2024"/>
                    </a:lnTo>
                    <a:lnTo>
                      <a:pt x="56" y="2136"/>
                    </a:lnTo>
                    <a:lnTo>
                      <a:pt x="0" y="2305"/>
                    </a:lnTo>
                    <a:lnTo>
                      <a:pt x="0" y="2417"/>
                    </a:lnTo>
                    <a:lnTo>
                      <a:pt x="56" y="2530"/>
                    </a:lnTo>
                    <a:lnTo>
                      <a:pt x="113" y="2530"/>
                    </a:lnTo>
                    <a:lnTo>
                      <a:pt x="225" y="2473"/>
                    </a:lnTo>
                    <a:lnTo>
                      <a:pt x="337" y="2361"/>
                    </a:lnTo>
                    <a:lnTo>
                      <a:pt x="394" y="2417"/>
                    </a:lnTo>
                    <a:lnTo>
                      <a:pt x="450" y="2473"/>
                    </a:lnTo>
                    <a:lnTo>
                      <a:pt x="506" y="2586"/>
                    </a:lnTo>
                    <a:lnTo>
                      <a:pt x="450" y="2586"/>
                    </a:lnTo>
                    <a:lnTo>
                      <a:pt x="394" y="2698"/>
                    </a:lnTo>
                    <a:lnTo>
                      <a:pt x="394" y="2754"/>
                    </a:lnTo>
                    <a:lnTo>
                      <a:pt x="394" y="2811"/>
                    </a:lnTo>
                    <a:lnTo>
                      <a:pt x="506" y="2867"/>
                    </a:lnTo>
                    <a:lnTo>
                      <a:pt x="618" y="2923"/>
                    </a:lnTo>
                    <a:lnTo>
                      <a:pt x="731" y="2979"/>
                    </a:lnTo>
                    <a:lnTo>
                      <a:pt x="731" y="3035"/>
                    </a:lnTo>
                    <a:lnTo>
                      <a:pt x="843" y="2979"/>
                    </a:lnTo>
                    <a:lnTo>
                      <a:pt x="843" y="2417"/>
                    </a:lnTo>
                    <a:lnTo>
                      <a:pt x="787" y="2361"/>
                    </a:lnTo>
                    <a:lnTo>
                      <a:pt x="843" y="2305"/>
                    </a:lnTo>
                    <a:lnTo>
                      <a:pt x="900" y="1181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13"/>
              <p:cNvSpPr/>
              <p:nvPr/>
            </p:nvSpPr>
            <p:spPr>
              <a:xfrm>
                <a:off x="464350" y="1710200"/>
                <a:ext cx="3515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574" extrusionOk="0">
                    <a:moveTo>
                      <a:pt x="1180" y="0"/>
                    </a:moveTo>
                    <a:lnTo>
                      <a:pt x="1124" y="56"/>
                    </a:lnTo>
                    <a:lnTo>
                      <a:pt x="1068" y="113"/>
                    </a:lnTo>
                    <a:lnTo>
                      <a:pt x="1012" y="169"/>
                    </a:lnTo>
                    <a:lnTo>
                      <a:pt x="899" y="281"/>
                    </a:lnTo>
                    <a:lnTo>
                      <a:pt x="899" y="394"/>
                    </a:lnTo>
                    <a:lnTo>
                      <a:pt x="899" y="506"/>
                    </a:lnTo>
                    <a:lnTo>
                      <a:pt x="899" y="562"/>
                    </a:lnTo>
                    <a:lnTo>
                      <a:pt x="843" y="562"/>
                    </a:lnTo>
                    <a:lnTo>
                      <a:pt x="787" y="618"/>
                    </a:lnTo>
                    <a:lnTo>
                      <a:pt x="731" y="731"/>
                    </a:lnTo>
                    <a:lnTo>
                      <a:pt x="675" y="731"/>
                    </a:lnTo>
                    <a:lnTo>
                      <a:pt x="618" y="675"/>
                    </a:lnTo>
                    <a:lnTo>
                      <a:pt x="618" y="506"/>
                    </a:lnTo>
                    <a:lnTo>
                      <a:pt x="562" y="337"/>
                    </a:lnTo>
                    <a:lnTo>
                      <a:pt x="506" y="394"/>
                    </a:lnTo>
                    <a:lnTo>
                      <a:pt x="506" y="450"/>
                    </a:lnTo>
                    <a:lnTo>
                      <a:pt x="506" y="506"/>
                    </a:lnTo>
                    <a:lnTo>
                      <a:pt x="450" y="562"/>
                    </a:lnTo>
                    <a:lnTo>
                      <a:pt x="394" y="562"/>
                    </a:lnTo>
                    <a:lnTo>
                      <a:pt x="394" y="506"/>
                    </a:lnTo>
                    <a:lnTo>
                      <a:pt x="337" y="450"/>
                    </a:lnTo>
                    <a:lnTo>
                      <a:pt x="281" y="450"/>
                    </a:lnTo>
                    <a:lnTo>
                      <a:pt x="225" y="506"/>
                    </a:lnTo>
                    <a:lnTo>
                      <a:pt x="56" y="506"/>
                    </a:lnTo>
                    <a:lnTo>
                      <a:pt x="56" y="618"/>
                    </a:lnTo>
                    <a:lnTo>
                      <a:pt x="113" y="675"/>
                    </a:lnTo>
                    <a:lnTo>
                      <a:pt x="113" y="731"/>
                    </a:lnTo>
                    <a:lnTo>
                      <a:pt x="113" y="787"/>
                    </a:lnTo>
                    <a:lnTo>
                      <a:pt x="0" y="787"/>
                    </a:lnTo>
                    <a:lnTo>
                      <a:pt x="337" y="1124"/>
                    </a:lnTo>
                    <a:lnTo>
                      <a:pt x="675" y="1405"/>
                    </a:lnTo>
                    <a:lnTo>
                      <a:pt x="787" y="1461"/>
                    </a:lnTo>
                    <a:lnTo>
                      <a:pt x="899" y="1405"/>
                    </a:lnTo>
                    <a:lnTo>
                      <a:pt x="1068" y="1461"/>
                    </a:lnTo>
                    <a:lnTo>
                      <a:pt x="1180" y="1518"/>
                    </a:lnTo>
                    <a:lnTo>
                      <a:pt x="1180" y="1574"/>
                    </a:lnTo>
                    <a:lnTo>
                      <a:pt x="1237" y="1518"/>
                    </a:lnTo>
                    <a:lnTo>
                      <a:pt x="1349" y="1405"/>
                    </a:lnTo>
                    <a:lnTo>
                      <a:pt x="1405" y="394"/>
                    </a:lnTo>
                    <a:lnTo>
                      <a:pt x="1349" y="281"/>
                    </a:lnTo>
                    <a:lnTo>
                      <a:pt x="1405" y="169"/>
                    </a:lnTo>
                    <a:lnTo>
                      <a:pt x="1405" y="56"/>
                    </a:lnTo>
                    <a:lnTo>
                      <a:pt x="1293" y="0"/>
                    </a:lnTo>
                    <a:close/>
                  </a:path>
                </a:pathLst>
              </a:custGeom>
              <a:solidFill>
                <a:srgbClr val="989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13"/>
              <p:cNvSpPr/>
              <p:nvPr/>
            </p:nvSpPr>
            <p:spPr>
              <a:xfrm>
                <a:off x="266225" y="841825"/>
                <a:ext cx="1967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787" h="6858" extrusionOk="0">
                    <a:moveTo>
                      <a:pt x="225" y="0"/>
                    </a:moveTo>
                    <a:lnTo>
                      <a:pt x="225" y="112"/>
                    </a:lnTo>
                    <a:lnTo>
                      <a:pt x="225" y="281"/>
                    </a:lnTo>
                    <a:lnTo>
                      <a:pt x="56" y="5002"/>
                    </a:lnTo>
                    <a:lnTo>
                      <a:pt x="0" y="6857"/>
                    </a:lnTo>
                    <a:lnTo>
                      <a:pt x="56" y="6857"/>
                    </a:lnTo>
                    <a:lnTo>
                      <a:pt x="113" y="6801"/>
                    </a:lnTo>
                    <a:lnTo>
                      <a:pt x="169" y="6688"/>
                    </a:lnTo>
                    <a:lnTo>
                      <a:pt x="169" y="6464"/>
                    </a:lnTo>
                    <a:lnTo>
                      <a:pt x="225" y="5789"/>
                    </a:lnTo>
                    <a:lnTo>
                      <a:pt x="225" y="5115"/>
                    </a:lnTo>
                    <a:lnTo>
                      <a:pt x="281" y="4721"/>
                    </a:lnTo>
                    <a:lnTo>
                      <a:pt x="281" y="3934"/>
                    </a:lnTo>
                    <a:lnTo>
                      <a:pt x="281" y="3766"/>
                    </a:lnTo>
                    <a:lnTo>
                      <a:pt x="281" y="3597"/>
                    </a:lnTo>
                    <a:lnTo>
                      <a:pt x="281" y="3485"/>
                    </a:lnTo>
                    <a:lnTo>
                      <a:pt x="281" y="3316"/>
                    </a:lnTo>
                    <a:lnTo>
                      <a:pt x="281" y="3204"/>
                    </a:lnTo>
                    <a:lnTo>
                      <a:pt x="394" y="3091"/>
                    </a:lnTo>
                    <a:lnTo>
                      <a:pt x="506" y="3035"/>
                    </a:lnTo>
                    <a:lnTo>
                      <a:pt x="675" y="2810"/>
                    </a:lnTo>
                    <a:lnTo>
                      <a:pt x="787" y="2529"/>
                    </a:lnTo>
                    <a:lnTo>
                      <a:pt x="787" y="2248"/>
                    </a:lnTo>
                    <a:lnTo>
                      <a:pt x="731" y="1911"/>
                    </a:lnTo>
                    <a:lnTo>
                      <a:pt x="675" y="1799"/>
                    </a:lnTo>
                    <a:lnTo>
                      <a:pt x="562" y="1799"/>
                    </a:lnTo>
                    <a:lnTo>
                      <a:pt x="506" y="1855"/>
                    </a:lnTo>
                    <a:lnTo>
                      <a:pt x="394" y="1855"/>
                    </a:lnTo>
                    <a:lnTo>
                      <a:pt x="337" y="1742"/>
                    </a:lnTo>
                    <a:lnTo>
                      <a:pt x="281" y="1518"/>
                    </a:lnTo>
                    <a:lnTo>
                      <a:pt x="337" y="225"/>
                    </a:lnTo>
                    <a:lnTo>
                      <a:pt x="337" y="169"/>
                    </a:lnTo>
                    <a:lnTo>
                      <a:pt x="394" y="112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8F8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13"/>
              <p:cNvSpPr/>
              <p:nvPr/>
            </p:nvSpPr>
            <p:spPr>
              <a:xfrm>
                <a:off x="476975" y="1550000"/>
                <a:ext cx="2815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631" extrusionOk="0">
                    <a:moveTo>
                      <a:pt x="900" y="394"/>
                    </a:moveTo>
                    <a:lnTo>
                      <a:pt x="788" y="506"/>
                    </a:lnTo>
                    <a:lnTo>
                      <a:pt x="732" y="506"/>
                    </a:lnTo>
                    <a:lnTo>
                      <a:pt x="900" y="394"/>
                    </a:lnTo>
                    <a:close/>
                    <a:moveTo>
                      <a:pt x="788" y="1"/>
                    </a:moveTo>
                    <a:lnTo>
                      <a:pt x="563" y="57"/>
                    </a:lnTo>
                    <a:lnTo>
                      <a:pt x="338" y="169"/>
                    </a:lnTo>
                    <a:lnTo>
                      <a:pt x="282" y="338"/>
                    </a:lnTo>
                    <a:lnTo>
                      <a:pt x="282" y="506"/>
                    </a:lnTo>
                    <a:lnTo>
                      <a:pt x="170" y="675"/>
                    </a:lnTo>
                    <a:lnTo>
                      <a:pt x="170" y="731"/>
                    </a:lnTo>
                    <a:lnTo>
                      <a:pt x="113" y="844"/>
                    </a:lnTo>
                    <a:lnTo>
                      <a:pt x="113" y="956"/>
                    </a:lnTo>
                    <a:lnTo>
                      <a:pt x="226" y="956"/>
                    </a:lnTo>
                    <a:lnTo>
                      <a:pt x="263" y="994"/>
                    </a:lnTo>
                    <a:lnTo>
                      <a:pt x="263" y="994"/>
                    </a:lnTo>
                    <a:lnTo>
                      <a:pt x="113" y="956"/>
                    </a:lnTo>
                    <a:lnTo>
                      <a:pt x="57" y="1069"/>
                    </a:lnTo>
                    <a:lnTo>
                      <a:pt x="1" y="1237"/>
                    </a:lnTo>
                    <a:lnTo>
                      <a:pt x="1" y="1406"/>
                    </a:lnTo>
                    <a:lnTo>
                      <a:pt x="113" y="1462"/>
                    </a:lnTo>
                    <a:lnTo>
                      <a:pt x="619" y="1462"/>
                    </a:lnTo>
                    <a:lnTo>
                      <a:pt x="844" y="1574"/>
                    </a:lnTo>
                    <a:lnTo>
                      <a:pt x="900" y="1631"/>
                    </a:lnTo>
                    <a:lnTo>
                      <a:pt x="1013" y="1631"/>
                    </a:lnTo>
                    <a:lnTo>
                      <a:pt x="1069" y="1574"/>
                    </a:lnTo>
                    <a:lnTo>
                      <a:pt x="1125" y="1012"/>
                    </a:lnTo>
                    <a:lnTo>
                      <a:pt x="1125" y="450"/>
                    </a:lnTo>
                    <a:lnTo>
                      <a:pt x="1013" y="338"/>
                    </a:lnTo>
                    <a:lnTo>
                      <a:pt x="956" y="338"/>
                    </a:lnTo>
                    <a:lnTo>
                      <a:pt x="900" y="394"/>
                    </a:lnTo>
                    <a:lnTo>
                      <a:pt x="900" y="394"/>
                    </a:lnTo>
                    <a:lnTo>
                      <a:pt x="956" y="282"/>
                    </a:lnTo>
                    <a:lnTo>
                      <a:pt x="1013" y="225"/>
                    </a:lnTo>
                    <a:lnTo>
                      <a:pt x="900" y="57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86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13"/>
              <p:cNvSpPr/>
              <p:nvPr/>
            </p:nvSpPr>
            <p:spPr>
              <a:xfrm>
                <a:off x="344900" y="848850"/>
                <a:ext cx="2952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855" extrusionOk="0">
                    <a:moveTo>
                      <a:pt x="675" y="0"/>
                    </a:moveTo>
                    <a:lnTo>
                      <a:pt x="563" y="169"/>
                    </a:lnTo>
                    <a:lnTo>
                      <a:pt x="506" y="337"/>
                    </a:lnTo>
                    <a:lnTo>
                      <a:pt x="563" y="506"/>
                    </a:lnTo>
                    <a:lnTo>
                      <a:pt x="619" y="674"/>
                    </a:lnTo>
                    <a:lnTo>
                      <a:pt x="506" y="618"/>
                    </a:lnTo>
                    <a:lnTo>
                      <a:pt x="225" y="618"/>
                    </a:lnTo>
                    <a:lnTo>
                      <a:pt x="113" y="787"/>
                    </a:lnTo>
                    <a:lnTo>
                      <a:pt x="225" y="899"/>
                    </a:lnTo>
                    <a:lnTo>
                      <a:pt x="225" y="956"/>
                    </a:lnTo>
                    <a:lnTo>
                      <a:pt x="113" y="956"/>
                    </a:lnTo>
                    <a:lnTo>
                      <a:pt x="1" y="1124"/>
                    </a:lnTo>
                    <a:lnTo>
                      <a:pt x="1" y="1180"/>
                    </a:lnTo>
                    <a:lnTo>
                      <a:pt x="1" y="1237"/>
                    </a:lnTo>
                    <a:lnTo>
                      <a:pt x="113" y="1293"/>
                    </a:lnTo>
                    <a:lnTo>
                      <a:pt x="450" y="1293"/>
                    </a:lnTo>
                    <a:lnTo>
                      <a:pt x="338" y="1405"/>
                    </a:lnTo>
                    <a:lnTo>
                      <a:pt x="338" y="1574"/>
                    </a:lnTo>
                    <a:lnTo>
                      <a:pt x="506" y="1742"/>
                    </a:lnTo>
                    <a:lnTo>
                      <a:pt x="731" y="1855"/>
                    </a:lnTo>
                    <a:lnTo>
                      <a:pt x="844" y="1799"/>
                    </a:lnTo>
                    <a:lnTo>
                      <a:pt x="900" y="1742"/>
                    </a:lnTo>
                    <a:lnTo>
                      <a:pt x="956" y="1518"/>
                    </a:lnTo>
                    <a:lnTo>
                      <a:pt x="1069" y="1124"/>
                    </a:lnTo>
                    <a:lnTo>
                      <a:pt x="1181" y="731"/>
                    </a:lnTo>
                    <a:lnTo>
                      <a:pt x="1069" y="281"/>
                    </a:lnTo>
                    <a:lnTo>
                      <a:pt x="900" y="112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13"/>
              <p:cNvSpPr/>
              <p:nvPr/>
            </p:nvSpPr>
            <p:spPr>
              <a:xfrm>
                <a:off x="476975" y="858675"/>
                <a:ext cx="450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406" extrusionOk="0">
                    <a:moveTo>
                      <a:pt x="1462" y="0"/>
                    </a:moveTo>
                    <a:lnTo>
                      <a:pt x="675" y="506"/>
                    </a:lnTo>
                    <a:lnTo>
                      <a:pt x="338" y="563"/>
                    </a:lnTo>
                    <a:lnTo>
                      <a:pt x="1" y="563"/>
                    </a:lnTo>
                    <a:lnTo>
                      <a:pt x="1" y="675"/>
                    </a:lnTo>
                    <a:lnTo>
                      <a:pt x="1" y="731"/>
                    </a:lnTo>
                    <a:lnTo>
                      <a:pt x="57" y="731"/>
                    </a:lnTo>
                    <a:lnTo>
                      <a:pt x="170" y="675"/>
                    </a:lnTo>
                    <a:lnTo>
                      <a:pt x="226" y="675"/>
                    </a:lnTo>
                    <a:lnTo>
                      <a:pt x="394" y="787"/>
                    </a:lnTo>
                    <a:lnTo>
                      <a:pt x="451" y="787"/>
                    </a:lnTo>
                    <a:lnTo>
                      <a:pt x="394" y="844"/>
                    </a:lnTo>
                    <a:lnTo>
                      <a:pt x="394" y="900"/>
                    </a:lnTo>
                    <a:lnTo>
                      <a:pt x="394" y="956"/>
                    </a:lnTo>
                    <a:lnTo>
                      <a:pt x="451" y="1125"/>
                    </a:lnTo>
                    <a:lnTo>
                      <a:pt x="507" y="1237"/>
                    </a:lnTo>
                    <a:lnTo>
                      <a:pt x="619" y="1349"/>
                    </a:lnTo>
                    <a:lnTo>
                      <a:pt x="788" y="1406"/>
                    </a:lnTo>
                    <a:lnTo>
                      <a:pt x="900" y="1293"/>
                    </a:lnTo>
                    <a:lnTo>
                      <a:pt x="1013" y="1181"/>
                    </a:lnTo>
                    <a:lnTo>
                      <a:pt x="1069" y="1068"/>
                    </a:lnTo>
                    <a:lnTo>
                      <a:pt x="1181" y="1012"/>
                    </a:lnTo>
                    <a:lnTo>
                      <a:pt x="1294" y="956"/>
                    </a:lnTo>
                    <a:lnTo>
                      <a:pt x="1406" y="844"/>
                    </a:lnTo>
                    <a:lnTo>
                      <a:pt x="1406" y="787"/>
                    </a:lnTo>
                    <a:lnTo>
                      <a:pt x="1462" y="787"/>
                    </a:lnTo>
                    <a:lnTo>
                      <a:pt x="1575" y="731"/>
                    </a:lnTo>
                    <a:lnTo>
                      <a:pt x="1687" y="731"/>
                    </a:lnTo>
                    <a:lnTo>
                      <a:pt x="1743" y="619"/>
                    </a:lnTo>
                    <a:lnTo>
                      <a:pt x="1800" y="506"/>
                    </a:lnTo>
                    <a:lnTo>
                      <a:pt x="1743" y="450"/>
                    </a:lnTo>
                    <a:lnTo>
                      <a:pt x="1687" y="281"/>
                    </a:lnTo>
                    <a:lnTo>
                      <a:pt x="1519" y="169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rgbClr val="8F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13"/>
              <p:cNvSpPr/>
              <p:nvPr/>
            </p:nvSpPr>
            <p:spPr>
              <a:xfrm>
                <a:off x="498075" y="1009025"/>
                <a:ext cx="26700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350" extrusionOk="0">
                    <a:moveTo>
                      <a:pt x="506" y="0"/>
                    </a:moveTo>
                    <a:lnTo>
                      <a:pt x="281" y="57"/>
                    </a:lnTo>
                    <a:lnTo>
                      <a:pt x="169" y="169"/>
                    </a:lnTo>
                    <a:lnTo>
                      <a:pt x="225" y="282"/>
                    </a:lnTo>
                    <a:lnTo>
                      <a:pt x="337" y="506"/>
                    </a:lnTo>
                    <a:lnTo>
                      <a:pt x="394" y="563"/>
                    </a:lnTo>
                    <a:lnTo>
                      <a:pt x="394" y="619"/>
                    </a:lnTo>
                    <a:lnTo>
                      <a:pt x="169" y="619"/>
                    </a:lnTo>
                    <a:lnTo>
                      <a:pt x="112" y="675"/>
                    </a:lnTo>
                    <a:lnTo>
                      <a:pt x="56" y="787"/>
                    </a:lnTo>
                    <a:lnTo>
                      <a:pt x="0" y="900"/>
                    </a:lnTo>
                    <a:lnTo>
                      <a:pt x="56" y="956"/>
                    </a:lnTo>
                    <a:lnTo>
                      <a:pt x="169" y="1012"/>
                    </a:lnTo>
                    <a:lnTo>
                      <a:pt x="337" y="1068"/>
                    </a:lnTo>
                    <a:lnTo>
                      <a:pt x="450" y="1125"/>
                    </a:lnTo>
                    <a:lnTo>
                      <a:pt x="506" y="1068"/>
                    </a:lnTo>
                    <a:lnTo>
                      <a:pt x="562" y="1012"/>
                    </a:lnTo>
                    <a:lnTo>
                      <a:pt x="618" y="1012"/>
                    </a:lnTo>
                    <a:lnTo>
                      <a:pt x="675" y="1125"/>
                    </a:lnTo>
                    <a:lnTo>
                      <a:pt x="731" y="1181"/>
                    </a:lnTo>
                    <a:lnTo>
                      <a:pt x="787" y="1237"/>
                    </a:lnTo>
                    <a:lnTo>
                      <a:pt x="1068" y="1349"/>
                    </a:lnTo>
                    <a:lnTo>
                      <a:pt x="1068" y="338"/>
                    </a:lnTo>
                    <a:lnTo>
                      <a:pt x="956" y="450"/>
                    </a:lnTo>
                    <a:lnTo>
                      <a:pt x="899" y="450"/>
                    </a:lnTo>
                    <a:lnTo>
                      <a:pt x="787" y="394"/>
                    </a:lnTo>
                    <a:lnTo>
                      <a:pt x="675" y="282"/>
                    </a:lnTo>
                    <a:lnTo>
                      <a:pt x="618" y="225"/>
                    </a:lnTo>
                    <a:lnTo>
                      <a:pt x="618" y="113"/>
                    </a:lnTo>
                    <a:lnTo>
                      <a:pt x="675" y="57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rgbClr val="978E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13"/>
              <p:cNvSpPr/>
              <p:nvPr/>
            </p:nvSpPr>
            <p:spPr>
              <a:xfrm>
                <a:off x="336475" y="847425"/>
                <a:ext cx="2672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069" extrusionOk="0">
                    <a:moveTo>
                      <a:pt x="675" y="1"/>
                    </a:moveTo>
                    <a:lnTo>
                      <a:pt x="506" y="57"/>
                    </a:lnTo>
                    <a:lnTo>
                      <a:pt x="225" y="226"/>
                    </a:lnTo>
                    <a:lnTo>
                      <a:pt x="113" y="338"/>
                    </a:lnTo>
                    <a:lnTo>
                      <a:pt x="0" y="507"/>
                    </a:lnTo>
                    <a:lnTo>
                      <a:pt x="0" y="844"/>
                    </a:lnTo>
                    <a:lnTo>
                      <a:pt x="57" y="956"/>
                    </a:lnTo>
                    <a:lnTo>
                      <a:pt x="113" y="956"/>
                    </a:lnTo>
                    <a:lnTo>
                      <a:pt x="225" y="1013"/>
                    </a:lnTo>
                    <a:lnTo>
                      <a:pt x="281" y="1069"/>
                    </a:lnTo>
                    <a:lnTo>
                      <a:pt x="338" y="1069"/>
                    </a:lnTo>
                    <a:lnTo>
                      <a:pt x="394" y="1013"/>
                    </a:lnTo>
                    <a:lnTo>
                      <a:pt x="506" y="956"/>
                    </a:lnTo>
                    <a:lnTo>
                      <a:pt x="562" y="900"/>
                    </a:lnTo>
                    <a:lnTo>
                      <a:pt x="506" y="788"/>
                    </a:lnTo>
                    <a:lnTo>
                      <a:pt x="843" y="731"/>
                    </a:lnTo>
                    <a:lnTo>
                      <a:pt x="900" y="788"/>
                    </a:lnTo>
                    <a:lnTo>
                      <a:pt x="900" y="900"/>
                    </a:lnTo>
                    <a:lnTo>
                      <a:pt x="956" y="956"/>
                    </a:lnTo>
                    <a:lnTo>
                      <a:pt x="1068" y="731"/>
                    </a:lnTo>
                    <a:lnTo>
                      <a:pt x="1068" y="675"/>
                    </a:lnTo>
                    <a:lnTo>
                      <a:pt x="1012" y="563"/>
                    </a:lnTo>
                    <a:lnTo>
                      <a:pt x="956" y="450"/>
                    </a:lnTo>
                    <a:lnTo>
                      <a:pt x="900" y="394"/>
                    </a:lnTo>
                    <a:lnTo>
                      <a:pt x="1012" y="226"/>
                    </a:lnTo>
                    <a:lnTo>
                      <a:pt x="1012" y="57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7369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13"/>
              <p:cNvSpPr/>
              <p:nvPr/>
            </p:nvSpPr>
            <p:spPr>
              <a:xfrm>
                <a:off x="513525" y="847425"/>
                <a:ext cx="1827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800" extrusionOk="0">
                    <a:moveTo>
                      <a:pt x="562" y="1"/>
                    </a:moveTo>
                    <a:lnTo>
                      <a:pt x="281" y="226"/>
                    </a:lnTo>
                    <a:lnTo>
                      <a:pt x="113" y="394"/>
                    </a:lnTo>
                    <a:lnTo>
                      <a:pt x="0" y="450"/>
                    </a:lnTo>
                    <a:lnTo>
                      <a:pt x="0" y="731"/>
                    </a:lnTo>
                    <a:lnTo>
                      <a:pt x="0" y="788"/>
                    </a:lnTo>
                    <a:lnTo>
                      <a:pt x="57" y="788"/>
                    </a:lnTo>
                    <a:lnTo>
                      <a:pt x="169" y="844"/>
                    </a:lnTo>
                    <a:lnTo>
                      <a:pt x="225" y="900"/>
                    </a:lnTo>
                    <a:lnTo>
                      <a:pt x="225" y="1069"/>
                    </a:lnTo>
                    <a:lnTo>
                      <a:pt x="169" y="1181"/>
                    </a:lnTo>
                    <a:lnTo>
                      <a:pt x="169" y="1518"/>
                    </a:lnTo>
                    <a:lnTo>
                      <a:pt x="225" y="1687"/>
                    </a:lnTo>
                    <a:lnTo>
                      <a:pt x="281" y="1743"/>
                    </a:lnTo>
                    <a:lnTo>
                      <a:pt x="394" y="1799"/>
                    </a:lnTo>
                    <a:lnTo>
                      <a:pt x="506" y="1687"/>
                    </a:lnTo>
                    <a:lnTo>
                      <a:pt x="562" y="1631"/>
                    </a:lnTo>
                    <a:lnTo>
                      <a:pt x="506" y="1462"/>
                    </a:lnTo>
                    <a:lnTo>
                      <a:pt x="506" y="1350"/>
                    </a:lnTo>
                    <a:lnTo>
                      <a:pt x="450" y="1069"/>
                    </a:lnTo>
                    <a:lnTo>
                      <a:pt x="562" y="1013"/>
                    </a:lnTo>
                    <a:lnTo>
                      <a:pt x="619" y="844"/>
                    </a:lnTo>
                    <a:lnTo>
                      <a:pt x="675" y="619"/>
                    </a:lnTo>
                    <a:lnTo>
                      <a:pt x="731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837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13"/>
              <p:cNvSpPr/>
              <p:nvPr/>
            </p:nvSpPr>
            <p:spPr>
              <a:xfrm>
                <a:off x="479800" y="1656800"/>
                <a:ext cx="211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844" h="1069" extrusionOk="0">
                    <a:moveTo>
                      <a:pt x="506" y="0"/>
                    </a:moveTo>
                    <a:lnTo>
                      <a:pt x="394" y="56"/>
                    </a:lnTo>
                    <a:lnTo>
                      <a:pt x="281" y="169"/>
                    </a:lnTo>
                    <a:lnTo>
                      <a:pt x="225" y="225"/>
                    </a:lnTo>
                    <a:lnTo>
                      <a:pt x="225" y="281"/>
                    </a:lnTo>
                    <a:lnTo>
                      <a:pt x="281" y="338"/>
                    </a:lnTo>
                    <a:lnTo>
                      <a:pt x="225" y="394"/>
                    </a:lnTo>
                    <a:lnTo>
                      <a:pt x="169" y="394"/>
                    </a:lnTo>
                    <a:lnTo>
                      <a:pt x="169" y="450"/>
                    </a:lnTo>
                    <a:lnTo>
                      <a:pt x="225" y="562"/>
                    </a:lnTo>
                    <a:lnTo>
                      <a:pt x="281" y="675"/>
                    </a:lnTo>
                    <a:lnTo>
                      <a:pt x="281" y="731"/>
                    </a:lnTo>
                    <a:lnTo>
                      <a:pt x="169" y="731"/>
                    </a:lnTo>
                    <a:lnTo>
                      <a:pt x="57" y="619"/>
                    </a:lnTo>
                    <a:lnTo>
                      <a:pt x="57" y="787"/>
                    </a:lnTo>
                    <a:lnTo>
                      <a:pt x="0" y="900"/>
                    </a:lnTo>
                    <a:lnTo>
                      <a:pt x="57" y="956"/>
                    </a:lnTo>
                    <a:lnTo>
                      <a:pt x="113" y="1012"/>
                    </a:lnTo>
                    <a:lnTo>
                      <a:pt x="225" y="956"/>
                    </a:lnTo>
                    <a:lnTo>
                      <a:pt x="338" y="900"/>
                    </a:lnTo>
                    <a:lnTo>
                      <a:pt x="394" y="900"/>
                    </a:lnTo>
                    <a:lnTo>
                      <a:pt x="450" y="956"/>
                    </a:lnTo>
                    <a:lnTo>
                      <a:pt x="506" y="1012"/>
                    </a:lnTo>
                    <a:lnTo>
                      <a:pt x="731" y="1012"/>
                    </a:lnTo>
                    <a:lnTo>
                      <a:pt x="843" y="1068"/>
                    </a:lnTo>
                    <a:lnTo>
                      <a:pt x="843" y="787"/>
                    </a:lnTo>
                    <a:lnTo>
                      <a:pt x="843" y="506"/>
                    </a:lnTo>
                    <a:lnTo>
                      <a:pt x="731" y="394"/>
                    </a:lnTo>
                    <a:lnTo>
                      <a:pt x="787" y="281"/>
                    </a:lnTo>
                    <a:lnTo>
                      <a:pt x="731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13"/>
              <p:cNvSpPr/>
              <p:nvPr/>
            </p:nvSpPr>
            <p:spPr>
              <a:xfrm>
                <a:off x="381425" y="1727050"/>
                <a:ext cx="337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013" extrusionOk="0">
                    <a:moveTo>
                      <a:pt x="900" y="1"/>
                    </a:moveTo>
                    <a:lnTo>
                      <a:pt x="844" y="57"/>
                    </a:lnTo>
                    <a:lnTo>
                      <a:pt x="844" y="169"/>
                    </a:lnTo>
                    <a:lnTo>
                      <a:pt x="900" y="225"/>
                    </a:lnTo>
                    <a:lnTo>
                      <a:pt x="956" y="282"/>
                    </a:lnTo>
                    <a:lnTo>
                      <a:pt x="900" y="338"/>
                    </a:lnTo>
                    <a:lnTo>
                      <a:pt x="732" y="282"/>
                    </a:lnTo>
                    <a:lnTo>
                      <a:pt x="675" y="282"/>
                    </a:lnTo>
                    <a:lnTo>
                      <a:pt x="619" y="169"/>
                    </a:lnTo>
                    <a:lnTo>
                      <a:pt x="563" y="113"/>
                    </a:lnTo>
                    <a:lnTo>
                      <a:pt x="507" y="113"/>
                    </a:lnTo>
                    <a:lnTo>
                      <a:pt x="563" y="225"/>
                    </a:lnTo>
                    <a:lnTo>
                      <a:pt x="563" y="394"/>
                    </a:lnTo>
                    <a:lnTo>
                      <a:pt x="563" y="619"/>
                    </a:lnTo>
                    <a:lnTo>
                      <a:pt x="451" y="731"/>
                    </a:lnTo>
                    <a:lnTo>
                      <a:pt x="338" y="787"/>
                    </a:lnTo>
                    <a:lnTo>
                      <a:pt x="170" y="844"/>
                    </a:lnTo>
                    <a:lnTo>
                      <a:pt x="1" y="844"/>
                    </a:lnTo>
                    <a:lnTo>
                      <a:pt x="226" y="956"/>
                    </a:lnTo>
                    <a:lnTo>
                      <a:pt x="394" y="1012"/>
                    </a:lnTo>
                    <a:lnTo>
                      <a:pt x="619" y="956"/>
                    </a:lnTo>
                    <a:lnTo>
                      <a:pt x="788" y="844"/>
                    </a:lnTo>
                    <a:lnTo>
                      <a:pt x="1069" y="619"/>
                    </a:lnTo>
                    <a:lnTo>
                      <a:pt x="1350" y="394"/>
                    </a:lnTo>
                    <a:lnTo>
                      <a:pt x="1350" y="1"/>
                    </a:lnTo>
                    <a:lnTo>
                      <a:pt x="1125" y="113"/>
                    </a:lnTo>
                    <a:lnTo>
                      <a:pt x="1069" y="113"/>
                    </a:lnTo>
                    <a:lnTo>
                      <a:pt x="956" y="57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9D83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13"/>
              <p:cNvSpPr/>
              <p:nvPr/>
            </p:nvSpPr>
            <p:spPr>
              <a:xfrm>
                <a:off x="478400" y="1589350"/>
                <a:ext cx="253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013" extrusionOk="0">
                    <a:moveTo>
                      <a:pt x="675" y="0"/>
                    </a:moveTo>
                    <a:lnTo>
                      <a:pt x="506" y="57"/>
                    </a:lnTo>
                    <a:lnTo>
                      <a:pt x="225" y="113"/>
                    </a:lnTo>
                    <a:lnTo>
                      <a:pt x="113" y="169"/>
                    </a:lnTo>
                    <a:lnTo>
                      <a:pt x="56" y="281"/>
                    </a:lnTo>
                    <a:lnTo>
                      <a:pt x="0" y="338"/>
                    </a:lnTo>
                    <a:lnTo>
                      <a:pt x="56" y="450"/>
                    </a:lnTo>
                    <a:lnTo>
                      <a:pt x="169" y="562"/>
                    </a:lnTo>
                    <a:lnTo>
                      <a:pt x="169" y="619"/>
                    </a:lnTo>
                    <a:lnTo>
                      <a:pt x="113" y="731"/>
                    </a:lnTo>
                    <a:lnTo>
                      <a:pt x="113" y="843"/>
                    </a:lnTo>
                    <a:lnTo>
                      <a:pt x="169" y="956"/>
                    </a:lnTo>
                    <a:lnTo>
                      <a:pt x="281" y="1012"/>
                    </a:lnTo>
                    <a:lnTo>
                      <a:pt x="450" y="956"/>
                    </a:lnTo>
                    <a:lnTo>
                      <a:pt x="675" y="956"/>
                    </a:lnTo>
                    <a:lnTo>
                      <a:pt x="731" y="1012"/>
                    </a:lnTo>
                    <a:lnTo>
                      <a:pt x="1012" y="1012"/>
                    </a:lnTo>
                    <a:lnTo>
                      <a:pt x="1012" y="843"/>
                    </a:lnTo>
                    <a:lnTo>
                      <a:pt x="1012" y="619"/>
                    </a:lnTo>
                    <a:lnTo>
                      <a:pt x="956" y="562"/>
                    </a:lnTo>
                    <a:lnTo>
                      <a:pt x="843" y="562"/>
                    </a:lnTo>
                    <a:lnTo>
                      <a:pt x="787" y="506"/>
                    </a:lnTo>
                    <a:lnTo>
                      <a:pt x="843" y="394"/>
                    </a:lnTo>
                    <a:lnTo>
                      <a:pt x="899" y="338"/>
                    </a:lnTo>
                    <a:lnTo>
                      <a:pt x="956" y="225"/>
                    </a:lnTo>
                    <a:lnTo>
                      <a:pt x="956" y="169"/>
                    </a:lnTo>
                    <a:lnTo>
                      <a:pt x="956" y="57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86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13"/>
              <p:cNvSpPr/>
              <p:nvPr/>
            </p:nvSpPr>
            <p:spPr>
              <a:xfrm>
                <a:off x="240925" y="1718625"/>
                <a:ext cx="1267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181" extrusionOk="0">
                    <a:moveTo>
                      <a:pt x="0" y="0"/>
                    </a:moveTo>
                    <a:lnTo>
                      <a:pt x="57" y="169"/>
                    </a:lnTo>
                    <a:lnTo>
                      <a:pt x="113" y="281"/>
                    </a:lnTo>
                    <a:lnTo>
                      <a:pt x="169" y="338"/>
                    </a:lnTo>
                    <a:lnTo>
                      <a:pt x="169" y="394"/>
                    </a:lnTo>
                    <a:lnTo>
                      <a:pt x="113" y="506"/>
                    </a:lnTo>
                    <a:lnTo>
                      <a:pt x="0" y="675"/>
                    </a:lnTo>
                    <a:lnTo>
                      <a:pt x="0" y="843"/>
                    </a:lnTo>
                    <a:lnTo>
                      <a:pt x="0" y="1012"/>
                    </a:lnTo>
                    <a:lnTo>
                      <a:pt x="57" y="1181"/>
                    </a:lnTo>
                    <a:lnTo>
                      <a:pt x="338" y="1012"/>
                    </a:lnTo>
                    <a:lnTo>
                      <a:pt x="506" y="843"/>
                    </a:lnTo>
                    <a:lnTo>
                      <a:pt x="450" y="787"/>
                    </a:lnTo>
                    <a:lnTo>
                      <a:pt x="394" y="675"/>
                    </a:lnTo>
                    <a:lnTo>
                      <a:pt x="394" y="506"/>
                    </a:lnTo>
                    <a:lnTo>
                      <a:pt x="394" y="394"/>
                    </a:lnTo>
                    <a:lnTo>
                      <a:pt x="281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13"/>
              <p:cNvSpPr/>
              <p:nvPr/>
            </p:nvSpPr>
            <p:spPr>
              <a:xfrm>
                <a:off x="285875" y="857275"/>
                <a:ext cx="183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844" extrusionOk="0">
                    <a:moveTo>
                      <a:pt x="282" y="0"/>
                    </a:moveTo>
                    <a:lnTo>
                      <a:pt x="226" y="113"/>
                    </a:lnTo>
                    <a:lnTo>
                      <a:pt x="170" y="169"/>
                    </a:lnTo>
                    <a:lnTo>
                      <a:pt x="113" y="169"/>
                    </a:lnTo>
                    <a:lnTo>
                      <a:pt x="57" y="225"/>
                    </a:lnTo>
                    <a:lnTo>
                      <a:pt x="57" y="281"/>
                    </a:lnTo>
                    <a:lnTo>
                      <a:pt x="57" y="337"/>
                    </a:lnTo>
                    <a:lnTo>
                      <a:pt x="57" y="450"/>
                    </a:lnTo>
                    <a:lnTo>
                      <a:pt x="1" y="506"/>
                    </a:lnTo>
                    <a:lnTo>
                      <a:pt x="1" y="562"/>
                    </a:lnTo>
                    <a:lnTo>
                      <a:pt x="170" y="619"/>
                    </a:lnTo>
                    <a:lnTo>
                      <a:pt x="282" y="675"/>
                    </a:lnTo>
                    <a:lnTo>
                      <a:pt x="507" y="675"/>
                    </a:lnTo>
                    <a:lnTo>
                      <a:pt x="619" y="787"/>
                    </a:lnTo>
                    <a:lnTo>
                      <a:pt x="675" y="843"/>
                    </a:lnTo>
                    <a:lnTo>
                      <a:pt x="732" y="787"/>
                    </a:lnTo>
                    <a:lnTo>
                      <a:pt x="563" y="337"/>
                    </a:lnTo>
                    <a:lnTo>
                      <a:pt x="563" y="281"/>
                    </a:lnTo>
                    <a:lnTo>
                      <a:pt x="619" y="225"/>
                    </a:lnTo>
                    <a:lnTo>
                      <a:pt x="451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17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13"/>
              <p:cNvSpPr/>
              <p:nvPr/>
            </p:nvSpPr>
            <p:spPr>
              <a:xfrm>
                <a:off x="481200" y="1739700"/>
                <a:ext cx="169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844" extrusionOk="0">
                    <a:moveTo>
                      <a:pt x="338" y="0"/>
                    </a:moveTo>
                    <a:lnTo>
                      <a:pt x="282" y="57"/>
                    </a:lnTo>
                    <a:lnTo>
                      <a:pt x="169" y="169"/>
                    </a:lnTo>
                    <a:lnTo>
                      <a:pt x="57" y="225"/>
                    </a:lnTo>
                    <a:lnTo>
                      <a:pt x="1" y="225"/>
                    </a:lnTo>
                    <a:lnTo>
                      <a:pt x="225" y="562"/>
                    </a:lnTo>
                    <a:lnTo>
                      <a:pt x="563" y="787"/>
                    </a:lnTo>
                    <a:lnTo>
                      <a:pt x="619" y="843"/>
                    </a:lnTo>
                    <a:lnTo>
                      <a:pt x="675" y="731"/>
                    </a:lnTo>
                    <a:lnTo>
                      <a:pt x="675" y="225"/>
                    </a:lnTo>
                    <a:lnTo>
                      <a:pt x="506" y="281"/>
                    </a:lnTo>
                    <a:lnTo>
                      <a:pt x="450" y="281"/>
                    </a:lnTo>
                    <a:lnTo>
                      <a:pt x="450" y="225"/>
                    </a:lnTo>
                    <a:lnTo>
                      <a:pt x="450" y="113"/>
                    </a:lnTo>
                    <a:lnTo>
                      <a:pt x="450" y="57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A698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13"/>
              <p:cNvSpPr/>
              <p:nvPr/>
            </p:nvSpPr>
            <p:spPr>
              <a:xfrm>
                <a:off x="323825" y="853050"/>
                <a:ext cx="1970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788" extrusionOk="0">
                    <a:moveTo>
                      <a:pt x="731" y="1"/>
                    </a:moveTo>
                    <a:lnTo>
                      <a:pt x="394" y="169"/>
                    </a:lnTo>
                    <a:lnTo>
                      <a:pt x="1" y="394"/>
                    </a:lnTo>
                    <a:lnTo>
                      <a:pt x="225" y="563"/>
                    </a:lnTo>
                    <a:lnTo>
                      <a:pt x="450" y="788"/>
                    </a:lnTo>
                    <a:lnTo>
                      <a:pt x="506" y="788"/>
                    </a:lnTo>
                    <a:lnTo>
                      <a:pt x="563" y="675"/>
                    </a:lnTo>
                    <a:lnTo>
                      <a:pt x="675" y="563"/>
                    </a:lnTo>
                    <a:lnTo>
                      <a:pt x="675" y="506"/>
                    </a:lnTo>
                    <a:lnTo>
                      <a:pt x="619" y="394"/>
                    </a:lnTo>
                    <a:lnTo>
                      <a:pt x="563" y="338"/>
                    </a:lnTo>
                    <a:lnTo>
                      <a:pt x="563" y="225"/>
                    </a:lnTo>
                    <a:lnTo>
                      <a:pt x="619" y="169"/>
                    </a:lnTo>
                    <a:lnTo>
                      <a:pt x="731" y="169"/>
                    </a:lnTo>
                    <a:lnTo>
                      <a:pt x="787" y="113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13"/>
              <p:cNvSpPr/>
              <p:nvPr/>
            </p:nvSpPr>
            <p:spPr>
              <a:xfrm>
                <a:off x="491050" y="1533150"/>
                <a:ext cx="1547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956" extrusionOk="0">
                    <a:moveTo>
                      <a:pt x="281" y="0"/>
                    </a:moveTo>
                    <a:lnTo>
                      <a:pt x="169" y="113"/>
                    </a:lnTo>
                    <a:lnTo>
                      <a:pt x="56" y="225"/>
                    </a:lnTo>
                    <a:lnTo>
                      <a:pt x="0" y="394"/>
                    </a:lnTo>
                    <a:lnTo>
                      <a:pt x="0" y="506"/>
                    </a:lnTo>
                    <a:lnTo>
                      <a:pt x="56" y="562"/>
                    </a:lnTo>
                    <a:lnTo>
                      <a:pt x="281" y="562"/>
                    </a:lnTo>
                    <a:lnTo>
                      <a:pt x="281" y="618"/>
                    </a:lnTo>
                    <a:lnTo>
                      <a:pt x="225" y="675"/>
                    </a:lnTo>
                    <a:lnTo>
                      <a:pt x="281" y="787"/>
                    </a:lnTo>
                    <a:lnTo>
                      <a:pt x="393" y="899"/>
                    </a:lnTo>
                    <a:lnTo>
                      <a:pt x="450" y="956"/>
                    </a:lnTo>
                    <a:lnTo>
                      <a:pt x="562" y="956"/>
                    </a:lnTo>
                    <a:lnTo>
                      <a:pt x="618" y="506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rgbClr val="86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13"/>
              <p:cNvSpPr/>
              <p:nvPr/>
            </p:nvSpPr>
            <p:spPr>
              <a:xfrm>
                <a:off x="492450" y="1589350"/>
                <a:ext cx="1125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75" extrusionOk="0">
                    <a:moveTo>
                      <a:pt x="281" y="0"/>
                    </a:moveTo>
                    <a:lnTo>
                      <a:pt x="337" y="169"/>
                    </a:lnTo>
                    <a:lnTo>
                      <a:pt x="281" y="338"/>
                    </a:lnTo>
                    <a:lnTo>
                      <a:pt x="169" y="281"/>
                    </a:lnTo>
                    <a:lnTo>
                      <a:pt x="113" y="338"/>
                    </a:lnTo>
                    <a:lnTo>
                      <a:pt x="56" y="394"/>
                    </a:lnTo>
                    <a:lnTo>
                      <a:pt x="0" y="506"/>
                    </a:lnTo>
                    <a:lnTo>
                      <a:pt x="56" y="619"/>
                    </a:lnTo>
                    <a:lnTo>
                      <a:pt x="169" y="675"/>
                    </a:lnTo>
                    <a:lnTo>
                      <a:pt x="281" y="619"/>
                    </a:lnTo>
                    <a:lnTo>
                      <a:pt x="450" y="619"/>
                    </a:lnTo>
                    <a:lnTo>
                      <a:pt x="450" y="281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13"/>
              <p:cNvSpPr/>
              <p:nvPr/>
            </p:nvSpPr>
            <p:spPr>
              <a:xfrm>
                <a:off x="419375" y="862900"/>
                <a:ext cx="140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31" extrusionOk="0">
                    <a:moveTo>
                      <a:pt x="225" y="0"/>
                    </a:moveTo>
                    <a:lnTo>
                      <a:pt x="113" y="56"/>
                    </a:lnTo>
                    <a:lnTo>
                      <a:pt x="1" y="225"/>
                    </a:lnTo>
                    <a:lnTo>
                      <a:pt x="57" y="337"/>
                    </a:lnTo>
                    <a:lnTo>
                      <a:pt x="113" y="394"/>
                    </a:lnTo>
                    <a:lnTo>
                      <a:pt x="57" y="506"/>
                    </a:lnTo>
                    <a:lnTo>
                      <a:pt x="113" y="618"/>
                    </a:lnTo>
                    <a:lnTo>
                      <a:pt x="225" y="731"/>
                    </a:lnTo>
                    <a:lnTo>
                      <a:pt x="338" y="731"/>
                    </a:lnTo>
                    <a:lnTo>
                      <a:pt x="506" y="675"/>
                    </a:lnTo>
                    <a:lnTo>
                      <a:pt x="563" y="562"/>
                    </a:lnTo>
                    <a:lnTo>
                      <a:pt x="563" y="506"/>
                    </a:lnTo>
                    <a:lnTo>
                      <a:pt x="450" y="337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13"/>
              <p:cNvSpPr/>
              <p:nvPr/>
            </p:nvSpPr>
            <p:spPr>
              <a:xfrm>
                <a:off x="486825" y="1700350"/>
                <a:ext cx="126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451" extrusionOk="0">
                    <a:moveTo>
                      <a:pt x="506" y="1"/>
                    </a:moveTo>
                    <a:lnTo>
                      <a:pt x="338" y="169"/>
                    </a:lnTo>
                    <a:lnTo>
                      <a:pt x="113" y="282"/>
                    </a:lnTo>
                    <a:lnTo>
                      <a:pt x="0" y="282"/>
                    </a:lnTo>
                    <a:lnTo>
                      <a:pt x="0" y="338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225" y="450"/>
                    </a:lnTo>
                    <a:lnTo>
                      <a:pt x="338" y="394"/>
                    </a:lnTo>
                    <a:lnTo>
                      <a:pt x="506" y="394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989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13"/>
              <p:cNvSpPr/>
              <p:nvPr/>
            </p:nvSpPr>
            <p:spPr>
              <a:xfrm>
                <a:off x="492450" y="1554225"/>
                <a:ext cx="126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450" extrusionOk="0">
                    <a:moveTo>
                      <a:pt x="394" y="0"/>
                    </a:moveTo>
                    <a:lnTo>
                      <a:pt x="337" y="56"/>
                    </a:lnTo>
                    <a:lnTo>
                      <a:pt x="281" y="113"/>
                    </a:lnTo>
                    <a:lnTo>
                      <a:pt x="169" y="169"/>
                    </a:lnTo>
                    <a:lnTo>
                      <a:pt x="56" y="225"/>
                    </a:lnTo>
                    <a:lnTo>
                      <a:pt x="0" y="281"/>
                    </a:lnTo>
                    <a:lnTo>
                      <a:pt x="0" y="337"/>
                    </a:lnTo>
                    <a:lnTo>
                      <a:pt x="56" y="450"/>
                    </a:lnTo>
                    <a:lnTo>
                      <a:pt x="113" y="450"/>
                    </a:lnTo>
                    <a:lnTo>
                      <a:pt x="169" y="394"/>
                    </a:lnTo>
                    <a:lnTo>
                      <a:pt x="281" y="281"/>
                    </a:lnTo>
                    <a:lnTo>
                      <a:pt x="394" y="225"/>
                    </a:lnTo>
                    <a:lnTo>
                      <a:pt x="506" y="281"/>
                    </a:lnTo>
                    <a:lnTo>
                      <a:pt x="506" y="113"/>
                    </a:lnTo>
                    <a:lnTo>
                      <a:pt x="450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C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13"/>
              <p:cNvSpPr/>
              <p:nvPr/>
            </p:nvSpPr>
            <p:spPr>
              <a:xfrm>
                <a:off x="427800" y="854450"/>
                <a:ext cx="847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76" extrusionOk="0">
                    <a:moveTo>
                      <a:pt x="338" y="1"/>
                    </a:moveTo>
                    <a:lnTo>
                      <a:pt x="169" y="113"/>
                    </a:lnTo>
                    <a:lnTo>
                      <a:pt x="1" y="226"/>
                    </a:lnTo>
                    <a:lnTo>
                      <a:pt x="1" y="282"/>
                    </a:lnTo>
                    <a:lnTo>
                      <a:pt x="57" y="394"/>
                    </a:lnTo>
                    <a:lnTo>
                      <a:pt x="1" y="563"/>
                    </a:lnTo>
                    <a:lnTo>
                      <a:pt x="57" y="619"/>
                    </a:lnTo>
                    <a:lnTo>
                      <a:pt x="169" y="675"/>
                    </a:lnTo>
                    <a:lnTo>
                      <a:pt x="338" y="619"/>
                    </a:lnTo>
                    <a:lnTo>
                      <a:pt x="338" y="507"/>
                    </a:lnTo>
                    <a:lnTo>
                      <a:pt x="338" y="226"/>
                    </a:lnTo>
                    <a:lnTo>
                      <a:pt x="338" y="169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13"/>
              <p:cNvSpPr/>
              <p:nvPr/>
            </p:nvSpPr>
            <p:spPr>
              <a:xfrm>
                <a:off x="507900" y="1198725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57" y="0"/>
                    </a:moveTo>
                    <a:lnTo>
                      <a:pt x="1" y="169"/>
                    </a:lnTo>
                    <a:lnTo>
                      <a:pt x="169" y="225"/>
                    </a:lnTo>
                    <a:lnTo>
                      <a:pt x="394" y="281"/>
                    </a:lnTo>
                    <a:lnTo>
                      <a:pt x="394" y="0"/>
                    </a:lnTo>
                    <a:lnTo>
                      <a:pt x="282" y="56"/>
                    </a:lnTo>
                    <a:lnTo>
                      <a:pt x="225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13"/>
              <p:cNvSpPr/>
              <p:nvPr/>
            </p:nvSpPr>
            <p:spPr>
              <a:xfrm>
                <a:off x="524750" y="862900"/>
                <a:ext cx="56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450" extrusionOk="0">
                    <a:moveTo>
                      <a:pt x="226" y="0"/>
                    </a:moveTo>
                    <a:lnTo>
                      <a:pt x="113" y="225"/>
                    </a:lnTo>
                    <a:lnTo>
                      <a:pt x="1" y="450"/>
                    </a:lnTo>
                    <a:lnTo>
                      <a:pt x="113" y="450"/>
                    </a:lnTo>
                    <a:lnTo>
                      <a:pt x="226" y="39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13"/>
              <p:cNvSpPr/>
              <p:nvPr/>
            </p:nvSpPr>
            <p:spPr>
              <a:xfrm>
                <a:off x="520550" y="957025"/>
                <a:ext cx="70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113" y="169"/>
                    </a:lnTo>
                    <a:lnTo>
                      <a:pt x="281" y="169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13"/>
              <p:cNvSpPr/>
              <p:nvPr/>
            </p:nvSpPr>
            <p:spPr>
              <a:xfrm>
                <a:off x="495250" y="171440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69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13" y="169"/>
                    </a:lnTo>
                    <a:lnTo>
                      <a:pt x="169" y="226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13"/>
              <p:cNvSpPr/>
              <p:nvPr/>
            </p:nvSpPr>
            <p:spPr>
              <a:xfrm>
                <a:off x="513525" y="1209950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0" y="1"/>
                    </a:moveTo>
                    <a:lnTo>
                      <a:pt x="57" y="113"/>
                    </a:lnTo>
                    <a:lnTo>
                      <a:pt x="169" y="226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13"/>
              <p:cNvSpPr/>
              <p:nvPr/>
            </p:nvSpPr>
            <p:spPr>
              <a:xfrm>
                <a:off x="516325" y="85305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13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F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13"/>
              <p:cNvSpPr/>
              <p:nvPr/>
            </p:nvSpPr>
            <p:spPr>
              <a:xfrm>
                <a:off x="287300" y="8530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17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13"/>
              <p:cNvSpPr/>
              <p:nvPr/>
            </p:nvSpPr>
            <p:spPr>
              <a:xfrm>
                <a:off x="521950" y="10104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78E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13"/>
              <p:cNvSpPr/>
              <p:nvPr/>
            </p:nvSpPr>
            <p:spPr>
              <a:xfrm>
                <a:off x="503675" y="151627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6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13"/>
              <p:cNvSpPr/>
              <p:nvPr/>
            </p:nvSpPr>
            <p:spPr>
              <a:xfrm>
                <a:off x="492450" y="1710200"/>
                <a:ext cx="70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281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13"/>
              <p:cNvSpPr/>
              <p:nvPr/>
            </p:nvSpPr>
            <p:spPr>
              <a:xfrm>
                <a:off x="301350" y="86290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17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13"/>
              <p:cNvSpPr/>
              <p:nvPr/>
            </p:nvSpPr>
            <p:spPr>
              <a:xfrm>
                <a:off x="329450" y="173970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13"/>
              <p:cNvSpPr/>
              <p:nvPr/>
            </p:nvSpPr>
            <p:spPr>
              <a:xfrm>
                <a:off x="516325" y="12184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13"/>
              <p:cNvSpPr/>
              <p:nvPr/>
            </p:nvSpPr>
            <p:spPr>
              <a:xfrm>
                <a:off x="333650" y="17383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13"/>
              <p:cNvSpPr/>
              <p:nvPr/>
            </p:nvSpPr>
            <p:spPr>
              <a:xfrm>
                <a:off x="290100" y="8558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17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13"/>
              <p:cNvSpPr/>
              <p:nvPr/>
            </p:nvSpPr>
            <p:spPr>
              <a:xfrm>
                <a:off x="425000" y="86007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13"/>
              <p:cNvSpPr/>
              <p:nvPr/>
            </p:nvSpPr>
            <p:spPr>
              <a:xfrm>
                <a:off x="513525" y="8572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F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13"/>
              <p:cNvSpPr/>
              <p:nvPr/>
            </p:nvSpPr>
            <p:spPr>
              <a:xfrm>
                <a:off x="380025" y="973900"/>
                <a:ext cx="73100" cy="147550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5902" extrusionOk="0">
                    <a:moveTo>
                      <a:pt x="1575" y="0"/>
                    </a:moveTo>
                    <a:lnTo>
                      <a:pt x="1462" y="169"/>
                    </a:lnTo>
                    <a:lnTo>
                      <a:pt x="1406" y="281"/>
                    </a:lnTo>
                    <a:lnTo>
                      <a:pt x="1294" y="619"/>
                    </a:lnTo>
                    <a:lnTo>
                      <a:pt x="1294" y="787"/>
                    </a:lnTo>
                    <a:lnTo>
                      <a:pt x="1237" y="843"/>
                    </a:lnTo>
                    <a:lnTo>
                      <a:pt x="1237" y="900"/>
                    </a:lnTo>
                    <a:lnTo>
                      <a:pt x="956" y="1012"/>
                    </a:lnTo>
                    <a:lnTo>
                      <a:pt x="956" y="1068"/>
                    </a:lnTo>
                    <a:lnTo>
                      <a:pt x="956" y="1124"/>
                    </a:lnTo>
                    <a:lnTo>
                      <a:pt x="1069" y="1237"/>
                    </a:lnTo>
                    <a:lnTo>
                      <a:pt x="1181" y="1349"/>
                    </a:lnTo>
                    <a:lnTo>
                      <a:pt x="1237" y="1405"/>
                    </a:lnTo>
                    <a:lnTo>
                      <a:pt x="1181" y="1518"/>
                    </a:lnTo>
                    <a:lnTo>
                      <a:pt x="1125" y="1574"/>
                    </a:lnTo>
                    <a:lnTo>
                      <a:pt x="1069" y="1799"/>
                    </a:lnTo>
                    <a:lnTo>
                      <a:pt x="1069" y="2024"/>
                    </a:lnTo>
                    <a:lnTo>
                      <a:pt x="1069" y="2249"/>
                    </a:lnTo>
                    <a:lnTo>
                      <a:pt x="956" y="2361"/>
                    </a:lnTo>
                    <a:lnTo>
                      <a:pt x="844" y="2473"/>
                    </a:lnTo>
                    <a:lnTo>
                      <a:pt x="788" y="2586"/>
                    </a:lnTo>
                    <a:lnTo>
                      <a:pt x="619" y="2867"/>
                    </a:lnTo>
                    <a:lnTo>
                      <a:pt x="563" y="2979"/>
                    </a:lnTo>
                    <a:lnTo>
                      <a:pt x="507" y="3148"/>
                    </a:lnTo>
                    <a:lnTo>
                      <a:pt x="226" y="3429"/>
                    </a:lnTo>
                    <a:lnTo>
                      <a:pt x="57" y="3710"/>
                    </a:lnTo>
                    <a:lnTo>
                      <a:pt x="1" y="3879"/>
                    </a:lnTo>
                    <a:lnTo>
                      <a:pt x="1" y="4047"/>
                    </a:lnTo>
                    <a:lnTo>
                      <a:pt x="1" y="4103"/>
                    </a:lnTo>
                    <a:lnTo>
                      <a:pt x="57" y="4103"/>
                    </a:lnTo>
                    <a:lnTo>
                      <a:pt x="169" y="4160"/>
                    </a:lnTo>
                    <a:lnTo>
                      <a:pt x="338" y="4160"/>
                    </a:lnTo>
                    <a:lnTo>
                      <a:pt x="450" y="4216"/>
                    </a:lnTo>
                    <a:lnTo>
                      <a:pt x="563" y="4216"/>
                    </a:lnTo>
                    <a:lnTo>
                      <a:pt x="731" y="4272"/>
                    </a:lnTo>
                    <a:lnTo>
                      <a:pt x="844" y="4216"/>
                    </a:lnTo>
                    <a:lnTo>
                      <a:pt x="1012" y="4103"/>
                    </a:lnTo>
                    <a:lnTo>
                      <a:pt x="956" y="4441"/>
                    </a:lnTo>
                    <a:lnTo>
                      <a:pt x="900" y="4722"/>
                    </a:lnTo>
                    <a:lnTo>
                      <a:pt x="956" y="4946"/>
                    </a:lnTo>
                    <a:lnTo>
                      <a:pt x="1069" y="5227"/>
                    </a:lnTo>
                    <a:lnTo>
                      <a:pt x="1181" y="5340"/>
                    </a:lnTo>
                    <a:lnTo>
                      <a:pt x="1350" y="5340"/>
                    </a:lnTo>
                    <a:lnTo>
                      <a:pt x="1406" y="5284"/>
                    </a:lnTo>
                    <a:lnTo>
                      <a:pt x="1406" y="5227"/>
                    </a:lnTo>
                    <a:lnTo>
                      <a:pt x="1462" y="5227"/>
                    </a:lnTo>
                    <a:lnTo>
                      <a:pt x="1518" y="5508"/>
                    </a:lnTo>
                    <a:lnTo>
                      <a:pt x="1575" y="5621"/>
                    </a:lnTo>
                    <a:lnTo>
                      <a:pt x="1631" y="5733"/>
                    </a:lnTo>
                    <a:lnTo>
                      <a:pt x="1687" y="5846"/>
                    </a:lnTo>
                    <a:lnTo>
                      <a:pt x="1799" y="5902"/>
                    </a:lnTo>
                    <a:lnTo>
                      <a:pt x="1912" y="5846"/>
                    </a:lnTo>
                    <a:lnTo>
                      <a:pt x="2024" y="5790"/>
                    </a:lnTo>
                    <a:lnTo>
                      <a:pt x="2024" y="5733"/>
                    </a:lnTo>
                    <a:lnTo>
                      <a:pt x="2024" y="5621"/>
                    </a:lnTo>
                    <a:lnTo>
                      <a:pt x="1968" y="5452"/>
                    </a:lnTo>
                    <a:lnTo>
                      <a:pt x="1968" y="5340"/>
                    </a:lnTo>
                    <a:lnTo>
                      <a:pt x="2024" y="5340"/>
                    </a:lnTo>
                    <a:lnTo>
                      <a:pt x="2137" y="5396"/>
                    </a:lnTo>
                    <a:lnTo>
                      <a:pt x="2305" y="5452"/>
                    </a:lnTo>
                    <a:lnTo>
                      <a:pt x="2418" y="5565"/>
                    </a:lnTo>
                    <a:lnTo>
                      <a:pt x="2530" y="5565"/>
                    </a:lnTo>
                    <a:lnTo>
                      <a:pt x="2586" y="5508"/>
                    </a:lnTo>
                    <a:lnTo>
                      <a:pt x="2642" y="5396"/>
                    </a:lnTo>
                    <a:lnTo>
                      <a:pt x="2699" y="5171"/>
                    </a:lnTo>
                    <a:lnTo>
                      <a:pt x="2642" y="4946"/>
                    </a:lnTo>
                    <a:lnTo>
                      <a:pt x="2418" y="4665"/>
                    </a:lnTo>
                    <a:lnTo>
                      <a:pt x="2193" y="4441"/>
                    </a:lnTo>
                    <a:lnTo>
                      <a:pt x="2024" y="4384"/>
                    </a:lnTo>
                    <a:lnTo>
                      <a:pt x="1799" y="4441"/>
                    </a:lnTo>
                    <a:lnTo>
                      <a:pt x="1687" y="4609"/>
                    </a:lnTo>
                    <a:lnTo>
                      <a:pt x="1462" y="4384"/>
                    </a:lnTo>
                    <a:lnTo>
                      <a:pt x="1462" y="4272"/>
                    </a:lnTo>
                    <a:lnTo>
                      <a:pt x="1462" y="4160"/>
                    </a:lnTo>
                    <a:lnTo>
                      <a:pt x="1575" y="3935"/>
                    </a:lnTo>
                    <a:lnTo>
                      <a:pt x="1743" y="3766"/>
                    </a:lnTo>
                    <a:lnTo>
                      <a:pt x="2024" y="3485"/>
                    </a:lnTo>
                    <a:lnTo>
                      <a:pt x="2080" y="3373"/>
                    </a:lnTo>
                    <a:lnTo>
                      <a:pt x="2080" y="3260"/>
                    </a:lnTo>
                    <a:lnTo>
                      <a:pt x="2080" y="3148"/>
                    </a:lnTo>
                    <a:lnTo>
                      <a:pt x="2024" y="3092"/>
                    </a:lnTo>
                    <a:lnTo>
                      <a:pt x="1743" y="2867"/>
                    </a:lnTo>
                    <a:lnTo>
                      <a:pt x="1743" y="2642"/>
                    </a:lnTo>
                    <a:lnTo>
                      <a:pt x="1631" y="2586"/>
                    </a:lnTo>
                    <a:lnTo>
                      <a:pt x="1462" y="2530"/>
                    </a:lnTo>
                    <a:lnTo>
                      <a:pt x="1462" y="2417"/>
                    </a:lnTo>
                    <a:lnTo>
                      <a:pt x="1462" y="2361"/>
                    </a:lnTo>
                    <a:lnTo>
                      <a:pt x="1575" y="2417"/>
                    </a:lnTo>
                    <a:lnTo>
                      <a:pt x="1687" y="2361"/>
                    </a:lnTo>
                    <a:lnTo>
                      <a:pt x="1799" y="2305"/>
                    </a:lnTo>
                    <a:lnTo>
                      <a:pt x="1968" y="2305"/>
                    </a:lnTo>
                    <a:lnTo>
                      <a:pt x="2249" y="2361"/>
                    </a:lnTo>
                    <a:lnTo>
                      <a:pt x="2193" y="2417"/>
                    </a:lnTo>
                    <a:lnTo>
                      <a:pt x="2080" y="2473"/>
                    </a:lnTo>
                    <a:lnTo>
                      <a:pt x="2080" y="2530"/>
                    </a:lnTo>
                    <a:lnTo>
                      <a:pt x="2080" y="2586"/>
                    </a:lnTo>
                    <a:lnTo>
                      <a:pt x="2137" y="2642"/>
                    </a:lnTo>
                    <a:lnTo>
                      <a:pt x="2249" y="2642"/>
                    </a:lnTo>
                    <a:lnTo>
                      <a:pt x="2361" y="2586"/>
                    </a:lnTo>
                    <a:lnTo>
                      <a:pt x="2418" y="2530"/>
                    </a:lnTo>
                    <a:lnTo>
                      <a:pt x="2586" y="2530"/>
                    </a:lnTo>
                    <a:lnTo>
                      <a:pt x="2586" y="2473"/>
                    </a:lnTo>
                    <a:lnTo>
                      <a:pt x="2586" y="2417"/>
                    </a:lnTo>
                    <a:lnTo>
                      <a:pt x="2530" y="2249"/>
                    </a:lnTo>
                    <a:lnTo>
                      <a:pt x="2530" y="2080"/>
                    </a:lnTo>
                    <a:lnTo>
                      <a:pt x="2755" y="2192"/>
                    </a:lnTo>
                    <a:lnTo>
                      <a:pt x="2867" y="2192"/>
                    </a:lnTo>
                    <a:lnTo>
                      <a:pt x="2923" y="2080"/>
                    </a:lnTo>
                    <a:lnTo>
                      <a:pt x="2923" y="2024"/>
                    </a:lnTo>
                    <a:lnTo>
                      <a:pt x="2811" y="1968"/>
                    </a:lnTo>
                    <a:lnTo>
                      <a:pt x="2699" y="1855"/>
                    </a:lnTo>
                    <a:lnTo>
                      <a:pt x="2923" y="1799"/>
                    </a:lnTo>
                    <a:lnTo>
                      <a:pt x="2923" y="1743"/>
                    </a:lnTo>
                    <a:lnTo>
                      <a:pt x="2923" y="1630"/>
                    </a:lnTo>
                    <a:lnTo>
                      <a:pt x="2867" y="1518"/>
                    </a:lnTo>
                    <a:lnTo>
                      <a:pt x="2811" y="1462"/>
                    </a:lnTo>
                    <a:lnTo>
                      <a:pt x="2699" y="1462"/>
                    </a:lnTo>
                    <a:lnTo>
                      <a:pt x="2586" y="1518"/>
                    </a:lnTo>
                    <a:lnTo>
                      <a:pt x="2474" y="1518"/>
                    </a:lnTo>
                    <a:lnTo>
                      <a:pt x="2361" y="1405"/>
                    </a:lnTo>
                    <a:lnTo>
                      <a:pt x="2249" y="1349"/>
                    </a:lnTo>
                    <a:lnTo>
                      <a:pt x="2024" y="1237"/>
                    </a:lnTo>
                    <a:lnTo>
                      <a:pt x="1968" y="1181"/>
                    </a:lnTo>
                    <a:lnTo>
                      <a:pt x="2024" y="1068"/>
                    </a:lnTo>
                    <a:lnTo>
                      <a:pt x="1968" y="843"/>
                    </a:lnTo>
                    <a:lnTo>
                      <a:pt x="2024" y="731"/>
                    </a:lnTo>
                    <a:lnTo>
                      <a:pt x="2137" y="731"/>
                    </a:lnTo>
                    <a:lnTo>
                      <a:pt x="2193" y="787"/>
                    </a:lnTo>
                    <a:lnTo>
                      <a:pt x="2249" y="787"/>
                    </a:lnTo>
                    <a:lnTo>
                      <a:pt x="2249" y="675"/>
                    </a:lnTo>
                    <a:lnTo>
                      <a:pt x="2193" y="675"/>
                    </a:lnTo>
                    <a:lnTo>
                      <a:pt x="2137" y="562"/>
                    </a:lnTo>
                    <a:lnTo>
                      <a:pt x="2137" y="506"/>
                    </a:lnTo>
                    <a:lnTo>
                      <a:pt x="2080" y="562"/>
                    </a:lnTo>
                    <a:lnTo>
                      <a:pt x="1799" y="675"/>
                    </a:lnTo>
                    <a:lnTo>
                      <a:pt x="1799" y="562"/>
                    </a:lnTo>
                    <a:lnTo>
                      <a:pt x="1856" y="450"/>
                    </a:lnTo>
                    <a:lnTo>
                      <a:pt x="1968" y="281"/>
                    </a:lnTo>
                    <a:lnTo>
                      <a:pt x="1912" y="225"/>
                    </a:lnTo>
                    <a:lnTo>
                      <a:pt x="1856" y="225"/>
                    </a:lnTo>
                    <a:lnTo>
                      <a:pt x="1912" y="113"/>
                    </a:lnTo>
                    <a:lnTo>
                      <a:pt x="1912" y="57"/>
                    </a:lnTo>
                    <a:lnTo>
                      <a:pt x="1856" y="0"/>
                    </a:lnTo>
                    <a:close/>
                  </a:path>
                </a:pathLst>
              </a:custGeom>
              <a:solidFill>
                <a:srgbClr val="A1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13"/>
              <p:cNvSpPr/>
              <p:nvPr/>
            </p:nvSpPr>
            <p:spPr>
              <a:xfrm>
                <a:off x="391275" y="858675"/>
                <a:ext cx="50600" cy="123675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4947" extrusionOk="0">
                    <a:moveTo>
                      <a:pt x="1799" y="0"/>
                    </a:moveTo>
                    <a:lnTo>
                      <a:pt x="1743" y="113"/>
                    </a:lnTo>
                    <a:lnTo>
                      <a:pt x="1743" y="281"/>
                    </a:lnTo>
                    <a:lnTo>
                      <a:pt x="1743" y="394"/>
                    </a:lnTo>
                    <a:lnTo>
                      <a:pt x="1687" y="450"/>
                    </a:lnTo>
                    <a:lnTo>
                      <a:pt x="1574" y="450"/>
                    </a:lnTo>
                    <a:lnTo>
                      <a:pt x="1574" y="394"/>
                    </a:lnTo>
                    <a:lnTo>
                      <a:pt x="1574" y="338"/>
                    </a:lnTo>
                    <a:lnTo>
                      <a:pt x="1630" y="225"/>
                    </a:lnTo>
                    <a:lnTo>
                      <a:pt x="1574" y="113"/>
                    </a:lnTo>
                    <a:lnTo>
                      <a:pt x="1462" y="57"/>
                    </a:lnTo>
                    <a:lnTo>
                      <a:pt x="1406" y="169"/>
                    </a:lnTo>
                    <a:lnTo>
                      <a:pt x="1406" y="450"/>
                    </a:lnTo>
                    <a:lnTo>
                      <a:pt x="1462" y="563"/>
                    </a:lnTo>
                    <a:lnTo>
                      <a:pt x="1574" y="675"/>
                    </a:lnTo>
                    <a:lnTo>
                      <a:pt x="1630" y="731"/>
                    </a:lnTo>
                    <a:lnTo>
                      <a:pt x="1574" y="787"/>
                    </a:lnTo>
                    <a:lnTo>
                      <a:pt x="1462" y="844"/>
                    </a:lnTo>
                    <a:lnTo>
                      <a:pt x="1349" y="787"/>
                    </a:lnTo>
                    <a:lnTo>
                      <a:pt x="1181" y="675"/>
                    </a:lnTo>
                    <a:lnTo>
                      <a:pt x="1068" y="844"/>
                    </a:lnTo>
                    <a:lnTo>
                      <a:pt x="956" y="1181"/>
                    </a:lnTo>
                    <a:lnTo>
                      <a:pt x="787" y="1574"/>
                    </a:lnTo>
                    <a:lnTo>
                      <a:pt x="562" y="1911"/>
                    </a:lnTo>
                    <a:lnTo>
                      <a:pt x="450" y="2080"/>
                    </a:lnTo>
                    <a:lnTo>
                      <a:pt x="281" y="2192"/>
                    </a:lnTo>
                    <a:lnTo>
                      <a:pt x="169" y="2305"/>
                    </a:lnTo>
                    <a:lnTo>
                      <a:pt x="169" y="2417"/>
                    </a:lnTo>
                    <a:lnTo>
                      <a:pt x="225" y="2474"/>
                    </a:lnTo>
                    <a:lnTo>
                      <a:pt x="338" y="2586"/>
                    </a:lnTo>
                    <a:lnTo>
                      <a:pt x="506" y="2642"/>
                    </a:lnTo>
                    <a:lnTo>
                      <a:pt x="619" y="2755"/>
                    </a:lnTo>
                    <a:lnTo>
                      <a:pt x="619" y="2923"/>
                    </a:lnTo>
                    <a:lnTo>
                      <a:pt x="562" y="3092"/>
                    </a:lnTo>
                    <a:lnTo>
                      <a:pt x="562" y="3204"/>
                    </a:lnTo>
                    <a:lnTo>
                      <a:pt x="562" y="3317"/>
                    </a:lnTo>
                    <a:lnTo>
                      <a:pt x="562" y="3373"/>
                    </a:lnTo>
                    <a:lnTo>
                      <a:pt x="281" y="3373"/>
                    </a:lnTo>
                    <a:lnTo>
                      <a:pt x="169" y="3485"/>
                    </a:lnTo>
                    <a:lnTo>
                      <a:pt x="225" y="3654"/>
                    </a:lnTo>
                    <a:lnTo>
                      <a:pt x="281" y="3710"/>
                    </a:lnTo>
                    <a:lnTo>
                      <a:pt x="338" y="3766"/>
                    </a:lnTo>
                    <a:lnTo>
                      <a:pt x="338" y="3879"/>
                    </a:lnTo>
                    <a:lnTo>
                      <a:pt x="281" y="3991"/>
                    </a:lnTo>
                    <a:lnTo>
                      <a:pt x="225" y="4103"/>
                    </a:lnTo>
                    <a:lnTo>
                      <a:pt x="113" y="4216"/>
                    </a:lnTo>
                    <a:lnTo>
                      <a:pt x="57" y="4328"/>
                    </a:lnTo>
                    <a:lnTo>
                      <a:pt x="113" y="4441"/>
                    </a:lnTo>
                    <a:lnTo>
                      <a:pt x="113" y="4553"/>
                    </a:lnTo>
                    <a:lnTo>
                      <a:pt x="0" y="4778"/>
                    </a:lnTo>
                    <a:lnTo>
                      <a:pt x="0" y="4834"/>
                    </a:lnTo>
                    <a:lnTo>
                      <a:pt x="57" y="4890"/>
                    </a:lnTo>
                    <a:lnTo>
                      <a:pt x="169" y="4947"/>
                    </a:lnTo>
                    <a:lnTo>
                      <a:pt x="619" y="4947"/>
                    </a:lnTo>
                    <a:lnTo>
                      <a:pt x="844" y="4890"/>
                    </a:lnTo>
                    <a:lnTo>
                      <a:pt x="1012" y="4778"/>
                    </a:lnTo>
                    <a:lnTo>
                      <a:pt x="1125" y="4553"/>
                    </a:lnTo>
                    <a:lnTo>
                      <a:pt x="1237" y="4441"/>
                    </a:lnTo>
                    <a:lnTo>
                      <a:pt x="1293" y="4385"/>
                    </a:lnTo>
                    <a:lnTo>
                      <a:pt x="1406" y="4272"/>
                    </a:lnTo>
                    <a:lnTo>
                      <a:pt x="1518" y="4160"/>
                    </a:lnTo>
                    <a:lnTo>
                      <a:pt x="1911" y="4160"/>
                    </a:lnTo>
                    <a:lnTo>
                      <a:pt x="1968" y="4047"/>
                    </a:lnTo>
                    <a:lnTo>
                      <a:pt x="1968" y="3991"/>
                    </a:lnTo>
                    <a:lnTo>
                      <a:pt x="1574" y="3991"/>
                    </a:lnTo>
                    <a:lnTo>
                      <a:pt x="1518" y="3935"/>
                    </a:lnTo>
                    <a:lnTo>
                      <a:pt x="1462" y="3935"/>
                    </a:lnTo>
                    <a:lnTo>
                      <a:pt x="1518" y="3879"/>
                    </a:lnTo>
                    <a:lnTo>
                      <a:pt x="1574" y="3822"/>
                    </a:lnTo>
                    <a:lnTo>
                      <a:pt x="1630" y="3766"/>
                    </a:lnTo>
                    <a:lnTo>
                      <a:pt x="1630" y="3710"/>
                    </a:lnTo>
                    <a:lnTo>
                      <a:pt x="1518" y="3541"/>
                    </a:lnTo>
                    <a:lnTo>
                      <a:pt x="1518" y="3429"/>
                    </a:lnTo>
                    <a:lnTo>
                      <a:pt x="1462" y="3317"/>
                    </a:lnTo>
                    <a:lnTo>
                      <a:pt x="1518" y="3148"/>
                    </a:lnTo>
                    <a:lnTo>
                      <a:pt x="1406" y="3092"/>
                    </a:lnTo>
                    <a:lnTo>
                      <a:pt x="1349" y="3148"/>
                    </a:lnTo>
                    <a:lnTo>
                      <a:pt x="1293" y="3204"/>
                    </a:lnTo>
                    <a:lnTo>
                      <a:pt x="1181" y="3260"/>
                    </a:lnTo>
                    <a:lnTo>
                      <a:pt x="1406" y="3092"/>
                    </a:lnTo>
                    <a:lnTo>
                      <a:pt x="1574" y="2979"/>
                    </a:lnTo>
                    <a:lnTo>
                      <a:pt x="1743" y="2867"/>
                    </a:lnTo>
                    <a:lnTo>
                      <a:pt x="1743" y="2811"/>
                    </a:lnTo>
                    <a:lnTo>
                      <a:pt x="1743" y="2698"/>
                    </a:lnTo>
                    <a:lnTo>
                      <a:pt x="1687" y="2642"/>
                    </a:lnTo>
                    <a:lnTo>
                      <a:pt x="1630" y="2586"/>
                    </a:lnTo>
                    <a:lnTo>
                      <a:pt x="1462" y="2530"/>
                    </a:lnTo>
                    <a:lnTo>
                      <a:pt x="1356" y="2565"/>
                    </a:lnTo>
                    <a:lnTo>
                      <a:pt x="1356" y="2565"/>
                    </a:lnTo>
                    <a:lnTo>
                      <a:pt x="1406" y="2417"/>
                    </a:lnTo>
                    <a:lnTo>
                      <a:pt x="1406" y="2249"/>
                    </a:lnTo>
                    <a:lnTo>
                      <a:pt x="1406" y="2024"/>
                    </a:lnTo>
                    <a:lnTo>
                      <a:pt x="1406" y="1855"/>
                    </a:lnTo>
                    <a:lnTo>
                      <a:pt x="1406" y="1799"/>
                    </a:lnTo>
                    <a:lnTo>
                      <a:pt x="1574" y="1799"/>
                    </a:lnTo>
                    <a:lnTo>
                      <a:pt x="1687" y="1743"/>
                    </a:lnTo>
                    <a:lnTo>
                      <a:pt x="1799" y="1687"/>
                    </a:lnTo>
                    <a:lnTo>
                      <a:pt x="1855" y="1574"/>
                    </a:lnTo>
                    <a:lnTo>
                      <a:pt x="1743" y="1406"/>
                    </a:lnTo>
                    <a:lnTo>
                      <a:pt x="1687" y="1293"/>
                    </a:lnTo>
                    <a:lnTo>
                      <a:pt x="1687" y="1237"/>
                    </a:lnTo>
                    <a:lnTo>
                      <a:pt x="1743" y="1181"/>
                    </a:lnTo>
                    <a:lnTo>
                      <a:pt x="1855" y="1125"/>
                    </a:lnTo>
                    <a:lnTo>
                      <a:pt x="1968" y="1125"/>
                    </a:lnTo>
                    <a:lnTo>
                      <a:pt x="1968" y="1068"/>
                    </a:lnTo>
                    <a:lnTo>
                      <a:pt x="2024" y="900"/>
                    </a:lnTo>
                    <a:lnTo>
                      <a:pt x="2024" y="844"/>
                    </a:lnTo>
                    <a:lnTo>
                      <a:pt x="2024" y="731"/>
                    </a:lnTo>
                    <a:lnTo>
                      <a:pt x="2024" y="675"/>
                    </a:lnTo>
                    <a:lnTo>
                      <a:pt x="2024" y="563"/>
                    </a:lnTo>
                    <a:lnTo>
                      <a:pt x="2024" y="506"/>
                    </a:lnTo>
                    <a:lnTo>
                      <a:pt x="1968" y="450"/>
                    </a:lnTo>
                    <a:lnTo>
                      <a:pt x="2024" y="338"/>
                    </a:lnTo>
                    <a:lnTo>
                      <a:pt x="1968" y="225"/>
                    </a:lnTo>
                    <a:lnTo>
                      <a:pt x="1799" y="0"/>
                    </a:lnTo>
                    <a:close/>
                  </a:path>
                </a:pathLst>
              </a:custGeom>
              <a:solidFill>
                <a:srgbClr val="8B8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13"/>
              <p:cNvSpPr/>
              <p:nvPr/>
            </p:nvSpPr>
            <p:spPr>
              <a:xfrm>
                <a:off x="439050" y="871325"/>
                <a:ext cx="6747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1856" extrusionOk="0">
                    <a:moveTo>
                      <a:pt x="940" y="1205"/>
                    </a:moveTo>
                    <a:lnTo>
                      <a:pt x="844" y="1237"/>
                    </a:lnTo>
                    <a:lnTo>
                      <a:pt x="1012" y="1293"/>
                    </a:lnTo>
                    <a:lnTo>
                      <a:pt x="1012" y="1293"/>
                    </a:lnTo>
                    <a:lnTo>
                      <a:pt x="956" y="1237"/>
                    </a:lnTo>
                    <a:lnTo>
                      <a:pt x="940" y="1205"/>
                    </a:lnTo>
                    <a:close/>
                    <a:moveTo>
                      <a:pt x="731" y="0"/>
                    </a:moveTo>
                    <a:lnTo>
                      <a:pt x="562" y="57"/>
                    </a:lnTo>
                    <a:lnTo>
                      <a:pt x="506" y="113"/>
                    </a:lnTo>
                    <a:lnTo>
                      <a:pt x="394" y="169"/>
                    </a:lnTo>
                    <a:lnTo>
                      <a:pt x="338" y="225"/>
                    </a:lnTo>
                    <a:lnTo>
                      <a:pt x="113" y="169"/>
                    </a:lnTo>
                    <a:lnTo>
                      <a:pt x="57" y="281"/>
                    </a:lnTo>
                    <a:lnTo>
                      <a:pt x="57" y="450"/>
                    </a:lnTo>
                    <a:lnTo>
                      <a:pt x="113" y="562"/>
                    </a:lnTo>
                    <a:lnTo>
                      <a:pt x="225" y="619"/>
                    </a:lnTo>
                    <a:lnTo>
                      <a:pt x="394" y="506"/>
                    </a:lnTo>
                    <a:lnTo>
                      <a:pt x="450" y="562"/>
                    </a:lnTo>
                    <a:lnTo>
                      <a:pt x="506" y="675"/>
                    </a:lnTo>
                    <a:lnTo>
                      <a:pt x="450" y="787"/>
                    </a:lnTo>
                    <a:lnTo>
                      <a:pt x="338" y="843"/>
                    </a:lnTo>
                    <a:lnTo>
                      <a:pt x="113" y="956"/>
                    </a:lnTo>
                    <a:lnTo>
                      <a:pt x="0" y="1012"/>
                    </a:lnTo>
                    <a:lnTo>
                      <a:pt x="0" y="1124"/>
                    </a:lnTo>
                    <a:lnTo>
                      <a:pt x="113" y="1349"/>
                    </a:lnTo>
                    <a:lnTo>
                      <a:pt x="169" y="1462"/>
                    </a:lnTo>
                    <a:lnTo>
                      <a:pt x="394" y="1574"/>
                    </a:lnTo>
                    <a:lnTo>
                      <a:pt x="562" y="1574"/>
                    </a:lnTo>
                    <a:lnTo>
                      <a:pt x="675" y="1518"/>
                    </a:lnTo>
                    <a:lnTo>
                      <a:pt x="731" y="1574"/>
                    </a:lnTo>
                    <a:lnTo>
                      <a:pt x="731" y="1630"/>
                    </a:lnTo>
                    <a:lnTo>
                      <a:pt x="619" y="1743"/>
                    </a:lnTo>
                    <a:lnTo>
                      <a:pt x="619" y="1799"/>
                    </a:lnTo>
                    <a:lnTo>
                      <a:pt x="619" y="1855"/>
                    </a:lnTo>
                    <a:lnTo>
                      <a:pt x="900" y="1799"/>
                    </a:lnTo>
                    <a:lnTo>
                      <a:pt x="1068" y="1743"/>
                    </a:lnTo>
                    <a:lnTo>
                      <a:pt x="1125" y="1686"/>
                    </a:lnTo>
                    <a:lnTo>
                      <a:pt x="1125" y="1574"/>
                    </a:lnTo>
                    <a:lnTo>
                      <a:pt x="1125" y="1518"/>
                    </a:lnTo>
                    <a:lnTo>
                      <a:pt x="1293" y="1518"/>
                    </a:lnTo>
                    <a:lnTo>
                      <a:pt x="1293" y="1462"/>
                    </a:lnTo>
                    <a:lnTo>
                      <a:pt x="1237" y="1405"/>
                    </a:lnTo>
                    <a:lnTo>
                      <a:pt x="1181" y="1349"/>
                    </a:lnTo>
                    <a:lnTo>
                      <a:pt x="1012" y="1293"/>
                    </a:lnTo>
                    <a:lnTo>
                      <a:pt x="1012" y="1293"/>
                    </a:lnTo>
                    <a:lnTo>
                      <a:pt x="956" y="1349"/>
                    </a:lnTo>
                    <a:lnTo>
                      <a:pt x="900" y="1293"/>
                    </a:lnTo>
                    <a:lnTo>
                      <a:pt x="844" y="1237"/>
                    </a:lnTo>
                    <a:lnTo>
                      <a:pt x="900" y="1068"/>
                    </a:lnTo>
                    <a:lnTo>
                      <a:pt x="900" y="1124"/>
                    </a:lnTo>
                    <a:lnTo>
                      <a:pt x="940" y="1205"/>
                    </a:lnTo>
                    <a:lnTo>
                      <a:pt x="940" y="1205"/>
                    </a:lnTo>
                    <a:lnTo>
                      <a:pt x="1181" y="1124"/>
                    </a:lnTo>
                    <a:lnTo>
                      <a:pt x="1406" y="1124"/>
                    </a:lnTo>
                    <a:lnTo>
                      <a:pt x="1630" y="1181"/>
                    </a:lnTo>
                    <a:lnTo>
                      <a:pt x="1855" y="1237"/>
                    </a:lnTo>
                    <a:lnTo>
                      <a:pt x="1968" y="1293"/>
                    </a:lnTo>
                    <a:lnTo>
                      <a:pt x="2080" y="1293"/>
                    </a:lnTo>
                    <a:lnTo>
                      <a:pt x="2192" y="1237"/>
                    </a:lnTo>
                    <a:lnTo>
                      <a:pt x="2305" y="1124"/>
                    </a:lnTo>
                    <a:lnTo>
                      <a:pt x="2642" y="1124"/>
                    </a:lnTo>
                    <a:lnTo>
                      <a:pt x="2698" y="1012"/>
                    </a:lnTo>
                    <a:lnTo>
                      <a:pt x="2698" y="956"/>
                    </a:lnTo>
                    <a:lnTo>
                      <a:pt x="2698" y="900"/>
                    </a:lnTo>
                    <a:lnTo>
                      <a:pt x="2586" y="843"/>
                    </a:lnTo>
                    <a:lnTo>
                      <a:pt x="2530" y="787"/>
                    </a:lnTo>
                    <a:lnTo>
                      <a:pt x="2417" y="843"/>
                    </a:lnTo>
                    <a:lnTo>
                      <a:pt x="2361" y="900"/>
                    </a:lnTo>
                    <a:lnTo>
                      <a:pt x="2080" y="675"/>
                    </a:lnTo>
                    <a:lnTo>
                      <a:pt x="1911" y="450"/>
                    </a:lnTo>
                    <a:lnTo>
                      <a:pt x="1911" y="562"/>
                    </a:lnTo>
                    <a:lnTo>
                      <a:pt x="1855" y="619"/>
                    </a:lnTo>
                    <a:lnTo>
                      <a:pt x="1687" y="787"/>
                    </a:lnTo>
                    <a:lnTo>
                      <a:pt x="1462" y="450"/>
                    </a:lnTo>
                    <a:lnTo>
                      <a:pt x="1293" y="281"/>
                    </a:lnTo>
                    <a:lnTo>
                      <a:pt x="1125" y="169"/>
                    </a:lnTo>
                    <a:lnTo>
                      <a:pt x="1125" y="57"/>
                    </a:lnTo>
                    <a:lnTo>
                      <a:pt x="1125" y="0"/>
                    </a:lnTo>
                    <a:lnTo>
                      <a:pt x="1068" y="0"/>
                    </a:lnTo>
                    <a:lnTo>
                      <a:pt x="1012" y="57"/>
                    </a:lnTo>
                    <a:lnTo>
                      <a:pt x="956" y="169"/>
                    </a:lnTo>
                    <a:lnTo>
                      <a:pt x="900" y="225"/>
                    </a:lnTo>
                    <a:lnTo>
                      <a:pt x="844" y="225"/>
                    </a:lnTo>
                    <a:lnTo>
                      <a:pt x="787" y="113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13"/>
              <p:cNvSpPr/>
              <p:nvPr/>
            </p:nvSpPr>
            <p:spPr>
              <a:xfrm>
                <a:off x="413750" y="878350"/>
                <a:ext cx="42175" cy="67475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2699" extrusionOk="0">
                    <a:moveTo>
                      <a:pt x="1069" y="0"/>
                    </a:moveTo>
                    <a:lnTo>
                      <a:pt x="1012" y="57"/>
                    </a:lnTo>
                    <a:lnTo>
                      <a:pt x="1012" y="169"/>
                    </a:lnTo>
                    <a:lnTo>
                      <a:pt x="1012" y="281"/>
                    </a:lnTo>
                    <a:lnTo>
                      <a:pt x="956" y="281"/>
                    </a:lnTo>
                    <a:lnTo>
                      <a:pt x="731" y="169"/>
                    </a:lnTo>
                    <a:lnTo>
                      <a:pt x="675" y="225"/>
                    </a:lnTo>
                    <a:lnTo>
                      <a:pt x="675" y="281"/>
                    </a:lnTo>
                    <a:lnTo>
                      <a:pt x="731" y="394"/>
                    </a:lnTo>
                    <a:lnTo>
                      <a:pt x="731" y="450"/>
                    </a:lnTo>
                    <a:lnTo>
                      <a:pt x="675" y="562"/>
                    </a:lnTo>
                    <a:lnTo>
                      <a:pt x="731" y="619"/>
                    </a:lnTo>
                    <a:lnTo>
                      <a:pt x="788" y="675"/>
                    </a:lnTo>
                    <a:lnTo>
                      <a:pt x="900" y="787"/>
                    </a:lnTo>
                    <a:lnTo>
                      <a:pt x="675" y="900"/>
                    </a:lnTo>
                    <a:lnTo>
                      <a:pt x="563" y="900"/>
                    </a:lnTo>
                    <a:lnTo>
                      <a:pt x="450" y="843"/>
                    </a:lnTo>
                    <a:lnTo>
                      <a:pt x="338" y="843"/>
                    </a:lnTo>
                    <a:lnTo>
                      <a:pt x="282" y="900"/>
                    </a:lnTo>
                    <a:lnTo>
                      <a:pt x="338" y="956"/>
                    </a:lnTo>
                    <a:lnTo>
                      <a:pt x="338" y="1124"/>
                    </a:lnTo>
                    <a:lnTo>
                      <a:pt x="394" y="1237"/>
                    </a:lnTo>
                    <a:lnTo>
                      <a:pt x="450" y="1293"/>
                    </a:lnTo>
                    <a:lnTo>
                      <a:pt x="394" y="1349"/>
                    </a:lnTo>
                    <a:lnTo>
                      <a:pt x="394" y="1405"/>
                    </a:lnTo>
                    <a:lnTo>
                      <a:pt x="394" y="1518"/>
                    </a:lnTo>
                    <a:lnTo>
                      <a:pt x="450" y="1574"/>
                    </a:lnTo>
                    <a:lnTo>
                      <a:pt x="450" y="1630"/>
                    </a:lnTo>
                    <a:lnTo>
                      <a:pt x="338" y="1743"/>
                    </a:lnTo>
                    <a:lnTo>
                      <a:pt x="169" y="1799"/>
                    </a:lnTo>
                    <a:lnTo>
                      <a:pt x="1" y="1855"/>
                    </a:lnTo>
                    <a:lnTo>
                      <a:pt x="1" y="1911"/>
                    </a:lnTo>
                    <a:lnTo>
                      <a:pt x="113" y="2024"/>
                    </a:lnTo>
                    <a:lnTo>
                      <a:pt x="282" y="1911"/>
                    </a:lnTo>
                    <a:lnTo>
                      <a:pt x="394" y="1855"/>
                    </a:lnTo>
                    <a:lnTo>
                      <a:pt x="675" y="1855"/>
                    </a:lnTo>
                    <a:lnTo>
                      <a:pt x="731" y="1911"/>
                    </a:lnTo>
                    <a:lnTo>
                      <a:pt x="788" y="1968"/>
                    </a:lnTo>
                    <a:lnTo>
                      <a:pt x="788" y="2024"/>
                    </a:lnTo>
                    <a:lnTo>
                      <a:pt x="731" y="2080"/>
                    </a:lnTo>
                    <a:lnTo>
                      <a:pt x="619" y="2136"/>
                    </a:lnTo>
                    <a:lnTo>
                      <a:pt x="450" y="2305"/>
                    </a:lnTo>
                    <a:lnTo>
                      <a:pt x="169" y="2305"/>
                    </a:lnTo>
                    <a:lnTo>
                      <a:pt x="113" y="2361"/>
                    </a:lnTo>
                    <a:lnTo>
                      <a:pt x="113" y="2473"/>
                    </a:lnTo>
                    <a:lnTo>
                      <a:pt x="226" y="2642"/>
                    </a:lnTo>
                    <a:lnTo>
                      <a:pt x="338" y="2698"/>
                    </a:lnTo>
                    <a:lnTo>
                      <a:pt x="394" y="2642"/>
                    </a:lnTo>
                    <a:lnTo>
                      <a:pt x="394" y="2586"/>
                    </a:lnTo>
                    <a:lnTo>
                      <a:pt x="394" y="2473"/>
                    </a:lnTo>
                    <a:lnTo>
                      <a:pt x="450" y="2417"/>
                    </a:lnTo>
                    <a:lnTo>
                      <a:pt x="619" y="2361"/>
                    </a:lnTo>
                    <a:lnTo>
                      <a:pt x="731" y="2249"/>
                    </a:lnTo>
                    <a:lnTo>
                      <a:pt x="844" y="2192"/>
                    </a:lnTo>
                    <a:lnTo>
                      <a:pt x="1012" y="2136"/>
                    </a:lnTo>
                    <a:lnTo>
                      <a:pt x="1069" y="2080"/>
                    </a:lnTo>
                    <a:lnTo>
                      <a:pt x="1012" y="1968"/>
                    </a:lnTo>
                    <a:lnTo>
                      <a:pt x="1012" y="1799"/>
                    </a:lnTo>
                    <a:lnTo>
                      <a:pt x="1012" y="1743"/>
                    </a:lnTo>
                    <a:lnTo>
                      <a:pt x="1125" y="1687"/>
                    </a:lnTo>
                    <a:lnTo>
                      <a:pt x="1181" y="1630"/>
                    </a:lnTo>
                    <a:lnTo>
                      <a:pt x="1181" y="1518"/>
                    </a:lnTo>
                    <a:lnTo>
                      <a:pt x="1125" y="1349"/>
                    </a:lnTo>
                    <a:lnTo>
                      <a:pt x="1181" y="1181"/>
                    </a:lnTo>
                    <a:lnTo>
                      <a:pt x="1237" y="1012"/>
                    </a:lnTo>
                    <a:lnTo>
                      <a:pt x="1181" y="956"/>
                    </a:lnTo>
                    <a:lnTo>
                      <a:pt x="1125" y="843"/>
                    </a:lnTo>
                    <a:lnTo>
                      <a:pt x="1069" y="787"/>
                    </a:lnTo>
                    <a:lnTo>
                      <a:pt x="1069" y="731"/>
                    </a:lnTo>
                    <a:lnTo>
                      <a:pt x="1125" y="731"/>
                    </a:lnTo>
                    <a:lnTo>
                      <a:pt x="1237" y="787"/>
                    </a:lnTo>
                    <a:lnTo>
                      <a:pt x="1293" y="787"/>
                    </a:lnTo>
                    <a:lnTo>
                      <a:pt x="1350" y="731"/>
                    </a:lnTo>
                    <a:lnTo>
                      <a:pt x="1462" y="619"/>
                    </a:lnTo>
                    <a:lnTo>
                      <a:pt x="1631" y="506"/>
                    </a:lnTo>
                    <a:lnTo>
                      <a:pt x="1687" y="450"/>
                    </a:lnTo>
                    <a:lnTo>
                      <a:pt x="1687" y="338"/>
                    </a:lnTo>
                    <a:lnTo>
                      <a:pt x="1574" y="225"/>
                    </a:lnTo>
                    <a:lnTo>
                      <a:pt x="1462" y="169"/>
                    </a:lnTo>
                    <a:lnTo>
                      <a:pt x="1350" y="57"/>
                    </a:lnTo>
                    <a:lnTo>
                      <a:pt x="1293" y="57"/>
                    </a:lnTo>
                    <a:lnTo>
                      <a:pt x="1237" y="113"/>
                    </a:lnTo>
                    <a:lnTo>
                      <a:pt x="1237" y="225"/>
                    </a:lnTo>
                    <a:lnTo>
                      <a:pt x="1181" y="281"/>
                    </a:ln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867D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13"/>
              <p:cNvSpPr/>
              <p:nvPr/>
            </p:nvSpPr>
            <p:spPr>
              <a:xfrm>
                <a:off x="474175" y="874125"/>
                <a:ext cx="5060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1800" extrusionOk="0">
                    <a:moveTo>
                      <a:pt x="1462" y="1"/>
                    </a:moveTo>
                    <a:lnTo>
                      <a:pt x="1406" y="57"/>
                    </a:lnTo>
                    <a:lnTo>
                      <a:pt x="1462" y="169"/>
                    </a:lnTo>
                    <a:lnTo>
                      <a:pt x="1406" y="338"/>
                    </a:lnTo>
                    <a:lnTo>
                      <a:pt x="1350" y="450"/>
                    </a:lnTo>
                    <a:lnTo>
                      <a:pt x="1181" y="507"/>
                    </a:lnTo>
                    <a:lnTo>
                      <a:pt x="1012" y="507"/>
                    </a:lnTo>
                    <a:lnTo>
                      <a:pt x="956" y="563"/>
                    </a:lnTo>
                    <a:lnTo>
                      <a:pt x="956" y="619"/>
                    </a:lnTo>
                    <a:lnTo>
                      <a:pt x="956" y="788"/>
                    </a:lnTo>
                    <a:lnTo>
                      <a:pt x="1181" y="788"/>
                    </a:lnTo>
                    <a:lnTo>
                      <a:pt x="1237" y="844"/>
                    </a:lnTo>
                    <a:lnTo>
                      <a:pt x="1181" y="900"/>
                    </a:lnTo>
                    <a:lnTo>
                      <a:pt x="1125" y="956"/>
                    </a:lnTo>
                    <a:lnTo>
                      <a:pt x="956" y="900"/>
                    </a:lnTo>
                    <a:lnTo>
                      <a:pt x="787" y="844"/>
                    </a:lnTo>
                    <a:lnTo>
                      <a:pt x="675" y="788"/>
                    </a:lnTo>
                    <a:lnTo>
                      <a:pt x="619" y="844"/>
                    </a:lnTo>
                    <a:lnTo>
                      <a:pt x="619" y="900"/>
                    </a:lnTo>
                    <a:lnTo>
                      <a:pt x="619" y="1012"/>
                    </a:lnTo>
                    <a:lnTo>
                      <a:pt x="619" y="1069"/>
                    </a:lnTo>
                    <a:lnTo>
                      <a:pt x="619" y="1125"/>
                    </a:lnTo>
                    <a:lnTo>
                      <a:pt x="506" y="1125"/>
                    </a:lnTo>
                    <a:lnTo>
                      <a:pt x="338" y="956"/>
                    </a:lnTo>
                    <a:lnTo>
                      <a:pt x="225" y="900"/>
                    </a:lnTo>
                    <a:lnTo>
                      <a:pt x="1" y="900"/>
                    </a:lnTo>
                    <a:lnTo>
                      <a:pt x="1" y="1012"/>
                    </a:lnTo>
                    <a:lnTo>
                      <a:pt x="57" y="1012"/>
                    </a:lnTo>
                    <a:lnTo>
                      <a:pt x="113" y="1125"/>
                    </a:lnTo>
                    <a:lnTo>
                      <a:pt x="57" y="1181"/>
                    </a:lnTo>
                    <a:lnTo>
                      <a:pt x="57" y="1237"/>
                    </a:lnTo>
                    <a:lnTo>
                      <a:pt x="57" y="1293"/>
                    </a:lnTo>
                    <a:lnTo>
                      <a:pt x="113" y="1406"/>
                    </a:lnTo>
                    <a:lnTo>
                      <a:pt x="57" y="1462"/>
                    </a:lnTo>
                    <a:lnTo>
                      <a:pt x="57" y="1518"/>
                    </a:lnTo>
                    <a:lnTo>
                      <a:pt x="57" y="1574"/>
                    </a:lnTo>
                    <a:lnTo>
                      <a:pt x="394" y="1406"/>
                    </a:lnTo>
                    <a:lnTo>
                      <a:pt x="506" y="1350"/>
                    </a:lnTo>
                    <a:lnTo>
                      <a:pt x="563" y="1350"/>
                    </a:lnTo>
                    <a:lnTo>
                      <a:pt x="675" y="1462"/>
                    </a:lnTo>
                    <a:lnTo>
                      <a:pt x="787" y="1518"/>
                    </a:lnTo>
                    <a:lnTo>
                      <a:pt x="844" y="1574"/>
                    </a:lnTo>
                    <a:lnTo>
                      <a:pt x="900" y="1743"/>
                    </a:lnTo>
                    <a:lnTo>
                      <a:pt x="956" y="1799"/>
                    </a:lnTo>
                    <a:lnTo>
                      <a:pt x="1068" y="1687"/>
                    </a:lnTo>
                    <a:lnTo>
                      <a:pt x="1068" y="1631"/>
                    </a:lnTo>
                    <a:lnTo>
                      <a:pt x="1068" y="1574"/>
                    </a:lnTo>
                    <a:lnTo>
                      <a:pt x="1012" y="1406"/>
                    </a:lnTo>
                    <a:lnTo>
                      <a:pt x="1068" y="1293"/>
                    </a:lnTo>
                    <a:lnTo>
                      <a:pt x="1125" y="1125"/>
                    </a:lnTo>
                    <a:lnTo>
                      <a:pt x="1181" y="1125"/>
                    </a:lnTo>
                    <a:lnTo>
                      <a:pt x="1293" y="1181"/>
                    </a:lnTo>
                    <a:lnTo>
                      <a:pt x="1350" y="1181"/>
                    </a:lnTo>
                    <a:lnTo>
                      <a:pt x="1462" y="1125"/>
                    </a:lnTo>
                    <a:lnTo>
                      <a:pt x="1574" y="1069"/>
                    </a:lnTo>
                    <a:lnTo>
                      <a:pt x="1687" y="1069"/>
                    </a:lnTo>
                    <a:lnTo>
                      <a:pt x="1687" y="956"/>
                    </a:lnTo>
                    <a:lnTo>
                      <a:pt x="1687" y="844"/>
                    </a:lnTo>
                    <a:lnTo>
                      <a:pt x="1799" y="900"/>
                    </a:lnTo>
                    <a:lnTo>
                      <a:pt x="1855" y="956"/>
                    </a:lnTo>
                    <a:lnTo>
                      <a:pt x="1968" y="900"/>
                    </a:lnTo>
                    <a:lnTo>
                      <a:pt x="2024" y="844"/>
                    </a:lnTo>
                    <a:lnTo>
                      <a:pt x="2024" y="788"/>
                    </a:lnTo>
                    <a:lnTo>
                      <a:pt x="1968" y="731"/>
                    </a:lnTo>
                    <a:lnTo>
                      <a:pt x="1855" y="619"/>
                    </a:lnTo>
                    <a:lnTo>
                      <a:pt x="1799" y="507"/>
                    </a:lnTo>
                    <a:lnTo>
                      <a:pt x="1799" y="450"/>
                    </a:lnTo>
                    <a:lnTo>
                      <a:pt x="1855" y="338"/>
                    </a:lnTo>
                    <a:lnTo>
                      <a:pt x="1799" y="282"/>
                    </a:lnTo>
                    <a:lnTo>
                      <a:pt x="1743" y="113"/>
                    </a:lnTo>
                    <a:lnTo>
                      <a:pt x="1518" y="1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13"/>
              <p:cNvSpPr/>
              <p:nvPr/>
            </p:nvSpPr>
            <p:spPr>
              <a:xfrm>
                <a:off x="395500" y="972500"/>
                <a:ext cx="2390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631" extrusionOk="0">
                    <a:moveTo>
                      <a:pt x="956" y="0"/>
                    </a:moveTo>
                    <a:lnTo>
                      <a:pt x="899" y="56"/>
                    </a:lnTo>
                    <a:lnTo>
                      <a:pt x="843" y="113"/>
                    </a:lnTo>
                    <a:lnTo>
                      <a:pt x="843" y="169"/>
                    </a:lnTo>
                    <a:lnTo>
                      <a:pt x="731" y="225"/>
                    </a:lnTo>
                    <a:lnTo>
                      <a:pt x="618" y="281"/>
                    </a:lnTo>
                    <a:lnTo>
                      <a:pt x="169" y="281"/>
                    </a:lnTo>
                    <a:lnTo>
                      <a:pt x="112" y="394"/>
                    </a:lnTo>
                    <a:lnTo>
                      <a:pt x="169" y="450"/>
                    </a:lnTo>
                    <a:lnTo>
                      <a:pt x="225" y="450"/>
                    </a:lnTo>
                    <a:lnTo>
                      <a:pt x="225" y="506"/>
                    </a:lnTo>
                    <a:lnTo>
                      <a:pt x="112" y="675"/>
                    </a:lnTo>
                    <a:lnTo>
                      <a:pt x="56" y="787"/>
                    </a:lnTo>
                    <a:lnTo>
                      <a:pt x="0" y="1124"/>
                    </a:lnTo>
                    <a:lnTo>
                      <a:pt x="56" y="1349"/>
                    </a:lnTo>
                    <a:lnTo>
                      <a:pt x="169" y="1518"/>
                    </a:lnTo>
                    <a:lnTo>
                      <a:pt x="337" y="1630"/>
                    </a:lnTo>
                    <a:lnTo>
                      <a:pt x="618" y="1574"/>
                    </a:lnTo>
                    <a:lnTo>
                      <a:pt x="731" y="1518"/>
                    </a:lnTo>
                    <a:lnTo>
                      <a:pt x="731" y="1405"/>
                    </a:lnTo>
                    <a:lnTo>
                      <a:pt x="450" y="1180"/>
                    </a:lnTo>
                    <a:lnTo>
                      <a:pt x="450" y="1068"/>
                    </a:lnTo>
                    <a:lnTo>
                      <a:pt x="675" y="1068"/>
                    </a:lnTo>
                    <a:lnTo>
                      <a:pt x="731" y="1012"/>
                    </a:lnTo>
                    <a:lnTo>
                      <a:pt x="731" y="899"/>
                    </a:lnTo>
                    <a:lnTo>
                      <a:pt x="843" y="562"/>
                    </a:lnTo>
                    <a:lnTo>
                      <a:pt x="956" y="169"/>
                    </a:lnTo>
                    <a:lnTo>
                      <a:pt x="956" y="56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94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13"/>
              <p:cNvSpPr/>
              <p:nvPr/>
            </p:nvSpPr>
            <p:spPr>
              <a:xfrm>
                <a:off x="517725" y="947200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70" y="0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57" y="281"/>
                    </a:lnTo>
                    <a:lnTo>
                      <a:pt x="226" y="281"/>
                    </a:lnTo>
                    <a:lnTo>
                      <a:pt x="282" y="169"/>
                    </a:lnTo>
                    <a:lnTo>
                      <a:pt x="226" y="57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13"/>
              <p:cNvSpPr/>
              <p:nvPr/>
            </p:nvSpPr>
            <p:spPr>
              <a:xfrm>
                <a:off x="507900" y="92612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225"/>
                    </a:lnTo>
                    <a:lnTo>
                      <a:pt x="113" y="281"/>
                    </a:lnTo>
                    <a:lnTo>
                      <a:pt x="169" y="225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13"/>
              <p:cNvSpPr/>
              <p:nvPr/>
            </p:nvSpPr>
            <p:spPr>
              <a:xfrm>
                <a:off x="450300" y="983725"/>
                <a:ext cx="70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13"/>
              <p:cNvSpPr/>
              <p:nvPr/>
            </p:nvSpPr>
            <p:spPr>
              <a:xfrm>
                <a:off x="524750" y="88115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13"/>
              <p:cNvSpPr/>
              <p:nvPr/>
            </p:nvSpPr>
            <p:spPr>
              <a:xfrm>
                <a:off x="520550" y="95845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13" y="112"/>
                    </a:lnTo>
                    <a:lnTo>
                      <a:pt x="113" y="1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78E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13"/>
              <p:cNvSpPr/>
              <p:nvPr/>
            </p:nvSpPr>
            <p:spPr>
              <a:xfrm>
                <a:off x="523350" y="88957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13"/>
              <p:cNvSpPr/>
              <p:nvPr/>
            </p:nvSpPr>
            <p:spPr>
              <a:xfrm>
                <a:off x="526175" y="8881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13"/>
              <p:cNvSpPr/>
              <p:nvPr/>
            </p:nvSpPr>
            <p:spPr>
              <a:xfrm>
                <a:off x="410950" y="1056800"/>
                <a:ext cx="85725" cy="147575"/>
              </a:xfrm>
              <a:custGeom>
                <a:avLst/>
                <a:gdLst/>
                <a:ahLst/>
                <a:cxnLst/>
                <a:rect l="l" t="t" r="r" b="b"/>
                <a:pathLst>
                  <a:path w="3429" h="5903" extrusionOk="0">
                    <a:moveTo>
                      <a:pt x="1181" y="0"/>
                    </a:moveTo>
                    <a:lnTo>
                      <a:pt x="1068" y="57"/>
                    </a:lnTo>
                    <a:lnTo>
                      <a:pt x="1068" y="113"/>
                    </a:lnTo>
                    <a:lnTo>
                      <a:pt x="1012" y="338"/>
                    </a:lnTo>
                    <a:lnTo>
                      <a:pt x="900" y="450"/>
                    </a:lnTo>
                    <a:lnTo>
                      <a:pt x="787" y="450"/>
                    </a:lnTo>
                    <a:lnTo>
                      <a:pt x="562" y="394"/>
                    </a:lnTo>
                    <a:lnTo>
                      <a:pt x="450" y="394"/>
                    </a:lnTo>
                    <a:lnTo>
                      <a:pt x="338" y="450"/>
                    </a:lnTo>
                    <a:lnTo>
                      <a:pt x="113" y="787"/>
                    </a:lnTo>
                    <a:lnTo>
                      <a:pt x="57" y="844"/>
                    </a:lnTo>
                    <a:lnTo>
                      <a:pt x="0" y="956"/>
                    </a:lnTo>
                    <a:lnTo>
                      <a:pt x="0" y="1068"/>
                    </a:lnTo>
                    <a:lnTo>
                      <a:pt x="169" y="1068"/>
                    </a:lnTo>
                    <a:lnTo>
                      <a:pt x="281" y="1125"/>
                    </a:lnTo>
                    <a:lnTo>
                      <a:pt x="281" y="1181"/>
                    </a:lnTo>
                    <a:lnTo>
                      <a:pt x="281" y="1349"/>
                    </a:lnTo>
                    <a:lnTo>
                      <a:pt x="281" y="1406"/>
                    </a:lnTo>
                    <a:lnTo>
                      <a:pt x="394" y="1462"/>
                    </a:lnTo>
                    <a:lnTo>
                      <a:pt x="450" y="1462"/>
                    </a:lnTo>
                    <a:lnTo>
                      <a:pt x="450" y="1349"/>
                    </a:lnTo>
                    <a:lnTo>
                      <a:pt x="562" y="1181"/>
                    </a:lnTo>
                    <a:lnTo>
                      <a:pt x="619" y="1125"/>
                    </a:lnTo>
                    <a:lnTo>
                      <a:pt x="731" y="1125"/>
                    </a:lnTo>
                    <a:lnTo>
                      <a:pt x="1012" y="1293"/>
                    </a:lnTo>
                    <a:lnTo>
                      <a:pt x="1124" y="1406"/>
                    </a:lnTo>
                    <a:lnTo>
                      <a:pt x="1181" y="1630"/>
                    </a:lnTo>
                    <a:lnTo>
                      <a:pt x="1293" y="1687"/>
                    </a:lnTo>
                    <a:lnTo>
                      <a:pt x="1349" y="1799"/>
                    </a:lnTo>
                    <a:lnTo>
                      <a:pt x="1349" y="2080"/>
                    </a:lnTo>
                    <a:lnTo>
                      <a:pt x="1405" y="2080"/>
                    </a:lnTo>
                    <a:lnTo>
                      <a:pt x="1518" y="2024"/>
                    </a:lnTo>
                    <a:lnTo>
                      <a:pt x="1574" y="2024"/>
                    </a:lnTo>
                    <a:lnTo>
                      <a:pt x="1686" y="2080"/>
                    </a:lnTo>
                    <a:lnTo>
                      <a:pt x="1911" y="2249"/>
                    </a:lnTo>
                    <a:lnTo>
                      <a:pt x="2024" y="2361"/>
                    </a:lnTo>
                    <a:lnTo>
                      <a:pt x="2192" y="2417"/>
                    </a:lnTo>
                    <a:lnTo>
                      <a:pt x="2080" y="2474"/>
                    </a:lnTo>
                    <a:lnTo>
                      <a:pt x="2024" y="2586"/>
                    </a:lnTo>
                    <a:lnTo>
                      <a:pt x="1911" y="2811"/>
                    </a:lnTo>
                    <a:lnTo>
                      <a:pt x="1855" y="3036"/>
                    </a:lnTo>
                    <a:lnTo>
                      <a:pt x="1743" y="3148"/>
                    </a:lnTo>
                    <a:lnTo>
                      <a:pt x="1630" y="3204"/>
                    </a:lnTo>
                    <a:lnTo>
                      <a:pt x="1630" y="3317"/>
                    </a:lnTo>
                    <a:lnTo>
                      <a:pt x="1686" y="3429"/>
                    </a:lnTo>
                    <a:lnTo>
                      <a:pt x="1799" y="3654"/>
                    </a:lnTo>
                    <a:lnTo>
                      <a:pt x="1911" y="3822"/>
                    </a:lnTo>
                    <a:lnTo>
                      <a:pt x="1911" y="3935"/>
                    </a:lnTo>
                    <a:lnTo>
                      <a:pt x="1911" y="4047"/>
                    </a:lnTo>
                    <a:lnTo>
                      <a:pt x="1855" y="4160"/>
                    </a:lnTo>
                    <a:lnTo>
                      <a:pt x="1686" y="4272"/>
                    </a:lnTo>
                    <a:lnTo>
                      <a:pt x="1630" y="4385"/>
                    </a:lnTo>
                    <a:lnTo>
                      <a:pt x="1630" y="4441"/>
                    </a:lnTo>
                    <a:lnTo>
                      <a:pt x="1743" y="4666"/>
                    </a:lnTo>
                    <a:lnTo>
                      <a:pt x="1799" y="4778"/>
                    </a:lnTo>
                    <a:lnTo>
                      <a:pt x="1855" y="4778"/>
                    </a:lnTo>
                    <a:lnTo>
                      <a:pt x="2024" y="4722"/>
                    </a:lnTo>
                    <a:lnTo>
                      <a:pt x="2024" y="4722"/>
                    </a:lnTo>
                    <a:lnTo>
                      <a:pt x="1968" y="4778"/>
                    </a:lnTo>
                    <a:lnTo>
                      <a:pt x="1911" y="4834"/>
                    </a:lnTo>
                    <a:lnTo>
                      <a:pt x="1855" y="4890"/>
                    </a:lnTo>
                    <a:lnTo>
                      <a:pt x="1799" y="5003"/>
                    </a:lnTo>
                    <a:lnTo>
                      <a:pt x="2024" y="5171"/>
                    </a:lnTo>
                    <a:lnTo>
                      <a:pt x="2136" y="5396"/>
                    </a:lnTo>
                    <a:lnTo>
                      <a:pt x="2305" y="5677"/>
                    </a:lnTo>
                    <a:lnTo>
                      <a:pt x="2473" y="5846"/>
                    </a:lnTo>
                    <a:lnTo>
                      <a:pt x="2586" y="5902"/>
                    </a:lnTo>
                    <a:lnTo>
                      <a:pt x="2811" y="5790"/>
                    </a:lnTo>
                    <a:lnTo>
                      <a:pt x="3092" y="5677"/>
                    </a:lnTo>
                    <a:lnTo>
                      <a:pt x="3148" y="5565"/>
                    </a:lnTo>
                    <a:lnTo>
                      <a:pt x="3260" y="5452"/>
                    </a:lnTo>
                    <a:lnTo>
                      <a:pt x="3316" y="5284"/>
                    </a:lnTo>
                    <a:lnTo>
                      <a:pt x="3316" y="5171"/>
                    </a:lnTo>
                    <a:lnTo>
                      <a:pt x="3373" y="5171"/>
                    </a:lnTo>
                    <a:lnTo>
                      <a:pt x="3373" y="5115"/>
                    </a:lnTo>
                    <a:lnTo>
                      <a:pt x="3373" y="5059"/>
                    </a:lnTo>
                    <a:lnTo>
                      <a:pt x="3316" y="4947"/>
                    </a:lnTo>
                    <a:lnTo>
                      <a:pt x="3204" y="4890"/>
                    </a:lnTo>
                    <a:lnTo>
                      <a:pt x="3148" y="4778"/>
                    </a:lnTo>
                    <a:lnTo>
                      <a:pt x="3260" y="4666"/>
                    </a:lnTo>
                    <a:lnTo>
                      <a:pt x="3260" y="4609"/>
                    </a:lnTo>
                    <a:lnTo>
                      <a:pt x="3260" y="4497"/>
                    </a:lnTo>
                    <a:lnTo>
                      <a:pt x="3260" y="4272"/>
                    </a:lnTo>
                    <a:lnTo>
                      <a:pt x="3260" y="4047"/>
                    </a:lnTo>
                    <a:lnTo>
                      <a:pt x="3204" y="3598"/>
                    </a:lnTo>
                    <a:lnTo>
                      <a:pt x="3148" y="3429"/>
                    </a:lnTo>
                    <a:lnTo>
                      <a:pt x="3035" y="3317"/>
                    </a:lnTo>
                    <a:lnTo>
                      <a:pt x="2979" y="3260"/>
                    </a:lnTo>
                    <a:lnTo>
                      <a:pt x="3092" y="3148"/>
                    </a:lnTo>
                    <a:lnTo>
                      <a:pt x="3148" y="3036"/>
                    </a:lnTo>
                    <a:lnTo>
                      <a:pt x="3260" y="3036"/>
                    </a:lnTo>
                    <a:lnTo>
                      <a:pt x="3260" y="2979"/>
                    </a:lnTo>
                    <a:lnTo>
                      <a:pt x="3260" y="2923"/>
                    </a:lnTo>
                    <a:lnTo>
                      <a:pt x="3260" y="2867"/>
                    </a:lnTo>
                    <a:lnTo>
                      <a:pt x="3204" y="2811"/>
                    </a:lnTo>
                    <a:lnTo>
                      <a:pt x="3148" y="2867"/>
                    </a:lnTo>
                    <a:lnTo>
                      <a:pt x="3035" y="2867"/>
                    </a:lnTo>
                    <a:lnTo>
                      <a:pt x="2979" y="2811"/>
                    </a:lnTo>
                    <a:lnTo>
                      <a:pt x="3035" y="2698"/>
                    </a:lnTo>
                    <a:lnTo>
                      <a:pt x="3092" y="2642"/>
                    </a:lnTo>
                    <a:lnTo>
                      <a:pt x="3316" y="2474"/>
                    </a:lnTo>
                    <a:lnTo>
                      <a:pt x="3316" y="2361"/>
                    </a:lnTo>
                    <a:lnTo>
                      <a:pt x="3260" y="2305"/>
                    </a:lnTo>
                    <a:lnTo>
                      <a:pt x="3148" y="2305"/>
                    </a:lnTo>
                    <a:lnTo>
                      <a:pt x="3148" y="2192"/>
                    </a:lnTo>
                    <a:lnTo>
                      <a:pt x="3260" y="2136"/>
                    </a:lnTo>
                    <a:lnTo>
                      <a:pt x="3373" y="2024"/>
                    </a:lnTo>
                    <a:lnTo>
                      <a:pt x="3429" y="1911"/>
                    </a:lnTo>
                    <a:lnTo>
                      <a:pt x="3429" y="1799"/>
                    </a:lnTo>
                    <a:lnTo>
                      <a:pt x="3373" y="1743"/>
                    </a:lnTo>
                    <a:lnTo>
                      <a:pt x="3260" y="1743"/>
                    </a:lnTo>
                    <a:lnTo>
                      <a:pt x="3148" y="1799"/>
                    </a:lnTo>
                    <a:lnTo>
                      <a:pt x="3035" y="1855"/>
                    </a:lnTo>
                    <a:lnTo>
                      <a:pt x="2923" y="1799"/>
                    </a:lnTo>
                    <a:lnTo>
                      <a:pt x="2867" y="1743"/>
                    </a:lnTo>
                    <a:lnTo>
                      <a:pt x="2923" y="1687"/>
                    </a:lnTo>
                    <a:lnTo>
                      <a:pt x="2979" y="1687"/>
                    </a:lnTo>
                    <a:lnTo>
                      <a:pt x="3092" y="1630"/>
                    </a:lnTo>
                    <a:lnTo>
                      <a:pt x="3148" y="1574"/>
                    </a:lnTo>
                    <a:lnTo>
                      <a:pt x="3148" y="1462"/>
                    </a:lnTo>
                    <a:lnTo>
                      <a:pt x="3092" y="1349"/>
                    </a:lnTo>
                    <a:lnTo>
                      <a:pt x="3092" y="1293"/>
                    </a:lnTo>
                    <a:lnTo>
                      <a:pt x="3148" y="1237"/>
                    </a:lnTo>
                    <a:lnTo>
                      <a:pt x="3204" y="1237"/>
                    </a:lnTo>
                    <a:lnTo>
                      <a:pt x="3204" y="1181"/>
                    </a:lnTo>
                    <a:lnTo>
                      <a:pt x="3092" y="1012"/>
                    </a:lnTo>
                    <a:lnTo>
                      <a:pt x="3092" y="844"/>
                    </a:lnTo>
                    <a:lnTo>
                      <a:pt x="3092" y="675"/>
                    </a:lnTo>
                    <a:lnTo>
                      <a:pt x="3148" y="506"/>
                    </a:lnTo>
                    <a:lnTo>
                      <a:pt x="3204" y="338"/>
                    </a:lnTo>
                    <a:lnTo>
                      <a:pt x="3035" y="281"/>
                    </a:lnTo>
                    <a:lnTo>
                      <a:pt x="2923" y="281"/>
                    </a:lnTo>
                    <a:lnTo>
                      <a:pt x="2811" y="394"/>
                    </a:lnTo>
                    <a:lnTo>
                      <a:pt x="2754" y="506"/>
                    </a:lnTo>
                    <a:lnTo>
                      <a:pt x="2754" y="563"/>
                    </a:lnTo>
                    <a:lnTo>
                      <a:pt x="2754" y="619"/>
                    </a:lnTo>
                    <a:lnTo>
                      <a:pt x="2698" y="563"/>
                    </a:lnTo>
                    <a:lnTo>
                      <a:pt x="2586" y="450"/>
                    </a:lnTo>
                    <a:lnTo>
                      <a:pt x="2473" y="394"/>
                    </a:lnTo>
                    <a:lnTo>
                      <a:pt x="1911" y="394"/>
                    </a:lnTo>
                    <a:lnTo>
                      <a:pt x="1630" y="338"/>
                    </a:lnTo>
                    <a:lnTo>
                      <a:pt x="1462" y="169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13"/>
              <p:cNvSpPr/>
              <p:nvPr/>
            </p:nvSpPr>
            <p:spPr>
              <a:xfrm>
                <a:off x="441850" y="1017450"/>
                <a:ext cx="618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2249" extrusionOk="0">
                    <a:moveTo>
                      <a:pt x="900" y="1"/>
                    </a:moveTo>
                    <a:lnTo>
                      <a:pt x="844" y="57"/>
                    </a:lnTo>
                    <a:lnTo>
                      <a:pt x="788" y="226"/>
                    </a:lnTo>
                    <a:lnTo>
                      <a:pt x="732" y="338"/>
                    </a:lnTo>
                    <a:lnTo>
                      <a:pt x="507" y="563"/>
                    </a:lnTo>
                    <a:lnTo>
                      <a:pt x="450" y="619"/>
                    </a:lnTo>
                    <a:lnTo>
                      <a:pt x="450" y="731"/>
                    </a:lnTo>
                    <a:lnTo>
                      <a:pt x="394" y="900"/>
                    </a:lnTo>
                    <a:lnTo>
                      <a:pt x="394" y="1012"/>
                    </a:lnTo>
                    <a:lnTo>
                      <a:pt x="394" y="1069"/>
                    </a:lnTo>
                    <a:lnTo>
                      <a:pt x="226" y="1125"/>
                    </a:lnTo>
                    <a:lnTo>
                      <a:pt x="169" y="1125"/>
                    </a:lnTo>
                    <a:lnTo>
                      <a:pt x="169" y="1181"/>
                    </a:lnTo>
                    <a:lnTo>
                      <a:pt x="282" y="1237"/>
                    </a:lnTo>
                    <a:lnTo>
                      <a:pt x="282" y="1293"/>
                    </a:lnTo>
                    <a:lnTo>
                      <a:pt x="282" y="1350"/>
                    </a:lnTo>
                    <a:lnTo>
                      <a:pt x="226" y="1462"/>
                    </a:lnTo>
                    <a:lnTo>
                      <a:pt x="113" y="1518"/>
                    </a:lnTo>
                    <a:lnTo>
                      <a:pt x="1" y="1574"/>
                    </a:lnTo>
                    <a:lnTo>
                      <a:pt x="1" y="1631"/>
                    </a:lnTo>
                    <a:lnTo>
                      <a:pt x="57" y="1855"/>
                    </a:lnTo>
                    <a:lnTo>
                      <a:pt x="113" y="1855"/>
                    </a:lnTo>
                    <a:lnTo>
                      <a:pt x="226" y="1912"/>
                    </a:lnTo>
                    <a:lnTo>
                      <a:pt x="394" y="1968"/>
                    </a:lnTo>
                    <a:lnTo>
                      <a:pt x="507" y="2080"/>
                    </a:lnTo>
                    <a:lnTo>
                      <a:pt x="563" y="2137"/>
                    </a:lnTo>
                    <a:lnTo>
                      <a:pt x="619" y="2080"/>
                    </a:lnTo>
                    <a:lnTo>
                      <a:pt x="1237" y="2080"/>
                    </a:lnTo>
                    <a:lnTo>
                      <a:pt x="1406" y="2193"/>
                    </a:lnTo>
                    <a:lnTo>
                      <a:pt x="1462" y="2193"/>
                    </a:lnTo>
                    <a:lnTo>
                      <a:pt x="1518" y="2249"/>
                    </a:lnTo>
                    <a:lnTo>
                      <a:pt x="1687" y="1968"/>
                    </a:lnTo>
                    <a:lnTo>
                      <a:pt x="1799" y="1912"/>
                    </a:lnTo>
                    <a:lnTo>
                      <a:pt x="1968" y="1912"/>
                    </a:lnTo>
                    <a:lnTo>
                      <a:pt x="2080" y="1743"/>
                    </a:lnTo>
                    <a:lnTo>
                      <a:pt x="1968" y="1631"/>
                    </a:lnTo>
                    <a:lnTo>
                      <a:pt x="1912" y="1574"/>
                    </a:lnTo>
                    <a:lnTo>
                      <a:pt x="2024" y="1293"/>
                    </a:lnTo>
                    <a:lnTo>
                      <a:pt x="2080" y="1181"/>
                    </a:lnTo>
                    <a:lnTo>
                      <a:pt x="2249" y="1069"/>
                    </a:lnTo>
                    <a:lnTo>
                      <a:pt x="2361" y="1012"/>
                    </a:lnTo>
                    <a:lnTo>
                      <a:pt x="2474" y="900"/>
                    </a:lnTo>
                    <a:lnTo>
                      <a:pt x="2474" y="788"/>
                    </a:lnTo>
                    <a:lnTo>
                      <a:pt x="2361" y="619"/>
                    </a:lnTo>
                    <a:lnTo>
                      <a:pt x="2193" y="507"/>
                    </a:lnTo>
                    <a:lnTo>
                      <a:pt x="2024" y="394"/>
                    </a:lnTo>
                    <a:lnTo>
                      <a:pt x="1968" y="338"/>
                    </a:lnTo>
                    <a:lnTo>
                      <a:pt x="1912" y="226"/>
                    </a:lnTo>
                    <a:lnTo>
                      <a:pt x="1856" y="113"/>
                    </a:lnTo>
                    <a:lnTo>
                      <a:pt x="1799" y="57"/>
                    </a:lnTo>
                    <a:lnTo>
                      <a:pt x="1687" y="1"/>
                    </a:lnTo>
                    <a:lnTo>
                      <a:pt x="1406" y="1"/>
                    </a:lnTo>
                    <a:lnTo>
                      <a:pt x="1237" y="57"/>
                    </a:ln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AFA3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13"/>
              <p:cNvSpPr/>
              <p:nvPr/>
            </p:nvSpPr>
            <p:spPr>
              <a:xfrm>
                <a:off x="457325" y="997775"/>
                <a:ext cx="4077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1350" extrusionOk="0">
                    <a:moveTo>
                      <a:pt x="787" y="1"/>
                    </a:moveTo>
                    <a:lnTo>
                      <a:pt x="731" y="57"/>
                    </a:lnTo>
                    <a:lnTo>
                      <a:pt x="731" y="113"/>
                    </a:lnTo>
                    <a:lnTo>
                      <a:pt x="787" y="169"/>
                    </a:lnTo>
                    <a:lnTo>
                      <a:pt x="843" y="169"/>
                    </a:lnTo>
                    <a:lnTo>
                      <a:pt x="899" y="226"/>
                    </a:lnTo>
                    <a:lnTo>
                      <a:pt x="843" y="282"/>
                    </a:lnTo>
                    <a:lnTo>
                      <a:pt x="787" y="282"/>
                    </a:lnTo>
                    <a:lnTo>
                      <a:pt x="675" y="338"/>
                    </a:lnTo>
                    <a:lnTo>
                      <a:pt x="675" y="507"/>
                    </a:lnTo>
                    <a:lnTo>
                      <a:pt x="731" y="563"/>
                    </a:lnTo>
                    <a:lnTo>
                      <a:pt x="675" y="619"/>
                    </a:lnTo>
                    <a:lnTo>
                      <a:pt x="506" y="563"/>
                    </a:lnTo>
                    <a:lnTo>
                      <a:pt x="337" y="507"/>
                    </a:lnTo>
                    <a:lnTo>
                      <a:pt x="225" y="507"/>
                    </a:lnTo>
                    <a:lnTo>
                      <a:pt x="169" y="563"/>
                    </a:lnTo>
                    <a:lnTo>
                      <a:pt x="56" y="619"/>
                    </a:lnTo>
                    <a:lnTo>
                      <a:pt x="0" y="675"/>
                    </a:lnTo>
                    <a:lnTo>
                      <a:pt x="0" y="732"/>
                    </a:lnTo>
                    <a:lnTo>
                      <a:pt x="56" y="788"/>
                    </a:lnTo>
                    <a:lnTo>
                      <a:pt x="113" y="844"/>
                    </a:lnTo>
                    <a:lnTo>
                      <a:pt x="394" y="844"/>
                    </a:lnTo>
                    <a:lnTo>
                      <a:pt x="506" y="900"/>
                    </a:lnTo>
                    <a:lnTo>
                      <a:pt x="618" y="956"/>
                    </a:lnTo>
                    <a:lnTo>
                      <a:pt x="731" y="900"/>
                    </a:lnTo>
                    <a:lnTo>
                      <a:pt x="843" y="844"/>
                    </a:lnTo>
                    <a:lnTo>
                      <a:pt x="956" y="844"/>
                    </a:lnTo>
                    <a:lnTo>
                      <a:pt x="1124" y="900"/>
                    </a:lnTo>
                    <a:lnTo>
                      <a:pt x="1237" y="1069"/>
                    </a:lnTo>
                    <a:lnTo>
                      <a:pt x="1293" y="1237"/>
                    </a:lnTo>
                    <a:lnTo>
                      <a:pt x="1293" y="1350"/>
                    </a:lnTo>
                    <a:lnTo>
                      <a:pt x="1405" y="1294"/>
                    </a:lnTo>
                    <a:lnTo>
                      <a:pt x="1630" y="1294"/>
                    </a:lnTo>
                    <a:lnTo>
                      <a:pt x="1574" y="1237"/>
                    </a:lnTo>
                    <a:lnTo>
                      <a:pt x="1349" y="956"/>
                    </a:lnTo>
                    <a:lnTo>
                      <a:pt x="1293" y="844"/>
                    </a:lnTo>
                    <a:lnTo>
                      <a:pt x="1237" y="732"/>
                    </a:lnTo>
                    <a:lnTo>
                      <a:pt x="1293" y="619"/>
                    </a:lnTo>
                    <a:lnTo>
                      <a:pt x="1349" y="507"/>
                    </a:lnTo>
                    <a:lnTo>
                      <a:pt x="1349" y="394"/>
                    </a:lnTo>
                    <a:lnTo>
                      <a:pt x="1293" y="338"/>
                    </a:lnTo>
                    <a:lnTo>
                      <a:pt x="1237" y="282"/>
                    </a:lnTo>
                    <a:lnTo>
                      <a:pt x="1124" y="226"/>
                    </a:lnTo>
                    <a:lnTo>
                      <a:pt x="1124" y="113"/>
                    </a:lnTo>
                    <a:lnTo>
                      <a:pt x="1012" y="57"/>
                    </a:lnTo>
                    <a:lnTo>
                      <a:pt x="843" y="1"/>
                    </a:lnTo>
                    <a:close/>
                  </a:path>
                </a:pathLst>
              </a:custGeom>
              <a:solidFill>
                <a:srgbClr val="A798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13"/>
              <p:cNvSpPr/>
              <p:nvPr/>
            </p:nvSpPr>
            <p:spPr>
              <a:xfrm>
                <a:off x="422175" y="1045550"/>
                <a:ext cx="2112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845" h="1125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70" y="113"/>
                    </a:lnTo>
                    <a:lnTo>
                      <a:pt x="170" y="169"/>
                    </a:lnTo>
                    <a:lnTo>
                      <a:pt x="113" y="282"/>
                    </a:lnTo>
                    <a:lnTo>
                      <a:pt x="113" y="338"/>
                    </a:lnTo>
                    <a:lnTo>
                      <a:pt x="113" y="394"/>
                    </a:lnTo>
                    <a:lnTo>
                      <a:pt x="226" y="338"/>
                    </a:lnTo>
                    <a:lnTo>
                      <a:pt x="338" y="338"/>
                    </a:lnTo>
                    <a:lnTo>
                      <a:pt x="226" y="563"/>
                    </a:lnTo>
                    <a:lnTo>
                      <a:pt x="57" y="731"/>
                    </a:lnTo>
                    <a:lnTo>
                      <a:pt x="1" y="844"/>
                    </a:lnTo>
                    <a:lnTo>
                      <a:pt x="338" y="1125"/>
                    </a:lnTo>
                    <a:lnTo>
                      <a:pt x="563" y="1125"/>
                    </a:lnTo>
                    <a:lnTo>
                      <a:pt x="619" y="1069"/>
                    </a:lnTo>
                    <a:lnTo>
                      <a:pt x="675" y="956"/>
                    </a:lnTo>
                    <a:lnTo>
                      <a:pt x="675" y="788"/>
                    </a:lnTo>
                    <a:lnTo>
                      <a:pt x="675" y="619"/>
                    </a:lnTo>
                    <a:lnTo>
                      <a:pt x="675" y="507"/>
                    </a:lnTo>
                    <a:lnTo>
                      <a:pt x="732" y="450"/>
                    </a:lnTo>
                    <a:lnTo>
                      <a:pt x="788" y="338"/>
                    </a:lnTo>
                    <a:lnTo>
                      <a:pt x="844" y="338"/>
                    </a:lnTo>
                    <a:lnTo>
                      <a:pt x="788" y="282"/>
                    </a:lnTo>
                    <a:lnTo>
                      <a:pt x="675" y="169"/>
                    </a:lnTo>
                    <a:lnTo>
                      <a:pt x="619" y="113"/>
                    </a:lnTo>
                    <a:lnTo>
                      <a:pt x="563" y="169"/>
                    </a:lnTo>
                    <a:lnTo>
                      <a:pt x="451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5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13"/>
              <p:cNvSpPr/>
              <p:nvPr/>
            </p:nvSpPr>
            <p:spPr>
              <a:xfrm>
                <a:off x="503675" y="100060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226" y="0"/>
                    </a:moveTo>
                    <a:lnTo>
                      <a:pt x="113" y="56"/>
                    </a:lnTo>
                    <a:lnTo>
                      <a:pt x="1" y="169"/>
                    </a:lnTo>
                    <a:lnTo>
                      <a:pt x="113" y="225"/>
                    </a:lnTo>
                    <a:lnTo>
                      <a:pt x="226" y="225"/>
                    </a:lnTo>
                    <a:lnTo>
                      <a:pt x="226" y="113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78E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13"/>
              <p:cNvSpPr/>
              <p:nvPr/>
            </p:nvSpPr>
            <p:spPr>
              <a:xfrm>
                <a:off x="496650" y="1028700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69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598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13"/>
              <p:cNvSpPr/>
              <p:nvPr/>
            </p:nvSpPr>
            <p:spPr>
              <a:xfrm>
                <a:off x="440450" y="9837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5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13"/>
              <p:cNvSpPr/>
              <p:nvPr/>
            </p:nvSpPr>
            <p:spPr>
              <a:xfrm>
                <a:off x="441850" y="105117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FA3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13"/>
              <p:cNvSpPr/>
              <p:nvPr/>
            </p:nvSpPr>
            <p:spPr>
              <a:xfrm>
                <a:off x="432025" y="9865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5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13"/>
              <p:cNvSpPr/>
              <p:nvPr/>
            </p:nvSpPr>
            <p:spPr>
              <a:xfrm>
                <a:off x="267625" y="959850"/>
                <a:ext cx="112425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3204" extrusionOk="0">
                    <a:moveTo>
                      <a:pt x="3148" y="0"/>
                    </a:moveTo>
                    <a:lnTo>
                      <a:pt x="3092" y="56"/>
                    </a:lnTo>
                    <a:lnTo>
                      <a:pt x="3035" y="113"/>
                    </a:lnTo>
                    <a:lnTo>
                      <a:pt x="3035" y="225"/>
                    </a:lnTo>
                    <a:lnTo>
                      <a:pt x="3035" y="562"/>
                    </a:lnTo>
                    <a:lnTo>
                      <a:pt x="3035" y="900"/>
                    </a:lnTo>
                    <a:lnTo>
                      <a:pt x="2867" y="731"/>
                    </a:lnTo>
                    <a:lnTo>
                      <a:pt x="2754" y="619"/>
                    </a:lnTo>
                    <a:lnTo>
                      <a:pt x="2642" y="506"/>
                    </a:lnTo>
                    <a:lnTo>
                      <a:pt x="2642" y="281"/>
                    </a:lnTo>
                    <a:lnTo>
                      <a:pt x="2642" y="225"/>
                    </a:lnTo>
                    <a:lnTo>
                      <a:pt x="2586" y="169"/>
                    </a:lnTo>
                    <a:lnTo>
                      <a:pt x="2417" y="56"/>
                    </a:lnTo>
                    <a:lnTo>
                      <a:pt x="2361" y="113"/>
                    </a:lnTo>
                    <a:lnTo>
                      <a:pt x="2305" y="169"/>
                    </a:lnTo>
                    <a:lnTo>
                      <a:pt x="2192" y="338"/>
                    </a:lnTo>
                    <a:lnTo>
                      <a:pt x="2136" y="394"/>
                    </a:lnTo>
                    <a:lnTo>
                      <a:pt x="2024" y="338"/>
                    </a:lnTo>
                    <a:lnTo>
                      <a:pt x="1799" y="169"/>
                    </a:lnTo>
                    <a:lnTo>
                      <a:pt x="1686" y="113"/>
                    </a:lnTo>
                    <a:lnTo>
                      <a:pt x="1518" y="281"/>
                    </a:lnTo>
                    <a:lnTo>
                      <a:pt x="1349" y="506"/>
                    </a:lnTo>
                    <a:lnTo>
                      <a:pt x="1349" y="281"/>
                    </a:lnTo>
                    <a:lnTo>
                      <a:pt x="1293" y="169"/>
                    </a:lnTo>
                    <a:lnTo>
                      <a:pt x="1181" y="113"/>
                    </a:lnTo>
                    <a:lnTo>
                      <a:pt x="1012" y="281"/>
                    </a:lnTo>
                    <a:lnTo>
                      <a:pt x="787" y="394"/>
                    </a:lnTo>
                    <a:lnTo>
                      <a:pt x="169" y="394"/>
                    </a:lnTo>
                    <a:lnTo>
                      <a:pt x="57" y="450"/>
                    </a:lnTo>
                    <a:lnTo>
                      <a:pt x="57" y="956"/>
                    </a:lnTo>
                    <a:lnTo>
                      <a:pt x="0" y="1743"/>
                    </a:lnTo>
                    <a:lnTo>
                      <a:pt x="113" y="1911"/>
                    </a:lnTo>
                    <a:lnTo>
                      <a:pt x="113" y="2080"/>
                    </a:lnTo>
                    <a:lnTo>
                      <a:pt x="57" y="2305"/>
                    </a:lnTo>
                    <a:lnTo>
                      <a:pt x="57" y="2473"/>
                    </a:lnTo>
                    <a:lnTo>
                      <a:pt x="57" y="2586"/>
                    </a:lnTo>
                    <a:lnTo>
                      <a:pt x="281" y="2754"/>
                    </a:lnTo>
                    <a:lnTo>
                      <a:pt x="562" y="2754"/>
                    </a:lnTo>
                    <a:lnTo>
                      <a:pt x="562" y="2586"/>
                    </a:lnTo>
                    <a:lnTo>
                      <a:pt x="675" y="2530"/>
                    </a:lnTo>
                    <a:lnTo>
                      <a:pt x="731" y="2417"/>
                    </a:lnTo>
                    <a:lnTo>
                      <a:pt x="787" y="2305"/>
                    </a:lnTo>
                    <a:lnTo>
                      <a:pt x="787" y="2249"/>
                    </a:lnTo>
                    <a:lnTo>
                      <a:pt x="787" y="2192"/>
                    </a:lnTo>
                    <a:lnTo>
                      <a:pt x="900" y="2136"/>
                    </a:lnTo>
                    <a:lnTo>
                      <a:pt x="1012" y="2080"/>
                    </a:lnTo>
                    <a:lnTo>
                      <a:pt x="1054" y="2038"/>
                    </a:lnTo>
                    <a:lnTo>
                      <a:pt x="1054" y="2038"/>
                    </a:lnTo>
                    <a:lnTo>
                      <a:pt x="1181" y="2249"/>
                    </a:lnTo>
                    <a:lnTo>
                      <a:pt x="1293" y="2361"/>
                    </a:lnTo>
                    <a:lnTo>
                      <a:pt x="1462" y="2417"/>
                    </a:lnTo>
                    <a:lnTo>
                      <a:pt x="1855" y="2417"/>
                    </a:lnTo>
                    <a:lnTo>
                      <a:pt x="2192" y="2530"/>
                    </a:lnTo>
                    <a:lnTo>
                      <a:pt x="2530" y="2698"/>
                    </a:lnTo>
                    <a:lnTo>
                      <a:pt x="2867" y="2867"/>
                    </a:lnTo>
                    <a:lnTo>
                      <a:pt x="3035" y="2867"/>
                    </a:lnTo>
                    <a:lnTo>
                      <a:pt x="3092" y="2811"/>
                    </a:lnTo>
                    <a:lnTo>
                      <a:pt x="3148" y="2698"/>
                    </a:lnTo>
                    <a:lnTo>
                      <a:pt x="3148" y="2586"/>
                    </a:lnTo>
                    <a:lnTo>
                      <a:pt x="3092" y="2586"/>
                    </a:lnTo>
                    <a:lnTo>
                      <a:pt x="3148" y="2530"/>
                    </a:lnTo>
                    <a:lnTo>
                      <a:pt x="3204" y="2698"/>
                    </a:lnTo>
                    <a:lnTo>
                      <a:pt x="3204" y="2923"/>
                    </a:lnTo>
                    <a:lnTo>
                      <a:pt x="3316" y="3092"/>
                    </a:lnTo>
                    <a:lnTo>
                      <a:pt x="3373" y="3148"/>
                    </a:lnTo>
                    <a:lnTo>
                      <a:pt x="3485" y="3204"/>
                    </a:lnTo>
                    <a:lnTo>
                      <a:pt x="3822" y="2867"/>
                    </a:lnTo>
                    <a:lnTo>
                      <a:pt x="3991" y="2642"/>
                    </a:lnTo>
                    <a:lnTo>
                      <a:pt x="4047" y="2473"/>
                    </a:lnTo>
                    <a:lnTo>
                      <a:pt x="4047" y="2530"/>
                    </a:lnTo>
                    <a:lnTo>
                      <a:pt x="4103" y="2586"/>
                    </a:lnTo>
                    <a:lnTo>
                      <a:pt x="4272" y="2586"/>
                    </a:lnTo>
                    <a:lnTo>
                      <a:pt x="4441" y="2473"/>
                    </a:lnTo>
                    <a:lnTo>
                      <a:pt x="4497" y="2361"/>
                    </a:lnTo>
                    <a:lnTo>
                      <a:pt x="4497" y="2192"/>
                    </a:lnTo>
                    <a:lnTo>
                      <a:pt x="4384" y="2024"/>
                    </a:lnTo>
                    <a:lnTo>
                      <a:pt x="3935" y="1686"/>
                    </a:lnTo>
                    <a:lnTo>
                      <a:pt x="3822" y="1574"/>
                    </a:lnTo>
                    <a:lnTo>
                      <a:pt x="3766" y="1462"/>
                    </a:lnTo>
                    <a:lnTo>
                      <a:pt x="3710" y="1293"/>
                    </a:lnTo>
                    <a:lnTo>
                      <a:pt x="3766" y="1124"/>
                    </a:lnTo>
                    <a:lnTo>
                      <a:pt x="3710" y="1012"/>
                    </a:lnTo>
                    <a:lnTo>
                      <a:pt x="3597" y="956"/>
                    </a:lnTo>
                    <a:lnTo>
                      <a:pt x="3485" y="900"/>
                    </a:lnTo>
                    <a:lnTo>
                      <a:pt x="3429" y="787"/>
                    </a:lnTo>
                    <a:lnTo>
                      <a:pt x="3373" y="619"/>
                    </a:lnTo>
                    <a:lnTo>
                      <a:pt x="3316" y="562"/>
                    </a:lnTo>
                    <a:lnTo>
                      <a:pt x="3429" y="562"/>
                    </a:lnTo>
                    <a:lnTo>
                      <a:pt x="3485" y="394"/>
                    </a:lnTo>
                    <a:lnTo>
                      <a:pt x="3485" y="225"/>
                    </a:lnTo>
                    <a:lnTo>
                      <a:pt x="3429" y="113"/>
                    </a:lnTo>
                    <a:lnTo>
                      <a:pt x="3260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13"/>
              <p:cNvSpPr/>
              <p:nvPr/>
            </p:nvSpPr>
            <p:spPr>
              <a:xfrm>
                <a:off x="254975" y="1339225"/>
                <a:ext cx="92775" cy="92775"/>
              </a:xfrm>
              <a:custGeom>
                <a:avLst/>
                <a:gdLst/>
                <a:ahLst/>
                <a:cxnLst/>
                <a:rect l="l" t="t" r="r" b="b"/>
                <a:pathLst>
                  <a:path w="3711" h="3711" extrusionOk="0">
                    <a:moveTo>
                      <a:pt x="2361" y="2642"/>
                    </a:moveTo>
                    <a:lnTo>
                      <a:pt x="2474" y="2699"/>
                    </a:lnTo>
                    <a:lnTo>
                      <a:pt x="2474" y="2699"/>
                    </a:lnTo>
                    <a:lnTo>
                      <a:pt x="2305" y="2642"/>
                    </a:lnTo>
                    <a:close/>
                    <a:moveTo>
                      <a:pt x="1574" y="1"/>
                    </a:moveTo>
                    <a:lnTo>
                      <a:pt x="1012" y="226"/>
                    </a:lnTo>
                    <a:lnTo>
                      <a:pt x="394" y="450"/>
                    </a:lnTo>
                    <a:lnTo>
                      <a:pt x="225" y="563"/>
                    </a:lnTo>
                    <a:lnTo>
                      <a:pt x="113" y="619"/>
                    </a:lnTo>
                    <a:lnTo>
                      <a:pt x="113" y="731"/>
                    </a:lnTo>
                    <a:lnTo>
                      <a:pt x="57" y="956"/>
                    </a:lnTo>
                    <a:lnTo>
                      <a:pt x="57" y="1069"/>
                    </a:lnTo>
                    <a:lnTo>
                      <a:pt x="0" y="1125"/>
                    </a:lnTo>
                    <a:lnTo>
                      <a:pt x="0" y="1406"/>
                    </a:lnTo>
                    <a:lnTo>
                      <a:pt x="225" y="1575"/>
                    </a:lnTo>
                    <a:lnTo>
                      <a:pt x="394" y="1687"/>
                    </a:lnTo>
                    <a:lnTo>
                      <a:pt x="619" y="1743"/>
                    </a:lnTo>
                    <a:lnTo>
                      <a:pt x="1012" y="1743"/>
                    </a:lnTo>
                    <a:lnTo>
                      <a:pt x="1181" y="1631"/>
                    </a:lnTo>
                    <a:lnTo>
                      <a:pt x="1349" y="1462"/>
                    </a:lnTo>
                    <a:lnTo>
                      <a:pt x="1462" y="1294"/>
                    </a:lnTo>
                    <a:lnTo>
                      <a:pt x="1462" y="1406"/>
                    </a:lnTo>
                    <a:lnTo>
                      <a:pt x="1462" y="1518"/>
                    </a:lnTo>
                    <a:lnTo>
                      <a:pt x="1574" y="1631"/>
                    </a:lnTo>
                    <a:lnTo>
                      <a:pt x="1687" y="1687"/>
                    </a:lnTo>
                    <a:lnTo>
                      <a:pt x="1687" y="1743"/>
                    </a:lnTo>
                    <a:lnTo>
                      <a:pt x="1687" y="1799"/>
                    </a:lnTo>
                    <a:lnTo>
                      <a:pt x="1462" y="1856"/>
                    </a:lnTo>
                    <a:lnTo>
                      <a:pt x="1349" y="1912"/>
                    </a:lnTo>
                    <a:lnTo>
                      <a:pt x="1237" y="1968"/>
                    </a:lnTo>
                    <a:lnTo>
                      <a:pt x="1237" y="2080"/>
                    </a:lnTo>
                    <a:lnTo>
                      <a:pt x="1293" y="2249"/>
                    </a:lnTo>
                    <a:lnTo>
                      <a:pt x="1406" y="2530"/>
                    </a:lnTo>
                    <a:lnTo>
                      <a:pt x="1518" y="2699"/>
                    </a:lnTo>
                    <a:lnTo>
                      <a:pt x="1630" y="2867"/>
                    </a:lnTo>
                    <a:lnTo>
                      <a:pt x="1743" y="2867"/>
                    </a:lnTo>
                    <a:lnTo>
                      <a:pt x="1855" y="2923"/>
                    </a:lnTo>
                    <a:lnTo>
                      <a:pt x="1911" y="2867"/>
                    </a:lnTo>
                    <a:lnTo>
                      <a:pt x="2080" y="2755"/>
                    </a:lnTo>
                    <a:lnTo>
                      <a:pt x="2249" y="2642"/>
                    </a:lnTo>
                    <a:lnTo>
                      <a:pt x="2305" y="2642"/>
                    </a:lnTo>
                    <a:lnTo>
                      <a:pt x="2249" y="2699"/>
                    </a:lnTo>
                    <a:lnTo>
                      <a:pt x="1968" y="2980"/>
                    </a:lnTo>
                    <a:lnTo>
                      <a:pt x="1855" y="3092"/>
                    </a:lnTo>
                    <a:lnTo>
                      <a:pt x="1855" y="3205"/>
                    </a:lnTo>
                    <a:lnTo>
                      <a:pt x="1968" y="3429"/>
                    </a:lnTo>
                    <a:lnTo>
                      <a:pt x="2080" y="3486"/>
                    </a:lnTo>
                    <a:lnTo>
                      <a:pt x="2024" y="3542"/>
                    </a:lnTo>
                    <a:lnTo>
                      <a:pt x="1968" y="3654"/>
                    </a:lnTo>
                    <a:lnTo>
                      <a:pt x="2024" y="3710"/>
                    </a:lnTo>
                    <a:lnTo>
                      <a:pt x="2136" y="3710"/>
                    </a:lnTo>
                    <a:lnTo>
                      <a:pt x="2305" y="3654"/>
                    </a:lnTo>
                    <a:lnTo>
                      <a:pt x="2361" y="3598"/>
                    </a:lnTo>
                    <a:lnTo>
                      <a:pt x="2474" y="3542"/>
                    </a:lnTo>
                    <a:lnTo>
                      <a:pt x="2586" y="3486"/>
                    </a:lnTo>
                    <a:lnTo>
                      <a:pt x="2698" y="3373"/>
                    </a:lnTo>
                    <a:lnTo>
                      <a:pt x="2698" y="3261"/>
                    </a:lnTo>
                    <a:lnTo>
                      <a:pt x="2867" y="3205"/>
                    </a:lnTo>
                    <a:lnTo>
                      <a:pt x="2867" y="3092"/>
                    </a:lnTo>
                    <a:lnTo>
                      <a:pt x="2923" y="2980"/>
                    </a:lnTo>
                    <a:lnTo>
                      <a:pt x="3036" y="2755"/>
                    </a:lnTo>
                    <a:lnTo>
                      <a:pt x="3036" y="2530"/>
                    </a:lnTo>
                    <a:lnTo>
                      <a:pt x="3148" y="2361"/>
                    </a:lnTo>
                    <a:lnTo>
                      <a:pt x="3260" y="2193"/>
                    </a:lnTo>
                    <a:lnTo>
                      <a:pt x="3317" y="2024"/>
                    </a:lnTo>
                    <a:lnTo>
                      <a:pt x="3204" y="1799"/>
                    </a:lnTo>
                    <a:lnTo>
                      <a:pt x="3260" y="1743"/>
                    </a:lnTo>
                    <a:lnTo>
                      <a:pt x="3317" y="1743"/>
                    </a:lnTo>
                    <a:lnTo>
                      <a:pt x="3429" y="1687"/>
                    </a:lnTo>
                    <a:lnTo>
                      <a:pt x="3654" y="1518"/>
                    </a:lnTo>
                    <a:lnTo>
                      <a:pt x="3710" y="1350"/>
                    </a:lnTo>
                    <a:lnTo>
                      <a:pt x="3654" y="1237"/>
                    </a:lnTo>
                    <a:lnTo>
                      <a:pt x="3429" y="1013"/>
                    </a:lnTo>
                    <a:lnTo>
                      <a:pt x="3092" y="1013"/>
                    </a:lnTo>
                    <a:lnTo>
                      <a:pt x="3092" y="1069"/>
                    </a:lnTo>
                    <a:lnTo>
                      <a:pt x="3036" y="1237"/>
                    </a:lnTo>
                    <a:lnTo>
                      <a:pt x="2979" y="1294"/>
                    </a:lnTo>
                    <a:lnTo>
                      <a:pt x="2811" y="1350"/>
                    </a:lnTo>
                    <a:lnTo>
                      <a:pt x="2642" y="1406"/>
                    </a:lnTo>
                    <a:lnTo>
                      <a:pt x="2474" y="1406"/>
                    </a:lnTo>
                    <a:lnTo>
                      <a:pt x="2417" y="1462"/>
                    </a:lnTo>
                    <a:lnTo>
                      <a:pt x="2361" y="1575"/>
                    </a:lnTo>
                    <a:lnTo>
                      <a:pt x="2305" y="1631"/>
                    </a:lnTo>
                    <a:lnTo>
                      <a:pt x="2249" y="1687"/>
                    </a:lnTo>
                    <a:lnTo>
                      <a:pt x="2192" y="1575"/>
                    </a:lnTo>
                    <a:lnTo>
                      <a:pt x="2136" y="1462"/>
                    </a:lnTo>
                    <a:lnTo>
                      <a:pt x="2192" y="1350"/>
                    </a:lnTo>
                    <a:lnTo>
                      <a:pt x="2305" y="1294"/>
                    </a:lnTo>
                    <a:lnTo>
                      <a:pt x="2417" y="1181"/>
                    </a:lnTo>
                    <a:lnTo>
                      <a:pt x="2474" y="1069"/>
                    </a:lnTo>
                    <a:lnTo>
                      <a:pt x="2474" y="1013"/>
                    </a:lnTo>
                    <a:lnTo>
                      <a:pt x="2417" y="900"/>
                    </a:lnTo>
                    <a:lnTo>
                      <a:pt x="1968" y="900"/>
                    </a:lnTo>
                    <a:lnTo>
                      <a:pt x="1855" y="844"/>
                    </a:lnTo>
                    <a:lnTo>
                      <a:pt x="1799" y="788"/>
                    </a:lnTo>
                    <a:lnTo>
                      <a:pt x="1630" y="675"/>
                    </a:lnTo>
                    <a:lnTo>
                      <a:pt x="1518" y="619"/>
                    </a:lnTo>
                    <a:lnTo>
                      <a:pt x="1406" y="619"/>
                    </a:lnTo>
                    <a:lnTo>
                      <a:pt x="1237" y="675"/>
                    </a:lnTo>
                    <a:lnTo>
                      <a:pt x="1237" y="619"/>
                    </a:lnTo>
                    <a:lnTo>
                      <a:pt x="1349" y="507"/>
                    </a:lnTo>
                    <a:lnTo>
                      <a:pt x="1462" y="507"/>
                    </a:lnTo>
                    <a:lnTo>
                      <a:pt x="1743" y="563"/>
                    </a:lnTo>
                    <a:lnTo>
                      <a:pt x="1855" y="450"/>
                    </a:lnTo>
                    <a:lnTo>
                      <a:pt x="1855" y="338"/>
                    </a:lnTo>
                    <a:lnTo>
                      <a:pt x="1855" y="169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13"/>
              <p:cNvSpPr/>
              <p:nvPr/>
            </p:nvSpPr>
            <p:spPr>
              <a:xfrm>
                <a:off x="276050" y="1135475"/>
                <a:ext cx="47800" cy="98400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3936" extrusionOk="0">
                    <a:moveTo>
                      <a:pt x="844" y="1"/>
                    </a:moveTo>
                    <a:lnTo>
                      <a:pt x="731" y="57"/>
                    </a:lnTo>
                    <a:lnTo>
                      <a:pt x="563" y="226"/>
                    </a:lnTo>
                    <a:lnTo>
                      <a:pt x="506" y="394"/>
                    </a:lnTo>
                    <a:lnTo>
                      <a:pt x="450" y="619"/>
                    </a:lnTo>
                    <a:lnTo>
                      <a:pt x="506" y="844"/>
                    </a:lnTo>
                    <a:lnTo>
                      <a:pt x="450" y="900"/>
                    </a:lnTo>
                    <a:lnTo>
                      <a:pt x="506" y="1013"/>
                    </a:lnTo>
                    <a:lnTo>
                      <a:pt x="563" y="1125"/>
                    </a:lnTo>
                    <a:lnTo>
                      <a:pt x="450" y="1350"/>
                    </a:lnTo>
                    <a:lnTo>
                      <a:pt x="394" y="1743"/>
                    </a:lnTo>
                    <a:lnTo>
                      <a:pt x="338" y="2024"/>
                    </a:lnTo>
                    <a:lnTo>
                      <a:pt x="282" y="2193"/>
                    </a:lnTo>
                    <a:lnTo>
                      <a:pt x="169" y="2305"/>
                    </a:lnTo>
                    <a:lnTo>
                      <a:pt x="225" y="2362"/>
                    </a:lnTo>
                    <a:lnTo>
                      <a:pt x="282" y="2418"/>
                    </a:lnTo>
                    <a:lnTo>
                      <a:pt x="282" y="2474"/>
                    </a:lnTo>
                    <a:lnTo>
                      <a:pt x="225" y="2530"/>
                    </a:lnTo>
                    <a:lnTo>
                      <a:pt x="169" y="2643"/>
                    </a:lnTo>
                    <a:lnTo>
                      <a:pt x="57" y="2699"/>
                    </a:lnTo>
                    <a:lnTo>
                      <a:pt x="1" y="2811"/>
                    </a:lnTo>
                    <a:lnTo>
                      <a:pt x="1" y="2867"/>
                    </a:lnTo>
                    <a:lnTo>
                      <a:pt x="113" y="2924"/>
                    </a:lnTo>
                    <a:lnTo>
                      <a:pt x="225" y="2980"/>
                    </a:lnTo>
                    <a:lnTo>
                      <a:pt x="169" y="3092"/>
                    </a:lnTo>
                    <a:lnTo>
                      <a:pt x="57" y="3205"/>
                    </a:lnTo>
                    <a:lnTo>
                      <a:pt x="57" y="3373"/>
                    </a:lnTo>
                    <a:lnTo>
                      <a:pt x="57" y="3486"/>
                    </a:lnTo>
                    <a:lnTo>
                      <a:pt x="57" y="3542"/>
                    </a:lnTo>
                    <a:lnTo>
                      <a:pt x="169" y="3711"/>
                    </a:lnTo>
                    <a:lnTo>
                      <a:pt x="282" y="3879"/>
                    </a:lnTo>
                    <a:lnTo>
                      <a:pt x="619" y="3935"/>
                    </a:lnTo>
                    <a:lnTo>
                      <a:pt x="1068" y="3879"/>
                    </a:lnTo>
                    <a:lnTo>
                      <a:pt x="1518" y="3767"/>
                    </a:lnTo>
                    <a:lnTo>
                      <a:pt x="1912" y="3654"/>
                    </a:lnTo>
                    <a:lnTo>
                      <a:pt x="1855" y="3430"/>
                    </a:lnTo>
                    <a:lnTo>
                      <a:pt x="1687" y="3317"/>
                    </a:lnTo>
                    <a:lnTo>
                      <a:pt x="1518" y="3205"/>
                    </a:lnTo>
                    <a:lnTo>
                      <a:pt x="1293" y="3148"/>
                    </a:lnTo>
                    <a:lnTo>
                      <a:pt x="1237" y="3261"/>
                    </a:lnTo>
                    <a:lnTo>
                      <a:pt x="1237" y="3148"/>
                    </a:lnTo>
                    <a:lnTo>
                      <a:pt x="1181" y="2980"/>
                    </a:lnTo>
                    <a:lnTo>
                      <a:pt x="1068" y="2811"/>
                    </a:lnTo>
                    <a:lnTo>
                      <a:pt x="1068" y="2699"/>
                    </a:lnTo>
                    <a:lnTo>
                      <a:pt x="1125" y="2643"/>
                    </a:lnTo>
                    <a:lnTo>
                      <a:pt x="1293" y="2362"/>
                    </a:lnTo>
                    <a:lnTo>
                      <a:pt x="1406" y="2137"/>
                    </a:lnTo>
                    <a:lnTo>
                      <a:pt x="1462" y="2024"/>
                    </a:lnTo>
                    <a:lnTo>
                      <a:pt x="1462" y="1856"/>
                    </a:lnTo>
                    <a:lnTo>
                      <a:pt x="1406" y="1743"/>
                    </a:lnTo>
                    <a:lnTo>
                      <a:pt x="1293" y="1575"/>
                    </a:lnTo>
                    <a:lnTo>
                      <a:pt x="1237" y="1406"/>
                    </a:lnTo>
                    <a:lnTo>
                      <a:pt x="1125" y="1238"/>
                    </a:lnTo>
                    <a:lnTo>
                      <a:pt x="1125" y="1125"/>
                    </a:lnTo>
                    <a:lnTo>
                      <a:pt x="1125" y="1013"/>
                    </a:lnTo>
                    <a:lnTo>
                      <a:pt x="1181" y="956"/>
                    </a:lnTo>
                    <a:lnTo>
                      <a:pt x="1293" y="844"/>
                    </a:lnTo>
                    <a:lnTo>
                      <a:pt x="1349" y="732"/>
                    </a:lnTo>
                    <a:lnTo>
                      <a:pt x="1349" y="619"/>
                    </a:lnTo>
                    <a:lnTo>
                      <a:pt x="1349" y="563"/>
                    </a:lnTo>
                    <a:lnTo>
                      <a:pt x="1237" y="451"/>
                    </a:lnTo>
                    <a:lnTo>
                      <a:pt x="1125" y="451"/>
                    </a:lnTo>
                    <a:lnTo>
                      <a:pt x="1068" y="338"/>
                    </a:lnTo>
                    <a:lnTo>
                      <a:pt x="1012" y="170"/>
                    </a:lnTo>
                    <a:lnTo>
                      <a:pt x="900" y="57"/>
                    </a:lnTo>
                    <a:lnTo>
                      <a:pt x="844" y="1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13"/>
              <p:cNvSpPr/>
              <p:nvPr/>
            </p:nvSpPr>
            <p:spPr>
              <a:xfrm>
                <a:off x="246550" y="1503625"/>
                <a:ext cx="29525" cy="13070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5228" extrusionOk="0">
                    <a:moveTo>
                      <a:pt x="394" y="1"/>
                    </a:moveTo>
                    <a:lnTo>
                      <a:pt x="337" y="57"/>
                    </a:lnTo>
                    <a:lnTo>
                      <a:pt x="281" y="113"/>
                    </a:lnTo>
                    <a:lnTo>
                      <a:pt x="281" y="226"/>
                    </a:lnTo>
                    <a:lnTo>
                      <a:pt x="506" y="282"/>
                    </a:lnTo>
                    <a:lnTo>
                      <a:pt x="281" y="282"/>
                    </a:lnTo>
                    <a:lnTo>
                      <a:pt x="225" y="394"/>
                    </a:lnTo>
                    <a:lnTo>
                      <a:pt x="169" y="507"/>
                    </a:lnTo>
                    <a:lnTo>
                      <a:pt x="113" y="563"/>
                    </a:lnTo>
                    <a:lnTo>
                      <a:pt x="0" y="3092"/>
                    </a:lnTo>
                    <a:lnTo>
                      <a:pt x="0" y="3261"/>
                    </a:lnTo>
                    <a:lnTo>
                      <a:pt x="56" y="3373"/>
                    </a:lnTo>
                    <a:lnTo>
                      <a:pt x="113" y="3486"/>
                    </a:lnTo>
                    <a:lnTo>
                      <a:pt x="56" y="3542"/>
                    </a:lnTo>
                    <a:lnTo>
                      <a:pt x="0" y="3654"/>
                    </a:lnTo>
                    <a:lnTo>
                      <a:pt x="0" y="3823"/>
                    </a:lnTo>
                    <a:lnTo>
                      <a:pt x="113" y="3991"/>
                    </a:lnTo>
                    <a:lnTo>
                      <a:pt x="169" y="4160"/>
                    </a:lnTo>
                    <a:lnTo>
                      <a:pt x="225" y="4385"/>
                    </a:lnTo>
                    <a:lnTo>
                      <a:pt x="113" y="4610"/>
                    </a:lnTo>
                    <a:lnTo>
                      <a:pt x="56" y="4722"/>
                    </a:lnTo>
                    <a:lnTo>
                      <a:pt x="113" y="4835"/>
                    </a:lnTo>
                    <a:lnTo>
                      <a:pt x="281" y="4947"/>
                    </a:lnTo>
                    <a:lnTo>
                      <a:pt x="394" y="5003"/>
                    </a:lnTo>
                    <a:lnTo>
                      <a:pt x="506" y="5116"/>
                    </a:lnTo>
                    <a:lnTo>
                      <a:pt x="618" y="5172"/>
                    </a:lnTo>
                    <a:lnTo>
                      <a:pt x="731" y="5228"/>
                    </a:lnTo>
                    <a:lnTo>
                      <a:pt x="843" y="5172"/>
                    </a:lnTo>
                    <a:lnTo>
                      <a:pt x="956" y="5116"/>
                    </a:lnTo>
                    <a:lnTo>
                      <a:pt x="1012" y="5003"/>
                    </a:lnTo>
                    <a:lnTo>
                      <a:pt x="1012" y="4947"/>
                    </a:lnTo>
                    <a:lnTo>
                      <a:pt x="900" y="4778"/>
                    </a:lnTo>
                    <a:lnTo>
                      <a:pt x="843" y="4666"/>
                    </a:lnTo>
                    <a:lnTo>
                      <a:pt x="787" y="4554"/>
                    </a:lnTo>
                    <a:lnTo>
                      <a:pt x="787" y="4441"/>
                    </a:lnTo>
                    <a:lnTo>
                      <a:pt x="787" y="4329"/>
                    </a:lnTo>
                    <a:lnTo>
                      <a:pt x="675" y="4216"/>
                    </a:lnTo>
                    <a:lnTo>
                      <a:pt x="562" y="3991"/>
                    </a:lnTo>
                    <a:lnTo>
                      <a:pt x="506" y="3767"/>
                    </a:lnTo>
                    <a:lnTo>
                      <a:pt x="618" y="3542"/>
                    </a:lnTo>
                    <a:lnTo>
                      <a:pt x="731" y="3317"/>
                    </a:lnTo>
                    <a:lnTo>
                      <a:pt x="900" y="3148"/>
                    </a:lnTo>
                    <a:lnTo>
                      <a:pt x="1012" y="3092"/>
                    </a:lnTo>
                    <a:lnTo>
                      <a:pt x="1068" y="2980"/>
                    </a:lnTo>
                    <a:lnTo>
                      <a:pt x="1012" y="2867"/>
                    </a:lnTo>
                    <a:lnTo>
                      <a:pt x="900" y="2867"/>
                    </a:lnTo>
                    <a:lnTo>
                      <a:pt x="731" y="2924"/>
                    </a:lnTo>
                    <a:lnTo>
                      <a:pt x="675" y="2924"/>
                    </a:lnTo>
                    <a:lnTo>
                      <a:pt x="787" y="2867"/>
                    </a:lnTo>
                    <a:lnTo>
                      <a:pt x="843" y="2811"/>
                    </a:lnTo>
                    <a:lnTo>
                      <a:pt x="843" y="2699"/>
                    </a:lnTo>
                    <a:lnTo>
                      <a:pt x="787" y="2643"/>
                    </a:lnTo>
                    <a:lnTo>
                      <a:pt x="675" y="2530"/>
                    </a:lnTo>
                    <a:lnTo>
                      <a:pt x="618" y="2418"/>
                    </a:lnTo>
                    <a:lnTo>
                      <a:pt x="675" y="2305"/>
                    </a:lnTo>
                    <a:lnTo>
                      <a:pt x="900" y="1799"/>
                    </a:lnTo>
                    <a:lnTo>
                      <a:pt x="1124" y="1294"/>
                    </a:lnTo>
                    <a:lnTo>
                      <a:pt x="1124" y="1181"/>
                    </a:lnTo>
                    <a:lnTo>
                      <a:pt x="1124" y="1013"/>
                    </a:lnTo>
                    <a:lnTo>
                      <a:pt x="1124" y="844"/>
                    </a:lnTo>
                    <a:lnTo>
                      <a:pt x="1012" y="732"/>
                    </a:lnTo>
                    <a:lnTo>
                      <a:pt x="956" y="675"/>
                    </a:lnTo>
                    <a:lnTo>
                      <a:pt x="1012" y="619"/>
                    </a:lnTo>
                    <a:lnTo>
                      <a:pt x="1181" y="507"/>
                    </a:lnTo>
                    <a:lnTo>
                      <a:pt x="1181" y="394"/>
                    </a:lnTo>
                    <a:lnTo>
                      <a:pt x="1068" y="113"/>
                    </a:lnTo>
                    <a:lnTo>
                      <a:pt x="1012" y="57"/>
                    </a:lnTo>
                    <a:lnTo>
                      <a:pt x="900" y="1"/>
                    </a:lnTo>
                    <a:lnTo>
                      <a:pt x="787" y="57"/>
                    </a:lnTo>
                    <a:lnTo>
                      <a:pt x="731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8578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13"/>
              <p:cNvSpPr/>
              <p:nvPr/>
            </p:nvSpPr>
            <p:spPr>
              <a:xfrm>
                <a:off x="252175" y="1365925"/>
                <a:ext cx="43575" cy="96975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3879" extrusionOk="0">
                    <a:moveTo>
                      <a:pt x="1518" y="1"/>
                    </a:moveTo>
                    <a:lnTo>
                      <a:pt x="1461" y="57"/>
                    </a:lnTo>
                    <a:lnTo>
                      <a:pt x="1461" y="113"/>
                    </a:lnTo>
                    <a:lnTo>
                      <a:pt x="1461" y="169"/>
                    </a:lnTo>
                    <a:lnTo>
                      <a:pt x="1461" y="282"/>
                    </a:lnTo>
                    <a:lnTo>
                      <a:pt x="1461" y="338"/>
                    </a:lnTo>
                    <a:lnTo>
                      <a:pt x="1349" y="394"/>
                    </a:lnTo>
                    <a:lnTo>
                      <a:pt x="1012" y="619"/>
                    </a:lnTo>
                    <a:lnTo>
                      <a:pt x="787" y="619"/>
                    </a:lnTo>
                    <a:lnTo>
                      <a:pt x="618" y="563"/>
                    </a:lnTo>
                    <a:lnTo>
                      <a:pt x="562" y="507"/>
                    </a:lnTo>
                    <a:lnTo>
                      <a:pt x="450" y="450"/>
                    </a:lnTo>
                    <a:lnTo>
                      <a:pt x="393" y="394"/>
                    </a:lnTo>
                    <a:lnTo>
                      <a:pt x="281" y="394"/>
                    </a:lnTo>
                    <a:lnTo>
                      <a:pt x="169" y="338"/>
                    </a:lnTo>
                    <a:lnTo>
                      <a:pt x="112" y="338"/>
                    </a:lnTo>
                    <a:lnTo>
                      <a:pt x="0" y="2867"/>
                    </a:lnTo>
                    <a:lnTo>
                      <a:pt x="112" y="2867"/>
                    </a:lnTo>
                    <a:lnTo>
                      <a:pt x="225" y="2923"/>
                    </a:lnTo>
                    <a:lnTo>
                      <a:pt x="281" y="3036"/>
                    </a:lnTo>
                    <a:lnTo>
                      <a:pt x="281" y="3148"/>
                    </a:lnTo>
                    <a:lnTo>
                      <a:pt x="281" y="3373"/>
                    </a:lnTo>
                    <a:lnTo>
                      <a:pt x="281" y="3542"/>
                    </a:lnTo>
                    <a:lnTo>
                      <a:pt x="225" y="3710"/>
                    </a:lnTo>
                    <a:lnTo>
                      <a:pt x="225" y="3766"/>
                    </a:lnTo>
                    <a:lnTo>
                      <a:pt x="337" y="3823"/>
                    </a:lnTo>
                    <a:lnTo>
                      <a:pt x="450" y="3879"/>
                    </a:lnTo>
                    <a:lnTo>
                      <a:pt x="562" y="3823"/>
                    </a:lnTo>
                    <a:lnTo>
                      <a:pt x="618" y="3766"/>
                    </a:lnTo>
                    <a:lnTo>
                      <a:pt x="675" y="3654"/>
                    </a:lnTo>
                    <a:lnTo>
                      <a:pt x="675" y="3542"/>
                    </a:lnTo>
                    <a:lnTo>
                      <a:pt x="731" y="3261"/>
                    </a:lnTo>
                    <a:lnTo>
                      <a:pt x="731" y="3148"/>
                    </a:lnTo>
                    <a:lnTo>
                      <a:pt x="675" y="3092"/>
                    </a:lnTo>
                    <a:lnTo>
                      <a:pt x="675" y="3036"/>
                    </a:lnTo>
                    <a:lnTo>
                      <a:pt x="731" y="2980"/>
                    </a:lnTo>
                    <a:lnTo>
                      <a:pt x="731" y="2811"/>
                    </a:lnTo>
                    <a:lnTo>
                      <a:pt x="843" y="2699"/>
                    </a:lnTo>
                    <a:lnTo>
                      <a:pt x="899" y="2418"/>
                    </a:lnTo>
                    <a:lnTo>
                      <a:pt x="843" y="2249"/>
                    </a:lnTo>
                    <a:lnTo>
                      <a:pt x="731" y="2080"/>
                    </a:lnTo>
                    <a:lnTo>
                      <a:pt x="506" y="1912"/>
                    </a:lnTo>
                    <a:lnTo>
                      <a:pt x="393" y="1799"/>
                    </a:lnTo>
                    <a:lnTo>
                      <a:pt x="450" y="1631"/>
                    </a:lnTo>
                    <a:lnTo>
                      <a:pt x="506" y="1799"/>
                    </a:lnTo>
                    <a:lnTo>
                      <a:pt x="562" y="1912"/>
                    </a:lnTo>
                    <a:lnTo>
                      <a:pt x="618" y="1968"/>
                    </a:lnTo>
                    <a:lnTo>
                      <a:pt x="675" y="1968"/>
                    </a:lnTo>
                    <a:lnTo>
                      <a:pt x="899" y="1855"/>
                    </a:lnTo>
                    <a:lnTo>
                      <a:pt x="899" y="1743"/>
                    </a:lnTo>
                    <a:lnTo>
                      <a:pt x="956" y="1799"/>
                    </a:lnTo>
                    <a:lnTo>
                      <a:pt x="1068" y="1687"/>
                    </a:lnTo>
                    <a:lnTo>
                      <a:pt x="1068" y="1574"/>
                    </a:lnTo>
                    <a:lnTo>
                      <a:pt x="1124" y="1631"/>
                    </a:lnTo>
                    <a:lnTo>
                      <a:pt x="1293" y="1631"/>
                    </a:lnTo>
                    <a:lnTo>
                      <a:pt x="1349" y="1687"/>
                    </a:lnTo>
                    <a:lnTo>
                      <a:pt x="1405" y="1743"/>
                    </a:lnTo>
                    <a:lnTo>
                      <a:pt x="1518" y="1912"/>
                    </a:lnTo>
                    <a:lnTo>
                      <a:pt x="1574" y="1968"/>
                    </a:lnTo>
                    <a:lnTo>
                      <a:pt x="1686" y="1912"/>
                    </a:lnTo>
                    <a:lnTo>
                      <a:pt x="1742" y="1743"/>
                    </a:lnTo>
                    <a:lnTo>
                      <a:pt x="1686" y="1574"/>
                    </a:lnTo>
                    <a:lnTo>
                      <a:pt x="1630" y="1518"/>
                    </a:lnTo>
                    <a:lnTo>
                      <a:pt x="1574" y="1406"/>
                    </a:lnTo>
                    <a:lnTo>
                      <a:pt x="1574" y="1350"/>
                    </a:lnTo>
                    <a:lnTo>
                      <a:pt x="1518" y="1237"/>
                    </a:lnTo>
                    <a:lnTo>
                      <a:pt x="1518" y="1125"/>
                    </a:lnTo>
                    <a:lnTo>
                      <a:pt x="1405" y="1069"/>
                    </a:lnTo>
                    <a:lnTo>
                      <a:pt x="1405" y="1012"/>
                    </a:lnTo>
                    <a:lnTo>
                      <a:pt x="1461" y="900"/>
                    </a:lnTo>
                    <a:lnTo>
                      <a:pt x="1630" y="900"/>
                    </a:lnTo>
                    <a:lnTo>
                      <a:pt x="1686" y="788"/>
                    </a:lnTo>
                    <a:lnTo>
                      <a:pt x="1686" y="675"/>
                    </a:lnTo>
                    <a:lnTo>
                      <a:pt x="1630" y="450"/>
                    </a:lnTo>
                    <a:lnTo>
                      <a:pt x="1686" y="226"/>
                    </a:lnTo>
                    <a:lnTo>
                      <a:pt x="1686" y="169"/>
                    </a:lnTo>
                    <a:lnTo>
                      <a:pt x="1630" y="57"/>
                    </a:lnTo>
                    <a:lnTo>
                      <a:pt x="1574" y="1"/>
                    </a:lnTo>
                    <a:close/>
                  </a:path>
                </a:pathLst>
              </a:custGeom>
              <a:solidFill>
                <a:srgbClr val="7B6F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13"/>
              <p:cNvSpPr/>
              <p:nvPr/>
            </p:nvSpPr>
            <p:spPr>
              <a:xfrm>
                <a:off x="249350" y="1433375"/>
                <a:ext cx="45000" cy="7730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3092" extrusionOk="0">
                    <a:moveTo>
                      <a:pt x="450" y="1"/>
                    </a:moveTo>
                    <a:lnTo>
                      <a:pt x="338" y="57"/>
                    </a:lnTo>
                    <a:lnTo>
                      <a:pt x="282" y="113"/>
                    </a:lnTo>
                    <a:lnTo>
                      <a:pt x="113" y="169"/>
                    </a:lnTo>
                    <a:lnTo>
                      <a:pt x="1" y="3092"/>
                    </a:lnTo>
                    <a:lnTo>
                      <a:pt x="113" y="3092"/>
                    </a:lnTo>
                    <a:lnTo>
                      <a:pt x="169" y="2923"/>
                    </a:lnTo>
                    <a:lnTo>
                      <a:pt x="282" y="2867"/>
                    </a:lnTo>
                    <a:lnTo>
                      <a:pt x="394" y="2811"/>
                    </a:lnTo>
                    <a:lnTo>
                      <a:pt x="506" y="2811"/>
                    </a:lnTo>
                    <a:lnTo>
                      <a:pt x="619" y="2867"/>
                    </a:lnTo>
                    <a:lnTo>
                      <a:pt x="619" y="2923"/>
                    </a:lnTo>
                    <a:lnTo>
                      <a:pt x="675" y="2867"/>
                    </a:lnTo>
                    <a:lnTo>
                      <a:pt x="731" y="2811"/>
                    </a:lnTo>
                    <a:lnTo>
                      <a:pt x="731" y="2698"/>
                    </a:lnTo>
                    <a:lnTo>
                      <a:pt x="563" y="2642"/>
                    </a:lnTo>
                    <a:lnTo>
                      <a:pt x="1012" y="2642"/>
                    </a:lnTo>
                    <a:lnTo>
                      <a:pt x="1012" y="2530"/>
                    </a:lnTo>
                    <a:lnTo>
                      <a:pt x="1012" y="2417"/>
                    </a:lnTo>
                    <a:lnTo>
                      <a:pt x="1069" y="2305"/>
                    </a:lnTo>
                    <a:lnTo>
                      <a:pt x="1237" y="2249"/>
                    </a:lnTo>
                    <a:lnTo>
                      <a:pt x="1406" y="2136"/>
                    </a:lnTo>
                    <a:lnTo>
                      <a:pt x="1518" y="2080"/>
                    </a:lnTo>
                    <a:lnTo>
                      <a:pt x="1631" y="2024"/>
                    </a:lnTo>
                    <a:lnTo>
                      <a:pt x="1631" y="1968"/>
                    </a:lnTo>
                    <a:lnTo>
                      <a:pt x="1743" y="1968"/>
                    </a:lnTo>
                    <a:lnTo>
                      <a:pt x="1799" y="1912"/>
                    </a:lnTo>
                    <a:lnTo>
                      <a:pt x="1799" y="1855"/>
                    </a:lnTo>
                    <a:lnTo>
                      <a:pt x="1687" y="1743"/>
                    </a:lnTo>
                    <a:lnTo>
                      <a:pt x="1518" y="1631"/>
                    </a:lnTo>
                    <a:lnTo>
                      <a:pt x="1293" y="1574"/>
                    </a:lnTo>
                    <a:lnTo>
                      <a:pt x="1181" y="1631"/>
                    </a:lnTo>
                    <a:lnTo>
                      <a:pt x="1069" y="1799"/>
                    </a:lnTo>
                    <a:lnTo>
                      <a:pt x="900" y="1799"/>
                    </a:lnTo>
                    <a:lnTo>
                      <a:pt x="844" y="1631"/>
                    </a:lnTo>
                    <a:lnTo>
                      <a:pt x="788" y="1462"/>
                    </a:lnTo>
                    <a:lnTo>
                      <a:pt x="675" y="1350"/>
                    </a:lnTo>
                    <a:lnTo>
                      <a:pt x="563" y="1293"/>
                    </a:lnTo>
                    <a:lnTo>
                      <a:pt x="731" y="1350"/>
                    </a:lnTo>
                    <a:lnTo>
                      <a:pt x="900" y="1350"/>
                    </a:lnTo>
                    <a:lnTo>
                      <a:pt x="1012" y="1237"/>
                    </a:lnTo>
                    <a:lnTo>
                      <a:pt x="1069" y="1125"/>
                    </a:lnTo>
                    <a:lnTo>
                      <a:pt x="1181" y="1012"/>
                    </a:lnTo>
                    <a:lnTo>
                      <a:pt x="1181" y="956"/>
                    </a:lnTo>
                    <a:lnTo>
                      <a:pt x="1125" y="844"/>
                    </a:lnTo>
                    <a:lnTo>
                      <a:pt x="1012" y="787"/>
                    </a:lnTo>
                    <a:lnTo>
                      <a:pt x="900" y="787"/>
                    </a:lnTo>
                    <a:lnTo>
                      <a:pt x="675" y="900"/>
                    </a:lnTo>
                    <a:lnTo>
                      <a:pt x="675" y="1012"/>
                    </a:lnTo>
                    <a:lnTo>
                      <a:pt x="675" y="1068"/>
                    </a:lnTo>
                    <a:lnTo>
                      <a:pt x="506" y="1068"/>
                    </a:lnTo>
                    <a:lnTo>
                      <a:pt x="394" y="1012"/>
                    </a:lnTo>
                    <a:lnTo>
                      <a:pt x="563" y="787"/>
                    </a:lnTo>
                    <a:lnTo>
                      <a:pt x="563" y="675"/>
                    </a:lnTo>
                    <a:lnTo>
                      <a:pt x="506" y="506"/>
                    </a:lnTo>
                    <a:lnTo>
                      <a:pt x="506" y="394"/>
                    </a:lnTo>
                    <a:lnTo>
                      <a:pt x="450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13"/>
              <p:cNvSpPr/>
              <p:nvPr/>
            </p:nvSpPr>
            <p:spPr>
              <a:xfrm>
                <a:off x="256375" y="1231025"/>
                <a:ext cx="26725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655" extrusionOk="0">
                    <a:moveTo>
                      <a:pt x="788" y="1"/>
                    </a:moveTo>
                    <a:lnTo>
                      <a:pt x="731" y="57"/>
                    </a:lnTo>
                    <a:lnTo>
                      <a:pt x="731" y="113"/>
                    </a:lnTo>
                    <a:lnTo>
                      <a:pt x="731" y="226"/>
                    </a:lnTo>
                    <a:lnTo>
                      <a:pt x="619" y="394"/>
                    </a:lnTo>
                    <a:lnTo>
                      <a:pt x="394" y="619"/>
                    </a:lnTo>
                    <a:lnTo>
                      <a:pt x="338" y="732"/>
                    </a:lnTo>
                    <a:lnTo>
                      <a:pt x="225" y="844"/>
                    </a:lnTo>
                    <a:lnTo>
                      <a:pt x="225" y="1013"/>
                    </a:lnTo>
                    <a:lnTo>
                      <a:pt x="282" y="1181"/>
                    </a:lnTo>
                    <a:lnTo>
                      <a:pt x="169" y="1181"/>
                    </a:lnTo>
                    <a:lnTo>
                      <a:pt x="113" y="1237"/>
                    </a:lnTo>
                    <a:lnTo>
                      <a:pt x="113" y="1294"/>
                    </a:lnTo>
                    <a:lnTo>
                      <a:pt x="225" y="1350"/>
                    </a:lnTo>
                    <a:lnTo>
                      <a:pt x="282" y="1462"/>
                    </a:lnTo>
                    <a:lnTo>
                      <a:pt x="282" y="1519"/>
                    </a:lnTo>
                    <a:lnTo>
                      <a:pt x="225" y="1575"/>
                    </a:lnTo>
                    <a:lnTo>
                      <a:pt x="113" y="1631"/>
                    </a:lnTo>
                    <a:lnTo>
                      <a:pt x="113" y="1687"/>
                    </a:lnTo>
                    <a:lnTo>
                      <a:pt x="113" y="1743"/>
                    </a:lnTo>
                    <a:lnTo>
                      <a:pt x="169" y="1800"/>
                    </a:lnTo>
                    <a:lnTo>
                      <a:pt x="225" y="1800"/>
                    </a:lnTo>
                    <a:lnTo>
                      <a:pt x="225" y="1856"/>
                    </a:lnTo>
                    <a:lnTo>
                      <a:pt x="57" y="1968"/>
                    </a:lnTo>
                    <a:lnTo>
                      <a:pt x="57" y="2081"/>
                    </a:lnTo>
                    <a:lnTo>
                      <a:pt x="57" y="2193"/>
                    </a:lnTo>
                    <a:lnTo>
                      <a:pt x="113" y="2305"/>
                    </a:lnTo>
                    <a:lnTo>
                      <a:pt x="113" y="2418"/>
                    </a:lnTo>
                    <a:lnTo>
                      <a:pt x="113" y="2474"/>
                    </a:lnTo>
                    <a:lnTo>
                      <a:pt x="57" y="2530"/>
                    </a:lnTo>
                    <a:lnTo>
                      <a:pt x="57" y="2643"/>
                    </a:lnTo>
                    <a:lnTo>
                      <a:pt x="1" y="2811"/>
                    </a:lnTo>
                    <a:lnTo>
                      <a:pt x="1" y="3654"/>
                    </a:lnTo>
                    <a:lnTo>
                      <a:pt x="169" y="3654"/>
                    </a:lnTo>
                    <a:lnTo>
                      <a:pt x="282" y="3598"/>
                    </a:lnTo>
                    <a:lnTo>
                      <a:pt x="394" y="3542"/>
                    </a:lnTo>
                    <a:lnTo>
                      <a:pt x="450" y="3430"/>
                    </a:lnTo>
                    <a:lnTo>
                      <a:pt x="450" y="3317"/>
                    </a:lnTo>
                    <a:lnTo>
                      <a:pt x="450" y="3205"/>
                    </a:lnTo>
                    <a:lnTo>
                      <a:pt x="394" y="3092"/>
                    </a:lnTo>
                    <a:lnTo>
                      <a:pt x="450" y="3036"/>
                    </a:lnTo>
                    <a:lnTo>
                      <a:pt x="450" y="2980"/>
                    </a:lnTo>
                    <a:lnTo>
                      <a:pt x="394" y="2867"/>
                    </a:lnTo>
                    <a:lnTo>
                      <a:pt x="507" y="2811"/>
                    </a:lnTo>
                    <a:lnTo>
                      <a:pt x="619" y="2867"/>
                    </a:lnTo>
                    <a:lnTo>
                      <a:pt x="788" y="2867"/>
                    </a:lnTo>
                    <a:lnTo>
                      <a:pt x="900" y="2699"/>
                    </a:lnTo>
                    <a:lnTo>
                      <a:pt x="900" y="2586"/>
                    </a:lnTo>
                    <a:lnTo>
                      <a:pt x="900" y="2474"/>
                    </a:lnTo>
                    <a:lnTo>
                      <a:pt x="675" y="2474"/>
                    </a:lnTo>
                    <a:lnTo>
                      <a:pt x="675" y="2305"/>
                    </a:lnTo>
                    <a:lnTo>
                      <a:pt x="788" y="2081"/>
                    </a:lnTo>
                    <a:lnTo>
                      <a:pt x="788" y="1968"/>
                    </a:lnTo>
                    <a:lnTo>
                      <a:pt x="731" y="1856"/>
                    </a:lnTo>
                    <a:lnTo>
                      <a:pt x="675" y="1687"/>
                    </a:lnTo>
                    <a:lnTo>
                      <a:pt x="731" y="1519"/>
                    </a:lnTo>
                    <a:lnTo>
                      <a:pt x="844" y="1237"/>
                    </a:lnTo>
                    <a:lnTo>
                      <a:pt x="900" y="956"/>
                    </a:lnTo>
                    <a:lnTo>
                      <a:pt x="956" y="675"/>
                    </a:lnTo>
                    <a:lnTo>
                      <a:pt x="1069" y="394"/>
                    </a:lnTo>
                    <a:lnTo>
                      <a:pt x="1069" y="282"/>
                    </a:lnTo>
                    <a:lnTo>
                      <a:pt x="1069" y="226"/>
                    </a:lnTo>
                    <a:lnTo>
                      <a:pt x="1012" y="57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13"/>
              <p:cNvSpPr/>
              <p:nvPr/>
            </p:nvSpPr>
            <p:spPr>
              <a:xfrm>
                <a:off x="263400" y="1111600"/>
                <a:ext cx="3797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800" extrusionOk="0">
                    <a:moveTo>
                      <a:pt x="1" y="0"/>
                    </a:moveTo>
                    <a:lnTo>
                      <a:pt x="57" y="169"/>
                    </a:lnTo>
                    <a:lnTo>
                      <a:pt x="1" y="394"/>
                    </a:lnTo>
                    <a:lnTo>
                      <a:pt x="57" y="506"/>
                    </a:lnTo>
                    <a:lnTo>
                      <a:pt x="113" y="563"/>
                    </a:lnTo>
                    <a:lnTo>
                      <a:pt x="113" y="675"/>
                    </a:lnTo>
                    <a:lnTo>
                      <a:pt x="57" y="731"/>
                    </a:lnTo>
                    <a:lnTo>
                      <a:pt x="57" y="787"/>
                    </a:lnTo>
                    <a:lnTo>
                      <a:pt x="113" y="900"/>
                    </a:lnTo>
                    <a:lnTo>
                      <a:pt x="226" y="1068"/>
                    </a:lnTo>
                    <a:lnTo>
                      <a:pt x="338" y="1125"/>
                    </a:lnTo>
                    <a:lnTo>
                      <a:pt x="619" y="1293"/>
                    </a:lnTo>
                    <a:lnTo>
                      <a:pt x="788" y="1349"/>
                    </a:lnTo>
                    <a:lnTo>
                      <a:pt x="844" y="1406"/>
                    </a:lnTo>
                    <a:lnTo>
                      <a:pt x="788" y="1518"/>
                    </a:lnTo>
                    <a:lnTo>
                      <a:pt x="788" y="1574"/>
                    </a:lnTo>
                    <a:lnTo>
                      <a:pt x="844" y="1630"/>
                    </a:lnTo>
                    <a:lnTo>
                      <a:pt x="1012" y="1799"/>
                    </a:lnTo>
                    <a:lnTo>
                      <a:pt x="1069" y="1743"/>
                    </a:lnTo>
                    <a:lnTo>
                      <a:pt x="1069" y="1630"/>
                    </a:lnTo>
                    <a:lnTo>
                      <a:pt x="1069" y="1518"/>
                    </a:lnTo>
                    <a:lnTo>
                      <a:pt x="1069" y="1462"/>
                    </a:lnTo>
                    <a:lnTo>
                      <a:pt x="1125" y="1237"/>
                    </a:lnTo>
                    <a:lnTo>
                      <a:pt x="1237" y="1125"/>
                    </a:lnTo>
                    <a:lnTo>
                      <a:pt x="1237" y="1068"/>
                    </a:lnTo>
                    <a:lnTo>
                      <a:pt x="1293" y="1012"/>
                    </a:lnTo>
                    <a:lnTo>
                      <a:pt x="1293" y="956"/>
                    </a:lnTo>
                    <a:lnTo>
                      <a:pt x="1293" y="900"/>
                    </a:lnTo>
                    <a:lnTo>
                      <a:pt x="1181" y="844"/>
                    </a:lnTo>
                    <a:lnTo>
                      <a:pt x="1125" y="787"/>
                    </a:lnTo>
                    <a:lnTo>
                      <a:pt x="1069" y="731"/>
                    </a:lnTo>
                    <a:lnTo>
                      <a:pt x="1125" y="619"/>
                    </a:lnTo>
                    <a:lnTo>
                      <a:pt x="1237" y="450"/>
                    </a:lnTo>
                    <a:lnTo>
                      <a:pt x="1350" y="338"/>
                    </a:lnTo>
                    <a:lnTo>
                      <a:pt x="1406" y="282"/>
                    </a:lnTo>
                    <a:lnTo>
                      <a:pt x="1462" y="169"/>
                    </a:lnTo>
                    <a:lnTo>
                      <a:pt x="1518" y="113"/>
                    </a:lnTo>
                    <a:lnTo>
                      <a:pt x="1462" y="57"/>
                    </a:lnTo>
                    <a:lnTo>
                      <a:pt x="1293" y="0"/>
                    </a:lnTo>
                    <a:lnTo>
                      <a:pt x="1181" y="57"/>
                    </a:lnTo>
                    <a:lnTo>
                      <a:pt x="956" y="225"/>
                    </a:lnTo>
                    <a:lnTo>
                      <a:pt x="788" y="282"/>
                    </a:lnTo>
                    <a:lnTo>
                      <a:pt x="675" y="338"/>
                    </a:lnTo>
                    <a:lnTo>
                      <a:pt x="507" y="282"/>
                    </a:lnTo>
                    <a:lnTo>
                      <a:pt x="338" y="169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13"/>
              <p:cNvSpPr/>
              <p:nvPr/>
            </p:nvSpPr>
            <p:spPr>
              <a:xfrm>
                <a:off x="263400" y="1079275"/>
                <a:ext cx="37975" cy="436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744" extrusionOk="0">
                    <a:moveTo>
                      <a:pt x="169" y="1"/>
                    </a:moveTo>
                    <a:lnTo>
                      <a:pt x="57" y="113"/>
                    </a:lnTo>
                    <a:lnTo>
                      <a:pt x="57" y="563"/>
                    </a:lnTo>
                    <a:lnTo>
                      <a:pt x="113" y="619"/>
                    </a:lnTo>
                    <a:lnTo>
                      <a:pt x="57" y="731"/>
                    </a:lnTo>
                    <a:lnTo>
                      <a:pt x="57" y="788"/>
                    </a:lnTo>
                    <a:lnTo>
                      <a:pt x="57" y="900"/>
                    </a:lnTo>
                    <a:lnTo>
                      <a:pt x="57" y="956"/>
                    </a:lnTo>
                    <a:lnTo>
                      <a:pt x="1" y="1293"/>
                    </a:lnTo>
                    <a:lnTo>
                      <a:pt x="169" y="1350"/>
                    </a:lnTo>
                    <a:lnTo>
                      <a:pt x="282" y="1518"/>
                    </a:lnTo>
                    <a:lnTo>
                      <a:pt x="282" y="1631"/>
                    </a:lnTo>
                    <a:lnTo>
                      <a:pt x="338" y="1687"/>
                    </a:lnTo>
                    <a:lnTo>
                      <a:pt x="563" y="1687"/>
                    </a:lnTo>
                    <a:lnTo>
                      <a:pt x="675" y="1743"/>
                    </a:lnTo>
                    <a:lnTo>
                      <a:pt x="900" y="1743"/>
                    </a:lnTo>
                    <a:lnTo>
                      <a:pt x="1012" y="1631"/>
                    </a:lnTo>
                    <a:lnTo>
                      <a:pt x="1069" y="1518"/>
                    </a:lnTo>
                    <a:lnTo>
                      <a:pt x="1181" y="1406"/>
                    </a:lnTo>
                    <a:lnTo>
                      <a:pt x="1350" y="1406"/>
                    </a:lnTo>
                    <a:lnTo>
                      <a:pt x="1462" y="1350"/>
                    </a:lnTo>
                    <a:lnTo>
                      <a:pt x="1518" y="1237"/>
                    </a:lnTo>
                    <a:lnTo>
                      <a:pt x="1462" y="1125"/>
                    </a:lnTo>
                    <a:lnTo>
                      <a:pt x="1293" y="956"/>
                    </a:lnTo>
                    <a:lnTo>
                      <a:pt x="1069" y="956"/>
                    </a:lnTo>
                    <a:lnTo>
                      <a:pt x="731" y="1069"/>
                    </a:lnTo>
                    <a:lnTo>
                      <a:pt x="338" y="1069"/>
                    </a:lnTo>
                    <a:lnTo>
                      <a:pt x="338" y="563"/>
                    </a:lnTo>
                    <a:lnTo>
                      <a:pt x="282" y="282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13"/>
              <p:cNvSpPr/>
              <p:nvPr/>
            </p:nvSpPr>
            <p:spPr>
              <a:xfrm>
                <a:off x="259200" y="1224000"/>
                <a:ext cx="23900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575" extrusionOk="0">
                    <a:moveTo>
                      <a:pt x="562" y="1"/>
                    </a:moveTo>
                    <a:lnTo>
                      <a:pt x="450" y="57"/>
                    </a:lnTo>
                    <a:lnTo>
                      <a:pt x="337" y="170"/>
                    </a:lnTo>
                    <a:lnTo>
                      <a:pt x="112" y="170"/>
                    </a:lnTo>
                    <a:lnTo>
                      <a:pt x="112" y="226"/>
                    </a:lnTo>
                    <a:lnTo>
                      <a:pt x="112" y="394"/>
                    </a:lnTo>
                    <a:lnTo>
                      <a:pt x="56" y="507"/>
                    </a:lnTo>
                    <a:lnTo>
                      <a:pt x="0" y="732"/>
                    </a:lnTo>
                    <a:lnTo>
                      <a:pt x="0" y="956"/>
                    </a:lnTo>
                    <a:lnTo>
                      <a:pt x="0" y="1518"/>
                    </a:lnTo>
                    <a:lnTo>
                      <a:pt x="112" y="1575"/>
                    </a:lnTo>
                    <a:lnTo>
                      <a:pt x="337" y="1575"/>
                    </a:lnTo>
                    <a:lnTo>
                      <a:pt x="337" y="1462"/>
                    </a:lnTo>
                    <a:lnTo>
                      <a:pt x="337" y="1406"/>
                    </a:lnTo>
                    <a:lnTo>
                      <a:pt x="169" y="1237"/>
                    </a:lnTo>
                    <a:lnTo>
                      <a:pt x="112" y="1181"/>
                    </a:lnTo>
                    <a:lnTo>
                      <a:pt x="169" y="1125"/>
                    </a:lnTo>
                    <a:lnTo>
                      <a:pt x="562" y="1013"/>
                    </a:lnTo>
                    <a:lnTo>
                      <a:pt x="506" y="844"/>
                    </a:lnTo>
                    <a:lnTo>
                      <a:pt x="562" y="675"/>
                    </a:lnTo>
                    <a:lnTo>
                      <a:pt x="675" y="394"/>
                    </a:lnTo>
                    <a:lnTo>
                      <a:pt x="731" y="338"/>
                    </a:lnTo>
                    <a:lnTo>
                      <a:pt x="956" y="338"/>
                    </a:lnTo>
                    <a:lnTo>
                      <a:pt x="956" y="282"/>
                    </a:lnTo>
                    <a:lnTo>
                      <a:pt x="956" y="226"/>
                    </a:lnTo>
                    <a:lnTo>
                      <a:pt x="899" y="113"/>
                    </a:lnTo>
                    <a:lnTo>
                      <a:pt x="787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8E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13"/>
              <p:cNvSpPr/>
              <p:nvPr/>
            </p:nvSpPr>
            <p:spPr>
              <a:xfrm>
                <a:off x="254975" y="1318150"/>
                <a:ext cx="19700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968" extrusionOk="0">
                    <a:moveTo>
                      <a:pt x="281" y="1"/>
                    </a:moveTo>
                    <a:lnTo>
                      <a:pt x="225" y="57"/>
                    </a:lnTo>
                    <a:lnTo>
                      <a:pt x="57" y="169"/>
                    </a:lnTo>
                    <a:lnTo>
                      <a:pt x="0" y="1968"/>
                    </a:lnTo>
                    <a:lnTo>
                      <a:pt x="113" y="1968"/>
                    </a:lnTo>
                    <a:lnTo>
                      <a:pt x="169" y="1912"/>
                    </a:lnTo>
                    <a:lnTo>
                      <a:pt x="169" y="1799"/>
                    </a:lnTo>
                    <a:lnTo>
                      <a:pt x="169" y="1687"/>
                    </a:lnTo>
                    <a:lnTo>
                      <a:pt x="169" y="1574"/>
                    </a:lnTo>
                    <a:lnTo>
                      <a:pt x="225" y="1462"/>
                    </a:lnTo>
                    <a:lnTo>
                      <a:pt x="450" y="1406"/>
                    </a:lnTo>
                    <a:lnTo>
                      <a:pt x="563" y="1181"/>
                    </a:lnTo>
                    <a:lnTo>
                      <a:pt x="450" y="956"/>
                    </a:lnTo>
                    <a:lnTo>
                      <a:pt x="450" y="788"/>
                    </a:lnTo>
                    <a:lnTo>
                      <a:pt x="506" y="619"/>
                    </a:lnTo>
                    <a:lnTo>
                      <a:pt x="731" y="450"/>
                    </a:lnTo>
                    <a:lnTo>
                      <a:pt x="787" y="394"/>
                    </a:lnTo>
                    <a:lnTo>
                      <a:pt x="787" y="338"/>
                    </a:lnTo>
                    <a:lnTo>
                      <a:pt x="731" y="226"/>
                    </a:lnTo>
                    <a:lnTo>
                      <a:pt x="619" y="113"/>
                    </a:lnTo>
                    <a:lnTo>
                      <a:pt x="563" y="57"/>
                    </a:lnTo>
                    <a:lnTo>
                      <a:pt x="394" y="113"/>
                    </a:lnTo>
                    <a:lnTo>
                      <a:pt x="338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13"/>
              <p:cNvSpPr/>
              <p:nvPr/>
            </p:nvSpPr>
            <p:spPr>
              <a:xfrm>
                <a:off x="269025" y="1024475"/>
                <a:ext cx="26725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82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1" y="394"/>
                    </a:lnTo>
                    <a:lnTo>
                      <a:pt x="57" y="507"/>
                    </a:lnTo>
                    <a:lnTo>
                      <a:pt x="113" y="563"/>
                    </a:lnTo>
                    <a:lnTo>
                      <a:pt x="1" y="675"/>
                    </a:lnTo>
                    <a:lnTo>
                      <a:pt x="1" y="731"/>
                    </a:lnTo>
                    <a:lnTo>
                      <a:pt x="1" y="788"/>
                    </a:lnTo>
                    <a:lnTo>
                      <a:pt x="1" y="844"/>
                    </a:lnTo>
                    <a:lnTo>
                      <a:pt x="113" y="956"/>
                    </a:lnTo>
                    <a:lnTo>
                      <a:pt x="169" y="1069"/>
                    </a:lnTo>
                    <a:lnTo>
                      <a:pt x="282" y="1181"/>
                    </a:lnTo>
                    <a:lnTo>
                      <a:pt x="619" y="1181"/>
                    </a:lnTo>
                    <a:lnTo>
                      <a:pt x="619" y="1125"/>
                    </a:lnTo>
                    <a:lnTo>
                      <a:pt x="675" y="900"/>
                    </a:lnTo>
                    <a:lnTo>
                      <a:pt x="731" y="844"/>
                    </a:lnTo>
                    <a:lnTo>
                      <a:pt x="900" y="788"/>
                    </a:lnTo>
                    <a:lnTo>
                      <a:pt x="1012" y="788"/>
                    </a:lnTo>
                    <a:lnTo>
                      <a:pt x="1068" y="675"/>
                    </a:lnTo>
                    <a:lnTo>
                      <a:pt x="1068" y="507"/>
                    </a:lnTo>
                    <a:lnTo>
                      <a:pt x="1012" y="338"/>
                    </a:lnTo>
                    <a:lnTo>
                      <a:pt x="956" y="338"/>
                    </a:lnTo>
                    <a:lnTo>
                      <a:pt x="956" y="282"/>
                    </a:lnTo>
                    <a:lnTo>
                      <a:pt x="956" y="226"/>
                    </a:lnTo>
                    <a:lnTo>
                      <a:pt x="956" y="169"/>
                    </a:lnTo>
                    <a:lnTo>
                      <a:pt x="787" y="113"/>
                    </a:lnTo>
                    <a:lnTo>
                      <a:pt x="619" y="57"/>
                    </a:lnTo>
                    <a:lnTo>
                      <a:pt x="506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F8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13"/>
              <p:cNvSpPr/>
              <p:nvPr/>
            </p:nvSpPr>
            <p:spPr>
              <a:xfrm>
                <a:off x="266225" y="1028700"/>
                <a:ext cx="11250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856" extrusionOk="0">
                    <a:moveTo>
                      <a:pt x="113" y="0"/>
                    </a:moveTo>
                    <a:lnTo>
                      <a:pt x="56" y="57"/>
                    </a:lnTo>
                    <a:lnTo>
                      <a:pt x="0" y="675"/>
                    </a:lnTo>
                    <a:lnTo>
                      <a:pt x="56" y="787"/>
                    </a:lnTo>
                    <a:lnTo>
                      <a:pt x="0" y="843"/>
                    </a:lnTo>
                    <a:lnTo>
                      <a:pt x="0" y="956"/>
                    </a:lnTo>
                    <a:lnTo>
                      <a:pt x="56" y="1068"/>
                    </a:lnTo>
                    <a:lnTo>
                      <a:pt x="0" y="1181"/>
                    </a:lnTo>
                    <a:lnTo>
                      <a:pt x="0" y="1518"/>
                    </a:lnTo>
                    <a:lnTo>
                      <a:pt x="0" y="1630"/>
                    </a:lnTo>
                    <a:lnTo>
                      <a:pt x="56" y="1743"/>
                    </a:lnTo>
                    <a:lnTo>
                      <a:pt x="169" y="1799"/>
                    </a:lnTo>
                    <a:lnTo>
                      <a:pt x="337" y="1855"/>
                    </a:lnTo>
                    <a:lnTo>
                      <a:pt x="394" y="1799"/>
                    </a:lnTo>
                    <a:lnTo>
                      <a:pt x="450" y="1687"/>
                    </a:lnTo>
                    <a:lnTo>
                      <a:pt x="337" y="1574"/>
                    </a:lnTo>
                    <a:lnTo>
                      <a:pt x="281" y="1405"/>
                    </a:lnTo>
                    <a:lnTo>
                      <a:pt x="281" y="1237"/>
                    </a:lnTo>
                    <a:lnTo>
                      <a:pt x="281" y="1124"/>
                    </a:lnTo>
                    <a:lnTo>
                      <a:pt x="337" y="956"/>
                    </a:lnTo>
                    <a:lnTo>
                      <a:pt x="337" y="731"/>
                    </a:lnTo>
                    <a:lnTo>
                      <a:pt x="281" y="675"/>
                    </a:lnTo>
                    <a:lnTo>
                      <a:pt x="169" y="562"/>
                    </a:lnTo>
                    <a:lnTo>
                      <a:pt x="169" y="506"/>
                    </a:lnTo>
                    <a:lnTo>
                      <a:pt x="225" y="450"/>
                    </a:lnTo>
                    <a:lnTo>
                      <a:pt x="337" y="450"/>
                    </a:lnTo>
                    <a:lnTo>
                      <a:pt x="394" y="506"/>
                    </a:lnTo>
                    <a:lnTo>
                      <a:pt x="450" y="450"/>
                    </a:lnTo>
                    <a:lnTo>
                      <a:pt x="450" y="394"/>
                    </a:lnTo>
                    <a:lnTo>
                      <a:pt x="450" y="338"/>
                    </a:lnTo>
                    <a:lnTo>
                      <a:pt x="337" y="338"/>
                    </a:lnTo>
                    <a:lnTo>
                      <a:pt x="225" y="281"/>
                    </a:lnTo>
                    <a:lnTo>
                      <a:pt x="225" y="169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13"/>
              <p:cNvSpPr/>
              <p:nvPr/>
            </p:nvSpPr>
            <p:spPr>
              <a:xfrm>
                <a:off x="245150" y="1630100"/>
                <a:ext cx="182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732" extrusionOk="0">
                    <a:moveTo>
                      <a:pt x="169" y="0"/>
                    </a:moveTo>
                    <a:lnTo>
                      <a:pt x="169" y="57"/>
                    </a:lnTo>
                    <a:lnTo>
                      <a:pt x="56" y="225"/>
                    </a:lnTo>
                    <a:lnTo>
                      <a:pt x="0" y="394"/>
                    </a:lnTo>
                    <a:lnTo>
                      <a:pt x="0" y="562"/>
                    </a:lnTo>
                    <a:lnTo>
                      <a:pt x="56" y="731"/>
                    </a:lnTo>
                    <a:lnTo>
                      <a:pt x="225" y="731"/>
                    </a:lnTo>
                    <a:lnTo>
                      <a:pt x="281" y="619"/>
                    </a:lnTo>
                    <a:lnTo>
                      <a:pt x="281" y="562"/>
                    </a:lnTo>
                    <a:lnTo>
                      <a:pt x="337" y="506"/>
                    </a:lnTo>
                    <a:lnTo>
                      <a:pt x="506" y="619"/>
                    </a:lnTo>
                    <a:lnTo>
                      <a:pt x="618" y="731"/>
                    </a:lnTo>
                    <a:lnTo>
                      <a:pt x="731" y="619"/>
                    </a:lnTo>
                    <a:lnTo>
                      <a:pt x="731" y="506"/>
                    </a:lnTo>
                    <a:lnTo>
                      <a:pt x="674" y="394"/>
                    </a:lnTo>
                    <a:lnTo>
                      <a:pt x="618" y="338"/>
                    </a:lnTo>
                    <a:lnTo>
                      <a:pt x="618" y="113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928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13"/>
              <p:cNvSpPr/>
              <p:nvPr/>
            </p:nvSpPr>
            <p:spPr>
              <a:xfrm>
                <a:off x="246550" y="1599175"/>
                <a:ext cx="845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788" extrusionOk="0">
                    <a:moveTo>
                      <a:pt x="0" y="1"/>
                    </a:moveTo>
                    <a:lnTo>
                      <a:pt x="0" y="394"/>
                    </a:lnTo>
                    <a:lnTo>
                      <a:pt x="113" y="788"/>
                    </a:lnTo>
                    <a:lnTo>
                      <a:pt x="337" y="675"/>
                    </a:lnTo>
                    <a:lnTo>
                      <a:pt x="337" y="619"/>
                    </a:lnTo>
                    <a:lnTo>
                      <a:pt x="281" y="563"/>
                    </a:lnTo>
                    <a:lnTo>
                      <a:pt x="281" y="394"/>
                    </a:lnTo>
                    <a:lnTo>
                      <a:pt x="225" y="169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28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13"/>
              <p:cNvSpPr/>
              <p:nvPr/>
            </p:nvSpPr>
            <p:spPr>
              <a:xfrm>
                <a:off x="249350" y="1506450"/>
                <a:ext cx="154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450" extrusionOk="0">
                    <a:moveTo>
                      <a:pt x="169" y="0"/>
                    </a:moveTo>
                    <a:lnTo>
                      <a:pt x="1" y="169"/>
                    </a:lnTo>
                    <a:lnTo>
                      <a:pt x="1" y="450"/>
                    </a:lnTo>
                    <a:lnTo>
                      <a:pt x="113" y="450"/>
                    </a:lnTo>
                    <a:lnTo>
                      <a:pt x="225" y="338"/>
                    </a:lnTo>
                    <a:lnTo>
                      <a:pt x="282" y="225"/>
                    </a:lnTo>
                    <a:lnTo>
                      <a:pt x="338" y="281"/>
                    </a:lnTo>
                    <a:lnTo>
                      <a:pt x="450" y="394"/>
                    </a:lnTo>
                    <a:lnTo>
                      <a:pt x="563" y="394"/>
                    </a:lnTo>
                    <a:lnTo>
                      <a:pt x="619" y="338"/>
                    </a:lnTo>
                    <a:lnTo>
                      <a:pt x="619" y="281"/>
                    </a:lnTo>
                    <a:lnTo>
                      <a:pt x="563" y="169"/>
                    </a:lnTo>
                    <a:lnTo>
                      <a:pt x="506" y="113"/>
                    </a:lnTo>
                    <a:lnTo>
                      <a:pt x="282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13"/>
              <p:cNvSpPr/>
              <p:nvPr/>
            </p:nvSpPr>
            <p:spPr>
              <a:xfrm>
                <a:off x="267625" y="1003400"/>
                <a:ext cx="84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732" extrusionOk="0">
                    <a:moveTo>
                      <a:pt x="0" y="1"/>
                    </a:moveTo>
                    <a:lnTo>
                      <a:pt x="0" y="394"/>
                    </a:lnTo>
                    <a:lnTo>
                      <a:pt x="0" y="675"/>
                    </a:lnTo>
                    <a:lnTo>
                      <a:pt x="57" y="731"/>
                    </a:lnTo>
                    <a:lnTo>
                      <a:pt x="169" y="731"/>
                    </a:lnTo>
                    <a:lnTo>
                      <a:pt x="169" y="675"/>
                    </a:lnTo>
                    <a:lnTo>
                      <a:pt x="169" y="619"/>
                    </a:lnTo>
                    <a:lnTo>
                      <a:pt x="113" y="450"/>
                    </a:lnTo>
                    <a:lnTo>
                      <a:pt x="113" y="338"/>
                    </a:lnTo>
                    <a:lnTo>
                      <a:pt x="225" y="169"/>
                    </a:lnTo>
                    <a:lnTo>
                      <a:pt x="338" y="57"/>
                    </a:lnTo>
                    <a:lnTo>
                      <a:pt x="169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17B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13"/>
              <p:cNvSpPr/>
              <p:nvPr/>
            </p:nvSpPr>
            <p:spPr>
              <a:xfrm>
                <a:off x="245150" y="1618850"/>
                <a:ext cx="98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07" extrusionOk="0">
                    <a:moveTo>
                      <a:pt x="169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0" y="450"/>
                    </a:lnTo>
                    <a:lnTo>
                      <a:pt x="56" y="507"/>
                    </a:lnTo>
                    <a:lnTo>
                      <a:pt x="169" y="507"/>
                    </a:lnTo>
                    <a:lnTo>
                      <a:pt x="225" y="450"/>
                    </a:lnTo>
                    <a:lnTo>
                      <a:pt x="393" y="450"/>
                    </a:lnTo>
                    <a:lnTo>
                      <a:pt x="393" y="338"/>
                    </a:lnTo>
                    <a:lnTo>
                      <a:pt x="225" y="226"/>
                    </a:lnTo>
                    <a:lnTo>
                      <a:pt x="169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28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13"/>
              <p:cNvSpPr/>
              <p:nvPr/>
            </p:nvSpPr>
            <p:spPr>
              <a:xfrm>
                <a:off x="264800" y="1070850"/>
                <a:ext cx="70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4" extrusionOk="0">
                    <a:moveTo>
                      <a:pt x="57" y="1"/>
                    </a:moveTo>
                    <a:lnTo>
                      <a:pt x="1" y="394"/>
                    </a:lnTo>
                    <a:lnTo>
                      <a:pt x="113" y="394"/>
                    </a:lnTo>
                    <a:lnTo>
                      <a:pt x="282" y="282"/>
                    </a:lnTo>
                    <a:lnTo>
                      <a:pt x="282" y="225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13"/>
              <p:cNvSpPr/>
              <p:nvPr/>
            </p:nvSpPr>
            <p:spPr>
              <a:xfrm>
                <a:off x="243725" y="164837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1" y="112"/>
                    </a:lnTo>
                    <a:lnTo>
                      <a:pt x="1" y="281"/>
                    </a:lnTo>
                    <a:lnTo>
                      <a:pt x="169" y="225"/>
                    </a:lnTo>
                    <a:lnTo>
                      <a:pt x="113" y="112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28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13"/>
              <p:cNvSpPr/>
              <p:nvPr/>
            </p:nvSpPr>
            <p:spPr>
              <a:xfrm>
                <a:off x="266225" y="1052575"/>
                <a:ext cx="1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226" extrusionOk="0">
                    <a:moveTo>
                      <a:pt x="0" y="1"/>
                    </a:moveTo>
                    <a:lnTo>
                      <a:pt x="0" y="226"/>
                    </a:lnTo>
                    <a:lnTo>
                      <a:pt x="56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13"/>
              <p:cNvSpPr/>
              <p:nvPr/>
            </p:nvSpPr>
            <p:spPr>
              <a:xfrm>
                <a:off x="242325" y="171300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169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13"/>
              <p:cNvSpPr/>
              <p:nvPr/>
            </p:nvSpPr>
            <p:spPr>
              <a:xfrm>
                <a:off x="266225" y="1045550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0" y="1"/>
                    </a:moveTo>
                    <a:lnTo>
                      <a:pt x="0" y="169"/>
                    </a:lnTo>
                    <a:lnTo>
                      <a:pt x="56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13"/>
              <p:cNvSpPr/>
              <p:nvPr/>
            </p:nvSpPr>
            <p:spPr>
              <a:xfrm>
                <a:off x="266225" y="106662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0" y="1"/>
                    </a:moveTo>
                    <a:lnTo>
                      <a:pt x="0" y="170"/>
                    </a:lnTo>
                    <a:lnTo>
                      <a:pt x="56" y="170"/>
                    </a:lnTo>
                    <a:lnTo>
                      <a:pt x="56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13"/>
              <p:cNvSpPr/>
              <p:nvPr/>
            </p:nvSpPr>
            <p:spPr>
              <a:xfrm>
                <a:off x="264800" y="1093325"/>
                <a:ext cx="14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70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13"/>
              <p:cNvSpPr/>
              <p:nvPr/>
            </p:nvSpPr>
            <p:spPr>
              <a:xfrm>
                <a:off x="264800" y="1098950"/>
                <a:ext cx="14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70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57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13"/>
              <p:cNvSpPr/>
              <p:nvPr/>
            </p:nvSpPr>
            <p:spPr>
              <a:xfrm>
                <a:off x="242325" y="1725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13"/>
              <p:cNvSpPr/>
              <p:nvPr/>
            </p:nvSpPr>
            <p:spPr>
              <a:xfrm>
                <a:off x="243725" y="1701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13"/>
              <p:cNvSpPr/>
              <p:nvPr/>
            </p:nvSpPr>
            <p:spPr>
              <a:xfrm>
                <a:off x="264800" y="1080675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13"/>
              <p:cNvSpPr/>
              <p:nvPr/>
            </p:nvSpPr>
            <p:spPr>
              <a:xfrm>
                <a:off x="267625" y="10287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F8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13"/>
              <p:cNvSpPr/>
              <p:nvPr/>
            </p:nvSpPr>
            <p:spPr>
              <a:xfrm>
                <a:off x="267625" y="10202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13"/>
              <p:cNvSpPr/>
              <p:nvPr/>
            </p:nvSpPr>
            <p:spPr>
              <a:xfrm>
                <a:off x="398300" y="1616050"/>
                <a:ext cx="5060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3148" extrusionOk="0">
                    <a:moveTo>
                      <a:pt x="1125" y="0"/>
                    </a:moveTo>
                    <a:lnTo>
                      <a:pt x="900" y="57"/>
                    </a:lnTo>
                    <a:lnTo>
                      <a:pt x="675" y="169"/>
                    </a:lnTo>
                    <a:lnTo>
                      <a:pt x="450" y="225"/>
                    </a:lnTo>
                    <a:lnTo>
                      <a:pt x="338" y="394"/>
                    </a:lnTo>
                    <a:lnTo>
                      <a:pt x="281" y="450"/>
                    </a:lnTo>
                    <a:lnTo>
                      <a:pt x="281" y="562"/>
                    </a:lnTo>
                    <a:lnTo>
                      <a:pt x="394" y="787"/>
                    </a:lnTo>
                    <a:lnTo>
                      <a:pt x="450" y="956"/>
                    </a:lnTo>
                    <a:lnTo>
                      <a:pt x="394" y="1124"/>
                    </a:lnTo>
                    <a:lnTo>
                      <a:pt x="394" y="1293"/>
                    </a:lnTo>
                    <a:lnTo>
                      <a:pt x="450" y="1405"/>
                    </a:lnTo>
                    <a:lnTo>
                      <a:pt x="563" y="1686"/>
                    </a:lnTo>
                    <a:lnTo>
                      <a:pt x="675" y="2024"/>
                    </a:lnTo>
                    <a:lnTo>
                      <a:pt x="619" y="2192"/>
                    </a:lnTo>
                    <a:lnTo>
                      <a:pt x="563" y="2361"/>
                    </a:lnTo>
                    <a:lnTo>
                      <a:pt x="450" y="2249"/>
                    </a:lnTo>
                    <a:lnTo>
                      <a:pt x="394" y="2136"/>
                    </a:lnTo>
                    <a:lnTo>
                      <a:pt x="338" y="2024"/>
                    </a:lnTo>
                    <a:lnTo>
                      <a:pt x="169" y="2024"/>
                    </a:lnTo>
                    <a:lnTo>
                      <a:pt x="113" y="2080"/>
                    </a:lnTo>
                    <a:lnTo>
                      <a:pt x="57" y="2192"/>
                    </a:lnTo>
                    <a:lnTo>
                      <a:pt x="0" y="2417"/>
                    </a:lnTo>
                    <a:lnTo>
                      <a:pt x="0" y="2530"/>
                    </a:lnTo>
                    <a:lnTo>
                      <a:pt x="0" y="2698"/>
                    </a:lnTo>
                    <a:lnTo>
                      <a:pt x="0" y="2867"/>
                    </a:lnTo>
                    <a:lnTo>
                      <a:pt x="57" y="2979"/>
                    </a:lnTo>
                    <a:lnTo>
                      <a:pt x="169" y="2979"/>
                    </a:lnTo>
                    <a:lnTo>
                      <a:pt x="281" y="2923"/>
                    </a:lnTo>
                    <a:lnTo>
                      <a:pt x="450" y="2811"/>
                    </a:lnTo>
                    <a:lnTo>
                      <a:pt x="563" y="2754"/>
                    </a:lnTo>
                    <a:lnTo>
                      <a:pt x="619" y="2754"/>
                    </a:lnTo>
                    <a:lnTo>
                      <a:pt x="675" y="2811"/>
                    </a:lnTo>
                    <a:lnTo>
                      <a:pt x="731" y="2867"/>
                    </a:lnTo>
                    <a:lnTo>
                      <a:pt x="731" y="3092"/>
                    </a:lnTo>
                    <a:lnTo>
                      <a:pt x="787" y="3148"/>
                    </a:lnTo>
                    <a:lnTo>
                      <a:pt x="844" y="3092"/>
                    </a:lnTo>
                    <a:lnTo>
                      <a:pt x="900" y="2923"/>
                    </a:lnTo>
                    <a:lnTo>
                      <a:pt x="1012" y="2867"/>
                    </a:lnTo>
                    <a:lnTo>
                      <a:pt x="1068" y="2867"/>
                    </a:lnTo>
                    <a:lnTo>
                      <a:pt x="1349" y="2754"/>
                    </a:lnTo>
                    <a:lnTo>
                      <a:pt x="1462" y="2586"/>
                    </a:lnTo>
                    <a:lnTo>
                      <a:pt x="1462" y="2417"/>
                    </a:lnTo>
                    <a:lnTo>
                      <a:pt x="1293" y="2192"/>
                    </a:lnTo>
                    <a:lnTo>
                      <a:pt x="1349" y="2192"/>
                    </a:lnTo>
                    <a:lnTo>
                      <a:pt x="1518" y="2417"/>
                    </a:lnTo>
                    <a:lnTo>
                      <a:pt x="1687" y="2473"/>
                    </a:lnTo>
                    <a:lnTo>
                      <a:pt x="1855" y="2473"/>
                    </a:lnTo>
                    <a:lnTo>
                      <a:pt x="1968" y="2417"/>
                    </a:lnTo>
                    <a:lnTo>
                      <a:pt x="2024" y="2361"/>
                    </a:lnTo>
                    <a:lnTo>
                      <a:pt x="1968" y="2305"/>
                    </a:lnTo>
                    <a:lnTo>
                      <a:pt x="1911" y="2249"/>
                    </a:lnTo>
                    <a:lnTo>
                      <a:pt x="1799" y="2249"/>
                    </a:lnTo>
                    <a:lnTo>
                      <a:pt x="1687" y="2192"/>
                    </a:lnTo>
                    <a:lnTo>
                      <a:pt x="1630" y="2136"/>
                    </a:lnTo>
                    <a:lnTo>
                      <a:pt x="1574" y="2080"/>
                    </a:lnTo>
                    <a:lnTo>
                      <a:pt x="1630" y="2024"/>
                    </a:lnTo>
                    <a:lnTo>
                      <a:pt x="1687" y="2024"/>
                    </a:lnTo>
                    <a:lnTo>
                      <a:pt x="1799" y="1855"/>
                    </a:lnTo>
                    <a:lnTo>
                      <a:pt x="1799" y="1630"/>
                    </a:lnTo>
                    <a:lnTo>
                      <a:pt x="1743" y="1518"/>
                    </a:lnTo>
                    <a:lnTo>
                      <a:pt x="1630" y="1462"/>
                    </a:lnTo>
                    <a:lnTo>
                      <a:pt x="1462" y="1349"/>
                    </a:lnTo>
                    <a:lnTo>
                      <a:pt x="1237" y="1293"/>
                    </a:lnTo>
                    <a:lnTo>
                      <a:pt x="1068" y="1293"/>
                    </a:lnTo>
                    <a:lnTo>
                      <a:pt x="1012" y="1237"/>
                    </a:lnTo>
                    <a:lnTo>
                      <a:pt x="956" y="1124"/>
                    </a:lnTo>
                    <a:lnTo>
                      <a:pt x="956" y="1012"/>
                    </a:lnTo>
                    <a:lnTo>
                      <a:pt x="900" y="843"/>
                    </a:lnTo>
                    <a:lnTo>
                      <a:pt x="900" y="731"/>
                    </a:lnTo>
                    <a:lnTo>
                      <a:pt x="900" y="562"/>
                    </a:lnTo>
                    <a:lnTo>
                      <a:pt x="1012" y="394"/>
                    </a:lnTo>
                    <a:lnTo>
                      <a:pt x="1012" y="562"/>
                    </a:lnTo>
                    <a:lnTo>
                      <a:pt x="1012" y="675"/>
                    </a:lnTo>
                    <a:lnTo>
                      <a:pt x="1125" y="731"/>
                    </a:lnTo>
                    <a:lnTo>
                      <a:pt x="1237" y="731"/>
                    </a:lnTo>
                    <a:lnTo>
                      <a:pt x="1349" y="619"/>
                    </a:lnTo>
                    <a:lnTo>
                      <a:pt x="1462" y="562"/>
                    </a:lnTo>
                    <a:lnTo>
                      <a:pt x="1518" y="450"/>
                    </a:lnTo>
                    <a:lnTo>
                      <a:pt x="1462" y="225"/>
                    </a:lnTo>
                    <a:lnTo>
                      <a:pt x="1406" y="113"/>
                    </a:lnTo>
                    <a:lnTo>
                      <a:pt x="1349" y="57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13"/>
              <p:cNvSpPr/>
              <p:nvPr/>
            </p:nvSpPr>
            <p:spPr>
              <a:xfrm>
                <a:off x="420775" y="1665225"/>
                <a:ext cx="26725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024" extrusionOk="0">
                    <a:moveTo>
                      <a:pt x="338" y="1"/>
                    </a:moveTo>
                    <a:lnTo>
                      <a:pt x="226" y="113"/>
                    </a:lnTo>
                    <a:lnTo>
                      <a:pt x="282" y="225"/>
                    </a:lnTo>
                    <a:lnTo>
                      <a:pt x="338" y="282"/>
                    </a:lnTo>
                    <a:lnTo>
                      <a:pt x="394" y="282"/>
                    </a:lnTo>
                    <a:lnTo>
                      <a:pt x="507" y="394"/>
                    </a:lnTo>
                    <a:lnTo>
                      <a:pt x="450" y="563"/>
                    </a:lnTo>
                    <a:lnTo>
                      <a:pt x="394" y="675"/>
                    </a:lnTo>
                    <a:lnTo>
                      <a:pt x="394" y="731"/>
                    </a:lnTo>
                    <a:lnTo>
                      <a:pt x="338" y="787"/>
                    </a:lnTo>
                    <a:lnTo>
                      <a:pt x="57" y="787"/>
                    </a:lnTo>
                    <a:lnTo>
                      <a:pt x="1" y="956"/>
                    </a:lnTo>
                    <a:lnTo>
                      <a:pt x="226" y="956"/>
                    </a:lnTo>
                    <a:lnTo>
                      <a:pt x="282" y="1012"/>
                    </a:lnTo>
                    <a:lnTo>
                      <a:pt x="338" y="956"/>
                    </a:lnTo>
                    <a:lnTo>
                      <a:pt x="507" y="1012"/>
                    </a:lnTo>
                    <a:lnTo>
                      <a:pt x="619" y="1125"/>
                    </a:lnTo>
                    <a:lnTo>
                      <a:pt x="619" y="1237"/>
                    </a:lnTo>
                    <a:lnTo>
                      <a:pt x="619" y="1293"/>
                    </a:lnTo>
                    <a:lnTo>
                      <a:pt x="507" y="1349"/>
                    </a:lnTo>
                    <a:lnTo>
                      <a:pt x="507" y="1406"/>
                    </a:lnTo>
                    <a:lnTo>
                      <a:pt x="507" y="1518"/>
                    </a:lnTo>
                    <a:lnTo>
                      <a:pt x="507" y="1630"/>
                    </a:lnTo>
                    <a:lnTo>
                      <a:pt x="450" y="1687"/>
                    </a:lnTo>
                    <a:lnTo>
                      <a:pt x="507" y="1743"/>
                    </a:lnTo>
                    <a:lnTo>
                      <a:pt x="675" y="1799"/>
                    </a:lnTo>
                    <a:lnTo>
                      <a:pt x="788" y="1968"/>
                    </a:lnTo>
                    <a:lnTo>
                      <a:pt x="900" y="2024"/>
                    </a:lnTo>
                    <a:lnTo>
                      <a:pt x="1012" y="1855"/>
                    </a:lnTo>
                    <a:lnTo>
                      <a:pt x="1012" y="1799"/>
                    </a:lnTo>
                    <a:lnTo>
                      <a:pt x="956" y="1743"/>
                    </a:lnTo>
                    <a:lnTo>
                      <a:pt x="900" y="1630"/>
                    </a:lnTo>
                    <a:lnTo>
                      <a:pt x="900" y="1518"/>
                    </a:lnTo>
                    <a:lnTo>
                      <a:pt x="1012" y="1406"/>
                    </a:lnTo>
                    <a:lnTo>
                      <a:pt x="1069" y="1293"/>
                    </a:lnTo>
                    <a:lnTo>
                      <a:pt x="1069" y="1237"/>
                    </a:lnTo>
                    <a:lnTo>
                      <a:pt x="1012" y="1181"/>
                    </a:lnTo>
                    <a:lnTo>
                      <a:pt x="900" y="1125"/>
                    </a:lnTo>
                    <a:lnTo>
                      <a:pt x="900" y="1068"/>
                    </a:lnTo>
                    <a:lnTo>
                      <a:pt x="1012" y="1012"/>
                    </a:lnTo>
                    <a:lnTo>
                      <a:pt x="956" y="956"/>
                    </a:lnTo>
                    <a:lnTo>
                      <a:pt x="844" y="844"/>
                    </a:lnTo>
                    <a:lnTo>
                      <a:pt x="788" y="731"/>
                    </a:lnTo>
                    <a:lnTo>
                      <a:pt x="900" y="563"/>
                    </a:lnTo>
                    <a:lnTo>
                      <a:pt x="956" y="506"/>
                    </a:lnTo>
                    <a:lnTo>
                      <a:pt x="788" y="450"/>
                    </a:lnTo>
                    <a:lnTo>
                      <a:pt x="619" y="394"/>
                    </a:lnTo>
                    <a:lnTo>
                      <a:pt x="563" y="282"/>
                    </a:lnTo>
                    <a:lnTo>
                      <a:pt x="507" y="57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8E7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13"/>
              <p:cNvSpPr/>
              <p:nvPr/>
            </p:nvSpPr>
            <p:spPr>
              <a:xfrm>
                <a:off x="440450" y="1625875"/>
                <a:ext cx="3375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631" extrusionOk="0">
                    <a:moveTo>
                      <a:pt x="675" y="1"/>
                    </a:moveTo>
                    <a:lnTo>
                      <a:pt x="563" y="57"/>
                    </a:lnTo>
                    <a:lnTo>
                      <a:pt x="506" y="169"/>
                    </a:lnTo>
                    <a:lnTo>
                      <a:pt x="506" y="338"/>
                    </a:lnTo>
                    <a:lnTo>
                      <a:pt x="506" y="450"/>
                    </a:lnTo>
                    <a:lnTo>
                      <a:pt x="506" y="563"/>
                    </a:lnTo>
                    <a:lnTo>
                      <a:pt x="394" y="619"/>
                    </a:lnTo>
                    <a:lnTo>
                      <a:pt x="338" y="675"/>
                    </a:lnTo>
                    <a:lnTo>
                      <a:pt x="225" y="788"/>
                    </a:lnTo>
                    <a:lnTo>
                      <a:pt x="113" y="900"/>
                    </a:lnTo>
                    <a:lnTo>
                      <a:pt x="57" y="1181"/>
                    </a:lnTo>
                    <a:lnTo>
                      <a:pt x="1" y="1631"/>
                    </a:lnTo>
                    <a:lnTo>
                      <a:pt x="113" y="1631"/>
                    </a:lnTo>
                    <a:lnTo>
                      <a:pt x="225" y="1518"/>
                    </a:lnTo>
                    <a:lnTo>
                      <a:pt x="282" y="1406"/>
                    </a:lnTo>
                    <a:lnTo>
                      <a:pt x="394" y="1069"/>
                    </a:lnTo>
                    <a:lnTo>
                      <a:pt x="450" y="900"/>
                    </a:lnTo>
                    <a:lnTo>
                      <a:pt x="563" y="844"/>
                    </a:lnTo>
                    <a:lnTo>
                      <a:pt x="788" y="788"/>
                    </a:lnTo>
                    <a:lnTo>
                      <a:pt x="900" y="788"/>
                    </a:lnTo>
                    <a:lnTo>
                      <a:pt x="956" y="844"/>
                    </a:lnTo>
                    <a:lnTo>
                      <a:pt x="1125" y="900"/>
                    </a:lnTo>
                    <a:lnTo>
                      <a:pt x="1237" y="900"/>
                    </a:lnTo>
                    <a:lnTo>
                      <a:pt x="1293" y="844"/>
                    </a:lnTo>
                    <a:lnTo>
                      <a:pt x="1350" y="675"/>
                    </a:lnTo>
                    <a:lnTo>
                      <a:pt x="1350" y="563"/>
                    </a:lnTo>
                    <a:lnTo>
                      <a:pt x="1293" y="450"/>
                    </a:lnTo>
                    <a:lnTo>
                      <a:pt x="1181" y="450"/>
                    </a:lnTo>
                    <a:lnTo>
                      <a:pt x="1125" y="507"/>
                    </a:lnTo>
                    <a:lnTo>
                      <a:pt x="1125" y="450"/>
                    </a:lnTo>
                    <a:lnTo>
                      <a:pt x="1125" y="338"/>
                    </a:lnTo>
                    <a:lnTo>
                      <a:pt x="1069" y="226"/>
                    </a:lnTo>
                    <a:lnTo>
                      <a:pt x="956" y="113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13"/>
              <p:cNvSpPr/>
              <p:nvPr/>
            </p:nvSpPr>
            <p:spPr>
              <a:xfrm>
                <a:off x="468550" y="1648375"/>
                <a:ext cx="112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50" extrusionOk="0">
                    <a:moveTo>
                      <a:pt x="113" y="0"/>
                    </a:moveTo>
                    <a:lnTo>
                      <a:pt x="57" y="112"/>
                    </a:lnTo>
                    <a:lnTo>
                      <a:pt x="1" y="225"/>
                    </a:lnTo>
                    <a:lnTo>
                      <a:pt x="57" y="337"/>
                    </a:lnTo>
                    <a:lnTo>
                      <a:pt x="169" y="393"/>
                    </a:lnTo>
                    <a:lnTo>
                      <a:pt x="226" y="450"/>
                    </a:lnTo>
                    <a:lnTo>
                      <a:pt x="394" y="450"/>
                    </a:lnTo>
                    <a:lnTo>
                      <a:pt x="450" y="337"/>
                    </a:lnTo>
                    <a:lnTo>
                      <a:pt x="450" y="225"/>
                    </a:lnTo>
                    <a:lnTo>
                      <a:pt x="394" y="169"/>
                    </a:lnTo>
                    <a:lnTo>
                      <a:pt x="282" y="112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13"/>
              <p:cNvSpPr/>
              <p:nvPr/>
            </p:nvSpPr>
            <p:spPr>
              <a:xfrm>
                <a:off x="478400" y="16708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56" y="57"/>
                    </a:lnTo>
                    <a:lnTo>
                      <a:pt x="113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13"/>
              <p:cNvSpPr/>
              <p:nvPr/>
            </p:nvSpPr>
            <p:spPr>
              <a:xfrm>
                <a:off x="249350" y="1575300"/>
                <a:ext cx="52025" cy="87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3486" extrusionOk="0">
                    <a:moveTo>
                      <a:pt x="1012" y="0"/>
                    </a:moveTo>
                    <a:lnTo>
                      <a:pt x="956" y="57"/>
                    </a:lnTo>
                    <a:lnTo>
                      <a:pt x="844" y="169"/>
                    </a:lnTo>
                    <a:lnTo>
                      <a:pt x="675" y="281"/>
                    </a:lnTo>
                    <a:lnTo>
                      <a:pt x="619" y="281"/>
                    </a:lnTo>
                    <a:lnTo>
                      <a:pt x="563" y="450"/>
                    </a:lnTo>
                    <a:lnTo>
                      <a:pt x="450" y="562"/>
                    </a:lnTo>
                    <a:lnTo>
                      <a:pt x="169" y="731"/>
                    </a:lnTo>
                    <a:lnTo>
                      <a:pt x="282" y="843"/>
                    </a:lnTo>
                    <a:lnTo>
                      <a:pt x="338" y="900"/>
                    </a:lnTo>
                    <a:lnTo>
                      <a:pt x="394" y="956"/>
                    </a:lnTo>
                    <a:lnTo>
                      <a:pt x="394" y="1012"/>
                    </a:lnTo>
                    <a:lnTo>
                      <a:pt x="282" y="1068"/>
                    </a:lnTo>
                    <a:lnTo>
                      <a:pt x="282" y="1124"/>
                    </a:lnTo>
                    <a:lnTo>
                      <a:pt x="282" y="1181"/>
                    </a:lnTo>
                    <a:lnTo>
                      <a:pt x="394" y="1293"/>
                    </a:lnTo>
                    <a:lnTo>
                      <a:pt x="450" y="1405"/>
                    </a:lnTo>
                    <a:lnTo>
                      <a:pt x="563" y="1462"/>
                    </a:lnTo>
                    <a:lnTo>
                      <a:pt x="619" y="1518"/>
                    </a:lnTo>
                    <a:lnTo>
                      <a:pt x="563" y="1687"/>
                    </a:lnTo>
                    <a:lnTo>
                      <a:pt x="506" y="1799"/>
                    </a:lnTo>
                    <a:lnTo>
                      <a:pt x="506" y="1855"/>
                    </a:lnTo>
                    <a:lnTo>
                      <a:pt x="563" y="1911"/>
                    </a:lnTo>
                    <a:lnTo>
                      <a:pt x="675" y="1855"/>
                    </a:lnTo>
                    <a:lnTo>
                      <a:pt x="731" y="1968"/>
                    </a:lnTo>
                    <a:lnTo>
                      <a:pt x="788" y="2024"/>
                    </a:lnTo>
                    <a:lnTo>
                      <a:pt x="788" y="2080"/>
                    </a:lnTo>
                    <a:lnTo>
                      <a:pt x="788" y="2192"/>
                    </a:lnTo>
                    <a:lnTo>
                      <a:pt x="731" y="2249"/>
                    </a:lnTo>
                    <a:lnTo>
                      <a:pt x="619" y="2249"/>
                    </a:lnTo>
                    <a:lnTo>
                      <a:pt x="506" y="2192"/>
                    </a:lnTo>
                    <a:lnTo>
                      <a:pt x="450" y="2080"/>
                    </a:lnTo>
                    <a:lnTo>
                      <a:pt x="338" y="2024"/>
                    </a:lnTo>
                    <a:lnTo>
                      <a:pt x="225" y="2080"/>
                    </a:lnTo>
                    <a:lnTo>
                      <a:pt x="169" y="2136"/>
                    </a:lnTo>
                    <a:lnTo>
                      <a:pt x="113" y="2192"/>
                    </a:lnTo>
                    <a:lnTo>
                      <a:pt x="57" y="2192"/>
                    </a:lnTo>
                    <a:lnTo>
                      <a:pt x="1" y="2249"/>
                    </a:lnTo>
                    <a:lnTo>
                      <a:pt x="282" y="2249"/>
                    </a:lnTo>
                    <a:lnTo>
                      <a:pt x="338" y="2305"/>
                    </a:lnTo>
                    <a:lnTo>
                      <a:pt x="338" y="2361"/>
                    </a:lnTo>
                    <a:lnTo>
                      <a:pt x="338" y="2530"/>
                    </a:lnTo>
                    <a:lnTo>
                      <a:pt x="394" y="2586"/>
                    </a:lnTo>
                    <a:lnTo>
                      <a:pt x="506" y="2586"/>
                    </a:lnTo>
                    <a:lnTo>
                      <a:pt x="506" y="2698"/>
                    </a:lnTo>
                    <a:lnTo>
                      <a:pt x="563" y="2811"/>
                    </a:lnTo>
                    <a:lnTo>
                      <a:pt x="675" y="2586"/>
                    </a:lnTo>
                    <a:lnTo>
                      <a:pt x="731" y="2473"/>
                    </a:lnTo>
                    <a:lnTo>
                      <a:pt x="844" y="2473"/>
                    </a:lnTo>
                    <a:lnTo>
                      <a:pt x="844" y="2530"/>
                    </a:lnTo>
                    <a:lnTo>
                      <a:pt x="900" y="2811"/>
                    </a:lnTo>
                    <a:lnTo>
                      <a:pt x="900" y="2867"/>
                    </a:lnTo>
                    <a:lnTo>
                      <a:pt x="900" y="2923"/>
                    </a:lnTo>
                    <a:lnTo>
                      <a:pt x="900" y="2979"/>
                    </a:lnTo>
                    <a:lnTo>
                      <a:pt x="1012" y="3035"/>
                    </a:lnTo>
                    <a:lnTo>
                      <a:pt x="956" y="3092"/>
                    </a:lnTo>
                    <a:lnTo>
                      <a:pt x="1012" y="3148"/>
                    </a:lnTo>
                    <a:lnTo>
                      <a:pt x="1069" y="3204"/>
                    </a:lnTo>
                    <a:lnTo>
                      <a:pt x="956" y="3204"/>
                    </a:lnTo>
                    <a:lnTo>
                      <a:pt x="1012" y="3316"/>
                    </a:lnTo>
                    <a:lnTo>
                      <a:pt x="1069" y="3429"/>
                    </a:lnTo>
                    <a:lnTo>
                      <a:pt x="1125" y="3485"/>
                    </a:lnTo>
                    <a:lnTo>
                      <a:pt x="1462" y="3485"/>
                    </a:lnTo>
                    <a:lnTo>
                      <a:pt x="1574" y="3429"/>
                    </a:lnTo>
                    <a:lnTo>
                      <a:pt x="1687" y="3373"/>
                    </a:lnTo>
                    <a:lnTo>
                      <a:pt x="1743" y="3204"/>
                    </a:lnTo>
                    <a:lnTo>
                      <a:pt x="1743" y="3092"/>
                    </a:lnTo>
                    <a:lnTo>
                      <a:pt x="1743" y="2979"/>
                    </a:lnTo>
                    <a:lnTo>
                      <a:pt x="1799" y="2923"/>
                    </a:lnTo>
                    <a:lnTo>
                      <a:pt x="1855" y="2754"/>
                    </a:lnTo>
                    <a:lnTo>
                      <a:pt x="1912" y="2642"/>
                    </a:lnTo>
                    <a:lnTo>
                      <a:pt x="1855" y="2530"/>
                    </a:lnTo>
                    <a:lnTo>
                      <a:pt x="1743" y="2530"/>
                    </a:lnTo>
                    <a:lnTo>
                      <a:pt x="1743" y="2473"/>
                    </a:lnTo>
                    <a:lnTo>
                      <a:pt x="1743" y="2305"/>
                    </a:lnTo>
                    <a:lnTo>
                      <a:pt x="1687" y="2249"/>
                    </a:lnTo>
                    <a:lnTo>
                      <a:pt x="1574" y="2192"/>
                    </a:lnTo>
                    <a:lnTo>
                      <a:pt x="1462" y="2192"/>
                    </a:lnTo>
                    <a:lnTo>
                      <a:pt x="1293" y="2305"/>
                    </a:lnTo>
                    <a:lnTo>
                      <a:pt x="1237" y="2361"/>
                    </a:lnTo>
                    <a:lnTo>
                      <a:pt x="1237" y="2473"/>
                    </a:lnTo>
                    <a:lnTo>
                      <a:pt x="1125" y="2473"/>
                    </a:lnTo>
                    <a:lnTo>
                      <a:pt x="1125" y="2417"/>
                    </a:lnTo>
                    <a:lnTo>
                      <a:pt x="1181" y="2361"/>
                    </a:lnTo>
                    <a:lnTo>
                      <a:pt x="1293" y="2249"/>
                    </a:lnTo>
                    <a:lnTo>
                      <a:pt x="1350" y="2136"/>
                    </a:lnTo>
                    <a:lnTo>
                      <a:pt x="1350" y="2024"/>
                    </a:lnTo>
                    <a:lnTo>
                      <a:pt x="1406" y="1911"/>
                    </a:lnTo>
                    <a:lnTo>
                      <a:pt x="1462" y="1799"/>
                    </a:lnTo>
                    <a:lnTo>
                      <a:pt x="1406" y="1743"/>
                    </a:lnTo>
                    <a:lnTo>
                      <a:pt x="1350" y="1687"/>
                    </a:lnTo>
                    <a:lnTo>
                      <a:pt x="1350" y="1630"/>
                    </a:lnTo>
                    <a:lnTo>
                      <a:pt x="1462" y="1574"/>
                    </a:lnTo>
                    <a:lnTo>
                      <a:pt x="1574" y="1518"/>
                    </a:lnTo>
                    <a:lnTo>
                      <a:pt x="1687" y="1349"/>
                    </a:lnTo>
                    <a:lnTo>
                      <a:pt x="1855" y="1124"/>
                    </a:lnTo>
                    <a:lnTo>
                      <a:pt x="1968" y="1068"/>
                    </a:lnTo>
                    <a:lnTo>
                      <a:pt x="2080" y="1068"/>
                    </a:lnTo>
                    <a:lnTo>
                      <a:pt x="2080" y="1012"/>
                    </a:lnTo>
                    <a:lnTo>
                      <a:pt x="2080" y="900"/>
                    </a:lnTo>
                    <a:lnTo>
                      <a:pt x="1968" y="900"/>
                    </a:lnTo>
                    <a:lnTo>
                      <a:pt x="1912" y="843"/>
                    </a:lnTo>
                    <a:lnTo>
                      <a:pt x="1799" y="675"/>
                    </a:lnTo>
                    <a:lnTo>
                      <a:pt x="1743" y="450"/>
                    </a:lnTo>
                    <a:lnTo>
                      <a:pt x="1687" y="394"/>
                    </a:lnTo>
                    <a:lnTo>
                      <a:pt x="1631" y="338"/>
                    </a:lnTo>
                    <a:lnTo>
                      <a:pt x="1462" y="281"/>
                    </a:lnTo>
                    <a:lnTo>
                      <a:pt x="1237" y="113"/>
                    </a:ln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8E77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13"/>
              <p:cNvSpPr/>
              <p:nvPr/>
            </p:nvSpPr>
            <p:spPr>
              <a:xfrm>
                <a:off x="276050" y="1642750"/>
                <a:ext cx="4357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2193" extrusionOk="0">
                    <a:moveTo>
                      <a:pt x="1518" y="0"/>
                    </a:moveTo>
                    <a:lnTo>
                      <a:pt x="1012" y="113"/>
                    </a:lnTo>
                    <a:lnTo>
                      <a:pt x="787" y="225"/>
                    </a:lnTo>
                    <a:lnTo>
                      <a:pt x="619" y="394"/>
                    </a:lnTo>
                    <a:lnTo>
                      <a:pt x="563" y="562"/>
                    </a:lnTo>
                    <a:lnTo>
                      <a:pt x="506" y="618"/>
                    </a:lnTo>
                    <a:lnTo>
                      <a:pt x="450" y="675"/>
                    </a:lnTo>
                    <a:lnTo>
                      <a:pt x="338" y="731"/>
                    </a:lnTo>
                    <a:lnTo>
                      <a:pt x="225" y="787"/>
                    </a:lnTo>
                    <a:lnTo>
                      <a:pt x="225" y="843"/>
                    </a:lnTo>
                    <a:lnTo>
                      <a:pt x="57" y="900"/>
                    </a:lnTo>
                    <a:lnTo>
                      <a:pt x="1" y="956"/>
                    </a:lnTo>
                    <a:lnTo>
                      <a:pt x="1" y="1012"/>
                    </a:lnTo>
                    <a:lnTo>
                      <a:pt x="57" y="1068"/>
                    </a:lnTo>
                    <a:lnTo>
                      <a:pt x="113" y="1124"/>
                    </a:lnTo>
                    <a:lnTo>
                      <a:pt x="338" y="1124"/>
                    </a:lnTo>
                    <a:lnTo>
                      <a:pt x="506" y="1068"/>
                    </a:lnTo>
                    <a:lnTo>
                      <a:pt x="619" y="1068"/>
                    </a:lnTo>
                    <a:lnTo>
                      <a:pt x="956" y="1181"/>
                    </a:lnTo>
                    <a:lnTo>
                      <a:pt x="1068" y="1237"/>
                    </a:lnTo>
                    <a:lnTo>
                      <a:pt x="1068" y="1349"/>
                    </a:lnTo>
                    <a:lnTo>
                      <a:pt x="956" y="1574"/>
                    </a:lnTo>
                    <a:lnTo>
                      <a:pt x="956" y="1686"/>
                    </a:lnTo>
                    <a:lnTo>
                      <a:pt x="1012" y="1799"/>
                    </a:lnTo>
                    <a:lnTo>
                      <a:pt x="1068" y="2080"/>
                    </a:lnTo>
                    <a:lnTo>
                      <a:pt x="1181" y="2136"/>
                    </a:lnTo>
                    <a:lnTo>
                      <a:pt x="1237" y="2192"/>
                    </a:lnTo>
                    <a:lnTo>
                      <a:pt x="1349" y="2136"/>
                    </a:lnTo>
                    <a:lnTo>
                      <a:pt x="1462" y="2024"/>
                    </a:lnTo>
                    <a:lnTo>
                      <a:pt x="1518" y="1911"/>
                    </a:lnTo>
                    <a:lnTo>
                      <a:pt x="1518" y="1799"/>
                    </a:lnTo>
                    <a:lnTo>
                      <a:pt x="1574" y="1630"/>
                    </a:lnTo>
                    <a:lnTo>
                      <a:pt x="1631" y="1462"/>
                    </a:lnTo>
                    <a:lnTo>
                      <a:pt x="1631" y="1293"/>
                    </a:lnTo>
                    <a:lnTo>
                      <a:pt x="1631" y="1181"/>
                    </a:lnTo>
                    <a:lnTo>
                      <a:pt x="1631" y="956"/>
                    </a:lnTo>
                    <a:lnTo>
                      <a:pt x="1574" y="843"/>
                    </a:lnTo>
                    <a:lnTo>
                      <a:pt x="1687" y="675"/>
                    </a:lnTo>
                    <a:lnTo>
                      <a:pt x="1743" y="562"/>
                    </a:lnTo>
                    <a:lnTo>
                      <a:pt x="1743" y="394"/>
                    </a:lnTo>
                    <a:lnTo>
                      <a:pt x="1743" y="225"/>
                    </a:lnTo>
                    <a:lnTo>
                      <a:pt x="1631" y="56"/>
                    </a:lnTo>
                    <a:lnTo>
                      <a:pt x="1574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13"/>
              <p:cNvSpPr/>
              <p:nvPr/>
            </p:nvSpPr>
            <p:spPr>
              <a:xfrm>
                <a:off x="260600" y="1651175"/>
                <a:ext cx="182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19" extrusionOk="0">
                    <a:moveTo>
                      <a:pt x="562" y="0"/>
                    </a:moveTo>
                    <a:lnTo>
                      <a:pt x="394" y="57"/>
                    </a:lnTo>
                    <a:lnTo>
                      <a:pt x="281" y="113"/>
                    </a:lnTo>
                    <a:lnTo>
                      <a:pt x="169" y="225"/>
                    </a:lnTo>
                    <a:lnTo>
                      <a:pt x="56" y="281"/>
                    </a:lnTo>
                    <a:lnTo>
                      <a:pt x="56" y="338"/>
                    </a:lnTo>
                    <a:lnTo>
                      <a:pt x="0" y="450"/>
                    </a:lnTo>
                    <a:lnTo>
                      <a:pt x="56" y="563"/>
                    </a:lnTo>
                    <a:lnTo>
                      <a:pt x="225" y="619"/>
                    </a:lnTo>
                    <a:lnTo>
                      <a:pt x="394" y="619"/>
                    </a:lnTo>
                    <a:lnTo>
                      <a:pt x="450" y="563"/>
                    </a:lnTo>
                    <a:lnTo>
                      <a:pt x="394" y="394"/>
                    </a:lnTo>
                    <a:lnTo>
                      <a:pt x="394" y="338"/>
                    </a:lnTo>
                    <a:lnTo>
                      <a:pt x="450" y="281"/>
                    </a:lnTo>
                    <a:lnTo>
                      <a:pt x="506" y="169"/>
                    </a:lnTo>
                    <a:lnTo>
                      <a:pt x="731" y="169"/>
                    </a:lnTo>
                    <a:lnTo>
                      <a:pt x="675" y="113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13"/>
              <p:cNvSpPr/>
              <p:nvPr/>
            </p:nvSpPr>
            <p:spPr>
              <a:xfrm>
                <a:off x="247950" y="17087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69" y="1"/>
                    </a:moveTo>
                    <a:lnTo>
                      <a:pt x="0" y="170"/>
                    </a:lnTo>
                    <a:lnTo>
                      <a:pt x="0" y="226"/>
                    </a:lnTo>
                    <a:lnTo>
                      <a:pt x="57" y="282"/>
                    </a:lnTo>
                    <a:lnTo>
                      <a:pt x="169" y="282"/>
                    </a:lnTo>
                    <a:lnTo>
                      <a:pt x="225" y="226"/>
                    </a:lnTo>
                    <a:lnTo>
                      <a:pt x="281" y="170"/>
                    </a:lnTo>
                    <a:lnTo>
                      <a:pt x="281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13"/>
              <p:cNvSpPr/>
              <p:nvPr/>
            </p:nvSpPr>
            <p:spPr>
              <a:xfrm>
                <a:off x="269025" y="163852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113" y="282"/>
                    </a:lnTo>
                    <a:lnTo>
                      <a:pt x="169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13"/>
              <p:cNvSpPr/>
              <p:nvPr/>
            </p:nvSpPr>
            <p:spPr>
              <a:xfrm>
                <a:off x="269025" y="16469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13"/>
              <p:cNvSpPr/>
              <p:nvPr/>
            </p:nvSpPr>
            <p:spPr>
              <a:xfrm>
                <a:off x="246550" y="17158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1"/>
                    </a:moveTo>
                    <a:lnTo>
                      <a:pt x="56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13"/>
              <p:cNvSpPr/>
              <p:nvPr/>
            </p:nvSpPr>
            <p:spPr>
              <a:xfrm>
                <a:off x="247950" y="17214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5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98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13"/>
              <p:cNvSpPr/>
              <p:nvPr/>
            </p:nvSpPr>
            <p:spPr>
              <a:xfrm>
                <a:off x="266225" y="16525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13"/>
              <p:cNvSpPr/>
              <p:nvPr/>
            </p:nvSpPr>
            <p:spPr>
              <a:xfrm>
                <a:off x="276050" y="16610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13"/>
              <p:cNvSpPr/>
              <p:nvPr/>
            </p:nvSpPr>
            <p:spPr>
              <a:xfrm>
                <a:off x="391275" y="1103175"/>
                <a:ext cx="12227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6745" extrusionOk="0">
                    <a:moveTo>
                      <a:pt x="1687" y="3654"/>
                    </a:moveTo>
                    <a:lnTo>
                      <a:pt x="1574" y="3766"/>
                    </a:lnTo>
                    <a:lnTo>
                      <a:pt x="1518" y="3822"/>
                    </a:lnTo>
                    <a:lnTo>
                      <a:pt x="1293" y="3822"/>
                    </a:lnTo>
                    <a:lnTo>
                      <a:pt x="1125" y="3766"/>
                    </a:lnTo>
                    <a:lnTo>
                      <a:pt x="1462" y="3766"/>
                    </a:lnTo>
                    <a:lnTo>
                      <a:pt x="1574" y="3710"/>
                    </a:lnTo>
                    <a:lnTo>
                      <a:pt x="1687" y="3654"/>
                    </a:lnTo>
                    <a:close/>
                    <a:moveTo>
                      <a:pt x="1012" y="0"/>
                    </a:moveTo>
                    <a:lnTo>
                      <a:pt x="956" y="56"/>
                    </a:lnTo>
                    <a:lnTo>
                      <a:pt x="956" y="169"/>
                    </a:lnTo>
                    <a:lnTo>
                      <a:pt x="956" y="225"/>
                    </a:lnTo>
                    <a:lnTo>
                      <a:pt x="900" y="281"/>
                    </a:lnTo>
                    <a:lnTo>
                      <a:pt x="844" y="394"/>
                    </a:lnTo>
                    <a:lnTo>
                      <a:pt x="844" y="506"/>
                    </a:lnTo>
                    <a:lnTo>
                      <a:pt x="900" y="619"/>
                    </a:lnTo>
                    <a:lnTo>
                      <a:pt x="844" y="562"/>
                    </a:lnTo>
                    <a:lnTo>
                      <a:pt x="787" y="450"/>
                    </a:lnTo>
                    <a:lnTo>
                      <a:pt x="675" y="394"/>
                    </a:lnTo>
                    <a:lnTo>
                      <a:pt x="562" y="562"/>
                    </a:lnTo>
                    <a:lnTo>
                      <a:pt x="506" y="562"/>
                    </a:lnTo>
                    <a:lnTo>
                      <a:pt x="394" y="450"/>
                    </a:lnTo>
                    <a:lnTo>
                      <a:pt x="281" y="394"/>
                    </a:lnTo>
                    <a:lnTo>
                      <a:pt x="169" y="450"/>
                    </a:lnTo>
                    <a:lnTo>
                      <a:pt x="57" y="506"/>
                    </a:lnTo>
                    <a:lnTo>
                      <a:pt x="0" y="619"/>
                    </a:lnTo>
                    <a:lnTo>
                      <a:pt x="57" y="731"/>
                    </a:lnTo>
                    <a:lnTo>
                      <a:pt x="113" y="1068"/>
                    </a:lnTo>
                    <a:lnTo>
                      <a:pt x="225" y="1405"/>
                    </a:lnTo>
                    <a:lnTo>
                      <a:pt x="281" y="1799"/>
                    </a:lnTo>
                    <a:lnTo>
                      <a:pt x="281" y="1967"/>
                    </a:lnTo>
                    <a:lnTo>
                      <a:pt x="225" y="2192"/>
                    </a:lnTo>
                    <a:lnTo>
                      <a:pt x="113" y="2417"/>
                    </a:lnTo>
                    <a:lnTo>
                      <a:pt x="113" y="2530"/>
                    </a:lnTo>
                    <a:lnTo>
                      <a:pt x="113" y="2698"/>
                    </a:lnTo>
                    <a:lnTo>
                      <a:pt x="225" y="2754"/>
                    </a:lnTo>
                    <a:lnTo>
                      <a:pt x="169" y="2811"/>
                    </a:lnTo>
                    <a:lnTo>
                      <a:pt x="281" y="2979"/>
                    </a:lnTo>
                    <a:lnTo>
                      <a:pt x="281" y="3148"/>
                    </a:lnTo>
                    <a:lnTo>
                      <a:pt x="169" y="3485"/>
                    </a:lnTo>
                    <a:lnTo>
                      <a:pt x="225" y="3597"/>
                    </a:lnTo>
                    <a:lnTo>
                      <a:pt x="281" y="3710"/>
                    </a:lnTo>
                    <a:lnTo>
                      <a:pt x="450" y="3822"/>
                    </a:lnTo>
                    <a:lnTo>
                      <a:pt x="675" y="3878"/>
                    </a:lnTo>
                    <a:lnTo>
                      <a:pt x="844" y="3991"/>
                    </a:lnTo>
                    <a:lnTo>
                      <a:pt x="900" y="3991"/>
                    </a:lnTo>
                    <a:lnTo>
                      <a:pt x="956" y="3822"/>
                    </a:lnTo>
                    <a:lnTo>
                      <a:pt x="1068" y="3766"/>
                    </a:lnTo>
                    <a:lnTo>
                      <a:pt x="1125" y="3766"/>
                    </a:lnTo>
                    <a:lnTo>
                      <a:pt x="1012" y="3822"/>
                    </a:lnTo>
                    <a:lnTo>
                      <a:pt x="956" y="3878"/>
                    </a:lnTo>
                    <a:lnTo>
                      <a:pt x="956" y="3991"/>
                    </a:lnTo>
                    <a:lnTo>
                      <a:pt x="956" y="4159"/>
                    </a:lnTo>
                    <a:lnTo>
                      <a:pt x="956" y="4272"/>
                    </a:lnTo>
                    <a:lnTo>
                      <a:pt x="900" y="4384"/>
                    </a:lnTo>
                    <a:lnTo>
                      <a:pt x="844" y="4440"/>
                    </a:lnTo>
                    <a:lnTo>
                      <a:pt x="787" y="4497"/>
                    </a:lnTo>
                    <a:lnTo>
                      <a:pt x="844" y="4609"/>
                    </a:lnTo>
                    <a:lnTo>
                      <a:pt x="956" y="4778"/>
                    </a:lnTo>
                    <a:lnTo>
                      <a:pt x="1237" y="4890"/>
                    </a:lnTo>
                    <a:lnTo>
                      <a:pt x="1518" y="4946"/>
                    </a:lnTo>
                    <a:lnTo>
                      <a:pt x="1743" y="4946"/>
                    </a:lnTo>
                    <a:lnTo>
                      <a:pt x="1743" y="4834"/>
                    </a:lnTo>
                    <a:lnTo>
                      <a:pt x="1687" y="4722"/>
                    </a:lnTo>
                    <a:lnTo>
                      <a:pt x="1687" y="4665"/>
                    </a:lnTo>
                    <a:lnTo>
                      <a:pt x="1743" y="4553"/>
                    </a:lnTo>
                    <a:lnTo>
                      <a:pt x="1743" y="4440"/>
                    </a:lnTo>
                    <a:lnTo>
                      <a:pt x="1799" y="4553"/>
                    </a:lnTo>
                    <a:lnTo>
                      <a:pt x="1743" y="4665"/>
                    </a:lnTo>
                    <a:lnTo>
                      <a:pt x="1799" y="4722"/>
                    </a:lnTo>
                    <a:lnTo>
                      <a:pt x="1855" y="4778"/>
                    </a:lnTo>
                    <a:lnTo>
                      <a:pt x="2080" y="4722"/>
                    </a:lnTo>
                    <a:lnTo>
                      <a:pt x="2192" y="4609"/>
                    </a:lnTo>
                    <a:lnTo>
                      <a:pt x="2249" y="4497"/>
                    </a:lnTo>
                    <a:lnTo>
                      <a:pt x="2305" y="4497"/>
                    </a:lnTo>
                    <a:lnTo>
                      <a:pt x="2361" y="4609"/>
                    </a:lnTo>
                    <a:lnTo>
                      <a:pt x="2417" y="4665"/>
                    </a:lnTo>
                    <a:lnTo>
                      <a:pt x="2530" y="4665"/>
                    </a:lnTo>
                    <a:lnTo>
                      <a:pt x="2698" y="4609"/>
                    </a:lnTo>
                    <a:lnTo>
                      <a:pt x="2755" y="4609"/>
                    </a:lnTo>
                    <a:lnTo>
                      <a:pt x="2811" y="4665"/>
                    </a:lnTo>
                    <a:lnTo>
                      <a:pt x="2923" y="4722"/>
                    </a:lnTo>
                    <a:lnTo>
                      <a:pt x="2979" y="4722"/>
                    </a:lnTo>
                    <a:lnTo>
                      <a:pt x="2979" y="4778"/>
                    </a:lnTo>
                    <a:lnTo>
                      <a:pt x="3036" y="5452"/>
                    </a:lnTo>
                    <a:lnTo>
                      <a:pt x="3036" y="5846"/>
                    </a:lnTo>
                    <a:lnTo>
                      <a:pt x="3036" y="6183"/>
                    </a:lnTo>
                    <a:lnTo>
                      <a:pt x="3148" y="6295"/>
                    </a:lnTo>
                    <a:lnTo>
                      <a:pt x="3429" y="6295"/>
                    </a:lnTo>
                    <a:lnTo>
                      <a:pt x="3429" y="6351"/>
                    </a:lnTo>
                    <a:lnTo>
                      <a:pt x="3373" y="6408"/>
                    </a:lnTo>
                    <a:lnTo>
                      <a:pt x="3373" y="6576"/>
                    </a:lnTo>
                    <a:lnTo>
                      <a:pt x="3429" y="6689"/>
                    </a:lnTo>
                    <a:lnTo>
                      <a:pt x="3541" y="6745"/>
                    </a:lnTo>
                    <a:lnTo>
                      <a:pt x="3654" y="6689"/>
                    </a:lnTo>
                    <a:lnTo>
                      <a:pt x="3710" y="6633"/>
                    </a:lnTo>
                    <a:lnTo>
                      <a:pt x="3766" y="6464"/>
                    </a:lnTo>
                    <a:lnTo>
                      <a:pt x="3822" y="6351"/>
                    </a:lnTo>
                    <a:lnTo>
                      <a:pt x="3766" y="6183"/>
                    </a:lnTo>
                    <a:lnTo>
                      <a:pt x="3766" y="6127"/>
                    </a:lnTo>
                    <a:lnTo>
                      <a:pt x="3879" y="6070"/>
                    </a:lnTo>
                    <a:lnTo>
                      <a:pt x="3822" y="6014"/>
                    </a:lnTo>
                    <a:lnTo>
                      <a:pt x="3766" y="5958"/>
                    </a:lnTo>
                    <a:lnTo>
                      <a:pt x="3822" y="5902"/>
                    </a:lnTo>
                    <a:lnTo>
                      <a:pt x="3991" y="5846"/>
                    </a:lnTo>
                    <a:lnTo>
                      <a:pt x="3935" y="5733"/>
                    </a:lnTo>
                    <a:lnTo>
                      <a:pt x="3991" y="5565"/>
                    </a:lnTo>
                    <a:lnTo>
                      <a:pt x="4103" y="5452"/>
                    </a:lnTo>
                    <a:lnTo>
                      <a:pt x="4160" y="5340"/>
                    </a:lnTo>
                    <a:lnTo>
                      <a:pt x="4216" y="5171"/>
                    </a:lnTo>
                    <a:lnTo>
                      <a:pt x="4272" y="5171"/>
                    </a:lnTo>
                    <a:lnTo>
                      <a:pt x="4328" y="5227"/>
                    </a:lnTo>
                    <a:lnTo>
                      <a:pt x="4384" y="5227"/>
                    </a:lnTo>
                    <a:lnTo>
                      <a:pt x="4441" y="5171"/>
                    </a:lnTo>
                    <a:lnTo>
                      <a:pt x="4384" y="5059"/>
                    </a:lnTo>
                    <a:lnTo>
                      <a:pt x="4328" y="4946"/>
                    </a:lnTo>
                    <a:lnTo>
                      <a:pt x="4272" y="4890"/>
                    </a:lnTo>
                    <a:lnTo>
                      <a:pt x="4216" y="4778"/>
                    </a:lnTo>
                    <a:lnTo>
                      <a:pt x="4103" y="4722"/>
                    </a:lnTo>
                    <a:lnTo>
                      <a:pt x="4047" y="4665"/>
                    </a:lnTo>
                    <a:lnTo>
                      <a:pt x="4047" y="4609"/>
                    </a:lnTo>
                    <a:lnTo>
                      <a:pt x="4103" y="4553"/>
                    </a:lnTo>
                    <a:lnTo>
                      <a:pt x="4047" y="4497"/>
                    </a:lnTo>
                    <a:lnTo>
                      <a:pt x="4047" y="4440"/>
                    </a:lnTo>
                    <a:lnTo>
                      <a:pt x="4103" y="4384"/>
                    </a:lnTo>
                    <a:lnTo>
                      <a:pt x="4272" y="4384"/>
                    </a:lnTo>
                    <a:lnTo>
                      <a:pt x="4384" y="4328"/>
                    </a:lnTo>
                    <a:lnTo>
                      <a:pt x="4441" y="4272"/>
                    </a:lnTo>
                    <a:lnTo>
                      <a:pt x="4384" y="4159"/>
                    </a:lnTo>
                    <a:lnTo>
                      <a:pt x="4328" y="4103"/>
                    </a:lnTo>
                    <a:lnTo>
                      <a:pt x="4384" y="4047"/>
                    </a:lnTo>
                    <a:lnTo>
                      <a:pt x="4497" y="3878"/>
                    </a:lnTo>
                    <a:lnTo>
                      <a:pt x="4609" y="3766"/>
                    </a:lnTo>
                    <a:lnTo>
                      <a:pt x="4666" y="3654"/>
                    </a:lnTo>
                    <a:lnTo>
                      <a:pt x="4834" y="3597"/>
                    </a:lnTo>
                    <a:lnTo>
                      <a:pt x="4890" y="3597"/>
                    </a:lnTo>
                    <a:lnTo>
                      <a:pt x="4890" y="3541"/>
                    </a:lnTo>
                    <a:lnTo>
                      <a:pt x="4890" y="3485"/>
                    </a:lnTo>
                    <a:lnTo>
                      <a:pt x="4778" y="3429"/>
                    </a:lnTo>
                    <a:lnTo>
                      <a:pt x="4666" y="3485"/>
                    </a:lnTo>
                    <a:lnTo>
                      <a:pt x="4497" y="3429"/>
                    </a:lnTo>
                    <a:lnTo>
                      <a:pt x="4272" y="3316"/>
                    </a:lnTo>
                    <a:lnTo>
                      <a:pt x="4160" y="3260"/>
                    </a:lnTo>
                    <a:lnTo>
                      <a:pt x="4103" y="3260"/>
                    </a:lnTo>
                    <a:lnTo>
                      <a:pt x="3991" y="3316"/>
                    </a:lnTo>
                    <a:lnTo>
                      <a:pt x="4047" y="3373"/>
                    </a:lnTo>
                    <a:lnTo>
                      <a:pt x="4103" y="3429"/>
                    </a:lnTo>
                    <a:lnTo>
                      <a:pt x="4047" y="3429"/>
                    </a:lnTo>
                    <a:lnTo>
                      <a:pt x="3935" y="3485"/>
                    </a:lnTo>
                    <a:lnTo>
                      <a:pt x="3822" y="3541"/>
                    </a:lnTo>
                    <a:lnTo>
                      <a:pt x="3822" y="3597"/>
                    </a:lnTo>
                    <a:lnTo>
                      <a:pt x="3879" y="3597"/>
                    </a:lnTo>
                    <a:lnTo>
                      <a:pt x="3935" y="3654"/>
                    </a:lnTo>
                    <a:lnTo>
                      <a:pt x="3991" y="3710"/>
                    </a:lnTo>
                    <a:lnTo>
                      <a:pt x="3654" y="3710"/>
                    </a:lnTo>
                    <a:lnTo>
                      <a:pt x="3541" y="3822"/>
                    </a:lnTo>
                    <a:lnTo>
                      <a:pt x="3429" y="3878"/>
                    </a:lnTo>
                    <a:lnTo>
                      <a:pt x="3260" y="4047"/>
                    </a:lnTo>
                    <a:lnTo>
                      <a:pt x="3260" y="4047"/>
                    </a:lnTo>
                    <a:lnTo>
                      <a:pt x="3317" y="3878"/>
                    </a:lnTo>
                    <a:lnTo>
                      <a:pt x="3317" y="3766"/>
                    </a:lnTo>
                    <a:lnTo>
                      <a:pt x="3204" y="3766"/>
                    </a:lnTo>
                    <a:lnTo>
                      <a:pt x="3092" y="3710"/>
                    </a:lnTo>
                    <a:lnTo>
                      <a:pt x="3036" y="3654"/>
                    </a:lnTo>
                    <a:lnTo>
                      <a:pt x="3036" y="3485"/>
                    </a:lnTo>
                    <a:lnTo>
                      <a:pt x="2979" y="3373"/>
                    </a:lnTo>
                    <a:lnTo>
                      <a:pt x="2979" y="3316"/>
                    </a:lnTo>
                    <a:lnTo>
                      <a:pt x="2811" y="3204"/>
                    </a:lnTo>
                    <a:lnTo>
                      <a:pt x="2642" y="3148"/>
                    </a:lnTo>
                    <a:lnTo>
                      <a:pt x="2473" y="2811"/>
                    </a:lnTo>
                    <a:lnTo>
                      <a:pt x="2417" y="2754"/>
                    </a:lnTo>
                    <a:lnTo>
                      <a:pt x="2305" y="2754"/>
                    </a:lnTo>
                    <a:lnTo>
                      <a:pt x="2192" y="2811"/>
                    </a:lnTo>
                    <a:lnTo>
                      <a:pt x="1911" y="3035"/>
                    </a:lnTo>
                    <a:lnTo>
                      <a:pt x="1799" y="3092"/>
                    </a:lnTo>
                    <a:lnTo>
                      <a:pt x="1687" y="3092"/>
                    </a:lnTo>
                    <a:lnTo>
                      <a:pt x="1462" y="2979"/>
                    </a:lnTo>
                    <a:lnTo>
                      <a:pt x="1406" y="2979"/>
                    </a:lnTo>
                    <a:lnTo>
                      <a:pt x="1462" y="2923"/>
                    </a:lnTo>
                    <a:lnTo>
                      <a:pt x="1462" y="2867"/>
                    </a:lnTo>
                    <a:lnTo>
                      <a:pt x="1462" y="2754"/>
                    </a:lnTo>
                    <a:lnTo>
                      <a:pt x="1406" y="2698"/>
                    </a:lnTo>
                    <a:lnTo>
                      <a:pt x="1237" y="2586"/>
                    </a:lnTo>
                    <a:lnTo>
                      <a:pt x="1125" y="2530"/>
                    </a:lnTo>
                    <a:lnTo>
                      <a:pt x="1293" y="2417"/>
                    </a:lnTo>
                    <a:lnTo>
                      <a:pt x="1743" y="2417"/>
                    </a:lnTo>
                    <a:lnTo>
                      <a:pt x="1911" y="2361"/>
                    </a:lnTo>
                    <a:lnTo>
                      <a:pt x="2192" y="2192"/>
                    </a:lnTo>
                    <a:lnTo>
                      <a:pt x="2473" y="1967"/>
                    </a:lnTo>
                    <a:lnTo>
                      <a:pt x="2530" y="1855"/>
                    </a:lnTo>
                    <a:lnTo>
                      <a:pt x="2473" y="1799"/>
                    </a:lnTo>
                    <a:lnTo>
                      <a:pt x="2361" y="1686"/>
                    </a:lnTo>
                    <a:lnTo>
                      <a:pt x="2305" y="1574"/>
                    </a:lnTo>
                    <a:lnTo>
                      <a:pt x="2136" y="1518"/>
                    </a:lnTo>
                    <a:lnTo>
                      <a:pt x="2080" y="1462"/>
                    </a:lnTo>
                    <a:lnTo>
                      <a:pt x="2136" y="1349"/>
                    </a:lnTo>
                    <a:lnTo>
                      <a:pt x="2192" y="1293"/>
                    </a:lnTo>
                    <a:lnTo>
                      <a:pt x="2192" y="1181"/>
                    </a:lnTo>
                    <a:lnTo>
                      <a:pt x="2080" y="1124"/>
                    </a:lnTo>
                    <a:lnTo>
                      <a:pt x="1968" y="956"/>
                    </a:lnTo>
                    <a:lnTo>
                      <a:pt x="2024" y="900"/>
                    </a:lnTo>
                    <a:lnTo>
                      <a:pt x="2080" y="843"/>
                    </a:lnTo>
                    <a:lnTo>
                      <a:pt x="2136" y="787"/>
                    </a:lnTo>
                    <a:lnTo>
                      <a:pt x="2136" y="731"/>
                    </a:lnTo>
                    <a:lnTo>
                      <a:pt x="2024" y="619"/>
                    </a:lnTo>
                    <a:lnTo>
                      <a:pt x="2305" y="731"/>
                    </a:lnTo>
                    <a:lnTo>
                      <a:pt x="2417" y="731"/>
                    </a:lnTo>
                    <a:lnTo>
                      <a:pt x="2530" y="619"/>
                    </a:lnTo>
                    <a:lnTo>
                      <a:pt x="2642" y="450"/>
                    </a:lnTo>
                    <a:lnTo>
                      <a:pt x="2642" y="337"/>
                    </a:lnTo>
                    <a:lnTo>
                      <a:pt x="2586" y="225"/>
                    </a:lnTo>
                    <a:lnTo>
                      <a:pt x="2473" y="113"/>
                    </a:lnTo>
                    <a:lnTo>
                      <a:pt x="2361" y="56"/>
                    </a:lnTo>
                    <a:lnTo>
                      <a:pt x="2305" y="113"/>
                    </a:lnTo>
                    <a:lnTo>
                      <a:pt x="2136" y="225"/>
                    </a:lnTo>
                    <a:lnTo>
                      <a:pt x="1968" y="337"/>
                    </a:lnTo>
                    <a:lnTo>
                      <a:pt x="1911" y="281"/>
                    </a:lnTo>
                    <a:lnTo>
                      <a:pt x="1799" y="113"/>
                    </a:lnTo>
                    <a:lnTo>
                      <a:pt x="1687" y="56"/>
                    </a:lnTo>
                    <a:lnTo>
                      <a:pt x="1349" y="56"/>
                    </a:lnTo>
                    <a:lnTo>
                      <a:pt x="1293" y="113"/>
                    </a:lnTo>
                    <a:lnTo>
                      <a:pt x="1293" y="169"/>
                    </a:lnTo>
                    <a:lnTo>
                      <a:pt x="1406" y="337"/>
                    </a:lnTo>
                    <a:lnTo>
                      <a:pt x="1518" y="506"/>
                    </a:lnTo>
                    <a:lnTo>
                      <a:pt x="1462" y="619"/>
                    </a:lnTo>
                    <a:lnTo>
                      <a:pt x="1293" y="619"/>
                    </a:lnTo>
                    <a:lnTo>
                      <a:pt x="1237" y="562"/>
                    </a:lnTo>
                    <a:lnTo>
                      <a:pt x="1237" y="506"/>
                    </a:lnTo>
                    <a:lnTo>
                      <a:pt x="1237" y="394"/>
                    </a:lnTo>
                    <a:lnTo>
                      <a:pt x="1181" y="337"/>
                    </a:lnTo>
                    <a:lnTo>
                      <a:pt x="1125" y="225"/>
                    </a:lnTo>
                    <a:lnTo>
                      <a:pt x="1181" y="113"/>
                    </a:lnTo>
                    <a:lnTo>
                      <a:pt x="1181" y="56"/>
                    </a:lnTo>
                    <a:lnTo>
                      <a:pt x="1125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13"/>
              <p:cNvSpPr/>
              <p:nvPr/>
            </p:nvSpPr>
            <p:spPr>
              <a:xfrm>
                <a:off x="481200" y="1142525"/>
                <a:ext cx="3515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743" extrusionOk="0">
                    <a:moveTo>
                      <a:pt x="956" y="0"/>
                    </a:moveTo>
                    <a:lnTo>
                      <a:pt x="900" y="112"/>
                    </a:lnTo>
                    <a:lnTo>
                      <a:pt x="787" y="169"/>
                    </a:lnTo>
                    <a:lnTo>
                      <a:pt x="787" y="281"/>
                    </a:lnTo>
                    <a:lnTo>
                      <a:pt x="731" y="337"/>
                    </a:lnTo>
                    <a:lnTo>
                      <a:pt x="506" y="337"/>
                    </a:lnTo>
                    <a:lnTo>
                      <a:pt x="450" y="281"/>
                    </a:lnTo>
                    <a:lnTo>
                      <a:pt x="394" y="169"/>
                    </a:lnTo>
                    <a:lnTo>
                      <a:pt x="282" y="281"/>
                    </a:lnTo>
                    <a:lnTo>
                      <a:pt x="282" y="393"/>
                    </a:lnTo>
                    <a:lnTo>
                      <a:pt x="394" y="618"/>
                    </a:lnTo>
                    <a:lnTo>
                      <a:pt x="394" y="731"/>
                    </a:lnTo>
                    <a:lnTo>
                      <a:pt x="394" y="843"/>
                    </a:lnTo>
                    <a:lnTo>
                      <a:pt x="338" y="899"/>
                    </a:lnTo>
                    <a:lnTo>
                      <a:pt x="338" y="1012"/>
                    </a:lnTo>
                    <a:lnTo>
                      <a:pt x="394" y="1237"/>
                    </a:lnTo>
                    <a:lnTo>
                      <a:pt x="338" y="1349"/>
                    </a:lnTo>
                    <a:lnTo>
                      <a:pt x="225" y="1349"/>
                    </a:lnTo>
                    <a:lnTo>
                      <a:pt x="113" y="1293"/>
                    </a:lnTo>
                    <a:lnTo>
                      <a:pt x="57" y="1293"/>
                    </a:lnTo>
                    <a:lnTo>
                      <a:pt x="1" y="1349"/>
                    </a:lnTo>
                    <a:lnTo>
                      <a:pt x="1" y="1405"/>
                    </a:lnTo>
                    <a:lnTo>
                      <a:pt x="113" y="1461"/>
                    </a:lnTo>
                    <a:lnTo>
                      <a:pt x="563" y="1630"/>
                    </a:lnTo>
                    <a:lnTo>
                      <a:pt x="675" y="1574"/>
                    </a:lnTo>
                    <a:lnTo>
                      <a:pt x="731" y="1630"/>
                    </a:lnTo>
                    <a:lnTo>
                      <a:pt x="844" y="1742"/>
                    </a:lnTo>
                    <a:lnTo>
                      <a:pt x="956" y="1742"/>
                    </a:lnTo>
                    <a:lnTo>
                      <a:pt x="1069" y="1686"/>
                    </a:lnTo>
                    <a:lnTo>
                      <a:pt x="1125" y="1630"/>
                    </a:lnTo>
                    <a:lnTo>
                      <a:pt x="1125" y="1518"/>
                    </a:lnTo>
                    <a:lnTo>
                      <a:pt x="1069" y="1349"/>
                    </a:lnTo>
                    <a:lnTo>
                      <a:pt x="1181" y="1237"/>
                    </a:lnTo>
                    <a:lnTo>
                      <a:pt x="1293" y="1180"/>
                    </a:lnTo>
                    <a:lnTo>
                      <a:pt x="1350" y="1124"/>
                    </a:lnTo>
                    <a:lnTo>
                      <a:pt x="1293" y="1068"/>
                    </a:lnTo>
                    <a:lnTo>
                      <a:pt x="1125" y="1124"/>
                    </a:lnTo>
                    <a:lnTo>
                      <a:pt x="1069" y="1012"/>
                    </a:lnTo>
                    <a:lnTo>
                      <a:pt x="1012" y="899"/>
                    </a:lnTo>
                    <a:lnTo>
                      <a:pt x="1012" y="843"/>
                    </a:lnTo>
                    <a:lnTo>
                      <a:pt x="1125" y="787"/>
                    </a:lnTo>
                    <a:lnTo>
                      <a:pt x="1181" y="787"/>
                    </a:lnTo>
                    <a:lnTo>
                      <a:pt x="1181" y="731"/>
                    </a:lnTo>
                    <a:lnTo>
                      <a:pt x="1237" y="618"/>
                    </a:lnTo>
                    <a:lnTo>
                      <a:pt x="1069" y="618"/>
                    </a:lnTo>
                    <a:lnTo>
                      <a:pt x="1069" y="562"/>
                    </a:lnTo>
                    <a:lnTo>
                      <a:pt x="1069" y="506"/>
                    </a:lnTo>
                    <a:lnTo>
                      <a:pt x="1181" y="393"/>
                    </a:lnTo>
                    <a:lnTo>
                      <a:pt x="1293" y="337"/>
                    </a:lnTo>
                    <a:lnTo>
                      <a:pt x="1350" y="281"/>
                    </a:lnTo>
                    <a:lnTo>
                      <a:pt x="1406" y="169"/>
                    </a:lnTo>
                    <a:lnTo>
                      <a:pt x="1350" y="112"/>
                    </a:lnTo>
                    <a:lnTo>
                      <a:pt x="1293" y="112"/>
                    </a:lnTo>
                    <a:lnTo>
                      <a:pt x="1181" y="225"/>
                    </a:lnTo>
                    <a:lnTo>
                      <a:pt x="1069" y="112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13"/>
              <p:cNvSpPr/>
              <p:nvPr/>
            </p:nvSpPr>
            <p:spPr>
              <a:xfrm>
                <a:off x="505100" y="12141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13"/>
              <p:cNvSpPr/>
              <p:nvPr/>
            </p:nvSpPr>
            <p:spPr>
              <a:xfrm>
                <a:off x="506500" y="12029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13"/>
              <p:cNvSpPr/>
              <p:nvPr/>
            </p:nvSpPr>
            <p:spPr>
              <a:xfrm>
                <a:off x="512125" y="11565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13"/>
              <p:cNvSpPr/>
              <p:nvPr/>
            </p:nvSpPr>
            <p:spPr>
              <a:xfrm>
                <a:off x="405325" y="1443225"/>
                <a:ext cx="78725" cy="210775"/>
              </a:xfrm>
              <a:custGeom>
                <a:avLst/>
                <a:gdLst/>
                <a:ahLst/>
                <a:cxnLst/>
                <a:rect l="l" t="t" r="r" b="b"/>
                <a:pathLst>
                  <a:path w="3149" h="8431" extrusionOk="0">
                    <a:moveTo>
                      <a:pt x="1580" y="1973"/>
                    </a:moveTo>
                    <a:lnTo>
                      <a:pt x="1630" y="2023"/>
                    </a:lnTo>
                    <a:lnTo>
                      <a:pt x="1743" y="2136"/>
                    </a:lnTo>
                    <a:lnTo>
                      <a:pt x="1743" y="2248"/>
                    </a:lnTo>
                    <a:lnTo>
                      <a:pt x="1687" y="2417"/>
                    </a:lnTo>
                    <a:lnTo>
                      <a:pt x="1687" y="2192"/>
                    </a:lnTo>
                    <a:lnTo>
                      <a:pt x="1687" y="2080"/>
                    </a:lnTo>
                    <a:lnTo>
                      <a:pt x="1580" y="1973"/>
                    </a:lnTo>
                    <a:close/>
                    <a:moveTo>
                      <a:pt x="2530" y="0"/>
                    </a:moveTo>
                    <a:lnTo>
                      <a:pt x="2417" y="56"/>
                    </a:lnTo>
                    <a:lnTo>
                      <a:pt x="2361" y="112"/>
                    </a:lnTo>
                    <a:lnTo>
                      <a:pt x="2361" y="169"/>
                    </a:lnTo>
                    <a:lnTo>
                      <a:pt x="2417" y="281"/>
                    </a:lnTo>
                    <a:lnTo>
                      <a:pt x="2530" y="337"/>
                    </a:lnTo>
                    <a:lnTo>
                      <a:pt x="2530" y="393"/>
                    </a:lnTo>
                    <a:lnTo>
                      <a:pt x="2530" y="450"/>
                    </a:lnTo>
                    <a:lnTo>
                      <a:pt x="2361" y="281"/>
                    </a:lnTo>
                    <a:lnTo>
                      <a:pt x="2193" y="225"/>
                    </a:lnTo>
                    <a:lnTo>
                      <a:pt x="2024" y="281"/>
                    </a:lnTo>
                    <a:lnTo>
                      <a:pt x="1855" y="506"/>
                    </a:lnTo>
                    <a:lnTo>
                      <a:pt x="1743" y="731"/>
                    </a:lnTo>
                    <a:lnTo>
                      <a:pt x="1687" y="1012"/>
                    </a:lnTo>
                    <a:lnTo>
                      <a:pt x="1687" y="1124"/>
                    </a:lnTo>
                    <a:lnTo>
                      <a:pt x="1574" y="1180"/>
                    </a:lnTo>
                    <a:lnTo>
                      <a:pt x="1406" y="1124"/>
                    </a:lnTo>
                    <a:lnTo>
                      <a:pt x="1293" y="1124"/>
                    </a:lnTo>
                    <a:lnTo>
                      <a:pt x="1181" y="1180"/>
                    </a:lnTo>
                    <a:lnTo>
                      <a:pt x="1068" y="1180"/>
                    </a:lnTo>
                    <a:lnTo>
                      <a:pt x="1012" y="1237"/>
                    </a:lnTo>
                    <a:lnTo>
                      <a:pt x="675" y="1237"/>
                    </a:lnTo>
                    <a:lnTo>
                      <a:pt x="619" y="1349"/>
                    </a:lnTo>
                    <a:lnTo>
                      <a:pt x="563" y="1461"/>
                    </a:lnTo>
                    <a:lnTo>
                      <a:pt x="619" y="1574"/>
                    </a:lnTo>
                    <a:lnTo>
                      <a:pt x="787" y="1686"/>
                    </a:lnTo>
                    <a:lnTo>
                      <a:pt x="844" y="1686"/>
                    </a:lnTo>
                    <a:lnTo>
                      <a:pt x="844" y="1742"/>
                    </a:lnTo>
                    <a:lnTo>
                      <a:pt x="787" y="1742"/>
                    </a:lnTo>
                    <a:lnTo>
                      <a:pt x="731" y="1911"/>
                    </a:lnTo>
                    <a:lnTo>
                      <a:pt x="787" y="2023"/>
                    </a:lnTo>
                    <a:lnTo>
                      <a:pt x="956" y="2192"/>
                    </a:lnTo>
                    <a:lnTo>
                      <a:pt x="1012" y="2248"/>
                    </a:lnTo>
                    <a:lnTo>
                      <a:pt x="1125" y="2192"/>
                    </a:lnTo>
                    <a:lnTo>
                      <a:pt x="1237" y="2080"/>
                    </a:lnTo>
                    <a:lnTo>
                      <a:pt x="1349" y="1967"/>
                    </a:lnTo>
                    <a:lnTo>
                      <a:pt x="1462" y="1911"/>
                    </a:lnTo>
                    <a:lnTo>
                      <a:pt x="1574" y="1967"/>
                    </a:lnTo>
                    <a:lnTo>
                      <a:pt x="1462" y="1967"/>
                    </a:lnTo>
                    <a:lnTo>
                      <a:pt x="1349" y="2023"/>
                    </a:lnTo>
                    <a:lnTo>
                      <a:pt x="1237" y="2136"/>
                    </a:lnTo>
                    <a:lnTo>
                      <a:pt x="956" y="2529"/>
                    </a:lnTo>
                    <a:lnTo>
                      <a:pt x="787" y="2698"/>
                    </a:lnTo>
                    <a:lnTo>
                      <a:pt x="563" y="2810"/>
                    </a:lnTo>
                    <a:lnTo>
                      <a:pt x="506" y="2923"/>
                    </a:lnTo>
                    <a:lnTo>
                      <a:pt x="506" y="3035"/>
                    </a:lnTo>
                    <a:lnTo>
                      <a:pt x="619" y="3372"/>
                    </a:lnTo>
                    <a:lnTo>
                      <a:pt x="675" y="3653"/>
                    </a:lnTo>
                    <a:lnTo>
                      <a:pt x="563" y="3541"/>
                    </a:lnTo>
                    <a:lnTo>
                      <a:pt x="394" y="3541"/>
                    </a:lnTo>
                    <a:lnTo>
                      <a:pt x="338" y="3710"/>
                    </a:lnTo>
                    <a:lnTo>
                      <a:pt x="338" y="3822"/>
                    </a:lnTo>
                    <a:lnTo>
                      <a:pt x="282" y="3991"/>
                    </a:lnTo>
                    <a:lnTo>
                      <a:pt x="169" y="4103"/>
                    </a:lnTo>
                    <a:lnTo>
                      <a:pt x="57" y="4215"/>
                    </a:lnTo>
                    <a:lnTo>
                      <a:pt x="57" y="4272"/>
                    </a:lnTo>
                    <a:lnTo>
                      <a:pt x="57" y="4328"/>
                    </a:lnTo>
                    <a:lnTo>
                      <a:pt x="113" y="4384"/>
                    </a:lnTo>
                    <a:lnTo>
                      <a:pt x="169" y="4384"/>
                    </a:lnTo>
                    <a:lnTo>
                      <a:pt x="338" y="4328"/>
                    </a:lnTo>
                    <a:lnTo>
                      <a:pt x="394" y="4328"/>
                    </a:lnTo>
                    <a:lnTo>
                      <a:pt x="282" y="4384"/>
                    </a:lnTo>
                    <a:lnTo>
                      <a:pt x="225" y="4440"/>
                    </a:lnTo>
                    <a:lnTo>
                      <a:pt x="225" y="4553"/>
                    </a:lnTo>
                    <a:lnTo>
                      <a:pt x="169" y="4665"/>
                    </a:lnTo>
                    <a:lnTo>
                      <a:pt x="113" y="4777"/>
                    </a:lnTo>
                    <a:lnTo>
                      <a:pt x="0" y="4890"/>
                    </a:lnTo>
                    <a:lnTo>
                      <a:pt x="0" y="5227"/>
                    </a:lnTo>
                    <a:lnTo>
                      <a:pt x="57" y="5340"/>
                    </a:lnTo>
                    <a:lnTo>
                      <a:pt x="169" y="5452"/>
                    </a:lnTo>
                    <a:lnTo>
                      <a:pt x="282" y="5564"/>
                    </a:lnTo>
                    <a:lnTo>
                      <a:pt x="338" y="5733"/>
                    </a:lnTo>
                    <a:lnTo>
                      <a:pt x="338" y="5845"/>
                    </a:lnTo>
                    <a:lnTo>
                      <a:pt x="225" y="6014"/>
                    </a:lnTo>
                    <a:lnTo>
                      <a:pt x="113" y="6070"/>
                    </a:lnTo>
                    <a:lnTo>
                      <a:pt x="113" y="6183"/>
                    </a:lnTo>
                    <a:lnTo>
                      <a:pt x="113" y="6295"/>
                    </a:lnTo>
                    <a:lnTo>
                      <a:pt x="169" y="6407"/>
                    </a:lnTo>
                    <a:lnTo>
                      <a:pt x="394" y="6520"/>
                    </a:lnTo>
                    <a:lnTo>
                      <a:pt x="450" y="6632"/>
                    </a:lnTo>
                    <a:lnTo>
                      <a:pt x="506" y="6745"/>
                    </a:lnTo>
                    <a:lnTo>
                      <a:pt x="619" y="6801"/>
                    </a:lnTo>
                    <a:lnTo>
                      <a:pt x="338" y="6801"/>
                    </a:lnTo>
                    <a:lnTo>
                      <a:pt x="282" y="6913"/>
                    </a:lnTo>
                    <a:lnTo>
                      <a:pt x="338" y="7082"/>
                    </a:lnTo>
                    <a:lnTo>
                      <a:pt x="394" y="7082"/>
                    </a:lnTo>
                    <a:lnTo>
                      <a:pt x="506" y="7138"/>
                    </a:lnTo>
                    <a:lnTo>
                      <a:pt x="619" y="7082"/>
                    </a:lnTo>
                    <a:lnTo>
                      <a:pt x="844" y="7026"/>
                    </a:lnTo>
                    <a:lnTo>
                      <a:pt x="1068" y="7026"/>
                    </a:lnTo>
                    <a:lnTo>
                      <a:pt x="1181" y="7419"/>
                    </a:lnTo>
                    <a:lnTo>
                      <a:pt x="956" y="7532"/>
                    </a:lnTo>
                    <a:lnTo>
                      <a:pt x="900" y="7588"/>
                    </a:lnTo>
                    <a:lnTo>
                      <a:pt x="844" y="7588"/>
                    </a:lnTo>
                    <a:lnTo>
                      <a:pt x="787" y="7475"/>
                    </a:lnTo>
                    <a:lnTo>
                      <a:pt x="900" y="7251"/>
                    </a:lnTo>
                    <a:lnTo>
                      <a:pt x="900" y="7194"/>
                    </a:lnTo>
                    <a:lnTo>
                      <a:pt x="844" y="7194"/>
                    </a:lnTo>
                    <a:lnTo>
                      <a:pt x="731" y="7251"/>
                    </a:lnTo>
                    <a:lnTo>
                      <a:pt x="619" y="7251"/>
                    </a:lnTo>
                    <a:lnTo>
                      <a:pt x="506" y="7475"/>
                    </a:lnTo>
                    <a:lnTo>
                      <a:pt x="450" y="7700"/>
                    </a:lnTo>
                    <a:lnTo>
                      <a:pt x="506" y="7813"/>
                    </a:lnTo>
                    <a:lnTo>
                      <a:pt x="506" y="7869"/>
                    </a:lnTo>
                    <a:lnTo>
                      <a:pt x="563" y="7981"/>
                    </a:lnTo>
                    <a:lnTo>
                      <a:pt x="619" y="8037"/>
                    </a:lnTo>
                    <a:lnTo>
                      <a:pt x="563" y="8206"/>
                    </a:lnTo>
                    <a:lnTo>
                      <a:pt x="563" y="8262"/>
                    </a:lnTo>
                    <a:lnTo>
                      <a:pt x="619" y="8318"/>
                    </a:lnTo>
                    <a:lnTo>
                      <a:pt x="1125" y="8318"/>
                    </a:lnTo>
                    <a:lnTo>
                      <a:pt x="1293" y="8431"/>
                    </a:lnTo>
                    <a:lnTo>
                      <a:pt x="1349" y="8318"/>
                    </a:lnTo>
                    <a:lnTo>
                      <a:pt x="1349" y="8262"/>
                    </a:lnTo>
                    <a:lnTo>
                      <a:pt x="1237" y="8094"/>
                    </a:lnTo>
                    <a:lnTo>
                      <a:pt x="1237" y="7981"/>
                    </a:lnTo>
                    <a:lnTo>
                      <a:pt x="1293" y="7925"/>
                    </a:lnTo>
                    <a:lnTo>
                      <a:pt x="1349" y="7925"/>
                    </a:lnTo>
                    <a:lnTo>
                      <a:pt x="1518" y="7981"/>
                    </a:lnTo>
                    <a:lnTo>
                      <a:pt x="1630" y="8037"/>
                    </a:lnTo>
                    <a:lnTo>
                      <a:pt x="1743" y="8037"/>
                    </a:lnTo>
                    <a:lnTo>
                      <a:pt x="1799" y="7981"/>
                    </a:lnTo>
                    <a:lnTo>
                      <a:pt x="1968" y="7925"/>
                    </a:lnTo>
                    <a:lnTo>
                      <a:pt x="1968" y="7869"/>
                    </a:lnTo>
                    <a:lnTo>
                      <a:pt x="1968" y="7756"/>
                    </a:lnTo>
                    <a:lnTo>
                      <a:pt x="1911" y="7588"/>
                    </a:lnTo>
                    <a:lnTo>
                      <a:pt x="1799" y="7475"/>
                    </a:lnTo>
                    <a:lnTo>
                      <a:pt x="1630" y="7363"/>
                    </a:lnTo>
                    <a:lnTo>
                      <a:pt x="1574" y="7194"/>
                    </a:lnTo>
                    <a:lnTo>
                      <a:pt x="1518" y="6913"/>
                    </a:lnTo>
                    <a:lnTo>
                      <a:pt x="1349" y="6688"/>
                    </a:lnTo>
                    <a:lnTo>
                      <a:pt x="1349" y="6632"/>
                    </a:lnTo>
                    <a:lnTo>
                      <a:pt x="1462" y="6632"/>
                    </a:lnTo>
                    <a:lnTo>
                      <a:pt x="1462" y="6520"/>
                    </a:lnTo>
                    <a:lnTo>
                      <a:pt x="1406" y="6183"/>
                    </a:lnTo>
                    <a:lnTo>
                      <a:pt x="1406" y="5789"/>
                    </a:lnTo>
                    <a:lnTo>
                      <a:pt x="1293" y="5452"/>
                    </a:lnTo>
                    <a:lnTo>
                      <a:pt x="1237" y="5283"/>
                    </a:lnTo>
                    <a:lnTo>
                      <a:pt x="1125" y="5115"/>
                    </a:lnTo>
                    <a:lnTo>
                      <a:pt x="1237" y="5115"/>
                    </a:lnTo>
                    <a:lnTo>
                      <a:pt x="1293" y="5059"/>
                    </a:lnTo>
                    <a:lnTo>
                      <a:pt x="1293" y="5115"/>
                    </a:lnTo>
                    <a:lnTo>
                      <a:pt x="1349" y="5171"/>
                    </a:lnTo>
                    <a:lnTo>
                      <a:pt x="1462" y="5227"/>
                    </a:lnTo>
                    <a:lnTo>
                      <a:pt x="1630" y="5171"/>
                    </a:lnTo>
                    <a:lnTo>
                      <a:pt x="1687" y="5115"/>
                    </a:lnTo>
                    <a:lnTo>
                      <a:pt x="1687" y="5002"/>
                    </a:lnTo>
                    <a:lnTo>
                      <a:pt x="1630" y="4777"/>
                    </a:lnTo>
                    <a:lnTo>
                      <a:pt x="1743" y="4665"/>
                    </a:lnTo>
                    <a:lnTo>
                      <a:pt x="1855" y="4609"/>
                    </a:lnTo>
                    <a:lnTo>
                      <a:pt x="2024" y="4553"/>
                    </a:lnTo>
                    <a:lnTo>
                      <a:pt x="2136" y="4440"/>
                    </a:lnTo>
                    <a:lnTo>
                      <a:pt x="2193" y="4384"/>
                    </a:lnTo>
                    <a:lnTo>
                      <a:pt x="2193" y="4272"/>
                    </a:lnTo>
                    <a:lnTo>
                      <a:pt x="2136" y="4159"/>
                    </a:lnTo>
                    <a:lnTo>
                      <a:pt x="1968" y="4047"/>
                    </a:lnTo>
                    <a:lnTo>
                      <a:pt x="1799" y="3991"/>
                    </a:lnTo>
                    <a:lnTo>
                      <a:pt x="1574" y="3822"/>
                    </a:lnTo>
                    <a:lnTo>
                      <a:pt x="1574" y="3710"/>
                    </a:lnTo>
                    <a:lnTo>
                      <a:pt x="1687" y="3597"/>
                    </a:lnTo>
                    <a:lnTo>
                      <a:pt x="1799" y="3597"/>
                    </a:lnTo>
                    <a:lnTo>
                      <a:pt x="1799" y="3653"/>
                    </a:lnTo>
                    <a:lnTo>
                      <a:pt x="1968" y="3878"/>
                    </a:lnTo>
                    <a:lnTo>
                      <a:pt x="2136" y="4103"/>
                    </a:lnTo>
                    <a:lnTo>
                      <a:pt x="2249" y="4215"/>
                    </a:lnTo>
                    <a:lnTo>
                      <a:pt x="2305" y="4272"/>
                    </a:lnTo>
                    <a:lnTo>
                      <a:pt x="2417" y="4272"/>
                    </a:lnTo>
                    <a:lnTo>
                      <a:pt x="2474" y="4159"/>
                    </a:lnTo>
                    <a:lnTo>
                      <a:pt x="2530" y="4047"/>
                    </a:lnTo>
                    <a:lnTo>
                      <a:pt x="2474" y="3934"/>
                    </a:lnTo>
                    <a:lnTo>
                      <a:pt x="2417" y="3822"/>
                    </a:lnTo>
                    <a:lnTo>
                      <a:pt x="2305" y="3710"/>
                    </a:lnTo>
                    <a:lnTo>
                      <a:pt x="2193" y="3541"/>
                    </a:lnTo>
                    <a:lnTo>
                      <a:pt x="2193" y="3429"/>
                    </a:lnTo>
                    <a:lnTo>
                      <a:pt x="2305" y="3316"/>
                    </a:lnTo>
                    <a:lnTo>
                      <a:pt x="2474" y="3260"/>
                    </a:lnTo>
                    <a:lnTo>
                      <a:pt x="2530" y="3148"/>
                    </a:lnTo>
                    <a:lnTo>
                      <a:pt x="2474" y="3035"/>
                    </a:lnTo>
                    <a:lnTo>
                      <a:pt x="2474" y="2923"/>
                    </a:lnTo>
                    <a:lnTo>
                      <a:pt x="2530" y="2810"/>
                    </a:lnTo>
                    <a:lnTo>
                      <a:pt x="2530" y="2754"/>
                    </a:lnTo>
                    <a:lnTo>
                      <a:pt x="2586" y="2698"/>
                    </a:lnTo>
                    <a:lnTo>
                      <a:pt x="2642" y="2642"/>
                    </a:lnTo>
                    <a:lnTo>
                      <a:pt x="2642" y="2585"/>
                    </a:lnTo>
                    <a:lnTo>
                      <a:pt x="2586" y="2529"/>
                    </a:lnTo>
                    <a:lnTo>
                      <a:pt x="2474" y="2473"/>
                    </a:lnTo>
                    <a:lnTo>
                      <a:pt x="2305" y="2361"/>
                    </a:lnTo>
                    <a:lnTo>
                      <a:pt x="2305" y="2248"/>
                    </a:lnTo>
                    <a:lnTo>
                      <a:pt x="2361" y="2136"/>
                    </a:lnTo>
                    <a:lnTo>
                      <a:pt x="2530" y="2080"/>
                    </a:lnTo>
                    <a:lnTo>
                      <a:pt x="2530" y="2023"/>
                    </a:lnTo>
                    <a:lnTo>
                      <a:pt x="2530" y="1911"/>
                    </a:lnTo>
                    <a:lnTo>
                      <a:pt x="2474" y="1855"/>
                    </a:lnTo>
                    <a:lnTo>
                      <a:pt x="2417" y="1855"/>
                    </a:lnTo>
                    <a:lnTo>
                      <a:pt x="2249" y="1911"/>
                    </a:lnTo>
                    <a:lnTo>
                      <a:pt x="2080" y="1911"/>
                    </a:lnTo>
                    <a:lnTo>
                      <a:pt x="2024" y="1855"/>
                    </a:lnTo>
                    <a:lnTo>
                      <a:pt x="2024" y="1799"/>
                    </a:lnTo>
                    <a:lnTo>
                      <a:pt x="2193" y="1742"/>
                    </a:lnTo>
                    <a:lnTo>
                      <a:pt x="2193" y="1630"/>
                    </a:lnTo>
                    <a:lnTo>
                      <a:pt x="2136" y="1574"/>
                    </a:lnTo>
                    <a:lnTo>
                      <a:pt x="2136" y="1461"/>
                    </a:lnTo>
                    <a:lnTo>
                      <a:pt x="2136" y="1405"/>
                    </a:lnTo>
                    <a:lnTo>
                      <a:pt x="2249" y="1180"/>
                    </a:lnTo>
                    <a:lnTo>
                      <a:pt x="2193" y="1068"/>
                    </a:lnTo>
                    <a:lnTo>
                      <a:pt x="2193" y="1012"/>
                    </a:lnTo>
                    <a:lnTo>
                      <a:pt x="2249" y="956"/>
                    </a:lnTo>
                    <a:lnTo>
                      <a:pt x="2586" y="956"/>
                    </a:lnTo>
                    <a:lnTo>
                      <a:pt x="2698" y="1012"/>
                    </a:lnTo>
                    <a:lnTo>
                      <a:pt x="2755" y="1068"/>
                    </a:lnTo>
                    <a:lnTo>
                      <a:pt x="2811" y="1124"/>
                    </a:lnTo>
                    <a:lnTo>
                      <a:pt x="2923" y="1124"/>
                    </a:lnTo>
                    <a:lnTo>
                      <a:pt x="2979" y="1068"/>
                    </a:lnTo>
                    <a:lnTo>
                      <a:pt x="2979" y="1012"/>
                    </a:lnTo>
                    <a:lnTo>
                      <a:pt x="2979" y="843"/>
                    </a:lnTo>
                    <a:lnTo>
                      <a:pt x="3036" y="731"/>
                    </a:lnTo>
                    <a:lnTo>
                      <a:pt x="3092" y="618"/>
                    </a:lnTo>
                    <a:lnTo>
                      <a:pt x="3148" y="506"/>
                    </a:lnTo>
                    <a:lnTo>
                      <a:pt x="3148" y="450"/>
                    </a:lnTo>
                    <a:lnTo>
                      <a:pt x="3036" y="337"/>
                    </a:lnTo>
                    <a:lnTo>
                      <a:pt x="2979" y="281"/>
                    </a:lnTo>
                    <a:lnTo>
                      <a:pt x="2923" y="225"/>
                    </a:lnTo>
                    <a:lnTo>
                      <a:pt x="2979" y="169"/>
                    </a:lnTo>
                    <a:lnTo>
                      <a:pt x="2923" y="56"/>
                    </a:lnTo>
                    <a:lnTo>
                      <a:pt x="2698" y="56"/>
                    </a:lnTo>
                    <a:lnTo>
                      <a:pt x="2642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13"/>
              <p:cNvSpPr/>
              <p:nvPr/>
            </p:nvSpPr>
            <p:spPr>
              <a:xfrm>
                <a:off x="402525" y="1415100"/>
                <a:ext cx="70275" cy="126500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5060" extrusionOk="0">
                    <a:moveTo>
                      <a:pt x="1405" y="1"/>
                    </a:moveTo>
                    <a:lnTo>
                      <a:pt x="1124" y="57"/>
                    </a:lnTo>
                    <a:lnTo>
                      <a:pt x="956" y="170"/>
                    </a:lnTo>
                    <a:lnTo>
                      <a:pt x="956" y="338"/>
                    </a:lnTo>
                    <a:lnTo>
                      <a:pt x="1068" y="563"/>
                    </a:lnTo>
                    <a:lnTo>
                      <a:pt x="1124" y="675"/>
                    </a:lnTo>
                    <a:lnTo>
                      <a:pt x="1124" y="788"/>
                    </a:lnTo>
                    <a:lnTo>
                      <a:pt x="1068" y="900"/>
                    </a:lnTo>
                    <a:lnTo>
                      <a:pt x="956" y="1125"/>
                    </a:lnTo>
                    <a:lnTo>
                      <a:pt x="899" y="1406"/>
                    </a:lnTo>
                    <a:lnTo>
                      <a:pt x="899" y="1912"/>
                    </a:lnTo>
                    <a:lnTo>
                      <a:pt x="843" y="2024"/>
                    </a:lnTo>
                    <a:lnTo>
                      <a:pt x="562" y="2249"/>
                    </a:lnTo>
                    <a:lnTo>
                      <a:pt x="450" y="2362"/>
                    </a:lnTo>
                    <a:lnTo>
                      <a:pt x="394" y="2530"/>
                    </a:lnTo>
                    <a:lnTo>
                      <a:pt x="450" y="2586"/>
                    </a:lnTo>
                    <a:lnTo>
                      <a:pt x="450" y="2643"/>
                    </a:lnTo>
                    <a:lnTo>
                      <a:pt x="394" y="2586"/>
                    </a:lnTo>
                    <a:lnTo>
                      <a:pt x="337" y="2586"/>
                    </a:lnTo>
                    <a:lnTo>
                      <a:pt x="281" y="2643"/>
                    </a:lnTo>
                    <a:lnTo>
                      <a:pt x="394" y="2867"/>
                    </a:lnTo>
                    <a:lnTo>
                      <a:pt x="394" y="3092"/>
                    </a:lnTo>
                    <a:lnTo>
                      <a:pt x="506" y="3486"/>
                    </a:lnTo>
                    <a:lnTo>
                      <a:pt x="562" y="3542"/>
                    </a:lnTo>
                    <a:lnTo>
                      <a:pt x="618" y="3598"/>
                    </a:lnTo>
                    <a:lnTo>
                      <a:pt x="618" y="3598"/>
                    </a:lnTo>
                    <a:lnTo>
                      <a:pt x="450" y="3542"/>
                    </a:lnTo>
                    <a:lnTo>
                      <a:pt x="281" y="3598"/>
                    </a:lnTo>
                    <a:lnTo>
                      <a:pt x="281" y="3710"/>
                    </a:lnTo>
                    <a:lnTo>
                      <a:pt x="281" y="3879"/>
                    </a:lnTo>
                    <a:lnTo>
                      <a:pt x="281" y="3992"/>
                    </a:lnTo>
                    <a:lnTo>
                      <a:pt x="225" y="4104"/>
                    </a:lnTo>
                    <a:lnTo>
                      <a:pt x="112" y="4216"/>
                    </a:lnTo>
                    <a:lnTo>
                      <a:pt x="0" y="4329"/>
                    </a:lnTo>
                    <a:lnTo>
                      <a:pt x="0" y="4385"/>
                    </a:lnTo>
                    <a:lnTo>
                      <a:pt x="0" y="4554"/>
                    </a:lnTo>
                    <a:lnTo>
                      <a:pt x="112" y="4778"/>
                    </a:lnTo>
                    <a:lnTo>
                      <a:pt x="225" y="4835"/>
                    </a:lnTo>
                    <a:lnTo>
                      <a:pt x="337" y="4835"/>
                    </a:lnTo>
                    <a:lnTo>
                      <a:pt x="450" y="4722"/>
                    </a:lnTo>
                    <a:lnTo>
                      <a:pt x="506" y="4666"/>
                    </a:lnTo>
                    <a:lnTo>
                      <a:pt x="562" y="4722"/>
                    </a:lnTo>
                    <a:lnTo>
                      <a:pt x="618" y="4722"/>
                    </a:lnTo>
                    <a:lnTo>
                      <a:pt x="675" y="4835"/>
                    </a:lnTo>
                    <a:lnTo>
                      <a:pt x="731" y="4947"/>
                    </a:lnTo>
                    <a:lnTo>
                      <a:pt x="787" y="5003"/>
                    </a:lnTo>
                    <a:lnTo>
                      <a:pt x="843" y="5059"/>
                    </a:lnTo>
                    <a:lnTo>
                      <a:pt x="899" y="4891"/>
                    </a:lnTo>
                    <a:lnTo>
                      <a:pt x="843" y="4722"/>
                    </a:lnTo>
                    <a:lnTo>
                      <a:pt x="787" y="4610"/>
                    </a:lnTo>
                    <a:lnTo>
                      <a:pt x="843" y="4441"/>
                    </a:lnTo>
                    <a:lnTo>
                      <a:pt x="843" y="4329"/>
                    </a:lnTo>
                    <a:lnTo>
                      <a:pt x="787" y="4273"/>
                    </a:lnTo>
                    <a:lnTo>
                      <a:pt x="731" y="4160"/>
                    </a:lnTo>
                    <a:lnTo>
                      <a:pt x="731" y="4104"/>
                    </a:lnTo>
                    <a:lnTo>
                      <a:pt x="731" y="3992"/>
                    </a:lnTo>
                    <a:lnTo>
                      <a:pt x="787" y="3935"/>
                    </a:lnTo>
                    <a:lnTo>
                      <a:pt x="899" y="3935"/>
                    </a:lnTo>
                    <a:lnTo>
                      <a:pt x="956" y="3879"/>
                    </a:lnTo>
                    <a:lnTo>
                      <a:pt x="1068" y="3823"/>
                    </a:lnTo>
                    <a:lnTo>
                      <a:pt x="1237" y="3767"/>
                    </a:lnTo>
                    <a:lnTo>
                      <a:pt x="1349" y="3654"/>
                    </a:lnTo>
                    <a:lnTo>
                      <a:pt x="1293" y="3542"/>
                    </a:lnTo>
                    <a:lnTo>
                      <a:pt x="1237" y="3542"/>
                    </a:lnTo>
                    <a:lnTo>
                      <a:pt x="1237" y="3486"/>
                    </a:lnTo>
                    <a:lnTo>
                      <a:pt x="1293" y="3373"/>
                    </a:lnTo>
                    <a:lnTo>
                      <a:pt x="1349" y="3317"/>
                    </a:lnTo>
                    <a:lnTo>
                      <a:pt x="1405" y="3373"/>
                    </a:lnTo>
                    <a:lnTo>
                      <a:pt x="1574" y="3429"/>
                    </a:lnTo>
                    <a:lnTo>
                      <a:pt x="1574" y="3261"/>
                    </a:lnTo>
                    <a:lnTo>
                      <a:pt x="1574" y="3205"/>
                    </a:lnTo>
                    <a:lnTo>
                      <a:pt x="1574" y="3148"/>
                    </a:lnTo>
                    <a:lnTo>
                      <a:pt x="1630" y="3148"/>
                    </a:lnTo>
                    <a:lnTo>
                      <a:pt x="1686" y="3205"/>
                    </a:lnTo>
                    <a:lnTo>
                      <a:pt x="1742" y="3261"/>
                    </a:lnTo>
                    <a:lnTo>
                      <a:pt x="1742" y="3542"/>
                    </a:lnTo>
                    <a:lnTo>
                      <a:pt x="1742" y="3654"/>
                    </a:lnTo>
                    <a:lnTo>
                      <a:pt x="1799" y="3710"/>
                    </a:lnTo>
                    <a:lnTo>
                      <a:pt x="1855" y="3710"/>
                    </a:lnTo>
                    <a:lnTo>
                      <a:pt x="1911" y="3598"/>
                    </a:lnTo>
                    <a:lnTo>
                      <a:pt x="1911" y="3542"/>
                    </a:lnTo>
                    <a:lnTo>
                      <a:pt x="1967" y="3429"/>
                    </a:lnTo>
                    <a:lnTo>
                      <a:pt x="2023" y="3373"/>
                    </a:lnTo>
                    <a:lnTo>
                      <a:pt x="1967" y="3317"/>
                    </a:lnTo>
                    <a:lnTo>
                      <a:pt x="1911" y="3261"/>
                    </a:lnTo>
                    <a:lnTo>
                      <a:pt x="1855" y="3205"/>
                    </a:lnTo>
                    <a:lnTo>
                      <a:pt x="1686" y="2980"/>
                    </a:lnTo>
                    <a:lnTo>
                      <a:pt x="1574" y="2867"/>
                    </a:lnTo>
                    <a:lnTo>
                      <a:pt x="1461" y="2980"/>
                    </a:lnTo>
                    <a:lnTo>
                      <a:pt x="1293" y="3148"/>
                    </a:lnTo>
                    <a:lnTo>
                      <a:pt x="1237" y="3261"/>
                    </a:lnTo>
                    <a:lnTo>
                      <a:pt x="1124" y="3261"/>
                    </a:lnTo>
                    <a:lnTo>
                      <a:pt x="1068" y="3205"/>
                    </a:lnTo>
                    <a:lnTo>
                      <a:pt x="1012" y="3092"/>
                    </a:lnTo>
                    <a:lnTo>
                      <a:pt x="956" y="3036"/>
                    </a:lnTo>
                    <a:lnTo>
                      <a:pt x="899" y="2980"/>
                    </a:lnTo>
                    <a:lnTo>
                      <a:pt x="956" y="2924"/>
                    </a:lnTo>
                    <a:lnTo>
                      <a:pt x="1068" y="2924"/>
                    </a:lnTo>
                    <a:lnTo>
                      <a:pt x="1180" y="2867"/>
                    </a:lnTo>
                    <a:lnTo>
                      <a:pt x="1237" y="2811"/>
                    </a:lnTo>
                    <a:lnTo>
                      <a:pt x="1180" y="2699"/>
                    </a:lnTo>
                    <a:lnTo>
                      <a:pt x="1124" y="2643"/>
                    </a:lnTo>
                    <a:lnTo>
                      <a:pt x="1012" y="2643"/>
                    </a:lnTo>
                    <a:lnTo>
                      <a:pt x="899" y="2699"/>
                    </a:lnTo>
                    <a:lnTo>
                      <a:pt x="787" y="2699"/>
                    </a:lnTo>
                    <a:lnTo>
                      <a:pt x="731" y="2643"/>
                    </a:lnTo>
                    <a:lnTo>
                      <a:pt x="787" y="2474"/>
                    </a:lnTo>
                    <a:lnTo>
                      <a:pt x="899" y="2418"/>
                    </a:lnTo>
                    <a:lnTo>
                      <a:pt x="956" y="2530"/>
                    </a:lnTo>
                    <a:lnTo>
                      <a:pt x="1012" y="2530"/>
                    </a:lnTo>
                    <a:lnTo>
                      <a:pt x="1012" y="2474"/>
                    </a:lnTo>
                    <a:lnTo>
                      <a:pt x="1180" y="2418"/>
                    </a:lnTo>
                    <a:lnTo>
                      <a:pt x="1293" y="2418"/>
                    </a:lnTo>
                    <a:lnTo>
                      <a:pt x="1349" y="2474"/>
                    </a:lnTo>
                    <a:lnTo>
                      <a:pt x="1405" y="2474"/>
                    </a:lnTo>
                    <a:lnTo>
                      <a:pt x="1574" y="2418"/>
                    </a:lnTo>
                    <a:lnTo>
                      <a:pt x="1686" y="2474"/>
                    </a:lnTo>
                    <a:lnTo>
                      <a:pt x="1799" y="2530"/>
                    </a:lnTo>
                    <a:lnTo>
                      <a:pt x="1855" y="2530"/>
                    </a:lnTo>
                    <a:lnTo>
                      <a:pt x="1911" y="2474"/>
                    </a:lnTo>
                    <a:lnTo>
                      <a:pt x="1855" y="2249"/>
                    </a:lnTo>
                    <a:lnTo>
                      <a:pt x="1911" y="2193"/>
                    </a:lnTo>
                    <a:lnTo>
                      <a:pt x="1911" y="2081"/>
                    </a:lnTo>
                    <a:lnTo>
                      <a:pt x="1911" y="1912"/>
                    </a:lnTo>
                    <a:lnTo>
                      <a:pt x="1967" y="1799"/>
                    </a:lnTo>
                    <a:lnTo>
                      <a:pt x="2136" y="1518"/>
                    </a:lnTo>
                    <a:lnTo>
                      <a:pt x="2248" y="1462"/>
                    </a:lnTo>
                    <a:lnTo>
                      <a:pt x="2361" y="1462"/>
                    </a:lnTo>
                    <a:lnTo>
                      <a:pt x="2417" y="1518"/>
                    </a:lnTo>
                    <a:lnTo>
                      <a:pt x="2473" y="1631"/>
                    </a:lnTo>
                    <a:lnTo>
                      <a:pt x="2529" y="1743"/>
                    </a:lnTo>
                    <a:lnTo>
                      <a:pt x="2586" y="1743"/>
                    </a:lnTo>
                    <a:lnTo>
                      <a:pt x="2754" y="1799"/>
                    </a:lnTo>
                    <a:lnTo>
                      <a:pt x="2810" y="1687"/>
                    </a:lnTo>
                    <a:lnTo>
                      <a:pt x="2810" y="1631"/>
                    </a:lnTo>
                    <a:lnTo>
                      <a:pt x="2754" y="1462"/>
                    </a:lnTo>
                    <a:lnTo>
                      <a:pt x="2810" y="1350"/>
                    </a:lnTo>
                    <a:lnTo>
                      <a:pt x="2754" y="1350"/>
                    </a:lnTo>
                    <a:lnTo>
                      <a:pt x="2586" y="1294"/>
                    </a:lnTo>
                    <a:lnTo>
                      <a:pt x="2529" y="1294"/>
                    </a:lnTo>
                    <a:lnTo>
                      <a:pt x="2586" y="1237"/>
                    </a:lnTo>
                    <a:lnTo>
                      <a:pt x="2698" y="1181"/>
                    </a:lnTo>
                    <a:lnTo>
                      <a:pt x="2810" y="1181"/>
                    </a:lnTo>
                    <a:lnTo>
                      <a:pt x="2810" y="1069"/>
                    </a:lnTo>
                    <a:lnTo>
                      <a:pt x="2529" y="900"/>
                    </a:lnTo>
                    <a:lnTo>
                      <a:pt x="2305" y="675"/>
                    </a:lnTo>
                    <a:lnTo>
                      <a:pt x="1855" y="113"/>
                    </a:lnTo>
                    <a:lnTo>
                      <a:pt x="1574" y="113"/>
                    </a:lnTo>
                    <a:lnTo>
                      <a:pt x="1405" y="1"/>
                    </a:lnTo>
                    <a:close/>
                  </a:path>
                </a:pathLst>
              </a:custGeom>
              <a:solidFill>
                <a:srgbClr val="9486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13"/>
              <p:cNvSpPr/>
              <p:nvPr/>
            </p:nvSpPr>
            <p:spPr>
              <a:xfrm>
                <a:off x="447475" y="1368750"/>
                <a:ext cx="39375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2923" extrusionOk="0">
                    <a:moveTo>
                      <a:pt x="1069" y="0"/>
                    </a:moveTo>
                    <a:lnTo>
                      <a:pt x="956" y="56"/>
                    </a:lnTo>
                    <a:lnTo>
                      <a:pt x="788" y="169"/>
                    </a:lnTo>
                    <a:lnTo>
                      <a:pt x="619" y="225"/>
                    </a:lnTo>
                    <a:lnTo>
                      <a:pt x="394" y="337"/>
                    </a:lnTo>
                    <a:lnTo>
                      <a:pt x="282" y="450"/>
                    </a:lnTo>
                    <a:lnTo>
                      <a:pt x="169" y="562"/>
                    </a:lnTo>
                    <a:lnTo>
                      <a:pt x="113" y="675"/>
                    </a:lnTo>
                    <a:lnTo>
                      <a:pt x="113" y="787"/>
                    </a:lnTo>
                    <a:lnTo>
                      <a:pt x="225" y="956"/>
                    </a:lnTo>
                    <a:lnTo>
                      <a:pt x="338" y="1068"/>
                    </a:lnTo>
                    <a:lnTo>
                      <a:pt x="507" y="1124"/>
                    </a:lnTo>
                    <a:lnTo>
                      <a:pt x="675" y="1124"/>
                    </a:lnTo>
                    <a:lnTo>
                      <a:pt x="731" y="1012"/>
                    </a:lnTo>
                    <a:lnTo>
                      <a:pt x="788" y="956"/>
                    </a:lnTo>
                    <a:lnTo>
                      <a:pt x="675" y="787"/>
                    </a:lnTo>
                    <a:lnTo>
                      <a:pt x="788" y="843"/>
                    </a:lnTo>
                    <a:lnTo>
                      <a:pt x="900" y="956"/>
                    </a:lnTo>
                    <a:lnTo>
                      <a:pt x="900" y="1068"/>
                    </a:lnTo>
                    <a:lnTo>
                      <a:pt x="900" y="1237"/>
                    </a:lnTo>
                    <a:lnTo>
                      <a:pt x="844" y="1349"/>
                    </a:lnTo>
                    <a:lnTo>
                      <a:pt x="731" y="1349"/>
                    </a:lnTo>
                    <a:lnTo>
                      <a:pt x="675" y="1293"/>
                    </a:lnTo>
                    <a:lnTo>
                      <a:pt x="619" y="1349"/>
                    </a:lnTo>
                    <a:lnTo>
                      <a:pt x="507" y="1405"/>
                    </a:lnTo>
                    <a:lnTo>
                      <a:pt x="282" y="1405"/>
                    </a:lnTo>
                    <a:lnTo>
                      <a:pt x="225" y="1461"/>
                    </a:lnTo>
                    <a:lnTo>
                      <a:pt x="225" y="1574"/>
                    </a:lnTo>
                    <a:lnTo>
                      <a:pt x="225" y="1686"/>
                    </a:lnTo>
                    <a:lnTo>
                      <a:pt x="169" y="1799"/>
                    </a:lnTo>
                    <a:lnTo>
                      <a:pt x="1" y="1911"/>
                    </a:lnTo>
                    <a:lnTo>
                      <a:pt x="1" y="2024"/>
                    </a:lnTo>
                    <a:lnTo>
                      <a:pt x="113" y="2080"/>
                    </a:lnTo>
                    <a:lnTo>
                      <a:pt x="113" y="2136"/>
                    </a:lnTo>
                    <a:lnTo>
                      <a:pt x="282" y="2417"/>
                    </a:lnTo>
                    <a:lnTo>
                      <a:pt x="450" y="2642"/>
                    </a:lnTo>
                    <a:lnTo>
                      <a:pt x="731" y="2867"/>
                    </a:lnTo>
                    <a:lnTo>
                      <a:pt x="844" y="2923"/>
                    </a:lnTo>
                    <a:lnTo>
                      <a:pt x="1012" y="2923"/>
                    </a:lnTo>
                    <a:lnTo>
                      <a:pt x="1069" y="2867"/>
                    </a:lnTo>
                    <a:lnTo>
                      <a:pt x="1069" y="2810"/>
                    </a:lnTo>
                    <a:lnTo>
                      <a:pt x="1012" y="2754"/>
                    </a:lnTo>
                    <a:lnTo>
                      <a:pt x="1012" y="2642"/>
                    </a:lnTo>
                    <a:lnTo>
                      <a:pt x="1069" y="2586"/>
                    </a:lnTo>
                    <a:lnTo>
                      <a:pt x="1012" y="2529"/>
                    </a:lnTo>
                    <a:lnTo>
                      <a:pt x="900" y="2417"/>
                    </a:lnTo>
                    <a:lnTo>
                      <a:pt x="844" y="2305"/>
                    </a:lnTo>
                    <a:lnTo>
                      <a:pt x="900" y="2192"/>
                    </a:lnTo>
                    <a:lnTo>
                      <a:pt x="956" y="2136"/>
                    </a:lnTo>
                    <a:lnTo>
                      <a:pt x="956" y="2080"/>
                    </a:lnTo>
                    <a:lnTo>
                      <a:pt x="900" y="1967"/>
                    </a:lnTo>
                    <a:lnTo>
                      <a:pt x="844" y="1911"/>
                    </a:lnTo>
                    <a:lnTo>
                      <a:pt x="844" y="1855"/>
                    </a:lnTo>
                    <a:lnTo>
                      <a:pt x="844" y="1799"/>
                    </a:lnTo>
                    <a:lnTo>
                      <a:pt x="956" y="1742"/>
                    </a:lnTo>
                    <a:lnTo>
                      <a:pt x="1237" y="1686"/>
                    </a:lnTo>
                    <a:lnTo>
                      <a:pt x="1518" y="1686"/>
                    </a:lnTo>
                    <a:lnTo>
                      <a:pt x="1574" y="1574"/>
                    </a:lnTo>
                    <a:lnTo>
                      <a:pt x="1574" y="1518"/>
                    </a:lnTo>
                    <a:lnTo>
                      <a:pt x="1574" y="1461"/>
                    </a:lnTo>
                    <a:lnTo>
                      <a:pt x="1406" y="1405"/>
                    </a:lnTo>
                    <a:lnTo>
                      <a:pt x="1350" y="1405"/>
                    </a:lnTo>
                    <a:lnTo>
                      <a:pt x="1406" y="1349"/>
                    </a:lnTo>
                    <a:lnTo>
                      <a:pt x="1406" y="1237"/>
                    </a:lnTo>
                    <a:lnTo>
                      <a:pt x="1462" y="1180"/>
                    </a:lnTo>
                    <a:lnTo>
                      <a:pt x="1518" y="1124"/>
                    </a:lnTo>
                    <a:lnTo>
                      <a:pt x="1574" y="1012"/>
                    </a:lnTo>
                    <a:lnTo>
                      <a:pt x="1518" y="956"/>
                    </a:lnTo>
                    <a:lnTo>
                      <a:pt x="1406" y="899"/>
                    </a:lnTo>
                    <a:lnTo>
                      <a:pt x="1350" y="843"/>
                    </a:lnTo>
                    <a:lnTo>
                      <a:pt x="1350" y="787"/>
                    </a:lnTo>
                    <a:lnTo>
                      <a:pt x="1462" y="675"/>
                    </a:lnTo>
                    <a:lnTo>
                      <a:pt x="1406" y="562"/>
                    </a:lnTo>
                    <a:lnTo>
                      <a:pt x="1293" y="450"/>
                    </a:lnTo>
                    <a:lnTo>
                      <a:pt x="1237" y="394"/>
                    </a:lnTo>
                    <a:lnTo>
                      <a:pt x="1350" y="337"/>
                    </a:lnTo>
                    <a:lnTo>
                      <a:pt x="1406" y="225"/>
                    </a:lnTo>
                    <a:lnTo>
                      <a:pt x="1350" y="169"/>
                    </a:lnTo>
                    <a:lnTo>
                      <a:pt x="1293" y="56"/>
                    </a:lnTo>
                    <a:lnTo>
                      <a:pt x="1181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13"/>
              <p:cNvSpPr/>
              <p:nvPr/>
            </p:nvSpPr>
            <p:spPr>
              <a:xfrm>
                <a:off x="467150" y="1471325"/>
                <a:ext cx="36550" cy="6605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642" extrusionOk="0">
                    <a:moveTo>
                      <a:pt x="731" y="0"/>
                    </a:moveTo>
                    <a:lnTo>
                      <a:pt x="675" y="56"/>
                    </a:lnTo>
                    <a:lnTo>
                      <a:pt x="675" y="169"/>
                    </a:lnTo>
                    <a:lnTo>
                      <a:pt x="675" y="506"/>
                    </a:lnTo>
                    <a:lnTo>
                      <a:pt x="619" y="675"/>
                    </a:lnTo>
                    <a:lnTo>
                      <a:pt x="563" y="843"/>
                    </a:lnTo>
                    <a:lnTo>
                      <a:pt x="675" y="843"/>
                    </a:lnTo>
                    <a:lnTo>
                      <a:pt x="731" y="787"/>
                    </a:lnTo>
                    <a:lnTo>
                      <a:pt x="787" y="787"/>
                    </a:lnTo>
                    <a:lnTo>
                      <a:pt x="787" y="843"/>
                    </a:lnTo>
                    <a:lnTo>
                      <a:pt x="787" y="899"/>
                    </a:lnTo>
                    <a:lnTo>
                      <a:pt x="731" y="899"/>
                    </a:lnTo>
                    <a:lnTo>
                      <a:pt x="563" y="843"/>
                    </a:lnTo>
                    <a:lnTo>
                      <a:pt x="338" y="843"/>
                    </a:lnTo>
                    <a:lnTo>
                      <a:pt x="282" y="731"/>
                    </a:lnTo>
                    <a:lnTo>
                      <a:pt x="225" y="675"/>
                    </a:lnTo>
                    <a:lnTo>
                      <a:pt x="169" y="787"/>
                    </a:lnTo>
                    <a:lnTo>
                      <a:pt x="169" y="899"/>
                    </a:lnTo>
                    <a:lnTo>
                      <a:pt x="225" y="1068"/>
                    </a:lnTo>
                    <a:lnTo>
                      <a:pt x="282" y="1180"/>
                    </a:lnTo>
                    <a:lnTo>
                      <a:pt x="282" y="1293"/>
                    </a:lnTo>
                    <a:lnTo>
                      <a:pt x="113" y="1518"/>
                    </a:lnTo>
                    <a:lnTo>
                      <a:pt x="57" y="1574"/>
                    </a:lnTo>
                    <a:lnTo>
                      <a:pt x="1" y="1630"/>
                    </a:lnTo>
                    <a:lnTo>
                      <a:pt x="57" y="1686"/>
                    </a:lnTo>
                    <a:lnTo>
                      <a:pt x="338" y="1911"/>
                    </a:lnTo>
                    <a:lnTo>
                      <a:pt x="394" y="2080"/>
                    </a:lnTo>
                    <a:lnTo>
                      <a:pt x="394" y="2248"/>
                    </a:lnTo>
                    <a:lnTo>
                      <a:pt x="450" y="2417"/>
                    </a:lnTo>
                    <a:lnTo>
                      <a:pt x="506" y="2529"/>
                    </a:lnTo>
                    <a:lnTo>
                      <a:pt x="675" y="2642"/>
                    </a:lnTo>
                    <a:lnTo>
                      <a:pt x="844" y="2642"/>
                    </a:lnTo>
                    <a:lnTo>
                      <a:pt x="1012" y="2586"/>
                    </a:lnTo>
                    <a:lnTo>
                      <a:pt x="1125" y="2529"/>
                    </a:lnTo>
                    <a:lnTo>
                      <a:pt x="1125" y="2417"/>
                    </a:lnTo>
                    <a:lnTo>
                      <a:pt x="1068" y="2248"/>
                    </a:lnTo>
                    <a:lnTo>
                      <a:pt x="1068" y="2192"/>
                    </a:lnTo>
                    <a:lnTo>
                      <a:pt x="1125" y="2136"/>
                    </a:lnTo>
                    <a:lnTo>
                      <a:pt x="1237" y="2024"/>
                    </a:lnTo>
                    <a:lnTo>
                      <a:pt x="1293" y="1911"/>
                    </a:lnTo>
                    <a:lnTo>
                      <a:pt x="1293" y="1799"/>
                    </a:lnTo>
                    <a:lnTo>
                      <a:pt x="1237" y="1743"/>
                    </a:lnTo>
                    <a:lnTo>
                      <a:pt x="1125" y="1686"/>
                    </a:lnTo>
                    <a:lnTo>
                      <a:pt x="956" y="1743"/>
                    </a:lnTo>
                    <a:lnTo>
                      <a:pt x="900" y="1799"/>
                    </a:lnTo>
                    <a:lnTo>
                      <a:pt x="900" y="1855"/>
                    </a:lnTo>
                    <a:lnTo>
                      <a:pt x="900" y="1911"/>
                    </a:lnTo>
                    <a:lnTo>
                      <a:pt x="844" y="1967"/>
                    </a:lnTo>
                    <a:lnTo>
                      <a:pt x="787" y="1799"/>
                    </a:lnTo>
                    <a:lnTo>
                      <a:pt x="900" y="1630"/>
                    </a:lnTo>
                    <a:lnTo>
                      <a:pt x="956" y="1518"/>
                    </a:lnTo>
                    <a:lnTo>
                      <a:pt x="1012" y="1405"/>
                    </a:lnTo>
                    <a:lnTo>
                      <a:pt x="1068" y="1293"/>
                    </a:lnTo>
                    <a:lnTo>
                      <a:pt x="1125" y="1237"/>
                    </a:lnTo>
                    <a:lnTo>
                      <a:pt x="1406" y="1237"/>
                    </a:lnTo>
                    <a:lnTo>
                      <a:pt x="1462" y="1180"/>
                    </a:lnTo>
                    <a:lnTo>
                      <a:pt x="1462" y="1124"/>
                    </a:lnTo>
                    <a:lnTo>
                      <a:pt x="1462" y="1068"/>
                    </a:lnTo>
                    <a:lnTo>
                      <a:pt x="1125" y="1068"/>
                    </a:lnTo>
                    <a:lnTo>
                      <a:pt x="1068" y="1012"/>
                    </a:lnTo>
                    <a:lnTo>
                      <a:pt x="1068" y="956"/>
                    </a:lnTo>
                    <a:lnTo>
                      <a:pt x="1125" y="899"/>
                    </a:lnTo>
                    <a:lnTo>
                      <a:pt x="1181" y="787"/>
                    </a:lnTo>
                    <a:lnTo>
                      <a:pt x="1237" y="675"/>
                    </a:lnTo>
                    <a:lnTo>
                      <a:pt x="1349" y="394"/>
                    </a:lnTo>
                    <a:lnTo>
                      <a:pt x="1293" y="281"/>
                    </a:lnTo>
                    <a:lnTo>
                      <a:pt x="1237" y="225"/>
                    </a:lnTo>
                    <a:lnTo>
                      <a:pt x="1125" y="281"/>
                    </a:lnTo>
                    <a:lnTo>
                      <a:pt x="1068" y="281"/>
                    </a:lnTo>
                    <a:lnTo>
                      <a:pt x="1012" y="225"/>
                    </a:lnTo>
                    <a:lnTo>
                      <a:pt x="956" y="169"/>
                    </a:lnTo>
                    <a:lnTo>
                      <a:pt x="844" y="225"/>
                    </a:lnTo>
                    <a:lnTo>
                      <a:pt x="787" y="225"/>
                    </a:lnTo>
                    <a:lnTo>
                      <a:pt x="787" y="169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86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13"/>
              <p:cNvSpPr/>
              <p:nvPr/>
            </p:nvSpPr>
            <p:spPr>
              <a:xfrm>
                <a:off x="479800" y="1370150"/>
                <a:ext cx="2952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2193" extrusionOk="0">
                    <a:moveTo>
                      <a:pt x="619" y="0"/>
                    </a:moveTo>
                    <a:lnTo>
                      <a:pt x="225" y="900"/>
                    </a:lnTo>
                    <a:lnTo>
                      <a:pt x="225" y="1012"/>
                    </a:lnTo>
                    <a:lnTo>
                      <a:pt x="169" y="1068"/>
                    </a:lnTo>
                    <a:lnTo>
                      <a:pt x="57" y="1124"/>
                    </a:lnTo>
                    <a:lnTo>
                      <a:pt x="0" y="1181"/>
                    </a:lnTo>
                    <a:lnTo>
                      <a:pt x="57" y="1349"/>
                    </a:lnTo>
                    <a:lnTo>
                      <a:pt x="169" y="1405"/>
                    </a:lnTo>
                    <a:lnTo>
                      <a:pt x="281" y="1518"/>
                    </a:lnTo>
                    <a:lnTo>
                      <a:pt x="394" y="1518"/>
                    </a:lnTo>
                    <a:lnTo>
                      <a:pt x="506" y="1462"/>
                    </a:lnTo>
                    <a:lnTo>
                      <a:pt x="506" y="1349"/>
                    </a:lnTo>
                    <a:lnTo>
                      <a:pt x="506" y="1237"/>
                    </a:lnTo>
                    <a:lnTo>
                      <a:pt x="506" y="1068"/>
                    </a:lnTo>
                    <a:lnTo>
                      <a:pt x="562" y="956"/>
                    </a:lnTo>
                    <a:lnTo>
                      <a:pt x="731" y="1012"/>
                    </a:lnTo>
                    <a:lnTo>
                      <a:pt x="787" y="1068"/>
                    </a:lnTo>
                    <a:lnTo>
                      <a:pt x="731" y="1124"/>
                    </a:lnTo>
                    <a:lnTo>
                      <a:pt x="731" y="1181"/>
                    </a:lnTo>
                    <a:lnTo>
                      <a:pt x="731" y="1237"/>
                    </a:lnTo>
                    <a:lnTo>
                      <a:pt x="843" y="1349"/>
                    </a:lnTo>
                    <a:lnTo>
                      <a:pt x="843" y="1462"/>
                    </a:lnTo>
                    <a:lnTo>
                      <a:pt x="843" y="1518"/>
                    </a:lnTo>
                    <a:lnTo>
                      <a:pt x="787" y="1518"/>
                    </a:lnTo>
                    <a:lnTo>
                      <a:pt x="562" y="1574"/>
                    </a:lnTo>
                    <a:lnTo>
                      <a:pt x="506" y="1743"/>
                    </a:lnTo>
                    <a:lnTo>
                      <a:pt x="506" y="1855"/>
                    </a:lnTo>
                    <a:lnTo>
                      <a:pt x="506" y="1968"/>
                    </a:lnTo>
                    <a:lnTo>
                      <a:pt x="675" y="2192"/>
                    </a:lnTo>
                    <a:lnTo>
                      <a:pt x="731" y="2192"/>
                    </a:lnTo>
                    <a:lnTo>
                      <a:pt x="787" y="2136"/>
                    </a:lnTo>
                    <a:lnTo>
                      <a:pt x="787" y="1968"/>
                    </a:lnTo>
                    <a:lnTo>
                      <a:pt x="843" y="1968"/>
                    </a:lnTo>
                    <a:lnTo>
                      <a:pt x="1012" y="1911"/>
                    </a:lnTo>
                    <a:lnTo>
                      <a:pt x="1068" y="1799"/>
                    </a:lnTo>
                    <a:lnTo>
                      <a:pt x="1125" y="1181"/>
                    </a:lnTo>
                    <a:lnTo>
                      <a:pt x="1068" y="1124"/>
                    </a:lnTo>
                    <a:lnTo>
                      <a:pt x="1125" y="1012"/>
                    </a:lnTo>
                    <a:lnTo>
                      <a:pt x="1181" y="843"/>
                    </a:lnTo>
                    <a:lnTo>
                      <a:pt x="1125" y="619"/>
                    </a:lnTo>
                    <a:lnTo>
                      <a:pt x="1068" y="394"/>
                    </a:lnTo>
                    <a:lnTo>
                      <a:pt x="1125" y="281"/>
                    </a:lnTo>
                    <a:lnTo>
                      <a:pt x="1181" y="169"/>
                    </a:lnTo>
                    <a:lnTo>
                      <a:pt x="1125" y="57"/>
                    </a:lnTo>
                    <a:lnTo>
                      <a:pt x="1068" y="113"/>
                    </a:lnTo>
                    <a:lnTo>
                      <a:pt x="956" y="225"/>
                    </a:lnTo>
                    <a:lnTo>
                      <a:pt x="900" y="281"/>
                    </a:lnTo>
                    <a:lnTo>
                      <a:pt x="900" y="225"/>
                    </a:lnTo>
                    <a:lnTo>
                      <a:pt x="843" y="169"/>
                    </a:lnTo>
                    <a:lnTo>
                      <a:pt x="787" y="113"/>
                    </a:lnTo>
                    <a:lnTo>
                      <a:pt x="675" y="57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13"/>
              <p:cNvSpPr/>
              <p:nvPr/>
            </p:nvSpPr>
            <p:spPr>
              <a:xfrm>
                <a:off x="464350" y="1409500"/>
                <a:ext cx="2110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394" extrusionOk="0">
                    <a:moveTo>
                      <a:pt x="113" y="0"/>
                    </a:moveTo>
                    <a:lnTo>
                      <a:pt x="56" y="56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0" y="394"/>
                    </a:lnTo>
                    <a:lnTo>
                      <a:pt x="113" y="394"/>
                    </a:lnTo>
                    <a:lnTo>
                      <a:pt x="225" y="337"/>
                    </a:lnTo>
                    <a:lnTo>
                      <a:pt x="281" y="281"/>
                    </a:lnTo>
                    <a:lnTo>
                      <a:pt x="337" y="225"/>
                    </a:lnTo>
                    <a:lnTo>
                      <a:pt x="450" y="169"/>
                    </a:lnTo>
                    <a:lnTo>
                      <a:pt x="675" y="169"/>
                    </a:lnTo>
                    <a:lnTo>
                      <a:pt x="731" y="112"/>
                    </a:lnTo>
                    <a:lnTo>
                      <a:pt x="843" y="56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13"/>
              <p:cNvSpPr/>
              <p:nvPr/>
            </p:nvSpPr>
            <p:spPr>
              <a:xfrm>
                <a:off x="469950" y="1413700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113" y="113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13"/>
              <p:cNvSpPr/>
              <p:nvPr/>
            </p:nvSpPr>
            <p:spPr>
              <a:xfrm>
                <a:off x="468550" y="1493800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13"/>
              <p:cNvSpPr/>
              <p:nvPr/>
            </p:nvSpPr>
            <p:spPr>
              <a:xfrm>
                <a:off x="498075" y="14558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2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56" y="113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13"/>
              <p:cNvSpPr/>
              <p:nvPr/>
            </p:nvSpPr>
            <p:spPr>
              <a:xfrm>
                <a:off x="485425" y="14080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13"/>
              <p:cNvSpPr/>
              <p:nvPr/>
            </p:nvSpPr>
            <p:spPr>
              <a:xfrm>
                <a:off x="484025" y="1030100"/>
                <a:ext cx="33725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349" h="1238" extrusionOk="0">
                    <a:moveTo>
                      <a:pt x="843" y="1"/>
                    </a:moveTo>
                    <a:lnTo>
                      <a:pt x="787" y="57"/>
                    </a:lnTo>
                    <a:lnTo>
                      <a:pt x="674" y="113"/>
                    </a:lnTo>
                    <a:lnTo>
                      <a:pt x="731" y="282"/>
                    </a:lnTo>
                    <a:lnTo>
                      <a:pt x="731" y="394"/>
                    </a:lnTo>
                    <a:lnTo>
                      <a:pt x="618" y="450"/>
                    </a:lnTo>
                    <a:lnTo>
                      <a:pt x="506" y="506"/>
                    </a:lnTo>
                    <a:lnTo>
                      <a:pt x="450" y="563"/>
                    </a:lnTo>
                    <a:lnTo>
                      <a:pt x="393" y="450"/>
                    </a:lnTo>
                    <a:lnTo>
                      <a:pt x="337" y="450"/>
                    </a:lnTo>
                    <a:lnTo>
                      <a:pt x="337" y="506"/>
                    </a:lnTo>
                    <a:lnTo>
                      <a:pt x="281" y="787"/>
                    </a:lnTo>
                    <a:lnTo>
                      <a:pt x="225" y="844"/>
                    </a:lnTo>
                    <a:lnTo>
                      <a:pt x="112" y="956"/>
                    </a:lnTo>
                    <a:lnTo>
                      <a:pt x="56" y="1012"/>
                    </a:lnTo>
                    <a:lnTo>
                      <a:pt x="0" y="1068"/>
                    </a:lnTo>
                    <a:lnTo>
                      <a:pt x="112" y="1181"/>
                    </a:lnTo>
                    <a:lnTo>
                      <a:pt x="225" y="1237"/>
                    </a:lnTo>
                    <a:lnTo>
                      <a:pt x="393" y="1237"/>
                    </a:lnTo>
                    <a:lnTo>
                      <a:pt x="562" y="1068"/>
                    </a:lnTo>
                    <a:lnTo>
                      <a:pt x="674" y="900"/>
                    </a:lnTo>
                    <a:lnTo>
                      <a:pt x="674" y="844"/>
                    </a:lnTo>
                    <a:lnTo>
                      <a:pt x="618" y="731"/>
                    </a:lnTo>
                    <a:lnTo>
                      <a:pt x="618" y="675"/>
                    </a:lnTo>
                    <a:lnTo>
                      <a:pt x="731" y="619"/>
                    </a:lnTo>
                    <a:lnTo>
                      <a:pt x="899" y="619"/>
                    </a:lnTo>
                    <a:lnTo>
                      <a:pt x="956" y="787"/>
                    </a:lnTo>
                    <a:lnTo>
                      <a:pt x="1012" y="844"/>
                    </a:lnTo>
                    <a:lnTo>
                      <a:pt x="1068" y="844"/>
                    </a:lnTo>
                    <a:lnTo>
                      <a:pt x="1180" y="731"/>
                    </a:lnTo>
                    <a:lnTo>
                      <a:pt x="1237" y="675"/>
                    </a:lnTo>
                    <a:lnTo>
                      <a:pt x="1349" y="619"/>
                    </a:lnTo>
                    <a:lnTo>
                      <a:pt x="1349" y="563"/>
                    </a:lnTo>
                    <a:lnTo>
                      <a:pt x="1349" y="394"/>
                    </a:lnTo>
                    <a:lnTo>
                      <a:pt x="1293" y="225"/>
                    </a:lnTo>
                    <a:lnTo>
                      <a:pt x="1293" y="57"/>
                    </a:lnTo>
                    <a:lnTo>
                      <a:pt x="1293" y="1"/>
                    </a:lnTo>
                    <a:lnTo>
                      <a:pt x="1180" y="57"/>
                    </a:lnTo>
                    <a:lnTo>
                      <a:pt x="1124" y="113"/>
                    </a:lnTo>
                    <a:lnTo>
                      <a:pt x="956" y="225"/>
                    </a:lnTo>
                    <a:lnTo>
                      <a:pt x="899" y="169"/>
                    </a:lnTo>
                    <a:lnTo>
                      <a:pt x="899" y="113"/>
                    </a:lnTo>
                    <a:lnTo>
                      <a:pt x="843" y="1"/>
                    </a:lnTo>
                    <a:close/>
                  </a:path>
                </a:pathLst>
              </a:custGeom>
              <a:solidFill>
                <a:srgbClr val="A598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13"/>
              <p:cNvSpPr/>
              <p:nvPr/>
            </p:nvSpPr>
            <p:spPr>
              <a:xfrm>
                <a:off x="491050" y="114672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2" y="169"/>
                    </a:lnTo>
                    <a:lnTo>
                      <a:pt x="112" y="169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13"/>
              <p:cNvSpPr/>
              <p:nvPr/>
            </p:nvSpPr>
            <p:spPr>
              <a:xfrm>
                <a:off x="488225" y="11354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13"/>
              <p:cNvSpPr/>
              <p:nvPr/>
            </p:nvSpPr>
            <p:spPr>
              <a:xfrm>
                <a:off x="499475" y="11495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56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13"/>
              <p:cNvSpPr/>
              <p:nvPr/>
            </p:nvSpPr>
            <p:spPr>
              <a:xfrm>
                <a:off x="500875" y="11453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0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13"/>
              <p:cNvSpPr/>
              <p:nvPr/>
            </p:nvSpPr>
            <p:spPr>
              <a:xfrm>
                <a:off x="336475" y="1635725"/>
                <a:ext cx="3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249" extrusionOk="0">
                    <a:moveTo>
                      <a:pt x="675" y="0"/>
                    </a:moveTo>
                    <a:lnTo>
                      <a:pt x="394" y="56"/>
                    </a:lnTo>
                    <a:lnTo>
                      <a:pt x="281" y="169"/>
                    </a:lnTo>
                    <a:lnTo>
                      <a:pt x="169" y="281"/>
                    </a:lnTo>
                    <a:lnTo>
                      <a:pt x="57" y="450"/>
                    </a:lnTo>
                    <a:lnTo>
                      <a:pt x="0" y="506"/>
                    </a:lnTo>
                    <a:lnTo>
                      <a:pt x="57" y="618"/>
                    </a:lnTo>
                    <a:lnTo>
                      <a:pt x="113" y="843"/>
                    </a:lnTo>
                    <a:lnTo>
                      <a:pt x="225" y="1012"/>
                    </a:lnTo>
                    <a:lnTo>
                      <a:pt x="225" y="1181"/>
                    </a:lnTo>
                    <a:lnTo>
                      <a:pt x="113" y="1405"/>
                    </a:lnTo>
                    <a:lnTo>
                      <a:pt x="113" y="1462"/>
                    </a:lnTo>
                    <a:lnTo>
                      <a:pt x="225" y="1518"/>
                    </a:lnTo>
                    <a:lnTo>
                      <a:pt x="394" y="1574"/>
                    </a:lnTo>
                    <a:lnTo>
                      <a:pt x="562" y="1686"/>
                    </a:lnTo>
                    <a:lnTo>
                      <a:pt x="675" y="1799"/>
                    </a:lnTo>
                    <a:lnTo>
                      <a:pt x="843" y="1855"/>
                    </a:lnTo>
                    <a:lnTo>
                      <a:pt x="900" y="1855"/>
                    </a:lnTo>
                    <a:lnTo>
                      <a:pt x="1012" y="1799"/>
                    </a:lnTo>
                    <a:lnTo>
                      <a:pt x="1068" y="1911"/>
                    </a:lnTo>
                    <a:lnTo>
                      <a:pt x="1125" y="2080"/>
                    </a:lnTo>
                    <a:lnTo>
                      <a:pt x="1237" y="2248"/>
                    </a:lnTo>
                    <a:lnTo>
                      <a:pt x="1406" y="2248"/>
                    </a:lnTo>
                    <a:lnTo>
                      <a:pt x="1462" y="2192"/>
                    </a:lnTo>
                    <a:lnTo>
                      <a:pt x="1462" y="2136"/>
                    </a:lnTo>
                    <a:lnTo>
                      <a:pt x="1462" y="2024"/>
                    </a:lnTo>
                    <a:lnTo>
                      <a:pt x="1462" y="1855"/>
                    </a:lnTo>
                    <a:lnTo>
                      <a:pt x="1406" y="1686"/>
                    </a:lnTo>
                    <a:lnTo>
                      <a:pt x="1406" y="1462"/>
                    </a:lnTo>
                    <a:lnTo>
                      <a:pt x="1349" y="1293"/>
                    </a:lnTo>
                    <a:lnTo>
                      <a:pt x="1293" y="1124"/>
                    </a:lnTo>
                    <a:lnTo>
                      <a:pt x="1181" y="1012"/>
                    </a:lnTo>
                    <a:lnTo>
                      <a:pt x="1125" y="843"/>
                    </a:lnTo>
                    <a:lnTo>
                      <a:pt x="1181" y="731"/>
                    </a:lnTo>
                    <a:lnTo>
                      <a:pt x="1237" y="562"/>
                    </a:lnTo>
                    <a:lnTo>
                      <a:pt x="1293" y="450"/>
                    </a:lnTo>
                    <a:lnTo>
                      <a:pt x="1293" y="337"/>
                    </a:lnTo>
                    <a:lnTo>
                      <a:pt x="1237" y="281"/>
                    </a:lnTo>
                    <a:lnTo>
                      <a:pt x="1181" y="225"/>
                    </a:lnTo>
                    <a:lnTo>
                      <a:pt x="1068" y="281"/>
                    </a:lnTo>
                    <a:lnTo>
                      <a:pt x="956" y="337"/>
                    </a:lnTo>
                    <a:lnTo>
                      <a:pt x="843" y="394"/>
                    </a:lnTo>
                    <a:lnTo>
                      <a:pt x="787" y="450"/>
                    </a:lnTo>
                    <a:lnTo>
                      <a:pt x="731" y="450"/>
                    </a:lnTo>
                    <a:lnTo>
                      <a:pt x="731" y="394"/>
                    </a:lnTo>
                    <a:lnTo>
                      <a:pt x="787" y="169"/>
                    </a:lnTo>
                    <a:lnTo>
                      <a:pt x="787" y="56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6B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13"/>
              <p:cNvSpPr/>
              <p:nvPr/>
            </p:nvSpPr>
            <p:spPr>
              <a:xfrm>
                <a:off x="306975" y="1676475"/>
                <a:ext cx="6185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1181" extrusionOk="0">
                    <a:moveTo>
                      <a:pt x="1405" y="0"/>
                    </a:moveTo>
                    <a:lnTo>
                      <a:pt x="1293" y="56"/>
                    </a:lnTo>
                    <a:lnTo>
                      <a:pt x="1012" y="56"/>
                    </a:lnTo>
                    <a:lnTo>
                      <a:pt x="899" y="113"/>
                    </a:lnTo>
                    <a:lnTo>
                      <a:pt x="843" y="225"/>
                    </a:lnTo>
                    <a:lnTo>
                      <a:pt x="787" y="394"/>
                    </a:lnTo>
                    <a:lnTo>
                      <a:pt x="731" y="506"/>
                    </a:lnTo>
                    <a:lnTo>
                      <a:pt x="394" y="506"/>
                    </a:lnTo>
                    <a:lnTo>
                      <a:pt x="281" y="675"/>
                    </a:lnTo>
                    <a:lnTo>
                      <a:pt x="112" y="899"/>
                    </a:lnTo>
                    <a:lnTo>
                      <a:pt x="0" y="1012"/>
                    </a:lnTo>
                    <a:lnTo>
                      <a:pt x="56" y="1068"/>
                    </a:lnTo>
                    <a:lnTo>
                      <a:pt x="56" y="1124"/>
                    </a:lnTo>
                    <a:lnTo>
                      <a:pt x="169" y="1180"/>
                    </a:lnTo>
                    <a:lnTo>
                      <a:pt x="225" y="1180"/>
                    </a:lnTo>
                    <a:lnTo>
                      <a:pt x="337" y="1068"/>
                    </a:lnTo>
                    <a:lnTo>
                      <a:pt x="394" y="1012"/>
                    </a:lnTo>
                    <a:lnTo>
                      <a:pt x="506" y="956"/>
                    </a:lnTo>
                    <a:lnTo>
                      <a:pt x="618" y="899"/>
                    </a:lnTo>
                    <a:lnTo>
                      <a:pt x="1068" y="899"/>
                    </a:lnTo>
                    <a:lnTo>
                      <a:pt x="1293" y="956"/>
                    </a:lnTo>
                    <a:lnTo>
                      <a:pt x="1349" y="956"/>
                    </a:lnTo>
                    <a:lnTo>
                      <a:pt x="1349" y="899"/>
                    </a:lnTo>
                    <a:lnTo>
                      <a:pt x="1293" y="787"/>
                    </a:lnTo>
                    <a:lnTo>
                      <a:pt x="1124" y="787"/>
                    </a:lnTo>
                    <a:lnTo>
                      <a:pt x="1068" y="731"/>
                    </a:lnTo>
                    <a:lnTo>
                      <a:pt x="1012" y="675"/>
                    </a:lnTo>
                    <a:lnTo>
                      <a:pt x="1068" y="562"/>
                    </a:lnTo>
                    <a:lnTo>
                      <a:pt x="1124" y="506"/>
                    </a:lnTo>
                    <a:lnTo>
                      <a:pt x="1237" y="562"/>
                    </a:lnTo>
                    <a:lnTo>
                      <a:pt x="1405" y="618"/>
                    </a:lnTo>
                    <a:lnTo>
                      <a:pt x="1518" y="675"/>
                    </a:lnTo>
                    <a:lnTo>
                      <a:pt x="1574" y="562"/>
                    </a:lnTo>
                    <a:lnTo>
                      <a:pt x="1686" y="675"/>
                    </a:lnTo>
                    <a:lnTo>
                      <a:pt x="1799" y="787"/>
                    </a:lnTo>
                    <a:lnTo>
                      <a:pt x="1911" y="956"/>
                    </a:lnTo>
                    <a:lnTo>
                      <a:pt x="1855" y="1012"/>
                    </a:lnTo>
                    <a:lnTo>
                      <a:pt x="1742" y="956"/>
                    </a:lnTo>
                    <a:lnTo>
                      <a:pt x="1630" y="899"/>
                    </a:lnTo>
                    <a:lnTo>
                      <a:pt x="1574" y="956"/>
                    </a:lnTo>
                    <a:lnTo>
                      <a:pt x="1630" y="1068"/>
                    </a:lnTo>
                    <a:lnTo>
                      <a:pt x="1742" y="1068"/>
                    </a:lnTo>
                    <a:lnTo>
                      <a:pt x="1855" y="1124"/>
                    </a:lnTo>
                    <a:lnTo>
                      <a:pt x="1967" y="1180"/>
                    </a:lnTo>
                    <a:lnTo>
                      <a:pt x="2136" y="1068"/>
                    </a:lnTo>
                    <a:lnTo>
                      <a:pt x="2248" y="956"/>
                    </a:lnTo>
                    <a:lnTo>
                      <a:pt x="2192" y="899"/>
                    </a:lnTo>
                    <a:lnTo>
                      <a:pt x="2080" y="899"/>
                    </a:lnTo>
                    <a:lnTo>
                      <a:pt x="2080" y="843"/>
                    </a:lnTo>
                    <a:lnTo>
                      <a:pt x="2080" y="731"/>
                    </a:lnTo>
                    <a:lnTo>
                      <a:pt x="2080" y="618"/>
                    </a:lnTo>
                    <a:lnTo>
                      <a:pt x="2136" y="562"/>
                    </a:lnTo>
                    <a:lnTo>
                      <a:pt x="2192" y="618"/>
                    </a:lnTo>
                    <a:lnTo>
                      <a:pt x="2192" y="675"/>
                    </a:lnTo>
                    <a:lnTo>
                      <a:pt x="2192" y="731"/>
                    </a:lnTo>
                    <a:lnTo>
                      <a:pt x="2305" y="787"/>
                    </a:lnTo>
                    <a:lnTo>
                      <a:pt x="2417" y="731"/>
                    </a:lnTo>
                    <a:lnTo>
                      <a:pt x="2473" y="618"/>
                    </a:lnTo>
                    <a:lnTo>
                      <a:pt x="2305" y="450"/>
                    </a:lnTo>
                    <a:lnTo>
                      <a:pt x="2305" y="281"/>
                    </a:lnTo>
                    <a:lnTo>
                      <a:pt x="2248" y="169"/>
                    </a:lnTo>
                    <a:lnTo>
                      <a:pt x="2192" y="113"/>
                    </a:lnTo>
                    <a:lnTo>
                      <a:pt x="2080" y="169"/>
                    </a:lnTo>
                    <a:lnTo>
                      <a:pt x="1967" y="281"/>
                    </a:lnTo>
                    <a:lnTo>
                      <a:pt x="1855" y="281"/>
                    </a:lnTo>
                    <a:lnTo>
                      <a:pt x="1686" y="169"/>
                    </a:lnTo>
                    <a:lnTo>
                      <a:pt x="1574" y="56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8A78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13"/>
              <p:cNvSpPr/>
              <p:nvPr/>
            </p:nvSpPr>
            <p:spPr>
              <a:xfrm>
                <a:off x="374400" y="1665225"/>
                <a:ext cx="281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13" extrusionOk="0">
                    <a:moveTo>
                      <a:pt x="394" y="1"/>
                    </a:moveTo>
                    <a:lnTo>
                      <a:pt x="282" y="113"/>
                    </a:lnTo>
                    <a:lnTo>
                      <a:pt x="282" y="225"/>
                    </a:lnTo>
                    <a:lnTo>
                      <a:pt x="226" y="338"/>
                    </a:lnTo>
                    <a:lnTo>
                      <a:pt x="57" y="563"/>
                    </a:lnTo>
                    <a:lnTo>
                      <a:pt x="1" y="787"/>
                    </a:lnTo>
                    <a:lnTo>
                      <a:pt x="1" y="900"/>
                    </a:lnTo>
                    <a:lnTo>
                      <a:pt x="57" y="1012"/>
                    </a:lnTo>
                    <a:lnTo>
                      <a:pt x="1013" y="1012"/>
                    </a:lnTo>
                    <a:lnTo>
                      <a:pt x="1069" y="787"/>
                    </a:lnTo>
                    <a:lnTo>
                      <a:pt x="1125" y="619"/>
                    </a:lnTo>
                    <a:lnTo>
                      <a:pt x="1069" y="506"/>
                    </a:lnTo>
                    <a:lnTo>
                      <a:pt x="1013" y="394"/>
                    </a:lnTo>
                    <a:lnTo>
                      <a:pt x="956" y="450"/>
                    </a:lnTo>
                    <a:lnTo>
                      <a:pt x="788" y="450"/>
                    </a:lnTo>
                    <a:lnTo>
                      <a:pt x="732" y="394"/>
                    </a:lnTo>
                    <a:lnTo>
                      <a:pt x="732" y="282"/>
                    </a:lnTo>
                    <a:lnTo>
                      <a:pt x="675" y="169"/>
                    </a:lnTo>
                    <a:lnTo>
                      <a:pt x="619" y="113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13"/>
              <p:cNvSpPr/>
              <p:nvPr/>
            </p:nvSpPr>
            <p:spPr>
              <a:xfrm>
                <a:off x="384250" y="1705975"/>
                <a:ext cx="225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44" extrusionOk="0">
                    <a:moveTo>
                      <a:pt x="450" y="0"/>
                    </a:moveTo>
                    <a:lnTo>
                      <a:pt x="169" y="57"/>
                    </a:lnTo>
                    <a:lnTo>
                      <a:pt x="169" y="113"/>
                    </a:lnTo>
                    <a:lnTo>
                      <a:pt x="225" y="394"/>
                    </a:lnTo>
                    <a:lnTo>
                      <a:pt x="169" y="506"/>
                    </a:lnTo>
                    <a:lnTo>
                      <a:pt x="57" y="619"/>
                    </a:lnTo>
                    <a:lnTo>
                      <a:pt x="0" y="619"/>
                    </a:lnTo>
                    <a:lnTo>
                      <a:pt x="0" y="731"/>
                    </a:lnTo>
                    <a:lnTo>
                      <a:pt x="57" y="787"/>
                    </a:lnTo>
                    <a:lnTo>
                      <a:pt x="113" y="844"/>
                    </a:lnTo>
                    <a:lnTo>
                      <a:pt x="281" y="787"/>
                    </a:lnTo>
                    <a:lnTo>
                      <a:pt x="562" y="787"/>
                    </a:lnTo>
                    <a:lnTo>
                      <a:pt x="619" y="731"/>
                    </a:lnTo>
                    <a:lnTo>
                      <a:pt x="675" y="675"/>
                    </a:lnTo>
                    <a:lnTo>
                      <a:pt x="675" y="563"/>
                    </a:lnTo>
                    <a:lnTo>
                      <a:pt x="787" y="506"/>
                    </a:lnTo>
                    <a:lnTo>
                      <a:pt x="843" y="506"/>
                    </a:lnTo>
                    <a:lnTo>
                      <a:pt x="843" y="450"/>
                    </a:lnTo>
                    <a:lnTo>
                      <a:pt x="731" y="394"/>
                    </a:lnTo>
                    <a:lnTo>
                      <a:pt x="731" y="338"/>
                    </a:lnTo>
                    <a:lnTo>
                      <a:pt x="843" y="225"/>
                    </a:lnTo>
                    <a:lnTo>
                      <a:pt x="900" y="169"/>
                    </a:lnTo>
                    <a:lnTo>
                      <a:pt x="731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9D83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13"/>
              <p:cNvSpPr/>
              <p:nvPr/>
            </p:nvSpPr>
            <p:spPr>
              <a:xfrm>
                <a:off x="382850" y="1728450"/>
                <a:ext cx="98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07" extrusionOk="0">
                    <a:moveTo>
                      <a:pt x="169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113" y="338"/>
                    </a:lnTo>
                    <a:lnTo>
                      <a:pt x="281" y="450"/>
                    </a:lnTo>
                    <a:lnTo>
                      <a:pt x="337" y="507"/>
                    </a:lnTo>
                    <a:lnTo>
                      <a:pt x="394" y="507"/>
                    </a:lnTo>
                    <a:lnTo>
                      <a:pt x="394" y="394"/>
                    </a:lnTo>
                    <a:lnTo>
                      <a:pt x="394" y="338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D83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13"/>
              <p:cNvSpPr/>
              <p:nvPr/>
            </p:nvSpPr>
            <p:spPr>
              <a:xfrm>
                <a:off x="371600" y="1677875"/>
                <a:ext cx="70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07" extrusionOk="0">
                    <a:moveTo>
                      <a:pt x="169" y="0"/>
                    </a:moveTo>
                    <a:lnTo>
                      <a:pt x="113" y="57"/>
                    </a:lnTo>
                    <a:lnTo>
                      <a:pt x="1" y="169"/>
                    </a:lnTo>
                    <a:lnTo>
                      <a:pt x="1" y="225"/>
                    </a:lnTo>
                    <a:lnTo>
                      <a:pt x="1" y="394"/>
                    </a:lnTo>
                    <a:lnTo>
                      <a:pt x="57" y="450"/>
                    </a:lnTo>
                    <a:lnTo>
                      <a:pt x="57" y="506"/>
                    </a:lnTo>
                    <a:lnTo>
                      <a:pt x="169" y="506"/>
                    </a:lnTo>
                    <a:lnTo>
                      <a:pt x="169" y="394"/>
                    </a:lnTo>
                    <a:lnTo>
                      <a:pt x="225" y="281"/>
                    </a:lnTo>
                    <a:lnTo>
                      <a:pt x="282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971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13"/>
              <p:cNvSpPr/>
              <p:nvPr/>
            </p:nvSpPr>
            <p:spPr>
              <a:xfrm>
                <a:off x="371600" y="1690525"/>
                <a:ext cx="28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13"/>
              <p:cNvSpPr/>
              <p:nvPr/>
            </p:nvSpPr>
            <p:spPr>
              <a:xfrm>
                <a:off x="371600" y="16891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112"/>
                    </a:lnTo>
                    <a:lnTo>
                      <a:pt x="57" y="112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971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13"/>
              <p:cNvSpPr/>
              <p:nvPr/>
            </p:nvSpPr>
            <p:spPr>
              <a:xfrm>
                <a:off x="402525" y="17031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112"/>
                    </a:lnTo>
                    <a:lnTo>
                      <a:pt x="5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83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13"/>
              <p:cNvSpPr/>
              <p:nvPr/>
            </p:nvSpPr>
            <p:spPr>
              <a:xfrm>
                <a:off x="394075" y="16989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D83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13"/>
              <p:cNvSpPr/>
              <p:nvPr/>
            </p:nvSpPr>
            <p:spPr>
              <a:xfrm>
                <a:off x="269025" y="883975"/>
                <a:ext cx="45000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3542" extrusionOk="0">
                    <a:moveTo>
                      <a:pt x="1237" y="0"/>
                    </a:moveTo>
                    <a:lnTo>
                      <a:pt x="1237" y="113"/>
                    </a:lnTo>
                    <a:lnTo>
                      <a:pt x="1181" y="225"/>
                    </a:lnTo>
                    <a:lnTo>
                      <a:pt x="1125" y="281"/>
                    </a:lnTo>
                    <a:lnTo>
                      <a:pt x="1068" y="281"/>
                    </a:lnTo>
                    <a:lnTo>
                      <a:pt x="900" y="225"/>
                    </a:lnTo>
                    <a:lnTo>
                      <a:pt x="619" y="225"/>
                    </a:lnTo>
                    <a:lnTo>
                      <a:pt x="563" y="394"/>
                    </a:lnTo>
                    <a:lnTo>
                      <a:pt x="563" y="506"/>
                    </a:lnTo>
                    <a:lnTo>
                      <a:pt x="619" y="618"/>
                    </a:lnTo>
                    <a:lnTo>
                      <a:pt x="619" y="675"/>
                    </a:lnTo>
                    <a:lnTo>
                      <a:pt x="563" y="787"/>
                    </a:lnTo>
                    <a:lnTo>
                      <a:pt x="506" y="843"/>
                    </a:lnTo>
                    <a:lnTo>
                      <a:pt x="506" y="956"/>
                    </a:lnTo>
                    <a:lnTo>
                      <a:pt x="506" y="1068"/>
                    </a:lnTo>
                    <a:lnTo>
                      <a:pt x="450" y="1180"/>
                    </a:lnTo>
                    <a:lnTo>
                      <a:pt x="282" y="1349"/>
                    </a:lnTo>
                    <a:lnTo>
                      <a:pt x="225" y="1518"/>
                    </a:lnTo>
                    <a:lnTo>
                      <a:pt x="225" y="1574"/>
                    </a:lnTo>
                    <a:lnTo>
                      <a:pt x="338" y="1630"/>
                    </a:lnTo>
                    <a:lnTo>
                      <a:pt x="506" y="1574"/>
                    </a:lnTo>
                    <a:lnTo>
                      <a:pt x="563" y="1518"/>
                    </a:lnTo>
                    <a:lnTo>
                      <a:pt x="563" y="1462"/>
                    </a:lnTo>
                    <a:lnTo>
                      <a:pt x="619" y="1405"/>
                    </a:lnTo>
                    <a:lnTo>
                      <a:pt x="675" y="1349"/>
                    </a:lnTo>
                    <a:lnTo>
                      <a:pt x="675" y="1405"/>
                    </a:lnTo>
                    <a:lnTo>
                      <a:pt x="731" y="1462"/>
                    </a:lnTo>
                    <a:lnTo>
                      <a:pt x="844" y="1630"/>
                    </a:lnTo>
                    <a:lnTo>
                      <a:pt x="563" y="1630"/>
                    </a:lnTo>
                    <a:lnTo>
                      <a:pt x="394" y="1743"/>
                    </a:lnTo>
                    <a:lnTo>
                      <a:pt x="57" y="2024"/>
                    </a:lnTo>
                    <a:lnTo>
                      <a:pt x="57" y="2192"/>
                    </a:lnTo>
                    <a:lnTo>
                      <a:pt x="113" y="2417"/>
                    </a:lnTo>
                    <a:lnTo>
                      <a:pt x="113" y="2586"/>
                    </a:lnTo>
                    <a:lnTo>
                      <a:pt x="113" y="2810"/>
                    </a:lnTo>
                    <a:lnTo>
                      <a:pt x="1" y="3035"/>
                    </a:lnTo>
                    <a:lnTo>
                      <a:pt x="1" y="3485"/>
                    </a:lnTo>
                    <a:lnTo>
                      <a:pt x="338" y="3541"/>
                    </a:lnTo>
                    <a:lnTo>
                      <a:pt x="844" y="3541"/>
                    </a:lnTo>
                    <a:lnTo>
                      <a:pt x="956" y="3485"/>
                    </a:lnTo>
                    <a:lnTo>
                      <a:pt x="1012" y="3373"/>
                    </a:lnTo>
                    <a:lnTo>
                      <a:pt x="1068" y="3204"/>
                    </a:lnTo>
                    <a:lnTo>
                      <a:pt x="1125" y="3148"/>
                    </a:lnTo>
                    <a:lnTo>
                      <a:pt x="1181" y="3091"/>
                    </a:lnTo>
                    <a:lnTo>
                      <a:pt x="1181" y="3035"/>
                    </a:lnTo>
                    <a:lnTo>
                      <a:pt x="1125" y="2979"/>
                    </a:lnTo>
                    <a:lnTo>
                      <a:pt x="1012" y="2923"/>
                    </a:lnTo>
                    <a:lnTo>
                      <a:pt x="900" y="2979"/>
                    </a:lnTo>
                    <a:lnTo>
                      <a:pt x="787" y="2923"/>
                    </a:lnTo>
                    <a:lnTo>
                      <a:pt x="956" y="2867"/>
                    </a:lnTo>
                    <a:lnTo>
                      <a:pt x="1125" y="2698"/>
                    </a:lnTo>
                    <a:lnTo>
                      <a:pt x="1181" y="2529"/>
                    </a:lnTo>
                    <a:lnTo>
                      <a:pt x="1181" y="2361"/>
                    </a:lnTo>
                    <a:lnTo>
                      <a:pt x="1237" y="2248"/>
                    </a:lnTo>
                    <a:lnTo>
                      <a:pt x="1237" y="2192"/>
                    </a:lnTo>
                    <a:lnTo>
                      <a:pt x="1406" y="2080"/>
                    </a:lnTo>
                    <a:lnTo>
                      <a:pt x="1462" y="2024"/>
                    </a:lnTo>
                    <a:lnTo>
                      <a:pt x="1462" y="1911"/>
                    </a:lnTo>
                    <a:lnTo>
                      <a:pt x="1462" y="1799"/>
                    </a:lnTo>
                    <a:lnTo>
                      <a:pt x="1518" y="1743"/>
                    </a:lnTo>
                    <a:lnTo>
                      <a:pt x="1574" y="1574"/>
                    </a:lnTo>
                    <a:lnTo>
                      <a:pt x="1574" y="1405"/>
                    </a:lnTo>
                    <a:lnTo>
                      <a:pt x="1574" y="1180"/>
                    </a:lnTo>
                    <a:lnTo>
                      <a:pt x="1574" y="1124"/>
                    </a:lnTo>
                    <a:lnTo>
                      <a:pt x="1630" y="1012"/>
                    </a:lnTo>
                    <a:lnTo>
                      <a:pt x="1743" y="956"/>
                    </a:lnTo>
                    <a:lnTo>
                      <a:pt x="1799" y="899"/>
                    </a:lnTo>
                    <a:lnTo>
                      <a:pt x="1799" y="787"/>
                    </a:lnTo>
                    <a:lnTo>
                      <a:pt x="1743" y="731"/>
                    </a:lnTo>
                    <a:lnTo>
                      <a:pt x="1687" y="731"/>
                    </a:lnTo>
                    <a:lnTo>
                      <a:pt x="1630" y="675"/>
                    </a:lnTo>
                    <a:lnTo>
                      <a:pt x="1687" y="562"/>
                    </a:lnTo>
                    <a:lnTo>
                      <a:pt x="1630" y="450"/>
                    </a:lnTo>
                    <a:lnTo>
                      <a:pt x="1518" y="337"/>
                    </a:lnTo>
                    <a:lnTo>
                      <a:pt x="1406" y="225"/>
                    </a:lnTo>
                    <a:lnTo>
                      <a:pt x="1406" y="56"/>
                    </a:lnTo>
                    <a:lnTo>
                      <a:pt x="1293" y="0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13"/>
              <p:cNvSpPr/>
              <p:nvPr/>
            </p:nvSpPr>
            <p:spPr>
              <a:xfrm>
                <a:off x="304150" y="874125"/>
                <a:ext cx="47800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2587" extrusionOk="0">
                    <a:moveTo>
                      <a:pt x="1406" y="1"/>
                    </a:moveTo>
                    <a:lnTo>
                      <a:pt x="1293" y="57"/>
                    </a:lnTo>
                    <a:lnTo>
                      <a:pt x="1237" y="113"/>
                    </a:lnTo>
                    <a:lnTo>
                      <a:pt x="1237" y="169"/>
                    </a:lnTo>
                    <a:lnTo>
                      <a:pt x="1237" y="338"/>
                    </a:lnTo>
                    <a:lnTo>
                      <a:pt x="1181" y="226"/>
                    </a:lnTo>
                    <a:lnTo>
                      <a:pt x="1125" y="169"/>
                    </a:lnTo>
                    <a:lnTo>
                      <a:pt x="1069" y="169"/>
                    </a:lnTo>
                    <a:lnTo>
                      <a:pt x="1012" y="226"/>
                    </a:lnTo>
                    <a:lnTo>
                      <a:pt x="1069" y="282"/>
                    </a:lnTo>
                    <a:lnTo>
                      <a:pt x="1012" y="788"/>
                    </a:lnTo>
                    <a:lnTo>
                      <a:pt x="844" y="394"/>
                    </a:lnTo>
                    <a:lnTo>
                      <a:pt x="788" y="394"/>
                    </a:lnTo>
                    <a:lnTo>
                      <a:pt x="675" y="338"/>
                    </a:lnTo>
                    <a:lnTo>
                      <a:pt x="619" y="394"/>
                    </a:lnTo>
                    <a:lnTo>
                      <a:pt x="563" y="394"/>
                    </a:lnTo>
                    <a:lnTo>
                      <a:pt x="563" y="507"/>
                    </a:lnTo>
                    <a:lnTo>
                      <a:pt x="507" y="563"/>
                    </a:lnTo>
                    <a:lnTo>
                      <a:pt x="338" y="675"/>
                    </a:lnTo>
                    <a:lnTo>
                      <a:pt x="282" y="731"/>
                    </a:lnTo>
                    <a:lnTo>
                      <a:pt x="338" y="788"/>
                    </a:lnTo>
                    <a:lnTo>
                      <a:pt x="394" y="788"/>
                    </a:lnTo>
                    <a:lnTo>
                      <a:pt x="507" y="844"/>
                    </a:lnTo>
                    <a:lnTo>
                      <a:pt x="563" y="900"/>
                    </a:lnTo>
                    <a:lnTo>
                      <a:pt x="619" y="1012"/>
                    </a:lnTo>
                    <a:lnTo>
                      <a:pt x="675" y="1069"/>
                    </a:lnTo>
                    <a:lnTo>
                      <a:pt x="731" y="1181"/>
                    </a:lnTo>
                    <a:lnTo>
                      <a:pt x="675" y="1237"/>
                    </a:lnTo>
                    <a:lnTo>
                      <a:pt x="563" y="1237"/>
                    </a:lnTo>
                    <a:lnTo>
                      <a:pt x="507" y="1293"/>
                    </a:lnTo>
                    <a:lnTo>
                      <a:pt x="563" y="1350"/>
                    </a:lnTo>
                    <a:lnTo>
                      <a:pt x="563" y="1406"/>
                    </a:lnTo>
                    <a:lnTo>
                      <a:pt x="507" y="1518"/>
                    </a:lnTo>
                    <a:lnTo>
                      <a:pt x="282" y="1518"/>
                    </a:lnTo>
                    <a:lnTo>
                      <a:pt x="225" y="1406"/>
                    </a:lnTo>
                    <a:lnTo>
                      <a:pt x="169" y="1350"/>
                    </a:lnTo>
                    <a:lnTo>
                      <a:pt x="113" y="1293"/>
                    </a:lnTo>
                    <a:lnTo>
                      <a:pt x="1" y="1406"/>
                    </a:lnTo>
                    <a:lnTo>
                      <a:pt x="1" y="1518"/>
                    </a:lnTo>
                    <a:lnTo>
                      <a:pt x="57" y="1687"/>
                    </a:lnTo>
                    <a:lnTo>
                      <a:pt x="113" y="1799"/>
                    </a:lnTo>
                    <a:lnTo>
                      <a:pt x="57" y="2137"/>
                    </a:lnTo>
                    <a:lnTo>
                      <a:pt x="113" y="2193"/>
                    </a:lnTo>
                    <a:lnTo>
                      <a:pt x="338" y="2305"/>
                    </a:lnTo>
                    <a:lnTo>
                      <a:pt x="507" y="2474"/>
                    </a:lnTo>
                    <a:lnTo>
                      <a:pt x="619" y="2530"/>
                    </a:lnTo>
                    <a:lnTo>
                      <a:pt x="1012" y="2530"/>
                    </a:lnTo>
                    <a:lnTo>
                      <a:pt x="1181" y="2586"/>
                    </a:lnTo>
                    <a:lnTo>
                      <a:pt x="1237" y="2530"/>
                    </a:lnTo>
                    <a:lnTo>
                      <a:pt x="1350" y="2474"/>
                    </a:lnTo>
                    <a:lnTo>
                      <a:pt x="1350" y="2361"/>
                    </a:lnTo>
                    <a:lnTo>
                      <a:pt x="1293" y="2249"/>
                    </a:lnTo>
                    <a:lnTo>
                      <a:pt x="1293" y="2080"/>
                    </a:lnTo>
                    <a:lnTo>
                      <a:pt x="1293" y="1912"/>
                    </a:lnTo>
                    <a:lnTo>
                      <a:pt x="1293" y="1743"/>
                    </a:lnTo>
                    <a:lnTo>
                      <a:pt x="1350" y="1631"/>
                    </a:lnTo>
                    <a:lnTo>
                      <a:pt x="1518" y="1462"/>
                    </a:lnTo>
                    <a:lnTo>
                      <a:pt x="1743" y="1293"/>
                    </a:lnTo>
                    <a:lnTo>
                      <a:pt x="1912" y="1069"/>
                    </a:lnTo>
                    <a:lnTo>
                      <a:pt x="1912" y="956"/>
                    </a:lnTo>
                    <a:lnTo>
                      <a:pt x="1855" y="900"/>
                    </a:lnTo>
                    <a:lnTo>
                      <a:pt x="1743" y="844"/>
                    </a:lnTo>
                    <a:lnTo>
                      <a:pt x="1743" y="788"/>
                    </a:lnTo>
                    <a:lnTo>
                      <a:pt x="1743" y="619"/>
                    </a:lnTo>
                    <a:lnTo>
                      <a:pt x="1687" y="450"/>
                    </a:lnTo>
                    <a:lnTo>
                      <a:pt x="1518" y="169"/>
                    </a:lnTo>
                    <a:lnTo>
                      <a:pt x="1462" y="57"/>
                    </a:lnTo>
                    <a:lnTo>
                      <a:pt x="1406" y="1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13"/>
              <p:cNvSpPr/>
              <p:nvPr/>
            </p:nvSpPr>
            <p:spPr>
              <a:xfrm>
                <a:off x="326625" y="869925"/>
                <a:ext cx="35175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462" extrusionOk="0">
                    <a:moveTo>
                      <a:pt x="451" y="0"/>
                    </a:moveTo>
                    <a:lnTo>
                      <a:pt x="338" y="113"/>
                    </a:lnTo>
                    <a:lnTo>
                      <a:pt x="282" y="113"/>
                    </a:lnTo>
                    <a:lnTo>
                      <a:pt x="226" y="169"/>
                    </a:lnTo>
                    <a:lnTo>
                      <a:pt x="57" y="169"/>
                    </a:lnTo>
                    <a:lnTo>
                      <a:pt x="1" y="225"/>
                    </a:lnTo>
                    <a:lnTo>
                      <a:pt x="1" y="281"/>
                    </a:lnTo>
                    <a:lnTo>
                      <a:pt x="57" y="394"/>
                    </a:lnTo>
                    <a:lnTo>
                      <a:pt x="170" y="450"/>
                    </a:lnTo>
                    <a:lnTo>
                      <a:pt x="170" y="337"/>
                    </a:lnTo>
                    <a:lnTo>
                      <a:pt x="338" y="618"/>
                    </a:lnTo>
                    <a:lnTo>
                      <a:pt x="394" y="675"/>
                    </a:lnTo>
                    <a:lnTo>
                      <a:pt x="394" y="731"/>
                    </a:lnTo>
                    <a:lnTo>
                      <a:pt x="451" y="675"/>
                    </a:lnTo>
                    <a:lnTo>
                      <a:pt x="451" y="562"/>
                    </a:lnTo>
                    <a:lnTo>
                      <a:pt x="394" y="394"/>
                    </a:lnTo>
                    <a:lnTo>
                      <a:pt x="394" y="281"/>
                    </a:lnTo>
                    <a:lnTo>
                      <a:pt x="394" y="225"/>
                    </a:lnTo>
                    <a:lnTo>
                      <a:pt x="451" y="225"/>
                    </a:lnTo>
                    <a:lnTo>
                      <a:pt x="507" y="281"/>
                    </a:lnTo>
                    <a:lnTo>
                      <a:pt x="619" y="506"/>
                    </a:lnTo>
                    <a:lnTo>
                      <a:pt x="732" y="675"/>
                    </a:lnTo>
                    <a:lnTo>
                      <a:pt x="788" y="731"/>
                    </a:lnTo>
                    <a:lnTo>
                      <a:pt x="732" y="787"/>
                    </a:lnTo>
                    <a:lnTo>
                      <a:pt x="732" y="843"/>
                    </a:lnTo>
                    <a:lnTo>
                      <a:pt x="732" y="899"/>
                    </a:lnTo>
                    <a:lnTo>
                      <a:pt x="788" y="899"/>
                    </a:lnTo>
                    <a:lnTo>
                      <a:pt x="732" y="956"/>
                    </a:lnTo>
                    <a:lnTo>
                      <a:pt x="675" y="956"/>
                    </a:lnTo>
                    <a:lnTo>
                      <a:pt x="619" y="1012"/>
                    </a:lnTo>
                    <a:lnTo>
                      <a:pt x="619" y="1068"/>
                    </a:lnTo>
                    <a:lnTo>
                      <a:pt x="675" y="1068"/>
                    </a:lnTo>
                    <a:lnTo>
                      <a:pt x="956" y="1124"/>
                    </a:lnTo>
                    <a:lnTo>
                      <a:pt x="1013" y="1237"/>
                    </a:lnTo>
                    <a:lnTo>
                      <a:pt x="956" y="1293"/>
                    </a:lnTo>
                    <a:lnTo>
                      <a:pt x="1013" y="1349"/>
                    </a:lnTo>
                    <a:lnTo>
                      <a:pt x="1125" y="1461"/>
                    </a:lnTo>
                    <a:lnTo>
                      <a:pt x="1181" y="1405"/>
                    </a:lnTo>
                    <a:lnTo>
                      <a:pt x="1237" y="1405"/>
                    </a:lnTo>
                    <a:lnTo>
                      <a:pt x="1237" y="1293"/>
                    </a:lnTo>
                    <a:lnTo>
                      <a:pt x="1350" y="1124"/>
                    </a:lnTo>
                    <a:lnTo>
                      <a:pt x="1294" y="956"/>
                    </a:lnTo>
                    <a:lnTo>
                      <a:pt x="1069" y="731"/>
                    </a:lnTo>
                    <a:lnTo>
                      <a:pt x="1181" y="562"/>
                    </a:lnTo>
                    <a:lnTo>
                      <a:pt x="1294" y="450"/>
                    </a:lnTo>
                    <a:lnTo>
                      <a:pt x="1350" y="450"/>
                    </a:lnTo>
                    <a:lnTo>
                      <a:pt x="1406" y="394"/>
                    </a:lnTo>
                    <a:lnTo>
                      <a:pt x="1350" y="337"/>
                    </a:lnTo>
                    <a:lnTo>
                      <a:pt x="1237" y="281"/>
                    </a:lnTo>
                    <a:lnTo>
                      <a:pt x="1125" y="337"/>
                    </a:lnTo>
                    <a:lnTo>
                      <a:pt x="956" y="394"/>
                    </a:lnTo>
                    <a:lnTo>
                      <a:pt x="844" y="394"/>
                    </a:lnTo>
                    <a:lnTo>
                      <a:pt x="788" y="337"/>
                    </a:lnTo>
                    <a:lnTo>
                      <a:pt x="844" y="225"/>
                    </a:lnTo>
                    <a:lnTo>
                      <a:pt x="956" y="113"/>
                    </a:lnTo>
                    <a:lnTo>
                      <a:pt x="900" y="56"/>
                    </a:lnTo>
                    <a:lnTo>
                      <a:pt x="844" y="56"/>
                    </a:lnTo>
                    <a:lnTo>
                      <a:pt x="788" y="113"/>
                    </a:lnTo>
                    <a:lnTo>
                      <a:pt x="732" y="169"/>
                    </a:lnTo>
                    <a:lnTo>
                      <a:pt x="675" y="169"/>
                    </a:lnTo>
                    <a:lnTo>
                      <a:pt x="675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857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13"/>
              <p:cNvSpPr/>
              <p:nvPr/>
            </p:nvSpPr>
            <p:spPr>
              <a:xfrm>
                <a:off x="271825" y="885375"/>
                <a:ext cx="847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69" extrusionOk="0">
                    <a:moveTo>
                      <a:pt x="113" y="0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282" y="169"/>
                    </a:lnTo>
                    <a:lnTo>
                      <a:pt x="338" y="57"/>
                    </a:lnTo>
                    <a:lnTo>
                      <a:pt x="282" y="5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13"/>
              <p:cNvSpPr/>
              <p:nvPr/>
            </p:nvSpPr>
            <p:spPr>
              <a:xfrm>
                <a:off x="283075" y="8867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113"/>
                    </a:moveTo>
                    <a:lnTo>
                      <a:pt x="57" y="11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13"/>
                    </a:lnTo>
                    <a:lnTo>
                      <a:pt x="57" y="113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13"/>
              <p:cNvSpPr/>
              <p:nvPr/>
            </p:nvSpPr>
            <p:spPr>
              <a:xfrm>
                <a:off x="448875" y="1257725"/>
                <a:ext cx="47800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2362" extrusionOk="0">
                    <a:moveTo>
                      <a:pt x="675" y="1"/>
                    </a:moveTo>
                    <a:lnTo>
                      <a:pt x="563" y="226"/>
                    </a:lnTo>
                    <a:lnTo>
                      <a:pt x="507" y="507"/>
                    </a:lnTo>
                    <a:lnTo>
                      <a:pt x="507" y="732"/>
                    </a:lnTo>
                    <a:lnTo>
                      <a:pt x="563" y="844"/>
                    </a:lnTo>
                    <a:lnTo>
                      <a:pt x="619" y="900"/>
                    </a:lnTo>
                    <a:lnTo>
                      <a:pt x="732" y="956"/>
                    </a:lnTo>
                    <a:lnTo>
                      <a:pt x="732" y="1069"/>
                    </a:lnTo>
                    <a:lnTo>
                      <a:pt x="619" y="1237"/>
                    </a:lnTo>
                    <a:lnTo>
                      <a:pt x="394" y="1518"/>
                    </a:lnTo>
                    <a:lnTo>
                      <a:pt x="226" y="1799"/>
                    </a:lnTo>
                    <a:lnTo>
                      <a:pt x="169" y="1912"/>
                    </a:lnTo>
                    <a:lnTo>
                      <a:pt x="57" y="2024"/>
                    </a:lnTo>
                    <a:lnTo>
                      <a:pt x="1" y="2137"/>
                    </a:lnTo>
                    <a:lnTo>
                      <a:pt x="1" y="2249"/>
                    </a:lnTo>
                    <a:lnTo>
                      <a:pt x="113" y="2362"/>
                    </a:lnTo>
                    <a:lnTo>
                      <a:pt x="619" y="2362"/>
                    </a:lnTo>
                    <a:lnTo>
                      <a:pt x="675" y="2249"/>
                    </a:lnTo>
                    <a:lnTo>
                      <a:pt x="900" y="1968"/>
                    </a:lnTo>
                    <a:lnTo>
                      <a:pt x="1069" y="1912"/>
                    </a:lnTo>
                    <a:lnTo>
                      <a:pt x="1237" y="1856"/>
                    </a:lnTo>
                    <a:lnTo>
                      <a:pt x="1350" y="1799"/>
                    </a:lnTo>
                    <a:lnTo>
                      <a:pt x="1462" y="1687"/>
                    </a:lnTo>
                    <a:lnTo>
                      <a:pt x="1462" y="1575"/>
                    </a:lnTo>
                    <a:lnTo>
                      <a:pt x="1575" y="1518"/>
                    </a:lnTo>
                    <a:lnTo>
                      <a:pt x="1743" y="1406"/>
                    </a:lnTo>
                    <a:lnTo>
                      <a:pt x="1743" y="1294"/>
                    </a:lnTo>
                    <a:lnTo>
                      <a:pt x="1687" y="1181"/>
                    </a:lnTo>
                    <a:lnTo>
                      <a:pt x="1575" y="1069"/>
                    </a:lnTo>
                    <a:lnTo>
                      <a:pt x="1518" y="1013"/>
                    </a:lnTo>
                    <a:lnTo>
                      <a:pt x="1575" y="956"/>
                    </a:lnTo>
                    <a:lnTo>
                      <a:pt x="1687" y="844"/>
                    </a:lnTo>
                    <a:lnTo>
                      <a:pt x="1912" y="732"/>
                    </a:lnTo>
                    <a:lnTo>
                      <a:pt x="1912" y="563"/>
                    </a:lnTo>
                    <a:lnTo>
                      <a:pt x="1856" y="451"/>
                    </a:lnTo>
                    <a:lnTo>
                      <a:pt x="1799" y="394"/>
                    </a:lnTo>
                    <a:lnTo>
                      <a:pt x="1631" y="394"/>
                    </a:lnTo>
                    <a:lnTo>
                      <a:pt x="1575" y="338"/>
                    </a:lnTo>
                    <a:lnTo>
                      <a:pt x="1462" y="282"/>
                    </a:lnTo>
                    <a:lnTo>
                      <a:pt x="1294" y="451"/>
                    </a:lnTo>
                    <a:lnTo>
                      <a:pt x="1181" y="451"/>
                    </a:lnTo>
                    <a:lnTo>
                      <a:pt x="1181" y="338"/>
                    </a:lnTo>
                    <a:lnTo>
                      <a:pt x="1181" y="169"/>
                    </a:lnTo>
                    <a:lnTo>
                      <a:pt x="1237" y="57"/>
                    </a:lnTo>
                    <a:lnTo>
                      <a:pt x="1237" y="1"/>
                    </a:lnTo>
                    <a:lnTo>
                      <a:pt x="1181" y="1"/>
                    </a:lnTo>
                    <a:lnTo>
                      <a:pt x="1125" y="57"/>
                    </a:lnTo>
                    <a:lnTo>
                      <a:pt x="1013" y="57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13"/>
              <p:cNvSpPr/>
              <p:nvPr/>
            </p:nvSpPr>
            <p:spPr>
              <a:xfrm>
                <a:off x="479800" y="1274600"/>
                <a:ext cx="253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94" extrusionOk="0">
                    <a:moveTo>
                      <a:pt x="394" y="0"/>
                    </a:moveTo>
                    <a:lnTo>
                      <a:pt x="338" y="57"/>
                    </a:lnTo>
                    <a:lnTo>
                      <a:pt x="338" y="169"/>
                    </a:lnTo>
                    <a:lnTo>
                      <a:pt x="225" y="281"/>
                    </a:lnTo>
                    <a:lnTo>
                      <a:pt x="225" y="338"/>
                    </a:lnTo>
                    <a:lnTo>
                      <a:pt x="450" y="619"/>
                    </a:lnTo>
                    <a:lnTo>
                      <a:pt x="450" y="675"/>
                    </a:lnTo>
                    <a:lnTo>
                      <a:pt x="450" y="731"/>
                    </a:lnTo>
                    <a:lnTo>
                      <a:pt x="338" y="731"/>
                    </a:lnTo>
                    <a:lnTo>
                      <a:pt x="169" y="675"/>
                    </a:lnTo>
                    <a:lnTo>
                      <a:pt x="169" y="731"/>
                    </a:lnTo>
                    <a:lnTo>
                      <a:pt x="169" y="787"/>
                    </a:lnTo>
                    <a:lnTo>
                      <a:pt x="169" y="900"/>
                    </a:lnTo>
                    <a:lnTo>
                      <a:pt x="113" y="956"/>
                    </a:lnTo>
                    <a:lnTo>
                      <a:pt x="0" y="1124"/>
                    </a:lnTo>
                    <a:lnTo>
                      <a:pt x="57" y="1237"/>
                    </a:lnTo>
                    <a:lnTo>
                      <a:pt x="169" y="1293"/>
                    </a:lnTo>
                    <a:lnTo>
                      <a:pt x="281" y="1237"/>
                    </a:lnTo>
                    <a:lnTo>
                      <a:pt x="338" y="1181"/>
                    </a:lnTo>
                    <a:lnTo>
                      <a:pt x="450" y="1124"/>
                    </a:lnTo>
                    <a:lnTo>
                      <a:pt x="450" y="1012"/>
                    </a:lnTo>
                    <a:lnTo>
                      <a:pt x="506" y="956"/>
                    </a:lnTo>
                    <a:lnTo>
                      <a:pt x="562" y="1012"/>
                    </a:lnTo>
                    <a:lnTo>
                      <a:pt x="675" y="1068"/>
                    </a:lnTo>
                    <a:lnTo>
                      <a:pt x="731" y="1068"/>
                    </a:lnTo>
                    <a:lnTo>
                      <a:pt x="731" y="1012"/>
                    </a:lnTo>
                    <a:lnTo>
                      <a:pt x="787" y="956"/>
                    </a:lnTo>
                    <a:lnTo>
                      <a:pt x="956" y="956"/>
                    </a:lnTo>
                    <a:lnTo>
                      <a:pt x="1012" y="900"/>
                    </a:lnTo>
                    <a:lnTo>
                      <a:pt x="1012" y="843"/>
                    </a:lnTo>
                    <a:lnTo>
                      <a:pt x="956" y="843"/>
                    </a:lnTo>
                    <a:lnTo>
                      <a:pt x="787" y="731"/>
                    </a:lnTo>
                    <a:lnTo>
                      <a:pt x="675" y="675"/>
                    </a:lnTo>
                    <a:lnTo>
                      <a:pt x="619" y="562"/>
                    </a:lnTo>
                    <a:lnTo>
                      <a:pt x="562" y="506"/>
                    </a:lnTo>
                    <a:lnTo>
                      <a:pt x="562" y="450"/>
                    </a:lnTo>
                    <a:lnTo>
                      <a:pt x="562" y="281"/>
                    </a:lnTo>
                    <a:lnTo>
                      <a:pt x="675" y="169"/>
                    </a:lnTo>
                    <a:lnTo>
                      <a:pt x="675" y="113"/>
                    </a:lnTo>
                    <a:lnTo>
                      <a:pt x="675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E8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13"/>
              <p:cNvSpPr/>
              <p:nvPr/>
            </p:nvSpPr>
            <p:spPr>
              <a:xfrm>
                <a:off x="493850" y="127600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13" y="1"/>
                    </a:moveTo>
                    <a:lnTo>
                      <a:pt x="57" y="113"/>
                    </a:lnTo>
                    <a:lnTo>
                      <a:pt x="0" y="225"/>
                    </a:lnTo>
                    <a:lnTo>
                      <a:pt x="169" y="169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87B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13"/>
              <p:cNvSpPr/>
              <p:nvPr/>
            </p:nvSpPr>
            <p:spPr>
              <a:xfrm>
                <a:off x="491050" y="1249300"/>
                <a:ext cx="42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4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12" y="113"/>
                    </a:lnTo>
                    <a:lnTo>
                      <a:pt x="169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13"/>
              <p:cNvSpPr/>
              <p:nvPr/>
            </p:nvSpPr>
            <p:spPr>
              <a:xfrm>
                <a:off x="498075" y="12746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7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87B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13"/>
              <p:cNvSpPr/>
              <p:nvPr/>
            </p:nvSpPr>
            <p:spPr>
              <a:xfrm>
                <a:off x="423600" y="1687700"/>
                <a:ext cx="70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51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69"/>
                    </a:lnTo>
                    <a:lnTo>
                      <a:pt x="56" y="226"/>
                    </a:lnTo>
                    <a:lnTo>
                      <a:pt x="56" y="338"/>
                    </a:lnTo>
                    <a:lnTo>
                      <a:pt x="113" y="450"/>
                    </a:lnTo>
                    <a:lnTo>
                      <a:pt x="225" y="282"/>
                    </a:lnTo>
                    <a:lnTo>
                      <a:pt x="281" y="169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13"/>
              <p:cNvSpPr/>
              <p:nvPr/>
            </p:nvSpPr>
            <p:spPr>
              <a:xfrm>
                <a:off x="401100" y="1687700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1" y="113"/>
                    </a:lnTo>
                    <a:lnTo>
                      <a:pt x="113" y="113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13"/>
              <p:cNvSpPr/>
              <p:nvPr/>
            </p:nvSpPr>
            <p:spPr>
              <a:xfrm>
                <a:off x="426400" y="16989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13"/>
              <p:cNvSpPr/>
              <p:nvPr/>
            </p:nvSpPr>
            <p:spPr>
              <a:xfrm>
                <a:off x="351925" y="1717225"/>
                <a:ext cx="84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4" extrusionOk="0">
                    <a:moveTo>
                      <a:pt x="57" y="0"/>
                    </a:moveTo>
                    <a:lnTo>
                      <a:pt x="57" y="56"/>
                    </a:lnTo>
                    <a:lnTo>
                      <a:pt x="113" y="113"/>
                    </a:lnTo>
                    <a:lnTo>
                      <a:pt x="169" y="113"/>
                    </a:lnTo>
                    <a:lnTo>
                      <a:pt x="57" y="169"/>
                    </a:lnTo>
                    <a:lnTo>
                      <a:pt x="1" y="225"/>
                    </a:lnTo>
                    <a:lnTo>
                      <a:pt x="1" y="337"/>
                    </a:lnTo>
                    <a:lnTo>
                      <a:pt x="113" y="394"/>
                    </a:lnTo>
                    <a:lnTo>
                      <a:pt x="225" y="281"/>
                    </a:lnTo>
                    <a:lnTo>
                      <a:pt x="338" y="169"/>
                    </a:lnTo>
                    <a:lnTo>
                      <a:pt x="338" y="113"/>
                    </a:lnTo>
                    <a:lnTo>
                      <a:pt x="282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13"/>
              <p:cNvSpPr/>
              <p:nvPr/>
            </p:nvSpPr>
            <p:spPr>
              <a:xfrm>
                <a:off x="339275" y="1711600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13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225"/>
                    </a:lnTo>
                    <a:lnTo>
                      <a:pt x="226" y="281"/>
                    </a:lnTo>
                    <a:lnTo>
                      <a:pt x="282" y="169"/>
                    </a:lnTo>
                    <a:lnTo>
                      <a:pt x="282" y="57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13"/>
              <p:cNvSpPr/>
              <p:nvPr/>
            </p:nvSpPr>
            <p:spPr>
              <a:xfrm>
                <a:off x="347725" y="1729850"/>
                <a:ext cx="56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170"/>
                    </a:lnTo>
                    <a:lnTo>
                      <a:pt x="225" y="57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13"/>
              <p:cNvSpPr/>
              <p:nvPr/>
            </p:nvSpPr>
            <p:spPr>
              <a:xfrm>
                <a:off x="335075" y="17172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13"/>
              <p:cNvSpPr/>
              <p:nvPr/>
            </p:nvSpPr>
            <p:spPr>
              <a:xfrm>
                <a:off x="353325" y="1732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58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13"/>
              <p:cNvSpPr/>
              <p:nvPr/>
            </p:nvSpPr>
            <p:spPr>
              <a:xfrm>
                <a:off x="443275" y="1302700"/>
                <a:ext cx="604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3205" extrusionOk="0">
                    <a:moveTo>
                      <a:pt x="1461" y="0"/>
                    </a:moveTo>
                    <a:lnTo>
                      <a:pt x="1405" y="169"/>
                    </a:lnTo>
                    <a:lnTo>
                      <a:pt x="1349" y="338"/>
                    </a:lnTo>
                    <a:lnTo>
                      <a:pt x="1405" y="506"/>
                    </a:lnTo>
                    <a:lnTo>
                      <a:pt x="1461" y="675"/>
                    </a:lnTo>
                    <a:lnTo>
                      <a:pt x="1574" y="844"/>
                    </a:lnTo>
                    <a:lnTo>
                      <a:pt x="1574" y="1068"/>
                    </a:lnTo>
                    <a:lnTo>
                      <a:pt x="1574" y="1181"/>
                    </a:lnTo>
                    <a:lnTo>
                      <a:pt x="1461" y="1181"/>
                    </a:lnTo>
                    <a:lnTo>
                      <a:pt x="1405" y="1125"/>
                    </a:lnTo>
                    <a:lnTo>
                      <a:pt x="1405" y="1068"/>
                    </a:lnTo>
                    <a:lnTo>
                      <a:pt x="1405" y="731"/>
                    </a:lnTo>
                    <a:lnTo>
                      <a:pt x="1405" y="619"/>
                    </a:lnTo>
                    <a:lnTo>
                      <a:pt x="1349" y="563"/>
                    </a:lnTo>
                    <a:lnTo>
                      <a:pt x="1293" y="506"/>
                    </a:lnTo>
                    <a:lnTo>
                      <a:pt x="843" y="506"/>
                    </a:lnTo>
                    <a:lnTo>
                      <a:pt x="731" y="563"/>
                    </a:lnTo>
                    <a:lnTo>
                      <a:pt x="675" y="619"/>
                    </a:lnTo>
                    <a:lnTo>
                      <a:pt x="618" y="731"/>
                    </a:lnTo>
                    <a:lnTo>
                      <a:pt x="618" y="787"/>
                    </a:lnTo>
                    <a:lnTo>
                      <a:pt x="506" y="900"/>
                    </a:lnTo>
                    <a:lnTo>
                      <a:pt x="450" y="1012"/>
                    </a:lnTo>
                    <a:lnTo>
                      <a:pt x="506" y="1125"/>
                    </a:lnTo>
                    <a:lnTo>
                      <a:pt x="562" y="1237"/>
                    </a:lnTo>
                    <a:lnTo>
                      <a:pt x="618" y="1349"/>
                    </a:lnTo>
                    <a:lnTo>
                      <a:pt x="618" y="1462"/>
                    </a:lnTo>
                    <a:lnTo>
                      <a:pt x="562" y="1518"/>
                    </a:lnTo>
                    <a:lnTo>
                      <a:pt x="450" y="1574"/>
                    </a:lnTo>
                    <a:lnTo>
                      <a:pt x="281" y="1743"/>
                    </a:lnTo>
                    <a:lnTo>
                      <a:pt x="169" y="1968"/>
                    </a:lnTo>
                    <a:lnTo>
                      <a:pt x="56" y="2474"/>
                    </a:lnTo>
                    <a:lnTo>
                      <a:pt x="0" y="2642"/>
                    </a:lnTo>
                    <a:lnTo>
                      <a:pt x="56" y="2811"/>
                    </a:lnTo>
                    <a:lnTo>
                      <a:pt x="112" y="2867"/>
                    </a:lnTo>
                    <a:lnTo>
                      <a:pt x="393" y="2867"/>
                    </a:lnTo>
                    <a:lnTo>
                      <a:pt x="337" y="2923"/>
                    </a:lnTo>
                    <a:lnTo>
                      <a:pt x="281" y="3036"/>
                    </a:lnTo>
                    <a:lnTo>
                      <a:pt x="337" y="3092"/>
                    </a:lnTo>
                    <a:lnTo>
                      <a:pt x="393" y="3148"/>
                    </a:lnTo>
                    <a:lnTo>
                      <a:pt x="506" y="3204"/>
                    </a:lnTo>
                    <a:lnTo>
                      <a:pt x="562" y="3148"/>
                    </a:lnTo>
                    <a:lnTo>
                      <a:pt x="675" y="3036"/>
                    </a:lnTo>
                    <a:lnTo>
                      <a:pt x="843" y="2979"/>
                    </a:lnTo>
                    <a:lnTo>
                      <a:pt x="956" y="2923"/>
                    </a:lnTo>
                    <a:lnTo>
                      <a:pt x="1068" y="2811"/>
                    </a:lnTo>
                    <a:lnTo>
                      <a:pt x="1124" y="2755"/>
                    </a:lnTo>
                    <a:lnTo>
                      <a:pt x="1237" y="2698"/>
                    </a:lnTo>
                    <a:lnTo>
                      <a:pt x="1405" y="2755"/>
                    </a:lnTo>
                    <a:lnTo>
                      <a:pt x="1574" y="2867"/>
                    </a:lnTo>
                    <a:lnTo>
                      <a:pt x="1630" y="2867"/>
                    </a:lnTo>
                    <a:lnTo>
                      <a:pt x="1686" y="2811"/>
                    </a:lnTo>
                    <a:lnTo>
                      <a:pt x="1855" y="2698"/>
                    </a:lnTo>
                    <a:lnTo>
                      <a:pt x="1967" y="2642"/>
                    </a:lnTo>
                    <a:lnTo>
                      <a:pt x="2080" y="2642"/>
                    </a:lnTo>
                    <a:lnTo>
                      <a:pt x="2136" y="2698"/>
                    </a:lnTo>
                    <a:lnTo>
                      <a:pt x="2248" y="2642"/>
                    </a:lnTo>
                    <a:lnTo>
                      <a:pt x="2304" y="2530"/>
                    </a:lnTo>
                    <a:lnTo>
                      <a:pt x="2192" y="2417"/>
                    </a:lnTo>
                    <a:lnTo>
                      <a:pt x="2136" y="2417"/>
                    </a:lnTo>
                    <a:lnTo>
                      <a:pt x="2080" y="2361"/>
                    </a:lnTo>
                    <a:lnTo>
                      <a:pt x="2080" y="2305"/>
                    </a:lnTo>
                    <a:lnTo>
                      <a:pt x="2080" y="2249"/>
                    </a:lnTo>
                    <a:lnTo>
                      <a:pt x="2192" y="2249"/>
                    </a:lnTo>
                    <a:lnTo>
                      <a:pt x="2304" y="2192"/>
                    </a:lnTo>
                    <a:lnTo>
                      <a:pt x="2361" y="2136"/>
                    </a:lnTo>
                    <a:lnTo>
                      <a:pt x="2417" y="1911"/>
                    </a:lnTo>
                    <a:lnTo>
                      <a:pt x="2417" y="1855"/>
                    </a:lnTo>
                    <a:lnTo>
                      <a:pt x="2417" y="1799"/>
                    </a:lnTo>
                    <a:lnTo>
                      <a:pt x="2361" y="1743"/>
                    </a:lnTo>
                    <a:lnTo>
                      <a:pt x="2192" y="1743"/>
                    </a:lnTo>
                    <a:lnTo>
                      <a:pt x="2192" y="1630"/>
                    </a:lnTo>
                    <a:lnTo>
                      <a:pt x="2192" y="1518"/>
                    </a:lnTo>
                    <a:lnTo>
                      <a:pt x="2304" y="1349"/>
                    </a:lnTo>
                    <a:lnTo>
                      <a:pt x="2304" y="1237"/>
                    </a:lnTo>
                    <a:lnTo>
                      <a:pt x="2248" y="1181"/>
                    </a:lnTo>
                    <a:lnTo>
                      <a:pt x="2080" y="1181"/>
                    </a:lnTo>
                    <a:lnTo>
                      <a:pt x="2136" y="1068"/>
                    </a:lnTo>
                    <a:lnTo>
                      <a:pt x="2023" y="956"/>
                    </a:lnTo>
                    <a:lnTo>
                      <a:pt x="1967" y="787"/>
                    </a:lnTo>
                    <a:lnTo>
                      <a:pt x="1911" y="506"/>
                    </a:lnTo>
                    <a:lnTo>
                      <a:pt x="1911" y="338"/>
                    </a:lnTo>
                    <a:lnTo>
                      <a:pt x="1799" y="281"/>
                    </a:lnTo>
                    <a:lnTo>
                      <a:pt x="1686" y="225"/>
                    </a:lnTo>
                    <a:lnTo>
                      <a:pt x="1630" y="169"/>
                    </a:lnTo>
                    <a:lnTo>
                      <a:pt x="1574" y="57"/>
                    </a:lnTo>
                    <a:lnTo>
                      <a:pt x="1461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13"/>
              <p:cNvSpPr/>
              <p:nvPr/>
            </p:nvSpPr>
            <p:spPr>
              <a:xfrm>
                <a:off x="491050" y="1329400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225" y="0"/>
                    </a:moveTo>
                    <a:lnTo>
                      <a:pt x="112" y="57"/>
                    </a:lnTo>
                    <a:lnTo>
                      <a:pt x="56" y="169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112" y="281"/>
                    </a:lnTo>
                    <a:lnTo>
                      <a:pt x="225" y="225"/>
                    </a:lnTo>
                    <a:lnTo>
                      <a:pt x="393" y="169"/>
                    </a:lnTo>
                    <a:lnTo>
                      <a:pt x="337" y="57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13"/>
              <p:cNvSpPr/>
              <p:nvPr/>
            </p:nvSpPr>
            <p:spPr>
              <a:xfrm>
                <a:off x="496650" y="1336425"/>
                <a:ext cx="42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94" extrusionOk="0">
                    <a:moveTo>
                      <a:pt x="169" y="0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" y="281"/>
                    </a:lnTo>
                    <a:lnTo>
                      <a:pt x="1" y="338"/>
                    </a:lnTo>
                    <a:lnTo>
                      <a:pt x="57" y="394"/>
                    </a:lnTo>
                    <a:lnTo>
                      <a:pt x="169" y="225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13"/>
              <p:cNvSpPr/>
              <p:nvPr/>
            </p:nvSpPr>
            <p:spPr>
              <a:xfrm>
                <a:off x="502275" y="134625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13"/>
              <p:cNvSpPr/>
              <p:nvPr/>
            </p:nvSpPr>
            <p:spPr>
              <a:xfrm>
                <a:off x="284475" y="1662425"/>
                <a:ext cx="2110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1462" extrusionOk="0">
                    <a:moveTo>
                      <a:pt x="226" y="0"/>
                    </a:moveTo>
                    <a:lnTo>
                      <a:pt x="169" y="56"/>
                    </a:lnTo>
                    <a:lnTo>
                      <a:pt x="113" y="169"/>
                    </a:lnTo>
                    <a:lnTo>
                      <a:pt x="113" y="281"/>
                    </a:lnTo>
                    <a:lnTo>
                      <a:pt x="1" y="337"/>
                    </a:lnTo>
                    <a:lnTo>
                      <a:pt x="113" y="394"/>
                    </a:lnTo>
                    <a:lnTo>
                      <a:pt x="226" y="506"/>
                    </a:lnTo>
                    <a:lnTo>
                      <a:pt x="282" y="562"/>
                    </a:lnTo>
                    <a:lnTo>
                      <a:pt x="169" y="618"/>
                    </a:lnTo>
                    <a:lnTo>
                      <a:pt x="57" y="562"/>
                    </a:lnTo>
                    <a:lnTo>
                      <a:pt x="57" y="618"/>
                    </a:lnTo>
                    <a:lnTo>
                      <a:pt x="113" y="675"/>
                    </a:lnTo>
                    <a:lnTo>
                      <a:pt x="169" y="787"/>
                    </a:lnTo>
                    <a:lnTo>
                      <a:pt x="169" y="843"/>
                    </a:lnTo>
                    <a:lnTo>
                      <a:pt x="169" y="956"/>
                    </a:lnTo>
                    <a:lnTo>
                      <a:pt x="169" y="1012"/>
                    </a:lnTo>
                    <a:lnTo>
                      <a:pt x="282" y="1068"/>
                    </a:lnTo>
                    <a:lnTo>
                      <a:pt x="226" y="1180"/>
                    </a:lnTo>
                    <a:lnTo>
                      <a:pt x="169" y="1293"/>
                    </a:lnTo>
                    <a:lnTo>
                      <a:pt x="113" y="1405"/>
                    </a:lnTo>
                    <a:lnTo>
                      <a:pt x="169" y="1461"/>
                    </a:lnTo>
                    <a:lnTo>
                      <a:pt x="282" y="1405"/>
                    </a:lnTo>
                    <a:lnTo>
                      <a:pt x="394" y="1349"/>
                    </a:lnTo>
                    <a:lnTo>
                      <a:pt x="563" y="1293"/>
                    </a:lnTo>
                    <a:lnTo>
                      <a:pt x="675" y="1293"/>
                    </a:lnTo>
                    <a:lnTo>
                      <a:pt x="731" y="1237"/>
                    </a:lnTo>
                    <a:lnTo>
                      <a:pt x="844" y="1124"/>
                    </a:lnTo>
                    <a:lnTo>
                      <a:pt x="844" y="1068"/>
                    </a:lnTo>
                    <a:lnTo>
                      <a:pt x="788" y="1012"/>
                    </a:lnTo>
                    <a:lnTo>
                      <a:pt x="731" y="956"/>
                    </a:lnTo>
                    <a:lnTo>
                      <a:pt x="675" y="899"/>
                    </a:lnTo>
                    <a:lnTo>
                      <a:pt x="788" y="843"/>
                    </a:lnTo>
                    <a:lnTo>
                      <a:pt x="788" y="787"/>
                    </a:lnTo>
                    <a:lnTo>
                      <a:pt x="731" y="731"/>
                    </a:lnTo>
                    <a:lnTo>
                      <a:pt x="731" y="675"/>
                    </a:lnTo>
                    <a:lnTo>
                      <a:pt x="844" y="562"/>
                    </a:lnTo>
                    <a:lnTo>
                      <a:pt x="844" y="450"/>
                    </a:lnTo>
                    <a:lnTo>
                      <a:pt x="788" y="337"/>
                    </a:lnTo>
                    <a:lnTo>
                      <a:pt x="619" y="281"/>
                    </a:lnTo>
                    <a:lnTo>
                      <a:pt x="507" y="281"/>
                    </a:lnTo>
                    <a:lnTo>
                      <a:pt x="338" y="169"/>
                    </a:lnTo>
                    <a:lnTo>
                      <a:pt x="282" y="113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A7F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13"/>
              <p:cNvSpPr/>
              <p:nvPr/>
            </p:nvSpPr>
            <p:spPr>
              <a:xfrm>
                <a:off x="285875" y="1682075"/>
                <a:ext cx="323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013" extrusionOk="0">
                    <a:moveTo>
                      <a:pt x="1181" y="1"/>
                    </a:moveTo>
                    <a:lnTo>
                      <a:pt x="1125" y="57"/>
                    </a:lnTo>
                    <a:lnTo>
                      <a:pt x="1069" y="57"/>
                    </a:lnTo>
                    <a:lnTo>
                      <a:pt x="1013" y="113"/>
                    </a:lnTo>
                    <a:lnTo>
                      <a:pt x="1013" y="282"/>
                    </a:lnTo>
                    <a:lnTo>
                      <a:pt x="956" y="394"/>
                    </a:lnTo>
                    <a:lnTo>
                      <a:pt x="900" y="451"/>
                    </a:lnTo>
                    <a:lnTo>
                      <a:pt x="900" y="507"/>
                    </a:lnTo>
                    <a:lnTo>
                      <a:pt x="675" y="451"/>
                    </a:lnTo>
                    <a:lnTo>
                      <a:pt x="563" y="451"/>
                    </a:lnTo>
                    <a:lnTo>
                      <a:pt x="507" y="507"/>
                    </a:lnTo>
                    <a:lnTo>
                      <a:pt x="394" y="563"/>
                    </a:lnTo>
                    <a:lnTo>
                      <a:pt x="226" y="675"/>
                    </a:lnTo>
                    <a:lnTo>
                      <a:pt x="170" y="675"/>
                    </a:lnTo>
                    <a:lnTo>
                      <a:pt x="57" y="619"/>
                    </a:lnTo>
                    <a:lnTo>
                      <a:pt x="1" y="675"/>
                    </a:lnTo>
                    <a:lnTo>
                      <a:pt x="1" y="788"/>
                    </a:lnTo>
                    <a:lnTo>
                      <a:pt x="57" y="844"/>
                    </a:lnTo>
                    <a:lnTo>
                      <a:pt x="170" y="956"/>
                    </a:lnTo>
                    <a:lnTo>
                      <a:pt x="170" y="1013"/>
                    </a:lnTo>
                    <a:lnTo>
                      <a:pt x="226" y="1013"/>
                    </a:lnTo>
                    <a:lnTo>
                      <a:pt x="338" y="956"/>
                    </a:lnTo>
                    <a:lnTo>
                      <a:pt x="563" y="956"/>
                    </a:lnTo>
                    <a:lnTo>
                      <a:pt x="732" y="900"/>
                    </a:lnTo>
                    <a:lnTo>
                      <a:pt x="788" y="900"/>
                    </a:lnTo>
                    <a:lnTo>
                      <a:pt x="844" y="1013"/>
                    </a:lnTo>
                    <a:lnTo>
                      <a:pt x="956" y="1013"/>
                    </a:lnTo>
                    <a:lnTo>
                      <a:pt x="1069" y="956"/>
                    </a:lnTo>
                    <a:lnTo>
                      <a:pt x="1125" y="900"/>
                    </a:lnTo>
                    <a:lnTo>
                      <a:pt x="1181" y="844"/>
                    </a:lnTo>
                    <a:lnTo>
                      <a:pt x="1069" y="844"/>
                    </a:lnTo>
                    <a:lnTo>
                      <a:pt x="1013" y="900"/>
                    </a:lnTo>
                    <a:lnTo>
                      <a:pt x="956" y="844"/>
                    </a:lnTo>
                    <a:lnTo>
                      <a:pt x="956" y="732"/>
                    </a:lnTo>
                    <a:lnTo>
                      <a:pt x="1013" y="675"/>
                    </a:lnTo>
                    <a:lnTo>
                      <a:pt x="1069" y="675"/>
                    </a:lnTo>
                    <a:lnTo>
                      <a:pt x="1238" y="619"/>
                    </a:lnTo>
                    <a:lnTo>
                      <a:pt x="1238" y="451"/>
                    </a:lnTo>
                    <a:lnTo>
                      <a:pt x="1238" y="394"/>
                    </a:lnTo>
                    <a:lnTo>
                      <a:pt x="1294" y="338"/>
                    </a:lnTo>
                    <a:lnTo>
                      <a:pt x="1294" y="282"/>
                    </a:lnTo>
                    <a:lnTo>
                      <a:pt x="1294" y="170"/>
                    </a:lnTo>
                    <a:lnTo>
                      <a:pt x="1238" y="57"/>
                    </a:lnTo>
                    <a:lnTo>
                      <a:pt x="1181" y="1"/>
                    </a:lnTo>
                    <a:close/>
                  </a:path>
                </a:pathLst>
              </a:custGeom>
              <a:solidFill>
                <a:srgbClr val="9A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13"/>
              <p:cNvSpPr/>
              <p:nvPr/>
            </p:nvSpPr>
            <p:spPr>
              <a:xfrm>
                <a:off x="285875" y="172002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226" y="169"/>
                    </a:lnTo>
                    <a:lnTo>
                      <a:pt x="226" y="113"/>
                    </a:lnTo>
                    <a:lnTo>
                      <a:pt x="226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9A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13"/>
              <p:cNvSpPr/>
              <p:nvPr/>
            </p:nvSpPr>
            <p:spPr>
              <a:xfrm>
                <a:off x="427800" y="1521900"/>
                <a:ext cx="59050" cy="1166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4666" extrusionOk="0">
                    <a:moveTo>
                      <a:pt x="1350" y="1"/>
                    </a:moveTo>
                    <a:lnTo>
                      <a:pt x="1237" y="57"/>
                    </a:lnTo>
                    <a:lnTo>
                      <a:pt x="1125" y="57"/>
                    </a:lnTo>
                    <a:lnTo>
                      <a:pt x="1125" y="169"/>
                    </a:lnTo>
                    <a:lnTo>
                      <a:pt x="1181" y="282"/>
                    </a:lnTo>
                    <a:lnTo>
                      <a:pt x="1237" y="394"/>
                    </a:lnTo>
                    <a:lnTo>
                      <a:pt x="1237" y="563"/>
                    </a:lnTo>
                    <a:lnTo>
                      <a:pt x="1294" y="675"/>
                    </a:lnTo>
                    <a:lnTo>
                      <a:pt x="1350" y="731"/>
                    </a:lnTo>
                    <a:lnTo>
                      <a:pt x="1462" y="731"/>
                    </a:lnTo>
                    <a:lnTo>
                      <a:pt x="1518" y="844"/>
                    </a:lnTo>
                    <a:lnTo>
                      <a:pt x="1518" y="1012"/>
                    </a:lnTo>
                    <a:lnTo>
                      <a:pt x="1462" y="1068"/>
                    </a:lnTo>
                    <a:lnTo>
                      <a:pt x="1406" y="1012"/>
                    </a:lnTo>
                    <a:lnTo>
                      <a:pt x="956" y="450"/>
                    </a:lnTo>
                    <a:lnTo>
                      <a:pt x="1012" y="338"/>
                    </a:lnTo>
                    <a:lnTo>
                      <a:pt x="844" y="338"/>
                    </a:lnTo>
                    <a:lnTo>
                      <a:pt x="731" y="394"/>
                    </a:lnTo>
                    <a:lnTo>
                      <a:pt x="619" y="394"/>
                    </a:lnTo>
                    <a:lnTo>
                      <a:pt x="507" y="338"/>
                    </a:lnTo>
                    <a:lnTo>
                      <a:pt x="450" y="394"/>
                    </a:lnTo>
                    <a:lnTo>
                      <a:pt x="450" y="450"/>
                    </a:lnTo>
                    <a:lnTo>
                      <a:pt x="507" y="506"/>
                    </a:lnTo>
                    <a:lnTo>
                      <a:pt x="563" y="619"/>
                    </a:lnTo>
                    <a:lnTo>
                      <a:pt x="619" y="731"/>
                    </a:lnTo>
                    <a:lnTo>
                      <a:pt x="675" y="900"/>
                    </a:lnTo>
                    <a:lnTo>
                      <a:pt x="844" y="956"/>
                    </a:lnTo>
                    <a:lnTo>
                      <a:pt x="1012" y="1012"/>
                    </a:lnTo>
                    <a:lnTo>
                      <a:pt x="1181" y="1068"/>
                    </a:lnTo>
                    <a:lnTo>
                      <a:pt x="1237" y="1068"/>
                    </a:lnTo>
                    <a:lnTo>
                      <a:pt x="1237" y="1181"/>
                    </a:lnTo>
                    <a:lnTo>
                      <a:pt x="1237" y="1237"/>
                    </a:lnTo>
                    <a:lnTo>
                      <a:pt x="1181" y="1237"/>
                    </a:lnTo>
                    <a:lnTo>
                      <a:pt x="563" y="1518"/>
                    </a:lnTo>
                    <a:lnTo>
                      <a:pt x="507" y="1574"/>
                    </a:lnTo>
                    <a:lnTo>
                      <a:pt x="563" y="1687"/>
                    </a:lnTo>
                    <a:lnTo>
                      <a:pt x="619" y="1687"/>
                    </a:lnTo>
                    <a:lnTo>
                      <a:pt x="675" y="1743"/>
                    </a:lnTo>
                    <a:lnTo>
                      <a:pt x="731" y="1799"/>
                    </a:lnTo>
                    <a:lnTo>
                      <a:pt x="731" y="1912"/>
                    </a:lnTo>
                    <a:lnTo>
                      <a:pt x="731" y="1968"/>
                    </a:lnTo>
                    <a:lnTo>
                      <a:pt x="507" y="1968"/>
                    </a:lnTo>
                    <a:lnTo>
                      <a:pt x="394" y="1912"/>
                    </a:lnTo>
                    <a:lnTo>
                      <a:pt x="338" y="1855"/>
                    </a:lnTo>
                    <a:lnTo>
                      <a:pt x="169" y="1855"/>
                    </a:lnTo>
                    <a:lnTo>
                      <a:pt x="113" y="1799"/>
                    </a:lnTo>
                    <a:lnTo>
                      <a:pt x="57" y="1799"/>
                    </a:lnTo>
                    <a:lnTo>
                      <a:pt x="1" y="1855"/>
                    </a:lnTo>
                    <a:lnTo>
                      <a:pt x="113" y="1968"/>
                    </a:lnTo>
                    <a:lnTo>
                      <a:pt x="226" y="2080"/>
                    </a:lnTo>
                    <a:lnTo>
                      <a:pt x="282" y="2080"/>
                    </a:lnTo>
                    <a:lnTo>
                      <a:pt x="338" y="2136"/>
                    </a:lnTo>
                    <a:lnTo>
                      <a:pt x="338" y="2193"/>
                    </a:lnTo>
                    <a:lnTo>
                      <a:pt x="282" y="2417"/>
                    </a:lnTo>
                    <a:lnTo>
                      <a:pt x="282" y="2530"/>
                    </a:lnTo>
                    <a:lnTo>
                      <a:pt x="394" y="2642"/>
                    </a:lnTo>
                    <a:lnTo>
                      <a:pt x="450" y="2698"/>
                    </a:lnTo>
                    <a:lnTo>
                      <a:pt x="394" y="2755"/>
                    </a:lnTo>
                    <a:lnTo>
                      <a:pt x="282" y="2811"/>
                    </a:lnTo>
                    <a:lnTo>
                      <a:pt x="282" y="2867"/>
                    </a:lnTo>
                    <a:lnTo>
                      <a:pt x="338" y="2923"/>
                    </a:lnTo>
                    <a:lnTo>
                      <a:pt x="507" y="3092"/>
                    </a:lnTo>
                    <a:lnTo>
                      <a:pt x="507" y="3260"/>
                    </a:lnTo>
                    <a:lnTo>
                      <a:pt x="507" y="3429"/>
                    </a:lnTo>
                    <a:lnTo>
                      <a:pt x="338" y="3485"/>
                    </a:lnTo>
                    <a:lnTo>
                      <a:pt x="450" y="3598"/>
                    </a:lnTo>
                    <a:lnTo>
                      <a:pt x="450" y="3710"/>
                    </a:lnTo>
                    <a:lnTo>
                      <a:pt x="507" y="3823"/>
                    </a:lnTo>
                    <a:lnTo>
                      <a:pt x="619" y="3935"/>
                    </a:lnTo>
                    <a:lnTo>
                      <a:pt x="563" y="3991"/>
                    </a:lnTo>
                    <a:lnTo>
                      <a:pt x="507" y="4104"/>
                    </a:lnTo>
                    <a:lnTo>
                      <a:pt x="507" y="4160"/>
                    </a:lnTo>
                    <a:lnTo>
                      <a:pt x="563" y="4272"/>
                    </a:lnTo>
                    <a:lnTo>
                      <a:pt x="731" y="4272"/>
                    </a:lnTo>
                    <a:lnTo>
                      <a:pt x="844" y="4385"/>
                    </a:lnTo>
                    <a:lnTo>
                      <a:pt x="1069" y="4609"/>
                    </a:lnTo>
                    <a:lnTo>
                      <a:pt x="1125" y="4385"/>
                    </a:lnTo>
                    <a:lnTo>
                      <a:pt x="1181" y="4160"/>
                    </a:lnTo>
                    <a:lnTo>
                      <a:pt x="1294" y="4160"/>
                    </a:lnTo>
                    <a:lnTo>
                      <a:pt x="1350" y="4272"/>
                    </a:lnTo>
                    <a:lnTo>
                      <a:pt x="1462" y="4272"/>
                    </a:lnTo>
                    <a:lnTo>
                      <a:pt x="1575" y="4385"/>
                    </a:lnTo>
                    <a:lnTo>
                      <a:pt x="1575" y="4441"/>
                    </a:lnTo>
                    <a:lnTo>
                      <a:pt x="1518" y="4553"/>
                    </a:lnTo>
                    <a:lnTo>
                      <a:pt x="1518" y="4609"/>
                    </a:lnTo>
                    <a:lnTo>
                      <a:pt x="1631" y="4666"/>
                    </a:lnTo>
                    <a:lnTo>
                      <a:pt x="1687" y="4609"/>
                    </a:lnTo>
                    <a:lnTo>
                      <a:pt x="1912" y="4609"/>
                    </a:lnTo>
                    <a:lnTo>
                      <a:pt x="1968" y="4553"/>
                    </a:lnTo>
                    <a:lnTo>
                      <a:pt x="2024" y="4441"/>
                    </a:lnTo>
                    <a:lnTo>
                      <a:pt x="2080" y="4216"/>
                    </a:lnTo>
                    <a:lnTo>
                      <a:pt x="2137" y="4104"/>
                    </a:lnTo>
                    <a:lnTo>
                      <a:pt x="2249" y="4047"/>
                    </a:lnTo>
                    <a:lnTo>
                      <a:pt x="2305" y="3935"/>
                    </a:lnTo>
                    <a:lnTo>
                      <a:pt x="2361" y="3879"/>
                    </a:lnTo>
                    <a:lnTo>
                      <a:pt x="2305" y="3710"/>
                    </a:lnTo>
                    <a:lnTo>
                      <a:pt x="2137" y="3541"/>
                    </a:lnTo>
                    <a:lnTo>
                      <a:pt x="2137" y="3429"/>
                    </a:lnTo>
                    <a:lnTo>
                      <a:pt x="2024" y="3317"/>
                    </a:lnTo>
                    <a:lnTo>
                      <a:pt x="1912" y="3260"/>
                    </a:lnTo>
                    <a:lnTo>
                      <a:pt x="1856" y="3148"/>
                    </a:lnTo>
                    <a:lnTo>
                      <a:pt x="1912" y="3036"/>
                    </a:lnTo>
                    <a:lnTo>
                      <a:pt x="1968" y="2867"/>
                    </a:lnTo>
                    <a:lnTo>
                      <a:pt x="1912" y="2811"/>
                    </a:lnTo>
                    <a:lnTo>
                      <a:pt x="1856" y="2698"/>
                    </a:lnTo>
                    <a:lnTo>
                      <a:pt x="1687" y="2642"/>
                    </a:lnTo>
                    <a:lnTo>
                      <a:pt x="1575" y="2586"/>
                    </a:lnTo>
                    <a:lnTo>
                      <a:pt x="1406" y="2474"/>
                    </a:lnTo>
                    <a:lnTo>
                      <a:pt x="1687" y="2530"/>
                    </a:lnTo>
                    <a:lnTo>
                      <a:pt x="1856" y="2474"/>
                    </a:lnTo>
                    <a:lnTo>
                      <a:pt x="1968" y="2305"/>
                    </a:lnTo>
                    <a:lnTo>
                      <a:pt x="2024" y="2136"/>
                    </a:lnTo>
                    <a:lnTo>
                      <a:pt x="2080" y="2080"/>
                    </a:lnTo>
                    <a:lnTo>
                      <a:pt x="2137" y="1968"/>
                    </a:lnTo>
                    <a:lnTo>
                      <a:pt x="2137" y="1912"/>
                    </a:lnTo>
                    <a:lnTo>
                      <a:pt x="2193" y="1855"/>
                    </a:lnTo>
                    <a:lnTo>
                      <a:pt x="2249" y="1799"/>
                    </a:lnTo>
                    <a:lnTo>
                      <a:pt x="2249" y="1743"/>
                    </a:lnTo>
                    <a:lnTo>
                      <a:pt x="2249" y="1687"/>
                    </a:lnTo>
                    <a:lnTo>
                      <a:pt x="2305" y="1630"/>
                    </a:lnTo>
                    <a:lnTo>
                      <a:pt x="2361" y="1574"/>
                    </a:lnTo>
                    <a:lnTo>
                      <a:pt x="2361" y="1462"/>
                    </a:lnTo>
                    <a:lnTo>
                      <a:pt x="2305" y="1293"/>
                    </a:lnTo>
                    <a:lnTo>
                      <a:pt x="2305" y="1125"/>
                    </a:lnTo>
                    <a:lnTo>
                      <a:pt x="2193" y="1012"/>
                    </a:lnTo>
                    <a:lnTo>
                      <a:pt x="2080" y="844"/>
                    </a:lnTo>
                    <a:lnTo>
                      <a:pt x="2024" y="731"/>
                    </a:lnTo>
                    <a:lnTo>
                      <a:pt x="1968" y="619"/>
                    </a:lnTo>
                    <a:lnTo>
                      <a:pt x="1856" y="563"/>
                    </a:lnTo>
                    <a:lnTo>
                      <a:pt x="1631" y="394"/>
                    </a:lnTo>
                    <a:lnTo>
                      <a:pt x="1575" y="394"/>
                    </a:lnTo>
                    <a:lnTo>
                      <a:pt x="1575" y="338"/>
                    </a:lnTo>
                    <a:lnTo>
                      <a:pt x="1631" y="225"/>
                    </a:lnTo>
                    <a:lnTo>
                      <a:pt x="1687" y="169"/>
                    </a:lnTo>
                    <a:lnTo>
                      <a:pt x="1687" y="113"/>
                    </a:lnTo>
                    <a:lnTo>
                      <a:pt x="1575" y="57"/>
                    </a:lnTo>
                    <a:lnTo>
                      <a:pt x="1350" y="1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13"/>
              <p:cNvSpPr/>
              <p:nvPr/>
            </p:nvSpPr>
            <p:spPr>
              <a:xfrm>
                <a:off x="469950" y="1632900"/>
                <a:ext cx="9875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620" extrusionOk="0">
                    <a:moveTo>
                      <a:pt x="338" y="1"/>
                    </a:moveTo>
                    <a:lnTo>
                      <a:pt x="170" y="113"/>
                    </a:lnTo>
                    <a:lnTo>
                      <a:pt x="57" y="113"/>
                    </a:lnTo>
                    <a:lnTo>
                      <a:pt x="1" y="169"/>
                    </a:lnTo>
                    <a:lnTo>
                      <a:pt x="57" y="282"/>
                    </a:lnTo>
                    <a:lnTo>
                      <a:pt x="113" y="394"/>
                    </a:lnTo>
                    <a:lnTo>
                      <a:pt x="57" y="619"/>
                    </a:lnTo>
                    <a:lnTo>
                      <a:pt x="226" y="619"/>
                    </a:lnTo>
                    <a:lnTo>
                      <a:pt x="338" y="563"/>
                    </a:lnTo>
                    <a:lnTo>
                      <a:pt x="338" y="507"/>
                    </a:lnTo>
                    <a:lnTo>
                      <a:pt x="338" y="450"/>
                    </a:lnTo>
                    <a:lnTo>
                      <a:pt x="282" y="394"/>
                    </a:lnTo>
                    <a:lnTo>
                      <a:pt x="338" y="282"/>
                    </a:lnTo>
                    <a:lnTo>
                      <a:pt x="338" y="226"/>
                    </a:lnTo>
                    <a:lnTo>
                      <a:pt x="394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13"/>
              <p:cNvSpPr/>
              <p:nvPr/>
            </p:nvSpPr>
            <p:spPr>
              <a:xfrm>
                <a:off x="475575" y="1642750"/>
                <a:ext cx="112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226" extrusionOk="0">
                    <a:moveTo>
                      <a:pt x="226" y="0"/>
                    </a:moveTo>
                    <a:lnTo>
                      <a:pt x="113" y="56"/>
                    </a:lnTo>
                    <a:lnTo>
                      <a:pt x="1" y="225"/>
                    </a:lnTo>
                    <a:lnTo>
                      <a:pt x="1" y="225"/>
                    </a:lnTo>
                    <a:lnTo>
                      <a:pt x="226" y="169"/>
                    </a:lnTo>
                    <a:lnTo>
                      <a:pt x="450" y="169"/>
                    </a:lnTo>
                    <a:lnTo>
                      <a:pt x="450" y="113"/>
                    </a:lnTo>
                    <a:lnTo>
                      <a:pt x="394" y="56"/>
                    </a:lnTo>
                    <a:lnTo>
                      <a:pt x="338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13"/>
              <p:cNvSpPr/>
              <p:nvPr/>
            </p:nvSpPr>
            <p:spPr>
              <a:xfrm>
                <a:off x="476975" y="1639925"/>
                <a:ext cx="14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70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57" y="16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13"/>
              <p:cNvSpPr/>
              <p:nvPr/>
            </p:nvSpPr>
            <p:spPr>
              <a:xfrm>
                <a:off x="478400" y="1632900"/>
                <a:ext cx="1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226" extrusionOk="0">
                    <a:moveTo>
                      <a:pt x="0" y="1"/>
                    </a:moveTo>
                    <a:lnTo>
                      <a:pt x="0" y="226"/>
                    </a:lnTo>
                    <a:lnTo>
                      <a:pt x="56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13"/>
              <p:cNvSpPr/>
              <p:nvPr/>
            </p:nvSpPr>
            <p:spPr>
              <a:xfrm>
                <a:off x="500875" y="14460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13"/>
              <p:cNvSpPr/>
              <p:nvPr/>
            </p:nvSpPr>
            <p:spPr>
              <a:xfrm>
                <a:off x="361775" y="875525"/>
                <a:ext cx="57625" cy="71700"/>
              </a:xfrm>
              <a:custGeom>
                <a:avLst/>
                <a:gdLst/>
                <a:ahLst/>
                <a:cxnLst/>
                <a:rect l="l" t="t" r="r" b="b"/>
                <a:pathLst>
                  <a:path w="2305" h="2868" extrusionOk="0">
                    <a:moveTo>
                      <a:pt x="2136" y="1"/>
                    </a:moveTo>
                    <a:lnTo>
                      <a:pt x="1967" y="57"/>
                    </a:lnTo>
                    <a:lnTo>
                      <a:pt x="2024" y="170"/>
                    </a:lnTo>
                    <a:lnTo>
                      <a:pt x="2080" y="282"/>
                    </a:lnTo>
                    <a:lnTo>
                      <a:pt x="2024" y="338"/>
                    </a:lnTo>
                    <a:lnTo>
                      <a:pt x="1967" y="394"/>
                    </a:lnTo>
                    <a:lnTo>
                      <a:pt x="1799" y="282"/>
                    </a:lnTo>
                    <a:lnTo>
                      <a:pt x="1630" y="226"/>
                    </a:lnTo>
                    <a:lnTo>
                      <a:pt x="1237" y="226"/>
                    </a:lnTo>
                    <a:lnTo>
                      <a:pt x="1237" y="282"/>
                    </a:lnTo>
                    <a:lnTo>
                      <a:pt x="1180" y="451"/>
                    </a:lnTo>
                    <a:lnTo>
                      <a:pt x="1124" y="507"/>
                    </a:lnTo>
                    <a:lnTo>
                      <a:pt x="1012" y="451"/>
                    </a:lnTo>
                    <a:lnTo>
                      <a:pt x="956" y="451"/>
                    </a:lnTo>
                    <a:lnTo>
                      <a:pt x="899" y="507"/>
                    </a:lnTo>
                    <a:lnTo>
                      <a:pt x="843" y="619"/>
                    </a:lnTo>
                    <a:lnTo>
                      <a:pt x="843" y="675"/>
                    </a:lnTo>
                    <a:lnTo>
                      <a:pt x="899" y="732"/>
                    </a:lnTo>
                    <a:lnTo>
                      <a:pt x="1068" y="844"/>
                    </a:lnTo>
                    <a:lnTo>
                      <a:pt x="1180" y="1013"/>
                    </a:lnTo>
                    <a:lnTo>
                      <a:pt x="1180" y="1125"/>
                    </a:lnTo>
                    <a:lnTo>
                      <a:pt x="1180" y="1237"/>
                    </a:lnTo>
                    <a:lnTo>
                      <a:pt x="1180" y="1294"/>
                    </a:lnTo>
                    <a:lnTo>
                      <a:pt x="1012" y="1294"/>
                    </a:lnTo>
                    <a:lnTo>
                      <a:pt x="787" y="1237"/>
                    </a:lnTo>
                    <a:lnTo>
                      <a:pt x="731" y="1181"/>
                    </a:lnTo>
                    <a:lnTo>
                      <a:pt x="675" y="1069"/>
                    </a:lnTo>
                    <a:lnTo>
                      <a:pt x="506" y="1013"/>
                    </a:lnTo>
                    <a:lnTo>
                      <a:pt x="394" y="1069"/>
                    </a:lnTo>
                    <a:lnTo>
                      <a:pt x="281" y="1181"/>
                    </a:lnTo>
                    <a:lnTo>
                      <a:pt x="225" y="1350"/>
                    </a:lnTo>
                    <a:lnTo>
                      <a:pt x="225" y="1743"/>
                    </a:lnTo>
                    <a:lnTo>
                      <a:pt x="169" y="1912"/>
                    </a:lnTo>
                    <a:lnTo>
                      <a:pt x="56" y="2081"/>
                    </a:lnTo>
                    <a:lnTo>
                      <a:pt x="0" y="2193"/>
                    </a:lnTo>
                    <a:lnTo>
                      <a:pt x="113" y="2305"/>
                    </a:lnTo>
                    <a:lnTo>
                      <a:pt x="225" y="2362"/>
                    </a:lnTo>
                    <a:lnTo>
                      <a:pt x="281" y="2418"/>
                    </a:lnTo>
                    <a:lnTo>
                      <a:pt x="337" y="2474"/>
                    </a:lnTo>
                    <a:lnTo>
                      <a:pt x="506" y="2586"/>
                    </a:lnTo>
                    <a:lnTo>
                      <a:pt x="562" y="2586"/>
                    </a:lnTo>
                    <a:lnTo>
                      <a:pt x="618" y="2474"/>
                    </a:lnTo>
                    <a:lnTo>
                      <a:pt x="618" y="2362"/>
                    </a:lnTo>
                    <a:lnTo>
                      <a:pt x="618" y="2249"/>
                    </a:lnTo>
                    <a:lnTo>
                      <a:pt x="675" y="2249"/>
                    </a:lnTo>
                    <a:lnTo>
                      <a:pt x="731" y="2305"/>
                    </a:lnTo>
                    <a:lnTo>
                      <a:pt x="787" y="2418"/>
                    </a:lnTo>
                    <a:lnTo>
                      <a:pt x="956" y="2474"/>
                    </a:lnTo>
                    <a:lnTo>
                      <a:pt x="1124" y="2474"/>
                    </a:lnTo>
                    <a:lnTo>
                      <a:pt x="1180" y="2643"/>
                    </a:lnTo>
                    <a:lnTo>
                      <a:pt x="1237" y="2699"/>
                    </a:lnTo>
                    <a:lnTo>
                      <a:pt x="1518" y="2699"/>
                    </a:lnTo>
                    <a:lnTo>
                      <a:pt x="1911" y="2867"/>
                    </a:lnTo>
                    <a:lnTo>
                      <a:pt x="2024" y="2867"/>
                    </a:lnTo>
                    <a:lnTo>
                      <a:pt x="2024" y="2811"/>
                    </a:lnTo>
                    <a:lnTo>
                      <a:pt x="1967" y="2755"/>
                    </a:lnTo>
                    <a:lnTo>
                      <a:pt x="1855" y="2643"/>
                    </a:lnTo>
                    <a:lnTo>
                      <a:pt x="1799" y="2530"/>
                    </a:lnTo>
                    <a:lnTo>
                      <a:pt x="1799" y="2474"/>
                    </a:lnTo>
                    <a:lnTo>
                      <a:pt x="1911" y="2305"/>
                    </a:lnTo>
                    <a:lnTo>
                      <a:pt x="1911" y="2249"/>
                    </a:lnTo>
                    <a:lnTo>
                      <a:pt x="1967" y="2081"/>
                    </a:lnTo>
                    <a:lnTo>
                      <a:pt x="1911" y="2024"/>
                    </a:lnTo>
                    <a:lnTo>
                      <a:pt x="1855" y="1968"/>
                    </a:lnTo>
                    <a:lnTo>
                      <a:pt x="1742" y="1912"/>
                    </a:lnTo>
                    <a:lnTo>
                      <a:pt x="1630" y="1856"/>
                    </a:lnTo>
                    <a:lnTo>
                      <a:pt x="1518" y="1800"/>
                    </a:lnTo>
                    <a:lnTo>
                      <a:pt x="1461" y="1743"/>
                    </a:lnTo>
                    <a:lnTo>
                      <a:pt x="1405" y="1687"/>
                    </a:lnTo>
                    <a:lnTo>
                      <a:pt x="1518" y="1575"/>
                    </a:lnTo>
                    <a:lnTo>
                      <a:pt x="1630" y="1462"/>
                    </a:lnTo>
                    <a:lnTo>
                      <a:pt x="1742" y="1406"/>
                    </a:lnTo>
                    <a:lnTo>
                      <a:pt x="1911" y="1350"/>
                    </a:lnTo>
                    <a:lnTo>
                      <a:pt x="1967" y="1237"/>
                    </a:lnTo>
                    <a:lnTo>
                      <a:pt x="2024" y="1125"/>
                    </a:lnTo>
                    <a:lnTo>
                      <a:pt x="2305" y="563"/>
                    </a:lnTo>
                    <a:lnTo>
                      <a:pt x="2305" y="507"/>
                    </a:lnTo>
                    <a:lnTo>
                      <a:pt x="2305" y="451"/>
                    </a:lnTo>
                    <a:lnTo>
                      <a:pt x="2248" y="338"/>
                    </a:lnTo>
                    <a:lnTo>
                      <a:pt x="2305" y="282"/>
                    </a:lnTo>
                    <a:lnTo>
                      <a:pt x="2305" y="226"/>
                    </a:lnTo>
                    <a:lnTo>
                      <a:pt x="2248" y="170"/>
                    </a:lnTo>
                    <a:lnTo>
                      <a:pt x="2192" y="113"/>
                    </a:lnTo>
                    <a:lnTo>
                      <a:pt x="2192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13"/>
              <p:cNvSpPr/>
              <p:nvPr/>
            </p:nvSpPr>
            <p:spPr>
              <a:xfrm>
                <a:off x="358950" y="867100"/>
                <a:ext cx="19700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2474" extrusionOk="0">
                    <a:moveTo>
                      <a:pt x="619" y="1"/>
                    </a:moveTo>
                    <a:lnTo>
                      <a:pt x="394" y="226"/>
                    </a:lnTo>
                    <a:lnTo>
                      <a:pt x="338" y="394"/>
                    </a:lnTo>
                    <a:lnTo>
                      <a:pt x="338" y="563"/>
                    </a:lnTo>
                    <a:lnTo>
                      <a:pt x="338" y="844"/>
                    </a:lnTo>
                    <a:lnTo>
                      <a:pt x="226" y="1012"/>
                    </a:lnTo>
                    <a:lnTo>
                      <a:pt x="113" y="1125"/>
                    </a:lnTo>
                    <a:lnTo>
                      <a:pt x="169" y="1293"/>
                    </a:lnTo>
                    <a:lnTo>
                      <a:pt x="169" y="1518"/>
                    </a:lnTo>
                    <a:lnTo>
                      <a:pt x="113" y="1687"/>
                    </a:lnTo>
                    <a:lnTo>
                      <a:pt x="1" y="1912"/>
                    </a:lnTo>
                    <a:lnTo>
                      <a:pt x="1" y="2024"/>
                    </a:lnTo>
                    <a:lnTo>
                      <a:pt x="113" y="2361"/>
                    </a:lnTo>
                    <a:lnTo>
                      <a:pt x="169" y="2474"/>
                    </a:lnTo>
                    <a:lnTo>
                      <a:pt x="226" y="2418"/>
                    </a:lnTo>
                    <a:lnTo>
                      <a:pt x="450" y="2305"/>
                    </a:lnTo>
                    <a:lnTo>
                      <a:pt x="450" y="2193"/>
                    </a:lnTo>
                    <a:lnTo>
                      <a:pt x="394" y="2080"/>
                    </a:lnTo>
                    <a:lnTo>
                      <a:pt x="338" y="1968"/>
                    </a:lnTo>
                    <a:lnTo>
                      <a:pt x="394" y="1912"/>
                    </a:lnTo>
                    <a:lnTo>
                      <a:pt x="450" y="1855"/>
                    </a:lnTo>
                    <a:lnTo>
                      <a:pt x="450" y="1799"/>
                    </a:lnTo>
                    <a:lnTo>
                      <a:pt x="450" y="1687"/>
                    </a:lnTo>
                    <a:lnTo>
                      <a:pt x="563" y="1687"/>
                    </a:lnTo>
                    <a:lnTo>
                      <a:pt x="563" y="1631"/>
                    </a:lnTo>
                    <a:lnTo>
                      <a:pt x="507" y="1574"/>
                    </a:lnTo>
                    <a:lnTo>
                      <a:pt x="450" y="1518"/>
                    </a:lnTo>
                    <a:lnTo>
                      <a:pt x="450" y="1462"/>
                    </a:lnTo>
                    <a:lnTo>
                      <a:pt x="619" y="1462"/>
                    </a:lnTo>
                    <a:lnTo>
                      <a:pt x="788" y="1406"/>
                    </a:lnTo>
                    <a:lnTo>
                      <a:pt x="675" y="1237"/>
                    </a:lnTo>
                    <a:lnTo>
                      <a:pt x="619" y="1125"/>
                    </a:lnTo>
                    <a:lnTo>
                      <a:pt x="619" y="956"/>
                    </a:lnTo>
                    <a:lnTo>
                      <a:pt x="675" y="788"/>
                    </a:lnTo>
                    <a:lnTo>
                      <a:pt x="675" y="731"/>
                    </a:lnTo>
                    <a:lnTo>
                      <a:pt x="675" y="675"/>
                    </a:lnTo>
                    <a:lnTo>
                      <a:pt x="619" y="619"/>
                    </a:lnTo>
                    <a:lnTo>
                      <a:pt x="619" y="563"/>
                    </a:lnTo>
                    <a:lnTo>
                      <a:pt x="675" y="450"/>
                    </a:lnTo>
                    <a:lnTo>
                      <a:pt x="731" y="282"/>
                    </a:lnTo>
                    <a:lnTo>
                      <a:pt x="788" y="169"/>
                    </a:lnTo>
                    <a:lnTo>
                      <a:pt x="731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8B7F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13"/>
              <p:cNvSpPr/>
              <p:nvPr/>
            </p:nvSpPr>
            <p:spPr>
              <a:xfrm>
                <a:off x="416575" y="8741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13"/>
              <p:cNvSpPr/>
              <p:nvPr/>
            </p:nvSpPr>
            <p:spPr>
              <a:xfrm>
                <a:off x="319600" y="1728450"/>
                <a:ext cx="847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70" extrusionOk="0">
                    <a:moveTo>
                      <a:pt x="226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170" y="113"/>
                    </a:lnTo>
                    <a:lnTo>
                      <a:pt x="282" y="169"/>
                    </a:lnTo>
                    <a:lnTo>
                      <a:pt x="338" y="113"/>
                    </a:lnTo>
                    <a:lnTo>
                      <a:pt x="338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A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13"/>
              <p:cNvSpPr/>
              <p:nvPr/>
            </p:nvSpPr>
            <p:spPr>
              <a:xfrm>
                <a:off x="446075" y="872725"/>
                <a:ext cx="56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57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13"/>
              <p:cNvSpPr/>
              <p:nvPr/>
            </p:nvSpPr>
            <p:spPr>
              <a:xfrm>
                <a:off x="486825" y="8783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13"/>
              <p:cNvSpPr/>
              <p:nvPr/>
            </p:nvSpPr>
            <p:spPr>
              <a:xfrm>
                <a:off x="462925" y="1513475"/>
                <a:ext cx="407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1687" extrusionOk="0">
                    <a:moveTo>
                      <a:pt x="226" y="0"/>
                    </a:moveTo>
                    <a:lnTo>
                      <a:pt x="113" y="57"/>
                    </a:lnTo>
                    <a:lnTo>
                      <a:pt x="57" y="113"/>
                    </a:lnTo>
                    <a:lnTo>
                      <a:pt x="57" y="169"/>
                    </a:lnTo>
                    <a:lnTo>
                      <a:pt x="170" y="394"/>
                    </a:lnTo>
                    <a:lnTo>
                      <a:pt x="113" y="562"/>
                    </a:lnTo>
                    <a:lnTo>
                      <a:pt x="57" y="675"/>
                    </a:lnTo>
                    <a:lnTo>
                      <a:pt x="1" y="675"/>
                    </a:lnTo>
                    <a:lnTo>
                      <a:pt x="1" y="731"/>
                    </a:lnTo>
                    <a:lnTo>
                      <a:pt x="113" y="787"/>
                    </a:lnTo>
                    <a:lnTo>
                      <a:pt x="226" y="843"/>
                    </a:lnTo>
                    <a:lnTo>
                      <a:pt x="282" y="956"/>
                    </a:lnTo>
                    <a:lnTo>
                      <a:pt x="394" y="1012"/>
                    </a:lnTo>
                    <a:lnTo>
                      <a:pt x="563" y="1068"/>
                    </a:lnTo>
                    <a:lnTo>
                      <a:pt x="563" y="1124"/>
                    </a:lnTo>
                    <a:lnTo>
                      <a:pt x="563" y="1237"/>
                    </a:lnTo>
                    <a:lnTo>
                      <a:pt x="563" y="1349"/>
                    </a:lnTo>
                    <a:lnTo>
                      <a:pt x="675" y="1405"/>
                    </a:lnTo>
                    <a:lnTo>
                      <a:pt x="732" y="1462"/>
                    </a:lnTo>
                    <a:lnTo>
                      <a:pt x="844" y="1574"/>
                    </a:lnTo>
                    <a:lnTo>
                      <a:pt x="900" y="1630"/>
                    </a:lnTo>
                    <a:lnTo>
                      <a:pt x="1013" y="1686"/>
                    </a:lnTo>
                    <a:lnTo>
                      <a:pt x="1069" y="1686"/>
                    </a:lnTo>
                    <a:lnTo>
                      <a:pt x="1237" y="1574"/>
                    </a:lnTo>
                    <a:lnTo>
                      <a:pt x="1350" y="1462"/>
                    </a:lnTo>
                    <a:lnTo>
                      <a:pt x="1518" y="1462"/>
                    </a:lnTo>
                    <a:lnTo>
                      <a:pt x="1575" y="1405"/>
                    </a:lnTo>
                    <a:lnTo>
                      <a:pt x="1575" y="1349"/>
                    </a:lnTo>
                    <a:lnTo>
                      <a:pt x="1575" y="1181"/>
                    </a:lnTo>
                    <a:lnTo>
                      <a:pt x="1462" y="1181"/>
                    </a:lnTo>
                    <a:lnTo>
                      <a:pt x="1406" y="1237"/>
                    </a:lnTo>
                    <a:lnTo>
                      <a:pt x="1294" y="1293"/>
                    </a:lnTo>
                    <a:lnTo>
                      <a:pt x="1181" y="1293"/>
                    </a:lnTo>
                    <a:lnTo>
                      <a:pt x="1237" y="1181"/>
                    </a:lnTo>
                    <a:lnTo>
                      <a:pt x="1294" y="1124"/>
                    </a:lnTo>
                    <a:lnTo>
                      <a:pt x="1350" y="1012"/>
                    </a:lnTo>
                    <a:lnTo>
                      <a:pt x="1294" y="956"/>
                    </a:lnTo>
                    <a:lnTo>
                      <a:pt x="1406" y="900"/>
                    </a:lnTo>
                    <a:lnTo>
                      <a:pt x="1518" y="843"/>
                    </a:lnTo>
                    <a:lnTo>
                      <a:pt x="1575" y="787"/>
                    </a:lnTo>
                    <a:lnTo>
                      <a:pt x="1631" y="787"/>
                    </a:lnTo>
                    <a:lnTo>
                      <a:pt x="1575" y="619"/>
                    </a:lnTo>
                    <a:lnTo>
                      <a:pt x="1518" y="562"/>
                    </a:lnTo>
                    <a:lnTo>
                      <a:pt x="1406" y="562"/>
                    </a:lnTo>
                    <a:lnTo>
                      <a:pt x="1350" y="506"/>
                    </a:lnTo>
                    <a:lnTo>
                      <a:pt x="1406" y="450"/>
                    </a:lnTo>
                    <a:lnTo>
                      <a:pt x="1406" y="394"/>
                    </a:lnTo>
                    <a:lnTo>
                      <a:pt x="1406" y="338"/>
                    </a:lnTo>
                    <a:lnTo>
                      <a:pt x="1237" y="394"/>
                    </a:lnTo>
                    <a:lnTo>
                      <a:pt x="1181" y="450"/>
                    </a:lnTo>
                    <a:lnTo>
                      <a:pt x="1181" y="562"/>
                    </a:lnTo>
                    <a:lnTo>
                      <a:pt x="1237" y="675"/>
                    </a:lnTo>
                    <a:lnTo>
                      <a:pt x="1237" y="787"/>
                    </a:lnTo>
                    <a:lnTo>
                      <a:pt x="1069" y="843"/>
                    </a:lnTo>
                    <a:lnTo>
                      <a:pt x="900" y="900"/>
                    </a:lnTo>
                    <a:lnTo>
                      <a:pt x="788" y="787"/>
                    </a:lnTo>
                    <a:lnTo>
                      <a:pt x="675" y="675"/>
                    </a:lnTo>
                    <a:lnTo>
                      <a:pt x="675" y="562"/>
                    </a:lnTo>
                    <a:lnTo>
                      <a:pt x="732" y="450"/>
                    </a:lnTo>
                    <a:lnTo>
                      <a:pt x="732" y="394"/>
                    </a:lnTo>
                    <a:lnTo>
                      <a:pt x="507" y="57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8C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13"/>
              <p:cNvSpPr/>
              <p:nvPr/>
            </p:nvSpPr>
            <p:spPr>
              <a:xfrm>
                <a:off x="498075" y="15219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112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13"/>
              <p:cNvSpPr/>
              <p:nvPr/>
            </p:nvSpPr>
            <p:spPr>
              <a:xfrm>
                <a:off x="270425" y="914875"/>
                <a:ext cx="2392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957" h="788" extrusionOk="0">
                    <a:moveTo>
                      <a:pt x="619" y="1"/>
                    </a:moveTo>
                    <a:lnTo>
                      <a:pt x="450" y="169"/>
                    </a:lnTo>
                    <a:lnTo>
                      <a:pt x="394" y="282"/>
                    </a:lnTo>
                    <a:lnTo>
                      <a:pt x="394" y="338"/>
                    </a:lnTo>
                    <a:lnTo>
                      <a:pt x="282" y="338"/>
                    </a:lnTo>
                    <a:lnTo>
                      <a:pt x="226" y="282"/>
                    </a:lnTo>
                    <a:lnTo>
                      <a:pt x="226" y="169"/>
                    </a:lnTo>
                    <a:lnTo>
                      <a:pt x="226" y="113"/>
                    </a:lnTo>
                    <a:lnTo>
                      <a:pt x="57" y="113"/>
                    </a:lnTo>
                    <a:lnTo>
                      <a:pt x="57" y="282"/>
                    </a:lnTo>
                    <a:lnTo>
                      <a:pt x="1" y="338"/>
                    </a:lnTo>
                    <a:lnTo>
                      <a:pt x="1" y="507"/>
                    </a:lnTo>
                    <a:lnTo>
                      <a:pt x="57" y="563"/>
                    </a:lnTo>
                    <a:lnTo>
                      <a:pt x="1" y="619"/>
                    </a:lnTo>
                    <a:lnTo>
                      <a:pt x="1" y="788"/>
                    </a:lnTo>
                    <a:lnTo>
                      <a:pt x="226" y="788"/>
                    </a:lnTo>
                    <a:lnTo>
                      <a:pt x="282" y="731"/>
                    </a:lnTo>
                    <a:lnTo>
                      <a:pt x="338" y="619"/>
                    </a:lnTo>
                    <a:lnTo>
                      <a:pt x="394" y="563"/>
                    </a:lnTo>
                    <a:lnTo>
                      <a:pt x="619" y="507"/>
                    </a:lnTo>
                    <a:lnTo>
                      <a:pt x="731" y="450"/>
                    </a:lnTo>
                    <a:lnTo>
                      <a:pt x="900" y="507"/>
                    </a:lnTo>
                    <a:lnTo>
                      <a:pt x="956" y="507"/>
                    </a:lnTo>
                    <a:lnTo>
                      <a:pt x="956" y="338"/>
                    </a:lnTo>
                    <a:lnTo>
                      <a:pt x="788" y="226"/>
                    </a:lnTo>
                    <a:lnTo>
                      <a:pt x="675" y="113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7C70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13"/>
              <p:cNvSpPr/>
              <p:nvPr/>
            </p:nvSpPr>
            <p:spPr>
              <a:xfrm>
                <a:off x="269025" y="938775"/>
                <a:ext cx="84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844" extrusionOk="0">
                    <a:moveTo>
                      <a:pt x="57" y="0"/>
                    </a:moveTo>
                    <a:lnTo>
                      <a:pt x="1" y="843"/>
                    </a:lnTo>
                    <a:lnTo>
                      <a:pt x="1" y="843"/>
                    </a:lnTo>
                    <a:lnTo>
                      <a:pt x="169" y="675"/>
                    </a:lnTo>
                    <a:lnTo>
                      <a:pt x="225" y="450"/>
                    </a:lnTo>
                    <a:lnTo>
                      <a:pt x="225" y="337"/>
                    </a:lnTo>
                    <a:lnTo>
                      <a:pt x="225" y="281"/>
                    </a:lnTo>
                    <a:lnTo>
                      <a:pt x="338" y="225"/>
                    </a:lnTo>
                    <a:lnTo>
                      <a:pt x="338" y="169"/>
                    </a:lnTo>
                    <a:lnTo>
                      <a:pt x="338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7C70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13"/>
              <p:cNvSpPr/>
              <p:nvPr/>
            </p:nvSpPr>
            <p:spPr>
              <a:xfrm>
                <a:off x="270425" y="92752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13"/>
              <p:cNvSpPr/>
              <p:nvPr/>
            </p:nvSpPr>
            <p:spPr>
              <a:xfrm>
                <a:off x="270425" y="9219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13"/>
              <p:cNvSpPr/>
              <p:nvPr/>
            </p:nvSpPr>
            <p:spPr>
              <a:xfrm>
                <a:off x="271825" y="8853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13" y="0"/>
                    </a:moveTo>
                    <a:lnTo>
                      <a:pt x="113" y="0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13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871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13"/>
              <p:cNvSpPr/>
              <p:nvPr/>
            </p:nvSpPr>
            <p:spPr>
              <a:xfrm>
                <a:off x="460125" y="1575300"/>
                <a:ext cx="393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1406" extrusionOk="0">
                    <a:moveTo>
                      <a:pt x="731" y="0"/>
                    </a:moveTo>
                    <a:lnTo>
                      <a:pt x="675" y="57"/>
                    </a:lnTo>
                    <a:lnTo>
                      <a:pt x="619" y="169"/>
                    </a:lnTo>
                    <a:lnTo>
                      <a:pt x="506" y="281"/>
                    </a:lnTo>
                    <a:lnTo>
                      <a:pt x="450" y="338"/>
                    </a:lnTo>
                    <a:lnTo>
                      <a:pt x="338" y="281"/>
                    </a:lnTo>
                    <a:lnTo>
                      <a:pt x="169" y="281"/>
                    </a:lnTo>
                    <a:lnTo>
                      <a:pt x="1" y="338"/>
                    </a:lnTo>
                    <a:lnTo>
                      <a:pt x="113" y="394"/>
                    </a:lnTo>
                    <a:lnTo>
                      <a:pt x="169" y="450"/>
                    </a:lnTo>
                    <a:lnTo>
                      <a:pt x="225" y="619"/>
                    </a:lnTo>
                    <a:lnTo>
                      <a:pt x="225" y="675"/>
                    </a:lnTo>
                    <a:lnTo>
                      <a:pt x="282" y="675"/>
                    </a:lnTo>
                    <a:lnTo>
                      <a:pt x="394" y="619"/>
                    </a:lnTo>
                    <a:lnTo>
                      <a:pt x="450" y="562"/>
                    </a:lnTo>
                    <a:lnTo>
                      <a:pt x="506" y="619"/>
                    </a:lnTo>
                    <a:lnTo>
                      <a:pt x="506" y="675"/>
                    </a:lnTo>
                    <a:lnTo>
                      <a:pt x="506" y="731"/>
                    </a:lnTo>
                    <a:lnTo>
                      <a:pt x="563" y="731"/>
                    </a:lnTo>
                    <a:lnTo>
                      <a:pt x="619" y="675"/>
                    </a:lnTo>
                    <a:lnTo>
                      <a:pt x="619" y="787"/>
                    </a:lnTo>
                    <a:lnTo>
                      <a:pt x="450" y="1068"/>
                    </a:lnTo>
                    <a:lnTo>
                      <a:pt x="394" y="1124"/>
                    </a:lnTo>
                    <a:lnTo>
                      <a:pt x="450" y="1181"/>
                    </a:lnTo>
                    <a:lnTo>
                      <a:pt x="675" y="1237"/>
                    </a:lnTo>
                    <a:lnTo>
                      <a:pt x="844" y="1405"/>
                    </a:lnTo>
                    <a:lnTo>
                      <a:pt x="956" y="1237"/>
                    </a:lnTo>
                    <a:lnTo>
                      <a:pt x="1068" y="1181"/>
                    </a:lnTo>
                    <a:lnTo>
                      <a:pt x="1181" y="1181"/>
                    </a:lnTo>
                    <a:lnTo>
                      <a:pt x="1181" y="1068"/>
                    </a:lnTo>
                    <a:lnTo>
                      <a:pt x="1068" y="1068"/>
                    </a:lnTo>
                    <a:lnTo>
                      <a:pt x="844" y="956"/>
                    </a:lnTo>
                    <a:lnTo>
                      <a:pt x="787" y="956"/>
                    </a:lnTo>
                    <a:lnTo>
                      <a:pt x="844" y="843"/>
                    </a:lnTo>
                    <a:lnTo>
                      <a:pt x="1125" y="675"/>
                    </a:lnTo>
                    <a:lnTo>
                      <a:pt x="1125" y="731"/>
                    </a:lnTo>
                    <a:lnTo>
                      <a:pt x="1181" y="787"/>
                    </a:lnTo>
                    <a:lnTo>
                      <a:pt x="1237" y="787"/>
                    </a:lnTo>
                    <a:lnTo>
                      <a:pt x="1237" y="731"/>
                    </a:lnTo>
                    <a:lnTo>
                      <a:pt x="1406" y="619"/>
                    </a:lnTo>
                    <a:lnTo>
                      <a:pt x="1574" y="562"/>
                    </a:lnTo>
                    <a:lnTo>
                      <a:pt x="1574" y="450"/>
                    </a:lnTo>
                    <a:lnTo>
                      <a:pt x="1518" y="394"/>
                    </a:lnTo>
                    <a:lnTo>
                      <a:pt x="1125" y="338"/>
                    </a:lnTo>
                    <a:lnTo>
                      <a:pt x="956" y="338"/>
                    </a:lnTo>
                    <a:lnTo>
                      <a:pt x="731" y="394"/>
                    </a:lnTo>
                    <a:lnTo>
                      <a:pt x="787" y="169"/>
                    </a:lnTo>
                    <a:lnTo>
                      <a:pt x="787" y="113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13"/>
              <p:cNvSpPr/>
              <p:nvPr/>
            </p:nvSpPr>
            <p:spPr>
              <a:xfrm>
                <a:off x="478400" y="1571075"/>
                <a:ext cx="154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226" extrusionOk="0">
                    <a:moveTo>
                      <a:pt x="113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618" y="226"/>
                    </a:lnTo>
                    <a:lnTo>
                      <a:pt x="618" y="169"/>
                    </a:lnTo>
                    <a:lnTo>
                      <a:pt x="618" y="113"/>
                    </a:lnTo>
                    <a:lnTo>
                      <a:pt x="225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13"/>
              <p:cNvSpPr/>
              <p:nvPr/>
            </p:nvSpPr>
            <p:spPr>
              <a:xfrm>
                <a:off x="481200" y="15668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13"/>
              <p:cNvSpPr/>
              <p:nvPr/>
            </p:nvSpPr>
            <p:spPr>
              <a:xfrm>
                <a:off x="482600" y="1562650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13"/>
              <p:cNvSpPr/>
              <p:nvPr/>
            </p:nvSpPr>
            <p:spPr>
              <a:xfrm>
                <a:off x="333650" y="888175"/>
                <a:ext cx="3517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800" extrusionOk="0">
                    <a:moveTo>
                      <a:pt x="732" y="1"/>
                    </a:moveTo>
                    <a:lnTo>
                      <a:pt x="675" y="113"/>
                    </a:lnTo>
                    <a:lnTo>
                      <a:pt x="732" y="169"/>
                    </a:lnTo>
                    <a:lnTo>
                      <a:pt x="788" y="169"/>
                    </a:lnTo>
                    <a:lnTo>
                      <a:pt x="900" y="226"/>
                    </a:lnTo>
                    <a:lnTo>
                      <a:pt x="1013" y="282"/>
                    </a:lnTo>
                    <a:lnTo>
                      <a:pt x="1013" y="338"/>
                    </a:lnTo>
                    <a:lnTo>
                      <a:pt x="956" y="394"/>
                    </a:lnTo>
                    <a:lnTo>
                      <a:pt x="844" y="450"/>
                    </a:lnTo>
                    <a:lnTo>
                      <a:pt x="900" y="563"/>
                    </a:lnTo>
                    <a:lnTo>
                      <a:pt x="900" y="619"/>
                    </a:lnTo>
                    <a:lnTo>
                      <a:pt x="788" y="619"/>
                    </a:lnTo>
                    <a:lnTo>
                      <a:pt x="732" y="507"/>
                    </a:lnTo>
                    <a:lnTo>
                      <a:pt x="563" y="563"/>
                    </a:lnTo>
                    <a:lnTo>
                      <a:pt x="451" y="675"/>
                    </a:lnTo>
                    <a:lnTo>
                      <a:pt x="394" y="675"/>
                    </a:lnTo>
                    <a:lnTo>
                      <a:pt x="394" y="731"/>
                    </a:lnTo>
                    <a:lnTo>
                      <a:pt x="338" y="788"/>
                    </a:lnTo>
                    <a:lnTo>
                      <a:pt x="282" y="844"/>
                    </a:lnTo>
                    <a:lnTo>
                      <a:pt x="170" y="844"/>
                    </a:lnTo>
                    <a:lnTo>
                      <a:pt x="170" y="900"/>
                    </a:lnTo>
                    <a:lnTo>
                      <a:pt x="113" y="1069"/>
                    </a:lnTo>
                    <a:lnTo>
                      <a:pt x="1" y="1181"/>
                    </a:lnTo>
                    <a:lnTo>
                      <a:pt x="1" y="1350"/>
                    </a:lnTo>
                    <a:lnTo>
                      <a:pt x="113" y="1518"/>
                    </a:lnTo>
                    <a:lnTo>
                      <a:pt x="226" y="1687"/>
                    </a:lnTo>
                    <a:lnTo>
                      <a:pt x="338" y="1799"/>
                    </a:lnTo>
                    <a:lnTo>
                      <a:pt x="788" y="1799"/>
                    </a:lnTo>
                    <a:lnTo>
                      <a:pt x="956" y="1743"/>
                    </a:lnTo>
                    <a:lnTo>
                      <a:pt x="1181" y="1575"/>
                    </a:lnTo>
                    <a:lnTo>
                      <a:pt x="1181" y="1294"/>
                    </a:lnTo>
                    <a:lnTo>
                      <a:pt x="1125" y="1181"/>
                    </a:lnTo>
                    <a:lnTo>
                      <a:pt x="1013" y="1125"/>
                    </a:lnTo>
                    <a:lnTo>
                      <a:pt x="956" y="1125"/>
                    </a:lnTo>
                    <a:lnTo>
                      <a:pt x="900" y="1181"/>
                    </a:lnTo>
                    <a:lnTo>
                      <a:pt x="844" y="1237"/>
                    </a:lnTo>
                    <a:lnTo>
                      <a:pt x="675" y="1237"/>
                    </a:lnTo>
                    <a:lnTo>
                      <a:pt x="619" y="1181"/>
                    </a:lnTo>
                    <a:lnTo>
                      <a:pt x="675" y="1181"/>
                    </a:lnTo>
                    <a:lnTo>
                      <a:pt x="788" y="1125"/>
                    </a:lnTo>
                    <a:lnTo>
                      <a:pt x="900" y="1069"/>
                    </a:lnTo>
                    <a:lnTo>
                      <a:pt x="956" y="1069"/>
                    </a:lnTo>
                    <a:lnTo>
                      <a:pt x="1013" y="1125"/>
                    </a:lnTo>
                    <a:lnTo>
                      <a:pt x="1181" y="1012"/>
                    </a:lnTo>
                    <a:lnTo>
                      <a:pt x="1238" y="956"/>
                    </a:lnTo>
                    <a:lnTo>
                      <a:pt x="1181" y="844"/>
                    </a:lnTo>
                    <a:lnTo>
                      <a:pt x="1294" y="675"/>
                    </a:lnTo>
                    <a:lnTo>
                      <a:pt x="1406" y="507"/>
                    </a:lnTo>
                    <a:lnTo>
                      <a:pt x="1406" y="450"/>
                    </a:lnTo>
                    <a:lnTo>
                      <a:pt x="1350" y="394"/>
                    </a:lnTo>
                    <a:lnTo>
                      <a:pt x="1181" y="394"/>
                    </a:lnTo>
                    <a:lnTo>
                      <a:pt x="1181" y="338"/>
                    </a:lnTo>
                    <a:lnTo>
                      <a:pt x="1125" y="282"/>
                    </a:lnTo>
                    <a:lnTo>
                      <a:pt x="1069" y="169"/>
                    </a:lnTo>
                    <a:lnTo>
                      <a:pt x="1013" y="113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776B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13"/>
              <p:cNvSpPr/>
              <p:nvPr/>
            </p:nvSpPr>
            <p:spPr>
              <a:xfrm>
                <a:off x="351925" y="87132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13" y="0"/>
                    </a:moveTo>
                    <a:lnTo>
                      <a:pt x="113" y="57"/>
                    </a:lnTo>
                    <a:lnTo>
                      <a:pt x="1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57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13"/>
              <p:cNvSpPr/>
              <p:nvPr/>
            </p:nvSpPr>
            <p:spPr>
              <a:xfrm>
                <a:off x="349125" y="8699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113"/>
                    </a:lnTo>
                    <a:lnTo>
                      <a:pt x="113" y="11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57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13"/>
              <p:cNvSpPr/>
              <p:nvPr/>
            </p:nvSpPr>
            <p:spPr>
              <a:xfrm>
                <a:off x="499475" y="878350"/>
                <a:ext cx="112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50" extrusionOk="0">
                    <a:moveTo>
                      <a:pt x="450" y="0"/>
                    </a:moveTo>
                    <a:lnTo>
                      <a:pt x="394" y="57"/>
                    </a:lnTo>
                    <a:lnTo>
                      <a:pt x="281" y="113"/>
                    </a:lnTo>
                    <a:lnTo>
                      <a:pt x="169" y="113"/>
                    </a:lnTo>
                    <a:lnTo>
                      <a:pt x="113" y="169"/>
                    </a:lnTo>
                    <a:lnTo>
                      <a:pt x="0" y="338"/>
                    </a:lnTo>
                    <a:lnTo>
                      <a:pt x="113" y="450"/>
                    </a:lnTo>
                    <a:lnTo>
                      <a:pt x="169" y="450"/>
                    </a:lnTo>
                    <a:lnTo>
                      <a:pt x="225" y="394"/>
                    </a:lnTo>
                    <a:lnTo>
                      <a:pt x="450" y="394"/>
                    </a:lnTo>
                    <a:lnTo>
                      <a:pt x="450" y="281"/>
                    </a:lnTo>
                    <a:lnTo>
                      <a:pt x="450" y="113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13"/>
              <p:cNvSpPr/>
              <p:nvPr/>
            </p:nvSpPr>
            <p:spPr>
              <a:xfrm>
                <a:off x="493850" y="87132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0" y="0"/>
                    </a:moveTo>
                    <a:lnTo>
                      <a:pt x="113" y="57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13"/>
              <p:cNvSpPr/>
              <p:nvPr/>
            </p:nvSpPr>
            <p:spPr>
              <a:xfrm>
                <a:off x="517725" y="87412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A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13"/>
              <p:cNvSpPr/>
              <p:nvPr/>
            </p:nvSpPr>
            <p:spPr>
              <a:xfrm>
                <a:off x="496650" y="882550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13"/>
              <p:cNvSpPr/>
              <p:nvPr/>
            </p:nvSpPr>
            <p:spPr>
              <a:xfrm>
                <a:off x="498075" y="8811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13"/>
              <p:cNvSpPr/>
              <p:nvPr/>
            </p:nvSpPr>
            <p:spPr>
              <a:xfrm>
                <a:off x="509300" y="10315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598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13"/>
              <p:cNvSpPr/>
              <p:nvPr/>
            </p:nvSpPr>
            <p:spPr>
              <a:xfrm>
                <a:off x="346300" y="86992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69" y="0"/>
                    </a:moveTo>
                    <a:lnTo>
                      <a:pt x="57" y="56"/>
                    </a:lnTo>
                    <a:lnTo>
                      <a:pt x="1" y="113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13"/>
              <p:cNvSpPr/>
              <p:nvPr/>
            </p:nvSpPr>
            <p:spPr>
              <a:xfrm>
                <a:off x="343500" y="8727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13"/>
              <p:cNvSpPr/>
              <p:nvPr/>
            </p:nvSpPr>
            <p:spPr>
              <a:xfrm>
                <a:off x="342100" y="8699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113"/>
                    </a:moveTo>
                    <a:lnTo>
                      <a:pt x="56" y="1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113"/>
                    </a:lnTo>
                    <a:lnTo>
                      <a:pt x="56" y="113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13"/>
              <p:cNvSpPr/>
              <p:nvPr/>
            </p:nvSpPr>
            <p:spPr>
              <a:xfrm>
                <a:off x="495250" y="161042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13"/>
              <p:cNvSpPr/>
              <p:nvPr/>
            </p:nvSpPr>
            <p:spPr>
              <a:xfrm>
                <a:off x="499475" y="15977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6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13"/>
              <p:cNvSpPr/>
              <p:nvPr/>
            </p:nvSpPr>
            <p:spPr>
              <a:xfrm>
                <a:off x="373000" y="961250"/>
                <a:ext cx="39375" cy="84325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3373" extrusionOk="0">
                    <a:moveTo>
                      <a:pt x="619" y="0"/>
                    </a:moveTo>
                    <a:lnTo>
                      <a:pt x="507" y="282"/>
                    </a:lnTo>
                    <a:lnTo>
                      <a:pt x="450" y="619"/>
                    </a:lnTo>
                    <a:lnTo>
                      <a:pt x="394" y="900"/>
                    </a:lnTo>
                    <a:lnTo>
                      <a:pt x="282" y="1237"/>
                    </a:lnTo>
                    <a:lnTo>
                      <a:pt x="338" y="1349"/>
                    </a:lnTo>
                    <a:lnTo>
                      <a:pt x="450" y="1406"/>
                    </a:lnTo>
                    <a:lnTo>
                      <a:pt x="507" y="1462"/>
                    </a:lnTo>
                    <a:lnTo>
                      <a:pt x="563" y="1462"/>
                    </a:lnTo>
                    <a:lnTo>
                      <a:pt x="507" y="1518"/>
                    </a:lnTo>
                    <a:lnTo>
                      <a:pt x="394" y="1630"/>
                    </a:lnTo>
                    <a:lnTo>
                      <a:pt x="338" y="1743"/>
                    </a:lnTo>
                    <a:lnTo>
                      <a:pt x="282" y="1855"/>
                    </a:lnTo>
                    <a:lnTo>
                      <a:pt x="282" y="1911"/>
                    </a:lnTo>
                    <a:lnTo>
                      <a:pt x="169" y="1968"/>
                    </a:lnTo>
                    <a:lnTo>
                      <a:pt x="169" y="2024"/>
                    </a:lnTo>
                    <a:lnTo>
                      <a:pt x="226" y="2136"/>
                    </a:lnTo>
                    <a:lnTo>
                      <a:pt x="226" y="2249"/>
                    </a:lnTo>
                    <a:lnTo>
                      <a:pt x="169" y="2417"/>
                    </a:lnTo>
                    <a:lnTo>
                      <a:pt x="57" y="2530"/>
                    </a:lnTo>
                    <a:lnTo>
                      <a:pt x="1" y="2586"/>
                    </a:lnTo>
                    <a:lnTo>
                      <a:pt x="113" y="2698"/>
                    </a:lnTo>
                    <a:lnTo>
                      <a:pt x="282" y="2755"/>
                    </a:lnTo>
                    <a:lnTo>
                      <a:pt x="450" y="2867"/>
                    </a:lnTo>
                    <a:lnTo>
                      <a:pt x="619" y="3036"/>
                    </a:lnTo>
                    <a:lnTo>
                      <a:pt x="675" y="3260"/>
                    </a:lnTo>
                    <a:lnTo>
                      <a:pt x="788" y="3373"/>
                    </a:lnTo>
                    <a:lnTo>
                      <a:pt x="1012" y="3373"/>
                    </a:lnTo>
                    <a:lnTo>
                      <a:pt x="1125" y="3204"/>
                    </a:lnTo>
                    <a:lnTo>
                      <a:pt x="1125" y="3148"/>
                    </a:lnTo>
                    <a:lnTo>
                      <a:pt x="1125" y="3092"/>
                    </a:lnTo>
                    <a:lnTo>
                      <a:pt x="1181" y="3036"/>
                    </a:lnTo>
                    <a:lnTo>
                      <a:pt x="1293" y="3036"/>
                    </a:lnTo>
                    <a:lnTo>
                      <a:pt x="1350" y="2923"/>
                    </a:lnTo>
                    <a:lnTo>
                      <a:pt x="1406" y="2867"/>
                    </a:lnTo>
                    <a:lnTo>
                      <a:pt x="1518" y="2811"/>
                    </a:lnTo>
                    <a:lnTo>
                      <a:pt x="1518" y="2755"/>
                    </a:lnTo>
                    <a:lnTo>
                      <a:pt x="1518" y="2698"/>
                    </a:lnTo>
                    <a:lnTo>
                      <a:pt x="1462" y="2530"/>
                    </a:lnTo>
                    <a:lnTo>
                      <a:pt x="1406" y="2474"/>
                    </a:lnTo>
                    <a:lnTo>
                      <a:pt x="1406" y="2417"/>
                    </a:lnTo>
                    <a:lnTo>
                      <a:pt x="1518" y="2361"/>
                    </a:lnTo>
                    <a:lnTo>
                      <a:pt x="1575" y="2305"/>
                    </a:lnTo>
                    <a:lnTo>
                      <a:pt x="1575" y="2249"/>
                    </a:lnTo>
                    <a:lnTo>
                      <a:pt x="1518" y="2193"/>
                    </a:lnTo>
                    <a:lnTo>
                      <a:pt x="1462" y="2193"/>
                    </a:lnTo>
                    <a:lnTo>
                      <a:pt x="1462" y="2136"/>
                    </a:lnTo>
                    <a:lnTo>
                      <a:pt x="1518" y="2024"/>
                    </a:lnTo>
                    <a:lnTo>
                      <a:pt x="1181" y="2024"/>
                    </a:lnTo>
                    <a:lnTo>
                      <a:pt x="1069" y="1911"/>
                    </a:lnTo>
                    <a:lnTo>
                      <a:pt x="1012" y="1687"/>
                    </a:lnTo>
                    <a:lnTo>
                      <a:pt x="1012" y="1630"/>
                    </a:lnTo>
                    <a:lnTo>
                      <a:pt x="1012" y="1574"/>
                    </a:lnTo>
                    <a:lnTo>
                      <a:pt x="1069" y="1462"/>
                    </a:lnTo>
                    <a:lnTo>
                      <a:pt x="1125" y="1406"/>
                    </a:lnTo>
                    <a:lnTo>
                      <a:pt x="1012" y="1293"/>
                    </a:lnTo>
                    <a:lnTo>
                      <a:pt x="1012" y="1181"/>
                    </a:lnTo>
                    <a:lnTo>
                      <a:pt x="1069" y="1125"/>
                    </a:lnTo>
                    <a:lnTo>
                      <a:pt x="1181" y="1125"/>
                    </a:lnTo>
                    <a:lnTo>
                      <a:pt x="1237" y="1068"/>
                    </a:lnTo>
                    <a:lnTo>
                      <a:pt x="1181" y="900"/>
                    </a:lnTo>
                    <a:lnTo>
                      <a:pt x="1069" y="844"/>
                    </a:lnTo>
                    <a:lnTo>
                      <a:pt x="1069" y="731"/>
                    </a:lnTo>
                    <a:lnTo>
                      <a:pt x="844" y="731"/>
                    </a:lnTo>
                    <a:lnTo>
                      <a:pt x="788" y="675"/>
                    </a:lnTo>
                    <a:lnTo>
                      <a:pt x="956" y="563"/>
                    </a:lnTo>
                    <a:lnTo>
                      <a:pt x="956" y="506"/>
                    </a:lnTo>
                    <a:lnTo>
                      <a:pt x="1012" y="394"/>
                    </a:lnTo>
                    <a:lnTo>
                      <a:pt x="956" y="282"/>
                    </a:lnTo>
                    <a:lnTo>
                      <a:pt x="844" y="225"/>
                    </a:lnTo>
                    <a:lnTo>
                      <a:pt x="731" y="113"/>
                    </a:lnTo>
                    <a:lnTo>
                      <a:pt x="731" y="57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13"/>
              <p:cNvSpPr/>
              <p:nvPr/>
            </p:nvSpPr>
            <p:spPr>
              <a:xfrm>
                <a:off x="344900" y="1044150"/>
                <a:ext cx="506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1687" extrusionOk="0">
                    <a:moveTo>
                      <a:pt x="731" y="1"/>
                    </a:moveTo>
                    <a:lnTo>
                      <a:pt x="394" y="57"/>
                    </a:lnTo>
                    <a:lnTo>
                      <a:pt x="338" y="57"/>
                    </a:lnTo>
                    <a:lnTo>
                      <a:pt x="282" y="113"/>
                    </a:lnTo>
                    <a:lnTo>
                      <a:pt x="282" y="225"/>
                    </a:lnTo>
                    <a:lnTo>
                      <a:pt x="282" y="338"/>
                    </a:lnTo>
                    <a:lnTo>
                      <a:pt x="394" y="394"/>
                    </a:lnTo>
                    <a:lnTo>
                      <a:pt x="450" y="394"/>
                    </a:lnTo>
                    <a:lnTo>
                      <a:pt x="394" y="450"/>
                    </a:lnTo>
                    <a:lnTo>
                      <a:pt x="282" y="619"/>
                    </a:lnTo>
                    <a:lnTo>
                      <a:pt x="169" y="731"/>
                    </a:lnTo>
                    <a:lnTo>
                      <a:pt x="57" y="844"/>
                    </a:lnTo>
                    <a:lnTo>
                      <a:pt x="1" y="1012"/>
                    </a:lnTo>
                    <a:lnTo>
                      <a:pt x="57" y="1125"/>
                    </a:lnTo>
                    <a:lnTo>
                      <a:pt x="169" y="1293"/>
                    </a:lnTo>
                    <a:lnTo>
                      <a:pt x="394" y="1518"/>
                    </a:lnTo>
                    <a:lnTo>
                      <a:pt x="450" y="1574"/>
                    </a:lnTo>
                    <a:lnTo>
                      <a:pt x="619" y="1631"/>
                    </a:lnTo>
                    <a:lnTo>
                      <a:pt x="788" y="1687"/>
                    </a:lnTo>
                    <a:lnTo>
                      <a:pt x="1012" y="1631"/>
                    </a:lnTo>
                    <a:lnTo>
                      <a:pt x="1125" y="1687"/>
                    </a:lnTo>
                    <a:lnTo>
                      <a:pt x="1237" y="1631"/>
                    </a:lnTo>
                    <a:lnTo>
                      <a:pt x="1462" y="1631"/>
                    </a:lnTo>
                    <a:lnTo>
                      <a:pt x="1687" y="1574"/>
                    </a:lnTo>
                    <a:lnTo>
                      <a:pt x="1799" y="1462"/>
                    </a:lnTo>
                    <a:lnTo>
                      <a:pt x="1912" y="1406"/>
                    </a:lnTo>
                    <a:lnTo>
                      <a:pt x="1912" y="1350"/>
                    </a:lnTo>
                    <a:lnTo>
                      <a:pt x="1912" y="1293"/>
                    </a:lnTo>
                    <a:lnTo>
                      <a:pt x="1799" y="1237"/>
                    </a:lnTo>
                    <a:lnTo>
                      <a:pt x="1631" y="1181"/>
                    </a:lnTo>
                    <a:lnTo>
                      <a:pt x="1518" y="1237"/>
                    </a:lnTo>
                    <a:lnTo>
                      <a:pt x="1462" y="1237"/>
                    </a:lnTo>
                    <a:lnTo>
                      <a:pt x="1406" y="1181"/>
                    </a:lnTo>
                    <a:lnTo>
                      <a:pt x="1518" y="1069"/>
                    </a:lnTo>
                    <a:lnTo>
                      <a:pt x="1574" y="956"/>
                    </a:lnTo>
                    <a:lnTo>
                      <a:pt x="1687" y="731"/>
                    </a:lnTo>
                    <a:lnTo>
                      <a:pt x="1855" y="563"/>
                    </a:lnTo>
                    <a:lnTo>
                      <a:pt x="1912" y="450"/>
                    </a:lnTo>
                    <a:lnTo>
                      <a:pt x="2024" y="338"/>
                    </a:lnTo>
                    <a:lnTo>
                      <a:pt x="1912" y="225"/>
                    </a:lnTo>
                    <a:lnTo>
                      <a:pt x="1855" y="169"/>
                    </a:lnTo>
                    <a:lnTo>
                      <a:pt x="1743" y="169"/>
                    </a:lnTo>
                    <a:lnTo>
                      <a:pt x="1631" y="225"/>
                    </a:lnTo>
                    <a:lnTo>
                      <a:pt x="1462" y="282"/>
                    </a:lnTo>
                    <a:lnTo>
                      <a:pt x="1293" y="282"/>
                    </a:lnTo>
                    <a:lnTo>
                      <a:pt x="1181" y="225"/>
                    </a:lnTo>
                    <a:lnTo>
                      <a:pt x="1012" y="169"/>
                    </a:lnTo>
                    <a:lnTo>
                      <a:pt x="900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9D92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13"/>
              <p:cNvSpPr/>
              <p:nvPr/>
            </p:nvSpPr>
            <p:spPr>
              <a:xfrm>
                <a:off x="374400" y="1072250"/>
                <a:ext cx="35175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968" extrusionOk="0">
                    <a:moveTo>
                      <a:pt x="1069" y="1"/>
                    </a:moveTo>
                    <a:lnTo>
                      <a:pt x="1013" y="57"/>
                    </a:lnTo>
                    <a:lnTo>
                      <a:pt x="1013" y="113"/>
                    </a:lnTo>
                    <a:lnTo>
                      <a:pt x="1013" y="226"/>
                    </a:lnTo>
                    <a:lnTo>
                      <a:pt x="956" y="226"/>
                    </a:lnTo>
                    <a:lnTo>
                      <a:pt x="732" y="169"/>
                    </a:lnTo>
                    <a:lnTo>
                      <a:pt x="675" y="226"/>
                    </a:lnTo>
                    <a:lnTo>
                      <a:pt x="619" y="282"/>
                    </a:lnTo>
                    <a:lnTo>
                      <a:pt x="563" y="338"/>
                    </a:lnTo>
                    <a:lnTo>
                      <a:pt x="507" y="394"/>
                    </a:lnTo>
                    <a:lnTo>
                      <a:pt x="113" y="394"/>
                    </a:lnTo>
                    <a:lnTo>
                      <a:pt x="1" y="450"/>
                    </a:lnTo>
                    <a:lnTo>
                      <a:pt x="57" y="619"/>
                    </a:lnTo>
                    <a:lnTo>
                      <a:pt x="113" y="788"/>
                    </a:lnTo>
                    <a:lnTo>
                      <a:pt x="226" y="1181"/>
                    </a:lnTo>
                    <a:lnTo>
                      <a:pt x="226" y="1406"/>
                    </a:lnTo>
                    <a:lnTo>
                      <a:pt x="170" y="1631"/>
                    </a:lnTo>
                    <a:lnTo>
                      <a:pt x="170" y="1687"/>
                    </a:lnTo>
                    <a:lnTo>
                      <a:pt x="226" y="1687"/>
                    </a:lnTo>
                    <a:lnTo>
                      <a:pt x="338" y="1799"/>
                    </a:lnTo>
                    <a:lnTo>
                      <a:pt x="619" y="1799"/>
                    </a:lnTo>
                    <a:lnTo>
                      <a:pt x="844" y="1687"/>
                    </a:lnTo>
                    <a:lnTo>
                      <a:pt x="956" y="1687"/>
                    </a:lnTo>
                    <a:lnTo>
                      <a:pt x="1013" y="1743"/>
                    </a:lnTo>
                    <a:lnTo>
                      <a:pt x="1013" y="1856"/>
                    </a:lnTo>
                    <a:lnTo>
                      <a:pt x="1069" y="1912"/>
                    </a:lnTo>
                    <a:lnTo>
                      <a:pt x="1125" y="1912"/>
                    </a:lnTo>
                    <a:lnTo>
                      <a:pt x="1350" y="1968"/>
                    </a:lnTo>
                    <a:lnTo>
                      <a:pt x="1350" y="1912"/>
                    </a:lnTo>
                    <a:lnTo>
                      <a:pt x="1350" y="1631"/>
                    </a:lnTo>
                    <a:lnTo>
                      <a:pt x="1350" y="1518"/>
                    </a:lnTo>
                    <a:lnTo>
                      <a:pt x="1350" y="1350"/>
                    </a:lnTo>
                    <a:lnTo>
                      <a:pt x="1350" y="1293"/>
                    </a:lnTo>
                    <a:lnTo>
                      <a:pt x="1406" y="1069"/>
                    </a:lnTo>
                    <a:lnTo>
                      <a:pt x="1406" y="1012"/>
                    </a:lnTo>
                    <a:lnTo>
                      <a:pt x="1350" y="956"/>
                    </a:lnTo>
                    <a:lnTo>
                      <a:pt x="1237" y="900"/>
                    </a:lnTo>
                    <a:lnTo>
                      <a:pt x="1181" y="844"/>
                    </a:lnTo>
                    <a:lnTo>
                      <a:pt x="1181" y="788"/>
                    </a:lnTo>
                    <a:lnTo>
                      <a:pt x="1294" y="731"/>
                    </a:lnTo>
                    <a:lnTo>
                      <a:pt x="1350" y="675"/>
                    </a:lnTo>
                    <a:lnTo>
                      <a:pt x="1294" y="619"/>
                    </a:lnTo>
                    <a:lnTo>
                      <a:pt x="1237" y="450"/>
                    </a:lnTo>
                    <a:lnTo>
                      <a:pt x="1294" y="282"/>
                    </a:lnTo>
                    <a:lnTo>
                      <a:pt x="1294" y="226"/>
                    </a:lnTo>
                    <a:lnTo>
                      <a:pt x="1237" y="113"/>
                    </a:lnTo>
                    <a:lnTo>
                      <a:pt x="1181" y="57"/>
                    </a:ln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13"/>
              <p:cNvSpPr/>
              <p:nvPr/>
            </p:nvSpPr>
            <p:spPr>
              <a:xfrm>
                <a:off x="353325" y="1018850"/>
                <a:ext cx="422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1519" extrusionOk="0">
                    <a:moveTo>
                      <a:pt x="619" y="1"/>
                    </a:moveTo>
                    <a:lnTo>
                      <a:pt x="619" y="57"/>
                    </a:lnTo>
                    <a:lnTo>
                      <a:pt x="451" y="338"/>
                    </a:lnTo>
                    <a:lnTo>
                      <a:pt x="394" y="394"/>
                    </a:lnTo>
                    <a:lnTo>
                      <a:pt x="282" y="394"/>
                    </a:lnTo>
                    <a:lnTo>
                      <a:pt x="226" y="338"/>
                    </a:lnTo>
                    <a:lnTo>
                      <a:pt x="113" y="394"/>
                    </a:lnTo>
                    <a:lnTo>
                      <a:pt x="57" y="451"/>
                    </a:lnTo>
                    <a:lnTo>
                      <a:pt x="57" y="507"/>
                    </a:lnTo>
                    <a:lnTo>
                      <a:pt x="169" y="675"/>
                    </a:lnTo>
                    <a:lnTo>
                      <a:pt x="169" y="732"/>
                    </a:lnTo>
                    <a:lnTo>
                      <a:pt x="113" y="788"/>
                    </a:lnTo>
                    <a:lnTo>
                      <a:pt x="57" y="788"/>
                    </a:lnTo>
                    <a:lnTo>
                      <a:pt x="1" y="956"/>
                    </a:lnTo>
                    <a:lnTo>
                      <a:pt x="1" y="1013"/>
                    </a:lnTo>
                    <a:lnTo>
                      <a:pt x="57" y="1125"/>
                    </a:lnTo>
                    <a:lnTo>
                      <a:pt x="169" y="1181"/>
                    </a:lnTo>
                    <a:lnTo>
                      <a:pt x="338" y="1125"/>
                    </a:lnTo>
                    <a:lnTo>
                      <a:pt x="394" y="1069"/>
                    </a:lnTo>
                    <a:lnTo>
                      <a:pt x="507" y="1125"/>
                    </a:lnTo>
                    <a:lnTo>
                      <a:pt x="563" y="1237"/>
                    </a:lnTo>
                    <a:lnTo>
                      <a:pt x="675" y="1294"/>
                    </a:lnTo>
                    <a:lnTo>
                      <a:pt x="844" y="1350"/>
                    </a:lnTo>
                    <a:lnTo>
                      <a:pt x="900" y="1406"/>
                    </a:lnTo>
                    <a:lnTo>
                      <a:pt x="956" y="1462"/>
                    </a:lnTo>
                    <a:lnTo>
                      <a:pt x="1013" y="1518"/>
                    </a:lnTo>
                    <a:lnTo>
                      <a:pt x="1125" y="1406"/>
                    </a:lnTo>
                    <a:lnTo>
                      <a:pt x="1237" y="1350"/>
                    </a:lnTo>
                    <a:lnTo>
                      <a:pt x="1406" y="1294"/>
                    </a:lnTo>
                    <a:lnTo>
                      <a:pt x="1518" y="1294"/>
                    </a:lnTo>
                    <a:lnTo>
                      <a:pt x="1687" y="1350"/>
                    </a:lnTo>
                    <a:lnTo>
                      <a:pt x="1687" y="1237"/>
                    </a:lnTo>
                    <a:lnTo>
                      <a:pt x="1687" y="1069"/>
                    </a:lnTo>
                    <a:lnTo>
                      <a:pt x="1575" y="1013"/>
                    </a:lnTo>
                    <a:lnTo>
                      <a:pt x="1518" y="956"/>
                    </a:lnTo>
                    <a:lnTo>
                      <a:pt x="1518" y="844"/>
                    </a:lnTo>
                    <a:lnTo>
                      <a:pt x="1518" y="732"/>
                    </a:lnTo>
                    <a:lnTo>
                      <a:pt x="1462" y="619"/>
                    </a:lnTo>
                    <a:lnTo>
                      <a:pt x="1294" y="451"/>
                    </a:lnTo>
                    <a:lnTo>
                      <a:pt x="1125" y="394"/>
                    </a:lnTo>
                    <a:lnTo>
                      <a:pt x="1125" y="282"/>
                    </a:lnTo>
                    <a:lnTo>
                      <a:pt x="844" y="282"/>
                    </a:lnTo>
                    <a:lnTo>
                      <a:pt x="844" y="226"/>
                    </a:lnTo>
                    <a:lnTo>
                      <a:pt x="788" y="170"/>
                    </a:lnTo>
                    <a:lnTo>
                      <a:pt x="732" y="113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93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13"/>
              <p:cNvSpPr/>
              <p:nvPr/>
            </p:nvSpPr>
            <p:spPr>
              <a:xfrm>
                <a:off x="436250" y="10202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0" y="0"/>
                    </a:moveTo>
                    <a:lnTo>
                      <a:pt x="112" y="225"/>
                    </a:lnTo>
                    <a:lnTo>
                      <a:pt x="169" y="281"/>
                    </a:lnTo>
                    <a:lnTo>
                      <a:pt x="281" y="225"/>
                    </a:lnTo>
                    <a:lnTo>
                      <a:pt x="169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13"/>
              <p:cNvSpPr/>
              <p:nvPr/>
            </p:nvSpPr>
            <p:spPr>
              <a:xfrm>
                <a:off x="412350" y="1100350"/>
                <a:ext cx="70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70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13" y="169"/>
                    </a:lnTo>
                    <a:lnTo>
                      <a:pt x="169" y="169"/>
                    </a:lnTo>
                    <a:lnTo>
                      <a:pt x="282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13"/>
              <p:cNvSpPr/>
              <p:nvPr/>
            </p:nvSpPr>
            <p:spPr>
              <a:xfrm>
                <a:off x="408125" y="110457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226" y="169"/>
                    </a:lnTo>
                    <a:lnTo>
                      <a:pt x="282" y="169"/>
                    </a:lnTo>
                    <a:lnTo>
                      <a:pt x="282" y="113"/>
                    </a:lnTo>
                    <a:lnTo>
                      <a:pt x="113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13"/>
              <p:cNvSpPr/>
              <p:nvPr/>
            </p:nvSpPr>
            <p:spPr>
              <a:xfrm>
                <a:off x="410950" y="1007625"/>
                <a:ext cx="42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9" extrusionOk="0">
                    <a:moveTo>
                      <a:pt x="113" y="0"/>
                    </a:moveTo>
                    <a:lnTo>
                      <a:pt x="0" y="169"/>
                    </a:lnTo>
                    <a:lnTo>
                      <a:pt x="169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13"/>
              <p:cNvSpPr/>
              <p:nvPr/>
            </p:nvSpPr>
            <p:spPr>
              <a:xfrm>
                <a:off x="447475" y="10188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13"/>
              <p:cNvSpPr/>
              <p:nvPr/>
            </p:nvSpPr>
            <p:spPr>
              <a:xfrm>
                <a:off x="440450" y="10118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13"/>
              <p:cNvSpPr/>
              <p:nvPr/>
            </p:nvSpPr>
            <p:spPr>
              <a:xfrm>
                <a:off x="440450" y="10357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0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13"/>
              <p:cNvSpPr/>
              <p:nvPr/>
            </p:nvSpPr>
            <p:spPr>
              <a:xfrm>
                <a:off x="347725" y="931750"/>
                <a:ext cx="53400" cy="829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3317" extrusionOk="0">
                    <a:moveTo>
                      <a:pt x="1124" y="956"/>
                    </a:moveTo>
                    <a:lnTo>
                      <a:pt x="1180" y="1012"/>
                    </a:lnTo>
                    <a:lnTo>
                      <a:pt x="1180" y="1012"/>
                    </a:lnTo>
                    <a:lnTo>
                      <a:pt x="1068" y="956"/>
                    </a:lnTo>
                    <a:close/>
                    <a:moveTo>
                      <a:pt x="1855" y="0"/>
                    </a:moveTo>
                    <a:lnTo>
                      <a:pt x="1742" y="56"/>
                    </a:lnTo>
                    <a:lnTo>
                      <a:pt x="1686" y="113"/>
                    </a:lnTo>
                    <a:lnTo>
                      <a:pt x="1574" y="113"/>
                    </a:lnTo>
                    <a:lnTo>
                      <a:pt x="1405" y="169"/>
                    </a:lnTo>
                    <a:lnTo>
                      <a:pt x="1349" y="225"/>
                    </a:lnTo>
                    <a:lnTo>
                      <a:pt x="1124" y="225"/>
                    </a:lnTo>
                    <a:lnTo>
                      <a:pt x="1068" y="281"/>
                    </a:lnTo>
                    <a:lnTo>
                      <a:pt x="1012" y="281"/>
                    </a:lnTo>
                    <a:lnTo>
                      <a:pt x="956" y="169"/>
                    </a:lnTo>
                    <a:lnTo>
                      <a:pt x="843" y="56"/>
                    </a:lnTo>
                    <a:lnTo>
                      <a:pt x="731" y="56"/>
                    </a:lnTo>
                    <a:lnTo>
                      <a:pt x="618" y="225"/>
                    </a:lnTo>
                    <a:lnTo>
                      <a:pt x="450" y="394"/>
                    </a:lnTo>
                    <a:lnTo>
                      <a:pt x="112" y="618"/>
                    </a:lnTo>
                    <a:lnTo>
                      <a:pt x="225" y="843"/>
                    </a:lnTo>
                    <a:lnTo>
                      <a:pt x="225" y="899"/>
                    </a:lnTo>
                    <a:lnTo>
                      <a:pt x="112" y="1012"/>
                    </a:lnTo>
                    <a:lnTo>
                      <a:pt x="0" y="1068"/>
                    </a:lnTo>
                    <a:lnTo>
                      <a:pt x="0" y="1180"/>
                    </a:lnTo>
                    <a:lnTo>
                      <a:pt x="56" y="1237"/>
                    </a:lnTo>
                    <a:lnTo>
                      <a:pt x="112" y="1293"/>
                    </a:lnTo>
                    <a:lnTo>
                      <a:pt x="169" y="1349"/>
                    </a:lnTo>
                    <a:lnTo>
                      <a:pt x="169" y="1462"/>
                    </a:lnTo>
                    <a:lnTo>
                      <a:pt x="169" y="1574"/>
                    </a:lnTo>
                    <a:lnTo>
                      <a:pt x="112" y="1686"/>
                    </a:lnTo>
                    <a:lnTo>
                      <a:pt x="112" y="1855"/>
                    </a:lnTo>
                    <a:lnTo>
                      <a:pt x="112" y="2080"/>
                    </a:lnTo>
                    <a:lnTo>
                      <a:pt x="169" y="2136"/>
                    </a:lnTo>
                    <a:lnTo>
                      <a:pt x="393" y="2136"/>
                    </a:lnTo>
                    <a:lnTo>
                      <a:pt x="450" y="2192"/>
                    </a:lnTo>
                    <a:lnTo>
                      <a:pt x="450" y="2305"/>
                    </a:lnTo>
                    <a:lnTo>
                      <a:pt x="337" y="2361"/>
                    </a:lnTo>
                    <a:lnTo>
                      <a:pt x="281" y="2473"/>
                    </a:lnTo>
                    <a:lnTo>
                      <a:pt x="337" y="2586"/>
                    </a:lnTo>
                    <a:lnTo>
                      <a:pt x="562" y="2698"/>
                    </a:lnTo>
                    <a:lnTo>
                      <a:pt x="618" y="2754"/>
                    </a:lnTo>
                    <a:lnTo>
                      <a:pt x="618" y="2810"/>
                    </a:lnTo>
                    <a:lnTo>
                      <a:pt x="562" y="2923"/>
                    </a:lnTo>
                    <a:lnTo>
                      <a:pt x="562" y="2979"/>
                    </a:lnTo>
                    <a:lnTo>
                      <a:pt x="731" y="2923"/>
                    </a:lnTo>
                    <a:lnTo>
                      <a:pt x="843" y="2979"/>
                    </a:lnTo>
                    <a:lnTo>
                      <a:pt x="899" y="3091"/>
                    </a:lnTo>
                    <a:lnTo>
                      <a:pt x="899" y="3204"/>
                    </a:lnTo>
                    <a:lnTo>
                      <a:pt x="899" y="3260"/>
                    </a:lnTo>
                    <a:lnTo>
                      <a:pt x="956" y="3316"/>
                    </a:lnTo>
                    <a:lnTo>
                      <a:pt x="1012" y="3316"/>
                    </a:lnTo>
                    <a:lnTo>
                      <a:pt x="1068" y="3260"/>
                    </a:lnTo>
                    <a:lnTo>
                      <a:pt x="1124" y="3204"/>
                    </a:lnTo>
                    <a:lnTo>
                      <a:pt x="1180" y="3204"/>
                    </a:lnTo>
                    <a:lnTo>
                      <a:pt x="1237" y="3148"/>
                    </a:lnTo>
                    <a:lnTo>
                      <a:pt x="1349" y="3091"/>
                    </a:lnTo>
                    <a:lnTo>
                      <a:pt x="1461" y="2923"/>
                    </a:lnTo>
                    <a:lnTo>
                      <a:pt x="1742" y="2698"/>
                    </a:lnTo>
                    <a:lnTo>
                      <a:pt x="1799" y="2586"/>
                    </a:lnTo>
                    <a:lnTo>
                      <a:pt x="1742" y="2529"/>
                    </a:lnTo>
                    <a:lnTo>
                      <a:pt x="1686" y="2473"/>
                    </a:lnTo>
                    <a:lnTo>
                      <a:pt x="1574" y="2473"/>
                    </a:lnTo>
                    <a:lnTo>
                      <a:pt x="1461" y="2586"/>
                    </a:lnTo>
                    <a:lnTo>
                      <a:pt x="1237" y="2417"/>
                    </a:lnTo>
                    <a:lnTo>
                      <a:pt x="1180" y="2305"/>
                    </a:lnTo>
                    <a:lnTo>
                      <a:pt x="1237" y="2136"/>
                    </a:lnTo>
                    <a:lnTo>
                      <a:pt x="1237" y="2024"/>
                    </a:lnTo>
                    <a:lnTo>
                      <a:pt x="1180" y="1911"/>
                    </a:lnTo>
                    <a:lnTo>
                      <a:pt x="1068" y="1799"/>
                    </a:lnTo>
                    <a:lnTo>
                      <a:pt x="899" y="1743"/>
                    </a:lnTo>
                    <a:lnTo>
                      <a:pt x="1349" y="1462"/>
                    </a:lnTo>
                    <a:lnTo>
                      <a:pt x="1461" y="1349"/>
                    </a:lnTo>
                    <a:lnTo>
                      <a:pt x="1518" y="1237"/>
                    </a:lnTo>
                    <a:lnTo>
                      <a:pt x="1461" y="1124"/>
                    </a:lnTo>
                    <a:lnTo>
                      <a:pt x="1461" y="1012"/>
                    </a:lnTo>
                    <a:lnTo>
                      <a:pt x="1518" y="1012"/>
                    </a:lnTo>
                    <a:lnTo>
                      <a:pt x="1630" y="1068"/>
                    </a:lnTo>
                    <a:lnTo>
                      <a:pt x="1686" y="1237"/>
                    </a:lnTo>
                    <a:lnTo>
                      <a:pt x="1742" y="1349"/>
                    </a:lnTo>
                    <a:lnTo>
                      <a:pt x="1855" y="1405"/>
                    </a:lnTo>
                    <a:lnTo>
                      <a:pt x="1967" y="1293"/>
                    </a:lnTo>
                    <a:lnTo>
                      <a:pt x="2136" y="1237"/>
                    </a:lnTo>
                    <a:lnTo>
                      <a:pt x="2136" y="1068"/>
                    </a:lnTo>
                    <a:lnTo>
                      <a:pt x="2136" y="899"/>
                    </a:lnTo>
                    <a:lnTo>
                      <a:pt x="2080" y="787"/>
                    </a:lnTo>
                    <a:lnTo>
                      <a:pt x="2023" y="731"/>
                    </a:lnTo>
                    <a:lnTo>
                      <a:pt x="1967" y="675"/>
                    </a:lnTo>
                    <a:lnTo>
                      <a:pt x="1799" y="675"/>
                    </a:lnTo>
                    <a:lnTo>
                      <a:pt x="1686" y="618"/>
                    </a:lnTo>
                    <a:lnTo>
                      <a:pt x="1855" y="618"/>
                    </a:lnTo>
                    <a:lnTo>
                      <a:pt x="1967" y="562"/>
                    </a:lnTo>
                    <a:lnTo>
                      <a:pt x="2080" y="450"/>
                    </a:lnTo>
                    <a:lnTo>
                      <a:pt x="1967" y="394"/>
                    </a:lnTo>
                    <a:lnTo>
                      <a:pt x="1911" y="394"/>
                    </a:lnTo>
                    <a:lnTo>
                      <a:pt x="1799" y="337"/>
                    </a:lnTo>
                    <a:lnTo>
                      <a:pt x="1742" y="281"/>
                    </a:lnTo>
                    <a:lnTo>
                      <a:pt x="1967" y="169"/>
                    </a:lnTo>
                    <a:lnTo>
                      <a:pt x="2023" y="113"/>
                    </a:lnTo>
                    <a:lnTo>
                      <a:pt x="1967" y="56"/>
                    </a:lnTo>
                    <a:lnTo>
                      <a:pt x="1855" y="0"/>
                    </a:lnTo>
                    <a:close/>
                  </a:path>
                </a:pathLst>
              </a:custGeom>
              <a:solidFill>
                <a:srgbClr val="978D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13"/>
              <p:cNvSpPr/>
              <p:nvPr/>
            </p:nvSpPr>
            <p:spPr>
              <a:xfrm>
                <a:off x="387050" y="942975"/>
                <a:ext cx="112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339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57" y="282"/>
                    </a:lnTo>
                    <a:lnTo>
                      <a:pt x="113" y="338"/>
                    </a:lnTo>
                    <a:lnTo>
                      <a:pt x="226" y="338"/>
                    </a:lnTo>
                    <a:lnTo>
                      <a:pt x="282" y="282"/>
                    </a:lnTo>
                    <a:lnTo>
                      <a:pt x="450" y="282"/>
                    </a:lnTo>
                    <a:lnTo>
                      <a:pt x="394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13"/>
              <p:cNvSpPr/>
              <p:nvPr/>
            </p:nvSpPr>
            <p:spPr>
              <a:xfrm>
                <a:off x="401100" y="965475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169" y="0"/>
                    </a:moveTo>
                    <a:lnTo>
                      <a:pt x="113" y="56"/>
                    </a:lnTo>
                    <a:lnTo>
                      <a:pt x="57" y="56"/>
                    </a:lnTo>
                    <a:lnTo>
                      <a:pt x="1" y="113"/>
                    </a:lnTo>
                    <a:lnTo>
                      <a:pt x="57" y="337"/>
                    </a:lnTo>
                    <a:lnTo>
                      <a:pt x="113" y="225"/>
                    </a:lnTo>
                    <a:lnTo>
                      <a:pt x="226" y="169"/>
                    </a:lnTo>
                    <a:lnTo>
                      <a:pt x="226" y="113"/>
                    </a:lnTo>
                    <a:lnTo>
                      <a:pt x="226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13"/>
              <p:cNvSpPr/>
              <p:nvPr/>
            </p:nvSpPr>
            <p:spPr>
              <a:xfrm>
                <a:off x="398300" y="94860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13"/>
              <p:cNvSpPr/>
              <p:nvPr/>
            </p:nvSpPr>
            <p:spPr>
              <a:xfrm>
                <a:off x="402525" y="9739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13"/>
              <p:cNvSpPr/>
              <p:nvPr/>
            </p:nvSpPr>
            <p:spPr>
              <a:xfrm>
                <a:off x="439050" y="8699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67D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13"/>
              <p:cNvSpPr/>
              <p:nvPr/>
            </p:nvSpPr>
            <p:spPr>
              <a:xfrm>
                <a:off x="401100" y="9753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13"/>
              <p:cNvSpPr/>
              <p:nvPr/>
            </p:nvSpPr>
            <p:spPr>
              <a:xfrm>
                <a:off x="396900" y="94297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13"/>
              <p:cNvSpPr/>
              <p:nvPr/>
            </p:nvSpPr>
            <p:spPr>
              <a:xfrm>
                <a:off x="440450" y="87552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67D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13"/>
              <p:cNvSpPr/>
              <p:nvPr/>
            </p:nvSpPr>
            <p:spPr>
              <a:xfrm>
                <a:off x="448875" y="895200"/>
                <a:ext cx="1830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451" extrusionOk="0">
                    <a:moveTo>
                      <a:pt x="732" y="282"/>
                    </a:moveTo>
                    <a:lnTo>
                      <a:pt x="713" y="319"/>
                    </a:lnTo>
                    <a:lnTo>
                      <a:pt x="713" y="319"/>
                    </a:lnTo>
                    <a:lnTo>
                      <a:pt x="732" y="338"/>
                    </a:lnTo>
                    <a:lnTo>
                      <a:pt x="732" y="282"/>
                    </a:lnTo>
                    <a:close/>
                    <a:moveTo>
                      <a:pt x="338" y="1"/>
                    </a:moveTo>
                    <a:lnTo>
                      <a:pt x="282" y="113"/>
                    </a:lnTo>
                    <a:lnTo>
                      <a:pt x="169" y="169"/>
                    </a:lnTo>
                    <a:lnTo>
                      <a:pt x="1" y="169"/>
                    </a:lnTo>
                    <a:lnTo>
                      <a:pt x="1" y="226"/>
                    </a:lnTo>
                    <a:lnTo>
                      <a:pt x="57" y="282"/>
                    </a:lnTo>
                    <a:lnTo>
                      <a:pt x="169" y="282"/>
                    </a:lnTo>
                    <a:lnTo>
                      <a:pt x="338" y="226"/>
                    </a:lnTo>
                    <a:lnTo>
                      <a:pt x="394" y="282"/>
                    </a:lnTo>
                    <a:lnTo>
                      <a:pt x="394" y="394"/>
                    </a:lnTo>
                    <a:lnTo>
                      <a:pt x="394" y="450"/>
                    </a:lnTo>
                    <a:lnTo>
                      <a:pt x="563" y="450"/>
                    </a:lnTo>
                    <a:lnTo>
                      <a:pt x="675" y="394"/>
                    </a:lnTo>
                    <a:lnTo>
                      <a:pt x="713" y="319"/>
                    </a:lnTo>
                    <a:lnTo>
                      <a:pt x="713" y="319"/>
                    </a:lnTo>
                    <a:lnTo>
                      <a:pt x="675" y="282"/>
                    </a:lnTo>
                    <a:lnTo>
                      <a:pt x="619" y="226"/>
                    </a:lnTo>
                    <a:lnTo>
                      <a:pt x="619" y="169"/>
                    </a:lnTo>
                    <a:lnTo>
                      <a:pt x="619" y="57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95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13"/>
              <p:cNvSpPr/>
              <p:nvPr/>
            </p:nvSpPr>
            <p:spPr>
              <a:xfrm>
                <a:off x="447475" y="8924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13"/>
              <p:cNvSpPr/>
              <p:nvPr/>
            </p:nvSpPr>
            <p:spPr>
              <a:xfrm>
                <a:off x="450300" y="8825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13"/>
              <p:cNvSpPr/>
              <p:nvPr/>
            </p:nvSpPr>
            <p:spPr>
              <a:xfrm>
                <a:off x="402525" y="9823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2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B90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13"/>
              <p:cNvSpPr/>
              <p:nvPr/>
            </p:nvSpPr>
            <p:spPr>
              <a:xfrm>
                <a:off x="413750" y="1105975"/>
                <a:ext cx="56225" cy="78725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3149" extrusionOk="0">
                    <a:moveTo>
                      <a:pt x="731" y="2530"/>
                    </a:moveTo>
                    <a:lnTo>
                      <a:pt x="656" y="2549"/>
                    </a:lnTo>
                    <a:lnTo>
                      <a:pt x="656" y="2549"/>
                    </a:lnTo>
                    <a:lnTo>
                      <a:pt x="563" y="2642"/>
                    </a:lnTo>
                    <a:lnTo>
                      <a:pt x="582" y="2642"/>
                    </a:lnTo>
                    <a:lnTo>
                      <a:pt x="731" y="2530"/>
                    </a:lnTo>
                    <a:close/>
                    <a:moveTo>
                      <a:pt x="1574" y="1"/>
                    </a:moveTo>
                    <a:lnTo>
                      <a:pt x="1631" y="169"/>
                    </a:lnTo>
                    <a:lnTo>
                      <a:pt x="1631" y="338"/>
                    </a:lnTo>
                    <a:lnTo>
                      <a:pt x="1574" y="450"/>
                    </a:lnTo>
                    <a:lnTo>
                      <a:pt x="1518" y="563"/>
                    </a:lnTo>
                    <a:lnTo>
                      <a:pt x="1462" y="563"/>
                    </a:lnTo>
                    <a:lnTo>
                      <a:pt x="1406" y="507"/>
                    </a:lnTo>
                    <a:lnTo>
                      <a:pt x="1350" y="450"/>
                    </a:lnTo>
                    <a:lnTo>
                      <a:pt x="1237" y="394"/>
                    </a:lnTo>
                    <a:lnTo>
                      <a:pt x="844" y="450"/>
                    </a:lnTo>
                    <a:lnTo>
                      <a:pt x="900" y="563"/>
                    </a:lnTo>
                    <a:lnTo>
                      <a:pt x="1012" y="563"/>
                    </a:lnTo>
                    <a:lnTo>
                      <a:pt x="1125" y="619"/>
                    </a:lnTo>
                    <a:lnTo>
                      <a:pt x="1181" y="675"/>
                    </a:lnTo>
                    <a:lnTo>
                      <a:pt x="1125" y="731"/>
                    </a:lnTo>
                    <a:lnTo>
                      <a:pt x="1069" y="731"/>
                    </a:lnTo>
                    <a:lnTo>
                      <a:pt x="956" y="675"/>
                    </a:lnTo>
                    <a:lnTo>
                      <a:pt x="900" y="731"/>
                    </a:lnTo>
                    <a:lnTo>
                      <a:pt x="844" y="844"/>
                    </a:lnTo>
                    <a:lnTo>
                      <a:pt x="900" y="956"/>
                    </a:lnTo>
                    <a:lnTo>
                      <a:pt x="956" y="1012"/>
                    </a:lnTo>
                    <a:lnTo>
                      <a:pt x="1125" y="1012"/>
                    </a:lnTo>
                    <a:lnTo>
                      <a:pt x="1181" y="1069"/>
                    </a:lnTo>
                    <a:lnTo>
                      <a:pt x="1237" y="1181"/>
                    </a:lnTo>
                    <a:lnTo>
                      <a:pt x="1125" y="1181"/>
                    </a:lnTo>
                    <a:lnTo>
                      <a:pt x="1012" y="1237"/>
                    </a:lnTo>
                    <a:lnTo>
                      <a:pt x="1069" y="1350"/>
                    </a:lnTo>
                    <a:lnTo>
                      <a:pt x="1125" y="1462"/>
                    </a:lnTo>
                    <a:lnTo>
                      <a:pt x="1181" y="1518"/>
                    </a:lnTo>
                    <a:lnTo>
                      <a:pt x="1293" y="1574"/>
                    </a:lnTo>
                    <a:lnTo>
                      <a:pt x="1462" y="1574"/>
                    </a:lnTo>
                    <a:lnTo>
                      <a:pt x="1462" y="1687"/>
                    </a:lnTo>
                    <a:lnTo>
                      <a:pt x="1518" y="1799"/>
                    </a:lnTo>
                    <a:lnTo>
                      <a:pt x="1293" y="1968"/>
                    </a:lnTo>
                    <a:lnTo>
                      <a:pt x="1293" y="1912"/>
                    </a:lnTo>
                    <a:lnTo>
                      <a:pt x="1237" y="1855"/>
                    </a:lnTo>
                    <a:lnTo>
                      <a:pt x="1125" y="1855"/>
                    </a:lnTo>
                    <a:lnTo>
                      <a:pt x="1069" y="1912"/>
                    </a:lnTo>
                    <a:lnTo>
                      <a:pt x="1069" y="1968"/>
                    </a:lnTo>
                    <a:lnTo>
                      <a:pt x="1069" y="2080"/>
                    </a:lnTo>
                    <a:lnTo>
                      <a:pt x="1069" y="2193"/>
                    </a:lnTo>
                    <a:lnTo>
                      <a:pt x="956" y="2249"/>
                    </a:lnTo>
                    <a:lnTo>
                      <a:pt x="844" y="2249"/>
                    </a:lnTo>
                    <a:lnTo>
                      <a:pt x="731" y="2193"/>
                    </a:lnTo>
                    <a:lnTo>
                      <a:pt x="675" y="2024"/>
                    </a:lnTo>
                    <a:lnTo>
                      <a:pt x="619" y="2024"/>
                    </a:lnTo>
                    <a:lnTo>
                      <a:pt x="563" y="2080"/>
                    </a:lnTo>
                    <a:lnTo>
                      <a:pt x="394" y="2305"/>
                    </a:lnTo>
                    <a:lnTo>
                      <a:pt x="282" y="2361"/>
                    </a:lnTo>
                    <a:lnTo>
                      <a:pt x="226" y="2249"/>
                    </a:lnTo>
                    <a:lnTo>
                      <a:pt x="226" y="2193"/>
                    </a:lnTo>
                    <a:lnTo>
                      <a:pt x="169" y="2193"/>
                    </a:lnTo>
                    <a:lnTo>
                      <a:pt x="57" y="2249"/>
                    </a:lnTo>
                    <a:lnTo>
                      <a:pt x="1" y="2305"/>
                    </a:lnTo>
                    <a:lnTo>
                      <a:pt x="57" y="2418"/>
                    </a:lnTo>
                    <a:lnTo>
                      <a:pt x="169" y="2474"/>
                    </a:lnTo>
                    <a:lnTo>
                      <a:pt x="282" y="2530"/>
                    </a:lnTo>
                    <a:lnTo>
                      <a:pt x="507" y="2586"/>
                    </a:lnTo>
                    <a:lnTo>
                      <a:pt x="656" y="2549"/>
                    </a:lnTo>
                    <a:lnTo>
                      <a:pt x="656" y="2549"/>
                    </a:lnTo>
                    <a:lnTo>
                      <a:pt x="675" y="2530"/>
                    </a:lnTo>
                    <a:lnTo>
                      <a:pt x="731" y="2474"/>
                    </a:lnTo>
                    <a:lnTo>
                      <a:pt x="731" y="2530"/>
                    </a:lnTo>
                    <a:lnTo>
                      <a:pt x="788" y="2530"/>
                    </a:lnTo>
                    <a:lnTo>
                      <a:pt x="788" y="2586"/>
                    </a:lnTo>
                    <a:lnTo>
                      <a:pt x="675" y="2642"/>
                    </a:lnTo>
                    <a:lnTo>
                      <a:pt x="582" y="2642"/>
                    </a:lnTo>
                    <a:lnTo>
                      <a:pt x="507" y="2699"/>
                    </a:lnTo>
                    <a:lnTo>
                      <a:pt x="394" y="2755"/>
                    </a:lnTo>
                    <a:lnTo>
                      <a:pt x="338" y="2755"/>
                    </a:lnTo>
                    <a:lnTo>
                      <a:pt x="282" y="2811"/>
                    </a:lnTo>
                    <a:lnTo>
                      <a:pt x="338" y="2923"/>
                    </a:lnTo>
                    <a:lnTo>
                      <a:pt x="450" y="2980"/>
                    </a:lnTo>
                    <a:lnTo>
                      <a:pt x="619" y="3036"/>
                    </a:lnTo>
                    <a:lnTo>
                      <a:pt x="731" y="3036"/>
                    </a:lnTo>
                    <a:lnTo>
                      <a:pt x="844" y="3148"/>
                    </a:lnTo>
                    <a:lnTo>
                      <a:pt x="956" y="3092"/>
                    </a:lnTo>
                    <a:lnTo>
                      <a:pt x="1237" y="2923"/>
                    </a:lnTo>
                    <a:lnTo>
                      <a:pt x="1293" y="2811"/>
                    </a:lnTo>
                    <a:lnTo>
                      <a:pt x="1406" y="2699"/>
                    </a:lnTo>
                    <a:lnTo>
                      <a:pt x="1462" y="2699"/>
                    </a:lnTo>
                    <a:lnTo>
                      <a:pt x="1518" y="2642"/>
                    </a:lnTo>
                    <a:lnTo>
                      <a:pt x="1574" y="2699"/>
                    </a:lnTo>
                    <a:lnTo>
                      <a:pt x="1631" y="3036"/>
                    </a:lnTo>
                    <a:lnTo>
                      <a:pt x="1743" y="3036"/>
                    </a:lnTo>
                    <a:lnTo>
                      <a:pt x="1799" y="2923"/>
                    </a:lnTo>
                    <a:lnTo>
                      <a:pt x="1912" y="2923"/>
                    </a:lnTo>
                    <a:lnTo>
                      <a:pt x="2024" y="2867"/>
                    </a:lnTo>
                    <a:lnTo>
                      <a:pt x="2024" y="2699"/>
                    </a:lnTo>
                    <a:lnTo>
                      <a:pt x="1968" y="2586"/>
                    </a:lnTo>
                    <a:lnTo>
                      <a:pt x="1912" y="2642"/>
                    </a:lnTo>
                    <a:lnTo>
                      <a:pt x="1799" y="2699"/>
                    </a:lnTo>
                    <a:lnTo>
                      <a:pt x="1799" y="2755"/>
                    </a:lnTo>
                    <a:lnTo>
                      <a:pt x="1743" y="2755"/>
                    </a:lnTo>
                    <a:lnTo>
                      <a:pt x="1687" y="2699"/>
                    </a:lnTo>
                    <a:lnTo>
                      <a:pt x="1687" y="2642"/>
                    </a:lnTo>
                    <a:lnTo>
                      <a:pt x="1743" y="2530"/>
                    </a:lnTo>
                    <a:lnTo>
                      <a:pt x="1687" y="2474"/>
                    </a:lnTo>
                    <a:lnTo>
                      <a:pt x="1631" y="2418"/>
                    </a:lnTo>
                    <a:lnTo>
                      <a:pt x="1574" y="2418"/>
                    </a:lnTo>
                    <a:lnTo>
                      <a:pt x="1687" y="2305"/>
                    </a:lnTo>
                    <a:lnTo>
                      <a:pt x="1912" y="2305"/>
                    </a:lnTo>
                    <a:lnTo>
                      <a:pt x="2024" y="2249"/>
                    </a:lnTo>
                    <a:lnTo>
                      <a:pt x="2024" y="2136"/>
                    </a:lnTo>
                    <a:lnTo>
                      <a:pt x="1912" y="1968"/>
                    </a:lnTo>
                    <a:lnTo>
                      <a:pt x="1856" y="1799"/>
                    </a:lnTo>
                    <a:lnTo>
                      <a:pt x="1743" y="1631"/>
                    </a:lnTo>
                    <a:lnTo>
                      <a:pt x="1743" y="1518"/>
                    </a:lnTo>
                    <a:lnTo>
                      <a:pt x="1856" y="1462"/>
                    </a:lnTo>
                    <a:lnTo>
                      <a:pt x="1856" y="1406"/>
                    </a:lnTo>
                    <a:lnTo>
                      <a:pt x="1799" y="1350"/>
                    </a:lnTo>
                    <a:lnTo>
                      <a:pt x="1687" y="1406"/>
                    </a:lnTo>
                    <a:lnTo>
                      <a:pt x="1631" y="1350"/>
                    </a:lnTo>
                    <a:lnTo>
                      <a:pt x="1574" y="1293"/>
                    </a:lnTo>
                    <a:lnTo>
                      <a:pt x="1574" y="1237"/>
                    </a:lnTo>
                    <a:lnTo>
                      <a:pt x="1631" y="1181"/>
                    </a:lnTo>
                    <a:lnTo>
                      <a:pt x="1799" y="1125"/>
                    </a:lnTo>
                    <a:lnTo>
                      <a:pt x="1856" y="1125"/>
                    </a:lnTo>
                    <a:lnTo>
                      <a:pt x="1968" y="1069"/>
                    </a:lnTo>
                    <a:lnTo>
                      <a:pt x="1968" y="1012"/>
                    </a:lnTo>
                    <a:lnTo>
                      <a:pt x="1968" y="956"/>
                    </a:lnTo>
                    <a:lnTo>
                      <a:pt x="1912" y="900"/>
                    </a:lnTo>
                    <a:lnTo>
                      <a:pt x="1968" y="619"/>
                    </a:lnTo>
                    <a:lnTo>
                      <a:pt x="2080" y="563"/>
                    </a:lnTo>
                    <a:lnTo>
                      <a:pt x="2193" y="563"/>
                    </a:lnTo>
                    <a:lnTo>
                      <a:pt x="2249" y="507"/>
                    </a:lnTo>
                    <a:lnTo>
                      <a:pt x="2249" y="450"/>
                    </a:lnTo>
                    <a:lnTo>
                      <a:pt x="2193" y="338"/>
                    </a:lnTo>
                    <a:lnTo>
                      <a:pt x="2024" y="338"/>
                    </a:lnTo>
                    <a:lnTo>
                      <a:pt x="1912" y="282"/>
                    </a:lnTo>
                    <a:lnTo>
                      <a:pt x="1631" y="57"/>
                    </a:lnTo>
                    <a:lnTo>
                      <a:pt x="1574" y="1"/>
                    </a:lnTo>
                    <a:close/>
                  </a:path>
                </a:pathLst>
              </a:custGeom>
              <a:solidFill>
                <a:srgbClr val="A396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13"/>
              <p:cNvSpPr/>
              <p:nvPr/>
            </p:nvSpPr>
            <p:spPr>
              <a:xfrm>
                <a:off x="486825" y="1113000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113" y="1"/>
                    </a:moveTo>
                    <a:lnTo>
                      <a:pt x="0" y="169"/>
                    </a:lnTo>
                    <a:lnTo>
                      <a:pt x="0" y="226"/>
                    </a:lnTo>
                    <a:lnTo>
                      <a:pt x="0" y="282"/>
                    </a:lnTo>
                    <a:lnTo>
                      <a:pt x="57" y="226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E9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13"/>
              <p:cNvSpPr/>
              <p:nvPr/>
            </p:nvSpPr>
            <p:spPr>
              <a:xfrm>
                <a:off x="471375" y="11874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13"/>
              <p:cNvSpPr/>
              <p:nvPr/>
            </p:nvSpPr>
            <p:spPr>
              <a:xfrm>
                <a:off x="462925" y="110177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396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13"/>
              <p:cNvSpPr/>
              <p:nvPr/>
            </p:nvSpPr>
            <p:spPr>
              <a:xfrm>
                <a:off x="464350" y="11017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96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13"/>
              <p:cNvSpPr/>
              <p:nvPr/>
            </p:nvSpPr>
            <p:spPr>
              <a:xfrm>
                <a:off x="479800" y="10736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FA3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13"/>
              <p:cNvSpPr/>
              <p:nvPr/>
            </p:nvSpPr>
            <p:spPr>
              <a:xfrm>
                <a:off x="475575" y="10174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13"/>
              <p:cNvSpPr/>
              <p:nvPr/>
            </p:nvSpPr>
            <p:spPr>
              <a:xfrm>
                <a:off x="467150" y="10174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13"/>
              <p:cNvSpPr/>
              <p:nvPr/>
            </p:nvSpPr>
            <p:spPr>
              <a:xfrm>
                <a:off x="461525" y="101182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13"/>
              <p:cNvSpPr/>
              <p:nvPr/>
            </p:nvSpPr>
            <p:spPr>
              <a:xfrm>
                <a:off x="434825" y="104977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D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13"/>
              <p:cNvSpPr/>
              <p:nvPr/>
            </p:nvSpPr>
            <p:spPr>
              <a:xfrm>
                <a:off x="277450" y="1003400"/>
                <a:ext cx="7310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4160" extrusionOk="0">
                    <a:moveTo>
                      <a:pt x="675" y="1"/>
                    </a:moveTo>
                    <a:lnTo>
                      <a:pt x="619" y="57"/>
                    </a:lnTo>
                    <a:lnTo>
                      <a:pt x="563" y="113"/>
                    </a:lnTo>
                    <a:lnTo>
                      <a:pt x="563" y="338"/>
                    </a:lnTo>
                    <a:lnTo>
                      <a:pt x="507" y="394"/>
                    </a:lnTo>
                    <a:lnTo>
                      <a:pt x="450" y="394"/>
                    </a:lnTo>
                    <a:lnTo>
                      <a:pt x="394" y="338"/>
                    </a:lnTo>
                    <a:lnTo>
                      <a:pt x="338" y="282"/>
                    </a:lnTo>
                    <a:lnTo>
                      <a:pt x="226" y="338"/>
                    </a:lnTo>
                    <a:lnTo>
                      <a:pt x="169" y="394"/>
                    </a:lnTo>
                    <a:lnTo>
                      <a:pt x="169" y="450"/>
                    </a:lnTo>
                    <a:lnTo>
                      <a:pt x="226" y="450"/>
                    </a:lnTo>
                    <a:lnTo>
                      <a:pt x="282" y="507"/>
                    </a:lnTo>
                    <a:lnTo>
                      <a:pt x="282" y="563"/>
                    </a:lnTo>
                    <a:lnTo>
                      <a:pt x="338" y="619"/>
                    </a:lnTo>
                    <a:lnTo>
                      <a:pt x="282" y="675"/>
                    </a:lnTo>
                    <a:lnTo>
                      <a:pt x="226" y="675"/>
                    </a:lnTo>
                    <a:lnTo>
                      <a:pt x="113" y="619"/>
                    </a:lnTo>
                    <a:lnTo>
                      <a:pt x="1" y="619"/>
                    </a:lnTo>
                    <a:lnTo>
                      <a:pt x="1" y="731"/>
                    </a:lnTo>
                    <a:lnTo>
                      <a:pt x="57" y="788"/>
                    </a:lnTo>
                    <a:lnTo>
                      <a:pt x="113" y="844"/>
                    </a:lnTo>
                    <a:lnTo>
                      <a:pt x="169" y="844"/>
                    </a:lnTo>
                    <a:lnTo>
                      <a:pt x="169" y="956"/>
                    </a:lnTo>
                    <a:lnTo>
                      <a:pt x="282" y="956"/>
                    </a:lnTo>
                    <a:lnTo>
                      <a:pt x="394" y="900"/>
                    </a:lnTo>
                    <a:lnTo>
                      <a:pt x="450" y="956"/>
                    </a:lnTo>
                    <a:lnTo>
                      <a:pt x="619" y="1069"/>
                    </a:lnTo>
                    <a:lnTo>
                      <a:pt x="507" y="1125"/>
                    </a:lnTo>
                    <a:lnTo>
                      <a:pt x="394" y="1181"/>
                    </a:lnTo>
                    <a:lnTo>
                      <a:pt x="338" y="1293"/>
                    </a:lnTo>
                    <a:lnTo>
                      <a:pt x="450" y="1293"/>
                    </a:lnTo>
                    <a:lnTo>
                      <a:pt x="563" y="1237"/>
                    </a:lnTo>
                    <a:lnTo>
                      <a:pt x="675" y="1237"/>
                    </a:lnTo>
                    <a:lnTo>
                      <a:pt x="900" y="1181"/>
                    </a:lnTo>
                    <a:lnTo>
                      <a:pt x="1012" y="1181"/>
                    </a:lnTo>
                    <a:lnTo>
                      <a:pt x="1069" y="1237"/>
                    </a:lnTo>
                    <a:lnTo>
                      <a:pt x="1069" y="1406"/>
                    </a:lnTo>
                    <a:lnTo>
                      <a:pt x="1069" y="1518"/>
                    </a:lnTo>
                    <a:lnTo>
                      <a:pt x="1125" y="1631"/>
                    </a:lnTo>
                    <a:lnTo>
                      <a:pt x="1069" y="1687"/>
                    </a:lnTo>
                    <a:lnTo>
                      <a:pt x="1012" y="1687"/>
                    </a:lnTo>
                    <a:lnTo>
                      <a:pt x="844" y="1631"/>
                    </a:lnTo>
                    <a:lnTo>
                      <a:pt x="619" y="1631"/>
                    </a:lnTo>
                    <a:lnTo>
                      <a:pt x="563" y="1687"/>
                    </a:lnTo>
                    <a:lnTo>
                      <a:pt x="563" y="1799"/>
                    </a:lnTo>
                    <a:lnTo>
                      <a:pt x="619" y="1912"/>
                    </a:lnTo>
                    <a:lnTo>
                      <a:pt x="731" y="2080"/>
                    </a:lnTo>
                    <a:lnTo>
                      <a:pt x="731" y="2249"/>
                    </a:lnTo>
                    <a:lnTo>
                      <a:pt x="619" y="2530"/>
                    </a:lnTo>
                    <a:lnTo>
                      <a:pt x="619" y="2811"/>
                    </a:lnTo>
                    <a:lnTo>
                      <a:pt x="619" y="3092"/>
                    </a:lnTo>
                    <a:lnTo>
                      <a:pt x="563" y="3317"/>
                    </a:lnTo>
                    <a:lnTo>
                      <a:pt x="675" y="3429"/>
                    </a:lnTo>
                    <a:lnTo>
                      <a:pt x="900" y="3429"/>
                    </a:lnTo>
                    <a:lnTo>
                      <a:pt x="1012" y="3317"/>
                    </a:lnTo>
                    <a:lnTo>
                      <a:pt x="1069" y="3204"/>
                    </a:lnTo>
                    <a:lnTo>
                      <a:pt x="1069" y="3092"/>
                    </a:lnTo>
                    <a:lnTo>
                      <a:pt x="1069" y="3036"/>
                    </a:lnTo>
                    <a:lnTo>
                      <a:pt x="1069" y="2980"/>
                    </a:lnTo>
                    <a:lnTo>
                      <a:pt x="1069" y="2923"/>
                    </a:lnTo>
                    <a:lnTo>
                      <a:pt x="1125" y="2811"/>
                    </a:lnTo>
                    <a:lnTo>
                      <a:pt x="1181" y="2811"/>
                    </a:lnTo>
                    <a:lnTo>
                      <a:pt x="1237" y="2867"/>
                    </a:lnTo>
                    <a:lnTo>
                      <a:pt x="1293" y="2867"/>
                    </a:lnTo>
                    <a:lnTo>
                      <a:pt x="1462" y="2980"/>
                    </a:lnTo>
                    <a:lnTo>
                      <a:pt x="1518" y="3092"/>
                    </a:lnTo>
                    <a:lnTo>
                      <a:pt x="1518" y="3204"/>
                    </a:lnTo>
                    <a:lnTo>
                      <a:pt x="1406" y="3373"/>
                    </a:lnTo>
                    <a:lnTo>
                      <a:pt x="1350" y="3429"/>
                    </a:lnTo>
                    <a:lnTo>
                      <a:pt x="1237" y="3542"/>
                    </a:lnTo>
                    <a:lnTo>
                      <a:pt x="1237" y="3654"/>
                    </a:lnTo>
                    <a:lnTo>
                      <a:pt x="1237" y="3823"/>
                    </a:lnTo>
                    <a:lnTo>
                      <a:pt x="1237" y="4047"/>
                    </a:lnTo>
                    <a:lnTo>
                      <a:pt x="1293" y="4104"/>
                    </a:lnTo>
                    <a:lnTo>
                      <a:pt x="1462" y="4104"/>
                    </a:lnTo>
                    <a:lnTo>
                      <a:pt x="1518" y="4047"/>
                    </a:lnTo>
                    <a:lnTo>
                      <a:pt x="1575" y="3935"/>
                    </a:lnTo>
                    <a:lnTo>
                      <a:pt x="1687" y="3823"/>
                    </a:lnTo>
                    <a:lnTo>
                      <a:pt x="1743" y="3766"/>
                    </a:lnTo>
                    <a:lnTo>
                      <a:pt x="1856" y="3766"/>
                    </a:lnTo>
                    <a:lnTo>
                      <a:pt x="1968" y="3823"/>
                    </a:lnTo>
                    <a:lnTo>
                      <a:pt x="2193" y="3766"/>
                    </a:lnTo>
                    <a:lnTo>
                      <a:pt x="2193" y="3766"/>
                    </a:lnTo>
                    <a:lnTo>
                      <a:pt x="2024" y="3935"/>
                    </a:lnTo>
                    <a:lnTo>
                      <a:pt x="2024" y="4047"/>
                    </a:lnTo>
                    <a:lnTo>
                      <a:pt x="2137" y="4104"/>
                    </a:lnTo>
                    <a:lnTo>
                      <a:pt x="2249" y="4160"/>
                    </a:lnTo>
                    <a:lnTo>
                      <a:pt x="2586" y="4160"/>
                    </a:lnTo>
                    <a:lnTo>
                      <a:pt x="2699" y="4104"/>
                    </a:lnTo>
                    <a:lnTo>
                      <a:pt x="2755" y="4047"/>
                    </a:lnTo>
                    <a:lnTo>
                      <a:pt x="2755" y="3935"/>
                    </a:lnTo>
                    <a:lnTo>
                      <a:pt x="2699" y="3766"/>
                    </a:lnTo>
                    <a:lnTo>
                      <a:pt x="2642" y="3598"/>
                    </a:lnTo>
                    <a:lnTo>
                      <a:pt x="2642" y="3429"/>
                    </a:lnTo>
                    <a:lnTo>
                      <a:pt x="2586" y="3261"/>
                    </a:lnTo>
                    <a:lnTo>
                      <a:pt x="2530" y="3148"/>
                    </a:lnTo>
                    <a:lnTo>
                      <a:pt x="2474" y="3148"/>
                    </a:lnTo>
                    <a:lnTo>
                      <a:pt x="2530" y="3092"/>
                    </a:lnTo>
                    <a:lnTo>
                      <a:pt x="2586" y="2980"/>
                    </a:lnTo>
                    <a:lnTo>
                      <a:pt x="2530" y="2867"/>
                    </a:lnTo>
                    <a:lnTo>
                      <a:pt x="2474" y="2811"/>
                    </a:lnTo>
                    <a:lnTo>
                      <a:pt x="2361" y="2811"/>
                    </a:lnTo>
                    <a:lnTo>
                      <a:pt x="2249" y="2699"/>
                    </a:lnTo>
                    <a:lnTo>
                      <a:pt x="2249" y="2474"/>
                    </a:lnTo>
                    <a:lnTo>
                      <a:pt x="2305" y="2249"/>
                    </a:lnTo>
                    <a:lnTo>
                      <a:pt x="2361" y="2193"/>
                    </a:lnTo>
                    <a:lnTo>
                      <a:pt x="2474" y="2136"/>
                    </a:lnTo>
                    <a:lnTo>
                      <a:pt x="2867" y="2136"/>
                    </a:lnTo>
                    <a:lnTo>
                      <a:pt x="2923" y="2080"/>
                    </a:lnTo>
                    <a:lnTo>
                      <a:pt x="2923" y="1968"/>
                    </a:lnTo>
                    <a:lnTo>
                      <a:pt x="2923" y="1912"/>
                    </a:lnTo>
                    <a:lnTo>
                      <a:pt x="2867" y="1855"/>
                    </a:lnTo>
                    <a:lnTo>
                      <a:pt x="2699" y="1799"/>
                    </a:lnTo>
                    <a:lnTo>
                      <a:pt x="2530" y="1743"/>
                    </a:lnTo>
                    <a:lnTo>
                      <a:pt x="2474" y="1631"/>
                    </a:lnTo>
                    <a:lnTo>
                      <a:pt x="2249" y="1518"/>
                    </a:lnTo>
                    <a:lnTo>
                      <a:pt x="2137" y="1462"/>
                    </a:lnTo>
                    <a:lnTo>
                      <a:pt x="2024" y="1518"/>
                    </a:lnTo>
                    <a:lnTo>
                      <a:pt x="2080" y="1462"/>
                    </a:lnTo>
                    <a:lnTo>
                      <a:pt x="2137" y="1406"/>
                    </a:lnTo>
                    <a:lnTo>
                      <a:pt x="2249" y="1293"/>
                    </a:lnTo>
                    <a:lnTo>
                      <a:pt x="2305" y="1181"/>
                    </a:lnTo>
                    <a:lnTo>
                      <a:pt x="2361" y="1125"/>
                    </a:lnTo>
                    <a:lnTo>
                      <a:pt x="2474" y="1125"/>
                    </a:lnTo>
                    <a:lnTo>
                      <a:pt x="2474" y="956"/>
                    </a:lnTo>
                    <a:lnTo>
                      <a:pt x="2418" y="900"/>
                    </a:lnTo>
                    <a:lnTo>
                      <a:pt x="2361" y="900"/>
                    </a:lnTo>
                    <a:lnTo>
                      <a:pt x="2249" y="844"/>
                    </a:lnTo>
                    <a:lnTo>
                      <a:pt x="2193" y="788"/>
                    </a:lnTo>
                    <a:lnTo>
                      <a:pt x="2137" y="731"/>
                    </a:lnTo>
                    <a:lnTo>
                      <a:pt x="2080" y="788"/>
                    </a:lnTo>
                    <a:lnTo>
                      <a:pt x="1968" y="788"/>
                    </a:lnTo>
                    <a:lnTo>
                      <a:pt x="1799" y="675"/>
                    </a:lnTo>
                    <a:lnTo>
                      <a:pt x="1575" y="619"/>
                    </a:lnTo>
                    <a:lnTo>
                      <a:pt x="1406" y="563"/>
                    </a:lnTo>
                    <a:lnTo>
                      <a:pt x="1237" y="450"/>
                    </a:lnTo>
                    <a:lnTo>
                      <a:pt x="1125" y="450"/>
                    </a:lnTo>
                    <a:lnTo>
                      <a:pt x="1069" y="563"/>
                    </a:lnTo>
                    <a:lnTo>
                      <a:pt x="1012" y="619"/>
                    </a:lnTo>
                    <a:lnTo>
                      <a:pt x="900" y="563"/>
                    </a:lnTo>
                    <a:lnTo>
                      <a:pt x="788" y="338"/>
                    </a:lnTo>
                    <a:lnTo>
                      <a:pt x="731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827A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13"/>
              <p:cNvSpPr/>
              <p:nvPr/>
            </p:nvSpPr>
            <p:spPr>
              <a:xfrm>
                <a:off x="326625" y="942975"/>
                <a:ext cx="30950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1687" extrusionOk="0">
                    <a:moveTo>
                      <a:pt x="844" y="1"/>
                    </a:moveTo>
                    <a:lnTo>
                      <a:pt x="619" y="169"/>
                    </a:lnTo>
                    <a:lnTo>
                      <a:pt x="451" y="394"/>
                    </a:lnTo>
                    <a:lnTo>
                      <a:pt x="282" y="563"/>
                    </a:lnTo>
                    <a:lnTo>
                      <a:pt x="1" y="731"/>
                    </a:lnTo>
                    <a:lnTo>
                      <a:pt x="57" y="788"/>
                    </a:lnTo>
                    <a:lnTo>
                      <a:pt x="226" y="956"/>
                    </a:lnTo>
                    <a:lnTo>
                      <a:pt x="170" y="1069"/>
                    </a:lnTo>
                    <a:lnTo>
                      <a:pt x="170" y="1181"/>
                    </a:lnTo>
                    <a:lnTo>
                      <a:pt x="226" y="1237"/>
                    </a:lnTo>
                    <a:lnTo>
                      <a:pt x="282" y="1350"/>
                    </a:lnTo>
                    <a:lnTo>
                      <a:pt x="282" y="1406"/>
                    </a:lnTo>
                    <a:lnTo>
                      <a:pt x="282" y="1462"/>
                    </a:lnTo>
                    <a:lnTo>
                      <a:pt x="451" y="1518"/>
                    </a:lnTo>
                    <a:lnTo>
                      <a:pt x="563" y="1518"/>
                    </a:lnTo>
                    <a:lnTo>
                      <a:pt x="507" y="1631"/>
                    </a:lnTo>
                    <a:lnTo>
                      <a:pt x="507" y="1687"/>
                    </a:lnTo>
                    <a:lnTo>
                      <a:pt x="619" y="1687"/>
                    </a:lnTo>
                    <a:lnTo>
                      <a:pt x="844" y="1518"/>
                    </a:lnTo>
                    <a:lnTo>
                      <a:pt x="844" y="1406"/>
                    </a:lnTo>
                    <a:lnTo>
                      <a:pt x="788" y="1294"/>
                    </a:lnTo>
                    <a:lnTo>
                      <a:pt x="788" y="1237"/>
                    </a:lnTo>
                    <a:lnTo>
                      <a:pt x="844" y="1069"/>
                    </a:lnTo>
                    <a:lnTo>
                      <a:pt x="844" y="956"/>
                    </a:lnTo>
                    <a:lnTo>
                      <a:pt x="788" y="844"/>
                    </a:lnTo>
                    <a:lnTo>
                      <a:pt x="732" y="844"/>
                    </a:lnTo>
                    <a:lnTo>
                      <a:pt x="788" y="788"/>
                    </a:lnTo>
                    <a:lnTo>
                      <a:pt x="900" y="788"/>
                    </a:lnTo>
                    <a:lnTo>
                      <a:pt x="900" y="619"/>
                    </a:lnTo>
                    <a:lnTo>
                      <a:pt x="1069" y="619"/>
                    </a:lnTo>
                    <a:lnTo>
                      <a:pt x="1125" y="563"/>
                    </a:lnTo>
                    <a:lnTo>
                      <a:pt x="1237" y="338"/>
                    </a:lnTo>
                    <a:lnTo>
                      <a:pt x="1125" y="282"/>
                    </a:lnTo>
                    <a:lnTo>
                      <a:pt x="1069" y="282"/>
                    </a:lnTo>
                    <a:lnTo>
                      <a:pt x="1013" y="226"/>
                    </a:lnTo>
                    <a:lnTo>
                      <a:pt x="1013" y="113"/>
                    </a:lnTo>
                    <a:lnTo>
                      <a:pt x="956" y="57"/>
                    </a:lnTo>
                    <a:lnTo>
                      <a:pt x="844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13"/>
              <p:cNvSpPr/>
              <p:nvPr/>
            </p:nvSpPr>
            <p:spPr>
              <a:xfrm>
                <a:off x="295725" y="935950"/>
                <a:ext cx="29525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575" extrusionOk="0">
                    <a:moveTo>
                      <a:pt x="338" y="1"/>
                    </a:moveTo>
                    <a:lnTo>
                      <a:pt x="113" y="57"/>
                    </a:lnTo>
                    <a:lnTo>
                      <a:pt x="169" y="169"/>
                    </a:lnTo>
                    <a:lnTo>
                      <a:pt x="169" y="282"/>
                    </a:lnTo>
                    <a:lnTo>
                      <a:pt x="57" y="507"/>
                    </a:lnTo>
                    <a:lnTo>
                      <a:pt x="0" y="619"/>
                    </a:lnTo>
                    <a:lnTo>
                      <a:pt x="0" y="788"/>
                    </a:lnTo>
                    <a:lnTo>
                      <a:pt x="57" y="900"/>
                    </a:lnTo>
                    <a:lnTo>
                      <a:pt x="169" y="1012"/>
                    </a:lnTo>
                    <a:lnTo>
                      <a:pt x="57" y="1069"/>
                    </a:lnTo>
                    <a:lnTo>
                      <a:pt x="169" y="1294"/>
                    </a:lnTo>
                    <a:lnTo>
                      <a:pt x="169" y="1406"/>
                    </a:lnTo>
                    <a:lnTo>
                      <a:pt x="169" y="1518"/>
                    </a:lnTo>
                    <a:lnTo>
                      <a:pt x="113" y="1575"/>
                    </a:lnTo>
                    <a:lnTo>
                      <a:pt x="281" y="1575"/>
                    </a:lnTo>
                    <a:lnTo>
                      <a:pt x="450" y="1350"/>
                    </a:lnTo>
                    <a:lnTo>
                      <a:pt x="675" y="1125"/>
                    </a:lnTo>
                    <a:lnTo>
                      <a:pt x="844" y="1462"/>
                    </a:lnTo>
                    <a:lnTo>
                      <a:pt x="1068" y="1406"/>
                    </a:lnTo>
                    <a:lnTo>
                      <a:pt x="1181" y="1350"/>
                    </a:lnTo>
                    <a:lnTo>
                      <a:pt x="1181" y="1294"/>
                    </a:lnTo>
                    <a:lnTo>
                      <a:pt x="1181" y="1125"/>
                    </a:lnTo>
                    <a:lnTo>
                      <a:pt x="1181" y="1069"/>
                    </a:lnTo>
                    <a:lnTo>
                      <a:pt x="1012" y="900"/>
                    </a:lnTo>
                    <a:lnTo>
                      <a:pt x="900" y="731"/>
                    </a:lnTo>
                    <a:lnTo>
                      <a:pt x="731" y="338"/>
                    </a:lnTo>
                    <a:lnTo>
                      <a:pt x="562" y="169"/>
                    </a:lnTo>
                    <a:lnTo>
                      <a:pt x="450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13"/>
              <p:cNvSpPr/>
              <p:nvPr/>
            </p:nvSpPr>
            <p:spPr>
              <a:xfrm>
                <a:off x="333650" y="1020275"/>
                <a:ext cx="2112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845" h="1125" extrusionOk="0">
                    <a:moveTo>
                      <a:pt x="563" y="0"/>
                    </a:moveTo>
                    <a:lnTo>
                      <a:pt x="507" y="56"/>
                    </a:lnTo>
                    <a:lnTo>
                      <a:pt x="451" y="113"/>
                    </a:lnTo>
                    <a:lnTo>
                      <a:pt x="394" y="169"/>
                    </a:lnTo>
                    <a:lnTo>
                      <a:pt x="394" y="281"/>
                    </a:lnTo>
                    <a:lnTo>
                      <a:pt x="394" y="394"/>
                    </a:lnTo>
                    <a:lnTo>
                      <a:pt x="226" y="450"/>
                    </a:lnTo>
                    <a:lnTo>
                      <a:pt x="57" y="618"/>
                    </a:lnTo>
                    <a:lnTo>
                      <a:pt x="1" y="731"/>
                    </a:lnTo>
                    <a:lnTo>
                      <a:pt x="113" y="787"/>
                    </a:lnTo>
                    <a:lnTo>
                      <a:pt x="282" y="956"/>
                    </a:lnTo>
                    <a:lnTo>
                      <a:pt x="451" y="1068"/>
                    </a:lnTo>
                    <a:lnTo>
                      <a:pt x="619" y="1124"/>
                    </a:lnTo>
                    <a:lnTo>
                      <a:pt x="732" y="1124"/>
                    </a:lnTo>
                    <a:lnTo>
                      <a:pt x="844" y="1068"/>
                    </a:lnTo>
                    <a:lnTo>
                      <a:pt x="844" y="731"/>
                    </a:lnTo>
                    <a:lnTo>
                      <a:pt x="732" y="618"/>
                    </a:lnTo>
                    <a:lnTo>
                      <a:pt x="675" y="506"/>
                    </a:lnTo>
                    <a:lnTo>
                      <a:pt x="619" y="450"/>
                    </a:lnTo>
                    <a:lnTo>
                      <a:pt x="675" y="394"/>
                    </a:lnTo>
                    <a:lnTo>
                      <a:pt x="732" y="281"/>
                    </a:lnTo>
                    <a:lnTo>
                      <a:pt x="732" y="225"/>
                    </a:lnTo>
                    <a:lnTo>
                      <a:pt x="732" y="169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84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13"/>
              <p:cNvSpPr/>
              <p:nvPr/>
            </p:nvSpPr>
            <p:spPr>
              <a:xfrm>
                <a:off x="354750" y="1014650"/>
                <a:ext cx="112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394" extrusionOk="0">
                    <a:moveTo>
                      <a:pt x="281" y="0"/>
                    </a:moveTo>
                    <a:lnTo>
                      <a:pt x="225" y="113"/>
                    </a:lnTo>
                    <a:lnTo>
                      <a:pt x="225" y="225"/>
                    </a:lnTo>
                    <a:lnTo>
                      <a:pt x="169" y="225"/>
                    </a:lnTo>
                    <a:lnTo>
                      <a:pt x="56" y="169"/>
                    </a:lnTo>
                    <a:lnTo>
                      <a:pt x="0" y="281"/>
                    </a:lnTo>
                    <a:lnTo>
                      <a:pt x="56" y="394"/>
                    </a:lnTo>
                    <a:lnTo>
                      <a:pt x="225" y="394"/>
                    </a:lnTo>
                    <a:lnTo>
                      <a:pt x="281" y="338"/>
                    </a:lnTo>
                    <a:lnTo>
                      <a:pt x="337" y="281"/>
                    </a:lnTo>
                    <a:lnTo>
                      <a:pt x="450" y="113"/>
                    </a:lnTo>
                    <a:lnTo>
                      <a:pt x="394" y="57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93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13"/>
              <p:cNvSpPr/>
              <p:nvPr/>
            </p:nvSpPr>
            <p:spPr>
              <a:xfrm>
                <a:off x="344900" y="989350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169" y="57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13"/>
              <p:cNvSpPr/>
              <p:nvPr/>
            </p:nvSpPr>
            <p:spPr>
              <a:xfrm>
                <a:off x="342100" y="1017450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6" y="169"/>
                    </a:lnTo>
                    <a:lnTo>
                      <a:pt x="113" y="226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4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13"/>
              <p:cNvSpPr/>
              <p:nvPr/>
            </p:nvSpPr>
            <p:spPr>
              <a:xfrm>
                <a:off x="350525" y="9907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13"/>
              <p:cNvSpPr/>
              <p:nvPr/>
            </p:nvSpPr>
            <p:spPr>
              <a:xfrm>
                <a:off x="350525" y="9725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13"/>
              <p:cNvSpPr/>
              <p:nvPr/>
            </p:nvSpPr>
            <p:spPr>
              <a:xfrm>
                <a:off x="325225" y="9626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13"/>
              <p:cNvSpPr/>
              <p:nvPr/>
            </p:nvSpPr>
            <p:spPr>
              <a:xfrm>
                <a:off x="281675" y="1233850"/>
                <a:ext cx="1349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5397" h="6970" extrusionOk="0">
                    <a:moveTo>
                      <a:pt x="1574" y="0"/>
                    </a:moveTo>
                    <a:lnTo>
                      <a:pt x="1518" y="113"/>
                    </a:lnTo>
                    <a:lnTo>
                      <a:pt x="1518" y="225"/>
                    </a:lnTo>
                    <a:lnTo>
                      <a:pt x="1518" y="281"/>
                    </a:lnTo>
                    <a:lnTo>
                      <a:pt x="1349" y="450"/>
                    </a:lnTo>
                    <a:lnTo>
                      <a:pt x="1293" y="675"/>
                    </a:lnTo>
                    <a:lnTo>
                      <a:pt x="1349" y="843"/>
                    </a:lnTo>
                    <a:lnTo>
                      <a:pt x="1406" y="1068"/>
                    </a:lnTo>
                    <a:lnTo>
                      <a:pt x="1518" y="1124"/>
                    </a:lnTo>
                    <a:lnTo>
                      <a:pt x="1630" y="1181"/>
                    </a:lnTo>
                    <a:lnTo>
                      <a:pt x="1743" y="1293"/>
                    </a:lnTo>
                    <a:lnTo>
                      <a:pt x="1799" y="1349"/>
                    </a:lnTo>
                    <a:lnTo>
                      <a:pt x="1799" y="1406"/>
                    </a:lnTo>
                    <a:lnTo>
                      <a:pt x="1799" y="1687"/>
                    </a:lnTo>
                    <a:lnTo>
                      <a:pt x="1799" y="1968"/>
                    </a:lnTo>
                    <a:lnTo>
                      <a:pt x="1799" y="2080"/>
                    </a:lnTo>
                    <a:lnTo>
                      <a:pt x="1743" y="2192"/>
                    </a:lnTo>
                    <a:lnTo>
                      <a:pt x="1687" y="2305"/>
                    </a:lnTo>
                    <a:lnTo>
                      <a:pt x="1518" y="2417"/>
                    </a:lnTo>
                    <a:lnTo>
                      <a:pt x="1406" y="2473"/>
                    </a:lnTo>
                    <a:lnTo>
                      <a:pt x="1406" y="2642"/>
                    </a:lnTo>
                    <a:lnTo>
                      <a:pt x="1349" y="2754"/>
                    </a:lnTo>
                    <a:lnTo>
                      <a:pt x="1293" y="2811"/>
                    </a:lnTo>
                    <a:lnTo>
                      <a:pt x="1124" y="2811"/>
                    </a:lnTo>
                    <a:lnTo>
                      <a:pt x="1068" y="2867"/>
                    </a:lnTo>
                    <a:lnTo>
                      <a:pt x="1012" y="2923"/>
                    </a:lnTo>
                    <a:lnTo>
                      <a:pt x="1124" y="3035"/>
                    </a:lnTo>
                    <a:lnTo>
                      <a:pt x="1124" y="3148"/>
                    </a:lnTo>
                    <a:lnTo>
                      <a:pt x="1068" y="3148"/>
                    </a:lnTo>
                    <a:lnTo>
                      <a:pt x="1012" y="3204"/>
                    </a:lnTo>
                    <a:lnTo>
                      <a:pt x="843" y="3148"/>
                    </a:lnTo>
                    <a:lnTo>
                      <a:pt x="731" y="3204"/>
                    </a:lnTo>
                    <a:lnTo>
                      <a:pt x="619" y="3429"/>
                    </a:lnTo>
                    <a:lnTo>
                      <a:pt x="619" y="3485"/>
                    </a:lnTo>
                    <a:lnTo>
                      <a:pt x="619" y="3598"/>
                    </a:lnTo>
                    <a:lnTo>
                      <a:pt x="619" y="3654"/>
                    </a:lnTo>
                    <a:lnTo>
                      <a:pt x="506" y="3710"/>
                    </a:lnTo>
                    <a:lnTo>
                      <a:pt x="338" y="3766"/>
                    </a:lnTo>
                    <a:lnTo>
                      <a:pt x="169" y="3879"/>
                    </a:lnTo>
                    <a:lnTo>
                      <a:pt x="113" y="3991"/>
                    </a:lnTo>
                    <a:lnTo>
                      <a:pt x="0" y="4160"/>
                    </a:lnTo>
                    <a:lnTo>
                      <a:pt x="0" y="4272"/>
                    </a:lnTo>
                    <a:lnTo>
                      <a:pt x="169" y="4384"/>
                    </a:lnTo>
                    <a:lnTo>
                      <a:pt x="281" y="4384"/>
                    </a:lnTo>
                    <a:lnTo>
                      <a:pt x="450" y="4328"/>
                    </a:lnTo>
                    <a:lnTo>
                      <a:pt x="562" y="4272"/>
                    </a:lnTo>
                    <a:lnTo>
                      <a:pt x="675" y="4216"/>
                    </a:lnTo>
                    <a:lnTo>
                      <a:pt x="731" y="4272"/>
                    </a:lnTo>
                    <a:lnTo>
                      <a:pt x="731" y="4328"/>
                    </a:lnTo>
                    <a:lnTo>
                      <a:pt x="787" y="4441"/>
                    </a:lnTo>
                    <a:lnTo>
                      <a:pt x="1068" y="4665"/>
                    </a:lnTo>
                    <a:lnTo>
                      <a:pt x="1237" y="4722"/>
                    </a:lnTo>
                    <a:lnTo>
                      <a:pt x="1349" y="4665"/>
                    </a:lnTo>
                    <a:lnTo>
                      <a:pt x="1462" y="4609"/>
                    </a:lnTo>
                    <a:lnTo>
                      <a:pt x="1518" y="4553"/>
                    </a:lnTo>
                    <a:lnTo>
                      <a:pt x="1574" y="4609"/>
                    </a:lnTo>
                    <a:lnTo>
                      <a:pt x="1630" y="4665"/>
                    </a:lnTo>
                    <a:lnTo>
                      <a:pt x="1687" y="4778"/>
                    </a:lnTo>
                    <a:lnTo>
                      <a:pt x="1743" y="4834"/>
                    </a:lnTo>
                    <a:lnTo>
                      <a:pt x="1968" y="4834"/>
                    </a:lnTo>
                    <a:lnTo>
                      <a:pt x="2136" y="4722"/>
                    </a:lnTo>
                    <a:lnTo>
                      <a:pt x="2136" y="4609"/>
                    </a:lnTo>
                    <a:lnTo>
                      <a:pt x="2080" y="4497"/>
                    </a:lnTo>
                    <a:lnTo>
                      <a:pt x="1968" y="4384"/>
                    </a:lnTo>
                    <a:lnTo>
                      <a:pt x="1855" y="4272"/>
                    </a:lnTo>
                    <a:lnTo>
                      <a:pt x="1799" y="4216"/>
                    </a:lnTo>
                    <a:lnTo>
                      <a:pt x="1855" y="4160"/>
                    </a:lnTo>
                    <a:lnTo>
                      <a:pt x="1968" y="4103"/>
                    </a:lnTo>
                    <a:lnTo>
                      <a:pt x="2080" y="4103"/>
                    </a:lnTo>
                    <a:lnTo>
                      <a:pt x="2192" y="4160"/>
                    </a:lnTo>
                    <a:lnTo>
                      <a:pt x="2305" y="4272"/>
                    </a:lnTo>
                    <a:lnTo>
                      <a:pt x="2473" y="4384"/>
                    </a:lnTo>
                    <a:lnTo>
                      <a:pt x="2642" y="4384"/>
                    </a:lnTo>
                    <a:lnTo>
                      <a:pt x="2754" y="4328"/>
                    </a:lnTo>
                    <a:lnTo>
                      <a:pt x="2867" y="4103"/>
                    </a:lnTo>
                    <a:lnTo>
                      <a:pt x="2923" y="4328"/>
                    </a:lnTo>
                    <a:lnTo>
                      <a:pt x="3035" y="4553"/>
                    </a:lnTo>
                    <a:lnTo>
                      <a:pt x="3148" y="4665"/>
                    </a:lnTo>
                    <a:lnTo>
                      <a:pt x="3373" y="4778"/>
                    </a:lnTo>
                    <a:lnTo>
                      <a:pt x="3598" y="4834"/>
                    </a:lnTo>
                    <a:lnTo>
                      <a:pt x="3766" y="4946"/>
                    </a:lnTo>
                    <a:lnTo>
                      <a:pt x="3935" y="5115"/>
                    </a:lnTo>
                    <a:lnTo>
                      <a:pt x="3991" y="5284"/>
                    </a:lnTo>
                    <a:lnTo>
                      <a:pt x="3935" y="5171"/>
                    </a:lnTo>
                    <a:lnTo>
                      <a:pt x="3879" y="5115"/>
                    </a:lnTo>
                    <a:lnTo>
                      <a:pt x="3766" y="5059"/>
                    </a:lnTo>
                    <a:lnTo>
                      <a:pt x="3598" y="5059"/>
                    </a:lnTo>
                    <a:lnTo>
                      <a:pt x="3485" y="5115"/>
                    </a:lnTo>
                    <a:lnTo>
                      <a:pt x="3429" y="5228"/>
                    </a:lnTo>
                    <a:lnTo>
                      <a:pt x="3429" y="5396"/>
                    </a:lnTo>
                    <a:lnTo>
                      <a:pt x="3429" y="5509"/>
                    </a:lnTo>
                    <a:lnTo>
                      <a:pt x="3429" y="5621"/>
                    </a:lnTo>
                    <a:lnTo>
                      <a:pt x="3541" y="5790"/>
                    </a:lnTo>
                    <a:lnTo>
                      <a:pt x="3598" y="5958"/>
                    </a:lnTo>
                    <a:lnTo>
                      <a:pt x="3710" y="5958"/>
                    </a:lnTo>
                    <a:lnTo>
                      <a:pt x="3935" y="5902"/>
                    </a:lnTo>
                    <a:lnTo>
                      <a:pt x="3991" y="5902"/>
                    </a:lnTo>
                    <a:lnTo>
                      <a:pt x="4047" y="6071"/>
                    </a:lnTo>
                    <a:lnTo>
                      <a:pt x="3991" y="6183"/>
                    </a:lnTo>
                    <a:lnTo>
                      <a:pt x="3991" y="6408"/>
                    </a:lnTo>
                    <a:lnTo>
                      <a:pt x="3991" y="6633"/>
                    </a:lnTo>
                    <a:lnTo>
                      <a:pt x="4047" y="6801"/>
                    </a:lnTo>
                    <a:lnTo>
                      <a:pt x="4216" y="6914"/>
                    </a:lnTo>
                    <a:lnTo>
                      <a:pt x="4328" y="6970"/>
                    </a:lnTo>
                    <a:lnTo>
                      <a:pt x="4384" y="6970"/>
                    </a:lnTo>
                    <a:lnTo>
                      <a:pt x="4441" y="6914"/>
                    </a:lnTo>
                    <a:lnTo>
                      <a:pt x="4441" y="6801"/>
                    </a:lnTo>
                    <a:lnTo>
                      <a:pt x="4384" y="6689"/>
                    </a:lnTo>
                    <a:lnTo>
                      <a:pt x="4328" y="6576"/>
                    </a:lnTo>
                    <a:lnTo>
                      <a:pt x="4328" y="6520"/>
                    </a:lnTo>
                    <a:lnTo>
                      <a:pt x="4272" y="6464"/>
                    </a:lnTo>
                    <a:lnTo>
                      <a:pt x="4272" y="6408"/>
                    </a:lnTo>
                    <a:lnTo>
                      <a:pt x="4328" y="6408"/>
                    </a:lnTo>
                    <a:lnTo>
                      <a:pt x="4384" y="6295"/>
                    </a:lnTo>
                    <a:lnTo>
                      <a:pt x="4497" y="6295"/>
                    </a:lnTo>
                    <a:lnTo>
                      <a:pt x="4609" y="6352"/>
                    </a:lnTo>
                    <a:lnTo>
                      <a:pt x="4834" y="6464"/>
                    </a:lnTo>
                    <a:lnTo>
                      <a:pt x="5115" y="6464"/>
                    </a:lnTo>
                    <a:lnTo>
                      <a:pt x="5340" y="6295"/>
                    </a:lnTo>
                    <a:lnTo>
                      <a:pt x="5396" y="6127"/>
                    </a:lnTo>
                    <a:lnTo>
                      <a:pt x="5396" y="5958"/>
                    </a:lnTo>
                    <a:lnTo>
                      <a:pt x="5340" y="5902"/>
                    </a:lnTo>
                    <a:lnTo>
                      <a:pt x="5228" y="5902"/>
                    </a:lnTo>
                    <a:lnTo>
                      <a:pt x="5115" y="5958"/>
                    </a:lnTo>
                    <a:lnTo>
                      <a:pt x="5059" y="6014"/>
                    </a:lnTo>
                    <a:lnTo>
                      <a:pt x="5003" y="5958"/>
                    </a:lnTo>
                    <a:lnTo>
                      <a:pt x="4946" y="5902"/>
                    </a:lnTo>
                    <a:lnTo>
                      <a:pt x="5003" y="5790"/>
                    </a:lnTo>
                    <a:lnTo>
                      <a:pt x="5115" y="5733"/>
                    </a:lnTo>
                    <a:lnTo>
                      <a:pt x="5171" y="5677"/>
                    </a:lnTo>
                    <a:lnTo>
                      <a:pt x="5228" y="5565"/>
                    </a:lnTo>
                    <a:lnTo>
                      <a:pt x="5115" y="5452"/>
                    </a:lnTo>
                    <a:lnTo>
                      <a:pt x="5115" y="5340"/>
                    </a:lnTo>
                    <a:lnTo>
                      <a:pt x="5228" y="5284"/>
                    </a:lnTo>
                    <a:lnTo>
                      <a:pt x="5340" y="5228"/>
                    </a:lnTo>
                    <a:lnTo>
                      <a:pt x="5396" y="5115"/>
                    </a:lnTo>
                    <a:lnTo>
                      <a:pt x="5396" y="5059"/>
                    </a:lnTo>
                    <a:lnTo>
                      <a:pt x="5396" y="4946"/>
                    </a:lnTo>
                    <a:lnTo>
                      <a:pt x="5059" y="4890"/>
                    </a:lnTo>
                    <a:lnTo>
                      <a:pt x="4890" y="4834"/>
                    </a:lnTo>
                    <a:lnTo>
                      <a:pt x="4722" y="4890"/>
                    </a:lnTo>
                    <a:lnTo>
                      <a:pt x="4609" y="4890"/>
                    </a:lnTo>
                    <a:lnTo>
                      <a:pt x="4497" y="4834"/>
                    </a:lnTo>
                    <a:lnTo>
                      <a:pt x="4497" y="4609"/>
                    </a:lnTo>
                    <a:lnTo>
                      <a:pt x="4497" y="4497"/>
                    </a:lnTo>
                    <a:lnTo>
                      <a:pt x="4272" y="4384"/>
                    </a:lnTo>
                    <a:lnTo>
                      <a:pt x="3991" y="4384"/>
                    </a:lnTo>
                    <a:lnTo>
                      <a:pt x="3766" y="4328"/>
                    </a:lnTo>
                    <a:lnTo>
                      <a:pt x="3485" y="4272"/>
                    </a:lnTo>
                    <a:lnTo>
                      <a:pt x="3373" y="4272"/>
                    </a:lnTo>
                    <a:lnTo>
                      <a:pt x="3317" y="4160"/>
                    </a:lnTo>
                    <a:lnTo>
                      <a:pt x="3317" y="4103"/>
                    </a:lnTo>
                    <a:lnTo>
                      <a:pt x="3485" y="3991"/>
                    </a:lnTo>
                    <a:lnTo>
                      <a:pt x="3541" y="3935"/>
                    </a:lnTo>
                    <a:lnTo>
                      <a:pt x="3541" y="3710"/>
                    </a:lnTo>
                    <a:lnTo>
                      <a:pt x="3373" y="3541"/>
                    </a:lnTo>
                    <a:lnTo>
                      <a:pt x="3260" y="3373"/>
                    </a:lnTo>
                    <a:lnTo>
                      <a:pt x="3148" y="3317"/>
                    </a:lnTo>
                    <a:lnTo>
                      <a:pt x="3035" y="3373"/>
                    </a:lnTo>
                    <a:lnTo>
                      <a:pt x="3035" y="3429"/>
                    </a:lnTo>
                    <a:lnTo>
                      <a:pt x="3035" y="3485"/>
                    </a:lnTo>
                    <a:lnTo>
                      <a:pt x="2979" y="3429"/>
                    </a:lnTo>
                    <a:lnTo>
                      <a:pt x="3035" y="3373"/>
                    </a:lnTo>
                    <a:lnTo>
                      <a:pt x="3148" y="3092"/>
                    </a:lnTo>
                    <a:lnTo>
                      <a:pt x="3148" y="2979"/>
                    </a:lnTo>
                    <a:lnTo>
                      <a:pt x="3092" y="2923"/>
                    </a:lnTo>
                    <a:lnTo>
                      <a:pt x="3035" y="2867"/>
                    </a:lnTo>
                    <a:lnTo>
                      <a:pt x="2923" y="2923"/>
                    </a:lnTo>
                    <a:lnTo>
                      <a:pt x="2979" y="2811"/>
                    </a:lnTo>
                    <a:lnTo>
                      <a:pt x="3035" y="2698"/>
                    </a:lnTo>
                    <a:lnTo>
                      <a:pt x="3035" y="2530"/>
                    </a:lnTo>
                    <a:lnTo>
                      <a:pt x="3035" y="2361"/>
                    </a:lnTo>
                    <a:lnTo>
                      <a:pt x="3035" y="2305"/>
                    </a:lnTo>
                    <a:lnTo>
                      <a:pt x="2979" y="2305"/>
                    </a:lnTo>
                    <a:lnTo>
                      <a:pt x="2923" y="2249"/>
                    </a:lnTo>
                    <a:lnTo>
                      <a:pt x="2979" y="2249"/>
                    </a:lnTo>
                    <a:lnTo>
                      <a:pt x="2979" y="2192"/>
                    </a:lnTo>
                    <a:lnTo>
                      <a:pt x="3035" y="2136"/>
                    </a:lnTo>
                    <a:lnTo>
                      <a:pt x="3092" y="2136"/>
                    </a:lnTo>
                    <a:lnTo>
                      <a:pt x="3148" y="2080"/>
                    </a:lnTo>
                    <a:lnTo>
                      <a:pt x="3204" y="2024"/>
                    </a:lnTo>
                    <a:lnTo>
                      <a:pt x="3092" y="1968"/>
                    </a:lnTo>
                    <a:lnTo>
                      <a:pt x="2979" y="1855"/>
                    </a:lnTo>
                    <a:lnTo>
                      <a:pt x="2979" y="1799"/>
                    </a:lnTo>
                    <a:lnTo>
                      <a:pt x="3035" y="1743"/>
                    </a:lnTo>
                    <a:lnTo>
                      <a:pt x="3035" y="1911"/>
                    </a:lnTo>
                    <a:lnTo>
                      <a:pt x="3092" y="1968"/>
                    </a:lnTo>
                    <a:lnTo>
                      <a:pt x="3317" y="1968"/>
                    </a:lnTo>
                    <a:lnTo>
                      <a:pt x="3485" y="1911"/>
                    </a:lnTo>
                    <a:lnTo>
                      <a:pt x="3598" y="1743"/>
                    </a:lnTo>
                    <a:lnTo>
                      <a:pt x="3654" y="1630"/>
                    </a:lnTo>
                    <a:lnTo>
                      <a:pt x="3822" y="1349"/>
                    </a:lnTo>
                    <a:lnTo>
                      <a:pt x="3879" y="1237"/>
                    </a:lnTo>
                    <a:lnTo>
                      <a:pt x="3879" y="1124"/>
                    </a:lnTo>
                    <a:lnTo>
                      <a:pt x="3879" y="1012"/>
                    </a:lnTo>
                    <a:lnTo>
                      <a:pt x="3879" y="900"/>
                    </a:lnTo>
                    <a:lnTo>
                      <a:pt x="3822" y="787"/>
                    </a:lnTo>
                    <a:lnTo>
                      <a:pt x="3710" y="787"/>
                    </a:lnTo>
                    <a:lnTo>
                      <a:pt x="3598" y="900"/>
                    </a:lnTo>
                    <a:lnTo>
                      <a:pt x="3598" y="1068"/>
                    </a:lnTo>
                    <a:lnTo>
                      <a:pt x="3541" y="1124"/>
                    </a:lnTo>
                    <a:lnTo>
                      <a:pt x="3541" y="1068"/>
                    </a:lnTo>
                    <a:lnTo>
                      <a:pt x="3485" y="956"/>
                    </a:lnTo>
                    <a:lnTo>
                      <a:pt x="3429" y="900"/>
                    </a:lnTo>
                    <a:lnTo>
                      <a:pt x="3260" y="900"/>
                    </a:lnTo>
                    <a:lnTo>
                      <a:pt x="3148" y="956"/>
                    </a:lnTo>
                    <a:lnTo>
                      <a:pt x="2923" y="1124"/>
                    </a:lnTo>
                    <a:lnTo>
                      <a:pt x="2811" y="1237"/>
                    </a:lnTo>
                    <a:lnTo>
                      <a:pt x="2754" y="1349"/>
                    </a:lnTo>
                    <a:lnTo>
                      <a:pt x="2642" y="1462"/>
                    </a:lnTo>
                    <a:lnTo>
                      <a:pt x="2530" y="1518"/>
                    </a:lnTo>
                    <a:lnTo>
                      <a:pt x="2361" y="1462"/>
                    </a:lnTo>
                    <a:lnTo>
                      <a:pt x="2473" y="1181"/>
                    </a:lnTo>
                    <a:lnTo>
                      <a:pt x="2530" y="1012"/>
                    </a:lnTo>
                    <a:lnTo>
                      <a:pt x="2417" y="843"/>
                    </a:lnTo>
                    <a:lnTo>
                      <a:pt x="2192" y="675"/>
                    </a:lnTo>
                    <a:lnTo>
                      <a:pt x="2080" y="562"/>
                    </a:lnTo>
                    <a:lnTo>
                      <a:pt x="2080" y="506"/>
                    </a:lnTo>
                    <a:lnTo>
                      <a:pt x="2080" y="281"/>
                    </a:lnTo>
                    <a:lnTo>
                      <a:pt x="2024" y="113"/>
                    </a:lnTo>
                    <a:lnTo>
                      <a:pt x="1911" y="57"/>
                    </a:lnTo>
                    <a:lnTo>
                      <a:pt x="168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13"/>
              <p:cNvSpPr/>
              <p:nvPr/>
            </p:nvSpPr>
            <p:spPr>
              <a:xfrm>
                <a:off x="260600" y="1416525"/>
                <a:ext cx="91350" cy="84325"/>
              </a:xfrm>
              <a:custGeom>
                <a:avLst/>
                <a:gdLst/>
                <a:ahLst/>
                <a:cxnLst/>
                <a:rect l="l" t="t" r="r" b="b"/>
                <a:pathLst>
                  <a:path w="3654" h="3373" extrusionOk="0">
                    <a:moveTo>
                      <a:pt x="2080" y="956"/>
                    </a:moveTo>
                    <a:lnTo>
                      <a:pt x="2136" y="1012"/>
                    </a:lnTo>
                    <a:lnTo>
                      <a:pt x="2192" y="1068"/>
                    </a:lnTo>
                    <a:lnTo>
                      <a:pt x="2136" y="1068"/>
                    </a:lnTo>
                    <a:lnTo>
                      <a:pt x="2080" y="956"/>
                    </a:lnTo>
                    <a:close/>
                    <a:moveTo>
                      <a:pt x="1349" y="0"/>
                    </a:moveTo>
                    <a:lnTo>
                      <a:pt x="1181" y="169"/>
                    </a:lnTo>
                    <a:lnTo>
                      <a:pt x="1181" y="337"/>
                    </a:lnTo>
                    <a:lnTo>
                      <a:pt x="1237" y="450"/>
                    </a:lnTo>
                    <a:lnTo>
                      <a:pt x="1349" y="618"/>
                    </a:lnTo>
                    <a:lnTo>
                      <a:pt x="1405" y="731"/>
                    </a:lnTo>
                    <a:lnTo>
                      <a:pt x="1462" y="843"/>
                    </a:lnTo>
                    <a:lnTo>
                      <a:pt x="1462" y="1012"/>
                    </a:lnTo>
                    <a:lnTo>
                      <a:pt x="1349" y="1068"/>
                    </a:lnTo>
                    <a:lnTo>
                      <a:pt x="1237" y="1124"/>
                    </a:lnTo>
                    <a:lnTo>
                      <a:pt x="1068" y="1124"/>
                    </a:lnTo>
                    <a:lnTo>
                      <a:pt x="900" y="1068"/>
                    </a:lnTo>
                    <a:lnTo>
                      <a:pt x="843" y="899"/>
                    </a:lnTo>
                    <a:lnTo>
                      <a:pt x="731" y="843"/>
                    </a:lnTo>
                    <a:lnTo>
                      <a:pt x="562" y="843"/>
                    </a:lnTo>
                    <a:lnTo>
                      <a:pt x="562" y="787"/>
                    </a:lnTo>
                    <a:lnTo>
                      <a:pt x="506" y="731"/>
                    </a:lnTo>
                    <a:lnTo>
                      <a:pt x="450" y="618"/>
                    </a:lnTo>
                    <a:lnTo>
                      <a:pt x="338" y="731"/>
                    </a:lnTo>
                    <a:lnTo>
                      <a:pt x="281" y="787"/>
                    </a:lnTo>
                    <a:lnTo>
                      <a:pt x="338" y="843"/>
                    </a:lnTo>
                    <a:lnTo>
                      <a:pt x="338" y="956"/>
                    </a:lnTo>
                    <a:lnTo>
                      <a:pt x="338" y="1068"/>
                    </a:lnTo>
                    <a:lnTo>
                      <a:pt x="338" y="1180"/>
                    </a:lnTo>
                    <a:lnTo>
                      <a:pt x="338" y="1237"/>
                    </a:lnTo>
                    <a:lnTo>
                      <a:pt x="281" y="1293"/>
                    </a:lnTo>
                    <a:lnTo>
                      <a:pt x="281" y="1349"/>
                    </a:lnTo>
                    <a:lnTo>
                      <a:pt x="281" y="1461"/>
                    </a:lnTo>
                    <a:lnTo>
                      <a:pt x="225" y="1518"/>
                    </a:lnTo>
                    <a:lnTo>
                      <a:pt x="225" y="1574"/>
                    </a:lnTo>
                    <a:lnTo>
                      <a:pt x="675" y="1574"/>
                    </a:lnTo>
                    <a:lnTo>
                      <a:pt x="675" y="1630"/>
                    </a:lnTo>
                    <a:lnTo>
                      <a:pt x="619" y="1686"/>
                    </a:lnTo>
                    <a:lnTo>
                      <a:pt x="450" y="1742"/>
                    </a:lnTo>
                    <a:lnTo>
                      <a:pt x="450" y="1799"/>
                    </a:lnTo>
                    <a:lnTo>
                      <a:pt x="506" y="1799"/>
                    </a:lnTo>
                    <a:lnTo>
                      <a:pt x="506" y="1855"/>
                    </a:lnTo>
                    <a:lnTo>
                      <a:pt x="450" y="1911"/>
                    </a:lnTo>
                    <a:lnTo>
                      <a:pt x="281" y="1911"/>
                    </a:lnTo>
                    <a:lnTo>
                      <a:pt x="169" y="1855"/>
                    </a:lnTo>
                    <a:lnTo>
                      <a:pt x="56" y="1911"/>
                    </a:lnTo>
                    <a:lnTo>
                      <a:pt x="0" y="1967"/>
                    </a:lnTo>
                    <a:lnTo>
                      <a:pt x="56" y="2024"/>
                    </a:lnTo>
                    <a:lnTo>
                      <a:pt x="281" y="2192"/>
                    </a:lnTo>
                    <a:lnTo>
                      <a:pt x="338" y="2192"/>
                    </a:lnTo>
                    <a:lnTo>
                      <a:pt x="394" y="2248"/>
                    </a:lnTo>
                    <a:lnTo>
                      <a:pt x="394" y="2305"/>
                    </a:lnTo>
                    <a:lnTo>
                      <a:pt x="450" y="2361"/>
                    </a:lnTo>
                    <a:lnTo>
                      <a:pt x="450" y="2417"/>
                    </a:lnTo>
                    <a:lnTo>
                      <a:pt x="394" y="2417"/>
                    </a:lnTo>
                    <a:lnTo>
                      <a:pt x="394" y="2473"/>
                    </a:lnTo>
                    <a:lnTo>
                      <a:pt x="338" y="2529"/>
                    </a:lnTo>
                    <a:lnTo>
                      <a:pt x="506" y="2586"/>
                    </a:lnTo>
                    <a:lnTo>
                      <a:pt x="619" y="2642"/>
                    </a:lnTo>
                    <a:lnTo>
                      <a:pt x="675" y="2586"/>
                    </a:lnTo>
                    <a:lnTo>
                      <a:pt x="731" y="2473"/>
                    </a:lnTo>
                    <a:lnTo>
                      <a:pt x="787" y="2305"/>
                    </a:lnTo>
                    <a:lnTo>
                      <a:pt x="1012" y="2417"/>
                    </a:lnTo>
                    <a:lnTo>
                      <a:pt x="1124" y="2473"/>
                    </a:lnTo>
                    <a:lnTo>
                      <a:pt x="1237" y="2473"/>
                    </a:lnTo>
                    <a:lnTo>
                      <a:pt x="1349" y="2642"/>
                    </a:lnTo>
                    <a:lnTo>
                      <a:pt x="1574" y="2810"/>
                    </a:lnTo>
                    <a:lnTo>
                      <a:pt x="1743" y="2979"/>
                    </a:lnTo>
                    <a:lnTo>
                      <a:pt x="1799" y="3091"/>
                    </a:lnTo>
                    <a:lnTo>
                      <a:pt x="1799" y="3260"/>
                    </a:lnTo>
                    <a:lnTo>
                      <a:pt x="1855" y="3372"/>
                    </a:lnTo>
                    <a:lnTo>
                      <a:pt x="2024" y="3372"/>
                    </a:lnTo>
                    <a:lnTo>
                      <a:pt x="2136" y="3316"/>
                    </a:lnTo>
                    <a:lnTo>
                      <a:pt x="2249" y="3148"/>
                    </a:lnTo>
                    <a:lnTo>
                      <a:pt x="2249" y="2867"/>
                    </a:lnTo>
                    <a:lnTo>
                      <a:pt x="2249" y="2417"/>
                    </a:lnTo>
                    <a:lnTo>
                      <a:pt x="2305" y="1967"/>
                    </a:lnTo>
                    <a:lnTo>
                      <a:pt x="2305" y="1855"/>
                    </a:lnTo>
                    <a:lnTo>
                      <a:pt x="2361" y="1742"/>
                    </a:lnTo>
                    <a:lnTo>
                      <a:pt x="2417" y="1686"/>
                    </a:lnTo>
                    <a:lnTo>
                      <a:pt x="2473" y="1461"/>
                    </a:lnTo>
                    <a:lnTo>
                      <a:pt x="2473" y="1237"/>
                    </a:lnTo>
                    <a:lnTo>
                      <a:pt x="2473" y="1068"/>
                    </a:lnTo>
                    <a:lnTo>
                      <a:pt x="2530" y="843"/>
                    </a:lnTo>
                    <a:lnTo>
                      <a:pt x="2530" y="731"/>
                    </a:lnTo>
                    <a:lnTo>
                      <a:pt x="2530" y="675"/>
                    </a:lnTo>
                    <a:lnTo>
                      <a:pt x="2530" y="618"/>
                    </a:lnTo>
                    <a:lnTo>
                      <a:pt x="2586" y="675"/>
                    </a:lnTo>
                    <a:lnTo>
                      <a:pt x="2586" y="956"/>
                    </a:lnTo>
                    <a:lnTo>
                      <a:pt x="2642" y="1124"/>
                    </a:lnTo>
                    <a:lnTo>
                      <a:pt x="2811" y="1237"/>
                    </a:lnTo>
                    <a:lnTo>
                      <a:pt x="2979" y="1349"/>
                    </a:lnTo>
                    <a:lnTo>
                      <a:pt x="3148" y="1518"/>
                    </a:lnTo>
                    <a:lnTo>
                      <a:pt x="3204" y="1742"/>
                    </a:lnTo>
                    <a:lnTo>
                      <a:pt x="3316" y="1911"/>
                    </a:lnTo>
                    <a:lnTo>
                      <a:pt x="3485" y="2080"/>
                    </a:lnTo>
                    <a:lnTo>
                      <a:pt x="3597" y="1967"/>
                    </a:lnTo>
                    <a:lnTo>
                      <a:pt x="3654" y="1911"/>
                    </a:lnTo>
                    <a:lnTo>
                      <a:pt x="3654" y="1742"/>
                    </a:lnTo>
                    <a:lnTo>
                      <a:pt x="3597" y="1518"/>
                    </a:lnTo>
                    <a:lnTo>
                      <a:pt x="3597" y="1349"/>
                    </a:lnTo>
                    <a:lnTo>
                      <a:pt x="3429" y="1012"/>
                    </a:lnTo>
                    <a:lnTo>
                      <a:pt x="3148" y="675"/>
                    </a:lnTo>
                    <a:lnTo>
                      <a:pt x="2586" y="113"/>
                    </a:lnTo>
                    <a:lnTo>
                      <a:pt x="2249" y="56"/>
                    </a:lnTo>
                    <a:lnTo>
                      <a:pt x="2249" y="113"/>
                    </a:lnTo>
                    <a:lnTo>
                      <a:pt x="2249" y="169"/>
                    </a:lnTo>
                    <a:lnTo>
                      <a:pt x="2417" y="225"/>
                    </a:lnTo>
                    <a:lnTo>
                      <a:pt x="2417" y="281"/>
                    </a:lnTo>
                    <a:lnTo>
                      <a:pt x="2249" y="281"/>
                    </a:lnTo>
                    <a:lnTo>
                      <a:pt x="2136" y="394"/>
                    </a:lnTo>
                    <a:lnTo>
                      <a:pt x="2080" y="506"/>
                    </a:lnTo>
                    <a:lnTo>
                      <a:pt x="1911" y="562"/>
                    </a:lnTo>
                    <a:lnTo>
                      <a:pt x="1799" y="618"/>
                    </a:lnTo>
                    <a:lnTo>
                      <a:pt x="1743" y="506"/>
                    </a:lnTo>
                    <a:lnTo>
                      <a:pt x="1686" y="394"/>
                    </a:lnTo>
                    <a:lnTo>
                      <a:pt x="1630" y="225"/>
                    </a:lnTo>
                    <a:lnTo>
                      <a:pt x="1518" y="56"/>
                    </a:lnTo>
                    <a:lnTo>
                      <a:pt x="1405" y="0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13"/>
              <p:cNvSpPr/>
              <p:nvPr/>
            </p:nvSpPr>
            <p:spPr>
              <a:xfrm>
                <a:off x="321025" y="1330800"/>
                <a:ext cx="68875" cy="89950"/>
              </a:xfrm>
              <a:custGeom>
                <a:avLst/>
                <a:gdLst/>
                <a:ahLst/>
                <a:cxnLst/>
                <a:rect l="l" t="t" r="r" b="b"/>
                <a:pathLst>
                  <a:path w="2755" h="3598" extrusionOk="0">
                    <a:moveTo>
                      <a:pt x="2024" y="2249"/>
                    </a:moveTo>
                    <a:lnTo>
                      <a:pt x="2024" y="2417"/>
                    </a:lnTo>
                    <a:lnTo>
                      <a:pt x="2080" y="2417"/>
                    </a:lnTo>
                    <a:lnTo>
                      <a:pt x="2080" y="2474"/>
                    </a:lnTo>
                    <a:lnTo>
                      <a:pt x="2024" y="2417"/>
                    </a:lnTo>
                    <a:lnTo>
                      <a:pt x="1967" y="2361"/>
                    </a:lnTo>
                    <a:lnTo>
                      <a:pt x="1911" y="2417"/>
                    </a:lnTo>
                    <a:lnTo>
                      <a:pt x="1855" y="2474"/>
                    </a:lnTo>
                    <a:lnTo>
                      <a:pt x="1855" y="2530"/>
                    </a:lnTo>
                    <a:lnTo>
                      <a:pt x="1855" y="2642"/>
                    </a:lnTo>
                    <a:lnTo>
                      <a:pt x="1799" y="2474"/>
                    </a:lnTo>
                    <a:lnTo>
                      <a:pt x="1855" y="2417"/>
                    </a:lnTo>
                    <a:lnTo>
                      <a:pt x="1911" y="2361"/>
                    </a:lnTo>
                    <a:lnTo>
                      <a:pt x="1967" y="2361"/>
                    </a:lnTo>
                    <a:lnTo>
                      <a:pt x="2024" y="2249"/>
                    </a:lnTo>
                    <a:close/>
                    <a:moveTo>
                      <a:pt x="281" y="1"/>
                    </a:moveTo>
                    <a:lnTo>
                      <a:pt x="225" y="57"/>
                    </a:lnTo>
                    <a:lnTo>
                      <a:pt x="169" y="225"/>
                    </a:lnTo>
                    <a:lnTo>
                      <a:pt x="56" y="282"/>
                    </a:lnTo>
                    <a:lnTo>
                      <a:pt x="0" y="338"/>
                    </a:lnTo>
                    <a:lnTo>
                      <a:pt x="0" y="394"/>
                    </a:lnTo>
                    <a:lnTo>
                      <a:pt x="56" y="450"/>
                    </a:lnTo>
                    <a:lnTo>
                      <a:pt x="113" y="394"/>
                    </a:lnTo>
                    <a:lnTo>
                      <a:pt x="225" y="450"/>
                    </a:lnTo>
                    <a:lnTo>
                      <a:pt x="281" y="506"/>
                    </a:lnTo>
                    <a:lnTo>
                      <a:pt x="337" y="619"/>
                    </a:lnTo>
                    <a:lnTo>
                      <a:pt x="450" y="675"/>
                    </a:lnTo>
                    <a:lnTo>
                      <a:pt x="506" y="731"/>
                    </a:lnTo>
                    <a:lnTo>
                      <a:pt x="506" y="787"/>
                    </a:lnTo>
                    <a:lnTo>
                      <a:pt x="394" y="900"/>
                    </a:lnTo>
                    <a:lnTo>
                      <a:pt x="450" y="1012"/>
                    </a:lnTo>
                    <a:lnTo>
                      <a:pt x="675" y="1125"/>
                    </a:lnTo>
                    <a:lnTo>
                      <a:pt x="787" y="1181"/>
                    </a:lnTo>
                    <a:lnTo>
                      <a:pt x="956" y="1125"/>
                    </a:lnTo>
                    <a:lnTo>
                      <a:pt x="956" y="1181"/>
                    </a:lnTo>
                    <a:lnTo>
                      <a:pt x="899" y="1237"/>
                    </a:lnTo>
                    <a:lnTo>
                      <a:pt x="787" y="1406"/>
                    </a:lnTo>
                    <a:lnTo>
                      <a:pt x="899" y="1518"/>
                    </a:lnTo>
                    <a:lnTo>
                      <a:pt x="956" y="1631"/>
                    </a:lnTo>
                    <a:lnTo>
                      <a:pt x="1012" y="1687"/>
                    </a:lnTo>
                    <a:lnTo>
                      <a:pt x="956" y="1799"/>
                    </a:lnTo>
                    <a:lnTo>
                      <a:pt x="899" y="1855"/>
                    </a:lnTo>
                    <a:lnTo>
                      <a:pt x="787" y="1968"/>
                    </a:lnTo>
                    <a:lnTo>
                      <a:pt x="675" y="2024"/>
                    </a:lnTo>
                    <a:lnTo>
                      <a:pt x="618" y="1912"/>
                    </a:lnTo>
                    <a:lnTo>
                      <a:pt x="562" y="1912"/>
                    </a:lnTo>
                    <a:lnTo>
                      <a:pt x="450" y="2024"/>
                    </a:lnTo>
                    <a:lnTo>
                      <a:pt x="450" y="2080"/>
                    </a:lnTo>
                    <a:lnTo>
                      <a:pt x="506" y="2305"/>
                    </a:lnTo>
                    <a:lnTo>
                      <a:pt x="506" y="2474"/>
                    </a:lnTo>
                    <a:lnTo>
                      <a:pt x="394" y="2586"/>
                    </a:lnTo>
                    <a:lnTo>
                      <a:pt x="225" y="2755"/>
                    </a:lnTo>
                    <a:lnTo>
                      <a:pt x="225" y="2811"/>
                    </a:lnTo>
                    <a:lnTo>
                      <a:pt x="281" y="2867"/>
                    </a:lnTo>
                    <a:lnTo>
                      <a:pt x="562" y="2923"/>
                    </a:lnTo>
                    <a:lnTo>
                      <a:pt x="787" y="2867"/>
                    </a:lnTo>
                    <a:lnTo>
                      <a:pt x="956" y="2755"/>
                    </a:lnTo>
                    <a:lnTo>
                      <a:pt x="1068" y="2474"/>
                    </a:lnTo>
                    <a:lnTo>
                      <a:pt x="1068" y="2417"/>
                    </a:lnTo>
                    <a:lnTo>
                      <a:pt x="1068" y="2361"/>
                    </a:lnTo>
                    <a:lnTo>
                      <a:pt x="1180" y="2361"/>
                    </a:lnTo>
                    <a:lnTo>
                      <a:pt x="1124" y="2530"/>
                    </a:lnTo>
                    <a:lnTo>
                      <a:pt x="1068" y="2642"/>
                    </a:lnTo>
                    <a:lnTo>
                      <a:pt x="1012" y="2811"/>
                    </a:lnTo>
                    <a:lnTo>
                      <a:pt x="1068" y="2867"/>
                    </a:lnTo>
                    <a:lnTo>
                      <a:pt x="1124" y="2979"/>
                    </a:lnTo>
                    <a:lnTo>
                      <a:pt x="1237" y="2979"/>
                    </a:lnTo>
                    <a:lnTo>
                      <a:pt x="1349" y="2923"/>
                    </a:lnTo>
                    <a:lnTo>
                      <a:pt x="1461" y="2698"/>
                    </a:lnTo>
                    <a:lnTo>
                      <a:pt x="1799" y="3036"/>
                    </a:lnTo>
                    <a:lnTo>
                      <a:pt x="2024" y="3092"/>
                    </a:lnTo>
                    <a:lnTo>
                      <a:pt x="2192" y="3148"/>
                    </a:lnTo>
                    <a:lnTo>
                      <a:pt x="2361" y="3317"/>
                    </a:lnTo>
                    <a:lnTo>
                      <a:pt x="2417" y="3542"/>
                    </a:lnTo>
                    <a:lnTo>
                      <a:pt x="2529" y="3598"/>
                    </a:lnTo>
                    <a:lnTo>
                      <a:pt x="2642" y="3598"/>
                    </a:lnTo>
                    <a:lnTo>
                      <a:pt x="2698" y="3485"/>
                    </a:lnTo>
                    <a:lnTo>
                      <a:pt x="2754" y="3260"/>
                    </a:lnTo>
                    <a:lnTo>
                      <a:pt x="2698" y="3036"/>
                    </a:lnTo>
                    <a:lnTo>
                      <a:pt x="2642" y="2979"/>
                    </a:lnTo>
                    <a:lnTo>
                      <a:pt x="2586" y="2923"/>
                    </a:lnTo>
                    <a:lnTo>
                      <a:pt x="2473" y="2811"/>
                    </a:lnTo>
                    <a:lnTo>
                      <a:pt x="2473" y="2755"/>
                    </a:lnTo>
                    <a:lnTo>
                      <a:pt x="2473" y="2586"/>
                    </a:lnTo>
                    <a:lnTo>
                      <a:pt x="2529" y="2361"/>
                    </a:lnTo>
                    <a:lnTo>
                      <a:pt x="2586" y="2136"/>
                    </a:lnTo>
                    <a:lnTo>
                      <a:pt x="2586" y="2080"/>
                    </a:lnTo>
                    <a:lnTo>
                      <a:pt x="2529" y="2024"/>
                    </a:lnTo>
                    <a:lnTo>
                      <a:pt x="2417" y="1968"/>
                    </a:lnTo>
                    <a:lnTo>
                      <a:pt x="2417" y="1912"/>
                    </a:lnTo>
                    <a:lnTo>
                      <a:pt x="2361" y="1799"/>
                    </a:lnTo>
                    <a:lnTo>
                      <a:pt x="2305" y="1855"/>
                    </a:lnTo>
                    <a:lnTo>
                      <a:pt x="2024" y="2080"/>
                    </a:lnTo>
                    <a:lnTo>
                      <a:pt x="2024" y="1912"/>
                    </a:lnTo>
                    <a:lnTo>
                      <a:pt x="2024" y="1799"/>
                    </a:lnTo>
                    <a:lnTo>
                      <a:pt x="1911" y="1743"/>
                    </a:lnTo>
                    <a:lnTo>
                      <a:pt x="1967" y="1574"/>
                    </a:lnTo>
                    <a:lnTo>
                      <a:pt x="1967" y="1237"/>
                    </a:lnTo>
                    <a:lnTo>
                      <a:pt x="2136" y="1237"/>
                    </a:lnTo>
                    <a:lnTo>
                      <a:pt x="2248" y="1293"/>
                    </a:lnTo>
                    <a:lnTo>
                      <a:pt x="2361" y="1406"/>
                    </a:lnTo>
                    <a:lnTo>
                      <a:pt x="2305" y="1518"/>
                    </a:lnTo>
                    <a:lnTo>
                      <a:pt x="2192" y="1631"/>
                    </a:lnTo>
                    <a:lnTo>
                      <a:pt x="2192" y="1687"/>
                    </a:lnTo>
                    <a:lnTo>
                      <a:pt x="2361" y="1631"/>
                    </a:lnTo>
                    <a:lnTo>
                      <a:pt x="2417" y="1574"/>
                    </a:lnTo>
                    <a:lnTo>
                      <a:pt x="2473" y="1462"/>
                    </a:lnTo>
                    <a:lnTo>
                      <a:pt x="2473" y="1350"/>
                    </a:lnTo>
                    <a:lnTo>
                      <a:pt x="2417" y="1181"/>
                    </a:lnTo>
                    <a:lnTo>
                      <a:pt x="2473" y="1012"/>
                    </a:lnTo>
                    <a:lnTo>
                      <a:pt x="2473" y="956"/>
                    </a:lnTo>
                    <a:lnTo>
                      <a:pt x="2417" y="900"/>
                    </a:lnTo>
                    <a:lnTo>
                      <a:pt x="2136" y="900"/>
                    </a:lnTo>
                    <a:lnTo>
                      <a:pt x="1967" y="787"/>
                    </a:lnTo>
                    <a:lnTo>
                      <a:pt x="1911" y="787"/>
                    </a:lnTo>
                    <a:lnTo>
                      <a:pt x="1855" y="844"/>
                    </a:lnTo>
                    <a:lnTo>
                      <a:pt x="1743" y="787"/>
                    </a:lnTo>
                    <a:lnTo>
                      <a:pt x="1518" y="563"/>
                    </a:lnTo>
                    <a:lnTo>
                      <a:pt x="1405" y="394"/>
                    </a:lnTo>
                    <a:lnTo>
                      <a:pt x="1349" y="225"/>
                    </a:lnTo>
                    <a:lnTo>
                      <a:pt x="1349" y="113"/>
                    </a:lnTo>
                    <a:lnTo>
                      <a:pt x="1293" y="113"/>
                    </a:lnTo>
                    <a:lnTo>
                      <a:pt x="1180" y="57"/>
                    </a:lnTo>
                    <a:lnTo>
                      <a:pt x="1124" y="57"/>
                    </a:lnTo>
                    <a:lnTo>
                      <a:pt x="1068" y="113"/>
                    </a:lnTo>
                    <a:lnTo>
                      <a:pt x="1068" y="225"/>
                    </a:lnTo>
                    <a:lnTo>
                      <a:pt x="1124" y="225"/>
                    </a:lnTo>
                    <a:lnTo>
                      <a:pt x="1180" y="282"/>
                    </a:lnTo>
                    <a:lnTo>
                      <a:pt x="1124" y="394"/>
                    </a:lnTo>
                    <a:lnTo>
                      <a:pt x="1012" y="450"/>
                    </a:lnTo>
                    <a:lnTo>
                      <a:pt x="956" y="450"/>
                    </a:lnTo>
                    <a:lnTo>
                      <a:pt x="843" y="394"/>
                    </a:lnTo>
                    <a:lnTo>
                      <a:pt x="618" y="113"/>
                    </a:lnTo>
                    <a:lnTo>
                      <a:pt x="506" y="225"/>
                    </a:lnTo>
                    <a:lnTo>
                      <a:pt x="394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13"/>
              <p:cNvSpPr/>
              <p:nvPr/>
            </p:nvSpPr>
            <p:spPr>
              <a:xfrm>
                <a:off x="257775" y="1401050"/>
                <a:ext cx="436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912" extrusionOk="0">
                    <a:moveTo>
                      <a:pt x="226" y="1"/>
                    </a:moveTo>
                    <a:lnTo>
                      <a:pt x="1" y="394"/>
                    </a:lnTo>
                    <a:lnTo>
                      <a:pt x="1" y="507"/>
                    </a:lnTo>
                    <a:lnTo>
                      <a:pt x="113" y="563"/>
                    </a:lnTo>
                    <a:lnTo>
                      <a:pt x="226" y="563"/>
                    </a:lnTo>
                    <a:lnTo>
                      <a:pt x="338" y="619"/>
                    </a:lnTo>
                    <a:lnTo>
                      <a:pt x="451" y="732"/>
                    </a:lnTo>
                    <a:lnTo>
                      <a:pt x="563" y="900"/>
                    </a:lnTo>
                    <a:lnTo>
                      <a:pt x="563" y="1013"/>
                    </a:lnTo>
                    <a:lnTo>
                      <a:pt x="563" y="1069"/>
                    </a:lnTo>
                    <a:lnTo>
                      <a:pt x="563" y="1125"/>
                    </a:lnTo>
                    <a:lnTo>
                      <a:pt x="563" y="1181"/>
                    </a:lnTo>
                    <a:lnTo>
                      <a:pt x="563" y="1237"/>
                    </a:lnTo>
                    <a:lnTo>
                      <a:pt x="619" y="1462"/>
                    </a:lnTo>
                    <a:lnTo>
                      <a:pt x="619" y="1518"/>
                    </a:lnTo>
                    <a:lnTo>
                      <a:pt x="788" y="1518"/>
                    </a:lnTo>
                    <a:lnTo>
                      <a:pt x="900" y="1575"/>
                    </a:lnTo>
                    <a:lnTo>
                      <a:pt x="900" y="1687"/>
                    </a:lnTo>
                    <a:lnTo>
                      <a:pt x="844" y="1799"/>
                    </a:lnTo>
                    <a:lnTo>
                      <a:pt x="900" y="1912"/>
                    </a:lnTo>
                    <a:lnTo>
                      <a:pt x="1069" y="1799"/>
                    </a:lnTo>
                    <a:lnTo>
                      <a:pt x="1181" y="1799"/>
                    </a:lnTo>
                    <a:lnTo>
                      <a:pt x="1294" y="1856"/>
                    </a:lnTo>
                    <a:lnTo>
                      <a:pt x="1631" y="1856"/>
                    </a:lnTo>
                    <a:lnTo>
                      <a:pt x="1743" y="1799"/>
                    </a:lnTo>
                    <a:lnTo>
                      <a:pt x="1743" y="1687"/>
                    </a:lnTo>
                    <a:lnTo>
                      <a:pt x="1687" y="1575"/>
                    </a:lnTo>
                    <a:lnTo>
                      <a:pt x="1687" y="1462"/>
                    </a:lnTo>
                    <a:lnTo>
                      <a:pt x="1687" y="1294"/>
                    </a:lnTo>
                    <a:lnTo>
                      <a:pt x="1631" y="1181"/>
                    </a:lnTo>
                    <a:lnTo>
                      <a:pt x="1518" y="1125"/>
                    </a:lnTo>
                    <a:lnTo>
                      <a:pt x="1406" y="1069"/>
                    </a:lnTo>
                    <a:lnTo>
                      <a:pt x="1350" y="956"/>
                    </a:lnTo>
                    <a:lnTo>
                      <a:pt x="1350" y="844"/>
                    </a:lnTo>
                    <a:lnTo>
                      <a:pt x="1406" y="732"/>
                    </a:lnTo>
                    <a:lnTo>
                      <a:pt x="1406" y="675"/>
                    </a:lnTo>
                    <a:lnTo>
                      <a:pt x="1575" y="563"/>
                    </a:lnTo>
                    <a:lnTo>
                      <a:pt x="1631" y="450"/>
                    </a:lnTo>
                    <a:lnTo>
                      <a:pt x="1631" y="338"/>
                    </a:lnTo>
                    <a:lnTo>
                      <a:pt x="1518" y="338"/>
                    </a:lnTo>
                    <a:lnTo>
                      <a:pt x="1406" y="394"/>
                    </a:lnTo>
                    <a:lnTo>
                      <a:pt x="1406" y="450"/>
                    </a:lnTo>
                    <a:lnTo>
                      <a:pt x="1294" y="450"/>
                    </a:lnTo>
                    <a:lnTo>
                      <a:pt x="1294" y="338"/>
                    </a:lnTo>
                    <a:lnTo>
                      <a:pt x="1350" y="226"/>
                    </a:lnTo>
                    <a:lnTo>
                      <a:pt x="1294" y="113"/>
                    </a:lnTo>
                    <a:lnTo>
                      <a:pt x="1237" y="113"/>
                    </a:lnTo>
                    <a:lnTo>
                      <a:pt x="1181" y="169"/>
                    </a:lnTo>
                    <a:lnTo>
                      <a:pt x="1125" y="169"/>
                    </a:lnTo>
                    <a:lnTo>
                      <a:pt x="1069" y="57"/>
                    </a:lnTo>
                    <a:lnTo>
                      <a:pt x="956" y="113"/>
                    </a:lnTo>
                    <a:lnTo>
                      <a:pt x="844" y="169"/>
                    </a:lnTo>
                    <a:lnTo>
                      <a:pt x="788" y="282"/>
                    </a:lnTo>
                    <a:lnTo>
                      <a:pt x="675" y="338"/>
                    </a:lnTo>
                    <a:lnTo>
                      <a:pt x="563" y="450"/>
                    </a:lnTo>
                    <a:lnTo>
                      <a:pt x="394" y="450"/>
                    </a:lnTo>
                    <a:lnTo>
                      <a:pt x="338" y="338"/>
                    </a:lnTo>
                    <a:lnTo>
                      <a:pt x="338" y="226"/>
                    </a:lnTo>
                    <a:lnTo>
                      <a:pt x="282" y="169"/>
                    </a:lnTo>
                    <a:lnTo>
                      <a:pt x="282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86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13"/>
              <p:cNvSpPr/>
              <p:nvPr/>
            </p:nvSpPr>
            <p:spPr>
              <a:xfrm>
                <a:off x="328050" y="1387000"/>
                <a:ext cx="520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080" h="1912" extrusionOk="0">
                    <a:moveTo>
                      <a:pt x="1293" y="844"/>
                    </a:moveTo>
                    <a:lnTo>
                      <a:pt x="1237" y="919"/>
                    </a:lnTo>
                    <a:lnTo>
                      <a:pt x="1237" y="919"/>
                    </a:lnTo>
                    <a:lnTo>
                      <a:pt x="1237" y="900"/>
                    </a:lnTo>
                    <a:lnTo>
                      <a:pt x="1237" y="844"/>
                    </a:lnTo>
                    <a:close/>
                    <a:moveTo>
                      <a:pt x="731" y="1"/>
                    </a:moveTo>
                    <a:lnTo>
                      <a:pt x="675" y="57"/>
                    </a:lnTo>
                    <a:lnTo>
                      <a:pt x="731" y="169"/>
                    </a:lnTo>
                    <a:lnTo>
                      <a:pt x="731" y="226"/>
                    </a:lnTo>
                    <a:lnTo>
                      <a:pt x="675" y="226"/>
                    </a:lnTo>
                    <a:lnTo>
                      <a:pt x="562" y="282"/>
                    </a:lnTo>
                    <a:lnTo>
                      <a:pt x="562" y="338"/>
                    </a:lnTo>
                    <a:lnTo>
                      <a:pt x="506" y="675"/>
                    </a:lnTo>
                    <a:lnTo>
                      <a:pt x="337" y="507"/>
                    </a:lnTo>
                    <a:lnTo>
                      <a:pt x="225" y="507"/>
                    </a:lnTo>
                    <a:lnTo>
                      <a:pt x="0" y="619"/>
                    </a:lnTo>
                    <a:lnTo>
                      <a:pt x="113" y="788"/>
                    </a:lnTo>
                    <a:lnTo>
                      <a:pt x="56" y="844"/>
                    </a:lnTo>
                    <a:lnTo>
                      <a:pt x="113" y="900"/>
                    </a:lnTo>
                    <a:lnTo>
                      <a:pt x="169" y="1012"/>
                    </a:lnTo>
                    <a:lnTo>
                      <a:pt x="169" y="1069"/>
                    </a:lnTo>
                    <a:lnTo>
                      <a:pt x="113" y="1350"/>
                    </a:lnTo>
                    <a:lnTo>
                      <a:pt x="169" y="1462"/>
                    </a:lnTo>
                    <a:lnTo>
                      <a:pt x="281" y="1575"/>
                    </a:lnTo>
                    <a:lnTo>
                      <a:pt x="337" y="1631"/>
                    </a:lnTo>
                    <a:lnTo>
                      <a:pt x="450" y="1631"/>
                    </a:lnTo>
                    <a:lnTo>
                      <a:pt x="618" y="1518"/>
                    </a:lnTo>
                    <a:lnTo>
                      <a:pt x="843" y="1237"/>
                    </a:lnTo>
                    <a:lnTo>
                      <a:pt x="956" y="1125"/>
                    </a:lnTo>
                    <a:lnTo>
                      <a:pt x="1124" y="1069"/>
                    </a:lnTo>
                    <a:lnTo>
                      <a:pt x="1124" y="1237"/>
                    </a:lnTo>
                    <a:lnTo>
                      <a:pt x="1180" y="1294"/>
                    </a:lnTo>
                    <a:lnTo>
                      <a:pt x="1237" y="1350"/>
                    </a:lnTo>
                    <a:lnTo>
                      <a:pt x="1462" y="1406"/>
                    </a:lnTo>
                    <a:lnTo>
                      <a:pt x="1518" y="1462"/>
                    </a:lnTo>
                    <a:lnTo>
                      <a:pt x="1574" y="1518"/>
                    </a:lnTo>
                    <a:lnTo>
                      <a:pt x="1574" y="1687"/>
                    </a:lnTo>
                    <a:lnTo>
                      <a:pt x="1686" y="1799"/>
                    </a:lnTo>
                    <a:lnTo>
                      <a:pt x="1743" y="1856"/>
                    </a:lnTo>
                    <a:lnTo>
                      <a:pt x="1855" y="1912"/>
                    </a:lnTo>
                    <a:lnTo>
                      <a:pt x="1967" y="1856"/>
                    </a:lnTo>
                    <a:lnTo>
                      <a:pt x="2024" y="1743"/>
                    </a:lnTo>
                    <a:lnTo>
                      <a:pt x="2080" y="1575"/>
                    </a:lnTo>
                    <a:lnTo>
                      <a:pt x="2024" y="1294"/>
                    </a:lnTo>
                    <a:lnTo>
                      <a:pt x="1911" y="1069"/>
                    </a:lnTo>
                    <a:lnTo>
                      <a:pt x="1743" y="900"/>
                    </a:lnTo>
                    <a:lnTo>
                      <a:pt x="1574" y="788"/>
                    </a:lnTo>
                    <a:lnTo>
                      <a:pt x="1518" y="619"/>
                    </a:lnTo>
                    <a:lnTo>
                      <a:pt x="1405" y="563"/>
                    </a:lnTo>
                    <a:lnTo>
                      <a:pt x="1293" y="450"/>
                    </a:lnTo>
                    <a:lnTo>
                      <a:pt x="1237" y="282"/>
                    </a:lnTo>
                    <a:lnTo>
                      <a:pt x="1180" y="282"/>
                    </a:lnTo>
                    <a:lnTo>
                      <a:pt x="1068" y="338"/>
                    </a:lnTo>
                    <a:lnTo>
                      <a:pt x="1068" y="394"/>
                    </a:lnTo>
                    <a:lnTo>
                      <a:pt x="1068" y="450"/>
                    </a:lnTo>
                    <a:lnTo>
                      <a:pt x="1068" y="507"/>
                    </a:lnTo>
                    <a:lnTo>
                      <a:pt x="1068" y="563"/>
                    </a:lnTo>
                    <a:lnTo>
                      <a:pt x="956" y="619"/>
                    </a:lnTo>
                    <a:lnTo>
                      <a:pt x="956" y="675"/>
                    </a:lnTo>
                    <a:lnTo>
                      <a:pt x="899" y="675"/>
                    </a:lnTo>
                    <a:lnTo>
                      <a:pt x="843" y="619"/>
                    </a:lnTo>
                    <a:lnTo>
                      <a:pt x="843" y="563"/>
                    </a:lnTo>
                    <a:lnTo>
                      <a:pt x="899" y="338"/>
                    </a:lnTo>
                    <a:lnTo>
                      <a:pt x="1012" y="169"/>
                    </a:lnTo>
                    <a:lnTo>
                      <a:pt x="1068" y="113"/>
                    </a:lnTo>
                    <a:lnTo>
                      <a:pt x="1068" y="57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rgbClr val="6C67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13"/>
              <p:cNvSpPr/>
              <p:nvPr/>
            </p:nvSpPr>
            <p:spPr>
              <a:xfrm>
                <a:off x="278850" y="1343450"/>
                <a:ext cx="54825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743" extrusionOk="0">
                    <a:moveTo>
                      <a:pt x="956" y="0"/>
                    </a:moveTo>
                    <a:lnTo>
                      <a:pt x="844" y="57"/>
                    </a:lnTo>
                    <a:lnTo>
                      <a:pt x="844" y="113"/>
                    </a:lnTo>
                    <a:lnTo>
                      <a:pt x="844" y="169"/>
                    </a:lnTo>
                    <a:lnTo>
                      <a:pt x="844" y="281"/>
                    </a:lnTo>
                    <a:lnTo>
                      <a:pt x="788" y="338"/>
                    </a:lnTo>
                    <a:lnTo>
                      <a:pt x="619" y="281"/>
                    </a:lnTo>
                    <a:lnTo>
                      <a:pt x="507" y="281"/>
                    </a:lnTo>
                    <a:lnTo>
                      <a:pt x="226" y="394"/>
                    </a:lnTo>
                    <a:lnTo>
                      <a:pt x="113" y="562"/>
                    </a:lnTo>
                    <a:lnTo>
                      <a:pt x="1" y="731"/>
                    </a:lnTo>
                    <a:lnTo>
                      <a:pt x="113" y="675"/>
                    </a:lnTo>
                    <a:lnTo>
                      <a:pt x="226" y="675"/>
                    </a:lnTo>
                    <a:lnTo>
                      <a:pt x="394" y="562"/>
                    </a:lnTo>
                    <a:lnTo>
                      <a:pt x="619" y="562"/>
                    </a:lnTo>
                    <a:lnTo>
                      <a:pt x="675" y="619"/>
                    </a:lnTo>
                    <a:lnTo>
                      <a:pt x="732" y="731"/>
                    </a:lnTo>
                    <a:lnTo>
                      <a:pt x="900" y="844"/>
                    </a:lnTo>
                    <a:lnTo>
                      <a:pt x="1013" y="844"/>
                    </a:lnTo>
                    <a:lnTo>
                      <a:pt x="1237" y="787"/>
                    </a:lnTo>
                    <a:lnTo>
                      <a:pt x="1350" y="787"/>
                    </a:lnTo>
                    <a:lnTo>
                      <a:pt x="1462" y="844"/>
                    </a:lnTo>
                    <a:lnTo>
                      <a:pt x="1406" y="900"/>
                    </a:lnTo>
                    <a:lnTo>
                      <a:pt x="1294" y="1012"/>
                    </a:lnTo>
                    <a:lnTo>
                      <a:pt x="1237" y="1125"/>
                    </a:lnTo>
                    <a:lnTo>
                      <a:pt x="1125" y="1181"/>
                    </a:lnTo>
                    <a:lnTo>
                      <a:pt x="1013" y="1237"/>
                    </a:lnTo>
                    <a:lnTo>
                      <a:pt x="1069" y="1293"/>
                    </a:lnTo>
                    <a:lnTo>
                      <a:pt x="1125" y="1406"/>
                    </a:lnTo>
                    <a:lnTo>
                      <a:pt x="1181" y="1574"/>
                    </a:lnTo>
                    <a:lnTo>
                      <a:pt x="1125" y="1687"/>
                    </a:lnTo>
                    <a:lnTo>
                      <a:pt x="1181" y="1743"/>
                    </a:lnTo>
                    <a:lnTo>
                      <a:pt x="1294" y="1743"/>
                    </a:lnTo>
                    <a:lnTo>
                      <a:pt x="1406" y="1630"/>
                    </a:lnTo>
                    <a:lnTo>
                      <a:pt x="1462" y="1574"/>
                    </a:lnTo>
                    <a:lnTo>
                      <a:pt x="1462" y="1462"/>
                    </a:lnTo>
                    <a:lnTo>
                      <a:pt x="1519" y="1406"/>
                    </a:lnTo>
                    <a:lnTo>
                      <a:pt x="1575" y="1293"/>
                    </a:lnTo>
                    <a:lnTo>
                      <a:pt x="1687" y="1237"/>
                    </a:lnTo>
                    <a:lnTo>
                      <a:pt x="1687" y="1181"/>
                    </a:lnTo>
                    <a:lnTo>
                      <a:pt x="1800" y="1125"/>
                    </a:lnTo>
                    <a:lnTo>
                      <a:pt x="1912" y="1125"/>
                    </a:lnTo>
                    <a:lnTo>
                      <a:pt x="1968" y="1068"/>
                    </a:lnTo>
                    <a:lnTo>
                      <a:pt x="1968" y="956"/>
                    </a:lnTo>
                    <a:lnTo>
                      <a:pt x="1912" y="844"/>
                    </a:lnTo>
                    <a:lnTo>
                      <a:pt x="1968" y="844"/>
                    </a:lnTo>
                    <a:lnTo>
                      <a:pt x="2137" y="787"/>
                    </a:lnTo>
                    <a:lnTo>
                      <a:pt x="2193" y="675"/>
                    </a:lnTo>
                    <a:lnTo>
                      <a:pt x="2193" y="562"/>
                    </a:lnTo>
                    <a:lnTo>
                      <a:pt x="2137" y="394"/>
                    </a:lnTo>
                    <a:lnTo>
                      <a:pt x="1912" y="394"/>
                    </a:lnTo>
                    <a:lnTo>
                      <a:pt x="1856" y="338"/>
                    </a:lnTo>
                    <a:lnTo>
                      <a:pt x="1856" y="225"/>
                    </a:lnTo>
                    <a:lnTo>
                      <a:pt x="1856" y="169"/>
                    </a:lnTo>
                    <a:lnTo>
                      <a:pt x="1800" y="113"/>
                    </a:lnTo>
                    <a:lnTo>
                      <a:pt x="1631" y="57"/>
                    </a:lnTo>
                    <a:lnTo>
                      <a:pt x="1519" y="57"/>
                    </a:lnTo>
                    <a:lnTo>
                      <a:pt x="1406" y="113"/>
                    </a:lnTo>
                    <a:lnTo>
                      <a:pt x="1406" y="225"/>
                    </a:lnTo>
                    <a:lnTo>
                      <a:pt x="1350" y="281"/>
                    </a:lnTo>
                    <a:lnTo>
                      <a:pt x="1294" y="281"/>
                    </a:lnTo>
                    <a:lnTo>
                      <a:pt x="1237" y="113"/>
                    </a:lnTo>
                    <a:lnTo>
                      <a:pt x="1181" y="57"/>
                    </a:lnTo>
                    <a:lnTo>
                      <a:pt x="1069" y="113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827B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13"/>
              <p:cNvSpPr/>
              <p:nvPr/>
            </p:nvSpPr>
            <p:spPr>
              <a:xfrm>
                <a:off x="323825" y="1406675"/>
                <a:ext cx="29525" cy="4360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744" extrusionOk="0">
                    <a:moveTo>
                      <a:pt x="282" y="1"/>
                    </a:moveTo>
                    <a:lnTo>
                      <a:pt x="1" y="225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57" y="507"/>
                    </a:lnTo>
                    <a:lnTo>
                      <a:pt x="169" y="675"/>
                    </a:lnTo>
                    <a:lnTo>
                      <a:pt x="225" y="900"/>
                    </a:lnTo>
                    <a:lnTo>
                      <a:pt x="282" y="1012"/>
                    </a:lnTo>
                    <a:lnTo>
                      <a:pt x="394" y="1069"/>
                    </a:lnTo>
                    <a:lnTo>
                      <a:pt x="619" y="1181"/>
                    </a:lnTo>
                    <a:lnTo>
                      <a:pt x="787" y="1406"/>
                    </a:lnTo>
                    <a:lnTo>
                      <a:pt x="900" y="1631"/>
                    </a:lnTo>
                    <a:lnTo>
                      <a:pt x="1068" y="1743"/>
                    </a:lnTo>
                    <a:lnTo>
                      <a:pt x="1125" y="1743"/>
                    </a:lnTo>
                    <a:lnTo>
                      <a:pt x="1181" y="1574"/>
                    </a:lnTo>
                    <a:lnTo>
                      <a:pt x="1181" y="1406"/>
                    </a:lnTo>
                    <a:lnTo>
                      <a:pt x="1125" y="1293"/>
                    </a:lnTo>
                    <a:lnTo>
                      <a:pt x="1068" y="1181"/>
                    </a:lnTo>
                    <a:lnTo>
                      <a:pt x="1012" y="1069"/>
                    </a:lnTo>
                    <a:lnTo>
                      <a:pt x="956" y="1012"/>
                    </a:lnTo>
                    <a:lnTo>
                      <a:pt x="844" y="956"/>
                    </a:lnTo>
                    <a:lnTo>
                      <a:pt x="844" y="900"/>
                    </a:lnTo>
                    <a:lnTo>
                      <a:pt x="956" y="788"/>
                    </a:lnTo>
                    <a:lnTo>
                      <a:pt x="900" y="675"/>
                    </a:lnTo>
                    <a:lnTo>
                      <a:pt x="844" y="675"/>
                    </a:lnTo>
                    <a:lnTo>
                      <a:pt x="731" y="731"/>
                    </a:lnTo>
                    <a:lnTo>
                      <a:pt x="619" y="788"/>
                    </a:lnTo>
                    <a:lnTo>
                      <a:pt x="506" y="788"/>
                    </a:lnTo>
                    <a:lnTo>
                      <a:pt x="450" y="731"/>
                    </a:lnTo>
                    <a:lnTo>
                      <a:pt x="394" y="675"/>
                    </a:lnTo>
                    <a:lnTo>
                      <a:pt x="394" y="563"/>
                    </a:lnTo>
                    <a:lnTo>
                      <a:pt x="450" y="394"/>
                    </a:lnTo>
                    <a:lnTo>
                      <a:pt x="506" y="282"/>
                    </a:lnTo>
                    <a:lnTo>
                      <a:pt x="450" y="169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13"/>
              <p:cNvSpPr/>
              <p:nvPr/>
            </p:nvSpPr>
            <p:spPr>
              <a:xfrm>
                <a:off x="318200" y="1353275"/>
                <a:ext cx="2955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1069" extrusionOk="0">
                    <a:moveTo>
                      <a:pt x="563" y="1"/>
                    </a:moveTo>
                    <a:lnTo>
                      <a:pt x="563" y="169"/>
                    </a:lnTo>
                    <a:lnTo>
                      <a:pt x="507" y="282"/>
                    </a:lnTo>
                    <a:lnTo>
                      <a:pt x="450" y="338"/>
                    </a:lnTo>
                    <a:lnTo>
                      <a:pt x="282" y="394"/>
                    </a:lnTo>
                    <a:lnTo>
                      <a:pt x="282" y="563"/>
                    </a:lnTo>
                    <a:lnTo>
                      <a:pt x="282" y="675"/>
                    </a:lnTo>
                    <a:lnTo>
                      <a:pt x="57" y="675"/>
                    </a:lnTo>
                    <a:lnTo>
                      <a:pt x="57" y="732"/>
                    </a:lnTo>
                    <a:lnTo>
                      <a:pt x="1" y="900"/>
                    </a:lnTo>
                    <a:lnTo>
                      <a:pt x="169" y="844"/>
                    </a:lnTo>
                    <a:lnTo>
                      <a:pt x="226" y="900"/>
                    </a:lnTo>
                    <a:lnTo>
                      <a:pt x="282" y="956"/>
                    </a:lnTo>
                    <a:lnTo>
                      <a:pt x="282" y="1013"/>
                    </a:lnTo>
                    <a:lnTo>
                      <a:pt x="338" y="1069"/>
                    </a:lnTo>
                    <a:lnTo>
                      <a:pt x="450" y="1013"/>
                    </a:lnTo>
                    <a:lnTo>
                      <a:pt x="507" y="900"/>
                    </a:lnTo>
                    <a:lnTo>
                      <a:pt x="563" y="563"/>
                    </a:lnTo>
                    <a:lnTo>
                      <a:pt x="900" y="507"/>
                    </a:lnTo>
                    <a:lnTo>
                      <a:pt x="1012" y="507"/>
                    </a:lnTo>
                    <a:lnTo>
                      <a:pt x="1069" y="394"/>
                    </a:lnTo>
                    <a:lnTo>
                      <a:pt x="1181" y="226"/>
                    </a:lnTo>
                    <a:lnTo>
                      <a:pt x="1181" y="169"/>
                    </a:lnTo>
                    <a:lnTo>
                      <a:pt x="1181" y="113"/>
                    </a:lnTo>
                    <a:lnTo>
                      <a:pt x="1125" y="57"/>
                    </a:lnTo>
                    <a:lnTo>
                      <a:pt x="1125" y="113"/>
                    </a:lnTo>
                    <a:lnTo>
                      <a:pt x="1069" y="169"/>
                    </a:lnTo>
                    <a:lnTo>
                      <a:pt x="788" y="169"/>
                    </a:lnTo>
                    <a:lnTo>
                      <a:pt x="675" y="57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13"/>
              <p:cNvSpPr/>
              <p:nvPr/>
            </p:nvSpPr>
            <p:spPr>
              <a:xfrm>
                <a:off x="292925" y="1401050"/>
                <a:ext cx="253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013" extrusionOk="0">
                    <a:moveTo>
                      <a:pt x="956" y="1"/>
                    </a:moveTo>
                    <a:lnTo>
                      <a:pt x="674" y="169"/>
                    </a:lnTo>
                    <a:lnTo>
                      <a:pt x="562" y="226"/>
                    </a:lnTo>
                    <a:lnTo>
                      <a:pt x="506" y="338"/>
                    </a:lnTo>
                    <a:lnTo>
                      <a:pt x="450" y="282"/>
                    </a:lnTo>
                    <a:lnTo>
                      <a:pt x="393" y="226"/>
                    </a:lnTo>
                    <a:lnTo>
                      <a:pt x="337" y="226"/>
                    </a:lnTo>
                    <a:lnTo>
                      <a:pt x="225" y="282"/>
                    </a:lnTo>
                    <a:lnTo>
                      <a:pt x="225" y="338"/>
                    </a:lnTo>
                    <a:lnTo>
                      <a:pt x="0" y="675"/>
                    </a:lnTo>
                    <a:lnTo>
                      <a:pt x="112" y="732"/>
                    </a:lnTo>
                    <a:lnTo>
                      <a:pt x="169" y="788"/>
                    </a:lnTo>
                    <a:lnTo>
                      <a:pt x="281" y="900"/>
                    </a:lnTo>
                    <a:lnTo>
                      <a:pt x="393" y="1013"/>
                    </a:lnTo>
                    <a:lnTo>
                      <a:pt x="450" y="1013"/>
                    </a:lnTo>
                    <a:lnTo>
                      <a:pt x="506" y="956"/>
                    </a:lnTo>
                    <a:lnTo>
                      <a:pt x="450" y="619"/>
                    </a:lnTo>
                    <a:lnTo>
                      <a:pt x="450" y="563"/>
                    </a:lnTo>
                    <a:lnTo>
                      <a:pt x="506" y="563"/>
                    </a:lnTo>
                    <a:lnTo>
                      <a:pt x="618" y="507"/>
                    </a:lnTo>
                    <a:lnTo>
                      <a:pt x="674" y="394"/>
                    </a:lnTo>
                    <a:lnTo>
                      <a:pt x="731" y="282"/>
                    </a:lnTo>
                    <a:lnTo>
                      <a:pt x="843" y="226"/>
                    </a:lnTo>
                    <a:lnTo>
                      <a:pt x="843" y="338"/>
                    </a:lnTo>
                    <a:lnTo>
                      <a:pt x="899" y="450"/>
                    </a:lnTo>
                    <a:lnTo>
                      <a:pt x="1012" y="450"/>
                    </a:lnTo>
                    <a:lnTo>
                      <a:pt x="1012" y="394"/>
                    </a:lnTo>
                    <a:lnTo>
                      <a:pt x="1012" y="169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rgbClr val="7B6F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13"/>
              <p:cNvSpPr/>
              <p:nvPr/>
            </p:nvSpPr>
            <p:spPr>
              <a:xfrm>
                <a:off x="266225" y="1336425"/>
                <a:ext cx="2952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675" extrusionOk="0">
                    <a:moveTo>
                      <a:pt x="450" y="0"/>
                    </a:moveTo>
                    <a:lnTo>
                      <a:pt x="337" y="57"/>
                    </a:lnTo>
                    <a:lnTo>
                      <a:pt x="281" y="225"/>
                    </a:lnTo>
                    <a:lnTo>
                      <a:pt x="56" y="506"/>
                    </a:lnTo>
                    <a:lnTo>
                      <a:pt x="0" y="562"/>
                    </a:lnTo>
                    <a:lnTo>
                      <a:pt x="0" y="675"/>
                    </a:lnTo>
                    <a:lnTo>
                      <a:pt x="281" y="562"/>
                    </a:lnTo>
                    <a:lnTo>
                      <a:pt x="618" y="450"/>
                    </a:lnTo>
                    <a:lnTo>
                      <a:pt x="675" y="394"/>
                    </a:lnTo>
                    <a:lnTo>
                      <a:pt x="731" y="338"/>
                    </a:lnTo>
                    <a:lnTo>
                      <a:pt x="1068" y="338"/>
                    </a:lnTo>
                    <a:lnTo>
                      <a:pt x="1180" y="281"/>
                    </a:lnTo>
                    <a:lnTo>
                      <a:pt x="1180" y="169"/>
                    </a:lnTo>
                    <a:lnTo>
                      <a:pt x="1068" y="113"/>
                    </a:lnTo>
                    <a:lnTo>
                      <a:pt x="956" y="113"/>
                    </a:lnTo>
                    <a:lnTo>
                      <a:pt x="899" y="169"/>
                    </a:lnTo>
                    <a:lnTo>
                      <a:pt x="787" y="225"/>
                    </a:lnTo>
                    <a:lnTo>
                      <a:pt x="731" y="225"/>
                    </a:lnTo>
                    <a:lnTo>
                      <a:pt x="675" y="169"/>
                    </a:lnTo>
                    <a:lnTo>
                      <a:pt x="562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13"/>
              <p:cNvSpPr/>
              <p:nvPr/>
            </p:nvSpPr>
            <p:spPr>
              <a:xfrm>
                <a:off x="291500" y="1377175"/>
                <a:ext cx="84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50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225"/>
                    </a:lnTo>
                    <a:lnTo>
                      <a:pt x="57" y="450"/>
                    </a:lnTo>
                    <a:lnTo>
                      <a:pt x="226" y="450"/>
                    </a:lnTo>
                    <a:lnTo>
                      <a:pt x="282" y="394"/>
                    </a:lnTo>
                    <a:lnTo>
                      <a:pt x="282" y="281"/>
                    </a:lnTo>
                    <a:lnTo>
                      <a:pt x="338" y="169"/>
                    </a:lnTo>
                    <a:lnTo>
                      <a:pt x="338" y="113"/>
                    </a:lnTo>
                    <a:lnTo>
                      <a:pt x="338" y="57"/>
                    </a:lnTo>
                    <a:lnTo>
                      <a:pt x="169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6A5A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13"/>
              <p:cNvSpPr/>
              <p:nvPr/>
            </p:nvSpPr>
            <p:spPr>
              <a:xfrm>
                <a:off x="284475" y="1347675"/>
                <a:ext cx="140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282" extrusionOk="0">
                    <a:moveTo>
                      <a:pt x="226" y="0"/>
                    </a:moveTo>
                    <a:lnTo>
                      <a:pt x="169" y="56"/>
                    </a:lnTo>
                    <a:lnTo>
                      <a:pt x="1" y="225"/>
                    </a:lnTo>
                    <a:lnTo>
                      <a:pt x="169" y="281"/>
                    </a:lnTo>
                    <a:lnTo>
                      <a:pt x="282" y="225"/>
                    </a:lnTo>
                    <a:lnTo>
                      <a:pt x="394" y="169"/>
                    </a:lnTo>
                    <a:lnTo>
                      <a:pt x="563" y="169"/>
                    </a:lnTo>
                    <a:lnTo>
                      <a:pt x="338" y="5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13"/>
              <p:cNvSpPr/>
              <p:nvPr/>
            </p:nvSpPr>
            <p:spPr>
              <a:xfrm>
                <a:off x="299950" y="1423550"/>
                <a:ext cx="84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4" extrusionOk="0">
                    <a:moveTo>
                      <a:pt x="0" y="0"/>
                    </a:moveTo>
                    <a:lnTo>
                      <a:pt x="56" y="337"/>
                    </a:lnTo>
                    <a:lnTo>
                      <a:pt x="112" y="394"/>
                    </a:lnTo>
                    <a:lnTo>
                      <a:pt x="169" y="394"/>
                    </a:lnTo>
                    <a:lnTo>
                      <a:pt x="225" y="337"/>
                    </a:lnTo>
                    <a:lnTo>
                      <a:pt x="281" y="225"/>
                    </a:lnTo>
                    <a:lnTo>
                      <a:pt x="281" y="169"/>
                    </a:lnTo>
                    <a:lnTo>
                      <a:pt x="337" y="113"/>
                    </a:lnTo>
                    <a:lnTo>
                      <a:pt x="225" y="56"/>
                    </a:lnTo>
                    <a:lnTo>
                      <a:pt x="112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6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13"/>
              <p:cNvSpPr/>
              <p:nvPr/>
            </p:nvSpPr>
            <p:spPr>
              <a:xfrm>
                <a:off x="263400" y="1357500"/>
                <a:ext cx="42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38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57" y="338"/>
                    </a:lnTo>
                    <a:lnTo>
                      <a:pt x="113" y="282"/>
                    </a:lnTo>
                    <a:lnTo>
                      <a:pt x="169" y="169"/>
                    </a:lnTo>
                    <a:lnTo>
                      <a:pt x="113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13"/>
              <p:cNvSpPr/>
              <p:nvPr/>
            </p:nvSpPr>
            <p:spPr>
              <a:xfrm>
                <a:off x="298525" y="1336425"/>
                <a:ext cx="42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451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281"/>
                    </a:lnTo>
                    <a:lnTo>
                      <a:pt x="1" y="394"/>
                    </a:lnTo>
                    <a:lnTo>
                      <a:pt x="57" y="450"/>
                    </a:lnTo>
                    <a:lnTo>
                      <a:pt x="169" y="281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13"/>
              <p:cNvSpPr/>
              <p:nvPr/>
            </p:nvSpPr>
            <p:spPr>
              <a:xfrm>
                <a:off x="301350" y="1110200"/>
                <a:ext cx="40775" cy="102600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4104" extrusionOk="0">
                    <a:moveTo>
                      <a:pt x="562" y="0"/>
                    </a:moveTo>
                    <a:lnTo>
                      <a:pt x="506" y="113"/>
                    </a:lnTo>
                    <a:lnTo>
                      <a:pt x="394" y="450"/>
                    </a:lnTo>
                    <a:lnTo>
                      <a:pt x="281" y="787"/>
                    </a:lnTo>
                    <a:lnTo>
                      <a:pt x="225" y="1181"/>
                    </a:lnTo>
                    <a:lnTo>
                      <a:pt x="281" y="1518"/>
                    </a:lnTo>
                    <a:lnTo>
                      <a:pt x="281" y="1630"/>
                    </a:lnTo>
                    <a:lnTo>
                      <a:pt x="337" y="1686"/>
                    </a:lnTo>
                    <a:lnTo>
                      <a:pt x="337" y="1799"/>
                    </a:lnTo>
                    <a:lnTo>
                      <a:pt x="169" y="1911"/>
                    </a:lnTo>
                    <a:lnTo>
                      <a:pt x="113" y="1967"/>
                    </a:lnTo>
                    <a:lnTo>
                      <a:pt x="169" y="2080"/>
                    </a:lnTo>
                    <a:lnTo>
                      <a:pt x="225" y="2249"/>
                    </a:lnTo>
                    <a:lnTo>
                      <a:pt x="281" y="2361"/>
                    </a:lnTo>
                    <a:lnTo>
                      <a:pt x="225" y="2642"/>
                    </a:lnTo>
                    <a:lnTo>
                      <a:pt x="281" y="2754"/>
                    </a:lnTo>
                    <a:lnTo>
                      <a:pt x="281" y="2867"/>
                    </a:lnTo>
                    <a:lnTo>
                      <a:pt x="281" y="2979"/>
                    </a:lnTo>
                    <a:lnTo>
                      <a:pt x="394" y="3092"/>
                    </a:lnTo>
                    <a:lnTo>
                      <a:pt x="337" y="3148"/>
                    </a:lnTo>
                    <a:lnTo>
                      <a:pt x="225" y="3204"/>
                    </a:lnTo>
                    <a:lnTo>
                      <a:pt x="0" y="3654"/>
                    </a:lnTo>
                    <a:lnTo>
                      <a:pt x="0" y="3710"/>
                    </a:lnTo>
                    <a:lnTo>
                      <a:pt x="56" y="3822"/>
                    </a:lnTo>
                    <a:lnTo>
                      <a:pt x="225" y="4047"/>
                    </a:lnTo>
                    <a:lnTo>
                      <a:pt x="281" y="4103"/>
                    </a:lnTo>
                    <a:lnTo>
                      <a:pt x="562" y="3991"/>
                    </a:lnTo>
                    <a:lnTo>
                      <a:pt x="787" y="3935"/>
                    </a:lnTo>
                    <a:lnTo>
                      <a:pt x="1012" y="3878"/>
                    </a:lnTo>
                    <a:lnTo>
                      <a:pt x="1293" y="3766"/>
                    </a:lnTo>
                    <a:lnTo>
                      <a:pt x="1405" y="3654"/>
                    </a:lnTo>
                    <a:lnTo>
                      <a:pt x="1462" y="3597"/>
                    </a:lnTo>
                    <a:lnTo>
                      <a:pt x="1462" y="3541"/>
                    </a:lnTo>
                    <a:lnTo>
                      <a:pt x="1405" y="3373"/>
                    </a:lnTo>
                    <a:lnTo>
                      <a:pt x="1349" y="3260"/>
                    </a:lnTo>
                    <a:lnTo>
                      <a:pt x="1068" y="3260"/>
                    </a:lnTo>
                    <a:lnTo>
                      <a:pt x="1181" y="3148"/>
                    </a:lnTo>
                    <a:lnTo>
                      <a:pt x="1237" y="2979"/>
                    </a:lnTo>
                    <a:lnTo>
                      <a:pt x="1293" y="2867"/>
                    </a:lnTo>
                    <a:lnTo>
                      <a:pt x="1293" y="2586"/>
                    </a:lnTo>
                    <a:lnTo>
                      <a:pt x="1349" y="2417"/>
                    </a:lnTo>
                    <a:lnTo>
                      <a:pt x="1462" y="2305"/>
                    </a:lnTo>
                    <a:lnTo>
                      <a:pt x="1574" y="2249"/>
                    </a:lnTo>
                    <a:lnTo>
                      <a:pt x="1518" y="2080"/>
                    </a:lnTo>
                    <a:lnTo>
                      <a:pt x="1462" y="2024"/>
                    </a:lnTo>
                    <a:lnTo>
                      <a:pt x="1293" y="2024"/>
                    </a:lnTo>
                    <a:lnTo>
                      <a:pt x="1181" y="2080"/>
                    </a:lnTo>
                    <a:lnTo>
                      <a:pt x="1124" y="2080"/>
                    </a:lnTo>
                    <a:lnTo>
                      <a:pt x="1293" y="1967"/>
                    </a:lnTo>
                    <a:lnTo>
                      <a:pt x="1349" y="1855"/>
                    </a:lnTo>
                    <a:lnTo>
                      <a:pt x="1349" y="1518"/>
                    </a:lnTo>
                    <a:lnTo>
                      <a:pt x="1349" y="1405"/>
                    </a:lnTo>
                    <a:lnTo>
                      <a:pt x="1293" y="1293"/>
                    </a:lnTo>
                    <a:lnTo>
                      <a:pt x="1349" y="1237"/>
                    </a:lnTo>
                    <a:lnTo>
                      <a:pt x="1518" y="1124"/>
                    </a:lnTo>
                    <a:lnTo>
                      <a:pt x="1574" y="1068"/>
                    </a:lnTo>
                    <a:lnTo>
                      <a:pt x="1630" y="900"/>
                    </a:lnTo>
                    <a:lnTo>
                      <a:pt x="1518" y="787"/>
                    </a:lnTo>
                    <a:lnTo>
                      <a:pt x="1405" y="787"/>
                    </a:lnTo>
                    <a:lnTo>
                      <a:pt x="1293" y="731"/>
                    </a:lnTo>
                    <a:lnTo>
                      <a:pt x="1181" y="675"/>
                    </a:lnTo>
                    <a:lnTo>
                      <a:pt x="1124" y="619"/>
                    </a:lnTo>
                    <a:lnTo>
                      <a:pt x="956" y="506"/>
                    </a:lnTo>
                    <a:lnTo>
                      <a:pt x="900" y="338"/>
                    </a:lnTo>
                    <a:lnTo>
                      <a:pt x="900" y="225"/>
                    </a:lnTo>
                    <a:lnTo>
                      <a:pt x="843" y="56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13"/>
              <p:cNvSpPr/>
              <p:nvPr/>
            </p:nvSpPr>
            <p:spPr>
              <a:xfrm>
                <a:off x="270425" y="1219800"/>
                <a:ext cx="77325" cy="71675"/>
              </a:xfrm>
              <a:custGeom>
                <a:avLst/>
                <a:gdLst/>
                <a:ahLst/>
                <a:cxnLst/>
                <a:rect l="l" t="t" r="r" b="b"/>
                <a:pathLst>
                  <a:path w="3093" h="2867" extrusionOk="0">
                    <a:moveTo>
                      <a:pt x="1237" y="956"/>
                    </a:moveTo>
                    <a:lnTo>
                      <a:pt x="1293" y="1012"/>
                    </a:lnTo>
                    <a:lnTo>
                      <a:pt x="1293" y="1068"/>
                    </a:lnTo>
                    <a:lnTo>
                      <a:pt x="1293" y="1124"/>
                    </a:lnTo>
                    <a:lnTo>
                      <a:pt x="1237" y="1124"/>
                    </a:lnTo>
                    <a:lnTo>
                      <a:pt x="1125" y="1237"/>
                    </a:lnTo>
                    <a:lnTo>
                      <a:pt x="1069" y="1405"/>
                    </a:lnTo>
                    <a:lnTo>
                      <a:pt x="1018" y="1760"/>
                    </a:lnTo>
                    <a:lnTo>
                      <a:pt x="1018" y="1760"/>
                    </a:lnTo>
                    <a:lnTo>
                      <a:pt x="1012" y="1743"/>
                    </a:lnTo>
                    <a:lnTo>
                      <a:pt x="1012" y="1574"/>
                    </a:lnTo>
                    <a:lnTo>
                      <a:pt x="900" y="1405"/>
                    </a:lnTo>
                    <a:lnTo>
                      <a:pt x="788" y="1349"/>
                    </a:lnTo>
                    <a:lnTo>
                      <a:pt x="619" y="1293"/>
                    </a:lnTo>
                    <a:lnTo>
                      <a:pt x="788" y="1293"/>
                    </a:lnTo>
                    <a:lnTo>
                      <a:pt x="1012" y="1181"/>
                    </a:lnTo>
                    <a:lnTo>
                      <a:pt x="1125" y="1124"/>
                    </a:lnTo>
                    <a:lnTo>
                      <a:pt x="1181" y="1012"/>
                    </a:lnTo>
                    <a:lnTo>
                      <a:pt x="1237" y="956"/>
                    </a:lnTo>
                    <a:close/>
                    <a:moveTo>
                      <a:pt x="2418" y="0"/>
                    </a:moveTo>
                    <a:lnTo>
                      <a:pt x="2361" y="57"/>
                    </a:lnTo>
                    <a:lnTo>
                      <a:pt x="2249" y="113"/>
                    </a:lnTo>
                    <a:lnTo>
                      <a:pt x="2193" y="225"/>
                    </a:lnTo>
                    <a:lnTo>
                      <a:pt x="2137" y="281"/>
                    </a:lnTo>
                    <a:lnTo>
                      <a:pt x="1743" y="281"/>
                    </a:lnTo>
                    <a:lnTo>
                      <a:pt x="1462" y="338"/>
                    </a:lnTo>
                    <a:lnTo>
                      <a:pt x="1462" y="394"/>
                    </a:lnTo>
                    <a:lnTo>
                      <a:pt x="1462" y="450"/>
                    </a:lnTo>
                    <a:lnTo>
                      <a:pt x="1462" y="506"/>
                    </a:lnTo>
                    <a:lnTo>
                      <a:pt x="1350" y="450"/>
                    </a:lnTo>
                    <a:lnTo>
                      <a:pt x="1237" y="338"/>
                    </a:lnTo>
                    <a:lnTo>
                      <a:pt x="1125" y="394"/>
                    </a:lnTo>
                    <a:lnTo>
                      <a:pt x="956" y="506"/>
                    </a:lnTo>
                    <a:lnTo>
                      <a:pt x="844" y="450"/>
                    </a:lnTo>
                    <a:lnTo>
                      <a:pt x="507" y="450"/>
                    </a:lnTo>
                    <a:lnTo>
                      <a:pt x="394" y="562"/>
                    </a:lnTo>
                    <a:lnTo>
                      <a:pt x="394" y="619"/>
                    </a:lnTo>
                    <a:lnTo>
                      <a:pt x="394" y="675"/>
                    </a:lnTo>
                    <a:lnTo>
                      <a:pt x="450" y="787"/>
                    </a:lnTo>
                    <a:lnTo>
                      <a:pt x="394" y="900"/>
                    </a:lnTo>
                    <a:lnTo>
                      <a:pt x="338" y="1012"/>
                    </a:lnTo>
                    <a:lnTo>
                      <a:pt x="226" y="1237"/>
                    </a:lnTo>
                    <a:lnTo>
                      <a:pt x="226" y="1349"/>
                    </a:lnTo>
                    <a:lnTo>
                      <a:pt x="282" y="1462"/>
                    </a:lnTo>
                    <a:lnTo>
                      <a:pt x="226" y="1686"/>
                    </a:lnTo>
                    <a:lnTo>
                      <a:pt x="113" y="1855"/>
                    </a:lnTo>
                    <a:lnTo>
                      <a:pt x="57" y="2024"/>
                    </a:lnTo>
                    <a:lnTo>
                      <a:pt x="1" y="2136"/>
                    </a:lnTo>
                    <a:lnTo>
                      <a:pt x="1" y="2305"/>
                    </a:lnTo>
                    <a:lnTo>
                      <a:pt x="113" y="2417"/>
                    </a:lnTo>
                    <a:lnTo>
                      <a:pt x="113" y="2530"/>
                    </a:lnTo>
                    <a:lnTo>
                      <a:pt x="113" y="2586"/>
                    </a:lnTo>
                    <a:lnTo>
                      <a:pt x="1" y="2698"/>
                    </a:lnTo>
                    <a:lnTo>
                      <a:pt x="1" y="2811"/>
                    </a:lnTo>
                    <a:lnTo>
                      <a:pt x="450" y="2867"/>
                    </a:lnTo>
                    <a:lnTo>
                      <a:pt x="619" y="2811"/>
                    </a:lnTo>
                    <a:lnTo>
                      <a:pt x="619" y="2754"/>
                    </a:lnTo>
                    <a:lnTo>
                      <a:pt x="619" y="2642"/>
                    </a:lnTo>
                    <a:lnTo>
                      <a:pt x="563" y="2586"/>
                    </a:lnTo>
                    <a:lnTo>
                      <a:pt x="675" y="2586"/>
                    </a:lnTo>
                    <a:lnTo>
                      <a:pt x="731" y="2530"/>
                    </a:lnTo>
                    <a:lnTo>
                      <a:pt x="844" y="2417"/>
                    </a:lnTo>
                    <a:lnTo>
                      <a:pt x="844" y="2305"/>
                    </a:lnTo>
                    <a:lnTo>
                      <a:pt x="844" y="2192"/>
                    </a:lnTo>
                    <a:lnTo>
                      <a:pt x="956" y="2136"/>
                    </a:lnTo>
                    <a:lnTo>
                      <a:pt x="1012" y="2024"/>
                    </a:lnTo>
                    <a:lnTo>
                      <a:pt x="1069" y="1911"/>
                    </a:lnTo>
                    <a:lnTo>
                      <a:pt x="1034" y="1808"/>
                    </a:lnTo>
                    <a:lnTo>
                      <a:pt x="1034" y="1808"/>
                    </a:lnTo>
                    <a:lnTo>
                      <a:pt x="1293" y="1911"/>
                    </a:lnTo>
                    <a:lnTo>
                      <a:pt x="1406" y="1968"/>
                    </a:lnTo>
                    <a:lnTo>
                      <a:pt x="1518" y="2080"/>
                    </a:lnTo>
                    <a:lnTo>
                      <a:pt x="1574" y="2136"/>
                    </a:lnTo>
                    <a:lnTo>
                      <a:pt x="1687" y="2192"/>
                    </a:lnTo>
                    <a:lnTo>
                      <a:pt x="1856" y="2136"/>
                    </a:lnTo>
                    <a:lnTo>
                      <a:pt x="1912" y="2024"/>
                    </a:lnTo>
                    <a:lnTo>
                      <a:pt x="1856" y="1855"/>
                    </a:lnTo>
                    <a:lnTo>
                      <a:pt x="1856" y="1743"/>
                    </a:lnTo>
                    <a:lnTo>
                      <a:pt x="1912" y="1686"/>
                    </a:lnTo>
                    <a:lnTo>
                      <a:pt x="1912" y="1630"/>
                    </a:lnTo>
                    <a:lnTo>
                      <a:pt x="1912" y="1462"/>
                    </a:lnTo>
                    <a:lnTo>
                      <a:pt x="1912" y="1349"/>
                    </a:lnTo>
                    <a:lnTo>
                      <a:pt x="1799" y="1293"/>
                    </a:lnTo>
                    <a:lnTo>
                      <a:pt x="1799" y="1237"/>
                    </a:lnTo>
                    <a:lnTo>
                      <a:pt x="1799" y="1181"/>
                    </a:lnTo>
                    <a:lnTo>
                      <a:pt x="2024" y="1012"/>
                    </a:lnTo>
                    <a:lnTo>
                      <a:pt x="2080" y="956"/>
                    </a:lnTo>
                    <a:lnTo>
                      <a:pt x="2137" y="900"/>
                    </a:lnTo>
                    <a:lnTo>
                      <a:pt x="2024" y="675"/>
                    </a:lnTo>
                    <a:lnTo>
                      <a:pt x="2024" y="619"/>
                    </a:lnTo>
                    <a:lnTo>
                      <a:pt x="2361" y="731"/>
                    </a:lnTo>
                    <a:lnTo>
                      <a:pt x="2474" y="787"/>
                    </a:lnTo>
                    <a:lnTo>
                      <a:pt x="2474" y="843"/>
                    </a:lnTo>
                    <a:lnTo>
                      <a:pt x="2586" y="900"/>
                    </a:lnTo>
                    <a:lnTo>
                      <a:pt x="2699" y="843"/>
                    </a:lnTo>
                    <a:lnTo>
                      <a:pt x="2867" y="731"/>
                    </a:lnTo>
                    <a:lnTo>
                      <a:pt x="3036" y="619"/>
                    </a:lnTo>
                    <a:lnTo>
                      <a:pt x="3092" y="506"/>
                    </a:lnTo>
                    <a:lnTo>
                      <a:pt x="3092" y="394"/>
                    </a:lnTo>
                    <a:lnTo>
                      <a:pt x="2980" y="281"/>
                    </a:lnTo>
                    <a:lnTo>
                      <a:pt x="2699" y="281"/>
                    </a:lnTo>
                    <a:lnTo>
                      <a:pt x="2642" y="225"/>
                    </a:lnTo>
                    <a:lnTo>
                      <a:pt x="2586" y="113"/>
                    </a:lnTo>
                    <a:lnTo>
                      <a:pt x="2474" y="57"/>
                    </a:lnTo>
                    <a:lnTo>
                      <a:pt x="2418" y="0"/>
                    </a:lnTo>
                    <a:close/>
                  </a:path>
                </a:pathLst>
              </a:custGeom>
              <a:solidFill>
                <a:srgbClr val="716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13"/>
              <p:cNvSpPr/>
              <p:nvPr/>
            </p:nvSpPr>
            <p:spPr>
              <a:xfrm>
                <a:off x="298525" y="1180450"/>
                <a:ext cx="63275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1968" extrusionOk="0">
                    <a:moveTo>
                      <a:pt x="1462" y="1"/>
                    </a:moveTo>
                    <a:lnTo>
                      <a:pt x="1350" y="57"/>
                    </a:lnTo>
                    <a:lnTo>
                      <a:pt x="1294" y="113"/>
                    </a:lnTo>
                    <a:lnTo>
                      <a:pt x="1237" y="169"/>
                    </a:lnTo>
                    <a:lnTo>
                      <a:pt x="1181" y="338"/>
                    </a:lnTo>
                    <a:lnTo>
                      <a:pt x="1069" y="563"/>
                    </a:lnTo>
                    <a:lnTo>
                      <a:pt x="1069" y="675"/>
                    </a:lnTo>
                    <a:lnTo>
                      <a:pt x="1181" y="675"/>
                    </a:lnTo>
                    <a:lnTo>
                      <a:pt x="1237" y="619"/>
                    </a:lnTo>
                    <a:lnTo>
                      <a:pt x="1350" y="506"/>
                    </a:lnTo>
                    <a:lnTo>
                      <a:pt x="1406" y="619"/>
                    </a:lnTo>
                    <a:lnTo>
                      <a:pt x="1518" y="787"/>
                    </a:lnTo>
                    <a:lnTo>
                      <a:pt x="1406" y="844"/>
                    </a:lnTo>
                    <a:lnTo>
                      <a:pt x="1294" y="900"/>
                    </a:lnTo>
                    <a:lnTo>
                      <a:pt x="1181" y="900"/>
                    </a:lnTo>
                    <a:lnTo>
                      <a:pt x="1069" y="844"/>
                    </a:lnTo>
                    <a:lnTo>
                      <a:pt x="1013" y="844"/>
                    </a:lnTo>
                    <a:lnTo>
                      <a:pt x="1013" y="1012"/>
                    </a:lnTo>
                    <a:lnTo>
                      <a:pt x="1013" y="1068"/>
                    </a:lnTo>
                    <a:lnTo>
                      <a:pt x="844" y="1068"/>
                    </a:lnTo>
                    <a:lnTo>
                      <a:pt x="788" y="1012"/>
                    </a:lnTo>
                    <a:lnTo>
                      <a:pt x="619" y="900"/>
                    </a:lnTo>
                    <a:lnTo>
                      <a:pt x="563" y="956"/>
                    </a:lnTo>
                    <a:lnTo>
                      <a:pt x="563" y="1012"/>
                    </a:lnTo>
                    <a:lnTo>
                      <a:pt x="563" y="1125"/>
                    </a:lnTo>
                    <a:lnTo>
                      <a:pt x="450" y="1237"/>
                    </a:lnTo>
                    <a:lnTo>
                      <a:pt x="338" y="1181"/>
                    </a:lnTo>
                    <a:lnTo>
                      <a:pt x="226" y="956"/>
                    </a:lnTo>
                    <a:lnTo>
                      <a:pt x="113" y="900"/>
                    </a:lnTo>
                    <a:lnTo>
                      <a:pt x="1" y="1012"/>
                    </a:lnTo>
                    <a:lnTo>
                      <a:pt x="169" y="1237"/>
                    </a:lnTo>
                    <a:lnTo>
                      <a:pt x="338" y="1462"/>
                    </a:lnTo>
                    <a:lnTo>
                      <a:pt x="507" y="1406"/>
                    </a:lnTo>
                    <a:lnTo>
                      <a:pt x="563" y="1406"/>
                    </a:lnTo>
                    <a:lnTo>
                      <a:pt x="619" y="1462"/>
                    </a:lnTo>
                    <a:lnTo>
                      <a:pt x="732" y="1631"/>
                    </a:lnTo>
                    <a:lnTo>
                      <a:pt x="956" y="1743"/>
                    </a:lnTo>
                    <a:lnTo>
                      <a:pt x="1013" y="1855"/>
                    </a:lnTo>
                    <a:lnTo>
                      <a:pt x="1069" y="1855"/>
                    </a:lnTo>
                    <a:lnTo>
                      <a:pt x="1125" y="1799"/>
                    </a:lnTo>
                    <a:lnTo>
                      <a:pt x="1125" y="1743"/>
                    </a:lnTo>
                    <a:lnTo>
                      <a:pt x="1181" y="1631"/>
                    </a:lnTo>
                    <a:lnTo>
                      <a:pt x="1237" y="1631"/>
                    </a:lnTo>
                    <a:lnTo>
                      <a:pt x="1294" y="1574"/>
                    </a:lnTo>
                    <a:lnTo>
                      <a:pt x="1350" y="1518"/>
                    </a:lnTo>
                    <a:lnTo>
                      <a:pt x="1350" y="1574"/>
                    </a:lnTo>
                    <a:lnTo>
                      <a:pt x="1406" y="1574"/>
                    </a:lnTo>
                    <a:lnTo>
                      <a:pt x="1518" y="1687"/>
                    </a:lnTo>
                    <a:lnTo>
                      <a:pt x="1518" y="1743"/>
                    </a:lnTo>
                    <a:lnTo>
                      <a:pt x="1575" y="1855"/>
                    </a:lnTo>
                    <a:lnTo>
                      <a:pt x="1631" y="1912"/>
                    </a:lnTo>
                    <a:lnTo>
                      <a:pt x="1687" y="1968"/>
                    </a:lnTo>
                    <a:lnTo>
                      <a:pt x="1799" y="1855"/>
                    </a:lnTo>
                    <a:lnTo>
                      <a:pt x="1856" y="1799"/>
                    </a:lnTo>
                    <a:lnTo>
                      <a:pt x="1968" y="1687"/>
                    </a:lnTo>
                    <a:lnTo>
                      <a:pt x="2080" y="1631"/>
                    </a:lnTo>
                    <a:lnTo>
                      <a:pt x="2249" y="1631"/>
                    </a:lnTo>
                    <a:lnTo>
                      <a:pt x="2305" y="1518"/>
                    </a:lnTo>
                    <a:lnTo>
                      <a:pt x="2305" y="1406"/>
                    </a:lnTo>
                    <a:lnTo>
                      <a:pt x="2305" y="1237"/>
                    </a:lnTo>
                    <a:lnTo>
                      <a:pt x="2305" y="1181"/>
                    </a:lnTo>
                    <a:lnTo>
                      <a:pt x="2361" y="1068"/>
                    </a:lnTo>
                    <a:lnTo>
                      <a:pt x="2530" y="900"/>
                    </a:lnTo>
                    <a:lnTo>
                      <a:pt x="2530" y="731"/>
                    </a:lnTo>
                    <a:lnTo>
                      <a:pt x="2474" y="563"/>
                    </a:lnTo>
                    <a:lnTo>
                      <a:pt x="2361" y="394"/>
                    </a:lnTo>
                    <a:lnTo>
                      <a:pt x="2249" y="338"/>
                    </a:lnTo>
                    <a:lnTo>
                      <a:pt x="2137" y="282"/>
                    </a:lnTo>
                    <a:lnTo>
                      <a:pt x="1968" y="169"/>
                    </a:lnTo>
                    <a:lnTo>
                      <a:pt x="1912" y="169"/>
                    </a:lnTo>
                    <a:lnTo>
                      <a:pt x="1799" y="57"/>
                    </a:lnTo>
                    <a:lnTo>
                      <a:pt x="1631" y="57"/>
                    </a:lnTo>
                    <a:lnTo>
                      <a:pt x="1462" y="1"/>
                    </a:lnTo>
                    <a:close/>
                  </a:path>
                </a:pathLst>
              </a:custGeom>
              <a:solidFill>
                <a:srgbClr val="8982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13"/>
              <p:cNvSpPr/>
              <p:nvPr/>
            </p:nvSpPr>
            <p:spPr>
              <a:xfrm>
                <a:off x="299950" y="1093325"/>
                <a:ext cx="2952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2193" extrusionOk="0">
                    <a:moveTo>
                      <a:pt x="843" y="1"/>
                    </a:moveTo>
                    <a:lnTo>
                      <a:pt x="787" y="57"/>
                    </a:lnTo>
                    <a:lnTo>
                      <a:pt x="618" y="226"/>
                    </a:lnTo>
                    <a:lnTo>
                      <a:pt x="618" y="282"/>
                    </a:lnTo>
                    <a:lnTo>
                      <a:pt x="562" y="394"/>
                    </a:lnTo>
                    <a:lnTo>
                      <a:pt x="562" y="450"/>
                    </a:lnTo>
                    <a:lnTo>
                      <a:pt x="450" y="507"/>
                    </a:lnTo>
                    <a:lnTo>
                      <a:pt x="337" y="619"/>
                    </a:lnTo>
                    <a:lnTo>
                      <a:pt x="281" y="788"/>
                    </a:lnTo>
                    <a:lnTo>
                      <a:pt x="281" y="900"/>
                    </a:lnTo>
                    <a:lnTo>
                      <a:pt x="225" y="1069"/>
                    </a:lnTo>
                    <a:lnTo>
                      <a:pt x="56" y="1350"/>
                    </a:lnTo>
                    <a:lnTo>
                      <a:pt x="0" y="1631"/>
                    </a:lnTo>
                    <a:lnTo>
                      <a:pt x="112" y="1912"/>
                    </a:lnTo>
                    <a:lnTo>
                      <a:pt x="225" y="2193"/>
                    </a:lnTo>
                    <a:lnTo>
                      <a:pt x="337" y="2193"/>
                    </a:lnTo>
                    <a:lnTo>
                      <a:pt x="450" y="1743"/>
                    </a:lnTo>
                    <a:lnTo>
                      <a:pt x="393" y="1631"/>
                    </a:lnTo>
                    <a:lnTo>
                      <a:pt x="450" y="1518"/>
                    </a:lnTo>
                    <a:lnTo>
                      <a:pt x="450" y="1462"/>
                    </a:lnTo>
                    <a:lnTo>
                      <a:pt x="506" y="1350"/>
                    </a:lnTo>
                    <a:lnTo>
                      <a:pt x="506" y="1294"/>
                    </a:lnTo>
                    <a:lnTo>
                      <a:pt x="618" y="1237"/>
                    </a:lnTo>
                    <a:lnTo>
                      <a:pt x="618" y="1181"/>
                    </a:lnTo>
                    <a:lnTo>
                      <a:pt x="562" y="1125"/>
                    </a:lnTo>
                    <a:lnTo>
                      <a:pt x="506" y="1069"/>
                    </a:lnTo>
                    <a:lnTo>
                      <a:pt x="562" y="1013"/>
                    </a:lnTo>
                    <a:lnTo>
                      <a:pt x="562" y="956"/>
                    </a:lnTo>
                    <a:lnTo>
                      <a:pt x="675" y="956"/>
                    </a:lnTo>
                    <a:lnTo>
                      <a:pt x="675" y="844"/>
                    </a:lnTo>
                    <a:lnTo>
                      <a:pt x="731" y="731"/>
                    </a:lnTo>
                    <a:lnTo>
                      <a:pt x="956" y="731"/>
                    </a:lnTo>
                    <a:lnTo>
                      <a:pt x="1068" y="619"/>
                    </a:lnTo>
                    <a:lnTo>
                      <a:pt x="1124" y="507"/>
                    </a:lnTo>
                    <a:lnTo>
                      <a:pt x="1124" y="450"/>
                    </a:lnTo>
                    <a:lnTo>
                      <a:pt x="1180" y="338"/>
                    </a:lnTo>
                    <a:lnTo>
                      <a:pt x="1180" y="282"/>
                    </a:lnTo>
                    <a:lnTo>
                      <a:pt x="1180" y="226"/>
                    </a:lnTo>
                    <a:lnTo>
                      <a:pt x="1068" y="169"/>
                    </a:lnTo>
                    <a:lnTo>
                      <a:pt x="899" y="1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13"/>
              <p:cNvSpPr/>
              <p:nvPr/>
            </p:nvSpPr>
            <p:spPr>
              <a:xfrm>
                <a:off x="294325" y="1103175"/>
                <a:ext cx="168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1912" extrusionOk="0">
                    <a:moveTo>
                      <a:pt x="506" y="0"/>
                    </a:moveTo>
                    <a:lnTo>
                      <a:pt x="394" y="113"/>
                    </a:lnTo>
                    <a:lnTo>
                      <a:pt x="337" y="169"/>
                    </a:lnTo>
                    <a:lnTo>
                      <a:pt x="225" y="225"/>
                    </a:lnTo>
                    <a:lnTo>
                      <a:pt x="169" y="225"/>
                    </a:lnTo>
                    <a:lnTo>
                      <a:pt x="225" y="394"/>
                    </a:lnTo>
                    <a:lnTo>
                      <a:pt x="169" y="506"/>
                    </a:lnTo>
                    <a:lnTo>
                      <a:pt x="56" y="562"/>
                    </a:lnTo>
                    <a:lnTo>
                      <a:pt x="0" y="731"/>
                    </a:lnTo>
                    <a:lnTo>
                      <a:pt x="0" y="900"/>
                    </a:lnTo>
                    <a:lnTo>
                      <a:pt x="56" y="1293"/>
                    </a:lnTo>
                    <a:lnTo>
                      <a:pt x="56" y="1349"/>
                    </a:lnTo>
                    <a:lnTo>
                      <a:pt x="113" y="1349"/>
                    </a:lnTo>
                    <a:lnTo>
                      <a:pt x="169" y="1405"/>
                    </a:lnTo>
                    <a:lnTo>
                      <a:pt x="225" y="1686"/>
                    </a:lnTo>
                    <a:lnTo>
                      <a:pt x="337" y="1855"/>
                    </a:lnTo>
                    <a:lnTo>
                      <a:pt x="394" y="1911"/>
                    </a:lnTo>
                    <a:lnTo>
                      <a:pt x="450" y="1799"/>
                    </a:lnTo>
                    <a:lnTo>
                      <a:pt x="394" y="1574"/>
                    </a:lnTo>
                    <a:lnTo>
                      <a:pt x="394" y="1405"/>
                    </a:lnTo>
                    <a:lnTo>
                      <a:pt x="337" y="1237"/>
                    </a:lnTo>
                    <a:lnTo>
                      <a:pt x="337" y="1068"/>
                    </a:lnTo>
                    <a:lnTo>
                      <a:pt x="394" y="900"/>
                    </a:lnTo>
                    <a:lnTo>
                      <a:pt x="506" y="731"/>
                    </a:lnTo>
                    <a:lnTo>
                      <a:pt x="618" y="619"/>
                    </a:lnTo>
                    <a:lnTo>
                      <a:pt x="618" y="506"/>
                    </a:lnTo>
                    <a:lnTo>
                      <a:pt x="562" y="450"/>
                    </a:lnTo>
                    <a:lnTo>
                      <a:pt x="562" y="394"/>
                    </a:lnTo>
                    <a:lnTo>
                      <a:pt x="618" y="337"/>
                    </a:lnTo>
                    <a:lnTo>
                      <a:pt x="675" y="225"/>
                    </a:lnTo>
                    <a:lnTo>
                      <a:pt x="675" y="113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13"/>
              <p:cNvSpPr/>
              <p:nvPr/>
            </p:nvSpPr>
            <p:spPr>
              <a:xfrm>
                <a:off x="299950" y="1155150"/>
                <a:ext cx="126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844" extrusionOk="0">
                    <a:moveTo>
                      <a:pt x="169" y="1"/>
                    </a:moveTo>
                    <a:lnTo>
                      <a:pt x="0" y="169"/>
                    </a:lnTo>
                    <a:lnTo>
                      <a:pt x="0" y="226"/>
                    </a:lnTo>
                    <a:lnTo>
                      <a:pt x="0" y="282"/>
                    </a:lnTo>
                    <a:lnTo>
                      <a:pt x="112" y="394"/>
                    </a:lnTo>
                    <a:lnTo>
                      <a:pt x="169" y="563"/>
                    </a:lnTo>
                    <a:lnTo>
                      <a:pt x="169" y="732"/>
                    </a:lnTo>
                    <a:lnTo>
                      <a:pt x="281" y="844"/>
                    </a:lnTo>
                    <a:lnTo>
                      <a:pt x="450" y="675"/>
                    </a:lnTo>
                    <a:lnTo>
                      <a:pt x="506" y="563"/>
                    </a:lnTo>
                    <a:lnTo>
                      <a:pt x="450" y="451"/>
                    </a:lnTo>
                    <a:lnTo>
                      <a:pt x="337" y="282"/>
                    </a:lnTo>
                    <a:lnTo>
                      <a:pt x="281" y="226"/>
                    </a:lnTo>
                    <a:lnTo>
                      <a:pt x="281" y="113"/>
                    </a:lnTo>
                    <a:lnTo>
                      <a:pt x="337" y="57"/>
                    </a:lnTo>
                    <a:lnTo>
                      <a:pt x="506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13"/>
              <p:cNvSpPr/>
              <p:nvPr/>
            </p:nvSpPr>
            <p:spPr>
              <a:xfrm>
                <a:off x="280275" y="12015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68F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13"/>
              <p:cNvSpPr/>
              <p:nvPr/>
            </p:nvSpPr>
            <p:spPr>
              <a:xfrm>
                <a:off x="308375" y="114812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13"/>
              <p:cNvSpPr/>
              <p:nvPr/>
            </p:nvSpPr>
            <p:spPr>
              <a:xfrm>
                <a:off x="298525" y="1201525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13"/>
              <p:cNvSpPr/>
              <p:nvPr/>
            </p:nvSpPr>
            <p:spPr>
              <a:xfrm>
                <a:off x="306975" y="121697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982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13"/>
              <p:cNvSpPr/>
              <p:nvPr/>
            </p:nvSpPr>
            <p:spPr>
              <a:xfrm>
                <a:off x="256375" y="1535950"/>
                <a:ext cx="4500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743" extrusionOk="0">
                    <a:moveTo>
                      <a:pt x="731" y="1"/>
                    </a:moveTo>
                    <a:lnTo>
                      <a:pt x="619" y="57"/>
                    </a:lnTo>
                    <a:lnTo>
                      <a:pt x="563" y="113"/>
                    </a:lnTo>
                    <a:lnTo>
                      <a:pt x="507" y="169"/>
                    </a:lnTo>
                    <a:lnTo>
                      <a:pt x="563" y="282"/>
                    </a:lnTo>
                    <a:lnTo>
                      <a:pt x="507" y="394"/>
                    </a:lnTo>
                    <a:lnTo>
                      <a:pt x="394" y="450"/>
                    </a:lnTo>
                    <a:lnTo>
                      <a:pt x="282" y="506"/>
                    </a:lnTo>
                    <a:lnTo>
                      <a:pt x="225" y="563"/>
                    </a:lnTo>
                    <a:lnTo>
                      <a:pt x="169" y="619"/>
                    </a:lnTo>
                    <a:lnTo>
                      <a:pt x="225" y="675"/>
                    </a:lnTo>
                    <a:lnTo>
                      <a:pt x="282" y="731"/>
                    </a:lnTo>
                    <a:lnTo>
                      <a:pt x="338" y="787"/>
                    </a:lnTo>
                    <a:lnTo>
                      <a:pt x="282" y="900"/>
                    </a:lnTo>
                    <a:lnTo>
                      <a:pt x="169" y="956"/>
                    </a:lnTo>
                    <a:lnTo>
                      <a:pt x="57" y="1012"/>
                    </a:lnTo>
                    <a:lnTo>
                      <a:pt x="1" y="1125"/>
                    </a:lnTo>
                    <a:lnTo>
                      <a:pt x="57" y="1237"/>
                    </a:lnTo>
                    <a:lnTo>
                      <a:pt x="169" y="1293"/>
                    </a:lnTo>
                    <a:lnTo>
                      <a:pt x="338" y="1406"/>
                    </a:lnTo>
                    <a:lnTo>
                      <a:pt x="394" y="1462"/>
                    </a:lnTo>
                    <a:lnTo>
                      <a:pt x="394" y="1518"/>
                    </a:lnTo>
                    <a:lnTo>
                      <a:pt x="450" y="1574"/>
                    </a:lnTo>
                    <a:lnTo>
                      <a:pt x="563" y="1574"/>
                    </a:lnTo>
                    <a:lnTo>
                      <a:pt x="675" y="1631"/>
                    </a:lnTo>
                    <a:lnTo>
                      <a:pt x="1012" y="1743"/>
                    </a:lnTo>
                    <a:lnTo>
                      <a:pt x="1012" y="1687"/>
                    </a:lnTo>
                    <a:lnTo>
                      <a:pt x="1125" y="1631"/>
                    </a:lnTo>
                    <a:lnTo>
                      <a:pt x="1181" y="1687"/>
                    </a:lnTo>
                    <a:lnTo>
                      <a:pt x="1293" y="1687"/>
                    </a:lnTo>
                    <a:lnTo>
                      <a:pt x="1406" y="1518"/>
                    </a:lnTo>
                    <a:lnTo>
                      <a:pt x="1518" y="1293"/>
                    </a:lnTo>
                    <a:lnTo>
                      <a:pt x="1574" y="1181"/>
                    </a:lnTo>
                    <a:lnTo>
                      <a:pt x="1743" y="1068"/>
                    </a:lnTo>
                    <a:lnTo>
                      <a:pt x="1799" y="956"/>
                    </a:lnTo>
                    <a:lnTo>
                      <a:pt x="1799" y="787"/>
                    </a:lnTo>
                    <a:lnTo>
                      <a:pt x="1687" y="675"/>
                    </a:lnTo>
                    <a:lnTo>
                      <a:pt x="1462" y="675"/>
                    </a:lnTo>
                    <a:lnTo>
                      <a:pt x="1406" y="787"/>
                    </a:lnTo>
                    <a:lnTo>
                      <a:pt x="1069" y="787"/>
                    </a:lnTo>
                    <a:lnTo>
                      <a:pt x="956" y="731"/>
                    </a:lnTo>
                    <a:lnTo>
                      <a:pt x="900" y="619"/>
                    </a:lnTo>
                    <a:lnTo>
                      <a:pt x="956" y="394"/>
                    </a:lnTo>
                    <a:lnTo>
                      <a:pt x="956" y="225"/>
                    </a:lnTo>
                    <a:lnTo>
                      <a:pt x="900" y="169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877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13"/>
              <p:cNvSpPr/>
              <p:nvPr/>
            </p:nvSpPr>
            <p:spPr>
              <a:xfrm>
                <a:off x="259200" y="1482550"/>
                <a:ext cx="39350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1574" h="1856" extrusionOk="0">
                    <a:moveTo>
                      <a:pt x="1124" y="1"/>
                    </a:moveTo>
                    <a:lnTo>
                      <a:pt x="1012" y="57"/>
                    </a:lnTo>
                    <a:lnTo>
                      <a:pt x="956" y="113"/>
                    </a:lnTo>
                    <a:lnTo>
                      <a:pt x="899" y="113"/>
                    </a:lnTo>
                    <a:lnTo>
                      <a:pt x="787" y="169"/>
                    </a:lnTo>
                    <a:lnTo>
                      <a:pt x="731" y="169"/>
                    </a:lnTo>
                    <a:lnTo>
                      <a:pt x="618" y="338"/>
                    </a:lnTo>
                    <a:lnTo>
                      <a:pt x="506" y="394"/>
                    </a:lnTo>
                    <a:lnTo>
                      <a:pt x="394" y="394"/>
                    </a:lnTo>
                    <a:lnTo>
                      <a:pt x="337" y="450"/>
                    </a:lnTo>
                    <a:lnTo>
                      <a:pt x="394" y="450"/>
                    </a:lnTo>
                    <a:lnTo>
                      <a:pt x="506" y="507"/>
                    </a:lnTo>
                    <a:lnTo>
                      <a:pt x="562" y="507"/>
                    </a:lnTo>
                    <a:lnTo>
                      <a:pt x="562" y="563"/>
                    </a:lnTo>
                    <a:lnTo>
                      <a:pt x="506" y="619"/>
                    </a:lnTo>
                    <a:lnTo>
                      <a:pt x="337" y="675"/>
                    </a:lnTo>
                    <a:lnTo>
                      <a:pt x="169" y="563"/>
                    </a:lnTo>
                    <a:lnTo>
                      <a:pt x="0" y="563"/>
                    </a:lnTo>
                    <a:lnTo>
                      <a:pt x="0" y="619"/>
                    </a:lnTo>
                    <a:lnTo>
                      <a:pt x="56" y="675"/>
                    </a:lnTo>
                    <a:lnTo>
                      <a:pt x="169" y="731"/>
                    </a:lnTo>
                    <a:lnTo>
                      <a:pt x="281" y="788"/>
                    </a:lnTo>
                    <a:lnTo>
                      <a:pt x="281" y="900"/>
                    </a:lnTo>
                    <a:lnTo>
                      <a:pt x="562" y="900"/>
                    </a:lnTo>
                    <a:lnTo>
                      <a:pt x="675" y="788"/>
                    </a:lnTo>
                    <a:lnTo>
                      <a:pt x="731" y="731"/>
                    </a:lnTo>
                    <a:lnTo>
                      <a:pt x="731" y="788"/>
                    </a:lnTo>
                    <a:lnTo>
                      <a:pt x="731" y="844"/>
                    </a:lnTo>
                    <a:lnTo>
                      <a:pt x="899" y="1069"/>
                    </a:lnTo>
                    <a:lnTo>
                      <a:pt x="899" y="1181"/>
                    </a:lnTo>
                    <a:lnTo>
                      <a:pt x="843" y="1350"/>
                    </a:lnTo>
                    <a:lnTo>
                      <a:pt x="843" y="1462"/>
                    </a:lnTo>
                    <a:lnTo>
                      <a:pt x="899" y="1575"/>
                    </a:lnTo>
                    <a:lnTo>
                      <a:pt x="956" y="1687"/>
                    </a:lnTo>
                    <a:lnTo>
                      <a:pt x="1124" y="1687"/>
                    </a:lnTo>
                    <a:lnTo>
                      <a:pt x="1124" y="1743"/>
                    </a:lnTo>
                    <a:lnTo>
                      <a:pt x="1124" y="1799"/>
                    </a:lnTo>
                    <a:lnTo>
                      <a:pt x="1180" y="1856"/>
                    </a:lnTo>
                    <a:lnTo>
                      <a:pt x="1349" y="1856"/>
                    </a:lnTo>
                    <a:lnTo>
                      <a:pt x="1461" y="1743"/>
                    </a:lnTo>
                    <a:lnTo>
                      <a:pt x="1461" y="1687"/>
                    </a:lnTo>
                    <a:lnTo>
                      <a:pt x="1405" y="1575"/>
                    </a:lnTo>
                    <a:lnTo>
                      <a:pt x="1349" y="1462"/>
                    </a:lnTo>
                    <a:lnTo>
                      <a:pt x="1349" y="1406"/>
                    </a:lnTo>
                    <a:lnTo>
                      <a:pt x="1405" y="1294"/>
                    </a:lnTo>
                    <a:lnTo>
                      <a:pt x="1461" y="1181"/>
                    </a:lnTo>
                    <a:lnTo>
                      <a:pt x="1574" y="1069"/>
                    </a:lnTo>
                    <a:lnTo>
                      <a:pt x="1574" y="956"/>
                    </a:lnTo>
                    <a:lnTo>
                      <a:pt x="1461" y="844"/>
                    </a:lnTo>
                    <a:lnTo>
                      <a:pt x="1180" y="844"/>
                    </a:lnTo>
                    <a:lnTo>
                      <a:pt x="1068" y="900"/>
                    </a:lnTo>
                    <a:lnTo>
                      <a:pt x="1012" y="844"/>
                    </a:lnTo>
                    <a:lnTo>
                      <a:pt x="1068" y="844"/>
                    </a:lnTo>
                    <a:lnTo>
                      <a:pt x="1180" y="731"/>
                    </a:lnTo>
                    <a:lnTo>
                      <a:pt x="1180" y="675"/>
                    </a:lnTo>
                    <a:lnTo>
                      <a:pt x="956" y="507"/>
                    </a:lnTo>
                    <a:lnTo>
                      <a:pt x="1124" y="563"/>
                    </a:lnTo>
                    <a:lnTo>
                      <a:pt x="1405" y="450"/>
                    </a:lnTo>
                    <a:lnTo>
                      <a:pt x="1518" y="394"/>
                    </a:lnTo>
                    <a:lnTo>
                      <a:pt x="1574" y="282"/>
                    </a:lnTo>
                    <a:lnTo>
                      <a:pt x="1574" y="113"/>
                    </a:lnTo>
                    <a:lnTo>
                      <a:pt x="1461" y="57"/>
                    </a:lnTo>
                    <a:lnTo>
                      <a:pt x="1293" y="57"/>
                    </a:lnTo>
                    <a:lnTo>
                      <a:pt x="1180" y="1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13"/>
              <p:cNvSpPr/>
              <p:nvPr/>
            </p:nvSpPr>
            <p:spPr>
              <a:xfrm>
                <a:off x="267625" y="1502225"/>
                <a:ext cx="1547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1350" extrusionOk="0">
                    <a:moveTo>
                      <a:pt x="225" y="1"/>
                    </a:moveTo>
                    <a:lnTo>
                      <a:pt x="225" y="57"/>
                    </a:lnTo>
                    <a:lnTo>
                      <a:pt x="225" y="113"/>
                    </a:lnTo>
                    <a:lnTo>
                      <a:pt x="169" y="225"/>
                    </a:lnTo>
                    <a:lnTo>
                      <a:pt x="169" y="338"/>
                    </a:lnTo>
                    <a:lnTo>
                      <a:pt x="281" y="507"/>
                    </a:lnTo>
                    <a:lnTo>
                      <a:pt x="281" y="563"/>
                    </a:lnTo>
                    <a:lnTo>
                      <a:pt x="225" y="619"/>
                    </a:lnTo>
                    <a:lnTo>
                      <a:pt x="113" y="619"/>
                    </a:lnTo>
                    <a:lnTo>
                      <a:pt x="0" y="675"/>
                    </a:lnTo>
                    <a:lnTo>
                      <a:pt x="57" y="788"/>
                    </a:lnTo>
                    <a:lnTo>
                      <a:pt x="113" y="844"/>
                    </a:lnTo>
                    <a:lnTo>
                      <a:pt x="169" y="900"/>
                    </a:lnTo>
                    <a:lnTo>
                      <a:pt x="225" y="1012"/>
                    </a:lnTo>
                    <a:lnTo>
                      <a:pt x="169" y="1125"/>
                    </a:lnTo>
                    <a:lnTo>
                      <a:pt x="113" y="1181"/>
                    </a:lnTo>
                    <a:lnTo>
                      <a:pt x="113" y="1237"/>
                    </a:lnTo>
                    <a:lnTo>
                      <a:pt x="281" y="1350"/>
                    </a:lnTo>
                    <a:lnTo>
                      <a:pt x="506" y="1125"/>
                    </a:lnTo>
                    <a:lnTo>
                      <a:pt x="619" y="1012"/>
                    </a:lnTo>
                    <a:lnTo>
                      <a:pt x="619" y="844"/>
                    </a:lnTo>
                    <a:lnTo>
                      <a:pt x="619" y="675"/>
                    </a:lnTo>
                    <a:lnTo>
                      <a:pt x="619" y="563"/>
                    </a:lnTo>
                    <a:lnTo>
                      <a:pt x="619" y="450"/>
                    </a:lnTo>
                    <a:lnTo>
                      <a:pt x="619" y="282"/>
                    </a:lnTo>
                    <a:lnTo>
                      <a:pt x="506" y="169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13"/>
              <p:cNvSpPr/>
              <p:nvPr/>
            </p:nvSpPr>
            <p:spPr>
              <a:xfrm>
                <a:off x="262000" y="1573900"/>
                <a:ext cx="1127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69" extrusionOk="0">
                    <a:moveTo>
                      <a:pt x="169" y="0"/>
                    </a:moveTo>
                    <a:lnTo>
                      <a:pt x="0" y="56"/>
                    </a:lnTo>
                    <a:lnTo>
                      <a:pt x="0" y="169"/>
                    </a:lnTo>
                    <a:lnTo>
                      <a:pt x="225" y="169"/>
                    </a:lnTo>
                    <a:lnTo>
                      <a:pt x="450" y="113"/>
                    </a:lnTo>
                    <a:lnTo>
                      <a:pt x="394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E77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13"/>
              <p:cNvSpPr/>
              <p:nvPr/>
            </p:nvSpPr>
            <p:spPr>
              <a:xfrm>
                <a:off x="253575" y="1502225"/>
                <a:ext cx="11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70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225" y="113"/>
                    </a:lnTo>
                    <a:lnTo>
                      <a:pt x="450" y="113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13"/>
              <p:cNvSpPr/>
              <p:nvPr/>
            </p:nvSpPr>
            <p:spPr>
              <a:xfrm>
                <a:off x="260600" y="15781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E77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13"/>
              <p:cNvSpPr/>
              <p:nvPr/>
            </p:nvSpPr>
            <p:spPr>
              <a:xfrm>
                <a:off x="257775" y="16258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13" y="57"/>
                    </a:moveTo>
                    <a:lnTo>
                      <a:pt x="113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13" y="57"/>
                    </a:lnTo>
                    <a:lnTo>
                      <a:pt x="113" y="57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13"/>
              <p:cNvSpPr/>
              <p:nvPr/>
            </p:nvSpPr>
            <p:spPr>
              <a:xfrm>
                <a:off x="264800" y="15050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13"/>
              <p:cNvSpPr/>
              <p:nvPr/>
            </p:nvSpPr>
            <p:spPr>
              <a:xfrm>
                <a:off x="271825" y="1401050"/>
                <a:ext cx="70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70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282" y="169"/>
                    </a:lnTo>
                    <a:lnTo>
                      <a:pt x="282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6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13"/>
              <p:cNvSpPr/>
              <p:nvPr/>
            </p:nvSpPr>
            <p:spPr>
              <a:xfrm>
                <a:off x="267625" y="1440400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7" y="225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13"/>
              <p:cNvSpPr/>
              <p:nvPr/>
            </p:nvSpPr>
            <p:spPr>
              <a:xfrm>
                <a:off x="266225" y="1447425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113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0" y="282"/>
                    </a:lnTo>
                    <a:lnTo>
                      <a:pt x="56" y="225"/>
                    </a:lnTo>
                    <a:lnTo>
                      <a:pt x="113" y="169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13"/>
              <p:cNvSpPr/>
              <p:nvPr/>
            </p:nvSpPr>
            <p:spPr>
              <a:xfrm>
                <a:off x="278850" y="139965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6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13"/>
              <p:cNvSpPr/>
              <p:nvPr/>
            </p:nvSpPr>
            <p:spPr>
              <a:xfrm>
                <a:off x="273250" y="14080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6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13"/>
              <p:cNvSpPr/>
              <p:nvPr/>
            </p:nvSpPr>
            <p:spPr>
              <a:xfrm>
                <a:off x="278850" y="1462875"/>
                <a:ext cx="46400" cy="63275"/>
              </a:xfrm>
              <a:custGeom>
                <a:avLst/>
                <a:gdLst/>
                <a:ahLst/>
                <a:cxnLst/>
                <a:rect l="l" t="t" r="r" b="b"/>
                <a:pathLst>
                  <a:path w="1856" h="2531" extrusionOk="0">
                    <a:moveTo>
                      <a:pt x="1575" y="1"/>
                    </a:moveTo>
                    <a:lnTo>
                      <a:pt x="1519" y="57"/>
                    </a:lnTo>
                    <a:lnTo>
                      <a:pt x="1406" y="226"/>
                    </a:lnTo>
                    <a:lnTo>
                      <a:pt x="1406" y="282"/>
                    </a:lnTo>
                    <a:lnTo>
                      <a:pt x="1462" y="394"/>
                    </a:lnTo>
                    <a:lnTo>
                      <a:pt x="1462" y="451"/>
                    </a:lnTo>
                    <a:lnTo>
                      <a:pt x="1406" y="619"/>
                    </a:lnTo>
                    <a:lnTo>
                      <a:pt x="1406" y="732"/>
                    </a:lnTo>
                    <a:lnTo>
                      <a:pt x="1406" y="900"/>
                    </a:lnTo>
                    <a:lnTo>
                      <a:pt x="1406" y="1069"/>
                    </a:lnTo>
                    <a:lnTo>
                      <a:pt x="1462" y="1181"/>
                    </a:lnTo>
                    <a:lnTo>
                      <a:pt x="1406" y="1237"/>
                    </a:lnTo>
                    <a:lnTo>
                      <a:pt x="1294" y="1462"/>
                    </a:lnTo>
                    <a:lnTo>
                      <a:pt x="1181" y="1462"/>
                    </a:lnTo>
                    <a:lnTo>
                      <a:pt x="1125" y="1406"/>
                    </a:lnTo>
                    <a:lnTo>
                      <a:pt x="1125" y="1350"/>
                    </a:lnTo>
                    <a:lnTo>
                      <a:pt x="1181" y="1125"/>
                    </a:lnTo>
                    <a:lnTo>
                      <a:pt x="1125" y="1069"/>
                    </a:lnTo>
                    <a:lnTo>
                      <a:pt x="1069" y="1013"/>
                    </a:lnTo>
                    <a:lnTo>
                      <a:pt x="788" y="844"/>
                    </a:lnTo>
                    <a:lnTo>
                      <a:pt x="675" y="732"/>
                    </a:lnTo>
                    <a:lnTo>
                      <a:pt x="732" y="619"/>
                    </a:lnTo>
                    <a:lnTo>
                      <a:pt x="732" y="507"/>
                    </a:lnTo>
                    <a:lnTo>
                      <a:pt x="619" y="507"/>
                    </a:lnTo>
                    <a:lnTo>
                      <a:pt x="507" y="619"/>
                    </a:lnTo>
                    <a:lnTo>
                      <a:pt x="563" y="732"/>
                    </a:lnTo>
                    <a:lnTo>
                      <a:pt x="507" y="788"/>
                    </a:lnTo>
                    <a:lnTo>
                      <a:pt x="394" y="788"/>
                    </a:lnTo>
                    <a:lnTo>
                      <a:pt x="451" y="844"/>
                    </a:lnTo>
                    <a:lnTo>
                      <a:pt x="563" y="900"/>
                    </a:lnTo>
                    <a:lnTo>
                      <a:pt x="788" y="1013"/>
                    </a:lnTo>
                    <a:lnTo>
                      <a:pt x="563" y="1181"/>
                    </a:lnTo>
                    <a:lnTo>
                      <a:pt x="338" y="1237"/>
                    </a:lnTo>
                    <a:lnTo>
                      <a:pt x="282" y="1237"/>
                    </a:lnTo>
                    <a:lnTo>
                      <a:pt x="170" y="1181"/>
                    </a:lnTo>
                    <a:lnTo>
                      <a:pt x="57" y="1181"/>
                    </a:lnTo>
                    <a:lnTo>
                      <a:pt x="57" y="1237"/>
                    </a:lnTo>
                    <a:lnTo>
                      <a:pt x="1" y="1350"/>
                    </a:lnTo>
                    <a:lnTo>
                      <a:pt x="57" y="1406"/>
                    </a:lnTo>
                    <a:lnTo>
                      <a:pt x="282" y="1462"/>
                    </a:lnTo>
                    <a:lnTo>
                      <a:pt x="338" y="1518"/>
                    </a:lnTo>
                    <a:lnTo>
                      <a:pt x="282" y="1631"/>
                    </a:lnTo>
                    <a:lnTo>
                      <a:pt x="226" y="1631"/>
                    </a:lnTo>
                    <a:lnTo>
                      <a:pt x="282" y="1687"/>
                    </a:lnTo>
                    <a:lnTo>
                      <a:pt x="338" y="1743"/>
                    </a:lnTo>
                    <a:lnTo>
                      <a:pt x="619" y="1687"/>
                    </a:lnTo>
                    <a:lnTo>
                      <a:pt x="675" y="1743"/>
                    </a:lnTo>
                    <a:lnTo>
                      <a:pt x="675" y="1856"/>
                    </a:lnTo>
                    <a:lnTo>
                      <a:pt x="619" y="1968"/>
                    </a:lnTo>
                    <a:lnTo>
                      <a:pt x="451" y="2024"/>
                    </a:lnTo>
                    <a:lnTo>
                      <a:pt x="394" y="2024"/>
                    </a:lnTo>
                    <a:lnTo>
                      <a:pt x="338" y="2081"/>
                    </a:lnTo>
                    <a:lnTo>
                      <a:pt x="338" y="2137"/>
                    </a:lnTo>
                    <a:lnTo>
                      <a:pt x="394" y="2193"/>
                    </a:lnTo>
                    <a:lnTo>
                      <a:pt x="451" y="2249"/>
                    </a:lnTo>
                    <a:lnTo>
                      <a:pt x="507" y="2362"/>
                    </a:lnTo>
                    <a:lnTo>
                      <a:pt x="619" y="2418"/>
                    </a:lnTo>
                    <a:lnTo>
                      <a:pt x="675" y="2474"/>
                    </a:lnTo>
                    <a:lnTo>
                      <a:pt x="788" y="2530"/>
                    </a:lnTo>
                    <a:lnTo>
                      <a:pt x="900" y="2474"/>
                    </a:lnTo>
                    <a:lnTo>
                      <a:pt x="1181" y="2474"/>
                    </a:lnTo>
                    <a:lnTo>
                      <a:pt x="1294" y="2362"/>
                    </a:lnTo>
                    <a:lnTo>
                      <a:pt x="1406" y="2249"/>
                    </a:lnTo>
                    <a:lnTo>
                      <a:pt x="1575" y="1912"/>
                    </a:lnTo>
                    <a:lnTo>
                      <a:pt x="1743" y="1518"/>
                    </a:lnTo>
                    <a:lnTo>
                      <a:pt x="1743" y="1013"/>
                    </a:lnTo>
                    <a:lnTo>
                      <a:pt x="1743" y="788"/>
                    </a:lnTo>
                    <a:lnTo>
                      <a:pt x="1800" y="507"/>
                    </a:lnTo>
                    <a:lnTo>
                      <a:pt x="1856" y="394"/>
                    </a:lnTo>
                    <a:lnTo>
                      <a:pt x="1856" y="226"/>
                    </a:lnTo>
                    <a:lnTo>
                      <a:pt x="1743" y="57"/>
                    </a:lnTo>
                    <a:lnTo>
                      <a:pt x="1687" y="1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13"/>
              <p:cNvSpPr/>
              <p:nvPr/>
            </p:nvSpPr>
            <p:spPr>
              <a:xfrm>
                <a:off x="267625" y="1469900"/>
                <a:ext cx="422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395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0" y="226"/>
                    </a:lnTo>
                    <a:lnTo>
                      <a:pt x="0" y="338"/>
                    </a:lnTo>
                    <a:lnTo>
                      <a:pt x="57" y="394"/>
                    </a:lnTo>
                    <a:lnTo>
                      <a:pt x="169" y="338"/>
                    </a:lnTo>
                    <a:lnTo>
                      <a:pt x="169" y="282"/>
                    </a:lnTo>
                    <a:lnTo>
                      <a:pt x="169" y="226"/>
                    </a:lnTo>
                    <a:lnTo>
                      <a:pt x="169" y="170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13"/>
              <p:cNvSpPr/>
              <p:nvPr/>
            </p:nvSpPr>
            <p:spPr>
              <a:xfrm>
                <a:off x="262000" y="1491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13"/>
              <p:cNvSpPr/>
              <p:nvPr/>
            </p:nvSpPr>
            <p:spPr>
              <a:xfrm>
                <a:off x="263400" y="14924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13"/>
              <p:cNvSpPr/>
              <p:nvPr/>
            </p:nvSpPr>
            <p:spPr>
              <a:xfrm>
                <a:off x="288700" y="14811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13"/>
              <p:cNvSpPr/>
              <p:nvPr/>
            </p:nvSpPr>
            <p:spPr>
              <a:xfrm>
                <a:off x="270425" y="1288650"/>
                <a:ext cx="4920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37" extrusionOk="0">
                    <a:moveTo>
                      <a:pt x="226" y="0"/>
                    </a:moveTo>
                    <a:lnTo>
                      <a:pt x="113" y="57"/>
                    </a:lnTo>
                    <a:lnTo>
                      <a:pt x="1" y="57"/>
                    </a:lnTo>
                    <a:lnTo>
                      <a:pt x="57" y="281"/>
                    </a:lnTo>
                    <a:lnTo>
                      <a:pt x="169" y="225"/>
                    </a:lnTo>
                    <a:lnTo>
                      <a:pt x="282" y="225"/>
                    </a:lnTo>
                    <a:lnTo>
                      <a:pt x="282" y="281"/>
                    </a:lnTo>
                    <a:lnTo>
                      <a:pt x="226" y="338"/>
                    </a:lnTo>
                    <a:lnTo>
                      <a:pt x="282" y="450"/>
                    </a:lnTo>
                    <a:lnTo>
                      <a:pt x="394" y="562"/>
                    </a:lnTo>
                    <a:lnTo>
                      <a:pt x="563" y="675"/>
                    </a:lnTo>
                    <a:lnTo>
                      <a:pt x="788" y="787"/>
                    </a:lnTo>
                    <a:lnTo>
                      <a:pt x="1012" y="900"/>
                    </a:lnTo>
                    <a:lnTo>
                      <a:pt x="1293" y="843"/>
                    </a:lnTo>
                    <a:lnTo>
                      <a:pt x="1125" y="900"/>
                    </a:lnTo>
                    <a:lnTo>
                      <a:pt x="1069" y="956"/>
                    </a:lnTo>
                    <a:lnTo>
                      <a:pt x="1069" y="1068"/>
                    </a:lnTo>
                    <a:lnTo>
                      <a:pt x="1125" y="1181"/>
                    </a:lnTo>
                    <a:lnTo>
                      <a:pt x="1125" y="1237"/>
                    </a:lnTo>
                    <a:lnTo>
                      <a:pt x="1237" y="1181"/>
                    </a:lnTo>
                    <a:lnTo>
                      <a:pt x="1237" y="1125"/>
                    </a:lnTo>
                    <a:lnTo>
                      <a:pt x="1293" y="1012"/>
                    </a:lnTo>
                    <a:lnTo>
                      <a:pt x="1350" y="1012"/>
                    </a:lnTo>
                    <a:lnTo>
                      <a:pt x="1406" y="1125"/>
                    </a:lnTo>
                    <a:lnTo>
                      <a:pt x="1574" y="1125"/>
                    </a:lnTo>
                    <a:lnTo>
                      <a:pt x="1631" y="1068"/>
                    </a:lnTo>
                    <a:lnTo>
                      <a:pt x="1687" y="956"/>
                    </a:lnTo>
                    <a:lnTo>
                      <a:pt x="1687" y="900"/>
                    </a:lnTo>
                    <a:lnTo>
                      <a:pt x="1631" y="843"/>
                    </a:lnTo>
                    <a:lnTo>
                      <a:pt x="1574" y="787"/>
                    </a:lnTo>
                    <a:lnTo>
                      <a:pt x="1574" y="731"/>
                    </a:lnTo>
                    <a:lnTo>
                      <a:pt x="1687" y="731"/>
                    </a:lnTo>
                    <a:lnTo>
                      <a:pt x="1968" y="675"/>
                    </a:lnTo>
                    <a:lnTo>
                      <a:pt x="1912" y="562"/>
                    </a:lnTo>
                    <a:lnTo>
                      <a:pt x="1912" y="450"/>
                    </a:lnTo>
                    <a:lnTo>
                      <a:pt x="1968" y="225"/>
                    </a:lnTo>
                    <a:lnTo>
                      <a:pt x="1912" y="225"/>
                    </a:lnTo>
                    <a:lnTo>
                      <a:pt x="1799" y="169"/>
                    </a:lnTo>
                    <a:lnTo>
                      <a:pt x="1687" y="225"/>
                    </a:lnTo>
                    <a:lnTo>
                      <a:pt x="1518" y="225"/>
                    </a:lnTo>
                    <a:lnTo>
                      <a:pt x="1406" y="169"/>
                    </a:lnTo>
                    <a:lnTo>
                      <a:pt x="1181" y="113"/>
                    </a:lnTo>
                    <a:lnTo>
                      <a:pt x="956" y="57"/>
                    </a:lnTo>
                    <a:lnTo>
                      <a:pt x="788" y="0"/>
                    </a:lnTo>
                    <a:lnTo>
                      <a:pt x="619" y="57"/>
                    </a:lnTo>
                    <a:lnTo>
                      <a:pt x="450" y="113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13"/>
              <p:cNvSpPr/>
              <p:nvPr/>
            </p:nvSpPr>
            <p:spPr>
              <a:xfrm>
                <a:off x="271825" y="1297075"/>
                <a:ext cx="23925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238" extrusionOk="0">
                    <a:moveTo>
                      <a:pt x="170" y="1"/>
                    </a:moveTo>
                    <a:lnTo>
                      <a:pt x="170" y="169"/>
                    </a:lnTo>
                    <a:lnTo>
                      <a:pt x="113" y="225"/>
                    </a:lnTo>
                    <a:lnTo>
                      <a:pt x="57" y="225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1" y="563"/>
                    </a:lnTo>
                    <a:lnTo>
                      <a:pt x="1" y="788"/>
                    </a:lnTo>
                    <a:lnTo>
                      <a:pt x="1" y="1012"/>
                    </a:lnTo>
                    <a:lnTo>
                      <a:pt x="113" y="1181"/>
                    </a:lnTo>
                    <a:lnTo>
                      <a:pt x="170" y="1237"/>
                    </a:lnTo>
                    <a:lnTo>
                      <a:pt x="226" y="1237"/>
                    </a:lnTo>
                    <a:lnTo>
                      <a:pt x="226" y="1181"/>
                    </a:lnTo>
                    <a:lnTo>
                      <a:pt x="338" y="1181"/>
                    </a:lnTo>
                    <a:lnTo>
                      <a:pt x="451" y="1237"/>
                    </a:lnTo>
                    <a:lnTo>
                      <a:pt x="563" y="1237"/>
                    </a:lnTo>
                    <a:lnTo>
                      <a:pt x="675" y="1181"/>
                    </a:lnTo>
                    <a:lnTo>
                      <a:pt x="675" y="1069"/>
                    </a:lnTo>
                    <a:lnTo>
                      <a:pt x="732" y="956"/>
                    </a:lnTo>
                    <a:lnTo>
                      <a:pt x="844" y="844"/>
                    </a:lnTo>
                    <a:lnTo>
                      <a:pt x="900" y="788"/>
                    </a:lnTo>
                    <a:lnTo>
                      <a:pt x="956" y="731"/>
                    </a:lnTo>
                    <a:lnTo>
                      <a:pt x="956" y="563"/>
                    </a:lnTo>
                    <a:lnTo>
                      <a:pt x="956" y="450"/>
                    </a:lnTo>
                    <a:lnTo>
                      <a:pt x="844" y="450"/>
                    </a:lnTo>
                    <a:lnTo>
                      <a:pt x="732" y="338"/>
                    </a:lnTo>
                    <a:lnTo>
                      <a:pt x="675" y="282"/>
                    </a:lnTo>
                    <a:lnTo>
                      <a:pt x="563" y="282"/>
                    </a:lnTo>
                    <a:lnTo>
                      <a:pt x="451" y="225"/>
                    </a:lnTo>
                    <a:lnTo>
                      <a:pt x="338" y="169"/>
                    </a:lnTo>
                    <a:lnTo>
                      <a:pt x="282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6D63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13"/>
              <p:cNvSpPr/>
              <p:nvPr/>
            </p:nvSpPr>
            <p:spPr>
              <a:xfrm>
                <a:off x="262000" y="1297075"/>
                <a:ext cx="15475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1238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0" y="225"/>
                    </a:lnTo>
                    <a:lnTo>
                      <a:pt x="0" y="282"/>
                    </a:lnTo>
                    <a:lnTo>
                      <a:pt x="57" y="338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113" y="450"/>
                    </a:lnTo>
                    <a:lnTo>
                      <a:pt x="113" y="506"/>
                    </a:lnTo>
                    <a:lnTo>
                      <a:pt x="225" y="506"/>
                    </a:lnTo>
                    <a:lnTo>
                      <a:pt x="225" y="563"/>
                    </a:lnTo>
                    <a:lnTo>
                      <a:pt x="225" y="619"/>
                    </a:lnTo>
                    <a:lnTo>
                      <a:pt x="225" y="675"/>
                    </a:lnTo>
                    <a:lnTo>
                      <a:pt x="225" y="788"/>
                    </a:lnTo>
                    <a:lnTo>
                      <a:pt x="169" y="844"/>
                    </a:lnTo>
                    <a:lnTo>
                      <a:pt x="113" y="844"/>
                    </a:lnTo>
                    <a:lnTo>
                      <a:pt x="113" y="956"/>
                    </a:lnTo>
                    <a:lnTo>
                      <a:pt x="225" y="956"/>
                    </a:lnTo>
                    <a:lnTo>
                      <a:pt x="338" y="1012"/>
                    </a:lnTo>
                    <a:lnTo>
                      <a:pt x="450" y="1237"/>
                    </a:lnTo>
                    <a:lnTo>
                      <a:pt x="506" y="1237"/>
                    </a:lnTo>
                    <a:lnTo>
                      <a:pt x="506" y="956"/>
                    </a:lnTo>
                    <a:lnTo>
                      <a:pt x="450" y="844"/>
                    </a:lnTo>
                    <a:lnTo>
                      <a:pt x="506" y="731"/>
                    </a:lnTo>
                    <a:lnTo>
                      <a:pt x="563" y="619"/>
                    </a:lnTo>
                    <a:lnTo>
                      <a:pt x="506" y="506"/>
                    </a:lnTo>
                    <a:lnTo>
                      <a:pt x="506" y="338"/>
                    </a:lnTo>
                    <a:lnTo>
                      <a:pt x="619" y="225"/>
                    </a:lnTo>
                    <a:lnTo>
                      <a:pt x="563" y="169"/>
                    </a:lnTo>
                    <a:lnTo>
                      <a:pt x="394" y="113"/>
                    </a:lnTo>
                    <a:lnTo>
                      <a:pt x="282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13"/>
              <p:cNvSpPr/>
              <p:nvPr/>
            </p:nvSpPr>
            <p:spPr>
              <a:xfrm>
                <a:off x="266225" y="1309725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13"/>
              <p:cNvSpPr/>
              <p:nvPr/>
            </p:nvSpPr>
            <p:spPr>
              <a:xfrm>
                <a:off x="264800" y="131675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70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13"/>
              <p:cNvSpPr/>
              <p:nvPr/>
            </p:nvSpPr>
            <p:spPr>
              <a:xfrm>
                <a:off x="264800" y="13083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13"/>
              <p:cNvSpPr/>
              <p:nvPr/>
            </p:nvSpPr>
            <p:spPr>
              <a:xfrm>
                <a:off x="263400" y="13041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C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13"/>
              <p:cNvSpPr/>
              <p:nvPr/>
            </p:nvSpPr>
            <p:spPr>
              <a:xfrm>
                <a:off x="264800" y="12872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16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13"/>
              <p:cNvSpPr/>
              <p:nvPr/>
            </p:nvSpPr>
            <p:spPr>
              <a:xfrm>
                <a:off x="266225" y="12886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6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13"/>
              <p:cNvSpPr/>
              <p:nvPr/>
            </p:nvSpPr>
            <p:spPr>
              <a:xfrm>
                <a:off x="271825" y="1295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13"/>
              <p:cNvSpPr/>
              <p:nvPr/>
            </p:nvSpPr>
            <p:spPr>
              <a:xfrm>
                <a:off x="285875" y="1117225"/>
                <a:ext cx="112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731" extrusionOk="0">
                    <a:moveTo>
                      <a:pt x="394" y="0"/>
                    </a:moveTo>
                    <a:lnTo>
                      <a:pt x="282" y="113"/>
                    </a:lnTo>
                    <a:lnTo>
                      <a:pt x="226" y="225"/>
                    </a:lnTo>
                    <a:lnTo>
                      <a:pt x="113" y="450"/>
                    </a:lnTo>
                    <a:lnTo>
                      <a:pt x="57" y="506"/>
                    </a:lnTo>
                    <a:lnTo>
                      <a:pt x="1" y="562"/>
                    </a:lnTo>
                    <a:lnTo>
                      <a:pt x="57" y="675"/>
                    </a:lnTo>
                    <a:lnTo>
                      <a:pt x="170" y="675"/>
                    </a:lnTo>
                    <a:lnTo>
                      <a:pt x="394" y="731"/>
                    </a:lnTo>
                    <a:lnTo>
                      <a:pt x="451" y="619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13"/>
              <p:cNvSpPr/>
              <p:nvPr/>
            </p:nvSpPr>
            <p:spPr>
              <a:xfrm>
                <a:off x="295725" y="11158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0"/>
                    </a:moveTo>
                    <a:lnTo>
                      <a:pt x="113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113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13"/>
              <p:cNvSpPr/>
              <p:nvPr/>
            </p:nvSpPr>
            <p:spPr>
              <a:xfrm>
                <a:off x="267625" y="1051175"/>
                <a:ext cx="26725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362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113" y="113"/>
                    </a:lnTo>
                    <a:lnTo>
                      <a:pt x="113" y="394"/>
                    </a:lnTo>
                    <a:lnTo>
                      <a:pt x="113" y="619"/>
                    </a:lnTo>
                    <a:lnTo>
                      <a:pt x="281" y="731"/>
                    </a:lnTo>
                    <a:lnTo>
                      <a:pt x="281" y="788"/>
                    </a:lnTo>
                    <a:lnTo>
                      <a:pt x="281" y="844"/>
                    </a:lnTo>
                    <a:lnTo>
                      <a:pt x="0" y="844"/>
                    </a:lnTo>
                    <a:lnTo>
                      <a:pt x="0" y="900"/>
                    </a:lnTo>
                    <a:lnTo>
                      <a:pt x="57" y="1069"/>
                    </a:lnTo>
                    <a:lnTo>
                      <a:pt x="0" y="1181"/>
                    </a:lnTo>
                    <a:lnTo>
                      <a:pt x="57" y="1237"/>
                    </a:lnTo>
                    <a:lnTo>
                      <a:pt x="57" y="1293"/>
                    </a:lnTo>
                    <a:lnTo>
                      <a:pt x="0" y="1462"/>
                    </a:lnTo>
                    <a:lnTo>
                      <a:pt x="57" y="1518"/>
                    </a:lnTo>
                    <a:lnTo>
                      <a:pt x="113" y="1631"/>
                    </a:lnTo>
                    <a:lnTo>
                      <a:pt x="113" y="1743"/>
                    </a:lnTo>
                    <a:lnTo>
                      <a:pt x="57" y="1912"/>
                    </a:lnTo>
                    <a:lnTo>
                      <a:pt x="57" y="2080"/>
                    </a:lnTo>
                    <a:lnTo>
                      <a:pt x="57" y="2249"/>
                    </a:lnTo>
                    <a:lnTo>
                      <a:pt x="113" y="2361"/>
                    </a:lnTo>
                    <a:lnTo>
                      <a:pt x="225" y="2305"/>
                    </a:lnTo>
                    <a:lnTo>
                      <a:pt x="619" y="2305"/>
                    </a:lnTo>
                    <a:lnTo>
                      <a:pt x="731" y="2249"/>
                    </a:lnTo>
                    <a:lnTo>
                      <a:pt x="900" y="2136"/>
                    </a:lnTo>
                    <a:lnTo>
                      <a:pt x="1012" y="2024"/>
                    </a:lnTo>
                    <a:lnTo>
                      <a:pt x="1068" y="1912"/>
                    </a:lnTo>
                    <a:lnTo>
                      <a:pt x="1068" y="1799"/>
                    </a:lnTo>
                    <a:lnTo>
                      <a:pt x="1068" y="1687"/>
                    </a:lnTo>
                    <a:lnTo>
                      <a:pt x="900" y="1687"/>
                    </a:lnTo>
                    <a:lnTo>
                      <a:pt x="843" y="1799"/>
                    </a:lnTo>
                    <a:lnTo>
                      <a:pt x="843" y="1799"/>
                    </a:lnTo>
                    <a:lnTo>
                      <a:pt x="843" y="1743"/>
                    </a:lnTo>
                    <a:lnTo>
                      <a:pt x="731" y="1574"/>
                    </a:lnTo>
                    <a:lnTo>
                      <a:pt x="619" y="1350"/>
                    </a:lnTo>
                    <a:lnTo>
                      <a:pt x="619" y="1181"/>
                    </a:lnTo>
                    <a:lnTo>
                      <a:pt x="619" y="956"/>
                    </a:lnTo>
                    <a:lnTo>
                      <a:pt x="619" y="844"/>
                    </a:lnTo>
                    <a:lnTo>
                      <a:pt x="506" y="731"/>
                    </a:lnTo>
                    <a:lnTo>
                      <a:pt x="394" y="563"/>
                    </a:lnTo>
                    <a:lnTo>
                      <a:pt x="338" y="394"/>
                    </a:lnTo>
                    <a:lnTo>
                      <a:pt x="281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D78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13"/>
              <p:cNvSpPr/>
              <p:nvPr/>
            </p:nvSpPr>
            <p:spPr>
              <a:xfrm>
                <a:off x="290100" y="1083500"/>
                <a:ext cx="19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013" extrusionOk="0">
                    <a:moveTo>
                      <a:pt x="450" y="0"/>
                    </a:moveTo>
                    <a:lnTo>
                      <a:pt x="394" y="113"/>
                    </a:lnTo>
                    <a:lnTo>
                      <a:pt x="394" y="169"/>
                    </a:lnTo>
                    <a:lnTo>
                      <a:pt x="282" y="113"/>
                    </a:lnTo>
                    <a:lnTo>
                      <a:pt x="225" y="113"/>
                    </a:lnTo>
                    <a:lnTo>
                      <a:pt x="113" y="169"/>
                    </a:lnTo>
                    <a:lnTo>
                      <a:pt x="57" y="225"/>
                    </a:lnTo>
                    <a:lnTo>
                      <a:pt x="113" y="338"/>
                    </a:lnTo>
                    <a:lnTo>
                      <a:pt x="113" y="619"/>
                    </a:lnTo>
                    <a:lnTo>
                      <a:pt x="57" y="731"/>
                    </a:lnTo>
                    <a:lnTo>
                      <a:pt x="1" y="843"/>
                    </a:lnTo>
                    <a:lnTo>
                      <a:pt x="113" y="843"/>
                    </a:lnTo>
                    <a:lnTo>
                      <a:pt x="169" y="900"/>
                    </a:lnTo>
                    <a:lnTo>
                      <a:pt x="338" y="1012"/>
                    </a:lnTo>
                    <a:lnTo>
                      <a:pt x="563" y="787"/>
                    </a:lnTo>
                    <a:lnTo>
                      <a:pt x="619" y="619"/>
                    </a:lnTo>
                    <a:lnTo>
                      <a:pt x="619" y="562"/>
                    </a:lnTo>
                    <a:lnTo>
                      <a:pt x="563" y="450"/>
                    </a:lnTo>
                    <a:lnTo>
                      <a:pt x="563" y="450"/>
                    </a:lnTo>
                    <a:lnTo>
                      <a:pt x="619" y="506"/>
                    </a:lnTo>
                    <a:lnTo>
                      <a:pt x="675" y="506"/>
                    </a:lnTo>
                    <a:lnTo>
                      <a:pt x="787" y="450"/>
                    </a:lnTo>
                    <a:lnTo>
                      <a:pt x="787" y="338"/>
                    </a:lnTo>
                    <a:lnTo>
                      <a:pt x="675" y="113"/>
                    </a:lnTo>
                    <a:lnTo>
                      <a:pt x="563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13"/>
              <p:cNvSpPr/>
              <p:nvPr/>
            </p:nvSpPr>
            <p:spPr>
              <a:xfrm>
                <a:off x="264800" y="1231025"/>
                <a:ext cx="42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39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226"/>
                    </a:lnTo>
                    <a:lnTo>
                      <a:pt x="1" y="338"/>
                    </a:lnTo>
                    <a:lnTo>
                      <a:pt x="57" y="338"/>
                    </a:lnTo>
                    <a:lnTo>
                      <a:pt x="170" y="282"/>
                    </a:lnTo>
                    <a:lnTo>
                      <a:pt x="170" y="170"/>
                    </a:lnTo>
                    <a:lnTo>
                      <a:pt x="170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968F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13"/>
              <p:cNvSpPr/>
              <p:nvPr/>
            </p:nvSpPr>
            <p:spPr>
              <a:xfrm>
                <a:off x="280275" y="12310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113" y="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113" y="1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13"/>
              <p:cNvSpPr/>
              <p:nvPr/>
            </p:nvSpPr>
            <p:spPr>
              <a:xfrm>
                <a:off x="262000" y="1328000"/>
                <a:ext cx="211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844" extrusionOk="0">
                    <a:moveTo>
                      <a:pt x="450" y="0"/>
                    </a:moveTo>
                    <a:lnTo>
                      <a:pt x="338" y="56"/>
                    </a:lnTo>
                    <a:lnTo>
                      <a:pt x="169" y="56"/>
                    </a:lnTo>
                    <a:lnTo>
                      <a:pt x="113" y="225"/>
                    </a:lnTo>
                    <a:lnTo>
                      <a:pt x="57" y="281"/>
                    </a:lnTo>
                    <a:lnTo>
                      <a:pt x="0" y="394"/>
                    </a:lnTo>
                    <a:lnTo>
                      <a:pt x="0" y="506"/>
                    </a:lnTo>
                    <a:lnTo>
                      <a:pt x="57" y="618"/>
                    </a:lnTo>
                    <a:lnTo>
                      <a:pt x="113" y="675"/>
                    </a:lnTo>
                    <a:lnTo>
                      <a:pt x="169" y="675"/>
                    </a:lnTo>
                    <a:lnTo>
                      <a:pt x="225" y="731"/>
                    </a:lnTo>
                    <a:lnTo>
                      <a:pt x="225" y="843"/>
                    </a:lnTo>
                    <a:lnTo>
                      <a:pt x="450" y="675"/>
                    </a:lnTo>
                    <a:lnTo>
                      <a:pt x="506" y="618"/>
                    </a:lnTo>
                    <a:lnTo>
                      <a:pt x="563" y="506"/>
                    </a:lnTo>
                    <a:lnTo>
                      <a:pt x="563" y="450"/>
                    </a:lnTo>
                    <a:lnTo>
                      <a:pt x="675" y="450"/>
                    </a:lnTo>
                    <a:lnTo>
                      <a:pt x="844" y="506"/>
                    </a:lnTo>
                    <a:lnTo>
                      <a:pt x="844" y="394"/>
                    </a:lnTo>
                    <a:lnTo>
                      <a:pt x="844" y="281"/>
                    </a:lnTo>
                    <a:lnTo>
                      <a:pt x="731" y="169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13"/>
              <p:cNvSpPr/>
              <p:nvPr/>
            </p:nvSpPr>
            <p:spPr>
              <a:xfrm>
                <a:off x="273250" y="1031500"/>
                <a:ext cx="37950" cy="73100"/>
              </a:xfrm>
              <a:custGeom>
                <a:avLst/>
                <a:gdLst/>
                <a:ahLst/>
                <a:cxnLst/>
                <a:rect l="l" t="t" r="r" b="b"/>
                <a:pathLst>
                  <a:path w="1518" h="2924" extrusionOk="0">
                    <a:moveTo>
                      <a:pt x="956" y="1"/>
                    </a:moveTo>
                    <a:lnTo>
                      <a:pt x="843" y="113"/>
                    </a:lnTo>
                    <a:lnTo>
                      <a:pt x="787" y="226"/>
                    </a:lnTo>
                    <a:lnTo>
                      <a:pt x="787" y="282"/>
                    </a:lnTo>
                    <a:lnTo>
                      <a:pt x="843" y="338"/>
                    </a:lnTo>
                    <a:lnTo>
                      <a:pt x="899" y="394"/>
                    </a:lnTo>
                    <a:lnTo>
                      <a:pt x="843" y="450"/>
                    </a:lnTo>
                    <a:lnTo>
                      <a:pt x="562" y="450"/>
                    </a:lnTo>
                    <a:lnTo>
                      <a:pt x="281" y="619"/>
                    </a:lnTo>
                    <a:lnTo>
                      <a:pt x="281" y="675"/>
                    </a:lnTo>
                    <a:lnTo>
                      <a:pt x="337" y="731"/>
                    </a:lnTo>
                    <a:lnTo>
                      <a:pt x="394" y="731"/>
                    </a:lnTo>
                    <a:lnTo>
                      <a:pt x="394" y="844"/>
                    </a:lnTo>
                    <a:lnTo>
                      <a:pt x="225" y="844"/>
                    </a:lnTo>
                    <a:lnTo>
                      <a:pt x="169" y="788"/>
                    </a:lnTo>
                    <a:lnTo>
                      <a:pt x="56" y="844"/>
                    </a:lnTo>
                    <a:lnTo>
                      <a:pt x="0" y="956"/>
                    </a:lnTo>
                    <a:lnTo>
                      <a:pt x="0" y="1069"/>
                    </a:lnTo>
                    <a:lnTo>
                      <a:pt x="0" y="1293"/>
                    </a:lnTo>
                    <a:lnTo>
                      <a:pt x="56" y="1406"/>
                    </a:lnTo>
                    <a:lnTo>
                      <a:pt x="169" y="1462"/>
                    </a:lnTo>
                    <a:lnTo>
                      <a:pt x="281" y="1575"/>
                    </a:lnTo>
                    <a:lnTo>
                      <a:pt x="281" y="1743"/>
                    </a:lnTo>
                    <a:lnTo>
                      <a:pt x="225" y="2024"/>
                    </a:lnTo>
                    <a:lnTo>
                      <a:pt x="225" y="2193"/>
                    </a:lnTo>
                    <a:lnTo>
                      <a:pt x="281" y="2249"/>
                    </a:lnTo>
                    <a:lnTo>
                      <a:pt x="394" y="2305"/>
                    </a:lnTo>
                    <a:lnTo>
                      <a:pt x="394" y="2361"/>
                    </a:lnTo>
                    <a:lnTo>
                      <a:pt x="337" y="2418"/>
                    </a:lnTo>
                    <a:lnTo>
                      <a:pt x="337" y="2474"/>
                    </a:lnTo>
                    <a:lnTo>
                      <a:pt x="394" y="2530"/>
                    </a:lnTo>
                    <a:lnTo>
                      <a:pt x="506" y="2530"/>
                    </a:lnTo>
                    <a:lnTo>
                      <a:pt x="562" y="2586"/>
                    </a:lnTo>
                    <a:lnTo>
                      <a:pt x="562" y="2642"/>
                    </a:lnTo>
                    <a:lnTo>
                      <a:pt x="506" y="2642"/>
                    </a:lnTo>
                    <a:lnTo>
                      <a:pt x="394" y="2699"/>
                    </a:lnTo>
                    <a:lnTo>
                      <a:pt x="281" y="2811"/>
                    </a:lnTo>
                    <a:lnTo>
                      <a:pt x="281" y="2867"/>
                    </a:lnTo>
                    <a:lnTo>
                      <a:pt x="337" y="2923"/>
                    </a:lnTo>
                    <a:lnTo>
                      <a:pt x="450" y="2923"/>
                    </a:lnTo>
                    <a:lnTo>
                      <a:pt x="618" y="2755"/>
                    </a:lnTo>
                    <a:lnTo>
                      <a:pt x="675" y="2642"/>
                    </a:lnTo>
                    <a:lnTo>
                      <a:pt x="675" y="2530"/>
                    </a:lnTo>
                    <a:lnTo>
                      <a:pt x="731" y="2474"/>
                    </a:lnTo>
                    <a:lnTo>
                      <a:pt x="787" y="2418"/>
                    </a:lnTo>
                    <a:lnTo>
                      <a:pt x="787" y="2249"/>
                    </a:lnTo>
                    <a:lnTo>
                      <a:pt x="843" y="2080"/>
                    </a:lnTo>
                    <a:lnTo>
                      <a:pt x="899" y="1968"/>
                    </a:lnTo>
                    <a:lnTo>
                      <a:pt x="956" y="1856"/>
                    </a:lnTo>
                    <a:lnTo>
                      <a:pt x="899" y="1687"/>
                    </a:lnTo>
                    <a:lnTo>
                      <a:pt x="843" y="1575"/>
                    </a:lnTo>
                    <a:lnTo>
                      <a:pt x="843" y="1518"/>
                    </a:lnTo>
                    <a:lnTo>
                      <a:pt x="843" y="1406"/>
                    </a:lnTo>
                    <a:lnTo>
                      <a:pt x="956" y="1350"/>
                    </a:lnTo>
                    <a:lnTo>
                      <a:pt x="1012" y="1237"/>
                    </a:lnTo>
                    <a:lnTo>
                      <a:pt x="1012" y="1181"/>
                    </a:lnTo>
                    <a:lnTo>
                      <a:pt x="956" y="1125"/>
                    </a:lnTo>
                    <a:lnTo>
                      <a:pt x="1012" y="1069"/>
                    </a:lnTo>
                    <a:lnTo>
                      <a:pt x="1068" y="900"/>
                    </a:lnTo>
                    <a:lnTo>
                      <a:pt x="956" y="788"/>
                    </a:lnTo>
                    <a:lnTo>
                      <a:pt x="843" y="731"/>
                    </a:lnTo>
                    <a:lnTo>
                      <a:pt x="843" y="675"/>
                    </a:lnTo>
                    <a:lnTo>
                      <a:pt x="843" y="619"/>
                    </a:lnTo>
                    <a:lnTo>
                      <a:pt x="899" y="563"/>
                    </a:lnTo>
                    <a:lnTo>
                      <a:pt x="1012" y="675"/>
                    </a:lnTo>
                    <a:lnTo>
                      <a:pt x="1518" y="675"/>
                    </a:lnTo>
                    <a:lnTo>
                      <a:pt x="1461" y="507"/>
                    </a:lnTo>
                    <a:lnTo>
                      <a:pt x="1349" y="450"/>
                    </a:lnTo>
                    <a:lnTo>
                      <a:pt x="1349" y="394"/>
                    </a:lnTo>
                    <a:lnTo>
                      <a:pt x="1293" y="282"/>
                    </a:lnTo>
                    <a:lnTo>
                      <a:pt x="1293" y="169"/>
                    </a:lnTo>
                    <a:lnTo>
                      <a:pt x="1405" y="113"/>
                    </a:lnTo>
                    <a:lnTo>
                      <a:pt x="1405" y="57"/>
                    </a:lnTo>
                    <a:lnTo>
                      <a:pt x="1405" y="1"/>
                    </a:lnTo>
                    <a:close/>
                  </a:path>
                </a:pathLst>
              </a:custGeom>
              <a:solidFill>
                <a:srgbClr val="8780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13"/>
              <p:cNvSpPr/>
              <p:nvPr/>
            </p:nvSpPr>
            <p:spPr>
              <a:xfrm>
                <a:off x="284475" y="1023075"/>
                <a:ext cx="84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82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69" y="225"/>
                    </a:lnTo>
                    <a:lnTo>
                      <a:pt x="338" y="282"/>
                    </a:lnTo>
                    <a:lnTo>
                      <a:pt x="282" y="113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13"/>
              <p:cNvSpPr/>
              <p:nvPr/>
            </p:nvSpPr>
            <p:spPr>
              <a:xfrm>
                <a:off x="294325" y="1039925"/>
                <a:ext cx="42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27A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13"/>
              <p:cNvSpPr/>
              <p:nvPr/>
            </p:nvSpPr>
            <p:spPr>
              <a:xfrm>
                <a:off x="380025" y="1566875"/>
                <a:ext cx="35150" cy="7730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3092" extrusionOk="0">
                    <a:moveTo>
                      <a:pt x="788" y="0"/>
                    </a:moveTo>
                    <a:lnTo>
                      <a:pt x="507" y="225"/>
                    </a:lnTo>
                    <a:lnTo>
                      <a:pt x="226" y="450"/>
                    </a:lnTo>
                    <a:lnTo>
                      <a:pt x="169" y="562"/>
                    </a:lnTo>
                    <a:lnTo>
                      <a:pt x="113" y="731"/>
                    </a:lnTo>
                    <a:lnTo>
                      <a:pt x="1" y="1068"/>
                    </a:lnTo>
                    <a:lnTo>
                      <a:pt x="169" y="1349"/>
                    </a:lnTo>
                    <a:lnTo>
                      <a:pt x="226" y="1461"/>
                    </a:lnTo>
                    <a:lnTo>
                      <a:pt x="169" y="1630"/>
                    </a:lnTo>
                    <a:lnTo>
                      <a:pt x="226" y="1742"/>
                    </a:lnTo>
                    <a:lnTo>
                      <a:pt x="338" y="1855"/>
                    </a:lnTo>
                    <a:lnTo>
                      <a:pt x="394" y="1911"/>
                    </a:lnTo>
                    <a:lnTo>
                      <a:pt x="450" y="2248"/>
                    </a:lnTo>
                    <a:lnTo>
                      <a:pt x="563" y="2529"/>
                    </a:lnTo>
                    <a:lnTo>
                      <a:pt x="731" y="2754"/>
                    </a:lnTo>
                    <a:lnTo>
                      <a:pt x="956" y="2923"/>
                    </a:lnTo>
                    <a:lnTo>
                      <a:pt x="1012" y="3035"/>
                    </a:lnTo>
                    <a:lnTo>
                      <a:pt x="1125" y="3091"/>
                    </a:lnTo>
                    <a:lnTo>
                      <a:pt x="1181" y="3091"/>
                    </a:lnTo>
                    <a:lnTo>
                      <a:pt x="1294" y="3035"/>
                    </a:lnTo>
                    <a:lnTo>
                      <a:pt x="1294" y="2979"/>
                    </a:lnTo>
                    <a:lnTo>
                      <a:pt x="1294" y="2867"/>
                    </a:lnTo>
                    <a:lnTo>
                      <a:pt x="1237" y="2754"/>
                    </a:lnTo>
                    <a:lnTo>
                      <a:pt x="1237" y="2642"/>
                    </a:lnTo>
                    <a:lnTo>
                      <a:pt x="1125" y="2529"/>
                    </a:lnTo>
                    <a:lnTo>
                      <a:pt x="1069" y="2473"/>
                    </a:lnTo>
                    <a:lnTo>
                      <a:pt x="1069" y="2361"/>
                    </a:lnTo>
                    <a:lnTo>
                      <a:pt x="1125" y="2361"/>
                    </a:lnTo>
                    <a:lnTo>
                      <a:pt x="1237" y="2305"/>
                    </a:lnTo>
                    <a:lnTo>
                      <a:pt x="1294" y="2248"/>
                    </a:lnTo>
                    <a:lnTo>
                      <a:pt x="1350" y="2248"/>
                    </a:lnTo>
                    <a:lnTo>
                      <a:pt x="1406" y="2136"/>
                    </a:lnTo>
                    <a:lnTo>
                      <a:pt x="1350" y="2080"/>
                    </a:lnTo>
                    <a:lnTo>
                      <a:pt x="1294" y="2080"/>
                    </a:lnTo>
                    <a:lnTo>
                      <a:pt x="1294" y="2024"/>
                    </a:lnTo>
                    <a:lnTo>
                      <a:pt x="1294" y="1967"/>
                    </a:lnTo>
                    <a:lnTo>
                      <a:pt x="1294" y="1911"/>
                    </a:lnTo>
                    <a:lnTo>
                      <a:pt x="1237" y="1742"/>
                    </a:lnTo>
                    <a:lnTo>
                      <a:pt x="1181" y="1630"/>
                    </a:lnTo>
                    <a:lnTo>
                      <a:pt x="1069" y="1574"/>
                    </a:lnTo>
                    <a:lnTo>
                      <a:pt x="1012" y="1461"/>
                    </a:lnTo>
                    <a:lnTo>
                      <a:pt x="1012" y="1293"/>
                    </a:lnTo>
                    <a:lnTo>
                      <a:pt x="1012" y="1180"/>
                    </a:lnTo>
                    <a:lnTo>
                      <a:pt x="1012" y="1068"/>
                    </a:lnTo>
                    <a:lnTo>
                      <a:pt x="956" y="956"/>
                    </a:lnTo>
                    <a:lnTo>
                      <a:pt x="844" y="899"/>
                    </a:lnTo>
                    <a:lnTo>
                      <a:pt x="788" y="787"/>
                    </a:lnTo>
                    <a:lnTo>
                      <a:pt x="788" y="675"/>
                    </a:lnTo>
                    <a:lnTo>
                      <a:pt x="844" y="506"/>
                    </a:lnTo>
                    <a:lnTo>
                      <a:pt x="956" y="169"/>
                    </a:lnTo>
                    <a:lnTo>
                      <a:pt x="956" y="113"/>
                    </a:lnTo>
                    <a:lnTo>
                      <a:pt x="956" y="56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807B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13"/>
              <p:cNvSpPr/>
              <p:nvPr/>
            </p:nvSpPr>
            <p:spPr>
              <a:xfrm>
                <a:off x="396900" y="1641350"/>
                <a:ext cx="2250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462" extrusionOk="0">
                    <a:moveTo>
                      <a:pt x="337" y="0"/>
                    </a:moveTo>
                    <a:lnTo>
                      <a:pt x="225" y="112"/>
                    </a:lnTo>
                    <a:lnTo>
                      <a:pt x="113" y="225"/>
                    </a:lnTo>
                    <a:lnTo>
                      <a:pt x="56" y="618"/>
                    </a:lnTo>
                    <a:lnTo>
                      <a:pt x="0" y="956"/>
                    </a:lnTo>
                    <a:lnTo>
                      <a:pt x="0" y="1068"/>
                    </a:lnTo>
                    <a:lnTo>
                      <a:pt x="0" y="1180"/>
                    </a:lnTo>
                    <a:lnTo>
                      <a:pt x="0" y="1293"/>
                    </a:lnTo>
                    <a:lnTo>
                      <a:pt x="113" y="1405"/>
                    </a:lnTo>
                    <a:lnTo>
                      <a:pt x="113" y="1349"/>
                    </a:lnTo>
                    <a:lnTo>
                      <a:pt x="225" y="1237"/>
                    </a:lnTo>
                    <a:lnTo>
                      <a:pt x="225" y="1124"/>
                    </a:lnTo>
                    <a:lnTo>
                      <a:pt x="337" y="1068"/>
                    </a:lnTo>
                    <a:lnTo>
                      <a:pt x="394" y="1349"/>
                    </a:lnTo>
                    <a:lnTo>
                      <a:pt x="450" y="1461"/>
                    </a:lnTo>
                    <a:lnTo>
                      <a:pt x="731" y="1349"/>
                    </a:lnTo>
                    <a:lnTo>
                      <a:pt x="731" y="1293"/>
                    </a:lnTo>
                    <a:lnTo>
                      <a:pt x="731" y="1237"/>
                    </a:lnTo>
                    <a:lnTo>
                      <a:pt x="843" y="1124"/>
                    </a:lnTo>
                    <a:lnTo>
                      <a:pt x="900" y="1012"/>
                    </a:lnTo>
                    <a:lnTo>
                      <a:pt x="843" y="899"/>
                    </a:lnTo>
                    <a:lnTo>
                      <a:pt x="731" y="787"/>
                    </a:lnTo>
                    <a:lnTo>
                      <a:pt x="731" y="731"/>
                    </a:lnTo>
                    <a:lnTo>
                      <a:pt x="731" y="674"/>
                    </a:lnTo>
                    <a:lnTo>
                      <a:pt x="675" y="506"/>
                    </a:lnTo>
                    <a:lnTo>
                      <a:pt x="619" y="393"/>
                    </a:lnTo>
                    <a:lnTo>
                      <a:pt x="506" y="225"/>
                    </a:lnTo>
                    <a:lnTo>
                      <a:pt x="506" y="112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13"/>
              <p:cNvSpPr/>
              <p:nvPr/>
            </p:nvSpPr>
            <p:spPr>
              <a:xfrm>
                <a:off x="432025" y="1638525"/>
                <a:ext cx="183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6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57" y="225"/>
                    </a:lnTo>
                    <a:lnTo>
                      <a:pt x="225" y="450"/>
                    </a:lnTo>
                    <a:lnTo>
                      <a:pt x="225" y="563"/>
                    </a:lnTo>
                    <a:lnTo>
                      <a:pt x="225" y="619"/>
                    </a:lnTo>
                    <a:lnTo>
                      <a:pt x="281" y="675"/>
                    </a:lnTo>
                    <a:lnTo>
                      <a:pt x="394" y="675"/>
                    </a:lnTo>
                    <a:lnTo>
                      <a:pt x="506" y="619"/>
                    </a:lnTo>
                    <a:lnTo>
                      <a:pt x="562" y="506"/>
                    </a:lnTo>
                    <a:lnTo>
                      <a:pt x="562" y="394"/>
                    </a:lnTo>
                    <a:lnTo>
                      <a:pt x="619" y="338"/>
                    </a:lnTo>
                    <a:lnTo>
                      <a:pt x="731" y="169"/>
                    </a:lnTo>
                    <a:lnTo>
                      <a:pt x="619" y="113"/>
                    </a:lnTo>
                    <a:lnTo>
                      <a:pt x="450" y="1"/>
                    </a:lnTo>
                    <a:lnTo>
                      <a:pt x="338" y="1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13"/>
              <p:cNvSpPr/>
              <p:nvPr/>
            </p:nvSpPr>
            <p:spPr>
              <a:xfrm>
                <a:off x="403925" y="16877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13"/>
              <p:cNvSpPr/>
              <p:nvPr/>
            </p:nvSpPr>
            <p:spPr>
              <a:xfrm>
                <a:off x="465750" y="1637125"/>
                <a:ext cx="42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82" extrusionOk="0">
                    <a:moveTo>
                      <a:pt x="0" y="0"/>
                    </a:moveTo>
                    <a:lnTo>
                      <a:pt x="0" y="225"/>
                    </a:lnTo>
                    <a:lnTo>
                      <a:pt x="57" y="281"/>
                    </a:lnTo>
                    <a:lnTo>
                      <a:pt x="113" y="281"/>
                    </a:lnTo>
                    <a:lnTo>
                      <a:pt x="169" y="225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13"/>
              <p:cNvSpPr/>
              <p:nvPr/>
            </p:nvSpPr>
            <p:spPr>
              <a:xfrm>
                <a:off x="450300" y="1637125"/>
                <a:ext cx="56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226" extrusionOk="0">
                    <a:moveTo>
                      <a:pt x="169" y="0"/>
                    </a:moveTo>
                    <a:lnTo>
                      <a:pt x="0" y="225"/>
                    </a:lnTo>
                    <a:lnTo>
                      <a:pt x="225" y="225"/>
                    </a:lnTo>
                    <a:lnTo>
                      <a:pt x="225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13"/>
              <p:cNvSpPr/>
              <p:nvPr/>
            </p:nvSpPr>
            <p:spPr>
              <a:xfrm>
                <a:off x="464350" y="1627275"/>
                <a:ext cx="422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339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70"/>
                    </a:lnTo>
                    <a:lnTo>
                      <a:pt x="56" y="338"/>
                    </a:lnTo>
                    <a:lnTo>
                      <a:pt x="169" y="170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13"/>
              <p:cNvSpPr/>
              <p:nvPr/>
            </p:nvSpPr>
            <p:spPr>
              <a:xfrm>
                <a:off x="458725" y="16315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13"/>
              <p:cNvSpPr/>
              <p:nvPr/>
            </p:nvSpPr>
            <p:spPr>
              <a:xfrm>
                <a:off x="457325" y="1625875"/>
                <a:ext cx="28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56" y="1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48B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13"/>
              <p:cNvSpPr/>
              <p:nvPr/>
            </p:nvSpPr>
            <p:spPr>
              <a:xfrm>
                <a:off x="278850" y="1573900"/>
                <a:ext cx="50625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3148" extrusionOk="0">
                    <a:moveTo>
                      <a:pt x="788" y="0"/>
                    </a:moveTo>
                    <a:lnTo>
                      <a:pt x="563" y="113"/>
                    </a:lnTo>
                    <a:lnTo>
                      <a:pt x="451" y="281"/>
                    </a:lnTo>
                    <a:lnTo>
                      <a:pt x="338" y="450"/>
                    </a:lnTo>
                    <a:lnTo>
                      <a:pt x="507" y="562"/>
                    </a:lnTo>
                    <a:lnTo>
                      <a:pt x="507" y="675"/>
                    </a:lnTo>
                    <a:lnTo>
                      <a:pt x="507" y="843"/>
                    </a:lnTo>
                    <a:lnTo>
                      <a:pt x="563" y="956"/>
                    </a:lnTo>
                    <a:lnTo>
                      <a:pt x="844" y="956"/>
                    </a:lnTo>
                    <a:lnTo>
                      <a:pt x="844" y="1068"/>
                    </a:lnTo>
                    <a:lnTo>
                      <a:pt x="844" y="1124"/>
                    </a:lnTo>
                    <a:lnTo>
                      <a:pt x="563" y="1124"/>
                    </a:lnTo>
                    <a:lnTo>
                      <a:pt x="394" y="1180"/>
                    </a:lnTo>
                    <a:lnTo>
                      <a:pt x="394" y="1349"/>
                    </a:lnTo>
                    <a:lnTo>
                      <a:pt x="394" y="1461"/>
                    </a:lnTo>
                    <a:lnTo>
                      <a:pt x="338" y="1574"/>
                    </a:lnTo>
                    <a:lnTo>
                      <a:pt x="57" y="1574"/>
                    </a:lnTo>
                    <a:lnTo>
                      <a:pt x="1" y="1630"/>
                    </a:lnTo>
                    <a:lnTo>
                      <a:pt x="1" y="1686"/>
                    </a:lnTo>
                    <a:lnTo>
                      <a:pt x="1" y="1743"/>
                    </a:lnTo>
                    <a:lnTo>
                      <a:pt x="113" y="1799"/>
                    </a:lnTo>
                    <a:lnTo>
                      <a:pt x="226" y="1855"/>
                    </a:lnTo>
                    <a:lnTo>
                      <a:pt x="338" y="1855"/>
                    </a:lnTo>
                    <a:lnTo>
                      <a:pt x="338" y="1911"/>
                    </a:lnTo>
                    <a:lnTo>
                      <a:pt x="338" y="2080"/>
                    </a:lnTo>
                    <a:lnTo>
                      <a:pt x="394" y="2192"/>
                    </a:lnTo>
                    <a:lnTo>
                      <a:pt x="507" y="2361"/>
                    </a:lnTo>
                    <a:lnTo>
                      <a:pt x="563" y="2417"/>
                    </a:lnTo>
                    <a:lnTo>
                      <a:pt x="563" y="2473"/>
                    </a:lnTo>
                    <a:lnTo>
                      <a:pt x="563" y="2586"/>
                    </a:lnTo>
                    <a:lnTo>
                      <a:pt x="619" y="2642"/>
                    </a:lnTo>
                    <a:lnTo>
                      <a:pt x="619" y="2698"/>
                    </a:lnTo>
                    <a:lnTo>
                      <a:pt x="619" y="2810"/>
                    </a:lnTo>
                    <a:lnTo>
                      <a:pt x="619" y="2867"/>
                    </a:lnTo>
                    <a:lnTo>
                      <a:pt x="563" y="2979"/>
                    </a:lnTo>
                    <a:lnTo>
                      <a:pt x="507" y="2979"/>
                    </a:lnTo>
                    <a:lnTo>
                      <a:pt x="451" y="3035"/>
                    </a:lnTo>
                    <a:lnTo>
                      <a:pt x="507" y="3148"/>
                    </a:lnTo>
                    <a:lnTo>
                      <a:pt x="1350" y="2810"/>
                    </a:lnTo>
                    <a:lnTo>
                      <a:pt x="1462" y="2810"/>
                    </a:lnTo>
                    <a:lnTo>
                      <a:pt x="1462" y="2867"/>
                    </a:lnTo>
                    <a:lnTo>
                      <a:pt x="1519" y="3035"/>
                    </a:lnTo>
                    <a:lnTo>
                      <a:pt x="1687" y="3091"/>
                    </a:lnTo>
                    <a:lnTo>
                      <a:pt x="1800" y="3035"/>
                    </a:lnTo>
                    <a:lnTo>
                      <a:pt x="1968" y="2810"/>
                    </a:lnTo>
                    <a:lnTo>
                      <a:pt x="1968" y="2642"/>
                    </a:lnTo>
                    <a:lnTo>
                      <a:pt x="1968" y="2417"/>
                    </a:lnTo>
                    <a:lnTo>
                      <a:pt x="1912" y="2248"/>
                    </a:lnTo>
                    <a:lnTo>
                      <a:pt x="2024" y="2080"/>
                    </a:lnTo>
                    <a:lnTo>
                      <a:pt x="2024" y="2024"/>
                    </a:lnTo>
                    <a:lnTo>
                      <a:pt x="1968" y="1967"/>
                    </a:lnTo>
                    <a:lnTo>
                      <a:pt x="1743" y="1967"/>
                    </a:lnTo>
                    <a:lnTo>
                      <a:pt x="1687" y="2024"/>
                    </a:lnTo>
                    <a:lnTo>
                      <a:pt x="1687" y="1967"/>
                    </a:lnTo>
                    <a:lnTo>
                      <a:pt x="1800" y="1799"/>
                    </a:lnTo>
                    <a:lnTo>
                      <a:pt x="1856" y="1574"/>
                    </a:lnTo>
                    <a:lnTo>
                      <a:pt x="1912" y="1349"/>
                    </a:lnTo>
                    <a:lnTo>
                      <a:pt x="1968" y="1124"/>
                    </a:lnTo>
                    <a:lnTo>
                      <a:pt x="1968" y="1012"/>
                    </a:lnTo>
                    <a:lnTo>
                      <a:pt x="1856" y="899"/>
                    </a:lnTo>
                    <a:lnTo>
                      <a:pt x="1575" y="843"/>
                    </a:lnTo>
                    <a:lnTo>
                      <a:pt x="1406" y="787"/>
                    </a:lnTo>
                    <a:lnTo>
                      <a:pt x="1350" y="618"/>
                    </a:lnTo>
                    <a:lnTo>
                      <a:pt x="1294" y="337"/>
                    </a:lnTo>
                    <a:lnTo>
                      <a:pt x="1294" y="225"/>
                    </a:lnTo>
                    <a:lnTo>
                      <a:pt x="1237" y="113"/>
                    </a:lnTo>
                    <a:lnTo>
                      <a:pt x="1125" y="56"/>
                    </a:lnTo>
                    <a:lnTo>
                      <a:pt x="1013" y="0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13"/>
              <p:cNvSpPr/>
              <p:nvPr/>
            </p:nvSpPr>
            <p:spPr>
              <a:xfrm>
                <a:off x="284475" y="1562650"/>
                <a:ext cx="54825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462" extrusionOk="0">
                    <a:moveTo>
                      <a:pt x="450" y="0"/>
                    </a:moveTo>
                    <a:lnTo>
                      <a:pt x="394" y="57"/>
                    </a:lnTo>
                    <a:lnTo>
                      <a:pt x="282" y="113"/>
                    </a:lnTo>
                    <a:lnTo>
                      <a:pt x="226" y="225"/>
                    </a:lnTo>
                    <a:lnTo>
                      <a:pt x="226" y="506"/>
                    </a:lnTo>
                    <a:lnTo>
                      <a:pt x="169" y="506"/>
                    </a:lnTo>
                    <a:lnTo>
                      <a:pt x="169" y="563"/>
                    </a:lnTo>
                    <a:lnTo>
                      <a:pt x="57" y="563"/>
                    </a:lnTo>
                    <a:lnTo>
                      <a:pt x="1" y="675"/>
                    </a:lnTo>
                    <a:lnTo>
                      <a:pt x="57" y="675"/>
                    </a:lnTo>
                    <a:lnTo>
                      <a:pt x="57" y="731"/>
                    </a:lnTo>
                    <a:lnTo>
                      <a:pt x="1" y="731"/>
                    </a:lnTo>
                    <a:lnTo>
                      <a:pt x="1" y="844"/>
                    </a:lnTo>
                    <a:lnTo>
                      <a:pt x="113" y="900"/>
                    </a:lnTo>
                    <a:lnTo>
                      <a:pt x="282" y="787"/>
                    </a:lnTo>
                    <a:lnTo>
                      <a:pt x="338" y="731"/>
                    </a:lnTo>
                    <a:lnTo>
                      <a:pt x="394" y="619"/>
                    </a:lnTo>
                    <a:lnTo>
                      <a:pt x="507" y="563"/>
                    </a:lnTo>
                    <a:lnTo>
                      <a:pt x="619" y="563"/>
                    </a:lnTo>
                    <a:lnTo>
                      <a:pt x="900" y="619"/>
                    </a:lnTo>
                    <a:lnTo>
                      <a:pt x="956" y="619"/>
                    </a:lnTo>
                    <a:lnTo>
                      <a:pt x="956" y="675"/>
                    </a:lnTo>
                    <a:lnTo>
                      <a:pt x="956" y="731"/>
                    </a:lnTo>
                    <a:lnTo>
                      <a:pt x="956" y="956"/>
                    </a:lnTo>
                    <a:lnTo>
                      <a:pt x="1012" y="1181"/>
                    </a:lnTo>
                    <a:lnTo>
                      <a:pt x="1125" y="1293"/>
                    </a:lnTo>
                    <a:lnTo>
                      <a:pt x="1237" y="1406"/>
                    </a:lnTo>
                    <a:lnTo>
                      <a:pt x="1350" y="1462"/>
                    </a:lnTo>
                    <a:lnTo>
                      <a:pt x="1575" y="1406"/>
                    </a:lnTo>
                    <a:lnTo>
                      <a:pt x="1631" y="1406"/>
                    </a:lnTo>
                    <a:lnTo>
                      <a:pt x="1799" y="1349"/>
                    </a:lnTo>
                    <a:lnTo>
                      <a:pt x="1856" y="1349"/>
                    </a:lnTo>
                    <a:lnTo>
                      <a:pt x="1856" y="1293"/>
                    </a:lnTo>
                    <a:lnTo>
                      <a:pt x="1912" y="1125"/>
                    </a:lnTo>
                    <a:lnTo>
                      <a:pt x="2137" y="1125"/>
                    </a:lnTo>
                    <a:lnTo>
                      <a:pt x="2193" y="1068"/>
                    </a:lnTo>
                    <a:lnTo>
                      <a:pt x="2137" y="900"/>
                    </a:lnTo>
                    <a:lnTo>
                      <a:pt x="2024" y="787"/>
                    </a:lnTo>
                    <a:lnTo>
                      <a:pt x="1968" y="619"/>
                    </a:lnTo>
                    <a:lnTo>
                      <a:pt x="1912" y="506"/>
                    </a:lnTo>
                    <a:lnTo>
                      <a:pt x="1799" y="394"/>
                    </a:lnTo>
                    <a:lnTo>
                      <a:pt x="1294" y="394"/>
                    </a:lnTo>
                    <a:lnTo>
                      <a:pt x="1012" y="338"/>
                    </a:lnTo>
                    <a:lnTo>
                      <a:pt x="788" y="225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rgbClr val="8F76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13"/>
              <p:cNvSpPr/>
              <p:nvPr/>
            </p:nvSpPr>
            <p:spPr>
              <a:xfrm>
                <a:off x="281675" y="1617450"/>
                <a:ext cx="112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619" extrusionOk="0">
                    <a:moveTo>
                      <a:pt x="225" y="1"/>
                    </a:moveTo>
                    <a:lnTo>
                      <a:pt x="113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57" y="282"/>
                    </a:lnTo>
                    <a:lnTo>
                      <a:pt x="0" y="282"/>
                    </a:lnTo>
                    <a:lnTo>
                      <a:pt x="0" y="338"/>
                    </a:lnTo>
                    <a:lnTo>
                      <a:pt x="0" y="450"/>
                    </a:lnTo>
                    <a:lnTo>
                      <a:pt x="169" y="506"/>
                    </a:lnTo>
                    <a:lnTo>
                      <a:pt x="281" y="563"/>
                    </a:lnTo>
                    <a:lnTo>
                      <a:pt x="394" y="619"/>
                    </a:lnTo>
                    <a:lnTo>
                      <a:pt x="394" y="506"/>
                    </a:lnTo>
                    <a:lnTo>
                      <a:pt x="281" y="338"/>
                    </a:lnTo>
                    <a:lnTo>
                      <a:pt x="281" y="282"/>
                    </a:lnTo>
                    <a:lnTo>
                      <a:pt x="394" y="225"/>
                    </a:lnTo>
                    <a:lnTo>
                      <a:pt x="450" y="169"/>
                    </a:lnTo>
                    <a:lnTo>
                      <a:pt x="450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13"/>
              <p:cNvSpPr/>
              <p:nvPr/>
            </p:nvSpPr>
            <p:spPr>
              <a:xfrm>
                <a:off x="276050" y="16315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225"/>
                    </a:lnTo>
                    <a:lnTo>
                      <a:pt x="1" y="282"/>
                    </a:lnTo>
                    <a:lnTo>
                      <a:pt x="225" y="338"/>
                    </a:lnTo>
                    <a:lnTo>
                      <a:pt x="282" y="225"/>
                    </a:lnTo>
                    <a:lnTo>
                      <a:pt x="225" y="113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13"/>
              <p:cNvSpPr/>
              <p:nvPr/>
            </p:nvSpPr>
            <p:spPr>
              <a:xfrm>
                <a:off x="280275" y="1624475"/>
                <a:ext cx="562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33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6" y="338"/>
                    </a:lnTo>
                    <a:lnTo>
                      <a:pt x="113" y="338"/>
                    </a:lnTo>
                    <a:lnTo>
                      <a:pt x="225" y="225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13"/>
              <p:cNvSpPr/>
              <p:nvPr/>
            </p:nvSpPr>
            <p:spPr>
              <a:xfrm>
                <a:off x="281675" y="1578100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113" y="226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77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13"/>
              <p:cNvSpPr/>
              <p:nvPr/>
            </p:nvSpPr>
            <p:spPr>
              <a:xfrm>
                <a:off x="292925" y="164415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56" y="0"/>
                    </a:moveTo>
                    <a:lnTo>
                      <a:pt x="0" y="169"/>
                    </a:lnTo>
                    <a:lnTo>
                      <a:pt x="169" y="113"/>
                    </a:lnTo>
                    <a:lnTo>
                      <a:pt x="112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13"/>
              <p:cNvSpPr/>
              <p:nvPr/>
            </p:nvSpPr>
            <p:spPr>
              <a:xfrm>
                <a:off x="291500" y="1632900"/>
                <a:ext cx="2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82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1" y="226"/>
                    </a:lnTo>
                    <a:lnTo>
                      <a:pt x="1" y="282"/>
                    </a:lnTo>
                    <a:lnTo>
                      <a:pt x="113" y="282"/>
                    </a:lnTo>
                    <a:lnTo>
                      <a:pt x="113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13"/>
              <p:cNvSpPr/>
              <p:nvPr/>
            </p:nvSpPr>
            <p:spPr>
              <a:xfrm>
                <a:off x="290100" y="1648375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16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13"/>
              <p:cNvSpPr/>
              <p:nvPr/>
            </p:nvSpPr>
            <p:spPr>
              <a:xfrm>
                <a:off x="270425" y="16343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13"/>
              <p:cNvSpPr/>
              <p:nvPr/>
            </p:nvSpPr>
            <p:spPr>
              <a:xfrm>
                <a:off x="262000" y="1638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13"/>
              <p:cNvSpPr/>
              <p:nvPr/>
            </p:nvSpPr>
            <p:spPr>
              <a:xfrm>
                <a:off x="266225" y="16202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578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13"/>
              <p:cNvSpPr/>
              <p:nvPr/>
            </p:nvSpPr>
            <p:spPr>
              <a:xfrm>
                <a:off x="276050" y="16371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13"/>
              <p:cNvSpPr/>
              <p:nvPr/>
            </p:nvSpPr>
            <p:spPr>
              <a:xfrm>
                <a:off x="281675" y="16343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13"/>
                    </a:moveTo>
                    <a:lnTo>
                      <a:pt x="57" y="11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7" y="113"/>
                    </a:lnTo>
                    <a:lnTo>
                      <a:pt x="57" y="113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13"/>
              <p:cNvSpPr/>
              <p:nvPr/>
            </p:nvSpPr>
            <p:spPr>
              <a:xfrm>
                <a:off x="283075" y="16216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13"/>
              <p:cNvSpPr/>
              <p:nvPr/>
            </p:nvSpPr>
            <p:spPr>
              <a:xfrm>
                <a:off x="290100" y="16371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13"/>
              <p:cNvSpPr/>
              <p:nvPr/>
            </p:nvSpPr>
            <p:spPr>
              <a:xfrm>
                <a:off x="314000" y="1642750"/>
                <a:ext cx="30925" cy="37950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518" extrusionOk="0">
                    <a:moveTo>
                      <a:pt x="562" y="0"/>
                    </a:moveTo>
                    <a:lnTo>
                      <a:pt x="450" y="56"/>
                    </a:lnTo>
                    <a:lnTo>
                      <a:pt x="394" y="113"/>
                    </a:lnTo>
                    <a:lnTo>
                      <a:pt x="337" y="225"/>
                    </a:lnTo>
                    <a:lnTo>
                      <a:pt x="281" y="225"/>
                    </a:lnTo>
                    <a:lnTo>
                      <a:pt x="113" y="281"/>
                    </a:lnTo>
                    <a:lnTo>
                      <a:pt x="169" y="394"/>
                    </a:lnTo>
                    <a:lnTo>
                      <a:pt x="169" y="562"/>
                    </a:lnTo>
                    <a:lnTo>
                      <a:pt x="113" y="675"/>
                    </a:lnTo>
                    <a:lnTo>
                      <a:pt x="0" y="843"/>
                    </a:lnTo>
                    <a:lnTo>
                      <a:pt x="169" y="956"/>
                    </a:lnTo>
                    <a:lnTo>
                      <a:pt x="337" y="1012"/>
                    </a:lnTo>
                    <a:lnTo>
                      <a:pt x="506" y="956"/>
                    </a:lnTo>
                    <a:lnTo>
                      <a:pt x="618" y="843"/>
                    </a:lnTo>
                    <a:lnTo>
                      <a:pt x="506" y="1068"/>
                    </a:lnTo>
                    <a:lnTo>
                      <a:pt x="450" y="1237"/>
                    </a:lnTo>
                    <a:lnTo>
                      <a:pt x="506" y="1349"/>
                    </a:lnTo>
                    <a:lnTo>
                      <a:pt x="675" y="1462"/>
                    </a:lnTo>
                    <a:lnTo>
                      <a:pt x="787" y="1462"/>
                    </a:lnTo>
                    <a:lnTo>
                      <a:pt x="956" y="1518"/>
                    </a:lnTo>
                    <a:lnTo>
                      <a:pt x="1124" y="1405"/>
                    </a:lnTo>
                    <a:lnTo>
                      <a:pt x="1124" y="1349"/>
                    </a:lnTo>
                    <a:lnTo>
                      <a:pt x="1124" y="1293"/>
                    </a:lnTo>
                    <a:lnTo>
                      <a:pt x="1124" y="1237"/>
                    </a:lnTo>
                    <a:lnTo>
                      <a:pt x="1068" y="1124"/>
                    </a:lnTo>
                    <a:lnTo>
                      <a:pt x="1124" y="1012"/>
                    </a:lnTo>
                    <a:lnTo>
                      <a:pt x="1237" y="900"/>
                    </a:lnTo>
                    <a:lnTo>
                      <a:pt x="1237" y="787"/>
                    </a:lnTo>
                    <a:lnTo>
                      <a:pt x="1237" y="675"/>
                    </a:lnTo>
                    <a:lnTo>
                      <a:pt x="1124" y="562"/>
                    </a:lnTo>
                    <a:lnTo>
                      <a:pt x="1068" y="450"/>
                    </a:lnTo>
                    <a:lnTo>
                      <a:pt x="956" y="394"/>
                    </a:lnTo>
                    <a:lnTo>
                      <a:pt x="787" y="169"/>
                    </a:lnTo>
                    <a:lnTo>
                      <a:pt x="731" y="56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7E69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13"/>
              <p:cNvSpPr/>
              <p:nvPr/>
            </p:nvSpPr>
            <p:spPr>
              <a:xfrm>
                <a:off x="314000" y="1662425"/>
                <a:ext cx="2110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844" h="1181" extrusionOk="0">
                    <a:moveTo>
                      <a:pt x="675" y="0"/>
                    </a:moveTo>
                    <a:lnTo>
                      <a:pt x="562" y="56"/>
                    </a:lnTo>
                    <a:lnTo>
                      <a:pt x="394" y="113"/>
                    </a:lnTo>
                    <a:lnTo>
                      <a:pt x="281" y="113"/>
                    </a:lnTo>
                    <a:lnTo>
                      <a:pt x="0" y="56"/>
                    </a:lnTo>
                    <a:lnTo>
                      <a:pt x="0" y="169"/>
                    </a:lnTo>
                    <a:lnTo>
                      <a:pt x="56" y="225"/>
                    </a:lnTo>
                    <a:lnTo>
                      <a:pt x="56" y="281"/>
                    </a:lnTo>
                    <a:lnTo>
                      <a:pt x="56" y="337"/>
                    </a:lnTo>
                    <a:lnTo>
                      <a:pt x="113" y="394"/>
                    </a:lnTo>
                    <a:lnTo>
                      <a:pt x="113" y="787"/>
                    </a:lnTo>
                    <a:lnTo>
                      <a:pt x="169" y="956"/>
                    </a:lnTo>
                    <a:lnTo>
                      <a:pt x="225" y="1124"/>
                    </a:lnTo>
                    <a:lnTo>
                      <a:pt x="337" y="1124"/>
                    </a:lnTo>
                    <a:lnTo>
                      <a:pt x="450" y="1180"/>
                    </a:lnTo>
                    <a:lnTo>
                      <a:pt x="506" y="1180"/>
                    </a:lnTo>
                    <a:lnTo>
                      <a:pt x="562" y="1124"/>
                    </a:lnTo>
                    <a:lnTo>
                      <a:pt x="618" y="956"/>
                    </a:lnTo>
                    <a:lnTo>
                      <a:pt x="675" y="675"/>
                    </a:lnTo>
                    <a:lnTo>
                      <a:pt x="562" y="618"/>
                    </a:lnTo>
                    <a:lnTo>
                      <a:pt x="506" y="506"/>
                    </a:lnTo>
                    <a:lnTo>
                      <a:pt x="562" y="337"/>
                    </a:lnTo>
                    <a:lnTo>
                      <a:pt x="618" y="169"/>
                    </a:lnTo>
                    <a:lnTo>
                      <a:pt x="675" y="113"/>
                    </a:lnTo>
                    <a:lnTo>
                      <a:pt x="843" y="113"/>
                    </a:lnTo>
                    <a:lnTo>
                      <a:pt x="843" y="56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795C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13"/>
              <p:cNvSpPr/>
              <p:nvPr/>
            </p:nvSpPr>
            <p:spPr>
              <a:xfrm>
                <a:off x="314000" y="1672250"/>
                <a:ext cx="562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732" extrusionOk="0">
                    <a:moveTo>
                      <a:pt x="113" y="1"/>
                    </a:moveTo>
                    <a:lnTo>
                      <a:pt x="0" y="225"/>
                    </a:lnTo>
                    <a:lnTo>
                      <a:pt x="0" y="450"/>
                    </a:lnTo>
                    <a:lnTo>
                      <a:pt x="56" y="450"/>
                    </a:lnTo>
                    <a:lnTo>
                      <a:pt x="113" y="506"/>
                    </a:lnTo>
                    <a:lnTo>
                      <a:pt x="113" y="563"/>
                    </a:lnTo>
                    <a:lnTo>
                      <a:pt x="113" y="619"/>
                    </a:lnTo>
                    <a:lnTo>
                      <a:pt x="169" y="731"/>
                    </a:lnTo>
                    <a:lnTo>
                      <a:pt x="225" y="731"/>
                    </a:lnTo>
                    <a:lnTo>
                      <a:pt x="225" y="338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E69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13"/>
              <p:cNvSpPr/>
              <p:nvPr/>
            </p:nvSpPr>
            <p:spPr>
              <a:xfrm>
                <a:off x="314000" y="1666625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113" y="226"/>
                    </a:lnTo>
                    <a:lnTo>
                      <a:pt x="113" y="113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E69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13"/>
              <p:cNvSpPr/>
              <p:nvPr/>
            </p:nvSpPr>
            <p:spPr>
              <a:xfrm>
                <a:off x="382850" y="1190300"/>
                <a:ext cx="71675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2867" h="2923" extrusionOk="0">
                    <a:moveTo>
                      <a:pt x="506" y="0"/>
                    </a:moveTo>
                    <a:lnTo>
                      <a:pt x="394" y="112"/>
                    </a:lnTo>
                    <a:lnTo>
                      <a:pt x="337" y="225"/>
                    </a:lnTo>
                    <a:lnTo>
                      <a:pt x="281" y="337"/>
                    </a:lnTo>
                    <a:lnTo>
                      <a:pt x="337" y="450"/>
                    </a:lnTo>
                    <a:lnTo>
                      <a:pt x="337" y="506"/>
                    </a:lnTo>
                    <a:lnTo>
                      <a:pt x="225" y="450"/>
                    </a:lnTo>
                    <a:lnTo>
                      <a:pt x="56" y="562"/>
                    </a:lnTo>
                    <a:lnTo>
                      <a:pt x="0" y="618"/>
                    </a:lnTo>
                    <a:lnTo>
                      <a:pt x="0" y="731"/>
                    </a:lnTo>
                    <a:lnTo>
                      <a:pt x="56" y="787"/>
                    </a:lnTo>
                    <a:lnTo>
                      <a:pt x="113" y="787"/>
                    </a:lnTo>
                    <a:lnTo>
                      <a:pt x="281" y="731"/>
                    </a:lnTo>
                    <a:lnTo>
                      <a:pt x="337" y="731"/>
                    </a:lnTo>
                    <a:lnTo>
                      <a:pt x="225" y="787"/>
                    </a:lnTo>
                    <a:lnTo>
                      <a:pt x="225" y="843"/>
                    </a:lnTo>
                    <a:lnTo>
                      <a:pt x="281" y="1012"/>
                    </a:lnTo>
                    <a:lnTo>
                      <a:pt x="337" y="1124"/>
                    </a:lnTo>
                    <a:lnTo>
                      <a:pt x="281" y="1237"/>
                    </a:lnTo>
                    <a:lnTo>
                      <a:pt x="225" y="1237"/>
                    </a:lnTo>
                    <a:lnTo>
                      <a:pt x="225" y="1405"/>
                    </a:lnTo>
                    <a:lnTo>
                      <a:pt x="337" y="1574"/>
                    </a:lnTo>
                    <a:lnTo>
                      <a:pt x="618" y="1686"/>
                    </a:lnTo>
                    <a:lnTo>
                      <a:pt x="675" y="1742"/>
                    </a:lnTo>
                    <a:lnTo>
                      <a:pt x="731" y="1855"/>
                    </a:lnTo>
                    <a:lnTo>
                      <a:pt x="731" y="2023"/>
                    </a:lnTo>
                    <a:lnTo>
                      <a:pt x="675" y="2080"/>
                    </a:lnTo>
                    <a:lnTo>
                      <a:pt x="506" y="2080"/>
                    </a:lnTo>
                    <a:lnTo>
                      <a:pt x="450" y="2136"/>
                    </a:lnTo>
                    <a:lnTo>
                      <a:pt x="450" y="2248"/>
                    </a:lnTo>
                    <a:lnTo>
                      <a:pt x="450" y="2304"/>
                    </a:lnTo>
                    <a:lnTo>
                      <a:pt x="731" y="2417"/>
                    </a:lnTo>
                    <a:lnTo>
                      <a:pt x="1012" y="2529"/>
                    </a:lnTo>
                    <a:lnTo>
                      <a:pt x="1181" y="2585"/>
                    </a:lnTo>
                    <a:lnTo>
                      <a:pt x="1237" y="2642"/>
                    </a:lnTo>
                    <a:lnTo>
                      <a:pt x="1349" y="2698"/>
                    </a:lnTo>
                    <a:lnTo>
                      <a:pt x="1405" y="2754"/>
                    </a:lnTo>
                    <a:lnTo>
                      <a:pt x="1462" y="2754"/>
                    </a:lnTo>
                    <a:lnTo>
                      <a:pt x="1574" y="2642"/>
                    </a:lnTo>
                    <a:lnTo>
                      <a:pt x="1686" y="2585"/>
                    </a:lnTo>
                    <a:lnTo>
                      <a:pt x="1743" y="2529"/>
                    </a:lnTo>
                    <a:lnTo>
                      <a:pt x="1855" y="2529"/>
                    </a:lnTo>
                    <a:lnTo>
                      <a:pt x="1743" y="2585"/>
                    </a:lnTo>
                    <a:lnTo>
                      <a:pt x="1686" y="2585"/>
                    </a:lnTo>
                    <a:lnTo>
                      <a:pt x="1630" y="2642"/>
                    </a:lnTo>
                    <a:lnTo>
                      <a:pt x="1686" y="2754"/>
                    </a:lnTo>
                    <a:lnTo>
                      <a:pt x="1743" y="2866"/>
                    </a:lnTo>
                    <a:lnTo>
                      <a:pt x="1911" y="2923"/>
                    </a:lnTo>
                    <a:lnTo>
                      <a:pt x="2080" y="2866"/>
                    </a:lnTo>
                    <a:lnTo>
                      <a:pt x="2305" y="2754"/>
                    </a:lnTo>
                    <a:lnTo>
                      <a:pt x="2417" y="2642"/>
                    </a:lnTo>
                    <a:lnTo>
                      <a:pt x="2473" y="2585"/>
                    </a:lnTo>
                    <a:lnTo>
                      <a:pt x="2586" y="2585"/>
                    </a:lnTo>
                    <a:lnTo>
                      <a:pt x="2754" y="2642"/>
                    </a:lnTo>
                    <a:lnTo>
                      <a:pt x="2810" y="2585"/>
                    </a:lnTo>
                    <a:lnTo>
                      <a:pt x="2867" y="2529"/>
                    </a:lnTo>
                    <a:lnTo>
                      <a:pt x="2867" y="2417"/>
                    </a:lnTo>
                    <a:lnTo>
                      <a:pt x="2810" y="2361"/>
                    </a:lnTo>
                    <a:lnTo>
                      <a:pt x="2642" y="2248"/>
                    </a:lnTo>
                    <a:lnTo>
                      <a:pt x="2754" y="2248"/>
                    </a:lnTo>
                    <a:lnTo>
                      <a:pt x="2810" y="2192"/>
                    </a:lnTo>
                    <a:lnTo>
                      <a:pt x="2754" y="2080"/>
                    </a:lnTo>
                    <a:lnTo>
                      <a:pt x="2642" y="1911"/>
                    </a:lnTo>
                    <a:lnTo>
                      <a:pt x="2473" y="1855"/>
                    </a:lnTo>
                    <a:lnTo>
                      <a:pt x="2305" y="1911"/>
                    </a:lnTo>
                    <a:lnTo>
                      <a:pt x="2136" y="2023"/>
                    </a:lnTo>
                    <a:lnTo>
                      <a:pt x="2136" y="2023"/>
                    </a:lnTo>
                    <a:lnTo>
                      <a:pt x="2305" y="1799"/>
                    </a:lnTo>
                    <a:lnTo>
                      <a:pt x="2361" y="1742"/>
                    </a:lnTo>
                    <a:lnTo>
                      <a:pt x="2361" y="1574"/>
                    </a:lnTo>
                    <a:lnTo>
                      <a:pt x="2305" y="1518"/>
                    </a:lnTo>
                    <a:lnTo>
                      <a:pt x="2248" y="1461"/>
                    </a:lnTo>
                    <a:lnTo>
                      <a:pt x="2136" y="1405"/>
                    </a:lnTo>
                    <a:lnTo>
                      <a:pt x="2024" y="1405"/>
                    </a:lnTo>
                    <a:lnTo>
                      <a:pt x="1855" y="1461"/>
                    </a:lnTo>
                    <a:lnTo>
                      <a:pt x="1743" y="1461"/>
                    </a:lnTo>
                    <a:lnTo>
                      <a:pt x="1630" y="1405"/>
                    </a:lnTo>
                    <a:lnTo>
                      <a:pt x="1630" y="1293"/>
                    </a:lnTo>
                    <a:lnTo>
                      <a:pt x="1518" y="1180"/>
                    </a:lnTo>
                    <a:lnTo>
                      <a:pt x="1237" y="1180"/>
                    </a:lnTo>
                    <a:lnTo>
                      <a:pt x="1237" y="1068"/>
                    </a:lnTo>
                    <a:lnTo>
                      <a:pt x="1181" y="1012"/>
                    </a:lnTo>
                    <a:lnTo>
                      <a:pt x="1237" y="955"/>
                    </a:lnTo>
                    <a:lnTo>
                      <a:pt x="1349" y="955"/>
                    </a:lnTo>
                    <a:lnTo>
                      <a:pt x="1462" y="899"/>
                    </a:lnTo>
                    <a:lnTo>
                      <a:pt x="1462" y="787"/>
                    </a:lnTo>
                    <a:lnTo>
                      <a:pt x="1405" y="562"/>
                    </a:lnTo>
                    <a:lnTo>
                      <a:pt x="1293" y="393"/>
                    </a:lnTo>
                    <a:lnTo>
                      <a:pt x="1181" y="450"/>
                    </a:lnTo>
                    <a:lnTo>
                      <a:pt x="1124" y="337"/>
                    </a:lnTo>
                    <a:lnTo>
                      <a:pt x="1012" y="225"/>
                    </a:lnTo>
                    <a:lnTo>
                      <a:pt x="675" y="225"/>
                    </a:lnTo>
                    <a:lnTo>
                      <a:pt x="731" y="169"/>
                    </a:lnTo>
                    <a:lnTo>
                      <a:pt x="731" y="56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95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13"/>
              <p:cNvSpPr/>
              <p:nvPr/>
            </p:nvSpPr>
            <p:spPr>
              <a:xfrm>
                <a:off x="415150" y="1209950"/>
                <a:ext cx="57650" cy="78725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3149" extrusionOk="0">
                    <a:moveTo>
                      <a:pt x="1237" y="2362"/>
                    </a:moveTo>
                    <a:lnTo>
                      <a:pt x="1237" y="2418"/>
                    </a:lnTo>
                    <a:lnTo>
                      <a:pt x="1181" y="2362"/>
                    </a:lnTo>
                    <a:close/>
                    <a:moveTo>
                      <a:pt x="1294" y="1"/>
                    </a:moveTo>
                    <a:lnTo>
                      <a:pt x="1181" y="282"/>
                    </a:lnTo>
                    <a:lnTo>
                      <a:pt x="1069" y="394"/>
                    </a:lnTo>
                    <a:lnTo>
                      <a:pt x="900" y="451"/>
                    </a:lnTo>
                    <a:lnTo>
                      <a:pt x="844" y="507"/>
                    </a:lnTo>
                    <a:lnTo>
                      <a:pt x="732" y="563"/>
                    </a:lnTo>
                    <a:lnTo>
                      <a:pt x="732" y="619"/>
                    </a:lnTo>
                    <a:lnTo>
                      <a:pt x="956" y="732"/>
                    </a:lnTo>
                    <a:lnTo>
                      <a:pt x="1013" y="788"/>
                    </a:lnTo>
                    <a:lnTo>
                      <a:pt x="1013" y="844"/>
                    </a:lnTo>
                    <a:lnTo>
                      <a:pt x="956" y="956"/>
                    </a:lnTo>
                    <a:lnTo>
                      <a:pt x="900" y="1013"/>
                    </a:lnTo>
                    <a:lnTo>
                      <a:pt x="844" y="1069"/>
                    </a:lnTo>
                    <a:lnTo>
                      <a:pt x="732" y="1069"/>
                    </a:lnTo>
                    <a:lnTo>
                      <a:pt x="675" y="1125"/>
                    </a:lnTo>
                    <a:lnTo>
                      <a:pt x="732" y="1181"/>
                    </a:lnTo>
                    <a:lnTo>
                      <a:pt x="788" y="1294"/>
                    </a:lnTo>
                    <a:lnTo>
                      <a:pt x="900" y="1350"/>
                    </a:lnTo>
                    <a:lnTo>
                      <a:pt x="1181" y="1125"/>
                    </a:lnTo>
                    <a:lnTo>
                      <a:pt x="1406" y="1350"/>
                    </a:lnTo>
                    <a:lnTo>
                      <a:pt x="1406" y="1406"/>
                    </a:lnTo>
                    <a:lnTo>
                      <a:pt x="1294" y="1406"/>
                    </a:lnTo>
                    <a:lnTo>
                      <a:pt x="1406" y="1575"/>
                    </a:lnTo>
                    <a:lnTo>
                      <a:pt x="1462" y="1687"/>
                    </a:lnTo>
                    <a:lnTo>
                      <a:pt x="1518" y="1743"/>
                    </a:lnTo>
                    <a:lnTo>
                      <a:pt x="1125" y="1631"/>
                    </a:lnTo>
                    <a:lnTo>
                      <a:pt x="1013" y="1687"/>
                    </a:lnTo>
                    <a:lnTo>
                      <a:pt x="1013" y="1743"/>
                    </a:lnTo>
                    <a:lnTo>
                      <a:pt x="1013" y="1856"/>
                    </a:lnTo>
                    <a:lnTo>
                      <a:pt x="956" y="1912"/>
                    </a:lnTo>
                    <a:lnTo>
                      <a:pt x="788" y="1968"/>
                    </a:lnTo>
                    <a:lnTo>
                      <a:pt x="675" y="2024"/>
                    </a:lnTo>
                    <a:lnTo>
                      <a:pt x="563" y="2024"/>
                    </a:lnTo>
                    <a:lnTo>
                      <a:pt x="451" y="1968"/>
                    </a:lnTo>
                    <a:lnTo>
                      <a:pt x="394" y="1856"/>
                    </a:lnTo>
                    <a:lnTo>
                      <a:pt x="619" y="1856"/>
                    </a:lnTo>
                    <a:lnTo>
                      <a:pt x="675" y="1799"/>
                    </a:lnTo>
                    <a:lnTo>
                      <a:pt x="732" y="1743"/>
                    </a:lnTo>
                    <a:lnTo>
                      <a:pt x="732" y="1687"/>
                    </a:lnTo>
                    <a:lnTo>
                      <a:pt x="732" y="1631"/>
                    </a:lnTo>
                    <a:lnTo>
                      <a:pt x="619" y="1631"/>
                    </a:lnTo>
                    <a:lnTo>
                      <a:pt x="451" y="1687"/>
                    </a:lnTo>
                    <a:lnTo>
                      <a:pt x="282" y="1799"/>
                    </a:lnTo>
                    <a:lnTo>
                      <a:pt x="170" y="1912"/>
                    </a:lnTo>
                    <a:lnTo>
                      <a:pt x="1" y="1912"/>
                    </a:lnTo>
                    <a:lnTo>
                      <a:pt x="1" y="1968"/>
                    </a:lnTo>
                    <a:lnTo>
                      <a:pt x="57" y="2249"/>
                    </a:lnTo>
                    <a:lnTo>
                      <a:pt x="57" y="2305"/>
                    </a:lnTo>
                    <a:lnTo>
                      <a:pt x="113" y="2418"/>
                    </a:lnTo>
                    <a:lnTo>
                      <a:pt x="226" y="2474"/>
                    </a:lnTo>
                    <a:lnTo>
                      <a:pt x="394" y="2586"/>
                    </a:lnTo>
                    <a:lnTo>
                      <a:pt x="563" y="2643"/>
                    </a:lnTo>
                    <a:lnTo>
                      <a:pt x="675" y="2699"/>
                    </a:lnTo>
                    <a:lnTo>
                      <a:pt x="844" y="2811"/>
                    </a:lnTo>
                    <a:lnTo>
                      <a:pt x="1013" y="2924"/>
                    </a:lnTo>
                    <a:lnTo>
                      <a:pt x="1125" y="3092"/>
                    </a:lnTo>
                    <a:lnTo>
                      <a:pt x="1237" y="3148"/>
                    </a:lnTo>
                    <a:lnTo>
                      <a:pt x="1294" y="3092"/>
                    </a:lnTo>
                    <a:lnTo>
                      <a:pt x="1406" y="2867"/>
                    </a:lnTo>
                    <a:lnTo>
                      <a:pt x="1350" y="2755"/>
                    </a:lnTo>
                    <a:lnTo>
                      <a:pt x="1294" y="2586"/>
                    </a:lnTo>
                    <a:lnTo>
                      <a:pt x="1237" y="2418"/>
                    </a:lnTo>
                    <a:lnTo>
                      <a:pt x="1237" y="2418"/>
                    </a:lnTo>
                    <a:lnTo>
                      <a:pt x="1294" y="2530"/>
                    </a:lnTo>
                    <a:lnTo>
                      <a:pt x="1406" y="2586"/>
                    </a:lnTo>
                    <a:lnTo>
                      <a:pt x="1518" y="2586"/>
                    </a:lnTo>
                    <a:lnTo>
                      <a:pt x="1631" y="2530"/>
                    </a:lnTo>
                    <a:lnTo>
                      <a:pt x="1687" y="2418"/>
                    </a:lnTo>
                    <a:lnTo>
                      <a:pt x="1687" y="2362"/>
                    </a:lnTo>
                    <a:lnTo>
                      <a:pt x="1575" y="2193"/>
                    </a:lnTo>
                    <a:lnTo>
                      <a:pt x="1518" y="2137"/>
                    </a:lnTo>
                    <a:lnTo>
                      <a:pt x="1631" y="2137"/>
                    </a:lnTo>
                    <a:lnTo>
                      <a:pt x="1856" y="1968"/>
                    </a:lnTo>
                    <a:lnTo>
                      <a:pt x="1968" y="1912"/>
                    </a:lnTo>
                    <a:lnTo>
                      <a:pt x="2081" y="1912"/>
                    </a:lnTo>
                    <a:lnTo>
                      <a:pt x="2193" y="1799"/>
                    </a:lnTo>
                    <a:lnTo>
                      <a:pt x="2305" y="1743"/>
                    </a:lnTo>
                    <a:lnTo>
                      <a:pt x="2249" y="1631"/>
                    </a:lnTo>
                    <a:lnTo>
                      <a:pt x="2137" y="1518"/>
                    </a:lnTo>
                    <a:lnTo>
                      <a:pt x="2137" y="1462"/>
                    </a:lnTo>
                    <a:lnTo>
                      <a:pt x="2193" y="1406"/>
                    </a:lnTo>
                    <a:lnTo>
                      <a:pt x="2249" y="1294"/>
                    </a:lnTo>
                    <a:lnTo>
                      <a:pt x="2305" y="1181"/>
                    </a:lnTo>
                    <a:lnTo>
                      <a:pt x="2249" y="1069"/>
                    </a:lnTo>
                    <a:lnTo>
                      <a:pt x="2193" y="956"/>
                    </a:lnTo>
                    <a:lnTo>
                      <a:pt x="2249" y="844"/>
                    </a:lnTo>
                    <a:lnTo>
                      <a:pt x="2137" y="788"/>
                    </a:lnTo>
                    <a:lnTo>
                      <a:pt x="2024" y="732"/>
                    </a:lnTo>
                    <a:lnTo>
                      <a:pt x="2081" y="619"/>
                    </a:lnTo>
                    <a:lnTo>
                      <a:pt x="2249" y="451"/>
                    </a:lnTo>
                    <a:lnTo>
                      <a:pt x="2249" y="338"/>
                    </a:lnTo>
                    <a:lnTo>
                      <a:pt x="2249" y="282"/>
                    </a:lnTo>
                    <a:lnTo>
                      <a:pt x="2193" y="282"/>
                    </a:lnTo>
                    <a:lnTo>
                      <a:pt x="1968" y="338"/>
                    </a:lnTo>
                    <a:lnTo>
                      <a:pt x="1912" y="338"/>
                    </a:lnTo>
                    <a:lnTo>
                      <a:pt x="1800" y="226"/>
                    </a:lnTo>
                    <a:lnTo>
                      <a:pt x="1800" y="169"/>
                    </a:lnTo>
                    <a:lnTo>
                      <a:pt x="1687" y="226"/>
                    </a:lnTo>
                    <a:lnTo>
                      <a:pt x="1518" y="338"/>
                    </a:lnTo>
                    <a:lnTo>
                      <a:pt x="1462" y="338"/>
                    </a:lnTo>
                    <a:lnTo>
                      <a:pt x="1462" y="282"/>
                    </a:lnTo>
                    <a:lnTo>
                      <a:pt x="1462" y="169"/>
                    </a:lnTo>
                    <a:lnTo>
                      <a:pt x="1406" y="113"/>
                    </a:lnTo>
                    <a:lnTo>
                      <a:pt x="1294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13"/>
              <p:cNvSpPr/>
              <p:nvPr/>
            </p:nvSpPr>
            <p:spPr>
              <a:xfrm>
                <a:off x="368800" y="1118625"/>
                <a:ext cx="35150" cy="7872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3149" extrusionOk="0">
                    <a:moveTo>
                      <a:pt x="675" y="2080"/>
                    </a:moveTo>
                    <a:lnTo>
                      <a:pt x="675" y="2136"/>
                    </a:lnTo>
                    <a:lnTo>
                      <a:pt x="618" y="2080"/>
                    </a:lnTo>
                    <a:close/>
                    <a:moveTo>
                      <a:pt x="731" y="1"/>
                    </a:moveTo>
                    <a:lnTo>
                      <a:pt x="618" y="57"/>
                    </a:lnTo>
                    <a:lnTo>
                      <a:pt x="562" y="169"/>
                    </a:lnTo>
                    <a:lnTo>
                      <a:pt x="562" y="338"/>
                    </a:lnTo>
                    <a:lnTo>
                      <a:pt x="562" y="450"/>
                    </a:lnTo>
                    <a:lnTo>
                      <a:pt x="731" y="563"/>
                    </a:lnTo>
                    <a:lnTo>
                      <a:pt x="787" y="619"/>
                    </a:lnTo>
                    <a:lnTo>
                      <a:pt x="843" y="675"/>
                    </a:lnTo>
                    <a:lnTo>
                      <a:pt x="618" y="675"/>
                    </a:lnTo>
                    <a:lnTo>
                      <a:pt x="450" y="844"/>
                    </a:lnTo>
                    <a:lnTo>
                      <a:pt x="450" y="956"/>
                    </a:lnTo>
                    <a:lnTo>
                      <a:pt x="450" y="1125"/>
                    </a:lnTo>
                    <a:lnTo>
                      <a:pt x="450" y="1293"/>
                    </a:lnTo>
                    <a:lnTo>
                      <a:pt x="337" y="1462"/>
                    </a:lnTo>
                    <a:lnTo>
                      <a:pt x="113" y="1518"/>
                    </a:lnTo>
                    <a:lnTo>
                      <a:pt x="56" y="1518"/>
                    </a:lnTo>
                    <a:lnTo>
                      <a:pt x="0" y="1574"/>
                    </a:lnTo>
                    <a:lnTo>
                      <a:pt x="0" y="1687"/>
                    </a:lnTo>
                    <a:lnTo>
                      <a:pt x="169" y="1799"/>
                    </a:lnTo>
                    <a:lnTo>
                      <a:pt x="281" y="1855"/>
                    </a:lnTo>
                    <a:lnTo>
                      <a:pt x="394" y="1855"/>
                    </a:lnTo>
                    <a:lnTo>
                      <a:pt x="450" y="1912"/>
                    </a:lnTo>
                    <a:lnTo>
                      <a:pt x="506" y="2024"/>
                    </a:lnTo>
                    <a:lnTo>
                      <a:pt x="506" y="2080"/>
                    </a:lnTo>
                    <a:lnTo>
                      <a:pt x="450" y="2136"/>
                    </a:lnTo>
                    <a:lnTo>
                      <a:pt x="394" y="2136"/>
                    </a:lnTo>
                    <a:lnTo>
                      <a:pt x="337" y="2249"/>
                    </a:lnTo>
                    <a:lnTo>
                      <a:pt x="337" y="2530"/>
                    </a:lnTo>
                    <a:lnTo>
                      <a:pt x="225" y="2755"/>
                    </a:lnTo>
                    <a:lnTo>
                      <a:pt x="225" y="2811"/>
                    </a:lnTo>
                    <a:lnTo>
                      <a:pt x="225" y="2867"/>
                    </a:lnTo>
                    <a:lnTo>
                      <a:pt x="281" y="3036"/>
                    </a:lnTo>
                    <a:lnTo>
                      <a:pt x="506" y="3148"/>
                    </a:lnTo>
                    <a:lnTo>
                      <a:pt x="618" y="3148"/>
                    </a:lnTo>
                    <a:lnTo>
                      <a:pt x="731" y="3092"/>
                    </a:lnTo>
                    <a:lnTo>
                      <a:pt x="843" y="3036"/>
                    </a:lnTo>
                    <a:lnTo>
                      <a:pt x="1124" y="2867"/>
                    </a:lnTo>
                    <a:lnTo>
                      <a:pt x="1237" y="2642"/>
                    </a:lnTo>
                    <a:lnTo>
                      <a:pt x="1349" y="2586"/>
                    </a:lnTo>
                    <a:lnTo>
                      <a:pt x="1405" y="2586"/>
                    </a:lnTo>
                    <a:lnTo>
                      <a:pt x="1405" y="2474"/>
                    </a:lnTo>
                    <a:lnTo>
                      <a:pt x="1237" y="2305"/>
                    </a:lnTo>
                    <a:lnTo>
                      <a:pt x="1180" y="2249"/>
                    </a:lnTo>
                    <a:lnTo>
                      <a:pt x="1124" y="2080"/>
                    </a:lnTo>
                    <a:lnTo>
                      <a:pt x="1124" y="1912"/>
                    </a:lnTo>
                    <a:lnTo>
                      <a:pt x="1124" y="1855"/>
                    </a:lnTo>
                    <a:lnTo>
                      <a:pt x="1237" y="1799"/>
                    </a:lnTo>
                    <a:lnTo>
                      <a:pt x="1293" y="1799"/>
                    </a:lnTo>
                    <a:lnTo>
                      <a:pt x="1349" y="1743"/>
                    </a:lnTo>
                    <a:lnTo>
                      <a:pt x="1349" y="1687"/>
                    </a:lnTo>
                    <a:lnTo>
                      <a:pt x="1349" y="1630"/>
                    </a:lnTo>
                    <a:lnTo>
                      <a:pt x="1124" y="1630"/>
                    </a:lnTo>
                    <a:lnTo>
                      <a:pt x="1180" y="1574"/>
                    </a:lnTo>
                    <a:lnTo>
                      <a:pt x="1237" y="1406"/>
                    </a:lnTo>
                    <a:lnTo>
                      <a:pt x="1349" y="1237"/>
                    </a:lnTo>
                    <a:lnTo>
                      <a:pt x="1349" y="1068"/>
                    </a:lnTo>
                    <a:lnTo>
                      <a:pt x="1293" y="900"/>
                    </a:lnTo>
                    <a:lnTo>
                      <a:pt x="1180" y="900"/>
                    </a:lnTo>
                    <a:lnTo>
                      <a:pt x="1180" y="844"/>
                    </a:lnTo>
                    <a:lnTo>
                      <a:pt x="1180" y="731"/>
                    </a:lnTo>
                    <a:lnTo>
                      <a:pt x="1180" y="675"/>
                    </a:lnTo>
                    <a:lnTo>
                      <a:pt x="1124" y="619"/>
                    </a:lnTo>
                    <a:lnTo>
                      <a:pt x="1180" y="563"/>
                    </a:lnTo>
                    <a:lnTo>
                      <a:pt x="1237" y="506"/>
                    </a:lnTo>
                    <a:lnTo>
                      <a:pt x="1180" y="450"/>
                    </a:lnTo>
                    <a:lnTo>
                      <a:pt x="1124" y="338"/>
                    </a:lnTo>
                    <a:lnTo>
                      <a:pt x="1068" y="225"/>
                    </a:lnTo>
                    <a:lnTo>
                      <a:pt x="1012" y="113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13"/>
              <p:cNvSpPr/>
              <p:nvPr/>
            </p:nvSpPr>
            <p:spPr>
              <a:xfrm>
                <a:off x="370200" y="1111600"/>
                <a:ext cx="2532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25" extrusionOk="0">
                    <a:moveTo>
                      <a:pt x="956" y="0"/>
                    </a:moveTo>
                    <a:lnTo>
                      <a:pt x="900" y="57"/>
                    </a:lnTo>
                    <a:lnTo>
                      <a:pt x="787" y="113"/>
                    </a:lnTo>
                    <a:lnTo>
                      <a:pt x="731" y="169"/>
                    </a:lnTo>
                    <a:lnTo>
                      <a:pt x="562" y="113"/>
                    </a:lnTo>
                    <a:lnTo>
                      <a:pt x="394" y="282"/>
                    </a:lnTo>
                    <a:lnTo>
                      <a:pt x="169" y="338"/>
                    </a:lnTo>
                    <a:lnTo>
                      <a:pt x="0" y="450"/>
                    </a:lnTo>
                    <a:lnTo>
                      <a:pt x="0" y="563"/>
                    </a:lnTo>
                    <a:lnTo>
                      <a:pt x="57" y="619"/>
                    </a:lnTo>
                    <a:lnTo>
                      <a:pt x="169" y="731"/>
                    </a:lnTo>
                    <a:lnTo>
                      <a:pt x="281" y="731"/>
                    </a:lnTo>
                    <a:lnTo>
                      <a:pt x="225" y="787"/>
                    </a:lnTo>
                    <a:lnTo>
                      <a:pt x="225" y="1012"/>
                    </a:lnTo>
                    <a:lnTo>
                      <a:pt x="281" y="1125"/>
                    </a:lnTo>
                    <a:lnTo>
                      <a:pt x="562" y="1125"/>
                    </a:lnTo>
                    <a:lnTo>
                      <a:pt x="675" y="1012"/>
                    </a:lnTo>
                    <a:lnTo>
                      <a:pt x="731" y="1068"/>
                    </a:lnTo>
                    <a:lnTo>
                      <a:pt x="787" y="1125"/>
                    </a:lnTo>
                    <a:lnTo>
                      <a:pt x="900" y="1125"/>
                    </a:lnTo>
                    <a:lnTo>
                      <a:pt x="956" y="1068"/>
                    </a:lnTo>
                    <a:lnTo>
                      <a:pt x="956" y="956"/>
                    </a:lnTo>
                    <a:lnTo>
                      <a:pt x="843" y="787"/>
                    </a:lnTo>
                    <a:lnTo>
                      <a:pt x="675" y="675"/>
                    </a:lnTo>
                    <a:lnTo>
                      <a:pt x="619" y="675"/>
                    </a:lnTo>
                    <a:lnTo>
                      <a:pt x="562" y="731"/>
                    </a:lnTo>
                    <a:lnTo>
                      <a:pt x="562" y="731"/>
                    </a:lnTo>
                    <a:lnTo>
                      <a:pt x="619" y="506"/>
                    </a:lnTo>
                    <a:lnTo>
                      <a:pt x="675" y="394"/>
                    </a:lnTo>
                    <a:lnTo>
                      <a:pt x="731" y="338"/>
                    </a:lnTo>
                    <a:lnTo>
                      <a:pt x="900" y="282"/>
                    </a:lnTo>
                    <a:lnTo>
                      <a:pt x="1012" y="225"/>
                    </a:lnTo>
                    <a:lnTo>
                      <a:pt x="1012" y="113"/>
                    </a:lnTo>
                    <a:lnTo>
                      <a:pt x="956" y="57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13"/>
              <p:cNvSpPr/>
              <p:nvPr/>
            </p:nvSpPr>
            <p:spPr>
              <a:xfrm>
                <a:off x="415150" y="1191700"/>
                <a:ext cx="21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394" extrusionOk="0">
                    <a:moveTo>
                      <a:pt x="226" y="0"/>
                    </a:moveTo>
                    <a:lnTo>
                      <a:pt x="113" y="113"/>
                    </a:lnTo>
                    <a:lnTo>
                      <a:pt x="57" y="169"/>
                    </a:lnTo>
                    <a:lnTo>
                      <a:pt x="1" y="337"/>
                    </a:lnTo>
                    <a:lnTo>
                      <a:pt x="282" y="337"/>
                    </a:lnTo>
                    <a:lnTo>
                      <a:pt x="563" y="394"/>
                    </a:lnTo>
                    <a:lnTo>
                      <a:pt x="675" y="394"/>
                    </a:lnTo>
                    <a:lnTo>
                      <a:pt x="732" y="225"/>
                    </a:lnTo>
                    <a:lnTo>
                      <a:pt x="844" y="56"/>
                    </a:lnTo>
                    <a:lnTo>
                      <a:pt x="788" y="0"/>
                    </a:lnTo>
                    <a:lnTo>
                      <a:pt x="732" y="0"/>
                    </a:lnTo>
                    <a:lnTo>
                      <a:pt x="507" y="169"/>
                    </a:lnTo>
                    <a:lnTo>
                      <a:pt x="451" y="113"/>
                    </a:lnTo>
                    <a:lnTo>
                      <a:pt x="338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5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13"/>
              <p:cNvSpPr/>
              <p:nvPr/>
            </p:nvSpPr>
            <p:spPr>
              <a:xfrm>
                <a:off x="406725" y="1104575"/>
                <a:ext cx="169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844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57" y="338"/>
                    </a:lnTo>
                    <a:lnTo>
                      <a:pt x="169" y="506"/>
                    </a:lnTo>
                    <a:lnTo>
                      <a:pt x="226" y="619"/>
                    </a:lnTo>
                    <a:lnTo>
                      <a:pt x="226" y="731"/>
                    </a:lnTo>
                    <a:lnTo>
                      <a:pt x="226" y="787"/>
                    </a:lnTo>
                    <a:lnTo>
                      <a:pt x="282" y="844"/>
                    </a:lnTo>
                    <a:lnTo>
                      <a:pt x="450" y="844"/>
                    </a:lnTo>
                    <a:lnTo>
                      <a:pt x="619" y="787"/>
                    </a:lnTo>
                    <a:lnTo>
                      <a:pt x="675" y="731"/>
                    </a:lnTo>
                    <a:lnTo>
                      <a:pt x="675" y="675"/>
                    </a:lnTo>
                    <a:lnTo>
                      <a:pt x="507" y="675"/>
                    </a:lnTo>
                    <a:lnTo>
                      <a:pt x="450" y="619"/>
                    </a:lnTo>
                    <a:lnTo>
                      <a:pt x="282" y="506"/>
                    </a:lnTo>
                    <a:lnTo>
                      <a:pt x="282" y="394"/>
                    </a:lnTo>
                    <a:lnTo>
                      <a:pt x="338" y="338"/>
                    </a:lnTo>
                    <a:lnTo>
                      <a:pt x="338" y="281"/>
                    </a:lnTo>
                    <a:lnTo>
                      <a:pt x="282" y="169"/>
                    </a:lnTo>
                    <a:lnTo>
                      <a:pt x="169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1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13"/>
              <p:cNvSpPr/>
              <p:nvPr/>
            </p:nvSpPr>
            <p:spPr>
              <a:xfrm>
                <a:off x="429200" y="1211375"/>
                <a:ext cx="1127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506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2"/>
                    </a:lnTo>
                    <a:lnTo>
                      <a:pt x="170" y="225"/>
                    </a:lnTo>
                    <a:lnTo>
                      <a:pt x="170" y="281"/>
                    </a:lnTo>
                    <a:lnTo>
                      <a:pt x="113" y="394"/>
                    </a:lnTo>
                    <a:lnTo>
                      <a:pt x="170" y="506"/>
                    </a:lnTo>
                    <a:lnTo>
                      <a:pt x="282" y="506"/>
                    </a:lnTo>
                    <a:lnTo>
                      <a:pt x="338" y="394"/>
                    </a:lnTo>
                    <a:lnTo>
                      <a:pt x="338" y="337"/>
                    </a:lnTo>
                    <a:lnTo>
                      <a:pt x="282" y="337"/>
                    </a:lnTo>
                    <a:lnTo>
                      <a:pt x="394" y="225"/>
                    </a:lnTo>
                    <a:lnTo>
                      <a:pt x="451" y="225"/>
                    </a:lnTo>
                    <a:lnTo>
                      <a:pt x="451" y="112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5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13"/>
              <p:cNvSpPr/>
              <p:nvPr/>
            </p:nvSpPr>
            <p:spPr>
              <a:xfrm>
                <a:off x="396900" y="11706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13"/>
              <p:cNvSpPr/>
              <p:nvPr/>
            </p:nvSpPr>
            <p:spPr>
              <a:xfrm>
                <a:off x="392675" y="111722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13"/>
              <p:cNvSpPr/>
              <p:nvPr/>
            </p:nvSpPr>
            <p:spPr>
              <a:xfrm>
                <a:off x="472775" y="12043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13"/>
              <p:cNvSpPr/>
              <p:nvPr/>
            </p:nvSpPr>
            <p:spPr>
              <a:xfrm>
                <a:off x="450300" y="11720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112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6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13"/>
              <p:cNvSpPr/>
              <p:nvPr/>
            </p:nvSpPr>
            <p:spPr>
              <a:xfrm>
                <a:off x="419375" y="11116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1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13"/>
              <p:cNvSpPr/>
              <p:nvPr/>
            </p:nvSpPr>
            <p:spPr>
              <a:xfrm>
                <a:off x="413750" y="11073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57"/>
                    </a:moveTo>
                    <a:lnTo>
                      <a:pt x="57" y="57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57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A1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13"/>
              <p:cNvSpPr/>
              <p:nvPr/>
            </p:nvSpPr>
            <p:spPr>
              <a:xfrm>
                <a:off x="395500" y="1561250"/>
                <a:ext cx="22500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856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225"/>
                    </a:lnTo>
                    <a:lnTo>
                      <a:pt x="56" y="281"/>
                    </a:lnTo>
                    <a:lnTo>
                      <a:pt x="225" y="281"/>
                    </a:lnTo>
                    <a:lnTo>
                      <a:pt x="281" y="338"/>
                    </a:lnTo>
                    <a:lnTo>
                      <a:pt x="281" y="394"/>
                    </a:lnTo>
                    <a:lnTo>
                      <a:pt x="56" y="787"/>
                    </a:lnTo>
                    <a:lnTo>
                      <a:pt x="0" y="900"/>
                    </a:lnTo>
                    <a:lnTo>
                      <a:pt x="56" y="1012"/>
                    </a:lnTo>
                    <a:lnTo>
                      <a:pt x="56" y="1124"/>
                    </a:lnTo>
                    <a:lnTo>
                      <a:pt x="56" y="1293"/>
                    </a:lnTo>
                    <a:lnTo>
                      <a:pt x="56" y="1405"/>
                    </a:lnTo>
                    <a:lnTo>
                      <a:pt x="112" y="1349"/>
                    </a:lnTo>
                    <a:lnTo>
                      <a:pt x="169" y="1237"/>
                    </a:lnTo>
                    <a:lnTo>
                      <a:pt x="281" y="1237"/>
                    </a:lnTo>
                    <a:lnTo>
                      <a:pt x="281" y="1293"/>
                    </a:lnTo>
                    <a:lnTo>
                      <a:pt x="281" y="1349"/>
                    </a:lnTo>
                    <a:lnTo>
                      <a:pt x="393" y="1518"/>
                    </a:lnTo>
                    <a:lnTo>
                      <a:pt x="281" y="1518"/>
                    </a:lnTo>
                    <a:lnTo>
                      <a:pt x="225" y="1574"/>
                    </a:lnTo>
                    <a:lnTo>
                      <a:pt x="225" y="1686"/>
                    </a:lnTo>
                    <a:lnTo>
                      <a:pt x="281" y="1743"/>
                    </a:lnTo>
                    <a:lnTo>
                      <a:pt x="450" y="1855"/>
                    </a:lnTo>
                    <a:lnTo>
                      <a:pt x="562" y="1855"/>
                    </a:lnTo>
                    <a:lnTo>
                      <a:pt x="675" y="1799"/>
                    </a:lnTo>
                    <a:lnTo>
                      <a:pt x="675" y="1743"/>
                    </a:lnTo>
                    <a:lnTo>
                      <a:pt x="618" y="1686"/>
                    </a:lnTo>
                    <a:lnTo>
                      <a:pt x="562" y="1518"/>
                    </a:lnTo>
                    <a:lnTo>
                      <a:pt x="562" y="1405"/>
                    </a:lnTo>
                    <a:lnTo>
                      <a:pt x="731" y="1349"/>
                    </a:lnTo>
                    <a:lnTo>
                      <a:pt x="787" y="1237"/>
                    </a:lnTo>
                    <a:lnTo>
                      <a:pt x="787" y="1124"/>
                    </a:lnTo>
                    <a:lnTo>
                      <a:pt x="899" y="1012"/>
                    </a:lnTo>
                    <a:lnTo>
                      <a:pt x="899" y="900"/>
                    </a:lnTo>
                    <a:lnTo>
                      <a:pt x="787" y="843"/>
                    </a:lnTo>
                    <a:lnTo>
                      <a:pt x="731" y="731"/>
                    </a:lnTo>
                    <a:lnTo>
                      <a:pt x="618" y="619"/>
                    </a:lnTo>
                    <a:lnTo>
                      <a:pt x="562" y="562"/>
                    </a:lnTo>
                    <a:lnTo>
                      <a:pt x="506" y="562"/>
                    </a:lnTo>
                    <a:lnTo>
                      <a:pt x="506" y="450"/>
                    </a:lnTo>
                    <a:lnTo>
                      <a:pt x="562" y="394"/>
                    </a:lnTo>
                    <a:lnTo>
                      <a:pt x="506" y="338"/>
                    </a:lnTo>
                    <a:lnTo>
                      <a:pt x="450" y="281"/>
                    </a:lnTo>
                    <a:lnTo>
                      <a:pt x="450" y="225"/>
                    </a:lnTo>
                    <a:lnTo>
                      <a:pt x="450" y="169"/>
                    </a:lnTo>
                    <a:lnTo>
                      <a:pt x="450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89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13"/>
              <p:cNvSpPr/>
              <p:nvPr/>
            </p:nvSpPr>
            <p:spPr>
              <a:xfrm>
                <a:off x="392675" y="1527525"/>
                <a:ext cx="29525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575" extrusionOk="0">
                    <a:moveTo>
                      <a:pt x="338" y="0"/>
                    </a:moveTo>
                    <a:lnTo>
                      <a:pt x="338" y="57"/>
                    </a:lnTo>
                    <a:lnTo>
                      <a:pt x="338" y="225"/>
                    </a:lnTo>
                    <a:lnTo>
                      <a:pt x="338" y="450"/>
                    </a:lnTo>
                    <a:lnTo>
                      <a:pt x="225" y="562"/>
                    </a:lnTo>
                    <a:lnTo>
                      <a:pt x="57" y="731"/>
                    </a:lnTo>
                    <a:lnTo>
                      <a:pt x="1" y="843"/>
                    </a:lnTo>
                    <a:lnTo>
                      <a:pt x="1" y="956"/>
                    </a:lnTo>
                    <a:lnTo>
                      <a:pt x="1" y="1068"/>
                    </a:lnTo>
                    <a:lnTo>
                      <a:pt x="113" y="1181"/>
                    </a:lnTo>
                    <a:lnTo>
                      <a:pt x="282" y="1349"/>
                    </a:lnTo>
                    <a:lnTo>
                      <a:pt x="563" y="1462"/>
                    </a:lnTo>
                    <a:lnTo>
                      <a:pt x="563" y="1574"/>
                    </a:lnTo>
                    <a:lnTo>
                      <a:pt x="788" y="1462"/>
                    </a:lnTo>
                    <a:lnTo>
                      <a:pt x="844" y="1405"/>
                    </a:lnTo>
                    <a:lnTo>
                      <a:pt x="844" y="1293"/>
                    </a:lnTo>
                    <a:lnTo>
                      <a:pt x="844" y="1068"/>
                    </a:lnTo>
                    <a:lnTo>
                      <a:pt x="900" y="1068"/>
                    </a:lnTo>
                    <a:lnTo>
                      <a:pt x="956" y="1012"/>
                    </a:lnTo>
                    <a:lnTo>
                      <a:pt x="1181" y="1012"/>
                    </a:lnTo>
                    <a:lnTo>
                      <a:pt x="1181" y="956"/>
                    </a:lnTo>
                    <a:lnTo>
                      <a:pt x="1125" y="900"/>
                    </a:lnTo>
                    <a:lnTo>
                      <a:pt x="731" y="900"/>
                    </a:lnTo>
                    <a:lnTo>
                      <a:pt x="675" y="956"/>
                    </a:lnTo>
                    <a:lnTo>
                      <a:pt x="619" y="900"/>
                    </a:lnTo>
                    <a:lnTo>
                      <a:pt x="675" y="843"/>
                    </a:lnTo>
                    <a:lnTo>
                      <a:pt x="844" y="787"/>
                    </a:lnTo>
                    <a:lnTo>
                      <a:pt x="900" y="731"/>
                    </a:lnTo>
                    <a:lnTo>
                      <a:pt x="956" y="619"/>
                    </a:lnTo>
                    <a:lnTo>
                      <a:pt x="900" y="450"/>
                    </a:lnTo>
                    <a:lnTo>
                      <a:pt x="900" y="338"/>
                    </a:lnTo>
                    <a:lnTo>
                      <a:pt x="956" y="225"/>
                    </a:lnTo>
                    <a:lnTo>
                      <a:pt x="956" y="113"/>
                    </a:lnTo>
                    <a:lnTo>
                      <a:pt x="788" y="57"/>
                    </a:lnTo>
                    <a:lnTo>
                      <a:pt x="731" y="113"/>
                    </a:lnTo>
                    <a:lnTo>
                      <a:pt x="731" y="169"/>
                    </a:lnTo>
                    <a:lnTo>
                      <a:pt x="731" y="281"/>
                    </a:lnTo>
                    <a:lnTo>
                      <a:pt x="675" y="281"/>
                    </a:lnTo>
                    <a:lnTo>
                      <a:pt x="619" y="225"/>
                    </a:lnTo>
                    <a:lnTo>
                      <a:pt x="563" y="169"/>
                    </a:lnTo>
                    <a:lnTo>
                      <a:pt x="506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98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13"/>
              <p:cNvSpPr/>
              <p:nvPr/>
            </p:nvSpPr>
            <p:spPr>
              <a:xfrm>
                <a:off x="458725" y="1493800"/>
                <a:ext cx="1970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619" extrusionOk="0">
                    <a:moveTo>
                      <a:pt x="225" y="0"/>
                    </a:moveTo>
                    <a:lnTo>
                      <a:pt x="57" y="113"/>
                    </a:lnTo>
                    <a:lnTo>
                      <a:pt x="0" y="281"/>
                    </a:lnTo>
                    <a:lnTo>
                      <a:pt x="57" y="394"/>
                    </a:lnTo>
                    <a:lnTo>
                      <a:pt x="281" y="506"/>
                    </a:lnTo>
                    <a:lnTo>
                      <a:pt x="450" y="619"/>
                    </a:lnTo>
                    <a:lnTo>
                      <a:pt x="731" y="394"/>
                    </a:lnTo>
                    <a:lnTo>
                      <a:pt x="787" y="338"/>
                    </a:lnTo>
                    <a:lnTo>
                      <a:pt x="787" y="281"/>
                    </a:lnTo>
                    <a:lnTo>
                      <a:pt x="619" y="113"/>
                    </a:lnTo>
                    <a:lnTo>
                      <a:pt x="562" y="57"/>
                    </a:lnTo>
                    <a:lnTo>
                      <a:pt x="506" y="57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13"/>
              <p:cNvSpPr/>
              <p:nvPr/>
            </p:nvSpPr>
            <p:spPr>
              <a:xfrm>
                <a:off x="406725" y="1603400"/>
                <a:ext cx="1970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451" extrusionOk="0">
                    <a:moveTo>
                      <a:pt x="169" y="0"/>
                    </a:moveTo>
                    <a:lnTo>
                      <a:pt x="169" y="57"/>
                    </a:lnTo>
                    <a:lnTo>
                      <a:pt x="1" y="225"/>
                    </a:lnTo>
                    <a:lnTo>
                      <a:pt x="113" y="338"/>
                    </a:lnTo>
                    <a:lnTo>
                      <a:pt x="226" y="450"/>
                    </a:lnTo>
                    <a:lnTo>
                      <a:pt x="731" y="450"/>
                    </a:lnTo>
                    <a:lnTo>
                      <a:pt x="788" y="394"/>
                    </a:lnTo>
                    <a:lnTo>
                      <a:pt x="731" y="338"/>
                    </a:lnTo>
                    <a:lnTo>
                      <a:pt x="675" y="338"/>
                    </a:lnTo>
                    <a:lnTo>
                      <a:pt x="563" y="281"/>
                    </a:lnTo>
                    <a:lnTo>
                      <a:pt x="507" y="225"/>
                    </a:lnTo>
                    <a:lnTo>
                      <a:pt x="450" y="113"/>
                    </a:lnTo>
                    <a:lnTo>
                      <a:pt x="394" y="57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13"/>
              <p:cNvSpPr/>
              <p:nvPr/>
            </p:nvSpPr>
            <p:spPr>
              <a:xfrm>
                <a:off x="406725" y="1616050"/>
                <a:ext cx="84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69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69" y="169"/>
                    </a:lnTo>
                    <a:lnTo>
                      <a:pt x="338" y="169"/>
                    </a:lnTo>
                    <a:lnTo>
                      <a:pt x="338" y="5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13"/>
              <p:cNvSpPr/>
              <p:nvPr/>
            </p:nvSpPr>
            <p:spPr>
              <a:xfrm>
                <a:off x="432025" y="160480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13"/>
              <p:cNvSpPr/>
              <p:nvPr/>
            </p:nvSpPr>
            <p:spPr>
              <a:xfrm>
                <a:off x="437650" y="15682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13"/>
              <p:cNvSpPr/>
              <p:nvPr/>
            </p:nvSpPr>
            <p:spPr>
              <a:xfrm>
                <a:off x="420775" y="16441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13"/>
              <p:cNvSpPr/>
              <p:nvPr/>
            </p:nvSpPr>
            <p:spPr>
              <a:xfrm>
                <a:off x="389875" y="1388400"/>
                <a:ext cx="57625" cy="132125"/>
              </a:xfrm>
              <a:custGeom>
                <a:avLst/>
                <a:gdLst/>
                <a:ahLst/>
                <a:cxnLst/>
                <a:rect l="l" t="t" r="r" b="b"/>
                <a:pathLst>
                  <a:path w="2305" h="5285" extrusionOk="0">
                    <a:moveTo>
                      <a:pt x="1518" y="1"/>
                    </a:moveTo>
                    <a:lnTo>
                      <a:pt x="1405" y="57"/>
                    </a:lnTo>
                    <a:lnTo>
                      <a:pt x="1237" y="226"/>
                    </a:lnTo>
                    <a:lnTo>
                      <a:pt x="1181" y="338"/>
                    </a:lnTo>
                    <a:lnTo>
                      <a:pt x="1068" y="563"/>
                    </a:lnTo>
                    <a:lnTo>
                      <a:pt x="1012" y="788"/>
                    </a:lnTo>
                    <a:lnTo>
                      <a:pt x="956" y="956"/>
                    </a:lnTo>
                    <a:lnTo>
                      <a:pt x="843" y="1181"/>
                    </a:lnTo>
                    <a:lnTo>
                      <a:pt x="900" y="1294"/>
                    </a:lnTo>
                    <a:lnTo>
                      <a:pt x="1068" y="1406"/>
                    </a:lnTo>
                    <a:lnTo>
                      <a:pt x="1181" y="1519"/>
                    </a:lnTo>
                    <a:lnTo>
                      <a:pt x="1068" y="1575"/>
                    </a:lnTo>
                    <a:lnTo>
                      <a:pt x="900" y="1743"/>
                    </a:lnTo>
                    <a:lnTo>
                      <a:pt x="675" y="2024"/>
                    </a:lnTo>
                    <a:lnTo>
                      <a:pt x="618" y="2249"/>
                    </a:lnTo>
                    <a:lnTo>
                      <a:pt x="675" y="2418"/>
                    </a:lnTo>
                    <a:lnTo>
                      <a:pt x="843" y="2586"/>
                    </a:lnTo>
                    <a:lnTo>
                      <a:pt x="675" y="2811"/>
                    </a:lnTo>
                    <a:lnTo>
                      <a:pt x="618" y="2980"/>
                    </a:lnTo>
                    <a:lnTo>
                      <a:pt x="562" y="3149"/>
                    </a:lnTo>
                    <a:lnTo>
                      <a:pt x="506" y="3486"/>
                    </a:lnTo>
                    <a:lnTo>
                      <a:pt x="506" y="3711"/>
                    </a:lnTo>
                    <a:lnTo>
                      <a:pt x="450" y="3823"/>
                    </a:lnTo>
                    <a:lnTo>
                      <a:pt x="394" y="3879"/>
                    </a:lnTo>
                    <a:lnTo>
                      <a:pt x="225" y="3879"/>
                    </a:lnTo>
                    <a:lnTo>
                      <a:pt x="113" y="3935"/>
                    </a:lnTo>
                    <a:lnTo>
                      <a:pt x="0" y="4160"/>
                    </a:lnTo>
                    <a:lnTo>
                      <a:pt x="0" y="4329"/>
                    </a:lnTo>
                    <a:lnTo>
                      <a:pt x="56" y="4441"/>
                    </a:lnTo>
                    <a:lnTo>
                      <a:pt x="169" y="4441"/>
                    </a:lnTo>
                    <a:lnTo>
                      <a:pt x="169" y="4497"/>
                    </a:lnTo>
                    <a:lnTo>
                      <a:pt x="225" y="4441"/>
                    </a:lnTo>
                    <a:lnTo>
                      <a:pt x="281" y="4441"/>
                    </a:lnTo>
                    <a:lnTo>
                      <a:pt x="281" y="4497"/>
                    </a:lnTo>
                    <a:lnTo>
                      <a:pt x="450" y="4835"/>
                    </a:lnTo>
                    <a:lnTo>
                      <a:pt x="450" y="5172"/>
                    </a:lnTo>
                    <a:lnTo>
                      <a:pt x="618" y="5284"/>
                    </a:lnTo>
                    <a:lnTo>
                      <a:pt x="731" y="5284"/>
                    </a:lnTo>
                    <a:lnTo>
                      <a:pt x="787" y="5228"/>
                    </a:lnTo>
                    <a:lnTo>
                      <a:pt x="900" y="5228"/>
                    </a:lnTo>
                    <a:lnTo>
                      <a:pt x="956" y="5172"/>
                    </a:lnTo>
                    <a:lnTo>
                      <a:pt x="956" y="5060"/>
                    </a:lnTo>
                    <a:lnTo>
                      <a:pt x="843" y="4835"/>
                    </a:lnTo>
                    <a:lnTo>
                      <a:pt x="843" y="4722"/>
                    </a:lnTo>
                    <a:lnTo>
                      <a:pt x="956" y="4722"/>
                    </a:lnTo>
                    <a:lnTo>
                      <a:pt x="1012" y="4778"/>
                    </a:lnTo>
                    <a:lnTo>
                      <a:pt x="1124" y="4778"/>
                    </a:lnTo>
                    <a:lnTo>
                      <a:pt x="1293" y="4722"/>
                    </a:lnTo>
                    <a:lnTo>
                      <a:pt x="1124" y="4554"/>
                    </a:lnTo>
                    <a:lnTo>
                      <a:pt x="1012" y="4329"/>
                    </a:lnTo>
                    <a:lnTo>
                      <a:pt x="1012" y="4273"/>
                    </a:lnTo>
                    <a:lnTo>
                      <a:pt x="1068" y="4273"/>
                    </a:lnTo>
                    <a:lnTo>
                      <a:pt x="1181" y="4216"/>
                    </a:lnTo>
                    <a:lnTo>
                      <a:pt x="1237" y="4104"/>
                    </a:lnTo>
                    <a:lnTo>
                      <a:pt x="1181" y="4048"/>
                    </a:lnTo>
                    <a:lnTo>
                      <a:pt x="900" y="3879"/>
                    </a:lnTo>
                    <a:lnTo>
                      <a:pt x="843" y="3823"/>
                    </a:lnTo>
                    <a:lnTo>
                      <a:pt x="843" y="3767"/>
                    </a:lnTo>
                    <a:lnTo>
                      <a:pt x="956" y="3711"/>
                    </a:lnTo>
                    <a:lnTo>
                      <a:pt x="1124" y="3373"/>
                    </a:lnTo>
                    <a:lnTo>
                      <a:pt x="1237" y="3317"/>
                    </a:lnTo>
                    <a:lnTo>
                      <a:pt x="1462" y="3261"/>
                    </a:lnTo>
                    <a:lnTo>
                      <a:pt x="1462" y="3205"/>
                    </a:lnTo>
                    <a:lnTo>
                      <a:pt x="1518" y="3205"/>
                    </a:lnTo>
                    <a:lnTo>
                      <a:pt x="1462" y="3149"/>
                    </a:lnTo>
                    <a:lnTo>
                      <a:pt x="1405" y="3036"/>
                    </a:lnTo>
                    <a:lnTo>
                      <a:pt x="1518" y="3036"/>
                    </a:lnTo>
                    <a:lnTo>
                      <a:pt x="1518" y="2980"/>
                    </a:lnTo>
                    <a:lnTo>
                      <a:pt x="1518" y="2924"/>
                    </a:lnTo>
                    <a:lnTo>
                      <a:pt x="1462" y="2867"/>
                    </a:lnTo>
                    <a:lnTo>
                      <a:pt x="1462" y="2811"/>
                    </a:lnTo>
                    <a:lnTo>
                      <a:pt x="1574" y="2643"/>
                    </a:lnTo>
                    <a:lnTo>
                      <a:pt x="1574" y="2586"/>
                    </a:lnTo>
                    <a:lnTo>
                      <a:pt x="1462" y="2530"/>
                    </a:lnTo>
                    <a:lnTo>
                      <a:pt x="1405" y="2474"/>
                    </a:lnTo>
                    <a:lnTo>
                      <a:pt x="1686" y="2137"/>
                    </a:lnTo>
                    <a:lnTo>
                      <a:pt x="1743" y="2024"/>
                    </a:lnTo>
                    <a:lnTo>
                      <a:pt x="1743" y="1912"/>
                    </a:lnTo>
                    <a:lnTo>
                      <a:pt x="1743" y="1856"/>
                    </a:lnTo>
                    <a:lnTo>
                      <a:pt x="1799" y="1743"/>
                    </a:lnTo>
                    <a:lnTo>
                      <a:pt x="1799" y="1687"/>
                    </a:lnTo>
                    <a:lnTo>
                      <a:pt x="1799" y="1631"/>
                    </a:lnTo>
                    <a:lnTo>
                      <a:pt x="1743" y="1575"/>
                    </a:lnTo>
                    <a:lnTo>
                      <a:pt x="1630" y="1519"/>
                    </a:lnTo>
                    <a:lnTo>
                      <a:pt x="1518" y="1406"/>
                    </a:lnTo>
                    <a:lnTo>
                      <a:pt x="1574" y="1350"/>
                    </a:lnTo>
                    <a:lnTo>
                      <a:pt x="1630" y="1238"/>
                    </a:lnTo>
                    <a:lnTo>
                      <a:pt x="1911" y="1069"/>
                    </a:lnTo>
                    <a:lnTo>
                      <a:pt x="1911" y="1013"/>
                    </a:lnTo>
                    <a:lnTo>
                      <a:pt x="1967" y="956"/>
                    </a:lnTo>
                    <a:lnTo>
                      <a:pt x="2024" y="900"/>
                    </a:lnTo>
                    <a:lnTo>
                      <a:pt x="2136" y="844"/>
                    </a:lnTo>
                    <a:lnTo>
                      <a:pt x="2248" y="675"/>
                    </a:lnTo>
                    <a:lnTo>
                      <a:pt x="2305" y="619"/>
                    </a:lnTo>
                    <a:lnTo>
                      <a:pt x="2192" y="507"/>
                    </a:lnTo>
                    <a:lnTo>
                      <a:pt x="1967" y="507"/>
                    </a:lnTo>
                    <a:lnTo>
                      <a:pt x="1855" y="338"/>
                    </a:lnTo>
                    <a:lnTo>
                      <a:pt x="1743" y="170"/>
                    </a:lnTo>
                    <a:lnTo>
                      <a:pt x="1630" y="1"/>
                    </a:lnTo>
                    <a:close/>
                  </a:path>
                </a:pathLst>
              </a:custGeom>
              <a:solidFill>
                <a:srgbClr val="87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13"/>
              <p:cNvSpPr/>
              <p:nvPr/>
            </p:nvSpPr>
            <p:spPr>
              <a:xfrm>
                <a:off x="381425" y="1520500"/>
                <a:ext cx="25325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2305" extrusionOk="0">
                    <a:moveTo>
                      <a:pt x="282" y="0"/>
                    </a:moveTo>
                    <a:lnTo>
                      <a:pt x="170" y="113"/>
                    </a:lnTo>
                    <a:lnTo>
                      <a:pt x="170" y="169"/>
                    </a:lnTo>
                    <a:lnTo>
                      <a:pt x="170" y="225"/>
                    </a:lnTo>
                    <a:lnTo>
                      <a:pt x="226" y="394"/>
                    </a:lnTo>
                    <a:lnTo>
                      <a:pt x="226" y="562"/>
                    </a:lnTo>
                    <a:lnTo>
                      <a:pt x="226" y="619"/>
                    </a:lnTo>
                    <a:lnTo>
                      <a:pt x="170" y="675"/>
                    </a:lnTo>
                    <a:lnTo>
                      <a:pt x="170" y="843"/>
                    </a:lnTo>
                    <a:lnTo>
                      <a:pt x="113" y="956"/>
                    </a:lnTo>
                    <a:lnTo>
                      <a:pt x="1" y="1237"/>
                    </a:lnTo>
                    <a:lnTo>
                      <a:pt x="1" y="1349"/>
                    </a:lnTo>
                    <a:lnTo>
                      <a:pt x="57" y="1462"/>
                    </a:lnTo>
                    <a:lnTo>
                      <a:pt x="113" y="1574"/>
                    </a:lnTo>
                    <a:lnTo>
                      <a:pt x="57" y="1686"/>
                    </a:lnTo>
                    <a:lnTo>
                      <a:pt x="1" y="1855"/>
                    </a:lnTo>
                    <a:lnTo>
                      <a:pt x="57" y="2024"/>
                    </a:lnTo>
                    <a:lnTo>
                      <a:pt x="113" y="2192"/>
                    </a:lnTo>
                    <a:lnTo>
                      <a:pt x="170" y="2305"/>
                    </a:lnTo>
                    <a:lnTo>
                      <a:pt x="394" y="2305"/>
                    </a:lnTo>
                    <a:lnTo>
                      <a:pt x="507" y="2192"/>
                    </a:lnTo>
                    <a:lnTo>
                      <a:pt x="619" y="2080"/>
                    </a:lnTo>
                    <a:lnTo>
                      <a:pt x="732" y="1911"/>
                    </a:lnTo>
                    <a:lnTo>
                      <a:pt x="675" y="1911"/>
                    </a:lnTo>
                    <a:lnTo>
                      <a:pt x="619" y="1799"/>
                    </a:lnTo>
                    <a:lnTo>
                      <a:pt x="619" y="1686"/>
                    </a:lnTo>
                    <a:lnTo>
                      <a:pt x="732" y="1686"/>
                    </a:lnTo>
                    <a:lnTo>
                      <a:pt x="788" y="1743"/>
                    </a:lnTo>
                    <a:lnTo>
                      <a:pt x="900" y="1799"/>
                    </a:lnTo>
                    <a:lnTo>
                      <a:pt x="1013" y="1743"/>
                    </a:lnTo>
                    <a:lnTo>
                      <a:pt x="619" y="1349"/>
                    </a:lnTo>
                    <a:lnTo>
                      <a:pt x="563" y="1293"/>
                    </a:lnTo>
                    <a:lnTo>
                      <a:pt x="563" y="1181"/>
                    </a:lnTo>
                    <a:lnTo>
                      <a:pt x="563" y="1068"/>
                    </a:lnTo>
                    <a:lnTo>
                      <a:pt x="619" y="1012"/>
                    </a:lnTo>
                    <a:lnTo>
                      <a:pt x="732" y="956"/>
                    </a:lnTo>
                    <a:lnTo>
                      <a:pt x="788" y="956"/>
                    </a:lnTo>
                    <a:lnTo>
                      <a:pt x="900" y="900"/>
                    </a:lnTo>
                    <a:lnTo>
                      <a:pt x="1013" y="787"/>
                    </a:lnTo>
                    <a:lnTo>
                      <a:pt x="1013" y="731"/>
                    </a:lnTo>
                    <a:lnTo>
                      <a:pt x="956" y="675"/>
                    </a:lnTo>
                    <a:lnTo>
                      <a:pt x="844" y="619"/>
                    </a:lnTo>
                    <a:lnTo>
                      <a:pt x="844" y="562"/>
                    </a:lnTo>
                    <a:lnTo>
                      <a:pt x="900" y="506"/>
                    </a:lnTo>
                    <a:lnTo>
                      <a:pt x="900" y="450"/>
                    </a:lnTo>
                    <a:lnTo>
                      <a:pt x="844" y="394"/>
                    </a:lnTo>
                    <a:lnTo>
                      <a:pt x="844" y="338"/>
                    </a:lnTo>
                    <a:lnTo>
                      <a:pt x="900" y="281"/>
                    </a:lnTo>
                    <a:lnTo>
                      <a:pt x="900" y="225"/>
                    </a:lnTo>
                    <a:lnTo>
                      <a:pt x="563" y="113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7B75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13"/>
              <p:cNvSpPr/>
              <p:nvPr/>
            </p:nvSpPr>
            <p:spPr>
              <a:xfrm>
                <a:off x="391275" y="1516275"/>
                <a:ext cx="183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6" extrusionOk="0">
                    <a:moveTo>
                      <a:pt x="394" y="1"/>
                    </a:moveTo>
                    <a:lnTo>
                      <a:pt x="394" y="57"/>
                    </a:lnTo>
                    <a:lnTo>
                      <a:pt x="225" y="57"/>
                    </a:lnTo>
                    <a:lnTo>
                      <a:pt x="113" y="113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57" y="394"/>
                    </a:lnTo>
                    <a:lnTo>
                      <a:pt x="169" y="563"/>
                    </a:lnTo>
                    <a:lnTo>
                      <a:pt x="169" y="619"/>
                    </a:lnTo>
                    <a:lnTo>
                      <a:pt x="169" y="675"/>
                    </a:lnTo>
                    <a:lnTo>
                      <a:pt x="225" y="675"/>
                    </a:lnTo>
                    <a:lnTo>
                      <a:pt x="281" y="619"/>
                    </a:lnTo>
                    <a:lnTo>
                      <a:pt x="281" y="507"/>
                    </a:lnTo>
                    <a:lnTo>
                      <a:pt x="338" y="394"/>
                    </a:lnTo>
                    <a:lnTo>
                      <a:pt x="506" y="394"/>
                    </a:lnTo>
                    <a:lnTo>
                      <a:pt x="619" y="282"/>
                    </a:lnTo>
                    <a:lnTo>
                      <a:pt x="675" y="226"/>
                    </a:lnTo>
                    <a:lnTo>
                      <a:pt x="731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98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13"/>
              <p:cNvSpPr/>
              <p:nvPr/>
            </p:nvSpPr>
            <p:spPr>
              <a:xfrm>
                <a:off x="437650" y="1415100"/>
                <a:ext cx="98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26" extrusionOk="0">
                    <a:moveTo>
                      <a:pt x="0" y="1"/>
                    </a:moveTo>
                    <a:lnTo>
                      <a:pt x="56" y="170"/>
                    </a:lnTo>
                    <a:lnTo>
                      <a:pt x="113" y="226"/>
                    </a:lnTo>
                    <a:lnTo>
                      <a:pt x="225" y="226"/>
                    </a:lnTo>
                    <a:lnTo>
                      <a:pt x="394" y="170"/>
                    </a:lnTo>
                    <a:lnTo>
                      <a:pt x="394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7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13"/>
              <p:cNvSpPr/>
              <p:nvPr/>
            </p:nvSpPr>
            <p:spPr>
              <a:xfrm>
                <a:off x="434825" y="1472725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13"/>
              <p:cNvSpPr/>
              <p:nvPr/>
            </p:nvSpPr>
            <p:spPr>
              <a:xfrm>
                <a:off x="447475" y="14699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13"/>
              <p:cNvSpPr/>
              <p:nvPr/>
            </p:nvSpPr>
            <p:spPr>
              <a:xfrm>
                <a:off x="416575" y="15289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98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13"/>
              <p:cNvSpPr/>
              <p:nvPr/>
            </p:nvSpPr>
            <p:spPr>
              <a:xfrm>
                <a:off x="413750" y="14811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7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13"/>
              <p:cNvSpPr/>
              <p:nvPr/>
            </p:nvSpPr>
            <p:spPr>
              <a:xfrm>
                <a:off x="429200" y="1333600"/>
                <a:ext cx="26725" cy="703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812" extrusionOk="0">
                    <a:moveTo>
                      <a:pt x="675" y="1"/>
                    </a:moveTo>
                    <a:lnTo>
                      <a:pt x="507" y="57"/>
                    </a:lnTo>
                    <a:lnTo>
                      <a:pt x="507" y="170"/>
                    </a:lnTo>
                    <a:lnTo>
                      <a:pt x="507" y="226"/>
                    </a:lnTo>
                    <a:lnTo>
                      <a:pt x="563" y="282"/>
                    </a:lnTo>
                    <a:lnTo>
                      <a:pt x="507" y="394"/>
                    </a:lnTo>
                    <a:lnTo>
                      <a:pt x="451" y="451"/>
                    </a:lnTo>
                    <a:lnTo>
                      <a:pt x="282" y="619"/>
                    </a:lnTo>
                    <a:lnTo>
                      <a:pt x="226" y="788"/>
                    </a:lnTo>
                    <a:lnTo>
                      <a:pt x="226" y="1013"/>
                    </a:lnTo>
                    <a:lnTo>
                      <a:pt x="226" y="1181"/>
                    </a:lnTo>
                    <a:lnTo>
                      <a:pt x="170" y="1406"/>
                    </a:lnTo>
                    <a:lnTo>
                      <a:pt x="226" y="1575"/>
                    </a:lnTo>
                    <a:lnTo>
                      <a:pt x="113" y="1631"/>
                    </a:lnTo>
                    <a:lnTo>
                      <a:pt x="57" y="1687"/>
                    </a:lnTo>
                    <a:lnTo>
                      <a:pt x="1" y="1856"/>
                    </a:lnTo>
                    <a:lnTo>
                      <a:pt x="1" y="2193"/>
                    </a:lnTo>
                    <a:lnTo>
                      <a:pt x="113" y="2418"/>
                    </a:lnTo>
                    <a:lnTo>
                      <a:pt x="113" y="2474"/>
                    </a:lnTo>
                    <a:lnTo>
                      <a:pt x="113" y="2586"/>
                    </a:lnTo>
                    <a:lnTo>
                      <a:pt x="113" y="2699"/>
                    </a:lnTo>
                    <a:lnTo>
                      <a:pt x="113" y="2755"/>
                    </a:lnTo>
                    <a:lnTo>
                      <a:pt x="170" y="2811"/>
                    </a:lnTo>
                    <a:lnTo>
                      <a:pt x="226" y="2811"/>
                    </a:lnTo>
                    <a:lnTo>
                      <a:pt x="338" y="2755"/>
                    </a:lnTo>
                    <a:lnTo>
                      <a:pt x="619" y="2755"/>
                    </a:lnTo>
                    <a:lnTo>
                      <a:pt x="675" y="2699"/>
                    </a:lnTo>
                    <a:lnTo>
                      <a:pt x="732" y="2643"/>
                    </a:lnTo>
                    <a:lnTo>
                      <a:pt x="788" y="2530"/>
                    </a:lnTo>
                    <a:lnTo>
                      <a:pt x="900" y="2081"/>
                    </a:lnTo>
                    <a:lnTo>
                      <a:pt x="956" y="1968"/>
                    </a:lnTo>
                    <a:lnTo>
                      <a:pt x="956" y="1912"/>
                    </a:lnTo>
                    <a:lnTo>
                      <a:pt x="900" y="1856"/>
                    </a:lnTo>
                    <a:lnTo>
                      <a:pt x="900" y="1743"/>
                    </a:lnTo>
                    <a:lnTo>
                      <a:pt x="1013" y="1743"/>
                    </a:lnTo>
                    <a:lnTo>
                      <a:pt x="1069" y="1687"/>
                    </a:lnTo>
                    <a:lnTo>
                      <a:pt x="1013" y="1575"/>
                    </a:lnTo>
                    <a:lnTo>
                      <a:pt x="844" y="1575"/>
                    </a:lnTo>
                    <a:lnTo>
                      <a:pt x="619" y="1519"/>
                    </a:lnTo>
                    <a:lnTo>
                      <a:pt x="732" y="1350"/>
                    </a:lnTo>
                    <a:lnTo>
                      <a:pt x="732" y="1125"/>
                    </a:lnTo>
                    <a:lnTo>
                      <a:pt x="732" y="1069"/>
                    </a:lnTo>
                    <a:lnTo>
                      <a:pt x="788" y="1013"/>
                    </a:lnTo>
                    <a:lnTo>
                      <a:pt x="844" y="956"/>
                    </a:lnTo>
                    <a:lnTo>
                      <a:pt x="788" y="844"/>
                    </a:lnTo>
                    <a:lnTo>
                      <a:pt x="732" y="675"/>
                    </a:lnTo>
                    <a:lnTo>
                      <a:pt x="788" y="675"/>
                    </a:lnTo>
                    <a:lnTo>
                      <a:pt x="844" y="732"/>
                    </a:lnTo>
                    <a:lnTo>
                      <a:pt x="900" y="732"/>
                    </a:lnTo>
                    <a:lnTo>
                      <a:pt x="1013" y="619"/>
                    </a:lnTo>
                    <a:lnTo>
                      <a:pt x="1013" y="451"/>
                    </a:lnTo>
                    <a:lnTo>
                      <a:pt x="1069" y="282"/>
                    </a:lnTo>
                    <a:lnTo>
                      <a:pt x="1013" y="226"/>
                    </a:lnTo>
                    <a:lnTo>
                      <a:pt x="956" y="57"/>
                    </a:lnTo>
                    <a:lnTo>
                      <a:pt x="844" y="1"/>
                    </a:lnTo>
                    <a:close/>
                  </a:path>
                </a:pathLst>
              </a:custGeom>
              <a:solidFill>
                <a:srgbClr val="8D8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13"/>
              <p:cNvSpPr/>
              <p:nvPr/>
            </p:nvSpPr>
            <p:spPr>
              <a:xfrm>
                <a:off x="444675" y="1384200"/>
                <a:ext cx="281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900" extrusionOk="0">
                    <a:moveTo>
                      <a:pt x="113" y="0"/>
                    </a:moveTo>
                    <a:lnTo>
                      <a:pt x="113" y="57"/>
                    </a:lnTo>
                    <a:lnTo>
                      <a:pt x="113" y="225"/>
                    </a:lnTo>
                    <a:lnTo>
                      <a:pt x="56" y="394"/>
                    </a:lnTo>
                    <a:lnTo>
                      <a:pt x="0" y="450"/>
                    </a:lnTo>
                    <a:lnTo>
                      <a:pt x="56" y="562"/>
                    </a:lnTo>
                    <a:lnTo>
                      <a:pt x="337" y="619"/>
                    </a:lnTo>
                    <a:lnTo>
                      <a:pt x="506" y="675"/>
                    </a:lnTo>
                    <a:lnTo>
                      <a:pt x="619" y="731"/>
                    </a:lnTo>
                    <a:lnTo>
                      <a:pt x="675" y="731"/>
                    </a:lnTo>
                    <a:lnTo>
                      <a:pt x="843" y="787"/>
                    </a:lnTo>
                    <a:lnTo>
                      <a:pt x="956" y="900"/>
                    </a:lnTo>
                    <a:lnTo>
                      <a:pt x="1068" y="900"/>
                    </a:lnTo>
                    <a:lnTo>
                      <a:pt x="1124" y="843"/>
                    </a:lnTo>
                    <a:lnTo>
                      <a:pt x="1124" y="787"/>
                    </a:lnTo>
                    <a:lnTo>
                      <a:pt x="1068" y="562"/>
                    </a:lnTo>
                    <a:lnTo>
                      <a:pt x="1124" y="450"/>
                    </a:lnTo>
                    <a:lnTo>
                      <a:pt x="1124" y="338"/>
                    </a:lnTo>
                    <a:lnTo>
                      <a:pt x="1124" y="225"/>
                    </a:lnTo>
                    <a:lnTo>
                      <a:pt x="1068" y="113"/>
                    </a:lnTo>
                    <a:lnTo>
                      <a:pt x="843" y="113"/>
                    </a:lnTo>
                    <a:lnTo>
                      <a:pt x="675" y="169"/>
                    </a:lnTo>
                    <a:lnTo>
                      <a:pt x="787" y="225"/>
                    </a:lnTo>
                    <a:lnTo>
                      <a:pt x="787" y="338"/>
                    </a:lnTo>
                    <a:lnTo>
                      <a:pt x="787" y="450"/>
                    </a:lnTo>
                    <a:lnTo>
                      <a:pt x="731" y="450"/>
                    </a:lnTo>
                    <a:lnTo>
                      <a:pt x="562" y="394"/>
                    </a:lnTo>
                    <a:lnTo>
                      <a:pt x="506" y="338"/>
                    </a:lnTo>
                    <a:lnTo>
                      <a:pt x="450" y="281"/>
                    </a:lnTo>
                    <a:lnTo>
                      <a:pt x="281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13"/>
              <p:cNvSpPr/>
              <p:nvPr/>
            </p:nvSpPr>
            <p:spPr>
              <a:xfrm>
                <a:off x="433425" y="1398250"/>
                <a:ext cx="2812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788" extrusionOk="0">
                    <a:moveTo>
                      <a:pt x="675" y="0"/>
                    </a:moveTo>
                    <a:lnTo>
                      <a:pt x="506" y="113"/>
                    </a:lnTo>
                    <a:lnTo>
                      <a:pt x="450" y="169"/>
                    </a:lnTo>
                    <a:lnTo>
                      <a:pt x="450" y="225"/>
                    </a:lnTo>
                    <a:lnTo>
                      <a:pt x="450" y="281"/>
                    </a:lnTo>
                    <a:lnTo>
                      <a:pt x="338" y="338"/>
                    </a:lnTo>
                    <a:lnTo>
                      <a:pt x="282" y="394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1" y="562"/>
                    </a:lnTo>
                    <a:lnTo>
                      <a:pt x="169" y="675"/>
                    </a:lnTo>
                    <a:lnTo>
                      <a:pt x="394" y="731"/>
                    </a:lnTo>
                    <a:lnTo>
                      <a:pt x="563" y="787"/>
                    </a:lnTo>
                    <a:lnTo>
                      <a:pt x="731" y="731"/>
                    </a:lnTo>
                    <a:lnTo>
                      <a:pt x="844" y="675"/>
                    </a:lnTo>
                    <a:lnTo>
                      <a:pt x="900" y="562"/>
                    </a:lnTo>
                    <a:lnTo>
                      <a:pt x="900" y="506"/>
                    </a:lnTo>
                    <a:lnTo>
                      <a:pt x="844" y="394"/>
                    </a:lnTo>
                    <a:lnTo>
                      <a:pt x="787" y="338"/>
                    </a:lnTo>
                    <a:lnTo>
                      <a:pt x="900" y="281"/>
                    </a:lnTo>
                    <a:lnTo>
                      <a:pt x="1069" y="281"/>
                    </a:lnTo>
                    <a:lnTo>
                      <a:pt x="1125" y="169"/>
                    </a:lnTo>
                    <a:lnTo>
                      <a:pt x="844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13"/>
              <p:cNvSpPr/>
              <p:nvPr/>
            </p:nvSpPr>
            <p:spPr>
              <a:xfrm>
                <a:off x="481200" y="1364525"/>
                <a:ext cx="154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1125" extrusionOk="0">
                    <a:moveTo>
                      <a:pt x="338" y="1"/>
                    </a:moveTo>
                    <a:lnTo>
                      <a:pt x="282" y="113"/>
                    </a:lnTo>
                    <a:lnTo>
                      <a:pt x="169" y="225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1" y="675"/>
                    </a:lnTo>
                    <a:lnTo>
                      <a:pt x="1" y="731"/>
                    </a:lnTo>
                    <a:lnTo>
                      <a:pt x="225" y="731"/>
                    </a:lnTo>
                    <a:lnTo>
                      <a:pt x="169" y="787"/>
                    </a:lnTo>
                    <a:lnTo>
                      <a:pt x="113" y="844"/>
                    </a:lnTo>
                    <a:lnTo>
                      <a:pt x="113" y="1012"/>
                    </a:lnTo>
                    <a:lnTo>
                      <a:pt x="113" y="1068"/>
                    </a:lnTo>
                    <a:lnTo>
                      <a:pt x="169" y="1125"/>
                    </a:lnTo>
                    <a:lnTo>
                      <a:pt x="282" y="1068"/>
                    </a:lnTo>
                    <a:lnTo>
                      <a:pt x="338" y="1068"/>
                    </a:lnTo>
                    <a:lnTo>
                      <a:pt x="338" y="1012"/>
                    </a:lnTo>
                    <a:lnTo>
                      <a:pt x="338" y="900"/>
                    </a:lnTo>
                    <a:lnTo>
                      <a:pt x="450" y="900"/>
                    </a:lnTo>
                    <a:lnTo>
                      <a:pt x="563" y="844"/>
                    </a:lnTo>
                    <a:lnTo>
                      <a:pt x="563" y="731"/>
                    </a:lnTo>
                    <a:lnTo>
                      <a:pt x="563" y="450"/>
                    </a:lnTo>
                    <a:lnTo>
                      <a:pt x="563" y="338"/>
                    </a:lnTo>
                    <a:lnTo>
                      <a:pt x="619" y="225"/>
                    </a:lnTo>
                    <a:lnTo>
                      <a:pt x="619" y="113"/>
                    </a:lnTo>
                    <a:lnTo>
                      <a:pt x="563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D8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13"/>
              <p:cNvSpPr/>
              <p:nvPr/>
            </p:nvSpPr>
            <p:spPr>
              <a:xfrm>
                <a:off x="476975" y="1375775"/>
                <a:ext cx="84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731" extrusionOk="0">
                    <a:moveTo>
                      <a:pt x="170" y="0"/>
                    </a:moveTo>
                    <a:lnTo>
                      <a:pt x="1" y="113"/>
                    </a:lnTo>
                    <a:lnTo>
                      <a:pt x="57" y="169"/>
                    </a:lnTo>
                    <a:lnTo>
                      <a:pt x="57" y="281"/>
                    </a:lnTo>
                    <a:lnTo>
                      <a:pt x="226" y="394"/>
                    </a:lnTo>
                    <a:lnTo>
                      <a:pt x="1" y="450"/>
                    </a:lnTo>
                    <a:lnTo>
                      <a:pt x="113" y="562"/>
                    </a:lnTo>
                    <a:lnTo>
                      <a:pt x="170" y="675"/>
                    </a:lnTo>
                    <a:lnTo>
                      <a:pt x="226" y="731"/>
                    </a:lnTo>
                    <a:lnTo>
                      <a:pt x="282" y="731"/>
                    </a:lnTo>
                    <a:lnTo>
                      <a:pt x="338" y="675"/>
                    </a:lnTo>
                    <a:lnTo>
                      <a:pt x="338" y="281"/>
                    </a:lnTo>
                    <a:lnTo>
                      <a:pt x="226" y="225"/>
                    </a:lnTo>
                    <a:lnTo>
                      <a:pt x="226" y="169"/>
                    </a:lnTo>
                    <a:lnTo>
                      <a:pt x="226" y="113"/>
                    </a:lnTo>
                    <a:lnTo>
                      <a:pt x="226" y="56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13"/>
              <p:cNvSpPr/>
              <p:nvPr/>
            </p:nvSpPr>
            <p:spPr>
              <a:xfrm>
                <a:off x="476975" y="140247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112"/>
                    </a:lnTo>
                    <a:lnTo>
                      <a:pt x="113" y="112"/>
                    </a:lnTo>
                    <a:lnTo>
                      <a:pt x="170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13"/>
              <p:cNvSpPr/>
              <p:nvPr/>
            </p:nvSpPr>
            <p:spPr>
              <a:xfrm>
                <a:off x="451700" y="13828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13"/>
              <p:cNvSpPr/>
              <p:nvPr/>
            </p:nvSpPr>
            <p:spPr>
              <a:xfrm>
                <a:off x="461525" y="13884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13"/>
              <p:cNvSpPr/>
              <p:nvPr/>
            </p:nvSpPr>
            <p:spPr>
              <a:xfrm>
                <a:off x="476975" y="13771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13"/>
              <p:cNvSpPr/>
              <p:nvPr/>
            </p:nvSpPr>
            <p:spPr>
              <a:xfrm>
                <a:off x="484025" y="14867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69" y="0"/>
                    </a:moveTo>
                    <a:lnTo>
                      <a:pt x="112" y="57"/>
                    </a:lnTo>
                    <a:lnTo>
                      <a:pt x="56" y="113"/>
                    </a:lnTo>
                    <a:lnTo>
                      <a:pt x="0" y="225"/>
                    </a:lnTo>
                    <a:lnTo>
                      <a:pt x="56" y="225"/>
                    </a:lnTo>
                    <a:lnTo>
                      <a:pt x="112" y="281"/>
                    </a:lnTo>
                    <a:lnTo>
                      <a:pt x="169" y="281"/>
                    </a:lnTo>
                    <a:lnTo>
                      <a:pt x="281" y="225"/>
                    </a:lnTo>
                    <a:lnTo>
                      <a:pt x="281" y="169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13"/>
              <p:cNvSpPr/>
              <p:nvPr/>
            </p:nvSpPr>
            <p:spPr>
              <a:xfrm>
                <a:off x="484025" y="149380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13"/>
              <p:cNvSpPr/>
              <p:nvPr/>
            </p:nvSpPr>
            <p:spPr>
              <a:xfrm>
                <a:off x="481200" y="149240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" y="0"/>
                    </a:moveTo>
                    <a:lnTo>
                      <a:pt x="113" y="56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F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13"/>
              <p:cNvSpPr/>
              <p:nvPr/>
            </p:nvSpPr>
            <p:spPr>
              <a:xfrm>
                <a:off x="506500" y="13982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13"/>
              <p:cNvSpPr/>
              <p:nvPr/>
            </p:nvSpPr>
            <p:spPr>
              <a:xfrm>
                <a:off x="506500" y="1045550"/>
                <a:ext cx="28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" extrusionOk="0">
                    <a:moveTo>
                      <a:pt x="113" y="1"/>
                    </a:moveTo>
                    <a:lnTo>
                      <a:pt x="113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7" y="1"/>
                    </a:lnTo>
                    <a:lnTo>
                      <a:pt x="113" y="1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E9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13"/>
              <p:cNvSpPr/>
              <p:nvPr/>
            </p:nvSpPr>
            <p:spPr>
              <a:xfrm>
                <a:off x="509300" y="10455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E9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13"/>
              <p:cNvSpPr/>
              <p:nvPr/>
            </p:nvSpPr>
            <p:spPr>
              <a:xfrm>
                <a:off x="319600" y="1602000"/>
                <a:ext cx="2955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2024" extrusionOk="0">
                    <a:moveTo>
                      <a:pt x="338" y="0"/>
                    </a:moveTo>
                    <a:lnTo>
                      <a:pt x="226" y="56"/>
                    </a:lnTo>
                    <a:lnTo>
                      <a:pt x="226" y="169"/>
                    </a:lnTo>
                    <a:lnTo>
                      <a:pt x="226" y="225"/>
                    </a:lnTo>
                    <a:lnTo>
                      <a:pt x="170" y="281"/>
                    </a:lnTo>
                    <a:lnTo>
                      <a:pt x="1" y="394"/>
                    </a:lnTo>
                    <a:lnTo>
                      <a:pt x="1" y="450"/>
                    </a:lnTo>
                    <a:lnTo>
                      <a:pt x="57" y="843"/>
                    </a:lnTo>
                    <a:lnTo>
                      <a:pt x="1" y="956"/>
                    </a:lnTo>
                    <a:lnTo>
                      <a:pt x="1" y="956"/>
                    </a:lnTo>
                    <a:lnTo>
                      <a:pt x="226" y="900"/>
                    </a:lnTo>
                    <a:lnTo>
                      <a:pt x="282" y="900"/>
                    </a:lnTo>
                    <a:lnTo>
                      <a:pt x="338" y="956"/>
                    </a:lnTo>
                    <a:lnTo>
                      <a:pt x="338" y="1012"/>
                    </a:lnTo>
                    <a:lnTo>
                      <a:pt x="282" y="1012"/>
                    </a:lnTo>
                    <a:lnTo>
                      <a:pt x="170" y="1124"/>
                    </a:lnTo>
                    <a:lnTo>
                      <a:pt x="113" y="1237"/>
                    </a:lnTo>
                    <a:lnTo>
                      <a:pt x="113" y="1293"/>
                    </a:lnTo>
                    <a:lnTo>
                      <a:pt x="170" y="1405"/>
                    </a:lnTo>
                    <a:lnTo>
                      <a:pt x="282" y="1518"/>
                    </a:lnTo>
                    <a:lnTo>
                      <a:pt x="338" y="1574"/>
                    </a:lnTo>
                    <a:lnTo>
                      <a:pt x="338" y="1630"/>
                    </a:lnTo>
                    <a:lnTo>
                      <a:pt x="507" y="1855"/>
                    </a:lnTo>
                    <a:lnTo>
                      <a:pt x="732" y="1967"/>
                    </a:lnTo>
                    <a:lnTo>
                      <a:pt x="732" y="2024"/>
                    </a:lnTo>
                    <a:lnTo>
                      <a:pt x="788" y="1799"/>
                    </a:lnTo>
                    <a:lnTo>
                      <a:pt x="844" y="1743"/>
                    </a:lnTo>
                    <a:lnTo>
                      <a:pt x="1013" y="1743"/>
                    </a:lnTo>
                    <a:lnTo>
                      <a:pt x="1069" y="1686"/>
                    </a:lnTo>
                    <a:lnTo>
                      <a:pt x="1125" y="1630"/>
                    </a:lnTo>
                    <a:lnTo>
                      <a:pt x="1125" y="1405"/>
                    </a:lnTo>
                    <a:lnTo>
                      <a:pt x="1181" y="1293"/>
                    </a:lnTo>
                    <a:lnTo>
                      <a:pt x="1181" y="1181"/>
                    </a:lnTo>
                    <a:lnTo>
                      <a:pt x="1125" y="1012"/>
                    </a:lnTo>
                    <a:lnTo>
                      <a:pt x="1013" y="787"/>
                    </a:lnTo>
                    <a:lnTo>
                      <a:pt x="844" y="562"/>
                    </a:lnTo>
                    <a:lnTo>
                      <a:pt x="788" y="394"/>
                    </a:lnTo>
                    <a:lnTo>
                      <a:pt x="788" y="281"/>
                    </a:lnTo>
                    <a:lnTo>
                      <a:pt x="675" y="225"/>
                    </a:lnTo>
                    <a:lnTo>
                      <a:pt x="563" y="113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13"/>
              <p:cNvSpPr/>
              <p:nvPr/>
            </p:nvSpPr>
            <p:spPr>
              <a:xfrm>
                <a:off x="365975" y="1632900"/>
                <a:ext cx="337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912" extrusionOk="0">
                    <a:moveTo>
                      <a:pt x="507" y="450"/>
                    </a:moveTo>
                    <a:lnTo>
                      <a:pt x="563" y="507"/>
                    </a:lnTo>
                    <a:lnTo>
                      <a:pt x="675" y="563"/>
                    </a:lnTo>
                    <a:lnTo>
                      <a:pt x="675" y="619"/>
                    </a:lnTo>
                    <a:lnTo>
                      <a:pt x="563" y="731"/>
                    </a:lnTo>
                    <a:lnTo>
                      <a:pt x="507" y="788"/>
                    </a:lnTo>
                    <a:lnTo>
                      <a:pt x="394" y="844"/>
                    </a:lnTo>
                    <a:lnTo>
                      <a:pt x="507" y="675"/>
                    </a:lnTo>
                    <a:lnTo>
                      <a:pt x="507" y="563"/>
                    </a:lnTo>
                    <a:lnTo>
                      <a:pt x="507" y="450"/>
                    </a:lnTo>
                    <a:close/>
                    <a:moveTo>
                      <a:pt x="282" y="1"/>
                    </a:moveTo>
                    <a:lnTo>
                      <a:pt x="226" y="57"/>
                    </a:lnTo>
                    <a:lnTo>
                      <a:pt x="113" y="226"/>
                    </a:lnTo>
                    <a:lnTo>
                      <a:pt x="57" y="394"/>
                    </a:lnTo>
                    <a:lnTo>
                      <a:pt x="57" y="507"/>
                    </a:lnTo>
                    <a:lnTo>
                      <a:pt x="1" y="619"/>
                    </a:lnTo>
                    <a:lnTo>
                      <a:pt x="57" y="788"/>
                    </a:lnTo>
                    <a:lnTo>
                      <a:pt x="57" y="900"/>
                    </a:lnTo>
                    <a:lnTo>
                      <a:pt x="226" y="1125"/>
                    </a:lnTo>
                    <a:lnTo>
                      <a:pt x="450" y="1237"/>
                    </a:lnTo>
                    <a:lnTo>
                      <a:pt x="675" y="1350"/>
                    </a:lnTo>
                    <a:lnTo>
                      <a:pt x="900" y="1406"/>
                    </a:lnTo>
                    <a:lnTo>
                      <a:pt x="956" y="1518"/>
                    </a:lnTo>
                    <a:lnTo>
                      <a:pt x="956" y="1575"/>
                    </a:lnTo>
                    <a:lnTo>
                      <a:pt x="956" y="1799"/>
                    </a:lnTo>
                    <a:lnTo>
                      <a:pt x="1012" y="1856"/>
                    </a:lnTo>
                    <a:lnTo>
                      <a:pt x="1125" y="1912"/>
                    </a:lnTo>
                    <a:lnTo>
                      <a:pt x="1181" y="1912"/>
                    </a:lnTo>
                    <a:lnTo>
                      <a:pt x="1237" y="1856"/>
                    </a:lnTo>
                    <a:lnTo>
                      <a:pt x="1350" y="1743"/>
                    </a:lnTo>
                    <a:lnTo>
                      <a:pt x="1293" y="1631"/>
                    </a:lnTo>
                    <a:lnTo>
                      <a:pt x="1293" y="1462"/>
                    </a:lnTo>
                    <a:lnTo>
                      <a:pt x="1293" y="1294"/>
                    </a:lnTo>
                    <a:lnTo>
                      <a:pt x="1293" y="1125"/>
                    </a:lnTo>
                    <a:lnTo>
                      <a:pt x="1293" y="1012"/>
                    </a:lnTo>
                    <a:lnTo>
                      <a:pt x="1237" y="900"/>
                    </a:lnTo>
                    <a:lnTo>
                      <a:pt x="1293" y="731"/>
                    </a:lnTo>
                    <a:lnTo>
                      <a:pt x="1181" y="675"/>
                    </a:lnTo>
                    <a:lnTo>
                      <a:pt x="1125" y="675"/>
                    </a:lnTo>
                    <a:lnTo>
                      <a:pt x="1125" y="619"/>
                    </a:lnTo>
                    <a:lnTo>
                      <a:pt x="1125" y="450"/>
                    </a:lnTo>
                    <a:lnTo>
                      <a:pt x="1125" y="282"/>
                    </a:lnTo>
                    <a:lnTo>
                      <a:pt x="1012" y="169"/>
                    </a:lnTo>
                    <a:lnTo>
                      <a:pt x="788" y="113"/>
                    </a:lnTo>
                    <a:lnTo>
                      <a:pt x="675" y="113"/>
                    </a:lnTo>
                    <a:lnTo>
                      <a:pt x="563" y="226"/>
                    </a:lnTo>
                    <a:lnTo>
                      <a:pt x="507" y="338"/>
                    </a:lnTo>
                    <a:lnTo>
                      <a:pt x="507" y="169"/>
                    </a:lnTo>
                    <a:lnTo>
                      <a:pt x="507" y="113"/>
                    </a:lnTo>
                    <a:lnTo>
                      <a:pt x="394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5D5C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13"/>
              <p:cNvSpPr/>
              <p:nvPr/>
            </p:nvSpPr>
            <p:spPr>
              <a:xfrm>
                <a:off x="347725" y="1616050"/>
                <a:ext cx="225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406" extrusionOk="0">
                    <a:moveTo>
                      <a:pt x="618" y="0"/>
                    </a:moveTo>
                    <a:lnTo>
                      <a:pt x="450" y="169"/>
                    </a:lnTo>
                    <a:lnTo>
                      <a:pt x="337" y="394"/>
                    </a:lnTo>
                    <a:lnTo>
                      <a:pt x="225" y="619"/>
                    </a:lnTo>
                    <a:lnTo>
                      <a:pt x="0" y="787"/>
                    </a:lnTo>
                    <a:lnTo>
                      <a:pt x="0" y="843"/>
                    </a:lnTo>
                    <a:lnTo>
                      <a:pt x="225" y="900"/>
                    </a:lnTo>
                    <a:lnTo>
                      <a:pt x="281" y="900"/>
                    </a:lnTo>
                    <a:lnTo>
                      <a:pt x="281" y="956"/>
                    </a:lnTo>
                    <a:lnTo>
                      <a:pt x="169" y="1068"/>
                    </a:lnTo>
                    <a:lnTo>
                      <a:pt x="169" y="1124"/>
                    </a:lnTo>
                    <a:lnTo>
                      <a:pt x="169" y="1293"/>
                    </a:lnTo>
                    <a:lnTo>
                      <a:pt x="169" y="1349"/>
                    </a:lnTo>
                    <a:lnTo>
                      <a:pt x="281" y="1405"/>
                    </a:lnTo>
                    <a:lnTo>
                      <a:pt x="337" y="1405"/>
                    </a:lnTo>
                    <a:lnTo>
                      <a:pt x="393" y="1349"/>
                    </a:lnTo>
                    <a:lnTo>
                      <a:pt x="393" y="1237"/>
                    </a:lnTo>
                    <a:lnTo>
                      <a:pt x="506" y="1181"/>
                    </a:lnTo>
                    <a:lnTo>
                      <a:pt x="562" y="1124"/>
                    </a:lnTo>
                    <a:lnTo>
                      <a:pt x="787" y="1068"/>
                    </a:lnTo>
                    <a:lnTo>
                      <a:pt x="843" y="956"/>
                    </a:lnTo>
                    <a:lnTo>
                      <a:pt x="899" y="675"/>
                    </a:lnTo>
                    <a:lnTo>
                      <a:pt x="899" y="450"/>
                    </a:lnTo>
                    <a:lnTo>
                      <a:pt x="843" y="225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rgbClr val="7574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13"/>
              <p:cNvSpPr/>
              <p:nvPr/>
            </p:nvSpPr>
            <p:spPr>
              <a:xfrm>
                <a:off x="360350" y="1648375"/>
                <a:ext cx="225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406" extrusionOk="0">
                    <a:moveTo>
                      <a:pt x="226" y="0"/>
                    </a:moveTo>
                    <a:lnTo>
                      <a:pt x="170" y="112"/>
                    </a:lnTo>
                    <a:lnTo>
                      <a:pt x="113" y="225"/>
                    </a:lnTo>
                    <a:lnTo>
                      <a:pt x="1" y="393"/>
                    </a:lnTo>
                    <a:lnTo>
                      <a:pt x="1" y="450"/>
                    </a:lnTo>
                    <a:lnTo>
                      <a:pt x="57" y="562"/>
                    </a:lnTo>
                    <a:lnTo>
                      <a:pt x="170" y="618"/>
                    </a:lnTo>
                    <a:lnTo>
                      <a:pt x="282" y="675"/>
                    </a:lnTo>
                    <a:lnTo>
                      <a:pt x="338" y="731"/>
                    </a:lnTo>
                    <a:lnTo>
                      <a:pt x="338" y="843"/>
                    </a:lnTo>
                    <a:lnTo>
                      <a:pt x="338" y="899"/>
                    </a:lnTo>
                    <a:lnTo>
                      <a:pt x="282" y="1012"/>
                    </a:lnTo>
                    <a:lnTo>
                      <a:pt x="282" y="1068"/>
                    </a:lnTo>
                    <a:lnTo>
                      <a:pt x="338" y="1293"/>
                    </a:lnTo>
                    <a:lnTo>
                      <a:pt x="394" y="1349"/>
                    </a:lnTo>
                    <a:lnTo>
                      <a:pt x="451" y="1405"/>
                    </a:lnTo>
                    <a:lnTo>
                      <a:pt x="507" y="1349"/>
                    </a:lnTo>
                    <a:lnTo>
                      <a:pt x="507" y="1293"/>
                    </a:lnTo>
                    <a:lnTo>
                      <a:pt x="563" y="1237"/>
                    </a:lnTo>
                    <a:lnTo>
                      <a:pt x="619" y="1237"/>
                    </a:lnTo>
                    <a:lnTo>
                      <a:pt x="788" y="1012"/>
                    </a:lnTo>
                    <a:lnTo>
                      <a:pt x="900" y="731"/>
                    </a:lnTo>
                    <a:lnTo>
                      <a:pt x="900" y="618"/>
                    </a:lnTo>
                    <a:lnTo>
                      <a:pt x="844" y="562"/>
                    </a:lnTo>
                    <a:lnTo>
                      <a:pt x="675" y="506"/>
                    </a:lnTo>
                    <a:lnTo>
                      <a:pt x="563" y="450"/>
                    </a:lnTo>
                    <a:lnTo>
                      <a:pt x="451" y="393"/>
                    </a:lnTo>
                    <a:lnTo>
                      <a:pt x="338" y="169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5151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13"/>
              <p:cNvSpPr/>
              <p:nvPr/>
            </p:nvSpPr>
            <p:spPr>
              <a:xfrm>
                <a:off x="340700" y="1672250"/>
                <a:ext cx="196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619" extrusionOk="0">
                    <a:moveTo>
                      <a:pt x="281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56" y="225"/>
                    </a:lnTo>
                    <a:lnTo>
                      <a:pt x="169" y="282"/>
                    </a:lnTo>
                    <a:lnTo>
                      <a:pt x="281" y="394"/>
                    </a:lnTo>
                    <a:lnTo>
                      <a:pt x="337" y="563"/>
                    </a:lnTo>
                    <a:lnTo>
                      <a:pt x="393" y="619"/>
                    </a:lnTo>
                    <a:lnTo>
                      <a:pt x="450" y="563"/>
                    </a:lnTo>
                    <a:lnTo>
                      <a:pt x="506" y="506"/>
                    </a:lnTo>
                    <a:lnTo>
                      <a:pt x="562" y="563"/>
                    </a:lnTo>
                    <a:lnTo>
                      <a:pt x="618" y="619"/>
                    </a:lnTo>
                    <a:lnTo>
                      <a:pt x="674" y="619"/>
                    </a:lnTo>
                    <a:lnTo>
                      <a:pt x="731" y="563"/>
                    </a:lnTo>
                    <a:lnTo>
                      <a:pt x="787" y="563"/>
                    </a:lnTo>
                    <a:lnTo>
                      <a:pt x="731" y="338"/>
                    </a:lnTo>
                    <a:lnTo>
                      <a:pt x="618" y="338"/>
                    </a:lnTo>
                    <a:lnTo>
                      <a:pt x="562" y="282"/>
                    </a:lnTo>
                    <a:lnTo>
                      <a:pt x="506" y="225"/>
                    </a:lnTo>
                    <a:lnTo>
                      <a:pt x="506" y="113"/>
                    </a:lnTo>
                    <a:lnTo>
                      <a:pt x="450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7971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13"/>
              <p:cNvSpPr/>
              <p:nvPr/>
            </p:nvSpPr>
            <p:spPr>
              <a:xfrm>
                <a:off x="358950" y="16764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1" y="169"/>
                    </a:lnTo>
                    <a:lnTo>
                      <a:pt x="113" y="225"/>
                    </a:lnTo>
                    <a:lnTo>
                      <a:pt x="226" y="281"/>
                    </a:lnTo>
                    <a:lnTo>
                      <a:pt x="282" y="225"/>
                    </a:lnTo>
                    <a:lnTo>
                      <a:pt x="226" y="5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7971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13"/>
              <p:cNvSpPr/>
              <p:nvPr/>
            </p:nvSpPr>
            <p:spPr>
              <a:xfrm>
                <a:off x="364575" y="168770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" y="1"/>
                    </a:moveTo>
                    <a:lnTo>
                      <a:pt x="113" y="113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71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13"/>
              <p:cNvSpPr/>
              <p:nvPr/>
            </p:nvSpPr>
            <p:spPr>
              <a:xfrm>
                <a:off x="371600" y="16877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13"/>
              <p:cNvSpPr/>
              <p:nvPr/>
            </p:nvSpPr>
            <p:spPr>
              <a:xfrm>
                <a:off x="351925" y="16947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13"/>
              <p:cNvSpPr/>
              <p:nvPr/>
            </p:nvSpPr>
            <p:spPr>
              <a:xfrm>
                <a:off x="375825" y="1666625"/>
                <a:ext cx="70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07" extrusionOk="0">
                    <a:moveTo>
                      <a:pt x="281" y="1"/>
                    </a:moveTo>
                    <a:lnTo>
                      <a:pt x="113" y="226"/>
                    </a:lnTo>
                    <a:lnTo>
                      <a:pt x="0" y="507"/>
                    </a:lnTo>
                    <a:lnTo>
                      <a:pt x="113" y="507"/>
                    </a:lnTo>
                    <a:lnTo>
                      <a:pt x="169" y="394"/>
                    </a:lnTo>
                    <a:lnTo>
                      <a:pt x="281" y="282"/>
                    </a:lnTo>
                    <a:lnTo>
                      <a:pt x="281" y="113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6B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13"/>
              <p:cNvSpPr/>
              <p:nvPr/>
            </p:nvSpPr>
            <p:spPr>
              <a:xfrm>
                <a:off x="371600" y="167927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113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6B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13"/>
              <p:cNvSpPr/>
              <p:nvPr/>
            </p:nvSpPr>
            <p:spPr>
              <a:xfrm>
                <a:off x="285875" y="934550"/>
                <a:ext cx="2112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845" h="1181" extrusionOk="0">
                    <a:moveTo>
                      <a:pt x="563" y="1"/>
                    </a:moveTo>
                    <a:lnTo>
                      <a:pt x="507" y="57"/>
                    </a:lnTo>
                    <a:lnTo>
                      <a:pt x="394" y="57"/>
                    </a:lnTo>
                    <a:lnTo>
                      <a:pt x="394" y="169"/>
                    </a:lnTo>
                    <a:lnTo>
                      <a:pt x="451" y="338"/>
                    </a:lnTo>
                    <a:lnTo>
                      <a:pt x="451" y="450"/>
                    </a:lnTo>
                    <a:lnTo>
                      <a:pt x="338" y="563"/>
                    </a:lnTo>
                    <a:lnTo>
                      <a:pt x="282" y="675"/>
                    </a:lnTo>
                    <a:lnTo>
                      <a:pt x="226" y="844"/>
                    </a:lnTo>
                    <a:lnTo>
                      <a:pt x="170" y="844"/>
                    </a:lnTo>
                    <a:lnTo>
                      <a:pt x="113" y="787"/>
                    </a:lnTo>
                    <a:lnTo>
                      <a:pt x="113" y="731"/>
                    </a:lnTo>
                    <a:lnTo>
                      <a:pt x="57" y="731"/>
                    </a:lnTo>
                    <a:lnTo>
                      <a:pt x="1" y="844"/>
                    </a:lnTo>
                    <a:lnTo>
                      <a:pt x="57" y="900"/>
                    </a:lnTo>
                    <a:lnTo>
                      <a:pt x="57" y="1012"/>
                    </a:lnTo>
                    <a:lnTo>
                      <a:pt x="170" y="1012"/>
                    </a:lnTo>
                    <a:lnTo>
                      <a:pt x="282" y="956"/>
                    </a:lnTo>
                    <a:lnTo>
                      <a:pt x="338" y="956"/>
                    </a:lnTo>
                    <a:lnTo>
                      <a:pt x="451" y="1125"/>
                    </a:lnTo>
                    <a:lnTo>
                      <a:pt x="563" y="1181"/>
                    </a:lnTo>
                    <a:lnTo>
                      <a:pt x="619" y="1181"/>
                    </a:lnTo>
                    <a:lnTo>
                      <a:pt x="675" y="1125"/>
                    </a:lnTo>
                    <a:lnTo>
                      <a:pt x="675" y="1012"/>
                    </a:lnTo>
                    <a:lnTo>
                      <a:pt x="563" y="900"/>
                    </a:lnTo>
                    <a:lnTo>
                      <a:pt x="451" y="844"/>
                    </a:lnTo>
                    <a:lnTo>
                      <a:pt x="394" y="787"/>
                    </a:lnTo>
                    <a:lnTo>
                      <a:pt x="507" y="675"/>
                    </a:lnTo>
                    <a:lnTo>
                      <a:pt x="563" y="675"/>
                    </a:lnTo>
                    <a:lnTo>
                      <a:pt x="563" y="619"/>
                    </a:lnTo>
                    <a:lnTo>
                      <a:pt x="563" y="450"/>
                    </a:lnTo>
                    <a:lnTo>
                      <a:pt x="619" y="225"/>
                    </a:lnTo>
                    <a:lnTo>
                      <a:pt x="619" y="169"/>
                    </a:lnTo>
                    <a:lnTo>
                      <a:pt x="732" y="113"/>
                    </a:lnTo>
                    <a:lnTo>
                      <a:pt x="844" y="113"/>
                    </a:lnTo>
                    <a:lnTo>
                      <a:pt x="844" y="57"/>
                    </a:lnTo>
                    <a:lnTo>
                      <a:pt x="732" y="57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13"/>
              <p:cNvSpPr/>
              <p:nvPr/>
            </p:nvSpPr>
            <p:spPr>
              <a:xfrm>
                <a:off x="302750" y="927525"/>
                <a:ext cx="1267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563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7" y="338"/>
                    </a:lnTo>
                    <a:lnTo>
                      <a:pt x="113" y="338"/>
                    </a:lnTo>
                    <a:lnTo>
                      <a:pt x="57" y="394"/>
                    </a:lnTo>
                    <a:lnTo>
                      <a:pt x="113" y="506"/>
                    </a:lnTo>
                    <a:lnTo>
                      <a:pt x="225" y="563"/>
                    </a:lnTo>
                    <a:lnTo>
                      <a:pt x="394" y="506"/>
                    </a:lnTo>
                    <a:lnTo>
                      <a:pt x="450" y="450"/>
                    </a:lnTo>
                    <a:lnTo>
                      <a:pt x="506" y="394"/>
                    </a:lnTo>
                    <a:lnTo>
                      <a:pt x="450" y="338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13"/>
              <p:cNvSpPr/>
              <p:nvPr/>
            </p:nvSpPr>
            <p:spPr>
              <a:xfrm>
                <a:off x="285875" y="910675"/>
                <a:ext cx="707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83" h="225" extrusionOk="0">
                    <a:moveTo>
                      <a:pt x="170" y="0"/>
                    </a:moveTo>
                    <a:lnTo>
                      <a:pt x="57" y="56"/>
                    </a:lnTo>
                    <a:lnTo>
                      <a:pt x="1" y="169"/>
                    </a:lnTo>
                    <a:lnTo>
                      <a:pt x="113" y="225"/>
                    </a:lnTo>
                    <a:lnTo>
                      <a:pt x="282" y="225"/>
                    </a:lnTo>
                    <a:lnTo>
                      <a:pt x="282" y="169"/>
                    </a:lnTo>
                    <a:lnTo>
                      <a:pt x="282" y="112"/>
                    </a:lnTo>
                    <a:lnTo>
                      <a:pt x="226" y="56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7C70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13"/>
              <p:cNvSpPr/>
              <p:nvPr/>
            </p:nvSpPr>
            <p:spPr>
              <a:xfrm>
                <a:off x="280275" y="9191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7C70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13"/>
              <p:cNvSpPr/>
              <p:nvPr/>
            </p:nvSpPr>
            <p:spPr>
              <a:xfrm>
                <a:off x="312575" y="934550"/>
                <a:ext cx="3517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181" extrusionOk="0">
                    <a:moveTo>
                      <a:pt x="451" y="1"/>
                    </a:moveTo>
                    <a:lnTo>
                      <a:pt x="394" y="57"/>
                    </a:lnTo>
                    <a:lnTo>
                      <a:pt x="282" y="169"/>
                    </a:lnTo>
                    <a:lnTo>
                      <a:pt x="226" y="282"/>
                    </a:lnTo>
                    <a:lnTo>
                      <a:pt x="170" y="394"/>
                    </a:lnTo>
                    <a:lnTo>
                      <a:pt x="1" y="394"/>
                    </a:lnTo>
                    <a:lnTo>
                      <a:pt x="113" y="563"/>
                    </a:lnTo>
                    <a:lnTo>
                      <a:pt x="57" y="619"/>
                    </a:lnTo>
                    <a:lnTo>
                      <a:pt x="1" y="731"/>
                    </a:lnTo>
                    <a:lnTo>
                      <a:pt x="1" y="787"/>
                    </a:lnTo>
                    <a:lnTo>
                      <a:pt x="1" y="844"/>
                    </a:lnTo>
                    <a:lnTo>
                      <a:pt x="57" y="900"/>
                    </a:lnTo>
                    <a:lnTo>
                      <a:pt x="170" y="900"/>
                    </a:lnTo>
                    <a:lnTo>
                      <a:pt x="226" y="956"/>
                    </a:lnTo>
                    <a:lnTo>
                      <a:pt x="226" y="1068"/>
                    </a:lnTo>
                    <a:lnTo>
                      <a:pt x="338" y="1125"/>
                    </a:lnTo>
                    <a:lnTo>
                      <a:pt x="507" y="1181"/>
                    </a:lnTo>
                    <a:lnTo>
                      <a:pt x="619" y="1125"/>
                    </a:lnTo>
                    <a:lnTo>
                      <a:pt x="732" y="1012"/>
                    </a:lnTo>
                    <a:lnTo>
                      <a:pt x="1013" y="1012"/>
                    </a:lnTo>
                    <a:lnTo>
                      <a:pt x="1069" y="956"/>
                    </a:lnTo>
                    <a:lnTo>
                      <a:pt x="1069" y="844"/>
                    </a:lnTo>
                    <a:lnTo>
                      <a:pt x="1181" y="675"/>
                    </a:lnTo>
                    <a:lnTo>
                      <a:pt x="1294" y="563"/>
                    </a:lnTo>
                    <a:lnTo>
                      <a:pt x="1350" y="450"/>
                    </a:lnTo>
                    <a:lnTo>
                      <a:pt x="1406" y="338"/>
                    </a:lnTo>
                    <a:lnTo>
                      <a:pt x="1069" y="338"/>
                    </a:lnTo>
                    <a:lnTo>
                      <a:pt x="1013" y="394"/>
                    </a:lnTo>
                    <a:lnTo>
                      <a:pt x="900" y="506"/>
                    </a:lnTo>
                    <a:lnTo>
                      <a:pt x="732" y="506"/>
                    </a:lnTo>
                    <a:lnTo>
                      <a:pt x="788" y="450"/>
                    </a:lnTo>
                    <a:lnTo>
                      <a:pt x="900" y="338"/>
                    </a:lnTo>
                    <a:lnTo>
                      <a:pt x="1069" y="282"/>
                    </a:lnTo>
                    <a:lnTo>
                      <a:pt x="1125" y="113"/>
                    </a:lnTo>
                    <a:lnTo>
                      <a:pt x="1125" y="57"/>
                    </a:lnTo>
                    <a:lnTo>
                      <a:pt x="956" y="1"/>
                    </a:lnTo>
                    <a:lnTo>
                      <a:pt x="900" y="57"/>
                    </a:lnTo>
                    <a:lnTo>
                      <a:pt x="788" y="113"/>
                    </a:lnTo>
                    <a:lnTo>
                      <a:pt x="675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7365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13"/>
              <p:cNvSpPr/>
              <p:nvPr/>
            </p:nvSpPr>
            <p:spPr>
              <a:xfrm>
                <a:off x="330850" y="921900"/>
                <a:ext cx="1970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238" extrusionOk="0">
                    <a:moveTo>
                      <a:pt x="113" y="1"/>
                    </a:moveTo>
                    <a:lnTo>
                      <a:pt x="113" y="226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225" y="507"/>
                    </a:lnTo>
                    <a:lnTo>
                      <a:pt x="338" y="675"/>
                    </a:lnTo>
                    <a:lnTo>
                      <a:pt x="282" y="731"/>
                    </a:lnTo>
                    <a:lnTo>
                      <a:pt x="113" y="731"/>
                    </a:lnTo>
                    <a:lnTo>
                      <a:pt x="57" y="788"/>
                    </a:lnTo>
                    <a:lnTo>
                      <a:pt x="1" y="1012"/>
                    </a:lnTo>
                    <a:lnTo>
                      <a:pt x="113" y="1181"/>
                    </a:lnTo>
                    <a:lnTo>
                      <a:pt x="169" y="1181"/>
                    </a:lnTo>
                    <a:lnTo>
                      <a:pt x="225" y="1237"/>
                    </a:lnTo>
                    <a:lnTo>
                      <a:pt x="282" y="1125"/>
                    </a:lnTo>
                    <a:lnTo>
                      <a:pt x="338" y="956"/>
                    </a:lnTo>
                    <a:lnTo>
                      <a:pt x="450" y="900"/>
                    </a:lnTo>
                    <a:lnTo>
                      <a:pt x="506" y="844"/>
                    </a:lnTo>
                    <a:lnTo>
                      <a:pt x="506" y="788"/>
                    </a:lnTo>
                    <a:lnTo>
                      <a:pt x="563" y="675"/>
                    </a:lnTo>
                    <a:lnTo>
                      <a:pt x="731" y="563"/>
                    </a:lnTo>
                    <a:lnTo>
                      <a:pt x="787" y="450"/>
                    </a:lnTo>
                    <a:lnTo>
                      <a:pt x="787" y="338"/>
                    </a:lnTo>
                    <a:lnTo>
                      <a:pt x="619" y="282"/>
                    </a:lnTo>
                    <a:lnTo>
                      <a:pt x="450" y="394"/>
                    </a:lnTo>
                    <a:lnTo>
                      <a:pt x="394" y="394"/>
                    </a:lnTo>
                    <a:lnTo>
                      <a:pt x="394" y="338"/>
                    </a:lnTo>
                    <a:lnTo>
                      <a:pt x="338" y="169"/>
                    </a:lnTo>
                    <a:lnTo>
                      <a:pt x="338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685B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13"/>
              <p:cNvSpPr/>
              <p:nvPr/>
            </p:nvSpPr>
            <p:spPr>
              <a:xfrm>
                <a:off x="306975" y="924725"/>
                <a:ext cx="154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788" extrusionOk="0">
                    <a:moveTo>
                      <a:pt x="337" y="0"/>
                    </a:moveTo>
                    <a:lnTo>
                      <a:pt x="169" y="113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56" y="337"/>
                    </a:lnTo>
                    <a:lnTo>
                      <a:pt x="169" y="450"/>
                    </a:lnTo>
                    <a:lnTo>
                      <a:pt x="225" y="562"/>
                    </a:lnTo>
                    <a:lnTo>
                      <a:pt x="169" y="618"/>
                    </a:lnTo>
                    <a:lnTo>
                      <a:pt x="56" y="675"/>
                    </a:lnTo>
                    <a:lnTo>
                      <a:pt x="169" y="787"/>
                    </a:lnTo>
                    <a:lnTo>
                      <a:pt x="506" y="787"/>
                    </a:lnTo>
                    <a:lnTo>
                      <a:pt x="562" y="731"/>
                    </a:lnTo>
                    <a:lnTo>
                      <a:pt x="618" y="562"/>
                    </a:lnTo>
                    <a:lnTo>
                      <a:pt x="618" y="450"/>
                    </a:lnTo>
                    <a:lnTo>
                      <a:pt x="450" y="394"/>
                    </a:lnTo>
                    <a:lnTo>
                      <a:pt x="394" y="281"/>
                    </a:lnTo>
                    <a:lnTo>
                      <a:pt x="337" y="169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6659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13"/>
              <p:cNvSpPr/>
              <p:nvPr/>
            </p:nvSpPr>
            <p:spPr>
              <a:xfrm>
                <a:off x="335075" y="9317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6" y="113"/>
                    </a:lnTo>
                    <a:lnTo>
                      <a:pt x="56" y="11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365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13"/>
              <p:cNvSpPr/>
              <p:nvPr/>
            </p:nvSpPr>
            <p:spPr>
              <a:xfrm>
                <a:off x="305550" y="9275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13"/>
              <p:cNvSpPr/>
              <p:nvPr/>
            </p:nvSpPr>
            <p:spPr>
              <a:xfrm>
                <a:off x="342100" y="8741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13"/>
              <p:cNvSpPr/>
              <p:nvPr/>
            </p:nvSpPr>
            <p:spPr>
              <a:xfrm>
                <a:off x="329450" y="8769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7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13"/>
              <p:cNvSpPr/>
              <p:nvPr/>
            </p:nvSpPr>
            <p:spPr>
              <a:xfrm>
                <a:off x="420775" y="1256325"/>
                <a:ext cx="506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306" extrusionOk="0">
                    <a:moveTo>
                      <a:pt x="1575" y="1"/>
                    </a:moveTo>
                    <a:lnTo>
                      <a:pt x="1518" y="57"/>
                    </a:lnTo>
                    <a:lnTo>
                      <a:pt x="1406" y="225"/>
                    </a:lnTo>
                    <a:lnTo>
                      <a:pt x="1350" y="282"/>
                    </a:lnTo>
                    <a:lnTo>
                      <a:pt x="1237" y="394"/>
                    </a:lnTo>
                    <a:lnTo>
                      <a:pt x="1293" y="450"/>
                    </a:lnTo>
                    <a:lnTo>
                      <a:pt x="1406" y="507"/>
                    </a:lnTo>
                    <a:lnTo>
                      <a:pt x="1406" y="563"/>
                    </a:lnTo>
                    <a:lnTo>
                      <a:pt x="1350" y="619"/>
                    </a:lnTo>
                    <a:lnTo>
                      <a:pt x="1237" y="675"/>
                    </a:lnTo>
                    <a:lnTo>
                      <a:pt x="1181" y="675"/>
                    </a:lnTo>
                    <a:lnTo>
                      <a:pt x="1125" y="619"/>
                    </a:lnTo>
                    <a:lnTo>
                      <a:pt x="1069" y="563"/>
                    </a:lnTo>
                    <a:lnTo>
                      <a:pt x="956" y="507"/>
                    </a:lnTo>
                    <a:lnTo>
                      <a:pt x="900" y="731"/>
                    </a:lnTo>
                    <a:lnTo>
                      <a:pt x="1012" y="900"/>
                    </a:lnTo>
                    <a:lnTo>
                      <a:pt x="1125" y="956"/>
                    </a:lnTo>
                    <a:lnTo>
                      <a:pt x="1125" y="1125"/>
                    </a:lnTo>
                    <a:lnTo>
                      <a:pt x="1069" y="1181"/>
                    </a:lnTo>
                    <a:lnTo>
                      <a:pt x="956" y="1237"/>
                    </a:lnTo>
                    <a:lnTo>
                      <a:pt x="900" y="1237"/>
                    </a:lnTo>
                    <a:lnTo>
                      <a:pt x="900" y="1125"/>
                    </a:lnTo>
                    <a:lnTo>
                      <a:pt x="956" y="1069"/>
                    </a:lnTo>
                    <a:lnTo>
                      <a:pt x="900" y="1012"/>
                    </a:lnTo>
                    <a:lnTo>
                      <a:pt x="675" y="844"/>
                    </a:lnTo>
                    <a:lnTo>
                      <a:pt x="338" y="731"/>
                    </a:lnTo>
                    <a:lnTo>
                      <a:pt x="282" y="675"/>
                    </a:lnTo>
                    <a:lnTo>
                      <a:pt x="169" y="675"/>
                    </a:lnTo>
                    <a:lnTo>
                      <a:pt x="57" y="731"/>
                    </a:lnTo>
                    <a:lnTo>
                      <a:pt x="1" y="844"/>
                    </a:lnTo>
                    <a:lnTo>
                      <a:pt x="1" y="956"/>
                    </a:lnTo>
                    <a:lnTo>
                      <a:pt x="57" y="1125"/>
                    </a:lnTo>
                    <a:lnTo>
                      <a:pt x="226" y="1350"/>
                    </a:lnTo>
                    <a:lnTo>
                      <a:pt x="394" y="1462"/>
                    </a:lnTo>
                    <a:lnTo>
                      <a:pt x="507" y="1574"/>
                    </a:lnTo>
                    <a:lnTo>
                      <a:pt x="563" y="1574"/>
                    </a:lnTo>
                    <a:lnTo>
                      <a:pt x="619" y="1687"/>
                    </a:lnTo>
                    <a:lnTo>
                      <a:pt x="731" y="1743"/>
                    </a:lnTo>
                    <a:lnTo>
                      <a:pt x="844" y="1799"/>
                    </a:lnTo>
                    <a:lnTo>
                      <a:pt x="900" y="1912"/>
                    </a:lnTo>
                    <a:lnTo>
                      <a:pt x="956" y="2136"/>
                    </a:lnTo>
                    <a:lnTo>
                      <a:pt x="1012" y="2249"/>
                    </a:lnTo>
                    <a:lnTo>
                      <a:pt x="1069" y="2305"/>
                    </a:lnTo>
                    <a:lnTo>
                      <a:pt x="1181" y="2305"/>
                    </a:lnTo>
                    <a:lnTo>
                      <a:pt x="1181" y="2193"/>
                    </a:lnTo>
                    <a:lnTo>
                      <a:pt x="1181" y="2136"/>
                    </a:lnTo>
                    <a:lnTo>
                      <a:pt x="1293" y="2136"/>
                    </a:lnTo>
                    <a:lnTo>
                      <a:pt x="1406" y="2080"/>
                    </a:lnTo>
                    <a:lnTo>
                      <a:pt x="1406" y="1968"/>
                    </a:lnTo>
                    <a:lnTo>
                      <a:pt x="1462" y="1855"/>
                    </a:lnTo>
                    <a:lnTo>
                      <a:pt x="1575" y="1687"/>
                    </a:lnTo>
                    <a:lnTo>
                      <a:pt x="1687" y="1518"/>
                    </a:lnTo>
                    <a:lnTo>
                      <a:pt x="1856" y="1350"/>
                    </a:lnTo>
                    <a:lnTo>
                      <a:pt x="1968" y="1125"/>
                    </a:lnTo>
                    <a:lnTo>
                      <a:pt x="2024" y="1012"/>
                    </a:lnTo>
                    <a:lnTo>
                      <a:pt x="2024" y="844"/>
                    </a:lnTo>
                    <a:lnTo>
                      <a:pt x="1912" y="844"/>
                    </a:lnTo>
                    <a:lnTo>
                      <a:pt x="1856" y="900"/>
                    </a:lnTo>
                    <a:lnTo>
                      <a:pt x="1743" y="900"/>
                    </a:lnTo>
                    <a:lnTo>
                      <a:pt x="1743" y="731"/>
                    </a:lnTo>
                    <a:lnTo>
                      <a:pt x="1687" y="619"/>
                    </a:lnTo>
                    <a:lnTo>
                      <a:pt x="1743" y="507"/>
                    </a:lnTo>
                    <a:lnTo>
                      <a:pt x="1743" y="394"/>
                    </a:lnTo>
                    <a:lnTo>
                      <a:pt x="1743" y="282"/>
                    </a:lnTo>
                    <a:lnTo>
                      <a:pt x="1743" y="225"/>
                    </a:lnTo>
                    <a:lnTo>
                      <a:pt x="1743" y="113"/>
                    </a:lnTo>
                    <a:lnTo>
                      <a:pt x="1856" y="57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8E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13"/>
              <p:cNvSpPr/>
              <p:nvPr/>
            </p:nvSpPr>
            <p:spPr>
              <a:xfrm>
                <a:off x="462925" y="1297075"/>
                <a:ext cx="23925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575" extrusionOk="0">
                    <a:moveTo>
                      <a:pt x="507" y="1"/>
                    </a:moveTo>
                    <a:lnTo>
                      <a:pt x="451" y="57"/>
                    </a:lnTo>
                    <a:lnTo>
                      <a:pt x="394" y="57"/>
                    </a:lnTo>
                    <a:lnTo>
                      <a:pt x="394" y="169"/>
                    </a:lnTo>
                    <a:lnTo>
                      <a:pt x="394" y="282"/>
                    </a:lnTo>
                    <a:lnTo>
                      <a:pt x="394" y="338"/>
                    </a:lnTo>
                    <a:lnTo>
                      <a:pt x="282" y="394"/>
                    </a:lnTo>
                    <a:lnTo>
                      <a:pt x="170" y="450"/>
                    </a:lnTo>
                    <a:lnTo>
                      <a:pt x="57" y="394"/>
                    </a:lnTo>
                    <a:lnTo>
                      <a:pt x="1" y="394"/>
                    </a:lnTo>
                    <a:lnTo>
                      <a:pt x="1" y="450"/>
                    </a:lnTo>
                    <a:lnTo>
                      <a:pt x="1" y="563"/>
                    </a:lnTo>
                    <a:lnTo>
                      <a:pt x="57" y="731"/>
                    </a:lnTo>
                    <a:lnTo>
                      <a:pt x="226" y="788"/>
                    </a:lnTo>
                    <a:lnTo>
                      <a:pt x="507" y="788"/>
                    </a:lnTo>
                    <a:lnTo>
                      <a:pt x="563" y="900"/>
                    </a:lnTo>
                    <a:lnTo>
                      <a:pt x="563" y="1125"/>
                    </a:lnTo>
                    <a:lnTo>
                      <a:pt x="451" y="1293"/>
                    </a:lnTo>
                    <a:lnTo>
                      <a:pt x="394" y="1350"/>
                    </a:lnTo>
                    <a:lnTo>
                      <a:pt x="394" y="1406"/>
                    </a:lnTo>
                    <a:lnTo>
                      <a:pt x="451" y="1462"/>
                    </a:lnTo>
                    <a:lnTo>
                      <a:pt x="619" y="1462"/>
                    </a:lnTo>
                    <a:lnTo>
                      <a:pt x="788" y="1574"/>
                    </a:lnTo>
                    <a:lnTo>
                      <a:pt x="956" y="1574"/>
                    </a:lnTo>
                    <a:lnTo>
                      <a:pt x="900" y="1462"/>
                    </a:lnTo>
                    <a:lnTo>
                      <a:pt x="900" y="1406"/>
                    </a:lnTo>
                    <a:lnTo>
                      <a:pt x="900" y="1293"/>
                    </a:lnTo>
                    <a:lnTo>
                      <a:pt x="900" y="1181"/>
                    </a:lnTo>
                    <a:lnTo>
                      <a:pt x="900" y="1069"/>
                    </a:lnTo>
                    <a:lnTo>
                      <a:pt x="900" y="1012"/>
                    </a:lnTo>
                    <a:lnTo>
                      <a:pt x="788" y="900"/>
                    </a:lnTo>
                    <a:lnTo>
                      <a:pt x="675" y="563"/>
                    </a:lnTo>
                    <a:lnTo>
                      <a:pt x="675" y="394"/>
                    </a:lnTo>
                    <a:lnTo>
                      <a:pt x="675" y="225"/>
                    </a:lnTo>
                    <a:lnTo>
                      <a:pt x="619" y="282"/>
                    </a:lnTo>
                    <a:lnTo>
                      <a:pt x="563" y="225"/>
                    </a:lnTo>
                    <a:lnTo>
                      <a:pt x="507" y="169"/>
                    </a:lnTo>
                    <a:lnTo>
                      <a:pt x="507" y="57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9D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13"/>
              <p:cNvSpPr/>
              <p:nvPr/>
            </p:nvSpPr>
            <p:spPr>
              <a:xfrm>
                <a:off x="437650" y="1313950"/>
                <a:ext cx="2672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844" extrusionOk="0">
                    <a:moveTo>
                      <a:pt x="675" y="0"/>
                    </a:moveTo>
                    <a:lnTo>
                      <a:pt x="562" y="56"/>
                    </a:lnTo>
                    <a:lnTo>
                      <a:pt x="225" y="56"/>
                    </a:lnTo>
                    <a:lnTo>
                      <a:pt x="113" y="113"/>
                    </a:lnTo>
                    <a:lnTo>
                      <a:pt x="0" y="281"/>
                    </a:lnTo>
                    <a:lnTo>
                      <a:pt x="56" y="337"/>
                    </a:lnTo>
                    <a:lnTo>
                      <a:pt x="225" y="506"/>
                    </a:lnTo>
                    <a:lnTo>
                      <a:pt x="281" y="506"/>
                    </a:lnTo>
                    <a:lnTo>
                      <a:pt x="394" y="394"/>
                    </a:lnTo>
                    <a:lnTo>
                      <a:pt x="506" y="450"/>
                    </a:lnTo>
                    <a:lnTo>
                      <a:pt x="562" y="450"/>
                    </a:lnTo>
                    <a:lnTo>
                      <a:pt x="618" y="394"/>
                    </a:lnTo>
                    <a:lnTo>
                      <a:pt x="562" y="506"/>
                    </a:lnTo>
                    <a:lnTo>
                      <a:pt x="618" y="675"/>
                    </a:lnTo>
                    <a:lnTo>
                      <a:pt x="675" y="787"/>
                    </a:lnTo>
                    <a:lnTo>
                      <a:pt x="731" y="843"/>
                    </a:lnTo>
                    <a:lnTo>
                      <a:pt x="787" y="787"/>
                    </a:lnTo>
                    <a:lnTo>
                      <a:pt x="787" y="618"/>
                    </a:lnTo>
                    <a:lnTo>
                      <a:pt x="787" y="506"/>
                    </a:lnTo>
                    <a:lnTo>
                      <a:pt x="900" y="450"/>
                    </a:lnTo>
                    <a:lnTo>
                      <a:pt x="1012" y="394"/>
                    </a:lnTo>
                    <a:lnTo>
                      <a:pt x="956" y="337"/>
                    </a:lnTo>
                    <a:lnTo>
                      <a:pt x="1012" y="281"/>
                    </a:lnTo>
                    <a:lnTo>
                      <a:pt x="956" y="225"/>
                    </a:lnTo>
                    <a:lnTo>
                      <a:pt x="956" y="169"/>
                    </a:lnTo>
                    <a:lnTo>
                      <a:pt x="1068" y="56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8E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13"/>
              <p:cNvSpPr/>
              <p:nvPr/>
            </p:nvSpPr>
            <p:spPr>
              <a:xfrm>
                <a:off x="433425" y="1297075"/>
                <a:ext cx="183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844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" y="394"/>
                    </a:lnTo>
                    <a:lnTo>
                      <a:pt x="57" y="506"/>
                    </a:lnTo>
                    <a:lnTo>
                      <a:pt x="113" y="563"/>
                    </a:lnTo>
                    <a:lnTo>
                      <a:pt x="225" y="563"/>
                    </a:lnTo>
                    <a:lnTo>
                      <a:pt x="169" y="675"/>
                    </a:lnTo>
                    <a:lnTo>
                      <a:pt x="225" y="731"/>
                    </a:lnTo>
                    <a:lnTo>
                      <a:pt x="282" y="788"/>
                    </a:lnTo>
                    <a:lnTo>
                      <a:pt x="450" y="844"/>
                    </a:lnTo>
                    <a:lnTo>
                      <a:pt x="563" y="844"/>
                    </a:lnTo>
                    <a:lnTo>
                      <a:pt x="675" y="788"/>
                    </a:lnTo>
                    <a:lnTo>
                      <a:pt x="731" y="731"/>
                    </a:lnTo>
                    <a:lnTo>
                      <a:pt x="675" y="675"/>
                    </a:lnTo>
                    <a:lnTo>
                      <a:pt x="563" y="506"/>
                    </a:lnTo>
                    <a:lnTo>
                      <a:pt x="506" y="338"/>
                    </a:lnTo>
                    <a:lnTo>
                      <a:pt x="506" y="225"/>
                    </a:lnTo>
                    <a:lnTo>
                      <a:pt x="506" y="169"/>
                    </a:lnTo>
                    <a:lnTo>
                      <a:pt x="338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13"/>
              <p:cNvSpPr/>
              <p:nvPr/>
            </p:nvSpPr>
            <p:spPr>
              <a:xfrm>
                <a:off x="481200" y="1283025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E8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13"/>
              <p:cNvSpPr/>
              <p:nvPr/>
            </p:nvSpPr>
            <p:spPr>
              <a:xfrm>
                <a:off x="454500" y="1333600"/>
                <a:ext cx="84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5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1" y="226"/>
                    </a:lnTo>
                    <a:lnTo>
                      <a:pt x="57" y="282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226" y="394"/>
                    </a:lnTo>
                    <a:lnTo>
                      <a:pt x="282" y="282"/>
                    </a:lnTo>
                    <a:lnTo>
                      <a:pt x="338" y="170"/>
                    </a:lnTo>
                    <a:lnTo>
                      <a:pt x="338" y="113"/>
                    </a:lnTo>
                    <a:lnTo>
                      <a:pt x="338" y="57"/>
                    </a:lnTo>
                    <a:lnTo>
                      <a:pt x="282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D8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13"/>
              <p:cNvSpPr/>
              <p:nvPr/>
            </p:nvSpPr>
            <p:spPr>
              <a:xfrm>
                <a:off x="492450" y="13490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F7C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13"/>
              <p:cNvSpPr/>
              <p:nvPr/>
            </p:nvSpPr>
            <p:spPr>
              <a:xfrm>
                <a:off x="461525" y="13209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13"/>
              <p:cNvSpPr/>
              <p:nvPr/>
            </p:nvSpPr>
            <p:spPr>
              <a:xfrm>
                <a:off x="287300" y="1690525"/>
                <a:ext cx="15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394" extrusionOk="0">
                    <a:moveTo>
                      <a:pt x="281" y="0"/>
                    </a:moveTo>
                    <a:lnTo>
                      <a:pt x="169" y="169"/>
                    </a:lnTo>
                    <a:lnTo>
                      <a:pt x="113" y="225"/>
                    </a:lnTo>
                    <a:lnTo>
                      <a:pt x="0" y="281"/>
                    </a:lnTo>
                    <a:lnTo>
                      <a:pt x="56" y="394"/>
                    </a:lnTo>
                    <a:lnTo>
                      <a:pt x="337" y="394"/>
                    </a:lnTo>
                    <a:lnTo>
                      <a:pt x="337" y="337"/>
                    </a:lnTo>
                    <a:lnTo>
                      <a:pt x="394" y="281"/>
                    </a:lnTo>
                    <a:lnTo>
                      <a:pt x="450" y="225"/>
                    </a:lnTo>
                    <a:lnTo>
                      <a:pt x="562" y="169"/>
                    </a:lnTo>
                    <a:lnTo>
                      <a:pt x="618" y="113"/>
                    </a:lnTo>
                    <a:lnTo>
                      <a:pt x="506" y="113"/>
                    </a:lnTo>
                    <a:lnTo>
                      <a:pt x="450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13"/>
              <p:cNvSpPr/>
              <p:nvPr/>
            </p:nvSpPr>
            <p:spPr>
              <a:xfrm>
                <a:off x="295725" y="16750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0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13"/>
              <p:cNvSpPr/>
              <p:nvPr/>
            </p:nvSpPr>
            <p:spPr>
              <a:xfrm>
                <a:off x="315400" y="1683500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7" y="225"/>
                    </a:lnTo>
                    <a:lnTo>
                      <a:pt x="113" y="281"/>
                    </a:lnTo>
                    <a:lnTo>
                      <a:pt x="113" y="113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13"/>
              <p:cNvSpPr/>
              <p:nvPr/>
            </p:nvSpPr>
            <p:spPr>
              <a:xfrm>
                <a:off x="443275" y="1590750"/>
                <a:ext cx="239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00" extrusionOk="0">
                    <a:moveTo>
                      <a:pt x="225" y="1"/>
                    </a:moveTo>
                    <a:lnTo>
                      <a:pt x="112" y="57"/>
                    </a:lnTo>
                    <a:lnTo>
                      <a:pt x="0" y="225"/>
                    </a:lnTo>
                    <a:lnTo>
                      <a:pt x="0" y="450"/>
                    </a:lnTo>
                    <a:lnTo>
                      <a:pt x="56" y="563"/>
                    </a:lnTo>
                    <a:lnTo>
                      <a:pt x="169" y="619"/>
                    </a:lnTo>
                    <a:lnTo>
                      <a:pt x="393" y="675"/>
                    </a:lnTo>
                    <a:lnTo>
                      <a:pt x="618" y="844"/>
                    </a:lnTo>
                    <a:lnTo>
                      <a:pt x="675" y="900"/>
                    </a:lnTo>
                    <a:lnTo>
                      <a:pt x="731" y="900"/>
                    </a:lnTo>
                    <a:lnTo>
                      <a:pt x="899" y="844"/>
                    </a:lnTo>
                    <a:lnTo>
                      <a:pt x="956" y="787"/>
                    </a:lnTo>
                    <a:lnTo>
                      <a:pt x="956" y="675"/>
                    </a:lnTo>
                    <a:lnTo>
                      <a:pt x="169" y="394"/>
                    </a:lnTo>
                    <a:lnTo>
                      <a:pt x="450" y="394"/>
                    </a:lnTo>
                    <a:lnTo>
                      <a:pt x="562" y="338"/>
                    </a:lnTo>
                    <a:lnTo>
                      <a:pt x="506" y="225"/>
                    </a:lnTo>
                    <a:lnTo>
                      <a:pt x="450" y="113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13"/>
              <p:cNvSpPr/>
              <p:nvPr/>
            </p:nvSpPr>
            <p:spPr>
              <a:xfrm>
                <a:off x="482600" y="15626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6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13"/>
              <p:cNvSpPr/>
              <p:nvPr/>
            </p:nvSpPr>
            <p:spPr>
              <a:xfrm>
                <a:off x="344900" y="931750"/>
                <a:ext cx="2392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675" extrusionOk="0">
                    <a:moveTo>
                      <a:pt x="731" y="0"/>
                    </a:moveTo>
                    <a:lnTo>
                      <a:pt x="563" y="56"/>
                    </a:lnTo>
                    <a:lnTo>
                      <a:pt x="394" y="113"/>
                    </a:lnTo>
                    <a:lnTo>
                      <a:pt x="225" y="225"/>
                    </a:lnTo>
                    <a:lnTo>
                      <a:pt x="57" y="281"/>
                    </a:lnTo>
                    <a:lnTo>
                      <a:pt x="1" y="337"/>
                    </a:lnTo>
                    <a:lnTo>
                      <a:pt x="1" y="394"/>
                    </a:lnTo>
                    <a:lnTo>
                      <a:pt x="113" y="450"/>
                    </a:lnTo>
                    <a:lnTo>
                      <a:pt x="225" y="562"/>
                    </a:lnTo>
                    <a:lnTo>
                      <a:pt x="282" y="675"/>
                    </a:lnTo>
                    <a:lnTo>
                      <a:pt x="394" y="618"/>
                    </a:lnTo>
                    <a:lnTo>
                      <a:pt x="619" y="618"/>
                    </a:lnTo>
                    <a:lnTo>
                      <a:pt x="675" y="562"/>
                    </a:lnTo>
                    <a:lnTo>
                      <a:pt x="675" y="450"/>
                    </a:lnTo>
                    <a:lnTo>
                      <a:pt x="675" y="394"/>
                    </a:lnTo>
                    <a:lnTo>
                      <a:pt x="731" y="337"/>
                    </a:lnTo>
                    <a:lnTo>
                      <a:pt x="844" y="337"/>
                    </a:lnTo>
                    <a:lnTo>
                      <a:pt x="900" y="281"/>
                    </a:lnTo>
                    <a:lnTo>
                      <a:pt x="900" y="225"/>
                    </a:lnTo>
                    <a:lnTo>
                      <a:pt x="844" y="113"/>
                    </a:lnTo>
                    <a:lnTo>
                      <a:pt x="956" y="56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8B7F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13"/>
              <p:cNvSpPr/>
              <p:nvPr/>
            </p:nvSpPr>
            <p:spPr>
              <a:xfrm>
                <a:off x="344900" y="927525"/>
                <a:ext cx="1830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451" extrusionOk="0">
                    <a:moveTo>
                      <a:pt x="563" y="1"/>
                    </a:moveTo>
                    <a:lnTo>
                      <a:pt x="450" y="113"/>
                    </a:lnTo>
                    <a:lnTo>
                      <a:pt x="338" y="169"/>
                    </a:lnTo>
                    <a:lnTo>
                      <a:pt x="225" y="113"/>
                    </a:lnTo>
                    <a:lnTo>
                      <a:pt x="113" y="282"/>
                    </a:lnTo>
                    <a:lnTo>
                      <a:pt x="57" y="338"/>
                    </a:lnTo>
                    <a:lnTo>
                      <a:pt x="1" y="394"/>
                    </a:lnTo>
                    <a:lnTo>
                      <a:pt x="1" y="450"/>
                    </a:lnTo>
                    <a:lnTo>
                      <a:pt x="450" y="450"/>
                    </a:lnTo>
                    <a:lnTo>
                      <a:pt x="506" y="394"/>
                    </a:lnTo>
                    <a:lnTo>
                      <a:pt x="506" y="338"/>
                    </a:lnTo>
                    <a:lnTo>
                      <a:pt x="563" y="282"/>
                    </a:lnTo>
                    <a:lnTo>
                      <a:pt x="675" y="225"/>
                    </a:lnTo>
                    <a:lnTo>
                      <a:pt x="731" y="169"/>
                    </a:lnTo>
                    <a:lnTo>
                      <a:pt x="731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13"/>
              <p:cNvSpPr/>
              <p:nvPr/>
            </p:nvSpPr>
            <p:spPr>
              <a:xfrm>
                <a:off x="373000" y="926125"/>
                <a:ext cx="98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07" extrusionOk="0">
                    <a:moveTo>
                      <a:pt x="169" y="0"/>
                    </a:moveTo>
                    <a:lnTo>
                      <a:pt x="1" y="169"/>
                    </a:lnTo>
                    <a:lnTo>
                      <a:pt x="57" y="225"/>
                    </a:lnTo>
                    <a:lnTo>
                      <a:pt x="57" y="338"/>
                    </a:lnTo>
                    <a:lnTo>
                      <a:pt x="113" y="450"/>
                    </a:lnTo>
                    <a:lnTo>
                      <a:pt x="169" y="506"/>
                    </a:lnTo>
                    <a:lnTo>
                      <a:pt x="282" y="450"/>
                    </a:lnTo>
                    <a:lnTo>
                      <a:pt x="394" y="394"/>
                    </a:lnTo>
                    <a:lnTo>
                      <a:pt x="282" y="5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8B7F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13"/>
              <p:cNvSpPr/>
              <p:nvPr/>
            </p:nvSpPr>
            <p:spPr>
              <a:xfrm>
                <a:off x="368800" y="93315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8B7F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13"/>
              <p:cNvSpPr/>
              <p:nvPr/>
            </p:nvSpPr>
            <p:spPr>
              <a:xfrm>
                <a:off x="374400" y="87552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98D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13"/>
              <p:cNvSpPr/>
              <p:nvPr/>
            </p:nvSpPr>
            <p:spPr>
              <a:xfrm>
                <a:off x="476975" y="15893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3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13"/>
              <p:cNvSpPr/>
              <p:nvPr/>
            </p:nvSpPr>
            <p:spPr>
              <a:xfrm>
                <a:off x="344900" y="907850"/>
                <a:ext cx="140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619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57" y="450"/>
                    </a:lnTo>
                    <a:lnTo>
                      <a:pt x="169" y="563"/>
                    </a:lnTo>
                    <a:lnTo>
                      <a:pt x="225" y="619"/>
                    </a:lnTo>
                    <a:lnTo>
                      <a:pt x="338" y="563"/>
                    </a:lnTo>
                    <a:lnTo>
                      <a:pt x="450" y="507"/>
                    </a:lnTo>
                    <a:lnTo>
                      <a:pt x="506" y="394"/>
                    </a:lnTo>
                    <a:lnTo>
                      <a:pt x="563" y="338"/>
                    </a:lnTo>
                    <a:lnTo>
                      <a:pt x="394" y="57"/>
                    </a:lnTo>
                    <a:lnTo>
                      <a:pt x="338" y="113"/>
                    </a:lnTo>
                    <a:lnTo>
                      <a:pt x="338" y="169"/>
                    </a:lnTo>
                    <a:lnTo>
                      <a:pt x="282" y="282"/>
                    </a:lnTo>
                    <a:lnTo>
                      <a:pt x="282" y="338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6C5F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13"/>
              <p:cNvSpPr/>
              <p:nvPr/>
            </p:nvSpPr>
            <p:spPr>
              <a:xfrm>
                <a:off x="367375" y="952825"/>
                <a:ext cx="25325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743" extrusionOk="0">
                    <a:moveTo>
                      <a:pt x="675" y="0"/>
                    </a:moveTo>
                    <a:lnTo>
                      <a:pt x="563" y="56"/>
                    </a:lnTo>
                    <a:lnTo>
                      <a:pt x="451" y="113"/>
                    </a:lnTo>
                    <a:lnTo>
                      <a:pt x="282" y="113"/>
                    </a:lnTo>
                    <a:lnTo>
                      <a:pt x="394" y="169"/>
                    </a:lnTo>
                    <a:lnTo>
                      <a:pt x="507" y="225"/>
                    </a:lnTo>
                    <a:lnTo>
                      <a:pt x="619" y="281"/>
                    </a:lnTo>
                    <a:lnTo>
                      <a:pt x="619" y="337"/>
                    </a:lnTo>
                    <a:lnTo>
                      <a:pt x="619" y="450"/>
                    </a:lnTo>
                    <a:lnTo>
                      <a:pt x="563" y="506"/>
                    </a:lnTo>
                    <a:lnTo>
                      <a:pt x="451" y="619"/>
                    </a:lnTo>
                    <a:lnTo>
                      <a:pt x="282" y="675"/>
                    </a:lnTo>
                    <a:lnTo>
                      <a:pt x="113" y="787"/>
                    </a:lnTo>
                    <a:lnTo>
                      <a:pt x="57" y="843"/>
                    </a:lnTo>
                    <a:lnTo>
                      <a:pt x="1" y="956"/>
                    </a:lnTo>
                    <a:lnTo>
                      <a:pt x="226" y="1012"/>
                    </a:lnTo>
                    <a:lnTo>
                      <a:pt x="282" y="1068"/>
                    </a:lnTo>
                    <a:lnTo>
                      <a:pt x="226" y="1181"/>
                    </a:lnTo>
                    <a:lnTo>
                      <a:pt x="226" y="1237"/>
                    </a:lnTo>
                    <a:lnTo>
                      <a:pt x="338" y="1237"/>
                    </a:lnTo>
                    <a:lnTo>
                      <a:pt x="338" y="1349"/>
                    </a:lnTo>
                    <a:lnTo>
                      <a:pt x="282" y="1518"/>
                    </a:lnTo>
                    <a:lnTo>
                      <a:pt x="282" y="1630"/>
                    </a:lnTo>
                    <a:lnTo>
                      <a:pt x="338" y="1686"/>
                    </a:lnTo>
                    <a:lnTo>
                      <a:pt x="507" y="1743"/>
                    </a:lnTo>
                    <a:lnTo>
                      <a:pt x="675" y="1743"/>
                    </a:lnTo>
                    <a:lnTo>
                      <a:pt x="619" y="1630"/>
                    </a:lnTo>
                    <a:lnTo>
                      <a:pt x="563" y="1518"/>
                    </a:lnTo>
                    <a:lnTo>
                      <a:pt x="619" y="1349"/>
                    </a:lnTo>
                    <a:lnTo>
                      <a:pt x="732" y="1293"/>
                    </a:lnTo>
                    <a:lnTo>
                      <a:pt x="844" y="1181"/>
                    </a:lnTo>
                    <a:lnTo>
                      <a:pt x="844" y="1012"/>
                    </a:lnTo>
                    <a:lnTo>
                      <a:pt x="788" y="787"/>
                    </a:lnTo>
                    <a:lnTo>
                      <a:pt x="788" y="506"/>
                    </a:lnTo>
                    <a:lnTo>
                      <a:pt x="844" y="450"/>
                    </a:lnTo>
                    <a:lnTo>
                      <a:pt x="900" y="394"/>
                    </a:lnTo>
                    <a:lnTo>
                      <a:pt x="900" y="337"/>
                    </a:lnTo>
                    <a:lnTo>
                      <a:pt x="956" y="281"/>
                    </a:lnTo>
                    <a:lnTo>
                      <a:pt x="1013" y="225"/>
                    </a:lnTo>
                    <a:lnTo>
                      <a:pt x="900" y="169"/>
                    </a:lnTo>
                    <a:lnTo>
                      <a:pt x="844" y="169"/>
                    </a:lnTo>
                    <a:lnTo>
                      <a:pt x="732" y="56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9286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13"/>
              <p:cNvSpPr/>
              <p:nvPr/>
            </p:nvSpPr>
            <p:spPr>
              <a:xfrm>
                <a:off x="377225" y="1009025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13"/>
              <p:cNvSpPr/>
              <p:nvPr/>
            </p:nvSpPr>
            <p:spPr>
              <a:xfrm>
                <a:off x="381425" y="101182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13"/>
              <p:cNvSpPr/>
              <p:nvPr/>
            </p:nvSpPr>
            <p:spPr>
              <a:xfrm>
                <a:off x="330850" y="1052575"/>
                <a:ext cx="36550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88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282"/>
                    </a:lnTo>
                    <a:lnTo>
                      <a:pt x="113" y="338"/>
                    </a:lnTo>
                    <a:lnTo>
                      <a:pt x="1" y="450"/>
                    </a:lnTo>
                    <a:lnTo>
                      <a:pt x="1" y="619"/>
                    </a:lnTo>
                    <a:lnTo>
                      <a:pt x="57" y="844"/>
                    </a:lnTo>
                    <a:lnTo>
                      <a:pt x="113" y="956"/>
                    </a:lnTo>
                    <a:lnTo>
                      <a:pt x="282" y="900"/>
                    </a:lnTo>
                    <a:lnTo>
                      <a:pt x="338" y="956"/>
                    </a:lnTo>
                    <a:lnTo>
                      <a:pt x="394" y="1013"/>
                    </a:lnTo>
                    <a:lnTo>
                      <a:pt x="394" y="1125"/>
                    </a:lnTo>
                    <a:lnTo>
                      <a:pt x="338" y="1181"/>
                    </a:lnTo>
                    <a:lnTo>
                      <a:pt x="394" y="1237"/>
                    </a:lnTo>
                    <a:lnTo>
                      <a:pt x="450" y="1350"/>
                    </a:lnTo>
                    <a:lnTo>
                      <a:pt x="563" y="1462"/>
                    </a:lnTo>
                    <a:lnTo>
                      <a:pt x="787" y="1462"/>
                    </a:lnTo>
                    <a:lnTo>
                      <a:pt x="844" y="1406"/>
                    </a:lnTo>
                    <a:lnTo>
                      <a:pt x="900" y="1462"/>
                    </a:lnTo>
                    <a:lnTo>
                      <a:pt x="844" y="1518"/>
                    </a:lnTo>
                    <a:lnTo>
                      <a:pt x="900" y="1631"/>
                    </a:lnTo>
                    <a:lnTo>
                      <a:pt x="956" y="1687"/>
                    </a:lnTo>
                    <a:lnTo>
                      <a:pt x="1293" y="1687"/>
                    </a:lnTo>
                    <a:lnTo>
                      <a:pt x="1406" y="1575"/>
                    </a:lnTo>
                    <a:lnTo>
                      <a:pt x="1462" y="1462"/>
                    </a:lnTo>
                    <a:lnTo>
                      <a:pt x="1406" y="1350"/>
                    </a:lnTo>
                    <a:lnTo>
                      <a:pt x="1237" y="1237"/>
                    </a:lnTo>
                    <a:lnTo>
                      <a:pt x="1068" y="1125"/>
                    </a:lnTo>
                    <a:lnTo>
                      <a:pt x="956" y="1013"/>
                    </a:lnTo>
                    <a:lnTo>
                      <a:pt x="675" y="732"/>
                    </a:lnTo>
                    <a:lnTo>
                      <a:pt x="675" y="675"/>
                    </a:lnTo>
                    <a:lnTo>
                      <a:pt x="675" y="563"/>
                    </a:lnTo>
                    <a:lnTo>
                      <a:pt x="844" y="394"/>
                    </a:lnTo>
                    <a:lnTo>
                      <a:pt x="844" y="282"/>
                    </a:lnTo>
                    <a:lnTo>
                      <a:pt x="900" y="226"/>
                    </a:lnTo>
                    <a:lnTo>
                      <a:pt x="956" y="113"/>
                    </a:lnTo>
                    <a:lnTo>
                      <a:pt x="956" y="1"/>
                    </a:lnTo>
                    <a:lnTo>
                      <a:pt x="787" y="1"/>
                    </a:lnTo>
                    <a:lnTo>
                      <a:pt x="675" y="57"/>
                    </a:lnTo>
                    <a:lnTo>
                      <a:pt x="563" y="113"/>
                    </a:lnTo>
                    <a:lnTo>
                      <a:pt x="450" y="57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C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13"/>
              <p:cNvSpPr/>
              <p:nvPr/>
            </p:nvSpPr>
            <p:spPr>
              <a:xfrm>
                <a:off x="367375" y="1083500"/>
                <a:ext cx="126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38" extrusionOk="0">
                    <a:moveTo>
                      <a:pt x="113" y="0"/>
                    </a:moveTo>
                    <a:lnTo>
                      <a:pt x="1" y="113"/>
                    </a:lnTo>
                    <a:lnTo>
                      <a:pt x="1" y="281"/>
                    </a:lnTo>
                    <a:lnTo>
                      <a:pt x="226" y="338"/>
                    </a:lnTo>
                    <a:lnTo>
                      <a:pt x="451" y="281"/>
                    </a:lnTo>
                    <a:lnTo>
                      <a:pt x="507" y="169"/>
                    </a:lnTo>
                    <a:lnTo>
                      <a:pt x="451" y="113"/>
                    </a:lnTo>
                    <a:lnTo>
                      <a:pt x="394" y="57"/>
                    </a:lnTo>
                    <a:lnTo>
                      <a:pt x="282" y="0"/>
                    </a:lnTo>
                    <a:lnTo>
                      <a:pt x="282" y="5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8C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13"/>
              <p:cNvSpPr/>
              <p:nvPr/>
            </p:nvSpPr>
            <p:spPr>
              <a:xfrm>
                <a:off x="339275" y="1045550"/>
                <a:ext cx="1550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282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13" y="226"/>
                    </a:lnTo>
                    <a:lnTo>
                      <a:pt x="338" y="226"/>
                    </a:lnTo>
                    <a:lnTo>
                      <a:pt x="450" y="282"/>
                    </a:lnTo>
                    <a:lnTo>
                      <a:pt x="619" y="282"/>
                    </a:lnTo>
                    <a:lnTo>
                      <a:pt x="563" y="226"/>
                    </a:lnTo>
                    <a:lnTo>
                      <a:pt x="507" y="113"/>
                    </a:lnTo>
                    <a:lnTo>
                      <a:pt x="394" y="57"/>
                    </a:lnTo>
                    <a:lnTo>
                      <a:pt x="282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3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13"/>
              <p:cNvSpPr/>
              <p:nvPr/>
            </p:nvSpPr>
            <p:spPr>
              <a:xfrm>
                <a:off x="361775" y="1083500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0" y="0"/>
                    </a:moveTo>
                    <a:lnTo>
                      <a:pt x="113" y="169"/>
                    </a:lnTo>
                    <a:lnTo>
                      <a:pt x="169" y="225"/>
                    </a:lnTo>
                    <a:lnTo>
                      <a:pt x="169" y="338"/>
                    </a:lnTo>
                    <a:lnTo>
                      <a:pt x="225" y="338"/>
                    </a:lnTo>
                    <a:lnTo>
                      <a:pt x="225" y="281"/>
                    </a:lnTo>
                    <a:lnTo>
                      <a:pt x="281" y="169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13"/>
              <p:cNvSpPr/>
              <p:nvPr/>
            </p:nvSpPr>
            <p:spPr>
              <a:xfrm>
                <a:off x="350525" y="1052575"/>
                <a:ext cx="56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95" extrusionOk="0">
                    <a:moveTo>
                      <a:pt x="169" y="1"/>
                    </a:moveTo>
                    <a:lnTo>
                      <a:pt x="57" y="169"/>
                    </a:lnTo>
                    <a:lnTo>
                      <a:pt x="0" y="282"/>
                    </a:lnTo>
                    <a:lnTo>
                      <a:pt x="57" y="394"/>
                    </a:lnTo>
                    <a:lnTo>
                      <a:pt x="113" y="338"/>
                    </a:lnTo>
                    <a:lnTo>
                      <a:pt x="169" y="282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3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13"/>
              <p:cNvSpPr/>
              <p:nvPr/>
            </p:nvSpPr>
            <p:spPr>
              <a:xfrm>
                <a:off x="387050" y="107787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69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1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13"/>
              <p:cNvSpPr/>
              <p:nvPr/>
            </p:nvSpPr>
            <p:spPr>
              <a:xfrm>
                <a:off x="373000" y="10835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13"/>
              <p:cNvSpPr/>
              <p:nvPr/>
            </p:nvSpPr>
            <p:spPr>
              <a:xfrm>
                <a:off x="356150" y="10525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57"/>
                    </a:move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938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13"/>
              <p:cNvSpPr/>
              <p:nvPr/>
            </p:nvSpPr>
            <p:spPr>
              <a:xfrm>
                <a:off x="353325" y="1089125"/>
                <a:ext cx="33750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2755" extrusionOk="0">
                    <a:moveTo>
                      <a:pt x="788" y="0"/>
                    </a:moveTo>
                    <a:lnTo>
                      <a:pt x="563" y="56"/>
                    </a:lnTo>
                    <a:lnTo>
                      <a:pt x="507" y="113"/>
                    </a:lnTo>
                    <a:lnTo>
                      <a:pt x="338" y="113"/>
                    </a:lnTo>
                    <a:lnTo>
                      <a:pt x="282" y="169"/>
                    </a:lnTo>
                    <a:lnTo>
                      <a:pt x="226" y="225"/>
                    </a:lnTo>
                    <a:lnTo>
                      <a:pt x="113" y="281"/>
                    </a:lnTo>
                    <a:lnTo>
                      <a:pt x="57" y="394"/>
                    </a:lnTo>
                    <a:lnTo>
                      <a:pt x="1" y="675"/>
                    </a:lnTo>
                    <a:lnTo>
                      <a:pt x="1" y="1012"/>
                    </a:lnTo>
                    <a:lnTo>
                      <a:pt x="169" y="1349"/>
                    </a:lnTo>
                    <a:lnTo>
                      <a:pt x="57" y="1462"/>
                    </a:lnTo>
                    <a:lnTo>
                      <a:pt x="1" y="1518"/>
                    </a:lnTo>
                    <a:lnTo>
                      <a:pt x="1" y="1630"/>
                    </a:lnTo>
                    <a:lnTo>
                      <a:pt x="57" y="1743"/>
                    </a:lnTo>
                    <a:lnTo>
                      <a:pt x="169" y="1855"/>
                    </a:lnTo>
                    <a:lnTo>
                      <a:pt x="226" y="2024"/>
                    </a:lnTo>
                    <a:lnTo>
                      <a:pt x="226" y="2136"/>
                    </a:lnTo>
                    <a:lnTo>
                      <a:pt x="169" y="2305"/>
                    </a:lnTo>
                    <a:lnTo>
                      <a:pt x="282" y="2586"/>
                    </a:lnTo>
                    <a:lnTo>
                      <a:pt x="338" y="2698"/>
                    </a:lnTo>
                    <a:lnTo>
                      <a:pt x="451" y="2754"/>
                    </a:lnTo>
                    <a:lnTo>
                      <a:pt x="619" y="2754"/>
                    </a:lnTo>
                    <a:lnTo>
                      <a:pt x="675" y="2642"/>
                    </a:lnTo>
                    <a:lnTo>
                      <a:pt x="900" y="2417"/>
                    </a:lnTo>
                    <a:lnTo>
                      <a:pt x="1013" y="2248"/>
                    </a:lnTo>
                    <a:lnTo>
                      <a:pt x="1125" y="2136"/>
                    </a:lnTo>
                    <a:lnTo>
                      <a:pt x="1125" y="2024"/>
                    </a:lnTo>
                    <a:lnTo>
                      <a:pt x="1013" y="1911"/>
                    </a:lnTo>
                    <a:lnTo>
                      <a:pt x="956" y="1855"/>
                    </a:lnTo>
                    <a:lnTo>
                      <a:pt x="956" y="1743"/>
                    </a:lnTo>
                    <a:lnTo>
                      <a:pt x="956" y="1686"/>
                    </a:lnTo>
                    <a:lnTo>
                      <a:pt x="956" y="1630"/>
                    </a:lnTo>
                    <a:lnTo>
                      <a:pt x="732" y="1405"/>
                    </a:lnTo>
                    <a:lnTo>
                      <a:pt x="956" y="1349"/>
                    </a:lnTo>
                    <a:lnTo>
                      <a:pt x="1069" y="1293"/>
                    </a:lnTo>
                    <a:lnTo>
                      <a:pt x="1181" y="1181"/>
                    </a:lnTo>
                    <a:lnTo>
                      <a:pt x="1237" y="1012"/>
                    </a:lnTo>
                    <a:lnTo>
                      <a:pt x="1069" y="899"/>
                    </a:lnTo>
                    <a:lnTo>
                      <a:pt x="1125" y="899"/>
                    </a:lnTo>
                    <a:lnTo>
                      <a:pt x="1125" y="843"/>
                    </a:lnTo>
                    <a:lnTo>
                      <a:pt x="1294" y="675"/>
                    </a:lnTo>
                    <a:lnTo>
                      <a:pt x="1294" y="618"/>
                    </a:lnTo>
                    <a:lnTo>
                      <a:pt x="1294" y="562"/>
                    </a:lnTo>
                    <a:lnTo>
                      <a:pt x="1125" y="562"/>
                    </a:lnTo>
                    <a:lnTo>
                      <a:pt x="1181" y="506"/>
                    </a:lnTo>
                    <a:lnTo>
                      <a:pt x="1350" y="281"/>
                    </a:lnTo>
                    <a:lnTo>
                      <a:pt x="1350" y="281"/>
                    </a:lnTo>
                    <a:lnTo>
                      <a:pt x="1181" y="337"/>
                    </a:lnTo>
                    <a:lnTo>
                      <a:pt x="1069" y="281"/>
                    </a:lnTo>
                    <a:lnTo>
                      <a:pt x="1069" y="225"/>
                    </a:lnTo>
                    <a:lnTo>
                      <a:pt x="1013" y="113"/>
                    </a:lnTo>
                    <a:lnTo>
                      <a:pt x="1013" y="56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13"/>
              <p:cNvSpPr/>
              <p:nvPr/>
            </p:nvSpPr>
            <p:spPr>
              <a:xfrm>
                <a:off x="389875" y="10806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9D92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13"/>
              <p:cNvSpPr/>
              <p:nvPr/>
            </p:nvSpPr>
            <p:spPr>
              <a:xfrm>
                <a:off x="377225" y="935950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169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2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13"/>
              <p:cNvSpPr/>
              <p:nvPr/>
            </p:nvSpPr>
            <p:spPr>
              <a:xfrm>
                <a:off x="356150" y="9781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13"/>
              <p:cNvSpPr/>
              <p:nvPr/>
            </p:nvSpPr>
            <p:spPr>
              <a:xfrm>
                <a:off x="374400" y="9542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286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13"/>
              <p:cNvSpPr/>
              <p:nvPr/>
            </p:nvSpPr>
            <p:spPr>
              <a:xfrm>
                <a:off x="367375" y="976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286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13"/>
              <p:cNvSpPr/>
              <p:nvPr/>
            </p:nvSpPr>
            <p:spPr>
              <a:xfrm>
                <a:off x="427800" y="1165000"/>
                <a:ext cx="126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507" extrusionOk="0">
                    <a:moveTo>
                      <a:pt x="113" y="0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" y="225"/>
                    </a:lnTo>
                    <a:lnTo>
                      <a:pt x="57" y="338"/>
                    </a:lnTo>
                    <a:lnTo>
                      <a:pt x="113" y="450"/>
                    </a:lnTo>
                    <a:lnTo>
                      <a:pt x="226" y="506"/>
                    </a:lnTo>
                    <a:lnTo>
                      <a:pt x="282" y="450"/>
                    </a:lnTo>
                    <a:lnTo>
                      <a:pt x="338" y="394"/>
                    </a:lnTo>
                    <a:lnTo>
                      <a:pt x="338" y="281"/>
                    </a:lnTo>
                    <a:lnTo>
                      <a:pt x="338" y="169"/>
                    </a:lnTo>
                    <a:lnTo>
                      <a:pt x="394" y="113"/>
                    </a:lnTo>
                    <a:lnTo>
                      <a:pt x="507" y="57"/>
                    </a:lnTo>
                    <a:lnTo>
                      <a:pt x="507" y="0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13"/>
              <p:cNvSpPr/>
              <p:nvPr/>
            </p:nvSpPr>
            <p:spPr>
              <a:xfrm>
                <a:off x="444675" y="1139700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225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13"/>
              <p:cNvSpPr/>
              <p:nvPr/>
            </p:nvSpPr>
            <p:spPr>
              <a:xfrm>
                <a:off x="447475" y="11720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57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13"/>
              <p:cNvSpPr/>
              <p:nvPr/>
            </p:nvSpPr>
            <p:spPr>
              <a:xfrm>
                <a:off x="450300" y="1142525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0" y="112"/>
                    </a:moveTo>
                    <a:lnTo>
                      <a:pt x="0" y="1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0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9B9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13"/>
              <p:cNvSpPr/>
              <p:nvPr/>
            </p:nvSpPr>
            <p:spPr>
              <a:xfrm>
                <a:off x="321025" y="1087700"/>
                <a:ext cx="44975" cy="632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2531" extrusionOk="0">
                    <a:moveTo>
                      <a:pt x="956" y="1"/>
                    </a:moveTo>
                    <a:lnTo>
                      <a:pt x="899" y="113"/>
                    </a:lnTo>
                    <a:lnTo>
                      <a:pt x="956" y="282"/>
                    </a:lnTo>
                    <a:lnTo>
                      <a:pt x="1012" y="451"/>
                    </a:lnTo>
                    <a:lnTo>
                      <a:pt x="1012" y="563"/>
                    </a:lnTo>
                    <a:lnTo>
                      <a:pt x="899" y="675"/>
                    </a:lnTo>
                    <a:lnTo>
                      <a:pt x="843" y="732"/>
                    </a:lnTo>
                    <a:lnTo>
                      <a:pt x="731" y="675"/>
                    </a:lnTo>
                    <a:lnTo>
                      <a:pt x="618" y="675"/>
                    </a:lnTo>
                    <a:lnTo>
                      <a:pt x="450" y="732"/>
                    </a:lnTo>
                    <a:lnTo>
                      <a:pt x="394" y="732"/>
                    </a:lnTo>
                    <a:lnTo>
                      <a:pt x="394" y="788"/>
                    </a:lnTo>
                    <a:lnTo>
                      <a:pt x="394" y="872"/>
                    </a:lnTo>
                    <a:lnTo>
                      <a:pt x="394" y="872"/>
                    </a:lnTo>
                    <a:lnTo>
                      <a:pt x="337" y="844"/>
                    </a:lnTo>
                    <a:lnTo>
                      <a:pt x="225" y="900"/>
                    </a:lnTo>
                    <a:lnTo>
                      <a:pt x="56" y="956"/>
                    </a:lnTo>
                    <a:lnTo>
                      <a:pt x="0" y="1181"/>
                    </a:lnTo>
                    <a:lnTo>
                      <a:pt x="0" y="1294"/>
                    </a:lnTo>
                    <a:lnTo>
                      <a:pt x="0" y="1350"/>
                    </a:lnTo>
                    <a:lnTo>
                      <a:pt x="113" y="1519"/>
                    </a:lnTo>
                    <a:lnTo>
                      <a:pt x="225" y="1575"/>
                    </a:lnTo>
                    <a:lnTo>
                      <a:pt x="337" y="1575"/>
                    </a:lnTo>
                    <a:lnTo>
                      <a:pt x="618" y="1800"/>
                    </a:lnTo>
                    <a:lnTo>
                      <a:pt x="675" y="1800"/>
                    </a:lnTo>
                    <a:lnTo>
                      <a:pt x="731" y="1743"/>
                    </a:lnTo>
                    <a:lnTo>
                      <a:pt x="787" y="1800"/>
                    </a:lnTo>
                    <a:lnTo>
                      <a:pt x="843" y="1856"/>
                    </a:lnTo>
                    <a:lnTo>
                      <a:pt x="956" y="1912"/>
                    </a:lnTo>
                    <a:lnTo>
                      <a:pt x="1068" y="1856"/>
                    </a:lnTo>
                    <a:lnTo>
                      <a:pt x="1012" y="2081"/>
                    </a:lnTo>
                    <a:lnTo>
                      <a:pt x="1012" y="2137"/>
                    </a:lnTo>
                    <a:lnTo>
                      <a:pt x="1124" y="2474"/>
                    </a:lnTo>
                    <a:lnTo>
                      <a:pt x="1237" y="2530"/>
                    </a:lnTo>
                    <a:lnTo>
                      <a:pt x="1349" y="2530"/>
                    </a:lnTo>
                    <a:lnTo>
                      <a:pt x="1461" y="2474"/>
                    </a:lnTo>
                    <a:lnTo>
                      <a:pt x="1518" y="2418"/>
                    </a:lnTo>
                    <a:lnTo>
                      <a:pt x="1574" y="2249"/>
                    </a:lnTo>
                    <a:lnTo>
                      <a:pt x="1574" y="2193"/>
                    </a:lnTo>
                    <a:lnTo>
                      <a:pt x="1630" y="2193"/>
                    </a:lnTo>
                    <a:lnTo>
                      <a:pt x="1686" y="2249"/>
                    </a:lnTo>
                    <a:lnTo>
                      <a:pt x="1743" y="2305"/>
                    </a:lnTo>
                    <a:lnTo>
                      <a:pt x="1799" y="2249"/>
                    </a:lnTo>
                    <a:lnTo>
                      <a:pt x="1799" y="2193"/>
                    </a:lnTo>
                    <a:lnTo>
                      <a:pt x="1686" y="2081"/>
                    </a:lnTo>
                    <a:lnTo>
                      <a:pt x="1574" y="1912"/>
                    </a:lnTo>
                    <a:lnTo>
                      <a:pt x="1405" y="1631"/>
                    </a:lnTo>
                    <a:lnTo>
                      <a:pt x="1349" y="1631"/>
                    </a:lnTo>
                    <a:lnTo>
                      <a:pt x="1349" y="1575"/>
                    </a:lnTo>
                    <a:lnTo>
                      <a:pt x="1461" y="1462"/>
                    </a:lnTo>
                    <a:lnTo>
                      <a:pt x="1574" y="1462"/>
                    </a:lnTo>
                    <a:lnTo>
                      <a:pt x="1518" y="1350"/>
                    </a:lnTo>
                    <a:lnTo>
                      <a:pt x="1461" y="1238"/>
                    </a:lnTo>
                    <a:lnTo>
                      <a:pt x="1405" y="1125"/>
                    </a:lnTo>
                    <a:lnTo>
                      <a:pt x="1349" y="1069"/>
                    </a:lnTo>
                    <a:lnTo>
                      <a:pt x="1293" y="1013"/>
                    </a:lnTo>
                    <a:lnTo>
                      <a:pt x="1349" y="956"/>
                    </a:lnTo>
                    <a:lnTo>
                      <a:pt x="1405" y="844"/>
                    </a:lnTo>
                    <a:lnTo>
                      <a:pt x="1461" y="788"/>
                    </a:lnTo>
                    <a:lnTo>
                      <a:pt x="1461" y="675"/>
                    </a:lnTo>
                    <a:lnTo>
                      <a:pt x="1405" y="563"/>
                    </a:lnTo>
                    <a:lnTo>
                      <a:pt x="1405" y="451"/>
                    </a:lnTo>
                    <a:lnTo>
                      <a:pt x="1405" y="394"/>
                    </a:lnTo>
                    <a:lnTo>
                      <a:pt x="1518" y="282"/>
                    </a:lnTo>
                    <a:lnTo>
                      <a:pt x="1405" y="170"/>
                    </a:lnTo>
                    <a:lnTo>
                      <a:pt x="1293" y="57"/>
                    </a:lnTo>
                    <a:lnTo>
                      <a:pt x="1237" y="1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13"/>
              <p:cNvSpPr/>
              <p:nvPr/>
            </p:nvSpPr>
            <p:spPr>
              <a:xfrm>
                <a:off x="323825" y="1030100"/>
                <a:ext cx="225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732" extrusionOk="0">
                    <a:moveTo>
                      <a:pt x="282" y="1"/>
                    </a:moveTo>
                    <a:lnTo>
                      <a:pt x="282" y="57"/>
                    </a:lnTo>
                    <a:lnTo>
                      <a:pt x="282" y="225"/>
                    </a:lnTo>
                    <a:lnTo>
                      <a:pt x="225" y="338"/>
                    </a:lnTo>
                    <a:lnTo>
                      <a:pt x="169" y="394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1" y="506"/>
                    </a:lnTo>
                    <a:lnTo>
                      <a:pt x="57" y="563"/>
                    </a:lnTo>
                    <a:lnTo>
                      <a:pt x="113" y="563"/>
                    </a:lnTo>
                    <a:lnTo>
                      <a:pt x="169" y="506"/>
                    </a:lnTo>
                    <a:lnTo>
                      <a:pt x="282" y="450"/>
                    </a:lnTo>
                    <a:lnTo>
                      <a:pt x="394" y="506"/>
                    </a:lnTo>
                    <a:lnTo>
                      <a:pt x="619" y="731"/>
                    </a:lnTo>
                    <a:lnTo>
                      <a:pt x="675" y="675"/>
                    </a:lnTo>
                    <a:lnTo>
                      <a:pt x="900" y="675"/>
                    </a:lnTo>
                    <a:lnTo>
                      <a:pt x="844" y="563"/>
                    </a:lnTo>
                    <a:lnTo>
                      <a:pt x="731" y="450"/>
                    </a:lnTo>
                    <a:lnTo>
                      <a:pt x="506" y="338"/>
                    </a:lnTo>
                    <a:lnTo>
                      <a:pt x="450" y="338"/>
                    </a:lnTo>
                    <a:lnTo>
                      <a:pt x="450" y="282"/>
                    </a:lnTo>
                    <a:lnTo>
                      <a:pt x="506" y="225"/>
                    </a:lnTo>
                    <a:lnTo>
                      <a:pt x="675" y="225"/>
                    </a:lnTo>
                    <a:lnTo>
                      <a:pt x="731" y="169"/>
                    </a:lnTo>
                    <a:lnTo>
                      <a:pt x="675" y="57"/>
                    </a:lnTo>
                    <a:lnTo>
                      <a:pt x="619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13"/>
              <p:cNvSpPr/>
              <p:nvPr/>
            </p:nvSpPr>
            <p:spPr>
              <a:xfrm>
                <a:off x="298525" y="1094750"/>
                <a:ext cx="126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619" extrusionOk="0">
                    <a:moveTo>
                      <a:pt x="57" y="0"/>
                    </a:moveTo>
                    <a:lnTo>
                      <a:pt x="226" y="169"/>
                    </a:lnTo>
                    <a:lnTo>
                      <a:pt x="226" y="225"/>
                    </a:lnTo>
                    <a:lnTo>
                      <a:pt x="169" y="225"/>
                    </a:lnTo>
                    <a:lnTo>
                      <a:pt x="1" y="393"/>
                    </a:lnTo>
                    <a:lnTo>
                      <a:pt x="1" y="562"/>
                    </a:lnTo>
                    <a:lnTo>
                      <a:pt x="169" y="618"/>
                    </a:lnTo>
                    <a:lnTo>
                      <a:pt x="226" y="618"/>
                    </a:lnTo>
                    <a:lnTo>
                      <a:pt x="282" y="506"/>
                    </a:lnTo>
                    <a:lnTo>
                      <a:pt x="394" y="393"/>
                    </a:lnTo>
                    <a:lnTo>
                      <a:pt x="450" y="337"/>
                    </a:lnTo>
                    <a:lnTo>
                      <a:pt x="450" y="169"/>
                    </a:lnTo>
                    <a:lnTo>
                      <a:pt x="507" y="56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6B60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13"/>
              <p:cNvSpPr/>
              <p:nvPr/>
            </p:nvSpPr>
            <p:spPr>
              <a:xfrm>
                <a:off x="301350" y="1073650"/>
                <a:ext cx="126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732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113" y="113"/>
                    </a:lnTo>
                    <a:lnTo>
                      <a:pt x="113" y="170"/>
                    </a:lnTo>
                    <a:lnTo>
                      <a:pt x="113" y="226"/>
                    </a:lnTo>
                    <a:lnTo>
                      <a:pt x="0" y="338"/>
                    </a:lnTo>
                    <a:lnTo>
                      <a:pt x="0" y="394"/>
                    </a:lnTo>
                    <a:lnTo>
                      <a:pt x="113" y="619"/>
                    </a:lnTo>
                    <a:lnTo>
                      <a:pt x="225" y="675"/>
                    </a:lnTo>
                    <a:lnTo>
                      <a:pt x="337" y="732"/>
                    </a:lnTo>
                    <a:lnTo>
                      <a:pt x="394" y="675"/>
                    </a:lnTo>
                    <a:lnTo>
                      <a:pt x="506" y="675"/>
                    </a:lnTo>
                    <a:lnTo>
                      <a:pt x="506" y="451"/>
                    </a:lnTo>
                    <a:lnTo>
                      <a:pt x="506" y="282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6D63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13"/>
              <p:cNvSpPr/>
              <p:nvPr/>
            </p:nvSpPr>
            <p:spPr>
              <a:xfrm>
                <a:off x="308375" y="1073650"/>
                <a:ext cx="985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76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226"/>
                    </a:lnTo>
                    <a:lnTo>
                      <a:pt x="169" y="451"/>
                    </a:lnTo>
                    <a:lnTo>
                      <a:pt x="225" y="675"/>
                    </a:lnTo>
                    <a:lnTo>
                      <a:pt x="338" y="619"/>
                    </a:lnTo>
                    <a:lnTo>
                      <a:pt x="394" y="563"/>
                    </a:lnTo>
                    <a:lnTo>
                      <a:pt x="394" y="451"/>
                    </a:lnTo>
                    <a:lnTo>
                      <a:pt x="338" y="338"/>
                    </a:lnTo>
                    <a:lnTo>
                      <a:pt x="338" y="282"/>
                    </a:lnTo>
                    <a:lnTo>
                      <a:pt x="338" y="170"/>
                    </a:lnTo>
                    <a:lnTo>
                      <a:pt x="338" y="113"/>
                    </a:lnTo>
                    <a:lnTo>
                      <a:pt x="338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13"/>
              <p:cNvSpPr/>
              <p:nvPr/>
            </p:nvSpPr>
            <p:spPr>
              <a:xfrm>
                <a:off x="340700" y="1083500"/>
                <a:ext cx="84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732" extrusionOk="0">
                    <a:moveTo>
                      <a:pt x="0" y="0"/>
                    </a:moveTo>
                    <a:lnTo>
                      <a:pt x="56" y="225"/>
                    </a:lnTo>
                    <a:lnTo>
                      <a:pt x="56" y="394"/>
                    </a:lnTo>
                    <a:lnTo>
                      <a:pt x="0" y="506"/>
                    </a:lnTo>
                    <a:lnTo>
                      <a:pt x="0" y="619"/>
                    </a:lnTo>
                    <a:lnTo>
                      <a:pt x="56" y="675"/>
                    </a:lnTo>
                    <a:lnTo>
                      <a:pt x="225" y="731"/>
                    </a:lnTo>
                    <a:lnTo>
                      <a:pt x="337" y="731"/>
                    </a:lnTo>
                    <a:lnTo>
                      <a:pt x="337" y="675"/>
                    </a:lnTo>
                    <a:lnTo>
                      <a:pt x="281" y="562"/>
                    </a:lnTo>
                    <a:lnTo>
                      <a:pt x="225" y="506"/>
                    </a:lnTo>
                    <a:lnTo>
                      <a:pt x="281" y="394"/>
                    </a:lnTo>
                    <a:lnTo>
                      <a:pt x="225" y="281"/>
                    </a:lnTo>
                    <a:lnTo>
                      <a:pt x="169" y="169"/>
                    </a:lnTo>
                    <a:lnTo>
                      <a:pt x="5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13"/>
              <p:cNvSpPr/>
              <p:nvPr/>
            </p:nvSpPr>
            <p:spPr>
              <a:xfrm>
                <a:off x="322425" y="1104575"/>
                <a:ext cx="154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451" extrusionOk="0">
                    <a:moveTo>
                      <a:pt x="225" y="0"/>
                    </a:moveTo>
                    <a:lnTo>
                      <a:pt x="113" y="57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225" y="225"/>
                    </a:lnTo>
                    <a:lnTo>
                      <a:pt x="281" y="281"/>
                    </a:lnTo>
                    <a:lnTo>
                      <a:pt x="394" y="338"/>
                    </a:lnTo>
                    <a:lnTo>
                      <a:pt x="506" y="394"/>
                    </a:lnTo>
                    <a:lnTo>
                      <a:pt x="506" y="450"/>
                    </a:lnTo>
                    <a:lnTo>
                      <a:pt x="619" y="450"/>
                    </a:lnTo>
                    <a:lnTo>
                      <a:pt x="562" y="338"/>
                    </a:lnTo>
                    <a:lnTo>
                      <a:pt x="506" y="281"/>
                    </a:lnTo>
                    <a:lnTo>
                      <a:pt x="394" y="169"/>
                    </a:lnTo>
                    <a:lnTo>
                      <a:pt x="394" y="113"/>
                    </a:lnTo>
                    <a:lnTo>
                      <a:pt x="394" y="57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13"/>
              <p:cNvSpPr/>
              <p:nvPr/>
            </p:nvSpPr>
            <p:spPr>
              <a:xfrm>
                <a:off x="326625" y="1094750"/>
                <a:ext cx="98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282" extrusionOk="0">
                    <a:moveTo>
                      <a:pt x="282" y="0"/>
                    </a:moveTo>
                    <a:lnTo>
                      <a:pt x="1" y="112"/>
                    </a:lnTo>
                    <a:lnTo>
                      <a:pt x="113" y="281"/>
                    </a:lnTo>
                    <a:lnTo>
                      <a:pt x="226" y="225"/>
                    </a:lnTo>
                    <a:lnTo>
                      <a:pt x="338" y="225"/>
                    </a:lnTo>
                    <a:lnTo>
                      <a:pt x="394" y="169"/>
                    </a:lnTo>
                    <a:lnTo>
                      <a:pt x="394" y="56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13"/>
              <p:cNvSpPr/>
              <p:nvPr/>
            </p:nvSpPr>
            <p:spPr>
              <a:xfrm>
                <a:off x="325225" y="1054000"/>
                <a:ext cx="42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5" extrusionOk="0">
                    <a:moveTo>
                      <a:pt x="57" y="0"/>
                    </a:moveTo>
                    <a:lnTo>
                      <a:pt x="1" y="112"/>
                    </a:lnTo>
                    <a:lnTo>
                      <a:pt x="1" y="169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113" y="112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C83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13"/>
              <p:cNvSpPr/>
              <p:nvPr/>
            </p:nvSpPr>
            <p:spPr>
              <a:xfrm>
                <a:off x="335075" y="1080675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225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13"/>
              <p:cNvSpPr/>
              <p:nvPr/>
            </p:nvSpPr>
            <p:spPr>
              <a:xfrm>
                <a:off x="304150" y="10722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13"/>
              <p:cNvSpPr/>
              <p:nvPr/>
            </p:nvSpPr>
            <p:spPr>
              <a:xfrm>
                <a:off x="301350" y="107927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113" y="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113" y="1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13"/>
              <p:cNvSpPr/>
              <p:nvPr/>
            </p:nvSpPr>
            <p:spPr>
              <a:xfrm>
                <a:off x="302750" y="10750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13"/>
              <p:cNvSpPr/>
              <p:nvPr/>
            </p:nvSpPr>
            <p:spPr>
              <a:xfrm>
                <a:off x="304150" y="10778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86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13"/>
              <p:cNvSpPr/>
              <p:nvPr/>
            </p:nvSpPr>
            <p:spPr>
              <a:xfrm>
                <a:off x="339275" y="10483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13" y="113"/>
                    </a:lnTo>
                    <a:lnTo>
                      <a:pt x="113" y="11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13"/>
              <p:cNvSpPr/>
              <p:nvPr/>
            </p:nvSpPr>
            <p:spPr>
              <a:xfrm>
                <a:off x="332250" y="10736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113"/>
                    </a:lnTo>
                    <a:lnTo>
                      <a:pt x="57" y="113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13"/>
              <p:cNvSpPr/>
              <p:nvPr/>
            </p:nvSpPr>
            <p:spPr>
              <a:xfrm>
                <a:off x="346300" y="95282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57" y="0"/>
                    </a:moveTo>
                    <a:lnTo>
                      <a:pt x="57" y="56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169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78D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13"/>
              <p:cNvSpPr/>
              <p:nvPr/>
            </p:nvSpPr>
            <p:spPr>
              <a:xfrm>
                <a:off x="312575" y="9612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113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A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13"/>
              <p:cNvSpPr/>
              <p:nvPr/>
            </p:nvSpPr>
            <p:spPr>
              <a:xfrm>
                <a:off x="349125" y="1271775"/>
                <a:ext cx="71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2867" h="3542" extrusionOk="0">
                    <a:moveTo>
                      <a:pt x="394" y="1"/>
                    </a:moveTo>
                    <a:lnTo>
                      <a:pt x="337" y="113"/>
                    </a:lnTo>
                    <a:lnTo>
                      <a:pt x="225" y="226"/>
                    </a:lnTo>
                    <a:lnTo>
                      <a:pt x="225" y="338"/>
                    </a:lnTo>
                    <a:lnTo>
                      <a:pt x="281" y="451"/>
                    </a:lnTo>
                    <a:lnTo>
                      <a:pt x="394" y="507"/>
                    </a:lnTo>
                    <a:lnTo>
                      <a:pt x="281" y="619"/>
                    </a:lnTo>
                    <a:lnTo>
                      <a:pt x="225" y="675"/>
                    </a:lnTo>
                    <a:lnTo>
                      <a:pt x="169" y="675"/>
                    </a:lnTo>
                    <a:lnTo>
                      <a:pt x="56" y="619"/>
                    </a:lnTo>
                    <a:lnTo>
                      <a:pt x="0" y="563"/>
                    </a:lnTo>
                    <a:lnTo>
                      <a:pt x="0" y="619"/>
                    </a:lnTo>
                    <a:lnTo>
                      <a:pt x="0" y="675"/>
                    </a:lnTo>
                    <a:lnTo>
                      <a:pt x="56" y="788"/>
                    </a:lnTo>
                    <a:lnTo>
                      <a:pt x="281" y="788"/>
                    </a:lnTo>
                    <a:lnTo>
                      <a:pt x="281" y="900"/>
                    </a:lnTo>
                    <a:lnTo>
                      <a:pt x="169" y="1181"/>
                    </a:lnTo>
                    <a:lnTo>
                      <a:pt x="0" y="1406"/>
                    </a:lnTo>
                    <a:lnTo>
                      <a:pt x="0" y="1462"/>
                    </a:lnTo>
                    <a:lnTo>
                      <a:pt x="56" y="1518"/>
                    </a:lnTo>
                    <a:lnTo>
                      <a:pt x="169" y="1518"/>
                    </a:lnTo>
                    <a:lnTo>
                      <a:pt x="225" y="1462"/>
                    </a:lnTo>
                    <a:lnTo>
                      <a:pt x="337" y="1462"/>
                    </a:lnTo>
                    <a:lnTo>
                      <a:pt x="337" y="1575"/>
                    </a:lnTo>
                    <a:lnTo>
                      <a:pt x="281" y="1631"/>
                    </a:lnTo>
                    <a:lnTo>
                      <a:pt x="281" y="1743"/>
                    </a:lnTo>
                    <a:lnTo>
                      <a:pt x="337" y="1912"/>
                    </a:lnTo>
                    <a:lnTo>
                      <a:pt x="450" y="1856"/>
                    </a:lnTo>
                    <a:lnTo>
                      <a:pt x="506" y="1856"/>
                    </a:lnTo>
                    <a:lnTo>
                      <a:pt x="506" y="2024"/>
                    </a:lnTo>
                    <a:lnTo>
                      <a:pt x="562" y="2081"/>
                    </a:lnTo>
                    <a:lnTo>
                      <a:pt x="675" y="2081"/>
                    </a:lnTo>
                    <a:lnTo>
                      <a:pt x="731" y="2193"/>
                    </a:lnTo>
                    <a:lnTo>
                      <a:pt x="843" y="2474"/>
                    </a:lnTo>
                    <a:lnTo>
                      <a:pt x="506" y="2418"/>
                    </a:lnTo>
                    <a:lnTo>
                      <a:pt x="450" y="2586"/>
                    </a:lnTo>
                    <a:lnTo>
                      <a:pt x="450" y="2643"/>
                    </a:lnTo>
                    <a:lnTo>
                      <a:pt x="450" y="2699"/>
                    </a:lnTo>
                    <a:lnTo>
                      <a:pt x="506" y="2811"/>
                    </a:lnTo>
                    <a:lnTo>
                      <a:pt x="619" y="2867"/>
                    </a:lnTo>
                    <a:lnTo>
                      <a:pt x="675" y="2867"/>
                    </a:lnTo>
                    <a:lnTo>
                      <a:pt x="731" y="2811"/>
                    </a:lnTo>
                    <a:lnTo>
                      <a:pt x="956" y="2811"/>
                    </a:lnTo>
                    <a:lnTo>
                      <a:pt x="1068" y="2867"/>
                    </a:lnTo>
                    <a:lnTo>
                      <a:pt x="1124" y="2980"/>
                    </a:lnTo>
                    <a:lnTo>
                      <a:pt x="1743" y="2980"/>
                    </a:lnTo>
                    <a:lnTo>
                      <a:pt x="1743" y="3092"/>
                    </a:lnTo>
                    <a:lnTo>
                      <a:pt x="1630" y="3148"/>
                    </a:lnTo>
                    <a:lnTo>
                      <a:pt x="1630" y="3261"/>
                    </a:lnTo>
                    <a:lnTo>
                      <a:pt x="1743" y="3429"/>
                    </a:lnTo>
                    <a:lnTo>
                      <a:pt x="1855" y="3486"/>
                    </a:lnTo>
                    <a:lnTo>
                      <a:pt x="1967" y="3542"/>
                    </a:lnTo>
                    <a:lnTo>
                      <a:pt x="2024" y="3429"/>
                    </a:lnTo>
                    <a:lnTo>
                      <a:pt x="2136" y="3373"/>
                    </a:lnTo>
                    <a:lnTo>
                      <a:pt x="2192" y="3373"/>
                    </a:lnTo>
                    <a:lnTo>
                      <a:pt x="2305" y="3486"/>
                    </a:lnTo>
                    <a:lnTo>
                      <a:pt x="2754" y="3486"/>
                    </a:lnTo>
                    <a:lnTo>
                      <a:pt x="2811" y="3373"/>
                    </a:lnTo>
                    <a:lnTo>
                      <a:pt x="2867" y="3261"/>
                    </a:lnTo>
                    <a:lnTo>
                      <a:pt x="2867" y="3205"/>
                    </a:lnTo>
                    <a:lnTo>
                      <a:pt x="2754" y="3092"/>
                    </a:lnTo>
                    <a:lnTo>
                      <a:pt x="2530" y="2924"/>
                    </a:lnTo>
                    <a:lnTo>
                      <a:pt x="2361" y="2699"/>
                    </a:lnTo>
                    <a:lnTo>
                      <a:pt x="2305" y="2474"/>
                    </a:lnTo>
                    <a:lnTo>
                      <a:pt x="2192" y="2362"/>
                    </a:lnTo>
                    <a:lnTo>
                      <a:pt x="2136" y="2249"/>
                    </a:lnTo>
                    <a:lnTo>
                      <a:pt x="2024" y="2193"/>
                    </a:lnTo>
                    <a:lnTo>
                      <a:pt x="1855" y="2193"/>
                    </a:lnTo>
                    <a:lnTo>
                      <a:pt x="1743" y="2137"/>
                    </a:lnTo>
                    <a:lnTo>
                      <a:pt x="1743" y="2081"/>
                    </a:lnTo>
                    <a:lnTo>
                      <a:pt x="1799" y="1968"/>
                    </a:lnTo>
                    <a:lnTo>
                      <a:pt x="1855" y="1912"/>
                    </a:lnTo>
                    <a:lnTo>
                      <a:pt x="1967" y="1856"/>
                    </a:lnTo>
                    <a:lnTo>
                      <a:pt x="2080" y="1800"/>
                    </a:lnTo>
                    <a:lnTo>
                      <a:pt x="2136" y="1575"/>
                    </a:lnTo>
                    <a:lnTo>
                      <a:pt x="2192" y="1462"/>
                    </a:lnTo>
                    <a:lnTo>
                      <a:pt x="2248" y="1462"/>
                    </a:lnTo>
                    <a:lnTo>
                      <a:pt x="2305" y="1350"/>
                    </a:lnTo>
                    <a:lnTo>
                      <a:pt x="2361" y="1237"/>
                    </a:lnTo>
                    <a:lnTo>
                      <a:pt x="2305" y="1125"/>
                    </a:lnTo>
                    <a:lnTo>
                      <a:pt x="2136" y="1069"/>
                    </a:lnTo>
                    <a:lnTo>
                      <a:pt x="2024" y="1181"/>
                    </a:lnTo>
                    <a:lnTo>
                      <a:pt x="1855" y="1237"/>
                    </a:lnTo>
                    <a:lnTo>
                      <a:pt x="1799" y="1237"/>
                    </a:lnTo>
                    <a:lnTo>
                      <a:pt x="1743" y="1125"/>
                    </a:lnTo>
                    <a:lnTo>
                      <a:pt x="1686" y="1013"/>
                    </a:lnTo>
                    <a:lnTo>
                      <a:pt x="1574" y="1013"/>
                    </a:lnTo>
                    <a:lnTo>
                      <a:pt x="1462" y="1069"/>
                    </a:lnTo>
                    <a:lnTo>
                      <a:pt x="1349" y="1069"/>
                    </a:lnTo>
                    <a:lnTo>
                      <a:pt x="1181" y="1181"/>
                    </a:lnTo>
                    <a:lnTo>
                      <a:pt x="1124" y="1237"/>
                    </a:lnTo>
                    <a:lnTo>
                      <a:pt x="1068" y="1350"/>
                    </a:lnTo>
                    <a:lnTo>
                      <a:pt x="1012" y="1406"/>
                    </a:lnTo>
                    <a:lnTo>
                      <a:pt x="900" y="1406"/>
                    </a:lnTo>
                    <a:lnTo>
                      <a:pt x="731" y="1237"/>
                    </a:lnTo>
                    <a:lnTo>
                      <a:pt x="675" y="1125"/>
                    </a:lnTo>
                    <a:lnTo>
                      <a:pt x="731" y="1013"/>
                    </a:lnTo>
                    <a:lnTo>
                      <a:pt x="787" y="788"/>
                    </a:lnTo>
                    <a:lnTo>
                      <a:pt x="787" y="563"/>
                    </a:lnTo>
                    <a:lnTo>
                      <a:pt x="731" y="451"/>
                    </a:lnTo>
                    <a:lnTo>
                      <a:pt x="619" y="394"/>
                    </a:lnTo>
                    <a:lnTo>
                      <a:pt x="506" y="394"/>
                    </a:lnTo>
                    <a:lnTo>
                      <a:pt x="337" y="338"/>
                    </a:lnTo>
                    <a:lnTo>
                      <a:pt x="450" y="282"/>
                    </a:lnTo>
                    <a:lnTo>
                      <a:pt x="562" y="282"/>
                    </a:lnTo>
                    <a:lnTo>
                      <a:pt x="619" y="226"/>
                    </a:lnTo>
                    <a:lnTo>
                      <a:pt x="619" y="170"/>
                    </a:lnTo>
                    <a:lnTo>
                      <a:pt x="562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827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13"/>
              <p:cNvSpPr/>
              <p:nvPr/>
            </p:nvSpPr>
            <p:spPr>
              <a:xfrm>
                <a:off x="329450" y="1231025"/>
                <a:ext cx="506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1912" extrusionOk="0">
                    <a:moveTo>
                      <a:pt x="1012" y="1"/>
                    </a:moveTo>
                    <a:lnTo>
                      <a:pt x="956" y="113"/>
                    </a:lnTo>
                    <a:lnTo>
                      <a:pt x="900" y="170"/>
                    </a:lnTo>
                    <a:lnTo>
                      <a:pt x="900" y="226"/>
                    </a:lnTo>
                    <a:lnTo>
                      <a:pt x="787" y="170"/>
                    </a:lnTo>
                    <a:lnTo>
                      <a:pt x="675" y="170"/>
                    </a:lnTo>
                    <a:lnTo>
                      <a:pt x="562" y="226"/>
                    </a:lnTo>
                    <a:lnTo>
                      <a:pt x="450" y="282"/>
                    </a:lnTo>
                    <a:lnTo>
                      <a:pt x="281" y="282"/>
                    </a:lnTo>
                    <a:lnTo>
                      <a:pt x="113" y="394"/>
                    </a:lnTo>
                    <a:lnTo>
                      <a:pt x="57" y="507"/>
                    </a:lnTo>
                    <a:lnTo>
                      <a:pt x="0" y="563"/>
                    </a:lnTo>
                    <a:lnTo>
                      <a:pt x="0" y="788"/>
                    </a:lnTo>
                    <a:lnTo>
                      <a:pt x="57" y="900"/>
                    </a:lnTo>
                    <a:lnTo>
                      <a:pt x="281" y="900"/>
                    </a:lnTo>
                    <a:lnTo>
                      <a:pt x="394" y="956"/>
                    </a:lnTo>
                    <a:lnTo>
                      <a:pt x="506" y="1125"/>
                    </a:lnTo>
                    <a:lnTo>
                      <a:pt x="562" y="1237"/>
                    </a:lnTo>
                    <a:lnTo>
                      <a:pt x="506" y="1294"/>
                    </a:lnTo>
                    <a:lnTo>
                      <a:pt x="450" y="1406"/>
                    </a:lnTo>
                    <a:lnTo>
                      <a:pt x="394" y="1462"/>
                    </a:lnTo>
                    <a:lnTo>
                      <a:pt x="338" y="1575"/>
                    </a:lnTo>
                    <a:lnTo>
                      <a:pt x="281" y="1631"/>
                    </a:lnTo>
                    <a:lnTo>
                      <a:pt x="338" y="1631"/>
                    </a:lnTo>
                    <a:lnTo>
                      <a:pt x="394" y="1687"/>
                    </a:lnTo>
                    <a:lnTo>
                      <a:pt x="450" y="1743"/>
                    </a:lnTo>
                    <a:lnTo>
                      <a:pt x="562" y="1631"/>
                    </a:lnTo>
                    <a:lnTo>
                      <a:pt x="562" y="1743"/>
                    </a:lnTo>
                    <a:lnTo>
                      <a:pt x="619" y="1800"/>
                    </a:lnTo>
                    <a:lnTo>
                      <a:pt x="675" y="1912"/>
                    </a:lnTo>
                    <a:lnTo>
                      <a:pt x="787" y="1912"/>
                    </a:lnTo>
                    <a:lnTo>
                      <a:pt x="843" y="1856"/>
                    </a:lnTo>
                    <a:lnTo>
                      <a:pt x="843" y="1800"/>
                    </a:lnTo>
                    <a:lnTo>
                      <a:pt x="900" y="1519"/>
                    </a:lnTo>
                    <a:lnTo>
                      <a:pt x="1012" y="1294"/>
                    </a:lnTo>
                    <a:lnTo>
                      <a:pt x="1293" y="1181"/>
                    </a:lnTo>
                    <a:lnTo>
                      <a:pt x="1406" y="1125"/>
                    </a:lnTo>
                    <a:lnTo>
                      <a:pt x="1518" y="1069"/>
                    </a:lnTo>
                    <a:lnTo>
                      <a:pt x="1687" y="956"/>
                    </a:lnTo>
                    <a:lnTo>
                      <a:pt x="1743" y="900"/>
                    </a:lnTo>
                    <a:lnTo>
                      <a:pt x="1968" y="900"/>
                    </a:lnTo>
                    <a:lnTo>
                      <a:pt x="2024" y="788"/>
                    </a:lnTo>
                    <a:lnTo>
                      <a:pt x="1799" y="563"/>
                    </a:lnTo>
                    <a:lnTo>
                      <a:pt x="1574" y="338"/>
                    </a:lnTo>
                    <a:lnTo>
                      <a:pt x="1293" y="170"/>
                    </a:lnTo>
                    <a:lnTo>
                      <a:pt x="1012" y="1"/>
                    </a:lnTo>
                    <a:close/>
                  </a:path>
                </a:pathLst>
              </a:custGeom>
              <a:solidFill>
                <a:srgbClr val="695F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13"/>
              <p:cNvSpPr/>
              <p:nvPr/>
            </p:nvSpPr>
            <p:spPr>
              <a:xfrm>
                <a:off x="288700" y="1268975"/>
                <a:ext cx="4357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1013" extrusionOk="0">
                    <a:moveTo>
                      <a:pt x="338" y="506"/>
                    </a:moveTo>
                    <a:lnTo>
                      <a:pt x="450" y="563"/>
                    </a:lnTo>
                    <a:lnTo>
                      <a:pt x="394" y="563"/>
                    </a:lnTo>
                    <a:lnTo>
                      <a:pt x="338" y="506"/>
                    </a:lnTo>
                    <a:close/>
                    <a:moveTo>
                      <a:pt x="1462" y="1"/>
                    </a:moveTo>
                    <a:lnTo>
                      <a:pt x="1406" y="57"/>
                    </a:lnTo>
                    <a:lnTo>
                      <a:pt x="1181" y="57"/>
                    </a:lnTo>
                    <a:lnTo>
                      <a:pt x="1068" y="169"/>
                    </a:lnTo>
                    <a:lnTo>
                      <a:pt x="956" y="225"/>
                    </a:lnTo>
                    <a:lnTo>
                      <a:pt x="731" y="225"/>
                    </a:lnTo>
                    <a:lnTo>
                      <a:pt x="450" y="169"/>
                    </a:lnTo>
                    <a:lnTo>
                      <a:pt x="225" y="113"/>
                    </a:lnTo>
                    <a:lnTo>
                      <a:pt x="113" y="282"/>
                    </a:lnTo>
                    <a:lnTo>
                      <a:pt x="57" y="394"/>
                    </a:lnTo>
                    <a:lnTo>
                      <a:pt x="0" y="506"/>
                    </a:lnTo>
                    <a:lnTo>
                      <a:pt x="113" y="563"/>
                    </a:lnTo>
                    <a:lnTo>
                      <a:pt x="225" y="450"/>
                    </a:lnTo>
                    <a:lnTo>
                      <a:pt x="263" y="469"/>
                    </a:lnTo>
                    <a:lnTo>
                      <a:pt x="225" y="506"/>
                    </a:lnTo>
                    <a:lnTo>
                      <a:pt x="113" y="619"/>
                    </a:lnTo>
                    <a:lnTo>
                      <a:pt x="57" y="787"/>
                    </a:lnTo>
                    <a:lnTo>
                      <a:pt x="113" y="900"/>
                    </a:lnTo>
                    <a:lnTo>
                      <a:pt x="281" y="900"/>
                    </a:lnTo>
                    <a:lnTo>
                      <a:pt x="394" y="956"/>
                    </a:lnTo>
                    <a:lnTo>
                      <a:pt x="506" y="956"/>
                    </a:lnTo>
                    <a:lnTo>
                      <a:pt x="731" y="1012"/>
                    </a:lnTo>
                    <a:lnTo>
                      <a:pt x="787" y="1012"/>
                    </a:lnTo>
                    <a:lnTo>
                      <a:pt x="843" y="956"/>
                    </a:lnTo>
                    <a:lnTo>
                      <a:pt x="956" y="900"/>
                    </a:lnTo>
                    <a:lnTo>
                      <a:pt x="956" y="731"/>
                    </a:lnTo>
                    <a:lnTo>
                      <a:pt x="1068" y="619"/>
                    </a:lnTo>
                    <a:lnTo>
                      <a:pt x="1125" y="563"/>
                    </a:lnTo>
                    <a:lnTo>
                      <a:pt x="1237" y="675"/>
                    </a:lnTo>
                    <a:lnTo>
                      <a:pt x="1293" y="787"/>
                    </a:lnTo>
                    <a:lnTo>
                      <a:pt x="1237" y="1012"/>
                    </a:lnTo>
                    <a:lnTo>
                      <a:pt x="1518" y="1012"/>
                    </a:lnTo>
                    <a:lnTo>
                      <a:pt x="1574" y="900"/>
                    </a:lnTo>
                    <a:lnTo>
                      <a:pt x="1574" y="787"/>
                    </a:lnTo>
                    <a:lnTo>
                      <a:pt x="1630" y="675"/>
                    </a:lnTo>
                    <a:lnTo>
                      <a:pt x="1743" y="563"/>
                    </a:lnTo>
                    <a:lnTo>
                      <a:pt x="1743" y="506"/>
                    </a:lnTo>
                    <a:lnTo>
                      <a:pt x="1743" y="450"/>
                    </a:lnTo>
                    <a:lnTo>
                      <a:pt x="1574" y="450"/>
                    </a:lnTo>
                    <a:lnTo>
                      <a:pt x="1574" y="394"/>
                    </a:lnTo>
                    <a:lnTo>
                      <a:pt x="1630" y="282"/>
                    </a:lnTo>
                    <a:lnTo>
                      <a:pt x="1687" y="169"/>
                    </a:lnTo>
                    <a:lnTo>
                      <a:pt x="1630" y="113"/>
                    </a:lnTo>
                    <a:lnTo>
                      <a:pt x="1518" y="1"/>
                    </a:lnTo>
                    <a:close/>
                  </a:path>
                </a:pathLst>
              </a:custGeom>
              <a:solidFill>
                <a:srgbClr val="85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13"/>
              <p:cNvSpPr/>
              <p:nvPr/>
            </p:nvSpPr>
            <p:spPr>
              <a:xfrm>
                <a:off x="388475" y="1379975"/>
                <a:ext cx="35150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687" extrusionOk="0">
                    <a:moveTo>
                      <a:pt x="1124" y="1"/>
                    </a:moveTo>
                    <a:lnTo>
                      <a:pt x="1124" y="57"/>
                    </a:lnTo>
                    <a:lnTo>
                      <a:pt x="1124" y="226"/>
                    </a:lnTo>
                    <a:lnTo>
                      <a:pt x="1068" y="338"/>
                    </a:lnTo>
                    <a:lnTo>
                      <a:pt x="1068" y="450"/>
                    </a:lnTo>
                    <a:lnTo>
                      <a:pt x="899" y="450"/>
                    </a:lnTo>
                    <a:lnTo>
                      <a:pt x="787" y="507"/>
                    </a:lnTo>
                    <a:lnTo>
                      <a:pt x="674" y="563"/>
                    </a:lnTo>
                    <a:lnTo>
                      <a:pt x="0" y="563"/>
                    </a:lnTo>
                    <a:lnTo>
                      <a:pt x="0" y="619"/>
                    </a:lnTo>
                    <a:lnTo>
                      <a:pt x="0" y="731"/>
                    </a:lnTo>
                    <a:lnTo>
                      <a:pt x="56" y="788"/>
                    </a:lnTo>
                    <a:lnTo>
                      <a:pt x="0" y="844"/>
                    </a:lnTo>
                    <a:lnTo>
                      <a:pt x="56" y="900"/>
                    </a:lnTo>
                    <a:lnTo>
                      <a:pt x="169" y="1012"/>
                    </a:lnTo>
                    <a:lnTo>
                      <a:pt x="281" y="1125"/>
                    </a:lnTo>
                    <a:lnTo>
                      <a:pt x="337" y="1237"/>
                    </a:lnTo>
                    <a:lnTo>
                      <a:pt x="450" y="1293"/>
                    </a:lnTo>
                    <a:lnTo>
                      <a:pt x="337" y="1293"/>
                    </a:lnTo>
                    <a:lnTo>
                      <a:pt x="337" y="1406"/>
                    </a:lnTo>
                    <a:lnTo>
                      <a:pt x="393" y="1518"/>
                    </a:lnTo>
                    <a:lnTo>
                      <a:pt x="506" y="1631"/>
                    </a:lnTo>
                    <a:lnTo>
                      <a:pt x="731" y="1687"/>
                    </a:lnTo>
                    <a:lnTo>
                      <a:pt x="843" y="1687"/>
                    </a:lnTo>
                    <a:lnTo>
                      <a:pt x="899" y="1518"/>
                    </a:lnTo>
                    <a:lnTo>
                      <a:pt x="899" y="1293"/>
                    </a:lnTo>
                    <a:lnTo>
                      <a:pt x="899" y="1012"/>
                    </a:lnTo>
                    <a:lnTo>
                      <a:pt x="956" y="900"/>
                    </a:lnTo>
                    <a:lnTo>
                      <a:pt x="1124" y="731"/>
                    </a:lnTo>
                    <a:lnTo>
                      <a:pt x="1293" y="619"/>
                    </a:lnTo>
                    <a:lnTo>
                      <a:pt x="1405" y="394"/>
                    </a:lnTo>
                    <a:lnTo>
                      <a:pt x="1405" y="113"/>
                    </a:lnTo>
                    <a:lnTo>
                      <a:pt x="1293" y="1"/>
                    </a:lnTo>
                    <a:close/>
                  </a:path>
                </a:pathLst>
              </a:custGeom>
              <a:solidFill>
                <a:srgbClr val="71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13"/>
              <p:cNvSpPr/>
              <p:nvPr/>
            </p:nvSpPr>
            <p:spPr>
              <a:xfrm>
                <a:off x="367375" y="1403875"/>
                <a:ext cx="3375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181" extrusionOk="0">
                    <a:moveTo>
                      <a:pt x="282" y="0"/>
                    </a:moveTo>
                    <a:lnTo>
                      <a:pt x="113" y="113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113" y="337"/>
                    </a:lnTo>
                    <a:lnTo>
                      <a:pt x="338" y="562"/>
                    </a:lnTo>
                    <a:lnTo>
                      <a:pt x="394" y="731"/>
                    </a:lnTo>
                    <a:lnTo>
                      <a:pt x="394" y="900"/>
                    </a:lnTo>
                    <a:lnTo>
                      <a:pt x="451" y="956"/>
                    </a:lnTo>
                    <a:lnTo>
                      <a:pt x="563" y="1012"/>
                    </a:lnTo>
                    <a:lnTo>
                      <a:pt x="732" y="1124"/>
                    </a:lnTo>
                    <a:lnTo>
                      <a:pt x="900" y="1181"/>
                    </a:lnTo>
                    <a:lnTo>
                      <a:pt x="1125" y="1181"/>
                    </a:lnTo>
                    <a:lnTo>
                      <a:pt x="1237" y="1124"/>
                    </a:lnTo>
                    <a:lnTo>
                      <a:pt x="1237" y="1012"/>
                    </a:lnTo>
                    <a:lnTo>
                      <a:pt x="1237" y="900"/>
                    </a:lnTo>
                    <a:lnTo>
                      <a:pt x="1237" y="787"/>
                    </a:lnTo>
                    <a:lnTo>
                      <a:pt x="1350" y="562"/>
                    </a:lnTo>
                    <a:lnTo>
                      <a:pt x="1181" y="394"/>
                    </a:lnTo>
                    <a:lnTo>
                      <a:pt x="1181" y="281"/>
                    </a:lnTo>
                    <a:lnTo>
                      <a:pt x="1125" y="225"/>
                    </a:lnTo>
                    <a:lnTo>
                      <a:pt x="900" y="113"/>
                    </a:lnTo>
                    <a:lnTo>
                      <a:pt x="844" y="113"/>
                    </a:lnTo>
                    <a:lnTo>
                      <a:pt x="788" y="394"/>
                    </a:lnTo>
                    <a:lnTo>
                      <a:pt x="788" y="506"/>
                    </a:lnTo>
                    <a:lnTo>
                      <a:pt x="844" y="619"/>
                    </a:lnTo>
                    <a:lnTo>
                      <a:pt x="675" y="619"/>
                    </a:lnTo>
                    <a:lnTo>
                      <a:pt x="619" y="394"/>
                    </a:lnTo>
                    <a:lnTo>
                      <a:pt x="507" y="225"/>
                    </a:lnTo>
                    <a:lnTo>
                      <a:pt x="394" y="113"/>
                    </a:lnTo>
                    <a:lnTo>
                      <a:pt x="338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13"/>
              <p:cNvSpPr/>
              <p:nvPr/>
            </p:nvSpPr>
            <p:spPr>
              <a:xfrm>
                <a:off x="274650" y="1315350"/>
                <a:ext cx="267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900" extrusionOk="0">
                    <a:moveTo>
                      <a:pt x="843" y="0"/>
                    </a:moveTo>
                    <a:lnTo>
                      <a:pt x="450" y="169"/>
                    </a:lnTo>
                    <a:lnTo>
                      <a:pt x="619" y="338"/>
                    </a:lnTo>
                    <a:lnTo>
                      <a:pt x="506" y="338"/>
                    </a:lnTo>
                    <a:lnTo>
                      <a:pt x="394" y="394"/>
                    </a:lnTo>
                    <a:lnTo>
                      <a:pt x="225" y="394"/>
                    </a:lnTo>
                    <a:lnTo>
                      <a:pt x="225" y="169"/>
                    </a:lnTo>
                    <a:lnTo>
                      <a:pt x="169" y="113"/>
                    </a:lnTo>
                    <a:lnTo>
                      <a:pt x="113" y="113"/>
                    </a:lnTo>
                    <a:lnTo>
                      <a:pt x="113" y="169"/>
                    </a:lnTo>
                    <a:lnTo>
                      <a:pt x="113" y="338"/>
                    </a:lnTo>
                    <a:lnTo>
                      <a:pt x="113" y="394"/>
                    </a:lnTo>
                    <a:lnTo>
                      <a:pt x="0" y="506"/>
                    </a:lnTo>
                    <a:lnTo>
                      <a:pt x="57" y="562"/>
                    </a:lnTo>
                    <a:lnTo>
                      <a:pt x="57" y="619"/>
                    </a:lnTo>
                    <a:lnTo>
                      <a:pt x="225" y="787"/>
                    </a:lnTo>
                    <a:lnTo>
                      <a:pt x="338" y="900"/>
                    </a:lnTo>
                    <a:lnTo>
                      <a:pt x="450" y="843"/>
                    </a:lnTo>
                    <a:lnTo>
                      <a:pt x="450" y="787"/>
                    </a:lnTo>
                    <a:lnTo>
                      <a:pt x="450" y="675"/>
                    </a:lnTo>
                    <a:lnTo>
                      <a:pt x="506" y="619"/>
                    </a:lnTo>
                    <a:lnTo>
                      <a:pt x="675" y="562"/>
                    </a:lnTo>
                    <a:lnTo>
                      <a:pt x="1068" y="506"/>
                    </a:lnTo>
                    <a:lnTo>
                      <a:pt x="956" y="450"/>
                    </a:lnTo>
                    <a:lnTo>
                      <a:pt x="956" y="338"/>
                    </a:lnTo>
                    <a:lnTo>
                      <a:pt x="956" y="169"/>
                    </a:lnTo>
                    <a:lnTo>
                      <a:pt x="900" y="57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75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13"/>
              <p:cNvSpPr/>
              <p:nvPr/>
            </p:nvSpPr>
            <p:spPr>
              <a:xfrm>
                <a:off x="374400" y="1254925"/>
                <a:ext cx="155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406" extrusionOk="0">
                    <a:moveTo>
                      <a:pt x="282" y="0"/>
                    </a:moveTo>
                    <a:lnTo>
                      <a:pt x="170" y="113"/>
                    </a:lnTo>
                    <a:lnTo>
                      <a:pt x="113" y="225"/>
                    </a:lnTo>
                    <a:lnTo>
                      <a:pt x="113" y="281"/>
                    </a:lnTo>
                    <a:lnTo>
                      <a:pt x="170" y="338"/>
                    </a:lnTo>
                    <a:lnTo>
                      <a:pt x="113" y="394"/>
                    </a:lnTo>
                    <a:lnTo>
                      <a:pt x="57" y="450"/>
                    </a:lnTo>
                    <a:lnTo>
                      <a:pt x="1" y="563"/>
                    </a:lnTo>
                    <a:lnTo>
                      <a:pt x="1" y="675"/>
                    </a:lnTo>
                    <a:lnTo>
                      <a:pt x="1" y="844"/>
                    </a:lnTo>
                    <a:lnTo>
                      <a:pt x="113" y="1181"/>
                    </a:lnTo>
                    <a:lnTo>
                      <a:pt x="226" y="1349"/>
                    </a:lnTo>
                    <a:lnTo>
                      <a:pt x="282" y="1406"/>
                    </a:lnTo>
                    <a:lnTo>
                      <a:pt x="394" y="1406"/>
                    </a:lnTo>
                    <a:lnTo>
                      <a:pt x="619" y="1293"/>
                    </a:lnTo>
                    <a:lnTo>
                      <a:pt x="619" y="1181"/>
                    </a:lnTo>
                    <a:lnTo>
                      <a:pt x="563" y="1068"/>
                    </a:lnTo>
                    <a:lnTo>
                      <a:pt x="507" y="844"/>
                    </a:lnTo>
                    <a:lnTo>
                      <a:pt x="451" y="731"/>
                    </a:lnTo>
                    <a:lnTo>
                      <a:pt x="507" y="619"/>
                    </a:lnTo>
                    <a:lnTo>
                      <a:pt x="507" y="450"/>
                    </a:lnTo>
                    <a:lnTo>
                      <a:pt x="563" y="338"/>
                    </a:lnTo>
                    <a:lnTo>
                      <a:pt x="507" y="225"/>
                    </a:lnTo>
                    <a:lnTo>
                      <a:pt x="451" y="113"/>
                    </a:lnTo>
                    <a:lnTo>
                      <a:pt x="394" y="57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574E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13"/>
              <p:cNvSpPr/>
              <p:nvPr/>
            </p:nvSpPr>
            <p:spPr>
              <a:xfrm>
                <a:off x="405325" y="1364525"/>
                <a:ext cx="168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732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57" y="225"/>
                    </a:lnTo>
                    <a:lnTo>
                      <a:pt x="225" y="338"/>
                    </a:lnTo>
                    <a:lnTo>
                      <a:pt x="282" y="563"/>
                    </a:lnTo>
                    <a:lnTo>
                      <a:pt x="338" y="619"/>
                    </a:lnTo>
                    <a:lnTo>
                      <a:pt x="394" y="675"/>
                    </a:lnTo>
                    <a:lnTo>
                      <a:pt x="394" y="731"/>
                    </a:lnTo>
                    <a:lnTo>
                      <a:pt x="450" y="731"/>
                    </a:lnTo>
                    <a:lnTo>
                      <a:pt x="506" y="619"/>
                    </a:lnTo>
                    <a:lnTo>
                      <a:pt x="563" y="563"/>
                    </a:lnTo>
                    <a:lnTo>
                      <a:pt x="675" y="506"/>
                    </a:lnTo>
                    <a:lnTo>
                      <a:pt x="675" y="450"/>
                    </a:lnTo>
                    <a:lnTo>
                      <a:pt x="675" y="338"/>
                    </a:lnTo>
                    <a:lnTo>
                      <a:pt x="619" y="169"/>
                    </a:lnTo>
                    <a:lnTo>
                      <a:pt x="450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6B6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13"/>
              <p:cNvSpPr/>
              <p:nvPr/>
            </p:nvSpPr>
            <p:spPr>
              <a:xfrm>
                <a:off x="402525" y="1372950"/>
                <a:ext cx="126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619" extrusionOk="0">
                    <a:moveTo>
                      <a:pt x="337" y="1"/>
                    </a:moveTo>
                    <a:lnTo>
                      <a:pt x="281" y="113"/>
                    </a:lnTo>
                    <a:lnTo>
                      <a:pt x="169" y="169"/>
                    </a:lnTo>
                    <a:lnTo>
                      <a:pt x="0" y="226"/>
                    </a:lnTo>
                    <a:lnTo>
                      <a:pt x="0" y="338"/>
                    </a:lnTo>
                    <a:lnTo>
                      <a:pt x="56" y="563"/>
                    </a:lnTo>
                    <a:lnTo>
                      <a:pt x="112" y="619"/>
                    </a:lnTo>
                    <a:lnTo>
                      <a:pt x="169" y="619"/>
                    </a:lnTo>
                    <a:lnTo>
                      <a:pt x="337" y="563"/>
                    </a:lnTo>
                    <a:lnTo>
                      <a:pt x="337" y="507"/>
                    </a:lnTo>
                    <a:lnTo>
                      <a:pt x="394" y="450"/>
                    </a:lnTo>
                    <a:lnTo>
                      <a:pt x="394" y="394"/>
                    </a:lnTo>
                    <a:lnTo>
                      <a:pt x="506" y="338"/>
                    </a:lnTo>
                    <a:lnTo>
                      <a:pt x="450" y="169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13"/>
              <p:cNvSpPr/>
              <p:nvPr/>
            </p:nvSpPr>
            <p:spPr>
              <a:xfrm>
                <a:off x="388475" y="1387000"/>
                <a:ext cx="126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563" extrusionOk="0">
                    <a:moveTo>
                      <a:pt x="281" y="1"/>
                    </a:moveTo>
                    <a:lnTo>
                      <a:pt x="112" y="57"/>
                    </a:lnTo>
                    <a:lnTo>
                      <a:pt x="56" y="57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112" y="282"/>
                    </a:lnTo>
                    <a:lnTo>
                      <a:pt x="169" y="394"/>
                    </a:lnTo>
                    <a:lnTo>
                      <a:pt x="225" y="507"/>
                    </a:lnTo>
                    <a:lnTo>
                      <a:pt x="281" y="563"/>
                    </a:lnTo>
                    <a:lnTo>
                      <a:pt x="393" y="563"/>
                    </a:lnTo>
                    <a:lnTo>
                      <a:pt x="393" y="507"/>
                    </a:lnTo>
                    <a:lnTo>
                      <a:pt x="393" y="394"/>
                    </a:lnTo>
                    <a:lnTo>
                      <a:pt x="393" y="338"/>
                    </a:lnTo>
                    <a:lnTo>
                      <a:pt x="506" y="282"/>
                    </a:lnTo>
                    <a:lnTo>
                      <a:pt x="450" y="169"/>
                    </a:lnTo>
                    <a:lnTo>
                      <a:pt x="393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13"/>
              <p:cNvSpPr/>
              <p:nvPr/>
            </p:nvSpPr>
            <p:spPr>
              <a:xfrm>
                <a:off x="318200" y="1260550"/>
                <a:ext cx="126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38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1" y="281"/>
                    </a:lnTo>
                    <a:lnTo>
                      <a:pt x="113" y="338"/>
                    </a:lnTo>
                    <a:lnTo>
                      <a:pt x="394" y="338"/>
                    </a:lnTo>
                    <a:lnTo>
                      <a:pt x="450" y="225"/>
                    </a:lnTo>
                    <a:lnTo>
                      <a:pt x="507" y="169"/>
                    </a:lnTo>
                    <a:lnTo>
                      <a:pt x="507" y="113"/>
                    </a:lnTo>
                    <a:lnTo>
                      <a:pt x="394" y="56"/>
                    </a:lnTo>
                    <a:lnTo>
                      <a:pt x="169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5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13"/>
              <p:cNvSpPr/>
              <p:nvPr/>
            </p:nvSpPr>
            <p:spPr>
              <a:xfrm>
                <a:off x="367375" y="1266175"/>
                <a:ext cx="98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675" extrusionOk="0">
                    <a:moveTo>
                      <a:pt x="338" y="0"/>
                    </a:moveTo>
                    <a:lnTo>
                      <a:pt x="282" y="56"/>
                    </a:lnTo>
                    <a:lnTo>
                      <a:pt x="226" y="113"/>
                    </a:lnTo>
                    <a:lnTo>
                      <a:pt x="113" y="337"/>
                    </a:lnTo>
                    <a:lnTo>
                      <a:pt x="1" y="506"/>
                    </a:lnTo>
                    <a:lnTo>
                      <a:pt x="57" y="618"/>
                    </a:lnTo>
                    <a:lnTo>
                      <a:pt x="113" y="675"/>
                    </a:lnTo>
                    <a:lnTo>
                      <a:pt x="226" y="618"/>
                    </a:lnTo>
                    <a:lnTo>
                      <a:pt x="282" y="562"/>
                    </a:lnTo>
                    <a:lnTo>
                      <a:pt x="282" y="506"/>
                    </a:lnTo>
                    <a:lnTo>
                      <a:pt x="338" y="394"/>
                    </a:lnTo>
                    <a:lnTo>
                      <a:pt x="394" y="281"/>
                    </a:lnTo>
                    <a:lnTo>
                      <a:pt x="394" y="169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13"/>
              <p:cNvSpPr/>
              <p:nvPr/>
            </p:nvSpPr>
            <p:spPr>
              <a:xfrm>
                <a:off x="415150" y="1356100"/>
                <a:ext cx="126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507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1" y="281"/>
                    </a:lnTo>
                    <a:lnTo>
                      <a:pt x="57" y="338"/>
                    </a:lnTo>
                    <a:lnTo>
                      <a:pt x="170" y="394"/>
                    </a:lnTo>
                    <a:lnTo>
                      <a:pt x="282" y="506"/>
                    </a:lnTo>
                    <a:lnTo>
                      <a:pt x="394" y="450"/>
                    </a:lnTo>
                    <a:lnTo>
                      <a:pt x="451" y="394"/>
                    </a:lnTo>
                    <a:lnTo>
                      <a:pt x="507" y="281"/>
                    </a:lnTo>
                    <a:lnTo>
                      <a:pt x="507" y="113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6B6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13"/>
              <p:cNvSpPr/>
              <p:nvPr/>
            </p:nvSpPr>
            <p:spPr>
              <a:xfrm>
                <a:off x="367375" y="1250700"/>
                <a:ext cx="70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07" extrusionOk="0">
                    <a:moveTo>
                      <a:pt x="170" y="1"/>
                    </a:moveTo>
                    <a:lnTo>
                      <a:pt x="113" y="57"/>
                    </a:lnTo>
                    <a:lnTo>
                      <a:pt x="57" y="169"/>
                    </a:lnTo>
                    <a:lnTo>
                      <a:pt x="1" y="282"/>
                    </a:lnTo>
                    <a:lnTo>
                      <a:pt x="1" y="394"/>
                    </a:lnTo>
                    <a:lnTo>
                      <a:pt x="113" y="450"/>
                    </a:lnTo>
                    <a:lnTo>
                      <a:pt x="113" y="507"/>
                    </a:lnTo>
                    <a:lnTo>
                      <a:pt x="170" y="450"/>
                    </a:lnTo>
                    <a:lnTo>
                      <a:pt x="282" y="113"/>
                    </a:lnTo>
                    <a:lnTo>
                      <a:pt x="282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13"/>
              <p:cNvSpPr/>
              <p:nvPr/>
            </p:nvSpPr>
            <p:spPr>
              <a:xfrm>
                <a:off x="389875" y="1405275"/>
                <a:ext cx="98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38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281" y="338"/>
                    </a:lnTo>
                    <a:lnTo>
                      <a:pt x="337" y="338"/>
                    </a:lnTo>
                    <a:lnTo>
                      <a:pt x="394" y="281"/>
                    </a:lnTo>
                    <a:lnTo>
                      <a:pt x="337" y="225"/>
                    </a:lnTo>
                    <a:lnTo>
                      <a:pt x="337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13"/>
              <p:cNvSpPr/>
              <p:nvPr/>
            </p:nvSpPr>
            <p:spPr>
              <a:xfrm>
                <a:off x="377225" y="1252125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337"/>
                    </a:lnTo>
                    <a:lnTo>
                      <a:pt x="225" y="169"/>
                    </a:lnTo>
                    <a:lnTo>
                      <a:pt x="225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13"/>
              <p:cNvSpPr/>
              <p:nvPr/>
            </p:nvSpPr>
            <p:spPr>
              <a:xfrm>
                <a:off x="351925" y="1319550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225" y="1"/>
                    </a:moveTo>
                    <a:lnTo>
                      <a:pt x="113" y="57"/>
                    </a:lnTo>
                    <a:lnTo>
                      <a:pt x="1" y="170"/>
                    </a:lnTo>
                    <a:lnTo>
                      <a:pt x="225" y="170"/>
                    </a:lnTo>
                    <a:lnTo>
                      <a:pt x="225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27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13"/>
              <p:cNvSpPr/>
              <p:nvPr/>
            </p:nvSpPr>
            <p:spPr>
              <a:xfrm>
                <a:off x="364575" y="1278800"/>
                <a:ext cx="56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82" extrusionOk="0">
                    <a:moveTo>
                      <a:pt x="113" y="1"/>
                    </a:moveTo>
                    <a:lnTo>
                      <a:pt x="1" y="113"/>
                    </a:lnTo>
                    <a:lnTo>
                      <a:pt x="113" y="282"/>
                    </a:lnTo>
                    <a:lnTo>
                      <a:pt x="169" y="282"/>
                    </a:lnTo>
                    <a:lnTo>
                      <a:pt x="225" y="226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6E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13"/>
              <p:cNvSpPr/>
              <p:nvPr/>
            </p:nvSpPr>
            <p:spPr>
              <a:xfrm>
                <a:off x="415150" y="1381375"/>
                <a:ext cx="14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58" h="395" extrusionOk="0">
                    <a:moveTo>
                      <a:pt x="1" y="1"/>
                    </a:moveTo>
                    <a:lnTo>
                      <a:pt x="1" y="394"/>
                    </a:lnTo>
                    <a:lnTo>
                      <a:pt x="57" y="282"/>
                    </a:lnTo>
                    <a:lnTo>
                      <a:pt x="57" y="226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13"/>
              <p:cNvSpPr/>
              <p:nvPr/>
            </p:nvSpPr>
            <p:spPr>
              <a:xfrm>
                <a:off x="410950" y="1363125"/>
                <a:ext cx="56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69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169" y="169"/>
                    </a:lnTo>
                    <a:lnTo>
                      <a:pt x="225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27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13"/>
              <p:cNvSpPr/>
              <p:nvPr/>
            </p:nvSpPr>
            <p:spPr>
              <a:xfrm>
                <a:off x="377225" y="12619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13"/>
              <p:cNvSpPr/>
              <p:nvPr/>
            </p:nvSpPr>
            <p:spPr>
              <a:xfrm>
                <a:off x="388475" y="13982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13"/>
              <p:cNvSpPr/>
              <p:nvPr/>
            </p:nvSpPr>
            <p:spPr>
              <a:xfrm>
                <a:off x="387050" y="1394025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13"/>
              <p:cNvSpPr/>
              <p:nvPr/>
            </p:nvSpPr>
            <p:spPr>
              <a:xfrm>
                <a:off x="370200" y="12619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695F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13"/>
              <p:cNvSpPr/>
              <p:nvPr/>
            </p:nvSpPr>
            <p:spPr>
              <a:xfrm>
                <a:off x="367375" y="12605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13" y="56"/>
                    </a:lnTo>
                    <a:lnTo>
                      <a:pt x="113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95F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13"/>
              <p:cNvSpPr/>
              <p:nvPr/>
            </p:nvSpPr>
            <p:spPr>
              <a:xfrm>
                <a:off x="354750" y="12872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27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13"/>
              <p:cNvSpPr/>
              <p:nvPr/>
            </p:nvSpPr>
            <p:spPr>
              <a:xfrm>
                <a:off x="328050" y="1447425"/>
                <a:ext cx="37950" cy="188325"/>
              </a:xfrm>
              <a:custGeom>
                <a:avLst/>
                <a:gdLst/>
                <a:ahLst/>
                <a:cxnLst/>
                <a:rect l="l" t="t" r="r" b="b"/>
                <a:pathLst>
                  <a:path w="1518" h="7533" extrusionOk="0">
                    <a:moveTo>
                      <a:pt x="394" y="1"/>
                    </a:moveTo>
                    <a:lnTo>
                      <a:pt x="169" y="169"/>
                    </a:lnTo>
                    <a:lnTo>
                      <a:pt x="56" y="394"/>
                    </a:lnTo>
                    <a:lnTo>
                      <a:pt x="56" y="450"/>
                    </a:lnTo>
                    <a:lnTo>
                      <a:pt x="56" y="563"/>
                    </a:lnTo>
                    <a:lnTo>
                      <a:pt x="169" y="675"/>
                    </a:lnTo>
                    <a:lnTo>
                      <a:pt x="281" y="788"/>
                    </a:lnTo>
                    <a:lnTo>
                      <a:pt x="337" y="844"/>
                    </a:lnTo>
                    <a:lnTo>
                      <a:pt x="337" y="956"/>
                    </a:lnTo>
                    <a:lnTo>
                      <a:pt x="337" y="1181"/>
                    </a:lnTo>
                    <a:lnTo>
                      <a:pt x="281" y="1462"/>
                    </a:lnTo>
                    <a:lnTo>
                      <a:pt x="337" y="1687"/>
                    </a:lnTo>
                    <a:lnTo>
                      <a:pt x="450" y="1855"/>
                    </a:lnTo>
                    <a:lnTo>
                      <a:pt x="731" y="2024"/>
                    </a:lnTo>
                    <a:lnTo>
                      <a:pt x="618" y="2080"/>
                    </a:lnTo>
                    <a:lnTo>
                      <a:pt x="506" y="2080"/>
                    </a:lnTo>
                    <a:lnTo>
                      <a:pt x="337" y="2136"/>
                    </a:lnTo>
                    <a:lnTo>
                      <a:pt x="281" y="2249"/>
                    </a:lnTo>
                    <a:lnTo>
                      <a:pt x="337" y="2361"/>
                    </a:lnTo>
                    <a:lnTo>
                      <a:pt x="450" y="2530"/>
                    </a:lnTo>
                    <a:lnTo>
                      <a:pt x="562" y="2642"/>
                    </a:lnTo>
                    <a:lnTo>
                      <a:pt x="618" y="2867"/>
                    </a:lnTo>
                    <a:lnTo>
                      <a:pt x="675" y="3036"/>
                    </a:lnTo>
                    <a:lnTo>
                      <a:pt x="618" y="3148"/>
                    </a:lnTo>
                    <a:lnTo>
                      <a:pt x="506" y="3429"/>
                    </a:lnTo>
                    <a:lnTo>
                      <a:pt x="506" y="3654"/>
                    </a:lnTo>
                    <a:lnTo>
                      <a:pt x="506" y="4160"/>
                    </a:lnTo>
                    <a:lnTo>
                      <a:pt x="562" y="4272"/>
                    </a:lnTo>
                    <a:lnTo>
                      <a:pt x="506" y="4328"/>
                    </a:lnTo>
                    <a:lnTo>
                      <a:pt x="450" y="4497"/>
                    </a:lnTo>
                    <a:lnTo>
                      <a:pt x="450" y="4609"/>
                    </a:lnTo>
                    <a:lnTo>
                      <a:pt x="506" y="4722"/>
                    </a:lnTo>
                    <a:lnTo>
                      <a:pt x="506" y="4778"/>
                    </a:lnTo>
                    <a:lnTo>
                      <a:pt x="394" y="4722"/>
                    </a:lnTo>
                    <a:lnTo>
                      <a:pt x="281" y="4778"/>
                    </a:lnTo>
                    <a:lnTo>
                      <a:pt x="113" y="4891"/>
                    </a:lnTo>
                    <a:lnTo>
                      <a:pt x="56" y="4947"/>
                    </a:lnTo>
                    <a:lnTo>
                      <a:pt x="113" y="5059"/>
                    </a:lnTo>
                    <a:lnTo>
                      <a:pt x="113" y="5115"/>
                    </a:lnTo>
                    <a:lnTo>
                      <a:pt x="169" y="5115"/>
                    </a:lnTo>
                    <a:lnTo>
                      <a:pt x="169" y="5172"/>
                    </a:lnTo>
                    <a:lnTo>
                      <a:pt x="169" y="5228"/>
                    </a:lnTo>
                    <a:lnTo>
                      <a:pt x="337" y="5453"/>
                    </a:lnTo>
                    <a:lnTo>
                      <a:pt x="394" y="5565"/>
                    </a:lnTo>
                    <a:lnTo>
                      <a:pt x="450" y="5677"/>
                    </a:lnTo>
                    <a:lnTo>
                      <a:pt x="169" y="5902"/>
                    </a:lnTo>
                    <a:lnTo>
                      <a:pt x="56" y="5958"/>
                    </a:lnTo>
                    <a:lnTo>
                      <a:pt x="0" y="6127"/>
                    </a:lnTo>
                    <a:lnTo>
                      <a:pt x="0" y="6183"/>
                    </a:lnTo>
                    <a:lnTo>
                      <a:pt x="113" y="6239"/>
                    </a:lnTo>
                    <a:lnTo>
                      <a:pt x="169" y="6408"/>
                    </a:lnTo>
                    <a:lnTo>
                      <a:pt x="169" y="6464"/>
                    </a:lnTo>
                    <a:lnTo>
                      <a:pt x="394" y="6464"/>
                    </a:lnTo>
                    <a:lnTo>
                      <a:pt x="394" y="6520"/>
                    </a:lnTo>
                    <a:lnTo>
                      <a:pt x="394" y="6633"/>
                    </a:lnTo>
                    <a:lnTo>
                      <a:pt x="394" y="6914"/>
                    </a:lnTo>
                    <a:lnTo>
                      <a:pt x="450" y="7026"/>
                    </a:lnTo>
                    <a:lnTo>
                      <a:pt x="618" y="7026"/>
                    </a:lnTo>
                    <a:lnTo>
                      <a:pt x="675" y="7139"/>
                    </a:lnTo>
                    <a:lnTo>
                      <a:pt x="787" y="7532"/>
                    </a:lnTo>
                    <a:lnTo>
                      <a:pt x="899" y="7476"/>
                    </a:lnTo>
                    <a:lnTo>
                      <a:pt x="1124" y="7420"/>
                    </a:lnTo>
                    <a:lnTo>
                      <a:pt x="1180" y="7364"/>
                    </a:lnTo>
                    <a:lnTo>
                      <a:pt x="1180" y="7195"/>
                    </a:lnTo>
                    <a:lnTo>
                      <a:pt x="1237" y="7139"/>
                    </a:lnTo>
                    <a:lnTo>
                      <a:pt x="1349" y="7083"/>
                    </a:lnTo>
                    <a:lnTo>
                      <a:pt x="1349" y="6970"/>
                    </a:lnTo>
                    <a:lnTo>
                      <a:pt x="1349" y="6858"/>
                    </a:lnTo>
                    <a:lnTo>
                      <a:pt x="1405" y="6745"/>
                    </a:lnTo>
                    <a:lnTo>
                      <a:pt x="1462" y="6633"/>
                    </a:lnTo>
                    <a:lnTo>
                      <a:pt x="1405" y="6408"/>
                    </a:lnTo>
                    <a:lnTo>
                      <a:pt x="1349" y="6127"/>
                    </a:lnTo>
                    <a:lnTo>
                      <a:pt x="1293" y="5846"/>
                    </a:lnTo>
                    <a:lnTo>
                      <a:pt x="1349" y="5565"/>
                    </a:lnTo>
                    <a:lnTo>
                      <a:pt x="1349" y="5509"/>
                    </a:lnTo>
                    <a:lnTo>
                      <a:pt x="1293" y="5453"/>
                    </a:lnTo>
                    <a:lnTo>
                      <a:pt x="1180" y="5340"/>
                    </a:lnTo>
                    <a:lnTo>
                      <a:pt x="1237" y="4947"/>
                    </a:lnTo>
                    <a:lnTo>
                      <a:pt x="1293" y="4497"/>
                    </a:lnTo>
                    <a:lnTo>
                      <a:pt x="1293" y="3935"/>
                    </a:lnTo>
                    <a:lnTo>
                      <a:pt x="1293" y="3654"/>
                    </a:lnTo>
                    <a:lnTo>
                      <a:pt x="1349" y="3542"/>
                    </a:lnTo>
                    <a:lnTo>
                      <a:pt x="1462" y="3429"/>
                    </a:lnTo>
                    <a:lnTo>
                      <a:pt x="1518" y="3317"/>
                    </a:lnTo>
                    <a:lnTo>
                      <a:pt x="1518" y="3261"/>
                    </a:lnTo>
                    <a:lnTo>
                      <a:pt x="1462" y="3148"/>
                    </a:lnTo>
                    <a:lnTo>
                      <a:pt x="1405" y="3036"/>
                    </a:lnTo>
                    <a:lnTo>
                      <a:pt x="1293" y="2867"/>
                    </a:lnTo>
                    <a:lnTo>
                      <a:pt x="1180" y="2699"/>
                    </a:lnTo>
                    <a:lnTo>
                      <a:pt x="1180" y="2530"/>
                    </a:lnTo>
                    <a:lnTo>
                      <a:pt x="1180" y="2305"/>
                    </a:lnTo>
                    <a:lnTo>
                      <a:pt x="1180" y="2136"/>
                    </a:lnTo>
                    <a:lnTo>
                      <a:pt x="1237" y="2024"/>
                    </a:lnTo>
                    <a:lnTo>
                      <a:pt x="1349" y="1968"/>
                    </a:lnTo>
                    <a:lnTo>
                      <a:pt x="1462" y="1968"/>
                    </a:lnTo>
                    <a:lnTo>
                      <a:pt x="1518" y="1855"/>
                    </a:lnTo>
                    <a:lnTo>
                      <a:pt x="1518" y="1743"/>
                    </a:lnTo>
                    <a:lnTo>
                      <a:pt x="1462" y="1687"/>
                    </a:lnTo>
                    <a:lnTo>
                      <a:pt x="1349" y="1631"/>
                    </a:lnTo>
                    <a:lnTo>
                      <a:pt x="1237" y="1574"/>
                    </a:lnTo>
                    <a:lnTo>
                      <a:pt x="1180" y="1462"/>
                    </a:lnTo>
                    <a:lnTo>
                      <a:pt x="1180" y="1237"/>
                    </a:lnTo>
                    <a:lnTo>
                      <a:pt x="1068" y="1069"/>
                    </a:lnTo>
                    <a:lnTo>
                      <a:pt x="787" y="788"/>
                    </a:lnTo>
                    <a:lnTo>
                      <a:pt x="675" y="506"/>
                    </a:lnTo>
                    <a:lnTo>
                      <a:pt x="618" y="450"/>
                    </a:lnTo>
                    <a:lnTo>
                      <a:pt x="562" y="394"/>
                    </a:lnTo>
                    <a:lnTo>
                      <a:pt x="562" y="338"/>
                    </a:lnTo>
                    <a:lnTo>
                      <a:pt x="562" y="282"/>
                    </a:lnTo>
                    <a:lnTo>
                      <a:pt x="562" y="225"/>
                    </a:lnTo>
                    <a:lnTo>
                      <a:pt x="506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27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13"/>
              <p:cNvSpPr/>
              <p:nvPr/>
            </p:nvSpPr>
            <p:spPr>
              <a:xfrm>
                <a:off x="316800" y="1427750"/>
                <a:ext cx="33750" cy="12510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5004" extrusionOk="0">
                    <a:moveTo>
                      <a:pt x="113" y="1"/>
                    </a:moveTo>
                    <a:lnTo>
                      <a:pt x="113" y="57"/>
                    </a:lnTo>
                    <a:lnTo>
                      <a:pt x="113" y="113"/>
                    </a:lnTo>
                    <a:lnTo>
                      <a:pt x="225" y="169"/>
                    </a:lnTo>
                    <a:lnTo>
                      <a:pt x="225" y="226"/>
                    </a:lnTo>
                    <a:lnTo>
                      <a:pt x="225" y="338"/>
                    </a:lnTo>
                    <a:lnTo>
                      <a:pt x="169" y="394"/>
                    </a:lnTo>
                    <a:lnTo>
                      <a:pt x="113" y="450"/>
                    </a:lnTo>
                    <a:lnTo>
                      <a:pt x="169" y="675"/>
                    </a:lnTo>
                    <a:lnTo>
                      <a:pt x="113" y="900"/>
                    </a:lnTo>
                    <a:lnTo>
                      <a:pt x="57" y="956"/>
                    </a:lnTo>
                    <a:lnTo>
                      <a:pt x="113" y="1012"/>
                    </a:lnTo>
                    <a:lnTo>
                      <a:pt x="169" y="1125"/>
                    </a:lnTo>
                    <a:lnTo>
                      <a:pt x="113" y="1125"/>
                    </a:lnTo>
                    <a:lnTo>
                      <a:pt x="57" y="1181"/>
                    </a:lnTo>
                    <a:lnTo>
                      <a:pt x="1" y="1293"/>
                    </a:lnTo>
                    <a:lnTo>
                      <a:pt x="57" y="1406"/>
                    </a:lnTo>
                    <a:lnTo>
                      <a:pt x="169" y="1462"/>
                    </a:lnTo>
                    <a:lnTo>
                      <a:pt x="169" y="1518"/>
                    </a:lnTo>
                    <a:lnTo>
                      <a:pt x="169" y="1631"/>
                    </a:lnTo>
                    <a:lnTo>
                      <a:pt x="113" y="1743"/>
                    </a:lnTo>
                    <a:lnTo>
                      <a:pt x="169" y="1856"/>
                    </a:lnTo>
                    <a:lnTo>
                      <a:pt x="225" y="1912"/>
                    </a:lnTo>
                    <a:lnTo>
                      <a:pt x="225" y="2024"/>
                    </a:lnTo>
                    <a:lnTo>
                      <a:pt x="113" y="2137"/>
                    </a:lnTo>
                    <a:lnTo>
                      <a:pt x="57" y="2305"/>
                    </a:lnTo>
                    <a:lnTo>
                      <a:pt x="57" y="2474"/>
                    </a:lnTo>
                    <a:lnTo>
                      <a:pt x="57" y="2530"/>
                    </a:lnTo>
                    <a:lnTo>
                      <a:pt x="113" y="2642"/>
                    </a:lnTo>
                    <a:lnTo>
                      <a:pt x="169" y="2699"/>
                    </a:lnTo>
                    <a:lnTo>
                      <a:pt x="169" y="2755"/>
                    </a:lnTo>
                    <a:lnTo>
                      <a:pt x="169" y="2923"/>
                    </a:lnTo>
                    <a:lnTo>
                      <a:pt x="282" y="3092"/>
                    </a:lnTo>
                    <a:lnTo>
                      <a:pt x="282" y="3261"/>
                    </a:lnTo>
                    <a:lnTo>
                      <a:pt x="282" y="3598"/>
                    </a:lnTo>
                    <a:lnTo>
                      <a:pt x="338" y="3879"/>
                    </a:lnTo>
                    <a:lnTo>
                      <a:pt x="506" y="4441"/>
                    </a:lnTo>
                    <a:lnTo>
                      <a:pt x="619" y="4497"/>
                    </a:lnTo>
                    <a:lnTo>
                      <a:pt x="731" y="4610"/>
                    </a:lnTo>
                    <a:lnTo>
                      <a:pt x="787" y="4778"/>
                    </a:lnTo>
                    <a:lnTo>
                      <a:pt x="787" y="4891"/>
                    </a:lnTo>
                    <a:lnTo>
                      <a:pt x="900" y="5003"/>
                    </a:lnTo>
                    <a:lnTo>
                      <a:pt x="1012" y="5003"/>
                    </a:lnTo>
                    <a:lnTo>
                      <a:pt x="1125" y="4834"/>
                    </a:lnTo>
                    <a:lnTo>
                      <a:pt x="1125" y="4722"/>
                    </a:lnTo>
                    <a:lnTo>
                      <a:pt x="1068" y="4610"/>
                    </a:lnTo>
                    <a:lnTo>
                      <a:pt x="1012" y="4553"/>
                    </a:lnTo>
                    <a:lnTo>
                      <a:pt x="1068" y="4497"/>
                    </a:lnTo>
                    <a:lnTo>
                      <a:pt x="1068" y="4441"/>
                    </a:lnTo>
                    <a:lnTo>
                      <a:pt x="1012" y="4385"/>
                    </a:lnTo>
                    <a:lnTo>
                      <a:pt x="1012" y="4272"/>
                    </a:lnTo>
                    <a:lnTo>
                      <a:pt x="1068" y="4216"/>
                    </a:lnTo>
                    <a:lnTo>
                      <a:pt x="1125" y="4160"/>
                    </a:lnTo>
                    <a:lnTo>
                      <a:pt x="1181" y="4104"/>
                    </a:lnTo>
                    <a:lnTo>
                      <a:pt x="1237" y="4048"/>
                    </a:lnTo>
                    <a:lnTo>
                      <a:pt x="1293" y="3991"/>
                    </a:lnTo>
                    <a:lnTo>
                      <a:pt x="1293" y="3879"/>
                    </a:lnTo>
                    <a:lnTo>
                      <a:pt x="1181" y="3767"/>
                    </a:lnTo>
                    <a:lnTo>
                      <a:pt x="1125" y="3654"/>
                    </a:lnTo>
                    <a:lnTo>
                      <a:pt x="1125" y="3317"/>
                    </a:lnTo>
                    <a:lnTo>
                      <a:pt x="1125" y="3261"/>
                    </a:lnTo>
                    <a:lnTo>
                      <a:pt x="1068" y="3204"/>
                    </a:lnTo>
                    <a:lnTo>
                      <a:pt x="844" y="3204"/>
                    </a:lnTo>
                    <a:lnTo>
                      <a:pt x="787" y="3148"/>
                    </a:lnTo>
                    <a:lnTo>
                      <a:pt x="787" y="3036"/>
                    </a:lnTo>
                    <a:lnTo>
                      <a:pt x="956" y="2980"/>
                    </a:lnTo>
                    <a:lnTo>
                      <a:pt x="1068" y="2923"/>
                    </a:lnTo>
                    <a:lnTo>
                      <a:pt x="1237" y="2980"/>
                    </a:lnTo>
                    <a:lnTo>
                      <a:pt x="1293" y="2980"/>
                    </a:lnTo>
                    <a:lnTo>
                      <a:pt x="1349" y="2923"/>
                    </a:lnTo>
                    <a:lnTo>
                      <a:pt x="1293" y="2755"/>
                    </a:lnTo>
                    <a:lnTo>
                      <a:pt x="1237" y="2642"/>
                    </a:lnTo>
                    <a:lnTo>
                      <a:pt x="1068" y="2642"/>
                    </a:lnTo>
                    <a:lnTo>
                      <a:pt x="956" y="2586"/>
                    </a:lnTo>
                    <a:lnTo>
                      <a:pt x="900" y="2586"/>
                    </a:lnTo>
                    <a:lnTo>
                      <a:pt x="900" y="2530"/>
                    </a:lnTo>
                    <a:lnTo>
                      <a:pt x="900" y="2474"/>
                    </a:lnTo>
                    <a:lnTo>
                      <a:pt x="844" y="2361"/>
                    </a:lnTo>
                    <a:lnTo>
                      <a:pt x="787" y="2305"/>
                    </a:lnTo>
                    <a:lnTo>
                      <a:pt x="844" y="2193"/>
                    </a:lnTo>
                    <a:lnTo>
                      <a:pt x="900" y="2080"/>
                    </a:lnTo>
                    <a:lnTo>
                      <a:pt x="844" y="1968"/>
                    </a:lnTo>
                    <a:lnTo>
                      <a:pt x="900" y="1856"/>
                    </a:lnTo>
                    <a:lnTo>
                      <a:pt x="900" y="1799"/>
                    </a:lnTo>
                    <a:lnTo>
                      <a:pt x="900" y="1687"/>
                    </a:lnTo>
                    <a:lnTo>
                      <a:pt x="900" y="1518"/>
                    </a:lnTo>
                    <a:lnTo>
                      <a:pt x="844" y="1462"/>
                    </a:lnTo>
                    <a:lnTo>
                      <a:pt x="731" y="1406"/>
                    </a:lnTo>
                    <a:lnTo>
                      <a:pt x="619" y="1350"/>
                    </a:lnTo>
                    <a:lnTo>
                      <a:pt x="563" y="1293"/>
                    </a:lnTo>
                    <a:lnTo>
                      <a:pt x="563" y="1181"/>
                    </a:lnTo>
                    <a:lnTo>
                      <a:pt x="731" y="1012"/>
                    </a:lnTo>
                    <a:lnTo>
                      <a:pt x="844" y="788"/>
                    </a:lnTo>
                    <a:lnTo>
                      <a:pt x="787" y="731"/>
                    </a:lnTo>
                    <a:lnTo>
                      <a:pt x="675" y="731"/>
                    </a:lnTo>
                    <a:lnTo>
                      <a:pt x="563" y="675"/>
                    </a:lnTo>
                    <a:lnTo>
                      <a:pt x="450" y="619"/>
                    </a:lnTo>
                    <a:lnTo>
                      <a:pt x="450" y="563"/>
                    </a:lnTo>
                    <a:lnTo>
                      <a:pt x="394" y="394"/>
                    </a:lnTo>
                    <a:lnTo>
                      <a:pt x="394" y="226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284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13"/>
              <p:cNvSpPr/>
              <p:nvPr/>
            </p:nvSpPr>
            <p:spPr>
              <a:xfrm>
                <a:off x="346300" y="1450250"/>
                <a:ext cx="267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687" extrusionOk="0">
                    <a:moveTo>
                      <a:pt x="169" y="0"/>
                    </a:moveTo>
                    <a:lnTo>
                      <a:pt x="113" y="225"/>
                    </a:lnTo>
                    <a:lnTo>
                      <a:pt x="113" y="450"/>
                    </a:lnTo>
                    <a:lnTo>
                      <a:pt x="113" y="562"/>
                    </a:lnTo>
                    <a:lnTo>
                      <a:pt x="57" y="675"/>
                    </a:lnTo>
                    <a:lnTo>
                      <a:pt x="1" y="843"/>
                    </a:lnTo>
                    <a:lnTo>
                      <a:pt x="169" y="956"/>
                    </a:lnTo>
                    <a:lnTo>
                      <a:pt x="282" y="1012"/>
                    </a:lnTo>
                    <a:lnTo>
                      <a:pt x="338" y="1068"/>
                    </a:lnTo>
                    <a:lnTo>
                      <a:pt x="338" y="1180"/>
                    </a:lnTo>
                    <a:lnTo>
                      <a:pt x="338" y="1349"/>
                    </a:lnTo>
                    <a:lnTo>
                      <a:pt x="394" y="1461"/>
                    </a:lnTo>
                    <a:lnTo>
                      <a:pt x="507" y="1574"/>
                    </a:lnTo>
                    <a:lnTo>
                      <a:pt x="732" y="1630"/>
                    </a:lnTo>
                    <a:lnTo>
                      <a:pt x="788" y="1686"/>
                    </a:lnTo>
                    <a:lnTo>
                      <a:pt x="1013" y="1630"/>
                    </a:lnTo>
                    <a:lnTo>
                      <a:pt x="1069" y="1574"/>
                    </a:lnTo>
                    <a:lnTo>
                      <a:pt x="1069" y="1405"/>
                    </a:lnTo>
                    <a:lnTo>
                      <a:pt x="1013" y="1293"/>
                    </a:lnTo>
                    <a:lnTo>
                      <a:pt x="956" y="1293"/>
                    </a:lnTo>
                    <a:lnTo>
                      <a:pt x="732" y="1349"/>
                    </a:lnTo>
                    <a:lnTo>
                      <a:pt x="675" y="1349"/>
                    </a:lnTo>
                    <a:lnTo>
                      <a:pt x="563" y="1293"/>
                    </a:lnTo>
                    <a:lnTo>
                      <a:pt x="563" y="1180"/>
                    </a:lnTo>
                    <a:lnTo>
                      <a:pt x="619" y="1068"/>
                    </a:lnTo>
                    <a:lnTo>
                      <a:pt x="619" y="956"/>
                    </a:lnTo>
                    <a:lnTo>
                      <a:pt x="675" y="843"/>
                    </a:lnTo>
                    <a:lnTo>
                      <a:pt x="619" y="787"/>
                    </a:lnTo>
                    <a:lnTo>
                      <a:pt x="563" y="562"/>
                    </a:lnTo>
                    <a:lnTo>
                      <a:pt x="450" y="393"/>
                    </a:lnTo>
                    <a:lnTo>
                      <a:pt x="394" y="169"/>
                    </a:lnTo>
                    <a:lnTo>
                      <a:pt x="394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13"/>
              <p:cNvSpPr/>
              <p:nvPr/>
            </p:nvSpPr>
            <p:spPr>
              <a:xfrm>
                <a:off x="311175" y="1429150"/>
                <a:ext cx="2850" cy="1410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64" extrusionOk="0">
                    <a:moveTo>
                      <a:pt x="57" y="1"/>
                    </a:moveTo>
                    <a:lnTo>
                      <a:pt x="1" y="170"/>
                    </a:lnTo>
                    <a:lnTo>
                      <a:pt x="1" y="282"/>
                    </a:lnTo>
                    <a:lnTo>
                      <a:pt x="113" y="563"/>
                    </a:lnTo>
                    <a:lnTo>
                      <a:pt x="113" y="226"/>
                    </a:lnTo>
                    <a:lnTo>
                      <a:pt x="113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13"/>
              <p:cNvSpPr/>
              <p:nvPr/>
            </p:nvSpPr>
            <p:spPr>
              <a:xfrm>
                <a:off x="267625" y="1468500"/>
                <a:ext cx="70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70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169" y="169"/>
                    </a:lnTo>
                    <a:lnTo>
                      <a:pt x="225" y="169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13"/>
              <p:cNvSpPr/>
              <p:nvPr/>
            </p:nvSpPr>
            <p:spPr>
              <a:xfrm>
                <a:off x="314000" y="14432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113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13"/>
              <p:cNvSpPr/>
              <p:nvPr/>
            </p:nvSpPr>
            <p:spPr>
              <a:xfrm>
                <a:off x="315400" y="1457275"/>
                <a:ext cx="28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5" extrusionOk="0">
                    <a:moveTo>
                      <a:pt x="113" y="0"/>
                    </a:moveTo>
                    <a:lnTo>
                      <a:pt x="0" y="112"/>
                    </a:lnTo>
                    <a:lnTo>
                      <a:pt x="113" y="225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13"/>
              <p:cNvSpPr/>
              <p:nvPr/>
            </p:nvSpPr>
            <p:spPr>
              <a:xfrm>
                <a:off x="269025" y="14783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" y="56"/>
                    </a:moveTo>
                    <a:lnTo>
                      <a:pt x="1" y="56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" y="56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13"/>
              <p:cNvSpPr/>
              <p:nvPr/>
            </p:nvSpPr>
            <p:spPr>
              <a:xfrm>
                <a:off x="270425" y="14727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13"/>
              <p:cNvSpPr/>
              <p:nvPr/>
            </p:nvSpPr>
            <p:spPr>
              <a:xfrm>
                <a:off x="271825" y="14474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13"/>
              <p:cNvSpPr/>
              <p:nvPr/>
            </p:nvSpPr>
            <p:spPr>
              <a:xfrm>
                <a:off x="271825" y="14376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B6F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13"/>
              <p:cNvSpPr/>
              <p:nvPr/>
            </p:nvSpPr>
            <p:spPr>
              <a:xfrm>
                <a:off x="271825" y="147552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13"/>
              <p:cNvSpPr/>
              <p:nvPr/>
            </p:nvSpPr>
            <p:spPr>
              <a:xfrm>
                <a:off x="273250" y="14474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13"/>
              <p:cNvSpPr/>
              <p:nvPr/>
            </p:nvSpPr>
            <p:spPr>
              <a:xfrm>
                <a:off x="280275" y="14727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47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13"/>
              <p:cNvSpPr/>
              <p:nvPr/>
            </p:nvSpPr>
            <p:spPr>
              <a:xfrm>
                <a:off x="312575" y="14446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13"/>
              <p:cNvSpPr/>
              <p:nvPr/>
            </p:nvSpPr>
            <p:spPr>
              <a:xfrm>
                <a:off x="363175" y="1388400"/>
                <a:ext cx="70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51" extrusionOk="0">
                    <a:moveTo>
                      <a:pt x="281" y="1"/>
                    </a:moveTo>
                    <a:lnTo>
                      <a:pt x="169" y="57"/>
                    </a:lnTo>
                    <a:lnTo>
                      <a:pt x="113" y="113"/>
                    </a:lnTo>
                    <a:lnTo>
                      <a:pt x="0" y="226"/>
                    </a:lnTo>
                    <a:lnTo>
                      <a:pt x="57" y="282"/>
                    </a:lnTo>
                    <a:lnTo>
                      <a:pt x="113" y="338"/>
                    </a:lnTo>
                    <a:lnTo>
                      <a:pt x="169" y="338"/>
                    </a:lnTo>
                    <a:lnTo>
                      <a:pt x="169" y="394"/>
                    </a:lnTo>
                    <a:lnTo>
                      <a:pt x="225" y="451"/>
                    </a:lnTo>
                    <a:lnTo>
                      <a:pt x="281" y="394"/>
                    </a:lnTo>
                    <a:lnTo>
                      <a:pt x="225" y="282"/>
                    </a:lnTo>
                    <a:lnTo>
                      <a:pt x="225" y="170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6C67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13"/>
              <p:cNvSpPr/>
              <p:nvPr/>
            </p:nvSpPr>
            <p:spPr>
              <a:xfrm>
                <a:off x="370200" y="1382800"/>
                <a:ext cx="422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07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0" y="337"/>
                    </a:lnTo>
                    <a:lnTo>
                      <a:pt x="0" y="394"/>
                    </a:lnTo>
                    <a:lnTo>
                      <a:pt x="57" y="450"/>
                    </a:lnTo>
                    <a:lnTo>
                      <a:pt x="57" y="506"/>
                    </a:lnTo>
                    <a:lnTo>
                      <a:pt x="113" y="506"/>
                    </a:lnTo>
                    <a:lnTo>
                      <a:pt x="169" y="394"/>
                    </a:lnTo>
                    <a:lnTo>
                      <a:pt x="113" y="225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13"/>
              <p:cNvSpPr/>
              <p:nvPr/>
            </p:nvSpPr>
            <p:spPr>
              <a:xfrm>
                <a:off x="364575" y="137295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13"/>
              <p:cNvSpPr/>
              <p:nvPr/>
            </p:nvSpPr>
            <p:spPr>
              <a:xfrm>
                <a:off x="336475" y="13813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3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13"/>
              <p:cNvSpPr/>
              <p:nvPr/>
            </p:nvSpPr>
            <p:spPr>
              <a:xfrm>
                <a:off x="332250" y="13364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13"/>
              <p:cNvSpPr/>
              <p:nvPr/>
            </p:nvSpPr>
            <p:spPr>
              <a:xfrm>
                <a:off x="342100" y="1406675"/>
                <a:ext cx="36550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2137" extrusionOk="0">
                    <a:moveTo>
                      <a:pt x="562" y="1"/>
                    </a:moveTo>
                    <a:lnTo>
                      <a:pt x="562" y="57"/>
                    </a:lnTo>
                    <a:lnTo>
                      <a:pt x="618" y="113"/>
                    </a:lnTo>
                    <a:lnTo>
                      <a:pt x="618" y="169"/>
                    </a:lnTo>
                    <a:lnTo>
                      <a:pt x="562" y="169"/>
                    </a:lnTo>
                    <a:lnTo>
                      <a:pt x="394" y="225"/>
                    </a:lnTo>
                    <a:lnTo>
                      <a:pt x="169" y="338"/>
                    </a:lnTo>
                    <a:lnTo>
                      <a:pt x="113" y="394"/>
                    </a:lnTo>
                    <a:lnTo>
                      <a:pt x="113" y="507"/>
                    </a:lnTo>
                    <a:lnTo>
                      <a:pt x="56" y="563"/>
                    </a:lnTo>
                    <a:lnTo>
                      <a:pt x="56" y="619"/>
                    </a:lnTo>
                    <a:lnTo>
                      <a:pt x="0" y="731"/>
                    </a:lnTo>
                    <a:lnTo>
                      <a:pt x="169" y="731"/>
                    </a:lnTo>
                    <a:lnTo>
                      <a:pt x="281" y="1069"/>
                    </a:lnTo>
                    <a:lnTo>
                      <a:pt x="394" y="1237"/>
                    </a:lnTo>
                    <a:lnTo>
                      <a:pt x="506" y="1350"/>
                    </a:lnTo>
                    <a:lnTo>
                      <a:pt x="731" y="1518"/>
                    </a:lnTo>
                    <a:lnTo>
                      <a:pt x="787" y="1574"/>
                    </a:lnTo>
                    <a:lnTo>
                      <a:pt x="562" y="1574"/>
                    </a:lnTo>
                    <a:lnTo>
                      <a:pt x="506" y="1631"/>
                    </a:lnTo>
                    <a:lnTo>
                      <a:pt x="506" y="1687"/>
                    </a:lnTo>
                    <a:lnTo>
                      <a:pt x="506" y="1799"/>
                    </a:lnTo>
                    <a:lnTo>
                      <a:pt x="506" y="1855"/>
                    </a:lnTo>
                    <a:lnTo>
                      <a:pt x="506" y="1912"/>
                    </a:lnTo>
                    <a:lnTo>
                      <a:pt x="675" y="2080"/>
                    </a:lnTo>
                    <a:lnTo>
                      <a:pt x="900" y="2136"/>
                    </a:lnTo>
                    <a:lnTo>
                      <a:pt x="1124" y="2136"/>
                    </a:lnTo>
                    <a:lnTo>
                      <a:pt x="1405" y="2080"/>
                    </a:lnTo>
                    <a:lnTo>
                      <a:pt x="1462" y="1968"/>
                    </a:lnTo>
                    <a:lnTo>
                      <a:pt x="1462" y="1855"/>
                    </a:lnTo>
                    <a:lnTo>
                      <a:pt x="1462" y="1743"/>
                    </a:lnTo>
                    <a:lnTo>
                      <a:pt x="1349" y="1687"/>
                    </a:lnTo>
                    <a:lnTo>
                      <a:pt x="1181" y="1574"/>
                    </a:lnTo>
                    <a:lnTo>
                      <a:pt x="1068" y="1406"/>
                    </a:lnTo>
                    <a:lnTo>
                      <a:pt x="956" y="1125"/>
                    </a:lnTo>
                    <a:lnTo>
                      <a:pt x="956" y="1012"/>
                    </a:lnTo>
                    <a:lnTo>
                      <a:pt x="1068" y="844"/>
                    </a:lnTo>
                    <a:lnTo>
                      <a:pt x="1124" y="731"/>
                    </a:lnTo>
                    <a:lnTo>
                      <a:pt x="1124" y="619"/>
                    </a:lnTo>
                    <a:lnTo>
                      <a:pt x="1124" y="563"/>
                    </a:lnTo>
                    <a:lnTo>
                      <a:pt x="1068" y="507"/>
                    </a:lnTo>
                    <a:lnTo>
                      <a:pt x="675" y="507"/>
                    </a:lnTo>
                    <a:lnTo>
                      <a:pt x="618" y="450"/>
                    </a:lnTo>
                    <a:lnTo>
                      <a:pt x="675" y="394"/>
                    </a:lnTo>
                    <a:lnTo>
                      <a:pt x="731" y="394"/>
                    </a:lnTo>
                    <a:lnTo>
                      <a:pt x="843" y="338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615E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13"/>
              <p:cNvSpPr/>
              <p:nvPr/>
            </p:nvSpPr>
            <p:spPr>
              <a:xfrm>
                <a:off x="361775" y="1422125"/>
                <a:ext cx="23900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688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451"/>
                    </a:lnTo>
                    <a:lnTo>
                      <a:pt x="113" y="675"/>
                    </a:lnTo>
                    <a:lnTo>
                      <a:pt x="225" y="956"/>
                    </a:lnTo>
                    <a:lnTo>
                      <a:pt x="506" y="1125"/>
                    </a:lnTo>
                    <a:lnTo>
                      <a:pt x="506" y="1181"/>
                    </a:lnTo>
                    <a:lnTo>
                      <a:pt x="618" y="1237"/>
                    </a:lnTo>
                    <a:lnTo>
                      <a:pt x="562" y="1406"/>
                    </a:lnTo>
                    <a:lnTo>
                      <a:pt x="506" y="1462"/>
                    </a:lnTo>
                    <a:lnTo>
                      <a:pt x="450" y="1575"/>
                    </a:lnTo>
                    <a:lnTo>
                      <a:pt x="562" y="1687"/>
                    </a:lnTo>
                    <a:lnTo>
                      <a:pt x="675" y="1687"/>
                    </a:lnTo>
                    <a:lnTo>
                      <a:pt x="787" y="1631"/>
                    </a:lnTo>
                    <a:lnTo>
                      <a:pt x="899" y="1575"/>
                    </a:lnTo>
                    <a:lnTo>
                      <a:pt x="956" y="1462"/>
                    </a:lnTo>
                    <a:lnTo>
                      <a:pt x="956" y="1350"/>
                    </a:lnTo>
                    <a:lnTo>
                      <a:pt x="899" y="1237"/>
                    </a:lnTo>
                    <a:lnTo>
                      <a:pt x="843" y="1125"/>
                    </a:lnTo>
                    <a:lnTo>
                      <a:pt x="843" y="1013"/>
                    </a:lnTo>
                    <a:lnTo>
                      <a:pt x="899" y="900"/>
                    </a:lnTo>
                    <a:lnTo>
                      <a:pt x="956" y="732"/>
                    </a:lnTo>
                    <a:lnTo>
                      <a:pt x="956" y="619"/>
                    </a:lnTo>
                    <a:lnTo>
                      <a:pt x="899" y="451"/>
                    </a:lnTo>
                    <a:lnTo>
                      <a:pt x="956" y="338"/>
                    </a:lnTo>
                    <a:lnTo>
                      <a:pt x="899" y="282"/>
                    </a:lnTo>
                    <a:lnTo>
                      <a:pt x="787" y="226"/>
                    </a:lnTo>
                    <a:lnTo>
                      <a:pt x="618" y="170"/>
                    </a:lnTo>
                    <a:lnTo>
                      <a:pt x="618" y="338"/>
                    </a:lnTo>
                    <a:lnTo>
                      <a:pt x="562" y="394"/>
                    </a:lnTo>
                    <a:lnTo>
                      <a:pt x="450" y="394"/>
                    </a:lnTo>
                    <a:lnTo>
                      <a:pt x="450" y="338"/>
                    </a:lnTo>
                    <a:lnTo>
                      <a:pt x="394" y="282"/>
                    </a:lnTo>
                    <a:lnTo>
                      <a:pt x="281" y="226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5350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13"/>
              <p:cNvSpPr/>
              <p:nvPr/>
            </p:nvSpPr>
            <p:spPr>
              <a:xfrm>
                <a:off x="326625" y="13561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13"/>
              <p:cNvSpPr/>
              <p:nvPr/>
            </p:nvSpPr>
            <p:spPr>
              <a:xfrm>
                <a:off x="322425" y="13617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13"/>
              <p:cNvSpPr/>
              <p:nvPr/>
            </p:nvSpPr>
            <p:spPr>
              <a:xfrm>
                <a:off x="319600" y="13547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13"/>
              <p:cNvSpPr/>
              <p:nvPr/>
            </p:nvSpPr>
            <p:spPr>
              <a:xfrm>
                <a:off x="343500" y="1423550"/>
                <a:ext cx="1407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1181" extrusionOk="0">
                    <a:moveTo>
                      <a:pt x="169" y="0"/>
                    </a:moveTo>
                    <a:lnTo>
                      <a:pt x="113" y="56"/>
                    </a:lnTo>
                    <a:lnTo>
                      <a:pt x="113" y="113"/>
                    </a:lnTo>
                    <a:lnTo>
                      <a:pt x="57" y="169"/>
                    </a:lnTo>
                    <a:lnTo>
                      <a:pt x="0" y="281"/>
                    </a:lnTo>
                    <a:lnTo>
                      <a:pt x="57" y="337"/>
                    </a:lnTo>
                    <a:lnTo>
                      <a:pt x="113" y="394"/>
                    </a:lnTo>
                    <a:lnTo>
                      <a:pt x="169" y="450"/>
                    </a:lnTo>
                    <a:lnTo>
                      <a:pt x="225" y="562"/>
                    </a:lnTo>
                    <a:lnTo>
                      <a:pt x="281" y="675"/>
                    </a:lnTo>
                    <a:lnTo>
                      <a:pt x="281" y="731"/>
                    </a:lnTo>
                    <a:lnTo>
                      <a:pt x="338" y="843"/>
                    </a:lnTo>
                    <a:lnTo>
                      <a:pt x="338" y="899"/>
                    </a:lnTo>
                    <a:lnTo>
                      <a:pt x="281" y="1068"/>
                    </a:lnTo>
                    <a:lnTo>
                      <a:pt x="394" y="1124"/>
                    </a:lnTo>
                    <a:lnTo>
                      <a:pt x="450" y="1180"/>
                    </a:lnTo>
                    <a:lnTo>
                      <a:pt x="506" y="1124"/>
                    </a:lnTo>
                    <a:lnTo>
                      <a:pt x="506" y="1068"/>
                    </a:lnTo>
                    <a:lnTo>
                      <a:pt x="506" y="899"/>
                    </a:lnTo>
                    <a:lnTo>
                      <a:pt x="562" y="787"/>
                    </a:lnTo>
                    <a:lnTo>
                      <a:pt x="562" y="731"/>
                    </a:lnTo>
                    <a:lnTo>
                      <a:pt x="562" y="675"/>
                    </a:lnTo>
                    <a:lnTo>
                      <a:pt x="338" y="394"/>
                    </a:lnTo>
                    <a:lnTo>
                      <a:pt x="225" y="225"/>
                    </a:lnTo>
                    <a:lnTo>
                      <a:pt x="225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6665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13"/>
              <p:cNvSpPr/>
              <p:nvPr/>
            </p:nvSpPr>
            <p:spPr>
              <a:xfrm>
                <a:off x="340700" y="1426350"/>
                <a:ext cx="562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338" extrusionOk="0">
                    <a:moveTo>
                      <a:pt x="225" y="1"/>
                    </a:moveTo>
                    <a:lnTo>
                      <a:pt x="169" y="57"/>
                    </a:lnTo>
                    <a:lnTo>
                      <a:pt x="56" y="57"/>
                    </a:lnTo>
                    <a:lnTo>
                      <a:pt x="0" y="169"/>
                    </a:lnTo>
                    <a:lnTo>
                      <a:pt x="56" y="282"/>
                    </a:lnTo>
                    <a:lnTo>
                      <a:pt x="112" y="338"/>
                    </a:lnTo>
                    <a:lnTo>
                      <a:pt x="225" y="282"/>
                    </a:lnTo>
                    <a:lnTo>
                      <a:pt x="225" y="169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615E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13"/>
              <p:cNvSpPr/>
              <p:nvPr/>
            </p:nvSpPr>
            <p:spPr>
              <a:xfrm>
                <a:off x="350525" y="14404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615E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13"/>
              <p:cNvSpPr/>
              <p:nvPr/>
            </p:nvSpPr>
            <p:spPr>
              <a:xfrm>
                <a:off x="349125" y="14376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6" y="113"/>
                    </a:lnTo>
                    <a:lnTo>
                      <a:pt x="56" y="11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15E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13"/>
              <p:cNvSpPr/>
              <p:nvPr/>
            </p:nvSpPr>
            <p:spPr>
              <a:xfrm>
                <a:off x="333650" y="14109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6C67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13"/>
              <p:cNvSpPr/>
              <p:nvPr/>
            </p:nvSpPr>
            <p:spPr>
              <a:xfrm>
                <a:off x="321025" y="1142525"/>
                <a:ext cx="6325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1743" extrusionOk="0">
                    <a:moveTo>
                      <a:pt x="2417" y="0"/>
                    </a:moveTo>
                    <a:lnTo>
                      <a:pt x="2361" y="56"/>
                    </a:lnTo>
                    <a:lnTo>
                      <a:pt x="2136" y="56"/>
                    </a:lnTo>
                    <a:lnTo>
                      <a:pt x="2080" y="112"/>
                    </a:lnTo>
                    <a:lnTo>
                      <a:pt x="2024" y="169"/>
                    </a:lnTo>
                    <a:lnTo>
                      <a:pt x="2024" y="337"/>
                    </a:lnTo>
                    <a:lnTo>
                      <a:pt x="2024" y="393"/>
                    </a:lnTo>
                    <a:lnTo>
                      <a:pt x="1967" y="450"/>
                    </a:lnTo>
                    <a:lnTo>
                      <a:pt x="1855" y="506"/>
                    </a:lnTo>
                    <a:lnTo>
                      <a:pt x="1799" y="562"/>
                    </a:lnTo>
                    <a:lnTo>
                      <a:pt x="1743" y="562"/>
                    </a:lnTo>
                    <a:lnTo>
                      <a:pt x="1630" y="506"/>
                    </a:lnTo>
                    <a:lnTo>
                      <a:pt x="1630" y="337"/>
                    </a:lnTo>
                    <a:lnTo>
                      <a:pt x="1574" y="281"/>
                    </a:lnTo>
                    <a:lnTo>
                      <a:pt x="1518" y="225"/>
                    </a:lnTo>
                    <a:lnTo>
                      <a:pt x="1461" y="225"/>
                    </a:lnTo>
                    <a:lnTo>
                      <a:pt x="1349" y="337"/>
                    </a:lnTo>
                    <a:lnTo>
                      <a:pt x="1293" y="393"/>
                    </a:lnTo>
                    <a:lnTo>
                      <a:pt x="956" y="393"/>
                    </a:lnTo>
                    <a:lnTo>
                      <a:pt x="843" y="337"/>
                    </a:lnTo>
                    <a:lnTo>
                      <a:pt x="731" y="225"/>
                    </a:lnTo>
                    <a:lnTo>
                      <a:pt x="618" y="112"/>
                    </a:lnTo>
                    <a:lnTo>
                      <a:pt x="506" y="169"/>
                    </a:lnTo>
                    <a:lnTo>
                      <a:pt x="450" y="618"/>
                    </a:lnTo>
                    <a:lnTo>
                      <a:pt x="394" y="674"/>
                    </a:lnTo>
                    <a:lnTo>
                      <a:pt x="281" y="731"/>
                    </a:lnTo>
                    <a:lnTo>
                      <a:pt x="169" y="731"/>
                    </a:lnTo>
                    <a:lnTo>
                      <a:pt x="56" y="787"/>
                    </a:lnTo>
                    <a:lnTo>
                      <a:pt x="0" y="843"/>
                    </a:lnTo>
                    <a:lnTo>
                      <a:pt x="56" y="899"/>
                    </a:lnTo>
                    <a:lnTo>
                      <a:pt x="225" y="899"/>
                    </a:lnTo>
                    <a:lnTo>
                      <a:pt x="618" y="787"/>
                    </a:lnTo>
                    <a:lnTo>
                      <a:pt x="675" y="843"/>
                    </a:lnTo>
                    <a:lnTo>
                      <a:pt x="675" y="956"/>
                    </a:lnTo>
                    <a:lnTo>
                      <a:pt x="618" y="1012"/>
                    </a:lnTo>
                    <a:lnTo>
                      <a:pt x="562" y="1012"/>
                    </a:lnTo>
                    <a:lnTo>
                      <a:pt x="394" y="1068"/>
                    </a:lnTo>
                    <a:lnTo>
                      <a:pt x="337" y="1124"/>
                    </a:lnTo>
                    <a:lnTo>
                      <a:pt x="337" y="1180"/>
                    </a:lnTo>
                    <a:lnTo>
                      <a:pt x="394" y="1237"/>
                    </a:lnTo>
                    <a:lnTo>
                      <a:pt x="394" y="1349"/>
                    </a:lnTo>
                    <a:lnTo>
                      <a:pt x="394" y="1461"/>
                    </a:lnTo>
                    <a:lnTo>
                      <a:pt x="450" y="1574"/>
                    </a:lnTo>
                    <a:lnTo>
                      <a:pt x="562" y="1574"/>
                    </a:lnTo>
                    <a:lnTo>
                      <a:pt x="618" y="1518"/>
                    </a:lnTo>
                    <a:lnTo>
                      <a:pt x="731" y="1518"/>
                    </a:lnTo>
                    <a:lnTo>
                      <a:pt x="843" y="1574"/>
                    </a:lnTo>
                    <a:lnTo>
                      <a:pt x="899" y="1630"/>
                    </a:lnTo>
                    <a:lnTo>
                      <a:pt x="956" y="1742"/>
                    </a:lnTo>
                    <a:lnTo>
                      <a:pt x="1237" y="1742"/>
                    </a:lnTo>
                    <a:lnTo>
                      <a:pt x="1461" y="1630"/>
                    </a:lnTo>
                    <a:lnTo>
                      <a:pt x="1630" y="1405"/>
                    </a:lnTo>
                    <a:lnTo>
                      <a:pt x="1686" y="1068"/>
                    </a:lnTo>
                    <a:lnTo>
                      <a:pt x="1686" y="956"/>
                    </a:lnTo>
                    <a:lnTo>
                      <a:pt x="1743" y="787"/>
                    </a:lnTo>
                    <a:lnTo>
                      <a:pt x="1799" y="731"/>
                    </a:lnTo>
                    <a:lnTo>
                      <a:pt x="1967" y="674"/>
                    </a:lnTo>
                    <a:lnTo>
                      <a:pt x="2136" y="562"/>
                    </a:lnTo>
                    <a:lnTo>
                      <a:pt x="2305" y="562"/>
                    </a:lnTo>
                    <a:lnTo>
                      <a:pt x="2361" y="618"/>
                    </a:lnTo>
                    <a:lnTo>
                      <a:pt x="2417" y="674"/>
                    </a:lnTo>
                    <a:lnTo>
                      <a:pt x="2473" y="618"/>
                    </a:lnTo>
                    <a:lnTo>
                      <a:pt x="2529" y="618"/>
                    </a:lnTo>
                    <a:lnTo>
                      <a:pt x="2529" y="562"/>
                    </a:lnTo>
                    <a:lnTo>
                      <a:pt x="2473" y="393"/>
                    </a:lnTo>
                    <a:lnTo>
                      <a:pt x="2417" y="281"/>
                    </a:lnTo>
                    <a:lnTo>
                      <a:pt x="2473" y="169"/>
                    </a:lnTo>
                    <a:lnTo>
                      <a:pt x="2473" y="56"/>
                    </a:lnTo>
                    <a:lnTo>
                      <a:pt x="2417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13"/>
              <p:cNvSpPr/>
              <p:nvPr/>
            </p:nvSpPr>
            <p:spPr>
              <a:xfrm>
                <a:off x="333650" y="1136900"/>
                <a:ext cx="2252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88" extrusionOk="0">
                    <a:moveTo>
                      <a:pt x="170" y="0"/>
                    </a:moveTo>
                    <a:lnTo>
                      <a:pt x="113" y="56"/>
                    </a:lnTo>
                    <a:lnTo>
                      <a:pt x="57" y="169"/>
                    </a:lnTo>
                    <a:lnTo>
                      <a:pt x="1" y="225"/>
                    </a:lnTo>
                    <a:lnTo>
                      <a:pt x="1" y="337"/>
                    </a:lnTo>
                    <a:lnTo>
                      <a:pt x="1" y="394"/>
                    </a:lnTo>
                    <a:lnTo>
                      <a:pt x="170" y="450"/>
                    </a:lnTo>
                    <a:lnTo>
                      <a:pt x="226" y="618"/>
                    </a:lnTo>
                    <a:lnTo>
                      <a:pt x="226" y="731"/>
                    </a:lnTo>
                    <a:lnTo>
                      <a:pt x="338" y="787"/>
                    </a:lnTo>
                    <a:lnTo>
                      <a:pt x="394" y="787"/>
                    </a:lnTo>
                    <a:lnTo>
                      <a:pt x="507" y="731"/>
                    </a:lnTo>
                    <a:lnTo>
                      <a:pt x="900" y="731"/>
                    </a:lnTo>
                    <a:lnTo>
                      <a:pt x="844" y="618"/>
                    </a:lnTo>
                    <a:lnTo>
                      <a:pt x="788" y="562"/>
                    </a:lnTo>
                    <a:lnTo>
                      <a:pt x="675" y="562"/>
                    </a:lnTo>
                    <a:lnTo>
                      <a:pt x="619" y="506"/>
                    </a:lnTo>
                    <a:lnTo>
                      <a:pt x="619" y="450"/>
                    </a:lnTo>
                    <a:lnTo>
                      <a:pt x="619" y="394"/>
                    </a:lnTo>
                    <a:lnTo>
                      <a:pt x="563" y="281"/>
                    </a:lnTo>
                    <a:lnTo>
                      <a:pt x="507" y="225"/>
                    </a:lnTo>
                    <a:lnTo>
                      <a:pt x="394" y="225"/>
                    </a:lnTo>
                    <a:lnTo>
                      <a:pt x="394" y="169"/>
                    </a:lnTo>
                    <a:lnTo>
                      <a:pt x="394" y="113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13"/>
              <p:cNvSpPr/>
              <p:nvPr/>
            </p:nvSpPr>
            <p:spPr>
              <a:xfrm>
                <a:off x="330850" y="11369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113" y="0"/>
                    </a:moveTo>
                    <a:lnTo>
                      <a:pt x="1" y="113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113" y="337"/>
                    </a:lnTo>
                    <a:lnTo>
                      <a:pt x="225" y="225"/>
                    </a:lnTo>
                    <a:lnTo>
                      <a:pt x="282" y="169"/>
                    </a:lnTo>
                    <a:lnTo>
                      <a:pt x="282" y="113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13"/>
              <p:cNvSpPr/>
              <p:nvPr/>
            </p:nvSpPr>
            <p:spPr>
              <a:xfrm>
                <a:off x="340700" y="1132675"/>
                <a:ext cx="562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395" extrusionOk="0">
                    <a:moveTo>
                      <a:pt x="0" y="1"/>
                    </a:moveTo>
                    <a:lnTo>
                      <a:pt x="0" y="169"/>
                    </a:lnTo>
                    <a:lnTo>
                      <a:pt x="56" y="225"/>
                    </a:lnTo>
                    <a:lnTo>
                      <a:pt x="56" y="282"/>
                    </a:lnTo>
                    <a:lnTo>
                      <a:pt x="56" y="394"/>
                    </a:lnTo>
                    <a:lnTo>
                      <a:pt x="225" y="394"/>
                    </a:lnTo>
                    <a:lnTo>
                      <a:pt x="225" y="338"/>
                    </a:lnTo>
                    <a:lnTo>
                      <a:pt x="225" y="225"/>
                    </a:lnTo>
                    <a:lnTo>
                      <a:pt x="225" y="169"/>
                    </a:lnTo>
                    <a:lnTo>
                      <a:pt x="169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13"/>
              <p:cNvSpPr/>
              <p:nvPr/>
            </p:nvSpPr>
            <p:spPr>
              <a:xfrm>
                <a:off x="301350" y="12015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13"/>
              <p:cNvSpPr/>
              <p:nvPr/>
            </p:nvSpPr>
            <p:spPr>
              <a:xfrm>
                <a:off x="340700" y="1205750"/>
                <a:ext cx="2952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956" extrusionOk="0">
                    <a:moveTo>
                      <a:pt x="674" y="0"/>
                    </a:moveTo>
                    <a:lnTo>
                      <a:pt x="618" y="56"/>
                    </a:lnTo>
                    <a:lnTo>
                      <a:pt x="562" y="281"/>
                    </a:lnTo>
                    <a:lnTo>
                      <a:pt x="506" y="337"/>
                    </a:lnTo>
                    <a:lnTo>
                      <a:pt x="506" y="394"/>
                    </a:lnTo>
                    <a:lnTo>
                      <a:pt x="562" y="450"/>
                    </a:lnTo>
                    <a:lnTo>
                      <a:pt x="562" y="506"/>
                    </a:lnTo>
                    <a:lnTo>
                      <a:pt x="450" y="506"/>
                    </a:lnTo>
                    <a:lnTo>
                      <a:pt x="393" y="562"/>
                    </a:lnTo>
                    <a:lnTo>
                      <a:pt x="281" y="450"/>
                    </a:lnTo>
                    <a:lnTo>
                      <a:pt x="169" y="450"/>
                    </a:lnTo>
                    <a:lnTo>
                      <a:pt x="169" y="562"/>
                    </a:lnTo>
                    <a:lnTo>
                      <a:pt x="169" y="675"/>
                    </a:lnTo>
                    <a:lnTo>
                      <a:pt x="112" y="731"/>
                    </a:lnTo>
                    <a:lnTo>
                      <a:pt x="0" y="956"/>
                    </a:lnTo>
                    <a:lnTo>
                      <a:pt x="956" y="956"/>
                    </a:lnTo>
                    <a:lnTo>
                      <a:pt x="1012" y="900"/>
                    </a:lnTo>
                    <a:lnTo>
                      <a:pt x="1068" y="787"/>
                    </a:lnTo>
                    <a:lnTo>
                      <a:pt x="1180" y="506"/>
                    </a:lnTo>
                    <a:lnTo>
                      <a:pt x="1124" y="281"/>
                    </a:lnTo>
                    <a:lnTo>
                      <a:pt x="1012" y="169"/>
                    </a:lnTo>
                    <a:lnTo>
                      <a:pt x="899" y="56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7C7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13"/>
              <p:cNvSpPr/>
              <p:nvPr/>
            </p:nvSpPr>
            <p:spPr>
              <a:xfrm>
                <a:off x="283075" y="1239475"/>
                <a:ext cx="25325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012" extrusionOk="0">
                    <a:moveTo>
                      <a:pt x="563" y="0"/>
                    </a:moveTo>
                    <a:lnTo>
                      <a:pt x="563" y="56"/>
                    </a:lnTo>
                    <a:lnTo>
                      <a:pt x="619" y="281"/>
                    </a:lnTo>
                    <a:lnTo>
                      <a:pt x="450" y="337"/>
                    </a:lnTo>
                    <a:lnTo>
                      <a:pt x="282" y="450"/>
                    </a:lnTo>
                    <a:lnTo>
                      <a:pt x="169" y="450"/>
                    </a:lnTo>
                    <a:lnTo>
                      <a:pt x="169" y="281"/>
                    </a:lnTo>
                    <a:lnTo>
                      <a:pt x="57" y="394"/>
                    </a:lnTo>
                    <a:lnTo>
                      <a:pt x="1" y="506"/>
                    </a:lnTo>
                    <a:lnTo>
                      <a:pt x="1" y="618"/>
                    </a:lnTo>
                    <a:lnTo>
                      <a:pt x="57" y="675"/>
                    </a:lnTo>
                    <a:lnTo>
                      <a:pt x="113" y="675"/>
                    </a:lnTo>
                    <a:lnTo>
                      <a:pt x="225" y="618"/>
                    </a:lnTo>
                    <a:lnTo>
                      <a:pt x="282" y="618"/>
                    </a:lnTo>
                    <a:lnTo>
                      <a:pt x="394" y="675"/>
                    </a:lnTo>
                    <a:lnTo>
                      <a:pt x="394" y="731"/>
                    </a:lnTo>
                    <a:lnTo>
                      <a:pt x="338" y="787"/>
                    </a:lnTo>
                    <a:lnTo>
                      <a:pt x="282" y="787"/>
                    </a:lnTo>
                    <a:lnTo>
                      <a:pt x="282" y="843"/>
                    </a:lnTo>
                    <a:lnTo>
                      <a:pt x="394" y="899"/>
                    </a:lnTo>
                    <a:lnTo>
                      <a:pt x="450" y="956"/>
                    </a:lnTo>
                    <a:lnTo>
                      <a:pt x="506" y="1012"/>
                    </a:lnTo>
                    <a:lnTo>
                      <a:pt x="563" y="956"/>
                    </a:lnTo>
                    <a:lnTo>
                      <a:pt x="619" y="843"/>
                    </a:lnTo>
                    <a:lnTo>
                      <a:pt x="675" y="731"/>
                    </a:lnTo>
                    <a:lnTo>
                      <a:pt x="731" y="562"/>
                    </a:lnTo>
                    <a:lnTo>
                      <a:pt x="731" y="450"/>
                    </a:lnTo>
                    <a:lnTo>
                      <a:pt x="844" y="394"/>
                    </a:lnTo>
                    <a:lnTo>
                      <a:pt x="844" y="281"/>
                    </a:lnTo>
                    <a:lnTo>
                      <a:pt x="900" y="225"/>
                    </a:lnTo>
                    <a:lnTo>
                      <a:pt x="1012" y="113"/>
                    </a:lnTo>
                    <a:lnTo>
                      <a:pt x="956" y="0"/>
                    </a:lnTo>
                    <a:lnTo>
                      <a:pt x="900" y="0"/>
                    </a:lnTo>
                    <a:lnTo>
                      <a:pt x="844" y="56"/>
                    </a:lnTo>
                    <a:lnTo>
                      <a:pt x="731" y="56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645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13"/>
              <p:cNvSpPr/>
              <p:nvPr/>
            </p:nvSpPr>
            <p:spPr>
              <a:xfrm>
                <a:off x="294325" y="1260550"/>
                <a:ext cx="2362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945" h="675" extrusionOk="0">
                    <a:moveTo>
                      <a:pt x="945" y="405"/>
                    </a:moveTo>
                    <a:lnTo>
                      <a:pt x="900" y="450"/>
                    </a:lnTo>
                    <a:lnTo>
                      <a:pt x="900" y="450"/>
                    </a:lnTo>
                    <a:lnTo>
                      <a:pt x="945" y="405"/>
                    </a:lnTo>
                    <a:close/>
                    <a:moveTo>
                      <a:pt x="337" y="0"/>
                    </a:moveTo>
                    <a:lnTo>
                      <a:pt x="169" y="169"/>
                    </a:lnTo>
                    <a:lnTo>
                      <a:pt x="113" y="113"/>
                    </a:lnTo>
                    <a:lnTo>
                      <a:pt x="0" y="113"/>
                    </a:lnTo>
                    <a:lnTo>
                      <a:pt x="0" y="450"/>
                    </a:lnTo>
                    <a:lnTo>
                      <a:pt x="113" y="562"/>
                    </a:lnTo>
                    <a:lnTo>
                      <a:pt x="169" y="619"/>
                    </a:lnTo>
                    <a:lnTo>
                      <a:pt x="281" y="675"/>
                    </a:lnTo>
                    <a:lnTo>
                      <a:pt x="450" y="619"/>
                    </a:lnTo>
                    <a:lnTo>
                      <a:pt x="562" y="619"/>
                    </a:lnTo>
                    <a:lnTo>
                      <a:pt x="675" y="675"/>
                    </a:lnTo>
                    <a:lnTo>
                      <a:pt x="731" y="619"/>
                    </a:lnTo>
                    <a:lnTo>
                      <a:pt x="843" y="506"/>
                    </a:lnTo>
                    <a:lnTo>
                      <a:pt x="900" y="450"/>
                    </a:lnTo>
                    <a:lnTo>
                      <a:pt x="675" y="450"/>
                    </a:lnTo>
                    <a:lnTo>
                      <a:pt x="618" y="281"/>
                    </a:lnTo>
                    <a:lnTo>
                      <a:pt x="506" y="225"/>
                    </a:lnTo>
                    <a:lnTo>
                      <a:pt x="394" y="225"/>
                    </a:lnTo>
                    <a:lnTo>
                      <a:pt x="337" y="169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13"/>
              <p:cNvSpPr/>
              <p:nvPr/>
            </p:nvSpPr>
            <p:spPr>
              <a:xfrm>
                <a:off x="328050" y="1208550"/>
                <a:ext cx="112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844" extrusionOk="0">
                    <a:moveTo>
                      <a:pt x="225" y="1"/>
                    </a:moveTo>
                    <a:lnTo>
                      <a:pt x="169" y="113"/>
                    </a:lnTo>
                    <a:lnTo>
                      <a:pt x="113" y="282"/>
                    </a:lnTo>
                    <a:lnTo>
                      <a:pt x="113" y="394"/>
                    </a:lnTo>
                    <a:lnTo>
                      <a:pt x="0" y="450"/>
                    </a:lnTo>
                    <a:lnTo>
                      <a:pt x="0" y="507"/>
                    </a:lnTo>
                    <a:lnTo>
                      <a:pt x="0" y="563"/>
                    </a:lnTo>
                    <a:lnTo>
                      <a:pt x="169" y="563"/>
                    </a:lnTo>
                    <a:lnTo>
                      <a:pt x="169" y="675"/>
                    </a:lnTo>
                    <a:lnTo>
                      <a:pt x="169" y="788"/>
                    </a:lnTo>
                    <a:lnTo>
                      <a:pt x="225" y="788"/>
                    </a:lnTo>
                    <a:lnTo>
                      <a:pt x="337" y="844"/>
                    </a:lnTo>
                    <a:lnTo>
                      <a:pt x="450" y="788"/>
                    </a:lnTo>
                    <a:lnTo>
                      <a:pt x="394" y="675"/>
                    </a:lnTo>
                    <a:lnTo>
                      <a:pt x="450" y="507"/>
                    </a:lnTo>
                    <a:lnTo>
                      <a:pt x="450" y="450"/>
                    </a:lnTo>
                    <a:lnTo>
                      <a:pt x="394" y="394"/>
                    </a:lnTo>
                    <a:lnTo>
                      <a:pt x="281" y="394"/>
                    </a:lnTo>
                    <a:lnTo>
                      <a:pt x="225" y="338"/>
                    </a:lnTo>
                    <a:lnTo>
                      <a:pt x="281" y="169"/>
                    </a:lnTo>
                    <a:lnTo>
                      <a:pt x="281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7C7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13"/>
              <p:cNvSpPr/>
              <p:nvPr/>
            </p:nvSpPr>
            <p:spPr>
              <a:xfrm>
                <a:off x="314000" y="1260550"/>
                <a:ext cx="126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507" extrusionOk="0">
                    <a:moveTo>
                      <a:pt x="169" y="0"/>
                    </a:moveTo>
                    <a:lnTo>
                      <a:pt x="56" y="113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0" y="338"/>
                    </a:lnTo>
                    <a:lnTo>
                      <a:pt x="56" y="338"/>
                    </a:lnTo>
                    <a:lnTo>
                      <a:pt x="113" y="394"/>
                    </a:lnTo>
                    <a:lnTo>
                      <a:pt x="169" y="394"/>
                    </a:lnTo>
                    <a:lnTo>
                      <a:pt x="225" y="450"/>
                    </a:lnTo>
                    <a:lnTo>
                      <a:pt x="394" y="506"/>
                    </a:lnTo>
                    <a:lnTo>
                      <a:pt x="506" y="394"/>
                    </a:lnTo>
                    <a:lnTo>
                      <a:pt x="506" y="338"/>
                    </a:lnTo>
                    <a:lnTo>
                      <a:pt x="337" y="338"/>
                    </a:lnTo>
                    <a:lnTo>
                      <a:pt x="225" y="281"/>
                    </a:lnTo>
                    <a:lnTo>
                      <a:pt x="225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13"/>
              <p:cNvSpPr/>
              <p:nvPr/>
            </p:nvSpPr>
            <p:spPr>
              <a:xfrm>
                <a:off x="281675" y="1278800"/>
                <a:ext cx="98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07" extrusionOk="0">
                    <a:moveTo>
                      <a:pt x="338" y="1"/>
                    </a:moveTo>
                    <a:lnTo>
                      <a:pt x="281" y="57"/>
                    </a:lnTo>
                    <a:lnTo>
                      <a:pt x="225" y="113"/>
                    </a:lnTo>
                    <a:lnTo>
                      <a:pt x="225" y="170"/>
                    </a:lnTo>
                    <a:lnTo>
                      <a:pt x="169" y="226"/>
                    </a:lnTo>
                    <a:lnTo>
                      <a:pt x="113" y="338"/>
                    </a:lnTo>
                    <a:lnTo>
                      <a:pt x="113" y="394"/>
                    </a:lnTo>
                    <a:lnTo>
                      <a:pt x="0" y="507"/>
                    </a:lnTo>
                    <a:lnTo>
                      <a:pt x="394" y="507"/>
                    </a:lnTo>
                    <a:lnTo>
                      <a:pt x="394" y="170"/>
                    </a:lnTo>
                    <a:lnTo>
                      <a:pt x="338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13"/>
              <p:cNvSpPr/>
              <p:nvPr/>
            </p:nvSpPr>
            <p:spPr>
              <a:xfrm>
                <a:off x="340700" y="1229625"/>
                <a:ext cx="140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95" extrusionOk="0">
                    <a:moveTo>
                      <a:pt x="281" y="1"/>
                    </a:moveTo>
                    <a:lnTo>
                      <a:pt x="281" y="57"/>
                    </a:lnTo>
                    <a:lnTo>
                      <a:pt x="169" y="169"/>
                    </a:lnTo>
                    <a:lnTo>
                      <a:pt x="56" y="226"/>
                    </a:lnTo>
                    <a:lnTo>
                      <a:pt x="0" y="338"/>
                    </a:lnTo>
                    <a:lnTo>
                      <a:pt x="281" y="338"/>
                    </a:lnTo>
                    <a:lnTo>
                      <a:pt x="281" y="282"/>
                    </a:lnTo>
                    <a:lnTo>
                      <a:pt x="337" y="338"/>
                    </a:lnTo>
                    <a:lnTo>
                      <a:pt x="506" y="394"/>
                    </a:lnTo>
                    <a:lnTo>
                      <a:pt x="562" y="338"/>
                    </a:lnTo>
                    <a:lnTo>
                      <a:pt x="506" y="226"/>
                    </a:lnTo>
                    <a:lnTo>
                      <a:pt x="506" y="169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7C7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13"/>
              <p:cNvSpPr/>
              <p:nvPr/>
            </p:nvSpPr>
            <p:spPr>
              <a:xfrm>
                <a:off x="285875" y="1268975"/>
                <a:ext cx="8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394" extrusionOk="0">
                    <a:moveTo>
                      <a:pt x="1" y="1"/>
                    </a:moveTo>
                    <a:lnTo>
                      <a:pt x="113" y="225"/>
                    </a:lnTo>
                    <a:lnTo>
                      <a:pt x="170" y="282"/>
                    </a:lnTo>
                    <a:lnTo>
                      <a:pt x="170" y="394"/>
                    </a:lnTo>
                    <a:lnTo>
                      <a:pt x="282" y="282"/>
                    </a:lnTo>
                    <a:lnTo>
                      <a:pt x="338" y="113"/>
                    </a:lnTo>
                    <a:lnTo>
                      <a:pt x="282" y="113"/>
                    </a:lnTo>
                    <a:lnTo>
                      <a:pt x="170" y="57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13"/>
              <p:cNvSpPr/>
              <p:nvPr/>
            </p:nvSpPr>
            <p:spPr>
              <a:xfrm>
                <a:off x="281675" y="1277400"/>
                <a:ext cx="42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82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226"/>
                    </a:lnTo>
                    <a:lnTo>
                      <a:pt x="57" y="282"/>
                    </a:lnTo>
                    <a:lnTo>
                      <a:pt x="169" y="282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13"/>
              <p:cNvSpPr/>
              <p:nvPr/>
            </p:nvSpPr>
            <p:spPr>
              <a:xfrm>
                <a:off x="323825" y="1219800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57" y="225"/>
                    </a:lnTo>
                    <a:lnTo>
                      <a:pt x="1" y="281"/>
                    </a:lnTo>
                    <a:lnTo>
                      <a:pt x="113" y="281"/>
                    </a:lnTo>
                    <a:lnTo>
                      <a:pt x="169" y="225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13"/>
              <p:cNvSpPr/>
              <p:nvPr/>
            </p:nvSpPr>
            <p:spPr>
              <a:xfrm>
                <a:off x="304150" y="1247900"/>
                <a:ext cx="56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3" extrusionOk="0">
                    <a:moveTo>
                      <a:pt x="113" y="0"/>
                    </a:moveTo>
                    <a:lnTo>
                      <a:pt x="57" y="57"/>
                    </a:lnTo>
                    <a:lnTo>
                      <a:pt x="1" y="57"/>
                    </a:lnTo>
                    <a:lnTo>
                      <a:pt x="113" y="113"/>
                    </a:lnTo>
                    <a:lnTo>
                      <a:pt x="169" y="113"/>
                    </a:lnTo>
                    <a:lnTo>
                      <a:pt x="225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6455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13"/>
              <p:cNvSpPr/>
              <p:nvPr/>
            </p:nvSpPr>
            <p:spPr>
              <a:xfrm>
                <a:off x="285875" y="1236650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70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277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13"/>
              <p:cNvSpPr/>
              <p:nvPr/>
            </p:nvSpPr>
            <p:spPr>
              <a:xfrm>
                <a:off x="344900" y="1159375"/>
                <a:ext cx="39375" cy="64650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2586" extrusionOk="0">
                    <a:moveTo>
                      <a:pt x="675" y="0"/>
                    </a:moveTo>
                    <a:lnTo>
                      <a:pt x="675" y="57"/>
                    </a:lnTo>
                    <a:lnTo>
                      <a:pt x="675" y="113"/>
                    </a:lnTo>
                    <a:lnTo>
                      <a:pt x="675" y="169"/>
                    </a:lnTo>
                    <a:lnTo>
                      <a:pt x="675" y="225"/>
                    </a:lnTo>
                    <a:lnTo>
                      <a:pt x="506" y="338"/>
                    </a:lnTo>
                    <a:lnTo>
                      <a:pt x="506" y="394"/>
                    </a:lnTo>
                    <a:lnTo>
                      <a:pt x="619" y="450"/>
                    </a:lnTo>
                    <a:lnTo>
                      <a:pt x="675" y="506"/>
                    </a:lnTo>
                    <a:lnTo>
                      <a:pt x="619" y="563"/>
                    </a:lnTo>
                    <a:lnTo>
                      <a:pt x="563" y="675"/>
                    </a:lnTo>
                    <a:lnTo>
                      <a:pt x="394" y="731"/>
                    </a:lnTo>
                    <a:lnTo>
                      <a:pt x="338" y="787"/>
                    </a:lnTo>
                    <a:lnTo>
                      <a:pt x="394" y="900"/>
                    </a:lnTo>
                    <a:lnTo>
                      <a:pt x="450" y="1012"/>
                    </a:lnTo>
                    <a:lnTo>
                      <a:pt x="225" y="1012"/>
                    </a:lnTo>
                    <a:lnTo>
                      <a:pt x="1" y="1068"/>
                    </a:lnTo>
                    <a:lnTo>
                      <a:pt x="57" y="1181"/>
                    </a:lnTo>
                    <a:lnTo>
                      <a:pt x="338" y="1181"/>
                    </a:lnTo>
                    <a:lnTo>
                      <a:pt x="394" y="1237"/>
                    </a:lnTo>
                    <a:lnTo>
                      <a:pt x="394" y="1293"/>
                    </a:lnTo>
                    <a:lnTo>
                      <a:pt x="394" y="1349"/>
                    </a:lnTo>
                    <a:lnTo>
                      <a:pt x="450" y="1406"/>
                    </a:lnTo>
                    <a:lnTo>
                      <a:pt x="506" y="1406"/>
                    </a:lnTo>
                    <a:lnTo>
                      <a:pt x="619" y="1462"/>
                    </a:lnTo>
                    <a:lnTo>
                      <a:pt x="619" y="1518"/>
                    </a:lnTo>
                    <a:lnTo>
                      <a:pt x="563" y="1574"/>
                    </a:lnTo>
                    <a:lnTo>
                      <a:pt x="619" y="1687"/>
                    </a:lnTo>
                    <a:lnTo>
                      <a:pt x="619" y="1743"/>
                    </a:lnTo>
                    <a:lnTo>
                      <a:pt x="506" y="1799"/>
                    </a:lnTo>
                    <a:lnTo>
                      <a:pt x="394" y="1855"/>
                    </a:lnTo>
                    <a:lnTo>
                      <a:pt x="338" y="1911"/>
                    </a:lnTo>
                    <a:lnTo>
                      <a:pt x="394" y="2136"/>
                    </a:lnTo>
                    <a:lnTo>
                      <a:pt x="450" y="2080"/>
                    </a:lnTo>
                    <a:lnTo>
                      <a:pt x="506" y="2024"/>
                    </a:lnTo>
                    <a:lnTo>
                      <a:pt x="619" y="1855"/>
                    </a:lnTo>
                    <a:lnTo>
                      <a:pt x="731" y="2080"/>
                    </a:lnTo>
                    <a:lnTo>
                      <a:pt x="900" y="2192"/>
                    </a:lnTo>
                    <a:lnTo>
                      <a:pt x="956" y="2249"/>
                    </a:lnTo>
                    <a:lnTo>
                      <a:pt x="900" y="2305"/>
                    </a:lnTo>
                    <a:lnTo>
                      <a:pt x="900" y="2417"/>
                    </a:lnTo>
                    <a:lnTo>
                      <a:pt x="956" y="2474"/>
                    </a:lnTo>
                    <a:lnTo>
                      <a:pt x="1069" y="2530"/>
                    </a:lnTo>
                    <a:lnTo>
                      <a:pt x="1181" y="2586"/>
                    </a:lnTo>
                    <a:lnTo>
                      <a:pt x="1293" y="2530"/>
                    </a:lnTo>
                    <a:lnTo>
                      <a:pt x="1406" y="2417"/>
                    </a:lnTo>
                    <a:lnTo>
                      <a:pt x="1350" y="2305"/>
                    </a:lnTo>
                    <a:lnTo>
                      <a:pt x="1293" y="2192"/>
                    </a:lnTo>
                    <a:lnTo>
                      <a:pt x="1293" y="2080"/>
                    </a:lnTo>
                    <a:lnTo>
                      <a:pt x="1293" y="1968"/>
                    </a:lnTo>
                    <a:lnTo>
                      <a:pt x="1406" y="1855"/>
                    </a:lnTo>
                    <a:lnTo>
                      <a:pt x="1518" y="1799"/>
                    </a:lnTo>
                    <a:lnTo>
                      <a:pt x="1574" y="1687"/>
                    </a:lnTo>
                    <a:lnTo>
                      <a:pt x="1574" y="1574"/>
                    </a:lnTo>
                    <a:lnTo>
                      <a:pt x="1462" y="1462"/>
                    </a:lnTo>
                    <a:lnTo>
                      <a:pt x="1350" y="1406"/>
                    </a:lnTo>
                    <a:lnTo>
                      <a:pt x="1293" y="1349"/>
                    </a:lnTo>
                    <a:lnTo>
                      <a:pt x="1181" y="1293"/>
                    </a:lnTo>
                    <a:lnTo>
                      <a:pt x="1181" y="1237"/>
                    </a:lnTo>
                    <a:lnTo>
                      <a:pt x="1181" y="1181"/>
                    </a:lnTo>
                    <a:lnTo>
                      <a:pt x="1293" y="900"/>
                    </a:lnTo>
                    <a:lnTo>
                      <a:pt x="1406" y="619"/>
                    </a:lnTo>
                    <a:lnTo>
                      <a:pt x="1406" y="506"/>
                    </a:lnTo>
                    <a:lnTo>
                      <a:pt x="1350" y="506"/>
                    </a:lnTo>
                    <a:lnTo>
                      <a:pt x="1293" y="450"/>
                    </a:lnTo>
                    <a:lnTo>
                      <a:pt x="1237" y="394"/>
                    </a:lnTo>
                    <a:lnTo>
                      <a:pt x="1350" y="338"/>
                    </a:lnTo>
                    <a:lnTo>
                      <a:pt x="1350" y="282"/>
                    </a:lnTo>
                    <a:lnTo>
                      <a:pt x="1350" y="169"/>
                    </a:lnTo>
                    <a:lnTo>
                      <a:pt x="1069" y="169"/>
                    </a:lnTo>
                    <a:lnTo>
                      <a:pt x="1012" y="57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82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13"/>
              <p:cNvSpPr/>
              <p:nvPr/>
            </p:nvSpPr>
            <p:spPr>
              <a:xfrm>
                <a:off x="335075" y="1172025"/>
                <a:ext cx="140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50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394"/>
                    </a:lnTo>
                    <a:lnTo>
                      <a:pt x="56" y="450"/>
                    </a:lnTo>
                    <a:lnTo>
                      <a:pt x="169" y="506"/>
                    </a:lnTo>
                    <a:lnTo>
                      <a:pt x="337" y="450"/>
                    </a:lnTo>
                    <a:lnTo>
                      <a:pt x="337" y="506"/>
                    </a:lnTo>
                    <a:lnTo>
                      <a:pt x="394" y="450"/>
                    </a:lnTo>
                    <a:lnTo>
                      <a:pt x="506" y="394"/>
                    </a:lnTo>
                    <a:lnTo>
                      <a:pt x="562" y="338"/>
                    </a:lnTo>
                    <a:lnTo>
                      <a:pt x="562" y="225"/>
                    </a:lnTo>
                    <a:lnTo>
                      <a:pt x="506" y="225"/>
                    </a:lnTo>
                    <a:lnTo>
                      <a:pt x="394" y="281"/>
                    </a:lnTo>
                    <a:lnTo>
                      <a:pt x="169" y="281"/>
                    </a:lnTo>
                    <a:lnTo>
                      <a:pt x="113" y="169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13"/>
              <p:cNvSpPr/>
              <p:nvPr/>
            </p:nvSpPr>
            <p:spPr>
              <a:xfrm>
                <a:off x="343500" y="11832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2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13"/>
              <p:cNvSpPr/>
              <p:nvPr/>
            </p:nvSpPr>
            <p:spPr>
              <a:xfrm>
                <a:off x="342100" y="11931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13"/>
              <p:cNvSpPr/>
              <p:nvPr/>
            </p:nvSpPr>
            <p:spPr>
              <a:xfrm>
                <a:off x="342100" y="11917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82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13"/>
              <p:cNvSpPr/>
              <p:nvPr/>
            </p:nvSpPr>
            <p:spPr>
              <a:xfrm>
                <a:off x="306975" y="12099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13"/>
              <p:cNvSpPr/>
              <p:nvPr/>
            </p:nvSpPr>
            <p:spPr>
              <a:xfrm>
                <a:off x="292925" y="1500825"/>
                <a:ext cx="44975" cy="7590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3036" extrusionOk="0">
                    <a:moveTo>
                      <a:pt x="1124" y="0"/>
                    </a:moveTo>
                    <a:lnTo>
                      <a:pt x="1068" y="113"/>
                    </a:lnTo>
                    <a:lnTo>
                      <a:pt x="899" y="338"/>
                    </a:lnTo>
                    <a:lnTo>
                      <a:pt x="843" y="450"/>
                    </a:lnTo>
                    <a:lnTo>
                      <a:pt x="787" y="619"/>
                    </a:lnTo>
                    <a:lnTo>
                      <a:pt x="787" y="675"/>
                    </a:lnTo>
                    <a:lnTo>
                      <a:pt x="674" y="731"/>
                    </a:lnTo>
                    <a:lnTo>
                      <a:pt x="618" y="787"/>
                    </a:lnTo>
                    <a:lnTo>
                      <a:pt x="562" y="900"/>
                    </a:lnTo>
                    <a:lnTo>
                      <a:pt x="506" y="844"/>
                    </a:lnTo>
                    <a:lnTo>
                      <a:pt x="393" y="787"/>
                    </a:lnTo>
                    <a:lnTo>
                      <a:pt x="337" y="844"/>
                    </a:lnTo>
                    <a:lnTo>
                      <a:pt x="281" y="900"/>
                    </a:lnTo>
                    <a:lnTo>
                      <a:pt x="281" y="1012"/>
                    </a:lnTo>
                    <a:lnTo>
                      <a:pt x="337" y="1068"/>
                    </a:lnTo>
                    <a:lnTo>
                      <a:pt x="450" y="1181"/>
                    </a:lnTo>
                    <a:lnTo>
                      <a:pt x="618" y="1237"/>
                    </a:lnTo>
                    <a:lnTo>
                      <a:pt x="618" y="1293"/>
                    </a:lnTo>
                    <a:lnTo>
                      <a:pt x="618" y="1406"/>
                    </a:lnTo>
                    <a:lnTo>
                      <a:pt x="506" y="1293"/>
                    </a:lnTo>
                    <a:lnTo>
                      <a:pt x="393" y="1237"/>
                    </a:lnTo>
                    <a:lnTo>
                      <a:pt x="281" y="1237"/>
                    </a:lnTo>
                    <a:lnTo>
                      <a:pt x="169" y="1293"/>
                    </a:lnTo>
                    <a:lnTo>
                      <a:pt x="56" y="1574"/>
                    </a:lnTo>
                    <a:lnTo>
                      <a:pt x="0" y="1743"/>
                    </a:lnTo>
                    <a:lnTo>
                      <a:pt x="56" y="1911"/>
                    </a:lnTo>
                    <a:lnTo>
                      <a:pt x="225" y="2136"/>
                    </a:lnTo>
                    <a:lnTo>
                      <a:pt x="225" y="2192"/>
                    </a:lnTo>
                    <a:lnTo>
                      <a:pt x="281" y="2305"/>
                    </a:lnTo>
                    <a:lnTo>
                      <a:pt x="225" y="2361"/>
                    </a:lnTo>
                    <a:lnTo>
                      <a:pt x="225" y="2473"/>
                    </a:lnTo>
                    <a:lnTo>
                      <a:pt x="225" y="2642"/>
                    </a:lnTo>
                    <a:lnTo>
                      <a:pt x="281" y="2755"/>
                    </a:lnTo>
                    <a:lnTo>
                      <a:pt x="337" y="2811"/>
                    </a:lnTo>
                    <a:lnTo>
                      <a:pt x="506" y="2867"/>
                    </a:lnTo>
                    <a:lnTo>
                      <a:pt x="843" y="2979"/>
                    </a:lnTo>
                    <a:lnTo>
                      <a:pt x="1012" y="3036"/>
                    </a:lnTo>
                    <a:lnTo>
                      <a:pt x="1124" y="3036"/>
                    </a:lnTo>
                    <a:lnTo>
                      <a:pt x="1180" y="2979"/>
                    </a:lnTo>
                    <a:lnTo>
                      <a:pt x="1349" y="2923"/>
                    </a:lnTo>
                    <a:lnTo>
                      <a:pt x="1293" y="2867"/>
                    </a:lnTo>
                    <a:lnTo>
                      <a:pt x="1349" y="2811"/>
                    </a:lnTo>
                    <a:lnTo>
                      <a:pt x="1461" y="2755"/>
                    </a:lnTo>
                    <a:lnTo>
                      <a:pt x="1574" y="2586"/>
                    </a:lnTo>
                    <a:lnTo>
                      <a:pt x="1574" y="2417"/>
                    </a:lnTo>
                    <a:lnTo>
                      <a:pt x="1518" y="2249"/>
                    </a:lnTo>
                    <a:lnTo>
                      <a:pt x="1405" y="2080"/>
                    </a:lnTo>
                    <a:lnTo>
                      <a:pt x="1405" y="2024"/>
                    </a:lnTo>
                    <a:lnTo>
                      <a:pt x="1461" y="2024"/>
                    </a:lnTo>
                    <a:lnTo>
                      <a:pt x="1518" y="1968"/>
                    </a:lnTo>
                    <a:lnTo>
                      <a:pt x="1742" y="1968"/>
                    </a:lnTo>
                    <a:lnTo>
                      <a:pt x="1799" y="1911"/>
                    </a:lnTo>
                    <a:lnTo>
                      <a:pt x="1742" y="1630"/>
                    </a:lnTo>
                    <a:lnTo>
                      <a:pt x="1742" y="1574"/>
                    </a:lnTo>
                    <a:lnTo>
                      <a:pt x="1574" y="1574"/>
                    </a:lnTo>
                    <a:lnTo>
                      <a:pt x="1518" y="1462"/>
                    </a:lnTo>
                    <a:lnTo>
                      <a:pt x="1518" y="1349"/>
                    </a:lnTo>
                    <a:lnTo>
                      <a:pt x="1518" y="1237"/>
                    </a:lnTo>
                    <a:lnTo>
                      <a:pt x="1461" y="1181"/>
                    </a:lnTo>
                    <a:lnTo>
                      <a:pt x="1349" y="1068"/>
                    </a:lnTo>
                    <a:lnTo>
                      <a:pt x="1293" y="1012"/>
                    </a:lnTo>
                    <a:lnTo>
                      <a:pt x="1349" y="956"/>
                    </a:lnTo>
                    <a:lnTo>
                      <a:pt x="1461" y="1012"/>
                    </a:lnTo>
                    <a:lnTo>
                      <a:pt x="1518" y="956"/>
                    </a:lnTo>
                    <a:lnTo>
                      <a:pt x="1518" y="900"/>
                    </a:lnTo>
                    <a:lnTo>
                      <a:pt x="1405" y="844"/>
                    </a:lnTo>
                    <a:lnTo>
                      <a:pt x="1293" y="787"/>
                    </a:lnTo>
                    <a:lnTo>
                      <a:pt x="1405" y="675"/>
                    </a:lnTo>
                    <a:lnTo>
                      <a:pt x="1461" y="619"/>
                    </a:lnTo>
                    <a:lnTo>
                      <a:pt x="1405" y="563"/>
                    </a:lnTo>
                    <a:lnTo>
                      <a:pt x="1293" y="563"/>
                    </a:lnTo>
                    <a:lnTo>
                      <a:pt x="1237" y="506"/>
                    </a:lnTo>
                    <a:lnTo>
                      <a:pt x="1237" y="450"/>
                    </a:lnTo>
                    <a:lnTo>
                      <a:pt x="1349" y="450"/>
                    </a:lnTo>
                    <a:lnTo>
                      <a:pt x="1461" y="394"/>
                    </a:lnTo>
                    <a:lnTo>
                      <a:pt x="1461" y="338"/>
                    </a:lnTo>
                    <a:lnTo>
                      <a:pt x="1405" y="281"/>
                    </a:lnTo>
                    <a:lnTo>
                      <a:pt x="1293" y="281"/>
                    </a:lnTo>
                    <a:lnTo>
                      <a:pt x="1293" y="225"/>
                    </a:lnTo>
                    <a:lnTo>
                      <a:pt x="1293" y="113"/>
                    </a:lnTo>
                    <a:lnTo>
                      <a:pt x="1237" y="57"/>
                    </a:lnTo>
                    <a:lnTo>
                      <a:pt x="1124" y="0"/>
                    </a:lnTo>
                    <a:close/>
                  </a:path>
                </a:pathLst>
              </a:custGeom>
              <a:solidFill>
                <a:srgbClr val="957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13"/>
              <p:cNvSpPr/>
              <p:nvPr/>
            </p:nvSpPr>
            <p:spPr>
              <a:xfrm>
                <a:off x="274650" y="1523300"/>
                <a:ext cx="365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406" extrusionOk="0">
                    <a:moveTo>
                      <a:pt x="338" y="1"/>
                    </a:moveTo>
                    <a:lnTo>
                      <a:pt x="169" y="226"/>
                    </a:lnTo>
                    <a:lnTo>
                      <a:pt x="57" y="338"/>
                    </a:lnTo>
                    <a:lnTo>
                      <a:pt x="0" y="507"/>
                    </a:lnTo>
                    <a:lnTo>
                      <a:pt x="57" y="619"/>
                    </a:lnTo>
                    <a:lnTo>
                      <a:pt x="113" y="731"/>
                    </a:lnTo>
                    <a:lnTo>
                      <a:pt x="169" y="788"/>
                    </a:lnTo>
                    <a:lnTo>
                      <a:pt x="169" y="844"/>
                    </a:lnTo>
                    <a:lnTo>
                      <a:pt x="57" y="956"/>
                    </a:lnTo>
                    <a:lnTo>
                      <a:pt x="0" y="1012"/>
                    </a:lnTo>
                    <a:lnTo>
                      <a:pt x="0" y="1069"/>
                    </a:lnTo>
                    <a:lnTo>
                      <a:pt x="0" y="1237"/>
                    </a:lnTo>
                    <a:lnTo>
                      <a:pt x="0" y="1293"/>
                    </a:lnTo>
                    <a:lnTo>
                      <a:pt x="57" y="1350"/>
                    </a:lnTo>
                    <a:lnTo>
                      <a:pt x="169" y="1350"/>
                    </a:lnTo>
                    <a:lnTo>
                      <a:pt x="338" y="1406"/>
                    </a:lnTo>
                    <a:lnTo>
                      <a:pt x="562" y="1406"/>
                    </a:lnTo>
                    <a:lnTo>
                      <a:pt x="731" y="1293"/>
                    </a:lnTo>
                    <a:lnTo>
                      <a:pt x="787" y="1237"/>
                    </a:lnTo>
                    <a:lnTo>
                      <a:pt x="956" y="1237"/>
                    </a:lnTo>
                    <a:lnTo>
                      <a:pt x="956" y="1069"/>
                    </a:lnTo>
                    <a:lnTo>
                      <a:pt x="843" y="956"/>
                    </a:lnTo>
                    <a:lnTo>
                      <a:pt x="787" y="844"/>
                    </a:lnTo>
                    <a:lnTo>
                      <a:pt x="843" y="788"/>
                    </a:lnTo>
                    <a:lnTo>
                      <a:pt x="900" y="731"/>
                    </a:lnTo>
                    <a:lnTo>
                      <a:pt x="1012" y="675"/>
                    </a:lnTo>
                    <a:lnTo>
                      <a:pt x="956" y="563"/>
                    </a:lnTo>
                    <a:lnTo>
                      <a:pt x="956" y="507"/>
                    </a:lnTo>
                    <a:lnTo>
                      <a:pt x="1012" y="450"/>
                    </a:lnTo>
                    <a:lnTo>
                      <a:pt x="1068" y="394"/>
                    </a:lnTo>
                    <a:lnTo>
                      <a:pt x="1293" y="394"/>
                    </a:lnTo>
                    <a:lnTo>
                      <a:pt x="1293" y="450"/>
                    </a:lnTo>
                    <a:lnTo>
                      <a:pt x="1237" y="563"/>
                    </a:lnTo>
                    <a:lnTo>
                      <a:pt x="1293" y="619"/>
                    </a:lnTo>
                    <a:lnTo>
                      <a:pt x="1349" y="619"/>
                    </a:lnTo>
                    <a:lnTo>
                      <a:pt x="1405" y="563"/>
                    </a:lnTo>
                    <a:lnTo>
                      <a:pt x="1462" y="450"/>
                    </a:lnTo>
                    <a:lnTo>
                      <a:pt x="1462" y="394"/>
                    </a:lnTo>
                    <a:lnTo>
                      <a:pt x="1405" y="282"/>
                    </a:lnTo>
                    <a:lnTo>
                      <a:pt x="1181" y="169"/>
                    </a:lnTo>
                    <a:lnTo>
                      <a:pt x="1068" y="113"/>
                    </a:lnTo>
                    <a:lnTo>
                      <a:pt x="1012" y="1"/>
                    </a:lnTo>
                    <a:lnTo>
                      <a:pt x="956" y="1"/>
                    </a:lnTo>
                    <a:lnTo>
                      <a:pt x="843" y="113"/>
                    </a:lnTo>
                    <a:lnTo>
                      <a:pt x="787" y="169"/>
                    </a:lnTo>
                    <a:lnTo>
                      <a:pt x="675" y="226"/>
                    </a:lnTo>
                    <a:lnTo>
                      <a:pt x="619" y="226"/>
                    </a:lnTo>
                    <a:lnTo>
                      <a:pt x="562" y="169"/>
                    </a:lnTo>
                    <a:lnTo>
                      <a:pt x="506" y="113"/>
                    </a:lnTo>
                    <a:lnTo>
                      <a:pt x="450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8F76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13"/>
              <p:cNvSpPr/>
              <p:nvPr/>
            </p:nvSpPr>
            <p:spPr>
              <a:xfrm>
                <a:off x="281675" y="1573900"/>
                <a:ext cx="42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5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0" y="225"/>
                    </a:lnTo>
                    <a:lnTo>
                      <a:pt x="169" y="225"/>
                    </a:lnTo>
                    <a:lnTo>
                      <a:pt x="169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E77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13"/>
              <p:cNvSpPr/>
              <p:nvPr/>
            </p:nvSpPr>
            <p:spPr>
              <a:xfrm>
                <a:off x="292925" y="15556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2" y="113"/>
                    </a:lnTo>
                    <a:lnTo>
                      <a:pt x="112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F76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13"/>
              <p:cNvSpPr/>
              <p:nvPr/>
            </p:nvSpPr>
            <p:spPr>
              <a:xfrm>
                <a:off x="298525" y="1555625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F76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13"/>
              <p:cNvSpPr/>
              <p:nvPr/>
            </p:nvSpPr>
            <p:spPr>
              <a:xfrm>
                <a:off x="287300" y="15753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13"/>
              <p:cNvSpPr/>
              <p:nvPr/>
            </p:nvSpPr>
            <p:spPr>
              <a:xfrm>
                <a:off x="288700" y="1527525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0" y="225"/>
                    </a:lnTo>
                    <a:lnTo>
                      <a:pt x="57" y="225"/>
                    </a:lnTo>
                    <a:lnTo>
                      <a:pt x="113" y="169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13"/>
              <p:cNvSpPr/>
              <p:nvPr/>
            </p:nvSpPr>
            <p:spPr>
              <a:xfrm>
                <a:off x="285875" y="152330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13"/>
              <p:cNvSpPr/>
              <p:nvPr/>
            </p:nvSpPr>
            <p:spPr>
              <a:xfrm>
                <a:off x="277450" y="15008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13"/>
              <p:cNvSpPr/>
              <p:nvPr/>
            </p:nvSpPr>
            <p:spPr>
              <a:xfrm>
                <a:off x="283075" y="15036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13"/>
              <p:cNvSpPr/>
              <p:nvPr/>
            </p:nvSpPr>
            <p:spPr>
              <a:xfrm>
                <a:off x="294325" y="15247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A73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13"/>
              <p:cNvSpPr/>
              <p:nvPr/>
            </p:nvSpPr>
            <p:spPr>
              <a:xfrm>
                <a:off x="294325" y="15233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F76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13"/>
              <p:cNvSpPr/>
              <p:nvPr/>
            </p:nvSpPr>
            <p:spPr>
              <a:xfrm>
                <a:off x="295725" y="152330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57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57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13"/>
              <p:cNvSpPr/>
              <p:nvPr/>
            </p:nvSpPr>
            <p:spPr>
              <a:xfrm>
                <a:off x="306975" y="1278800"/>
                <a:ext cx="168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732" extrusionOk="0">
                    <a:moveTo>
                      <a:pt x="450" y="1"/>
                    </a:moveTo>
                    <a:lnTo>
                      <a:pt x="337" y="113"/>
                    </a:lnTo>
                    <a:lnTo>
                      <a:pt x="225" y="170"/>
                    </a:lnTo>
                    <a:lnTo>
                      <a:pt x="169" y="282"/>
                    </a:lnTo>
                    <a:lnTo>
                      <a:pt x="112" y="394"/>
                    </a:lnTo>
                    <a:lnTo>
                      <a:pt x="112" y="507"/>
                    </a:lnTo>
                    <a:lnTo>
                      <a:pt x="56" y="563"/>
                    </a:lnTo>
                    <a:lnTo>
                      <a:pt x="0" y="619"/>
                    </a:lnTo>
                    <a:lnTo>
                      <a:pt x="0" y="732"/>
                    </a:lnTo>
                    <a:lnTo>
                      <a:pt x="112" y="732"/>
                    </a:lnTo>
                    <a:lnTo>
                      <a:pt x="506" y="619"/>
                    </a:lnTo>
                    <a:lnTo>
                      <a:pt x="562" y="563"/>
                    </a:lnTo>
                    <a:lnTo>
                      <a:pt x="675" y="451"/>
                    </a:lnTo>
                    <a:lnTo>
                      <a:pt x="675" y="394"/>
                    </a:lnTo>
                    <a:lnTo>
                      <a:pt x="618" y="282"/>
                    </a:lnTo>
                    <a:lnTo>
                      <a:pt x="506" y="113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13"/>
              <p:cNvSpPr/>
              <p:nvPr/>
            </p:nvSpPr>
            <p:spPr>
              <a:xfrm>
                <a:off x="295725" y="1308325"/>
                <a:ext cx="84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50" extrusionOk="0">
                    <a:moveTo>
                      <a:pt x="0" y="0"/>
                    </a:moveTo>
                    <a:lnTo>
                      <a:pt x="0" y="281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113" y="225"/>
                    </a:lnTo>
                    <a:lnTo>
                      <a:pt x="113" y="169"/>
                    </a:lnTo>
                    <a:lnTo>
                      <a:pt x="225" y="113"/>
                    </a:lnTo>
                    <a:lnTo>
                      <a:pt x="338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13"/>
              <p:cNvSpPr/>
              <p:nvPr/>
            </p:nvSpPr>
            <p:spPr>
              <a:xfrm>
                <a:off x="295725" y="1291450"/>
                <a:ext cx="1127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14" extrusionOk="0">
                    <a:moveTo>
                      <a:pt x="0" y="1"/>
                    </a:moveTo>
                    <a:lnTo>
                      <a:pt x="225" y="113"/>
                    </a:lnTo>
                    <a:lnTo>
                      <a:pt x="450" y="113"/>
                    </a:lnTo>
                    <a:lnTo>
                      <a:pt x="338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13"/>
              <p:cNvSpPr/>
              <p:nvPr/>
            </p:nvSpPr>
            <p:spPr>
              <a:xfrm>
                <a:off x="301350" y="130550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0" y="1"/>
                    </a:moveTo>
                    <a:lnTo>
                      <a:pt x="113" y="169"/>
                    </a:lnTo>
                    <a:lnTo>
                      <a:pt x="169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13"/>
              <p:cNvSpPr/>
              <p:nvPr/>
            </p:nvSpPr>
            <p:spPr>
              <a:xfrm>
                <a:off x="288700" y="11284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0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13"/>
              <p:cNvSpPr/>
              <p:nvPr/>
            </p:nvSpPr>
            <p:spPr>
              <a:xfrm>
                <a:off x="298525" y="103992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27A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13"/>
              <p:cNvSpPr/>
              <p:nvPr/>
            </p:nvSpPr>
            <p:spPr>
              <a:xfrm>
                <a:off x="306975" y="10427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7A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13"/>
              <p:cNvSpPr/>
              <p:nvPr/>
            </p:nvSpPr>
            <p:spPr>
              <a:xfrm>
                <a:off x="363175" y="1544375"/>
                <a:ext cx="29525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4498" extrusionOk="0">
                    <a:moveTo>
                      <a:pt x="225" y="1"/>
                    </a:moveTo>
                    <a:lnTo>
                      <a:pt x="113" y="113"/>
                    </a:lnTo>
                    <a:lnTo>
                      <a:pt x="57" y="226"/>
                    </a:lnTo>
                    <a:lnTo>
                      <a:pt x="57" y="394"/>
                    </a:lnTo>
                    <a:lnTo>
                      <a:pt x="113" y="619"/>
                    </a:lnTo>
                    <a:lnTo>
                      <a:pt x="169" y="788"/>
                    </a:lnTo>
                    <a:lnTo>
                      <a:pt x="113" y="900"/>
                    </a:lnTo>
                    <a:lnTo>
                      <a:pt x="57" y="1069"/>
                    </a:lnTo>
                    <a:lnTo>
                      <a:pt x="57" y="1294"/>
                    </a:lnTo>
                    <a:lnTo>
                      <a:pt x="57" y="1631"/>
                    </a:lnTo>
                    <a:lnTo>
                      <a:pt x="57" y="1968"/>
                    </a:lnTo>
                    <a:lnTo>
                      <a:pt x="57" y="2249"/>
                    </a:lnTo>
                    <a:lnTo>
                      <a:pt x="57" y="2530"/>
                    </a:lnTo>
                    <a:lnTo>
                      <a:pt x="0" y="2811"/>
                    </a:lnTo>
                    <a:lnTo>
                      <a:pt x="0" y="2867"/>
                    </a:lnTo>
                    <a:lnTo>
                      <a:pt x="57" y="2980"/>
                    </a:lnTo>
                    <a:lnTo>
                      <a:pt x="113" y="3148"/>
                    </a:lnTo>
                    <a:lnTo>
                      <a:pt x="113" y="3261"/>
                    </a:lnTo>
                    <a:lnTo>
                      <a:pt x="169" y="3317"/>
                    </a:lnTo>
                    <a:lnTo>
                      <a:pt x="281" y="3373"/>
                    </a:lnTo>
                    <a:lnTo>
                      <a:pt x="225" y="3486"/>
                    </a:lnTo>
                    <a:lnTo>
                      <a:pt x="169" y="3598"/>
                    </a:lnTo>
                    <a:lnTo>
                      <a:pt x="225" y="3823"/>
                    </a:lnTo>
                    <a:lnTo>
                      <a:pt x="281" y="3767"/>
                    </a:lnTo>
                    <a:lnTo>
                      <a:pt x="338" y="3710"/>
                    </a:lnTo>
                    <a:lnTo>
                      <a:pt x="394" y="3654"/>
                    </a:lnTo>
                    <a:lnTo>
                      <a:pt x="562" y="3654"/>
                    </a:lnTo>
                    <a:lnTo>
                      <a:pt x="562" y="3710"/>
                    </a:lnTo>
                    <a:lnTo>
                      <a:pt x="506" y="3823"/>
                    </a:lnTo>
                    <a:lnTo>
                      <a:pt x="450" y="3935"/>
                    </a:lnTo>
                    <a:lnTo>
                      <a:pt x="506" y="3991"/>
                    </a:lnTo>
                    <a:lnTo>
                      <a:pt x="562" y="4104"/>
                    </a:lnTo>
                    <a:lnTo>
                      <a:pt x="562" y="4160"/>
                    </a:lnTo>
                    <a:lnTo>
                      <a:pt x="506" y="4272"/>
                    </a:lnTo>
                    <a:lnTo>
                      <a:pt x="450" y="4329"/>
                    </a:lnTo>
                    <a:lnTo>
                      <a:pt x="394" y="4385"/>
                    </a:lnTo>
                    <a:lnTo>
                      <a:pt x="450" y="4441"/>
                    </a:lnTo>
                    <a:lnTo>
                      <a:pt x="506" y="4497"/>
                    </a:lnTo>
                    <a:lnTo>
                      <a:pt x="731" y="4497"/>
                    </a:lnTo>
                    <a:lnTo>
                      <a:pt x="787" y="4272"/>
                    </a:lnTo>
                    <a:lnTo>
                      <a:pt x="956" y="4048"/>
                    </a:lnTo>
                    <a:lnTo>
                      <a:pt x="900" y="3991"/>
                    </a:lnTo>
                    <a:lnTo>
                      <a:pt x="787" y="4048"/>
                    </a:lnTo>
                    <a:lnTo>
                      <a:pt x="731" y="3991"/>
                    </a:lnTo>
                    <a:lnTo>
                      <a:pt x="731" y="3935"/>
                    </a:lnTo>
                    <a:lnTo>
                      <a:pt x="731" y="3879"/>
                    </a:lnTo>
                    <a:lnTo>
                      <a:pt x="731" y="3823"/>
                    </a:lnTo>
                    <a:lnTo>
                      <a:pt x="900" y="3710"/>
                    </a:lnTo>
                    <a:lnTo>
                      <a:pt x="1012" y="3767"/>
                    </a:lnTo>
                    <a:lnTo>
                      <a:pt x="1068" y="3767"/>
                    </a:lnTo>
                    <a:lnTo>
                      <a:pt x="1181" y="3710"/>
                    </a:lnTo>
                    <a:lnTo>
                      <a:pt x="1181" y="3654"/>
                    </a:lnTo>
                    <a:lnTo>
                      <a:pt x="1181" y="3429"/>
                    </a:lnTo>
                    <a:lnTo>
                      <a:pt x="1012" y="2867"/>
                    </a:lnTo>
                    <a:lnTo>
                      <a:pt x="956" y="2755"/>
                    </a:lnTo>
                    <a:lnTo>
                      <a:pt x="900" y="2699"/>
                    </a:lnTo>
                    <a:lnTo>
                      <a:pt x="900" y="2586"/>
                    </a:lnTo>
                    <a:lnTo>
                      <a:pt x="843" y="2249"/>
                    </a:lnTo>
                    <a:lnTo>
                      <a:pt x="843" y="2080"/>
                    </a:lnTo>
                    <a:lnTo>
                      <a:pt x="731" y="1968"/>
                    </a:lnTo>
                    <a:lnTo>
                      <a:pt x="843" y="1743"/>
                    </a:lnTo>
                    <a:lnTo>
                      <a:pt x="900" y="1631"/>
                    </a:lnTo>
                    <a:lnTo>
                      <a:pt x="900" y="1518"/>
                    </a:lnTo>
                    <a:lnTo>
                      <a:pt x="900" y="1350"/>
                    </a:lnTo>
                    <a:lnTo>
                      <a:pt x="956" y="1294"/>
                    </a:lnTo>
                    <a:lnTo>
                      <a:pt x="956" y="1181"/>
                    </a:lnTo>
                    <a:lnTo>
                      <a:pt x="843" y="1069"/>
                    </a:lnTo>
                    <a:lnTo>
                      <a:pt x="843" y="956"/>
                    </a:lnTo>
                    <a:lnTo>
                      <a:pt x="843" y="844"/>
                    </a:lnTo>
                    <a:lnTo>
                      <a:pt x="900" y="731"/>
                    </a:lnTo>
                    <a:lnTo>
                      <a:pt x="1012" y="675"/>
                    </a:lnTo>
                    <a:lnTo>
                      <a:pt x="1012" y="619"/>
                    </a:lnTo>
                    <a:lnTo>
                      <a:pt x="956" y="563"/>
                    </a:lnTo>
                    <a:lnTo>
                      <a:pt x="900" y="507"/>
                    </a:lnTo>
                    <a:lnTo>
                      <a:pt x="843" y="450"/>
                    </a:lnTo>
                    <a:lnTo>
                      <a:pt x="787" y="338"/>
                    </a:lnTo>
                    <a:lnTo>
                      <a:pt x="731" y="226"/>
                    </a:lnTo>
                    <a:lnTo>
                      <a:pt x="731" y="113"/>
                    </a:lnTo>
                    <a:lnTo>
                      <a:pt x="731" y="57"/>
                    </a:lnTo>
                    <a:lnTo>
                      <a:pt x="394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626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13"/>
              <p:cNvSpPr/>
              <p:nvPr/>
            </p:nvSpPr>
            <p:spPr>
              <a:xfrm>
                <a:off x="382850" y="1609025"/>
                <a:ext cx="2390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631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169" y="225"/>
                    </a:lnTo>
                    <a:lnTo>
                      <a:pt x="113" y="338"/>
                    </a:lnTo>
                    <a:lnTo>
                      <a:pt x="113" y="394"/>
                    </a:lnTo>
                    <a:lnTo>
                      <a:pt x="225" y="562"/>
                    </a:lnTo>
                    <a:lnTo>
                      <a:pt x="225" y="731"/>
                    </a:lnTo>
                    <a:lnTo>
                      <a:pt x="281" y="900"/>
                    </a:lnTo>
                    <a:lnTo>
                      <a:pt x="337" y="1068"/>
                    </a:lnTo>
                    <a:lnTo>
                      <a:pt x="337" y="1124"/>
                    </a:lnTo>
                    <a:lnTo>
                      <a:pt x="281" y="1181"/>
                    </a:lnTo>
                    <a:lnTo>
                      <a:pt x="394" y="1293"/>
                    </a:lnTo>
                    <a:lnTo>
                      <a:pt x="506" y="1349"/>
                    </a:lnTo>
                    <a:lnTo>
                      <a:pt x="562" y="1293"/>
                    </a:lnTo>
                    <a:lnTo>
                      <a:pt x="675" y="1293"/>
                    </a:lnTo>
                    <a:lnTo>
                      <a:pt x="562" y="1349"/>
                    </a:lnTo>
                    <a:lnTo>
                      <a:pt x="450" y="1462"/>
                    </a:lnTo>
                    <a:lnTo>
                      <a:pt x="450" y="1574"/>
                    </a:lnTo>
                    <a:lnTo>
                      <a:pt x="562" y="1630"/>
                    </a:lnTo>
                    <a:lnTo>
                      <a:pt x="675" y="1630"/>
                    </a:lnTo>
                    <a:lnTo>
                      <a:pt x="731" y="1574"/>
                    </a:lnTo>
                    <a:lnTo>
                      <a:pt x="843" y="1462"/>
                    </a:lnTo>
                    <a:lnTo>
                      <a:pt x="899" y="1405"/>
                    </a:lnTo>
                    <a:lnTo>
                      <a:pt x="899" y="1293"/>
                    </a:lnTo>
                    <a:lnTo>
                      <a:pt x="956" y="1068"/>
                    </a:lnTo>
                    <a:lnTo>
                      <a:pt x="675" y="1012"/>
                    </a:lnTo>
                    <a:lnTo>
                      <a:pt x="506" y="787"/>
                    </a:lnTo>
                    <a:lnTo>
                      <a:pt x="450" y="731"/>
                    </a:lnTo>
                    <a:lnTo>
                      <a:pt x="562" y="675"/>
                    </a:lnTo>
                    <a:lnTo>
                      <a:pt x="618" y="675"/>
                    </a:lnTo>
                    <a:lnTo>
                      <a:pt x="618" y="619"/>
                    </a:lnTo>
                    <a:lnTo>
                      <a:pt x="562" y="562"/>
                    </a:lnTo>
                    <a:lnTo>
                      <a:pt x="394" y="562"/>
                    </a:lnTo>
                    <a:lnTo>
                      <a:pt x="337" y="450"/>
                    </a:lnTo>
                    <a:lnTo>
                      <a:pt x="394" y="225"/>
                    </a:lnTo>
                    <a:lnTo>
                      <a:pt x="394" y="113"/>
                    </a:lnTo>
                    <a:lnTo>
                      <a:pt x="281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370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13"/>
              <p:cNvSpPr/>
              <p:nvPr/>
            </p:nvSpPr>
            <p:spPr>
              <a:xfrm>
                <a:off x="381425" y="1593575"/>
                <a:ext cx="70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283" h="619" extrusionOk="0">
                    <a:moveTo>
                      <a:pt x="1" y="0"/>
                    </a:moveTo>
                    <a:lnTo>
                      <a:pt x="57" y="225"/>
                    </a:lnTo>
                    <a:lnTo>
                      <a:pt x="57" y="337"/>
                    </a:lnTo>
                    <a:lnTo>
                      <a:pt x="57" y="450"/>
                    </a:lnTo>
                    <a:lnTo>
                      <a:pt x="57" y="506"/>
                    </a:lnTo>
                    <a:lnTo>
                      <a:pt x="57" y="562"/>
                    </a:lnTo>
                    <a:lnTo>
                      <a:pt x="170" y="618"/>
                    </a:lnTo>
                    <a:lnTo>
                      <a:pt x="226" y="450"/>
                    </a:lnTo>
                    <a:lnTo>
                      <a:pt x="282" y="337"/>
                    </a:lnTo>
                    <a:lnTo>
                      <a:pt x="226" y="225"/>
                    </a:lnTo>
                    <a:lnTo>
                      <a:pt x="170" y="1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370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13"/>
              <p:cNvSpPr/>
              <p:nvPr/>
            </p:nvSpPr>
            <p:spPr>
              <a:xfrm>
                <a:off x="406725" y="160480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113" y="169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13"/>
              <p:cNvSpPr/>
              <p:nvPr/>
            </p:nvSpPr>
            <p:spPr>
              <a:xfrm>
                <a:off x="410950" y="16188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13"/>
              <p:cNvSpPr/>
              <p:nvPr/>
            </p:nvSpPr>
            <p:spPr>
              <a:xfrm>
                <a:off x="408125" y="16413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112"/>
                    </a:moveTo>
                    <a:lnTo>
                      <a:pt x="57" y="11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112"/>
                    </a:lnTo>
                    <a:lnTo>
                      <a:pt x="57" y="112"/>
                    </a:lnTo>
                    <a:close/>
                  </a:path>
                </a:pathLst>
              </a:custGeom>
              <a:solidFill>
                <a:srgbClr val="95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13"/>
              <p:cNvSpPr/>
              <p:nvPr/>
            </p:nvSpPr>
            <p:spPr>
              <a:xfrm>
                <a:off x="395500" y="1648375"/>
                <a:ext cx="562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675" extrusionOk="0">
                    <a:moveTo>
                      <a:pt x="225" y="0"/>
                    </a:moveTo>
                    <a:lnTo>
                      <a:pt x="56" y="56"/>
                    </a:lnTo>
                    <a:lnTo>
                      <a:pt x="0" y="337"/>
                    </a:lnTo>
                    <a:lnTo>
                      <a:pt x="0" y="450"/>
                    </a:lnTo>
                    <a:lnTo>
                      <a:pt x="56" y="506"/>
                    </a:lnTo>
                    <a:lnTo>
                      <a:pt x="112" y="562"/>
                    </a:lnTo>
                    <a:lnTo>
                      <a:pt x="112" y="675"/>
                    </a:lnTo>
                    <a:lnTo>
                      <a:pt x="225" y="618"/>
                    </a:lnTo>
                    <a:lnTo>
                      <a:pt x="225" y="562"/>
                    </a:lnTo>
                    <a:lnTo>
                      <a:pt x="225" y="506"/>
                    </a:lnTo>
                    <a:lnTo>
                      <a:pt x="169" y="450"/>
                    </a:lnTo>
                    <a:lnTo>
                      <a:pt x="169" y="337"/>
                    </a:lnTo>
                    <a:lnTo>
                      <a:pt x="225" y="112"/>
                    </a:lnTo>
                    <a:lnTo>
                      <a:pt x="225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626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13"/>
              <p:cNvSpPr/>
              <p:nvPr/>
            </p:nvSpPr>
            <p:spPr>
              <a:xfrm>
                <a:off x="439050" y="16441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13"/>
              <p:cNvSpPr/>
              <p:nvPr/>
            </p:nvSpPr>
            <p:spPr>
              <a:xfrm>
                <a:off x="433425" y="16441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13"/>
              <p:cNvSpPr/>
              <p:nvPr/>
            </p:nvSpPr>
            <p:spPr>
              <a:xfrm>
                <a:off x="325225" y="1586525"/>
                <a:ext cx="14075" cy="1410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564" extrusionOk="0">
                    <a:moveTo>
                      <a:pt x="226" y="1"/>
                    </a:moveTo>
                    <a:lnTo>
                      <a:pt x="226" y="57"/>
                    </a:lnTo>
                    <a:lnTo>
                      <a:pt x="226" y="113"/>
                    </a:lnTo>
                    <a:lnTo>
                      <a:pt x="226" y="226"/>
                    </a:lnTo>
                    <a:lnTo>
                      <a:pt x="169" y="282"/>
                    </a:lnTo>
                    <a:lnTo>
                      <a:pt x="1" y="451"/>
                    </a:lnTo>
                    <a:lnTo>
                      <a:pt x="113" y="563"/>
                    </a:lnTo>
                    <a:lnTo>
                      <a:pt x="338" y="394"/>
                    </a:lnTo>
                    <a:lnTo>
                      <a:pt x="507" y="282"/>
                    </a:lnTo>
                    <a:lnTo>
                      <a:pt x="563" y="113"/>
                    </a:lnTo>
                    <a:lnTo>
                      <a:pt x="394" y="113"/>
                    </a:lnTo>
                    <a:lnTo>
                      <a:pt x="282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13"/>
              <p:cNvSpPr/>
              <p:nvPr/>
            </p:nvSpPr>
            <p:spPr>
              <a:xfrm>
                <a:off x="319600" y="16258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13"/>
              <p:cNvSpPr/>
              <p:nvPr/>
            </p:nvSpPr>
            <p:spPr>
              <a:xfrm>
                <a:off x="330850" y="1573900"/>
                <a:ext cx="112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619" extrusionOk="0">
                    <a:moveTo>
                      <a:pt x="1" y="0"/>
                    </a:moveTo>
                    <a:lnTo>
                      <a:pt x="1" y="225"/>
                    </a:lnTo>
                    <a:lnTo>
                      <a:pt x="113" y="394"/>
                    </a:lnTo>
                    <a:lnTo>
                      <a:pt x="338" y="618"/>
                    </a:lnTo>
                    <a:lnTo>
                      <a:pt x="450" y="618"/>
                    </a:lnTo>
                    <a:lnTo>
                      <a:pt x="450" y="562"/>
                    </a:lnTo>
                    <a:lnTo>
                      <a:pt x="282" y="28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13"/>
              <p:cNvSpPr/>
              <p:nvPr/>
            </p:nvSpPr>
            <p:spPr>
              <a:xfrm>
                <a:off x="325225" y="156967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226" y="169"/>
                    </a:lnTo>
                    <a:lnTo>
                      <a:pt x="226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13"/>
              <p:cNvSpPr/>
              <p:nvPr/>
            </p:nvSpPr>
            <p:spPr>
              <a:xfrm>
                <a:off x="285875" y="157950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8E77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13"/>
              <p:cNvSpPr/>
              <p:nvPr/>
            </p:nvSpPr>
            <p:spPr>
              <a:xfrm>
                <a:off x="290100" y="15767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67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13"/>
              <p:cNvSpPr/>
              <p:nvPr/>
            </p:nvSpPr>
            <p:spPr>
              <a:xfrm>
                <a:off x="340700" y="1673650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69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A78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13"/>
              <p:cNvSpPr/>
              <p:nvPr/>
            </p:nvSpPr>
            <p:spPr>
              <a:xfrm>
                <a:off x="370200" y="1214175"/>
                <a:ext cx="35150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50" extrusionOk="0">
                    <a:moveTo>
                      <a:pt x="506" y="0"/>
                    </a:moveTo>
                    <a:lnTo>
                      <a:pt x="338" y="113"/>
                    </a:lnTo>
                    <a:lnTo>
                      <a:pt x="338" y="225"/>
                    </a:lnTo>
                    <a:lnTo>
                      <a:pt x="338" y="282"/>
                    </a:lnTo>
                    <a:lnTo>
                      <a:pt x="338" y="338"/>
                    </a:lnTo>
                    <a:lnTo>
                      <a:pt x="281" y="394"/>
                    </a:lnTo>
                    <a:lnTo>
                      <a:pt x="225" y="450"/>
                    </a:lnTo>
                    <a:lnTo>
                      <a:pt x="57" y="450"/>
                    </a:lnTo>
                    <a:lnTo>
                      <a:pt x="0" y="506"/>
                    </a:lnTo>
                    <a:lnTo>
                      <a:pt x="0" y="619"/>
                    </a:lnTo>
                    <a:lnTo>
                      <a:pt x="0" y="731"/>
                    </a:lnTo>
                    <a:lnTo>
                      <a:pt x="0" y="900"/>
                    </a:lnTo>
                    <a:lnTo>
                      <a:pt x="57" y="1012"/>
                    </a:lnTo>
                    <a:lnTo>
                      <a:pt x="169" y="1125"/>
                    </a:lnTo>
                    <a:lnTo>
                      <a:pt x="338" y="1125"/>
                    </a:lnTo>
                    <a:lnTo>
                      <a:pt x="506" y="1181"/>
                    </a:lnTo>
                    <a:lnTo>
                      <a:pt x="619" y="1237"/>
                    </a:lnTo>
                    <a:lnTo>
                      <a:pt x="900" y="1349"/>
                    </a:lnTo>
                    <a:lnTo>
                      <a:pt x="956" y="1349"/>
                    </a:lnTo>
                    <a:lnTo>
                      <a:pt x="956" y="1181"/>
                    </a:lnTo>
                    <a:lnTo>
                      <a:pt x="1068" y="1181"/>
                    </a:lnTo>
                    <a:lnTo>
                      <a:pt x="1181" y="1237"/>
                    </a:lnTo>
                    <a:lnTo>
                      <a:pt x="1349" y="1237"/>
                    </a:lnTo>
                    <a:lnTo>
                      <a:pt x="1405" y="1181"/>
                    </a:lnTo>
                    <a:lnTo>
                      <a:pt x="1349" y="1125"/>
                    </a:lnTo>
                    <a:lnTo>
                      <a:pt x="1293" y="1068"/>
                    </a:lnTo>
                    <a:lnTo>
                      <a:pt x="1349" y="956"/>
                    </a:lnTo>
                    <a:lnTo>
                      <a:pt x="1405" y="844"/>
                    </a:lnTo>
                    <a:lnTo>
                      <a:pt x="1405" y="787"/>
                    </a:lnTo>
                    <a:lnTo>
                      <a:pt x="1349" y="731"/>
                    </a:lnTo>
                    <a:lnTo>
                      <a:pt x="1237" y="675"/>
                    </a:lnTo>
                    <a:lnTo>
                      <a:pt x="956" y="563"/>
                    </a:lnTo>
                    <a:lnTo>
                      <a:pt x="843" y="450"/>
                    </a:lnTo>
                    <a:lnTo>
                      <a:pt x="731" y="338"/>
                    </a:lnTo>
                    <a:lnTo>
                      <a:pt x="675" y="169"/>
                    </a:lnTo>
                    <a:lnTo>
                      <a:pt x="619" y="57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857D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13"/>
              <p:cNvSpPr/>
              <p:nvPr/>
            </p:nvSpPr>
            <p:spPr>
              <a:xfrm>
                <a:off x="371600" y="1188875"/>
                <a:ext cx="2532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350" extrusionOk="0">
                    <a:moveTo>
                      <a:pt x="787" y="1"/>
                    </a:moveTo>
                    <a:lnTo>
                      <a:pt x="787" y="57"/>
                    </a:lnTo>
                    <a:lnTo>
                      <a:pt x="675" y="169"/>
                    </a:lnTo>
                    <a:lnTo>
                      <a:pt x="563" y="226"/>
                    </a:lnTo>
                    <a:lnTo>
                      <a:pt x="394" y="282"/>
                    </a:lnTo>
                    <a:lnTo>
                      <a:pt x="450" y="450"/>
                    </a:lnTo>
                    <a:lnTo>
                      <a:pt x="394" y="507"/>
                    </a:lnTo>
                    <a:lnTo>
                      <a:pt x="338" y="563"/>
                    </a:lnTo>
                    <a:lnTo>
                      <a:pt x="225" y="675"/>
                    </a:lnTo>
                    <a:lnTo>
                      <a:pt x="113" y="731"/>
                    </a:lnTo>
                    <a:lnTo>
                      <a:pt x="57" y="731"/>
                    </a:lnTo>
                    <a:lnTo>
                      <a:pt x="1" y="788"/>
                    </a:lnTo>
                    <a:lnTo>
                      <a:pt x="1" y="844"/>
                    </a:lnTo>
                    <a:lnTo>
                      <a:pt x="57" y="956"/>
                    </a:lnTo>
                    <a:lnTo>
                      <a:pt x="282" y="1125"/>
                    </a:lnTo>
                    <a:lnTo>
                      <a:pt x="450" y="1125"/>
                    </a:lnTo>
                    <a:lnTo>
                      <a:pt x="563" y="1237"/>
                    </a:lnTo>
                    <a:lnTo>
                      <a:pt x="675" y="1350"/>
                    </a:lnTo>
                    <a:lnTo>
                      <a:pt x="1012" y="1181"/>
                    </a:lnTo>
                    <a:lnTo>
                      <a:pt x="900" y="1069"/>
                    </a:lnTo>
                    <a:lnTo>
                      <a:pt x="787" y="1012"/>
                    </a:lnTo>
                    <a:lnTo>
                      <a:pt x="787" y="956"/>
                    </a:lnTo>
                    <a:lnTo>
                      <a:pt x="731" y="900"/>
                    </a:lnTo>
                    <a:lnTo>
                      <a:pt x="787" y="844"/>
                    </a:lnTo>
                    <a:lnTo>
                      <a:pt x="844" y="844"/>
                    </a:lnTo>
                    <a:lnTo>
                      <a:pt x="956" y="788"/>
                    </a:lnTo>
                    <a:lnTo>
                      <a:pt x="1012" y="731"/>
                    </a:lnTo>
                    <a:lnTo>
                      <a:pt x="844" y="731"/>
                    </a:lnTo>
                    <a:lnTo>
                      <a:pt x="619" y="788"/>
                    </a:lnTo>
                    <a:lnTo>
                      <a:pt x="563" y="788"/>
                    </a:lnTo>
                    <a:lnTo>
                      <a:pt x="506" y="731"/>
                    </a:lnTo>
                    <a:lnTo>
                      <a:pt x="787" y="563"/>
                    </a:lnTo>
                    <a:lnTo>
                      <a:pt x="844" y="282"/>
                    </a:lnTo>
                    <a:lnTo>
                      <a:pt x="1012" y="57"/>
                    </a:lnTo>
                    <a:lnTo>
                      <a:pt x="844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13"/>
              <p:cNvSpPr/>
              <p:nvPr/>
            </p:nvSpPr>
            <p:spPr>
              <a:xfrm>
                <a:off x="391275" y="1247900"/>
                <a:ext cx="1830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75" extrusionOk="0">
                    <a:moveTo>
                      <a:pt x="113" y="0"/>
                    </a:moveTo>
                    <a:lnTo>
                      <a:pt x="57" y="57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0" y="338"/>
                    </a:lnTo>
                    <a:lnTo>
                      <a:pt x="57" y="506"/>
                    </a:lnTo>
                    <a:lnTo>
                      <a:pt x="169" y="619"/>
                    </a:lnTo>
                    <a:lnTo>
                      <a:pt x="338" y="675"/>
                    </a:lnTo>
                    <a:lnTo>
                      <a:pt x="619" y="675"/>
                    </a:lnTo>
                    <a:lnTo>
                      <a:pt x="675" y="562"/>
                    </a:lnTo>
                    <a:lnTo>
                      <a:pt x="675" y="506"/>
                    </a:lnTo>
                    <a:lnTo>
                      <a:pt x="731" y="338"/>
                    </a:lnTo>
                    <a:lnTo>
                      <a:pt x="731" y="225"/>
                    </a:lnTo>
                    <a:lnTo>
                      <a:pt x="731" y="113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857D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13"/>
              <p:cNvSpPr/>
              <p:nvPr/>
            </p:nvSpPr>
            <p:spPr>
              <a:xfrm>
                <a:off x="406725" y="1250700"/>
                <a:ext cx="98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39" extrusionOk="0">
                    <a:moveTo>
                      <a:pt x="113" y="1"/>
                    </a:moveTo>
                    <a:lnTo>
                      <a:pt x="57" y="113"/>
                    </a:lnTo>
                    <a:lnTo>
                      <a:pt x="1" y="282"/>
                    </a:lnTo>
                    <a:lnTo>
                      <a:pt x="113" y="338"/>
                    </a:lnTo>
                    <a:lnTo>
                      <a:pt x="226" y="338"/>
                    </a:lnTo>
                    <a:lnTo>
                      <a:pt x="338" y="282"/>
                    </a:lnTo>
                    <a:lnTo>
                      <a:pt x="394" y="113"/>
                    </a:lnTo>
                    <a:lnTo>
                      <a:pt x="338" y="57"/>
                    </a:lnTo>
                    <a:lnTo>
                      <a:pt x="226" y="113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13"/>
              <p:cNvSpPr/>
              <p:nvPr/>
            </p:nvSpPr>
            <p:spPr>
              <a:xfrm>
                <a:off x="441850" y="1243675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226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13"/>
              <p:cNvSpPr/>
              <p:nvPr/>
            </p:nvSpPr>
            <p:spPr>
              <a:xfrm>
                <a:off x="391275" y="12029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13"/>
              <p:cNvSpPr/>
              <p:nvPr/>
            </p:nvSpPr>
            <p:spPr>
              <a:xfrm>
                <a:off x="399700" y="1257725"/>
                <a:ext cx="3797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800" extrusionOk="0">
                    <a:moveTo>
                      <a:pt x="282" y="1"/>
                    </a:moveTo>
                    <a:lnTo>
                      <a:pt x="225" y="57"/>
                    </a:lnTo>
                    <a:lnTo>
                      <a:pt x="225" y="113"/>
                    </a:lnTo>
                    <a:lnTo>
                      <a:pt x="282" y="226"/>
                    </a:lnTo>
                    <a:lnTo>
                      <a:pt x="225" y="282"/>
                    </a:lnTo>
                    <a:lnTo>
                      <a:pt x="169" y="226"/>
                    </a:lnTo>
                    <a:lnTo>
                      <a:pt x="1" y="226"/>
                    </a:lnTo>
                    <a:lnTo>
                      <a:pt x="1" y="394"/>
                    </a:lnTo>
                    <a:lnTo>
                      <a:pt x="57" y="507"/>
                    </a:lnTo>
                    <a:lnTo>
                      <a:pt x="169" y="619"/>
                    </a:lnTo>
                    <a:lnTo>
                      <a:pt x="338" y="675"/>
                    </a:lnTo>
                    <a:lnTo>
                      <a:pt x="507" y="788"/>
                    </a:lnTo>
                    <a:lnTo>
                      <a:pt x="619" y="956"/>
                    </a:lnTo>
                    <a:lnTo>
                      <a:pt x="731" y="1125"/>
                    </a:lnTo>
                    <a:lnTo>
                      <a:pt x="731" y="1294"/>
                    </a:lnTo>
                    <a:lnTo>
                      <a:pt x="788" y="1462"/>
                    </a:lnTo>
                    <a:lnTo>
                      <a:pt x="900" y="1631"/>
                    </a:lnTo>
                    <a:lnTo>
                      <a:pt x="1069" y="1743"/>
                    </a:lnTo>
                    <a:lnTo>
                      <a:pt x="1125" y="1799"/>
                    </a:lnTo>
                    <a:lnTo>
                      <a:pt x="1293" y="1799"/>
                    </a:lnTo>
                    <a:lnTo>
                      <a:pt x="1406" y="1743"/>
                    </a:lnTo>
                    <a:lnTo>
                      <a:pt x="1518" y="1575"/>
                    </a:lnTo>
                    <a:lnTo>
                      <a:pt x="1406" y="1462"/>
                    </a:lnTo>
                    <a:lnTo>
                      <a:pt x="1350" y="1406"/>
                    </a:lnTo>
                    <a:lnTo>
                      <a:pt x="1293" y="1350"/>
                    </a:lnTo>
                    <a:lnTo>
                      <a:pt x="1181" y="1237"/>
                    </a:lnTo>
                    <a:lnTo>
                      <a:pt x="1069" y="1181"/>
                    </a:lnTo>
                    <a:lnTo>
                      <a:pt x="900" y="900"/>
                    </a:lnTo>
                    <a:lnTo>
                      <a:pt x="900" y="844"/>
                    </a:lnTo>
                    <a:lnTo>
                      <a:pt x="900" y="788"/>
                    </a:lnTo>
                    <a:lnTo>
                      <a:pt x="1012" y="619"/>
                    </a:lnTo>
                    <a:lnTo>
                      <a:pt x="956" y="563"/>
                    </a:lnTo>
                    <a:lnTo>
                      <a:pt x="900" y="507"/>
                    </a:lnTo>
                    <a:lnTo>
                      <a:pt x="844" y="507"/>
                    </a:lnTo>
                    <a:lnTo>
                      <a:pt x="788" y="451"/>
                    </a:lnTo>
                    <a:lnTo>
                      <a:pt x="675" y="338"/>
                    </a:lnTo>
                    <a:lnTo>
                      <a:pt x="675" y="226"/>
                    </a:lnTo>
                    <a:lnTo>
                      <a:pt x="563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17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13"/>
              <p:cNvSpPr/>
              <p:nvPr/>
            </p:nvSpPr>
            <p:spPr>
              <a:xfrm>
                <a:off x="409550" y="1257725"/>
                <a:ext cx="84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9" extrusionOk="0">
                    <a:moveTo>
                      <a:pt x="0" y="1"/>
                    </a:moveTo>
                    <a:lnTo>
                      <a:pt x="113" y="169"/>
                    </a:lnTo>
                    <a:lnTo>
                      <a:pt x="281" y="338"/>
                    </a:lnTo>
                    <a:lnTo>
                      <a:pt x="337" y="226"/>
                    </a:lnTo>
                    <a:lnTo>
                      <a:pt x="337" y="169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57D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13"/>
              <p:cNvSpPr/>
              <p:nvPr/>
            </p:nvSpPr>
            <p:spPr>
              <a:xfrm>
                <a:off x="443275" y="12661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113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E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13"/>
              <p:cNvSpPr/>
              <p:nvPr/>
            </p:nvSpPr>
            <p:spPr>
              <a:xfrm>
                <a:off x="453100" y="12619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13"/>
              <p:cNvSpPr/>
              <p:nvPr/>
            </p:nvSpPr>
            <p:spPr>
              <a:xfrm>
                <a:off x="416575" y="12661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857D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13"/>
              <p:cNvSpPr/>
              <p:nvPr/>
            </p:nvSpPr>
            <p:spPr>
              <a:xfrm>
                <a:off x="373000" y="1163600"/>
                <a:ext cx="140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38" extrusionOk="0">
                    <a:moveTo>
                      <a:pt x="226" y="0"/>
                    </a:moveTo>
                    <a:lnTo>
                      <a:pt x="169" y="113"/>
                    </a:lnTo>
                    <a:lnTo>
                      <a:pt x="113" y="169"/>
                    </a:lnTo>
                    <a:lnTo>
                      <a:pt x="1" y="337"/>
                    </a:lnTo>
                    <a:lnTo>
                      <a:pt x="507" y="337"/>
                    </a:lnTo>
                    <a:lnTo>
                      <a:pt x="563" y="281"/>
                    </a:lnTo>
                    <a:lnTo>
                      <a:pt x="450" y="281"/>
                    </a:lnTo>
                    <a:lnTo>
                      <a:pt x="450" y="225"/>
                    </a:lnTo>
                    <a:lnTo>
                      <a:pt x="394" y="113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13"/>
              <p:cNvSpPr/>
              <p:nvPr/>
            </p:nvSpPr>
            <p:spPr>
              <a:xfrm>
                <a:off x="374400" y="1174825"/>
                <a:ext cx="56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563" extrusionOk="0">
                    <a:moveTo>
                      <a:pt x="113" y="1"/>
                    </a:moveTo>
                    <a:lnTo>
                      <a:pt x="57" y="282"/>
                    </a:lnTo>
                    <a:lnTo>
                      <a:pt x="1" y="450"/>
                    </a:lnTo>
                    <a:lnTo>
                      <a:pt x="1" y="563"/>
                    </a:lnTo>
                    <a:lnTo>
                      <a:pt x="170" y="507"/>
                    </a:lnTo>
                    <a:lnTo>
                      <a:pt x="226" y="226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13"/>
              <p:cNvSpPr/>
              <p:nvPr/>
            </p:nvSpPr>
            <p:spPr>
              <a:xfrm>
                <a:off x="368800" y="1160775"/>
                <a:ext cx="98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26" extrusionOk="0">
                    <a:moveTo>
                      <a:pt x="56" y="1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113" y="226"/>
                    </a:lnTo>
                    <a:lnTo>
                      <a:pt x="169" y="226"/>
                    </a:lnTo>
                    <a:lnTo>
                      <a:pt x="394" y="113"/>
                    </a:lnTo>
                    <a:lnTo>
                      <a:pt x="281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13"/>
              <p:cNvSpPr/>
              <p:nvPr/>
            </p:nvSpPr>
            <p:spPr>
              <a:xfrm>
                <a:off x="371600" y="118887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13"/>
              <p:cNvSpPr/>
              <p:nvPr/>
            </p:nvSpPr>
            <p:spPr>
              <a:xfrm>
                <a:off x="377225" y="1193100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0" y="0"/>
                    </a:moveTo>
                    <a:lnTo>
                      <a:pt x="57" y="113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13"/>
              <p:cNvSpPr/>
              <p:nvPr/>
            </p:nvSpPr>
            <p:spPr>
              <a:xfrm>
                <a:off x="387050" y="116920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13"/>
              <p:cNvSpPr/>
              <p:nvPr/>
            </p:nvSpPr>
            <p:spPr>
              <a:xfrm>
                <a:off x="381425" y="11298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13"/>
              <p:cNvSpPr/>
              <p:nvPr/>
            </p:nvSpPr>
            <p:spPr>
              <a:xfrm>
                <a:off x="377225" y="11284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13"/>
              <p:cNvSpPr/>
              <p:nvPr/>
            </p:nvSpPr>
            <p:spPr>
              <a:xfrm>
                <a:off x="409550" y="15893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13"/>
              <p:cNvSpPr/>
              <p:nvPr/>
            </p:nvSpPr>
            <p:spPr>
              <a:xfrm>
                <a:off x="405325" y="15991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07B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13"/>
              <p:cNvSpPr/>
              <p:nvPr/>
            </p:nvSpPr>
            <p:spPr>
              <a:xfrm>
                <a:off x="413750" y="160620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13"/>
              <p:cNvSpPr/>
              <p:nvPr/>
            </p:nvSpPr>
            <p:spPr>
              <a:xfrm>
                <a:off x="389875" y="1308325"/>
                <a:ext cx="53425" cy="87150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3486" extrusionOk="0">
                    <a:moveTo>
                      <a:pt x="506" y="0"/>
                    </a:moveTo>
                    <a:lnTo>
                      <a:pt x="337" y="56"/>
                    </a:lnTo>
                    <a:lnTo>
                      <a:pt x="337" y="169"/>
                    </a:lnTo>
                    <a:lnTo>
                      <a:pt x="394" y="281"/>
                    </a:lnTo>
                    <a:lnTo>
                      <a:pt x="169" y="281"/>
                    </a:lnTo>
                    <a:lnTo>
                      <a:pt x="113" y="338"/>
                    </a:lnTo>
                    <a:lnTo>
                      <a:pt x="0" y="506"/>
                    </a:lnTo>
                    <a:lnTo>
                      <a:pt x="0" y="675"/>
                    </a:lnTo>
                    <a:lnTo>
                      <a:pt x="0" y="787"/>
                    </a:lnTo>
                    <a:lnTo>
                      <a:pt x="56" y="843"/>
                    </a:lnTo>
                    <a:lnTo>
                      <a:pt x="450" y="843"/>
                    </a:lnTo>
                    <a:lnTo>
                      <a:pt x="562" y="1124"/>
                    </a:lnTo>
                    <a:lnTo>
                      <a:pt x="618" y="1293"/>
                    </a:lnTo>
                    <a:lnTo>
                      <a:pt x="731" y="1349"/>
                    </a:lnTo>
                    <a:lnTo>
                      <a:pt x="843" y="1405"/>
                    </a:lnTo>
                    <a:lnTo>
                      <a:pt x="843" y="1462"/>
                    </a:lnTo>
                    <a:lnTo>
                      <a:pt x="900" y="1630"/>
                    </a:lnTo>
                    <a:lnTo>
                      <a:pt x="843" y="1743"/>
                    </a:lnTo>
                    <a:lnTo>
                      <a:pt x="843" y="1799"/>
                    </a:lnTo>
                    <a:lnTo>
                      <a:pt x="900" y="1855"/>
                    </a:lnTo>
                    <a:lnTo>
                      <a:pt x="956" y="1799"/>
                    </a:lnTo>
                    <a:lnTo>
                      <a:pt x="956" y="1686"/>
                    </a:lnTo>
                    <a:lnTo>
                      <a:pt x="1012" y="1630"/>
                    </a:lnTo>
                    <a:lnTo>
                      <a:pt x="1068" y="1686"/>
                    </a:lnTo>
                    <a:lnTo>
                      <a:pt x="1124" y="1743"/>
                    </a:lnTo>
                    <a:lnTo>
                      <a:pt x="1124" y="1855"/>
                    </a:lnTo>
                    <a:lnTo>
                      <a:pt x="1124" y="1911"/>
                    </a:lnTo>
                    <a:lnTo>
                      <a:pt x="1293" y="1967"/>
                    </a:lnTo>
                    <a:lnTo>
                      <a:pt x="1405" y="2024"/>
                    </a:lnTo>
                    <a:lnTo>
                      <a:pt x="1462" y="2136"/>
                    </a:lnTo>
                    <a:lnTo>
                      <a:pt x="1462" y="2305"/>
                    </a:lnTo>
                    <a:lnTo>
                      <a:pt x="1405" y="2361"/>
                    </a:lnTo>
                    <a:lnTo>
                      <a:pt x="1181" y="2361"/>
                    </a:lnTo>
                    <a:lnTo>
                      <a:pt x="1181" y="2417"/>
                    </a:lnTo>
                    <a:lnTo>
                      <a:pt x="1181" y="2586"/>
                    </a:lnTo>
                    <a:lnTo>
                      <a:pt x="1293" y="2698"/>
                    </a:lnTo>
                    <a:lnTo>
                      <a:pt x="1293" y="2811"/>
                    </a:lnTo>
                    <a:lnTo>
                      <a:pt x="1293" y="2867"/>
                    </a:lnTo>
                    <a:lnTo>
                      <a:pt x="1349" y="2923"/>
                    </a:lnTo>
                    <a:lnTo>
                      <a:pt x="1293" y="2923"/>
                    </a:lnTo>
                    <a:lnTo>
                      <a:pt x="1293" y="2979"/>
                    </a:lnTo>
                    <a:lnTo>
                      <a:pt x="1237" y="3485"/>
                    </a:lnTo>
                    <a:lnTo>
                      <a:pt x="1237" y="3485"/>
                    </a:lnTo>
                    <a:lnTo>
                      <a:pt x="1574" y="3204"/>
                    </a:lnTo>
                    <a:lnTo>
                      <a:pt x="1686" y="3148"/>
                    </a:lnTo>
                    <a:lnTo>
                      <a:pt x="1686" y="3092"/>
                    </a:lnTo>
                    <a:lnTo>
                      <a:pt x="1686" y="2923"/>
                    </a:lnTo>
                    <a:lnTo>
                      <a:pt x="1686" y="2811"/>
                    </a:lnTo>
                    <a:lnTo>
                      <a:pt x="1686" y="2698"/>
                    </a:lnTo>
                    <a:lnTo>
                      <a:pt x="1799" y="2698"/>
                    </a:lnTo>
                    <a:lnTo>
                      <a:pt x="1911" y="2642"/>
                    </a:lnTo>
                    <a:lnTo>
                      <a:pt x="1967" y="2642"/>
                    </a:lnTo>
                    <a:lnTo>
                      <a:pt x="1967" y="2586"/>
                    </a:lnTo>
                    <a:lnTo>
                      <a:pt x="1799" y="2417"/>
                    </a:lnTo>
                    <a:lnTo>
                      <a:pt x="1911" y="2249"/>
                    </a:lnTo>
                    <a:lnTo>
                      <a:pt x="1911" y="2080"/>
                    </a:lnTo>
                    <a:lnTo>
                      <a:pt x="1855" y="1911"/>
                    </a:lnTo>
                    <a:lnTo>
                      <a:pt x="1799" y="1799"/>
                    </a:lnTo>
                    <a:lnTo>
                      <a:pt x="1911" y="1574"/>
                    </a:lnTo>
                    <a:lnTo>
                      <a:pt x="1967" y="1462"/>
                    </a:lnTo>
                    <a:lnTo>
                      <a:pt x="2080" y="1462"/>
                    </a:lnTo>
                    <a:lnTo>
                      <a:pt x="2136" y="1349"/>
                    </a:lnTo>
                    <a:lnTo>
                      <a:pt x="2080" y="1293"/>
                    </a:lnTo>
                    <a:lnTo>
                      <a:pt x="2136" y="1124"/>
                    </a:lnTo>
                    <a:lnTo>
                      <a:pt x="2136" y="956"/>
                    </a:lnTo>
                    <a:lnTo>
                      <a:pt x="2080" y="787"/>
                    </a:lnTo>
                    <a:lnTo>
                      <a:pt x="2024" y="619"/>
                    </a:lnTo>
                    <a:lnTo>
                      <a:pt x="1967" y="506"/>
                    </a:lnTo>
                    <a:lnTo>
                      <a:pt x="2024" y="394"/>
                    </a:lnTo>
                    <a:lnTo>
                      <a:pt x="2024" y="338"/>
                    </a:lnTo>
                    <a:lnTo>
                      <a:pt x="1967" y="225"/>
                    </a:lnTo>
                    <a:lnTo>
                      <a:pt x="1799" y="169"/>
                    </a:lnTo>
                    <a:lnTo>
                      <a:pt x="1686" y="225"/>
                    </a:lnTo>
                    <a:lnTo>
                      <a:pt x="1630" y="338"/>
                    </a:lnTo>
                    <a:lnTo>
                      <a:pt x="1574" y="450"/>
                    </a:lnTo>
                    <a:lnTo>
                      <a:pt x="1518" y="619"/>
                    </a:lnTo>
                    <a:lnTo>
                      <a:pt x="1462" y="675"/>
                    </a:lnTo>
                    <a:lnTo>
                      <a:pt x="1237" y="675"/>
                    </a:lnTo>
                    <a:lnTo>
                      <a:pt x="1068" y="619"/>
                    </a:lnTo>
                    <a:lnTo>
                      <a:pt x="1012" y="619"/>
                    </a:lnTo>
                    <a:lnTo>
                      <a:pt x="900" y="675"/>
                    </a:lnTo>
                    <a:lnTo>
                      <a:pt x="787" y="562"/>
                    </a:lnTo>
                    <a:lnTo>
                      <a:pt x="731" y="394"/>
                    </a:lnTo>
                    <a:lnTo>
                      <a:pt x="731" y="281"/>
                    </a:lnTo>
                    <a:lnTo>
                      <a:pt x="731" y="169"/>
                    </a:lnTo>
                    <a:lnTo>
                      <a:pt x="675" y="56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13"/>
              <p:cNvSpPr/>
              <p:nvPr/>
            </p:nvSpPr>
            <p:spPr>
              <a:xfrm>
                <a:off x="387050" y="1430575"/>
                <a:ext cx="29550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2474" extrusionOk="0">
                    <a:moveTo>
                      <a:pt x="788" y="0"/>
                    </a:moveTo>
                    <a:lnTo>
                      <a:pt x="619" y="113"/>
                    </a:lnTo>
                    <a:lnTo>
                      <a:pt x="563" y="281"/>
                    </a:lnTo>
                    <a:lnTo>
                      <a:pt x="450" y="450"/>
                    </a:lnTo>
                    <a:lnTo>
                      <a:pt x="394" y="506"/>
                    </a:lnTo>
                    <a:lnTo>
                      <a:pt x="282" y="618"/>
                    </a:lnTo>
                    <a:lnTo>
                      <a:pt x="282" y="731"/>
                    </a:lnTo>
                    <a:lnTo>
                      <a:pt x="394" y="899"/>
                    </a:lnTo>
                    <a:lnTo>
                      <a:pt x="450" y="956"/>
                    </a:lnTo>
                    <a:lnTo>
                      <a:pt x="450" y="1068"/>
                    </a:lnTo>
                    <a:lnTo>
                      <a:pt x="338" y="1012"/>
                    </a:lnTo>
                    <a:lnTo>
                      <a:pt x="226" y="1012"/>
                    </a:lnTo>
                    <a:lnTo>
                      <a:pt x="113" y="1068"/>
                    </a:lnTo>
                    <a:lnTo>
                      <a:pt x="57" y="1293"/>
                    </a:lnTo>
                    <a:lnTo>
                      <a:pt x="113" y="1405"/>
                    </a:lnTo>
                    <a:lnTo>
                      <a:pt x="169" y="1462"/>
                    </a:lnTo>
                    <a:lnTo>
                      <a:pt x="169" y="1518"/>
                    </a:lnTo>
                    <a:lnTo>
                      <a:pt x="1" y="1630"/>
                    </a:lnTo>
                    <a:lnTo>
                      <a:pt x="1" y="1799"/>
                    </a:lnTo>
                    <a:lnTo>
                      <a:pt x="57" y="2136"/>
                    </a:lnTo>
                    <a:lnTo>
                      <a:pt x="113" y="2305"/>
                    </a:lnTo>
                    <a:lnTo>
                      <a:pt x="113" y="2417"/>
                    </a:lnTo>
                    <a:lnTo>
                      <a:pt x="169" y="2473"/>
                    </a:lnTo>
                    <a:lnTo>
                      <a:pt x="282" y="2417"/>
                    </a:lnTo>
                    <a:lnTo>
                      <a:pt x="338" y="2361"/>
                    </a:lnTo>
                    <a:lnTo>
                      <a:pt x="338" y="2248"/>
                    </a:lnTo>
                    <a:lnTo>
                      <a:pt x="450" y="2248"/>
                    </a:lnTo>
                    <a:lnTo>
                      <a:pt x="450" y="2305"/>
                    </a:lnTo>
                    <a:lnTo>
                      <a:pt x="507" y="2361"/>
                    </a:lnTo>
                    <a:lnTo>
                      <a:pt x="507" y="2417"/>
                    </a:lnTo>
                    <a:lnTo>
                      <a:pt x="619" y="2417"/>
                    </a:lnTo>
                    <a:lnTo>
                      <a:pt x="619" y="2361"/>
                    </a:lnTo>
                    <a:lnTo>
                      <a:pt x="619" y="2136"/>
                    </a:lnTo>
                    <a:lnTo>
                      <a:pt x="619" y="2080"/>
                    </a:lnTo>
                    <a:lnTo>
                      <a:pt x="675" y="1967"/>
                    </a:lnTo>
                    <a:lnTo>
                      <a:pt x="788" y="1911"/>
                    </a:lnTo>
                    <a:lnTo>
                      <a:pt x="788" y="1799"/>
                    </a:lnTo>
                    <a:lnTo>
                      <a:pt x="788" y="1686"/>
                    </a:lnTo>
                    <a:lnTo>
                      <a:pt x="675" y="1574"/>
                    </a:lnTo>
                    <a:lnTo>
                      <a:pt x="675" y="1518"/>
                    </a:lnTo>
                    <a:lnTo>
                      <a:pt x="788" y="1462"/>
                    </a:lnTo>
                    <a:lnTo>
                      <a:pt x="844" y="1462"/>
                    </a:lnTo>
                    <a:lnTo>
                      <a:pt x="956" y="1405"/>
                    </a:lnTo>
                    <a:lnTo>
                      <a:pt x="956" y="1349"/>
                    </a:lnTo>
                    <a:lnTo>
                      <a:pt x="900" y="1349"/>
                    </a:lnTo>
                    <a:lnTo>
                      <a:pt x="788" y="1237"/>
                    </a:lnTo>
                    <a:lnTo>
                      <a:pt x="900" y="1124"/>
                    </a:lnTo>
                    <a:lnTo>
                      <a:pt x="1069" y="1068"/>
                    </a:lnTo>
                    <a:lnTo>
                      <a:pt x="1125" y="1012"/>
                    </a:lnTo>
                    <a:lnTo>
                      <a:pt x="1181" y="899"/>
                    </a:lnTo>
                    <a:lnTo>
                      <a:pt x="1125" y="843"/>
                    </a:lnTo>
                    <a:lnTo>
                      <a:pt x="1069" y="731"/>
                    </a:lnTo>
                    <a:lnTo>
                      <a:pt x="844" y="675"/>
                    </a:lnTo>
                    <a:lnTo>
                      <a:pt x="788" y="618"/>
                    </a:lnTo>
                    <a:lnTo>
                      <a:pt x="844" y="450"/>
                    </a:lnTo>
                    <a:lnTo>
                      <a:pt x="900" y="337"/>
                    </a:lnTo>
                    <a:lnTo>
                      <a:pt x="956" y="281"/>
                    </a:lnTo>
                    <a:lnTo>
                      <a:pt x="1069" y="281"/>
                    </a:lnTo>
                    <a:lnTo>
                      <a:pt x="1069" y="169"/>
                    </a:lnTo>
                    <a:lnTo>
                      <a:pt x="1069" y="56"/>
                    </a:lnTo>
                    <a:lnTo>
                      <a:pt x="1013" y="0"/>
                    </a:lnTo>
                    <a:close/>
                  </a:path>
                </a:pathLst>
              </a:custGeom>
              <a:solidFill>
                <a:srgbClr val="7B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13"/>
              <p:cNvSpPr/>
              <p:nvPr/>
            </p:nvSpPr>
            <p:spPr>
              <a:xfrm>
                <a:off x="382850" y="1482550"/>
                <a:ext cx="2250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631" extrusionOk="0">
                    <a:moveTo>
                      <a:pt x="225" y="1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56" y="282"/>
                    </a:lnTo>
                    <a:lnTo>
                      <a:pt x="113" y="563"/>
                    </a:lnTo>
                    <a:lnTo>
                      <a:pt x="113" y="788"/>
                    </a:lnTo>
                    <a:lnTo>
                      <a:pt x="56" y="1350"/>
                    </a:lnTo>
                    <a:lnTo>
                      <a:pt x="0" y="1462"/>
                    </a:lnTo>
                    <a:lnTo>
                      <a:pt x="0" y="1518"/>
                    </a:lnTo>
                    <a:lnTo>
                      <a:pt x="0" y="1575"/>
                    </a:lnTo>
                    <a:lnTo>
                      <a:pt x="56" y="1631"/>
                    </a:lnTo>
                    <a:lnTo>
                      <a:pt x="225" y="1631"/>
                    </a:lnTo>
                    <a:lnTo>
                      <a:pt x="225" y="1518"/>
                    </a:lnTo>
                    <a:lnTo>
                      <a:pt x="506" y="1518"/>
                    </a:lnTo>
                    <a:lnTo>
                      <a:pt x="562" y="1462"/>
                    </a:lnTo>
                    <a:lnTo>
                      <a:pt x="731" y="1462"/>
                    </a:lnTo>
                    <a:lnTo>
                      <a:pt x="731" y="1350"/>
                    </a:lnTo>
                    <a:lnTo>
                      <a:pt x="899" y="1237"/>
                    </a:lnTo>
                    <a:lnTo>
                      <a:pt x="899" y="1125"/>
                    </a:lnTo>
                    <a:lnTo>
                      <a:pt x="843" y="1012"/>
                    </a:lnTo>
                    <a:lnTo>
                      <a:pt x="787" y="900"/>
                    </a:lnTo>
                    <a:lnTo>
                      <a:pt x="731" y="844"/>
                    </a:lnTo>
                    <a:lnTo>
                      <a:pt x="675" y="788"/>
                    </a:lnTo>
                    <a:lnTo>
                      <a:pt x="731" y="675"/>
                    </a:lnTo>
                    <a:lnTo>
                      <a:pt x="731" y="619"/>
                    </a:lnTo>
                    <a:lnTo>
                      <a:pt x="675" y="563"/>
                    </a:lnTo>
                    <a:lnTo>
                      <a:pt x="618" y="507"/>
                    </a:lnTo>
                    <a:lnTo>
                      <a:pt x="562" y="507"/>
                    </a:lnTo>
                    <a:lnTo>
                      <a:pt x="506" y="563"/>
                    </a:lnTo>
                    <a:lnTo>
                      <a:pt x="450" y="675"/>
                    </a:lnTo>
                    <a:lnTo>
                      <a:pt x="337" y="563"/>
                    </a:lnTo>
                    <a:lnTo>
                      <a:pt x="337" y="394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78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13"/>
              <p:cNvSpPr/>
              <p:nvPr/>
            </p:nvSpPr>
            <p:spPr>
              <a:xfrm>
                <a:off x="408125" y="1394025"/>
                <a:ext cx="1407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957" extrusionOk="0">
                    <a:moveTo>
                      <a:pt x="338" y="1"/>
                    </a:moveTo>
                    <a:lnTo>
                      <a:pt x="226" y="57"/>
                    </a:lnTo>
                    <a:lnTo>
                      <a:pt x="170" y="169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1" y="563"/>
                    </a:lnTo>
                    <a:lnTo>
                      <a:pt x="57" y="788"/>
                    </a:lnTo>
                    <a:lnTo>
                      <a:pt x="113" y="956"/>
                    </a:lnTo>
                    <a:lnTo>
                      <a:pt x="170" y="900"/>
                    </a:lnTo>
                    <a:lnTo>
                      <a:pt x="226" y="788"/>
                    </a:lnTo>
                    <a:lnTo>
                      <a:pt x="338" y="788"/>
                    </a:lnTo>
                    <a:lnTo>
                      <a:pt x="394" y="844"/>
                    </a:lnTo>
                    <a:lnTo>
                      <a:pt x="451" y="900"/>
                    </a:lnTo>
                    <a:lnTo>
                      <a:pt x="507" y="844"/>
                    </a:lnTo>
                    <a:lnTo>
                      <a:pt x="563" y="788"/>
                    </a:lnTo>
                    <a:lnTo>
                      <a:pt x="507" y="731"/>
                    </a:lnTo>
                    <a:lnTo>
                      <a:pt x="451" y="619"/>
                    </a:lnTo>
                    <a:lnTo>
                      <a:pt x="394" y="507"/>
                    </a:lnTo>
                    <a:lnTo>
                      <a:pt x="451" y="338"/>
                    </a:lnTo>
                    <a:lnTo>
                      <a:pt x="507" y="226"/>
                    </a:lnTo>
                    <a:lnTo>
                      <a:pt x="507" y="113"/>
                    </a:lnTo>
                    <a:lnTo>
                      <a:pt x="507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7B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13"/>
              <p:cNvSpPr/>
              <p:nvPr/>
            </p:nvSpPr>
            <p:spPr>
              <a:xfrm>
                <a:off x="396900" y="1417925"/>
                <a:ext cx="2530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563" extrusionOk="0">
                    <a:moveTo>
                      <a:pt x="169" y="0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169" y="225"/>
                    </a:lnTo>
                    <a:lnTo>
                      <a:pt x="337" y="338"/>
                    </a:lnTo>
                    <a:lnTo>
                      <a:pt x="450" y="450"/>
                    </a:lnTo>
                    <a:lnTo>
                      <a:pt x="675" y="562"/>
                    </a:lnTo>
                    <a:lnTo>
                      <a:pt x="787" y="562"/>
                    </a:lnTo>
                    <a:lnTo>
                      <a:pt x="900" y="506"/>
                    </a:lnTo>
                    <a:lnTo>
                      <a:pt x="956" y="338"/>
                    </a:lnTo>
                    <a:lnTo>
                      <a:pt x="1012" y="169"/>
                    </a:lnTo>
                    <a:lnTo>
                      <a:pt x="1012" y="113"/>
                    </a:lnTo>
                    <a:lnTo>
                      <a:pt x="900" y="57"/>
                    </a:lnTo>
                    <a:lnTo>
                      <a:pt x="731" y="57"/>
                    </a:lnTo>
                    <a:lnTo>
                      <a:pt x="562" y="0"/>
                    </a:lnTo>
                    <a:lnTo>
                      <a:pt x="506" y="113"/>
                    </a:lnTo>
                    <a:lnTo>
                      <a:pt x="337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B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13"/>
              <p:cNvSpPr/>
              <p:nvPr/>
            </p:nvSpPr>
            <p:spPr>
              <a:xfrm>
                <a:off x="410950" y="146990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0" y="170"/>
                    </a:lnTo>
                    <a:lnTo>
                      <a:pt x="113" y="170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B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13"/>
              <p:cNvSpPr/>
              <p:nvPr/>
            </p:nvSpPr>
            <p:spPr>
              <a:xfrm>
                <a:off x="426400" y="14390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486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13"/>
              <p:cNvSpPr/>
              <p:nvPr/>
            </p:nvSpPr>
            <p:spPr>
              <a:xfrm>
                <a:off x="417975" y="146430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0"/>
                    </a:moveTo>
                    <a:lnTo>
                      <a:pt x="57" y="56"/>
                    </a:lnTo>
                    <a:lnTo>
                      <a:pt x="113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486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13"/>
              <p:cNvSpPr/>
              <p:nvPr/>
            </p:nvSpPr>
            <p:spPr>
              <a:xfrm>
                <a:off x="391275" y="14966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7B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13"/>
              <p:cNvSpPr/>
              <p:nvPr/>
            </p:nvSpPr>
            <p:spPr>
              <a:xfrm>
                <a:off x="422175" y="1462875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486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13"/>
              <p:cNvSpPr/>
              <p:nvPr/>
            </p:nvSpPr>
            <p:spPr>
              <a:xfrm>
                <a:off x="354750" y="1448825"/>
                <a:ext cx="43575" cy="104025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4161" extrusionOk="0">
                    <a:moveTo>
                      <a:pt x="1124" y="1"/>
                    </a:moveTo>
                    <a:lnTo>
                      <a:pt x="1068" y="57"/>
                    </a:lnTo>
                    <a:lnTo>
                      <a:pt x="1068" y="113"/>
                    </a:lnTo>
                    <a:lnTo>
                      <a:pt x="1124" y="226"/>
                    </a:lnTo>
                    <a:lnTo>
                      <a:pt x="1180" y="282"/>
                    </a:lnTo>
                    <a:lnTo>
                      <a:pt x="1124" y="394"/>
                    </a:lnTo>
                    <a:lnTo>
                      <a:pt x="1012" y="563"/>
                    </a:lnTo>
                    <a:lnTo>
                      <a:pt x="843" y="507"/>
                    </a:lnTo>
                    <a:lnTo>
                      <a:pt x="787" y="450"/>
                    </a:lnTo>
                    <a:lnTo>
                      <a:pt x="843" y="338"/>
                    </a:lnTo>
                    <a:lnTo>
                      <a:pt x="618" y="338"/>
                    </a:lnTo>
                    <a:lnTo>
                      <a:pt x="506" y="394"/>
                    </a:lnTo>
                    <a:lnTo>
                      <a:pt x="394" y="394"/>
                    </a:lnTo>
                    <a:lnTo>
                      <a:pt x="225" y="282"/>
                    </a:lnTo>
                    <a:lnTo>
                      <a:pt x="112" y="226"/>
                    </a:lnTo>
                    <a:lnTo>
                      <a:pt x="0" y="226"/>
                    </a:lnTo>
                    <a:lnTo>
                      <a:pt x="0" y="507"/>
                    </a:lnTo>
                    <a:lnTo>
                      <a:pt x="169" y="732"/>
                    </a:lnTo>
                    <a:lnTo>
                      <a:pt x="225" y="844"/>
                    </a:lnTo>
                    <a:lnTo>
                      <a:pt x="225" y="900"/>
                    </a:lnTo>
                    <a:lnTo>
                      <a:pt x="281" y="1125"/>
                    </a:lnTo>
                    <a:lnTo>
                      <a:pt x="225" y="1125"/>
                    </a:lnTo>
                    <a:lnTo>
                      <a:pt x="253" y="1153"/>
                    </a:lnTo>
                    <a:lnTo>
                      <a:pt x="253" y="1153"/>
                    </a:lnTo>
                    <a:lnTo>
                      <a:pt x="169" y="1237"/>
                    </a:lnTo>
                    <a:lnTo>
                      <a:pt x="112" y="1294"/>
                    </a:lnTo>
                    <a:lnTo>
                      <a:pt x="112" y="1350"/>
                    </a:lnTo>
                    <a:lnTo>
                      <a:pt x="225" y="1462"/>
                    </a:lnTo>
                    <a:lnTo>
                      <a:pt x="281" y="1518"/>
                    </a:lnTo>
                    <a:lnTo>
                      <a:pt x="337" y="1518"/>
                    </a:lnTo>
                    <a:lnTo>
                      <a:pt x="618" y="1406"/>
                    </a:lnTo>
                    <a:lnTo>
                      <a:pt x="675" y="1462"/>
                    </a:lnTo>
                    <a:lnTo>
                      <a:pt x="675" y="1575"/>
                    </a:lnTo>
                    <a:lnTo>
                      <a:pt x="618" y="1631"/>
                    </a:lnTo>
                    <a:lnTo>
                      <a:pt x="506" y="1631"/>
                    </a:lnTo>
                    <a:lnTo>
                      <a:pt x="450" y="1743"/>
                    </a:lnTo>
                    <a:lnTo>
                      <a:pt x="450" y="1799"/>
                    </a:lnTo>
                    <a:lnTo>
                      <a:pt x="337" y="1912"/>
                    </a:lnTo>
                    <a:lnTo>
                      <a:pt x="225" y="2080"/>
                    </a:lnTo>
                    <a:lnTo>
                      <a:pt x="281" y="2249"/>
                    </a:lnTo>
                    <a:lnTo>
                      <a:pt x="281" y="2361"/>
                    </a:lnTo>
                    <a:lnTo>
                      <a:pt x="169" y="2474"/>
                    </a:lnTo>
                    <a:lnTo>
                      <a:pt x="112" y="2586"/>
                    </a:lnTo>
                    <a:lnTo>
                      <a:pt x="225" y="2867"/>
                    </a:lnTo>
                    <a:lnTo>
                      <a:pt x="337" y="2980"/>
                    </a:lnTo>
                    <a:lnTo>
                      <a:pt x="506" y="2980"/>
                    </a:lnTo>
                    <a:lnTo>
                      <a:pt x="450" y="3148"/>
                    </a:lnTo>
                    <a:lnTo>
                      <a:pt x="450" y="3261"/>
                    </a:lnTo>
                    <a:lnTo>
                      <a:pt x="394" y="3317"/>
                    </a:lnTo>
                    <a:lnTo>
                      <a:pt x="281" y="3486"/>
                    </a:lnTo>
                    <a:lnTo>
                      <a:pt x="281" y="3654"/>
                    </a:lnTo>
                    <a:lnTo>
                      <a:pt x="337" y="3767"/>
                    </a:lnTo>
                    <a:lnTo>
                      <a:pt x="562" y="3879"/>
                    </a:lnTo>
                    <a:lnTo>
                      <a:pt x="618" y="3879"/>
                    </a:lnTo>
                    <a:lnTo>
                      <a:pt x="675" y="3935"/>
                    </a:lnTo>
                    <a:lnTo>
                      <a:pt x="787" y="4104"/>
                    </a:lnTo>
                    <a:lnTo>
                      <a:pt x="843" y="4104"/>
                    </a:lnTo>
                    <a:lnTo>
                      <a:pt x="956" y="4048"/>
                    </a:lnTo>
                    <a:lnTo>
                      <a:pt x="956" y="3991"/>
                    </a:lnTo>
                    <a:lnTo>
                      <a:pt x="956" y="3935"/>
                    </a:lnTo>
                    <a:lnTo>
                      <a:pt x="1012" y="3935"/>
                    </a:lnTo>
                    <a:lnTo>
                      <a:pt x="1068" y="3991"/>
                    </a:lnTo>
                    <a:lnTo>
                      <a:pt x="1068" y="4104"/>
                    </a:lnTo>
                    <a:lnTo>
                      <a:pt x="1124" y="4160"/>
                    </a:lnTo>
                    <a:lnTo>
                      <a:pt x="1180" y="3991"/>
                    </a:lnTo>
                    <a:lnTo>
                      <a:pt x="1293" y="3879"/>
                    </a:lnTo>
                    <a:lnTo>
                      <a:pt x="1349" y="3879"/>
                    </a:lnTo>
                    <a:lnTo>
                      <a:pt x="1349" y="3823"/>
                    </a:lnTo>
                    <a:lnTo>
                      <a:pt x="1349" y="3710"/>
                    </a:lnTo>
                    <a:lnTo>
                      <a:pt x="1237" y="3542"/>
                    </a:lnTo>
                    <a:lnTo>
                      <a:pt x="1012" y="3429"/>
                    </a:lnTo>
                    <a:lnTo>
                      <a:pt x="956" y="3373"/>
                    </a:lnTo>
                    <a:lnTo>
                      <a:pt x="1012" y="3373"/>
                    </a:lnTo>
                    <a:lnTo>
                      <a:pt x="1124" y="3148"/>
                    </a:lnTo>
                    <a:lnTo>
                      <a:pt x="1180" y="3092"/>
                    </a:lnTo>
                    <a:lnTo>
                      <a:pt x="1180" y="2980"/>
                    </a:lnTo>
                    <a:lnTo>
                      <a:pt x="1180" y="2924"/>
                    </a:lnTo>
                    <a:lnTo>
                      <a:pt x="1180" y="2867"/>
                    </a:lnTo>
                    <a:lnTo>
                      <a:pt x="1293" y="2811"/>
                    </a:lnTo>
                    <a:lnTo>
                      <a:pt x="1293" y="2699"/>
                    </a:lnTo>
                    <a:lnTo>
                      <a:pt x="1293" y="2586"/>
                    </a:lnTo>
                    <a:lnTo>
                      <a:pt x="1349" y="2474"/>
                    </a:lnTo>
                    <a:lnTo>
                      <a:pt x="1349" y="2361"/>
                    </a:lnTo>
                    <a:lnTo>
                      <a:pt x="1293" y="2137"/>
                    </a:lnTo>
                    <a:lnTo>
                      <a:pt x="1349" y="1968"/>
                    </a:lnTo>
                    <a:lnTo>
                      <a:pt x="1405" y="1799"/>
                    </a:lnTo>
                    <a:lnTo>
                      <a:pt x="1293" y="1687"/>
                    </a:lnTo>
                    <a:lnTo>
                      <a:pt x="1237" y="1631"/>
                    </a:lnTo>
                    <a:lnTo>
                      <a:pt x="1180" y="1575"/>
                    </a:lnTo>
                    <a:lnTo>
                      <a:pt x="1237" y="1518"/>
                    </a:lnTo>
                    <a:lnTo>
                      <a:pt x="1518" y="1350"/>
                    </a:lnTo>
                    <a:lnTo>
                      <a:pt x="1405" y="1237"/>
                    </a:lnTo>
                    <a:lnTo>
                      <a:pt x="1405" y="1125"/>
                    </a:lnTo>
                    <a:lnTo>
                      <a:pt x="1405" y="900"/>
                    </a:lnTo>
                    <a:lnTo>
                      <a:pt x="1461" y="844"/>
                    </a:lnTo>
                    <a:lnTo>
                      <a:pt x="1742" y="844"/>
                    </a:lnTo>
                    <a:lnTo>
                      <a:pt x="1686" y="788"/>
                    </a:lnTo>
                    <a:lnTo>
                      <a:pt x="1686" y="732"/>
                    </a:lnTo>
                    <a:lnTo>
                      <a:pt x="1518" y="675"/>
                    </a:lnTo>
                    <a:lnTo>
                      <a:pt x="1461" y="619"/>
                    </a:lnTo>
                    <a:lnTo>
                      <a:pt x="1461" y="507"/>
                    </a:lnTo>
                    <a:lnTo>
                      <a:pt x="1461" y="394"/>
                    </a:lnTo>
                    <a:lnTo>
                      <a:pt x="1461" y="282"/>
                    </a:lnTo>
                    <a:lnTo>
                      <a:pt x="1461" y="169"/>
                    </a:lnTo>
                    <a:lnTo>
                      <a:pt x="1405" y="57"/>
                    </a:lnTo>
                    <a:lnTo>
                      <a:pt x="1349" y="1"/>
                    </a:lnTo>
                    <a:close/>
                  </a:path>
                </a:pathLst>
              </a:custGeom>
              <a:solidFill>
                <a:srgbClr val="6665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13"/>
              <p:cNvSpPr/>
              <p:nvPr/>
            </p:nvSpPr>
            <p:spPr>
              <a:xfrm>
                <a:off x="377225" y="1523300"/>
                <a:ext cx="140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619" extrusionOk="0">
                    <a:moveTo>
                      <a:pt x="281" y="1"/>
                    </a:moveTo>
                    <a:lnTo>
                      <a:pt x="169" y="113"/>
                    </a:lnTo>
                    <a:lnTo>
                      <a:pt x="113" y="226"/>
                    </a:lnTo>
                    <a:lnTo>
                      <a:pt x="57" y="282"/>
                    </a:lnTo>
                    <a:lnTo>
                      <a:pt x="0" y="394"/>
                    </a:lnTo>
                    <a:lnTo>
                      <a:pt x="57" y="563"/>
                    </a:lnTo>
                    <a:lnTo>
                      <a:pt x="113" y="619"/>
                    </a:lnTo>
                    <a:lnTo>
                      <a:pt x="225" y="619"/>
                    </a:lnTo>
                    <a:lnTo>
                      <a:pt x="338" y="563"/>
                    </a:lnTo>
                    <a:lnTo>
                      <a:pt x="506" y="563"/>
                    </a:lnTo>
                    <a:lnTo>
                      <a:pt x="562" y="507"/>
                    </a:lnTo>
                    <a:lnTo>
                      <a:pt x="562" y="394"/>
                    </a:lnTo>
                    <a:lnTo>
                      <a:pt x="562" y="338"/>
                    </a:lnTo>
                    <a:lnTo>
                      <a:pt x="450" y="169"/>
                    </a:lnTo>
                    <a:lnTo>
                      <a:pt x="394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6F6D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13"/>
              <p:cNvSpPr/>
              <p:nvPr/>
            </p:nvSpPr>
            <p:spPr>
              <a:xfrm>
                <a:off x="388475" y="15191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112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98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13"/>
              <p:cNvSpPr/>
              <p:nvPr/>
            </p:nvSpPr>
            <p:spPr>
              <a:xfrm>
                <a:off x="395500" y="1514875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112" y="1"/>
                    </a:moveTo>
                    <a:lnTo>
                      <a:pt x="56" y="57"/>
                    </a:lnTo>
                    <a:lnTo>
                      <a:pt x="56" y="113"/>
                    </a:lnTo>
                    <a:lnTo>
                      <a:pt x="0" y="225"/>
                    </a:lnTo>
                    <a:lnTo>
                      <a:pt x="56" y="225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7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13"/>
              <p:cNvSpPr/>
              <p:nvPr/>
            </p:nvSpPr>
            <p:spPr>
              <a:xfrm>
                <a:off x="401100" y="15191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7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13"/>
              <p:cNvSpPr/>
              <p:nvPr/>
            </p:nvSpPr>
            <p:spPr>
              <a:xfrm>
                <a:off x="437650" y="1320975"/>
                <a:ext cx="182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788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0" y="169"/>
                    </a:lnTo>
                    <a:lnTo>
                      <a:pt x="113" y="281"/>
                    </a:lnTo>
                    <a:lnTo>
                      <a:pt x="169" y="394"/>
                    </a:lnTo>
                    <a:lnTo>
                      <a:pt x="113" y="506"/>
                    </a:lnTo>
                    <a:lnTo>
                      <a:pt x="113" y="562"/>
                    </a:lnTo>
                    <a:lnTo>
                      <a:pt x="225" y="618"/>
                    </a:lnTo>
                    <a:lnTo>
                      <a:pt x="450" y="618"/>
                    </a:lnTo>
                    <a:lnTo>
                      <a:pt x="562" y="675"/>
                    </a:lnTo>
                    <a:lnTo>
                      <a:pt x="675" y="787"/>
                    </a:lnTo>
                    <a:lnTo>
                      <a:pt x="731" y="787"/>
                    </a:lnTo>
                    <a:lnTo>
                      <a:pt x="731" y="618"/>
                    </a:lnTo>
                    <a:lnTo>
                      <a:pt x="731" y="562"/>
                    </a:lnTo>
                    <a:lnTo>
                      <a:pt x="731" y="506"/>
                    </a:lnTo>
                    <a:lnTo>
                      <a:pt x="675" y="394"/>
                    </a:lnTo>
                    <a:lnTo>
                      <a:pt x="618" y="281"/>
                    </a:lnTo>
                    <a:lnTo>
                      <a:pt x="618" y="225"/>
                    </a:lnTo>
                    <a:lnTo>
                      <a:pt x="562" y="169"/>
                    </a:lnTo>
                    <a:lnTo>
                      <a:pt x="394" y="113"/>
                    </a:lnTo>
                    <a:lnTo>
                      <a:pt x="225" y="113"/>
                    </a:lnTo>
                    <a:lnTo>
                      <a:pt x="113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13"/>
              <p:cNvSpPr/>
              <p:nvPr/>
            </p:nvSpPr>
            <p:spPr>
              <a:xfrm>
                <a:off x="433425" y="1342050"/>
                <a:ext cx="84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50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57" y="225"/>
                    </a:lnTo>
                    <a:lnTo>
                      <a:pt x="1" y="337"/>
                    </a:lnTo>
                    <a:lnTo>
                      <a:pt x="57" y="450"/>
                    </a:lnTo>
                    <a:lnTo>
                      <a:pt x="282" y="281"/>
                    </a:lnTo>
                    <a:lnTo>
                      <a:pt x="338" y="225"/>
                    </a:lnTo>
                    <a:lnTo>
                      <a:pt x="338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13"/>
              <p:cNvSpPr/>
              <p:nvPr/>
            </p:nvSpPr>
            <p:spPr>
              <a:xfrm>
                <a:off x="446075" y="1396850"/>
                <a:ext cx="154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226" extrusionOk="0">
                    <a:moveTo>
                      <a:pt x="225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113" y="113"/>
                    </a:lnTo>
                    <a:lnTo>
                      <a:pt x="281" y="113"/>
                    </a:lnTo>
                    <a:lnTo>
                      <a:pt x="619" y="225"/>
                    </a:lnTo>
                    <a:lnTo>
                      <a:pt x="506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13"/>
              <p:cNvSpPr/>
              <p:nvPr/>
            </p:nvSpPr>
            <p:spPr>
              <a:xfrm>
                <a:off x="441850" y="1339225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226"/>
                    </a:lnTo>
                    <a:lnTo>
                      <a:pt x="169" y="113"/>
                    </a:lnTo>
                    <a:lnTo>
                      <a:pt x="226" y="113"/>
                    </a:lnTo>
                    <a:lnTo>
                      <a:pt x="226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13"/>
              <p:cNvSpPr/>
              <p:nvPr/>
            </p:nvSpPr>
            <p:spPr>
              <a:xfrm>
                <a:off x="451700" y="14066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A8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13"/>
              <p:cNvSpPr/>
              <p:nvPr/>
            </p:nvSpPr>
            <p:spPr>
              <a:xfrm>
                <a:off x="485425" y="13813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57"/>
                    </a:move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13"/>
              <p:cNvSpPr/>
              <p:nvPr/>
            </p:nvSpPr>
            <p:spPr>
              <a:xfrm>
                <a:off x="484025" y="149240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169" y="5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67C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13"/>
              <p:cNvSpPr/>
              <p:nvPr/>
            </p:nvSpPr>
            <p:spPr>
              <a:xfrm>
                <a:off x="392675" y="1639925"/>
                <a:ext cx="70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5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282"/>
                    </a:lnTo>
                    <a:lnTo>
                      <a:pt x="1" y="394"/>
                    </a:lnTo>
                    <a:lnTo>
                      <a:pt x="169" y="394"/>
                    </a:lnTo>
                    <a:lnTo>
                      <a:pt x="113" y="338"/>
                    </a:lnTo>
                    <a:lnTo>
                      <a:pt x="169" y="226"/>
                    </a:lnTo>
                    <a:lnTo>
                      <a:pt x="225" y="169"/>
                    </a:lnTo>
                    <a:lnTo>
                      <a:pt x="282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626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13"/>
              <p:cNvSpPr/>
              <p:nvPr/>
            </p:nvSpPr>
            <p:spPr>
              <a:xfrm>
                <a:off x="361775" y="16427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56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6B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13"/>
              <p:cNvSpPr/>
              <p:nvPr/>
            </p:nvSpPr>
            <p:spPr>
              <a:xfrm>
                <a:off x="357550" y="16455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6B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13"/>
              <p:cNvSpPr/>
              <p:nvPr/>
            </p:nvSpPr>
            <p:spPr>
              <a:xfrm>
                <a:off x="326625" y="945800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70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685B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13"/>
              <p:cNvSpPr/>
              <p:nvPr/>
            </p:nvSpPr>
            <p:spPr>
              <a:xfrm>
                <a:off x="342100" y="938775"/>
                <a:ext cx="56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69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169"/>
                    </a:lnTo>
                    <a:lnTo>
                      <a:pt x="225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17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13"/>
              <p:cNvSpPr/>
              <p:nvPr/>
            </p:nvSpPr>
            <p:spPr>
              <a:xfrm>
                <a:off x="342100" y="934550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225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56" y="338"/>
                    </a:lnTo>
                    <a:lnTo>
                      <a:pt x="56" y="225"/>
                    </a:lnTo>
                    <a:lnTo>
                      <a:pt x="113" y="169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7365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13"/>
              <p:cNvSpPr/>
              <p:nvPr/>
            </p:nvSpPr>
            <p:spPr>
              <a:xfrm>
                <a:off x="427800" y="1276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13"/>
              <p:cNvSpPr/>
              <p:nvPr/>
            </p:nvSpPr>
            <p:spPr>
              <a:xfrm>
                <a:off x="448875" y="127740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13"/>
              <p:cNvSpPr/>
              <p:nvPr/>
            </p:nvSpPr>
            <p:spPr>
              <a:xfrm>
                <a:off x="434825" y="12942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13"/>
              <p:cNvSpPr/>
              <p:nvPr/>
            </p:nvSpPr>
            <p:spPr>
              <a:xfrm>
                <a:off x="433425" y="12928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57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56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13"/>
              <p:cNvSpPr/>
              <p:nvPr/>
            </p:nvSpPr>
            <p:spPr>
              <a:xfrm>
                <a:off x="451700" y="1318150"/>
                <a:ext cx="56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95" extrusionOk="0">
                    <a:moveTo>
                      <a:pt x="169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56" y="394"/>
                    </a:lnTo>
                    <a:lnTo>
                      <a:pt x="113" y="226"/>
                    </a:lnTo>
                    <a:lnTo>
                      <a:pt x="169" y="113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13"/>
              <p:cNvSpPr/>
              <p:nvPr/>
            </p:nvSpPr>
            <p:spPr>
              <a:xfrm>
                <a:off x="439050" y="1316750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13"/>
              <p:cNvSpPr/>
              <p:nvPr/>
            </p:nvSpPr>
            <p:spPr>
              <a:xfrm>
                <a:off x="455900" y="133360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688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13"/>
              <p:cNvSpPr/>
              <p:nvPr/>
            </p:nvSpPr>
            <p:spPr>
              <a:xfrm>
                <a:off x="446075" y="13223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13"/>
              <p:cNvSpPr/>
              <p:nvPr/>
            </p:nvSpPr>
            <p:spPr>
              <a:xfrm>
                <a:off x="402525" y="1299900"/>
                <a:ext cx="379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518" h="1237" extrusionOk="0">
                    <a:moveTo>
                      <a:pt x="1124" y="0"/>
                    </a:moveTo>
                    <a:lnTo>
                      <a:pt x="956" y="56"/>
                    </a:lnTo>
                    <a:lnTo>
                      <a:pt x="843" y="169"/>
                    </a:lnTo>
                    <a:lnTo>
                      <a:pt x="731" y="337"/>
                    </a:lnTo>
                    <a:lnTo>
                      <a:pt x="618" y="393"/>
                    </a:lnTo>
                    <a:lnTo>
                      <a:pt x="450" y="337"/>
                    </a:lnTo>
                    <a:lnTo>
                      <a:pt x="225" y="225"/>
                    </a:lnTo>
                    <a:lnTo>
                      <a:pt x="169" y="169"/>
                    </a:lnTo>
                    <a:lnTo>
                      <a:pt x="112" y="169"/>
                    </a:lnTo>
                    <a:lnTo>
                      <a:pt x="0" y="281"/>
                    </a:lnTo>
                    <a:lnTo>
                      <a:pt x="56" y="281"/>
                    </a:lnTo>
                    <a:lnTo>
                      <a:pt x="0" y="337"/>
                    </a:lnTo>
                    <a:lnTo>
                      <a:pt x="112" y="506"/>
                    </a:lnTo>
                    <a:lnTo>
                      <a:pt x="112" y="562"/>
                    </a:lnTo>
                    <a:lnTo>
                      <a:pt x="56" y="675"/>
                    </a:lnTo>
                    <a:lnTo>
                      <a:pt x="0" y="787"/>
                    </a:lnTo>
                    <a:lnTo>
                      <a:pt x="112" y="899"/>
                    </a:lnTo>
                    <a:lnTo>
                      <a:pt x="281" y="1012"/>
                    </a:lnTo>
                    <a:lnTo>
                      <a:pt x="337" y="1180"/>
                    </a:lnTo>
                    <a:lnTo>
                      <a:pt x="394" y="1237"/>
                    </a:lnTo>
                    <a:lnTo>
                      <a:pt x="450" y="1237"/>
                    </a:lnTo>
                    <a:lnTo>
                      <a:pt x="450" y="1180"/>
                    </a:lnTo>
                    <a:lnTo>
                      <a:pt x="506" y="1012"/>
                    </a:lnTo>
                    <a:lnTo>
                      <a:pt x="675" y="1068"/>
                    </a:lnTo>
                    <a:lnTo>
                      <a:pt x="899" y="1180"/>
                    </a:lnTo>
                    <a:lnTo>
                      <a:pt x="1124" y="1012"/>
                    </a:lnTo>
                    <a:lnTo>
                      <a:pt x="1180" y="843"/>
                    </a:lnTo>
                    <a:lnTo>
                      <a:pt x="1180" y="731"/>
                    </a:lnTo>
                    <a:lnTo>
                      <a:pt x="1180" y="618"/>
                    </a:lnTo>
                    <a:lnTo>
                      <a:pt x="1293" y="562"/>
                    </a:lnTo>
                    <a:lnTo>
                      <a:pt x="1461" y="562"/>
                    </a:lnTo>
                    <a:lnTo>
                      <a:pt x="1461" y="506"/>
                    </a:lnTo>
                    <a:lnTo>
                      <a:pt x="1518" y="450"/>
                    </a:lnTo>
                    <a:lnTo>
                      <a:pt x="1461" y="393"/>
                    </a:lnTo>
                    <a:lnTo>
                      <a:pt x="1349" y="337"/>
                    </a:lnTo>
                    <a:lnTo>
                      <a:pt x="1293" y="225"/>
                    </a:lnTo>
                    <a:lnTo>
                      <a:pt x="1293" y="56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6F64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13"/>
              <p:cNvSpPr/>
              <p:nvPr/>
            </p:nvSpPr>
            <p:spPr>
              <a:xfrm>
                <a:off x="439050" y="1306925"/>
                <a:ext cx="56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5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0" y="112"/>
                    </a:lnTo>
                    <a:lnTo>
                      <a:pt x="0" y="225"/>
                    </a:lnTo>
                    <a:lnTo>
                      <a:pt x="113" y="225"/>
                    </a:lnTo>
                    <a:lnTo>
                      <a:pt x="225" y="169"/>
                    </a:lnTo>
                    <a:lnTo>
                      <a:pt x="225" y="112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13"/>
              <p:cNvSpPr/>
              <p:nvPr/>
            </p:nvSpPr>
            <p:spPr>
              <a:xfrm>
                <a:off x="350525" y="108350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57" y="0"/>
                    </a:moveTo>
                    <a:lnTo>
                      <a:pt x="57" y="57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113" y="225"/>
                    </a:lnTo>
                    <a:lnTo>
                      <a:pt x="225" y="225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13"/>
              <p:cNvSpPr/>
              <p:nvPr/>
            </p:nvSpPr>
            <p:spPr>
              <a:xfrm>
                <a:off x="344900" y="10778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13"/>
              <p:cNvSpPr/>
              <p:nvPr/>
            </p:nvSpPr>
            <p:spPr>
              <a:xfrm>
                <a:off x="343500" y="10792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13"/>
              <p:cNvSpPr/>
              <p:nvPr/>
            </p:nvSpPr>
            <p:spPr>
              <a:xfrm>
                <a:off x="375825" y="11045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18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13"/>
              <p:cNvSpPr/>
              <p:nvPr/>
            </p:nvSpPr>
            <p:spPr>
              <a:xfrm>
                <a:off x="361775" y="11242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13"/>
              <p:cNvSpPr/>
              <p:nvPr/>
            </p:nvSpPr>
            <p:spPr>
              <a:xfrm>
                <a:off x="360350" y="11242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88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13"/>
              <p:cNvSpPr/>
              <p:nvPr/>
            </p:nvSpPr>
            <p:spPr>
              <a:xfrm>
                <a:off x="344900" y="1141100"/>
                <a:ext cx="70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51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69" y="282"/>
                    </a:lnTo>
                    <a:lnTo>
                      <a:pt x="113" y="282"/>
                    </a:lnTo>
                    <a:lnTo>
                      <a:pt x="169" y="338"/>
                    </a:lnTo>
                    <a:lnTo>
                      <a:pt x="225" y="450"/>
                    </a:lnTo>
                    <a:lnTo>
                      <a:pt x="282" y="394"/>
                    </a:lnTo>
                    <a:lnTo>
                      <a:pt x="225" y="338"/>
                    </a:lnTo>
                    <a:lnTo>
                      <a:pt x="225" y="169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13"/>
              <p:cNvSpPr/>
              <p:nvPr/>
            </p:nvSpPr>
            <p:spPr>
              <a:xfrm>
                <a:off x="353325" y="1136900"/>
                <a:ext cx="28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26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113" y="169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13"/>
              <p:cNvSpPr/>
              <p:nvPr/>
            </p:nvSpPr>
            <p:spPr>
              <a:xfrm>
                <a:off x="344900" y="1132675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225"/>
                    </a:lnTo>
                    <a:lnTo>
                      <a:pt x="225" y="169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13"/>
              <p:cNvSpPr/>
              <p:nvPr/>
            </p:nvSpPr>
            <p:spPr>
              <a:xfrm>
                <a:off x="350525" y="114812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69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169" y="169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13"/>
              <p:cNvSpPr/>
              <p:nvPr/>
            </p:nvSpPr>
            <p:spPr>
              <a:xfrm>
                <a:off x="350525" y="10961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07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13"/>
              <p:cNvSpPr/>
              <p:nvPr/>
            </p:nvSpPr>
            <p:spPr>
              <a:xfrm>
                <a:off x="349125" y="11312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13"/>
              <p:cNvSpPr/>
              <p:nvPr/>
            </p:nvSpPr>
            <p:spPr>
              <a:xfrm>
                <a:off x="354750" y="114812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1"/>
                    </a:moveTo>
                    <a:lnTo>
                      <a:pt x="0" y="169"/>
                    </a:lnTo>
                    <a:lnTo>
                      <a:pt x="56" y="113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13"/>
              <p:cNvSpPr/>
              <p:nvPr/>
            </p:nvSpPr>
            <p:spPr>
              <a:xfrm>
                <a:off x="329450" y="11270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13"/>
              <p:cNvSpPr/>
              <p:nvPr/>
            </p:nvSpPr>
            <p:spPr>
              <a:xfrm>
                <a:off x="384250" y="1270375"/>
                <a:ext cx="32350" cy="3657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463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0" y="226"/>
                    </a:lnTo>
                    <a:lnTo>
                      <a:pt x="57" y="282"/>
                    </a:lnTo>
                    <a:lnTo>
                      <a:pt x="57" y="338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169" y="675"/>
                    </a:lnTo>
                    <a:lnTo>
                      <a:pt x="169" y="731"/>
                    </a:lnTo>
                    <a:lnTo>
                      <a:pt x="113" y="844"/>
                    </a:lnTo>
                    <a:lnTo>
                      <a:pt x="113" y="956"/>
                    </a:lnTo>
                    <a:lnTo>
                      <a:pt x="169" y="1069"/>
                    </a:lnTo>
                    <a:lnTo>
                      <a:pt x="225" y="1181"/>
                    </a:lnTo>
                    <a:lnTo>
                      <a:pt x="225" y="1237"/>
                    </a:lnTo>
                    <a:lnTo>
                      <a:pt x="225" y="1350"/>
                    </a:lnTo>
                    <a:lnTo>
                      <a:pt x="281" y="1462"/>
                    </a:lnTo>
                    <a:lnTo>
                      <a:pt x="506" y="1406"/>
                    </a:lnTo>
                    <a:lnTo>
                      <a:pt x="619" y="1406"/>
                    </a:lnTo>
                    <a:lnTo>
                      <a:pt x="675" y="1293"/>
                    </a:lnTo>
                    <a:lnTo>
                      <a:pt x="731" y="1237"/>
                    </a:lnTo>
                    <a:lnTo>
                      <a:pt x="787" y="1237"/>
                    </a:lnTo>
                    <a:lnTo>
                      <a:pt x="900" y="1293"/>
                    </a:lnTo>
                    <a:lnTo>
                      <a:pt x="1068" y="1237"/>
                    </a:lnTo>
                    <a:lnTo>
                      <a:pt x="1125" y="1125"/>
                    </a:lnTo>
                    <a:lnTo>
                      <a:pt x="1181" y="1012"/>
                    </a:lnTo>
                    <a:lnTo>
                      <a:pt x="1237" y="900"/>
                    </a:lnTo>
                    <a:lnTo>
                      <a:pt x="1293" y="731"/>
                    </a:lnTo>
                    <a:lnTo>
                      <a:pt x="1293" y="450"/>
                    </a:lnTo>
                    <a:lnTo>
                      <a:pt x="1237" y="338"/>
                    </a:lnTo>
                    <a:lnTo>
                      <a:pt x="1125" y="282"/>
                    </a:lnTo>
                    <a:lnTo>
                      <a:pt x="956" y="282"/>
                    </a:lnTo>
                    <a:lnTo>
                      <a:pt x="900" y="394"/>
                    </a:lnTo>
                    <a:lnTo>
                      <a:pt x="787" y="675"/>
                    </a:lnTo>
                    <a:lnTo>
                      <a:pt x="787" y="844"/>
                    </a:lnTo>
                    <a:lnTo>
                      <a:pt x="731" y="900"/>
                    </a:lnTo>
                    <a:lnTo>
                      <a:pt x="619" y="900"/>
                    </a:lnTo>
                    <a:lnTo>
                      <a:pt x="731" y="563"/>
                    </a:lnTo>
                    <a:lnTo>
                      <a:pt x="731" y="450"/>
                    </a:lnTo>
                    <a:lnTo>
                      <a:pt x="731" y="338"/>
                    </a:lnTo>
                    <a:lnTo>
                      <a:pt x="675" y="282"/>
                    </a:lnTo>
                    <a:lnTo>
                      <a:pt x="562" y="226"/>
                    </a:lnTo>
                    <a:lnTo>
                      <a:pt x="450" y="113"/>
                    </a:lnTo>
                    <a:lnTo>
                      <a:pt x="281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13"/>
              <p:cNvSpPr/>
              <p:nvPr/>
            </p:nvSpPr>
            <p:spPr>
              <a:xfrm>
                <a:off x="361775" y="1281625"/>
                <a:ext cx="1967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1237" extrusionOk="0">
                    <a:moveTo>
                      <a:pt x="281" y="0"/>
                    </a:moveTo>
                    <a:lnTo>
                      <a:pt x="281" y="113"/>
                    </a:lnTo>
                    <a:lnTo>
                      <a:pt x="225" y="169"/>
                    </a:lnTo>
                    <a:lnTo>
                      <a:pt x="169" y="281"/>
                    </a:lnTo>
                    <a:lnTo>
                      <a:pt x="113" y="338"/>
                    </a:lnTo>
                    <a:lnTo>
                      <a:pt x="56" y="394"/>
                    </a:lnTo>
                    <a:lnTo>
                      <a:pt x="56" y="506"/>
                    </a:lnTo>
                    <a:lnTo>
                      <a:pt x="113" y="619"/>
                    </a:lnTo>
                    <a:lnTo>
                      <a:pt x="113" y="675"/>
                    </a:lnTo>
                    <a:lnTo>
                      <a:pt x="56" y="731"/>
                    </a:lnTo>
                    <a:lnTo>
                      <a:pt x="0" y="787"/>
                    </a:lnTo>
                    <a:lnTo>
                      <a:pt x="225" y="956"/>
                    </a:lnTo>
                    <a:lnTo>
                      <a:pt x="337" y="1068"/>
                    </a:lnTo>
                    <a:lnTo>
                      <a:pt x="450" y="1237"/>
                    </a:lnTo>
                    <a:lnTo>
                      <a:pt x="506" y="1237"/>
                    </a:lnTo>
                    <a:lnTo>
                      <a:pt x="562" y="1181"/>
                    </a:lnTo>
                    <a:lnTo>
                      <a:pt x="675" y="956"/>
                    </a:lnTo>
                    <a:lnTo>
                      <a:pt x="787" y="787"/>
                    </a:lnTo>
                    <a:lnTo>
                      <a:pt x="618" y="619"/>
                    </a:lnTo>
                    <a:lnTo>
                      <a:pt x="562" y="394"/>
                    </a:lnTo>
                    <a:lnTo>
                      <a:pt x="506" y="169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7873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13"/>
              <p:cNvSpPr/>
              <p:nvPr/>
            </p:nvSpPr>
            <p:spPr>
              <a:xfrm>
                <a:off x="371600" y="1276000"/>
                <a:ext cx="183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013" extrusionOk="0">
                    <a:moveTo>
                      <a:pt x="169" y="1"/>
                    </a:moveTo>
                    <a:lnTo>
                      <a:pt x="57" y="113"/>
                    </a:lnTo>
                    <a:lnTo>
                      <a:pt x="1" y="225"/>
                    </a:lnTo>
                    <a:lnTo>
                      <a:pt x="1" y="450"/>
                    </a:lnTo>
                    <a:lnTo>
                      <a:pt x="57" y="731"/>
                    </a:lnTo>
                    <a:lnTo>
                      <a:pt x="113" y="844"/>
                    </a:lnTo>
                    <a:lnTo>
                      <a:pt x="169" y="956"/>
                    </a:lnTo>
                    <a:lnTo>
                      <a:pt x="282" y="1012"/>
                    </a:lnTo>
                    <a:lnTo>
                      <a:pt x="394" y="1012"/>
                    </a:lnTo>
                    <a:lnTo>
                      <a:pt x="506" y="956"/>
                    </a:lnTo>
                    <a:lnTo>
                      <a:pt x="675" y="844"/>
                    </a:lnTo>
                    <a:lnTo>
                      <a:pt x="731" y="675"/>
                    </a:lnTo>
                    <a:lnTo>
                      <a:pt x="731" y="506"/>
                    </a:lnTo>
                    <a:lnTo>
                      <a:pt x="675" y="450"/>
                    </a:lnTo>
                    <a:lnTo>
                      <a:pt x="506" y="506"/>
                    </a:lnTo>
                    <a:lnTo>
                      <a:pt x="394" y="450"/>
                    </a:lnTo>
                    <a:lnTo>
                      <a:pt x="282" y="338"/>
                    </a:lnTo>
                    <a:lnTo>
                      <a:pt x="225" y="225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6E6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13"/>
              <p:cNvSpPr/>
              <p:nvPr/>
            </p:nvSpPr>
            <p:spPr>
              <a:xfrm>
                <a:off x="406725" y="1291450"/>
                <a:ext cx="8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507" extrusionOk="0">
                    <a:moveTo>
                      <a:pt x="282" y="1"/>
                    </a:moveTo>
                    <a:lnTo>
                      <a:pt x="169" y="113"/>
                    </a:lnTo>
                    <a:lnTo>
                      <a:pt x="113" y="282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1" y="507"/>
                    </a:lnTo>
                    <a:lnTo>
                      <a:pt x="226" y="507"/>
                    </a:lnTo>
                    <a:lnTo>
                      <a:pt x="338" y="394"/>
                    </a:lnTo>
                    <a:lnTo>
                      <a:pt x="338" y="226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6F64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13"/>
              <p:cNvSpPr/>
              <p:nvPr/>
            </p:nvSpPr>
            <p:spPr>
              <a:xfrm>
                <a:off x="394075" y="133360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70"/>
                    </a:lnTo>
                    <a:lnTo>
                      <a:pt x="1" y="226"/>
                    </a:lnTo>
                    <a:lnTo>
                      <a:pt x="57" y="226"/>
                    </a:lnTo>
                    <a:lnTo>
                      <a:pt x="226" y="170"/>
                    </a:lnTo>
                    <a:lnTo>
                      <a:pt x="226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13"/>
              <p:cNvSpPr/>
              <p:nvPr/>
            </p:nvSpPr>
            <p:spPr>
              <a:xfrm>
                <a:off x="370200" y="1332200"/>
                <a:ext cx="70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4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225" y="113"/>
                    </a:lnTo>
                    <a:lnTo>
                      <a:pt x="281" y="57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13"/>
              <p:cNvSpPr/>
              <p:nvPr/>
            </p:nvSpPr>
            <p:spPr>
              <a:xfrm>
                <a:off x="384250" y="1297075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13"/>
              <p:cNvSpPr/>
              <p:nvPr/>
            </p:nvSpPr>
            <p:spPr>
              <a:xfrm>
                <a:off x="392675" y="13490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13"/>
              <p:cNvSpPr/>
              <p:nvPr/>
            </p:nvSpPr>
            <p:spPr>
              <a:xfrm>
                <a:off x="402525" y="13069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7B72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13"/>
              <p:cNvSpPr/>
              <p:nvPr/>
            </p:nvSpPr>
            <p:spPr>
              <a:xfrm>
                <a:off x="365975" y="1340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A7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13"/>
              <p:cNvSpPr/>
              <p:nvPr/>
            </p:nvSpPr>
            <p:spPr>
              <a:xfrm>
                <a:off x="347725" y="1216975"/>
                <a:ext cx="463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688" extrusionOk="0">
                    <a:moveTo>
                      <a:pt x="787" y="1"/>
                    </a:moveTo>
                    <a:lnTo>
                      <a:pt x="731" y="57"/>
                    </a:lnTo>
                    <a:lnTo>
                      <a:pt x="731" y="170"/>
                    </a:lnTo>
                    <a:lnTo>
                      <a:pt x="731" y="226"/>
                    </a:lnTo>
                    <a:lnTo>
                      <a:pt x="731" y="338"/>
                    </a:lnTo>
                    <a:lnTo>
                      <a:pt x="562" y="451"/>
                    </a:lnTo>
                    <a:lnTo>
                      <a:pt x="393" y="451"/>
                    </a:lnTo>
                    <a:lnTo>
                      <a:pt x="225" y="394"/>
                    </a:lnTo>
                    <a:lnTo>
                      <a:pt x="112" y="394"/>
                    </a:lnTo>
                    <a:lnTo>
                      <a:pt x="0" y="507"/>
                    </a:lnTo>
                    <a:lnTo>
                      <a:pt x="112" y="619"/>
                    </a:lnTo>
                    <a:lnTo>
                      <a:pt x="169" y="675"/>
                    </a:lnTo>
                    <a:lnTo>
                      <a:pt x="225" y="675"/>
                    </a:lnTo>
                    <a:lnTo>
                      <a:pt x="281" y="619"/>
                    </a:lnTo>
                    <a:lnTo>
                      <a:pt x="393" y="675"/>
                    </a:lnTo>
                    <a:lnTo>
                      <a:pt x="450" y="732"/>
                    </a:lnTo>
                    <a:lnTo>
                      <a:pt x="506" y="788"/>
                    </a:lnTo>
                    <a:lnTo>
                      <a:pt x="618" y="788"/>
                    </a:lnTo>
                    <a:lnTo>
                      <a:pt x="731" y="900"/>
                    </a:lnTo>
                    <a:lnTo>
                      <a:pt x="787" y="1013"/>
                    </a:lnTo>
                    <a:lnTo>
                      <a:pt x="843" y="1125"/>
                    </a:lnTo>
                    <a:lnTo>
                      <a:pt x="1012" y="1181"/>
                    </a:lnTo>
                    <a:lnTo>
                      <a:pt x="1124" y="1237"/>
                    </a:lnTo>
                    <a:lnTo>
                      <a:pt x="1237" y="1294"/>
                    </a:lnTo>
                    <a:lnTo>
                      <a:pt x="1237" y="1406"/>
                    </a:lnTo>
                    <a:lnTo>
                      <a:pt x="1349" y="1462"/>
                    </a:lnTo>
                    <a:lnTo>
                      <a:pt x="1405" y="1575"/>
                    </a:lnTo>
                    <a:lnTo>
                      <a:pt x="1518" y="1687"/>
                    </a:lnTo>
                    <a:lnTo>
                      <a:pt x="1574" y="1687"/>
                    </a:lnTo>
                    <a:lnTo>
                      <a:pt x="1686" y="1631"/>
                    </a:lnTo>
                    <a:lnTo>
                      <a:pt x="1742" y="1518"/>
                    </a:lnTo>
                    <a:lnTo>
                      <a:pt x="1799" y="1406"/>
                    </a:lnTo>
                    <a:lnTo>
                      <a:pt x="1855" y="1350"/>
                    </a:lnTo>
                    <a:lnTo>
                      <a:pt x="1855" y="1237"/>
                    </a:lnTo>
                    <a:lnTo>
                      <a:pt x="1686" y="1069"/>
                    </a:lnTo>
                    <a:lnTo>
                      <a:pt x="1574" y="956"/>
                    </a:lnTo>
                    <a:lnTo>
                      <a:pt x="1405" y="956"/>
                    </a:lnTo>
                    <a:lnTo>
                      <a:pt x="1124" y="900"/>
                    </a:lnTo>
                    <a:lnTo>
                      <a:pt x="1012" y="900"/>
                    </a:lnTo>
                    <a:lnTo>
                      <a:pt x="1012" y="788"/>
                    </a:lnTo>
                    <a:lnTo>
                      <a:pt x="1012" y="732"/>
                    </a:lnTo>
                    <a:lnTo>
                      <a:pt x="1068" y="675"/>
                    </a:lnTo>
                    <a:lnTo>
                      <a:pt x="1012" y="619"/>
                    </a:lnTo>
                    <a:lnTo>
                      <a:pt x="956" y="619"/>
                    </a:lnTo>
                    <a:lnTo>
                      <a:pt x="899" y="507"/>
                    </a:lnTo>
                    <a:lnTo>
                      <a:pt x="956" y="338"/>
                    </a:lnTo>
                    <a:lnTo>
                      <a:pt x="1012" y="282"/>
                    </a:lnTo>
                    <a:lnTo>
                      <a:pt x="956" y="170"/>
                    </a:lnTo>
                    <a:lnTo>
                      <a:pt x="843" y="113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746B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13"/>
              <p:cNvSpPr/>
              <p:nvPr/>
            </p:nvSpPr>
            <p:spPr>
              <a:xfrm>
                <a:off x="347725" y="1245100"/>
                <a:ext cx="126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450" extrusionOk="0">
                    <a:moveTo>
                      <a:pt x="225" y="0"/>
                    </a:moveTo>
                    <a:lnTo>
                      <a:pt x="112" y="56"/>
                    </a:lnTo>
                    <a:lnTo>
                      <a:pt x="0" y="112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112" y="337"/>
                    </a:lnTo>
                    <a:lnTo>
                      <a:pt x="225" y="450"/>
                    </a:lnTo>
                    <a:lnTo>
                      <a:pt x="450" y="450"/>
                    </a:lnTo>
                    <a:lnTo>
                      <a:pt x="506" y="393"/>
                    </a:lnTo>
                    <a:lnTo>
                      <a:pt x="506" y="337"/>
                    </a:lnTo>
                    <a:lnTo>
                      <a:pt x="450" y="337"/>
                    </a:lnTo>
                    <a:lnTo>
                      <a:pt x="337" y="281"/>
                    </a:lnTo>
                    <a:lnTo>
                      <a:pt x="337" y="225"/>
                    </a:lnTo>
                    <a:lnTo>
                      <a:pt x="281" y="112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5D50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13"/>
              <p:cNvSpPr/>
              <p:nvPr/>
            </p:nvSpPr>
            <p:spPr>
              <a:xfrm>
                <a:off x="353325" y="12605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D50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13"/>
              <p:cNvSpPr/>
              <p:nvPr/>
            </p:nvSpPr>
            <p:spPr>
              <a:xfrm>
                <a:off x="353325" y="1235250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113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16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13"/>
              <p:cNvSpPr/>
              <p:nvPr/>
            </p:nvSpPr>
            <p:spPr>
              <a:xfrm>
                <a:off x="347725" y="1236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716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13"/>
              <p:cNvSpPr/>
              <p:nvPr/>
            </p:nvSpPr>
            <p:spPr>
              <a:xfrm>
                <a:off x="294325" y="1278800"/>
                <a:ext cx="11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82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113" y="226"/>
                    </a:lnTo>
                    <a:lnTo>
                      <a:pt x="169" y="282"/>
                    </a:lnTo>
                    <a:lnTo>
                      <a:pt x="225" y="282"/>
                    </a:lnTo>
                    <a:lnTo>
                      <a:pt x="394" y="170"/>
                    </a:lnTo>
                    <a:lnTo>
                      <a:pt x="450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13"/>
              <p:cNvSpPr/>
              <p:nvPr/>
            </p:nvSpPr>
            <p:spPr>
              <a:xfrm>
                <a:off x="291500" y="128022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0"/>
                    </a:moveTo>
                    <a:lnTo>
                      <a:pt x="113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13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A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" name="Google Shape;5320;p13"/>
              <p:cNvSpPr/>
              <p:nvPr/>
            </p:nvSpPr>
            <p:spPr>
              <a:xfrm>
                <a:off x="417975" y="13757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69" y="0"/>
                    </a:moveTo>
                    <a:lnTo>
                      <a:pt x="0" y="169"/>
                    </a:lnTo>
                    <a:lnTo>
                      <a:pt x="169" y="281"/>
                    </a:lnTo>
                    <a:lnTo>
                      <a:pt x="225" y="281"/>
                    </a:lnTo>
                    <a:lnTo>
                      <a:pt x="281" y="56"/>
                    </a:lnTo>
                    <a:lnTo>
                      <a:pt x="225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13"/>
              <p:cNvSpPr/>
              <p:nvPr/>
            </p:nvSpPr>
            <p:spPr>
              <a:xfrm>
                <a:off x="398300" y="14109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13"/>
              <p:cNvSpPr/>
              <p:nvPr/>
            </p:nvSpPr>
            <p:spPr>
              <a:xfrm>
                <a:off x="378625" y="1429150"/>
                <a:ext cx="183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069" extrusionOk="0">
                    <a:moveTo>
                      <a:pt x="394" y="1"/>
                    </a:moveTo>
                    <a:lnTo>
                      <a:pt x="282" y="57"/>
                    </a:lnTo>
                    <a:lnTo>
                      <a:pt x="225" y="113"/>
                    </a:lnTo>
                    <a:lnTo>
                      <a:pt x="169" y="170"/>
                    </a:lnTo>
                    <a:lnTo>
                      <a:pt x="57" y="170"/>
                    </a:lnTo>
                    <a:lnTo>
                      <a:pt x="57" y="226"/>
                    </a:lnTo>
                    <a:lnTo>
                      <a:pt x="113" y="282"/>
                    </a:lnTo>
                    <a:lnTo>
                      <a:pt x="169" y="338"/>
                    </a:lnTo>
                    <a:lnTo>
                      <a:pt x="169" y="451"/>
                    </a:lnTo>
                    <a:lnTo>
                      <a:pt x="169" y="619"/>
                    </a:lnTo>
                    <a:lnTo>
                      <a:pt x="113" y="675"/>
                    </a:lnTo>
                    <a:lnTo>
                      <a:pt x="57" y="619"/>
                    </a:lnTo>
                    <a:lnTo>
                      <a:pt x="1" y="675"/>
                    </a:lnTo>
                    <a:lnTo>
                      <a:pt x="1" y="788"/>
                    </a:lnTo>
                    <a:lnTo>
                      <a:pt x="57" y="900"/>
                    </a:lnTo>
                    <a:lnTo>
                      <a:pt x="169" y="1013"/>
                    </a:lnTo>
                    <a:lnTo>
                      <a:pt x="169" y="900"/>
                    </a:lnTo>
                    <a:lnTo>
                      <a:pt x="282" y="844"/>
                    </a:lnTo>
                    <a:lnTo>
                      <a:pt x="338" y="844"/>
                    </a:lnTo>
                    <a:lnTo>
                      <a:pt x="394" y="956"/>
                    </a:lnTo>
                    <a:lnTo>
                      <a:pt x="506" y="1069"/>
                    </a:lnTo>
                    <a:lnTo>
                      <a:pt x="563" y="1069"/>
                    </a:lnTo>
                    <a:lnTo>
                      <a:pt x="675" y="1013"/>
                    </a:lnTo>
                    <a:lnTo>
                      <a:pt x="731" y="956"/>
                    </a:lnTo>
                    <a:lnTo>
                      <a:pt x="675" y="844"/>
                    </a:lnTo>
                    <a:lnTo>
                      <a:pt x="675" y="732"/>
                    </a:lnTo>
                    <a:lnTo>
                      <a:pt x="675" y="675"/>
                    </a:lnTo>
                    <a:lnTo>
                      <a:pt x="675" y="563"/>
                    </a:lnTo>
                    <a:lnTo>
                      <a:pt x="675" y="507"/>
                    </a:lnTo>
                    <a:lnTo>
                      <a:pt x="619" y="451"/>
                    </a:lnTo>
                    <a:lnTo>
                      <a:pt x="563" y="394"/>
                    </a:lnTo>
                    <a:lnTo>
                      <a:pt x="506" y="338"/>
                    </a:lnTo>
                    <a:lnTo>
                      <a:pt x="563" y="338"/>
                    </a:lnTo>
                    <a:lnTo>
                      <a:pt x="619" y="394"/>
                    </a:lnTo>
                    <a:lnTo>
                      <a:pt x="731" y="338"/>
                    </a:lnTo>
                    <a:lnTo>
                      <a:pt x="731" y="282"/>
                    </a:lnTo>
                    <a:lnTo>
                      <a:pt x="731" y="170"/>
                    </a:lnTo>
                    <a:lnTo>
                      <a:pt x="675" y="170"/>
                    </a:lnTo>
                    <a:lnTo>
                      <a:pt x="619" y="113"/>
                    </a:lnTo>
                    <a:lnTo>
                      <a:pt x="563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5F57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13"/>
              <p:cNvSpPr/>
              <p:nvPr/>
            </p:nvSpPr>
            <p:spPr>
              <a:xfrm>
                <a:off x="389875" y="1422125"/>
                <a:ext cx="23900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01" extrusionOk="0">
                    <a:moveTo>
                      <a:pt x="281" y="1"/>
                    </a:moveTo>
                    <a:lnTo>
                      <a:pt x="225" y="113"/>
                    </a:lnTo>
                    <a:lnTo>
                      <a:pt x="225" y="170"/>
                    </a:lnTo>
                    <a:lnTo>
                      <a:pt x="225" y="226"/>
                    </a:lnTo>
                    <a:lnTo>
                      <a:pt x="281" y="282"/>
                    </a:lnTo>
                    <a:lnTo>
                      <a:pt x="281" y="338"/>
                    </a:lnTo>
                    <a:lnTo>
                      <a:pt x="225" y="451"/>
                    </a:lnTo>
                    <a:lnTo>
                      <a:pt x="281" y="451"/>
                    </a:lnTo>
                    <a:lnTo>
                      <a:pt x="225" y="507"/>
                    </a:lnTo>
                    <a:lnTo>
                      <a:pt x="225" y="619"/>
                    </a:lnTo>
                    <a:lnTo>
                      <a:pt x="56" y="619"/>
                    </a:lnTo>
                    <a:lnTo>
                      <a:pt x="56" y="563"/>
                    </a:lnTo>
                    <a:lnTo>
                      <a:pt x="0" y="619"/>
                    </a:lnTo>
                    <a:lnTo>
                      <a:pt x="0" y="675"/>
                    </a:lnTo>
                    <a:lnTo>
                      <a:pt x="56" y="788"/>
                    </a:lnTo>
                    <a:lnTo>
                      <a:pt x="225" y="788"/>
                    </a:lnTo>
                    <a:lnTo>
                      <a:pt x="281" y="844"/>
                    </a:lnTo>
                    <a:lnTo>
                      <a:pt x="394" y="844"/>
                    </a:lnTo>
                    <a:lnTo>
                      <a:pt x="450" y="900"/>
                    </a:lnTo>
                    <a:lnTo>
                      <a:pt x="562" y="900"/>
                    </a:lnTo>
                    <a:lnTo>
                      <a:pt x="562" y="844"/>
                    </a:lnTo>
                    <a:lnTo>
                      <a:pt x="506" y="619"/>
                    </a:lnTo>
                    <a:lnTo>
                      <a:pt x="618" y="563"/>
                    </a:lnTo>
                    <a:lnTo>
                      <a:pt x="675" y="451"/>
                    </a:lnTo>
                    <a:lnTo>
                      <a:pt x="787" y="394"/>
                    </a:lnTo>
                    <a:lnTo>
                      <a:pt x="956" y="394"/>
                    </a:lnTo>
                    <a:lnTo>
                      <a:pt x="843" y="282"/>
                    </a:lnTo>
                    <a:lnTo>
                      <a:pt x="787" y="282"/>
                    </a:lnTo>
                    <a:lnTo>
                      <a:pt x="675" y="170"/>
                    </a:lnTo>
                    <a:lnTo>
                      <a:pt x="675" y="113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71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13"/>
              <p:cNvSpPr/>
              <p:nvPr/>
            </p:nvSpPr>
            <p:spPr>
              <a:xfrm>
                <a:off x="381425" y="1419325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13"/>
              <p:cNvSpPr/>
              <p:nvPr/>
            </p:nvSpPr>
            <p:spPr>
              <a:xfrm>
                <a:off x="388475" y="14193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" name="Google Shape;5326;p13"/>
              <p:cNvSpPr/>
              <p:nvPr/>
            </p:nvSpPr>
            <p:spPr>
              <a:xfrm>
                <a:off x="382850" y="1254925"/>
                <a:ext cx="43575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2024" extrusionOk="0">
                    <a:moveTo>
                      <a:pt x="281" y="0"/>
                    </a:moveTo>
                    <a:lnTo>
                      <a:pt x="225" y="57"/>
                    </a:lnTo>
                    <a:lnTo>
                      <a:pt x="113" y="169"/>
                    </a:lnTo>
                    <a:lnTo>
                      <a:pt x="113" y="394"/>
                    </a:lnTo>
                    <a:lnTo>
                      <a:pt x="113" y="506"/>
                    </a:lnTo>
                    <a:lnTo>
                      <a:pt x="0" y="619"/>
                    </a:lnTo>
                    <a:lnTo>
                      <a:pt x="0" y="675"/>
                    </a:lnTo>
                    <a:lnTo>
                      <a:pt x="56" y="731"/>
                    </a:lnTo>
                    <a:lnTo>
                      <a:pt x="225" y="675"/>
                    </a:lnTo>
                    <a:lnTo>
                      <a:pt x="281" y="731"/>
                    </a:lnTo>
                    <a:lnTo>
                      <a:pt x="337" y="787"/>
                    </a:lnTo>
                    <a:lnTo>
                      <a:pt x="394" y="844"/>
                    </a:lnTo>
                    <a:lnTo>
                      <a:pt x="506" y="900"/>
                    </a:lnTo>
                    <a:lnTo>
                      <a:pt x="675" y="1012"/>
                    </a:lnTo>
                    <a:lnTo>
                      <a:pt x="731" y="1068"/>
                    </a:lnTo>
                    <a:lnTo>
                      <a:pt x="731" y="1125"/>
                    </a:lnTo>
                    <a:lnTo>
                      <a:pt x="675" y="1293"/>
                    </a:lnTo>
                    <a:lnTo>
                      <a:pt x="506" y="1518"/>
                    </a:lnTo>
                    <a:lnTo>
                      <a:pt x="506" y="1630"/>
                    </a:lnTo>
                    <a:lnTo>
                      <a:pt x="562" y="1687"/>
                    </a:lnTo>
                    <a:lnTo>
                      <a:pt x="618" y="1743"/>
                    </a:lnTo>
                    <a:lnTo>
                      <a:pt x="618" y="1687"/>
                    </a:lnTo>
                    <a:lnTo>
                      <a:pt x="675" y="1630"/>
                    </a:lnTo>
                    <a:lnTo>
                      <a:pt x="843" y="1630"/>
                    </a:lnTo>
                    <a:lnTo>
                      <a:pt x="899" y="1574"/>
                    </a:lnTo>
                    <a:lnTo>
                      <a:pt x="899" y="1518"/>
                    </a:lnTo>
                    <a:lnTo>
                      <a:pt x="956" y="1237"/>
                    </a:lnTo>
                    <a:lnTo>
                      <a:pt x="1012" y="1012"/>
                    </a:lnTo>
                    <a:lnTo>
                      <a:pt x="1068" y="956"/>
                    </a:lnTo>
                    <a:lnTo>
                      <a:pt x="1181" y="900"/>
                    </a:lnTo>
                    <a:lnTo>
                      <a:pt x="1237" y="956"/>
                    </a:lnTo>
                    <a:lnTo>
                      <a:pt x="1237" y="1068"/>
                    </a:lnTo>
                    <a:lnTo>
                      <a:pt x="1237" y="1406"/>
                    </a:lnTo>
                    <a:lnTo>
                      <a:pt x="1349" y="1574"/>
                    </a:lnTo>
                    <a:lnTo>
                      <a:pt x="1405" y="1799"/>
                    </a:lnTo>
                    <a:lnTo>
                      <a:pt x="1518" y="1968"/>
                    </a:lnTo>
                    <a:lnTo>
                      <a:pt x="1630" y="1968"/>
                    </a:lnTo>
                    <a:lnTo>
                      <a:pt x="1743" y="2024"/>
                    </a:lnTo>
                    <a:lnTo>
                      <a:pt x="1743" y="1855"/>
                    </a:lnTo>
                    <a:lnTo>
                      <a:pt x="1686" y="1743"/>
                    </a:lnTo>
                    <a:lnTo>
                      <a:pt x="1686" y="1687"/>
                    </a:lnTo>
                    <a:lnTo>
                      <a:pt x="1574" y="1630"/>
                    </a:lnTo>
                    <a:lnTo>
                      <a:pt x="1518" y="1574"/>
                    </a:lnTo>
                    <a:lnTo>
                      <a:pt x="1518" y="1518"/>
                    </a:lnTo>
                    <a:lnTo>
                      <a:pt x="1518" y="1406"/>
                    </a:lnTo>
                    <a:lnTo>
                      <a:pt x="1574" y="1293"/>
                    </a:lnTo>
                    <a:lnTo>
                      <a:pt x="1518" y="1181"/>
                    </a:lnTo>
                    <a:lnTo>
                      <a:pt x="1405" y="1012"/>
                    </a:lnTo>
                    <a:lnTo>
                      <a:pt x="1293" y="844"/>
                    </a:lnTo>
                    <a:lnTo>
                      <a:pt x="1237" y="787"/>
                    </a:lnTo>
                    <a:lnTo>
                      <a:pt x="1124" y="731"/>
                    </a:lnTo>
                    <a:lnTo>
                      <a:pt x="956" y="675"/>
                    </a:lnTo>
                    <a:lnTo>
                      <a:pt x="843" y="619"/>
                    </a:lnTo>
                    <a:lnTo>
                      <a:pt x="675" y="338"/>
                    </a:lnTo>
                    <a:lnTo>
                      <a:pt x="562" y="281"/>
                    </a:lnTo>
                    <a:lnTo>
                      <a:pt x="450" y="169"/>
                    </a:lnTo>
                    <a:lnTo>
                      <a:pt x="394" y="57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" name="Google Shape;5327;p13"/>
              <p:cNvSpPr/>
              <p:nvPr/>
            </p:nvSpPr>
            <p:spPr>
              <a:xfrm>
                <a:off x="384250" y="1276000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113" y="113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" name="Google Shape;5328;p13"/>
              <p:cNvSpPr/>
              <p:nvPr/>
            </p:nvSpPr>
            <p:spPr>
              <a:xfrm>
                <a:off x="382850" y="12563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13" y="113"/>
                    </a:lnTo>
                    <a:lnTo>
                      <a:pt x="113" y="113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" name="Google Shape;5329;p13"/>
              <p:cNvSpPr/>
              <p:nvPr/>
            </p:nvSpPr>
            <p:spPr>
              <a:xfrm>
                <a:off x="415150" y="136312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113" y="225"/>
                    </a:lnTo>
                    <a:lnTo>
                      <a:pt x="170" y="225"/>
                    </a:lnTo>
                    <a:lnTo>
                      <a:pt x="282" y="169"/>
                    </a:lnTo>
                    <a:lnTo>
                      <a:pt x="170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" name="Google Shape;5330;p13"/>
              <p:cNvSpPr/>
              <p:nvPr/>
            </p:nvSpPr>
            <p:spPr>
              <a:xfrm>
                <a:off x="419375" y="13729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13" y="113"/>
                    </a:lnTo>
                    <a:lnTo>
                      <a:pt x="113" y="113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" name="Google Shape;5331;p13"/>
              <p:cNvSpPr/>
              <p:nvPr/>
            </p:nvSpPr>
            <p:spPr>
              <a:xfrm>
                <a:off x="422175" y="136592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70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169"/>
                    </a:lnTo>
                    <a:lnTo>
                      <a:pt x="170" y="113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" name="Google Shape;5332;p13"/>
              <p:cNvSpPr/>
              <p:nvPr/>
            </p:nvSpPr>
            <p:spPr>
              <a:xfrm>
                <a:off x="354750" y="1505050"/>
                <a:ext cx="18275" cy="10962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385" extrusionOk="0">
                    <a:moveTo>
                      <a:pt x="56" y="0"/>
                    </a:moveTo>
                    <a:lnTo>
                      <a:pt x="0" y="112"/>
                    </a:lnTo>
                    <a:lnTo>
                      <a:pt x="0" y="225"/>
                    </a:lnTo>
                    <a:lnTo>
                      <a:pt x="0" y="337"/>
                    </a:lnTo>
                    <a:lnTo>
                      <a:pt x="112" y="450"/>
                    </a:lnTo>
                    <a:lnTo>
                      <a:pt x="112" y="506"/>
                    </a:lnTo>
                    <a:lnTo>
                      <a:pt x="56" y="562"/>
                    </a:lnTo>
                    <a:lnTo>
                      <a:pt x="0" y="562"/>
                    </a:lnTo>
                    <a:lnTo>
                      <a:pt x="0" y="618"/>
                    </a:lnTo>
                    <a:lnTo>
                      <a:pt x="281" y="787"/>
                    </a:lnTo>
                    <a:lnTo>
                      <a:pt x="337" y="899"/>
                    </a:lnTo>
                    <a:lnTo>
                      <a:pt x="281" y="1124"/>
                    </a:lnTo>
                    <a:lnTo>
                      <a:pt x="225" y="1237"/>
                    </a:lnTo>
                    <a:lnTo>
                      <a:pt x="169" y="1293"/>
                    </a:lnTo>
                    <a:lnTo>
                      <a:pt x="56" y="1405"/>
                    </a:lnTo>
                    <a:lnTo>
                      <a:pt x="112" y="1461"/>
                    </a:lnTo>
                    <a:lnTo>
                      <a:pt x="169" y="1574"/>
                    </a:lnTo>
                    <a:lnTo>
                      <a:pt x="112" y="1686"/>
                    </a:lnTo>
                    <a:lnTo>
                      <a:pt x="56" y="1742"/>
                    </a:lnTo>
                    <a:lnTo>
                      <a:pt x="112" y="1799"/>
                    </a:lnTo>
                    <a:lnTo>
                      <a:pt x="169" y="1911"/>
                    </a:lnTo>
                    <a:lnTo>
                      <a:pt x="169" y="2023"/>
                    </a:lnTo>
                    <a:lnTo>
                      <a:pt x="112" y="2080"/>
                    </a:lnTo>
                    <a:lnTo>
                      <a:pt x="112" y="2136"/>
                    </a:lnTo>
                    <a:lnTo>
                      <a:pt x="112" y="2248"/>
                    </a:lnTo>
                    <a:lnTo>
                      <a:pt x="169" y="2361"/>
                    </a:lnTo>
                    <a:lnTo>
                      <a:pt x="169" y="2473"/>
                    </a:lnTo>
                    <a:lnTo>
                      <a:pt x="112" y="2642"/>
                    </a:lnTo>
                    <a:lnTo>
                      <a:pt x="56" y="2867"/>
                    </a:lnTo>
                    <a:lnTo>
                      <a:pt x="0" y="2979"/>
                    </a:lnTo>
                    <a:lnTo>
                      <a:pt x="56" y="3091"/>
                    </a:lnTo>
                    <a:lnTo>
                      <a:pt x="225" y="3260"/>
                    </a:lnTo>
                    <a:lnTo>
                      <a:pt x="169" y="3316"/>
                    </a:lnTo>
                    <a:lnTo>
                      <a:pt x="112" y="3429"/>
                    </a:lnTo>
                    <a:lnTo>
                      <a:pt x="56" y="3653"/>
                    </a:lnTo>
                    <a:lnTo>
                      <a:pt x="56" y="3710"/>
                    </a:lnTo>
                    <a:lnTo>
                      <a:pt x="112" y="3766"/>
                    </a:lnTo>
                    <a:lnTo>
                      <a:pt x="225" y="3822"/>
                    </a:lnTo>
                    <a:lnTo>
                      <a:pt x="281" y="3934"/>
                    </a:lnTo>
                    <a:lnTo>
                      <a:pt x="281" y="3991"/>
                    </a:lnTo>
                    <a:lnTo>
                      <a:pt x="225" y="4103"/>
                    </a:lnTo>
                    <a:lnTo>
                      <a:pt x="169" y="4159"/>
                    </a:lnTo>
                    <a:lnTo>
                      <a:pt x="225" y="4272"/>
                    </a:lnTo>
                    <a:lnTo>
                      <a:pt x="337" y="4384"/>
                    </a:lnTo>
                    <a:lnTo>
                      <a:pt x="506" y="4272"/>
                    </a:lnTo>
                    <a:lnTo>
                      <a:pt x="562" y="4215"/>
                    </a:lnTo>
                    <a:lnTo>
                      <a:pt x="618" y="4159"/>
                    </a:lnTo>
                    <a:lnTo>
                      <a:pt x="618" y="4047"/>
                    </a:lnTo>
                    <a:lnTo>
                      <a:pt x="562" y="3991"/>
                    </a:lnTo>
                    <a:lnTo>
                      <a:pt x="506" y="3878"/>
                    </a:lnTo>
                    <a:lnTo>
                      <a:pt x="506" y="3822"/>
                    </a:lnTo>
                    <a:lnTo>
                      <a:pt x="450" y="3710"/>
                    </a:lnTo>
                    <a:lnTo>
                      <a:pt x="450" y="3597"/>
                    </a:lnTo>
                    <a:lnTo>
                      <a:pt x="562" y="3541"/>
                    </a:lnTo>
                    <a:lnTo>
                      <a:pt x="562" y="3485"/>
                    </a:lnTo>
                    <a:lnTo>
                      <a:pt x="506" y="3260"/>
                    </a:lnTo>
                    <a:lnTo>
                      <a:pt x="506" y="3091"/>
                    </a:lnTo>
                    <a:lnTo>
                      <a:pt x="506" y="2979"/>
                    </a:lnTo>
                    <a:lnTo>
                      <a:pt x="506" y="2867"/>
                    </a:lnTo>
                    <a:lnTo>
                      <a:pt x="506" y="2810"/>
                    </a:lnTo>
                    <a:lnTo>
                      <a:pt x="450" y="2698"/>
                    </a:lnTo>
                    <a:lnTo>
                      <a:pt x="506" y="2642"/>
                    </a:lnTo>
                    <a:lnTo>
                      <a:pt x="562" y="2586"/>
                    </a:lnTo>
                    <a:lnTo>
                      <a:pt x="562" y="2473"/>
                    </a:lnTo>
                    <a:lnTo>
                      <a:pt x="506" y="2417"/>
                    </a:lnTo>
                    <a:lnTo>
                      <a:pt x="618" y="2361"/>
                    </a:lnTo>
                    <a:lnTo>
                      <a:pt x="618" y="2304"/>
                    </a:lnTo>
                    <a:lnTo>
                      <a:pt x="618" y="2192"/>
                    </a:lnTo>
                    <a:lnTo>
                      <a:pt x="562" y="2080"/>
                    </a:lnTo>
                    <a:lnTo>
                      <a:pt x="506" y="1967"/>
                    </a:lnTo>
                    <a:lnTo>
                      <a:pt x="506" y="1855"/>
                    </a:lnTo>
                    <a:lnTo>
                      <a:pt x="562" y="1630"/>
                    </a:lnTo>
                    <a:lnTo>
                      <a:pt x="506" y="1518"/>
                    </a:lnTo>
                    <a:lnTo>
                      <a:pt x="394" y="1461"/>
                    </a:lnTo>
                    <a:lnTo>
                      <a:pt x="337" y="1405"/>
                    </a:lnTo>
                    <a:lnTo>
                      <a:pt x="337" y="1293"/>
                    </a:lnTo>
                    <a:lnTo>
                      <a:pt x="337" y="1180"/>
                    </a:lnTo>
                    <a:lnTo>
                      <a:pt x="450" y="1124"/>
                    </a:lnTo>
                    <a:lnTo>
                      <a:pt x="506" y="1180"/>
                    </a:lnTo>
                    <a:lnTo>
                      <a:pt x="562" y="1180"/>
                    </a:lnTo>
                    <a:lnTo>
                      <a:pt x="618" y="1237"/>
                    </a:lnTo>
                    <a:lnTo>
                      <a:pt x="618" y="1124"/>
                    </a:lnTo>
                    <a:lnTo>
                      <a:pt x="618" y="1012"/>
                    </a:lnTo>
                    <a:lnTo>
                      <a:pt x="562" y="899"/>
                    </a:lnTo>
                    <a:lnTo>
                      <a:pt x="562" y="787"/>
                    </a:lnTo>
                    <a:lnTo>
                      <a:pt x="675" y="787"/>
                    </a:lnTo>
                    <a:lnTo>
                      <a:pt x="731" y="731"/>
                    </a:lnTo>
                    <a:lnTo>
                      <a:pt x="337" y="675"/>
                    </a:lnTo>
                    <a:lnTo>
                      <a:pt x="281" y="618"/>
                    </a:lnTo>
                    <a:lnTo>
                      <a:pt x="281" y="562"/>
                    </a:lnTo>
                    <a:lnTo>
                      <a:pt x="337" y="562"/>
                    </a:lnTo>
                    <a:lnTo>
                      <a:pt x="394" y="450"/>
                    </a:lnTo>
                    <a:lnTo>
                      <a:pt x="337" y="394"/>
                    </a:lnTo>
                    <a:lnTo>
                      <a:pt x="169" y="337"/>
                    </a:lnTo>
                    <a:lnTo>
                      <a:pt x="169" y="225"/>
                    </a:lnTo>
                    <a:lnTo>
                      <a:pt x="225" y="112"/>
                    </a:lnTo>
                    <a:lnTo>
                      <a:pt x="225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7574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" name="Google Shape;5333;p13"/>
              <p:cNvSpPr/>
              <p:nvPr/>
            </p:nvSpPr>
            <p:spPr>
              <a:xfrm>
                <a:off x="326625" y="1545800"/>
                <a:ext cx="19700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068" extrusionOk="0">
                    <a:moveTo>
                      <a:pt x="170" y="0"/>
                    </a:moveTo>
                    <a:lnTo>
                      <a:pt x="113" y="112"/>
                    </a:lnTo>
                    <a:lnTo>
                      <a:pt x="1" y="169"/>
                    </a:lnTo>
                    <a:lnTo>
                      <a:pt x="1" y="337"/>
                    </a:lnTo>
                    <a:lnTo>
                      <a:pt x="1" y="450"/>
                    </a:lnTo>
                    <a:lnTo>
                      <a:pt x="113" y="562"/>
                    </a:lnTo>
                    <a:lnTo>
                      <a:pt x="170" y="674"/>
                    </a:lnTo>
                    <a:lnTo>
                      <a:pt x="226" y="731"/>
                    </a:lnTo>
                    <a:lnTo>
                      <a:pt x="170" y="731"/>
                    </a:lnTo>
                    <a:lnTo>
                      <a:pt x="57" y="787"/>
                    </a:lnTo>
                    <a:lnTo>
                      <a:pt x="1" y="843"/>
                    </a:lnTo>
                    <a:lnTo>
                      <a:pt x="57" y="956"/>
                    </a:lnTo>
                    <a:lnTo>
                      <a:pt x="170" y="1068"/>
                    </a:lnTo>
                    <a:lnTo>
                      <a:pt x="170" y="956"/>
                    </a:lnTo>
                    <a:lnTo>
                      <a:pt x="394" y="787"/>
                    </a:lnTo>
                    <a:lnTo>
                      <a:pt x="507" y="731"/>
                    </a:lnTo>
                    <a:lnTo>
                      <a:pt x="507" y="562"/>
                    </a:lnTo>
                    <a:lnTo>
                      <a:pt x="619" y="506"/>
                    </a:lnTo>
                    <a:lnTo>
                      <a:pt x="675" y="506"/>
                    </a:lnTo>
                    <a:lnTo>
                      <a:pt x="788" y="450"/>
                    </a:lnTo>
                    <a:lnTo>
                      <a:pt x="732" y="393"/>
                    </a:lnTo>
                    <a:lnTo>
                      <a:pt x="619" y="281"/>
                    </a:lnTo>
                    <a:lnTo>
                      <a:pt x="563" y="225"/>
                    </a:lnTo>
                    <a:lnTo>
                      <a:pt x="451" y="112"/>
                    </a:lnTo>
                    <a:lnTo>
                      <a:pt x="338" y="112"/>
                    </a:lnTo>
                    <a:lnTo>
                      <a:pt x="282" y="56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95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" name="Google Shape;5334;p13"/>
              <p:cNvSpPr/>
              <p:nvPr/>
            </p:nvSpPr>
            <p:spPr>
              <a:xfrm>
                <a:off x="354750" y="1495200"/>
                <a:ext cx="126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732" extrusionOk="0">
                    <a:moveTo>
                      <a:pt x="112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225"/>
                    </a:lnTo>
                    <a:lnTo>
                      <a:pt x="56" y="394"/>
                    </a:lnTo>
                    <a:lnTo>
                      <a:pt x="112" y="450"/>
                    </a:lnTo>
                    <a:lnTo>
                      <a:pt x="112" y="619"/>
                    </a:lnTo>
                    <a:lnTo>
                      <a:pt x="112" y="675"/>
                    </a:lnTo>
                    <a:lnTo>
                      <a:pt x="169" y="731"/>
                    </a:lnTo>
                    <a:lnTo>
                      <a:pt x="225" y="675"/>
                    </a:lnTo>
                    <a:lnTo>
                      <a:pt x="337" y="619"/>
                    </a:lnTo>
                    <a:lnTo>
                      <a:pt x="450" y="506"/>
                    </a:lnTo>
                    <a:lnTo>
                      <a:pt x="506" y="394"/>
                    </a:lnTo>
                    <a:lnTo>
                      <a:pt x="450" y="338"/>
                    </a:lnTo>
                    <a:lnTo>
                      <a:pt x="394" y="282"/>
                    </a:lnTo>
                    <a:lnTo>
                      <a:pt x="337" y="282"/>
                    </a:lnTo>
                    <a:lnTo>
                      <a:pt x="281" y="225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7370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" name="Google Shape;5335;p13"/>
              <p:cNvSpPr/>
              <p:nvPr/>
            </p:nvSpPr>
            <p:spPr>
              <a:xfrm>
                <a:off x="330850" y="1559850"/>
                <a:ext cx="140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94" extrusionOk="0">
                    <a:moveTo>
                      <a:pt x="338" y="0"/>
                    </a:moveTo>
                    <a:lnTo>
                      <a:pt x="1" y="394"/>
                    </a:lnTo>
                    <a:lnTo>
                      <a:pt x="225" y="394"/>
                    </a:lnTo>
                    <a:lnTo>
                      <a:pt x="338" y="337"/>
                    </a:lnTo>
                    <a:lnTo>
                      <a:pt x="450" y="394"/>
                    </a:lnTo>
                    <a:lnTo>
                      <a:pt x="563" y="394"/>
                    </a:lnTo>
                    <a:lnTo>
                      <a:pt x="506" y="281"/>
                    </a:lnTo>
                    <a:lnTo>
                      <a:pt x="450" y="225"/>
                    </a:lnTo>
                    <a:lnTo>
                      <a:pt x="450" y="112"/>
                    </a:lnTo>
                    <a:lnTo>
                      <a:pt x="394" y="56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" name="Google Shape;5336;p13"/>
              <p:cNvSpPr/>
              <p:nvPr/>
            </p:nvSpPr>
            <p:spPr>
              <a:xfrm>
                <a:off x="351925" y="158232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69" y="0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574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" name="Google Shape;5337;p13"/>
              <p:cNvSpPr/>
              <p:nvPr/>
            </p:nvSpPr>
            <p:spPr>
              <a:xfrm>
                <a:off x="361775" y="1493800"/>
                <a:ext cx="42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82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0" y="281"/>
                    </a:lnTo>
                    <a:lnTo>
                      <a:pt x="113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" name="Google Shape;5338;p13"/>
              <p:cNvSpPr/>
              <p:nvPr/>
            </p:nvSpPr>
            <p:spPr>
              <a:xfrm>
                <a:off x="342100" y="1580925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113" y="113"/>
                    </a:lnTo>
                    <a:lnTo>
                      <a:pt x="169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" name="Google Shape;5339;p13"/>
              <p:cNvSpPr/>
              <p:nvPr/>
            </p:nvSpPr>
            <p:spPr>
              <a:xfrm>
                <a:off x="346300" y="15907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" name="Google Shape;5340;p13"/>
              <p:cNvSpPr/>
              <p:nvPr/>
            </p:nvSpPr>
            <p:spPr>
              <a:xfrm>
                <a:off x="343500" y="15654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57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" name="Google Shape;5341;p13"/>
              <p:cNvSpPr/>
              <p:nvPr/>
            </p:nvSpPr>
            <p:spPr>
              <a:xfrm>
                <a:off x="332250" y="15739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376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" name="Google Shape;5342;p13"/>
              <p:cNvSpPr/>
              <p:nvPr/>
            </p:nvSpPr>
            <p:spPr>
              <a:xfrm>
                <a:off x="337875" y="154860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827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" name="Google Shape;5343;p13"/>
              <p:cNvSpPr/>
              <p:nvPr/>
            </p:nvSpPr>
            <p:spPr>
              <a:xfrm>
                <a:off x="322425" y="14361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27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" name="Google Shape;5344;p13"/>
              <p:cNvSpPr/>
              <p:nvPr/>
            </p:nvSpPr>
            <p:spPr>
              <a:xfrm>
                <a:off x="353325" y="1469900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27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13"/>
              <p:cNvSpPr/>
              <p:nvPr/>
            </p:nvSpPr>
            <p:spPr>
              <a:xfrm>
                <a:off x="358950" y="144462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169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169" y="225"/>
                    </a:lnTo>
                    <a:lnTo>
                      <a:pt x="169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6665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13"/>
              <p:cNvSpPr/>
              <p:nvPr/>
            </p:nvSpPr>
            <p:spPr>
              <a:xfrm>
                <a:off x="356150" y="144040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56" y="1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0" y="225"/>
                    </a:lnTo>
                    <a:lnTo>
                      <a:pt x="113" y="225"/>
                    </a:lnTo>
                    <a:lnTo>
                      <a:pt x="225" y="169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" name="Google Shape;5347;p13"/>
              <p:cNvSpPr/>
              <p:nvPr/>
            </p:nvSpPr>
            <p:spPr>
              <a:xfrm>
                <a:off x="380025" y="144462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6665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" name="Google Shape;5348;p13"/>
              <p:cNvSpPr/>
              <p:nvPr/>
            </p:nvSpPr>
            <p:spPr>
              <a:xfrm>
                <a:off x="360350" y="115515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13"/>
              <p:cNvSpPr/>
              <p:nvPr/>
            </p:nvSpPr>
            <p:spPr>
              <a:xfrm>
                <a:off x="347725" y="11481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13"/>
              <p:cNvSpPr/>
              <p:nvPr/>
            </p:nvSpPr>
            <p:spPr>
              <a:xfrm>
                <a:off x="344900" y="11425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57" y="112"/>
                    </a:lnTo>
                    <a:lnTo>
                      <a:pt x="57" y="11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13"/>
              <p:cNvSpPr/>
              <p:nvPr/>
            </p:nvSpPr>
            <p:spPr>
              <a:xfrm>
                <a:off x="340700" y="1142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" name="Google Shape;5352;p13"/>
              <p:cNvSpPr/>
              <p:nvPr/>
            </p:nvSpPr>
            <p:spPr>
              <a:xfrm>
                <a:off x="335075" y="11425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48C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13"/>
              <p:cNvSpPr/>
              <p:nvPr/>
            </p:nvSpPr>
            <p:spPr>
              <a:xfrm>
                <a:off x="371600" y="1221200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113" y="225"/>
                    </a:lnTo>
                    <a:lnTo>
                      <a:pt x="169" y="282"/>
                    </a:lnTo>
                    <a:lnTo>
                      <a:pt x="225" y="282"/>
                    </a:lnTo>
                    <a:lnTo>
                      <a:pt x="338" y="169"/>
                    </a:lnTo>
                    <a:lnTo>
                      <a:pt x="394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7C7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13"/>
              <p:cNvSpPr/>
              <p:nvPr/>
            </p:nvSpPr>
            <p:spPr>
              <a:xfrm>
                <a:off x="378625" y="12198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A8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13"/>
              <p:cNvSpPr/>
              <p:nvPr/>
            </p:nvSpPr>
            <p:spPr>
              <a:xfrm>
                <a:off x="326625" y="1540175"/>
                <a:ext cx="56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70" y="5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284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13"/>
              <p:cNvSpPr/>
              <p:nvPr/>
            </p:nvSpPr>
            <p:spPr>
              <a:xfrm>
                <a:off x="319600" y="151910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284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13"/>
              <p:cNvSpPr/>
              <p:nvPr/>
            </p:nvSpPr>
            <p:spPr>
              <a:xfrm>
                <a:off x="326625" y="15500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5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13"/>
              <p:cNvSpPr/>
              <p:nvPr/>
            </p:nvSpPr>
            <p:spPr>
              <a:xfrm>
                <a:off x="315400" y="1281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58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" name="Google Shape;5359;p13"/>
              <p:cNvSpPr/>
              <p:nvPr/>
            </p:nvSpPr>
            <p:spPr>
              <a:xfrm>
                <a:off x="398300" y="1637125"/>
                <a:ext cx="56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82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0" y="281"/>
                    </a:lnTo>
                    <a:lnTo>
                      <a:pt x="169" y="225"/>
                    </a:lnTo>
                    <a:lnTo>
                      <a:pt x="225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274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" name="Google Shape;5360;p13"/>
              <p:cNvSpPr/>
              <p:nvPr/>
            </p:nvSpPr>
            <p:spPr>
              <a:xfrm>
                <a:off x="387050" y="161465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6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13"/>
              <p:cNvSpPr/>
              <p:nvPr/>
            </p:nvSpPr>
            <p:spPr>
              <a:xfrm>
                <a:off x="401100" y="163712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807B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13"/>
              <p:cNvSpPr/>
              <p:nvPr/>
            </p:nvSpPr>
            <p:spPr>
              <a:xfrm>
                <a:off x="368800" y="1225425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113" y="0"/>
                    </a:moveTo>
                    <a:lnTo>
                      <a:pt x="0" y="113"/>
                    </a:lnTo>
                    <a:lnTo>
                      <a:pt x="113" y="281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C7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13"/>
              <p:cNvSpPr/>
              <p:nvPr/>
            </p:nvSpPr>
            <p:spPr>
              <a:xfrm>
                <a:off x="394075" y="12422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746B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13"/>
              <p:cNvSpPr/>
              <p:nvPr/>
            </p:nvSpPr>
            <p:spPr>
              <a:xfrm>
                <a:off x="391275" y="125492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0"/>
                    </a:moveTo>
                    <a:lnTo>
                      <a:pt x="57" y="57"/>
                    </a:lnTo>
                    <a:lnTo>
                      <a:pt x="113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46B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13"/>
              <p:cNvSpPr/>
              <p:nvPr/>
            </p:nvSpPr>
            <p:spPr>
              <a:xfrm>
                <a:off x="403925" y="12633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655B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13"/>
              <p:cNvSpPr/>
              <p:nvPr/>
            </p:nvSpPr>
            <p:spPr>
              <a:xfrm>
                <a:off x="394075" y="125070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46B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13"/>
              <p:cNvSpPr/>
              <p:nvPr/>
            </p:nvSpPr>
            <p:spPr>
              <a:xfrm>
                <a:off x="425000" y="129707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69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F64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13"/>
              <p:cNvSpPr/>
              <p:nvPr/>
            </p:nvSpPr>
            <p:spPr>
              <a:xfrm>
                <a:off x="423600" y="1382800"/>
                <a:ext cx="56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13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113" y="113"/>
                    </a:lnTo>
                    <a:lnTo>
                      <a:pt x="225" y="113"/>
                    </a:lnTo>
                    <a:lnTo>
                      <a:pt x="225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16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13"/>
              <p:cNvSpPr/>
              <p:nvPr/>
            </p:nvSpPr>
            <p:spPr>
              <a:xfrm>
                <a:off x="434825" y="13364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579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13"/>
              <p:cNvSpPr/>
              <p:nvPr/>
            </p:nvSpPr>
            <p:spPr>
              <a:xfrm>
                <a:off x="392675" y="1447425"/>
                <a:ext cx="98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07" extrusionOk="0">
                    <a:moveTo>
                      <a:pt x="113" y="1"/>
                    </a:moveTo>
                    <a:lnTo>
                      <a:pt x="57" y="113"/>
                    </a:lnTo>
                    <a:lnTo>
                      <a:pt x="57" y="169"/>
                    </a:lnTo>
                    <a:lnTo>
                      <a:pt x="57" y="282"/>
                    </a:lnTo>
                    <a:lnTo>
                      <a:pt x="1" y="338"/>
                    </a:lnTo>
                    <a:lnTo>
                      <a:pt x="113" y="506"/>
                    </a:lnTo>
                    <a:lnTo>
                      <a:pt x="169" y="506"/>
                    </a:lnTo>
                    <a:lnTo>
                      <a:pt x="394" y="450"/>
                    </a:lnTo>
                    <a:lnTo>
                      <a:pt x="394" y="338"/>
                    </a:lnTo>
                    <a:lnTo>
                      <a:pt x="282" y="225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6665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13"/>
              <p:cNvSpPr/>
              <p:nvPr/>
            </p:nvSpPr>
            <p:spPr>
              <a:xfrm>
                <a:off x="394075" y="1441800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" y="1"/>
                    </a:moveTo>
                    <a:lnTo>
                      <a:pt x="57" y="169"/>
                    </a:lnTo>
                    <a:lnTo>
                      <a:pt x="226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13"/>
              <p:cNvSpPr/>
              <p:nvPr/>
            </p:nvSpPr>
            <p:spPr>
              <a:xfrm>
                <a:off x="384250" y="15191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56"/>
                    </a:moveTo>
                    <a:lnTo>
                      <a:pt x="0" y="56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6F6D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" name="Google Shape;5373;p13"/>
              <p:cNvSpPr/>
              <p:nvPr/>
            </p:nvSpPr>
            <p:spPr>
              <a:xfrm>
                <a:off x="382850" y="15205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6F6D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" name="Google Shape;5374;p13"/>
              <p:cNvSpPr/>
              <p:nvPr/>
            </p:nvSpPr>
            <p:spPr>
              <a:xfrm>
                <a:off x="409550" y="14038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6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" name="Google Shape;5375;p13"/>
              <p:cNvSpPr/>
              <p:nvPr/>
            </p:nvSpPr>
            <p:spPr>
              <a:xfrm>
                <a:off x="371600" y="1464300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338" y="0"/>
                    </a:moveTo>
                    <a:lnTo>
                      <a:pt x="1" y="113"/>
                    </a:lnTo>
                    <a:lnTo>
                      <a:pt x="113" y="225"/>
                    </a:lnTo>
                    <a:lnTo>
                      <a:pt x="169" y="281"/>
                    </a:lnTo>
                    <a:lnTo>
                      <a:pt x="225" y="337"/>
                    </a:lnTo>
                    <a:lnTo>
                      <a:pt x="282" y="281"/>
                    </a:lnTo>
                    <a:lnTo>
                      <a:pt x="338" y="225"/>
                    </a:lnTo>
                    <a:lnTo>
                      <a:pt x="338" y="113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5350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" name="Google Shape;5376;p13"/>
              <p:cNvSpPr/>
              <p:nvPr/>
            </p:nvSpPr>
            <p:spPr>
              <a:xfrm>
                <a:off x="360350" y="1475525"/>
                <a:ext cx="84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26" extrusionOk="0">
                    <a:moveTo>
                      <a:pt x="282" y="1"/>
                    </a:moveTo>
                    <a:lnTo>
                      <a:pt x="170" y="57"/>
                    </a:lnTo>
                    <a:lnTo>
                      <a:pt x="1" y="57"/>
                    </a:lnTo>
                    <a:lnTo>
                      <a:pt x="57" y="226"/>
                    </a:lnTo>
                    <a:lnTo>
                      <a:pt x="113" y="226"/>
                    </a:lnTo>
                    <a:lnTo>
                      <a:pt x="226" y="169"/>
                    </a:lnTo>
                    <a:lnTo>
                      <a:pt x="338" y="169"/>
                    </a:lnTo>
                    <a:lnTo>
                      <a:pt x="338" y="113"/>
                    </a:lnTo>
                    <a:lnTo>
                      <a:pt x="338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" name="Google Shape;5377;p13"/>
              <p:cNvSpPr/>
              <p:nvPr/>
            </p:nvSpPr>
            <p:spPr>
              <a:xfrm>
                <a:off x="374400" y="153032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6F6D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" name="Google Shape;5378;p13"/>
              <p:cNvSpPr/>
              <p:nvPr/>
            </p:nvSpPr>
            <p:spPr>
              <a:xfrm>
                <a:off x="380025" y="14628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350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" name="Google Shape;5379;p13"/>
              <p:cNvSpPr/>
              <p:nvPr/>
            </p:nvSpPr>
            <p:spPr>
              <a:xfrm>
                <a:off x="360350" y="14839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726C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" name="Google Shape;5380;p13"/>
              <p:cNvSpPr/>
              <p:nvPr/>
            </p:nvSpPr>
            <p:spPr>
              <a:xfrm>
                <a:off x="406725" y="1290050"/>
                <a:ext cx="19700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957" extrusionOk="0">
                    <a:moveTo>
                      <a:pt x="282" y="1"/>
                    </a:moveTo>
                    <a:lnTo>
                      <a:pt x="282" y="57"/>
                    </a:lnTo>
                    <a:lnTo>
                      <a:pt x="282" y="338"/>
                    </a:lnTo>
                    <a:lnTo>
                      <a:pt x="169" y="506"/>
                    </a:lnTo>
                    <a:lnTo>
                      <a:pt x="113" y="563"/>
                    </a:lnTo>
                    <a:lnTo>
                      <a:pt x="1" y="563"/>
                    </a:lnTo>
                    <a:lnTo>
                      <a:pt x="57" y="731"/>
                    </a:lnTo>
                    <a:lnTo>
                      <a:pt x="169" y="900"/>
                    </a:lnTo>
                    <a:lnTo>
                      <a:pt x="282" y="900"/>
                    </a:lnTo>
                    <a:lnTo>
                      <a:pt x="394" y="844"/>
                    </a:lnTo>
                    <a:lnTo>
                      <a:pt x="450" y="844"/>
                    </a:lnTo>
                    <a:lnTo>
                      <a:pt x="563" y="900"/>
                    </a:lnTo>
                    <a:lnTo>
                      <a:pt x="619" y="956"/>
                    </a:lnTo>
                    <a:lnTo>
                      <a:pt x="675" y="900"/>
                    </a:lnTo>
                    <a:lnTo>
                      <a:pt x="731" y="787"/>
                    </a:lnTo>
                    <a:lnTo>
                      <a:pt x="731" y="675"/>
                    </a:lnTo>
                    <a:lnTo>
                      <a:pt x="788" y="619"/>
                    </a:lnTo>
                    <a:lnTo>
                      <a:pt x="675" y="506"/>
                    </a:lnTo>
                    <a:lnTo>
                      <a:pt x="563" y="394"/>
                    </a:lnTo>
                    <a:lnTo>
                      <a:pt x="450" y="113"/>
                    </a:lnTo>
                    <a:lnTo>
                      <a:pt x="394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6255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" name="Google Shape;5381;p13"/>
              <p:cNvSpPr/>
              <p:nvPr/>
            </p:nvSpPr>
            <p:spPr>
              <a:xfrm>
                <a:off x="395500" y="14333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13"/>
              <p:cNvSpPr/>
              <p:nvPr/>
            </p:nvSpPr>
            <p:spPr>
              <a:xfrm>
                <a:off x="389875" y="14361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13"/>
              <p:cNvSpPr/>
              <p:nvPr/>
            </p:nvSpPr>
            <p:spPr>
              <a:xfrm>
                <a:off x="389875" y="14390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6" y="113"/>
                    </a:lnTo>
                    <a:lnTo>
                      <a:pt x="56" y="11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13"/>
              <p:cNvSpPr/>
              <p:nvPr/>
            </p:nvSpPr>
            <p:spPr>
              <a:xfrm>
                <a:off x="395500" y="14376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60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13"/>
              <p:cNvSpPr/>
              <p:nvPr/>
            </p:nvSpPr>
            <p:spPr>
              <a:xfrm>
                <a:off x="365975" y="15640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626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386" name="Google Shape;5386;p13"/>
          <p:cNvGrpSpPr/>
          <p:nvPr/>
        </p:nvGrpSpPr>
        <p:grpSpPr>
          <a:xfrm>
            <a:off x="7868676" y="1772662"/>
            <a:ext cx="1213028" cy="1989350"/>
            <a:chOff x="7868676" y="1772662"/>
            <a:chExt cx="1213028" cy="1989350"/>
          </a:xfrm>
        </p:grpSpPr>
        <p:pic>
          <p:nvPicPr>
            <p:cNvPr id="5387" name="Google Shape;5387;p13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7868676" y="1772662"/>
              <a:ext cx="1213028" cy="198935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88" name="Google Shape;5388;p13"/>
            <p:cNvGrpSpPr/>
            <p:nvPr/>
          </p:nvGrpSpPr>
          <p:grpSpPr>
            <a:xfrm rot="1823065">
              <a:off x="7967489" y="3208918"/>
              <a:ext cx="590554" cy="341621"/>
              <a:chOff x="1595475" y="903650"/>
              <a:chExt cx="796750" cy="460900"/>
            </a:xfrm>
          </p:grpSpPr>
          <p:sp>
            <p:nvSpPr>
              <p:cNvPr id="5389" name="Google Shape;5389;p13"/>
              <p:cNvSpPr/>
              <p:nvPr/>
            </p:nvSpPr>
            <p:spPr>
              <a:xfrm>
                <a:off x="2116800" y="935950"/>
                <a:ext cx="134900" cy="75900"/>
              </a:xfrm>
              <a:custGeom>
                <a:avLst/>
                <a:gdLst/>
                <a:ahLst/>
                <a:cxnLst/>
                <a:rect l="l" t="t" r="r" b="b"/>
                <a:pathLst>
                  <a:path w="5396" h="3036" extrusionOk="0">
                    <a:moveTo>
                      <a:pt x="5115" y="1"/>
                    </a:moveTo>
                    <a:lnTo>
                      <a:pt x="5002" y="57"/>
                    </a:lnTo>
                    <a:lnTo>
                      <a:pt x="4834" y="113"/>
                    </a:lnTo>
                    <a:lnTo>
                      <a:pt x="4778" y="113"/>
                    </a:lnTo>
                    <a:lnTo>
                      <a:pt x="4665" y="169"/>
                    </a:lnTo>
                    <a:lnTo>
                      <a:pt x="4497" y="226"/>
                    </a:lnTo>
                    <a:lnTo>
                      <a:pt x="4384" y="282"/>
                    </a:lnTo>
                    <a:lnTo>
                      <a:pt x="4328" y="338"/>
                    </a:lnTo>
                    <a:lnTo>
                      <a:pt x="4272" y="450"/>
                    </a:lnTo>
                    <a:lnTo>
                      <a:pt x="4159" y="338"/>
                    </a:lnTo>
                    <a:lnTo>
                      <a:pt x="4047" y="338"/>
                    </a:lnTo>
                    <a:lnTo>
                      <a:pt x="3934" y="394"/>
                    </a:lnTo>
                    <a:lnTo>
                      <a:pt x="3710" y="394"/>
                    </a:lnTo>
                    <a:lnTo>
                      <a:pt x="3653" y="507"/>
                    </a:lnTo>
                    <a:lnTo>
                      <a:pt x="3597" y="619"/>
                    </a:lnTo>
                    <a:lnTo>
                      <a:pt x="3597" y="900"/>
                    </a:lnTo>
                    <a:lnTo>
                      <a:pt x="3541" y="675"/>
                    </a:lnTo>
                    <a:lnTo>
                      <a:pt x="3372" y="507"/>
                    </a:lnTo>
                    <a:lnTo>
                      <a:pt x="3316" y="563"/>
                    </a:lnTo>
                    <a:lnTo>
                      <a:pt x="2867" y="731"/>
                    </a:lnTo>
                    <a:lnTo>
                      <a:pt x="2361" y="900"/>
                    </a:lnTo>
                    <a:lnTo>
                      <a:pt x="1461" y="1181"/>
                    </a:lnTo>
                    <a:lnTo>
                      <a:pt x="843" y="1350"/>
                    </a:lnTo>
                    <a:lnTo>
                      <a:pt x="169" y="1575"/>
                    </a:lnTo>
                    <a:lnTo>
                      <a:pt x="56" y="1631"/>
                    </a:lnTo>
                    <a:lnTo>
                      <a:pt x="0" y="1743"/>
                    </a:lnTo>
                    <a:lnTo>
                      <a:pt x="0" y="1912"/>
                    </a:lnTo>
                    <a:lnTo>
                      <a:pt x="112" y="1968"/>
                    </a:lnTo>
                    <a:lnTo>
                      <a:pt x="450" y="2024"/>
                    </a:lnTo>
                    <a:lnTo>
                      <a:pt x="787" y="2193"/>
                    </a:lnTo>
                    <a:lnTo>
                      <a:pt x="1068" y="2418"/>
                    </a:lnTo>
                    <a:lnTo>
                      <a:pt x="1349" y="2642"/>
                    </a:lnTo>
                    <a:lnTo>
                      <a:pt x="1461" y="2755"/>
                    </a:lnTo>
                    <a:lnTo>
                      <a:pt x="1574" y="2755"/>
                    </a:lnTo>
                    <a:lnTo>
                      <a:pt x="1686" y="2699"/>
                    </a:lnTo>
                    <a:lnTo>
                      <a:pt x="1799" y="2642"/>
                    </a:lnTo>
                    <a:lnTo>
                      <a:pt x="1911" y="2642"/>
                    </a:lnTo>
                    <a:lnTo>
                      <a:pt x="2023" y="2586"/>
                    </a:lnTo>
                    <a:lnTo>
                      <a:pt x="2080" y="2586"/>
                    </a:lnTo>
                    <a:lnTo>
                      <a:pt x="2248" y="2699"/>
                    </a:lnTo>
                    <a:lnTo>
                      <a:pt x="2361" y="2755"/>
                    </a:lnTo>
                    <a:lnTo>
                      <a:pt x="2529" y="2699"/>
                    </a:lnTo>
                    <a:lnTo>
                      <a:pt x="2586" y="2642"/>
                    </a:lnTo>
                    <a:lnTo>
                      <a:pt x="2642" y="2755"/>
                    </a:lnTo>
                    <a:lnTo>
                      <a:pt x="2754" y="2923"/>
                    </a:lnTo>
                    <a:lnTo>
                      <a:pt x="2867" y="2923"/>
                    </a:lnTo>
                    <a:lnTo>
                      <a:pt x="2923" y="2867"/>
                    </a:lnTo>
                    <a:lnTo>
                      <a:pt x="2923" y="2811"/>
                    </a:lnTo>
                    <a:lnTo>
                      <a:pt x="2979" y="2923"/>
                    </a:lnTo>
                    <a:lnTo>
                      <a:pt x="3035" y="2980"/>
                    </a:lnTo>
                    <a:lnTo>
                      <a:pt x="3204" y="3036"/>
                    </a:lnTo>
                    <a:lnTo>
                      <a:pt x="3653" y="3036"/>
                    </a:lnTo>
                    <a:lnTo>
                      <a:pt x="3822" y="2923"/>
                    </a:lnTo>
                    <a:lnTo>
                      <a:pt x="3991" y="2811"/>
                    </a:lnTo>
                    <a:lnTo>
                      <a:pt x="4159" y="2642"/>
                    </a:lnTo>
                    <a:lnTo>
                      <a:pt x="4440" y="2642"/>
                    </a:lnTo>
                    <a:lnTo>
                      <a:pt x="4553" y="2418"/>
                    </a:lnTo>
                    <a:lnTo>
                      <a:pt x="4778" y="2361"/>
                    </a:lnTo>
                    <a:lnTo>
                      <a:pt x="4890" y="2249"/>
                    </a:lnTo>
                    <a:lnTo>
                      <a:pt x="4946" y="2080"/>
                    </a:lnTo>
                    <a:lnTo>
                      <a:pt x="4946" y="1856"/>
                    </a:lnTo>
                    <a:lnTo>
                      <a:pt x="4946" y="1462"/>
                    </a:lnTo>
                    <a:lnTo>
                      <a:pt x="4946" y="1069"/>
                    </a:lnTo>
                    <a:lnTo>
                      <a:pt x="4890" y="956"/>
                    </a:lnTo>
                    <a:lnTo>
                      <a:pt x="4946" y="788"/>
                    </a:lnTo>
                    <a:lnTo>
                      <a:pt x="5002" y="619"/>
                    </a:lnTo>
                    <a:lnTo>
                      <a:pt x="5115" y="507"/>
                    </a:lnTo>
                    <a:lnTo>
                      <a:pt x="5227" y="450"/>
                    </a:lnTo>
                    <a:lnTo>
                      <a:pt x="5340" y="338"/>
                    </a:lnTo>
                    <a:lnTo>
                      <a:pt x="5396" y="226"/>
                    </a:lnTo>
                    <a:lnTo>
                      <a:pt x="5340" y="57"/>
                    </a:lnTo>
                    <a:lnTo>
                      <a:pt x="5227" y="1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13"/>
              <p:cNvSpPr/>
              <p:nvPr/>
            </p:nvSpPr>
            <p:spPr>
              <a:xfrm>
                <a:off x="1596875" y="1104575"/>
                <a:ext cx="137750" cy="94175"/>
              </a:xfrm>
              <a:custGeom>
                <a:avLst/>
                <a:gdLst/>
                <a:ahLst/>
                <a:cxnLst/>
                <a:rect l="l" t="t" r="r" b="b"/>
                <a:pathLst>
                  <a:path w="5510" h="3767" extrusionOk="0">
                    <a:moveTo>
                      <a:pt x="4329" y="0"/>
                    </a:moveTo>
                    <a:lnTo>
                      <a:pt x="3935" y="169"/>
                    </a:lnTo>
                    <a:lnTo>
                      <a:pt x="3542" y="338"/>
                    </a:lnTo>
                    <a:lnTo>
                      <a:pt x="3430" y="338"/>
                    </a:lnTo>
                    <a:lnTo>
                      <a:pt x="3092" y="394"/>
                    </a:lnTo>
                    <a:lnTo>
                      <a:pt x="2924" y="506"/>
                    </a:lnTo>
                    <a:lnTo>
                      <a:pt x="2755" y="619"/>
                    </a:lnTo>
                    <a:lnTo>
                      <a:pt x="1912" y="844"/>
                    </a:lnTo>
                    <a:lnTo>
                      <a:pt x="1519" y="956"/>
                    </a:lnTo>
                    <a:lnTo>
                      <a:pt x="1125" y="1181"/>
                    </a:lnTo>
                    <a:lnTo>
                      <a:pt x="956" y="1293"/>
                    </a:lnTo>
                    <a:lnTo>
                      <a:pt x="732" y="1349"/>
                    </a:lnTo>
                    <a:lnTo>
                      <a:pt x="338" y="1462"/>
                    </a:lnTo>
                    <a:lnTo>
                      <a:pt x="226" y="1574"/>
                    </a:lnTo>
                    <a:lnTo>
                      <a:pt x="170" y="1743"/>
                    </a:lnTo>
                    <a:lnTo>
                      <a:pt x="113" y="1855"/>
                    </a:lnTo>
                    <a:lnTo>
                      <a:pt x="57" y="1799"/>
                    </a:lnTo>
                    <a:lnTo>
                      <a:pt x="1" y="1799"/>
                    </a:lnTo>
                    <a:lnTo>
                      <a:pt x="113" y="2136"/>
                    </a:lnTo>
                    <a:lnTo>
                      <a:pt x="226" y="2192"/>
                    </a:lnTo>
                    <a:lnTo>
                      <a:pt x="282" y="2361"/>
                    </a:lnTo>
                    <a:lnTo>
                      <a:pt x="394" y="2586"/>
                    </a:lnTo>
                    <a:lnTo>
                      <a:pt x="394" y="3148"/>
                    </a:lnTo>
                    <a:lnTo>
                      <a:pt x="563" y="3598"/>
                    </a:lnTo>
                    <a:lnTo>
                      <a:pt x="675" y="3598"/>
                    </a:lnTo>
                    <a:lnTo>
                      <a:pt x="900" y="3429"/>
                    </a:lnTo>
                    <a:lnTo>
                      <a:pt x="1125" y="3429"/>
                    </a:lnTo>
                    <a:lnTo>
                      <a:pt x="1294" y="3485"/>
                    </a:lnTo>
                    <a:lnTo>
                      <a:pt x="1519" y="3654"/>
                    </a:lnTo>
                    <a:lnTo>
                      <a:pt x="1631" y="3710"/>
                    </a:lnTo>
                    <a:lnTo>
                      <a:pt x="1743" y="3766"/>
                    </a:lnTo>
                    <a:lnTo>
                      <a:pt x="1856" y="3710"/>
                    </a:lnTo>
                    <a:lnTo>
                      <a:pt x="1968" y="3654"/>
                    </a:lnTo>
                    <a:lnTo>
                      <a:pt x="2137" y="3541"/>
                    </a:lnTo>
                    <a:lnTo>
                      <a:pt x="2305" y="3485"/>
                    </a:lnTo>
                    <a:lnTo>
                      <a:pt x="2418" y="3485"/>
                    </a:lnTo>
                    <a:lnTo>
                      <a:pt x="2586" y="3598"/>
                    </a:lnTo>
                    <a:lnTo>
                      <a:pt x="2699" y="3654"/>
                    </a:lnTo>
                    <a:lnTo>
                      <a:pt x="2755" y="3654"/>
                    </a:lnTo>
                    <a:lnTo>
                      <a:pt x="2867" y="3598"/>
                    </a:lnTo>
                    <a:lnTo>
                      <a:pt x="2867" y="3485"/>
                    </a:lnTo>
                    <a:lnTo>
                      <a:pt x="2755" y="3036"/>
                    </a:lnTo>
                    <a:lnTo>
                      <a:pt x="2699" y="2867"/>
                    </a:lnTo>
                    <a:lnTo>
                      <a:pt x="2643" y="2642"/>
                    </a:lnTo>
                    <a:lnTo>
                      <a:pt x="2474" y="2642"/>
                    </a:lnTo>
                    <a:lnTo>
                      <a:pt x="2474" y="2755"/>
                    </a:lnTo>
                    <a:lnTo>
                      <a:pt x="2474" y="2811"/>
                    </a:lnTo>
                    <a:lnTo>
                      <a:pt x="2418" y="2755"/>
                    </a:lnTo>
                    <a:lnTo>
                      <a:pt x="2362" y="2642"/>
                    </a:lnTo>
                    <a:lnTo>
                      <a:pt x="2024" y="2361"/>
                    </a:lnTo>
                    <a:lnTo>
                      <a:pt x="1856" y="2305"/>
                    </a:lnTo>
                    <a:lnTo>
                      <a:pt x="1743" y="2305"/>
                    </a:lnTo>
                    <a:lnTo>
                      <a:pt x="1575" y="2361"/>
                    </a:lnTo>
                    <a:lnTo>
                      <a:pt x="1519" y="2361"/>
                    </a:lnTo>
                    <a:lnTo>
                      <a:pt x="1462" y="2305"/>
                    </a:lnTo>
                    <a:lnTo>
                      <a:pt x="1406" y="2192"/>
                    </a:lnTo>
                    <a:lnTo>
                      <a:pt x="1294" y="2080"/>
                    </a:lnTo>
                    <a:lnTo>
                      <a:pt x="1181" y="2024"/>
                    </a:lnTo>
                    <a:lnTo>
                      <a:pt x="1069" y="2080"/>
                    </a:lnTo>
                    <a:lnTo>
                      <a:pt x="900" y="2136"/>
                    </a:lnTo>
                    <a:lnTo>
                      <a:pt x="900" y="1968"/>
                    </a:lnTo>
                    <a:lnTo>
                      <a:pt x="844" y="1911"/>
                    </a:lnTo>
                    <a:lnTo>
                      <a:pt x="844" y="1799"/>
                    </a:lnTo>
                    <a:lnTo>
                      <a:pt x="900" y="1743"/>
                    </a:lnTo>
                    <a:lnTo>
                      <a:pt x="1237" y="1630"/>
                    </a:lnTo>
                    <a:lnTo>
                      <a:pt x="1350" y="1574"/>
                    </a:lnTo>
                    <a:lnTo>
                      <a:pt x="1631" y="1574"/>
                    </a:lnTo>
                    <a:lnTo>
                      <a:pt x="1631" y="1406"/>
                    </a:lnTo>
                    <a:lnTo>
                      <a:pt x="1668" y="1368"/>
                    </a:lnTo>
                    <a:lnTo>
                      <a:pt x="1687" y="1406"/>
                    </a:lnTo>
                    <a:lnTo>
                      <a:pt x="1687" y="1462"/>
                    </a:lnTo>
                    <a:lnTo>
                      <a:pt x="1800" y="1518"/>
                    </a:lnTo>
                    <a:lnTo>
                      <a:pt x="1968" y="1462"/>
                    </a:lnTo>
                    <a:lnTo>
                      <a:pt x="2137" y="1406"/>
                    </a:lnTo>
                    <a:lnTo>
                      <a:pt x="2249" y="1406"/>
                    </a:lnTo>
                    <a:lnTo>
                      <a:pt x="2362" y="1462"/>
                    </a:lnTo>
                    <a:lnTo>
                      <a:pt x="2305" y="1518"/>
                    </a:lnTo>
                    <a:lnTo>
                      <a:pt x="2305" y="1574"/>
                    </a:lnTo>
                    <a:lnTo>
                      <a:pt x="2249" y="1687"/>
                    </a:lnTo>
                    <a:lnTo>
                      <a:pt x="2193" y="1630"/>
                    </a:lnTo>
                    <a:lnTo>
                      <a:pt x="2081" y="1574"/>
                    </a:lnTo>
                    <a:lnTo>
                      <a:pt x="1912" y="1574"/>
                    </a:lnTo>
                    <a:lnTo>
                      <a:pt x="1856" y="1687"/>
                    </a:lnTo>
                    <a:lnTo>
                      <a:pt x="1800" y="1855"/>
                    </a:lnTo>
                    <a:lnTo>
                      <a:pt x="1800" y="1968"/>
                    </a:lnTo>
                    <a:lnTo>
                      <a:pt x="1856" y="2136"/>
                    </a:lnTo>
                    <a:lnTo>
                      <a:pt x="1968" y="2249"/>
                    </a:lnTo>
                    <a:lnTo>
                      <a:pt x="2193" y="2474"/>
                    </a:lnTo>
                    <a:lnTo>
                      <a:pt x="2362" y="2530"/>
                    </a:lnTo>
                    <a:lnTo>
                      <a:pt x="2474" y="2530"/>
                    </a:lnTo>
                    <a:lnTo>
                      <a:pt x="2530" y="2474"/>
                    </a:lnTo>
                    <a:lnTo>
                      <a:pt x="2586" y="2361"/>
                    </a:lnTo>
                    <a:lnTo>
                      <a:pt x="2586" y="2474"/>
                    </a:lnTo>
                    <a:lnTo>
                      <a:pt x="2586" y="2586"/>
                    </a:lnTo>
                    <a:lnTo>
                      <a:pt x="2643" y="2642"/>
                    </a:lnTo>
                    <a:lnTo>
                      <a:pt x="2755" y="2586"/>
                    </a:lnTo>
                    <a:lnTo>
                      <a:pt x="2811" y="2530"/>
                    </a:lnTo>
                    <a:lnTo>
                      <a:pt x="2811" y="2361"/>
                    </a:lnTo>
                    <a:lnTo>
                      <a:pt x="2755" y="2249"/>
                    </a:lnTo>
                    <a:lnTo>
                      <a:pt x="2811" y="2249"/>
                    </a:lnTo>
                    <a:lnTo>
                      <a:pt x="2811" y="2192"/>
                    </a:lnTo>
                    <a:lnTo>
                      <a:pt x="3036" y="2080"/>
                    </a:lnTo>
                    <a:lnTo>
                      <a:pt x="3092" y="1968"/>
                    </a:lnTo>
                    <a:lnTo>
                      <a:pt x="3036" y="1855"/>
                    </a:lnTo>
                    <a:lnTo>
                      <a:pt x="2924" y="1687"/>
                    </a:lnTo>
                    <a:lnTo>
                      <a:pt x="2980" y="1687"/>
                    </a:lnTo>
                    <a:lnTo>
                      <a:pt x="3036" y="1743"/>
                    </a:lnTo>
                    <a:lnTo>
                      <a:pt x="3092" y="1855"/>
                    </a:lnTo>
                    <a:lnTo>
                      <a:pt x="3092" y="1968"/>
                    </a:lnTo>
                    <a:lnTo>
                      <a:pt x="3092" y="2080"/>
                    </a:lnTo>
                    <a:lnTo>
                      <a:pt x="3205" y="2305"/>
                    </a:lnTo>
                    <a:lnTo>
                      <a:pt x="3261" y="2361"/>
                    </a:lnTo>
                    <a:lnTo>
                      <a:pt x="3317" y="2417"/>
                    </a:lnTo>
                    <a:lnTo>
                      <a:pt x="3430" y="2361"/>
                    </a:lnTo>
                    <a:lnTo>
                      <a:pt x="3430" y="2305"/>
                    </a:lnTo>
                    <a:lnTo>
                      <a:pt x="3486" y="2136"/>
                    </a:lnTo>
                    <a:lnTo>
                      <a:pt x="3542" y="2024"/>
                    </a:lnTo>
                    <a:lnTo>
                      <a:pt x="3598" y="1968"/>
                    </a:lnTo>
                    <a:lnTo>
                      <a:pt x="3711" y="1968"/>
                    </a:lnTo>
                    <a:lnTo>
                      <a:pt x="3879" y="2024"/>
                    </a:lnTo>
                    <a:lnTo>
                      <a:pt x="3935" y="2080"/>
                    </a:lnTo>
                    <a:lnTo>
                      <a:pt x="3992" y="2080"/>
                    </a:lnTo>
                    <a:lnTo>
                      <a:pt x="4048" y="1968"/>
                    </a:lnTo>
                    <a:lnTo>
                      <a:pt x="4104" y="1911"/>
                    </a:lnTo>
                    <a:lnTo>
                      <a:pt x="4104" y="1799"/>
                    </a:lnTo>
                    <a:lnTo>
                      <a:pt x="4104" y="1687"/>
                    </a:lnTo>
                    <a:lnTo>
                      <a:pt x="4216" y="1518"/>
                    </a:lnTo>
                    <a:lnTo>
                      <a:pt x="4329" y="1293"/>
                    </a:lnTo>
                    <a:lnTo>
                      <a:pt x="4385" y="1068"/>
                    </a:lnTo>
                    <a:lnTo>
                      <a:pt x="4441" y="1181"/>
                    </a:lnTo>
                    <a:lnTo>
                      <a:pt x="4554" y="1181"/>
                    </a:lnTo>
                    <a:lnTo>
                      <a:pt x="4835" y="1125"/>
                    </a:lnTo>
                    <a:lnTo>
                      <a:pt x="5059" y="1068"/>
                    </a:lnTo>
                    <a:lnTo>
                      <a:pt x="5228" y="956"/>
                    </a:lnTo>
                    <a:lnTo>
                      <a:pt x="5509" y="844"/>
                    </a:lnTo>
                    <a:lnTo>
                      <a:pt x="5509" y="731"/>
                    </a:lnTo>
                    <a:lnTo>
                      <a:pt x="5509" y="619"/>
                    </a:lnTo>
                    <a:lnTo>
                      <a:pt x="5453" y="506"/>
                    </a:lnTo>
                    <a:lnTo>
                      <a:pt x="5341" y="394"/>
                    </a:lnTo>
                    <a:lnTo>
                      <a:pt x="5228" y="394"/>
                    </a:lnTo>
                    <a:lnTo>
                      <a:pt x="5116" y="506"/>
                    </a:lnTo>
                    <a:lnTo>
                      <a:pt x="4947" y="619"/>
                    </a:lnTo>
                    <a:lnTo>
                      <a:pt x="4891" y="338"/>
                    </a:lnTo>
                    <a:lnTo>
                      <a:pt x="4778" y="169"/>
                    </a:lnTo>
                    <a:lnTo>
                      <a:pt x="4610" y="0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13"/>
              <p:cNvSpPr/>
              <p:nvPr/>
            </p:nvSpPr>
            <p:spPr>
              <a:xfrm>
                <a:off x="1737400" y="1236650"/>
                <a:ext cx="13352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4217" extrusionOk="0">
                    <a:moveTo>
                      <a:pt x="4216" y="1"/>
                    </a:moveTo>
                    <a:lnTo>
                      <a:pt x="4047" y="113"/>
                    </a:lnTo>
                    <a:lnTo>
                      <a:pt x="3823" y="282"/>
                    </a:lnTo>
                    <a:lnTo>
                      <a:pt x="3766" y="507"/>
                    </a:lnTo>
                    <a:lnTo>
                      <a:pt x="3710" y="731"/>
                    </a:lnTo>
                    <a:lnTo>
                      <a:pt x="3710" y="1012"/>
                    </a:lnTo>
                    <a:lnTo>
                      <a:pt x="3710" y="1069"/>
                    </a:lnTo>
                    <a:lnTo>
                      <a:pt x="3710" y="1125"/>
                    </a:lnTo>
                    <a:lnTo>
                      <a:pt x="3766" y="1125"/>
                    </a:lnTo>
                    <a:lnTo>
                      <a:pt x="3710" y="1294"/>
                    </a:lnTo>
                    <a:lnTo>
                      <a:pt x="3766" y="1462"/>
                    </a:lnTo>
                    <a:lnTo>
                      <a:pt x="3823" y="1799"/>
                    </a:lnTo>
                    <a:lnTo>
                      <a:pt x="3935" y="2137"/>
                    </a:lnTo>
                    <a:lnTo>
                      <a:pt x="3991" y="2305"/>
                    </a:lnTo>
                    <a:lnTo>
                      <a:pt x="3991" y="2474"/>
                    </a:lnTo>
                    <a:lnTo>
                      <a:pt x="3710" y="2418"/>
                    </a:lnTo>
                    <a:lnTo>
                      <a:pt x="3485" y="2305"/>
                    </a:lnTo>
                    <a:lnTo>
                      <a:pt x="3429" y="2193"/>
                    </a:lnTo>
                    <a:lnTo>
                      <a:pt x="3373" y="2080"/>
                    </a:lnTo>
                    <a:lnTo>
                      <a:pt x="3317" y="1968"/>
                    </a:lnTo>
                    <a:lnTo>
                      <a:pt x="3373" y="1799"/>
                    </a:lnTo>
                    <a:lnTo>
                      <a:pt x="3317" y="1743"/>
                    </a:lnTo>
                    <a:lnTo>
                      <a:pt x="3317" y="1687"/>
                    </a:lnTo>
                    <a:lnTo>
                      <a:pt x="3148" y="1687"/>
                    </a:lnTo>
                    <a:lnTo>
                      <a:pt x="2698" y="1856"/>
                    </a:lnTo>
                    <a:lnTo>
                      <a:pt x="2305" y="2080"/>
                    </a:lnTo>
                    <a:lnTo>
                      <a:pt x="2249" y="2137"/>
                    </a:lnTo>
                    <a:lnTo>
                      <a:pt x="2193" y="2249"/>
                    </a:lnTo>
                    <a:lnTo>
                      <a:pt x="2249" y="2305"/>
                    </a:lnTo>
                    <a:lnTo>
                      <a:pt x="2361" y="2361"/>
                    </a:lnTo>
                    <a:lnTo>
                      <a:pt x="2361" y="2305"/>
                    </a:lnTo>
                    <a:lnTo>
                      <a:pt x="2417" y="2361"/>
                    </a:lnTo>
                    <a:lnTo>
                      <a:pt x="2361" y="2361"/>
                    </a:lnTo>
                    <a:lnTo>
                      <a:pt x="2361" y="2474"/>
                    </a:lnTo>
                    <a:lnTo>
                      <a:pt x="2249" y="2418"/>
                    </a:lnTo>
                    <a:lnTo>
                      <a:pt x="2193" y="2474"/>
                    </a:lnTo>
                    <a:lnTo>
                      <a:pt x="2136" y="2642"/>
                    </a:lnTo>
                    <a:lnTo>
                      <a:pt x="2136" y="2699"/>
                    </a:lnTo>
                    <a:lnTo>
                      <a:pt x="2080" y="2642"/>
                    </a:lnTo>
                    <a:lnTo>
                      <a:pt x="1912" y="2642"/>
                    </a:lnTo>
                    <a:lnTo>
                      <a:pt x="1799" y="2755"/>
                    </a:lnTo>
                    <a:lnTo>
                      <a:pt x="1743" y="2867"/>
                    </a:lnTo>
                    <a:lnTo>
                      <a:pt x="1743" y="2980"/>
                    </a:lnTo>
                    <a:lnTo>
                      <a:pt x="1630" y="2867"/>
                    </a:lnTo>
                    <a:lnTo>
                      <a:pt x="1349" y="2699"/>
                    </a:lnTo>
                    <a:lnTo>
                      <a:pt x="1181" y="2642"/>
                    </a:lnTo>
                    <a:lnTo>
                      <a:pt x="1012" y="2642"/>
                    </a:lnTo>
                    <a:lnTo>
                      <a:pt x="956" y="2699"/>
                    </a:lnTo>
                    <a:lnTo>
                      <a:pt x="956" y="2755"/>
                    </a:lnTo>
                    <a:lnTo>
                      <a:pt x="1012" y="2867"/>
                    </a:lnTo>
                    <a:lnTo>
                      <a:pt x="1068" y="3036"/>
                    </a:lnTo>
                    <a:lnTo>
                      <a:pt x="1068" y="3205"/>
                    </a:lnTo>
                    <a:lnTo>
                      <a:pt x="1068" y="3261"/>
                    </a:lnTo>
                    <a:lnTo>
                      <a:pt x="1012" y="3205"/>
                    </a:lnTo>
                    <a:lnTo>
                      <a:pt x="900" y="3205"/>
                    </a:lnTo>
                    <a:lnTo>
                      <a:pt x="844" y="3261"/>
                    </a:lnTo>
                    <a:lnTo>
                      <a:pt x="787" y="3429"/>
                    </a:lnTo>
                    <a:lnTo>
                      <a:pt x="787" y="3486"/>
                    </a:lnTo>
                    <a:lnTo>
                      <a:pt x="675" y="3429"/>
                    </a:lnTo>
                    <a:lnTo>
                      <a:pt x="563" y="3317"/>
                    </a:lnTo>
                    <a:lnTo>
                      <a:pt x="282" y="3317"/>
                    </a:lnTo>
                    <a:lnTo>
                      <a:pt x="113" y="3486"/>
                    </a:lnTo>
                    <a:lnTo>
                      <a:pt x="57" y="3542"/>
                    </a:lnTo>
                    <a:lnTo>
                      <a:pt x="113" y="3654"/>
                    </a:lnTo>
                    <a:lnTo>
                      <a:pt x="169" y="3879"/>
                    </a:lnTo>
                    <a:lnTo>
                      <a:pt x="113" y="3935"/>
                    </a:lnTo>
                    <a:lnTo>
                      <a:pt x="1" y="4048"/>
                    </a:lnTo>
                    <a:lnTo>
                      <a:pt x="1" y="4104"/>
                    </a:lnTo>
                    <a:lnTo>
                      <a:pt x="1" y="4160"/>
                    </a:lnTo>
                    <a:lnTo>
                      <a:pt x="113" y="4216"/>
                    </a:lnTo>
                    <a:lnTo>
                      <a:pt x="338" y="4160"/>
                    </a:lnTo>
                    <a:lnTo>
                      <a:pt x="3260" y="3261"/>
                    </a:lnTo>
                    <a:lnTo>
                      <a:pt x="4947" y="2755"/>
                    </a:lnTo>
                    <a:lnTo>
                      <a:pt x="5228" y="2586"/>
                    </a:lnTo>
                    <a:lnTo>
                      <a:pt x="5284" y="2530"/>
                    </a:lnTo>
                    <a:lnTo>
                      <a:pt x="5340" y="2474"/>
                    </a:lnTo>
                    <a:lnTo>
                      <a:pt x="5284" y="2418"/>
                    </a:lnTo>
                    <a:lnTo>
                      <a:pt x="5228" y="2305"/>
                    </a:lnTo>
                    <a:lnTo>
                      <a:pt x="4947" y="2137"/>
                    </a:lnTo>
                    <a:lnTo>
                      <a:pt x="4778" y="2024"/>
                    </a:lnTo>
                    <a:lnTo>
                      <a:pt x="4947" y="1743"/>
                    </a:lnTo>
                    <a:lnTo>
                      <a:pt x="4947" y="1631"/>
                    </a:lnTo>
                    <a:lnTo>
                      <a:pt x="4890" y="1462"/>
                    </a:lnTo>
                    <a:lnTo>
                      <a:pt x="4834" y="1406"/>
                    </a:lnTo>
                    <a:lnTo>
                      <a:pt x="4722" y="1350"/>
                    </a:lnTo>
                    <a:lnTo>
                      <a:pt x="4666" y="1181"/>
                    </a:lnTo>
                    <a:lnTo>
                      <a:pt x="4609" y="1069"/>
                    </a:lnTo>
                    <a:lnTo>
                      <a:pt x="4441" y="1012"/>
                    </a:lnTo>
                    <a:lnTo>
                      <a:pt x="4216" y="956"/>
                    </a:lnTo>
                    <a:lnTo>
                      <a:pt x="4385" y="844"/>
                    </a:lnTo>
                    <a:lnTo>
                      <a:pt x="4497" y="731"/>
                    </a:lnTo>
                    <a:lnTo>
                      <a:pt x="4553" y="619"/>
                    </a:lnTo>
                    <a:lnTo>
                      <a:pt x="4609" y="507"/>
                    </a:lnTo>
                    <a:lnTo>
                      <a:pt x="4553" y="338"/>
                    </a:lnTo>
                    <a:lnTo>
                      <a:pt x="4553" y="226"/>
                    </a:lnTo>
                    <a:lnTo>
                      <a:pt x="4385" y="1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13"/>
              <p:cNvSpPr/>
              <p:nvPr/>
            </p:nvSpPr>
            <p:spPr>
              <a:xfrm>
                <a:off x="2227800" y="1077875"/>
                <a:ext cx="144750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5790" h="2811" extrusionOk="0">
                    <a:moveTo>
                      <a:pt x="2979" y="1462"/>
                    </a:moveTo>
                    <a:lnTo>
                      <a:pt x="3148" y="1518"/>
                    </a:lnTo>
                    <a:lnTo>
                      <a:pt x="3316" y="1631"/>
                    </a:lnTo>
                    <a:lnTo>
                      <a:pt x="3429" y="1799"/>
                    </a:lnTo>
                    <a:lnTo>
                      <a:pt x="3485" y="1912"/>
                    </a:lnTo>
                    <a:lnTo>
                      <a:pt x="3654" y="1912"/>
                    </a:lnTo>
                    <a:lnTo>
                      <a:pt x="3710" y="1855"/>
                    </a:lnTo>
                    <a:lnTo>
                      <a:pt x="3710" y="1687"/>
                    </a:lnTo>
                    <a:lnTo>
                      <a:pt x="3710" y="1631"/>
                    </a:lnTo>
                    <a:lnTo>
                      <a:pt x="3710" y="1518"/>
                    </a:lnTo>
                    <a:lnTo>
                      <a:pt x="3822" y="1631"/>
                    </a:lnTo>
                    <a:lnTo>
                      <a:pt x="3822" y="1743"/>
                    </a:lnTo>
                    <a:lnTo>
                      <a:pt x="3766" y="1855"/>
                    </a:lnTo>
                    <a:lnTo>
                      <a:pt x="3654" y="1968"/>
                    </a:lnTo>
                    <a:lnTo>
                      <a:pt x="3598" y="2024"/>
                    </a:lnTo>
                    <a:lnTo>
                      <a:pt x="3541" y="2080"/>
                    </a:lnTo>
                    <a:lnTo>
                      <a:pt x="3598" y="2193"/>
                    </a:lnTo>
                    <a:lnTo>
                      <a:pt x="3654" y="2305"/>
                    </a:lnTo>
                    <a:lnTo>
                      <a:pt x="3541" y="2193"/>
                    </a:lnTo>
                    <a:lnTo>
                      <a:pt x="3373" y="2193"/>
                    </a:lnTo>
                    <a:lnTo>
                      <a:pt x="3260" y="2249"/>
                    </a:lnTo>
                    <a:lnTo>
                      <a:pt x="3148" y="2305"/>
                    </a:lnTo>
                    <a:lnTo>
                      <a:pt x="3148" y="2193"/>
                    </a:lnTo>
                    <a:lnTo>
                      <a:pt x="3148" y="2080"/>
                    </a:lnTo>
                    <a:lnTo>
                      <a:pt x="3148" y="1799"/>
                    </a:lnTo>
                    <a:lnTo>
                      <a:pt x="3148" y="1631"/>
                    </a:lnTo>
                    <a:lnTo>
                      <a:pt x="3092" y="1574"/>
                    </a:lnTo>
                    <a:lnTo>
                      <a:pt x="2923" y="1518"/>
                    </a:lnTo>
                    <a:lnTo>
                      <a:pt x="2859" y="1502"/>
                    </a:lnTo>
                    <a:lnTo>
                      <a:pt x="2859" y="1502"/>
                    </a:lnTo>
                    <a:lnTo>
                      <a:pt x="2979" y="1462"/>
                    </a:lnTo>
                    <a:close/>
                    <a:moveTo>
                      <a:pt x="2249" y="1349"/>
                    </a:moveTo>
                    <a:lnTo>
                      <a:pt x="2249" y="1462"/>
                    </a:lnTo>
                    <a:lnTo>
                      <a:pt x="2305" y="1518"/>
                    </a:lnTo>
                    <a:lnTo>
                      <a:pt x="2473" y="1518"/>
                    </a:lnTo>
                    <a:lnTo>
                      <a:pt x="2642" y="1462"/>
                    </a:lnTo>
                    <a:lnTo>
                      <a:pt x="2676" y="1473"/>
                    </a:lnTo>
                    <a:lnTo>
                      <a:pt x="2586" y="1518"/>
                    </a:lnTo>
                    <a:lnTo>
                      <a:pt x="2473" y="1574"/>
                    </a:lnTo>
                    <a:lnTo>
                      <a:pt x="2530" y="1687"/>
                    </a:lnTo>
                    <a:lnTo>
                      <a:pt x="2642" y="1799"/>
                    </a:lnTo>
                    <a:lnTo>
                      <a:pt x="2754" y="1912"/>
                    </a:lnTo>
                    <a:lnTo>
                      <a:pt x="2754" y="1968"/>
                    </a:lnTo>
                    <a:lnTo>
                      <a:pt x="2754" y="2193"/>
                    </a:lnTo>
                    <a:lnTo>
                      <a:pt x="2754" y="2249"/>
                    </a:lnTo>
                    <a:lnTo>
                      <a:pt x="2754" y="2361"/>
                    </a:lnTo>
                    <a:lnTo>
                      <a:pt x="2698" y="2249"/>
                    </a:lnTo>
                    <a:lnTo>
                      <a:pt x="2642" y="2249"/>
                    </a:lnTo>
                    <a:lnTo>
                      <a:pt x="2530" y="2305"/>
                    </a:lnTo>
                    <a:lnTo>
                      <a:pt x="2473" y="2361"/>
                    </a:lnTo>
                    <a:lnTo>
                      <a:pt x="2361" y="2361"/>
                    </a:lnTo>
                    <a:lnTo>
                      <a:pt x="2361" y="2305"/>
                    </a:lnTo>
                    <a:lnTo>
                      <a:pt x="2417" y="2136"/>
                    </a:lnTo>
                    <a:lnTo>
                      <a:pt x="2361" y="2080"/>
                    </a:lnTo>
                    <a:lnTo>
                      <a:pt x="2305" y="2024"/>
                    </a:lnTo>
                    <a:lnTo>
                      <a:pt x="2080" y="1968"/>
                    </a:lnTo>
                    <a:lnTo>
                      <a:pt x="1911" y="1855"/>
                    </a:lnTo>
                    <a:lnTo>
                      <a:pt x="1687" y="1799"/>
                    </a:lnTo>
                    <a:lnTo>
                      <a:pt x="1911" y="1743"/>
                    </a:lnTo>
                    <a:lnTo>
                      <a:pt x="2136" y="1574"/>
                    </a:lnTo>
                    <a:lnTo>
                      <a:pt x="2249" y="1349"/>
                    </a:lnTo>
                    <a:close/>
                    <a:moveTo>
                      <a:pt x="3991" y="1"/>
                    </a:moveTo>
                    <a:lnTo>
                      <a:pt x="3766" y="57"/>
                    </a:lnTo>
                    <a:lnTo>
                      <a:pt x="3541" y="113"/>
                    </a:lnTo>
                    <a:lnTo>
                      <a:pt x="3148" y="113"/>
                    </a:lnTo>
                    <a:lnTo>
                      <a:pt x="3092" y="169"/>
                    </a:lnTo>
                    <a:lnTo>
                      <a:pt x="2979" y="225"/>
                    </a:lnTo>
                    <a:lnTo>
                      <a:pt x="2923" y="282"/>
                    </a:lnTo>
                    <a:lnTo>
                      <a:pt x="2923" y="506"/>
                    </a:lnTo>
                    <a:lnTo>
                      <a:pt x="2923" y="675"/>
                    </a:lnTo>
                    <a:lnTo>
                      <a:pt x="2979" y="731"/>
                    </a:lnTo>
                    <a:lnTo>
                      <a:pt x="3148" y="619"/>
                    </a:lnTo>
                    <a:lnTo>
                      <a:pt x="3373" y="563"/>
                    </a:lnTo>
                    <a:lnTo>
                      <a:pt x="3373" y="675"/>
                    </a:lnTo>
                    <a:lnTo>
                      <a:pt x="3316" y="731"/>
                    </a:lnTo>
                    <a:lnTo>
                      <a:pt x="3260" y="675"/>
                    </a:lnTo>
                    <a:lnTo>
                      <a:pt x="3148" y="675"/>
                    </a:lnTo>
                    <a:lnTo>
                      <a:pt x="3092" y="731"/>
                    </a:lnTo>
                    <a:lnTo>
                      <a:pt x="2979" y="731"/>
                    </a:lnTo>
                    <a:lnTo>
                      <a:pt x="2923" y="844"/>
                    </a:lnTo>
                    <a:lnTo>
                      <a:pt x="2867" y="956"/>
                    </a:lnTo>
                    <a:lnTo>
                      <a:pt x="2811" y="1068"/>
                    </a:lnTo>
                    <a:lnTo>
                      <a:pt x="2754" y="1125"/>
                    </a:lnTo>
                    <a:lnTo>
                      <a:pt x="2642" y="1068"/>
                    </a:lnTo>
                    <a:lnTo>
                      <a:pt x="2530" y="1068"/>
                    </a:lnTo>
                    <a:lnTo>
                      <a:pt x="2417" y="1125"/>
                    </a:lnTo>
                    <a:lnTo>
                      <a:pt x="2361" y="1181"/>
                    </a:lnTo>
                    <a:lnTo>
                      <a:pt x="2249" y="1349"/>
                    </a:lnTo>
                    <a:lnTo>
                      <a:pt x="2305" y="1181"/>
                    </a:lnTo>
                    <a:lnTo>
                      <a:pt x="2361" y="1012"/>
                    </a:lnTo>
                    <a:lnTo>
                      <a:pt x="2361" y="844"/>
                    </a:lnTo>
                    <a:lnTo>
                      <a:pt x="2192" y="731"/>
                    </a:lnTo>
                    <a:lnTo>
                      <a:pt x="2024" y="619"/>
                    </a:lnTo>
                    <a:lnTo>
                      <a:pt x="1855" y="450"/>
                    </a:lnTo>
                    <a:lnTo>
                      <a:pt x="1799" y="394"/>
                    </a:lnTo>
                    <a:lnTo>
                      <a:pt x="1630" y="563"/>
                    </a:lnTo>
                    <a:lnTo>
                      <a:pt x="1518" y="675"/>
                    </a:lnTo>
                    <a:lnTo>
                      <a:pt x="1405" y="787"/>
                    </a:lnTo>
                    <a:lnTo>
                      <a:pt x="1293" y="956"/>
                    </a:lnTo>
                    <a:lnTo>
                      <a:pt x="1181" y="787"/>
                    </a:lnTo>
                    <a:lnTo>
                      <a:pt x="1124" y="619"/>
                    </a:lnTo>
                    <a:lnTo>
                      <a:pt x="1012" y="619"/>
                    </a:lnTo>
                    <a:lnTo>
                      <a:pt x="900" y="675"/>
                    </a:lnTo>
                    <a:lnTo>
                      <a:pt x="787" y="787"/>
                    </a:lnTo>
                    <a:lnTo>
                      <a:pt x="731" y="900"/>
                    </a:lnTo>
                    <a:lnTo>
                      <a:pt x="731" y="1012"/>
                    </a:lnTo>
                    <a:lnTo>
                      <a:pt x="787" y="1349"/>
                    </a:lnTo>
                    <a:lnTo>
                      <a:pt x="843" y="1462"/>
                    </a:lnTo>
                    <a:lnTo>
                      <a:pt x="956" y="1574"/>
                    </a:lnTo>
                    <a:lnTo>
                      <a:pt x="1012" y="1518"/>
                    </a:lnTo>
                    <a:lnTo>
                      <a:pt x="1012" y="1574"/>
                    </a:lnTo>
                    <a:lnTo>
                      <a:pt x="900" y="1687"/>
                    </a:lnTo>
                    <a:lnTo>
                      <a:pt x="787" y="1687"/>
                    </a:lnTo>
                    <a:lnTo>
                      <a:pt x="731" y="1631"/>
                    </a:lnTo>
                    <a:lnTo>
                      <a:pt x="619" y="1518"/>
                    </a:lnTo>
                    <a:lnTo>
                      <a:pt x="450" y="1518"/>
                    </a:lnTo>
                    <a:lnTo>
                      <a:pt x="394" y="1574"/>
                    </a:lnTo>
                    <a:lnTo>
                      <a:pt x="394" y="1631"/>
                    </a:lnTo>
                    <a:lnTo>
                      <a:pt x="281" y="1687"/>
                    </a:lnTo>
                    <a:lnTo>
                      <a:pt x="281" y="1799"/>
                    </a:lnTo>
                    <a:lnTo>
                      <a:pt x="113" y="1799"/>
                    </a:lnTo>
                    <a:lnTo>
                      <a:pt x="57" y="1855"/>
                    </a:lnTo>
                    <a:lnTo>
                      <a:pt x="0" y="1912"/>
                    </a:lnTo>
                    <a:lnTo>
                      <a:pt x="57" y="2024"/>
                    </a:lnTo>
                    <a:lnTo>
                      <a:pt x="281" y="2080"/>
                    </a:lnTo>
                    <a:lnTo>
                      <a:pt x="394" y="2193"/>
                    </a:lnTo>
                    <a:lnTo>
                      <a:pt x="562" y="2361"/>
                    </a:lnTo>
                    <a:lnTo>
                      <a:pt x="787" y="2361"/>
                    </a:lnTo>
                    <a:lnTo>
                      <a:pt x="956" y="2305"/>
                    </a:lnTo>
                    <a:lnTo>
                      <a:pt x="1124" y="2249"/>
                    </a:lnTo>
                    <a:lnTo>
                      <a:pt x="1181" y="2249"/>
                    </a:lnTo>
                    <a:lnTo>
                      <a:pt x="1293" y="2305"/>
                    </a:lnTo>
                    <a:lnTo>
                      <a:pt x="1349" y="2361"/>
                    </a:lnTo>
                    <a:lnTo>
                      <a:pt x="1462" y="2417"/>
                    </a:lnTo>
                    <a:lnTo>
                      <a:pt x="1574" y="2474"/>
                    </a:lnTo>
                    <a:lnTo>
                      <a:pt x="1687" y="2474"/>
                    </a:lnTo>
                    <a:lnTo>
                      <a:pt x="1799" y="2417"/>
                    </a:lnTo>
                    <a:lnTo>
                      <a:pt x="2024" y="2642"/>
                    </a:lnTo>
                    <a:lnTo>
                      <a:pt x="2136" y="2755"/>
                    </a:lnTo>
                    <a:lnTo>
                      <a:pt x="2361" y="2811"/>
                    </a:lnTo>
                    <a:lnTo>
                      <a:pt x="2530" y="2755"/>
                    </a:lnTo>
                    <a:lnTo>
                      <a:pt x="2642" y="2755"/>
                    </a:lnTo>
                    <a:lnTo>
                      <a:pt x="2698" y="2698"/>
                    </a:lnTo>
                    <a:lnTo>
                      <a:pt x="2698" y="2642"/>
                    </a:lnTo>
                    <a:lnTo>
                      <a:pt x="2698" y="2586"/>
                    </a:lnTo>
                    <a:lnTo>
                      <a:pt x="2754" y="2586"/>
                    </a:lnTo>
                    <a:lnTo>
                      <a:pt x="2754" y="2642"/>
                    </a:lnTo>
                    <a:lnTo>
                      <a:pt x="2923" y="2755"/>
                    </a:lnTo>
                    <a:lnTo>
                      <a:pt x="3092" y="2811"/>
                    </a:lnTo>
                    <a:lnTo>
                      <a:pt x="3260" y="2811"/>
                    </a:lnTo>
                    <a:lnTo>
                      <a:pt x="3429" y="2755"/>
                    </a:lnTo>
                    <a:lnTo>
                      <a:pt x="4384" y="2305"/>
                    </a:lnTo>
                    <a:lnTo>
                      <a:pt x="4665" y="2080"/>
                    </a:lnTo>
                    <a:lnTo>
                      <a:pt x="4778" y="1968"/>
                    </a:lnTo>
                    <a:lnTo>
                      <a:pt x="4946" y="1968"/>
                    </a:lnTo>
                    <a:lnTo>
                      <a:pt x="5396" y="1799"/>
                    </a:lnTo>
                    <a:lnTo>
                      <a:pt x="5565" y="1687"/>
                    </a:lnTo>
                    <a:lnTo>
                      <a:pt x="5733" y="1518"/>
                    </a:lnTo>
                    <a:lnTo>
                      <a:pt x="5790" y="1406"/>
                    </a:lnTo>
                    <a:lnTo>
                      <a:pt x="5284" y="1406"/>
                    </a:lnTo>
                    <a:lnTo>
                      <a:pt x="5115" y="1349"/>
                    </a:lnTo>
                    <a:lnTo>
                      <a:pt x="4946" y="1349"/>
                    </a:lnTo>
                    <a:lnTo>
                      <a:pt x="4946" y="1181"/>
                    </a:lnTo>
                    <a:lnTo>
                      <a:pt x="4834" y="1068"/>
                    </a:lnTo>
                    <a:lnTo>
                      <a:pt x="4553" y="1068"/>
                    </a:lnTo>
                    <a:lnTo>
                      <a:pt x="4497" y="1012"/>
                    </a:lnTo>
                    <a:lnTo>
                      <a:pt x="4384" y="956"/>
                    </a:lnTo>
                    <a:lnTo>
                      <a:pt x="4272" y="956"/>
                    </a:lnTo>
                    <a:lnTo>
                      <a:pt x="4328" y="844"/>
                    </a:lnTo>
                    <a:lnTo>
                      <a:pt x="4328" y="731"/>
                    </a:lnTo>
                    <a:lnTo>
                      <a:pt x="4441" y="450"/>
                    </a:lnTo>
                    <a:lnTo>
                      <a:pt x="4441" y="338"/>
                    </a:lnTo>
                    <a:lnTo>
                      <a:pt x="4384" y="113"/>
                    </a:lnTo>
                    <a:lnTo>
                      <a:pt x="4328" y="57"/>
                    </a:lnTo>
                    <a:lnTo>
                      <a:pt x="4216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13"/>
              <p:cNvSpPr/>
              <p:nvPr/>
            </p:nvSpPr>
            <p:spPr>
              <a:xfrm>
                <a:off x="1610950" y="1124250"/>
                <a:ext cx="127875" cy="96975"/>
              </a:xfrm>
              <a:custGeom>
                <a:avLst/>
                <a:gdLst/>
                <a:ahLst/>
                <a:cxnLst/>
                <a:rect l="l" t="t" r="r" b="b"/>
                <a:pathLst>
                  <a:path w="5115" h="3879" extrusionOk="0">
                    <a:moveTo>
                      <a:pt x="4665" y="0"/>
                    </a:moveTo>
                    <a:lnTo>
                      <a:pt x="4553" y="57"/>
                    </a:lnTo>
                    <a:lnTo>
                      <a:pt x="4440" y="225"/>
                    </a:lnTo>
                    <a:lnTo>
                      <a:pt x="4328" y="281"/>
                    </a:lnTo>
                    <a:lnTo>
                      <a:pt x="4272" y="225"/>
                    </a:lnTo>
                    <a:lnTo>
                      <a:pt x="4103" y="225"/>
                    </a:lnTo>
                    <a:lnTo>
                      <a:pt x="3991" y="281"/>
                    </a:lnTo>
                    <a:lnTo>
                      <a:pt x="3934" y="338"/>
                    </a:lnTo>
                    <a:lnTo>
                      <a:pt x="3822" y="225"/>
                    </a:lnTo>
                    <a:lnTo>
                      <a:pt x="3766" y="281"/>
                    </a:lnTo>
                    <a:lnTo>
                      <a:pt x="3710" y="450"/>
                    </a:lnTo>
                    <a:lnTo>
                      <a:pt x="3597" y="619"/>
                    </a:lnTo>
                    <a:lnTo>
                      <a:pt x="3541" y="731"/>
                    </a:lnTo>
                    <a:lnTo>
                      <a:pt x="3429" y="731"/>
                    </a:lnTo>
                    <a:lnTo>
                      <a:pt x="3372" y="843"/>
                    </a:lnTo>
                    <a:lnTo>
                      <a:pt x="3372" y="956"/>
                    </a:lnTo>
                    <a:lnTo>
                      <a:pt x="3429" y="1068"/>
                    </a:lnTo>
                    <a:lnTo>
                      <a:pt x="3429" y="1181"/>
                    </a:lnTo>
                    <a:lnTo>
                      <a:pt x="3372" y="1237"/>
                    </a:lnTo>
                    <a:lnTo>
                      <a:pt x="3316" y="1181"/>
                    </a:lnTo>
                    <a:lnTo>
                      <a:pt x="3260" y="1124"/>
                    </a:lnTo>
                    <a:lnTo>
                      <a:pt x="3260" y="1012"/>
                    </a:lnTo>
                    <a:lnTo>
                      <a:pt x="3260" y="956"/>
                    </a:lnTo>
                    <a:lnTo>
                      <a:pt x="3204" y="900"/>
                    </a:lnTo>
                    <a:lnTo>
                      <a:pt x="3204" y="956"/>
                    </a:lnTo>
                    <a:lnTo>
                      <a:pt x="3148" y="1124"/>
                    </a:lnTo>
                    <a:lnTo>
                      <a:pt x="2923" y="1124"/>
                    </a:lnTo>
                    <a:lnTo>
                      <a:pt x="2867" y="1349"/>
                    </a:lnTo>
                    <a:lnTo>
                      <a:pt x="2754" y="1574"/>
                    </a:lnTo>
                    <a:lnTo>
                      <a:pt x="2698" y="1462"/>
                    </a:lnTo>
                    <a:lnTo>
                      <a:pt x="2642" y="1349"/>
                    </a:lnTo>
                    <a:lnTo>
                      <a:pt x="2585" y="1068"/>
                    </a:lnTo>
                    <a:lnTo>
                      <a:pt x="2473" y="843"/>
                    </a:lnTo>
                    <a:lnTo>
                      <a:pt x="2080" y="843"/>
                    </a:lnTo>
                    <a:lnTo>
                      <a:pt x="2192" y="1012"/>
                    </a:lnTo>
                    <a:lnTo>
                      <a:pt x="2248" y="1012"/>
                    </a:lnTo>
                    <a:lnTo>
                      <a:pt x="2361" y="956"/>
                    </a:lnTo>
                    <a:lnTo>
                      <a:pt x="2417" y="956"/>
                    </a:lnTo>
                    <a:lnTo>
                      <a:pt x="2473" y="1012"/>
                    </a:lnTo>
                    <a:lnTo>
                      <a:pt x="2473" y="1124"/>
                    </a:lnTo>
                    <a:lnTo>
                      <a:pt x="2417" y="1293"/>
                    </a:lnTo>
                    <a:lnTo>
                      <a:pt x="2361" y="1349"/>
                    </a:lnTo>
                    <a:lnTo>
                      <a:pt x="2248" y="1293"/>
                    </a:lnTo>
                    <a:lnTo>
                      <a:pt x="2192" y="1237"/>
                    </a:lnTo>
                    <a:lnTo>
                      <a:pt x="2080" y="1237"/>
                    </a:lnTo>
                    <a:lnTo>
                      <a:pt x="2136" y="1462"/>
                    </a:lnTo>
                    <a:lnTo>
                      <a:pt x="2136" y="1743"/>
                    </a:lnTo>
                    <a:lnTo>
                      <a:pt x="2136" y="1799"/>
                    </a:lnTo>
                    <a:lnTo>
                      <a:pt x="2080" y="1855"/>
                    </a:lnTo>
                    <a:lnTo>
                      <a:pt x="2080" y="2305"/>
                    </a:lnTo>
                    <a:lnTo>
                      <a:pt x="2136" y="2417"/>
                    </a:lnTo>
                    <a:lnTo>
                      <a:pt x="2136" y="2530"/>
                    </a:lnTo>
                    <a:lnTo>
                      <a:pt x="2136" y="2642"/>
                    </a:lnTo>
                    <a:lnTo>
                      <a:pt x="2248" y="2754"/>
                    </a:lnTo>
                    <a:lnTo>
                      <a:pt x="2192" y="2811"/>
                    </a:lnTo>
                    <a:lnTo>
                      <a:pt x="2136" y="2811"/>
                    </a:lnTo>
                    <a:lnTo>
                      <a:pt x="2080" y="2754"/>
                    </a:lnTo>
                    <a:lnTo>
                      <a:pt x="2023" y="2642"/>
                    </a:lnTo>
                    <a:lnTo>
                      <a:pt x="1855" y="2586"/>
                    </a:lnTo>
                    <a:lnTo>
                      <a:pt x="1461" y="2642"/>
                    </a:lnTo>
                    <a:lnTo>
                      <a:pt x="1405" y="2698"/>
                    </a:lnTo>
                    <a:lnTo>
                      <a:pt x="1405" y="2754"/>
                    </a:lnTo>
                    <a:lnTo>
                      <a:pt x="1349" y="2811"/>
                    </a:lnTo>
                    <a:lnTo>
                      <a:pt x="1237" y="2867"/>
                    </a:lnTo>
                    <a:lnTo>
                      <a:pt x="1068" y="2867"/>
                    </a:lnTo>
                    <a:lnTo>
                      <a:pt x="1012" y="2754"/>
                    </a:lnTo>
                    <a:lnTo>
                      <a:pt x="787" y="2473"/>
                    </a:lnTo>
                    <a:lnTo>
                      <a:pt x="731" y="2417"/>
                    </a:lnTo>
                    <a:lnTo>
                      <a:pt x="618" y="2417"/>
                    </a:lnTo>
                    <a:lnTo>
                      <a:pt x="618" y="2530"/>
                    </a:lnTo>
                    <a:lnTo>
                      <a:pt x="562" y="2586"/>
                    </a:lnTo>
                    <a:lnTo>
                      <a:pt x="506" y="2586"/>
                    </a:lnTo>
                    <a:lnTo>
                      <a:pt x="393" y="2530"/>
                    </a:lnTo>
                    <a:lnTo>
                      <a:pt x="169" y="2642"/>
                    </a:lnTo>
                    <a:lnTo>
                      <a:pt x="56" y="2698"/>
                    </a:lnTo>
                    <a:lnTo>
                      <a:pt x="0" y="2811"/>
                    </a:lnTo>
                    <a:lnTo>
                      <a:pt x="225" y="3485"/>
                    </a:lnTo>
                    <a:lnTo>
                      <a:pt x="393" y="3373"/>
                    </a:lnTo>
                    <a:lnTo>
                      <a:pt x="506" y="3316"/>
                    </a:lnTo>
                    <a:lnTo>
                      <a:pt x="618" y="3373"/>
                    </a:lnTo>
                    <a:lnTo>
                      <a:pt x="843" y="3373"/>
                    </a:lnTo>
                    <a:lnTo>
                      <a:pt x="899" y="3316"/>
                    </a:lnTo>
                    <a:lnTo>
                      <a:pt x="1012" y="3204"/>
                    </a:lnTo>
                    <a:lnTo>
                      <a:pt x="1068" y="3148"/>
                    </a:lnTo>
                    <a:lnTo>
                      <a:pt x="1349" y="3204"/>
                    </a:lnTo>
                    <a:lnTo>
                      <a:pt x="1518" y="3316"/>
                    </a:lnTo>
                    <a:lnTo>
                      <a:pt x="1630" y="3373"/>
                    </a:lnTo>
                    <a:lnTo>
                      <a:pt x="1742" y="3541"/>
                    </a:lnTo>
                    <a:lnTo>
                      <a:pt x="1799" y="3710"/>
                    </a:lnTo>
                    <a:lnTo>
                      <a:pt x="1855" y="3822"/>
                    </a:lnTo>
                    <a:lnTo>
                      <a:pt x="1911" y="3879"/>
                    </a:lnTo>
                    <a:lnTo>
                      <a:pt x="2023" y="3879"/>
                    </a:lnTo>
                    <a:lnTo>
                      <a:pt x="2136" y="3822"/>
                    </a:lnTo>
                    <a:lnTo>
                      <a:pt x="2136" y="3710"/>
                    </a:lnTo>
                    <a:lnTo>
                      <a:pt x="2136" y="3541"/>
                    </a:lnTo>
                    <a:lnTo>
                      <a:pt x="2192" y="3429"/>
                    </a:lnTo>
                    <a:lnTo>
                      <a:pt x="2361" y="3429"/>
                    </a:lnTo>
                    <a:lnTo>
                      <a:pt x="2473" y="3485"/>
                    </a:lnTo>
                    <a:lnTo>
                      <a:pt x="2698" y="3316"/>
                    </a:lnTo>
                    <a:lnTo>
                      <a:pt x="2810" y="3148"/>
                    </a:lnTo>
                    <a:lnTo>
                      <a:pt x="2810" y="2923"/>
                    </a:lnTo>
                    <a:lnTo>
                      <a:pt x="2642" y="2530"/>
                    </a:lnTo>
                    <a:lnTo>
                      <a:pt x="2754" y="2698"/>
                    </a:lnTo>
                    <a:lnTo>
                      <a:pt x="2810" y="2754"/>
                    </a:lnTo>
                    <a:lnTo>
                      <a:pt x="2923" y="2811"/>
                    </a:lnTo>
                    <a:lnTo>
                      <a:pt x="3204" y="2811"/>
                    </a:lnTo>
                    <a:lnTo>
                      <a:pt x="3316" y="2923"/>
                    </a:lnTo>
                    <a:lnTo>
                      <a:pt x="3372" y="3035"/>
                    </a:lnTo>
                    <a:lnTo>
                      <a:pt x="3485" y="3092"/>
                    </a:lnTo>
                    <a:lnTo>
                      <a:pt x="3541" y="3035"/>
                    </a:lnTo>
                    <a:lnTo>
                      <a:pt x="3653" y="2867"/>
                    </a:lnTo>
                    <a:lnTo>
                      <a:pt x="3710" y="2754"/>
                    </a:lnTo>
                    <a:lnTo>
                      <a:pt x="3710" y="2642"/>
                    </a:lnTo>
                    <a:lnTo>
                      <a:pt x="3597" y="2530"/>
                    </a:lnTo>
                    <a:lnTo>
                      <a:pt x="3541" y="2473"/>
                    </a:lnTo>
                    <a:lnTo>
                      <a:pt x="3597" y="2417"/>
                    </a:lnTo>
                    <a:lnTo>
                      <a:pt x="3710" y="2361"/>
                    </a:lnTo>
                    <a:lnTo>
                      <a:pt x="3766" y="2136"/>
                    </a:lnTo>
                    <a:lnTo>
                      <a:pt x="3710" y="1968"/>
                    </a:lnTo>
                    <a:lnTo>
                      <a:pt x="3710" y="1799"/>
                    </a:lnTo>
                    <a:lnTo>
                      <a:pt x="3710" y="1574"/>
                    </a:lnTo>
                    <a:lnTo>
                      <a:pt x="3710" y="1518"/>
                    </a:lnTo>
                    <a:lnTo>
                      <a:pt x="3766" y="1518"/>
                    </a:lnTo>
                    <a:lnTo>
                      <a:pt x="4103" y="1405"/>
                    </a:lnTo>
                    <a:lnTo>
                      <a:pt x="4215" y="1293"/>
                    </a:lnTo>
                    <a:lnTo>
                      <a:pt x="4272" y="1181"/>
                    </a:lnTo>
                    <a:lnTo>
                      <a:pt x="4440" y="1124"/>
                    </a:lnTo>
                    <a:lnTo>
                      <a:pt x="4553" y="1181"/>
                    </a:lnTo>
                    <a:lnTo>
                      <a:pt x="4834" y="1293"/>
                    </a:lnTo>
                    <a:lnTo>
                      <a:pt x="4834" y="1237"/>
                    </a:lnTo>
                    <a:lnTo>
                      <a:pt x="4890" y="1237"/>
                    </a:lnTo>
                    <a:lnTo>
                      <a:pt x="4890" y="1293"/>
                    </a:lnTo>
                    <a:lnTo>
                      <a:pt x="5059" y="1237"/>
                    </a:lnTo>
                    <a:lnTo>
                      <a:pt x="5115" y="1181"/>
                    </a:lnTo>
                    <a:lnTo>
                      <a:pt x="5059" y="900"/>
                    </a:lnTo>
                    <a:lnTo>
                      <a:pt x="5002" y="843"/>
                    </a:lnTo>
                    <a:lnTo>
                      <a:pt x="4946" y="787"/>
                    </a:lnTo>
                    <a:lnTo>
                      <a:pt x="4834" y="787"/>
                    </a:lnTo>
                    <a:lnTo>
                      <a:pt x="4721" y="843"/>
                    </a:lnTo>
                    <a:lnTo>
                      <a:pt x="4946" y="562"/>
                    </a:lnTo>
                    <a:lnTo>
                      <a:pt x="5059" y="394"/>
                    </a:lnTo>
                    <a:lnTo>
                      <a:pt x="5059" y="225"/>
                    </a:lnTo>
                    <a:lnTo>
                      <a:pt x="5115" y="113"/>
                    </a:lnTo>
                    <a:lnTo>
                      <a:pt x="5059" y="0"/>
                    </a:lnTo>
                    <a:lnTo>
                      <a:pt x="4946" y="0"/>
                    </a:lnTo>
                    <a:lnTo>
                      <a:pt x="4890" y="57"/>
                    </a:lnTo>
                    <a:lnTo>
                      <a:pt x="4778" y="0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" name="Google Shape;5394;p13"/>
              <p:cNvSpPr/>
              <p:nvPr/>
            </p:nvSpPr>
            <p:spPr>
              <a:xfrm>
                <a:off x="2018425" y="987950"/>
                <a:ext cx="88550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3542" h="2755" extrusionOk="0">
                    <a:moveTo>
                      <a:pt x="2305" y="0"/>
                    </a:moveTo>
                    <a:lnTo>
                      <a:pt x="788" y="450"/>
                    </a:lnTo>
                    <a:lnTo>
                      <a:pt x="675" y="675"/>
                    </a:lnTo>
                    <a:lnTo>
                      <a:pt x="619" y="731"/>
                    </a:lnTo>
                    <a:lnTo>
                      <a:pt x="450" y="619"/>
                    </a:lnTo>
                    <a:lnTo>
                      <a:pt x="338" y="675"/>
                    </a:lnTo>
                    <a:lnTo>
                      <a:pt x="282" y="731"/>
                    </a:lnTo>
                    <a:lnTo>
                      <a:pt x="169" y="900"/>
                    </a:lnTo>
                    <a:lnTo>
                      <a:pt x="57" y="1068"/>
                    </a:lnTo>
                    <a:lnTo>
                      <a:pt x="1" y="1293"/>
                    </a:lnTo>
                    <a:lnTo>
                      <a:pt x="1" y="1349"/>
                    </a:lnTo>
                    <a:lnTo>
                      <a:pt x="57" y="1462"/>
                    </a:lnTo>
                    <a:lnTo>
                      <a:pt x="113" y="1518"/>
                    </a:lnTo>
                    <a:lnTo>
                      <a:pt x="169" y="1574"/>
                    </a:lnTo>
                    <a:lnTo>
                      <a:pt x="57" y="1687"/>
                    </a:lnTo>
                    <a:lnTo>
                      <a:pt x="1" y="1799"/>
                    </a:lnTo>
                    <a:lnTo>
                      <a:pt x="1" y="1855"/>
                    </a:lnTo>
                    <a:lnTo>
                      <a:pt x="1" y="1968"/>
                    </a:lnTo>
                    <a:lnTo>
                      <a:pt x="113" y="2080"/>
                    </a:lnTo>
                    <a:lnTo>
                      <a:pt x="226" y="2249"/>
                    </a:lnTo>
                    <a:lnTo>
                      <a:pt x="282" y="2305"/>
                    </a:lnTo>
                    <a:lnTo>
                      <a:pt x="338" y="2361"/>
                    </a:lnTo>
                    <a:lnTo>
                      <a:pt x="394" y="2361"/>
                    </a:lnTo>
                    <a:lnTo>
                      <a:pt x="507" y="2305"/>
                    </a:lnTo>
                    <a:lnTo>
                      <a:pt x="563" y="2249"/>
                    </a:lnTo>
                    <a:lnTo>
                      <a:pt x="619" y="2249"/>
                    </a:lnTo>
                    <a:lnTo>
                      <a:pt x="619" y="2305"/>
                    </a:lnTo>
                    <a:lnTo>
                      <a:pt x="619" y="2361"/>
                    </a:lnTo>
                    <a:lnTo>
                      <a:pt x="563" y="2530"/>
                    </a:lnTo>
                    <a:lnTo>
                      <a:pt x="563" y="2586"/>
                    </a:lnTo>
                    <a:lnTo>
                      <a:pt x="619" y="2698"/>
                    </a:lnTo>
                    <a:lnTo>
                      <a:pt x="1012" y="2642"/>
                    </a:lnTo>
                    <a:lnTo>
                      <a:pt x="1181" y="2642"/>
                    </a:lnTo>
                    <a:lnTo>
                      <a:pt x="1350" y="2754"/>
                    </a:lnTo>
                    <a:lnTo>
                      <a:pt x="1462" y="2754"/>
                    </a:lnTo>
                    <a:lnTo>
                      <a:pt x="1574" y="2698"/>
                    </a:lnTo>
                    <a:lnTo>
                      <a:pt x="1743" y="2642"/>
                    </a:lnTo>
                    <a:lnTo>
                      <a:pt x="1799" y="2530"/>
                    </a:lnTo>
                    <a:lnTo>
                      <a:pt x="1855" y="2305"/>
                    </a:lnTo>
                    <a:lnTo>
                      <a:pt x="1855" y="2192"/>
                    </a:lnTo>
                    <a:lnTo>
                      <a:pt x="1743" y="2192"/>
                    </a:lnTo>
                    <a:lnTo>
                      <a:pt x="1574" y="2249"/>
                    </a:lnTo>
                    <a:lnTo>
                      <a:pt x="1518" y="2192"/>
                    </a:lnTo>
                    <a:lnTo>
                      <a:pt x="1406" y="2136"/>
                    </a:lnTo>
                    <a:lnTo>
                      <a:pt x="1350" y="2024"/>
                    </a:lnTo>
                    <a:lnTo>
                      <a:pt x="1293" y="1968"/>
                    </a:lnTo>
                    <a:lnTo>
                      <a:pt x="1293" y="1855"/>
                    </a:lnTo>
                    <a:lnTo>
                      <a:pt x="1350" y="1968"/>
                    </a:lnTo>
                    <a:lnTo>
                      <a:pt x="1462" y="2024"/>
                    </a:lnTo>
                    <a:lnTo>
                      <a:pt x="1743" y="2080"/>
                    </a:lnTo>
                    <a:lnTo>
                      <a:pt x="1968" y="2080"/>
                    </a:lnTo>
                    <a:lnTo>
                      <a:pt x="2136" y="2024"/>
                    </a:lnTo>
                    <a:lnTo>
                      <a:pt x="2361" y="2024"/>
                    </a:lnTo>
                    <a:lnTo>
                      <a:pt x="2474" y="1986"/>
                    </a:lnTo>
                    <a:lnTo>
                      <a:pt x="2474" y="1986"/>
                    </a:lnTo>
                    <a:lnTo>
                      <a:pt x="2474" y="2080"/>
                    </a:lnTo>
                    <a:lnTo>
                      <a:pt x="2474" y="2136"/>
                    </a:lnTo>
                    <a:lnTo>
                      <a:pt x="2642" y="2249"/>
                    </a:lnTo>
                    <a:lnTo>
                      <a:pt x="3092" y="2249"/>
                    </a:lnTo>
                    <a:lnTo>
                      <a:pt x="3317" y="2136"/>
                    </a:lnTo>
                    <a:lnTo>
                      <a:pt x="3485" y="1968"/>
                    </a:lnTo>
                    <a:lnTo>
                      <a:pt x="3542" y="1855"/>
                    </a:lnTo>
                    <a:lnTo>
                      <a:pt x="3542" y="1743"/>
                    </a:lnTo>
                    <a:lnTo>
                      <a:pt x="3485" y="1630"/>
                    </a:lnTo>
                    <a:lnTo>
                      <a:pt x="3429" y="1518"/>
                    </a:lnTo>
                    <a:lnTo>
                      <a:pt x="3542" y="1406"/>
                    </a:lnTo>
                    <a:lnTo>
                      <a:pt x="3542" y="1293"/>
                    </a:lnTo>
                    <a:lnTo>
                      <a:pt x="3317" y="1068"/>
                    </a:lnTo>
                    <a:lnTo>
                      <a:pt x="3204" y="956"/>
                    </a:lnTo>
                    <a:lnTo>
                      <a:pt x="3204" y="843"/>
                    </a:lnTo>
                    <a:lnTo>
                      <a:pt x="3261" y="787"/>
                    </a:lnTo>
                    <a:lnTo>
                      <a:pt x="3373" y="787"/>
                    </a:lnTo>
                    <a:lnTo>
                      <a:pt x="3485" y="619"/>
                    </a:lnTo>
                    <a:lnTo>
                      <a:pt x="3485" y="562"/>
                    </a:lnTo>
                    <a:lnTo>
                      <a:pt x="3373" y="450"/>
                    </a:lnTo>
                    <a:lnTo>
                      <a:pt x="3317" y="506"/>
                    </a:lnTo>
                    <a:lnTo>
                      <a:pt x="3261" y="394"/>
                    </a:lnTo>
                    <a:lnTo>
                      <a:pt x="3148" y="394"/>
                    </a:lnTo>
                    <a:lnTo>
                      <a:pt x="2980" y="338"/>
                    </a:lnTo>
                    <a:lnTo>
                      <a:pt x="2923" y="281"/>
                    </a:lnTo>
                    <a:lnTo>
                      <a:pt x="2867" y="281"/>
                    </a:lnTo>
                    <a:lnTo>
                      <a:pt x="2811" y="113"/>
                    </a:lnTo>
                    <a:lnTo>
                      <a:pt x="2699" y="57"/>
                    </a:lnTo>
                    <a:lnTo>
                      <a:pt x="2642" y="0"/>
                    </a:lnTo>
                    <a:lnTo>
                      <a:pt x="2586" y="0"/>
                    </a:lnTo>
                    <a:lnTo>
                      <a:pt x="2418" y="113"/>
                    </a:lnTo>
                    <a:lnTo>
                      <a:pt x="2249" y="225"/>
                    </a:lnTo>
                    <a:lnTo>
                      <a:pt x="2193" y="225"/>
                    </a:lnTo>
                    <a:lnTo>
                      <a:pt x="2305" y="113"/>
                    </a:lnTo>
                    <a:lnTo>
                      <a:pt x="2361" y="57"/>
                    </a:lnTo>
                    <a:lnTo>
                      <a:pt x="2305" y="0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13"/>
              <p:cNvSpPr/>
              <p:nvPr/>
            </p:nvSpPr>
            <p:spPr>
              <a:xfrm>
                <a:off x="1717725" y="1087700"/>
                <a:ext cx="85750" cy="104025"/>
              </a:xfrm>
              <a:custGeom>
                <a:avLst/>
                <a:gdLst/>
                <a:ahLst/>
                <a:cxnLst/>
                <a:rect l="l" t="t" r="r" b="b"/>
                <a:pathLst>
                  <a:path w="3430" h="4161" extrusionOk="0">
                    <a:moveTo>
                      <a:pt x="1518" y="1"/>
                    </a:moveTo>
                    <a:lnTo>
                      <a:pt x="956" y="170"/>
                    </a:lnTo>
                    <a:lnTo>
                      <a:pt x="900" y="282"/>
                    </a:lnTo>
                    <a:lnTo>
                      <a:pt x="844" y="338"/>
                    </a:lnTo>
                    <a:lnTo>
                      <a:pt x="788" y="394"/>
                    </a:lnTo>
                    <a:lnTo>
                      <a:pt x="731" y="394"/>
                    </a:lnTo>
                    <a:lnTo>
                      <a:pt x="675" y="451"/>
                    </a:lnTo>
                    <a:lnTo>
                      <a:pt x="619" y="732"/>
                    </a:lnTo>
                    <a:lnTo>
                      <a:pt x="563" y="900"/>
                    </a:lnTo>
                    <a:lnTo>
                      <a:pt x="507" y="1013"/>
                    </a:lnTo>
                    <a:lnTo>
                      <a:pt x="507" y="1069"/>
                    </a:lnTo>
                    <a:lnTo>
                      <a:pt x="563" y="1294"/>
                    </a:lnTo>
                    <a:lnTo>
                      <a:pt x="619" y="1406"/>
                    </a:lnTo>
                    <a:lnTo>
                      <a:pt x="619" y="1519"/>
                    </a:lnTo>
                    <a:lnTo>
                      <a:pt x="788" y="1462"/>
                    </a:lnTo>
                    <a:lnTo>
                      <a:pt x="844" y="1462"/>
                    </a:lnTo>
                    <a:lnTo>
                      <a:pt x="900" y="1350"/>
                    </a:lnTo>
                    <a:lnTo>
                      <a:pt x="1012" y="1294"/>
                    </a:lnTo>
                    <a:lnTo>
                      <a:pt x="1125" y="1294"/>
                    </a:lnTo>
                    <a:lnTo>
                      <a:pt x="1237" y="1350"/>
                    </a:lnTo>
                    <a:lnTo>
                      <a:pt x="1406" y="1462"/>
                    </a:lnTo>
                    <a:lnTo>
                      <a:pt x="1462" y="1406"/>
                    </a:lnTo>
                    <a:lnTo>
                      <a:pt x="1518" y="1350"/>
                    </a:lnTo>
                    <a:lnTo>
                      <a:pt x="1406" y="1687"/>
                    </a:lnTo>
                    <a:lnTo>
                      <a:pt x="1350" y="1800"/>
                    </a:lnTo>
                    <a:lnTo>
                      <a:pt x="1237" y="1856"/>
                    </a:lnTo>
                    <a:lnTo>
                      <a:pt x="1069" y="1856"/>
                    </a:lnTo>
                    <a:lnTo>
                      <a:pt x="788" y="1687"/>
                    </a:lnTo>
                    <a:lnTo>
                      <a:pt x="731" y="1631"/>
                    </a:lnTo>
                    <a:lnTo>
                      <a:pt x="731" y="1800"/>
                    </a:lnTo>
                    <a:lnTo>
                      <a:pt x="675" y="1912"/>
                    </a:lnTo>
                    <a:lnTo>
                      <a:pt x="507" y="2137"/>
                    </a:lnTo>
                    <a:lnTo>
                      <a:pt x="394" y="2137"/>
                    </a:lnTo>
                    <a:lnTo>
                      <a:pt x="338" y="2193"/>
                    </a:lnTo>
                    <a:lnTo>
                      <a:pt x="338" y="2305"/>
                    </a:lnTo>
                    <a:lnTo>
                      <a:pt x="394" y="2362"/>
                    </a:lnTo>
                    <a:lnTo>
                      <a:pt x="450" y="2418"/>
                    </a:lnTo>
                    <a:lnTo>
                      <a:pt x="563" y="2362"/>
                    </a:lnTo>
                    <a:lnTo>
                      <a:pt x="619" y="2305"/>
                    </a:lnTo>
                    <a:lnTo>
                      <a:pt x="675" y="2305"/>
                    </a:lnTo>
                    <a:lnTo>
                      <a:pt x="675" y="2362"/>
                    </a:lnTo>
                    <a:lnTo>
                      <a:pt x="731" y="2474"/>
                    </a:lnTo>
                    <a:lnTo>
                      <a:pt x="731" y="2530"/>
                    </a:lnTo>
                    <a:lnTo>
                      <a:pt x="731" y="2586"/>
                    </a:lnTo>
                    <a:lnTo>
                      <a:pt x="731" y="2699"/>
                    </a:lnTo>
                    <a:lnTo>
                      <a:pt x="507" y="2699"/>
                    </a:lnTo>
                    <a:lnTo>
                      <a:pt x="394" y="2586"/>
                    </a:lnTo>
                    <a:lnTo>
                      <a:pt x="282" y="2530"/>
                    </a:lnTo>
                    <a:lnTo>
                      <a:pt x="1" y="2530"/>
                    </a:lnTo>
                    <a:lnTo>
                      <a:pt x="1" y="2924"/>
                    </a:lnTo>
                    <a:lnTo>
                      <a:pt x="57" y="3149"/>
                    </a:lnTo>
                    <a:lnTo>
                      <a:pt x="113" y="3317"/>
                    </a:lnTo>
                    <a:lnTo>
                      <a:pt x="282" y="3317"/>
                    </a:lnTo>
                    <a:lnTo>
                      <a:pt x="338" y="3261"/>
                    </a:lnTo>
                    <a:lnTo>
                      <a:pt x="394" y="3205"/>
                    </a:lnTo>
                    <a:lnTo>
                      <a:pt x="450" y="3317"/>
                    </a:lnTo>
                    <a:lnTo>
                      <a:pt x="507" y="3317"/>
                    </a:lnTo>
                    <a:lnTo>
                      <a:pt x="563" y="3261"/>
                    </a:lnTo>
                    <a:lnTo>
                      <a:pt x="675" y="3205"/>
                    </a:lnTo>
                    <a:lnTo>
                      <a:pt x="788" y="3149"/>
                    </a:lnTo>
                    <a:lnTo>
                      <a:pt x="844" y="3205"/>
                    </a:lnTo>
                    <a:lnTo>
                      <a:pt x="844" y="3373"/>
                    </a:lnTo>
                    <a:lnTo>
                      <a:pt x="956" y="3711"/>
                    </a:lnTo>
                    <a:lnTo>
                      <a:pt x="1012" y="3879"/>
                    </a:lnTo>
                    <a:lnTo>
                      <a:pt x="1069" y="4048"/>
                    </a:lnTo>
                    <a:lnTo>
                      <a:pt x="1181" y="4160"/>
                    </a:lnTo>
                    <a:lnTo>
                      <a:pt x="1406" y="4160"/>
                    </a:lnTo>
                    <a:lnTo>
                      <a:pt x="1406" y="3992"/>
                    </a:lnTo>
                    <a:lnTo>
                      <a:pt x="1406" y="3823"/>
                    </a:lnTo>
                    <a:lnTo>
                      <a:pt x="1406" y="3711"/>
                    </a:lnTo>
                    <a:lnTo>
                      <a:pt x="1406" y="3317"/>
                    </a:lnTo>
                    <a:lnTo>
                      <a:pt x="1518" y="3092"/>
                    </a:lnTo>
                    <a:lnTo>
                      <a:pt x="1574" y="3036"/>
                    </a:lnTo>
                    <a:lnTo>
                      <a:pt x="1687" y="2980"/>
                    </a:lnTo>
                    <a:lnTo>
                      <a:pt x="1574" y="3092"/>
                    </a:lnTo>
                    <a:lnTo>
                      <a:pt x="1462" y="3205"/>
                    </a:lnTo>
                    <a:lnTo>
                      <a:pt x="1462" y="3317"/>
                    </a:lnTo>
                    <a:lnTo>
                      <a:pt x="1518" y="3373"/>
                    </a:lnTo>
                    <a:lnTo>
                      <a:pt x="1574" y="3430"/>
                    </a:lnTo>
                    <a:lnTo>
                      <a:pt x="1743" y="3430"/>
                    </a:lnTo>
                    <a:lnTo>
                      <a:pt x="1855" y="3373"/>
                    </a:lnTo>
                    <a:lnTo>
                      <a:pt x="1968" y="3261"/>
                    </a:lnTo>
                    <a:lnTo>
                      <a:pt x="2080" y="3036"/>
                    </a:lnTo>
                    <a:lnTo>
                      <a:pt x="2136" y="2811"/>
                    </a:lnTo>
                    <a:lnTo>
                      <a:pt x="2136" y="2530"/>
                    </a:lnTo>
                    <a:lnTo>
                      <a:pt x="2112" y="2265"/>
                    </a:lnTo>
                    <a:lnTo>
                      <a:pt x="2136" y="2362"/>
                    </a:lnTo>
                    <a:lnTo>
                      <a:pt x="2193" y="2474"/>
                    </a:lnTo>
                    <a:lnTo>
                      <a:pt x="2305" y="2586"/>
                    </a:lnTo>
                    <a:lnTo>
                      <a:pt x="2417" y="2586"/>
                    </a:lnTo>
                    <a:lnTo>
                      <a:pt x="2474" y="2474"/>
                    </a:lnTo>
                    <a:lnTo>
                      <a:pt x="2530" y="2362"/>
                    </a:lnTo>
                    <a:lnTo>
                      <a:pt x="2530" y="2249"/>
                    </a:lnTo>
                    <a:lnTo>
                      <a:pt x="2474" y="2081"/>
                    </a:lnTo>
                    <a:lnTo>
                      <a:pt x="2361" y="1968"/>
                    </a:lnTo>
                    <a:lnTo>
                      <a:pt x="2305" y="1912"/>
                    </a:lnTo>
                    <a:lnTo>
                      <a:pt x="2249" y="1743"/>
                    </a:lnTo>
                    <a:lnTo>
                      <a:pt x="2193" y="1631"/>
                    </a:lnTo>
                    <a:lnTo>
                      <a:pt x="2193" y="1519"/>
                    </a:lnTo>
                    <a:lnTo>
                      <a:pt x="2474" y="1800"/>
                    </a:lnTo>
                    <a:lnTo>
                      <a:pt x="2642" y="1968"/>
                    </a:lnTo>
                    <a:lnTo>
                      <a:pt x="2811" y="2024"/>
                    </a:lnTo>
                    <a:lnTo>
                      <a:pt x="2867" y="1856"/>
                    </a:lnTo>
                    <a:lnTo>
                      <a:pt x="2811" y="1743"/>
                    </a:lnTo>
                    <a:lnTo>
                      <a:pt x="2867" y="1519"/>
                    </a:lnTo>
                    <a:lnTo>
                      <a:pt x="2811" y="1350"/>
                    </a:lnTo>
                    <a:lnTo>
                      <a:pt x="2755" y="1238"/>
                    </a:lnTo>
                    <a:lnTo>
                      <a:pt x="2923" y="1294"/>
                    </a:lnTo>
                    <a:lnTo>
                      <a:pt x="2980" y="1238"/>
                    </a:lnTo>
                    <a:lnTo>
                      <a:pt x="3092" y="1181"/>
                    </a:lnTo>
                    <a:lnTo>
                      <a:pt x="3204" y="1125"/>
                    </a:lnTo>
                    <a:lnTo>
                      <a:pt x="3261" y="1069"/>
                    </a:lnTo>
                    <a:lnTo>
                      <a:pt x="3373" y="1013"/>
                    </a:lnTo>
                    <a:lnTo>
                      <a:pt x="3429" y="844"/>
                    </a:lnTo>
                    <a:lnTo>
                      <a:pt x="3317" y="675"/>
                    </a:lnTo>
                    <a:lnTo>
                      <a:pt x="3261" y="563"/>
                    </a:lnTo>
                    <a:lnTo>
                      <a:pt x="3092" y="507"/>
                    </a:lnTo>
                    <a:lnTo>
                      <a:pt x="2923" y="563"/>
                    </a:lnTo>
                    <a:lnTo>
                      <a:pt x="2867" y="619"/>
                    </a:lnTo>
                    <a:lnTo>
                      <a:pt x="2755" y="563"/>
                    </a:lnTo>
                    <a:lnTo>
                      <a:pt x="2586" y="451"/>
                    </a:lnTo>
                    <a:lnTo>
                      <a:pt x="2417" y="394"/>
                    </a:lnTo>
                    <a:lnTo>
                      <a:pt x="2193" y="394"/>
                    </a:lnTo>
                    <a:lnTo>
                      <a:pt x="1968" y="563"/>
                    </a:lnTo>
                    <a:lnTo>
                      <a:pt x="1799" y="619"/>
                    </a:lnTo>
                    <a:lnTo>
                      <a:pt x="1743" y="619"/>
                    </a:lnTo>
                    <a:lnTo>
                      <a:pt x="1687" y="507"/>
                    </a:lnTo>
                    <a:lnTo>
                      <a:pt x="1687" y="338"/>
                    </a:lnTo>
                    <a:lnTo>
                      <a:pt x="1631" y="170"/>
                    </a:lnTo>
                    <a:lnTo>
                      <a:pt x="1574" y="57"/>
                    </a:lnTo>
                    <a:lnTo>
                      <a:pt x="1518" y="1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13"/>
              <p:cNvSpPr/>
              <p:nvPr/>
            </p:nvSpPr>
            <p:spPr>
              <a:xfrm>
                <a:off x="1757075" y="1023075"/>
                <a:ext cx="212200" cy="75900"/>
              </a:xfrm>
              <a:custGeom>
                <a:avLst/>
                <a:gdLst/>
                <a:ahLst/>
                <a:cxnLst/>
                <a:rect l="l" t="t" r="r" b="b"/>
                <a:pathLst>
                  <a:path w="8488" h="3036" extrusionOk="0">
                    <a:moveTo>
                      <a:pt x="8319" y="1"/>
                    </a:moveTo>
                    <a:lnTo>
                      <a:pt x="7813" y="113"/>
                    </a:lnTo>
                    <a:lnTo>
                      <a:pt x="3654" y="1406"/>
                    </a:lnTo>
                    <a:lnTo>
                      <a:pt x="0" y="2586"/>
                    </a:lnTo>
                    <a:lnTo>
                      <a:pt x="57" y="2698"/>
                    </a:lnTo>
                    <a:lnTo>
                      <a:pt x="169" y="2698"/>
                    </a:lnTo>
                    <a:lnTo>
                      <a:pt x="338" y="2642"/>
                    </a:lnTo>
                    <a:lnTo>
                      <a:pt x="619" y="2586"/>
                    </a:lnTo>
                    <a:lnTo>
                      <a:pt x="900" y="2474"/>
                    </a:lnTo>
                    <a:lnTo>
                      <a:pt x="1181" y="2361"/>
                    </a:lnTo>
                    <a:lnTo>
                      <a:pt x="1518" y="2305"/>
                    </a:lnTo>
                    <a:lnTo>
                      <a:pt x="1293" y="2361"/>
                    </a:lnTo>
                    <a:lnTo>
                      <a:pt x="1237" y="2417"/>
                    </a:lnTo>
                    <a:lnTo>
                      <a:pt x="1125" y="2474"/>
                    </a:lnTo>
                    <a:lnTo>
                      <a:pt x="1125" y="2642"/>
                    </a:lnTo>
                    <a:lnTo>
                      <a:pt x="1125" y="2755"/>
                    </a:lnTo>
                    <a:lnTo>
                      <a:pt x="1181" y="2811"/>
                    </a:lnTo>
                    <a:lnTo>
                      <a:pt x="1349" y="2923"/>
                    </a:lnTo>
                    <a:lnTo>
                      <a:pt x="1462" y="2923"/>
                    </a:lnTo>
                    <a:lnTo>
                      <a:pt x="1630" y="2867"/>
                    </a:lnTo>
                    <a:lnTo>
                      <a:pt x="1743" y="2755"/>
                    </a:lnTo>
                    <a:lnTo>
                      <a:pt x="1911" y="2698"/>
                    </a:lnTo>
                    <a:lnTo>
                      <a:pt x="2136" y="2755"/>
                    </a:lnTo>
                    <a:lnTo>
                      <a:pt x="2305" y="2867"/>
                    </a:lnTo>
                    <a:lnTo>
                      <a:pt x="2417" y="2923"/>
                    </a:lnTo>
                    <a:lnTo>
                      <a:pt x="2530" y="2979"/>
                    </a:lnTo>
                    <a:lnTo>
                      <a:pt x="2754" y="3036"/>
                    </a:lnTo>
                    <a:lnTo>
                      <a:pt x="2923" y="3036"/>
                    </a:lnTo>
                    <a:lnTo>
                      <a:pt x="3036" y="2979"/>
                    </a:lnTo>
                    <a:lnTo>
                      <a:pt x="3036" y="2923"/>
                    </a:lnTo>
                    <a:lnTo>
                      <a:pt x="3036" y="2811"/>
                    </a:lnTo>
                    <a:lnTo>
                      <a:pt x="2923" y="2755"/>
                    </a:lnTo>
                    <a:lnTo>
                      <a:pt x="2867" y="2642"/>
                    </a:lnTo>
                    <a:lnTo>
                      <a:pt x="2811" y="2530"/>
                    </a:lnTo>
                    <a:lnTo>
                      <a:pt x="3092" y="2530"/>
                    </a:lnTo>
                    <a:lnTo>
                      <a:pt x="3148" y="2474"/>
                    </a:lnTo>
                    <a:lnTo>
                      <a:pt x="3204" y="2361"/>
                    </a:lnTo>
                    <a:lnTo>
                      <a:pt x="3204" y="2249"/>
                    </a:lnTo>
                    <a:lnTo>
                      <a:pt x="3260" y="2136"/>
                    </a:lnTo>
                    <a:lnTo>
                      <a:pt x="3260" y="2024"/>
                    </a:lnTo>
                    <a:lnTo>
                      <a:pt x="3260" y="1912"/>
                    </a:lnTo>
                    <a:lnTo>
                      <a:pt x="3429" y="1968"/>
                    </a:lnTo>
                    <a:lnTo>
                      <a:pt x="3485" y="1912"/>
                    </a:lnTo>
                    <a:lnTo>
                      <a:pt x="3598" y="1855"/>
                    </a:lnTo>
                    <a:lnTo>
                      <a:pt x="3598" y="1687"/>
                    </a:lnTo>
                    <a:lnTo>
                      <a:pt x="3598" y="1630"/>
                    </a:lnTo>
                    <a:lnTo>
                      <a:pt x="3710" y="1630"/>
                    </a:lnTo>
                    <a:lnTo>
                      <a:pt x="3879" y="1574"/>
                    </a:lnTo>
                    <a:lnTo>
                      <a:pt x="4047" y="1574"/>
                    </a:lnTo>
                    <a:lnTo>
                      <a:pt x="4047" y="1687"/>
                    </a:lnTo>
                    <a:lnTo>
                      <a:pt x="4047" y="1912"/>
                    </a:lnTo>
                    <a:lnTo>
                      <a:pt x="4047" y="2024"/>
                    </a:lnTo>
                    <a:lnTo>
                      <a:pt x="4103" y="2024"/>
                    </a:lnTo>
                    <a:lnTo>
                      <a:pt x="4328" y="2080"/>
                    </a:lnTo>
                    <a:lnTo>
                      <a:pt x="4441" y="2193"/>
                    </a:lnTo>
                    <a:lnTo>
                      <a:pt x="4497" y="2249"/>
                    </a:lnTo>
                    <a:lnTo>
                      <a:pt x="4553" y="2249"/>
                    </a:lnTo>
                    <a:lnTo>
                      <a:pt x="4665" y="2193"/>
                    </a:lnTo>
                    <a:lnTo>
                      <a:pt x="4778" y="2080"/>
                    </a:lnTo>
                    <a:lnTo>
                      <a:pt x="4890" y="1968"/>
                    </a:lnTo>
                    <a:lnTo>
                      <a:pt x="5003" y="2024"/>
                    </a:lnTo>
                    <a:lnTo>
                      <a:pt x="5115" y="2080"/>
                    </a:lnTo>
                    <a:lnTo>
                      <a:pt x="5284" y="2193"/>
                    </a:lnTo>
                    <a:lnTo>
                      <a:pt x="5396" y="2193"/>
                    </a:lnTo>
                    <a:lnTo>
                      <a:pt x="5509" y="2136"/>
                    </a:lnTo>
                    <a:lnTo>
                      <a:pt x="5565" y="2024"/>
                    </a:lnTo>
                    <a:lnTo>
                      <a:pt x="5509" y="1968"/>
                    </a:lnTo>
                    <a:lnTo>
                      <a:pt x="5396" y="1799"/>
                    </a:lnTo>
                    <a:lnTo>
                      <a:pt x="5340" y="1630"/>
                    </a:lnTo>
                    <a:lnTo>
                      <a:pt x="5284" y="1574"/>
                    </a:lnTo>
                    <a:lnTo>
                      <a:pt x="5059" y="1574"/>
                    </a:lnTo>
                    <a:lnTo>
                      <a:pt x="5003" y="1518"/>
                    </a:lnTo>
                    <a:lnTo>
                      <a:pt x="4890" y="1349"/>
                    </a:lnTo>
                    <a:lnTo>
                      <a:pt x="4890" y="1349"/>
                    </a:lnTo>
                    <a:lnTo>
                      <a:pt x="5059" y="1462"/>
                    </a:lnTo>
                    <a:lnTo>
                      <a:pt x="5228" y="1462"/>
                    </a:lnTo>
                    <a:lnTo>
                      <a:pt x="5340" y="1406"/>
                    </a:lnTo>
                    <a:lnTo>
                      <a:pt x="5340" y="1518"/>
                    </a:lnTo>
                    <a:lnTo>
                      <a:pt x="5396" y="1630"/>
                    </a:lnTo>
                    <a:lnTo>
                      <a:pt x="5509" y="1743"/>
                    </a:lnTo>
                    <a:lnTo>
                      <a:pt x="5677" y="1799"/>
                    </a:lnTo>
                    <a:lnTo>
                      <a:pt x="5790" y="1799"/>
                    </a:lnTo>
                    <a:lnTo>
                      <a:pt x="5902" y="1743"/>
                    </a:lnTo>
                    <a:lnTo>
                      <a:pt x="6071" y="1518"/>
                    </a:lnTo>
                    <a:lnTo>
                      <a:pt x="6239" y="1349"/>
                    </a:lnTo>
                    <a:lnTo>
                      <a:pt x="6408" y="1349"/>
                    </a:lnTo>
                    <a:lnTo>
                      <a:pt x="6520" y="1237"/>
                    </a:lnTo>
                    <a:lnTo>
                      <a:pt x="6576" y="1125"/>
                    </a:lnTo>
                    <a:lnTo>
                      <a:pt x="6633" y="1012"/>
                    </a:lnTo>
                    <a:lnTo>
                      <a:pt x="6801" y="1237"/>
                    </a:lnTo>
                    <a:lnTo>
                      <a:pt x="6914" y="1349"/>
                    </a:lnTo>
                    <a:lnTo>
                      <a:pt x="6970" y="1293"/>
                    </a:lnTo>
                    <a:lnTo>
                      <a:pt x="7026" y="1237"/>
                    </a:lnTo>
                    <a:lnTo>
                      <a:pt x="7082" y="1125"/>
                    </a:lnTo>
                    <a:lnTo>
                      <a:pt x="7139" y="1068"/>
                    </a:lnTo>
                    <a:lnTo>
                      <a:pt x="7195" y="1012"/>
                    </a:lnTo>
                    <a:lnTo>
                      <a:pt x="7307" y="1012"/>
                    </a:lnTo>
                    <a:lnTo>
                      <a:pt x="7420" y="1068"/>
                    </a:lnTo>
                    <a:lnTo>
                      <a:pt x="7532" y="1181"/>
                    </a:lnTo>
                    <a:lnTo>
                      <a:pt x="7644" y="1293"/>
                    </a:lnTo>
                    <a:lnTo>
                      <a:pt x="7757" y="1349"/>
                    </a:lnTo>
                    <a:lnTo>
                      <a:pt x="8094" y="1349"/>
                    </a:lnTo>
                    <a:lnTo>
                      <a:pt x="8150" y="1237"/>
                    </a:lnTo>
                    <a:lnTo>
                      <a:pt x="8206" y="1181"/>
                    </a:lnTo>
                    <a:lnTo>
                      <a:pt x="8206" y="1012"/>
                    </a:lnTo>
                    <a:lnTo>
                      <a:pt x="8206" y="900"/>
                    </a:lnTo>
                    <a:lnTo>
                      <a:pt x="8094" y="787"/>
                    </a:lnTo>
                    <a:lnTo>
                      <a:pt x="8038" y="731"/>
                    </a:lnTo>
                    <a:lnTo>
                      <a:pt x="7869" y="787"/>
                    </a:lnTo>
                    <a:lnTo>
                      <a:pt x="7813" y="844"/>
                    </a:lnTo>
                    <a:lnTo>
                      <a:pt x="7813" y="787"/>
                    </a:lnTo>
                    <a:lnTo>
                      <a:pt x="7813" y="675"/>
                    </a:lnTo>
                    <a:lnTo>
                      <a:pt x="7757" y="619"/>
                    </a:lnTo>
                    <a:lnTo>
                      <a:pt x="7757" y="506"/>
                    </a:lnTo>
                    <a:lnTo>
                      <a:pt x="7757" y="394"/>
                    </a:lnTo>
                    <a:lnTo>
                      <a:pt x="7813" y="338"/>
                    </a:lnTo>
                    <a:lnTo>
                      <a:pt x="7869" y="338"/>
                    </a:lnTo>
                    <a:lnTo>
                      <a:pt x="8038" y="282"/>
                    </a:lnTo>
                    <a:lnTo>
                      <a:pt x="8150" y="338"/>
                    </a:lnTo>
                    <a:lnTo>
                      <a:pt x="8319" y="450"/>
                    </a:lnTo>
                    <a:lnTo>
                      <a:pt x="8431" y="450"/>
                    </a:lnTo>
                    <a:lnTo>
                      <a:pt x="8487" y="394"/>
                    </a:lnTo>
                    <a:lnTo>
                      <a:pt x="8487" y="338"/>
                    </a:lnTo>
                    <a:lnTo>
                      <a:pt x="8487" y="225"/>
                    </a:lnTo>
                    <a:lnTo>
                      <a:pt x="8431" y="113"/>
                    </a:lnTo>
                    <a:lnTo>
                      <a:pt x="8319" y="1"/>
                    </a:lnTo>
                    <a:close/>
                  </a:path>
                </a:pathLst>
              </a:custGeom>
              <a:solidFill>
                <a:srgbClr val="C3D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13"/>
              <p:cNvSpPr/>
              <p:nvPr/>
            </p:nvSpPr>
            <p:spPr>
              <a:xfrm>
                <a:off x="1703675" y="1242275"/>
                <a:ext cx="10962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217" extrusionOk="0">
                    <a:moveTo>
                      <a:pt x="1293" y="1743"/>
                    </a:moveTo>
                    <a:lnTo>
                      <a:pt x="1462" y="2080"/>
                    </a:lnTo>
                    <a:lnTo>
                      <a:pt x="1518" y="2249"/>
                    </a:lnTo>
                    <a:lnTo>
                      <a:pt x="1518" y="2361"/>
                    </a:lnTo>
                    <a:lnTo>
                      <a:pt x="1406" y="2530"/>
                    </a:lnTo>
                    <a:lnTo>
                      <a:pt x="1350" y="2249"/>
                    </a:lnTo>
                    <a:lnTo>
                      <a:pt x="1237" y="2080"/>
                    </a:lnTo>
                    <a:lnTo>
                      <a:pt x="1069" y="1912"/>
                    </a:lnTo>
                    <a:lnTo>
                      <a:pt x="1125" y="1912"/>
                    </a:lnTo>
                    <a:lnTo>
                      <a:pt x="1181" y="1855"/>
                    </a:lnTo>
                    <a:lnTo>
                      <a:pt x="1293" y="1743"/>
                    </a:lnTo>
                    <a:close/>
                    <a:moveTo>
                      <a:pt x="1125" y="2361"/>
                    </a:moveTo>
                    <a:lnTo>
                      <a:pt x="1181" y="2474"/>
                    </a:lnTo>
                    <a:lnTo>
                      <a:pt x="1181" y="2586"/>
                    </a:lnTo>
                    <a:lnTo>
                      <a:pt x="1125" y="2361"/>
                    </a:lnTo>
                    <a:close/>
                    <a:moveTo>
                      <a:pt x="2811" y="1"/>
                    </a:moveTo>
                    <a:lnTo>
                      <a:pt x="2474" y="450"/>
                    </a:lnTo>
                    <a:lnTo>
                      <a:pt x="2417" y="619"/>
                    </a:lnTo>
                    <a:lnTo>
                      <a:pt x="2417" y="787"/>
                    </a:lnTo>
                    <a:lnTo>
                      <a:pt x="2474" y="956"/>
                    </a:lnTo>
                    <a:lnTo>
                      <a:pt x="2530" y="1012"/>
                    </a:lnTo>
                    <a:lnTo>
                      <a:pt x="2867" y="1012"/>
                    </a:lnTo>
                    <a:lnTo>
                      <a:pt x="2867" y="1181"/>
                    </a:lnTo>
                    <a:lnTo>
                      <a:pt x="2755" y="1125"/>
                    </a:lnTo>
                    <a:lnTo>
                      <a:pt x="2698" y="1125"/>
                    </a:lnTo>
                    <a:lnTo>
                      <a:pt x="2642" y="1181"/>
                    </a:lnTo>
                    <a:lnTo>
                      <a:pt x="2586" y="1293"/>
                    </a:lnTo>
                    <a:lnTo>
                      <a:pt x="2530" y="1406"/>
                    </a:lnTo>
                    <a:lnTo>
                      <a:pt x="2417" y="1462"/>
                    </a:lnTo>
                    <a:lnTo>
                      <a:pt x="2305" y="1518"/>
                    </a:lnTo>
                    <a:lnTo>
                      <a:pt x="2193" y="1799"/>
                    </a:lnTo>
                    <a:lnTo>
                      <a:pt x="2136" y="1855"/>
                    </a:lnTo>
                    <a:lnTo>
                      <a:pt x="2024" y="1855"/>
                    </a:lnTo>
                    <a:lnTo>
                      <a:pt x="1968" y="1799"/>
                    </a:lnTo>
                    <a:lnTo>
                      <a:pt x="1855" y="1687"/>
                    </a:lnTo>
                    <a:lnTo>
                      <a:pt x="1687" y="1631"/>
                    </a:lnTo>
                    <a:lnTo>
                      <a:pt x="1574" y="1518"/>
                    </a:lnTo>
                    <a:lnTo>
                      <a:pt x="1462" y="1406"/>
                    </a:lnTo>
                    <a:lnTo>
                      <a:pt x="1350" y="1293"/>
                    </a:lnTo>
                    <a:lnTo>
                      <a:pt x="1237" y="1293"/>
                    </a:lnTo>
                    <a:lnTo>
                      <a:pt x="1012" y="1406"/>
                    </a:lnTo>
                    <a:lnTo>
                      <a:pt x="900" y="1462"/>
                    </a:lnTo>
                    <a:lnTo>
                      <a:pt x="844" y="1518"/>
                    </a:lnTo>
                    <a:lnTo>
                      <a:pt x="844" y="1631"/>
                    </a:lnTo>
                    <a:lnTo>
                      <a:pt x="900" y="1799"/>
                    </a:lnTo>
                    <a:lnTo>
                      <a:pt x="956" y="1855"/>
                    </a:lnTo>
                    <a:lnTo>
                      <a:pt x="844" y="1799"/>
                    </a:lnTo>
                    <a:lnTo>
                      <a:pt x="844" y="1912"/>
                    </a:lnTo>
                    <a:lnTo>
                      <a:pt x="844" y="2024"/>
                    </a:lnTo>
                    <a:lnTo>
                      <a:pt x="975" y="2155"/>
                    </a:lnTo>
                    <a:lnTo>
                      <a:pt x="975" y="2155"/>
                    </a:lnTo>
                    <a:lnTo>
                      <a:pt x="956" y="2136"/>
                    </a:lnTo>
                    <a:lnTo>
                      <a:pt x="844" y="2080"/>
                    </a:lnTo>
                    <a:lnTo>
                      <a:pt x="731" y="2080"/>
                    </a:lnTo>
                    <a:lnTo>
                      <a:pt x="675" y="2136"/>
                    </a:lnTo>
                    <a:lnTo>
                      <a:pt x="619" y="2305"/>
                    </a:lnTo>
                    <a:lnTo>
                      <a:pt x="619" y="2474"/>
                    </a:lnTo>
                    <a:lnTo>
                      <a:pt x="563" y="2530"/>
                    </a:lnTo>
                    <a:lnTo>
                      <a:pt x="338" y="2417"/>
                    </a:lnTo>
                    <a:lnTo>
                      <a:pt x="169" y="2417"/>
                    </a:lnTo>
                    <a:lnTo>
                      <a:pt x="57" y="2530"/>
                    </a:lnTo>
                    <a:lnTo>
                      <a:pt x="1" y="2642"/>
                    </a:lnTo>
                    <a:lnTo>
                      <a:pt x="57" y="2811"/>
                    </a:lnTo>
                    <a:lnTo>
                      <a:pt x="57" y="2980"/>
                    </a:lnTo>
                    <a:lnTo>
                      <a:pt x="57" y="3148"/>
                    </a:lnTo>
                    <a:lnTo>
                      <a:pt x="113" y="3261"/>
                    </a:lnTo>
                    <a:lnTo>
                      <a:pt x="225" y="3317"/>
                    </a:lnTo>
                    <a:lnTo>
                      <a:pt x="394" y="3317"/>
                    </a:lnTo>
                    <a:lnTo>
                      <a:pt x="506" y="3373"/>
                    </a:lnTo>
                    <a:lnTo>
                      <a:pt x="619" y="3373"/>
                    </a:lnTo>
                    <a:lnTo>
                      <a:pt x="787" y="3485"/>
                    </a:lnTo>
                    <a:lnTo>
                      <a:pt x="900" y="3485"/>
                    </a:lnTo>
                    <a:lnTo>
                      <a:pt x="1012" y="3429"/>
                    </a:lnTo>
                    <a:lnTo>
                      <a:pt x="1181" y="3261"/>
                    </a:lnTo>
                    <a:lnTo>
                      <a:pt x="1181" y="3429"/>
                    </a:lnTo>
                    <a:lnTo>
                      <a:pt x="1125" y="3542"/>
                    </a:lnTo>
                    <a:lnTo>
                      <a:pt x="1012" y="3766"/>
                    </a:lnTo>
                    <a:lnTo>
                      <a:pt x="900" y="3991"/>
                    </a:lnTo>
                    <a:lnTo>
                      <a:pt x="844" y="4047"/>
                    </a:lnTo>
                    <a:lnTo>
                      <a:pt x="844" y="4216"/>
                    </a:lnTo>
                    <a:lnTo>
                      <a:pt x="1462" y="3991"/>
                    </a:lnTo>
                    <a:lnTo>
                      <a:pt x="1406" y="3879"/>
                    </a:lnTo>
                    <a:lnTo>
                      <a:pt x="1518" y="3823"/>
                    </a:lnTo>
                    <a:lnTo>
                      <a:pt x="1518" y="3766"/>
                    </a:lnTo>
                    <a:lnTo>
                      <a:pt x="1574" y="3710"/>
                    </a:lnTo>
                    <a:lnTo>
                      <a:pt x="1631" y="3710"/>
                    </a:lnTo>
                    <a:lnTo>
                      <a:pt x="1687" y="3654"/>
                    </a:lnTo>
                    <a:lnTo>
                      <a:pt x="1631" y="3542"/>
                    </a:lnTo>
                    <a:lnTo>
                      <a:pt x="1518" y="3485"/>
                    </a:lnTo>
                    <a:lnTo>
                      <a:pt x="1518" y="3429"/>
                    </a:lnTo>
                    <a:lnTo>
                      <a:pt x="1518" y="3317"/>
                    </a:lnTo>
                    <a:lnTo>
                      <a:pt x="1631" y="3261"/>
                    </a:lnTo>
                    <a:lnTo>
                      <a:pt x="1631" y="3148"/>
                    </a:lnTo>
                    <a:lnTo>
                      <a:pt x="1743" y="3036"/>
                    </a:lnTo>
                    <a:lnTo>
                      <a:pt x="1799" y="3036"/>
                    </a:lnTo>
                    <a:lnTo>
                      <a:pt x="1799" y="3092"/>
                    </a:lnTo>
                    <a:lnTo>
                      <a:pt x="1855" y="3092"/>
                    </a:lnTo>
                    <a:lnTo>
                      <a:pt x="1855" y="3148"/>
                    </a:lnTo>
                    <a:lnTo>
                      <a:pt x="1912" y="3261"/>
                    </a:lnTo>
                    <a:lnTo>
                      <a:pt x="2024" y="3261"/>
                    </a:lnTo>
                    <a:lnTo>
                      <a:pt x="2136" y="3204"/>
                    </a:lnTo>
                    <a:lnTo>
                      <a:pt x="2249" y="3036"/>
                    </a:lnTo>
                    <a:lnTo>
                      <a:pt x="2193" y="2867"/>
                    </a:lnTo>
                    <a:lnTo>
                      <a:pt x="2136" y="2698"/>
                    </a:lnTo>
                    <a:lnTo>
                      <a:pt x="2024" y="2586"/>
                    </a:lnTo>
                    <a:lnTo>
                      <a:pt x="1855" y="2474"/>
                    </a:lnTo>
                    <a:lnTo>
                      <a:pt x="2080" y="2417"/>
                    </a:lnTo>
                    <a:lnTo>
                      <a:pt x="2249" y="2305"/>
                    </a:lnTo>
                    <a:lnTo>
                      <a:pt x="2417" y="2193"/>
                    </a:lnTo>
                    <a:lnTo>
                      <a:pt x="2923" y="2193"/>
                    </a:lnTo>
                    <a:lnTo>
                      <a:pt x="3036" y="2136"/>
                    </a:lnTo>
                    <a:lnTo>
                      <a:pt x="3036" y="2024"/>
                    </a:lnTo>
                    <a:lnTo>
                      <a:pt x="3092" y="1968"/>
                    </a:lnTo>
                    <a:lnTo>
                      <a:pt x="3092" y="1912"/>
                    </a:lnTo>
                    <a:lnTo>
                      <a:pt x="3373" y="1912"/>
                    </a:lnTo>
                    <a:lnTo>
                      <a:pt x="3542" y="1799"/>
                    </a:lnTo>
                    <a:lnTo>
                      <a:pt x="3654" y="1574"/>
                    </a:lnTo>
                    <a:lnTo>
                      <a:pt x="3766" y="1406"/>
                    </a:lnTo>
                    <a:lnTo>
                      <a:pt x="3654" y="1350"/>
                    </a:lnTo>
                    <a:lnTo>
                      <a:pt x="3710" y="1350"/>
                    </a:lnTo>
                    <a:lnTo>
                      <a:pt x="3766" y="1293"/>
                    </a:lnTo>
                    <a:lnTo>
                      <a:pt x="3823" y="1237"/>
                    </a:lnTo>
                    <a:lnTo>
                      <a:pt x="3823" y="1125"/>
                    </a:lnTo>
                    <a:lnTo>
                      <a:pt x="3879" y="1069"/>
                    </a:lnTo>
                    <a:lnTo>
                      <a:pt x="3935" y="1012"/>
                    </a:lnTo>
                    <a:lnTo>
                      <a:pt x="3935" y="1125"/>
                    </a:lnTo>
                    <a:lnTo>
                      <a:pt x="3879" y="1237"/>
                    </a:lnTo>
                    <a:lnTo>
                      <a:pt x="3935" y="1350"/>
                    </a:lnTo>
                    <a:lnTo>
                      <a:pt x="3935" y="1406"/>
                    </a:lnTo>
                    <a:lnTo>
                      <a:pt x="4216" y="1406"/>
                    </a:lnTo>
                    <a:lnTo>
                      <a:pt x="4272" y="1293"/>
                    </a:lnTo>
                    <a:lnTo>
                      <a:pt x="4328" y="1125"/>
                    </a:lnTo>
                    <a:lnTo>
                      <a:pt x="4385" y="956"/>
                    </a:lnTo>
                    <a:lnTo>
                      <a:pt x="4328" y="956"/>
                    </a:lnTo>
                    <a:lnTo>
                      <a:pt x="4328" y="675"/>
                    </a:lnTo>
                    <a:lnTo>
                      <a:pt x="4385" y="450"/>
                    </a:lnTo>
                    <a:lnTo>
                      <a:pt x="4328" y="338"/>
                    </a:lnTo>
                    <a:lnTo>
                      <a:pt x="4104" y="338"/>
                    </a:lnTo>
                    <a:lnTo>
                      <a:pt x="4047" y="450"/>
                    </a:lnTo>
                    <a:lnTo>
                      <a:pt x="3991" y="506"/>
                    </a:lnTo>
                    <a:lnTo>
                      <a:pt x="3879" y="506"/>
                    </a:lnTo>
                    <a:lnTo>
                      <a:pt x="3766" y="619"/>
                    </a:lnTo>
                    <a:lnTo>
                      <a:pt x="3766" y="675"/>
                    </a:lnTo>
                    <a:lnTo>
                      <a:pt x="3710" y="675"/>
                    </a:lnTo>
                    <a:lnTo>
                      <a:pt x="3654" y="619"/>
                    </a:lnTo>
                    <a:lnTo>
                      <a:pt x="3542" y="506"/>
                    </a:lnTo>
                    <a:lnTo>
                      <a:pt x="3429" y="338"/>
                    </a:lnTo>
                    <a:lnTo>
                      <a:pt x="3317" y="225"/>
                    </a:lnTo>
                    <a:lnTo>
                      <a:pt x="3148" y="169"/>
                    </a:lnTo>
                    <a:lnTo>
                      <a:pt x="3092" y="225"/>
                    </a:lnTo>
                    <a:lnTo>
                      <a:pt x="2979" y="57"/>
                    </a:lnTo>
                    <a:lnTo>
                      <a:pt x="2923" y="57"/>
                    </a:lnTo>
                    <a:lnTo>
                      <a:pt x="2811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13"/>
              <p:cNvSpPr/>
              <p:nvPr/>
            </p:nvSpPr>
            <p:spPr>
              <a:xfrm>
                <a:off x="2095700" y="950000"/>
                <a:ext cx="104025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3655" extrusionOk="0">
                    <a:moveTo>
                      <a:pt x="4160" y="1"/>
                    </a:moveTo>
                    <a:lnTo>
                      <a:pt x="675" y="1069"/>
                    </a:lnTo>
                    <a:lnTo>
                      <a:pt x="675" y="1350"/>
                    </a:lnTo>
                    <a:lnTo>
                      <a:pt x="563" y="1518"/>
                    </a:lnTo>
                    <a:lnTo>
                      <a:pt x="394" y="1631"/>
                    </a:lnTo>
                    <a:lnTo>
                      <a:pt x="170" y="1687"/>
                    </a:lnTo>
                    <a:lnTo>
                      <a:pt x="57" y="1799"/>
                    </a:lnTo>
                    <a:lnTo>
                      <a:pt x="57" y="1912"/>
                    </a:lnTo>
                    <a:lnTo>
                      <a:pt x="113" y="1968"/>
                    </a:lnTo>
                    <a:lnTo>
                      <a:pt x="170" y="1968"/>
                    </a:lnTo>
                    <a:lnTo>
                      <a:pt x="282" y="2024"/>
                    </a:lnTo>
                    <a:lnTo>
                      <a:pt x="338" y="2080"/>
                    </a:lnTo>
                    <a:lnTo>
                      <a:pt x="338" y="2137"/>
                    </a:lnTo>
                    <a:lnTo>
                      <a:pt x="282" y="2249"/>
                    </a:lnTo>
                    <a:lnTo>
                      <a:pt x="170" y="2193"/>
                    </a:lnTo>
                    <a:lnTo>
                      <a:pt x="57" y="2137"/>
                    </a:lnTo>
                    <a:lnTo>
                      <a:pt x="1" y="2137"/>
                    </a:lnTo>
                    <a:lnTo>
                      <a:pt x="1" y="2193"/>
                    </a:lnTo>
                    <a:lnTo>
                      <a:pt x="57" y="2530"/>
                    </a:lnTo>
                    <a:lnTo>
                      <a:pt x="113" y="2643"/>
                    </a:lnTo>
                    <a:lnTo>
                      <a:pt x="282" y="2755"/>
                    </a:lnTo>
                    <a:lnTo>
                      <a:pt x="394" y="2867"/>
                    </a:lnTo>
                    <a:lnTo>
                      <a:pt x="338" y="2924"/>
                    </a:lnTo>
                    <a:lnTo>
                      <a:pt x="282" y="2924"/>
                    </a:lnTo>
                    <a:lnTo>
                      <a:pt x="226" y="2867"/>
                    </a:lnTo>
                    <a:lnTo>
                      <a:pt x="170" y="2924"/>
                    </a:lnTo>
                    <a:lnTo>
                      <a:pt x="226" y="3036"/>
                    </a:lnTo>
                    <a:lnTo>
                      <a:pt x="451" y="3261"/>
                    </a:lnTo>
                    <a:lnTo>
                      <a:pt x="507" y="3373"/>
                    </a:lnTo>
                    <a:lnTo>
                      <a:pt x="675" y="3373"/>
                    </a:lnTo>
                    <a:lnTo>
                      <a:pt x="675" y="3486"/>
                    </a:lnTo>
                    <a:lnTo>
                      <a:pt x="788" y="3654"/>
                    </a:lnTo>
                    <a:lnTo>
                      <a:pt x="900" y="3654"/>
                    </a:lnTo>
                    <a:lnTo>
                      <a:pt x="956" y="3542"/>
                    </a:lnTo>
                    <a:lnTo>
                      <a:pt x="1069" y="2980"/>
                    </a:lnTo>
                    <a:lnTo>
                      <a:pt x="1069" y="2755"/>
                    </a:lnTo>
                    <a:lnTo>
                      <a:pt x="956" y="2474"/>
                    </a:lnTo>
                    <a:lnTo>
                      <a:pt x="900" y="2305"/>
                    </a:lnTo>
                    <a:lnTo>
                      <a:pt x="956" y="2361"/>
                    </a:lnTo>
                    <a:lnTo>
                      <a:pt x="1069" y="2530"/>
                    </a:lnTo>
                    <a:lnTo>
                      <a:pt x="1125" y="2586"/>
                    </a:lnTo>
                    <a:lnTo>
                      <a:pt x="1294" y="2643"/>
                    </a:lnTo>
                    <a:lnTo>
                      <a:pt x="1294" y="2699"/>
                    </a:lnTo>
                    <a:lnTo>
                      <a:pt x="1294" y="2755"/>
                    </a:lnTo>
                    <a:lnTo>
                      <a:pt x="1294" y="2867"/>
                    </a:lnTo>
                    <a:lnTo>
                      <a:pt x="1350" y="2867"/>
                    </a:lnTo>
                    <a:lnTo>
                      <a:pt x="1294" y="2924"/>
                    </a:lnTo>
                    <a:lnTo>
                      <a:pt x="1350" y="2980"/>
                    </a:lnTo>
                    <a:lnTo>
                      <a:pt x="1350" y="3036"/>
                    </a:lnTo>
                    <a:lnTo>
                      <a:pt x="1350" y="3092"/>
                    </a:lnTo>
                    <a:lnTo>
                      <a:pt x="1294" y="3148"/>
                    </a:lnTo>
                    <a:lnTo>
                      <a:pt x="1294" y="3205"/>
                    </a:lnTo>
                    <a:lnTo>
                      <a:pt x="1406" y="3261"/>
                    </a:lnTo>
                    <a:lnTo>
                      <a:pt x="1743" y="3261"/>
                    </a:lnTo>
                    <a:lnTo>
                      <a:pt x="1968" y="3373"/>
                    </a:lnTo>
                    <a:lnTo>
                      <a:pt x="2137" y="3373"/>
                    </a:lnTo>
                    <a:lnTo>
                      <a:pt x="2193" y="3317"/>
                    </a:lnTo>
                    <a:lnTo>
                      <a:pt x="2305" y="3092"/>
                    </a:lnTo>
                    <a:lnTo>
                      <a:pt x="2474" y="2867"/>
                    </a:lnTo>
                    <a:lnTo>
                      <a:pt x="2586" y="2755"/>
                    </a:lnTo>
                    <a:lnTo>
                      <a:pt x="2811" y="2755"/>
                    </a:lnTo>
                    <a:lnTo>
                      <a:pt x="2867" y="2699"/>
                    </a:lnTo>
                    <a:lnTo>
                      <a:pt x="2924" y="2586"/>
                    </a:lnTo>
                    <a:lnTo>
                      <a:pt x="2924" y="2530"/>
                    </a:lnTo>
                    <a:lnTo>
                      <a:pt x="3092" y="2474"/>
                    </a:lnTo>
                    <a:lnTo>
                      <a:pt x="3092" y="2361"/>
                    </a:lnTo>
                    <a:lnTo>
                      <a:pt x="3092" y="2305"/>
                    </a:lnTo>
                    <a:lnTo>
                      <a:pt x="3036" y="2305"/>
                    </a:lnTo>
                    <a:lnTo>
                      <a:pt x="3036" y="2249"/>
                    </a:lnTo>
                    <a:lnTo>
                      <a:pt x="3036" y="2193"/>
                    </a:lnTo>
                    <a:lnTo>
                      <a:pt x="3092" y="2137"/>
                    </a:lnTo>
                    <a:lnTo>
                      <a:pt x="3092" y="2024"/>
                    </a:lnTo>
                    <a:lnTo>
                      <a:pt x="3092" y="1968"/>
                    </a:lnTo>
                    <a:lnTo>
                      <a:pt x="3036" y="1968"/>
                    </a:lnTo>
                    <a:lnTo>
                      <a:pt x="2924" y="1912"/>
                    </a:lnTo>
                    <a:lnTo>
                      <a:pt x="2811" y="1912"/>
                    </a:lnTo>
                    <a:lnTo>
                      <a:pt x="2755" y="1968"/>
                    </a:lnTo>
                    <a:lnTo>
                      <a:pt x="2755" y="2080"/>
                    </a:lnTo>
                    <a:lnTo>
                      <a:pt x="2699" y="1968"/>
                    </a:lnTo>
                    <a:lnTo>
                      <a:pt x="2643" y="1912"/>
                    </a:lnTo>
                    <a:lnTo>
                      <a:pt x="2474" y="1912"/>
                    </a:lnTo>
                    <a:lnTo>
                      <a:pt x="2474" y="2024"/>
                    </a:lnTo>
                    <a:lnTo>
                      <a:pt x="2474" y="2080"/>
                    </a:lnTo>
                    <a:lnTo>
                      <a:pt x="2530" y="2080"/>
                    </a:lnTo>
                    <a:lnTo>
                      <a:pt x="2530" y="2137"/>
                    </a:lnTo>
                    <a:lnTo>
                      <a:pt x="2418" y="2137"/>
                    </a:lnTo>
                    <a:lnTo>
                      <a:pt x="2137" y="1968"/>
                    </a:lnTo>
                    <a:lnTo>
                      <a:pt x="2024" y="1856"/>
                    </a:lnTo>
                    <a:lnTo>
                      <a:pt x="1968" y="1687"/>
                    </a:lnTo>
                    <a:lnTo>
                      <a:pt x="1968" y="1631"/>
                    </a:lnTo>
                    <a:lnTo>
                      <a:pt x="1968" y="1575"/>
                    </a:lnTo>
                    <a:lnTo>
                      <a:pt x="1912" y="1575"/>
                    </a:lnTo>
                    <a:lnTo>
                      <a:pt x="1856" y="1687"/>
                    </a:lnTo>
                    <a:lnTo>
                      <a:pt x="1800" y="1743"/>
                    </a:lnTo>
                    <a:lnTo>
                      <a:pt x="1743" y="1743"/>
                    </a:lnTo>
                    <a:lnTo>
                      <a:pt x="1687" y="1687"/>
                    </a:lnTo>
                    <a:lnTo>
                      <a:pt x="1687" y="1518"/>
                    </a:lnTo>
                    <a:lnTo>
                      <a:pt x="1631" y="1406"/>
                    </a:lnTo>
                    <a:lnTo>
                      <a:pt x="1575" y="1406"/>
                    </a:lnTo>
                    <a:lnTo>
                      <a:pt x="1519" y="1462"/>
                    </a:lnTo>
                    <a:lnTo>
                      <a:pt x="1406" y="1462"/>
                    </a:lnTo>
                    <a:lnTo>
                      <a:pt x="1350" y="1350"/>
                    </a:lnTo>
                    <a:lnTo>
                      <a:pt x="1238" y="1294"/>
                    </a:lnTo>
                    <a:lnTo>
                      <a:pt x="900" y="1294"/>
                    </a:lnTo>
                    <a:lnTo>
                      <a:pt x="900" y="1181"/>
                    </a:lnTo>
                    <a:lnTo>
                      <a:pt x="956" y="1069"/>
                    </a:lnTo>
                    <a:lnTo>
                      <a:pt x="1069" y="1013"/>
                    </a:lnTo>
                    <a:lnTo>
                      <a:pt x="1294" y="956"/>
                    </a:lnTo>
                    <a:lnTo>
                      <a:pt x="1462" y="900"/>
                    </a:lnTo>
                    <a:lnTo>
                      <a:pt x="1575" y="956"/>
                    </a:lnTo>
                    <a:lnTo>
                      <a:pt x="1687" y="956"/>
                    </a:lnTo>
                    <a:lnTo>
                      <a:pt x="1743" y="900"/>
                    </a:lnTo>
                    <a:lnTo>
                      <a:pt x="1800" y="788"/>
                    </a:lnTo>
                    <a:lnTo>
                      <a:pt x="2024" y="788"/>
                    </a:lnTo>
                    <a:lnTo>
                      <a:pt x="2137" y="675"/>
                    </a:lnTo>
                    <a:lnTo>
                      <a:pt x="2249" y="675"/>
                    </a:lnTo>
                    <a:lnTo>
                      <a:pt x="2362" y="732"/>
                    </a:lnTo>
                    <a:lnTo>
                      <a:pt x="2474" y="619"/>
                    </a:lnTo>
                    <a:lnTo>
                      <a:pt x="2586" y="563"/>
                    </a:lnTo>
                    <a:lnTo>
                      <a:pt x="2755" y="507"/>
                    </a:lnTo>
                    <a:lnTo>
                      <a:pt x="3261" y="338"/>
                    </a:lnTo>
                    <a:lnTo>
                      <a:pt x="3430" y="282"/>
                    </a:lnTo>
                    <a:lnTo>
                      <a:pt x="3598" y="394"/>
                    </a:lnTo>
                    <a:lnTo>
                      <a:pt x="3654" y="394"/>
                    </a:lnTo>
                    <a:lnTo>
                      <a:pt x="3654" y="338"/>
                    </a:lnTo>
                    <a:lnTo>
                      <a:pt x="3654" y="226"/>
                    </a:lnTo>
                    <a:lnTo>
                      <a:pt x="3767" y="169"/>
                    </a:lnTo>
                    <a:lnTo>
                      <a:pt x="3992" y="113"/>
                    </a:lnTo>
                    <a:lnTo>
                      <a:pt x="4048" y="57"/>
                    </a:lnTo>
                    <a:lnTo>
                      <a:pt x="4160" y="1"/>
                    </a:lnTo>
                    <a:close/>
                  </a:path>
                </a:pathLst>
              </a:custGeom>
              <a:solidFill>
                <a:srgbClr val="B6D6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13"/>
              <p:cNvSpPr/>
              <p:nvPr/>
            </p:nvSpPr>
            <p:spPr>
              <a:xfrm>
                <a:off x="1617975" y="1198725"/>
                <a:ext cx="77300" cy="67475"/>
              </a:xfrm>
              <a:custGeom>
                <a:avLst/>
                <a:gdLst/>
                <a:ahLst/>
                <a:cxnLst/>
                <a:rect l="l" t="t" r="r" b="b"/>
                <a:pathLst>
                  <a:path w="3092" h="2699" extrusionOk="0">
                    <a:moveTo>
                      <a:pt x="2361" y="731"/>
                    </a:moveTo>
                    <a:lnTo>
                      <a:pt x="2248" y="900"/>
                    </a:lnTo>
                    <a:lnTo>
                      <a:pt x="2192" y="1068"/>
                    </a:lnTo>
                    <a:lnTo>
                      <a:pt x="2080" y="1181"/>
                    </a:lnTo>
                    <a:lnTo>
                      <a:pt x="2080" y="1012"/>
                    </a:lnTo>
                    <a:lnTo>
                      <a:pt x="2136" y="900"/>
                    </a:lnTo>
                    <a:lnTo>
                      <a:pt x="2248" y="787"/>
                    </a:lnTo>
                    <a:lnTo>
                      <a:pt x="2361" y="731"/>
                    </a:lnTo>
                    <a:close/>
                    <a:moveTo>
                      <a:pt x="843" y="0"/>
                    </a:moveTo>
                    <a:lnTo>
                      <a:pt x="731" y="56"/>
                    </a:lnTo>
                    <a:lnTo>
                      <a:pt x="675" y="56"/>
                    </a:lnTo>
                    <a:lnTo>
                      <a:pt x="618" y="113"/>
                    </a:lnTo>
                    <a:lnTo>
                      <a:pt x="618" y="225"/>
                    </a:lnTo>
                    <a:lnTo>
                      <a:pt x="562" y="337"/>
                    </a:lnTo>
                    <a:lnTo>
                      <a:pt x="281" y="337"/>
                    </a:lnTo>
                    <a:lnTo>
                      <a:pt x="281" y="450"/>
                    </a:lnTo>
                    <a:lnTo>
                      <a:pt x="169" y="506"/>
                    </a:lnTo>
                    <a:lnTo>
                      <a:pt x="169" y="618"/>
                    </a:lnTo>
                    <a:lnTo>
                      <a:pt x="225" y="731"/>
                    </a:lnTo>
                    <a:lnTo>
                      <a:pt x="281" y="900"/>
                    </a:lnTo>
                    <a:lnTo>
                      <a:pt x="225" y="956"/>
                    </a:lnTo>
                    <a:lnTo>
                      <a:pt x="169" y="1012"/>
                    </a:lnTo>
                    <a:lnTo>
                      <a:pt x="169" y="900"/>
                    </a:lnTo>
                    <a:lnTo>
                      <a:pt x="112" y="843"/>
                    </a:lnTo>
                    <a:lnTo>
                      <a:pt x="0" y="843"/>
                    </a:lnTo>
                    <a:lnTo>
                      <a:pt x="281" y="1743"/>
                    </a:lnTo>
                    <a:lnTo>
                      <a:pt x="562" y="1293"/>
                    </a:lnTo>
                    <a:lnTo>
                      <a:pt x="675" y="1012"/>
                    </a:lnTo>
                    <a:lnTo>
                      <a:pt x="675" y="731"/>
                    </a:lnTo>
                    <a:lnTo>
                      <a:pt x="787" y="956"/>
                    </a:lnTo>
                    <a:lnTo>
                      <a:pt x="956" y="1181"/>
                    </a:lnTo>
                    <a:lnTo>
                      <a:pt x="956" y="1462"/>
                    </a:lnTo>
                    <a:lnTo>
                      <a:pt x="956" y="1574"/>
                    </a:lnTo>
                    <a:lnTo>
                      <a:pt x="899" y="1743"/>
                    </a:lnTo>
                    <a:lnTo>
                      <a:pt x="843" y="1855"/>
                    </a:lnTo>
                    <a:lnTo>
                      <a:pt x="899" y="1911"/>
                    </a:lnTo>
                    <a:lnTo>
                      <a:pt x="1012" y="1911"/>
                    </a:lnTo>
                    <a:lnTo>
                      <a:pt x="1068" y="1967"/>
                    </a:lnTo>
                    <a:lnTo>
                      <a:pt x="956" y="2136"/>
                    </a:lnTo>
                    <a:lnTo>
                      <a:pt x="956" y="2248"/>
                    </a:lnTo>
                    <a:lnTo>
                      <a:pt x="1012" y="2417"/>
                    </a:lnTo>
                    <a:lnTo>
                      <a:pt x="1124" y="2417"/>
                    </a:lnTo>
                    <a:lnTo>
                      <a:pt x="1180" y="2361"/>
                    </a:lnTo>
                    <a:lnTo>
                      <a:pt x="1461" y="2529"/>
                    </a:lnTo>
                    <a:lnTo>
                      <a:pt x="1686" y="2698"/>
                    </a:lnTo>
                    <a:lnTo>
                      <a:pt x="1799" y="2698"/>
                    </a:lnTo>
                    <a:lnTo>
                      <a:pt x="2023" y="2586"/>
                    </a:lnTo>
                    <a:lnTo>
                      <a:pt x="2192" y="2417"/>
                    </a:lnTo>
                    <a:lnTo>
                      <a:pt x="2248" y="2305"/>
                    </a:lnTo>
                    <a:lnTo>
                      <a:pt x="2248" y="2248"/>
                    </a:lnTo>
                    <a:lnTo>
                      <a:pt x="2361" y="2192"/>
                    </a:lnTo>
                    <a:lnTo>
                      <a:pt x="2529" y="2192"/>
                    </a:lnTo>
                    <a:lnTo>
                      <a:pt x="2754" y="2136"/>
                    </a:lnTo>
                    <a:lnTo>
                      <a:pt x="2923" y="2080"/>
                    </a:lnTo>
                    <a:lnTo>
                      <a:pt x="3091" y="2024"/>
                    </a:lnTo>
                    <a:lnTo>
                      <a:pt x="3035" y="1855"/>
                    </a:lnTo>
                    <a:lnTo>
                      <a:pt x="3035" y="1743"/>
                    </a:lnTo>
                    <a:lnTo>
                      <a:pt x="3091" y="1518"/>
                    </a:lnTo>
                    <a:lnTo>
                      <a:pt x="3091" y="1349"/>
                    </a:lnTo>
                    <a:lnTo>
                      <a:pt x="3091" y="1181"/>
                    </a:lnTo>
                    <a:lnTo>
                      <a:pt x="2923" y="956"/>
                    </a:lnTo>
                    <a:lnTo>
                      <a:pt x="2754" y="787"/>
                    </a:lnTo>
                    <a:lnTo>
                      <a:pt x="2473" y="675"/>
                    </a:lnTo>
                    <a:lnTo>
                      <a:pt x="2361" y="731"/>
                    </a:lnTo>
                    <a:lnTo>
                      <a:pt x="2417" y="618"/>
                    </a:lnTo>
                    <a:lnTo>
                      <a:pt x="2417" y="562"/>
                    </a:lnTo>
                    <a:lnTo>
                      <a:pt x="2361" y="506"/>
                    </a:lnTo>
                    <a:lnTo>
                      <a:pt x="2192" y="506"/>
                    </a:lnTo>
                    <a:lnTo>
                      <a:pt x="2080" y="394"/>
                    </a:lnTo>
                    <a:lnTo>
                      <a:pt x="1967" y="281"/>
                    </a:lnTo>
                    <a:lnTo>
                      <a:pt x="1855" y="281"/>
                    </a:lnTo>
                    <a:lnTo>
                      <a:pt x="1799" y="394"/>
                    </a:lnTo>
                    <a:lnTo>
                      <a:pt x="1742" y="506"/>
                    </a:lnTo>
                    <a:lnTo>
                      <a:pt x="1742" y="843"/>
                    </a:lnTo>
                    <a:lnTo>
                      <a:pt x="1630" y="843"/>
                    </a:lnTo>
                    <a:lnTo>
                      <a:pt x="1630" y="731"/>
                    </a:lnTo>
                    <a:lnTo>
                      <a:pt x="1574" y="675"/>
                    </a:lnTo>
                    <a:lnTo>
                      <a:pt x="1518" y="562"/>
                    </a:lnTo>
                    <a:lnTo>
                      <a:pt x="1518" y="506"/>
                    </a:lnTo>
                    <a:lnTo>
                      <a:pt x="1518" y="450"/>
                    </a:lnTo>
                    <a:lnTo>
                      <a:pt x="1518" y="337"/>
                    </a:lnTo>
                    <a:lnTo>
                      <a:pt x="1405" y="281"/>
                    </a:lnTo>
                    <a:lnTo>
                      <a:pt x="1349" y="225"/>
                    </a:lnTo>
                    <a:lnTo>
                      <a:pt x="1068" y="225"/>
                    </a:lnTo>
                    <a:lnTo>
                      <a:pt x="956" y="113"/>
                    </a:lnTo>
                    <a:lnTo>
                      <a:pt x="899" y="56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" name="Google Shape;5400;p13"/>
              <p:cNvSpPr/>
              <p:nvPr/>
            </p:nvSpPr>
            <p:spPr>
              <a:xfrm>
                <a:off x="1942550" y="1003400"/>
                <a:ext cx="84325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3373" h="2811" extrusionOk="0">
                    <a:moveTo>
                      <a:pt x="1687" y="1237"/>
                    </a:moveTo>
                    <a:lnTo>
                      <a:pt x="1687" y="1265"/>
                    </a:lnTo>
                    <a:lnTo>
                      <a:pt x="1631" y="1237"/>
                    </a:lnTo>
                    <a:close/>
                    <a:moveTo>
                      <a:pt x="3317" y="1"/>
                    </a:moveTo>
                    <a:lnTo>
                      <a:pt x="900" y="788"/>
                    </a:lnTo>
                    <a:lnTo>
                      <a:pt x="956" y="900"/>
                    </a:lnTo>
                    <a:lnTo>
                      <a:pt x="1012" y="1069"/>
                    </a:lnTo>
                    <a:lnTo>
                      <a:pt x="1012" y="1125"/>
                    </a:lnTo>
                    <a:lnTo>
                      <a:pt x="1012" y="1181"/>
                    </a:lnTo>
                    <a:lnTo>
                      <a:pt x="956" y="1181"/>
                    </a:lnTo>
                    <a:lnTo>
                      <a:pt x="900" y="1125"/>
                    </a:lnTo>
                    <a:lnTo>
                      <a:pt x="787" y="1069"/>
                    </a:lnTo>
                    <a:lnTo>
                      <a:pt x="675" y="956"/>
                    </a:lnTo>
                    <a:lnTo>
                      <a:pt x="619" y="956"/>
                    </a:lnTo>
                    <a:lnTo>
                      <a:pt x="450" y="1012"/>
                    </a:lnTo>
                    <a:lnTo>
                      <a:pt x="282" y="1125"/>
                    </a:lnTo>
                    <a:lnTo>
                      <a:pt x="113" y="1125"/>
                    </a:lnTo>
                    <a:lnTo>
                      <a:pt x="169" y="1237"/>
                    </a:lnTo>
                    <a:lnTo>
                      <a:pt x="282" y="1406"/>
                    </a:lnTo>
                    <a:lnTo>
                      <a:pt x="282" y="1518"/>
                    </a:lnTo>
                    <a:lnTo>
                      <a:pt x="225" y="1631"/>
                    </a:lnTo>
                    <a:lnTo>
                      <a:pt x="225" y="1687"/>
                    </a:lnTo>
                    <a:lnTo>
                      <a:pt x="282" y="1743"/>
                    </a:lnTo>
                    <a:lnTo>
                      <a:pt x="338" y="1799"/>
                    </a:lnTo>
                    <a:lnTo>
                      <a:pt x="394" y="1743"/>
                    </a:lnTo>
                    <a:lnTo>
                      <a:pt x="563" y="1574"/>
                    </a:lnTo>
                    <a:lnTo>
                      <a:pt x="675" y="1687"/>
                    </a:lnTo>
                    <a:lnTo>
                      <a:pt x="731" y="1743"/>
                    </a:lnTo>
                    <a:lnTo>
                      <a:pt x="731" y="1912"/>
                    </a:lnTo>
                    <a:lnTo>
                      <a:pt x="675" y="1968"/>
                    </a:lnTo>
                    <a:lnTo>
                      <a:pt x="619" y="2080"/>
                    </a:lnTo>
                    <a:lnTo>
                      <a:pt x="506" y="2080"/>
                    </a:lnTo>
                    <a:lnTo>
                      <a:pt x="338" y="2024"/>
                    </a:lnTo>
                    <a:lnTo>
                      <a:pt x="225" y="2024"/>
                    </a:lnTo>
                    <a:lnTo>
                      <a:pt x="169" y="1855"/>
                    </a:lnTo>
                    <a:lnTo>
                      <a:pt x="113" y="1799"/>
                    </a:lnTo>
                    <a:lnTo>
                      <a:pt x="1" y="1799"/>
                    </a:lnTo>
                    <a:lnTo>
                      <a:pt x="1" y="1912"/>
                    </a:lnTo>
                    <a:lnTo>
                      <a:pt x="1" y="2080"/>
                    </a:lnTo>
                    <a:lnTo>
                      <a:pt x="57" y="2193"/>
                    </a:lnTo>
                    <a:lnTo>
                      <a:pt x="113" y="2361"/>
                    </a:lnTo>
                    <a:lnTo>
                      <a:pt x="169" y="2474"/>
                    </a:lnTo>
                    <a:lnTo>
                      <a:pt x="394" y="2755"/>
                    </a:lnTo>
                    <a:lnTo>
                      <a:pt x="450" y="2811"/>
                    </a:lnTo>
                    <a:lnTo>
                      <a:pt x="506" y="2811"/>
                    </a:lnTo>
                    <a:lnTo>
                      <a:pt x="563" y="2755"/>
                    </a:lnTo>
                    <a:lnTo>
                      <a:pt x="675" y="2642"/>
                    </a:lnTo>
                    <a:lnTo>
                      <a:pt x="731" y="2586"/>
                    </a:lnTo>
                    <a:lnTo>
                      <a:pt x="731" y="2642"/>
                    </a:lnTo>
                    <a:lnTo>
                      <a:pt x="731" y="2699"/>
                    </a:lnTo>
                    <a:lnTo>
                      <a:pt x="787" y="2755"/>
                    </a:lnTo>
                    <a:lnTo>
                      <a:pt x="956" y="2755"/>
                    </a:lnTo>
                    <a:lnTo>
                      <a:pt x="1125" y="2699"/>
                    </a:lnTo>
                    <a:lnTo>
                      <a:pt x="1350" y="2699"/>
                    </a:lnTo>
                    <a:lnTo>
                      <a:pt x="1518" y="2642"/>
                    </a:lnTo>
                    <a:lnTo>
                      <a:pt x="1687" y="2474"/>
                    </a:lnTo>
                    <a:lnTo>
                      <a:pt x="1743" y="2417"/>
                    </a:lnTo>
                    <a:lnTo>
                      <a:pt x="1799" y="2474"/>
                    </a:lnTo>
                    <a:lnTo>
                      <a:pt x="1968" y="2586"/>
                    </a:lnTo>
                    <a:lnTo>
                      <a:pt x="2136" y="2586"/>
                    </a:lnTo>
                    <a:lnTo>
                      <a:pt x="2136" y="2474"/>
                    </a:lnTo>
                    <a:lnTo>
                      <a:pt x="2193" y="2417"/>
                    </a:lnTo>
                    <a:lnTo>
                      <a:pt x="2305" y="2305"/>
                    </a:lnTo>
                    <a:lnTo>
                      <a:pt x="2305" y="2193"/>
                    </a:lnTo>
                    <a:lnTo>
                      <a:pt x="2249" y="2080"/>
                    </a:lnTo>
                    <a:lnTo>
                      <a:pt x="2193" y="1968"/>
                    </a:lnTo>
                    <a:lnTo>
                      <a:pt x="2024" y="1799"/>
                    </a:lnTo>
                    <a:lnTo>
                      <a:pt x="2024" y="1687"/>
                    </a:lnTo>
                    <a:lnTo>
                      <a:pt x="2024" y="1574"/>
                    </a:lnTo>
                    <a:lnTo>
                      <a:pt x="2024" y="1462"/>
                    </a:lnTo>
                    <a:lnTo>
                      <a:pt x="1968" y="1406"/>
                    </a:lnTo>
                    <a:lnTo>
                      <a:pt x="1855" y="1293"/>
                    </a:lnTo>
                    <a:lnTo>
                      <a:pt x="1743" y="1293"/>
                    </a:lnTo>
                    <a:lnTo>
                      <a:pt x="1968" y="1181"/>
                    </a:lnTo>
                    <a:lnTo>
                      <a:pt x="2193" y="1237"/>
                    </a:lnTo>
                    <a:lnTo>
                      <a:pt x="2417" y="1293"/>
                    </a:lnTo>
                    <a:lnTo>
                      <a:pt x="2530" y="1293"/>
                    </a:lnTo>
                    <a:lnTo>
                      <a:pt x="2642" y="1237"/>
                    </a:lnTo>
                    <a:lnTo>
                      <a:pt x="2586" y="1125"/>
                    </a:lnTo>
                    <a:lnTo>
                      <a:pt x="2474" y="844"/>
                    </a:lnTo>
                    <a:lnTo>
                      <a:pt x="2305" y="563"/>
                    </a:lnTo>
                    <a:lnTo>
                      <a:pt x="2361" y="619"/>
                    </a:lnTo>
                    <a:lnTo>
                      <a:pt x="2474" y="619"/>
                    </a:lnTo>
                    <a:lnTo>
                      <a:pt x="2586" y="731"/>
                    </a:lnTo>
                    <a:lnTo>
                      <a:pt x="2698" y="844"/>
                    </a:lnTo>
                    <a:lnTo>
                      <a:pt x="2867" y="844"/>
                    </a:lnTo>
                    <a:lnTo>
                      <a:pt x="2867" y="788"/>
                    </a:lnTo>
                    <a:lnTo>
                      <a:pt x="2923" y="731"/>
                    </a:lnTo>
                    <a:lnTo>
                      <a:pt x="2923" y="619"/>
                    </a:lnTo>
                    <a:lnTo>
                      <a:pt x="2923" y="450"/>
                    </a:lnTo>
                    <a:lnTo>
                      <a:pt x="2923" y="394"/>
                    </a:lnTo>
                    <a:lnTo>
                      <a:pt x="3036" y="282"/>
                    </a:lnTo>
                    <a:lnTo>
                      <a:pt x="3148" y="225"/>
                    </a:lnTo>
                    <a:lnTo>
                      <a:pt x="3261" y="169"/>
                    </a:lnTo>
                    <a:lnTo>
                      <a:pt x="3373" y="57"/>
                    </a:lnTo>
                    <a:lnTo>
                      <a:pt x="3317" y="1"/>
                    </a:lnTo>
                    <a:close/>
                  </a:path>
                </a:pathLst>
              </a:custGeom>
              <a:solidFill>
                <a:srgbClr val="B9D9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" name="Google Shape;5401;p13"/>
              <p:cNvSpPr/>
              <p:nvPr/>
            </p:nvSpPr>
            <p:spPr>
              <a:xfrm>
                <a:off x="2049350" y="1160775"/>
                <a:ext cx="233275" cy="84350"/>
              </a:xfrm>
              <a:custGeom>
                <a:avLst/>
                <a:gdLst/>
                <a:ahLst/>
                <a:cxnLst/>
                <a:rect l="l" t="t" r="r" b="b"/>
                <a:pathLst>
                  <a:path w="9331" h="3374" extrusionOk="0">
                    <a:moveTo>
                      <a:pt x="8881" y="1"/>
                    </a:moveTo>
                    <a:lnTo>
                      <a:pt x="8656" y="113"/>
                    </a:lnTo>
                    <a:lnTo>
                      <a:pt x="8431" y="169"/>
                    </a:lnTo>
                    <a:lnTo>
                      <a:pt x="8206" y="169"/>
                    </a:lnTo>
                    <a:lnTo>
                      <a:pt x="7700" y="282"/>
                    </a:lnTo>
                    <a:lnTo>
                      <a:pt x="7195" y="394"/>
                    </a:lnTo>
                    <a:lnTo>
                      <a:pt x="7138" y="450"/>
                    </a:lnTo>
                    <a:lnTo>
                      <a:pt x="6857" y="563"/>
                    </a:lnTo>
                    <a:lnTo>
                      <a:pt x="6632" y="675"/>
                    </a:lnTo>
                    <a:lnTo>
                      <a:pt x="6351" y="788"/>
                    </a:lnTo>
                    <a:lnTo>
                      <a:pt x="6183" y="900"/>
                    </a:lnTo>
                    <a:lnTo>
                      <a:pt x="6070" y="956"/>
                    </a:lnTo>
                    <a:lnTo>
                      <a:pt x="4834" y="1406"/>
                    </a:lnTo>
                    <a:lnTo>
                      <a:pt x="4216" y="1574"/>
                    </a:lnTo>
                    <a:lnTo>
                      <a:pt x="3597" y="1687"/>
                    </a:lnTo>
                    <a:lnTo>
                      <a:pt x="3316" y="1743"/>
                    </a:lnTo>
                    <a:lnTo>
                      <a:pt x="3035" y="1855"/>
                    </a:lnTo>
                    <a:lnTo>
                      <a:pt x="2586" y="2024"/>
                    </a:lnTo>
                    <a:lnTo>
                      <a:pt x="2192" y="2193"/>
                    </a:lnTo>
                    <a:lnTo>
                      <a:pt x="1349" y="2586"/>
                    </a:lnTo>
                    <a:lnTo>
                      <a:pt x="1068" y="2755"/>
                    </a:lnTo>
                    <a:lnTo>
                      <a:pt x="899" y="2867"/>
                    </a:lnTo>
                    <a:lnTo>
                      <a:pt x="675" y="2923"/>
                    </a:lnTo>
                    <a:lnTo>
                      <a:pt x="281" y="3036"/>
                    </a:lnTo>
                    <a:lnTo>
                      <a:pt x="225" y="3092"/>
                    </a:lnTo>
                    <a:lnTo>
                      <a:pt x="113" y="3204"/>
                    </a:lnTo>
                    <a:lnTo>
                      <a:pt x="0" y="3317"/>
                    </a:lnTo>
                    <a:lnTo>
                      <a:pt x="113" y="3373"/>
                    </a:lnTo>
                    <a:lnTo>
                      <a:pt x="169" y="3373"/>
                    </a:lnTo>
                    <a:lnTo>
                      <a:pt x="281" y="3317"/>
                    </a:lnTo>
                    <a:lnTo>
                      <a:pt x="562" y="3148"/>
                    </a:lnTo>
                    <a:lnTo>
                      <a:pt x="899" y="3092"/>
                    </a:lnTo>
                    <a:lnTo>
                      <a:pt x="1068" y="3036"/>
                    </a:lnTo>
                    <a:lnTo>
                      <a:pt x="1293" y="2980"/>
                    </a:lnTo>
                    <a:lnTo>
                      <a:pt x="1349" y="2867"/>
                    </a:lnTo>
                    <a:lnTo>
                      <a:pt x="1462" y="2811"/>
                    </a:lnTo>
                    <a:lnTo>
                      <a:pt x="1574" y="2811"/>
                    </a:lnTo>
                    <a:lnTo>
                      <a:pt x="1743" y="2867"/>
                    </a:lnTo>
                    <a:lnTo>
                      <a:pt x="1799" y="2867"/>
                    </a:lnTo>
                    <a:lnTo>
                      <a:pt x="1799" y="2811"/>
                    </a:lnTo>
                    <a:lnTo>
                      <a:pt x="1799" y="2699"/>
                    </a:lnTo>
                    <a:lnTo>
                      <a:pt x="1799" y="2642"/>
                    </a:lnTo>
                    <a:lnTo>
                      <a:pt x="1967" y="2586"/>
                    </a:lnTo>
                    <a:lnTo>
                      <a:pt x="2136" y="2474"/>
                    </a:lnTo>
                    <a:lnTo>
                      <a:pt x="2248" y="2474"/>
                    </a:lnTo>
                    <a:lnTo>
                      <a:pt x="2361" y="2530"/>
                    </a:lnTo>
                    <a:lnTo>
                      <a:pt x="2417" y="2418"/>
                    </a:lnTo>
                    <a:lnTo>
                      <a:pt x="2473" y="2361"/>
                    </a:lnTo>
                    <a:lnTo>
                      <a:pt x="2529" y="2474"/>
                    </a:lnTo>
                    <a:lnTo>
                      <a:pt x="2586" y="2530"/>
                    </a:lnTo>
                    <a:lnTo>
                      <a:pt x="2642" y="2530"/>
                    </a:lnTo>
                    <a:lnTo>
                      <a:pt x="2979" y="2418"/>
                    </a:lnTo>
                    <a:lnTo>
                      <a:pt x="3148" y="2418"/>
                    </a:lnTo>
                    <a:lnTo>
                      <a:pt x="3260" y="2305"/>
                    </a:lnTo>
                    <a:lnTo>
                      <a:pt x="3373" y="2249"/>
                    </a:lnTo>
                    <a:lnTo>
                      <a:pt x="3654" y="2249"/>
                    </a:lnTo>
                    <a:lnTo>
                      <a:pt x="3710" y="2193"/>
                    </a:lnTo>
                    <a:lnTo>
                      <a:pt x="3710" y="2136"/>
                    </a:lnTo>
                    <a:lnTo>
                      <a:pt x="3597" y="2136"/>
                    </a:lnTo>
                    <a:lnTo>
                      <a:pt x="3541" y="2080"/>
                    </a:lnTo>
                    <a:lnTo>
                      <a:pt x="3485" y="2080"/>
                    </a:lnTo>
                    <a:lnTo>
                      <a:pt x="3485" y="2024"/>
                    </a:lnTo>
                    <a:lnTo>
                      <a:pt x="3541" y="1968"/>
                    </a:lnTo>
                    <a:lnTo>
                      <a:pt x="3654" y="1968"/>
                    </a:lnTo>
                    <a:lnTo>
                      <a:pt x="3766" y="2024"/>
                    </a:lnTo>
                    <a:lnTo>
                      <a:pt x="3878" y="2080"/>
                    </a:lnTo>
                    <a:lnTo>
                      <a:pt x="3991" y="2136"/>
                    </a:lnTo>
                    <a:lnTo>
                      <a:pt x="4103" y="2136"/>
                    </a:lnTo>
                    <a:lnTo>
                      <a:pt x="5003" y="1855"/>
                    </a:lnTo>
                    <a:lnTo>
                      <a:pt x="5115" y="1799"/>
                    </a:lnTo>
                    <a:lnTo>
                      <a:pt x="5115" y="1687"/>
                    </a:lnTo>
                    <a:lnTo>
                      <a:pt x="5115" y="1631"/>
                    </a:lnTo>
                    <a:lnTo>
                      <a:pt x="5171" y="1631"/>
                    </a:lnTo>
                    <a:lnTo>
                      <a:pt x="5284" y="1687"/>
                    </a:lnTo>
                    <a:lnTo>
                      <a:pt x="5396" y="1743"/>
                    </a:lnTo>
                    <a:lnTo>
                      <a:pt x="5452" y="1687"/>
                    </a:lnTo>
                    <a:lnTo>
                      <a:pt x="5733" y="1631"/>
                    </a:lnTo>
                    <a:lnTo>
                      <a:pt x="6014" y="1518"/>
                    </a:lnTo>
                    <a:lnTo>
                      <a:pt x="6183" y="1462"/>
                    </a:lnTo>
                    <a:lnTo>
                      <a:pt x="6183" y="1350"/>
                    </a:lnTo>
                    <a:lnTo>
                      <a:pt x="6183" y="1293"/>
                    </a:lnTo>
                    <a:lnTo>
                      <a:pt x="6239" y="1237"/>
                    </a:lnTo>
                    <a:lnTo>
                      <a:pt x="6295" y="1181"/>
                    </a:lnTo>
                    <a:lnTo>
                      <a:pt x="6295" y="1237"/>
                    </a:lnTo>
                    <a:lnTo>
                      <a:pt x="6351" y="1406"/>
                    </a:lnTo>
                    <a:lnTo>
                      <a:pt x="6464" y="1406"/>
                    </a:lnTo>
                    <a:lnTo>
                      <a:pt x="6801" y="1293"/>
                    </a:lnTo>
                    <a:lnTo>
                      <a:pt x="6857" y="1237"/>
                    </a:lnTo>
                    <a:lnTo>
                      <a:pt x="6914" y="1125"/>
                    </a:lnTo>
                    <a:lnTo>
                      <a:pt x="6970" y="1012"/>
                    </a:lnTo>
                    <a:lnTo>
                      <a:pt x="7082" y="1069"/>
                    </a:lnTo>
                    <a:lnTo>
                      <a:pt x="7195" y="1125"/>
                    </a:lnTo>
                    <a:lnTo>
                      <a:pt x="7251" y="1069"/>
                    </a:lnTo>
                    <a:lnTo>
                      <a:pt x="7307" y="956"/>
                    </a:lnTo>
                    <a:lnTo>
                      <a:pt x="7419" y="788"/>
                    </a:lnTo>
                    <a:lnTo>
                      <a:pt x="7476" y="788"/>
                    </a:lnTo>
                    <a:lnTo>
                      <a:pt x="7588" y="844"/>
                    </a:lnTo>
                    <a:lnTo>
                      <a:pt x="7700" y="844"/>
                    </a:lnTo>
                    <a:lnTo>
                      <a:pt x="7757" y="788"/>
                    </a:lnTo>
                    <a:lnTo>
                      <a:pt x="7869" y="619"/>
                    </a:lnTo>
                    <a:lnTo>
                      <a:pt x="7925" y="563"/>
                    </a:lnTo>
                    <a:lnTo>
                      <a:pt x="8038" y="563"/>
                    </a:lnTo>
                    <a:lnTo>
                      <a:pt x="8094" y="675"/>
                    </a:lnTo>
                    <a:lnTo>
                      <a:pt x="8150" y="731"/>
                    </a:lnTo>
                    <a:lnTo>
                      <a:pt x="8094" y="844"/>
                    </a:lnTo>
                    <a:lnTo>
                      <a:pt x="8206" y="844"/>
                    </a:lnTo>
                    <a:lnTo>
                      <a:pt x="8262" y="788"/>
                    </a:lnTo>
                    <a:lnTo>
                      <a:pt x="8431" y="788"/>
                    </a:lnTo>
                    <a:lnTo>
                      <a:pt x="8487" y="731"/>
                    </a:lnTo>
                    <a:lnTo>
                      <a:pt x="8543" y="619"/>
                    </a:lnTo>
                    <a:lnTo>
                      <a:pt x="8656" y="563"/>
                    </a:lnTo>
                    <a:lnTo>
                      <a:pt x="8712" y="619"/>
                    </a:lnTo>
                    <a:lnTo>
                      <a:pt x="8937" y="619"/>
                    </a:lnTo>
                    <a:lnTo>
                      <a:pt x="8993" y="563"/>
                    </a:lnTo>
                    <a:lnTo>
                      <a:pt x="9049" y="507"/>
                    </a:lnTo>
                    <a:lnTo>
                      <a:pt x="9106" y="450"/>
                    </a:lnTo>
                    <a:lnTo>
                      <a:pt x="9162" y="450"/>
                    </a:lnTo>
                    <a:lnTo>
                      <a:pt x="9274" y="507"/>
                    </a:lnTo>
                    <a:lnTo>
                      <a:pt x="9330" y="394"/>
                    </a:lnTo>
                    <a:lnTo>
                      <a:pt x="9274" y="113"/>
                    </a:lnTo>
                    <a:lnTo>
                      <a:pt x="9218" y="1"/>
                    </a:lnTo>
                    <a:close/>
                  </a:path>
                </a:pathLst>
              </a:custGeom>
              <a:solidFill>
                <a:srgbClr val="F8FA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13"/>
              <p:cNvSpPr/>
              <p:nvPr/>
            </p:nvSpPr>
            <p:spPr>
              <a:xfrm>
                <a:off x="2269950" y="1042750"/>
                <a:ext cx="82925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3317" h="2755" extrusionOk="0">
                    <a:moveTo>
                      <a:pt x="1687" y="0"/>
                    </a:moveTo>
                    <a:lnTo>
                      <a:pt x="1687" y="113"/>
                    </a:lnTo>
                    <a:lnTo>
                      <a:pt x="1687" y="281"/>
                    </a:lnTo>
                    <a:lnTo>
                      <a:pt x="1743" y="619"/>
                    </a:lnTo>
                    <a:lnTo>
                      <a:pt x="1743" y="787"/>
                    </a:lnTo>
                    <a:lnTo>
                      <a:pt x="1630" y="900"/>
                    </a:lnTo>
                    <a:lnTo>
                      <a:pt x="1349" y="731"/>
                    </a:lnTo>
                    <a:lnTo>
                      <a:pt x="1181" y="675"/>
                    </a:lnTo>
                    <a:lnTo>
                      <a:pt x="1012" y="619"/>
                    </a:lnTo>
                    <a:lnTo>
                      <a:pt x="900" y="675"/>
                    </a:lnTo>
                    <a:lnTo>
                      <a:pt x="787" y="787"/>
                    </a:lnTo>
                    <a:lnTo>
                      <a:pt x="731" y="843"/>
                    </a:lnTo>
                    <a:lnTo>
                      <a:pt x="731" y="956"/>
                    </a:lnTo>
                    <a:lnTo>
                      <a:pt x="731" y="1068"/>
                    </a:lnTo>
                    <a:lnTo>
                      <a:pt x="956" y="1068"/>
                    </a:lnTo>
                    <a:lnTo>
                      <a:pt x="1012" y="1125"/>
                    </a:lnTo>
                    <a:lnTo>
                      <a:pt x="956" y="1181"/>
                    </a:lnTo>
                    <a:lnTo>
                      <a:pt x="900" y="1181"/>
                    </a:lnTo>
                    <a:lnTo>
                      <a:pt x="787" y="1125"/>
                    </a:lnTo>
                    <a:lnTo>
                      <a:pt x="675" y="1068"/>
                    </a:lnTo>
                    <a:lnTo>
                      <a:pt x="563" y="1012"/>
                    </a:lnTo>
                    <a:lnTo>
                      <a:pt x="506" y="1012"/>
                    </a:lnTo>
                    <a:lnTo>
                      <a:pt x="450" y="900"/>
                    </a:lnTo>
                    <a:lnTo>
                      <a:pt x="282" y="900"/>
                    </a:lnTo>
                    <a:lnTo>
                      <a:pt x="169" y="956"/>
                    </a:lnTo>
                    <a:lnTo>
                      <a:pt x="57" y="1068"/>
                    </a:lnTo>
                    <a:lnTo>
                      <a:pt x="1" y="1181"/>
                    </a:lnTo>
                    <a:lnTo>
                      <a:pt x="1" y="1293"/>
                    </a:lnTo>
                    <a:lnTo>
                      <a:pt x="57" y="1349"/>
                    </a:lnTo>
                    <a:lnTo>
                      <a:pt x="282" y="1406"/>
                    </a:lnTo>
                    <a:lnTo>
                      <a:pt x="394" y="1462"/>
                    </a:lnTo>
                    <a:lnTo>
                      <a:pt x="450" y="1574"/>
                    </a:lnTo>
                    <a:lnTo>
                      <a:pt x="450" y="1687"/>
                    </a:lnTo>
                    <a:lnTo>
                      <a:pt x="338" y="1743"/>
                    </a:lnTo>
                    <a:lnTo>
                      <a:pt x="225" y="1799"/>
                    </a:lnTo>
                    <a:lnTo>
                      <a:pt x="169" y="1855"/>
                    </a:lnTo>
                    <a:lnTo>
                      <a:pt x="169" y="2024"/>
                    </a:lnTo>
                    <a:lnTo>
                      <a:pt x="169" y="2080"/>
                    </a:lnTo>
                    <a:lnTo>
                      <a:pt x="225" y="2136"/>
                    </a:lnTo>
                    <a:lnTo>
                      <a:pt x="282" y="2192"/>
                    </a:lnTo>
                    <a:lnTo>
                      <a:pt x="338" y="2249"/>
                    </a:lnTo>
                    <a:lnTo>
                      <a:pt x="394" y="2192"/>
                    </a:lnTo>
                    <a:lnTo>
                      <a:pt x="506" y="2192"/>
                    </a:lnTo>
                    <a:lnTo>
                      <a:pt x="563" y="2249"/>
                    </a:lnTo>
                    <a:lnTo>
                      <a:pt x="563" y="2305"/>
                    </a:lnTo>
                    <a:lnTo>
                      <a:pt x="563" y="2530"/>
                    </a:lnTo>
                    <a:lnTo>
                      <a:pt x="563" y="2754"/>
                    </a:lnTo>
                    <a:lnTo>
                      <a:pt x="731" y="2586"/>
                    </a:lnTo>
                    <a:lnTo>
                      <a:pt x="956" y="2530"/>
                    </a:lnTo>
                    <a:lnTo>
                      <a:pt x="956" y="2417"/>
                    </a:lnTo>
                    <a:lnTo>
                      <a:pt x="844" y="2417"/>
                    </a:lnTo>
                    <a:lnTo>
                      <a:pt x="787" y="2361"/>
                    </a:lnTo>
                    <a:lnTo>
                      <a:pt x="1068" y="2361"/>
                    </a:lnTo>
                    <a:lnTo>
                      <a:pt x="1012" y="2417"/>
                    </a:lnTo>
                    <a:lnTo>
                      <a:pt x="956" y="2530"/>
                    </a:lnTo>
                    <a:lnTo>
                      <a:pt x="1012" y="2586"/>
                    </a:lnTo>
                    <a:lnTo>
                      <a:pt x="1293" y="2530"/>
                    </a:lnTo>
                    <a:lnTo>
                      <a:pt x="1293" y="2417"/>
                    </a:lnTo>
                    <a:lnTo>
                      <a:pt x="1293" y="2361"/>
                    </a:lnTo>
                    <a:lnTo>
                      <a:pt x="1293" y="2249"/>
                    </a:lnTo>
                    <a:lnTo>
                      <a:pt x="1293" y="2136"/>
                    </a:lnTo>
                    <a:lnTo>
                      <a:pt x="1237" y="2024"/>
                    </a:lnTo>
                    <a:lnTo>
                      <a:pt x="1237" y="1911"/>
                    </a:lnTo>
                    <a:lnTo>
                      <a:pt x="1293" y="1799"/>
                    </a:lnTo>
                    <a:lnTo>
                      <a:pt x="1349" y="1743"/>
                    </a:lnTo>
                    <a:lnTo>
                      <a:pt x="1406" y="1687"/>
                    </a:lnTo>
                    <a:lnTo>
                      <a:pt x="1574" y="1687"/>
                    </a:lnTo>
                    <a:lnTo>
                      <a:pt x="1574" y="1574"/>
                    </a:lnTo>
                    <a:lnTo>
                      <a:pt x="1630" y="1574"/>
                    </a:lnTo>
                    <a:lnTo>
                      <a:pt x="1743" y="1630"/>
                    </a:lnTo>
                    <a:lnTo>
                      <a:pt x="1855" y="1687"/>
                    </a:lnTo>
                    <a:lnTo>
                      <a:pt x="2080" y="1687"/>
                    </a:lnTo>
                    <a:lnTo>
                      <a:pt x="2193" y="1574"/>
                    </a:lnTo>
                    <a:lnTo>
                      <a:pt x="2305" y="1518"/>
                    </a:lnTo>
                    <a:lnTo>
                      <a:pt x="2586" y="1406"/>
                    </a:lnTo>
                    <a:lnTo>
                      <a:pt x="2698" y="1349"/>
                    </a:lnTo>
                    <a:lnTo>
                      <a:pt x="2867" y="1237"/>
                    </a:lnTo>
                    <a:lnTo>
                      <a:pt x="2979" y="1181"/>
                    </a:lnTo>
                    <a:lnTo>
                      <a:pt x="3036" y="1125"/>
                    </a:lnTo>
                    <a:lnTo>
                      <a:pt x="3204" y="956"/>
                    </a:lnTo>
                    <a:lnTo>
                      <a:pt x="3317" y="731"/>
                    </a:lnTo>
                    <a:lnTo>
                      <a:pt x="3317" y="675"/>
                    </a:lnTo>
                    <a:lnTo>
                      <a:pt x="3260" y="619"/>
                    </a:lnTo>
                    <a:lnTo>
                      <a:pt x="3148" y="562"/>
                    </a:lnTo>
                    <a:lnTo>
                      <a:pt x="3036" y="450"/>
                    </a:lnTo>
                    <a:lnTo>
                      <a:pt x="2923" y="338"/>
                    </a:lnTo>
                    <a:lnTo>
                      <a:pt x="2755" y="394"/>
                    </a:lnTo>
                    <a:lnTo>
                      <a:pt x="2642" y="562"/>
                    </a:lnTo>
                    <a:lnTo>
                      <a:pt x="2586" y="675"/>
                    </a:lnTo>
                    <a:lnTo>
                      <a:pt x="2530" y="619"/>
                    </a:lnTo>
                    <a:lnTo>
                      <a:pt x="2417" y="506"/>
                    </a:lnTo>
                    <a:lnTo>
                      <a:pt x="2136" y="225"/>
                    </a:lnTo>
                    <a:lnTo>
                      <a:pt x="1799" y="0"/>
                    </a:lnTo>
                    <a:close/>
                  </a:path>
                </a:pathLst>
              </a:custGeom>
              <a:solidFill>
                <a:srgbClr val="ACC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13"/>
              <p:cNvSpPr/>
              <p:nvPr/>
            </p:nvSpPr>
            <p:spPr>
              <a:xfrm>
                <a:off x="2272750" y="945800"/>
                <a:ext cx="56250" cy="716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867" extrusionOk="0">
                    <a:moveTo>
                      <a:pt x="1518" y="0"/>
                    </a:moveTo>
                    <a:lnTo>
                      <a:pt x="1350" y="56"/>
                    </a:lnTo>
                    <a:lnTo>
                      <a:pt x="1237" y="113"/>
                    </a:lnTo>
                    <a:lnTo>
                      <a:pt x="1181" y="225"/>
                    </a:lnTo>
                    <a:lnTo>
                      <a:pt x="1181" y="281"/>
                    </a:lnTo>
                    <a:lnTo>
                      <a:pt x="1294" y="337"/>
                    </a:lnTo>
                    <a:lnTo>
                      <a:pt x="1237" y="337"/>
                    </a:lnTo>
                    <a:lnTo>
                      <a:pt x="1181" y="281"/>
                    </a:lnTo>
                    <a:lnTo>
                      <a:pt x="1125" y="169"/>
                    </a:lnTo>
                    <a:lnTo>
                      <a:pt x="1069" y="169"/>
                    </a:lnTo>
                    <a:lnTo>
                      <a:pt x="956" y="281"/>
                    </a:lnTo>
                    <a:lnTo>
                      <a:pt x="900" y="337"/>
                    </a:lnTo>
                    <a:lnTo>
                      <a:pt x="788" y="394"/>
                    </a:lnTo>
                    <a:lnTo>
                      <a:pt x="732" y="506"/>
                    </a:lnTo>
                    <a:lnTo>
                      <a:pt x="563" y="731"/>
                    </a:lnTo>
                    <a:lnTo>
                      <a:pt x="394" y="900"/>
                    </a:lnTo>
                    <a:lnTo>
                      <a:pt x="282" y="956"/>
                    </a:lnTo>
                    <a:lnTo>
                      <a:pt x="57" y="956"/>
                    </a:lnTo>
                    <a:lnTo>
                      <a:pt x="57" y="1068"/>
                    </a:lnTo>
                    <a:lnTo>
                      <a:pt x="1" y="1462"/>
                    </a:lnTo>
                    <a:lnTo>
                      <a:pt x="57" y="1799"/>
                    </a:lnTo>
                    <a:lnTo>
                      <a:pt x="113" y="1967"/>
                    </a:lnTo>
                    <a:lnTo>
                      <a:pt x="170" y="2024"/>
                    </a:lnTo>
                    <a:lnTo>
                      <a:pt x="226" y="2080"/>
                    </a:lnTo>
                    <a:lnTo>
                      <a:pt x="282" y="2136"/>
                    </a:lnTo>
                    <a:lnTo>
                      <a:pt x="282" y="2248"/>
                    </a:lnTo>
                    <a:lnTo>
                      <a:pt x="226" y="2361"/>
                    </a:lnTo>
                    <a:lnTo>
                      <a:pt x="170" y="2529"/>
                    </a:lnTo>
                    <a:lnTo>
                      <a:pt x="170" y="2586"/>
                    </a:lnTo>
                    <a:lnTo>
                      <a:pt x="170" y="2642"/>
                    </a:lnTo>
                    <a:lnTo>
                      <a:pt x="170" y="2754"/>
                    </a:lnTo>
                    <a:lnTo>
                      <a:pt x="170" y="2811"/>
                    </a:lnTo>
                    <a:lnTo>
                      <a:pt x="338" y="2867"/>
                    </a:lnTo>
                    <a:lnTo>
                      <a:pt x="451" y="2811"/>
                    </a:lnTo>
                    <a:lnTo>
                      <a:pt x="507" y="2811"/>
                    </a:lnTo>
                    <a:lnTo>
                      <a:pt x="619" y="2642"/>
                    </a:lnTo>
                    <a:lnTo>
                      <a:pt x="956" y="2642"/>
                    </a:lnTo>
                    <a:lnTo>
                      <a:pt x="1069" y="2586"/>
                    </a:lnTo>
                    <a:lnTo>
                      <a:pt x="1125" y="2529"/>
                    </a:lnTo>
                    <a:lnTo>
                      <a:pt x="1125" y="2361"/>
                    </a:lnTo>
                    <a:lnTo>
                      <a:pt x="1181" y="2192"/>
                    </a:lnTo>
                    <a:lnTo>
                      <a:pt x="1237" y="2080"/>
                    </a:lnTo>
                    <a:lnTo>
                      <a:pt x="1406" y="2024"/>
                    </a:lnTo>
                    <a:lnTo>
                      <a:pt x="1743" y="2024"/>
                    </a:lnTo>
                    <a:lnTo>
                      <a:pt x="1912" y="1967"/>
                    </a:lnTo>
                    <a:lnTo>
                      <a:pt x="1968" y="1799"/>
                    </a:lnTo>
                    <a:lnTo>
                      <a:pt x="2081" y="1574"/>
                    </a:lnTo>
                    <a:lnTo>
                      <a:pt x="2024" y="1462"/>
                    </a:lnTo>
                    <a:lnTo>
                      <a:pt x="1968" y="1405"/>
                    </a:lnTo>
                    <a:lnTo>
                      <a:pt x="1800" y="1405"/>
                    </a:lnTo>
                    <a:lnTo>
                      <a:pt x="1856" y="1349"/>
                    </a:lnTo>
                    <a:lnTo>
                      <a:pt x="1912" y="1293"/>
                    </a:lnTo>
                    <a:lnTo>
                      <a:pt x="1968" y="1293"/>
                    </a:lnTo>
                    <a:lnTo>
                      <a:pt x="1912" y="1237"/>
                    </a:lnTo>
                    <a:lnTo>
                      <a:pt x="1912" y="900"/>
                    </a:lnTo>
                    <a:lnTo>
                      <a:pt x="1800" y="843"/>
                    </a:lnTo>
                    <a:lnTo>
                      <a:pt x="1687" y="843"/>
                    </a:lnTo>
                    <a:lnTo>
                      <a:pt x="1406" y="900"/>
                    </a:lnTo>
                    <a:lnTo>
                      <a:pt x="1462" y="956"/>
                    </a:lnTo>
                    <a:lnTo>
                      <a:pt x="1462" y="1012"/>
                    </a:lnTo>
                    <a:lnTo>
                      <a:pt x="1406" y="956"/>
                    </a:lnTo>
                    <a:lnTo>
                      <a:pt x="1406" y="843"/>
                    </a:lnTo>
                    <a:lnTo>
                      <a:pt x="1462" y="787"/>
                    </a:lnTo>
                    <a:lnTo>
                      <a:pt x="1631" y="731"/>
                    </a:lnTo>
                    <a:lnTo>
                      <a:pt x="2024" y="562"/>
                    </a:lnTo>
                    <a:lnTo>
                      <a:pt x="2137" y="394"/>
                    </a:lnTo>
                    <a:lnTo>
                      <a:pt x="2249" y="169"/>
                    </a:lnTo>
                    <a:lnTo>
                      <a:pt x="2137" y="113"/>
                    </a:lnTo>
                    <a:lnTo>
                      <a:pt x="1687" y="113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" name="Google Shape;5404;p13"/>
              <p:cNvSpPr/>
              <p:nvPr/>
            </p:nvSpPr>
            <p:spPr>
              <a:xfrm>
                <a:off x="2212350" y="917700"/>
                <a:ext cx="927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3710" h="2923" extrusionOk="0">
                    <a:moveTo>
                      <a:pt x="1630" y="1405"/>
                    </a:moveTo>
                    <a:lnTo>
                      <a:pt x="1742" y="1461"/>
                    </a:lnTo>
                    <a:lnTo>
                      <a:pt x="1630" y="1461"/>
                    </a:lnTo>
                    <a:lnTo>
                      <a:pt x="1630" y="1405"/>
                    </a:lnTo>
                    <a:close/>
                    <a:moveTo>
                      <a:pt x="3541" y="0"/>
                    </a:moveTo>
                    <a:lnTo>
                      <a:pt x="2529" y="337"/>
                    </a:lnTo>
                    <a:lnTo>
                      <a:pt x="0" y="1124"/>
                    </a:lnTo>
                    <a:lnTo>
                      <a:pt x="337" y="1124"/>
                    </a:lnTo>
                    <a:lnTo>
                      <a:pt x="394" y="1180"/>
                    </a:lnTo>
                    <a:lnTo>
                      <a:pt x="394" y="1293"/>
                    </a:lnTo>
                    <a:lnTo>
                      <a:pt x="450" y="1349"/>
                    </a:lnTo>
                    <a:lnTo>
                      <a:pt x="506" y="1293"/>
                    </a:lnTo>
                    <a:lnTo>
                      <a:pt x="506" y="1180"/>
                    </a:lnTo>
                    <a:lnTo>
                      <a:pt x="562" y="1068"/>
                    </a:lnTo>
                    <a:lnTo>
                      <a:pt x="618" y="1012"/>
                    </a:lnTo>
                    <a:lnTo>
                      <a:pt x="787" y="1012"/>
                    </a:lnTo>
                    <a:lnTo>
                      <a:pt x="899" y="956"/>
                    </a:lnTo>
                    <a:lnTo>
                      <a:pt x="1180" y="787"/>
                    </a:lnTo>
                    <a:lnTo>
                      <a:pt x="1461" y="787"/>
                    </a:lnTo>
                    <a:lnTo>
                      <a:pt x="1461" y="899"/>
                    </a:lnTo>
                    <a:lnTo>
                      <a:pt x="1461" y="956"/>
                    </a:lnTo>
                    <a:lnTo>
                      <a:pt x="1461" y="1068"/>
                    </a:lnTo>
                    <a:lnTo>
                      <a:pt x="1349" y="1124"/>
                    </a:lnTo>
                    <a:lnTo>
                      <a:pt x="1180" y="1124"/>
                    </a:lnTo>
                    <a:lnTo>
                      <a:pt x="1180" y="1180"/>
                    </a:lnTo>
                    <a:lnTo>
                      <a:pt x="1012" y="1574"/>
                    </a:lnTo>
                    <a:lnTo>
                      <a:pt x="956" y="1742"/>
                    </a:lnTo>
                    <a:lnTo>
                      <a:pt x="1012" y="1967"/>
                    </a:lnTo>
                    <a:lnTo>
                      <a:pt x="1068" y="2136"/>
                    </a:lnTo>
                    <a:lnTo>
                      <a:pt x="1012" y="2305"/>
                    </a:lnTo>
                    <a:lnTo>
                      <a:pt x="1012" y="2361"/>
                    </a:lnTo>
                    <a:lnTo>
                      <a:pt x="1012" y="2473"/>
                    </a:lnTo>
                    <a:lnTo>
                      <a:pt x="1068" y="2586"/>
                    </a:lnTo>
                    <a:lnTo>
                      <a:pt x="1068" y="2642"/>
                    </a:lnTo>
                    <a:lnTo>
                      <a:pt x="1180" y="2642"/>
                    </a:lnTo>
                    <a:lnTo>
                      <a:pt x="1180" y="2698"/>
                    </a:lnTo>
                    <a:lnTo>
                      <a:pt x="1237" y="2867"/>
                    </a:lnTo>
                    <a:lnTo>
                      <a:pt x="1293" y="2923"/>
                    </a:lnTo>
                    <a:lnTo>
                      <a:pt x="1405" y="2923"/>
                    </a:lnTo>
                    <a:lnTo>
                      <a:pt x="1461" y="2867"/>
                    </a:lnTo>
                    <a:lnTo>
                      <a:pt x="1461" y="2698"/>
                    </a:lnTo>
                    <a:lnTo>
                      <a:pt x="1461" y="2642"/>
                    </a:lnTo>
                    <a:lnTo>
                      <a:pt x="1461" y="2586"/>
                    </a:lnTo>
                    <a:lnTo>
                      <a:pt x="1405" y="2417"/>
                    </a:lnTo>
                    <a:lnTo>
                      <a:pt x="1461" y="2361"/>
                    </a:lnTo>
                    <a:lnTo>
                      <a:pt x="1574" y="2305"/>
                    </a:lnTo>
                    <a:lnTo>
                      <a:pt x="1686" y="2248"/>
                    </a:lnTo>
                    <a:lnTo>
                      <a:pt x="1742" y="2192"/>
                    </a:lnTo>
                    <a:lnTo>
                      <a:pt x="1799" y="1967"/>
                    </a:lnTo>
                    <a:lnTo>
                      <a:pt x="1855" y="1855"/>
                    </a:lnTo>
                    <a:lnTo>
                      <a:pt x="1911" y="1742"/>
                    </a:lnTo>
                    <a:lnTo>
                      <a:pt x="2023" y="1686"/>
                    </a:lnTo>
                    <a:lnTo>
                      <a:pt x="2023" y="1630"/>
                    </a:lnTo>
                    <a:lnTo>
                      <a:pt x="1967" y="1574"/>
                    </a:lnTo>
                    <a:lnTo>
                      <a:pt x="1855" y="1518"/>
                    </a:lnTo>
                    <a:lnTo>
                      <a:pt x="2361" y="1405"/>
                    </a:lnTo>
                    <a:lnTo>
                      <a:pt x="2417" y="1405"/>
                    </a:lnTo>
                    <a:lnTo>
                      <a:pt x="2417" y="1461"/>
                    </a:lnTo>
                    <a:lnTo>
                      <a:pt x="2473" y="1461"/>
                    </a:lnTo>
                    <a:lnTo>
                      <a:pt x="2529" y="1518"/>
                    </a:lnTo>
                    <a:lnTo>
                      <a:pt x="2586" y="1518"/>
                    </a:lnTo>
                    <a:lnTo>
                      <a:pt x="2698" y="1405"/>
                    </a:lnTo>
                    <a:lnTo>
                      <a:pt x="2698" y="1293"/>
                    </a:lnTo>
                    <a:lnTo>
                      <a:pt x="2698" y="1068"/>
                    </a:lnTo>
                    <a:lnTo>
                      <a:pt x="2810" y="1180"/>
                    </a:lnTo>
                    <a:lnTo>
                      <a:pt x="2923" y="1237"/>
                    </a:lnTo>
                    <a:lnTo>
                      <a:pt x="3035" y="1124"/>
                    </a:lnTo>
                    <a:lnTo>
                      <a:pt x="3148" y="956"/>
                    </a:lnTo>
                    <a:lnTo>
                      <a:pt x="3260" y="843"/>
                    </a:lnTo>
                    <a:lnTo>
                      <a:pt x="3316" y="731"/>
                    </a:lnTo>
                    <a:lnTo>
                      <a:pt x="3429" y="675"/>
                    </a:lnTo>
                    <a:lnTo>
                      <a:pt x="3597" y="618"/>
                    </a:lnTo>
                    <a:lnTo>
                      <a:pt x="3710" y="618"/>
                    </a:lnTo>
                    <a:lnTo>
                      <a:pt x="3710" y="562"/>
                    </a:lnTo>
                    <a:lnTo>
                      <a:pt x="3710" y="394"/>
                    </a:lnTo>
                    <a:lnTo>
                      <a:pt x="3653" y="225"/>
                    </a:lnTo>
                    <a:lnTo>
                      <a:pt x="3597" y="113"/>
                    </a:lnTo>
                    <a:lnTo>
                      <a:pt x="3541" y="0"/>
                    </a:lnTo>
                    <a:close/>
                  </a:path>
                </a:pathLst>
              </a:custGeom>
              <a:solidFill>
                <a:srgbClr val="BBD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13"/>
              <p:cNvSpPr/>
              <p:nvPr/>
            </p:nvSpPr>
            <p:spPr>
              <a:xfrm>
                <a:off x="1755675" y="1077875"/>
                <a:ext cx="857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3429" h="1687" extrusionOk="0">
                    <a:moveTo>
                      <a:pt x="1574" y="1"/>
                    </a:moveTo>
                    <a:lnTo>
                      <a:pt x="1181" y="113"/>
                    </a:lnTo>
                    <a:lnTo>
                      <a:pt x="787" y="282"/>
                    </a:lnTo>
                    <a:lnTo>
                      <a:pt x="506" y="338"/>
                    </a:lnTo>
                    <a:lnTo>
                      <a:pt x="225" y="450"/>
                    </a:lnTo>
                    <a:lnTo>
                      <a:pt x="113" y="394"/>
                    </a:lnTo>
                    <a:lnTo>
                      <a:pt x="0" y="394"/>
                    </a:lnTo>
                    <a:lnTo>
                      <a:pt x="56" y="563"/>
                    </a:lnTo>
                    <a:lnTo>
                      <a:pt x="113" y="675"/>
                    </a:lnTo>
                    <a:lnTo>
                      <a:pt x="56" y="731"/>
                    </a:lnTo>
                    <a:lnTo>
                      <a:pt x="0" y="844"/>
                    </a:lnTo>
                    <a:lnTo>
                      <a:pt x="56" y="956"/>
                    </a:lnTo>
                    <a:lnTo>
                      <a:pt x="169" y="1125"/>
                    </a:lnTo>
                    <a:lnTo>
                      <a:pt x="281" y="1125"/>
                    </a:lnTo>
                    <a:lnTo>
                      <a:pt x="394" y="1068"/>
                    </a:lnTo>
                    <a:lnTo>
                      <a:pt x="506" y="1012"/>
                    </a:lnTo>
                    <a:lnTo>
                      <a:pt x="562" y="900"/>
                    </a:lnTo>
                    <a:lnTo>
                      <a:pt x="899" y="900"/>
                    </a:lnTo>
                    <a:lnTo>
                      <a:pt x="956" y="844"/>
                    </a:lnTo>
                    <a:lnTo>
                      <a:pt x="1012" y="787"/>
                    </a:lnTo>
                    <a:lnTo>
                      <a:pt x="1068" y="787"/>
                    </a:lnTo>
                    <a:lnTo>
                      <a:pt x="1181" y="900"/>
                    </a:lnTo>
                    <a:lnTo>
                      <a:pt x="1124" y="1068"/>
                    </a:lnTo>
                    <a:lnTo>
                      <a:pt x="1124" y="1125"/>
                    </a:lnTo>
                    <a:lnTo>
                      <a:pt x="1181" y="1181"/>
                    </a:lnTo>
                    <a:lnTo>
                      <a:pt x="1349" y="1125"/>
                    </a:lnTo>
                    <a:lnTo>
                      <a:pt x="1518" y="1012"/>
                    </a:lnTo>
                    <a:lnTo>
                      <a:pt x="1574" y="956"/>
                    </a:lnTo>
                    <a:lnTo>
                      <a:pt x="1686" y="1012"/>
                    </a:lnTo>
                    <a:lnTo>
                      <a:pt x="1799" y="1068"/>
                    </a:lnTo>
                    <a:lnTo>
                      <a:pt x="1855" y="1237"/>
                    </a:lnTo>
                    <a:lnTo>
                      <a:pt x="1855" y="1293"/>
                    </a:lnTo>
                    <a:lnTo>
                      <a:pt x="1855" y="1349"/>
                    </a:lnTo>
                    <a:lnTo>
                      <a:pt x="1855" y="1462"/>
                    </a:lnTo>
                    <a:lnTo>
                      <a:pt x="1855" y="1574"/>
                    </a:lnTo>
                    <a:lnTo>
                      <a:pt x="1911" y="1574"/>
                    </a:lnTo>
                    <a:lnTo>
                      <a:pt x="2024" y="1631"/>
                    </a:lnTo>
                    <a:lnTo>
                      <a:pt x="2080" y="1518"/>
                    </a:lnTo>
                    <a:lnTo>
                      <a:pt x="2136" y="1406"/>
                    </a:lnTo>
                    <a:lnTo>
                      <a:pt x="2136" y="1349"/>
                    </a:lnTo>
                    <a:lnTo>
                      <a:pt x="2248" y="1293"/>
                    </a:lnTo>
                    <a:lnTo>
                      <a:pt x="2305" y="1293"/>
                    </a:lnTo>
                    <a:lnTo>
                      <a:pt x="2417" y="1349"/>
                    </a:lnTo>
                    <a:lnTo>
                      <a:pt x="2417" y="1406"/>
                    </a:lnTo>
                    <a:lnTo>
                      <a:pt x="2361" y="1518"/>
                    </a:lnTo>
                    <a:lnTo>
                      <a:pt x="2417" y="1631"/>
                    </a:lnTo>
                    <a:lnTo>
                      <a:pt x="2417" y="1687"/>
                    </a:lnTo>
                    <a:lnTo>
                      <a:pt x="2586" y="1687"/>
                    </a:lnTo>
                    <a:lnTo>
                      <a:pt x="2754" y="1574"/>
                    </a:lnTo>
                    <a:lnTo>
                      <a:pt x="2867" y="1518"/>
                    </a:lnTo>
                    <a:lnTo>
                      <a:pt x="3035" y="1518"/>
                    </a:lnTo>
                    <a:lnTo>
                      <a:pt x="3204" y="1631"/>
                    </a:lnTo>
                    <a:lnTo>
                      <a:pt x="3373" y="1631"/>
                    </a:lnTo>
                    <a:lnTo>
                      <a:pt x="3373" y="1518"/>
                    </a:lnTo>
                    <a:lnTo>
                      <a:pt x="3429" y="1462"/>
                    </a:lnTo>
                    <a:lnTo>
                      <a:pt x="3429" y="956"/>
                    </a:lnTo>
                    <a:lnTo>
                      <a:pt x="3429" y="731"/>
                    </a:lnTo>
                    <a:lnTo>
                      <a:pt x="3373" y="506"/>
                    </a:lnTo>
                    <a:lnTo>
                      <a:pt x="3260" y="450"/>
                    </a:lnTo>
                    <a:lnTo>
                      <a:pt x="3148" y="394"/>
                    </a:lnTo>
                    <a:lnTo>
                      <a:pt x="3035" y="338"/>
                    </a:lnTo>
                    <a:lnTo>
                      <a:pt x="2923" y="225"/>
                    </a:lnTo>
                    <a:lnTo>
                      <a:pt x="2698" y="225"/>
                    </a:lnTo>
                    <a:lnTo>
                      <a:pt x="2754" y="394"/>
                    </a:lnTo>
                    <a:lnTo>
                      <a:pt x="2810" y="506"/>
                    </a:lnTo>
                    <a:lnTo>
                      <a:pt x="3035" y="731"/>
                    </a:lnTo>
                    <a:lnTo>
                      <a:pt x="2923" y="787"/>
                    </a:lnTo>
                    <a:lnTo>
                      <a:pt x="2754" y="787"/>
                    </a:lnTo>
                    <a:lnTo>
                      <a:pt x="2754" y="731"/>
                    </a:lnTo>
                    <a:lnTo>
                      <a:pt x="2698" y="619"/>
                    </a:lnTo>
                    <a:lnTo>
                      <a:pt x="2586" y="619"/>
                    </a:lnTo>
                    <a:lnTo>
                      <a:pt x="2529" y="675"/>
                    </a:lnTo>
                    <a:lnTo>
                      <a:pt x="2473" y="619"/>
                    </a:lnTo>
                    <a:lnTo>
                      <a:pt x="2361" y="563"/>
                    </a:lnTo>
                    <a:lnTo>
                      <a:pt x="2305" y="506"/>
                    </a:lnTo>
                    <a:lnTo>
                      <a:pt x="2192" y="450"/>
                    </a:lnTo>
                    <a:lnTo>
                      <a:pt x="2136" y="338"/>
                    </a:lnTo>
                    <a:lnTo>
                      <a:pt x="2080" y="282"/>
                    </a:lnTo>
                    <a:lnTo>
                      <a:pt x="1967" y="338"/>
                    </a:lnTo>
                    <a:lnTo>
                      <a:pt x="1911" y="450"/>
                    </a:lnTo>
                    <a:lnTo>
                      <a:pt x="1799" y="506"/>
                    </a:lnTo>
                    <a:lnTo>
                      <a:pt x="1743" y="450"/>
                    </a:lnTo>
                    <a:lnTo>
                      <a:pt x="1686" y="394"/>
                    </a:lnTo>
                    <a:lnTo>
                      <a:pt x="1630" y="450"/>
                    </a:lnTo>
                    <a:lnTo>
                      <a:pt x="1630" y="563"/>
                    </a:lnTo>
                    <a:lnTo>
                      <a:pt x="1574" y="675"/>
                    </a:lnTo>
                    <a:lnTo>
                      <a:pt x="1518" y="619"/>
                    </a:lnTo>
                    <a:lnTo>
                      <a:pt x="1462" y="506"/>
                    </a:lnTo>
                    <a:lnTo>
                      <a:pt x="1462" y="450"/>
                    </a:lnTo>
                    <a:lnTo>
                      <a:pt x="1349" y="450"/>
                    </a:lnTo>
                    <a:lnTo>
                      <a:pt x="1349" y="506"/>
                    </a:lnTo>
                    <a:lnTo>
                      <a:pt x="1349" y="563"/>
                    </a:lnTo>
                    <a:lnTo>
                      <a:pt x="1293" y="619"/>
                    </a:lnTo>
                    <a:lnTo>
                      <a:pt x="1237" y="450"/>
                    </a:lnTo>
                    <a:lnTo>
                      <a:pt x="1237" y="338"/>
                    </a:lnTo>
                    <a:lnTo>
                      <a:pt x="1293" y="282"/>
                    </a:lnTo>
                    <a:lnTo>
                      <a:pt x="1349" y="225"/>
                    </a:lnTo>
                    <a:lnTo>
                      <a:pt x="1405" y="225"/>
                    </a:lnTo>
                    <a:lnTo>
                      <a:pt x="1518" y="282"/>
                    </a:lnTo>
                    <a:lnTo>
                      <a:pt x="1574" y="282"/>
                    </a:lnTo>
                    <a:lnTo>
                      <a:pt x="1630" y="169"/>
                    </a:lnTo>
                    <a:lnTo>
                      <a:pt x="1686" y="113"/>
                    </a:lnTo>
                    <a:lnTo>
                      <a:pt x="1686" y="57"/>
                    </a:lnTo>
                    <a:lnTo>
                      <a:pt x="1630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" name="Google Shape;5406;p13"/>
              <p:cNvSpPr/>
              <p:nvPr/>
            </p:nvSpPr>
            <p:spPr>
              <a:xfrm>
                <a:off x="1897575" y="1232450"/>
                <a:ext cx="71700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2136" extrusionOk="0">
                    <a:moveTo>
                      <a:pt x="1800" y="0"/>
                    </a:moveTo>
                    <a:lnTo>
                      <a:pt x="1687" y="56"/>
                    </a:lnTo>
                    <a:lnTo>
                      <a:pt x="1687" y="225"/>
                    </a:lnTo>
                    <a:lnTo>
                      <a:pt x="1575" y="394"/>
                    </a:lnTo>
                    <a:lnTo>
                      <a:pt x="1350" y="618"/>
                    </a:lnTo>
                    <a:lnTo>
                      <a:pt x="1181" y="787"/>
                    </a:lnTo>
                    <a:lnTo>
                      <a:pt x="1069" y="899"/>
                    </a:lnTo>
                    <a:lnTo>
                      <a:pt x="956" y="956"/>
                    </a:lnTo>
                    <a:lnTo>
                      <a:pt x="900" y="843"/>
                    </a:lnTo>
                    <a:lnTo>
                      <a:pt x="788" y="787"/>
                    </a:lnTo>
                    <a:lnTo>
                      <a:pt x="619" y="787"/>
                    </a:lnTo>
                    <a:lnTo>
                      <a:pt x="507" y="731"/>
                    </a:lnTo>
                    <a:lnTo>
                      <a:pt x="451" y="618"/>
                    </a:lnTo>
                    <a:lnTo>
                      <a:pt x="394" y="562"/>
                    </a:lnTo>
                    <a:lnTo>
                      <a:pt x="338" y="618"/>
                    </a:lnTo>
                    <a:lnTo>
                      <a:pt x="170" y="675"/>
                    </a:lnTo>
                    <a:lnTo>
                      <a:pt x="113" y="843"/>
                    </a:lnTo>
                    <a:lnTo>
                      <a:pt x="1" y="1124"/>
                    </a:lnTo>
                    <a:lnTo>
                      <a:pt x="57" y="1237"/>
                    </a:lnTo>
                    <a:lnTo>
                      <a:pt x="57" y="1349"/>
                    </a:lnTo>
                    <a:lnTo>
                      <a:pt x="282" y="1405"/>
                    </a:lnTo>
                    <a:lnTo>
                      <a:pt x="394" y="1405"/>
                    </a:lnTo>
                    <a:lnTo>
                      <a:pt x="732" y="1743"/>
                    </a:lnTo>
                    <a:lnTo>
                      <a:pt x="1069" y="2136"/>
                    </a:lnTo>
                    <a:lnTo>
                      <a:pt x="1350" y="2024"/>
                    </a:lnTo>
                    <a:lnTo>
                      <a:pt x="1406" y="1967"/>
                    </a:lnTo>
                    <a:lnTo>
                      <a:pt x="1519" y="1911"/>
                    </a:lnTo>
                    <a:lnTo>
                      <a:pt x="1743" y="1855"/>
                    </a:lnTo>
                    <a:lnTo>
                      <a:pt x="1856" y="1743"/>
                    </a:lnTo>
                    <a:lnTo>
                      <a:pt x="1968" y="1630"/>
                    </a:lnTo>
                    <a:lnTo>
                      <a:pt x="2024" y="1405"/>
                    </a:lnTo>
                    <a:lnTo>
                      <a:pt x="2081" y="1349"/>
                    </a:lnTo>
                    <a:lnTo>
                      <a:pt x="2249" y="1405"/>
                    </a:lnTo>
                    <a:lnTo>
                      <a:pt x="2362" y="1462"/>
                    </a:lnTo>
                    <a:lnTo>
                      <a:pt x="2418" y="1462"/>
                    </a:lnTo>
                    <a:lnTo>
                      <a:pt x="2530" y="1405"/>
                    </a:lnTo>
                    <a:lnTo>
                      <a:pt x="2586" y="1349"/>
                    </a:lnTo>
                    <a:lnTo>
                      <a:pt x="2811" y="1237"/>
                    </a:lnTo>
                    <a:lnTo>
                      <a:pt x="2867" y="1124"/>
                    </a:lnTo>
                    <a:lnTo>
                      <a:pt x="2867" y="1012"/>
                    </a:lnTo>
                    <a:lnTo>
                      <a:pt x="2811" y="899"/>
                    </a:lnTo>
                    <a:lnTo>
                      <a:pt x="2699" y="787"/>
                    </a:lnTo>
                    <a:lnTo>
                      <a:pt x="2586" y="675"/>
                    </a:lnTo>
                    <a:lnTo>
                      <a:pt x="2530" y="618"/>
                    </a:lnTo>
                    <a:lnTo>
                      <a:pt x="2418" y="394"/>
                    </a:lnTo>
                    <a:lnTo>
                      <a:pt x="2305" y="169"/>
                    </a:lnTo>
                    <a:lnTo>
                      <a:pt x="2249" y="113"/>
                    </a:lnTo>
                    <a:lnTo>
                      <a:pt x="2024" y="113"/>
                    </a:lnTo>
                    <a:lnTo>
                      <a:pt x="1912" y="56"/>
                    </a:ln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" name="Google Shape;5407;p13"/>
              <p:cNvSpPr/>
              <p:nvPr/>
            </p:nvSpPr>
            <p:spPr>
              <a:xfrm>
                <a:off x="2284000" y="983725"/>
                <a:ext cx="61850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2362" extrusionOk="0">
                    <a:moveTo>
                      <a:pt x="1631" y="1"/>
                    </a:moveTo>
                    <a:lnTo>
                      <a:pt x="1574" y="57"/>
                    </a:lnTo>
                    <a:lnTo>
                      <a:pt x="1406" y="338"/>
                    </a:lnTo>
                    <a:lnTo>
                      <a:pt x="1237" y="507"/>
                    </a:lnTo>
                    <a:lnTo>
                      <a:pt x="1125" y="450"/>
                    </a:lnTo>
                    <a:lnTo>
                      <a:pt x="1068" y="338"/>
                    </a:lnTo>
                    <a:lnTo>
                      <a:pt x="956" y="338"/>
                    </a:lnTo>
                    <a:lnTo>
                      <a:pt x="900" y="394"/>
                    </a:lnTo>
                    <a:lnTo>
                      <a:pt x="844" y="563"/>
                    </a:lnTo>
                    <a:lnTo>
                      <a:pt x="506" y="563"/>
                    </a:lnTo>
                    <a:lnTo>
                      <a:pt x="563" y="788"/>
                    </a:lnTo>
                    <a:lnTo>
                      <a:pt x="619" y="900"/>
                    </a:lnTo>
                    <a:lnTo>
                      <a:pt x="563" y="1069"/>
                    </a:lnTo>
                    <a:lnTo>
                      <a:pt x="506" y="1012"/>
                    </a:lnTo>
                    <a:lnTo>
                      <a:pt x="169" y="1012"/>
                    </a:lnTo>
                    <a:lnTo>
                      <a:pt x="57" y="1069"/>
                    </a:lnTo>
                    <a:lnTo>
                      <a:pt x="1" y="1125"/>
                    </a:lnTo>
                    <a:lnTo>
                      <a:pt x="1" y="1181"/>
                    </a:lnTo>
                    <a:lnTo>
                      <a:pt x="1" y="1294"/>
                    </a:lnTo>
                    <a:lnTo>
                      <a:pt x="169" y="1462"/>
                    </a:lnTo>
                    <a:lnTo>
                      <a:pt x="282" y="1575"/>
                    </a:lnTo>
                    <a:lnTo>
                      <a:pt x="225" y="1687"/>
                    </a:lnTo>
                    <a:lnTo>
                      <a:pt x="113" y="1856"/>
                    </a:lnTo>
                    <a:lnTo>
                      <a:pt x="57" y="1968"/>
                    </a:lnTo>
                    <a:lnTo>
                      <a:pt x="169" y="2024"/>
                    </a:lnTo>
                    <a:lnTo>
                      <a:pt x="225" y="2024"/>
                    </a:lnTo>
                    <a:lnTo>
                      <a:pt x="338" y="2080"/>
                    </a:lnTo>
                    <a:lnTo>
                      <a:pt x="394" y="2249"/>
                    </a:lnTo>
                    <a:lnTo>
                      <a:pt x="450" y="2361"/>
                    </a:lnTo>
                    <a:lnTo>
                      <a:pt x="563" y="2361"/>
                    </a:lnTo>
                    <a:lnTo>
                      <a:pt x="619" y="2305"/>
                    </a:lnTo>
                    <a:lnTo>
                      <a:pt x="619" y="2193"/>
                    </a:lnTo>
                    <a:lnTo>
                      <a:pt x="619" y="2080"/>
                    </a:lnTo>
                    <a:lnTo>
                      <a:pt x="619" y="2024"/>
                    </a:lnTo>
                    <a:lnTo>
                      <a:pt x="675" y="2193"/>
                    </a:lnTo>
                    <a:lnTo>
                      <a:pt x="731" y="2305"/>
                    </a:lnTo>
                    <a:lnTo>
                      <a:pt x="844" y="2361"/>
                    </a:lnTo>
                    <a:lnTo>
                      <a:pt x="1012" y="2305"/>
                    </a:lnTo>
                    <a:lnTo>
                      <a:pt x="1068" y="2080"/>
                    </a:lnTo>
                    <a:lnTo>
                      <a:pt x="1125" y="1856"/>
                    </a:lnTo>
                    <a:lnTo>
                      <a:pt x="1181" y="1799"/>
                    </a:lnTo>
                    <a:lnTo>
                      <a:pt x="1293" y="1462"/>
                    </a:lnTo>
                    <a:lnTo>
                      <a:pt x="1293" y="1294"/>
                    </a:lnTo>
                    <a:lnTo>
                      <a:pt x="1237" y="1125"/>
                    </a:lnTo>
                    <a:lnTo>
                      <a:pt x="1574" y="1125"/>
                    </a:lnTo>
                    <a:lnTo>
                      <a:pt x="1799" y="1237"/>
                    </a:lnTo>
                    <a:lnTo>
                      <a:pt x="1968" y="1294"/>
                    </a:lnTo>
                    <a:lnTo>
                      <a:pt x="2136" y="1237"/>
                    </a:lnTo>
                    <a:lnTo>
                      <a:pt x="2305" y="1181"/>
                    </a:lnTo>
                    <a:lnTo>
                      <a:pt x="2361" y="1181"/>
                    </a:lnTo>
                    <a:lnTo>
                      <a:pt x="2474" y="1069"/>
                    </a:lnTo>
                    <a:lnTo>
                      <a:pt x="2474" y="1012"/>
                    </a:lnTo>
                    <a:lnTo>
                      <a:pt x="2361" y="844"/>
                    </a:lnTo>
                    <a:lnTo>
                      <a:pt x="2305" y="619"/>
                    </a:lnTo>
                    <a:lnTo>
                      <a:pt x="2193" y="282"/>
                    </a:lnTo>
                    <a:lnTo>
                      <a:pt x="1968" y="113"/>
                    </a:lnTo>
                    <a:lnTo>
                      <a:pt x="1855" y="57"/>
                    </a:lnTo>
                    <a:lnTo>
                      <a:pt x="1743" y="57"/>
                    </a:lnTo>
                    <a:lnTo>
                      <a:pt x="1631" y="1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" name="Google Shape;5408;p13"/>
              <p:cNvSpPr/>
              <p:nvPr/>
            </p:nvSpPr>
            <p:spPr>
              <a:xfrm>
                <a:off x="2275575" y="914875"/>
                <a:ext cx="6045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800" extrusionOk="0">
                    <a:moveTo>
                      <a:pt x="1518" y="1"/>
                    </a:moveTo>
                    <a:lnTo>
                      <a:pt x="1349" y="57"/>
                    </a:lnTo>
                    <a:lnTo>
                      <a:pt x="1237" y="113"/>
                    </a:lnTo>
                    <a:lnTo>
                      <a:pt x="1012" y="113"/>
                    </a:lnTo>
                    <a:lnTo>
                      <a:pt x="1012" y="282"/>
                    </a:lnTo>
                    <a:lnTo>
                      <a:pt x="1068" y="394"/>
                    </a:lnTo>
                    <a:lnTo>
                      <a:pt x="1124" y="507"/>
                    </a:lnTo>
                    <a:lnTo>
                      <a:pt x="1124" y="619"/>
                    </a:lnTo>
                    <a:lnTo>
                      <a:pt x="1124" y="675"/>
                    </a:lnTo>
                    <a:lnTo>
                      <a:pt x="1068" y="675"/>
                    </a:lnTo>
                    <a:lnTo>
                      <a:pt x="1012" y="619"/>
                    </a:lnTo>
                    <a:lnTo>
                      <a:pt x="900" y="563"/>
                    </a:lnTo>
                    <a:lnTo>
                      <a:pt x="843" y="675"/>
                    </a:lnTo>
                    <a:lnTo>
                      <a:pt x="731" y="844"/>
                    </a:lnTo>
                    <a:lnTo>
                      <a:pt x="562" y="844"/>
                    </a:lnTo>
                    <a:lnTo>
                      <a:pt x="506" y="900"/>
                    </a:lnTo>
                    <a:lnTo>
                      <a:pt x="562" y="956"/>
                    </a:lnTo>
                    <a:lnTo>
                      <a:pt x="562" y="1012"/>
                    </a:lnTo>
                    <a:lnTo>
                      <a:pt x="562" y="1069"/>
                    </a:lnTo>
                    <a:lnTo>
                      <a:pt x="450" y="1181"/>
                    </a:lnTo>
                    <a:lnTo>
                      <a:pt x="338" y="1293"/>
                    </a:lnTo>
                    <a:lnTo>
                      <a:pt x="281" y="1293"/>
                    </a:lnTo>
                    <a:lnTo>
                      <a:pt x="281" y="1237"/>
                    </a:lnTo>
                    <a:lnTo>
                      <a:pt x="225" y="1181"/>
                    </a:lnTo>
                    <a:lnTo>
                      <a:pt x="169" y="1125"/>
                    </a:lnTo>
                    <a:lnTo>
                      <a:pt x="113" y="1125"/>
                    </a:lnTo>
                    <a:lnTo>
                      <a:pt x="113" y="1350"/>
                    </a:lnTo>
                    <a:lnTo>
                      <a:pt x="113" y="1462"/>
                    </a:lnTo>
                    <a:lnTo>
                      <a:pt x="0" y="1574"/>
                    </a:lnTo>
                    <a:lnTo>
                      <a:pt x="0" y="1687"/>
                    </a:lnTo>
                    <a:lnTo>
                      <a:pt x="113" y="1799"/>
                    </a:lnTo>
                    <a:lnTo>
                      <a:pt x="394" y="1799"/>
                    </a:lnTo>
                    <a:lnTo>
                      <a:pt x="506" y="1743"/>
                    </a:lnTo>
                    <a:lnTo>
                      <a:pt x="675" y="1631"/>
                    </a:lnTo>
                    <a:lnTo>
                      <a:pt x="900" y="1574"/>
                    </a:lnTo>
                    <a:lnTo>
                      <a:pt x="956" y="1462"/>
                    </a:lnTo>
                    <a:lnTo>
                      <a:pt x="1181" y="1293"/>
                    </a:lnTo>
                    <a:lnTo>
                      <a:pt x="1293" y="1237"/>
                    </a:lnTo>
                    <a:lnTo>
                      <a:pt x="1462" y="1237"/>
                    </a:lnTo>
                    <a:lnTo>
                      <a:pt x="1743" y="1012"/>
                    </a:lnTo>
                    <a:lnTo>
                      <a:pt x="1911" y="900"/>
                    </a:lnTo>
                    <a:lnTo>
                      <a:pt x="2080" y="844"/>
                    </a:lnTo>
                    <a:lnTo>
                      <a:pt x="2249" y="619"/>
                    </a:lnTo>
                    <a:lnTo>
                      <a:pt x="2417" y="338"/>
                    </a:lnTo>
                    <a:lnTo>
                      <a:pt x="2361" y="226"/>
                    </a:lnTo>
                    <a:lnTo>
                      <a:pt x="2305" y="113"/>
                    </a:lnTo>
                    <a:lnTo>
                      <a:pt x="2192" y="113"/>
                    </a:lnTo>
                    <a:lnTo>
                      <a:pt x="2080" y="169"/>
                    </a:lnTo>
                    <a:lnTo>
                      <a:pt x="2024" y="169"/>
                    </a:lnTo>
                    <a:lnTo>
                      <a:pt x="1968" y="113"/>
                    </a:lnTo>
                    <a:lnTo>
                      <a:pt x="1855" y="1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" name="Google Shape;5409;p13"/>
              <p:cNvSpPr/>
              <p:nvPr/>
            </p:nvSpPr>
            <p:spPr>
              <a:xfrm>
                <a:off x="2331775" y="1070850"/>
                <a:ext cx="3515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631" extrusionOk="0">
                    <a:moveTo>
                      <a:pt x="450" y="1"/>
                    </a:moveTo>
                    <a:lnTo>
                      <a:pt x="450" y="57"/>
                    </a:lnTo>
                    <a:lnTo>
                      <a:pt x="338" y="169"/>
                    </a:lnTo>
                    <a:lnTo>
                      <a:pt x="225" y="225"/>
                    </a:lnTo>
                    <a:lnTo>
                      <a:pt x="169" y="225"/>
                    </a:lnTo>
                    <a:lnTo>
                      <a:pt x="113" y="282"/>
                    </a:lnTo>
                    <a:lnTo>
                      <a:pt x="113" y="394"/>
                    </a:lnTo>
                    <a:lnTo>
                      <a:pt x="169" y="506"/>
                    </a:lnTo>
                    <a:lnTo>
                      <a:pt x="225" y="675"/>
                    </a:lnTo>
                    <a:lnTo>
                      <a:pt x="169" y="787"/>
                    </a:lnTo>
                    <a:lnTo>
                      <a:pt x="113" y="844"/>
                    </a:lnTo>
                    <a:lnTo>
                      <a:pt x="113" y="1068"/>
                    </a:lnTo>
                    <a:lnTo>
                      <a:pt x="57" y="1125"/>
                    </a:lnTo>
                    <a:lnTo>
                      <a:pt x="1" y="1181"/>
                    </a:lnTo>
                    <a:lnTo>
                      <a:pt x="1" y="1237"/>
                    </a:lnTo>
                    <a:lnTo>
                      <a:pt x="57" y="1293"/>
                    </a:lnTo>
                    <a:lnTo>
                      <a:pt x="113" y="1406"/>
                    </a:lnTo>
                    <a:lnTo>
                      <a:pt x="169" y="1349"/>
                    </a:lnTo>
                    <a:lnTo>
                      <a:pt x="225" y="1237"/>
                    </a:lnTo>
                    <a:lnTo>
                      <a:pt x="338" y="1462"/>
                    </a:lnTo>
                    <a:lnTo>
                      <a:pt x="394" y="1518"/>
                    </a:lnTo>
                    <a:lnTo>
                      <a:pt x="450" y="1462"/>
                    </a:lnTo>
                    <a:lnTo>
                      <a:pt x="506" y="1406"/>
                    </a:lnTo>
                    <a:lnTo>
                      <a:pt x="563" y="1406"/>
                    </a:lnTo>
                    <a:lnTo>
                      <a:pt x="675" y="1462"/>
                    </a:lnTo>
                    <a:lnTo>
                      <a:pt x="731" y="1462"/>
                    </a:lnTo>
                    <a:lnTo>
                      <a:pt x="731" y="1518"/>
                    </a:lnTo>
                    <a:lnTo>
                      <a:pt x="787" y="1630"/>
                    </a:lnTo>
                    <a:lnTo>
                      <a:pt x="1068" y="1349"/>
                    </a:lnTo>
                    <a:lnTo>
                      <a:pt x="1406" y="1068"/>
                    </a:lnTo>
                    <a:lnTo>
                      <a:pt x="1349" y="619"/>
                    </a:lnTo>
                    <a:lnTo>
                      <a:pt x="1293" y="394"/>
                    </a:lnTo>
                    <a:lnTo>
                      <a:pt x="1349" y="169"/>
                    </a:lnTo>
                    <a:lnTo>
                      <a:pt x="1125" y="113"/>
                    </a:lnTo>
                    <a:lnTo>
                      <a:pt x="731" y="113"/>
                    </a:lnTo>
                    <a:lnTo>
                      <a:pt x="675" y="57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B7D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0" name="Google Shape;5410;p13"/>
              <p:cNvSpPr/>
              <p:nvPr/>
            </p:nvSpPr>
            <p:spPr>
              <a:xfrm>
                <a:off x="2314925" y="1017450"/>
                <a:ext cx="4497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800" extrusionOk="0">
                    <a:moveTo>
                      <a:pt x="956" y="1"/>
                    </a:moveTo>
                    <a:lnTo>
                      <a:pt x="843" y="57"/>
                    </a:lnTo>
                    <a:lnTo>
                      <a:pt x="562" y="226"/>
                    </a:lnTo>
                    <a:lnTo>
                      <a:pt x="450" y="394"/>
                    </a:lnTo>
                    <a:lnTo>
                      <a:pt x="337" y="563"/>
                    </a:lnTo>
                    <a:lnTo>
                      <a:pt x="394" y="619"/>
                    </a:lnTo>
                    <a:lnTo>
                      <a:pt x="394" y="731"/>
                    </a:lnTo>
                    <a:lnTo>
                      <a:pt x="56" y="731"/>
                    </a:lnTo>
                    <a:lnTo>
                      <a:pt x="0" y="788"/>
                    </a:lnTo>
                    <a:lnTo>
                      <a:pt x="0" y="956"/>
                    </a:lnTo>
                    <a:lnTo>
                      <a:pt x="56" y="1012"/>
                    </a:lnTo>
                    <a:lnTo>
                      <a:pt x="113" y="1181"/>
                    </a:lnTo>
                    <a:lnTo>
                      <a:pt x="225" y="1237"/>
                    </a:lnTo>
                    <a:lnTo>
                      <a:pt x="337" y="1293"/>
                    </a:lnTo>
                    <a:lnTo>
                      <a:pt x="394" y="1350"/>
                    </a:lnTo>
                    <a:lnTo>
                      <a:pt x="394" y="1406"/>
                    </a:lnTo>
                    <a:lnTo>
                      <a:pt x="450" y="1462"/>
                    </a:lnTo>
                    <a:lnTo>
                      <a:pt x="506" y="1518"/>
                    </a:lnTo>
                    <a:lnTo>
                      <a:pt x="562" y="1574"/>
                    </a:lnTo>
                    <a:lnTo>
                      <a:pt x="618" y="1743"/>
                    </a:lnTo>
                    <a:lnTo>
                      <a:pt x="731" y="1799"/>
                    </a:lnTo>
                    <a:lnTo>
                      <a:pt x="899" y="1743"/>
                    </a:lnTo>
                    <a:lnTo>
                      <a:pt x="1012" y="1462"/>
                    </a:lnTo>
                    <a:lnTo>
                      <a:pt x="1068" y="1406"/>
                    </a:lnTo>
                    <a:lnTo>
                      <a:pt x="1124" y="1406"/>
                    </a:lnTo>
                    <a:lnTo>
                      <a:pt x="1180" y="1518"/>
                    </a:lnTo>
                    <a:lnTo>
                      <a:pt x="1293" y="1631"/>
                    </a:lnTo>
                    <a:lnTo>
                      <a:pt x="1461" y="1687"/>
                    </a:lnTo>
                    <a:lnTo>
                      <a:pt x="1518" y="1743"/>
                    </a:lnTo>
                    <a:lnTo>
                      <a:pt x="1686" y="1518"/>
                    </a:lnTo>
                    <a:lnTo>
                      <a:pt x="1799" y="1293"/>
                    </a:lnTo>
                    <a:lnTo>
                      <a:pt x="1742" y="1237"/>
                    </a:lnTo>
                    <a:lnTo>
                      <a:pt x="1742" y="1181"/>
                    </a:lnTo>
                    <a:lnTo>
                      <a:pt x="1686" y="1069"/>
                    </a:lnTo>
                    <a:lnTo>
                      <a:pt x="1180" y="900"/>
                    </a:lnTo>
                    <a:lnTo>
                      <a:pt x="899" y="844"/>
                    </a:lnTo>
                    <a:lnTo>
                      <a:pt x="843" y="844"/>
                    </a:lnTo>
                    <a:lnTo>
                      <a:pt x="787" y="731"/>
                    </a:lnTo>
                    <a:lnTo>
                      <a:pt x="787" y="675"/>
                    </a:lnTo>
                    <a:lnTo>
                      <a:pt x="843" y="619"/>
                    </a:lnTo>
                    <a:lnTo>
                      <a:pt x="1068" y="450"/>
                    </a:lnTo>
                    <a:lnTo>
                      <a:pt x="1237" y="226"/>
                    </a:lnTo>
                    <a:lnTo>
                      <a:pt x="1012" y="57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rgbClr val="B3D1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" name="Google Shape;5411;p13"/>
              <p:cNvSpPr/>
              <p:nvPr/>
            </p:nvSpPr>
            <p:spPr>
              <a:xfrm>
                <a:off x="1854025" y="1266175"/>
                <a:ext cx="5765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1574" extrusionOk="0">
                    <a:moveTo>
                      <a:pt x="1574" y="0"/>
                    </a:moveTo>
                    <a:lnTo>
                      <a:pt x="1462" y="56"/>
                    </a:lnTo>
                    <a:lnTo>
                      <a:pt x="1406" y="169"/>
                    </a:lnTo>
                    <a:lnTo>
                      <a:pt x="1350" y="337"/>
                    </a:lnTo>
                    <a:lnTo>
                      <a:pt x="1237" y="394"/>
                    </a:lnTo>
                    <a:lnTo>
                      <a:pt x="1181" y="337"/>
                    </a:lnTo>
                    <a:lnTo>
                      <a:pt x="1012" y="281"/>
                    </a:lnTo>
                    <a:lnTo>
                      <a:pt x="900" y="337"/>
                    </a:lnTo>
                    <a:lnTo>
                      <a:pt x="787" y="450"/>
                    </a:lnTo>
                    <a:lnTo>
                      <a:pt x="619" y="450"/>
                    </a:lnTo>
                    <a:lnTo>
                      <a:pt x="563" y="394"/>
                    </a:lnTo>
                    <a:lnTo>
                      <a:pt x="338" y="113"/>
                    </a:lnTo>
                    <a:lnTo>
                      <a:pt x="225" y="113"/>
                    </a:lnTo>
                    <a:lnTo>
                      <a:pt x="169" y="169"/>
                    </a:lnTo>
                    <a:lnTo>
                      <a:pt x="169" y="225"/>
                    </a:lnTo>
                    <a:lnTo>
                      <a:pt x="169" y="281"/>
                    </a:lnTo>
                    <a:lnTo>
                      <a:pt x="225" y="450"/>
                    </a:lnTo>
                    <a:lnTo>
                      <a:pt x="169" y="562"/>
                    </a:lnTo>
                    <a:lnTo>
                      <a:pt x="1" y="843"/>
                    </a:lnTo>
                    <a:lnTo>
                      <a:pt x="282" y="1068"/>
                    </a:lnTo>
                    <a:lnTo>
                      <a:pt x="450" y="1180"/>
                    </a:lnTo>
                    <a:lnTo>
                      <a:pt x="619" y="1237"/>
                    </a:lnTo>
                    <a:lnTo>
                      <a:pt x="506" y="1349"/>
                    </a:lnTo>
                    <a:lnTo>
                      <a:pt x="394" y="1405"/>
                    </a:lnTo>
                    <a:lnTo>
                      <a:pt x="338" y="1461"/>
                    </a:lnTo>
                    <a:lnTo>
                      <a:pt x="282" y="1574"/>
                    </a:lnTo>
                    <a:lnTo>
                      <a:pt x="619" y="1461"/>
                    </a:lnTo>
                    <a:lnTo>
                      <a:pt x="1237" y="956"/>
                    </a:lnTo>
                    <a:lnTo>
                      <a:pt x="1574" y="787"/>
                    </a:lnTo>
                    <a:lnTo>
                      <a:pt x="1968" y="675"/>
                    </a:lnTo>
                    <a:lnTo>
                      <a:pt x="2193" y="618"/>
                    </a:lnTo>
                    <a:lnTo>
                      <a:pt x="2249" y="562"/>
                    </a:lnTo>
                    <a:lnTo>
                      <a:pt x="2305" y="450"/>
                    </a:lnTo>
                    <a:lnTo>
                      <a:pt x="2305" y="281"/>
                    </a:lnTo>
                    <a:lnTo>
                      <a:pt x="2249" y="169"/>
                    </a:lnTo>
                    <a:lnTo>
                      <a:pt x="2193" y="56"/>
                    </a:lnTo>
                    <a:lnTo>
                      <a:pt x="2080" y="0"/>
                    </a:lnTo>
                    <a:lnTo>
                      <a:pt x="1968" y="56"/>
                    </a:lnTo>
                    <a:lnTo>
                      <a:pt x="1855" y="56"/>
                    </a:lnTo>
                    <a:lnTo>
                      <a:pt x="1687" y="0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" name="Google Shape;5412;p13"/>
              <p:cNvSpPr/>
              <p:nvPr/>
            </p:nvSpPr>
            <p:spPr>
              <a:xfrm>
                <a:off x="2299450" y="950000"/>
                <a:ext cx="506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1406" extrusionOk="0">
                    <a:moveTo>
                      <a:pt x="1181" y="1"/>
                    </a:moveTo>
                    <a:lnTo>
                      <a:pt x="956" y="226"/>
                    </a:lnTo>
                    <a:lnTo>
                      <a:pt x="675" y="394"/>
                    </a:lnTo>
                    <a:lnTo>
                      <a:pt x="338" y="507"/>
                    </a:lnTo>
                    <a:lnTo>
                      <a:pt x="1" y="619"/>
                    </a:lnTo>
                    <a:lnTo>
                      <a:pt x="226" y="788"/>
                    </a:lnTo>
                    <a:lnTo>
                      <a:pt x="394" y="844"/>
                    </a:lnTo>
                    <a:lnTo>
                      <a:pt x="394" y="788"/>
                    </a:lnTo>
                    <a:lnTo>
                      <a:pt x="619" y="788"/>
                    </a:lnTo>
                    <a:lnTo>
                      <a:pt x="732" y="732"/>
                    </a:lnTo>
                    <a:lnTo>
                      <a:pt x="788" y="732"/>
                    </a:lnTo>
                    <a:lnTo>
                      <a:pt x="844" y="788"/>
                    </a:lnTo>
                    <a:lnTo>
                      <a:pt x="844" y="900"/>
                    </a:lnTo>
                    <a:lnTo>
                      <a:pt x="844" y="1013"/>
                    </a:lnTo>
                    <a:lnTo>
                      <a:pt x="788" y="1125"/>
                    </a:lnTo>
                    <a:lnTo>
                      <a:pt x="675" y="1181"/>
                    </a:lnTo>
                    <a:lnTo>
                      <a:pt x="563" y="1181"/>
                    </a:lnTo>
                    <a:lnTo>
                      <a:pt x="507" y="1237"/>
                    </a:lnTo>
                    <a:lnTo>
                      <a:pt x="675" y="1294"/>
                    </a:lnTo>
                    <a:lnTo>
                      <a:pt x="844" y="1294"/>
                    </a:lnTo>
                    <a:lnTo>
                      <a:pt x="900" y="1350"/>
                    </a:lnTo>
                    <a:lnTo>
                      <a:pt x="956" y="1406"/>
                    </a:lnTo>
                    <a:lnTo>
                      <a:pt x="1069" y="1406"/>
                    </a:lnTo>
                    <a:lnTo>
                      <a:pt x="1125" y="1350"/>
                    </a:lnTo>
                    <a:lnTo>
                      <a:pt x="1181" y="1181"/>
                    </a:lnTo>
                    <a:lnTo>
                      <a:pt x="1968" y="394"/>
                    </a:lnTo>
                    <a:lnTo>
                      <a:pt x="2024" y="282"/>
                    </a:lnTo>
                    <a:lnTo>
                      <a:pt x="1912" y="226"/>
                    </a:lnTo>
                    <a:lnTo>
                      <a:pt x="1181" y="1"/>
                    </a:lnTo>
                    <a:close/>
                  </a:path>
                </a:pathLst>
              </a:custGeom>
              <a:solidFill>
                <a:srgbClr val="9BBC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" name="Google Shape;5413;p13"/>
              <p:cNvSpPr/>
              <p:nvPr/>
            </p:nvSpPr>
            <p:spPr>
              <a:xfrm>
                <a:off x="1627800" y="1245100"/>
                <a:ext cx="32350" cy="7447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2979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169"/>
                    </a:lnTo>
                    <a:lnTo>
                      <a:pt x="0" y="281"/>
                    </a:lnTo>
                    <a:lnTo>
                      <a:pt x="225" y="899"/>
                    </a:lnTo>
                    <a:lnTo>
                      <a:pt x="394" y="1237"/>
                    </a:lnTo>
                    <a:lnTo>
                      <a:pt x="506" y="1518"/>
                    </a:lnTo>
                    <a:lnTo>
                      <a:pt x="619" y="2136"/>
                    </a:lnTo>
                    <a:lnTo>
                      <a:pt x="787" y="2754"/>
                    </a:lnTo>
                    <a:lnTo>
                      <a:pt x="844" y="2867"/>
                    </a:lnTo>
                    <a:lnTo>
                      <a:pt x="900" y="2979"/>
                    </a:lnTo>
                    <a:lnTo>
                      <a:pt x="956" y="2867"/>
                    </a:lnTo>
                    <a:lnTo>
                      <a:pt x="900" y="2585"/>
                    </a:lnTo>
                    <a:lnTo>
                      <a:pt x="844" y="2304"/>
                    </a:lnTo>
                    <a:lnTo>
                      <a:pt x="844" y="2248"/>
                    </a:lnTo>
                    <a:lnTo>
                      <a:pt x="900" y="2192"/>
                    </a:lnTo>
                    <a:lnTo>
                      <a:pt x="956" y="2023"/>
                    </a:lnTo>
                    <a:lnTo>
                      <a:pt x="956" y="1911"/>
                    </a:lnTo>
                    <a:lnTo>
                      <a:pt x="956" y="1742"/>
                    </a:lnTo>
                    <a:lnTo>
                      <a:pt x="900" y="1630"/>
                    </a:lnTo>
                    <a:lnTo>
                      <a:pt x="956" y="1518"/>
                    </a:lnTo>
                    <a:lnTo>
                      <a:pt x="1012" y="1461"/>
                    </a:lnTo>
                    <a:lnTo>
                      <a:pt x="1181" y="1180"/>
                    </a:lnTo>
                    <a:lnTo>
                      <a:pt x="1237" y="1068"/>
                    </a:lnTo>
                    <a:lnTo>
                      <a:pt x="1237" y="956"/>
                    </a:lnTo>
                    <a:lnTo>
                      <a:pt x="1181" y="899"/>
                    </a:lnTo>
                    <a:lnTo>
                      <a:pt x="1068" y="899"/>
                    </a:lnTo>
                    <a:lnTo>
                      <a:pt x="956" y="956"/>
                    </a:lnTo>
                    <a:lnTo>
                      <a:pt x="900" y="899"/>
                    </a:lnTo>
                    <a:lnTo>
                      <a:pt x="1012" y="899"/>
                    </a:lnTo>
                    <a:lnTo>
                      <a:pt x="1125" y="843"/>
                    </a:lnTo>
                    <a:lnTo>
                      <a:pt x="1237" y="899"/>
                    </a:lnTo>
                    <a:lnTo>
                      <a:pt x="1293" y="843"/>
                    </a:lnTo>
                    <a:lnTo>
                      <a:pt x="1237" y="731"/>
                    </a:lnTo>
                    <a:lnTo>
                      <a:pt x="1125" y="618"/>
                    </a:lnTo>
                    <a:lnTo>
                      <a:pt x="956" y="506"/>
                    </a:lnTo>
                    <a:lnTo>
                      <a:pt x="787" y="393"/>
                    </a:lnTo>
                    <a:lnTo>
                      <a:pt x="787" y="450"/>
                    </a:lnTo>
                    <a:lnTo>
                      <a:pt x="731" y="506"/>
                    </a:lnTo>
                    <a:lnTo>
                      <a:pt x="675" y="562"/>
                    </a:lnTo>
                    <a:lnTo>
                      <a:pt x="619" y="506"/>
                    </a:lnTo>
                    <a:lnTo>
                      <a:pt x="563" y="450"/>
                    </a:lnTo>
                    <a:lnTo>
                      <a:pt x="563" y="393"/>
                    </a:lnTo>
                    <a:lnTo>
                      <a:pt x="563" y="281"/>
                    </a:lnTo>
                    <a:lnTo>
                      <a:pt x="563" y="169"/>
                    </a:lnTo>
                    <a:lnTo>
                      <a:pt x="506" y="112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90B1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" name="Google Shape;5414;p13"/>
              <p:cNvSpPr/>
              <p:nvPr/>
            </p:nvSpPr>
            <p:spPr>
              <a:xfrm>
                <a:off x="1625000" y="1212775"/>
                <a:ext cx="253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912" extrusionOk="0">
                    <a:moveTo>
                      <a:pt x="337" y="0"/>
                    </a:moveTo>
                    <a:lnTo>
                      <a:pt x="225" y="169"/>
                    </a:lnTo>
                    <a:lnTo>
                      <a:pt x="225" y="338"/>
                    </a:lnTo>
                    <a:lnTo>
                      <a:pt x="337" y="675"/>
                    </a:lnTo>
                    <a:lnTo>
                      <a:pt x="225" y="675"/>
                    </a:lnTo>
                    <a:lnTo>
                      <a:pt x="169" y="619"/>
                    </a:lnTo>
                    <a:lnTo>
                      <a:pt x="169" y="562"/>
                    </a:lnTo>
                    <a:lnTo>
                      <a:pt x="112" y="562"/>
                    </a:lnTo>
                    <a:lnTo>
                      <a:pt x="0" y="1181"/>
                    </a:lnTo>
                    <a:lnTo>
                      <a:pt x="112" y="1574"/>
                    </a:lnTo>
                    <a:lnTo>
                      <a:pt x="225" y="1518"/>
                    </a:lnTo>
                    <a:lnTo>
                      <a:pt x="169" y="1405"/>
                    </a:lnTo>
                    <a:lnTo>
                      <a:pt x="169" y="1349"/>
                    </a:lnTo>
                    <a:lnTo>
                      <a:pt x="225" y="1293"/>
                    </a:lnTo>
                    <a:lnTo>
                      <a:pt x="281" y="1349"/>
                    </a:lnTo>
                    <a:lnTo>
                      <a:pt x="394" y="1462"/>
                    </a:lnTo>
                    <a:lnTo>
                      <a:pt x="450" y="1518"/>
                    </a:lnTo>
                    <a:lnTo>
                      <a:pt x="562" y="1462"/>
                    </a:lnTo>
                    <a:lnTo>
                      <a:pt x="618" y="1462"/>
                    </a:lnTo>
                    <a:lnTo>
                      <a:pt x="618" y="1574"/>
                    </a:lnTo>
                    <a:lnTo>
                      <a:pt x="506" y="1799"/>
                    </a:lnTo>
                    <a:lnTo>
                      <a:pt x="787" y="1911"/>
                    </a:lnTo>
                    <a:lnTo>
                      <a:pt x="843" y="1855"/>
                    </a:lnTo>
                    <a:lnTo>
                      <a:pt x="843" y="1799"/>
                    </a:lnTo>
                    <a:lnTo>
                      <a:pt x="787" y="1799"/>
                    </a:lnTo>
                    <a:lnTo>
                      <a:pt x="787" y="1574"/>
                    </a:lnTo>
                    <a:lnTo>
                      <a:pt x="843" y="1462"/>
                    </a:lnTo>
                    <a:lnTo>
                      <a:pt x="899" y="1405"/>
                    </a:lnTo>
                    <a:lnTo>
                      <a:pt x="1012" y="1349"/>
                    </a:lnTo>
                    <a:lnTo>
                      <a:pt x="1012" y="1293"/>
                    </a:lnTo>
                    <a:lnTo>
                      <a:pt x="675" y="1293"/>
                    </a:lnTo>
                    <a:lnTo>
                      <a:pt x="618" y="1237"/>
                    </a:lnTo>
                    <a:lnTo>
                      <a:pt x="731" y="1181"/>
                    </a:lnTo>
                    <a:lnTo>
                      <a:pt x="731" y="1124"/>
                    </a:lnTo>
                    <a:lnTo>
                      <a:pt x="787" y="956"/>
                    </a:lnTo>
                    <a:lnTo>
                      <a:pt x="787" y="731"/>
                    </a:lnTo>
                    <a:lnTo>
                      <a:pt x="899" y="619"/>
                    </a:lnTo>
                    <a:lnTo>
                      <a:pt x="956" y="562"/>
                    </a:lnTo>
                    <a:lnTo>
                      <a:pt x="899" y="450"/>
                    </a:lnTo>
                    <a:lnTo>
                      <a:pt x="787" y="450"/>
                    </a:lnTo>
                    <a:lnTo>
                      <a:pt x="731" y="506"/>
                    </a:lnTo>
                    <a:lnTo>
                      <a:pt x="675" y="562"/>
                    </a:lnTo>
                    <a:lnTo>
                      <a:pt x="618" y="562"/>
                    </a:lnTo>
                    <a:lnTo>
                      <a:pt x="618" y="506"/>
                    </a:lnTo>
                    <a:lnTo>
                      <a:pt x="675" y="394"/>
                    </a:lnTo>
                    <a:lnTo>
                      <a:pt x="562" y="281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" name="Google Shape;5415;p13"/>
              <p:cNvSpPr/>
              <p:nvPr/>
            </p:nvSpPr>
            <p:spPr>
              <a:xfrm>
                <a:off x="1869475" y="1266175"/>
                <a:ext cx="54825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462" extrusionOk="0">
                    <a:moveTo>
                      <a:pt x="1462" y="0"/>
                    </a:moveTo>
                    <a:lnTo>
                      <a:pt x="1631" y="225"/>
                    </a:lnTo>
                    <a:lnTo>
                      <a:pt x="1631" y="394"/>
                    </a:lnTo>
                    <a:lnTo>
                      <a:pt x="1575" y="562"/>
                    </a:lnTo>
                    <a:lnTo>
                      <a:pt x="1462" y="618"/>
                    </a:lnTo>
                    <a:lnTo>
                      <a:pt x="1350" y="562"/>
                    </a:lnTo>
                    <a:lnTo>
                      <a:pt x="1237" y="562"/>
                    </a:lnTo>
                    <a:lnTo>
                      <a:pt x="1125" y="618"/>
                    </a:lnTo>
                    <a:lnTo>
                      <a:pt x="1069" y="731"/>
                    </a:lnTo>
                    <a:lnTo>
                      <a:pt x="507" y="731"/>
                    </a:lnTo>
                    <a:lnTo>
                      <a:pt x="507" y="899"/>
                    </a:lnTo>
                    <a:lnTo>
                      <a:pt x="451" y="1012"/>
                    </a:lnTo>
                    <a:lnTo>
                      <a:pt x="394" y="1068"/>
                    </a:lnTo>
                    <a:lnTo>
                      <a:pt x="226" y="1124"/>
                    </a:lnTo>
                    <a:lnTo>
                      <a:pt x="169" y="1237"/>
                    </a:lnTo>
                    <a:lnTo>
                      <a:pt x="1" y="1461"/>
                    </a:lnTo>
                    <a:lnTo>
                      <a:pt x="226" y="1349"/>
                    </a:lnTo>
                    <a:lnTo>
                      <a:pt x="451" y="1180"/>
                    </a:lnTo>
                    <a:lnTo>
                      <a:pt x="563" y="1180"/>
                    </a:lnTo>
                    <a:lnTo>
                      <a:pt x="732" y="1237"/>
                    </a:lnTo>
                    <a:lnTo>
                      <a:pt x="2193" y="787"/>
                    </a:lnTo>
                    <a:lnTo>
                      <a:pt x="2193" y="618"/>
                    </a:lnTo>
                    <a:lnTo>
                      <a:pt x="2137" y="506"/>
                    </a:lnTo>
                    <a:lnTo>
                      <a:pt x="2024" y="450"/>
                    </a:lnTo>
                    <a:lnTo>
                      <a:pt x="1968" y="337"/>
                    </a:lnTo>
                    <a:lnTo>
                      <a:pt x="1799" y="281"/>
                    </a:lnTo>
                    <a:lnTo>
                      <a:pt x="1743" y="225"/>
                    </a:lnTo>
                    <a:lnTo>
                      <a:pt x="1687" y="113"/>
                    </a:lnTo>
                    <a:lnTo>
                      <a:pt x="1687" y="56"/>
                    </a:lnTo>
                    <a:lnTo>
                      <a:pt x="1631" y="0"/>
                    </a:lnTo>
                    <a:close/>
                  </a:path>
                </a:pathLst>
              </a:custGeom>
              <a:solidFill>
                <a:srgbClr val="B7D5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" name="Google Shape;5416;p13"/>
              <p:cNvSpPr/>
              <p:nvPr/>
            </p:nvSpPr>
            <p:spPr>
              <a:xfrm>
                <a:off x="2309300" y="1009025"/>
                <a:ext cx="3937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1069" extrusionOk="0">
                    <a:moveTo>
                      <a:pt x="113" y="0"/>
                    </a:moveTo>
                    <a:lnTo>
                      <a:pt x="113" y="57"/>
                    </a:lnTo>
                    <a:lnTo>
                      <a:pt x="225" y="225"/>
                    </a:lnTo>
                    <a:lnTo>
                      <a:pt x="225" y="394"/>
                    </a:lnTo>
                    <a:lnTo>
                      <a:pt x="169" y="563"/>
                    </a:lnTo>
                    <a:lnTo>
                      <a:pt x="56" y="731"/>
                    </a:lnTo>
                    <a:lnTo>
                      <a:pt x="0" y="787"/>
                    </a:lnTo>
                    <a:lnTo>
                      <a:pt x="113" y="844"/>
                    </a:lnTo>
                    <a:lnTo>
                      <a:pt x="0" y="1012"/>
                    </a:lnTo>
                    <a:lnTo>
                      <a:pt x="113" y="1068"/>
                    </a:lnTo>
                    <a:lnTo>
                      <a:pt x="169" y="1068"/>
                    </a:lnTo>
                    <a:lnTo>
                      <a:pt x="281" y="1012"/>
                    </a:lnTo>
                    <a:lnTo>
                      <a:pt x="281" y="900"/>
                    </a:lnTo>
                    <a:lnTo>
                      <a:pt x="338" y="844"/>
                    </a:lnTo>
                    <a:lnTo>
                      <a:pt x="338" y="900"/>
                    </a:lnTo>
                    <a:lnTo>
                      <a:pt x="394" y="1012"/>
                    </a:lnTo>
                    <a:lnTo>
                      <a:pt x="506" y="1012"/>
                    </a:lnTo>
                    <a:lnTo>
                      <a:pt x="675" y="900"/>
                    </a:lnTo>
                    <a:lnTo>
                      <a:pt x="675" y="787"/>
                    </a:lnTo>
                    <a:lnTo>
                      <a:pt x="675" y="731"/>
                    </a:lnTo>
                    <a:lnTo>
                      <a:pt x="900" y="731"/>
                    </a:lnTo>
                    <a:lnTo>
                      <a:pt x="1012" y="619"/>
                    </a:lnTo>
                    <a:lnTo>
                      <a:pt x="1012" y="506"/>
                    </a:lnTo>
                    <a:lnTo>
                      <a:pt x="1068" y="450"/>
                    </a:lnTo>
                    <a:lnTo>
                      <a:pt x="1124" y="394"/>
                    </a:lnTo>
                    <a:lnTo>
                      <a:pt x="1237" y="563"/>
                    </a:lnTo>
                    <a:lnTo>
                      <a:pt x="1349" y="619"/>
                    </a:lnTo>
                    <a:lnTo>
                      <a:pt x="1462" y="563"/>
                    </a:lnTo>
                    <a:lnTo>
                      <a:pt x="1518" y="563"/>
                    </a:lnTo>
                    <a:lnTo>
                      <a:pt x="1574" y="450"/>
                    </a:lnTo>
                    <a:lnTo>
                      <a:pt x="1518" y="338"/>
                    </a:lnTo>
                    <a:lnTo>
                      <a:pt x="1462" y="282"/>
                    </a:lnTo>
                    <a:lnTo>
                      <a:pt x="1349" y="225"/>
                    </a:lnTo>
                    <a:lnTo>
                      <a:pt x="1293" y="113"/>
                    </a:lnTo>
                    <a:lnTo>
                      <a:pt x="1237" y="57"/>
                    </a:lnTo>
                    <a:lnTo>
                      <a:pt x="1124" y="57"/>
                    </a:lnTo>
                    <a:lnTo>
                      <a:pt x="1068" y="113"/>
                    </a:lnTo>
                    <a:lnTo>
                      <a:pt x="1068" y="169"/>
                    </a:lnTo>
                    <a:lnTo>
                      <a:pt x="956" y="225"/>
                    </a:lnTo>
                    <a:lnTo>
                      <a:pt x="900" y="282"/>
                    </a:lnTo>
                    <a:lnTo>
                      <a:pt x="900" y="225"/>
                    </a:lnTo>
                    <a:lnTo>
                      <a:pt x="843" y="113"/>
                    </a:lnTo>
                    <a:lnTo>
                      <a:pt x="843" y="57"/>
                    </a:lnTo>
                    <a:lnTo>
                      <a:pt x="619" y="0"/>
                    </a:lnTo>
                    <a:lnTo>
                      <a:pt x="506" y="0"/>
                    </a:lnTo>
                    <a:lnTo>
                      <a:pt x="394" y="57"/>
                    </a:lnTo>
                    <a:lnTo>
                      <a:pt x="281" y="57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4C6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" name="Google Shape;5417;p13"/>
              <p:cNvSpPr/>
              <p:nvPr/>
            </p:nvSpPr>
            <p:spPr>
              <a:xfrm>
                <a:off x="2284000" y="1142525"/>
                <a:ext cx="66075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1068" extrusionOk="0">
                    <a:moveTo>
                      <a:pt x="2249" y="0"/>
                    </a:moveTo>
                    <a:lnTo>
                      <a:pt x="2024" y="56"/>
                    </a:lnTo>
                    <a:lnTo>
                      <a:pt x="1181" y="337"/>
                    </a:lnTo>
                    <a:lnTo>
                      <a:pt x="900" y="393"/>
                    </a:lnTo>
                    <a:lnTo>
                      <a:pt x="787" y="393"/>
                    </a:lnTo>
                    <a:lnTo>
                      <a:pt x="619" y="506"/>
                    </a:lnTo>
                    <a:lnTo>
                      <a:pt x="394" y="562"/>
                    </a:lnTo>
                    <a:lnTo>
                      <a:pt x="169" y="618"/>
                    </a:lnTo>
                    <a:lnTo>
                      <a:pt x="1" y="787"/>
                    </a:lnTo>
                    <a:lnTo>
                      <a:pt x="57" y="843"/>
                    </a:lnTo>
                    <a:lnTo>
                      <a:pt x="225" y="843"/>
                    </a:lnTo>
                    <a:lnTo>
                      <a:pt x="282" y="899"/>
                    </a:lnTo>
                    <a:lnTo>
                      <a:pt x="282" y="1012"/>
                    </a:lnTo>
                    <a:lnTo>
                      <a:pt x="338" y="1068"/>
                    </a:lnTo>
                    <a:lnTo>
                      <a:pt x="619" y="1012"/>
                    </a:lnTo>
                    <a:lnTo>
                      <a:pt x="619" y="899"/>
                    </a:lnTo>
                    <a:lnTo>
                      <a:pt x="619" y="787"/>
                    </a:lnTo>
                    <a:lnTo>
                      <a:pt x="675" y="731"/>
                    </a:lnTo>
                    <a:lnTo>
                      <a:pt x="731" y="674"/>
                    </a:lnTo>
                    <a:lnTo>
                      <a:pt x="844" y="618"/>
                    </a:lnTo>
                    <a:lnTo>
                      <a:pt x="1181" y="618"/>
                    </a:lnTo>
                    <a:lnTo>
                      <a:pt x="1293" y="562"/>
                    </a:lnTo>
                    <a:lnTo>
                      <a:pt x="1350" y="562"/>
                    </a:lnTo>
                    <a:lnTo>
                      <a:pt x="1462" y="618"/>
                    </a:lnTo>
                    <a:lnTo>
                      <a:pt x="1574" y="674"/>
                    </a:lnTo>
                    <a:lnTo>
                      <a:pt x="1687" y="674"/>
                    </a:lnTo>
                    <a:lnTo>
                      <a:pt x="1912" y="618"/>
                    </a:lnTo>
                    <a:lnTo>
                      <a:pt x="1912" y="562"/>
                    </a:lnTo>
                    <a:lnTo>
                      <a:pt x="1912" y="506"/>
                    </a:lnTo>
                    <a:lnTo>
                      <a:pt x="1855" y="450"/>
                    </a:lnTo>
                    <a:lnTo>
                      <a:pt x="1855" y="393"/>
                    </a:lnTo>
                    <a:lnTo>
                      <a:pt x="1968" y="393"/>
                    </a:lnTo>
                    <a:lnTo>
                      <a:pt x="2136" y="506"/>
                    </a:lnTo>
                    <a:lnTo>
                      <a:pt x="2249" y="506"/>
                    </a:lnTo>
                    <a:lnTo>
                      <a:pt x="2305" y="450"/>
                    </a:lnTo>
                    <a:lnTo>
                      <a:pt x="2417" y="337"/>
                    </a:lnTo>
                    <a:lnTo>
                      <a:pt x="2474" y="281"/>
                    </a:lnTo>
                    <a:lnTo>
                      <a:pt x="2586" y="337"/>
                    </a:lnTo>
                    <a:lnTo>
                      <a:pt x="2642" y="337"/>
                    </a:lnTo>
                    <a:lnTo>
                      <a:pt x="2642" y="225"/>
                    </a:lnTo>
                    <a:lnTo>
                      <a:pt x="2642" y="112"/>
                    </a:lnTo>
                    <a:lnTo>
                      <a:pt x="2586" y="112"/>
                    </a:lnTo>
                    <a:lnTo>
                      <a:pt x="2530" y="56"/>
                    </a:lnTo>
                    <a:lnTo>
                      <a:pt x="2417" y="56"/>
                    </a:lnTo>
                    <a:lnTo>
                      <a:pt x="2361" y="0"/>
                    </a:lnTo>
                    <a:close/>
                  </a:path>
                </a:pathLst>
              </a:custGeom>
              <a:solidFill>
                <a:srgbClr val="F8FA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" name="Google Shape;5418;p13"/>
              <p:cNvSpPr/>
              <p:nvPr/>
            </p:nvSpPr>
            <p:spPr>
              <a:xfrm>
                <a:off x="1958000" y="1242275"/>
                <a:ext cx="71700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1125" extrusionOk="0">
                    <a:moveTo>
                      <a:pt x="2530" y="1"/>
                    </a:moveTo>
                    <a:lnTo>
                      <a:pt x="2249" y="57"/>
                    </a:lnTo>
                    <a:lnTo>
                      <a:pt x="2024" y="113"/>
                    </a:lnTo>
                    <a:lnTo>
                      <a:pt x="1856" y="169"/>
                    </a:lnTo>
                    <a:lnTo>
                      <a:pt x="1575" y="169"/>
                    </a:lnTo>
                    <a:lnTo>
                      <a:pt x="1462" y="225"/>
                    </a:lnTo>
                    <a:lnTo>
                      <a:pt x="1406" y="338"/>
                    </a:lnTo>
                    <a:lnTo>
                      <a:pt x="1294" y="394"/>
                    </a:lnTo>
                    <a:lnTo>
                      <a:pt x="1125" y="450"/>
                    </a:lnTo>
                    <a:lnTo>
                      <a:pt x="956" y="450"/>
                    </a:lnTo>
                    <a:lnTo>
                      <a:pt x="844" y="506"/>
                    </a:lnTo>
                    <a:lnTo>
                      <a:pt x="675" y="675"/>
                    </a:lnTo>
                    <a:lnTo>
                      <a:pt x="675" y="731"/>
                    </a:lnTo>
                    <a:lnTo>
                      <a:pt x="619" y="731"/>
                    </a:lnTo>
                    <a:lnTo>
                      <a:pt x="619" y="675"/>
                    </a:lnTo>
                    <a:lnTo>
                      <a:pt x="507" y="675"/>
                    </a:lnTo>
                    <a:lnTo>
                      <a:pt x="394" y="731"/>
                    </a:lnTo>
                    <a:lnTo>
                      <a:pt x="338" y="787"/>
                    </a:lnTo>
                    <a:lnTo>
                      <a:pt x="282" y="844"/>
                    </a:lnTo>
                    <a:lnTo>
                      <a:pt x="226" y="844"/>
                    </a:lnTo>
                    <a:lnTo>
                      <a:pt x="169" y="900"/>
                    </a:lnTo>
                    <a:lnTo>
                      <a:pt x="113" y="900"/>
                    </a:lnTo>
                    <a:lnTo>
                      <a:pt x="57" y="956"/>
                    </a:lnTo>
                    <a:lnTo>
                      <a:pt x="1" y="1069"/>
                    </a:lnTo>
                    <a:lnTo>
                      <a:pt x="1" y="1125"/>
                    </a:lnTo>
                    <a:lnTo>
                      <a:pt x="338" y="1125"/>
                    </a:lnTo>
                    <a:lnTo>
                      <a:pt x="619" y="1012"/>
                    </a:lnTo>
                    <a:lnTo>
                      <a:pt x="1125" y="844"/>
                    </a:lnTo>
                    <a:lnTo>
                      <a:pt x="1575" y="675"/>
                    </a:lnTo>
                    <a:lnTo>
                      <a:pt x="1518" y="731"/>
                    </a:lnTo>
                    <a:lnTo>
                      <a:pt x="1518" y="787"/>
                    </a:lnTo>
                    <a:lnTo>
                      <a:pt x="1687" y="787"/>
                    </a:lnTo>
                    <a:lnTo>
                      <a:pt x="1856" y="675"/>
                    </a:lnTo>
                    <a:lnTo>
                      <a:pt x="1968" y="563"/>
                    </a:lnTo>
                    <a:lnTo>
                      <a:pt x="2137" y="506"/>
                    </a:lnTo>
                    <a:lnTo>
                      <a:pt x="2305" y="450"/>
                    </a:lnTo>
                    <a:lnTo>
                      <a:pt x="2418" y="394"/>
                    </a:lnTo>
                    <a:lnTo>
                      <a:pt x="2530" y="338"/>
                    </a:lnTo>
                    <a:lnTo>
                      <a:pt x="2643" y="338"/>
                    </a:lnTo>
                    <a:lnTo>
                      <a:pt x="2755" y="282"/>
                    </a:lnTo>
                    <a:lnTo>
                      <a:pt x="2811" y="225"/>
                    </a:lnTo>
                    <a:lnTo>
                      <a:pt x="2867" y="169"/>
                    </a:lnTo>
                    <a:lnTo>
                      <a:pt x="2699" y="57"/>
                    </a:lnTo>
                    <a:lnTo>
                      <a:pt x="2530" y="1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" name="Google Shape;5419;p13"/>
              <p:cNvSpPr/>
              <p:nvPr/>
            </p:nvSpPr>
            <p:spPr>
              <a:xfrm>
                <a:off x="2338800" y="990750"/>
                <a:ext cx="26725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82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" y="226"/>
                    </a:lnTo>
                    <a:lnTo>
                      <a:pt x="1" y="507"/>
                    </a:lnTo>
                    <a:lnTo>
                      <a:pt x="57" y="619"/>
                    </a:lnTo>
                    <a:lnTo>
                      <a:pt x="169" y="675"/>
                    </a:lnTo>
                    <a:lnTo>
                      <a:pt x="225" y="731"/>
                    </a:lnTo>
                    <a:lnTo>
                      <a:pt x="225" y="788"/>
                    </a:lnTo>
                    <a:lnTo>
                      <a:pt x="113" y="844"/>
                    </a:lnTo>
                    <a:lnTo>
                      <a:pt x="57" y="1013"/>
                    </a:lnTo>
                    <a:lnTo>
                      <a:pt x="57" y="1069"/>
                    </a:lnTo>
                    <a:lnTo>
                      <a:pt x="225" y="1069"/>
                    </a:lnTo>
                    <a:lnTo>
                      <a:pt x="394" y="1181"/>
                    </a:lnTo>
                    <a:lnTo>
                      <a:pt x="731" y="900"/>
                    </a:lnTo>
                    <a:lnTo>
                      <a:pt x="1068" y="563"/>
                    </a:lnTo>
                    <a:lnTo>
                      <a:pt x="956" y="507"/>
                    </a:lnTo>
                    <a:lnTo>
                      <a:pt x="844" y="507"/>
                    </a:lnTo>
                    <a:lnTo>
                      <a:pt x="619" y="619"/>
                    </a:lnTo>
                    <a:lnTo>
                      <a:pt x="731" y="450"/>
                    </a:lnTo>
                    <a:lnTo>
                      <a:pt x="731" y="394"/>
                    </a:lnTo>
                    <a:lnTo>
                      <a:pt x="731" y="338"/>
                    </a:lnTo>
                    <a:lnTo>
                      <a:pt x="394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1B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" name="Google Shape;5420;p13"/>
              <p:cNvSpPr/>
              <p:nvPr/>
            </p:nvSpPr>
            <p:spPr>
              <a:xfrm>
                <a:off x="2302275" y="903650"/>
                <a:ext cx="4780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787" extrusionOk="0">
                    <a:moveTo>
                      <a:pt x="1743" y="0"/>
                    </a:moveTo>
                    <a:lnTo>
                      <a:pt x="0" y="562"/>
                    </a:lnTo>
                    <a:lnTo>
                      <a:pt x="225" y="562"/>
                    </a:lnTo>
                    <a:lnTo>
                      <a:pt x="562" y="506"/>
                    </a:lnTo>
                    <a:lnTo>
                      <a:pt x="675" y="506"/>
                    </a:lnTo>
                    <a:lnTo>
                      <a:pt x="731" y="562"/>
                    </a:lnTo>
                    <a:lnTo>
                      <a:pt x="787" y="618"/>
                    </a:lnTo>
                    <a:lnTo>
                      <a:pt x="843" y="731"/>
                    </a:lnTo>
                    <a:lnTo>
                      <a:pt x="956" y="787"/>
                    </a:lnTo>
                    <a:lnTo>
                      <a:pt x="1012" y="731"/>
                    </a:lnTo>
                    <a:lnTo>
                      <a:pt x="1124" y="675"/>
                    </a:lnTo>
                    <a:lnTo>
                      <a:pt x="1181" y="562"/>
                    </a:lnTo>
                    <a:lnTo>
                      <a:pt x="1237" y="675"/>
                    </a:lnTo>
                    <a:lnTo>
                      <a:pt x="1349" y="787"/>
                    </a:lnTo>
                    <a:lnTo>
                      <a:pt x="1462" y="675"/>
                    </a:lnTo>
                    <a:lnTo>
                      <a:pt x="1574" y="562"/>
                    </a:lnTo>
                    <a:lnTo>
                      <a:pt x="1743" y="337"/>
                    </a:lnTo>
                    <a:lnTo>
                      <a:pt x="1911" y="56"/>
                    </a:lnTo>
                    <a:lnTo>
                      <a:pt x="1911" y="0"/>
                    </a:lnTo>
                    <a:close/>
                  </a:path>
                </a:pathLst>
              </a:custGeom>
              <a:solidFill>
                <a:srgbClr val="C1DF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" name="Google Shape;5421;p13"/>
              <p:cNvSpPr/>
              <p:nvPr/>
            </p:nvSpPr>
            <p:spPr>
              <a:xfrm>
                <a:off x="2333175" y="1113000"/>
                <a:ext cx="590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182" extrusionOk="0">
                    <a:moveTo>
                      <a:pt x="1575" y="1"/>
                    </a:moveTo>
                    <a:lnTo>
                      <a:pt x="1518" y="57"/>
                    </a:lnTo>
                    <a:lnTo>
                      <a:pt x="1237" y="338"/>
                    </a:lnTo>
                    <a:lnTo>
                      <a:pt x="1069" y="450"/>
                    </a:lnTo>
                    <a:lnTo>
                      <a:pt x="900" y="507"/>
                    </a:lnTo>
                    <a:lnTo>
                      <a:pt x="731" y="563"/>
                    </a:lnTo>
                    <a:lnTo>
                      <a:pt x="619" y="563"/>
                    </a:lnTo>
                    <a:lnTo>
                      <a:pt x="450" y="675"/>
                    </a:lnTo>
                    <a:lnTo>
                      <a:pt x="282" y="788"/>
                    </a:lnTo>
                    <a:lnTo>
                      <a:pt x="226" y="900"/>
                    </a:lnTo>
                    <a:lnTo>
                      <a:pt x="113" y="900"/>
                    </a:lnTo>
                    <a:lnTo>
                      <a:pt x="57" y="956"/>
                    </a:lnTo>
                    <a:lnTo>
                      <a:pt x="1" y="1069"/>
                    </a:lnTo>
                    <a:lnTo>
                      <a:pt x="113" y="1181"/>
                    </a:lnTo>
                    <a:lnTo>
                      <a:pt x="226" y="1181"/>
                    </a:lnTo>
                    <a:lnTo>
                      <a:pt x="450" y="1069"/>
                    </a:lnTo>
                    <a:lnTo>
                      <a:pt x="900" y="844"/>
                    </a:lnTo>
                    <a:lnTo>
                      <a:pt x="1350" y="675"/>
                    </a:lnTo>
                    <a:lnTo>
                      <a:pt x="1856" y="450"/>
                    </a:lnTo>
                    <a:lnTo>
                      <a:pt x="2361" y="113"/>
                    </a:lnTo>
                    <a:lnTo>
                      <a:pt x="1575" y="1"/>
                    </a:lnTo>
                    <a:close/>
                  </a:path>
                </a:pathLst>
              </a:custGeom>
              <a:solidFill>
                <a:srgbClr val="B7D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" name="Google Shape;5422;p13"/>
              <p:cNvSpPr/>
              <p:nvPr/>
            </p:nvSpPr>
            <p:spPr>
              <a:xfrm>
                <a:off x="1664325" y="1335025"/>
                <a:ext cx="32350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125" extrusionOk="0">
                    <a:moveTo>
                      <a:pt x="113" y="0"/>
                    </a:moveTo>
                    <a:lnTo>
                      <a:pt x="1" y="56"/>
                    </a:lnTo>
                    <a:lnTo>
                      <a:pt x="57" y="169"/>
                    </a:lnTo>
                    <a:lnTo>
                      <a:pt x="113" y="281"/>
                    </a:lnTo>
                    <a:lnTo>
                      <a:pt x="226" y="450"/>
                    </a:lnTo>
                    <a:lnTo>
                      <a:pt x="394" y="450"/>
                    </a:lnTo>
                    <a:lnTo>
                      <a:pt x="450" y="562"/>
                    </a:lnTo>
                    <a:lnTo>
                      <a:pt x="450" y="675"/>
                    </a:lnTo>
                    <a:lnTo>
                      <a:pt x="394" y="787"/>
                    </a:lnTo>
                    <a:lnTo>
                      <a:pt x="338" y="956"/>
                    </a:lnTo>
                    <a:lnTo>
                      <a:pt x="394" y="1012"/>
                    </a:lnTo>
                    <a:lnTo>
                      <a:pt x="394" y="1124"/>
                    </a:lnTo>
                    <a:lnTo>
                      <a:pt x="1294" y="843"/>
                    </a:lnTo>
                    <a:lnTo>
                      <a:pt x="1294" y="787"/>
                    </a:lnTo>
                    <a:lnTo>
                      <a:pt x="1294" y="731"/>
                    </a:lnTo>
                    <a:lnTo>
                      <a:pt x="1237" y="675"/>
                    </a:lnTo>
                    <a:lnTo>
                      <a:pt x="1294" y="618"/>
                    </a:lnTo>
                    <a:lnTo>
                      <a:pt x="1294" y="506"/>
                    </a:lnTo>
                    <a:lnTo>
                      <a:pt x="1181" y="394"/>
                    </a:lnTo>
                    <a:lnTo>
                      <a:pt x="1013" y="225"/>
                    </a:lnTo>
                    <a:lnTo>
                      <a:pt x="844" y="113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91B3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" name="Google Shape;5423;p13"/>
              <p:cNvSpPr/>
              <p:nvPr/>
            </p:nvSpPr>
            <p:spPr>
              <a:xfrm>
                <a:off x="1702275" y="1319550"/>
                <a:ext cx="33750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294" extrusionOk="0">
                    <a:moveTo>
                      <a:pt x="1181" y="1"/>
                    </a:moveTo>
                    <a:lnTo>
                      <a:pt x="1125" y="57"/>
                    </a:lnTo>
                    <a:lnTo>
                      <a:pt x="1068" y="170"/>
                    </a:lnTo>
                    <a:lnTo>
                      <a:pt x="1012" y="226"/>
                    </a:lnTo>
                    <a:lnTo>
                      <a:pt x="1012" y="282"/>
                    </a:lnTo>
                    <a:lnTo>
                      <a:pt x="956" y="338"/>
                    </a:lnTo>
                    <a:lnTo>
                      <a:pt x="843" y="394"/>
                    </a:lnTo>
                    <a:lnTo>
                      <a:pt x="787" y="394"/>
                    </a:lnTo>
                    <a:lnTo>
                      <a:pt x="787" y="451"/>
                    </a:lnTo>
                    <a:lnTo>
                      <a:pt x="843" y="563"/>
                    </a:lnTo>
                    <a:lnTo>
                      <a:pt x="787" y="675"/>
                    </a:lnTo>
                    <a:lnTo>
                      <a:pt x="675" y="732"/>
                    </a:lnTo>
                    <a:lnTo>
                      <a:pt x="450" y="788"/>
                    </a:lnTo>
                    <a:lnTo>
                      <a:pt x="394" y="844"/>
                    </a:lnTo>
                    <a:lnTo>
                      <a:pt x="338" y="788"/>
                    </a:lnTo>
                    <a:lnTo>
                      <a:pt x="225" y="732"/>
                    </a:lnTo>
                    <a:lnTo>
                      <a:pt x="113" y="732"/>
                    </a:lnTo>
                    <a:lnTo>
                      <a:pt x="57" y="788"/>
                    </a:lnTo>
                    <a:lnTo>
                      <a:pt x="0" y="900"/>
                    </a:lnTo>
                    <a:lnTo>
                      <a:pt x="169" y="1069"/>
                    </a:lnTo>
                    <a:lnTo>
                      <a:pt x="281" y="1181"/>
                    </a:lnTo>
                    <a:lnTo>
                      <a:pt x="281" y="1294"/>
                    </a:lnTo>
                    <a:lnTo>
                      <a:pt x="900" y="1125"/>
                    </a:lnTo>
                    <a:lnTo>
                      <a:pt x="1012" y="900"/>
                    </a:lnTo>
                    <a:lnTo>
                      <a:pt x="1125" y="732"/>
                    </a:lnTo>
                    <a:lnTo>
                      <a:pt x="1293" y="507"/>
                    </a:lnTo>
                    <a:lnTo>
                      <a:pt x="1349" y="226"/>
                    </a:lnTo>
                    <a:lnTo>
                      <a:pt x="1349" y="57"/>
                    </a:lnTo>
                    <a:lnTo>
                      <a:pt x="1349" y="1"/>
                    </a:lnTo>
                    <a:close/>
                  </a:path>
                </a:pathLst>
              </a:custGeom>
              <a:solidFill>
                <a:srgbClr val="A5C6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" name="Google Shape;5424;p13"/>
              <p:cNvSpPr/>
              <p:nvPr/>
            </p:nvSpPr>
            <p:spPr>
              <a:xfrm>
                <a:off x="2302275" y="1128450"/>
                <a:ext cx="646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1013" extrusionOk="0">
                    <a:moveTo>
                      <a:pt x="2417" y="1"/>
                    </a:moveTo>
                    <a:lnTo>
                      <a:pt x="2361" y="113"/>
                    </a:lnTo>
                    <a:lnTo>
                      <a:pt x="1967" y="226"/>
                    </a:lnTo>
                    <a:lnTo>
                      <a:pt x="1574" y="394"/>
                    </a:lnTo>
                    <a:lnTo>
                      <a:pt x="1462" y="507"/>
                    </a:lnTo>
                    <a:lnTo>
                      <a:pt x="1293" y="507"/>
                    </a:lnTo>
                    <a:lnTo>
                      <a:pt x="1068" y="394"/>
                    </a:lnTo>
                    <a:lnTo>
                      <a:pt x="1012" y="394"/>
                    </a:lnTo>
                    <a:lnTo>
                      <a:pt x="900" y="451"/>
                    </a:lnTo>
                    <a:lnTo>
                      <a:pt x="731" y="619"/>
                    </a:lnTo>
                    <a:lnTo>
                      <a:pt x="450" y="732"/>
                    </a:lnTo>
                    <a:lnTo>
                      <a:pt x="0" y="844"/>
                    </a:lnTo>
                    <a:lnTo>
                      <a:pt x="0" y="956"/>
                    </a:lnTo>
                    <a:lnTo>
                      <a:pt x="113" y="956"/>
                    </a:lnTo>
                    <a:lnTo>
                      <a:pt x="169" y="1013"/>
                    </a:lnTo>
                    <a:lnTo>
                      <a:pt x="337" y="1013"/>
                    </a:lnTo>
                    <a:lnTo>
                      <a:pt x="1686" y="619"/>
                    </a:lnTo>
                    <a:lnTo>
                      <a:pt x="1967" y="451"/>
                    </a:lnTo>
                    <a:lnTo>
                      <a:pt x="2305" y="282"/>
                    </a:lnTo>
                    <a:lnTo>
                      <a:pt x="2586" y="57"/>
                    </a:lnTo>
                    <a:lnTo>
                      <a:pt x="2529" y="1"/>
                    </a:lnTo>
                    <a:close/>
                  </a:path>
                </a:pathLst>
              </a:custGeom>
              <a:solidFill>
                <a:srgbClr val="BAD4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" name="Google Shape;5425;p13"/>
              <p:cNvSpPr/>
              <p:nvPr/>
            </p:nvSpPr>
            <p:spPr>
              <a:xfrm>
                <a:off x="1674175" y="1329400"/>
                <a:ext cx="3515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069" extrusionOk="0">
                    <a:moveTo>
                      <a:pt x="394" y="0"/>
                    </a:moveTo>
                    <a:lnTo>
                      <a:pt x="281" y="113"/>
                    </a:lnTo>
                    <a:lnTo>
                      <a:pt x="169" y="113"/>
                    </a:lnTo>
                    <a:lnTo>
                      <a:pt x="56" y="169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169" y="394"/>
                    </a:lnTo>
                    <a:lnTo>
                      <a:pt x="338" y="394"/>
                    </a:lnTo>
                    <a:lnTo>
                      <a:pt x="450" y="450"/>
                    </a:lnTo>
                    <a:lnTo>
                      <a:pt x="506" y="450"/>
                    </a:lnTo>
                    <a:lnTo>
                      <a:pt x="619" y="619"/>
                    </a:lnTo>
                    <a:lnTo>
                      <a:pt x="787" y="787"/>
                    </a:lnTo>
                    <a:lnTo>
                      <a:pt x="843" y="787"/>
                    </a:lnTo>
                    <a:lnTo>
                      <a:pt x="787" y="843"/>
                    </a:lnTo>
                    <a:lnTo>
                      <a:pt x="731" y="900"/>
                    </a:lnTo>
                    <a:lnTo>
                      <a:pt x="787" y="956"/>
                    </a:lnTo>
                    <a:lnTo>
                      <a:pt x="900" y="1068"/>
                    </a:lnTo>
                    <a:lnTo>
                      <a:pt x="1405" y="900"/>
                    </a:lnTo>
                    <a:lnTo>
                      <a:pt x="1405" y="787"/>
                    </a:lnTo>
                    <a:lnTo>
                      <a:pt x="1405" y="675"/>
                    </a:lnTo>
                    <a:lnTo>
                      <a:pt x="1349" y="619"/>
                    </a:lnTo>
                    <a:lnTo>
                      <a:pt x="1237" y="506"/>
                    </a:lnTo>
                    <a:lnTo>
                      <a:pt x="1181" y="506"/>
                    </a:lnTo>
                    <a:lnTo>
                      <a:pt x="1012" y="450"/>
                    </a:lnTo>
                    <a:lnTo>
                      <a:pt x="787" y="450"/>
                    </a:lnTo>
                    <a:lnTo>
                      <a:pt x="731" y="394"/>
                    </a:lnTo>
                    <a:lnTo>
                      <a:pt x="675" y="338"/>
                    </a:lnTo>
                    <a:lnTo>
                      <a:pt x="675" y="169"/>
                    </a:lnTo>
                    <a:lnTo>
                      <a:pt x="619" y="113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9DBF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" name="Google Shape;5426;p13"/>
              <p:cNvSpPr/>
              <p:nvPr/>
            </p:nvSpPr>
            <p:spPr>
              <a:xfrm>
                <a:off x="2078850" y="976700"/>
                <a:ext cx="3655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676" extrusionOk="0">
                    <a:moveTo>
                      <a:pt x="1349" y="1"/>
                    </a:moveTo>
                    <a:lnTo>
                      <a:pt x="1" y="450"/>
                    </a:lnTo>
                    <a:lnTo>
                      <a:pt x="394" y="450"/>
                    </a:lnTo>
                    <a:lnTo>
                      <a:pt x="787" y="338"/>
                    </a:lnTo>
                    <a:lnTo>
                      <a:pt x="787" y="394"/>
                    </a:lnTo>
                    <a:lnTo>
                      <a:pt x="731" y="507"/>
                    </a:lnTo>
                    <a:lnTo>
                      <a:pt x="787" y="563"/>
                    </a:lnTo>
                    <a:lnTo>
                      <a:pt x="844" y="619"/>
                    </a:lnTo>
                    <a:lnTo>
                      <a:pt x="900" y="675"/>
                    </a:lnTo>
                    <a:lnTo>
                      <a:pt x="1012" y="619"/>
                    </a:lnTo>
                    <a:lnTo>
                      <a:pt x="1237" y="619"/>
                    </a:lnTo>
                    <a:lnTo>
                      <a:pt x="1293" y="563"/>
                    </a:lnTo>
                    <a:lnTo>
                      <a:pt x="1349" y="450"/>
                    </a:lnTo>
                    <a:lnTo>
                      <a:pt x="1406" y="394"/>
                    </a:lnTo>
                    <a:lnTo>
                      <a:pt x="1462" y="338"/>
                    </a:lnTo>
                    <a:lnTo>
                      <a:pt x="1462" y="282"/>
                    </a:lnTo>
                    <a:lnTo>
                      <a:pt x="1462" y="113"/>
                    </a:lnTo>
                    <a:lnTo>
                      <a:pt x="1349" y="1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" name="Google Shape;5427;p13"/>
              <p:cNvSpPr/>
              <p:nvPr/>
            </p:nvSpPr>
            <p:spPr>
              <a:xfrm>
                <a:off x="2071825" y="982325"/>
                <a:ext cx="281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676" extrusionOk="0">
                    <a:moveTo>
                      <a:pt x="1068" y="1"/>
                    </a:moveTo>
                    <a:lnTo>
                      <a:pt x="506" y="169"/>
                    </a:lnTo>
                    <a:lnTo>
                      <a:pt x="394" y="225"/>
                    </a:lnTo>
                    <a:lnTo>
                      <a:pt x="169" y="225"/>
                    </a:lnTo>
                    <a:lnTo>
                      <a:pt x="113" y="338"/>
                    </a:lnTo>
                    <a:lnTo>
                      <a:pt x="0" y="450"/>
                    </a:lnTo>
                    <a:lnTo>
                      <a:pt x="113" y="506"/>
                    </a:lnTo>
                    <a:lnTo>
                      <a:pt x="169" y="506"/>
                    </a:lnTo>
                    <a:lnTo>
                      <a:pt x="225" y="450"/>
                    </a:lnTo>
                    <a:lnTo>
                      <a:pt x="338" y="394"/>
                    </a:lnTo>
                    <a:lnTo>
                      <a:pt x="506" y="282"/>
                    </a:lnTo>
                    <a:lnTo>
                      <a:pt x="563" y="282"/>
                    </a:lnTo>
                    <a:lnTo>
                      <a:pt x="563" y="394"/>
                    </a:lnTo>
                    <a:lnTo>
                      <a:pt x="563" y="450"/>
                    </a:lnTo>
                    <a:lnTo>
                      <a:pt x="619" y="563"/>
                    </a:lnTo>
                    <a:lnTo>
                      <a:pt x="844" y="675"/>
                    </a:lnTo>
                    <a:lnTo>
                      <a:pt x="1068" y="675"/>
                    </a:lnTo>
                    <a:lnTo>
                      <a:pt x="1125" y="394"/>
                    </a:lnTo>
                    <a:lnTo>
                      <a:pt x="1068" y="338"/>
                    </a:lnTo>
                    <a:lnTo>
                      <a:pt x="1068" y="225"/>
                    </a:lnTo>
                    <a:lnTo>
                      <a:pt x="1068" y="1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" name="Google Shape;5428;p13"/>
              <p:cNvSpPr/>
              <p:nvPr/>
            </p:nvSpPr>
            <p:spPr>
              <a:xfrm>
                <a:off x="1705075" y="1098950"/>
                <a:ext cx="2252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069" extrusionOk="0">
                    <a:moveTo>
                      <a:pt x="619" y="1"/>
                    </a:moveTo>
                    <a:lnTo>
                      <a:pt x="1" y="225"/>
                    </a:lnTo>
                    <a:lnTo>
                      <a:pt x="1" y="282"/>
                    </a:lnTo>
                    <a:lnTo>
                      <a:pt x="282" y="338"/>
                    </a:lnTo>
                    <a:lnTo>
                      <a:pt x="394" y="394"/>
                    </a:lnTo>
                    <a:lnTo>
                      <a:pt x="450" y="506"/>
                    </a:lnTo>
                    <a:lnTo>
                      <a:pt x="619" y="1069"/>
                    </a:lnTo>
                    <a:lnTo>
                      <a:pt x="900" y="619"/>
                    </a:lnTo>
                    <a:lnTo>
                      <a:pt x="788" y="450"/>
                    </a:lnTo>
                    <a:lnTo>
                      <a:pt x="731" y="338"/>
                    </a:lnTo>
                    <a:lnTo>
                      <a:pt x="788" y="169"/>
                    </a:lnTo>
                    <a:lnTo>
                      <a:pt x="788" y="113"/>
                    </a:lnTo>
                    <a:lnTo>
                      <a:pt x="731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A8CA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" name="Google Shape;5429;p13"/>
              <p:cNvSpPr/>
              <p:nvPr/>
            </p:nvSpPr>
            <p:spPr>
              <a:xfrm>
                <a:off x="2364100" y="1075075"/>
                <a:ext cx="1970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675" extrusionOk="0">
                    <a:moveTo>
                      <a:pt x="394" y="0"/>
                    </a:moveTo>
                    <a:lnTo>
                      <a:pt x="225" y="56"/>
                    </a:lnTo>
                    <a:lnTo>
                      <a:pt x="113" y="169"/>
                    </a:lnTo>
                    <a:lnTo>
                      <a:pt x="0" y="337"/>
                    </a:lnTo>
                    <a:lnTo>
                      <a:pt x="0" y="506"/>
                    </a:lnTo>
                    <a:lnTo>
                      <a:pt x="0" y="562"/>
                    </a:lnTo>
                    <a:lnTo>
                      <a:pt x="169" y="562"/>
                    </a:lnTo>
                    <a:lnTo>
                      <a:pt x="281" y="618"/>
                    </a:lnTo>
                    <a:lnTo>
                      <a:pt x="394" y="675"/>
                    </a:lnTo>
                    <a:lnTo>
                      <a:pt x="506" y="618"/>
                    </a:lnTo>
                    <a:lnTo>
                      <a:pt x="675" y="506"/>
                    </a:lnTo>
                    <a:lnTo>
                      <a:pt x="787" y="337"/>
                    </a:lnTo>
                    <a:lnTo>
                      <a:pt x="787" y="225"/>
                    </a:lnTo>
                    <a:lnTo>
                      <a:pt x="787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7DA2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" name="Google Shape;5430;p13"/>
              <p:cNvSpPr/>
              <p:nvPr/>
            </p:nvSpPr>
            <p:spPr>
              <a:xfrm>
                <a:off x="1719125" y="1093325"/>
                <a:ext cx="211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844" extrusionOk="0">
                    <a:moveTo>
                      <a:pt x="788" y="1"/>
                    </a:moveTo>
                    <a:lnTo>
                      <a:pt x="57" y="226"/>
                    </a:lnTo>
                    <a:lnTo>
                      <a:pt x="57" y="282"/>
                    </a:lnTo>
                    <a:lnTo>
                      <a:pt x="113" y="394"/>
                    </a:lnTo>
                    <a:lnTo>
                      <a:pt x="113" y="450"/>
                    </a:lnTo>
                    <a:lnTo>
                      <a:pt x="113" y="507"/>
                    </a:lnTo>
                    <a:lnTo>
                      <a:pt x="57" y="619"/>
                    </a:lnTo>
                    <a:lnTo>
                      <a:pt x="1" y="731"/>
                    </a:lnTo>
                    <a:lnTo>
                      <a:pt x="113" y="788"/>
                    </a:lnTo>
                    <a:lnTo>
                      <a:pt x="226" y="788"/>
                    </a:lnTo>
                    <a:lnTo>
                      <a:pt x="338" y="844"/>
                    </a:lnTo>
                    <a:lnTo>
                      <a:pt x="451" y="844"/>
                    </a:lnTo>
                    <a:lnTo>
                      <a:pt x="563" y="507"/>
                    </a:lnTo>
                    <a:lnTo>
                      <a:pt x="675" y="169"/>
                    </a:lnTo>
                    <a:lnTo>
                      <a:pt x="732" y="226"/>
                    </a:lnTo>
                    <a:lnTo>
                      <a:pt x="788" y="169"/>
                    </a:lnTo>
                    <a:lnTo>
                      <a:pt x="844" y="113"/>
                    </a:lnTo>
                    <a:lnTo>
                      <a:pt x="844" y="57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" name="Google Shape;5431;p13"/>
              <p:cNvSpPr/>
              <p:nvPr/>
            </p:nvSpPr>
            <p:spPr>
              <a:xfrm>
                <a:off x="2276975" y="1149550"/>
                <a:ext cx="2952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563" extrusionOk="0">
                    <a:moveTo>
                      <a:pt x="900" y="0"/>
                    </a:moveTo>
                    <a:lnTo>
                      <a:pt x="282" y="112"/>
                    </a:lnTo>
                    <a:lnTo>
                      <a:pt x="113" y="169"/>
                    </a:lnTo>
                    <a:lnTo>
                      <a:pt x="57" y="225"/>
                    </a:lnTo>
                    <a:lnTo>
                      <a:pt x="1" y="337"/>
                    </a:lnTo>
                    <a:lnTo>
                      <a:pt x="1" y="506"/>
                    </a:lnTo>
                    <a:lnTo>
                      <a:pt x="113" y="562"/>
                    </a:lnTo>
                    <a:lnTo>
                      <a:pt x="169" y="562"/>
                    </a:lnTo>
                    <a:lnTo>
                      <a:pt x="282" y="506"/>
                    </a:lnTo>
                    <a:lnTo>
                      <a:pt x="731" y="393"/>
                    </a:lnTo>
                    <a:lnTo>
                      <a:pt x="956" y="281"/>
                    </a:lnTo>
                    <a:lnTo>
                      <a:pt x="1181" y="169"/>
                    </a:lnTo>
                    <a:lnTo>
                      <a:pt x="1012" y="56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D0E5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" name="Google Shape;5432;p13"/>
              <p:cNvSpPr/>
              <p:nvPr/>
            </p:nvSpPr>
            <p:spPr>
              <a:xfrm>
                <a:off x="2359875" y="1075075"/>
                <a:ext cx="169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900" extrusionOk="0">
                    <a:moveTo>
                      <a:pt x="225" y="0"/>
                    </a:moveTo>
                    <a:lnTo>
                      <a:pt x="169" y="56"/>
                    </a:lnTo>
                    <a:lnTo>
                      <a:pt x="169" y="225"/>
                    </a:lnTo>
                    <a:lnTo>
                      <a:pt x="1" y="337"/>
                    </a:lnTo>
                    <a:lnTo>
                      <a:pt x="1" y="394"/>
                    </a:lnTo>
                    <a:lnTo>
                      <a:pt x="1" y="450"/>
                    </a:lnTo>
                    <a:lnTo>
                      <a:pt x="113" y="618"/>
                    </a:lnTo>
                    <a:lnTo>
                      <a:pt x="225" y="843"/>
                    </a:lnTo>
                    <a:lnTo>
                      <a:pt x="282" y="899"/>
                    </a:lnTo>
                    <a:lnTo>
                      <a:pt x="450" y="787"/>
                    </a:lnTo>
                    <a:lnTo>
                      <a:pt x="563" y="731"/>
                    </a:lnTo>
                    <a:lnTo>
                      <a:pt x="675" y="618"/>
                    </a:lnTo>
                    <a:lnTo>
                      <a:pt x="563" y="618"/>
                    </a:lnTo>
                    <a:lnTo>
                      <a:pt x="507" y="506"/>
                    </a:lnTo>
                    <a:lnTo>
                      <a:pt x="225" y="506"/>
                    </a:lnTo>
                    <a:lnTo>
                      <a:pt x="225" y="394"/>
                    </a:lnTo>
                    <a:lnTo>
                      <a:pt x="225" y="337"/>
                    </a:lnTo>
                    <a:lnTo>
                      <a:pt x="450" y="113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A0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" name="Google Shape;5433;p13"/>
              <p:cNvSpPr/>
              <p:nvPr/>
            </p:nvSpPr>
            <p:spPr>
              <a:xfrm>
                <a:off x="1665750" y="1104575"/>
                <a:ext cx="393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1574" h="619" extrusionOk="0">
                    <a:moveTo>
                      <a:pt x="1574" y="0"/>
                    </a:moveTo>
                    <a:lnTo>
                      <a:pt x="450" y="338"/>
                    </a:lnTo>
                    <a:lnTo>
                      <a:pt x="225" y="394"/>
                    </a:lnTo>
                    <a:lnTo>
                      <a:pt x="0" y="563"/>
                    </a:lnTo>
                    <a:lnTo>
                      <a:pt x="0" y="619"/>
                    </a:lnTo>
                    <a:lnTo>
                      <a:pt x="112" y="563"/>
                    </a:lnTo>
                    <a:lnTo>
                      <a:pt x="337" y="450"/>
                    </a:lnTo>
                    <a:lnTo>
                      <a:pt x="450" y="450"/>
                    </a:lnTo>
                    <a:lnTo>
                      <a:pt x="562" y="506"/>
                    </a:lnTo>
                    <a:lnTo>
                      <a:pt x="675" y="506"/>
                    </a:lnTo>
                    <a:lnTo>
                      <a:pt x="731" y="394"/>
                    </a:lnTo>
                    <a:lnTo>
                      <a:pt x="1180" y="281"/>
                    </a:lnTo>
                    <a:lnTo>
                      <a:pt x="1405" y="169"/>
                    </a:lnTo>
                    <a:lnTo>
                      <a:pt x="1574" y="57"/>
                    </a:lnTo>
                    <a:lnTo>
                      <a:pt x="1574" y="0"/>
                    </a:lnTo>
                    <a:close/>
                  </a:path>
                </a:pathLst>
              </a:custGeom>
              <a:solidFill>
                <a:srgbClr val="98B3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" name="Google Shape;5434;p13"/>
              <p:cNvSpPr/>
              <p:nvPr/>
            </p:nvSpPr>
            <p:spPr>
              <a:xfrm>
                <a:off x="1653100" y="1322375"/>
                <a:ext cx="1827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294" extrusionOk="0">
                    <a:moveTo>
                      <a:pt x="113" y="0"/>
                    </a:moveTo>
                    <a:lnTo>
                      <a:pt x="113" y="57"/>
                    </a:lnTo>
                    <a:lnTo>
                      <a:pt x="0" y="57"/>
                    </a:lnTo>
                    <a:lnTo>
                      <a:pt x="56" y="281"/>
                    </a:lnTo>
                    <a:lnTo>
                      <a:pt x="169" y="450"/>
                    </a:lnTo>
                    <a:lnTo>
                      <a:pt x="225" y="619"/>
                    </a:lnTo>
                    <a:lnTo>
                      <a:pt x="281" y="675"/>
                    </a:lnTo>
                    <a:lnTo>
                      <a:pt x="225" y="787"/>
                    </a:lnTo>
                    <a:lnTo>
                      <a:pt x="169" y="900"/>
                    </a:lnTo>
                    <a:lnTo>
                      <a:pt x="225" y="1012"/>
                    </a:lnTo>
                    <a:lnTo>
                      <a:pt x="394" y="1012"/>
                    </a:lnTo>
                    <a:lnTo>
                      <a:pt x="450" y="1068"/>
                    </a:lnTo>
                    <a:lnTo>
                      <a:pt x="506" y="1237"/>
                    </a:lnTo>
                    <a:lnTo>
                      <a:pt x="618" y="1293"/>
                    </a:lnTo>
                    <a:lnTo>
                      <a:pt x="675" y="1293"/>
                    </a:lnTo>
                    <a:lnTo>
                      <a:pt x="731" y="1124"/>
                    </a:lnTo>
                    <a:lnTo>
                      <a:pt x="731" y="900"/>
                    </a:lnTo>
                    <a:lnTo>
                      <a:pt x="675" y="731"/>
                    </a:lnTo>
                    <a:lnTo>
                      <a:pt x="562" y="619"/>
                    </a:lnTo>
                    <a:lnTo>
                      <a:pt x="450" y="619"/>
                    </a:lnTo>
                    <a:lnTo>
                      <a:pt x="394" y="338"/>
                    </a:lnTo>
                    <a:lnTo>
                      <a:pt x="281" y="57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7D9B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" name="Google Shape;5435;p13"/>
              <p:cNvSpPr/>
              <p:nvPr/>
            </p:nvSpPr>
            <p:spPr>
              <a:xfrm>
                <a:off x="1616550" y="1204350"/>
                <a:ext cx="11275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012" extrusionOk="0">
                    <a:moveTo>
                      <a:pt x="226" y="0"/>
                    </a:moveTo>
                    <a:lnTo>
                      <a:pt x="1" y="56"/>
                    </a:lnTo>
                    <a:lnTo>
                      <a:pt x="1" y="112"/>
                    </a:lnTo>
                    <a:lnTo>
                      <a:pt x="1" y="225"/>
                    </a:lnTo>
                    <a:lnTo>
                      <a:pt x="1" y="281"/>
                    </a:lnTo>
                    <a:lnTo>
                      <a:pt x="57" y="618"/>
                    </a:lnTo>
                    <a:lnTo>
                      <a:pt x="169" y="675"/>
                    </a:lnTo>
                    <a:lnTo>
                      <a:pt x="226" y="787"/>
                    </a:lnTo>
                    <a:lnTo>
                      <a:pt x="226" y="899"/>
                    </a:lnTo>
                    <a:lnTo>
                      <a:pt x="282" y="1012"/>
                    </a:lnTo>
                    <a:lnTo>
                      <a:pt x="338" y="956"/>
                    </a:lnTo>
                    <a:lnTo>
                      <a:pt x="338" y="899"/>
                    </a:lnTo>
                    <a:lnTo>
                      <a:pt x="282" y="787"/>
                    </a:lnTo>
                    <a:lnTo>
                      <a:pt x="338" y="731"/>
                    </a:lnTo>
                    <a:lnTo>
                      <a:pt x="394" y="675"/>
                    </a:lnTo>
                    <a:lnTo>
                      <a:pt x="450" y="675"/>
                    </a:lnTo>
                    <a:lnTo>
                      <a:pt x="450" y="618"/>
                    </a:lnTo>
                    <a:lnTo>
                      <a:pt x="338" y="562"/>
                    </a:lnTo>
                    <a:lnTo>
                      <a:pt x="338" y="393"/>
                    </a:lnTo>
                    <a:lnTo>
                      <a:pt x="282" y="337"/>
                    </a:lnTo>
                    <a:lnTo>
                      <a:pt x="282" y="281"/>
                    </a:lnTo>
                    <a:lnTo>
                      <a:pt x="450" y="225"/>
                    </a:lnTo>
                    <a:lnTo>
                      <a:pt x="394" y="169"/>
                    </a:lnTo>
                    <a:lnTo>
                      <a:pt x="338" y="169"/>
                    </a:lnTo>
                    <a:lnTo>
                      <a:pt x="394" y="112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" name="Google Shape;5436;p13"/>
              <p:cNvSpPr/>
              <p:nvPr/>
            </p:nvSpPr>
            <p:spPr>
              <a:xfrm>
                <a:off x="2310700" y="933150"/>
                <a:ext cx="168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844" extrusionOk="0">
                    <a:moveTo>
                      <a:pt x="563" y="0"/>
                    </a:moveTo>
                    <a:lnTo>
                      <a:pt x="506" y="57"/>
                    </a:lnTo>
                    <a:lnTo>
                      <a:pt x="394" y="169"/>
                    </a:lnTo>
                    <a:lnTo>
                      <a:pt x="338" y="225"/>
                    </a:lnTo>
                    <a:lnTo>
                      <a:pt x="225" y="225"/>
                    </a:lnTo>
                    <a:lnTo>
                      <a:pt x="113" y="281"/>
                    </a:lnTo>
                    <a:lnTo>
                      <a:pt x="113" y="338"/>
                    </a:lnTo>
                    <a:lnTo>
                      <a:pt x="113" y="450"/>
                    </a:lnTo>
                    <a:lnTo>
                      <a:pt x="0" y="506"/>
                    </a:lnTo>
                    <a:lnTo>
                      <a:pt x="57" y="562"/>
                    </a:lnTo>
                    <a:lnTo>
                      <a:pt x="57" y="619"/>
                    </a:lnTo>
                    <a:lnTo>
                      <a:pt x="169" y="731"/>
                    </a:lnTo>
                    <a:lnTo>
                      <a:pt x="225" y="843"/>
                    </a:lnTo>
                    <a:lnTo>
                      <a:pt x="338" y="787"/>
                    </a:lnTo>
                    <a:lnTo>
                      <a:pt x="394" y="731"/>
                    </a:lnTo>
                    <a:lnTo>
                      <a:pt x="619" y="619"/>
                    </a:lnTo>
                    <a:lnTo>
                      <a:pt x="450" y="506"/>
                    </a:lnTo>
                    <a:lnTo>
                      <a:pt x="450" y="450"/>
                    </a:lnTo>
                    <a:lnTo>
                      <a:pt x="506" y="394"/>
                    </a:lnTo>
                    <a:lnTo>
                      <a:pt x="675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ABCB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" name="Google Shape;5437;p13"/>
              <p:cNvSpPr/>
              <p:nvPr/>
            </p:nvSpPr>
            <p:spPr>
              <a:xfrm>
                <a:off x="1599700" y="1155150"/>
                <a:ext cx="126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125" extrusionOk="0">
                    <a:moveTo>
                      <a:pt x="113" y="1"/>
                    </a:moveTo>
                    <a:lnTo>
                      <a:pt x="0" y="113"/>
                    </a:lnTo>
                    <a:lnTo>
                      <a:pt x="225" y="900"/>
                    </a:lnTo>
                    <a:lnTo>
                      <a:pt x="281" y="956"/>
                    </a:lnTo>
                    <a:lnTo>
                      <a:pt x="281" y="1069"/>
                    </a:lnTo>
                    <a:lnTo>
                      <a:pt x="281" y="1125"/>
                    </a:lnTo>
                    <a:lnTo>
                      <a:pt x="450" y="1125"/>
                    </a:lnTo>
                    <a:lnTo>
                      <a:pt x="450" y="1069"/>
                    </a:lnTo>
                    <a:lnTo>
                      <a:pt x="450" y="1013"/>
                    </a:lnTo>
                    <a:lnTo>
                      <a:pt x="394" y="900"/>
                    </a:lnTo>
                    <a:lnTo>
                      <a:pt x="394" y="844"/>
                    </a:lnTo>
                    <a:lnTo>
                      <a:pt x="450" y="788"/>
                    </a:lnTo>
                    <a:lnTo>
                      <a:pt x="506" y="732"/>
                    </a:lnTo>
                    <a:lnTo>
                      <a:pt x="450" y="675"/>
                    </a:lnTo>
                    <a:lnTo>
                      <a:pt x="281" y="675"/>
                    </a:lnTo>
                    <a:lnTo>
                      <a:pt x="281" y="619"/>
                    </a:lnTo>
                    <a:lnTo>
                      <a:pt x="338" y="563"/>
                    </a:lnTo>
                    <a:lnTo>
                      <a:pt x="338" y="507"/>
                    </a:lnTo>
                    <a:lnTo>
                      <a:pt x="338" y="451"/>
                    </a:lnTo>
                    <a:lnTo>
                      <a:pt x="281" y="226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3C4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" name="Google Shape;5438;p13"/>
              <p:cNvSpPr/>
              <p:nvPr/>
            </p:nvSpPr>
            <p:spPr>
              <a:xfrm>
                <a:off x="1668550" y="1344850"/>
                <a:ext cx="112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732" extrusionOk="0">
                    <a:moveTo>
                      <a:pt x="113" y="1"/>
                    </a:moveTo>
                    <a:lnTo>
                      <a:pt x="0" y="113"/>
                    </a:lnTo>
                    <a:lnTo>
                      <a:pt x="0" y="225"/>
                    </a:lnTo>
                    <a:lnTo>
                      <a:pt x="57" y="394"/>
                    </a:lnTo>
                    <a:lnTo>
                      <a:pt x="57" y="563"/>
                    </a:lnTo>
                    <a:lnTo>
                      <a:pt x="113" y="675"/>
                    </a:lnTo>
                    <a:lnTo>
                      <a:pt x="169" y="731"/>
                    </a:lnTo>
                    <a:lnTo>
                      <a:pt x="225" y="731"/>
                    </a:lnTo>
                    <a:lnTo>
                      <a:pt x="281" y="450"/>
                    </a:lnTo>
                    <a:lnTo>
                      <a:pt x="394" y="225"/>
                    </a:lnTo>
                    <a:lnTo>
                      <a:pt x="450" y="113"/>
                    </a:lnTo>
                    <a:lnTo>
                      <a:pt x="450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85A7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" name="Google Shape;5439;p13"/>
              <p:cNvSpPr/>
              <p:nvPr/>
            </p:nvSpPr>
            <p:spPr>
              <a:xfrm>
                <a:off x="2018425" y="1239475"/>
                <a:ext cx="365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507" extrusionOk="0">
                    <a:moveTo>
                      <a:pt x="675" y="0"/>
                    </a:moveTo>
                    <a:lnTo>
                      <a:pt x="563" y="56"/>
                    </a:lnTo>
                    <a:lnTo>
                      <a:pt x="507" y="169"/>
                    </a:lnTo>
                    <a:lnTo>
                      <a:pt x="394" y="281"/>
                    </a:lnTo>
                    <a:lnTo>
                      <a:pt x="338" y="337"/>
                    </a:lnTo>
                    <a:lnTo>
                      <a:pt x="282" y="337"/>
                    </a:lnTo>
                    <a:lnTo>
                      <a:pt x="113" y="394"/>
                    </a:lnTo>
                    <a:lnTo>
                      <a:pt x="57" y="394"/>
                    </a:lnTo>
                    <a:lnTo>
                      <a:pt x="1" y="506"/>
                    </a:lnTo>
                    <a:lnTo>
                      <a:pt x="169" y="506"/>
                    </a:lnTo>
                    <a:lnTo>
                      <a:pt x="450" y="450"/>
                    </a:lnTo>
                    <a:lnTo>
                      <a:pt x="675" y="337"/>
                    </a:lnTo>
                    <a:lnTo>
                      <a:pt x="956" y="225"/>
                    </a:lnTo>
                    <a:lnTo>
                      <a:pt x="1237" y="169"/>
                    </a:lnTo>
                    <a:lnTo>
                      <a:pt x="1350" y="113"/>
                    </a:lnTo>
                    <a:lnTo>
                      <a:pt x="1462" y="56"/>
                    </a:lnTo>
                    <a:lnTo>
                      <a:pt x="1350" y="0"/>
                    </a:lnTo>
                    <a:close/>
                  </a:path>
                </a:pathLst>
              </a:custGeom>
              <a:solidFill>
                <a:srgbClr val="9DBA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" name="Google Shape;5440;p13"/>
              <p:cNvSpPr/>
              <p:nvPr/>
            </p:nvSpPr>
            <p:spPr>
              <a:xfrm>
                <a:off x="1949575" y="1261950"/>
                <a:ext cx="365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563" extrusionOk="0">
                    <a:moveTo>
                      <a:pt x="1462" y="0"/>
                    </a:moveTo>
                    <a:lnTo>
                      <a:pt x="1293" y="57"/>
                    </a:lnTo>
                    <a:lnTo>
                      <a:pt x="1125" y="113"/>
                    </a:lnTo>
                    <a:lnTo>
                      <a:pt x="731" y="225"/>
                    </a:lnTo>
                    <a:lnTo>
                      <a:pt x="394" y="338"/>
                    </a:lnTo>
                    <a:lnTo>
                      <a:pt x="169" y="394"/>
                    </a:lnTo>
                    <a:lnTo>
                      <a:pt x="57" y="506"/>
                    </a:lnTo>
                    <a:lnTo>
                      <a:pt x="1" y="563"/>
                    </a:lnTo>
                    <a:lnTo>
                      <a:pt x="57" y="563"/>
                    </a:lnTo>
                    <a:lnTo>
                      <a:pt x="731" y="394"/>
                    </a:lnTo>
                    <a:lnTo>
                      <a:pt x="1406" y="169"/>
                    </a:lnTo>
                    <a:lnTo>
                      <a:pt x="1462" y="57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rgbClr val="7DA4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" name="Google Shape;5441;p13"/>
              <p:cNvSpPr/>
              <p:nvPr/>
            </p:nvSpPr>
            <p:spPr>
              <a:xfrm>
                <a:off x="1622175" y="1118625"/>
                <a:ext cx="4360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675" extrusionOk="0">
                    <a:moveTo>
                      <a:pt x="1743" y="1"/>
                    </a:moveTo>
                    <a:lnTo>
                      <a:pt x="338" y="394"/>
                    </a:lnTo>
                    <a:lnTo>
                      <a:pt x="169" y="506"/>
                    </a:lnTo>
                    <a:lnTo>
                      <a:pt x="57" y="619"/>
                    </a:lnTo>
                    <a:lnTo>
                      <a:pt x="1" y="619"/>
                    </a:lnTo>
                    <a:lnTo>
                      <a:pt x="57" y="675"/>
                    </a:lnTo>
                    <a:lnTo>
                      <a:pt x="563" y="450"/>
                    </a:lnTo>
                    <a:lnTo>
                      <a:pt x="1125" y="282"/>
                    </a:lnTo>
                    <a:lnTo>
                      <a:pt x="1350" y="169"/>
                    </a:lnTo>
                    <a:lnTo>
                      <a:pt x="1631" y="169"/>
                    </a:lnTo>
                    <a:lnTo>
                      <a:pt x="1687" y="113"/>
                    </a:lnTo>
                    <a:lnTo>
                      <a:pt x="1743" y="57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99B5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" name="Google Shape;5442;p13"/>
              <p:cNvSpPr/>
              <p:nvPr/>
            </p:nvSpPr>
            <p:spPr>
              <a:xfrm>
                <a:off x="1658725" y="1346250"/>
                <a:ext cx="140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32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112" y="450"/>
                    </a:lnTo>
                    <a:lnTo>
                      <a:pt x="169" y="675"/>
                    </a:lnTo>
                    <a:lnTo>
                      <a:pt x="225" y="732"/>
                    </a:lnTo>
                    <a:lnTo>
                      <a:pt x="337" y="732"/>
                    </a:lnTo>
                    <a:lnTo>
                      <a:pt x="562" y="675"/>
                    </a:lnTo>
                    <a:lnTo>
                      <a:pt x="450" y="338"/>
                    </a:lnTo>
                    <a:lnTo>
                      <a:pt x="225" y="338"/>
                    </a:lnTo>
                    <a:lnTo>
                      <a:pt x="169" y="226"/>
                    </a:lnTo>
                    <a:lnTo>
                      <a:pt x="169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687A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" name="Google Shape;5443;p13"/>
              <p:cNvSpPr/>
              <p:nvPr/>
            </p:nvSpPr>
            <p:spPr>
              <a:xfrm>
                <a:off x="2348650" y="999200"/>
                <a:ext cx="168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50" extrusionOk="0">
                    <a:moveTo>
                      <a:pt x="337" y="0"/>
                    </a:moveTo>
                    <a:lnTo>
                      <a:pt x="56" y="281"/>
                    </a:lnTo>
                    <a:lnTo>
                      <a:pt x="0" y="281"/>
                    </a:lnTo>
                    <a:lnTo>
                      <a:pt x="0" y="337"/>
                    </a:lnTo>
                    <a:lnTo>
                      <a:pt x="112" y="393"/>
                    </a:lnTo>
                    <a:lnTo>
                      <a:pt x="225" y="450"/>
                    </a:lnTo>
                    <a:lnTo>
                      <a:pt x="281" y="393"/>
                    </a:lnTo>
                    <a:lnTo>
                      <a:pt x="337" y="281"/>
                    </a:lnTo>
                    <a:lnTo>
                      <a:pt x="450" y="225"/>
                    </a:lnTo>
                    <a:lnTo>
                      <a:pt x="674" y="225"/>
                    </a:lnTo>
                    <a:lnTo>
                      <a:pt x="674" y="169"/>
                    </a:lnTo>
                    <a:lnTo>
                      <a:pt x="618" y="112"/>
                    </a:lnTo>
                    <a:lnTo>
                      <a:pt x="506" y="56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7EA3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" name="Google Shape;5444;p13"/>
              <p:cNvSpPr/>
              <p:nvPr/>
            </p:nvSpPr>
            <p:spPr>
              <a:xfrm>
                <a:off x="1603900" y="1134075"/>
                <a:ext cx="1970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282" extrusionOk="0">
                    <a:moveTo>
                      <a:pt x="675" y="1"/>
                    </a:moveTo>
                    <a:lnTo>
                      <a:pt x="57" y="226"/>
                    </a:lnTo>
                    <a:lnTo>
                      <a:pt x="1" y="226"/>
                    </a:lnTo>
                    <a:lnTo>
                      <a:pt x="57" y="282"/>
                    </a:lnTo>
                    <a:lnTo>
                      <a:pt x="338" y="282"/>
                    </a:lnTo>
                    <a:lnTo>
                      <a:pt x="619" y="226"/>
                    </a:lnTo>
                    <a:lnTo>
                      <a:pt x="732" y="169"/>
                    </a:lnTo>
                    <a:lnTo>
                      <a:pt x="788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A6B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" name="Google Shape;5445;p13"/>
              <p:cNvSpPr/>
              <p:nvPr/>
            </p:nvSpPr>
            <p:spPr>
              <a:xfrm>
                <a:off x="2004375" y="1250700"/>
                <a:ext cx="1830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339" extrusionOk="0">
                    <a:moveTo>
                      <a:pt x="619" y="1"/>
                    </a:moveTo>
                    <a:lnTo>
                      <a:pt x="563" y="57"/>
                    </a:lnTo>
                    <a:lnTo>
                      <a:pt x="394" y="57"/>
                    </a:lnTo>
                    <a:lnTo>
                      <a:pt x="225" y="113"/>
                    </a:lnTo>
                    <a:lnTo>
                      <a:pt x="113" y="113"/>
                    </a:lnTo>
                    <a:lnTo>
                      <a:pt x="1" y="226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731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7A97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" name="Google Shape;5446;p13"/>
              <p:cNvSpPr/>
              <p:nvPr/>
            </p:nvSpPr>
            <p:spPr>
              <a:xfrm>
                <a:off x="2201100" y="945800"/>
                <a:ext cx="84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563" extrusionOk="0">
                    <a:moveTo>
                      <a:pt x="338" y="0"/>
                    </a:moveTo>
                    <a:lnTo>
                      <a:pt x="0" y="113"/>
                    </a:lnTo>
                    <a:lnTo>
                      <a:pt x="225" y="562"/>
                    </a:lnTo>
                    <a:lnTo>
                      <a:pt x="338" y="281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BBD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" name="Google Shape;5447;p13"/>
              <p:cNvSpPr/>
              <p:nvPr/>
            </p:nvSpPr>
            <p:spPr>
              <a:xfrm>
                <a:off x="2025450" y="999200"/>
                <a:ext cx="126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38" extrusionOk="0">
                    <a:moveTo>
                      <a:pt x="507" y="0"/>
                    </a:moveTo>
                    <a:lnTo>
                      <a:pt x="1" y="169"/>
                    </a:lnTo>
                    <a:lnTo>
                      <a:pt x="57" y="225"/>
                    </a:lnTo>
                    <a:lnTo>
                      <a:pt x="226" y="225"/>
                    </a:lnTo>
                    <a:lnTo>
                      <a:pt x="282" y="337"/>
                    </a:lnTo>
                    <a:lnTo>
                      <a:pt x="507" y="337"/>
                    </a:lnTo>
                    <a:lnTo>
                      <a:pt x="507" y="281"/>
                    </a:lnTo>
                    <a:lnTo>
                      <a:pt x="507" y="169"/>
                    </a:lnTo>
                    <a:lnTo>
                      <a:pt x="507" y="0"/>
                    </a:lnTo>
                    <a:close/>
                  </a:path>
                </a:pathLst>
              </a:custGeom>
              <a:solidFill>
                <a:srgbClr val="B4D4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13"/>
              <p:cNvSpPr/>
              <p:nvPr/>
            </p:nvSpPr>
            <p:spPr>
              <a:xfrm>
                <a:off x="2379550" y="1075075"/>
                <a:ext cx="112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338" extrusionOk="0">
                    <a:moveTo>
                      <a:pt x="1" y="0"/>
                    </a:moveTo>
                    <a:lnTo>
                      <a:pt x="113" y="169"/>
                    </a:lnTo>
                    <a:lnTo>
                      <a:pt x="169" y="337"/>
                    </a:lnTo>
                    <a:lnTo>
                      <a:pt x="338" y="281"/>
                    </a:lnTo>
                    <a:lnTo>
                      <a:pt x="394" y="169"/>
                    </a:lnTo>
                    <a:lnTo>
                      <a:pt x="450" y="113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C0D7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13"/>
              <p:cNvSpPr/>
              <p:nvPr/>
            </p:nvSpPr>
            <p:spPr>
              <a:xfrm>
                <a:off x="1595475" y="1141100"/>
                <a:ext cx="98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95" extrusionOk="0">
                    <a:moveTo>
                      <a:pt x="282" y="1"/>
                    </a:moveTo>
                    <a:lnTo>
                      <a:pt x="169" y="57"/>
                    </a:lnTo>
                    <a:lnTo>
                      <a:pt x="57" y="169"/>
                    </a:lnTo>
                    <a:lnTo>
                      <a:pt x="1" y="226"/>
                    </a:lnTo>
                    <a:lnTo>
                      <a:pt x="57" y="338"/>
                    </a:lnTo>
                    <a:lnTo>
                      <a:pt x="169" y="394"/>
                    </a:lnTo>
                    <a:lnTo>
                      <a:pt x="282" y="338"/>
                    </a:lnTo>
                    <a:lnTo>
                      <a:pt x="338" y="169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5B6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13"/>
              <p:cNvSpPr/>
              <p:nvPr/>
            </p:nvSpPr>
            <p:spPr>
              <a:xfrm>
                <a:off x="1875100" y="1291450"/>
                <a:ext cx="126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39" extrusionOk="0">
                    <a:moveTo>
                      <a:pt x="338" y="1"/>
                    </a:moveTo>
                    <a:lnTo>
                      <a:pt x="282" y="113"/>
                    </a:lnTo>
                    <a:lnTo>
                      <a:pt x="226" y="169"/>
                    </a:lnTo>
                    <a:lnTo>
                      <a:pt x="57" y="169"/>
                    </a:lnTo>
                    <a:lnTo>
                      <a:pt x="57" y="226"/>
                    </a:lnTo>
                    <a:lnTo>
                      <a:pt x="1" y="338"/>
                    </a:lnTo>
                    <a:lnTo>
                      <a:pt x="338" y="226"/>
                    </a:lnTo>
                    <a:lnTo>
                      <a:pt x="507" y="226"/>
                    </a:lnTo>
                    <a:lnTo>
                      <a:pt x="507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13"/>
              <p:cNvSpPr/>
              <p:nvPr/>
            </p:nvSpPr>
            <p:spPr>
              <a:xfrm>
                <a:off x="1984700" y="1257725"/>
                <a:ext cx="140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39" extrusionOk="0">
                    <a:moveTo>
                      <a:pt x="563" y="1"/>
                    </a:moveTo>
                    <a:lnTo>
                      <a:pt x="57" y="169"/>
                    </a:lnTo>
                    <a:lnTo>
                      <a:pt x="1" y="338"/>
                    </a:lnTo>
                    <a:lnTo>
                      <a:pt x="226" y="282"/>
                    </a:lnTo>
                    <a:lnTo>
                      <a:pt x="450" y="169"/>
                    </a:lnTo>
                    <a:lnTo>
                      <a:pt x="507" y="113"/>
                    </a:lnTo>
                    <a:lnTo>
                      <a:pt x="563" y="57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7295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13"/>
              <p:cNvSpPr/>
              <p:nvPr/>
            </p:nvSpPr>
            <p:spPr>
              <a:xfrm>
                <a:off x="1650275" y="1313950"/>
                <a:ext cx="84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19" extrusionOk="0">
                    <a:moveTo>
                      <a:pt x="57" y="0"/>
                    </a:moveTo>
                    <a:lnTo>
                      <a:pt x="57" y="56"/>
                    </a:lnTo>
                    <a:lnTo>
                      <a:pt x="57" y="169"/>
                    </a:lnTo>
                    <a:lnTo>
                      <a:pt x="1" y="225"/>
                    </a:lnTo>
                    <a:lnTo>
                      <a:pt x="113" y="394"/>
                    </a:lnTo>
                    <a:lnTo>
                      <a:pt x="169" y="450"/>
                    </a:lnTo>
                    <a:lnTo>
                      <a:pt x="226" y="506"/>
                    </a:lnTo>
                    <a:lnTo>
                      <a:pt x="282" y="562"/>
                    </a:lnTo>
                    <a:lnTo>
                      <a:pt x="338" y="618"/>
                    </a:lnTo>
                    <a:lnTo>
                      <a:pt x="226" y="394"/>
                    </a:lnTo>
                    <a:lnTo>
                      <a:pt x="282" y="281"/>
                    </a:lnTo>
                    <a:lnTo>
                      <a:pt x="282" y="113"/>
                    </a:lnTo>
                    <a:lnTo>
                      <a:pt x="226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68888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13"/>
              <p:cNvSpPr/>
              <p:nvPr/>
            </p:nvSpPr>
            <p:spPr>
              <a:xfrm>
                <a:off x="1931300" y="1274600"/>
                <a:ext cx="197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38" extrusionOk="0">
                    <a:moveTo>
                      <a:pt x="563" y="0"/>
                    </a:moveTo>
                    <a:lnTo>
                      <a:pt x="394" y="113"/>
                    </a:lnTo>
                    <a:lnTo>
                      <a:pt x="113" y="225"/>
                    </a:lnTo>
                    <a:lnTo>
                      <a:pt x="57" y="281"/>
                    </a:lnTo>
                    <a:lnTo>
                      <a:pt x="1" y="338"/>
                    </a:lnTo>
                    <a:lnTo>
                      <a:pt x="788" y="57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95B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13"/>
              <p:cNvSpPr/>
              <p:nvPr/>
            </p:nvSpPr>
            <p:spPr>
              <a:xfrm>
                <a:off x="2354250" y="1044150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13" y="1"/>
                    </a:moveTo>
                    <a:lnTo>
                      <a:pt x="57" y="113"/>
                    </a:lnTo>
                    <a:lnTo>
                      <a:pt x="1" y="225"/>
                    </a:lnTo>
                    <a:lnTo>
                      <a:pt x="226" y="225"/>
                    </a:lnTo>
                    <a:lnTo>
                      <a:pt x="282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EBF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" name="Google Shape;5455;p13"/>
              <p:cNvSpPr/>
              <p:nvPr/>
            </p:nvSpPr>
            <p:spPr>
              <a:xfrm>
                <a:off x="1738800" y="109192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225"/>
                    </a:lnTo>
                    <a:lnTo>
                      <a:pt x="113" y="169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5C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" name="Google Shape;5456;p13"/>
              <p:cNvSpPr/>
              <p:nvPr/>
            </p:nvSpPr>
            <p:spPr>
              <a:xfrm>
                <a:off x="2234825" y="11846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F8FA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" name="Google Shape;5457;p13"/>
              <p:cNvSpPr/>
              <p:nvPr/>
            </p:nvSpPr>
            <p:spPr>
              <a:xfrm>
                <a:off x="1599700" y="1139700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113" y="1"/>
                    </a:moveTo>
                    <a:lnTo>
                      <a:pt x="0" y="113"/>
                    </a:lnTo>
                    <a:lnTo>
                      <a:pt x="0" y="113"/>
                    </a:lnTo>
                    <a:lnTo>
                      <a:pt x="225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" name="Google Shape;5458;p13"/>
              <p:cNvSpPr/>
              <p:nvPr/>
            </p:nvSpPr>
            <p:spPr>
              <a:xfrm>
                <a:off x="2108350" y="1224000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F8FA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" name="Google Shape;5459;p13"/>
              <p:cNvSpPr/>
              <p:nvPr/>
            </p:nvSpPr>
            <p:spPr>
              <a:xfrm>
                <a:off x="1605325" y="1177650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0" y="0"/>
                    </a:moveTo>
                    <a:lnTo>
                      <a:pt x="56" y="169"/>
                    </a:lnTo>
                    <a:lnTo>
                      <a:pt x="5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" name="Google Shape;5460;p13"/>
              <p:cNvSpPr/>
              <p:nvPr/>
            </p:nvSpPr>
            <p:spPr>
              <a:xfrm>
                <a:off x="2357075" y="99920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0"/>
                    </a:moveTo>
                    <a:lnTo>
                      <a:pt x="113" y="56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B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" name="Google Shape;5461;p13"/>
              <p:cNvSpPr/>
              <p:nvPr/>
            </p:nvSpPr>
            <p:spPr>
              <a:xfrm>
                <a:off x="1620775" y="11340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1"/>
                    </a:move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" name="Google Shape;5462;p13"/>
              <p:cNvSpPr/>
              <p:nvPr/>
            </p:nvSpPr>
            <p:spPr>
              <a:xfrm>
                <a:off x="2324750" y="9837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" name="Google Shape;5463;p13"/>
              <p:cNvSpPr/>
              <p:nvPr/>
            </p:nvSpPr>
            <p:spPr>
              <a:xfrm>
                <a:off x="1883525" y="1297075"/>
                <a:ext cx="28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1"/>
                    </a:lnTo>
                    <a:lnTo>
                      <a:pt x="113" y="1"/>
                    </a:lnTo>
                    <a:lnTo>
                      <a:pt x="5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7D5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" name="Google Shape;5464;p13"/>
              <p:cNvSpPr/>
              <p:nvPr/>
            </p:nvSpPr>
            <p:spPr>
              <a:xfrm>
                <a:off x="2126625" y="1000600"/>
                <a:ext cx="1433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3204" extrusionOk="0">
                    <a:moveTo>
                      <a:pt x="3935" y="0"/>
                    </a:moveTo>
                    <a:lnTo>
                      <a:pt x="3879" y="169"/>
                    </a:lnTo>
                    <a:lnTo>
                      <a:pt x="3879" y="225"/>
                    </a:lnTo>
                    <a:lnTo>
                      <a:pt x="3823" y="281"/>
                    </a:lnTo>
                    <a:lnTo>
                      <a:pt x="3654" y="394"/>
                    </a:lnTo>
                    <a:lnTo>
                      <a:pt x="3485" y="506"/>
                    </a:lnTo>
                    <a:lnTo>
                      <a:pt x="3429" y="731"/>
                    </a:lnTo>
                    <a:lnTo>
                      <a:pt x="3429" y="956"/>
                    </a:lnTo>
                    <a:lnTo>
                      <a:pt x="3373" y="1124"/>
                    </a:lnTo>
                    <a:lnTo>
                      <a:pt x="3317" y="1181"/>
                    </a:lnTo>
                    <a:lnTo>
                      <a:pt x="3260" y="1181"/>
                    </a:lnTo>
                    <a:lnTo>
                      <a:pt x="3036" y="1237"/>
                    </a:lnTo>
                    <a:lnTo>
                      <a:pt x="2811" y="1349"/>
                    </a:lnTo>
                    <a:lnTo>
                      <a:pt x="2586" y="1462"/>
                    </a:lnTo>
                    <a:lnTo>
                      <a:pt x="2361" y="1518"/>
                    </a:lnTo>
                    <a:lnTo>
                      <a:pt x="2136" y="1574"/>
                    </a:lnTo>
                    <a:lnTo>
                      <a:pt x="1912" y="1686"/>
                    </a:lnTo>
                    <a:lnTo>
                      <a:pt x="1743" y="1855"/>
                    </a:lnTo>
                    <a:lnTo>
                      <a:pt x="1518" y="1967"/>
                    </a:lnTo>
                    <a:lnTo>
                      <a:pt x="1349" y="2024"/>
                    </a:lnTo>
                    <a:lnTo>
                      <a:pt x="1125" y="2192"/>
                    </a:lnTo>
                    <a:lnTo>
                      <a:pt x="956" y="2305"/>
                    </a:lnTo>
                    <a:lnTo>
                      <a:pt x="787" y="2361"/>
                    </a:lnTo>
                    <a:lnTo>
                      <a:pt x="619" y="2361"/>
                    </a:lnTo>
                    <a:lnTo>
                      <a:pt x="450" y="2305"/>
                    </a:lnTo>
                    <a:lnTo>
                      <a:pt x="338" y="2417"/>
                    </a:lnTo>
                    <a:lnTo>
                      <a:pt x="225" y="2417"/>
                    </a:lnTo>
                    <a:lnTo>
                      <a:pt x="113" y="2473"/>
                    </a:lnTo>
                    <a:lnTo>
                      <a:pt x="1" y="2529"/>
                    </a:lnTo>
                    <a:lnTo>
                      <a:pt x="1" y="2642"/>
                    </a:lnTo>
                    <a:lnTo>
                      <a:pt x="57" y="2754"/>
                    </a:lnTo>
                    <a:lnTo>
                      <a:pt x="169" y="2811"/>
                    </a:lnTo>
                    <a:lnTo>
                      <a:pt x="113" y="2923"/>
                    </a:lnTo>
                    <a:lnTo>
                      <a:pt x="113" y="3035"/>
                    </a:lnTo>
                    <a:lnTo>
                      <a:pt x="225" y="3204"/>
                    </a:lnTo>
                    <a:lnTo>
                      <a:pt x="394" y="3204"/>
                    </a:lnTo>
                    <a:lnTo>
                      <a:pt x="506" y="3148"/>
                    </a:lnTo>
                    <a:lnTo>
                      <a:pt x="563" y="3148"/>
                    </a:lnTo>
                    <a:lnTo>
                      <a:pt x="675" y="3092"/>
                    </a:lnTo>
                    <a:lnTo>
                      <a:pt x="787" y="3092"/>
                    </a:lnTo>
                    <a:lnTo>
                      <a:pt x="844" y="2979"/>
                    </a:lnTo>
                    <a:lnTo>
                      <a:pt x="956" y="2811"/>
                    </a:lnTo>
                    <a:lnTo>
                      <a:pt x="1125" y="2754"/>
                    </a:lnTo>
                    <a:lnTo>
                      <a:pt x="1293" y="2586"/>
                    </a:lnTo>
                    <a:lnTo>
                      <a:pt x="1406" y="2473"/>
                    </a:lnTo>
                    <a:lnTo>
                      <a:pt x="1743" y="2473"/>
                    </a:lnTo>
                    <a:lnTo>
                      <a:pt x="1912" y="2417"/>
                    </a:lnTo>
                    <a:lnTo>
                      <a:pt x="2249" y="2248"/>
                    </a:lnTo>
                    <a:lnTo>
                      <a:pt x="2530" y="2080"/>
                    </a:lnTo>
                    <a:lnTo>
                      <a:pt x="2867" y="1911"/>
                    </a:lnTo>
                    <a:lnTo>
                      <a:pt x="3092" y="1855"/>
                    </a:lnTo>
                    <a:lnTo>
                      <a:pt x="3317" y="1743"/>
                    </a:lnTo>
                    <a:lnTo>
                      <a:pt x="3541" y="1574"/>
                    </a:lnTo>
                    <a:lnTo>
                      <a:pt x="3710" y="1349"/>
                    </a:lnTo>
                    <a:lnTo>
                      <a:pt x="3710" y="1181"/>
                    </a:lnTo>
                    <a:lnTo>
                      <a:pt x="3766" y="1068"/>
                    </a:lnTo>
                    <a:lnTo>
                      <a:pt x="3823" y="900"/>
                    </a:lnTo>
                    <a:lnTo>
                      <a:pt x="3991" y="843"/>
                    </a:lnTo>
                    <a:lnTo>
                      <a:pt x="4160" y="675"/>
                    </a:lnTo>
                    <a:lnTo>
                      <a:pt x="4272" y="562"/>
                    </a:lnTo>
                    <a:lnTo>
                      <a:pt x="4385" y="450"/>
                    </a:lnTo>
                    <a:lnTo>
                      <a:pt x="4441" y="450"/>
                    </a:lnTo>
                    <a:lnTo>
                      <a:pt x="4553" y="562"/>
                    </a:lnTo>
                    <a:lnTo>
                      <a:pt x="4666" y="675"/>
                    </a:lnTo>
                    <a:lnTo>
                      <a:pt x="4778" y="731"/>
                    </a:lnTo>
                    <a:lnTo>
                      <a:pt x="4947" y="731"/>
                    </a:lnTo>
                    <a:lnTo>
                      <a:pt x="5059" y="675"/>
                    </a:lnTo>
                    <a:lnTo>
                      <a:pt x="5115" y="619"/>
                    </a:lnTo>
                    <a:lnTo>
                      <a:pt x="5171" y="619"/>
                    </a:lnTo>
                    <a:lnTo>
                      <a:pt x="5228" y="787"/>
                    </a:lnTo>
                    <a:lnTo>
                      <a:pt x="5340" y="1124"/>
                    </a:lnTo>
                    <a:lnTo>
                      <a:pt x="5396" y="1237"/>
                    </a:lnTo>
                    <a:lnTo>
                      <a:pt x="5452" y="1237"/>
                    </a:lnTo>
                    <a:lnTo>
                      <a:pt x="5565" y="1181"/>
                    </a:lnTo>
                    <a:lnTo>
                      <a:pt x="5565" y="1068"/>
                    </a:lnTo>
                    <a:lnTo>
                      <a:pt x="5677" y="956"/>
                    </a:lnTo>
                    <a:lnTo>
                      <a:pt x="5734" y="900"/>
                    </a:lnTo>
                    <a:lnTo>
                      <a:pt x="5734" y="843"/>
                    </a:lnTo>
                    <a:lnTo>
                      <a:pt x="5734" y="731"/>
                    </a:lnTo>
                    <a:lnTo>
                      <a:pt x="5452" y="450"/>
                    </a:lnTo>
                    <a:lnTo>
                      <a:pt x="5228" y="169"/>
                    </a:lnTo>
                    <a:lnTo>
                      <a:pt x="5059" y="56"/>
                    </a:lnTo>
                    <a:lnTo>
                      <a:pt x="4834" y="56"/>
                    </a:lnTo>
                    <a:lnTo>
                      <a:pt x="4722" y="113"/>
                    </a:lnTo>
                    <a:lnTo>
                      <a:pt x="4609" y="56"/>
                    </a:lnTo>
                    <a:lnTo>
                      <a:pt x="4385" y="0"/>
                    </a:lnTo>
                    <a:close/>
                  </a:path>
                </a:pathLst>
              </a:custGeom>
              <a:solidFill>
                <a:srgbClr val="A5C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" name="Google Shape;5465;p13"/>
              <p:cNvSpPr/>
              <p:nvPr/>
            </p:nvSpPr>
            <p:spPr>
              <a:xfrm>
                <a:off x="2163150" y="997775"/>
                <a:ext cx="6327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1856" extrusionOk="0">
                    <a:moveTo>
                      <a:pt x="2249" y="1"/>
                    </a:moveTo>
                    <a:lnTo>
                      <a:pt x="2249" y="57"/>
                    </a:lnTo>
                    <a:lnTo>
                      <a:pt x="2249" y="169"/>
                    </a:lnTo>
                    <a:lnTo>
                      <a:pt x="2080" y="169"/>
                    </a:lnTo>
                    <a:lnTo>
                      <a:pt x="2024" y="226"/>
                    </a:lnTo>
                    <a:lnTo>
                      <a:pt x="2024" y="338"/>
                    </a:lnTo>
                    <a:lnTo>
                      <a:pt x="2024" y="394"/>
                    </a:lnTo>
                    <a:lnTo>
                      <a:pt x="1799" y="394"/>
                    </a:lnTo>
                    <a:lnTo>
                      <a:pt x="1687" y="450"/>
                    </a:lnTo>
                    <a:lnTo>
                      <a:pt x="1631" y="507"/>
                    </a:lnTo>
                    <a:lnTo>
                      <a:pt x="1350" y="507"/>
                    </a:lnTo>
                    <a:lnTo>
                      <a:pt x="1294" y="563"/>
                    </a:lnTo>
                    <a:lnTo>
                      <a:pt x="1125" y="563"/>
                    </a:lnTo>
                    <a:lnTo>
                      <a:pt x="1013" y="450"/>
                    </a:lnTo>
                    <a:lnTo>
                      <a:pt x="900" y="507"/>
                    </a:lnTo>
                    <a:lnTo>
                      <a:pt x="844" y="563"/>
                    </a:lnTo>
                    <a:lnTo>
                      <a:pt x="788" y="732"/>
                    </a:lnTo>
                    <a:lnTo>
                      <a:pt x="732" y="956"/>
                    </a:lnTo>
                    <a:lnTo>
                      <a:pt x="675" y="1125"/>
                    </a:lnTo>
                    <a:lnTo>
                      <a:pt x="619" y="1237"/>
                    </a:lnTo>
                    <a:lnTo>
                      <a:pt x="619" y="1406"/>
                    </a:lnTo>
                    <a:lnTo>
                      <a:pt x="563" y="1462"/>
                    </a:lnTo>
                    <a:lnTo>
                      <a:pt x="451" y="1462"/>
                    </a:lnTo>
                    <a:lnTo>
                      <a:pt x="282" y="1406"/>
                    </a:lnTo>
                    <a:lnTo>
                      <a:pt x="113" y="1406"/>
                    </a:lnTo>
                    <a:lnTo>
                      <a:pt x="57" y="1518"/>
                    </a:lnTo>
                    <a:lnTo>
                      <a:pt x="1" y="1743"/>
                    </a:lnTo>
                    <a:lnTo>
                      <a:pt x="226" y="1856"/>
                    </a:lnTo>
                    <a:lnTo>
                      <a:pt x="507" y="1856"/>
                    </a:lnTo>
                    <a:lnTo>
                      <a:pt x="844" y="1743"/>
                    </a:lnTo>
                    <a:lnTo>
                      <a:pt x="1181" y="1631"/>
                    </a:lnTo>
                    <a:lnTo>
                      <a:pt x="1350" y="1687"/>
                    </a:lnTo>
                    <a:lnTo>
                      <a:pt x="1406" y="1631"/>
                    </a:lnTo>
                    <a:lnTo>
                      <a:pt x="1406" y="1518"/>
                    </a:lnTo>
                    <a:lnTo>
                      <a:pt x="1462" y="1406"/>
                    </a:lnTo>
                    <a:lnTo>
                      <a:pt x="1575" y="1406"/>
                    </a:lnTo>
                    <a:lnTo>
                      <a:pt x="1743" y="1462"/>
                    </a:lnTo>
                    <a:lnTo>
                      <a:pt x="1799" y="1462"/>
                    </a:lnTo>
                    <a:lnTo>
                      <a:pt x="1856" y="1406"/>
                    </a:lnTo>
                    <a:lnTo>
                      <a:pt x="1968" y="1294"/>
                    </a:lnTo>
                    <a:lnTo>
                      <a:pt x="2024" y="1181"/>
                    </a:lnTo>
                    <a:lnTo>
                      <a:pt x="2024" y="1013"/>
                    </a:lnTo>
                    <a:lnTo>
                      <a:pt x="2024" y="900"/>
                    </a:lnTo>
                    <a:lnTo>
                      <a:pt x="2024" y="788"/>
                    </a:lnTo>
                    <a:lnTo>
                      <a:pt x="2080" y="732"/>
                    </a:lnTo>
                    <a:lnTo>
                      <a:pt x="2137" y="675"/>
                    </a:lnTo>
                    <a:lnTo>
                      <a:pt x="2193" y="619"/>
                    </a:lnTo>
                    <a:lnTo>
                      <a:pt x="2305" y="507"/>
                    </a:lnTo>
                    <a:lnTo>
                      <a:pt x="2362" y="450"/>
                    </a:lnTo>
                    <a:lnTo>
                      <a:pt x="2474" y="507"/>
                    </a:lnTo>
                    <a:lnTo>
                      <a:pt x="2530" y="450"/>
                    </a:lnTo>
                    <a:lnTo>
                      <a:pt x="2530" y="394"/>
                    </a:lnTo>
                    <a:lnTo>
                      <a:pt x="2474" y="113"/>
                    </a:lnTo>
                    <a:lnTo>
                      <a:pt x="2418" y="113"/>
                    </a:lnTo>
                    <a:lnTo>
                      <a:pt x="2362" y="57"/>
                    </a:lnTo>
                    <a:lnTo>
                      <a:pt x="2305" y="1"/>
                    </a:lnTo>
                    <a:close/>
                  </a:path>
                </a:pathLst>
              </a:custGeom>
              <a:solidFill>
                <a:srgbClr val="B4D2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" name="Google Shape;5466;p13"/>
              <p:cNvSpPr/>
              <p:nvPr/>
            </p:nvSpPr>
            <p:spPr>
              <a:xfrm>
                <a:off x="2171600" y="994975"/>
                <a:ext cx="16875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675" h="1799" extrusionOk="0">
                    <a:moveTo>
                      <a:pt x="281" y="0"/>
                    </a:moveTo>
                    <a:lnTo>
                      <a:pt x="225" y="57"/>
                    </a:lnTo>
                    <a:lnTo>
                      <a:pt x="225" y="113"/>
                    </a:lnTo>
                    <a:lnTo>
                      <a:pt x="281" y="281"/>
                    </a:lnTo>
                    <a:lnTo>
                      <a:pt x="225" y="281"/>
                    </a:lnTo>
                    <a:lnTo>
                      <a:pt x="113" y="338"/>
                    </a:lnTo>
                    <a:lnTo>
                      <a:pt x="56" y="338"/>
                    </a:lnTo>
                    <a:lnTo>
                      <a:pt x="0" y="394"/>
                    </a:lnTo>
                    <a:lnTo>
                      <a:pt x="56" y="506"/>
                    </a:lnTo>
                    <a:lnTo>
                      <a:pt x="56" y="562"/>
                    </a:lnTo>
                    <a:lnTo>
                      <a:pt x="56" y="675"/>
                    </a:lnTo>
                    <a:lnTo>
                      <a:pt x="56" y="731"/>
                    </a:lnTo>
                    <a:lnTo>
                      <a:pt x="113" y="787"/>
                    </a:lnTo>
                    <a:lnTo>
                      <a:pt x="169" y="844"/>
                    </a:lnTo>
                    <a:lnTo>
                      <a:pt x="225" y="900"/>
                    </a:lnTo>
                    <a:lnTo>
                      <a:pt x="169" y="1068"/>
                    </a:lnTo>
                    <a:lnTo>
                      <a:pt x="113" y="1293"/>
                    </a:lnTo>
                    <a:lnTo>
                      <a:pt x="113" y="1574"/>
                    </a:lnTo>
                    <a:lnTo>
                      <a:pt x="113" y="1630"/>
                    </a:lnTo>
                    <a:lnTo>
                      <a:pt x="169" y="1687"/>
                    </a:lnTo>
                    <a:lnTo>
                      <a:pt x="225" y="1799"/>
                    </a:lnTo>
                    <a:lnTo>
                      <a:pt x="394" y="1518"/>
                    </a:lnTo>
                    <a:lnTo>
                      <a:pt x="394" y="1462"/>
                    </a:lnTo>
                    <a:lnTo>
                      <a:pt x="394" y="1406"/>
                    </a:lnTo>
                    <a:lnTo>
                      <a:pt x="337" y="1293"/>
                    </a:lnTo>
                    <a:lnTo>
                      <a:pt x="450" y="1181"/>
                    </a:lnTo>
                    <a:lnTo>
                      <a:pt x="506" y="1068"/>
                    </a:lnTo>
                    <a:lnTo>
                      <a:pt x="562" y="787"/>
                    </a:lnTo>
                    <a:lnTo>
                      <a:pt x="562" y="675"/>
                    </a:lnTo>
                    <a:lnTo>
                      <a:pt x="675" y="562"/>
                    </a:lnTo>
                    <a:lnTo>
                      <a:pt x="562" y="394"/>
                    </a:lnTo>
                    <a:lnTo>
                      <a:pt x="506" y="281"/>
                    </a:lnTo>
                    <a:lnTo>
                      <a:pt x="450" y="113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B9D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" name="Google Shape;5467;p13"/>
              <p:cNvSpPr/>
              <p:nvPr/>
            </p:nvSpPr>
            <p:spPr>
              <a:xfrm>
                <a:off x="2229200" y="972500"/>
                <a:ext cx="3375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069" extrusionOk="0">
                    <a:moveTo>
                      <a:pt x="1125" y="0"/>
                    </a:moveTo>
                    <a:lnTo>
                      <a:pt x="1012" y="56"/>
                    </a:lnTo>
                    <a:lnTo>
                      <a:pt x="956" y="113"/>
                    </a:lnTo>
                    <a:lnTo>
                      <a:pt x="900" y="169"/>
                    </a:lnTo>
                    <a:lnTo>
                      <a:pt x="844" y="337"/>
                    </a:lnTo>
                    <a:lnTo>
                      <a:pt x="844" y="562"/>
                    </a:lnTo>
                    <a:lnTo>
                      <a:pt x="731" y="675"/>
                    </a:lnTo>
                    <a:lnTo>
                      <a:pt x="675" y="731"/>
                    </a:lnTo>
                    <a:lnTo>
                      <a:pt x="619" y="618"/>
                    </a:lnTo>
                    <a:lnTo>
                      <a:pt x="563" y="506"/>
                    </a:lnTo>
                    <a:lnTo>
                      <a:pt x="506" y="450"/>
                    </a:lnTo>
                    <a:lnTo>
                      <a:pt x="394" y="394"/>
                    </a:lnTo>
                    <a:lnTo>
                      <a:pt x="338" y="450"/>
                    </a:lnTo>
                    <a:lnTo>
                      <a:pt x="394" y="618"/>
                    </a:lnTo>
                    <a:lnTo>
                      <a:pt x="394" y="731"/>
                    </a:lnTo>
                    <a:lnTo>
                      <a:pt x="338" y="787"/>
                    </a:lnTo>
                    <a:lnTo>
                      <a:pt x="169" y="787"/>
                    </a:lnTo>
                    <a:lnTo>
                      <a:pt x="57" y="843"/>
                    </a:lnTo>
                    <a:lnTo>
                      <a:pt x="1" y="899"/>
                    </a:lnTo>
                    <a:lnTo>
                      <a:pt x="57" y="956"/>
                    </a:lnTo>
                    <a:lnTo>
                      <a:pt x="900" y="1068"/>
                    </a:lnTo>
                    <a:lnTo>
                      <a:pt x="1068" y="1012"/>
                    </a:lnTo>
                    <a:lnTo>
                      <a:pt x="1237" y="956"/>
                    </a:lnTo>
                    <a:lnTo>
                      <a:pt x="1349" y="787"/>
                    </a:lnTo>
                    <a:lnTo>
                      <a:pt x="1349" y="675"/>
                    </a:lnTo>
                    <a:lnTo>
                      <a:pt x="1349" y="225"/>
                    </a:lnTo>
                    <a:lnTo>
                      <a:pt x="1293" y="113"/>
                    </a:lnTo>
                    <a:lnTo>
                      <a:pt x="1237" y="56"/>
                    </a:lnTo>
                    <a:lnTo>
                      <a:pt x="1125" y="0"/>
                    </a:lnTo>
                    <a:close/>
                  </a:path>
                </a:pathLst>
              </a:custGeom>
              <a:solidFill>
                <a:srgbClr val="B4D2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13"/>
              <p:cNvSpPr/>
              <p:nvPr/>
            </p:nvSpPr>
            <p:spPr>
              <a:xfrm>
                <a:off x="2188450" y="1004800"/>
                <a:ext cx="98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451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57" y="451"/>
                    </a:lnTo>
                    <a:lnTo>
                      <a:pt x="169" y="338"/>
                    </a:lnTo>
                    <a:lnTo>
                      <a:pt x="394" y="338"/>
                    </a:lnTo>
                    <a:lnTo>
                      <a:pt x="338" y="226"/>
                    </a:lnTo>
                    <a:lnTo>
                      <a:pt x="282" y="169"/>
                    </a:lnTo>
                    <a:lnTo>
                      <a:pt x="282" y="113"/>
                    </a:lnTo>
                    <a:lnTo>
                      <a:pt x="225" y="169"/>
                    </a:lnTo>
                    <a:lnTo>
                      <a:pt x="169" y="169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9D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13"/>
              <p:cNvSpPr/>
              <p:nvPr/>
            </p:nvSpPr>
            <p:spPr>
              <a:xfrm>
                <a:off x="2227800" y="994975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0" y="225"/>
                    </a:lnTo>
                    <a:lnTo>
                      <a:pt x="57" y="281"/>
                    </a:lnTo>
                    <a:lnTo>
                      <a:pt x="113" y="338"/>
                    </a:lnTo>
                    <a:lnTo>
                      <a:pt x="281" y="281"/>
                    </a:lnTo>
                    <a:lnTo>
                      <a:pt x="338" y="169"/>
                    </a:lnTo>
                    <a:lnTo>
                      <a:pt x="281" y="57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4D2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13"/>
              <p:cNvSpPr/>
              <p:nvPr/>
            </p:nvSpPr>
            <p:spPr>
              <a:xfrm>
                <a:off x="2130850" y="9753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6D6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" name="Google Shape;5471;p13"/>
              <p:cNvSpPr/>
              <p:nvPr/>
            </p:nvSpPr>
            <p:spPr>
              <a:xfrm>
                <a:off x="2188450" y="10020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9D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" name="Google Shape;5472;p13"/>
              <p:cNvSpPr/>
              <p:nvPr/>
            </p:nvSpPr>
            <p:spPr>
              <a:xfrm>
                <a:off x="2187050" y="10020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9D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" name="Google Shape;5473;p13"/>
              <p:cNvSpPr/>
              <p:nvPr/>
            </p:nvSpPr>
            <p:spPr>
              <a:xfrm>
                <a:off x="1615150" y="1136900"/>
                <a:ext cx="4780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1462" extrusionOk="0">
                    <a:moveTo>
                      <a:pt x="1518" y="0"/>
                    </a:moveTo>
                    <a:lnTo>
                      <a:pt x="1406" y="56"/>
                    </a:lnTo>
                    <a:lnTo>
                      <a:pt x="1181" y="56"/>
                    </a:lnTo>
                    <a:lnTo>
                      <a:pt x="1069" y="169"/>
                    </a:lnTo>
                    <a:lnTo>
                      <a:pt x="1012" y="169"/>
                    </a:lnTo>
                    <a:lnTo>
                      <a:pt x="956" y="56"/>
                    </a:lnTo>
                    <a:lnTo>
                      <a:pt x="900" y="169"/>
                    </a:lnTo>
                    <a:lnTo>
                      <a:pt x="844" y="225"/>
                    </a:lnTo>
                    <a:lnTo>
                      <a:pt x="788" y="225"/>
                    </a:lnTo>
                    <a:lnTo>
                      <a:pt x="619" y="113"/>
                    </a:lnTo>
                    <a:lnTo>
                      <a:pt x="506" y="169"/>
                    </a:lnTo>
                    <a:lnTo>
                      <a:pt x="450" y="225"/>
                    </a:lnTo>
                    <a:lnTo>
                      <a:pt x="394" y="337"/>
                    </a:lnTo>
                    <a:lnTo>
                      <a:pt x="282" y="281"/>
                    </a:lnTo>
                    <a:lnTo>
                      <a:pt x="113" y="281"/>
                    </a:lnTo>
                    <a:lnTo>
                      <a:pt x="113" y="450"/>
                    </a:lnTo>
                    <a:lnTo>
                      <a:pt x="1" y="506"/>
                    </a:lnTo>
                    <a:lnTo>
                      <a:pt x="1" y="618"/>
                    </a:lnTo>
                    <a:lnTo>
                      <a:pt x="113" y="787"/>
                    </a:lnTo>
                    <a:lnTo>
                      <a:pt x="169" y="899"/>
                    </a:lnTo>
                    <a:lnTo>
                      <a:pt x="169" y="1012"/>
                    </a:lnTo>
                    <a:lnTo>
                      <a:pt x="225" y="956"/>
                    </a:lnTo>
                    <a:lnTo>
                      <a:pt x="282" y="843"/>
                    </a:lnTo>
                    <a:lnTo>
                      <a:pt x="338" y="843"/>
                    </a:lnTo>
                    <a:lnTo>
                      <a:pt x="394" y="787"/>
                    </a:lnTo>
                    <a:lnTo>
                      <a:pt x="506" y="843"/>
                    </a:lnTo>
                    <a:lnTo>
                      <a:pt x="563" y="956"/>
                    </a:lnTo>
                    <a:lnTo>
                      <a:pt x="619" y="1068"/>
                    </a:lnTo>
                    <a:lnTo>
                      <a:pt x="675" y="1181"/>
                    </a:lnTo>
                    <a:lnTo>
                      <a:pt x="731" y="1237"/>
                    </a:lnTo>
                    <a:lnTo>
                      <a:pt x="788" y="1237"/>
                    </a:lnTo>
                    <a:lnTo>
                      <a:pt x="844" y="1181"/>
                    </a:lnTo>
                    <a:lnTo>
                      <a:pt x="1012" y="1181"/>
                    </a:lnTo>
                    <a:lnTo>
                      <a:pt x="1069" y="1124"/>
                    </a:lnTo>
                    <a:lnTo>
                      <a:pt x="1125" y="1068"/>
                    </a:lnTo>
                    <a:lnTo>
                      <a:pt x="1237" y="1068"/>
                    </a:lnTo>
                    <a:lnTo>
                      <a:pt x="1293" y="1124"/>
                    </a:lnTo>
                    <a:lnTo>
                      <a:pt x="1350" y="1237"/>
                    </a:lnTo>
                    <a:lnTo>
                      <a:pt x="1406" y="1349"/>
                    </a:lnTo>
                    <a:lnTo>
                      <a:pt x="1574" y="1462"/>
                    </a:lnTo>
                    <a:lnTo>
                      <a:pt x="1631" y="1405"/>
                    </a:lnTo>
                    <a:lnTo>
                      <a:pt x="1743" y="1405"/>
                    </a:lnTo>
                    <a:lnTo>
                      <a:pt x="1912" y="1349"/>
                    </a:lnTo>
                    <a:lnTo>
                      <a:pt x="1855" y="1293"/>
                    </a:lnTo>
                    <a:lnTo>
                      <a:pt x="1855" y="1181"/>
                    </a:lnTo>
                    <a:lnTo>
                      <a:pt x="1799" y="1124"/>
                    </a:lnTo>
                    <a:lnTo>
                      <a:pt x="1743" y="1181"/>
                    </a:lnTo>
                    <a:lnTo>
                      <a:pt x="1631" y="1181"/>
                    </a:lnTo>
                    <a:lnTo>
                      <a:pt x="1406" y="1012"/>
                    </a:lnTo>
                    <a:lnTo>
                      <a:pt x="1181" y="787"/>
                    </a:lnTo>
                    <a:lnTo>
                      <a:pt x="1125" y="618"/>
                    </a:lnTo>
                    <a:lnTo>
                      <a:pt x="1237" y="394"/>
                    </a:lnTo>
                    <a:lnTo>
                      <a:pt x="1293" y="337"/>
                    </a:lnTo>
                    <a:lnTo>
                      <a:pt x="1350" y="337"/>
                    </a:lnTo>
                    <a:lnTo>
                      <a:pt x="1518" y="394"/>
                    </a:lnTo>
                    <a:lnTo>
                      <a:pt x="1631" y="337"/>
                    </a:lnTo>
                    <a:lnTo>
                      <a:pt x="1743" y="225"/>
                    </a:lnTo>
                    <a:lnTo>
                      <a:pt x="1743" y="169"/>
                    </a:lnTo>
                    <a:lnTo>
                      <a:pt x="1743" y="113"/>
                    </a:lnTo>
                    <a:lnTo>
                      <a:pt x="1631" y="0"/>
                    </a:lnTo>
                    <a:close/>
                  </a:path>
                </a:pathLst>
              </a:custGeom>
              <a:solidFill>
                <a:srgbClr val="BBD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" name="Google Shape;5474;p13"/>
              <p:cNvSpPr/>
              <p:nvPr/>
            </p:nvSpPr>
            <p:spPr>
              <a:xfrm>
                <a:off x="1660125" y="1162175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282"/>
                    </a:lnTo>
                    <a:lnTo>
                      <a:pt x="113" y="170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" name="Google Shape;5475;p13"/>
              <p:cNvSpPr/>
              <p:nvPr/>
            </p:nvSpPr>
            <p:spPr>
              <a:xfrm>
                <a:off x="1654500" y="1172025"/>
                <a:ext cx="56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69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169" y="169"/>
                    </a:lnTo>
                    <a:lnTo>
                      <a:pt x="225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BD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" name="Google Shape;5476;p13"/>
              <p:cNvSpPr/>
              <p:nvPr/>
            </p:nvSpPr>
            <p:spPr>
              <a:xfrm>
                <a:off x="1634825" y="1135475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BD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" name="Google Shape;5477;p13"/>
              <p:cNvSpPr/>
              <p:nvPr/>
            </p:nvSpPr>
            <p:spPr>
              <a:xfrm>
                <a:off x="1706500" y="1128450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" name="Google Shape;5478;p13"/>
              <p:cNvSpPr/>
              <p:nvPr/>
            </p:nvSpPr>
            <p:spPr>
              <a:xfrm>
                <a:off x="1651675" y="114672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BD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" name="Google Shape;5479;p13"/>
              <p:cNvSpPr/>
              <p:nvPr/>
            </p:nvSpPr>
            <p:spPr>
              <a:xfrm>
                <a:off x="1637625" y="11369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BD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" name="Google Shape;5480;p13"/>
              <p:cNvSpPr/>
              <p:nvPr/>
            </p:nvSpPr>
            <p:spPr>
              <a:xfrm>
                <a:off x="1747225" y="1193100"/>
                <a:ext cx="167250" cy="125075"/>
              </a:xfrm>
              <a:custGeom>
                <a:avLst/>
                <a:gdLst/>
                <a:ahLst/>
                <a:cxnLst/>
                <a:rect l="l" t="t" r="r" b="b"/>
                <a:pathLst>
                  <a:path w="6690" h="5003" extrusionOk="0">
                    <a:moveTo>
                      <a:pt x="4722" y="0"/>
                    </a:moveTo>
                    <a:lnTo>
                      <a:pt x="4554" y="57"/>
                    </a:lnTo>
                    <a:lnTo>
                      <a:pt x="4441" y="113"/>
                    </a:lnTo>
                    <a:lnTo>
                      <a:pt x="4104" y="113"/>
                    </a:lnTo>
                    <a:lnTo>
                      <a:pt x="3935" y="169"/>
                    </a:lnTo>
                    <a:lnTo>
                      <a:pt x="3823" y="281"/>
                    </a:lnTo>
                    <a:lnTo>
                      <a:pt x="3711" y="450"/>
                    </a:lnTo>
                    <a:lnTo>
                      <a:pt x="3711" y="675"/>
                    </a:lnTo>
                    <a:lnTo>
                      <a:pt x="3767" y="787"/>
                    </a:lnTo>
                    <a:lnTo>
                      <a:pt x="3711" y="843"/>
                    </a:lnTo>
                    <a:lnTo>
                      <a:pt x="3654" y="1012"/>
                    </a:lnTo>
                    <a:lnTo>
                      <a:pt x="3598" y="1181"/>
                    </a:lnTo>
                    <a:lnTo>
                      <a:pt x="3711" y="1237"/>
                    </a:lnTo>
                    <a:lnTo>
                      <a:pt x="3935" y="1349"/>
                    </a:lnTo>
                    <a:lnTo>
                      <a:pt x="3711" y="1293"/>
                    </a:lnTo>
                    <a:lnTo>
                      <a:pt x="3598" y="1349"/>
                    </a:lnTo>
                    <a:lnTo>
                      <a:pt x="3486" y="1518"/>
                    </a:lnTo>
                    <a:lnTo>
                      <a:pt x="3430" y="1630"/>
                    </a:lnTo>
                    <a:lnTo>
                      <a:pt x="3373" y="1743"/>
                    </a:lnTo>
                    <a:lnTo>
                      <a:pt x="3317" y="1855"/>
                    </a:lnTo>
                    <a:lnTo>
                      <a:pt x="3261" y="1799"/>
                    </a:lnTo>
                    <a:lnTo>
                      <a:pt x="3205" y="1743"/>
                    </a:lnTo>
                    <a:lnTo>
                      <a:pt x="3148" y="1630"/>
                    </a:lnTo>
                    <a:lnTo>
                      <a:pt x="3036" y="1406"/>
                    </a:lnTo>
                    <a:lnTo>
                      <a:pt x="2980" y="1293"/>
                    </a:lnTo>
                    <a:lnTo>
                      <a:pt x="2867" y="1181"/>
                    </a:lnTo>
                    <a:lnTo>
                      <a:pt x="2811" y="1237"/>
                    </a:lnTo>
                    <a:lnTo>
                      <a:pt x="2755" y="1181"/>
                    </a:lnTo>
                    <a:lnTo>
                      <a:pt x="2643" y="1125"/>
                    </a:lnTo>
                    <a:lnTo>
                      <a:pt x="2530" y="1012"/>
                    </a:lnTo>
                    <a:lnTo>
                      <a:pt x="2362" y="1068"/>
                    </a:lnTo>
                    <a:lnTo>
                      <a:pt x="2305" y="1125"/>
                    </a:lnTo>
                    <a:lnTo>
                      <a:pt x="2362" y="1293"/>
                    </a:lnTo>
                    <a:lnTo>
                      <a:pt x="2362" y="1406"/>
                    </a:lnTo>
                    <a:lnTo>
                      <a:pt x="2305" y="1462"/>
                    </a:lnTo>
                    <a:lnTo>
                      <a:pt x="2249" y="1518"/>
                    </a:lnTo>
                    <a:lnTo>
                      <a:pt x="2193" y="1574"/>
                    </a:lnTo>
                    <a:lnTo>
                      <a:pt x="2249" y="1687"/>
                    </a:lnTo>
                    <a:lnTo>
                      <a:pt x="2305" y="1799"/>
                    </a:lnTo>
                    <a:lnTo>
                      <a:pt x="2586" y="1799"/>
                    </a:lnTo>
                    <a:lnTo>
                      <a:pt x="2530" y="1968"/>
                    </a:lnTo>
                    <a:lnTo>
                      <a:pt x="2474" y="2080"/>
                    </a:lnTo>
                    <a:lnTo>
                      <a:pt x="2530" y="2192"/>
                    </a:lnTo>
                    <a:lnTo>
                      <a:pt x="2586" y="2361"/>
                    </a:lnTo>
                    <a:lnTo>
                      <a:pt x="2530" y="2473"/>
                    </a:lnTo>
                    <a:lnTo>
                      <a:pt x="2474" y="2642"/>
                    </a:lnTo>
                    <a:lnTo>
                      <a:pt x="2474" y="2698"/>
                    </a:lnTo>
                    <a:lnTo>
                      <a:pt x="2530" y="2811"/>
                    </a:lnTo>
                    <a:lnTo>
                      <a:pt x="2530" y="2923"/>
                    </a:lnTo>
                    <a:lnTo>
                      <a:pt x="2530" y="3036"/>
                    </a:lnTo>
                    <a:lnTo>
                      <a:pt x="2474" y="3204"/>
                    </a:lnTo>
                    <a:lnTo>
                      <a:pt x="2418" y="3260"/>
                    </a:lnTo>
                    <a:lnTo>
                      <a:pt x="2362" y="3260"/>
                    </a:lnTo>
                    <a:lnTo>
                      <a:pt x="2249" y="3317"/>
                    </a:lnTo>
                    <a:lnTo>
                      <a:pt x="2249" y="3204"/>
                    </a:lnTo>
                    <a:lnTo>
                      <a:pt x="2305" y="3148"/>
                    </a:lnTo>
                    <a:lnTo>
                      <a:pt x="2362" y="2979"/>
                    </a:lnTo>
                    <a:lnTo>
                      <a:pt x="2249" y="2867"/>
                    </a:lnTo>
                    <a:lnTo>
                      <a:pt x="2137" y="2811"/>
                    </a:lnTo>
                    <a:lnTo>
                      <a:pt x="2081" y="2811"/>
                    </a:lnTo>
                    <a:lnTo>
                      <a:pt x="2024" y="2867"/>
                    </a:lnTo>
                    <a:lnTo>
                      <a:pt x="2024" y="2979"/>
                    </a:lnTo>
                    <a:lnTo>
                      <a:pt x="2024" y="3148"/>
                    </a:lnTo>
                    <a:lnTo>
                      <a:pt x="1968" y="3317"/>
                    </a:lnTo>
                    <a:lnTo>
                      <a:pt x="1968" y="3373"/>
                    </a:lnTo>
                    <a:lnTo>
                      <a:pt x="1912" y="3429"/>
                    </a:lnTo>
                    <a:lnTo>
                      <a:pt x="1800" y="3541"/>
                    </a:lnTo>
                    <a:lnTo>
                      <a:pt x="1687" y="3710"/>
                    </a:lnTo>
                    <a:lnTo>
                      <a:pt x="1631" y="3822"/>
                    </a:lnTo>
                    <a:lnTo>
                      <a:pt x="1406" y="3822"/>
                    </a:lnTo>
                    <a:lnTo>
                      <a:pt x="1350" y="3766"/>
                    </a:lnTo>
                    <a:lnTo>
                      <a:pt x="1294" y="3710"/>
                    </a:lnTo>
                    <a:lnTo>
                      <a:pt x="1237" y="3822"/>
                    </a:lnTo>
                    <a:lnTo>
                      <a:pt x="1237" y="3879"/>
                    </a:lnTo>
                    <a:lnTo>
                      <a:pt x="1237" y="4047"/>
                    </a:lnTo>
                    <a:lnTo>
                      <a:pt x="1069" y="4047"/>
                    </a:lnTo>
                    <a:lnTo>
                      <a:pt x="956" y="4103"/>
                    </a:lnTo>
                    <a:lnTo>
                      <a:pt x="900" y="4103"/>
                    </a:lnTo>
                    <a:lnTo>
                      <a:pt x="732" y="4047"/>
                    </a:lnTo>
                    <a:lnTo>
                      <a:pt x="563" y="4047"/>
                    </a:lnTo>
                    <a:lnTo>
                      <a:pt x="507" y="4103"/>
                    </a:lnTo>
                    <a:lnTo>
                      <a:pt x="507" y="4216"/>
                    </a:lnTo>
                    <a:lnTo>
                      <a:pt x="394" y="4216"/>
                    </a:lnTo>
                    <a:lnTo>
                      <a:pt x="226" y="4272"/>
                    </a:lnTo>
                    <a:lnTo>
                      <a:pt x="113" y="4384"/>
                    </a:lnTo>
                    <a:lnTo>
                      <a:pt x="1" y="4553"/>
                    </a:lnTo>
                    <a:lnTo>
                      <a:pt x="1" y="4609"/>
                    </a:lnTo>
                    <a:lnTo>
                      <a:pt x="57" y="4665"/>
                    </a:lnTo>
                    <a:lnTo>
                      <a:pt x="113" y="4609"/>
                    </a:lnTo>
                    <a:lnTo>
                      <a:pt x="170" y="4553"/>
                    </a:lnTo>
                    <a:lnTo>
                      <a:pt x="226" y="4609"/>
                    </a:lnTo>
                    <a:lnTo>
                      <a:pt x="507" y="5003"/>
                    </a:lnTo>
                    <a:lnTo>
                      <a:pt x="732" y="5003"/>
                    </a:lnTo>
                    <a:lnTo>
                      <a:pt x="788" y="4834"/>
                    </a:lnTo>
                    <a:lnTo>
                      <a:pt x="732" y="4665"/>
                    </a:lnTo>
                    <a:lnTo>
                      <a:pt x="619" y="4441"/>
                    </a:lnTo>
                    <a:lnTo>
                      <a:pt x="675" y="4441"/>
                    </a:lnTo>
                    <a:lnTo>
                      <a:pt x="900" y="4553"/>
                    </a:lnTo>
                    <a:lnTo>
                      <a:pt x="1181" y="4609"/>
                    </a:lnTo>
                    <a:lnTo>
                      <a:pt x="1237" y="4665"/>
                    </a:lnTo>
                    <a:lnTo>
                      <a:pt x="1237" y="4722"/>
                    </a:lnTo>
                    <a:lnTo>
                      <a:pt x="1294" y="4834"/>
                    </a:lnTo>
                    <a:lnTo>
                      <a:pt x="1406" y="4890"/>
                    </a:lnTo>
                    <a:lnTo>
                      <a:pt x="1462" y="4834"/>
                    </a:lnTo>
                    <a:lnTo>
                      <a:pt x="1462" y="4665"/>
                    </a:lnTo>
                    <a:lnTo>
                      <a:pt x="1462" y="4553"/>
                    </a:lnTo>
                    <a:lnTo>
                      <a:pt x="1519" y="4497"/>
                    </a:lnTo>
                    <a:lnTo>
                      <a:pt x="1575" y="4384"/>
                    </a:lnTo>
                    <a:lnTo>
                      <a:pt x="1519" y="4384"/>
                    </a:lnTo>
                    <a:lnTo>
                      <a:pt x="1462" y="4328"/>
                    </a:lnTo>
                    <a:lnTo>
                      <a:pt x="1462" y="4216"/>
                    </a:lnTo>
                    <a:lnTo>
                      <a:pt x="1519" y="4216"/>
                    </a:lnTo>
                    <a:lnTo>
                      <a:pt x="1519" y="4328"/>
                    </a:lnTo>
                    <a:lnTo>
                      <a:pt x="1575" y="4384"/>
                    </a:lnTo>
                    <a:lnTo>
                      <a:pt x="1687" y="4441"/>
                    </a:lnTo>
                    <a:lnTo>
                      <a:pt x="1743" y="4497"/>
                    </a:lnTo>
                    <a:lnTo>
                      <a:pt x="1856" y="4609"/>
                    </a:lnTo>
                    <a:lnTo>
                      <a:pt x="1856" y="4553"/>
                    </a:lnTo>
                    <a:lnTo>
                      <a:pt x="1856" y="4441"/>
                    </a:lnTo>
                    <a:lnTo>
                      <a:pt x="1856" y="4328"/>
                    </a:lnTo>
                    <a:lnTo>
                      <a:pt x="1912" y="4216"/>
                    </a:lnTo>
                    <a:lnTo>
                      <a:pt x="1912" y="4272"/>
                    </a:lnTo>
                    <a:lnTo>
                      <a:pt x="1968" y="4384"/>
                    </a:lnTo>
                    <a:lnTo>
                      <a:pt x="1968" y="4441"/>
                    </a:lnTo>
                    <a:lnTo>
                      <a:pt x="2024" y="4441"/>
                    </a:lnTo>
                    <a:lnTo>
                      <a:pt x="2081" y="4384"/>
                    </a:lnTo>
                    <a:lnTo>
                      <a:pt x="2081" y="4328"/>
                    </a:lnTo>
                    <a:lnTo>
                      <a:pt x="2024" y="4272"/>
                    </a:lnTo>
                    <a:lnTo>
                      <a:pt x="2024" y="4160"/>
                    </a:lnTo>
                    <a:lnTo>
                      <a:pt x="2137" y="4103"/>
                    </a:lnTo>
                    <a:lnTo>
                      <a:pt x="2249" y="4103"/>
                    </a:lnTo>
                    <a:lnTo>
                      <a:pt x="2249" y="4047"/>
                    </a:lnTo>
                    <a:lnTo>
                      <a:pt x="2305" y="3991"/>
                    </a:lnTo>
                    <a:lnTo>
                      <a:pt x="2249" y="3935"/>
                    </a:lnTo>
                    <a:lnTo>
                      <a:pt x="2137" y="3935"/>
                    </a:lnTo>
                    <a:lnTo>
                      <a:pt x="2024" y="3991"/>
                    </a:lnTo>
                    <a:lnTo>
                      <a:pt x="1912" y="3991"/>
                    </a:lnTo>
                    <a:lnTo>
                      <a:pt x="1912" y="3935"/>
                    </a:lnTo>
                    <a:lnTo>
                      <a:pt x="2081" y="3822"/>
                    </a:lnTo>
                    <a:lnTo>
                      <a:pt x="2193" y="3766"/>
                    </a:lnTo>
                    <a:lnTo>
                      <a:pt x="2362" y="3766"/>
                    </a:lnTo>
                    <a:lnTo>
                      <a:pt x="2418" y="3654"/>
                    </a:lnTo>
                    <a:lnTo>
                      <a:pt x="2474" y="3598"/>
                    </a:lnTo>
                    <a:lnTo>
                      <a:pt x="2643" y="3598"/>
                    </a:lnTo>
                    <a:lnTo>
                      <a:pt x="2755" y="3485"/>
                    </a:lnTo>
                    <a:lnTo>
                      <a:pt x="2811" y="3485"/>
                    </a:lnTo>
                    <a:lnTo>
                      <a:pt x="2867" y="3541"/>
                    </a:lnTo>
                    <a:lnTo>
                      <a:pt x="2924" y="3598"/>
                    </a:lnTo>
                    <a:lnTo>
                      <a:pt x="2924" y="3654"/>
                    </a:lnTo>
                    <a:lnTo>
                      <a:pt x="2867" y="3822"/>
                    </a:lnTo>
                    <a:lnTo>
                      <a:pt x="2811" y="3879"/>
                    </a:lnTo>
                    <a:lnTo>
                      <a:pt x="2867" y="3935"/>
                    </a:lnTo>
                    <a:lnTo>
                      <a:pt x="2924" y="4047"/>
                    </a:lnTo>
                    <a:lnTo>
                      <a:pt x="3036" y="4047"/>
                    </a:lnTo>
                    <a:lnTo>
                      <a:pt x="3092" y="4103"/>
                    </a:lnTo>
                    <a:lnTo>
                      <a:pt x="3148" y="4160"/>
                    </a:lnTo>
                    <a:lnTo>
                      <a:pt x="3205" y="4216"/>
                    </a:lnTo>
                    <a:lnTo>
                      <a:pt x="3373" y="4216"/>
                    </a:lnTo>
                    <a:lnTo>
                      <a:pt x="3430" y="4272"/>
                    </a:lnTo>
                    <a:lnTo>
                      <a:pt x="3486" y="4328"/>
                    </a:lnTo>
                    <a:lnTo>
                      <a:pt x="3654" y="4384"/>
                    </a:lnTo>
                    <a:lnTo>
                      <a:pt x="3711" y="4160"/>
                    </a:lnTo>
                    <a:lnTo>
                      <a:pt x="3654" y="3822"/>
                    </a:lnTo>
                    <a:lnTo>
                      <a:pt x="3654" y="3710"/>
                    </a:lnTo>
                    <a:lnTo>
                      <a:pt x="3542" y="3541"/>
                    </a:lnTo>
                    <a:lnTo>
                      <a:pt x="3430" y="3317"/>
                    </a:lnTo>
                    <a:lnTo>
                      <a:pt x="3486" y="3092"/>
                    </a:lnTo>
                    <a:lnTo>
                      <a:pt x="3486" y="2923"/>
                    </a:lnTo>
                    <a:lnTo>
                      <a:pt x="3373" y="2867"/>
                    </a:lnTo>
                    <a:lnTo>
                      <a:pt x="3373" y="2754"/>
                    </a:lnTo>
                    <a:lnTo>
                      <a:pt x="3430" y="2642"/>
                    </a:lnTo>
                    <a:lnTo>
                      <a:pt x="3430" y="2530"/>
                    </a:lnTo>
                    <a:lnTo>
                      <a:pt x="3430" y="2417"/>
                    </a:lnTo>
                    <a:lnTo>
                      <a:pt x="3373" y="2361"/>
                    </a:lnTo>
                    <a:lnTo>
                      <a:pt x="3486" y="2136"/>
                    </a:lnTo>
                    <a:lnTo>
                      <a:pt x="3598" y="1968"/>
                    </a:lnTo>
                    <a:lnTo>
                      <a:pt x="3711" y="1968"/>
                    </a:lnTo>
                    <a:lnTo>
                      <a:pt x="3767" y="1911"/>
                    </a:lnTo>
                    <a:lnTo>
                      <a:pt x="3879" y="1799"/>
                    </a:lnTo>
                    <a:lnTo>
                      <a:pt x="3935" y="1799"/>
                    </a:lnTo>
                    <a:lnTo>
                      <a:pt x="3992" y="1855"/>
                    </a:lnTo>
                    <a:lnTo>
                      <a:pt x="3935" y="2024"/>
                    </a:lnTo>
                    <a:lnTo>
                      <a:pt x="3992" y="2024"/>
                    </a:lnTo>
                    <a:lnTo>
                      <a:pt x="4104" y="2080"/>
                    </a:lnTo>
                    <a:lnTo>
                      <a:pt x="4160" y="2080"/>
                    </a:lnTo>
                    <a:lnTo>
                      <a:pt x="4104" y="2136"/>
                    </a:lnTo>
                    <a:lnTo>
                      <a:pt x="4104" y="2249"/>
                    </a:lnTo>
                    <a:lnTo>
                      <a:pt x="4048" y="2305"/>
                    </a:lnTo>
                    <a:lnTo>
                      <a:pt x="4104" y="2361"/>
                    </a:lnTo>
                    <a:lnTo>
                      <a:pt x="4104" y="2417"/>
                    </a:lnTo>
                    <a:lnTo>
                      <a:pt x="3935" y="2530"/>
                    </a:lnTo>
                    <a:lnTo>
                      <a:pt x="3823" y="2642"/>
                    </a:lnTo>
                    <a:lnTo>
                      <a:pt x="3711" y="2811"/>
                    </a:lnTo>
                    <a:lnTo>
                      <a:pt x="3992" y="2811"/>
                    </a:lnTo>
                    <a:lnTo>
                      <a:pt x="4160" y="2867"/>
                    </a:lnTo>
                    <a:lnTo>
                      <a:pt x="4273" y="2923"/>
                    </a:lnTo>
                    <a:lnTo>
                      <a:pt x="4160" y="3092"/>
                    </a:lnTo>
                    <a:lnTo>
                      <a:pt x="4160" y="3148"/>
                    </a:lnTo>
                    <a:lnTo>
                      <a:pt x="4216" y="3204"/>
                    </a:lnTo>
                    <a:lnTo>
                      <a:pt x="4273" y="3148"/>
                    </a:lnTo>
                    <a:lnTo>
                      <a:pt x="4329" y="3148"/>
                    </a:lnTo>
                    <a:lnTo>
                      <a:pt x="4441" y="2979"/>
                    </a:lnTo>
                    <a:lnTo>
                      <a:pt x="4497" y="2811"/>
                    </a:lnTo>
                    <a:lnTo>
                      <a:pt x="4497" y="2923"/>
                    </a:lnTo>
                    <a:lnTo>
                      <a:pt x="4554" y="3036"/>
                    </a:lnTo>
                    <a:lnTo>
                      <a:pt x="4722" y="3036"/>
                    </a:lnTo>
                    <a:lnTo>
                      <a:pt x="4835" y="2979"/>
                    </a:lnTo>
                    <a:lnTo>
                      <a:pt x="4947" y="2754"/>
                    </a:lnTo>
                    <a:lnTo>
                      <a:pt x="5059" y="2698"/>
                    </a:lnTo>
                    <a:lnTo>
                      <a:pt x="5172" y="2586"/>
                    </a:lnTo>
                    <a:lnTo>
                      <a:pt x="5228" y="2586"/>
                    </a:lnTo>
                    <a:lnTo>
                      <a:pt x="5228" y="2754"/>
                    </a:lnTo>
                    <a:lnTo>
                      <a:pt x="5341" y="2923"/>
                    </a:lnTo>
                    <a:lnTo>
                      <a:pt x="5397" y="2979"/>
                    </a:lnTo>
                    <a:lnTo>
                      <a:pt x="5509" y="2979"/>
                    </a:lnTo>
                    <a:lnTo>
                      <a:pt x="5622" y="2811"/>
                    </a:lnTo>
                    <a:lnTo>
                      <a:pt x="5678" y="2811"/>
                    </a:lnTo>
                    <a:lnTo>
                      <a:pt x="5734" y="2754"/>
                    </a:lnTo>
                    <a:lnTo>
                      <a:pt x="5903" y="2698"/>
                    </a:lnTo>
                    <a:lnTo>
                      <a:pt x="6015" y="2586"/>
                    </a:lnTo>
                    <a:lnTo>
                      <a:pt x="6015" y="2417"/>
                    </a:lnTo>
                    <a:lnTo>
                      <a:pt x="6015" y="2249"/>
                    </a:lnTo>
                    <a:lnTo>
                      <a:pt x="5959" y="2192"/>
                    </a:lnTo>
                    <a:lnTo>
                      <a:pt x="6015" y="2192"/>
                    </a:lnTo>
                    <a:lnTo>
                      <a:pt x="6296" y="2024"/>
                    </a:lnTo>
                    <a:lnTo>
                      <a:pt x="6577" y="1855"/>
                    </a:lnTo>
                    <a:lnTo>
                      <a:pt x="6689" y="1743"/>
                    </a:lnTo>
                    <a:lnTo>
                      <a:pt x="6689" y="1687"/>
                    </a:lnTo>
                    <a:lnTo>
                      <a:pt x="6689" y="1574"/>
                    </a:lnTo>
                    <a:lnTo>
                      <a:pt x="6689" y="1462"/>
                    </a:lnTo>
                    <a:lnTo>
                      <a:pt x="6577" y="1406"/>
                    </a:lnTo>
                    <a:lnTo>
                      <a:pt x="6521" y="1406"/>
                    </a:lnTo>
                    <a:lnTo>
                      <a:pt x="6521" y="1349"/>
                    </a:lnTo>
                    <a:lnTo>
                      <a:pt x="6465" y="1237"/>
                    </a:lnTo>
                    <a:lnTo>
                      <a:pt x="6408" y="1068"/>
                    </a:lnTo>
                    <a:lnTo>
                      <a:pt x="6352" y="1012"/>
                    </a:lnTo>
                    <a:lnTo>
                      <a:pt x="6240" y="1068"/>
                    </a:lnTo>
                    <a:lnTo>
                      <a:pt x="6015" y="1181"/>
                    </a:lnTo>
                    <a:lnTo>
                      <a:pt x="5959" y="1293"/>
                    </a:lnTo>
                    <a:lnTo>
                      <a:pt x="5959" y="1406"/>
                    </a:lnTo>
                    <a:lnTo>
                      <a:pt x="5790" y="1237"/>
                    </a:lnTo>
                    <a:lnTo>
                      <a:pt x="5678" y="1068"/>
                    </a:lnTo>
                    <a:lnTo>
                      <a:pt x="5453" y="1012"/>
                    </a:lnTo>
                    <a:lnTo>
                      <a:pt x="5003" y="1012"/>
                    </a:lnTo>
                    <a:lnTo>
                      <a:pt x="4947" y="900"/>
                    </a:lnTo>
                    <a:lnTo>
                      <a:pt x="5003" y="787"/>
                    </a:lnTo>
                    <a:lnTo>
                      <a:pt x="5003" y="675"/>
                    </a:lnTo>
                    <a:lnTo>
                      <a:pt x="5059" y="506"/>
                    </a:lnTo>
                    <a:lnTo>
                      <a:pt x="5003" y="394"/>
                    </a:lnTo>
                    <a:lnTo>
                      <a:pt x="4891" y="169"/>
                    </a:lnTo>
                    <a:lnTo>
                      <a:pt x="4835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" name="Google Shape;5481;p13"/>
              <p:cNvSpPr/>
              <p:nvPr/>
            </p:nvSpPr>
            <p:spPr>
              <a:xfrm>
                <a:off x="1751450" y="1318150"/>
                <a:ext cx="84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5" extrusionOk="0">
                    <a:moveTo>
                      <a:pt x="225" y="1"/>
                    </a:moveTo>
                    <a:lnTo>
                      <a:pt x="169" y="113"/>
                    </a:lnTo>
                    <a:lnTo>
                      <a:pt x="1" y="226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225" y="394"/>
                    </a:lnTo>
                    <a:lnTo>
                      <a:pt x="338" y="282"/>
                    </a:lnTo>
                    <a:lnTo>
                      <a:pt x="338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" name="Google Shape;5482;p13"/>
              <p:cNvSpPr/>
              <p:nvPr/>
            </p:nvSpPr>
            <p:spPr>
              <a:xfrm>
                <a:off x="1744425" y="1318150"/>
                <a:ext cx="70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225" y="113"/>
                    </a:lnTo>
                    <a:lnTo>
                      <a:pt x="282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" name="Google Shape;5483;p13"/>
              <p:cNvSpPr/>
              <p:nvPr/>
            </p:nvSpPr>
            <p:spPr>
              <a:xfrm>
                <a:off x="1854025" y="1270375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113"/>
                    </a:lnTo>
                    <a:lnTo>
                      <a:pt x="169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" name="Google Shape;5484;p13"/>
              <p:cNvSpPr/>
              <p:nvPr/>
            </p:nvSpPr>
            <p:spPr>
              <a:xfrm>
                <a:off x="1762700" y="13181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" name="Google Shape;5485;p13"/>
              <p:cNvSpPr/>
              <p:nvPr/>
            </p:nvSpPr>
            <p:spPr>
              <a:xfrm>
                <a:off x="2244650" y="1016050"/>
                <a:ext cx="71700" cy="77300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3092" extrusionOk="0">
                    <a:moveTo>
                      <a:pt x="1575" y="1"/>
                    </a:moveTo>
                    <a:lnTo>
                      <a:pt x="1406" y="169"/>
                    </a:lnTo>
                    <a:lnTo>
                      <a:pt x="1462" y="282"/>
                    </a:lnTo>
                    <a:lnTo>
                      <a:pt x="1125" y="282"/>
                    </a:lnTo>
                    <a:lnTo>
                      <a:pt x="1013" y="338"/>
                    </a:lnTo>
                    <a:lnTo>
                      <a:pt x="900" y="282"/>
                    </a:lnTo>
                    <a:lnTo>
                      <a:pt x="844" y="282"/>
                    </a:lnTo>
                    <a:lnTo>
                      <a:pt x="788" y="394"/>
                    </a:lnTo>
                    <a:lnTo>
                      <a:pt x="788" y="506"/>
                    </a:lnTo>
                    <a:lnTo>
                      <a:pt x="731" y="619"/>
                    </a:lnTo>
                    <a:lnTo>
                      <a:pt x="507" y="787"/>
                    </a:lnTo>
                    <a:lnTo>
                      <a:pt x="394" y="956"/>
                    </a:lnTo>
                    <a:lnTo>
                      <a:pt x="338" y="1237"/>
                    </a:lnTo>
                    <a:lnTo>
                      <a:pt x="394" y="1462"/>
                    </a:lnTo>
                    <a:lnTo>
                      <a:pt x="394" y="1574"/>
                    </a:lnTo>
                    <a:lnTo>
                      <a:pt x="507" y="1687"/>
                    </a:lnTo>
                    <a:lnTo>
                      <a:pt x="507" y="1743"/>
                    </a:lnTo>
                    <a:lnTo>
                      <a:pt x="394" y="1799"/>
                    </a:lnTo>
                    <a:lnTo>
                      <a:pt x="226" y="1855"/>
                    </a:lnTo>
                    <a:lnTo>
                      <a:pt x="169" y="1911"/>
                    </a:lnTo>
                    <a:lnTo>
                      <a:pt x="57" y="2193"/>
                    </a:lnTo>
                    <a:lnTo>
                      <a:pt x="1" y="2474"/>
                    </a:lnTo>
                    <a:lnTo>
                      <a:pt x="57" y="2698"/>
                    </a:lnTo>
                    <a:lnTo>
                      <a:pt x="169" y="2923"/>
                    </a:lnTo>
                    <a:lnTo>
                      <a:pt x="394" y="3092"/>
                    </a:lnTo>
                    <a:lnTo>
                      <a:pt x="563" y="3092"/>
                    </a:lnTo>
                    <a:lnTo>
                      <a:pt x="731" y="3036"/>
                    </a:lnTo>
                    <a:lnTo>
                      <a:pt x="1125" y="2923"/>
                    </a:lnTo>
                    <a:lnTo>
                      <a:pt x="1294" y="2923"/>
                    </a:lnTo>
                    <a:lnTo>
                      <a:pt x="1406" y="2867"/>
                    </a:lnTo>
                    <a:lnTo>
                      <a:pt x="1575" y="2811"/>
                    </a:lnTo>
                    <a:lnTo>
                      <a:pt x="1631" y="2755"/>
                    </a:lnTo>
                    <a:lnTo>
                      <a:pt x="1631" y="2698"/>
                    </a:lnTo>
                    <a:lnTo>
                      <a:pt x="1575" y="2586"/>
                    </a:lnTo>
                    <a:lnTo>
                      <a:pt x="1518" y="2474"/>
                    </a:lnTo>
                    <a:lnTo>
                      <a:pt x="1462" y="2417"/>
                    </a:lnTo>
                    <a:lnTo>
                      <a:pt x="1350" y="2361"/>
                    </a:lnTo>
                    <a:lnTo>
                      <a:pt x="1125" y="2361"/>
                    </a:lnTo>
                    <a:lnTo>
                      <a:pt x="1069" y="2305"/>
                    </a:lnTo>
                    <a:lnTo>
                      <a:pt x="1069" y="2249"/>
                    </a:lnTo>
                    <a:lnTo>
                      <a:pt x="1125" y="2193"/>
                    </a:lnTo>
                    <a:lnTo>
                      <a:pt x="1181" y="2136"/>
                    </a:lnTo>
                    <a:lnTo>
                      <a:pt x="1237" y="2193"/>
                    </a:lnTo>
                    <a:lnTo>
                      <a:pt x="1294" y="2136"/>
                    </a:lnTo>
                    <a:lnTo>
                      <a:pt x="1350" y="2136"/>
                    </a:lnTo>
                    <a:lnTo>
                      <a:pt x="1350" y="2024"/>
                    </a:lnTo>
                    <a:lnTo>
                      <a:pt x="1406" y="2024"/>
                    </a:lnTo>
                    <a:lnTo>
                      <a:pt x="1518" y="2080"/>
                    </a:lnTo>
                    <a:lnTo>
                      <a:pt x="1687" y="2193"/>
                    </a:lnTo>
                    <a:lnTo>
                      <a:pt x="1743" y="2305"/>
                    </a:lnTo>
                    <a:lnTo>
                      <a:pt x="1799" y="2417"/>
                    </a:lnTo>
                    <a:lnTo>
                      <a:pt x="1856" y="2474"/>
                    </a:lnTo>
                    <a:lnTo>
                      <a:pt x="1912" y="2417"/>
                    </a:lnTo>
                    <a:lnTo>
                      <a:pt x="2024" y="2361"/>
                    </a:lnTo>
                    <a:lnTo>
                      <a:pt x="2137" y="2249"/>
                    </a:lnTo>
                    <a:lnTo>
                      <a:pt x="2193" y="2080"/>
                    </a:lnTo>
                    <a:lnTo>
                      <a:pt x="2137" y="1968"/>
                    </a:lnTo>
                    <a:lnTo>
                      <a:pt x="2080" y="1911"/>
                    </a:lnTo>
                    <a:lnTo>
                      <a:pt x="2024" y="1968"/>
                    </a:lnTo>
                    <a:lnTo>
                      <a:pt x="1968" y="2024"/>
                    </a:lnTo>
                    <a:lnTo>
                      <a:pt x="1743" y="2024"/>
                    </a:lnTo>
                    <a:lnTo>
                      <a:pt x="1856" y="1855"/>
                    </a:lnTo>
                    <a:lnTo>
                      <a:pt x="1912" y="1799"/>
                    </a:lnTo>
                    <a:lnTo>
                      <a:pt x="2024" y="1743"/>
                    </a:lnTo>
                    <a:lnTo>
                      <a:pt x="1968" y="1630"/>
                    </a:lnTo>
                    <a:lnTo>
                      <a:pt x="1912" y="1518"/>
                    </a:lnTo>
                    <a:lnTo>
                      <a:pt x="1856" y="1406"/>
                    </a:lnTo>
                    <a:lnTo>
                      <a:pt x="1743" y="1349"/>
                    </a:lnTo>
                    <a:lnTo>
                      <a:pt x="1631" y="1293"/>
                    </a:lnTo>
                    <a:lnTo>
                      <a:pt x="1631" y="1237"/>
                    </a:lnTo>
                    <a:lnTo>
                      <a:pt x="1631" y="1181"/>
                    </a:lnTo>
                    <a:lnTo>
                      <a:pt x="1743" y="1125"/>
                    </a:lnTo>
                    <a:lnTo>
                      <a:pt x="1799" y="1068"/>
                    </a:lnTo>
                    <a:lnTo>
                      <a:pt x="1912" y="1012"/>
                    </a:lnTo>
                    <a:lnTo>
                      <a:pt x="1968" y="1181"/>
                    </a:lnTo>
                    <a:lnTo>
                      <a:pt x="2024" y="1406"/>
                    </a:lnTo>
                    <a:lnTo>
                      <a:pt x="2024" y="1743"/>
                    </a:lnTo>
                    <a:lnTo>
                      <a:pt x="2080" y="1799"/>
                    </a:lnTo>
                    <a:lnTo>
                      <a:pt x="2193" y="1799"/>
                    </a:lnTo>
                    <a:lnTo>
                      <a:pt x="2249" y="1855"/>
                    </a:lnTo>
                    <a:lnTo>
                      <a:pt x="2249" y="1911"/>
                    </a:lnTo>
                    <a:lnTo>
                      <a:pt x="2305" y="1968"/>
                    </a:lnTo>
                    <a:lnTo>
                      <a:pt x="2418" y="1911"/>
                    </a:lnTo>
                    <a:lnTo>
                      <a:pt x="2530" y="2024"/>
                    </a:lnTo>
                    <a:lnTo>
                      <a:pt x="2586" y="2080"/>
                    </a:lnTo>
                    <a:lnTo>
                      <a:pt x="2699" y="2136"/>
                    </a:lnTo>
                    <a:lnTo>
                      <a:pt x="2755" y="2136"/>
                    </a:lnTo>
                    <a:lnTo>
                      <a:pt x="2811" y="2080"/>
                    </a:lnTo>
                    <a:lnTo>
                      <a:pt x="2755" y="1968"/>
                    </a:lnTo>
                    <a:lnTo>
                      <a:pt x="2811" y="1911"/>
                    </a:lnTo>
                    <a:lnTo>
                      <a:pt x="2867" y="1799"/>
                    </a:lnTo>
                    <a:lnTo>
                      <a:pt x="2867" y="1687"/>
                    </a:lnTo>
                    <a:lnTo>
                      <a:pt x="2811" y="1462"/>
                    </a:lnTo>
                    <a:lnTo>
                      <a:pt x="2755" y="1237"/>
                    </a:lnTo>
                    <a:lnTo>
                      <a:pt x="2755" y="1125"/>
                    </a:lnTo>
                    <a:lnTo>
                      <a:pt x="2867" y="1068"/>
                    </a:lnTo>
                    <a:lnTo>
                      <a:pt x="2811" y="1012"/>
                    </a:lnTo>
                    <a:lnTo>
                      <a:pt x="2755" y="900"/>
                    </a:lnTo>
                    <a:lnTo>
                      <a:pt x="2530" y="900"/>
                    </a:lnTo>
                    <a:lnTo>
                      <a:pt x="2418" y="1012"/>
                    </a:lnTo>
                    <a:lnTo>
                      <a:pt x="2305" y="900"/>
                    </a:lnTo>
                    <a:lnTo>
                      <a:pt x="2249" y="844"/>
                    </a:lnTo>
                    <a:lnTo>
                      <a:pt x="2361" y="787"/>
                    </a:lnTo>
                    <a:lnTo>
                      <a:pt x="2361" y="731"/>
                    </a:lnTo>
                    <a:lnTo>
                      <a:pt x="2361" y="675"/>
                    </a:lnTo>
                    <a:lnTo>
                      <a:pt x="2249" y="619"/>
                    </a:lnTo>
                    <a:lnTo>
                      <a:pt x="2193" y="563"/>
                    </a:lnTo>
                    <a:lnTo>
                      <a:pt x="2137" y="619"/>
                    </a:lnTo>
                    <a:lnTo>
                      <a:pt x="2137" y="787"/>
                    </a:lnTo>
                    <a:lnTo>
                      <a:pt x="2137" y="956"/>
                    </a:lnTo>
                    <a:lnTo>
                      <a:pt x="2137" y="1012"/>
                    </a:lnTo>
                    <a:lnTo>
                      <a:pt x="2080" y="1012"/>
                    </a:lnTo>
                    <a:lnTo>
                      <a:pt x="2024" y="956"/>
                    </a:lnTo>
                    <a:lnTo>
                      <a:pt x="2024" y="844"/>
                    </a:lnTo>
                    <a:lnTo>
                      <a:pt x="1968" y="675"/>
                    </a:lnTo>
                    <a:lnTo>
                      <a:pt x="1912" y="619"/>
                    </a:lnTo>
                    <a:lnTo>
                      <a:pt x="1856" y="619"/>
                    </a:lnTo>
                    <a:lnTo>
                      <a:pt x="1687" y="675"/>
                    </a:lnTo>
                    <a:lnTo>
                      <a:pt x="1687" y="675"/>
                    </a:lnTo>
                    <a:lnTo>
                      <a:pt x="1743" y="563"/>
                    </a:lnTo>
                    <a:lnTo>
                      <a:pt x="1799" y="506"/>
                    </a:lnTo>
                    <a:lnTo>
                      <a:pt x="2024" y="506"/>
                    </a:lnTo>
                    <a:lnTo>
                      <a:pt x="2080" y="450"/>
                    </a:lnTo>
                    <a:lnTo>
                      <a:pt x="2080" y="338"/>
                    </a:lnTo>
                    <a:lnTo>
                      <a:pt x="1968" y="225"/>
                    </a:lnTo>
                    <a:lnTo>
                      <a:pt x="1856" y="57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A4C5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" name="Google Shape;5486;p13"/>
              <p:cNvSpPr/>
              <p:nvPr/>
            </p:nvSpPr>
            <p:spPr>
              <a:xfrm>
                <a:off x="2192675" y="1068050"/>
                <a:ext cx="61850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2361" extrusionOk="0">
                    <a:moveTo>
                      <a:pt x="1237" y="0"/>
                    </a:moveTo>
                    <a:lnTo>
                      <a:pt x="1068" y="113"/>
                    </a:lnTo>
                    <a:lnTo>
                      <a:pt x="450" y="113"/>
                    </a:lnTo>
                    <a:lnTo>
                      <a:pt x="225" y="225"/>
                    </a:lnTo>
                    <a:lnTo>
                      <a:pt x="113" y="281"/>
                    </a:lnTo>
                    <a:lnTo>
                      <a:pt x="56" y="337"/>
                    </a:lnTo>
                    <a:lnTo>
                      <a:pt x="0" y="394"/>
                    </a:lnTo>
                    <a:lnTo>
                      <a:pt x="113" y="562"/>
                    </a:lnTo>
                    <a:lnTo>
                      <a:pt x="225" y="675"/>
                    </a:lnTo>
                    <a:lnTo>
                      <a:pt x="506" y="731"/>
                    </a:lnTo>
                    <a:lnTo>
                      <a:pt x="675" y="731"/>
                    </a:lnTo>
                    <a:lnTo>
                      <a:pt x="899" y="675"/>
                    </a:lnTo>
                    <a:lnTo>
                      <a:pt x="1068" y="618"/>
                    </a:lnTo>
                    <a:lnTo>
                      <a:pt x="1293" y="675"/>
                    </a:lnTo>
                    <a:lnTo>
                      <a:pt x="1349" y="675"/>
                    </a:lnTo>
                    <a:lnTo>
                      <a:pt x="1462" y="731"/>
                    </a:lnTo>
                    <a:lnTo>
                      <a:pt x="1518" y="787"/>
                    </a:lnTo>
                    <a:lnTo>
                      <a:pt x="1574" y="843"/>
                    </a:lnTo>
                    <a:lnTo>
                      <a:pt x="1518" y="899"/>
                    </a:lnTo>
                    <a:lnTo>
                      <a:pt x="1405" y="1068"/>
                    </a:lnTo>
                    <a:lnTo>
                      <a:pt x="1349" y="1293"/>
                    </a:lnTo>
                    <a:lnTo>
                      <a:pt x="1349" y="1405"/>
                    </a:lnTo>
                    <a:lnTo>
                      <a:pt x="1462" y="1518"/>
                    </a:lnTo>
                    <a:lnTo>
                      <a:pt x="1518" y="1574"/>
                    </a:lnTo>
                    <a:lnTo>
                      <a:pt x="1574" y="1518"/>
                    </a:lnTo>
                    <a:lnTo>
                      <a:pt x="1630" y="1574"/>
                    </a:lnTo>
                    <a:lnTo>
                      <a:pt x="1630" y="1686"/>
                    </a:lnTo>
                    <a:lnTo>
                      <a:pt x="1574" y="1799"/>
                    </a:lnTo>
                    <a:lnTo>
                      <a:pt x="1405" y="1967"/>
                    </a:lnTo>
                    <a:lnTo>
                      <a:pt x="1293" y="2024"/>
                    </a:lnTo>
                    <a:lnTo>
                      <a:pt x="1237" y="2192"/>
                    </a:lnTo>
                    <a:lnTo>
                      <a:pt x="1293" y="2361"/>
                    </a:lnTo>
                    <a:lnTo>
                      <a:pt x="1349" y="2361"/>
                    </a:lnTo>
                    <a:lnTo>
                      <a:pt x="1462" y="2305"/>
                    </a:lnTo>
                    <a:lnTo>
                      <a:pt x="1462" y="2248"/>
                    </a:lnTo>
                    <a:lnTo>
                      <a:pt x="1518" y="2136"/>
                    </a:lnTo>
                    <a:lnTo>
                      <a:pt x="1574" y="2192"/>
                    </a:lnTo>
                    <a:lnTo>
                      <a:pt x="1630" y="2192"/>
                    </a:lnTo>
                    <a:lnTo>
                      <a:pt x="1686" y="2136"/>
                    </a:lnTo>
                    <a:lnTo>
                      <a:pt x="1743" y="2080"/>
                    </a:lnTo>
                    <a:lnTo>
                      <a:pt x="1799" y="2024"/>
                    </a:lnTo>
                    <a:lnTo>
                      <a:pt x="1799" y="1967"/>
                    </a:lnTo>
                    <a:lnTo>
                      <a:pt x="1911" y="1799"/>
                    </a:lnTo>
                    <a:lnTo>
                      <a:pt x="2024" y="1742"/>
                    </a:lnTo>
                    <a:lnTo>
                      <a:pt x="2136" y="1630"/>
                    </a:lnTo>
                    <a:lnTo>
                      <a:pt x="2192" y="1518"/>
                    </a:lnTo>
                    <a:lnTo>
                      <a:pt x="2192" y="1405"/>
                    </a:lnTo>
                    <a:lnTo>
                      <a:pt x="2192" y="1237"/>
                    </a:lnTo>
                    <a:lnTo>
                      <a:pt x="2417" y="1237"/>
                    </a:lnTo>
                    <a:lnTo>
                      <a:pt x="2417" y="1180"/>
                    </a:lnTo>
                    <a:lnTo>
                      <a:pt x="2417" y="1068"/>
                    </a:lnTo>
                    <a:lnTo>
                      <a:pt x="2473" y="1012"/>
                    </a:lnTo>
                    <a:lnTo>
                      <a:pt x="2305" y="787"/>
                    </a:lnTo>
                    <a:lnTo>
                      <a:pt x="2248" y="675"/>
                    </a:lnTo>
                    <a:lnTo>
                      <a:pt x="2248" y="506"/>
                    </a:lnTo>
                    <a:lnTo>
                      <a:pt x="2136" y="394"/>
                    </a:lnTo>
                    <a:lnTo>
                      <a:pt x="2192" y="281"/>
                    </a:lnTo>
                    <a:lnTo>
                      <a:pt x="2192" y="113"/>
                    </a:lnTo>
                    <a:lnTo>
                      <a:pt x="2080" y="56"/>
                    </a:lnTo>
                    <a:lnTo>
                      <a:pt x="2024" y="56"/>
                    </a:lnTo>
                    <a:lnTo>
                      <a:pt x="1967" y="113"/>
                    </a:lnTo>
                    <a:lnTo>
                      <a:pt x="1911" y="337"/>
                    </a:lnTo>
                    <a:lnTo>
                      <a:pt x="1799" y="337"/>
                    </a:lnTo>
                    <a:lnTo>
                      <a:pt x="1686" y="281"/>
                    </a:lnTo>
                    <a:lnTo>
                      <a:pt x="1630" y="169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rgbClr val="A8C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" name="Google Shape;5487;p13"/>
              <p:cNvSpPr/>
              <p:nvPr/>
            </p:nvSpPr>
            <p:spPr>
              <a:xfrm>
                <a:off x="2206725" y="1101775"/>
                <a:ext cx="407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1912" extrusionOk="0">
                    <a:moveTo>
                      <a:pt x="675" y="0"/>
                    </a:moveTo>
                    <a:lnTo>
                      <a:pt x="562" y="56"/>
                    </a:lnTo>
                    <a:lnTo>
                      <a:pt x="506" y="281"/>
                    </a:lnTo>
                    <a:lnTo>
                      <a:pt x="450" y="506"/>
                    </a:lnTo>
                    <a:lnTo>
                      <a:pt x="394" y="1012"/>
                    </a:lnTo>
                    <a:lnTo>
                      <a:pt x="394" y="1180"/>
                    </a:lnTo>
                    <a:lnTo>
                      <a:pt x="337" y="1237"/>
                    </a:lnTo>
                    <a:lnTo>
                      <a:pt x="281" y="1293"/>
                    </a:lnTo>
                    <a:lnTo>
                      <a:pt x="113" y="1293"/>
                    </a:lnTo>
                    <a:lnTo>
                      <a:pt x="0" y="1349"/>
                    </a:lnTo>
                    <a:lnTo>
                      <a:pt x="0" y="1405"/>
                    </a:lnTo>
                    <a:lnTo>
                      <a:pt x="0" y="1518"/>
                    </a:lnTo>
                    <a:lnTo>
                      <a:pt x="0" y="1574"/>
                    </a:lnTo>
                    <a:lnTo>
                      <a:pt x="169" y="1742"/>
                    </a:lnTo>
                    <a:lnTo>
                      <a:pt x="281" y="1855"/>
                    </a:lnTo>
                    <a:lnTo>
                      <a:pt x="450" y="1911"/>
                    </a:lnTo>
                    <a:lnTo>
                      <a:pt x="787" y="1911"/>
                    </a:lnTo>
                    <a:lnTo>
                      <a:pt x="956" y="1855"/>
                    </a:lnTo>
                    <a:lnTo>
                      <a:pt x="1068" y="1742"/>
                    </a:lnTo>
                    <a:lnTo>
                      <a:pt x="1181" y="1630"/>
                    </a:lnTo>
                    <a:lnTo>
                      <a:pt x="1293" y="1574"/>
                    </a:lnTo>
                    <a:lnTo>
                      <a:pt x="1574" y="1574"/>
                    </a:lnTo>
                    <a:lnTo>
                      <a:pt x="1630" y="1518"/>
                    </a:lnTo>
                    <a:lnTo>
                      <a:pt x="1630" y="1405"/>
                    </a:lnTo>
                    <a:lnTo>
                      <a:pt x="1462" y="1293"/>
                    </a:lnTo>
                    <a:lnTo>
                      <a:pt x="1349" y="1293"/>
                    </a:lnTo>
                    <a:lnTo>
                      <a:pt x="1293" y="1237"/>
                    </a:lnTo>
                    <a:lnTo>
                      <a:pt x="1405" y="1068"/>
                    </a:lnTo>
                    <a:lnTo>
                      <a:pt x="1349" y="1068"/>
                    </a:lnTo>
                    <a:lnTo>
                      <a:pt x="1349" y="1012"/>
                    </a:lnTo>
                    <a:lnTo>
                      <a:pt x="1237" y="1068"/>
                    </a:lnTo>
                    <a:lnTo>
                      <a:pt x="1068" y="1068"/>
                    </a:lnTo>
                    <a:lnTo>
                      <a:pt x="900" y="956"/>
                    </a:lnTo>
                    <a:lnTo>
                      <a:pt x="787" y="956"/>
                    </a:lnTo>
                    <a:lnTo>
                      <a:pt x="787" y="899"/>
                    </a:lnTo>
                    <a:lnTo>
                      <a:pt x="787" y="787"/>
                    </a:lnTo>
                    <a:lnTo>
                      <a:pt x="843" y="675"/>
                    </a:lnTo>
                    <a:lnTo>
                      <a:pt x="1068" y="506"/>
                    </a:lnTo>
                    <a:lnTo>
                      <a:pt x="1124" y="393"/>
                    </a:lnTo>
                    <a:lnTo>
                      <a:pt x="900" y="337"/>
                    </a:lnTo>
                    <a:lnTo>
                      <a:pt x="843" y="281"/>
                    </a:lnTo>
                    <a:lnTo>
                      <a:pt x="843" y="169"/>
                    </a:lnTo>
                    <a:lnTo>
                      <a:pt x="787" y="56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" name="Google Shape;5488;p13"/>
              <p:cNvSpPr/>
              <p:nvPr/>
            </p:nvSpPr>
            <p:spPr>
              <a:xfrm>
                <a:off x="2212350" y="1131275"/>
                <a:ext cx="43575" cy="37950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1518" extrusionOk="0">
                    <a:moveTo>
                      <a:pt x="1630" y="0"/>
                    </a:moveTo>
                    <a:lnTo>
                      <a:pt x="1574" y="57"/>
                    </a:lnTo>
                    <a:lnTo>
                      <a:pt x="1518" y="113"/>
                    </a:lnTo>
                    <a:lnTo>
                      <a:pt x="1405" y="113"/>
                    </a:lnTo>
                    <a:lnTo>
                      <a:pt x="1405" y="225"/>
                    </a:lnTo>
                    <a:lnTo>
                      <a:pt x="1349" y="281"/>
                    </a:lnTo>
                    <a:lnTo>
                      <a:pt x="1293" y="338"/>
                    </a:lnTo>
                    <a:lnTo>
                      <a:pt x="1124" y="338"/>
                    </a:lnTo>
                    <a:lnTo>
                      <a:pt x="899" y="281"/>
                    </a:lnTo>
                    <a:lnTo>
                      <a:pt x="843" y="338"/>
                    </a:lnTo>
                    <a:lnTo>
                      <a:pt x="843" y="394"/>
                    </a:lnTo>
                    <a:lnTo>
                      <a:pt x="787" y="562"/>
                    </a:lnTo>
                    <a:lnTo>
                      <a:pt x="731" y="619"/>
                    </a:lnTo>
                    <a:lnTo>
                      <a:pt x="450" y="619"/>
                    </a:lnTo>
                    <a:lnTo>
                      <a:pt x="225" y="731"/>
                    </a:lnTo>
                    <a:lnTo>
                      <a:pt x="225" y="787"/>
                    </a:lnTo>
                    <a:lnTo>
                      <a:pt x="169" y="900"/>
                    </a:lnTo>
                    <a:lnTo>
                      <a:pt x="112" y="956"/>
                    </a:lnTo>
                    <a:lnTo>
                      <a:pt x="56" y="1012"/>
                    </a:lnTo>
                    <a:lnTo>
                      <a:pt x="0" y="1181"/>
                    </a:lnTo>
                    <a:lnTo>
                      <a:pt x="56" y="1237"/>
                    </a:lnTo>
                    <a:lnTo>
                      <a:pt x="281" y="1293"/>
                    </a:lnTo>
                    <a:lnTo>
                      <a:pt x="337" y="1237"/>
                    </a:lnTo>
                    <a:lnTo>
                      <a:pt x="337" y="1293"/>
                    </a:lnTo>
                    <a:lnTo>
                      <a:pt x="337" y="1462"/>
                    </a:lnTo>
                    <a:lnTo>
                      <a:pt x="394" y="1518"/>
                    </a:lnTo>
                    <a:lnTo>
                      <a:pt x="450" y="1518"/>
                    </a:lnTo>
                    <a:lnTo>
                      <a:pt x="562" y="1462"/>
                    </a:lnTo>
                    <a:lnTo>
                      <a:pt x="731" y="1349"/>
                    </a:lnTo>
                    <a:lnTo>
                      <a:pt x="843" y="1237"/>
                    </a:lnTo>
                    <a:lnTo>
                      <a:pt x="843" y="1124"/>
                    </a:lnTo>
                    <a:lnTo>
                      <a:pt x="956" y="1124"/>
                    </a:lnTo>
                    <a:lnTo>
                      <a:pt x="1124" y="1068"/>
                    </a:lnTo>
                    <a:lnTo>
                      <a:pt x="1293" y="1012"/>
                    </a:lnTo>
                    <a:lnTo>
                      <a:pt x="1461" y="900"/>
                    </a:lnTo>
                    <a:lnTo>
                      <a:pt x="1574" y="787"/>
                    </a:lnTo>
                    <a:lnTo>
                      <a:pt x="1686" y="619"/>
                    </a:lnTo>
                    <a:lnTo>
                      <a:pt x="1742" y="450"/>
                    </a:lnTo>
                    <a:lnTo>
                      <a:pt x="1742" y="225"/>
                    </a:lnTo>
                    <a:lnTo>
                      <a:pt x="1742" y="0"/>
                    </a:lnTo>
                    <a:close/>
                  </a:path>
                </a:pathLst>
              </a:custGeom>
              <a:solidFill>
                <a:srgbClr val="A2C3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" name="Google Shape;5489;p13"/>
              <p:cNvSpPr/>
              <p:nvPr/>
            </p:nvSpPr>
            <p:spPr>
              <a:xfrm>
                <a:off x="2230600" y="1131275"/>
                <a:ext cx="45000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350" extrusionOk="0">
                    <a:moveTo>
                      <a:pt x="1012" y="0"/>
                    </a:moveTo>
                    <a:lnTo>
                      <a:pt x="956" y="281"/>
                    </a:lnTo>
                    <a:lnTo>
                      <a:pt x="956" y="338"/>
                    </a:lnTo>
                    <a:lnTo>
                      <a:pt x="844" y="450"/>
                    </a:lnTo>
                    <a:lnTo>
                      <a:pt x="788" y="506"/>
                    </a:lnTo>
                    <a:lnTo>
                      <a:pt x="788" y="619"/>
                    </a:lnTo>
                    <a:lnTo>
                      <a:pt x="788" y="675"/>
                    </a:lnTo>
                    <a:lnTo>
                      <a:pt x="788" y="787"/>
                    </a:lnTo>
                    <a:lnTo>
                      <a:pt x="563" y="956"/>
                    </a:lnTo>
                    <a:lnTo>
                      <a:pt x="450" y="1068"/>
                    </a:lnTo>
                    <a:lnTo>
                      <a:pt x="282" y="1012"/>
                    </a:lnTo>
                    <a:lnTo>
                      <a:pt x="1" y="1012"/>
                    </a:lnTo>
                    <a:lnTo>
                      <a:pt x="1" y="1068"/>
                    </a:lnTo>
                    <a:lnTo>
                      <a:pt x="57" y="1181"/>
                    </a:lnTo>
                    <a:lnTo>
                      <a:pt x="113" y="1237"/>
                    </a:lnTo>
                    <a:lnTo>
                      <a:pt x="169" y="1237"/>
                    </a:lnTo>
                    <a:lnTo>
                      <a:pt x="394" y="1293"/>
                    </a:lnTo>
                    <a:lnTo>
                      <a:pt x="675" y="1349"/>
                    </a:lnTo>
                    <a:lnTo>
                      <a:pt x="731" y="1293"/>
                    </a:lnTo>
                    <a:lnTo>
                      <a:pt x="844" y="1293"/>
                    </a:lnTo>
                    <a:lnTo>
                      <a:pt x="1181" y="1124"/>
                    </a:lnTo>
                    <a:lnTo>
                      <a:pt x="1350" y="1012"/>
                    </a:lnTo>
                    <a:lnTo>
                      <a:pt x="1462" y="900"/>
                    </a:lnTo>
                    <a:lnTo>
                      <a:pt x="1687" y="731"/>
                    </a:lnTo>
                    <a:lnTo>
                      <a:pt x="1743" y="675"/>
                    </a:lnTo>
                    <a:lnTo>
                      <a:pt x="1799" y="506"/>
                    </a:lnTo>
                    <a:lnTo>
                      <a:pt x="1743" y="394"/>
                    </a:lnTo>
                    <a:lnTo>
                      <a:pt x="1631" y="169"/>
                    </a:lnTo>
                    <a:lnTo>
                      <a:pt x="1462" y="281"/>
                    </a:lnTo>
                    <a:lnTo>
                      <a:pt x="1293" y="169"/>
                    </a:lnTo>
                    <a:lnTo>
                      <a:pt x="1237" y="113"/>
                    </a:lnTo>
                    <a:lnTo>
                      <a:pt x="1237" y="169"/>
                    </a:lnTo>
                    <a:lnTo>
                      <a:pt x="1181" y="113"/>
                    </a:lnTo>
                    <a:lnTo>
                      <a:pt x="1237" y="113"/>
                    </a:lnTo>
                    <a:lnTo>
                      <a:pt x="1125" y="57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94B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" name="Google Shape;5490;p13"/>
              <p:cNvSpPr/>
              <p:nvPr/>
            </p:nvSpPr>
            <p:spPr>
              <a:xfrm>
                <a:off x="2261525" y="1111600"/>
                <a:ext cx="3937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1069" extrusionOk="0">
                    <a:moveTo>
                      <a:pt x="900" y="0"/>
                    </a:moveTo>
                    <a:lnTo>
                      <a:pt x="675" y="113"/>
                    </a:lnTo>
                    <a:lnTo>
                      <a:pt x="619" y="169"/>
                    </a:lnTo>
                    <a:lnTo>
                      <a:pt x="562" y="282"/>
                    </a:lnTo>
                    <a:lnTo>
                      <a:pt x="562" y="394"/>
                    </a:lnTo>
                    <a:lnTo>
                      <a:pt x="506" y="394"/>
                    </a:lnTo>
                    <a:lnTo>
                      <a:pt x="450" y="282"/>
                    </a:lnTo>
                    <a:lnTo>
                      <a:pt x="338" y="282"/>
                    </a:lnTo>
                    <a:lnTo>
                      <a:pt x="225" y="394"/>
                    </a:lnTo>
                    <a:lnTo>
                      <a:pt x="56" y="394"/>
                    </a:lnTo>
                    <a:lnTo>
                      <a:pt x="0" y="506"/>
                    </a:lnTo>
                    <a:lnTo>
                      <a:pt x="394" y="506"/>
                    </a:lnTo>
                    <a:lnTo>
                      <a:pt x="506" y="563"/>
                    </a:lnTo>
                    <a:lnTo>
                      <a:pt x="675" y="675"/>
                    </a:lnTo>
                    <a:lnTo>
                      <a:pt x="787" y="787"/>
                    </a:lnTo>
                    <a:lnTo>
                      <a:pt x="843" y="844"/>
                    </a:lnTo>
                    <a:lnTo>
                      <a:pt x="900" y="731"/>
                    </a:lnTo>
                    <a:lnTo>
                      <a:pt x="900" y="675"/>
                    </a:lnTo>
                    <a:lnTo>
                      <a:pt x="956" y="731"/>
                    </a:lnTo>
                    <a:lnTo>
                      <a:pt x="956" y="900"/>
                    </a:lnTo>
                    <a:lnTo>
                      <a:pt x="956" y="1012"/>
                    </a:lnTo>
                    <a:lnTo>
                      <a:pt x="1124" y="1068"/>
                    </a:lnTo>
                    <a:lnTo>
                      <a:pt x="1181" y="1068"/>
                    </a:lnTo>
                    <a:lnTo>
                      <a:pt x="1237" y="956"/>
                    </a:lnTo>
                    <a:lnTo>
                      <a:pt x="1405" y="956"/>
                    </a:lnTo>
                    <a:lnTo>
                      <a:pt x="1462" y="844"/>
                    </a:lnTo>
                    <a:lnTo>
                      <a:pt x="1518" y="731"/>
                    </a:lnTo>
                    <a:lnTo>
                      <a:pt x="1574" y="563"/>
                    </a:lnTo>
                    <a:lnTo>
                      <a:pt x="1574" y="450"/>
                    </a:lnTo>
                    <a:lnTo>
                      <a:pt x="1518" y="394"/>
                    </a:lnTo>
                    <a:lnTo>
                      <a:pt x="1293" y="394"/>
                    </a:lnTo>
                    <a:lnTo>
                      <a:pt x="1237" y="282"/>
                    </a:lnTo>
                    <a:lnTo>
                      <a:pt x="1237" y="225"/>
                    </a:lnTo>
                    <a:lnTo>
                      <a:pt x="1293" y="225"/>
                    </a:lnTo>
                    <a:lnTo>
                      <a:pt x="1405" y="169"/>
                    </a:lnTo>
                    <a:lnTo>
                      <a:pt x="1293" y="57"/>
                    </a:lnTo>
                    <a:lnTo>
                      <a:pt x="1181" y="113"/>
                    </a:lnTo>
                    <a:lnTo>
                      <a:pt x="1068" y="57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" name="Google Shape;5491;p13"/>
              <p:cNvSpPr/>
              <p:nvPr/>
            </p:nvSpPr>
            <p:spPr>
              <a:xfrm>
                <a:off x="2296650" y="1111600"/>
                <a:ext cx="3092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125" extrusionOk="0">
                    <a:moveTo>
                      <a:pt x="169" y="0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169" y="169"/>
                    </a:lnTo>
                    <a:lnTo>
                      <a:pt x="225" y="225"/>
                    </a:lnTo>
                    <a:lnTo>
                      <a:pt x="338" y="338"/>
                    </a:lnTo>
                    <a:lnTo>
                      <a:pt x="338" y="394"/>
                    </a:lnTo>
                    <a:lnTo>
                      <a:pt x="338" y="450"/>
                    </a:lnTo>
                    <a:lnTo>
                      <a:pt x="281" y="506"/>
                    </a:lnTo>
                    <a:lnTo>
                      <a:pt x="281" y="844"/>
                    </a:lnTo>
                    <a:lnTo>
                      <a:pt x="281" y="1012"/>
                    </a:lnTo>
                    <a:lnTo>
                      <a:pt x="338" y="1125"/>
                    </a:lnTo>
                    <a:lnTo>
                      <a:pt x="394" y="1125"/>
                    </a:lnTo>
                    <a:lnTo>
                      <a:pt x="450" y="1068"/>
                    </a:lnTo>
                    <a:lnTo>
                      <a:pt x="562" y="956"/>
                    </a:lnTo>
                    <a:lnTo>
                      <a:pt x="619" y="956"/>
                    </a:lnTo>
                    <a:lnTo>
                      <a:pt x="675" y="900"/>
                    </a:lnTo>
                    <a:lnTo>
                      <a:pt x="675" y="956"/>
                    </a:lnTo>
                    <a:lnTo>
                      <a:pt x="787" y="1012"/>
                    </a:lnTo>
                    <a:lnTo>
                      <a:pt x="900" y="1012"/>
                    </a:lnTo>
                    <a:lnTo>
                      <a:pt x="1068" y="900"/>
                    </a:lnTo>
                    <a:lnTo>
                      <a:pt x="1125" y="844"/>
                    </a:lnTo>
                    <a:lnTo>
                      <a:pt x="1068" y="787"/>
                    </a:lnTo>
                    <a:lnTo>
                      <a:pt x="900" y="787"/>
                    </a:lnTo>
                    <a:lnTo>
                      <a:pt x="900" y="675"/>
                    </a:lnTo>
                    <a:lnTo>
                      <a:pt x="956" y="675"/>
                    </a:lnTo>
                    <a:lnTo>
                      <a:pt x="1237" y="563"/>
                    </a:lnTo>
                    <a:lnTo>
                      <a:pt x="1181" y="506"/>
                    </a:lnTo>
                    <a:lnTo>
                      <a:pt x="1181" y="394"/>
                    </a:lnTo>
                    <a:lnTo>
                      <a:pt x="1181" y="338"/>
                    </a:lnTo>
                    <a:lnTo>
                      <a:pt x="1125" y="225"/>
                    </a:lnTo>
                    <a:lnTo>
                      <a:pt x="1012" y="113"/>
                    </a:lnTo>
                    <a:lnTo>
                      <a:pt x="844" y="57"/>
                    </a:lnTo>
                    <a:lnTo>
                      <a:pt x="844" y="57"/>
                    </a:lnTo>
                    <a:lnTo>
                      <a:pt x="900" y="225"/>
                    </a:lnTo>
                    <a:lnTo>
                      <a:pt x="900" y="338"/>
                    </a:lnTo>
                    <a:lnTo>
                      <a:pt x="900" y="450"/>
                    </a:lnTo>
                    <a:lnTo>
                      <a:pt x="900" y="506"/>
                    </a:lnTo>
                    <a:lnTo>
                      <a:pt x="787" y="506"/>
                    </a:lnTo>
                    <a:lnTo>
                      <a:pt x="731" y="450"/>
                    </a:lnTo>
                    <a:lnTo>
                      <a:pt x="731" y="338"/>
                    </a:lnTo>
                    <a:lnTo>
                      <a:pt x="675" y="225"/>
                    </a:lnTo>
                    <a:lnTo>
                      <a:pt x="562" y="169"/>
                    </a:lnTo>
                    <a:lnTo>
                      <a:pt x="450" y="113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" name="Google Shape;5492;p13"/>
              <p:cNvSpPr/>
              <p:nvPr/>
            </p:nvSpPr>
            <p:spPr>
              <a:xfrm>
                <a:off x="2285400" y="1132675"/>
                <a:ext cx="5622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788" extrusionOk="0">
                    <a:moveTo>
                      <a:pt x="2080" y="1"/>
                    </a:moveTo>
                    <a:lnTo>
                      <a:pt x="1912" y="113"/>
                    </a:lnTo>
                    <a:lnTo>
                      <a:pt x="1687" y="169"/>
                    </a:lnTo>
                    <a:lnTo>
                      <a:pt x="1518" y="225"/>
                    </a:lnTo>
                    <a:lnTo>
                      <a:pt x="1350" y="394"/>
                    </a:lnTo>
                    <a:lnTo>
                      <a:pt x="1125" y="394"/>
                    </a:lnTo>
                    <a:lnTo>
                      <a:pt x="1069" y="450"/>
                    </a:lnTo>
                    <a:lnTo>
                      <a:pt x="956" y="506"/>
                    </a:lnTo>
                    <a:lnTo>
                      <a:pt x="731" y="506"/>
                    </a:lnTo>
                    <a:lnTo>
                      <a:pt x="619" y="450"/>
                    </a:lnTo>
                    <a:lnTo>
                      <a:pt x="507" y="394"/>
                    </a:lnTo>
                    <a:lnTo>
                      <a:pt x="394" y="394"/>
                    </a:lnTo>
                    <a:lnTo>
                      <a:pt x="338" y="450"/>
                    </a:lnTo>
                    <a:lnTo>
                      <a:pt x="113" y="450"/>
                    </a:lnTo>
                    <a:lnTo>
                      <a:pt x="57" y="506"/>
                    </a:lnTo>
                    <a:lnTo>
                      <a:pt x="1" y="619"/>
                    </a:lnTo>
                    <a:lnTo>
                      <a:pt x="1" y="675"/>
                    </a:lnTo>
                    <a:lnTo>
                      <a:pt x="113" y="787"/>
                    </a:lnTo>
                    <a:lnTo>
                      <a:pt x="338" y="787"/>
                    </a:lnTo>
                    <a:lnTo>
                      <a:pt x="563" y="731"/>
                    </a:lnTo>
                    <a:lnTo>
                      <a:pt x="675" y="731"/>
                    </a:lnTo>
                    <a:lnTo>
                      <a:pt x="788" y="675"/>
                    </a:lnTo>
                    <a:lnTo>
                      <a:pt x="956" y="675"/>
                    </a:lnTo>
                    <a:lnTo>
                      <a:pt x="1237" y="619"/>
                    </a:lnTo>
                    <a:lnTo>
                      <a:pt x="1462" y="506"/>
                    </a:lnTo>
                    <a:lnTo>
                      <a:pt x="1687" y="338"/>
                    </a:lnTo>
                    <a:lnTo>
                      <a:pt x="1968" y="338"/>
                    </a:lnTo>
                    <a:lnTo>
                      <a:pt x="2024" y="225"/>
                    </a:lnTo>
                    <a:lnTo>
                      <a:pt x="2137" y="169"/>
                    </a:lnTo>
                    <a:lnTo>
                      <a:pt x="2193" y="169"/>
                    </a:lnTo>
                    <a:lnTo>
                      <a:pt x="2249" y="57"/>
                    </a:lnTo>
                    <a:lnTo>
                      <a:pt x="2193" y="1"/>
                    </a:lnTo>
                    <a:close/>
                  </a:path>
                </a:pathLst>
              </a:custGeom>
              <a:solidFill>
                <a:srgbClr val="80A2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13"/>
              <p:cNvSpPr/>
              <p:nvPr/>
            </p:nvSpPr>
            <p:spPr>
              <a:xfrm>
                <a:off x="2254500" y="1087700"/>
                <a:ext cx="182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732" extrusionOk="0">
                    <a:moveTo>
                      <a:pt x="619" y="1"/>
                    </a:moveTo>
                    <a:lnTo>
                      <a:pt x="450" y="57"/>
                    </a:lnTo>
                    <a:lnTo>
                      <a:pt x="225" y="113"/>
                    </a:lnTo>
                    <a:lnTo>
                      <a:pt x="113" y="57"/>
                    </a:lnTo>
                    <a:lnTo>
                      <a:pt x="56" y="113"/>
                    </a:lnTo>
                    <a:lnTo>
                      <a:pt x="0" y="226"/>
                    </a:lnTo>
                    <a:lnTo>
                      <a:pt x="169" y="675"/>
                    </a:lnTo>
                    <a:lnTo>
                      <a:pt x="225" y="732"/>
                    </a:lnTo>
                    <a:lnTo>
                      <a:pt x="281" y="732"/>
                    </a:lnTo>
                    <a:lnTo>
                      <a:pt x="337" y="675"/>
                    </a:lnTo>
                    <a:lnTo>
                      <a:pt x="394" y="619"/>
                    </a:lnTo>
                    <a:lnTo>
                      <a:pt x="337" y="507"/>
                    </a:lnTo>
                    <a:lnTo>
                      <a:pt x="337" y="451"/>
                    </a:lnTo>
                    <a:lnTo>
                      <a:pt x="337" y="394"/>
                    </a:lnTo>
                    <a:lnTo>
                      <a:pt x="450" y="394"/>
                    </a:lnTo>
                    <a:lnTo>
                      <a:pt x="506" y="451"/>
                    </a:lnTo>
                    <a:lnTo>
                      <a:pt x="619" y="451"/>
                    </a:lnTo>
                    <a:lnTo>
                      <a:pt x="619" y="394"/>
                    </a:lnTo>
                    <a:lnTo>
                      <a:pt x="619" y="226"/>
                    </a:lnTo>
                    <a:lnTo>
                      <a:pt x="675" y="113"/>
                    </a:lnTo>
                    <a:lnTo>
                      <a:pt x="731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A8C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13"/>
              <p:cNvSpPr/>
              <p:nvPr/>
            </p:nvSpPr>
            <p:spPr>
              <a:xfrm>
                <a:off x="2237625" y="1103175"/>
                <a:ext cx="155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900" extrusionOk="0">
                    <a:moveTo>
                      <a:pt x="394" y="0"/>
                    </a:moveTo>
                    <a:lnTo>
                      <a:pt x="282" y="169"/>
                    </a:lnTo>
                    <a:lnTo>
                      <a:pt x="226" y="225"/>
                    </a:lnTo>
                    <a:lnTo>
                      <a:pt x="169" y="225"/>
                    </a:lnTo>
                    <a:lnTo>
                      <a:pt x="57" y="281"/>
                    </a:lnTo>
                    <a:lnTo>
                      <a:pt x="1" y="337"/>
                    </a:lnTo>
                    <a:lnTo>
                      <a:pt x="1" y="562"/>
                    </a:lnTo>
                    <a:lnTo>
                      <a:pt x="113" y="562"/>
                    </a:lnTo>
                    <a:lnTo>
                      <a:pt x="169" y="619"/>
                    </a:lnTo>
                    <a:lnTo>
                      <a:pt x="226" y="731"/>
                    </a:lnTo>
                    <a:lnTo>
                      <a:pt x="450" y="731"/>
                    </a:lnTo>
                    <a:lnTo>
                      <a:pt x="507" y="843"/>
                    </a:lnTo>
                    <a:lnTo>
                      <a:pt x="507" y="900"/>
                    </a:lnTo>
                    <a:lnTo>
                      <a:pt x="563" y="900"/>
                    </a:lnTo>
                    <a:lnTo>
                      <a:pt x="619" y="843"/>
                    </a:lnTo>
                    <a:lnTo>
                      <a:pt x="563" y="731"/>
                    </a:lnTo>
                    <a:lnTo>
                      <a:pt x="563" y="675"/>
                    </a:lnTo>
                    <a:lnTo>
                      <a:pt x="619" y="506"/>
                    </a:lnTo>
                    <a:lnTo>
                      <a:pt x="563" y="450"/>
                    </a:lnTo>
                    <a:lnTo>
                      <a:pt x="450" y="337"/>
                    </a:lnTo>
                    <a:lnTo>
                      <a:pt x="450" y="225"/>
                    </a:lnTo>
                    <a:lnTo>
                      <a:pt x="450" y="113"/>
                    </a:lnTo>
                    <a:lnTo>
                      <a:pt x="450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13"/>
              <p:cNvSpPr/>
              <p:nvPr/>
            </p:nvSpPr>
            <p:spPr>
              <a:xfrm>
                <a:off x="2271350" y="1134075"/>
                <a:ext cx="169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844" extrusionOk="0">
                    <a:moveTo>
                      <a:pt x="169" y="1"/>
                    </a:moveTo>
                    <a:lnTo>
                      <a:pt x="1" y="57"/>
                    </a:lnTo>
                    <a:lnTo>
                      <a:pt x="1" y="226"/>
                    </a:lnTo>
                    <a:lnTo>
                      <a:pt x="57" y="338"/>
                    </a:lnTo>
                    <a:lnTo>
                      <a:pt x="113" y="450"/>
                    </a:lnTo>
                    <a:lnTo>
                      <a:pt x="57" y="563"/>
                    </a:lnTo>
                    <a:lnTo>
                      <a:pt x="57" y="619"/>
                    </a:lnTo>
                    <a:lnTo>
                      <a:pt x="57" y="731"/>
                    </a:lnTo>
                    <a:lnTo>
                      <a:pt x="226" y="844"/>
                    </a:lnTo>
                    <a:lnTo>
                      <a:pt x="394" y="788"/>
                    </a:lnTo>
                    <a:lnTo>
                      <a:pt x="675" y="675"/>
                    </a:lnTo>
                    <a:lnTo>
                      <a:pt x="619" y="563"/>
                    </a:lnTo>
                    <a:lnTo>
                      <a:pt x="619" y="450"/>
                    </a:lnTo>
                    <a:lnTo>
                      <a:pt x="507" y="450"/>
                    </a:lnTo>
                    <a:lnTo>
                      <a:pt x="394" y="394"/>
                    </a:lnTo>
                    <a:lnTo>
                      <a:pt x="282" y="338"/>
                    </a:lnTo>
                    <a:lnTo>
                      <a:pt x="282" y="169"/>
                    </a:lnTo>
                    <a:lnTo>
                      <a:pt x="338" y="113"/>
                    </a:lnTo>
                    <a:lnTo>
                      <a:pt x="282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BA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13"/>
              <p:cNvSpPr/>
              <p:nvPr/>
            </p:nvSpPr>
            <p:spPr>
              <a:xfrm>
                <a:off x="2302275" y="1089125"/>
                <a:ext cx="126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94" extrusionOk="0">
                    <a:moveTo>
                      <a:pt x="337" y="0"/>
                    </a:moveTo>
                    <a:lnTo>
                      <a:pt x="225" y="56"/>
                    </a:lnTo>
                    <a:lnTo>
                      <a:pt x="169" y="113"/>
                    </a:lnTo>
                    <a:lnTo>
                      <a:pt x="56" y="113"/>
                    </a:lnTo>
                    <a:lnTo>
                      <a:pt x="56" y="169"/>
                    </a:lnTo>
                    <a:lnTo>
                      <a:pt x="56" y="225"/>
                    </a:lnTo>
                    <a:lnTo>
                      <a:pt x="0" y="281"/>
                    </a:lnTo>
                    <a:lnTo>
                      <a:pt x="113" y="337"/>
                    </a:lnTo>
                    <a:lnTo>
                      <a:pt x="169" y="281"/>
                    </a:lnTo>
                    <a:lnTo>
                      <a:pt x="281" y="281"/>
                    </a:lnTo>
                    <a:lnTo>
                      <a:pt x="281" y="394"/>
                    </a:lnTo>
                    <a:lnTo>
                      <a:pt x="394" y="281"/>
                    </a:lnTo>
                    <a:lnTo>
                      <a:pt x="506" y="169"/>
                    </a:lnTo>
                    <a:lnTo>
                      <a:pt x="506" y="113"/>
                    </a:lnTo>
                    <a:lnTo>
                      <a:pt x="506" y="56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ACC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" name="Google Shape;5497;p13"/>
              <p:cNvSpPr/>
              <p:nvPr/>
            </p:nvSpPr>
            <p:spPr>
              <a:xfrm>
                <a:off x="2351450" y="1114400"/>
                <a:ext cx="1970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507" extrusionOk="0">
                    <a:moveTo>
                      <a:pt x="787" y="1"/>
                    </a:moveTo>
                    <a:lnTo>
                      <a:pt x="394" y="226"/>
                    </a:lnTo>
                    <a:lnTo>
                      <a:pt x="0" y="451"/>
                    </a:lnTo>
                    <a:lnTo>
                      <a:pt x="0" y="507"/>
                    </a:lnTo>
                    <a:lnTo>
                      <a:pt x="57" y="507"/>
                    </a:lnTo>
                    <a:lnTo>
                      <a:pt x="169" y="451"/>
                    </a:lnTo>
                    <a:lnTo>
                      <a:pt x="394" y="451"/>
                    </a:lnTo>
                    <a:lnTo>
                      <a:pt x="506" y="394"/>
                    </a:lnTo>
                    <a:lnTo>
                      <a:pt x="562" y="282"/>
                    </a:lnTo>
                    <a:lnTo>
                      <a:pt x="619" y="226"/>
                    </a:lnTo>
                    <a:lnTo>
                      <a:pt x="731" y="170"/>
                    </a:lnTo>
                    <a:lnTo>
                      <a:pt x="787" y="113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6D8F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" name="Google Shape;5498;p13"/>
              <p:cNvSpPr/>
              <p:nvPr/>
            </p:nvSpPr>
            <p:spPr>
              <a:xfrm>
                <a:off x="2337400" y="1124250"/>
                <a:ext cx="1830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394" extrusionOk="0">
                    <a:moveTo>
                      <a:pt x="450" y="0"/>
                    </a:moveTo>
                    <a:lnTo>
                      <a:pt x="394" y="57"/>
                    </a:lnTo>
                    <a:lnTo>
                      <a:pt x="169" y="169"/>
                    </a:lnTo>
                    <a:lnTo>
                      <a:pt x="57" y="225"/>
                    </a:lnTo>
                    <a:lnTo>
                      <a:pt x="0" y="338"/>
                    </a:lnTo>
                    <a:lnTo>
                      <a:pt x="113" y="394"/>
                    </a:lnTo>
                    <a:lnTo>
                      <a:pt x="169" y="394"/>
                    </a:lnTo>
                    <a:lnTo>
                      <a:pt x="338" y="281"/>
                    </a:lnTo>
                    <a:lnTo>
                      <a:pt x="394" y="225"/>
                    </a:lnTo>
                    <a:lnTo>
                      <a:pt x="450" y="225"/>
                    </a:lnTo>
                    <a:lnTo>
                      <a:pt x="619" y="169"/>
                    </a:lnTo>
                    <a:lnTo>
                      <a:pt x="675" y="113"/>
                    </a:lnTo>
                    <a:lnTo>
                      <a:pt x="731" y="57"/>
                    </a:lnTo>
                    <a:lnTo>
                      <a:pt x="562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739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13"/>
              <p:cNvSpPr/>
              <p:nvPr/>
            </p:nvSpPr>
            <p:spPr>
              <a:xfrm>
                <a:off x="2232000" y="1118625"/>
                <a:ext cx="56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82" extrusionOk="0">
                    <a:moveTo>
                      <a:pt x="113" y="1"/>
                    </a:moveTo>
                    <a:lnTo>
                      <a:pt x="113" y="57"/>
                    </a:lnTo>
                    <a:lnTo>
                      <a:pt x="1" y="169"/>
                    </a:lnTo>
                    <a:lnTo>
                      <a:pt x="113" y="282"/>
                    </a:lnTo>
                    <a:lnTo>
                      <a:pt x="226" y="282"/>
                    </a:lnTo>
                    <a:lnTo>
                      <a:pt x="226" y="225"/>
                    </a:lnTo>
                    <a:lnTo>
                      <a:pt x="226" y="169"/>
                    </a:lnTo>
                    <a:lnTo>
                      <a:pt x="170" y="113"/>
                    </a:lnTo>
                    <a:lnTo>
                      <a:pt x="170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13"/>
              <p:cNvSpPr/>
              <p:nvPr/>
            </p:nvSpPr>
            <p:spPr>
              <a:xfrm>
                <a:off x="2253100" y="1110200"/>
                <a:ext cx="42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82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" name="Google Shape;5501;p13"/>
              <p:cNvSpPr/>
              <p:nvPr/>
            </p:nvSpPr>
            <p:spPr>
              <a:xfrm>
                <a:off x="2316325" y="1096150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57" y="281"/>
                    </a:lnTo>
                    <a:lnTo>
                      <a:pt x="57" y="225"/>
                    </a:lnTo>
                    <a:lnTo>
                      <a:pt x="113" y="169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CC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" name="Google Shape;5502;p13"/>
              <p:cNvSpPr/>
              <p:nvPr/>
            </p:nvSpPr>
            <p:spPr>
              <a:xfrm>
                <a:off x="2307900" y="1098950"/>
                <a:ext cx="56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56" y="169"/>
                    </a:lnTo>
                    <a:lnTo>
                      <a:pt x="112" y="169"/>
                    </a:lnTo>
                    <a:lnTo>
                      <a:pt x="225" y="113"/>
                    </a:lnTo>
                    <a:lnTo>
                      <a:pt x="112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CC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" name="Google Shape;5503;p13"/>
              <p:cNvSpPr/>
              <p:nvPr/>
            </p:nvSpPr>
            <p:spPr>
              <a:xfrm>
                <a:off x="2284000" y="1136900"/>
                <a:ext cx="28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" name="Google Shape;5504;p13"/>
              <p:cNvSpPr/>
              <p:nvPr/>
            </p:nvSpPr>
            <p:spPr>
              <a:xfrm>
                <a:off x="2260125" y="11242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113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" name="Google Shape;5505;p13"/>
              <p:cNvSpPr/>
              <p:nvPr/>
            </p:nvSpPr>
            <p:spPr>
              <a:xfrm>
                <a:off x="2229200" y="11214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" name="Google Shape;5506;p13"/>
              <p:cNvSpPr/>
              <p:nvPr/>
            </p:nvSpPr>
            <p:spPr>
              <a:xfrm>
                <a:off x="2237625" y="1118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" name="Google Shape;5507;p13"/>
              <p:cNvSpPr/>
              <p:nvPr/>
            </p:nvSpPr>
            <p:spPr>
              <a:xfrm>
                <a:off x="2229200" y="11242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" name="Google Shape;5508;p13"/>
              <p:cNvSpPr/>
              <p:nvPr/>
            </p:nvSpPr>
            <p:spPr>
              <a:xfrm>
                <a:off x="2282600" y="11369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" name="Google Shape;5509;p13"/>
              <p:cNvSpPr/>
              <p:nvPr/>
            </p:nvSpPr>
            <p:spPr>
              <a:xfrm>
                <a:off x="2296650" y="11354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" name="Google Shape;5510;p13"/>
              <p:cNvSpPr/>
              <p:nvPr/>
            </p:nvSpPr>
            <p:spPr>
              <a:xfrm>
                <a:off x="2293850" y="11425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0A2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" name="Google Shape;5511;p13"/>
              <p:cNvSpPr/>
              <p:nvPr/>
            </p:nvSpPr>
            <p:spPr>
              <a:xfrm>
                <a:off x="1672775" y="1150950"/>
                <a:ext cx="9697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3879" h="4048" extrusionOk="0">
                    <a:moveTo>
                      <a:pt x="1630" y="0"/>
                    </a:moveTo>
                    <a:lnTo>
                      <a:pt x="1574" y="56"/>
                    </a:lnTo>
                    <a:lnTo>
                      <a:pt x="1574" y="225"/>
                    </a:lnTo>
                    <a:lnTo>
                      <a:pt x="1630" y="225"/>
                    </a:lnTo>
                    <a:lnTo>
                      <a:pt x="1630" y="281"/>
                    </a:lnTo>
                    <a:lnTo>
                      <a:pt x="1349" y="281"/>
                    </a:lnTo>
                    <a:lnTo>
                      <a:pt x="1293" y="394"/>
                    </a:lnTo>
                    <a:lnTo>
                      <a:pt x="1237" y="450"/>
                    </a:lnTo>
                    <a:lnTo>
                      <a:pt x="1180" y="506"/>
                    </a:lnTo>
                    <a:lnTo>
                      <a:pt x="1124" y="675"/>
                    </a:lnTo>
                    <a:lnTo>
                      <a:pt x="1124" y="787"/>
                    </a:lnTo>
                    <a:lnTo>
                      <a:pt x="1124" y="956"/>
                    </a:lnTo>
                    <a:lnTo>
                      <a:pt x="1180" y="1068"/>
                    </a:lnTo>
                    <a:lnTo>
                      <a:pt x="1237" y="1124"/>
                    </a:lnTo>
                    <a:lnTo>
                      <a:pt x="1180" y="1181"/>
                    </a:lnTo>
                    <a:lnTo>
                      <a:pt x="1180" y="1293"/>
                    </a:lnTo>
                    <a:lnTo>
                      <a:pt x="1068" y="1237"/>
                    </a:lnTo>
                    <a:lnTo>
                      <a:pt x="1012" y="1181"/>
                    </a:lnTo>
                    <a:lnTo>
                      <a:pt x="956" y="1237"/>
                    </a:lnTo>
                    <a:lnTo>
                      <a:pt x="899" y="1293"/>
                    </a:lnTo>
                    <a:lnTo>
                      <a:pt x="899" y="1349"/>
                    </a:lnTo>
                    <a:lnTo>
                      <a:pt x="956" y="1462"/>
                    </a:lnTo>
                    <a:lnTo>
                      <a:pt x="1124" y="1574"/>
                    </a:lnTo>
                    <a:lnTo>
                      <a:pt x="1180" y="1630"/>
                    </a:lnTo>
                    <a:lnTo>
                      <a:pt x="1124" y="1743"/>
                    </a:lnTo>
                    <a:lnTo>
                      <a:pt x="1012" y="1911"/>
                    </a:lnTo>
                    <a:lnTo>
                      <a:pt x="956" y="1911"/>
                    </a:lnTo>
                    <a:lnTo>
                      <a:pt x="899" y="1855"/>
                    </a:lnTo>
                    <a:lnTo>
                      <a:pt x="899" y="1799"/>
                    </a:lnTo>
                    <a:lnTo>
                      <a:pt x="843" y="1686"/>
                    </a:lnTo>
                    <a:lnTo>
                      <a:pt x="787" y="1630"/>
                    </a:lnTo>
                    <a:lnTo>
                      <a:pt x="450" y="1630"/>
                    </a:lnTo>
                    <a:lnTo>
                      <a:pt x="337" y="1574"/>
                    </a:lnTo>
                    <a:lnTo>
                      <a:pt x="281" y="1462"/>
                    </a:lnTo>
                    <a:lnTo>
                      <a:pt x="225" y="1405"/>
                    </a:lnTo>
                    <a:lnTo>
                      <a:pt x="56" y="1349"/>
                    </a:lnTo>
                    <a:lnTo>
                      <a:pt x="112" y="1686"/>
                    </a:lnTo>
                    <a:lnTo>
                      <a:pt x="225" y="1799"/>
                    </a:lnTo>
                    <a:lnTo>
                      <a:pt x="337" y="1967"/>
                    </a:lnTo>
                    <a:lnTo>
                      <a:pt x="337" y="2024"/>
                    </a:lnTo>
                    <a:lnTo>
                      <a:pt x="281" y="2080"/>
                    </a:lnTo>
                    <a:lnTo>
                      <a:pt x="112" y="2136"/>
                    </a:lnTo>
                    <a:lnTo>
                      <a:pt x="112" y="2248"/>
                    </a:lnTo>
                    <a:lnTo>
                      <a:pt x="0" y="2417"/>
                    </a:lnTo>
                    <a:lnTo>
                      <a:pt x="112" y="2417"/>
                    </a:lnTo>
                    <a:lnTo>
                      <a:pt x="169" y="2473"/>
                    </a:lnTo>
                    <a:lnTo>
                      <a:pt x="225" y="2586"/>
                    </a:lnTo>
                    <a:lnTo>
                      <a:pt x="281" y="2586"/>
                    </a:lnTo>
                    <a:lnTo>
                      <a:pt x="337" y="2642"/>
                    </a:lnTo>
                    <a:lnTo>
                      <a:pt x="506" y="2867"/>
                    </a:lnTo>
                    <a:lnTo>
                      <a:pt x="618" y="2923"/>
                    </a:lnTo>
                    <a:lnTo>
                      <a:pt x="787" y="2979"/>
                    </a:lnTo>
                    <a:lnTo>
                      <a:pt x="787" y="3035"/>
                    </a:lnTo>
                    <a:lnTo>
                      <a:pt x="787" y="3148"/>
                    </a:lnTo>
                    <a:lnTo>
                      <a:pt x="787" y="3316"/>
                    </a:lnTo>
                    <a:lnTo>
                      <a:pt x="787" y="3429"/>
                    </a:lnTo>
                    <a:lnTo>
                      <a:pt x="787" y="3597"/>
                    </a:lnTo>
                    <a:lnTo>
                      <a:pt x="731" y="3541"/>
                    </a:lnTo>
                    <a:lnTo>
                      <a:pt x="618" y="3541"/>
                    </a:lnTo>
                    <a:lnTo>
                      <a:pt x="618" y="3597"/>
                    </a:lnTo>
                    <a:lnTo>
                      <a:pt x="675" y="3710"/>
                    </a:lnTo>
                    <a:lnTo>
                      <a:pt x="787" y="3766"/>
                    </a:lnTo>
                    <a:lnTo>
                      <a:pt x="843" y="3822"/>
                    </a:lnTo>
                    <a:lnTo>
                      <a:pt x="899" y="3935"/>
                    </a:lnTo>
                    <a:lnTo>
                      <a:pt x="1012" y="4047"/>
                    </a:lnTo>
                    <a:lnTo>
                      <a:pt x="1237" y="4047"/>
                    </a:lnTo>
                    <a:lnTo>
                      <a:pt x="1293" y="3991"/>
                    </a:lnTo>
                    <a:lnTo>
                      <a:pt x="1574" y="3654"/>
                    </a:lnTo>
                    <a:lnTo>
                      <a:pt x="1574" y="3597"/>
                    </a:lnTo>
                    <a:lnTo>
                      <a:pt x="1574" y="3541"/>
                    </a:lnTo>
                    <a:lnTo>
                      <a:pt x="1518" y="3429"/>
                    </a:lnTo>
                    <a:lnTo>
                      <a:pt x="1518" y="3373"/>
                    </a:lnTo>
                    <a:lnTo>
                      <a:pt x="1686" y="3597"/>
                    </a:lnTo>
                    <a:lnTo>
                      <a:pt x="1742" y="3654"/>
                    </a:lnTo>
                    <a:lnTo>
                      <a:pt x="1855" y="3710"/>
                    </a:lnTo>
                    <a:lnTo>
                      <a:pt x="1967" y="3710"/>
                    </a:lnTo>
                    <a:lnTo>
                      <a:pt x="2023" y="3654"/>
                    </a:lnTo>
                    <a:lnTo>
                      <a:pt x="2023" y="3541"/>
                    </a:lnTo>
                    <a:lnTo>
                      <a:pt x="2080" y="3429"/>
                    </a:lnTo>
                    <a:lnTo>
                      <a:pt x="2248" y="3148"/>
                    </a:lnTo>
                    <a:lnTo>
                      <a:pt x="2248" y="2979"/>
                    </a:lnTo>
                    <a:lnTo>
                      <a:pt x="2192" y="2811"/>
                    </a:lnTo>
                    <a:lnTo>
                      <a:pt x="2192" y="2811"/>
                    </a:lnTo>
                    <a:lnTo>
                      <a:pt x="2361" y="2867"/>
                    </a:lnTo>
                    <a:lnTo>
                      <a:pt x="2473" y="2979"/>
                    </a:lnTo>
                    <a:lnTo>
                      <a:pt x="2586" y="3092"/>
                    </a:lnTo>
                    <a:lnTo>
                      <a:pt x="2586" y="3316"/>
                    </a:lnTo>
                    <a:lnTo>
                      <a:pt x="2586" y="3429"/>
                    </a:lnTo>
                    <a:lnTo>
                      <a:pt x="2586" y="3485"/>
                    </a:lnTo>
                    <a:lnTo>
                      <a:pt x="2698" y="3541"/>
                    </a:lnTo>
                    <a:lnTo>
                      <a:pt x="2867" y="3541"/>
                    </a:lnTo>
                    <a:lnTo>
                      <a:pt x="2979" y="3485"/>
                    </a:lnTo>
                    <a:lnTo>
                      <a:pt x="3091" y="3260"/>
                    </a:lnTo>
                    <a:lnTo>
                      <a:pt x="3260" y="3148"/>
                    </a:lnTo>
                    <a:lnTo>
                      <a:pt x="3485" y="3092"/>
                    </a:lnTo>
                    <a:lnTo>
                      <a:pt x="3653" y="2979"/>
                    </a:lnTo>
                    <a:lnTo>
                      <a:pt x="3766" y="2867"/>
                    </a:lnTo>
                    <a:lnTo>
                      <a:pt x="3878" y="2698"/>
                    </a:lnTo>
                    <a:lnTo>
                      <a:pt x="3878" y="2529"/>
                    </a:lnTo>
                    <a:lnTo>
                      <a:pt x="3822" y="2473"/>
                    </a:lnTo>
                    <a:lnTo>
                      <a:pt x="3653" y="2473"/>
                    </a:lnTo>
                    <a:lnTo>
                      <a:pt x="3541" y="2417"/>
                    </a:lnTo>
                    <a:lnTo>
                      <a:pt x="3372" y="2248"/>
                    </a:lnTo>
                    <a:lnTo>
                      <a:pt x="3260" y="2192"/>
                    </a:lnTo>
                    <a:lnTo>
                      <a:pt x="3091" y="2248"/>
                    </a:lnTo>
                    <a:lnTo>
                      <a:pt x="2923" y="2305"/>
                    </a:lnTo>
                    <a:lnTo>
                      <a:pt x="2867" y="2248"/>
                    </a:lnTo>
                    <a:lnTo>
                      <a:pt x="2810" y="2192"/>
                    </a:lnTo>
                    <a:lnTo>
                      <a:pt x="2754" y="2136"/>
                    </a:lnTo>
                    <a:lnTo>
                      <a:pt x="2698" y="2024"/>
                    </a:lnTo>
                    <a:lnTo>
                      <a:pt x="2586" y="1967"/>
                    </a:lnTo>
                    <a:lnTo>
                      <a:pt x="2417" y="1911"/>
                    </a:lnTo>
                    <a:lnTo>
                      <a:pt x="2305" y="1799"/>
                    </a:lnTo>
                    <a:lnTo>
                      <a:pt x="2023" y="1518"/>
                    </a:lnTo>
                    <a:lnTo>
                      <a:pt x="1911" y="1349"/>
                    </a:lnTo>
                    <a:lnTo>
                      <a:pt x="1855" y="1181"/>
                    </a:lnTo>
                    <a:lnTo>
                      <a:pt x="1911" y="956"/>
                    </a:lnTo>
                    <a:lnTo>
                      <a:pt x="1967" y="787"/>
                    </a:lnTo>
                    <a:lnTo>
                      <a:pt x="1799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" name="Google Shape;5512;p13"/>
              <p:cNvSpPr/>
              <p:nvPr/>
            </p:nvSpPr>
            <p:spPr>
              <a:xfrm>
                <a:off x="1736000" y="1120025"/>
                <a:ext cx="112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51" extrusionOk="0">
                    <a:moveTo>
                      <a:pt x="225" y="1"/>
                    </a:moveTo>
                    <a:lnTo>
                      <a:pt x="57" y="169"/>
                    </a:lnTo>
                    <a:lnTo>
                      <a:pt x="0" y="338"/>
                    </a:lnTo>
                    <a:lnTo>
                      <a:pt x="169" y="450"/>
                    </a:lnTo>
                    <a:lnTo>
                      <a:pt x="281" y="394"/>
                    </a:lnTo>
                    <a:lnTo>
                      <a:pt x="394" y="169"/>
                    </a:lnTo>
                    <a:lnTo>
                      <a:pt x="450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13"/>
              <p:cNvSpPr/>
              <p:nvPr/>
            </p:nvSpPr>
            <p:spPr>
              <a:xfrm>
                <a:off x="1627800" y="1201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13"/>
              <p:cNvSpPr/>
              <p:nvPr/>
            </p:nvSpPr>
            <p:spPr>
              <a:xfrm>
                <a:off x="1700875" y="11593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13"/>
              <p:cNvSpPr/>
              <p:nvPr/>
            </p:nvSpPr>
            <p:spPr>
              <a:xfrm>
                <a:off x="1658725" y="11945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13"/>
              <p:cNvSpPr/>
              <p:nvPr/>
            </p:nvSpPr>
            <p:spPr>
              <a:xfrm>
                <a:off x="1698050" y="11917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13"/>
              <p:cNvSpPr/>
              <p:nvPr/>
            </p:nvSpPr>
            <p:spPr>
              <a:xfrm>
                <a:off x="1733175" y="11537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13"/>
              <p:cNvSpPr/>
              <p:nvPr/>
            </p:nvSpPr>
            <p:spPr>
              <a:xfrm>
                <a:off x="1984700" y="1030100"/>
                <a:ext cx="53425" cy="6747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699" extrusionOk="0">
                    <a:moveTo>
                      <a:pt x="226" y="1"/>
                    </a:moveTo>
                    <a:lnTo>
                      <a:pt x="113" y="57"/>
                    </a:lnTo>
                    <a:lnTo>
                      <a:pt x="1" y="225"/>
                    </a:lnTo>
                    <a:lnTo>
                      <a:pt x="169" y="338"/>
                    </a:lnTo>
                    <a:lnTo>
                      <a:pt x="282" y="506"/>
                    </a:lnTo>
                    <a:lnTo>
                      <a:pt x="338" y="619"/>
                    </a:lnTo>
                    <a:lnTo>
                      <a:pt x="282" y="731"/>
                    </a:lnTo>
                    <a:lnTo>
                      <a:pt x="226" y="844"/>
                    </a:lnTo>
                    <a:lnTo>
                      <a:pt x="282" y="956"/>
                    </a:lnTo>
                    <a:lnTo>
                      <a:pt x="338" y="1012"/>
                    </a:lnTo>
                    <a:lnTo>
                      <a:pt x="394" y="956"/>
                    </a:lnTo>
                    <a:lnTo>
                      <a:pt x="450" y="956"/>
                    </a:lnTo>
                    <a:lnTo>
                      <a:pt x="507" y="1012"/>
                    </a:lnTo>
                    <a:lnTo>
                      <a:pt x="563" y="1125"/>
                    </a:lnTo>
                    <a:lnTo>
                      <a:pt x="563" y="1237"/>
                    </a:lnTo>
                    <a:lnTo>
                      <a:pt x="450" y="1406"/>
                    </a:lnTo>
                    <a:lnTo>
                      <a:pt x="450" y="1462"/>
                    </a:lnTo>
                    <a:lnTo>
                      <a:pt x="394" y="1743"/>
                    </a:lnTo>
                    <a:lnTo>
                      <a:pt x="394" y="2024"/>
                    </a:lnTo>
                    <a:lnTo>
                      <a:pt x="450" y="2136"/>
                    </a:lnTo>
                    <a:lnTo>
                      <a:pt x="507" y="2193"/>
                    </a:lnTo>
                    <a:lnTo>
                      <a:pt x="731" y="2193"/>
                    </a:lnTo>
                    <a:lnTo>
                      <a:pt x="1012" y="2249"/>
                    </a:lnTo>
                    <a:lnTo>
                      <a:pt x="1237" y="2361"/>
                    </a:lnTo>
                    <a:lnTo>
                      <a:pt x="1406" y="2530"/>
                    </a:lnTo>
                    <a:lnTo>
                      <a:pt x="1575" y="2698"/>
                    </a:lnTo>
                    <a:lnTo>
                      <a:pt x="1856" y="2698"/>
                    </a:lnTo>
                    <a:lnTo>
                      <a:pt x="2080" y="2586"/>
                    </a:lnTo>
                    <a:lnTo>
                      <a:pt x="2080" y="2530"/>
                    </a:lnTo>
                    <a:lnTo>
                      <a:pt x="2137" y="2417"/>
                    </a:lnTo>
                    <a:lnTo>
                      <a:pt x="2080" y="2305"/>
                    </a:lnTo>
                    <a:lnTo>
                      <a:pt x="2024" y="2249"/>
                    </a:lnTo>
                    <a:lnTo>
                      <a:pt x="2024" y="2136"/>
                    </a:lnTo>
                    <a:lnTo>
                      <a:pt x="2080" y="2024"/>
                    </a:lnTo>
                    <a:lnTo>
                      <a:pt x="2080" y="1912"/>
                    </a:lnTo>
                    <a:lnTo>
                      <a:pt x="1912" y="1631"/>
                    </a:lnTo>
                    <a:lnTo>
                      <a:pt x="1912" y="1518"/>
                    </a:lnTo>
                    <a:lnTo>
                      <a:pt x="1912" y="1349"/>
                    </a:lnTo>
                    <a:lnTo>
                      <a:pt x="1968" y="1237"/>
                    </a:lnTo>
                    <a:lnTo>
                      <a:pt x="1912" y="1125"/>
                    </a:lnTo>
                    <a:lnTo>
                      <a:pt x="1856" y="1012"/>
                    </a:lnTo>
                    <a:lnTo>
                      <a:pt x="1743" y="956"/>
                    </a:lnTo>
                    <a:lnTo>
                      <a:pt x="1631" y="956"/>
                    </a:lnTo>
                    <a:lnTo>
                      <a:pt x="1631" y="900"/>
                    </a:lnTo>
                    <a:lnTo>
                      <a:pt x="1575" y="844"/>
                    </a:lnTo>
                    <a:lnTo>
                      <a:pt x="1799" y="844"/>
                    </a:lnTo>
                    <a:lnTo>
                      <a:pt x="1856" y="731"/>
                    </a:lnTo>
                    <a:lnTo>
                      <a:pt x="1912" y="675"/>
                    </a:lnTo>
                    <a:lnTo>
                      <a:pt x="1856" y="619"/>
                    </a:lnTo>
                    <a:lnTo>
                      <a:pt x="1687" y="563"/>
                    </a:lnTo>
                    <a:lnTo>
                      <a:pt x="1631" y="450"/>
                    </a:lnTo>
                    <a:lnTo>
                      <a:pt x="1575" y="282"/>
                    </a:lnTo>
                    <a:lnTo>
                      <a:pt x="1350" y="282"/>
                    </a:lnTo>
                    <a:lnTo>
                      <a:pt x="1350" y="338"/>
                    </a:lnTo>
                    <a:lnTo>
                      <a:pt x="1237" y="506"/>
                    </a:lnTo>
                    <a:lnTo>
                      <a:pt x="1125" y="506"/>
                    </a:lnTo>
                    <a:lnTo>
                      <a:pt x="1181" y="394"/>
                    </a:lnTo>
                    <a:lnTo>
                      <a:pt x="1125" y="282"/>
                    </a:lnTo>
                    <a:lnTo>
                      <a:pt x="1069" y="225"/>
                    </a:lnTo>
                    <a:lnTo>
                      <a:pt x="900" y="169"/>
                    </a:lnTo>
                    <a:lnTo>
                      <a:pt x="731" y="169"/>
                    </a:lnTo>
                    <a:lnTo>
                      <a:pt x="563" y="113"/>
                    </a:lnTo>
                    <a:lnTo>
                      <a:pt x="394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13"/>
              <p:cNvSpPr/>
              <p:nvPr/>
            </p:nvSpPr>
            <p:spPr>
              <a:xfrm>
                <a:off x="2033875" y="1028700"/>
                <a:ext cx="66075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1743" extrusionOk="0">
                    <a:moveTo>
                      <a:pt x="507" y="0"/>
                    </a:moveTo>
                    <a:lnTo>
                      <a:pt x="507" y="57"/>
                    </a:lnTo>
                    <a:lnTo>
                      <a:pt x="563" y="225"/>
                    </a:lnTo>
                    <a:lnTo>
                      <a:pt x="563" y="394"/>
                    </a:lnTo>
                    <a:lnTo>
                      <a:pt x="563" y="450"/>
                    </a:lnTo>
                    <a:lnTo>
                      <a:pt x="619" y="506"/>
                    </a:lnTo>
                    <a:lnTo>
                      <a:pt x="732" y="506"/>
                    </a:lnTo>
                    <a:lnTo>
                      <a:pt x="732" y="562"/>
                    </a:lnTo>
                    <a:lnTo>
                      <a:pt x="844" y="619"/>
                    </a:lnTo>
                    <a:lnTo>
                      <a:pt x="956" y="731"/>
                    </a:lnTo>
                    <a:lnTo>
                      <a:pt x="1013" y="731"/>
                    </a:lnTo>
                    <a:lnTo>
                      <a:pt x="1013" y="675"/>
                    </a:lnTo>
                    <a:lnTo>
                      <a:pt x="1069" y="619"/>
                    </a:lnTo>
                    <a:lnTo>
                      <a:pt x="1125" y="619"/>
                    </a:lnTo>
                    <a:lnTo>
                      <a:pt x="1181" y="675"/>
                    </a:lnTo>
                    <a:lnTo>
                      <a:pt x="1125" y="787"/>
                    </a:lnTo>
                    <a:lnTo>
                      <a:pt x="1069" y="956"/>
                    </a:lnTo>
                    <a:lnTo>
                      <a:pt x="1069" y="1012"/>
                    </a:lnTo>
                    <a:lnTo>
                      <a:pt x="1013" y="1012"/>
                    </a:lnTo>
                    <a:lnTo>
                      <a:pt x="956" y="956"/>
                    </a:lnTo>
                    <a:lnTo>
                      <a:pt x="900" y="1012"/>
                    </a:lnTo>
                    <a:lnTo>
                      <a:pt x="844" y="1068"/>
                    </a:lnTo>
                    <a:lnTo>
                      <a:pt x="732" y="1012"/>
                    </a:lnTo>
                    <a:lnTo>
                      <a:pt x="619" y="900"/>
                    </a:lnTo>
                    <a:lnTo>
                      <a:pt x="226" y="900"/>
                    </a:lnTo>
                    <a:lnTo>
                      <a:pt x="1" y="1012"/>
                    </a:lnTo>
                    <a:lnTo>
                      <a:pt x="1" y="1068"/>
                    </a:lnTo>
                    <a:lnTo>
                      <a:pt x="57" y="1237"/>
                    </a:lnTo>
                    <a:lnTo>
                      <a:pt x="170" y="1293"/>
                    </a:lnTo>
                    <a:lnTo>
                      <a:pt x="394" y="1462"/>
                    </a:lnTo>
                    <a:lnTo>
                      <a:pt x="844" y="1462"/>
                    </a:lnTo>
                    <a:lnTo>
                      <a:pt x="900" y="1405"/>
                    </a:lnTo>
                    <a:lnTo>
                      <a:pt x="1013" y="1349"/>
                    </a:lnTo>
                    <a:lnTo>
                      <a:pt x="1406" y="1405"/>
                    </a:lnTo>
                    <a:lnTo>
                      <a:pt x="1631" y="1518"/>
                    </a:lnTo>
                    <a:lnTo>
                      <a:pt x="1800" y="1687"/>
                    </a:lnTo>
                    <a:lnTo>
                      <a:pt x="1912" y="1743"/>
                    </a:lnTo>
                    <a:lnTo>
                      <a:pt x="2137" y="1743"/>
                    </a:lnTo>
                    <a:lnTo>
                      <a:pt x="2418" y="1574"/>
                    </a:lnTo>
                    <a:lnTo>
                      <a:pt x="2586" y="1462"/>
                    </a:lnTo>
                    <a:lnTo>
                      <a:pt x="2643" y="1293"/>
                    </a:lnTo>
                    <a:lnTo>
                      <a:pt x="2643" y="1237"/>
                    </a:lnTo>
                    <a:lnTo>
                      <a:pt x="2586" y="1181"/>
                    </a:lnTo>
                    <a:lnTo>
                      <a:pt x="2418" y="1012"/>
                    </a:lnTo>
                    <a:lnTo>
                      <a:pt x="2362" y="1012"/>
                    </a:lnTo>
                    <a:lnTo>
                      <a:pt x="2249" y="843"/>
                    </a:lnTo>
                    <a:lnTo>
                      <a:pt x="1856" y="843"/>
                    </a:lnTo>
                    <a:lnTo>
                      <a:pt x="1912" y="731"/>
                    </a:lnTo>
                    <a:lnTo>
                      <a:pt x="1968" y="675"/>
                    </a:lnTo>
                    <a:lnTo>
                      <a:pt x="2024" y="562"/>
                    </a:lnTo>
                    <a:lnTo>
                      <a:pt x="1912" y="506"/>
                    </a:lnTo>
                    <a:lnTo>
                      <a:pt x="1912" y="450"/>
                    </a:lnTo>
                    <a:lnTo>
                      <a:pt x="1912" y="338"/>
                    </a:lnTo>
                    <a:lnTo>
                      <a:pt x="1856" y="281"/>
                    </a:lnTo>
                    <a:lnTo>
                      <a:pt x="1743" y="225"/>
                    </a:lnTo>
                    <a:lnTo>
                      <a:pt x="1743" y="281"/>
                    </a:lnTo>
                    <a:lnTo>
                      <a:pt x="1575" y="281"/>
                    </a:lnTo>
                    <a:lnTo>
                      <a:pt x="1462" y="394"/>
                    </a:lnTo>
                    <a:lnTo>
                      <a:pt x="1350" y="338"/>
                    </a:lnTo>
                    <a:lnTo>
                      <a:pt x="1181" y="338"/>
                    </a:lnTo>
                    <a:lnTo>
                      <a:pt x="1125" y="394"/>
                    </a:lnTo>
                    <a:lnTo>
                      <a:pt x="1069" y="394"/>
                    </a:lnTo>
                    <a:lnTo>
                      <a:pt x="900" y="338"/>
                    </a:lnTo>
                    <a:lnTo>
                      <a:pt x="732" y="281"/>
                    </a:lnTo>
                    <a:lnTo>
                      <a:pt x="675" y="169"/>
                    </a:lnTo>
                    <a:lnTo>
                      <a:pt x="675" y="57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13"/>
              <p:cNvSpPr/>
              <p:nvPr/>
            </p:nvSpPr>
            <p:spPr>
              <a:xfrm>
                <a:off x="2098525" y="999200"/>
                <a:ext cx="30925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2755" extrusionOk="0">
                    <a:moveTo>
                      <a:pt x="731" y="0"/>
                    </a:moveTo>
                    <a:lnTo>
                      <a:pt x="731" y="225"/>
                    </a:lnTo>
                    <a:lnTo>
                      <a:pt x="731" y="393"/>
                    </a:lnTo>
                    <a:lnTo>
                      <a:pt x="787" y="731"/>
                    </a:lnTo>
                    <a:lnTo>
                      <a:pt x="787" y="1124"/>
                    </a:lnTo>
                    <a:lnTo>
                      <a:pt x="787" y="1293"/>
                    </a:lnTo>
                    <a:lnTo>
                      <a:pt x="787" y="1405"/>
                    </a:lnTo>
                    <a:lnTo>
                      <a:pt x="787" y="1518"/>
                    </a:lnTo>
                    <a:lnTo>
                      <a:pt x="787" y="1574"/>
                    </a:lnTo>
                    <a:lnTo>
                      <a:pt x="731" y="1574"/>
                    </a:lnTo>
                    <a:lnTo>
                      <a:pt x="619" y="1518"/>
                    </a:lnTo>
                    <a:lnTo>
                      <a:pt x="562" y="1405"/>
                    </a:lnTo>
                    <a:lnTo>
                      <a:pt x="450" y="1349"/>
                    </a:lnTo>
                    <a:lnTo>
                      <a:pt x="394" y="1293"/>
                    </a:lnTo>
                    <a:lnTo>
                      <a:pt x="338" y="1293"/>
                    </a:lnTo>
                    <a:lnTo>
                      <a:pt x="169" y="1461"/>
                    </a:lnTo>
                    <a:lnTo>
                      <a:pt x="57" y="1911"/>
                    </a:lnTo>
                    <a:lnTo>
                      <a:pt x="57" y="2417"/>
                    </a:lnTo>
                    <a:lnTo>
                      <a:pt x="57" y="2473"/>
                    </a:lnTo>
                    <a:lnTo>
                      <a:pt x="0" y="2585"/>
                    </a:lnTo>
                    <a:lnTo>
                      <a:pt x="0" y="2642"/>
                    </a:lnTo>
                    <a:lnTo>
                      <a:pt x="113" y="2754"/>
                    </a:lnTo>
                    <a:lnTo>
                      <a:pt x="225" y="2754"/>
                    </a:lnTo>
                    <a:lnTo>
                      <a:pt x="338" y="2698"/>
                    </a:lnTo>
                    <a:lnTo>
                      <a:pt x="562" y="2417"/>
                    </a:lnTo>
                    <a:lnTo>
                      <a:pt x="787" y="2192"/>
                    </a:lnTo>
                    <a:lnTo>
                      <a:pt x="900" y="2192"/>
                    </a:lnTo>
                    <a:lnTo>
                      <a:pt x="1012" y="2080"/>
                    </a:lnTo>
                    <a:lnTo>
                      <a:pt x="1125" y="1967"/>
                    </a:lnTo>
                    <a:lnTo>
                      <a:pt x="1125" y="1799"/>
                    </a:lnTo>
                    <a:lnTo>
                      <a:pt x="1068" y="1630"/>
                    </a:lnTo>
                    <a:lnTo>
                      <a:pt x="1012" y="1405"/>
                    </a:lnTo>
                    <a:lnTo>
                      <a:pt x="1012" y="1405"/>
                    </a:lnTo>
                    <a:lnTo>
                      <a:pt x="1068" y="1461"/>
                    </a:lnTo>
                    <a:lnTo>
                      <a:pt x="1181" y="1461"/>
                    </a:lnTo>
                    <a:lnTo>
                      <a:pt x="1237" y="1349"/>
                    </a:lnTo>
                    <a:lnTo>
                      <a:pt x="1237" y="1293"/>
                    </a:lnTo>
                    <a:lnTo>
                      <a:pt x="1237" y="1180"/>
                    </a:lnTo>
                    <a:lnTo>
                      <a:pt x="1125" y="956"/>
                    </a:lnTo>
                    <a:lnTo>
                      <a:pt x="1125" y="731"/>
                    </a:lnTo>
                    <a:lnTo>
                      <a:pt x="1068" y="618"/>
                    </a:lnTo>
                    <a:lnTo>
                      <a:pt x="1012" y="618"/>
                    </a:lnTo>
                    <a:lnTo>
                      <a:pt x="900" y="450"/>
                    </a:lnTo>
                    <a:lnTo>
                      <a:pt x="843" y="337"/>
                    </a:lnTo>
                    <a:lnTo>
                      <a:pt x="843" y="225"/>
                    </a:lnTo>
                    <a:lnTo>
                      <a:pt x="843" y="112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13"/>
              <p:cNvSpPr/>
              <p:nvPr/>
            </p:nvSpPr>
            <p:spPr>
              <a:xfrm>
                <a:off x="1994550" y="1004800"/>
                <a:ext cx="3232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350" extrusionOk="0">
                    <a:moveTo>
                      <a:pt x="1293" y="1"/>
                    </a:moveTo>
                    <a:lnTo>
                      <a:pt x="1124" y="57"/>
                    </a:lnTo>
                    <a:lnTo>
                      <a:pt x="731" y="226"/>
                    </a:lnTo>
                    <a:lnTo>
                      <a:pt x="731" y="619"/>
                    </a:lnTo>
                    <a:lnTo>
                      <a:pt x="787" y="675"/>
                    </a:lnTo>
                    <a:lnTo>
                      <a:pt x="731" y="732"/>
                    </a:lnTo>
                    <a:lnTo>
                      <a:pt x="618" y="675"/>
                    </a:lnTo>
                    <a:lnTo>
                      <a:pt x="562" y="619"/>
                    </a:lnTo>
                    <a:lnTo>
                      <a:pt x="394" y="394"/>
                    </a:lnTo>
                    <a:lnTo>
                      <a:pt x="225" y="394"/>
                    </a:lnTo>
                    <a:lnTo>
                      <a:pt x="56" y="451"/>
                    </a:lnTo>
                    <a:lnTo>
                      <a:pt x="0" y="507"/>
                    </a:lnTo>
                    <a:lnTo>
                      <a:pt x="56" y="563"/>
                    </a:lnTo>
                    <a:lnTo>
                      <a:pt x="56" y="619"/>
                    </a:lnTo>
                    <a:lnTo>
                      <a:pt x="113" y="675"/>
                    </a:lnTo>
                    <a:lnTo>
                      <a:pt x="225" y="732"/>
                    </a:lnTo>
                    <a:lnTo>
                      <a:pt x="281" y="844"/>
                    </a:lnTo>
                    <a:lnTo>
                      <a:pt x="337" y="1013"/>
                    </a:lnTo>
                    <a:lnTo>
                      <a:pt x="394" y="1069"/>
                    </a:lnTo>
                    <a:lnTo>
                      <a:pt x="506" y="1069"/>
                    </a:lnTo>
                    <a:lnTo>
                      <a:pt x="618" y="1125"/>
                    </a:lnTo>
                    <a:lnTo>
                      <a:pt x="675" y="1181"/>
                    </a:lnTo>
                    <a:lnTo>
                      <a:pt x="731" y="1350"/>
                    </a:lnTo>
                    <a:lnTo>
                      <a:pt x="843" y="1350"/>
                    </a:lnTo>
                    <a:lnTo>
                      <a:pt x="956" y="1294"/>
                    </a:lnTo>
                    <a:lnTo>
                      <a:pt x="1181" y="956"/>
                    </a:lnTo>
                    <a:lnTo>
                      <a:pt x="1237" y="844"/>
                    </a:lnTo>
                    <a:lnTo>
                      <a:pt x="1181" y="732"/>
                    </a:lnTo>
                    <a:lnTo>
                      <a:pt x="1012" y="732"/>
                    </a:lnTo>
                    <a:lnTo>
                      <a:pt x="1068" y="563"/>
                    </a:lnTo>
                    <a:lnTo>
                      <a:pt x="1181" y="451"/>
                    </a:lnTo>
                    <a:lnTo>
                      <a:pt x="1181" y="338"/>
                    </a:lnTo>
                    <a:lnTo>
                      <a:pt x="1181" y="282"/>
                    </a:lnTo>
                    <a:lnTo>
                      <a:pt x="1237" y="226"/>
                    </a:lnTo>
                    <a:lnTo>
                      <a:pt x="1293" y="169"/>
                    </a:lnTo>
                    <a:lnTo>
                      <a:pt x="1293" y="1"/>
                    </a:lnTo>
                    <a:close/>
                  </a:path>
                </a:pathLst>
              </a:custGeom>
              <a:solidFill>
                <a:srgbClr val="B4D4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" name="Google Shape;5522;p13"/>
              <p:cNvSpPr/>
              <p:nvPr/>
            </p:nvSpPr>
            <p:spPr>
              <a:xfrm>
                <a:off x="2040900" y="994975"/>
                <a:ext cx="2392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237" extrusionOk="0">
                    <a:moveTo>
                      <a:pt x="732" y="0"/>
                    </a:moveTo>
                    <a:lnTo>
                      <a:pt x="563" y="57"/>
                    </a:lnTo>
                    <a:lnTo>
                      <a:pt x="113" y="225"/>
                    </a:lnTo>
                    <a:lnTo>
                      <a:pt x="1" y="281"/>
                    </a:lnTo>
                    <a:lnTo>
                      <a:pt x="1" y="450"/>
                    </a:lnTo>
                    <a:lnTo>
                      <a:pt x="57" y="619"/>
                    </a:lnTo>
                    <a:lnTo>
                      <a:pt x="226" y="675"/>
                    </a:lnTo>
                    <a:lnTo>
                      <a:pt x="282" y="619"/>
                    </a:lnTo>
                    <a:lnTo>
                      <a:pt x="394" y="675"/>
                    </a:lnTo>
                    <a:lnTo>
                      <a:pt x="338" y="844"/>
                    </a:lnTo>
                    <a:lnTo>
                      <a:pt x="338" y="956"/>
                    </a:lnTo>
                    <a:lnTo>
                      <a:pt x="394" y="1068"/>
                    </a:lnTo>
                    <a:lnTo>
                      <a:pt x="675" y="1068"/>
                    </a:lnTo>
                    <a:lnTo>
                      <a:pt x="732" y="1181"/>
                    </a:lnTo>
                    <a:lnTo>
                      <a:pt x="788" y="1237"/>
                    </a:lnTo>
                    <a:lnTo>
                      <a:pt x="900" y="1237"/>
                    </a:lnTo>
                    <a:lnTo>
                      <a:pt x="900" y="1181"/>
                    </a:lnTo>
                    <a:lnTo>
                      <a:pt x="900" y="1125"/>
                    </a:lnTo>
                    <a:lnTo>
                      <a:pt x="900" y="956"/>
                    </a:lnTo>
                    <a:lnTo>
                      <a:pt x="956" y="844"/>
                    </a:lnTo>
                    <a:lnTo>
                      <a:pt x="956" y="675"/>
                    </a:lnTo>
                    <a:lnTo>
                      <a:pt x="844" y="675"/>
                    </a:lnTo>
                    <a:lnTo>
                      <a:pt x="844" y="731"/>
                    </a:lnTo>
                    <a:lnTo>
                      <a:pt x="844" y="844"/>
                    </a:lnTo>
                    <a:lnTo>
                      <a:pt x="788" y="900"/>
                    </a:lnTo>
                    <a:lnTo>
                      <a:pt x="732" y="900"/>
                    </a:lnTo>
                    <a:lnTo>
                      <a:pt x="732" y="844"/>
                    </a:lnTo>
                    <a:lnTo>
                      <a:pt x="619" y="562"/>
                    </a:lnTo>
                    <a:lnTo>
                      <a:pt x="451" y="338"/>
                    </a:lnTo>
                    <a:lnTo>
                      <a:pt x="394" y="281"/>
                    </a:lnTo>
                    <a:lnTo>
                      <a:pt x="394" y="225"/>
                    </a:lnTo>
                    <a:lnTo>
                      <a:pt x="451" y="225"/>
                    </a:lnTo>
                    <a:lnTo>
                      <a:pt x="507" y="281"/>
                    </a:lnTo>
                    <a:lnTo>
                      <a:pt x="675" y="394"/>
                    </a:lnTo>
                    <a:lnTo>
                      <a:pt x="732" y="338"/>
                    </a:lnTo>
                    <a:lnTo>
                      <a:pt x="844" y="225"/>
                    </a:lnTo>
                    <a:lnTo>
                      <a:pt x="900" y="113"/>
                    </a:lnTo>
                    <a:lnTo>
                      <a:pt x="844" y="57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" name="Google Shape;5523;p13"/>
              <p:cNvSpPr/>
              <p:nvPr/>
            </p:nvSpPr>
            <p:spPr>
              <a:xfrm>
                <a:off x="2074625" y="1035725"/>
                <a:ext cx="323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013" extrusionOk="0">
                    <a:moveTo>
                      <a:pt x="1125" y="0"/>
                    </a:moveTo>
                    <a:lnTo>
                      <a:pt x="1069" y="57"/>
                    </a:lnTo>
                    <a:lnTo>
                      <a:pt x="1069" y="113"/>
                    </a:lnTo>
                    <a:lnTo>
                      <a:pt x="900" y="113"/>
                    </a:lnTo>
                    <a:lnTo>
                      <a:pt x="900" y="169"/>
                    </a:lnTo>
                    <a:lnTo>
                      <a:pt x="844" y="281"/>
                    </a:lnTo>
                    <a:lnTo>
                      <a:pt x="788" y="281"/>
                    </a:lnTo>
                    <a:lnTo>
                      <a:pt x="675" y="225"/>
                    </a:lnTo>
                    <a:lnTo>
                      <a:pt x="563" y="225"/>
                    </a:lnTo>
                    <a:lnTo>
                      <a:pt x="394" y="281"/>
                    </a:lnTo>
                    <a:lnTo>
                      <a:pt x="226" y="394"/>
                    </a:lnTo>
                    <a:lnTo>
                      <a:pt x="57" y="450"/>
                    </a:lnTo>
                    <a:lnTo>
                      <a:pt x="1" y="562"/>
                    </a:lnTo>
                    <a:lnTo>
                      <a:pt x="57" y="619"/>
                    </a:lnTo>
                    <a:lnTo>
                      <a:pt x="282" y="675"/>
                    </a:lnTo>
                    <a:lnTo>
                      <a:pt x="451" y="675"/>
                    </a:lnTo>
                    <a:lnTo>
                      <a:pt x="563" y="619"/>
                    </a:lnTo>
                    <a:lnTo>
                      <a:pt x="619" y="731"/>
                    </a:lnTo>
                    <a:lnTo>
                      <a:pt x="619" y="787"/>
                    </a:lnTo>
                    <a:lnTo>
                      <a:pt x="675" y="787"/>
                    </a:lnTo>
                    <a:lnTo>
                      <a:pt x="732" y="731"/>
                    </a:lnTo>
                    <a:lnTo>
                      <a:pt x="788" y="675"/>
                    </a:lnTo>
                    <a:lnTo>
                      <a:pt x="900" y="731"/>
                    </a:lnTo>
                    <a:lnTo>
                      <a:pt x="956" y="787"/>
                    </a:lnTo>
                    <a:lnTo>
                      <a:pt x="956" y="956"/>
                    </a:lnTo>
                    <a:lnTo>
                      <a:pt x="1013" y="1012"/>
                    </a:lnTo>
                    <a:lnTo>
                      <a:pt x="1125" y="1012"/>
                    </a:lnTo>
                    <a:lnTo>
                      <a:pt x="1181" y="843"/>
                    </a:lnTo>
                    <a:lnTo>
                      <a:pt x="1181" y="731"/>
                    </a:lnTo>
                    <a:lnTo>
                      <a:pt x="1125" y="675"/>
                    </a:lnTo>
                    <a:lnTo>
                      <a:pt x="1069" y="506"/>
                    </a:lnTo>
                    <a:lnTo>
                      <a:pt x="1069" y="450"/>
                    </a:lnTo>
                    <a:lnTo>
                      <a:pt x="1125" y="394"/>
                    </a:lnTo>
                    <a:lnTo>
                      <a:pt x="1181" y="338"/>
                    </a:lnTo>
                    <a:lnTo>
                      <a:pt x="1294" y="225"/>
                    </a:lnTo>
                    <a:lnTo>
                      <a:pt x="1237" y="113"/>
                    </a:lnTo>
                    <a:lnTo>
                      <a:pt x="1125" y="0"/>
                    </a:lnTo>
                    <a:close/>
                  </a:path>
                </a:pathLst>
              </a:custGeom>
              <a:solidFill>
                <a:srgbClr val="9F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13"/>
              <p:cNvSpPr/>
              <p:nvPr/>
            </p:nvSpPr>
            <p:spPr>
              <a:xfrm>
                <a:off x="2028275" y="1038525"/>
                <a:ext cx="845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676" extrusionOk="0">
                    <a:moveTo>
                      <a:pt x="225" y="1"/>
                    </a:moveTo>
                    <a:lnTo>
                      <a:pt x="113" y="57"/>
                    </a:lnTo>
                    <a:lnTo>
                      <a:pt x="113" y="169"/>
                    </a:lnTo>
                    <a:lnTo>
                      <a:pt x="113" y="282"/>
                    </a:lnTo>
                    <a:lnTo>
                      <a:pt x="113" y="394"/>
                    </a:lnTo>
                    <a:lnTo>
                      <a:pt x="0" y="450"/>
                    </a:lnTo>
                    <a:lnTo>
                      <a:pt x="0" y="563"/>
                    </a:lnTo>
                    <a:lnTo>
                      <a:pt x="56" y="619"/>
                    </a:lnTo>
                    <a:lnTo>
                      <a:pt x="113" y="675"/>
                    </a:lnTo>
                    <a:lnTo>
                      <a:pt x="169" y="675"/>
                    </a:lnTo>
                    <a:lnTo>
                      <a:pt x="225" y="619"/>
                    </a:lnTo>
                    <a:lnTo>
                      <a:pt x="225" y="507"/>
                    </a:lnTo>
                    <a:lnTo>
                      <a:pt x="281" y="394"/>
                    </a:lnTo>
                    <a:lnTo>
                      <a:pt x="337" y="282"/>
                    </a:lnTo>
                    <a:lnTo>
                      <a:pt x="337" y="169"/>
                    </a:lnTo>
                    <a:lnTo>
                      <a:pt x="281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13"/>
              <p:cNvSpPr/>
              <p:nvPr/>
            </p:nvSpPr>
            <p:spPr>
              <a:xfrm>
                <a:off x="2081650" y="1031500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13" y="1"/>
                    </a:moveTo>
                    <a:lnTo>
                      <a:pt x="113" y="57"/>
                    </a:lnTo>
                    <a:lnTo>
                      <a:pt x="57" y="226"/>
                    </a:lnTo>
                    <a:lnTo>
                      <a:pt x="1" y="226"/>
                    </a:lnTo>
                    <a:lnTo>
                      <a:pt x="57" y="282"/>
                    </a:lnTo>
                    <a:lnTo>
                      <a:pt x="113" y="282"/>
                    </a:lnTo>
                    <a:lnTo>
                      <a:pt x="170" y="226"/>
                    </a:lnTo>
                    <a:lnTo>
                      <a:pt x="170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13"/>
              <p:cNvSpPr/>
              <p:nvPr/>
            </p:nvSpPr>
            <p:spPr>
              <a:xfrm>
                <a:off x="2054975" y="10258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13"/>
              <p:cNvSpPr/>
              <p:nvPr/>
            </p:nvSpPr>
            <p:spPr>
              <a:xfrm>
                <a:off x="2066200" y="9949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13"/>
              <p:cNvSpPr/>
              <p:nvPr/>
            </p:nvSpPr>
            <p:spPr>
              <a:xfrm>
                <a:off x="2071825" y="9921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56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13"/>
              <p:cNvSpPr/>
              <p:nvPr/>
            </p:nvSpPr>
            <p:spPr>
              <a:xfrm>
                <a:off x="2099925" y="9992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13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13"/>
              <p:cNvSpPr/>
              <p:nvPr/>
            </p:nvSpPr>
            <p:spPr>
              <a:xfrm>
                <a:off x="2099925" y="10006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13"/>
              <p:cNvSpPr/>
              <p:nvPr/>
            </p:nvSpPr>
            <p:spPr>
              <a:xfrm>
                <a:off x="2099925" y="1004800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13" y="57"/>
                    </a:moveTo>
                    <a:lnTo>
                      <a:pt x="113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13" y="57"/>
                    </a:lnTo>
                    <a:lnTo>
                      <a:pt x="113" y="57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13"/>
              <p:cNvSpPr/>
              <p:nvPr/>
            </p:nvSpPr>
            <p:spPr>
              <a:xfrm>
                <a:off x="1750050" y="1108800"/>
                <a:ext cx="5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4497" extrusionOk="0">
                    <a:moveTo>
                      <a:pt x="2080" y="0"/>
                    </a:moveTo>
                    <a:lnTo>
                      <a:pt x="2024" y="112"/>
                    </a:lnTo>
                    <a:lnTo>
                      <a:pt x="1968" y="169"/>
                    </a:lnTo>
                    <a:lnTo>
                      <a:pt x="1687" y="169"/>
                    </a:lnTo>
                    <a:lnTo>
                      <a:pt x="1687" y="225"/>
                    </a:lnTo>
                    <a:lnTo>
                      <a:pt x="1687" y="281"/>
                    </a:lnTo>
                    <a:lnTo>
                      <a:pt x="1687" y="337"/>
                    </a:lnTo>
                    <a:lnTo>
                      <a:pt x="1630" y="394"/>
                    </a:lnTo>
                    <a:lnTo>
                      <a:pt x="1574" y="394"/>
                    </a:lnTo>
                    <a:lnTo>
                      <a:pt x="1518" y="337"/>
                    </a:lnTo>
                    <a:lnTo>
                      <a:pt x="1406" y="281"/>
                    </a:lnTo>
                    <a:lnTo>
                      <a:pt x="1406" y="337"/>
                    </a:lnTo>
                    <a:lnTo>
                      <a:pt x="1406" y="450"/>
                    </a:lnTo>
                    <a:lnTo>
                      <a:pt x="1462" y="562"/>
                    </a:lnTo>
                    <a:lnTo>
                      <a:pt x="1462" y="731"/>
                    </a:lnTo>
                    <a:lnTo>
                      <a:pt x="1462" y="787"/>
                    </a:lnTo>
                    <a:lnTo>
                      <a:pt x="1406" y="843"/>
                    </a:lnTo>
                    <a:lnTo>
                      <a:pt x="1462" y="956"/>
                    </a:lnTo>
                    <a:lnTo>
                      <a:pt x="1518" y="1012"/>
                    </a:lnTo>
                    <a:lnTo>
                      <a:pt x="1462" y="1124"/>
                    </a:lnTo>
                    <a:lnTo>
                      <a:pt x="1181" y="899"/>
                    </a:lnTo>
                    <a:lnTo>
                      <a:pt x="1068" y="731"/>
                    </a:lnTo>
                    <a:lnTo>
                      <a:pt x="1012" y="562"/>
                    </a:lnTo>
                    <a:lnTo>
                      <a:pt x="1012" y="506"/>
                    </a:lnTo>
                    <a:lnTo>
                      <a:pt x="956" y="506"/>
                    </a:lnTo>
                    <a:lnTo>
                      <a:pt x="843" y="562"/>
                    </a:lnTo>
                    <a:lnTo>
                      <a:pt x="731" y="731"/>
                    </a:lnTo>
                    <a:lnTo>
                      <a:pt x="843" y="899"/>
                    </a:lnTo>
                    <a:lnTo>
                      <a:pt x="900" y="1012"/>
                    </a:lnTo>
                    <a:lnTo>
                      <a:pt x="956" y="1124"/>
                    </a:lnTo>
                    <a:lnTo>
                      <a:pt x="956" y="1180"/>
                    </a:lnTo>
                    <a:lnTo>
                      <a:pt x="1068" y="1180"/>
                    </a:lnTo>
                    <a:lnTo>
                      <a:pt x="1124" y="1237"/>
                    </a:lnTo>
                    <a:lnTo>
                      <a:pt x="1124" y="1574"/>
                    </a:lnTo>
                    <a:lnTo>
                      <a:pt x="1124" y="1686"/>
                    </a:lnTo>
                    <a:lnTo>
                      <a:pt x="1068" y="1686"/>
                    </a:lnTo>
                    <a:lnTo>
                      <a:pt x="956" y="1574"/>
                    </a:lnTo>
                    <a:lnTo>
                      <a:pt x="900" y="1461"/>
                    </a:lnTo>
                    <a:lnTo>
                      <a:pt x="900" y="1405"/>
                    </a:lnTo>
                    <a:lnTo>
                      <a:pt x="843" y="1180"/>
                    </a:lnTo>
                    <a:lnTo>
                      <a:pt x="731" y="1012"/>
                    </a:lnTo>
                    <a:lnTo>
                      <a:pt x="675" y="956"/>
                    </a:lnTo>
                    <a:lnTo>
                      <a:pt x="619" y="956"/>
                    </a:lnTo>
                    <a:lnTo>
                      <a:pt x="562" y="1012"/>
                    </a:lnTo>
                    <a:lnTo>
                      <a:pt x="619" y="1068"/>
                    </a:lnTo>
                    <a:lnTo>
                      <a:pt x="731" y="1237"/>
                    </a:lnTo>
                    <a:lnTo>
                      <a:pt x="731" y="1405"/>
                    </a:lnTo>
                    <a:lnTo>
                      <a:pt x="787" y="1574"/>
                    </a:lnTo>
                    <a:lnTo>
                      <a:pt x="787" y="1742"/>
                    </a:lnTo>
                    <a:lnTo>
                      <a:pt x="787" y="1855"/>
                    </a:lnTo>
                    <a:lnTo>
                      <a:pt x="731" y="1911"/>
                    </a:lnTo>
                    <a:lnTo>
                      <a:pt x="731" y="2023"/>
                    </a:lnTo>
                    <a:lnTo>
                      <a:pt x="731" y="2136"/>
                    </a:lnTo>
                    <a:lnTo>
                      <a:pt x="731" y="2192"/>
                    </a:lnTo>
                    <a:lnTo>
                      <a:pt x="675" y="2305"/>
                    </a:lnTo>
                    <a:lnTo>
                      <a:pt x="562" y="2417"/>
                    </a:lnTo>
                    <a:lnTo>
                      <a:pt x="450" y="2473"/>
                    </a:lnTo>
                    <a:lnTo>
                      <a:pt x="281" y="2473"/>
                    </a:lnTo>
                    <a:lnTo>
                      <a:pt x="225" y="2417"/>
                    </a:lnTo>
                    <a:lnTo>
                      <a:pt x="225" y="2361"/>
                    </a:lnTo>
                    <a:lnTo>
                      <a:pt x="506" y="2248"/>
                    </a:lnTo>
                    <a:lnTo>
                      <a:pt x="506" y="2080"/>
                    </a:lnTo>
                    <a:lnTo>
                      <a:pt x="394" y="1911"/>
                    </a:lnTo>
                    <a:lnTo>
                      <a:pt x="281" y="2080"/>
                    </a:lnTo>
                    <a:lnTo>
                      <a:pt x="169" y="2192"/>
                    </a:lnTo>
                    <a:lnTo>
                      <a:pt x="57" y="2248"/>
                    </a:lnTo>
                    <a:lnTo>
                      <a:pt x="0" y="2305"/>
                    </a:lnTo>
                    <a:lnTo>
                      <a:pt x="0" y="2361"/>
                    </a:lnTo>
                    <a:lnTo>
                      <a:pt x="57" y="2473"/>
                    </a:lnTo>
                    <a:lnTo>
                      <a:pt x="57" y="2529"/>
                    </a:lnTo>
                    <a:lnTo>
                      <a:pt x="57" y="2642"/>
                    </a:lnTo>
                    <a:lnTo>
                      <a:pt x="0" y="2810"/>
                    </a:lnTo>
                    <a:lnTo>
                      <a:pt x="57" y="2923"/>
                    </a:lnTo>
                    <a:lnTo>
                      <a:pt x="0" y="3035"/>
                    </a:lnTo>
                    <a:lnTo>
                      <a:pt x="0" y="3148"/>
                    </a:lnTo>
                    <a:lnTo>
                      <a:pt x="113" y="3316"/>
                    </a:lnTo>
                    <a:lnTo>
                      <a:pt x="113" y="3372"/>
                    </a:lnTo>
                    <a:lnTo>
                      <a:pt x="113" y="3429"/>
                    </a:lnTo>
                    <a:lnTo>
                      <a:pt x="113" y="3485"/>
                    </a:lnTo>
                    <a:lnTo>
                      <a:pt x="113" y="3541"/>
                    </a:lnTo>
                    <a:lnTo>
                      <a:pt x="169" y="3653"/>
                    </a:lnTo>
                    <a:lnTo>
                      <a:pt x="225" y="3653"/>
                    </a:lnTo>
                    <a:lnTo>
                      <a:pt x="281" y="3710"/>
                    </a:lnTo>
                    <a:lnTo>
                      <a:pt x="225" y="3710"/>
                    </a:lnTo>
                    <a:lnTo>
                      <a:pt x="169" y="3822"/>
                    </a:lnTo>
                    <a:lnTo>
                      <a:pt x="225" y="3878"/>
                    </a:lnTo>
                    <a:lnTo>
                      <a:pt x="338" y="3934"/>
                    </a:lnTo>
                    <a:lnTo>
                      <a:pt x="394" y="3991"/>
                    </a:lnTo>
                    <a:lnTo>
                      <a:pt x="394" y="4103"/>
                    </a:lnTo>
                    <a:lnTo>
                      <a:pt x="394" y="4159"/>
                    </a:lnTo>
                    <a:lnTo>
                      <a:pt x="506" y="4215"/>
                    </a:lnTo>
                    <a:lnTo>
                      <a:pt x="731" y="4215"/>
                    </a:lnTo>
                    <a:lnTo>
                      <a:pt x="675" y="4497"/>
                    </a:lnTo>
                    <a:lnTo>
                      <a:pt x="787" y="4497"/>
                    </a:lnTo>
                    <a:lnTo>
                      <a:pt x="900" y="4384"/>
                    </a:lnTo>
                    <a:lnTo>
                      <a:pt x="956" y="4328"/>
                    </a:lnTo>
                    <a:lnTo>
                      <a:pt x="1012" y="4215"/>
                    </a:lnTo>
                    <a:lnTo>
                      <a:pt x="1068" y="4215"/>
                    </a:lnTo>
                    <a:lnTo>
                      <a:pt x="1068" y="4272"/>
                    </a:lnTo>
                    <a:lnTo>
                      <a:pt x="1237" y="4272"/>
                    </a:lnTo>
                    <a:lnTo>
                      <a:pt x="1349" y="4328"/>
                    </a:lnTo>
                    <a:lnTo>
                      <a:pt x="1462" y="4328"/>
                    </a:lnTo>
                    <a:lnTo>
                      <a:pt x="1518" y="4272"/>
                    </a:lnTo>
                    <a:lnTo>
                      <a:pt x="1518" y="4384"/>
                    </a:lnTo>
                    <a:lnTo>
                      <a:pt x="1630" y="4497"/>
                    </a:lnTo>
                    <a:lnTo>
                      <a:pt x="1799" y="4497"/>
                    </a:lnTo>
                    <a:lnTo>
                      <a:pt x="1799" y="4328"/>
                    </a:lnTo>
                    <a:lnTo>
                      <a:pt x="1968" y="4272"/>
                    </a:lnTo>
                    <a:lnTo>
                      <a:pt x="1968" y="4159"/>
                    </a:lnTo>
                    <a:lnTo>
                      <a:pt x="1968" y="4103"/>
                    </a:lnTo>
                    <a:lnTo>
                      <a:pt x="1911" y="3991"/>
                    </a:lnTo>
                    <a:lnTo>
                      <a:pt x="1799" y="3878"/>
                    </a:lnTo>
                    <a:lnTo>
                      <a:pt x="1687" y="3822"/>
                    </a:lnTo>
                    <a:lnTo>
                      <a:pt x="1574" y="3766"/>
                    </a:lnTo>
                    <a:lnTo>
                      <a:pt x="1462" y="3653"/>
                    </a:lnTo>
                    <a:lnTo>
                      <a:pt x="1406" y="3597"/>
                    </a:lnTo>
                    <a:lnTo>
                      <a:pt x="1349" y="3541"/>
                    </a:lnTo>
                    <a:lnTo>
                      <a:pt x="1181" y="3541"/>
                    </a:lnTo>
                    <a:lnTo>
                      <a:pt x="1124" y="3485"/>
                    </a:lnTo>
                    <a:lnTo>
                      <a:pt x="1124" y="3429"/>
                    </a:lnTo>
                    <a:lnTo>
                      <a:pt x="1181" y="3429"/>
                    </a:lnTo>
                    <a:lnTo>
                      <a:pt x="1406" y="3372"/>
                    </a:lnTo>
                    <a:lnTo>
                      <a:pt x="1574" y="3260"/>
                    </a:lnTo>
                    <a:lnTo>
                      <a:pt x="1743" y="3035"/>
                    </a:lnTo>
                    <a:lnTo>
                      <a:pt x="1799" y="2754"/>
                    </a:lnTo>
                    <a:lnTo>
                      <a:pt x="1911" y="2529"/>
                    </a:lnTo>
                    <a:lnTo>
                      <a:pt x="1911" y="2361"/>
                    </a:lnTo>
                    <a:lnTo>
                      <a:pt x="1799" y="2248"/>
                    </a:lnTo>
                    <a:lnTo>
                      <a:pt x="1855" y="2023"/>
                    </a:lnTo>
                    <a:lnTo>
                      <a:pt x="1855" y="1855"/>
                    </a:lnTo>
                    <a:lnTo>
                      <a:pt x="1855" y="1405"/>
                    </a:lnTo>
                    <a:lnTo>
                      <a:pt x="1855" y="1237"/>
                    </a:lnTo>
                    <a:lnTo>
                      <a:pt x="1855" y="1068"/>
                    </a:lnTo>
                    <a:lnTo>
                      <a:pt x="1911" y="1180"/>
                    </a:lnTo>
                    <a:lnTo>
                      <a:pt x="2024" y="1237"/>
                    </a:lnTo>
                    <a:lnTo>
                      <a:pt x="2249" y="1293"/>
                    </a:lnTo>
                    <a:lnTo>
                      <a:pt x="2305" y="1237"/>
                    </a:lnTo>
                    <a:lnTo>
                      <a:pt x="2305" y="1180"/>
                    </a:lnTo>
                    <a:lnTo>
                      <a:pt x="2249" y="843"/>
                    </a:lnTo>
                    <a:lnTo>
                      <a:pt x="2361" y="506"/>
                    </a:lnTo>
                    <a:lnTo>
                      <a:pt x="2305" y="394"/>
                    </a:lnTo>
                    <a:lnTo>
                      <a:pt x="2249" y="337"/>
                    </a:lnTo>
                    <a:lnTo>
                      <a:pt x="2136" y="281"/>
                    </a:lnTo>
                    <a:lnTo>
                      <a:pt x="2136" y="225"/>
                    </a:lnTo>
                    <a:lnTo>
                      <a:pt x="2136" y="169"/>
                    </a:lnTo>
                    <a:lnTo>
                      <a:pt x="2136" y="56"/>
                    </a:lnTo>
                    <a:lnTo>
                      <a:pt x="2080" y="0"/>
                    </a:lnTo>
                    <a:close/>
                  </a:path>
                </a:pathLst>
              </a:custGeom>
              <a:solidFill>
                <a:srgbClr val="ADCD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13"/>
              <p:cNvSpPr/>
              <p:nvPr/>
            </p:nvSpPr>
            <p:spPr>
              <a:xfrm>
                <a:off x="1714925" y="1163600"/>
                <a:ext cx="464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856" h="2080" extrusionOk="0">
                    <a:moveTo>
                      <a:pt x="675" y="731"/>
                    </a:moveTo>
                    <a:lnTo>
                      <a:pt x="731" y="871"/>
                    </a:lnTo>
                    <a:lnTo>
                      <a:pt x="731" y="871"/>
                    </a:lnTo>
                    <a:lnTo>
                      <a:pt x="675" y="787"/>
                    </a:lnTo>
                    <a:lnTo>
                      <a:pt x="675" y="731"/>
                    </a:lnTo>
                    <a:close/>
                    <a:moveTo>
                      <a:pt x="787" y="0"/>
                    </a:moveTo>
                    <a:lnTo>
                      <a:pt x="675" y="56"/>
                    </a:lnTo>
                    <a:lnTo>
                      <a:pt x="619" y="169"/>
                    </a:lnTo>
                    <a:lnTo>
                      <a:pt x="675" y="450"/>
                    </a:lnTo>
                    <a:lnTo>
                      <a:pt x="675" y="618"/>
                    </a:lnTo>
                    <a:lnTo>
                      <a:pt x="619" y="450"/>
                    </a:lnTo>
                    <a:lnTo>
                      <a:pt x="562" y="394"/>
                    </a:lnTo>
                    <a:lnTo>
                      <a:pt x="337" y="281"/>
                    </a:lnTo>
                    <a:lnTo>
                      <a:pt x="281" y="281"/>
                    </a:lnTo>
                    <a:lnTo>
                      <a:pt x="113" y="506"/>
                    </a:lnTo>
                    <a:lnTo>
                      <a:pt x="0" y="618"/>
                    </a:lnTo>
                    <a:lnTo>
                      <a:pt x="0" y="787"/>
                    </a:lnTo>
                    <a:lnTo>
                      <a:pt x="113" y="843"/>
                    </a:lnTo>
                    <a:lnTo>
                      <a:pt x="225" y="956"/>
                    </a:lnTo>
                    <a:lnTo>
                      <a:pt x="337" y="1124"/>
                    </a:lnTo>
                    <a:lnTo>
                      <a:pt x="337" y="1293"/>
                    </a:lnTo>
                    <a:lnTo>
                      <a:pt x="394" y="1293"/>
                    </a:lnTo>
                    <a:lnTo>
                      <a:pt x="450" y="1237"/>
                    </a:lnTo>
                    <a:lnTo>
                      <a:pt x="506" y="1293"/>
                    </a:lnTo>
                    <a:lnTo>
                      <a:pt x="506" y="1405"/>
                    </a:lnTo>
                    <a:lnTo>
                      <a:pt x="562" y="1461"/>
                    </a:lnTo>
                    <a:lnTo>
                      <a:pt x="787" y="1518"/>
                    </a:lnTo>
                    <a:lnTo>
                      <a:pt x="1012" y="1574"/>
                    </a:lnTo>
                    <a:lnTo>
                      <a:pt x="956" y="1742"/>
                    </a:lnTo>
                    <a:lnTo>
                      <a:pt x="956" y="1799"/>
                    </a:lnTo>
                    <a:lnTo>
                      <a:pt x="1012" y="1855"/>
                    </a:lnTo>
                    <a:lnTo>
                      <a:pt x="1124" y="1799"/>
                    </a:lnTo>
                    <a:lnTo>
                      <a:pt x="1237" y="1799"/>
                    </a:lnTo>
                    <a:lnTo>
                      <a:pt x="1237" y="1967"/>
                    </a:lnTo>
                    <a:lnTo>
                      <a:pt x="1349" y="2080"/>
                    </a:lnTo>
                    <a:lnTo>
                      <a:pt x="1462" y="2023"/>
                    </a:lnTo>
                    <a:lnTo>
                      <a:pt x="1462" y="1967"/>
                    </a:lnTo>
                    <a:lnTo>
                      <a:pt x="1462" y="1911"/>
                    </a:lnTo>
                    <a:lnTo>
                      <a:pt x="1405" y="1799"/>
                    </a:lnTo>
                    <a:lnTo>
                      <a:pt x="1686" y="1799"/>
                    </a:lnTo>
                    <a:lnTo>
                      <a:pt x="1686" y="1911"/>
                    </a:lnTo>
                    <a:lnTo>
                      <a:pt x="1743" y="1967"/>
                    </a:lnTo>
                    <a:lnTo>
                      <a:pt x="1799" y="1967"/>
                    </a:lnTo>
                    <a:lnTo>
                      <a:pt x="1855" y="1799"/>
                    </a:lnTo>
                    <a:lnTo>
                      <a:pt x="1743" y="1742"/>
                    </a:lnTo>
                    <a:lnTo>
                      <a:pt x="1630" y="1686"/>
                    </a:lnTo>
                    <a:lnTo>
                      <a:pt x="1574" y="1630"/>
                    </a:lnTo>
                    <a:lnTo>
                      <a:pt x="1574" y="1518"/>
                    </a:lnTo>
                    <a:lnTo>
                      <a:pt x="1574" y="1349"/>
                    </a:lnTo>
                    <a:lnTo>
                      <a:pt x="1518" y="1293"/>
                    </a:lnTo>
                    <a:lnTo>
                      <a:pt x="1574" y="1237"/>
                    </a:lnTo>
                    <a:lnTo>
                      <a:pt x="1518" y="1124"/>
                    </a:lnTo>
                    <a:lnTo>
                      <a:pt x="1405" y="1068"/>
                    </a:lnTo>
                    <a:lnTo>
                      <a:pt x="1349" y="956"/>
                    </a:lnTo>
                    <a:lnTo>
                      <a:pt x="1237" y="843"/>
                    </a:lnTo>
                    <a:lnTo>
                      <a:pt x="1181" y="843"/>
                    </a:lnTo>
                    <a:lnTo>
                      <a:pt x="1124" y="787"/>
                    </a:lnTo>
                    <a:lnTo>
                      <a:pt x="1124" y="731"/>
                    </a:lnTo>
                    <a:lnTo>
                      <a:pt x="1124" y="618"/>
                    </a:lnTo>
                    <a:lnTo>
                      <a:pt x="1068" y="450"/>
                    </a:lnTo>
                    <a:lnTo>
                      <a:pt x="1012" y="337"/>
                    </a:lnTo>
                    <a:lnTo>
                      <a:pt x="1068" y="225"/>
                    </a:lnTo>
                    <a:lnTo>
                      <a:pt x="1068" y="169"/>
                    </a:lnTo>
                    <a:lnTo>
                      <a:pt x="1068" y="113"/>
                    </a:lnTo>
                    <a:lnTo>
                      <a:pt x="956" y="113"/>
                    </a:lnTo>
                    <a:lnTo>
                      <a:pt x="843" y="56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AECE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13"/>
              <p:cNvSpPr/>
              <p:nvPr/>
            </p:nvSpPr>
            <p:spPr>
              <a:xfrm>
                <a:off x="1736000" y="1117225"/>
                <a:ext cx="225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900" extrusionOk="0">
                    <a:moveTo>
                      <a:pt x="338" y="0"/>
                    </a:moveTo>
                    <a:lnTo>
                      <a:pt x="225" y="57"/>
                    </a:lnTo>
                    <a:lnTo>
                      <a:pt x="113" y="113"/>
                    </a:lnTo>
                    <a:lnTo>
                      <a:pt x="57" y="169"/>
                    </a:lnTo>
                    <a:lnTo>
                      <a:pt x="57" y="281"/>
                    </a:lnTo>
                    <a:lnTo>
                      <a:pt x="281" y="169"/>
                    </a:lnTo>
                    <a:lnTo>
                      <a:pt x="394" y="169"/>
                    </a:lnTo>
                    <a:lnTo>
                      <a:pt x="394" y="225"/>
                    </a:lnTo>
                    <a:lnTo>
                      <a:pt x="394" y="281"/>
                    </a:lnTo>
                    <a:lnTo>
                      <a:pt x="338" y="338"/>
                    </a:lnTo>
                    <a:lnTo>
                      <a:pt x="225" y="338"/>
                    </a:lnTo>
                    <a:lnTo>
                      <a:pt x="169" y="450"/>
                    </a:lnTo>
                    <a:lnTo>
                      <a:pt x="169" y="506"/>
                    </a:lnTo>
                    <a:lnTo>
                      <a:pt x="0" y="450"/>
                    </a:lnTo>
                    <a:lnTo>
                      <a:pt x="113" y="675"/>
                    </a:lnTo>
                    <a:lnTo>
                      <a:pt x="225" y="843"/>
                    </a:lnTo>
                    <a:lnTo>
                      <a:pt x="338" y="900"/>
                    </a:lnTo>
                    <a:lnTo>
                      <a:pt x="338" y="787"/>
                    </a:lnTo>
                    <a:lnTo>
                      <a:pt x="394" y="787"/>
                    </a:lnTo>
                    <a:lnTo>
                      <a:pt x="450" y="731"/>
                    </a:lnTo>
                    <a:lnTo>
                      <a:pt x="562" y="731"/>
                    </a:lnTo>
                    <a:lnTo>
                      <a:pt x="675" y="675"/>
                    </a:lnTo>
                    <a:lnTo>
                      <a:pt x="731" y="619"/>
                    </a:lnTo>
                    <a:lnTo>
                      <a:pt x="787" y="450"/>
                    </a:lnTo>
                    <a:lnTo>
                      <a:pt x="843" y="394"/>
                    </a:lnTo>
                    <a:lnTo>
                      <a:pt x="900" y="281"/>
                    </a:lnTo>
                    <a:lnTo>
                      <a:pt x="900" y="225"/>
                    </a:lnTo>
                    <a:lnTo>
                      <a:pt x="843" y="113"/>
                    </a:lnTo>
                    <a:lnTo>
                      <a:pt x="787" y="57"/>
                    </a:lnTo>
                    <a:lnTo>
                      <a:pt x="787" y="113"/>
                    </a:lnTo>
                    <a:lnTo>
                      <a:pt x="731" y="169"/>
                    </a:lnTo>
                    <a:lnTo>
                      <a:pt x="675" y="225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AAC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13"/>
              <p:cNvSpPr/>
              <p:nvPr/>
            </p:nvSpPr>
            <p:spPr>
              <a:xfrm>
                <a:off x="1723350" y="1162175"/>
                <a:ext cx="19700" cy="3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463" extrusionOk="0">
                    <a:moveTo>
                      <a:pt x="57" y="1"/>
                    </a:moveTo>
                    <a:lnTo>
                      <a:pt x="57" y="170"/>
                    </a:lnTo>
                    <a:lnTo>
                      <a:pt x="0" y="338"/>
                    </a:lnTo>
                    <a:lnTo>
                      <a:pt x="57" y="394"/>
                    </a:lnTo>
                    <a:lnTo>
                      <a:pt x="113" y="451"/>
                    </a:lnTo>
                    <a:lnTo>
                      <a:pt x="169" y="507"/>
                    </a:lnTo>
                    <a:lnTo>
                      <a:pt x="225" y="563"/>
                    </a:lnTo>
                    <a:lnTo>
                      <a:pt x="282" y="844"/>
                    </a:lnTo>
                    <a:lnTo>
                      <a:pt x="394" y="1069"/>
                    </a:lnTo>
                    <a:lnTo>
                      <a:pt x="563" y="1237"/>
                    </a:lnTo>
                    <a:lnTo>
                      <a:pt x="731" y="1462"/>
                    </a:lnTo>
                    <a:lnTo>
                      <a:pt x="731" y="1350"/>
                    </a:lnTo>
                    <a:lnTo>
                      <a:pt x="731" y="1237"/>
                    </a:lnTo>
                    <a:lnTo>
                      <a:pt x="787" y="1013"/>
                    </a:lnTo>
                    <a:lnTo>
                      <a:pt x="563" y="1013"/>
                    </a:lnTo>
                    <a:lnTo>
                      <a:pt x="450" y="900"/>
                    </a:lnTo>
                    <a:lnTo>
                      <a:pt x="394" y="788"/>
                    </a:lnTo>
                    <a:lnTo>
                      <a:pt x="394" y="675"/>
                    </a:lnTo>
                    <a:lnTo>
                      <a:pt x="450" y="451"/>
                    </a:lnTo>
                    <a:lnTo>
                      <a:pt x="450" y="338"/>
                    </a:lnTo>
                    <a:lnTo>
                      <a:pt x="282" y="226"/>
                    </a:lnTo>
                    <a:lnTo>
                      <a:pt x="282" y="282"/>
                    </a:lnTo>
                    <a:lnTo>
                      <a:pt x="225" y="282"/>
                    </a:lnTo>
                    <a:lnTo>
                      <a:pt x="169" y="170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13"/>
              <p:cNvSpPr/>
              <p:nvPr/>
            </p:nvSpPr>
            <p:spPr>
              <a:xfrm>
                <a:off x="1727575" y="1097550"/>
                <a:ext cx="845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675" extrusionOk="0">
                    <a:moveTo>
                      <a:pt x="169" y="0"/>
                    </a:moveTo>
                    <a:lnTo>
                      <a:pt x="169" y="57"/>
                    </a:lnTo>
                    <a:lnTo>
                      <a:pt x="225" y="113"/>
                    </a:lnTo>
                    <a:lnTo>
                      <a:pt x="225" y="281"/>
                    </a:lnTo>
                    <a:lnTo>
                      <a:pt x="169" y="338"/>
                    </a:lnTo>
                    <a:lnTo>
                      <a:pt x="56" y="338"/>
                    </a:lnTo>
                    <a:lnTo>
                      <a:pt x="0" y="506"/>
                    </a:lnTo>
                    <a:lnTo>
                      <a:pt x="0" y="562"/>
                    </a:lnTo>
                    <a:lnTo>
                      <a:pt x="0" y="619"/>
                    </a:lnTo>
                    <a:lnTo>
                      <a:pt x="113" y="675"/>
                    </a:lnTo>
                    <a:lnTo>
                      <a:pt x="225" y="562"/>
                    </a:lnTo>
                    <a:lnTo>
                      <a:pt x="337" y="506"/>
                    </a:lnTo>
                    <a:lnTo>
                      <a:pt x="337" y="338"/>
                    </a:lnTo>
                    <a:lnTo>
                      <a:pt x="337" y="169"/>
                    </a:lnTo>
                    <a:lnTo>
                      <a:pt x="337" y="113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A5C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13"/>
              <p:cNvSpPr/>
              <p:nvPr/>
            </p:nvSpPr>
            <p:spPr>
              <a:xfrm>
                <a:off x="1748650" y="1135475"/>
                <a:ext cx="11250" cy="70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83" extrusionOk="0">
                    <a:moveTo>
                      <a:pt x="337" y="1"/>
                    </a:moveTo>
                    <a:lnTo>
                      <a:pt x="169" y="113"/>
                    </a:lnTo>
                    <a:lnTo>
                      <a:pt x="56" y="170"/>
                    </a:lnTo>
                    <a:lnTo>
                      <a:pt x="0" y="226"/>
                    </a:lnTo>
                    <a:lnTo>
                      <a:pt x="56" y="282"/>
                    </a:lnTo>
                    <a:lnTo>
                      <a:pt x="225" y="170"/>
                    </a:lnTo>
                    <a:lnTo>
                      <a:pt x="281" y="170"/>
                    </a:lnTo>
                    <a:lnTo>
                      <a:pt x="394" y="226"/>
                    </a:lnTo>
                    <a:lnTo>
                      <a:pt x="450" y="226"/>
                    </a:lnTo>
                    <a:lnTo>
                      <a:pt x="450" y="170"/>
                    </a:lnTo>
                    <a:lnTo>
                      <a:pt x="450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AAC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13"/>
              <p:cNvSpPr/>
              <p:nvPr/>
            </p:nvSpPr>
            <p:spPr>
              <a:xfrm>
                <a:off x="1766900" y="110317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57" y="225"/>
                    </a:lnTo>
                    <a:lnTo>
                      <a:pt x="113" y="225"/>
                    </a:lnTo>
                    <a:lnTo>
                      <a:pt x="169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13"/>
              <p:cNvSpPr/>
              <p:nvPr/>
            </p:nvSpPr>
            <p:spPr>
              <a:xfrm>
                <a:off x="1736000" y="1097550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0" y="0"/>
                    </a:moveTo>
                    <a:lnTo>
                      <a:pt x="57" y="57"/>
                    </a:lnTo>
                    <a:lnTo>
                      <a:pt x="113" y="113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5C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13"/>
              <p:cNvSpPr/>
              <p:nvPr/>
            </p:nvSpPr>
            <p:spPr>
              <a:xfrm>
                <a:off x="1792200" y="11073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13"/>
              <p:cNvSpPr/>
              <p:nvPr/>
            </p:nvSpPr>
            <p:spPr>
              <a:xfrm>
                <a:off x="1828725" y="1044150"/>
                <a:ext cx="115250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4610" h="2081" extrusionOk="0">
                    <a:moveTo>
                      <a:pt x="3486" y="900"/>
                    </a:moveTo>
                    <a:lnTo>
                      <a:pt x="3411" y="937"/>
                    </a:lnTo>
                    <a:lnTo>
                      <a:pt x="3429" y="900"/>
                    </a:lnTo>
                    <a:close/>
                    <a:moveTo>
                      <a:pt x="3767" y="1"/>
                    </a:moveTo>
                    <a:lnTo>
                      <a:pt x="3542" y="394"/>
                    </a:lnTo>
                    <a:lnTo>
                      <a:pt x="3486" y="450"/>
                    </a:lnTo>
                    <a:lnTo>
                      <a:pt x="3373" y="450"/>
                    </a:lnTo>
                    <a:lnTo>
                      <a:pt x="3261" y="506"/>
                    </a:lnTo>
                    <a:lnTo>
                      <a:pt x="3148" y="619"/>
                    </a:lnTo>
                    <a:lnTo>
                      <a:pt x="2980" y="900"/>
                    </a:lnTo>
                    <a:lnTo>
                      <a:pt x="2924" y="900"/>
                    </a:lnTo>
                    <a:lnTo>
                      <a:pt x="2867" y="844"/>
                    </a:lnTo>
                    <a:lnTo>
                      <a:pt x="2755" y="787"/>
                    </a:lnTo>
                    <a:lnTo>
                      <a:pt x="2699" y="844"/>
                    </a:lnTo>
                    <a:lnTo>
                      <a:pt x="2586" y="731"/>
                    </a:lnTo>
                    <a:lnTo>
                      <a:pt x="2474" y="563"/>
                    </a:lnTo>
                    <a:lnTo>
                      <a:pt x="2362" y="563"/>
                    </a:lnTo>
                    <a:lnTo>
                      <a:pt x="2305" y="506"/>
                    </a:lnTo>
                    <a:lnTo>
                      <a:pt x="2193" y="506"/>
                    </a:lnTo>
                    <a:lnTo>
                      <a:pt x="2137" y="450"/>
                    </a:lnTo>
                    <a:lnTo>
                      <a:pt x="2081" y="394"/>
                    </a:lnTo>
                    <a:lnTo>
                      <a:pt x="2081" y="338"/>
                    </a:lnTo>
                    <a:lnTo>
                      <a:pt x="2024" y="338"/>
                    </a:lnTo>
                    <a:lnTo>
                      <a:pt x="1968" y="394"/>
                    </a:lnTo>
                    <a:lnTo>
                      <a:pt x="1968" y="450"/>
                    </a:lnTo>
                    <a:lnTo>
                      <a:pt x="2137" y="900"/>
                    </a:lnTo>
                    <a:lnTo>
                      <a:pt x="2193" y="956"/>
                    </a:lnTo>
                    <a:lnTo>
                      <a:pt x="2249" y="900"/>
                    </a:lnTo>
                    <a:lnTo>
                      <a:pt x="2362" y="787"/>
                    </a:lnTo>
                    <a:lnTo>
                      <a:pt x="2418" y="787"/>
                    </a:lnTo>
                    <a:lnTo>
                      <a:pt x="2418" y="844"/>
                    </a:lnTo>
                    <a:lnTo>
                      <a:pt x="2418" y="956"/>
                    </a:lnTo>
                    <a:lnTo>
                      <a:pt x="2474" y="1012"/>
                    </a:lnTo>
                    <a:lnTo>
                      <a:pt x="2530" y="1012"/>
                    </a:lnTo>
                    <a:lnTo>
                      <a:pt x="2530" y="1069"/>
                    </a:lnTo>
                    <a:lnTo>
                      <a:pt x="2530" y="1181"/>
                    </a:lnTo>
                    <a:lnTo>
                      <a:pt x="2586" y="1181"/>
                    </a:lnTo>
                    <a:lnTo>
                      <a:pt x="2586" y="1237"/>
                    </a:lnTo>
                    <a:lnTo>
                      <a:pt x="2530" y="1293"/>
                    </a:lnTo>
                    <a:lnTo>
                      <a:pt x="2474" y="1293"/>
                    </a:lnTo>
                    <a:lnTo>
                      <a:pt x="2362" y="1237"/>
                    </a:lnTo>
                    <a:lnTo>
                      <a:pt x="2305" y="1181"/>
                    </a:lnTo>
                    <a:lnTo>
                      <a:pt x="2249" y="1125"/>
                    </a:lnTo>
                    <a:lnTo>
                      <a:pt x="2081" y="1069"/>
                    </a:lnTo>
                    <a:lnTo>
                      <a:pt x="2024" y="1012"/>
                    </a:lnTo>
                    <a:lnTo>
                      <a:pt x="1912" y="956"/>
                    </a:lnTo>
                    <a:lnTo>
                      <a:pt x="1856" y="1237"/>
                    </a:lnTo>
                    <a:lnTo>
                      <a:pt x="1856" y="1293"/>
                    </a:lnTo>
                    <a:lnTo>
                      <a:pt x="1799" y="1293"/>
                    </a:lnTo>
                    <a:lnTo>
                      <a:pt x="1743" y="1237"/>
                    </a:lnTo>
                    <a:lnTo>
                      <a:pt x="1687" y="1237"/>
                    </a:lnTo>
                    <a:lnTo>
                      <a:pt x="1631" y="1293"/>
                    </a:lnTo>
                    <a:lnTo>
                      <a:pt x="1575" y="1293"/>
                    </a:lnTo>
                    <a:lnTo>
                      <a:pt x="1518" y="1237"/>
                    </a:lnTo>
                    <a:lnTo>
                      <a:pt x="1518" y="1125"/>
                    </a:lnTo>
                    <a:lnTo>
                      <a:pt x="1518" y="1069"/>
                    </a:lnTo>
                    <a:lnTo>
                      <a:pt x="1462" y="1012"/>
                    </a:lnTo>
                    <a:lnTo>
                      <a:pt x="1406" y="1069"/>
                    </a:lnTo>
                    <a:lnTo>
                      <a:pt x="1406" y="1181"/>
                    </a:lnTo>
                    <a:lnTo>
                      <a:pt x="1350" y="1237"/>
                    </a:lnTo>
                    <a:lnTo>
                      <a:pt x="1294" y="1293"/>
                    </a:lnTo>
                    <a:lnTo>
                      <a:pt x="1237" y="1293"/>
                    </a:lnTo>
                    <a:lnTo>
                      <a:pt x="1237" y="1237"/>
                    </a:lnTo>
                    <a:lnTo>
                      <a:pt x="1237" y="1012"/>
                    </a:lnTo>
                    <a:lnTo>
                      <a:pt x="1237" y="900"/>
                    </a:lnTo>
                    <a:lnTo>
                      <a:pt x="1350" y="731"/>
                    </a:lnTo>
                    <a:lnTo>
                      <a:pt x="1350" y="675"/>
                    </a:lnTo>
                    <a:lnTo>
                      <a:pt x="1294" y="619"/>
                    </a:lnTo>
                    <a:lnTo>
                      <a:pt x="1013" y="619"/>
                    </a:lnTo>
                    <a:lnTo>
                      <a:pt x="900" y="675"/>
                    </a:lnTo>
                    <a:lnTo>
                      <a:pt x="844" y="731"/>
                    </a:lnTo>
                    <a:lnTo>
                      <a:pt x="732" y="787"/>
                    </a:lnTo>
                    <a:lnTo>
                      <a:pt x="675" y="900"/>
                    </a:lnTo>
                    <a:lnTo>
                      <a:pt x="619" y="1012"/>
                    </a:lnTo>
                    <a:lnTo>
                      <a:pt x="507" y="1069"/>
                    </a:lnTo>
                    <a:lnTo>
                      <a:pt x="451" y="956"/>
                    </a:lnTo>
                    <a:lnTo>
                      <a:pt x="338" y="844"/>
                    </a:lnTo>
                    <a:lnTo>
                      <a:pt x="226" y="844"/>
                    </a:lnTo>
                    <a:lnTo>
                      <a:pt x="113" y="956"/>
                    </a:lnTo>
                    <a:lnTo>
                      <a:pt x="113" y="1069"/>
                    </a:lnTo>
                    <a:lnTo>
                      <a:pt x="226" y="1069"/>
                    </a:lnTo>
                    <a:lnTo>
                      <a:pt x="338" y="1125"/>
                    </a:lnTo>
                    <a:lnTo>
                      <a:pt x="338" y="1237"/>
                    </a:lnTo>
                    <a:lnTo>
                      <a:pt x="282" y="1293"/>
                    </a:lnTo>
                    <a:lnTo>
                      <a:pt x="113" y="1293"/>
                    </a:lnTo>
                    <a:lnTo>
                      <a:pt x="170" y="1350"/>
                    </a:lnTo>
                    <a:lnTo>
                      <a:pt x="226" y="1406"/>
                    </a:lnTo>
                    <a:lnTo>
                      <a:pt x="282" y="1518"/>
                    </a:lnTo>
                    <a:lnTo>
                      <a:pt x="226" y="1574"/>
                    </a:lnTo>
                    <a:lnTo>
                      <a:pt x="170" y="1631"/>
                    </a:lnTo>
                    <a:lnTo>
                      <a:pt x="113" y="1631"/>
                    </a:lnTo>
                    <a:lnTo>
                      <a:pt x="1" y="1574"/>
                    </a:lnTo>
                    <a:lnTo>
                      <a:pt x="1" y="1574"/>
                    </a:lnTo>
                    <a:lnTo>
                      <a:pt x="113" y="1743"/>
                    </a:lnTo>
                    <a:lnTo>
                      <a:pt x="170" y="1799"/>
                    </a:lnTo>
                    <a:lnTo>
                      <a:pt x="282" y="1799"/>
                    </a:lnTo>
                    <a:lnTo>
                      <a:pt x="451" y="1855"/>
                    </a:lnTo>
                    <a:lnTo>
                      <a:pt x="563" y="1855"/>
                    </a:lnTo>
                    <a:lnTo>
                      <a:pt x="619" y="1799"/>
                    </a:lnTo>
                    <a:lnTo>
                      <a:pt x="732" y="1743"/>
                    </a:lnTo>
                    <a:lnTo>
                      <a:pt x="788" y="1743"/>
                    </a:lnTo>
                    <a:lnTo>
                      <a:pt x="844" y="1855"/>
                    </a:lnTo>
                    <a:lnTo>
                      <a:pt x="900" y="2024"/>
                    </a:lnTo>
                    <a:lnTo>
                      <a:pt x="956" y="2080"/>
                    </a:lnTo>
                    <a:lnTo>
                      <a:pt x="1069" y="2024"/>
                    </a:lnTo>
                    <a:lnTo>
                      <a:pt x="1181" y="1968"/>
                    </a:lnTo>
                    <a:lnTo>
                      <a:pt x="1237" y="1912"/>
                    </a:lnTo>
                    <a:lnTo>
                      <a:pt x="1350" y="1855"/>
                    </a:lnTo>
                    <a:lnTo>
                      <a:pt x="1462" y="1912"/>
                    </a:lnTo>
                    <a:lnTo>
                      <a:pt x="1631" y="1912"/>
                    </a:lnTo>
                    <a:lnTo>
                      <a:pt x="1687" y="1799"/>
                    </a:lnTo>
                    <a:lnTo>
                      <a:pt x="1799" y="1743"/>
                    </a:lnTo>
                    <a:lnTo>
                      <a:pt x="2081" y="1631"/>
                    </a:lnTo>
                    <a:lnTo>
                      <a:pt x="2137" y="1631"/>
                    </a:lnTo>
                    <a:lnTo>
                      <a:pt x="2418" y="1574"/>
                    </a:lnTo>
                    <a:lnTo>
                      <a:pt x="2530" y="1518"/>
                    </a:lnTo>
                    <a:lnTo>
                      <a:pt x="2586" y="1406"/>
                    </a:lnTo>
                    <a:lnTo>
                      <a:pt x="2530" y="1574"/>
                    </a:lnTo>
                    <a:lnTo>
                      <a:pt x="2474" y="1687"/>
                    </a:lnTo>
                    <a:lnTo>
                      <a:pt x="2418" y="1799"/>
                    </a:lnTo>
                    <a:lnTo>
                      <a:pt x="2418" y="1855"/>
                    </a:lnTo>
                    <a:lnTo>
                      <a:pt x="2474" y="1912"/>
                    </a:lnTo>
                    <a:lnTo>
                      <a:pt x="2643" y="2024"/>
                    </a:lnTo>
                    <a:lnTo>
                      <a:pt x="2811" y="1912"/>
                    </a:lnTo>
                    <a:lnTo>
                      <a:pt x="3036" y="1968"/>
                    </a:lnTo>
                    <a:lnTo>
                      <a:pt x="3148" y="1968"/>
                    </a:lnTo>
                    <a:lnTo>
                      <a:pt x="3317" y="1855"/>
                    </a:lnTo>
                    <a:lnTo>
                      <a:pt x="3542" y="1462"/>
                    </a:lnTo>
                    <a:lnTo>
                      <a:pt x="3598" y="1237"/>
                    </a:lnTo>
                    <a:lnTo>
                      <a:pt x="3654" y="1012"/>
                    </a:lnTo>
                    <a:lnTo>
                      <a:pt x="3654" y="1125"/>
                    </a:lnTo>
                    <a:lnTo>
                      <a:pt x="3654" y="1406"/>
                    </a:lnTo>
                    <a:lnTo>
                      <a:pt x="3654" y="1518"/>
                    </a:lnTo>
                    <a:lnTo>
                      <a:pt x="3710" y="1631"/>
                    </a:lnTo>
                    <a:lnTo>
                      <a:pt x="3767" y="1631"/>
                    </a:lnTo>
                    <a:lnTo>
                      <a:pt x="3879" y="1574"/>
                    </a:lnTo>
                    <a:lnTo>
                      <a:pt x="4329" y="1350"/>
                    </a:lnTo>
                    <a:lnTo>
                      <a:pt x="4497" y="1181"/>
                    </a:lnTo>
                    <a:lnTo>
                      <a:pt x="4554" y="1069"/>
                    </a:lnTo>
                    <a:lnTo>
                      <a:pt x="4610" y="956"/>
                    </a:lnTo>
                    <a:lnTo>
                      <a:pt x="4554" y="844"/>
                    </a:lnTo>
                    <a:lnTo>
                      <a:pt x="4441" y="787"/>
                    </a:lnTo>
                    <a:lnTo>
                      <a:pt x="4216" y="619"/>
                    </a:lnTo>
                    <a:lnTo>
                      <a:pt x="4048" y="506"/>
                    </a:lnTo>
                    <a:lnTo>
                      <a:pt x="3992" y="450"/>
                    </a:lnTo>
                    <a:lnTo>
                      <a:pt x="3992" y="338"/>
                    </a:lnTo>
                    <a:lnTo>
                      <a:pt x="3879" y="169"/>
                    </a:lnTo>
                    <a:lnTo>
                      <a:pt x="3823" y="57"/>
                    </a:lnTo>
                    <a:lnTo>
                      <a:pt x="3767" y="1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13"/>
              <p:cNvSpPr/>
              <p:nvPr/>
            </p:nvSpPr>
            <p:spPr>
              <a:xfrm>
                <a:off x="1929900" y="1045550"/>
                <a:ext cx="1547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676" extrusionOk="0">
                    <a:moveTo>
                      <a:pt x="282" y="1"/>
                    </a:moveTo>
                    <a:lnTo>
                      <a:pt x="169" y="57"/>
                    </a:lnTo>
                    <a:lnTo>
                      <a:pt x="57" y="226"/>
                    </a:lnTo>
                    <a:lnTo>
                      <a:pt x="1" y="450"/>
                    </a:lnTo>
                    <a:lnTo>
                      <a:pt x="57" y="563"/>
                    </a:lnTo>
                    <a:lnTo>
                      <a:pt x="113" y="619"/>
                    </a:lnTo>
                    <a:lnTo>
                      <a:pt x="338" y="675"/>
                    </a:lnTo>
                    <a:lnTo>
                      <a:pt x="394" y="619"/>
                    </a:lnTo>
                    <a:lnTo>
                      <a:pt x="394" y="563"/>
                    </a:lnTo>
                    <a:lnTo>
                      <a:pt x="394" y="450"/>
                    </a:lnTo>
                    <a:lnTo>
                      <a:pt x="394" y="394"/>
                    </a:lnTo>
                    <a:lnTo>
                      <a:pt x="394" y="338"/>
                    </a:lnTo>
                    <a:lnTo>
                      <a:pt x="450" y="338"/>
                    </a:lnTo>
                    <a:lnTo>
                      <a:pt x="507" y="394"/>
                    </a:lnTo>
                    <a:lnTo>
                      <a:pt x="619" y="394"/>
                    </a:lnTo>
                    <a:lnTo>
                      <a:pt x="507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13"/>
              <p:cNvSpPr/>
              <p:nvPr/>
            </p:nvSpPr>
            <p:spPr>
              <a:xfrm>
                <a:off x="1927100" y="1052575"/>
                <a:ext cx="211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676" extrusionOk="0">
                    <a:moveTo>
                      <a:pt x="57" y="1"/>
                    </a:moveTo>
                    <a:lnTo>
                      <a:pt x="0" y="169"/>
                    </a:lnTo>
                    <a:lnTo>
                      <a:pt x="113" y="282"/>
                    </a:lnTo>
                    <a:lnTo>
                      <a:pt x="225" y="394"/>
                    </a:lnTo>
                    <a:lnTo>
                      <a:pt x="394" y="507"/>
                    </a:lnTo>
                    <a:lnTo>
                      <a:pt x="562" y="563"/>
                    </a:lnTo>
                    <a:lnTo>
                      <a:pt x="675" y="619"/>
                    </a:lnTo>
                    <a:lnTo>
                      <a:pt x="731" y="675"/>
                    </a:lnTo>
                    <a:lnTo>
                      <a:pt x="843" y="563"/>
                    </a:lnTo>
                    <a:lnTo>
                      <a:pt x="787" y="507"/>
                    </a:lnTo>
                    <a:lnTo>
                      <a:pt x="787" y="450"/>
                    </a:lnTo>
                    <a:lnTo>
                      <a:pt x="675" y="226"/>
                    </a:lnTo>
                    <a:lnTo>
                      <a:pt x="619" y="113"/>
                    </a:lnTo>
                    <a:lnTo>
                      <a:pt x="506" y="57"/>
                    </a:lnTo>
                    <a:lnTo>
                      <a:pt x="394" y="113"/>
                    </a:lnTo>
                    <a:lnTo>
                      <a:pt x="450" y="226"/>
                    </a:lnTo>
                    <a:lnTo>
                      <a:pt x="450" y="282"/>
                    </a:lnTo>
                    <a:lnTo>
                      <a:pt x="338" y="282"/>
                    </a:lnTo>
                    <a:lnTo>
                      <a:pt x="225" y="226"/>
                    </a:lnTo>
                    <a:lnTo>
                      <a:pt x="113" y="16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9D9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13"/>
              <p:cNvSpPr/>
              <p:nvPr/>
            </p:nvSpPr>
            <p:spPr>
              <a:xfrm>
                <a:off x="1845600" y="10624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13"/>
              <p:cNvSpPr/>
              <p:nvPr/>
            </p:nvSpPr>
            <p:spPr>
              <a:xfrm>
                <a:off x="1889150" y="10554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13"/>
              <p:cNvSpPr/>
              <p:nvPr/>
            </p:nvSpPr>
            <p:spPr>
              <a:xfrm>
                <a:off x="1890550" y="10568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13"/>
              <p:cNvSpPr/>
              <p:nvPr/>
            </p:nvSpPr>
            <p:spPr>
              <a:xfrm>
                <a:off x="1913050" y="1054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13"/>
              <p:cNvSpPr/>
              <p:nvPr/>
            </p:nvSpPr>
            <p:spPr>
              <a:xfrm>
                <a:off x="1710700" y="1239475"/>
                <a:ext cx="50625" cy="71675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867" extrusionOk="0">
                    <a:moveTo>
                      <a:pt x="1293" y="0"/>
                    </a:moveTo>
                    <a:lnTo>
                      <a:pt x="1237" y="113"/>
                    </a:lnTo>
                    <a:lnTo>
                      <a:pt x="1181" y="225"/>
                    </a:lnTo>
                    <a:lnTo>
                      <a:pt x="1237" y="450"/>
                    </a:lnTo>
                    <a:lnTo>
                      <a:pt x="1237" y="562"/>
                    </a:lnTo>
                    <a:lnTo>
                      <a:pt x="1069" y="562"/>
                    </a:lnTo>
                    <a:lnTo>
                      <a:pt x="956" y="618"/>
                    </a:lnTo>
                    <a:lnTo>
                      <a:pt x="844" y="562"/>
                    </a:lnTo>
                    <a:lnTo>
                      <a:pt x="619" y="450"/>
                    </a:lnTo>
                    <a:lnTo>
                      <a:pt x="563" y="562"/>
                    </a:lnTo>
                    <a:lnTo>
                      <a:pt x="506" y="618"/>
                    </a:lnTo>
                    <a:lnTo>
                      <a:pt x="450" y="787"/>
                    </a:lnTo>
                    <a:lnTo>
                      <a:pt x="450" y="843"/>
                    </a:lnTo>
                    <a:lnTo>
                      <a:pt x="394" y="843"/>
                    </a:lnTo>
                    <a:lnTo>
                      <a:pt x="394" y="731"/>
                    </a:lnTo>
                    <a:lnTo>
                      <a:pt x="338" y="618"/>
                    </a:lnTo>
                    <a:lnTo>
                      <a:pt x="225" y="562"/>
                    </a:lnTo>
                    <a:lnTo>
                      <a:pt x="113" y="675"/>
                    </a:lnTo>
                    <a:lnTo>
                      <a:pt x="57" y="843"/>
                    </a:lnTo>
                    <a:lnTo>
                      <a:pt x="113" y="1068"/>
                    </a:lnTo>
                    <a:lnTo>
                      <a:pt x="169" y="1124"/>
                    </a:lnTo>
                    <a:lnTo>
                      <a:pt x="225" y="1181"/>
                    </a:lnTo>
                    <a:lnTo>
                      <a:pt x="338" y="1293"/>
                    </a:lnTo>
                    <a:lnTo>
                      <a:pt x="338" y="1405"/>
                    </a:lnTo>
                    <a:lnTo>
                      <a:pt x="282" y="1686"/>
                    </a:lnTo>
                    <a:lnTo>
                      <a:pt x="225" y="1967"/>
                    </a:lnTo>
                    <a:lnTo>
                      <a:pt x="169" y="2248"/>
                    </a:lnTo>
                    <a:lnTo>
                      <a:pt x="113" y="2361"/>
                    </a:lnTo>
                    <a:lnTo>
                      <a:pt x="1" y="2473"/>
                    </a:lnTo>
                    <a:lnTo>
                      <a:pt x="1" y="2529"/>
                    </a:lnTo>
                    <a:lnTo>
                      <a:pt x="169" y="2810"/>
                    </a:lnTo>
                    <a:lnTo>
                      <a:pt x="282" y="2698"/>
                    </a:lnTo>
                    <a:lnTo>
                      <a:pt x="394" y="2698"/>
                    </a:lnTo>
                    <a:lnTo>
                      <a:pt x="506" y="2642"/>
                    </a:lnTo>
                    <a:lnTo>
                      <a:pt x="563" y="2586"/>
                    </a:lnTo>
                    <a:lnTo>
                      <a:pt x="506" y="2529"/>
                    </a:lnTo>
                    <a:lnTo>
                      <a:pt x="450" y="2473"/>
                    </a:lnTo>
                    <a:lnTo>
                      <a:pt x="394" y="2361"/>
                    </a:lnTo>
                    <a:lnTo>
                      <a:pt x="450" y="2305"/>
                    </a:lnTo>
                    <a:lnTo>
                      <a:pt x="506" y="2248"/>
                    </a:lnTo>
                    <a:lnTo>
                      <a:pt x="563" y="2248"/>
                    </a:lnTo>
                    <a:lnTo>
                      <a:pt x="619" y="2305"/>
                    </a:lnTo>
                    <a:lnTo>
                      <a:pt x="731" y="2473"/>
                    </a:lnTo>
                    <a:lnTo>
                      <a:pt x="788" y="2529"/>
                    </a:lnTo>
                    <a:lnTo>
                      <a:pt x="788" y="2642"/>
                    </a:lnTo>
                    <a:lnTo>
                      <a:pt x="788" y="2698"/>
                    </a:lnTo>
                    <a:lnTo>
                      <a:pt x="844" y="2754"/>
                    </a:lnTo>
                    <a:lnTo>
                      <a:pt x="956" y="2867"/>
                    </a:lnTo>
                    <a:lnTo>
                      <a:pt x="1012" y="2867"/>
                    </a:lnTo>
                    <a:lnTo>
                      <a:pt x="1012" y="2810"/>
                    </a:lnTo>
                    <a:lnTo>
                      <a:pt x="900" y="2417"/>
                    </a:lnTo>
                    <a:lnTo>
                      <a:pt x="788" y="2248"/>
                    </a:lnTo>
                    <a:lnTo>
                      <a:pt x="619" y="2136"/>
                    </a:lnTo>
                    <a:lnTo>
                      <a:pt x="563" y="2024"/>
                    </a:lnTo>
                    <a:lnTo>
                      <a:pt x="619" y="2024"/>
                    </a:lnTo>
                    <a:lnTo>
                      <a:pt x="900" y="2192"/>
                    </a:lnTo>
                    <a:lnTo>
                      <a:pt x="956" y="2305"/>
                    </a:lnTo>
                    <a:lnTo>
                      <a:pt x="956" y="2361"/>
                    </a:lnTo>
                    <a:lnTo>
                      <a:pt x="1012" y="2586"/>
                    </a:lnTo>
                    <a:lnTo>
                      <a:pt x="1012" y="2698"/>
                    </a:lnTo>
                    <a:lnTo>
                      <a:pt x="1069" y="2754"/>
                    </a:lnTo>
                    <a:lnTo>
                      <a:pt x="1125" y="2754"/>
                    </a:lnTo>
                    <a:lnTo>
                      <a:pt x="1181" y="2698"/>
                    </a:lnTo>
                    <a:lnTo>
                      <a:pt x="1293" y="2642"/>
                    </a:lnTo>
                    <a:lnTo>
                      <a:pt x="1406" y="2473"/>
                    </a:lnTo>
                    <a:lnTo>
                      <a:pt x="1406" y="2305"/>
                    </a:lnTo>
                    <a:lnTo>
                      <a:pt x="1406" y="2192"/>
                    </a:lnTo>
                    <a:lnTo>
                      <a:pt x="1181" y="2024"/>
                    </a:lnTo>
                    <a:lnTo>
                      <a:pt x="1125" y="1911"/>
                    </a:lnTo>
                    <a:lnTo>
                      <a:pt x="1125" y="1743"/>
                    </a:lnTo>
                    <a:lnTo>
                      <a:pt x="1069" y="1686"/>
                    </a:lnTo>
                    <a:lnTo>
                      <a:pt x="956" y="1686"/>
                    </a:lnTo>
                    <a:lnTo>
                      <a:pt x="900" y="1743"/>
                    </a:lnTo>
                    <a:lnTo>
                      <a:pt x="900" y="1799"/>
                    </a:lnTo>
                    <a:lnTo>
                      <a:pt x="900" y="1911"/>
                    </a:lnTo>
                    <a:lnTo>
                      <a:pt x="788" y="1967"/>
                    </a:lnTo>
                    <a:lnTo>
                      <a:pt x="731" y="1911"/>
                    </a:lnTo>
                    <a:lnTo>
                      <a:pt x="731" y="1799"/>
                    </a:lnTo>
                    <a:lnTo>
                      <a:pt x="675" y="1743"/>
                    </a:lnTo>
                    <a:lnTo>
                      <a:pt x="619" y="1686"/>
                    </a:lnTo>
                    <a:lnTo>
                      <a:pt x="675" y="1630"/>
                    </a:lnTo>
                    <a:lnTo>
                      <a:pt x="900" y="1574"/>
                    </a:lnTo>
                    <a:lnTo>
                      <a:pt x="1012" y="1462"/>
                    </a:lnTo>
                    <a:lnTo>
                      <a:pt x="1125" y="1574"/>
                    </a:lnTo>
                    <a:lnTo>
                      <a:pt x="1237" y="1630"/>
                    </a:lnTo>
                    <a:lnTo>
                      <a:pt x="1293" y="1630"/>
                    </a:lnTo>
                    <a:lnTo>
                      <a:pt x="1293" y="1686"/>
                    </a:lnTo>
                    <a:lnTo>
                      <a:pt x="1293" y="1799"/>
                    </a:lnTo>
                    <a:lnTo>
                      <a:pt x="1406" y="1855"/>
                    </a:lnTo>
                    <a:lnTo>
                      <a:pt x="1518" y="1799"/>
                    </a:lnTo>
                    <a:lnTo>
                      <a:pt x="1631" y="1799"/>
                    </a:lnTo>
                    <a:lnTo>
                      <a:pt x="1631" y="1743"/>
                    </a:lnTo>
                    <a:lnTo>
                      <a:pt x="1687" y="1630"/>
                    </a:lnTo>
                    <a:lnTo>
                      <a:pt x="1743" y="1518"/>
                    </a:lnTo>
                    <a:lnTo>
                      <a:pt x="1855" y="1462"/>
                    </a:lnTo>
                    <a:lnTo>
                      <a:pt x="1968" y="1405"/>
                    </a:lnTo>
                    <a:lnTo>
                      <a:pt x="1968" y="1349"/>
                    </a:lnTo>
                    <a:lnTo>
                      <a:pt x="1968" y="1237"/>
                    </a:lnTo>
                    <a:lnTo>
                      <a:pt x="1968" y="1068"/>
                    </a:lnTo>
                    <a:lnTo>
                      <a:pt x="1968" y="1012"/>
                    </a:lnTo>
                    <a:lnTo>
                      <a:pt x="2024" y="956"/>
                    </a:lnTo>
                    <a:lnTo>
                      <a:pt x="2024" y="843"/>
                    </a:lnTo>
                    <a:lnTo>
                      <a:pt x="2024" y="731"/>
                    </a:lnTo>
                    <a:lnTo>
                      <a:pt x="2024" y="562"/>
                    </a:lnTo>
                    <a:lnTo>
                      <a:pt x="2024" y="450"/>
                    </a:lnTo>
                    <a:lnTo>
                      <a:pt x="1968" y="337"/>
                    </a:lnTo>
                    <a:lnTo>
                      <a:pt x="1855" y="225"/>
                    </a:lnTo>
                    <a:lnTo>
                      <a:pt x="1855" y="169"/>
                    </a:lnTo>
                    <a:lnTo>
                      <a:pt x="1743" y="113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91B7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13"/>
              <p:cNvSpPr/>
              <p:nvPr/>
            </p:nvSpPr>
            <p:spPr>
              <a:xfrm>
                <a:off x="1748650" y="1209950"/>
                <a:ext cx="56225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1969" extrusionOk="0">
                    <a:moveTo>
                      <a:pt x="1630" y="1"/>
                    </a:moveTo>
                    <a:lnTo>
                      <a:pt x="1518" y="57"/>
                    </a:lnTo>
                    <a:lnTo>
                      <a:pt x="1518" y="169"/>
                    </a:lnTo>
                    <a:lnTo>
                      <a:pt x="1462" y="226"/>
                    </a:lnTo>
                    <a:lnTo>
                      <a:pt x="1293" y="226"/>
                    </a:lnTo>
                    <a:lnTo>
                      <a:pt x="1237" y="282"/>
                    </a:lnTo>
                    <a:lnTo>
                      <a:pt x="1237" y="394"/>
                    </a:lnTo>
                    <a:lnTo>
                      <a:pt x="1180" y="507"/>
                    </a:lnTo>
                    <a:lnTo>
                      <a:pt x="1180" y="563"/>
                    </a:lnTo>
                    <a:lnTo>
                      <a:pt x="1124" y="619"/>
                    </a:lnTo>
                    <a:lnTo>
                      <a:pt x="1068" y="563"/>
                    </a:lnTo>
                    <a:lnTo>
                      <a:pt x="1012" y="507"/>
                    </a:lnTo>
                    <a:lnTo>
                      <a:pt x="1012" y="451"/>
                    </a:lnTo>
                    <a:lnTo>
                      <a:pt x="956" y="394"/>
                    </a:lnTo>
                    <a:lnTo>
                      <a:pt x="787" y="394"/>
                    </a:lnTo>
                    <a:lnTo>
                      <a:pt x="731" y="451"/>
                    </a:lnTo>
                    <a:lnTo>
                      <a:pt x="675" y="451"/>
                    </a:lnTo>
                    <a:lnTo>
                      <a:pt x="506" y="619"/>
                    </a:lnTo>
                    <a:lnTo>
                      <a:pt x="450" y="675"/>
                    </a:lnTo>
                    <a:lnTo>
                      <a:pt x="394" y="732"/>
                    </a:lnTo>
                    <a:lnTo>
                      <a:pt x="337" y="675"/>
                    </a:lnTo>
                    <a:lnTo>
                      <a:pt x="225" y="563"/>
                    </a:lnTo>
                    <a:lnTo>
                      <a:pt x="113" y="675"/>
                    </a:lnTo>
                    <a:lnTo>
                      <a:pt x="56" y="732"/>
                    </a:lnTo>
                    <a:lnTo>
                      <a:pt x="0" y="844"/>
                    </a:lnTo>
                    <a:lnTo>
                      <a:pt x="56" y="1013"/>
                    </a:lnTo>
                    <a:lnTo>
                      <a:pt x="169" y="1125"/>
                    </a:lnTo>
                    <a:lnTo>
                      <a:pt x="281" y="1181"/>
                    </a:lnTo>
                    <a:lnTo>
                      <a:pt x="450" y="1125"/>
                    </a:lnTo>
                    <a:lnTo>
                      <a:pt x="618" y="1069"/>
                    </a:lnTo>
                    <a:lnTo>
                      <a:pt x="787" y="1069"/>
                    </a:lnTo>
                    <a:lnTo>
                      <a:pt x="899" y="1181"/>
                    </a:lnTo>
                    <a:lnTo>
                      <a:pt x="1068" y="1294"/>
                    </a:lnTo>
                    <a:lnTo>
                      <a:pt x="1180" y="1462"/>
                    </a:lnTo>
                    <a:lnTo>
                      <a:pt x="1237" y="1518"/>
                    </a:lnTo>
                    <a:lnTo>
                      <a:pt x="1349" y="1575"/>
                    </a:lnTo>
                    <a:lnTo>
                      <a:pt x="1405" y="1518"/>
                    </a:lnTo>
                    <a:lnTo>
                      <a:pt x="1462" y="1518"/>
                    </a:lnTo>
                    <a:lnTo>
                      <a:pt x="1518" y="1631"/>
                    </a:lnTo>
                    <a:lnTo>
                      <a:pt x="1574" y="1743"/>
                    </a:lnTo>
                    <a:lnTo>
                      <a:pt x="1574" y="1799"/>
                    </a:lnTo>
                    <a:lnTo>
                      <a:pt x="1743" y="1799"/>
                    </a:lnTo>
                    <a:lnTo>
                      <a:pt x="1743" y="1856"/>
                    </a:lnTo>
                    <a:lnTo>
                      <a:pt x="1799" y="1968"/>
                    </a:lnTo>
                    <a:lnTo>
                      <a:pt x="1967" y="1968"/>
                    </a:lnTo>
                    <a:lnTo>
                      <a:pt x="2024" y="1912"/>
                    </a:lnTo>
                    <a:lnTo>
                      <a:pt x="2080" y="1856"/>
                    </a:lnTo>
                    <a:lnTo>
                      <a:pt x="2192" y="1799"/>
                    </a:lnTo>
                    <a:lnTo>
                      <a:pt x="2248" y="1631"/>
                    </a:lnTo>
                    <a:lnTo>
                      <a:pt x="2192" y="1631"/>
                    </a:lnTo>
                    <a:lnTo>
                      <a:pt x="2080" y="1575"/>
                    </a:lnTo>
                    <a:lnTo>
                      <a:pt x="2024" y="1575"/>
                    </a:lnTo>
                    <a:lnTo>
                      <a:pt x="1911" y="1518"/>
                    </a:lnTo>
                    <a:lnTo>
                      <a:pt x="1630" y="1350"/>
                    </a:lnTo>
                    <a:lnTo>
                      <a:pt x="1518" y="1237"/>
                    </a:lnTo>
                    <a:lnTo>
                      <a:pt x="1405" y="1069"/>
                    </a:lnTo>
                    <a:lnTo>
                      <a:pt x="1405" y="1013"/>
                    </a:lnTo>
                    <a:lnTo>
                      <a:pt x="1462" y="1013"/>
                    </a:lnTo>
                    <a:lnTo>
                      <a:pt x="1518" y="1069"/>
                    </a:lnTo>
                    <a:lnTo>
                      <a:pt x="1911" y="900"/>
                    </a:lnTo>
                    <a:lnTo>
                      <a:pt x="2248" y="732"/>
                    </a:lnTo>
                    <a:lnTo>
                      <a:pt x="2248" y="563"/>
                    </a:lnTo>
                    <a:lnTo>
                      <a:pt x="2192" y="394"/>
                    </a:lnTo>
                    <a:lnTo>
                      <a:pt x="2136" y="282"/>
                    </a:lnTo>
                    <a:lnTo>
                      <a:pt x="1911" y="226"/>
                    </a:lnTo>
                    <a:lnTo>
                      <a:pt x="1799" y="169"/>
                    </a:lnTo>
                    <a:lnTo>
                      <a:pt x="1743" y="226"/>
                    </a:lnTo>
                    <a:lnTo>
                      <a:pt x="1743" y="282"/>
                    </a:lnTo>
                    <a:lnTo>
                      <a:pt x="1799" y="338"/>
                    </a:lnTo>
                    <a:lnTo>
                      <a:pt x="1799" y="394"/>
                    </a:lnTo>
                    <a:lnTo>
                      <a:pt x="1686" y="451"/>
                    </a:lnTo>
                    <a:lnTo>
                      <a:pt x="1630" y="394"/>
                    </a:lnTo>
                    <a:lnTo>
                      <a:pt x="1630" y="338"/>
                    </a:lnTo>
                    <a:lnTo>
                      <a:pt x="1630" y="282"/>
                    </a:lnTo>
                    <a:lnTo>
                      <a:pt x="1630" y="169"/>
                    </a:lnTo>
                    <a:lnTo>
                      <a:pt x="1630" y="57"/>
                    </a:lnTo>
                    <a:lnTo>
                      <a:pt x="1686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13"/>
              <p:cNvSpPr/>
              <p:nvPr/>
            </p:nvSpPr>
            <p:spPr>
              <a:xfrm>
                <a:off x="1665750" y="1277400"/>
                <a:ext cx="44975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182" extrusionOk="0">
                    <a:moveTo>
                      <a:pt x="675" y="1"/>
                    </a:moveTo>
                    <a:lnTo>
                      <a:pt x="618" y="113"/>
                    </a:lnTo>
                    <a:lnTo>
                      <a:pt x="562" y="226"/>
                    </a:lnTo>
                    <a:lnTo>
                      <a:pt x="450" y="338"/>
                    </a:lnTo>
                    <a:lnTo>
                      <a:pt x="393" y="394"/>
                    </a:lnTo>
                    <a:lnTo>
                      <a:pt x="225" y="507"/>
                    </a:lnTo>
                    <a:lnTo>
                      <a:pt x="56" y="619"/>
                    </a:lnTo>
                    <a:lnTo>
                      <a:pt x="0" y="675"/>
                    </a:lnTo>
                    <a:lnTo>
                      <a:pt x="0" y="788"/>
                    </a:lnTo>
                    <a:lnTo>
                      <a:pt x="112" y="844"/>
                    </a:lnTo>
                    <a:lnTo>
                      <a:pt x="169" y="900"/>
                    </a:lnTo>
                    <a:lnTo>
                      <a:pt x="281" y="956"/>
                    </a:lnTo>
                    <a:lnTo>
                      <a:pt x="562" y="956"/>
                    </a:lnTo>
                    <a:lnTo>
                      <a:pt x="675" y="900"/>
                    </a:lnTo>
                    <a:lnTo>
                      <a:pt x="675" y="844"/>
                    </a:lnTo>
                    <a:lnTo>
                      <a:pt x="731" y="900"/>
                    </a:lnTo>
                    <a:lnTo>
                      <a:pt x="787" y="900"/>
                    </a:lnTo>
                    <a:lnTo>
                      <a:pt x="787" y="956"/>
                    </a:lnTo>
                    <a:lnTo>
                      <a:pt x="1012" y="1012"/>
                    </a:lnTo>
                    <a:lnTo>
                      <a:pt x="1237" y="1012"/>
                    </a:lnTo>
                    <a:lnTo>
                      <a:pt x="1293" y="1069"/>
                    </a:lnTo>
                    <a:lnTo>
                      <a:pt x="1405" y="1181"/>
                    </a:lnTo>
                    <a:lnTo>
                      <a:pt x="1461" y="1181"/>
                    </a:lnTo>
                    <a:lnTo>
                      <a:pt x="1574" y="1125"/>
                    </a:lnTo>
                    <a:lnTo>
                      <a:pt x="1630" y="1181"/>
                    </a:lnTo>
                    <a:lnTo>
                      <a:pt x="1742" y="1125"/>
                    </a:lnTo>
                    <a:lnTo>
                      <a:pt x="1799" y="1012"/>
                    </a:lnTo>
                    <a:lnTo>
                      <a:pt x="1799" y="788"/>
                    </a:lnTo>
                    <a:lnTo>
                      <a:pt x="1742" y="731"/>
                    </a:lnTo>
                    <a:lnTo>
                      <a:pt x="1630" y="675"/>
                    </a:lnTo>
                    <a:lnTo>
                      <a:pt x="1742" y="563"/>
                    </a:lnTo>
                    <a:lnTo>
                      <a:pt x="1799" y="394"/>
                    </a:lnTo>
                    <a:lnTo>
                      <a:pt x="1799" y="226"/>
                    </a:lnTo>
                    <a:lnTo>
                      <a:pt x="1742" y="113"/>
                    </a:lnTo>
                    <a:lnTo>
                      <a:pt x="1630" y="1"/>
                    </a:lnTo>
                    <a:lnTo>
                      <a:pt x="1518" y="1"/>
                    </a:lnTo>
                    <a:lnTo>
                      <a:pt x="1293" y="57"/>
                    </a:lnTo>
                    <a:lnTo>
                      <a:pt x="1124" y="113"/>
                    </a:lnTo>
                    <a:lnTo>
                      <a:pt x="1068" y="169"/>
                    </a:lnTo>
                    <a:lnTo>
                      <a:pt x="956" y="113"/>
                    </a:lnTo>
                    <a:lnTo>
                      <a:pt x="899" y="57"/>
                    </a:lnTo>
                    <a:lnTo>
                      <a:pt x="843" y="1"/>
                    </a:lnTo>
                    <a:close/>
                  </a:path>
                </a:pathLst>
              </a:custGeom>
              <a:solidFill>
                <a:srgbClr val="AEC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13"/>
              <p:cNvSpPr/>
              <p:nvPr/>
            </p:nvSpPr>
            <p:spPr>
              <a:xfrm>
                <a:off x="1780950" y="1226825"/>
                <a:ext cx="32350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125" extrusionOk="0">
                    <a:moveTo>
                      <a:pt x="788" y="0"/>
                    </a:moveTo>
                    <a:lnTo>
                      <a:pt x="732" y="113"/>
                    </a:lnTo>
                    <a:lnTo>
                      <a:pt x="675" y="169"/>
                    </a:lnTo>
                    <a:lnTo>
                      <a:pt x="563" y="169"/>
                    </a:lnTo>
                    <a:lnTo>
                      <a:pt x="507" y="113"/>
                    </a:lnTo>
                    <a:lnTo>
                      <a:pt x="451" y="169"/>
                    </a:lnTo>
                    <a:lnTo>
                      <a:pt x="338" y="281"/>
                    </a:lnTo>
                    <a:lnTo>
                      <a:pt x="170" y="338"/>
                    </a:lnTo>
                    <a:lnTo>
                      <a:pt x="57" y="394"/>
                    </a:lnTo>
                    <a:lnTo>
                      <a:pt x="1" y="562"/>
                    </a:lnTo>
                    <a:lnTo>
                      <a:pt x="57" y="619"/>
                    </a:lnTo>
                    <a:lnTo>
                      <a:pt x="170" y="619"/>
                    </a:lnTo>
                    <a:lnTo>
                      <a:pt x="338" y="675"/>
                    </a:lnTo>
                    <a:lnTo>
                      <a:pt x="338" y="731"/>
                    </a:lnTo>
                    <a:lnTo>
                      <a:pt x="394" y="843"/>
                    </a:lnTo>
                    <a:lnTo>
                      <a:pt x="451" y="900"/>
                    </a:lnTo>
                    <a:lnTo>
                      <a:pt x="507" y="900"/>
                    </a:lnTo>
                    <a:lnTo>
                      <a:pt x="675" y="956"/>
                    </a:lnTo>
                    <a:lnTo>
                      <a:pt x="732" y="1068"/>
                    </a:lnTo>
                    <a:lnTo>
                      <a:pt x="788" y="1012"/>
                    </a:lnTo>
                    <a:lnTo>
                      <a:pt x="900" y="1012"/>
                    </a:lnTo>
                    <a:lnTo>
                      <a:pt x="900" y="1124"/>
                    </a:lnTo>
                    <a:lnTo>
                      <a:pt x="956" y="1124"/>
                    </a:lnTo>
                    <a:lnTo>
                      <a:pt x="956" y="1068"/>
                    </a:lnTo>
                    <a:lnTo>
                      <a:pt x="1069" y="956"/>
                    </a:lnTo>
                    <a:lnTo>
                      <a:pt x="1125" y="1012"/>
                    </a:lnTo>
                    <a:lnTo>
                      <a:pt x="1237" y="1012"/>
                    </a:lnTo>
                    <a:lnTo>
                      <a:pt x="1237" y="900"/>
                    </a:lnTo>
                    <a:lnTo>
                      <a:pt x="1181" y="787"/>
                    </a:lnTo>
                    <a:lnTo>
                      <a:pt x="1237" y="619"/>
                    </a:lnTo>
                    <a:lnTo>
                      <a:pt x="1294" y="506"/>
                    </a:lnTo>
                    <a:lnTo>
                      <a:pt x="1294" y="394"/>
                    </a:lnTo>
                    <a:lnTo>
                      <a:pt x="1069" y="394"/>
                    </a:lnTo>
                    <a:lnTo>
                      <a:pt x="956" y="338"/>
                    </a:lnTo>
                    <a:lnTo>
                      <a:pt x="844" y="225"/>
                    </a:lnTo>
                    <a:lnTo>
                      <a:pt x="900" y="113"/>
                    </a:lnTo>
                    <a:lnTo>
                      <a:pt x="900" y="57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9CBE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13"/>
              <p:cNvSpPr/>
              <p:nvPr/>
            </p:nvSpPr>
            <p:spPr>
              <a:xfrm>
                <a:off x="1748650" y="1240875"/>
                <a:ext cx="29525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2024" extrusionOk="0">
                    <a:moveTo>
                      <a:pt x="899" y="0"/>
                    </a:moveTo>
                    <a:lnTo>
                      <a:pt x="787" y="113"/>
                    </a:lnTo>
                    <a:lnTo>
                      <a:pt x="675" y="281"/>
                    </a:lnTo>
                    <a:lnTo>
                      <a:pt x="562" y="450"/>
                    </a:lnTo>
                    <a:lnTo>
                      <a:pt x="450" y="843"/>
                    </a:lnTo>
                    <a:lnTo>
                      <a:pt x="394" y="956"/>
                    </a:lnTo>
                    <a:lnTo>
                      <a:pt x="394" y="1012"/>
                    </a:lnTo>
                    <a:lnTo>
                      <a:pt x="394" y="1068"/>
                    </a:lnTo>
                    <a:lnTo>
                      <a:pt x="450" y="1125"/>
                    </a:lnTo>
                    <a:lnTo>
                      <a:pt x="394" y="1181"/>
                    </a:lnTo>
                    <a:lnTo>
                      <a:pt x="450" y="1293"/>
                    </a:lnTo>
                    <a:lnTo>
                      <a:pt x="394" y="1349"/>
                    </a:lnTo>
                    <a:lnTo>
                      <a:pt x="337" y="1406"/>
                    </a:lnTo>
                    <a:lnTo>
                      <a:pt x="169" y="1406"/>
                    </a:lnTo>
                    <a:lnTo>
                      <a:pt x="113" y="1462"/>
                    </a:lnTo>
                    <a:lnTo>
                      <a:pt x="113" y="1518"/>
                    </a:lnTo>
                    <a:lnTo>
                      <a:pt x="113" y="1574"/>
                    </a:lnTo>
                    <a:lnTo>
                      <a:pt x="169" y="1630"/>
                    </a:lnTo>
                    <a:lnTo>
                      <a:pt x="56" y="1630"/>
                    </a:lnTo>
                    <a:lnTo>
                      <a:pt x="0" y="1743"/>
                    </a:lnTo>
                    <a:lnTo>
                      <a:pt x="56" y="1911"/>
                    </a:lnTo>
                    <a:lnTo>
                      <a:pt x="56" y="1968"/>
                    </a:lnTo>
                    <a:lnTo>
                      <a:pt x="169" y="2024"/>
                    </a:lnTo>
                    <a:lnTo>
                      <a:pt x="337" y="2024"/>
                    </a:lnTo>
                    <a:lnTo>
                      <a:pt x="394" y="1911"/>
                    </a:lnTo>
                    <a:lnTo>
                      <a:pt x="506" y="1855"/>
                    </a:lnTo>
                    <a:lnTo>
                      <a:pt x="562" y="1743"/>
                    </a:lnTo>
                    <a:lnTo>
                      <a:pt x="562" y="1630"/>
                    </a:lnTo>
                    <a:lnTo>
                      <a:pt x="618" y="1630"/>
                    </a:lnTo>
                    <a:lnTo>
                      <a:pt x="731" y="1574"/>
                    </a:lnTo>
                    <a:lnTo>
                      <a:pt x="843" y="1574"/>
                    </a:lnTo>
                    <a:lnTo>
                      <a:pt x="843" y="1462"/>
                    </a:lnTo>
                    <a:lnTo>
                      <a:pt x="899" y="1406"/>
                    </a:lnTo>
                    <a:lnTo>
                      <a:pt x="899" y="1293"/>
                    </a:lnTo>
                    <a:lnTo>
                      <a:pt x="899" y="1237"/>
                    </a:lnTo>
                    <a:lnTo>
                      <a:pt x="899" y="1181"/>
                    </a:lnTo>
                    <a:lnTo>
                      <a:pt x="956" y="1125"/>
                    </a:lnTo>
                    <a:lnTo>
                      <a:pt x="1012" y="1181"/>
                    </a:lnTo>
                    <a:lnTo>
                      <a:pt x="1068" y="1181"/>
                    </a:lnTo>
                    <a:lnTo>
                      <a:pt x="1068" y="1349"/>
                    </a:lnTo>
                    <a:lnTo>
                      <a:pt x="1068" y="1462"/>
                    </a:lnTo>
                    <a:lnTo>
                      <a:pt x="1124" y="1462"/>
                    </a:lnTo>
                    <a:lnTo>
                      <a:pt x="1180" y="1406"/>
                    </a:lnTo>
                    <a:lnTo>
                      <a:pt x="1180" y="1237"/>
                    </a:lnTo>
                    <a:lnTo>
                      <a:pt x="1124" y="1125"/>
                    </a:lnTo>
                    <a:lnTo>
                      <a:pt x="1124" y="1012"/>
                    </a:lnTo>
                    <a:lnTo>
                      <a:pt x="1068" y="1012"/>
                    </a:lnTo>
                    <a:lnTo>
                      <a:pt x="956" y="956"/>
                    </a:lnTo>
                    <a:lnTo>
                      <a:pt x="787" y="1012"/>
                    </a:lnTo>
                    <a:lnTo>
                      <a:pt x="731" y="1012"/>
                    </a:lnTo>
                    <a:lnTo>
                      <a:pt x="731" y="956"/>
                    </a:lnTo>
                    <a:lnTo>
                      <a:pt x="731" y="731"/>
                    </a:lnTo>
                    <a:lnTo>
                      <a:pt x="731" y="619"/>
                    </a:lnTo>
                    <a:lnTo>
                      <a:pt x="787" y="562"/>
                    </a:lnTo>
                    <a:lnTo>
                      <a:pt x="899" y="450"/>
                    </a:lnTo>
                    <a:lnTo>
                      <a:pt x="956" y="338"/>
                    </a:lnTo>
                    <a:lnTo>
                      <a:pt x="1068" y="57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13"/>
              <p:cNvSpPr/>
              <p:nvPr/>
            </p:nvSpPr>
            <p:spPr>
              <a:xfrm>
                <a:off x="1696650" y="1315350"/>
                <a:ext cx="281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900" extrusionOk="0">
                    <a:moveTo>
                      <a:pt x="338" y="0"/>
                    </a:moveTo>
                    <a:lnTo>
                      <a:pt x="282" y="57"/>
                    </a:lnTo>
                    <a:lnTo>
                      <a:pt x="225" y="113"/>
                    </a:lnTo>
                    <a:lnTo>
                      <a:pt x="225" y="169"/>
                    </a:lnTo>
                    <a:lnTo>
                      <a:pt x="282" y="338"/>
                    </a:lnTo>
                    <a:lnTo>
                      <a:pt x="169" y="506"/>
                    </a:lnTo>
                    <a:lnTo>
                      <a:pt x="1" y="675"/>
                    </a:lnTo>
                    <a:lnTo>
                      <a:pt x="1" y="787"/>
                    </a:lnTo>
                    <a:lnTo>
                      <a:pt x="113" y="843"/>
                    </a:lnTo>
                    <a:lnTo>
                      <a:pt x="619" y="843"/>
                    </a:lnTo>
                    <a:lnTo>
                      <a:pt x="787" y="900"/>
                    </a:lnTo>
                    <a:lnTo>
                      <a:pt x="956" y="900"/>
                    </a:lnTo>
                    <a:lnTo>
                      <a:pt x="1068" y="843"/>
                    </a:lnTo>
                    <a:lnTo>
                      <a:pt x="1125" y="675"/>
                    </a:lnTo>
                    <a:lnTo>
                      <a:pt x="1068" y="619"/>
                    </a:lnTo>
                    <a:lnTo>
                      <a:pt x="1068" y="562"/>
                    </a:lnTo>
                    <a:lnTo>
                      <a:pt x="1012" y="450"/>
                    </a:lnTo>
                    <a:lnTo>
                      <a:pt x="844" y="338"/>
                    </a:lnTo>
                    <a:lnTo>
                      <a:pt x="731" y="281"/>
                    </a:lnTo>
                    <a:lnTo>
                      <a:pt x="675" y="338"/>
                    </a:lnTo>
                    <a:lnTo>
                      <a:pt x="506" y="338"/>
                    </a:lnTo>
                    <a:lnTo>
                      <a:pt x="450" y="169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BB1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13"/>
              <p:cNvSpPr/>
              <p:nvPr/>
            </p:nvSpPr>
            <p:spPr>
              <a:xfrm>
                <a:off x="1689625" y="1306925"/>
                <a:ext cx="18300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068" extrusionOk="0">
                    <a:moveTo>
                      <a:pt x="506" y="0"/>
                    </a:moveTo>
                    <a:lnTo>
                      <a:pt x="394" y="56"/>
                    </a:lnTo>
                    <a:lnTo>
                      <a:pt x="338" y="225"/>
                    </a:lnTo>
                    <a:lnTo>
                      <a:pt x="282" y="337"/>
                    </a:lnTo>
                    <a:lnTo>
                      <a:pt x="169" y="337"/>
                    </a:lnTo>
                    <a:lnTo>
                      <a:pt x="57" y="394"/>
                    </a:lnTo>
                    <a:lnTo>
                      <a:pt x="57" y="506"/>
                    </a:lnTo>
                    <a:lnTo>
                      <a:pt x="57" y="562"/>
                    </a:lnTo>
                    <a:lnTo>
                      <a:pt x="113" y="675"/>
                    </a:lnTo>
                    <a:lnTo>
                      <a:pt x="169" y="731"/>
                    </a:lnTo>
                    <a:lnTo>
                      <a:pt x="113" y="787"/>
                    </a:lnTo>
                    <a:lnTo>
                      <a:pt x="1" y="956"/>
                    </a:lnTo>
                    <a:lnTo>
                      <a:pt x="57" y="1068"/>
                    </a:lnTo>
                    <a:lnTo>
                      <a:pt x="225" y="1068"/>
                    </a:lnTo>
                    <a:lnTo>
                      <a:pt x="282" y="956"/>
                    </a:lnTo>
                    <a:lnTo>
                      <a:pt x="563" y="956"/>
                    </a:lnTo>
                    <a:lnTo>
                      <a:pt x="619" y="899"/>
                    </a:lnTo>
                    <a:lnTo>
                      <a:pt x="675" y="787"/>
                    </a:lnTo>
                    <a:lnTo>
                      <a:pt x="619" y="618"/>
                    </a:lnTo>
                    <a:lnTo>
                      <a:pt x="563" y="450"/>
                    </a:lnTo>
                    <a:lnTo>
                      <a:pt x="731" y="337"/>
                    </a:lnTo>
                    <a:lnTo>
                      <a:pt x="731" y="225"/>
                    </a:lnTo>
                    <a:lnTo>
                      <a:pt x="731" y="169"/>
                    </a:lnTo>
                    <a:lnTo>
                      <a:pt x="619" y="56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81A8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13"/>
              <p:cNvSpPr/>
              <p:nvPr/>
            </p:nvSpPr>
            <p:spPr>
              <a:xfrm>
                <a:off x="1671350" y="1298475"/>
                <a:ext cx="3375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620" extrusionOk="0">
                    <a:moveTo>
                      <a:pt x="394" y="1"/>
                    </a:moveTo>
                    <a:lnTo>
                      <a:pt x="113" y="169"/>
                    </a:lnTo>
                    <a:lnTo>
                      <a:pt x="57" y="282"/>
                    </a:lnTo>
                    <a:lnTo>
                      <a:pt x="1" y="394"/>
                    </a:lnTo>
                    <a:lnTo>
                      <a:pt x="57" y="507"/>
                    </a:lnTo>
                    <a:lnTo>
                      <a:pt x="226" y="619"/>
                    </a:lnTo>
                    <a:lnTo>
                      <a:pt x="338" y="619"/>
                    </a:lnTo>
                    <a:lnTo>
                      <a:pt x="451" y="563"/>
                    </a:lnTo>
                    <a:lnTo>
                      <a:pt x="507" y="507"/>
                    </a:lnTo>
                    <a:lnTo>
                      <a:pt x="619" y="450"/>
                    </a:lnTo>
                    <a:lnTo>
                      <a:pt x="732" y="450"/>
                    </a:lnTo>
                    <a:lnTo>
                      <a:pt x="844" y="507"/>
                    </a:lnTo>
                    <a:lnTo>
                      <a:pt x="1069" y="507"/>
                    </a:lnTo>
                    <a:lnTo>
                      <a:pt x="1125" y="450"/>
                    </a:lnTo>
                    <a:lnTo>
                      <a:pt x="1350" y="394"/>
                    </a:lnTo>
                    <a:lnTo>
                      <a:pt x="1350" y="282"/>
                    </a:lnTo>
                    <a:lnTo>
                      <a:pt x="1181" y="226"/>
                    </a:lnTo>
                    <a:lnTo>
                      <a:pt x="1069" y="169"/>
                    </a:lnTo>
                    <a:lnTo>
                      <a:pt x="788" y="57"/>
                    </a:lnTo>
                    <a:lnTo>
                      <a:pt x="563" y="57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90B5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13"/>
              <p:cNvSpPr/>
              <p:nvPr/>
            </p:nvSpPr>
            <p:spPr>
              <a:xfrm>
                <a:off x="1747225" y="1313950"/>
                <a:ext cx="28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69"/>
                    </a:lnTo>
                    <a:lnTo>
                      <a:pt x="113" y="113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13"/>
              <p:cNvSpPr/>
              <p:nvPr/>
            </p:nvSpPr>
            <p:spPr>
              <a:xfrm>
                <a:off x="1785175" y="128442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13"/>
              <p:cNvSpPr/>
              <p:nvPr/>
            </p:nvSpPr>
            <p:spPr>
              <a:xfrm>
                <a:off x="1795000" y="125772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13"/>
              <p:cNvSpPr/>
              <p:nvPr/>
            </p:nvSpPr>
            <p:spPr>
              <a:xfrm>
                <a:off x="1807650" y="1250700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" y="1"/>
                    </a:move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13"/>
              <p:cNvSpPr/>
              <p:nvPr/>
            </p:nvSpPr>
            <p:spPr>
              <a:xfrm>
                <a:off x="1803450" y="12605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13"/>
              <p:cNvSpPr/>
              <p:nvPr/>
            </p:nvSpPr>
            <p:spPr>
              <a:xfrm>
                <a:off x="1793600" y="12746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13"/>
              <p:cNvSpPr/>
              <p:nvPr/>
            </p:nvSpPr>
            <p:spPr>
              <a:xfrm>
                <a:off x="1782375" y="1249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13"/>
              <p:cNvSpPr/>
              <p:nvPr/>
            </p:nvSpPr>
            <p:spPr>
              <a:xfrm>
                <a:off x="1803450" y="1253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13"/>
              <p:cNvSpPr/>
              <p:nvPr/>
            </p:nvSpPr>
            <p:spPr>
              <a:xfrm>
                <a:off x="2121000" y="1011825"/>
                <a:ext cx="4217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1856" extrusionOk="0">
                    <a:moveTo>
                      <a:pt x="1518" y="1"/>
                    </a:moveTo>
                    <a:lnTo>
                      <a:pt x="1518" y="57"/>
                    </a:lnTo>
                    <a:lnTo>
                      <a:pt x="1518" y="226"/>
                    </a:lnTo>
                    <a:lnTo>
                      <a:pt x="1462" y="338"/>
                    </a:lnTo>
                    <a:lnTo>
                      <a:pt x="1406" y="394"/>
                    </a:lnTo>
                    <a:lnTo>
                      <a:pt x="1350" y="394"/>
                    </a:lnTo>
                    <a:lnTo>
                      <a:pt x="1237" y="338"/>
                    </a:lnTo>
                    <a:lnTo>
                      <a:pt x="1237" y="394"/>
                    </a:lnTo>
                    <a:lnTo>
                      <a:pt x="1237" y="507"/>
                    </a:lnTo>
                    <a:lnTo>
                      <a:pt x="1237" y="675"/>
                    </a:lnTo>
                    <a:lnTo>
                      <a:pt x="1125" y="788"/>
                    </a:lnTo>
                    <a:lnTo>
                      <a:pt x="1012" y="844"/>
                    </a:lnTo>
                    <a:lnTo>
                      <a:pt x="956" y="844"/>
                    </a:lnTo>
                    <a:lnTo>
                      <a:pt x="675" y="619"/>
                    </a:lnTo>
                    <a:lnTo>
                      <a:pt x="507" y="732"/>
                    </a:lnTo>
                    <a:lnTo>
                      <a:pt x="338" y="788"/>
                    </a:lnTo>
                    <a:lnTo>
                      <a:pt x="282" y="844"/>
                    </a:lnTo>
                    <a:lnTo>
                      <a:pt x="169" y="900"/>
                    </a:lnTo>
                    <a:lnTo>
                      <a:pt x="169" y="844"/>
                    </a:lnTo>
                    <a:lnTo>
                      <a:pt x="113" y="788"/>
                    </a:lnTo>
                    <a:lnTo>
                      <a:pt x="113" y="732"/>
                    </a:lnTo>
                    <a:lnTo>
                      <a:pt x="57" y="675"/>
                    </a:lnTo>
                    <a:lnTo>
                      <a:pt x="1" y="788"/>
                    </a:lnTo>
                    <a:lnTo>
                      <a:pt x="169" y="1462"/>
                    </a:lnTo>
                    <a:lnTo>
                      <a:pt x="226" y="1631"/>
                    </a:lnTo>
                    <a:lnTo>
                      <a:pt x="338" y="1687"/>
                    </a:lnTo>
                    <a:lnTo>
                      <a:pt x="450" y="1743"/>
                    </a:lnTo>
                    <a:lnTo>
                      <a:pt x="507" y="1856"/>
                    </a:lnTo>
                    <a:lnTo>
                      <a:pt x="900" y="1856"/>
                    </a:lnTo>
                    <a:lnTo>
                      <a:pt x="1069" y="1799"/>
                    </a:lnTo>
                    <a:lnTo>
                      <a:pt x="1125" y="1687"/>
                    </a:lnTo>
                    <a:lnTo>
                      <a:pt x="1125" y="1575"/>
                    </a:lnTo>
                    <a:lnTo>
                      <a:pt x="1069" y="1462"/>
                    </a:lnTo>
                    <a:lnTo>
                      <a:pt x="1012" y="1462"/>
                    </a:lnTo>
                    <a:lnTo>
                      <a:pt x="1237" y="1406"/>
                    </a:lnTo>
                    <a:lnTo>
                      <a:pt x="1406" y="1350"/>
                    </a:lnTo>
                    <a:lnTo>
                      <a:pt x="1574" y="1125"/>
                    </a:lnTo>
                    <a:lnTo>
                      <a:pt x="1631" y="900"/>
                    </a:lnTo>
                    <a:lnTo>
                      <a:pt x="1687" y="563"/>
                    </a:lnTo>
                    <a:lnTo>
                      <a:pt x="1687" y="282"/>
                    </a:lnTo>
                    <a:lnTo>
                      <a:pt x="1687" y="57"/>
                    </a:lnTo>
                    <a:lnTo>
                      <a:pt x="1574" y="1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13"/>
              <p:cNvSpPr/>
              <p:nvPr/>
            </p:nvSpPr>
            <p:spPr>
              <a:xfrm>
                <a:off x="2160350" y="1013250"/>
                <a:ext cx="154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1125" extrusionOk="0">
                    <a:moveTo>
                      <a:pt x="450" y="0"/>
                    </a:moveTo>
                    <a:lnTo>
                      <a:pt x="394" y="56"/>
                    </a:lnTo>
                    <a:lnTo>
                      <a:pt x="338" y="113"/>
                    </a:lnTo>
                    <a:lnTo>
                      <a:pt x="225" y="113"/>
                    </a:lnTo>
                    <a:lnTo>
                      <a:pt x="225" y="169"/>
                    </a:lnTo>
                    <a:lnTo>
                      <a:pt x="113" y="225"/>
                    </a:lnTo>
                    <a:lnTo>
                      <a:pt x="0" y="394"/>
                    </a:lnTo>
                    <a:lnTo>
                      <a:pt x="0" y="618"/>
                    </a:lnTo>
                    <a:lnTo>
                      <a:pt x="0" y="843"/>
                    </a:lnTo>
                    <a:lnTo>
                      <a:pt x="0" y="1012"/>
                    </a:lnTo>
                    <a:lnTo>
                      <a:pt x="57" y="1068"/>
                    </a:lnTo>
                    <a:lnTo>
                      <a:pt x="169" y="1124"/>
                    </a:lnTo>
                    <a:lnTo>
                      <a:pt x="169" y="1012"/>
                    </a:lnTo>
                    <a:lnTo>
                      <a:pt x="225" y="1012"/>
                    </a:lnTo>
                    <a:lnTo>
                      <a:pt x="281" y="956"/>
                    </a:lnTo>
                    <a:lnTo>
                      <a:pt x="394" y="843"/>
                    </a:lnTo>
                    <a:lnTo>
                      <a:pt x="450" y="899"/>
                    </a:lnTo>
                    <a:lnTo>
                      <a:pt x="563" y="899"/>
                    </a:lnTo>
                    <a:lnTo>
                      <a:pt x="563" y="618"/>
                    </a:lnTo>
                    <a:lnTo>
                      <a:pt x="619" y="337"/>
                    </a:lnTo>
                    <a:lnTo>
                      <a:pt x="619" y="169"/>
                    </a:lnTo>
                    <a:lnTo>
                      <a:pt x="619" y="56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B9D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13"/>
              <p:cNvSpPr/>
              <p:nvPr/>
            </p:nvSpPr>
            <p:spPr>
              <a:xfrm>
                <a:off x="2123825" y="1013250"/>
                <a:ext cx="98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19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0" y="394"/>
                    </a:lnTo>
                    <a:lnTo>
                      <a:pt x="56" y="506"/>
                    </a:lnTo>
                    <a:lnTo>
                      <a:pt x="113" y="562"/>
                    </a:lnTo>
                    <a:lnTo>
                      <a:pt x="225" y="618"/>
                    </a:lnTo>
                    <a:lnTo>
                      <a:pt x="394" y="506"/>
                    </a:lnTo>
                    <a:lnTo>
                      <a:pt x="394" y="450"/>
                    </a:lnTo>
                    <a:lnTo>
                      <a:pt x="225" y="450"/>
                    </a:lnTo>
                    <a:lnTo>
                      <a:pt x="169" y="394"/>
                    </a:lnTo>
                    <a:lnTo>
                      <a:pt x="169" y="337"/>
                    </a:lnTo>
                    <a:lnTo>
                      <a:pt x="225" y="225"/>
                    </a:lnTo>
                    <a:lnTo>
                      <a:pt x="281" y="225"/>
                    </a:lnTo>
                    <a:lnTo>
                      <a:pt x="337" y="169"/>
                    </a:lnTo>
                    <a:lnTo>
                      <a:pt x="281" y="113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13"/>
              <p:cNvSpPr/>
              <p:nvPr/>
            </p:nvSpPr>
            <p:spPr>
              <a:xfrm>
                <a:off x="2167375" y="10034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69" y="169"/>
                    </a:lnTo>
                    <a:lnTo>
                      <a:pt x="225" y="338"/>
                    </a:lnTo>
                    <a:lnTo>
                      <a:pt x="282" y="225"/>
                    </a:lnTo>
                    <a:lnTo>
                      <a:pt x="282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13"/>
              <p:cNvSpPr/>
              <p:nvPr/>
            </p:nvSpPr>
            <p:spPr>
              <a:xfrm>
                <a:off x="2165975" y="101182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13" y="1"/>
                    </a:moveTo>
                    <a:lnTo>
                      <a:pt x="56" y="57"/>
                    </a:lnTo>
                    <a:lnTo>
                      <a:pt x="0" y="170"/>
                    </a:lnTo>
                    <a:lnTo>
                      <a:pt x="56" y="170"/>
                    </a:lnTo>
                    <a:lnTo>
                      <a:pt x="169" y="226"/>
                    </a:lnTo>
                    <a:lnTo>
                      <a:pt x="225" y="113"/>
                    </a:lnTo>
                    <a:lnTo>
                      <a:pt x="281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13"/>
              <p:cNvSpPr/>
              <p:nvPr/>
            </p:nvSpPr>
            <p:spPr>
              <a:xfrm>
                <a:off x="2128025" y="10216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13"/>
              <p:cNvSpPr/>
              <p:nvPr/>
            </p:nvSpPr>
            <p:spPr>
              <a:xfrm>
                <a:off x="2126625" y="10132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57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56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13"/>
              <p:cNvSpPr/>
              <p:nvPr/>
            </p:nvSpPr>
            <p:spPr>
              <a:xfrm>
                <a:off x="2163150" y="100200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13"/>
              <p:cNvSpPr/>
              <p:nvPr/>
            </p:nvSpPr>
            <p:spPr>
              <a:xfrm>
                <a:off x="2128025" y="10216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13"/>
              <p:cNvSpPr/>
              <p:nvPr/>
            </p:nvSpPr>
            <p:spPr>
              <a:xfrm>
                <a:off x="2112575" y="10329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13"/>
              <p:cNvSpPr/>
              <p:nvPr/>
            </p:nvSpPr>
            <p:spPr>
              <a:xfrm>
                <a:off x="1669950" y="1238050"/>
                <a:ext cx="576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1013" extrusionOk="0">
                    <a:moveTo>
                      <a:pt x="2136" y="1"/>
                    </a:moveTo>
                    <a:lnTo>
                      <a:pt x="2080" y="113"/>
                    </a:lnTo>
                    <a:lnTo>
                      <a:pt x="2024" y="226"/>
                    </a:lnTo>
                    <a:lnTo>
                      <a:pt x="1855" y="226"/>
                    </a:lnTo>
                    <a:lnTo>
                      <a:pt x="1799" y="170"/>
                    </a:lnTo>
                    <a:lnTo>
                      <a:pt x="1687" y="170"/>
                    </a:lnTo>
                    <a:lnTo>
                      <a:pt x="1574" y="226"/>
                    </a:lnTo>
                    <a:lnTo>
                      <a:pt x="1462" y="282"/>
                    </a:lnTo>
                    <a:lnTo>
                      <a:pt x="1350" y="394"/>
                    </a:lnTo>
                    <a:lnTo>
                      <a:pt x="1293" y="507"/>
                    </a:lnTo>
                    <a:lnTo>
                      <a:pt x="1181" y="507"/>
                    </a:lnTo>
                    <a:lnTo>
                      <a:pt x="1012" y="451"/>
                    </a:lnTo>
                    <a:lnTo>
                      <a:pt x="788" y="451"/>
                    </a:lnTo>
                    <a:lnTo>
                      <a:pt x="675" y="394"/>
                    </a:lnTo>
                    <a:lnTo>
                      <a:pt x="619" y="394"/>
                    </a:lnTo>
                    <a:lnTo>
                      <a:pt x="450" y="507"/>
                    </a:lnTo>
                    <a:lnTo>
                      <a:pt x="338" y="563"/>
                    </a:lnTo>
                    <a:lnTo>
                      <a:pt x="169" y="563"/>
                    </a:lnTo>
                    <a:lnTo>
                      <a:pt x="113" y="451"/>
                    </a:lnTo>
                    <a:lnTo>
                      <a:pt x="57" y="451"/>
                    </a:lnTo>
                    <a:lnTo>
                      <a:pt x="1" y="507"/>
                    </a:lnTo>
                    <a:lnTo>
                      <a:pt x="113" y="900"/>
                    </a:lnTo>
                    <a:lnTo>
                      <a:pt x="169" y="900"/>
                    </a:lnTo>
                    <a:lnTo>
                      <a:pt x="731" y="732"/>
                    </a:lnTo>
                    <a:lnTo>
                      <a:pt x="900" y="675"/>
                    </a:lnTo>
                    <a:lnTo>
                      <a:pt x="1012" y="732"/>
                    </a:lnTo>
                    <a:lnTo>
                      <a:pt x="1125" y="788"/>
                    </a:lnTo>
                    <a:lnTo>
                      <a:pt x="1181" y="956"/>
                    </a:lnTo>
                    <a:lnTo>
                      <a:pt x="1293" y="1013"/>
                    </a:lnTo>
                    <a:lnTo>
                      <a:pt x="1406" y="1013"/>
                    </a:lnTo>
                    <a:lnTo>
                      <a:pt x="1631" y="844"/>
                    </a:lnTo>
                    <a:lnTo>
                      <a:pt x="1743" y="732"/>
                    </a:lnTo>
                    <a:lnTo>
                      <a:pt x="1855" y="619"/>
                    </a:lnTo>
                    <a:lnTo>
                      <a:pt x="1912" y="619"/>
                    </a:lnTo>
                    <a:lnTo>
                      <a:pt x="1912" y="675"/>
                    </a:lnTo>
                    <a:lnTo>
                      <a:pt x="2024" y="675"/>
                    </a:lnTo>
                    <a:lnTo>
                      <a:pt x="2080" y="619"/>
                    </a:lnTo>
                    <a:lnTo>
                      <a:pt x="2136" y="507"/>
                    </a:lnTo>
                    <a:lnTo>
                      <a:pt x="2136" y="394"/>
                    </a:lnTo>
                    <a:lnTo>
                      <a:pt x="2193" y="338"/>
                    </a:lnTo>
                    <a:lnTo>
                      <a:pt x="2249" y="338"/>
                    </a:lnTo>
                    <a:lnTo>
                      <a:pt x="2305" y="113"/>
                    </a:lnTo>
                    <a:lnTo>
                      <a:pt x="2249" y="57"/>
                    </a:lnTo>
                    <a:lnTo>
                      <a:pt x="2136" y="1"/>
                    </a:lnTo>
                    <a:close/>
                  </a:path>
                </a:pathLst>
              </a:custGeom>
              <a:solidFill>
                <a:srgbClr val="96B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13"/>
              <p:cNvSpPr/>
              <p:nvPr/>
            </p:nvSpPr>
            <p:spPr>
              <a:xfrm>
                <a:off x="1653100" y="1266175"/>
                <a:ext cx="2672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237" extrusionOk="0">
                    <a:moveTo>
                      <a:pt x="113" y="0"/>
                    </a:moveTo>
                    <a:lnTo>
                      <a:pt x="169" y="56"/>
                    </a:lnTo>
                    <a:lnTo>
                      <a:pt x="169" y="225"/>
                    </a:lnTo>
                    <a:lnTo>
                      <a:pt x="56" y="337"/>
                    </a:lnTo>
                    <a:lnTo>
                      <a:pt x="113" y="450"/>
                    </a:lnTo>
                    <a:lnTo>
                      <a:pt x="56" y="562"/>
                    </a:lnTo>
                    <a:lnTo>
                      <a:pt x="113" y="618"/>
                    </a:lnTo>
                    <a:lnTo>
                      <a:pt x="225" y="731"/>
                    </a:lnTo>
                    <a:lnTo>
                      <a:pt x="225" y="787"/>
                    </a:lnTo>
                    <a:lnTo>
                      <a:pt x="169" y="787"/>
                    </a:lnTo>
                    <a:lnTo>
                      <a:pt x="56" y="843"/>
                    </a:lnTo>
                    <a:lnTo>
                      <a:pt x="0" y="956"/>
                    </a:lnTo>
                    <a:lnTo>
                      <a:pt x="0" y="1180"/>
                    </a:lnTo>
                    <a:lnTo>
                      <a:pt x="56" y="1237"/>
                    </a:lnTo>
                    <a:lnTo>
                      <a:pt x="169" y="1237"/>
                    </a:lnTo>
                    <a:lnTo>
                      <a:pt x="225" y="1180"/>
                    </a:lnTo>
                    <a:lnTo>
                      <a:pt x="337" y="1180"/>
                    </a:lnTo>
                    <a:lnTo>
                      <a:pt x="506" y="1124"/>
                    </a:lnTo>
                    <a:lnTo>
                      <a:pt x="618" y="1068"/>
                    </a:lnTo>
                    <a:lnTo>
                      <a:pt x="675" y="956"/>
                    </a:lnTo>
                    <a:lnTo>
                      <a:pt x="731" y="843"/>
                    </a:lnTo>
                    <a:lnTo>
                      <a:pt x="787" y="787"/>
                    </a:lnTo>
                    <a:lnTo>
                      <a:pt x="956" y="731"/>
                    </a:lnTo>
                    <a:lnTo>
                      <a:pt x="1012" y="675"/>
                    </a:lnTo>
                    <a:lnTo>
                      <a:pt x="1068" y="562"/>
                    </a:lnTo>
                    <a:lnTo>
                      <a:pt x="1012" y="337"/>
                    </a:lnTo>
                    <a:lnTo>
                      <a:pt x="956" y="281"/>
                    </a:lnTo>
                    <a:lnTo>
                      <a:pt x="787" y="225"/>
                    </a:lnTo>
                    <a:lnTo>
                      <a:pt x="618" y="281"/>
                    </a:lnTo>
                    <a:lnTo>
                      <a:pt x="506" y="394"/>
                    </a:lnTo>
                    <a:lnTo>
                      <a:pt x="450" y="169"/>
                    </a:lnTo>
                    <a:lnTo>
                      <a:pt x="450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7AE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13"/>
              <p:cNvSpPr/>
              <p:nvPr/>
            </p:nvSpPr>
            <p:spPr>
              <a:xfrm>
                <a:off x="1665750" y="1215575"/>
                <a:ext cx="154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732" extrusionOk="0">
                    <a:moveTo>
                      <a:pt x="225" y="1"/>
                    </a:moveTo>
                    <a:lnTo>
                      <a:pt x="112" y="57"/>
                    </a:lnTo>
                    <a:lnTo>
                      <a:pt x="112" y="113"/>
                    </a:lnTo>
                    <a:lnTo>
                      <a:pt x="112" y="169"/>
                    </a:lnTo>
                    <a:lnTo>
                      <a:pt x="112" y="226"/>
                    </a:lnTo>
                    <a:lnTo>
                      <a:pt x="112" y="282"/>
                    </a:lnTo>
                    <a:lnTo>
                      <a:pt x="0" y="394"/>
                    </a:lnTo>
                    <a:lnTo>
                      <a:pt x="0" y="507"/>
                    </a:lnTo>
                    <a:lnTo>
                      <a:pt x="112" y="675"/>
                    </a:lnTo>
                    <a:lnTo>
                      <a:pt x="169" y="731"/>
                    </a:lnTo>
                    <a:lnTo>
                      <a:pt x="225" y="675"/>
                    </a:lnTo>
                    <a:lnTo>
                      <a:pt x="337" y="507"/>
                    </a:lnTo>
                    <a:lnTo>
                      <a:pt x="393" y="394"/>
                    </a:lnTo>
                    <a:lnTo>
                      <a:pt x="393" y="282"/>
                    </a:lnTo>
                    <a:lnTo>
                      <a:pt x="450" y="113"/>
                    </a:lnTo>
                    <a:lnTo>
                      <a:pt x="618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13"/>
              <p:cNvSpPr/>
              <p:nvPr/>
            </p:nvSpPr>
            <p:spPr>
              <a:xfrm>
                <a:off x="1662925" y="1260550"/>
                <a:ext cx="98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282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1" y="225"/>
                    </a:lnTo>
                    <a:lnTo>
                      <a:pt x="1" y="281"/>
                    </a:lnTo>
                    <a:lnTo>
                      <a:pt x="282" y="281"/>
                    </a:lnTo>
                    <a:lnTo>
                      <a:pt x="338" y="169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90B1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13"/>
              <p:cNvSpPr/>
              <p:nvPr/>
            </p:nvSpPr>
            <p:spPr>
              <a:xfrm>
                <a:off x="1647475" y="12324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13"/>
              <p:cNvSpPr/>
              <p:nvPr/>
            </p:nvSpPr>
            <p:spPr>
              <a:xfrm>
                <a:off x="1627800" y="12099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13"/>
              <p:cNvSpPr/>
              <p:nvPr/>
            </p:nvSpPr>
            <p:spPr>
              <a:xfrm>
                <a:off x="1675575" y="12113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13"/>
              <p:cNvSpPr/>
              <p:nvPr/>
            </p:nvSpPr>
            <p:spPr>
              <a:xfrm>
                <a:off x="1646075" y="12563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1"/>
                    </a:moveTo>
                    <a:lnTo>
                      <a:pt x="56" y="1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13"/>
              <p:cNvSpPr/>
              <p:nvPr/>
            </p:nvSpPr>
            <p:spPr>
              <a:xfrm>
                <a:off x="1962225" y="1066625"/>
                <a:ext cx="63250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1969" extrusionOk="0">
                    <a:moveTo>
                      <a:pt x="1181" y="507"/>
                    </a:moveTo>
                    <a:lnTo>
                      <a:pt x="1237" y="563"/>
                    </a:lnTo>
                    <a:lnTo>
                      <a:pt x="1237" y="675"/>
                    </a:lnTo>
                    <a:lnTo>
                      <a:pt x="1237" y="732"/>
                    </a:lnTo>
                    <a:lnTo>
                      <a:pt x="1237" y="788"/>
                    </a:lnTo>
                    <a:lnTo>
                      <a:pt x="1181" y="788"/>
                    </a:lnTo>
                    <a:lnTo>
                      <a:pt x="1125" y="732"/>
                    </a:lnTo>
                    <a:lnTo>
                      <a:pt x="1068" y="675"/>
                    </a:lnTo>
                    <a:lnTo>
                      <a:pt x="1181" y="675"/>
                    </a:lnTo>
                    <a:lnTo>
                      <a:pt x="1237" y="619"/>
                    </a:lnTo>
                    <a:lnTo>
                      <a:pt x="1181" y="507"/>
                    </a:lnTo>
                    <a:close/>
                    <a:moveTo>
                      <a:pt x="1349" y="1"/>
                    </a:moveTo>
                    <a:lnTo>
                      <a:pt x="1237" y="57"/>
                    </a:lnTo>
                    <a:lnTo>
                      <a:pt x="1181" y="170"/>
                    </a:lnTo>
                    <a:lnTo>
                      <a:pt x="1125" y="282"/>
                    </a:lnTo>
                    <a:lnTo>
                      <a:pt x="1181" y="507"/>
                    </a:lnTo>
                    <a:lnTo>
                      <a:pt x="1181" y="507"/>
                    </a:lnTo>
                    <a:lnTo>
                      <a:pt x="1068" y="451"/>
                    </a:lnTo>
                    <a:lnTo>
                      <a:pt x="956" y="394"/>
                    </a:lnTo>
                    <a:lnTo>
                      <a:pt x="844" y="451"/>
                    </a:lnTo>
                    <a:lnTo>
                      <a:pt x="787" y="619"/>
                    </a:lnTo>
                    <a:lnTo>
                      <a:pt x="731" y="675"/>
                    </a:lnTo>
                    <a:lnTo>
                      <a:pt x="619" y="619"/>
                    </a:lnTo>
                    <a:lnTo>
                      <a:pt x="450" y="507"/>
                    </a:lnTo>
                    <a:lnTo>
                      <a:pt x="394" y="507"/>
                    </a:lnTo>
                    <a:lnTo>
                      <a:pt x="338" y="563"/>
                    </a:lnTo>
                    <a:lnTo>
                      <a:pt x="225" y="675"/>
                    </a:lnTo>
                    <a:lnTo>
                      <a:pt x="113" y="788"/>
                    </a:lnTo>
                    <a:lnTo>
                      <a:pt x="0" y="900"/>
                    </a:lnTo>
                    <a:lnTo>
                      <a:pt x="0" y="1013"/>
                    </a:lnTo>
                    <a:lnTo>
                      <a:pt x="113" y="1181"/>
                    </a:lnTo>
                    <a:lnTo>
                      <a:pt x="113" y="1350"/>
                    </a:lnTo>
                    <a:lnTo>
                      <a:pt x="169" y="1518"/>
                    </a:lnTo>
                    <a:lnTo>
                      <a:pt x="281" y="1687"/>
                    </a:lnTo>
                    <a:lnTo>
                      <a:pt x="506" y="1856"/>
                    </a:lnTo>
                    <a:lnTo>
                      <a:pt x="787" y="1968"/>
                    </a:lnTo>
                    <a:lnTo>
                      <a:pt x="1012" y="1968"/>
                    </a:lnTo>
                    <a:lnTo>
                      <a:pt x="1349" y="1912"/>
                    </a:lnTo>
                    <a:lnTo>
                      <a:pt x="1462" y="1856"/>
                    </a:lnTo>
                    <a:lnTo>
                      <a:pt x="2080" y="1856"/>
                    </a:lnTo>
                    <a:lnTo>
                      <a:pt x="2192" y="1799"/>
                    </a:lnTo>
                    <a:lnTo>
                      <a:pt x="2305" y="1687"/>
                    </a:lnTo>
                    <a:lnTo>
                      <a:pt x="2305" y="1631"/>
                    </a:lnTo>
                    <a:lnTo>
                      <a:pt x="2249" y="1518"/>
                    </a:lnTo>
                    <a:lnTo>
                      <a:pt x="2192" y="1462"/>
                    </a:lnTo>
                    <a:lnTo>
                      <a:pt x="2249" y="1350"/>
                    </a:lnTo>
                    <a:lnTo>
                      <a:pt x="2361" y="1462"/>
                    </a:lnTo>
                    <a:lnTo>
                      <a:pt x="2530" y="1462"/>
                    </a:lnTo>
                    <a:lnTo>
                      <a:pt x="2530" y="1406"/>
                    </a:lnTo>
                    <a:lnTo>
                      <a:pt x="2530" y="1350"/>
                    </a:lnTo>
                    <a:lnTo>
                      <a:pt x="2530" y="1181"/>
                    </a:lnTo>
                    <a:lnTo>
                      <a:pt x="2474" y="1125"/>
                    </a:lnTo>
                    <a:lnTo>
                      <a:pt x="2474" y="956"/>
                    </a:lnTo>
                    <a:lnTo>
                      <a:pt x="2249" y="956"/>
                    </a:lnTo>
                    <a:lnTo>
                      <a:pt x="2305" y="900"/>
                    </a:lnTo>
                    <a:lnTo>
                      <a:pt x="2305" y="788"/>
                    </a:lnTo>
                    <a:lnTo>
                      <a:pt x="2192" y="732"/>
                    </a:lnTo>
                    <a:lnTo>
                      <a:pt x="1855" y="619"/>
                    </a:lnTo>
                    <a:lnTo>
                      <a:pt x="1799" y="675"/>
                    </a:lnTo>
                    <a:lnTo>
                      <a:pt x="1574" y="675"/>
                    </a:lnTo>
                    <a:lnTo>
                      <a:pt x="1462" y="619"/>
                    </a:lnTo>
                    <a:lnTo>
                      <a:pt x="1462" y="563"/>
                    </a:lnTo>
                    <a:lnTo>
                      <a:pt x="1406" y="507"/>
                    </a:lnTo>
                    <a:lnTo>
                      <a:pt x="1349" y="394"/>
                    </a:lnTo>
                    <a:lnTo>
                      <a:pt x="1349" y="338"/>
                    </a:lnTo>
                    <a:lnTo>
                      <a:pt x="1349" y="226"/>
                    </a:lnTo>
                    <a:lnTo>
                      <a:pt x="1349" y="170"/>
                    </a:lnTo>
                    <a:lnTo>
                      <a:pt x="1349" y="1"/>
                    </a:lnTo>
                    <a:close/>
                  </a:path>
                </a:pathLst>
              </a:custGeom>
              <a:solidFill>
                <a:srgbClr val="A9CD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13"/>
              <p:cNvSpPr/>
              <p:nvPr/>
            </p:nvSpPr>
            <p:spPr>
              <a:xfrm>
                <a:off x="1925700" y="1056800"/>
                <a:ext cx="67450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2081" extrusionOk="0">
                    <a:moveTo>
                      <a:pt x="787" y="0"/>
                    </a:moveTo>
                    <a:lnTo>
                      <a:pt x="787" y="57"/>
                    </a:lnTo>
                    <a:lnTo>
                      <a:pt x="731" y="169"/>
                    </a:lnTo>
                    <a:lnTo>
                      <a:pt x="731" y="225"/>
                    </a:lnTo>
                    <a:lnTo>
                      <a:pt x="787" y="281"/>
                    </a:lnTo>
                    <a:lnTo>
                      <a:pt x="843" y="450"/>
                    </a:lnTo>
                    <a:lnTo>
                      <a:pt x="843" y="506"/>
                    </a:lnTo>
                    <a:lnTo>
                      <a:pt x="787" y="450"/>
                    </a:lnTo>
                    <a:lnTo>
                      <a:pt x="731" y="450"/>
                    </a:lnTo>
                    <a:lnTo>
                      <a:pt x="675" y="506"/>
                    </a:lnTo>
                    <a:lnTo>
                      <a:pt x="618" y="506"/>
                    </a:lnTo>
                    <a:lnTo>
                      <a:pt x="562" y="563"/>
                    </a:lnTo>
                    <a:lnTo>
                      <a:pt x="506" y="619"/>
                    </a:lnTo>
                    <a:lnTo>
                      <a:pt x="506" y="731"/>
                    </a:lnTo>
                    <a:lnTo>
                      <a:pt x="450" y="787"/>
                    </a:lnTo>
                    <a:lnTo>
                      <a:pt x="337" y="844"/>
                    </a:lnTo>
                    <a:lnTo>
                      <a:pt x="56" y="844"/>
                    </a:lnTo>
                    <a:lnTo>
                      <a:pt x="0" y="900"/>
                    </a:lnTo>
                    <a:lnTo>
                      <a:pt x="0" y="1012"/>
                    </a:lnTo>
                    <a:lnTo>
                      <a:pt x="0" y="1125"/>
                    </a:lnTo>
                    <a:lnTo>
                      <a:pt x="113" y="1181"/>
                    </a:lnTo>
                    <a:lnTo>
                      <a:pt x="169" y="1237"/>
                    </a:lnTo>
                    <a:lnTo>
                      <a:pt x="225" y="1349"/>
                    </a:lnTo>
                    <a:lnTo>
                      <a:pt x="337" y="1462"/>
                    </a:lnTo>
                    <a:lnTo>
                      <a:pt x="450" y="1518"/>
                    </a:lnTo>
                    <a:lnTo>
                      <a:pt x="562" y="1462"/>
                    </a:lnTo>
                    <a:lnTo>
                      <a:pt x="731" y="1462"/>
                    </a:lnTo>
                    <a:lnTo>
                      <a:pt x="843" y="1574"/>
                    </a:lnTo>
                    <a:lnTo>
                      <a:pt x="956" y="1687"/>
                    </a:lnTo>
                    <a:lnTo>
                      <a:pt x="1237" y="1687"/>
                    </a:lnTo>
                    <a:lnTo>
                      <a:pt x="1293" y="1743"/>
                    </a:lnTo>
                    <a:lnTo>
                      <a:pt x="1405" y="1855"/>
                    </a:lnTo>
                    <a:lnTo>
                      <a:pt x="1461" y="1968"/>
                    </a:lnTo>
                    <a:lnTo>
                      <a:pt x="1574" y="2080"/>
                    </a:lnTo>
                    <a:lnTo>
                      <a:pt x="1742" y="2024"/>
                    </a:lnTo>
                    <a:lnTo>
                      <a:pt x="1742" y="1911"/>
                    </a:lnTo>
                    <a:lnTo>
                      <a:pt x="1686" y="1799"/>
                    </a:lnTo>
                    <a:lnTo>
                      <a:pt x="1630" y="1743"/>
                    </a:lnTo>
                    <a:lnTo>
                      <a:pt x="1630" y="1687"/>
                    </a:lnTo>
                    <a:lnTo>
                      <a:pt x="1686" y="1630"/>
                    </a:lnTo>
                    <a:lnTo>
                      <a:pt x="1799" y="1574"/>
                    </a:lnTo>
                    <a:lnTo>
                      <a:pt x="1630" y="1462"/>
                    </a:lnTo>
                    <a:lnTo>
                      <a:pt x="1574" y="1406"/>
                    </a:lnTo>
                    <a:lnTo>
                      <a:pt x="1518" y="1406"/>
                    </a:lnTo>
                    <a:lnTo>
                      <a:pt x="1518" y="1349"/>
                    </a:lnTo>
                    <a:lnTo>
                      <a:pt x="1574" y="1237"/>
                    </a:lnTo>
                    <a:lnTo>
                      <a:pt x="1799" y="1237"/>
                    </a:lnTo>
                    <a:lnTo>
                      <a:pt x="1799" y="1125"/>
                    </a:lnTo>
                    <a:lnTo>
                      <a:pt x="1799" y="1068"/>
                    </a:lnTo>
                    <a:lnTo>
                      <a:pt x="1799" y="956"/>
                    </a:lnTo>
                    <a:lnTo>
                      <a:pt x="1967" y="1012"/>
                    </a:lnTo>
                    <a:lnTo>
                      <a:pt x="2024" y="1068"/>
                    </a:lnTo>
                    <a:lnTo>
                      <a:pt x="2080" y="1125"/>
                    </a:lnTo>
                    <a:lnTo>
                      <a:pt x="2080" y="1181"/>
                    </a:lnTo>
                    <a:lnTo>
                      <a:pt x="2080" y="1237"/>
                    </a:lnTo>
                    <a:lnTo>
                      <a:pt x="2192" y="1181"/>
                    </a:lnTo>
                    <a:lnTo>
                      <a:pt x="2248" y="1181"/>
                    </a:lnTo>
                    <a:lnTo>
                      <a:pt x="2305" y="1125"/>
                    </a:lnTo>
                    <a:lnTo>
                      <a:pt x="2305" y="956"/>
                    </a:lnTo>
                    <a:lnTo>
                      <a:pt x="2361" y="900"/>
                    </a:lnTo>
                    <a:lnTo>
                      <a:pt x="2529" y="900"/>
                    </a:lnTo>
                    <a:lnTo>
                      <a:pt x="2698" y="956"/>
                    </a:lnTo>
                    <a:lnTo>
                      <a:pt x="2698" y="450"/>
                    </a:lnTo>
                    <a:lnTo>
                      <a:pt x="2586" y="225"/>
                    </a:lnTo>
                    <a:lnTo>
                      <a:pt x="2248" y="225"/>
                    </a:lnTo>
                    <a:lnTo>
                      <a:pt x="2192" y="281"/>
                    </a:lnTo>
                    <a:lnTo>
                      <a:pt x="2192" y="338"/>
                    </a:lnTo>
                    <a:lnTo>
                      <a:pt x="2192" y="394"/>
                    </a:lnTo>
                    <a:lnTo>
                      <a:pt x="2192" y="450"/>
                    </a:lnTo>
                    <a:lnTo>
                      <a:pt x="1855" y="450"/>
                    </a:lnTo>
                    <a:lnTo>
                      <a:pt x="1630" y="506"/>
                    </a:lnTo>
                    <a:lnTo>
                      <a:pt x="1574" y="563"/>
                    </a:lnTo>
                    <a:lnTo>
                      <a:pt x="1461" y="563"/>
                    </a:lnTo>
                    <a:lnTo>
                      <a:pt x="1461" y="506"/>
                    </a:lnTo>
                    <a:lnTo>
                      <a:pt x="1461" y="450"/>
                    </a:lnTo>
                    <a:lnTo>
                      <a:pt x="1518" y="394"/>
                    </a:lnTo>
                    <a:lnTo>
                      <a:pt x="1461" y="338"/>
                    </a:lnTo>
                    <a:lnTo>
                      <a:pt x="1349" y="338"/>
                    </a:lnTo>
                    <a:lnTo>
                      <a:pt x="1293" y="450"/>
                    </a:lnTo>
                    <a:lnTo>
                      <a:pt x="1237" y="506"/>
                    </a:lnTo>
                    <a:lnTo>
                      <a:pt x="1237" y="563"/>
                    </a:lnTo>
                    <a:lnTo>
                      <a:pt x="1124" y="563"/>
                    </a:lnTo>
                    <a:lnTo>
                      <a:pt x="956" y="338"/>
                    </a:lnTo>
                    <a:lnTo>
                      <a:pt x="899" y="225"/>
                    </a:lnTo>
                    <a:lnTo>
                      <a:pt x="843" y="57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13"/>
              <p:cNvSpPr/>
              <p:nvPr/>
            </p:nvSpPr>
            <p:spPr>
              <a:xfrm>
                <a:off x="2007200" y="1030100"/>
                <a:ext cx="98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38" extrusionOk="0">
                    <a:moveTo>
                      <a:pt x="337" y="1"/>
                    </a:moveTo>
                    <a:lnTo>
                      <a:pt x="169" y="57"/>
                    </a:lnTo>
                    <a:lnTo>
                      <a:pt x="0" y="57"/>
                    </a:lnTo>
                    <a:lnTo>
                      <a:pt x="0" y="169"/>
                    </a:lnTo>
                    <a:lnTo>
                      <a:pt x="112" y="282"/>
                    </a:lnTo>
                    <a:lnTo>
                      <a:pt x="225" y="338"/>
                    </a:lnTo>
                    <a:lnTo>
                      <a:pt x="225" y="225"/>
                    </a:lnTo>
                    <a:lnTo>
                      <a:pt x="281" y="169"/>
                    </a:lnTo>
                    <a:lnTo>
                      <a:pt x="393" y="113"/>
                    </a:lnTo>
                    <a:lnTo>
                      <a:pt x="393" y="57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13"/>
              <p:cNvSpPr/>
              <p:nvPr/>
            </p:nvSpPr>
            <p:spPr>
              <a:xfrm>
                <a:off x="1980500" y="104415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13"/>
              <p:cNvSpPr/>
              <p:nvPr/>
            </p:nvSpPr>
            <p:spPr>
              <a:xfrm>
                <a:off x="1981900" y="10343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13"/>
              <p:cNvSpPr/>
              <p:nvPr/>
            </p:nvSpPr>
            <p:spPr>
              <a:xfrm>
                <a:off x="1943950" y="10554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C3D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13"/>
              <p:cNvSpPr/>
              <p:nvPr/>
            </p:nvSpPr>
            <p:spPr>
              <a:xfrm>
                <a:off x="1994550" y="10638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5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57"/>
                    </a:lnTo>
                    <a:lnTo>
                      <a:pt x="56" y="57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13"/>
              <p:cNvSpPr/>
              <p:nvPr/>
            </p:nvSpPr>
            <p:spPr>
              <a:xfrm>
                <a:off x="2140675" y="1127050"/>
                <a:ext cx="94175" cy="63250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2530" extrusionOk="0">
                    <a:moveTo>
                      <a:pt x="731" y="1"/>
                    </a:moveTo>
                    <a:lnTo>
                      <a:pt x="619" y="57"/>
                    </a:lnTo>
                    <a:lnTo>
                      <a:pt x="563" y="113"/>
                    </a:lnTo>
                    <a:lnTo>
                      <a:pt x="563" y="169"/>
                    </a:lnTo>
                    <a:lnTo>
                      <a:pt x="563" y="282"/>
                    </a:lnTo>
                    <a:lnTo>
                      <a:pt x="506" y="282"/>
                    </a:lnTo>
                    <a:lnTo>
                      <a:pt x="450" y="226"/>
                    </a:lnTo>
                    <a:lnTo>
                      <a:pt x="394" y="338"/>
                    </a:lnTo>
                    <a:lnTo>
                      <a:pt x="394" y="450"/>
                    </a:lnTo>
                    <a:lnTo>
                      <a:pt x="338" y="619"/>
                    </a:lnTo>
                    <a:lnTo>
                      <a:pt x="338" y="675"/>
                    </a:lnTo>
                    <a:lnTo>
                      <a:pt x="282" y="731"/>
                    </a:lnTo>
                    <a:lnTo>
                      <a:pt x="225" y="788"/>
                    </a:lnTo>
                    <a:lnTo>
                      <a:pt x="282" y="900"/>
                    </a:lnTo>
                    <a:lnTo>
                      <a:pt x="338" y="956"/>
                    </a:lnTo>
                    <a:lnTo>
                      <a:pt x="338" y="1125"/>
                    </a:lnTo>
                    <a:lnTo>
                      <a:pt x="394" y="1293"/>
                    </a:lnTo>
                    <a:lnTo>
                      <a:pt x="506" y="1406"/>
                    </a:lnTo>
                    <a:lnTo>
                      <a:pt x="563" y="1575"/>
                    </a:lnTo>
                    <a:lnTo>
                      <a:pt x="338" y="1350"/>
                    </a:lnTo>
                    <a:lnTo>
                      <a:pt x="113" y="1350"/>
                    </a:lnTo>
                    <a:lnTo>
                      <a:pt x="57" y="1406"/>
                    </a:lnTo>
                    <a:lnTo>
                      <a:pt x="1" y="1518"/>
                    </a:lnTo>
                    <a:lnTo>
                      <a:pt x="57" y="1575"/>
                    </a:lnTo>
                    <a:lnTo>
                      <a:pt x="113" y="1687"/>
                    </a:lnTo>
                    <a:lnTo>
                      <a:pt x="225" y="1912"/>
                    </a:lnTo>
                    <a:lnTo>
                      <a:pt x="338" y="1912"/>
                    </a:lnTo>
                    <a:lnTo>
                      <a:pt x="282" y="2024"/>
                    </a:lnTo>
                    <a:lnTo>
                      <a:pt x="225" y="2193"/>
                    </a:lnTo>
                    <a:lnTo>
                      <a:pt x="282" y="2418"/>
                    </a:lnTo>
                    <a:lnTo>
                      <a:pt x="394" y="2530"/>
                    </a:lnTo>
                    <a:lnTo>
                      <a:pt x="450" y="2474"/>
                    </a:lnTo>
                    <a:lnTo>
                      <a:pt x="563" y="2361"/>
                    </a:lnTo>
                    <a:lnTo>
                      <a:pt x="563" y="2249"/>
                    </a:lnTo>
                    <a:lnTo>
                      <a:pt x="731" y="2361"/>
                    </a:lnTo>
                    <a:lnTo>
                      <a:pt x="844" y="2361"/>
                    </a:lnTo>
                    <a:lnTo>
                      <a:pt x="956" y="2305"/>
                    </a:lnTo>
                    <a:lnTo>
                      <a:pt x="1068" y="2249"/>
                    </a:lnTo>
                    <a:lnTo>
                      <a:pt x="1237" y="2080"/>
                    </a:lnTo>
                    <a:lnTo>
                      <a:pt x="1350" y="1968"/>
                    </a:lnTo>
                    <a:lnTo>
                      <a:pt x="1293" y="2080"/>
                    </a:lnTo>
                    <a:lnTo>
                      <a:pt x="1350" y="2193"/>
                    </a:lnTo>
                    <a:lnTo>
                      <a:pt x="1406" y="2249"/>
                    </a:lnTo>
                    <a:lnTo>
                      <a:pt x="1462" y="2305"/>
                    </a:lnTo>
                    <a:lnTo>
                      <a:pt x="1574" y="2249"/>
                    </a:lnTo>
                    <a:lnTo>
                      <a:pt x="1855" y="2137"/>
                    </a:lnTo>
                    <a:lnTo>
                      <a:pt x="2080" y="2080"/>
                    </a:lnTo>
                    <a:lnTo>
                      <a:pt x="2193" y="2080"/>
                    </a:lnTo>
                    <a:lnTo>
                      <a:pt x="2305" y="2137"/>
                    </a:lnTo>
                    <a:lnTo>
                      <a:pt x="2417" y="2193"/>
                    </a:lnTo>
                    <a:lnTo>
                      <a:pt x="2530" y="2361"/>
                    </a:lnTo>
                    <a:lnTo>
                      <a:pt x="2586" y="2305"/>
                    </a:lnTo>
                    <a:lnTo>
                      <a:pt x="2642" y="2249"/>
                    </a:lnTo>
                    <a:lnTo>
                      <a:pt x="2698" y="2193"/>
                    </a:lnTo>
                    <a:lnTo>
                      <a:pt x="2979" y="2080"/>
                    </a:lnTo>
                    <a:lnTo>
                      <a:pt x="3148" y="2024"/>
                    </a:lnTo>
                    <a:lnTo>
                      <a:pt x="3261" y="1968"/>
                    </a:lnTo>
                    <a:lnTo>
                      <a:pt x="3373" y="1912"/>
                    </a:lnTo>
                    <a:lnTo>
                      <a:pt x="3429" y="1912"/>
                    </a:lnTo>
                    <a:lnTo>
                      <a:pt x="3485" y="1856"/>
                    </a:lnTo>
                    <a:lnTo>
                      <a:pt x="3542" y="1856"/>
                    </a:lnTo>
                    <a:lnTo>
                      <a:pt x="3598" y="1799"/>
                    </a:lnTo>
                    <a:lnTo>
                      <a:pt x="3710" y="1743"/>
                    </a:lnTo>
                    <a:lnTo>
                      <a:pt x="3766" y="1743"/>
                    </a:lnTo>
                    <a:lnTo>
                      <a:pt x="3766" y="1575"/>
                    </a:lnTo>
                    <a:lnTo>
                      <a:pt x="3654" y="1575"/>
                    </a:lnTo>
                    <a:lnTo>
                      <a:pt x="3485" y="1631"/>
                    </a:lnTo>
                    <a:lnTo>
                      <a:pt x="3092" y="1743"/>
                    </a:lnTo>
                    <a:lnTo>
                      <a:pt x="2755" y="1799"/>
                    </a:lnTo>
                    <a:lnTo>
                      <a:pt x="2530" y="1799"/>
                    </a:lnTo>
                    <a:lnTo>
                      <a:pt x="2361" y="1743"/>
                    </a:lnTo>
                    <a:lnTo>
                      <a:pt x="2193" y="1687"/>
                    </a:lnTo>
                    <a:lnTo>
                      <a:pt x="2024" y="1518"/>
                    </a:lnTo>
                    <a:lnTo>
                      <a:pt x="1799" y="1575"/>
                    </a:lnTo>
                    <a:lnTo>
                      <a:pt x="1799" y="1631"/>
                    </a:lnTo>
                    <a:lnTo>
                      <a:pt x="1799" y="1743"/>
                    </a:lnTo>
                    <a:lnTo>
                      <a:pt x="1687" y="1575"/>
                    </a:lnTo>
                    <a:lnTo>
                      <a:pt x="1574" y="1406"/>
                    </a:lnTo>
                    <a:lnTo>
                      <a:pt x="1518" y="1350"/>
                    </a:lnTo>
                    <a:lnTo>
                      <a:pt x="1293" y="1350"/>
                    </a:lnTo>
                    <a:lnTo>
                      <a:pt x="1181" y="1406"/>
                    </a:lnTo>
                    <a:lnTo>
                      <a:pt x="1237" y="1293"/>
                    </a:lnTo>
                    <a:lnTo>
                      <a:pt x="1237" y="1181"/>
                    </a:lnTo>
                    <a:lnTo>
                      <a:pt x="1237" y="1069"/>
                    </a:lnTo>
                    <a:lnTo>
                      <a:pt x="1237" y="956"/>
                    </a:lnTo>
                    <a:lnTo>
                      <a:pt x="1237" y="844"/>
                    </a:lnTo>
                    <a:lnTo>
                      <a:pt x="1237" y="731"/>
                    </a:lnTo>
                    <a:lnTo>
                      <a:pt x="1181" y="563"/>
                    </a:lnTo>
                    <a:lnTo>
                      <a:pt x="956" y="563"/>
                    </a:lnTo>
                    <a:lnTo>
                      <a:pt x="956" y="507"/>
                    </a:lnTo>
                    <a:lnTo>
                      <a:pt x="1012" y="450"/>
                    </a:lnTo>
                    <a:lnTo>
                      <a:pt x="1068" y="338"/>
                    </a:lnTo>
                    <a:lnTo>
                      <a:pt x="1012" y="113"/>
                    </a:lnTo>
                    <a:lnTo>
                      <a:pt x="956" y="113"/>
                    </a:lnTo>
                    <a:lnTo>
                      <a:pt x="956" y="57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ADCB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13"/>
              <p:cNvSpPr/>
              <p:nvPr/>
            </p:nvSpPr>
            <p:spPr>
              <a:xfrm>
                <a:off x="2101325" y="1166400"/>
                <a:ext cx="57650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1968" extrusionOk="0">
                    <a:moveTo>
                      <a:pt x="788" y="1"/>
                    </a:moveTo>
                    <a:lnTo>
                      <a:pt x="731" y="57"/>
                    </a:lnTo>
                    <a:lnTo>
                      <a:pt x="619" y="113"/>
                    </a:lnTo>
                    <a:lnTo>
                      <a:pt x="450" y="338"/>
                    </a:lnTo>
                    <a:lnTo>
                      <a:pt x="282" y="506"/>
                    </a:lnTo>
                    <a:lnTo>
                      <a:pt x="226" y="619"/>
                    </a:lnTo>
                    <a:lnTo>
                      <a:pt x="282" y="731"/>
                    </a:lnTo>
                    <a:lnTo>
                      <a:pt x="450" y="900"/>
                    </a:lnTo>
                    <a:lnTo>
                      <a:pt x="507" y="956"/>
                    </a:lnTo>
                    <a:lnTo>
                      <a:pt x="450" y="956"/>
                    </a:lnTo>
                    <a:lnTo>
                      <a:pt x="450" y="1068"/>
                    </a:lnTo>
                    <a:lnTo>
                      <a:pt x="507" y="1181"/>
                    </a:lnTo>
                    <a:lnTo>
                      <a:pt x="619" y="1181"/>
                    </a:lnTo>
                    <a:lnTo>
                      <a:pt x="731" y="1125"/>
                    </a:lnTo>
                    <a:lnTo>
                      <a:pt x="900" y="1068"/>
                    </a:lnTo>
                    <a:lnTo>
                      <a:pt x="1069" y="956"/>
                    </a:lnTo>
                    <a:lnTo>
                      <a:pt x="1013" y="1012"/>
                    </a:lnTo>
                    <a:lnTo>
                      <a:pt x="900" y="1068"/>
                    </a:lnTo>
                    <a:lnTo>
                      <a:pt x="788" y="1125"/>
                    </a:lnTo>
                    <a:lnTo>
                      <a:pt x="788" y="1237"/>
                    </a:lnTo>
                    <a:lnTo>
                      <a:pt x="788" y="1406"/>
                    </a:lnTo>
                    <a:lnTo>
                      <a:pt x="731" y="1462"/>
                    </a:lnTo>
                    <a:lnTo>
                      <a:pt x="563" y="1518"/>
                    </a:lnTo>
                    <a:lnTo>
                      <a:pt x="338" y="1630"/>
                    </a:lnTo>
                    <a:lnTo>
                      <a:pt x="113" y="1743"/>
                    </a:lnTo>
                    <a:lnTo>
                      <a:pt x="1" y="1855"/>
                    </a:lnTo>
                    <a:lnTo>
                      <a:pt x="1" y="1911"/>
                    </a:lnTo>
                    <a:lnTo>
                      <a:pt x="57" y="1968"/>
                    </a:lnTo>
                    <a:lnTo>
                      <a:pt x="282" y="1911"/>
                    </a:lnTo>
                    <a:lnTo>
                      <a:pt x="507" y="1855"/>
                    </a:lnTo>
                    <a:lnTo>
                      <a:pt x="731" y="1743"/>
                    </a:lnTo>
                    <a:lnTo>
                      <a:pt x="1013" y="1743"/>
                    </a:lnTo>
                    <a:lnTo>
                      <a:pt x="1575" y="1574"/>
                    </a:lnTo>
                    <a:lnTo>
                      <a:pt x="1743" y="1518"/>
                    </a:lnTo>
                    <a:lnTo>
                      <a:pt x="1968" y="1462"/>
                    </a:lnTo>
                    <a:lnTo>
                      <a:pt x="2193" y="1406"/>
                    </a:lnTo>
                    <a:lnTo>
                      <a:pt x="2305" y="1349"/>
                    </a:lnTo>
                    <a:lnTo>
                      <a:pt x="2193" y="1181"/>
                    </a:lnTo>
                    <a:lnTo>
                      <a:pt x="2249" y="1012"/>
                    </a:lnTo>
                    <a:lnTo>
                      <a:pt x="2249" y="900"/>
                    </a:lnTo>
                    <a:lnTo>
                      <a:pt x="2249" y="844"/>
                    </a:lnTo>
                    <a:lnTo>
                      <a:pt x="2193" y="787"/>
                    </a:lnTo>
                    <a:lnTo>
                      <a:pt x="2080" y="731"/>
                    </a:lnTo>
                    <a:lnTo>
                      <a:pt x="2024" y="787"/>
                    </a:lnTo>
                    <a:lnTo>
                      <a:pt x="1968" y="844"/>
                    </a:lnTo>
                    <a:lnTo>
                      <a:pt x="1968" y="900"/>
                    </a:lnTo>
                    <a:lnTo>
                      <a:pt x="1912" y="844"/>
                    </a:lnTo>
                    <a:lnTo>
                      <a:pt x="1799" y="844"/>
                    </a:lnTo>
                    <a:lnTo>
                      <a:pt x="1743" y="787"/>
                    </a:lnTo>
                    <a:lnTo>
                      <a:pt x="1743" y="731"/>
                    </a:lnTo>
                    <a:lnTo>
                      <a:pt x="1687" y="619"/>
                    </a:lnTo>
                    <a:lnTo>
                      <a:pt x="1631" y="506"/>
                    </a:lnTo>
                    <a:lnTo>
                      <a:pt x="1125" y="506"/>
                    </a:lnTo>
                    <a:lnTo>
                      <a:pt x="1013" y="563"/>
                    </a:lnTo>
                    <a:lnTo>
                      <a:pt x="900" y="506"/>
                    </a:lnTo>
                    <a:lnTo>
                      <a:pt x="900" y="394"/>
                    </a:lnTo>
                    <a:lnTo>
                      <a:pt x="900" y="282"/>
                    </a:lnTo>
                    <a:lnTo>
                      <a:pt x="900" y="169"/>
                    </a:lnTo>
                    <a:lnTo>
                      <a:pt x="900" y="113"/>
                    </a:lnTo>
                    <a:lnTo>
                      <a:pt x="844" y="57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ACCB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13"/>
              <p:cNvSpPr/>
              <p:nvPr/>
            </p:nvSpPr>
            <p:spPr>
              <a:xfrm>
                <a:off x="2140675" y="1170625"/>
                <a:ext cx="6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1406" extrusionOk="0">
                    <a:moveTo>
                      <a:pt x="1462" y="0"/>
                    </a:moveTo>
                    <a:lnTo>
                      <a:pt x="1406" y="56"/>
                    </a:lnTo>
                    <a:lnTo>
                      <a:pt x="1293" y="225"/>
                    </a:lnTo>
                    <a:lnTo>
                      <a:pt x="1068" y="337"/>
                    </a:lnTo>
                    <a:lnTo>
                      <a:pt x="1012" y="394"/>
                    </a:lnTo>
                    <a:lnTo>
                      <a:pt x="956" y="450"/>
                    </a:lnTo>
                    <a:lnTo>
                      <a:pt x="900" y="562"/>
                    </a:lnTo>
                    <a:lnTo>
                      <a:pt x="731" y="506"/>
                    </a:lnTo>
                    <a:lnTo>
                      <a:pt x="619" y="450"/>
                    </a:lnTo>
                    <a:lnTo>
                      <a:pt x="506" y="506"/>
                    </a:lnTo>
                    <a:lnTo>
                      <a:pt x="506" y="562"/>
                    </a:lnTo>
                    <a:lnTo>
                      <a:pt x="619" y="675"/>
                    </a:lnTo>
                    <a:lnTo>
                      <a:pt x="619" y="787"/>
                    </a:lnTo>
                    <a:lnTo>
                      <a:pt x="619" y="843"/>
                    </a:lnTo>
                    <a:lnTo>
                      <a:pt x="506" y="956"/>
                    </a:lnTo>
                    <a:lnTo>
                      <a:pt x="450" y="1012"/>
                    </a:lnTo>
                    <a:lnTo>
                      <a:pt x="450" y="1124"/>
                    </a:lnTo>
                    <a:lnTo>
                      <a:pt x="563" y="1124"/>
                    </a:lnTo>
                    <a:lnTo>
                      <a:pt x="619" y="1068"/>
                    </a:lnTo>
                    <a:lnTo>
                      <a:pt x="675" y="1124"/>
                    </a:lnTo>
                    <a:lnTo>
                      <a:pt x="619" y="1180"/>
                    </a:lnTo>
                    <a:lnTo>
                      <a:pt x="1" y="1405"/>
                    </a:lnTo>
                    <a:lnTo>
                      <a:pt x="57" y="1405"/>
                    </a:lnTo>
                    <a:lnTo>
                      <a:pt x="506" y="1293"/>
                    </a:lnTo>
                    <a:lnTo>
                      <a:pt x="956" y="1237"/>
                    </a:lnTo>
                    <a:lnTo>
                      <a:pt x="1012" y="1237"/>
                    </a:lnTo>
                    <a:lnTo>
                      <a:pt x="2249" y="787"/>
                    </a:lnTo>
                    <a:lnTo>
                      <a:pt x="2417" y="675"/>
                    </a:lnTo>
                    <a:lnTo>
                      <a:pt x="2530" y="618"/>
                    </a:lnTo>
                    <a:lnTo>
                      <a:pt x="2474" y="450"/>
                    </a:lnTo>
                    <a:lnTo>
                      <a:pt x="2417" y="281"/>
                    </a:lnTo>
                    <a:lnTo>
                      <a:pt x="2305" y="225"/>
                    </a:lnTo>
                    <a:lnTo>
                      <a:pt x="2136" y="225"/>
                    </a:lnTo>
                    <a:lnTo>
                      <a:pt x="1968" y="281"/>
                    </a:lnTo>
                    <a:lnTo>
                      <a:pt x="1799" y="337"/>
                    </a:lnTo>
                    <a:lnTo>
                      <a:pt x="1631" y="337"/>
                    </a:lnTo>
                    <a:lnTo>
                      <a:pt x="1518" y="450"/>
                    </a:lnTo>
                    <a:lnTo>
                      <a:pt x="1462" y="506"/>
                    </a:lnTo>
                    <a:lnTo>
                      <a:pt x="1406" y="450"/>
                    </a:lnTo>
                    <a:lnTo>
                      <a:pt x="1350" y="337"/>
                    </a:lnTo>
                    <a:lnTo>
                      <a:pt x="1406" y="225"/>
                    </a:lnTo>
                    <a:lnTo>
                      <a:pt x="1518" y="169"/>
                    </a:lnTo>
                    <a:lnTo>
                      <a:pt x="1518" y="56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BBD5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13"/>
              <p:cNvSpPr/>
              <p:nvPr/>
            </p:nvSpPr>
            <p:spPr>
              <a:xfrm>
                <a:off x="2254500" y="1150950"/>
                <a:ext cx="449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675" extrusionOk="0">
                    <a:moveTo>
                      <a:pt x="787" y="0"/>
                    </a:moveTo>
                    <a:lnTo>
                      <a:pt x="619" y="56"/>
                    </a:lnTo>
                    <a:lnTo>
                      <a:pt x="450" y="169"/>
                    </a:lnTo>
                    <a:lnTo>
                      <a:pt x="337" y="281"/>
                    </a:lnTo>
                    <a:lnTo>
                      <a:pt x="169" y="337"/>
                    </a:lnTo>
                    <a:lnTo>
                      <a:pt x="56" y="450"/>
                    </a:lnTo>
                    <a:lnTo>
                      <a:pt x="0" y="562"/>
                    </a:lnTo>
                    <a:lnTo>
                      <a:pt x="56" y="675"/>
                    </a:lnTo>
                    <a:lnTo>
                      <a:pt x="281" y="675"/>
                    </a:lnTo>
                    <a:lnTo>
                      <a:pt x="562" y="562"/>
                    </a:lnTo>
                    <a:lnTo>
                      <a:pt x="731" y="506"/>
                    </a:lnTo>
                    <a:lnTo>
                      <a:pt x="900" y="450"/>
                    </a:lnTo>
                    <a:lnTo>
                      <a:pt x="1012" y="394"/>
                    </a:lnTo>
                    <a:lnTo>
                      <a:pt x="956" y="337"/>
                    </a:lnTo>
                    <a:lnTo>
                      <a:pt x="956" y="281"/>
                    </a:lnTo>
                    <a:lnTo>
                      <a:pt x="956" y="225"/>
                    </a:lnTo>
                    <a:lnTo>
                      <a:pt x="1124" y="113"/>
                    </a:lnTo>
                    <a:lnTo>
                      <a:pt x="1574" y="113"/>
                    </a:lnTo>
                    <a:lnTo>
                      <a:pt x="1799" y="0"/>
                    </a:lnTo>
                    <a:lnTo>
                      <a:pt x="1349" y="0"/>
                    </a:lnTo>
                    <a:lnTo>
                      <a:pt x="1012" y="113"/>
                    </a:lnTo>
                    <a:lnTo>
                      <a:pt x="900" y="11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BDD6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13"/>
              <p:cNvSpPr/>
              <p:nvPr/>
            </p:nvSpPr>
            <p:spPr>
              <a:xfrm>
                <a:off x="2083075" y="1207150"/>
                <a:ext cx="435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844" extrusionOk="0">
                    <a:moveTo>
                      <a:pt x="1630" y="0"/>
                    </a:moveTo>
                    <a:lnTo>
                      <a:pt x="731" y="338"/>
                    </a:lnTo>
                    <a:lnTo>
                      <a:pt x="337" y="450"/>
                    </a:lnTo>
                    <a:lnTo>
                      <a:pt x="169" y="563"/>
                    </a:lnTo>
                    <a:lnTo>
                      <a:pt x="0" y="731"/>
                    </a:lnTo>
                    <a:lnTo>
                      <a:pt x="0" y="787"/>
                    </a:lnTo>
                    <a:lnTo>
                      <a:pt x="56" y="844"/>
                    </a:lnTo>
                    <a:lnTo>
                      <a:pt x="169" y="787"/>
                    </a:lnTo>
                    <a:lnTo>
                      <a:pt x="281" y="731"/>
                    </a:lnTo>
                    <a:lnTo>
                      <a:pt x="562" y="619"/>
                    </a:lnTo>
                    <a:lnTo>
                      <a:pt x="843" y="450"/>
                    </a:lnTo>
                    <a:lnTo>
                      <a:pt x="1124" y="338"/>
                    </a:lnTo>
                    <a:lnTo>
                      <a:pt x="1743" y="113"/>
                    </a:lnTo>
                    <a:lnTo>
                      <a:pt x="1686" y="57"/>
                    </a:lnTo>
                    <a:lnTo>
                      <a:pt x="1630" y="0"/>
                    </a:lnTo>
                    <a:close/>
                  </a:path>
                </a:pathLst>
              </a:custGeom>
              <a:solidFill>
                <a:srgbClr val="99B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13"/>
              <p:cNvSpPr/>
              <p:nvPr/>
            </p:nvSpPr>
            <p:spPr>
              <a:xfrm>
                <a:off x="2047950" y="1228225"/>
                <a:ext cx="2952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507" extrusionOk="0">
                    <a:moveTo>
                      <a:pt x="843" y="1"/>
                    </a:moveTo>
                    <a:lnTo>
                      <a:pt x="618" y="113"/>
                    </a:lnTo>
                    <a:lnTo>
                      <a:pt x="281" y="169"/>
                    </a:lnTo>
                    <a:lnTo>
                      <a:pt x="169" y="169"/>
                    </a:lnTo>
                    <a:lnTo>
                      <a:pt x="112" y="225"/>
                    </a:lnTo>
                    <a:lnTo>
                      <a:pt x="56" y="338"/>
                    </a:lnTo>
                    <a:lnTo>
                      <a:pt x="0" y="450"/>
                    </a:lnTo>
                    <a:lnTo>
                      <a:pt x="56" y="506"/>
                    </a:lnTo>
                    <a:lnTo>
                      <a:pt x="112" y="506"/>
                    </a:lnTo>
                    <a:lnTo>
                      <a:pt x="169" y="450"/>
                    </a:lnTo>
                    <a:lnTo>
                      <a:pt x="337" y="450"/>
                    </a:lnTo>
                    <a:lnTo>
                      <a:pt x="1068" y="225"/>
                    </a:lnTo>
                    <a:lnTo>
                      <a:pt x="1180" y="113"/>
                    </a:lnTo>
                    <a:lnTo>
                      <a:pt x="1180" y="57"/>
                    </a:lnTo>
                    <a:lnTo>
                      <a:pt x="1180" y="1"/>
                    </a:lnTo>
                    <a:close/>
                  </a:path>
                </a:pathLst>
              </a:custGeom>
              <a:solidFill>
                <a:srgbClr val="9BB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13"/>
              <p:cNvSpPr/>
              <p:nvPr/>
            </p:nvSpPr>
            <p:spPr>
              <a:xfrm>
                <a:off x="2229200" y="1160775"/>
                <a:ext cx="2672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507" extrusionOk="0">
                    <a:moveTo>
                      <a:pt x="956" y="1"/>
                    </a:moveTo>
                    <a:lnTo>
                      <a:pt x="900" y="113"/>
                    </a:lnTo>
                    <a:lnTo>
                      <a:pt x="394" y="113"/>
                    </a:lnTo>
                    <a:lnTo>
                      <a:pt x="338" y="169"/>
                    </a:lnTo>
                    <a:lnTo>
                      <a:pt x="282" y="282"/>
                    </a:lnTo>
                    <a:lnTo>
                      <a:pt x="225" y="338"/>
                    </a:lnTo>
                    <a:lnTo>
                      <a:pt x="113" y="394"/>
                    </a:lnTo>
                    <a:lnTo>
                      <a:pt x="57" y="450"/>
                    </a:lnTo>
                    <a:lnTo>
                      <a:pt x="1" y="507"/>
                    </a:lnTo>
                    <a:lnTo>
                      <a:pt x="506" y="394"/>
                    </a:lnTo>
                    <a:lnTo>
                      <a:pt x="787" y="338"/>
                    </a:lnTo>
                    <a:lnTo>
                      <a:pt x="1068" y="282"/>
                    </a:lnTo>
                    <a:lnTo>
                      <a:pt x="1068" y="113"/>
                    </a:lnTo>
                    <a:lnTo>
                      <a:pt x="1068" y="57"/>
                    </a:lnTo>
                    <a:lnTo>
                      <a:pt x="1068" y="1"/>
                    </a:lnTo>
                    <a:close/>
                  </a:path>
                </a:pathLst>
              </a:custGeom>
              <a:solidFill>
                <a:srgbClr val="BBD5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13"/>
              <p:cNvSpPr/>
              <p:nvPr/>
            </p:nvSpPr>
            <p:spPr>
              <a:xfrm>
                <a:off x="2215150" y="1173425"/>
                <a:ext cx="126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226" extrusionOk="0">
                    <a:moveTo>
                      <a:pt x="506" y="1"/>
                    </a:moveTo>
                    <a:lnTo>
                      <a:pt x="394" y="57"/>
                    </a:lnTo>
                    <a:lnTo>
                      <a:pt x="169" y="113"/>
                    </a:lnTo>
                    <a:lnTo>
                      <a:pt x="113" y="169"/>
                    </a:lnTo>
                    <a:lnTo>
                      <a:pt x="0" y="225"/>
                    </a:lnTo>
                    <a:lnTo>
                      <a:pt x="282" y="169"/>
                    </a:lnTo>
                    <a:lnTo>
                      <a:pt x="394" y="113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BBD5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13"/>
              <p:cNvSpPr/>
              <p:nvPr/>
            </p:nvSpPr>
            <p:spPr>
              <a:xfrm>
                <a:off x="2076050" y="1225425"/>
                <a:ext cx="84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25" extrusionOk="0">
                    <a:moveTo>
                      <a:pt x="113" y="0"/>
                    </a:moveTo>
                    <a:lnTo>
                      <a:pt x="0" y="169"/>
                    </a:lnTo>
                    <a:lnTo>
                      <a:pt x="56" y="225"/>
                    </a:lnTo>
                    <a:lnTo>
                      <a:pt x="337" y="113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809F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13"/>
              <p:cNvSpPr/>
              <p:nvPr/>
            </p:nvSpPr>
            <p:spPr>
              <a:xfrm>
                <a:off x="2049350" y="1239475"/>
                <a:ext cx="70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7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225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7D9B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13"/>
              <p:cNvSpPr/>
              <p:nvPr/>
            </p:nvSpPr>
            <p:spPr>
              <a:xfrm>
                <a:off x="2205325" y="11818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2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112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BBD5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13"/>
              <p:cNvSpPr/>
              <p:nvPr/>
            </p:nvSpPr>
            <p:spPr>
              <a:xfrm>
                <a:off x="2323350" y="1068050"/>
                <a:ext cx="70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50" extrusionOk="0">
                    <a:moveTo>
                      <a:pt x="225" y="0"/>
                    </a:moveTo>
                    <a:lnTo>
                      <a:pt x="169" y="56"/>
                    </a:lnTo>
                    <a:lnTo>
                      <a:pt x="169" y="113"/>
                    </a:lnTo>
                    <a:lnTo>
                      <a:pt x="113" y="113"/>
                    </a:lnTo>
                    <a:lnTo>
                      <a:pt x="57" y="56"/>
                    </a:lnTo>
                    <a:lnTo>
                      <a:pt x="0" y="113"/>
                    </a:lnTo>
                    <a:lnTo>
                      <a:pt x="0" y="281"/>
                    </a:lnTo>
                    <a:lnTo>
                      <a:pt x="0" y="337"/>
                    </a:lnTo>
                    <a:lnTo>
                      <a:pt x="0" y="394"/>
                    </a:lnTo>
                    <a:lnTo>
                      <a:pt x="57" y="450"/>
                    </a:lnTo>
                    <a:lnTo>
                      <a:pt x="113" y="394"/>
                    </a:lnTo>
                    <a:lnTo>
                      <a:pt x="169" y="337"/>
                    </a:lnTo>
                    <a:lnTo>
                      <a:pt x="281" y="169"/>
                    </a:lnTo>
                    <a:lnTo>
                      <a:pt x="281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13"/>
              <p:cNvSpPr/>
              <p:nvPr/>
            </p:nvSpPr>
            <p:spPr>
              <a:xfrm>
                <a:off x="2286800" y="1098950"/>
                <a:ext cx="112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282" extrusionOk="0">
                    <a:moveTo>
                      <a:pt x="282" y="1"/>
                    </a:moveTo>
                    <a:lnTo>
                      <a:pt x="113" y="57"/>
                    </a:lnTo>
                    <a:lnTo>
                      <a:pt x="1" y="169"/>
                    </a:lnTo>
                    <a:lnTo>
                      <a:pt x="1" y="225"/>
                    </a:lnTo>
                    <a:lnTo>
                      <a:pt x="170" y="225"/>
                    </a:lnTo>
                    <a:lnTo>
                      <a:pt x="282" y="282"/>
                    </a:lnTo>
                    <a:lnTo>
                      <a:pt x="394" y="169"/>
                    </a:lnTo>
                    <a:lnTo>
                      <a:pt x="451" y="57"/>
                    </a:lnTo>
                    <a:lnTo>
                      <a:pt x="338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13"/>
              <p:cNvSpPr/>
              <p:nvPr/>
            </p:nvSpPr>
            <p:spPr>
              <a:xfrm>
                <a:off x="2336000" y="1070850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0" y="225"/>
                    </a:lnTo>
                    <a:lnTo>
                      <a:pt x="56" y="282"/>
                    </a:lnTo>
                    <a:lnTo>
                      <a:pt x="113" y="282"/>
                    </a:lnTo>
                    <a:lnTo>
                      <a:pt x="225" y="169"/>
                    </a:lnTo>
                    <a:lnTo>
                      <a:pt x="281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13"/>
              <p:cNvSpPr/>
              <p:nvPr/>
            </p:nvSpPr>
            <p:spPr>
              <a:xfrm>
                <a:off x="2281200" y="10680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4C5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13"/>
              <p:cNvSpPr/>
              <p:nvPr/>
            </p:nvSpPr>
            <p:spPr>
              <a:xfrm>
                <a:off x="2293850" y="1098950"/>
                <a:ext cx="0" cy="25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13"/>
              <p:cNvSpPr/>
              <p:nvPr/>
            </p:nvSpPr>
            <p:spPr>
              <a:xfrm>
                <a:off x="2298050" y="10989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13"/>
              <p:cNvSpPr/>
              <p:nvPr/>
            </p:nvSpPr>
            <p:spPr>
              <a:xfrm>
                <a:off x="2229200" y="952825"/>
                <a:ext cx="68875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2755" h="2755" extrusionOk="0">
                    <a:moveTo>
                      <a:pt x="2530" y="0"/>
                    </a:moveTo>
                    <a:lnTo>
                      <a:pt x="2417" y="56"/>
                    </a:lnTo>
                    <a:lnTo>
                      <a:pt x="2305" y="113"/>
                    </a:lnTo>
                    <a:lnTo>
                      <a:pt x="2249" y="225"/>
                    </a:lnTo>
                    <a:lnTo>
                      <a:pt x="2136" y="225"/>
                    </a:lnTo>
                    <a:lnTo>
                      <a:pt x="2024" y="169"/>
                    </a:lnTo>
                    <a:lnTo>
                      <a:pt x="1912" y="113"/>
                    </a:lnTo>
                    <a:lnTo>
                      <a:pt x="1462" y="113"/>
                    </a:lnTo>
                    <a:lnTo>
                      <a:pt x="1349" y="225"/>
                    </a:lnTo>
                    <a:lnTo>
                      <a:pt x="1293" y="394"/>
                    </a:lnTo>
                    <a:lnTo>
                      <a:pt x="1237" y="506"/>
                    </a:lnTo>
                    <a:lnTo>
                      <a:pt x="1237" y="675"/>
                    </a:lnTo>
                    <a:lnTo>
                      <a:pt x="1293" y="787"/>
                    </a:lnTo>
                    <a:lnTo>
                      <a:pt x="1574" y="956"/>
                    </a:lnTo>
                    <a:lnTo>
                      <a:pt x="1406" y="956"/>
                    </a:lnTo>
                    <a:lnTo>
                      <a:pt x="1293" y="1068"/>
                    </a:lnTo>
                    <a:lnTo>
                      <a:pt x="1293" y="1124"/>
                    </a:lnTo>
                    <a:lnTo>
                      <a:pt x="1125" y="1124"/>
                    </a:lnTo>
                    <a:lnTo>
                      <a:pt x="1125" y="1181"/>
                    </a:lnTo>
                    <a:lnTo>
                      <a:pt x="1125" y="1293"/>
                    </a:lnTo>
                    <a:lnTo>
                      <a:pt x="1125" y="1462"/>
                    </a:lnTo>
                    <a:lnTo>
                      <a:pt x="1293" y="1462"/>
                    </a:lnTo>
                    <a:lnTo>
                      <a:pt x="1293" y="1518"/>
                    </a:lnTo>
                    <a:lnTo>
                      <a:pt x="1125" y="1686"/>
                    </a:lnTo>
                    <a:lnTo>
                      <a:pt x="1012" y="1743"/>
                    </a:lnTo>
                    <a:lnTo>
                      <a:pt x="675" y="1743"/>
                    </a:lnTo>
                    <a:lnTo>
                      <a:pt x="394" y="1686"/>
                    </a:lnTo>
                    <a:lnTo>
                      <a:pt x="169" y="1686"/>
                    </a:lnTo>
                    <a:lnTo>
                      <a:pt x="1" y="1743"/>
                    </a:lnTo>
                    <a:lnTo>
                      <a:pt x="169" y="1799"/>
                    </a:lnTo>
                    <a:lnTo>
                      <a:pt x="225" y="1855"/>
                    </a:lnTo>
                    <a:lnTo>
                      <a:pt x="225" y="1967"/>
                    </a:lnTo>
                    <a:lnTo>
                      <a:pt x="338" y="2024"/>
                    </a:lnTo>
                    <a:lnTo>
                      <a:pt x="450" y="2080"/>
                    </a:lnTo>
                    <a:lnTo>
                      <a:pt x="787" y="2080"/>
                    </a:lnTo>
                    <a:lnTo>
                      <a:pt x="787" y="2024"/>
                    </a:lnTo>
                    <a:lnTo>
                      <a:pt x="844" y="2024"/>
                    </a:lnTo>
                    <a:lnTo>
                      <a:pt x="1012" y="2136"/>
                    </a:lnTo>
                    <a:lnTo>
                      <a:pt x="1068" y="2136"/>
                    </a:lnTo>
                    <a:lnTo>
                      <a:pt x="1293" y="2024"/>
                    </a:lnTo>
                    <a:lnTo>
                      <a:pt x="1406" y="2080"/>
                    </a:lnTo>
                    <a:lnTo>
                      <a:pt x="1518" y="2192"/>
                    </a:lnTo>
                    <a:lnTo>
                      <a:pt x="1574" y="2361"/>
                    </a:lnTo>
                    <a:lnTo>
                      <a:pt x="1631" y="2530"/>
                    </a:lnTo>
                    <a:lnTo>
                      <a:pt x="1687" y="2698"/>
                    </a:lnTo>
                    <a:lnTo>
                      <a:pt x="1743" y="2754"/>
                    </a:lnTo>
                    <a:lnTo>
                      <a:pt x="1855" y="2754"/>
                    </a:lnTo>
                    <a:lnTo>
                      <a:pt x="2024" y="2698"/>
                    </a:lnTo>
                    <a:lnTo>
                      <a:pt x="2080" y="2586"/>
                    </a:lnTo>
                    <a:lnTo>
                      <a:pt x="2080" y="2530"/>
                    </a:lnTo>
                    <a:lnTo>
                      <a:pt x="1968" y="2473"/>
                    </a:lnTo>
                    <a:lnTo>
                      <a:pt x="1912" y="2417"/>
                    </a:lnTo>
                    <a:lnTo>
                      <a:pt x="1968" y="2361"/>
                    </a:lnTo>
                    <a:lnTo>
                      <a:pt x="1968" y="2248"/>
                    </a:lnTo>
                    <a:lnTo>
                      <a:pt x="2024" y="2136"/>
                    </a:lnTo>
                    <a:lnTo>
                      <a:pt x="2080" y="2080"/>
                    </a:lnTo>
                    <a:lnTo>
                      <a:pt x="2136" y="1967"/>
                    </a:lnTo>
                    <a:lnTo>
                      <a:pt x="2136" y="1911"/>
                    </a:lnTo>
                    <a:lnTo>
                      <a:pt x="2080" y="1799"/>
                    </a:lnTo>
                    <a:lnTo>
                      <a:pt x="2080" y="1686"/>
                    </a:lnTo>
                    <a:lnTo>
                      <a:pt x="1912" y="1686"/>
                    </a:lnTo>
                    <a:lnTo>
                      <a:pt x="1855" y="1574"/>
                    </a:lnTo>
                    <a:lnTo>
                      <a:pt x="1855" y="1462"/>
                    </a:lnTo>
                    <a:lnTo>
                      <a:pt x="1855" y="1405"/>
                    </a:lnTo>
                    <a:lnTo>
                      <a:pt x="1912" y="1349"/>
                    </a:lnTo>
                    <a:lnTo>
                      <a:pt x="1968" y="1237"/>
                    </a:lnTo>
                    <a:lnTo>
                      <a:pt x="1968" y="1181"/>
                    </a:lnTo>
                    <a:lnTo>
                      <a:pt x="1912" y="1124"/>
                    </a:lnTo>
                    <a:lnTo>
                      <a:pt x="1799" y="1012"/>
                    </a:lnTo>
                    <a:lnTo>
                      <a:pt x="1799" y="956"/>
                    </a:lnTo>
                    <a:lnTo>
                      <a:pt x="1799" y="843"/>
                    </a:lnTo>
                    <a:lnTo>
                      <a:pt x="1855" y="787"/>
                    </a:lnTo>
                    <a:lnTo>
                      <a:pt x="1855" y="731"/>
                    </a:lnTo>
                    <a:lnTo>
                      <a:pt x="1912" y="675"/>
                    </a:lnTo>
                    <a:lnTo>
                      <a:pt x="1968" y="731"/>
                    </a:lnTo>
                    <a:lnTo>
                      <a:pt x="2024" y="843"/>
                    </a:lnTo>
                    <a:lnTo>
                      <a:pt x="2024" y="900"/>
                    </a:lnTo>
                    <a:lnTo>
                      <a:pt x="2136" y="956"/>
                    </a:lnTo>
                    <a:lnTo>
                      <a:pt x="2193" y="900"/>
                    </a:lnTo>
                    <a:lnTo>
                      <a:pt x="2193" y="843"/>
                    </a:lnTo>
                    <a:lnTo>
                      <a:pt x="2361" y="506"/>
                    </a:lnTo>
                    <a:lnTo>
                      <a:pt x="2474" y="394"/>
                    </a:lnTo>
                    <a:lnTo>
                      <a:pt x="2642" y="281"/>
                    </a:lnTo>
                    <a:lnTo>
                      <a:pt x="2755" y="169"/>
                    </a:lnTo>
                    <a:lnTo>
                      <a:pt x="2755" y="56"/>
                    </a:lnTo>
                    <a:lnTo>
                      <a:pt x="2642" y="0"/>
                    </a:lnTo>
                    <a:close/>
                  </a:path>
                </a:pathLst>
              </a:custGeom>
              <a:solidFill>
                <a:srgbClr val="AECE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13"/>
              <p:cNvSpPr/>
              <p:nvPr/>
            </p:nvSpPr>
            <p:spPr>
              <a:xfrm>
                <a:off x="2299450" y="942975"/>
                <a:ext cx="1407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563" extrusionOk="0">
                    <a:moveTo>
                      <a:pt x="338" y="1"/>
                    </a:moveTo>
                    <a:lnTo>
                      <a:pt x="113" y="113"/>
                    </a:lnTo>
                    <a:lnTo>
                      <a:pt x="57" y="226"/>
                    </a:lnTo>
                    <a:lnTo>
                      <a:pt x="1" y="338"/>
                    </a:lnTo>
                    <a:lnTo>
                      <a:pt x="57" y="394"/>
                    </a:lnTo>
                    <a:lnTo>
                      <a:pt x="113" y="563"/>
                    </a:lnTo>
                    <a:lnTo>
                      <a:pt x="169" y="563"/>
                    </a:lnTo>
                    <a:lnTo>
                      <a:pt x="226" y="507"/>
                    </a:lnTo>
                    <a:lnTo>
                      <a:pt x="282" y="507"/>
                    </a:lnTo>
                    <a:lnTo>
                      <a:pt x="338" y="563"/>
                    </a:lnTo>
                    <a:lnTo>
                      <a:pt x="450" y="563"/>
                    </a:lnTo>
                    <a:lnTo>
                      <a:pt x="563" y="507"/>
                    </a:lnTo>
                    <a:lnTo>
                      <a:pt x="563" y="450"/>
                    </a:lnTo>
                    <a:lnTo>
                      <a:pt x="507" y="450"/>
                    </a:lnTo>
                    <a:lnTo>
                      <a:pt x="338" y="394"/>
                    </a:lnTo>
                    <a:lnTo>
                      <a:pt x="226" y="394"/>
                    </a:lnTo>
                    <a:lnTo>
                      <a:pt x="169" y="338"/>
                    </a:lnTo>
                    <a:lnTo>
                      <a:pt x="226" y="282"/>
                    </a:lnTo>
                    <a:lnTo>
                      <a:pt x="338" y="226"/>
                    </a:lnTo>
                    <a:lnTo>
                      <a:pt x="507" y="169"/>
                    </a:lnTo>
                    <a:lnTo>
                      <a:pt x="450" y="113"/>
                    </a:lnTo>
                    <a:lnTo>
                      <a:pt x="394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AECE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13"/>
              <p:cNvSpPr/>
              <p:nvPr/>
            </p:nvSpPr>
            <p:spPr>
              <a:xfrm>
                <a:off x="2317725" y="96967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13" y="1"/>
                    </a:moveTo>
                    <a:lnTo>
                      <a:pt x="1" y="113"/>
                    </a:lnTo>
                    <a:lnTo>
                      <a:pt x="113" y="226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BBC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13"/>
              <p:cNvSpPr/>
              <p:nvPr/>
            </p:nvSpPr>
            <p:spPr>
              <a:xfrm>
                <a:off x="2279775" y="101605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57" y="169"/>
                    </a:lnTo>
                    <a:lnTo>
                      <a:pt x="170" y="113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13"/>
              <p:cNvSpPr/>
              <p:nvPr/>
            </p:nvSpPr>
            <p:spPr>
              <a:xfrm>
                <a:off x="2298050" y="9514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112"/>
                    </a:moveTo>
                    <a:lnTo>
                      <a:pt x="1" y="112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112"/>
                    </a:lnTo>
                    <a:lnTo>
                      <a:pt x="1" y="112"/>
                    </a:lnTo>
                    <a:close/>
                  </a:path>
                </a:pathLst>
              </a:custGeom>
              <a:solidFill>
                <a:srgbClr val="AECE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13"/>
              <p:cNvSpPr/>
              <p:nvPr/>
            </p:nvSpPr>
            <p:spPr>
              <a:xfrm>
                <a:off x="2309300" y="971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BC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13"/>
              <p:cNvSpPr/>
              <p:nvPr/>
            </p:nvSpPr>
            <p:spPr>
              <a:xfrm>
                <a:off x="2278375" y="1011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ECE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13"/>
              <p:cNvSpPr/>
              <p:nvPr/>
            </p:nvSpPr>
            <p:spPr>
              <a:xfrm>
                <a:off x="2253100" y="948600"/>
                <a:ext cx="2390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238" extrusionOk="0">
                    <a:moveTo>
                      <a:pt x="787" y="1"/>
                    </a:moveTo>
                    <a:lnTo>
                      <a:pt x="675" y="169"/>
                    </a:lnTo>
                    <a:lnTo>
                      <a:pt x="562" y="113"/>
                    </a:lnTo>
                    <a:lnTo>
                      <a:pt x="450" y="57"/>
                    </a:lnTo>
                    <a:lnTo>
                      <a:pt x="393" y="113"/>
                    </a:lnTo>
                    <a:lnTo>
                      <a:pt x="337" y="225"/>
                    </a:lnTo>
                    <a:lnTo>
                      <a:pt x="225" y="282"/>
                    </a:lnTo>
                    <a:lnTo>
                      <a:pt x="281" y="394"/>
                    </a:lnTo>
                    <a:lnTo>
                      <a:pt x="225" y="450"/>
                    </a:lnTo>
                    <a:lnTo>
                      <a:pt x="112" y="563"/>
                    </a:lnTo>
                    <a:lnTo>
                      <a:pt x="0" y="675"/>
                    </a:lnTo>
                    <a:lnTo>
                      <a:pt x="0" y="731"/>
                    </a:lnTo>
                    <a:lnTo>
                      <a:pt x="0" y="788"/>
                    </a:lnTo>
                    <a:lnTo>
                      <a:pt x="56" y="900"/>
                    </a:lnTo>
                    <a:lnTo>
                      <a:pt x="56" y="1012"/>
                    </a:lnTo>
                    <a:lnTo>
                      <a:pt x="225" y="1069"/>
                    </a:lnTo>
                    <a:lnTo>
                      <a:pt x="281" y="1125"/>
                    </a:lnTo>
                    <a:lnTo>
                      <a:pt x="337" y="1237"/>
                    </a:lnTo>
                    <a:lnTo>
                      <a:pt x="506" y="1181"/>
                    </a:lnTo>
                    <a:lnTo>
                      <a:pt x="675" y="1125"/>
                    </a:lnTo>
                    <a:lnTo>
                      <a:pt x="562" y="1012"/>
                    </a:lnTo>
                    <a:lnTo>
                      <a:pt x="450" y="900"/>
                    </a:lnTo>
                    <a:lnTo>
                      <a:pt x="337" y="788"/>
                    </a:lnTo>
                    <a:lnTo>
                      <a:pt x="393" y="675"/>
                    </a:lnTo>
                    <a:lnTo>
                      <a:pt x="450" y="450"/>
                    </a:lnTo>
                    <a:lnTo>
                      <a:pt x="562" y="338"/>
                    </a:lnTo>
                    <a:lnTo>
                      <a:pt x="731" y="394"/>
                    </a:lnTo>
                    <a:lnTo>
                      <a:pt x="843" y="450"/>
                    </a:lnTo>
                    <a:lnTo>
                      <a:pt x="843" y="338"/>
                    </a:lnTo>
                    <a:lnTo>
                      <a:pt x="899" y="338"/>
                    </a:lnTo>
                    <a:lnTo>
                      <a:pt x="956" y="282"/>
                    </a:lnTo>
                    <a:lnTo>
                      <a:pt x="899" y="225"/>
                    </a:lnTo>
                    <a:lnTo>
                      <a:pt x="843" y="169"/>
                    </a:lnTo>
                    <a:lnTo>
                      <a:pt x="843" y="113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B5D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13"/>
              <p:cNvSpPr/>
              <p:nvPr/>
            </p:nvSpPr>
            <p:spPr>
              <a:xfrm>
                <a:off x="2244650" y="971075"/>
                <a:ext cx="9875" cy="2112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845" extrusionOk="0">
                    <a:moveTo>
                      <a:pt x="169" y="1"/>
                    </a:moveTo>
                    <a:lnTo>
                      <a:pt x="169" y="57"/>
                    </a:lnTo>
                    <a:lnTo>
                      <a:pt x="169" y="170"/>
                    </a:lnTo>
                    <a:lnTo>
                      <a:pt x="113" y="170"/>
                    </a:lnTo>
                    <a:lnTo>
                      <a:pt x="57" y="113"/>
                    </a:lnTo>
                    <a:lnTo>
                      <a:pt x="1" y="113"/>
                    </a:lnTo>
                    <a:lnTo>
                      <a:pt x="1" y="338"/>
                    </a:lnTo>
                    <a:lnTo>
                      <a:pt x="57" y="451"/>
                    </a:lnTo>
                    <a:lnTo>
                      <a:pt x="113" y="507"/>
                    </a:lnTo>
                    <a:lnTo>
                      <a:pt x="169" y="563"/>
                    </a:lnTo>
                    <a:lnTo>
                      <a:pt x="113" y="732"/>
                    </a:lnTo>
                    <a:lnTo>
                      <a:pt x="169" y="844"/>
                    </a:lnTo>
                    <a:lnTo>
                      <a:pt x="282" y="844"/>
                    </a:lnTo>
                    <a:lnTo>
                      <a:pt x="338" y="732"/>
                    </a:lnTo>
                    <a:lnTo>
                      <a:pt x="338" y="675"/>
                    </a:lnTo>
                    <a:lnTo>
                      <a:pt x="282" y="451"/>
                    </a:lnTo>
                    <a:lnTo>
                      <a:pt x="394" y="226"/>
                    </a:lnTo>
                    <a:lnTo>
                      <a:pt x="394" y="113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B5D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13"/>
              <p:cNvSpPr/>
              <p:nvPr/>
            </p:nvSpPr>
            <p:spPr>
              <a:xfrm>
                <a:off x="2251675" y="951425"/>
                <a:ext cx="70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5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57" y="225"/>
                    </a:lnTo>
                    <a:lnTo>
                      <a:pt x="169" y="225"/>
                    </a:lnTo>
                    <a:lnTo>
                      <a:pt x="282" y="169"/>
                    </a:lnTo>
                    <a:lnTo>
                      <a:pt x="226" y="112"/>
                    </a:lnTo>
                    <a:lnTo>
                      <a:pt x="169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5D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13"/>
              <p:cNvSpPr/>
              <p:nvPr/>
            </p:nvSpPr>
            <p:spPr>
              <a:xfrm>
                <a:off x="2282600" y="9373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13"/>
              <p:cNvSpPr/>
              <p:nvPr/>
            </p:nvSpPr>
            <p:spPr>
              <a:xfrm>
                <a:off x="2275575" y="938775"/>
                <a:ext cx="28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9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57" y="113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13"/>
              <p:cNvSpPr/>
              <p:nvPr/>
            </p:nvSpPr>
            <p:spPr>
              <a:xfrm>
                <a:off x="2247475" y="98512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6" y="1"/>
                    </a:moveTo>
                    <a:lnTo>
                      <a:pt x="0" y="113"/>
                    </a:lnTo>
                    <a:lnTo>
                      <a:pt x="0" y="170"/>
                    </a:lnTo>
                    <a:lnTo>
                      <a:pt x="56" y="113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4D2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13"/>
              <p:cNvSpPr/>
              <p:nvPr/>
            </p:nvSpPr>
            <p:spPr>
              <a:xfrm>
                <a:off x="2272750" y="948600"/>
                <a:ext cx="14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70" extrusionOk="0">
                    <a:moveTo>
                      <a:pt x="1" y="1"/>
                    </a:moveTo>
                    <a:lnTo>
                      <a:pt x="57" y="169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13"/>
              <p:cNvSpPr/>
              <p:nvPr/>
            </p:nvSpPr>
            <p:spPr>
              <a:xfrm>
                <a:off x="2274175" y="9387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13"/>
              <p:cNvSpPr/>
              <p:nvPr/>
            </p:nvSpPr>
            <p:spPr>
              <a:xfrm>
                <a:off x="2250275" y="9514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5D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13"/>
              <p:cNvSpPr/>
              <p:nvPr/>
            </p:nvSpPr>
            <p:spPr>
              <a:xfrm>
                <a:off x="2241850" y="9823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13"/>
              <p:cNvSpPr/>
              <p:nvPr/>
            </p:nvSpPr>
            <p:spPr>
              <a:xfrm>
                <a:off x="1799225" y="1090525"/>
                <a:ext cx="89950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137" extrusionOk="0">
                    <a:moveTo>
                      <a:pt x="1631" y="0"/>
                    </a:moveTo>
                    <a:lnTo>
                      <a:pt x="1574" y="113"/>
                    </a:lnTo>
                    <a:lnTo>
                      <a:pt x="1574" y="225"/>
                    </a:lnTo>
                    <a:lnTo>
                      <a:pt x="1574" y="338"/>
                    </a:lnTo>
                    <a:lnTo>
                      <a:pt x="1574" y="450"/>
                    </a:lnTo>
                    <a:lnTo>
                      <a:pt x="1574" y="562"/>
                    </a:lnTo>
                    <a:lnTo>
                      <a:pt x="1574" y="675"/>
                    </a:lnTo>
                    <a:lnTo>
                      <a:pt x="1574" y="956"/>
                    </a:lnTo>
                    <a:lnTo>
                      <a:pt x="1574" y="1012"/>
                    </a:lnTo>
                    <a:lnTo>
                      <a:pt x="1518" y="1068"/>
                    </a:lnTo>
                    <a:lnTo>
                      <a:pt x="1462" y="1012"/>
                    </a:lnTo>
                    <a:lnTo>
                      <a:pt x="1350" y="843"/>
                    </a:lnTo>
                    <a:lnTo>
                      <a:pt x="1293" y="843"/>
                    </a:lnTo>
                    <a:lnTo>
                      <a:pt x="1237" y="900"/>
                    </a:lnTo>
                    <a:lnTo>
                      <a:pt x="1181" y="956"/>
                    </a:lnTo>
                    <a:lnTo>
                      <a:pt x="1125" y="900"/>
                    </a:lnTo>
                    <a:lnTo>
                      <a:pt x="1012" y="900"/>
                    </a:lnTo>
                    <a:lnTo>
                      <a:pt x="900" y="1012"/>
                    </a:lnTo>
                    <a:lnTo>
                      <a:pt x="844" y="1068"/>
                    </a:lnTo>
                    <a:lnTo>
                      <a:pt x="787" y="1181"/>
                    </a:lnTo>
                    <a:lnTo>
                      <a:pt x="731" y="1125"/>
                    </a:lnTo>
                    <a:lnTo>
                      <a:pt x="675" y="1068"/>
                    </a:lnTo>
                    <a:lnTo>
                      <a:pt x="731" y="956"/>
                    </a:lnTo>
                    <a:lnTo>
                      <a:pt x="787" y="843"/>
                    </a:lnTo>
                    <a:lnTo>
                      <a:pt x="787" y="787"/>
                    </a:lnTo>
                    <a:lnTo>
                      <a:pt x="731" y="731"/>
                    </a:lnTo>
                    <a:lnTo>
                      <a:pt x="563" y="731"/>
                    </a:lnTo>
                    <a:lnTo>
                      <a:pt x="450" y="675"/>
                    </a:lnTo>
                    <a:lnTo>
                      <a:pt x="338" y="675"/>
                    </a:lnTo>
                    <a:lnTo>
                      <a:pt x="338" y="731"/>
                    </a:lnTo>
                    <a:lnTo>
                      <a:pt x="282" y="843"/>
                    </a:lnTo>
                    <a:lnTo>
                      <a:pt x="282" y="1068"/>
                    </a:lnTo>
                    <a:lnTo>
                      <a:pt x="338" y="1125"/>
                    </a:lnTo>
                    <a:lnTo>
                      <a:pt x="338" y="1237"/>
                    </a:lnTo>
                    <a:lnTo>
                      <a:pt x="282" y="1349"/>
                    </a:lnTo>
                    <a:lnTo>
                      <a:pt x="225" y="1462"/>
                    </a:lnTo>
                    <a:lnTo>
                      <a:pt x="1" y="1462"/>
                    </a:lnTo>
                    <a:lnTo>
                      <a:pt x="1" y="1518"/>
                    </a:lnTo>
                    <a:lnTo>
                      <a:pt x="113" y="1574"/>
                    </a:lnTo>
                    <a:lnTo>
                      <a:pt x="225" y="1687"/>
                    </a:lnTo>
                    <a:lnTo>
                      <a:pt x="282" y="1911"/>
                    </a:lnTo>
                    <a:lnTo>
                      <a:pt x="450" y="1911"/>
                    </a:lnTo>
                    <a:lnTo>
                      <a:pt x="563" y="2080"/>
                    </a:lnTo>
                    <a:lnTo>
                      <a:pt x="619" y="2136"/>
                    </a:lnTo>
                    <a:lnTo>
                      <a:pt x="731" y="2136"/>
                    </a:lnTo>
                    <a:lnTo>
                      <a:pt x="731" y="2080"/>
                    </a:lnTo>
                    <a:lnTo>
                      <a:pt x="787" y="1968"/>
                    </a:lnTo>
                    <a:lnTo>
                      <a:pt x="844" y="1855"/>
                    </a:lnTo>
                    <a:lnTo>
                      <a:pt x="956" y="1799"/>
                    </a:lnTo>
                    <a:lnTo>
                      <a:pt x="1068" y="1743"/>
                    </a:lnTo>
                    <a:lnTo>
                      <a:pt x="1181" y="1968"/>
                    </a:lnTo>
                    <a:lnTo>
                      <a:pt x="1237" y="2080"/>
                    </a:lnTo>
                    <a:lnTo>
                      <a:pt x="1462" y="2080"/>
                    </a:lnTo>
                    <a:lnTo>
                      <a:pt x="1743" y="2024"/>
                    </a:lnTo>
                    <a:lnTo>
                      <a:pt x="1855" y="2024"/>
                    </a:lnTo>
                    <a:lnTo>
                      <a:pt x="2024" y="1968"/>
                    </a:lnTo>
                    <a:lnTo>
                      <a:pt x="2080" y="1911"/>
                    </a:lnTo>
                    <a:lnTo>
                      <a:pt x="2080" y="1855"/>
                    </a:lnTo>
                    <a:lnTo>
                      <a:pt x="2024" y="1743"/>
                    </a:lnTo>
                    <a:lnTo>
                      <a:pt x="1968" y="1743"/>
                    </a:lnTo>
                    <a:lnTo>
                      <a:pt x="1912" y="1687"/>
                    </a:lnTo>
                    <a:lnTo>
                      <a:pt x="1912" y="1630"/>
                    </a:lnTo>
                    <a:lnTo>
                      <a:pt x="1912" y="1574"/>
                    </a:lnTo>
                    <a:lnTo>
                      <a:pt x="1968" y="1574"/>
                    </a:lnTo>
                    <a:lnTo>
                      <a:pt x="1968" y="1518"/>
                    </a:lnTo>
                    <a:lnTo>
                      <a:pt x="2024" y="1462"/>
                    </a:lnTo>
                    <a:lnTo>
                      <a:pt x="2193" y="1574"/>
                    </a:lnTo>
                    <a:lnTo>
                      <a:pt x="2305" y="1518"/>
                    </a:lnTo>
                    <a:lnTo>
                      <a:pt x="2417" y="1406"/>
                    </a:lnTo>
                    <a:lnTo>
                      <a:pt x="2530" y="1293"/>
                    </a:lnTo>
                    <a:lnTo>
                      <a:pt x="2586" y="1181"/>
                    </a:lnTo>
                    <a:lnTo>
                      <a:pt x="2642" y="1012"/>
                    </a:lnTo>
                    <a:lnTo>
                      <a:pt x="2755" y="1012"/>
                    </a:lnTo>
                    <a:lnTo>
                      <a:pt x="2923" y="1125"/>
                    </a:lnTo>
                    <a:lnTo>
                      <a:pt x="3148" y="1181"/>
                    </a:lnTo>
                    <a:lnTo>
                      <a:pt x="3261" y="1293"/>
                    </a:lnTo>
                    <a:lnTo>
                      <a:pt x="3317" y="1293"/>
                    </a:lnTo>
                    <a:lnTo>
                      <a:pt x="3429" y="1237"/>
                    </a:lnTo>
                    <a:lnTo>
                      <a:pt x="3598" y="1068"/>
                    </a:lnTo>
                    <a:lnTo>
                      <a:pt x="3598" y="956"/>
                    </a:lnTo>
                    <a:lnTo>
                      <a:pt x="3542" y="843"/>
                    </a:lnTo>
                    <a:lnTo>
                      <a:pt x="3485" y="787"/>
                    </a:lnTo>
                    <a:lnTo>
                      <a:pt x="3092" y="787"/>
                    </a:lnTo>
                    <a:lnTo>
                      <a:pt x="2586" y="506"/>
                    </a:lnTo>
                    <a:lnTo>
                      <a:pt x="2474" y="450"/>
                    </a:lnTo>
                    <a:lnTo>
                      <a:pt x="2361" y="506"/>
                    </a:lnTo>
                    <a:lnTo>
                      <a:pt x="2361" y="619"/>
                    </a:lnTo>
                    <a:lnTo>
                      <a:pt x="2361" y="731"/>
                    </a:lnTo>
                    <a:lnTo>
                      <a:pt x="2305" y="787"/>
                    </a:lnTo>
                    <a:lnTo>
                      <a:pt x="2193" y="843"/>
                    </a:lnTo>
                    <a:lnTo>
                      <a:pt x="2136" y="787"/>
                    </a:lnTo>
                    <a:lnTo>
                      <a:pt x="2136" y="675"/>
                    </a:lnTo>
                    <a:lnTo>
                      <a:pt x="2136" y="562"/>
                    </a:lnTo>
                    <a:lnTo>
                      <a:pt x="2136" y="450"/>
                    </a:lnTo>
                    <a:lnTo>
                      <a:pt x="2024" y="338"/>
                    </a:lnTo>
                    <a:lnTo>
                      <a:pt x="1912" y="338"/>
                    </a:lnTo>
                    <a:lnTo>
                      <a:pt x="1855" y="281"/>
                    </a:lnTo>
                    <a:lnTo>
                      <a:pt x="1855" y="225"/>
                    </a:lnTo>
                    <a:lnTo>
                      <a:pt x="1855" y="113"/>
                    </a:lnTo>
                    <a:lnTo>
                      <a:pt x="1799" y="57"/>
                    </a:lnTo>
                    <a:lnTo>
                      <a:pt x="1687" y="0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13"/>
              <p:cNvSpPr/>
              <p:nvPr/>
            </p:nvSpPr>
            <p:spPr>
              <a:xfrm>
                <a:off x="1904625" y="1187475"/>
                <a:ext cx="91350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3654" h="2643" extrusionOk="0">
                    <a:moveTo>
                      <a:pt x="393" y="1"/>
                    </a:moveTo>
                    <a:lnTo>
                      <a:pt x="337" y="57"/>
                    </a:lnTo>
                    <a:lnTo>
                      <a:pt x="281" y="169"/>
                    </a:lnTo>
                    <a:lnTo>
                      <a:pt x="281" y="282"/>
                    </a:lnTo>
                    <a:lnTo>
                      <a:pt x="281" y="338"/>
                    </a:lnTo>
                    <a:lnTo>
                      <a:pt x="225" y="450"/>
                    </a:lnTo>
                    <a:lnTo>
                      <a:pt x="225" y="563"/>
                    </a:lnTo>
                    <a:lnTo>
                      <a:pt x="169" y="619"/>
                    </a:lnTo>
                    <a:lnTo>
                      <a:pt x="112" y="731"/>
                    </a:lnTo>
                    <a:lnTo>
                      <a:pt x="112" y="787"/>
                    </a:lnTo>
                    <a:lnTo>
                      <a:pt x="169" y="844"/>
                    </a:lnTo>
                    <a:lnTo>
                      <a:pt x="169" y="900"/>
                    </a:lnTo>
                    <a:lnTo>
                      <a:pt x="112" y="956"/>
                    </a:lnTo>
                    <a:lnTo>
                      <a:pt x="0" y="1012"/>
                    </a:lnTo>
                    <a:lnTo>
                      <a:pt x="0" y="1068"/>
                    </a:lnTo>
                    <a:lnTo>
                      <a:pt x="0" y="1181"/>
                    </a:lnTo>
                    <a:lnTo>
                      <a:pt x="56" y="1181"/>
                    </a:lnTo>
                    <a:lnTo>
                      <a:pt x="225" y="1293"/>
                    </a:lnTo>
                    <a:lnTo>
                      <a:pt x="281" y="1406"/>
                    </a:lnTo>
                    <a:lnTo>
                      <a:pt x="281" y="1518"/>
                    </a:lnTo>
                    <a:lnTo>
                      <a:pt x="281" y="1687"/>
                    </a:lnTo>
                    <a:lnTo>
                      <a:pt x="506" y="1687"/>
                    </a:lnTo>
                    <a:lnTo>
                      <a:pt x="562" y="1574"/>
                    </a:lnTo>
                    <a:lnTo>
                      <a:pt x="618" y="1462"/>
                    </a:lnTo>
                    <a:lnTo>
                      <a:pt x="618" y="1350"/>
                    </a:lnTo>
                    <a:lnTo>
                      <a:pt x="674" y="1293"/>
                    </a:lnTo>
                    <a:lnTo>
                      <a:pt x="843" y="1237"/>
                    </a:lnTo>
                    <a:lnTo>
                      <a:pt x="956" y="1181"/>
                    </a:lnTo>
                    <a:lnTo>
                      <a:pt x="1068" y="1068"/>
                    </a:lnTo>
                    <a:lnTo>
                      <a:pt x="1237" y="956"/>
                    </a:lnTo>
                    <a:lnTo>
                      <a:pt x="1180" y="1125"/>
                    </a:lnTo>
                    <a:lnTo>
                      <a:pt x="1124" y="1237"/>
                    </a:lnTo>
                    <a:lnTo>
                      <a:pt x="899" y="1350"/>
                    </a:lnTo>
                    <a:lnTo>
                      <a:pt x="843" y="1462"/>
                    </a:lnTo>
                    <a:lnTo>
                      <a:pt x="843" y="1631"/>
                    </a:lnTo>
                    <a:lnTo>
                      <a:pt x="899" y="1799"/>
                    </a:lnTo>
                    <a:lnTo>
                      <a:pt x="899" y="2024"/>
                    </a:lnTo>
                    <a:lnTo>
                      <a:pt x="956" y="2080"/>
                    </a:lnTo>
                    <a:lnTo>
                      <a:pt x="1068" y="2136"/>
                    </a:lnTo>
                    <a:lnTo>
                      <a:pt x="1293" y="2080"/>
                    </a:lnTo>
                    <a:lnTo>
                      <a:pt x="1349" y="2024"/>
                    </a:lnTo>
                    <a:lnTo>
                      <a:pt x="1405" y="1912"/>
                    </a:lnTo>
                    <a:lnTo>
                      <a:pt x="1574" y="1855"/>
                    </a:lnTo>
                    <a:lnTo>
                      <a:pt x="1630" y="1912"/>
                    </a:lnTo>
                    <a:lnTo>
                      <a:pt x="1686" y="1968"/>
                    </a:lnTo>
                    <a:lnTo>
                      <a:pt x="1799" y="2024"/>
                    </a:lnTo>
                    <a:lnTo>
                      <a:pt x="1855" y="1968"/>
                    </a:lnTo>
                    <a:lnTo>
                      <a:pt x="1911" y="1912"/>
                    </a:lnTo>
                    <a:lnTo>
                      <a:pt x="1967" y="1968"/>
                    </a:lnTo>
                    <a:lnTo>
                      <a:pt x="2023" y="2080"/>
                    </a:lnTo>
                    <a:lnTo>
                      <a:pt x="2023" y="2136"/>
                    </a:lnTo>
                    <a:lnTo>
                      <a:pt x="2080" y="2193"/>
                    </a:lnTo>
                    <a:lnTo>
                      <a:pt x="2136" y="2249"/>
                    </a:lnTo>
                    <a:lnTo>
                      <a:pt x="2192" y="2249"/>
                    </a:lnTo>
                    <a:lnTo>
                      <a:pt x="2248" y="2474"/>
                    </a:lnTo>
                    <a:lnTo>
                      <a:pt x="2361" y="2530"/>
                    </a:lnTo>
                    <a:lnTo>
                      <a:pt x="2473" y="2474"/>
                    </a:lnTo>
                    <a:lnTo>
                      <a:pt x="2642" y="2474"/>
                    </a:lnTo>
                    <a:lnTo>
                      <a:pt x="2754" y="2361"/>
                    </a:lnTo>
                    <a:lnTo>
                      <a:pt x="2810" y="2249"/>
                    </a:lnTo>
                    <a:lnTo>
                      <a:pt x="2867" y="2024"/>
                    </a:lnTo>
                    <a:lnTo>
                      <a:pt x="3091" y="2249"/>
                    </a:lnTo>
                    <a:lnTo>
                      <a:pt x="3204" y="2249"/>
                    </a:lnTo>
                    <a:lnTo>
                      <a:pt x="3204" y="2193"/>
                    </a:lnTo>
                    <a:lnTo>
                      <a:pt x="3260" y="2193"/>
                    </a:lnTo>
                    <a:lnTo>
                      <a:pt x="3204" y="2249"/>
                    </a:lnTo>
                    <a:lnTo>
                      <a:pt x="3091" y="2305"/>
                    </a:lnTo>
                    <a:lnTo>
                      <a:pt x="2979" y="2361"/>
                    </a:lnTo>
                    <a:lnTo>
                      <a:pt x="2979" y="2530"/>
                    </a:lnTo>
                    <a:lnTo>
                      <a:pt x="3091" y="2586"/>
                    </a:lnTo>
                    <a:lnTo>
                      <a:pt x="3204" y="2642"/>
                    </a:lnTo>
                    <a:lnTo>
                      <a:pt x="3260" y="2586"/>
                    </a:lnTo>
                    <a:lnTo>
                      <a:pt x="3316" y="2586"/>
                    </a:lnTo>
                    <a:lnTo>
                      <a:pt x="3485" y="2474"/>
                    </a:lnTo>
                    <a:lnTo>
                      <a:pt x="3597" y="2249"/>
                    </a:lnTo>
                    <a:lnTo>
                      <a:pt x="3597" y="2024"/>
                    </a:lnTo>
                    <a:lnTo>
                      <a:pt x="3541" y="1799"/>
                    </a:lnTo>
                    <a:lnTo>
                      <a:pt x="3429" y="1574"/>
                    </a:lnTo>
                    <a:lnTo>
                      <a:pt x="3372" y="1462"/>
                    </a:lnTo>
                    <a:lnTo>
                      <a:pt x="3372" y="1350"/>
                    </a:lnTo>
                    <a:lnTo>
                      <a:pt x="3372" y="1293"/>
                    </a:lnTo>
                    <a:lnTo>
                      <a:pt x="3485" y="1181"/>
                    </a:lnTo>
                    <a:lnTo>
                      <a:pt x="3597" y="1125"/>
                    </a:lnTo>
                    <a:lnTo>
                      <a:pt x="3597" y="1068"/>
                    </a:lnTo>
                    <a:lnTo>
                      <a:pt x="3597" y="956"/>
                    </a:lnTo>
                    <a:lnTo>
                      <a:pt x="3653" y="844"/>
                    </a:lnTo>
                    <a:lnTo>
                      <a:pt x="3653" y="731"/>
                    </a:lnTo>
                    <a:lnTo>
                      <a:pt x="3597" y="675"/>
                    </a:lnTo>
                    <a:lnTo>
                      <a:pt x="3485" y="619"/>
                    </a:lnTo>
                    <a:lnTo>
                      <a:pt x="3260" y="731"/>
                    </a:lnTo>
                    <a:lnTo>
                      <a:pt x="3091" y="675"/>
                    </a:lnTo>
                    <a:lnTo>
                      <a:pt x="2867" y="675"/>
                    </a:lnTo>
                    <a:lnTo>
                      <a:pt x="2642" y="731"/>
                    </a:lnTo>
                    <a:lnTo>
                      <a:pt x="2529" y="787"/>
                    </a:lnTo>
                    <a:lnTo>
                      <a:pt x="2473" y="900"/>
                    </a:lnTo>
                    <a:lnTo>
                      <a:pt x="2473" y="1125"/>
                    </a:lnTo>
                    <a:lnTo>
                      <a:pt x="2417" y="1293"/>
                    </a:lnTo>
                    <a:lnTo>
                      <a:pt x="2192" y="1574"/>
                    </a:lnTo>
                    <a:lnTo>
                      <a:pt x="2192" y="1406"/>
                    </a:lnTo>
                    <a:lnTo>
                      <a:pt x="2192" y="1350"/>
                    </a:lnTo>
                    <a:lnTo>
                      <a:pt x="2080" y="1293"/>
                    </a:lnTo>
                    <a:lnTo>
                      <a:pt x="1911" y="1237"/>
                    </a:lnTo>
                    <a:lnTo>
                      <a:pt x="1855" y="1237"/>
                    </a:lnTo>
                    <a:lnTo>
                      <a:pt x="1855" y="1181"/>
                    </a:lnTo>
                    <a:lnTo>
                      <a:pt x="1967" y="956"/>
                    </a:lnTo>
                    <a:lnTo>
                      <a:pt x="2136" y="844"/>
                    </a:lnTo>
                    <a:lnTo>
                      <a:pt x="2192" y="731"/>
                    </a:lnTo>
                    <a:lnTo>
                      <a:pt x="2248" y="675"/>
                    </a:lnTo>
                    <a:lnTo>
                      <a:pt x="2192" y="563"/>
                    </a:lnTo>
                    <a:lnTo>
                      <a:pt x="2136" y="506"/>
                    </a:lnTo>
                    <a:lnTo>
                      <a:pt x="2023" y="450"/>
                    </a:lnTo>
                    <a:lnTo>
                      <a:pt x="1967" y="394"/>
                    </a:lnTo>
                    <a:lnTo>
                      <a:pt x="1911" y="450"/>
                    </a:lnTo>
                    <a:lnTo>
                      <a:pt x="1799" y="563"/>
                    </a:lnTo>
                    <a:lnTo>
                      <a:pt x="1742" y="563"/>
                    </a:lnTo>
                    <a:lnTo>
                      <a:pt x="1630" y="394"/>
                    </a:lnTo>
                    <a:lnTo>
                      <a:pt x="1405" y="113"/>
                    </a:lnTo>
                    <a:lnTo>
                      <a:pt x="1124" y="57"/>
                    </a:lnTo>
                    <a:lnTo>
                      <a:pt x="899" y="57"/>
                    </a:lnTo>
                    <a:lnTo>
                      <a:pt x="393" y="1"/>
                    </a:lnTo>
                    <a:close/>
                  </a:path>
                </a:pathLst>
              </a:custGeom>
              <a:solidFill>
                <a:srgbClr val="A4C6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13"/>
              <p:cNvSpPr/>
              <p:nvPr/>
            </p:nvSpPr>
            <p:spPr>
              <a:xfrm>
                <a:off x="1884950" y="1207150"/>
                <a:ext cx="59025" cy="64650"/>
              </a:xfrm>
              <a:custGeom>
                <a:avLst/>
                <a:gdLst/>
                <a:ahLst/>
                <a:cxnLst/>
                <a:rect l="l" t="t" r="r" b="b"/>
                <a:pathLst>
                  <a:path w="2361" h="2586" extrusionOk="0">
                    <a:moveTo>
                      <a:pt x="1293" y="1630"/>
                    </a:moveTo>
                    <a:lnTo>
                      <a:pt x="1293" y="1743"/>
                    </a:lnTo>
                    <a:lnTo>
                      <a:pt x="1237" y="1630"/>
                    </a:lnTo>
                    <a:close/>
                    <a:moveTo>
                      <a:pt x="1303" y="1753"/>
                    </a:moveTo>
                    <a:lnTo>
                      <a:pt x="1349" y="1799"/>
                    </a:lnTo>
                    <a:lnTo>
                      <a:pt x="1400" y="1850"/>
                    </a:lnTo>
                    <a:lnTo>
                      <a:pt x="1400" y="1850"/>
                    </a:lnTo>
                    <a:lnTo>
                      <a:pt x="1303" y="1753"/>
                    </a:lnTo>
                    <a:close/>
                    <a:moveTo>
                      <a:pt x="1967" y="0"/>
                    </a:moveTo>
                    <a:lnTo>
                      <a:pt x="1911" y="57"/>
                    </a:lnTo>
                    <a:lnTo>
                      <a:pt x="1799" y="225"/>
                    </a:lnTo>
                    <a:lnTo>
                      <a:pt x="1686" y="338"/>
                    </a:lnTo>
                    <a:lnTo>
                      <a:pt x="1630" y="394"/>
                    </a:lnTo>
                    <a:lnTo>
                      <a:pt x="1518" y="394"/>
                    </a:lnTo>
                    <a:lnTo>
                      <a:pt x="1405" y="338"/>
                    </a:lnTo>
                    <a:lnTo>
                      <a:pt x="1349" y="394"/>
                    </a:lnTo>
                    <a:lnTo>
                      <a:pt x="1293" y="506"/>
                    </a:lnTo>
                    <a:lnTo>
                      <a:pt x="1293" y="619"/>
                    </a:lnTo>
                    <a:lnTo>
                      <a:pt x="1293" y="675"/>
                    </a:lnTo>
                    <a:lnTo>
                      <a:pt x="1349" y="787"/>
                    </a:lnTo>
                    <a:lnTo>
                      <a:pt x="1293" y="787"/>
                    </a:lnTo>
                    <a:lnTo>
                      <a:pt x="1068" y="900"/>
                    </a:lnTo>
                    <a:lnTo>
                      <a:pt x="1124" y="1012"/>
                    </a:lnTo>
                    <a:lnTo>
                      <a:pt x="1124" y="1068"/>
                    </a:lnTo>
                    <a:lnTo>
                      <a:pt x="1068" y="1181"/>
                    </a:lnTo>
                    <a:lnTo>
                      <a:pt x="731" y="1406"/>
                    </a:lnTo>
                    <a:lnTo>
                      <a:pt x="450" y="1630"/>
                    </a:lnTo>
                    <a:lnTo>
                      <a:pt x="506" y="1743"/>
                    </a:lnTo>
                    <a:lnTo>
                      <a:pt x="506" y="1799"/>
                    </a:lnTo>
                    <a:lnTo>
                      <a:pt x="450" y="1855"/>
                    </a:lnTo>
                    <a:lnTo>
                      <a:pt x="394" y="1911"/>
                    </a:lnTo>
                    <a:lnTo>
                      <a:pt x="394" y="1968"/>
                    </a:lnTo>
                    <a:lnTo>
                      <a:pt x="394" y="2080"/>
                    </a:lnTo>
                    <a:lnTo>
                      <a:pt x="225" y="2080"/>
                    </a:lnTo>
                    <a:lnTo>
                      <a:pt x="113" y="2136"/>
                    </a:lnTo>
                    <a:lnTo>
                      <a:pt x="0" y="2192"/>
                    </a:lnTo>
                    <a:lnTo>
                      <a:pt x="0" y="2361"/>
                    </a:lnTo>
                    <a:lnTo>
                      <a:pt x="0" y="2474"/>
                    </a:lnTo>
                    <a:lnTo>
                      <a:pt x="56" y="2530"/>
                    </a:lnTo>
                    <a:lnTo>
                      <a:pt x="169" y="2586"/>
                    </a:lnTo>
                    <a:lnTo>
                      <a:pt x="281" y="2530"/>
                    </a:lnTo>
                    <a:lnTo>
                      <a:pt x="337" y="2474"/>
                    </a:lnTo>
                    <a:lnTo>
                      <a:pt x="394" y="2417"/>
                    </a:lnTo>
                    <a:lnTo>
                      <a:pt x="506" y="2474"/>
                    </a:lnTo>
                    <a:lnTo>
                      <a:pt x="562" y="2530"/>
                    </a:lnTo>
                    <a:lnTo>
                      <a:pt x="618" y="2530"/>
                    </a:lnTo>
                    <a:lnTo>
                      <a:pt x="731" y="2474"/>
                    </a:lnTo>
                    <a:lnTo>
                      <a:pt x="787" y="2417"/>
                    </a:lnTo>
                    <a:lnTo>
                      <a:pt x="843" y="2361"/>
                    </a:lnTo>
                    <a:lnTo>
                      <a:pt x="675" y="2305"/>
                    </a:lnTo>
                    <a:lnTo>
                      <a:pt x="618" y="2305"/>
                    </a:lnTo>
                    <a:lnTo>
                      <a:pt x="618" y="2192"/>
                    </a:lnTo>
                    <a:lnTo>
                      <a:pt x="675" y="1911"/>
                    </a:lnTo>
                    <a:lnTo>
                      <a:pt x="731" y="1743"/>
                    </a:lnTo>
                    <a:lnTo>
                      <a:pt x="843" y="1687"/>
                    </a:lnTo>
                    <a:lnTo>
                      <a:pt x="899" y="1687"/>
                    </a:lnTo>
                    <a:lnTo>
                      <a:pt x="899" y="1743"/>
                    </a:lnTo>
                    <a:lnTo>
                      <a:pt x="899" y="1799"/>
                    </a:lnTo>
                    <a:lnTo>
                      <a:pt x="899" y="1855"/>
                    </a:lnTo>
                    <a:lnTo>
                      <a:pt x="1012" y="1911"/>
                    </a:lnTo>
                    <a:lnTo>
                      <a:pt x="1124" y="1855"/>
                    </a:lnTo>
                    <a:lnTo>
                      <a:pt x="1237" y="1911"/>
                    </a:lnTo>
                    <a:lnTo>
                      <a:pt x="1405" y="1911"/>
                    </a:lnTo>
                    <a:lnTo>
                      <a:pt x="1405" y="2080"/>
                    </a:lnTo>
                    <a:lnTo>
                      <a:pt x="1349" y="2136"/>
                    </a:lnTo>
                    <a:lnTo>
                      <a:pt x="1405" y="2192"/>
                    </a:lnTo>
                    <a:lnTo>
                      <a:pt x="1461" y="2192"/>
                    </a:lnTo>
                    <a:lnTo>
                      <a:pt x="1461" y="2136"/>
                    </a:lnTo>
                    <a:lnTo>
                      <a:pt x="1574" y="2024"/>
                    </a:lnTo>
                    <a:lnTo>
                      <a:pt x="1686" y="1911"/>
                    </a:lnTo>
                    <a:lnTo>
                      <a:pt x="1743" y="1855"/>
                    </a:lnTo>
                    <a:lnTo>
                      <a:pt x="1855" y="1687"/>
                    </a:lnTo>
                    <a:lnTo>
                      <a:pt x="1911" y="1687"/>
                    </a:lnTo>
                    <a:lnTo>
                      <a:pt x="1967" y="1743"/>
                    </a:lnTo>
                    <a:lnTo>
                      <a:pt x="2024" y="1687"/>
                    </a:lnTo>
                    <a:lnTo>
                      <a:pt x="2024" y="1574"/>
                    </a:lnTo>
                    <a:lnTo>
                      <a:pt x="2024" y="1462"/>
                    </a:lnTo>
                    <a:lnTo>
                      <a:pt x="2192" y="1462"/>
                    </a:lnTo>
                    <a:lnTo>
                      <a:pt x="2305" y="1518"/>
                    </a:lnTo>
                    <a:lnTo>
                      <a:pt x="2361" y="1462"/>
                    </a:lnTo>
                    <a:lnTo>
                      <a:pt x="2361" y="1406"/>
                    </a:lnTo>
                    <a:lnTo>
                      <a:pt x="2248" y="1349"/>
                    </a:lnTo>
                    <a:lnTo>
                      <a:pt x="2248" y="1181"/>
                    </a:lnTo>
                    <a:lnTo>
                      <a:pt x="2192" y="1125"/>
                    </a:lnTo>
                    <a:lnTo>
                      <a:pt x="2136" y="1181"/>
                    </a:lnTo>
                    <a:lnTo>
                      <a:pt x="2024" y="1237"/>
                    </a:lnTo>
                    <a:lnTo>
                      <a:pt x="1799" y="1237"/>
                    </a:lnTo>
                    <a:lnTo>
                      <a:pt x="1799" y="1181"/>
                    </a:lnTo>
                    <a:lnTo>
                      <a:pt x="1799" y="1125"/>
                    </a:lnTo>
                    <a:lnTo>
                      <a:pt x="1799" y="1068"/>
                    </a:lnTo>
                    <a:lnTo>
                      <a:pt x="1743" y="956"/>
                    </a:lnTo>
                    <a:lnTo>
                      <a:pt x="1743" y="844"/>
                    </a:lnTo>
                    <a:lnTo>
                      <a:pt x="1743" y="731"/>
                    </a:lnTo>
                    <a:lnTo>
                      <a:pt x="1743" y="619"/>
                    </a:lnTo>
                    <a:lnTo>
                      <a:pt x="1743" y="563"/>
                    </a:lnTo>
                    <a:lnTo>
                      <a:pt x="1911" y="563"/>
                    </a:lnTo>
                    <a:lnTo>
                      <a:pt x="2024" y="450"/>
                    </a:lnTo>
                    <a:lnTo>
                      <a:pt x="2080" y="338"/>
                    </a:lnTo>
                    <a:lnTo>
                      <a:pt x="2080" y="169"/>
                    </a:lnTo>
                    <a:lnTo>
                      <a:pt x="2136" y="113"/>
                    </a:lnTo>
                    <a:lnTo>
                      <a:pt x="2080" y="0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13"/>
              <p:cNvSpPr/>
              <p:nvPr/>
            </p:nvSpPr>
            <p:spPr>
              <a:xfrm>
                <a:off x="1956600" y="1214175"/>
                <a:ext cx="5062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1912" extrusionOk="0">
                    <a:moveTo>
                      <a:pt x="1293" y="0"/>
                    </a:moveTo>
                    <a:lnTo>
                      <a:pt x="1293" y="57"/>
                    </a:lnTo>
                    <a:lnTo>
                      <a:pt x="1237" y="57"/>
                    </a:lnTo>
                    <a:lnTo>
                      <a:pt x="1125" y="338"/>
                    </a:lnTo>
                    <a:lnTo>
                      <a:pt x="1125" y="394"/>
                    </a:lnTo>
                    <a:lnTo>
                      <a:pt x="1237" y="450"/>
                    </a:lnTo>
                    <a:lnTo>
                      <a:pt x="1293" y="506"/>
                    </a:lnTo>
                    <a:lnTo>
                      <a:pt x="1293" y="619"/>
                    </a:lnTo>
                    <a:lnTo>
                      <a:pt x="1350" y="675"/>
                    </a:lnTo>
                    <a:lnTo>
                      <a:pt x="1406" y="731"/>
                    </a:lnTo>
                    <a:lnTo>
                      <a:pt x="1350" y="787"/>
                    </a:lnTo>
                    <a:lnTo>
                      <a:pt x="1350" y="844"/>
                    </a:lnTo>
                    <a:lnTo>
                      <a:pt x="1406" y="900"/>
                    </a:lnTo>
                    <a:lnTo>
                      <a:pt x="1462" y="956"/>
                    </a:lnTo>
                    <a:lnTo>
                      <a:pt x="1462" y="1068"/>
                    </a:lnTo>
                    <a:lnTo>
                      <a:pt x="1293" y="1349"/>
                    </a:lnTo>
                    <a:lnTo>
                      <a:pt x="1237" y="1462"/>
                    </a:lnTo>
                    <a:lnTo>
                      <a:pt x="1125" y="1462"/>
                    </a:lnTo>
                    <a:lnTo>
                      <a:pt x="956" y="1406"/>
                    </a:lnTo>
                    <a:lnTo>
                      <a:pt x="956" y="1349"/>
                    </a:lnTo>
                    <a:lnTo>
                      <a:pt x="1012" y="1293"/>
                    </a:lnTo>
                    <a:lnTo>
                      <a:pt x="1125" y="1181"/>
                    </a:lnTo>
                    <a:lnTo>
                      <a:pt x="1012" y="1125"/>
                    </a:lnTo>
                    <a:lnTo>
                      <a:pt x="956" y="1068"/>
                    </a:lnTo>
                    <a:lnTo>
                      <a:pt x="956" y="956"/>
                    </a:lnTo>
                    <a:lnTo>
                      <a:pt x="900" y="844"/>
                    </a:lnTo>
                    <a:lnTo>
                      <a:pt x="844" y="787"/>
                    </a:lnTo>
                    <a:lnTo>
                      <a:pt x="731" y="731"/>
                    </a:lnTo>
                    <a:lnTo>
                      <a:pt x="675" y="787"/>
                    </a:lnTo>
                    <a:lnTo>
                      <a:pt x="675" y="900"/>
                    </a:lnTo>
                    <a:lnTo>
                      <a:pt x="675" y="1068"/>
                    </a:lnTo>
                    <a:lnTo>
                      <a:pt x="675" y="1237"/>
                    </a:lnTo>
                    <a:lnTo>
                      <a:pt x="338" y="1349"/>
                    </a:lnTo>
                    <a:lnTo>
                      <a:pt x="338" y="1406"/>
                    </a:lnTo>
                    <a:lnTo>
                      <a:pt x="225" y="1349"/>
                    </a:lnTo>
                    <a:lnTo>
                      <a:pt x="225" y="1293"/>
                    </a:lnTo>
                    <a:lnTo>
                      <a:pt x="282" y="1181"/>
                    </a:lnTo>
                    <a:lnTo>
                      <a:pt x="169" y="1125"/>
                    </a:lnTo>
                    <a:lnTo>
                      <a:pt x="57" y="1068"/>
                    </a:lnTo>
                    <a:lnTo>
                      <a:pt x="1" y="1125"/>
                    </a:lnTo>
                    <a:lnTo>
                      <a:pt x="57" y="1406"/>
                    </a:lnTo>
                    <a:lnTo>
                      <a:pt x="113" y="1518"/>
                    </a:lnTo>
                    <a:lnTo>
                      <a:pt x="225" y="1518"/>
                    </a:lnTo>
                    <a:lnTo>
                      <a:pt x="282" y="1574"/>
                    </a:lnTo>
                    <a:lnTo>
                      <a:pt x="338" y="1687"/>
                    </a:lnTo>
                    <a:lnTo>
                      <a:pt x="394" y="1743"/>
                    </a:lnTo>
                    <a:lnTo>
                      <a:pt x="450" y="1799"/>
                    </a:lnTo>
                    <a:lnTo>
                      <a:pt x="450" y="1855"/>
                    </a:lnTo>
                    <a:lnTo>
                      <a:pt x="506" y="1911"/>
                    </a:lnTo>
                    <a:lnTo>
                      <a:pt x="563" y="1911"/>
                    </a:lnTo>
                    <a:lnTo>
                      <a:pt x="619" y="1855"/>
                    </a:lnTo>
                    <a:lnTo>
                      <a:pt x="675" y="1911"/>
                    </a:lnTo>
                    <a:lnTo>
                      <a:pt x="844" y="1799"/>
                    </a:lnTo>
                    <a:lnTo>
                      <a:pt x="956" y="1687"/>
                    </a:lnTo>
                    <a:lnTo>
                      <a:pt x="1012" y="1630"/>
                    </a:lnTo>
                    <a:lnTo>
                      <a:pt x="1125" y="1630"/>
                    </a:lnTo>
                    <a:lnTo>
                      <a:pt x="1125" y="1687"/>
                    </a:lnTo>
                    <a:lnTo>
                      <a:pt x="1237" y="1743"/>
                    </a:lnTo>
                    <a:lnTo>
                      <a:pt x="1293" y="1687"/>
                    </a:lnTo>
                    <a:lnTo>
                      <a:pt x="1350" y="1574"/>
                    </a:lnTo>
                    <a:lnTo>
                      <a:pt x="1462" y="1630"/>
                    </a:lnTo>
                    <a:lnTo>
                      <a:pt x="1574" y="1630"/>
                    </a:lnTo>
                    <a:lnTo>
                      <a:pt x="1574" y="1518"/>
                    </a:lnTo>
                    <a:lnTo>
                      <a:pt x="1574" y="1406"/>
                    </a:lnTo>
                    <a:lnTo>
                      <a:pt x="1631" y="1406"/>
                    </a:lnTo>
                    <a:lnTo>
                      <a:pt x="1799" y="1349"/>
                    </a:lnTo>
                    <a:lnTo>
                      <a:pt x="1855" y="1181"/>
                    </a:lnTo>
                    <a:lnTo>
                      <a:pt x="1912" y="956"/>
                    </a:lnTo>
                    <a:lnTo>
                      <a:pt x="2024" y="787"/>
                    </a:lnTo>
                    <a:lnTo>
                      <a:pt x="2024" y="675"/>
                    </a:lnTo>
                    <a:lnTo>
                      <a:pt x="1912" y="563"/>
                    </a:lnTo>
                    <a:lnTo>
                      <a:pt x="1687" y="563"/>
                    </a:lnTo>
                    <a:lnTo>
                      <a:pt x="1631" y="506"/>
                    </a:lnTo>
                    <a:lnTo>
                      <a:pt x="1518" y="450"/>
                    </a:lnTo>
                    <a:lnTo>
                      <a:pt x="1574" y="394"/>
                    </a:lnTo>
                    <a:lnTo>
                      <a:pt x="1687" y="338"/>
                    </a:lnTo>
                    <a:lnTo>
                      <a:pt x="1743" y="225"/>
                    </a:lnTo>
                    <a:lnTo>
                      <a:pt x="1743" y="113"/>
                    </a:lnTo>
                    <a:lnTo>
                      <a:pt x="1687" y="57"/>
                    </a:lnTo>
                    <a:lnTo>
                      <a:pt x="1574" y="57"/>
                    </a:lnTo>
                    <a:lnTo>
                      <a:pt x="1406" y="113"/>
                    </a:lnTo>
                    <a:lnTo>
                      <a:pt x="1293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13"/>
              <p:cNvSpPr/>
              <p:nvPr/>
            </p:nvSpPr>
            <p:spPr>
              <a:xfrm>
                <a:off x="1941150" y="1261950"/>
                <a:ext cx="1830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19" extrusionOk="0">
                    <a:moveTo>
                      <a:pt x="394" y="0"/>
                    </a:moveTo>
                    <a:lnTo>
                      <a:pt x="225" y="113"/>
                    </a:lnTo>
                    <a:lnTo>
                      <a:pt x="169" y="338"/>
                    </a:lnTo>
                    <a:lnTo>
                      <a:pt x="113" y="450"/>
                    </a:lnTo>
                    <a:lnTo>
                      <a:pt x="57" y="506"/>
                    </a:lnTo>
                    <a:lnTo>
                      <a:pt x="0" y="563"/>
                    </a:lnTo>
                    <a:lnTo>
                      <a:pt x="0" y="619"/>
                    </a:lnTo>
                    <a:lnTo>
                      <a:pt x="394" y="506"/>
                    </a:lnTo>
                    <a:lnTo>
                      <a:pt x="562" y="450"/>
                    </a:lnTo>
                    <a:lnTo>
                      <a:pt x="619" y="394"/>
                    </a:lnTo>
                    <a:lnTo>
                      <a:pt x="731" y="338"/>
                    </a:lnTo>
                    <a:lnTo>
                      <a:pt x="675" y="282"/>
                    </a:lnTo>
                    <a:lnTo>
                      <a:pt x="562" y="225"/>
                    </a:lnTo>
                    <a:lnTo>
                      <a:pt x="506" y="169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13"/>
              <p:cNvSpPr/>
              <p:nvPr/>
            </p:nvSpPr>
            <p:spPr>
              <a:xfrm>
                <a:off x="1960825" y="1261950"/>
                <a:ext cx="56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3" extrusionOk="0">
                    <a:moveTo>
                      <a:pt x="225" y="0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13"/>
              <p:cNvSpPr/>
              <p:nvPr/>
            </p:nvSpPr>
            <p:spPr>
              <a:xfrm>
                <a:off x="1958000" y="1266175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13"/>
              <p:cNvSpPr/>
              <p:nvPr/>
            </p:nvSpPr>
            <p:spPr>
              <a:xfrm>
                <a:off x="2307900" y="1030100"/>
                <a:ext cx="182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51" extrusionOk="0">
                    <a:moveTo>
                      <a:pt x="337" y="1"/>
                    </a:moveTo>
                    <a:lnTo>
                      <a:pt x="281" y="169"/>
                    </a:lnTo>
                    <a:lnTo>
                      <a:pt x="56" y="169"/>
                    </a:lnTo>
                    <a:lnTo>
                      <a:pt x="0" y="338"/>
                    </a:lnTo>
                    <a:lnTo>
                      <a:pt x="56" y="450"/>
                    </a:lnTo>
                    <a:lnTo>
                      <a:pt x="281" y="450"/>
                    </a:lnTo>
                    <a:lnTo>
                      <a:pt x="337" y="338"/>
                    </a:lnTo>
                    <a:lnTo>
                      <a:pt x="394" y="282"/>
                    </a:lnTo>
                    <a:lnTo>
                      <a:pt x="506" y="282"/>
                    </a:lnTo>
                    <a:lnTo>
                      <a:pt x="562" y="338"/>
                    </a:lnTo>
                    <a:lnTo>
                      <a:pt x="675" y="282"/>
                    </a:lnTo>
                    <a:lnTo>
                      <a:pt x="731" y="113"/>
                    </a:lnTo>
                    <a:lnTo>
                      <a:pt x="731" y="57"/>
                    </a:lnTo>
                    <a:lnTo>
                      <a:pt x="562" y="1"/>
                    </a:lnTo>
                    <a:lnTo>
                      <a:pt x="506" y="1"/>
                    </a:lnTo>
                    <a:lnTo>
                      <a:pt x="450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ACC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13"/>
              <p:cNvSpPr/>
              <p:nvPr/>
            </p:nvSpPr>
            <p:spPr>
              <a:xfrm>
                <a:off x="2326150" y="1000600"/>
                <a:ext cx="2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82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113" y="225"/>
                    </a:lnTo>
                    <a:lnTo>
                      <a:pt x="113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6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13"/>
              <p:cNvSpPr/>
              <p:nvPr/>
            </p:nvSpPr>
            <p:spPr>
              <a:xfrm>
                <a:off x="2337400" y="10877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13"/>
              <p:cNvSpPr/>
              <p:nvPr/>
            </p:nvSpPr>
            <p:spPr>
              <a:xfrm>
                <a:off x="2334575" y="109755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13"/>
              <p:cNvSpPr/>
              <p:nvPr/>
            </p:nvSpPr>
            <p:spPr>
              <a:xfrm>
                <a:off x="2337400" y="11017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13"/>
              <p:cNvSpPr/>
              <p:nvPr/>
            </p:nvSpPr>
            <p:spPr>
              <a:xfrm>
                <a:off x="2321950" y="1032900"/>
                <a:ext cx="56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282" extrusionOk="0">
                    <a:moveTo>
                      <a:pt x="169" y="1"/>
                    </a:moveTo>
                    <a:lnTo>
                      <a:pt x="56" y="113"/>
                    </a:lnTo>
                    <a:lnTo>
                      <a:pt x="0" y="226"/>
                    </a:lnTo>
                    <a:lnTo>
                      <a:pt x="169" y="282"/>
                    </a:lnTo>
                    <a:lnTo>
                      <a:pt x="225" y="226"/>
                    </a:lnTo>
                    <a:lnTo>
                      <a:pt x="225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4C6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13"/>
              <p:cNvSpPr/>
              <p:nvPr/>
            </p:nvSpPr>
            <p:spPr>
              <a:xfrm>
                <a:off x="1861050" y="1253525"/>
                <a:ext cx="2952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181" extrusionOk="0">
                    <a:moveTo>
                      <a:pt x="675" y="0"/>
                    </a:moveTo>
                    <a:lnTo>
                      <a:pt x="506" y="113"/>
                    </a:lnTo>
                    <a:lnTo>
                      <a:pt x="394" y="281"/>
                    </a:lnTo>
                    <a:lnTo>
                      <a:pt x="225" y="450"/>
                    </a:lnTo>
                    <a:lnTo>
                      <a:pt x="1" y="619"/>
                    </a:lnTo>
                    <a:lnTo>
                      <a:pt x="57" y="731"/>
                    </a:lnTo>
                    <a:lnTo>
                      <a:pt x="113" y="843"/>
                    </a:lnTo>
                    <a:lnTo>
                      <a:pt x="113" y="956"/>
                    </a:lnTo>
                    <a:lnTo>
                      <a:pt x="113" y="1012"/>
                    </a:lnTo>
                    <a:lnTo>
                      <a:pt x="169" y="956"/>
                    </a:lnTo>
                    <a:lnTo>
                      <a:pt x="225" y="900"/>
                    </a:lnTo>
                    <a:lnTo>
                      <a:pt x="282" y="956"/>
                    </a:lnTo>
                    <a:lnTo>
                      <a:pt x="394" y="1181"/>
                    </a:lnTo>
                    <a:lnTo>
                      <a:pt x="450" y="1181"/>
                    </a:lnTo>
                    <a:lnTo>
                      <a:pt x="506" y="1124"/>
                    </a:lnTo>
                    <a:lnTo>
                      <a:pt x="506" y="1068"/>
                    </a:lnTo>
                    <a:lnTo>
                      <a:pt x="506" y="1012"/>
                    </a:lnTo>
                    <a:lnTo>
                      <a:pt x="563" y="956"/>
                    </a:lnTo>
                    <a:lnTo>
                      <a:pt x="675" y="900"/>
                    </a:lnTo>
                    <a:lnTo>
                      <a:pt x="788" y="900"/>
                    </a:lnTo>
                    <a:lnTo>
                      <a:pt x="844" y="1012"/>
                    </a:lnTo>
                    <a:lnTo>
                      <a:pt x="900" y="1068"/>
                    </a:lnTo>
                    <a:lnTo>
                      <a:pt x="956" y="1012"/>
                    </a:lnTo>
                    <a:lnTo>
                      <a:pt x="1012" y="956"/>
                    </a:lnTo>
                    <a:lnTo>
                      <a:pt x="1181" y="956"/>
                    </a:lnTo>
                    <a:lnTo>
                      <a:pt x="1181" y="843"/>
                    </a:lnTo>
                    <a:lnTo>
                      <a:pt x="1125" y="731"/>
                    </a:lnTo>
                    <a:lnTo>
                      <a:pt x="956" y="506"/>
                    </a:lnTo>
                    <a:lnTo>
                      <a:pt x="788" y="394"/>
                    </a:lnTo>
                    <a:lnTo>
                      <a:pt x="788" y="281"/>
                    </a:lnTo>
                    <a:lnTo>
                      <a:pt x="788" y="169"/>
                    </a:lnTo>
                    <a:lnTo>
                      <a:pt x="788" y="56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13"/>
              <p:cNvSpPr/>
              <p:nvPr/>
            </p:nvSpPr>
            <p:spPr>
              <a:xfrm>
                <a:off x="1854025" y="1250700"/>
                <a:ext cx="70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844" extrusionOk="0">
                    <a:moveTo>
                      <a:pt x="113" y="1"/>
                    </a:moveTo>
                    <a:lnTo>
                      <a:pt x="169" y="113"/>
                    </a:lnTo>
                    <a:lnTo>
                      <a:pt x="169" y="226"/>
                    </a:lnTo>
                    <a:lnTo>
                      <a:pt x="113" y="338"/>
                    </a:lnTo>
                    <a:lnTo>
                      <a:pt x="113" y="450"/>
                    </a:lnTo>
                    <a:lnTo>
                      <a:pt x="169" y="563"/>
                    </a:lnTo>
                    <a:lnTo>
                      <a:pt x="113" y="675"/>
                    </a:lnTo>
                    <a:lnTo>
                      <a:pt x="1" y="844"/>
                    </a:lnTo>
                    <a:lnTo>
                      <a:pt x="1" y="844"/>
                    </a:lnTo>
                    <a:lnTo>
                      <a:pt x="169" y="788"/>
                    </a:lnTo>
                    <a:lnTo>
                      <a:pt x="282" y="732"/>
                    </a:lnTo>
                    <a:lnTo>
                      <a:pt x="282" y="619"/>
                    </a:lnTo>
                    <a:lnTo>
                      <a:pt x="282" y="507"/>
                    </a:lnTo>
                    <a:lnTo>
                      <a:pt x="282" y="226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13"/>
              <p:cNvSpPr/>
              <p:nvPr/>
            </p:nvSpPr>
            <p:spPr>
              <a:xfrm>
                <a:off x="1859650" y="12858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13"/>
              <p:cNvSpPr/>
              <p:nvPr/>
            </p:nvSpPr>
            <p:spPr>
              <a:xfrm>
                <a:off x="2324750" y="9725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57" y="113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13"/>
              <p:cNvSpPr/>
              <p:nvPr/>
            </p:nvSpPr>
            <p:spPr>
              <a:xfrm>
                <a:off x="2320525" y="96967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13"/>
              <p:cNvSpPr/>
              <p:nvPr/>
            </p:nvSpPr>
            <p:spPr>
              <a:xfrm>
                <a:off x="2320525" y="97250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13"/>
              <p:cNvSpPr/>
              <p:nvPr/>
            </p:nvSpPr>
            <p:spPr>
              <a:xfrm>
                <a:off x="1647475" y="1274600"/>
                <a:ext cx="168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844" extrusionOk="0">
                    <a:moveTo>
                      <a:pt x="281" y="0"/>
                    </a:moveTo>
                    <a:lnTo>
                      <a:pt x="225" y="113"/>
                    </a:lnTo>
                    <a:lnTo>
                      <a:pt x="225" y="225"/>
                    </a:lnTo>
                    <a:lnTo>
                      <a:pt x="169" y="281"/>
                    </a:lnTo>
                    <a:lnTo>
                      <a:pt x="57" y="225"/>
                    </a:lnTo>
                    <a:lnTo>
                      <a:pt x="0" y="338"/>
                    </a:lnTo>
                    <a:lnTo>
                      <a:pt x="0" y="450"/>
                    </a:lnTo>
                    <a:lnTo>
                      <a:pt x="57" y="619"/>
                    </a:lnTo>
                    <a:lnTo>
                      <a:pt x="169" y="843"/>
                    </a:lnTo>
                    <a:lnTo>
                      <a:pt x="225" y="843"/>
                    </a:lnTo>
                    <a:lnTo>
                      <a:pt x="281" y="731"/>
                    </a:lnTo>
                    <a:lnTo>
                      <a:pt x="281" y="619"/>
                    </a:lnTo>
                    <a:lnTo>
                      <a:pt x="338" y="562"/>
                    </a:lnTo>
                    <a:lnTo>
                      <a:pt x="394" y="506"/>
                    </a:lnTo>
                    <a:lnTo>
                      <a:pt x="394" y="562"/>
                    </a:lnTo>
                    <a:lnTo>
                      <a:pt x="506" y="619"/>
                    </a:lnTo>
                    <a:lnTo>
                      <a:pt x="562" y="619"/>
                    </a:lnTo>
                    <a:lnTo>
                      <a:pt x="619" y="562"/>
                    </a:lnTo>
                    <a:lnTo>
                      <a:pt x="675" y="450"/>
                    </a:lnTo>
                    <a:lnTo>
                      <a:pt x="619" y="394"/>
                    </a:lnTo>
                    <a:lnTo>
                      <a:pt x="450" y="281"/>
                    </a:lnTo>
                    <a:lnTo>
                      <a:pt x="394" y="57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678D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13"/>
              <p:cNvSpPr/>
              <p:nvPr/>
            </p:nvSpPr>
            <p:spPr>
              <a:xfrm>
                <a:off x="1646075" y="1301300"/>
                <a:ext cx="705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675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113" y="337"/>
                    </a:lnTo>
                    <a:lnTo>
                      <a:pt x="225" y="675"/>
                    </a:lnTo>
                    <a:lnTo>
                      <a:pt x="225" y="619"/>
                    </a:lnTo>
                    <a:lnTo>
                      <a:pt x="225" y="506"/>
                    </a:lnTo>
                    <a:lnTo>
                      <a:pt x="281" y="337"/>
                    </a:lnTo>
                    <a:lnTo>
                      <a:pt x="225" y="169"/>
                    </a:lnTo>
                    <a:lnTo>
                      <a:pt x="113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4A6A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13"/>
              <p:cNvSpPr/>
              <p:nvPr/>
            </p:nvSpPr>
            <p:spPr>
              <a:xfrm>
                <a:off x="1648875" y="1264750"/>
                <a:ext cx="84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26" extrusionOk="0">
                    <a:moveTo>
                      <a:pt x="225" y="1"/>
                    </a:moveTo>
                    <a:lnTo>
                      <a:pt x="113" y="57"/>
                    </a:lnTo>
                    <a:lnTo>
                      <a:pt x="1" y="113"/>
                    </a:lnTo>
                    <a:lnTo>
                      <a:pt x="113" y="226"/>
                    </a:lnTo>
                    <a:lnTo>
                      <a:pt x="225" y="170"/>
                    </a:lnTo>
                    <a:lnTo>
                      <a:pt x="338" y="113"/>
                    </a:lnTo>
                    <a:lnTo>
                      <a:pt x="282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13"/>
              <p:cNvSpPr/>
              <p:nvPr/>
            </p:nvSpPr>
            <p:spPr>
              <a:xfrm>
                <a:off x="1646075" y="1295675"/>
                <a:ext cx="70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4" extrusionOk="0">
                    <a:moveTo>
                      <a:pt x="225" y="0"/>
                    </a:moveTo>
                    <a:lnTo>
                      <a:pt x="56" y="113"/>
                    </a:lnTo>
                    <a:lnTo>
                      <a:pt x="56" y="169"/>
                    </a:lnTo>
                    <a:lnTo>
                      <a:pt x="0" y="281"/>
                    </a:lnTo>
                    <a:lnTo>
                      <a:pt x="56" y="281"/>
                    </a:lnTo>
                    <a:lnTo>
                      <a:pt x="113" y="394"/>
                    </a:lnTo>
                    <a:lnTo>
                      <a:pt x="225" y="281"/>
                    </a:lnTo>
                    <a:lnTo>
                      <a:pt x="281" y="225"/>
                    </a:lnTo>
                    <a:lnTo>
                      <a:pt x="281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678D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13"/>
              <p:cNvSpPr/>
              <p:nvPr/>
            </p:nvSpPr>
            <p:spPr>
              <a:xfrm>
                <a:off x="1646075" y="12647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113" y="113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13"/>
              <p:cNvSpPr/>
              <p:nvPr/>
            </p:nvSpPr>
            <p:spPr>
              <a:xfrm>
                <a:off x="2312100" y="10287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13"/>
              <p:cNvSpPr/>
              <p:nvPr/>
            </p:nvSpPr>
            <p:spPr>
              <a:xfrm>
                <a:off x="2316325" y="10301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13"/>
              <p:cNvSpPr/>
              <p:nvPr/>
            </p:nvSpPr>
            <p:spPr>
              <a:xfrm>
                <a:off x="2306475" y="115375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D0E5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13"/>
              <p:cNvSpPr/>
              <p:nvPr/>
            </p:nvSpPr>
            <p:spPr>
              <a:xfrm>
                <a:off x="1991725" y="1188875"/>
                <a:ext cx="43600" cy="60450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418" extrusionOk="0">
                    <a:moveTo>
                      <a:pt x="788" y="1"/>
                    </a:moveTo>
                    <a:lnTo>
                      <a:pt x="675" y="57"/>
                    </a:lnTo>
                    <a:lnTo>
                      <a:pt x="619" y="113"/>
                    </a:lnTo>
                    <a:lnTo>
                      <a:pt x="563" y="338"/>
                    </a:lnTo>
                    <a:lnTo>
                      <a:pt x="619" y="675"/>
                    </a:lnTo>
                    <a:lnTo>
                      <a:pt x="619" y="731"/>
                    </a:lnTo>
                    <a:lnTo>
                      <a:pt x="619" y="788"/>
                    </a:lnTo>
                    <a:lnTo>
                      <a:pt x="507" y="788"/>
                    </a:lnTo>
                    <a:lnTo>
                      <a:pt x="450" y="731"/>
                    </a:lnTo>
                    <a:lnTo>
                      <a:pt x="338" y="788"/>
                    </a:lnTo>
                    <a:lnTo>
                      <a:pt x="282" y="844"/>
                    </a:lnTo>
                    <a:lnTo>
                      <a:pt x="282" y="956"/>
                    </a:lnTo>
                    <a:lnTo>
                      <a:pt x="282" y="1012"/>
                    </a:lnTo>
                    <a:lnTo>
                      <a:pt x="338" y="1181"/>
                    </a:lnTo>
                    <a:lnTo>
                      <a:pt x="282" y="1237"/>
                    </a:lnTo>
                    <a:lnTo>
                      <a:pt x="226" y="1294"/>
                    </a:lnTo>
                    <a:lnTo>
                      <a:pt x="57" y="1294"/>
                    </a:lnTo>
                    <a:lnTo>
                      <a:pt x="1" y="1350"/>
                    </a:lnTo>
                    <a:lnTo>
                      <a:pt x="1" y="1462"/>
                    </a:lnTo>
                    <a:lnTo>
                      <a:pt x="1" y="1518"/>
                    </a:lnTo>
                    <a:lnTo>
                      <a:pt x="57" y="1575"/>
                    </a:lnTo>
                    <a:lnTo>
                      <a:pt x="113" y="1631"/>
                    </a:lnTo>
                    <a:lnTo>
                      <a:pt x="282" y="1687"/>
                    </a:lnTo>
                    <a:lnTo>
                      <a:pt x="338" y="1687"/>
                    </a:lnTo>
                    <a:lnTo>
                      <a:pt x="450" y="1631"/>
                    </a:lnTo>
                    <a:lnTo>
                      <a:pt x="563" y="1687"/>
                    </a:lnTo>
                    <a:lnTo>
                      <a:pt x="563" y="1799"/>
                    </a:lnTo>
                    <a:lnTo>
                      <a:pt x="507" y="1856"/>
                    </a:lnTo>
                    <a:lnTo>
                      <a:pt x="394" y="1968"/>
                    </a:lnTo>
                    <a:lnTo>
                      <a:pt x="338" y="2080"/>
                    </a:lnTo>
                    <a:lnTo>
                      <a:pt x="338" y="2249"/>
                    </a:lnTo>
                    <a:lnTo>
                      <a:pt x="394" y="2361"/>
                    </a:lnTo>
                    <a:lnTo>
                      <a:pt x="507" y="2361"/>
                    </a:lnTo>
                    <a:lnTo>
                      <a:pt x="675" y="2418"/>
                    </a:lnTo>
                    <a:lnTo>
                      <a:pt x="731" y="2361"/>
                    </a:lnTo>
                    <a:lnTo>
                      <a:pt x="788" y="2305"/>
                    </a:lnTo>
                    <a:lnTo>
                      <a:pt x="900" y="2193"/>
                    </a:lnTo>
                    <a:lnTo>
                      <a:pt x="1069" y="2249"/>
                    </a:lnTo>
                    <a:lnTo>
                      <a:pt x="1294" y="2305"/>
                    </a:lnTo>
                    <a:lnTo>
                      <a:pt x="1462" y="2305"/>
                    </a:lnTo>
                    <a:lnTo>
                      <a:pt x="1631" y="2249"/>
                    </a:lnTo>
                    <a:lnTo>
                      <a:pt x="1687" y="2193"/>
                    </a:lnTo>
                    <a:lnTo>
                      <a:pt x="1743" y="2080"/>
                    </a:lnTo>
                    <a:lnTo>
                      <a:pt x="1631" y="1912"/>
                    </a:lnTo>
                    <a:lnTo>
                      <a:pt x="1518" y="1799"/>
                    </a:lnTo>
                    <a:lnTo>
                      <a:pt x="1406" y="1799"/>
                    </a:lnTo>
                    <a:lnTo>
                      <a:pt x="1237" y="1912"/>
                    </a:lnTo>
                    <a:lnTo>
                      <a:pt x="1237" y="1968"/>
                    </a:lnTo>
                    <a:lnTo>
                      <a:pt x="1181" y="1968"/>
                    </a:lnTo>
                    <a:lnTo>
                      <a:pt x="1181" y="1856"/>
                    </a:lnTo>
                    <a:lnTo>
                      <a:pt x="1069" y="1743"/>
                    </a:lnTo>
                    <a:lnTo>
                      <a:pt x="1069" y="1631"/>
                    </a:lnTo>
                    <a:lnTo>
                      <a:pt x="1125" y="1575"/>
                    </a:lnTo>
                    <a:lnTo>
                      <a:pt x="1181" y="1406"/>
                    </a:lnTo>
                    <a:lnTo>
                      <a:pt x="1237" y="1294"/>
                    </a:lnTo>
                    <a:lnTo>
                      <a:pt x="1181" y="1012"/>
                    </a:lnTo>
                    <a:lnTo>
                      <a:pt x="1125" y="844"/>
                    </a:lnTo>
                    <a:lnTo>
                      <a:pt x="1125" y="731"/>
                    </a:lnTo>
                    <a:lnTo>
                      <a:pt x="1125" y="563"/>
                    </a:lnTo>
                    <a:lnTo>
                      <a:pt x="1069" y="450"/>
                    </a:lnTo>
                    <a:lnTo>
                      <a:pt x="1069" y="338"/>
                    </a:lnTo>
                    <a:lnTo>
                      <a:pt x="1069" y="282"/>
                    </a:lnTo>
                    <a:lnTo>
                      <a:pt x="1125" y="226"/>
                    </a:lnTo>
                    <a:lnTo>
                      <a:pt x="1125" y="113"/>
                    </a:lnTo>
                    <a:lnTo>
                      <a:pt x="1125" y="57"/>
                    </a:ln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B3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13"/>
              <p:cNvSpPr/>
              <p:nvPr/>
            </p:nvSpPr>
            <p:spPr>
              <a:xfrm>
                <a:off x="1973475" y="12619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13"/>
              <p:cNvSpPr/>
              <p:nvPr/>
            </p:nvSpPr>
            <p:spPr>
              <a:xfrm>
                <a:off x="2331775" y="9162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13"/>
              <p:cNvSpPr/>
              <p:nvPr/>
            </p:nvSpPr>
            <p:spPr>
              <a:xfrm>
                <a:off x="2345825" y="112845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13"/>
              <p:cNvSpPr/>
              <p:nvPr/>
            </p:nvSpPr>
            <p:spPr>
              <a:xfrm>
                <a:off x="1658725" y="1320975"/>
                <a:ext cx="154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675" extrusionOk="0">
                    <a:moveTo>
                      <a:pt x="281" y="0"/>
                    </a:moveTo>
                    <a:lnTo>
                      <a:pt x="112" y="56"/>
                    </a:lnTo>
                    <a:lnTo>
                      <a:pt x="0" y="169"/>
                    </a:lnTo>
                    <a:lnTo>
                      <a:pt x="112" y="450"/>
                    </a:lnTo>
                    <a:lnTo>
                      <a:pt x="169" y="562"/>
                    </a:lnTo>
                    <a:lnTo>
                      <a:pt x="225" y="675"/>
                    </a:lnTo>
                    <a:lnTo>
                      <a:pt x="450" y="562"/>
                    </a:lnTo>
                    <a:lnTo>
                      <a:pt x="506" y="562"/>
                    </a:lnTo>
                    <a:lnTo>
                      <a:pt x="506" y="394"/>
                    </a:lnTo>
                    <a:lnTo>
                      <a:pt x="562" y="281"/>
                    </a:lnTo>
                    <a:lnTo>
                      <a:pt x="618" y="169"/>
                    </a:lnTo>
                    <a:lnTo>
                      <a:pt x="618" y="56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9FBE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13"/>
              <p:cNvSpPr/>
              <p:nvPr/>
            </p:nvSpPr>
            <p:spPr>
              <a:xfrm>
                <a:off x="1669950" y="1333600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113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FBE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13"/>
              <p:cNvSpPr/>
              <p:nvPr/>
            </p:nvSpPr>
            <p:spPr>
              <a:xfrm>
                <a:off x="1689625" y="1330800"/>
                <a:ext cx="379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451" extrusionOk="0">
                    <a:moveTo>
                      <a:pt x="282" y="1"/>
                    </a:moveTo>
                    <a:lnTo>
                      <a:pt x="225" y="57"/>
                    </a:lnTo>
                    <a:lnTo>
                      <a:pt x="169" y="113"/>
                    </a:lnTo>
                    <a:lnTo>
                      <a:pt x="57" y="113"/>
                    </a:lnTo>
                    <a:lnTo>
                      <a:pt x="1" y="57"/>
                    </a:lnTo>
                    <a:lnTo>
                      <a:pt x="1" y="113"/>
                    </a:lnTo>
                    <a:lnTo>
                      <a:pt x="1" y="225"/>
                    </a:lnTo>
                    <a:lnTo>
                      <a:pt x="57" y="282"/>
                    </a:lnTo>
                    <a:lnTo>
                      <a:pt x="282" y="338"/>
                    </a:lnTo>
                    <a:lnTo>
                      <a:pt x="450" y="338"/>
                    </a:lnTo>
                    <a:lnTo>
                      <a:pt x="563" y="282"/>
                    </a:lnTo>
                    <a:lnTo>
                      <a:pt x="675" y="282"/>
                    </a:lnTo>
                    <a:lnTo>
                      <a:pt x="900" y="394"/>
                    </a:lnTo>
                    <a:lnTo>
                      <a:pt x="956" y="394"/>
                    </a:lnTo>
                    <a:lnTo>
                      <a:pt x="1012" y="450"/>
                    </a:lnTo>
                    <a:lnTo>
                      <a:pt x="1125" y="450"/>
                    </a:lnTo>
                    <a:lnTo>
                      <a:pt x="1181" y="394"/>
                    </a:lnTo>
                    <a:lnTo>
                      <a:pt x="1237" y="338"/>
                    </a:lnTo>
                    <a:lnTo>
                      <a:pt x="1406" y="338"/>
                    </a:lnTo>
                    <a:lnTo>
                      <a:pt x="1462" y="282"/>
                    </a:lnTo>
                    <a:lnTo>
                      <a:pt x="1518" y="225"/>
                    </a:lnTo>
                    <a:lnTo>
                      <a:pt x="1462" y="113"/>
                    </a:lnTo>
                    <a:lnTo>
                      <a:pt x="1406" y="57"/>
                    </a:lnTo>
                    <a:lnTo>
                      <a:pt x="1349" y="169"/>
                    </a:lnTo>
                    <a:lnTo>
                      <a:pt x="1237" y="169"/>
                    </a:lnTo>
                    <a:lnTo>
                      <a:pt x="1125" y="225"/>
                    </a:lnTo>
                    <a:lnTo>
                      <a:pt x="1012" y="282"/>
                    </a:lnTo>
                    <a:lnTo>
                      <a:pt x="900" y="169"/>
                    </a:lnTo>
                    <a:lnTo>
                      <a:pt x="844" y="57"/>
                    </a:lnTo>
                    <a:lnTo>
                      <a:pt x="731" y="113"/>
                    </a:lnTo>
                    <a:lnTo>
                      <a:pt x="675" y="169"/>
                    </a:lnTo>
                    <a:lnTo>
                      <a:pt x="563" y="169"/>
                    </a:lnTo>
                    <a:lnTo>
                      <a:pt x="338" y="113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DBF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13"/>
              <p:cNvSpPr/>
              <p:nvPr/>
            </p:nvSpPr>
            <p:spPr>
              <a:xfrm>
                <a:off x="1688225" y="1333600"/>
                <a:ext cx="182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51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0" y="226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281" y="451"/>
                    </a:lnTo>
                    <a:lnTo>
                      <a:pt x="450" y="394"/>
                    </a:lnTo>
                    <a:lnTo>
                      <a:pt x="619" y="338"/>
                    </a:lnTo>
                    <a:lnTo>
                      <a:pt x="675" y="226"/>
                    </a:lnTo>
                    <a:lnTo>
                      <a:pt x="731" y="170"/>
                    </a:lnTo>
                    <a:lnTo>
                      <a:pt x="731" y="113"/>
                    </a:lnTo>
                    <a:lnTo>
                      <a:pt x="225" y="170"/>
                    </a:lnTo>
                    <a:lnTo>
                      <a:pt x="113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9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13"/>
              <p:cNvSpPr/>
              <p:nvPr/>
            </p:nvSpPr>
            <p:spPr>
              <a:xfrm>
                <a:off x="1710700" y="1340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DBF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13"/>
              <p:cNvSpPr/>
              <p:nvPr/>
            </p:nvSpPr>
            <p:spPr>
              <a:xfrm>
                <a:off x="1676975" y="1319550"/>
                <a:ext cx="197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676" extrusionOk="0">
                    <a:moveTo>
                      <a:pt x="731" y="1"/>
                    </a:moveTo>
                    <a:lnTo>
                      <a:pt x="675" y="57"/>
                    </a:lnTo>
                    <a:lnTo>
                      <a:pt x="619" y="113"/>
                    </a:lnTo>
                    <a:lnTo>
                      <a:pt x="450" y="226"/>
                    </a:lnTo>
                    <a:lnTo>
                      <a:pt x="226" y="282"/>
                    </a:lnTo>
                    <a:lnTo>
                      <a:pt x="57" y="394"/>
                    </a:lnTo>
                    <a:lnTo>
                      <a:pt x="1" y="451"/>
                    </a:lnTo>
                    <a:lnTo>
                      <a:pt x="1" y="507"/>
                    </a:lnTo>
                    <a:lnTo>
                      <a:pt x="1" y="563"/>
                    </a:lnTo>
                    <a:lnTo>
                      <a:pt x="169" y="675"/>
                    </a:lnTo>
                    <a:lnTo>
                      <a:pt x="169" y="619"/>
                    </a:lnTo>
                    <a:lnTo>
                      <a:pt x="226" y="563"/>
                    </a:lnTo>
                    <a:lnTo>
                      <a:pt x="282" y="507"/>
                    </a:lnTo>
                    <a:lnTo>
                      <a:pt x="338" y="451"/>
                    </a:lnTo>
                    <a:lnTo>
                      <a:pt x="394" y="451"/>
                    </a:lnTo>
                    <a:lnTo>
                      <a:pt x="507" y="563"/>
                    </a:lnTo>
                    <a:lnTo>
                      <a:pt x="563" y="563"/>
                    </a:lnTo>
                    <a:lnTo>
                      <a:pt x="563" y="451"/>
                    </a:lnTo>
                    <a:lnTo>
                      <a:pt x="619" y="394"/>
                    </a:lnTo>
                    <a:lnTo>
                      <a:pt x="675" y="338"/>
                    </a:lnTo>
                    <a:lnTo>
                      <a:pt x="731" y="226"/>
                    </a:lnTo>
                    <a:lnTo>
                      <a:pt x="788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91B3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13"/>
              <p:cNvSpPr/>
              <p:nvPr/>
            </p:nvSpPr>
            <p:spPr>
              <a:xfrm>
                <a:off x="1668550" y="1323775"/>
                <a:ext cx="112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51" extrusionOk="0">
                    <a:moveTo>
                      <a:pt x="225" y="1"/>
                    </a:moveTo>
                    <a:lnTo>
                      <a:pt x="169" y="57"/>
                    </a:lnTo>
                    <a:lnTo>
                      <a:pt x="57" y="113"/>
                    </a:lnTo>
                    <a:lnTo>
                      <a:pt x="0" y="169"/>
                    </a:lnTo>
                    <a:lnTo>
                      <a:pt x="57" y="225"/>
                    </a:lnTo>
                    <a:lnTo>
                      <a:pt x="57" y="338"/>
                    </a:lnTo>
                    <a:lnTo>
                      <a:pt x="57" y="450"/>
                    </a:lnTo>
                    <a:lnTo>
                      <a:pt x="281" y="450"/>
                    </a:lnTo>
                    <a:lnTo>
                      <a:pt x="281" y="394"/>
                    </a:lnTo>
                    <a:lnTo>
                      <a:pt x="338" y="394"/>
                    </a:lnTo>
                    <a:lnTo>
                      <a:pt x="394" y="282"/>
                    </a:lnTo>
                    <a:lnTo>
                      <a:pt x="450" y="282"/>
                    </a:lnTo>
                    <a:lnTo>
                      <a:pt x="450" y="169"/>
                    </a:lnTo>
                    <a:lnTo>
                      <a:pt x="394" y="113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B0CD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13"/>
              <p:cNvSpPr/>
              <p:nvPr/>
            </p:nvSpPr>
            <p:spPr>
              <a:xfrm>
                <a:off x="1674175" y="13336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1B3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13"/>
              <p:cNvSpPr/>
              <p:nvPr/>
            </p:nvSpPr>
            <p:spPr>
              <a:xfrm>
                <a:off x="1684000" y="11130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13"/>
              <p:cNvSpPr/>
              <p:nvPr/>
            </p:nvSpPr>
            <p:spPr>
              <a:xfrm>
                <a:off x="1655900" y="1316750"/>
                <a:ext cx="183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338" extrusionOk="0">
                    <a:moveTo>
                      <a:pt x="394" y="1"/>
                    </a:moveTo>
                    <a:lnTo>
                      <a:pt x="169" y="57"/>
                    </a:lnTo>
                    <a:lnTo>
                      <a:pt x="57" y="113"/>
                    </a:lnTo>
                    <a:lnTo>
                      <a:pt x="1" y="169"/>
                    </a:lnTo>
                    <a:lnTo>
                      <a:pt x="1" y="282"/>
                    </a:lnTo>
                    <a:lnTo>
                      <a:pt x="113" y="338"/>
                    </a:lnTo>
                    <a:lnTo>
                      <a:pt x="450" y="282"/>
                    </a:lnTo>
                    <a:lnTo>
                      <a:pt x="563" y="282"/>
                    </a:lnTo>
                    <a:lnTo>
                      <a:pt x="731" y="225"/>
                    </a:lnTo>
                    <a:lnTo>
                      <a:pt x="731" y="113"/>
                    </a:lnTo>
                    <a:lnTo>
                      <a:pt x="563" y="113"/>
                    </a:lnTo>
                    <a:lnTo>
                      <a:pt x="506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83A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13"/>
              <p:cNvSpPr/>
              <p:nvPr/>
            </p:nvSpPr>
            <p:spPr>
              <a:xfrm>
                <a:off x="1660125" y="1346250"/>
                <a:ext cx="8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507" extrusionOk="0">
                    <a:moveTo>
                      <a:pt x="0" y="1"/>
                    </a:moveTo>
                    <a:lnTo>
                      <a:pt x="169" y="507"/>
                    </a:lnTo>
                    <a:lnTo>
                      <a:pt x="337" y="338"/>
                    </a:lnTo>
                    <a:lnTo>
                      <a:pt x="281" y="282"/>
                    </a:lnTo>
                    <a:lnTo>
                      <a:pt x="225" y="169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354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13"/>
              <p:cNvSpPr/>
              <p:nvPr/>
            </p:nvSpPr>
            <p:spPr>
              <a:xfrm>
                <a:off x="1660125" y="134485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225" y="225"/>
                    </a:lnTo>
                    <a:lnTo>
                      <a:pt x="281" y="338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687A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13"/>
              <p:cNvSpPr/>
              <p:nvPr/>
            </p:nvSpPr>
            <p:spPr>
              <a:xfrm>
                <a:off x="2014225" y="1208550"/>
                <a:ext cx="5762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2305" h="1350" extrusionOk="0">
                    <a:moveTo>
                      <a:pt x="1068" y="788"/>
                    </a:moveTo>
                    <a:lnTo>
                      <a:pt x="1068" y="956"/>
                    </a:lnTo>
                    <a:lnTo>
                      <a:pt x="1012" y="844"/>
                    </a:lnTo>
                    <a:lnTo>
                      <a:pt x="1068" y="788"/>
                    </a:lnTo>
                    <a:close/>
                    <a:moveTo>
                      <a:pt x="731" y="1"/>
                    </a:moveTo>
                    <a:lnTo>
                      <a:pt x="562" y="57"/>
                    </a:lnTo>
                    <a:lnTo>
                      <a:pt x="562" y="113"/>
                    </a:lnTo>
                    <a:lnTo>
                      <a:pt x="562" y="169"/>
                    </a:lnTo>
                    <a:lnTo>
                      <a:pt x="618" y="282"/>
                    </a:lnTo>
                    <a:lnTo>
                      <a:pt x="506" y="225"/>
                    </a:lnTo>
                    <a:lnTo>
                      <a:pt x="450" y="113"/>
                    </a:lnTo>
                    <a:lnTo>
                      <a:pt x="337" y="57"/>
                    </a:lnTo>
                    <a:lnTo>
                      <a:pt x="225" y="57"/>
                    </a:lnTo>
                    <a:lnTo>
                      <a:pt x="169" y="169"/>
                    </a:lnTo>
                    <a:lnTo>
                      <a:pt x="225" y="394"/>
                    </a:lnTo>
                    <a:lnTo>
                      <a:pt x="225" y="507"/>
                    </a:lnTo>
                    <a:lnTo>
                      <a:pt x="169" y="675"/>
                    </a:lnTo>
                    <a:lnTo>
                      <a:pt x="56" y="844"/>
                    </a:lnTo>
                    <a:lnTo>
                      <a:pt x="0" y="956"/>
                    </a:lnTo>
                    <a:lnTo>
                      <a:pt x="112" y="1069"/>
                    </a:lnTo>
                    <a:lnTo>
                      <a:pt x="337" y="1181"/>
                    </a:lnTo>
                    <a:lnTo>
                      <a:pt x="394" y="1125"/>
                    </a:lnTo>
                    <a:lnTo>
                      <a:pt x="450" y="1069"/>
                    </a:lnTo>
                    <a:lnTo>
                      <a:pt x="618" y="1069"/>
                    </a:lnTo>
                    <a:lnTo>
                      <a:pt x="618" y="1125"/>
                    </a:lnTo>
                    <a:lnTo>
                      <a:pt x="675" y="1237"/>
                    </a:lnTo>
                    <a:lnTo>
                      <a:pt x="843" y="1293"/>
                    </a:lnTo>
                    <a:lnTo>
                      <a:pt x="843" y="1237"/>
                    </a:lnTo>
                    <a:lnTo>
                      <a:pt x="899" y="1237"/>
                    </a:lnTo>
                    <a:lnTo>
                      <a:pt x="1012" y="1293"/>
                    </a:lnTo>
                    <a:lnTo>
                      <a:pt x="1068" y="1350"/>
                    </a:lnTo>
                    <a:lnTo>
                      <a:pt x="1180" y="1350"/>
                    </a:lnTo>
                    <a:lnTo>
                      <a:pt x="1349" y="1237"/>
                    </a:lnTo>
                    <a:lnTo>
                      <a:pt x="1574" y="1069"/>
                    </a:lnTo>
                    <a:lnTo>
                      <a:pt x="1686" y="1012"/>
                    </a:lnTo>
                    <a:lnTo>
                      <a:pt x="1855" y="1069"/>
                    </a:lnTo>
                    <a:lnTo>
                      <a:pt x="1911" y="1012"/>
                    </a:lnTo>
                    <a:lnTo>
                      <a:pt x="2304" y="900"/>
                    </a:lnTo>
                    <a:lnTo>
                      <a:pt x="2248" y="675"/>
                    </a:lnTo>
                    <a:lnTo>
                      <a:pt x="2136" y="563"/>
                    </a:lnTo>
                    <a:lnTo>
                      <a:pt x="2023" y="563"/>
                    </a:lnTo>
                    <a:lnTo>
                      <a:pt x="1911" y="619"/>
                    </a:lnTo>
                    <a:lnTo>
                      <a:pt x="1799" y="731"/>
                    </a:lnTo>
                    <a:lnTo>
                      <a:pt x="1686" y="788"/>
                    </a:lnTo>
                    <a:lnTo>
                      <a:pt x="1518" y="788"/>
                    </a:lnTo>
                    <a:lnTo>
                      <a:pt x="1405" y="731"/>
                    </a:lnTo>
                    <a:lnTo>
                      <a:pt x="1237" y="675"/>
                    </a:lnTo>
                    <a:lnTo>
                      <a:pt x="1124" y="731"/>
                    </a:lnTo>
                    <a:lnTo>
                      <a:pt x="1068" y="788"/>
                    </a:lnTo>
                    <a:lnTo>
                      <a:pt x="1124" y="563"/>
                    </a:lnTo>
                    <a:lnTo>
                      <a:pt x="1068" y="394"/>
                    </a:lnTo>
                    <a:lnTo>
                      <a:pt x="1012" y="169"/>
                    </a:lnTo>
                    <a:lnTo>
                      <a:pt x="843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B9D6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13"/>
              <p:cNvSpPr/>
              <p:nvPr/>
            </p:nvSpPr>
            <p:spPr>
              <a:xfrm>
                <a:off x="2035300" y="12380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13"/>
              <p:cNvSpPr/>
              <p:nvPr/>
            </p:nvSpPr>
            <p:spPr>
              <a:xfrm>
                <a:off x="2036700" y="12394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13" y="56"/>
                    </a:lnTo>
                    <a:lnTo>
                      <a:pt x="113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13"/>
              <p:cNvSpPr/>
              <p:nvPr/>
            </p:nvSpPr>
            <p:spPr>
              <a:xfrm>
                <a:off x="1653100" y="1294275"/>
                <a:ext cx="197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069" extrusionOk="0">
                    <a:moveTo>
                      <a:pt x="225" y="0"/>
                    </a:moveTo>
                    <a:lnTo>
                      <a:pt x="169" y="56"/>
                    </a:lnTo>
                    <a:lnTo>
                      <a:pt x="56" y="225"/>
                    </a:lnTo>
                    <a:lnTo>
                      <a:pt x="0" y="394"/>
                    </a:lnTo>
                    <a:lnTo>
                      <a:pt x="0" y="562"/>
                    </a:lnTo>
                    <a:lnTo>
                      <a:pt x="0" y="787"/>
                    </a:lnTo>
                    <a:lnTo>
                      <a:pt x="56" y="843"/>
                    </a:lnTo>
                    <a:lnTo>
                      <a:pt x="113" y="900"/>
                    </a:lnTo>
                    <a:lnTo>
                      <a:pt x="113" y="1068"/>
                    </a:lnTo>
                    <a:lnTo>
                      <a:pt x="618" y="900"/>
                    </a:lnTo>
                    <a:lnTo>
                      <a:pt x="618" y="843"/>
                    </a:lnTo>
                    <a:lnTo>
                      <a:pt x="731" y="787"/>
                    </a:lnTo>
                    <a:lnTo>
                      <a:pt x="787" y="731"/>
                    </a:lnTo>
                    <a:lnTo>
                      <a:pt x="787" y="618"/>
                    </a:lnTo>
                    <a:lnTo>
                      <a:pt x="618" y="506"/>
                    </a:lnTo>
                    <a:lnTo>
                      <a:pt x="506" y="337"/>
                    </a:lnTo>
                    <a:lnTo>
                      <a:pt x="394" y="169"/>
                    </a:lnTo>
                    <a:lnTo>
                      <a:pt x="281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92B7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13"/>
              <p:cNvSpPr/>
              <p:nvPr/>
            </p:nvSpPr>
            <p:spPr>
              <a:xfrm>
                <a:off x="1648875" y="1295675"/>
                <a:ext cx="98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32" extrusionOk="0">
                    <a:moveTo>
                      <a:pt x="113" y="0"/>
                    </a:moveTo>
                    <a:lnTo>
                      <a:pt x="1" y="394"/>
                    </a:lnTo>
                    <a:lnTo>
                      <a:pt x="113" y="731"/>
                    </a:lnTo>
                    <a:lnTo>
                      <a:pt x="169" y="731"/>
                    </a:lnTo>
                    <a:lnTo>
                      <a:pt x="225" y="619"/>
                    </a:lnTo>
                    <a:lnTo>
                      <a:pt x="282" y="562"/>
                    </a:lnTo>
                    <a:lnTo>
                      <a:pt x="282" y="450"/>
                    </a:lnTo>
                    <a:lnTo>
                      <a:pt x="225" y="281"/>
                    </a:lnTo>
                    <a:lnTo>
                      <a:pt x="282" y="225"/>
                    </a:lnTo>
                    <a:lnTo>
                      <a:pt x="338" y="169"/>
                    </a:lnTo>
                    <a:lnTo>
                      <a:pt x="394" y="113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7CA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13"/>
              <p:cNvSpPr/>
              <p:nvPr/>
            </p:nvSpPr>
            <p:spPr>
              <a:xfrm>
                <a:off x="2050750" y="1063825"/>
                <a:ext cx="89950" cy="6045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418" extrusionOk="0">
                    <a:moveTo>
                      <a:pt x="1911" y="0"/>
                    </a:moveTo>
                    <a:lnTo>
                      <a:pt x="1799" y="57"/>
                    </a:lnTo>
                    <a:lnTo>
                      <a:pt x="1799" y="113"/>
                    </a:lnTo>
                    <a:lnTo>
                      <a:pt x="1406" y="450"/>
                    </a:lnTo>
                    <a:lnTo>
                      <a:pt x="1237" y="619"/>
                    </a:lnTo>
                    <a:lnTo>
                      <a:pt x="1012" y="731"/>
                    </a:lnTo>
                    <a:lnTo>
                      <a:pt x="900" y="787"/>
                    </a:lnTo>
                    <a:lnTo>
                      <a:pt x="843" y="900"/>
                    </a:lnTo>
                    <a:lnTo>
                      <a:pt x="843" y="1125"/>
                    </a:lnTo>
                    <a:lnTo>
                      <a:pt x="843" y="1181"/>
                    </a:lnTo>
                    <a:lnTo>
                      <a:pt x="787" y="1293"/>
                    </a:lnTo>
                    <a:lnTo>
                      <a:pt x="731" y="1406"/>
                    </a:lnTo>
                    <a:lnTo>
                      <a:pt x="619" y="1462"/>
                    </a:lnTo>
                    <a:lnTo>
                      <a:pt x="450" y="1462"/>
                    </a:lnTo>
                    <a:lnTo>
                      <a:pt x="394" y="1518"/>
                    </a:lnTo>
                    <a:lnTo>
                      <a:pt x="169" y="1743"/>
                    </a:lnTo>
                    <a:lnTo>
                      <a:pt x="57" y="1855"/>
                    </a:lnTo>
                    <a:lnTo>
                      <a:pt x="0" y="1911"/>
                    </a:lnTo>
                    <a:lnTo>
                      <a:pt x="57" y="1968"/>
                    </a:lnTo>
                    <a:lnTo>
                      <a:pt x="113" y="2136"/>
                    </a:lnTo>
                    <a:lnTo>
                      <a:pt x="281" y="2193"/>
                    </a:lnTo>
                    <a:lnTo>
                      <a:pt x="506" y="2193"/>
                    </a:lnTo>
                    <a:lnTo>
                      <a:pt x="675" y="2249"/>
                    </a:lnTo>
                    <a:lnTo>
                      <a:pt x="731" y="2249"/>
                    </a:lnTo>
                    <a:lnTo>
                      <a:pt x="787" y="2136"/>
                    </a:lnTo>
                    <a:lnTo>
                      <a:pt x="787" y="2024"/>
                    </a:lnTo>
                    <a:lnTo>
                      <a:pt x="843" y="2193"/>
                    </a:lnTo>
                    <a:lnTo>
                      <a:pt x="843" y="2305"/>
                    </a:lnTo>
                    <a:lnTo>
                      <a:pt x="900" y="2361"/>
                    </a:lnTo>
                    <a:lnTo>
                      <a:pt x="956" y="2361"/>
                    </a:lnTo>
                    <a:lnTo>
                      <a:pt x="1125" y="2305"/>
                    </a:lnTo>
                    <a:lnTo>
                      <a:pt x="1181" y="2305"/>
                    </a:lnTo>
                    <a:lnTo>
                      <a:pt x="1181" y="2361"/>
                    </a:lnTo>
                    <a:lnTo>
                      <a:pt x="1293" y="2417"/>
                    </a:lnTo>
                    <a:lnTo>
                      <a:pt x="1349" y="2417"/>
                    </a:lnTo>
                    <a:lnTo>
                      <a:pt x="1406" y="2361"/>
                    </a:lnTo>
                    <a:lnTo>
                      <a:pt x="1406" y="2249"/>
                    </a:lnTo>
                    <a:lnTo>
                      <a:pt x="1406" y="2024"/>
                    </a:lnTo>
                    <a:lnTo>
                      <a:pt x="1462" y="1855"/>
                    </a:lnTo>
                    <a:lnTo>
                      <a:pt x="1630" y="1687"/>
                    </a:lnTo>
                    <a:lnTo>
                      <a:pt x="1743" y="1574"/>
                    </a:lnTo>
                    <a:lnTo>
                      <a:pt x="1799" y="1462"/>
                    </a:lnTo>
                    <a:lnTo>
                      <a:pt x="1855" y="1574"/>
                    </a:lnTo>
                    <a:lnTo>
                      <a:pt x="1911" y="1630"/>
                    </a:lnTo>
                    <a:lnTo>
                      <a:pt x="2136" y="1630"/>
                    </a:lnTo>
                    <a:lnTo>
                      <a:pt x="2192" y="1518"/>
                    </a:lnTo>
                    <a:lnTo>
                      <a:pt x="2305" y="1406"/>
                    </a:lnTo>
                    <a:lnTo>
                      <a:pt x="2417" y="1462"/>
                    </a:lnTo>
                    <a:lnTo>
                      <a:pt x="2586" y="1518"/>
                    </a:lnTo>
                    <a:lnTo>
                      <a:pt x="3036" y="1518"/>
                    </a:lnTo>
                    <a:lnTo>
                      <a:pt x="3148" y="1574"/>
                    </a:lnTo>
                    <a:lnTo>
                      <a:pt x="3204" y="1630"/>
                    </a:lnTo>
                    <a:lnTo>
                      <a:pt x="3541" y="1630"/>
                    </a:lnTo>
                    <a:lnTo>
                      <a:pt x="3598" y="1574"/>
                    </a:lnTo>
                    <a:lnTo>
                      <a:pt x="3598" y="1406"/>
                    </a:lnTo>
                    <a:lnTo>
                      <a:pt x="3598" y="1293"/>
                    </a:lnTo>
                    <a:lnTo>
                      <a:pt x="3598" y="1125"/>
                    </a:lnTo>
                    <a:lnTo>
                      <a:pt x="3485" y="1012"/>
                    </a:lnTo>
                    <a:lnTo>
                      <a:pt x="3373" y="1012"/>
                    </a:lnTo>
                    <a:lnTo>
                      <a:pt x="3204" y="1068"/>
                    </a:lnTo>
                    <a:lnTo>
                      <a:pt x="3036" y="1125"/>
                    </a:lnTo>
                    <a:lnTo>
                      <a:pt x="2867" y="1068"/>
                    </a:lnTo>
                    <a:lnTo>
                      <a:pt x="2754" y="900"/>
                    </a:lnTo>
                    <a:lnTo>
                      <a:pt x="2642" y="844"/>
                    </a:lnTo>
                    <a:lnTo>
                      <a:pt x="2530" y="844"/>
                    </a:lnTo>
                    <a:lnTo>
                      <a:pt x="2249" y="900"/>
                    </a:lnTo>
                    <a:lnTo>
                      <a:pt x="2192" y="900"/>
                    </a:lnTo>
                    <a:lnTo>
                      <a:pt x="2136" y="787"/>
                    </a:lnTo>
                    <a:lnTo>
                      <a:pt x="2136" y="675"/>
                    </a:lnTo>
                    <a:lnTo>
                      <a:pt x="2136" y="563"/>
                    </a:lnTo>
                    <a:lnTo>
                      <a:pt x="2473" y="563"/>
                    </a:lnTo>
                    <a:lnTo>
                      <a:pt x="2642" y="731"/>
                    </a:lnTo>
                    <a:lnTo>
                      <a:pt x="2754" y="844"/>
                    </a:lnTo>
                    <a:lnTo>
                      <a:pt x="2923" y="787"/>
                    </a:lnTo>
                    <a:lnTo>
                      <a:pt x="3092" y="675"/>
                    </a:lnTo>
                    <a:lnTo>
                      <a:pt x="3148" y="563"/>
                    </a:lnTo>
                    <a:lnTo>
                      <a:pt x="3148" y="506"/>
                    </a:lnTo>
                    <a:lnTo>
                      <a:pt x="3260" y="225"/>
                    </a:lnTo>
                    <a:lnTo>
                      <a:pt x="3148" y="169"/>
                    </a:lnTo>
                    <a:lnTo>
                      <a:pt x="3148" y="113"/>
                    </a:lnTo>
                    <a:lnTo>
                      <a:pt x="2754" y="113"/>
                    </a:lnTo>
                    <a:lnTo>
                      <a:pt x="2586" y="169"/>
                    </a:lnTo>
                    <a:lnTo>
                      <a:pt x="2473" y="113"/>
                    </a:lnTo>
                    <a:lnTo>
                      <a:pt x="2305" y="113"/>
                    </a:lnTo>
                    <a:lnTo>
                      <a:pt x="2136" y="57"/>
                    </a:lnTo>
                    <a:lnTo>
                      <a:pt x="2080" y="113"/>
                    </a:lnTo>
                    <a:lnTo>
                      <a:pt x="2024" y="113"/>
                    </a:lnTo>
                    <a:lnTo>
                      <a:pt x="1911" y="57"/>
                    </a:lnTo>
                    <a:lnTo>
                      <a:pt x="1911" y="0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13"/>
              <p:cNvSpPr/>
              <p:nvPr/>
            </p:nvSpPr>
            <p:spPr>
              <a:xfrm>
                <a:off x="2153325" y="1013250"/>
                <a:ext cx="10120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4048" h="2305" extrusionOk="0">
                    <a:moveTo>
                      <a:pt x="3317" y="0"/>
                    </a:moveTo>
                    <a:lnTo>
                      <a:pt x="3204" y="56"/>
                    </a:lnTo>
                    <a:lnTo>
                      <a:pt x="2811" y="394"/>
                    </a:lnTo>
                    <a:lnTo>
                      <a:pt x="2698" y="562"/>
                    </a:lnTo>
                    <a:lnTo>
                      <a:pt x="2586" y="843"/>
                    </a:lnTo>
                    <a:lnTo>
                      <a:pt x="2473" y="956"/>
                    </a:lnTo>
                    <a:lnTo>
                      <a:pt x="2305" y="1012"/>
                    </a:lnTo>
                    <a:lnTo>
                      <a:pt x="2249" y="1012"/>
                    </a:lnTo>
                    <a:lnTo>
                      <a:pt x="2192" y="1068"/>
                    </a:lnTo>
                    <a:lnTo>
                      <a:pt x="2136" y="1180"/>
                    </a:lnTo>
                    <a:lnTo>
                      <a:pt x="2080" y="1237"/>
                    </a:lnTo>
                    <a:lnTo>
                      <a:pt x="1855" y="1237"/>
                    </a:lnTo>
                    <a:lnTo>
                      <a:pt x="1743" y="1405"/>
                    </a:lnTo>
                    <a:lnTo>
                      <a:pt x="1687" y="1461"/>
                    </a:lnTo>
                    <a:lnTo>
                      <a:pt x="1630" y="1461"/>
                    </a:lnTo>
                    <a:lnTo>
                      <a:pt x="1518" y="1349"/>
                    </a:lnTo>
                    <a:lnTo>
                      <a:pt x="1462" y="1293"/>
                    </a:lnTo>
                    <a:lnTo>
                      <a:pt x="1406" y="1349"/>
                    </a:lnTo>
                    <a:lnTo>
                      <a:pt x="1406" y="1518"/>
                    </a:lnTo>
                    <a:lnTo>
                      <a:pt x="1349" y="1518"/>
                    </a:lnTo>
                    <a:lnTo>
                      <a:pt x="1237" y="1461"/>
                    </a:lnTo>
                    <a:lnTo>
                      <a:pt x="1181" y="1518"/>
                    </a:lnTo>
                    <a:lnTo>
                      <a:pt x="1125" y="1518"/>
                    </a:lnTo>
                    <a:lnTo>
                      <a:pt x="1068" y="1630"/>
                    </a:lnTo>
                    <a:lnTo>
                      <a:pt x="1012" y="1799"/>
                    </a:lnTo>
                    <a:lnTo>
                      <a:pt x="900" y="1742"/>
                    </a:lnTo>
                    <a:lnTo>
                      <a:pt x="844" y="1799"/>
                    </a:lnTo>
                    <a:lnTo>
                      <a:pt x="731" y="1855"/>
                    </a:lnTo>
                    <a:lnTo>
                      <a:pt x="394" y="1855"/>
                    </a:lnTo>
                    <a:lnTo>
                      <a:pt x="338" y="1911"/>
                    </a:lnTo>
                    <a:lnTo>
                      <a:pt x="113" y="2023"/>
                    </a:lnTo>
                    <a:lnTo>
                      <a:pt x="0" y="2248"/>
                    </a:lnTo>
                    <a:lnTo>
                      <a:pt x="57" y="2305"/>
                    </a:lnTo>
                    <a:lnTo>
                      <a:pt x="225" y="2305"/>
                    </a:lnTo>
                    <a:lnTo>
                      <a:pt x="394" y="2248"/>
                    </a:lnTo>
                    <a:lnTo>
                      <a:pt x="562" y="2136"/>
                    </a:lnTo>
                    <a:lnTo>
                      <a:pt x="731" y="2136"/>
                    </a:lnTo>
                    <a:lnTo>
                      <a:pt x="956" y="2192"/>
                    </a:lnTo>
                    <a:lnTo>
                      <a:pt x="1237" y="1967"/>
                    </a:lnTo>
                    <a:lnTo>
                      <a:pt x="1518" y="1799"/>
                    </a:lnTo>
                    <a:lnTo>
                      <a:pt x="1687" y="1742"/>
                    </a:lnTo>
                    <a:lnTo>
                      <a:pt x="2024" y="1742"/>
                    </a:lnTo>
                    <a:lnTo>
                      <a:pt x="2249" y="1799"/>
                    </a:lnTo>
                    <a:lnTo>
                      <a:pt x="2361" y="1855"/>
                    </a:lnTo>
                    <a:lnTo>
                      <a:pt x="2473" y="2023"/>
                    </a:lnTo>
                    <a:lnTo>
                      <a:pt x="2586" y="2136"/>
                    </a:lnTo>
                    <a:lnTo>
                      <a:pt x="2755" y="2192"/>
                    </a:lnTo>
                    <a:lnTo>
                      <a:pt x="3204" y="2192"/>
                    </a:lnTo>
                    <a:lnTo>
                      <a:pt x="3373" y="2136"/>
                    </a:lnTo>
                    <a:lnTo>
                      <a:pt x="3541" y="2023"/>
                    </a:lnTo>
                    <a:lnTo>
                      <a:pt x="3598" y="1799"/>
                    </a:lnTo>
                    <a:lnTo>
                      <a:pt x="3766" y="1799"/>
                    </a:lnTo>
                    <a:lnTo>
                      <a:pt x="3822" y="1686"/>
                    </a:lnTo>
                    <a:lnTo>
                      <a:pt x="3879" y="1630"/>
                    </a:lnTo>
                    <a:lnTo>
                      <a:pt x="3879" y="1574"/>
                    </a:lnTo>
                    <a:lnTo>
                      <a:pt x="3991" y="1574"/>
                    </a:lnTo>
                    <a:lnTo>
                      <a:pt x="3991" y="1518"/>
                    </a:lnTo>
                    <a:lnTo>
                      <a:pt x="3991" y="1293"/>
                    </a:lnTo>
                    <a:lnTo>
                      <a:pt x="3991" y="1124"/>
                    </a:lnTo>
                    <a:lnTo>
                      <a:pt x="4047" y="899"/>
                    </a:lnTo>
                    <a:lnTo>
                      <a:pt x="3991" y="731"/>
                    </a:lnTo>
                    <a:lnTo>
                      <a:pt x="3935" y="506"/>
                    </a:lnTo>
                    <a:lnTo>
                      <a:pt x="3822" y="337"/>
                    </a:lnTo>
                    <a:lnTo>
                      <a:pt x="3654" y="225"/>
                    </a:lnTo>
                    <a:lnTo>
                      <a:pt x="3429" y="169"/>
                    </a:lnTo>
                    <a:lnTo>
                      <a:pt x="3429" y="225"/>
                    </a:lnTo>
                    <a:lnTo>
                      <a:pt x="3373" y="169"/>
                    </a:lnTo>
                    <a:lnTo>
                      <a:pt x="3373" y="56"/>
                    </a:lnTo>
                    <a:lnTo>
                      <a:pt x="3317" y="0"/>
                    </a:lnTo>
                    <a:close/>
                  </a:path>
                </a:pathLst>
              </a:custGeom>
              <a:solidFill>
                <a:srgbClr val="92B5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13"/>
              <p:cNvSpPr/>
              <p:nvPr/>
            </p:nvSpPr>
            <p:spPr>
              <a:xfrm>
                <a:off x="2108350" y="1076475"/>
                <a:ext cx="63275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1968" extrusionOk="0">
                    <a:moveTo>
                      <a:pt x="226" y="0"/>
                    </a:moveTo>
                    <a:lnTo>
                      <a:pt x="113" y="57"/>
                    </a:lnTo>
                    <a:lnTo>
                      <a:pt x="57" y="57"/>
                    </a:lnTo>
                    <a:lnTo>
                      <a:pt x="1" y="169"/>
                    </a:lnTo>
                    <a:lnTo>
                      <a:pt x="1" y="281"/>
                    </a:lnTo>
                    <a:lnTo>
                      <a:pt x="113" y="338"/>
                    </a:lnTo>
                    <a:lnTo>
                      <a:pt x="282" y="450"/>
                    </a:lnTo>
                    <a:lnTo>
                      <a:pt x="338" y="394"/>
                    </a:lnTo>
                    <a:lnTo>
                      <a:pt x="450" y="506"/>
                    </a:lnTo>
                    <a:lnTo>
                      <a:pt x="394" y="675"/>
                    </a:lnTo>
                    <a:lnTo>
                      <a:pt x="450" y="731"/>
                    </a:lnTo>
                    <a:lnTo>
                      <a:pt x="507" y="731"/>
                    </a:lnTo>
                    <a:lnTo>
                      <a:pt x="619" y="675"/>
                    </a:lnTo>
                    <a:lnTo>
                      <a:pt x="732" y="675"/>
                    </a:lnTo>
                    <a:lnTo>
                      <a:pt x="788" y="731"/>
                    </a:lnTo>
                    <a:lnTo>
                      <a:pt x="900" y="731"/>
                    </a:lnTo>
                    <a:lnTo>
                      <a:pt x="956" y="675"/>
                    </a:lnTo>
                    <a:lnTo>
                      <a:pt x="1125" y="562"/>
                    </a:lnTo>
                    <a:lnTo>
                      <a:pt x="1181" y="562"/>
                    </a:lnTo>
                    <a:lnTo>
                      <a:pt x="1237" y="675"/>
                    </a:lnTo>
                    <a:lnTo>
                      <a:pt x="1181" y="787"/>
                    </a:lnTo>
                    <a:lnTo>
                      <a:pt x="1237" y="843"/>
                    </a:lnTo>
                    <a:lnTo>
                      <a:pt x="1294" y="900"/>
                    </a:lnTo>
                    <a:lnTo>
                      <a:pt x="1350" y="1012"/>
                    </a:lnTo>
                    <a:lnTo>
                      <a:pt x="1294" y="1124"/>
                    </a:lnTo>
                    <a:lnTo>
                      <a:pt x="1350" y="1237"/>
                    </a:lnTo>
                    <a:lnTo>
                      <a:pt x="1462" y="1293"/>
                    </a:lnTo>
                    <a:lnTo>
                      <a:pt x="1575" y="1349"/>
                    </a:lnTo>
                    <a:lnTo>
                      <a:pt x="1687" y="1405"/>
                    </a:lnTo>
                    <a:lnTo>
                      <a:pt x="1856" y="1518"/>
                    </a:lnTo>
                    <a:lnTo>
                      <a:pt x="1968" y="1630"/>
                    </a:lnTo>
                    <a:lnTo>
                      <a:pt x="2137" y="1968"/>
                    </a:lnTo>
                    <a:lnTo>
                      <a:pt x="2249" y="1968"/>
                    </a:lnTo>
                    <a:lnTo>
                      <a:pt x="2361" y="1911"/>
                    </a:lnTo>
                    <a:lnTo>
                      <a:pt x="2418" y="1799"/>
                    </a:lnTo>
                    <a:lnTo>
                      <a:pt x="2418" y="1743"/>
                    </a:lnTo>
                    <a:lnTo>
                      <a:pt x="2361" y="1687"/>
                    </a:lnTo>
                    <a:lnTo>
                      <a:pt x="2474" y="1687"/>
                    </a:lnTo>
                    <a:lnTo>
                      <a:pt x="2530" y="1574"/>
                    </a:lnTo>
                    <a:lnTo>
                      <a:pt x="2530" y="1518"/>
                    </a:lnTo>
                    <a:lnTo>
                      <a:pt x="2530" y="1293"/>
                    </a:lnTo>
                    <a:lnTo>
                      <a:pt x="2530" y="1237"/>
                    </a:lnTo>
                    <a:lnTo>
                      <a:pt x="2474" y="1124"/>
                    </a:lnTo>
                    <a:lnTo>
                      <a:pt x="2361" y="1124"/>
                    </a:lnTo>
                    <a:lnTo>
                      <a:pt x="2305" y="1012"/>
                    </a:lnTo>
                    <a:lnTo>
                      <a:pt x="2193" y="956"/>
                    </a:lnTo>
                    <a:lnTo>
                      <a:pt x="1968" y="900"/>
                    </a:lnTo>
                    <a:lnTo>
                      <a:pt x="1799" y="787"/>
                    </a:lnTo>
                    <a:lnTo>
                      <a:pt x="1631" y="619"/>
                    </a:lnTo>
                    <a:lnTo>
                      <a:pt x="1575" y="394"/>
                    </a:lnTo>
                    <a:lnTo>
                      <a:pt x="1406" y="169"/>
                    </a:lnTo>
                    <a:lnTo>
                      <a:pt x="1294" y="57"/>
                    </a:lnTo>
                    <a:lnTo>
                      <a:pt x="1181" y="0"/>
                    </a:lnTo>
                    <a:lnTo>
                      <a:pt x="1125" y="57"/>
                    </a:lnTo>
                    <a:lnTo>
                      <a:pt x="1013" y="113"/>
                    </a:lnTo>
                    <a:lnTo>
                      <a:pt x="956" y="57"/>
                    </a:lnTo>
                    <a:lnTo>
                      <a:pt x="844" y="0"/>
                    </a:lnTo>
                    <a:lnTo>
                      <a:pt x="788" y="57"/>
                    </a:lnTo>
                    <a:lnTo>
                      <a:pt x="732" y="113"/>
                    </a:lnTo>
                    <a:lnTo>
                      <a:pt x="732" y="169"/>
                    </a:lnTo>
                    <a:lnTo>
                      <a:pt x="675" y="225"/>
                    </a:lnTo>
                    <a:lnTo>
                      <a:pt x="394" y="225"/>
                    </a:lnTo>
                    <a:lnTo>
                      <a:pt x="338" y="57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9BBD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13"/>
              <p:cNvSpPr/>
              <p:nvPr/>
            </p:nvSpPr>
            <p:spPr>
              <a:xfrm>
                <a:off x="2130850" y="1034325"/>
                <a:ext cx="4497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237" extrusionOk="0">
                    <a:moveTo>
                      <a:pt x="1012" y="0"/>
                    </a:moveTo>
                    <a:lnTo>
                      <a:pt x="1012" y="113"/>
                    </a:lnTo>
                    <a:lnTo>
                      <a:pt x="1068" y="281"/>
                    </a:lnTo>
                    <a:lnTo>
                      <a:pt x="1068" y="337"/>
                    </a:lnTo>
                    <a:lnTo>
                      <a:pt x="1012" y="394"/>
                    </a:lnTo>
                    <a:lnTo>
                      <a:pt x="843" y="394"/>
                    </a:lnTo>
                    <a:lnTo>
                      <a:pt x="787" y="450"/>
                    </a:lnTo>
                    <a:lnTo>
                      <a:pt x="731" y="506"/>
                    </a:lnTo>
                    <a:lnTo>
                      <a:pt x="618" y="506"/>
                    </a:lnTo>
                    <a:lnTo>
                      <a:pt x="562" y="562"/>
                    </a:lnTo>
                    <a:lnTo>
                      <a:pt x="675" y="675"/>
                    </a:lnTo>
                    <a:lnTo>
                      <a:pt x="675" y="731"/>
                    </a:lnTo>
                    <a:lnTo>
                      <a:pt x="562" y="843"/>
                    </a:lnTo>
                    <a:lnTo>
                      <a:pt x="506" y="899"/>
                    </a:lnTo>
                    <a:lnTo>
                      <a:pt x="394" y="787"/>
                    </a:lnTo>
                    <a:lnTo>
                      <a:pt x="281" y="787"/>
                    </a:lnTo>
                    <a:lnTo>
                      <a:pt x="281" y="899"/>
                    </a:lnTo>
                    <a:lnTo>
                      <a:pt x="56" y="899"/>
                    </a:lnTo>
                    <a:lnTo>
                      <a:pt x="0" y="956"/>
                    </a:lnTo>
                    <a:lnTo>
                      <a:pt x="113" y="1068"/>
                    </a:lnTo>
                    <a:lnTo>
                      <a:pt x="169" y="1068"/>
                    </a:lnTo>
                    <a:lnTo>
                      <a:pt x="225" y="1012"/>
                    </a:lnTo>
                    <a:lnTo>
                      <a:pt x="337" y="1068"/>
                    </a:lnTo>
                    <a:lnTo>
                      <a:pt x="450" y="1180"/>
                    </a:lnTo>
                    <a:lnTo>
                      <a:pt x="506" y="1237"/>
                    </a:lnTo>
                    <a:lnTo>
                      <a:pt x="562" y="1180"/>
                    </a:lnTo>
                    <a:lnTo>
                      <a:pt x="618" y="1124"/>
                    </a:lnTo>
                    <a:lnTo>
                      <a:pt x="843" y="1124"/>
                    </a:lnTo>
                    <a:lnTo>
                      <a:pt x="899" y="1068"/>
                    </a:lnTo>
                    <a:lnTo>
                      <a:pt x="956" y="956"/>
                    </a:lnTo>
                    <a:lnTo>
                      <a:pt x="1012" y="843"/>
                    </a:lnTo>
                    <a:lnTo>
                      <a:pt x="1180" y="787"/>
                    </a:lnTo>
                    <a:lnTo>
                      <a:pt x="1349" y="787"/>
                    </a:lnTo>
                    <a:lnTo>
                      <a:pt x="1518" y="675"/>
                    </a:lnTo>
                    <a:lnTo>
                      <a:pt x="1686" y="562"/>
                    </a:lnTo>
                    <a:lnTo>
                      <a:pt x="1799" y="394"/>
                    </a:lnTo>
                    <a:lnTo>
                      <a:pt x="1686" y="394"/>
                    </a:lnTo>
                    <a:lnTo>
                      <a:pt x="1630" y="281"/>
                    </a:lnTo>
                    <a:lnTo>
                      <a:pt x="1574" y="225"/>
                    </a:lnTo>
                    <a:lnTo>
                      <a:pt x="1518" y="225"/>
                    </a:lnTo>
                    <a:lnTo>
                      <a:pt x="1405" y="281"/>
                    </a:lnTo>
                    <a:lnTo>
                      <a:pt x="1349" y="281"/>
                    </a:lnTo>
                    <a:lnTo>
                      <a:pt x="1293" y="225"/>
                    </a:lnTo>
                    <a:lnTo>
                      <a:pt x="1237" y="113"/>
                    </a:lnTo>
                    <a:lnTo>
                      <a:pt x="1180" y="0"/>
                    </a:lnTo>
                    <a:close/>
                  </a:path>
                </a:pathLst>
              </a:custGeom>
              <a:solidFill>
                <a:srgbClr val="ADCE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13"/>
              <p:cNvSpPr/>
              <p:nvPr/>
            </p:nvSpPr>
            <p:spPr>
              <a:xfrm>
                <a:off x="2139275" y="1066625"/>
                <a:ext cx="33750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575" extrusionOk="0">
                    <a:moveTo>
                      <a:pt x="506" y="1"/>
                    </a:moveTo>
                    <a:lnTo>
                      <a:pt x="338" y="113"/>
                    </a:lnTo>
                    <a:lnTo>
                      <a:pt x="281" y="170"/>
                    </a:lnTo>
                    <a:lnTo>
                      <a:pt x="225" y="282"/>
                    </a:lnTo>
                    <a:lnTo>
                      <a:pt x="225" y="394"/>
                    </a:lnTo>
                    <a:lnTo>
                      <a:pt x="169" y="394"/>
                    </a:lnTo>
                    <a:lnTo>
                      <a:pt x="113" y="338"/>
                    </a:lnTo>
                    <a:lnTo>
                      <a:pt x="57" y="451"/>
                    </a:lnTo>
                    <a:lnTo>
                      <a:pt x="0" y="563"/>
                    </a:lnTo>
                    <a:lnTo>
                      <a:pt x="57" y="619"/>
                    </a:lnTo>
                    <a:lnTo>
                      <a:pt x="169" y="619"/>
                    </a:lnTo>
                    <a:lnTo>
                      <a:pt x="169" y="675"/>
                    </a:lnTo>
                    <a:lnTo>
                      <a:pt x="225" y="844"/>
                    </a:lnTo>
                    <a:lnTo>
                      <a:pt x="281" y="1013"/>
                    </a:lnTo>
                    <a:lnTo>
                      <a:pt x="394" y="1125"/>
                    </a:lnTo>
                    <a:lnTo>
                      <a:pt x="506" y="1237"/>
                    </a:lnTo>
                    <a:lnTo>
                      <a:pt x="562" y="1350"/>
                    </a:lnTo>
                    <a:lnTo>
                      <a:pt x="619" y="1462"/>
                    </a:lnTo>
                    <a:lnTo>
                      <a:pt x="787" y="1462"/>
                    </a:lnTo>
                    <a:lnTo>
                      <a:pt x="900" y="1406"/>
                    </a:lnTo>
                    <a:lnTo>
                      <a:pt x="1012" y="1406"/>
                    </a:lnTo>
                    <a:lnTo>
                      <a:pt x="1068" y="1462"/>
                    </a:lnTo>
                    <a:lnTo>
                      <a:pt x="1124" y="1575"/>
                    </a:lnTo>
                    <a:lnTo>
                      <a:pt x="1237" y="1518"/>
                    </a:lnTo>
                    <a:lnTo>
                      <a:pt x="1349" y="1518"/>
                    </a:lnTo>
                    <a:lnTo>
                      <a:pt x="1349" y="1406"/>
                    </a:lnTo>
                    <a:lnTo>
                      <a:pt x="1293" y="1294"/>
                    </a:lnTo>
                    <a:lnTo>
                      <a:pt x="1237" y="1181"/>
                    </a:lnTo>
                    <a:lnTo>
                      <a:pt x="1124" y="956"/>
                    </a:lnTo>
                    <a:lnTo>
                      <a:pt x="1012" y="788"/>
                    </a:lnTo>
                    <a:lnTo>
                      <a:pt x="956" y="732"/>
                    </a:lnTo>
                    <a:lnTo>
                      <a:pt x="843" y="732"/>
                    </a:lnTo>
                    <a:lnTo>
                      <a:pt x="787" y="844"/>
                    </a:lnTo>
                    <a:lnTo>
                      <a:pt x="731" y="956"/>
                    </a:lnTo>
                    <a:lnTo>
                      <a:pt x="619" y="788"/>
                    </a:lnTo>
                    <a:lnTo>
                      <a:pt x="619" y="619"/>
                    </a:lnTo>
                    <a:lnTo>
                      <a:pt x="731" y="282"/>
                    </a:lnTo>
                    <a:lnTo>
                      <a:pt x="675" y="226"/>
                    </a:lnTo>
                    <a:lnTo>
                      <a:pt x="619" y="170"/>
                    </a:lnTo>
                    <a:lnTo>
                      <a:pt x="562" y="113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91B4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13"/>
              <p:cNvSpPr/>
              <p:nvPr/>
            </p:nvSpPr>
            <p:spPr>
              <a:xfrm>
                <a:off x="2104150" y="1048375"/>
                <a:ext cx="295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900" extrusionOk="0">
                    <a:moveTo>
                      <a:pt x="843" y="0"/>
                    </a:moveTo>
                    <a:lnTo>
                      <a:pt x="675" y="56"/>
                    </a:lnTo>
                    <a:lnTo>
                      <a:pt x="618" y="113"/>
                    </a:lnTo>
                    <a:lnTo>
                      <a:pt x="562" y="169"/>
                    </a:lnTo>
                    <a:lnTo>
                      <a:pt x="450" y="169"/>
                    </a:lnTo>
                    <a:lnTo>
                      <a:pt x="394" y="225"/>
                    </a:lnTo>
                    <a:lnTo>
                      <a:pt x="337" y="337"/>
                    </a:lnTo>
                    <a:lnTo>
                      <a:pt x="225" y="394"/>
                    </a:lnTo>
                    <a:lnTo>
                      <a:pt x="113" y="450"/>
                    </a:lnTo>
                    <a:lnTo>
                      <a:pt x="0" y="675"/>
                    </a:lnTo>
                    <a:lnTo>
                      <a:pt x="56" y="731"/>
                    </a:lnTo>
                    <a:lnTo>
                      <a:pt x="225" y="787"/>
                    </a:lnTo>
                    <a:lnTo>
                      <a:pt x="337" y="843"/>
                    </a:lnTo>
                    <a:lnTo>
                      <a:pt x="450" y="900"/>
                    </a:lnTo>
                    <a:lnTo>
                      <a:pt x="562" y="900"/>
                    </a:lnTo>
                    <a:lnTo>
                      <a:pt x="618" y="843"/>
                    </a:lnTo>
                    <a:lnTo>
                      <a:pt x="675" y="731"/>
                    </a:lnTo>
                    <a:lnTo>
                      <a:pt x="731" y="787"/>
                    </a:lnTo>
                    <a:lnTo>
                      <a:pt x="731" y="843"/>
                    </a:lnTo>
                    <a:lnTo>
                      <a:pt x="900" y="843"/>
                    </a:lnTo>
                    <a:lnTo>
                      <a:pt x="956" y="787"/>
                    </a:lnTo>
                    <a:lnTo>
                      <a:pt x="1012" y="731"/>
                    </a:lnTo>
                    <a:lnTo>
                      <a:pt x="956" y="618"/>
                    </a:lnTo>
                    <a:lnTo>
                      <a:pt x="956" y="562"/>
                    </a:lnTo>
                    <a:lnTo>
                      <a:pt x="1012" y="506"/>
                    </a:lnTo>
                    <a:lnTo>
                      <a:pt x="1068" y="450"/>
                    </a:lnTo>
                    <a:lnTo>
                      <a:pt x="1124" y="337"/>
                    </a:lnTo>
                    <a:lnTo>
                      <a:pt x="1181" y="337"/>
                    </a:lnTo>
                    <a:lnTo>
                      <a:pt x="1124" y="225"/>
                    </a:lnTo>
                    <a:lnTo>
                      <a:pt x="1068" y="113"/>
                    </a:lnTo>
                    <a:lnTo>
                      <a:pt x="900" y="113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A9CD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13"/>
              <p:cNvSpPr/>
              <p:nvPr/>
            </p:nvSpPr>
            <p:spPr>
              <a:xfrm>
                <a:off x="2216550" y="1006225"/>
                <a:ext cx="421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1125" extrusionOk="0">
                    <a:moveTo>
                      <a:pt x="788" y="0"/>
                    </a:moveTo>
                    <a:lnTo>
                      <a:pt x="731" y="56"/>
                    </a:lnTo>
                    <a:lnTo>
                      <a:pt x="675" y="112"/>
                    </a:lnTo>
                    <a:lnTo>
                      <a:pt x="619" y="225"/>
                    </a:lnTo>
                    <a:lnTo>
                      <a:pt x="563" y="337"/>
                    </a:lnTo>
                    <a:lnTo>
                      <a:pt x="450" y="394"/>
                    </a:lnTo>
                    <a:lnTo>
                      <a:pt x="394" y="506"/>
                    </a:lnTo>
                    <a:lnTo>
                      <a:pt x="282" y="562"/>
                    </a:lnTo>
                    <a:lnTo>
                      <a:pt x="113" y="618"/>
                    </a:lnTo>
                    <a:lnTo>
                      <a:pt x="57" y="675"/>
                    </a:lnTo>
                    <a:lnTo>
                      <a:pt x="57" y="731"/>
                    </a:lnTo>
                    <a:lnTo>
                      <a:pt x="1" y="956"/>
                    </a:lnTo>
                    <a:lnTo>
                      <a:pt x="57" y="1124"/>
                    </a:lnTo>
                    <a:lnTo>
                      <a:pt x="169" y="1124"/>
                    </a:lnTo>
                    <a:lnTo>
                      <a:pt x="226" y="1068"/>
                    </a:lnTo>
                    <a:lnTo>
                      <a:pt x="226" y="1012"/>
                    </a:lnTo>
                    <a:lnTo>
                      <a:pt x="226" y="899"/>
                    </a:lnTo>
                    <a:lnTo>
                      <a:pt x="282" y="787"/>
                    </a:lnTo>
                    <a:lnTo>
                      <a:pt x="450" y="618"/>
                    </a:lnTo>
                    <a:lnTo>
                      <a:pt x="619" y="562"/>
                    </a:lnTo>
                    <a:lnTo>
                      <a:pt x="675" y="450"/>
                    </a:lnTo>
                    <a:lnTo>
                      <a:pt x="731" y="394"/>
                    </a:lnTo>
                    <a:lnTo>
                      <a:pt x="788" y="394"/>
                    </a:lnTo>
                    <a:lnTo>
                      <a:pt x="844" y="450"/>
                    </a:lnTo>
                    <a:lnTo>
                      <a:pt x="844" y="506"/>
                    </a:lnTo>
                    <a:lnTo>
                      <a:pt x="900" y="562"/>
                    </a:lnTo>
                    <a:lnTo>
                      <a:pt x="956" y="450"/>
                    </a:lnTo>
                    <a:lnTo>
                      <a:pt x="1012" y="450"/>
                    </a:lnTo>
                    <a:lnTo>
                      <a:pt x="1125" y="562"/>
                    </a:lnTo>
                    <a:lnTo>
                      <a:pt x="1237" y="675"/>
                    </a:lnTo>
                    <a:lnTo>
                      <a:pt x="1293" y="787"/>
                    </a:lnTo>
                    <a:lnTo>
                      <a:pt x="1350" y="899"/>
                    </a:lnTo>
                    <a:lnTo>
                      <a:pt x="1350" y="1068"/>
                    </a:lnTo>
                    <a:lnTo>
                      <a:pt x="1518" y="956"/>
                    </a:lnTo>
                    <a:lnTo>
                      <a:pt x="1631" y="843"/>
                    </a:lnTo>
                    <a:lnTo>
                      <a:pt x="1687" y="731"/>
                    </a:lnTo>
                    <a:lnTo>
                      <a:pt x="1687" y="562"/>
                    </a:lnTo>
                    <a:lnTo>
                      <a:pt x="1631" y="450"/>
                    </a:lnTo>
                    <a:lnTo>
                      <a:pt x="1574" y="337"/>
                    </a:lnTo>
                    <a:lnTo>
                      <a:pt x="1406" y="450"/>
                    </a:lnTo>
                    <a:lnTo>
                      <a:pt x="1125" y="450"/>
                    </a:lnTo>
                    <a:lnTo>
                      <a:pt x="1069" y="337"/>
                    </a:lnTo>
                    <a:lnTo>
                      <a:pt x="1012" y="281"/>
                    </a:lnTo>
                    <a:lnTo>
                      <a:pt x="900" y="112"/>
                    </a:lnTo>
                    <a:lnTo>
                      <a:pt x="844" y="56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9DBD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13"/>
              <p:cNvSpPr/>
              <p:nvPr/>
            </p:nvSpPr>
            <p:spPr>
              <a:xfrm>
                <a:off x="2246075" y="1020275"/>
                <a:ext cx="16875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1574" extrusionOk="0">
                    <a:moveTo>
                      <a:pt x="506" y="0"/>
                    </a:moveTo>
                    <a:lnTo>
                      <a:pt x="450" y="56"/>
                    </a:lnTo>
                    <a:lnTo>
                      <a:pt x="506" y="169"/>
                    </a:lnTo>
                    <a:lnTo>
                      <a:pt x="506" y="225"/>
                    </a:lnTo>
                    <a:lnTo>
                      <a:pt x="393" y="169"/>
                    </a:lnTo>
                    <a:lnTo>
                      <a:pt x="337" y="169"/>
                    </a:lnTo>
                    <a:lnTo>
                      <a:pt x="337" y="225"/>
                    </a:lnTo>
                    <a:lnTo>
                      <a:pt x="281" y="337"/>
                    </a:lnTo>
                    <a:lnTo>
                      <a:pt x="169" y="506"/>
                    </a:lnTo>
                    <a:lnTo>
                      <a:pt x="281" y="618"/>
                    </a:lnTo>
                    <a:lnTo>
                      <a:pt x="281" y="731"/>
                    </a:lnTo>
                    <a:lnTo>
                      <a:pt x="225" y="787"/>
                    </a:lnTo>
                    <a:lnTo>
                      <a:pt x="169" y="899"/>
                    </a:lnTo>
                    <a:lnTo>
                      <a:pt x="169" y="1012"/>
                    </a:lnTo>
                    <a:lnTo>
                      <a:pt x="225" y="1124"/>
                    </a:lnTo>
                    <a:lnTo>
                      <a:pt x="225" y="1237"/>
                    </a:lnTo>
                    <a:lnTo>
                      <a:pt x="112" y="1068"/>
                    </a:lnTo>
                    <a:lnTo>
                      <a:pt x="56" y="1068"/>
                    </a:lnTo>
                    <a:lnTo>
                      <a:pt x="0" y="1124"/>
                    </a:lnTo>
                    <a:lnTo>
                      <a:pt x="56" y="1237"/>
                    </a:lnTo>
                    <a:lnTo>
                      <a:pt x="112" y="1349"/>
                    </a:lnTo>
                    <a:lnTo>
                      <a:pt x="112" y="1405"/>
                    </a:lnTo>
                    <a:lnTo>
                      <a:pt x="112" y="1518"/>
                    </a:lnTo>
                    <a:lnTo>
                      <a:pt x="169" y="1574"/>
                    </a:lnTo>
                    <a:lnTo>
                      <a:pt x="225" y="1574"/>
                    </a:lnTo>
                    <a:lnTo>
                      <a:pt x="337" y="1518"/>
                    </a:lnTo>
                    <a:lnTo>
                      <a:pt x="393" y="1405"/>
                    </a:lnTo>
                    <a:lnTo>
                      <a:pt x="393" y="1349"/>
                    </a:lnTo>
                    <a:lnTo>
                      <a:pt x="393" y="956"/>
                    </a:lnTo>
                    <a:lnTo>
                      <a:pt x="450" y="787"/>
                    </a:lnTo>
                    <a:lnTo>
                      <a:pt x="562" y="618"/>
                    </a:lnTo>
                    <a:lnTo>
                      <a:pt x="618" y="506"/>
                    </a:lnTo>
                    <a:lnTo>
                      <a:pt x="674" y="450"/>
                    </a:lnTo>
                    <a:lnTo>
                      <a:pt x="618" y="394"/>
                    </a:lnTo>
                    <a:lnTo>
                      <a:pt x="618" y="337"/>
                    </a:lnTo>
                    <a:lnTo>
                      <a:pt x="618" y="169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13"/>
              <p:cNvSpPr/>
              <p:nvPr/>
            </p:nvSpPr>
            <p:spPr>
              <a:xfrm>
                <a:off x="2255900" y="999200"/>
                <a:ext cx="154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844" extrusionOk="0">
                    <a:moveTo>
                      <a:pt x="281" y="0"/>
                    </a:moveTo>
                    <a:lnTo>
                      <a:pt x="57" y="112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113" y="393"/>
                    </a:lnTo>
                    <a:lnTo>
                      <a:pt x="113" y="506"/>
                    </a:lnTo>
                    <a:lnTo>
                      <a:pt x="169" y="562"/>
                    </a:lnTo>
                    <a:lnTo>
                      <a:pt x="225" y="562"/>
                    </a:lnTo>
                    <a:lnTo>
                      <a:pt x="281" y="618"/>
                    </a:lnTo>
                    <a:lnTo>
                      <a:pt x="281" y="675"/>
                    </a:lnTo>
                    <a:lnTo>
                      <a:pt x="338" y="731"/>
                    </a:lnTo>
                    <a:lnTo>
                      <a:pt x="394" y="787"/>
                    </a:lnTo>
                    <a:lnTo>
                      <a:pt x="506" y="843"/>
                    </a:lnTo>
                    <a:lnTo>
                      <a:pt x="619" y="787"/>
                    </a:lnTo>
                    <a:lnTo>
                      <a:pt x="619" y="675"/>
                    </a:lnTo>
                    <a:lnTo>
                      <a:pt x="563" y="506"/>
                    </a:lnTo>
                    <a:lnTo>
                      <a:pt x="619" y="337"/>
                    </a:lnTo>
                    <a:lnTo>
                      <a:pt x="619" y="281"/>
                    </a:lnTo>
                    <a:lnTo>
                      <a:pt x="563" y="281"/>
                    </a:lnTo>
                    <a:lnTo>
                      <a:pt x="506" y="225"/>
                    </a:lnTo>
                    <a:lnTo>
                      <a:pt x="450" y="169"/>
                    </a:lnTo>
                    <a:lnTo>
                      <a:pt x="394" y="112"/>
                    </a:lnTo>
                    <a:lnTo>
                      <a:pt x="394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9DBD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13"/>
              <p:cNvSpPr/>
              <p:nvPr/>
            </p:nvSpPr>
            <p:spPr>
              <a:xfrm>
                <a:off x="2267150" y="1011825"/>
                <a:ext cx="1547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563" extrusionOk="0">
                    <a:moveTo>
                      <a:pt x="113" y="1"/>
                    </a:moveTo>
                    <a:lnTo>
                      <a:pt x="113" y="57"/>
                    </a:lnTo>
                    <a:lnTo>
                      <a:pt x="113" y="170"/>
                    </a:lnTo>
                    <a:lnTo>
                      <a:pt x="113" y="282"/>
                    </a:lnTo>
                    <a:lnTo>
                      <a:pt x="56" y="338"/>
                    </a:lnTo>
                    <a:lnTo>
                      <a:pt x="0" y="451"/>
                    </a:lnTo>
                    <a:lnTo>
                      <a:pt x="169" y="563"/>
                    </a:lnTo>
                    <a:lnTo>
                      <a:pt x="337" y="507"/>
                    </a:lnTo>
                    <a:lnTo>
                      <a:pt x="618" y="507"/>
                    </a:lnTo>
                    <a:lnTo>
                      <a:pt x="562" y="338"/>
                    </a:lnTo>
                    <a:lnTo>
                      <a:pt x="506" y="282"/>
                    </a:lnTo>
                    <a:lnTo>
                      <a:pt x="450" y="282"/>
                    </a:lnTo>
                    <a:lnTo>
                      <a:pt x="394" y="338"/>
                    </a:lnTo>
                    <a:lnTo>
                      <a:pt x="337" y="338"/>
                    </a:lnTo>
                    <a:lnTo>
                      <a:pt x="225" y="282"/>
                    </a:lnTo>
                    <a:lnTo>
                      <a:pt x="225" y="170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13"/>
              <p:cNvSpPr/>
              <p:nvPr/>
            </p:nvSpPr>
            <p:spPr>
              <a:xfrm>
                <a:off x="2126625" y="1056800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225" y="0"/>
                    </a:moveTo>
                    <a:lnTo>
                      <a:pt x="1" y="169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282" y="281"/>
                    </a:lnTo>
                    <a:lnTo>
                      <a:pt x="338" y="225"/>
                    </a:lnTo>
                    <a:lnTo>
                      <a:pt x="394" y="113"/>
                    </a:lnTo>
                    <a:lnTo>
                      <a:pt x="282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13"/>
              <p:cNvSpPr/>
              <p:nvPr/>
            </p:nvSpPr>
            <p:spPr>
              <a:xfrm>
                <a:off x="2255900" y="10132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9DBD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13"/>
              <p:cNvSpPr/>
              <p:nvPr/>
            </p:nvSpPr>
            <p:spPr>
              <a:xfrm>
                <a:off x="2264325" y="10230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13"/>
              <p:cNvSpPr/>
              <p:nvPr/>
            </p:nvSpPr>
            <p:spPr>
              <a:xfrm>
                <a:off x="2132250" y="10680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13"/>
              <p:cNvSpPr/>
              <p:nvPr/>
            </p:nvSpPr>
            <p:spPr>
              <a:xfrm>
                <a:off x="2261525" y="10287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C5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13"/>
              <p:cNvSpPr/>
              <p:nvPr/>
            </p:nvSpPr>
            <p:spPr>
              <a:xfrm>
                <a:off x="2140675" y="10750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BBD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13"/>
              <p:cNvSpPr/>
              <p:nvPr/>
            </p:nvSpPr>
            <p:spPr>
              <a:xfrm>
                <a:off x="2198300" y="10132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13"/>
              <p:cNvSpPr/>
              <p:nvPr/>
            </p:nvSpPr>
            <p:spPr>
              <a:xfrm>
                <a:off x="2173000" y="1013250"/>
                <a:ext cx="705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900" extrusionOk="0">
                    <a:moveTo>
                      <a:pt x="0" y="0"/>
                    </a:moveTo>
                    <a:lnTo>
                      <a:pt x="57" y="169"/>
                    </a:lnTo>
                    <a:lnTo>
                      <a:pt x="0" y="394"/>
                    </a:lnTo>
                    <a:lnTo>
                      <a:pt x="0" y="506"/>
                    </a:lnTo>
                    <a:lnTo>
                      <a:pt x="0" y="618"/>
                    </a:lnTo>
                    <a:lnTo>
                      <a:pt x="57" y="899"/>
                    </a:lnTo>
                    <a:lnTo>
                      <a:pt x="113" y="843"/>
                    </a:lnTo>
                    <a:lnTo>
                      <a:pt x="113" y="506"/>
                    </a:lnTo>
                    <a:lnTo>
                      <a:pt x="169" y="337"/>
                    </a:lnTo>
                    <a:lnTo>
                      <a:pt x="281" y="169"/>
                    </a:lnTo>
                    <a:lnTo>
                      <a:pt x="281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13"/>
              <p:cNvSpPr/>
              <p:nvPr/>
            </p:nvSpPr>
            <p:spPr>
              <a:xfrm>
                <a:off x="2178625" y="10273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4D2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13"/>
              <p:cNvSpPr/>
              <p:nvPr/>
            </p:nvSpPr>
            <p:spPr>
              <a:xfrm>
                <a:off x="1617975" y="11481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13"/>
              <p:cNvSpPr/>
              <p:nvPr/>
            </p:nvSpPr>
            <p:spPr>
              <a:xfrm>
                <a:off x="1654500" y="117062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169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13"/>
              <p:cNvSpPr/>
              <p:nvPr/>
            </p:nvSpPr>
            <p:spPr>
              <a:xfrm>
                <a:off x="1654500" y="11369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13"/>
              <p:cNvSpPr/>
              <p:nvPr/>
            </p:nvSpPr>
            <p:spPr>
              <a:xfrm>
                <a:off x="1654500" y="11397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13"/>
              <p:cNvSpPr/>
              <p:nvPr/>
            </p:nvSpPr>
            <p:spPr>
              <a:xfrm>
                <a:off x="1795000" y="1174825"/>
                <a:ext cx="119475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4779" h="2362" extrusionOk="0">
                    <a:moveTo>
                      <a:pt x="1631" y="1"/>
                    </a:moveTo>
                    <a:lnTo>
                      <a:pt x="1406" y="169"/>
                    </a:lnTo>
                    <a:lnTo>
                      <a:pt x="1294" y="338"/>
                    </a:lnTo>
                    <a:lnTo>
                      <a:pt x="1237" y="507"/>
                    </a:lnTo>
                    <a:lnTo>
                      <a:pt x="1181" y="619"/>
                    </a:lnTo>
                    <a:lnTo>
                      <a:pt x="1181" y="675"/>
                    </a:lnTo>
                    <a:lnTo>
                      <a:pt x="1237" y="731"/>
                    </a:lnTo>
                    <a:lnTo>
                      <a:pt x="1350" y="844"/>
                    </a:lnTo>
                    <a:lnTo>
                      <a:pt x="1406" y="788"/>
                    </a:lnTo>
                    <a:lnTo>
                      <a:pt x="1519" y="731"/>
                    </a:lnTo>
                    <a:lnTo>
                      <a:pt x="1462" y="844"/>
                    </a:lnTo>
                    <a:lnTo>
                      <a:pt x="1406" y="900"/>
                    </a:lnTo>
                    <a:lnTo>
                      <a:pt x="1181" y="900"/>
                    </a:lnTo>
                    <a:lnTo>
                      <a:pt x="1013" y="844"/>
                    </a:lnTo>
                    <a:lnTo>
                      <a:pt x="844" y="844"/>
                    </a:lnTo>
                    <a:lnTo>
                      <a:pt x="788" y="900"/>
                    </a:lnTo>
                    <a:lnTo>
                      <a:pt x="732" y="1012"/>
                    </a:lnTo>
                    <a:lnTo>
                      <a:pt x="732" y="1181"/>
                    </a:lnTo>
                    <a:lnTo>
                      <a:pt x="732" y="1406"/>
                    </a:lnTo>
                    <a:lnTo>
                      <a:pt x="675" y="1574"/>
                    </a:lnTo>
                    <a:lnTo>
                      <a:pt x="675" y="1406"/>
                    </a:lnTo>
                    <a:lnTo>
                      <a:pt x="619" y="1237"/>
                    </a:lnTo>
                    <a:lnTo>
                      <a:pt x="451" y="1125"/>
                    </a:lnTo>
                    <a:lnTo>
                      <a:pt x="338" y="1012"/>
                    </a:lnTo>
                    <a:lnTo>
                      <a:pt x="282" y="900"/>
                    </a:lnTo>
                    <a:lnTo>
                      <a:pt x="226" y="844"/>
                    </a:lnTo>
                    <a:lnTo>
                      <a:pt x="113" y="844"/>
                    </a:lnTo>
                    <a:lnTo>
                      <a:pt x="57" y="956"/>
                    </a:lnTo>
                    <a:lnTo>
                      <a:pt x="1" y="1012"/>
                    </a:lnTo>
                    <a:lnTo>
                      <a:pt x="1" y="1125"/>
                    </a:lnTo>
                    <a:lnTo>
                      <a:pt x="57" y="1237"/>
                    </a:lnTo>
                    <a:lnTo>
                      <a:pt x="113" y="1293"/>
                    </a:lnTo>
                    <a:lnTo>
                      <a:pt x="57" y="1350"/>
                    </a:lnTo>
                    <a:lnTo>
                      <a:pt x="1" y="1350"/>
                    </a:lnTo>
                    <a:lnTo>
                      <a:pt x="1" y="1406"/>
                    </a:lnTo>
                    <a:lnTo>
                      <a:pt x="113" y="1518"/>
                    </a:lnTo>
                    <a:lnTo>
                      <a:pt x="113" y="1574"/>
                    </a:lnTo>
                    <a:lnTo>
                      <a:pt x="57" y="1631"/>
                    </a:lnTo>
                    <a:lnTo>
                      <a:pt x="226" y="1687"/>
                    </a:lnTo>
                    <a:lnTo>
                      <a:pt x="282" y="1743"/>
                    </a:lnTo>
                    <a:lnTo>
                      <a:pt x="282" y="1856"/>
                    </a:lnTo>
                    <a:lnTo>
                      <a:pt x="338" y="1968"/>
                    </a:lnTo>
                    <a:lnTo>
                      <a:pt x="338" y="2024"/>
                    </a:lnTo>
                    <a:lnTo>
                      <a:pt x="338" y="2137"/>
                    </a:lnTo>
                    <a:lnTo>
                      <a:pt x="282" y="2305"/>
                    </a:lnTo>
                    <a:lnTo>
                      <a:pt x="394" y="2305"/>
                    </a:lnTo>
                    <a:lnTo>
                      <a:pt x="507" y="2249"/>
                    </a:lnTo>
                    <a:lnTo>
                      <a:pt x="563" y="2249"/>
                    </a:lnTo>
                    <a:lnTo>
                      <a:pt x="563" y="2137"/>
                    </a:lnTo>
                    <a:lnTo>
                      <a:pt x="563" y="2024"/>
                    </a:lnTo>
                    <a:lnTo>
                      <a:pt x="563" y="1968"/>
                    </a:lnTo>
                    <a:lnTo>
                      <a:pt x="451" y="1912"/>
                    </a:lnTo>
                    <a:lnTo>
                      <a:pt x="451" y="1856"/>
                    </a:lnTo>
                    <a:lnTo>
                      <a:pt x="563" y="1856"/>
                    </a:lnTo>
                    <a:lnTo>
                      <a:pt x="732" y="1968"/>
                    </a:lnTo>
                    <a:lnTo>
                      <a:pt x="788" y="2024"/>
                    </a:lnTo>
                    <a:lnTo>
                      <a:pt x="844" y="2137"/>
                    </a:lnTo>
                    <a:lnTo>
                      <a:pt x="900" y="2137"/>
                    </a:lnTo>
                    <a:lnTo>
                      <a:pt x="956" y="2080"/>
                    </a:lnTo>
                    <a:lnTo>
                      <a:pt x="956" y="2024"/>
                    </a:lnTo>
                    <a:lnTo>
                      <a:pt x="956" y="1912"/>
                    </a:lnTo>
                    <a:lnTo>
                      <a:pt x="956" y="1856"/>
                    </a:lnTo>
                    <a:lnTo>
                      <a:pt x="900" y="1799"/>
                    </a:lnTo>
                    <a:lnTo>
                      <a:pt x="956" y="1743"/>
                    </a:lnTo>
                    <a:lnTo>
                      <a:pt x="1013" y="1687"/>
                    </a:lnTo>
                    <a:lnTo>
                      <a:pt x="1069" y="1631"/>
                    </a:lnTo>
                    <a:lnTo>
                      <a:pt x="1350" y="1631"/>
                    </a:lnTo>
                    <a:lnTo>
                      <a:pt x="1462" y="1574"/>
                    </a:lnTo>
                    <a:lnTo>
                      <a:pt x="1631" y="1631"/>
                    </a:lnTo>
                    <a:lnTo>
                      <a:pt x="1687" y="1687"/>
                    </a:lnTo>
                    <a:lnTo>
                      <a:pt x="1687" y="1799"/>
                    </a:lnTo>
                    <a:lnTo>
                      <a:pt x="1743" y="1799"/>
                    </a:lnTo>
                    <a:lnTo>
                      <a:pt x="1800" y="1743"/>
                    </a:lnTo>
                    <a:lnTo>
                      <a:pt x="1856" y="1687"/>
                    </a:lnTo>
                    <a:lnTo>
                      <a:pt x="1856" y="1631"/>
                    </a:lnTo>
                    <a:lnTo>
                      <a:pt x="2024" y="1631"/>
                    </a:lnTo>
                    <a:lnTo>
                      <a:pt x="2024" y="1574"/>
                    </a:lnTo>
                    <a:lnTo>
                      <a:pt x="2024" y="1518"/>
                    </a:lnTo>
                    <a:lnTo>
                      <a:pt x="1912" y="1406"/>
                    </a:lnTo>
                    <a:lnTo>
                      <a:pt x="1912" y="1293"/>
                    </a:lnTo>
                    <a:lnTo>
                      <a:pt x="1912" y="1181"/>
                    </a:lnTo>
                    <a:lnTo>
                      <a:pt x="1968" y="1069"/>
                    </a:lnTo>
                    <a:lnTo>
                      <a:pt x="2193" y="1069"/>
                    </a:lnTo>
                    <a:lnTo>
                      <a:pt x="2193" y="1012"/>
                    </a:lnTo>
                    <a:lnTo>
                      <a:pt x="2193" y="900"/>
                    </a:lnTo>
                    <a:lnTo>
                      <a:pt x="2305" y="900"/>
                    </a:lnTo>
                    <a:lnTo>
                      <a:pt x="2474" y="956"/>
                    </a:lnTo>
                    <a:lnTo>
                      <a:pt x="2586" y="956"/>
                    </a:lnTo>
                    <a:lnTo>
                      <a:pt x="2699" y="900"/>
                    </a:lnTo>
                    <a:lnTo>
                      <a:pt x="2811" y="788"/>
                    </a:lnTo>
                    <a:lnTo>
                      <a:pt x="2867" y="788"/>
                    </a:lnTo>
                    <a:lnTo>
                      <a:pt x="2980" y="1125"/>
                    </a:lnTo>
                    <a:lnTo>
                      <a:pt x="3036" y="1293"/>
                    </a:lnTo>
                    <a:lnTo>
                      <a:pt x="3036" y="1462"/>
                    </a:lnTo>
                    <a:lnTo>
                      <a:pt x="2980" y="1574"/>
                    </a:lnTo>
                    <a:lnTo>
                      <a:pt x="2924" y="1743"/>
                    </a:lnTo>
                    <a:lnTo>
                      <a:pt x="3036" y="1799"/>
                    </a:lnTo>
                    <a:lnTo>
                      <a:pt x="3148" y="1912"/>
                    </a:lnTo>
                    <a:lnTo>
                      <a:pt x="3261" y="1912"/>
                    </a:lnTo>
                    <a:lnTo>
                      <a:pt x="3317" y="1856"/>
                    </a:lnTo>
                    <a:lnTo>
                      <a:pt x="3430" y="1799"/>
                    </a:lnTo>
                    <a:lnTo>
                      <a:pt x="3486" y="1856"/>
                    </a:lnTo>
                    <a:lnTo>
                      <a:pt x="3542" y="1912"/>
                    </a:lnTo>
                    <a:lnTo>
                      <a:pt x="3598" y="1912"/>
                    </a:lnTo>
                    <a:lnTo>
                      <a:pt x="3654" y="1856"/>
                    </a:lnTo>
                    <a:lnTo>
                      <a:pt x="3711" y="1856"/>
                    </a:lnTo>
                    <a:lnTo>
                      <a:pt x="3711" y="1912"/>
                    </a:lnTo>
                    <a:lnTo>
                      <a:pt x="3654" y="2024"/>
                    </a:lnTo>
                    <a:lnTo>
                      <a:pt x="3654" y="2080"/>
                    </a:lnTo>
                    <a:lnTo>
                      <a:pt x="3767" y="2080"/>
                    </a:lnTo>
                    <a:lnTo>
                      <a:pt x="3879" y="2024"/>
                    </a:lnTo>
                    <a:lnTo>
                      <a:pt x="3935" y="2080"/>
                    </a:lnTo>
                    <a:lnTo>
                      <a:pt x="3935" y="2137"/>
                    </a:lnTo>
                    <a:lnTo>
                      <a:pt x="4048" y="2249"/>
                    </a:lnTo>
                    <a:lnTo>
                      <a:pt x="4160" y="2361"/>
                    </a:lnTo>
                    <a:lnTo>
                      <a:pt x="4216" y="2361"/>
                    </a:lnTo>
                    <a:lnTo>
                      <a:pt x="4160" y="2249"/>
                    </a:lnTo>
                    <a:lnTo>
                      <a:pt x="4160" y="2193"/>
                    </a:lnTo>
                    <a:lnTo>
                      <a:pt x="4104" y="2137"/>
                    </a:lnTo>
                    <a:lnTo>
                      <a:pt x="4048" y="2080"/>
                    </a:lnTo>
                    <a:lnTo>
                      <a:pt x="4216" y="2080"/>
                    </a:lnTo>
                    <a:lnTo>
                      <a:pt x="4273" y="2024"/>
                    </a:lnTo>
                    <a:lnTo>
                      <a:pt x="4273" y="1912"/>
                    </a:lnTo>
                    <a:lnTo>
                      <a:pt x="4329" y="1856"/>
                    </a:lnTo>
                    <a:lnTo>
                      <a:pt x="4441" y="1856"/>
                    </a:lnTo>
                    <a:lnTo>
                      <a:pt x="4497" y="2080"/>
                    </a:lnTo>
                    <a:lnTo>
                      <a:pt x="4554" y="2305"/>
                    </a:lnTo>
                    <a:lnTo>
                      <a:pt x="4610" y="2305"/>
                    </a:lnTo>
                    <a:lnTo>
                      <a:pt x="4610" y="2249"/>
                    </a:lnTo>
                    <a:lnTo>
                      <a:pt x="4666" y="2193"/>
                    </a:lnTo>
                    <a:lnTo>
                      <a:pt x="4778" y="1912"/>
                    </a:lnTo>
                    <a:lnTo>
                      <a:pt x="4778" y="1799"/>
                    </a:lnTo>
                    <a:lnTo>
                      <a:pt x="4722" y="1687"/>
                    </a:lnTo>
                    <a:lnTo>
                      <a:pt x="4666" y="1631"/>
                    </a:lnTo>
                    <a:lnTo>
                      <a:pt x="4610" y="1687"/>
                    </a:lnTo>
                    <a:lnTo>
                      <a:pt x="4554" y="1743"/>
                    </a:lnTo>
                    <a:lnTo>
                      <a:pt x="4497" y="1687"/>
                    </a:lnTo>
                    <a:lnTo>
                      <a:pt x="4441" y="1574"/>
                    </a:lnTo>
                    <a:lnTo>
                      <a:pt x="4441" y="1518"/>
                    </a:lnTo>
                    <a:lnTo>
                      <a:pt x="4554" y="1462"/>
                    </a:lnTo>
                    <a:lnTo>
                      <a:pt x="4497" y="1293"/>
                    </a:lnTo>
                    <a:lnTo>
                      <a:pt x="4497" y="1237"/>
                    </a:lnTo>
                    <a:lnTo>
                      <a:pt x="4554" y="1125"/>
                    </a:lnTo>
                    <a:lnTo>
                      <a:pt x="4497" y="956"/>
                    </a:lnTo>
                    <a:lnTo>
                      <a:pt x="4329" y="900"/>
                    </a:lnTo>
                    <a:lnTo>
                      <a:pt x="4216" y="844"/>
                    </a:lnTo>
                    <a:lnTo>
                      <a:pt x="4104" y="956"/>
                    </a:lnTo>
                    <a:lnTo>
                      <a:pt x="3992" y="1125"/>
                    </a:lnTo>
                    <a:lnTo>
                      <a:pt x="3935" y="1237"/>
                    </a:lnTo>
                    <a:lnTo>
                      <a:pt x="3879" y="1293"/>
                    </a:lnTo>
                    <a:lnTo>
                      <a:pt x="3767" y="1293"/>
                    </a:lnTo>
                    <a:lnTo>
                      <a:pt x="3654" y="1181"/>
                    </a:lnTo>
                    <a:lnTo>
                      <a:pt x="3654" y="1069"/>
                    </a:lnTo>
                    <a:lnTo>
                      <a:pt x="3598" y="788"/>
                    </a:lnTo>
                    <a:lnTo>
                      <a:pt x="3486" y="563"/>
                    </a:lnTo>
                    <a:lnTo>
                      <a:pt x="3261" y="450"/>
                    </a:lnTo>
                    <a:lnTo>
                      <a:pt x="3036" y="507"/>
                    </a:lnTo>
                    <a:lnTo>
                      <a:pt x="2755" y="563"/>
                    </a:lnTo>
                    <a:lnTo>
                      <a:pt x="2530" y="675"/>
                    </a:lnTo>
                    <a:lnTo>
                      <a:pt x="2362" y="394"/>
                    </a:lnTo>
                    <a:lnTo>
                      <a:pt x="2305" y="338"/>
                    </a:lnTo>
                    <a:lnTo>
                      <a:pt x="2137" y="338"/>
                    </a:lnTo>
                    <a:lnTo>
                      <a:pt x="2081" y="282"/>
                    </a:lnTo>
                    <a:lnTo>
                      <a:pt x="1912" y="57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13"/>
              <p:cNvSpPr/>
              <p:nvPr/>
            </p:nvSpPr>
            <p:spPr>
              <a:xfrm>
                <a:off x="1818900" y="1218400"/>
                <a:ext cx="28125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012" extrusionOk="0">
                    <a:moveTo>
                      <a:pt x="844" y="0"/>
                    </a:moveTo>
                    <a:lnTo>
                      <a:pt x="787" y="56"/>
                    </a:lnTo>
                    <a:lnTo>
                      <a:pt x="619" y="169"/>
                    </a:lnTo>
                    <a:lnTo>
                      <a:pt x="450" y="225"/>
                    </a:lnTo>
                    <a:lnTo>
                      <a:pt x="225" y="225"/>
                    </a:lnTo>
                    <a:lnTo>
                      <a:pt x="57" y="56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57" y="337"/>
                    </a:lnTo>
                    <a:lnTo>
                      <a:pt x="57" y="450"/>
                    </a:lnTo>
                    <a:lnTo>
                      <a:pt x="113" y="562"/>
                    </a:lnTo>
                    <a:lnTo>
                      <a:pt x="169" y="618"/>
                    </a:lnTo>
                    <a:lnTo>
                      <a:pt x="225" y="731"/>
                    </a:lnTo>
                    <a:lnTo>
                      <a:pt x="225" y="899"/>
                    </a:lnTo>
                    <a:lnTo>
                      <a:pt x="281" y="956"/>
                    </a:lnTo>
                    <a:lnTo>
                      <a:pt x="338" y="1012"/>
                    </a:lnTo>
                    <a:lnTo>
                      <a:pt x="394" y="1012"/>
                    </a:lnTo>
                    <a:lnTo>
                      <a:pt x="506" y="956"/>
                    </a:lnTo>
                    <a:lnTo>
                      <a:pt x="619" y="843"/>
                    </a:lnTo>
                    <a:lnTo>
                      <a:pt x="619" y="731"/>
                    </a:lnTo>
                    <a:lnTo>
                      <a:pt x="619" y="675"/>
                    </a:lnTo>
                    <a:lnTo>
                      <a:pt x="731" y="506"/>
                    </a:lnTo>
                    <a:lnTo>
                      <a:pt x="787" y="450"/>
                    </a:lnTo>
                    <a:lnTo>
                      <a:pt x="844" y="394"/>
                    </a:lnTo>
                    <a:lnTo>
                      <a:pt x="900" y="394"/>
                    </a:lnTo>
                    <a:lnTo>
                      <a:pt x="1012" y="450"/>
                    </a:lnTo>
                    <a:lnTo>
                      <a:pt x="1125" y="450"/>
                    </a:lnTo>
                    <a:lnTo>
                      <a:pt x="1125" y="337"/>
                    </a:lnTo>
                    <a:lnTo>
                      <a:pt x="1125" y="225"/>
                    </a:lnTo>
                    <a:lnTo>
                      <a:pt x="1125" y="169"/>
                    </a:lnTo>
                    <a:lnTo>
                      <a:pt x="844" y="169"/>
                    </a:lnTo>
                    <a:lnTo>
                      <a:pt x="844" y="56"/>
                    </a:lnTo>
                    <a:lnTo>
                      <a:pt x="844" y="0"/>
                    </a:lnTo>
                    <a:close/>
                  </a:path>
                </a:pathLst>
              </a:custGeom>
              <a:solidFill>
                <a:srgbClr val="9CBE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13"/>
              <p:cNvSpPr/>
              <p:nvPr/>
            </p:nvSpPr>
            <p:spPr>
              <a:xfrm>
                <a:off x="1779550" y="1291450"/>
                <a:ext cx="70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07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113" y="169"/>
                    </a:lnTo>
                    <a:lnTo>
                      <a:pt x="113" y="282"/>
                    </a:lnTo>
                    <a:lnTo>
                      <a:pt x="113" y="338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57" y="507"/>
                    </a:lnTo>
                    <a:lnTo>
                      <a:pt x="169" y="450"/>
                    </a:lnTo>
                    <a:lnTo>
                      <a:pt x="282" y="450"/>
                    </a:lnTo>
                    <a:lnTo>
                      <a:pt x="282" y="282"/>
                    </a:lnTo>
                    <a:lnTo>
                      <a:pt x="282" y="113"/>
                    </a:lnTo>
                    <a:lnTo>
                      <a:pt x="282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13"/>
              <p:cNvSpPr/>
              <p:nvPr/>
            </p:nvSpPr>
            <p:spPr>
              <a:xfrm>
                <a:off x="1890550" y="1245100"/>
                <a:ext cx="56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69" extrusionOk="0">
                    <a:moveTo>
                      <a:pt x="57" y="0"/>
                    </a:moveTo>
                    <a:lnTo>
                      <a:pt x="1" y="112"/>
                    </a:lnTo>
                    <a:lnTo>
                      <a:pt x="57" y="169"/>
                    </a:lnTo>
                    <a:lnTo>
                      <a:pt x="113" y="169"/>
                    </a:lnTo>
                    <a:lnTo>
                      <a:pt x="226" y="112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13"/>
              <p:cNvSpPr/>
              <p:nvPr/>
            </p:nvSpPr>
            <p:spPr>
              <a:xfrm>
                <a:off x="1830150" y="12619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13"/>
              <p:cNvSpPr/>
              <p:nvPr/>
            </p:nvSpPr>
            <p:spPr>
              <a:xfrm>
                <a:off x="1831550" y="1264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13"/>
              <p:cNvSpPr/>
              <p:nvPr/>
            </p:nvSpPr>
            <p:spPr>
              <a:xfrm>
                <a:off x="1769725" y="12956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13"/>
              <p:cNvSpPr/>
              <p:nvPr/>
            </p:nvSpPr>
            <p:spPr>
              <a:xfrm>
                <a:off x="2201100" y="1054000"/>
                <a:ext cx="60450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068" extrusionOk="0">
                    <a:moveTo>
                      <a:pt x="2192" y="0"/>
                    </a:moveTo>
                    <a:lnTo>
                      <a:pt x="2136" y="56"/>
                    </a:lnTo>
                    <a:lnTo>
                      <a:pt x="1968" y="169"/>
                    </a:lnTo>
                    <a:lnTo>
                      <a:pt x="1911" y="56"/>
                    </a:lnTo>
                    <a:lnTo>
                      <a:pt x="1799" y="112"/>
                    </a:lnTo>
                    <a:lnTo>
                      <a:pt x="1743" y="56"/>
                    </a:lnTo>
                    <a:lnTo>
                      <a:pt x="1518" y="56"/>
                    </a:lnTo>
                    <a:lnTo>
                      <a:pt x="1574" y="169"/>
                    </a:lnTo>
                    <a:lnTo>
                      <a:pt x="1630" y="225"/>
                    </a:lnTo>
                    <a:lnTo>
                      <a:pt x="1574" y="281"/>
                    </a:lnTo>
                    <a:lnTo>
                      <a:pt x="1518" y="393"/>
                    </a:lnTo>
                    <a:lnTo>
                      <a:pt x="1406" y="506"/>
                    </a:lnTo>
                    <a:lnTo>
                      <a:pt x="1181" y="506"/>
                    </a:lnTo>
                    <a:lnTo>
                      <a:pt x="1068" y="450"/>
                    </a:lnTo>
                    <a:lnTo>
                      <a:pt x="956" y="506"/>
                    </a:lnTo>
                    <a:lnTo>
                      <a:pt x="900" y="506"/>
                    </a:lnTo>
                    <a:lnTo>
                      <a:pt x="844" y="450"/>
                    </a:lnTo>
                    <a:lnTo>
                      <a:pt x="731" y="450"/>
                    </a:lnTo>
                    <a:lnTo>
                      <a:pt x="619" y="393"/>
                    </a:lnTo>
                    <a:lnTo>
                      <a:pt x="619" y="337"/>
                    </a:lnTo>
                    <a:lnTo>
                      <a:pt x="619" y="225"/>
                    </a:lnTo>
                    <a:lnTo>
                      <a:pt x="619" y="112"/>
                    </a:lnTo>
                    <a:lnTo>
                      <a:pt x="394" y="112"/>
                    </a:lnTo>
                    <a:lnTo>
                      <a:pt x="338" y="169"/>
                    </a:lnTo>
                    <a:lnTo>
                      <a:pt x="281" y="281"/>
                    </a:lnTo>
                    <a:lnTo>
                      <a:pt x="225" y="337"/>
                    </a:lnTo>
                    <a:lnTo>
                      <a:pt x="169" y="393"/>
                    </a:lnTo>
                    <a:lnTo>
                      <a:pt x="0" y="506"/>
                    </a:lnTo>
                    <a:lnTo>
                      <a:pt x="57" y="618"/>
                    </a:lnTo>
                    <a:lnTo>
                      <a:pt x="113" y="731"/>
                    </a:lnTo>
                    <a:lnTo>
                      <a:pt x="338" y="731"/>
                    </a:lnTo>
                    <a:lnTo>
                      <a:pt x="506" y="787"/>
                    </a:lnTo>
                    <a:lnTo>
                      <a:pt x="562" y="899"/>
                    </a:lnTo>
                    <a:lnTo>
                      <a:pt x="675" y="899"/>
                    </a:lnTo>
                    <a:lnTo>
                      <a:pt x="787" y="731"/>
                    </a:lnTo>
                    <a:lnTo>
                      <a:pt x="956" y="675"/>
                    </a:lnTo>
                    <a:lnTo>
                      <a:pt x="1125" y="618"/>
                    </a:lnTo>
                    <a:lnTo>
                      <a:pt x="1181" y="675"/>
                    </a:lnTo>
                    <a:lnTo>
                      <a:pt x="1181" y="787"/>
                    </a:lnTo>
                    <a:lnTo>
                      <a:pt x="1293" y="899"/>
                    </a:lnTo>
                    <a:lnTo>
                      <a:pt x="1462" y="1012"/>
                    </a:lnTo>
                    <a:lnTo>
                      <a:pt x="1518" y="1068"/>
                    </a:lnTo>
                    <a:lnTo>
                      <a:pt x="1630" y="1068"/>
                    </a:lnTo>
                    <a:lnTo>
                      <a:pt x="1630" y="1012"/>
                    </a:lnTo>
                    <a:lnTo>
                      <a:pt x="1630" y="899"/>
                    </a:lnTo>
                    <a:lnTo>
                      <a:pt x="1687" y="675"/>
                    </a:lnTo>
                    <a:lnTo>
                      <a:pt x="1855" y="675"/>
                    </a:lnTo>
                    <a:lnTo>
                      <a:pt x="1911" y="562"/>
                    </a:lnTo>
                    <a:lnTo>
                      <a:pt x="1968" y="506"/>
                    </a:lnTo>
                    <a:lnTo>
                      <a:pt x="1968" y="450"/>
                    </a:lnTo>
                    <a:lnTo>
                      <a:pt x="1968" y="337"/>
                    </a:lnTo>
                    <a:lnTo>
                      <a:pt x="2024" y="393"/>
                    </a:lnTo>
                    <a:lnTo>
                      <a:pt x="2080" y="450"/>
                    </a:lnTo>
                    <a:lnTo>
                      <a:pt x="2136" y="450"/>
                    </a:lnTo>
                    <a:lnTo>
                      <a:pt x="2136" y="393"/>
                    </a:lnTo>
                    <a:lnTo>
                      <a:pt x="2192" y="337"/>
                    </a:lnTo>
                    <a:lnTo>
                      <a:pt x="2305" y="393"/>
                    </a:lnTo>
                    <a:lnTo>
                      <a:pt x="2417" y="337"/>
                    </a:lnTo>
                    <a:lnTo>
                      <a:pt x="2417" y="225"/>
                    </a:lnTo>
                    <a:lnTo>
                      <a:pt x="2305" y="112"/>
                    </a:lnTo>
                    <a:lnTo>
                      <a:pt x="2249" y="56"/>
                    </a:lnTo>
                    <a:lnTo>
                      <a:pt x="2192" y="0"/>
                    </a:lnTo>
                    <a:close/>
                  </a:path>
                </a:pathLst>
              </a:custGeom>
              <a:solidFill>
                <a:srgbClr val="9EC1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13"/>
              <p:cNvSpPr/>
              <p:nvPr/>
            </p:nvSpPr>
            <p:spPr>
              <a:xfrm>
                <a:off x="2281200" y="1039925"/>
                <a:ext cx="182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788" extrusionOk="0">
                    <a:moveTo>
                      <a:pt x="450" y="1"/>
                    </a:moveTo>
                    <a:lnTo>
                      <a:pt x="394" y="57"/>
                    </a:lnTo>
                    <a:lnTo>
                      <a:pt x="169" y="57"/>
                    </a:lnTo>
                    <a:lnTo>
                      <a:pt x="56" y="113"/>
                    </a:lnTo>
                    <a:lnTo>
                      <a:pt x="0" y="226"/>
                    </a:lnTo>
                    <a:lnTo>
                      <a:pt x="0" y="338"/>
                    </a:lnTo>
                    <a:lnTo>
                      <a:pt x="113" y="394"/>
                    </a:lnTo>
                    <a:lnTo>
                      <a:pt x="169" y="451"/>
                    </a:lnTo>
                    <a:lnTo>
                      <a:pt x="281" y="507"/>
                    </a:lnTo>
                    <a:lnTo>
                      <a:pt x="394" y="563"/>
                    </a:lnTo>
                    <a:lnTo>
                      <a:pt x="450" y="619"/>
                    </a:lnTo>
                    <a:lnTo>
                      <a:pt x="562" y="788"/>
                    </a:lnTo>
                    <a:lnTo>
                      <a:pt x="731" y="619"/>
                    </a:lnTo>
                    <a:lnTo>
                      <a:pt x="562" y="507"/>
                    </a:lnTo>
                    <a:lnTo>
                      <a:pt x="562" y="451"/>
                    </a:lnTo>
                    <a:lnTo>
                      <a:pt x="618" y="394"/>
                    </a:lnTo>
                    <a:lnTo>
                      <a:pt x="675" y="282"/>
                    </a:lnTo>
                    <a:lnTo>
                      <a:pt x="731" y="226"/>
                    </a:lnTo>
                    <a:lnTo>
                      <a:pt x="675" y="170"/>
                    </a:lnTo>
                    <a:lnTo>
                      <a:pt x="562" y="170"/>
                    </a:lnTo>
                    <a:lnTo>
                      <a:pt x="506" y="113"/>
                    </a:lnTo>
                    <a:lnTo>
                      <a:pt x="506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13"/>
              <p:cNvSpPr/>
              <p:nvPr/>
            </p:nvSpPr>
            <p:spPr>
              <a:xfrm>
                <a:off x="2282600" y="10244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13"/>
              <p:cNvSpPr/>
              <p:nvPr/>
            </p:nvSpPr>
            <p:spPr>
              <a:xfrm>
                <a:off x="2284000" y="10329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13"/>
              <p:cNvSpPr/>
              <p:nvPr/>
            </p:nvSpPr>
            <p:spPr>
              <a:xfrm>
                <a:off x="2269950" y="10258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13"/>
              <p:cNvSpPr/>
              <p:nvPr/>
            </p:nvSpPr>
            <p:spPr>
              <a:xfrm>
                <a:off x="2167375" y="1076475"/>
                <a:ext cx="6887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2755" h="2193" extrusionOk="0">
                    <a:moveTo>
                      <a:pt x="1068" y="0"/>
                    </a:moveTo>
                    <a:lnTo>
                      <a:pt x="900" y="57"/>
                    </a:lnTo>
                    <a:lnTo>
                      <a:pt x="900" y="113"/>
                    </a:lnTo>
                    <a:lnTo>
                      <a:pt x="900" y="225"/>
                    </a:lnTo>
                    <a:lnTo>
                      <a:pt x="956" y="281"/>
                    </a:lnTo>
                    <a:lnTo>
                      <a:pt x="1012" y="394"/>
                    </a:lnTo>
                    <a:lnTo>
                      <a:pt x="1012" y="450"/>
                    </a:lnTo>
                    <a:lnTo>
                      <a:pt x="844" y="562"/>
                    </a:lnTo>
                    <a:lnTo>
                      <a:pt x="675" y="675"/>
                    </a:lnTo>
                    <a:lnTo>
                      <a:pt x="619" y="843"/>
                    </a:lnTo>
                    <a:lnTo>
                      <a:pt x="675" y="1012"/>
                    </a:lnTo>
                    <a:lnTo>
                      <a:pt x="787" y="1181"/>
                    </a:lnTo>
                    <a:lnTo>
                      <a:pt x="450" y="1349"/>
                    </a:lnTo>
                    <a:lnTo>
                      <a:pt x="113" y="1574"/>
                    </a:lnTo>
                    <a:lnTo>
                      <a:pt x="57" y="1687"/>
                    </a:lnTo>
                    <a:lnTo>
                      <a:pt x="0" y="1687"/>
                    </a:lnTo>
                    <a:lnTo>
                      <a:pt x="0" y="1743"/>
                    </a:lnTo>
                    <a:lnTo>
                      <a:pt x="113" y="1855"/>
                    </a:lnTo>
                    <a:lnTo>
                      <a:pt x="169" y="1911"/>
                    </a:lnTo>
                    <a:lnTo>
                      <a:pt x="225" y="2136"/>
                    </a:lnTo>
                    <a:lnTo>
                      <a:pt x="394" y="2192"/>
                    </a:lnTo>
                    <a:lnTo>
                      <a:pt x="506" y="2192"/>
                    </a:lnTo>
                    <a:lnTo>
                      <a:pt x="619" y="2136"/>
                    </a:lnTo>
                    <a:lnTo>
                      <a:pt x="731" y="2024"/>
                    </a:lnTo>
                    <a:lnTo>
                      <a:pt x="900" y="1968"/>
                    </a:lnTo>
                    <a:lnTo>
                      <a:pt x="1012" y="1911"/>
                    </a:lnTo>
                    <a:lnTo>
                      <a:pt x="1125" y="1799"/>
                    </a:lnTo>
                    <a:lnTo>
                      <a:pt x="1181" y="1687"/>
                    </a:lnTo>
                    <a:lnTo>
                      <a:pt x="1181" y="1518"/>
                    </a:lnTo>
                    <a:lnTo>
                      <a:pt x="1237" y="1462"/>
                    </a:lnTo>
                    <a:lnTo>
                      <a:pt x="1293" y="1405"/>
                    </a:lnTo>
                    <a:lnTo>
                      <a:pt x="1406" y="1349"/>
                    </a:lnTo>
                    <a:lnTo>
                      <a:pt x="1462" y="1462"/>
                    </a:lnTo>
                    <a:lnTo>
                      <a:pt x="1574" y="1462"/>
                    </a:lnTo>
                    <a:lnTo>
                      <a:pt x="1687" y="1349"/>
                    </a:lnTo>
                    <a:lnTo>
                      <a:pt x="1855" y="1068"/>
                    </a:lnTo>
                    <a:lnTo>
                      <a:pt x="1968" y="1012"/>
                    </a:lnTo>
                    <a:lnTo>
                      <a:pt x="2193" y="1068"/>
                    </a:lnTo>
                    <a:lnTo>
                      <a:pt x="2305" y="1068"/>
                    </a:lnTo>
                    <a:lnTo>
                      <a:pt x="2305" y="1124"/>
                    </a:lnTo>
                    <a:lnTo>
                      <a:pt x="2361" y="1405"/>
                    </a:lnTo>
                    <a:lnTo>
                      <a:pt x="2474" y="1462"/>
                    </a:lnTo>
                    <a:lnTo>
                      <a:pt x="2530" y="1462"/>
                    </a:lnTo>
                    <a:lnTo>
                      <a:pt x="2698" y="1405"/>
                    </a:lnTo>
                    <a:lnTo>
                      <a:pt x="2642" y="1237"/>
                    </a:lnTo>
                    <a:lnTo>
                      <a:pt x="2530" y="1124"/>
                    </a:lnTo>
                    <a:lnTo>
                      <a:pt x="2417" y="1124"/>
                    </a:lnTo>
                    <a:lnTo>
                      <a:pt x="2417" y="1012"/>
                    </a:lnTo>
                    <a:lnTo>
                      <a:pt x="2417" y="956"/>
                    </a:lnTo>
                    <a:lnTo>
                      <a:pt x="2474" y="843"/>
                    </a:lnTo>
                    <a:lnTo>
                      <a:pt x="2642" y="731"/>
                    </a:lnTo>
                    <a:lnTo>
                      <a:pt x="2642" y="675"/>
                    </a:lnTo>
                    <a:lnTo>
                      <a:pt x="2586" y="619"/>
                    </a:lnTo>
                    <a:lnTo>
                      <a:pt x="2530" y="619"/>
                    </a:lnTo>
                    <a:lnTo>
                      <a:pt x="2530" y="562"/>
                    </a:lnTo>
                    <a:lnTo>
                      <a:pt x="2586" y="506"/>
                    </a:lnTo>
                    <a:lnTo>
                      <a:pt x="2755" y="506"/>
                    </a:lnTo>
                    <a:lnTo>
                      <a:pt x="2755" y="450"/>
                    </a:lnTo>
                    <a:lnTo>
                      <a:pt x="2755" y="394"/>
                    </a:lnTo>
                    <a:lnTo>
                      <a:pt x="2698" y="338"/>
                    </a:lnTo>
                    <a:lnTo>
                      <a:pt x="2530" y="281"/>
                    </a:lnTo>
                    <a:lnTo>
                      <a:pt x="2305" y="281"/>
                    </a:lnTo>
                    <a:lnTo>
                      <a:pt x="2193" y="225"/>
                    </a:lnTo>
                    <a:lnTo>
                      <a:pt x="2136" y="169"/>
                    </a:lnTo>
                    <a:lnTo>
                      <a:pt x="2080" y="113"/>
                    </a:lnTo>
                    <a:lnTo>
                      <a:pt x="1968" y="225"/>
                    </a:lnTo>
                    <a:lnTo>
                      <a:pt x="1799" y="338"/>
                    </a:lnTo>
                    <a:lnTo>
                      <a:pt x="1687" y="338"/>
                    </a:lnTo>
                    <a:lnTo>
                      <a:pt x="1574" y="281"/>
                    </a:lnTo>
                    <a:lnTo>
                      <a:pt x="1518" y="281"/>
                    </a:lnTo>
                    <a:lnTo>
                      <a:pt x="1462" y="338"/>
                    </a:lnTo>
                    <a:lnTo>
                      <a:pt x="1406" y="338"/>
                    </a:lnTo>
                    <a:lnTo>
                      <a:pt x="1293" y="281"/>
                    </a:lnTo>
                    <a:lnTo>
                      <a:pt x="1181" y="225"/>
                    </a:lnTo>
                    <a:lnTo>
                      <a:pt x="1125" y="169"/>
                    </a:lnTo>
                    <a:lnTo>
                      <a:pt x="1068" y="0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13"/>
              <p:cNvSpPr/>
              <p:nvPr/>
            </p:nvSpPr>
            <p:spPr>
              <a:xfrm>
                <a:off x="2170175" y="1072250"/>
                <a:ext cx="29550" cy="43600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1744" extrusionOk="0">
                    <a:moveTo>
                      <a:pt x="956" y="1"/>
                    </a:moveTo>
                    <a:lnTo>
                      <a:pt x="788" y="57"/>
                    </a:lnTo>
                    <a:lnTo>
                      <a:pt x="563" y="169"/>
                    </a:lnTo>
                    <a:lnTo>
                      <a:pt x="394" y="282"/>
                    </a:lnTo>
                    <a:lnTo>
                      <a:pt x="57" y="619"/>
                    </a:lnTo>
                    <a:lnTo>
                      <a:pt x="1" y="731"/>
                    </a:lnTo>
                    <a:lnTo>
                      <a:pt x="57" y="900"/>
                    </a:lnTo>
                    <a:lnTo>
                      <a:pt x="57" y="1069"/>
                    </a:lnTo>
                    <a:lnTo>
                      <a:pt x="57" y="1237"/>
                    </a:lnTo>
                    <a:lnTo>
                      <a:pt x="1" y="1293"/>
                    </a:lnTo>
                    <a:lnTo>
                      <a:pt x="1" y="1743"/>
                    </a:lnTo>
                    <a:lnTo>
                      <a:pt x="113" y="1743"/>
                    </a:lnTo>
                    <a:lnTo>
                      <a:pt x="226" y="1687"/>
                    </a:lnTo>
                    <a:lnTo>
                      <a:pt x="507" y="1518"/>
                    </a:lnTo>
                    <a:lnTo>
                      <a:pt x="900" y="1350"/>
                    </a:lnTo>
                    <a:lnTo>
                      <a:pt x="900" y="1293"/>
                    </a:lnTo>
                    <a:lnTo>
                      <a:pt x="844" y="1237"/>
                    </a:lnTo>
                    <a:lnTo>
                      <a:pt x="732" y="1181"/>
                    </a:lnTo>
                    <a:lnTo>
                      <a:pt x="675" y="1237"/>
                    </a:lnTo>
                    <a:lnTo>
                      <a:pt x="563" y="1237"/>
                    </a:lnTo>
                    <a:lnTo>
                      <a:pt x="563" y="1069"/>
                    </a:lnTo>
                    <a:lnTo>
                      <a:pt x="675" y="900"/>
                    </a:lnTo>
                    <a:lnTo>
                      <a:pt x="732" y="788"/>
                    </a:lnTo>
                    <a:lnTo>
                      <a:pt x="844" y="731"/>
                    </a:lnTo>
                    <a:lnTo>
                      <a:pt x="900" y="788"/>
                    </a:lnTo>
                    <a:lnTo>
                      <a:pt x="1013" y="788"/>
                    </a:lnTo>
                    <a:lnTo>
                      <a:pt x="1013" y="675"/>
                    </a:lnTo>
                    <a:lnTo>
                      <a:pt x="1013" y="619"/>
                    </a:lnTo>
                    <a:lnTo>
                      <a:pt x="1013" y="507"/>
                    </a:lnTo>
                    <a:lnTo>
                      <a:pt x="900" y="450"/>
                    </a:lnTo>
                    <a:lnTo>
                      <a:pt x="844" y="338"/>
                    </a:lnTo>
                    <a:lnTo>
                      <a:pt x="956" y="169"/>
                    </a:lnTo>
                    <a:lnTo>
                      <a:pt x="1069" y="169"/>
                    </a:lnTo>
                    <a:lnTo>
                      <a:pt x="1181" y="113"/>
                    </a:ln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13"/>
              <p:cNvSpPr/>
              <p:nvPr/>
            </p:nvSpPr>
            <p:spPr>
              <a:xfrm>
                <a:off x="2161750" y="1056800"/>
                <a:ext cx="4920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37" extrusionOk="0">
                    <a:moveTo>
                      <a:pt x="1743" y="0"/>
                    </a:moveTo>
                    <a:lnTo>
                      <a:pt x="1631" y="57"/>
                    </a:lnTo>
                    <a:lnTo>
                      <a:pt x="1518" y="113"/>
                    </a:lnTo>
                    <a:lnTo>
                      <a:pt x="1237" y="394"/>
                    </a:lnTo>
                    <a:lnTo>
                      <a:pt x="844" y="563"/>
                    </a:lnTo>
                    <a:lnTo>
                      <a:pt x="169" y="844"/>
                    </a:lnTo>
                    <a:lnTo>
                      <a:pt x="1" y="956"/>
                    </a:lnTo>
                    <a:lnTo>
                      <a:pt x="1" y="1012"/>
                    </a:lnTo>
                    <a:lnTo>
                      <a:pt x="1" y="1125"/>
                    </a:lnTo>
                    <a:lnTo>
                      <a:pt x="169" y="1181"/>
                    </a:lnTo>
                    <a:lnTo>
                      <a:pt x="338" y="1237"/>
                    </a:lnTo>
                    <a:lnTo>
                      <a:pt x="394" y="1237"/>
                    </a:lnTo>
                    <a:lnTo>
                      <a:pt x="450" y="1181"/>
                    </a:lnTo>
                    <a:lnTo>
                      <a:pt x="563" y="1125"/>
                    </a:lnTo>
                    <a:lnTo>
                      <a:pt x="731" y="1125"/>
                    </a:lnTo>
                    <a:lnTo>
                      <a:pt x="788" y="1012"/>
                    </a:lnTo>
                    <a:lnTo>
                      <a:pt x="900" y="900"/>
                    </a:lnTo>
                    <a:lnTo>
                      <a:pt x="1012" y="787"/>
                    </a:lnTo>
                    <a:lnTo>
                      <a:pt x="1293" y="675"/>
                    </a:lnTo>
                    <a:lnTo>
                      <a:pt x="1406" y="675"/>
                    </a:lnTo>
                    <a:lnTo>
                      <a:pt x="1518" y="731"/>
                    </a:lnTo>
                    <a:lnTo>
                      <a:pt x="1574" y="675"/>
                    </a:lnTo>
                    <a:lnTo>
                      <a:pt x="1687" y="619"/>
                    </a:lnTo>
                    <a:lnTo>
                      <a:pt x="1631" y="394"/>
                    </a:lnTo>
                    <a:lnTo>
                      <a:pt x="1631" y="338"/>
                    </a:lnTo>
                    <a:lnTo>
                      <a:pt x="1743" y="338"/>
                    </a:lnTo>
                    <a:lnTo>
                      <a:pt x="1799" y="394"/>
                    </a:lnTo>
                    <a:lnTo>
                      <a:pt x="1855" y="394"/>
                    </a:lnTo>
                    <a:lnTo>
                      <a:pt x="1855" y="338"/>
                    </a:lnTo>
                    <a:lnTo>
                      <a:pt x="1855" y="281"/>
                    </a:lnTo>
                    <a:lnTo>
                      <a:pt x="1912" y="169"/>
                    </a:lnTo>
                    <a:lnTo>
                      <a:pt x="1968" y="113"/>
                    </a:lnTo>
                    <a:lnTo>
                      <a:pt x="1968" y="0"/>
                    </a:lnTo>
                    <a:close/>
                  </a:path>
                </a:pathLst>
              </a:custGeom>
              <a:solidFill>
                <a:srgbClr val="91B7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13"/>
              <p:cNvSpPr/>
              <p:nvPr/>
            </p:nvSpPr>
            <p:spPr>
              <a:xfrm>
                <a:off x="2230600" y="1101775"/>
                <a:ext cx="56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94" extrusionOk="0">
                    <a:moveTo>
                      <a:pt x="226" y="0"/>
                    </a:moveTo>
                    <a:lnTo>
                      <a:pt x="113" y="112"/>
                    </a:lnTo>
                    <a:lnTo>
                      <a:pt x="57" y="169"/>
                    </a:lnTo>
                    <a:lnTo>
                      <a:pt x="1" y="112"/>
                    </a:lnTo>
                    <a:lnTo>
                      <a:pt x="57" y="281"/>
                    </a:lnTo>
                    <a:lnTo>
                      <a:pt x="169" y="393"/>
                    </a:lnTo>
                    <a:lnTo>
                      <a:pt x="226" y="225"/>
                    </a:lnTo>
                    <a:lnTo>
                      <a:pt x="226" y="112"/>
                    </a:lnTo>
                    <a:lnTo>
                      <a:pt x="226" y="5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13"/>
              <p:cNvSpPr/>
              <p:nvPr/>
            </p:nvSpPr>
            <p:spPr>
              <a:xfrm>
                <a:off x="2180025" y="1096150"/>
                <a:ext cx="42175" cy="6045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2418" extrusionOk="0">
                    <a:moveTo>
                      <a:pt x="1405" y="0"/>
                    </a:moveTo>
                    <a:lnTo>
                      <a:pt x="1293" y="281"/>
                    </a:lnTo>
                    <a:lnTo>
                      <a:pt x="1237" y="394"/>
                    </a:lnTo>
                    <a:lnTo>
                      <a:pt x="1068" y="394"/>
                    </a:lnTo>
                    <a:lnTo>
                      <a:pt x="1068" y="450"/>
                    </a:lnTo>
                    <a:lnTo>
                      <a:pt x="1068" y="562"/>
                    </a:lnTo>
                    <a:lnTo>
                      <a:pt x="1068" y="618"/>
                    </a:lnTo>
                    <a:lnTo>
                      <a:pt x="956" y="618"/>
                    </a:lnTo>
                    <a:lnTo>
                      <a:pt x="900" y="562"/>
                    </a:lnTo>
                    <a:lnTo>
                      <a:pt x="900" y="506"/>
                    </a:lnTo>
                    <a:lnTo>
                      <a:pt x="900" y="394"/>
                    </a:lnTo>
                    <a:lnTo>
                      <a:pt x="900" y="337"/>
                    </a:lnTo>
                    <a:lnTo>
                      <a:pt x="843" y="281"/>
                    </a:lnTo>
                    <a:lnTo>
                      <a:pt x="787" y="337"/>
                    </a:lnTo>
                    <a:lnTo>
                      <a:pt x="787" y="394"/>
                    </a:lnTo>
                    <a:lnTo>
                      <a:pt x="731" y="562"/>
                    </a:lnTo>
                    <a:lnTo>
                      <a:pt x="675" y="675"/>
                    </a:lnTo>
                    <a:lnTo>
                      <a:pt x="619" y="731"/>
                    </a:lnTo>
                    <a:lnTo>
                      <a:pt x="619" y="787"/>
                    </a:lnTo>
                    <a:lnTo>
                      <a:pt x="562" y="900"/>
                    </a:lnTo>
                    <a:lnTo>
                      <a:pt x="506" y="1068"/>
                    </a:lnTo>
                    <a:lnTo>
                      <a:pt x="450" y="1124"/>
                    </a:lnTo>
                    <a:lnTo>
                      <a:pt x="394" y="1124"/>
                    </a:lnTo>
                    <a:lnTo>
                      <a:pt x="338" y="1068"/>
                    </a:lnTo>
                    <a:lnTo>
                      <a:pt x="113" y="1181"/>
                    </a:lnTo>
                    <a:lnTo>
                      <a:pt x="57" y="1293"/>
                    </a:lnTo>
                    <a:lnTo>
                      <a:pt x="0" y="1405"/>
                    </a:lnTo>
                    <a:lnTo>
                      <a:pt x="113" y="1518"/>
                    </a:lnTo>
                    <a:lnTo>
                      <a:pt x="169" y="1574"/>
                    </a:lnTo>
                    <a:lnTo>
                      <a:pt x="394" y="1574"/>
                    </a:lnTo>
                    <a:lnTo>
                      <a:pt x="562" y="1462"/>
                    </a:lnTo>
                    <a:lnTo>
                      <a:pt x="787" y="1405"/>
                    </a:lnTo>
                    <a:lnTo>
                      <a:pt x="619" y="1518"/>
                    </a:lnTo>
                    <a:lnTo>
                      <a:pt x="562" y="1574"/>
                    </a:lnTo>
                    <a:lnTo>
                      <a:pt x="562" y="1686"/>
                    </a:lnTo>
                    <a:lnTo>
                      <a:pt x="619" y="1855"/>
                    </a:lnTo>
                    <a:lnTo>
                      <a:pt x="675" y="1855"/>
                    </a:lnTo>
                    <a:lnTo>
                      <a:pt x="675" y="1967"/>
                    </a:lnTo>
                    <a:lnTo>
                      <a:pt x="731" y="2080"/>
                    </a:lnTo>
                    <a:lnTo>
                      <a:pt x="956" y="2080"/>
                    </a:lnTo>
                    <a:lnTo>
                      <a:pt x="900" y="2136"/>
                    </a:lnTo>
                    <a:lnTo>
                      <a:pt x="843" y="2248"/>
                    </a:lnTo>
                    <a:lnTo>
                      <a:pt x="900" y="2361"/>
                    </a:lnTo>
                    <a:lnTo>
                      <a:pt x="956" y="2417"/>
                    </a:lnTo>
                    <a:lnTo>
                      <a:pt x="1237" y="2417"/>
                    </a:lnTo>
                    <a:lnTo>
                      <a:pt x="1349" y="2361"/>
                    </a:lnTo>
                    <a:lnTo>
                      <a:pt x="1462" y="2305"/>
                    </a:lnTo>
                    <a:lnTo>
                      <a:pt x="1518" y="2136"/>
                    </a:lnTo>
                    <a:lnTo>
                      <a:pt x="1349" y="1967"/>
                    </a:lnTo>
                    <a:lnTo>
                      <a:pt x="1181" y="1743"/>
                    </a:lnTo>
                    <a:lnTo>
                      <a:pt x="1124" y="1686"/>
                    </a:lnTo>
                    <a:lnTo>
                      <a:pt x="1124" y="1630"/>
                    </a:lnTo>
                    <a:lnTo>
                      <a:pt x="1124" y="1574"/>
                    </a:lnTo>
                    <a:lnTo>
                      <a:pt x="1237" y="1630"/>
                    </a:lnTo>
                    <a:lnTo>
                      <a:pt x="1405" y="1630"/>
                    </a:lnTo>
                    <a:lnTo>
                      <a:pt x="1574" y="1518"/>
                    </a:lnTo>
                    <a:lnTo>
                      <a:pt x="1630" y="1462"/>
                    </a:lnTo>
                    <a:lnTo>
                      <a:pt x="1630" y="1349"/>
                    </a:lnTo>
                    <a:lnTo>
                      <a:pt x="1574" y="1181"/>
                    </a:lnTo>
                    <a:lnTo>
                      <a:pt x="1518" y="1068"/>
                    </a:lnTo>
                    <a:lnTo>
                      <a:pt x="1574" y="956"/>
                    </a:lnTo>
                    <a:lnTo>
                      <a:pt x="1630" y="843"/>
                    </a:lnTo>
                    <a:lnTo>
                      <a:pt x="1687" y="787"/>
                    </a:lnTo>
                    <a:lnTo>
                      <a:pt x="1687" y="675"/>
                    </a:lnTo>
                    <a:lnTo>
                      <a:pt x="1630" y="618"/>
                    </a:lnTo>
                    <a:lnTo>
                      <a:pt x="1630" y="506"/>
                    </a:lnTo>
                    <a:lnTo>
                      <a:pt x="1687" y="281"/>
                    </a:lnTo>
                    <a:lnTo>
                      <a:pt x="1630" y="225"/>
                    </a:lnTo>
                    <a:lnTo>
                      <a:pt x="1630" y="169"/>
                    </a:lnTo>
                    <a:lnTo>
                      <a:pt x="1518" y="56"/>
                    </a:lnTo>
                    <a:lnTo>
                      <a:pt x="1405" y="0"/>
                    </a:lnTo>
                    <a:close/>
                  </a:path>
                </a:pathLst>
              </a:custGeom>
              <a:solidFill>
                <a:srgbClr val="B3D3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13"/>
              <p:cNvSpPr/>
              <p:nvPr/>
            </p:nvSpPr>
            <p:spPr>
              <a:xfrm>
                <a:off x="2187050" y="1157975"/>
                <a:ext cx="47800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731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0" y="225"/>
                    </a:lnTo>
                    <a:lnTo>
                      <a:pt x="113" y="281"/>
                    </a:lnTo>
                    <a:lnTo>
                      <a:pt x="169" y="394"/>
                    </a:lnTo>
                    <a:lnTo>
                      <a:pt x="225" y="506"/>
                    </a:lnTo>
                    <a:lnTo>
                      <a:pt x="338" y="562"/>
                    </a:lnTo>
                    <a:lnTo>
                      <a:pt x="450" y="562"/>
                    </a:lnTo>
                    <a:lnTo>
                      <a:pt x="562" y="619"/>
                    </a:lnTo>
                    <a:lnTo>
                      <a:pt x="675" y="675"/>
                    </a:lnTo>
                    <a:lnTo>
                      <a:pt x="731" y="731"/>
                    </a:lnTo>
                    <a:lnTo>
                      <a:pt x="900" y="731"/>
                    </a:lnTo>
                    <a:lnTo>
                      <a:pt x="1630" y="450"/>
                    </a:lnTo>
                    <a:lnTo>
                      <a:pt x="1743" y="394"/>
                    </a:lnTo>
                    <a:lnTo>
                      <a:pt x="1799" y="338"/>
                    </a:lnTo>
                    <a:lnTo>
                      <a:pt x="1911" y="281"/>
                    </a:lnTo>
                    <a:lnTo>
                      <a:pt x="1855" y="169"/>
                    </a:lnTo>
                    <a:lnTo>
                      <a:pt x="1687" y="225"/>
                    </a:lnTo>
                    <a:lnTo>
                      <a:pt x="1574" y="338"/>
                    </a:lnTo>
                    <a:lnTo>
                      <a:pt x="1518" y="394"/>
                    </a:lnTo>
                    <a:lnTo>
                      <a:pt x="1406" y="394"/>
                    </a:lnTo>
                    <a:lnTo>
                      <a:pt x="1406" y="338"/>
                    </a:lnTo>
                    <a:lnTo>
                      <a:pt x="1462" y="225"/>
                    </a:lnTo>
                    <a:lnTo>
                      <a:pt x="1574" y="169"/>
                    </a:lnTo>
                    <a:lnTo>
                      <a:pt x="1574" y="113"/>
                    </a:lnTo>
                    <a:lnTo>
                      <a:pt x="1518" y="56"/>
                    </a:lnTo>
                    <a:lnTo>
                      <a:pt x="1349" y="56"/>
                    </a:lnTo>
                    <a:lnTo>
                      <a:pt x="1237" y="169"/>
                    </a:lnTo>
                    <a:lnTo>
                      <a:pt x="1068" y="169"/>
                    </a:lnTo>
                    <a:lnTo>
                      <a:pt x="900" y="281"/>
                    </a:lnTo>
                    <a:lnTo>
                      <a:pt x="506" y="281"/>
                    </a:lnTo>
                    <a:lnTo>
                      <a:pt x="450" y="225"/>
                    </a:lnTo>
                    <a:lnTo>
                      <a:pt x="281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1B3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13"/>
              <p:cNvSpPr/>
              <p:nvPr/>
            </p:nvSpPr>
            <p:spPr>
              <a:xfrm>
                <a:off x="2184225" y="1143925"/>
                <a:ext cx="3517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900" extrusionOk="0">
                    <a:moveTo>
                      <a:pt x="451" y="0"/>
                    </a:moveTo>
                    <a:lnTo>
                      <a:pt x="338" y="113"/>
                    </a:lnTo>
                    <a:lnTo>
                      <a:pt x="226" y="169"/>
                    </a:lnTo>
                    <a:lnTo>
                      <a:pt x="113" y="225"/>
                    </a:lnTo>
                    <a:lnTo>
                      <a:pt x="57" y="337"/>
                    </a:lnTo>
                    <a:lnTo>
                      <a:pt x="1" y="450"/>
                    </a:lnTo>
                    <a:lnTo>
                      <a:pt x="1" y="506"/>
                    </a:lnTo>
                    <a:lnTo>
                      <a:pt x="57" y="675"/>
                    </a:lnTo>
                    <a:lnTo>
                      <a:pt x="113" y="675"/>
                    </a:lnTo>
                    <a:lnTo>
                      <a:pt x="113" y="618"/>
                    </a:lnTo>
                    <a:lnTo>
                      <a:pt x="338" y="618"/>
                    </a:lnTo>
                    <a:lnTo>
                      <a:pt x="451" y="675"/>
                    </a:lnTo>
                    <a:lnTo>
                      <a:pt x="507" y="787"/>
                    </a:lnTo>
                    <a:lnTo>
                      <a:pt x="563" y="900"/>
                    </a:lnTo>
                    <a:lnTo>
                      <a:pt x="675" y="843"/>
                    </a:lnTo>
                    <a:lnTo>
                      <a:pt x="844" y="787"/>
                    </a:lnTo>
                    <a:lnTo>
                      <a:pt x="1013" y="731"/>
                    </a:lnTo>
                    <a:lnTo>
                      <a:pt x="1181" y="618"/>
                    </a:lnTo>
                    <a:lnTo>
                      <a:pt x="1237" y="562"/>
                    </a:lnTo>
                    <a:lnTo>
                      <a:pt x="1237" y="506"/>
                    </a:lnTo>
                    <a:lnTo>
                      <a:pt x="1406" y="506"/>
                    </a:lnTo>
                    <a:lnTo>
                      <a:pt x="1406" y="450"/>
                    </a:lnTo>
                    <a:lnTo>
                      <a:pt x="1350" y="225"/>
                    </a:lnTo>
                    <a:lnTo>
                      <a:pt x="1237" y="337"/>
                    </a:lnTo>
                    <a:lnTo>
                      <a:pt x="1069" y="394"/>
                    </a:lnTo>
                    <a:lnTo>
                      <a:pt x="900" y="450"/>
                    </a:lnTo>
                    <a:lnTo>
                      <a:pt x="732" y="394"/>
                    </a:lnTo>
                    <a:lnTo>
                      <a:pt x="844" y="225"/>
                    </a:lnTo>
                    <a:lnTo>
                      <a:pt x="1013" y="113"/>
                    </a:lnTo>
                    <a:lnTo>
                      <a:pt x="1013" y="56"/>
                    </a:lnTo>
                    <a:lnTo>
                      <a:pt x="1013" y="0"/>
                    </a:lnTo>
                    <a:lnTo>
                      <a:pt x="900" y="0"/>
                    </a:lnTo>
                    <a:lnTo>
                      <a:pt x="619" y="169"/>
                    </a:lnTo>
                    <a:lnTo>
                      <a:pt x="619" y="113"/>
                    </a:lnTo>
                    <a:lnTo>
                      <a:pt x="619" y="56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13"/>
              <p:cNvSpPr/>
              <p:nvPr/>
            </p:nvSpPr>
            <p:spPr>
              <a:xfrm>
                <a:off x="2198300" y="1159375"/>
                <a:ext cx="168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394" extrusionOk="0">
                    <a:moveTo>
                      <a:pt x="618" y="0"/>
                    </a:moveTo>
                    <a:lnTo>
                      <a:pt x="450" y="57"/>
                    </a:lnTo>
                    <a:lnTo>
                      <a:pt x="337" y="113"/>
                    </a:lnTo>
                    <a:lnTo>
                      <a:pt x="112" y="113"/>
                    </a:lnTo>
                    <a:lnTo>
                      <a:pt x="0" y="282"/>
                    </a:lnTo>
                    <a:lnTo>
                      <a:pt x="56" y="338"/>
                    </a:lnTo>
                    <a:lnTo>
                      <a:pt x="169" y="282"/>
                    </a:lnTo>
                    <a:lnTo>
                      <a:pt x="225" y="282"/>
                    </a:lnTo>
                    <a:lnTo>
                      <a:pt x="281" y="338"/>
                    </a:lnTo>
                    <a:lnTo>
                      <a:pt x="281" y="394"/>
                    </a:lnTo>
                    <a:lnTo>
                      <a:pt x="337" y="394"/>
                    </a:lnTo>
                    <a:lnTo>
                      <a:pt x="506" y="338"/>
                    </a:lnTo>
                    <a:lnTo>
                      <a:pt x="562" y="225"/>
                    </a:lnTo>
                    <a:lnTo>
                      <a:pt x="674" y="169"/>
                    </a:lnTo>
                    <a:lnTo>
                      <a:pt x="674" y="113"/>
                    </a:lnTo>
                    <a:lnTo>
                      <a:pt x="618" y="113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rgbClr val="A0C0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13"/>
              <p:cNvSpPr/>
              <p:nvPr/>
            </p:nvSpPr>
            <p:spPr>
              <a:xfrm>
                <a:off x="2213750" y="1160775"/>
                <a:ext cx="42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4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13"/>
              <p:cNvSpPr/>
              <p:nvPr/>
            </p:nvSpPr>
            <p:spPr>
              <a:xfrm>
                <a:off x="2213750" y="11551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3D3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13"/>
              <p:cNvSpPr/>
              <p:nvPr/>
            </p:nvSpPr>
            <p:spPr>
              <a:xfrm>
                <a:off x="2250275" y="1148125"/>
                <a:ext cx="23925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957" h="620" extrusionOk="0">
                    <a:moveTo>
                      <a:pt x="844" y="1"/>
                    </a:moveTo>
                    <a:lnTo>
                      <a:pt x="788" y="57"/>
                    </a:lnTo>
                    <a:lnTo>
                      <a:pt x="731" y="57"/>
                    </a:lnTo>
                    <a:lnTo>
                      <a:pt x="619" y="113"/>
                    </a:lnTo>
                    <a:lnTo>
                      <a:pt x="394" y="338"/>
                    </a:lnTo>
                    <a:lnTo>
                      <a:pt x="113" y="450"/>
                    </a:lnTo>
                    <a:lnTo>
                      <a:pt x="57" y="507"/>
                    </a:lnTo>
                    <a:lnTo>
                      <a:pt x="1" y="563"/>
                    </a:lnTo>
                    <a:lnTo>
                      <a:pt x="57" y="619"/>
                    </a:lnTo>
                    <a:lnTo>
                      <a:pt x="113" y="563"/>
                    </a:lnTo>
                    <a:lnTo>
                      <a:pt x="169" y="507"/>
                    </a:lnTo>
                    <a:lnTo>
                      <a:pt x="282" y="507"/>
                    </a:lnTo>
                    <a:lnTo>
                      <a:pt x="394" y="563"/>
                    </a:lnTo>
                    <a:lnTo>
                      <a:pt x="563" y="450"/>
                    </a:lnTo>
                    <a:lnTo>
                      <a:pt x="675" y="394"/>
                    </a:lnTo>
                    <a:lnTo>
                      <a:pt x="956" y="113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7698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13"/>
              <p:cNvSpPr/>
              <p:nvPr/>
            </p:nvSpPr>
            <p:spPr>
              <a:xfrm>
                <a:off x="2227800" y="1160775"/>
                <a:ext cx="140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38" extrusionOk="0">
                    <a:moveTo>
                      <a:pt x="394" y="1"/>
                    </a:moveTo>
                    <a:lnTo>
                      <a:pt x="225" y="57"/>
                    </a:lnTo>
                    <a:lnTo>
                      <a:pt x="225" y="169"/>
                    </a:lnTo>
                    <a:lnTo>
                      <a:pt x="113" y="226"/>
                    </a:lnTo>
                    <a:lnTo>
                      <a:pt x="0" y="338"/>
                    </a:lnTo>
                    <a:lnTo>
                      <a:pt x="338" y="282"/>
                    </a:lnTo>
                    <a:lnTo>
                      <a:pt x="506" y="169"/>
                    </a:lnTo>
                    <a:lnTo>
                      <a:pt x="562" y="113"/>
                    </a:lnTo>
                    <a:lnTo>
                      <a:pt x="506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7FA0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13"/>
              <p:cNvSpPr/>
              <p:nvPr/>
            </p:nvSpPr>
            <p:spPr>
              <a:xfrm>
                <a:off x="2240450" y="1162175"/>
                <a:ext cx="84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70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3" y="170"/>
                    </a:lnTo>
                    <a:lnTo>
                      <a:pt x="169" y="113"/>
                    </a:lnTo>
                    <a:lnTo>
                      <a:pt x="337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2C3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13"/>
              <p:cNvSpPr/>
              <p:nvPr/>
            </p:nvSpPr>
            <p:spPr>
              <a:xfrm>
                <a:off x="2248875" y="116217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113" y="170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2C3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13"/>
              <p:cNvSpPr/>
              <p:nvPr/>
            </p:nvSpPr>
            <p:spPr>
              <a:xfrm>
                <a:off x="2265725" y="1148125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226" y="1"/>
                    </a:moveTo>
                    <a:lnTo>
                      <a:pt x="113" y="57"/>
                    </a:lnTo>
                    <a:lnTo>
                      <a:pt x="1" y="113"/>
                    </a:lnTo>
                    <a:lnTo>
                      <a:pt x="113" y="113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BA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13"/>
              <p:cNvSpPr/>
              <p:nvPr/>
            </p:nvSpPr>
            <p:spPr>
              <a:xfrm>
                <a:off x="2258700" y="11340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13"/>
              <p:cNvSpPr/>
              <p:nvPr/>
            </p:nvSpPr>
            <p:spPr>
              <a:xfrm>
                <a:off x="2258700" y="11340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13"/>
              <p:cNvSpPr/>
              <p:nvPr/>
            </p:nvSpPr>
            <p:spPr>
              <a:xfrm>
                <a:off x="1721950" y="1218400"/>
                <a:ext cx="54825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743" extrusionOk="0">
                    <a:moveTo>
                      <a:pt x="1574" y="899"/>
                    </a:moveTo>
                    <a:lnTo>
                      <a:pt x="1518" y="956"/>
                    </a:lnTo>
                    <a:lnTo>
                      <a:pt x="1462" y="1012"/>
                    </a:lnTo>
                    <a:lnTo>
                      <a:pt x="1462" y="956"/>
                    </a:lnTo>
                    <a:lnTo>
                      <a:pt x="1574" y="899"/>
                    </a:lnTo>
                    <a:close/>
                    <a:moveTo>
                      <a:pt x="225" y="0"/>
                    </a:moveTo>
                    <a:lnTo>
                      <a:pt x="113" y="113"/>
                    </a:lnTo>
                    <a:lnTo>
                      <a:pt x="56" y="225"/>
                    </a:lnTo>
                    <a:lnTo>
                      <a:pt x="169" y="337"/>
                    </a:lnTo>
                    <a:lnTo>
                      <a:pt x="225" y="337"/>
                    </a:lnTo>
                    <a:lnTo>
                      <a:pt x="225" y="394"/>
                    </a:lnTo>
                    <a:lnTo>
                      <a:pt x="225" y="450"/>
                    </a:lnTo>
                    <a:lnTo>
                      <a:pt x="56" y="562"/>
                    </a:lnTo>
                    <a:lnTo>
                      <a:pt x="0" y="618"/>
                    </a:lnTo>
                    <a:lnTo>
                      <a:pt x="0" y="675"/>
                    </a:lnTo>
                    <a:lnTo>
                      <a:pt x="56" y="787"/>
                    </a:lnTo>
                    <a:lnTo>
                      <a:pt x="113" y="843"/>
                    </a:lnTo>
                    <a:lnTo>
                      <a:pt x="113" y="956"/>
                    </a:lnTo>
                    <a:lnTo>
                      <a:pt x="113" y="1124"/>
                    </a:lnTo>
                    <a:lnTo>
                      <a:pt x="113" y="1237"/>
                    </a:lnTo>
                    <a:lnTo>
                      <a:pt x="113" y="1293"/>
                    </a:lnTo>
                    <a:lnTo>
                      <a:pt x="225" y="1349"/>
                    </a:lnTo>
                    <a:lnTo>
                      <a:pt x="225" y="1405"/>
                    </a:lnTo>
                    <a:lnTo>
                      <a:pt x="338" y="1518"/>
                    </a:lnTo>
                    <a:lnTo>
                      <a:pt x="394" y="1574"/>
                    </a:lnTo>
                    <a:lnTo>
                      <a:pt x="450" y="1574"/>
                    </a:lnTo>
                    <a:lnTo>
                      <a:pt x="562" y="1518"/>
                    </a:lnTo>
                    <a:lnTo>
                      <a:pt x="619" y="1461"/>
                    </a:lnTo>
                    <a:lnTo>
                      <a:pt x="731" y="1518"/>
                    </a:lnTo>
                    <a:lnTo>
                      <a:pt x="900" y="1574"/>
                    </a:lnTo>
                    <a:lnTo>
                      <a:pt x="956" y="1518"/>
                    </a:lnTo>
                    <a:lnTo>
                      <a:pt x="956" y="1461"/>
                    </a:lnTo>
                    <a:lnTo>
                      <a:pt x="843" y="1293"/>
                    </a:lnTo>
                    <a:lnTo>
                      <a:pt x="843" y="1237"/>
                    </a:lnTo>
                    <a:lnTo>
                      <a:pt x="843" y="1180"/>
                    </a:lnTo>
                    <a:lnTo>
                      <a:pt x="843" y="1124"/>
                    </a:lnTo>
                    <a:lnTo>
                      <a:pt x="843" y="1068"/>
                    </a:lnTo>
                    <a:lnTo>
                      <a:pt x="787" y="1012"/>
                    </a:lnTo>
                    <a:lnTo>
                      <a:pt x="843" y="956"/>
                    </a:lnTo>
                    <a:lnTo>
                      <a:pt x="900" y="899"/>
                    </a:lnTo>
                    <a:lnTo>
                      <a:pt x="956" y="899"/>
                    </a:lnTo>
                    <a:lnTo>
                      <a:pt x="1012" y="956"/>
                    </a:lnTo>
                    <a:lnTo>
                      <a:pt x="1068" y="1012"/>
                    </a:lnTo>
                    <a:lnTo>
                      <a:pt x="1124" y="1012"/>
                    </a:lnTo>
                    <a:lnTo>
                      <a:pt x="1237" y="956"/>
                    </a:lnTo>
                    <a:lnTo>
                      <a:pt x="1293" y="1068"/>
                    </a:lnTo>
                    <a:lnTo>
                      <a:pt x="1349" y="1124"/>
                    </a:lnTo>
                    <a:lnTo>
                      <a:pt x="1462" y="1180"/>
                    </a:lnTo>
                    <a:lnTo>
                      <a:pt x="1518" y="1293"/>
                    </a:lnTo>
                    <a:lnTo>
                      <a:pt x="1518" y="1349"/>
                    </a:lnTo>
                    <a:lnTo>
                      <a:pt x="1518" y="1405"/>
                    </a:lnTo>
                    <a:lnTo>
                      <a:pt x="1518" y="1518"/>
                    </a:lnTo>
                    <a:lnTo>
                      <a:pt x="1462" y="1574"/>
                    </a:lnTo>
                    <a:lnTo>
                      <a:pt x="1518" y="1742"/>
                    </a:lnTo>
                    <a:lnTo>
                      <a:pt x="1630" y="1742"/>
                    </a:lnTo>
                    <a:lnTo>
                      <a:pt x="1686" y="1686"/>
                    </a:lnTo>
                    <a:lnTo>
                      <a:pt x="1686" y="1461"/>
                    </a:lnTo>
                    <a:lnTo>
                      <a:pt x="1799" y="1293"/>
                    </a:lnTo>
                    <a:lnTo>
                      <a:pt x="2024" y="956"/>
                    </a:lnTo>
                    <a:lnTo>
                      <a:pt x="2136" y="956"/>
                    </a:lnTo>
                    <a:lnTo>
                      <a:pt x="2192" y="899"/>
                    </a:lnTo>
                    <a:lnTo>
                      <a:pt x="2080" y="787"/>
                    </a:lnTo>
                    <a:lnTo>
                      <a:pt x="1967" y="618"/>
                    </a:lnTo>
                    <a:lnTo>
                      <a:pt x="1630" y="618"/>
                    </a:lnTo>
                    <a:lnTo>
                      <a:pt x="1518" y="675"/>
                    </a:lnTo>
                    <a:lnTo>
                      <a:pt x="1462" y="731"/>
                    </a:lnTo>
                    <a:lnTo>
                      <a:pt x="1293" y="731"/>
                    </a:lnTo>
                    <a:lnTo>
                      <a:pt x="1181" y="618"/>
                    </a:lnTo>
                    <a:lnTo>
                      <a:pt x="1124" y="562"/>
                    </a:lnTo>
                    <a:lnTo>
                      <a:pt x="1068" y="506"/>
                    </a:lnTo>
                    <a:lnTo>
                      <a:pt x="1012" y="618"/>
                    </a:lnTo>
                    <a:lnTo>
                      <a:pt x="956" y="731"/>
                    </a:lnTo>
                    <a:lnTo>
                      <a:pt x="843" y="787"/>
                    </a:lnTo>
                    <a:lnTo>
                      <a:pt x="731" y="787"/>
                    </a:lnTo>
                    <a:lnTo>
                      <a:pt x="675" y="675"/>
                    </a:lnTo>
                    <a:lnTo>
                      <a:pt x="675" y="562"/>
                    </a:lnTo>
                    <a:lnTo>
                      <a:pt x="675" y="506"/>
                    </a:lnTo>
                    <a:lnTo>
                      <a:pt x="675" y="337"/>
                    </a:lnTo>
                    <a:lnTo>
                      <a:pt x="675" y="225"/>
                    </a:lnTo>
                    <a:lnTo>
                      <a:pt x="562" y="169"/>
                    </a:lnTo>
                    <a:lnTo>
                      <a:pt x="450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9EB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13"/>
              <p:cNvSpPr/>
              <p:nvPr/>
            </p:nvSpPr>
            <p:spPr>
              <a:xfrm>
                <a:off x="1705075" y="1231025"/>
                <a:ext cx="15500" cy="141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6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" y="170"/>
                    </a:lnTo>
                    <a:lnTo>
                      <a:pt x="57" y="226"/>
                    </a:lnTo>
                    <a:lnTo>
                      <a:pt x="282" y="451"/>
                    </a:lnTo>
                    <a:lnTo>
                      <a:pt x="394" y="507"/>
                    </a:lnTo>
                    <a:lnTo>
                      <a:pt x="507" y="563"/>
                    </a:lnTo>
                    <a:lnTo>
                      <a:pt x="563" y="563"/>
                    </a:lnTo>
                    <a:lnTo>
                      <a:pt x="619" y="507"/>
                    </a:lnTo>
                    <a:lnTo>
                      <a:pt x="507" y="451"/>
                    </a:lnTo>
                    <a:lnTo>
                      <a:pt x="450" y="338"/>
                    </a:lnTo>
                    <a:lnTo>
                      <a:pt x="338" y="170"/>
                    </a:lnTo>
                    <a:lnTo>
                      <a:pt x="282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EB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13"/>
              <p:cNvSpPr/>
              <p:nvPr/>
            </p:nvSpPr>
            <p:spPr>
              <a:xfrm>
                <a:off x="1741625" y="1219800"/>
                <a:ext cx="42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82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113" y="281"/>
                    </a:lnTo>
                    <a:lnTo>
                      <a:pt x="169" y="225"/>
                    </a:lnTo>
                    <a:lnTo>
                      <a:pt x="113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EB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13"/>
              <p:cNvSpPr/>
              <p:nvPr/>
            </p:nvSpPr>
            <p:spPr>
              <a:xfrm>
                <a:off x="1684000" y="121417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69" y="282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13"/>
              <p:cNvSpPr/>
              <p:nvPr/>
            </p:nvSpPr>
            <p:spPr>
              <a:xfrm>
                <a:off x="1702275" y="11832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13"/>
              <p:cNvSpPr/>
              <p:nvPr/>
            </p:nvSpPr>
            <p:spPr>
              <a:xfrm>
                <a:off x="1688225" y="12212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13"/>
              <p:cNvSpPr/>
              <p:nvPr/>
            </p:nvSpPr>
            <p:spPr>
              <a:xfrm>
                <a:off x="1721950" y="12380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6" y="1"/>
                    </a:moveTo>
                    <a:lnTo>
                      <a:pt x="56" y="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EB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13"/>
              <p:cNvSpPr/>
              <p:nvPr/>
            </p:nvSpPr>
            <p:spPr>
              <a:xfrm>
                <a:off x="2026850" y="1052575"/>
                <a:ext cx="71700" cy="36575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1463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113" y="169"/>
                    </a:lnTo>
                    <a:lnTo>
                      <a:pt x="170" y="282"/>
                    </a:lnTo>
                    <a:lnTo>
                      <a:pt x="170" y="450"/>
                    </a:lnTo>
                    <a:lnTo>
                      <a:pt x="113" y="675"/>
                    </a:lnTo>
                    <a:lnTo>
                      <a:pt x="113" y="788"/>
                    </a:lnTo>
                    <a:lnTo>
                      <a:pt x="226" y="900"/>
                    </a:lnTo>
                    <a:lnTo>
                      <a:pt x="338" y="1069"/>
                    </a:lnTo>
                    <a:lnTo>
                      <a:pt x="394" y="1069"/>
                    </a:lnTo>
                    <a:lnTo>
                      <a:pt x="507" y="1013"/>
                    </a:lnTo>
                    <a:lnTo>
                      <a:pt x="675" y="1237"/>
                    </a:lnTo>
                    <a:lnTo>
                      <a:pt x="788" y="1350"/>
                    </a:lnTo>
                    <a:lnTo>
                      <a:pt x="844" y="1462"/>
                    </a:lnTo>
                    <a:lnTo>
                      <a:pt x="956" y="1462"/>
                    </a:lnTo>
                    <a:lnTo>
                      <a:pt x="1069" y="1406"/>
                    </a:lnTo>
                    <a:lnTo>
                      <a:pt x="1518" y="1237"/>
                    </a:lnTo>
                    <a:lnTo>
                      <a:pt x="1743" y="1181"/>
                    </a:lnTo>
                    <a:lnTo>
                      <a:pt x="1968" y="1181"/>
                    </a:lnTo>
                    <a:lnTo>
                      <a:pt x="2081" y="1237"/>
                    </a:lnTo>
                    <a:lnTo>
                      <a:pt x="2137" y="1237"/>
                    </a:lnTo>
                    <a:lnTo>
                      <a:pt x="2249" y="1125"/>
                    </a:lnTo>
                    <a:lnTo>
                      <a:pt x="2362" y="1013"/>
                    </a:lnTo>
                    <a:lnTo>
                      <a:pt x="2474" y="900"/>
                    </a:lnTo>
                    <a:lnTo>
                      <a:pt x="2530" y="844"/>
                    </a:lnTo>
                    <a:lnTo>
                      <a:pt x="2643" y="788"/>
                    </a:lnTo>
                    <a:lnTo>
                      <a:pt x="2867" y="788"/>
                    </a:lnTo>
                    <a:lnTo>
                      <a:pt x="2811" y="675"/>
                    </a:lnTo>
                    <a:lnTo>
                      <a:pt x="2755" y="563"/>
                    </a:lnTo>
                    <a:lnTo>
                      <a:pt x="2643" y="563"/>
                    </a:lnTo>
                    <a:lnTo>
                      <a:pt x="2586" y="619"/>
                    </a:lnTo>
                    <a:lnTo>
                      <a:pt x="2474" y="619"/>
                    </a:lnTo>
                    <a:lnTo>
                      <a:pt x="2418" y="675"/>
                    </a:lnTo>
                    <a:lnTo>
                      <a:pt x="2362" y="732"/>
                    </a:lnTo>
                    <a:lnTo>
                      <a:pt x="2193" y="675"/>
                    </a:lnTo>
                    <a:lnTo>
                      <a:pt x="2081" y="675"/>
                    </a:lnTo>
                    <a:lnTo>
                      <a:pt x="2081" y="507"/>
                    </a:lnTo>
                    <a:lnTo>
                      <a:pt x="2137" y="450"/>
                    </a:lnTo>
                    <a:lnTo>
                      <a:pt x="2081" y="338"/>
                    </a:lnTo>
                    <a:lnTo>
                      <a:pt x="2024" y="338"/>
                    </a:lnTo>
                    <a:lnTo>
                      <a:pt x="1968" y="394"/>
                    </a:lnTo>
                    <a:lnTo>
                      <a:pt x="1631" y="394"/>
                    </a:lnTo>
                    <a:lnTo>
                      <a:pt x="1518" y="338"/>
                    </a:lnTo>
                    <a:lnTo>
                      <a:pt x="1462" y="282"/>
                    </a:lnTo>
                    <a:lnTo>
                      <a:pt x="1350" y="226"/>
                    </a:lnTo>
                    <a:lnTo>
                      <a:pt x="1181" y="394"/>
                    </a:lnTo>
                    <a:lnTo>
                      <a:pt x="1069" y="450"/>
                    </a:lnTo>
                    <a:lnTo>
                      <a:pt x="1013" y="450"/>
                    </a:lnTo>
                    <a:lnTo>
                      <a:pt x="788" y="394"/>
                    </a:lnTo>
                    <a:lnTo>
                      <a:pt x="788" y="507"/>
                    </a:lnTo>
                    <a:lnTo>
                      <a:pt x="844" y="619"/>
                    </a:lnTo>
                    <a:lnTo>
                      <a:pt x="1069" y="732"/>
                    </a:lnTo>
                    <a:lnTo>
                      <a:pt x="956" y="732"/>
                    </a:lnTo>
                    <a:lnTo>
                      <a:pt x="900" y="788"/>
                    </a:lnTo>
                    <a:lnTo>
                      <a:pt x="732" y="788"/>
                    </a:lnTo>
                    <a:lnTo>
                      <a:pt x="788" y="619"/>
                    </a:lnTo>
                    <a:lnTo>
                      <a:pt x="788" y="507"/>
                    </a:lnTo>
                    <a:lnTo>
                      <a:pt x="732" y="450"/>
                    </a:lnTo>
                    <a:lnTo>
                      <a:pt x="394" y="226"/>
                    </a:lnTo>
                    <a:lnTo>
                      <a:pt x="282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ECF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13"/>
              <p:cNvSpPr/>
              <p:nvPr/>
            </p:nvSpPr>
            <p:spPr>
              <a:xfrm>
                <a:off x="1955200" y="1093325"/>
                <a:ext cx="8152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3261" h="1350" extrusionOk="0">
                    <a:moveTo>
                      <a:pt x="3092" y="1"/>
                    </a:moveTo>
                    <a:lnTo>
                      <a:pt x="3036" y="57"/>
                    </a:lnTo>
                    <a:lnTo>
                      <a:pt x="2979" y="113"/>
                    </a:lnTo>
                    <a:lnTo>
                      <a:pt x="2811" y="113"/>
                    </a:lnTo>
                    <a:lnTo>
                      <a:pt x="2755" y="226"/>
                    </a:lnTo>
                    <a:lnTo>
                      <a:pt x="2811" y="394"/>
                    </a:lnTo>
                    <a:lnTo>
                      <a:pt x="2698" y="507"/>
                    </a:lnTo>
                    <a:lnTo>
                      <a:pt x="2642" y="563"/>
                    </a:lnTo>
                    <a:lnTo>
                      <a:pt x="2586" y="619"/>
                    </a:lnTo>
                    <a:lnTo>
                      <a:pt x="2530" y="675"/>
                    </a:lnTo>
                    <a:lnTo>
                      <a:pt x="1799" y="675"/>
                    </a:lnTo>
                    <a:lnTo>
                      <a:pt x="1687" y="731"/>
                    </a:lnTo>
                    <a:lnTo>
                      <a:pt x="1518" y="731"/>
                    </a:lnTo>
                    <a:lnTo>
                      <a:pt x="1349" y="788"/>
                    </a:lnTo>
                    <a:lnTo>
                      <a:pt x="1237" y="844"/>
                    </a:lnTo>
                    <a:lnTo>
                      <a:pt x="1125" y="900"/>
                    </a:lnTo>
                    <a:lnTo>
                      <a:pt x="1012" y="844"/>
                    </a:lnTo>
                    <a:lnTo>
                      <a:pt x="900" y="731"/>
                    </a:lnTo>
                    <a:lnTo>
                      <a:pt x="844" y="675"/>
                    </a:lnTo>
                    <a:lnTo>
                      <a:pt x="731" y="619"/>
                    </a:lnTo>
                    <a:lnTo>
                      <a:pt x="562" y="563"/>
                    </a:lnTo>
                    <a:lnTo>
                      <a:pt x="394" y="507"/>
                    </a:lnTo>
                    <a:lnTo>
                      <a:pt x="338" y="450"/>
                    </a:lnTo>
                    <a:lnTo>
                      <a:pt x="281" y="338"/>
                    </a:lnTo>
                    <a:lnTo>
                      <a:pt x="281" y="282"/>
                    </a:lnTo>
                    <a:lnTo>
                      <a:pt x="225" y="226"/>
                    </a:lnTo>
                    <a:lnTo>
                      <a:pt x="57" y="226"/>
                    </a:lnTo>
                    <a:lnTo>
                      <a:pt x="0" y="450"/>
                    </a:lnTo>
                    <a:lnTo>
                      <a:pt x="0" y="675"/>
                    </a:lnTo>
                    <a:lnTo>
                      <a:pt x="113" y="788"/>
                    </a:lnTo>
                    <a:lnTo>
                      <a:pt x="281" y="844"/>
                    </a:lnTo>
                    <a:lnTo>
                      <a:pt x="450" y="900"/>
                    </a:lnTo>
                    <a:lnTo>
                      <a:pt x="562" y="956"/>
                    </a:lnTo>
                    <a:lnTo>
                      <a:pt x="787" y="1125"/>
                    </a:lnTo>
                    <a:lnTo>
                      <a:pt x="844" y="1237"/>
                    </a:lnTo>
                    <a:lnTo>
                      <a:pt x="956" y="1294"/>
                    </a:lnTo>
                    <a:lnTo>
                      <a:pt x="1237" y="1294"/>
                    </a:lnTo>
                    <a:lnTo>
                      <a:pt x="1518" y="1237"/>
                    </a:lnTo>
                    <a:lnTo>
                      <a:pt x="1630" y="1181"/>
                    </a:lnTo>
                    <a:lnTo>
                      <a:pt x="1743" y="1125"/>
                    </a:lnTo>
                    <a:lnTo>
                      <a:pt x="1799" y="1069"/>
                    </a:lnTo>
                    <a:lnTo>
                      <a:pt x="1855" y="1125"/>
                    </a:lnTo>
                    <a:lnTo>
                      <a:pt x="2024" y="1294"/>
                    </a:lnTo>
                    <a:lnTo>
                      <a:pt x="2080" y="1350"/>
                    </a:lnTo>
                    <a:lnTo>
                      <a:pt x="2136" y="1350"/>
                    </a:lnTo>
                    <a:lnTo>
                      <a:pt x="2249" y="1294"/>
                    </a:lnTo>
                    <a:lnTo>
                      <a:pt x="2305" y="1294"/>
                    </a:lnTo>
                    <a:lnTo>
                      <a:pt x="2361" y="1350"/>
                    </a:lnTo>
                    <a:lnTo>
                      <a:pt x="2698" y="1125"/>
                    </a:lnTo>
                    <a:lnTo>
                      <a:pt x="2755" y="1069"/>
                    </a:lnTo>
                    <a:lnTo>
                      <a:pt x="2867" y="1069"/>
                    </a:lnTo>
                    <a:lnTo>
                      <a:pt x="2979" y="1125"/>
                    </a:lnTo>
                    <a:lnTo>
                      <a:pt x="3092" y="1237"/>
                    </a:lnTo>
                    <a:lnTo>
                      <a:pt x="3148" y="1125"/>
                    </a:lnTo>
                    <a:lnTo>
                      <a:pt x="3260" y="731"/>
                    </a:lnTo>
                    <a:lnTo>
                      <a:pt x="3260" y="282"/>
                    </a:lnTo>
                    <a:lnTo>
                      <a:pt x="3260" y="226"/>
                    </a:lnTo>
                    <a:lnTo>
                      <a:pt x="3260" y="113"/>
                    </a:lnTo>
                    <a:lnTo>
                      <a:pt x="3260" y="57"/>
                    </a:lnTo>
                    <a:lnTo>
                      <a:pt x="3260" y="1"/>
                    </a:lnTo>
                    <a:close/>
                  </a:path>
                </a:pathLst>
              </a:custGeom>
              <a:solidFill>
                <a:srgbClr val="B3D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13"/>
              <p:cNvSpPr/>
              <p:nvPr/>
            </p:nvSpPr>
            <p:spPr>
              <a:xfrm>
                <a:off x="2035300" y="1082100"/>
                <a:ext cx="1265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675" extrusionOk="0">
                    <a:moveTo>
                      <a:pt x="225" y="0"/>
                    </a:moveTo>
                    <a:lnTo>
                      <a:pt x="56" y="113"/>
                    </a:lnTo>
                    <a:lnTo>
                      <a:pt x="56" y="169"/>
                    </a:lnTo>
                    <a:lnTo>
                      <a:pt x="56" y="281"/>
                    </a:lnTo>
                    <a:lnTo>
                      <a:pt x="113" y="337"/>
                    </a:lnTo>
                    <a:lnTo>
                      <a:pt x="56" y="450"/>
                    </a:lnTo>
                    <a:lnTo>
                      <a:pt x="0" y="618"/>
                    </a:lnTo>
                    <a:lnTo>
                      <a:pt x="0" y="675"/>
                    </a:lnTo>
                    <a:lnTo>
                      <a:pt x="337" y="675"/>
                    </a:lnTo>
                    <a:lnTo>
                      <a:pt x="450" y="618"/>
                    </a:lnTo>
                    <a:lnTo>
                      <a:pt x="506" y="394"/>
                    </a:lnTo>
                    <a:lnTo>
                      <a:pt x="450" y="281"/>
                    </a:lnTo>
                    <a:lnTo>
                      <a:pt x="394" y="113"/>
                    </a:lnTo>
                    <a:lnTo>
                      <a:pt x="394" y="56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AECF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13"/>
              <p:cNvSpPr/>
              <p:nvPr/>
            </p:nvSpPr>
            <p:spPr>
              <a:xfrm>
                <a:off x="2005775" y="1037125"/>
                <a:ext cx="140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95" extrusionOk="0">
                    <a:moveTo>
                      <a:pt x="507" y="1"/>
                    </a:moveTo>
                    <a:lnTo>
                      <a:pt x="282" y="57"/>
                    </a:lnTo>
                    <a:lnTo>
                      <a:pt x="282" y="169"/>
                    </a:lnTo>
                    <a:lnTo>
                      <a:pt x="226" y="225"/>
                    </a:lnTo>
                    <a:lnTo>
                      <a:pt x="113" y="169"/>
                    </a:lnTo>
                    <a:lnTo>
                      <a:pt x="1" y="169"/>
                    </a:lnTo>
                    <a:lnTo>
                      <a:pt x="1" y="225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226" y="338"/>
                    </a:lnTo>
                    <a:lnTo>
                      <a:pt x="450" y="394"/>
                    </a:lnTo>
                    <a:lnTo>
                      <a:pt x="563" y="338"/>
                    </a:lnTo>
                    <a:lnTo>
                      <a:pt x="563" y="225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13"/>
              <p:cNvSpPr/>
              <p:nvPr/>
            </p:nvSpPr>
            <p:spPr>
              <a:xfrm>
                <a:off x="2012800" y="1063825"/>
                <a:ext cx="70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51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225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169" y="450"/>
                    </a:lnTo>
                    <a:lnTo>
                      <a:pt x="226" y="394"/>
                    </a:lnTo>
                    <a:lnTo>
                      <a:pt x="282" y="338"/>
                    </a:lnTo>
                    <a:lnTo>
                      <a:pt x="226" y="169"/>
                    </a:lnTo>
                    <a:lnTo>
                      <a:pt x="169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6C9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13"/>
              <p:cNvSpPr/>
              <p:nvPr/>
            </p:nvSpPr>
            <p:spPr>
              <a:xfrm>
                <a:off x="2031075" y="1079275"/>
                <a:ext cx="98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5" extrusionOk="0">
                    <a:moveTo>
                      <a:pt x="169" y="1"/>
                    </a:moveTo>
                    <a:lnTo>
                      <a:pt x="1" y="338"/>
                    </a:lnTo>
                    <a:lnTo>
                      <a:pt x="225" y="394"/>
                    </a:lnTo>
                    <a:lnTo>
                      <a:pt x="282" y="338"/>
                    </a:lnTo>
                    <a:lnTo>
                      <a:pt x="338" y="282"/>
                    </a:lnTo>
                    <a:lnTo>
                      <a:pt x="394" y="226"/>
                    </a:lnTo>
                    <a:lnTo>
                      <a:pt x="394" y="169"/>
                    </a:lnTo>
                    <a:lnTo>
                      <a:pt x="338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B3D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13"/>
              <p:cNvSpPr/>
              <p:nvPr/>
            </p:nvSpPr>
            <p:spPr>
              <a:xfrm>
                <a:off x="2021250" y="1048375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225"/>
                    </a:lnTo>
                    <a:lnTo>
                      <a:pt x="113" y="281"/>
                    </a:lnTo>
                    <a:lnTo>
                      <a:pt x="225" y="337"/>
                    </a:lnTo>
                    <a:lnTo>
                      <a:pt x="337" y="169"/>
                    </a:lnTo>
                    <a:lnTo>
                      <a:pt x="169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13"/>
              <p:cNvSpPr/>
              <p:nvPr/>
            </p:nvSpPr>
            <p:spPr>
              <a:xfrm>
                <a:off x="2022650" y="1048375"/>
                <a:ext cx="70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69" extrusionOk="0">
                    <a:moveTo>
                      <a:pt x="0" y="0"/>
                    </a:moveTo>
                    <a:lnTo>
                      <a:pt x="113" y="113"/>
                    </a:lnTo>
                    <a:lnTo>
                      <a:pt x="169" y="169"/>
                    </a:lnTo>
                    <a:lnTo>
                      <a:pt x="281" y="169"/>
                    </a:lnTo>
                    <a:lnTo>
                      <a:pt x="225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13"/>
              <p:cNvSpPr/>
              <p:nvPr/>
            </p:nvSpPr>
            <p:spPr>
              <a:xfrm>
                <a:off x="2036700" y="10905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3D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13"/>
              <p:cNvSpPr/>
              <p:nvPr/>
            </p:nvSpPr>
            <p:spPr>
              <a:xfrm>
                <a:off x="2040900" y="1062425"/>
                <a:ext cx="1550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63" extrusionOk="0">
                    <a:moveTo>
                      <a:pt x="226" y="0"/>
                    </a:moveTo>
                    <a:lnTo>
                      <a:pt x="170" y="56"/>
                    </a:lnTo>
                    <a:lnTo>
                      <a:pt x="170" y="169"/>
                    </a:lnTo>
                    <a:lnTo>
                      <a:pt x="57" y="225"/>
                    </a:lnTo>
                    <a:lnTo>
                      <a:pt x="1" y="225"/>
                    </a:lnTo>
                    <a:lnTo>
                      <a:pt x="1" y="281"/>
                    </a:lnTo>
                    <a:lnTo>
                      <a:pt x="57" y="450"/>
                    </a:lnTo>
                    <a:lnTo>
                      <a:pt x="113" y="506"/>
                    </a:lnTo>
                    <a:lnTo>
                      <a:pt x="170" y="562"/>
                    </a:lnTo>
                    <a:lnTo>
                      <a:pt x="226" y="562"/>
                    </a:lnTo>
                    <a:lnTo>
                      <a:pt x="282" y="450"/>
                    </a:lnTo>
                    <a:lnTo>
                      <a:pt x="394" y="394"/>
                    </a:lnTo>
                    <a:lnTo>
                      <a:pt x="563" y="394"/>
                    </a:lnTo>
                    <a:lnTo>
                      <a:pt x="619" y="281"/>
                    </a:lnTo>
                    <a:lnTo>
                      <a:pt x="619" y="225"/>
                    </a:lnTo>
                    <a:lnTo>
                      <a:pt x="563" y="225"/>
                    </a:lnTo>
                    <a:lnTo>
                      <a:pt x="338" y="169"/>
                    </a:lnTo>
                    <a:lnTo>
                      <a:pt x="282" y="113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13"/>
              <p:cNvSpPr/>
              <p:nvPr/>
            </p:nvSpPr>
            <p:spPr>
              <a:xfrm>
                <a:off x="2092900" y="1049775"/>
                <a:ext cx="84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4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13" y="281"/>
                    </a:lnTo>
                    <a:lnTo>
                      <a:pt x="169" y="394"/>
                    </a:lnTo>
                    <a:lnTo>
                      <a:pt x="225" y="394"/>
                    </a:lnTo>
                    <a:lnTo>
                      <a:pt x="282" y="281"/>
                    </a:lnTo>
                    <a:lnTo>
                      <a:pt x="338" y="169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13"/>
              <p:cNvSpPr/>
              <p:nvPr/>
            </p:nvSpPr>
            <p:spPr>
              <a:xfrm>
                <a:off x="2092900" y="105257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226"/>
                    </a:lnTo>
                    <a:lnTo>
                      <a:pt x="169" y="282"/>
                    </a:lnTo>
                    <a:lnTo>
                      <a:pt x="169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F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13"/>
              <p:cNvSpPr/>
              <p:nvPr/>
            </p:nvSpPr>
            <p:spPr>
              <a:xfrm>
                <a:off x="2083075" y="10624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113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ECF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13"/>
              <p:cNvSpPr/>
              <p:nvPr/>
            </p:nvSpPr>
            <p:spPr>
              <a:xfrm>
                <a:off x="2052150" y="10399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13"/>
              <p:cNvSpPr/>
              <p:nvPr/>
            </p:nvSpPr>
            <p:spPr>
              <a:xfrm>
                <a:off x="2053550" y="1039925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13"/>
              <p:cNvSpPr/>
              <p:nvPr/>
            </p:nvSpPr>
            <p:spPr>
              <a:xfrm>
                <a:off x="2091500" y="10525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13"/>
              <p:cNvSpPr/>
              <p:nvPr/>
            </p:nvSpPr>
            <p:spPr>
              <a:xfrm>
                <a:off x="2123825" y="10146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D6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13"/>
              <p:cNvSpPr/>
              <p:nvPr/>
            </p:nvSpPr>
            <p:spPr>
              <a:xfrm>
                <a:off x="2098525" y="10652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57"/>
                    </a:moveTo>
                    <a:lnTo>
                      <a:pt x="113" y="57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13" y="57"/>
                    </a:lnTo>
                    <a:lnTo>
                      <a:pt x="113" y="57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13"/>
              <p:cNvSpPr/>
              <p:nvPr/>
            </p:nvSpPr>
            <p:spPr>
              <a:xfrm>
                <a:off x="1776750" y="1110200"/>
                <a:ext cx="118050" cy="105400"/>
              </a:xfrm>
              <a:custGeom>
                <a:avLst/>
                <a:gdLst/>
                <a:ahLst/>
                <a:cxnLst/>
                <a:rect l="l" t="t" r="r" b="b"/>
                <a:pathLst>
                  <a:path w="4722" h="4216" extrusionOk="0">
                    <a:moveTo>
                      <a:pt x="4441" y="0"/>
                    </a:moveTo>
                    <a:lnTo>
                      <a:pt x="4441" y="169"/>
                    </a:lnTo>
                    <a:lnTo>
                      <a:pt x="4384" y="225"/>
                    </a:lnTo>
                    <a:lnTo>
                      <a:pt x="4216" y="394"/>
                    </a:lnTo>
                    <a:lnTo>
                      <a:pt x="4160" y="450"/>
                    </a:lnTo>
                    <a:lnTo>
                      <a:pt x="4047" y="281"/>
                    </a:lnTo>
                    <a:lnTo>
                      <a:pt x="3935" y="225"/>
                    </a:lnTo>
                    <a:lnTo>
                      <a:pt x="3822" y="225"/>
                    </a:lnTo>
                    <a:lnTo>
                      <a:pt x="3710" y="169"/>
                    </a:lnTo>
                    <a:lnTo>
                      <a:pt x="3597" y="113"/>
                    </a:lnTo>
                    <a:lnTo>
                      <a:pt x="3485" y="113"/>
                    </a:lnTo>
                    <a:lnTo>
                      <a:pt x="3429" y="169"/>
                    </a:lnTo>
                    <a:lnTo>
                      <a:pt x="3429" y="281"/>
                    </a:lnTo>
                    <a:lnTo>
                      <a:pt x="3373" y="394"/>
                    </a:lnTo>
                    <a:lnTo>
                      <a:pt x="3260" y="506"/>
                    </a:lnTo>
                    <a:lnTo>
                      <a:pt x="3260" y="619"/>
                    </a:lnTo>
                    <a:lnTo>
                      <a:pt x="3204" y="675"/>
                    </a:lnTo>
                    <a:lnTo>
                      <a:pt x="3092" y="731"/>
                    </a:lnTo>
                    <a:lnTo>
                      <a:pt x="3035" y="675"/>
                    </a:lnTo>
                    <a:lnTo>
                      <a:pt x="3035" y="619"/>
                    </a:lnTo>
                    <a:lnTo>
                      <a:pt x="2979" y="562"/>
                    </a:lnTo>
                    <a:lnTo>
                      <a:pt x="2923" y="562"/>
                    </a:lnTo>
                    <a:lnTo>
                      <a:pt x="2867" y="619"/>
                    </a:lnTo>
                    <a:lnTo>
                      <a:pt x="2811" y="675"/>
                    </a:lnTo>
                    <a:lnTo>
                      <a:pt x="2754" y="787"/>
                    </a:lnTo>
                    <a:lnTo>
                      <a:pt x="2811" y="956"/>
                    </a:lnTo>
                    <a:lnTo>
                      <a:pt x="2867" y="1012"/>
                    </a:lnTo>
                    <a:lnTo>
                      <a:pt x="2923" y="1068"/>
                    </a:lnTo>
                    <a:lnTo>
                      <a:pt x="2867" y="1124"/>
                    </a:lnTo>
                    <a:lnTo>
                      <a:pt x="2698" y="1124"/>
                    </a:lnTo>
                    <a:lnTo>
                      <a:pt x="2586" y="1181"/>
                    </a:lnTo>
                    <a:lnTo>
                      <a:pt x="2530" y="1237"/>
                    </a:lnTo>
                    <a:lnTo>
                      <a:pt x="2473" y="1237"/>
                    </a:lnTo>
                    <a:lnTo>
                      <a:pt x="2417" y="1124"/>
                    </a:lnTo>
                    <a:lnTo>
                      <a:pt x="2305" y="1068"/>
                    </a:lnTo>
                    <a:lnTo>
                      <a:pt x="2249" y="1124"/>
                    </a:lnTo>
                    <a:lnTo>
                      <a:pt x="2249" y="1181"/>
                    </a:lnTo>
                    <a:lnTo>
                      <a:pt x="2249" y="1237"/>
                    </a:lnTo>
                    <a:lnTo>
                      <a:pt x="2192" y="1237"/>
                    </a:lnTo>
                    <a:lnTo>
                      <a:pt x="2080" y="1181"/>
                    </a:lnTo>
                    <a:lnTo>
                      <a:pt x="2080" y="1068"/>
                    </a:lnTo>
                    <a:lnTo>
                      <a:pt x="2136" y="956"/>
                    </a:lnTo>
                    <a:lnTo>
                      <a:pt x="2024" y="900"/>
                    </a:lnTo>
                    <a:lnTo>
                      <a:pt x="1967" y="843"/>
                    </a:lnTo>
                    <a:lnTo>
                      <a:pt x="1911" y="787"/>
                    </a:lnTo>
                    <a:lnTo>
                      <a:pt x="1799" y="1012"/>
                    </a:lnTo>
                    <a:lnTo>
                      <a:pt x="1574" y="1012"/>
                    </a:lnTo>
                    <a:lnTo>
                      <a:pt x="1574" y="1124"/>
                    </a:lnTo>
                    <a:lnTo>
                      <a:pt x="1574" y="1293"/>
                    </a:lnTo>
                    <a:lnTo>
                      <a:pt x="1518" y="1293"/>
                    </a:lnTo>
                    <a:lnTo>
                      <a:pt x="1462" y="1181"/>
                    </a:lnTo>
                    <a:lnTo>
                      <a:pt x="1462" y="1012"/>
                    </a:lnTo>
                    <a:lnTo>
                      <a:pt x="1405" y="1012"/>
                    </a:lnTo>
                    <a:lnTo>
                      <a:pt x="1349" y="956"/>
                    </a:lnTo>
                    <a:lnTo>
                      <a:pt x="1293" y="1012"/>
                    </a:lnTo>
                    <a:lnTo>
                      <a:pt x="1181" y="1124"/>
                    </a:lnTo>
                    <a:lnTo>
                      <a:pt x="1124" y="1237"/>
                    </a:lnTo>
                    <a:lnTo>
                      <a:pt x="956" y="1405"/>
                    </a:lnTo>
                    <a:lnTo>
                      <a:pt x="843" y="1405"/>
                    </a:lnTo>
                    <a:lnTo>
                      <a:pt x="731" y="1349"/>
                    </a:lnTo>
                    <a:lnTo>
                      <a:pt x="675" y="1462"/>
                    </a:lnTo>
                    <a:lnTo>
                      <a:pt x="731" y="1574"/>
                    </a:lnTo>
                    <a:lnTo>
                      <a:pt x="731" y="1743"/>
                    </a:lnTo>
                    <a:lnTo>
                      <a:pt x="731" y="2080"/>
                    </a:lnTo>
                    <a:lnTo>
                      <a:pt x="675" y="2136"/>
                    </a:lnTo>
                    <a:lnTo>
                      <a:pt x="619" y="2080"/>
                    </a:lnTo>
                    <a:lnTo>
                      <a:pt x="562" y="2136"/>
                    </a:lnTo>
                    <a:lnTo>
                      <a:pt x="562" y="2192"/>
                    </a:lnTo>
                    <a:lnTo>
                      <a:pt x="619" y="2305"/>
                    </a:lnTo>
                    <a:lnTo>
                      <a:pt x="787" y="2305"/>
                    </a:lnTo>
                    <a:lnTo>
                      <a:pt x="787" y="2361"/>
                    </a:lnTo>
                    <a:lnTo>
                      <a:pt x="675" y="2530"/>
                    </a:lnTo>
                    <a:lnTo>
                      <a:pt x="619" y="2642"/>
                    </a:lnTo>
                    <a:lnTo>
                      <a:pt x="675" y="2754"/>
                    </a:lnTo>
                    <a:lnTo>
                      <a:pt x="675" y="2811"/>
                    </a:lnTo>
                    <a:lnTo>
                      <a:pt x="619" y="2867"/>
                    </a:lnTo>
                    <a:lnTo>
                      <a:pt x="506" y="2867"/>
                    </a:lnTo>
                    <a:lnTo>
                      <a:pt x="506" y="2923"/>
                    </a:lnTo>
                    <a:lnTo>
                      <a:pt x="506" y="2979"/>
                    </a:lnTo>
                    <a:lnTo>
                      <a:pt x="506" y="3035"/>
                    </a:lnTo>
                    <a:lnTo>
                      <a:pt x="450" y="3148"/>
                    </a:lnTo>
                    <a:lnTo>
                      <a:pt x="338" y="3260"/>
                    </a:lnTo>
                    <a:lnTo>
                      <a:pt x="281" y="3316"/>
                    </a:lnTo>
                    <a:lnTo>
                      <a:pt x="225" y="3316"/>
                    </a:lnTo>
                    <a:lnTo>
                      <a:pt x="56" y="3260"/>
                    </a:lnTo>
                    <a:lnTo>
                      <a:pt x="0" y="3429"/>
                    </a:lnTo>
                    <a:lnTo>
                      <a:pt x="56" y="3597"/>
                    </a:lnTo>
                    <a:lnTo>
                      <a:pt x="169" y="3654"/>
                    </a:lnTo>
                    <a:lnTo>
                      <a:pt x="225" y="3597"/>
                    </a:lnTo>
                    <a:lnTo>
                      <a:pt x="225" y="3541"/>
                    </a:lnTo>
                    <a:lnTo>
                      <a:pt x="338" y="3541"/>
                    </a:lnTo>
                    <a:lnTo>
                      <a:pt x="338" y="3597"/>
                    </a:lnTo>
                    <a:lnTo>
                      <a:pt x="450" y="3822"/>
                    </a:lnTo>
                    <a:lnTo>
                      <a:pt x="506" y="3878"/>
                    </a:lnTo>
                    <a:lnTo>
                      <a:pt x="675" y="3878"/>
                    </a:lnTo>
                    <a:lnTo>
                      <a:pt x="731" y="3935"/>
                    </a:lnTo>
                    <a:lnTo>
                      <a:pt x="731" y="3991"/>
                    </a:lnTo>
                    <a:lnTo>
                      <a:pt x="843" y="3935"/>
                    </a:lnTo>
                    <a:lnTo>
                      <a:pt x="843" y="3766"/>
                    </a:lnTo>
                    <a:lnTo>
                      <a:pt x="843" y="3654"/>
                    </a:lnTo>
                    <a:lnTo>
                      <a:pt x="900" y="3541"/>
                    </a:lnTo>
                    <a:lnTo>
                      <a:pt x="956" y="3485"/>
                    </a:lnTo>
                    <a:lnTo>
                      <a:pt x="956" y="3541"/>
                    </a:lnTo>
                    <a:lnTo>
                      <a:pt x="956" y="3654"/>
                    </a:lnTo>
                    <a:lnTo>
                      <a:pt x="956" y="3710"/>
                    </a:lnTo>
                    <a:lnTo>
                      <a:pt x="956" y="3766"/>
                    </a:lnTo>
                    <a:lnTo>
                      <a:pt x="1012" y="3822"/>
                    </a:lnTo>
                    <a:lnTo>
                      <a:pt x="1068" y="3822"/>
                    </a:lnTo>
                    <a:lnTo>
                      <a:pt x="1124" y="3766"/>
                    </a:lnTo>
                    <a:lnTo>
                      <a:pt x="1181" y="3710"/>
                    </a:lnTo>
                    <a:lnTo>
                      <a:pt x="1181" y="3766"/>
                    </a:lnTo>
                    <a:lnTo>
                      <a:pt x="1237" y="3766"/>
                    </a:lnTo>
                    <a:lnTo>
                      <a:pt x="1237" y="3935"/>
                    </a:lnTo>
                    <a:lnTo>
                      <a:pt x="1349" y="3991"/>
                    </a:lnTo>
                    <a:lnTo>
                      <a:pt x="1349" y="4103"/>
                    </a:lnTo>
                    <a:lnTo>
                      <a:pt x="1349" y="4216"/>
                    </a:lnTo>
                    <a:lnTo>
                      <a:pt x="1518" y="4159"/>
                    </a:lnTo>
                    <a:lnTo>
                      <a:pt x="1518" y="4103"/>
                    </a:lnTo>
                    <a:lnTo>
                      <a:pt x="1518" y="3991"/>
                    </a:lnTo>
                    <a:lnTo>
                      <a:pt x="1518" y="3935"/>
                    </a:lnTo>
                    <a:lnTo>
                      <a:pt x="1574" y="3878"/>
                    </a:lnTo>
                    <a:lnTo>
                      <a:pt x="1574" y="3822"/>
                    </a:lnTo>
                    <a:lnTo>
                      <a:pt x="1574" y="3766"/>
                    </a:lnTo>
                    <a:lnTo>
                      <a:pt x="1518" y="3710"/>
                    </a:lnTo>
                    <a:lnTo>
                      <a:pt x="1574" y="3597"/>
                    </a:lnTo>
                    <a:lnTo>
                      <a:pt x="1630" y="3485"/>
                    </a:lnTo>
                    <a:lnTo>
                      <a:pt x="1574" y="3373"/>
                    </a:lnTo>
                    <a:lnTo>
                      <a:pt x="1462" y="3316"/>
                    </a:lnTo>
                    <a:lnTo>
                      <a:pt x="1349" y="3204"/>
                    </a:lnTo>
                    <a:lnTo>
                      <a:pt x="1124" y="2979"/>
                    </a:lnTo>
                    <a:lnTo>
                      <a:pt x="1068" y="2979"/>
                    </a:lnTo>
                    <a:lnTo>
                      <a:pt x="1068" y="2923"/>
                    </a:lnTo>
                    <a:lnTo>
                      <a:pt x="1124" y="2811"/>
                    </a:lnTo>
                    <a:lnTo>
                      <a:pt x="1181" y="2923"/>
                    </a:lnTo>
                    <a:lnTo>
                      <a:pt x="1237" y="2979"/>
                    </a:lnTo>
                    <a:lnTo>
                      <a:pt x="1349" y="3035"/>
                    </a:lnTo>
                    <a:lnTo>
                      <a:pt x="1405" y="2979"/>
                    </a:lnTo>
                    <a:lnTo>
                      <a:pt x="1518" y="2923"/>
                    </a:lnTo>
                    <a:lnTo>
                      <a:pt x="1462" y="2642"/>
                    </a:lnTo>
                    <a:lnTo>
                      <a:pt x="1462" y="2305"/>
                    </a:lnTo>
                    <a:lnTo>
                      <a:pt x="1518" y="2417"/>
                    </a:lnTo>
                    <a:lnTo>
                      <a:pt x="1630" y="2417"/>
                    </a:lnTo>
                    <a:lnTo>
                      <a:pt x="2080" y="2249"/>
                    </a:lnTo>
                    <a:lnTo>
                      <a:pt x="2473" y="2080"/>
                    </a:lnTo>
                    <a:lnTo>
                      <a:pt x="2530" y="1967"/>
                    </a:lnTo>
                    <a:lnTo>
                      <a:pt x="2530" y="1855"/>
                    </a:lnTo>
                    <a:lnTo>
                      <a:pt x="2473" y="1743"/>
                    </a:lnTo>
                    <a:lnTo>
                      <a:pt x="2473" y="1686"/>
                    </a:lnTo>
                    <a:lnTo>
                      <a:pt x="2586" y="1743"/>
                    </a:lnTo>
                    <a:lnTo>
                      <a:pt x="2754" y="1799"/>
                    </a:lnTo>
                    <a:lnTo>
                      <a:pt x="2979" y="1743"/>
                    </a:lnTo>
                    <a:lnTo>
                      <a:pt x="3204" y="1630"/>
                    </a:lnTo>
                    <a:lnTo>
                      <a:pt x="3429" y="1518"/>
                    </a:lnTo>
                    <a:lnTo>
                      <a:pt x="3710" y="1349"/>
                    </a:lnTo>
                    <a:lnTo>
                      <a:pt x="3822" y="1293"/>
                    </a:lnTo>
                    <a:lnTo>
                      <a:pt x="3878" y="1237"/>
                    </a:lnTo>
                    <a:lnTo>
                      <a:pt x="3935" y="1181"/>
                    </a:lnTo>
                    <a:lnTo>
                      <a:pt x="4103" y="1181"/>
                    </a:lnTo>
                    <a:lnTo>
                      <a:pt x="4160" y="1124"/>
                    </a:lnTo>
                    <a:lnTo>
                      <a:pt x="4216" y="1012"/>
                    </a:lnTo>
                    <a:lnTo>
                      <a:pt x="4272" y="1012"/>
                    </a:lnTo>
                    <a:lnTo>
                      <a:pt x="4384" y="1068"/>
                    </a:lnTo>
                    <a:lnTo>
                      <a:pt x="4441" y="1124"/>
                    </a:lnTo>
                    <a:lnTo>
                      <a:pt x="4497" y="1124"/>
                    </a:lnTo>
                    <a:lnTo>
                      <a:pt x="4665" y="1068"/>
                    </a:lnTo>
                    <a:lnTo>
                      <a:pt x="4722" y="900"/>
                    </a:lnTo>
                    <a:lnTo>
                      <a:pt x="4722" y="843"/>
                    </a:lnTo>
                    <a:lnTo>
                      <a:pt x="4665" y="787"/>
                    </a:lnTo>
                    <a:lnTo>
                      <a:pt x="4609" y="731"/>
                    </a:lnTo>
                    <a:lnTo>
                      <a:pt x="4609" y="619"/>
                    </a:lnTo>
                    <a:lnTo>
                      <a:pt x="4665" y="562"/>
                    </a:lnTo>
                    <a:lnTo>
                      <a:pt x="4665" y="506"/>
                    </a:lnTo>
                    <a:lnTo>
                      <a:pt x="4665" y="394"/>
                    </a:lnTo>
                    <a:lnTo>
                      <a:pt x="4609" y="169"/>
                    </a:lnTo>
                    <a:lnTo>
                      <a:pt x="4553" y="56"/>
                    </a:lnTo>
                    <a:lnTo>
                      <a:pt x="4441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13"/>
              <p:cNvSpPr/>
              <p:nvPr/>
            </p:nvSpPr>
            <p:spPr>
              <a:xfrm>
                <a:off x="1792200" y="1129875"/>
                <a:ext cx="140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88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57" y="337"/>
                    </a:lnTo>
                    <a:lnTo>
                      <a:pt x="113" y="562"/>
                    </a:lnTo>
                    <a:lnTo>
                      <a:pt x="113" y="675"/>
                    </a:lnTo>
                    <a:lnTo>
                      <a:pt x="225" y="731"/>
                    </a:lnTo>
                    <a:lnTo>
                      <a:pt x="282" y="787"/>
                    </a:lnTo>
                    <a:lnTo>
                      <a:pt x="563" y="506"/>
                    </a:lnTo>
                    <a:lnTo>
                      <a:pt x="506" y="450"/>
                    </a:lnTo>
                    <a:lnTo>
                      <a:pt x="450" y="394"/>
                    </a:lnTo>
                    <a:lnTo>
                      <a:pt x="282" y="281"/>
                    </a:lnTo>
                    <a:lnTo>
                      <a:pt x="225" y="169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13"/>
              <p:cNvSpPr/>
              <p:nvPr/>
            </p:nvSpPr>
            <p:spPr>
              <a:xfrm>
                <a:off x="1764100" y="1173425"/>
                <a:ext cx="15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394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113" y="169"/>
                    </a:lnTo>
                    <a:lnTo>
                      <a:pt x="225" y="225"/>
                    </a:lnTo>
                    <a:lnTo>
                      <a:pt x="281" y="338"/>
                    </a:lnTo>
                    <a:lnTo>
                      <a:pt x="394" y="394"/>
                    </a:lnTo>
                    <a:lnTo>
                      <a:pt x="619" y="394"/>
                    </a:lnTo>
                    <a:lnTo>
                      <a:pt x="394" y="282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1C1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13"/>
              <p:cNvSpPr/>
              <p:nvPr/>
            </p:nvSpPr>
            <p:spPr>
              <a:xfrm>
                <a:off x="1771125" y="1212775"/>
                <a:ext cx="98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63" extrusionOk="0">
                    <a:moveTo>
                      <a:pt x="169" y="0"/>
                    </a:moveTo>
                    <a:lnTo>
                      <a:pt x="169" y="56"/>
                    </a:lnTo>
                    <a:lnTo>
                      <a:pt x="57" y="56"/>
                    </a:lnTo>
                    <a:lnTo>
                      <a:pt x="57" y="169"/>
                    </a:lnTo>
                    <a:lnTo>
                      <a:pt x="0" y="281"/>
                    </a:lnTo>
                    <a:lnTo>
                      <a:pt x="57" y="338"/>
                    </a:lnTo>
                    <a:lnTo>
                      <a:pt x="113" y="338"/>
                    </a:lnTo>
                    <a:lnTo>
                      <a:pt x="113" y="394"/>
                    </a:lnTo>
                    <a:lnTo>
                      <a:pt x="113" y="506"/>
                    </a:lnTo>
                    <a:lnTo>
                      <a:pt x="169" y="562"/>
                    </a:lnTo>
                    <a:lnTo>
                      <a:pt x="225" y="562"/>
                    </a:lnTo>
                    <a:lnTo>
                      <a:pt x="281" y="506"/>
                    </a:lnTo>
                    <a:lnTo>
                      <a:pt x="338" y="394"/>
                    </a:lnTo>
                    <a:lnTo>
                      <a:pt x="338" y="338"/>
                    </a:lnTo>
                    <a:lnTo>
                      <a:pt x="394" y="225"/>
                    </a:lnTo>
                    <a:lnTo>
                      <a:pt x="338" y="113"/>
                    </a:lnTo>
                    <a:lnTo>
                      <a:pt x="225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13"/>
              <p:cNvSpPr/>
              <p:nvPr/>
            </p:nvSpPr>
            <p:spPr>
              <a:xfrm>
                <a:off x="1773925" y="1190300"/>
                <a:ext cx="56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94" extrusionOk="0">
                    <a:moveTo>
                      <a:pt x="57" y="0"/>
                    </a:moveTo>
                    <a:lnTo>
                      <a:pt x="1" y="112"/>
                    </a:lnTo>
                    <a:lnTo>
                      <a:pt x="57" y="169"/>
                    </a:lnTo>
                    <a:lnTo>
                      <a:pt x="57" y="281"/>
                    </a:lnTo>
                    <a:lnTo>
                      <a:pt x="113" y="337"/>
                    </a:lnTo>
                    <a:lnTo>
                      <a:pt x="169" y="393"/>
                    </a:lnTo>
                    <a:lnTo>
                      <a:pt x="226" y="225"/>
                    </a:lnTo>
                    <a:lnTo>
                      <a:pt x="169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13"/>
              <p:cNvSpPr/>
              <p:nvPr/>
            </p:nvSpPr>
            <p:spPr>
              <a:xfrm>
                <a:off x="1751450" y="1197325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113" y="0"/>
                    </a:moveTo>
                    <a:lnTo>
                      <a:pt x="57" y="112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169" y="337"/>
                    </a:lnTo>
                    <a:lnTo>
                      <a:pt x="169" y="225"/>
                    </a:lnTo>
                    <a:lnTo>
                      <a:pt x="225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13"/>
              <p:cNvSpPr/>
              <p:nvPr/>
            </p:nvSpPr>
            <p:spPr>
              <a:xfrm>
                <a:off x="1776750" y="121277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69" y="0"/>
                    </a:moveTo>
                    <a:lnTo>
                      <a:pt x="0" y="113"/>
                    </a:lnTo>
                    <a:lnTo>
                      <a:pt x="169" y="225"/>
                    </a:lnTo>
                    <a:lnTo>
                      <a:pt x="281" y="113"/>
                    </a:lnTo>
                    <a:lnTo>
                      <a:pt x="281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13"/>
              <p:cNvSpPr/>
              <p:nvPr/>
            </p:nvSpPr>
            <p:spPr>
              <a:xfrm>
                <a:off x="1785175" y="121697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69" y="1"/>
                    </a:moveTo>
                    <a:lnTo>
                      <a:pt x="1" y="113"/>
                    </a:lnTo>
                    <a:lnTo>
                      <a:pt x="57" y="170"/>
                    </a:lnTo>
                    <a:lnTo>
                      <a:pt x="225" y="170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13"/>
              <p:cNvSpPr/>
              <p:nvPr/>
            </p:nvSpPr>
            <p:spPr>
              <a:xfrm>
                <a:off x="1758475" y="120715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" y="0"/>
                    </a:moveTo>
                    <a:lnTo>
                      <a:pt x="57" y="225"/>
                    </a:lnTo>
                    <a:lnTo>
                      <a:pt x="169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13"/>
              <p:cNvSpPr/>
              <p:nvPr/>
            </p:nvSpPr>
            <p:spPr>
              <a:xfrm>
                <a:off x="1806250" y="1117225"/>
                <a:ext cx="28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69" extrusionOk="0">
                    <a:moveTo>
                      <a:pt x="1" y="0"/>
                    </a:moveTo>
                    <a:lnTo>
                      <a:pt x="57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13"/>
              <p:cNvSpPr/>
              <p:nvPr/>
            </p:nvSpPr>
            <p:spPr>
              <a:xfrm>
                <a:off x="1752850" y="1191700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169" y="169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13"/>
              <p:cNvSpPr/>
              <p:nvPr/>
            </p:nvSpPr>
            <p:spPr>
              <a:xfrm>
                <a:off x="1780950" y="1136900"/>
                <a:ext cx="14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57" y="169"/>
                    </a:lnTo>
                    <a:lnTo>
                      <a:pt x="57" y="113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13"/>
              <p:cNvSpPr/>
              <p:nvPr/>
            </p:nvSpPr>
            <p:spPr>
              <a:xfrm>
                <a:off x="1772525" y="1207150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" name="Google Shape;5761;p13"/>
              <p:cNvSpPr/>
              <p:nvPr/>
            </p:nvSpPr>
            <p:spPr>
              <a:xfrm>
                <a:off x="1764100" y="120292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" name="Google Shape;5762;p13"/>
              <p:cNvSpPr/>
              <p:nvPr/>
            </p:nvSpPr>
            <p:spPr>
              <a:xfrm>
                <a:off x="1768325" y="1216975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169" y="1"/>
                    </a:moveTo>
                    <a:lnTo>
                      <a:pt x="0" y="113"/>
                    </a:lnTo>
                    <a:lnTo>
                      <a:pt x="112" y="170"/>
                    </a:lnTo>
                    <a:lnTo>
                      <a:pt x="169" y="170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" name="Google Shape;5763;p13"/>
              <p:cNvSpPr/>
              <p:nvPr/>
            </p:nvSpPr>
            <p:spPr>
              <a:xfrm>
                <a:off x="1795000" y="11158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6"/>
                    </a:move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" name="Google Shape;5764;p13"/>
              <p:cNvSpPr/>
              <p:nvPr/>
            </p:nvSpPr>
            <p:spPr>
              <a:xfrm>
                <a:off x="1751450" y="11818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" name="Google Shape;5765;p13"/>
              <p:cNvSpPr/>
              <p:nvPr/>
            </p:nvSpPr>
            <p:spPr>
              <a:xfrm>
                <a:off x="1754275" y="1190300"/>
                <a:ext cx="0" cy="1425"/>
              </a:xfrm>
              <a:custGeom>
                <a:avLst/>
                <a:gdLst/>
                <a:ahLst/>
                <a:cxnLst/>
                <a:rect l="l" t="t" r="r" b="b"/>
                <a:pathLst>
                  <a:path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13"/>
              <p:cNvSpPr/>
              <p:nvPr/>
            </p:nvSpPr>
            <p:spPr>
              <a:xfrm>
                <a:off x="1758475" y="12001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13"/>
              <p:cNvSpPr/>
              <p:nvPr/>
            </p:nvSpPr>
            <p:spPr>
              <a:xfrm>
                <a:off x="1757075" y="12001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" name="Google Shape;5768;p13"/>
              <p:cNvSpPr/>
              <p:nvPr/>
            </p:nvSpPr>
            <p:spPr>
              <a:xfrm>
                <a:off x="1783775" y="11987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" name="Google Shape;5769;p13"/>
              <p:cNvSpPr/>
              <p:nvPr/>
            </p:nvSpPr>
            <p:spPr>
              <a:xfrm>
                <a:off x="1776750" y="12057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13"/>
              <p:cNvSpPr/>
              <p:nvPr/>
            </p:nvSpPr>
            <p:spPr>
              <a:xfrm>
                <a:off x="1768325" y="12127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6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13"/>
              <p:cNvSpPr/>
              <p:nvPr/>
            </p:nvSpPr>
            <p:spPr>
              <a:xfrm>
                <a:off x="1775350" y="12127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13"/>
              <p:cNvSpPr/>
              <p:nvPr/>
            </p:nvSpPr>
            <p:spPr>
              <a:xfrm>
                <a:off x="1772525" y="1214175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13"/>
              <p:cNvSpPr/>
              <p:nvPr/>
            </p:nvSpPr>
            <p:spPr>
              <a:xfrm>
                <a:off x="1789400" y="12099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13"/>
              <p:cNvSpPr/>
              <p:nvPr/>
            </p:nvSpPr>
            <p:spPr>
              <a:xfrm>
                <a:off x="1792200" y="12169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13"/>
              <p:cNvSpPr/>
              <p:nvPr/>
            </p:nvSpPr>
            <p:spPr>
              <a:xfrm>
                <a:off x="1744425" y="1204350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169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13"/>
              <p:cNvSpPr/>
              <p:nvPr/>
            </p:nvSpPr>
            <p:spPr>
              <a:xfrm>
                <a:off x="1889150" y="1069450"/>
                <a:ext cx="45000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968" extrusionOk="0">
                    <a:moveTo>
                      <a:pt x="1237" y="0"/>
                    </a:moveTo>
                    <a:lnTo>
                      <a:pt x="1181" y="113"/>
                    </a:lnTo>
                    <a:lnTo>
                      <a:pt x="1125" y="225"/>
                    </a:lnTo>
                    <a:lnTo>
                      <a:pt x="1125" y="281"/>
                    </a:lnTo>
                    <a:lnTo>
                      <a:pt x="1012" y="281"/>
                    </a:lnTo>
                    <a:lnTo>
                      <a:pt x="1012" y="338"/>
                    </a:lnTo>
                    <a:lnTo>
                      <a:pt x="956" y="394"/>
                    </a:lnTo>
                    <a:lnTo>
                      <a:pt x="1012" y="506"/>
                    </a:lnTo>
                    <a:lnTo>
                      <a:pt x="1012" y="562"/>
                    </a:lnTo>
                    <a:lnTo>
                      <a:pt x="956" y="619"/>
                    </a:lnTo>
                    <a:lnTo>
                      <a:pt x="844" y="675"/>
                    </a:lnTo>
                    <a:lnTo>
                      <a:pt x="788" y="675"/>
                    </a:lnTo>
                    <a:lnTo>
                      <a:pt x="788" y="787"/>
                    </a:lnTo>
                    <a:lnTo>
                      <a:pt x="788" y="843"/>
                    </a:lnTo>
                    <a:lnTo>
                      <a:pt x="788" y="900"/>
                    </a:lnTo>
                    <a:lnTo>
                      <a:pt x="731" y="956"/>
                    </a:lnTo>
                    <a:lnTo>
                      <a:pt x="619" y="843"/>
                    </a:lnTo>
                    <a:lnTo>
                      <a:pt x="563" y="787"/>
                    </a:lnTo>
                    <a:lnTo>
                      <a:pt x="450" y="843"/>
                    </a:lnTo>
                    <a:lnTo>
                      <a:pt x="282" y="900"/>
                    </a:lnTo>
                    <a:lnTo>
                      <a:pt x="226" y="956"/>
                    </a:lnTo>
                    <a:lnTo>
                      <a:pt x="169" y="1012"/>
                    </a:lnTo>
                    <a:lnTo>
                      <a:pt x="1" y="1181"/>
                    </a:lnTo>
                    <a:lnTo>
                      <a:pt x="1" y="1349"/>
                    </a:lnTo>
                    <a:lnTo>
                      <a:pt x="1" y="1518"/>
                    </a:lnTo>
                    <a:lnTo>
                      <a:pt x="57" y="1686"/>
                    </a:lnTo>
                    <a:lnTo>
                      <a:pt x="169" y="1743"/>
                    </a:lnTo>
                    <a:lnTo>
                      <a:pt x="226" y="1743"/>
                    </a:lnTo>
                    <a:lnTo>
                      <a:pt x="338" y="1799"/>
                    </a:lnTo>
                    <a:lnTo>
                      <a:pt x="394" y="1799"/>
                    </a:lnTo>
                    <a:lnTo>
                      <a:pt x="619" y="1911"/>
                    </a:lnTo>
                    <a:lnTo>
                      <a:pt x="731" y="1968"/>
                    </a:lnTo>
                    <a:lnTo>
                      <a:pt x="844" y="1855"/>
                    </a:lnTo>
                    <a:lnTo>
                      <a:pt x="900" y="1630"/>
                    </a:lnTo>
                    <a:lnTo>
                      <a:pt x="900" y="1462"/>
                    </a:lnTo>
                    <a:lnTo>
                      <a:pt x="956" y="1349"/>
                    </a:lnTo>
                    <a:lnTo>
                      <a:pt x="1069" y="1349"/>
                    </a:lnTo>
                    <a:lnTo>
                      <a:pt x="1237" y="1293"/>
                    </a:lnTo>
                    <a:lnTo>
                      <a:pt x="1350" y="1293"/>
                    </a:lnTo>
                    <a:lnTo>
                      <a:pt x="1462" y="1349"/>
                    </a:lnTo>
                    <a:lnTo>
                      <a:pt x="1518" y="1349"/>
                    </a:lnTo>
                    <a:lnTo>
                      <a:pt x="1575" y="1293"/>
                    </a:lnTo>
                    <a:lnTo>
                      <a:pt x="1631" y="1181"/>
                    </a:lnTo>
                    <a:lnTo>
                      <a:pt x="1687" y="1124"/>
                    </a:lnTo>
                    <a:lnTo>
                      <a:pt x="1743" y="1068"/>
                    </a:lnTo>
                    <a:lnTo>
                      <a:pt x="1799" y="900"/>
                    </a:lnTo>
                    <a:lnTo>
                      <a:pt x="1743" y="843"/>
                    </a:lnTo>
                    <a:lnTo>
                      <a:pt x="1687" y="787"/>
                    </a:lnTo>
                    <a:lnTo>
                      <a:pt x="1631" y="731"/>
                    </a:lnTo>
                    <a:lnTo>
                      <a:pt x="1575" y="787"/>
                    </a:lnTo>
                    <a:lnTo>
                      <a:pt x="1518" y="843"/>
                    </a:lnTo>
                    <a:lnTo>
                      <a:pt x="1518" y="731"/>
                    </a:lnTo>
                    <a:lnTo>
                      <a:pt x="1518" y="562"/>
                    </a:lnTo>
                    <a:lnTo>
                      <a:pt x="1462" y="506"/>
                    </a:lnTo>
                    <a:lnTo>
                      <a:pt x="1406" y="562"/>
                    </a:lnTo>
                    <a:lnTo>
                      <a:pt x="1293" y="506"/>
                    </a:lnTo>
                    <a:lnTo>
                      <a:pt x="1293" y="169"/>
                    </a:lnTo>
                    <a:lnTo>
                      <a:pt x="1293" y="57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13"/>
              <p:cNvSpPr/>
              <p:nvPr/>
            </p:nvSpPr>
            <p:spPr>
              <a:xfrm>
                <a:off x="1859650" y="1077875"/>
                <a:ext cx="3795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518" h="1238" extrusionOk="0">
                    <a:moveTo>
                      <a:pt x="1349" y="1"/>
                    </a:moveTo>
                    <a:lnTo>
                      <a:pt x="1181" y="113"/>
                    </a:lnTo>
                    <a:lnTo>
                      <a:pt x="1125" y="169"/>
                    </a:lnTo>
                    <a:lnTo>
                      <a:pt x="1068" y="113"/>
                    </a:lnTo>
                    <a:lnTo>
                      <a:pt x="956" y="113"/>
                    </a:lnTo>
                    <a:lnTo>
                      <a:pt x="900" y="169"/>
                    </a:lnTo>
                    <a:lnTo>
                      <a:pt x="900" y="225"/>
                    </a:lnTo>
                    <a:lnTo>
                      <a:pt x="900" y="282"/>
                    </a:lnTo>
                    <a:lnTo>
                      <a:pt x="731" y="225"/>
                    </a:lnTo>
                    <a:lnTo>
                      <a:pt x="619" y="282"/>
                    </a:lnTo>
                    <a:lnTo>
                      <a:pt x="450" y="282"/>
                    </a:lnTo>
                    <a:lnTo>
                      <a:pt x="394" y="338"/>
                    </a:lnTo>
                    <a:lnTo>
                      <a:pt x="338" y="506"/>
                    </a:lnTo>
                    <a:lnTo>
                      <a:pt x="281" y="506"/>
                    </a:lnTo>
                    <a:lnTo>
                      <a:pt x="225" y="450"/>
                    </a:lnTo>
                    <a:lnTo>
                      <a:pt x="225" y="394"/>
                    </a:lnTo>
                    <a:lnTo>
                      <a:pt x="169" y="338"/>
                    </a:lnTo>
                    <a:lnTo>
                      <a:pt x="57" y="394"/>
                    </a:lnTo>
                    <a:lnTo>
                      <a:pt x="0" y="506"/>
                    </a:lnTo>
                    <a:lnTo>
                      <a:pt x="57" y="619"/>
                    </a:lnTo>
                    <a:lnTo>
                      <a:pt x="113" y="731"/>
                    </a:lnTo>
                    <a:lnTo>
                      <a:pt x="338" y="844"/>
                    </a:lnTo>
                    <a:lnTo>
                      <a:pt x="562" y="956"/>
                    </a:lnTo>
                    <a:lnTo>
                      <a:pt x="675" y="1068"/>
                    </a:lnTo>
                    <a:lnTo>
                      <a:pt x="731" y="1181"/>
                    </a:lnTo>
                    <a:lnTo>
                      <a:pt x="731" y="1237"/>
                    </a:lnTo>
                    <a:lnTo>
                      <a:pt x="1012" y="1237"/>
                    </a:lnTo>
                    <a:lnTo>
                      <a:pt x="1181" y="900"/>
                    </a:lnTo>
                    <a:lnTo>
                      <a:pt x="1237" y="787"/>
                    </a:lnTo>
                    <a:lnTo>
                      <a:pt x="1349" y="675"/>
                    </a:lnTo>
                    <a:lnTo>
                      <a:pt x="1293" y="563"/>
                    </a:lnTo>
                    <a:lnTo>
                      <a:pt x="1237" y="450"/>
                    </a:lnTo>
                    <a:lnTo>
                      <a:pt x="1293" y="394"/>
                    </a:lnTo>
                    <a:lnTo>
                      <a:pt x="1349" y="282"/>
                    </a:lnTo>
                    <a:lnTo>
                      <a:pt x="1349" y="225"/>
                    </a:lnTo>
                    <a:lnTo>
                      <a:pt x="1406" y="113"/>
                    </a:lnTo>
                    <a:lnTo>
                      <a:pt x="1518" y="57"/>
                    </a:lnTo>
                    <a:lnTo>
                      <a:pt x="1518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13"/>
              <p:cNvSpPr/>
              <p:nvPr/>
            </p:nvSpPr>
            <p:spPr>
              <a:xfrm>
                <a:off x="1848400" y="1090525"/>
                <a:ext cx="3937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956" extrusionOk="0">
                    <a:moveTo>
                      <a:pt x="338" y="0"/>
                    </a:moveTo>
                    <a:lnTo>
                      <a:pt x="282" y="113"/>
                    </a:lnTo>
                    <a:lnTo>
                      <a:pt x="226" y="169"/>
                    </a:lnTo>
                    <a:lnTo>
                      <a:pt x="113" y="281"/>
                    </a:lnTo>
                    <a:lnTo>
                      <a:pt x="57" y="394"/>
                    </a:lnTo>
                    <a:lnTo>
                      <a:pt x="113" y="619"/>
                    </a:lnTo>
                    <a:lnTo>
                      <a:pt x="113" y="731"/>
                    </a:lnTo>
                    <a:lnTo>
                      <a:pt x="1" y="843"/>
                    </a:lnTo>
                    <a:lnTo>
                      <a:pt x="57" y="900"/>
                    </a:lnTo>
                    <a:lnTo>
                      <a:pt x="282" y="956"/>
                    </a:lnTo>
                    <a:lnTo>
                      <a:pt x="394" y="956"/>
                    </a:lnTo>
                    <a:lnTo>
                      <a:pt x="507" y="787"/>
                    </a:lnTo>
                    <a:lnTo>
                      <a:pt x="450" y="675"/>
                    </a:lnTo>
                    <a:lnTo>
                      <a:pt x="450" y="562"/>
                    </a:lnTo>
                    <a:lnTo>
                      <a:pt x="507" y="506"/>
                    </a:lnTo>
                    <a:lnTo>
                      <a:pt x="563" y="562"/>
                    </a:lnTo>
                    <a:lnTo>
                      <a:pt x="563" y="619"/>
                    </a:lnTo>
                    <a:lnTo>
                      <a:pt x="675" y="675"/>
                    </a:lnTo>
                    <a:lnTo>
                      <a:pt x="900" y="675"/>
                    </a:lnTo>
                    <a:lnTo>
                      <a:pt x="900" y="787"/>
                    </a:lnTo>
                    <a:lnTo>
                      <a:pt x="900" y="900"/>
                    </a:lnTo>
                    <a:lnTo>
                      <a:pt x="1012" y="900"/>
                    </a:lnTo>
                    <a:lnTo>
                      <a:pt x="1237" y="843"/>
                    </a:lnTo>
                    <a:lnTo>
                      <a:pt x="1350" y="900"/>
                    </a:lnTo>
                    <a:lnTo>
                      <a:pt x="1406" y="900"/>
                    </a:lnTo>
                    <a:lnTo>
                      <a:pt x="1462" y="843"/>
                    </a:lnTo>
                    <a:lnTo>
                      <a:pt x="1575" y="787"/>
                    </a:lnTo>
                    <a:lnTo>
                      <a:pt x="1518" y="731"/>
                    </a:lnTo>
                    <a:lnTo>
                      <a:pt x="1462" y="675"/>
                    </a:lnTo>
                    <a:lnTo>
                      <a:pt x="1350" y="675"/>
                    </a:lnTo>
                    <a:lnTo>
                      <a:pt x="1181" y="619"/>
                    </a:lnTo>
                    <a:lnTo>
                      <a:pt x="1125" y="562"/>
                    </a:lnTo>
                    <a:lnTo>
                      <a:pt x="1125" y="450"/>
                    </a:lnTo>
                    <a:lnTo>
                      <a:pt x="900" y="225"/>
                    </a:lnTo>
                    <a:lnTo>
                      <a:pt x="788" y="169"/>
                    </a:lnTo>
                    <a:lnTo>
                      <a:pt x="563" y="169"/>
                    </a:lnTo>
                    <a:lnTo>
                      <a:pt x="507" y="113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B5D4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13"/>
              <p:cNvSpPr/>
              <p:nvPr/>
            </p:nvSpPr>
            <p:spPr>
              <a:xfrm>
                <a:off x="1841375" y="1084900"/>
                <a:ext cx="1550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19" extrusionOk="0">
                    <a:moveTo>
                      <a:pt x="169" y="1"/>
                    </a:moveTo>
                    <a:lnTo>
                      <a:pt x="113" y="113"/>
                    </a:lnTo>
                    <a:lnTo>
                      <a:pt x="1" y="225"/>
                    </a:lnTo>
                    <a:lnTo>
                      <a:pt x="113" y="394"/>
                    </a:lnTo>
                    <a:lnTo>
                      <a:pt x="113" y="506"/>
                    </a:lnTo>
                    <a:lnTo>
                      <a:pt x="113" y="563"/>
                    </a:lnTo>
                    <a:lnTo>
                      <a:pt x="113" y="619"/>
                    </a:lnTo>
                    <a:lnTo>
                      <a:pt x="338" y="619"/>
                    </a:lnTo>
                    <a:lnTo>
                      <a:pt x="563" y="450"/>
                    </a:lnTo>
                    <a:lnTo>
                      <a:pt x="619" y="394"/>
                    </a:lnTo>
                    <a:lnTo>
                      <a:pt x="619" y="225"/>
                    </a:lnTo>
                    <a:lnTo>
                      <a:pt x="563" y="338"/>
                    </a:lnTo>
                    <a:lnTo>
                      <a:pt x="394" y="338"/>
                    </a:lnTo>
                    <a:lnTo>
                      <a:pt x="450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13"/>
              <p:cNvSpPr/>
              <p:nvPr/>
            </p:nvSpPr>
            <p:spPr>
              <a:xfrm>
                <a:off x="1911650" y="106382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69" y="0"/>
                    </a:moveTo>
                    <a:lnTo>
                      <a:pt x="56" y="57"/>
                    </a:lnTo>
                    <a:lnTo>
                      <a:pt x="0" y="57"/>
                    </a:lnTo>
                    <a:lnTo>
                      <a:pt x="0" y="169"/>
                    </a:lnTo>
                    <a:lnTo>
                      <a:pt x="0" y="225"/>
                    </a:lnTo>
                    <a:lnTo>
                      <a:pt x="281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13"/>
              <p:cNvSpPr/>
              <p:nvPr/>
            </p:nvSpPr>
            <p:spPr>
              <a:xfrm>
                <a:off x="1907425" y="106945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225" y="0"/>
                    </a:moveTo>
                    <a:lnTo>
                      <a:pt x="57" y="57"/>
                    </a:lnTo>
                    <a:lnTo>
                      <a:pt x="0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13"/>
              <p:cNvSpPr/>
              <p:nvPr/>
            </p:nvSpPr>
            <p:spPr>
              <a:xfrm>
                <a:off x="1903200" y="1066625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113"/>
                    </a:lnTo>
                    <a:lnTo>
                      <a:pt x="169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13"/>
              <p:cNvSpPr/>
              <p:nvPr/>
            </p:nvSpPr>
            <p:spPr>
              <a:xfrm>
                <a:off x="1907425" y="10792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13"/>
              <p:cNvSpPr/>
              <p:nvPr/>
            </p:nvSpPr>
            <p:spPr>
              <a:xfrm>
                <a:off x="1880725" y="10708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3D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" name="Google Shape;5785;p13"/>
              <p:cNvSpPr/>
              <p:nvPr/>
            </p:nvSpPr>
            <p:spPr>
              <a:xfrm>
                <a:off x="1915850" y="10638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5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" name="Google Shape;5786;p13"/>
              <p:cNvSpPr/>
              <p:nvPr/>
            </p:nvSpPr>
            <p:spPr>
              <a:xfrm>
                <a:off x="1839975" y="10891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" name="Google Shape;5787;p13"/>
              <p:cNvSpPr/>
              <p:nvPr/>
            </p:nvSpPr>
            <p:spPr>
              <a:xfrm>
                <a:off x="1918675" y="10680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" name="Google Shape;5788;p13"/>
              <p:cNvSpPr/>
              <p:nvPr/>
            </p:nvSpPr>
            <p:spPr>
              <a:xfrm>
                <a:off x="1936925" y="10497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13" y="0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225"/>
                    </a:lnTo>
                    <a:lnTo>
                      <a:pt x="113" y="225"/>
                    </a:lnTo>
                    <a:lnTo>
                      <a:pt x="169" y="281"/>
                    </a:lnTo>
                    <a:lnTo>
                      <a:pt x="226" y="281"/>
                    </a:lnTo>
                    <a:lnTo>
                      <a:pt x="282" y="225"/>
                    </a:lnTo>
                    <a:lnTo>
                      <a:pt x="226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C3D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13"/>
              <p:cNvSpPr/>
              <p:nvPr/>
            </p:nvSpPr>
            <p:spPr>
              <a:xfrm>
                <a:off x="1943950" y="1068050"/>
                <a:ext cx="42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38" extrusionOk="0">
                    <a:moveTo>
                      <a:pt x="57" y="0"/>
                    </a:moveTo>
                    <a:lnTo>
                      <a:pt x="57" y="113"/>
                    </a:lnTo>
                    <a:lnTo>
                      <a:pt x="1" y="225"/>
                    </a:lnTo>
                    <a:lnTo>
                      <a:pt x="57" y="337"/>
                    </a:lnTo>
                    <a:lnTo>
                      <a:pt x="169" y="337"/>
                    </a:lnTo>
                    <a:lnTo>
                      <a:pt x="169" y="281"/>
                    </a:lnTo>
                    <a:lnTo>
                      <a:pt x="169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13"/>
              <p:cNvSpPr/>
              <p:nvPr/>
            </p:nvSpPr>
            <p:spPr>
              <a:xfrm>
                <a:off x="1941150" y="1055400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57" y="225"/>
                    </a:lnTo>
                    <a:lnTo>
                      <a:pt x="113" y="225"/>
                    </a:lnTo>
                    <a:lnTo>
                      <a:pt x="113" y="169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13"/>
              <p:cNvSpPr/>
              <p:nvPr/>
            </p:nvSpPr>
            <p:spPr>
              <a:xfrm>
                <a:off x="1942550" y="105960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6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C3D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13"/>
              <p:cNvSpPr/>
              <p:nvPr/>
            </p:nvSpPr>
            <p:spPr>
              <a:xfrm>
                <a:off x="1691025" y="1259150"/>
                <a:ext cx="3095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1743" extrusionOk="0">
                    <a:moveTo>
                      <a:pt x="675" y="0"/>
                    </a:moveTo>
                    <a:lnTo>
                      <a:pt x="563" y="56"/>
                    </a:lnTo>
                    <a:lnTo>
                      <a:pt x="563" y="169"/>
                    </a:lnTo>
                    <a:lnTo>
                      <a:pt x="338" y="281"/>
                    </a:lnTo>
                    <a:lnTo>
                      <a:pt x="169" y="506"/>
                    </a:lnTo>
                    <a:lnTo>
                      <a:pt x="113" y="731"/>
                    </a:lnTo>
                    <a:lnTo>
                      <a:pt x="1" y="956"/>
                    </a:lnTo>
                    <a:lnTo>
                      <a:pt x="507" y="843"/>
                    </a:lnTo>
                    <a:lnTo>
                      <a:pt x="619" y="787"/>
                    </a:lnTo>
                    <a:lnTo>
                      <a:pt x="675" y="899"/>
                    </a:lnTo>
                    <a:lnTo>
                      <a:pt x="675" y="1180"/>
                    </a:lnTo>
                    <a:lnTo>
                      <a:pt x="619" y="1293"/>
                    </a:lnTo>
                    <a:lnTo>
                      <a:pt x="563" y="1405"/>
                    </a:lnTo>
                    <a:lnTo>
                      <a:pt x="450" y="1574"/>
                    </a:lnTo>
                    <a:lnTo>
                      <a:pt x="450" y="1686"/>
                    </a:lnTo>
                    <a:lnTo>
                      <a:pt x="619" y="1686"/>
                    </a:lnTo>
                    <a:lnTo>
                      <a:pt x="619" y="1630"/>
                    </a:lnTo>
                    <a:lnTo>
                      <a:pt x="619" y="1518"/>
                    </a:lnTo>
                    <a:lnTo>
                      <a:pt x="675" y="1461"/>
                    </a:lnTo>
                    <a:lnTo>
                      <a:pt x="731" y="1518"/>
                    </a:lnTo>
                    <a:lnTo>
                      <a:pt x="788" y="1742"/>
                    </a:lnTo>
                    <a:lnTo>
                      <a:pt x="1012" y="1518"/>
                    </a:lnTo>
                    <a:lnTo>
                      <a:pt x="1181" y="1349"/>
                    </a:lnTo>
                    <a:lnTo>
                      <a:pt x="1237" y="1237"/>
                    </a:lnTo>
                    <a:lnTo>
                      <a:pt x="1181" y="1068"/>
                    </a:lnTo>
                    <a:lnTo>
                      <a:pt x="1125" y="1012"/>
                    </a:lnTo>
                    <a:lnTo>
                      <a:pt x="1125" y="899"/>
                    </a:lnTo>
                    <a:lnTo>
                      <a:pt x="1125" y="787"/>
                    </a:lnTo>
                    <a:lnTo>
                      <a:pt x="1181" y="731"/>
                    </a:lnTo>
                    <a:lnTo>
                      <a:pt x="1237" y="675"/>
                    </a:lnTo>
                    <a:lnTo>
                      <a:pt x="1237" y="618"/>
                    </a:lnTo>
                    <a:lnTo>
                      <a:pt x="1181" y="506"/>
                    </a:lnTo>
                    <a:lnTo>
                      <a:pt x="1181" y="394"/>
                    </a:lnTo>
                    <a:lnTo>
                      <a:pt x="1125" y="337"/>
                    </a:lnTo>
                    <a:lnTo>
                      <a:pt x="1012" y="337"/>
                    </a:lnTo>
                    <a:lnTo>
                      <a:pt x="956" y="281"/>
                    </a:lnTo>
                    <a:lnTo>
                      <a:pt x="956" y="225"/>
                    </a:lnTo>
                    <a:lnTo>
                      <a:pt x="900" y="56"/>
                    </a:lnTo>
                    <a:lnTo>
                      <a:pt x="844" y="56"/>
                    </a:lnTo>
                    <a:lnTo>
                      <a:pt x="788" y="112"/>
                    </a:lnTo>
                    <a:lnTo>
                      <a:pt x="788" y="56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13"/>
              <p:cNvSpPr/>
              <p:nvPr/>
            </p:nvSpPr>
            <p:spPr>
              <a:xfrm>
                <a:off x="1717725" y="1246500"/>
                <a:ext cx="98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619" extrusionOk="0">
                    <a:moveTo>
                      <a:pt x="225" y="0"/>
                    </a:moveTo>
                    <a:lnTo>
                      <a:pt x="169" y="56"/>
                    </a:lnTo>
                    <a:lnTo>
                      <a:pt x="169" y="169"/>
                    </a:lnTo>
                    <a:lnTo>
                      <a:pt x="113" y="225"/>
                    </a:lnTo>
                    <a:lnTo>
                      <a:pt x="1" y="337"/>
                    </a:lnTo>
                    <a:lnTo>
                      <a:pt x="113" y="618"/>
                    </a:lnTo>
                    <a:lnTo>
                      <a:pt x="225" y="562"/>
                    </a:lnTo>
                    <a:lnTo>
                      <a:pt x="282" y="506"/>
                    </a:lnTo>
                    <a:lnTo>
                      <a:pt x="338" y="450"/>
                    </a:lnTo>
                    <a:lnTo>
                      <a:pt x="338" y="281"/>
                    </a:lnTo>
                    <a:lnTo>
                      <a:pt x="394" y="225"/>
                    </a:lnTo>
                    <a:lnTo>
                      <a:pt x="338" y="113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BB0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" name="Google Shape;5794;p13"/>
              <p:cNvSpPr/>
              <p:nvPr/>
            </p:nvSpPr>
            <p:spPr>
              <a:xfrm>
                <a:off x="1709300" y="1249300"/>
                <a:ext cx="84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563" extrusionOk="0">
                    <a:moveTo>
                      <a:pt x="281" y="1"/>
                    </a:moveTo>
                    <a:lnTo>
                      <a:pt x="225" y="169"/>
                    </a:lnTo>
                    <a:lnTo>
                      <a:pt x="113" y="282"/>
                    </a:lnTo>
                    <a:lnTo>
                      <a:pt x="57" y="282"/>
                    </a:lnTo>
                    <a:lnTo>
                      <a:pt x="0" y="394"/>
                    </a:lnTo>
                    <a:lnTo>
                      <a:pt x="0" y="563"/>
                    </a:lnTo>
                    <a:lnTo>
                      <a:pt x="57" y="563"/>
                    </a:lnTo>
                    <a:lnTo>
                      <a:pt x="113" y="506"/>
                    </a:lnTo>
                    <a:lnTo>
                      <a:pt x="169" y="450"/>
                    </a:lnTo>
                    <a:lnTo>
                      <a:pt x="338" y="225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8BB0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" name="Google Shape;5795;p13"/>
              <p:cNvSpPr/>
              <p:nvPr/>
            </p:nvSpPr>
            <p:spPr>
              <a:xfrm>
                <a:off x="1751450" y="1274600"/>
                <a:ext cx="70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225" y="113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13"/>
              <p:cNvSpPr/>
              <p:nvPr/>
            </p:nvSpPr>
            <p:spPr>
              <a:xfrm>
                <a:off x="1758475" y="1264750"/>
                <a:ext cx="1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226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" y="226"/>
                    </a:lnTo>
                    <a:lnTo>
                      <a:pt x="57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13"/>
              <p:cNvSpPr/>
              <p:nvPr/>
            </p:nvSpPr>
            <p:spPr>
              <a:xfrm>
                <a:off x="1734600" y="127177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56" y="170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13"/>
              <p:cNvSpPr/>
              <p:nvPr/>
            </p:nvSpPr>
            <p:spPr>
              <a:xfrm>
                <a:off x="1719125" y="12619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BB0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13"/>
              <p:cNvSpPr/>
              <p:nvPr/>
            </p:nvSpPr>
            <p:spPr>
              <a:xfrm>
                <a:off x="1758475" y="1253525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13"/>
              <p:cNvSpPr/>
              <p:nvPr/>
            </p:nvSpPr>
            <p:spPr>
              <a:xfrm>
                <a:off x="1758475" y="12619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" name="Google Shape;5801;p13"/>
              <p:cNvSpPr/>
              <p:nvPr/>
            </p:nvSpPr>
            <p:spPr>
              <a:xfrm>
                <a:off x="1758475" y="12732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" name="Google Shape;5802;p13"/>
              <p:cNvSpPr/>
              <p:nvPr/>
            </p:nvSpPr>
            <p:spPr>
              <a:xfrm>
                <a:off x="1750050" y="12788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13"/>
              <p:cNvSpPr/>
              <p:nvPr/>
            </p:nvSpPr>
            <p:spPr>
              <a:xfrm>
                <a:off x="1782375" y="1231025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226"/>
                    </a:lnTo>
                    <a:lnTo>
                      <a:pt x="56" y="226"/>
                    </a:lnTo>
                    <a:lnTo>
                      <a:pt x="113" y="170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CBE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13"/>
              <p:cNvSpPr/>
              <p:nvPr/>
            </p:nvSpPr>
            <p:spPr>
              <a:xfrm>
                <a:off x="1775350" y="122260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169" y="1"/>
                    </a:moveTo>
                    <a:lnTo>
                      <a:pt x="56" y="113"/>
                    </a:lnTo>
                    <a:lnTo>
                      <a:pt x="0" y="169"/>
                    </a:lnTo>
                    <a:lnTo>
                      <a:pt x="112" y="169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13"/>
              <p:cNvSpPr/>
              <p:nvPr/>
            </p:nvSpPr>
            <p:spPr>
              <a:xfrm>
                <a:off x="1779550" y="1218400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13"/>
              <p:cNvSpPr/>
              <p:nvPr/>
            </p:nvSpPr>
            <p:spPr>
              <a:xfrm>
                <a:off x="1772525" y="1222600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13" y="169"/>
                    </a:lnTo>
                    <a:lnTo>
                      <a:pt x="113" y="16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" name="Google Shape;5807;p13"/>
              <p:cNvSpPr/>
              <p:nvPr/>
            </p:nvSpPr>
            <p:spPr>
              <a:xfrm>
                <a:off x="1795000" y="1257725"/>
                <a:ext cx="42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" name="Google Shape;5808;p13"/>
              <p:cNvSpPr/>
              <p:nvPr/>
            </p:nvSpPr>
            <p:spPr>
              <a:xfrm>
                <a:off x="1772525" y="12212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13"/>
              <p:cNvSpPr/>
              <p:nvPr/>
            </p:nvSpPr>
            <p:spPr>
              <a:xfrm>
                <a:off x="1660125" y="1283025"/>
                <a:ext cx="211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844" h="1069" extrusionOk="0">
                    <a:moveTo>
                      <a:pt x="281" y="1"/>
                    </a:moveTo>
                    <a:lnTo>
                      <a:pt x="337" y="113"/>
                    </a:lnTo>
                    <a:lnTo>
                      <a:pt x="337" y="225"/>
                    </a:lnTo>
                    <a:lnTo>
                      <a:pt x="281" y="338"/>
                    </a:lnTo>
                    <a:lnTo>
                      <a:pt x="0" y="506"/>
                    </a:lnTo>
                    <a:lnTo>
                      <a:pt x="56" y="675"/>
                    </a:lnTo>
                    <a:lnTo>
                      <a:pt x="113" y="844"/>
                    </a:lnTo>
                    <a:lnTo>
                      <a:pt x="113" y="900"/>
                    </a:lnTo>
                    <a:lnTo>
                      <a:pt x="169" y="956"/>
                    </a:lnTo>
                    <a:lnTo>
                      <a:pt x="281" y="956"/>
                    </a:lnTo>
                    <a:lnTo>
                      <a:pt x="337" y="1012"/>
                    </a:lnTo>
                    <a:lnTo>
                      <a:pt x="394" y="1068"/>
                    </a:lnTo>
                    <a:lnTo>
                      <a:pt x="506" y="1068"/>
                    </a:lnTo>
                    <a:lnTo>
                      <a:pt x="562" y="956"/>
                    </a:lnTo>
                    <a:lnTo>
                      <a:pt x="618" y="844"/>
                    </a:lnTo>
                    <a:lnTo>
                      <a:pt x="843" y="619"/>
                    </a:lnTo>
                    <a:lnTo>
                      <a:pt x="675" y="619"/>
                    </a:lnTo>
                    <a:lnTo>
                      <a:pt x="562" y="675"/>
                    </a:lnTo>
                    <a:lnTo>
                      <a:pt x="450" y="563"/>
                    </a:lnTo>
                    <a:lnTo>
                      <a:pt x="337" y="563"/>
                    </a:lnTo>
                    <a:lnTo>
                      <a:pt x="281" y="506"/>
                    </a:lnTo>
                    <a:lnTo>
                      <a:pt x="675" y="169"/>
                    </a:lnTo>
                    <a:lnTo>
                      <a:pt x="675" y="113"/>
                    </a:lnTo>
                    <a:lnTo>
                      <a:pt x="618" y="113"/>
                    </a:lnTo>
                    <a:lnTo>
                      <a:pt x="618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13"/>
              <p:cNvSpPr/>
              <p:nvPr/>
            </p:nvSpPr>
            <p:spPr>
              <a:xfrm>
                <a:off x="1685400" y="1254925"/>
                <a:ext cx="1970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181" extrusionOk="0">
                    <a:moveTo>
                      <a:pt x="338" y="0"/>
                    </a:moveTo>
                    <a:lnTo>
                      <a:pt x="170" y="169"/>
                    </a:lnTo>
                    <a:lnTo>
                      <a:pt x="113" y="281"/>
                    </a:lnTo>
                    <a:lnTo>
                      <a:pt x="57" y="394"/>
                    </a:lnTo>
                    <a:lnTo>
                      <a:pt x="57" y="675"/>
                    </a:lnTo>
                    <a:lnTo>
                      <a:pt x="1" y="787"/>
                    </a:lnTo>
                    <a:lnTo>
                      <a:pt x="113" y="900"/>
                    </a:lnTo>
                    <a:lnTo>
                      <a:pt x="113" y="956"/>
                    </a:lnTo>
                    <a:lnTo>
                      <a:pt x="113" y="1012"/>
                    </a:lnTo>
                    <a:lnTo>
                      <a:pt x="113" y="1068"/>
                    </a:lnTo>
                    <a:lnTo>
                      <a:pt x="170" y="1181"/>
                    </a:lnTo>
                    <a:lnTo>
                      <a:pt x="226" y="1125"/>
                    </a:lnTo>
                    <a:lnTo>
                      <a:pt x="394" y="956"/>
                    </a:lnTo>
                    <a:lnTo>
                      <a:pt x="451" y="844"/>
                    </a:lnTo>
                    <a:lnTo>
                      <a:pt x="394" y="731"/>
                    </a:lnTo>
                    <a:lnTo>
                      <a:pt x="451" y="675"/>
                    </a:lnTo>
                    <a:lnTo>
                      <a:pt x="563" y="619"/>
                    </a:lnTo>
                    <a:lnTo>
                      <a:pt x="619" y="506"/>
                    </a:lnTo>
                    <a:lnTo>
                      <a:pt x="675" y="394"/>
                    </a:lnTo>
                    <a:lnTo>
                      <a:pt x="788" y="338"/>
                    </a:lnTo>
                    <a:lnTo>
                      <a:pt x="619" y="281"/>
                    </a:lnTo>
                    <a:lnTo>
                      <a:pt x="507" y="57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7FA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13"/>
              <p:cNvSpPr/>
              <p:nvPr/>
            </p:nvSpPr>
            <p:spPr>
              <a:xfrm>
                <a:off x="1675575" y="1271775"/>
                <a:ext cx="12675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620" extrusionOk="0">
                    <a:moveTo>
                      <a:pt x="282" y="1"/>
                    </a:moveTo>
                    <a:lnTo>
                      <a:pt x="169" y="57"/>
                    </a:lnTo>
                    <a:lnTo>
                      <a:pt x="113" y="113"/>
                    </a:lnTo>
                    <a:lnTo>
                      <a:pt x="57" y="170"/>
                    </a:lnTo>
                    <a:lnTo>
                      <a:pt x="57" y="338"/>
                    </a:lnTo>
                    <a:lnTo>
                      <a:pt x="0" y="507"/>
                    </a:lnTo>
                    <a:lnTo>
                      <a:pt x="57" y="563"/>
                    </a:lnTo>
                    <a:lnTo>
                      <a:pt x="113" y="619"/>
                    </a:lnTo>
                    <a:lnTo>
                      <a:pt x="225" y="563"/>
                    </a:lnTo>
                    <a:lnTo>
                      <a:pt x="282" y="451"/>
                    </a:lnTo>
                    <a:lnTo>
                      <a:pt x="282" y="338"/>
                    </a:lnTo>
                    <a:lnTo>
                      <a:pt x="338" y="282"/>
                    </a:lnTo>
                    <a:lnTo>
                      <a:pt x="506" y="282"/>
                    </a:lnTo>
                    <a:lnTo>
                      <a:pt x="506" y="170"/>
                    </a:lnTo>
                    <a:lnTo>
                      <a:pt x="450" y="113"/>
                    </a:lnTo>
                    <a:lnTo>
                      <a:pt x="450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A2C4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13"/>
              <p:cNvSpPr/>
              <p:nvPr/>
            </p:nvSpPr>
            <p:spPr>
              <a:xfrm>
                <a:off x="1682600" y="129707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13"/>
              <p:cNvSpPr/>
              <p:nvPr/>
            </p:nvSpPr>
            <p:spPr>
              <a:xfrm>
                <a:off x="1686825" y="12802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113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6B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4" name="Google Shape;5814;p13"/>
              <p:cNvSpPr/>
              <p:nvPr/>
            </p:nvSpPr>
            <p:spPr>
              <a:xfrm>
                <a:off x="1676975" y="12858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7AE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5" name="Google Shape;5815;p13"/>
              <p:cNvSpPr/>
              <p:nvPr/>
            </p:nvSpPr>
            <p:spPr>
              <a:xfrm>
                <a:off x="1686825" y="12816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6" name="Google Shape;5816;p13"/>
              <p:cNvSpPr/>
              <p:nvPr/>
            </p:nvSpPr>
            <p:spPr>
              <a:xfrm>
                <a:off x="1698050" y="13013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6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6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90B5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7" name="Google Shape;5817;p13"/>
              <p:cNvSpPr/>
              <p:nvPr/>
            </p:nvSpPr>
            <p:spPr>
              <a:xfrm>
                <a:off x="1795000" y="124227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13" y="169"/>
                    </a:lnTo>
                    <a:lnTo>
                      <a:pt x="226" y="113"/>
                    </a:lnTo>
                    <a:lnTo>
                      <a:pt x="226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8" name="Google Shape;5818;p13"/>
              <p:cNvSpPr/>
              <p:nvPr/>
            </p:nvSpPr>
            <p:spPr>
              <a:xfrm>
                <a:off x="1782375" y="123525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56" y="169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9" name="Google Shape;5819;p13"/>
              <p:cNvSpPr/>
              <p:nvPr/>
            </p:nvSpPr>
            <p:spPr>
              <a:xfrm>
                <a:off x="1797825" y="12479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57" y="57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0" name="Google Shape;5820;p13"/>
              <p:cNvSpPr/>
              <p:nvPr/>
            </p:nvSpPr>
            <p:spPr>
              <a:xfrm>
                <a:off x="1752850" y="1281625"/>
                <a:ext cx="28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26" extrusionOk="0">
                    <a:moveTo>
                      <a:pt x="1" y="0"/>
                    </a:moveTo>
                    <a:lnTo>
                      <a:pt x="57" y="225"/>
                    </a:lnTo>
                    <a:lnTo>
                      <a:pt x="113" y="169"/>
                    </a:lnTo>
                    <a:lnTo>
                      <a:pt x="113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1" name="Google Shape;5821;p13"/>
              <p:cNvSpPr/>
              <p:nvPr/>
            </p:nvSpPr>
            <p:spPr>
              <a:xfrm>
                <a:off x="1762700" y="126897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2" name="Google Shape;5822;p13"/>
              <p:cNvSpPr/>
              <p:nvPr/>
            </p:nvSpPr>
            <p:spPr>
              <a:xfrm>
                <a:off x="1765500" y="12732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3" name="Google Shape;5823;p13"/>
              <p:cNvSpPr/>
              <p:nvPr/>
            </p:nvSpPr>
            <p:spPr>
              <a:xfrm>
                <a:off x="1768325" y="12774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4" name="Google Shape;5824;p13"/>
              <p:cNvSpPr/>
              <p:nvPr/>
            </p:nvSpPr>
            <p:spPr>
              <a:xfrm>
                <a:off x="1752850" y="12872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5" name="Google Shape;5825;p13"/>
              <p:cNvSpPr/>
              <p:nvPr/>
            </p:nvSpPr>
            <p:spPr>
              <a:xfrm>
                <a:off x="1758475" y="1288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6" name="Google Shape;5826;p13"/>
              <p:cNvSpPr/>
              <p:nvPr/>
            </p:nvSpPr>
            <p:spPr>
              <a:xfrm>
                <a:off x="1672775" y="1308325"/>
                <a:ext cx="2670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788" extrusionOk="0">
                    <a:moveTo>
                      <a:pt x="450" y="0"/>
                    </a:moveTo>
                    <a:lnTo>
                      <a:pt x="394" y="113"/>
                    </a:lnTo>
                    <a:lnTo>
                      <a:pt x="169" y="281"/>
                    </a:lnTo>
                    <a:lnTo>
                      <a:pt x="56" y="338"/>
                    </a:lnTo>
                    <a:lnTo>
                      <a:pt x="0" y="450"/>
                    </a:lnTo>
                    <a:lnTo>
                      <a:pt x="56" y="562"/>
                    </a:lnTo>
                    <a:lnTo>
                      <a:pt x="56" y="619"/>
                    </a:lnTo>
                    <a:lnTo>
                      <a:pt x="169" y="675"/>
                    </a:lnTo>
                    <a:lnTo>
                      <a:pt x="225" y="731"/>
                    </a:lnTo>
                    <a:lnTo>
                      <a:pt x="450" y="731"/>
                    </a:lnTo>
                    <a:lnTo>
                      <a:pt x="562" y="787"/>
                    </a:lnTo>
                    <a:lnTo>
                      <a:pt x="618" y="787"/>
                    </a:lnTo>
                    <a:lnTo>
                      <a:pt x="731" y="675"/>
                    </a:lnTo>
                    <a:lnTo>
                      <a:pt x="787" y="562"/>
                    </a:lnTo>
                    <a:lnTo>
                      <a:pt x="787" y="450"/>
                    </a:lnTo>
                    <a:lnTo>
                      <a:pt x="843" y="394"/>
                    </a:lnTo>
                    <a:lnTo>
                      <a:pt x="956" y="338"/>
                    </a:lnTo>
                    <a:lnTo>
                      <a:pt x="1012" y="338"/>
                    </a:lnTo>
                    <a:lnTo>
                      <a:pt x="1068" y="281"/>
                    </a:lnTo>
                    <a:lnTo>
                      <a:pt x="1068" y="113"/>
                    </a:lnTo>
                    <a:lnTo>
                      <a:pt x="1068" y="56"/>
                    </a:lnTo>
                    <a:lnTo>
                      <a:pt x="1012" y="56"/>
                    </a:lnTo>
                    <a:lnTo>
                      <a:pt x="956" y="113"/>
                    </a:lnTo>
                    <a:lnTo>
                      <a:pt x="787" y="169"/>
                    </a:lnTo>
                    <a:lnTo>
                      <a:pt x="731" y="169"/>
                    </a:lnTo>
                    <a:lnTo>
                      <a:pt x="675" y="225"/>
                    </a:lnTo>
                    <a:lnTo>
                      <a:pt x="675" y="169"/>
                    </a:lnTo>
                    <a:lnTo>
                      <a:pt x="675" y="56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7098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13"/>
              <p:cNvSpPr/>
              <p:nvPr/>
            </p:nvSpPr>
            <p:spPr>
              <a:xfrm>
                <a:off x="1691025" y="132800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DBF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8" name="Google Shape;5828;p13"/>
              <p:cNvSpPr/>
              <p:nvPr/>
            </p:nvSpPr>
            <p:spPr>
              <a:xfrm>
                <a:off x="1691025" y="133220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69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1B3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9" name="Google Shape;5829;p13"/>
              <p:cNvSpPr/>
              <p:nvPr/>
            </p:nvSpPr>
            <p:spPr>
              <a:xfrm>
                <a:off x="1665750" y="1309725"/>
                <a:ext cx="168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394" extrusionOk="0">
                    <a:moveTo>
                      <a:pt x="281" y="0"/>
                    </a:moveTo>
                    <a:lnTo>
                      <a:pt x="225" y="113"/>
                    </a:lnTo>
                    <a:lnTo>
                      <a:pt x="112" y="113"/>
                    </a:lnTo>
                    <a:lnTo>
                      <a:pt x="56" y="57"/>
                    </a:lnTo>
                    <a:lnTo>
                      <a:pt x="0" y="57"/>
                    </a:lnTo>
                    <a:lnTo>
                      <a:pt x="0" y="113"/>
                    </a:lnTo>
                    <a:lnTo>
                      <a:pt x="112" y="282"/>
                    </a:lnTo>
                    <a:lnTo>
                      <a:pt x="225" y="394"/>
                    </a:lnTo>
                    <a:lnTo>
                      <a:pt x="281" y="394"/>
                    </a:lnTo>
                    <a:lnTo>
                      <a:pt x="506" y="282"/>
                    </a:lnTo>
                    <a:lnTo>
                      <a:pt x="675" y="57"/>
                    </a:lnTo>
                    <a:lnTo>
                      <a:pt x="393" y="57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83A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0" name="Google Shape;5830;p13"/>
              <p:cNvSpPr/>
              <p:nvPr/>
            </p:nvSpPr>
            <p:spPr>
              <a:xfrm>
                <a:off x="1682600" y="1305500"/>
                <a:ext cx="140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39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" y="226"/>
                    </a:lnTo>
                    <a:lnTo>
                      <a:pt x="57" y="169"/>
                    </a:lnTo>
                    <a:lnTo>
                      <a:pt x="113" y="169"/>
                    </a:lnTo>
                    <a:lnTo>
                      <a:pt x="225" y="282"/>
                    </a:lnTo>
                    <a:lnTo>
                      <a:pt x="282" y="338"/>
                    </a:lnTo>
                    <a:lnTo>
                      <a:pt x="450" y="338"/>
                    </a:lnTo>
                    <a:lnTo>
                      <a:pt x="563" y="226"/>
                    </a:lnTo>
                    <a:lnTo>
                      <a:pt x="506" y="169"/>
                    </a:lnTo>
                    <a:lnTo>
                      <a:pt x="338" y="169"/>
                    </a:lnTo>
                    <a:lnTo>
                      <a:pt x="282" y="57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3A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1" name="Google Shape;5831;p13"/>
              <p:cNvSpPr/>
              <p:nvPr/>
            </p:nvSpPr>
            <p:spPr>
              <a:xfrm>
                <a:off x="2143475" y="1048375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DCE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2" name="Google Shape;5832;p13"/>
              <p:cNvSpPr/>
              <p:nvPr/>
            </p:nvSpPr>
            <p:spPr>
              <a:xfrm>
                <a:off x="1662925" y="1252125"/>
                <a:ext cx="3797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956" extrusionOk="0">
                    <a:moveTo>
                      <a:pt x="1069" y="0"/>
                    </a:moveTo>
                    <a:lnTo>
                      <a:pt x="1012" y="56"/>
                    </a:lnTo>
                    <a:lnTo>
                      <a:pt x="900" y="112"/>
                    </a:lnTo>
                    <a:lnTo>
                      <a:pt x="731" y="112"/>
                    </a:lnTo>
                    <a:lnTo>
                      <a:pt x="675" y="169"/>
                    </a:lnTo>
                    <a:lnTo>
                      <a:pt x="563" y="169"/>
                    </a:lnTo>
                    <a:lnTo>
                      <a:pt x="506" y="225"/>
                    </a:lnTo>
                    <a:lnTo>
                      <a:pt x="394" y="337"/>
                    </a:lnTo>
                    <a:lnTo>
                      <a:pt x="338" y="450"/>
                    </a:lnTo>
                    <a:lnTo>
                      <a:pt x="282" y="506"/>
                    </a:lnTo>
                    <a:lnTo>
                      <a:pt x="1" y="618"/>
                    </a:lnTo>
                    <a:lnTo>
                      <a:pt x="1" y="675"/>
                    </a:lnTo>
                    <a:lnTo>
                      <a:pt x="169" y="787"/>
                    </a:lnTo>
                    <a:lnTo>
                      <a:pt x="394" y="843"/>
                    </a:lnTo>
                    <a:lnTo>
                      <a:pt x="506" y="843"/>
                    </a:lnTo>
                    <a:lnTo>
                      <a:pt x="563" y="956"/>
                    </a:lnTo>
                    <a:lnTo>
                      <a:pt x="731" y="899"/>
                    </a:lnTo>
                    <a:lnTo>
                      <a:pt x="844" y="787"/>
                    </a:lnTo>
                    <a:lnTo>
                      <a:pt x="900" y="618"/>
                    </a:lnTo>
                    <a:lnTo>
                      <a:pt x="1012" y="450"/>
                    </a:lnTo>
                    <a:lnTo>
                      <a:pt x="1125" y="337"/>
                    </a:lnTo>
                    <a:lnTo>
                      <a:pt x="1181" y="337"/>
                    </a:lnTo>
                    <a:lnTo>
                      <a:pt x="1181" y="281"/>
                    </a:lnTo>
                    <a:lnTo>
                      <a:pt x="1293" y="169"/>
                    </a:lnTo>
                    <a:lnTo>
                      <a:pt x="1350" y="225"/>
                    </a:lnTo>
                    <a:lnTo>
                      <a:pt x="1406" y="281"/>
                    </a:lnTo>
                    <a:lnTo>
                      <a:pt x="1406" y="337"/>
                    </a:lnTo>
                    <a:lnTo>
                      <a:pt x="1462" y="393"/>
                    </a:lnTo>
                    <a:lnTo>
                      <a:pt x="1518" y="393"/>
                    </a:lnTo>
                    <a:lnTo>
                      <a:pt x="1518" y="281"/>
                    </a:lnTo>
                    <a:lnTo>
                      <a:pt x="1518" y="169"/>
                    </a:lnTo>
                    <a:lnTo>
                      <a:pt x="1350" y="0"/>
                    </a:lnTo>
                    <a:lnTo>
                      <a:pt x="1293" y="0"/>
                    </a:lnTo>
                    <a:lnTo>
                      <a:pt x="1237" y="56"/>
                    </a:lnTo>
                    <a:lnTo>
                      <a:pt x="1181" y="56"/>
                    </a:ln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82A9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3" name="Google Shape;5833;p13"/>
              <p:cNvSpPr/>
              <p:nvPr/>
            </p:nvSpPr>
            <p:spPr>
              <a:xfrm>
                <a:off x="1660125" y="1268975"/>
                <a:ext cx="126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451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3" y="225"/>
                    </a:lnTo>
                    <a:lnTo>
                      <a:pt x="113" y="394"/>
                    </a:lnTo>
                    <a:lnTo>
                      <a:pt x="113" y="450"/>
                    </a:lnTo>
                    <a:lnTo>
                      <a:pt x="281" y="450"/>
                    </a:lnTo>
                    <a:lnTo>
                      <a:pt x="281" y="394"/>
                    </a:lnTo>
                    <a:lnTo>
                      <a:pt x="281" y="282"/>
                    </a:lnTo>
                    <a:lnTo>
                      <a:pt x="337" y="225"/>
                    </a:lnTo>
                    <a:lnTo>
                      <a:pt x="506" y="169"/>
                    </a:lnTo>
                    <a:lnTo>
                      <a:pt x="337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648D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4" name="Google Shape;5834;p13"/>
              <p:cNvSpPr/>
              <p:nvPr/>
            </p:nvSpPr>
            <p:spPr>
              <a:xfrm>
                <a:off x="2014225" y="1096150"/>
                <a:ext cx="112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563" extrusionOk="0">
                    <a:moveTo>
                      <a:pt x="169" y="0"/>
                    </a:moveTo>
                    <a:lnTo>
                      <a:pt x="56" y="56"/>
                    </a:lnTo>
                    <a:lnTo>
                      <a:pt x="56" y="113"/>
                    </a:lnTo>
                    <a:lnTo>
                      <a:pt x="0" y="225"/>
                    </a:lnTo>
                    <a:lnTo>
                      <a:pt x="56" y="337"/>
                    </a:lnTo>
                    <a:lnTo>
                      <a:pt x="225" y="506"/>
                    </a:lnTo>
                    <a:lnTo>
                      <a:pt x="281" y="562"/>
                    </a:lnTo>
                    <a:lnTo>
                      <a:pt x="337" y="562"/>
                    </a:lnTo>
                    <a:lnTo>
                      <a:pt x="394" y="506"/>
                    </a:lnTo>
                    <a:lnTo>
                      <a:pt x="450" y="394"/>
                    </a:lnTo>
                    <a:lnTo>
                      <a:pt x="450" y="281"/>
                    </a:lnTo>
                    <a:lnTo>
                      <a:pt x="337" y="225"/>
                    </a:lnTo>
                    <a:lnTo>
                      <a:pt x="281" y="113"/>
                    </a:lnTo>
                    <a:lnTo>
                      <a:pt x="225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5" name="Google Shape;5835;p13"/>
              <p:cNvSpPr/>
              <p:nvPr/>
            </p:nvSpPr>
            <p:spPr>
              <a:xfrm>
                <a:off x="1988925" y="10821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57" y="337"/>
                    </a:lnTo>
                    <a:lnTo>
                      <a:pt x="169" y="337"/>
                    </a:lnTo>
                    <a:lnTo>
                      <a:pt x="225" y="281"/>
                    </a:lnTo>
                    <a:lnTo>
                      <a:pt x="281" y="225"/>
                    </a:lnTo>
                    <a:lnTo>
                      <a:pt x="225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6" name="Google Shape;5836;p13"/>
              <p:cNvSpPr/>
              <p:nvPr/>
            </p:nvSpPr>
            <p:spPr>
              <a:xfrm>
                <a:off x="1993125" y="108067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7" name="Google Shape;5837;p13"/>
              <p:cNvSpPr/>
              <p:nvPr/>
            </p:nvSpPr>
            <p:spPr>
              <a:xfrm>
                <a:off x="1921475" y="1090525"/>
                <a:ext cx="8995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024" extrusionOk="0">
                    <a:moveTo>
                      <a:pt x="731" y="0"/>
                    </a:moveTo>
                    <a:lnTo>
                      <a:pt x="619" y="57"/>
                    </a:lnTo>
                    <a:lnTo>
                      <a:pt x="563" y="113"/>
                    </a:lnTo>
                    <a:lnTo>
                      <a:pt x="506" y="225"/>
                    </a:lnTo>
                    <a:lnTo>
                      <a:pt x="506" y="281"/>
                    </a:lnTo>
                    <a:lnTo>
                      <a:pt x="282" y="281"/>
                    </a:lnTo>
                    <a:lnTo>
                      <a:pt x="169" y="506"/>
                    </a:lnTo>
                    <a:lnTo>
                      <a:pt x="113" y="450"/>
                    </a:lnTo>
                    <a:lnTo>
                      <a:pt x="113" y="506"/>
                    </a:lnTo>
                    <a:lnTo>
                      <a:pt x="0" y="731"/>
                    </a:lnTo>
                    <a:lnTo>
                      <a:pt x="0" y="956"/>
                    </a:lnTo>
                    <a:lnTo>
                      <a:pt x="57" y="1181"/>
                    </a:lnTo>
                    <a:lnTo>
                      <a:pt x="169" y="1406"/>
                    </a:lnTo>
                    <a:lnTo>
                      <a:pt x="225" y="1518"/>
                    </a:lnTo>
                    <a:lnTo>
                      <a:pt x="282" y="1574"/>
                    </a:lnTo>
                    <a:lnTo>
                      <a:pt x="450" y="1574"/>
                    </a:lnTo>
                    <a:lnTo>
                      <a:pt x="563" y="1630"/>
                    </a:lnTo>
                    <a:lnTo>
                      <a:pt x="731" y="1743"/>
                    </a:lnTo>
                    <a:lnTo>
                      <a:pt x="956" y="1855"/>
                    </a:lnTo>
                    <a:lnTo>
                      <a:pt x="1237" y="1855"/>
                    </a:lnTo>
                    <a:lnTo>
                      <a:pt x="1406" y="1799"/>
                    </a:lnTo>
                    <a:lnTo>
                      <a:pt x="1574" y="1743"/>
                    </a:lnTo>
                    <a:lnTo>
                      <a:pt x="1743" y="1799"/>
                    </a:lnTo>
                    <a:lnTo>
                      <a:pt x="1911" y="1911"/>
                    </a:lnTo>
                    <a:lnTo>
                      <a:pt x="2024" y="1968"/>
                    </a:lnTo>
                    <a:lnTo>
                      <a:pt x="2136" y="2024"/>
                    </a:lnTo>
                    <a:lnTo>
                      <a:pt x="2249" y="2024"/>
                    </a:lnTo>
                    <a:lnTo>
                      <a:pt x="2249" y="1968"/>
                    </a:lnTo>
                    <a:lnTo>
                      <a:pt x="2249" y="1799"/>
                    </a:lnTo>
                    <a:lnTo>
                      <a:pt x="2193" y="1743"/>
                    </a:lnTo>
                    <a:lnTo>
                      <a:pt x="2136" y="1687"/>
                    </a:lnTo>
                    <a:lnTo>
                      <a:pt x="2530" y="1687"/>
                    </a:lnTo>
                    <a:lnTo>
                      <a:pt x="2698" y="1743"/>
                    </a:lnTo>
                    <a:lnTo>
                      <a:pt x="2811" y="1799"/>
                    </a:lnTo>
                    <a:lnTo>
                      <a:pt x="2979" y="1911"/>
                    </a:lnTo>
                    <a:lnTo>
                      <a:pt x="3148" y="1968"/>
                    </a:lnTo>
                    <a:lnTo>
                      <a:pt x="3317" y="1911"/>
                    </a:lnTo>
                    <a:lnTo>
                      <a:pt x="3485" y="1799"/>
                    </a:lnTo>
                    <a:lnTo>
                      <a:pt x="3598" y="1687"/>
                    </a:lnTo>
                    <a:lnTo>
                      <a:pt x="3598" y="1630"/>
                    </a:lnTo>
                    <a:lnTo>
                      <a:pt x="3598" y="1518"/>
                    </a:lnTo>
                    <a:lnTo>
                      <a:pt x="3485" y="1462"/>
                    </a:lnTo>
                    <a:lnTo>
                      <a:pt x="3429" y="1406"/>
                    </a:lnTo>
                    <a:lnTo>
                      <a:pt x="3317" y="1406"/>
                    </a:lnTo>
                    <a:lnTo>
                      <a:pt x="3260" y="1462"/>
                    </a:lnTo>
                    <a:lnTo>
                      <a:pt x="3260" y="1349"/>
                    </a:lnTo>
                    <a:lnTo>
                      <a:pt x="3260" y="1181"/>
                    </a:lnTo>
                    <a:lnTo>
                      <a:pt x="3204" y="1068"/>
                    </a:lnTo>
                    <a:lnTo>
                      <a:pt x="3092" y="1068"/>
                    </a:lnTo>
                    <a:lnTo>
                      <a:pt x="3036" y="1125"/>
                    </a:lnTo>
                    <a:lnTo>
                      <a:pt x="2979" y="1125"/>
                    </a:lnTo>
                    <a:lnTo>
                      <a:pt x="2923" y="1181"/>
                    </a:lnTo>
                    <a:lnTo>
                      <a:pt x="2923" y="1237"/>
                    </a:lnTo>
                    <a:lnTo>
                      <a:pt x="2979" y="1237"/>
                    </a:lnTo>
                    <a:lnTo>
                      <a:pt x="2979" y="1349"/>
                    </a:lnTo>
                    <a:lnTo>
                      <a:pt x="2923" y="1349"/>
                    </a:lnTo>
                    <a:lnTo>
                      <a:pt x="2642" y="1293"/>
                    </a:lnTo>
                    <a:lnTo>
                      <a:pt x="2361" y="1293"/>
                    </a:lnTo>
                    <a:lnTo>
                      <a:pt x="2193" y="1237"/>
                    </a:lnTo>
                    <a:lnTo>
                      <a:pt x="2136" y="1237"/>
                    </a:lnTo>
                    <a:lnTo>
                      <a:pt x="2136" y="1125"/>
                    </a:lnTo>
                    <a:lnTo>
                      <a:pt x="2080" y="1012"/>
                    </a:lnTo>
                    <a:lnTo>
                      <a:pt x="1968" y="956"/>
                    </a:lnTo>
                    <a:lnTo>
                      <a:pt x="1855" y="900"/>
                    </a:lnTo>
                    <a:lnTo>
                      <a:pt x="1518" y="900"/>
                    </a:lnTo>
                    <a:lnTo>
                      <a:pt x="1462" y="731"/>
                    </a:lnTo>
                    <a:lnTo>
                      <a:pt x="1406" y="619"/>
                    </a:lnTo>
                    <a:lnTo>
                      <a:pt x="1349" y="506"/>
                    </a:lnTo>
                    <a:lnTo>
                      <a:pt x="1349" y="450"/>
                    </a:lnTo>
                    <a:lnTo>
                      <a:pt x="1406" y="338"/>
                    </a:lnTo>
                    <a:lnTo>
                      <a:pt x="1181" y="338"/>
                    </a:lnTo>
                    <a:lnTo>
                      <a:pt x="1068" y="113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B7D2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13"/>
              <p:cNvSpPr/>
              <p:nvPr/>
            </p:nvSpPr>
            <p:spPr>
              <a:xfrm>
                <a:off x="1929900" y="1089125"/>
                <a:ext cx="70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4" extrusionOk="0">
                    <a:moveTo>
                      <a:pt x="57" y="0"/>
                    </a:moveTo>
                    <a:lnTo>
                      <a:pt x="113" y="169"/>
                    </a:lnTo>
                    <a:lnTo>
                      <a:pt x="1" y="337"/>
                    </a:lnTo>
                    <a:lnTo>
                      <a:pt x="1" y="394"/>
                    </a:lnTo>
                    <a:lnTo>
                      <a:pt x="282" y="394"/>
                    </a:lnTo>
                    <a:lnTo>
                      <a:pt x="282" y="337"/>
                    </a:lnTo>
                    <a:lnTo>
                      <a:pt x="226" y="169"/>
                    </a:lnTo>
                    <a:lnTo>
                      <a:pt x="169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9" name="Google Shape;5839;p13"/>
              <p:cNvSpPr/>
              <p:nvPr/>
            </p:nvSpPr>
            <p:spPr>
              <a:xfrm>
                <a:off x="1924275" y="10835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57" y="169"/>
                    </a:lnTo>
                    <a:lnTo>
                      <a:pt x="57" y="225"/>
                    </a:lnTo>
                    <a:lnTo>
                      <a:pt x="1" y="281"/>
                    </a:lnTo>
                    <a:lnTo>
                      <a:pt x="113" y="338"/>
                    </a:lnTo>
                    <a:lnTo>
                      <a:pt x="170" y="281"/>
                    </a:lnTo>
                    <a:lnTo>
                      <a:pt x="282" y="225"/>
                    </a:lnTo>
                    <a:lnTo>
                      <a:pt x="282" y="57"/>
                    </a:lnTo>
                    <a:lnTo>
                      <a:pt x="170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13"/>
              <p:cNvSpPr/>
              <p:nvPr/>
            </p:nvSpPr>
            <p:spPr>
              <a:xfrm>
                <a:off x="1950975" y="1094750"/>
                <a:ext cx="56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5" extrusionOk="0">
                    <a:moveTo>
                      <a:pt x="113" y="0"/>
                    </a:moveTo>
                    <a:lnTo>
                      <a:pt x="57" y="112"/>
                    </a:lnTo>
                    <a:lnTo>
                      <a:pt x="1" y="169"/>
                    </a:lnTo>
                    <a:lnTo>
                      <a:pt x="113" y="225"/>
                    </a:lnTo>
                    <a:lnTo>
                      <a:pt x="226" y="169"/>
                    </a:lnTo>
                    <a:lnTo>
                      <a:pt x="226" y="5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B3D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13"/>
              <p:cNvSpPr/>
              <p:nvPr/>
            </p:nvSpPr>
            <p:spPr>
              <a:xfrm>
                <a:off x="2033875" y="1094750"/>
                <a:ext cx="109625" cy="77300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3092" extrusionOk="0">
                    <a:moveTo>
                      <a:pt x="1069" y="0"/>
                    </a:moveTo>
                    <a:lnTo>
                      <a:pt x="956" y="56"/>
                    </a:lnTo>
                    <a:lnTo>
                      <a:pt x="788" y="225"/>
                    </a:lnTo>
                    <a:lnTo>
                      <a:pt x="675" y="450"/>
                    </a:lnTo>
                    <a:lnTo>
                      <a:pt x="563" y="562"/>
                    </a:lnTo>
                    <a:lnTo>
                      <a:pt x="451" y="562"/>
                    </a:lnTo>
                    <a:lnTo>
                      <a:pt x="226" y="618"/>
                    </a:lnTo>
                    <a:lnTo>
                      <a:pt x="113" y="787"/>
                    </a:lnTo>
                    <a:lnTo>
                      <a:pt x="57" y="956"/>
                    </a:lnTo>
                    <a:lnTo>
                      <a:pt x="1" y="1124"/>
                    </a:lnTo>
                    <a:lnTo>
                      <a:pt x="1" y="1180"/>
                    </a:lnTo>
                    <a:lnTo>
                      <a:pt x="57" y="1180"/>
                    </a:lnTo>
                    <a:lnTo>
                      <a:pt x="113" y="1237"/>
                    </a:lnTo>
                    <a:lnTo>
                      <a:pt x="57" y="1293"/>
                    </a:lnTo>
                    <a:lnTo>
                      <a:pt x="113" y="1405"/>
                    </a:lnTo>
                    <a:lnTo>
                      <a:pt x="170" y="1518"/>
                    </a:lnTo>
                    <a:lnTo>
                      <a:pt x="282" y="1630"/>
                    </a:lnTo>
                    <a:lnTo>
                      <a:pt x="338" y="1799"/>
                    </a:lnTo>
                    <a:lnTo>
                      <a:pt x="451" y="1967"/>
                    </a:lnTo>
                    <a:lnTo>
                      <a:pt x="563" y="1967"/>
                    </a:lnTo>
                    <a:lnTo>
                      <a:pt x="675" y="2023"/>
                    </a:lnTo>
                    <a:lnTo>
                      <a:pt x="732" y="2080"/>
                    </a:lnTo>
                    <a:lnTo>
                      <a:pt x="788" y="2080"/>
                    </a:lnTo>
                    <a:lnTo>
                      <a:pt x="844" y="2023"/>
                    </a:lnTo>
                    <a:lnTo>
                      <a:pt x="900" y="1967"/>
                    </a:lnTo>
                    <a:lnTo>
                      <a:pt x="956" y="1967"/>
                    </a:lnTo>
                    <a:lnTo>
                      <a:pt x="956" y="2023"/>
                    </a:lnTo>
                    <a:lnTo>
                      <a:pt x="1013" y="2136"/>
                    </a:lnTo>
                    <a:lnTo>
                      <a:pt x="1125" y="2248"/>
                    </a:lnTo>
                    <a:lnTo>
                      <a:pt x="1294" y="2304"/>
                    </a:lnTo>
                    <a:lnTo>
                      <a:pt x="1406" y="2417"/>
                    </a:lnTo>
                    <a:lnTo>
                      <a:pt x="1575" y="2417"/>
                    </a:lnTo>
                    <a:lnTo>
                      <a:pt x="1687" y="2529"/>
                    </a:lnTo>
                    <a:lnTo>
                      <a:pt x="1856" y="2754"/>
                    </a:lnTo>
                    <a:lnTo>
                      <a:pt x="1912" y="2810"/>
                    </a:lnTo>
                    <a:lnTo>
                      <a:pt x="2024" y="2754"/>
                    </a:lnTo>
                    <a:lnTo>
                      <a:pt x="2137" y="2585"/>
                    </a:lnTo>
                    <a:lnTo>
                      <a:pt x="2137" y="2698"/>
                    </a:lnTo>
                    <a:lnTo>
                      <a:pt x="2193" y="2810"/>
                    </a:lnTo>
                    <a:lnTo>
                      <a:pt x="2418" y="2810"/>
                    </a:lnTo>
                    <a:lnTo>
                      <a:pt x="2474" y="2754"/>
                    </a:lnTo>
                    <a:lnTo>
                      <a:pt x="2586" y="2642"/>
                    </a:lnTo>
                    <a:lnTo>
                      <a:pt x="2474" y="2810"/>
                    </a:lnTo>
                    <a:lnTo>
                      <a:pt x="2530" y="2979"/>
                    </a:lnTo>
                    <a:lnTo>
                      <a:pt x="2586" y="3035"/>
                    </a:lnTo>
                    <a:lnTo>
                      <a:pt x="2643" y="3091"/>
                    </a:lnTo>
                    <a:lnTo>
                      <a:pt x="2867" y="2810"/>
                    </a:lnTo>
                    <a:lnTo>
                      <a:pt x="3092" y="2754"/>
                    </a:lnTo>
                    <a:lnTo>
                      <a:pt x="3373" y="2698"/>
                    </a:lnTo>
                    <a:lnTo>
                      <a:pt x="3654" y="2754"/>
                    </a:lnTo>
                    <a:lnTo>
                      <a:pt x="3767" y="2810"/>
                    </a:lnTo>
                    <a:lnTo>
                      <a:pt x="3823" y="2698"/>
                    </a:lnTo>
                    <a:lnTo>
                      <a:pt x="3879" y="2642"/>
                    </a:lnTo>
                    <a:lnTo>
                      <a:pt x="3879" y="2754"/>
                    </a:lnTo>
                    <a:lnTo>
                      <a:pt x="4048" y="2867"/>
                    </a:lnTo>
                    <a:lnTo>
                      <a:pt x="4160" y="2923"/>
                    </a:lnTo>
                    <a:lnTo>
                      <a:pt x="4216" y="2923"/>
                    </a:lnTo>
                    <a:lnTo>
                      <a:pt x="4329" y="2810"/>
                    </a:lnTo>
                    <a:lnTo>
                      <a:pt x="4385" y="2754"/>
                    </a:lnTo>
                    <a:lnTo>
                      <a:pt x="4216" y="2361"/>
                    </a:lnTo>
                    <a:lnTo>
                      <a:pt x="4160" y="2192"/>
                    </a:lnTo>
                    <a:lnTo>
                      <a:pt x="4160" y="1967"/>
                    </a:lnTo>
                    <a:lnTo>
                      <a:pt x="4160" y="1911"/>
                    </a:lnTo>
                    <a:lnTo>
                      <a:pt x="4104" y="1855"/>
                    </a:lnTo>
                    <a:lnTo>
                      <a:pt x="4048" y="1855"/>
                    </a:lnTo>
                    <a:lnTo>
                      <a:pt x="3992" y="1911"/>
                    </a:lnTo>
                    <a:lnTo>
                      <a:pt x="3935" y="2023"/>
                    </a:lnTo>
                    <a:lnTo>
                      <a:pt x="3879" y="2136"/>
                    </a:lnTo>
                    <a:lnTo>
                      <a:pt x="3767" y="2248"/>
                    </a:lnTo>
                    <a:lnTo>
                      <a:pt x="3373" y="2304"/>
                    </a:lnTo>
                    <a:lnTo>
                      <a:pt x="3317" y="2304"/>
                    </a:lnTo>
                    <a:lnTo>
                      <a:pt x="3261" y="2417"/>
                    </a:lnTo>
                    <a:lnTo>
                      <a:pt x="3205" y="2417"/>
                    </a:lnTo>
                    <a:lnTo>
                      <a:pt x="3261" y="2361"/>
                    </a:lnTo>
                    <a:lnTo>
                      <a:pt x="3317" y="2248"/>
                    </a:lnTo>
                    <a:lnTo>
                      <a:pt x="3373" y="2080"/>
                    </a:lnTo>
                    <a:lnTo>
                      <a:pt x="3317" y="1967"/>
                    </a:lnTo>
                    <a:lnTo>
                      <a:pt x="3205" y="1799"/>
                    </a:lnTo>
                    <a:lnTo>
                      <a:pt x="2811" y="1518"/>
                    </a:lnTo>
                    <a:lnTo>
                      <a:pt x="2811" y="1461"/>
                    </a:lnTo>
                    <a:lnTo>
                      <a:pt x="2980" y="1574"/>
                    </a:lnTo>
                    <a:lnTo>
                      <a:pt x="3148" y="1742"/>
                    </a:lnTo>
                    <a:lnTo>
                      <a:pt x="3261" y="1855"/>
                    </a:lnTo>
                    <a:lnTo>
                      <a:pt x="3429" y="1967"/>
                    </a:lnTo>
                    <a:lnTo>
                      <a:pt x="3542" y="1911"/>
                    </a:lnTo>
                    <a:lnTo>
                      <a:pt x="3542" y="1742"/>
                    </a:lnTo>
                    <a:lnTo>
                      <a:pt x="3486" y="1574"/>
                    </a:lnTo>
                    <a:lnTo>
                      <a:pt x="3373" y="1405"/>
                    </a:lnTo>
                    <a:lnTo>
                      <a:pt x="3373" y="1293"/>
                    </a:lnTo>
                    <a:lnTo>
                      <a:pt x="3429" y="1180"/>
                    </a:lnTo>
                    <a:lnTo>
                      <a:pt x="3486" y="1012"/>
                    </a:lnTo>
                    <a:lnTo>
                      <a:pt x="3486" y="899"/>
                    </a:lnTo>
                    <a:lnTo>
                      <a:pt x="3373" y="843"/>
                    </a:lnTo>
                    <a:lnTo>
                      <a:pt x="3317" y="787"/>
                    </a:lnTo>
                    <a:lnTo>
                      <a:pt x="3148" y="787"/>
                    </a:lnTo>
                    <a:lnTo>
                      <a:pt x="2924" y="899"/>
                    </a:lnTo>
                    <a:lnTo>
                      <a:pt x="3036" y="674"/>
                    </a:lnTo>
                    <a:lnTo>
                      <a:pt x="3092" y="562"/>
                    </a:lnTo>
                    <a:lnTo>
                      <a:pt x="3148" y="506"/>
                    </a:lnTo>
                    <a:lnTo>
                      <a:pt x="3261" y="506"/>
                    </a:lnTo>
                    <a:lnTo>
                      <a:pt x="3429" y="618"/>
                    </a:lnTo>
                    <a:lnTo>
                      <a:pt x="3542" y="674"/>
                    </a:lnTo>
                    <a:lnTo>
                      <a:pt x="3598" y="674"/>
                    </a:lnTo>
                    <a:lnTo>
                      <a:pt x="3767" y="618"/>
                    </a:lnTo>
                    <a:lnTo>
                      <a:pt x="3879" y="562"/>
                    </a:lnTo>
                    <a:lnTo>
                      <a:pt x="3879" y="506"/>
                    </a:lnTo>
                    <a:lnTo>
                      <a:pt x="3879" y="337"/>
                    </a:lnTo>
                    <a:lnTo>
                      <a:pt x="3823" y="169"/>
                    </a:lnTo>
                    <a:lnTo>
                      <a:pt x="3767" y="112"/>
                    </a:lnTo>
                    <a:lnTo>
                      <a:pt x="3711" y="112"/>
                    </a:lnTo>
                    <a:lnTo>
                      <a:pt x="3486" y="169"/>
                    </a:lnTo>
                    <a:lnTo>
                      <a:pt x="3317" y="225"/>
                    </a:lnTo>
                    <a:lnTo>
                      <a:pt x="3148" y="169"/>
                    </a:lnTo>
                    <a:lnTo>
                      <a:pt x="3148" y="56"/>
                    </a:lnTo>
                    <a:lnTo>
                      <a:pt x="3092" y="0"/>
                    </a:lnTo>
                    <a:lnTo>
                      <a:pt x="2699" y="0"/>
                    </a:lnTo>
                    <a:lnTo>
                      <a:pt x="2755" y="112"/>
                    </a:lnTo>
                    <a:lnTo>
                      <a:pt x="2811" y="169"/>
                    </a:lnTo>
                    <a:lnTo>
                      <a:pt x="2811" y="225"/>
                    </a:lnTo>
                    <a:lnTo>
                      <a:pt x="2811" y="281"/>
                    </a:lnTo>
                    <a:lnTo>
                      <a:pt x="2699" y="337"/>
                    </a:lnTo>
                    <a:lnTo>
                      <a:pt x="2586" y="337"/>
                    </a:lnTo>
                    <a:lnTo>
                      <a:pt x="2474" y="281"/>
                    </a:lnTo>
                    <a:lnTo>
                      <a:pt x="2249" y="337"/>
                    </a:lnTo>
                    <a:lnTo>
                      <a:pt x="2137" y="393"/>
                    </a:lnTo>
                    <a:lnTo>
                      <a:pt x="2081" y="562"/>
                    </a:lnTo>
                    <a:lnTo>
                      <a:pt x="2024" y="618"/>
                    </a:lnTo>
                    <a:lnTo>
                      <a:pt x="1968" y="674"/>
                    </a:lnTo>
                    <a:lnTo>
                      <a:pt x="1912" y="674"/>
                    </a:lnTo>
                    <a:lnTo>
                      <a:pt x="1968" y="843"/>
                    </a:lnTo>
                    <a:lnTo>
                      <a:pt x="2024" y="1068"/>
                    </a:lnTo>
                    <a:lnTo>
                      <a:pt x="1968" y="1124"/>
                    </a:lnTo>
                    <a:lnTo>
                      <a:pt x="1912" y="1068"/>
                    </a:lnTo>
                    <a:lnTo>
                      <a:pt x="1912" y="956"/>
                    </a:lnTo>
                    <a:lnTo>
                      <a:pt x="1912" y="899"/>
                    </a:lnTo>
                    <a:lnTo>
                      <a:pt x="1856" y="843"/>
                    </a:lnTo>
                    <a:lnTo>
                      <a:pt x="1743" y="1012"/>
                    </a:lnTo>
                    <a:lnTo>
                      <a:pt x="1687" y="1068"/>
                    </a:lnTo>
                    <a:lnTo>
                      <a:pt x="1631" y="1068"/>
                    </a:lnTo>
                    <a:lnTo>
                      <a:pt x="1518" y="787"/>
                    </a:lnTo>
                    <a:lnTo>
                      <a:pt x="1294" y="618"/>
                    </a:lnTo>
                    <a:lnTo>
                      <a:pt x="1294" y="618"/>
                    </a:lnTo>
                    <a:lnTo>
                      <a:pt x="1406" y="787"/>
                    </a:lnTo>
                    <a:lnTo>
                      <a:pt x="1406" y="899"/>
                    </a:lnTo>
                    <a:lnTo>
                      <a:pt x="1350" y="956"/>
                    </a:lnTo>
                    <a:lnTo>
                      <a:pt x="1294" y="956"/>
                    </a:lnTo>
                    <a:lnTo>
                      <a:pt x="1294" y="899"/>
                    </a:lnTo>
                    <a:lnTo>
                      <a:pt x="1237" y="843"/>
                    </a:lnTo>
                    <a:lnTo>
                      <a:pt x="844" y="843"/>
                    </a:lnTo>
                    <a:lnTo>
                      <a:pt x="788" y="787"/>
                    </a:lnTo>
                    <a:lnTo>
                      <a:pt x="788" y="731"/>
                    </a:lnTo>
                    <a:lnTo>
                      <a:pt x="844" y="618"/>
                    </a:lnTo>
                    <a:lnTo>
                      <a:pt x="1013" y="506"/>
                    </a:lnTo>
                    <a:lnTo>
                      <a:pt x="1125" y="393"/>
                    </a:lnTo>
                    <a:lnTo>
                      <a:pt x="1125" y="281"/>
                    </a:lnTo>
                    <a:lnTo>
                      <a:pt x="1294" y="337"/>
                    </a:lnTo>
                    <a:lnTo>
                      <a:pt x="1406" y="337"/>
                    </a:lnTo>
                    <a:lnTo>
                      <a:pt x="1462" y="169"/>
                    </a:lnTo>
                    <a:lnTo>
                      <a:pt x="1237" y="56"/>
                    </a:ln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13"/>
              <p:cNvSpPr/>
              <p:nvPr/>
            </p:nvSpPr>
            <p:spPr>
              <a:xfrm>
                <a:off x="2101325" y="1103175"/>
                <a:ext cx="57650" cy="660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642" extrusionOk="0">
                    <a:moveTo>
                      <a:pt x="1912" y="1911"/>
                    </a:moveTo>
                    <a:lnTo>
                      <a:pt x="1856" y="2024"/>
                    </a:lnTo>
                    <a:lnTo>
                      <a:pt x="1799" y="2136"/>
                    </a:lnTo>
                    <a:lnTo>
                      <a:pt x="1743" y="2192"/>
                    </a:lnTo>
                    <a:lnTo>
                      <a:pt x="1743" y="2136"/>
                    </a:lnTo>
                    <a:lnTo>
                      <a:pt x="1743" y="2024"/>
                    </a:lnTo>
                    <a:lnTo>
                      <a:pt x="1799" y="1967"/>
                    </a:lnTo>
                    <a:lnTo>
                      <a:pt x="1856" y="1967"/>
                    </a:lnTo>
                    <a:lnTo>
                      <a:pt x="1912" y="1911"/>
                    </a:lnTo>
                    <a:close/>
                    <a:moveTo>
                      <a:pt x="563" y="0"/>
                    </a:moveTo>
                    <a:lnTo>
                      <a:pt x="450" y="56"/>
                    </a:lnTo>
                    <a:lnTo>
                      <a:pt x="338" y="56"/>
                    </a:lnTo>
                    <a:lnTo>
                      <a:pt x="338" y="169"/>
                    </a:lnTo>
                    <a:lnTo>
                      <a:pt x="282" y="281"/>
                    </a:lnTo>
                    <a:lnTo>
                      <a:pt x="226" y="337"/>
                    </a:lnTo>
                    <a:lnTo>
                      <a:pt x="169" y="450"/>
                    </a:lnTo>
                    <a:lnTo>
                      <a:pt x="169" y="562"/>
                    </a:lnTo>
                    <a:lnTo>
                      <a:pt x="57" y="619"/>
                    </a:lnTo>
                    <a:lnTo>
                      <a:pt x="57" y="675"/>
                    </a:lnTo>
                    <a:lnTo>
                      <a:pt x="113" y="675"/>
                    </a:lnTo>
                    <a:lnTo>
                      <a:pt x="338" y="562"/>
                    </a:lnTo>
                    <a:lnTo>
                      <a:pt x="675" y="562"/>
                    </a:lnTo>
                    <a:lnTo>
                      <a:pt x="731" y="619"/>
                    </a:lnTo>
                    <a:lnTo>
                      <a:pt x="675" y="675"/>
                    </a:lnTo>
                    <a:lnTo>
                      <a:pt x="619" y="731"/>
                    </a:lnTo>
                    <a:lnTo>
                      <a:pt x="619" y="787"/>
                    </a:lnTo>
                    <a:lnTo>
                      <a:pt x="675" y="843"/>
                    </a:lnTo>
                    <a:lnTo>
                      <a:pt x="675" y="900"/>
                    </a:lnTo>
                    <a:lnTo>
                      <a:pt x="675" y="956"/>
                    </a:lnTo>
                    <a:lnTo>
                      <a:pt x="619" y="1124"/>
                    </a:lnTo>
                    <a:lnTo>
                      <a:pt x="675" y="1293"/>
                    </a:lnTo>
                    <a:lnTo>
                      <a:pt x="788" y="1518"/>
                    </a:lnTo>
                    <a:lnTo>
                      <a:pt x="788" y="1574"/>
                    </a:lnTo>
                    <a:lnTo>
                      <a:pt x="507" y="1405"/>
                    </a:lnTo>
                    <a:lnTo>
                      <a:pt x="394" y="1293"/>
                    </a:lnTo>
                    <a:lnTo>
                      <a:pt x="282" y="1124"/>
                    </a:lnTo>
                    <a:lnTo>
                      <a:pt x="226" y="1068"/>
                    </a:lnTo>
                    <a:lnTo>
                      <a:pt x="169" y="1068"/>
                    </a:lnTo>
                    <a:lnTo>
                      <a:pt x="1" y="1124"/>
                    </a:lnTo>
                    <a:lnTo>
                      <a:pt x="1" y="1181"/>
                    </a:lnTo>
                    <a:lnTo>
                      <a:pt x="169" y="1181"/>
                    </a:lnTo>
                    <a:lnTo>
                      <a:pt x="226" y="1237"/>
                    </a:lnTo>
                    <a:lnTo>
                      <a:pt x="282" y="1405"/>
                    </a:lnTo>
                    <a:lnTo>
                      <a:pt x="282" y="1518"/>
                    </a:lnTo>
                    <a:lnTo>
                      <a:pt x="450" y="1518"/>
                    </a:lnTo>
                    <a:lnTo>
                      <a:pt x="507" y="1574"/>
                    </a:lnTo>
                    <a:lnTo>
                      <a:pt x="563" y="1686"/>
                    </a:lnTo>
                    <a:lnTo>
                      <a:pt x="563" y="1855"/>
                    </a:lnTo>
                    <a:lnTo>
                      <a:pt x="619" y="1967"/>
                    </a:lnTo>
                    <a:lnTo>
                      <a:pt x="731" y="2024"/>
                    </a:lnTo>
                    <a:lnTo>
                      <a:pt x="1125" y="2024"/>
                    </a:lnTo>
                    <a:lnTo>
                      <a:pt x="1294" y="1967"/>
                    </a:lnTo>
                    <a:lnTo>
                      <a:pt x="1350" y="1855"/>
                    </a:lnTo>
                    <a:lnTo>
                      <a:pt x="1350" y="1686"/>
                    </a:lnTo>
                    <a:lnTo>
                      <a:pt x="1406" y="1518"/>
                    </a:lnTo>
                    <a:lnTo>
                      <a:pt x="1406" y="1855"/>
                    </a:lnTo>
                    <a:lnTo>
                      <a:pt x="1406" y="1967"/>
                    </a:lnTo>
                    <a:lnTo>
                      <a:pt x="1350" y="2080"/>
                    </a:lnTo>
                    <a:lnTo>
                      <a:pt x="1350" y="2136"/>
                    </a:lnTo>
                    <a:lnTo>
                      <a:pt x="1406" y="2192"/>
                    </a:lnTo>
                    <a:lnTo>
                      <a:pt x="1518" y="2192"/>
                    </a:lnTo>
                    <a:lnTo>
                      <a:pt x="1575" y="2248"/>
                    </a:lnTo>
                    <a:lnTo>
                      <a:pt x="1687" y="2417"/>
                    </a:lnTo>
                    <a:lnTo>
                      <a:pt x="1799" y="2417"/>
                    </a:lnTo>
                    <a:lnTo>
                      <a:pt x="1912" y="2530"/>
                    </a:lnTo>
                    <a:lnTo>
                      <a:pt x="1968" y="2586"/>
                    </a:lnTo>
                    <a:lnTo>
                      <a:pt x="2080" y="2530"/>
                    </a:lnTo>
                    <a:lnTo>
                      <a:pt x="2137" y="2586"/>
                    </a:lnTo>
                    <a:lnTo>
                      <a:pt x="2193" y="2642"/>
                    </a:lnTo>
                    <a:lnTo>
                      <a:pt x="2305" y="2642"/>
                    </a:lnTo>
                    <a:lnTo>
                      <a:pt x="2249" y="2530"/>
                    </a:lnTo>
                    <a:lnTo>
                      <a:pt x="2249" y="2473"/>
                    </a:lnTo>
                    <a:lnTo>
                      <a:pt x="2193" y="2417"/>
                    </a:lnTo>
                    <a:lnTo>
                      <a:pt x="2193" y="2305"/>
                    </a:lnTo>
                    <a:lnTo>
                      <a:pt x="2137" y="2248"/>
                    </a:lnTo>
                    <a:lnTo>
                      <a:pt x="2024" y="2192"/>
                    </a:lnTo>
                    <a:lnTo>
                      <a:pt x="1968" y="2192"/>
                    </a:lnTo>
                    <a:lnTo>
                      <a:pt x="1968" y="2080"/>
                    </a:lnTo>
                    <a:lnTo>
                      <a:pt x="2080" y="1967"/>
                    </a:lnTo>
                    <a:lnTo>
                      <a:pt x="2080" y="1911"/>
                    </a:lnTo>
                    <a:lnTo>
                      <a:pt x="2080" y="1855"/>
                    </a:lnTo>
                    <a:lnTo>
                      <a:pt x="1968" y="1911"/>
                    </a:lnTo>
                    <a:lnTo>
                      <a:pt x="1912" y="1911"/>
                    </a:lnTo>
                    <a:lnTo>
                      <a:pt x="1912" y="1799"/>
                    </a:lnTo>
                    <a:lnTo>
                      <a:pt x="1912" y="1686"/>
                    </a:lnTo>
                    <a:lnTo>
                      <a:pt x="1968" y="1630"/>
                    </a:lnTo>
                    <a:lnTo>
                      <a:pt x="1968" y="1574"/>
                    </a:lnTo>
                    <a:lnTo>
                      <a:pt x="2024" y="1462"/>
                    </a:lnTo>
                    <a:lnTo>
                      <a:pt x="2080" y="1349"/>
                    </a:lnTo>
                    <a:lnTo>
                      <a:pt x="2024" y="1293"/>
                    </a:lnTo>
                    <a:lnTo>
                      <a:pt x="1912" y="1237"/>
                    </a:lnTo>
                    <a:lnTo>
                      <a:pt x="1743" y="1237"/>
                    </a:lnTo>
                    <a:lnTo>
                      <a:pt x="1687" y="1293"/>
                    </a:lnTo>
                    <a:lnTo>
                      <a:pt x="1518" y="1293"/>
                    </a:lnTo>
                    <a:lnTo>
                      <a:pt x="1575" y="1237"/>
                    </a:lnTo>
                    <a:lnTo>
                      <a:pt x="1687" y="1124"/>
                    </a:lnTo>
                    <a:lnTo>
                      <a:pt x="1687" y="843"/>
                    </a:lnTo>
                    <a:lnTo>
                      <a:pt x="1687" y="619"/>
                    </a:lnTo>
                    <a:lnTo>
                      <a:pt x="1631" y="450"/>
                    </a:lnTo>
                    <a:lnTo>
                      <a:pt x="1518" y="337"/>
                    </a:lnTo>
                    <a:lnTo>
                      <a:pt x="1350" y="337"/>
                    </a:lnTo>
                    <a:lnTo>
                      <a:pt x="1294" y="394"/>
                    </a:lnTo>
                    <a:lnTo>
                      <a:pt x="1181" y="562"/>
                    </a:lnTo>
                    <a:lnTo>
                      <a:pt x="1237" y="450"/>
                    </a:lnTo>
                    <a:lnTo>
                      <a:pt x="1350" y="281"/>
                    </a:lnTo>
                    <a:lnTo>
                      <a:pt x="1406" y="169"/>
                    </a:lnTo>
                    <a:lnTo>
                      <a:pt x="1350" y="56"/>
                    </a:lnTo>
                    <a:lnTo>
                      <a:pt x="1294" y="0"/>
                    </a:lnTo>
                    <a:lnTo>
                      <a:pt x="1181" y="0"/>
                    </a:lnTo>
                    <a:lnTo>
                      <a:pt x="1125" y="56"/>
                    </a:lnTo>
                    <a:lnTo>
                      <a:pt x="1125" y="169"/>
                    </a:lnTo>
                    <a:lnTo>
                      <a:pt x="1069" y="169"/>
                    </a:lnTo>
                    <a:lnTo>
                      <a:pt x="1013" y="113"/>
                    </a:lnTo>
                    <a:lnTo>
                      <a:pt x="956" y="113"/>
                    </a:lnTo>
                    <a:lnTo>
                      <a:pt x="956" y="169"/>
                    </a:lnTo>
                    <a:lnTo>
                      <a:pt x="956" y="225"/>
                    </a:lnTo>
                    <a:lnTo>
                      <a:pt x="900" y="281"/>
                    </a:lnTo>
                    <a:lnTo>
                      <a:pt x="844" y="281"/>
                    </a:lnTo>
                    <a:lnTo>
                      <a:pt x="731" y="169"/>
                    </a:lnTo>
                    <a:lnTo>
                      <a:pt x="675" y="56"/>
                    </a:lnTo>
                    <a:lnTo>
                      <a:pt x="619" y="56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13"/>
              <p:cNvSpPr/>
              <p:nvPr/>
            </p:nvSpPr>
            <p:spPr>
              <a:xfrm>
                <a:off x="2099925" y="1159375"/>
                <a:ext cx="520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294" extrusionOk="0">
                    <a:moveTo>
                      <a:pt x="450" y="0"/>
                    </a:moveTo>
                    <a:lnTo>
                      <a:pt x="225" y="57"/>
                    </a:lnTo>
                    <a:lnTo>
                      <a:pt x="169" y="113"/>
                    </a:lnTo>
                    <a:lnTo>
                      <a:pt x="113" y="225"/>
                    </a:lnTo>
                    <a:lnTo>
                      <a:pt x="57" y="338"/>
                    </a:lnTo>
                    <a:lnTo>
                      <a:pt x="1" y="450"/>
                    </a:lnTo>
                    <a:lnTo>
                      <a:pt x="1" y="506"/>
                    </a:lnTo>
                    <a:lnTo>
                      <a:pt x="1" y="563"/>
                    </a:lnTo>
                    <a:lnTo>
                      <a:pt x="113" y="619"/>
                    </a:lnTo>
                    <a:lnTo>
                      <a:pt x="282" y="563"/>
                    </a:lnTo>
                    <a:lnTo>
                      <a:pt x="338" y="563"/>
                    </a:lnTo>
                    <a:lnTo>
                      <a:pt x="394" y="619"/>
                    </a:lnTo>
                    <a:lnTo>
                      <a:pt x="450" y="675"/>
                    </a:lnTo>
                    <a:lnTo>
                      <a:pt x="506" y="731"/>
                    </a:lnTo>
                    <a:lnTo>
                      <a:pt x="563" y="675"/>
                    </a:lnTo>
                    <a:lnTo>
                      <a:pt x="675" y="506"/>
                    </a:lnTo>
                    <a:lnTo>
                      <a:pt x="844" y="394"/>
                    </a:lnTo>
                    <a:lnTo>
                      <a:pt x="900" y="394"/>
                    </a:lnTo>
                    <a:lnTo>
                      <a:pt x="900" y="450"/>
                    </a:lnTo>
                    <a:lnTo>
                      <a:pt x="900" y="506"/>
                    </a:lnTo>
                    <a:lnTo>
                      <a:pt x="787" y="619"/>
                    </a:lnTo>
                    <a:lnTo>
                      <a:pt x="844" y="731"/>
                    </a:lnTo>
                    <a:lnTo>
                      <a:pt x="956" y="900"/>
                    </a:lnTo>
                    <a:lnTo>
                      <a:pt x="1069" y="1012"/>
                    </a:lnTo>
                    <a:lnTo>
                      <a:pt x="1125" y="956"/>
                    </a:lnTo>
                    <a:lnTo>
                      <a:pt x="1237" y="844"/>
                    </a:lnTo>
                    <a:lnTo>
                      <a:pt x="1293" y="900"/>
                    </a:lnTo>
                    <a:lnTo>
                      <a:pt x="1406" y="956"/>
                    </a:lnTo>
                    <a:lnTo>
                      <a:pt x="1518" y="900"/>
                    </a:lnTo>
                    <a:lnTo>
                      <a:pt x="1631" y="844"/>
                    </a:lnTo>
                    <a:lnTo>
                      <a:pt x="1687" y="844"/>
                    </a:lnTo>
                    <a:lnTo>
                      <a:pt x="1687" y="900"/>
                    </a:lnTo>
                    <a:lnTo>
                      <a:pt x="1743" y="1012"/>
                    </a:lnTo>
                    <a:lnTo>
                      <a:pt x="1687" y="1068"/>
                    </a:lnTo>
                    <a:lnTo>
                      <a:pt x="1631" y="1125"/>
                    </a:lnTo>
                    <a:lnTo>
                      <a:pt x="1631" y="1181"/>
                    </a:lnTo>
                    <a:lnTo>
                      <a:pt x="1687" y="1237"/>
                    </a:lnTo>
                    <a:lnTo>
                      <a:pt x="1743" y="1293"/>
                    </a:lnTo>
                    <a:lnTo>
                      <a:pt x="1799" y="1237"/>
                    </a:lnTo>
                    <a:lnTo>
                      <a:pt x="1855" y="1181"/>
                    </a:lnTo>
                    <a:lnTo>
                      <a:pt x="1968" y="1125"/>
                    </a:lnTo>
                    <a:lnTo>
                      <a:pt x="1968" y="844"/>
                    </a:lnTo>
                    <a:lnTo>
                      <a:pt x="2080" y="619"/>
                    </a:lnTo>
                    <a:lnTo>
                      <a:pt x="2080" y="563"/>
                    </a:lnTo>
                    <a:lnTo>
                      <a:pt x="1912" y="563"/>
                    </a:lnTo>
                    <a:lnTo>
                      <a:pt x="1855" y="506"/>
                    </a:lnTo>
                    <a:lnTo>
                      <a:pt x="1799" y="394"/>
                    </a:lnTo>
                    <a:lnTo>
                      <a:pt x="1743" y="282"/>
                    </a:lnTo>
                    <a:lnTo>
                      <a:pt x="1687" y="225"/>
                    </a:lnTo>
                    <a:lnTo>
                      <a:pt x="1631" y="282"/>
                    </a:lnTo>
                    <a:lnTo>
                      <a:pt x="1462" y="282"/>
                    </a:lnTo>
                    <a:lnTo>
                      <a:pt x="1406" y="225"/>
                    </a:lnTo>
                    <a:lnTo>
                      <a:pt x="1237" y="57"/>
                    </a:lnTo>
                    <a:lnTo>
                      <a:pt x="1069" y="113"/>
                    </a:lnTo>
                    <a:lnTo>
                      <a:pt x="956" y="113"/>
                    </a:lnTo>
                    <a:lnTo>
                      <a:pt x="844" y="57"/>
                    </a:lnTo>
                    <a:lnTo>
                      <a:pt x="563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A2C1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13"/>
              <p:cNvSpPr/>
              <p:nvPr/>
            </p:nvSpPr>
            <p:spPr>
              <a:xfrm>
                <a:off x="2129425" y="1101775"/>
                <a:ext cx="3095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1462" extrusionOk="0">
                    <a:moveTo>
                      <a:pt x="170" y="0"/>
                    </a:moveTo>
                    <a:lnTo>
                      <a:pt x="57" y="56"/>
                    </a:lnTo>
                    <a:lnTo>
                      <a:pt x="113" y="112"/>
                    </a:lnTo>
                    <a:lnTo>
                      <a:pt x="170" y="169"/>
                    </a:lnTo>
                    <a:lnTo>
                      <a:pt x="170" y="337"/>
                    </a:lnTo>
                    <a:lnTo>
                      <a:pt x="57" y="506"/>
                    </a:lnTo>
                    <a:lnTo>
                      <a:pt x="1" y="618"/>
                    </a:lnTo>
                    <a:lnTo>
                      <a:pt x="1" y="675"/>
                    </a:lnTo>
                    <a:lnTo>
                      <a:pt x="113" y="899"/>
                    </a:lnTo>
                    <a:lnTo>
                      <a:pt x="170" y="899"/>
                    </a:lnTo>
                    <a:lnTo>
                      <a:pt x="226" y="843"/>
                    </a:lnTo>
                    <a:lnTo>
                      <a:pt x="226" y="787"/>
                    </a:lnTo>
                    <a:lnTo>
                      <a:pt x="170" y="618"/>
                    </a:lnTo>
                    <a:lnTo>
                      <a:pt x="170" y="562"/>
                    </a:lnTo>
                    <a:lnTo>
                      <a:pt x="170" y="506"/>
                    </a:lnTo>
                    <a:lnTo>
                      <a:pt x="226" y="450"/>
                    </a:lnTo>
                    <a:lnTo>
                      <a:pt x="338" y="450"/>
                    </a:lnTo>
                    <a:lnTo>
                      <a:pt x="451" y="562"/>
                    </a:lnTo>
                    <a:lnTo>
                      <a:pt x="507" y="731"/>
                    </a:lnTo>
                    <a:lnTo>
                      <a:pt x="451" y="1012"/>
                    </a:lnTo>
                    <a:lnTo>
                      <a:pt x="451" y="1180"/>
                    </a:lnTo>
                    <a:lnTo>
                      <a:pt x="338" y="1293"/>
                    </a:lnTo>
                    <a:lnTo>
                      <a:pt x="282" y="1349"/>
                    </a:lnTo>
                    <a:lnTo>
                      <a:pt x="338" y="1349"/>
                    </a:lnTo>
                    <a:lnTo>
                      <a:pt x="451" y="1461"/>
                    </a:lnTo>
                    <a:lnTo>
                      <a:pt x="563" y="1461"/>
                    </a:lnTo>
                    <a:lnTo>
                      <a:pt x="619" y="1349"/>
                    </a:lnTo>
                    <a:lnTo>
                      <a:pt x="788" y="1405"/>
                    </a:lnTo>
                    <a:lnTo>
                      <a:pt x="900" y="1349"/>
                    </a:lnTo>
                    <a:lnTo>
                      <a:pt x="956" y="1293"/>
                    </a:lnTo>
                    <a:lnTo>
                      <a:pt x="956" y="1349"/>
                    </a:lnTo>
                    <a:lnTo>
                      <a:pt x="1013" y="1405"/>
                    </a:lnTo>
                    <a:lnTo>
                      <a:pt x="1013" y="1461"/>
                    </a:lnTo>
                    <a:lnTo>
                      <a:pt x="1069" y="1461"/>
                    </a:lnTo>
                    <a:lnTo>
                      <a:pt x="1069" y="1180"/>
                    </a:lnTo>
                    <a:lnTo>
                      <a:pt x="1125" y="1124"/>
                    </a:lnTo>
                    <a:lnTo>
                      <a:pt x="1237" y="1068"/>
                    </a:lnTo>
                    <a:lnTo>
                      <a:pt x="1237" y="899"/>
                    </a:lnTo>
                    <a:lnTo>
                      <a:pt x="1181" y="731"/>
                    </a:lnTo>
                    <a:lnTo>
                      <a:pt x="1069" y="618"/>
                    </a:lnTo>
                    <a:lnTo>
                      <a:pt x="900" y="506"/>
                    </a:lnTo>
                    <a:lnTo>
                      <a:pt x="844" y="393"/>
                    </a:lnTo>
                    <a:lnTo>
                      <a:pt x="788" y="225"/>
                    </a:lnTo>
                    <a:lnTo>
                      <a:pt x="619" y="169"/>
                    </a:lnTo>
                    <a:lnTo>
                      <a:pt x="507" y="169"/>
                    </a:lnTo>
                    <a:lnTo>
                      <a:pt x="451" y="112"/>
                    </a:lnTo>
                    <a:lnTo>
                      <a:pt x="226" y="56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13"/>
              <p:cNvSpPr/>
              <p:nvPr/>
            </p:nvSpPr>
            <p:spPr>
              <a:xfrm>
                <a:off x="2161750" y="1128450"/>
                <a:ext cx="4077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901" extrusionOk="0">
                    <a:moveTo>
                      <a:pt x="282" y="1"/>
                    </a:moveTo>
                    <a:lnTo>
                      <a:pt x="113" y="113"/>
                    </a:lnTo>
                    <a:lnTo>
                      <a:pt x="113" y="226"/>
                    </a:lnTo>
                    <a:lnTo>
                      <a:pt x="169" y="282"/>
                    </a:lnTo>
                    <a:lnTo>
                      <a:pt x="225" y="282"/>
                    </a:lnTo>
                    <a:lnTo>
                      <a:pt x="225" y="338"/>
                    </a:lnTo>
                    <a:lnTo>
                      <a:pt x="1" y="394"/>
                    </a:lnTo>
                    <a:lnTo>
                      <a:pt x="1" y="507"/>
                    </a:lnTo>
                    <a:lnTo>
                      <a:pt x="57" y="563"/>
                    </a:lnTo>
                    <a:lnTo>
                      <a:pt x="113" y="619"/>
                    </a:lnTo>
                    <a:lnTo>
                      <a:pt x="169" y="563"/>
                    </a:lnTo>
                    <a:lnTo>
                      <a:pt x="338" y="563"/>
                    </a:lnTo>
                    <a:lnTo>
                      <a:pt x="394" y="507"/>
                    </a:lnTo>
                    <a:lnTo>
                      <a:pt x="563" y="451"/>
                    </a:lnTo>
                    <a:lnTo>
                      <a:pt x="731" y="394"/>
                    </a:lnTo>
                    <a:lnTo>
                      <a:pt x="844" y="507"/>
                    </a:lnTo>
                    <a:lnTo>
                      <a:pt x="900" y="732"/>
                    </a:lnTo>
                    <a:lnTo>
                      <a:pt x="956" y="844"/>
                    </a:lnTo>
                    <a:lnTo>
                      <a:pt x="1069" y="900"/>
                    </a:lnTo>
                    <a:lnTo>
                      <a:pt x="1181" y="900"/>
                    </a:lnTo>
                    <a:lnTo>
                      <a:pt x="1237" y="788"/>
                    </a:lnTo>
                    <a:lnTo>
                      <a:pt x="1350" y="675"/>
                    </a:lnTo>
                    <a:lnTo>
                      <a:pt x="1462" y="619"/>
                    </a:lnTo>
                    <a:lnTo>
                      <a:pt x="1462" y="563"/>
                    </a:lnTo>
                    <a:lnTo>
                      <a:pt x="1350" y="451"/>
                    </a:lnTo>
                    <a:lnTo>
                      <a:pt x="1350" y="338"/>
                    </a:lnTo>
                    <a:lnTo>
                      <a:pt x="1406" y="170"/>
                    </a:lnTo>
                    <a:lnTo>
                      <a:pt x="1518" y="338"/>
                    </a:lnTo>
                    <a:lnTo>
                      <a:pt x="1631" y="338"/>
                    </a:lnTo>
                    <a:lnTo>
                      <a:pt x="1631" y="226"/>
                    </a:lnTo>
                    <a:lnTo>
                      <a:pt x="1574" y="113"/>
                    </a:lnTo>
                    <a:lnTo>
                      <a:pt x="1462" y="57"/>
                    </a:lnTo>
                    <a:lnTo>
                      <a:pt x="1406" y="57"/>
                    </a:lnTo>
                    <a:lnTo>
                      <a:pt x="1237" y="113"/>
                    </a:lnTo>
                    <a:lnTo>
                      <a:pt x="1125" y="170"/>
                    </a:lnTo>
                    <a:lnTo>
                      <a:pt x="900" y="170"/>
                    </a:lnTo>
                    <a:lnTo>
                      <a:pt x="731" y="113"/>
                    </a:lnTo>
                    <a:lnTo>
                      <a:pt x="619" y="113"/>
                    </a:lnTo>
                    <a:lnTo>
                      <a:pt x="450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6" name="Google Shape;5846;p13"/>
              <p:cNvSpPr/>
              <p:nvPr/>
            </p:nvSpPr>
            <p:spPr>
              <a:xfrm>
                <a:off x="2165975" y="1142525"/>
                <a:ext cx="2390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237" extrusionOk="0">
                    <a:moveTo>
                      <a:pt x="169" y="0"/>
                    </a:moveTo>
                    <a:lnTo>
                      <a:pt x="169" y="112"/>
                    </a:lnTo>
                    <a:lnTo>
                      <a:pt x="169" y="225"/>
                    </a:lnTo>
                    <a:lnTo>
                      <a:pt x="113" y="281"/>
                    </a:lnTo>
                    <a:lnTo>
                      <a:pt x="56" y="393"/>
                    </a:lnTo>
                    <a:lnTo>
                      <a:pt x="169" y="562"/>
                    </a:lnTo>
                    <a:lnTo>
                      <a:pt x="169" y="674"/>
                    </a:lnTo>
                    <a:lnTo>
                      <a:pt x="56" y="731"/>
                    </a:lnTo>
                    <a:lnTo>
                      <a:pt x="0" y="731"/>
                    </a:lnTo>
                    <a:lnTo>
                      <a:pt x="0" y="787"/>
                    </a:lnTo>
                    <a:lnTo>
                      <a:pt x="56" y="899"/>
                    </a:lnTo>
                    <a:lnTo>
                      <a:pt x="113" y="899"/>
                    </a:lnTo>
                    <a:lnTo>
                      <a:pt x="169" y="956"/>
                    </a:lnTo>
                    <a:lnTo>
                      <a:pt x="338" y="787"/>
                    </a:lnTo>
                    <a:lnTo>
                      <a:pt x="450" y="787"/>
                    </a:lnTo>
                    <a:lnTo>
                      <a:pt x="450" y="843"/>
                    </a:lnTo>
                    <a:lnTo>
                      <a:pt x="506" y="956"/>
                    </a:lnTo>
                    <a:lnTo>
                      <a:pt x="619" y="1012"/>
                    </a:lnTo>
                    <a:lnTo>
                      <a:pt x="675" y="1068"/>
                    </a:lnTo>
                    <a:lnTo>
                      <a:pt x="675" y="1124"/>
                    </a:lnTo>
                    <a:lnTo>
                      <a:pt x="675" y="1237"/>
                    </a:lnTo>
                    <a:lnTo>
                      <a:pt x="787" y="1237"/>
                    </a:lnTo>
                    <a:lnTo>
                      <a:pt x="843" y="1180"/>
                    </a:lnTo>
                    <a:lnTo>
                      <a:pt x="900" y="1180"/>
                    </a:lnTo>
                    <a:lnTo>
                      <a:pt x="843" y="1124"/>
                    </a:lnTo>
                    <a:lnTo>
                      <a:pt x="787" y="1012"/>
                    </a:lnTo>
                    <a:lnTo>
                      <a:pt x="843" y="956"/>
                    </a:lnTo>
                    <a:lnTo>
                      <a:pt x="956" y="899"/>
                    </a:lnTo>
                    <a:lnTo>
                      <a:pt x="843" y="674"/>
                    </a:lnTo>
                    <a:lnTo>
                      <a:pt x="787" y="674"/>
                    </a:lnTo>
                    <a:lnTo>
                      <a:pt x="619" y="393"/>
                    </a:lnTo>
                    <a:lnTo>
                      <a:pt x="450" y="112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A0C0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13"/>
              <p:cNvSpPr/>
              <p:nvPr/>
            </p:nvSpPr>
            <p:spPr>
              <a:xfrm>
                <a:off x="2149100" y="1111600"/>
                <a:ext cx="140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675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69" y="282"/>
                    </a:lnTo>
                    <a:lnTo>
                      <a:pt x="282" y="338"/>
                    </a:lnTo>
                    <a:lnTo>
                      <a:pt x="338" y="450"/>
                    </a:lnTo>
                    <a:lnTo>
                      <a:pt x="450" y="675"/>
                    </a:lnTo>
                    <a:lnTo>
                      <a:pt x="507" y="675"/>
                    </a:lnTo>
                    <a:lnTo>
                      <a:pt x="563" y="619"/>
                    </a:lnTo>
                    <a:lnTo>
                      <a:pt x="563" y="563"/>
                    </a:lnTo>
                    <a:lnTo>
                      <a:pt x="507" y="506"/>
                    </a:lnTo>
                    <a:lnTo>
                      <a:pt x="507" y="394"/>
                    </a:lnTo>
                    <a:lnTo>
                      <a:pt x="507" y="225"/>
                    </a:lnTo>
                    <a:lnTo>
                      <a:pt x="450" y="169"/>
                    </a:lnTo>
                    <a:lnTo>
                      <a:pt x="394" y="113"/>
                    </a:lnTo>
                    <a:lnTo>
                      <a:pt x="226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8" name="Google Shape;5848;p13"/>
              <p:cNvSpPr/>
              <p:nvPr/>
            </p:nvSpPr>
            <p:spPr>
              <a:xfrm>
                <a:off x="2164575" y="1120025"/>
                <a:ext cx="98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51" extrusionOk="0">
                    <a:moveTo>
                      <a:pt x="112" y="1"/>
                    </a:moveTo>
                    <a:lnTo>
                      <a:pt x="0" y="226"/>
                    </a:lnTo>
                    <a:lnTo>
                      <a:pt x="0" y="394"/>
                    </a:lnTo>
                    <a:lnTo>
                      <a:pt x="0" y="450"/>
                    </a:lnTo>
                    <a:lnTo>
                      <a:pt x="394" y="450"/>
                    </a:lnTo>
                    <a:lnTo>
                      <a:pt x="394" y="394"/>
                    </a:lnTo>
                    <a:lnTo>
                      <a:pt x="394" y="338"/>
                    </a:lnTo>
                    <a:lnTo>
                      <a:pt x="394" y="282"/>
                    </a:lnTo>
                    <a:lnTo>
                      <a:pt x="394" y="169"/>
                    </a:lnTo>
                    <a:lnTo>
                      <a:pt x="394" y="113"/>
                    </a:lnTo>
                    <a:lnTo>
                      <a:pt x="281" y="169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9" name="Google Shape;5849;p13"/>
              <p:cNvSpPr/>
              <p:nvPr/>
            </p:nvSpPr>
            <p:spPr>
              <a:xfrm>
                <a:off x="2143475" y="116920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0" name="Google Shape;5850;p13"/>
              <p:cNvSpPr/>
              <p:nvPr/>
            </p:nvSpPr>
            <p:spPr>
              <a:xfrm>
                <a:off x="2158950" y="11326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1" name="Google Shape;5851;p13"/>
              <p:cNvSpPr/>
              <p:nvPr/>
            </p:nvSpPr>
            <p:spPr>
              <a:xfrm>
                <a:off x="2160350" y="113830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113" y="16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2" name="Google Shape;5852;p13"/>
              <p:cNvSpPr/>
              <p:nvPr/>
            </p:nvSpPr>
            <p:spPr>
              <a:xfrm>
                <a:off x="2149100" y="114252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57" y="0"/>
                    </a:moveTo>
                    <a:lnTo>
                      <a:pt x="1" y="112"/>
                    </a:lnTo>
                    <a:lnTo>
                      <a:pt x="113" y="112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3" name="Google Shape;5853;p13"/>
              <p:cNvSpPr/>
              <p:nvPr/>
            </p:nvSpPr>
            <p:spPr>
              <a:xfrm>
                <a:off x="2165975" y="1135475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4" name="Google Shape;5854;p13"/>
              <p:cNvSpPr/>
              <p:nvPr/>
            </p:nvSpPr>
            <p:spPr>
              <a:xfrm>
                <a:off x="2161750" y="112565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13" y="169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13"/>
              <p:cNvSpPr/>
              <p:nvPr/>
            </p:nvSpPr>
            <p:spPr>
              <a:xfrm>
                <a:off x="2164575" y="1131275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56" y="1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13"/>
              <p:cNvSpPr/>
              <p:nvPr/>
            </p:nvSpPr>
            <p:spPr>
              <a:xfrm>
                <a:off x="2151925" y="11369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13"/>
              <p:cNvSpPr/>
              <p:nvPr/>
            </p:nvSpPr>
            <p:spPr>
              <a:xfrm>
                <a:off x="2151925" y="11818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57"/>
                    </a:lnTo>
                    <a:lnTo>
                      <a:pt x="56" y="57"/>
                    </a:lnTo>
                    <a:close/>
                  </a:path>
                </a:pathLst>
              </a:custGeom>
              <a:solidFill>
                <a:srgbClr val="BBD5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8" name="Google Shape;5858;p13"/>
              <p:cNvSpPr/>
              <p:nvPr/>
            </p:nvSpPr>
            <p:spPr>
              <a:xfrm>
                <a:off x="2224975" y="11734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1B3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13"/>
              <p:cNvSpPr/>
              <p:nvPr/>
            </p:nvSpPr>
            <p:spPr>
              <a:xfrm>
                <a:off x="2081650" y="1153750"/>
                <a:ext cx="506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306" extrusionOk="0">
                    <a:moveTo>
                      <a:pt x="338" y="1"/>
                    </a:moveTo>
                    <a:lnTo>
                      <a:pt x="226" y="57"/>
                    </a:lnTo>
                    <a:lnTo>
                      <a:pt x="57" y="169"/>
                    </a:lnTo>
                    <a:lnTo>
                      <a:pt x="57" y="225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113" y="507"/>
                    </a:lnTo>
                    <a:lnTo>
                      <a:pt x="113" y="563"/>
                    </a:lnTo>
                    <a:lnTo>
                      <a:pt x="57" y="619"/>
                    </a:lnTo>
                    <a:lnTo>
                      <a:pt x="1" y="675"/>
                    </a:lnTo>
                    <a:lnTo>
                      <a:pt x="1" y="788"/>
                    </a:lnTo>
                    <a:lnTo>
                      <a:pt x="57" y="956"/>
                    </a:lnTo>
                    <a:lnTo>
                      <a:pt x="113" y="1125"/>
                    </a:lnTo>
                    <a:lnTo>
                      <a:pt x="170" y="1237"/>
                    </a:lnTo>
                    <a:lnTo>
                      <a:pt x="338" y="1462"/>
                    </a:lnTo>
                    <a:lnTo>
                      <a:pt x="507" y="1631"/>
                    </a:lnTo>
                    <a:lnTo>
                      <a:pt x="619" y="1912"/>
                    </a:lnTo>
                    <a:lnTo>
                      <a:pt x="675" y="1968"/>
                    </a:lnTo>
                    <a:lnTo>
                      <a:pt x="788" y="1968"/>
                    </a:lnTo>
                    <a:lnTo>
                      <a:pt x="900" y="2024"/>
                    </a:lnTo>
                    <a:lnTo>
                      <a:pt x="900" y="2080"/>
                    </a:lnTo>
                    <a:lnTo>
                      <a:pt x="900" y="2136"/>
                    </a:lnTo>
                    <a:lnTo>
                      <a:pt x="900" y="2193"/>
                    </a:lnTo>
                    <a:lnTo>
                      <a:pt x="900" y="2249"/>
                    </a:lnTo>
                    <a:lnTo>
                      <a:pt x="1069" y="2305"/>
                    </a:lnTo>
                    <a:lnTo>
                      <a:pt x="1237" y="2249"/>
                    </a:lnTo>
                    <a:lnTo>
                      <a:pt x="1406" y="2136"/>
                    </a:lnTo>
                    <a:lnTo>
                      <a:pt x="1631" y="2024"/>
                    </a:lnTo>
                    <a:lnTo>
                      <a:pt x="1687" y="1968"/>
                    </a:lnTo>
                    <a:lnTo>
                      <a:pt x="1743" y="1968"/>
                    </a:lnTo>
                    <a:lnTo>
                      <a:pt x="1743" y="1855"/>
                    </a:lnTo>
                    <a:lnTo>
                      <a:pt x="1687" y="1799"/>
                    </a:lnTo>
                    <a:lnTo>
                      <a:pt x="1631" y="1743"/>
                    </a:lnTo>
                    <a:lnTo>
                      <a:pt x="1687" y="1687"/>
                    </a:lnTo>
                    <a:lnTo>
                      <a:pt x="1743" y="1631"/>
                    </a:lnTo>
                    <a:lnTo>
                      <a:pt x="1968" y="1631"/>
                    </a:lnTo>
                    <a:lnTo>
                      <a:pt x="2024" y="1574"/>
                    </a:lnTo>
                    <a:lnTo>
                      <a:pt x="1912" y="1350"/>
                    </a:lnTo>
                    <a:lnTo>
                      <a:pt x="1743" y="1462"/>
                    </a:lnTo>
                    <a:lnTo>
                      <a:pt x="1575" y="1462"/>
                    </a:lnTo>
                    <a:lnTo>
                      <a:pt x="1518" y="1518"/>
                    </a:lnTo>
                    <a:lnTo>
                      <a:pt x="1406" y="1574"/>
                    </a:lnTo>
                    <a:lnTo>
                      <a:pt x="1294" y="1574"/>
                    </a:lnTo>
                    <a:lnTo>
                      <a:pt x="1181" y="1631"/>
                    </a:lnTo>
                    <a:lnTo>
                      <a:pt x="1237" y="1518"/>
                    </a:lnTo>
                    <a:lnTo>
                      <a:pt x="1294" y="1518"/>
                    </a:lnTo>
                    <a:lnTo>
                      <a:pt x="1406" y="1462"/>
                    </a:lnTo>
                    <a:lnTo>
                      <a:pt x="1462" y="1406"/>
                    </a:lnTo>
                    <a:lnTo>
                      <a:pt x="1462" y="1350"/>
                    </a:lnTo>
                    <a:lnTo>
                      <a:pt x="1125" y="1350"/>
                    </a:lnTo>
                    <a:lnTo>
                      <a:pt x="1069" y="1293"/>
                    </a:lnTo>
                    <a:lnTo>
                      <a:pt x="1125" y="1069"/>
                    </a:lnTo>
                    <a:lnTo>
                      <a:pt x="1125" y="1012"/>
                    </a:lnTo>
                    <a:lnTo>
                      <a:pt x="1237" y="1012"/>
                    </a:lnTo>
                    <a:lnTo>
                      <a:pt x="1294" y="900"/>
                    </a:lnTo>
                    <a:lnTo>
                      <a:pt x="1181" y="844"/>
                    </a:lnTo>
                    <a:lnTo>
                      <a:pt x="1181" y="788"/>
                    </a:lnTo>
                    <a:lnTo>
                      <a:pt x="844" y="788"/>
                    </a:lnTo>
                    <a:lnTo>
                      <a:pt x="788" y="844"/>
                    </a:lnTo>
                    <a:lnTo>
                      <a:pt x="619" y="788"/>
                    </a:lnTo>
                    <a:lnTo>
                      <a:pt x="619" y="731"/>
                    </a:lnTo>
                    <a:lnTo>
                      <a:pt x="619" y="619"/>
                    </a:lnTo>
                    <a:lnTo>
                      <a:pt x="675" y="394"/>
                    </a:lnTo>
                    <a:lnTo>
                      <a:pt x="732" y="282"/>
                    </a:lnTo>
                    <a:lnTo>
                      <a:pt x="732" y="225"/>
                    </a:lnTo>
                    <a:lnTo>
                      <a:pt x="732" y="169"/>
                    </a:lnTo>
                    <a:lnTo>
                      <a:pt x="619" y="225"/>
                    </a:lnTo>
                    <a:lnTo>
                      <a:pt x="563" y="282"/>
                    </a:lnTo>
                    <a:lnTo>
                      <a:pt x="507" y="394"/>
                    </a:lnTo>
                    <a:lnTo>
                      <a:pt x="451" y="394"/>
                    </a:lnTo>
                    <a:lnTo>
                      <a:pt x="282" y="338"/>
                    </a:lnTo>
                    <a:lnTo>
                      <a:pt x="338" y="169"/>
                    </a:lnTo>
                    <a:lnTo>
                      <a:pt x="394" y="113"/>
                    </a:lnTo>
                    <a:lnTo>
                      <a:pt x="507" y="113"/>
                    </a:lnTo>
                    <a:lnTo>
                      <a:pt x="507" y="57"/>
                    </a:lnTo>
                    <a:lnTo>
                      <a:pt x="451" y="1"/>
                    </a:lnTo>
                    <a:close/>
                  </a:path>
                </a:pathLst>
              </a:custGeom>
              <a:solidFill>
                <a:srgbClr val="B9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0" name="Google Shape;5860;p13"/>
              <p:cNvSpPr/>
              <p:nvPr/>
            </p:nvSpPr>
            <p:spPr>
              <a:xfrm>
                <a:off x="2073225" y="1209950"/>
                <a:ext cx="3095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788" extrusionOk="0">
                    <a:moveTo>
                      <a:pt x="1012" y="1"/>
                    </a:moveTo>
                    <a:lnTo>
                      <a:pt x="844" y="113"/>
                    </a:lnTo>
                    <a:lnTo>
                      <a:pt x="507" y="338"/>
                    </a:lnTo>
                    <a:lnTo>
                      <a:pt x="338" y="451"/>
                    </a:lnTo>
                    <a:lnTo>
                      <a:pt x="226" y="451"/>
                    </a:lnTo>
                    <a:lnTo>
                      <a:pt x="113" y="507"/>
                    </a:lnTo>
                    <a:lnTo>
                      <a:pt x="57" y="563"/>
                    </a:lnTo>
                    <a:lnTo>
                      <a:pt x="1" y="675"/>
                    </a:lnTo>
                    <a:lnTo>
                      <a:pt x="57" y="788"/>
                    </a:lnTo>
                    <a:lnTo>
                      <a:pt x="113" y="788"/>
                    </a:lnTo>
                    <a:lnTo>
                      <a:pt x="394" y="619"/>
                    </a:lnTo>
                    <a:lnTo>
                      <a:pt x="619" y="507"/>
                    </a:lnTo>
                    <a:lnTo>
                      <a:pt x="788" y="451"/>
                    </a:lnTo>
                    <a:lnTo>
                      <a:pt x="1012" y="338"/>
                    </a:lnTo>
                    <a:lnTo>
                      <a:pt x="1125" y="226"/>
                    </a:lnTo>
                    <a:lnTo>
                      <a:pt x="1237" y="1"/>
                    </a:lnTo>
                    <a:close/>
                  </a:path>
                </a:pathLst>
              </a:custGeom>
              <a:solidFill>
                <a:srgbClr val="B9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1" name="Google Shape;5861;p13"/>
              <p:cNvSpPr/>
              <p:nvPr/>
            </p:nvSpPr>
            <p:spPr>
              <a:xfrm>
                <a:off x="2129425" y="1187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9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13"/>
              <p:cNvSpPr/>
              <p:nvPr/>
            </p:nvSpPr>
            <p:spPr>
              <a:xfrm>
                <a:off x="2255900" y="1160775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2C3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13"/>
              <p:cNvSpPr/>
              <p:nvPr/>
            </p:nvSpPr>
            <p:spPr>
              <a:xfrm>
                <a:off x="2018425" y="1197325"/>
                <a:ext cx="64675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2587" h="1574" extrusionOk="0">
                    <a:moveTo>
                      <a:pt x="675" y="0"/>
                    </a:moveTo>
                    <a:lnTo>
                      <a:pt x="394" y="112"/>
                    </a:lnTo>
                    <a:lnTo>
                      <a:pt x="169" y="225"/>
                    </a:lnTo>
                    <a:lnTo>
                      <a:pt x="1" y="450"/>
                    </a:lnTo>
                    <a:lnTo>
                      <a:pt x="57" y="506"/>
                    </a:lnTo>
                    <a:lnTo>
                      <a:pt x="169" y="562"/>
                    </a:lnTo>
                    <a:lnTo>
                      <a:pt x="282" y="674"/>
                    </a:lnTo>
                    <a:lnTo>
                      <a:pt x="394" y="787"/>
                    </a:lnTo>
                    <a:lnTo>
                      <a:pt x="507" y="787"/>
                    </a:lnTo>
                    <a:lnTo>
                      <a:pt x="507" y="674"/>
                    </a:lnTo>
                    <a:lnTo>
                      <a:pt x="450" y="618"/>
                    </a:lnTo>
                    <a:lnTo>
                      <a:pt x="450" y="562"/>
                    </a:lnTo>
                    <a:lnTo>
                      <a:pt x="507" y="506"/>
                    </a:lnTo>
                    <a:lnTo>
                      <a:pt x="563" y="562"/>
                    </a:lnTo>
                    <a:lnTo>
                      <a:pt x="731" y="618"/>
                    </a:lnTo>
                    <a:lnTo>
                      <a:pt x="731" y="674"/>
                    </a:lnTo>
                    <a:lnTo>
                      <a:pt x="731" y="731"/>
                    </a:lnTo>
                    <a:lnTo>
                      <a:pt x="788" y="843"/>
                    </a:lnTo>
                    <a:lnTo>
                      <a:pt x="788" y="899"/>
                    </a:lnTo>
                    <a:lnTo>
                      <a:pt x="900" y="1012"/>
                    </a:lnTo>
                    <a:lnTo>
                      <a:pt x="788" y="1293"/>
                    </a:lnTo>
                    <a:lnTo>
                      <a:pt x="731" y="1405"/>
                    </a:lnTo>
                    <a:lnTo>
                      <a:pt x="788" y="1461"/>
                    </a:lnTo>
                    <a:lnTo>
                      <a:pt x="956" y="1574"/>
                    </a:lnTo>
                    <a:lnTo>
                      <a:pt x="956" y="1405"/>
                    </a:lnTo>
                    <a:lnTo>
                      <a:pt x="956" y="1293"/>
                    </a:lnTo>
                    <a:lnTo>
                      <a:pt x="1012" y="1237"/>
                    </a:lnTo>
                    <a:lnTo>
                      <a:pt x="1181" y="1237"/>
                    </a:lnTo>
                    <a:lnTo>
                      <a:pt x="1293" y="1349"/>
                    </a:lnTo>
                    <a:lnTo>
                      <a:pt x="1687" y="1349"/>
                    </a:lnTo>
                    <a:lnTo>
                      <a:pt x="1687" y="1237"/>
                    </a:lnTo>
                    <a:lnTo>
                      <a:pt x="1743" y="1180"/>
                    </a:lnTo>
                    <a:lnTo>
                      <a:pt x="1799" y="1180"/>
                    </a:lnTo>
                    <a:lnTo>
                      <a:pt x="1855" y="1124"/>
                    </a:lnTo>
                    <a:lnTo>
                      <a:pt x="1912" y="1068"/>
                    </a:lnTo>
                    <a:lnTo>
                      <a:pt x="1968" y="1124"/>
                    </a:lnTo>
                    <a:lnTo>
                      <a:pt x="2080" y="1237"/>
                    </a:lnTo>
                    <a:lnTo>
                      <a:pt x="2136" y="1349"/>
                    </a:lnTo>
                    <a:lnTo>
                      <a:pt x="2249" y="1293"/>
                    </a:lnTo>
                    <a:lnTo>
                      <a:pt x="2305" y="1068"/>
                    </a:lnTo>
                    <a:lnTo>
                      <a:pt x="2474" y="1068"/>
                    </a:lnTo>
                    <a:lnTo>
                      <a:pt x="2530" y="843"/>
                    </a:lnTo>
                    <a:lnTo>
                      <a:pt x="2530" y="674"/>
                    </a:lnTo>
                    <a:lnTo>
                      <a:pt x="2530" y="506"/>
                    </a:lnTo>
                    <a:lnTo>
                      <a:pt x="2586" y="281"/>
                    </a:lnTo>
                    <a:lnTo>
                      <a:pt x="2586" y="225"/>
                    </a:lnTo>
                    <a:lnTo>
                      <a:pt x="2530" y="169"/>
                    </a:lnTo>
                    <a:lnTo>
                      <a:pt x="2418" y="56"/>
                    </a:lnTo>
                    <a:lnTo>
                      <a:pt x="2305" y="56"/>
                    </a:lnTo>
                    <a:lnTo>
                      <a:pt x="2193" y="112"/>
                    </a:lnTo>
                    <a:lnTo>
                      <a:pt x="2080" y="225"/>
                    </a:lnTo>
                    <a:lnTo>
                      <a:pt x="1912" y="337"/>
                    </a:lnTo>
                    <a:lnTo>
                      <a:pt x="1518" y="506"/>
                    </a:lnTo>
                    <a:lnTo>
                      <a:pt x="1462" y="618"/>
                    </a:lnTo>
                    <a:lnTo>
                      <a:pt x="1406" y="674"/>
                    </a:lnTo>
                    <a:lnTo>
                      <a:pt x="1350" y="618"/>
                    </a:lnTo>
                    <a:lnTo>
                      <a:pt x="1293" y="506"/>
                    </a:lnTo>
                    <a:lnTo>
                      <a:pt x="1293" y="450"/>
                    </a:lnTo>
                    <a:lnTo>
                      <a:pt x="1406" y="337"/>
                    </a:lnTo>
                    <a:lnTo>
                      <a:pt x="1406" y="225"/>
                    </a:lnTo>
                    <a:lnTo>
                      <a:pt x="1293" y="112"/>
                    </a:lnTo>
                    <a:lnTo>
                      <a:pt x="1125" y="0"/>
                    </a:lnTo>
                    <a:lnTo>
                      <a:pt x="1069" y="0"/>
                    </a:lnTo>
                    <a:lnTo>
                      <a:pt x="1012" y="112"/>
                    </a:lnTo>
                    <a:lnTo>
                      <a:pt x="956" y="56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13"/>
              <p:cNvSpPr/>
              <p:nvPr/>
            </p:nvSpPr>
            <p:spPr>
              <a:xfrm>
                <a:off x="2274175" y="957025"/>
                <a:ext cx="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14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13"/>
              <p:cNvSpPr/>
              <p:nvPr/>
            </p:nvSpPr>
            <p:spPr>
              <a:xfrm>
                <a:off x="2279775" y="10160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6" name="Google Shape;5866;p13"/>
              <p:cNvSpPr/>
              <p:nvPr/>
            </p:nvSpPr>
            <p:spPr>
              <a:xfrm>
                <a:off x="2247475" y="9823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BD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13"/>
              <p:cNvSpPr/>
              <p:nvPr/>
            </p:nvSpPr>
            <p:spPr>
              <a:xfrm>
                <a:off x="1824525" y="11172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13"/>
              <p:cNvSpPr/>
              <p:nvPr/>
            </p:nvSpPr>
            <p:spPr>
              <a:xfrm>
                <a:off x="1842775" y="112705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13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13"/>
              <p:cNvSpPr/>
              <p:nvPr/>
            </p:nvSpPr>
            <p:spPr>
              <a:xfrm>
                <a:off x="1811875" y="11088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12"/>
                    </a:lnTo>
                    <a:lnTo>
                      <a:pt x="57" y="11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13"/>
              <p:cNvSpPr/>
              <p:nvPr/>
            </p:nvSpPr>
            <p:spPr>
              <a:xfrm>
                <a:off x="1816100" y="1113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13"/>
              <p:cNvSpPr/>
              <p:nvPr/>
            </p:nvSpPr>
            <p:spPr>
              <a:xfrm>
                <a:off x="1842775" y="11116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2" name="Google Shape;5872;p13"/>
              <p:cNvSpPr/>
              <p:nvPr/>
            </p:nvSpPr>
            <p:spPr>
              <a:xfrm>
                <a:off x="1818900" y="1120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13"/>
              <p:cNvSpPr/>
              <p:nvPr/>
            </p:nvSpPr>
            <p:spPr>
              <a:xfrm>
                <a:off x="1841375" y="11130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13"/>
              <p:cNvSpPr/>
              <p:nvPr/>
            </p:nvSpPr>
            <p:spPr>
              <a:xfrm>
                <a:off x="1845600" y="11340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0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13"/>
              <p:cNvSpPr/>
              <p:nvPr/>
            </p:nvSpPr>
            <p:spPr>
              <a:xfrm>
                <a:off x="1824525" y="1131275"/>
                <a:ext cx="98375" cy="73100"/>
              </a:xfrm>
              <a:custGeom>
                <a:avLst/>
                <a:gdLst/>
                <a:ahLst/>
                <a:cxnLst/>
                <a:rect l="l" t="t" r="r" b="b"/>
                <a:pathLst>
                  <a:path w="3935" h="2924" extrusionOk="0">
                    <a:moveTo>
                      <a:pt x="2249" y="0"/>
                    </a:moveTo>
                    <a:lnTo>
                      <a:pt x="2192" y="57"/>
                    </a:lnTo>
                    <a:lnTo>
                      <a:pt x="2249" y="169"/>
                    </a:lnTo>
                    <a:lnTo>
                      <a:pt x="2192" y="225"/>
                    </a:lnTo>
                    <a:lnTo>
                      <a:pt x="2136" y="281"/>
                    </a:lnTo>
                    <a:lnTo>
                      <a:pt x="2136" y="338"/>
                    </a:lnTo>
                    <a:lnTo>
                      <a:pt x="2080" y="506"/>
                    </a:lnTo>
                    <a:lnTo>
                      <a:pt x="2080" y="675"/>
                    </a:lnTo>
                    <a:lnTo>
                      <a:pt x="2024" y="731"/>
                    </a:lnTo>
                    <a:lnTo>
                      <a:pt x="1686" y="787"/>
                    </a:lnTo>
                    <a:lnTo>
                      <a:pt x="1574" y="900"/>
                    </a:lnTo>
                    <a:lnTo>
                      <a:pt x="1518" y="1012"/>
                    </a:lnTo>
                    <a:lnTo>
                      <a:pt x="1574" y="1293"/>
                    </a:lnTo>
                    <a:lnTo>
                      <a:pt x="1630" y="1406"/>
                    </a:lnTo>
                    <a:lnTo>
                      <a:pt x="1518" y="1462"/>
                    </a:lnTo>
                    <a:lnTo>
                      <a:pt x="1349" y="1518"/>
                    </a:lnTo>
                    <a:lnTo>
                      <a:pt x="1293" y="1546"/>
                    </a:lnTo>
                    <a:lnTo>
                      <a:pt x="1349" y="1462"/>
                    </a:lnTo>
                    <a:lnTo>
                      <a:pt x="1349" y="1293"/>
                    </a:lnTo>
                    <a:lnTo>
                      <a:pt x="1293" y="1181"/>
                    </a:lnTo>
                    <a:lnTo>
                      <a:pt x="1181" y="1012"/>
                    </a:lnTo>
                    <a:lnTo>
                      <a:pt x="1068" y="900"/>
                    </a:lnTo>
                    <a:lnTo>
                      <a:pt x="956" y="956"/>
                    </a:lnTo>
                    <a:lnTo>
                      <a:pt x="731" y="1124"/>
                    </a:lnTo>
                    <a:lnTo>
                      <a:pt x="619" y="1181"/>
                    </a:lnTo>
                    <a:lnTo>
                      <a:pt x="394" y="1349"/>
                    </a:lnTo>
                    <a:lnTo>
                      <a:pt x="169" y="1518"/>
                    </a:lnTo>
                    <a:lnTo>
                      <a:pt x="113" y="1518"/>
                    </a:lnTo>
                    <a:lnTo>
                      <a:pt x="56" y="1630"/>
                    </a:lnTo>
                    <a:lnTo>
                      <a:pt x="0" y="1687"/>
                    </a:lnTo>
                    <a:lnTo>
                      <a:pt x="56" y="1799"/>
                    </a:lnTo>
                    <a:lnTo>
                      <a:pt x="113" y="1799"/>
                    </a:lnTo>
                    <a:lnTo>
                      <a:pt x="169" y="1855"/>
                    </a:lnTo>
                    <a:lnTo>
                      <a:pt x="225" y="1911"/>
                    </a:lnTo>
                    <a:lnTo>
                      <a:pt x="281" y="1968"/>
                    </a:lnTo>
                    <a:lnTo>
                      <a:pt x="450" y="1911"/>
                    </a:lnTo>
                    <a:lnTo>
                      <a:pt x="506" y="1855"/>
                    </a:lnTo>
                    <a:lnTo>
                      <a:pt x="506" y="1743"/>
                    </a:lnTo>
                    <a:lnTo>
                      <a:pt x="787" y="1968"/>
                    </a:lnTo>
                    <a:lnTo>
                      <a:pt x="843" y="2024"/>
                    </a:lnTo>
                    <a:lnTo>
                      <a:pt x="843" y="2080"/>
                    </a:lnTo>
                    <a:lnTo>
                      <a:pt x="843" y="2136"/>
                    </a:lnTo>
                    <a:lnTo>
                      <a:pt x="1012" y="2136"/>
                    </a:lnTo>
                    <a:lnTo>
                      <a:pt x="1068" y="2192"/>
                    </a:lnTo>
                    <a:lnTo>
                      <a:pt x="1124" y="2192"/>
                    </a:lnTo>
                    <a:lnTo>
                      <a:pt x="1124" y="2305"/>
                    </a:lnTo>
                    <a:lnTo>
                      <a:pt x="1181" y="2417"/>
                    </a:lnTo>
                    <a:lnTo>
                      <a:pt x="1349" y="2586"/>
                    </a:lnTo>
                    <a:lnTo>
                      <a:pt x="1518" y="2361"/>
                    </a:lnTo>
                    <a:lnTo>
                      <a:pt x="1967" y="2361"/>
                    </a:lnTo>
                    <a:lnTo>
                      <a:pt x="2024" y="2305"/>
                    </a:lnTo>
                    <a:lnTo>
                      <a:pt x="2136" y="2249"/>
                    </a:lnTo>
                    <a:lnTo>
                      <a:pt x="2249" y="2305"/>
                    </a:lnTo>
                    <a:lnTo>
                      <a:pt x="2473" y="2417"/>
                    </a:lnTo>
                    <a:lnTo>
                      <a:pt x="2754" y="2473"/>
                    </a:lnTo>
                    <a:lnTo>
                      <a:pt x="3260" y="2473"/>
                    </a:lnTo>
                    <a:lnTo>
                      <a:pt x="3204" y="2530"/>
                    </a:lnTo>
                    <a:lnTo>
                      <a:pt x="3204" y="2642"/>
                    </a:lnTo>
                    <a:lnTo>
                      <a:pt x="3316" y="2754"/>
                    </a:lnTo>
                    <a:lnTo>
                      <a:pt x="3373" y="2867"/>
                    </a:lnTo>
                    <a:lnTo>
                      <a:pt x="3373" y="2923"/>
                    </a:lnTo>
                    <a:lnTo>
                      <a:pt x="3429" y="2867"/>
                    </a:lnTo>
                    <a:lnTo>
                      <a:pt x="3485" y="2754"/>
                    </a:lnTo>
                    <a:lnTo>
                      <a:pt x="3541" y="2698"/>
                    </a:lnTo>
                    <a:lnTo>
                      <a:pt x="3597" y="2642"/>
                    </a:lnTo>
                    <a:lnTo>
                      <a:pt x="3541" y="2586"/>
                    </a:lnTo>
                    <a:lnTo>
                      <a:pt x="3541" y="2530"/>
                    </a:lnTo>
                    <a:lnTo>
                      <a:pt x="3541" y="2473"/>
                    </a:lnTo>
                    <a:lnTo>
                      <a:pt x="3541" y="2305"/>
                    </a:lnTo>
                    <a:lnTo>
                      <a:pt x="3541" y="2249"/>
                    </a:lnTo>
                    <a:lnTo>
                      <a:pt x="3485" y="2192"/>
                    </a:lnTo>
                    <a:lnTo>
                      <a:pt x="3429" y="2192"/>
                    </a:lnTo>
                    <a:lnTo>
                      <a:pt x="3485" y="2136"/>
                    </a:lnTo>
                    <a:lnTo>
                      <a:pt x="3654" y="2136"/>
                    </a:lnTo>
                    <a:lnTo>
                      <a:pt x="3822" y="2080"/>
                    </a:lnTo>
                    <a:lnTo>
                      <a:pt x="3878" y="2024"/>
                    </a:lnTo>
                    <a:lnTo>
                      <a:pt x="3935" y="1911"/>
                    </a:lnTo>
                    <a:lnTo>
                      <a:pt x="3935" y="1743"/>
                    </a:lnTo>
                    <a:lnTo>
                      <a:pt x="3878" y="1687"/>
                    </a:lnTo>
                    <a:lnTo>
                      <a:pt x="3710" y="1630"/>
                    </a:lnTo>
                    <a:lnTo>
                      <a:pt x="3597" y="1574"/>
                    </a:lnTo>
                    <a:lnTo>
                      <a:pt x="3429" y="1518"/>
                    </a:lnTo>
                    <a:lnTo>
                      <a:pt x="3260" y="1574"/>
                    </a:lnTo>
                    <a:lnTo>
                      <a:pt x="3260" y="1518"/>
                    </a:lnTo>
                    <a:lnTo>
                      <a:pt x="3148" y="1406"/>
                    </a:lnTo>
                    <a:lnTo>
                      <a:pt x="2979" y="1406"/>
                    </a:lnTo>
                    <a:lnTo>
                      <a:pt x="2979" y="1462"/>
                    </a:lnTo>
                    <a:lnTo>
                      <a:pt x="2923" y="1462"/>
                    </a:lnTo>
                    <a:lnTo>
                      <a:pt x="2923" y="1406"/>
                    </a:lnTo>
                    <a:lnTo>
                      <a:pt x="3204" y="1181"/>
                    </a:lnTo>
                    <a:lnTo>
                      <a:pt x="3260" y="1068"/>
                    </a:lnTo>
                    <a:lnTo>
                      <a:pt x="3260" y="900"/>
                    </a:lnTo>
                    <a:lnTo>
                      <a:pt x="3204" y="619"/>
                    </a:lnTo>
                    <a:lnTo>
                      <a:pt x="3092" y="562"/>
                    </a:lnTo>
                    <a:lnTo>
                      <a:pt x="2979" y="562"/>
                    </a:lnTo>
                    <a:lnTo>
                      <a:pt x="2979" y="506"/>
                    </a:lnTo>
                    <a:lnTo>
                      <a:pt x="3035" y="394"/>
                    </a:lnTo>
                    <a:lnTo>
                      <a:pt x="3092" y="281"/>
                    </a:lnTo>
                    <a:lnTo>
                      <a:pt x="3035" y="113"/>
                    </a:lnTo>
                    <a:lnTo>
                      <a:pt x="2923" y="0"/>
                    </a:lnTo>
                    <a:lnTo>
                      <a:pt x="2867" y="0"/>
                    </a:lnTo>
                    <a:lnTo>
                      <a:pt x="2811" y="57"/>
                    </a:lnTo>
                    <a:lnTo>
                      <a:pt x="2754" y="169"/>
                    </a:lnTo>
                    <a:lnTo>
                      <a:pt x="2642" y="225"/>
                    </a:lnTo>
                    <a:lnTo>
                      <a:pt x="2530" y="169"/>
                    </a:lnTo>
                    <a:lnTo>
                      <a:pt x="2361" y="57"/>
                    </a:lnTo>
                    <a:lnTo>
                      <a:pt x="2305" y="0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13"/>
              <p:cNvSpPr/>
              <p:nvPr/>
            </p:nvSpPr>
            <p:spPr>
              <a:xfrm>
                <a:off x="1894775" y="1139700"/>
                <a:ext cx="59050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137" extrusionOk="0">
                    <a:moveTo>
                      <a:pt x="450" y="1"/>
                    </a:moveTo>
                    <a:lnTo>
                      <a:pt x="394" y="57"/>
                    </a:lnTo>
                    <a:lnTo>
                      <a:pt x="338" y="113"/>
                    </a:lnTo>
                    <a:lnTo>
                      <a:pt x="338" y="282"/>
                    </a:lnTo>
                    <a:lnTo>
                      <a:pt x="394" y="506"/>
                    </a:lnTo>
                    <a:lnTo>
                      <a:pt x="394" y="619"/>
                    </a:lnTo>
                    <a:lnTo>
                      <a:pt x="394" y="787"/>
                    </a:lnTo>
                    <a:lnTo>
                      <a:pt x="338" y="844"/>
                    </a:lnTo>
                    <a:lnTo>
                      <a:pt x="113" y="844"/>
                    </a:lnTo>
                    <a:lnTo>
                      <a:pt x="113" y="956"/>
                    </a:lnTo>
                    <a:lnTo>
                      <a:pt x="57" y="1069"/>
                    </a:lnTo>
                    <a:lnTo>
                      <a:pt x="57" y="1125"/>
                    </a:lnTo>
                    <a:lnTo>
                      <a:pt x="1" y="1181"/>
                    </a:lnTo>
                    <a:lnTo>
                      <a:pt x="57" y="1237"/>
                    </a:lnTo>
                    <a:lnTo>
                      <a:pt x="169" y="1125"/>
                    </a:lnTo>
                    <a:lnTo>
                      <a:pt x="282" y="1125"/>
                    </a:lnTo>
                    <a:lnTo>
                      <a:pt x="338" y="1181"/>
                    </a:lnTo>
                    <a:lnTo>
                      <a:pt x="450" y="1237"/>
                    </a:lnTo>
                    <a:lnTo>
                      <a:pt x="619" y="1293"/>
                    </a:lnTo>
                    <a:lnTo>
                      <a:pt x="731" y="1293"/>
                    </a:lnTo>
                    <a:lnTo>
                      <a:pt x="787" y="1406"/>
                    </a:lnTo>
                    <a:lnTo>
                      <a:pt x="844" y="1462"/>
                    </a:lnTo>
                    <a:lnTo>
                      <a:pt x="956" y="1406"/>
                    </a:lnTo>
                    <a:lnTo>
                      <a:pt x="1012" y="1406"/>
                    </a:lnTo>
                    <a:lnTo>
                      <a:pt x="1068" y="1462"/>
                    </a:lnTo>
                    <a:lnTo>
                      <a:pt x="1068" y="1574"/>
                    </a:lnTo>
                    <a:lnTo>
                      <a:pt x="1068" y="1631"/>
                    </a:lnTo>
                    <a:lnTo>
                      <a:pt x="1012" y="1687"/>
                    </a:lnTo>
                    <a:lnTo>
                      <a:pt x="619" y="1687"/>
                    </a:lnTo>
                    <a:lnTo>
                      <a:pt x="619" y="1743"/>
                    </a:lnTo>
                    <a:lnTo>
                      <a:pt x="563" y="1855"/>
                    </a:lnTo>
                    <a:lnTo>
                      <a:pt x="675" y="1912"/>
                    </a:lnTo>
                    <a:lnTo>
                      <a:pt x="731" y="1968"/>
                    </a:lnTo>
                    <a:lnTo>
                      <a:pt x="844" y="1968"/>
                    </a:lnTo>
                    <a:lnTo>
                      <a:pt x="900" y="2024"/>
                    </a:lnTo>
                    <a:lnTo>
                      <a:pt x="1068" y="2136"/>
                    </a:lnTo>
                    <a:lnTo>
                      <a:pt x="1181" y="2136"/>
                    </a:lnTo>
                    <a:lnTo>
                      <a:pt x="1237" y="2024"/>
                    </a:lnTo>
                    <a:lnTo>
                      <a:pt x="1293" y="1968"/>
                    </a:lnTo>
                    <a:lnTo>
                      <a:pt x="1350" y="1968"/>
                    </a:lnTo>
                    <a:lnTo>
                      <a:pt x="1406" y="2024"/>
                    </a:lnTo>
                    <a:lnTo>
                      <a:pt x="1462" y="2080"/>
                    </a:lnTo>
                    <a:lnTo>
                      <a:pt x="1574" y="2136"/>
                    </a:lnTo>
                    <a:lnTo>
                      <a:pt x="1631" y="2136"/>
                    </a:lnTo>
                    <a:lnTo>
                      <a:pt x="1743" y="2080"/>
                    </a:lnTo>
                    <a:lnTo>
                      <a:pt x="1912" y="2080"/>
                    </a:lnTo>
                    <a:lnTo>
                      <a:pt x="1968" y="1968"/>
                    </a:lnTo>
                    <a:lnTo>
                      <a:pt x="2080" y="1855"/>
                    </a:lnTo>
                    <a:lnTo>
                      <a:pt x="2193" y="1799"/>
                    </a:lnTo>
                    <a:lnTo>
                      <a:pt x="2249" y="1799"/>
                    </a:lnTo>
                    <a:lnTo>
                      <a:pt x="2361" y="1687"/>
                    </a:lnTo>
                    <a:lnTo>
                      <a:pt x="2361" y="1631"/>
                    </a:lnTo>
                    <a:lnTo>
                      <a:pt x="2361" y="1518"/>
                    </a:lnTo>
                    <a:lnTo>
                      <a:pt x="2305" y="1293"/>
                    </a:lnTo>
                    <a:lnTo>
                      <a:pt x="2305" y="1069"/>
                    </a:lnTo>
                    <a:lnTo>
                      <a:pt x="2249" y="900"/>
                    </a:lnTo>
                    <a:lnTo>
                      <a:pt x="2080" y="787"/>
                    </a:lnTo>
                    <a:lnTo>
                      <a:pt x="1855" y="731"/>
                    </a:lnTo>
                    <a:lnTo>
                      <a:pt x="1743" y="731"/>
                    </a:lnTo>
                    <a:lnTo>
                      <a:pt x="1574" y="619"/>
                    </a:lnTo>
                    <a:lnTo>
                      <a:pt x="1462" y="563"/>
                    </a:lnTo>
                    <a:lnTo>
                      <a:pt x="1350" y="619"/>
                    </a:lnTo>
                    <a:lnTo>
                      <a:pt x="1125" y="731"/>
                    </a:lnTo>
                    <a:lnTo>
                      <a:pt x="1068" y="787"/>
                    </a:lnTo>
                    <a:lnTo>
                      <a:pt x="956" y="731"/>
                    </a:lnTo>
                    <a:lnTo>
                      <a:pt x="844" y="619"/>
                    </a:lnTo>
                    <a:lnTo>
                      <a:pt x="787" y="394"/>
                    </a:lnTo>
                    <a:lnTo>
                      <a:pt x="675" y="225"/>
                    </a:lnTo>
                    <a:lnTo>
                      <a:pt x="619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13"/>
              <p:cNvSpPr/>
              <p:nvPr/>
            </p:nvSpPr>
            <p:spPr>
              <a:xfrm>
                <a:off x="1959425" y="1145325"/>
                <a:ext cx="52000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080" h="2643" extrusionOk="0">
                    <a:moveTo>
                      <a:pt x="1461" y="0"/>
                    </a:moveTo>
                    <a:lnTo>
                      <a:pt x="1349" y="57"/>
                    </a:lnTo>
                    <a:lnTo>
                      <a:pt x="1293" y="169"/>
                    </a:lnTo>
                    <a:lnTo>
                      <a:pt x="1237" y="338"/>
                    </a:lnTo>
                    <a:lnTo>
                      <a:pt x="1180" y="394"/>
                    </a:lnTo>
                    <a:lnTo>
                      <a:pt x="1068" y="450"/>
                    </a:lnTo>
                    <a:lnTo>
                      <a:pt x="1012" y="450"/>
                    </a:lnTo>
                    <a:lnTo>
                      <a:pt x="956" y="562"/>
                    </a:lnTo>
                    <a:lnTo>
                      <a:pt x="1012" y="731"/>
                    </a:lnTo>
                    <a:lnTo>
                      <a:pt x="956" y="900"/>
                    </a:lnTo>
                    <a:lnTo>
                      <a:pt x="899" y="1068"/>
                    </a:lnTo>
                    <a:lnTo>
                      <a:pt x="843" y="1237"/>
                    </a:lnTo>
                    <a:lnTo>
                      <a:pt x="899" y="1349"/>
                    </a:lnTo>
                    <a:lnTo>
                      <a:pt x="956" y="1518"/>
                    </a:lnTo>
                    <a:lnTo>
                      <a:pt x="787" y="1406"/>
                    </a:lnTo>
                    <a:lnTo>
                      <a:pt x="675" y="1349"/>
                    </a:lnTo>
                    <a:lnTo>
                      <a:pt x="562" y="1406"/>
                    </a:lnTo>
                    <a:lnTo>
                      <a:pt x="506" y="1574"/>
                    </a:lnTo>
                    <a:lnTo>
                      <a:pt x="450" y="1630"/>
                    </a:lnTo>
                    <a:lnTo>
                      <a:pt x="393" y="1687"/>
                    </a:lnTo>
                    <a:lnTo>
                      <a:pt x="281" y="1630"/>
                    </a:lnTo>
                    <a:lnTo>
                      <a:pt x="112" y="1630"/>
                    </a:lnTo>
                    <a:lnTo>
                      <a:pt x="112" y="1687"/>
                    </a:lnTo>
                    <a:lnTo>
                      <a:pt x="56" y="1743"/>
                    </a:lnTo>
                    <a:lnTo>
                      <a:pt x="56" y="1968"/>
                    </a:lnTo>
                    <a:lnTo>
                      <a:pt x="56" y="2136"/>
                    </a:lnTo>
                    <a:lnTo>
                      <a:pt x="0" y="2249"/>
                    </a:lnTo>
                    <a:lnTo>
                      <a:pt x="0" y="2361"/>
                    </a:lnTo>
                    <a:lnTo>
                      <a:pt x="112" y="2417"/>
                    </a:lnTo>
                    <a:lnTo>
                      <a:pt x="506" y="2417"/>
                    </a:lnTo>
                    <a:lnTo>
                      <a:pt x="506" y="2530"/>
                    </a:lnTo>
                    <a:lnTo>
                      <a:pt x="506" y="2586"/>
                    </a:lnTo>
                    <a:lnTo>
                      <a:pt x="618" y="2586"/>
                    </a:lnTo>
                    <a:lnTo>
                      <a:pt x="618" y="2530"/>
                    </a:lnTo>
                    <a:lnTo>
                      <a:pt x="675" y="2417"/>
                    </a:lnTo>
                    <a:lnTo>
                      <a:pt x="899" y="2417"/>
                    </a:lnTo>
                    <a:lnTo>
                      <a:pt x="956" y="2473"/>
                    </a:lnTo>
                    <a:lnTo>
                      <a:pt x="1068" y="2642"/>
                    </a:lnTo>
                    <a:lnTo>
                      <a:pt x="1180" y="2530"/>
                    </a:lnTo>
                    <a:lnTo>
                      <a:pt x="1349" y="2305"/>
                    </a:lnTo>
                    <a:lnTo>
                      <a:pt x="1405" y="2586"/>
                    </a:lnTo>
                    <a:lnTo>
                      <a:pt x="1518" y="2530"/>
                    </a:lnTo>
                    <a:lnTo>
                      <a:pt x="1686" y="2417"/>
                    </a:lnTo>
                    <a:lnTo>
                      <a:pt x="1742" y="2249"/>
                    </a:lnTo>
                    <a:lnTo>
                      <a:pt x="1742" y="2080"/>
                    </a:lnTo>
                    <a:lnTo>
                      <a:pt x="1742" y="1911"/>
                    </a:lnTo>
                    <a:lnTo>
                      <a:pt x="1855" y="1799"/>
                    </a:lnTo>
                    <a:lnTo>
                      <a:pt x="2023" y="1687"/>
                    </a:lnTo>
                    <a:lnTo>
                      <a:pt x="2080" y="1518"/>
                    </a:lnTo>
                    <a:lnTo>
                      <a:pt x="2080" y="1406"/>
                    </a:lnTo>
                    <a:lnTo>
                      <a:pt x="2023" y="1237"/>
                    </a:lnTo>
                    <a:lnTo>
                      <a:pt x="1855" y="1068"/>
                    </a:lnTo>
                    <a:lnTo>
                      <a:pt x="1742" y="1012"/>
                    </a:lnTo>
                    <a:lnTo>
                      <a:pt x="1686" y="956"/>
                    </a:lnTo>
                    <a:lnTo>
                      <a:pt x="1630" y="956"/>
                    </a:lnTo>
                    <a:lnTo>
                      <a:pt x="1518" y="1012"/>
                    </a:lnTo>
                    <a:lnTo>
                      <a:pt x="1461" y="1125"/>
                    </a:lnTo>
                    <a:lnTo>
                      <a:pt x="1349" y="1012"/>
                    </a:lnTo>
                    <a:lnTo>
                      <a:pt x="1293" y="1012"/>
                    </a:lnTo>
                    <a:lnTo>
                      <a:pt x="1293" y="956"/>
                    </a:lnTo>
                    <a:lnTo>
                      <a:pt x="1349" y="1012"/>
                    </a:lnTo>
                    <a:lnTo>
                      <a:pt x="1574" y="900"/>
                    </a:lnTo>
                    <a:lnTo>
                      <a:pt x="1686" y="675"/>
                    </a:lnTo>
                    <a:lnTo>
                      <a:pt x="1686" y="450"/>
                    </a:lnTo>
                    <a:lnTo>
                      <a:pt x="1630" y="169"/>
                    </a:lnTo>
                    <a:lnTo>
                      <a:pt x="1574" y="57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A6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13"/>
              <p:cNvSpPr/>
              <p:nvPr/>
            </p:nvSpPr>
            <p:spPr>
              <a:xfrm>
                <a:off x="1938325" y="1166400"/>
                <a:ext cx="4780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1631" extrusionOk="0">
                    <a:moveTo>
                      <a:pt x="1519" y="1"/>
                    </a:moveTo>
                    <a:lnTo>
                      <a:pt x="1462" y="57"/>
                    </a:lnTo>
                    <a:lnTo>
                      <a:pt x="1350" y="225"/>
                    </a:lnTo>
                    <a:lnTo>
                      <a:pt x="956" y="563"/>
                    </a:lnTo>
                    <a:lnTo>
                      <a:pt x="732" y="675"/>
                    </a:lnTo>
                    <a:lnTo>
                      <a:pt x="451" y="731"/>
                    </a:lnTo>
                    <a:lnTo>
                      <a:pt x="451" y="675"/>
                    </a:lnTo>
                    <a:lnTo>
                      <a:pt x="338" y="563"/>
                    </a:lnTo>
                    <a:lnTo>
                      <a:pt x="282" y="675"/>
                    </a:lnTo>
                    <a:lnTo>
                      <a:pt x="170" y="900"/>
                    </a:lnTo>
                    <a:lnTo>
                      <a:pt x="113" y="956"/>
                    </a:lnTo>
                    <a:lnTo>
                      <a:pt x="1" y="1012"/>
                    </a:lnTo>
                    <a:lnTo>
                      <a:pt x="57" y="1181"/>
                    </a:lnTo>
                    <a:lnTo>
                      <a:pt x="170" y="1237"/>
                    </a:lnTo>
                    <a:lnTo>
                      <a:pt x="282" y="1293"/>
                    </a:lnTo>
                    <a:lnTo>
                      <a:pt x="338" y="1349"/>
                    </a:lnTo>
                    <a:lnTo>
                      <a:pt x="338" y="1518"/>
                    </a:lnTo>
                    <a:lnTo>
                      <a:pt x="338" y="1574"/>
                    </a:lnTo>
                    <a:lnTo>
                      <a:pt x="338" y="1630"/>
                    </a:lnTo>
                    <a:lnTo>
                      <a:pt x="394" y="1630"/>
                    </a:lnTo>
                    <a:lnTo>
                      <a:pt x="451" y="1574"/>
                    </a:lnTo>
                    <a:lnTo>
                      <a:pt x="563" y="1349"/>
                    </a:lnTo>
                    <a:lnTo>
                      <a:pt x="619" y="1293"/>
                    </a:lnTo>
                    <a:lnTo>
                      <a:pt x="619" y="1349"/>
                    </a:lnTo>
                    <a:lnTo>
                      <a:pt x="675" y="1462"/>
                    </a:lnTo>
                    <a:lnTo>
                      <a:pt x="732" y="1462"/>
                    </a:lnTo>
                    <a:lnTo>
                      <a:pt x="844" y="1406"/>
                    </a:lnTo>
                    <a:lnTo>
                      <a:pt x="1013" y="1293"/>
                    </a:lnTo>
                    <a:lnTo>
                      <a:pt x="1013" y="1181"/>
                    </a:lnTo>
                    <a:lnTo>
                      <a:pt x="956" y="900"/>
                    </a:lnTo>
                    <a:lnTo>
                      <a:pt x="1013" y="844"/>
                    </a:lnTo>
                    <a:lnTo>
                      <a:pt x="1125" y="900"/>
                    </a:lnTo>
                    <a:lnTo>
                      <a:pt x="1181" y="900"/>
                    </a:lnTo>
                    <a:lnTo>
                      <a:pt x="1237" y="956"/>
                    </a:lnTo>
                    <a:lnTo>
                      <a:pt x="1237" y="1012"/>
                    </a:lnTo>
                    <a:lnTo>
                      <a:pt x="1350" y="956"/>
                    </a:lnTo>
                    <a:lnTo>
                      <a:pt x="1406" y="900"/>
                    </a:lnTo>
                    <a:lnTo>
                      <a:pt x="1406" y="787"/>
                    </a:lnTo>
                    <a:lnTo>
                      <a:pt x="1462" y="675"/>
                    </a:lnTo>
                    <a:lnTo>
                      <a:pt x="1462" y="619"/>
                    </a:lnTo>
                    <a:lnTo>
                      <a:pt x="1575" y="563"/>
                    </a:lnTo>
                    <a:lnTo>
                      <a:pt x="1575" y="619"/>
                    </a:lnTo>
                    <a:lnTo>
                      <a:pt x="1631" y="619"/>
                    </a:lnTo>
                    <a:lnTo>
                      <a:pt x="1687" y="731"/>
                    </a:lnTo>
                    <a:lnTo>
                      <a:pt x="1743" y="787"/>
                    </a:lnTo>
                    <a:lnTo>
                      <a:pt x="1912" y="787"/>
                    </a:lnTo>
                    <a:lnTo>
                      <a:pt x="1856" y="563"/>
                    </a:lnTo>
                    <a:lnTo>
                      <a:pt x="1800" y="450"/>
                    </a:lnTo>
                    <a:lnTo>
                      <a:pt x="1687" y="394"/>
                    </a:lnTo>
                    <a:lnTo>
                      <a:pt x="1687" y="169"/>
                    </a:lnTo>
                    <a:lnTo>
                      <a:pt x="1687" y="113"/>
                    </a:lnTo>
                    <a:lnTo>
                      <a:pt x="1575" y="57"/>
                    </a:lnTo>
                    <a:lnTo>
                      <a:pt x="1519" y="1"/>
                    </a:lnTo>
                    <a:close/>
                  </a:path>
                </a:pathLst>
              </a:custGeom>
              <a:solidFill>
                <a:srgbClr val="ACCC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13"/>
              <p:cNvSpPr/>
              <p:nvPr/>
            </p:nvSpPr>
            <p:spPr>
              <a:xfrm>
                <a:off x="1948175" y="1202925"/>
                <a:ext cx="23900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125" extrusionOk="0">
                    <a:moveTo>
                      <a:pt x="675" y="1"/>
                    </a:moveTo>
                    <a:lnTo>
                      <a:pt x="562" y="57"/>
                    </a:lnTo>
                    <a:lnTo>
                      <a:pt x="450" y="57"/>
                    </a:lnTo>
                    <a:lnTo>
                      <a:pt x="394" y="113"/>
                    </a:lnTo>
                    <a:lnTo>
                      <a:pt x="338" y="113"/>
                    </a:lnTo>
                    <a:lnTo>
                      <a:pt x="225" y="169"/>
                    </a:lnTo>
                    <a:lnTo>
                      <a:pt x="169" y="282"/>
                    </a:lnTo>
                    <a:lnTo>
                      <a:pt x="113" y="394"/>
                    </a:lnTo>
                    <a:lnTo>
                      <a:pt x="0" y="507"/>
                    </a:lnTo>
                    <a:lnTo>
                      <a:pt x="0" y="619"/>
                    </a:lnTo>
                    <a:lnTo>
                      <a:pt x="113" y="788"/>
                    </a:lnTo>
                    <a:lnTo>
                      <a:pt x="169" y="844"/>
                    </a:lnTo>
                    <a:lnTo>
                      <a:pt x="225" y="844"/>
                    </a:lnTo>
                    <a:lnTo>
                      <a:pt x="338" y="788"/>
                    </a:lnTo>
                    <a:lnTo>
                      <a:pt x="338" y="732"/>
                    </a:lnTo>
                    <a:lnTo>
                      <a:pt x="394" y="788"/>
                    </a:lnTo>
                    <a:lnTo>
                      <a:pt x="394" y="900"/>
                    </a:lnTo>
                    <a:lnTo>
                      <a:pt x="338" y="956"/>
                    </a:lnTo>
                    <a:lnTo>
                      <a:pt x="225" y="1125"/>
                    </a:lnTo>
                    <a:lnTo>
                      <a:pt x="394" y="1125"/>
                    </a:lnTo>
                    <a:lnTo>
                      <a:pt x="787" y="675"/>
                    </a:lnTo>
                    <a:lnTo>
                      <a:pt x="843" y="563"/>
                    </a:lnTo>
                    <a:lnTo>
                      <a:pt x="787" y="450"/>
                    </a:lnTo>
                    <a:lnTo>
                      <a:pt x="787" y="338"/>
                    </a:lnTo>
                    <a:lnTo>
                      <a:pt x="787" y="226"/>
                    </a:lnTo>
                    <a:lnTo>
                      <a:pt x="900" y="169"/>
                    </a:lnTo>
                    <a:lnTo>
                      <a:pt x="956" y="113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96B9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13"/>
              <p:cNvSpPr/>
              <p:nvPr/>
            </p:nvSpPr>
            <p:spPr>
              <a:xfrm>
                <a:off x="1903200" y="1202925"/>
                <a:ext cx="70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9" extrusionOk="0">
                    <a:moveTo>
                      <a:pt x="226" y="1"/>
                    </a:moveTo>
                    <a:lnTo>
                      <a:pt x="113" y="57"/>
                    </a:lnTo>
                    <a:lnTo>
                      <a:pt x="1" y="169"/>
                    </a:lnTo>
                    <a:lnTo>
                      <a:pt x="1" y="226"/>
                    </a:lnTo>
                    <a:lnTo>
                      <a:pt x="57" y="282"/>
                    </a:lnTo>
                    <a:lnTo>
                      <a:pt x="113" y="282"/>
                    </a:lnTo>
                    <a:lnTo>
                      <a:pt x="226" y="338"/>
                    </a:lnTo>
                    <a:lnTo>
                      <a:pt x="282" y="338"/>
                    </a:lnTo>
                    <a:lnTo>
                      <a:pt x="282" y="282"/>
                    </a:lnTo>
                    <a:lnTo>
                      <a:pt x="282" y="169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13"/>
              <p:cNvSpPr/>
              <p:nvPr/>
            </p:nvSpPr>
            <p:spPr>
              <a:xfrm>
                <a:off x="1991725" y="1209950"/>
                <a:ext cx="84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9" extrusionOk="0">
                    <a:moveTo>
                      <a:pt x="226" y="1"/>
                    </a:moveTo>
                    <a:lnTo>
                      <a:pt x="169" y="57"/>
                    </a:lnTo>
                    <a:lnTo>
                      <a:pt x="113" y="169"/>
                    </a:lnTo>
                    <a:lnTo>
                      <a:pt x="1" y="282"/>
                    </a:lnTo>
                    <a:lnTo>
                      <a:pt x="226" y="282"/>
                    </a:lnTo>
                    <a:lnTo>
                      <a:pt x="338" y="338"/>
                    </a:lnTo>
                    <a:lnTo>
                      <a:pt x="338" y="226"/>
                    </a:lnTo>
                    <a:lnTo>
                      <a:pt x="338" y="169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B1C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13"/>
              <p:cNvSpPr/>
              <p:nvPr/>
            </p:nvSpPr>
            <p:spPr>
              <a:xfrm>
                <a:off x="1991725" y="120855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226" y="57"/>
                    </a:lnTo>
                    <a:lnTo>
                      <a:pt x="226" y="1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13"/>
              <p:cNvSpPr/>
              <p:nvPr/>
            </p:nvSpPr>
            <p:spPr>
              <a:xfrm>
                <a:off x="1911650" y="11973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2" y="0"/>
                    </a:moveTo>
                    <a:lnTo>
                      <a:pt x="0" y="56"/>
                    </a:lnTo>
                    <a:lnTo>
                      <a:pt x="0" y="112"/>
                    </a:lnTo>
                    <a:lnTo>
                      <a:pt x="56" y="5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13"/>
              <p:cNvSpPr/>
              <p:nvPr/>
            </p:nvSpPr>
            <p:spPr>
              <a:xfrm>
                <a:off x="1913050" y="1193100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13"/>
              <p:cNvSpPr/>
              <p:nvPr/>
            </p:nvSpPr>
            <p:spPr>
              <a:xfrm>
                <a:off x="1910225" y="1200125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13"/>
              <p:cNvSpPr/>
              <p:nvPr/>
            </p:nvSpPr>
            <p:spPr>
              <a:xfrm>
                <a:off x="1986100" y="1238050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13"/>
              <p:cNvSpPr/>
              <p:nvPr/>
            </p:nvSpPr>
            <p:spPr>
              <a:xfrm>
                <a:off x="1984700" y="12394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13"/>
              <p:cNvSpPr/>
              <p:nvPr/>
            </p:nvSpPr>
            <p:spPr>
              <a:xfrm>
                <a:off x="1984700" y="1240875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13"/>
              <p:cNvSpPr/>
              <p:nvPr/>
            </p:nvSpPr>
            <p:spPr>
              <a:xfrm>
                <a:off x="1913050" y="1246500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113" y="169"/>
                    </a:lnTo>
                    <a:lnTo>
                      <a:pt x="281" y="281"/>
                    </a:lnTo>
                    <a:lnTo>
                      <a:pt x="281" y="281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13"/>
              <p:cNvSpPr/>
              <p:nvPr/>
            </p:nvSpPr>
            <p:spPr>
              <a:xfrm>
                <a:off x="1929900" y="12422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13"/>
              <p:cNvSpPr/>
              <p:nvPr/>
            </p:nvSpPr>
            <p:spPr>
              <a:xfrm>
                <a:off x="1917250" y="12451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13"/>
              <p:cNvSpPr/>
              <p:nvPr/>
            </p:nvSpPr>
            <p:spPr>
              <a:xfrm>
                <a:off x="1920075" y="1253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13"/>
              <p:cNvSpPr/>
              <p:nvPr/>
            </p:nvSpPr>
            <p:spPr>
              <a:xfrm>
                <a:off x="1870900" y="12605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13"/>
              <p:cNvSpPr/>
              <p:nvPr/>
            </p:nvSpPr>
            <p:spPr>
              <a:xfrm>
                <a:off x="1650275" y="1281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0B1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13"/>
              <p:cNvSpPr/>
              <p:nvPr/>
            </p:nvSpPr>
            <p:spPr>
              <a:xfrm>
                <a:off x="2008600" y="1145325"/>
                <a:ext cx="70275" cy="63250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2530" extrusionOk="0">
                    <a:moveTo>
                      <a:pt x="1462" y="1911"/>
                    </a:moveTo>
                    <a:lnTo>
                      <a:pt x="1462" y="1968"/>
                    </a:lnTo>
                    <a:lnTo>
                      <a:pt x="1405" y="1968"/>
                    </a:lnTo>
                    <a:lnTo>
                      <a:pt x="1462" y="1911"/>
                    </a:lnTo>
                    <a:close/>
                    <a:moveTo>
                      <a:pt x="1743" y="0"/>
                    </a:moveTo>
                    <a:lnTo>
                      <a:pt x="1630" y="113"/>
                    </a:lnTo>
                    <a:lnTo>
                      <a:pt x="1462" y="57"/>
                    </a:lnTo>
                    <a:lnTo>
                      <a:pt x="1181" y="57"/>
                    </a:lnTo>
                    <a:lnTo>
                      <a:pt x="1124" y="113"/>
                    </a:lnTo>
                    <a:lnTo>
                      <a:pt x="956" y="338"/>
                    </a:lnTo>
                    <a:lnTo>
                      <a:pt x="787" y="506"/>
                    </a:lnTo>
                    <a:lnTo>
                      <a:pt x="675" y="562"/>
                    </a:lnTo>
                    <a:lnTo>
                      <a:pt x="450" y="562"/>
                    </a:lnTo>
                    <a:lnTo>
                      <a:pt x="281" y="506"/>
                    </a:lnTo>
                    <a:lnTo>
                      <a:pt x="113" y="562"/>
                    </a:lnTo>
                    <a:lnTo>
                      <a:pt x="56" y="619"/>
                    </a:lnTo>
                    <a:lnTo>
                      <a:pt x="0" y="787"/>
                    </a:lnTo>
                    <a:lnTo>
                      <a:pt x="56" y="900"/>
                    </a:lnTo>
                    <a:lnTo>
                      <a:pt x="169" y="1068"/>
                    </a:lnTo>
                    <a:lnTo>
                      <a:pt x="337" y="1181"/>
                    </a:lnTo>
                    <a:lnTo>
                      <a:pt x="394" y="1237"/>
                    </a:lnTo>
                    <a:lnTo>
                      <a:pt x="506" y="1406"/>
                    </a:lnTo>
                    <a:lnTo>
                      <a:pt x="562" y="1574"/>
                    </a:lnTo>
                    <a:lnTo>
                      <a:pt x="787" y="1968"/>
                    </a:lnTo>
                    <a:lnTo>
                      <a:pt x="562" y="2024"/>
                    </a:lnTo>
                    <a:lnTo>
                      <a:pt x="394" y="2192"/>
                    </a:lnTo>
                    <a:lnTo>
                      <a:pt x="394" y="2530"/>
                    </a:lnTo>
                    <a:lnTo>
                      <a:pt x="506" y="2361"/>
                    </a:lnTo>
                    <a:lnTo>
                      <a:pt x="619" y="2305"/>
                    </a:lnTo>
                    <a:lnTo>
                      <a:pt x="900" y="2305"/>
                    </a:lnTo>
                    <a:lnTo>
                      <a:pt x="956" y="2249"/>
                    </a:lnTo>
                    <a:lnTo>
                      <a:pt x="1068" y="2192"/>
                    </a:lnTo>
                    <a:lnTo>
                      <a:pt x="1124" y="2192"/>
                    </a:lnTo>
                    <a:lnTo>
                      <a:pt x="1181" y="2136"/>
                    </a:lnTo>
                    <a:lnTo>
                      <a:pt x="1405" y="2136"/>
                    </a:lnTo>
                    <a:lnTo>
                      <a:pt x="1462" y="2024"/>
                    </a:lnTo>
                    <a:lnTo>
                      <a:pt x="1518" y="2080"/>
                    </a:lnTo>
                    <a:lnTo>
                      <a:pt x="1574" y="2136"/>
                    </a:lnTo>
                    <a:lnTo>
                      <a:pt x="1630" y="2192"/>
                    </a:lnTo>
                    <a:lnTo>
                      <a:pt x="1799" y="2192"/>
                    </a:lnTo>
                    <a:lnTo>
                      <a:pt x="1911" y="2305"/>
                    </a:lnTo>
                    <a:lnTo>
                      <a:pt x="2080" y="2361"/>
                    </a:lnTo>
                    <a:lnTo>
                      <a:pt x="2136" y="2305"/>
                    </a:lnTo>
                    <a:lnTo>
                      <a:pt x="2136" y="2249"/>
                    </a:lnTo>
                    <a:lnTo>
                      <a:pt x="2192" y="2080"/>
                    </a:lnTo>
                    <a:lnTo>
                      <a:pt x="2305" y="2024"/>
                    </a:lnTo>
                    <a:lnTo>
                      <a:pt x="2529" y="1968"/>
                    </a:lnTo>
                    <a:lnTo>
                      <a:pt x="2698" y="1911"/>
                    </a:lnTo>
                    <a:lnTo>
                      <a:pt x="2811" y="1855"/>
                    </a:lnTo>
                    <a:lnTo>
                      <a:pt x="2811" y="1799"/>
                    </a:lnTo>
                    <a:lnTo>
                      <a:pt x="2754" y="1630"/>
                    </a:lnTo>
                    <a:lnTo>
                      <a:pt x="2698" y="1574"/>
                    </a:lnTo>
                    <a:lnTo>
                      <a:pt x="2586" y="1518"/>
                    </a:lnTo>
                    <a:lnTo>
                      <a:pt x="2417" y="1518"/>
                    </a:lnTo>
                    <a:lnTo>
                      <a:pt x="2586" y="1293"/>
                    </a:lnTo>
                    <a:lnTo>
                      <a:pt x="2642" y="1181"/>
                    </a:lnTo>
                    <a:lnTo>
                      <a:pt x="2642" y="1068"/>
                    </a:lnTo>
                    <a:lnTo>
                      <a:pt x="2529" y="900"/>
                    </a:lnTo>
                    <a:lnTo>
                      <a:pt x="2417" y="675"/>
                    </a:lnTo>
                    <a:lnTo>
                      <a:pt x="2361" y="506"/>
                    </a:lnTo>
                    <a:lnTo>
                      <a:pt x="2361" y="281"/>
                    </a:lnTo>
                    <a:lnTo>
                      <a:pt x="2248" y="225"/>
                    </a:lnTo>
                    <a:lnTo>
                      <a:pt x="2136" y="281"/>
                    </a:lnTo>
                    <a:lnTo>
                      <a:pt x="2024" y="338"/>
                    </a:lnTo>
                    <a:lnTo>
                      <a:pt x="1911" y="394"/>
                    </a:lnTo>
                    <a:lnTo>
                      <a:pt x="1911" y="394"/>
                    </a:lnTo>
                    <a:lnTo>
                      <a:pt x="1967" y="169"/>
                    </a:lnTo>
                    <a:lnTo>
                      <a:pt x="1967" y="57"/>
                    </a:lnTo>
                    <a:lnTo>
                      <a:pt x="1855" y="0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13"/>
              <p:cNvSpPr/>
              <p:nvPr/>
            </p:nvSpPr>
            <p:spPr>
              <a:xfrm>
                <a:off x="1998750" y="1169200"/>
                <a:ext cx="2532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631" extrusionOk="0">
                    <a:moveTo>
                      <a:pt x="394" y="1"/>
                    </a:moveTo>
                    <a:lnTo>
                      <a:pt x="338" y="57"/>
                    </a:lnTo>
                    <a:lnTo>
                      <a:pt x="338" y="170"/>
                    </a:lnTo>
                    <a:lnTo>
                      <a:pt x="394" y="282"/>
                    </a:lnTo>
                    <a:lnTo>
                      <a:pt x="394" y="394"/>
                    </a:lnTo>
                    <a:lnTo>
                      <a:pt x="450" y="507"/>
                    </a:lnTo>
                    <a:lnTo>
                      <a:pt x="450" y="563"/>
                    </a:lnTo>
                    <a:lnTo>
                      <a:pt x="450" y="619"/>
                    </a:lnTo>
                    <a:lnTo>
                      <a:pt x="338" y="732"/>
                    </a:lnTo>
                    <a:lnTo>
                      <a:pt x="113" y="732"/>
                    </a:lnTo>
                    <a:lnTo>
                      <a:pt x="113" y="844"/>
                    </a:lnTo>
                    <a:lnTo>
                      <a:pt x="113" y="900"/>
                    </a:lnTo>
                    <a:lnTo>
                      <a:pt x="57" y="1069"/>
                    </a:lnTo>
                    <a:lnTo>
                      <a:pt x="1" y="1181"/>
                    </a:lnTo>
                    <a:lnTo>
                      <a:pt x="1" y="1237"/>
                    </a:lnTo>
                    <a:lnTo>
                      <a:pt x="57" y="1294"/>
                    </a:lnTo>
                    <a:lnTo>
                      <a:pt x="57" y="1406"/>
                    </a:lnTo>
                    <a:lnTo>
                      <a:pt x="57" y="1462"/>
                    </a:lnTo>
                    <a:lnTo>
                      <a:pt x="57" y="1518"/>
                    </a:lnTo>
                    <a:lnTo>
                      <a:pt x="113" y="1631"/>
                    </a:lnTo>
                    <a:lnTo>
                      <a:pt x="169" y="1575"/>
                    </a:lnTo>
                    <a:lnTo>
                      <a:pt x="282" y="1631"/>
                    </a:lnTo>
                    <a:lnTo>
                      <a:pt x="394" y="1575"/>
                    </a:lnTo>
                    <a:lnTo>
                      <a:pt x="394" y="1294"/>
                    </a:lnTo>
                    <a:lnTo>
                      <a:pt x="338" y="1125"/>
                    </a:lnTo>
                    <a:lnTo>
                      <a:pt x="394" y="956"/>
                    </a:lnTo>
                    <a:lnTo>
                      <a:pt x="450" y="900"/>
                    </a:lnTo>
                    <a:lnTo>
                      <a:pt x="675" y="844"/>
                    </a:lnTo>
                    <a:lnTo>
                      <a:pt x="788" y="788"/>
                    </a:lnTo>
                    <a:lnTo>
                      <a:pt x="900" y="900"/>
                    </a:lnTo>
                    <a:lnTo>
                      <a:pt x="956" y="844"/>
                    </a:lnTo>
                    <a:lnTo>
                      <a:pt x="1013" y="788"/>
                    </a:lnTo>
                    <a:lnTo>
                      <a:pt x="956" y="675"/>
                    </a:lnTo>
                    <a:lnTo>
                      <a:pt x="900" y="675"/>
                    </a:lnTo>
                    <a:lnTo>
                      <a:pt x="956" y="619"/>
                    </a:lnTo>
                    <a:lnTo>
                      <a:pt x="1013" y="507"/>
                    </a:lnTo>
                    <a:lnTo>
                      <a:pt x="1013" y="451"/>
                    </a:lnTo>
                    <a:lnTo>
                      <a:pt x="956" y="394"/>
                    </a:lnTo>
                    <a:lnTo>
                      <a:pt x="956" y="282"/>
                    </a:lnTo>
                    <a:lnTo>
                      <a:pt x="900" y="282"/>
                    </a:lnTo>
                    <a:lnTo>
                      <a:pt x="844" y="226"/>
                    </a:lnTo>
                    <a:lnTo>
                      <a:pt x="788" y="226"/>
                    </a:lnTo>
                    <a:lnTo>
                      <a:pt x="731" y="170"/>
                    </a:lnTo>
                    <a:lnTo>
                      <a:pt x="675" y="113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B1C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13"/>
              <p:cNvSpPr/>
              <p:nvPr/>
            </p:nvSpPr>
            <p:spPr>
              <a:xfrm>
                <a:off x="2015625" y="1184675"/>
                <a:ext cx="168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675" h="675" extrusionOk="0">
                    <a:moveTo>
                      <a:pt x="225" y="0"/>
                    </a:moveTo>
                    <a:lnTo>
                      <a:pt x="225" y="56"/>
                    </a:lnTo>
                    <a:lnTo>
                      <a:pt x="338" y="169"/>
                    </a:lnTo>
                    <a:lnTo>
                      <a:pt x="281" y="225"/>
                    </a:lnTo>
                    <a:lnTo>
                      <a:pt x="169" y="337"/>
                    </a:lnTo>
                    <a:lnTo>
                      <a:pt x="56" y="337"/>
                    </a:lnTo>
                    <a:lnTo>
                      <a:pt x="56" y="394"/>
                    </a:lnTo>
                    <a:lnTo>
                      <a:pt x="0" y="562"/>
                    </a:lnTo>
                    <a:lnTo>
                      <a:pt x="0" y="618"/>
                    </a:lnTo>
                    <a:lnTo>
                      <a:pt x="0" y="675"/>
                    </a:lnTo>
                    <a:lnTo>
                      <a:pt x="113" y="618"/>
                    </a:lnTo>
                    <a:lnTo>
                      <a:pt x="281" y="618"/>
                    </a:lnTo>
                    <a:lnTo>
                      <a:pt x="338" y="562"/>
                    </a:lnTo>
                    <a:lnTo>
                      <a:pt x="394" y="506"/>
                    </a:lnTo>
                    <a:lnTo>
                      <a:pt x="619" y="506"/>
                    </a:lnTo>
                    <a:lnTo>
                      <a:pt x="675" y="450"/>
                    </a:lnTo>
                    <a:lnTo>
                      <a:pt x="675" y="394"/>
                    </a:lnTo>
                    <a:lnTo>
                      <a:pt x="562" y="337"/>
                    </a:lnTo>
                    <a:lnTo>
                      <a:pt x="506" y="169"/>
                    </a:lnTo>
                    <a:lnTo>
                      <a:pt x="450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13"/>
              <p:cNvSpPr/>
              <p:nvPr/>
            </p:nvSpPr>
            <p:spPr>
              <a:xfrm>
                <a:off x="2018425" y="1186075"/>
                <a:ext cx="56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82" extrusionOk="0">
                    <a:moveTo>
                      <a:pt x="113" y="0"/>
                    </a:moveTo>
                    <a:lnTo>
                      <a:pt x="113" y="113"/>
                    </a:lnTo>
                    <a:lnTo>
                      <a:pt x="1" y="113"/>
                    </a:lnTo>
                    <a:lnTo>
                      <a:pt x="57" y="281"/>
                    </a:lnTo>
                    <a:lnTo>
                      <a:pt x="169" y="281"/>
                    </a:lnTo>
                    <a:lnTo>
                      <a:pt x="226" y="225"/>
                    </a:lnTo>
                    <a:lnTo>
                      <a:pt x="226" y="169"/>
                    </a:lnTo>
                    <a:lnTo>
                      <a:pt x="226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13"/>
              <p:cNvSpPr/>
              <p:nvPr/>
            </p:nvSpPr>
            <p:spPr>
              <a:xfrm>
                <a:off x="1997350" y="1205750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169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4C6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13"/>
              <p:cNvSpPr/>
              <p:nvPr/>
            </p:nvSpPr>
            <p:spPr>
              <a:xfrm>
                <a:off x="2002975" y="12099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0" y="57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1C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13"/>
              <p:cNvSpPr/>
              <p:nvPr/>
            </p:nvSpPr>
            <p:spPr>
              <a:xfrm>
                <a:off x="2008600" y="12085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57"/>
                    </a:lnTo>
                    <a:lnTo>
                      <a:pt x="56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1C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13"/>
              <p:cNvSpPr/>
              <p:nvPr/>
            </p:nvSpPr>
            <p:spPr>
              <a:xfrm>
                <a:off x="2018425" y="12099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13"/>
              <p:cNvSpPr/>
              <p:nvPr/>
            </p:nvSpPr>
            <p:spPr>
              <a:xfrm>
                <a:off x="2021250" y="12380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9D6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13"/>
              <p:cNvSpPr/>
              <p:nvPr/>
            </p:nvSpPr>
            <p:spPr>
              <a:xfrm>
                <a:off x="1674175" y="1322375"/>
                <a:ext cx="112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338" extrusionOk="0">
                    <a:moveTo>
                      <a:pt x="338" y="0"/>
                    </a:moveTo>
                    <a:lnTo>
                      <a:pt x="281" y="57"/>
                    </a:lnTo>
                    <a:lnTo>
                      <a:pt x="225" y="113"/>
                    </a:lnTo>
                    <a:lnTo>
                      <a:pt x="169" y="113"/>
                    </a:lnTo>
                    <a:lnTo>
                      <a:pt x="0" y="57"/>
                    </a:lnTo>
                    <a:lnTo>
                      <a:pt x="56" y="113"/>
                    </a:lnTo>
                    <a:lnTo>
                      <a:pt x="113" y="225"/>
                    </a:lnTo>
                    <a:lnTo>
                      <a:pt x="225" y="338"/>
                    </a:lnTo>
                    <a:lnTo>
                      <a:pt x="394" y="169"/>
                    </a:lnTo>
                    <a:lnTo>
                      <a:pt x="450" y="57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9FBE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13"/>
              <p:cNvSpPr/>
              <p:nvPr/>
            </p:nvSpPr>
            <p:spPr>
              <a:xfrm>
                <a:off x="1667150" y="1316750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56" y="1"/>
                    </a:moveTo>
                    <a:lnTo>
                      <a:pt x="56" y="113"/>
                    </a:lnTo>
                    <a:lnTo>
                      <a:pt x="0" y="169"/>
                    </a:lnTo>
                    <a:lnTo>
                      <a:pt x="113" y="169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668C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13"/>
              <p:cNvSpPr/>
              <p:nvPr/>
            </p:nvSpPr>
            <p:spPr>
              <a:xfrm>
                <a:off x="2031075" y="1216975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13"/>
              <p:cNvSpPr/>
              <p:nvPr/>
            </p:nvSpPr>
            <p:spPr>
              <a:xfrm>
                <a:off x="2035300" y="1236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7"/>
                    </a:moveTo>
                    <a:lnTo>
                      <a:pt x="56" y="1"/>
                    </a:lnTo>
                    <a:lnTo>
                      <a:pt x="56" y="1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B3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13"/>
              <p:cNvSpPr/>
              <p:nvPr/>
            </p:nvSpPr>
            <p:spPr>
              <a:xfrm>
                <a:off x="2032475" y="1077875"/>
                <a:ext cx="4360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800" extrusionOk="0">
                    <a:moveTo>
                      <a:pt x="1462" y="1"/>
                    </a:moveTo>
                    <a:lnTo>
                      <a:pt x="1293" y="57"/>
                    </a:lnTo>
                    <a:lnTo>
                      <a:pt x="1181" y="169"/>
                    </a:lnTo>
                    <a:lnTo>
                      <a:pt x="1125" y="225"/>
                    </a:lnTo>
                    <a:lnTo>
                      <a:pt x="1012" y="225"/>
                    </a:lnTo>
                    <a:lnTo>
                      <a:pt x="900" y="282"/>
                    </a:lnTo>
                    <a:lnTo>
                      <a:pt x="731" y="394"/>
                    </a:lnTo>
                    <a:lnTo>
                      <a:pt x="563" y="394"/>
                    </a:lnTo>
                    <a:lnTo>
                      <a:pt x="563" y="450"/>
                    </a:lnTo>
                    <a:lnTo>
                      <a:pt x="507" y="563"/>
                    </a:lnTo>
                    <a:lnTo>
                      <a:pt x="507" y="675"/>
                    </a:lnTo>
                    <a:lnTo>
                      <a:pt x="507" y="731"/>
                    </a:lnTo>
                    <a:lnTo>
                      <a:pt x="282" y="731"/>
                    </a:lnTo>
                    <a:lnTo>
                      <a:pt x="169" y="844"/>
                    </a:lnTo>
                    <a:lnTo>
                      <a:pt x="57" y="1068"/>
                    </a:lnTo>
                    <a:lnTo>
                      <a:pt x="57" y="1181"/>
                    </a:lnTo>
                    <a:lnTo>
                      <a:pt x="57" y="1349"/>
                    </a:lnTo>
                    <a:lnTo>
                      <a:pt x="57" y="1406"/>
                    </a:lnTo>
                    <a:lnTo>
                      <a:pt x="1" y="1518"/>
                    </a:lnTo>
                    <a:lnTo>
                      <a:pt x="1" y="1687"/>
                    </a:lnTo>
                    <a:lnTo>
                      <a:pt x="57" y="1799"/>
                    </a:lnTo>
                    <a:lnTo>
                      <a:pt x="169" y="1631"/>
                    </a:lnTo>
                    <a:lnTo>
                      <a:pt x="226" y="1406"/>
                    </a:lnTo>
                    <a:lnTo>
                      <a:pt x="282" y="1349"/>
                    </a:lnTo>
                    <a:lnTo>
                      <a:pt x="338" y="1349"/>
                    </a:lnTo>
                    <a:lnTo>
                      <a:pt x="394" y="1406"/>
                    </a:lnTo>
                    <a:lnTo>
                      <a:pt x="507" y="1406"/>
                    </a:lnTo>
                    <a:lnTo>
                      <a:pt x="619" y="1349"/>
                    </a:lnTo>
                    <a:lnTo>
                      <a:pt x="788" y="1068"/>
                    </a:lnTo>
                    <a:lnTo>
                      <a:pt x="844" y="1012"/>
                    </a:lnTo>
                    <a:lnTo>
                      <a:pt x="1012" y="1012"/>
                    </a:lnTo>
                    <a:lnTo>
                      <a:pt x="1012" y="956"/>
                    </a:lnTo>
                    <a:lnTo>
                      <a:pt x="956" y="844"/>
                    </a:lnTo>
                    <a:lnTo>
                      <a:pt x="956" y="731"/>
                    </a:lnTo>
                    <a:lnTo>
                      <a:pt x="1069" y="731"/>
                    </a:lnTo>
                    <a:lnTo>
                      <a:pt x="1293" y="844"/>
                    </a:lnTo>
                    <a:lnTo>
                      <a:pt x="1518" y="844"/>
                    </a:lnTo>
                    <a:lnTo>
                      <a:pt x="1631" y="787"/>
                    </a:lnTo>
                    <a:lnTo>
                      <a:pt x="1687" y="619"/>
                    </a:lnTo>
                    <a:lnTo>
                      <a:pt x="1687" y="506"/>
                    </a:lnTo>
                    <a:lnTo>
                      <a:pt x="1687" y="394"/>
                    </a:lnTo>
                    <a:lnTo>
                      <a:pt x="1687" y="282"/>
                    </a:lnTo>
                    <a:lnTo>
                      <a:pt x="1743" y="169"/>
                    </a:lnTo>
                    <a:lnTo>
                      <a:pt x="1631" y="113"/>
                    </a:lnTo>
                    <a:lnTo>
                      <a:pt x="1462" y="1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13"/>
              <p:cNvSpPr/>
              <p:nvPr/>
            </p:nvSpPr>
            <p:spPr>
              <a:xfrm>
                <a:off x="2098525" y="1075075"/>
                <a:ext cx="168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675" h="619" extrusionOk="0">
                    <a:moveTo>
                      <a:pt x="281" y="0"/>
                    </a:moveTo>
                    <a:lnTo>
                      <a:pt x="0" y="56"/>
                    </a:lnTo>
                    <a:lnTo>
                      <a:pt x="0" y="169"/>
                    </a:lnTo>
                    <a:lnTo>
                      <a:pt x="0" y="225"/>
                    </a:lnTo>
                    <a:lnTo>
                      <a:pt x="57" y="225"/>
                    </a:lnTo>
                    <a:lnTo>
                      <a:pt x="225" y="281"/>
                    </a:lnTo>
                    <a:lnTo>
                      <a:pt x="169" y="337"/>
                    </a:lnTo>
                    <a:lnTo>
                      <a:pt x="169" y="394"/>
                    </a:lnTo>
                    <a:lnTo>
                      <a:pt x="225" y="506"/>
                    </a:lnTo>
                    <a:lnTo>
                      <a:pt x="338" y="618"/>
                    </a:lnTo>
                    <a:lnTo>
                      <a:pt x="506" y="562"/>
                    </a:lnTo>
                    <a:lnTo>
                      <a:pt x="675" y="506"/>
                    </a:lnTo>
                    <a:lnTo>
                      <a:pt x="619" y="394"/>
                    </a:lnTo>
                    <a:lnTo>
                      <a:pt x="506" y="281"/>
                    </a:lnTo>
                    <a:lnTo>
                      <a:pt x="450" y="225"/>
                    </a:lnTo>
                    <a:lnTo>
                      <a:pt x="506" y="169"/>
                    </a:lnTo>
                    <a:lnTo>
                      <a:pt x="619" y="56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99BC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13"/>
              <p:cNvSpPr/>
              <p:nvPr/>
            </p:nvSpPr>
            <p:spPr>
              <a:xfrm>
                <a:off x="2137875" y="1096150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113" y="337"/>
                    </a:lnTo>
                    <a:lnTo>
                      <a:pt x="225" y="225"/>
                    </a:lnTo>
                    <a:lnTo>
                      <a:pt x="337" y="113"/>
                    </a:lnTo>
                    <a:lnTo>
                      <a:pt x="169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13"/>
              <p:cNvSpPr/>
              <p:nvPr/>
            </p:nvSpPr>
            <p:spPr>
              <a:xfrm>
                <a:off x="2095700" y="109895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13"/>
              <p:cNvSpPr/>
              <p:nvPr/>
            </p:nvSpPr>
            <p:spPr>
              <a:xfrm>
                <a:off x="2126625" y="10764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0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5C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13"/>
              <p:cNvSpPr/>
              <p:nvPr/>
            </p:nvSpPr>
            <p:spPr>
              <a:xfrm>
                <a:off x="2095700" y="10919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13"/>
              <p:cNvSpPr/>
              <p:nvPr/>
            </p:nvSpPr>
            <p:spPr>
              <a:xfrm>
                <a:off x="2136450" y="10891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13"/>
              <p:cNvSpPr/>
              <p:nvPr/>
            </p:nvSpPr>
            <p:spPr>
              <a:xfrm>
                <a:off x="2164575" y="1054000"/>
                <a:ext cx="46375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012" extrusionOk="0">
                    <a:moveTo>
                      <a:pt x="1180" y="0"/>
                    </a:moveTo>
                    <a:lnTo>
                      <a:pt x="1012" y="112"/>
                    </a:lnTo>
                    <a:lnTo>
                      <a:pt x="787" y="281"/>
                    </a:lnTo>
                    <a:lnTo>
                      <a:pt x="675" y="337"/>
                    </a:lnTo>
                    <a:lnTo>
                      <a:pt x="562" y="450"/>
                    </a:lnTo>
                    <a:lnTo>
                      <a:pt x="506" y="562"/>
                    </a:lnTo>
                    <a:lnTo>
                      <a:pt x="394" y="618"/>
                    </a:lnTo>
                    <a:lnTo>
                      <a:pt x="281" y="675"/>
                    </a:lnTo>
                    <a:lnTo>
                      <a:pt x="56" y="843"/>
                    </a:lnTo>
                    <a:lnTo>
                      <a:pt x="0" y="899"/>
                    </a:lnTo>
                    <a:lnTo>
                      <a:pt x="56" y="1012"/>
                    </a:lnTo>
                    <a:lnTo>
                      <a:pt x="337" y="956"/>
                    </a:lnTo>
                    <a:lnTo>
                      <a:pt x="450" y="899"/>
                    </a:lnTo>
                    <a:lnTo>
                      <a:pt x="506" y="787"/>
                    </a:lnTo>
                    <a:lnTo>
                      <a:pt x="618" y="787"/>
                    </a:lnTo>
                    <a:lnTo>
                      <a:pt x="675" y="731"/>
                    </a:lnTo>
                    <a:lnTo>
                      <a:pt x="956" y="731"/>
                    </a:lnTo>
                    <a:lnTo>
                      <a:pt x="1068" y="675"/>
                    </a:lnTo>
                    <a:lnTo>
                      <a:pt x="1180" y="562"/>
                    </a:lnTo>
                    <a:lnTo>
                      <a:pt x="1237" y="506"/>
                    </a:lnTo>
                    <a:lnTo>
                      <a:pt x="1405" y="393"/>
                    </a:lnTo>
                    <a:lnTo>
                      <a:pt x="1630" y="169"/>
                    </a:lnTo>
                    <a:lnTo>
                      <a:pt x="1855" y="112"/>
                    </a:lnTo>
                    <a:lnTo>
                      <a:pt x="1742" y="56"/>
                    </a:lnTo>
                    <a:lnTo>
                      <a:pt x="1349" y="56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82A88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13"/>
              <p:cNvSpPr/>
              <p:nvPr/>
            </p:nvSpPr>
            <p:spPr>
              <a:xfrm>
                <a:off x="2215150" y="1021675"/>
                <a:ext cx="26725" cy="379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518" extrusionOk="0">
                    <a:moveTo>
                      <a:pt x="900" y="0"/>
                    </a:moveTo>
                    <a:lnTo>
                      <a:pt x="900" y="169"/>
                    </a:lnTo>
                    <a:lnTo>
                      <a:pt x="844" y="225"/>
                    </a:lnTo>
                    <a:lnTo>
                      <a:pt x="787" y="281"/>
                    </a:lnTo>
                    <a:lnTo>
                      <a:pt x="506" y="281"/>
                    </a:lnTo>
                    <a:lnTo>
                      <a:pt x="506" y="394"/>
                    </a:lnTo>
                    <a:lnTo>
                      <a:pt x="450" y="506"/>
                    </a:lnTo>
                    <a:lnTo>
                      <a:pt x="394" y="619"/>
                    </a:lnTo>
                    <a:lnTo>
                      <a:pt x="113" y="787"/>
                    </a:lnTo>
                    <a:lnTo>
                      <a:pt x="0" y="843"/>
                    </a:lnTo>
                    <a:lnTo>
                      <a:pt x="0" y="900"/>
                    </a:lnTo>
                    <a:lnTo>
                      <a:pt x="0" y="956"/>
                    </a:lnTo>
                    <a:lnTo>
                      <a:pt x="113" y="956"/>
                    </a:lnTo>
                    <a:lnTo>
                      <a:pt x="169" y="1068"/>
                    </a:lnTo>
                    <a:lnTo>
                      <a:pt x="169" y="1181"/>
                    </a:lnTo>
                    <a:lnTo>
                      <a:pt x="225" y="1293"/>
                    </a:lnTo>
                    <a:lnTo>
                      <a:pt x="338" y="1293"/>
                    </a:lnTo>
                    <a:lnTo>
                      <a:pt x="394" y="1349"/>
                    </a:lnTo>
                    <a:lnTo>
                      <a:pt x="394" y="1405"/>
                    </a:lnTo>
                    <a:lnTo>
                      <a:pt x="338" y="1462"/>
                    </a:lnTo>
                    <a:lnTo>
                      <a:pt x="394" y="1518"/>
                    </a:lnTo>
                    <a:lnTo>
                      <a:pt x="394" y="1462"/>
                    </a:lnTo>
                    <a:lnTo>
                      <a:pt x="563" y="1405"/>
                    </a:lnTo>
                    <a:lnTo>
                      <a:pt x="675" y="1293"/>
                    </a:lnTo>
                    <a:lnTo>
                      <a:pt x="731" y="1181"/>
                    </a:lnTo>
                    <a:lnTo>
                      <a:pt x="675" y="956"/>
                    </a:lnTo>
                    <a:lnTo>
                      <a:pt x="731" y="900"/>
                    </a:lnTo>
                    <a:lnTo>
                      <a:pt x="731" y="787"/>
                    </a:lnTo>
                    <a:lnTo>
                      <a:pt x="844" y="731"/>
                    </a:lnTo>
                    <a:lnTo>
                      <a:pt x="900" y="619"/>
                    </a:lnTo>
                    <a:lnTo>
                      <a:pt x="1012" y="562"/>
                    </a:lnTo>
                    <a:lnTo>
                      <a:pt x="1068" y="450"/>
                    </a:lnTo>
                    <a:lnTo>
                      <a:pt x="956" y="394"/>
                    </a:lnTo>
                    <a:lnTo>
                      <a:pt x="956" y="338"/>
                    </a:lnTo>
                    <a:lnTo>
                      <a:pt x="1012" y="281"/>
                    </a:lnTo>
                    <a:lnTo>
                      <a:pt x="1012" y="169"/>
                    </a:lnTo>
                    <a:lnTo>
                      <a:pt x="956" y="1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7A9F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13"/>
              <p:cNvSpPr/>
              <p:nvPr/>
            </p:nvSpPr>
            <p:spPr>
              <a:xfrm>
                <a:off x="2151925" y="1063825"/>
                <a:ext cx="2530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181" extrusionOk="0">
                    <a:moveTo>
                      <a:pt x="450" y="0"/>
                    </a:moveTo>
                    <a:lnTo>
                      <a:pt x="394" y="57"/>
                    </a:lnTo>
                    <a:lnTo>
                      <a:pt x="225" y="225"/>
                    </a:lnTo>
                    <a:lnTo>
                      <a:pt x="225" y="282"/>
                    </a:lnTo>
                    <a:lnTo>
                      <a:pt x="169" y="338"/>
                    </a:lnTo>
                    <a:lnTo>
                      <a:pt x="56" y="506"/>
                    </a:lnTo>
                    <a:lnTo>
                      <a:pt x="0" y="563"/>
                    </a:lnTo>
                    <a:lnTo>
                      <a:pt x="56" y="731"/>
                    </a:lnTo>
                    <a:lnTo>
                      <a:pt x="0" y="787"/>
                    </a:lnTo>
                    <a:lnTo>
                      <a:pt x="0" y="900"/>
                    </a:lnTo>
                    <a:lnTo>
                      <a:pt x="0" y="956"/>
                    </a:lnTo>
                    <a:lnTo>
                      <a:pt x="113" y="1068"/>
                    </a:lnTo>
                    <a:lnTo>
                      <a:pt x="169" y="1125"/>
                    </a:lnTo>
                    <a:lnTo>
                      <a:pt x="281" y="1181"/>
                    </a:lnTo>
                    <a:lnTo>
                      <a:pt x="337" y="1125"/>
                    </a:lnTo>
                    <a:lnTo>
                      <a:pt x="337" y="1012"/>
                    </a:lnTo>
                    <a:lnTo>
                      <a:pt x="337" y="900"/>
                    </a:lnTo>
                    <a:lnTo>
                      <a:pt x="394" y="844"/>
                    </a:lnTo>
                    <a:lnTo>
                      <a:pt x="450" y="675"/>
                    </a:lnTo>
                    <a:lnTo>
                      <a:pt x="562" y="619"/>
                    </a:lnTo>
                    <a:lnTo>
                      <a:pt x="562" y="506"/>
                    </a:lnTo>
                    <a:lnTo>
                      <a:pt x="618" y="506"/>
                    </a:lnTo>
                    <a:lnTo>
                      <a:pt x="618" y="450"/>
                    </a:lnTo>
                    <a:lnTo>
                      <a:pt x="787" y="450"/>
                    </a:lnTo>
                    <a:lnTo>
                      <a:pt x="900" y="282"/>
                    </a:lnTo>
                    <a:lnTo>
                      <a:pt x="1012" y="169"/>
                    </a:lnTo>
                    <a:lnTo>
                      <a:pt x="900" y="0"/>
                    </a:lnTo>
                    <a:lnTo>
                      <a:pt x="731" y="0"/>
                    </a:lnTo>
                    <a:lnTo>
                      <a:pt x="675" y="57"/>
                    </a:lnTo>
                    <a:lnTo>
                      <a:pt x="562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9A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13"/>
              <p:cNvSpPr/>
              <p:nvPr/>
            </p:nvSpPr>
            <p:spPr>
              <a:xfrm>
                <a:off x="2233425" y="1032900"/>
                <a:ext cx="140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39" extrusionOk="0">
                    <a:moveTo>
                      <a:pt x="337" y="1"/>
                    </a:moveTo>
                    <a:lnTo>
                      <a:pt x="169" y="113"/>
                    </a:lnTo>
                    <a:lnTo>
                      <a:pt x="0" y="170"/>
                    </a:lnTo>
                    <a:lnTo>
                      <a:pt x="0" y="338"/>
                    </a:lnTo>
                    <a:lnTo>
                      <a:pt x="281" y="338"/>
                    </a:lnTo>
                    <a:lnTo>
                      <a:pt x="337" y="282"/>
                    </a:lnTo>
                    <a:lnTo>
                      <a:pt x="450" y="338"/>
                    </a:lnTo>
                    <a:lnTo>
                      <a:pt x="562" y="226"/>
                    </a:lnTo>
                    <a:lnTo>
                      <a:pt x="562" y="113"/>
                    </a:lnTo>
                    <a:lnTo>
                      <a:pt x="506" y="113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789C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13"/>
              <p:cNvSpPr/>
              <p:nvPr/>
            </p:nvSpPr>
            <p:spPr>
              <a:xfrm>
                <a:off x="2154725" y="106945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5C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0" name="Google Shape;5920;p13"/>
              <p:cNvSpPr/>
              <p:nvPr/>
            </p:nvSpPr>
            <p:spPr>
              <a:xfrm>
                <a:off x="2239025" y="102027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DBD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13"/>
              <p:cNvSpPr/>
              <p:nvPr/>
            </p:nvSpPr>
            <p:spPr>
              <a:xfrm>
                <a:off x="2248875" y="10540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1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13"/>
              <p:cNvSpPr/>
              <p:nvPr/>
            </p:nvSpPr>
            <p:spPr>
              <a:xfrm>
                <a:off x="2161750" y="1105975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69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13"/>
              <p:cNvSpPr/>
              <p:nvPr/>
            </p:nvSpPr>
            <p:spPr>
              <a:xfrm>
                <a:off x="2116800" y="10849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13"/>
              <p:cNvSpPr/>
              <p:nvPr/>
            </p:nvSpPr>
            <p:spPr>
              <a:xfrm>
                <a:off x="2165975" y="11172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13"/>
              <p:cNvSpPr/>
              <p:nvPr/>
            </p:nvSpPr>
            <p:spPr>
              <a:xfrm>
                <a:off x="2168775" y="11158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13"/>
              <p:cNvSpPr/>
              <p:nvPr/>
            </p:nvSpPr>
            <p:spPr>
              <a:xfrm>
                <a:off x="2165975" y="1087700"/>
                <a:ext cx="845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620" extrusionOk="0">
                    <a:moveTo>
                      <a:pt x="113" y="1"/>
                    </a:moveTo>
                    <a:lnTo>
                      <a:pt x="0" y="113"/>
                    </a:lnTo>
                    <a:lnTo>
                      <a:pt x="0" y="226"/>
                    </a:lnTo>
                    <a:lnTo>
                      <a:pt x="56" y="282"/>
                    </a:lnTo>
                    <a:lnTo>
                      <a:pt x="113" y="282"/>
                    </a:lnTo>
                    <a:lnTo>
                      <a:pt x="113" y="338"/>
                    </a:lnTo>
                    <a:lnTo>
                      <a:pt x="169" y="451"/>
                    </a:lnTo>
                    <a:lnTo>
                      <a:pt x="225" y="619"/>
                    </a:lnTo>
                    <a:lnTo>
                      <a:pt x="338" y="507"/>
                    </a:lnTo>
                    <a:lnTo>
                      <a:pt x="281" y="282"/>
                    </a:lnTo>
                    <a:lnTo>
                      <a:pt x="281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BBD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13"/>
              <p:cNvSpPr/>
              <p:nvPr/>
            </p:nvSpPr>
            <p:spPr>
              <a:xfrm>
                <a:off x="2161750" y="1084900"/>
                <a:ext cx="98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226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169" y="225"/>
                    </a:lnTo>
                    <a:lnTo>
                      <a:pt x="394" y="113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89A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13"/>
              <p:cNvSpPr/>
              <p:nvPr/>
            </p:nvSpPr>
            <p:spPr>
              <a:xfrm>
                <a:off x="2118200" y="1052575"/>
                <a:ext cx="42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8" extrusionOk="0">
                    <a:moveTo>
                      <a:pt x="0" y="1"/>
                    </a:moveTo>
                    <a:lnTo>
                      <a:pt x="113" y="57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13"/>
              <p:cNvSpPr/>
              <p:nvPr/>
            </p:nvSpPr>
            <p:spPr>
              <a:xfrm>
                <a:off x="2121000" y="10652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13"/>
              <p:cNvSpPr/>
              <p:nvPr/>
            </p:nvSpPr>
            <p:spPr>
              <a:xfrm>
                <a:off x="2254500" y="1054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56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4C5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13"/>
              <p:cNvSpPr/>
              <p:nvPr/>
            </p:nvSpPr>
            <p:spPr>
              <a:xfrm>
                <a:off x="1810475" y="1160775"/>
                <a:ext cx="29525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575" extrusionOk="0">
                    <a:moveTo>
                      <a:pt x="956" y="1"/>
                    </a:moveTo>
                    <a:lnTo>
                      <a:pt x="956" y="57"/>
                    </a:lnTo>
                    <a:lnTo>
                      <a:pt x="900" y="113"/>
                    </a:lnTo>
                    <a:lnTo>
                      <a:pt x="787" y="113"/>
                    </a:lnTo>
                    <a:lnTo>
                      <a:pt x="731" y="57"/>
                    </a:lnTo>
                    <a:lnTo>
                      <a:pt x="675" y="113"/>
                    </a:lnTo>
                    <a:lnTo>
                      <a:pt x="675" y="169"/>
                    </a:lnTo>
                    <a:lnTo>
                      <a:pt x="675" y="226"/>
                    </a:lnTo>
                    <a:lnTo>
                      <a:pt x="281" y="226"/>
                    </a:lnTo>
                    <a:lnTo>
                      <a:pt x="225" y="282"/>
                    </a:lnTo>
                    <a:lnTo>
                      <a:pt x="169" y="338"/>
                    </a:lnTo>
                    <a:lnTo>
                      <a:pt x="169" y="282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13" y="113"/>
                    </a:lnTo>
                    <a:lnTo>
                      <a:pt x="0" y="338"/>
                    </a:lnTo>
                    <a:lnTo>
                      <a:pt x="0" y="450"/>
                    </a:lnTo>
                    <a:lnTo>
                      <a:pt x="56" y="619"/>
                    </a:lnTo>
                    <a:lnTo>
                      <a:pt x="0" y="675"/>
                    </a:lnTo>
                    <a:lnTo>
                      <a:pt x="0" y="731"/>
                    </a:lnTo>
                    <a:lnTo>
                      <a:pt x="0" y="788"/>
                    </a:lnTo>
                    <a:lnTo>
                      <a:pt x="169" y="900"/>
                    </a:lnTo>
                    <a:lnTo>
                      <a:pt x="113" y="1069"/>
                    </a:lnTo>
                    <a:lnTo>
                      <a:pt x="169" y="1181"/>
                    </a:lnTo>
                    <a:lnTo>
                      <a:pt x="281" y="1237"/>
                    </a:lnTo>
                    <a:lnTo>
                      <a:pt x="281" y="1293"/>
                    </a:lnTo>
                    <a:lnTo>
                      <a:pt x="225" y="1350"/>
                    </a:lnTo>
                    <a:lnTo>
                      <a:pt x="281" y="1462"/>
                    </a:lnTo>
                    <a:lnTo>
                      <a:pt x="394" y="1518"/>
                    </a:lnTo>
                    <a:lnTo>
                      <a:pt x="506" y="1574"/>
                    </a:lnTo>
                    <a:lnTo>
                      <a:pt x="843" y="1574"/>
                    </a:lnTo>
                    <a:lnTo>
                      <a:pt x="900" y="1518"/>
                    </a:lnTo>
                    <a:lnTo>
                      <a:pt x="956" y="1350"/>
                    </a:lnTo>
                    <a:lnTo>
                      <a:pt x="956" y="1237"/>
                    </a:lnTo>
                    <a:lnTo>
                      <a:pt x="900" y="1181"/>
                    </a:lnTo>
                    <a:lnTo>
                      <a:pt x="843" y="1237"/>
                    </a:lnTo>
                    <a:lnTo>
                      <a:pt x="787" y="1293"/>
                    </a:lnTo>
                    <a:lnTo>
                      <a:pt x="675" y="1293"/>
                    </a:lnTo>
                    <a:lnTo>
                      <a:pt x="618" y="1237"/>
                    </a:lnTo>
                    <a:lnTo>
                      <a:pt x="675" y="1181"/>
                    </a:lnTo>
                    <a:lnTo>
                      <a:pt x="731" y="956"/>
                    </a:lnTo>
                    <a:lnTo>
                      <a:pt x="787" y="844"/>
                    </a:lnTo>
                    <a:lnTo>
                      <a:pt x="843" y="788"/>
                    </a:lnTo>
                    <a:lnTo>
                      <a:pt x="731" y="619"/>
                    </a:lnTo>
                    <a:lnTo>
                      <a:pt x="618" y="563"/>
                    </a:lnTo>
                    <a:lnTo>
                      <a:pt x="675" y="450"/>
                    </a:lnTo>
                    <a:lnTo>
                      <a:pt x="787" y="394"/>
                    </a:lnTo>
                    <a:lnTo>
                      <a:pt x="843" y="338"/>
                    </a:lnTo>
                    <a:lnTo>
                      <a:pt x="900" y="282"/>
                    </a:lnTo>
                    <a:lnTo>
                      <a:pt x="1068" y="394"/>
                    </a:lnTo>
                    <a:lnTo>
                      <a:pt x="1124" y="394"/>
                    </a:lnTo>
                    <a:lnTo>
                      <a:pt x="1124" y="338"/>
                    </a:lnTo>
                    <a:lnTo>
                      <a:pt x="1068" y="226"/>
                    </a:lnTo>
                    <a:lnTo>
                      <a:pt x="1068" y="169"/>
                    </a:lnTo>
                    <a:lnTo>
                      <a:pt x="1181" y="1"/>
                    </a:lnTo>
                    <a:close/>
                  </a:path>
                </a:pathLst>
              </a:custGeom>
              <a:solidFill>
                <a:srgbClr val="B2D0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13"/>
              <p:cNvSpPr/>
              <p:nvPr/>
            </p:nvSpPr>
            <p:spPr>
              <a:xfrm>
                <a:off x="1880725" y="1187475"/>
                <a:ext cx="267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957" extrusionOk="0">
                    <a:moveTo>
                      <a:pt x="675" y="1"/>
                    </a:moveTo>
                    <a:lnTo>
                      <a:pt x="619" y="57"/>
                    </a:lnTo>
                    <a:lnTo>
                      <a:pt x="506" y="169"/>
                    </a:lnTo>
                    <a:lnTo>
                      <a:pt x="282" y="169"/>
                    </a:lnTo>
                    <a:lnTo>
                      <a:pt x="225" y="57"/>
                    </a:lnTo>
                    <a:lnTo>
                      <a:pt x="1" y="57"/>
                    </a:lnTo>
                    <a:lnTo>
                      <a:pt x="57" y="225"/>
                    </a:lnTo>
                    <a:lnTo>
                      <a:pt x="113" y="450"/>
                    </a:lnTo>
                    <a:lnTo>
                      <a:pt x="113" y="675"/>
                    </a:lnTo>
                    <a:lnTo>
                      <a:pt x="282" y="900"/>
                    </a:lnTo>
                    <a:lnTo>
                      <a:pt x="394" y="956"/>
                    </a:lnTo>
                    <a:lnTo>
                      <a:pt x="506" y="900"/>
                    </a:lnTo>
                    <a:lnTo>
                      <a:pt x="619" y="731"/>
                    </a:lnTo>
                    <a:lnTo>
                      <a:pt x="675" y="563"/>
                    </a:lnTo>
                    <a:lnTo>
                      <a:pt x="731" y="450"/>
                    </a:lnTo>
                    <a:lnTo>
                      <a:pt x="900" y="450"/>
                    </a:lnTo>
                    <a:lnTo>
                      <a:pt x="1068" y="506"/>
                    </a:lnTo>
                    <a:lnTo>
                      <a:pt x="1012" y="338"/>
                    </a:lnTo>
                    <a:lnTo>
                      <a:pt x="1068" y="225"/>
                    </a:lnTo>
                    <a:lnTo>
                      <a:pt x="787" y="225"/>
                    </a:lnTo>
                    <a:lnTo>
                      <a:pt x="787" y="169"/>
                    </a:lnTo>
                    <a:lnTo>
                      <a:pt x="787" y="57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13"/>
              <p:cNvSpPr/>
              <p:nvPr/>
            </p:nvSpPr>
            <p:spPr>
              <a:xfrm>
                <a:off x="1816100" y="1211375"/>
                <a:ext cx="2250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75" extrusionOk="0">
                    <a:moveTo>
                      <a:pt x="843" y="0"/>
                    </a:moveTo>
                    <a:lnTo>
                      <a:pt x="225" y="112"/>
                    </a:lnTo>
                    <a:lnTo>
                      <a:pt x="169" y="56"/>
                    </a:lnTo>
                    <a:lnTo>
                      <a:pt x="56" y="112"/>
                    </a:lnTo>
                    <a:lnTo>
                      <a:pt x="0" y="337"/>
                    </a:lnTo>
                    <a:lnTo>
                      <a:pt x="112" y="394"/>
                    </a:lnTo>
                    <a:lnTo>
                      <a:pt x="225" y="450"/>
                    </a:lnTo>
                    <a:lnTo>
                      <a:pt x="337" y="562"/>
                    </a:lnTo>
                    <a:lnTo>
                      <a:pt x="393" y="675"/>
                    </a:lnTo>
                    <a:lnTo>
                      <a:pt x="675" y="675"/>
                    </a:lnTo>
                    <a:lnTo>
                      <a:pt x="787" y="562"/>
                    </a:lnTo>
                    <a:lnTo>
                      <a:pt x="843" y="450"/>
                    </a:lnTo>
                    <a:lnTo>
                      <a:pt x="899" y="337"/>
                    </a:lnTo>
                    <a:lnTo>
                      <a:pt x="899" y="169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13"/>
              <p:cNvSpPr/>
              <p:nvPr/>
            </p:nvSpPr>
            <p:spPr>
              <a:xfrm>
                <a:off x="1873700" y="120292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13"/>
              <p:cNvSpPr/>
              <p:nvPr/>
            </p:nvSpPr>
            <p:spPr>
              <a:xfrm>
                <a:off x="1807650" y="12141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13"/>
              <p:cNvSpPr/>
              <p:nvPr/>
            </p:nvSpPr>
            <p:spPr>
              <a:xfrm>
                <a:off x="1831550" y="1186075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7" y="169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D0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13"/>
              <p:cNvSpPr/>
              <p:nvPr/>
            </p:nvSpPr>
            <p:spPr>
              <a:xfrm>
                <a:off x="1870900" y="12113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0"/>
                    </a:moveTo>
                    <a:lnTo>
                      <a:pt x="56" y="112"/>
                    </a:lnTo>
                    <a:lnTo>
                      <a:pt x="112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13"/>
              <p:cNvSpPr/>
              <p:nvPr/>
            </p:nvSpPr>
            <p:spPr>
              <a:xfrm>
                <a:off x="1814675" y="121697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13"/>
              <p:cNvSpPr/>
              <p:nvPr/>
            </p:nvSpPr>
            <p:spPr>
              <a:xfrm>
                <a:off x="2217950" y="10835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282" y="0"/>
                    </a:moveTo>
                    <a:lnTo>
                      <a:pt x="226" y="57"/>
                    </a:lnTo>
                    <a:lnTo>
                      <a:pt x="170" y="113"/>
                    </a:lnTo>
                    <a:lnTo>
                      <a:pt x="113" y="169"/>
                    </a:lnTo>
                    <a:lnTo>
                      <a:pt x="57" y="113"/>
                    </a:lnTo>
                    <a:lnTo>
                      <a:pt x="1" y="225"/>
                    </a:lnTo>
                    <a:lnTo>
                      <a:pt x="57" y="338"/>
                    </a:lnTo>
                    <a:lnTo>
                      <a:pt x="226" y="338"/>
                    </a:lnTo>
                    <a:lnTo>
                      <a:pt x="282" y="281"/>
                    </a:lnTo>
                    <a:lnTo>
                      <a:pt x="282" y="225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A8C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13"/>
              <p:cNvSpPr/>
              <p:nvPr/>
            </p:nvSpPr>
            <p:spPr>
              <a:xfrm>
                <a:off x="2173000" y="1129875"/>
                <a:ext cx="70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69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169" y="113"/>
                    </a:lnTo>
                    <a:lnTo>
                      <a:pt x="225" y="169"/>
                    </a:lnTo>
                    <a:lnTo>
                      <a:pt x="281" y="169"/>
                    </a:lnTo>
                    <a:lnTo>
                      <a:pt x="281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3D3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13"/>
              <p:cNvSpPr/>
              <p:nvPr/>
            </p:nvSpPr>
            <p:spPr>
              <a:xfrm>
                <a:off x="2191250" y="1110200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70" y="169"/>
                    </a:lnTo>
                    <a:lnTo>
                      <a:pt x="113" y="113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3D3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13"/>
              <p:cNvSpPr/>
              <p:nvPr/>
            </p:nvSpPr>
            <p:spPr>
              <a:xfrm>
                <a:off x="2189850" y="10863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13"/>
              <p:cNvSpPr/>
              <p:nvPr/>
            </p:nvSpPr>
            <p:spPr>
              <a:xfrm>
                <a:off x="2198300" y="114110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13"/>
              <p:cNvSpPr/>
              <p:nvPr/>
            </p:nvSpPr>
            <p:spPr>
              <a:xfrm>
                <a:off x="2198300" y="11453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13"/>
              <p:cNvSpPr/>
              <p:nvPr/>
            </p:nvSpPr>
            <p:spPr>
              <a:xfrm>
                <a:off x="2189850" y="1156575"/>
                <a:ext cx="8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394" extrusionOk="0">
                    <a:moveTo>
                      <a:pt x="113" y="0"/>
                    </a:moveTo>
                    <a:lnTo>
                      <a:pt x="1" y="112"/>
                    </a:lnTo>
                    <a:lnTo>
                      <a:pt x="113" y="169"/>
                    </a:lnTo>
                    <a:lnTo>
                      <a:pt x="226" y="337"/>
                    </a:lnTo>
                    <a:lnTo>
                      <a:pt x="338" y="394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A0C0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13"/>
              <p:cNvSpPr/>
              <p:nvPr/>
            </p:nvSpPr>
            <p:spPr>
              <a:xfrm>
                <a:off x="2170175" y="1136900"/>
                <a:ext cx="183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900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1" y="225"/>
                    </a:lnTo>
                    <a:lnTo>
                      <a:pt x="282" y="506"/>
                    </a:lnTo>
                    <a:lnTo>
                      <a:pt x="338" y="618"/>
                    </a:lnTo>
                    <a:lnTo>
                      <a:pt x="282" y="731"/>
                    </a:lnTo>
                    <a:lnTo>
                      <a:pt x="282" y="787"/>
                    </a:lnTo>
                    <a:lnTo>
                      <a:pt x="338" y="843"/>
                    </a:lnTo>
                    <a:lnTo>
                      <a:pt x="507" y="843"/>
                    </a:lnTo>
                    <a:lnTo>
                      <a:pt x="619" y="899"/>
                    </a:lnTo>
                    <a:lnTo>
                      <a:pt x="619" y="731"/>
                    </a:lnTo>
                    <a:lnTo>
                      <a:pt x="675" y="618"/>
                    </a:lnTo>
                    <a:lnTo>
                      <a:pt x="732" y="562"/>
                    </a:lnTo>
                    <a:lnTo>
                      <a:pt x="675" y="394"/>
                    </a:lnTo>
                    <a:lnTo>
                      <a:pt x="619" y="337"/>
                    </a:lnTo>
                    <a:lnTo>
                      <a:pt x="619" y="225"/>
                    </a:lnTo>
                    <a:lnTo>
                      <a:pt x="619" y="113"/>
                    </a:lnTo>
                    <a:lnTo>
                      <a:pt x="619" y="56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rgbClr val="ADCB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13"/>
              <p:cNvSpPr/>
              <p:nvPr/>
            </p:nvSpPr>
            <p:spPr>
              <a:xfrm>
                <a:off x="1761300" y="124087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2" y="169"/>
                    </a:lnTo>
                    <a:lnTo>
                      <a:pt x="112" y="57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13"/>
              <p:cNvSpPr/>
              <p:nvPr/>
            </p:nvSpPr>
            <p:spPr>
              <a:xfrm>
                <a:off x="1758475" y="12408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13"/>
              <p:cNvSpPr/>
              <p:nvPr/>
            </p:nvSpPr>
            <p:spPr>
              <a:xfrm>
                <a:off x="1757075" y="124367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57" y="169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13"/>
              <p:cNvSpPr/>
              <p:nvPr/>
            </p:nvSpPr>
            <p:spPr>
              <a:xfrm>
                <a:off x="1737400" y="1253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56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56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91B7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13"/>
              <p:cNvSpPr/>
              <p:nvPr/>
            </p:nvSpPr>
            <p:spPr>
              <a:xfrm>
                <a:off x="2035300" y="1076475"/>
                <a:ext cx="126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619" extrusionOk="0">
                    <a:moveTo>
                      <a:pt x="113" y="0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113" y="225"/>
                    </a:lnTo>
                    <a:lnTo>
                      <a:pt x="225" y="281"/>
                    </a:lnTo>
                    <a:lnTo>
                      <a:pt x="337" y="281"/>
                    </a:lnTo>
                    <a:lnTo>
                      <a:pt x="337" y="338"/>
                    </a:lnTo>
                    <a:lnTo>
                      <a:pt x="337" y="450"/>
                    </a:lnTo>
                    <a:lnTo>
                      <a:pt x="337" y="506"/>
                    </a:lnTo>
                    <a:lnTo>
                      <a:pt x="394" y="619"/>
                    </a:lnTo>
                    <a:lnTo>
                      <a:pt x="506" y="450"/>
                    </a:lnTo>
                    <a:lnTo>
                      <a:pt x="506" y="281"/>
                    </a:lnTo>
                    <a:lnTo>
                      <a:pt x="450" y="225"/>
                    </a:lnTo>
                    <a:lnTo>
                      <a:pt x="281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13"/>
              <p:cNvSpPr/>
              <p:nvPr/>
            </p:nvSpPr>
            <p:spPr>
              <a:xfrm>
                <a:off x="2035300" y="10736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13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13"/>
              <p:cNvSpPr/>
              <p:nvPr/>
            </p:nvSpPr>
            <p:spPr>
              <a:xfrm>
                <a:off x="2056375" y="10624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13" y="56"/>
                    </a:lnTo>
                    <a:lnTo>
                      <a:pt x="113" y="56"/>
                    </a:lnTo>
                    <a:lnTo>
                      <a:pt x="113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13"/>
              <p:cNvSpPr/>
              <p:nvPr/>
            </p:nvSpPr>
            <p:spPr>
              <a:xfrm>
                <a:off x="2059175" y="1063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13"/>
              <p:cNvSpPr/>
              <p:nvPr/>
            </p:nvSpPr>
            <p:spPr>
              <a:xfrm>
                <a:off x="1896175" y="1124250"/>
                <a:ext cx="136325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5453" h="2474" extrusionOk="0">
                    <a:moveTo>
                      <a:pt x="956" y="0"/>
                    </a:moveTo>
                    <a:lnTo>
                      <a:pt x="619" y="57"/>
                    </a:lnTo>
                    <a:lnTo>
                      <a:pt x="282" y="57"/>
                    </a:lnTo>
                    <a:lnTo>
                      <a:pt x="169" y="113"/>
                    </a:lnTo>
                    <a:lnTo>
                      <a:pt x="1" y="225"/>
                    </a:lnTo>
                    <a:lnTo>
                      <a:pt x="1" y="281"/>
                    </a:lnTo>
                    <a:lnTo>
                      <a:pt x="57" y="338"/>
                    </a:lnTo>
                    <a:lnTo>
                      <a:pt x="113" y="394"/>
                    </a:lnTo>
                    <a:lnTo>
                      <a:pt x="113" y="562"/>
                    </a:lnTo>
                    <a:lnTo>
                      <a:pt x="113" y="675"/>
                    </a:lnTo>
                    <a:lnTo>
                      <a:pt x="113" y="731"/>
                    </a:lnTo>
                    <a:lnTo>
                      <a:pt x="57" y="843"/>
                    </a:lnTo>
                    <a:lnTo>
                      <a:pt x="282" y="900"/>
                    </a:lnTo>
                    <a:lnTo>
                      <a:pt x="338" y="843"/>
                    </a:lnTo>
                    <a:lnTo>
                      <a:pt x="394" y="731"/>
                    </a:lnTo>
                    <a:lnTo>
                      <a:pt x="394" y="675"/>
                    </a:lnTo>
                    <a:lnTo>
                      <a:pt x="507" y="731"/>
                    </a:lnTo>
                    <a:lnTo>
                      <a:pt x="507" y="900"/>
                    </a:lnTo>
                    <a:lnTo>
                      <a:pt x="563" y="956"/>
                    </a:lnTo>
                    <a:lnTo>
                      <a:pt x="563" y="1012"/>
                    </a:lnTo>
                    <a:lnTo>
                      <a:pt x="675" y="1012"/>
                    </a:lnTo>
                    <a:lnTo>
                      <a:pt x="675" y="1068"/>
                    </a:lnTo>
                    <a:lnTo>
                      <a:pt x="731" y="1181"/>
                    </a:lnTo>
                    <a:lnTo>
                      <a:pt x="788" y="1518"/>
                    </a:lnTo>
                    <a:lnTo>
                      <a:pt x="1125" y="1518"/>
                    </a:lnTo>
                    <a:lnTo>
                      <a:pt x="1125" y="1462"/>
                    </a:lnTo>
                    <a:lnTo>
                      <a:pt x="1181" y="1405"/>
                    </a:lnTo>
                    <a:lnTo>
                      <a:pt x="1237" y="1349"/>
                    </a:lnTo>
                    <a:lnTo>
                      <a:pt x="1350" y="1293"/>
                    </a:lnTo>
                    <a:lnTo>
                      <a:pt x="1462" y="1293"/>
                    </a:lnTo>
                    <a:lnTo>
                      <a:pt x="1518" y="1349"/>
                    </a:lnTo>
                    <a:lnTo>
                      <a:pt x="1462" y="1405"/>
                    </a:lnTo>
                    <a:lnTo>
                      <a:pt x="1518" y="1462"/>
                    </a:lnTo>
                    <a:lnTo>
                      <a:pt x="1631" y="1462"/>
                    </a:lnTo>
                    <a:lnTo>
                      <a:pt x="1687" y="1405"/>
                    </a:lnTo>
                    <a:lnTo>
                      <a:pt x="1743" y="1462"/>
                    </a:lnTo>
                    <a:lnTo>
                      <a:pt x="1799" y="1518"/>
                    </a:lnTo>
                    <a:lnTo>
                      <a:pt x="2137" y="1518"/>
                    </a:lnTo>
                    <a:lnTo>
                      <a:pt x="2137" y="1574"/>
                    </a:lnTo>
                    <a:lnTo>
                      <a:pt x="2137" y="1630"/>
                    </a:lnTo>
                    <a:lnTo>
                      <a:pt x="2137" y="1799"/>
                    </a:lnTo>
                    <a:lnTo>
                      <a:pt x="2193" y="1968"/>
                    </a:lnTo>
                    <a:lnTo>
                      <a:pt x="2249" y="1968"/>
                    </a:lnTo>
                    <a:lnTo>
                      <a:pt x="2418" y="1799"/>
                    </a:lnTo>
                    <a:lnTo>
                      <a:pt x="2530" y="1687"/>
                    </a:lnTo>
                    <a:lnTo>
                      <a:pt x="2586" y="1574"/>
                    </a:lnTo>
                    <a:lnTo>
                      <a:pt x="2699" y="1518"/>
                    </a:lnTo>
                    <a:lnTo>
                      <a:pt x="2755" y="1462"/>
                    </a:lnTo>
                    <a:lnTo>
                      <a:pt x="2755" y="1405"/>
                    </a:lnTo>
                    <a:lnTo>
                      <a:pt x="2699" y="1293"/>
                    </a:lnTo>
                    <a:lnTo>
                      <a:pt x="2642" y="1181"/>
                    </a:lnTo>
                    <a:lnTo>
                      <a:pt x="2530" y="1124"/>
                    </a:lnTo>
                    <a:lnTo>
                      <a:pt x="2418" y="1068"/>
                    </a:lnTo>
                    <a:lnTo>
                      <a:pt x="2305" y="1124"/>
                    </a:lnTo>
                    <a:lnTo>
                      <a:pt x="2137" y="1181"/>
                    </a:lnTo>
                    <a:lnTo>
                      <a:pt x="2080" y="1181"/>
                    </a:lnTo>
                    <a:lnTo>
                      <a:pt x="2024" y="1068"/>
                    </a:lnTo>
                    <a:lnTo>
                      <a:pt x="2024" y="1012"/>
                    </a:lnTo>
                    <a:lnTo>
                      <a:pt x="2080" y="1012"/>
                    </a:lnTo>
                    <a:lnTo>
                      <a:pt x="2137" y="956"/>
                    </a:lnTo>
                    <a:lnTo>
                      <a:pt x="2193" y="900"/>
                    </a:lnTo>
                    <a:lnTo>
                      <a:pt x="2249" y="787"/>
                    </a:lnTo>
                    <a:lnTo>
                      <a:pt x="2361" y="731"/>
                    </a:lnTo>
                    <a:lnTo>
                      <a:pt x="2530" y="731"/>
                    </a:lnTo>
                    <a:lnTo>
                      <a:pt x="2642" y="843"/>
                    </a:lnTo>
                    <a:lnTo>
                      <a:pt x="2699" y="900"/>
                    </a:lnTo>
                    <a:lnTo>
                      <a:pt x="2755" y="956"/>
                    </a:lnTo>
                    <a:lnTo>
                      <a:pt x="2755" y="1068"/>
                    </a:lnTo>
                    <a:lnTo>
                      <a:pt x="2699" y="1181"/>
                    </a:lnTo>
                    <a:lnTo>
                      <a:pt x="2755" y="1405"/>
                    </a:lnTo>
                    <a:lnTo>
                      <a:pt x="2811" y="1518"/>
                    </a:lnTo>
                    <a:lnTo>
                      <a:pt x="2923" y="1574"/>
                    </a:lnTo>
                    <a:lnTo>
                      <a:pt x="3036" y="1518"/>
                    </a:lnTo>
                    <a:lnTo>
                      <a:pt x="3092" y="1462"/>
                    </a:lnTo>
                    <a:lnTo>
                      <a:pt x="3092" y="1349"/>
                    </a:lnTo>
                    <a:lnTo>
                      <a:pt x="3148" y="1293"/>
                    </a:lnTo>
                    <a:lnTo>
                      <a:pt x="3148" y="1293"/>
                    </a:lnTo>
                    <a:lnTo>
                      <a:pt x="3092" y="1518"/>
                    </a:lnTo>
                    <a:lnTo>
                      <a:pt x="3036" y="1574"/>
                    </a:lnTo>
                    <a:lnTo>
                      <a:pt x="2699" y="1574"/>
                    </a:lnTo>
                    <a:lnTo>
                      <a:pt x="2530" y="1687"/>
                    </a:lnTo>
                    <a:lnTo>
                      <a:pt x="2530" y="1743"/>
                    </a:lnTo>
                    <a:lnTo>
                      <a:pt x="2586" y="1855"/>
                    </a:lnTo>
                    <a:lnTo>
                      <a:pt x="2586" y="1911"/>
                    </a:lnTo>
                    <a:lnTo>
                      <a:pt x="2530" y="2024"/>
                    </a:lnTo>
                    <a:lnTo>
                      <a:pt x="2361" y="2136"/>
                    </a:lnTo>
                    <a:lnTo>
                      <a:pt x="2305" y="2136"/>
                    </a:lnTo>
                    <a:lnTo>
                      <a:pt x="2249" y="2192"/>
                    </a:lnTo>
                    <a:lnTo>
                      <a:pt x="2249" y="2305"/>
                    </a:lnTo>
                    <a:lnTo>
                      <a:pt x="2137" y="2417"/>
                    </a:lnTo>
                    <a:lnTo>
                      <a:pt x="2249" y="2473"/>
                    </a:lnTo>
                    <a:lnTo>
                      <a:pt x="2361" y="2473"/>
                    </a:lnTo>
                    <a:lnTo>
                      <a:pt x="2530" y="2417"/>
                    </a:lnTo>
                    <a:lnTo>
                      <a:pt x="2642" y="2361"/>
                    </a:lnTo>
                    <a:lnTo>
                      <a:pt x="2755" y="2249"/>
                    </a:lnTo>
                    <a:lnTo>
                      <a:pt x="2867" y="2080"/>
                    </a:lnTo>
                    <a:lnTo>
                      <a:pt x="3036" y="2080"/>
                    </a:lnTo>
                    <a:lnTo>
                      <a:pt x="3092" y="2024"/>
                    </a:lnTo>
                    <a:lnTo>
                      <a:pt x="3092" y="1911"/>
                    </a:lnTo>
                    <a:lnTo>
                      <a:pt x="3148" y="1855"/>
                    </a:lnTo>
                    <a:lnTo>
                      <a:pt x="3148" y="1799"/>
                    </a:lnTo>
                    <a:lnTo>
                      <a:pt x="3261" y="1743"/>
                    </a:lnTo>
                    <a:lnTo>
                      <a:pt x="3317" y="1855"/>
                    </a:lnTo>
                    <a:lnTo>
                      <a:pt x="3317" y="1968"/>
                    </a:lnTo>
                    <a:lnTo>
                      <a:pt x="3373" y="2024"/>
                    </a:lnTo>
                    <a:lnTo>
                      <a:pt x="3373" y="2080"/>
                    </a:lnTo>
                    <a:lnTo>
                      <a:pt x="3654" y="1687"/>
                    </a:lnTo>
                    <a:lnTo>
                      <a:pt x="3710" y="1574"/>
                    </a:lnTo>
                    <a:lnTo>
                      <a:pt x="3598" y="1462"/>
                    </a:lnTo>
                    <a:lnTo>
                      <a:pt x="3542" y="1405"/>
                    </a:lnTo>
                    <a:lnTo>
                      <a:pt x="3542" y="1349"/>
                    </a:lnTo>
                    <a:lnTo>
                      <a:pt x="3879" y="1349"/>
                    </a:lnTo>
                    <a:lnTo>
                      <a:pt x="3935" y="1237"/>
                    </a:lnTo>
                    <a:lnTo>
                      <a:pt x="3879" y="1068"/>
                    </a:lnTo>
                    <a:lnTo>
                      <a:pt x="3879" y="1012"/>
                    </a:lnTo>
                    <a:lnTo>
                      <a:pt x="3935" y="956"/>
                    </a:lnTo>
                    <a:lnTo>
                      <a:pt x="3991" y="900"/>
                    </a:lnTo>
                    <a:lnTo>
                      <a:pt x="4048" y="956"/>
                    </a:lnTo>
                    <a:lnTo>
                      <a:pt x="4048" y="1012"/>
                    </a:lnTo>
                    <a:lnTo>
                      <a:pt x="4048" y="1068"/>
                    </a:lnTo>
                    <a:lnTo>
                      <a:pt x="4160" y="1124"/>
                    </a:lnTo>
                    <a:lnTo>
                      <a:pt x="4160" y="1181"/>
                    </a:lnTo>
                    <a:lnTo>
                      <a:pt x="4104" y="1293"/>
                    </a:lnTo>
                    <a:lnTo>
                      <a:pt x="4160" y="1349"/>
                    </a:lnTo>
                    <a:lnTo>
                      <a:pt x="4160" y="1462"/>
                    </a:lnTo>
                    <a:lnTo>
                      <a:pt x="4160" y="1518"/>
                    </a:lnTo>
                    <a:lnTo>
                      <a:pt x="4048" y="1743"/>
                    </a:lnTo>
                    <a:lnTo>
                      <a:pt x="3991" y="1743"/>
                    </a:lnTo>
                    <a:lnTo>
                      <a:pt x="3767" y="1799"/>
                    </a:lnTo>
                    <a:lnTo>
                      <a:pt x="3879" y="2024"/>
                    </a:lnTo>
                    <a:lnTo>
                      <a:pt x="3991" y="2192"/>
                    </a:lnTo>
                    <a:lnTo>
                      <a:pt x="4048" y="2192"/>
                    </a:lnTo>
                    <a:lnTo>
                      <a:pt x="4104" y="2136"/>
                    </a:lnTo>
                    <a:lnTo>
                      <a:pt x="4048" y="2024"/>
                    </a:lnTo>
                    <a:lnTo>
                      <a:pt x="4104" y="1911"/>
                    </a:lnTo>
                    <a:lnTo>
                      <a:pt x="4160" y="1855"/>
                    </a:lnTo>
                    <a:lnTo>
                      <a:pt x="4216" y="1911"/>
                    </a:lnTo>
                    <a:lnTo>
                      <a:pt x="4497" y="2080"/>
                    </a:lnTo>
                    <a:lnTo>
                      <a:pt x="4497" y="1855"/>
                    </a:lnTo>
                    <a:lnTo>
                      <a:pt x="4666" y="1799"/>
                    </a:lnTo>
                    <a:lnTo>
                      <a:pt x="4610" y="1630"/>
                    </a:lnTo>
                    <a:lnTo>
                      <a:pt x="4610" y="1574"/>
                    </a:lnTo>
                    <a:lnTo>
                      <a:pt x="4666" y="1462"/>
                    </a:lnTo>
                    <a:lnTo>
                      <a:pt x="4778" y="1405"/>
                    </a:lnTo>
                    <a:lnTo>
                      <a:pt x="4891" y="1349"/>
                    </a:lnTo>
                    <a:lnTo>
                      <a:pt x="4891" y="1237"/>
                    </a:lnTo>
                    <a:lnTo>
                      <a:pt x="5003" y="1012"/>
                    </a:lnTo>
                    <a:lnTo>
                      <a:pt x="5059" y="956"/>
                    </a:lnTo>
                    <a:lnTo>
                      <a:pt x="5284" y="956"/>
                    </a:lnTo>
                    <a:lnTo>
                      <a:pt x="5397" y="843"/>
                    </a:lnTo>
                    <a:lnTo>
                      <a:pt x="5453" y="731"/>
                    </a:lnTo>
                    <a:lnTo>
                      <a:pt x="5453" y="619"/>
                    </a:lnTo>
                    <a:lnTo>
                      <a:pt x="5340" y="394"/>
                    </a:lnTo>
                    <a:lnTo>
                      <a:pt x="5228" y="281"/>
                    </a:lnTo>
                    <a:lnTo>
                      <a:pt x="5059" y="169"/>
                    </a:lnTo>
                    <a:lnTo>
                      <a:pt x="4722" y="169"/>
                    </a:lnTo>
                    <a:lnTo>
                      <a:pt x="4666" y="113"/>
                    </a:lnTo>
                    <a:lnTo>
                      <a:pt x="4610" y="57"/>
                    </a:lnTo>
                    <a:lnTo>
                      <a:pt x="4497" y="113"/>
                    </a:lnTo>
                    <a:lnTo>
                      <a:pt x="4553" y="225"/>
                    </a:lnTo>
                    <a:lnTo>
                      <a:pt x="4553" y="281"/>
                    </a:lnTo>
                    <a:lnTo>
                      <a:pt x="4553" y="338"/>
                    </a:lnTo>
                    <a:lnTo>
                      <a:pt x="4441" y="281"/>
                    </a:lnTo>
                    <a:lnTo>
                      <a:pt x="4385" y="338"/>
                    </a:lnTo>
                    <a:lnTo>
                      <a:pt x="4385" y="450"/>
                    </a:lnTo>
                    <a:lnTo>
                      <a:pt x="4329" y="394"/>
                    </a:lnTo>
                    <a:lnTo>
                      <a:pt x="4216" y="394"/>
                    </a:lnTo>
                    <a:lnTo>
                      <a:pt x="4216" y="506"/>
                    </a:lnTo>
                    <a:lnTo>
                      <a:pt x="4216" y="562"/>
                    </a:lnTo>
                    <a:lnTo>
                      <a:pt x="4160" y="619"/>
                    </a:lnTo>
                    <a:lnTo>
                      <a:pt x="4104" y="562"/>
                    </a:lnTo>
                    <a:lnTo>
                      <a:pt x="4048" y="562"/>
                    </a:lnTo>
                    <a:lnTo>
                      <a:pt x="3991" y="394"/>
                    </a:lnTo>
                    <a:lnTo>
                      <a:pt x="3823" y="338"/>
                    </a:lnTo>
                    <a:lnTo>
                      <a:pt x="3654" y="338"/>
                    </a:lnTo>
                    <a:lnTo>
                      <a:pt x="3542" y="281"/>
                    </a:lnTo>
                    <a:lnTo>
                      <a:pt x="3486" y="225"/>
                    </a:lnTo>
                    <a:lnTo>
                      <a:pt x="3429" y="281"/>
                    </a:lnTo>
                    <a:lnTo>
                      <a:pt x="3373" y="281"/>
                    </a:lnTo>
                    <a:lnTo>
                      <a:pt x="3317" y="225"/>
                    </a:lnTo>
                    <a:lnTo>
                      <a:pt x="3261" y="169"/>
                    </a:lnTo>
                    <a:lnTo>
                      <a:pt x="3205" y="169"/>
                    </a:lnTo>
                    <a:lnTo>
                      <a:pt x="3205" y="281"/>
                    </a:lnTo>
                    <a:lnTo>
                      <a:pt x="3148" y="338"/>
                    </a:lnTo>
                    <a:lnTo>
                      <a:pt x="3148" y="394"/>
                    </a:lnTo>
                    <a:lnTo>
                      <a:pt x="3205" y="394"/>
                    </a:lnTo>
                    <a:lnTo>
                      <a:pt x="3205" y="506"/>
                    </a:lnTo>
                    <a:lnTo>
                      <a:pt x="3205" y="619"/>
                    </a:lnTo>
                    <a:lnTo>
                      <a:pt x="3092" y="619"/>
                    </a:lnTo>
                    <a:lnTo>
                      <a:pt x="2980" y="562"/>
                    </a:lnTo>
                    <a:lnTo>
                      <a:pt x="2867" y="394"/>
                    </a:lnTo>
                    <a:lnTo>
                      <a:pt x="2811" y="281"/>
                    </a:lnTo>
                    <a:lnTo>
                      <a:pt x="2811" y="225"/>
                    </a:lnTo>
                    <a:lnTo>
                      <a:pt x="2755" y="169"/>
                    </a:lnTo>
                    <a:lnTo>
                      <a:pt x="2530" y="338"/>
                    </a:lnTo>
                    <a:lnTo>
                      <a:pt x="2193" y="338"/>
                    </a:lnTo>
                    <a:lnTo>
                      <a:pt x="2024" y="450"/>
                    </a:lnTo>
                    <a:lnTo>
                      <a:pt x="1912" y="450"/>
                    </a:lnTo>
                    <a:lnTo>
                      <a:pt x="1856" y="338"/>
                    </a:lnTo>
                    <a:lnTo>
                      <a:pt x="1799" y="281"/>
                    </a:lnTo>
                    <a:lnTo>
                      <a:pt x="1743" y="281"/>
                    </a:lnTo>
                    <a:lnTo>
                      <a:pt x="1631" y="225"/>
                    </a:lnTo>
                    <a:lnTo>
                      <a:pt x="1575" y="169"/>
                    </a:lnTo>
                    <a:lnTo>
                      <a:pt x="1575" y="113"/>
                    </a:lnTo>
                    <a:lnTo>
                      <a:pt x="1518" y="57"/>
                    </a:lnTo>
                    <a:lnTo>
                      <a:pt x="1462" y="0"/>
                    </a:lnTo>
                    <a:lnTo>
                      <a:pt x="1406" y="169"/>
                    </a:lnTo>
                    <a:lnTo>
                      <a:pt x="1350" y="169"/>
                    </a:lnTo>
                    <a:lnTo>
                      <a:pt x="1294" y="113"/>
                    </a:lnTo>
                    <a:lnTo>
                      <a:pt x="1294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13"/>
              <p:cNvSpPr/>
              <p:nvPr/>
            </p:nvSpPr>
            <p:spPr>
              <a:xfrm>
                <a:off x="2012800" y="1117225"/>
                <a:ext cx="239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957" h="900" extrusionOk="0">
                    <a:moveTo>
                      <a:pt x="451" y="0"/>
                    </a:moveTo>
                    <a:lnTo>
                      <a:pt x="282" y="57"/>
                    </a:lnTo>
                    <a:lnTo>
                      <a:pt x="226" y="113"/>
                    </a:lnTo>
                    <a:lnTo>
                      <a:pt x="169" y="225"/>
                    </a:lnTo>
                    <a:lnTo>
                      <a:pt x="113" y="281"/>
                    </a:lnTo>
                    <a:lnTo>
                      <a:pt x="1" y="394"/>
                    </a:lnTo>
                    <a:lnTo>
                      <a:pt x="57" y="562"/>
                    </a:lnTo>
                    <a:lnTo>
                      <a:pt x="169" y="675"/>
                    </a:lnTo>
                    <a:lnTo>
                      <a:pt x="282" y="619"/>
                    </a:lnTo>
                    <a:lnTo>
                      <a:pt x="282" y="562"/>
                    </a:lnTo>
                    <a:lnTo>
                      <a:pt x="338" y="506"/>
                    </a:lnTo>
                    <a:lnTo>
                      <a:pt x="394" y="506"/>
                    </a:lnTo>
                    <a:lnTo>
                      <a:pt x="507" y="619"/>
                    </a:lnTo>
                    <a:lnTo>
                      <a:pt x="563" y="675"/>
                    </a:lnTo>
                    <a:lnTo>
                      <a:pt x="619" y="787"/>
                    </a:lnTo>
                    <a:lnTo>
                      <a:pt x="675" y="843"/>
                    </a:lnTo>
                    <a:lnTo>
                      <a:pt x="732" y="900"/>
                    </a:lnTo>
                    <a:lnTo>
                      <a:pt x="788" y="900"/>
                    </a:lnTo>
                    <a:lnTo>
                      <a:pt x="788" y="787"/>
                    </a:lnTo>
                    <a:lnTo>
                      <a:pt x="788" y="675"/>
                    </a:lnTo>
                    <a:lnTo>
                      <a:pt x="788" y="562"/>
                    </a:lnTo>
                    <a:lnTo>
                      <a:pt x="788" y="506"/>
                    </a:lnTo>
                    <a:lnTo>
                      <a:pt x="956" y="338"/>
                    </a:lnTo>
                    <a:lnTo>
                      <a:pt x="900" y="281"/>
                    </a:lnTo>
                    <a:lnTo>
                      <a:pt x="844" y="225"/>
                    </a:lnTo>
                    <a:lnTo>
                      <a:pt x="732" y="169"/>
                    </a:lnTo>
                    <a:lnTo>
                      <a:pt x="675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13"/>
              <p:cNvSpPr/>
              <p:nvPr/>
            </p:nvSpPr>
            <p:spPr>
              <a:xfrm>
                <a:off x="2001575" y="1120025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0" y="226"/>
                    </a:lnTo>
                    <a:lnTo>
                      <a:pt x="0" y="338"/>
                    </a:lnTo>
                    <a:lnTo>
                      <a:pt x="113" y="282"/>
                    </a:lnTo>
                    <a:lnTo>
                      <a:pt x="225" y="226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13"/>
              <p:cNvSpPr/>
              <p:nvPr/>
            </p:nvSpPr>
            <p:spPr>
              <a:xfrm>
                <a:off x="1995950" y="11172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13"/>
              <p:cNvSpPr/>
              <p:nvPr/>
            </p:nvSpPr>
            <p:spPr>
              <a:xfrm>
                <a:off x="1884950" y="1094750"/>
                <a:ext cx="4357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1630" extrusionOk="0">
                    <a:moveTo>
                      <a:pt x="337" y="0"/>
                    </a:moveTo>
                    <a:lnTo>
                      <a:pt x="225" y="56"/>
                    </a:lnTo>
                    <a:lnTo>
                      <a:pt x="113" y="112"/>
                    </a:lnTo>
                    <a:lnTo>
                      <a:pt x="56" y="225"/>
                    </a:lnTo>
                    <a:lnTo>
                      <a:pt x="0" y="393"/>
                    </a:lnTo>
                    <a:lnTo>
                      <a:pt x="0" y="506"/>
                    </a:lnTo>
                    <a:lnTo>
                      <a:pt x="113" y="618"/>
                    </a:lnTo>
                    <a:lnTo>
                      <a:pt x="169" y="674"/>
                    </a:lnTo>
                    <a:lnTo>
                      <a:pt x="225" y="787"/>
                    </a:lnTo>
                    <a:lnTo>
                      <a:pt x="281" y="1068"/>
                    </a:lnTo>
                    <a:lnTo>
                      <a:pt x="281" y="1180"/>
                    </a:lnTo>
                    <a:lnTo>
                      <a:pt x="225" y="1237"/>
                    </a:lnTo>
                    <a:lnTo>
                      <a:pt x="169" y="1237"/>
                    </a:lnTo>
                    <a:lnTo>
                      <a:pt x="113" y="1293"/>
                    </a:lnTo>
                    <a:lnTo>
                      <a:pt x="113" y="1349"/>
                    </a:lnTo>
                    <a:lnTo>
                      <a:pt x="113" y="1405"/>
                    </a:lnTo>
                    <a:lnTo>
                      <a:pt x="281" y="1405"/>
                    </a:lnTo>
                    <a:lnTo>
                      <a:pt x="337" y="1461"/>
                    </a:lnTo>
                    <a:lnTo>
                      <a:pt x="337" y="1630"/>
                    </a:lnTo>
                    <a:lnTo>
                      <a:pt x="506" y="1518"/>
                    </a:lnTo>
                    <a:lnTo>
                      <a:pt x="506" y="1405"/>
                    </a:lnTo>
                    <a:lnTo>
                      <a:pt x="618" y="1349"/>
                    </a:lnTo>
                    <a:lnTo>
                      <a:pt x="731" y="1405"/>
                    </a:lnTo>
                    <a:lnTo>
                      <a:pt x="843" y="1405"/>
                    </a:lnTo>
                    <a:lnTo>
                      <a:pt x="1124" y="1293"/>
                    </a:lnTo>
                    <a:lnTo>
                      <a:pt x="1293" y="1349"/>
                    </a:lnTo>
                    <a:lnTo>
                      <a:pt x="1405" y="1349"/>
                    </a:lnTo>
                    <a:lnTo>
                      <a:pt x="1461" y="1293"/>
                    </a:lnTo>
                    <a:lnTo>
                      <a:pt x="1743" y="1180"/>
                    </a:lnTo>
                    <a:lnTo>
                      <a:pt x="1743" y="1068"/>
                    </a:lnTo>
                    <a:lnTo>
                      <a:pt x="1686" y="1068"/>
                    </a:lnTo>
                    <a:lnTo>
                      <a:pt x="1630" y="1012"/>
                    </a:lnTo>
                    <a:lnTo>
                      <a:pt x="1518" y="1012"/>
                    </a:lnTo>
                    <a:lnTo>
                      <a:pt x="1461" y="956"/>
                    </a:lnTo>
                    <a:lnTo>
                      <a:pt x="1461" y="899"/>
                    </a:lnTo>
                    <a:lnTo>
                      <a:pt x="1518" y="843"/>
                    </a:lnTo>
                    <a:lnTo>
                      <a:pt x="1574" y="787"/>
                    </a:lnTo>
                    <a:lnTo>
                      <a:pt x="1630" y="618"/>
                    </a:lnTo>
                    <a:lnTo>
                      <a:pt x="1574" y="450"/>
                    </a:lnTo>
                    <a:lnTo>
                      <a:pt x="1574" y="393"/>
                    </a:lnTo>
                    <a:lnTo>
                      <a:pt x="1630" y="337"/>
                    </a:lnTo>
                    <a:lnTo>
                      <a:pt x="1630" y="281"/>
                    </a:lnTo>
                    <a:lnTo>
                      <a:pt x="1518" y="169"/>
                    </a:lnTo>
                    <a:lnTo>
                      <a:pt x="1349" y="225"/>
                    </a:lnTo>
                    <a:lnTo>
                      <a:pt x="1012" y="225"/>
                    </a:lnTo>
                    <a:lnTo>
                      <a:pt x="956" y="281"/>
                    </a:lnTo>
                    <a:lnTo>
                      <a:pt x="956" y="337"/>
                    </a:lnTo>
                    <a:lnTo>
                      <a:pt x="956" y="393"/>
                    </a:lnTo>
                    <a:lnTo>
                      <a:pt x="956" y="450"/>
                    </a:lnTo>
                    <a:lnTo>
                      <a:pt x="1012" y="506"/>
                    </a:lnTo>
                    <a:lnTo>
                      <a:pt x="1012" y="562"/>
                    </a:lnTo>
                    <a:lnTo>
                      <a:pt x="956" y="787"/>
                    </a:lnTo>
                    <a:lnTo>
                      <a:pt x="787" y="956"/>
                    </a:lnTo>
                    <a:lnTo>
                      <a:pt x="618" y="674"/>
                    </a:lnTo>
                    <a:lnTo>
                      <a:pt x="562" y="618"/>
                    </a:lnTo>
                    <a:lnTo>
                      <a:pt x="506" y="618"/>
                    </a:lnTo>
                    <a:lnTo>
                      <a:pt x="450" y="674"/>
                    </a:lnTo>
                    <a:lnTo>
                      <a:pt x="337" y="674"/>
                    </a:lnTo>
                    <a:lnTo>
                      <a:pt x="281" y="618"/>
                    </a:lnTo>
                    <a:lnTo>
                      <a:pt x="281" y="562"/>
                    </a:lnTo>
                    <a:lnTo>
                      <a:pt x="337" y="562"/>
                    </a:lnTo>
                    <a:lnTo>
                      <a:pt x="281" y="506"/>
                    </a:lnTo>
                    <a:lnTo>
                      <a:pt x="281" y="450"/>
                    </a:lnTo>
                    <a:lnTo>
                      <a:pt x="169" y="337"/>
                    </a:lnTo>
                    <a:lnTo>
                      <a:pt x="225" y="225"/>
                    </a:lnTo>
                    <a:lnTo>
                      <a:pt x="337" y="112"/>
                    </a:lnTo>
                    <a:lnTo>
                      <a:pt x="394" y="56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13"/>
              <p:cNvSpPr/>
              <p:nvPr/>
            </p:nvSpPr>
            <p:spPr>
              <a:xfrm>
                <a:off x="1837175" y="1136900"/>
                <a:ext cx="4077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1631" extrusionOk="0">
                    <a:moveTo>
                      <a:pt x="1574" y="0"/>
                    </a:moveTo>
                    <a:lnTo>
                      <a:pt x="1518" y="56"/>
                    </a:lnTo>
                    <a:lnTo>
                      <a:pt x="1405" y="113"/>
                    </a:lnTo>
                    <a:lnTo>
                      <a:pt x="1349" y="169"/>
                    </a:lnTo>
                    <a:lnTo>
                      <a:pt x="1349" y="225"/>
                    </a:lnTo>
                    <a:lnTo>
                      <a:pt x="1237" y="281"/>
                    </a:lnTo>
                    <a:lnTo>
                      <a:pt x="1068" y="225"/>
                    </a:lnTo>
                    <a:lnTo>
                      <a:pt x="899" y="450"/>
                    </a:lnTo>
                    <a:lnTo>
                      <a:pt x="843" y="506"/>
                    </a:lnTo>
                    <a:lnTo>
                      <a:pt x="675" y="506"/>
                    </a:lnTo>
                    <a:lnTo>
                      <a:pt x="562" y="394"/>
                    </a:lnTo>
                    <a:lnTo>
                      <a:pt x="562" y="450"/>
                    </a:lnTo>
                    <a:lnTo>
                      <a:pt x="506" y="562"/>
                    </a:lnTo>
                    <a:lnTo>
                      <a:pt x="394" y="618"/>
                    </a:lnTo>
                    <a:lnTo>
                      <a:pt x="169" y="618"/>
                    </a:lnTo>
                    <a:lnTo>
                      <a:pt x="113" y="506"/>
                    </a:lnTo>
                    <a:lnTo>
                      <a:pt x="56" y="450"/>
                    </a:lnTo>
                    <a:lnTo>
                      <a:pt x="0" y="562"/>
                    </a:lnTo>
                    <a:lnTo>
                      <a:pt x="113" y="956"/>
                    </a:lnTo>
                    <a:lnTo>
                      <a:pt x="225" y="1012"/>
                    </a:lnTo>
                    <a:lnTo>
                      <a:pt x="337" y="899"/>
                    </a:lnTo>
                    <a:lnTo>
                      <a:pt x="394" y="787"/>
                    </a:lnTo>
                    <a:lnTo>
                      <a:pt x="562" y="731"/>
                    </a:lnTo>
                    <a:lnTo>
                      <a:pt x="618" y="843"/>
                    </a:lnTo>
                    <a:lnTo>
                      <a:pt x="731" y="956"/>
                    </a:lnTo>
                    <a:lnTo>
                      <a:pt x="787" y="1124"/>
                    </a:lnTo>
                    <a:lnTo>
                      <a:pt x="787" y="1181"/>
                    </a:lnTo>
                    <a:lnTo>
                      <a:pt x="731" y="1293"/>
                    </a:lnTo>
                    <a:lnTo>
                      <a:pt x="618" y="1349"/>
                    </a:lnTo>
                    <a:lnTo>
                      <a:pt x="562" y="1405"/>
                    </a:lnTo>
                    <a:lnTo>
                      <a:pt x="562" y="1518"/>
                    </a:lnTo>
                    <a:lnTo>
                      <a:pt x="562" y="1630"/>
                    </a:lnTo>
                    <a:lnTo>
                      <a:pt x="787" y="1630"/>
                    </a:lnTo>
                    <a:lnTo>
                      <a:pt x="787" y="1518"/>
                    </a:lnTo>
                    <a:lnTo>
                      <a:pt x="843" y="1405"/>
                    </a:lnTo>
                    <a:lnTo>
                      <a:pt x="1012" y="1405"/>
                    </a:lnTo>
                    <a:lnTo>
                      <a:pt x="1124" y="1349"/>
                    </a:lnTo>
                    <a:lnTo>
                      <a:pt x="1237" y="1293"/>
                    </a:lnTo>
                    <a:lnTo>
                      <a:pt x="1237" y="1181"/>
                    </a:lnTo>
                    <a:lnTo>
                      <a:pt x="1180" y="1124"/>
                    </a:lnTo>
                    <a:lnTo>
                      <a:pt x="1180" y="1012"/>
                    </a:lnTo>
                    <a:lnTo>
                      <a:pt x="1124" y="787"/>
                    </a:lnTo>
                    <a:lnTo>
                      <a:pt x="1124" y="675"/>
                    </a:lnTo>
                    <a:lnTo>
                      <a:pt x="1518" y="675"/>
                    </a:lnTo>
                    <a:lnTo>
                      <a:pt x="1574" y="618"/>
                    </a:lnTo>
                    <a:lnTo>
                      <a:pt x="1630" y="506"/>
                    </a:lnTo>
                    <a:lnTo>
                      <a:pt x="1630" y="394"/>
                    </a:lnTo>
                    <a:lnTo>
                      <a:pt x="1630" y="337"/>
                    </a:lnTo>
                    <a:lnTo>
                      <a:pt x="1630" y="225"/>
                    </a:lnTo>
                    <a:lnTo>
                      <a:pt x="1630" y="169"/>
                    </a:lnTo>
                    <a:lnTo>
                      <a:pt x="1630" y="113"/>
                    </a:lnTo>
                    <a:lnTo>
                      <a:pt x="1630" y="56"/>
                    </a:lnTo>
                    <a:lnTo>
                      <a:pt x="1574" y="0"/>
                    </a:lnTo>
                    <a:close/>
                  </a:path>
                </a:pathLst>
              </a:custGeom>
              <a:solidFill>
                <a:srgbClr val="B2D0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13"/>
              <p:cNvSpPr/>
              <p:nvPr/>
            </p:nvSpPr>
            <p:spPr>
              <a:xfrm>
                <a:off x="1802025" y="1179050"/>
                <a:ext cx="197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732" extrusionOk="0">
                    <a:moveTo>
                      <a:pt x="170" y="0"/>
                    </a:moveTo>
                    <a:lnTo>
                      <a:pt x="1" y="169"/>
                    </a:lnTo>
                    <a:lnTo>
                      <a:pt x="57" y="338"/>
                    </a:lnTo>
                    <a:lnTo>
                      <a:pt x="113" y="394"/>
                    </a:lnTo>
                    <a:lnTo>
                      <a:pt x="226" y="450"/>
                    </a:lnTo>
                    <a:lnTo>
                      <a:pt x="282" y="506"/>
                    </a:lnTo>
                    <a:lnTo>
                      <a:pt x="282" y="619"/>
                    </a:lnTo>
                    <a:lnTo>
                      <a:pt x="338" y="731"/>
                    </a:lnTo>
                    <a:lnTo>
                      <a:pt x="451" y="675"/>
                    </a:lnTo>
                    <a:lnTo>
                      <a:pt x="507" y="619"/>
                    </a:lnTo>
                    <a:lnTo>
                      <a:pt x="563" y="619"/>
                    </a:lnTo>
                    <a:lnTo>
                      <a:pt x="732" y="562"/>
                    </a:lnTo>
                    <a:lnTo>
                      <a:pt x="788" y="506"/>
                    </a:lnTo>
                    <a:lnTo>
                      <a:pt x="788" y="394"/>
                    </a:lnTo>
                    <a:lnTo>
                      <a:pt x="732" y="338"/>
                    </a:lnTo>
                    <a:lnTo>
                      <a:pt x="619" y="394"/>
                    </a:lnTo>
                    <a:lnTo>
                      <a:pt x="563" y="450"/>
                    </a:lnTo>
                    <a:lnTo>
                      <a:pt x="507" y="338"/>
                    </a:lnTo>
                    <a:lnTo>
                      <a:pt x="563" y="281"/>
                    </a:lnTo>
                    <a:lnTo>
                      <a:pt x="563" y="225"/>
                    </a:lnTo>
                    <a:lnTo>
                      <a:pt x="507" y="169"/>
                    </a:lnTo>
                    <a:lnTo>
                      <a:pt x="282" y="169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13"/>
              <p:cNvSpPr/>
              <p:nvPr/>
            </p:nvSpPr>
            <p:spPr>
              <a:xfrm>
                <a:off x="1865275" y="1113000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6" y="1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56" y="169"/>
                    </a:lnTo>
                    <a:lnTo>
                      <a:pt x="56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3" name="Google Shape;5963;p13"/>
              <p:cNvSpPr/>
              <p:nvPr/>
            </p:nvSpPr>
            <p:spPr>
              <a:xfrm>
                <a:off x="1835750" y="115095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2D0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13"/>
              <p:cNvSpPr/>
              <p:nvPr/>
            </p:nvSpPr>
            <p:spPr>
              <a:xfrm>
                <a:off x="1804850" y="11748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13"/>
              <p:cNvSpPr/>
              <p:nvPr/>
            </p:nvSpPr>
            <p:spPr>
              <a:xfrm>
                <a:off x="1803450" y="11762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13"/>
              <p:cNvSpPr/>
              <p:nvPr/>
            </p:nvSpPr>
            <p:spPr>
              <a:xfrm>
                <a:off x="1804850" y="1177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57" y="5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13"/>
              <p:cNvSpPr/>
              <p:nvPr/>
            </p:nvSpPr>
            <p:spPr>
              <a:xfrm>
                <a:off x="1802025" y="11818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13"/>
              <p:cNvSpPr/>
              <p:nvPr/>
            </p:nvSpPr>
            <p:spPr>
              <a:xfrm>
                <a:off x="1896175" y="109895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13"/>
              <p:cNvSpPr/>
              <p:nvPr/>
            </p:nvSpPr>
            <p:spPr>
              <a:xfrm>
                <a:off x="1920075" y="1089125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113"/>
                    </a:lnTo>
                    <a:lnTo>
                      <a:pt x="113" y="113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13"/>
              <p:cNvSpPr/>
              <p:nvPr/>
            </p:nvSpPr>
            <p:spPr>
              <a:xfrm>
                <a:off x="1928500" y="10961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13"/>
              <p:cNvSpPr/>
              <p:nvPr/>
            </p:nvSpPr>
            <p:spPr>
              <a:xfrm>
                <a:off x="1880725" y="108350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" y="0"/>
                    </a:moveTo>
                    <a:lnTo>
                      <a:pt x="57" y="113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13"/>
              <p:cNvSpPr/>
              <p:nvPr/>
            </p:nvSpPr>
            <p:spPr>
              <a:xfrm>
                <a:off x="1879325" y="11102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13"/>
              <p:cNvSpPr/>
              <p:nvPr/>
            </p:nvSpPr>
            <p:spPr>
              <a:xfrm>
                <a:off x="1709300" y="126195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B7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4" name="Google Shape;5974;p13"/>
              <p:cNvSpPr/>
              <p:nvPr/>
            </p:nvSpPr>
            <p:spPr>
              <a:xfrm>
                <a:off x="1675575" y="12844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7AE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13"/>
              <p:cNvSpPr/>
              <p:nvPr/>
            </p:nvSpPr>
            <p:spPr>
              <a:xfrm>
                <a:off x="1681200" y="1259150"/>
                <a:ext cx="98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19" extrusionOk="0">
                    <a:moveTo>
                      <a:pt x="225" y="0"/>
                    </a:moveTo>
                    <a:lnTo>
                      <a:pt x="169" y="112"/>
                    </a:lnTo>
                    <a:lnTo>
                      <a:pt x="169" y="225"/>
                    </a:lnTo>
                    <a:lnTo>
                      <a:pt x="113" y="337"/>
                    </a:lnTo>
                    <a:lnTo>
                      <a:pt x="57" y="394"/>
                    </a:lnTo>
                    <a:lnTo>
                      <a:pt x="0" y="450"/>
                    </a:lnTo>
                    <a:lnTo>
                      <a:pt x="0" y="618"/>
                    </a:lnTo>
                    <a:lnTo>
                      <a:pt x="57" y="618"/>
                    </a:lnTo>
                    <a:lnTo>
                      <a:pt x="225" y="562"/>
                    </a:lnTo>
                    <a:lnTo>
                      <a:pt x="338" y="506"/>
                    </a:lnTo>
                    <a:lnTo>
                      <a:pt x="338" y="450"/>
                    </a:lnTo>
                    <a:lnTo>
                      <a:pt x="338" y="394"/>
                    </a:lnTo>
                    <a:lnTo>
                      <a:pt x="338" y="225"/>
                    </a:lnTo>
                    <a:lnTo>
                      <a:pt x="394" y="56"/>
                    </a:lnTo>
                    <a:lnTo>
                      <a:pt x="338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96B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13"/>
              <p:cNvSpPr/>
              <p:nvPr/>
            </p:nvSpPr>
            <p:spPr>
              <a:xfrm>
                <a:off x="1686825" y="1274600"/>
                <a:ext cx="28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9" extrusionOk="0">
                    <a:moveTo>
                      <a:pt x="0" y="0"/>
                    </a:moveTo>
                    <a:lnTo>
                      <a:pt x="56" y="169"/>
                    </a:lnTo>
                    <a:lnTo>
                      <a:pt x="113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6B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7" name="Google Shape;5977;p13"/>
              <p:cNvSpPr/>
              <p:nvPr/>
            </p:nvSpPr>
            <p:spPr>
              <a:xfrm>
                <a:off x="1686825" y="131252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3A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13"/>
              <p:cNvSpPr/>
              <p:nvPr/>
            </p:nvSpPr>
            <p:spPr>
              <a:xfrm>
                <a:off x="1686825" y="13125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3A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13"/>
              <p:cNvSpPr/>
              <p:nvPr/>
            </p:nvSpPr>
            <p:spPr>
              <a:xfrm>
                <a:off x="1689625" y="131252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0B5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13"/>
              <p:cNvSpPr/>
              <p:nvPr/>
            </p:nvSpPr>
            <p:spPr>
              <a:xfrm>
                <a:off x="1973475" y="11326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3D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13"/>
              <p:cNvSpPr/>
              <p:nvPr/>
            </p:nvSpPr>
            <p:spPr>
              <a:xfrm>
                <a:off x="1928500" y="10975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" y="0"/>
                    </a:move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13"/>
              <p:cNvSpPr/>
              <p:nvPr/>
            </p:nvSpPr>
            <p:spPr>
              <a:xfrm>
                <a:off x="2001575" y="11284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3" name="Google Shape;5983;p13"/>
              <p:cNvSpPr/>
              <p:nvPr/>
            </p:nvSpPr>
            <p:spPr>
              <a:xfrm>
                <a:off x="2047950" y="1163600"/>
                <a:ext cx="59025" cy="60425"/>
              </a:xfrm>
              <a:custGeom>
                <a:avLst/>
                <a:gdLst/>
                <a:ahLst/>
                <a:cxnLst/>
                <a:rect l="l" t="t" r="r" b="b"/>
                <a:pathLst>
                  <a:path w="2361" h="2417" extrusionOk="0">
                    <a:moveTo>
                      <a:pt x="1237" y="0"/>
                    </a:moveTo>
                    <a:lnTo>
                      <a:pt x="1180" y="56"/>
                    </a:lnTo>
                    <a:lnTo>
                      <a:pt x="1124" y="169"/>
                    </a:lnTo>
                    <a:lnTo>
                      <a:pt x="1180" y="225"/>
                    </a:lnTo>
                    <a:lnTo>
                      <a:pt x="1124" y="281"/>
                    </a:lnTo>
                    <a:lnTo>
                      <a:pt x="1068" y="337"/>
                    </a:lnTo>
                    <a:lnTo>
                      <a:pt x="899" y="618"/>
                    </a:lnTo>
                    <a:lnTo>
                      <a:pt x="843" y="731"/>
                    </a:lnTo>
                    <a:lnTo>
                      <a:pt x="674" y="787"/>
                    </a:lnTo>
                    <a:lnTo>
                      <a:pt x="674" y="843"/>
                    </a:lnTo>
                    <a:lnTo>
                      <a:pt x="731" y="899"/>
                    </a:lnTo>
                    <a:lnTo>
                      <a:pt x="787" y="956"/>
                    </a:lnTo>
                    <a:lnTo>
                      <a:pt x="843" y="956"/>
                    </a:lnTo>
                    <a:lnTo>
                      <a:pt x="899" y="843"/>
                    </a:lnTo>
                    <a:lnTo>
                      <a:pt x="1012" y="899"/>
                    </a:lnTo>
                    <a:lnTo>
                      <a:pt x="1180" y="1012"/>
                    </a:lnTo>
                    <a:lnTo>
                      <a:pt x="1180" y="1068"/>
                    </a:lnTo>
                    <a:lnTo>
                      <a:pt x="1124" y="1124"/>
                    </a:lnTo>
                    <a:lnTo>
                      <a:pt x="955" y="1124"/>
                    </a:lnTo>
                    <a:lnTo>
                      <a:pt x="843" y="1180"/>
                    </a:lnTo>
                    <a:lnTo>
                      <a:pt x="731" y="1237"/>
                    </a:lnTo>
                    <a:lnTo>
                      <a:pt x="674" y="1237"/>
                    </a:lnTo>
                    <a:lnTo>
                      <a:pt x="618" y="1180"/>
                    </a:lnTo>
                    <a:lnTo>
                      <a:pt x="562" y="1124"/>
                    </a:lnTo>
                    <a:lnTo>
                      <a:pt x="562" y="1180"/>
                    </a:lnTo>
                    <a:lnTo>
                      <a:pt x="506" y="1349"/>
                    </a:lnTo>
                    <a:lnTo>
                      <a:pt x="562" y="1461"/>
                    </a:lnTo>
                    <a:lnTo>
                      <a:pt x="562" y="1518"/>
                    </a:lnTo>
                    <a:lnTo>
                      <a:pt x="393" y="1518"/>
                    </a:lnTo>
                    <a:lnTo>
                      <a:pt x="337" y="1405"/>
                    </a:lnTo>
                    <a:lnTo>
                      <a:pt x="225" y="1293"/>
                    </a:lnTo>
                    <a:lnTo>
                      <a:pt x="56" y="1461"/>
                    </a:lnTo>
                    <a:lnTo>
                      <a:pt x="169" y="1630"/>
                    </a:lnTo>
                    <a:lnTo>
                      <a:pt x="169" y="1686"/>
                    </a:lnTo>
                    <a:lnTo>
                      <a:pt x="112" y="1742"/>
                    </a:lnTo>
                    <a:lnTo>
                      <a:pt x="0" y="1799"/>
                    </a:lnTo>
                    <a:lnTo>
                      <a:pt x="56" y="1855"/>
                    </a:lnTo>
                    <a:lnTo>
                      <a:pt x="112" y="1967"/>
                    </a:lnTo>
                    <a:lnTo>
                      <a:pt x="56" y="2080"/>
                    </a:lnTo>
                    <a:lnTo>
                      <a:pt x="56" y="2136"/>
                    </a:lnTo>
                    <a:lnTo>
                      <a:pt x="225" y="2136"/>
                    </a:lnTo>
                    <a:lnTo>
                      <a:pt x="281" y="2080"/>
                    </a:lnTo>
                    <a:lnTo>
                      <a:pt x="337" y="2023"/>
                    </a:lnTo>
                    <a:lnTo>
                      <a:pt x="337" y="1967"/>
                    </a:lnTo>
                    <a:lnTo>
                      <a:pt x="562" y="1967"/>
                    </a:lnTo>
                    <a:lnTo>
                      <a:pt x="674" y="1855"/>
                    </a:lnTo>
                    <a:lnTo>
                      <a:pt x="731" y="1742"/>
                    </a:lnTo>
                    <a:lnTo>
                      <a:pt x="731" y="1686"/>
                    </a:lnTo>
                    <a:lnTo>
                      <a:pt x="787" y="1630"/>
                    </a:lnTo>
                    <a:lnTo>
                      <a:pt x="843" y="1742"/>
                    </a:lnTo>
                    <a:lnTo>
                      <a:pt x="899" y="1799"/>
                    </a:lnTo>
                    <a:lnTo>
                      <a:pt x="899" y="1855"/>
                    </a:lnTo>
                    <a:lnTo>
                      <a:pt x="955" y="1855"/>
                    </a:lnTo>
                    <a:lnTo>
                      <a:pt x="1012" y="1799"/>
                    </a:lnTo>
                    <a:lnTo>
                      <a:pt x="1068" y="1518"/>
                    </a:lnTo>
                    <a:lnTo>
                      <a:pt x="1068" y="1461"/>
                    </a:lnTo>
                    <a:lnTo>
                      <a:pt x="1180" y="1461"/>
                    </a:lnTo>
                    <a:lnTo>
                      <a:pt x="1237" y="1518"/>
                    </a:lnTo>
                    <a:lnTo>
                      <a:pt x="1293" y="1574"/>
                    </a:lnTo>
                    <a:lnTo>
                      <a:pt x="1349" y="1630"/>
                    </a:lnTo>
                    <a:lnTo>
                      <a:pt x="1293" y="1686"/>
                    </a:lnTo>
                    <a:lnTo>
                      <a:pt x="1237" y="1799"/>
                    </a:lnTo>
                    <a:lnTo>
                      <a:pt x="1180" y="1911"/>
                    </a:lnTo>
                    <a:lnTo>
                      <a:pt x="1237" y="2136"/>
                    </a:lnTo>
                    <a:lnTo>
                      <a:pt x="1293" y="2417"/>
                    </a:lnTo>
                    <a:lnTo>
                      <a:pt x="1349" y="2417"/>
                    </a:lnTo>
                    <a:lnTo>
                      <a:pt x="1405" y="2361"/>
                    </a:lnTo>
                    <a:lnTo>
                      <a:pt x="1461" y="2305"/>
                    </a:lnTo>
                    <a:lnTo>
                      <a:pt x="1518" y="2248"/>
                    </a:lnTo>
                    <a:lnTo>
                      <a:pt x="1855" y="2080"/>
                    </a:lnTo>
                    <a:lnTo>
                      <a:pt x="2248" y="1855"/>
                    </a:lnTo>
                    <a:lnTo>
                      <a:pt x="2304" y="1742"/>
                    </a:lnTo>
                    <a:lnTo>
                      <a:pt x="2361" y="1686"/>
                    </a:lnTo>
                    <a:lnTo>
                      <a:pt x="2361" y="1630"/>
                    </a:lnTo>
                    <a:lnTo>
                      <a:pt x="2361" y="1574"/>
                    </a:lnTo>
                    <a:lnTo>
                      <a:pt x="2304" y="1461"/>
                    </a:lnTo>
                    <a:lnTo>
                      <a:pt x="2192" y="1461"/>
                    </a:lnTo>
                    <a:lnTo>
                      <a:pt x="2192" y="1518"/>
                    </a:lnTo>
                    <a:lnTo>
                      <a:pt x="2080" y="1518"/>
                    </a:lnTo>
                    <a:lnTo>
                      <a:pt x="2023" y="1405"/>
                    </a:lnTo>
                    <a:lnTo>
                      <a:pt x="2023" y="1124"/>
                    </a:lnTo>
                    <a:lnTo>
                      <a:pt x="1967" y="1068"/>
                    </a:lnTo>
                    <a:lnTo>
                      <a:pt x="1911" y="1068"/>
                    </a:lnTo>
                    <a:lnTo>
                      <a:pt x="1911" y="1124"/>
                    </a:lnTo>
                    <a:lnTo>
                      <a:pt x="1799" y="1180"/>
                    </a:lnTo>
                    <a:lnTo>
                      <a:pt x="1742" y="1068"/>
                    </a:lnTo>
                    <a:lnTo>
                      <a:pt x="1742" y="956"/>
                    </a:lnTo>
                    <a:lnTo>
                      <a:pt x="1630" y="843"/>
                    </a:lnTo>
                    <a:lnTo>
                      <a:pt x="1518" y="731"/>
                    </a:lnTo>
                    <a:lnTo>
                      <a:pt x="1518" y="675"/>
                    </a:lnTo>
                    <a:lnTo>
                      <a:pt x="1574" y="562"/>
                    </a:lnTo>
                    <a:lnTo>
                      <a:pt x="1574" y="506"/>
                    </a:lnTo>
                    <a:lnTo>
                      <a:pt x="1518" y="506"/>
                    </a:lnTo>
                    <a:lnTo>
                      <a:pt x="1405" y="450"/>
                    </a:lnTo>
                    <a:lnTo>
                      <a:pt x="1405" y="394"/>
                    </a:lnTo>
                    <a:lnTo>
                      <a:pt x="1405" y="337"/>
                    </a:lnTo>
                    <a:lnTo>
                      <a:pt x="1461" y="281"/>
                    </a:lnTo>
                    <a:lnTo>
                      <a:pt x="1630" y="169"/>
                    </a:lnTo>
                    <a:lnTo>
                      <a:pt x="1630" y="113"/>
                    </a:lnTo>
                    <a:lnTo>
                      <a:pt x="1518" y="113"/>
                    </a:lnTo>
                    <a:lnTo>
                      <a:pt x="1518" y="56"/>
                    </a:lnTo>
                    <a:lnTo>
                      <a:pt x="1461" y="0"/>
                    </a:lnTo>
                    <a:lnTo>
                      <a:pt x="1349" y="0"/>
                    </a:lnTo>
                    <a:lnTo>
                      <a:pt x="1349" y="56"/>
                    </a:lnTo>
                    <a:lnTo>
                      <a:pt x="1293" y="0"/>
                    </a:lnTo>
                    <a:close/>
                  </a:path>
                </a:pathLst>
              </a:custGeom>
              <a:solidFill>
                <a:srgbClr val="C4D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13"/>
              <p:cNvSpPr/>
              <p:nvPr/>
            </p:nvSpPr>
            <p:spPr>
              <a:xfrm>
                <a:off x="2031075" y="1131275"/>
                <a:ext cx="211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844" extrusionOk="0">
                    <a:moveTo>
                      <a:pt x="282" y="0"/>
                    </a:moveTo>
                    <a:lnTo>
                      <a:pt x="169" y="57"/>
                    </a:lnTo>
                    <a:lnTo>
                      <a:pt x="113" y="113"/>
                    </a:lnTo>
                    <a:lnTo>
                      <a:pt x="57" y="281"/>
                    </a:lnTo>
                    <a:lnTo>
                      <a:pt x="1" y="338"/>
                    </a:lnTo>
                    <a:lnTo>
                      <a:pt x="1" y="506"/>
                    </a:lnTo>
                    <a:lnTo>
                      <a:pt x="1" y="562"/>
                    </a:lnTo>
                    <a:lnTo>
                      <a:pt x="57" y="619"/>
                    </a:lnTo>
                    <a:lnTo>
                      <a:pt x="169" y="619"/>
                    </a:lnTo>
                    <a:lnTo>
                      <a:pt x="225" y="562"/>
                    </a:lnTo>
                    <a:lnTo>
                      <a:pt x="282" y="562"/>
                    </a:lnTo>
                    <a:lnTo>
                      <a:pt x="338" y="675"/>
                    </a:lnTo>
                    <a:lnTo>
                      <a:pt x="506" y="675"/>
                    </a:lnTo>
                    <a:lnTo>
                      <a:pt x="563" y="731"/>
                    </a:lnTo>
                    <a:lnTo>
                      <a:pt x="619" y="787"/>
                    </a:lnTo>
                    <a:lnTo>
                      <a:pt x="675" y="843"/>
                    </a:lnTo>
                    <a:lnTo>
                      <a:pt x="731" y="787"/>
                    </a:lnTo>
                    <a:lnTo>
                      <a:pt x="844" y="562"/>
                    </a:lnTo>
                    <a:lnTo>
                      <a:pt x="844" y="506"/>
                    </a:lnTo>
                    <a:lnTo>
                      <a:pt x="731" y="338"/>
                    </a:lnTo>
                    <a:lnTo>
                      <a:pt x="675" y="394"/>
                    </a:lnTo>
                    <a:lnTo>
                      <a:pt x="563" y="450"/>
                    </a:lnTo>
                    <a:lnTo>
                      <a:pt x="450" y="113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13"/>
              <p:cNvSpPr/>
              <p:nvPr/>
            </p:nvSpPr>
            <p:spPr>
              <a:xfrm>
                <a:off x="2063400" y="1150950"/>
                <a:ext cx="168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844" extrusionOk="0">
                    <a:moveTo>
                      <a:pt x="169" y="0"/>
                    </a:moveTo>
                    <a:lnTo>
                      <a:pt x="113" y="56"/>
                    </a:lnTo>
                    <a:lnTo>
                      <a:pt x="113" y="169"/>
                    </a:lnTo>
                    <a:lnTo>
                      <a:pt x="56" y="225"/>
                    </a:lnTo>
                    <a:lnTo>
                      <a:pt x="0" y="394"/>
                    </a:lnTo>
                    <a:lnTo>
                      <a:pt x="169" y="506"/>
                    </a:lnTo>
                    <a:lnTo>
                      <a:pt x="225" y="731"/>
                    </a:lnTo>
                    <a:lnTo>
                      <a:pt x="281" y="843"/>
                    </a:lnTo>
                    <a:lnTo>
                      <a:pt x="506" y="843"/>
                    </a:lnTo>
                    <a:lnTo>
                      <a:pt x="562" y="787"/>
                    </a:lnTo>
                    <a:lnTo>
                      <a:pt x="562" y="731"/>
                    </a:lnTo>
                    <a:lnTo>
                      <a:pt x="562" y="619"/>
                    </a:lnTo>
                    <a:lnTo>
                      <a:pt x="675" y="506"/>
                    </a:lnTo>
                    <a:lnTo>
                      <a:pt x="619" y="281"/>
                    </a:lnTo>
                    <a:lnTo>
                      <a:pt x="562" y="169"/>
                    </a:lnTo>
                    <a:lnTo>
                      <a:pt x="450" y="113"/>
                    </a:lnTo>
                    <a:lnTo>
                      <a:pt x="225" y="113"/>
                    </a:lnTo>
                    <a:lnTo>
                      <a:pt x="225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B9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6" name="Google Shape;5986;p13"/>
              <p:cNvSpPr/>
              <p:nvPr/>
            </p:nvSpPr>
            <p:spPr>
              <a:xfrm>
                <a:off x="2053550" y="1139700"/>
                <a:ext cx="16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732" extrusionOk="0">
                    <a:moveTo>
                      <a:pt x="57" y="1"/>
                    </a:moveTo>
                    <a:lnTo>
                      <a:pt x="57" y="225"/>
                    </a:lnTo>
                    <a:lnTo>
                      <a:pt x="113" y="282"/>
                    </a:lnTo>
                    <a:lnTo>
                      <a:pt x="57" y="450"/>
                    </a:lnTo>
                    <a:lnTo>
                      <a:pt x="1" y="619"/>
                    </a:lnTo>
                    <a:lnTo>
                      <a:pt x="57" y="731"/>
                    </a:lnTo>
                    <a:lnTo>
                      <a:pt x="113" y="675"/>
                    </a:lnTo>
                    <a:lnTo>
                      <a:pt x="282" y="675"/>
                    </a:lnTo>
                    <a:lnTo>
                      <a:pt x="338" y="619"/>
                    </a:lnTo>
                    <a:lnTo>
                      <a:pt x="507" y="506"/>
                    </a:lnTo>
                    <a:lnTo>
                      <a:pt x="563" y="450"/>
                    </a:lnTo>
                    <a:lnTo>
                      <a:pt x="675" y="450"/>
                    </a:lnTo>
                    <a:lnTo>
                      <a:pt x="563" y="394"/>
                    </a:lnTo>
                    <a:lnTo>
                      <a:pt x="338" y="394"/>
                    </a:lnTo>
                    <a:lnTo>
                      <a:pt x="282" y="282"/>
                    </a:lnTo>
                    <a:lnTo>
                      <a:pt x="282" y="113"/>
                    </a:lnTo>
                    <a:lnTo>
                      <a:pt x="282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7" name="Google Shape;5987;p13"/>
              <p:cNvSpPr/>
              <p:nvPr/>
            </p:nvSpPr>
            <p:spPr>
              <a:xfrm>
                <a:off x="2028275" y="1125650"/>
                <a:ext cx="98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0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69"/>
                    </a:lnTo>
                    <a:lnTo>
                      <a:pt x="56" y="282"/>
                    </a:lnTo>
                    <a:lnTo>
                      <a:pt x="113" y="394"/>
                    </a:lnTo>
                    <a:lnTo>
                      <a:pt x="169" y="506"/>
                    </a:lnTo>
                    <a:lnTo>
                      <a:pt x="225" y="450"/>
                    </a:lnTo>
                    <a:lnTo>
                      <a:pt x="281" y="394"/>
                    </a:lnTo>
                    <a:lnTo>
                      <a:pt x="337" y="338"/>
                    </a:lnTo>
                    <a:lnTo>
                      <a:pt x="394" y="338"/>
                    </a:lnTo>
                    <a:lnTo>
                      <a:pt x="394" y="225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13"/>
              <p:cNvSpPr/>
              <p:nvPr/>
            </p:nvSpPr>
            <p:spPr>
              <a:xfrm>
                <a:off x="2091500" y="1169200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225" y="1"/>
                    </a:moveTo>
                    <a:lnTo>
                      <a:pt x="113" y="57"/>
                    </a:lnTo>
                    <a:lnTo>
                      <a:pt x="57" y="170"/>
                    </a:lnTo>
                    <a:lnTo>
                      <a:pt x="0" y="170"/>
                    </a:lnTo>
                    <a:lnTo>
                      <a:pt x="57" y="226"/>
                    </a:lnTo>
                    <a:lnTo>
                      <a:pt x="169" y="282"/>
                    </a:lnTo>
                    <a:lnTo>
                      <a:pt x="281" y="282"/>
                    </a:lnTo>
                    <a:lnTo>
                      <a:pt x="394" y="226"/>
                    </a:lnTo>
                    <a:lnTo>
                      <a:pt x="338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CCB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13"/>
              <p:cNvSpPr/>
              <p:nvPr/>
            </p:nvSpPr>
            <p:spPr>
              <a:xfrm>
                <a:off x="2085875" y="111582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169" y="281"/>
                    </a:lnTo>
                    <a:lnTo>
                      <a:pt x="169" y="169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13"/>
              <p:cNvSpPr/>
              <p:nvPr/>
            </p:nvSpPr>
            <p:spPr>
              <a:xfrm>
                <a:off x="2045125" y="1129875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69" y="169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13"/>
              <p:cNvSpPr/>
              <p:nvPr/>
            </p:nvSpPr>
            <p:spPr>
              <a:xfrm>
                <a:off x="2083075" y="1125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13"/>
              <p:cNvSpPr/>
              <p:nvPr/>
            </p:nvSpPr>
            <p:spPr>
              <a:xfrm>
                <a:off x="2130850" y="1157975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0" y="5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13"/>
              <p:cNvSpPr/>
              <p:nvPr/>
            </p:nvSpPr>
            <p:spPr>
              <a:xfrm>
                <a:off x="2062000" y="11003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13"/>
              <p:cNvSpPr/>
              <p:nvPr/>
            </p:nvSpPr>
            <p:spPr>
              <a:xfrm>
                <a:off x="2049350" y="11340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13"/>
              <p:cNvSpPr/>
              <p:nvPr/>
            </p:nvSpPr>
            <p:spPr>
              <a:xfrm>
                <a:off x="2052150" y="11439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6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6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13"/>
              <p:cNvSpPr/>
              <p:nvPr/>
            </p:nvSpPr>
            <p:spPr>
              <a:xfrm>
                <a:off x="2067600" y="115095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57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13"/>
              <p:cNvSpPr/>
              <p:nvPr/>
            </p:nvSpPr>
            <p:spPr>
              <a:xfrm>
                <a:off x="2080250" y="11636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9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13"/>
              <p:cNvSpPr/>
              <p:nvPr/>
            </p:nvSpPr>
            <p:spPr>
              <a:xfrm>
                <a:off x="2115375" y="11523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13"/>
              <p:cNvSpPr/>
              <p:nvPr/>
            </p:nvSpPr>
            <p:spPr>
              <a:xfrm>
                <a:off x="2113975" y="11551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13"/>
              <p:cNvSpPr/>
              <p:nvPr/>
            </p:nvSpPr>
            <p:spPr>
              <a:xfrm>
                <a:off x="2142075" y="1148125"/>
                <a:ext cx="70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5" extrusionOk="0">
                    <a:moveTo>
                      <a:pt x="57" y="1"/>
                    </a:moveTo>
                    <a:lnTo>
                      <a:pt x="57" y="57"/>
                    </a:lnTo>
                    <a:lnTo>
                      <a:pt x="57" y="113"/>
                    </a:lnTo>
                    <a:lnTo>
                      <a:pt x="57" y="226"/>
                    </a:lnTo>
                    <a:lnTo>
                      <a:pt x="1" y="282"/>
                    </a:lnTo>
                    <a:lnTo>
                      <a:pt x="57" y="338"/>
                    </a:lnTo>
                    <a:lnTo>
                      <a:pt x="169" y="394"/>
                    </a:lnTo>
                    <a:lnTo>
                      <a:pt x="226" y="282"/>
                    </a:lnTo>
                    <a:lnTo>
                      <a:pt x="282" y="113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DCB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13"/>
              <p:cNvSpPr/>
              <p:nvPr/>
            </p:nvSpPr>
            <p:spPr>
              <a:xfrm>
                <a:off x="2108350" y="11102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13"/>
              <p:cNvSpPr/>
              <p:nvPr/>
            </p:nvSpPr>
            <p:spPr>
              <a:xfrm>
                <a:off x="2121000" y="11425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3" name="Google Shape;6003;p13"/>
              <p:cNvSpPr/>
              <p:nvPr/>
            </p:nvSpPr>
            <p:spPr>
              <a:xfrm>
                <a:off x="2144900" y="11579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DCB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13"/>
              <p:cNvSpPr/>
              <p:nvPr/>
            </p:nvSpPr>
            <p:spPr>
              <a:xfrm>
                <a:off x="2102750" y="1169200"/>
                <a:ext cx="84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82" extrusionOk="0">
                    <a:moveTo>
                      <a:pt x="169" y="1"/>
                    </a:moveTo>
                    <a:lnTo>
                      <a:pt x="56" y="57"/>
                    </a:lnTo>
                    <a:lnTo>
                      <a:pt x="0" y="170"/>
                    </a:lnTo>
                    <a:lnTo>
                      <a:pt x="112" y="282"/>
                    </a:lnTo>
                    <a:lnTo>
                      <a:pt x="225" y="226"/>
                    </a:lnTo>
                    <a:lnTo>
                      <a:pt x="337" y="170"/>
                    </a:lnTo>
                    <a:lnTo>
                      <a:pt x="337" y="113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ACCB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13"/>
              <p:cNvSpPr/>
              <p:nvPr/>
            </p:nvSpPr>
            <p:spPr>
              <a:xfrm>
                <a:off x="2147700" y="11116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BBD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13"/>
              <p:cNvSpPr/>
              <p:nvPr/>
            </p:nvSpPr>
            <p:spPr>
              <a:xfrm>
                <a:off x="2143475" y="113547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13"/>
              <p:cNvSpPr/>
              <p:nvPr/>
            </p:nvSpPr>
            <p:spPr>
              <a:xfrm>
                <a:off x="2170175" y="114812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DCB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13"/>
              <p:cNvSpPr/>
              <p:nvPr/>
            </p:nvSpPr>
            <p:spPr>
              <a:xfrm>
                <a:off x="2083075" y="12198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0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56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13"/>
              <p:cNvSpPr/>
              <p:nvPr/>
            </p:nvSpPr>
            <p:spPr>
              <a:xfrm>
                <a:off x="2040900" y="1197325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113" y="0"/>
                    </a:moveTo>
                    <a:lnTo>
                      <a:pt x="113" y="56"/>
                    </a:lnTo>
                    <a:lnTo>
                      <a:pt x="1" y="56"/>
                    </a:lnTo>
                    <a:lnTo>
                      <a:pt x="1" y="169"/>
                    </a:lnTo>
                    <a:lnTo>
                      <a:pt x="57" y="281"/>
                    </a:lnTo>
                    <a:lnTo>
                      <a:pt x="170" y="337"/>
                    </a:lnTo>
                    <a:lnTo>
                      <a:pt x="226" y="281"/>
                    </a:lnTo>
                    <a:lnTo>
                      <a:pt x="226" y="169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C4D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13"/>
              <p:cNvSpPr/>
              <p:nvPr/>
            </p:nvSpPr>
            <p:spPr>
              <a:xfrm>
                <a:off x="2043725" y="1191700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57" y="169"/>
                    </a:lnTo>
                    <a:lnTo>
                      <a:pt x="0" y="225"/>
                    </a:lnTo>
                    <a:lnTo>
                      <a:pt x="113" y="225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C4D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13"/>
              <p:cNvSpPr/>
              <p:nvPr/>
            </p:nvSpPr>
            <p:spPr>
              <a:xfrm>
                <a:off x="1887750" y="1172025"/>
                <a:ext cx="126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450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338" y="225"/>
                    </a:lnTo>
                    <a:lnTo>
                      <a:pt x="338" y="394"/>
                    </a:lnTo>
                    <a:lnTo>
                      <a:pt x="338" y="450"/>
                    </a:lnTo>
                    <a:lnTo>
                      <a:pt x="394" y="450"/>
                    </a:lnTo>
                    <a:lnTo>
                      <a:pt x="450" y="394"/>
                    </a:lnTo>
                    <a:lnTo>
                      <a:pt x="506" y="281"/>
                    </a:lnTo>
                    <a:lnTo>
                      <a:pt x="506" y="169"/>
                    </a:lnTo>
                    <a:lnTo>
                      <a:pt x="450" y="113"/>
                    </a:lnTo>
                    <a:lnTo>
                      <a:pt x="394" y="57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13"/>
              <p:cNvSpPr/>
              <p:nvPr/>
            </p:nvSpPr>
            <p:spPr>
              <a:xfrm>
                <a:off x="1903200" y="117062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1" y="169"/>
                    </a:lnTo>
                    <a:lnTo>
                      <a:pt x="57" y="281"/>
                    </a:lnTo>
                    <a:lnTo>
                      <a:pt x="113" y="281"/>
                    </a:lnTo>
                    <a:lnTo>
                      <a:pt x="169" y="225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13"/>
              <p:cNvSpPr/>
              <p:nvPr/>
            </p:nvSpPr>
            <p:spPr>
              <a:xfrm>
                <a:off x="1893375" y="114110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113" y="169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13"/>
              <p:cNvSpPr/>
              <p:nvPr/>
            </p:nvSpPr>
            <p:spPr>
              <a:xfrm>
                <a:off x="1876500" y="1138300"/>
                <a:ext cx="2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82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57" y="281"/>
                    </a:lnTo>
                    <a:lnTo>
                      <a:pt x="113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13"/>
              <p:cNvSpPr/>
              <p:nvPr/>
            </p:nvSpPr>
            <p:spPr>
              <a:xfrm>
                <a:off x="1907425" y="11874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13"/>
              <p:cNvSpPr/>
              <p:nvPr/>
            </p:nvSpPr>
            <p:spPr>
              <a:xfrm>
                <a:off x="1907425" y="11931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13"/>
              <p:cNvSpPr/>
              <p:nvPr/>
            </p:nvSpPr>
            <p:spPr>
              <a:xfrm>
                <a:off x="1828725" y="11762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2D0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13"/>
              <p:cNvSpPr/>
              <p:nvPr/>
            </p:nvSpPr>
            <p:spPr>
              <a:xfrm>
                <a:off x="1950975" y="117342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" y="1"/>
                    </a:moveTo>
                    <a:lnTo>
                      <a:pt x="57" y="225"/>
                    </a:lnTo>
                    <a:lnTo>
                      <a:pt x="113" y="225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CCC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13"/>
              <p:cNvSpPr/>
              <p:nvPr/>
            </p:nvSpPr>
            <p:spPr>
              <a:xfrm>
                <a:off x="1987525" y="11706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13"/>
              <p:cNvSpPr/>
              <p:nvPr/>
            </p:nvSpPr>
            <p:spPr>
              <a:xfrm>
                <a:off x="1988925" y="11692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13"/>
              <p:cNvSpPr/>
              <p:nvPr/>
            </p:nvSpPr>
            <p:spPr>
              <a:xfrm>
                <a:off x="1993125" y="120292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4C6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13"/>
              <p:cNvSpPr/>
              <p:nvPr/>
            </p:nvSpPr>
            <p:spPr>
              <a:xfrm>
                <a:off x="2015625" y="1143925"/>
                <a:ext cx="2390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788" extrusionOk="0">
                    <a:moveTo>
                      <a:pt x="169" y="0"/>
                    </a:moveTo>
                    <a:lnTo>
                      <a:pt x="113" y="113"/>
                    </a:lnTo>
                    <a:lnTo>
                      <a:pt x="113" y="394"/>
                    </a:lnTo>
                    <a:lnTo>
                      <a:pt x="56" y="506"/>
                    </a:lnTo>
                    <a:lnTo>
                      <a:pt x="0" y="618"/>
                    </a:lnTo>
                    <a:lnTo>
                      <a:pt x="113" y="618"/>
                    </a:lnTo>
                    <a:lnTo>
                      <a:pt x="225" y="675"/>
                    </a:lnTo>
                    <a:lnTo>
                      <a:pt x="394" y="787"/>
                    </a:lnTo>
                    <a:lnTo>
                      <a:pt x="506" y="675"/>
                    </a:lnTo>
                    <a:lnTo>
                      <a:pt x="731" y="506"/>
                    </a:lnTo>
                    <a:lnTo>
                      <a:pt x="843" y="281"/>
                    </a:lnTo>
                    <a:lnTo>
                      <a:pt x="956" y="169"/>
                    </a:lnTo>
                    <a:lnTo>
                      <a:pt x="900" y="0"/>
                    </a:lnTo>
                    <a:lnTo>
                      <a:pt x="843" y="0"/>
                    </a:lnTo>
                    <a:lnTo>
                      <a:pt x="843" y="56"/>
                    </a:lnTo>
                    <a:lnTo>
                      <a:pt x="731" y="169"/>
                    </a:lnTo>
                    <a:lnTo>
                      <a:pt x="675" y="113"/>
                    </a:lnTo>
                    <a:lnTo>
                      <a:pt x="619" y="0"/>
                    </a:lnTo>
                    <a:lnTo>
                      <a:pt x="394" y="113"/>
                    </a:lnTo>
                    <a:lnTo>
                      <a:pt x="338" y="113"/>
                    </a:lnTo>
                    <a:lnTo>
                      <a:pt x="225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5D2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13"/>
              <p:cNvSpPr/>
              <p:nvPr/>
            </p:nvSpPr>
            <p:spPr>
              <a:xfrm>
                <a:off x="2042325" y="11917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11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13"/>
              <p:cNvSpPr/>
              <p:nvPr/>
            </p:nvSpPr>
            <p:spPr>
              <a:xfrm>
                <a:off x="2043725" y="11959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13"/>
              <p:cNvSpPr/>
              <p:nvPr/>
            </p:nvSpPr>
            <p:spPr>
              <a:xfrm>
                <a:off x="2017025" y="117482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7" y="169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13"/>
              <p:cNvSpPr/>
              <p:nvPr/>
            </p:nvSpPr>
            <p:spPr>
              <a:xfrm>
                <a:off x="2019825" y="118467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13"/>
              <p:cNvSpPr/>
              <p:nvPr/>
            </p:nvSpPr>
            <p:spPr>
              <a:xfrm>
                <a:off x="2070425" y="1091925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13"/>
              <p:cNvSpPr/>
              <p:nvPr/>
            </p:nvSpPr>
            <p:spPr>
              <a:xfrm>
                <a:off x="2104150" y="1082100"/>
                <a:ext cx="42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9" extrusionOk="0">
                    <a:moveTo>
                      <a:pt x="0" y="0"/>
                    </a:moveTo>
                    <a:lnTo>
                      <a:pt x="56" y="169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13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13"/>
              <p:cNvSpPr/>
              <p:nvPr/>
            </p:nvSpPr>
            <p:spPr>
              <a:xfrm>
                <a:off x="1887750" y="120012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57" y="169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13"/>
              <p:cNvSpPr/>
              <p:nvPr/>
            </p:nvSpPr>
            <p:spPr>
              <a:xfrm>
                <a:off x="1821700" y="121417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13"/>
              <p:cNvSpPr/>
              <p:nvPr/>
            </p:nvSpPr>
            <p:spPr>
              <a:xfrm>
                <a:off x="1942550" y="1139700"/>
                <a:ext cx="3515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069" extrusionOk="0">
                    <a:moveTo>
                      <a:pt x="394" y="1"/>
                    </a:moveTo>
                    <a:lnTo>
                      <a:pt x="338" y="57"/>
                    </a:lnTo>
                    <a:lnTo>
                      <a:pt x="282" y="113"/>
                    </a:lnTo>
                    <a:lnTo>
                      <a:pt x="282" y="282"/>
                    </a:lnTo>
                    <a:lnTo>
                      <a:pt x="225" y="338"/>
                    </a:lnTo>
                    <a:lnTo>
                      <a:pt x="169" y="282"/>
                    </a:lnTo>
                    <a:lnTo>
                      <a:pt x="169" y="225"/>
                    </a:lnTo>
                    <a:lnTo>
                      <a:pt x="113" y="169"/>
                    </a:lnTo>
                    <a:lnTo>
                      <a:pt x="1" y="225"/>
                    </a:lnTo>
                    <a:lnTo>
                      <a:pt x="57" y="450"/>
                    </a:lnTo>
                    <a:lnTo>
                      <a:pt x="113" y="675"/>
                    </a:lnTo>
                    <a:lnTo>
                      <a:pt x="169" y="731"/>
                    </a:lnTo>
                    <a:lnTo>
                      <a:pt x="338" y="731"/>
                    </a:lnTo>
                    <a:lnTo>
                      <a:pt x="450" y="675"/>
                    </a:lnTo>
                    <a:lnTo>
                      <a:pt x="506" y="563"/>
                    </a:lnTo>
                    <a:lnTo>
                      <a:pt x="675" y="619"/>
                    </a:lnTo>
                    <a:lnTo>
                      <a:pt x="787" y="675"/>
                    </a:lnTo>
                    <a:lnTo>
                      <a:pt x="844" y="787"/>
                    </a:lnTo>
                    <a:lnTo>
                      <a:pt x="787" y="844"/>
                    </a:lnTo>
                    <a:lnTo>
                      <a:pt x="675" y="900"/>
                    </a:lnTo>
                    <a:lnTo>
                      <a:pt x="619" y="1012"/>
                    </a:lnTo>
                    <a:lnTo>
                      <a:pt x="675" y="1069"/>
                    </a:lnTo>
                    <a:lnTo>
                      <a:pt x="900" y="1012"/>
                    </a:lnTo>
                    <a:lnTo>
                      <a:pt x="1181" y="1012"/>
                    </a:lnTo>
                    <a:lnTo>
                      <a:pt x="1293" y="956"/>
                    </a:lnTo>
                    <a:lnTo>
                      <a:pt x="1350" y="844"/>
                    </a:lnTo>
                    <a:lnTo>
                      <a:pt x="1406" y="731"/>
                    </a:lnTo>
                    <a:lnTo>
                      <a:pt x="1406" y="563"/>
                    </a:lnTo>
                    <a:lnTo>
                      <a:pt x="1350" y="506"/>
                    </a:lnTo>
                    <a:lnTo>
                      <a:pt x="1181" y="563"/>
                    </a:lnTo>
                    <a:lnTo>
                      <a:pt x="1068" y="619"/>
                    </a:lnTo>
                    <a:lnTo>
                      <a:pt x="1125" y="731"/>
                    </a:lnTo>
                    <a:lnTo>
                      <a:pt x="1125" y="844"/>
                    </a:lnTo>
                    <a:lnTo>
                      <a:pt x="1181" y="844"/>
                    </a:lnTo>
                    <a:lnTo>
                      <a:pt x="1125" y="900"/>
                    </a:lnTo>
                    <a:lnTo>
                      <a:pt x="1012" y="844"/>
                    </a:lnTo>
                    <a:lnTo>
                      <a:pt x="900" y="731"/>
                    </a:lnTo>
                    <a:lnTo>
                      <a:pt x="900" y="563"/>
                    </a:lnTo>
                    <a:lnTo>
                      <a:pt x="1012" y="394"/>
                    </a:lnTo>
                    <a:lnTo>
                      <a:pt x="1012" y="282"/>
                    </a:lnTo>
                    <a:lnTo>
                      <a:pt x="900" y="169"/>
                    </a:lnTo>
                    <a:lnTo>
                      <a:pt x="844" y="113"/>
                    </a:lnTo>
                    <a:lnTo>
                      <a:pt x="731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9FBF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13"/>
              <p:cNvSpPr/>
              <p:nvPr/>
            </p:nvSpPr>
            <p:spPr>
              <a:xfrm>
                <a:off x="1952400" y="1162175"/>
                <a:ext cx="1265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676" extrusionOk="0">
                    <a:moveTo>
                      <a:pt x="281" y="1"/>
                    </a:moveTo>
                    <a:lnTo>
                      <a:pt x="112" y="226"/>
                    </a:lnTo>
                    <a:lnTo>
                      <a:pt x="56" y="338"/>
                    </a:lnTo>
                    <a:lnTo>
                      <a:pt x="0" y="451"/>
                    </a:lnTo>
                    <a:lnTo>
                      <a:pt x="56" y="451"/>
                    </a:lnTo>
                    <a:lnTo>
                      <a:pt x="56" y="563"/>
                    </a:lnTo>
                    <a:lnTo>
                      <a:pt x="56" y="675"/>
                    </a:lnTo>
                    <a:lnTo>
                      <a:pt x="112" y="619"/>
                    </a:lnTo>
                    <a:lnTo>
                      <a:pt x="225" y="675"/>
                    </a:lnTo>
                    <a:lnTo>
                      <a:pt x="281" y="619"/>
                    </a:lnTo>
                    <a:lnTo>
                      <a:pt x="506" y="394"/>
                    </a:lnTo>
                    <a:lnTo>
                      <a:pt x="450" y="338"/>
                    </a:lnTo>
                    <a:lnTo>
                      <a:pt x="393" y="282"/>
                    </a:lnTo>
                    <a:lnTo>
                      <a:pt x="337" y="226"/>
                    </a:lnTo>
                    <a:lnTo>
                      <a:pt x="281" y="170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13"/>
              <p:cNvSpPr/>
              <p:nvPr/>
            </p:nvSpPr>
            <p:spPr>
              <a:xfrm>
                <a:off x="1955200" y="117765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0" y="0"/>
                    </a:moveTo>
                    <a:lnTo>
                      <a:pt x="113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CCC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13"/>
              <p:cNvSpPr/>
              <p:nvPr/>
            </p:nvSpPr>
            <p:spPr>
              <a:xfrm>
                <a:off x="1970650" y="11383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D2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13"/>
              <p:cNvSpPr/>
              <p:nvPr/>
            </p:nvSpPr>
            <p:spPr>
              <a:xfrm>
                <a:off x="1921475" y="11565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13"/>
              <p:cNvSpPr/>
              <p:nvPr/>
            </p:nvSpPr>
            <p:spPr>
              <a:xfrm>
                <a:off x="1921475" y="11579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5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13"/>
              <p:cNvSpPr/>
              <p:nvPr/>
            </p:nvSpPr>
            <p:spPr>
              <a:xfrm>
                <a:off x="1952400" y="11818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CC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13"/>
              <p:cNvSpPr/>
              <p:nvPr/>
            </p:nvSpPr>
            <p:spPr>
              <a:xfrm>
                <a:off x="2031075" y="11383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13"/>
              <p:cNvSpPr/>
              <p:nvPr/>
            </p:nvSpPr>
            <p:spPr>
              <a:xfrm>
                <a:off x="1894775" y="1128450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13"/>
              <p:cNvSpPr/>
              <p:nvPr/>
            </p:nvSpPr>
            <p:spPr>
              <a:xfrm>
                <a:off x="1891975" y="11214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13"/>
              <p:cNvSpPr/>
              <p:nvPr/>
            </p:nvSpPr>
            <p:spPr>
              <a:xfrm>
                <a:off x="1868075" y="114532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13"/>
              <p:cNvSpPr/>
              <p:nvPr/>
            </p:nvSpPr>
            <p:spPr>
              <a:xfrm>
                <a:off x="1870900" y="11425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112" y="5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13"/>
              <p:cNvSpPr/>
              <p:nvPr/>
            </p:nvSpPr>
            <p:spPr>
              <a:xfrm>
                <a:off x="1875100" y="11467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13"/>
              <p:cNvSpPr/>
              <p:nvPr/>
            </p:nvSpPr>
            <p:spPr>
              <a:xfrm>
                <a:off x="1861050" y="11636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13"/>
              <p:cNvSpPr/>
              <p:nvPr/>
            </p:nvSpPr>
            <p:spPr>
              <a:xfrm>
                <a:off x="1865275" y="11650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6" name="Google Shape;6046;p13"/>
              <p:cNvSpPr/>
              <p:nvPr/>
            </p:nvSpPr>
            <p:spPr>
              <a:xfrm>
                <a:off x="2076050" y="1169200"/>
                <a:ext cx="42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3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13"/>
              <p:cNvSpPr/>
              <p:nvPr/>
            </p:nvSpPr>
            <p:spPr>
              <a:xfrm>
                <a:off x="2029675" y="1143925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57" y="0"/>
                    </a:moveTo>
                    <a:lnTo>
                      <a:pt x="0" y="225"/>
                    </a:lnTo>
                    <a:lnTo>
                      <a:pt x="0" y="281"/>
                    </a:lnTo>
                    <a:lnTo>
                      <a:pt x="57" y="337"/>
                    </a:lnTo>
                    <a:lnTo>
                      <a:pt x="113" y="337"/>
                    </a:lnTo>
                    <a:lnTo>
                      <a:pt x="169" y="281"/>
                    </a:lnTo>
                    <a:lnTo>
                      <a:pt x="225" y="169"/>
                    </a:lnTo>
                    <a:lnTo>
                      <a:pt x="281" y="56"/>
                    </a:lnTo>
                    <a:lnTo>
                      <a:pt x="169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13"/>
              <p:cNvSpPr/>
              <p:nvPr/>
            </p:nvSpPr>
            <p:spPr>
              <a:xfrm>
                <a:off x="2035300" y="1139700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225"/>
                    </a:lnTo>
                    <a:lnTo>
                      <a:pt x="113" y="169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13"/>
              <p:cNvSpPr/>
              <p:nvPr/>
            </p:nvSpPr>
            <p:spPr>
              <a:xfrm>
                <a:off x="2071825" y="116780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13"/>
              <p:cNvSpPr/>
              <p:nvPr/>
            </p:nvSpPr>
            <p:spPr>
              <a:xfrm>
                <a:off x="2070425" y="11579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13"/>
              <p:cNvSpPr/>
              <p:nvPr/>
            </p:nvSpPr>
            <p:spPr>
              <a:xfrm>
                <a:off x="1959425" y="11439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13"/>
              <p:cNvSpPr/>
              <p:nvPr/>
            </p:nvSpPr>
            <p:spPr>
              <a:xfrm>
                <a:off x="1960825" y="1143925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169" y="0"/>
                    </a:moveTo>
                    <a:lnTo>
                      <a:pt x="0" y="56"/>
                    </a:lnTo>
                    <a:lnTo>
                      <a:pt x="113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053" name="Google Shape;6053;p13"/>
          <p:cNvGrpSpPr/>
          <p:nvPr/>
        </p:nvGrpSpPr>
        <p:grpSpPr>
          <a:xfrm rot="1967216">
            <a:off x="8058358" y="-972207"/>
            <a:ext cx="1377783" cy="1453956"/>
            <a:chOff x="4747938" y="187550"/>
            <a:chExt cx="1039850" cy="2096500"/>
          </a:xfrm>
        </p:grpSpPr>
        <p:sp>
          <p:nvSpPr>
            <p:cNvPr id="6054" name="Google Shape;6054;p13"/>
            <p:cNvSpPr/>
            <p:nvPr/>
          </p:nvSpPr>
          <p:spPr>
            <a:xfrm>
              <a:off x="4747938" y="187550"/>
              <a:ext cx="1039850" cy="2096500"/>
            </a:xfrm>
            <a:custGeom>
              <a:avLst/>
              <a:gdLst/>
              <a:ahLst/>
              <a:cxnLst/>
              <a:rect l="l" t="t" r="r" b="b"/>
              <a:pathLst>
                <a:path w="41594" h="83860" extrusionOk="0">
                  <a:moveTo>
                    <a:pt x="41424" y="0"/>
                  </a:moveTo>
                  <a:lnTo>
                    <a:pt x="1" y="113"/>
                  </a:lnTo>
                  <a:lnTo>
                    <a:pt x="226" y="83859"/>
                  </a:lnTo>
                  <a:lnTo>
                    <a:pt x="788" y="83859"/>
                  </a:lnTo>
                  <a:lnTo>
                    <a:pt x="2474" y="83129"/>
                  </a:lnTo>
                  <a:lnTo>
                    <a:pt x="5397" y="81274"/>
                  </a:lnTo>
                  <a:lnTo>
                    <a:pt x="7083" y="78632"/>
                  </a:lnTo>
                  <a:lnTo>
                    <a:pt x="11411" y="77789"/>
                  </a:lnTo>
                  <a:lnTo>
                    <a:pt x="13996" y="78632"/>
                  </a:lnTo>
                  <a:lnTo>
                    <a:pt x="17481" y="77789"/>
                  </a:lnTo>
                  <a:lnTo>
                    <a:pt x="20909" y="76890"/>
                  </a:lnTo>
                  <a:lnTo>
                    <a:pt x="26080" y="74304"/>
                  </a:lnTo>
                  <a:lnTo>
                    <a:pt x="31251" y="74248"/>
                  </a:lnTo>
                  <a:lnTo>
                    <a:pt x="33837" y="71663"/>
                  </a:lnTo>
                  <a:lnTo>
                    <a:pt x="36422" y="71663"/>
                  </a:lnTo>
                  <a:lnTo>
                    <a:pt x="39008" y="66492"/>
                  </a:lnTo>
                  <a:lnTo>
                    <a:pt x="41593" y="66492"/>
                  </a:lnTo>
                  <a:lnTo>
                    <a:pt x="414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13"/>
            <p:cNvSpPr/>
            <p:nvPr/>
          </p:nvSpPr>
          <p:spPr>
            <a:xfrm>
              <a:off x="4756388" y="1837175"/>
              <a:ext cx="1029975" cy="446875"/>
            </a:xfrm>
            <a:custGeom>
              <a:avLst/>
              <a:gdLst/>
              <a:ahLst/>
              <a:cxnLst/>
              <a:rect l="l" t="t" r="r" b="b"/>
              <a:pathLst>
                <a:path w="41199" h="17875" extrusionOk="0">
                  <a:moveTo>
                    <a:pt x="38951" y="1"/>
                  </a:moveTo>
                  <a:lnTo>
                    <a:pt x="37377" y="956"/>
                  </a:lnTo>
                  <a:lnTo>
                    <a:pt x="37040" y="1575"/>
                  </a:lnTo>
                  <a:lnTo>
                    <a:pt x="37040" y="2193"/>
                  </a:lnTo>
                  <a:lnTo>
                    <a:pt x="36534" y="2586"/>
                  </a:lnTo>
                  <a:lnTo>
                    <a:pt x="36140" y="2867"/>
                  </a:lnTo>
                  <a:lnTo>
                    <a:pt x="35803" y="3148"/>
                  </a:lnTo>
                  <a:lnTo>
                    <a:pt x="35691" y="3317"/>
                  </a:lnTo>
                  <a:lnTo>
                    <a:pt x="35578" y="3429"/>
                  </a:lnTo>
                  <a:lnTo>
                    <a:pt x="35522" y="3767"/>
                  </a:lnTo>
                  <a:lnTo>
                    <a:pt x="35466" y="4104"/>
                  </a:lnTo>
                  <a:lnTo>
                    <a:pt x="35129" y="4778"/>
                  </a:lnTo>
                  <a:lnTo>
                    <a:pt x="34848" y="5059"/>
                  </a:lnTo>
                  <a:lnTo>
                    <a:pt x="33892" y="5059"/>
                  </a:lnTo>
                  <a:lnTo>
                    <a:pt x="32262" y="5734"/>
                  </a:lnTo>
                  <a:lnTo>
                    <a:pt x="31981" y="6352"/>
                  </a:lnTo>
                  <a:lnTo>
                    <a:pt x="31307" y="6689"/>
                  </a:lnTo>
                  <a:lnTo>
                    <a:pt x="30688" y="6970"/>
                  </a:lnTo>
                  <a:lnTo>
                    <a:pt x="29733" y="7926"/>
                  </a:lnTo>
                  <a:lnTo>
                    <a:pt x="27260" y="7926"/>
                  </a:lnTo>
                  <a:lnTo>
                    <a:pt x="27091" y="7870"/>
                  </a:lnTo>
                  <a:lnTo>
                    <a:pt x="26754" y="7701"/>
                  </a:lnTo>
                  <a:lnTo>
                    <a:pt x="26585" y="7532"/>
                  </a:lnTo>
                  <a:lnTo>
                    <a:pt x="26529" y="7476"/>
                  </a:lnTo>
                  <a:lnTo>
                    <a:pt x="25967" y="7476"/>
                  </a:lnTo>
                  <a:lnTo>
                    <a:pt x="25574" y="7589"/>
                  </a:lnTo>
                  <a:lnTo>
                    <a:pt x="24955" y="7813"/>
                  </a:lnTo>
                  <a:lnTo>
                    <a:pt x="23944" y="8319"/>
                  </a:lnTo>
                  <a:lnTo>
                    <a:pt x="23382" y="8544"/>
                  </a:lnTo>
                  <a:lnTo>
                    <a:pt x="22932" y="8657"/>
                  </a:lnTo>
                  <a:lnTo>
                    <a:pt x="22651" y="8713"/>
                  </a:lnTo>
                  <a:lnTo>
                    <a:pt x="22426" y="8657"/>
                  </a:lnTo>
                  <a:lnTo>
                    <a:pt x="22314" y="8544"/>
                  </a:lnTo>
                  <a:lnTo>
                    <a:pt x="22201" y="8432"/>
                  </a:lnTo>
                  <a:lnTo>
                    <a:pt x="22201" y="8319"/>
                  </a:lnTo>
                  <a:lnTo>
                    <a:pt x="20459" y="10062"/>
                  </a:lnTo>
                  <a:lnTo>
                    <a:pt x="18773" y="10062"/>
                  </a:lnTo>
                  <a:lnTo>
                    <a:pt x="18773" y="10905"/>
                  </a:lnTo>
                  <a:lnTo>
                    <a:pt x="15288" y="10905"/>
                  </a:lnTo>
                  <a:lnTo>
                    <a:pt x="15119" y="11017"/>
                  </a:lnTo>
                  <a:lnTo>
                    <a:pt x="14782" y="11354"/>
                  </a:lnTo>
                  <a:lnTo>
                    <a:pt x="14501" y="11523"/>
                  </a:lnTo>
                  <a:lnTo>
                    <a:pt x="14220" y="11635"/>
                  </a:lnTo>
                  <a:lnTo>
                    <a:pt x="13883" y="11748"/>
                  </a:lnTo>
                  <a:lnTo>
                    <a:pt x="13265" y="11748"/>
                  </a:lnTo>
                  <a:lnTo>
                    <a:pt x="12927" y="11635"/>
                  </a:lnTo>
                  <a:lnTo>
                    <a:pt x="12646" y="11523"/>
                  </a:lnTo>
                  <a:lnTo>
                    <a:pt x="12365" y="11354"/>
                  </a:lnTo>
                  <a:lnTo>
                    <a:pt x="11972" y="11017"/>
                  </a:lnTo>
                  <a:lnTo>
                    <a:pt x="11859" y="10905"/>
                  </a:lnTo>
                  <a:lnTo>
                    <a:pt x="6520" y="10905"/>
                  </a:lnTo>
                  <a:lnTo>
                    <a:pt x="6351" y="10961"/>
                  </a:lnTo>
                  <a:lnTo>
                    <a:pt x="6014" y="11186"/>
                  </a:lnTo>
                  <a:lnTo>
                    <a:pt x="5733" y="11467"/>
                  </a:lnTo>
                  <a:lnTo>
                    <a:pt x="5452" y="11748"/>
                  </a:lnTo>
                  <a:lnTo>
                    <a:pt x="5059" y="12366"/>
                  </a:lnTo>
                  <a:lnTo>
                    <a:pt x="4946" y="12647"/>
                  </a:lnTo>
                  <a:lnTo>
                    <a:pt x="4047" y="13490"/>
                  </a:lnTo>
                  <a:lnTo>
                    <a:pt x="3204" y="14390"/>
                  </a:lnTo>
                  <a:lnTo>
                    <a:pt x="2361" y="15233"/>
                  </a:lnTo>
                  <a:lnTo>
                    <a:pt x="2304" y="15345"/>
                  </a:lnTo>
                  <a:lnTo>
                    <a:pt x="2248" y="15514"/>
                  </a:lnTo>
                  <a:lnTo>
                    <a:pt x="2136" y="15682"/>
                  </a:lnTo>
                  <a:lnTo>
                    <a:pt x="1911" y="15795"/>
                  </a:lnTo>
                  <a:lnTo>
                    <a:pt x="1630" y="15963"/>
                  </a:lnTo>
                  <a:lnTo>
                    <a:pt x="1180" y="16076"/>
                  </a:lnTo>
                  <a:lnTo>
                    <a:pt x="0" y="16076"/>
                  </a:lnTo>
                  <a:lnTo>
                    <a:pt x="0" y="17874"/>
                  </a:lnTo>
                  <a:lnTo>
                    <a:pt x="450" y="17818"/>
                  </a:lnTo>
                  <a:lnTo>
                    <a:pt x="787" y="17818"/>
                  </a:lnTo>
                  <a:lnTo>
                    <a:pt x="1574" y="17481"/>
                  </a:lnTo>
                  <a:lnTo>
                    <a:pt x="2023" y="17200"/>
                  </a:lnTo>
                  <a:lnTo>
                    <a:pt x="2923" y="16975"/>
                  </a:lnTo>
                  <a:lnTo>
                    <a:pt x="3316" y="16919"/>
                  </a:lnTo>
                  <a:lnTo>
                    <a:pt x="3934" y="16863"/>
                  </a:lnTo>
                  <a:lnTo>
                    <a:pt x="4047" y="16806"/>
                  </a:lnTo>
                  <a:lnTo>
                    <a:pt x="4215" y="16638"/>
                  </a:lnTo>
                  <a:lnTo>
                    <a:pt x="4553" y="16188"/>
                  </a:lnTo>
                  <a:lnTo>
                    <a:pt x="4777" y="15626"/>
                  </a:lnTo>
                  <a:lnTo>
                    <a:pt x="4890" y="15289"/>
                  </a:lnTo>
                  <a:lnTo>
                    <a:pt x="4946" y="15120"/>
                  </a:lnTo>
                  <a:lnTo>
                    <a:pt x="5059" y="15008"/>
                  </a:lnTo>
                  <a:lnTo>
                    <a:pt x="5396" y="14783"/>
                  </a:lnTo>
                  <a:lnTo>
                    <a:pt x="5902" y="14502"/>
                  </a:lnTo>
                  <a:lnTo>
                    <a:pt x="5958" y="14390"/>
                  </a:lnTo>
                  <a:lnTo>
                    <a:pt x="6126" y="14109"/>
                  </a:lnTo>
                  <a:lnTo>
                    <a:pt x="6239" y="13940"/>
                  </a:lnTo>
                  <a:lnTo>
                    <a:pt x="6407" y="13827"/>
                  </a:lnTo>
                  <a:lnTo>
                    <a:pt x="6576" y="13715"/>
                  </a:lnTo>
                  <a:lnTo>
                    <a:pt x="6801" y="13659"/>
                  </a:lnTo>
                  <a:lnTo>
                    <a:pt x="7194" y="13603"/>
                  </a:lnTo>
                  <a:lnTo>
                    <a:pt x="7419" y="13490"/>
                  </a:lnTo>
                  <a:lnTo>
                    <a:pt x="7700" y="13434"/>
                  </a:lnTo>
                  <a:lnTo>
                    <a:pt x="8094" y="13378"/>
                  </a:lnTo>
                  <a:lnTo>
                    <a:pt x="8487" y="13322"/>
                  </a:lnTo>
                  <a:lnTo>
                    <a:pt x="8881" y="13265"/>
                  </a:lnTo>
                  <a:lnTo>
                    <a:pt x="9218" y="13097"/>
                  </a:lnTo>
                  <a:lnTo>
                    <a:pt x="9667" y="12703"/>
                  </a:lnTo>
                  <a:lnTo>
                    <a:pt x="13489" y="12703"/>
                  </a:lnTo>
                  <a:lnTo>
                    <a:pt x="14332" y="12422"/>
                  </a:lnTo>
                  <a:lnTo>
                    <a:pt x="14951" y="12198"/>
                  </a:lnTo>
                  <a:lnTo>
                    <a:pt x="15400" y="12085"/>
                  </a:lnTo>
                  <a:lnTo>
                    <a:pt x="15906" y="12085"/>
                  </a:lnTo>
                  <a:lnTo>
                    <a:pt x="16243" y="12029"/>
                  </a:lnTo>
                  <a:lnTo>
                    <a:pt x="16974" y="11748"/>
                  </a:lnTo>
                  <a:lnTo>
                    <a:pt x="17480" y="11467"/>
                  </a:lnTo>
                  <a:lnTo>
                    <a:pt x="18717" y="11298"/>
                  </a:lnTo>
                  <a:lnTo>
                    <a:pt x="19222" y="11242"/>
                  </a:lnTo>
                  <a:lnTo>
                    <a:pt x="19279" y="11298"/>
                  </a:lnTo>
                  <a:lnTo>
                    <a:pt x="19560" y="11298"/>
                  </a:lnTo>
                  <a:lnTo>
                    <a:pt x="20065" y="11130"/>
                  </a:lnTo>
                  <a:lnTo>
                    <a:pt x="20909" y="10792"/>
                  </a:lnTo>
                  <a:lnTo>
                    <a:pt x="21752" y="10343"/>
                  </a:lnTo>
                  <a:lnTo>
                    <a:pt x="22257" y="10005"/>
                  </a:lnTo>
                  <a:lnTo>
                    <a:pt x="22651" y="9781"/>
                  </a:lnTo>
                  <a:lnTo>
                    <a:pt x="23382" y="9612"/>
                  </a:lnTo>
                  <a:lnTo>
                    <a:pt x="24337" y="9556"/>
                  </a:lnTo>
                  <a:lnTo>
                    <a:pt x="24955" y="8881"/>
                  </a:lnTo>
                  <a:lnTo>
                    <a:pt x="28440" y="8881"/>
                  </a:lnTo>
                  <a:lnTo>
                    <a:pt x="30239" y="8376"/>
                  </a:lnTo>
                  <a:lnTo>
                    <a:pt x="30688" y="8263"/>
                  </a:lnTo>
                  <a:lnTo>
                    <a:pt x="31307" y="8376"/>
                  </a:lnTo>
                  <a:lnTo>
                    <a:pt x="31981" y="7926"/>
                  </a:lnTo>
                  <a:lnTo>
                    <a:pt x="32318" y="7364"/>
                  </a:lnTo>
                  <a:lnTo>
                    <a:pt x="32543" y="7308"/>
                  </a:lnTo>
                  <a:lnTo>
                    <a:pt x="33218" y="6970"/>
                  </a:lnTo>
                  <a:lnTo>
                    <a:pt x="33611" y="6858"/>
                  </a:lnTo>
                  <a:lnTo>
                    <a:pt x="33780" y="6858"/>
                  </a:lnTo>
                  <a:lnTo>
                    <a:pt x="33836" y="6970"/>
                  </a:lnTo>
                  <a:lnTo>
                    <a:pt x="33892" y="6970"/>
                  </a:lnTo>
                  <a:lnTo>
                    <a:pt x="34567" y="6521"/>
                  </a:lnTo>
                  <a:lnTo>
                    <a:pt x="35072" y="6184"/>
                  </a:lnTo>
                  <a:lnTo>
                    <a:pt x="35297" y="6071"/>
                  </a:lnTo>
                  <a:lnTo>
                    <a:pt x="35466" y="6015"/>
                  </a:lnTo>
                  <a:lnTo>
                    <a:pt x="36084" y="6015"/>
                  </a:lnTo>
                  <a:lnTo>
                    <a:pt x="37040" y="5734"/>
                  </a:lnTo>
                  <a:lnTo>
                    <a:pt x="37040" y="4778"/>
                  </a:lnTo>
                  <a:lnTo>
                    <a:pt x="37714" y="4441"/>
                  </a:lnTo>
                  <a:lnTo>
                    <a:pt x="37995" y="4104"/>
                  </a:lnTo>
                  <a:lnTo>
                    <a:pt x="38670" y="2530"/>
                  </a:lnTo>
                  <a:lnTo>
                    <a:pt x="38951" y="2193"/>
                  </a:lnTo>
                  <a:lnTo>
                    <a:pt x="39288" y="1575"/>
                  </a:lnTo>
                  <a:lnTo>
                    <a:pt x="39288" y="956"/>
                  </a:lnTo>
                  <a:lnTo>
                    <a:pt x="40243" y="956"/>
                  </a:lnTo>
                  <a:lnTo>
                    <a:pt x="41199" y="619"/>
                  </a:lnTo>
                  <a:lnTo>
                    <a:pt x="3990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056" name="Google Shape;6056;p13"/>
          <p:cNvPicPr preferRelativeResize="0"/>
          <p:nvPr/>
        </p:nvPicPr>
        <p:blipFill rotWithShape="1">
          <a:blip r:embed="rId4">
            <a:alphaModFix/>
          </a:blip>
          <a:srcRect t="66601" b="3679"/>
          <a:stretch/>
        </p:blipFill>
        <p:spPr>
          <a:xfrm rot="-10799982">
            <a:off x="-537525" y="4819559"/>
            <a:ext cx="3941325" cy="962580"/>
          </a:xfrm>
          <a:prstGeom prst="rect">
            <a:avLst/>
          </a:prstGeom>
          <a:noFill/>
          <a:ln>
            <a:noFill/>
          </a:ln>
        </p:spPr>
      </p:pic>
      <p:sp>
        <p:nvSpPr>
          <p:cNvPr id="6057" name="Google Shape;6057;p13"/>
          <p:cNvSpPr txBox="1">
            <a:spLocks noGrp="1"/>
          </p:cNvSpPr>
          <p:nvPr>
            <p:ph type="title" idx="21"/>
          </p:nvPr>
        </p:nvSpPr>
        <p:spPr>
          <a:xfrm>
            <a:off x="1949550" y="547250"/>
            <a:ext cx="5244900" cy="4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18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i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i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i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i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i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i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i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i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i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Neucha"/>
              <a:buChar char="●"/>
              <a:defRPr sz="1800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○"/>
              <a:defRPr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■"/>
              <a:defRPr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●"/>
              <a:defRPr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○"/>
              <a:defRPr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■"/>
              <a:defRPr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●"/>
              <a:defRPr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○"/>
              <a:defRPr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■"/>
              <a:defRPr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3" r:id="rId5"/>
    <p:sldLayoutId id="2147483656" r:id="rId6"/>
    <p:sldLayoutId id="2147483657" r:id="rId7"/>
    <p:sldLayoutId id="2147483658" r:id="rId8"/>
    <p:sldLayoutId id="2147483659" r:id="rId9"/>
    <p:sldLayoutId id="2147483661" r:id="rId10"/>
    <p:sldLayoutId id="2147483669" r:id="rId11"/>
    <p:sldLayoutId id="2147483677" r:id="rId12"/>
    <p:sldLayoutId id="2147483684" r:id="rId13"/>
    <p:sldLayoutId id="2147483685" r:id="rId14"/>
    <p:sldLayoutId id="2147483686" r:id="rId15"/>
    <p:sldLayoutId id="2147483687" r:id="rId1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0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6.png"/><Relationship Id="rId5" Type="http://schemas.openxmlformats.org/officeDocument/2006/relationships/image" Target="../media/image9.png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28.png"/><Relationship Id="rId4" Type="http://schemas.openxmlformats.org/officeDocument/2006/relationships/image" Target="../media/image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9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1.png"/><Relationship Id="rId5" Type="http://schemas.openxmlformats.org/officeDocument/2006/relationships/image" Target="../media/image7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3.png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59" name="Google Shape;22159;p45"/>
          <p:cNvGrpSpPr/>
          <p:nvPr/>
        </p:nvGrpSpPr>
        <p:grpSpPr>
          <a:xfrm>
            <a:off x="714925" y="2863442"/>
            <a:ext cx="2369682" cy="1854862"/>
            <a:chOff x="713287" y="3482958"/>
            <a:chExt cx="4380962" cy="852301"/>
          </a:xfrm>
        </p:grpSpPr>
        <p:grpSp>
          <p:nvGrpSpPr>
            <p:cNvPr id="22160" name="Google Shape;22160;p45"/>
            <p:cNvGrpSpPr/>
            <p:nvPr/>
          </p:nvGrpSpPr>
          <p:grpSpPr>
            <a:xfrm>
              <a:off x="860022" y="3557813"/>
              <a:ext cx="4096490" cy="645357"/>
              <a:chOff x="611275" y="3577826"/>
              <a:chExt cx="4469710" cy="645357"/>
            </a:xfrm>
          </p:grpSpPr>
          <p:sp>
            <p:nvSpPr>
              <p:cNvPr id="22161" name="Google Shape;22161;p45"/>
              <p:cNvSpPr/>
              <p:nvPr/>
            </p:nvSpPr>
            <p:spPr>
              <a:xfrm>
                <a:off x="612887" y="3601665"/>
                <a:ext cx="4468099" cy="596086"/>
              </a:xfrm>
              <a:custGeom>
                <a:avLst/>
                <a:gdLst/>
                <a:ahLst/>
                <a:cxnLst/>
                <a:rect l="l" t="t" r="r" b="b"/>
                <a:pathLst>
                  <a:path w="157995" h="21078" extrusionOk="0">
                    <a:moveTo>
                      <a:pt x="118875" y="1"/>
                    </a:moveTo>
                    <a:lnTo>
                      <a:pt x="115053" y="1125"/>
                    </a:lnTo>
                    <a:lnTo>
                      <a:pt x="101620" y="1125"/>
                    </a:lnTo>
                    <a:lnTo>
                      <a:pt x="93751" y="2249"/>
                    </a:lnTo>
                    <a:lnTo>
                      <a:pt x="78407" y="2249"/>
                    </a:lnTo>
                    <a:lnTo>
                      <a:pt x="72505" y="3373"/>
                    </a:lnTo>
                    <a:lnTo>
                      <a:pt x="60253" y="2923"/>
                    </a:lnTo>
                    <a:lnTo>
                      <a:pt x="52384" y="2249"/>
                    </a:lnTo>
                    <a:lnTo>
                      <a:pt x="53283" y="2137"/>
                    </a:lnTo>
                    <a:lnTo>
                      <a:pt x="53677" y="2024"/>
                    </a:lnTo>
                    <a:lnTo>
                      <a:pt x="53171" y="2024"/>
                    </a:lnTo>
                    <a:lnTo>
                      <a:pt x="52159" y="1968"/>
                    </a:lnTo>
                    <a:lnTo>
                      <a:pt x="51428" y="1856"/>
                    </a:lnTo>
                    <a:lnTo>
                      <a:pt x="50922" y="1743"/>
                    </a:lnTo>
                    <a:lnTo>
                      <a:pt x="50585" y="1575"/>
                    </a:lnTo>
                    <a:lnTo>
                      <a:pt x="50473" y="1406"/>
                    </a:lnTo>
                    <a:lnTo>
                      <a:pt x="50417" y="1237"/>
                    </a:lnTo>
                    <a:lnTo>
                      <a:pt x="50417" y="1125"/>
                    </a:lnTo>
                    <a:lnTo>
                      <a:pt x="49742" y="1181"/>
                    </a:lnTo>
                    <a:lnTo>
                      <a:pt x="43728" y="1575"/>
                    </a:lnTo>
                    <a:lnTo>
                      <a:pt x="41367" y="1743"/>
                    </a:lnTo>
                    <a:lnTo>
                      <a:pt x="39681" y="1912"/>
                    </a:lnTo>
                    <a:lnTo>
                      <a:pt x="38445" y="2137"/>
                    </a:lnTo>
                    <a:lnTo>
                      <a:pt x="37545" y="2305"/>
                    </a:lnTo>
                    <a:lnTo>
                      <a:pt x="36590" y="2586"/>
                    </a:lnTo>
                    <a:lnTo>
                      <a:pt x="36253" y="2642"/>
                    </a:lnTo>
                    <a:lnTo>
                      <a:pt x="35859" y="2699"/>
                    </a:lnTo>
                    <a:lnTo>
                      <a:pt x="35410" y="2642"/>
                    </a:lnTo>
                    <a:lnTo>
                      <a:pt x="34960" y="2586"/>
                    </a:lnTo>
                    <a:lnTo>
                      <a:pt x="34229" y="2474"/>
                    </a:lnTo>
                    <a:lnTo>
                      <a:pt x="33499" y="2249"/>
                    </a:lnTo>
                    <a:lnTo>
                      <a:pt x="26754" y="2249"/>
                    </a:lnTo>
                    <a:lnTo>
                      <a:pt x="21246" y="2923"/>
                    </a:lnTo>
                    <a:lnTo>
                      <a:pt x="18885" y="2474"/>
                    </a:lnTo>
                    <a:lnTo>
                      <a:pt x="0" y="1799"/>
                    </a:lnTo>
                    <a:lnTo>
                      <a:pt x="0" y="16806"/>
                    </a:lnTo>
                    <a:lnTo>
                      <a:pt x="5902" y="17706"/>
                    </a:lnTo>
                    <a:lnTo>
                      <a:pt x="8262" y="17930"/>
                    </a:lnTo>
                    <a:lnTo>
                      <a:pt x="10229" y="18605"/>
                    </a:lnTo>
                    <a:lnTo>
                      <a:pt x="12984" y="18830"/>
                    </a:lnTo>
                    <a:lnTo>
                      <a:pt x="16525" y="19504"/>
                    </a:lnTo>
                    <a:lnTo>
                      <a:pt x="19953" y="19336"/>
                    </a:lnTo>
                    <a:lnTo>
                      <a:pt x="22820" y="19954"/>
                    </a:lnTo>
                    <a:lnTo>
                      <a:pt x="25967" y="20179"/>
                    </a:lnTo>
                    <a:lnTo>
                      <a:pt x="28721" y="20179"/>
                    </a:lnTo>
                    <a:lnTo>
                      <a:pt x="31925" y="20628"/>
                    </a:lnTo>
                    <a:lnTo>
                      <a:pt x="37827" y="21078"/>
                    </a:lnTo>
                    <a:lnTo>
                      <a:pt x="40974" y="21078"/>
                    </a:lnTo>
                    <a:lnTo>
                      <a:pt x="42042" y="20965"/>
                    </a:lnTo>
                    <a:lnTo>
                      <a:pt x="43616" y="20741"/>
                    </a:lnTo>
                    <a:lnTo>
                      <a:pt x="45695" y="20403"/>
                    </a:lnTo>
                    <a:lnTo>
                      <a:pt x="48899" y="20403"/>
                    </a:lnTo>
                    <a:lnTo>
                      <a:pt x="50473" y="20291"/>
                    </a:lnTo>
                    <a:lnTo>
                      <a:pt x="52384" y="20179"/>
                    </a:lnTo>
                    <a:lnTo>
                      <a:pt x="53958" y="20179"/>
                    </a:lnTo>
                    <a:lnTo>
                      <a:pt x="60646" y="20235"/>
                    </a:lnTo>
                    <a:lnTo>
                      <a:pt x="62613" y="19841"/>
                    </a:lnTo>
                    <a:lnTo>
                      <a:pt x="64693" y="19504"/>
                    </a:lnTo>
                    <a:lnTo>
                      <a:pt x="67222" y="19111"/>
                    </a:lnTo>
                    <a:lnTo>
                      <a:pt x="69864" y="18773"/>
                    </a:lnTo>
                    <a:lnTo>
                      <a:pt x="71213" y="18661"/>
                    </a:lnTo>
                    <a:lnTo>
                      <a:pt x="72449" y="18605"/>
                    </a:lnTo>
                    <a:lnTo>
                      <a:pt x="73630" y="18549"/>
                    </a:lnTo>
                    <a:lnTo>
                      <a:pt x="74697" y="18605"/>
                    </a:lnTo>
                    <a:lnTo>
                      <a:pt x="75653" y="18661"/>
                    </a:lnTo>
                    <a:lnTo>
                      <a:pt x="76440" y="18830"/>
                    </a:lnTo>
                    <a:lnTo>
                      <a:pt x="77676" y="19167"/>
                    </a:lnTo>
                    <a:lnTo>
                      <a:pt x="78800" y="19336"/>
                    </a:lnTo>
                    <a:lnTo>
                      <a:pt x="79700" y="19392"/>
                    </a:lnTo>
                    <a:lnTo>
                      <a:pt x="80487" y="19392"/>
                    </a:lnTo>
                    <a:lnTo>
                      <a:pt x="81105" y="19279"/>
                    </a:lnTo>
                    <a:lnTo>
                      <a:pt x="81555" y="19167"/>
                    </a:lnTo>
                    <a:lnTo>
                      <a:pt x="81948" y="19055"/>
                    </a:lnTo>
                    <a:lnTo>
                      <a:pt x="85096" y="18155"/>
                    </a:lnTo>
                    <a:lnTo>
                      <a:pt x="92571" y="18155"/>
                    </a:lnTo>
                    <a:lnTo>
                      <a:pt x="96449" y="18380"/>
                    </a:lnTo>
                    <a:lnTo>
                      <a:pt x="99372" y="18549"/>
                    </a:lnTo>
                    <a:lnTo>
                      <a:pt x="101227" y="18605"/>
                    </a:lnTo>
                    <a:lnTo>
                      <a:pt x="101845" y="18717"/>
                    </a:lnTo>
                    <a:lnTo>
                      <a:pt x="102800" y="18942"/>
                    </a:lnTo>
                    <a:lnTo>
                      <a:pt x="103868" y="19336"/>
                    </a:lnTo>
                    <a:lnTo>
                      <a:pt x="105049" y="19729"/>
                    </a:lnTo>
                    <a:lnTo>
                      <a:pt x="107072" y="20516"/>
                    </a:lnTo>
                    <a:lnTo>
                      <a:pt x="107915" y="20853"/>
                    </a:lnTo>
                    <a:lnTo>
                      <a:pt x="112636" y="20853"/>
                    </a:lnTo>
                    <a:lnTo>
                      <a:pt x="112468" y="20965"/>
                    </a:lnTo>
                    <a:lnTo>
                      <a:pt x="112355" y="21022"/>
                    </a:lnTo>
                    <a:lnTo>
                      <a:pt x="112355" y="21078"/>
                    </a:lnTo>
                    <a:lnTo>
                      <a:pt x="112974" y="21078"/>
                    </a:lnTo>
                    <a:lnTo>
                      <a:pt x="113817" y="20909"/>
                    </a:lnTo>
                    <a:lnTo>
                      <a:pt x="115053" y="20628"/>
                    </a:lnTo>
                    <a:lnTo>
                      <a:pt x="117639" y="20066"/>
                    </a:lnTo>
                    <a:lnTo>
                      <a:pt x="118819" y="19841"/>
                    </a:lnTo>
                    <a:lnTo>
                      <a:pt x="119831" y="19673"/>
                    </a:lnTo>
                    <a:lnTo>
                      <a:pt x="120899" y="19617"/>
                    </a:lnTo>
                    <a:lnTo>
                      <a:pt x="121910" y="19560"/>
                    </a:lnTo>
                    <a:lnTo>
                      <a:pt x="122978" y="19617"/>
                    </a:lnTo>
                    <a:lnTo>
                      <a:pt x="124102" y="19729"/>
                    </a:lnTo>
                    <a:lnTo>
                      <a:pt x="126070" y="19954"/>
                    </a:lnTo>
                    <a:lnTo>
                      <a:pt x="128262" y="20179"/>
                    </a:lnTo>
                    <a:lnTo>
                      <a:pt x="131915" y="20403"/>
                    </a:lnTo>
                    <a:lnTo>
                      <a:pt x="131803" y="20347"/>
                    </a:lnTo>
                    <a:lnTo>
                      <a:pt x="132140" y="20235"/>
                    </a:lnTo>
                    <a:lnTo>
                      <a:pt x="133039" y="20122"/>
                    </a:lnTo>
                    <a:lnTo>
                      <a:pt x="134725" y="19954"/>
                    </a:lnTo>
                    <a:lnTo>
                      <a:pt x="139671" y="19560"/>
                    </a:lnTo>
                    <a:lnTo>
                      <a:pt x="141020" y="19504"/>
                    </a:lnTo>
                    <a:lnTo>
                      <a:pt x="143381" y="19504"/>
                    </a:lnTo>
                    <a:lnTo>
                      <a:pt x="147315" y="19954"/>
                    </a:lnTo>
                    <a:lnTo>
                      <a:pt x="151643" y="20853"/>
                    </a:lnTo>
                    <a:lnTo>
                      <a:pt x="154397" y="20853"/>
                    </a:lnTo>
                    <a:lnTo>
                      <a:pt x="157994" y="20010"/>
                    </a:lnTo>
                    <a:lnTo>
                      <a:pt x="157601" y="3373"/>
                    </a:lnTo>
                    <a:lnTo>
                      <a:pt x="156814" y="3261"/>
                    </a:lnTo>
                    <a:lnTo>
                      <a:pt x="156027" y="3092"/>
                    </a:lnTo>
                    <a:lnTo>
                      <a:pt x="155128" y="2980"/>
                    </a:lnTo>
                    <a:lnTo>
                      <a:pt x="154622" y="2923"/>
                    </a:lnTo>
                    <a:lnTo>
                      <a:pt x="154004" y="2923"/>
                    </a:lnTo>
                    <a:lnTo>
                      <a:pt x="153048" y="2867"/>
                    </a:lnTo>
                    <a:lnTo>
                      <a:pt x="152149" y="2811"/>
                    </a:lnTo>
                    <a:lnTo>
                      <a:pt x="150631" y="2699"/>
                    </a:lnTo>
                    <a:lnTo>
                      <a:pt x="149676" y="2530"/>
                    </a:lnTo>
                    <a:lnTo>
                      <a:pt x="149283" y="2474"/>
                    </a:lnTo>
                    <a:lnTo>
                      <a:pt x="146528" y="1575"/>
                    </a:lnTo>
                    <a:lnTo>
                      <a:pt x="142594" y="1575"/>
                    </a:lnTo>
                    <a:lnTo>
                      <a:pt x="137086" y="900"/>
                    </a:lnTo>
                    <a:lnTo>
                      <a:pt x="11887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2" name="Google Shape;22162;p45"/>
              <p:cNvSpPr/>
              <p:nvPr/>
            </p:nvSpPr>
            <p:spPr>
              <a:xfrm>
                <a:off x="611275" y="3577826"/>
                <a:ext cx="4456985" cy="143097"/>
              </a:xfrm>
              <a:custGeom>
                <a:avLst/>
                <a:gdLst/>
                <a:ahLst/>
                <a:cxnLst/>
                <a:rect l="l" t="t" r="r" b="b"/>
                <a:pathLst>
                  <a:path w="157602" h="5060" extrusionOk="0">
                    <a:moveTo>
                      <a:pt x="123260" y="1"/>
                    </a:moveTo>
                    <a:lnTo>
                      <a:pt x="116234" y="788"/>
                    </a:lnTo>
                    <a:lnTo>
                      <a:pt x="114267" y="1125"/>
                    </a:lnTo>
                    <a:lnTo>
                      <a:pt x="112244" y="1293"/>
                    </a:lnTo>
                    <a:lnTo>
                      <a:pt x="108366" y="1799"/>
                    </a:lnTo>
                    <a:lnTo>
                      <a:pt x="106286" y="1293"/>
                    </a:lnTo>
                    <a:lnTo>
                      <a:pt x="99991" y="1574"/>
                    </a:lnTo>
                    <a:lnTo>
                      <a:pt x="98979" y="1743"/>
                    </a:lnTo>
                    <a:lnTo>
                      <a:pt x="98305" y="1968"/>
                    </a:lnTo>
                    <a:lnTo>
                      <a:pt x="97686" y="2080"/>
                    </a:lnTo>
                    <a:lnTo>
                      <a:pt x="97237" y="2137"/>
                    </a:lnTo>
                    <a:lnTo>
                      <a:pt x="96787" y="2193"/>
                    </a:lnTo>
                    <a:lnTo>
                      <a:pt x="96225" y="2305"/>
                    </a:lnTo>
                    <a:lnTo>
                      <a:pt x="95663" y="2474"/>
                    </a:lnTo>
                    <a:lnTo>
                      <a:pt x="95157" y="2642"/>
                    </a:lnTo>
                    <a:lnTo>
                      <a:pt x="93359" y="2642"/>
                    </a:lnTo>
                    <a:lnTo>
                      <a:pt x="92066" y="2699"/>
                    </a:lnTo>
                    <a:lnTo>
                      <a:pt x="84759" y="2980"/>
                    </a:lnTo>
                    <a:lnTo>
                      <a:pt x="83579" y="3036"/>
                    </a:lnTo>
                    <a:lnTo>
                      <a:pt x="82792" y="3036"/>
                    </a:lnTo>
                    <a:lnTo>
                      <a:pt x="80825" y="2811"/>
                    </a:lnTo>
                    <a:lnTo>
                      <a:pt x="79757" y="2867"/>
                    </a:lnTo>
                    <a:lnTo>
                      <a:pt x="78633" y="2530"/>
                    </a:lnTo>
                    <a:lnTo>
                      <a:pt x="77171" y="2811"/>
                    </a:lnTo>
                    <a:lnTo>
                      <a:pt x="74867" y="3092"/>
                    </a:lnTo>
                    <a:lnTo>
                      <a:pt x="73743" y="3148"/>
                    </a:lnTo>
                    <a:lnTo>
                      <a:pt x="71382" y="3654"/>
                    </a:lnTo>
                    <a:lnTo>
                      <a:pt x="69808" y="3654"/>
                    </a:lnTo>
                    <a:lnTo>
                      <a:pt x="67054" y="3710"/>
                    </a:lnTo>
                    <a:lnTo>
                      <a:pt x="64469" y="3823"/>
                    </a:lnTo>
                    <a:lnTo>
                      <a:pt x="61490" y="3317"/>
                    </a:lnTo>
                    <a:lnTo>
                      <a:pt x="59129" y="3148"/>
                    </a:lnTo>
                    <a:lnTo>
                      <a:pt x="57162" y="2699"/>
                    </a:lnTo>
                    <a:lnTo>
                      <a:pt x="56375" y="2699"/>
                    </a:lnTo>
                    <a:lnTo>
                      <a:pt x="55307" y="2586"/>
                    </a:lnTo>
                    <a:lnTo>
                      <a:pt x="54015" y="2530"/>
                    </a:lnTo>
                    <a:lnTo>
                      <a:pt x="53734" y="2530"/>
                    </a:lnTo>
                    <a:lnTo>
                      <a:pt x="53340" y="2418"/>
                    </a:lnTo>
                    <a:lnTo>
                      <a:pt x="50024" y="1687"/>
                    </a:lnTo>
                    <a:lnTo>
                      <a:pt x="48113" y="1293"/>
                    </a:lnTo>
                    <a:lnTo>
                      <a:pt x="47888" y="1237"/>
                    </a:lnTo>
                    <a:lnTo>
                      <a:pt x="47888" y="1237"/>
                    </a:lnTo>
                    <a:lnTo>
                      <a:pt x="48282" y="1406"/>
                    </a:lnTo>
                    <a:lnTo>
                      <a:pt x="48450" y="1462"/>
                    </a:lnTo>
                    <a:lnTo>
                      <a:pt x="46483" y="1518"/>
                    </a:lnTo>
                    <a:lnTo>
                      <a:pt x="44403" y="1406"/>
                    </a:lnTo>
                    <a:lnTo>
                      <a:pt x="43673" y="1518"/>
                    </a:lnTo>
                    <a:lnTo>
                      <a:pt x="42155" y="1799"/>
                    </a:lnTo>
                    <a:lnTo>
                      <a:pt x="41481" y="2137"/>
                    </a:lnTo>
                    <a:lnTo>
                      <a:pt x="40975" y="2361"/>
                    </a:lnTo>
                    <a:lnTo>
                      <a:pt x="40750" y="2474"/>
                    </a:lnTo>
                    <a:lnTo>
                      <a:pt x="40581" y="2474"/>
                    </a:lnTo>
                    <a:lnTo>
                      <a:pt x="38614" y="2530"/>
                    </a:lnTo>
                    <a:lnTo>
                      <a:pt x="35467" y="2530"/>
                    </a:lnTo>
                    <a:lnTo>
                      <a:pt x="34286" y="2586"/>
                    </a:lnTo>
                    <a:lnTo>
                      <a:pt x="32319" y="2361"/>
                    </a:lnTo>
                    <a:lnTo>
                      <a:pt x="31532" y="2361"/>
                    </a:lnTo>
                    <a:lnTo>
                      <a:pt x="30914" y="2474"/>
                    </a:lnTo>
                    <a:lnTo>
                      <a:pt x="30015" y="2642"/>
                    </a:lnTo>
                    <a:lnTo>
                      <a:pt x="28104" y="2642"/>
                    </a:lnTo>
                    <a:lnTo>
                      <a:pt x="26811" y="2699"/>
                    </a:lnTo>
                    <a:lnTo>
                      <a:pt x="25968" y="2699"/>
                    </a:lnTo>
                    <a:lnTo>
                      <a:pt x="25237" y="2642"/>
                    </a:lnTo>
                    <a:lnTo>
                      <a:pt x="24675" y="2586"/>
                    </a:lnTo>
                    <a:lnTo>
                      <a:pt x="24338" y="2586"/>
                    </a:lnTo>
                    <a:lnTo>
                      <a:pt x="24057" y="2642"/>
                    </a:lnTo>
                    <a:lnTo>
                      <a:pt x="23720" y="2755"/>
                    </a:lnTo>
                    <a:lnTo>
                      <a:pt x="23270" y="2923"/>
                    </a:lnTo>
                    <a:lnTo>
                      <a:pt x="22989" y="2980"/>
                    </a:lnTo>
                    <a:lnTo>
                      <a:pt x="22652" y="3036"/>
                    </a:lnTo>
                    <a:lnTo>
                      <a:pt x="22146" y="2923"/>
                    </a:lnTo>
                    <a:lnTo>
                      <a:pt x="21752" y="2811"/>
                    </a:lnTo>
                    <a:lnTo>
                      <a:pt x="21584" y="2755"/>
                    </a:lnTo>
                    <a:lnTo>
                      <a:pt x="20516" y="2755"/>
                    </a:lnTo>
                    <a:lnTo>
                      <a:pt x="18155" y="2811"/>
                    </a:lnTo>
                    <a:lnTo>
                      <a:pt x="15738" y="2586"/>
                    </a:lnTo>
                    <a:lnTo>
                      <a:pt x="13378" y="2642"/>
                    </a:lnTo>
                    <a:lnTo>
                      <a:pt x="11860" y="2867"/>
                    </a:lnTo>
                    <a:lnTo>
                      <a:pt x="9837" y="2474"/>
                    </a:lnTo>
                    <a:lnTo>
                      <a:pt x="5509" y="2530"/>
                    </a:lnTo>
                    <a:lnTo>
                      <a:pt x="1" y="2586"/>
                    </a:lnTo>
                    <a:lnTo>
                      <a:pt x="3542" y="2980"/>
                    </a:lnTo>
                    <a:lnTo>
                      <a:pt x="4666" y="3036"/>
                    </a:lnTo>
                    <a:lnTo>
                      <a:pt x="5959" y="3036"/>
                    </a:lnTo>
                    <a:lnTo>
                      <a:pt x="6296" y="2923"/>
                    </a:lnTo>
                    <a:lnTo>
                      <a:pt x="6577" y="2867"/>
                    </a:lnTo>
                    <a:lnTo>
                      <a:pt x="6858" y="2867"/>
                    </a:lnTo>
                    <a:lnTo>
                      <a:pt x="7027" y="2923"/>
                    </a:lnTo>
                    <a:lnTo>
                      <a:pt x="7195" y="2980"/>
                    </a:lnTo>
                    <a:lnTo>
                      <a:pt x="7420" y="3092"/>
                    </a:lnTo>
                    <a:lnTo>
                      <a:pt x="7532" y="3148"/>
                    </a:lnTo>
                    <a:lnTo>
                      <a:pt x="8319" y="3317"/>
                    </a:lnTo>
                    <a:lnTo>
                      <a:pt x="10399" y="3654"/>
                    </a:lnTo>
                    <a:lnTo>
                      <a:pt x="11748" y="3879"/>
                    </a:lnTo>
                    <a:lnTo>
                      <a:pt x="13209" y="4048"/>
                    </a:lnTo>
                    <a:lnTo>
                      <a:pt x="14727" y="4160"/>
                    </a:lnTo>
                    <a:lnTo>
                      <a:pt x="18830" y="4160"/>
                    </a:lnTo>
                    <a:lnTo>
                      <a:pt x="20685" y="4216"/>
                    </a:lnTo>
                    <a:lnTo>
                      <a:pt x="22146" y="4329"/>
                    </a:lnTo>
                    <a:lnTo>
                      <a:pt x="24057" y="3598"/>
                    </a:lnTo>
                    <a:lnTo>
                      <a:pt x="26418" y="3373"/>
                    </a:lnTo>
                    <a:lnTo>
                      <a:pt x="29958" y="3317"/>
                    </a:lnTo>
                    <a:lnTo>
                      <a:pt x="37097" y="3654"/>
                    </a:lnTo>
                    <a:lnTo>
                      <a:pt x="39064" y="3598"/>
                    </a:lnTo>
                    <a:lnTo>
                      <a:pt x="39682" y="3542"/>
                    </a:lnTo>
                    <a:lnTo>
                      <a:pt x="40638" y="3373"/>
                    </a:lnTo>
                    <a:lnTo>
                      <a:pt x="41593" y="3204"/>
                    </a:lnTo>
                    <a:lnTo>
                      <a:pt x="42211" y="3148"/>
                    </a:lnTo>
                    <a:lnTo>
                      <a:pt x="42717" y="3036"/>
                    </a:lnTo>
                    <a:lnTo>
                      <a:pt x="43729" y="2867"/>
                    </a:lnTo>
                    <a:lnTo>
                      <a:pt x="45190" y="2642"/>
                    </a:lnTo>
                    <a:lnTo>
                      <a:pt x="47270" y="2361"/>
                    </a:lnTo>
                    <a:lnTo>
                      <a:pt x="48282" y="2361"/>
                    </a:lnTo>
                    <a:lnTo>
                      <a:pt x="48900" y="2418"/>
                    </a:lnTo>
                    <a:lnTo>
                      <a:pt x="49293" y="2586"/>
                    </a:lnTo>
                    <a:lnTo>
                      <a:pt x="49631" y="2755"/>
                    </a:lnTo>
                    <a:lnTo>
                      <a:pt x="49912" y="3036"/>
                    </a:lnTo>
                    <a:lnTo>
                      <a:pt x="50249" y="3261"/>
                    </a:lnTo>
                    <a:lnTo>
                      <a:pt x="50811" y="3485"/>
                    </a:lnTo>
                    <a:lnTo>
                      <a:pt x="51204" y="3598"/>
                    </a:lnTo>
                    <a:lnTo>
                      <a:pt x="51654" y="3654"/>
                    </a:lnTo>
                    <a:lnTo>
                      <a:pt x="52553" y="3766"/>
                    </a:lnTo>
                    <a:lnTo>
                      <a:pt x="53171" y="3823"/>
                    </a:lnTo>
                    <a:lnTo>
                      <a:pt x="53677" y="3823"/>
                    </a:lnTo>
                    <a:lnTo>
                      <a:pt x="53734" y="3766"/>
                    </a:lnTo>
                    <a:lnTo>
                      <a:pt x="53734" y="3710"/>
                    </a:lnTo>
                    <a:lnTo>
                      <a:pt x="53621" y="3654"/>
                    </a:lnTo>
                    <a:lnTo>
                      <a:pt x="55645" y="4272"/>
                    </a:lnTo>
                    <a:lnTo>
                      <a:pt x="67110" y="5059"/>
                    </a:lnTo>
                    <a:lnTo>
                      <a:pt x="69471" y="5003"/>
                    </a:lnTo>
                    <a:lnTo>
                      <a:pt x="71438" y="4947"/>
                    </a:lnTo>
                    <a:lnTo>
                      <a:pt x="73012" y="4947"/>
                    </a:lnTo>
                    <a:lnTo>
                      <a:pt x="77677" y="3542"/>
                    </a:lnTo>
                    <a:lnTo>
                      <a:pt x="80431" y="3935"/>
                    </a:lnTo>
                    <a:lnTo>
                      <a:pt x="83242" y="4385"/>
                    </a:lnTo>
                    <a:lnTo>
                      <a:pt x="84422" y="4329"/>
                    </a:lnTo>
                    <a:lnTo>
                      <a:pt x="85490" y="4104"/>
                    </a:lnTo>
                    <a:lnTo>
                      <a:pt x="86389" y="3935"/>
                    </a:lnTo>
                    <a:lnTo>
                      <a:pt x="87120" y="3879"/>
                    </a:lnTo>
                    <a:lnTo>
                      <a:pt x="89537" y="3823"/>
                    </a:lnTo>
                    <a:lnTo>
                      <a:pt x="97743" y="2811"/>
                    </a:lnTo>
                    <a:lnTo>
                      <a:pt x="99710" y="2361"/>
                    </a:lnTo>
                    <a:lnTo>
                      <a:pt x="101677" y="2305"/>
                    </a:lnTo>
                    <a:lnTo>
                      <a:pt x="102801" y="2193"/>
                    </a:lnTo>
                    <a:lnTo>
                      <a:pt x="103644" y="2080"/>
                    </a:lnTo>
                    <a:lnTo>
                      <a:pt x="105274" y="2137"/>
                    </a:lnTo>
                    <a:lnTo>
                      <a:pt x="107129" y="2193"/>
                    </a:lnTo>
                    <a:lnTo>
                      <a:pt x="111906" y="2193"/>
                    </a:lnTo>
                    <a:lnTo>
                      <a:pt x="113255" y="2249"/>
                    </a:lnTo>
                    <a:lnTo>
                      <a:pt x="114380" y="2305"/>
                    </a:lnTo>
                    <a:lnTo>
                      <a:pt x="115447" y="2361"/>
                    </a:lnTo>
                    <a:lnTo>
                      <a:pt x="115897" y="2305"/>
                    </a:lnTo>
                    <a:lnTo>
                      <a:pt x="116347" y="2249"/>
                    </a:lnTo>
                    <a:lnTo>
                      <a:pt x="117190" y="1968"/>
                    </a:lnTo>
                    <a:lnTo>
                      <a:pt x="117920" y="1631"/>
                    </a:lnTo>
                    <a:lnTo>
                      <a:pt x="118595" y="1406"/>
                    </a:lnTo>
                    <a:lnTo>
                      <a:pt x="118876" y="1350"/>
                    </a:lnTo>
                    <a:lnTo>
                      <a:pt x="119213" y="1293"/>
                    </a:lnTo>
                    <a:lnTo>
                      <a:pt x="119888" y="1293"/>
                    </a:lnTo>
                    <a:lnTo>
                      <a:pt x="120956" y="1350"/>
                    </a:lnTo>
                    <a:lnTo>
                      <a:pt x="124890" y="1350"/>
                    </a:lnTo>
                    <a:lnTo>
                      <a:pt x="128431" y="1743"/>
                    </a:lnTo>
                    <a:lnTo>
                      <a:pt x="129105" y="1799"/>
                    </a:lnTo>
                    <a:lnTo>
                      <a:pt x="129780" y="1912"/>
                    </a:lnTo>
                    <a:lnTo>
                      <a:pt x="130398" y="1912"/>
                    </a:lnTo>
                    <a:lnTo>
                      <a:pt x="133152" y="1855"/>
                    </a:lnTo>
                    <a:lnTo>
                      <a:pt x="134726" y="1855"/>
                    </a:lnTo>
                    <a:lnTo>
                      <a:pt x="136749" y="2755"/>
                    </a:lnTo>
                    <a:lnTo>
                      <a:pt x="137930" y="2474"/>
                    </a:lnTo>
                    <a:lnTo>
                      <a:pt x="139110" y="3148"/>
                    </a:lnTo>
                    <a:lnTo>
                      <a:pt x="141471" y="2418"/>
                    </a:lnTo>
                    <a:lnTo>
                      <a:pt x="145405" y="2811"/>
                    </a:lnTo>
                    <a:lnTo>
                      <a:pt x="147429" y="3036"/>
                    </a:lnTo>
                    <a:lnTo>
                      <a:pt x="148609" y="3935"/>
                    </a:lnTo>
                    <a:lnTo>
                      <a:pt x="150632" y="4104"/>
                    </a:lnTo>
                    <a:lnTo>
                      <a:pt x="152993" y="4104"/>
                    </a:lnTo>
                    <a:lnTo>
                      <a:pt x="154567" y="4497"/>
                    </a:lnTo>
                    <a:lnTo>
                      <a:pt x="157602" y="4216"/>
                    </a:lnTo>
                    <a:lnTo>
                      <a:pt x="155297" y="3373"/>
                    </a:lnTo>
                    <a:lnTo>
                      <a:pt x="154117" y="3373"/>
                    </a:lnTo>
                    <a:lnTo>
                      <a:pt x="151363" y="2755"/>
                    </a:lnTo>
                    <a:lnTo>
                      <a:pt x="149733" y="2530"/>
                    </a:lnTo>
                    <a:lnTo>
                      <a:pt x="147766" y="2586"/>
                    </a:lnTo>
                    <a:lnTo>
                      <a:pt x="146192" y="1687"/>
                    </a:lnTo>
                    <a:lnTo>
                      <a:pt x="144169" y="1518"/>
                    </a:lnTo>
                    <a:lnTo>
                      <a:pt x="141414" y="1518"/>
                    </a:lnTo>
                    <a:lnTo>
                      <a:pt x="139447" y="1574"/>
                    </a:lnTo>
                    <a:lnTo>
                      <a:pt x="138436" y="1574"/>
                    </a:lnTo>
                    <a:lnTo>
                      <a:pt x="138211" y="1518"/>
                    </a:lnTo>
                    <a:lnTo>
                      <a:pt x="138155" y="1462"/>
                    </a:lnTo>
                    <a:lnTo>
                      <a:pt x="138155" y="1406"/>
                    </a:lnTo>
                    <a:lnTo>
                      <a:pt x="138267" y="1350"/>
                    </a:lnTo>
                    <a:lnTo>
                      <a:pt x="137087" y="956"/>
                    </a:lnTo>
                    <a:lnTo>
                      <a:pt x="133489" y="731"/>
                    </a:lnTo>
                    <a:lnTo>
                      <a:pt x="133040" y="844"/>
                    </a:lnTo>
                    <a:lnTo>
                      <a:pt x="132534" y="956"/>
                    </a:lnTo>
                    <a:lnTo>
                      <a:pt x="131972" y="1237"/>
                    </a:lnTo>
                    <a:lnTo>
                      <a:pt x="127981" y="844"/>
                    </a:lnTo>
                    <a:lnTo>
                      <a:pt x="126014" y="844"/>
                    </a:lnTo>
                    <a:lnTo>
                      <a:pt x="12326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3" name="Google Shape;22163;p45"/>
              <p:cNvSpPr/>
              <p:nvPr/>
            </p:nvSpPr>
            <p:spPr>
              <a:xfrm>
                <a:off x="705048" y="4083281"/>
                <a:ext cx="4375934" cy="139901"/>
              </a:xfrm>
              <a:custGeom>
                <a:avLst/>
                <a:gdLst/>
                <a:ahLst/>
                <a:cxnLst/>
                <a:rect l="l" t="t" r="r" b="b"/>
                <a:pathLst>
                  <a:path w="154736" h="4947" extrusionOk="0">
                    <a:moveTo>
                      <a:pt x="1" y="0"/>
                    </a:moveTo>
                    <a:lnTo>
                      <a:pt x="2699" y="1124"/>
                    </a:lnTo>
                    <a:lnTo>
                      <a:pt x="3879" y="1124"/>
                    </a:lnTo>
                    <a:lnTo>
                      <a:pt x="6577" y="1799"/>
                    </a:lnTo>
                    <a:lnTo>
                      <a:pt x="8095" y="2024"/>
                    </a:lnTo>
                    <a:lnTo>
                      <a:pt x="10062" y="2024"/>
                    </a:lnTo>
                    <a:lnTo>
                      <a:pt x="11579" y="2923"/>
                    </a:lnTo>
                    <a:lnTo>
                      <a:pt x="13547" y="3148"/>
                    </a:lnTo>
                    <a:lnTo>
                      <a:pt x="18155" y="3148"/>
                    </a:lnTo>
                    <a:lnTo>
                      <a:pt x="19167" y="3204"/>
                    </a:lnTo>
                    <a:lnTo>
                      <a:pt x="19392" y="3204"/>
                    </a:lnTo>
                    <a:lnTo>
                      <a:pt x="19448" y="3260"/>
                    </a:lnTo>
                    <a:lnTo>
                      <a:pt x="19448" y="3316"/>
                    </a:lnTo>
                    <a:lnTo>
                      <a:pt x="19392" y="3372"/>
                    </a:lnTo>
                    <a:lnTo>
                      <a:pt x="19336" y="3372"/>
                    </a:lnTo>
                    <a:lnTo>
                      <a:pt x="20460" y="3822"/>
                    </a:lnTo>
                    <a:lnTo>
                      <a:pt x="23945" y="4047"/>
                    </a:lnTo>
                    <a:lnTo>
                      <a:pt x="24394" y="3991"/>
                    </a:lnTo>
                    <a:lnTo>
                      <a:pt x="24900" y="3878"/>
                    </a:lnTo>
                    <a:lnTo>
                      <a:pt x="25462" y="3597"/>
                    </a:lnTo>
                    <a:lnTo>
                      <a:pt x="29340" y="4047"/>
                    </a:lnTo>
                    <a:lnTo>
                      <a:pt x="31251" y="4047"/>
                    </a:lnTo>
                    <a:lnTo>
                      <a:pt x="33949" y="4946"/>
                    </a:lnTo>
                    <a:lnTo>
                      <a:pt x="40863" y="4272"/>
                    </a:lnTo>
                    <a:lnTo>
                      <a:pt x="42774" y="3991"/>
                    </a:lnTo>
                    <a:lnTo>
                      <a:pt x="44797" y="3822"/>
                    </a:lnTo>
                    <a:lnTo>
                      <a:pt x="48619" y="3372"/>
                    </a:lnTo>
                    <a:lnTo>
                      <a:pt x="50586" y="3878"/>
                    </a:lnTo>
                    <a:lnTo>
                      <a:pt x="56825" y="3710"/>
                    </a:lnTo>
                    <a:lnTo>
                      <a:pt x="57780" y="3541"/>
                    </a:lnTo>
                    <a:lnTo>
                      <a:pt x="58455" y="3316"/>
                    </a:lnTo>
                    <a:lnTo>
                      <a:pt x="59073" y="3204"/>
                    </a:lnTo>
                    <a:lnTo>
                      <a:pt x="59523" y="3148"/>
                    </a:lnTo>
                    <a:lnTo>
                      <a:pt x="59973" y="3091"/>
                    </a:lnTo>
                    <a:lnTo>
                      <a:pt x="60478" y="3035"/>
                    </a:lnTo>
                    <a:lnTo>
                      <a:pt x="61097" y="2867"/>
                    </a:lnTo>
                    <a:lnTo>
                      <a:pt x="61602" y="2698"/>
                    </a:lnTo>
                    <a:lnTo>
                      <a:pt x="64638" y="2698"/>
                    </a:lnTo>
                    <a:lnTo>
                      <a:pt x="71776" y="2473"/>
                    </a:lnTo>
                    <a:lnTo>
                      <a:pt x="73687" y="2473"/>
                    </a:lnTo>
                    <a:lnTo>
                      <a:pt x="75598" y="2698"/>
                    </a:lnTo>
                    <a:lnTo>
                      <a:pt x="76666" y="2698"/>
                    </a:lnTo>
                    <a:lnTo>
                      <a:pt x="77790" y="3035"/>
                    </a:lnTo>
                    <a:lnTo>
                      <a:pt x="79195" y="2754"/>
                    </a:lnTo>
                    <a:lnTo>
                      <a:pt x="81443" y="2529"/>
                    </a:lnTo>
                    <a:lnTo>
                      <a:pt x="82567" y="2473"/>
                    </a:lnTo>
                    <a:lnTo>
                      <a:pt x="84928" y="2024"/>
                    </a:lnTo>
                    <a:lnTo>
                      <a:pt x="89143" y="2024"/>
                    </a:lnTo>
                    <a:lnTo>
                      <a:pt x="91673" y="1967"/>
                    </a:lnTo>
                    <a:lnTo>
                      <a:pt x="94539" y="2473"/>
                    </a:lnTo>
                    <a:lnTo>
                      <a:pt x="96843" y="2698"/>
                    </a:lnTo>
                    <a:lnTo>
                      <a:pt x="98811" y="3148"/>
                    </a:lnTo>
                    <a:lnTo>
                      <a:pt x="99541" y="3148"/>
                    </a:lnTo>
                    <a:lnTo>
                      <a:pt x="100553" y="3260"/>
                    </a:lnTo>
                    <a:lnTo>
                      <a:pt x="101902" y="3372"/>
                    </a:lnTo>
                    <a:lnTo>
                      <a:pt x="102127" y="3372"/>
                    </a:lnTo>
                    <a:lnTo>
                      <a:pt x="102520" y="3485"/>
                    </a:lnTo>
                    <a:lnTo>
                      <a:pt x="105724" y="4272"/>
                    </a:lnTo>
                    <a:lnTo>
                      <a:pt x="107523" y="4721"/>
                    </a:lnTo>
                    <a:lnTo>
                      <a:pt x="107804" y="4721"/>
                    </a:lnTo>
                    <a:lnTo>
                      <a:pt x="107410" y="4609"/>
                    </a:lnTo>
                    <a:lnTo>
                      <a:pt x="107242" y="4553"/>
                    </a:lnTo>
                    <a:lnTo>
                      <a:pt x="107242" y="4497"/>
                    </a:lnTo>
                    <a:lnTo>
                      <a:pt x="109209" y="4497"/>
                    </a:lnTo>
                    <a:lnTo>
                      <a:pt x="111232" y="4609"/>
                    </a:lnTo>
                    <a:lnTo>
                      <a:pt x="111907" y="4497"/>
                    </a:lnTo>
                    <a:lnTo>
                      <a:pt x="113424" y="4272"/>
                    </a:lnTo>
                    <a:lnTo>
                      <a:pt x="114099" y="3934"/>
                    </a:lnTo>
                    <a:lnTo>
                      <a:pt x="114604" y="3710"/>
                    </a:lnTo>
                    <a:lnTo>
                      <a:pt x="114829" y="3653"/>
                    </a:lnTo>
                    <a:lnTo>
                      <a:pt x="114998" y="3597"/>
                    </a:lnTo>
                    <a:lnTo>
                      <a:pt x="121181" y="3597"/>
                    </a:lnTo>
                    <a:lnTo>
                      <a:pt x="123092" y="3822"/>
                    </a:lnTo>
                    <a:lnTo>
                      <a:pt x="123878" y="3822"/>
                    </a:lnTo>
                    <a:lnTo>
                      <a:pt x="124497" y="3710"/>
                    </a:lnTo>
                    <a:lnTo>
                      <a:pt x="125340" y="3597"/>
                    </a:lnTo>
                    <a:lnTo>
                      <a:pt x="129330" y="3597"/>
                    </a:lnTo>
                    <a:lnTo>
                      <a:pt x="130005" y="3653"/>
                    </a:lnTo>
                    <a:lnTo>
                      <a:pt x="130567" y="3710"/>
                    </a:lnTo>
                    <a:lnTo>
                      <a:pt x="130904" y="3766"/>
                    </a:lnTo>
                    <a:lnTo>
                      <a:pt x="131185" y="3653"/>
                    </a:lnTo>
                    <a:lnTo>
                      <a:pt x="131522" y="3541"/>
                    </a:lnTo>
                    <a:lnTo>
                      <a:pt x="131972" y="3372"/>
                    </a:lnTo>
                    <a:lnTo>
                      <a:pt x="132253" y="3316"/>
                    </a:lnTo>
                    <a:lnTo>
                      <a:pt x="132534" y="3316"/>
                    </a:lnTo>
                    <a:lnTo>
                      <a:pt x="133096" y="3429"/>
                    </a:lnTo>
                    <a:lnTo>
                      <a:pt x="133490" y="3541"/>
                    </a:lnTo>
                    <a:lnTo>
                      <a:pt x="133602" y="3597"/>
                    </a:lnTo>
                    <a:lnTo>
                      <a:pt x="136974" y="3597"/>
                    </a:lnTo>
                    <a:lnTo>
                      <a:pt x="139279" y="3822"/>
                    </a:lnTo>
                    <a:lnTo>
                      <a:pt x="141639" y="3822"/>
                    </a:lnTo>
                    <a:lnTo>
                      <a:pt x="143157" y="3597"/>
                    </a:lnTo>
                    <a:lnTo>
                      <a:pt x="145068" y="4047"/>
                    </a:lnTo>
                    <a:lnTo>
                      <a:pt x="153555" y="4047"/>
                    </a:lnTo>
                    <a:lnTo>
                      <a:pt x="154735" y="2923"/>
                    </a:lnTo>
                    <a:lnTo>
                      <a:pt x="151251" y="3597"/>
                    </a:lnTo>
                    <a:lnTo>
                      <a:pt x="150183" y="3541"/>
                    </a:lnTo>
                    <a:lnTo>
                      <a:pt x="148890" y="3541"/>
                    </a:lnTo>
                    <a:lnTo>
                      <a:pt x="148553" y="3597"/>
                    </a:lnTo>
                    <a:lnTo>
                      <a:pt x="148272" y="3653"/>
                    </a:lnTo>
                    <a:lnTo>
                      <a:pt x="147878" y="3653"/>
                    </a:lnTo>
                    <a:lnTo>
                      <a:pt x="147710" y="3597"/>
                    </a:lnTo>
                    <a:lnTo>
                      <a:pt x="147485" y="3429"/>
                    </a:lnTo>
                    <a:lnTo>
                      <a:pt x="147429" y="3372"/>
                    </a:lnTo>
                    <a:lnTo>
                      <a:pt x="146642" y="3204"/>
                    </a:lnTo>
                    <a:lnTo>
                      <a:pt x="144618" y="2810"/>
                    </a:lnTo>
                    <a:lnTo>
                      <a:pt x="143326" y="2642"/>
                    </a:lnTo>
                    <a:lnTo>
                      <a:pt x="141864" y="2417"/>
                    </a:lnTo>
                    <a:lnTo>
                      <a:pt x="140403" y="2305"/>
                    </a:lnTo>
                    <a:lnTo>
                      <a:pt x="138942" y="2248"/>
                    </a:lnTo>
                    <a:lnTo>
                      <a:pt x="136412" y="2248"/>
                    </a:lnTo>
                    <a:lnTo>
                      <a:pt x="134558" y="2136"/>
                    </a:lnTo>
                    <a:lnTo>
                      <a:pt x="133152" y="2024"/>
                    </a:lnTo>
                    <a:lnTo>
                      <a:pt x="131185" y="2698"/>
                    </a:lnTo>
                    <a:lnTo>
                      <a:pt x="128881" y="2923"/>
                    </a:lnTo>
                    <a:lnTo>
                      <a:pt x="125396" y="2923"/>
                    </a:lnTo>
                    <a:lnTo>
                      <a:pt x="118483" y="2473"/>
                    </a:lnTo>
                    <a:lnTo>
                      <a:pt x="116515" y="2473"/>
                    </a:lnTo>
                    <a:lnTo>
                      <a:pt x="115953" y="2529"/>
                    </a:lnTo>
                    <a:lnTo>
                      <a:pt x="114998" y="2698"/>
                    </a:lnTo>
                    <a:lnTo>
                      <a:pt x="114042" y="2867"/>
                    </a:lnTo>
                    <a:lnTo>
                      <a:pt x="113424" y="2923"/>
                    </a:lnTo>
                    <a:lnTo>
                      <a:pt x="112918" y="3035"/>
                    </a:lnTo>
                    <a:lnTo>
                      <a:pt x="111963" y="3204"/>
                    </a:lnTo>
                    <a:lnTo>
                      <a:pt x="110445" y="3429"/>
                    </a:lnTo>
                    <a:lnTo>
                      <a:pt x="108422" y="3597"/>
                    </a:lnTo>
                    <a:lnTo>
                      <a:pt x="107466" y="3653"/>
                    </a:lnTo>
                    <a:lnTo>
                      <a:pt x="106848" y="3541"/>
                    </a:lnTo>
                    <a:lnTo>
                      <a:pt x="106623" y="3485"/>
                    </a:lnTo>
                    <a:lnTo>
                      <a:pt x="106455" y="3372"/>
                    </a:lnTo>
                    <a:lnTo>
                      <a:pt x="106174" y="3204"/>
                    </a:lnTo>
                    <a:lnTo>
                      <a:pt x="105893" y="2923"/>
                    </a:lnTo>
                    <a:lnTo>
                      <a:pt x="105555" y="2698"/>
                    </a:lnTo>
                    <a:lnTo>
                      <a:pt x="105050" y="2473"/>
                    </a:lnTo>
                    <a:lnTo>
                      <a:pt x="104656" y="2361"/>
                    </a:lnTo>
                    <a:lnTo>
                      <a:pt x="104206" y="2248"/>
                    </a:lnTo>
                    <a:lnTo>
                      <a:pt x="103307" y="2136"/>
                    </a:lnTo>
                    <a:lnTo>
                      <a:pt x="102745" y="2080"/>
                    </a:lnTo>
                    <a:lnTo>
                      <a:pt x="102239" y="2080"/>
                    </a:lnTo>
                    <a:lnTo>
                      <a:pt x="102183" y="2136"/>
                    </a:lnTo>
                    <a:lnTo>
                      <a:pt x="102183" y="2192"/>
                    </a:lnTo>
                    <a:lnTo>
                      <a:pt x="102239" y="2248"/>
                    </a:lnTo>
                    <a:lnTo>
                      <a:pt x="100328" y="1574"/>
                    </a:lnTo>
                    <a:lnTo>
                      <a:pt x="89143" y="675"/>
                    </a:lnTo>
                    <a:lnTo>
                      <a:pt x="83354" y="675"/>
                    </a:lnTo>
                    <a:lnTo>
                      <a:pt x="78745" y="2024"/>
                    </a:lnTo>
                    <a:lnTo>
                      <a:pt x="76047" y="1574"/>
                    </a:lnTo>
                    <a:lnTo>
                      <a:pt x="73349" y="1124"/>
                    </a:lnTo>
                    <a:lnTo>
                      <a:pt x="72169" y="1124"/>
                    </a:lnTo>
                    <a:lnTo>
                      <a:pt x="71101" y="1349"/>
                    </a:lnTo>
                    <a:lnTo>
                      <a:pt x="70202" y="1518"/>
                    </a:lnTo>
                    <a:lnTo>
                      <a:pt x="69471" y="1574"/>
                    </a:lnTo>
                    <a:lnTo>
                      <a:pt x="67167" y="1574"/>
                    </a:lnTo>
                    <a:lnTo>
                      <a:pt x="59073" y="2473"/>
                    </a:lnTo>
                    <a:lnTo>
                      <a:pt x="57106" y="2923"/>
                    </a:lnTo>
                    <a:lnTo>
                      <a:pt x="55195" y="2923"/>
                    </a:lnTo>
                    <a:lnTo>
                      <a:pt x="54071" y="3035"/>
                    </a:lnTo>
                    <a:lnTo>
                      <a:pt x="53284" y="3148"/>
                    </a:lnTo>
                    <a:lnTo>
                      <a:pt x="51654" y="3035"/>
                    </a:lnTo>
                    <a:lnTo>
                      <a:pt x="49855" y="2979"/>
                    </a:lnTo>
                    <a:lnTo>
                      <a:pt x="47495" y="2923"/>
                    </a:lnTo>
                    <a:lnTo>
                      <a:pt x="45134" y="2923"/>
                    </a:lnTo>
                    <a:lnTo>
                      <a:pt x="43841" y="2810"/>
                    </a:lnTo>
                    <a:lnTo>
                      <a:pt x="42717" y="2754"/>
                    </a:lnTo>
                    <a:lnTo>
                      <a:pt x="41706" y="2698"/>
                    </a:lnTo>
                    <a:lnTo>
                      <a:pt x="41256" y="2754"/>
                    </a:lnTo>
                    <a:lnTo>
                      <a:pt x="40806" y="2810"/>
                    </a:lnTo>
                    <a:lnTo>
                      <a:pt x="40019" y="3091"/>
                    </a:lnTo>
                    <a:lnTo>
                      <a:pt x="39233" y="3372"/>
                    </a:lnTo>
                    <a:lnTo>
                      <a:pt x="38614" y="3597"/>
                    </a:lnTo>
                    <a:lnTo>
                      <a:pt x="38277" y="3653"/>
                    </a:lnTo>
                    <a:lnTo>
                      <a:pt x="37996" y="3710"/>
                    </a:lnTo>
                    <a:lnTo>
                      <a:pt x="37322" y="3710"/>
                    </a:lnTo>
                    <a:lnTo>
                      <a:pt x="36310" y="3597"/>
                    </a:lnTo>
                    <a:lnTo>
                      <a:pt x="32432" y="3597"/>
                    </a:lnTo>
                    <a:lnTo>
                      <a:pt x="28947" y="3148"/>
                    </a:lnTo>
                    <a:lnTo>
                      <a:pt x="28272" y="3035"/>
                    </a:lnTo>
                    <a:lnTo>
                      <a:pt x="27654" y="2979"/>
                    </a:lnTo>
                    <a:lnTo>
                      <a:pt x="27036" y="2923"/>
                    </a:lnTo>
                    <a:lnTo>
                      <a:pt x="22764" y="2923"/>
                    </a:lnTo>
                    <a:lnTo>
                      <a:pt x="20853" y="2024"/>
                    </a:lnTo>
                    <a:lnTo>
                      <a:pt x="19673" y="2248"/>
                    </a:lnTo>
                    <a:lnTo>
                      <a:pt x="18549" y="1574"/>
                    </a:lnTo>
                    <a:lnTo>
                      <a:pt x="16244" y="2248"/>
                    </a:lnTo>
                    <a:lnTo>
                      <a:pt x="12366" y="1799"/>
                    </a:lnTo>
                    <a:lnTo>
                      <a:pt x="10455" y="1574"/>
                    </a:lnTo>
                    <a:lnTo>
                      <a:pt x="9275" y="675"/>
                    </a:lnTo>
                    <a:lnTo>
                      <a:pt x="7364" y="450"/>
                    </a:lnTo>
                    <a:lnTo>
                      <a:pt x="5059" y="450"/>
                    </a:lnTo>
                    <a:lnTo>
                      <a:pt x="348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164" name="Google Shape;22164;p45"/>
            <p:cNvSpPr/>
            <p:nvPr/>
          </p:nvSpPr>
          <p:spPr>
            <a:xfrm rot="-1233715">
              <a:off x="717566" y="3598535"/>
              <a:ext cx="685042" cy="148947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5" name="Google Shape;22165;p45"/>
            <p:cNvSpPr/>
            <p:nvPr/>
          </p:nvSpPr>
          <p:spPr>
            <a:xfrm rot="-2704222">
              <a:off x="4599479" y="4024701"/>
              <a:ext cx="518239" cy="148917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166" name="Google Shape;22166;p45"/>
          <p:cNvSpPr txBox="1">
            <a:spLocks noGrp="1"/>
          </p:cNvSpPr>
          <p:nvPr>
            <p:ph type="ctrTitle"/>
          </p:nvPr>
        </p:nvSpPr>
        <p:spPr>
          <a:xfrm>
            <a:off x="716050" y="1240950"/>
            <a:ext cx="4380900" cy="139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sz="3600" dirty="0"/>
              <a:t>NILAI, SIKAP DAN KETERAMPILAN DALAM IPS</a:t>
            </a:r>
            <a:endParaRPr sz="3600" dirty="0"/>
          </a:p>
        </p:txBody>
      </p:sp>
      <p:pic>
        <p:nvPicPr>
          <p:cNvPr id="22168" name="Google Shape;22168;p4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920077" y="640688"/>
            <a:ext cx="2507873" cy="386212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169" name="Google Shape;22169;p45"/>
          <p:cNvGrpSpPr/>
          <p:nvPr/>
        </p:nvGrpSpPr>
        <p:grpSpPr>
          <a:xfrm>
            <a:off x="5242442" y="1420428"/>
            <a:ext cx="1190799" cy="2528655"/>
            <a:chOff x="5069779" y="1362514"/>
            <a:chExt cx="1255587" cy="2666233"/>
          </a:xfrm>
        </p:grpSpPr>
        <p:grpSp>
          <p:nvGrpSpPr>
            <p:cNvPr id="22170" name="Google Shape;22170;p45"/>
            <p:cNvGrpSpPr/>
            <p:nvPr/>
          </p:nvGrpSpPr>
          <p:grpSpPr>
            <a:xfrm>
              <a:off x="5150306" y="1362514"/>
              <a:ext cx="1175060" cy="2666233"/>
              <a:chOff x="6356700" y="4845675"/>
              <a:chExt cx="685750" cy="1926475"/>
            </a:xfrm>
          </p:grpSpPr>
          <p:sp>
            <p:nvSpPr>
              <p:cNvPr id="22171" name="Google Shape;22171;p45"/>
              <p:cNvSpPr/>
              <p:nvPr/>
            </p:nvSpPr>
            <p:spPr>
              <a:xfrm>
                <a:off x="6376375" y="4845675"/>
                <a:ext cx="642175" cy="1926475"/>
              </a:xfrm>
              <a:custGeom>
                <a:avLst/>
                <a:gdLst/>
                <a:ahLst/>
                <a:cxnLst/>
                <a:rect l="l" t="t" r="r" b="b"/>
                <a:pathLst>
                  <a:path w="25687" h="77059" extrusionOk="0">
                    <a:moveTo>
                      <a:pt x="12984" y="0"/>
                    </a:moveTo>
                    <a:lnTo>
                      <a:pt x="8993" y="899"/>
                    </a:lnTo>
                    <a:lnTo>
                      <a:pt x="8488" y="2361"/>
                    </a:lnTo>
                    <a:lnTo>
                      <a:pt x="3710" y="7644"/>
                    </a:lnTo>
                    <a:lnTo>
                      <a:pt x="2474" y="16187"/>
                    </a:lnTo>
                    <a:lnTo>
                      <a:pt x="2024" y="19841"/>
                    </a:lnTo>
                    <a:lnTo>
                      <a:pt x="2586" y="23494"/>
                    </a:lnTo>
                    <a:lnTo>
                      <a:pt x="3317" y="29677"/>
                    </a:lnTo>
                    <a:lnTo>
                      <a:pt x="3148" y="33049"/>
                    </a:lnTo>
                    <a:lnTo>
                      <a:pt x="2305" y="37433"/>
                    </a:lnTo>
                    <a:lnTo>
                      <a:pt x="3148" y="42042"/>
                    </a:lnTo>
                    <a:lnTo>
                      <a:pt x="2586" y="51203"/>
                    </a:lnTo>
                    <a:lnTo>
                      <a:pt x="4104" y="54070"/>
                    </a:lnTo>
                    <a:lnTo>
                      <a:pt x="3598" y="62220"/>
                    </a:lnTo>
                    <a:lnTo>
                      <a:pt x="563" y="66548"/>
                    </a:lnTo>
                    <a:lnTo>
                      <a:pt x="1" y="75484"/>
                    </a:lnTo>
                    <a:lnTo>
                      <a:pt x="25687" y="77058"/>
                    </a:lnTo>
                    <a:lnTo>
                      <a:pt x="25181" y="67447"/>
                    </a:lnTo>
                    <a:lnTo>
                      <a:pt x="20516" y="58735"/>
                    </a:lnTo>
                    <a:lnTo>
                      <a:pt x="20740" y="57105"/>
                    </a:lnTo>
                    <a:lnTo>
                      <a:pt x="21640" y="51541"/>
                    </a:lnTo>
                    <a:lnTo>
                      <a:pt x="22202" y="42042"/>
                    </a:lnTo>
                    <a:lnTo>
                      <a:pt x="21415" y="36421"/>
                    </a:lnTo>
                    <a:lnTo>
                      <a:pt x="20797" y="28496"/>
                    </a:lnTo>
                    <a:lnTo>
                      <a:pt x="20516" y="24000"/>
                    </a:lnTo>
                    <a:lnTo>
                      <a:pt x="21302" y="19560"/>
                    </a:lnTo>
                    <a:lnTo>
                      <a:pt x="19335" y="15513"/>
                    </a:lnTo>
                    <a:lnTo>
                      <a:pt x="19616" y="11073"/>
                    </a:lnTo>
                    <a:lnTo>
                      <a:pt x="18773" y="6520"/>
                    </a:lnTo>
                    <a:lnTo>
                      <a:pt x="1298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2" name="Google Shape;22172;p45"/>
              <p:cNvSpPr/>
              <p:nvPr/>
            </p:nvSpPr>
            <p:spPr>
              <a:xfrm>
                <a:off x="6700975" y="4845675"/>
                <a:ext cx="341475" cy="1926475"/>
              </a:xfrm>
              <a:custGeom>
                <a:avLst/>
                <a:gdLst/>
                <a:ahLst/>
                <a:cxnLst/>
                <a:rect l="l" t="t" r="r" b="b"/>
                <a:pathLst>
                  <a:path w="13659" h="77059" extrusionOk="0">
                    <a:moveTo>
                      <a:pt x="0" y="0"/>
                    </a:moveTo>
                    <a:lnTo>
                      <a:pt x="3035" y="5227"/>
                    </a:lnTo>
                    <a:lnTo>
                      <a:pt x="2923" y="5564"/>
                    </a:lnTo>
                    <a:lnTo>
                      <a:pt x="2642" y="6408"/>
                    </a:lnTo>
                    <a:lnTo>
                      <a:pt x="2529" y="6857"/>
                    </a:lnTo>
                    <a:lnTo>
                      <a:pt x="2473" y="7363"/>
                    </a:lnTo>
                    <a:lnTo>
                      <a:pt x="2473" y="7756"/>
                    </a:lnTo>
                    <a:lnTo>
                      <a:pt x="2473" y="7925"/>
                    </a:lnTo>
                    <a:lnTo>
                      <a:pt x="2586" y="8094"/>
                    </a:lnTo>
                    <a:lnTo>
                      <a:pt x="2754" y="8319"/>
                    </a:lnTo>
                    <a:lnTo>
                      <a:pt x="2979" y="8487"/>
                    </a:lnTo>
                    <a:lnTo>
                      <a:pt x="3429" y="8768"/>
                    </a:lnTo>
                    <a:lnTo>
                      <a:pt x="3878" y="8937"/>
                    </a:lnTo>
                    <a:lnTo>
                      <a:pt x="4047" y="8993"/>
                    </a:lnTo>
                    <a:lnTo>
                      <a:pt x="5002" y="9780"/>
                    </a:lnTo>
                    <a:lnTo>
                      <a:pt x="5396" y="10398"/>
                    </a:lnTo>
                    <a:lnTo>
                      <a:pt x="5002" y="12028"/>
                    </a:lnTo>
                    <a:lnTo>
                      <a:pt x="5508" y="14951"/>
                    </a:lnTo>
                    <a:lnTo>
                      <a:pt x="6408" y="15738"/>
                    </a:lnTo>
                    <a:lnTo>
                      <a:pt x="6745" y="16918"/>
                    </a:lnTo>
                    <a:lnTo>
                      <a:pt x="7026" y="18098"/>
                    </a:lnTo>
                    <a:lnTo>
                      <a:pt x="8262" y="20066"/>
                    </a:lnTo>
                    <a:lnTo>
                      <a:pt x="7869" y="21695"/>
                    </a:lnTo>
                    <a:lnTo>
                      <a:pt x="7363" y="23831"/>
                    </a:lnTo>
                    <a:lnTo>
                      <a:pt x="7251" y="24169"/>
                    </a:lnTo>
                    <a:lnTo>
                      <a:pt x="7082" y="24506"/>
                    </a:lnTo>
                    <a:lnTo>
                      <a:pt x="6913" y="24731"/>
                    </a:lnTo>
                    <a:lnTo>
                      <a:pt x="6689" y="24955"/>
                    </a:lnTo>
                    <a:lnTo>
                      <a:pt x="6351" y="25180"/>
                    </a:lnTo>
                    <a:lnTo>
                      <a:pt x="6183" y="25293"/>
                    </a:lnTo>
                    <a:lnTo>
                      <a:pt x="6014" y="26192"/>
                    </a:lnTo>
                    <a:lnTo>
                      <a:pt x="5958" y="26529"/>
                    </a:lnTo>
                    <a:lnTo>
                      <a:pt x="5958" y="26979"/>
                    </a:lnTo>
                    <a:lnTo>
                      <a:pt x="6070" y="27428"/>
                    </a:lnTo>
                    <a:lnTo>
                      <a:pt x="6183" y="28047"/>
                    </a:lnTo>
                    <a:lnTo>
                      <a:pt x="6632" y="29958"/>
                    </a:lnTo>
                    <a:lnTo>
                      <a:pt x="6913" y="31026"/>
                    </a:lnTo>
                    <a:lnTo>
                      <a:pt x="7194" y="31869"/>
                    </a:lnTo>
                    <a:lnTo>
                      <a:pt x="7419" y="32543"/>
                    </a:lnTo>
                    <a:lnTo>
                      <a:pt x="7644" y="32993"/>
                    </a:lnTo>
                    <a:lnTo>
                      <a:pt x="7813" y="33274"/>
                    </a:lnTo>
                    <a:lnTo>
                      <a:pt x="7925" y="33442"/>
                    </a:lnTo>
                    <a:lnTo>
                      <a:pt x="8037" y="33555"/>
                    </a:lnTo>
                    <a:lnTo>
                      <a:pt x="8206" y="36421"/>
                    </a:lnTo>
                    <a:lnTo>
                      <a:pt x="7869" y="37883"/>
                    </a:lnTo>
                    <a:lnTo>
                      <a:pt x="7532" y="39344"/>
                    </a:lnTo>
                    <a:lnTo>
                      <a:pt x="8993" y="39681"/>
                    </a:lnTo>
                    <a:lnTo>
                      <a:pt x="8318" y="42548"/>
                    </a:lnTo>
                    <a:lnTo>
                      <a:pt x="7981" y="44009"/>
                    </a:lnTo>
                    <a:lnTo>
                      <a:pt x="7925" y="44459"/>
                    </a:lnTo>
                    <a:lnTo>
                      <a:pt x="7925" y="44627"/>
                    </a:lnTo>
                    <a:lnTo>
                      <a:pt x="7981" y="44740"/>
                    </a:lnTo>
                    <a:lnTo>
                      <a:pt x="8094" y="44852"/>
                    </a:lnTo>
                    <a:lnTo>
                      <a:pt x="8150" y="44908"/>
                    </a:lnTo>
                    <a:lnTo>
                      <a:pt x="8375" y="44965"/>
                    </a:lnTo>
                    <a:lnTo>
                      <a:pt x="8656" y="44965"/>
                    </a:lnTo>
                    <a:lnTo>
                      <a:pt x="8824" y="44908"/>
                    </a:lnTo>
                    <a:lnTo>
                      <a:pt x="9049" y="44852"/>
                    </a:lnTo>
                    <a:lnTo>
                      <a:pt x="8881" y="46201"/>
                    </a:lnTo>
                    <a:lnTo>
                      <a:pt x="8656" y="47494"/>
                    </a:lnTo>
                    <a:lnTo>
                      <a:pt x="8431" y="48674"/>
                    </a:lnTo>
                    <a:lnTo>
                      <a:pt x="8206" y="49742"/>
                    </a:lnTo>
                    <a:lnTo>
                      <a:pt x="8150" y="50641"/>
                    </a:lnTo>
                    <a:lnTo>
                      <a:pt x="8094" y="51541"/>
                    </a:lnTo>
                    <a:lnTo>
                      <a:pt x="6857" y="53676"/>
                    </a:lnTo>
                    <a:lnTo>
                      <a:pt x="7251" y="55981"/>
                    </a:lnTo>
                    <a:lnTo>
                      <a:pt x="6745" y="57330"/>
                    </a:lnTo>
                    <a:lnTo>
                      <a:pt x="6295" y="58566"/>
                    </a:lnTo>
                    <a:lnTo>
                      <a:pt x="5902" y="59803"/>
                    </a:lnTo>
                    <a:lnTo>
                      <a:pt x="5902" y="60084"/>
                    </a:lnTo>
                    <a:lnTo>
                      <a:pt x="5902" y="60365"/>
                    </a:lnTo>
                    <a:lnTo>
                      <a:pt x="6014" y="60927"/>
                    </a:lnTo>
                    <a:lnTo>
                      <a:pt x="6239" y="61545"/>
                    </a:lnTo>
                    <a:lnTo>
                      <a:pt x="6520" y="62051"/>
                    </a:lnTo>
                    <a:lnTo>
                      <a:pt x="6857" y="62557"/>
                    </a:lnTo>
                    <a:lnTo>
                      <a:pt x="7138" y="62894"/>
                    </a:lnTo>
                    <a:lnTo>
                      <a:pt x="7363" y="63231"/>
                    </a:lnTo>
                    <a:lnTo>
                      <a:pt x="8993" y="64468"/>
                    </a:lnTo>
                    <a:lnTo>
                      <a:pt x="10567" y="66267"/>
                    </a:lnTo>
                    <a:lnTo>
                      <a:pt x="11578" y="68009"/>
                    </a:lnTo>
                    <a:lnTo>
                      <a:pt x="12703" y="77058"/>
                    </a:lnTo>
                    <a:lnTo>
                      <a:pt x="12871" y="75990"/>
                    </a:lnTo>
                    <a:lnTo>
                      <a:pt x="13265" y="74135"/>
                    </a:lnTo>
                    <a:lnTo>
                      <a:pt x="13489" y="73067"/>
                    </a:lnTo>
                    <a:lnTo>
                      <a:pt x="13658" y="72449"/>
                    </a:lnTo>
                    <a:lnTo>
                      <a:pt x="13377" y="71044"/>
                    </a:lnTo>
                    <a:lnTo>
                      <a:pt x="13040" y="70145"/>
                    </a:lnTo>
                    <a:lnTo>
                      <a:pt x="13096" y="68515"/>
                    </a:lnTo>
                    <a:lnTo>
                      <a:pt x="13152" y="67897"/>
                    </a:lnTo>
                    <a:lnTo>
                      <a:pt x="13152" y="67334"/>
                    </a:lnTo>
                    <a:lnTo>
                      <a:pt x="13265" y="66829"/>
                    </a:lnTo>
                    <a:lnTo>
                      <a:pt x="13265" y="66716"/>
                    </a:lnTo>
                    <a:lnTo>
                      <a:pt x="13208" y="66548"/>
                    </a:lnTo>
                    <a:lnTo>
                      <a:pt x="13040" y="66267"/>
                    </a:lnTo>
                    <a:lnTo>
                      <a:pt x="12703" y="65929"/>
                    </a:lnTo>
                    <a:lnTo>
                      <a:pt x="12365" y="65536"/>
                    </a:lnTo>
                    <a:lnTo>
                      <a:pt x="11522" y="64918"/>
                    </a:lnTo>
                    <a:lnTo>
                      <a:pt x="11185" y="64693"/>
                    </a:lnTo>
                    <a:lnTo>
                      <a:pt x="10960" y="64580"/>
                    </a:lnTo>
                    <a:lnTo>
                      <a:pt x="10735" y="64468"/>
                    </a:lnTo>
                    <a:lnTo>
                      <a:pt x="10567" y="64243"/>
                    </a:lnTo>
                    <a:lnTo>
                      <a:pt x="10398" y="63906"/>
                    </a:lnTo>
                    <a:lnTo>
                      <a:pt x="10286" y="63569"/>
                    </a:lnTo>
                    <a:lnTo>
                      <a:pt x="10061" y="62950"/>
                    </a:lnTo>
                    <a:lnTo>
                      <a:pt x="10005" y="62669"/>
                    </a:lnTo>
                    <a:lnTo>
                      <a:pt x="9836" y="62501"/>
                    </a:lnTo>
                    <a:lnTo>
                      <a:pt x="9443" y="62107"/>
                    </a:lnTo>
                    <a:lnTo>
                      <a:pt x="9218" y="61826"/>
                    </a:lnTo>
                    <a:lnTo>
                      <a:pt x="9049" y="61545"/>
                    </a:lnTo>
                    <a:lnTo>
                      <a:pt x="8993" y="61152"/>
                    </a:lnTo>
                    <a:lnTo>
                      <a:pt x="8993" y="60758"/>
                    </a:lnTo>
                    <a:lnTo>
                      <a:pt x="9049" y="60421"/>
                    </a:lnTo>
                    <a:lnTo>
                      <a:pt x="9049" y="60140"/>
                    </a:lnTo>
                    <a:lnTo>
                      <a:pt x="8993" y="59634"/>
                    </a:lnTo>
                    <a:lnTo>
                      <a:pt x="8881" y="59185"/>
                    </a:lnTo>
                    <a:lnTo>
                      <a:pt x="8881" y="58847"/>
                    </a:lnTo>
                    <a:lnTo>
                      <a:pt x="8937" y="58510"/>
                    </a:lnTo>
                    <a:lnTo>
                      <a:pt x="9105" y="57780"/>
                    </a:lnTo>
                    <a:lnTo>
                      <a:pt x="9162" y="57442"/>
                    </a:lnTo>
                    <a:lnTo>
                      <a:pt x="9162" y="57161"/>
                    </a:lnTo>
                    <a:lnTo>
                      <a:pt x="9105" y="56824"/>
                    </a:lnTo>
                    <a:lnTo>
                      <a:pt x="8937" y="56431"/>
                    </a:lnTo>
                    <a:lnTo>
                      <a:pt x="8768" y="56037"/>
                    </a:lnTo>
                    <a:lnTo>
                      <a:pt x="8487" y="55587"/>
                    </a:lnTo>
                    <a:lnTo>
                      <a:pt x="8993" y="53452"/>
                    </a:lnTo>
                    <a:lnTo>
                      <a:pt x="9386" y="51878"/>
                    </a:lnTo>
                    <a:lnTo>
                      <a:pt x="9499" y="51316"/>
                    </a:lnTo>
                    <a:lnTo>
                      <a:pt x="10005" y="49180"/>
                    </a:lnTo>
                    <a:lnTo>
                      <a:pt x="9780" y="47662"/>
                    </a:lnTo>
                    <a:lnTo>
                      <a:pt x="9667" y="46538"/>
                    </a:lnTo>
                    <a:lnTo>
                      <a:pt x="9667" y="46033"/>
                    </a:lnTo>
                    <a:lnTo>
                      <a:pt x="9667" y="45752"/>
                    </a:lnTo>
                    <a:lnTo>
                      <a:pt x="9780" y="45358"/>
                    </a:lnTo>
                    <a:lnTo>
                      <a:pt x="9836" y="44852"/>
                    </a:lnTo>
                    <a:lnTo>
                      <a:pt x="9892" y="44346"/>
                    </a:lnTo>
                    <a:lnTo>
                      <a:pt x="9724" y="42941"/>
                    </a:lnTo>
                    <a:lnTo>
                      <a:pt x="9386" y="41986"/>
                    </a:lnTo>
                    <a:lnTo>
                      <a:pt x="9667" y="39850"/>
                    </a:lnTo>
                    <a:lnTo>
                      <a:pt x="9724" y="39007"/>
                    </a:lnTo>
                    <a:lnTo>
                      <a:pt x="9780" y="38894"/>
                    </a:lnTo>
                    <a:lnTo>
                      <a:pt x="9836" y="38726"/>
                    </a:lnTo>
                    <a:lnTo>
                      <a:pt x="9892" y="38445"/>
                    </a:lnTo>
                    <a:lnTo>
                      <a:pt x="9892" y="38051"/>
                    </a:lnTo>
                    <a:lnTo>
                      <a:pt x="9892" y="37545"/>
                    </a:lnTo>
                    <a:lnTo>
                      <a:pt x="9780" y="36871"/>
                    </a:lnTo>
                    <a:lnTo>
                      <a:pt x="9611" y="36028"/>
                    </a:lnTo>
                    <a:lnTo>
                      <a:pt x="9162" y="34454"/>
                    </a:lnTo>
                    <a:lnTo>
                      <a:pt x="8881" y="33386"/>
                    </a:lnTo>
                    <a:lnTo>
                      <a:pt x="8600" y="32656"/>
                    </a:lnTo>
                    <a:lnTo>
                      <a:pt x="8543" y="31363"/>
                    </a:lnTo>
                    <a:lnTo>
                      <a:pt x="8824" y="29789"/>
                    </a:lnTo>
                    <a:lnTo>
                      <a:pt x="7981" y="28440"/>
                    </a:lnTo>
                    <a:lnTo>
                      <a:pt x="8375" y="26866"/>
                    </a:lnTo>
                    <a:lnTo>
                      <a:pt x="8712" y="25236"/>
                    </a:lnTo>
                    <a:lnTo>
                      <a:pt x="8993" y="24169"/>
                    </a:lnTo>
                    <a:lnTo>
                      <a:pt x="9330" y="22595"/>
                    </a:lnTo>
                    <a:lnTo>
                      <a:pt x="9218" y="19335"/>
                    </a:lnTo>
                    <a:lnTo>
                      <a:pt x="9162" y="18604"/>
                    </a:lnTo>
                    <a:lnTo>
                      <a:pt x="9611" y="17649"/>
                    </a:lnTo>
                    <a:lnTo>
                      <a:pt x="9105" y="16356"/>
                    </a:lnTo>
                    <a:lnTo>
                      <a:pt x="8262" y="15569"/>
                    </a:lnTo>
                    <a:lnTo>
                      <a:pt x="8262" y="15119"/>
                    </a:lnTo>
                    <a:lnTo>
                      <a:pt x="8150" y="14614"/>
                    </a:lnTo>
                    <a:lnTo>
                      <a:pt x="7981" y="13827"/>
                    </a:lnTo>
                    <a:lnTo>
                      <a:pt x="7925" y="13433"/>
                    </a:lnTo>
                    <a:lnTo>
                      <a:pt x="7925" y="13152"/>
                    </a:lnTo>
                    <a:lnTo>
                      <a:pt x="7925" y="12984"/>
                    </a:lnTo>
                    <a:lnTo>
                      <a:pt x="7981" y="12871"/>
                    </a:lnTo>
                    <a:lnTo>
                      <a:pt x="8094" y="12759"/>
                    </a:lnTo>
                    <a:lnTo>
                      <a:pt x="8262" y="12759"/>
                    </a:lnTo>
                    <a:lnTo>
                      <a:pt x="7700" y="11410"/>
                    </a:lnTo>
                    <a:lnTo>
                      <a:pt x="7363" y="10398"/>
                    </a:lnTo>
                    <a:lnTo>
                      <a:pt x="7251" y="10005"/>
                    </a:lnTo>
                    <a:lnTo>
                      <a:pt x="7251" y="9724"/>
                    </a:lnTo>
                    <a:lnTo>
                      <a:pt x="7475" y="8656"/>
                    </a:lnTo>
                    <a:lnTo>
                      <a:pt x="7307" y="6913"/>
                    </a:lnTo>
                    <a:lnTo>
                      <a:pt x="5733" y="6576"/>
                    </a:lnTo>
                    <a:lnTo>
                      <a:pt x="5452" y="5340"/>
                    </a:lnTo>
                    <a:lnTo>
                      <a:pt x="5002" y="4721"/>
                    </a:lnTo>
                    <a:lnTo>
                      <a:pt x="2586" y="3035"/>
                    </a:lnTo>
                    <a:lnTo>
                      <a:pt x="2192" y="2361"/>
                    </a:lnTo>
                    <a:lnTo>
                      <a:pt x="1237" y="15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3" name="Google Shape;22173;p45"/>
              <p:cNvSpPr/>
              <p:nvPr/>
            </p:nvSpPr>
            <p:spPr>
              <a:xfrm>
                <a:off x="6452250" y="54751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6"/>
                    </a:moveTo>
                    <a:lnTo>
                      <a:pt x="1" y="56"/>
                    </a:lnTo>
                    <a:lnTo>
                      <a:pt x="1" y="0"/>
                    </a:lnTo>
                    <a:lnTo>
                      <a:pt x="1" y="56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FDFB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4" name="Google Shape;22174;p45"/>
              <p:cNvSpPr/>
              <p:nvPr/>
            </p:nvSpPr>
            <p:spPr>
              <a:xfrm>
                <a:off x="6428375" y="54344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B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5" name="Google Shape;22175;p45"/>
              <p:cNvSpPr/>
              <p:nvPr/>
            </p:nvSpPr>
            <p:spPr>
              <a:xfrm>
                <a:off x="6453650" y="54779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DFB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6" name="Google Shape;22176;p45"/>
              <p:cNvSpPr/>
              <p:nvPr/>
            </p:nvSpPr>
            <p:spPr>
              <a:xfrm>
                <a:off x="6426950" y="543160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FDFB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7" name="Google Shape;22177;p45"/>
              <p:cNvSpPr/>
              <p:nvPr/>
            </p:nvSpPr>
            <p:spPr>
              <a:xfrm>
                <a:off x="6356700" y="4854100"/>
                <a:ext cx="269825" cy="1884325"/>
              </a:xfrm>
              <a:custGeom>
                <a:avLst/>
                <a:gdLst/>
                <a:ahLst/>
                <a:cxnLst/>
                <a:rect l="l" t="t" r="r" b="b"/>
                <a:pathLst>
                  <a:path w="10793" h="75373" extrusionOk="0">
                    <a:moveTo>
                      <a:pt x="10792" y="0"/>
                    </a:moveTo>
                    <a:lnTo>
                      <a:pt x="9724" y="338"/>
                    </a:lnTo>
                    <a:lnTo>
                      <a:pt x="8825" y="1124"/>
                    </a:lnTo>
                    <a:lnTo>
                      <a:pt x="8432" y="1799"/>
                    </a:lnTo>
                    <a:lnTo>
                      <a:pt x="6071" y="3597"/>
                    </a:lnTo>
                    <a:lnTo>
                      <a:pt x="5677" y="4272"/>
                    </a:lnTo>
                    <a:lnTo>
                      <a:pt x="5453" y="5452"/>
                    </a:lnTo>
                    <a:lnTo>
                      <a:pt x="3823" y="5902"/>
                    </a:lnTo>
                    <a:lnTo>
                      <a:pt x="3710" y="7588"/>
                    </a:lnTo>
                    <a:lnTo>
                      <a:pt x="4047" y="8656"/>
                    </a:lnTo>
                    <a:lnTo>
                      <a:pt x="4047" y="8937"/>
                    </a:lnTo>
                    <a:lnTo>
                      <a:pt x="3935" y="9387"/>
                    </a:lnTo>
                    <a:lnTo>
                      <a:pt x="3654" y="10398"/>
                    </a:lnTo>
                    <a:lnTo>
                      <a:pt x="3148" y="11747"/>
                    </a:lnTo>
                    <a:lnTo>
                      <a:pt x="3317" y="11747"/>
                    </a:lnTo>
                    <a:lnTo>
                      <a:pt x="3373" y="11804"/>
                    </a:lnTo>
                    <a:lnTo>
                      <a:pt x="3429" y="11972"/>
                    </a:lnTo>
                    <a:lnTo>
                      <a:pt x="3485" y="12141"/>
                    </a:lnTo>
                    <a:lnTo>
                      <a:pt x="3485" y="12422"/>
                    </a:lnTo>
                    <a:lnTo>
                      <a:pt x="3429" y="12815"/>
                    </a:lnTo>
                    <a:lnTo>
                      <a:pt x="3317" y="13602"/>
                    </a:lnTo>
                    <a:lnTo>
                      <a:pt x="3261" y="14108"/>
                    </a:lnTo>
                    <a:lnTo>
                      <a:pt x="3204" y="14558"/>
                    </a:lnTo>
                    <a:lnTo>
                      <a:pt x="2417" y="15344"/>
                    </a:lnTo>
                    <a:lnTo>
                      <a:pt x="1968" y="16693"/>
                    </a:lnTo>
                    <a:lnTo>
                      <a:pt x="2474" y="17593"/>
                    </a:lnTo>
                    <a:lnTo>
                      <a:pt x="2417" y="18380"/>
                    </a:lnTo>
                    <a:lnTo>
                      <a:pt x="2417" y="21583"/>
                    </a:lnTo>
                    <a:lnTo>
                      <a:pt x="2811" y="23101"/>
                    </a:lnTo>
                    <a:lnTo>
                      <a:pt x="2811" y="23157"/>
                    </a:lnTo>
                    <a:lnTo>
                      <a:pt x="2867" y="23213"/>
                    </a:lnTo>
                    <a:lnTo>
                      <a:pt x="3148" y="24281"/>
                    </a:lnTo>
                    <a:lnTo>
                      <a:pt x="3542" y="25855"/>
                    </a:lnTo>
                    <a:lnTo>
                      <a:pt x="3991" y="27429"/>
                    </a:lnTo>
                    <a:lnTo>
                      <a:pt x="3204" y="28778"/>
                    </a:lnTo>
                    <a:lnTo>
                      <a:pt x="3542" y="30351"/>
                    </a:lnTo>
                    <a:lnTo>
                      <a:pt x="3542" y="31644"/>
                    </a:lnTo>
                    <a:lnTo>
                      <a:pt x="3317" y="32375"/>
                    </a:lnTo>
                    <a:lnTo>
                      <a:pt x="3036" y="33443"/>
                    </a:lnTo>
                    <a:lnTo>
                      <a:pt x="2699" y="35073"/>
                    </a:lnTo>
                    <a:lnTo>
                      <a:pt x="2530" y="35916"/>
                    </a:lnTo>
                    <a:lnTo>
                      <a:pt x="2474" y="36590"/>
                    </a:lnTo>
                    <a:lnTo>
                      <a:pt x="2474" y="37096"/>
                    </a:lnTo>
                    <a:lnTo>
                      <a:pt x="2474" y="37490"/>
                    </a:lnTo>
                    <a:lnTo>
                      <a:pt x="2530" y="37771"/>
                    </a:lnTo>
                    <a:lnTo>
                      <a:pt x="2586" y="37939"/>
                    </a:lnTo>
                    <a:lnTo>
                      <a:pt x="2642" y="38052"/>
                    </a:lnTo>
                    <a:lnTo>
                      <a:pt x="2755" y="38895"/>
                    </a:lnTo>
                    <a:lnTo>
                      <a:pt x="3148" y="41030"/>
                    </a:lnTo>
                    <a:lnTo>
                      <a:pt x="2811" y="41986"/>
                    </a:lnTo>
                    <a:lnTo>
                      <a:pt x="2699" y="43391"/>
                    </a:lnTo>
                    <a:lnTo>
                      <a:pt x="2755" y="43897"/>
                    </a:lnTo>
                    <a:lnTo>
                      <a:pt x="2867" y="44347"/>
                    </a:lnTo>
                    <a:lnTo>
                      <a:pt x="2980" y="44796"/>
                    </a:lnTo>
                    <a:lnTo>
                      <a:pt x="3036" y="45077"/>
                    </a:lnTo>
                    <a:lnTo>
                      <a:pt x="3036" y="45527"/>
                    </a:lnTo>
                    <a:lnTo>
                      <a:pt x="2923" y="46707"/>
                    </a:lnTo>
                    <a:lnTo>
                      <a:pt x="2811" y="48225"/>
                    </a:lnTo>
                    <a:lnTo>
                      <a:pt x="3373" y="50304"/>
                    </a:lnTo>
                    <a:lnTo>
                      <a:pt x="3485" y="50866"/>
                    </a:lnTo>
                    <a:lnTo>
                      <a:pt x="3935" y="52440"/>
                    </a:lnTo>
                    <a:lnTo>
                      <a:pt x="4497" y="54576"/>
                    </a:lnTo>
                    <a:lnTo>
                      <a:pt x="4272" y="55026"/>
                    </a:lnTo>
                    <a:lnTo>
                      <a:pt x="4104" y="55419"/>
                    </a:lnTo>
                    <a:lnTo>
                      <a:pt x="3991" y="55813"/>
                    </a:lnTo>
                    <a:lnTo>
                      <a:pt x="3935" y="56150"/>
                    </a:lnTo>
                    <a:lnTo>
                      <a:pt x="3935" y="56487"/>
                    </a:lnTo>
                    <a:lnTo>
                      <a:pt x="3991" y="56768"/>
                    </a:lnTo>
                    <a:lnTo>
                      <a:pt x="4160" y="57499"/>
                    </a:lnTo>
                    <a:lnTo>
                      <a:pt x="4272" y="57836"/>
                    </a:lnTo>
                    <a:lnTo>
                      <a:pt x="4272" y="58173"/>
                    </a:lnTo>
                    <a:lnTo>
                      <a:pt x="4216" y="58623"/>
                    </a:lnTo>
                    <a:lnTo>
                      <a:pt x="4104" y="59129"/>
                    </a:lnTo>
                    <a:lnTo>
                      <a:pt x="4160" y="59410"/>
                    </a:lnTo>
                    <a:lnTo>
                      <a:pt x="4216" y="59747"/>
                    </a:lnTo>
                    <a:lnTo>
                      <a:pt x="4272" y="60140"/>
                    </a:lnTo>
                    <a:lnTo>
                      <a:pt x="4216" y="60534"/>
                    </a:lnTo>
                    <a:lnTo>
                      <a:pt x="4047" y="60815"/>
                    </a:lnTo>
                    <a:lnTo>
                      <a:pt x="3879" y="61096"/>
                    </a:lnTo>
                    <a:lnTo>
                      <a:pt x="3485" y="61546"/>
                    </a:lnTo>
                    <a:lnTo>
                      <a:pt x="3261" y="61658"/>
                    </a:lnTo>
                    <a:lnTo>
                      <a:pt x="3204" y="61939"/>
                    </a:lnTo>
                    <a:lnTo>
                      <a:pt x="3036" y="62613"/>
                    </a:lnTo>
                    <a:lnTo>
                      <a:pt x="2923" y="62951"/>
                    </a:lnTo>
                    <a:lnTo>
                      <a:pt x="2811" y="63288"/>
                    </a:lnTo>
                    <a:lnTo>
                      <a:pt x="2642" y="63513"/>
                    </a:lnTo>
                    <a:lnTo>
                      <a:pt x="2417" y="63681"/>
                    </a:lnTo>
                    <a:lnTo>
                      <a:pt x="2193" y="63794"/>
                    </a:lnTo>
                    <a:lnTo>
                      <a:pt x="1855" y="64019"/>
                    </a:lnTo>
                    <a:lnTo>
                      <a:pt x="1069" y="64637"/>
                    </a:lnTo>
                    <a:lnTo>
                      <a:pt x="731" y="65030"/>
                    </a:lnTo>
                    <a:lnTo>
                      <a:pt x="450" y="65424"/>
                    </a:lnTo>
                    <a:lnTo>
                      <a:pt x="225" y="65705"/>
                    </a:lnTo>
                    <a:lnTo>
                      <a:pt x="225" y="65873"/>
                    </a:lnTo>
                    <a:lnTo>
                      <a:pt x="225" y="65986"/>
                    </a:lnTo>
                    <a:lnTo>
                      <a:pt x="282" y="66435"/>
                    </a:lnTo>
                    <a:lnTo>
                      <a:pt x="394" y="66997"/>
                    </a:lnTo>
                    <a:lnTo>
                      <a:pt x="450" y="67672"/>
                    </a:lnTo>
                    <a:lnTo>
                      <a:pt x="563" y="69302"/>
                    </a:lnTo>
                    <a:lnTo>
                      <a:pt x="225" y="70145"/>
                    </a:lnTo>
                    <a:lnTo>
                      <a:pt x="1" y="71606"/>
                    </a:lnTo>
                    <a:lnTo>
                      <a:pt x="225" y="72225"/>
                    </a:lnTo>
                    <a:lnTo>
                      <a:pt x="506" y="73293"/>
                    </a:lnTo>
                    <a:lnTo>
                      <a:pt x="563" y="73686"/>
                    </a:lnTo>
                    <a:lnTo>
                      <a:pt x="619" y="74023"/>
                    </a:lnTo>
                    <a:lnTo>
                      <a:pt x="619" y="74698"/>
                    </a:lnTo>
                    <a:lnTo>
                      <a:pt x="563" y="75203"/>
                    </a:lnTo>
                    <a:lnTo>
                      <a:pt x="506" y="75372"/>
                    </a:lnTo>
                    <a:lnTo>
                      <a:pt x="1293" y="74192"/>
                    </a:lnTo>
                    <a:lnTo>
                      <a:pt x="1237" y="73967"/>
                    </a:lnTo>
                    <a:lnTo>
                      <a:pt x="1012" y="73349"/>
                    </a:lnTo>
                    <a:lnTo>
                      <a:pt x="1237" y="71944"/>
                    </a:lnTo>
                    <a:lnTo>
                      <a:pt x="1574" y="71044"/>
                    </a:lnTo>
                    <a:lnTo>
                      <a:pt x="1462" y="69414"/>
                    </a:lnTo>
                    <a:lnTo>
                      <a:pt x="1406" y="68740"/>
                    </a:lnTo>
                    <a:lnTo>
                      <a:pt x="1350" y="68178"/>
                    </a:lnTo>
                    <a:lnTo>
                      <a:pt x="1237" y="67728"/>
                    </a:lnTo>
                    <a:lnTo>
                      <a:pt x="1237" y="67616"/>
                    </a:lnTo>
                    <a:lnTo>
                      <a:pt x="1237" y="67447"/>
                    </a:lnTo>
                    <a:lnTo>
                      <a:pt x="1462" y="67166"/>
                    </a:lnTo>
                    <a:lnTo>
                      <a:pt x="1743" y="66773"/>
                    </a:lnTo>
                    <a:lnTo>
                      <a:pt x="2080" y="66379"/>
                    </a:lnTo>
                    <a:lnTo>
                      <a:pt x="2867" y="65761"/>
                    </a:lnTo>
                    <a:lnTo>
                      <a:pt x="3204" y="65536"/>
                    </a:lnTo>
                    <a:lnTo>
                      <a:pt x="3429" y="65424"/>
                    </a:lnTo>
                    <a:lnTo>
                      <a:pt x="3654" y="65255"/>
                    </a:lnTo>
                    <a:lnTo>
                      <a:pt x="3823" y="65030"/>
                    </a:lnTo>
                    <a:lnTo>
                      <a:pt x="3935" y="64693"/>
                    </a:lnTo>
                    <a:lnTo>
                      <a:pt x="4047" y="64356"/>
                    </a:lnTo>
                    <a:lnTo>
                      <a:pt x="4216" y="63681"/>
                    </a:lnTo>
                    <a:lnTo>
                      <a:pt x="4272" y="63400"/>
                    </a:lnTo>
                    <a:lnTo>
                      <a:pt x="4497" y="63288"/>
                    </a:lnTo>
                    <a:lnTo>
                      <a:pt x="4891" y="62838"/>
                    </a:lnTo>
                    <a:lnTo>
                      <a:pt x="5059" y="62557"/>
                    </a:lnTo>
                    <a:lnTo>
                      <a:pt x="5228" y="62276"/>
                    </a:lnTo>
                    <a:lnTo>
                      <a:pt x="5284" y="61883"/>
                    </a:lnTo>
                    <a:lnTo>
                      <a:pt x="5228" y="61489"/>
                    </a:lnTo>
                    <a:lnTo>
                      <a:pt x="5172" y="61152"/>
                    </a:lnTo>
                    <a:lnTo>
                      <a:pt x="5172" y="60871"/>
                    </a:lnTo>
                    <a:lnTo>
                      <a:pt x="5228" y="60365"/>
                    </a:lnTo>
                    <a:lnTo>
                      <a:pt x="5284" y="59916"/>
                    </a:lnTo>
                    <a:lnTo>
                      <a:pt x="5284" y="59578"/>
                    </a:lnTo>
                    <a:lnTo>
                      <a:pt x="5172" y="59241"/>
                    </a:lnTo>
                    <a:lnTo>
                      <a:pt x="5003" y="58510"/>
                    </a:lnTo>
                    <a:lnTo>
                      <a:pt x="4947" y="58229"/>
                    </a:lnTo>
                    <a:lnTo>
                      <a:pt x="4947" y="57892"/>
                    </a:lnTo>
                    <a:lnTo>
                      <a:pt x="5003" y="57555"/>
                    </a:lnTo>
                    <a:lnTo>
                      <a:pt x="5115" y="57161"/>
                    </a:lnTo>
                    <a:lnTo>
                      <a:pt x="5284" y="56768"/>
                    </a:lnTo>
                    <a:lnTo>
                      <a:pt x="5509" y="56318"/>
                    </a:lnTo>
                    <a:lnTo>
                      <a:pt x="4947" y="54183"/>
                    </a:lnTo>
                    <a:lnTo>
                      <a:pt x="4553" y="52609"/>
                    </a:lnTo>
                    <a:lnTo>
                      <a:pt x="4385" y="52103"/>
                    </a:lnTo>
                    <a:lnTo>
                      <a:pt x="3823" y="49967"/>
                    </a:lnTo>
                    <a:lnTo>
                      <a:pt x="3991" y="48450"/>
                    </a:lnTo>
                    <a:lnTo>
                      <a:pt x="4047" y="47269"/>
                    </a:lnTo>
                    <a:lnTo>
                      <a:pt x="4047" y="46820"/>
                    </a:lnTo>
                    <a:lnTo>
                      <a:pt x="3991" y="46539"/>
                    </a:lnTo>
                    <a:lnTo>
                      <a:pt x="3879" y="46089"/>
                    </a:lnTo>
                    <a:lnTo>
                      <a:pt x="3766" y="45639"/>
                    </a:lnTo>
                    <a:lnTo>
                      <a:pt x="3710" y="45133"/>
                    </a:lnTo>
                    <a:lnTo>
                      <a:pt x="3823" y="43728"/>
                    </a:lnTo>
                    <a:lnTo>
                      <a:pt x="4160" y="42773"/>
                    </a:lnTo>
                    <a:lnTo>
                      <a:pt x="3766" y="40637"/>
                    </a:lnTo>
                    <a:lnTo>
                      <a:pt x="3654" y="39794"/>
                    </a:lnTo>
                    <a:lnTo>
                      <a:pt x="3542" y="39569"/>
                    </a:lnTo>
                    <a:lnTo>
                      <a:pt x="3485" y="39288"/>
                    </a:lnTo>
                    <a:lnTo>
                      <a:pt x="3485" y="38782"/>
                    </a:lnTo>
                    <a:lnTo>
                      <a:pt x="3429" y="38670"/>
                    </a:lnTo>
                    <a:lnTo>
                      <a:pt x="3485" y="38670"/>
                    </a:lnTo>
                    <a:lnTo>
                      <a:pt x="3542" y="37883"/>
                    </a:lnTo>
                    <a:lnTo>
                      <a:pt x="3710" y="36815"/>
                    </a:lnTo>
                    <a:lnTo>
                      <a:pt x="4047" y="35185"/>
                    </a:lnTo>
                    <a:lnTo>
                      <a:pt x="4328" y="34117"/>
                    </a:lnTo>
                    <a:lnTo>
                      <a:pt x="4610" y="33386"/>
                    </a:lnTo>
                    <a:lnTo>
                      <a:pt x="4553" y="32094"/>
                    </a:lnTo>
                    <a:lnTo>
                      <a:pt x="4216" y="30520"/>
                    </a:lnTo>
                    <a:lnTo>
                      <a:pt x="5003" y="29171"/>
                    </a:lnTo>
                    <a:lnTo>
                      <a:pt x="4553" y="27597"/>
                    </a:lnTo>
                    <a:lnTo>
                      <a:pt x="4160" y="26024"/>
                    </a:lnTo>
                    <a:lnTo>
                      <a:pt x="3879" y="24956"/>
                    </a:lnTo>
                    <a:lnTo>
                      <a:pt x="3823" y="24899"/>
                    </a:lnTo>
                    <a:lnTo>
                      <a:pt x="3823" y="24843"/>
                    </a:lnTo>
                    <a:lnTo>
                      <a:pt x="3429" y="23382"/>
                    </a:lnTo>
                    <a:lnTo>
                      <a:pt x="3429" y="20122"/>
                    </a:lnTo>
                    <a:lnTo>
                      <a:pt x="3485" y="19335"/>
                    </a:lnTo>
                    <a:lnTo>
                      <a:pt x="2980" y="18436"/>
                    </a:lnTo>
                    <a:lnTo>
                      <a:pt x="3429" y="17087"/>
                    </a:lnTo>
                    <a:lnTo>
                      <a:pt x="4216" y="16300"/>
                    </a:lnTo>
                    <a:lnTo>
                      <a:pt x="4272" y="15850"/>
                    </a:lnTo>
                    <a:lnTo>
                      <a:pt x="4328" y="15344"/>
                    </a:lnTo>
                    <a:lnTo>
                      <a:pt x="4441" y="14558"/>
                    </a:lnTo>
                    <a:lnTo>
                      <a:pt x="4497" y="14164"/>
                    </a:lnTo>
                    <a:lnTo>
                      <a:pt x="4497" y="13883"/>
                    </a:lnTo>
                    <a:lnTo>
                      <a:pt x="4497" y="13715"/>
                    </a:lnTo>
                    <a:lnTo>
                      <a:pt x="4385" y="13546"/>
                    </a:lnTo>
                    <a:lnTo>
                      <a:pt x="4328" y="13490"/>
                    </a:lnTo>
                    <a:lnTo>
                      <a:pt x="4160" y="13490"/>
                    </a:lnTo>
                    <a:lnTo>
                      <a:pt x="4666" y="12141"/>
                    </a:lnTo>
                    <a:lnTo>
                      <a:pt x="4947" y="11129"/>
                    </a:lnTo>
                    <a:lnTo>
                      <a:pt x="5059" y="10679"/>
                    </a:lnTo>
                    <a:lnTo>
                      <a:pt x="5059" y="10398"/>
                    </a:lnTo>
                    <a:lnTo>
                      <a:pt x="4778" y="9330"/>
                    </a:lnTo>
                    <a:lnTo>
                      <a:pt x="4834" y="7644"/>
                    </a:lnTo>
                    <a:lnTo>
                      <a:pt x="6464" y="7195"/>
                    </a:lnTo>
                    <a:lnTo>
                      <a:pt x="6689" y="6014"/>
                    </a:lnTo>
                    <a:lnTo>
                      <a:pt x="7083" y="5340"/>
                    </a:lnTo>
                    <a:lnTo>
                      <a:pt x="9443" y="3541"/>
                    </a:lnTo>
                    <a:lnTo>
                      <a:pt x="9837" y="2867"/>
                    </a:lnTo>
                    <a:lnTo>
                      <a:pt x="10118" y="2642"/>
                    </a:lnTo>
                    <a:lnTo>
                      <a:pt x="1079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178" name="Google Shape;22178;p45"/>
            <p:cNvSpPr/>
            <p:nvPr/>
          </p:nvSpPr>
          <p:spPr>
            <a:xfrm rot="-6176036">
              <a:off x="4912755" y="2748819"/>
              <a:ext cx="744242" cy="270442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179" name="Google Shape;22179;p45"/>
          <p:cNvSpPr txBox="1">
            <a:spLocks noGrp="1"/>
          </p:cNvSpPr>
          <p:nvPr>
            <p:ph type="ctrTitle" idx="2"/>
          </p:nvPr>
        </p:nvSpPr>
        <p:spPr>
          <a:xfrm>
            <a:off x="982290" y="3033195"/>
            <a:ext cx="2208414" cy="1342297"/>
          </a:xfrm>
          <a:prstGeom prst="rect">
            <a:avLst/>
          </a:prstGeom>
        </p:spPr>
        <p:txBody>
          <a:bodyPr spcFirstLastPara="1" wrap="square" lIns="91425" tIns="91425" rIns="82700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dirty="0" err="1"/>
              <a:t>Kelompok</a:t>
            </a:r>
            <a:r>
              <a:rPr lang="en-US" sz="1100" dirty="0"/>
              <a:t> 5:</a:t>
            </a:r>
            <a:br>
              <a:rPr lang="en-US" sz="1100" dirty="0"/>
            </a:br>
            <a:r>
              <a:rPr lang="en-US" sz="1100" dirty="0"/>
              <a:t>1. </a:t>
            </a:r>
            <a:r>
              <a:rPr lang="en-US" sz="1100" dirty="0" err="1"/>
              <a:t>Adeilla</a:t>
            </a:r>
            <a:r>
              <a:rPr lang="en-US" sz="1100" dirty="0"/>
              <a:t> Najwa </a:t>
            </a:r>
            <a:r>
              <a:rPr lang="en-US" sz="1100" dirty="0" err="1"/>
              <a:t>Salsabila</a:t>
            </a:r>
            <a:br>
              <a:rPr lang="en-US" sz="1100" dirty="0"/>
            </a:br>
            <a:r>
              <a:rPr lang="en-US" sz="1100" dirty="0"/>
              <a:t>2. Saskia Dita Ayu Ningtias</a:t>
            </a:r>
            <a:br>
              <a:rPr lang="en-US" sz="1100" dirty="0"/>
            </a:br>
            <a:r>
              <a:rPr lang="en-US" sz="1100" dirty="0"/>
              <a:t>3. </a:t>
            </a:r>
            <a:r>
              <a:rPr lang="en-US" sz="1100" dirty="0" err="1"/>
              <a:t>Yosepha</a:t>
            </a:r>
            <a:r>
              <a:rPr lang="en-US" sz="1100" dirty="0"/>
              <a:t> </a:t>
            </a:r>
            <a:r>
              <a:rPr lang="en-US" sz="1100" dirty="0" err="1"/>
              <a:t>Anggriani</a:t>
            </a:r>
            <a:r>
              <a:rPr lang="en-US" sz="1100" dirty="0"/>
              <a:t> </a:t>
            </a:r>
            <a:r>
              <a:rPr lang="en-US" sz="1100" dirty="0" err="1"/>
              <a:t>Sirait</a:t>
            </a:r>
            <a:r>
              <a:rPr lang="en-US" sz="1100" dirty="0"/>
              <a:t>	</a:t>
            </a:r>
            <a:endParaRPr sz="1100" dirty="0"/>
          </a:p>
        </p:txBody>
      </p:sp>
      <p:pic>
        <p:nvPicPr>
          <p:cNvPr id="22180" name="Google Shape;22180;p45"/>
          <p:cNvPicPr preferRelativeResize="0"/>
          <p:nvPr/>
        </p:nvPicPr>
        <p:blipFill rotWithShape="1">
          <a:blip r:embed="rId4">
            <a:alphaModFix/>
          </a:blip>
          <a:srcRect l="1903" r="1942"/>
          <a:stretch/>
        </p:blipFill>
        <p:spPr>
          <a:xfrm>
            <a:off x="5405300" y="1239350"/>
            <a:ext cx="2950401" cy="27078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87" name="Google Shape;33887;p71"/>
          <p:cNvSpPr/>
          <p:nvPr/>
        </p:nvSpPr>
        <p:spPr>
          <a:xfrm>
            <a:off x="1756200" y="1327255"/>
            <a:ext cx="5631600" cy="3122825"/>
          </a:xfrm>
          <a:custGeom>
            <a:avLst/>
            <a:gdLst/>
            <a:ahLst/>
            <a:cxnLst/>
            <a:rect l="l" t="t" r="r" b="b"/>
            <a:pathLst>
              <a:path w="80766" h="48543" extrusionOk="0">
                <a:moveTo>
                  <a:pt x="1" y="0"/>
                </a:moveTo>
                <a:lnTo>
                  <a:pt x="1" y="1569"/>
                </a:lnTo>
                <a:lnTo>
                  <a:pt x="2930" y="1569"/>
                </a:lnTo>
                <a:lnTo>
                  <a:pt x="3035" y="1256"/>
                </a:lnTo>
                <a:lnTo>
                  <a:pt x="3348" y="942"/>
                </a:lnTo>
                <a:lnTo>
                  <a:pt x="3767" y="732"/>
                </a:lnTo>
                <a:lnTo>
                  <a:pt x="4185" y="628"/>
                </a:lnTo>
                <a:lnTo>
                  <a:pt x="4708" y="732"/>
                </a:lnTo>
                <a:lnTo>
                  <a:pt x="5022" y="1046"/>
                </a:lnTo>
                <a:lnTo>
                  <a:pt x="5336" y="1465"/>
                </a:lnTo>
                <a:lnTo>
                  <a:pt x="5441" y="1988"/>
                </a:lnTo>
                <a:lnTo>
                  <a:pt x="5336" y="2406"/>
                </a:lnTo>
                <a:lnTo>
                  <a:pt x="5022" y="2825"/>
                </a:lnTo>
                <a:lnTo>
                  <a:pt x="4708" y="3139"/>
                </a:lnTo>
                <a:lnTo>
                  <a:pt x="4185" y="3243"/>
                </a:lnTo>
                <a:lnTo>
                  <a:pt x="3767" y="3139"/>
                </a:lnTo>
                <a:lnTo>
                  <a:pt x="3348" y="2929"/>
                </a:lnTo>
                <a:lnTo>
                  <a:pt x="3035" y="2720"/>
                </a:lnTo>
                <a:lnTo>
                  <a:pt x="2930" y="2302"/>
                </a:lnTo>
                <a:lnTo>
                  <a:pt x="1" y="2302"/>
                </a:lnTo>
                <a:lnTo>
                  <a:pt x="1" y="5963"/>
                </a:lnTo>
                <a:lnTo>
                  <a:pt x="2930" y="5963"/>
                </a:lnTo>
                <a:lnTo>
                  <a:pt x="3035" y="5649"/>
                </a:lnTo>
                <a:lnTo>
                  <a:pt x="3348" y="5336"/>
                </a:lnTo>
                <a:lnTo>
                  <a:pt x="3767" y="5126"/>
                </a:lnTo>
                <a:lnTo>
                  <a:pt x="4185" y="5022"/>
                </a:lnTo>
                <a:lnTo>
                  <a:pt x="4708" y="5126"/>
                </a:lnTo>
                <a:lnTo>
                  <a:pt x="5022" y="5440"/>
                </a:lnTo>
                <a:lnTo>
                  <a:pt x="5336" y="5859"/>
                </a:lnTo>
                <a:lnTo>
                  <a:pt x="5441" y="6382"/>
                </a:lnTo>
                <a:lnTo>
                  <a:pt x="5336" y="6905"/>
                </a:lnTo>
                <a:lnTo>
                  <a:pt x="5022" y="7323"/>
                </a:lnTo>
                <a:lnTo>
                  <a:pt x="4708" y="7533"/>
                </a:lnTo>
                <a:lnTo>
                  <a:pt x="4185" y="7637"/>
                </a:lnTo>
                <a:lnTo>
                  <a:pt x="3767" y="7637"/>
                </a:lnTo>
                <a:lnTo>
                  <a:pt x="3348" y="7428"/>
                </a:lnTo>
                <a:lnTo>
                  <a:pt x="3035" y="7114"/>
                </a:lnTo>
                <a:lnTo>
                  <a:pt x="2930" y="6696"/>
                </a:lnTo>
                <a:lnTo>
                  <a:pt x="1" y="6696"/>
                </a:lnTo>
                <a:lnTo>
                  <a:pt x="1" y="10462"/>
                </a:lnTo>
                <a:lnTo>
                  <a:pt x="2930" y="10462"/>
                </a:lnTo>
                <a:lnTo>
                  <a:pt x="3035" y="10043"/>
                </a:lnTo>
                <a:lnTo>
                  <a:pt x="3348" y="9730"/>
                </a:lnTo>
                <a:lnTo>
                  <a:pt x="3767" y="9520"/>
                </a:lnTo>
                <a:lnTo>
                  <a:pt x="4185" y="9520"/>
                </a:lnTo>
                <a:lnTo>
                  <a:pt x="4708" y="9625"/>
                </a:lnTo>
                <a:lnTo>
                  <a:pt x="5022" y="9834"/>
                </a:lnTo>
                <a:lnTo>
                  <a:pt x="5336" y="10253"/>
                </a:lnTo>
                <a:lnTo>
                  <a:pt x="5441" y="10776"/>
                </a:lnTo>
                <a:lnTo>
                  <a:pt x="5336" y="11299"/>
                </a:lnTo>
                <a:lnTo>
                  <a:pt x="5022" y="11717"/>
                </a:lnTo>
                <a:lnTo>
                  <a:pt x="4708" y="12031"/>
                </a:lnTo>
                <a:lnTo>
                  <a:pt x="4185" y="12136"/>
                </a:lnTo>
                <a:lnTo>
                  <a:pt x="3767" y="12031"/>
                </a:lnTo>
                <a:lnTo>
                  <a:pt x="3348" y="11822"/>
                </a:lnTo>
                <a:lnTo>
                  <a:pt x="3035" y="11508"/>
                </a:lnTo>
                <a:lnTo>
                  <a:pt x="2930" y="11194"/>
                </a:lnTo>
                <a:lnTo>
                  <a:pt x="1" y="11194"/>
                </a:lnTo>
                <a:lnTo>
                  <a:pt x="1" y="14856"/>
                </a:lnTo>
                <a:lnTo>
                  <a:pt x="2930" y="14856"/>
                </a:lnTo>
                <a:lnTo>
                  <a:pt x="3035" y="14437"/>
                </a:lnTo>
                <a:lnTo>
                  <a:pt x="3348" y="14228"/>
                </a:lnTo>
                <a:lnTo>
                  <a:pt x="3767" y="14019"/>
                </a:lnTo>
                <a:lnTo>
                  <a:pt x="4185" y="13914"/>
                </a:lnTo>
                <a:lnTo>
                  <a:pt x="4708" y="14019"/>
                </a:lnTo>
                <a:lnTo>
                  <a:pt x="5022" y="14333"/>
                </a:lnTo>
                <a:lnTo>
                  <a:pt x="5336" y="14751"/>
                </a:lnTo>
                <a:lnTo>
                  <a:pt x="5441" y="15274"/>
                </a:lnTo>
                <a:lnTo>
                  <a:pt x="5336" y="15693"/>
                </a:lnTo>
                <a:lnTo>
                  <a:pt x="5022" y="16111"/>
                </a:lnTo>
                <a:lnTo>
                  <a:pt x="4708" y="16425"/>
                </a:lnTo>
                <a:lnTo>
                  <a:pt x="4185" y="16530"/>
                </a:lnTo>
                <a:lnTo>
                  <a:pt x="3767" y="16425"/>
                </a:lnTo>
                <a:lnTo>
                  <a:pt x="3348" y="16216"/>
                </a:lnTo>
                <a:lnTo>
                  <a:pt x="3035" y="16007"/>
                </a:lnTo>
                <a:lnTo>
                  <a:pt x="2930" y="15588"/>
                </a:lnTo>
                <a:lnTo>
                  <a:pt x="1" y="15588"/>
                </a:lnTo>
                <a:lnTo>
                  <a:pt x="1" y="19250"/>
                </a:lnTo>
                <a:lnTo>
                  <a:pt x="2930" y="19250"/>
                </a:lnTo>
                <a:lnTo>
                  <a:pt x="3035" y="18936"/>
                </a:lnTo>
                <a:lnTo>
                  <a:pt x="3348" y="18622"/>
                </a:lnTo>
                <a:lnTo>
                  <a:pt x="3767" y="18413"/>
                </a:lnTo>
                <a:lnTo>
                  <a:pt x="4185" y="18308"/>
                </a:lnTo>
                <a:lnTo>
                  <a:pt x="4708" y="18413"/>
                </a:lnTo>
                <a:lnTo>
                  <a:pt x="5022" y="18727"/>
                </a:lnTo>
                <a:lnTo>
                  <a:pt x="5336" y="19145"/>
                </a:lnTo>
                <a:lnTo>
                  <a:pt x="5441" y="19668"/>
                </a:lnTo>
                <a:lnTo>
                  <a:pt x="5336" y="20191"/>
                </a:lnTo>
                <a:lnTo>
                  <a:pt x="5022" y="20610"/>
                </a:lnTo>
                <a:lnTo>
                  <a:pt x="4708" y="20819"/>
                </a:lnTo>
                <a:lnTo>
                  <a:pt x="4185" y="20924"/>
                </a:lnTo>
                <a:lnTo>
                  <a:pt x="3767" y="20924"/>
                </a:lnTo>
                <a:lnTo>
                  <a:pt x="3348" y="20714"/>
                </a:lnTo>
                <a:lnTo>
                  <a:pt x="3035" y="20401"/>
                </a:lnTo>
                <a:lnTo>
                  <a:pt x="2930" y="19982"/>
                </a:lnTo>
                <a:lnTo>
                  <a:pt x="1" y="19982"/>
                </a:lnTo>
                <a:lnTo>
                  <a:pt x="1" y="23748"/>
                </a:lnTo>
                <a:lnTo>
                  <a:pt x="2930" y="23748"/>
                </a:lnTo>
                <a:lnTo>
                  <a:pt x="3035" y="23330"/>
                </a:lnTo>
                <a:lnTo>
                  <a:pt x="3348" y="23016"/>
                </a:lnTo>
                <a:lnTo>
                  <a:pt x="3767" y="22807"/>
                </a:lnTo>
                <a:lnTo>
                  <a:pt x="4185" y="22807"/>
                </a:lnTo>
                <a:lnTo>
                  <a:pt x="4708" y="22911"/>
                </a:lnTo>
                <a:lnTo>
                  <a:pt x="5022" y="23121"/>
                </a:lnTo>
                <a:lnTo>
                  <a:pt x="5336" y="23539"/>
                </a:lnTo>
                <a:lnTo>
                  <a:pt x="5441" y="24062"/>
                </a:lnTo>
                <a:lnTo>
                  <a:pt x="5336" y="24585"/>
                </a:lnTo>
                <a:lnTo>
                  <a:pt x="5022" y="25004"/>
                </a:lnTo>
                <a:lnTo>
                  <a:pt x="4708" y="25318"/>
                </a:lnTo>
                <a:lnTo>
                  <a:pt x="4185" y="25422"/>
                </a:lnTo>
                <a:lnTo>
                  <a:pt x="3767" y="25318"/>
                </a:lnTo>
                <a:lnTo>
                  <a:pt x="3348" y="25108"/>
                </a:lnTo>
                <a:lnTo>
                  <a:pt x="3035" y="24795"/>
                </a:lnTo>
                <a:lnTo>
                  <a:pt x="2930" y="24481"/>
                </a:lnTo>
                <a:lnTo>
                  <a:pt x="1" y="24481"/>
                </a:lnTo>
                <a:lnTo>
                  <a:pt x="1" y="28142"/>
                </a:lnTo>
                <a:lnTo>
                  <a:pt x="2930" y="28142"/>
                </a:lnTo>
                <a:lnTo>
                  <a:pt x="3035" y="27724"/>
                </a:lnTo>
                <a:lnTo>
                  <a:pt x="3348" y="27515"/>
                </a:lnTo>
                <a:lnTo>
                  <a:pt x="3767" y="27305"/>
                </a:lnTo>
                <a:lnTo>
                  <a:pt x="4185" y="27201"/>
                </a:lnTo>
                <a:lnTo>
                  <a:pt x="4708" y="27305"/>
                </a:lnTo>
                <a:lnTo>
                  <a:pt x="5022" y="27619"/>
                </a:lnTo>
                <a:lnTo>
                  <a:pt x="5336" y="28038"/>
                </a:lnTo>
                <a:lnTo>
                  <a:pt x="5441" y="28561"/>
                </a:lnTo>
                <a:lnTo>
                  <a:pt x="5336" y="28979"/>
                </a:lnTo>
                <a:lnTo>
                  <a:pt x="5022" y="29398"/>
                </a:lnTo>
                <a:lnTo>
                  <a:pt x="4708" y="29712"/>
                </a:lnTo>
                <a:lnTo>
                  <a:pt x="4185" y="29816"/>
                </a:lnTo>
                <a:lnTo>
                  <a:pt x="3767" y="29712"/>
                </a:lnTo>
                <a:lnTo>
                  <a:pt x="3348" y="29502"/>
                </a:lnTo>
                <a:lnTo>
                  <a:pt x="3035" y="29293"/>
                </a:lnTo>
                <a:lnTo>
                  <a:pt x="2930" y="28875"/>
                </a:lnTo>
                <a:lnTo>
                  <a:pt x="1" y="28875"/>
                </a:lnTo>
                <a:lnTo>
                  <a:pt x="1" y="32536"/>
                </a:lnTo>
                <a:lnTo>
                  <a:pt x="2930" y="32536"/>
                </a:lnTo>
                <a:lnTo>
                  <a:pt x="3035" y="32222"/>
                </a:lnTo>
                <a:lnTo>
                  <a:pt x="3348" y="31909"/>
                </a:lnTo>
                <a:lnTo>
                  <a:pt x="3767" y="31699"/>
                </a:lnTo>
                <a:lnTo>
                  <a:pt x="4185" y="31595"/>
                </a:lnTo>
                <a:lnTo>
                  <a:pt x="4708" y="31699"/>
                </a:lnTo>
                <a:lnTo>
                  <a:pt x="5022" y="32013"/>
                </a:lnTo>
                <a:lnTo>
                  <a:pt x="5336" y="32432"/>
                </a:lnTo>
                <a:lnTo>
                  <a:pt x="5441" y="32955"/>
                </a:lnTo>
                <a:lnTo>
                  <a:pt x="5336" y="33478"/>
                </a:lnTo>
                <a:lnTo>
                  <a:pt x="5022" y="33896"/>
                </a:lnTo>
                <a:lnTo>
                  <a:pt x="4708" y="34106"/>
                </a:lnTo>
                <a:lnTo>
                  <a:pt x="4185" y="34210"/>
                </a:lnTo>
                <a:lnTo>
                  <a:pt x="3767" y="34210"/>
                </a:lnTo>
                <a:lnTo>
                  <a:pt x="3348" y="34001"/>
                </a:lnTo>
                <a:lnTo>
                  <a:pt x="3035" y="33687"/>
                </a:lnTo>
                <a:lnTo>
                  <a:pt x="2930" y="33269"/>
                </a:lnTo>
                <a:lnTo>
                  <a:pt x="1" y="33269"/>
                </a:lnTo>
                <a:lnTo>
                  <a:pt x="1" y="37035"/>
                </a:lnTo>
                <a:lnTo>
                  <a:pt x="2930" y="37035"/>
                </a:lnTo>
                <a:lnTo>
                  <a:pt x="3035" y="36616"/>
                </a:lnTo>
                <a:lnTo>
                  <a:pt x="3348" y="36303"/>
                </a:lnTo>
                <a:lnTo>
                  <a:pt x="3767" y="36093"/>
                </a:lnTo>
                <a:lnTo>
                  <a:pt x="4185" y="36093"/>
                </a:lnTo>
                <a:lnTo>
                  <a:pt x="4708" y="36198"/>
                </a:lnTo>
                <a:lnTo>
                  <a:pt x="5022" y="36407"/>
                </a:lnTo>
                <a:lnTo>
                  <a:pt x="5336" y="36826"/>
                </a:lnTo>
                <a:lnTo>
                  <a:pt x="5441" y="37349"/>
                </a:lnTo>
                <a:lnTo>
                  <a:pt x="5336" y="37872"/>
                </a:lnTo>
                <a:lnTo>
                  <a:pt x="5022" y="38290"/>
                </a:lnTo>
                <a:lnTo>
                  <a:pt x="4708" y="38604"/>
                </a:lnTo>
                <a:lnTo>
                  <a:pt x="4185" y="38709"/>
                </a:lnTo>
                <a:lnTo>
                  <a:pt x="3767" y="38604"/>
                </a:lnTo>
                <a:lnTo>
                  <a:pt x="3348" y="38395"/>
                </a:lnTo>
                <a:lnTo>
                  <a:pt x="3035" y="38081"/>
                </a:lnTo>
                <a:lnTo>
                  <a:pt x="2930" y="37767"/>
                </a:lnTo>
                <a:lnTo>
                  <a:pt x="1" y="37767"/>
                </a:lnTo>
                <a:lnTo>
                  <a:pt x="1" y="41429"/>
                </a:lnTo>
                <a:lnTo>
                  <a:pt x="2930" y="41429"/>
                </a:lnTo>
                <a:lnTo>
                  <a:pt x="3035" y="41010"/>
                </a:lnTo>
                <a:lnTo>
                  <a:pt x="3348" y="40801"/>
                </a:lnTo>
                <a:lnTo>
                  <a:pt x="3767" y="40592"/>
                </a:lnTo>
                <a:lnTo>
                  <a:pt x="4185" y="40487"/>
                </a:lnTo>
                <a:lnTo>
                  <a:pt x="4708" y="40592"/>
                </a:lnTo>
                <a:lnTo>
                  <a:pt x="5022" y="40906"/>
                </a:lnTo>
                <a:lnTo>
                  <a:pt x="5336" y="41324"/>
                </a:lnTo>
                <a:lnTo>
                  <a:pt x="5441" y="41743"/>
                </a:lnTo>
                <a:lnTo>
                  <a:pt x="5336" y="42266"/>
                </a:lnTo>
                <a:lnTo>
                  <a:pt x="5022" y="42684"/>
                </a:lnTo>
                <a:lnTo>
                  <a:pt x="4708" y="42998"/>
                </a:lnTo>
                <a:lnTo>
                  <a:pt x="4185" y="43103"/>
                </a:lnTo>
                <a:lnTo>
                  <a:pt x="3767" y="42998"/>
                </a:lnTo>
                <a:lnTo>
                  <a:pt x="3348" y="42789"/>
                </a:lnTo>
                <a:lnTo>
                  <a:pt x="3035" y="42580"/>
                </a:lnTo>
                <a:lnTo>
                  <a:pt x="2930" y="42161"/>
                </a:lnTo>
                <a:lnTo>
                  <a:pt x="1" y="42161"/>
                </a:lnTo>
                <a:lnTo>
                  <a:pt x="1" y="45823"/>
                </a:lnTo>
                <a:lnTo>
                  <a:pt x="2930" y="45823"/>
                </a:lnTo>
                <a:lnTo>
                  <a:pt x="3035" y="45509"/>
                </a:lnTo>
                <a:lnTo>
                  <a:pt x="3348" y="45195"/>
                </a:lnTo>
                <a:lnTo>
                  <a:pt x="3767" y="44986"/>
                </a:lnTo>
                <a:lnTo>
                  <a:pt x="4185" y="44881"/>
                </a:lnTo>
                <a:lnTo>
                  <a:pt x="4708" y="44986"/>
                </a:lnTo>
                <a:lnTo>
                  <a:pt x="5022" y="45300"/>
                </a:lnTo>
                <a:lnTo>
                  <a:pt x="5336" y="45718"/>
                </a:lnTo>
                <a:lnTo>
                  <a:pt x="5441" y="46241"/>
                </a:lnTo>
                <a:lnTo>
                  <a:pt x="5336" y="46764"/>
                </a:lnTo>
                <a:lnTo>
                  <a:pt x="5022" y="47183"/>
                </a:lnTo>
                <a:lnTo>
                  <a:pt x="4708" y="47392"/>
                </a:lnTo>
                <a:lnTo>
                  <a:pt x="4185" y="47497"/>
                </a:lnTo>
                <a:lnTo>
                  <a:pt x="3767" y="47497"/>
                </a:lnTo>
                <a:lnTo>
                  <a:pt x="3348" y="47287"/>
                </a:lnTo>
                <a:lnTo>
                  <a:pt x="3035" y="46974"/>
                </a:lnTo>
                <a:lnTo>
                  <a:pt x="2930" y="46555"/>
                </a:lnTo>
                <a:lnTo>
                  <a:pt x="1" y="46555"/>
                </a:lnTo>
                <a:lnTo>
                  <a:pt x="1" y="48543"/>
                </a:lnTo>
                <a:lnTo>
                  <a:pt x="79406" y="48543"/>
                </a:lnTo>
                <a:lnTo>
                  <a:pt x="79301" y="48438"/>
                </a:lnTo>
                <a:lnTo>
                  <a:pt x="79196" y="48334"/>
                </a:lnTo>
                <a:lnTo>
                  <a:pt x="79196" y="48124"/>
                </a:lnTo>
                <a:lnTo>
                  <a:pt x="79301" y="47915"/>
                </a:lnTo>
                <a:lnTo>
                  <a:pt x="79301" y="47706"/>
                </a:lnTo>
                <a:lnTo>
                  <a:pt x="79092" y="47497"/>
                </a:lnTo>
                <a:lnTo>
                  <a:pt x="79092" y="47183"/>
                </a:lnTo>
                <a:lnTo>
                  <a:pt x="78987" y="46660"/>
                </a:lnTo>
                <a:lnTo>
                  <a:pt x="78987" y="46451"/>
                </a:lnTo>
                <a:lnTo>
                  <a:pt x="78987" y="46137"/>
                </a:lnTo>
                <a:lnTo>
                  <a:pt x="78987" y="45927"/>
                </a:lnTo>
                <a:lnTo>
                  <a:pt x="78883" y="45718"/>
                </a:lnTo>
                <a:lnTo>
                  <a:pt x="78778" y="45300"/>
                </a:lnTo>
                <a:lnTo>
                  <a:pt x="78673" y="45195"/>
                </a:lnTo>
                <a:lnTo>
                  <a:pt x="78569" y="45090"/>
                </a:lnTo>
                <a:lnTo>
                  <a:pt x="78464" y="44986"/>
                </a:lnTo>
                <a:lnTo>
                  <a:pt x="78464" y="44777"/>
                </a:lnTo>
                <a:lnTo>
                  <a:pt x="78569" y="44672"/>
                </a:lnTo>
                <a:lnTo>
                  <a:pt x="78569" y="44463"/>
                </a:lnTo>
                <a:lnTo>
                  <a:pt x="78464" y="44044"/>
                </a:lnTo>
                <a:lnTo>
                  <a:pt x="78464" y="43730"/>
                </a:lnTo>
                <a:lnTo>
                  <a:pt x="78359" y="43521"/>
                </a:lnTo>
                <a:lnTo>
                  <a:pt x="78255" y="43207"/>
                </a:lnTo>
                <a:lnTo>
                  <a:pt x="78150" y="42893"/>
                </a:lnTo>
                <a:lnTo>
                  <a:pt x="78255" y="42580"/>
                </a:lnTo>
                <a:lnTo>
                  <a:pt x="78569" y="42161"/>
                </a:lnTo>
                <a:lnTo>
                  <a:pt x="78569" y="42057"/>
                </a:lnTo>
                <a:lnTo>
                  <a:pt x="78673" y="41743"/>
                </a:lnTo>
                <a:lnTo>
                  <a:pt x="78673" y="41429"/>
                </a:lnTo>
                <a:lnTo>
                  <a:pt x="78569" y="41115"/>
                </a:lnTo>
                <a:lnTo>
                  <a:pt x="78673" y="40801"/>
                </a:lnTo>
                <a:lnTo>
                  <a:pt x="78673" y="40697"/>
                </a:lnTo>
                <a:lnTo>
                  <a:pt x="78673" y="40592"/>
                </a:lnTo>
                <a:lnTo>
                  <a:pt x="78464" y="40069"/>
                </a:lnTo>
                <a:lnTo>
                  <a:pt x="78359" y="39650"/>
                </a:lnTo>
                <a:lnTo>
                  <a:pt x="78359" y="39127"/>
                </a:lnTo>
                <a:lnTo>
                  <a:pt x="78255" y="38918"/>
                </a:lnTo>
                <a:lnTo>
                  <a:pt x="78046" y="38709"/>
                </a:lnTo>
                <a:lnTo>
                  <a:pt x="77836" y="38395"/>
                </a:lnTo>
                <a:lnTo>
                  <a:pt x="77627" y="38081"/>
                </a:lnTo>
                <a:lnTo>
                  <a:pt x="77627" y="37767"/>
                </a:lnTo>
                <a:lnTo>
                  <a:pt x="77523" y="37453"/>
                </a:lnTo>
                <a:lnTo>
                  <a:pt x="77313" y="37244"/>
                </a:lnTo>
                <a:lnTo>
                  <a:pt x="77313" y="37140"/>
                </a:lnTo>
                <a:lnTo>
                  <a:pt x="77313" y="36930"/>
                </a:lnTo>
                <a:lnTo>
                  <a:pt x="77313" y="36721"/>
                </a:lnTo>
                <a:lnTo>
                  <a:pt x="77313" y="36616"/>
                </a:lnTo>
                <a:lnTo>
                  <a:pt x="77104" y="36407"/>
                </a:lnTo>
                <a:lnTo>
                  <a:pt x="76999" y="36198"/>
                </a:lnTo>
                <a:lnTo>
                  <a:pt x="76999" y="35675"/>
                </a:lnTo>
                <a:lnTo>
                  <a:pt x="76895" y="35361"/>
                </a:lnTo>
                <a:lnTo>
                  <a:pt x="76790" y="34943"/>
                </a:lnTo>
                <a:lnTo>
                  <a:pt x="76686" y="34838"/>
                </a:lnTo>
                <a:lnTo>
                  <a:pt x="76686" y="34524"/>
                </a:lnTo>
                <a:lnTo>
                  <a:pt x="76581" y="34210"/>
                </a:lnTo>
                <a:lnTo>
                  <a:pt x="76581" y="34106"/>
                </a:lnTo>
                <a:lnTo>
                  <a:pt x="76581" y="33792"/>
                </a:lnTo>
                <a:lnTo>
                  <a:pt x="76476" y="33478"/>
                </a:lnTo>
                <a:lnTo>
                  <a:pt x="76372" y="33269"/>
                </a:lnTo>
                <a:lnTo>
                  <a:pt x="76372" y="33059"/>
                </a:lnTo>
                <a:lnTo>
                  <a:pt x="76267" y="32641"/>
                </a:lnTo>
                <a:lnTo>
                  <a:pt x="76267" y="32432"/>
                </a:lnTo>
                <a:lnTo>
                  <a:pt x="76267" y="32118"/>
                </a:lnTo>
                <a:lnTo>
                  <a:pt x="76372" y="31909"/>
                </a:lnTo>
                <a:lnTo>
                  <a:pt x="76267" y="31804"/>
                </a:lnTo>
                <a:lnTo>
                  <a:pt x="76162" y="31490"/>
                </a:lnTo>
                <a:lnTo>
                  <a:pt x="76162" y="31072"/>
                </a:lnTo>
                <a:lnTo>
                  <a:pt x="76162" y="30549"/>
                </a:lnTo>
                <a:lnTo>
                  <a:pt x="76267" y="30339"/>
                </a:lnTo>
                <a:lnTo>
                  <a:pt x="76476" y="30025"/>
                </a:lnTo>
                <a:lnTo>
                  <a:pt x="76581" y="29816"/>
                </a:lnTo>
                <a:lnTo>
                  <a:pt x="76686" y="29502"/>
                </a:lnTo>
                <a:lnTo>
                  <a:pt x="76686" y="29293"/>
                </a:lnTo>
                <a:lnTo>
                  <a:pt x="76686" y="29084"/>
                </a:lnTo>
                <a:lnTo>
                  <a:pt x="76686" y="28979"/>
                </a:lnTo>
                <a:lnTo>
                  <a:pt x="76686" y="28770"/>
                </a:lnTo>
                <a:lnTo>
                  <a:pt x="76686" y="28456"/>
                </a:lnTo>
                <a:lnTo>
                  <a:pt x="76895" y="28142"/>
                </a:lnTo>
                <a:lnTo>
                  <a:pt x="76895" y="27933"/>
                </a:lnTo>
                <a:lnTo>
                  <a:pt x="76895" y="27724"/>
                </a:lnTo>
                <a:lnTo>
                  <a:pt x="76895" y="27619"/>
                </a:lnTo>
                <a:lnTo>
                  <a:pt x="76895" y="27410"/>
                </a:lnTo>
                <a:lnTo>
                  <a:pt x="76895" y="27096"/>
                </a:lnTo>
                <a:lnTo>
                  <a:pt x="76895" y="26887"/>
                </a:lnTo>
                <a:lnTo>
                  <a:pt x="76999" y="26678"/>
                </a:lnTo>
                <a:lnTo>
                  <a:pt x="77104" y="26573"/>
                </a:lnTo>
                <a:lnTo>
                  <a:pt x="76999" y="26364"/>
                </a:lnTo>
                <a:lnTo>
                  <a:pt x="76895" y="26155"/>
                </a:lnTo>
                <a:lnTo>
                  <a:pt x="76790" y="25841"/>
                </a:lnTo>
                <a:lnTo>
                  <a:pt x="76895" y="25422"/>
                </a:lnTo>
                <a:lnTo>
                  <a:pt x="76999" y="25004"/>
                </a:lnTo>
                <a:lnTo>
                  <a:pt x="76999" y="24899"/>
                </a:lnTo>
                <a:lnTo>
                  <a:pt x="76895" y="24795"/>
                </a:lnTo>
                <a:lnTo>
                  <a:pt x="76790" y="24481"/>
                </a:lnTo>
                <a:lnTo>
                  <a:pt x="76686" y="23958"/>
                </a:lnTo>
                <a:lnTo>
                  <a:pt x="76686" y="23225"/>
                </a:lnTo>
                <a:lnTo>
                  <a:pt x="76686" y="22911"/>
                </a:lnTo>
                <a:lnTo>
                  <a:pt x="76581" y="22598"/>
                </a:lnTo>
                <a:lnTo>
                  <a:pt x="76476" y="22284"/>
                </a:lnTo>
                <a:lnTo>
                  <a:pt x="76476" y="21970"/>
                </a:lnTo>
                <a:lnTo>
                  <a:pt x="76790" y="21342"/>
                </a:lnTo>
                <a:lnTo>
                  <a:pt x="76999" y="20714"/>
                </a:lnTo>
                <a:lnTo>
                  <a:pt x="77104" y="20401"/>
                </a:lnTo>
                <a:lnTo>
                  <a:pt x="77313" y="20191"/>
                </a:lnTo>
                <a:lnTo>
                  <a:pt x="77313" y="20087"/>
                </a:lnTo>
                <a:lnTo>
                  <a:pt x="77418" y="19564"/>
                </a:lnTo>
                <a:lnTo>
                  <a:pt x="77523" y="19250"/>
                </a:lnTo>
                <a:lnTo>
                  <a:pt x="77418" y="18936"/>
                </a:lnTo>
                <a:lnTo>
                  <a:pt x="77418" y="18622"/>
                </a:lnTo>
                <a:lnTo>
                  <a:pt x="77627" y="18099"/>
                </a:lnTo>
                <a:lnTo>
                  <a:pt x="77941" y="17576"/>
                </a:lnTo>
                <a:lnTo>
                  <a:pt x="77941" y="17471"/>
                </a:lnTo>
                <a:lnTo>
                  <a:pt x="77941" y="17367"/>
                </a:lnTo>
                <a:lnTo>
                  <a:pt x="78046" y="17262"/>
                </a:lnTo>
                <a:lnTo>
                  <a:pt x="78150" y="17157"/>
                </a:lnTo>
                <a:lnTo>
                  <a:pt x="78150" y="17053"/>
                </a:lnTo>
                <a:lnTo>
                  <a:pt x="78046" y="16739"/>
                </a:lnTo>
                <a:lnTo>
                  <a:pt x="78046" y="16530"/>
                </a:lnTo>
                <a:lnTo>
                  <a:pt x="78255" y="16425"/>
                </a:lnTo>
                <a:lnTo>
                  <a:pt x="78359" y="16111"/>
                </a:lnTo>
                <a:lnTo>
                  <a:pt x="78569" y="15902"/>
                </a:lnTo>
                <a:lnTo>
                  <a:pt x="78569" y="15797"/>
                </a:lnTo>
                <a:lnTo>
                  <a:pt x="78569" y="15379"/>
                </a:lnTo>
                <a:lnTo>
                  <a:pt x="78778" y="15065"/>
                </a:lnTo>
                <a:lnTo>
                  <a:pt x="78883" y="14751"/>
                </a:lnTo>
                <a:lnTo>
                  <a:pt x="79092" y="14542"/>
                </a:lnTo>
                <a:lnTo>
                  <a:pt x="79196" y="14228"/>
                </a:lnTo>
                <a:lnTo>
                  <a:pt x="79406" y="14019"/>
                </a:lnTo>
                <a:lnTo>
                  <a:pt x="79615" y="13810"/>
                </a:lnTo>
                <a:lnTo>
                  <a:pt x="79719" y="13600"/>
                </a:lnTo>
                <a:lnTo>
                  <a:pt x="79719" y="13391"/>
                </a:lnTo>
                <a:lnTo>
                  <a:pt x="79719" y="13077"/>
                </a:lnTo>
                <a:lnTo>
                  <a:pt x="79719" y="12868"/>
                </a:lnTo>
                <a:lnTo>
                  <a:pt x="79824" y="12659"/>
                </a:lnTo>
                <a:lnTo>
                  <a:pt x="79929" y="12450"/>
                </a:lnTo>
                <a:lnTo>
                  <a:pt x="79929" y="12240"/>
                </a:lnTo>
                <a:lnTo>
                  <a:pt x="80033" y="11822"/>
                </a:lnTo>
                <a:lnTo>
                  <a:pt x="80033" y="11508"/>
                </a:lnTo>
                <a:lnTo>
                  <a:pt x="80033" y="11403"/>
                </a:lnTo>
                <a:lnTo>
                  <a:pt x="80138" y="10776"/>
                </a:lnTo>
                <a:lnTo>
                  <a:pt x="80243" y="10357"/>
                </a:lnTo>
                <a:lnTo>
                  <a:pt x="80243" y="10043"/>
                </a:lnTo>
                <a:lnTo>
                  <a:pt x="80243" y="9834"/>
                </a:lnTo>
                <a:lnTo>
                  <a:pt x="80347" y="9625"/>
                </a:lnTo>
                <a:lnTo>
                  <a:pt x="80452" y="9416"/>
                </a:lnTo>
                <a:lnTo>
                  <a:pt x="80452" y="9102"/>
                </a:lnTo>
                <a:lnTo>
                  <a:pt x="80452" y="8893"/>
                </a:lnTo>
                <a:lnTo>
                  <a:pt x="80556" y="8788"/>
                </a:lnTo>
                <a:lnTo>
                  <a:pt x="80661" y="8579"/>
                </a:lnTo>
                <a:lnTo>
                  <a:pt x="80661" y="8370"/>
                </a:lnTo>
                <a:lnTo>
                  <a:pt x="80661" y="7951"/>
                </a:lnTo>
                <a:lnTo>
                  <a:pt x="80556" y="7846"/>
                </a:lnTo>
                <a:lnTo>
                  <a:pt x="80452" y="7428"/>
                </a:lnTo>
                <a:lnTo>
                  <a:pt x="80452" y="7219"/>
                </a:lnTo>
                <a:lnTo>
                  <a:pt x="80452" y="7114"/>
                </a:lnTo>
                <a:lnTo>
                  <a:pt x="80138" y="6486"/>
                </a:lnTo>
                <a:lnTo>
                  <a:pt x="80138" y="6173"/>
                </a:lnTo>
                <a:lnTo>
                  <a:pt x="80138" y="5963"/>
                </a:lnTo>
                <a:lnTo>
                  <a:pt x="80243" y="5440"/>
                </a:lnTo>
                <a:lnTo>
                  <a:pt x="80243" y="5336"/>
                </a:lnTo>
                <a:lnTo>
                  <a:pt x="80243" y="5231"/>
                </a:lnTo>
                <a:lnTo>
                  <a:pt x="80243" y="4813"/>
                </a:lnTo>
                <a:lnTo>
                  <a:pt x="80347" y="4499"/>
                </a:lnTo>
                <a:lnTo>
                  <a:pt x="80347" y="4289"/>
                </a:lnTo>
                <a:lnTo>
                  <a:pt x="80452" y="4185"/>
                </a:lnTo>
                <a:lnTo>
                  <a:pt x="80556" y="3766"/>
                </a:lnTo>
                <a:lnTo>
                  <a:pt x="80766" y="3452"/>
                </a:lnTo>
                <a:lnTo>
                  <a:pt x="80766" y="3348"/>
                </a:lnTo>
                <a:lnTo>
                  <a:pt x="80766" y="3139"/>
                </a:lnTo>
                <a:lnTo>
                  <a:pt x="80766" y="2929"/>
                </a:lnTo>
                <a:lnTo>
                  <a:pt x="80766" y="2825"/>
                </a:lnTo>
                <a:lnTo>
                  <a:pt x="80766" y="2616"/>
                </a:lnTo>
                <a:lnTo>
                  <a:pt x="80766" y="2511"/>
                </a:lnTo>
                <a:lnTo>
                  <a:pt x="80661" y="1988"/>
                </a:lnTo>
                <a:lnTo>
                  <a:pt x="80556" y="1569"/>
                </a:lnTo>
                <a:lnTo>
                  <a:pt x="80556" y="1256"/>
                </a:lnTo>
                <a:lnTo>
                  <a:pt x="80556" y="837"/>
                </a:lnTo>
                <a:lnTo>
                  <a:pt x="80556" y="419"/>
                </a:lnTo>
                <a:lnTo>
                  <a:pt x="80556" y="209"/>
                </a:lnTo>
                <a:lnTo>
                  <a:pt x="80556" y="105"/>
                </a:lnTo>
                <a:lnTo>
                  <a:pt x="80766" y="0"/>
                </a:lnTo>
                <a:close/>
              </a:path>
            </a:pathLst>
          </a:custGeom>
          <a:solidFill>
            <a:srgbClr val="EEE9D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888" name="Google Shape;33888;p71"/>
          <p:cNvGrpSpPr/>
          <p:nvPr/>
        </p:nvGrpSpPr>
        <p:grpSpPr>
          <a:xfrm>
            <a:off x="7144642" y="-277739"/>
            <a:ext cx="2106495" cy="1282100"/>
            <a:chOff x="5622700" y="414413"/>
            <a:chExt cx="2786000" cy="1695675"/>
          </a:xfrm>
        </p:grpSpPr>
        <p:sp>
          <p:nvSpPr>
            <p:cNvPr id="33889" name="Google Shape;33889;p71"/>
            <p:cNvSpPr/>
            <p:nvPr/>
          </p:nvSpPr>
          <p:spPr>
            <a:xfrm>
              <a:off x="5622700" y="414413"/>
              <a:ext cx="2786000" cy="1695675"/>
            </a:xfrm>
            <a:custGeom>
              <a:avLst/>
              <a:gdLst/>
              <a:ahLst/>
              <a:cxnLst/>
              <a:rect l="l" t="t" r="r" b="b"/>
              <a:pathLst>
                <a:path w="111440" h="67827" extrusionOk="0">
                  <a:moveTo>
                    <a:pt x="1" y="0"/>
                  </a:moveTo>
                  <a:lnTo>
                    <a:pt x="1" y="47590"/>
                  </a:lnTo>
                  <a:lnTo>
                    <a:pt x="5932" y="47590"/>
                  </a:lnTo>
                  <a:lnTo>
                    <a:pt x="7398" y="49055"/>
                  </a:lnTo>
                  <a:lnTo>
                    <a:pt x="13259" y="48358"/>
                  </a:lnTo>
                  <a:lnTo>
                    <a:pt x="19819" y="47590"/>
                  </a:lnTo>
                  <a:lnTo>
                    <a:pt x="22749" y="51986"/>
                  </a:lnTo>
                  <a:lnTo>
                    <a:pt x="29378" y="53452"/>
                  </a:lnTo>
                  <a:lnTo>
                    <a:pt x="38171" y="53452"/>
                  </a:lnTo>
                  <a:lnTo>
                    <a:pt x="52825" y="61546"/>
                  </a:lnTo>
                  <a:lnTo>
                    <a:pt x="61617" y="60081"/>
                  </a:lnTo>
                  <a:lnTo>
                    <a:pt x="73340" y="63011"/>
                  </a:lnTo>
                  <a:lnTo>
                    <a:pt x="78434" y="65175"/>
                  </a:lnTo>
                  <a:lnTo>
                    <a:pt x="81365" y="65175"/>
                  </a:lnTo>
                  <a:lnTo>
                    <a:pt x="82272" y="64965"/>
                  </a:lnTo>
                  <a:lnTo>
                    <a:pt x="84435" y="64477"/>
                  </a:lnTo>
                  <a:lnTo>
                    <a:pt x="85761" y="64198"/>
                  </a:lnTo>
                  <a:lnTo>
                    <a:pt x="87226" y="63988"/>
                  </a:lnTo>
                  <a:lnTo>
                    <a:pt x="88761" y="63779"/>
                  </a:lnTo>
                  <a:lnTo>
                    <a:pt x="90157" y="63709"/>
                  </a:lnTo>
                  <a:lnTo>
                    <a:pt x="91483" y="63779"/>
                  </a:lnTo>
                  <a:lnTo>
                    <a:pt x="92739" y="63849"/>
                  </a:lnTo>
                  <a:lnTo>
                    <a:pt x="94832" y="64128"/>
                  </a:lnTo>
                  <a:lnTo>
                    <a:pt x="96228" y="64337"/>
                  </a:lnTo>
                  <a:lnTo>
                    <a:pt x="96786" y="64477"/>
                  </a:lnTo>
                  <a:lnTo>
                    <a:pt x="101182" y="66640"/>
                  </a:lnTo>
                  <a:lnTo>
                    <a:pt x="105578" y="66640"/>
                  </a:lnTo>
                  <a:lnTo>
                    <a:pt x="111440" y="67826"/>
                  </a:lnTo>
                  <a:lnTo>
                    <a:pt x="111440" y="0"/>
                  </a:lnTo>
                  <a:close/>
                </a:path>
              </a:pathLst>
            </a:custGeom>
            <a:solidFill>
              <a:srgbClr val="F4E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0" name="Google Shape;33890;p71"/>
            <p:cNvSpPr/>
            <p:nvPr/>
          </p:nvSpPr>
          <p:spPr>
            <a:xfrm>
              <a:off x="5622700" y="414413"/>
              <a:ext cx="2786000" cy="1695675"/>
            </a:xfrm>
            <a:custGeom>
              <a:avLst/>
              <a:gdLst/>
              <a:ahLst/>
              <a:cxnLst/>
              <a:rect l="l" t="t" r="r" b="b"/>
              <a:pathLst>
                <a:path w="111440" h="67827" extrusionOk="0">
                  <a:moveTo>
                    <a:pt x="1" y="0"/>
                  </a:moveTo>
                  <a:lnTo>
                    <a:pt x="1" y="47590"/>
                  </a:lnTo>
                  <a:lnTo>
                    <a:pt x="5932" y="47590"/>
                  </a:lnTo>
                  <a:lnTo>
                    <a:pt x="7398" y="49055"/>
                  </a:lnTo>
                  <a:lnTo>
                    <a:pt x="13259" y="48358"/>
                  </a:lnTo>
                  <a:lnTo>
                    <a:pt x="19819" y="47590"/>
                  </a:lnTo>
                  <a:lnTo>
                    <a:pt x="22749" y="51986"/>
                  </a:lnTo>
                  <a:lnTo>
                    <a:pt x="29378" y="53452"/>
                  </a:lnTo>
                  <a:lnTo>
                    <a:pt x="38171" y="53452"/>
                  </a:lnTo>
                  <a:lnTo>
                    <a:pt x="52825" y="61546"/>
                  </a:lnTo>
                  <a:lnTo>
                    <a:pt x="61617" y="60081"/>
                  </a:lnTo>
                  <a:lnTo>
                    <a:pt x="73340" y="63011"/>
                  </a:lnTo>
                  <a:lnTo>
                    <a:pt x="78434" y="65175"/>
                  </a:lnTo>
                  <a:lnTo>
                    <a:pt x="81365" y="65175"/>
                  </a:lnTo>
                  <a:lnTo>
                    <a:pt x="82272" y="64965"/>
                  </a:lnTo>
                  <a:lnTo>
                    <a:pt x="84435" y="64477"/>
                  </a:lnTo>
                  <a:lnTo>
                    <a:pt x="85761" y="64198"/>
                  </a:lnTo>
                  <a:lnTo>
                    <a:pt x="87226" y="63988"/>
                  </a:lnTo>
                  <a:lnTo>
                    <a:pt x="88761" y="63779"/>
                  </a:lnTo>
                  <a:lnTo>
                    <a:pt x="90157" y="63709"/>
                  </a:lnTo>
                  <a:lnTo>
                    <a:pt x="91483" y="63779"/>
                  </a:lnTo>
                  <a:lnTo>
                    <a:pt x="92739" y="63849"/>
                  </a:lnTo>
                  <a:lnTo>
                    <a:pt x="94832" y="64128"/>
                  </a:lnTo>
                  <a:lnTo>
                    <a:pt x="96228" y="64337"/>
                  </a:lnTo>
                  <a:lnTo>
                    <a:pt x="96786" y="64477"/>
                  </a:lnTo>
                  <a:lnTo>
                    <a:pt x="101182" y="66640"/>
                  </a:lnTo>
                  <a:lnTo>
                    <a:pt x="105578" y="66640"/>
                  </a:lnTo>
                  <a:lnTo>
                    <a:pt x="111440" y="67826"/>
                  </a:lnTo>
                  <a:lnTo>
                    <a:pt x="11144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1" name="Google Shape;33891;p71"/>
            <p:cNvSpPr/>
            <p:nvPr/>
          </p:nvSpPr>
          <p:spPr>
            <a:xfrm>
              <a:off x="5622700" y="1525638"/>
              <a:ext cx="2786000" cy="584450"/>
            </a:xfrm>
            <a:custGeom>
              <a:avLst/>
              <a:gdLst/>
              <a:ahLst/>
              <a:cxnLst/>
              <a:rect l="l" t="t" r="r" b="b"/>
              <a:pathLst>
                <a:path w="111440" h="23378" extrusionOk="0">
                  <a:moveTo>
                    <a:pt x="210" y="1"/>
                  </a:moveTo>
                  <a:lnTo>
                    <a:pt x="1" y="140"/>
                  </a:lnTo>
                  <a:lnTo>
                    <a:pt x="1" y="3141"/>
                  </a:lnTo>
                  <a:lnTo>
                    <a:pt x="5932" y="3141"/>
                  </a:lnTo>
                  <a:lnTo>
                    <a:pt x="7398" y="4606"/>
                  </a:lnTo>
                  <a:lnTo>
                    <a:pt x="13259" y="3909"/>
                  </a:lnTo>
                  <a:lnTo>
                    <a:pt x="19819" y="3141"/>
                  </a:lnTo>
                  <a:lnTo>
                    <a:pt x="22749" y="7537"/>
                  </a:lnTo>
                  <a:lnTo>
                    <a:pt x="29378" y="9003"/>
                  </a:lnTo>
                  <a:lnTo>
                    <a:pt x="38171" y="9003"/>
                  </a:lnTo>
                  <a:lnTo>
                    <a:pt x="41799" y="11933"/>
                  </a:lnTo>
                  <a:lnTo>
                    <a:pt x="43893" y="12212"/>
                  </a:lnTo>
                  <a:lnTo>
                    <a:pt x="44311" y="12352"/>
                  </a:lnTo>
                  <a:lnTo>
                    <a:pt x="44660" y="12561"/>
                  </a:lnTo>
                  <a:lnTo>
                    <a:pt x="44870" y="12701"/>
                  </a:lnTo>
                  <a:lnTo>
                    <a:pt x="45288" y="13120"/>
                  </a:lnTo>
                  <a:lnTo>
                    <a:pt x="45777" y="13538"/>
                  </a:lnTo>
                  <a:lnTo>
                    <a:pt x="46963" y="14306"/>
                  </a:lnTo>
                  <a:lnTo>
                    <a:pt x="48289" y="15073"/>
                  </a:lnTo>
                  <a:lnTo>
                    <a:pt x="49615" y="15701"/>
                  </a:lnTo>
                  <a:lnTo>
                    <a:pt x="51848" y="16678"/>
                  </a:lnTo>
                  <a:lnTo>
                    <a:pt x="52825" y="17097"/>
                  </a:lnTo>
                  <a:lnTo>
                    <a:pt x="53243" y="17167"/>
                  </a:lnTo>
                  <a:lnTo>
                    <a:pt x="54360" y="17237"/>
                  </a:lnTo>
                  <a:lnTo>
                    <a:pt x="56104" y="17237"/>
                  </a:lnTo>
                  <a:lnTo>
                    <a:pt x="56453" y="17097"/>
                  </a:lnTo>
                  <a:lnTo>
                    <a:pt x="57151" y="16818"/>
                  </a:lnTo>
                  <a:lnTo>
                    <a:pt x="57988" y="16678"/>
                  </a:lnTo>
                  <a:lnTo>
                    <a:pt x="58965" y="16539"/>
                  </a:lnTo>
                  <a:lnTo>
                    <a:pt x="59942" y="16469"/>
                  </a:lnTo>
                  <a:lnTo>
                    <a:pt x="61617" y="16399"/>
                  </a:lnTo>
                  <a:lnTo>
                    <a:pt x="62315" y="16329"/>
                  </a:lnTo>
                  <a:lnTo>
                    <a:pt x="73340" y="18562"/>
                  </a:lnTo>
                  <a:lnTo>
                    <a:pt x="78434" y="20726"/>
                  </a:lnTo>
                  <a:lnTo>
                    <a:pt x="81365" y="20726"/>
                  </a:lnTo>
                  <a:lnTo>
                    <a:pt x="82272" y="20516"/>
                  </a:lnTo>
                  <a:lnTo>
                    <a:pt x="84435" y="20028"/>
                  </a:lnTo>
                  <a:lnTo>
                    <a:pt x="85761" y="19749"/>
                  </a:lnTo>
                  <a:lnTo>
                    <a:pt x="87226" y="19539"/>
                  </a:lnTo>
                  <a:lnTo>
                    <a:pt x="88761" y="19330"/>
                  </a:lnTo>
                  <a:lnTo>
                    <a:pt x="90157" y="19260"/>
                  </a:lnTo>
                  <a:lnTo>
                    <a:pt x="91483" y="19330"/>
                  </a:lnTo>
                  <a:lnTo>
                    <a:pt x="92739" y="19400"/>
                  </a:lnTo>
                  <a:lnTo>
                    <a:pt x="94832" y="19679"/>
                  </a:lnTo>
                  <a:lnTo>
                    <a:pt x="96228" y="19888"/>
                  </a:lnTo>
                  <a:lnTo>
                    <a:pt x="96786" y="20028"/>
                  </a:lnTo>
                  <a:lnTo>
                    <a:pt x="101182" y="22191"/>
                  </a:lnTo>
                  <a:lnTo>
                    <a:pt x="105578" y="22191"/>
                  </a:lnTo>
                  <a:lnTo>
                    <a:pt x="111440" y="23377"/>
                  </a:lnTo>
                  <a:lnTo>
                    <a:pt x="111440" y="19679"/>
                  </a:lnTo>
                  <a:lnTo>
                    <a:pt x="109975" y="20028"/>
                  </a:lnTo>
                  <a:lnTo>
                    <a:pt x="102648" y="20028"/>
                  </a:lnTo>
                  <a:lnTo>
                    <a:pt x="100415" y="18562"/>
                  </a:lnTo>
                  <a:lnTo>
                    <a:pt x="95321" y="18562"/>
                  </a:lnTo>
                  <a:lnTo>
                    <a:pt x="95042" y="18493"/>
                  </a:lnTo>
                  <a:lnTo>
                    <a:pt x="94763" y="18423"/>
                  </a:lnTo>
                  <a:lnTo>
                    <a:pt x="94274" y="18214"/>
                  </a:lnTo>
                  <a:lnTo>
                    <a:pt x="93995" y="17934"/>
                  </a:lnTo>
                  <a:lnTo>
                    <a:pt x="93855" y="17795"/>
                  </a:lnTo>
                  <a:lnTo>
                    <a:pt x="93925" y="17725"/>
                  </a:lnTo>
                  <a:lnTo>
                    <a:pt x="93855" y="17655"/>
                  </a:lnTo>
                  <a:lnTo>
                    <a:pt x="93786" y="17516"/>
                  </a:lnTo>
                  <a:lnTo>
                    <a:pt x="92948" y="17516"/>
                  </a:lnTo>
                  <a:lnTo>
                    <a:pt x="92111" y="17586"/>
                  </a:lnTo>
                  <a:lnTo>
                    <a:pt x="90925" y="17795"/>
                  </a:lnTo>
                  <a:lnTo>
                    <a:pt x="89599" y="18074"/>
                  </a:lnTo>
                  <a:lnTo>
                    <a:pt x="88343" y="18214"/>
                  </a:lnTo>
                  <a:lnTo>
                    <a:pt x="86249" y="18493"/>
                  </a:lnTo>
                  <a:lnTo>
                    <a:pt x="84854" y="18562"/>
                  </a:lnTo>
                  <a:lnTo>
                    <a:pt x="84296" y="18562"/>
                  </a:lnTo>
                  <a:lnTo>
                    <a:pt x="82830" y="19260"/>
                  </a:lnTo>
                  <a:lnTo>
                    <a:pt x="80667" y="19260"/>
                  </a:lnTo>
                  <a:lnTo>
                    <a:pt x="79202" y="17795"/>
                  </a:lnTo>
                  <a:lnTo>
                    <a:pt x="75503" y="17097"/>
                  </a:lnTo>
                  <a:lnTo>
                    <a:pt x="73340" y="17097"/>
                  </a:lnTo>
                  <a:lnTo>
                    <a:pt x="71386" y="15841"/>
                  </a:lnTo>
                  <a:lnTo>
                    <a:pt x="68176" y="14864"/>
                  </a:lnTo>
                  <a:lnTo>
                    <a:pt x="66013" y="15632"/>
                  </a:lnTo>
                  <a:lnTo>
                    <a:pt x="65246" y="15632"/>
                  </a:lnTo>
                  <a:lnTo>
                    <a:pt x="63780" y="14864"/>
                  </a:lnTo>
                  <a:lnTo>
                    <a:pt x="63780" y="14794"/>
                  </a:lnTo>
                  <a:lnTo>
                    <a:pt x="63710" y="14655"/>
                  </a:lnTo>
                  <a:lnTo>
                    <a:pt x="63641" y="14515"/>
                  </a:lnTo>
                  <a:lnTo>
                    <a:pt x="63431" y="14376"/>
                  </a:lnTo>
                  <a:lnTo>
                    <a:pt x="63152" y="14236"/>
                  </a:lnTo>
                  <a:lnTo>
                    <a:pt x="62803" y="14166"/>
                  </a:lnTo>
                  <a:lnTo>
                    <a:pt x="62315" y="14166"/>
                  </a:lnTo>
                  <a:lnTo>
                    <a:pt x="61966" y="14097"/>
                  </a:lnTo>
                  <a:lnTo>
                    <a:pt x="61826" y="14027"/>
                  </a:lnTo>
                  <a:lnTo>
                    <a:pt x="61826" y="13957"/>
                  </a:lnTo>
                  <a:lnTo>
                    <a:pt x="61896" y="13887"/>
                  </a:lnTo>
                  <a:lnTo>
                    <a:pt x="61896" y="13817"/>
                  </a:lnTo>
                  <a:lnTo>
                    <a:pt x="61826" y="13817"/>
                  </a:lnTo>
                  <a:lnTo>
                    <a:pt x="60849" y="14166"/>
                  </a:lnTo>
                  <a:lnTo>
                    <a:pt x="60012" y="14376"/>
                  </a:lnTo>
                  <a:lnTo>
                    <a:pt x="59244" y="14585"/>
                  </a:lnTo>
                  <a:lnTo>
                    <a:pt x="57849" y="14794"/>
                  </a:lnTo>
                  <a:lnTo>
                    <a:pt x="56872" y="14864"/>
                  </a:lnTo>
                  <a:lnTo>
                    <a:pt x="56453" y="14864"/>
                  </a:lnTo>
                  <a:lnTo>
                    <a:pt x="53522" y="13399"/>
                  </a:lnTo>
                  <a:lnTo>
                    <a:pt x="52057" y="12701"/>
                  </a:lnTo>
                  <a:lnTo>
                    <a:pt x="52057" y="11236"/>
                  </a:lnTo>
                  <a:lnTo>
                    <a:pt x="49126" y="10468"/>
                  </a:lnTo>
                  <a:lnTo>
                    <a:pt x="46963" y="10468"/>
                  </a:lnTo>
                  <a:lnTo>
                    <a:pt x="45498" y="9003"/>
                  </a:lnTo>
                  <a:lnTo>
                    <a:pt x="44032" y="9003"/>
                  </a:lnTo>
                  <a:lnTo>
                    <a:pt x="41102" y="7537"/>
                  </a:lnTo>
                  <a:lnTo>
                    <a:pt x="38171" y="8305"/>
                  </a:lnTo>
                  <a:lnTo>
                    <a:pt x="35938" y="7537"/>
                  </a:lnTo>
                  <a:lnTo>
                    <a:pt x="35938" y="7677"/>
                  </a:lnTo>
                  <a:lnTo>
                    <a:pt x="35868" y="7747"/>
                  </a:lnTo>
                  <a:lnTo>
                    <a:pt x="35728" y="7816"/>
                  </a:lnTo>
                  <a:lnTo>
                    <a:pt x="35589" y="7886"/>
                  </a:lnTo>
                  <a:lnTo>
                    <a:pt x="35310" y="7886"/>
                  </a:lnTo>
                  <a:lnTo>
                    <a:pt x="34961" y="7747"/>
                  </a:lnTo>
                  <a:lnTo>
                    <a:pt x="34472" y="7537"/>
                  </a:lnTo>
                  <a:lnTo>
                    <a:pt x="31542" y="6072"/>
                  </a:lnTo>
                  <a:lnTo>
                    <a:pt x="28262" y="6072"/>
                  </a:lnTo>
                  <a:lnTo>
                    <a:pt x="27843" y="5932"/>
                  </a:lnTo>
                  <a:lnTo>
                    <a:pt x="26866" y="5653"/>
                  </a:lnTo>
                  <a:lnTo>
                    <a:pt x="26448" y="5444"/>
                  </a:lnTo>
                  <a:lnTo>
                    <a:pt x="26029" y="5165"/>
                  </a:lnTo>
                  <a:lnTo>
                    <a:pt x="25750" y="4886"/>
                  </a:lnTo>
                  <a:lnTo>
                    <a:pt x="25680" y="4746"/>
                  </a:lnTo>
                  <a:lnTo>
                    <a:pt x="25680" y="4606"/>
                  </a:lnTo>
                  <a:lnTo>
                    <a:pt x="25610" y="4327"/>
                  </a:lnTo>
                  <a:lnTo>
                    <a:pt x="25471" y="4118"/>
                  </a:lnTo>
                  <a:lnTo>
                    <a:pt x="25192" y="3839"/>
                  </a:lnTo>
                  <a:lnTo>
                    <a:pt x="24982" y="3630"/>
                  </a:lnTo>
                  <a:lnTo>
                    <a:pt x="24424" y="3281"/>
                  </a:lnTo>
                  <a:lnTo>
                    <a:pt x="24215" y="3141"/>
                  </a:lnTo>
                  <a:lnTo>
                    <a:pt x="21284" y="1676"/>
                  </a:lnTo>
                  <a:lnTo>
                    <a:pt x="5932" y="1676"/>
                  </a:lnTo>
                  <a:lnTo>
                    <a:pt x="2932" y="978"/>
                  </a:lnTo>
                  <a:lnTo>
                    <a:pt x="3071" y="838"/>
                  </a:lnTo>
                  <a:lnTo>
                    <a:pt x="3211" y="629"/>
                  </a:lnTo>
                  <a:lnTo>
                    <a:pt x="3281" y="489"/>
                  </a:lnTo>
                  <a:lnTo>
                    <a:pt x="3281" y="350"/>
                  </a:lnTo>
                  <a:lnTo>
                    <a:pt x="3211" y="280"/>
                  </a:lnTo>
                  <a:lnTo>
                    <a:pt x="2932" y="210"/>
                  </a:lnTo>
                  <a:lnTo>
                    <a:pt x="978" y="210"/>
                  </a:lnTo>
                  <a:lnTo>
                    <a:pt x="559" y="140"/>
                  </a:lnTo>
                  <a:lnTo>
                    <a:pt x="2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92" name="Google Shape;33892;p71"/>
          <p:cNvGrpSpPr/>
          <p:nvPr/>
        </p:nvGrpSpPr>
        <p:grpSpPr>
          <a:xfrm>
            <a:off x="1512502" y="209470"/>
            <a:ext cx="6007480" cy="973834"/>
            <a:chOff x="1512502" y="209470"/>
            <a:chExt cx="6007480" cy="1047832"/>
          </a:xfrm>
        </p:grpSpPr>
        <p:grpSp>
          <p:nvGrpSpPr>
            <p:cNvPr id="33893" name="Google Shape;33893;p71"/>
            <p:cNvGrpSpPr/>
            <p:nvPr/>
          </p:nvGrpSpPr>
          <p:grpSpPr>
            <a:xfrm>
              <a:off x="1696883" y="433894"/>
              <a:ext cx="5750248" cy="823408"/>
              <a:chOff x="554450" y="-209175"/>
              <a:chExt cx="4072125" cy="583150"/>
            </a:xfrm>
          </p:grpSpPr>
          <p:sp>
            <p:nvSpPr>
              <p:cNvPr id="33894" name="Google Shape;33894;p71"/>
              <p:cNvSpPr/>
              <p:nvPr/>
            </p:nvSpPr>
            <p:spPr>
              <a:xfrm>
                <a:off x="554450" y="-209175"/>
                <a:ext cx="4072125" cy="580350"/>
              </a:xfrm>
              <a:custGeom>
                <a:avLst/>
                <a:gdLst/>
                <a:ahLst/>
                <a:cxnLst/>
                <a:rect l="l" t="t" r="r" b="b"/>
                <a:pathLst>
                  <a:path w="162885" h="23214" extrusionOk="0">
                    <a:moveTo>
                      <a:pt x="0" y="0"/>
                    </a:moveTo>
                    <a:lnTo>
                      <a:pt x="0" y="23045"/>
                    </a:lnTo>
                    <a:lnTo>
                      <a:pt x="3653" y="22539"/>
                    </a:lnTo>
                    <a:lnTo>
                      <a:pt x="8543" y="23213"/>
                    </a:lnTo>
                    <a:lnTo>
                      <a:pt x="12197" y="22539"/>
                    </a:lnTo>
                    <a:lnTo>
                      <a:pt x="19447" y="22539"/>
                    </a:lnTo>
                    <a:lnTo>
                      <a:pt x="24337" y="21920"/>
                    </a:lnTo>
                    <a:lnTo>
                      <a:pt x="29171" y="21246"/>
                    </a:lnTo>
                    <a:lnTo>
                      <a:pt x="38894" y="21246"/>
                    </a:lnTo>
                    <a:lnTo>
                      <a:pt x="41367" y="20628"/>
                    </a:lnTo>
                    <a:lnTo>
                      <a:pt x="42885" y="20628"/>
                    </a:lnTo>
                    <a:lnTo>
                      <a:pt x="46482" y="20684"/>
                    </a:lnTo>
                    <a:lnTo>
                      <a:pt x="48562" y="20796"/>
                    </a:lnTo>
                    <a:lnTo>
                      <a:pt x="50585" y="20909"/>
                    </a:lnTo>
                    <a:lnTo>
                      <a:pt x="52271" y="21021"/>
                    </a:lnTo>
                    <a:lnTo>
                      <a:pt x="52946" y="21134"/>
                    </a:lnTo>
                    <a:lnTo>
                      <a:pt x="53508" y="21246"/>
                    </a:lnTo>
                    <a:lnTo>
                      <a:pt x="54463" y="21415"/>
                    </a:lnTo>
                    <a:lnTo>
                      <a:pt x="55475" y="21527"/>
                    </a:lnTo>
                    <a:lnTo>
                      <a:pt x="56487" y="21527"/>
                    </a:lnTo>
                    <a:lnTo>
                      <a:pt x="57442" y="21471"/>
                    </a:lnTo>
                    <a:lnTo>
                      <a:pt x="58960" y="21358"/>
                    </a:lnTo>
                    <a:lnTo>
                      <a:pt x="59578" y="21246"/>
                    </a:lnTo>
                    <a:lnTo>
                      <a:pt x="60421" y="21077"/>
                    </a:lnTo>
                    <a:lnTo>
                      <a:pt x="62613" y="20628"/>
                    </a:lnTo>
                    <a:lnTo>
                      <a:pt x="64075" y="20403"/>
                    </a:lnTo>
                    <a:lnTo>
                      <a:pt x="65705" y="20178"/>
                    </a:lnTo>
                    <a:lnTo>
                      <a:pt x="67503" y="20009"/>
                    </a:lnTo>
                    <a:lnTo>
                      <a:pt x="69302" y="19953"/>
                    </a:lnTo>
                    <a:lnTo>
                      <a:pt x="70932" y="20009"/>
                    </a:lnTo>
                    <a:lnTo>
                      <a:pt x="72168" y="20178"/>
                    </a:lnTo>
                    <a:lnTo>
                      <a:pt x="73180" y="20403"/>
                    </a:lnTo>
                    <a:lnTo>
                      <a:pt x="74023" y="20628"/>
                    </a:lnTo>
                    <a:lnTo>
                      <a:pt x="74810" y="20853"/>
                    </a:lnTo>
                    <a:lnTo>
                      <a:pt x="75597" y="21077"/>
                    </a:lnTo>
                    <a:lnTo>
                      <a:pt x="76608" y="21190"/>
                    </a:lnTo>
                    <a:lnTo>
                      <a:pt x="77789" y="21246"/>
                    </a:lnTo>
                    <a:lnTo>
                      <a:pt x="78519" y="21246"/>
                    </a:lnTo>
                    <a:lnTo>
                      <a:pt x="79306" y="21134"/>
                    </a:lnTo>
                    <a:lnTo>
                      <a:pt x="81105" y="20853"/>
                    </a:lnTo>
                    <a:lnTo>
                      <a:pt x="83072" y="20459"/>
                    </a:lnTo>
                    <a:lnTo>
                      <a:pt x="85096" y="19953"/>
                    </a:lnTo>
                    <a:lnTo>
                      <a:pt x="87119" y="19504"/>
                    </a:lnTo>
                    <a:lnTo>
                      <a:pt x="89086" y="19110"/>
                    </a:lnTo>
                    <a:lnTo>
                      <a:pt x="90885" y="18773"/>
                    </a:lnTo>
                    <a:lnTo>
                      <a:pt x="91672" y="18717"/>
                    </a:lnTo>
                    <a:lnTo>
                      <a:pt x="92402" y="18660"/>
                    </a:lnTo>
                    <a:lnTo>
                      <a:pt x="93133" y="18717"/>
                    </a:lnTo>
                    <a:lnTo>
                      <a:pt x="93976" y="18773"/>
                    </a:lnTo>
                    <a:lnTo>
                      <a:pt x="95887" y="18998"/>
                    </a:lnTo>
                    <a:lnTo>
                      <a:pt x="97967" y="19279"/>
                    </a:lnTo>
                    <a:lnTo>
                      <a:pt x="100159" y="19672"/>
                    </a:lnTo>
                    <a:lnTo>
                      <a:pt x="104149" y="20290"/>
                    </a:lnTo>
                    <a:lnTo>
                      <a:pt x="105779" y="20515"/>
                    </a:lnTo>
                    <a:lnTo>
                      <a:pt x="106960" y="20628"/>
                    </a:lnTo>
                    <a:lnTo>
                      <a:pt x="108252" y="20684"/>
                    </a:lnTo>
                    <a:lnTo>
                      <a:pt x="110107" y="20796"/>
                    </a:lnTo>
                    <a:lnTo>
                      <a:pt x="114547" y="21246"/>
                    </a:lnTo>
                    <a:lnTo>
                      <a:pt x="120337" y="21920"/>
                    </a:lnTo>
                    <a:lnTo>
                      <a:pt x="132477" y="19953"/>
                    </a:lnTo>
                    <a:lnTo>
                      <a:pt x="142201" y="21920"/>
                    </a:lnTo>
                    <a:lnTo>
                      <a:pt x="153161" y="21920"/>
                    </a:lnTo>
                    <a:lnTo>
                      <a:pt x="162884" y="20459"/>
                    </a:lnTo>
                    <a:lnTo>
                      <a:pt x="16288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5" name="Google Shape;33895;p71"/>
              <p:cNvSpPr/>
              <p:nvPr/>
            </p:nvSpPr>
            <p:spPr>
              <a:xfrm>
                <a:off x="1599875" y="227825"/>
                <a:ext cx="30267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121068" h="4553" extrusionOk="0">
                    <a:moveTo>
                      <a:pt x="49686" y="0"/>
                    </a:moveTo>
                    <a:lnTo>
                      <a:pt x="46257" y="618"/>
                    </a:lnTo>
                    <a:lnTo>
                      <a:pt x="42773" y="1574"/>
                    </a:lnTo>
                    <a:lnTo>
                      <a:pt x="40468" y="1237"/>
                    </a:lnTo>
                    <a:lnTo>
                      <a:pt x="38164" y="1855"/>
                    </a:lnTo>
                    <a:lnTo>
                      <a:pt x="34735" y="2754"/>
                    </a:lnTo>
                    <a:lnTo>
                      <a:pt x="29564" y="1855"/>
                    </a:lnTo>
                    <a:lnTo>
                      <a:pt x="21527" y="1855"/>
                    </a:lnTo>
                    <a:lnTo>
                      <a:pt x="19222" y="2136"/>
                    </a:lnTo>
                    <a:lnTo>
                      <a:pt x="16300" y="2754"/>
                    </a:lnTo>
                    <a:lnTo>
                      <a:pt x="12871" y="3091"/>
                    </a:lnTo>
                    <a:lnTo>
                      <a:pt x="10005" y="2754"/>
                    </a:lnTo>
                    <a:lnTo>
                      <a:pt x="3653" y="2473"/>
                    </a:lnTo>
                    <a:lnTo>
                      <a:pt x="2473" y="2642"/>
                    </a:lnTo>
                    <a:lnTo>
                      <a:pt x="1293" y="2923"/>
                    </a:lnTo>
                    <a:lnTo>
                      <a:pt x="0" y="3260"/>
                    </a:lnTo>
                    <a:lnTo>
                      <a:pt x="2361" y="3260"/>
                    </a:lnTo>
                    <a:lnTo>
                      <a:pt x="5789" y="3373"/>
                    </a:lnTo>
                    <a:lnTo>
                      <a:pt x="7588" y="3429"/>
                    </a:lnTo>
                    <a:lnTo>
                      <a:pt x="9274" y="3541"/>
                    </a:lnTo>
                    <a:lnTo>
                      <a:pt x="10679" y="3710"/>
                    </a:lnTo>
                    <a:lnTo>
                      <a:pt x="11691" y="3878"/>
                    </a:lnTo>
                    <a:lnTo>
                      <a:pt x="12646" y="4103"/>
                    </a:lnTo>
                    <a:lnTo>
                      <a:pt x="13658" y="4159"/>
                    </a:lnTo>
                    <a:lnTo>
                      <a:pt x="15625" y="4159"/>
                    </a:lnTo>
                    <a:lnTo>
                      <a:pt x="17143" y="3991"/>
                    </a:lnTo>
                    <a:lnTo>
                      <a:pt x="17761" y="3878"/>
                    </a:lnTo>
                    <a:lnTo>
                      <a:pt x="18604" y="3710"/>
                    </a:lnTo>
                    <a:lnTo>
                      <a:pt x="20796" y="3260"/>
                    </a:lnTo>
                    <a:lnTo>
                      <a:pt x="22258" y="3035"/>
                    </a:lnTo>
                    <a:lnTo>
                      <a:pt x="23888" y="2810"/>
                    </a:lnTo>
                    <a:lnTo>
                      <a:pt x="25686" y="2642"/>
                    </a:lnTo>
                    <a:lnTo>
                      <a:pt x="27485" y="2586"/>
                    </a:lnTo>
                    <a:lnTo>
                      <a:pt x="29115" y="2642"/>
                    </a:lnTo>
                    <a:lnTo>
                      <a:pt x="30351" y="2810"/>
                    </a:lnTo>
                    <a:lnTo>
                      <a:pt x="31363" y="3035"/>
                    </a:lnTo>
                    <a:lnTo>
                      <a:pt x="32206" y="3260"/>
                    </a:lnTo>
                    <a:lnTo>
                      <a:pt x="32993" y="3485"/>
                    </a:lnTo>
                    <a:lnTo>
                      <a:pt x="33780" y="3710"/>
                    </a:lnTo>
                    <a:lnTo>
                      <a:pt x="34791" y="3822"/>
                    </a:lnTo>
                    <a:lnTo>
                      <a:pt x="35972" y="3878"/>
                    </a:lnTo>
                    <a:lnTo>
                      <a:pt x="36702" y="3878"/>
                    </a:lnTo>
                    <a:lnTo>
                      <a:pt x="37489" y="3766"/>
                    </a:lnTo>
                    <a:lnTo>
                      <a:pt x="39288" y="3485"/>
                    </a:lnTo>
                    <a:lnTo>
                      <a:pt x="41255" y="3091"/>
                    </a:lnTo>
                    <a:lnTo>
                      <a:pt x="43279" y="2586"/>
                    </a:lnTo>
                    <a:lnTo>
                      <a:pt x="45302" y="2136"/>
                    </a:lnTo>
                    <a:lnTo>
                      <a:pt x="47269" y="1743"/>
                    </a:lnTo>
                    <a:lnTo>
                      <a:pt x="49068" y="1405"/>
                    </a:lnTo>
                    <a:lnTo>
                      <a:pt x="49855" y="1349"/>
                    </a:lnTo>
                    <a:lnTo>
                      <a:pt x="50585" y="1293"/>
                    </a:lnTo>
                    <a:lnTo>
                      <a:pt x="51316" y="1349"/>
                    </a:lnTo>
                    <a:lnTo>
                      <a:pt x="52159" y="1405"/>
                    </a:lnTo>
                    <a:lnTo>
                      <a:pt x="54070" y="1630"/>
                    </a:lnTo>
                    <a:lnTo>
                      <a:pt x="56150" y="1911"/>
                    </a:lnTo>
                    <a:lnTo>
                      <a:pt x="58342" y="2305"/>
                    </a:lnTo>
                    <a:lnTo>
                      <a:pt x="62332" y="2923"/>
                    </a:lnTo>
                    <a:lnTo>
                      <a:pt x="63962" y="3148"/>
                    </a:lnTo>
                    <a:lnTo>
                      <a:pt x="65143" y="3260"/>
                    </a:lnTo>
                    <a:lnTo>
                      <a:pt x="66435" y="3316"/>
                    </a:lnTo>
                    <a:lnTo>
                      <a:pt x="68290" y="3429"/>
                    </a:lnTo>
                    <a:lnTo>
                      <a:pt x="72730" y="3878"/>
                    </a:lnTo>
                    <a:lnTo>
                      <a:pt x="78520" y="4553"/>
                    </a:lnTo>
                    <a:lnTo>
                      <a:pt x="90660" y="2586"/>
                    </a:lnTo>
                    <a:lnTo>
                      <a:pt x="100384" y="4553"/>
                    </a:lnTo>
                    <a:lnTo>
                      <a:pt x="111344" y="4553"/>
                    </a:lnTo>
                    <a:lnTo>
                      <a:pt x="121067" y="3091"/>
                    </a:lnTo>
                    <a:lnTo>
                      <a:pt x="118201" y="2754"/>
                    </a:lnTo>
                    <a:lnTo>
                      <a:pt x="115896" y="3091"/>
                    </a:lnTo>
                    <a:lnTo>
                      <a:pt x="113592" y="2754"/>
                    </a:lnTo>
                    <a:lnTo>
                      <a:pt x="112412" y="3373"/>
                    </a:lnTo>
                    <a:lnTo>
                      <a:pt x="107241" y="3373"/>
                    </a:lnTo>
                    <a:lnTo>
                      <a:pt x="106117" y="2754"/>
                    </a:lnTo>
                    <a:lnTo>
                      <a:pt x="103812" y="3373"/>
                    </a:lnTo>
                    <a:lnTo>
                      <a:pt x="98023" y="3373"/>
                    </a:lnTo>
                    <a:lnTo>
                      <a:pt x="93414" y="2136"/>
                    </a:lnTo>
                    <a:lnTo>
                      <a:pt x="91728" y="1855"/>
                    </a:lnTo>
                    <a:lnTo>
                      <a:pt x="88243" y="2136"/>
                    </a:lnTo>
                    <a:lnTo>
                      <a:pt x="84253" y="2754"/>
                    </a:lnTo>
                    <a:lnTo>
                      <a:pt x="80768" y="2473"/>
                    </a:lnTo>
                    <a:lnTo>
                      <a:pt x="79025" y="2754"/>
                    </a:lnTo>
                    <a:lnTo>
                      <a:pt x="76721" y="3091"/>
                    </a:lnTo>
                    <a:lnTo>
                      <a:pt x="74417" y="3091"/>
                    </a:lnTo>
                    <a:lnTo>
                      <a:pt x="72730" y="2754"/>
                    </a:lnTo>
                    <a:lnTo>
                      <a:pt x="70426" y="2754"/>
                    </a:lnTo>
                    <a:lnTo>
                      <a:pt x="68121" y="1237"/>
                    </a:lnTo>
                    <a:lnTo>
                      <a:pt x="62951" y="2473"/>
                    </a:lnTo>
                    <a:lnTo>
                      <a:pt x="54295" y="956"/>
                    </a:lnTo>
                    <a:lnTo>
                      <a:pt x="53677" y="618"/>
                    </a:lnTo>
                    <a:lnTo>
                      <a:pt x="53115" y="450"/>
                    </a:lnTo>
                    <a:lnTo>
                      <a:pt x="52834" y="337"/>
                    </a:lnTo>
                    <a:lnTo>
                      <a:pt x="52552" y="337"/>
                    </a:lnTo>
                    <a:lnTo>
                      <a:pt x="51878" y="281"/>
                    </a:lnTo>
                    <a:lnTo>
                      <a:pt x="50923" y="169"/>
                    </a:lnTo>
                    <a:lnTo>
                      <a:pt x="4968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6" name="Google Shape;33896;p71"/>
              <p:cNvSpPr/>
              <p:nvPr/>
            </p:nvSpPr>
            <p:spPr>
              <a:xfrm>
                <a:off x="554450" y="289650"/>
                <a:ext cx="1007500" cy="84325"/>
              </a:xfrm>
              <a:custGeom>
                <a:avLst/>
                <a:gdLst/>
                <a:ahLst/>
                <a:cxnLst/>
                <a:rect l="l" t="t" r="r" b="b"/>
                <a:pathLst>
                  <a:path w="40300" h="3373" extrusionOk="0">
                    <a:moveTo>
                      <a:pt x="32262" y="0"/>
                    </a:moveTo>
                    <a:lnTo>
                      <a:pt x="29396" y="900"/>
                    </a:lnTo>
                    <a:lnTo>
                      <a:pt x="25349" y="1237"/>
                    </a:lnTo>
                    <a:lnTo>
                      <a:pt x="24169" y="1237"/>
                    </a:lnTo>
                    <a:lnTo>
                      <a:pt x="19560" y="1799"/>
                    </a:lnTo>
                    <a:lnTo>
                      <a:pt x="18379" y="1967"/>
                    </a:lnTo>
                    <a:lnTo>
                      <a:pt x="17424" y="2080"/>
                    </a:lnTo>
                    <a:lnTo>
                      <a:pt x="16693" y="2136"/>
                    </a:lnTo>
                    <a:lnTo>
                      <a:pt x="15569" y="2136"/>
                    </a:lnTo>
                    <a:lnTo>
                      <a:pt x="12703" y="1518"/>
                    </a:lnTo>
                    <a:lnTo>
                      <a:pt x="8094" y="2136"/>
                    </a:lnTo>
                    <a:lnTo>
                      <a:pt x="6913" y="2136"/>
                    </a:lnTo>
                    <a:lnTo>
                      <a:pt x="4047" y="1799"/>
                    </a:lnTo>
                    <a:lnTo>
                      <a:pt x="1742" y="2136"/>
                    </a:lnTo>
                    <a:lnTo>
                      <a:pt x="0" y="2080"/>
                    </a:lnTo>
                    <a:lnTo>
                      <a:pt x="0" y="3204"/>
                    </a:lnTo>
                    <a:lnTo>
                      <a:pt x="3653" y="2698"/>
                    </a:lnTo>
                    <a:lnTo>
                      <a:pt x="8543" y="3373"/>
                    </a:lnTo>
                    <a:lnTo>
                      <a:pt x="12197" y="2698"/>
                    </a:lnTo>
                    <a:lnTo>
                      <a:pt x="19447" y="2698"/>
                    </a:lnTo>
                    <a:lnTo>
                      <a:pt x="24337" y="2080"/>
                    </a:lnTo>
                    <a:lnTo>
                      <a:pt x="29171" y="1405"/>
                    </a:lnTo>
                    <a:lnTo>
                      <a:pt x="38894" y="1405"/>
                    </a:lnTo>
                    <a:lnTo>
                      <a:pt x="40300" y="1068"/>
                    </a:lnTo>
                    <a:lnTo>
                      <a:pt x="40019" y="1012"/>
                    </a:lnTo>
                    <a:lnTo>
                      <a:pt x="39738" y="900"/>
                    </a:lnTo>
                    <a:lnTo>
                      <a:pt x="39569" y="787"/>
                    </a:lnTo>
                    <a:lnTo>
                      <a:pt x="39400" y="618"/>
                    </a:lnTo>
                    <a:lnTo>
                      <a:pt x="39232" y="394"/>
                    </a:lnTo>
                    <a:lnTo>
                      <a:pt x="39175" y="281"/>
                    </a:lnTo>
                    <a:lnTo>
                      <a:pt x="37433" y="281"/>
                    </a:lnTo>
                    <a:lnTo>
                      <a:pt x="35129" y="618"/>
                    </a:lnTo>
                    <a:lnTo>
                      <a:pt x="3226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897" name="Google Shape;33897;p71"/>
            <p:cNvSpPr/>
            <p:nvPr/>
          </p:nvSpPr>
          <p:spPr>
            <a:xfrm rot="-1985913">
              <a:off x="1497571" y="384447"/>
              <a:ext cx="685064" cy="148945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8" name="Google Shape;33898;p71"/>
            <p:cNvSpPr/>
            <p:nvPr/>
          </p:nvSpPr>
          <p:spPr>
            <a:xfrm rot="-5400000">
              <a:off x="7173633" y="678340"/>
              <a:ext cx="518100" cy="174600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99" name="Google Shape;33899;p71"/>
          <p:cNvGrpSpPr/>
          <p:nvPr/>
        </p:nvGrpSpPr>
        <p:grpSpPr>
          <a:xfrm rot="-8100000">
            <a:off x="-655947" y="4302525"/>
            <a:ext cx="1377777" cy="1453986"/>
            <a:chOff x="4747938" y="187550"/>
            <a:chExt cx="1039850" cy="2096500"/>
          </a:xfrm>
        </p:grpSpPr>
        <p:sp>
          <p:nvSpPr>
            <p:cNvPr id="33900" name="Google Shape;33900;p71"/>
            <p:cNvSpPr/>
            <p:nvPr/>
          </p:nvSpPr>
          <p:spPr>
            <a:xfrm>
              <a:off x="4747938" y="187550"/>
              <a:ext cx="1039850" cy="2096500"/>
            </a:xfrm>
            <a:custGeom>
              <a:avLst/>
              <a:gdLst/>
              <a:ahLst/>
              <a:cxnLst/>
              <a:rect l="l" t="t" r="r" b="b"/>
              <a:pathLst>
                <a:path w="41594" h="83860" extrusionOk="0">
                  <a:moveTo>
                    <a:pt x="41424" y="0"/>
                  </a:moveTo>
                  <a:lnTo>
                    <a:pt x="1" y="113"/>
                  </a:lnTo>
                  <a:lnTo>
                    <a:pt x="226" y="83859"/>
                  </a:lnTo>
                  <a:lnTo>
                    <a:pt x="788" y="83859"/>
                  </a:lnTo>
                  <a:lnTo>
                    <a:pt x="2474" y="83129"/>
                  </a:lnTo>
                  <a:lnTo>
                    <a:pt x="5397" y="81274"/>
                  </a:lnTo>
                  <a:lnTo>
                    <a:pt x="7083" y="78632"/>
                  </a:lnTo>
                  <a:lnTo>
                    <a:pt x="11411" y="77789"/>
                  </a:lnTo>
                  <a:lnTo>
                    <a:pt x="13996" y="78632"/>
                  </a:lnTo>
                  <a:lnTo>
                    <a:pt x="17481" y="77789"/>
                  </a:lnTo>
                  <a:lnTo>
                    <a:pt x="20909" y="76890"/>
                  </a:lnTo>
                  <a:lnTo>
                    <a:pt x="26080" y="74304"/>
                  </a:lnTo>
                  <a:lnTo>
                    <a:pt x="31251" y="74248"/>
                  </a:lnTo>
                  <a:lnTo>
                    <a:pt x="33837" y="71663"/>
                  </a:lnTo>
                  <a:lnTo>
                    <a:pt x="36422" y="71663"/>
                  </a:lnTo>
                  <a:lnTo>
                    <a:pt x="39008" y="66492"/>
                  </a:lnTo>
                  <a:lnTo>
                    <a:pt x="41593" y="66492"/>
                  </a:lnTo>
                  <a:lnTo>
                    <a:pt x="414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1" name="Google Shape;33901;p71"/>
            <p:cNvSpPr/>
            <p:nvPr/>
          </p:nvSpPr>
          <p:spPr>
            <a:xfrm>
              <a:off x="4756388" y="1837175"/>
              <a:ext cx="1029975" cy="446875"/>
            </a:xfrm>
            <a:custGeom>
              <a:avLst/>
              <a:gdLst/>
              <a:ahLst/>
              <a:cxnLst/>
              <a:rect l="l" t="t" r="r" b="b"/>
              <a:pathLst>
                <a:path w="41199" h="17875" extrusionOk="0">
                  <a:moveTo>
                    <a:pt x="38951" y="1"/>
                  </a:moveTo>
                  <a:lnTo>
                    <a:pt x="37377" y="956"/>
                  </a:lnTo>
                  <a:lnTo>
                    <a:pt x="37040" y="1575"/>
                  </a:lnTo>
                  <a:lnTo>
                    <a:pt x="37040" y="2193"/>
                  </a:lnTo>
                  <a:lnTo>
                    <a:pt x="36534" y="2586"/>
                  </a:lnTo>
                  <a:lnTo>
                    <a:pt x="36140" y="2867"/>
                  </a:lnTo>
                  <a:lnTo>
                    <a:pt x="35803" y="3148"/>
                  </a:lnTo>
                  <a:lnTo>
                    <a:pt x="35691" y="3317"/>
                  </a:lnTo>
                  <a:lnTo>
                    <a:pt x="35578" y="3429"/>
                  </a:lnTo>
                  <a:lnTo>
                    <a:pt x="35522" y="3767"/>
                  </a:lnTo>
                  <a:lnTo>
                    <a:pt x="35466" y="4104"/>
                  </a:lnTo>
                  <a:lnTo>
                    <a:pt x="35129" y="4778"/>
                  </a:lnTo>
                  <a:lnTo>
                    <a:pt x="34848" y="5059"/>
                  </a:lnTo>
                  <a:lnTo>
                    <a:pt x="33892" y="5059"/>
                  </a:lnTo>
                  <a:lnTo>
                    <a:pt x="32262" y="5734"/>
                  </a:lnTo>
                  <a:lnTo>
                    <a:pt x="31981" y="6352"/>
                  </a:lnTo>
                  <a:lnTo>
                    <a:pt x="31307" y="6689"/>
                  </a:lnTo>
                  <a:lnTo>
                    <a:pt x="30688" y="6970"/>
                  </a:lnTo>
                  <a:lnTo>
                    <a:pt x="29733" y="7926"/>
                  </a:lnTo>
                  <a:lnTo>
                    <a:pt x="27260" y="7926"/>
                  </a:lnTo>
                  <a:lnTo>
                    <a:pt x="27091" y="7870"/>
                  </a:lnTo>
                  <a:lnTo>
                    <a:pt x="26754" y="7701"/>
                  </a:lnTo>
                  <a:lnTo>
                    <a:pt x="26585" y="7532"/>
                  </a:lnTo>
                  <a:lnTo>
                    <a:pt x="26529" y="7476"/>
                  </a:lnTo>
                  <a:lnTo>
                    <a:pt x="25967" y="7476"/>
                  </a:lnTo>
                  <a:lnTo>
                    <a:pt x="25574" y="7589"/>
                  </a:lnTo>
                  <a:lnTo>
                    <a:pt x="24955" y="7813"/>
                  </a:lnTo>
                  <a:lnTo>
                    <a:pt x="23944" y="8319"/>
                  </a:lnTo>
                  <a:lnTo>
                    <a:pt x="23382" y="8544"/>
                  </a:lnTo>
                  <a:lnTo>
                    <a:pt x="22932" y="8657"/>
                  </a:lnTo>
                  <a:lnTo>
                    <a:pt x="22651" y="8713"/>
                  </a:lnTo>
                  <a:lnTo>
                    <a:pt x="22426" y="8657"/>
                  </a:lnTo>
                  <a:lnTo>
                    <a:pt x="22314" y="8544"/>
                  </a:lnTo>
                  <a:lnTo>
                    <a:pt x="22201" y="8432"/>
                  </a:lnTo>
                  <a:lnTo>
                    <a:pt x="22201" y="8319"/>
                  </a:lnTo>
                  <a:lnTo>
                    <a:pt x="20459" y="10062"/>
                  </a:lnTo>
                  <a:lnTo>
                    <a:pt x="18773" y="10062"/>
                  </a:lnTo>
                  <a:lnTo>
                    <a:pt x="18773" y="10905"/>
                  </a:lnTo>
                  <a:lnTo>
                    <a:pt x="15288" y="10905"/>
                  </a:lnTo>
                  <a:lnTo>
                    <a:pt x="15119" y="11017"/>
                  </a:lnTo>
                  <a:lnTo>
                    <a:pt x="14782" y="11354"/>
                  </a:lnTo>
                  <a:lnTo>
                    <a:pt x="14501" y="11523"/>
                  </a:lnTo>
                  <a:lnTo>
                    <a:pt x="14220" y="11635"/>
                  </a:lnTo>
                  <a:lnTo>
                    <a:pt x="13883" y="11748"/>
                  </a:lnTo>
                  <a:lnTo>
                    <a:pt x="13265" y="11748"/>
                  </a:lnTo>
                  <a:lnTo>
                    <a:pt x="12927" y="11635"/>
                  </a:lnTo>
                  <a:lnTo>
                    <a:pt x="12646" y="11523"/>
                  </a:lnTo>
                  <a:lnTo>
                    <a:pt x="12365" y="11354"/>
                  </a:lnTo>
                  <a:lnTo>
                    <a:pt x="11972" y="11017"/>
                  </a:lnTo>
                  <a:lnTo>
                    <a:pt x="11859" y="10905"/>
                  </a:lnTo>
                  <a:lnTo>
                    <a:pt x="6520" y="10905"/>
                  </a:lnTo>
                  <a:lnTo>
                    <a:pt x="6351" y="10961"/>
                  </a:lnTo>
                  <a:lnTo>
                    <a:pt x="6014" y="11186"/>
                  </a:lnTo>
                  <a:lnTo>
                    <a:pt x="5733" y="11467"/>
                  </a:lnTo>
                  <a:lnTo>
                    <a:pt x="5452" y="11748"/>
                  </a:lnTo>
                  <a:lnTo>
                    <a:pt x="5059" y="12366"/>
                  </a:lnTo>
                  <a:lnTo>
                    <a:pt x="4946" y="12647"/>
                  </a:lnTo>
                  <a:lnTo>
                    <a:pt x="4047" y="13490"/>
                  </a:lnTo>
                  <a:lnTo>
                    <a:pt x="3204" y="14390"/>
                  </a:lnTo>
                  <a:lnTo>
                    <a:pt x="2361" y="15233"/>
                  </a:lnTo>
                  <a:lnTo>
                    <a:pt x="2304" y="15345"/>
                  </a:lnTo>
                  <a:lnTo>
                    <a:pt x="2248" y="15514"/>
                  </a:lnTo>
                  <a:lnTo>
                    <a:pt x="2136" y="15682"/>
                  </a:lnTo>
                  <a:lnTo>
                    <a:pt x="1911" y="15795"/>
                  </a:lnTo>
                  <a:lnTo>
                    <a:pt x="1630" y="15963"/>
                  </a:lnTo>
                  <a:lnTo>
                    <a:pt x="1180" y="16076"/>
                  </a:lnTo>
                  <a:lnTo>
                    <a:pt x="0" y="16076"/>
                  </a:lnTo>
                  <a:lnTo>
                    <a:pt x="0" y="17874"/>
                  </a:lnTo>
                  <a:lnTo>
                    <a:pt x="450" y="17818"/>
                  </a:lnTo>
                  <a:lnTo>
                    <a:pt x="787" y="17818"/>
                  </a:lnTo>
                  <a:lnTo>
                    <a:pt x="1574" y="17481"/>
                  </a:lnTo>
                  <a:lnTo>
                    <a:pt x="2023" y="17200"/>
                  </a:lnTo>
                  <a:lnTo>
                    <a:pt x="2923" y="16975"/>
                  </a:lnTo>
                  <a:lnTo>
                    <a:pt x="3316" y="16919"/>
                  </a:lnTo>
                  <a:lnTo>
                    <a:pt x="3934" y="16863"/>
                  </a:lnTo>
                  <a:lnTo>
                    <a:pt x="4047" y="16806"/>
                  </a:lnTo>
                  <a:lnTo>
                    <a:pt x="4215" y="16638"/>
                  </a:lnTo>
                  <a:lnTo>
                    <a:pt x="4553" y="16188"/>
                  </a:lnTo>
                  <a:lnTo>
                    <a:pt x="4777" y="15626"/>
                  </a:lnTo>
                  <a:lnTo>
                    <a:pt x="4890" y="15289"/>
                  </a:lnTo>
                  <a:lnTo>
                    <a:pt x="4946" y="15120"/>
                  </a:lnTo>
                  <a:lnTo>
                    <a:pt x="5059" y="15008"/>
                  </a:lnTo>
                  <a:lnTo>
                    <a:pt x="5396" y="14783"/>
                  </a:lnTo>
                  <a:lnTo>
                    <a:pt x="5902" y="14502"/>
                  </a:lnTo>
                  <a:lnTo>
                    <a:pt x="5958" y="14390"/>
                  </a:lnTo>
                  <a:lnTo>
                    <a:pt x="6126" y="14109"/>
                  </a:lnTo>
                  <a:lnTo>
                    <a:pt x="6239" y="13940"/>
                  </a:lnTo>
                  <a:lnTo>
                    <a:pt x="6407" y="13827"/>
                  </a:lnTo>
                  <a:lnTo>
                    <a:pt x="6576" y="13715"/>
                  </a:lnTo>
                  <a:lnTo>
                    <a:pt x="6801" y="13659"/>
                  </a:lnTo>
                  <a:lnTo>
                    <a:pt x="7194" y="13603"/>
                  </a:lnTo>
                  <a:lnTo>
                    <a:pt x="7419" y="13490"/>
                  </a:lnTo>
                  <a:lnTo>
                    <a:pt x="7700" y="13434"/>
                  </a:lnTo>
                  <a:lnTo>
                    <a:pt x="8094" y="13378"/>
                  </a:lnTo>
                  <a:lnTo>
                    <a:pt x="8487" y="13322"/>
                  </a:lnTo>
                  <a:lnTo>
                    <a:pt x="8881" y="13265"/>
                  </a:lnTo>
                  <a:lnTo>
                    <a:pt x="9218" y="13097"/>
                  </a:lnTo>
                  <a:lnTo>
                    <a:pt x="9667" y="12703"/>
                  </a:lnTo>
                  <a:lnTo>
                    <a:pt x="13489" y="12703"/>
                  </a:lnTo>
                  <a:lnTo>
                    <a:pt x="14332" y="12422"/>
                  </a:lnTo>
                  <a:lnTo>
                    <a:pt x="14951" y="12198"/>
                  </a:lnTo>
                  <a:lnTo>
                    <a:pt x="15400" y="12085"/>
                  </a:lnTo>
                  <a:lnTo>
                    <a:pt x="15906" y="12085"/>
                  </a:lnTo>
                  <a:lnTo>
                    <a:pt x="16243" y="12029"/>
                  </a:lnTo>
                  <a:lnTo>
                    <a:pt x="16974" y="11748"/>
                  </a:lnTo>
                  <a:lnTo>
                    <a:pt x="17480" y="11467"/>
                  </a:lnTo>
                  <a:lnTo>
                    <a:pt x="18717" y="11298"/>
                  </a:lnTo>
                  <a:lnTo>
                    <a:pt x="19222" y="11242"/>
                  </a:lnTo>
                  <a:lnTo>
                    <a:pt x="19279" y="11298"/>
                  </a:lnTo>
                  <a:lnTo>
                    <a:pt x="19560" y="11298"/>
                  </a:lnTo>
                  <a:lnTo>
                    <a:pt x="20065" y="11130"/>
                  </a:lnTo>
                  <a:lnTo>
                    <a:pt x="20909" y="10792"/>
                  </a:lnTo>
                  <a:lnTo>
                    <a:pt x="21752" y="10343"/>
                  </a:lnTo>
                  <a:lnTo>
                    <a:pt x="22257" y="10005"/>
                  </a:lnTo>
                  <a:lnTo>
                    <a:pt x="22651" y="9781"/>
                  </a:lnTo>
                  <a:lnTo>
                    <a:pt x="23382" y="9612"/>
                  </a:lnTo>
                  <a:lnTo>
                    <a:pt x="24337" y="9556"/>
                  </a:lnTo>
                  <a:lnTo>
                    <a:pt x="24955" y="8881"/>
                  </a:lnTo>
                  <a:lnTo>
                    <a:pt x="28440" y="8881"/>
                  </a:lnTo>
                  <a:lnTo>
                    <a:pt x="30239" y="8376"/>
                  </a:lnTo>
                  <a:lnTo>
                    <a:pt x="30688" y="8263"/>
                  </a:lnTo>
                  <a:lnTo>
                    <a:pt x="31307" y="8376"/>
                  </a:lnTo>
                  <a:lnTo>
                    <a:pt x="31981" y="7926"/>
                  </a:lnTo>
                  <a:lnTo>
                    <a:pt x="32318" y="7364"/>
                  </a:lnTo>
                  <a:lnTo>
                    <a:pt x="32543" y="7308"/>
                  </a:lnTo>
                  <a:lnTo>
                    <a:pt x="33218" y="6970"/>
                  </a:lnTo>
                  <a:lnTo>
                    <a:pt x="33611" y="6858"/>
                  </a:lnTo>
                  <a:lnTo>
                    <a:pt x="33780" y="6858"/>
                  </a:lnTo>
                  <a:lnTo>
                    <a:pt x="33836" y="6970"/>
                  </a:lnTo>
                  <a:lnTo>
                    <a:pt x="33892" y="6970"/>
                  </a:lnTo>
                  <a:lnTo>
                    <a:pt x="34567" y="6521"/>
                  </a:lnTo>
                  <a:lnTo>
                    <a:pt x="35072" y="6184"/>
                  </a:lnTo>
                  <a:lnTo>
                    <a:pt x="35297" y="6071"/>
                  </a:lnTo>
                  <a:lnTo>
                    <a:pt x="35466" y="6015"/>
                  </a:lnTo>
                  <a:lnTo>
                    <a:pt x="36084" y="6015"/>
                  </a:lnTo>
                  <a:lnTo>
                    <a:pt x="37040" y="5734"/>
                  </a:lnTo>
                  <a:lnTo>
                    <a:pt x="37040" y="4778"/>
                  </a:lnTo>
                  <a:lnTo>
                    <a:pt x="37714" y="4441"/>
                  </a:lnTo>
                  <a:lnTo>
                    <a:pt x="37995" y="4104"/>
                  </a:lnTo>
                  <a:lnTo>
                    <a:pt x="38670" y="2530"/>
                  </a:lnTo>
                  <a:lnTo>
                    <a:pt x="38951" y="2193"/>
                  </a:lnTo>
                  <a:lnTo>
                    <a:pt x="39288" y="1575"/>
                  </a:lnTo>
                  <a:lnTo>
                    <a:pt x="39288" y="956"/>
                  </a:lnTo>
                  <a:lnTo>
                    <a:pt x="40243" y="956"/>
                  </a:lnTo>
                  <a:lnTo>
                    <a:pt x="41199" y="619"/>
                  </a:lnTo>
                  <a:lnTo>
                    <a:pt x="3990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902" name="Google Shape;33902;p71"/>
          <p:cNvSpPr txBox="1">
            <a:spLocks noGrp="1"/>
          </p:cNvSpPr>
          <p:nvPr>
            <p:ph type="title"/>
          </p:nvPr>
        </p:nvSpPr>
        <p:spPr>
          <a:xfrm>
            <a:off x="2146648" y="506838"/>
            <a:ext cx="4850704" cy="4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sz="1800" dirty="0" err="1"/>
              <a:t>Keterampilan</a:t>
            </a:r>
            <a:r>
              <a:rPr lang="en-ID" sz="1800" dirty="0"/>
              <a:t> </a:t>
            </a:r>
            <a:r>
              <a:rPr lang="en-ID" sz="1800" dirty="0" err="1"/>
              <a:t>Pendidik</a:t>
            </a:r>
            <a:r>
              <a:rPr lang="en-ID" sz="1800" dirty="0"/>
              <a:t> </a:t>
            </a:r>
            <a:r>
              <a:rPr lang="en-ID" sz="1800" dirty="0" err="1"/>
              <a:t>Dalam</a:t>
            </a:r>
            <a:r>
              <a:rPr lang="en-ID" sz="1800" dirty="0"/>
              <a:t> </a:t>
            </a:r>
            <a:r>
              <a:rPr lang="en-ID" sz="1800" dirty="0" err="1"/>
              <a:t>Pembelajaran</a:t>
            </a:r>
            <a:r>
              <a:rPr lang="en-ID" sz="1800" dirty="0"/>
              <a:t> IPS</a:t>
            </a:r>
            <a:endParaRPr sz="1800" dirty="0"/>
          </a:p>
        </p:txBody>
      </p:sp>
      <p:sp>
        <p:nvSpPr>
          <p:cNvPr id="33903" name="Google Shape;33903;p71"/>
          <p:cNvSpPr txBox="1">
            <a:spLocks noGrp="1"/>
          </p:cNvSpPr>
          <p:nvPr>
            <p:ph type="subTitle" idx="4294967295"/>
          </p:nvPr>
        </p:nvSpPr>
        <p:spPr>
          <a:xfrm>
            <a:off x="2697345" y="1421745"/>
            <a:ext cx="3785037" cy="36268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</a:pPr>
            <a:r>
              <a:rPr lang="en-ID" sz="1400" dirty="0" err="1"/>
              <a:t>Keterampilan</a:t>
            </a:r>
            <a:r>
              <a:rPr lang="en-ID" sz="1400" dirty="0"/>
              <a:t> </a:t>
            </a:r>
            <a:r>
              <a:rPr lang="en-ID" sz="1400" dirty="0" err="1"/>
              <a:t>membuka</a:t>
            </a:r>
            <a:r>
              <a:rPr lang="en-ID" sz="1400" dirty="0"/>
              <a:t> dan </a:t>
            </a:r>
            <a:r>
              <a:rPr lang="en-ID" sz="1400" dirty="0" err="1"/>
              <a:t>menutup</a:t>
            </a:r>
            <a:r>
              <a:rPr lang="en-ID" sz="1400" dirty="0"/>
              <a:t> </a:t>
            </a:r>
            <a:r>
              <a:rPr lang="en-ID" sz="1400" dirty="0" err="1"/>
              <a:t>pelajaran</a:t>
            </a:r>
            <a:r>
              <a:rPr lang="en-ID" sz="1400" dirty="0"/>
              <a:t>. </a:t>
            </a:r>
            <a:endParaRPr sz="1400" dirty="0"/>
          </a:p>
        </p:txBody>
      </p:sp>
      <p:pic>
        <p:nvPicPr>
          <p:cNvPr id="33904" name="Google Shape;33904;p71"/>
          <p:cNvPicPr preferRelativeResize="0"/>
          <p:nvPr/>
        </p:nvPicPr>
        <p:blipFill rotWithShape="1">
          <a:blip r:embed="rId3">
            <a:alphaModFix/>
          </a:blip>
          <a:srcRect t="66601" b="3679"/>
          <a:stretch/>
        </p:blipFill>
        <p:spPr>
          <a:xfrm rot="-10799986">
            <a:off x="-100515" y="4827199"/>
            <a:ext cx="3068284" cy="749370"/>
          </a:xfrm>
          <a:prstGeom prst="rect">
            <a:avLst/>
          </a:prstGeom>
          <a:noFill/>
          <a:ln>
            <a:noFill/>
          </a:ln>
        </p:spPr>
      </p:pic>
      <p:pic>
        <p:nvPicPr>
          <p:cNvPr id="33905" name="Google Shape;33905;p7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4500031" flipH="1">
            <a:off x="7034926" y="3977342"/>
            <a:ext cx="1308946" cy="127113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906" name="Google Shape;33906;p71"/>
          <p:cNvGrpSpPr/>
          <p:nvPr/>
        </p:nvGrpSpPr>
        <p:grpSpPr>
          <a:xfrm rot="-5208488">
            <a:off x="7592092" y="4602302"/>
            <a:ext cx="168894" cy="514700"/>
            <a:chOff x="648425" y="871325"/>
            <a:chExt cx="278225" cy="847325"/>
          </a:xfrm>
        </p:grpSpPr>
        <p:sp>
          <p:nvSpPr>
            <p:cNvPr id="33907" name="Google Shape;33907;p71"/>
            <p:cNvSpPr/>
            <p:nvPr/>
          </p:nvSpPr>
          <p:spPr>
            <a:xfrm>
              <a:off x="652625" y="1541575"/>
              <a:ext cx="53425" cy="92750"/>
            </a:xfrm>
            <a:custGeom>
              <a:avLst/>
              <a:gdLst/>
              <a:ahLst/>
              <a:cxnLst/>
              <a:rect l="l" t="t" r="r" b="b"/>
              <a:pathLst>
                <a:path w="2137" h="3710" extrusionOk="0">
                  <a:moveTo>
                    <a:pt x="169" y="0"/>
                  </a:moveTo>
                  <a:lnTo>
                    <a:pt x="113" y="113"/>
                  </a:lnTo>
                  <a:lnTo>
                    <a:pt x="57" y="169"/>
                  </a:lnTo>
                  <a:lnTo>
                    <a:pt x="57" y="281"/>
                  </a:lnTo>
                  <a:lnTo>
                    <a:pt x="113" y="450"/>
                  </a:lnTo>
                  <a:lnTo>
                    <a:pt x="57" y="562"/>
                  </a:lnTo>
                  <a:lnTo>
                    <a:pt x="57" y="843"/>
                  </a:lnTo>
                  <a:lnTo>
                    <a:pt x="57" y="1293"/>
                  </a:lnTo>
                  <a:lnTo>
                    <a:pt x="57" y="1799"/>
                  </a:lnTo>
                  <a:lnTo>
                    <a:pt x="1" y="2305"/>
                  </a:lnTo>
                  <a:lnTo>
                    <a:pt x="57" y="2754"/>
                  </a:lnTo>
                  <a:lnTo>
                    <a:pt x="113" y="2923"/>
                  </a:lnTo>
                  <a:lnTo>
                    <a:pt x="169" y="3036"/>
                  </a:lnTo>
                  <a:lnTo>
                    <a:pt x="282" y="3036"/>
                  </a:lnTo>
                  <a:lnTo>
                    <a:pt x="394" y="2979"/>
                  </a:lnTo>
                  <a:lnTo>
                    <a:pt x="563" y="2923"/>
                  </a:lnTo>
                  <a:lnTo>
                    <a:pt x="675" y="2867"/>
                  </a:lnTo>
                  <a:lnTo>
                    <a:pt x="956" y="2867"/>
                  </a:lnTo>
                  <a:lnTo>
                    <a:pt x="1012" y="2754"/>
                  </a:lnTo>
                  <a:lnTo>
                    <a:pt x="1069" y="2586"/>
                  </a:lnTo>
                  <a:lnTo>
                    <a:pt x="1181" y="2698"/>
                  </a:lnTo>
                  <a:lnTo>
                    <a:pt x="1237" y="2867"/>
                  </a:lnTo>
                  <a:lnTo>
                    <a:pt x="1125" y="2811"/>
                  </a:lnTo>
                  <a:lnTo>
                    <a:pt x="1069" y="2811"/>
                  </a:lnTo>
                  <a:lnTo>
                    <a:pt x="900" y="2923"/>
                  </a:lnTo>
                  <a:lnTo>
                    <a:pt x="956" y="3148"/>
                  </a:lnTo>
                  <a:lnTo>
                    <a:pt x="1012" y="3317"/>
                  </a:lnTo>
                  <a:lnTo>
                    <a:pt x="1069" y="3429"/>
                  </a:lnTo>
                  <a:lnTo>
                    <a:pt x="1237" y="3598"/>
                  </a:lnTo>
                  <a:lnTo>
                    <a:pt x="1350" y="3654"/>
                  </a:lnTo>
                  <a:lnTo>
                    <a:pt x="1518" y="3710"/>
                  </a:lnTo>
                  <a:lnTo>
                    <a:pt x="1687" y="3710"/>
                  </a:lnTo>
                  <a:lnTo>
                    <a:pt x="1912" y="3654"/>
                  </a:lnTo>
                  <a:lnTo>
                    <a:pt x="1912" y="3485"/>
                  </a:lnTo>
                  <a:lnTo>
                    <a:pt x="1968" y="3317"/>
                  </a:lnTo>
                  <a:lnTo>
                    <a:pt x="2137" y="3036"/>
                  </a:lnTo>
                  <a:lnTo>
                    <a:pt x="2137" y="2754"/>
                  </a:lnTo>
                  <a:lnTo>
                    <a:pt x="2137" y="2642"/>
                  </a:lnTo>
                  <a:lnTo>
                    <a:pt x="2080" y="2530"/>
                  </a:lnTo>
                  <a:lnTo>
                    <a:pt x="2024" y="2305"/>
                  </a:lnTo>
                  <a:lnTo>
                    <a:pt x="1968" y="2080"/>
                  </a:lnTo>
                  <a:lnTo>
                    <a:pt x="1912" y="1968"/>
                  </a:lnTo>
                  <a:lnTo>
                    <a:pt x="1799" y="1855"/>
                  </a:lnTo>
                  <a:lnTo>
                    <a:pt x="1855" y="1743"/>
                  </a:lnTo>
                  <a:lnTo>
                    <a:pt x="1912" y="1687"/>
                  </a:lnTo>
                  <a:lnTo>
                    <a:pt x="1912" y="1574"/>
                  </a:lnTo>
                  <a:lnTo>
                    <a:pt x="1799" y="1462"/>
                  </a:lnTo>
                  <a:lnTo>
                    <a:pt x="1743" y="1406"/>
                  </a:lnTo>
                  <a:lnTo>
                    <a:pt x="1687" y="1406"/>
                  </a:lnTo>
                  <a:lnTo>
                    <a:pt x="1687" y="1349"/>
                  </a:lnTo>
                  <a:lnTo>
                    <a:pt x="1462" y="1181"/>
                  </a:lnTo>
                  <a:lnTo>
                    <a:pt x="1350" y="1125"/>
                  </a:lnTo>
                  <a:lnTo>
                    <a:pt x="1237" y="1068"/>
                  </a:lnTo>
                  <a:lnTo>
                    <a:pt x="1181" y="1068"/>
                  </a:lnTo>
                  <a:lnTo>
                    <a:pt x="1181" y="1012"/>
                  </a:lnTo>
                  <a:lnTo>
                    <a:pt x="1012" y="619"/>
                  </a:lnTo>
                  <a:lnTo>
                    <a:pt x="844" y="281"/>
                  </a:lnTo>
                  <a:lnTo>
                    <a:pt x="731" y="169"/>
                  </a:lnTo>
                  <a:lnTo>
                    <a:pt x="675" y="225"/>
                  </a:lnTo>
                  <a:lnTo>
                    <a:pt x="563" y="169"/>
                  </a:lnTo>
                  <a:lnTo>
                    <a:pt x="450" y="113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B3A9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8" name="Google Shape;33908;p71"/>
            <p:cNvSpPr/>
            <p:nvPr/>
          </p:nvSpPr>
          <p:spPr>
            <a:xfrm>
              <a:off x="824050" y="1464300"/>
              <a:ext cx="74500" cy="102600"/>
            </a:xfrm>
            <a:custGeom>
              <a:avLst/>
              <a:gdLst/>
              <a:ahLst/>
              <a:cxnLst/>
              <a:rect l="l" t="t" r="r" b="b"/>
              <a:pathLst>
                <a:path w="2980" h="4104" extrusionOk="0">
                  <a:moveTo>
                    <a:pt x="1687" y="0"/>
                  </a:moveTo>
                  <a:lnTo>
                    <a:pt x="1518" y="56"/>
                  </a:lnTo>
                  <a:lnTo>
                    <a:pt x="1350" y="113"/>
                  </a:lnTo>
                  <a:lnTo>
                    <a:pt x="1294" y="225"/>
                  </a:lnTo>
                  <a:lnTo>
                    <a:pt x="1125" y="394"/>
                  </a:lnTo>
                  <a:lnTo>
                    <a:pt x="1125" y="506"/>
                  </a:lnTo>
                  <a:lnTo>
                    <a:pt x="1237" y="618"/>
                  </a:lnTo>
                  <a:lnTo>
                    <a:pt x="1350" y="731"/>
                  </a:lnTo>
                  <a:lnTo>
                    <a:pt x="1462" y="843"/>
                  </a:lnTo>
                  <a:lnTo>
                    <a:pt x="1518" y="956"/>
                  </a:lnTo>
                  <a:lnTo>
                    <a:pt x="1687" y="1124"/>
                  </a:lnTo>
                  <a:lnTo>
                    <a:pt x="1799" y="1349"/>
                  </a:lnTo>
                  <a:lnTo>
                    <a:pt x="1968" y="1461"/>
                  </a:lnTo>
                  <a:lnTo>
                    <a:pt x="2080" y="1518"/>
                  </a:lnTo>
                  <a:lnTo>
                    <a:pt x="2249" y="1518"/>
                  </a:lnTo>
                  <a:lnTo>
                    <a:pt x="2137" y="1574"/>
                  </a:lnTo>
                  <a:lnTo>
                    <a:pt x="2080" y="1630"/>
                  </a:lnTo>
                  <a:lnTo>
                    <a:pt x="2024" y="1742"/>
                  </a:lnTo>
                  <a:lnTo>
                    <a:pt x="1968" y="1799"/>
                  </a:lnTo>
                  <a:lnTo>
                    <a:pt x="1743" y="1911"/>
                  </a:lnTo>
                  <a:lnTo>
                    <a:pt x="1631" y="2136"/>
                  </a:lnTo>
                  <a:lnTo>
                    <a:pt x="1575" y="2305"/>
                  </a:lnTo>
                  <a:lnTo>
                    <a:pt x="1518" y="2361"/>
                  </a:lnTo>
                  <a:lnTo>
                    <a:pt x="1406" y="2361"/>
                  </a:lnTo>
                  <a:lnTo>
                    <a:pt x="1237" y="2248"/>
                  </a:lnTo>
                  <a:lnTo>
                    <a:pt x="1181" y="2248"/>
                  </a:lnTo>
                  <a:lnTo>
                    <a:pt x="1181" y="2192"/>
                  </a:lnTo>
                  <a:lnTo>
                    <a:pt x="1237" y="2192"/>
                  </a:lnTo>
                  <a:lnTo>
                    <a:pt x="1294" y="1967"/>
                  </a:lnTo>
                  <a:lnTo>
                    <a:pt x="1294" y="1799"/>
                  </a:lnTo>
                  <a:lnTo>
                    <a:pt x="1181" y="1686"/>
                  </a:lnTo>
                  <a:lnTo>
                    <a:pt x="956" y="1630"/>
                  </a:lnTo>
                  <a:lnTo>
                    <a:pt x="900" y="1630"/>
                  </a:lnTo>
                  <a:lnTo>
                    <a:pt x="900" y="1574"/>
                  </a:lnTo>
                  <a:lnTo>
                    <a:pt x="1181" y="1574"/>
                  </a:lnTo>
                  <a:lnTo>
                    <a:pt x="1181" y="1518"/>
                  </a:lnTo>
                  <a:lnTo>
                    <a:pt x="1237" y="1405"/>
                  </a:lnTo>
                  <a:lnTo>
                    <a:pt x="1069" y="1068"/>
                  </a:lnTo>
                  <a:lnTo>
                    <a:pt x="956" y="956"/>
                  </a:lnTo>
                  <a:lnTo>
                    <a:pt x="731" y="843"/>
                  </a:lnTo>
                  <a:lnTo>
                    <a:pt x="394" y="899"/>
                  </a:lnTo>
                  <a:lnTo>
                    <a:pt x="282" y="956"/>
                  </a:lnTo>
                  <a:lnTo>
                    <a:pt x="169" y="1068"/>
                  </a:lnTo>
                  <a:lnTo>
                    <a:pt x="113" y="1124"/>
                  </a:lnTo>
                  <a:lnTo>
                    <a:pt x="57" y="1293"/>
                  </a:lnTo>
                  <a:lnTo>
                    <a:pt x="1" y="1630"/>
                  </a:lnTo>
                  <a:lnTo>
                    <a:pt x="169" y="1799"/>
                  </a:lnTo>
                  <a:lnTo>
                    <a:pt x="338" y="1911"/>
                  </a:lnTo>
                  <a:lnTo>
                    <a:pt x="675" y="2024"/>
                  </a:lnTo>
                  <a:lnTo>
                    <a:pt x="844" y="2080"/>
                  </a:lnTo>
                  <a:lnTo>
                    <a:pt x="900" y="2192"/>
                  </a:lnTo>
                  <a:lnTo>
                    <a:pt x="900" y="2586"/>
                  </a:lnTo>
                  <a:lnTo>
                    <a:pt x="956" y="2754"/>
                  </a:lnTo>
                  <a:lnTo>
                    <a:pt x="1069" y="2867"/>
                  </a:lnTo>
                  <a:lnTo>
                    <a:pt x="1181" y="2979"/>
                  </a:lnTo>
                  <a:lnTo>
                    <a:pt x="1294" y="3091"/>
                  </a:lnTo>
                  <a:lnTo>
                    <a:pt x="1687" y="3204"/>
                  </a:lnTo>
                  <a:lnTo>
                    <a:pt x="1743" y="3260"/>
                  </a:lnTo>
                  <a:lnTo>
                    <a:pt x="1743" y="3316"/>
                  </a:lnTo>
                  <a:lnTo>
                    <a:pt x="1799" y="3485"/>
                  </a:lnTo>
                  <a:lnTo>
                    <a:pt x="1912" y="3597"/>
                  </a:lnTo>
                  <a:lnTo>
                    <a:pt x="1968" y="3710"/>
                  </a:lnTo>
                  <a:lnTo>
                    <a:pt x="2024" y="3822"/>
                  </a:lnTo>
                  <a:lnTo>
                    <a:pt x="2361" y="4047"/>
                  </a:lnTo>
                  <a:lnTo>
                    <a:pt x="2474" y="4103"/>
                  </a:lnTo>
                  <a:lnTo>
                    <a:pt x="2586" y="4103"/>
                  </a:lnTo>
                  <a:lnTo>
                    <a:pt x="2699" y="4047"/>
                  </a:lnTo>
                  <a:lnTo>
                    <a:pt x="2755" y="3991"/>
                  </a:lnTo>
                  <a:lnTo>
                    <a:pt x="2867" y="3653"/>
                  </a:lnTo>
                  <a:lnTo>
                    <a:pt x="2867" y="3148"/>
                  </a:lnTo>
                  <a:lnTo>
                    <a:pt x="2755" y="2979"/>
                  </a:lnTo>
                  <a:lnTo>
                    <a:pt x="2699" y="2923"/>
                  </a:lnTo>
                  <a:lnTo>
                    <a:pt x="2530" y="2923"/>
                  </a:lnTo>
                  <a:lnTo>
                    <a:pt x="2474" y="2979"/>
                  </a:lnTo>
                  <a:lnTo>
                    <a:pt x="2474" y="3204"/>
                  </a:lnTo>
                  <a:lnTo>
                    <a:pt x="2418" y="3091"/>
                  </a:lnTo>
                  <a:lnTo>
                    <a:pt x="2305" y="2979"/>
                  </a:lnTo>
                  <a:lnTo>
                    <a:pt x="2249" y="2923"/>
                  </a:lnTo>
                  <a:lnTo>
                    <a:pt x="2249" y="2810"/>
                  </a:lnTo>
                  <a:lnTo>
                    <a:pt x="2305" y="2698"/>
                  </a:lnTo>
                  <a:lnTo>
                    <a:pt x="2249" y="2642"/>
                  </a:lnTo>
                  <a:lnTo>
                    <a:pt x="2418" y="2642"/>
                  </a:lnTo>
                  <a:lnTo>
                    <a:pt x="2586" y="2586"/>
                  </a:lnTo>
                  <a:lnTo>
                    <a:pt x="2755" y="2529"/>
                  </a:lnTo>
                  <a:lnTo>
                    <a:pt x="2811" y="2473"/>
                  </a:lnTo>
                  <a:lnTo>
                    <a:pt x="2923" y="2529"/>
                  </a:lnTo>
                  <a:lnTo>
                    <a:pt x="2980" y="1293"/>
                  </a:lnTo>
                  <a:lnTo>
                    <a:pt x="2867" y="1180"/>
                  </a:lnTo>
                  <a:lnTo>
                    <a:pt x="2755" y="1124"/>
                  </a:lnTo>
                  <a:lnTo>
                    <a:pt x="2586" y="1068"/>
                  </a:lnTo>
                  <a:lnTo>
                    <a:pt x="2249" y="1068"/>
                  </a:lnTo>
                  <a:lnTo>
                    <a:pt x="2137" y="899"/>
                  </a:lnTo>
                  <a:lnTo>
                    <a:pt x="2024" y="787"/>
                  </a:lnTo>
                  <a:lnTo>
                    <a:pt x="1968" y="731"/>
                  </a:lnTo>
                  <a:lnTo>
                    <a:pt x="1856" y="731"/>
                  </a:lnTo>
                  <a:lnTo>
                    <a:pt x="1912" y="675"/>
                  </a:lnTo>
                  <a:lnTo>
                    <a:pt x="2024" y="618"/>
                  </a:lnTo>
                  <a:lnTo>
                    <a:pt x="2080" y="506"/>
                  </a:lnTo>
                  <a:lnTo>
                    <a:pt x="1968" y="281"/>
                  </a:lnTo>
                  <a:lnTo>
                    <a:pt x="1912" y="113"/>
                  </a:lnTo>
                  <a:lnTo>
                    <a:pt x="1856" y="56"/>
                  </a:lnTo>
                  <a:lnTo>
                    <a:pt x="1799" y="0"/>
                  </a:lnTo>
                  <a:close/>
                </a:path>
              </a:pathLst>
            </a:custGeom>
            <a:solidFill>
              <a:srgbClr val="A99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9" name="Google Shape;33909;p71"/>
            <p:cNvSpPr/>
            <p:nvPr/>
          </p:nvSpPr>
          <p:spPr>
            <a:xfrm>
              <a:off x="694775" y="1576700"/>
              <a:ext cx="94175" cy="74500"/>
            </a:xfrm>
            <a:custGeom>
              <a:avLst/>
              <a:gdLst/>
              <a:ahLst/>
              <a:cxnLst/>
              <a:rect l="l" t="t" r="r" b="b"/>
              <a:pathLst>
                <a:path w="3767" h="2980" extrusionOk="0">
                  <a:moveTo>
                    <a:pt x="226" y="1"/>
                  </a:moveTo>
                  <a:lnTo>
                    <a:pt x="113" y="57"/>
                  </a:lnTo>
                  <a:lnTo>
                    <a:pt x="169" y="169"/>
                  </a:lnTo>
                  <a:lnTo>
                    <a:pt x="169" y="225"/>
                  </a:lnTo>
                  <a:lnTo>
                    <a:pt x="113" y="225"/>
                  </a:lnTo>
                  <a:lnTo>
                    <a:pt x="57" y="282"/>
                  </a:lnTo>
                  <a:lnTo>
                    <a:pt x="1" y="394"/>
                  </a:lnTo>
                  <a:lnTo>
                    <a:pt x="57" y="506"/>
                  </a:lnTo>
                  <a:lnTo>
                    <a:pt x="57" y="563"/>
                  </a:lnTo>
                  <a:lnTo>
                    <a:pt x="226" y="563"/>
                  </a:lnTo>
                  <a:lnTo>
                    <a:pt x="282" y="619"/>
                  </a:lnTo>
                  <a:lnTo>
                    <a:pt x="338" y="675"/>
                  </a:lnTo>
                  <a:lnTo>
                    <a:pt x="451" y="900"/>
                  </a:lnTo>
                  <a:lnTo>
                    <a:pt x="338" y="731"/>
                  </a:lnTo>
                  <a:lnTo>
                    <a:pt x="282" y="619"/>
                  </a:lnTo>
                  <a:lnTo>
                    <a:pt x="226" y="619"/>
                  </a:lnTo>
                  <a:lnTo>
                    <a:pt x="226" y="956"/>
                  </a:lnTo>
                  <a:lnTo>
                    <a:pt x="226" y="1068"/>
                  </a:lnTo>
                  <a:lnTo>
                    <a:pt x="338" y="1181"/>
                  </a:lnTo>
                  <a:lnTo>
                    <a:pt x="394" y="1293"/>
                  </a:lnTo>
                  <a:lnTo>
                    <a:pt x="394" y="1406"/>
                  </a:lnTo>
                  <a:lnTo>
                    <a:pt x="394" y="1462"/>
                  </a:lnTo>
                  <a:lnTo>
                    <a:pt x="282" y="1631"/>
                  </a:lnTo>
                  <a:lnTo>
                    <a:pt x="169" y="1912"/>
                  </a:lnTo>
                  <a:lnTo>
                    <a:pt x="169" y="1968"/>
                  </a:lnTo>
                  <a:lnTo>
                    <a:pt x="169" y="2024"/>
                  </a:lnTo>
                  <a:lnTo>
                    <a:pt x="226" y="2136"/>
                  </a:lnTo>
                  <a:lnTo>
                    <a:pt x="226" y="2193"/>
                  </a:lnTo>
                  <a:lnTo>
                    <a:pt x="226" y="2249"/>
                  </a:lnTo>
                  <a:lnTo>
                    <a:pt x="57" y="2530"/>
                  </a:lnTo>
                  <a:lnTo>
                    <a:pt x="57" y="2698"/>
                  </a:lnTo>
                  <a:lnTo>
                    <a:pt x="113" y="2867"/>
                  </a:lnTo>
                  <a:lnTo>
                    <a:pt x="113" y="2923"/>
                  </a:lnTo>
                  <a:lnTo>
                    <a:pt x="507" y="2923"/>
                  </a:lnTo>
                  <a:lnTo>
                    <a:pt x="844" y="2811"/>
                  </a:lnTo>
                  <a:lnTo>
                    <a:pt x="1013" y="2755"/>
                  </a:lnTo>
                  <a:lnTo>
                    <a:pt x="1125" y="2642"/>
                  </a:lnTo>
                  <a:lnTo>
                    <a:pt x="1181" y="2586"/>
                  </a:lnTo>
                  <a:lnTo>
                    <a:pt x="1181" y="2530"/>
                  </a:lnTo>
                  <a:lnTo>
                    <a:pt x="1069" y="2417"/>
                  </a:lnTo>
                  <a:lnTo>
                    <a:pt x="900" y="2417"/>
                  </a:lnTo>
                  <a:lnTo>
                    <a:pt x="900" y="2361"/>
                  </a:lnTo>
                  <a:lnTo>
                    <a:pt x="956" y="2305"/>
                  </a:lnTo>
                  <a:lnTo>
                    <a:pt x="1013" y="2361"/>
                  </a:lnTo>
                  <a:lnTo>
                    <a:pt x="1125" y="2417"/>
                  </a:lnTo>
                  <a:lnTo>
                    <a:pt x="1237" y="2474"/>
                  </a:lnTo>
                  <a:lnTo>
                    <a:pt x="1462" y="2474"/>
                  </a:lnTo>
                  <a:lnTo>
                    <a:pt x="1575" y="2530"/>
                  </a:lnTo>
                  <a:lnTo>
                    <a:pt x="1631" y="2642"/>
                  </a:lnTo>
                  <a:lnTo>
                    <a:pt x="1687" y="2755"/>
                  </a:lnTo>
                  <a:lnTo>
                    <a:pt x="1743" y="2867"/>
                  </a:lnTo>
                  <a:lnTo>
                    <a:pt x="1799" y="2923"/>
                  </a:lnTo>
                  <a:lnTo>
                    <a:pt x="1912" y="2979"/>
                  </a:lnTo>
                  <a:lnTo>
                    <a:pt x="1968" y="2979"/>
                  </a:lnTo>
                  <a:lnTo>
                    <a:pt x="2024" y="2923"/>
                  </a:lnTo>
                  <a:lnTo>
                    <a:pt x="2080" y="2867"/>
                  </a:lnTo>
                  <a:lnTo>
                    <a:pt x="2249" y="2642"/>
                  </a:lnTo>
                  <a:lnTo>
                    <a:pt x="2305" y="2586"/>
                  </a:lnTo>
                  <a:lnTo>
                    <a:pt x="2362" y="2642"/>
                  </a:lnTo>
                  <a:lnTo>
                    <a:pt x="2474" y="2642"/>
                  </a:lnTo>
                  <a:lnTo>
                    <a:pt x="2586" y="2586"/>
                  </a:lnTo>
                  <a:lnTo>
                    <a:pt x="2643" y="2530"/>
                  </a:lnTo>
                  <a:lnTo>
                    <a:pt x="2867" y="2530"/>
                  </a:lnTo>
                  <a:lnTo>
                    <a:pt x="2980" y="2474"/>
                  </a:lnTo>
                  <a:lnTo>
                    <a:pt x="3092" y="2417"/>
                  </a:lnTo>
                  <a:lnTo>
                    <a:pt x="3205" y="2417"/>
                  </a:lnTo>
                  <a:lnTo>
                    <a:pt x="3261" y="2361"/>
                  </a:lnTo>
                  <a:lnTo>
                    <a:pt x="3317" y="2249"/>
                  </a:lnTo>
                  <a:lnTo>
                    <a:pt x="3373" y="2024"/>
                  </a:lnTo>
                  <a:lnTo>
                    <a:pt x="3373" y="1912"/>
                  </a:lnTo>
                  <a:lnTo>
                    <a:pt x="3429" y="1912"/>
                  </a:lnTo>
                  <a:lnTo>
                    <a:pt x="3542" y="1855"/>
                  </a:lnTo>
                  <a:lnTo>
                    <a:pt x="3598" y="1799"/>
                  </a:lnTo>
                  <a:lnTo>
                    <a:pt x="3767" y="1631"/>
                  </a:lnTo>
                  <a:lnTo>
                    <a:pt x="3767" y="1518"/>
                  </a:lnTo>
                  <a:lnTo>
                    <a:pt x="3598" y="1293"/>
                  </a:lnTo>
                  <a:lnTo>
                    <a:pt x="3429" y="1068"/>
                  </a:lnTo>
                  <a:lnTo>
                    <a:pt x="3261" y="900"/>
                  </a:lnTo>
                  <a:lnTo>
                    <a:pt x="2980" y="731"/>
                  </a:lnTo>
                  <a:lnTo>
                    <a:pt x="2867" y="731"/>
                  </a:lnTo>
                  <a:lnTo>
                    <a:pt x="2755" y="787"/>
                  </a:lnTo>
                  <a:lnTo>
                    <a:pt x="2755" y="900"/>
                  </a:lnTo>
                  <a:lnTo>
                    <a:pt x="2811" y="1012"/>
                  </a:lnTo>
                  <a:lnTo>
                    <a:pt x="2924" y="1181"/>
                  </a:lnTo>
                  <a:lnTo>
                    <a:pt x="2980" y="1181"/>
                  </a:lnTo>
                  <a:lnTo>
                    <a:pt x="2924" y="1237"/>
                  </a:lnTo>
                  <a:lnTo>
                    <a:pt x="2980" y="1293"/>
                  </a:lnTo>
                  <a:lnTo>
                    <a:pt x="3036" y="1349"/>
                  </a:lnTo>
                  <a:lnTo>
                    <a:pt x="3148" y="1349"/>
                  </a:lnTo>
                  <a:lnTo>
                    <a:pt x="3261" y="1406"/>
                  </a:lnTo>
                  <a:lnTo>
                    <a:pt x="3261" y="1462"/>
                  </a:lnTo>
                  <a:lnTo>
                    <a:pt x="3261" y="1574"/>
                  </a:lnTo>
                  <a:lnTo>
                    <a:pt x="3205" y="1631"/>
                  </a:lnTo>
                  <a:lnTo>
                    <a:pt x="3148" y="1631"/>
                  </a:lnTo>
                  <a:lnTo>
                    <a:pt x="3036" y="1518"/>
                  </a:lnTo>
                  <a:lnTo>
                    <a:pt x="2924" y="1406"/>
                  </a:lnTo>
                  <a:lnTo>
                    <a:pt x="2755" y="1349"/>
                  </a:lnTo>
                  <a:lnTo>
                    <a:pt x="2643" y="1349"/>
                  </a:lnTo>
                  <a:lnTo>
                    <a:pt x="2474" y="1406"/>
                  </a:lnTo>
                  <a:lnTo>
                    <a:pt x="2362" y="1518"/>
                  </a:lnTo>
                  <a:lnTo>
                    <a:pt x="2305" y="1687"/>
                  </a:lnTo>
                  <a:lnTo>
                    <a:pt x="2305" y="2024"/>
                  </a:lnTo>
                  <a:lnTo>
                    <a:pt x="2362" y="2080"/>
                  </a:lnTo>
                  <a:lnTo>
                    <a:pt x="2362" y="2136"/>
                  </a:lnTo>
                  <a:lnTo>
                    <a:pt x="2305" y="2193"/>
                  </a:lnTo>
                  <a:lnTo>
                    <a:pt x="2193" y="2249"/>
                  </a:lnTo>
                  <a:lnTo>
                    <a:pt x="2137" y="2193"/>
                  </a:lnTo>
                  <a:lnTo>
                    <a:pt x="2080" y="2136"/>
                  </a:lnTo>
                  <a:lnTo>
                    <a:pt x="1912" y="2024"/>
                  </a:lnTo>
                  <a:lnTo>
                    <a:pt x="1799" y="1912"/>
                  </a:lnTo>
                  <a:lnTo>
                    <a:pt x="1687" y="1855"/>
                  </a:lnTo>
                  <a:lnTo>
                    <a:pt x="1687" y="1799"/>
                  </a:lnTo>
                  <a:lnTo>
                    <a:pt x="1631" y="1574"/>
                  </a:lnTo>
                  <a:lnTo>
                    <a:pt x="1518" y="1462"/>
                  </a:lnTo>
                  <a:lnTo>
                    <a:pt x="1350" y="1406"/>
                  </a:lnTo>
                  <a:lnTo>
                    <a:pt x="1125" y="1406"/>
                  </a:lnTo>
                  <a:lnTo>
                    <a:pt x="1294" y="1181"/>
                  </a:lnTo>
                  <a:lnTo>
                    <a:pt x="1350" y="1012"/>
                  </a:lnTo>
                  <a:lnTo>
                    <a:pt x="1294" y="844"/>
                  </a:lnTo>
                  <a:lnTo>
                    <a:pt x="1125" y="675"/>
                  </a:lnTo>
                  <a:lnTo>
                    <a:pt x="844" y="506"/>
                  </a:lnTo>
                  <a:lnTo>
                    <a:pt x="788" y="394"/>
                  </a:lnTo>
                  <a:lnTo>
                    <a:pt x="675" y="225"/>
                  </a:lnTo>
                  <a:lnTo>
                    <a:pt x="619" y="169"/>
                  </a:lnTo>
                  <a:lnTo>
                    <a:pt x="507" y="57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AB9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0" name="Google Shape;33910;p71"/>
            <p:cNvSpPr/>
            <p:nvPr/>
          </p:nvSpPr>
          <p:spPr>
            <a:xfrm>
              <a:off x="840925" y="1238050"/>
              <a:ext cx="67475" cy="61875"/>
            </a:xfrm>
            <a:custGeom>
              <a:avLst/>
              <a:gdLst/>
              <a:ahLst/>
              <a:cxnLst/>
              <a:rect l="l" t="t" r="r" b="b"/>
              <a:pathLst>
                <a:path w="2699" h="2475" extrusionOk="0">
                  <a:moveTo>
                    <a:pt x="1630" y="1"/>
                  </a:moveTo>
                  <a:lnTo>
                    <a:pt x="1574" y="57"/>
                  </a:lnTo>
                  <a:lnTo>
                    <a:pt x="1181" y="451"/>
                  </a:lnTo>
                  <a:lnTo>
                    <a:pt x="1068" y="507"/>
                  </a:lnTo>
                  <a:lnTo>
                    <a:pt x="956" y="451"/>
                  </a:lnTo>
                  <a:lnTo>
                    <a:pt x="843" y="451"/>
                  </a:lnTo>
                  <a:lnTo>
                    <a:pt x="731" y="507"/>
                  </a:lnTo>
                  <a:lnTo>
                    <a:pt x="619" y="619"/>
                  </a:lnTo>
                  <a:lnTo>
                    <a:pt x="450" y="675"/>
                  </a:lnTo>
                  <a:lnTo>
                    <a:pt x="169" y="788"/>
                  </a:lnTo>
                  <a:lnTo>
                    <a:pt x="56" y="900"/>
                  </a:lnTo>
                  <a:lnTo>
                    <a:pt x="0" y="1013"/>
                  </a:lnTo>
                  <a:lnTo>
                    <a:pt x="0" y="1125"/>
                  </a:lnTo>
                  <a:lnTo>
                    <a:pt x="113" y="1181"/>
                  </a:lnTo>
                  <a:lnTo>
                    <a:pt x="281" y="1294"/>
                  </a:lnTo>
                  <a:lnTo>
                    <a:pt x="394" y="1350"/>
                  </a:lnTo>
                  <a:lnTo>
                    <a:pt x="787" y="1631"/>
                  </a:lnTo>
                  <a:lnTo>
                    <a:pt x="1181" y="1856"/>
                  </a:lnTo>
                  <a:lnTo>
                    <a:pt x="1293" y="1968"/>
                  </a:lnTo>
                  <a:lnTo>
                    <a:pt x="1405" y="2081"/>
                  </a:lnTo>
                  <a:lnTo>
                    <a:pt x="1462" y="2193"/>
                  </a:lnTo>
                  <a:lnTo>
                    <a:pt x="1574" y="2362"/>
                  </a:lnTo>
                  <a:lnTo>
                    <a:pt x="1630" y="2418"/>
                  </a:lnTo>
                  <a:lnTo>
                    <a:pt x="1743" y="2474"/>
                  </a:lnTo>
                  <a:lnTo>
                    <a:pt x="1855" y="2362"/>
                  </a:lnTo>
                  <a:lnTo>
                    <a:pt x="1911" y="2249"/>
                  </a:lnTo>
                  <a:lnTo>
                    <a:pt x="1911" y="2024"/>
                  </a:lnTo>
                  <a:lnTo>
                    <a:pt x="2024" y="1743"/>
                  </a:lnTo>
                  <a:lnTo>
                    <a:pt x="2024" y="2024"/>
                  </a:lnTo>
                  <a:lnTo>
                    <a:pt x="2080" y="2137"/>
                  </a:lnTo>
                  <a:lnTo>
                    <a:pt x="2192" y="2193"/>
                  </a:lnTo>
                  <a:lnTo>
                    <a:pt x="2530" y="2193"/>
                  </a:lnTo>
                  <a:lnTo>
                    <a:pt x="2586" y="2249"/>
                  </a:lnTo>
                  <a:lnTo>
                    <a:pt x="2642" y="2249"/>
                  </a:lnTo>
                  <a:lnTo>
                    <a:pt x="2698" y="1013"/>
                  </a:lnTo>
                  <a:lnTo>
                    <a:pt x="2586" y="956"/>
                  </a:lnTo>
                  <a:lnTo>
                    <a:pt x="2080" y="956"/>
                  </a:lnTo>
                  <a:lnTo>
                    <a:pt x="2136" y="900"/>
                  </a:lnTo>
                  <a:lnTo>
                    <a:pt x="2192" y="900"/>
                  </a:lnTo>
                  <a:lnTo>
                    <a:pt x="2248" y="844"/>
                  </a:lnTo>
                  <a:lnTo>
                    <a:pt x="2248" y="788"/>
                  </a:lnTo>
                  <a:lnTo>
                    <a:pt x="2305" y="732"/>
                  </a:lnTo>
                  <a:lnTo>
                    <a:pt x="2305" y="675"/>
                  </a:lnTo>
                  <a:lnTo>
                    <a:pt x="2530" y="507"/>
                  </a:lnTo>
                  <a:lnTo>
                    <a:pt x="2586" y="338"/>
                  </a:lnTo>
                  <a:lnTo>
                    <a:pt x="2530" y="226"/>
                  </a:lnTo>
                  <a:lnTo>
                    <a:pt x="2361" y="1"/>
                  </a:lnTo>
                  <a:lnTo>
                    <a:pt x="2248" y="1"/>
                  </a:lnTo>
                  <a:lnTo>
                    <a:pt x="2136" y="57"/>
                  </a:lnTo>
                  <a:lnTo>
                    <a:pt x="2024" y="113"/>
                  </a:lnTo>
                  <a:lnTo>
                    <a:pt x="1967" y="170"/>
                  </a:lnTo>
                  <a:lnTo>
                    <a:pt x="1855" y="170"/>
                  </a:lnTo>
                  <a:lnTo>
                    <a:pt x="1799" y="57"/>
                  </a:lnTo>
                  <a:lnTo>
                    <a:pt x="1743" y="1"/>
                  </a:lnTo>
                  <a:close/>
                </a:path>
              </a:pathLst>
            </a:custGeom>
            <a:solidFill>
              <a:srgbClr val="A4A0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1" name="Google Shape;33911;p71"/>
            <p:cNvSpPr/>
            <p:nvPr/>
          </p:nvSpPr>
          <p:spPr>
            <a:xfrm>
              <a:off x="824050" y="1555625"/>
              <a:ext cx="71700" cy="77300"/>
            </a:xfrm>
            <a:custGeom>
              <a:avLst/>
              <a:gdLst/>
              <a:ahLst/>
              <a:cxnLst/>
              <a:rect l="l" t="t" r="r" b="b"/>
              <a:pathLst>
                <a:path w="2868" h="3092" extrusionOk="0">
                  <a:moveTo>
                    <a:pt x="900" y="2024"/>
                  </a:moveTo>
                  <a:lnTo>
                    <a:pt x="956" y="2080"/>
                  </a:lnTo>
                  <a:lnTo>
                    <a:pt x="900" y="2080"/>
                  </a:lnTo>
                  <a:lnTo>
                    <a:pt x="855" y="2035"/>
                  </a:lnTo>
                  <a:lnTo>
                    <a:pt x="900" y="2024"/>
                  </a:lnTo>
                  <a:close/>
                  <a:moveTo>
                    <a:pt x="2867" y="0"/>
                  </a:moveTo>
                  <a:lnTo>
                    <a:pt x="2811" y="57"/>
                  </a:lnTo>
                  <a:lnTo>
                    <a:pt x="2755" y="169"/>
                  </a:lnTo>
                  <a:lnTo>
                    <a:pt x="2755" y="281"/>
                  </a:lnTo>
                  <a:lnTo>
                    <a:pt x="2699" y="338"/>
                  </a:lnTo>
                  <a:lnTo>
                    <a:pt x="2474" y="338"/>
                  </a:lnTo>
                  <a:lnTo>
                    <a:pt x="2361" y="281"/>
                  </a:lnTo>
                  <a:lnTo>
                    <a:pt x="2249" y="225"/>
                  </a:lnTo>
                  <a:lnTo>
                    <a:pt x="2080" y="113"/>
                  </a:lnTo>
                  <a:lnTo>
                    <a:pt x="2024" y="225"/>
                  </a:lnTo>
                  <a:lnTo>
                    <a:pt x="2080" y="281"/>
                  </a:lnTo>
                  <a:lnTo>
                    <a:pt x="2137" y="338"/>
                  </a:lnTo>
                  <a:lnTo>
                    <a:pt x="2080" y="338"/>
                  </a:lnTo>
                  <a:lnTo>
                    <a:pt x="2024" y="450"/>
                  </a:lnTo>
                  <a:lnTo>
                    <a:pt x="2080" y="563"/>
                  </a:lnTo>
                  <a:lnTo>
                    <a:pt x="2137" y="675"/>
                  </a:lnTo>
                  <a:lnTo>
                    <a:pt x="2193" y="787"/>
                  </a:lnTo>
                  <a:lnTo>
                    <a:pt x="2193" y="787"/>
                  </a:lnTo>
                  <a:lnTo>
                    <a:pt x="1968" y="731"/>
                  </a:lnTo>
                  <a:lnTo>
                    <a:pt x="1912" y="787"/>
                  </a:lnTo>
                  <a:lnTo>
                    <a:pt x="1856" y="844"/>
                  </a:lnTo>
                  <a:lnTo>
                    <a:pt x="1799" y="956"/>
                  </a:lnTo>
                  <a:lnTo>
                    <a:pt x="1687" y="1012"/>
                  </a:lnTo>
                  <a:lnTo>
                    <a:pt x="1462" y="1012"/>
                  </a:lnTo>
                  <a:lnTo>
                    <a:pt x="1181" y="956"/>
                  </a:lnTo>
                  <a:lnTo>
                    <a:pt x="956" y="1012"/>
                  </a:lnTo>
                  <a:lnTo>
                    <a:pt x="731" y="1125"/>
                  </a:lnTo>
                  <a:lnTo>
                    <a:pt x="507" y="1237"/>
                  </a:lnTo>
                  <a:lnTo>
                    <a:pt x="450" y="1349"/>
                  </a:lnTo>
                  <a:lnTo>
                    <a:pt x="394" y="1406"/>
                  </a:lnTo>
                  <a:lnTo>
                    <a:pt x="394" y="1462"/>
                  </a:lnTo>
                  <a:lnTo>
                    <a:pt x="226" y="1518"/>
                  </a:lnTo>
                  <a:lnTo>
                    <a:pt x="113" y="1630"/>
                  </a:lnTo>
                  <a:lnTo>
                    <a:pt x="57" y="1687"/>
                  </a:lnTo>
                  <a:lnTo>
                    <a:pt x="1" y="1743"/>
                  </a:lnTo>
                  <a:lnTo>
                    <a:pt x="57" y="1855"/>
                  </a:lnTo>
                  <a:lnTo>
                    <a:pt x="226" y="2024"/>
                  </a:lnTo>
                  <a:lnTo>
                    <a:pt x="450" y="2080"/>
                  </a:lnTo>
                  <a:lnTo>
                    <a:pt x="675" y="2080"/>
                  </a:lnTo>
                  <a:lnTo>
                    <a:pt x="836" y="2040"/>
                  </a:lnTo>
                  <a:lnTo>
                    <a:pt x="836" y="2040"/>
                  </a:lnTo>
                  <a:lnTo>
                    <a:pt x="788" y="2136"/>
                  </a:lnTo>
                  <a:lnTo>
                    <a:pt x="731" y="2249"/>
                  </a:lnTo>
                  <a:lnTo>
                    <a:pt x="731" y="2361"/>
                  </a:lnTo>
                  <a:lnTo>
                    <a:pt x="788" y="2474"/>
                  </a:lnTo>
                  <a:lnTo>
                    <a:pt x="844" y="2642"/>
                  </a:lnTo>
                  <a:lnTo>
                    <a:pt x="844" y="2755"/>
                  </a:lnTo>
                  <a:lnTo>
                    <a:pt x="788" y="2867"/>
                  </a:lnTo>
                  <a:lnTo>
                    <a:pt x="788" y="2979"/>
                  </a:lnTo>
                  <a:lnTo>
                    <a:pt x="900" y="3092"/>
                  </a:lnTo>
                  <a:lnTo>
                    <a:pt x="1069" y="3092"/>
                  </a:lnTo>
                  <a:lnTo>
                    <a:pt x="1181" y="3036"/>
                  </a:lnTo>
                  <a:lnTo>
                    <a:pt x="1294" y="2979"/>
                  </a:lnTo>
                  <a:lnTo>
                    <a:pt x="1462" y="2811"/>
                  </a:lnTo>
                  <a:lnTo>
                    <a:pt x="1631" y="2698"/>
                  </a:lnTo>
                  <a:lnTo>
                    <a:pt x="1687" y="2586"/>
                  </a:lnTo>
                  <a:lnTo>
                    <a:pt x="1687" y="2417"/>
                  </a:lnTo>
                  <a:lnTo>
                    <a:pt x="1631" y="2192"/>
                  </a:lnTo>
                  <a:lnTo>
                    <a:pt x="1575" y="2136"/>
                  </a:lnTo>
                  <a:lnTo>
                    <a:pt x="1631" y="2024"/>
                  </a:lnTo>
                  <a:lnTo>
                    <a:pt x="1687" y="1911"/>
                  </a:lnTo>
                  <a:lnTo>
                    <a:pt x="1856" y="1911"/>
                  </a:lnTo>
                  <a:lnTo>
                    <a:pt x="2137" y="1855"/>
                  </a:lnTo>
                  <a:lnTo>
                    <a:pt x="2249" y="1799"/>
                  </a:lnTo>
                  <a:lnTo>
                    <a:pt x="2361" y="1630"/>
                  </a:lnTo>
                  <a:lnTo>
                    <a:pt x="2530" y="1630"/>
                  </a:lnTo>
                  <a:lnTo>
                    <a:pt x="2530" y="1743"/>
                  </a:lnTo>
                  <a:lnTo>
                    <a:pt x="2474" y="1968"/>
                  </a:lnTo>
                  <a:lnTo>
                    <a:pt x="2586" y="2192"/>
                  </a:lnTo>
                  <a:lnTo>
                    <a:pt x="2642" y="2249"/>
                  </a:lnTo>
                  <a:lnTo>
                    <a:pt x="2699" y="2192"/>
                  </a:lnTo>
                  <a:lnTo>
                    <a:pt x="2699" y="2136"/>
                  </a:lnTo>
                  <a:lnTo>
                    <a:pt x="2755" y="2080"/>
                  </a:lnTo>
                  <a:lnTo>
                    <a:pt x="2755" y="1968"/>
                  </a:lnTo>
                  <a:lnTo>
                    <a:pt x="2755" y="1911"/>
                  </a:lnTo>
                  <a:lnTo>
                    <a:pt x="2867" y="0"/>
                  </a:lnTo>
                  <a:close/>
                </a:path>
              </a:pathLst>
            </a:custGeom>
            <a:solidFill>
              <a:srgbClr val="BBA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2" name="Google Shape;33912;p71"/>
            <p:cNvSpPr/>
            <p:nvPr/>
          </p:nvSpPr>
          <p:spPr>
            <a:xfrm>
              <a:off x="680725" y="871325"/>
              <a:ext cx="60450" cy="84325"/>
            </a:xfrm>
            <a:custGeom>
              <a:avLst/>
              <a:gdLst/>
              <a:ahLst/>
              <a:cxnLst/>
              <a:rect l="l" t="t" r="r" b="b"/>
              <a:pathLst>
                <a:path w="2418" h="3373" extrusionOk="0">
                  <a:moveTo>
                    <a:pt x="226" y="0"/>
                  </a:moveTo>
                  <a:lnTo>
                    <a:pt x="169" y="113"/>
                  </a:lnTo>
                  <a:lnTo>
                    <a:pt x="169" y="169"/>
                  </a:lnTo>
                  <a:lnTo>
                    <a:pt x="57" y="1911"/>
                  </a:lnTo>
                  <a:lnTo>
                    <a:pt x="1" y="2867"/>
                  </a:lnTo>
                  <a:lnTo>
                    <a:pt x="169" y="2811"/>
                  </a:lnTo>
                  <a:lnTo>
                    <a:pt x="282" y="2811"/>
                  </a:lnTo>
                  <a:lnTo>
                    <a:pt x="394" y="2867"/>
                  </a:lnTo>
                  <a:lnTo>
                    <a:pt x="507" y="2979"/>
                  </a:lnTo>
                  <a:lnTo>
                    <a:pt x="900" y="3092"/>
                  </a:lnTo>
                  <a:lnTo>
                    <a:pt x="1181" y="3316"/>
                  </a:lnTo>
                  <a:lnTo>
                    <a:pt x="1294" y="3373"/>
                  </a:lnTo>
                  <a:lnTo>
                    <a:pt x="1406" y="3373"/>
                  </a:lnTo>
                  <a:lnTo>
                    <a:pt x="1462" y="3260"/>
                  </a:lnTo>
                  <a:lnTo>
                    <a:pt x="1799" y="3316"/>
                  </a:lnTo>
                  <a:lnTo>
                    <a:pt x="2024" y="3316"/>
                  </a:lnTo>
                  <a:lnTo>
                    <a:pt x="2080" y="3260"/>
                  </a:lnTo>
                  <a:lnTo>
                    <a:pt x="2137" y="3148"/>
                  </a:lnTo>
                  <a:lnTo>
                    <a:pt x="2249" y="2867"/>
                  </a:lnTo>
                  <a:lnTo>
                    <a:pt x="2305" y="2754"/>
                  </a:lnTo>
                  <a:lnTo>
                    <a:pt x="2418" y="2754"/>
                  </a:lnTo>
                  <a:lnTo>
                    <a:pt x="2418" y="2698"/>
                  </a:lnTo>
                  <a:lnTo>
                    <a:pt x="2418" y="2586"/>
                  </a:lnTo>
                  <a:lnTo>
                    <a:pt x="2418" y="2530"/>
                  </a:lnTo>
                  <a:lnTo>
                    <a:pt x="2361" y="2473"/>
                  </a:lnTo>
                  <a:lnTo>
                    <a:pt x="2361" y="2417"/>
                  </a:lnTo>
                  <a:lnTo>
                    <a:pt x="2361" y="2249"/>
                  </a:lnTo>
                  <a:lnTo>
                    <a:pt x="2305" y="2136"/>
                  </a:lnTo>
                  <a:lnTo>
                    <a:pt x="2080" y="1968"/>
                  </a:lnTo>
                  <a:lnTo>
                    <a:pt x="1912" y="1911"/>
                  </a:lnTo>
                  <a:lnTo>
                    <a:pt x="1912" y="1855"/>
                  </a:lnTo>
                  <a:lnTo>
                    <a:pt x="1912" y="1743"/>
                  </a:lnTo>
                  <a:lnTo>
                    <a:pt x="1912" y="1630"/>
                  </a:lnTo>
                  <a:lnTo>
                    <a:pt x="1856" y="1518"/>
                  </a:lnTo>
                  <a:lnTo>
                    <a:pt x="1687" y="1405"/>
                  </a:lnTo>
                  <a:lnTo>
                    <a:pt x="1462" y="1293"/>
                  </a:lnTo>
                  <a:lnTo>
                    <a:pt x="1350" y="1237"/>
                  </a:lnTo>
                  <a:lnTo>
                    <a:pt x="1294" y="1124"/>
                  </a:lnTo>
                  <a:lnTo>
                    <a:pt x="1125" y="1012"/>
                  </a:lnTo>
                  <a:lnTo>
                    <a:pt x="1069" y="1068"/>
                  </a:lnTo>
                  <a:lnTo>
                    <a:pt x="1013" y="1124"/>
                  </a:lnTo>
                  <a:lnTo>
                    <a:pt x="1013" y="1237"/>
                  </a:lnTo>
                  <a:lnTo>
                    <a:pt x="1069" y="1518"/>
                  </a:lnTo>
                  <a:lnTo>
                    <a:pt x="1125" y="1855"/>
                  </a:lnTo>
                  <a:lnTo>
                    <a:pt x="956" y="1855"/>
                  </a:lnTo>
                  <a:lnTo>
                    <a:pt x="788" y="1911"/>
                  </a:lnTo>
                  <a:lnTo>
                    <a:pt x="731" y="2080"/>
                  </a:lnTo>
                  <a:lnTo>
                    <a:pt x="675" y="2249"/>
                  </a:lnTo>
                  <a:lnTo>
                    <a:pt x="507" y="2136"/>
                  </a:lnTo>
                  <a:lnTo>
                    <a:pt x="226" y="2136"/>
                  </a:lnTo>
                  <a:lnTo>
                    <a:pt x="226" y="2080"/>
                  </a:lnTo>
                  <a:lnTo>
                    <a:pt x="226" y="1574"/>
                  </a:lnTo>
                  <a:lnTo>
                    <a:pt x="282" y="1462"/>
                  </a:lnTo>
                  <a:lnTo>
                    <a:pt x="338" y="1405"/>
                  </a:lnTo>
                  <a:lnTo>
                    <a:pt x="450" y="1349"/>
                  </a:lnTo>
                  <a:lnTo>
                    <a:pt x="450" y="1237"/>
                  </a:lnTo>
                  <a:lnTo>
                    <a:pt x="675" y="1068"/>
                  </a:lnTo>
                  <a:lnTo>
                    <a:pt x="900" y="900"/>
                  </a:lnTo>
                  <a:lnTo>
                    <a:pt x="900" y="843"/>
                  </a:lnTo>
                  <a:lnTo>
                    <a:pt x="563" y="394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9E96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3" name="Google Shape;33913;p71"/>
            <p:cNvSpPr/>
            <p:nvPr/>
          </p:nvSpPr>
          <p:spPr>
            <a:xfrm>
              <a:off x="859175" y="1070850"/>
              <a:ext cx="56250" cy="73100"/>
            </a:xfrm>
            <a:custGeom>
              <a:avLst/>
              <a:gdLst/>
              <a:ahLst/>
              <a:cxnLst/>
              <a:rect l="l" t="t" r="r" b="b"/>
              <a:pathLst>
                <a:path w="2250" h="2924" extrusionOk="0">
                  <a:moveTo>
                    <a:pt x="1013" y="1"/>
                  </a:moveTo>
                  <a:lnTo>
                    <a:pt x="675" y="57"/>
                  </a:lnTo>
                  <a:lnTo>
                    <a:pt x="563" y="169"/>
                  </a:lnTo>
                  <a:lnTo>
                    <a:pt x="451" y="282"/>
                  </a:lnTo>
                  <a:lnTo>
                    <a:pt x="394" y="338"/>
                  </a:lnTo>
                  <a:lnTo>
                    <a:pt x="394" y="450"/>
                  </a:lnTo>
                  <a:lnTo>
                    <a:pt x="507" y="619"/>
                  </a:lnTo>
                  <a:lnTo>
                    <a:pt x="451" y="675"/>
                  </a:lnTo>
                  <a:lnTo>
                    <a:pt x="338" y="731"/>
                  </a:lnTo>
                  <a:lnTo>
                    <a:pt x="113" y="787"/>
                  </a:lnTo>
                  <a:lnTo>
                    <a:pt x="57" y="787"/>
                  </a:lnTo>
                  <a:lnTo>
                    <a:pt x="1" y="900"/>
                  </a:lnTo>
                  <a:lnTo>
                    <a:pt x="57" y="1012"/>
                  </a:lnTo>
                  <a:lnTo>
                    <a:pt x="113" y="1068"/>
                  </a:lnTo>
                  <a:lnTo>
                    <a:pt x="226" y="1068"/>
                  </a:lnTo>
                  <a:lnTo>
                    <a:pt x="113" y="1293"/>
                  </a:lnTo>
                  <a:lnTo>
                    <a:pt x="57" y="1406"/>
                  </a:lnTo>
                  <a:lnTo>
                    <a:pt x="1" y="1462"/>
                  </a:lnTo>
                  <a:lnTo>
                    <a:pt x="57" y="1574"/>
                  </a:lnTo>
                  <a:lnTo>
                    <a:pt x="113" y="1687"/>
                  </a:lnTo>
                  <a:lnTo>
                    <a:pt x="282" y="1912"/>
                  </a:lnTo>
                  <a:lnTo>
                    <a:pt x="394" y="2193"/>
                  </a:lnTo>
                  <a:lnTo>
                    <a:pt x="451" y="2361"/>
                  </a:lnTo>
                  <a:lnTo>
                    <a:pt x="507" y="2530"/>
                  </a:lnTo>
                  <a:lnTo>
                    <a:pt x="619" y="2586"/>
                  </a:lnTo>
                  <a:lnTo>
                    <a:pt x="844" y="2586"/>
                  </a:lnTo>
                  <a:lnTo>
                    <a:pt x="844" y="2305"/>
                  </a:lnTo>
                  <a:lnTo>
                    <a:pt x="900" y="2249"/>
                  </a:lnTo>
                  <a:lnTo>
                    <a:pt x="900" y="2193"/>
                  </a:lnTo>
                  <a:lnTo>
                    <a:pt x="1125" y="2193"/>
                  </a:lnTo>
                  <a:lnTo>
                    <a:pt x="1462" y="2305"/>
                  </a:lnTo>
                  <a:lnTo>
                    <a:pt x="1125" y="2305"/>
                  </a:lnTo>
                  <a:lnTo>
                    <a:pt x="1069" y="2417"/>
                  </a:lnTo>
                  <a:lnTo>
                    <a:pt x="1069" y="2474"/>
                  </a:lnTo>
                  <a:lnTo>
                    <a:pt x="1125" y="2530"/>
                  </a:lnTo>
                  <a:lnTo>
                    <a:pt x="1237" y="2586"/>
                  </a:lnTo>
                  <a:lnTo>
                    <a:pt x="1237" y="2698"/>
                  </a:lnTo>
                  <a:lnTo>
                    <a:pt x="1294" y="2811"/>
                  </a:lnTo>
                  <a:lnTo>
                    <a:pt x="1406" y="2923"/>
                  </a:lnTo>
                  <a:lnTo>
                    <a:pt x="1687" y="2923"/>
                  </a:lnTo>
                  <a:lnTo>
                    <a:pt x="1856" y="2867"/>
                  </a:lnTo>
                  <a:lnTo>
                    <a:pt x="1856" y="2755"/>
                  </a:lnTo>
                  <a:lnTo>
                    <a:pt x="1856" y="2642"/>
                  </a:lnTo>
                  <a:lnTo>
                    <a:pt x="1856" y="2586"/>
                  </a:lnTo>
                  <a:lnTo>
                    <a:pt x="1912" y="2698"/>
                  </a:lnTo>
                  <a:lnTo>
                    <a:pt x="2024" y="2755"/>
                  </a:lnTo>
                  <a:lnTo>
                    <a:pt x="2081" y="2698"/>
                  </a:lnTo>
                  <a:lnTo>
                    <a:pt x="2193" y="2586"/>
                  </a:lnTo>
                  <a:lnTo>
                    <a:pt x="2249" y="2193"/>
                  </a:lnTo>
                  <a:lnTo>
                    <a:pt x="2249" y="1799"/>
                  </a:lnTo>
                  <a:lnTo>
                    <a:pt x="2137" y="1799"/>
                  </a:lnTo>
                  <a:lnTo>
                    <a:pt x="2024" y="1743"/>
                  </a:lnTo>
                  <a:lnTo>
                    <a:pt x="1800" y="1574"/>
                  </a:lnTo>
                  <a:lnTo>
                    <a:pt x="1631" y="1462"/>
                  </a:lnTo>
                  <a:lnTo>
                    <a:pt x="1575" y="1462"/>
                  </a:lnTo>
                  <a:lnTo>
                    <a:pt x="1518" y="1518"/>
                  </a:lnTo>
                  <a:lnTo>
                    <a:pt x="1462" y="1743"/>
                  </a:lnTo>
                  <a:lnTo>
                    <a:pt x="1518" y="1799"/>
                  </a:lnTo>
                  <a:lnTo>
                    <a:pt x="1575" y="1855"/>
                  </a:lnTo>
                  <a:lnTo>
                    <a:pt x="1518" y="1855"/>
                  </a:lnTo>
                  <a:lnTo>
                    <a:pt x="1406" y="1743"/>
                  </a:lnTo>
                  <a:lnTo>
                    <a:pt x="1350" y="1687"/>
                  </a:lnTo>
                  <a:lnTo>
                    <a:pt x="1350" y="1630"/>
                  </a:lnTo>
                  <a:lnTo>
                    <a:pt x="1350" y="1574"/>
                  </a:lnTo>
                  <a:lnTo>
                    <a:pt x="1406" y="1518"/>
                  </a:lnTo>
                  <a:lnTo>
                    <a:pt x="1406" y="1462"/>
                  </a:lnTo>
                  <a:lnTo>
                    <a:pt x="1518" y="1406"/>
                  </a:lnTo>
                  <a:lnTo>
                    <a:pt x="1687" y="1349"/>
                  </a:lnTo>
                  <a:lnTo>
                    <a:pt x="1800" y="1293"/>
                  </a:lnTo>
                  <a:lnTo>
                    <a:pt x="1800" y="1237"/>
                  </a:lnTo>
                  <a:lnTo>
                    <a:pt x="1743" y="1125"/>
                  </a:lnTo>
                  <a:lnTo>
                    <a:pt x="1631" y="1012"/>
                  </a:lnTo>
                  <a:lnTo>
                    <a:pt x="1687" y="956"/>
                  </a:lnTo>
                  <a:lnTo>
                    <a:pt x="1743" y="900"/>
                  </a:lnTo>
                  <a:lnTo>
                    <a:pt x="1687" y="844"/>
                  </a:lnTo>
                  <a:lnTo>
                    <a:pt x="1575" y="731"/>
                  </a:lnTo>
                  <a:lnTo>
                    <a:pt x="1518" y="619"/>
                  </a:lnTo>
                  <a:lnTo>
                    <a:pt x="1406" y="563"/>
                  </a:lnTo>
                  <a:lnTo>
                    <a:pt x="1350" y="563"/>
                  </a:lnTo>
                  <a:lnTo>
                    <a:pt x="1406" y="506"/>
                  </a:lnTo>
                  <a:lnTo>
                    <a:pt x="1350" y="169"/>
                  </a:lnTo>
                  <a:lnTo>
                    <a:pt x="1294" y="113"/>
                  </a:lnTo>
                  <a:lnTo>
                    <a:pt x="1181" y="1"/>
                  </a:lnTo>
                  <a:close/>
                </a:path>
              </a:pathLst>
            </a:custGeom>
            <a:solidFill>
              <a:srgbClr val="907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4" name="Google Shape;33914;p71"/>
            <p:cNvSpPr/>
            <p:nvPr/>
          </p:nvSpPr>
          <p:spPr>
            <a:xfrm>
              <a:off x="833900" y="1416525"/>
              <a:ext cx="67475" cy="64650"/>
            </a:xfrm>
            <a:custGeom>
              <a:avLst/>
              <a:gdLst/>
              <a:ahLst/>
              <a:cxnLst/>
              <a:rect l="l" t="t" r="r" b="b"/>
              <a:pathLst>
                <a:path w="2699" h="2586" extrusionOk="0">
                  <a:moveTo>
                    <a:pt x="1518" y="0"/>
                  </a:moveTo>
                  <a:lnTo>
                    <a:pt x="1462" y="169"/>
                  </a:lnTo>
                  <a:lnTo>
                    <a:pt x="1462" y="225"/>
                  </a:lnTo>
                  <a:lnTo>
                    <a:pt x="1574" y="337"/>
                  </a:lnTo>
                  <a:lnTo>
                    <a:pt x="1855" y="394"/>
                  </a:lnTo>
                  <a:lnTo>
                    <a:pt x="1462" y="394"/>
                  </a:lnTo>
                  <a:lnTo>
                    <a:pt x="1068" y="225"/>
                  </a:lnTo>
                  <a:lnTo>
                    <a:pt x="956" y="169"/>
                  </a:lnTo>
                  <a:lnTo>
                    <a:pt x="843" y="225"/>
                  </a:lnTo>
                  <a:lnTo>
                    <a:pt x="787" y="281"/>
                  </a:lnTo>
                  <a:lnTo>
                    <a:pt x="787" y="337"/>
                  </a:lnTo>
                  <a:lnTo>
                    <a:pt x="843" y="506"/>
                  </a:lnTo>
                  <a:lnTo>
                    <a:pt x="900" y="506"/>
                  </a:lnTo>
                  <a:lnTo>
                    <a:pt x="900" y="562"/>
                  </a:lnTo>
                  <a:lnTo>
                    <a:pt x="843" y="562"/>
                  </a:lnTo>
                  <a:lnTo>
                    <a:pt x="787" y="675"/>
                  </a:lnTo>
                  <a:lnTo>
                    <a:pt x="731" y="843"/>
                  </a:lnTo>
                  <a:lnTo>
                    <a:pt x="675" y="1068"/>
                  </a:lnTo>
                  <a:lnTo>
                    <a:pt x="562" y="1237"/>
                  </a:lnTo>
                  <a:lnTo>
                    <a:pt x="562" y="1293"/>
                  </a:lnTo>
                  <a:lnTo>
                    <a:pt x="506" y="1293"/>
                  </a:lnTo>
                  <a:lnTo>
                    <a:pt x="337" y="1237"/>
                  </a:lnTo>
                  <a:lnTo>
                    <a:pt x="225" y="1293"/>
                  </a:lnTo>
                  <a:lnTo>
                    <a:pt x="113" y="1349"/>
                  </a:lnTo>
                  <a:lnTo>
                    <a:pt x="56" y="1461"/>
                  </a:lnTo>
                  <a:lnTo>
                    <a:pt x="0" y="1574"/>
                  </a:lnTo>
                  <a:lnTo>
                    <a:pt x="0" y="1630"/>
                  </a:lnTo>
                  <a:lnTo>
                    <a:pt x="0" y="1686"/>
                  </a:lnTo>
                  <a:lnTo>
                    <a:pt x="56" y="1742"/>
                  </a:lnTo>
                  <a:lnTo>
                    <a:pt x="281" y="1742"/>
                  </a:lnTo>
                  <a:lnTo>
                    <a:pt x="281" y="1799"/>
                  </a:lnTo>
                  <a:lnTo>
                    <a:pt x="169" y="1742"/>
                  </a:lnTo>
                  <a:lnTo>
                    <a:pt x="113" y="1799"/>
                  </a:lnTo>
                  <a:lnTo>
                    <a:pt x="56" y="1967"/>
                  </a:lnTo>
                  <a:lnTo>
                    <a:pt x="56" y="2136"/>
                  </a:lnTo>
                  <a:lnTo>
                    <a:pt x="169" y="2192"/>
                  </a:lnTo>
                  <a:lnTo>
                    <a:pt x="281" y="2248"/>
                  </a:lnTo>
                  <a:lnTo>
                    <a:pt x="337" y="2361"/>
                  </a:lnTo>
                  <a:lnTo>
                    <a:pt x="450" y="2529"/>
                  </a:lnTo>
                  <a:lnTo>
                    <a:pt x="562" y="2586"/>
                  </a:lnTo>
                  <a:lnTo>
                    <a:pt x="619" y="2529"/>
                  </a:lnTo>
                  <a:lnTo>
                    <a:pt x="787" y="2361"/>
                  </a:lnTo>
                  <a:lnTo>
                    <a:pt x="843" y="2305"/>
                  </a:lnTo>
                  <a:lnTo>
                    <a:pt x="843" y="2192"/>
                  </a:lnTo>
                  <a:lnTo>
                    <a:pt x="956" y="2136"/>
                  </a:lnTo>
                  <a:lnTo>
                    <a:pt x="1237" y="1911"/>
                  </a:lnTo>
                  <a:lnTo>
                    <a:pt x="1349" y="1799"/>
                  </a:lnTo>
                  <a:lnTo>
                    <a:pt x="1462" y="1686"/>
                  </a:lnTo>
                  <a:lnTo>
                    <a:pt x="1518" y="1574"/>
                  </a:lnTo>
                  <a:lnTo>
                    <a:pt x="1686" y="1461"/>
                  </a:lnTo>
                  <a:lnTo>
                    <a:pt x="1855" y="1349"/>
                  </a:lnTo>
                  <a:lnTo>
                    <a:pt x="2024" y="1293"/>
                  </a:lnTo>
                  <a:lnTo>
                    <a:pt x="2417" y="1237"/>
                  </a:lnTo>
                  <a:lnTo>
                    <a:pt x="2586" y="1180"/>
                  </a:lnTo>
                  <a:lnTo>
                    <a:pt x="2642" y="1124"/>
                  </a:lnTo>
                  <a:lnTo>
                    <a:pt x="2642" y="1012"/>
                  </a:lnTo>
                  <a:lnTo>
                    <a:pt x="2698" y="506"/>
                  </a:lnTo>
                  <a:lnTo>
                    <a:pt x="2698" y="56"/>
                  </a:lnTo>
                  <a:lnTo>
                    <a:pt x="2586" y="0"/>
                  </a:lnTo>
                  <a:lnTo>
                    <a:pt x="2529" y="0"/>
                  </a:lnTo>
                  <a:lnTo>
                    <a:pt x="2417" y="169"/>
                  </a:lnTo>
                  <a:lnTo>
                    <a:pt x="2417" y="56"/>
                  </a:lnTo>
                  <a:lnTo>
                    <a:pt x="1911" y="56"/>
                  </a:lnTo>
                  <a:lnTo>
                    <a:pt x="1686" y="0"/>
                  </a:lnTo>
                  <a:close/>
                </a:path>
              </a:pathLst>
            </a:custGeom>
            <a:solidFill>
              <a:srgbClr val="908C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5" name="Google Shape;33915;p71"/>
            <p:cNvSpPr/>
            <p:nvPr/>
          </p:nvSpPr>
          <p:spPr>
            <a:xfrm>
              <a:off x="863400" y="1323775"/>
              <a:ext cx="42175" cy="99800"/>
            </a:xfrm>
            <a:custGeom>
              <a:avLst/>
              <a:gdLst/>
              <a:ahLst/>
              <a:cxnLst/>
              <a:rect l="l" t="t" r="r" b="b"/>
              <a:pathLst>
                <a:path w="1687" h="3992" extrusionOk="0">
                  <a:moveTo>
                    <a:pt x="1125" y="1799"/>
                  </a:moveTo>
                  <a:lnTo>
                    <a:pt x="1055" y="1869"/>
                  </a:lnTo>
                  <a:lnTo>
                    <a:pt x="1055" y="1869"/>
                  </a:lnTo>
                  <a:lnTo>
                    <a:pt x="1068" y="1855"/>
                  </a:lnTo>
                  <a:lnTo>
                    <a:pt x="1125" y="1799"/>
                  </a:lnTo>
                  <a:close/>
                  <a:moveTo>
                    <a:pt x="675" y="1"/>
                  </a:moveTo>
                  <a:lnTo>
                    <a:pt x="563" y="113"/>
                  </a:lnTo>
                  <a:lnTo>
                    <a:pt x="506" y="563"/>
                  </a:lnTo>
                  <a:lnTo>
                    <a:pt x="563" y="675"/>
                  </a:lnTo>
                  <a:lnTo>
                    <a:pt x="619" y="787"/>
                  </a:lnTo>
                  <a:lnTo>
                    <a:pt x="619" y="844"/>
                  </a:lnTo>
                  <a:lnTo>
                    <a:pt x="675" y="956"/>
                  </a:lnTo>
                  <a:lnTo>
                    <a:pt x="731" y="1068"/>
                  </a:lnTo>
                  <a:lnTo>
                    <a:pt x="787" y="1181"/>
                  </a:lnTo>
                  <a:lnTo>
                    <a:pt x="900" y="1237"/>
                  </a:lnTo>
                  <a:lnTo>
                    <a:pt x="956" y="1293"/>
                  </a:lnTo>
                  <a:lnTo>
                    <a:pt x="1068" y="1293"/>
                  </a:lnTo>
                  <a:lnTo>
                    <a:pt x="1012" y="1349"/>
                  </a:lnTo>
                  <a:lnTo>
                    <a:pt x="1012" y="1406"/>
                  </a:lnTo>
                  <a:lnTo>
                    <a:pt x="900" y="1349"/>
                  </a:lnTo>
                  <a:lnTo>
                    <a:pt x="787" y="1349"/>
                  </a:lnTo>
                  <a:lnTo>
                    <a:pt x="675" y="1518"/>
                  </a:lnTo>
                  <a:lnTo>
                    <a:pt x="619" y="1631"/>
                  </a:lnTo>
                  <a:lnTo>
                    <a:pt x="675" y="1743"/>
                  </a:lnTo>
                  <a:lnTo>
                    <a:pt x="787" y="1912"/>
                  </a:lnTo>
                  <a:lnTo>
                    <a:pt x="900" y="1968"/>
                  </a:lnTo>
                  <a:lnTo>
                    <a:pt x="1012" y="1912"/>
                  </a:lnTo>
                  <a:lnTo>
                    <a:pt x="1012" y="2024"/>
                  </a:lnTo>
                  <a:lnTo>
                    <a:pt x="1068" y="2080"/>
                  </a:lnTo>
                  <a:lnTo>
                    <a:pt x="1237" y="2193"/>
                  </a:lnTo>
                  <a:lnTo>
                    <a:pt x="1068" y="2193"/>
                  </a:lnTo>
                  <a:lnTo>
                    <a:pt x="900" y="2305"/>
                  </a:lnTo>
                  <a:lnTo>
                    <a:pt x="675" y="2530"/>
                  </a:lnTo>
                  <a:lnTo>
                    <a:pt x="563" y="2642"/>
                  </a:lnTo>
                  <a:lnTo>
                    <a:pt x="506" y="2755"/>
                  </a:lnTo>
                  <a:lnTo>
                    <a:pt x="563" y="2867"/>
                  </a:lnTo>
                  <a:lnTo>
                    <a:pt x="675" y="2979"/>
                  </a:lnTo>
                  <a:lnTo>
                    <a:pt x="787" y="3036"/>
                  </a:lnTo>
                  <a:lnTo>
                    <a:pt x="844" y="3036"/>
                  </a:lnTo>
                  <a:lnTo>
                    <a:pt x="956" y="2979"/>
                  </a:lnTo>
                  <a:lnTo>
                    <a:pt x="1012" y="2923"/>
                  </a:lnTo>
                  <a:lnTo>
                    <a:pt x="1125" y="2867"/>
                  </a:lnTo>
                  <a:lnTo>
                    <a:pt x="1237" y="2923"/>
                  </a:lnTo>
                  <a:lnTo>
                    <a:pt x="1293" y="3036"/>
                  </a:lnTo>
                  <a:lnTo>
                    <a:pt x="1293" y="3092"/>
                  </a:lnTo>
                  <a:lnTo>
                    <a:pt x="1181" y="3148"/>
                  </a:lnTo>
                  <a:lnTo>
                    <a:pt x="1068" y="3092"/>
                  </a:lnTo>
                  <a:lnTo>
                    <a:pt x="956" y="3092"/>
                  </a:lnTo>
                  <a:lnTo>
                    <a:pt x="900" y="3148"/>
                  </a:lnTo>
                  <a:lnTo>
                    <a:pt x="844" y="3092"/>
                  </a:lnTo>
                  <a:lnTo>
                    <a:pt x="731" y="3092"/>
                  </a:lnTo>
                  <a:lnTo>
                    <a:pt x="675" y="3148"/>
                  </a:lnTo>
                  <a:lnTo>
                    <a:pt x="506" y="3204"/>
                  </a:lnTo>
                  <a:lnTo>
                    <a:pt x="394" y="3260"/>
                  </a:lnTo>
                  <a:lnTo>
                    <a:pt x="338" y="3317"/>
                  </a:lnTo>
                  <a:lnTo>
                    <a:pt x="282" y="3260"/>
                  </a:lnTo>
                  <a:lnTo>
                    <a:pt x="169" y="3260"/>
                  </a:lnTo>
                  <a:lnTo>
                    <a:pt x="1" y="3429"/>
                  </a:lnTo>
                  <a:lnTo>
                    <a:pt x="1" y="3485"/>
                  </a:lnTo>
                  <a:lnTo>
                    <a:pt x="57" y="3598"/>
                  </a:lnTo>
                  <a:lnTo>
                    <a:pt x="113" y="3654"/>
                  </a:lnTo>
                  <a:lnTo>
                    <a:pt x="225" y="3710"/>
                  </a:lnTo>
                  <a:lnTo>
                    <a:pt x="282" y="3710"/>
                  </a:lnTo>
                  <a:lnTo>
                    <a:pt x="338" y="3766"/>
                  </a:lnTo>
                  <a:lnTo>
                    <a:pt x="563" y="3823"/>
                  </a:lnTo>
                  <a:lnTo>
                    <a:pt x="844" y="3879"/>
                  </a:lnTo>
                  <a:lnTo>
                    <a:pt x="1012" y="3935"/>
                  </a:lnTo>
                  <a:lnTo>
                    <a:pt x="1068" y="3879"/>
                  </a:lnTo>
                  <a:lnTo>
                    <a:pt x="1125" y="3823"/>
                  </a:lnTo>
                  <a:lnTo>
                    <a:pt x="1181" y="3823"/>
                  </a:lnTo>
                  <a:lnTo>
                    <a:pt x="1237" y="3935"/>
                  </a:lnTo>
                  <a:lnTo>
                    <a:pt x="1293" y="3991"/>
                  </a:lnTo>
                  <a:lnTo>
                    <a:pt x="1293" y="3879"/>
                  </a:lnTo>
                  <a:lnTo>
                    <a:pt x="1349" y="3823"/>
                  </a:lnTo>
                  <a:lnTo>
                    <a:pt x="1406" y="3766"/>
                  </a:lnTo>
                  <a:lnTo>
                    <a:pt x="1518" y="3766"/>
                  </a:lnTo>
                  <a:lnTo>
                    <a:pt x="1631" y="2249"/>
                  </a:lnTo>
                  <a:lnTo>
                    <a:pt x="1687" y="731"/>
                  </a:lnTo>
                  <a:lnTo>
                    <a:pt x="1293" y="450"/>
                  </a:lnTo>
                  <a:lnTo>
                    <a:pt x="1181" y="338"/>
                  </a:lnTo>
                  <a:lnTo>
                    <a:pt x="1012" y="169"/>
                  </a:lnTo>
                  <a:lnTo>
                    <a:pt x="900" y="57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878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6" name="Google Shape;33916;p71"/>
            <p:cNvSpPr/>
            <p:nvPr/>
          </p:nvSpPr>
          <p:spPr>
            <a:xfrm>
              <a:off x="656850" y="1384200"/>
              <a:ext cx="35150" cy="133500"/>
            </a:xfrm>
            <a:custGeom>
              <a:avLst/>
              <a:gdLst/>
              <a:ahLst/>
              <a:cxnLst/>
              <a:rect l="l" t="t" r="r" b="b"/>
              <a:pathLst>
                <a:path w="1406" h="5340" extrusionOk="0">
                  <a:moveTo>
                    <a:pt x="169" y="0"/>
                  </a:moveTo>
                  <a:lnTo>
                    <a:pt x="169" y="169"/>
                  </a:lnTo>
                  <a:lnTo>
                    <a:pt x="0" y="4160"/>
                  </a:lnTo>
                  <a:lnTo>
                    <a:pt x="0" y="4890"/>
                  </a:lnTo>
                  <a:lnTo>
                    <a:pt x="0" y="5115"/>
                  </a:lnTo>
                  <a:lnTo>
                    <a:pt x="0" y="5284"/>
                  </a:lnTo>
                  <a:lnTo>
                    <a:pt x="169" y="5340"/>
                  </a:lnTo>
                  <a:lnTo>
                    <a:pt x="225" y="5340"/>
                  </a:lnTo>
                  <a:lnTo>
                    <a:pt x="281" y="5228"/>
                  </a:lnTo>
                  <a:lnTo>
                    <a:pt x="338" y="5003"/>
                  </a:lnTo>
                  <a:lnTo>
                    <a:pt x="450" y="4890"/>
                  </a:lnTo>
                  <a:lnTo>
                    <a:pt x="787" y="4665"/>
                  </a:lnTo>
                  <a:lnTo>
                    <a:pt x="900" y="4328"/>
                  </a:lnTo>
                  <a:lnTo>
                    <a:pt x="900" y="3991"/>
                  </a:lnTo>
                  <a:lnTo>
                    <a:pt x="843" y="3935"/>
                  </a:lnTo>
                  <a:lnTo>
                    <a:pt x="843" y="3879"/>
                  </a:lnTo>
                  <a:lnTo>
                    <a:pt x="900" y="3766"/>
                  </a:lnTo>
                  <a:lnTo>
                    <a:pt x="1012" y="3598"/>
                  </a:lnTo>
                  <a:lnTo>
                    <a:pt x="1068" y="3541"/>
                  </a:lnTo>
                  <a:lnTo>
                    <a:pt x="1124" y="3429"/>
                  </a:lnTo>
                  <a:lnTo>
                    <a:pt x="1068" y="3373"/>
                  </a:lnTo>
                  <a:lnTo>
                    <a:pt x="1012" y="2923"/>
                  </a:lnTo>
                  <a:lnTo>
                    <a:pt x="1012" y="2530"/>
                  </a:lnTo>
                  <a:lnTo>
                    <a:pt x="1012" y="2361"/>
                  </a:lnTo>
                  <a:lnTo>
                    <a:pt x="1124" y="2136"/>
                  </a:lnTo>
                  <a:lnTo>
                    <a:pt x="1237" y="1968"/>
                  </a:lnTo>
                  <a:lnTo>
                    <a:pt x="1405" y="1799"/>
                  </a:lnTo>
                  <a:lnTo>
                    <a:pt x="1405" y="1743"/>
                  </a:lnTo>
                  <a:lnTo>
                    <a:pt x="1349" y="1630"/>
                  </a:lnTo>
                  <a:lnTo>
                    <a:pt x="1068" y="1630"/>
                  </a:lnTo>
                  <a:lnTo>
                    <a:pt x="787" y="1574"/>
                  </a:lnTo>
                  <a:lnTo>
                    <a:pt x="562" y="1574"/>
                  </a:lnTo>
                  <a:lnTo>
                    <a:pt x="281" y="1630"/>
                  </a:lnTo>
                  <a:lnTo>
                    <a:pt x="281" y="1630"/>
                  </a:lnTo>
                  <a:lnTo>
                    <a:pt x="338" y="394"/>
                  </a:lnTo>
                  <a:lnTo>
                    <a:pt x="338" y="169"/>
                  </a:lnTo>
                  <a:lnTo>
                    <a:pt x="281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B97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7" name="Google Shape;33917;p71"/>
            <p:cNvSpPr/>
            <p:nvPr/>
          </p:nvSpPr>
          <p:spPr>
            <a:xfrm>
              <a:off x="665275" y="1260550"/>
              <a:ext cx="49200" cy="82925"/>
            </a:xfrm>
            <a:custGeom>
              <a:avLst/>
              <a:gdLst/>
              <a:ahLst/>
              <a:cxnLst/>
              <a:rect l="l" t="t" r="r" b="b"/>
              <a:pathLst>
                <a:path w="1968" h="3317" extrusionOk="0">
                  <a:moveTo>
                    <a:pt x="506" y="0"/>
                  </a:moveTo>
                  <a:lnTo>
                    <a:pt x="450" y="56"/>
                  </a:lnTo>
                  <a:lnTo>
                    <a:pt x="394" y="169"/>
                  </a:lnTo>
                  <a:lnTo>
                    <a:pt x="394" y="338"/>
                  </a:lnTo>
                  <a:lnTo>
                    <a:pt x="338" y="394"/>
                  </a:lnTo>
                  <a:lnTo>
                    <a:pt x="282" y="394"/>
                  </a:lnTo>
                  <a:lnTo>
                    <a:pt x="169" y="506"/>
                  </a:lnTo>
                  <a:lnTo>
                    <a:pt x="113" y="619"/>
                  </a:lnTo>
                  <a:lnTo>
                    <a:pt x="169" y="731"/>
                  </a:lnTo>
                  <a:lnTo>
                    <a:pt x="225" y="900"/>
                  </a:lnTo>
                  <a:lnTo>
                    <a:pt x="338" y="1068"/>
                  </a:lnTo>
                  <a:lnTo>
                    <a:pt x="282" y="1237"/>
                  </a:lnTo>
                  <a:lnTo>
                    <a:pt x="225" y="1349"/>
                  </a:lnTo>
                  <a:lnTo>
                    <a:pt x="1" y="1462"/>
                  </a:lnTo>
                  <a:lnTo>
                    <a:pt x="1" y="2080"/>
                  </a:lnTo>
                  <a:lnTo>
                    <a:pt x="57" y="2080"/>
                  </a:lnTo>
                  <a:lnTo>
                    <a:pt x="169" y="1967"/>
                  </a:lnTo>
                  <a:lnTo>
                    <a:pt x="282" y="1967"/>
                  </a:lnTo>
                  <a:lnTo>
                    <a:pt x="394" y="2024"/>
                  </a:lnTo>
                  <a:lnTo>
                    <a:pt x="450" y="2136"/>
                  </a:lnTo>
                  <a:lnTo>
                    <a:pt x="506" y="2192"/>
                  </a:lnTo>
                  <a:lnTo>
                    <a:pt x="787" y="2249"/>
                  </a:lnTo>
                  <a:lnTo>
                    <a:pt x="675" y="2417"/>
                  </a:lnTo>
                  <a:lnTo>
                    <a:pt x="619" y="2586"/>
                  </a:lnTo>
                  <a:lnTo>
                    <a:pt x="731" y="2698"/>
                  </a:lnTo>
                  <a:lnTo>
                    <a:pt x="844" y="2867"/>
                  </a:lnTo>
                  <a:lnTo>
                    <a:pt x="787" y="2979"/>
                  </a:lnTo>
                  <a:lnTo>
                    <a:pt x="787" y="3035"/>
                  </a:lnTo>
                  <a:lnTo>
                    <a:pt x="956" y="3092"/>
                  </a:lnTo>
                  <a:lnTo>
                    <a:pt x="1125" y="3204"/>
                  </a:lnTo>
                  <a:lnTo>
                    <a:pt x="1349" y="3316"/>
                  </a:lnTo>
                  <a:lnTo>
                    <a:pt x="1518" y="3316"/>
                  </a:lnTo>
                  <a:lnTo>
                    <a:pt x="1574" y="3148"/>
                  </a:lnTo>
                  <a:lnTo>
                    <a:pt x="1687" y="2979"/>
                  </a:lnTo>
                  <a:lnTo>
                    <a:pt x="1799" y="2811"/>
                  </a:lnTo>
                  <a:lnTo>
                    <a:pt x="1912" y="2698"/>
                  </a:lnTo>
                  <a:lnTo>
                    <a:pt x="1968" y="2586"/>
                  </a:lnTo>
                  <a:lnTo>
                    <a:pt x="1968" y="2530"/>
                  </a:lnTo>
                  <a:lnTo>
                    <a:pt x="1912" y="2473"/>
                  </a:lnTo>
                  <a:lnTo>
                    <a:pt x="1631" y="2473"/>
                  </a:lnTo>
                  <a:lnTo>
                    <a:pt x="1574" y="2417"/>
                  </a:lnTo>
                  <a:lnTo>
                    <a:pt x="1518" y="2417"/>
                  </a:lnTo>
                  <a:lnTo>
                    <a:pt x="1406" y="2361"/>
                  </a:lnTo>
                  <a:lnTo>
                    <a:pt x="1293" y="2417"/>
                  </a:lnTo>
                  <a:lnTo>
                    <a:pt x="1237" y="2417"/>
                  </a:lnTo>
                  <a:lnTo>
                    <a:pt x="1237" y="2361"/>
                  </a:lnTo>
                  <a:lnTo>
                    <a:pt x="1406" y="2305"/>
                  </a:lnTo>
                  <a:lnTo>
                    <a:pt x="1518" y="2192"/>
                  </a:lnTo>
                  <a:lnTo>
                    <a:pt x="1518" y="2024"/>
                  </a:lnTo>
                  <a:lnTo>
                    <a:pt x="1462" y="1911"/>
                  </a:lnTo>
                  <a:lnTo>
                    <a:pt x="1462" y="1911"/>
                  </a:lnTo>
                  <a:lnTo>
                    <a:pt x="1518" y="1967"/>
                  </a:lnTo>
                  <a:lnTo>
                    <a:pt x="1574" y="2024"/>
                  </a:lnTo>
                  <a:lnTo>
                    <a:pt x="1631" y="2080"/>
                  </a:lnTo>
                  <a:lnTo>
                    <a:pt x="1855" y="2080"/>
                  </a:lnTo>
                  <a:lnTo>
                    <a:pt x="1968" y="2024"/>
                  </a:lnTo>
                  <a:lnTo>
                    <a:pt x="1968" y="1967"/>
                  </a:lnTo>
                  <a:lnTo>
                    <a:pt x="1968" y="1911"/>
                  </a:lnTo>
                  <a:lnTo>
                    <a:pt x="1855" y="1743"/>
                  </a:lnTo>
                  <a:lnTo>
                    <a:pt x="1799" y="1574"/>
                  </a:lnTo>
                  <a:lnTo>
                    <a:pt x="1631" y="1518"/>
                  </a:lnTo>
                  <a:lnTo>
                    <a:pt x="1293" y="1518"/>
                  </a:lnTo>
                  <a:lnTo>
                    <a:pt x="1237" y="1462"/>
                  </a:lnTo>
                  <a:lnTo>
                    <a:pt x="1181" y="1349"/>
                  </a:lnTo>
                  <a:lnTo>
                    <a:pt x="1237" y="1293"/>
                  </a:lnTo>
                  <a:lnTo>
                    <a:pt x="1349" y="1124"/>
                  </a:lnTo>
                  <a:lnTo>
                    <a:pt x="1349" y="1068"/>
                  </a:lnTo>
                  <a:lnTo>
                    <a:pt x="1125" y="956"/>
                  </a:lnTo>
                  <a:lnTo>
                    <a:pt x="1068" y="956"/>
                  </a:lnTo>
                  <a:lnTo>
                    <a:pt x="1125" y="900"/>
                  </a:lnTo>
                  <a:lnTo>
                    <a:pt x="1181" y="675"/>
                  </a:lnTo>
                  <a:lnTo>
                    <a:pt x="1181" y="506"/>
                  </a:lnTo>
                  <a:lnTo>
                    <a:pt x="1181" y="281"/>
                  </a:lnTo>
                  <a:lnTo>
                    <a:pt x="1181" y="225"/>
                  </a:lnTo>
                  <a:lnTo>
                    <a:pt x="1068" y="113"/>
                  </a:lnTo>
                  <a:lnTo>
                    <a:pt x="787" y="113"/>
                  </a:lnTo>
                  <a:lnTo>
                    <a:pt x="675" y="56"/>
                  </a:lnTo>
                  <a:lnTo>
                    <a:pt x="563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9C9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8" name="Google Shape;33918;p71"/>
            <p:cNvSpPr/>
            <p:nvPr/>
          </p:nvSpPr>
          <p:spPr>
            <a:xfrm>
              <a:off x="649825" y="1562650"/>
              <a:ext cx="52000" cy="88550"/>
            </a:xfrm>
            <a:custGeom>
              <a:avLst/>
              <a:gdLst/>
              <a:ahLst/>
              <a:cxnLst/>
              <a:rect l="l" t="t" r="r" b="b"/>
              <a:pathLst>
                <a:path w="2080" h="3542" extrusionOk="0">
                  <a:moveTo>
                    <a:pt x="169" y="0"/>
                  </a:moveTo>
                  <a:lnTo>
                    <a:pt x="0" y="3036"/>
                  </a:lnTo>
                  <a:lnTo>
                    <a:pt x="56" y="3317"/>
                  </a:lnTo>
                  <a:lnTo>
                    <a:pt x="113" y="3429"/>
                  </a:lnTo>
                  <a:lnTo>
                    <a:pt x="281" y="3429"/>
                  </a:lnTo>
                  <a:lnTo>
                    <a:pt x="562" y="3373"/>
                  </a:lnTo>
                  <a:lnTo>
                    <a:pt x="787" y="3373"/>
                  </a:lnTo>
                  <a:lnTo>
                    <a:pt x="956" y="3429"/>
                  </a:lnTo>
                  <a:lnTo>
                    <a:pt x="1237" y="3485"/>
                  </a:lnTo>
                  <a:lnTo>
                    <a:pt x="1349" y="3541"/>
                  </a:lnTo>
                  <a:lnTo>
                    <a:pt x="1518" y="3541"/>
                  </a:lnTo>
                  <a:lnTo>
                    <a:pt x="1686" y="3429"/>
                  </a:lnTo>
                  <a:lnTo>
                    <a:pt x="1799" y="3373"/>
                  </a:lnTo>
                  <a:lnTo>
                    <a:pt x="1911" y="3429"/>
                  </a:lnTo>
                  <a:lnTo>
                    <a:pt x="1911" y="3092"/>
                  </a:lnTo>
                  <a:lnTo>
                    <a:pt x="1967" y="3036"/>
                  </a:lnTo>
                  <a:lnTo>
                    <a:pt x="2024" y="2979"/>
                  </a:lnTo>
                  <a:lnTo>
                    <a:pt x="2080" y="2923"/>
                  </a:lnTo>
                  <a:lnTo>
                    <a:pt x="2080" y="2867"/>
                  </a:lnTo>
                  <a:lnTo>
                    <a:pt x="2024" y="2811"/>
                  </a:lnTo>
                  <a:lnTo>
                    <a:pt x="1518" y="2755"/>
                  </a:lnTo>
                  <a:lnTo>
                    <a:pt x="1462" y="2755"/>
                  </a:lnTo>
                  <a:lnTo>
                    <a:pt x="1405" y="2698"/>
                  </a:lnTo>
                  <a:lnTo>
                    <a:pt x="1293" y="2474"/>
                  </a:lnTo>
                  <a:lnTo>
                    <a:pt x="1237" y="2361"/>
                  </a:lnTo>
                  <a:lnTo>
                    <a:pt x="1068" y="2249"/>
                  </a:lnTo>
                  <a:lnTo>
                    <a:pt x="1068" y="2024"/>
                  </a:lnTo>
                  <a:lnTo>
                    <a:pt x="956" y="1968"/>
                  </a:lnTo>
                  <a:lnTo>
                    <a:pt x="900" y="1911"/>
                  </a:lnTo>
                  <a:lnTo>
                    <a:pt x="843" y="1968"/>
                  </a:lnTo>
                  <a:lnTo>
                    <a:pt x="731" y="1968"/>
                  </a:lnTo>
                  <a:lnTo>
                    <a:pt x="675" y="1911"/>
                  </a:lnTo>
                  <a:lnTo>
                    <a:pt x="619" y="1911"/>
                  </a:lnTo>
                  <a:lnTo>
                    <a:pt x="562" y="1968"/>
                  </a:lnTo>
                  <a:lnTo>
                    <a:pt x="562" y="2024"/>
                  </a:lnTo>
                  <a:lnTo>
                    <a:pt x="506" y="2080"/>
                  </a:lnTo>
                  <a:lnTo>
                    <a:pt x="281" y="2080"/>
                  </a:lnTo>
                  <a:lnTo>
                    <a:pt x="225" y="2024"/>
                  </a:lnTo>
                  <a:lnTo>
                    <a:pt x="281" y="1968"/>
                  </a:lnTo>
                  <a:lnTo>
                    <a:pt x="338" y="1855"/>
                  </a:lnTo>
                  <a:lnTo>
                    <a:pt x="338" y="1743"/>
                  </a:lnTo>
                  <a:lnTo>
                    <a:pt x="281" y="1687"/>
                  </a:lnTo>
                  <a:lnTo>
                    <a:pt x="225" y="1630"/>
                  </a:lnTo>
                  <a:lnTo>
                    <a:pt x="169" y="1574"/>
                  </a:lnTo>
                  <a:lnTo>
                    <a:pt x="169" y="1518"/>
                  </a:lnTo>
                  <a:lnTo>
                    <a:pt x="169" y="1406"/>
                  </a:lnTo>
                  <a:lnTo>
                    <a:pt x="225" y="1237"/>
                  </a:lnTo>
                  <a:lnTo>
                    <a:pt x="225" y="1068"/>
                  </a:lnTo>
                  <a:lnTo>
                    <a:pt x="225" y="282"/>
                  </a:lnTo>
                  <a:lnTo>
                    <a:pt x="225" y="113"/>
                  </a:lnTo>
                  <a:lnTo>
                    <a:pt x="169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BB2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9" name="Google Shape;33919;p71"/>
            <p:cNvSpPr/>
            <p:nvPr/>
          </p:nvSpPr>
          <p:spPr>
            <a:xfrm>
              <a:off x="849350" y="1592150"/>
              <a:ext cx="42175" cy="68875"/>
            </a:xfrm>
            <a:custGeom>
              <a:avLst/>
              <a:gdLst/>
              <a:ahLst/>
              <a:cxnLst/>
              <a:rect l="l" t="t" r="r" b="b"/>
              <a:pathLst>
                <a:path w="1687" h="2755" extrusionOk="0">
                  <a:moveTo>
                    <a:pt x="1462" y="1"/>
                  </a:moveTo>
                  <a:lnTo>
                    <a:pt x="1462" y="57"/>
                  </a:lnTo>
                  <a:lnTo>
                    <a:pt x="1406" y="113"/>
                  </a:lnTo>
                  <a:lnTo>
                    <a:pt x="1349" y="113"/>
                  </a:lnTo>
                  <a:lnTo>
                    <a:pt x="1293" y="57"/>
                  </a:lnTo>
                  <a:lnTo>
                    <a:pt x="1237" y="57"/>
                  </a:lnTo>
                  <a:lnTo>
                    <a:pt x="1125" y="169"/>
                  </a:lnTo>
                  <a:lnTo>
                    <a:pt x="1125" y="226"/>
                  </a:lnTo>
                  <a:lnTo>
                    <a:pt x="1181" y="282"/>
                  </a:lnTo>
                  <a:lnTo>
                    <a:pt x="1181" y="338"/>
                  </a:lnTo>
                  <a:lnTo>
                    <a:pt x="844" y="338"/>
                  </a:lnTo>
                  <a:lnTo>
                    <a:pt x="619" y="394"/>
                  </a:lnTo>
                  <a:lnTo>
                    <a:pt x="506" y="450"/>
                  </a:lnTo>
                  <a:lnTo>
                    <a:pt x="450" y="563"/>
                  </a:lnTo>
                  <a:lnTo>
                    <a:pt x="450" y="619"/>
                  </a:lnTo>
                  <a:lnTo>
                    <a:pt x="450" y="675"/>
                  </a:lnTo>
                  <a:lnTo>
                    <a:pt x="619" y="675"/>
                  </a:lnTo>
                  <a:lnTo>
                    <a:pt x="675" y="731"/>
                  </a:lnTo>
                  <a:lnTo>
                    <a:pt x="731" y="844"/>
                  </a:lnTo>
                  <a:lnTo>
                    <a:pt x="675" y="788"/>
                  </a:lnTo>
                  <a:lnTo>
                    <a:pt x="619" y="731"/>
                  </a:lnTo>
                  <a:lnTo>
                    <a:pt x="563" y="675"/>
                  </a:lnTo>
                  <a:lnTo>
                    <a:pt x="563" y="844"/>
                  </a:lnTo>
                  <a:lnTo>
                    <a:pt x="619" y="956"/>
                  </a:lnTo>
                  <a:lnTo>
                    <a:pt x="619" y="1125"/>
                  </a:lnTo>
                  <a:lnTo>
                    <a:pt x="563" y="1181"/>
                  </a:lnTo>
                  <a:lnTo>
                    <a:pt x="282" y="1406"/>
                  </a:lnTo>
                  <a:lnTo>
                    <a:pt x="57" y="1631"/>
                  </a:lnTo>
                  <a:lnTo>
                    <a:pt x="1" y="1687"/>
                  </a:lnTo>
                  <a:lnTo>
                    <a:pt x="57" y="1856"/>
                  </a:lnTo>
                  <a:lnTo>
                    <a:pt x="169" y="2080"/>
                  </a:lnTo>
                  <a:lnTo>
                    <a:pt x="225" y="2249"/>
                  </a:lnTo>
                  <a:lnTo>
                    <a:pt x="338" y="2249"/>
                  </a:lnTo>
                  <a:lnTo>
                    <a:pt x="619" y="2080"/>
                  </a:lnTo>
                  <a:lnTo>
                    <a:pt x="731" y="1968"/>
                  </a:lnTo>
                  <a:lnTo>
                    <a:pt x="787" y="1799"/>
                  </a:lnTo>
                  <a:lnTo>
                    <a:pt x="731" y="2249"/>
                  </a:lnTo>
                  <a:lnTo>
                    <a:pt x="787" y="2474"/>
                  </a:lnTo>
                  <a:lnTo>
                    <a:pt x="844" y="2530"/>
                  </a:lnTo>
                  <a:lnTo>
                    <a:pt x="956" y="2642"/>
                  </a:lnTo>
                  <a:lnTo>
                    <a:pt x="1125" y="2699"/>
                  </a:lnTo>
                  <a:lnTo>
                    <a:pt x="1293" y="2755"/>
                  </a:lnTo>
                  <a:lnTo>
                    <a:pt x="1518" y="2699"/>
                  </a:lnTo>
                  <a:lnTo>
                    <a:pt x="1574" y="2642"/>
                  </a:lnTo>
                  <a:lnTo>
                    <a:pt x="1687" y="2530"/>
                  </a:lnTo>
                  <a:lnTo>
                    <a:pt x="1687" y="1968"/>
                  </a:lnTo>
                  <a:lnTo>
                    <a:pt x="1574" y="1912"/>
                  </a:lnTo>
                  <a:lnTo>
                    <a:pt x="1518" y="1743"/>
                  </a:lnTo>
                  <a:lnTo>
                    <a:pt x="1518" y="1631"/>
                  </a:lnTo>
                  <a:lnTo>
                    <a:pt x="1406" y="1518"/>
                  </a:lnTo>
                  <a:lnTo>
                    <a:pt x="1349" y="1518"/>
                  </a:lnTo>
                  <a:lnTo>
                    <a:pt x="1349" y="1462"/>
                  </a:lnTo>
                  <a:lnTo>
                    <a:pt x="1406" y="1294"/>
                  </a:lnTo>
                  <a:lnTo>
                    <a:pt x="1518" y="1125"/>
                  </a:lnTo>
                  <a:lnTo>
                    <a:pt x="1574" y="956"/>
                  </a:lnTo>
                  <a:lnTo>
                    <a:pt x="1574" y="731"/>
                  </a:lnTo>
                  <a:lnTo>
                    <a:pt x="1574" y="394"/>
                  </a:lnTo>
                  <a:lnTo>
                    <a:pt x="1574" y="282"/>
                  </a:lnTo>
                  <a:lnTo>
                    <a:pt x="1574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C2A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0" name="Google Shape;33920;p71"/>
            <p:cNvSpPr/>
            <p:nvPr/>
          </p:nvSpPr>
          <p:spPr>
            <a:xfrm>
              <a:off x="810000" y="875525"/>
              <a:ext cx="42175" cy="70300"/>
            </a:xfrm>
            <a:custGeom>
              <a:avLst/>
              <a:gdLst/>
              <a:ahLst/>
              <a:cxnLst/>
              <a:rect l="l" t="t" r="r" b="b"/>
              <a:pathLst>
                <a:path w="1687" h="2812" extrusionOk="0">
                  <a:moveTo>
                    <a:pt x="394" y="1"/>
                  </a:moveTo>
                  <a:lnTo>
                    <a:pt x="282" y="57"/>
                  </a:lnTo>
                  <a:lnTo>
                    <a:pt x="113" y="170"/>
                  </a:lnTo>
                  <a:lnTo>
                    <a:pt x="1" y="338"/>
                  </a:lnTo>
                  <a:lnTo>
                    <a:pt x="169" y="732"/>
                  </a:lnTo>
                  <a:lnTo>
                    <a:pt x="226" y="956"/>
                  </a:lnTo>
                  <a:lnTo>
                    <a:pt x="226" y="1237"/>
                  </a:lnTo>
                  <a:lnTo>
                    <a:pt x="226" y="1294"/>
                  </a:lnTo>
                  <a:lnTo>
                    <a:pt x="226" y="1406"/>
                  </a:lnTo>
                  <a:lnTo>
                    <a:pt x="338" y="1518"/>
                  </a:lnTo>
                  <a:lnTo>
                    <a:pt x="507" y="1575"/>
                  </a:lnTo>
                  <a:lnTo>
                    <a:pt x="507" y="1631"/>
                  </a:lnTo>
                  <a:lnTo>
                    <a:pt x="507" y="1687"/>
                  </a:lnTo>
                  <a:lnTo>
                    <a:pt x="450" y="1800"/>
                  </a:lnTo>
                  <a:lnTo>
                    <a:pt x="450" y="2081"/>
                  </a:lnTo>
                  <a:lnTo>
                    <a:pt x="563" y="2362"/>
                  </a:lnTo>
                  <a:lnTo>
                    <a:pt x="788" y="2586"/>
                  </a:lnTo>
                  <a:lnTo>
                    <a:pt x="1125" y="2699"/>
                  </a:lnTo>
                  <a:lnTo>
                    <a:pt x="1293" y="2755"/>
                  </a:lnTo>
                  <a:lnTo>
                    <a:pt x="1462" y="2811"/>
                  </a:lnTo>
                  <a:lnTo>
                    <a:pt x="1518" y="2755"/>
                  </a:lnTo>
                  <a:lnTo>
                    <a:pt x="1631" y="2586"/>
                  </a:lnTo>
                  <a:lnTo>
                    <a:pt x="1687" y="2362"/>
                  </a:lnTo>
                  <a:lnTo>
                    <a:pt x="1687" y="2024"/>
                  </a:lnTo>
                  <a:lnTo>
                    <a:pt x="1575" y="1687"/>
                  </a:lnTo>
                  <a:lnTo>
                    <a:pt x="1462" y="1350"/>
                  </a:lnTo>
                  <a:lnTo>
                    <a:pt x="1069" y="732"/>
                  </a:lnTo>
                  <a:lnTo>
                    <a:pt x="619" y="226"/>
                  </a:lnTo>
                  <a:lnTo>
                    <a:pt x="507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C0BB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1" name="Google Shape;33921;p71"/>
            <p:cNvSpPr/>
            <p:nvPr/>
          </p:nvSpPr>
          <p:spPr>
            <a:xfrm>
              <a:off x="862000" y="1159375"/>
              <a:ext cx="50600" cy="66075"/>
            </a:xfrm>
            <a:custGeom>
              <a:avLst/>
              <a:gdLst/>
              <a:ahLst/>
              <a:cxnLst/>
              <a:rect l="l" t="t" r="r" b="b"/>
              <a:pathLst>
                <a:path w="2024" h="2643" extrusionOk="0">
                  <a:moveTo>
                    <a:pt x="1068" y="1968"/>
                  </a:moveTo>
                  <a:lnTo>
                    <a:pt x="1124" y="2080"/>
                  </a:lnTo>
                  <a:lnTo>
                    <a:pt x="1068" y="2024"/>
                  </a:lnTo>
                  <a:lnTo>
                    <a:pt x="1068" y="1968"/>
                  </a:lnTo>
                  <a:close/>
                  <a:moveTo>
                    <a:pt x="113" y="0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57" y="338"/>
                  </a:lnTo>
                  <a:lnTo>
                    <a:pt x="169" y="450"/>
                  </a:lnTo>
                  <a:lnTo>
                    <a:pt x="506" y="675"/>
                  </a:lnTo>
                  <a:lnTo>
                    <a:pt x="562" y="731"/>
                  </a:lnTo>
                  <a:lnTo>
                    <a:pt x="619" y="787"/>
                  </a:lnTo>
                  <a:lnTo>
                    <a:pt x="619" y="900"/>
                  </a:lnTo>
                  <a:lnTo>
                    <a:pt x="506" y="956"/>
                  </a:lnTo>
                  <a:lnTo>
                    <a:pt x="394" y="1012"/>
                  </a:lnTo>
                  <a:lnTo>
                    <a:pt x="338" y="1068"/>
                  </a:lnTo>
                  <a:lnTo>
                    <a:pt x="338" y="1125"/>
                  </a:lnTo>
                  <a:lnTo>
                    <a:pt x="450" y="1237"/>
                  </a:lnTo>
                  <a:lnTo>
                    <a:pt x="562" y="1293"/>
                  </a:lnTo>
                  <a:lnTo>
                    <a:pt x="562" y="1406"/>
                  </a:lnTo>
                  <a:lnTo>
                    <a:pt x="619" y="1574"/>
                  </a:lnTo>
                  <a:lnTo>
                    <a:pt x="506" y="1574"/>
                  </a:lnTo>
                  <a:lnTo>
                    <a:pt x="394" y="1518"/>
                  </a:lnTo>
                  <a:lnTo>
                    <a:pt x="281" y="1518"/>
                  </a:lnTo>
                  <a:lnTo>
                    <a:pt x="225" y="1574"/>
                  </a:lnTo>
                  <a:lnTo>
                    <a:pt x="225" y="1687"/>
                  </a:lnTo>
                  <a:lnTo>
                    <a:pt x="281" y="1743"/>
                  </a:lnTo>
                  <a:lnTo>
                    <a:pt x="450" y="1855"/>
                  </a:lnTo>
                  <a:lnTo>
                    <a:pt x="619" y="1968"/>
                  </a:lnTo>
                  <a:lnTo>
                    <a:pt x="787" y="2080"/>
                  </a:lnTo>
                  <a:lnTo>
                    <a:pt x="956" y="2192"/>
                  </a:lnTo>
                  <a:lnTo>
                    <a:pt x="1068" y="2136"/>
                  </a:lnTo>
                  <a:lnTo>
                    <a:pt x="1124" y="2080"/>
                  </a:lnTo>
                  <a:lnTo>
                    <a:pt x="1237" y="2080"/>
                  </a:lnTo>
                  <a:lnTo>
                    <a:pt x="1349" y="2024"/>
                  </a:lnTo>
                  <a:lnTo>
                    <a:pt x="1462" y="1968"/>
                  </a:lnTo>
                  <a:lnTo>
                    <a:pt x="1574" y="1911"/>
                  </a:lnTo>
                  <a:lnTo>
                    <a:pt x="1518" y="1968"/>
                  </a:lnTo>
                  <a:lnTo>
                    <a:pt x="1462" y="2024"/>
                  </a:lnTo>
                  <a:lnTo>
                    <a:pt x="1405" y="2192"/>
                  </a:lnTo>
                  <a:lnTo>
                    <a:pt x="1405" y="2249"/>
                  </a:lnTo>
                  <a:lnTo>
                    <a:pt x="1405" y="2361"/>
                  </a:lnTo>
                  <a:lnTo>
                    <a:pt x="1405" y="2417"/>
                  </a:lnTo>
                  <a:lnTo>
                    <a:pt x="1405" y="2474"/>
                  </a:lnTo>
                  <a:lnTo>
                    <a:pt x="1349" y="2530"/>
                  </a:lnTo>
                  <a:lnTo>
                    <a:pt x="1405" y="2586"/>
                  </a:lnTo>
                  <a:lnTo>
                    <a:pt x="1518" y="2642"/>
                  </a:lnTo>
                  <a:lnTo>
                    <a:pt x="1687" y="2642"/>
                  </a:lnTo>
                  <a:lnTo>
                    <a:pt x="1743" y="2586"/>
                  </a:lnTo>
                  <a:lnTo>
                    <a:pt x="1743" y="2530"/>
                  </a:lnTo>
                  <a:lnTo>
                    <a:pt x="1743" y="2417"/>
                  </a:lnTo>
                  <a:lnTo>
                    <a:pt x="1687" y="2361"/>
                  </a:lnTo>
                  <a:lnTo>
                    <a:pt x="1743" y="2361"/>
                  </a:lnTo>
                  <a:lnTo>
                    <a:pt x="1799" y="2417"/>
                  </a:lnTo>
                  <a:lnTo>
                    <a:pt x="1743" y="2474"/>
                  </a:lnTo>
                  <a:lnTo>
                    <a:pt x="1799" y="2530"/>
                  </a:lnTo>
                  <a:lnTo>
                    <a:pt x="1855" y="2586"/>
                  </a:lnTo>
                  <a:lnTo>
                    <a:pt x="1911" y="2586"/>
                  </a:lnTo>
                  <a:lnTo>
                    <a:pt x="1968" y="1855"/>
                  </a:lnTo>
                  <a:lnTo>
                    <a:pt x="1911" y="1799"/>
                  </a:lnTo>
                  <a:lnTo>
                    <a:pt x="1968" y="1687"/>
                  </a:lnTo>
                  <a:lnTo>
                    <a:pt x="2024" y="675"/>
                  </a:lnTo>
                  <a:lnTo>
                    <a:pt x="1911" y="675"/>
                  </a:lnTo>
                  <a:lnTo>
                    <a:pt x="1799" y="619"/>
                  </a:lnTo>
                  <a:lnTo>
                    <a:pt x="1518" y="563"/>
                  </a:lnTo>
                  <a:lnTo>
                    <a:pt x="1462" y="619"/>
                  </a:lnTo>
                  <a:lnTo>
                    <a:pt x="1405" y="675"/>
                  </a:lnTo>
                  <a:lnTo>
                    <a:pt x="1349" y="450"/>
                  </a:lnTo>
                  <a:lnTo>
                    <a:pt x="1293" y="338"/>
                  </a:lnTo>
                  <a:lnTo>
                    <a:pt x="1124" y="282"/>
                  </a:lnTo>
                  <a:lnTo>
                    <a:pt x="843" y="225"/>
                  </a:lnTo>
                  <a:lnTo>
                    <a:pt x="619" y="225"/>
                  </a:lnTo>
                  <a:lnTo>
                    <a:pt x="450" y="16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A09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2" name="Google Shape;33922;p71"/>
            <p:cNvSpPr/>
            <p:nvPr/>
          </p:nvSpPr>
          <p:spPr>
            <a:xfrm>
              <a:off x="843725" y="909250"/>
              <a:ext cx="53425" cy="47800"/>
            </a:xfrm>
            <a:custGeom>
              <a:avLst/>
              <a:gdLst/>
              <a:ahLst/>
              <a:cxnLst/>
              <a:rect l="l" t="t" r="r" b="b"/>
              <a:pathLst>
                <a:path w="2137" h="1912" extrusionOk="0">
                  <a:moveTo>
                    <a:pt x="113" y="1"/>
                  </a:moveTo>
                  <a:lnTo>
                    <a:pt x="1" y="57"/>
                  </a:lnTo>
                  <a:lnTo>
                    <a:pt x="57" y="169"/>
                  </a:lnTo>
                  <a:lnTo>
                    <a:pt x="226" y="394"/>
                  </a:lnTo>
                  <a:lnTo>
                    <a:pt x="57" y="394"/>
                  </a:lnTo>
                  <a:lnTo>
                    <a:pt x="1" y="451"/>
                  </a:lnTo>
                  <a:lnTo>
                    <a:pt x="1" y="507"/>
                  </a:lnTo>
                  <a:lnTo>
                    <a:pt x="57" y="507"/>
                  </a:lnTo>
                  <a:lnTo>
                    <a:pt x="282" y="563"/>
                  </a:lnTo>
                  <a:lnTo>
                    <a:pt x="282" y="619"/>
                  </a:lnTo>
                  <a:lnTo>
                    <a:pt x="282" y="675"/>
                  </a:lnTo>
                  <a:lnTo>
                    <a:pt x="226" y="732"/>
                  </a:lnTo>
                  <a:lnTo>
                    <a:pt x="226" y="788"/>
                  </a:lnTo>
                  <a:lnTo>
                    <a:pt x="226" y="900"/>
                  </a:lnTo>
                  <a:lnTo>
                    <a:pt x="226" y="1013"/>
                  </a:lnTo>
                  <a:lnTo>
                    <a:pt x="226" y="1125"/>
                  </a:lnTo>
                  <a:lnTo>
                    <a:pt x="226" y="1181"/>
                  </a:lnTo>
                  <a:lnTo>
                    <a:pt x="169" y="1237"/>
                  </a:lnTo>
                  <a:lnTo>
                    <a:pt x="169" y="1294"/>
                  </a:lnTo>
                  <a:lnTo>
                    <a:pt x="113" y="1462"/>
                  </a:lnTo>
                  <a:lnTo>
                    <a:pt x="113" y="1518"/>
                  </a:lnTo>
                  <a:lnTo>
                    <a:pt x="169" y="1575"/>
                  </a:lnTo>
                  <a:lnTo>
                    <a:pt x="282" y="1575"/>
                  </a:lnTo>
                  <a:lnTo>
                    <a:pt x="507" y="1631"/>
                  </a:lnTo>
                  <a:lnTo>
                    <a:pt x="788" y="1743"/>
                  </a:lnTo>
                  <a:lnTo>
                    <a:pt x="1012" y="1799"/>
                  </a:lnTo>
                  <a:lnTo>
                    <a:pt x="1293" y="1912"/>
                  </a:lnTo>
                  <a:lnTo>
                    <a:pt x="1350" y="1912"/>
                  </a:lnTo>
                  <a:lnTo>
                    <a:pt x="1518" y="1856"/>
                  </a:lnTo>
                  <a:lnTo>
                    <a:pt x="1574" y="1631"/>
                  </a:lnTo>
                  <a:lnTo>
                    <a:pt x="1631" y="1575"/>
                  </a:lnTo>
                  <a:lnTo>
                    <a:pt x="1799" y="1462"/>
                  </a:lnTo>
                  <a:lnTo>
                    <a:pt x="1855" y="1406"/>
                  </a:lnTo>
                  <a:lnTo>
                    <a:pt x="1968" y="1237"/>
                  </a:lnTo>
                  <a:lnTo>
                    <a:pt x="2024" y="1069"/>
                  </a:lnTo>
                  <a:lnTo>
                    <a:pt x="2136" y="732"/>
                  </a:lnTo>
                  <a:lnTo>
                    <a:pt x="2080" y="338"/>
                  </a:lnTo>
                  <a:lnTo>
                    <a:pt x="2024" y="169"/>
                  </a:lnTo>
                  <a:lnTo>
                    <a:pt x="1968" y="1"/>
                  </a:lnTo>
                  <a:lnTo>
                    <a:pt x="1125" y="732"/>
                  </a:lnTo>
                  <a:lnTo>
                    <a:pt x="956" y="844"/>
                  </a:lnTo>
                  <a:lnTo>
                    <a:pt x="788" y="844"/>
                  </a:lnTo>
                  <a:lnTo>
                    <a:pt x="619" y="675"/>
                  </a:lnTo>
                  <a:lnTo>
                    <a:pt x="507" y="451"/>
                  </a:lnTo>
                  <a:lnTo>
                    <a:pt x="338" y="226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5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3" name="Google Shape;33923;p71"/>
            <p:cNvSpPr/>
            <p:nvPr/>
          </p:nvSpPr>
          <p:spPr>
            <a:xfrm>
              <a:off x="758025" y="1642750"/>
              <a:ext cx="53400" cy="57625"/>
            </a:xfrm>
            <a:custGeom>
              <a:avLst/>
              <a:gdLst/>
              <a:ahLst/>
              <a:cxnLst/>
              <a:rect l="l" t="t" r="r" b="b"/>
              <a:pathLst>
                <a:path w="2136" h="2305" extrusionOk="0">
                  <a:moveTo>
                    <a:pt x="225" y="0"/>
                  </a:moveTo>
                  <a:lnTo>
                    <a:pt x="113" y="56"/>
                  </a:lnTo>
                  <a:lnTo>
                    <a:pt x="0" y="225"/>
                  </a:lnTo>
                  <a:lnTo>
                    <a:pt x="0" y="337"/>
                  </a:lnTo>
                  <a:lnTo>
                    <a:pt x="899" y="2248"/>
                  </a:lnTo>
                  <a:lnTo>
                    <a:pt x="956" y="2305"/>
                  </a:lnTo>
                  <a:lnTo>
                    <a:pt x="1068" y="2248"/>
                  </a:lnTo>
                  <a:lnTo>
                    <a:pt x="2080" y="1012"/>
                  </a:lnTo>
                  <a:lnTo>
                    <a:pt x="2136" y="900"/>
                  </a:lnTo>
                  <a:lnTo>
                    <a:pt x="2024" y="731"/>
                  </a:lnTo>
                  <a:lnTo>
                    <a:pt x="1911" y="618"/>
                  </a:lnTo>
                  <a:lnTo>
                    <a:pt x="1518" y="618"/>
                  </a:lnTo>
                  <a:lnTo>
                    <a:pt x="1518" y="675"/>
                  </a:lnTo>
                  <a:lnTo>
                    <a:pt x="1518" y="731"/>
                  </a:lnTo>
                  <a:lnTo>
                    <a:pt x="1461" y="675"/>
                  </a:lnTo>
                  <a:lnTo>
                    <a:pt x="1012" y="675"/>
                  </a:lnTo>
                  <a:lnTo>
                    <a:pt x="843" y="562"/>
                  </a:lnTo>
                  <a:lnTo>
                    <a:pt x="675" y="337"/>
                  </a:lnTo>
                  <a:lnTo>
                    <a:pt x="731" y="225"/>
                  </a:lnTo>
                  <a:lnTo>
                    <a:pt x="675" y="169"/>
                  </a:lnTo>
                  <a:lnTo>
                    <a:pt x="618" y="169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BFC0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4" name="Google Shape;33924;p71"/>
            <p:cNvSpPr/>
            <p:nvPr/>
          </p:nvSpPr>
          <p:spPr>
            <a:xfrm>
              <a:off x="772075" y="1624475"/>
              <a:ext cx="52000" cy="40775"/>
            </a:xfrm>
            <a:custGeom>
              <a:avLst/>
              <a:gdLst/>
              <a:ahLst/>
              <a:cxnLst/>
              <a:rect l="l" t="t" r="r" b="b"/>
              <a:pathLst>
                <a:path w="2080" h="1631" extrusionOk="0">
                  <a:moveTo>
                    <a:pt x="1405" y="1"/>
                  </a:moveTo>
                  <a:lnTo>
                    <a:pt x="1237" y="57"/>
                  </a:lnTo>
                  <a:lnTo>
                    <a:pt x="1068" y="282"/>
                  </a:lnTo>
                  <a:lnTo>
                    <a:pt x="1012" y="338"/>
                  </a:lnTo>
                  <a:lnTo>
                    <a:pt x="899" y="282"/>
                  </a:lnTo>
                  <a:lnTo>
                    <a:pt x="506" y="506"/>
                  </a:lnTo>
                  <a:lnTo>
                    <a:pt x="281" y="619"/>
                  </a:lnTo>
                  <a:lnTo>
                    <a:pt x="56" y="675"/>
                  </a:lnTo>
                  <a:lnTo>
                    <a:pt x="0" y="731"/>
                  </a:lnTo>
                  <a:lnTo>
                    <a:pt x="0" y="787"/>
                  </a:lnTo>
                  <a:lnTo>
                    <a:pt x="56" y="956"/>
                  </a:lnTo>
                  <a:lnTo>
                    <a:pt x="113" y="1012"/>
                  </a:lnTo>
                  <a:lnTo>
                    <a:pt x="56" y="1068"/>
                  </a:lnTo>
                  <a:lnTo>
                    <a:pt x="56" y="1181"/>
                  </a:lnTo>
                  <a:lnTo>
                    <a:pt x="169" y="1125"/>
                  </a:lnTo>
                  <a:lnTo>
                    <a:pt x="169" y="1181"/>
                  </a:lnTo>
                  <a:lnTo>
                    <a:pt x="169" y="1237"/>
                  </a:lnTo>
                  <a:lnTo>
                    <a:pt x="113" y="1293"/>
                  </a:lnTo>
                  <a:lnTo>
                    <a:pt x="113" y="1406"/>
                  </a:lnTo>
                  <a:lnTo>
                    <a:pt x="394" y="1518"/>
                  </a:lnTo>
                  <a:lnTo>
                    <a:pt x="506" y="1574"/>
                  </a:lnTo>
                  <a:lnTo>
                    <a:pt x="618" y="1574"/>
                  </a:lnTo>
                  <a:lnTo>
                    <a:pt x="675" y="1462"/>
                  </a:lnTo>
                  <a:lnTo>
                    <a:pt x="731" y="1462"/>
                  </a:lnTo>
                  <a:lnTo>
                    <a:pt x="787" y="1574"/>
                  </a:lnTo>
                  <a:lnTo>
                    <a:pt x="843" y="1574"/>
                  </a:lnTo>
                  <a:lnTo>
                    <a:pt x="1012" y="1462"/>
                  </a:lnTo>
                  <a:lnTo>
                    <a:pt x="1012" y="1349"/>
                  </a:lnTo>
                  <a:lnTo>
                    <a:pt x="1124" y="1349"/>
                  </a:lnTo>
                  <a:lnTo>
                    <a:pt x="1181" y="1462"/>
                  </a:lnTo>
                  <a:lnTo>
                    <a:pt x="1181" y="1518"/>
                  </a:lnTo>
                  <a:lnTo>
                    <a:pt x="1237" y="1518"/>
                  </a:lnTo>
                  <a:lnTo>
                    <a:pt x="1293" y="1406"/>
                  </a:lnTo>
                  <a:lnTo>
                    <a:pt x="1349" y="1406"/>
                  </a:lnTo>
                  <a:lnTo>
                    <a:pt x="1405" y="1518"/>
                  </a:lnTo>
                  <a:lnTo>
                    <a:pt x="1574" y="1631"/>
                  </a:lnTo>
                  <a:lnTo>
                    <a:pt x="1799" y="1406"/>
                  </a:lnTo>
                  <a:lnTo>
                    <a:pt x="1967" y="1125"/>
                  </a:lnTo>
                  <a:lnTo>
                    <a:pt x="2080" y="844"/>
                  </a:lnTo>
                  <a:lnTo>
                    <a:pt x="2080" y="675"/>
                  </a:lnTo>
                  <a:lnTo>
                    <a:pt x="1967" y="506"/>
                  </a:lnTo>
                  <a:lnTo>
                    <a:pt x="1743" y="282"/>
                  </a:lnTo>
                  <a:lnTo>
                    <a:pt x="1743" y="338"/>
                  </a:lnTo>
                  <a:lnTo>
                    <a:pt x="1686" y="282"/>
                  </a:lnTo>
                  <a:lnTo>
                    <a:pt x="1743" y="282"/>
                  </a:lnTo>
                  <a:lnTo>
                    <a:pt x="1518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B6B8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5" name="Google Shape;33925;p71"/>
            <p:cNvSpPr/>
            <p:nvPr/>
          </p:nvSpPr>
          <p:spPr>
            <a:xfrm>
              <a:off x="795950" y="883975"/>
              <a:ext cx="45000" cy="68875"/>
            </a:xfrm>
            <a:custGeom>
              <a:avLst/>
              <a:gdLst/>
              <a:ahLst/>
              <a:cxnLst/>
              <a:rect l="l" t="t" r="r" b="b"/>
              <a:pathLst>
                <a:path w="1800" h="2755" extrusionOk="0">
                  <a:moveTo>
                    <a:pt x="563" y="0"/>
                  </a:moveTo>
                  <a:lnTo>
                    <a:pt x="338" y="169"/>
                  </a:lnTo>
                  <a:lnTo>
                    <a:pt x="113" y="337"/>
                  </a:lnTo>
                  <a:lnTo>
                    <a:pt x="113" y="394"/>
                  </a:lnTo>
                  <a:lnTo>
                    <a:pt x="57" y="506"/>
                  </a:lnTo>
                  <a:lnTo>
                    <a:pt x="1" y="562"/>
                  </a:lnTo>
                  <a:lnTo>
                    <a:pt x="1" y="618"/>
                  </a:lnTo>
                  <a:lnTo>
                    <a:pt x="1" y="843"/>
                  </a:lnTo>
                  <a:lnTo>
                    <a:pt x="57" y="956"/>
                  </a:lnTo>
                  <a:lnTo>
                    <a:pt x="169" y="1068"/>
                  </a:lnTo>
                  <a:lnTo>
                    <a:pt x="450" y="1068"/>
                  </a:lnTo>
                  <a:lnTo>
                    <a:pt x="338" y="1237"/>
                  </a:lnTo>
                  <a:lnTo>
                    <a:pt x="338" y="1349"/>
                  </a:lnTo>
                  <a:lnTo>
                    <a:pt x="338" y="1518"/>
                  </a:lnTo>
                  <a:lnTo>
                    <a:pt x="282" y="1686"/>
                  </a:lnTo>
                  <a:lnTo>
                    <a:pt x="282" y="1743"/>
                  </a:lnTo>
                  <a:lnTo>
                    <a:pt x="338" y="1967"/>
                  </a:lnTo>
                  <a:lnTo>
                    <a:pt x="450" y="2136"/>
                  </a:lnTo>
                  <a:lnTo>
                    <a:pt x="563" y="2305"/>
                  </a:lnTo>
                  <a:lnTo>
                    <a:pt x="675" y="2529"/>
                  </a:lnTo>
                  <a:lnTo>
                    <a:pt x="731" y="2642"/>
                  </a:lnTo>
                  <a:lnTo>
                    <a:pt x="844" y="2698"/>
                  </a:lnTo>
                  <a:lnTo>
                    <a:pt x="1069" y="2754"/>
                  </a:lnTo>
                  <a:lnTo>
                    <a:pt x="1406" y="2754"/>
                  </a:lnTo>
                  <a:lnTo>
                    <a:pt x="1574" y="2586"/>
                  </a:lnTo>
                  <a:lnTo>
                    <a:pt x="1687" y="2586"/>
                  </a:lnTo>
                  <a:lnTo>
                    <a:pt x="1743" y="2529"/>
                  </a:lnTo>
                  <a:lnTo>
                    <a:pt x="1799" y="2417"/>
                  </a:lnTo>
                  <a:lnTo>
                    <a:pt x="1743" y="2248"/>
                  </a:lnTo>
                  <a:lnTo>
                    <a:pt x="1687" y="2248"/>
                  </a:lnTo>
                  <a:lnTo>
                    <a:pt x="1406" y="2136"/>
                  </a:lnTo>
                  <a:lnTo>
                    <a:pt x="1293" y="2080"/>
                  </a:lnTo>
                  <a:lnTo>
                    <a:pt x="1181" y="2024"/>
                  </a:lnTo>
                  <a:lnTo>
                    <a:pt x="1181" y="1911"/>
                  </a:lnTo>
                  <a:lnTo>
                    <a:pt x="1181" y="1799"/>
                  </a:lnTo>
                  <a:lnTo>
                    <a:pt x="1125" y="1686"/>
                  </a:lnTo>
                  <a:lnTo>
                    <a:pt x="1012" y="1630"/>
                  </a:lnTo>
                  <a:lnTo>
                    <a:pt x="1012" y="1574"/>
                  </a:lnTo>
                  <a:lnTo>
                    <a:pt x="1069" y="1518"/>
                  </a:lnTo>
                  <a:lnTo>
                    <a:pt x="1125" y="1462"/>
                  </a:lnTo>
                  <a:lnTo>
                    <a:pt x="1237" y="1293"/>
                  </a:lnTo>
                  <a:lnTo>
                    <a:pt x="1237" y="1180"/>
                  </a:lnTo>
                  <a:lnTo>
                    <a:pt x="1181" y="1124"/>
                  </a:lnTo>
                  <a:lnTo>
                    <a:pt x="1012" y="1124"/>
                  </a:lnTo>
                  <a:lnTo>
                    <a:pt x="956" y="1068"/>
                  </a:lnTo>
                  <a:lnTo>
                    <a:pt x="900" y="1012"/>
                  </a:lnTo>
                  <a:lnTo>
                    <a:pt x="844" y="956"/>
                  </a:lnTo>
                  <a:lnTo>
                    <a:pt x="844" y="843"/>
                  </a:lnTo>
                  <a:lnTo>
                    <a:pt x="900" y="675"/>
                  </a:lnTo>
                  <a:lnTo>
                    <a:pt x="900" y="562"/>
                  </a:lnTo>
                  <a:lnTo>
                    <a:pt x="900" y="506"/>
                  </a:lnTo>
                  <a:lnTo>
                    <a:pt x="956" y="450"/>
                  </a:lnTo>
                  <a:lnTo>
                    <a:pt x="956" y="394"/>
                  </a:lnTo>
                  <a:lnTo>
                    <a:pt x="900" y="337"/>
                  </a:lnTo>
                  <a:lnTo>
                    <a:pt x="788" y="281"/>
                  </a:lnTo>
                  <a:lnTo>
                    <a:pt x="731" y="225"/>
                  </a:lnTo>
                  <a:lnTo>
                    <a:pt x="675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B8B4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6" name="Google Shape;33926;p71"/>
            <p:cNvSpPr/>
            <p:nvPr/>
          </p:nvSpPr>
          <p:spPr>
            <a:xfrm>
              <a:off x="863400" y="1278800"/>
              <a:ext cx="43575" cy="63275"/>
            </a:xfrm>
            <a:custGeom>
              <a:avLst/>
              <a:gdLst/>
              <a:ahLst/>
              <a:cxnLst/>
              <a:rect l="l" t="t" r="r" b="b"/>
              <a:pathLst>
                <a:path w="1743" h="2531" extrusionOk="0">
                  <a:moveTo>
                    <a:pt x="1125" y="1"/>
                  </a:moveTo>
                  <a:lnTo>
                    <a:pt x="1012" y="57"/>
                  </a:lnTo>
                  <a:lnTo>
                    <a:pt x="956" y="282"/>
                  </a:lnTo>
                  <a:lnTo>
                    <a:pt x="956" y="338"/>
                  </a:lnTo>
                  <a:lnTo>
                    <a:pt x="844" y="451"/>
                  </a:lnTo>
                  <a:lnTo>
                    <a:pt x="844" y="507"/>
                  </a:lnTo>
                  <a:lnTo>
                    <a:pt x="900" y="563"/>
                  </a:lnTo>
                  <a:lnTo>
                    <a:pt x="900" y="675"/>
                  </a:lnTo>
                  <a:lnTo>
                    <a:pt x="844" y="732"/>
                  </a:lnTo>
                  <a:lnTo>
                    <a:pt x="731" y="732"/>
                  </a:lnTo>
                  <a:lnTo>
                    <a:pt x="731" y="507"/>
                  </a:lnTo>
                  <a:lnTo>
                    <a:pt x="675" y="451"/>
                  </a:lnTo>
                  <a:lnTo>
                    <a:pt x="619" y="394"/>
                  </a:lnTo>
                  <a:lnTo>
                    <a:pt x="506" y="394"/>
                  </a:lnTo>
                  <a:lnTo>
                    <a:pt x="450" y="282"/>
                  </a:lnTo>
                  <a:lnTo>
                    <a:pt x="394" y="226"/>
                  </a:lnTo>
                  <a:lnTo>
                    <a:pt x="282" y="226"/>
                  </a:lnTo>
                  <a:lnTo>
                    <a:pt x="282" y="394"/>
                  </a:lnTo>
                  <a:lnTo>
                    <a:pt x="338" y="451"/>
                  </a:lnTo>
                  <a:lnTo>
                    <a:pt x="394" y="507"/>
                  </a:lnTo>
                  <a:lnTo>
                    <a:pt x="338" y="563"/>
                  </a:lnTo>
                  <a:lnTo>
                    <a:pt x="282" y="563"/>
                  </a:lnTo>
                  <a:lnTo>
                    <a:pt x="113" y="675"/>
                  </a:lnTo>
                  <a:lnTo>
                    <a:pt x="57" y="732"/>
                  </a:lnTo>
                  <a:lnTo>
                    <a:pt x="1" y="788"/>
                  </a:lnTo>
                  <a:lnTo>
                    <a:pt x="1" y="900"/>
                  </a:lnTo>
                  <a:lnTo>
                    <a:pt x="113" y="900"/>
                  </a:lnTo>
                  <a:lnTo>
                    <a:pt x="282" y="956"/>
                  </a:lnTo>
                  <a:lnTo>
                    <a:pt x="450" y="1069"/>
                  </a:lnTo>
                  <a:lnTo>
                    <a:pt x="563" y="1181"/>
                  </a:lnTo>
                  <a:lnTo>
                    <a:pt x="900" y="1462"/>
                  </a:lnTo>
                  <a:lnTo>
                    <a:pt x="956" y="1575"/>
                  </a:lnTo>
                  <a:lnTo>
                    <a:pt x="1012" y="1687"/>
                  </a:lnTo>
                  <a:lnTo>
                    <a:pt x="1068" y="1856"/>
                  </a:lnTo>
                  <a:lnTo>
                    <a:pt x="1068" y="1912"/>
                  </a:lnTo>
                  <a:lnTo>
                    <a:pt x="956" y="2024"/>
                  </a:lnTo>
                  <a:lnTo>
                    <a:pt x="1012" y="2137"/>
                  </a:lnTo>
                  <a:lnTo>
                    <a:pt x="1125" y="2249"/>
                  </a:lnTo>
                  <a:lnTo>
                    <a:pt x="1237" y="2305"/>
                  </a:lnTo>
                  <a:lnTo>
                    <a:pt x="1237" y="2418"/>
                  </a:lnTo>
                  <a:lnTo>
                    <a:pt x="1293" y="2474"/>
                  </a:lnTo>
                  <a:lnTo>
                    <a:pt x="1574" y="2474"/>
                  </a:lnTo>
                  <a:lnTo>
                    <a:pt x="1687" y="2530"/>
                  </a:lnTo>
                  <a:lnTo>
                    <a:pt x="1743" y="619"/>
                  </a:lnTo>
                  <a:lnTo>
                    <a:pt x="1574" y="394"/>
                  </a:lnTo>
                  <a:lnTo>
                    <a:pt x="1462" y="507"/>
                  </a:lnTo>
                  <a:lnTo>
                    <a:pt x="1293" y="507"/>
                  </a:lnTo>
                  <a:lnTo>
                    <a:pt x="1181" y="394"/>
                  </a:lnTo>
                  <a:lnTo>
                    <a:pt x="1181" y="282"/>
                  </a:lnTo>
                  <a:lnTo>
                    <a:pt x="1349" y="57"/>
                  </a:lnTo>
                  <a:lnTo>
                    <a:pt x="1237" y="1"/>
                  </a:lnTo>
                  <a:close/>
                </a:path>
              </a:pathLst>
            </a:custGeom>
            <a:solidFill>
              <a:srgbClr val="9F9B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7" name="Google Shape;33927;p71"/>
            <p:cNvSpPr/>
            <p:nvPr/>
          </p:nvSpPr>
          <p:spPr>
            <a:xfrm>
              <a:off x="711650" y="895200"/>
              <a:ext cx="59025" cy="52025"/>
            </a:xfrm>
            <a:custGeom>
              <a:avLst/>
              <a:gdLst/>
              <a:ahLst/>
              <a:cxnLst/>
              <a:rect l="l" t="t" r="r" b="b"/>
              <a:pathLst>
                <a:path w="2361" h="2081" extrusionOk="0">
                  <a:moveTo>
                    <a:pt x="1293" y="1"/>
                  </a:moveTo>
                  <a:lnTo>
                    <a:pt x="1237" y="57"/>
                  </a:lnTo>
                  <a:lnTo>
                    <a:pt x="1181" y="226"/>
                  </a:lnTo>
                  <a:lnTo>
                    <a:pt x="1181" y="282"/>
                  </a:lnTo>
                  <a:lnTo>
                    <a:pt x="1124" y="226"/>
                  </a:lnTo>
                  <a:lnTo>
                    <a:pt x="956" y="169"/>
                  </a:lnTo>
                  <a:lnTo>
                    <a:pt x="731" y="113"/>
                  </a:lnTo>
                  <a:lnTo>
                    <a:pt x="506" y="169"/>
                  </a:lnTo>
                  <a:lnTo>
                    <a:pt x="281" y="169"/>
                  </a:lnTo>
                  <a:lnTo>
                    <a:pt x="169" y="226"/>
                  </a:lnTo>
                  <a:lnTo>
                    <a:pt x="57" y="169"/>
                  </a:lnTo>
                  <a:lnTo>
                    <a:pt x="0" y="282"/>
                  </a:lnTo>
                  <a:lnTo>
                    <a:pt x="113" y="338"/>
                  </a:lnTo>
                  <a:lnTo>
                    <a:pt x="169" y="394"/>
                  </a:lnTo>
                  <a:lnTo>
                    <a:pt x="225" y="450"/>
                  </a:lnTo>
                  <a:lnTo>
                    <a:pt x="338" y="507"/>
                  </a:lnTo>
                  <a:lnTo>
                    <a:pt x="394" y="507"/>
                  </a:lnTo>
                  <a:lnTo>
                    <a:pt x="450" y="563"/>
                  </a:lnTo>
                  <a:lnTo>
                    <a:pt x="619" y="675"/>
                  </a:lnTo>
                  <a:lnTo>
                    <a:pt x="619" y="731"/>
                  </a:lnTo>
                  <a:lnTo>
                    <a:pt x="562" y="788"/>
                  </a:lnTo>
                  <a:lnTo>
                    <a:pt x="562" y="900"/>
                  </a:lnTo>
                  <a:lnTo>
                    <a:pt x="562" y="956"/>
                  </a:lnTo>
                  <a:lnTo>
                    <a:pt x="619" y="1013"/>
                  </a:lnTo>
                  <a:lnTo>
                    <a:pt x="731" y="1069"/>
                  </a:lnTo>
                  <a:lnTo>
                    <a:pt x="900" y="1181"/>
                  </a:lnTo>
                  <a:lnTo>
                    <a:pt x="956" y="1237"/>
                  </a:lnTo>
                  <a:lnTo>
                    <a:pt x="1068" y="1237"/>
                  </a:lnTo>
                  <a:lnTo>
                    <a:pt x="1068" y="1294"/>
                  </a:lnTo>
                  <a:lnTo>
                    <a:pt x="1012" y="1294"/>
                  </a:lnTo>
                  <a:lnTo>
                    <a:pt x="956" y="1350"/>
                  </a:lnTo>
                  <a:lnTo>
                    <a:pt x="956" y="1406"/>
                  </a:lnTo>
                  <a:lnTo>
                    <a:pt x="1181" y="1743"/>
                  </a:lnTo>
                  <a:lnTo>
                    <a:pt x="1237" y="1799"/>
                  </a:lnTo>
                  <a:lnTo>
                    <a:pt x="1349" y="1856"/>
                  </a:lnTo>
                  <a:lnTo>
                    <a:pt x="1462" y="1856"/>
                  </a:lnTo>
                  <a:lnTo>
                    <a:pt x="1518" y="1912"/>
                  </a:lnTo>
                  <a:lnTo>
                    <a:pt x="1574" y="2024"/>
                  </a:lnTo>
                  <a:lnTo>
                    <a:pt x="1630" y="2080"/>
                  </a:lnTo>
                  <a:lnTo>
                    <a:pt x="1799" y="2024"/>
                  </a:lnTo>
                  <a:lnTo>
                    <a:pt x="2136" y="1856"/>
                  </a:lnTo>
                  <a:lnTo>
                    <a:pt x="2305" y="1687"/>
                  </a:lnTo>
                  <a:lnTo>
                    <a:pt x="2361" y="1518"/>
                  </a:lnTo>
                  <a:lnTo>
                    <a:pt x="2305" y="1350"/>
                  </a:lnTo>
                  <a:lnTo>
                    <a:pt x="2192" y="1181"/>
                  </a:lnTo>
                  <a:lnTo>
                    <a:pt x="2080" y="1069"/>
                  </a:lnTo>
                  <a:lnTo>
                    <a:pt x="2024" y="956"/>
                  </a:lnTo>
                  <a:lnTo>
                    <a:pt x="1855" y="900"/>
                  </a:lnTo>
                  <a:lnTo>
                    <a:pt x="1687" y="844"/>
                  </a:lnTo>
                  <a:lnTo>
                    <a:pt x="1574" y="675"/>
                  </a:lnTo>
                  <a:lnTo>
                    <a:pt x="1630" y="450"/>
                  </a:lnTo>
                  <a:lnTo>
                    <a:pt x="1518" y="226"/>
                  </a:lnTo>
                  <a:lnTo>
                    <a:pt x="1462" y="113"/>
                  </a:lnTo>
                  <a:lnTo>
                    <a:pt x="1405" y="57"/>
                  </a:lnTo>
                  <a:lnTo>
                    <a:pt x="1293" y="1"/>
                  </a:lnTo>
                  <a:close/>
                </a:path>
              </a:pathLst>
            </a:custGeom>
            <a:solidFill>
              <a:srgbClr val="A59D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8" name="Google Shape;33928;p71"/>
            <p:cNvSpPr/>
            <p:nvPr/>
          </p:nvSpPr>
          <p:spPr>
            <a:xfrm>
              <a:off x="648425" y="1638525"/>
              <a:ext cx="39350" cy="50625"/>
            </a:xfrm>
            <a:custGeom>
              <a:avLst/>
              <a:gdLst/>
              <a:ahLst/>
              <a:cxnLst/>
              <a:rect l="l" t="t" r="r" b="b"/>
              <a:pathLst>
                <a:path w="1574" h="2025" extrusionOk="0">
                  <a:moveTo>
                    <a:pt x="56" y="1"/>
                  </a:moveTo>
                  <a:lnTo>
                    <a:pt x="0" y="1799"/>
                  </a:lnTo>
                  <a:lnTo>
                    <a:pt x="0" y="1912"/>
                  </a:lnTo>
                  <a:lnTo>
                    <a:pt x="0" y="1968"/>
                  </a:lnTo>
                  <a:lnTo>
                    <a:pt x="56" y="2024"/>
                  </a:lnTo>
                  <a:lnTo>
                    <a:pt x="169" y="1968"/>
                  </a:lnTo>
                  <a:lnTo>
                    <a:pt x="787" y="1293"/>
                  </a:lnTo>
                  <a:lnTo>
                    <a:pt x="1461" y="619"/>
                  </a:lnTo>
                  <a:lnTo>
                    <a:pt x="1574" y="506"/>
                  </a:lnTo>
                  <a:lnTo>
                    <a:pt x="1461" y="450"/>
                  </a:lnTo>
                  <a:lnTo>
                    <a:pt x="1349" y="338"/>
                  </a:lnTo>
                  <a:lnTo>
                    <a:pt x="1180" y="338"/>
                  </a:lnTo>
                  <a:lnTo>
                    <a:pt x="1012" y="282"/>
                  </a:lnTo>
                  <a:lnTo>
                    <a:pt x="899" y="169"/>
                  </a:lnTo>
                  <a:lnTo>
                    <a:pt x="675" y="225"/>
                  </a:lnTo>
                  <a:lnTo>
                    <a:pt x="394" y="338"/>
                  </a:lnTo>
                  <a:lnTo>
                    <a:pt x="169" y="338"/>
                  </a:lnTo>
                  <a:lnTo>
                    <a:pt x="112" y="225"/>
                  </a:lnTo>
                  <a:lnTo>
                    <a:pt x="112" y="113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C9C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9" name="Google Shape;33929;p71"/>
            <p:cNvSpPr/>
            <p:nvPr/>
          </p:nvSpPr>
          <p:spPr>
            <a:xfrm>
              <a:off x="673700" y="945800"/>
              <a:ext cx="23925" cy="192525"/>
            </a:xfrm>
            <a:custGeom>
              <a:avLst/>
              <a:gdLst/>
              <a:ahLst/>
              <a:cxnLst/>
              <a:rect l="l" t="t" r="r" b="b"/>
              <a:pathLst>
                <a:path w="957" h="7701" extrusionOk="0">
                  <a:moveTo>
                    <a:pt x="282" y="0"/>
                  </a:moveTo>
                  <a:lnTo>
                    <a:pt x="282" y="281"/>
                  </a:lnTo>
                  <a:lnTo>
                    <a:pt x="1" y="6127"/>
                  </a:lnTo>
                  <a:lnTo>
                    <a:pt x="1" y="7419"/>
                  </a:lnTo>
                  <a:lnTo>
                    <a:pt x="113" y="7644"/>
                  </a:lnTo>
                  <a:lnTo>
                    <a:pt x="226" y="7700"/>
                  </a:lnTo>
                  <a:lnTo>
                    <a:pt x="394" y="7644"/>
                  </a:lnTo>
                  <a:lnTo>
                    <a:pt x="563" y="7419"/>
                  </a:lnTo>
                  <a:lnTo>
                    <a:pt x="844" y="7138"/>
                  </a:lnTo>
                  <a:lnTo>
                    <a:pt x="900" y="7026"/>
                  </a:lnTo>
                  <a:lnTo>
                    <a:pt x="956" y="6857"/>
                  </a:lnTo>
                  <a:lnTo>
                    <a:pt x="956" y="6745"/>
                  </a:lnTo>
                  <a:lnTo>
                    <a:pt x="731" y="6745"/>
                  </a:lnTo>
                  <a:lnTo>
                    <a:pt x="619" y="6801"/>
                  </a:lnTo>
                  <a:lnTo>
                    <a:pt x="563" y="6745"/>
                  </a:lnTo>
                  <a:lnTo>
                    <a:pt x="450" y="6632"/>
                  </a:lnTo>
                  <a:lnTo>
                    <a:pt x="450" y="6576"/>
                  </a:lnTo>
                  <a:lnTo>
                    <a:pt x="563" y="6576"/>
                  </a:lnTo>
                  <a:lnTo>
                    <a:pt x="563" y="6520"/>
                  </a:lnTo>
                  <a:lnTo>
                    <a:pt x="619" y="6351"/>
                  </a:lnTo>
                  <a:lnTo>
                    <a:pt x="731" y="6183"/>
                  </a:lnTo>
                  <a:lnTo>
                    <a:pt x="788" y="6014"/>
                  </a:lnTo>
                  <a:lnTo>
                    <a:pt x="788" y="5958"/>
                  </a:lnTo>
                  <a:lnTo>
                    <a:pt x="731" y="5902"/>
                  </a:lnTo>
                  <a:lnTo>
                    <a:pt x="619" y="5846"/>
                  </a:lnTo>
                  <a:lnTo>
                    <a:pt x="507" y="5902"/>
                  </a:lnTo>
                  <a:lnTo>
                    <a:pt x="282" y="6070"/>
                  </a:lnTo>
                  <a:lnTo>
                    <a:pt x="226" y="6014"/>
                  </a:lnTo>
                  <a:lnTo>
                    <a:pt x="226" y="4946"/>
                  </a:lnTo>
                  <a:lnTo>
                    <a:pt x="226" y="4665"/>
                  </a:lnTo>
                  <a:lnTo>
                    <a:pt x="226" y="4553"/>
                  </a:lnTo>
                  <a:lnTo>
                    <a:pt x="282" y="4440"/>
                  </a:lnTo>
                  <a:lnTo>
                    <a:pt x="450" y="4103"/>
                  </a:lnTo>
                  <a:lnTo>
                    <a:pt x="507" y="3822"/>
                  </a:lnTo>
                  <a:lnTo>
                    <a:pt x="450" y="3485"/>
                  </a:lnTo>
                  <a:lnTo>
                    <a:pt x="338" y="3204"/>
                  </a:lnTo>
                  <a:lnTo>
                    <a:pt x="338" y="2979"/>
                  </a:lnTo>
                  <a:lnTo>
                    <a:pt x="338" y="2811"/>
                  </a:lnTo>
                  <a:lnTo>
                    <a:pt x="394" y="2586"/>
                  </a:lnTo>
                  <a:lnTo>
                    <a:pt x="394" y="2473"/>
                  </a:lnTo>
                  <a:lnTo>
                    <a:pt x="338" y="2305"/>
                  </a:lnTo>
                  <a:lnTo>
                    <a:pt x="394" y="2136"/>
                  </a:lnTo>
                  <a:lnTo>
                    <a:pt x="450" y="1967"/>
                  </a:lnTo>
                  <a:lnTo>
                    <a:pt x="450" y="1799"/>
                  </a:lnTo>
                  <a:lnTo>
                    <a:pt x="394" y="1518"/>
                  </a:lnTo>
                  <a:lnTo>
                    <a:pt x="394" y="1181"/>
                  </a:lnTo>
                  <a:lnTo>
                    <a:pt x="450" y="618"/>
                  </a:lnTo>
                  <a:lnTo>
                    <a:pt x="450" y="281"/>
                  </a:lnTo>
                  <a:lnTo>
                    <a:pt x="450" y="113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A6A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0" name="Google Shape;33930;p71"/>
            <p:cNvSpPr/>
            <p:nvPr/>
          </p:nvSpPr>
          <p:spPr>
            <a:xfrm>
              <a:off x="866200" y="1135475"/>
              <a:ext cx="47800" cy="43600"/>
            </a:xfrm>
            <a:custGeom>
              <a:avLst/>
              <a:gdLst/>
              <a:ahLst/>
              <a:cxnLst/>
              <a:rect l="l" t="t" r="r" b="b"/>
              <a:pathLst>
                <a:path w="1912" h="1744" extrusionOk="0">
                  <a:moveTo>
                    <a:pt x="1406" y="1238"/>
                  </a:moveTo>
                  <a:lnTo>
                    <a:pt x="1519" y="1294"/>
                  </a:lnTo>
                  <a:lnTo>
                    <a:pt x="1631" y="1406"/>
                  </a:lnTo>
                  <a:lnTo>
                    <a:pt x="1668" y="1444"/>
                  </a:lnTo>
                  <a:lnTo>
                    <a:pt x="1668" y="1444"/>
                  </a:lnTo>
                  <a:lnTo>
                    <a:pt x="1575" y="1406"/>
                  </a:lnTo>
                  <a:lnTo>
                    <a:pt x="1462" y="1350"/>
                  </a:lnTo>
                  <a:lnTo>
                    <a:pt x="1406" y="1238"/>
                  </a:lnTo>
                  <a:close/>
                  <a:moveTo>
                    <a:pt x="675" y="1"/>
                  </a:moveTo>
                  <a:lnTo>
                    <a:pt x="563" y="57"/>
                  </a:lnTo>
                  <a:lnTo>
                    <a:pt x="451" y="113"/>
                  </a:lnTo>
                  <a:lnTo>
                    <a:pt x="394" y="282"/>
                  </a:lnTo>
                  <a:lnTo>
                    <a:pt x="338" y="394"/>
                  </a:lnTo>
                  <a:lnTo>
                    <a:pt x="282" y="507"/>
                  </a:lnTo>
                  <a:lnTo>
                    <a:pt x="170" y="619"/>
                  </a:lnTo>
                  <a:lnTo>
                    <a:pt x="1" y="788"/>
                  </a:lnTo>
                  <a:lnTo>
                    <a:pt x="1" y="900"/>
                  </a:lnTo>
                  <a:lnTo>
                    <a:pt x="57" y="956"/>
                  </a:lnTo>
                  <a:lnTo>
                    <a:pt x="57" y="1125"/>
                  </a:lnTo>
                  <a:lnTo>
                    <a:pt x="113" y="1181"/>
                  </a:lnTo>
                  <a:lnTo>
                    <a:pt x="226" y="1238"/>
                  </a:lnTo>
                  <a:lnTo>
                    <a:pt x="507" y="1350"/>
                  </a:lnTo>
                  <a:lnTo>
                    <a:pt x="563" y="1294"/>
                  </a:lnTo>
                  <a:lnTo>
                    <a:pt x="619" y="1238"/>
                  </a:lnTo>
                  <a:lnTo>
                    <a:pt x="900" y="1294"/>
                  </a:lnTo>
                  <a:lnTo>
                    <a:pt x="1069" y="1294"/>
                  </a:lnTo>
                  <a:lnTo>
                    <a:pt x="1181" y="1406"/>
                  </a:lnTo>
                  <a:lnTo>
                    <a:pt x="1125" y="1687"/>
                  </a:lnTo>
                  <a:lnTo>
                    <a:pt x="1125" y="1743"/>
                  </a:lnTo>
                  <a:lnTo>
                    <a:pt x="1294" y="1743"/>
                  </a:lnTo>
                  <a:lnTo>
                    <a:pt x="1294" y="1575"/>
                  </a:lnTo>
                  <a:lnTo>
                    <a:pt x="1406" y="1631"/>
                  </a:lnTo>
                  <a:lnTo>
                    <a:pt x="1575" y="1687"/>
                  </a:lnTo>
                  <a:lnTo>
                    <a:pt x="1687" y="1743"/>
                  </a:lnTo>
                  <a:lnTo>
                    <a:pt x="1856" y="1631"/>
                  </a:lnTo>
                  <a:lnTo>
                    <a:pt x="1856" y="1519"/>
                  </a:lnTo>
                  <a:lnTo>
                    <a:pt x="1715" y="1462"/>
                  </a:lnTo>
                  <a:lnTo>
                    <a:pt x="1800" y="1462"/>
                  </a:lnTo>
                  <a:lnTo>
                    <a:pt x="1856" y="1406"/>
                  </a:lnTo>
                  <a:lnTo>
                    <a:pt x="1912" y="1013"/>
                  </a:lnTo>
                  <a:lnTo>
                    <a:pt x="1912" y="675"/>
                  </a:lnTo>
                  <a:lnTo>
                    <a:pt x="1800" y="563"/>
                  </a:lnTo>
                  <a:lnTo>
                    <a:pt x="1687" y="563"/>
                  </a:lnTo>
                  <a:lnTo>
                    <a:pt x="1519" y="619"/>
                  </a:lnTo>
                  <a:lnTo>
                    <a:pt x="1350" y="619"/>
                  </a:lnTo>
                  <a:lnTo>
                    <a:pt x="1181" y="563"/>
                  </a:lnTo>
                  <a:lnTo>
                    <a:pt x="956" y="338"/>
                  </a:lnTo>
                  <a:lnTo>
                    <a:pt x="900" y="282"/>
                  </a:lnTo>
                  <a:lnTo>
                    <a:pt x="900" y="170"/>
                  </a:lnTo>
                  <a:lnTo>
                    <a:pt x="900" y="113"/>
                  </a:lnTo>
                  <a:lnTo>
                    <a:pt x="844" y="57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1" name="Google Shape;33931;p71"/>
            <p:cNvSpPr/>
            <p:nvPr/>
          </p:nvSpPr>
          <p:spPr>
            <a:xfrm>
              <a:off x="887300" y="957025"/>
              <a:ext cx="33725" cy="53425"/>
            </a:xfrm>
            <a:custGeom>
              <a:avLst/>
              <a:gdLst/>
              <a:ahLst/>
              <a:cxnLst/>
              <a:rect l="l" t="t" r="r" b="b"/>
              <a:pathLst>
                <a:path w="1349" h="2137" extrusionOk="0">
                  <a:moveTo>
                    <a:pt x="169" y="1"/>
                  </a:moveTo>
                  <a:lnTo>
                    <a:pt x="56" y="57"/>
                  </a:lnTo>
                  <a:lnTo>
                    <a:pt x="0" y="169"/>
                  </a:lnTo>
                  <a:lnTo>
                    <a:pt x="56" y="451"/>
                  </a:lnTo>
                  <a:lnTo>
                    <a:pt x="112" y="619"/>
                  </a:lnTo>
                  <a:lnTo>
                    <a:pt x="281" y="732"/>
                  </a:lnTo>
                  <a:lnTo>
                    <a:pt x="506" y="732"/>
                  </a:lnTo>
                  <a:lnTo>
                    <a:pt x="618" y="788"/>
                  </a:lnTo>
                  <a:lnTo>
                    <a:pt x="618" y="900"/>
                  </a:lnTo>
                  <a:lnTo>
                    <a:pt x="562" y="956"/>
                  </a:lnTo>
                  <a:lnTo>
                    <a:pt x="450" y="956"/>
                  </a:lnTo>
                  <a:lnTo>
                    <a:pt x="281" y="1013"/>
                  </a:lnTo>
                  <a:lnTo>
                    <a:pt x="225" y="1069"/>
                  </a:lnTo>
                  <a:lnTo>
                    <a:pt x="112" y="1125"/>
                  </a:lnTo>
                  <a:lnTo>
                    <a:pt x="112" y="1237"/>
                  </a:lnTo>
                  <a:lnTo>
                    <a:pt x="169" y="1350"/>
                  </a:lnTo>
                  <a:lnTo>
                    <a:pt x="169" y="1462"/>
                  </a:lnTo>
                  <a:lnTo>
                    <a:pt x="225" y="1575"/>
                  </a:lnTo>
                  <a:lnTo>
                    <a:pt x="225" y="1799"/>
                  </a:lnTo>
                  <a:lnTo>
                    <a:pt x="281" y="1856"/>
                  </a:lnTo>
                  <a:lnTo>
                    <a:pt x="337" y="1968"/>
                  </a:lnTo>
                  <a:lnTo>
                    <a:pt x="393" y="2080"/>
                  </a:lnTo>
                  <a:lnTo>
                    <a:pt x="562" y="2137"/>
                  </a:lnTo>
                  <a:lnTo>
                    <a:pt x="618" y="2080"/>
                  </a:lnTo>
                  <a:lnTo>
                    <a:pt x="731" y="1968"/>
                  </a:lnTo>
                  <a:lnTo>
                    <a:pt x="787" y="1912"/>
                  </a:lnTo>
                  <a:lnTo>
                    <a:pt x="843" y="1856"/>
                  </a:lnTo>
                  <a:lnTo>
                    <a:pt x="1012" y="1912"/>
                  </a:lnTo>
                  <a:lnTo>
                    <a:pt x="1180" y="1912"/>
                  </a:lnTo>
                  <a:lnTo>
                    <a:pt x="1237" y="1856"/>
                  </a:lnTo>
                  <a:lnTo>
                    <a:pt x="1293" y="1743"/>
                  </a:lnTo>
                  <a:lnTo>
                    <a:pt x="1293" y="1518"/>
                  </a:lnTo>
                  <a:lnTo>
                    <a:pt x="1293" y="1294"/>
                  </a:lnTo>
                  <a:lnTo>
                    <a:pt x="1293" y="1237"/>
                  </a:lnTo>
                  <a:lnTo>
                    <a:pt x="1349" y="1181"/>
                  </a:lnTo>
                  <a:lnTo>
                    <a:pt x="1349" y="563"/>
                  </a:lnTo>
                  <a:lnTo>
                    <a:pt x="1124" y="507"/>
                  </a:lnTo>
                  <a:lnTo>
                    <a:pt x="1012" y="451"/>
                  </a:lnTo>
                  <a:lnTo>
                    <a:pt x="956" y="338"/>
                  </a:lnTo>
                  <a:lnTo>
                    <a:pt x="843" y="282"/>
                  </a:lnTo>
                  <a:lnTo>
                    <a:pt x="787" y="226"/>
                  </a:lnTo>
                  <a:lnTo>
                    <a:pt x="731" y="169"/>
                  </a:lnTo>
                  <a:lnTo>
                    <a:pt x="675" y="113"/>
                  </a:lnTo>
                  <a:lnTo>
                    <a:pt x="562" y="226"/>
                  </a:lnTo>
                  <a:lnTo>
                    <a:pt x="337" y="226"/>
                  </a:lnTo>
                  <a:lnTo>
                    <a:pt x="393" y="169"/>
                  </a:lnTo>
                  <a:lnTo>
                    <a:pt x="393" y="113"/>
                  </a:lnTo>
                  <a:lnTo>
                    <a:pt x="393" y="57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7B6C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2" name="Google Shape;33932;p71"/>
            <p:cNvSpPr/>
            <p:nvPr/>
          </p:nvSpPr>
          <p:spPr>
            <a:xfrm>
              <a:off x="662475" y="1305500"/>
              <a:ext cx="28125" cy="68875"/>
            </a:xfrm>
            <a:custGeom>
              <a:avLst/>
              <a:gdLst/>
              <a:ahLst/>
              <a:cxnLst/>
              <a:rect l="l" t="t" r="r" b="b"/>
              <a:pathLst>
                <a:path w="1125" h="2755" extrusionOk="0">
                  <a:moveTo>
                    <a:pt x="337" y="1"/>
                  </a:moveTo>
                  <a:lnTo>
                    <a:pt x="281" y="57"/>
                  </a:lnTo>
                  <a:lnTo>
                    <a:pt x="169" y="169"/>
                  </a:lnTo>
                  <a:lnTo>
                    <a:pt x="281" y="338"/>
                  </a:lnTo>
                  <a:lnTo>
                    <a:pt x="450" y="563"/>
                  </a:lnTo>
                  <a:lnTo>
                    <a:pt x="562" y="732"/>
                  </a:lnTo>
                  <a:lnTo>
                    <a:pt x="618" y="844"/>
                  </a:lnTo>
                  <a:lnTo>
                    <a:pt x="618" y="956"/>
                  </a:lnTo>
                  <a:lnTo>
                    <a:pt x="562" y="1069"/>
                  </a:lnTo>
                  <a:lnTo>
                    <a:pt x="450" y="1125"/>
                  </a:lnTo>
                  <a:lnTo>
                    <a:pt x="337" y="1181"/>
                  </a:lnTo>
                  <a:lnTo>
                    <a:pt x="281" y="1237"/>
                  </a:lnTo>
                  <a:lnTo>
                    <a:pt x="225" y="1237"/>
                  </a:lnTo>
                  <a:lnTo>
                    <a:pt x="225" y="1069"/>
                  </a:lnTo>
                  <a:lnTo>
                    <a:pt x="169" y="956"/>
                  </a:lnTo>
                  <a:lnTo>
                    <a:pt x="56" y="956"/>
                  </a:lnTo>
                  <a:lnTo>
                    <a:pt x="0" y="2755"/>
                  </a:lnTo>
                  <a:lnTo>
                    <a:pt x="56" y="2755"/>
                  </a:lnTo>
                  <a:lnTo>
                    <a:pt x="113" y="2643"/>
                  </a:lnTo>
                  <a:lnTo>
                    <a:pt x="169" y="2530"/>
                  </a:lnTo>
                  <a:lnTo>
                    <a:pt x="225" y="1912"/>
                  </a:lnTo>
                  <a:lnTo>
                    <a:pt x="281" y="2080"/>
                  </a:lnTo>
                  <a:lnTo>
                    <a:pt x="225" y="2249"/>
                  </a:lnTo>
                  <a:lnTo>
                    <a:pt x="225" y="2474"/>
                  </a:lnTo>
                  <a:lnTo>
                    <a:pt x="337" y="2643"/>
                  </a:lnTo>
                  <a:lnTo>
                    <a:pt x="450" y="2699"/>
                  </a:lnTo>
                  <a:lnTo>
                    <a:pt x="731" y="2643"/>
                  </a:lnTo>
                  <a:lnTo>
                    <a:pt x="843" y="2362"/>
                  </a:lnTo>
                  <a:lnTo>
                    <a:pt x="899" y="2249"/>
                  </a:lnTo>
                  <a:lnTo>
                    <a:pt x="1012" y="2137"/>
                  </a:lnTo>
                  <a:lnTo>
                    <a:pt x="1068" y="2024"/>
                  </a:lnTo>
                  <a:lnTo>
                    <a:pt x="1124" y="1912"/>
                  </a:lnTo>
                  <a:lnTo>
                    <a:pt x="1068" y="1687"/>
                  </a:lnTo>
                  <a:lnTo>
                    <a:pt x="1012" y="1575"/>
                  </a:lnTo>
                  <a:lnTo>
                    <a:pt x="1012" y="1518"/>
                  </a:lnTo>
                  <a:lnTo>
                    <a:pt x="1124" y="1462"/>
                  </a:lnTo>
                  <a:lnTo>
                    <a:pt x="1124" y="1406"/>
                  </a:lnTo>
                  <a:lnTo>
                    <a:pt x="1068" y="1237"/>
                  </a:lnTo>
                  <a:lnTo>
                    <a:pt x="956" y="1181"/>
                  </a:lnTo>
                  <a:lnTo>
                    <a:pt x="1012" y="1069"/>
                  </a:lnTo>
                  <a:lnTo>
                    <a:pt x="956" y="1013"/>
                  </a:lnTo>
                  <a:lnTo>
                    <a:pt x="899" y="956"/>
                  </a:lnTo>
                  <a:lnTo>
                    <a:pt x="899" y="788"/>
                  </a:lnTo>
                  <a:lnTo>
                    <a:pt x="787" y="675"/>
                  </a:lnTo>
                  <a:lnTo>
                    <a:pt x="843" y="619"/>
                  </a:lnTo>
                  <a:lnTo>
                    <a:pt x="956" y="619"/>
                  </a:lnTo>
                  <a:lnTo>
                    <a:pt x="956" y="563"/>
                  </a:lnTo>
                  <a:lnTo>
                    <a:pt x="956" y="394"/>
                  </a:lnTo>
                  <a:lnTo>
                    <a:pt x="956" y="338"/>
                  </a:lnTo>
                  <a:lnTo>
                    <a:pt x="731" y="338"/>
                  </a:lnTo>
                  <a:lnTo>
                    <a:pt x="618" y="282"/>
                  </a:lnTo>
                  <a:lnTo>
                    <a:pt x="506" y="5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9495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3" name="Google Shape;33933;p71"/>
            <p:cNvSpPr/>
            <p:nvPr/>
          </p:nvSpPr>
          <p:spPr>
            <a:xfrm>
              <a:off x="899925" y="905050"/>
              <a:ext cx="23925" cy="56225"/>
            </a:xfrm>
            <a:custGeom>
              <a:avLst/>
              <a:gdLst/>
              <a:ahLst/>
              <a:cxnLst/>
              <a:rect l="l" t="t" r="r" b="b"/>
              <a:pathLst>
                <a:path w="957" h="2249" extrusionOk="0">
                  <a:moveTo>
                    <a:pt x="226" y="0"/>
                  </a:moveTo>
                  <a:lnTo>
                    <a:pt x="226" y="113"/>
                  </a:lnTo>
                  <a:lnTo>
                    <a:pt x="113" y="225"/>
                  </a:lnTo>
                  <a:lnTo>
                    <a:pt x="57" y="337"/>
                  </a:lnTo>
                  <a:lnTo>
                    <a:pt x="57" y="450"/>
                  </a:lnTo>
                  <a:lnTo>
                    <a:pt x="113" y="506"/>
                  </a:lnTo>
                  <a:lnTo>
                    <a:pt x="338" y="506"/>
                  </a:lnTo>
                  <a:lnTo>
                    <a:pt x="282" y="562"/>
                  </a:lnTo>
                  <a:lnTo>
                    <a:pt x="170" y="619"/>
                  </a:lnTo>
                  <a:lnTo>
                    <a:pt x="1" y="619"/>
                  </a:lnTo>
                  <a:lnTo>
                    <a:pt x="1" y="731"/>
                  </a:lnTo>
                  <a:lnTo>
                    <a:pt x="113" y="1068"/>
                  </a:lnTo>
                  <a:lnTo>
                    <a:pt x="113" y="1237"/>
                  </a:lnTo>
                  <a:lnTo>
                    <a:pt x="57" y="1405"/>
                  </a:lnTo>
                  <a:lnTo>
                    <a:pt x="57" y="1574"/>
                  </a:lnTo>
                  <a:lnTo>
                    <a:pt x="57" y="1743"/>
                  </a:lnTo>
                  <a:lnTo>
                    <a:pt x="170" y="2024"/>
                  </a:lnTo>
                  <a:lnTo>
                    <a:pt x="338" y="2192"/>
                  </a:lnTo>
                  <a:lnTo>
                    <a:pt x="451" y="2248"/>
                  </a:lnTo>
                  <a:lnTo>
                    <a:pt x="563" y="2192"/>
                  </a:lnTo>
                  <a:lnTo>
                    <a:pt x="732" y="2024"/>
                  </a:lnTo>
                  <a:lnTo>
                    <a:pt x="844" y="2024"/>
                  </a:lnTo>
                  <a:lnTo>
                    <a:pt x="844" y="2080"/>
                  </a:lnTo>
                  <a:lnTo>
                    <a:pt x="900" y="2080"/>
                  </a:lnTo>
                  <a:lnTo>
                    <a:pt x="956" y="394"/>
                  </a:lnTo>
                  <a:lnTo>
                    <a:pt x="844" y="337"/>
                  </a:lnTo>
                  <a:lnTo>
                    <a:pt x="732" y="225"/>
                  </a:lnTo>
                  <a:lnTo>
                    <a:pt x="507" y="56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B39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4" name="Google Shape;33934;p71"/>
            <p:cNvSpPr/>
            <p:nvPr/>
          </p:nvSpPr>
          <p:spPr>
            <a:xfrm>
              <a:off x="668075" y="1145325"/>
              <a:ext cx="23925" cy="104000"/>
            </a:xfrm>
            <a:custGeom>
              <a:avLst/>
              <a:gdLst/>
              <a:ahLst/>
              <a:cxnLst/>
              <a:rect l="l" t="t" r="r" b="b"/>
              <a:pathLst>
                <a:path w="957" h="4160" extrusionOk="0">
                  <a:moveTo>
                    <a:pt x="170" y="0"/>
                  </a:moveTo>
                  <a:lnTo>
                    <a:pt x="1" y="4160"/>
                  </a:lnTo>
                  <a:lnTo>
                    <a:pt x="113" y="4160"/>
                  </a:lnTo>
                  <a:lnTo>
                    <a:pt x="170" y="3991"/>
                  </a:lnTo>
                  <a:lnTo>
                    <a:pt x="170" y="3766"/>
                  </a:lnTo>
                  <a:lnTo>
                    <a:pt x="170" y="3485"/>
                  </a:lnTo>
                  <a:lnTo>
                    <a:pt x="226" y="3429"/>
                  </a:lnTo>
                  <a:lnTo>
                    <a:pt x="226" y="3260"/>
                  </a:lnTo>
                  <a:lnTo>
                    <a:pt x="226" y="3092"/>
                  </a:lnTo>
                  <a:lnTo>
                    <a:pt x="282" y="2979"/>
                  </a:lnTo>
                  <a:lnTo>
                    <a:pt x="282" y="2867"/>
                  </a:lnTo>
                  <a:lnTo>
                    <a:pt x="282" y="2754"/>
                  </a:lnTo>
                  <a:lnTo>
                    <a:pt x="282" y="2530"/>
                  </a:lnTo>
                  <a:lnTo>
                    <a:pt x="226" y="2473"/>
                  </a:lnTo>
                  <a:lnTo>
                    <a:pt x="338" y="2417"/>
                  </a:lnTo>
                  <a:lnTo>
                    <a:pt x="338" y="2305"/>
                  </a:lnTo>
                  <a:lnTo>
                    <a:pt x="282" y="2136"/>
                  </a:lnTo>
                  <a:lnTo>
                    <a:pt x="338" y="2080"/>
                  </a:lnTo>
                  <a:lnTo>
                    <a:pt x="451" y="2080"/>
                  </a:lnTo>
                  <a:lnTo>
                    <a:pt x="563" y="2024"/>
                  </a:lnTo>
                  <a:lnTo>
                    <a:pt x="675" y="1968"/>
                  </a:lnTo>
                  <a:lnTo>
                    <a:pt x="732" y="1911"/>
                  </a:lnTo>
                  <a:lnTo>
                    <a:pt x="844" y="1687"/>
                  </a:lnTo>
                  <a:lnTo>
                    <a:pt x="956" y="1574"/>
                  </a:lnTo>
                  <a:lnTo>
                    <a:pt x="956" y="1518"/>
                  </a:lnTo>
                  <a:lnTo>
                    <a:pt x="900" y="1406"/>
                  </a:lnTo>
                  <a:lnTo>
                    <a:pt x="844" y="1237"/>
                  </a:lnTo>
                  <a:lnTo>
                    <a:pt x="900" y="1068"/>
                  </a:lnTo>
                  <a:lnTo>
                    <a:pt x="844" y="956"/>
                  </a:lnTo>
                  <a:lnTo>
                    <a:pt x="788" y="787"/>
                  </a:lnTo>
                  <a:lnTo>
                    <a:pt x="788" y="675"/>
                  </a:lnTo>
                  <a:lnTo>
                    <a:pt x="788" y="506"/>
                  </a:lnTo>
                  <a:lnTo>
                    <a:pt x="788" y="394"/>
                  </a:lnTo>
                  <a:lnTo>
                    <a:pt x="732" y="281"/>
                  </a:lnTo>
                  <a:lnTo>
                    <a:pt x="675" y="225"/>
                  </a:lnTo>
                  <a:lnTo>
                    <a:pt x="563" y="169"/>
                  </a:lnTo>
                  <a:lnTo>
                    <a:pt x="451" y="113"/>
                  </a:lnTo>
                  <a:lnTo>
                    <a:pt x="338" y="169"/>
                  </a:lnTo>
                  <a:lnTo>
                    <a:pt x="282" y="57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ABA7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5" name="Google Shape;33935;p71"/>
            <p:cNvSpPr/>
            <p:nvPr/>
          </p:nvSpPr>
          <p:spPr>
            <a:xfrm>
              <a:off x="661050" y="1347675"/>
              <a:ext cx="33750" cy="85725"/>
            </a:xfrm>
            <a:custGeom>
              <a:avLst/>
              <a:gdLst/>
              <a:ahLst/>
              <a:cxnLst/>
              <a:rect l="l" t="t" r="r" b="b"/>
              <a:pathLst>
                <a:path w="1350" h="3429" extrusionOk="0">
                  <a:moveTo>
                    <a:pt x="282" y="0"/>
                  </a:moveTo>
                  <a:lnTo>
                    <a:pt x="226" y="56"/>
                  </a:lnTo>
                  <a:lnTo>
                    <a:pt x="170" y="225"/>
                  </a:lnTo>
                  <a:lnTo>
                    <a:pt x="170" y="337"/>
                  </a:lnTo>
                  <a:lnTo>
                    <a:pt x="113" y="731"/>
                  </a:lnTo>
                  <a:lnTo>
                    <a:pt x="113" y="899"/>
                  </a:lnTo>
                  <a:lnTo>
                    <a:pt x="57" y="1068"/>
                  </a:lnTo>
                  <a:lnTo>
                    <a:pt x="1" y="1461"/>
                  </a:lnTo>
                  <a:lnTo>
                    <a:pt x="57" y="1574"/>
                  </a:lnTo>
                  <a:lnTo>
                    <a:pt x="57" y="1630"/>
                  </a:lnTo>
                  <a:lnTo>
                    <a:pt x="57" y="1799"/>
                  </a:lnTo>
                  <a:lnTo>
                    <a:pt x="1" y="3260"/>
                  </a:lnTo>
                  <a:lnTo>
                    <a:pt x="1" y="3372"/>
                  </a:lnTo>
                  <a:lnTo>
                    <a:pt x="113" y="3429"/>
                  </a:lnTo>
                  <a:lnTo>
                    <a:pt x="170" y="3316"/>
                  </a:lnTo>
                  <a:lnTo>
                    <a:pt x="226" y="3204"/>
                  </a:lnTo>
                  <a:lnTo>
                    <a:pt x="282" y="3148"/>
                  </a:lnTo>
                  <a:lnTo>
                    <a:pt x="507" y="3148"/>
                  </a:lnTo>
                  <a:lnTo>
                    <a:pt x="675" y="3091"/>
                  </a:lnTo>
                  <a:lnTo>
                    <a:pt x="675" y="3035"/>
                  </a:lnTo>
                  <a:lnTo>
                    <a:pt x="675" y="2923"/>
                  </a:lnTo>
                  <a:lnTo>
                    <a:pt x="675" y="2754"/>
                  </a:lnTo>
                  <a:lnTo>
                    <a:pt x="563" y="2698"/>
                  </a:lnTo>
                  <a:lnTo>
                    <a:pt x="282" y="2698"/>
                  </a:lnTo>
                  <a:lnTo>
                    <a:pt x="282" y="2642"/>
                  </a:lnTo>
                  <a:lnTo>
                    <a:pt x="282" y="2529"/>
                  </a:lnTo>
                  <a:lnTo>
                    <a:pt x="338" y="2361"/>
                  </a:lnTo>
                  <a:lnTo>
                    <a:pt x="451" y="2304"/>
                  </a:lnTo>
                  <a:lnTo>
                    <a:pt x="788" y="2248"/>
                  </a:lnTo>
                  <a:lnTo>
                    <a:pt x="788" y="2192"/>
                  </a:lnTo>
                  <a:lnTo>
                    <a:pt x="844" y="2136"/>
                  </a:lnTo>
                  <a:lnTo>
                    <a:pt x="788" y="2023"/>
                  </a:lnTo>
                  <a:lnTo>
                    <a:pt x="675" y="1967"/>
                  </a:lnTo>
                  <a:lnTo>
                    <a:pt x="563" y="1855"/>
                  </a:lnTo>
                  <a:lnTo>
                    <a:pt x="507" y="1855"/>
                  </a:lnTo>
                  <a:lnTo>
                    <a:pt x="451" y="1799"/>
                  </a:lnTo>
                  <a:lnTo>
                    <a:pt x="338" y="1799"/>
                  </a:lnTo>
                  <a:lnTo>
                    <a:pt x="394" y="1686"/>
                  </a:lnTo>
                  <a:lnTo>
                    <a:pt x="451" y="1630"/>
                  </a:lnTo>
                  <a:lnTo>
                    <a:pt x="788" y="1630"/>
                  </a:lnTo>
                  <a:lnTo>
                    <a:pt x="1013" y="1461"/>
                  </a:lnTo>
                  <a:lnTo>
                    <a:pt x="1181" y="1349"/>
                  </a:lnTo>
                  <a:lnTo>
                    <a:pt x="1294" y="1293"/>
                  </a:lnTo>
                  <a:lnTo>
                    <a:pt x="1350" y="1180"/>
                  </a:lnTo>
                  <a:lnTo>
                    <a:pt x="1294" y="1124"/>
                  </a:lnTo>
                  <a:lnTo>
                    <a:pt x="1237" y="1068"/>
                  </a:lnTo>
                  <a:lnTo>
                    <a:pt x="1013" y="1068"/>
                  </a:lnTo>
                  <a:lnTo>
                    <a:pt x="900" y="1124"/>
                  </a:lnTo>
                  <a:lnTo>
                    <a:pt x="788" y="1124"/>
                  </a:lnTo>
                  <a:lnTo>
                    <a:pt x="788" y="1068"/>
                  </a:lnTo>
                  <a:lnTo>
                    <a:pt x="788" y="1012"/>
                  </a:lnTo>
                  <a:lnTo>
                    <a:pt x="732" y="956"/>
                  </a:lnTo>
                  <a:lnTo>
                    <a:pt x="507" y="956"/>
                  </a:lnTo>
                  <a:lnTo>
                    <a:pt x="394" y="899"/>
                  </a:lnTo>
                  <a:lnTo>
                    <a:pt x="338" y="787"/>
                  </a:lnTo>
                  <a:lnTo>
                    <a:pt x="338" y="731"/>
                  </a:lnTo>
                  <a:lnTo>
                    <a:pt x="394" y="618"/>
                  </a:lnTo>
                  <a:lnTo>
                    <a:pt x="451" y="450"/>
                  </a:lnTo>
                  <a:lnTo>
                    <a:pt x="451" y="337"/>
                  </a:lnTo>
                  <a:lnTo>
                    <a:pt x="394" y="56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8E8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6" name="Google Shape;33936;p71"/>
            <p:cNvSpPr/>
            <p:nvPr/>
          </p:nvSpPr>
          <p:spPr>
            <a:xfrm>
              <a:off x="885875" y="1034325"/>
              <a:ext cx="32350" cy="46375"/>
            </a:xfrm>
            <a:custGeom>
              <a:avLst/>
              <a:gdLst/>
              <a:ahLst/>
              <a:cxnLst/>
              <a:rect l="l" t="t" r="r" b="b"/>
              <a:pathLst>
                <a:path w="1294" h="1855" extrusionOk="0">
                  <a:moveTo>
                    <a:pt x="675" y="0"/>
                  </a:moveTo>
                  <a:lnTo>
                    <a:pt x="563" y="113"/>
                  </a:lnTo>
                  <a:lnTo>
                    <a:pt x="450" y="169"/>
                  </a:lnTo>
                  <a:lnTo>
                    <a:pt x="282" y="281"/>
                  </a:lnTo>
                  <a:lnTo>
                    <a:pt x="169" y="337"/>
                  </a:lnTo>
                  <a:lnTo>
                    <a:pt x="113" y="394"/>
                  </a:lnTo>
                  <a:lnTo>
                    <a:pt x="1" y="843"/>
                  </a:lnTo>
                  <a:lnTo>
                    <a:pt x="1" y="1068"/>
                  </a:lnTo>
                  <a:lnTo>
                    <a:pt x="57" y="1180"/>
                  </a:lnTo>
                  <a:lnTo>
                    <a:pt x="169" y="1237"/>
                  </a:lnTo>
                  <a:lnTo>
                    <a:pt x="282" y="1405"/>
                  </a:lnTo>
                  <a:lnTo>
                    <a:pt x="394" y="1574"/>
                  </a:lnTo>
                  <a:lnTo>
                    <a:pt x="450" y="1630"/>
                  </a:lnTo>
                  <a:lnTo>
                    <a:pt x="619" y="1799"/>
                  </a:lnTo>
                  <a:lnTo>
                    <a:pt x="788" y="1855"/>
                  </a:lnTo>
                  <a:lnTo>
                    <a:pt x="900" y="1799"/>
                  </a:lnTo>
                  <a:lnTo>
                    <a:pt x="1069" y="1743"/>
                  </a:lnTo>
                  <a:lnTo>
                    <a:pt x="1237" y="1686"/>
                  </a:lnTo>
                  <a:lnTo>
                    <a:pt x="1294" y="337"/>
                  </a:lnTo>
                  <a:lnTo>
                    <a:pt x="1237" y="281"/>
                  </a:lnTo>
                  <a:lnTo>
                    <a:pt x="1125" y="281"/>
                  </a:lnTo>
                  <a:lnTo>
                    <a:pt x="1125" y="337"/>
                  </a:lnTo>
                  <a:lnTo>
                    <a:pt x="1069" y="450"/>
                  </a:lnTo>
                  <a:lnTo>
                    <a:pt x="1069" y="562"/>
                  </a:lnTo>
                  <a:lnTo>
                    <a:pt x="1013" y="675"/>
                  </a:lnTo>
                  <a:lnTo>
                    <a:pt x="788" y="731"/>
                  </a:lnTo>
                  <a:lnTo>
                    <a:pt x="900" y="618"/>
                  </a:lnTo>
                  <a:lnTo>
                    <a:pt x="900" y="450"/>
                  </a:lnTo>
                  <a:lnTo>
                    <a:pt x="900" y="169"/>
                  </a:lnTo>
                  <a:lnTo>
                    <a:pt x="900" y="56"/>
                  </a:lnTo>
                  <a:lnTo>
                    <a:pt x="844" y="0"/>
                  </a:lnTo>
                  <a:close/>
                </a:path>
              </a:pathLst>
            </a:custGeom>
            <a:solidFill>
              <a:srgbClr val="A09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7" name="Google Shape;33937;p71"/>
            <p:cNvSpPr/>
            <p:nvPr/>
          </p:nvSpPr>
          <p:spPr>
            <a:xfrm>
              <a:off x="887300" y="1075075"/>
              <a:ext cx="29525" cy="44975"/>
            </a:xfrm>
            <a:custGeom>
              <a:avLst/>
              <a:gdLst/>
              <a:ahLst/>
              <a:cxnLst/>
              <a:rect l="l" t="t" r="r" b="b"/>
              <a:pathLst>
                <a:path w="1181" h="1799" extrusionOk="0">
                  <a:moveTo>
                    <a:pt x="1012" y="0"/>
                  </a:moveTo>
                  <a:lnTo>
                    <a:pt x="843" y="113"/>
                  </a:lnTo>
                  <a:lnTo>
                    <a:pt x="787" y="169"/>
                  </a:lnTo>
                  <a:lnTo>
                    <a:pt x="731" y="225"/>
                  </a:lnTo>
                  <a:lnTo>
                    <a:pt x="506" y="225"/>
                  </a:lnTo>
                  <a:lnTo>
                    <a:pt x="393" y="281"/>
                  </a:lnTo>
                  <a:lnTo>
                    <a:pt x="337" y="394"/>
                  </a:lnTo>
                  <a:lnTo>
                    <a:pt x="393" y="562"/>
                  </a:lnTo>
                  <a:lnTo>
                    <a:pt x="393" y="675"/>
                  </a:lnTo>
                  <a:lnTo>
                    <a:pt x="562" y="675"/>
                  </a:lnTo>
                  <a:lnTo>
                    <a:pt x="506" y="787"/>
                  </a:lnTo>
                  <a:lnTo>
                    <a:pt x="337" y="843"/>
                  </a:lnTo>
                  <a:lnTo>
                    <a:pt x="450" y="956"/>
                  </a:lnTo>
                  <a:lnTo>
                    <a:pt x="562" y="1012"/>
                  </a:lnTo>
                  <a:lnTo>
                    <a:pt x="618" y="1068"/>
                  </a:lnTo>
                  <a:lnTo>
                    <a:pt x="506" y="1124"/>
                  </a:lnTo>
                  <a:lnTo>
                    <a:pt x="393" y="1068"/>
                  </a:lnTo>
                  <a:lnTo>
                    <a:pt x="337" y="1124"/>
                  </a:lnTo>
                  <a:lnTo>
                    <a:pt x="281" y="1180"/>
                  </a:lnTo>
                  <a:lnTo>
                    <a:pt x="225" y="1293"/>
                  </a:lnTo>
                  <a:lnTo>
                    <a:pt x="169" y="1293"/>
                  </a:lnTo>
                  <a:lnTo>
                    <a:pt x="56" y="1349"/>
                  </a:lnTo>
                  <a:lnTo>
                    <a:pt x="0" y="1349"/>
                  </a:lnTo>
                  <a:lnTo>
                    <a:pt x="0" y="1405"/>
                  </a:lnTo>
                  <a:lnTo>
                    <a:pt x="56" y="1461"/>
                  </a:lnTo>
                  <a:lnTo>
                    <a:pt x="112" y="1518"/>
                  </a:lnTo>
                  <a:lnTo>
                    <a:pt x="169" y="1518"/>
                  </a:lnTo>
                  <a:lnTo>
                    <a:pt x="225" y="1574"/>
                  </a:lnTo>
                  <a:lnTo>
                    <a:pt x="393" y="1686"/>
                  </a:lnTo>
                  <a:lnTo>
                    <a:pt x="393" y="1518"/>
                  </a:lnTo>
                  <a:lnTo>
                    <a:pt x="450" y="1405"/>
                  </a:lnTo>
                  <a:lnTo>
                    <a:pt x="506" y="1293"/>
                  </a:lnTo>
                  <a:lnTo>
                    <a:pt x="562" y="1461"/>
                  </a:lnTo>
                  <a:lnTo>
                    <a:pt x="618" y="1518"/>
                  </a:lnTo>
                  <a:lnTo>
                    <a:pt x="731" y="1630"/>
                  </a:lnTo>
                  <a:lnTo>
                    <a:pt x="843" y="1743"/>
                  </a:lnTo>
                  <a:lnTo>
                    <a:pt x="899" y="1799"/>
                  </a:lnTo>
                  <a:lnTo>
                    <a:pt x="1012" y="1743"/>
                  </a:lnTo>
                  <a:lnTo>
                    <a:pt x="1124" y="1630"/>
                  </a:lnTo>
                  <a:lnTo>
                    <a:pt x="1180" y="56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9C8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8" name="Google Shape;33938;p71"/>
            <p:cNvSpPr/>
            <p:nvPr/>
          </p:nvSpPr>
          <p:spPr>
            <a:xfrm>
              <a:off x="857775" y="1441800"/>
              <a:ext cx="42175" cy="30950"/>
            </a:xfrm>
            <a:custGeom>
              <a:avLst/>
              <a:gdLst/>
              <a:ahLst/>
              <a:cxnLst/>
              <a:rect l="l" t="t" r="r" b="b"/>
              <a:pathLst>
                <a:path w="1687" h="1238" extrusionOk="0">
                  <a:moveTo>
                    <a:pt x="1293" y="1"/>
                  </a:moveTo>
                  <a:lnTo>
                    <a:pt x="1237" y="57"/>
                  </a:lnTo>
                  <a:lnTo>
                    <a:pt x="1125" y="226"/>
                  </a:lnTo>
                  <a:lnTo>
                    <a:pt x="1012" y="169"/>
                  </a:lnTo>
                  <a:lnTo>
                    <a:pt x="900" y="113"/>
                  </a:lnTo>
                  <a:lnTo>
                    <a:pt x="844" y="113"/>
                  </a:lnTo>
                  <a:lnTo>
                    <a:pt x="731" y="169"/>
                  </a:lnTo>
                  <a:lnTo>
                    <a:pt x="731" y="226"/>
                  </a:lnTo>
                  <a:lnTo>
                    <a:pt x="788" y="338"/>
                  </a:lnTo>
                  <a:lnTo>
                    <a:pt x="675" y="394"/>
                  </a:lnTo>
                  <a:lnTo>
                    <a:pt x="338" y="507"/>
                  </a:lnTo>
                  <a:lnTo>
                    <a:pt x="338" y="731"/>
                  </a:lnTo>
                  <a:lnTo>
                    <a:pt x="282" y="844"/>
                  </a:lnTo>
                  <a:lnTo>
                    <a:pt x="169" y="900"/>
                  </a:lnTo>
                  <a:lnTo>
                    <a:pt x="57" y="1013"/>
                  </a:lnTo>
                  <a:lnTo>
                    <a:pt x="1" y="1125"/>
                  </a:lnTo>
                  <a:lnTo>
                    <a:pt x="226" y="1069"/>
                  </a:lnTo>
                  <a:lnTo>
                    <a:pt x="394" y="1013"/>
                  </a:lnTo>
                  <a:lnTo>
                    <a:pt x="507" y="1013"/>
                  </a:lnTo>
                  <a:lnTo>
                    <a:pt x="450" y="1181"/>
                  </a:lnTo>
                  <a:lnTo>
                    <a:pt x="563" y="1237"/>
                  </a:lnTo>
                  <a:lnTo>
                    <a:pt x="619" y="1237"/>
                  </a:lnTo>
                  <a:lnTo>
                    <a:pt x="788" y="1181"/>
                  </a:lnTo>
                  <a:lnTo>
                    <a:pt x="788" y="1069"/>
                  </a:lnTo>
                  <a:lnTo>
                    <a:pt x="1125" y="1069"/>
                  </a:lnTo>
                  <a:lnTo>
                    <a:pt x="1293" y="1125"/>
                  </a:lnTo>
                  <a:lnTo>
                    <a:pt x="1687" y="1125"/>
                  </a:lnTo>
                  <a:lnTo>
                    <a:pt x="1687" y="1"/>
                  </a:lnTo>
                  <a:lnTo>
                    <a:pt x="1631" y="57"/>
                  </a:lnTo>
                  <a:lnTo>
                    <a:pt x="1574" y="113"/>
                  </a:lnTo>
                  <a:lnTo>
                    <a:pt x="1518" y="169"/>
                  </a:lnTo>
                  <a:lnTo>
                    <a:pt x="1462" y="113"/>
                  </a:lnTo>
                  <a:lnTo>
                    <a:pt x="1406" y="57"/>
                  </a:lnTo>
                  <a:lnTo>
                    <a:pt x="1293" y="1"/>
                  </a:lnTo>
                  <a:close/>
                </a:path>
              </a:pathLst>
            </a:custGeom>
            <a:solidFill>
              <a:srgbClr val="9F9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9" name="Google Shape;33939;p71"/>
            <p:cNvSpPr/>
            <p:nvPr/>
          </p:nvSpPr>
          <p:spPr>
            <a:xfrm>
              <a:off x="654025" y="1506450"/>
              <a:ext cx="43600" cy="64650"/>
            </a:xfrm>
            <a:custGeom>
              <a:avLst/>
              <a:gdLst/>
              <a:ahLst/>
              <a:cxnLst/>
              <a:rect l="l" t="t" r="r" b="b"/>
              <a:pathLst>
                <a:path w="1744" h="2586" extrusionOk="0">
                  <a:moveTo>
                    <a:pt x="113" y="0"/>
                  </a:moveTo>
                  <a:lnTo>
                    <a:pt x="1" y="1462"/>
                  </a:lnTo>
                  <a:lnTo>
                    <a:pt x="113" y="1462"/>
                  </a:lnTo>
                  <a:lnTo>
                    <a:pt x="282" y="1518"/>
                  </a:lnTo>
                  <a:lnTo>
                    <a:pt x="338" y="1574"/>
                  </a:lnTo>
                  <a:lnTo>
                    <a:pt x="394" y="1630"/>
                  </a:lnTo>
                  <a:lnTo>
                    <a:pt x="394" y="1686"/>
                  </a:lnTo>
                  <a:lnTo>
                    <a:pt x="451" y="1743"/>
                  </a:lnTo>
                  <a:lnTo>
                    <a:pt x="619" y="1686"/>
                  </a:lnTo>
                  <a:lnTo>
                    <a:pt x="732" y="1630"/>
                  </a:lnTo>
                  <a:lnTo>
                    <a:pt x="732" y="1911"/>
                  </a:lnTo>
                  <a:lnTo>
                    <a:pt x="732" y="1967"/>
                  </a:lnTo>
                  <a:lnTo>
                    <a:pt x="844" y="1967"/>
                  </a:lnTo>
                  <a:lnTo>
                    <a:pt x="900" y="2024"/>
                  </a:lnTo>
                  <a:lnTo>
                    <a:pt x="900" y="2136"/>
                  </a:lnTo>
                  <a:lnTo>
                    <a:pt x="900" y="2305"/>
                  </a:lnTo>
                  <a:lnTo>
                    <a:pt x="956" y="2361"/>
                  </a:lnTo>
                  <a:lnTo>
                    <a:pt x="1069" y="2417"/>
                  </a:lnTo>
                  <a:lnTo>
                    <a:pt x="1069" y="2530"/>
                  </a:lnTo>
                  <a:lnTo>
                    <a:pt x="1237" y="2586"/>
                  </a:lnTo>
                  <a:lnTo>
                    <a:pt x="1350" y="2530"/>
                  </a:lnTo>
                  <a:lnTo>
                    <a:pt x="1687" y="2305"/>
                  </a:lnTo>
                  <a:lnTo>
                    <a:pt x="1743" y="2248"/>
                  </a:lnTo>
                  <a:lnTo>
                    <a:pt x="1687" y="2192"/>
                  </a:lnTo>
                  <a:lnTo>
                    <a:pt x="1631" y="2080"/>
                  </a:lnTo>
                  <a:lnTo>
                    <a:pt x="1518" y="1967"/>
                  </a:lnTo>
                  <a:lnTo>
                    <a:pt x="1462" y="1911"/>
                  </a:lnTo>
                  <a:lnTo>
                    <a:pt x="1406" y="1855"/>
                  </a:lnTo>
                  <a:lnTo>
                    <a:pt x="1406" y="1630"/>
                  </a:lnTo>
                  <a:lnTo>
                    <a:pt x="1350" y="1574"/>
                  </a:lnTo>
                  <a:lnTo>
                    <a:pt x="1294" y="1462"/>
                  </a:lnTo>
                  <a:lnTo>
                    <a:pt x="1237" y="1349"/>
                  </a:lnTo>
                  <a:lnTo>
                    <a:pt x="1069" y="1293"/>
                  </a:lnTo>
                  <a:lnTo>
                    <a:pt x="675" y="1293"/>
                  </a:lnTo>
                  <a:lnTo>
                    <a:pt x="788" y="1068"/>
                  </a:lnTo>
                  <a:lnTo>
                    <a:pt x="788" y="956"/>
                  </a:lnTo>
                  <a:lnTo>
                    <a:pt x="732" y="843"/>
                  </a:lnTo>
                  <a:lnTo>
                    <a:pt x="451" y="787"/>
                  </a:lnTo>
                  <a:lnTo>
                    <a:pt x="338" y="787"/>
                  </a:lnTo>
                  <a:lnTo>
                    <a:pt x="282" y="731"/>
                  </a:lnTo>
                  <a:lnTo>
                    <a:pt x="282" y="675"/>
                  </a:lnTo>
                  <a:lnTo>
                    <a:pt x="282" y="562"/>
                  </a:lnTo>
                  <a:lnTo>
                    <a:pt x="226" y="506"/>
                  </a:lnTo>
                  <a:lnTo>
                    <a:pt x="113" y="394"/>
                  </a:lnTo>
                  <a:lnTo>
                    <a:pt x="170" y="225"/>
                  </a:lnTo>
                  <a:lnTo>
                    <a:pt x="113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B9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0" name="Google Shape;33940;p71"/>
            <p:cNvSpPr/>
            <p:nvPr/>
          </p:nvSpPr>
          <p:spPr>
            <a:xfrm>
              <a:off x="897125" y="879750"/>
              <a:ext cx="29525" cy="42175"/>
            </a:xfrm>
            <a:custGeom>
              <a:avLst/>
              <a:gdLst/>
              <a:ahLst/>
              <a:cxnLst/>
              <a:rect l="l" t="t" r="r" b="b"/>
              <a:pathLst>
                <a:path w="1181" h="1687" extrusionOk="0">
                  <a:moveTo>
                    <a:pt x="1125" y="1"/>
                  </a:moveTo>
                  <a:lnTo>
                    <a:pt x="1012" y="57"/>
                  </a:lnTo>
                  <a:lnTo>
                    <a:pt x="0" y="1012"/>
                  </a:lnTo>
                  <a:lnTo>
                    <a:pt x="0" y="1349"/>
                  </a:lnTo>
                  <a:lnTo>
                    <a:pt x="0" y="1518"/>
                  </a:lnTo>
                  <a:lnTo>
                    <a:pt x="113" y="1687"/>
                  </a:lnTo>
                  <a:lnTo>
                    <a:pt x="394" y="1687"/>
                  </a:lnTo>
                  <a:lnTo>
                    <a:pt x="450" y="1631"/>
                  </a:lnTo>
                  <a:lnTo>
                    <a:pt x="506" y="1574"/>
                  </a:lnTo>
                  <a:lnTo>
                    <a:pt x="563" y="1518"/>
                  </a:lnTo>
                  <a:lnTo>
                    <a:pt x="619" y="1462"/>
                  </a:lnTo>
                  <a:lnTo>
                    <a:pt x="619" y="1406"/>
                  </a:lnTo>
                  <a:lnTo>
                    <a:pt x="563" y="1349"/>
                  </a:lnTo>
                  <a:lnTo>
                    <a:pt x="338" y="1462"/>
                  </a:lnTo>
                  <a:lnTo>
                    <a:pt x="225" y="1462"/>
                  </a:lnTo>
                  <a:lnTo>
                    <a:pt x="225" y="1349"/>
                  </a:lnTo>
                  <a:lnTo>
                    <a:pt x="282" y="1293"/>
                  </a:lnTo>
                  <a:lnTo>
                    <a:pt x="450" y="1237"/>
                  </a:lnTo>
                  <a:lnTo>
                    <a:pt x="450" y="1181"/>
                  </a:lnTo>
                  <a:lnTo>
                    <a:pt x="394" y="1181"/>
                  </a:lnTo>
                  <a:lnTo>
                    <a:pt x="394" y="1125"/>
                  </a:lnTo>
                  <a:lnTo>
                    <a:pt x="394" y="1068"/>
                  </a:lnTo>
                  <a:lnTo>
                    <a:pt x="450" y="1068"/>
                  </a:lnTo>
                  <a:lnTo>
                    <a:pt x="619" y="1181"/>
                  </a:lnTo>
                  <a:lnTo>
                    <a:pt x="731" y="1293"/>
                  </a:lnTo>
                  <a:lnTo>
                    <a:pt x="787" y="1406"/>
                  </a:lnTo>
                  <a:lnTo>
                    <a:pt x="844" y="1462"/>
                  </a:lnTo>
                  <a:lnTo>
                    <a:pt x="1068" y="1406"/>
                  </a:lnTo>
                  <a:lnTo>
                    <a:pt x="1125" y="169"/>
                  </a:lnTo>
                  <a:lnTo>
                    <a:pt x="1181" y="57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rgbClr val="B094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1" name="Google Shape;33941;p71"/>
            <p:cNvSpPr/>
            <p:nvPr/>
          </p:nvSpPr>
          <p:spPr>
            <a:xfrm>
              <a:off x="815625" y="1603400"/>
              <a:ext cx="71700" cy="71675"/>
            </a:xfrm>
            <a:custGeom>
              <a:avLst/>
              <a:gdLst/>
              <a:ahLst/>
              <a:cxnLst/>
              <a:rect l="l" t="t" r="r" b="b"/>
              <a:pathLst>
                <a:path w="2868" h="2867" extrusionOk="0">
                  <a:moveTo>
                    <a:pt x="394" y="0"/>
                  </a:moveTo>
                  <a:lnTo>
                    <a:pt x="282" y="57"/>
                  </a:lnTo>
                  <a:lnTo>
                    <a:pt x="57" y="225"/>
                  </a:lnTo>
                  <a:lnTo>
                    <a:pt x="1" y="281"/>
                  </a:lnTo>
                  <a:lnTo>
                    <a:pt x="57" y="450"/>
                  </a:lnTo>
                  <a:lnTo>
                    <a:pt x="113" y="563"/>
                  </a:lnTo>
                  <a:lnTo>
                    <a:pt x="225" y="787"/>
                  </a:lnTo>
                  <a:lnTo>
                    <a:pt x="394" y="956"/>
                  </a:lnTo>
                  <a:lnTo>
                    <a:pt x="787" y="1349"/>
                  </a:lnTo>
                  <a:lnTo>
                    <a:pt x="956" y="1574"/>
                  </a:lnTo>
                  <a:lnTo>
                    <a:pt x="1125" y="1630"/>
                  </a:lnTo>
                  <a:lnTo>
                    <a:pt x="1237" y="1743"/>
                  </a:lnTo>
                  <a:lnTo>
                    <a:pt x="1406" y="2080"/>
                  </a:lnTo>
                  <a:lnTo>
                    <a:pt x="1631" y="2417"/>
                  </a:lnTo>
                  <a:lnTo>
                    <a:pt x="1912" y="2642"/>
                  </a:lnTo>
                  <a:lnTo>
                    <a:pt x="2136" y="2867"/>
                  </a:lnTo>
                  <a:lnTo>
                    <a:pt x="2193" y="2867"/>
                  </a:lnTo>
                  <a:lnTo>
                    <a:pt x="2249" y="2811"/>
                  </a:lnTo>
                  <a:lnTo>
                    <a:pt x="2305" y="2755"/>
                  </a:lnTo>
                  <a:lnTo>
                    <a:pt x="2361" y="2698"/>
                  </a:lnTo>
                  <a:lnTo>
                    <a:pt x="2417" y="2698"/>
                  </a:lnTo>
                  <a:lnTo>
                    <a:pt x="2530" y="2755"/>
                  </a:lnTo>
                  <a:lnTo>
                    <a:pt x="2698" y="2755"/>
                  </a:lnTo>
                  <a:lnTo>
                    <a:pt x="2755" y="2698"/>
                  </a:lnTo>
                  <a:lnTo>
                    <a:pt x="2867" y="2586"/>
                  </a:lnTo>
                  <a:lnTo>
                    <a:pt x="2867" y="2474"/>
                  </a:lnTo>
                  <a:lnTo>
                    <a:pt x="2755" y="2417"/>
                  </a:lnTo>
                  <a:lnTo>
                    <a:pt x="2698" y="2361"/>
                  </a:lnTo>
                  <a:lnTo>
                    <a:pt x="2586" y="2361"/>
                  </a:lnTo>
                  <a:lnTo>
                    <a:pt x="2474" y="2417"/>
                  </a:lnTo>
                  <a:lnTo>
                    <a:pt x="2361" y="2417"/>
                  </a:lnTo>
                  <a:lnTo>
                    <a:pt x="2249" y="2361"/>
                  </a:lnTo>
                  <a:lnTo>
                    <a:pt x="2080" y="2249"/>
                  </a:lnTo>
                  <a:lnTo>
                    <a:pt x="1912" y="2192"/>
                  </a:lnTo>
                  <a:lnTo>
                    <a:pt x="1855" y="2136"/>
                  </a:lnTo>
                  <a:lnTo>
                    <a:pt x="1799" y="2024"/>
                  </a:lnTo>
                  <a:lnTo>
                    <a:pt x="1799" y="1911"/>
                  </a:lnTo>
                  <a:lnTo>
                    <a:pt x="1743" y="1855"/>
                  </a:lnTo>
                  <a:lnTo>
                    <a:pt x="1687" y="1743"/>
                  </a:lnTo>
                  <a:lnTo>
                    <a:pt x="1574" y="1743"/>
                  </a:lnTo>
                  <a:lnTo>
                    <a:pt x="1462" y="1518"/>
                  </a:lnTo>
                  <a:lnTo>
                    <a:pt x="1350" y="1293"/>
                  </a:lnTo>
                  <a:lnTo>
                    <a:pt x="1181" y="1181"/>
                  </a:lnTo>
                  <a:lnTo>
                    <a:pt x="1068" y="1012"/>
                  </a:lnTo>
                  <a:lnTo>
                    <a:pt x="956" y="844"/>
                  </a:lnTo>
                  <a:lnTo>
                    <a:pt x="956" y="675"/>
                  </a:lnTo>
                  <a:lnTo>
                    <a:pt x="900" y="450"/>
                  </a:lnTo>
                  <a:lnTo>
                    <a:pt x="787" y="281"/>
                  </a:lnTo>
                  <a:lnTo>
                    <a:pt x="506" y="57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9B9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2" name="Google Shape;33942;p71"/>
            <p:cNvSpPr/>
            <p:nvPr/>
          </p:nvSpPr>
          <p:spPr>
            <a:xfrm>
              <a:off x="699000" y="1652575"/>
              <a:ext cx="37975" cy="42175"/>
            </a:xfrm>
            <a:custGeom>
              <a:avLst/>
              <a:gdLst/>
              <a:ahLst/>
              <a:cxnLst/>
              <a:rect l="l" t="t" r="r" b="b"/>
              <a:pathLst>
                <a:path w="1519" h="1687" extrusionOk="0">
                  <a:moveTo>
                    <a:pt x="0" y="1"/>
                  </a:moveTo>
                  <a:lnTo>
                    <a:pt x="225" y="563"/>
                  </a:lnTo>
                  <a:lnTo>
                    <a:pt x="338" y="844"/>
                  </a:lnTo>
                  <a:lnTo>
                    <a:pt x="450" y="1069"/>
                  </a:lnTo>
                  <a:lnTo>
                    <a:pt x="563" y="1237"/>
                  </a:lnTo>
                  <a:lnTo>
                    <a:pt x="563" y="1406"/>
                  </a:lnTo>
                  <a:lnTo>
                    <a:pt x="675" y="1574"/>
                  </a:lnTo>
                  <a:lnTo>
                    <a:pt x="787" y="1687"/>
                  </a:lnTo>
                  <a:lnTo>
                    <a:pt x="956" y="1462"/>
                  </a:lnTo>
                  <a:lnTo>
                    <a:pt x="1293" y="956"/>
                  </a:lnTo>
                  <a:lnTo>
                    <a:pt x="1518" y="450"/>
                  </a:lnTo>
                  <a:lnTo>
                    <a:pt x="1462" y="338"/>
                  </a:lnTo>
                  <a:lnTo>
                    <a:pt x="1293" y="282"/>
                  </a:lnTo>
                  <a:lnTo>
                    <a:pt x="956" y="282"/>
                  </a:lnTo>
                  <a:lnTo>
                    <a:pt x="619" y="338"/>
                  </a:lnTo>
                  <a:lnTo>
                    <a:pt x="450" y="338"/>
                  </a:lnTo>
                  <a:lnTo>
                    <a:pt x="338" y="169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D5CA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3" name="Google Shape;33943;p71"/>
            <p:cNvSpPr/>
            <p:nvPr/>
          </p:nvSpPr>
          <p:spPr>
            <a:xfrm>
              <a:off x="877450" y="1121425"/>
              <a:ext cx="36550" cy="35175"/>
            </a:xfrm>
            <a:custGeom>
              <a:avLst/>
              <a:gdLst/>
              <a:ahLst/>
              <a:cxnLst/>
              <a:rect l="l" t="t" r="r" b="b"/>
              <a:pathLst>
                <a:path w="1462" h="1407" extrusionOk="0">
                  <a:moveTo>
                    <a:pt x="113" y="1"/>
                  </a:moveTo>
                  <a:lnTo>
                    <a:pt x="57" y="113"/>
                  </a:lnTo>
                  <a:lnTo>
                    <a:pt x="1" y="226"/>
                  </a:lnTo>
                  <a:lnTo>
                    <a:pt x="1" y="338"/>
                  </a:lnTo>
                  <a:lnTo>
                    <a:pt x="113" y="507"/>
                  </a:lnTo>
                  <a:lnTo>
                    <a:pt x="169" y="563"/>
                  </a:lnTo>
                  <a:lnTo>
                    <a:pt x="225" y="563"/>
                  </a:lnTo>
                  <a:lnTo>
                    <a:pt x="338" y="619"/>
                  </a:lnTo>
                  <a:lnTo>
                    <a:pt x="394" y="675"/>
                  </a:lnTo>
                  <a:lnTo>
                    <a:pt x="394" y="732"/>
                  </a:lnTo>
                  <a:lnTo>
                    <a:pt x="282" y="788"/>
                  </a:lnTo>
                  <a:lnTo>
                    <a:pt x="225" y="844"/>
                  </a:lnTo>
                  <a:lnTo>
                    <a:pt x="225" y="900"/>
                  </a:lnTo>
                  <a:lnTo>
                    <a:pt x="282" y="900"/>
                  </a:lnTo>
                  <a:lnTo>
                    <a:pt x="450" y="956"/>
                  </a:lnTo>
                  <a:lnTo>
                    <a:pt x="563" y="1013"/>
                  </a:lnTo>
                  <a:lnTo>
                    <a:pt x="619" y="1125"/>
                  </a:lnTo>
                  <a:lnTo>
                    <a:pt x="675" y="1294"/>
                  </a:lnTo>
                  <a:lnTo>
                    <a:pt x="675" y="1350"/>
                  </a:lnTo>
                  <a:lnTo>
                    <a:pt x="731" y="1406"/>
                  </a:lnTo>
                  <a:lnTo>
                    <a:pt x="787" y="1406"/>
                  </a:lnTo>
                  <a:lnTo>
                    <a:pt x="844" y="1350"/>
                  </a:lnTo>
                  <a:lnTo>
                    <a:pt x="844" y="1294"/>
                  </a:lnTo>
                  <a:lnTo>
                    <a:pt x="787" y="1237"/>
                  </a:lnTo>
                  <a:lnTo>
                    <a:pt x="844" y="1181"/>
                  </a:lnTo>
                  <a:lnTo>
                    <a:pt x="900" y="1237"/>
                  </a:lnTo>
                  <a:lnTo>
                    <a:pt x="1125" y="1294"/>
                  </a:lnTo>
                  <a:lnTo>
                    <a:pt x="1181" y="1237"/>
                  </a:lnTo>
                  <a:lnTo>
                    <a:pt x="1293" y="1181"/>
                  </a:lnTo>
                  <a:lnTo>
                    <a:pt x="1350" y="1181"/>
                  </a:lnTo>
                  <a:lnTo>
                    <a:pt x="1462" y="1237"/>
                  </a:lnTo>
                  <a:lnTo>
                    <a:pt x="1462" y="900"/>
                  </a:lnTo>
                  <a:lnTo>
                    <a:pt x="1462" y="563"/>
                  </a:lnTo>
                  <a:lnTo>
                    <a:pt x="1350" y="619"/>
                  </a:lnTo>
                  <a:lnTo>
                    <a:pt x="1293" y="675"/>
                  </a:lnTo>
                  <a:lnTo>
                    <a:pt x="1237" y="619"/>
                  </a:lnTo>
                  <a:lnTo>
                    <a:pt x="1237" y="563"/>
                  </a:lnTo>
                  <a:lnTo>
                    <a:pt x="1350" y="507"/>
                  </a:lnTo>
                  <a:lnTo>
                    <a:pt x="1350" y="451"/>
                  </a:lnTo>
                  <a:lnTo>
                    <a:pt x="1293" y="394"/>
                  </a:lnTo>
                  <a:lnTo>
                    <a:pt x="1125" y="394"/>
                  </a:lnTo>
                  <a:lnTo>
                    <a:pt x="1069" y="451"/>
                  </a:lnTo>
                  <a:lnTo>
                    <a:pt x="1012" y="507"/>
                  </a:lnTo>
                  <a:lnTo>
                    <a:pt x="1012" y="563"/>
                  </a:lnTo>
                  <a:lnTo>
                    <a:pt x="1069" y="732"/>
                  </a:lnTo>
                  <a:lnTo>
                    <a:pt x="1069" y="788"/>
                  </a:lnTo>
                  <a:lnTo>
                    <a:pt x="844" y="788"/>
                  </a:lnTo>
                  <a:lnTo>
                    <a:pt x="731" y="844"/>
                  </a:lnTo>
                  <a:lnTo>
                    <a:pt x="675" y="788"/>
                  </a:lnTo>
                  <a:lnTo>
                    <a:pt x="619" y="732"/>
                  </a:lnTo>
                  <a:lnTo>
                    <a:pt x="619" y="619"/>
                  </a:lnTo>
                  <a:lnTo>
                    <a:pt x="619" y="507"/>
                  </a:lnTo>
                  <a:lnTo>
                    <a:pt x="563" y="451"/>
                  </a:lnTo>
                  <a:lnTo>
                    <a:pt x="450" y="451"/>
                  </a:lnTo>
                  <a:lnTo>
                    <a:pt x="394" y="394"/>
                  </a:lnTo>
                  <a:lnTo>
                    <a:pt x="394" y="282"/>
                  </a:lnTo>
                  <a:lnTo>
                    <a:pt x="506" y="338"/>
                  </a:lnTo>
                  <a:lnTo>
                    <a:pt x="619" y="338"/>
                  </a:lnTo>
                  <a:lnTo>
                    <a:pt x="900" y="394"/>
                  </a:lnTo>
                  <a:lnTo>
                    <a:pt x="956" y="338"/>
                  </a:lnTo>
                  <a:lnTo>
                    <a:pt x="956" y="282"/>
                  </a:lnTo>
                  <a:lnTo>
                    <a:pt x="956" y="226"/>
                  </a:lnTo>
                  <a:lnTo>
                    <a:pt x="900" y="226"/>
                  </a:lnTo>
                  <a:lnTo>
                    <a:pt x="675" y="170"/>
                  </a:lnTo>
                  <a:lnTo>
                    <a:pt x="506" y="113"/>
                  </a:lnTo>
                  <a:lnTo>
                    <a:pt x="394" y="5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9686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4" name="Google Shape;33944;p71"/>
            <p:cNvSpPr/>
            <p:nvPr/>
          </p:nvSpPr>
          <p:spPr>
            <a:xfrm>
              <a:off x="890100" y="986550"/>
              <a:ext cx="30925" cy="47800"/>
            </a:xfrm>
            <a:custGeom>
              <a:avLst/>
              <a:gdLst/>
              <a:ahLst/>
              <a:cxnLst/>
              <a:rect l="l" t="t" r="r" b="b"/>
              <a:pathLst>
                <a:path w="1237" h="1912" extrusionOk="0">
                  <a:moveTo>
                    <a:pt x="1237" y="0"/>
                  </a:moveTo>
                  <a:lnTo>
                    <a:pt x="1181" y="56"/>
                  </a:lnTo>
                  <a:lnTo>
                    <a:pt x="1181" y="169"/>
                  </a:lnTo>
                  <a:lnTo>
                    <a:pt x="1125" y="562"/>
                  </a:lnTo>
                  <a:lnTo>
                    <a:pt x="1125" y="618"/>
                  </a:lnTo>
                  <a:lnTo>
                    <a:pt x="1068" y="675"/>
                  </a:lnTo>
                  <a:lnTo>
                    <a:pt x="1012" y="618"/>
                  </a:lnTo>
                  <a:lnTo>
                    <a:pt x="956" y="618"/>
                  </a:lnTo>
                  <a:lnTo>
                    <a:pt x="844" y="506"/>
                  </a:lnTo>
                  <a:lnTo>
                    <a:pt x="731" y="506"/>
                  </a:lnTo>
                  <a:lnTo>
                    <a:pt x="675" y="618"/>
                  </a:lnTo>
                  <a:lnTo>
                    <a:pt x="563" y="843"/>
                  </a:lnTo>
                  <a:lnTo>
                    <a:pt x="506" y="899"/>
                  </a:lnTo>
                  <a:lnTo>
                    <a:pt x="394" y="899"/>
                  </a:lnTo>
                  <a:lnTo>
                    <a:pt x="338" y="843"/>
                  </a:lnTo>
                  <a:lnTo>
                    <a:pt x="338" y="731"/>
                  </a:lnTo>
                  <a:lnTo>
                    <a:pt x="225" y="731"/>
                  </a:lnTo>
                  <a:lnTo>
                    <a:pt x="169" y="675"/>
                  </a:lnTo>
                  <a:lnTo>
                    <a:pt x="113" y="618"/>
                  </a:lnTo>
                  <a:lnTo>
                    <a:pt x="57" y="675"/>
                  </a:lnTo>
                  <a:lnTo>
                    <a:pt x="0" y="787"/>
                  </a:lnTo>
                  <a:lnTo>
                    <a:pt x="0" y="956"/>
                  </a:lnTo>
                  <a:lnTo>
                    <a:pt x="169" y="1181"/>
                  </a:lnTo>
                  <a:lnTo>
                    <a:pt x="169" y="1237"/>
                  </a:lnTo>
                  <a:lnTo>
                    <a:pt x="169" y="1405"/>
                  </a:lnTo>
                  <a:lnTo>
                    <a:pt x="169" y="1574"/>
                  </a:lnTo>
                  <a:lnTo>
                    <a:pt x="225" y="1743"/>
                  </a:lnTo>
                  <a:lnTo>
                    <a:pt x="338" y="1855"/>
                  </a:lnTo>
                  <a:lnTo>
                    <a:pt x="394" y="1911"/>
                  </a:lnTo>
                  <a:lnTo>
                    <a:pt x="506" y="1911"/>
                  </a:lnTo>
                  <a:lnTo>
                    <a:pt x="619" y="1686"/>
                  </a:lnTo>
                  <a:lnTo>
                    <a:pt x="675" y="1462"/>
                  </a:lnTo>
                  <a:lnTo>
                    <a:pt x="787" y="1574"/>
                  </a:lnTo>
                  <a:lnTo>
                    <a:pt x="900" y="1574"/>
                  </a:lnTo>
                  <a:lnTo>
                    <a:pt x="1068" y="1518"/>
                  </a:lnTo>
                  <a:lnTo>
                    <a:pt x="1181" y="1405"/>
                  </a:lnTo>
                  <a:lnTo>
                    <a:pt x="1237" y="0"/>
                  </a:lnTo>
                  <a:close/>
                </a:path>
              </a:pathLst>
            </a:custGeom>
            <a:solidFill>
              <a:srgbClr val="A09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5" name="Google Shape;33945;p71"/>
            <p:cNvSpPr/>
            <p:nvPr/>
          </p:nvSpPr>
          <p:spPr>
            <a:xfrm>
              <a:off x="697600" y="1645550"/>
              <a:ext cx="44975" cy="19700"/>
            </a:xfrm>
            <a:custGeom>
              <a:avLst/>
              <a:gdLst/>
              <a:ahLst/>
              <a:cxnLst/>
              <a:rect l="l" t="t" r="r" b="b"/>
              <a:pathLst>
                <a:path w="1799" h="788" extrusionOk="0">
                  <a:moveTo>
                    <a:pt x="731" y="1"/>
                  </a:moveTo>
                  <a:lnTo>
                    <a:pt x="450" y="57"/>
                  </a:lnTo>
                  <a:lnTo>
                    <a:pt x="225" y="113"/>
                  </a:lnTo>
                  <a:lnTo>
                    <a:pt x="0" y="169"/>
                  </a:lnTo>
                  <a:lnTo>
                    <a:pt x="56" y="282"/>
                  </a:lnTo>
                  <a:lnTo>
                    <a:pt x="338" y="563"/>
                  </a:lnTo>
                  <a:lnTo>
                    <a:pt x="675" y="788"/>
                  </a:lnTo>
                  <a:lnTo>
                    <a:pt x="843" y="675"/>
                  </a:lnTo>
                  <a:lnTo>
                    <a:pt x="956" y="619"/>
                  </a:lnTo>
                  <a:lnTo>
                    <a:pt x="1068" y="619"/>
                  </a:lnTo>
                  <a:lnTo>
                    <a:pt x="1124" y="675"/>
                  </a:lnTo>
                  <a:lnTo>
                    <a:pt x="1405" y="675"/>
                  </a:lnTo>
                  <a:lnTo>
                    <a:pt x="1574" y="731"/>
                  </a:lnTo>
                  <a:lnTo>
                    <a:pt x="1630" y="675"/>
                  </a:lnTo>
                  <a:lnTo>
                    <a:pt x="1799" y="338"/>
                  </a:lnTo>
                  <a:lnTo>
                    <a:pt x="1799" y="282"/>
                  </a:lnTo>
                  <a:lnTo>
                    <a:pt x="1743" y="169"/>
                  </a:lnTo>
                  <a:lnTo>
                    <a:pt x="1686" y="113"/>
                  </a:lnTo>
                  <a:lnTo>
                    <a:pt x="1462" y="57"/>
                  </a:lnTo>
                  <a:lnTo>
                    <a:pt x="956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C4B5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6" name="Google Shape;33946;p71"/>
            <p:cNvSpPr/>
            <p:nvPr/>
          </p:nvSpPr>
          <p:spPr>
            <a:xfrm>
              <a:off x="787525" y="1606200"/>
              <a:ext cx="45000" cy="46400"/>
            </a:xfrm>
            <a:custGeom>
              <a:avLst/>
              <a:gdLst/>
              <a:ahLst/>
              <a:cxnLst/>
              <a:rect l="l" t="t" r="r" b="b"/>
              <a:pathLst>
                <a:path w="1800" h="1856" extrusionOk="0">
                  <a:moveTo>
                    <a:pt x="787" y="1"/>
                  </a:moveTo>
                  <a:lnTo>
                    <a:pt x="675" y="113"/>
                  </a:lnTo>
                  <a:lnTo>
                    <a:pt x="675" y="282"/>
                  </a:lnTo>
                  <a:lnTo>
                    <a:pt x="675" y="338"/>
                  </a:lnTo>
                  <a:lnTo>
                    <a:pt x="619" y="282"/>
                  </a:lnTo>
                  <a:lnTo>
                    <a:pt x="338" y="338"/>
                  </a:lnTo>
                  <a:lnTo>
                    <a:pt x="57" y="394"/>
                  </a:lnTo>
                  <a:lnTo>
                    <a:pt x="0" y="619"/>
                  </a:lnTo>
                  <a:lnTo>
                    <a:pt x="0" y="732"/>
                  </a:lnTo>
                  <a:lnTo>
                    <a:pt x="113" y="900"/>
                  </a:lnTo>
                  <a:lnTo>
                    <a:pt x="338" y="1069"/>
                  </a:lnTo>
                  <a:lnTo>
                    <a:pt x="338" y="1125"/>
                  </a:lnTo>
                  <a:lnTo>
                    <a:pt x="394" y="1181"/>
                  </a:lnTo>
                  <a:lnTo>
                    <a:pt x="394" y="1125"/>
                  </a:lnTo>
                  <a:lnTo>
                    <a:pt x="506" y="1013"/>
                  </a:lnTo>
                  <a:lnTo>
                    <a:pt x="619" y="900"/>
                  </a:lnTo>
                  <a:lnTo>
                    <a:pt x="731" y="844"/>
                  </a:lnTo>
                  <a:lnTo>
                    <a:pt x="787" y="844"/>
                  </a:lnTo>
                  <a:lnTo>
                    <a:pt x="844" y="956"/>
                  </a:lnTo>
                  <a:lnTo>
                    <a:pt x="956" y="956"/>
                  </a:lnTo>
                  <a:lnTo>
                    <a:pt x="1068" y="1013"/>
                  </a:lnTo>
                  <a:lnTo>
                    <a:pt x="1068" y="1069"/>
                  </a:lnTo>
                  <a:lnTo>
                    <a:pt x="1181" y="1069"/>
                  </a:lnTo>
                  <a:lnTo>
                    <a:pt x="1181" y="1125"/>
                  </a:lnTo>
                  <a:lnTo>
                    <a:pt x="1181" y="1181"/>
                  </a:lnTo>
                  <a:lnTo>
                    <a:pt x="1237" y="1237"/>
                  </a:lnTo>
                  <a:lnTo>
                    <a:pt x="1349" y="1350"/>
                  </a:lnTo>
                  <a:lnTo>
                    <a:pt x="1406" y="1406"/>
                  </a:lnTo>
                  <a:lnTo>
                    <a:pt x="1406" y="1518"/>
                  </a:lnTo>
                  <a:lnTo>
                    <a:pt x="1406" y="1631"/>
                  </a:lnTo>
                  <a:lnTo>
                    <a:pt x="1349" y="1856"/>
                  </a:lnTo>
                  <a:lnTo>
                    <a:pt x="1462" y="1743"/>
                  </a:lnTo>
                  <a:lnTo>
                    <a:pt x="1574" y="1631"/>
                  </a:lnTo>
                  <a:lnTo>
                    <a:pt x="1799" y="1350"/>
                  </a:lnTo>
                  <a:lnTo>
                    <a:pt x="1406" y="844"/>
                  </a:lnTo>
                  <a:lnTo>
                    <a:pt x="1237" y="619"/>
                  </a:lnTo>
                  <a:lnTo>
                    <a:pt x="1068" y="338"/>
                  </a:lnTo>
                  <a:lnTo>
                    <a:pt x="956" y="226"/>
                  </a:lnTo>
                  <a:lnTo>
                    <a:pt x="900" y="57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A6A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7" name="Google Shape;33947;p71"/>
            <p:cNvSpPr/>
            <p:nvPr/>
          </p:nvSpPr>
          <p:spPr>
            <a:xfrm>
              <a:off x="887300" y="1219800"/>
              <a:ext cx="22500" cy="44975"/>
            </a:xfrm>
            <a:custGeom>
              <a:avLst/>
              <a:gdLst/>
              <a:ahLst/>
              <a:cxnLst/>
              <a:rect l="l" t="t" r="r" b="b"/>
              <a:pathLst>
                <a:path w="900" h="1799" extrusionOk="0">
                  <a:moveTo>
                    <a:pt x="169" y="0"/>
                  </a:moveTo>
                  <a:lnTo>
                    <a:pt x="112" y="57"/>
                  </a:lnTo>
                  <a:lnTo>
                    <a:pt x="112" y="113"/>
                  </a:lnTo>
                  <a:lnTo>
                    <a:pt x="169" y="225"/>
                  </a:lnTo>
                  <a:lnTo>
                    <a:pt x="225" y="281"/>
                  </a:lnTo>
                  <a:lnTo>
                    <a:pt x="169" y="338"/>
                  </a:lnTo>
                  <a:lnTo>
                    <a:pt x="56" y="450"/>
                  </a:lnTo>
                  <a:lnTo>
                    <a:pt x="0" y="619"/>
                  </a:lnTo>
                  <a:lnTo>
                    <a:pt x="0" y="900"/>
                  </a:lnTo>
                  <a:lnTo>
                    <a:pt x="112" y="900"/>
                  </a:lnTo>
                  <a:lnTo>
                    <a:pt x="112" y="956"/>
                  </a:lnTo>
                  <a:lnTo>
                    <a:pt x="169" y="956"/>
                  </a:lnTo>
                  <a:lnTo>
                    <a:pt x="281" y="843"/>
                  </a:lnTo>
                  <a:lnTo>
                    <a:pt x="337" y="787"/>
                  </a:lnTo>
                  <a:lnTo>
                    <a:pt x="337" y="731"/>
                  </a:lnTo>
                  <a:lnTo>
                    <a:pt x="393" y="731"/>
                  </a:lnTo>
                  <a:lnTo>
                    <a:pt x="393" y="787"/>
                  </a:lnTo>
                  <a:lnTo>
                    <a:pt x="506" y="843"/>
                  </a:lnTo>
                  <a:lnTo>
                    <a:pt x="675" y="1181"/>
                  </a:lnTo>
                  <a:lnTo>
                    <a:pt x="675" y="1293"/>
                  </a:lnTo>
                  <a:lnTo>
                    <a:pt x="337" y="1293"/>
                  </a:lnTo>
                  <a:lnTo>
                    <a:pt x="337" y="1405"/>
                  </a:lnTo>
                  <a:lnTo>
                    <a:pt x="337" y="1518"/>
                  </a:lnTo>
                  <a:lnTo>
                    <a:pt x="281" y="1630"/>
                  </a:lnTo>
                  <a:lnTo>
                    <a:pt x="225" y="1630"/>
                  </a:lnTo>
                  <a:lnTo>
                    <a:pt x="281" y="1743"/>
                  </a:lnTo>
                  <a:lnTo>
                    <a:pt x="337" y="1799"/>
                  </a:lnTo>
                  <a:lnTo>
                    <a:pt x="450" y="1799"/>
                  </a:lnTo>
                  <a:lnTo>
                    <a:pt x="618" y="1743"/>
                  </a:lnTo>
                  <a:lnTo>
                    <a:pt x="843" y="1743"/>
                  </a:lnTo>
                  <a:lnTo>
                    <a:pt x="899" y="169"/>
                  </a:lnTo>
                  <a:lnTo>
                    <a:pt x="787" y="169"/>
                  </a:lnTo>
                  <a:lnTo>
                    <a:pt x="731" y="225"/>
                  </a:lnTo>
                  <a:lnTo>
                    <a:pt x="675" y="281"/>
                  </a:lnTo>
                  <a:lnTo>
                    <a:pt x="618" y="281"/>
                  </a:lnTo>
                  <a:lnTo>
                    <a:pt x="675" y="225"/>
                  </a:lnTo>
                  <a:lnTo>
                    <a:pt x="675" y="169"/>
                  </a:lnTo>
                  <a:lnTo>
                    <a:pt x="393" y="113"/>
                  </a:lnTo>
                  <a:lnTo>
                    <a:pt x="281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8" name="Google Shape;33948;p71"/>
            <p:cNvSpPr/>
            <p:nvPr/>
          </p:nvSpPr>
          <p:spPr>
            <a:xfrm>
              <a:off x="753800" y="1616050"/>
              <a:ext cx="42175" cy="32350"/>
            </a:xfrm>
            <a:custGeom>
              <a:avLst/>
              <a:gdLst/>
              <a:ahLst/>
              <a:cxnLst/>
              <a:rect l="l" t="t" r="r" b="b"/>
              <a:pathLst>
                <a:path w="1687" h="1294" extrusionOk="0">
                  <a:moveTo>
                    <a:pt x="1237" y="0"/>
                  </a:moveTo>
                  <a:lnTo>
                    <a:pt x="1181" y="57"/>
                  </a:lnTo>
                  <a:lnTo>
                    <a:pt x="1181" y="169"/>
                  </a:lnTo>
                  <a:lnTo>
                    <a:pt x="1181" y="225"/>
                  </a:lnTo>
                  <a:lnTo>
                    <a:pt x="1125" y="281"/>
                  </a:lnTo>
                  <a:lnTo>
                    <a:pt x="1012" y="338"/>
                  </a:lnTo>
                  <a:lnTo>
                    <a:pt x="900" y="450"/>
                  </a:lnTo>
                  <a:lnTo>
                    <a:pt x="900" y="619"/>
                  </a:lnTo>
                  <a:lnTo>
                    <a:pt x="844" y="787"/>
                  </a:lnTo>
                  <a:lnTo>
                    <a:pt x="787" y="787"/>
                  </a:lnTo>
                  <a:lnTo>
                    <a:pt x="731" y="731"/>
                  </a:lnTo>
                  <a:lnTo>
                    <a:pt x="731" y="619"/>
                  </a:lnTo>
                  <a:lnTo>
                    <a:pt x="731" y="562"/>
                  </a:lnTo>
                  <a:lnTo>
                    <a:pt x="675" y="506"/>
                  </a:lnTo>
                  <a:lnTo>
                    <a:pt x="675" y="675"/>
                  </a:lnTo>
                  <a:lnTo>
                    <a:pt x="619" y="787"/>
                  </a:lnTo>
                  <a:lnTo>
                    <a:pt x="450" y="843"/>
                  </a:lnTo>
                  <a:lnTo>
                    <a:pt x="282" y="843"/>
                  </a:lnTo>
                  <a:lnTo>
                    <a:pt x="225" y="787"/>
                  </a:lnTo>
                  <a:lnTo>
                    <a:pt x="169" y="843"/>
                  </a:lnTo>
                  <a:lnTo>
                    <a:pt x="113" y="956"/>
                  </a:lnTo>
                  <a:lnTo>
                    <a:pt x="57" y="1068"/>
                  </a:lnTo>
                  <a:lnTo>
                    <a:pt x="1" y="1068"/>
                  </a:lnTo>
                  <a:lnTo>
                    <a:pt x="57" y="1237"/>
                  </a:lnTo>
                  <a:lnTo>
                    <a:pt x="169" y="1293"/>
                  </a:lnTo>
                  <a:lnTo>
                    <a:pt x="225" y="1237"/>
                  </a:lnTo>
                  <a:lnTo>
                    <a:pt x="282" y="1181"/>
                  </a:lnTo>
                  <a:lnTo>
                    <a:pt x="450" y="1124"/>
                  </a:lnTo>
                  <a:lnTo>
                    <a:pt x="563" y="1124"/>
                  </a:lnTo>
                  <a:lnTo>
                    <a:pt x="506" y="1237"/>
                  </a:lnTo>
                  <a:lnTo>
                    <a:pt x="563" y="1293"/>
                  </a:lnTo>
                  <a:lnTo>
                    <a:pt x="787" y="1293"/>
                  </a:lnTo>
                  <a:lnTo>
                    <a:pt x="787" y="1237"/>
                  </a:lnTo>
                  <a:lnTo>
                    <a:pt x="787" y="1124"/>
                  </a:lnTo>
                  <a:lnTo>
                    <a:pt x="844" y="1068"/>
                  </a:lnTo>
                  <a:lnTo>
                    <a:pt x="956" y="1124"/>
                  </a:lnTo>
                  <a:lnTo>
                    <a:pt x="956" y="1181"/>
                  </a:lnTo>
                  <a:lnTo>
                    <a:pt x="1012" y="1237"/>
                  </a:lnTo>
                  <a:lnTo>
                    <a:pt x="1068" y="1181"/>
                  </a:lnTo>
                  <a:lnTo>
                    <a:pt x="1125" y="1012"/>
                  </a:lnTo>
                  <a:lnTo>
                    <a:pt x="1181" y="900"/>
                  </a:lnTo>
                  <a:lnTo>
                    <a:pt x="1237" y="843"/>
                  </a:lnTo>
                  <a:lnTo>
                    <a:pt x="1293" y="900"/>
                  </a:lnTo>
                  <a:lnTo>
                    <a:pt x="1293" y="956"/>
                  </a:lnTo>
                  <a:lnTo>
                    <a:pt x="1293" y="1012"/>
                  </a:lnTo>
                  <a:lnTo>
                    <a:pt x="1349" y="1068"/>
                  </a:lnTo>
                  <a:lnTo>
                    <a:pt x="1462" y="843"/>
                  </a:lnTo>
                  <a:lnTo>
                    <a:pt x="1687" y="675"/>
                  </a:lnTo>
                  <a:lnTo>
                    <a:pt x="1630" y="506"/>
                  </a:lnTo>
                  <a:lnTo>
                    <a:pt x="1462" y="394"/>
                  </a:lnTo>
                  <a:lnTo>
                    <a:pt x="1406" y="281"/>
                  </a:lnTo>
                  <a:lnTo>
                    <a:pt x="1349" y="225"/>
                  </a:lnTo>
                  <a:lnTo>
                    <a:pt x="1406" y="0"/>
                  </a:lnTo>
                  <a:close/>
                </a:path>
              </a:pathLst>
            </a:custGeom>
            <a:solidFill>
              <a:srgbClr val="B2AB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9" name="Google Shape;33949;p71"/>
            <p:cNvSpPr/>
            <p:nvPr/>
          </p:nvSpPr>
          <p:spPr>
            <a:xfrm>
              <a:off x="901350" y="1018850"/>
              <a:ext cx="18275" cy="37975"/>
            </a:xfrm>
            <a:custGeom>
              <a:avLst/>
              <a:gdLst/>
              <a:ahLst/>
              <a:cxnLst/>
              <a:rect l="l" t="t" r="r" b="b"/>
              <a:pathLst>
                <a:path w="731" h="1519" extrusionOk="0">
                  <a:moveTo>
                    <a:pt x="281" y="1"/>
                  </a:moveTo>
                  <a:lnTo>
                    <a:pt x="169" y="57"/>
                  </a:lnTo>
                  <a:lnTo>
                    <a:pt x="169" y="113"/>
                  </a:lnTo>
                  <a:lnTo>
                    <a:pt x="169" y="170"/>
                  </a:lnTo>
                  <a:lnTo>
                    <a:pt x="169" y="282"/>
                  </a:lnTo>
                  <a:lnTo>
                    <a:pt x="56" y="338"/>
                  </a:lnTo>
                  <a:lnTo>
                    <a:pt x="0" y="338"/>
                  </a:lnTo>
                  <a:lnTo>
                    <a:pt x="0" y="394"/>
                  </a:lnTo>
                  <a:lnTo>
                    <a:pt x="56" y="563"/>
                  </a:lnTo>
                  <a:lnTo>
                    <a:pt x="56" y="619"/>
                  </a:lnTo>
                  <a:lnTo>
                    <a:pt x="56" y="675"/>
                  </a:lnTo>
                  <a:lnTo>
                    <a:pt x="225" y="675"/>
                  </a:lnTo>
                  <a:lnTo>
                    <a:pt x="225" y="732"/>
                  </a:lnTo>
                  <a:lnTo>
                    <a:pt x="169" y="788"/>
                  </a:lnTo>
                  <a:lnTo>
                    <a:pt x="113" y="844"/>
                  </a:lnTo>
                  <a:lnTo>
                    <a:pt x="113" y="900"/>
                  </a:lnTo>
                  <a:lnTo>
                    <a:pt x="169" y="900"/>
                  </a:lnTo>
                  <a:lnTo>
                    <a:pt x="225" y="956"/>
                  </a:lnTo>
                  <a:lnTo>
                    <a:pt x="169" y="1069"/>
                  </a:lnTo>
                  <a:lnTo>
                    <a:pt x="169" y="1237"/>
                  </a:lnTo>
                  <a:lnTo>
                    <a:pt x="113" y="1294"/>
                  </a:lnTo>
                  <a:lnTo>
                    <a:pt x="0" y="1350"/>
                  </a:lnTo>
                  <a:lnTo>
                    <a:pt x="0" y="1406"/>
                  </a:lnTo>
                  <a:lnTo>
                    <a:pt x="0" y="1462"/>
                  </a:lnTo>
                  <a:lnTo>
                    <a:pt x="56" y="1518"/>
                  </a:lnTo>
                  <a:lnTo>
                    <a:pt x="113" y="1518"/>
                  </a:lnTo>
                  <a:lnTo>
                    <a:pt x="169" y="1462"/>
                  </a:lnTo>
                  <a:lnTo>
                    <a:pt x="225" y="1350"/>
                  </a:lnTo>
                  <a:lnTo>
                    <a:pt x="337" y="1406"/>
                  </a:lnTo>
                  <a:lnTo>
                    <a:pt x="506" y="1406"/>
                  </a:lnTo>
                  <a:lnTo>
                    <a:pt x="562" y="1294"/>
                  </a:lnTo>
                  <a:lnTo>
                    <a:pt x="562" y="1237"/>
                  </a:lnTo>
                  <a:lnTo>
                    <a:pt x="562" y="1069"/>
                  </a:lnTo>
                  <a:lnTo>
                    <a:pt x="562" y="956"/>
                  </a:lnTo>
                  <a:lnTo>
                    <a:pt x="675" y="956"/>
                  </a:lnTo>
                  <a:lnTo>
                    <a:pt x="675" y="619"/>
                  </a:lnTo>
                  <a:lnTo>
                    <a:pt x="675" y="507"/>
                  </a:lnTo>
                  <a:lnTo>
                    <a:pt x="731" y="451"/>
                  </a:lnTo>
                  <a:lnTo>
                    <a:pt x="731" y="394"/>
                  </a:lnTo>
                  <a:lnTo>
                    <a:pt x="675" y="282"/>
                  </a:lnTo>
                  <a:lnTo>
                    <a:pt x="731" y="226"/>
                  </a:lnTo>
                  <a:lnTo>
                    <a:pt x="731" y="113"/>
                  </a:lnTo>
                  <a:lnTo>
                    <a:pt x="618" y="170"/>
                  </a:lnTo>
                  <a:lnTo>
                    <a:pt x="450" y="226"/>
                  </a:lnTo>
                  <a:lnTo>
                    <a:pt x="394" y="226"/>
                  </a:lnTo>
                  <a:lnTo>
                    <a:pt x="337" y="170"/>
                  </a:lnTo>
                  <a:lnTo>
                    <a:pt x="281" y="113"/>
                  </a:lnTo>
                  <a:lnTo>
                    <a:pt x="337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AAA4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0" name="Google Shape;33950;p71"/>
            <p:cNvSpPr/>
            <p:nvPr/>
          </p:nvSpPr>
          <p:spPr>
            <a:xfrm>
              <a:off x="866200" y="1469900"/>
              <a:ext cx="32350" cy="26725"/>
            </a:xfrm>
            <a:custGeom>
              <a:avLst/>
              <a:gdLst/>
              <a:ahLst/>
              <a:cxnLst/>
              <a:rect l="l" t="t" r="r" b="b"/>
              <a:pathLst>
                <a:path w="1294" h="1069" extrusionOk="0">
                  <a:moveTo>
                    <a:pt x="451" y="1"/>
                  </a:moveTo>
                  <a:lnTo>
                    <a:pt x="113" y="57"/>
                  </a:lnTo>
                  <a:lnTo>
                    <a:pt x="226" y="170"/>
                  </a:lnTo>
                  <a:lnTo>
                    <a:pt x="282" y="282"/>
                  </a:lnTo>
                  <a:lnTo>
                    <a:pt x="282" y="338"/>
                  </a:lnTo>
                  <a:lnTo>
                    <a:pt x="226" y="394"/>
                  </a:lnTo>
                  <a:lnTo>
                    <a:pt x="113" y="338"/>
                  </a:lnTo>
                  <a:lnTo>
                    <a:pt x="1" y="338"/>
                  </a:lnTo>
                  <a:lnTo>
                    <a:pt x="1" y="394"/>
                  </a:lnTo>
                  <a:lnTo>
                    <a:pt x="57" y="451"/>
                  </a:lnTo>
                  <a:lnTo>
                    <a:pt x="57" y="563"/>
                  </a:lnTo>
                  <a:lnTo>
                    <a:pt x="113" y="619"/>
                  </a:lnTo>
                  <a:lnTo>
                    <a:pt x="394" y="619"/>
                  </a:lnTo>
                  <a:lnTo>
                    <a:pt x="394" y="675"/>
                  </a:lnTo>
                  <a:lnTo>
                    <a:pt x="338" y="788"/>
                  </a:lnTo>
                  <a:lnTo>
                    <a:pt x="394" y="900"/>
                  </a:lnTo>
                  <a:lnTo>
                    <a:pt x="563" y="956"/>
                  </a:lnTo>
                  <a:lnTo>
                    <a:pt x="732" y="956"/>
                  </a:lnTo>
                  <a:lnTo>
                    <a:pt x="844" y="900"/>
                  </a:lnTo>
                  <a:lnTo>
                    <a:pt x="900" y="956"/>
                  </a:lnTo>
                  <a:lnTo>
                    <a:pt x="956" y="1013"/>
                  </a:lnTo>
                  <a:lnTo>
                    <a:pt x="1069" y="1013"/>
                  </a:lnTo>
                  <a:lnTo>
                    <a:pt x="1181" y="1069"/>
                  </a:lnTo>
                  <a:lnTo>
                    <a:pt x="1294" y="1069"/>
                  </a:lnTo>
                  <a:lnTo>
                    <a:pt x="1294" y="956"/>
                  </a:lnTo>
                  <a:lnTo>
                    <a:pt x="1181" y="619"/>
                  </a:lnTo>
                  <a:lnTo>
                    <a:pt x="956" y="394"/>
                  </a:lnTo>
                  <a:lnTo>
                    <a:pt x="732" y="170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B3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1" name="Google Shape;33951;p71"/>
            <p:cNvSpPr/>
            <p:nvPr/>
          </p:nvSpPr>
          <p:spPr>
            <a:xfrm>
              <a:off x="857775" y="1631500"/>
              <a:ext cx="33750" cy="33750"/>
            </a:xfrm>
            <a:custGeom>
              <a:avLst/>
              <a:gdLst/>
              <a:ahLst/>
              <a:cxnLst/>
              <a:rect l="l" t="t" r="r" b="b"/>
              <a:pathLst>
                <a:path w="1350" h="1350" extrusionOk="0">
                  <a:moveTo>
                    <a:pt x="450" y="1"/>
                  </a:moveTo>
                  <a:lnTo>
                    <a:pt x="394" y="113"/>
                  </a:lnTo>
                  <a:lnTo>
                    <a:pt x="338" y="225"/>
                  </a:lnTo>
                  <a:lnTo>
                    <a:pt x="338" y="282"/>
                  </a:lnTo>
                  <a:lnTo>
                    <a:pt x="338" y="338"/>
                  </a:lnTo>
                  <a:lnTo>
                    <a:pt x="169" y="338"/>
                  </a:lnTo>
                  <a:lnTo>
                    <a:pt x="113" y="394"/>
                  </a:lnTo>
                  <a:lnTo>
                    <a:pt x="113" y="450"/>
                  </a:lnTo>
                  <a:lnTo>
                    <a:pt x="113" y="506"/>
                  </a:lnTo>
                  <a:lnTo>
                    <a:pt x="57" y="563"/>
                  </a:lnTo>
                  <a:lnTo>
                    <a:pt x="1" y="619"/>
                  </a:lnTo>
                  <a:lnTo>
                    <a:pt x="57" y="731"/>
                  </a:lnTo>
                  <a:lnTo>
                    <a:pt x="1" y="900"/>
                  </a:lnTo>
                  <a:lnTo>
                    <a:pt x="1" y="956"/>
                  </a:lnTo>
                  <a:lnTo>
                    <a:pt x="1" y="1012"/>
                  </a:lnTo>
                  <a:lnTo>
                    <a:pt x="113" y="1125"/>
                  </a:lnTo>
                  <a:lnTo>
                    <a:pt x="226" y="1181"/>
                  </a:lnTo>
                  <a:lnTo>
                    <a:pt x="338" y="1237"/>
                  </a:lnTo>
                  <a:lnTo>
                    <a:pt x="450" y="1237"/>
                  </a:lnTo>
                  <a:lnTo>
                    <a:pt x="507" y="1293"/>
                  </a:lnTo>
                  <a:lnTo>
                    <a:pt x="619" y="1350"/>
                  </a:lnTo>
                  <a:lnTo>
                    <a:pt x="675" y="1350"/>
                  </a:lnTo>
                  <a:lnTo>
                    <a:pt x="844" y="1293"/>
                  </a:lnTo>
                  <a:lnTo>
                    <a:pt x="956" y="1293"/>
                  </a:lnTo>
                  <a:lnTo>
                    <a:pt x="1012" y="1350"/>
                  </a:lnTo>
                  <a:lnTo>
                    <a:pt x="1237" y="1350"/>
                  </a:lnTo>
                  <a:lnTo>
                    <a:pt x="1237" y="1293"/>
                  </a:lnTo>
                  <a:lnTo>
                    <a:pt x="1237" y="1181"/>
                  </a:lnTo>
                  <a:lnTo>
                    <a:pt x="1293" y="1125"/>
                  </a:lnTo>
                  <a:lnTo>
                    <a:pt x="1350" y="1125"/>
                  </a:lnTo>
                  <a:lnTo>
                    <a:pt x="1350" y="956"/>
                  </a:lnTo>
                  <a:lnTo>
                    <a:pt x="1125" y="956"/>
                  </a:lnTo>
                  <a:lnTo>
                    <a:pt x="1069" y="1012"/>
                  </a:lnTo>
                  <a:lnTo>
                    <a:pt x="1012" y="1125"/>
                  </a:lnTo>
                  <a:lnTo>
                    <a:pt x="956" y="1068"/>
                  </a:lnTo>
                  <a:lnTo>
                    <a:pt x="900" y="956"/>
                  </a:lnTo>
                  <a:lnTo>
                    <a:pt x="844" y="900"/>
                  </a:lnTo>
                  <a:lnTo>
                    <a:pt x="788" y="844"/>
                  </a:lnTo>
                  <a:lnTo>
                    <a:pt x="731" y="900"/>
                  </a:lnTo>
                  <a:lnTo>
                    <a:pt x="675" y="1012"/>
                  </a:lnTo>
                  <a:lnTo>
                    <a:pt x="619" y="956"/>
                  </a:lnTo>
                  <a:lnTo>
                    <a:pt x="507" y="787"/>
                  </a:lnTo>
                  <a:lnTo>
                    <a:pt x="450" y="731"/>
                  </a:lnTo>
                  <a:lnTo>
                    <a:pt x="507" y="675"/>
                  </a:lnTo>
                  <a:lnTo>
                    <a:pt x="507" y="506"/>
                  </a:lnTo>
                  <a:lnTo>
                    <a:pt x="507" y="338"/>
                  </a:lnTo>
                  <a:lnTo>
                    <a:pt x="507" y="169"/>
                  </a:lnTo>
                  <a:lnTo>
                    <a:pt x="507" y="5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AFA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2" name="Google Shape;33952;p71"/>
            <p:cNvSpPr/>
            <p:nvPr/>
          </p:nvSpPr>
          <p:spPr>
            <a:xfrm>
              <a:off x="752400" y="878350"/>
              <a:ext cx="36550" cy="30925"/>
            </a:xfrm>
            <a:custGeom>
              <a:avLst/>
              <a:gdLst/>
              <a:ahLst/>
              <a:cxnLst/>
              <a:rect l="l" t="t" r="r" b="b"/>
              <a:pathLst>
                <a:path w="1462" h="1237" extrusionOk="0">
                  <a:moveTo>
                    <a:pt x="169" y="0"/>
                  </a:moveTo>
                  <a:lnTo>
                    <a:pt x="113" y="113"/>
                  </a:lnTo>
                  <a:lnTo>
                    <a:pt x="0" y="281"/>
                  </a:lnTo>
                  <a:lnTo>
                    <a:pt x="0" y="450"/>
                  </a:lnTo>
                  <a:lnTo>
                    <a:pt x="57" y="562"/>
                  </a:lnTo>
                  <a:lnTo>
                    <a:pt x="169" y="562"/>
                  </a:lnTo>
                  <a:lnTo>
                    <a:pt x="338" y="619"/>
                  </a:lnTo>
                  <a:lnTo>
                    <a:pt x="450" y="675"/>
                  </a:lnTo>
                  <a:lnTo>
                    <a:pt x="675" y="787"/>
                  </a:lnTo>
                  <a:lnTo>
                    <a:pt x="843" y="1012"/>
                  </a:lnTo>
                  <a:lnTo>
                    <a:pt x="956" y="1124"/>
                  </a:lnTo>
                  <a:lnTo>
                    <a:pt x="1012" y="1181"/>
                  </a:lnTo>
                  <a:lnTo>
                    <a:pt x="1124" y="1237"/>
                  </a:lnTo>
                  <a:lnTo>
                    <a:pt x="1349" y="1124"/>
                  </a:lnTo>
                  <a:lnTo>
                    <a:pt x="1462" y="1012"/>
                  </a:lnTo>
                  <a:lnTo>
                    <a:pt x="1462" y="900"/>
                  </a:lnTo>
                  <a:lnTo>
                    <a:pt x="1068" y="506"/>
                  </a:lnTo>
                  <a:lnTo>
                    <a:pt x="731" y="225"/>
                  </a:lnTo>
                  <a:lnTo>
                    <a:pt x="562" y="225"/>
                  </a:lnTo>
                  <a:lnTo>
                    <a:pt x="450" y="16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AAA5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3" name="Google Shape;33953;p71"/>
            <p:cNvSpPr/>
            <p:nvPr/>
          </p:nvSpPr>
          <p:spPr>
            <a:xfrm>
              <a:off x="779100" y="892400"/>
              <a:ext cx="25300" cy="47800"/>
            </a:xfrm>
            <a:custGeom>
              <a:avLst/>
              <a:gdLst/>
              <a:ahLst/>
              <a:cxnLst/>
              <a:rect l="l" t="t" r="r" b="b"/>
              <a:pathLst>
                <a:path w="1012" h="1912" extrusionOk="0">
                  <a:moveTo>
                    <a:pt x="787" y="0"/>
                  </a:moveTo>
                  <a:lnTo>
                    <a:pt x="394" y="338"/>
                  </a:lnTo>
                  <a:lnTo>
                    <a:pt x="337" y="394"/>
                  </a:lnTo>
                  <a:lnTo>
                    <a:pt x="225" y="450"/>
                  </a:lnTo>
                  <a:lnTo>
                    <a:pt x="113" y="562"/>
                  </a:lnTo>
                  <a:lnTo>
                    <a:pt x="56" y="619"/>
                  </a:lnTo>
                  <a:lnTo>
                    <a:pt x="0" y="731"/>
                  </a:lnTo>
                  <a:lnTo>
                    <a:pt x="56" y="843"/>
                  </a:lnTo>
                  <a:lnTo>
                    <a:pt x="394" y="1237"/>
                  </a:lnTo>
                  <a:lnTo>
                    <a:pt x="506" y="1462"/>
                  </a:lnTo>
                  <a:lnTo>
                    <a:pt x="618" y="1743"/>
                  </a:lnTo>
                  <a:lnTo>
                    <a:pt x="618" y="1799"/>
                  </a:lnTo>
                  <a:lnTo>
                    <a:pt x="731" y="1855"/>
                  </a:lnTo>
                  <a:lnTo>
                    <a:pt x="900" y="1911"/>
                  </a:lnTo>
                  <a:lnTo>
                    <a:pt x="1012" y="1799"/>
                  </a:lnTo>
                  <a:lnTo>
                    <a:pt x="1012" y="1687"/>
                  </a:lnTo>
                  <a:lnTo>
                    <a:pt x="1012" y="1406"/>
                  </a:lnTo>
                  <a:lnTo>
                    <a:pt x="956" y="1237"/>
                  </a:lnTo>
                  <a:lnTo>
                    <a:pt x="843" y="1125"/>
                  </a:lnTo>
                  <a:lnTo>
                    <a:pt x="787" y="1012"/>
                  </a:lnTo>
                  <a:lnTo>
                    <a:pt x="675" y="956"/>
                  </a:lnTo>
                  <a:lnTo>
                    <a:pt x="618" y="843"/>
                  </a:lnTo>
                  <a:lnTo>
                    <a:pt x="618" y="675"/>
                  </a:lnTo>
                  <a:lnTo>
                    <a:pt x="731" y="281"/>
                  </a:lnTo>
                  <a:lnTo>
                    <a:pt x="787" y="113"/>
                  </a:lnTo>
                  <a:lnTo>
                    <a:pt x="843" y="57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A19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4" name="Google Shape;33954;p71"/>
            <p:cNvSpPr/>
            <p:nvPr/>
          </p:nvSpPr>
          <p:spPr>
            <a:xfrm>
              <a:off x="887300" y="905050"/>
              <a:ext cx="14075" cy="54825"/>
            </a:xfrm>
            <a:custGeom>
              <a:avLst/>
              <a:gdLst/>
              <a:ahLst/>
              <a:cxnLst/>
              <a:rect l="l" t="t" r="r" b="b"/>
              <a:pathLst>
                <a:path w="563" h="2193" extrusionOk="0">
                  <a:moveTo>
                    <a:pt x="393" y="0"/>
                  </a:moveTo>
                  <a:lnTo>
                    <a:pt x="281" y="56"/>
                  </a:lnTo>
                  <a:lnTo>
                    <a:pt x="225" y="169"/>
                  </a:lnTo>
                  <a:lnTo>
                    <a:pt x="281" y="562"/>
                  </a:lnTo>
                  <a:lnTo>
                    <a:pt x="281" y="956"/>
                  </a:lnTo>
                  <a:lnTo>
                    <a:pt x="281" y="1124"/>
                  </a:lnTo>
                  <a:lnTo>
                    <a:pt x="281" y="1293"/>
                  </a:lnTo>
                  <a:lnTo>
                    <a:pt x="169" y="1405"/>
                  </a:lnTo>
                  <a:lnTo>
                    <a:pt x="56" y="1462"/>
                  </a:lnTo>
                  <a:lnTo>
                    <a:pt x="0" y="1574"/>
                  </a:lnTo>
                  <a:lnTo>
                    <a:pt x="112" y="1686"/>
                  </a:lnTo>
                  <a:lnTo>
                    <a:pt x="169" y="1799"/>
                  </a:lnTo>
                  <a:lnTo>
                    <a:pt x="112" y="1911"/>
                  </a:lnTo>
                  <a:lnTo>
                    <a:pt x="112" y="1967"/>
                  </a:lnTo>
                  <a:lnTo>
                    <a:pt x="112" y="2024"/>
                  </a:lnTo>
                  <a:lnTo>
                    <a:pt x="225" y="2080"/>
                  </a:lnTo>
                  <a:lnTo>
                    <a:pt x="337" y="2192"/>
                  </a:lnTo>
                  <a:lnTo>
                    <a:pt x="450" y="2192"/>
                  </a:lnTo>
                  <a:lnTo>
                    <a:pt x="562" y="2136"/>
                  </a:lnTo>
                  <a:lnTo>
                    <a:pt x="562" y="2024"/>
                  </a:lnTo>
                  <a:lnTo>
                    <a:pt x="562" y="1686"/>
                  </a:lnTo>
                  <a:lnTo>
                    <a:pt x="562" y="1349"/>
                  </a:lnTo>
                  <a:lnTo>
                    <a:pt x="562" y="1068"/>
                  </a:lnTo>
                  <a:lnTo>
                    <a:pt x="506" y="731"/>
                  </a:lnTo>
                  <a:lnTo>
                    <a:pt x="506" y="675"/>
                  </a:lnTo>
                  <a:lnTo>
                    <a:pt x="506" y="394"/>
                  </a:lnTo>
                  <a:lnTo>
                    <a:pt x="450" y="169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8D7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5" name="Google Shape;33955;p71"/>
            <p:cNvSpPr/>
            <p:nvPr/>
          </p:nvSpPr>
          <p:spPr>
            <a:xfrm>
              <a:off x="718675" y="886775"/>
              <a:ext cx="35150" cy="21100"/>
            </a:xfrm>
            <a:custGeom>
              <a:avLst/>
              <a:gdLst/>
              <a:ahLst/>
              <a:cxnLst/>
              <a:rect l="l" t="t" r="r" b="b"/>
              <a:pathLst>
                <a:path w="1406" h="844" extrusionOk="0">
                  <a:moveTo>
                    <a:pt x="900" y="1"/>
                  </a:moveTo>
                  <a:lnTo>
                    <a:pt x="619" y="113"/>
                  </a:lnTo>
                  <a:lnTo>
                    <a:pt x="562" y="169"/>
                  </a:lnTo>
                  <a:lnTo>
                    <a:pt x="281" y="169"/>
                  </a:lnTo>
                  <a:lnTo>
                    <a:pt x="113" y="338"/>
                  </a:lnTo>
                  <a:lnTo>
                    <a:pt x="57" y="394"/>
                  </a:lnTo>
                  <a:lnTo>
                    <a:pt x="0" y="506"/>
                  </a:lnTo>
                  <a:lnTo>
                    <a:pt x="57" y="619"/>
                  </a:lnTo>
                  <a:lnTo>
                    <a:pt x="113" y="563"/>
                  </a:lnTo>
                  <a:lnTo>
                    <a:pt x="169" y="563"/>
                  </a:lnTo>
                  <a:lnTo>
                    <a:pt x="338" y="619"/>
                  </a:lnTo>
                  <a:lnTo>
                    <a:pt x="394" y="675"/>
                  </a:lnTo>
                  <a:lnTo>
                    <a:pt x="450" y="619"/>
                  </a:lnTo>
                  <a:lnTo>
                    <a:pt x="506" y="563"/>
                  </a:lnTo>
                  <a:lnTo>
                    <a:pt x="506" y="506"/>
                  </a:lnTo>
                  <a:lnTo>
                    <a:pt x="562" y="563"/>
                  </a:lnTo>
                  <a:lnTo>
                    <a:pt x="619" y="619"/>
                  </a:lnTo>
                  <a:lnTo>
                    <a:pt x="619" y="675"/>
                  </a:lnTo>
                  <a:lnTo>
                    <a:pt x="675" y="619"/>
                  </a:lnTo>
                  <a:lnTo>
                    <a:pt x="731" y="563"/>
                  </a:lnTo>
                  <a:lnTo>
                    <a:pt x="787" y="619"/>
                  </a:lnTo>
                  <a:lnTo>
                    <a:pt x="843" y="787"/>
                  </a:lnTo>
                  <a:lnTo>
                    <a:pt x="956" y="844"/>
                  </a:lnTo>
                  <a:lnTo>
                    <a:pt x="1012" y="844"/>
                  </a:lnTo>
                  <a:lnTo>
                    <a:pt x="1012" y="787"/>
                  </a:lnTo>
                  <a:lnTo>
                    <a:pt x="956" y="506"/>
                  </a:lnTo>
                  <a:lnTo>
                    <a:pt x="1012" y="450"/>
                  </a:lnTo>
                  <a:lnTo>
                    <a:pt x="1068" y="450"/>
                  </a:lnTo>
                  <a:lnTo>
                    <a:pt x="1124" y="506"/>
                  </a:lnTo>
                  <a:lnTo>
                    <a:pt x="1181" y="675"/>
                  </a:lnTo>
                  <a:lnTo>
                    <a:pt x="1293" y="787"/>
                  </a:lnTo>
                  <a:lnTo>
                    <a:pt x="1349" y="675"/>
                  </a:lnTo>
                  <a:lnTo>
                    <a:pt x="1293" y="563"/>
                  </a:lnTo>
                  <a:lnTo>
                    <a:pt x="1293" y="506"/>
                  </a:lnTo>
                  <a:lnTo>
                    <a:pt x="1349" y="563"/>
                  </a:lnTo>
                  <a:lnTo>
                    <a:pt x="1406" y="506"/>
                  </a:lnTo>
                  <a:lnTo>
                    <a:pt x="1406" y="394"/>
                  </a:lnTo>
                  <a:lnTo>
                    <a:pt x="1349" y="338"/>
                  </a:lnTo>
                  <a:lnTo>
                    <a:pt x="1237" y="113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989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6" name="Google Shape;33956;p71"/>
            <p:cNvSpPr/>
            <p:nvPr/>
          </p:nvSpPr>
          <p:spPr>
            <a:xfrm>
              <a:off x="874650" y="1465700"/>
              <a:ext cx="25300" cy="28125"/>
            </a:xfrm>
            <a:custGeom>
              <a:avLst/>
              <a:gdLst/>
              <a:ahLst/>
              <a:cxnLst/>
              <a:rect l="l" t="t" r="r" b="b"/>
              <a:pathLst>
                <a:path w="1012" h="1125" extrusionOk="0">
                  <a:moveTo>
                    <a:pt x="731" y="0"/>
                  </a:moveTo>
                  <a:lnTo>
                    <a:pt x="394" y="57"/>
                  </a:lnTo>
                  <a:lnTo>
                    <a:pt x="0" y="57"/>
                  </a:lnTo>
                  <a:lnTo>
                    <a:pt x="113" y="169"/>
                  </a:lnTo>
                  <a:lnTo>
                    <a:pt x="225" y="281"/>
                  </a:lnTo>
                  <a:lnTo>
                    <a:pt x="281" y="281"/>
                  </a:lnTo>
                  <a:lnTo>
                    <a:pt x="281" y="394"/>
                  </a:lnTo>
                  <a:lnTo>
                    <a:pt x="281" y="450"/>
                  </a:lnTo>
                  <a:lnTo>
                    <a:pt x="394" y="506"/>
                  </a:lnTo>
                  <a:lnTo>
                    <a:pt x="506" y="562"/>
                  </a:lnTo>
                  <a:lnTo>
                    <a:pt x="562" y="731"/>
                  </a:lnTo>
                  <a:lnTo>
                    <a:pt x="787" y="731"/>
                  </a:lnTo>
                  <a:lnTo>
                    <a:pt x="787" y="900"/>
                  </a:lnTo>
                  <a:lnTo>
                    <a:pt x="731" y="956"/>
                  </a:lnTo>
                  <a:lnTo>
                    <a:pt x="787" y="1012"/>
                  </a:lnTo>
                  <a:lnTo>
                    <a:pt x="956" y="1124"/>
                  </a:lnTo>
                  <a:lnTo>
                    <a:pt x="1012" y="169"/>
                  </a:lnTo>
                  <a:lnTo>
                    <a:pt x="899" y="113"/>
                  </a:lnTo>
                  <a:lnTo>
                    <a:pt x="843" y="57"/>
                  </a:lnTo>
                  <a:lnTo>
                    <a:pt x="787" y="57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A99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7" name="Google Shape;33957;p71"/>
            <p:cNvSpPr/>
            <p:nvPr/>
          </p:nvSpPr>
          <p:spPr>
            <a:xfrm>
              <a:off x="665275" y="1243675"/>
              <a:ext cx="16900" cy="53425"/>
            </a:xfrm>
            <a:custGeom>
              <a:avLst/>
              <a:gdLst/>
              <a:ahLst/>
              <a:cxnLst/>
              <a:rect l="l" t="t" r="r" b="b"/>
              <a:pathLst>
                <a:path w="676" h="2137" extrusionOk="0">
                  <a:moveTo>
                    <a:pt x="450" y="1"/>
                  </a:moveTo>
                  <a:lnTo>
                    <a:pt x="338" y="57"/>
                  </a:lnTo>
                  <a:lnTo>
                    <a:pt x="225" y="226"/>
                  </a:lnTo>
                  <a:lnTo>
                    <a:pt x="169" y="450"/>
                  </a:lnTo>
                  <a:lnTo>
                    <a:pt x="169" y="619"/>
                  </a:lnTo>
                  <a:lnTo>
                    <a:pt x="113" y="844"/>
                  </a:lnTo>
                  <a:lnTo>
                    <a:pt x="113" y="956"/>
                  </a:lnTo>
                  <a:lnTo>
                    <a:pt x="57" y="1069"/>
                  </a:lnTo>
                  <a:lnTo>
                    <a:pt x="57" y="1294"/>
                  </a:lnTo>
                  <a:lnTo>
                    <a:pt x="57" y="1518"/>
                  </a:lnTo>
                  <a:lnTo>
                    <a:pt x="57" y="1575"/>
                  </a:lnTo>
                  <a:lnTo>
                    <a:pt x="57" y="1631"/>
                  </a:lnTo>
                  <a:lnTo>
                    <a:pt x="1" y="2137"/>
                  </a:lnTo>
                  <a:lnTo>
                    <a:pt x="338" y="2137"/>
                  </a:lnTo>
                  <a:lnTo>
                    <a:pt x="394" y="2024"/>
                  </a:lnTo>
                  <a:lnTo>
                    <a:pt x="394" y="1856"/>
                  </a:lnTo>
                  <a:lnTo>
                    <a:pt x="394" y="1743"/>
                  </a:lnTo>
                  <a:lnTo>
                    <a:pt x="394" y="1631"/>
                  </a:lnTo>
                  <a:lnTo>
                    <a:pt x="450" y="1518"/>
                  </a:lnTo>
                  <a:lnTo>
                    <a:pt x="338" y="1518"/>
                  </a:lnTo>
                  <a:lnTo>
                    <a:pt x="225" y="1462"/>
                  </a:lnTo>
                  <a:lnTo>
                    <a:pt x="225" y="1294"/>
                  </a:lnTo>
                  <a:lnTo>
                    <a:pt x="225" y="1181"/>
                  </a:lnTo>
                  <a:lnTo>
                    <a:pt x="282" y="1125"/>
                  </a:lnTo>
                  <a:lnTo>
                    <a:pt x="450" y="1125"/>
                  </a:lnTo>
                  <a:lnTo>
                    <a:pt x="506" y="1069"/>
                  </a:lnTo>
                  <a:lnTo>
                    <a:pt x="450" y="1013"/>
                  </a:lnTo>
                  <a:lnTo>
                    <a:pt x="450" y="844"/>
                  </a:lnTo>
                  <a:lnTo>
                    <a:pt x="394" y="844"/>
                  </a:lnTo>
                  <a:lnTo>
                    <a:pt x="394" y="788"/>
                  </a:lnTo>
                  <a:lnTo>
                    <a:pt x="450" y="731"/>
                  </a:lnTo>
                  <a:lnTo>
                    <a:pt x="506" y="619"/>
                  </a:lnTo>
                  <a:lnTo>
                    <a:pt x="506" y="450"/>
                  </a:lnTo>
                  <a:lnTo>
                    <a:pt x="563" y="338"/>
                  </a:lnTo>
                  <a:lnTo>
                    <a:pt x="675" y="169"/>
                  </a:lnTo>
                  <a:lnTo>
                    <a:pt x="675" y="113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rgbClr val="94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8" name="Google Shape;33958;p71"/>
            <p:cNvSpPr/>
            <p:nvPr/>
          </p:nvSpPr>
          <p:spPr>
            <a:xfrm>
              <a:off x="866200" y="1668025"/>
              <a:ext cx="23925" cy="29550"/>
            </a:xfrm>
            <a:custGeom>
              <a:avLst/>
              <a:gdLst/>
              <a:ahLst/>
              <a:cxnLst/>
              <a:rect l="l" t="t" r="r" b="b"/>
              <a:pathLst>
                <a:path w="957" h="1182" extrusionOk="0">
                  <a:moveTo>
                    <a:pt x="338" y="1"/>
                  </a:moveTo>
                  <a:lnTo>
                    <a:pt x="226" y="113"/>
                  </a:lnTo>
                  <a:lnTo>
                    <a:pt x="226" y="170"/>
                  </a:lnTo>
                  <a:lnTo>
                    <a:pt x="170" y="226"/>
                  </a:lnTo>
                  <a:lnTo>
                    <a:pt x="57" y="282"/>
                  </a:lnTo>
                  <a:lnTo>
                    <a:pt x="1" y="338"/>
                  </a:lnTo>
                  <a:lnTo>
                    <a:pt x="1" y="394"/>
                  </a:lnTo>
                  <a:lnTo>
                    <a:pt x="226" y="844"/>
                  </a:lnTo>
                  <a:lnTo>
                    <a:pt x="394" y="1013"/>
                  </a:lnTo>
                  <a:lnTo>
                    <a:pt x="563" y="1125"/>
                  </a:lnTo>
                  <a:lnTo>
                    <a:pt x="675" y="1181"/>
                  </a:lnTo>
                  <a:lnTo>
                    <a:pt x="844" y="1181"/>
                  </a:lnTo>
                  <a:lnTo>
                    <a:pt x="900" y="1069"/>
                  </a:lnTo>
                  <a:lnTo>
                    <a:pt x="956" y="900"/>
                  </a:lnTo>
                  <a:lnTo>
                    <a:pt x="844" y="732"/>
                  </a:lnTo>
                  <a:lnTo>
                    <a:pt x="788" y="507"/>
                  </a:lnTo>
                  <a:lnTo>
                    <a:pt x="732" y="282"/>
                  </a:lnTo>
                  <a:lnTo>
                    <a:pt x="675" y="113"/>
                  </a:lnTo>
                  <a:lnTo>
                    <a:pt x="507" y="11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B0AC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9" name="Google Shape;33959;p71"/>
            <p:cNvSpPr/>
            <p:nvPr/>
          </p:nvSpPr>
          <p:spPr>
            <a:xfrm>
              <a:off x="857775" y="1669450"/>
              <a:ext cx="30950" cy="36550"/>
            </a:xfrm>
            <a:custGeom>
              <a:avLst/>
              <a:gdLst/>
              <a:ahLst/>
              <a:cxnLst/>
              <a:rect l="l" t="t" r="r" b="b"/>
              <a:pathLst>
                <a:path w="1238" h="1462" extrusionOk="0">
                  <a:moveTo>
                    <a:pt x="169" y="0"/>
                  </a:moveTo>
                  <a:lnTo>
                    <a:pt x="57" y="56"/>
                  </a:lnTo>
                  <a:lnTo>
                    <a:pt x="1" y="169"/>
                  </a:lnTo>
                  <a:lnTo>
                    <a:pt x="282" y="618"/>
                  </a:lnTo>
                  <a:lnTo>
                    <a:pt x="563" y="1012"/>
                  </a:lnTo>
                  <a:lnTo>
                    <a:pt x="619" y="1124"/>
                  </a:lnTo>
                  <a:lnTo>
                    <a:pt x="675" y="1237"/>
                  </a:lnTo>
                  <a:lnTo>
                    <a:pt x="956" y="1405"/>
                  </a:lnTo>
                  <a:lnTo>
                    <a:pt x="1069" y="1461"/>
                  </a:lnTo>
                  <a:lnTo>
                    <a:pt x="1237" y="1349"/>
                  </a:lnTo>
                  <a:lnTo>
                    <a:pt x="1237" y="1012"/>
                  </a:lnTo>
                  <a:lnTo>
                    <a:pt x="1125" y="1068"/>
                  </a:lnTo>
                  <a:lnTo>
                    <a:pt x="956" y="1068"/>
                  </a:lnTo>
                  <a:lnTo>
                    <a:pt x="731" y="843"/>
                  </a:lnTo>
                  <a:lnTo>
                    <a:pt x="619" y="675"/>
                  </a:lnTo>
                  <a:lnTo>
                    <a:pt x="563" y="562"/>
                  </a:lnTo>
                  <a:lnTo>
                    <a:pt x="563" y="450"/>
                  </a:lnTo>
                  <a:lnTo>
                    <a:pt x="450" y="394"/>
                  </a:lnTo>
                  <a:lnTo>
                    <a:pt x="394" y="337"/>
                  </a:lnTo>
                  <a:lnTo>
                    <a:pt x="394" y="281"/>
                  </a:lnTo>
                  <a:lnTo>
                    <a:pt x="507" y="169"/>
                  </a:lnTo>
                  <a:lnTo>
                    <a:pt x="394" y="56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9D9B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0" name="Google Shape;33960;p71"/>
            <p:cNvSpPr/>
            <p:nvPr/>
          </p:nvSpPr>
          <p:spPr>
            <a:xfrm>
              <a:off x="672300" y="1122850"/>
              <a:ext cx="23925" cy="33750"/>
            </a:xfrm>
            <a:custGeom>
              <a:avLst/>
              <a:gdLst/>
              <a:ahLst/>
              <a:cxnLst/>
              <a:rect l="l" t="t" r="r" b="b"/>
              <a:pathLst>
                <a:path w="957" h="1350" extrusionOk="0">
                  <a:moveTo>
                    <a:pt x="900" y="0"/>
                  </a:moveTo>
                  <a:lnTo>
                    <a:pt x="619" y="169"/>
                  </a:lnTo>
                  <a:lnTo>
                    <a:pt x="506" y="281"/>
                  </a:lnTo>
                  <a:lnTo>
                    <a:pt x="394" y="450"/>
                  </a:lnTo>
                  <a:lnTo>
                    <a:pt x="394" y="562"/>
                  </a:lnTo>
                  <a:lnTo>
                    <a:pt x="338" y="618"/>
                  </a:lnTo>
                  <a:lnTo>
                    <a:pt x="282" y="562"/>
                  </a:lnTo>
                  <a:lnTo>
                    <a:pt x="282" y="450"/>
                  </a:lnTo>
                  <a:lnTo>
                    <a:pt x="169" y="394"/>
                  </a:lnTo>
                  <a:lnTo>
                    <a:pt x="57" y="337"/>
                  </a:lnTo>
                  <a:lnTo>
                    <a:pt x="1" y="899"/>
                  </a:lnTo>
                  <a:lnTo>
                    <a:pt x="57" y="1012"/>
                  </a:lnTo>
                  <a:lnTo>
                    <a:pt x="57" y="1068"/>
                  </a:lnTo>
                  <a:lnTo>
                    <a:pt x="113" y="1293"/>
                  </a:lnTo>
                  <a:lnTo>
                    <a:pt x="169" y="1349"/>
                  </a:lnTo>
                  <a:lnTo>
                    <a:pt x="225" y="1293"/>
                  </a:lnTo>
                  <a:lnTo>
                    <a:pt x="225" y="1068"/>
                  </a:lnTo>
                  <a:lnTo>
                    <a:pt x="338" y="1124"/>
                  </a:lnTo>
                  <a:lnTo>
                    <a:pt x="450" y="1180"/>
                  </a:lnTo>
                  <a:lnTo>
                    <a:pt x="506" y="1068"/>
                  </a:lnTo>
                  <a:lnTo>
                    <a:pt x="563" y="1012"/>
                  </a:lnTo>
                  <a:lnTo>
                    <a:pt x="619" y="787"/>
                  </a:lnTo>
                  <a:lnTo>
                    <a:pt x="787" y="618"/>
                  </a:lnTo>
                  <a:lnTo>
                    <a:pt x="956" y="337"/>
                  </a:lnTo>
                  <a:lnTo>
                    <a:pt x="956" y="169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9D9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1" name="Google Shape;33961;p71"/>
            <p:cNvSpPr/>
            <p:nvPr/>
          </p:nvSpPr>
          <p:spPr>
            <a:xfrm>
              <a:off x="897125" y="923300"/>
              <a:ext cx="25325" cy="46400"/>
            </a:xfrm>
            <a:custGeom>
              <a:avLst/>
              <a:gdLst/>
              <a:ahLst/>
              <a:cxnLst/>
              <a:rect l="l" t="t" r="r" b="b"/>
              <a:pathLst>
                <a:path w="1013" h="1856" extrusionOk="0">
                  <a:moveTo>
                    <a:pt x="113" y="1"/>
                  </a:moveTo>
                  <a:lnTo>
                    <a:pt x="113" y="451"/>
                  </a:lnTo>
                  <a:lnTo>
                    <a:pt x="57" y="563"/>
                  </a:lnTo>
                  <a:lnTo>
                    <a:pt x="57" y="675"/>
                  </a:lnTo>
                  <a:lnTo>
                    <a:pt x="113" y="788"/>
                  </a:lnTo>
                  <a:lnTo>
                    <a:pt x="57" y="900"/>
                  </a:lnTo>
                  <a:lnTo>
                    <a:pt x="0" y="956"/>
                  </a:lnTo>
                  <a:lnTo>
                    <a:pt x="113" y="1013"/>
                  </a:lnTo>
                  <a:lnTo>
                    <a:pt x="113" y="1069"/>
                  </a:lnTo>
                  <a:lnTo>
                    <a:pt x="57" y="1181"/>
                  </a:lnTo>
                  <a:lnTo>
                    <a:pt x="57" y="1237"/>
                  </a:lnTo>
                  <a:lnTo>
                    <a:pt x="57" y="1294"/>
                  </a:lnTo>
                  <a:lnTo>
                    <a:pt x="113" y="1294"/>
                  </a:lnTo>
                  <a:lnTo>
                    <a:pt x="225" y="1462"/>
                  </a:lnTo>
                  <a:lnTo>
                    <a:pt x="338" y="1518"/>
                  </a:lnTo>
                  <a:lnTo>
                    <a:pt x="450" y="1631"/>
                  </a:lnTo>
                  <a:lnTo>
                    <a:pt x="563" y="1687"/>
                  </a:lnTo>
                  <a:lnTo>
                    <a:pt x="731" y="1800"/>
                  </a:lnTo>
                  <a:lnTo>
                    <a:pt x="787" y="1856"/>
                  </a:lnTo>
                  <a:lnTo>
                    <a:pt x="844" y="1800"/>
                  </a:lnTo>
                  <a:lnTo>
                    <a:pt x="900" y="1743"/>
                  </a:lnTo>
                  <a:lnTo>
                    <a:pt x="1012" y="1631"/>
                  </a:lnTo>
                  <a:lnTo>
                    <a:pt x="1012" y="1350"/>
                  </a:lnTo>
                  <a:lnTo>
                    <a:pt x="900" y="1237"/>
                  </a:lnTo>
                  <a:lnTo>
                    <a:pt x="844" y="1125"/>
                  </a:lnTo>
                  <a:lnTo>
                    <a:pt x="787" y="1181"/>
                  </a:lnTo>
                  <a:lnTo>
                    <a:pt x="731" y="1237"/>
                  </a:lnTo>
                  <a:lnTo>
                    <a:pt x="787" y="1350"/>
                  </a:lnTo>
                  <a:lnTo>
                    <a:pt x="787" y="1406"/>
                  </a:lnTo>
                  <a:lnTo>
                    <a:pt x="731" y="1406"/>
                  </a:lnTo>
                  <a:lnTo>
                    <a:pt x="619" y="1462"/>
                  </a:lnTo>
                  <a:lnTo>
                    <a:pt x="563" y="1462"/>
                  </a:lnTo>
                  <a:lnTo>
                    <a:pt x="506" y="1406"/>
                  </a:lnTo>
                  <a:lnTo>
                    <a:pt x="282" y="1069"/>
                  </a:lnTo>
                  <a:lnTo>
                    <a:pt x="225" y="900"/>
                  </a:lnTo>
                  <a:lnTo>
                    <a:pt x="225" y="675"/>
                  </a:lnTo>
                  <a:lnTo>
                    <a:pt x="282" y="619"/>
                  </a:lnTo>
                  <a:lnTo>
                    <a:pt x="282" y="507"/>
                  </a:lnTo>
                  <a:lnTo>
                    <a:pt x="282" y="338"/>
                  </a:lnTo>
                  <a:lnTo>
                    <a:pt x="282" y="226"/>
                  </a:lnTo>
                  <a:lnTo>
                    <a:pt x="282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59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2" name="Google Shape;33962;p71"/>
            <p:cNvSpPr/>
            <p:nvPr/>
          </p:nvSpPr>
          <p:spPr>
            <a:xfrm>
              <a:off x="876050" y="1523300"/>
              <a:ext cx="21100" cy="21100"/>
            </a:xfrm>
            <a:custGeom>
              <a:avLst/>
              <a:gdLst/>
              <a:ahLst/>
              <a:cxnLst/>
              <a:rect l="l" t="t" r="r" b="b"/>
              <a:pathLst>
                <a:path w="844" h="844" extrusionOk="0">
                  <a:moveTo>
                    <a:pt x="675" y="1"/>
                  </a:moveTo>
                  <a:lnTo>
                    <a:pt x="562" y="57"/>
                  </a:lnTo>
                  <a:lnTo>
                    <a:pt x="394" y="226"/>
                  </a:lnTo>
                  <a:lnTo>
                    <a:pt x="338" y="226"/>
                  </a:lnTo>
                  <a:lnTo>
                    <a:pt x="225" y="169"/>
                  </a:lnTo>
                  <a:lnTo>
                    <a:pt x="57" y="169"/>
                  </a:lnTo>
                  <a:lnTo>
                    <a:pt x="0" y="226"/>
                  </a:lnTo>
                  <a:lnTo>
                    <a:pt x="57" y="282"/>
                  </a:lnTo>
                  <a:lnTo>
                    <a:pt x="113" y="338"/>
                  </a:lnTo>
                  <a:lnTo>
                    <a:pt x="57" y="394"/>
                  </a:lnTo>
                  <a:lnTo>
                    <a:pt x="0" y="394"/>
                  </a:lnTo>
                  <a:lnTo>
                    <a:pt x="0" y="450"/>
                  </a:lnTo>
                  <a:lnTo>
                    <a:pt x="57" y="563"/>
                  </a:lnTo>
                  <a:lnTo>
                    <a:pt x="57" y="675"/>
                  </a:lnTo>
                  <a:lnTo>
                    <a:pt x="57" y="731"/>
                  </a:lnTo>
                  <a:lnTo>
                    <a:pt x="225" y="731"/>
                  </a:lnTo>
                  <a:lnTo>
                    <a:pt x="281" y="788"/>
                  </a:lnTo>
                  <a:lnTo>
                    <a:pt x="394" y="844"/>
                  </a:lnTo>
                  <a:lnTo>
                    <a:pt x="450" y="731"/>
                  </a:lnTo>
                  <a:lnTo>
                    <a:pt x="562" y="563"/>
                  </a:lnTo>
                  <a:lnTo>
                    <a:pt x="787" y="788"/>
                  </a:lnTo>
                  <a:lnTo>
                    <a:pt x="843" y="169"/>
                  </a:lnTo>
                  <a:lnTo>
                    <a:pt x="731" y="57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ABA2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3" name="Google Shape;33963;p71"/>
            <p:cNvSpPr/>
            <p:nvPr/>
          </p:nvSpPr>
          <p:spPr>
            <a:xfrm>
              <a:off x="880275" y="1610425"/>
              <a:ext cx="12650" cy="32350"/>
            </a:xfrm>
            <a:custGeom>
              <a:avLst/>
              <a:gdLst/>
              <a:ahLst/>
              <a:cxnLst/>
              <a:rect l="l" t="t" r="r" b="b"/>
              <a:pathLst>
                <a:path w="506" h="1294" extrusionOk="0">
                  <a:moveTo>
                    <a:pt x="337" y="0"/>
                  </a:moveTo>
                  <a:lnTo>
                    <a:pt x="169" y="113"/>
                  </a:lnTo>
                  <a:lnTo>
                    <a:pt x="169" y="225"/>
                  </a:lnTo>
                  <a:lnTo>
                    <a:pt x="281" y="282"/>
                  </a:lnTo>
                  <a:lnTo>
                    <a:pt x="169" y="338"/>
                  </a:lnTo>
                  <a:lnTo>
                    <a:pt x="112" y="450"/>
                  </a:lnTo>
                  <a:lnTo>
                    <a:pt x="0" y="506"/>
                  </a:lnTo>
                  <a:lnTo>
                    <a:pt x="0" y="619"/>
                  </a:lnTo>
                  <a:lnTo>
                    <a:pt x="0" y="731"/>
                  </a:lnTo>
                  <a:lnTo>
                    <a:pt x="56" y="787"/>
                  </a:lnTo>
                  <a:lnTo>
                    <a:pt x="169" y="956"/>
                  </a:lnTo>
                  <a:lnTo>
                    <a:pt x="112" y="1125"/>
                  </a:lnTo>
                  <a:lnTo>
                    <a:pt x="112" y="1237"/>
                  </a:lnTo>
                  <a:lnTo>
                    <a:pt x="225" y="1293"/>
                  </a:lnTo>
                  <a:lnTo>
                    <a:pt x="450" y="1237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B8A4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4" name="Google Shape;33964;p71"/>
            <p:cNvSpPr/>
            <p:nvPr/>
          </p:nvSpPr>
          <p:spPr>
            <a:xfrm>
              <a:off x="812825" y="1609025"/>
              <a:ext cx="23900" cy="30925"/>
            </a:xfrm>
            <a:custGeom>
              <a:avLst/>
              <a:gdLst/>
              <a:ahLst/>
              <a:cxnLst/>
              <a:rect l="l" t="t" r="r" b="b"/>
              <a:pathLst>
                <a:path w="956" h="1237" extrusionOk="0">
                  <a:moveTo>
                    <a:pt x="169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0" y="169"/>
                  </a:lnTo>
                  <a:lnTo>
                    <a:pt x="0" y="281"/>
                  </a:lnTo>
                  <a:lnTo>
                    <a:pt x="56" y="394"/>
                  </a:lnTo>
                  <a:lnTo>
                    <a:pt x="169" y="619"/>
                  </a:lnTo>
                  <a:lnTo>
                    <a:pt x="281" y="787"/>
                  </a:lnTo>
                  <a:lnTo>
                    <a:pt x="618" y="1181"/>
                  </a:lnTo>
                  <a:lnTo>
                    <a:pt x="675" y="1237"/>
                  </a:lnTo>
                  <a:lnTo>
                    <a:pt x="787" y="1237"/>
                  </a:lnTo>
                  <a:lnTo>
                    <a:pt x="899" y="1124"/>
                  </a:lnTo>
                  <a:lnTo>
                    <a:pt x="956" y="1012"/>
                  </a:lnTo>
                  <a:lnTo>
                    <a:pt x="956" y="956"/>
                  </a:lnTo>
                  <a:lnTo>
                    <a:pt x="787" y="843"/>
                  </a:lnTo>
                  <a:lnTo>
                    <a:pt x="618" y="675"/>
                  </a:lnTo>
                  <a:lnTo>
                    <a:pt x="450" y="562"/>
                  </a:lnTo>
                  <a:lnTo>
                    <a:pt x="394" y="506"/>
                  </a:lnTo>
                  <a:lnTo>
                    <a:pt x="394" y="338"/>
                  </a:lnTo>
                  <a:lnTo>
                    <a:pt x="281" y="338"/>
                  </a:lnTo>
                  <a:lnTo>
                    <a:pt x="225" y="22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68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5" name="Google Shape;33965;p71"/>
            <p:cNvSpPr/>
            <p:nvPr/>
          </p:nvSpPr>
          <p:spPr>
            <a:xfrm>
              <a:off x="680725" y="938775"/>
              <a:ext cx="18300" cy="23900"/>
            </a:xfrm>
            <a:custGeom>
              <a:avLst/>
              <a:gdLst/>
              <a:ahLst/>
              <a:cxnLst/>
              <a:rect l="l" t="t" r="r" b="b"/>
              <a:pathLst>
                <a:path w="732" h="956" extrusionOk="0">
                  <a:moveTo>
                    <a:pt x="169" y="0"/>
                  </a:moveTo>
                  <a:lnTo>
                    <a:pt x="113" y="56"/>
                  </a:lnTo>
                  <a:lnTo>
                    <a:pt x="1" y="169"/>
                  </a:lnTo>
                  <a:lnTo>
                    <a:pt x="1" y="281"/>
                  </a:lnTo>
                  <a:lnTo>
                    <a:pt x="57" y="394"/>
                  </a:lnTo>
                  <a:lnTo>
                    <a:pt x="57" y="506"/>
                  </a:lnTo>
                  <a:lnTo>
                    <a:pt x="57" y="899"/>
                  </a:lnTo>
                  <a:lnTo>
                    <a:pt x="169" y="956"/>
                  </a:lnTo>
                  <a:lnTo>
                    <a:pt x="338" y="899"/>
                  </a:lnTo>
                  <a:lnTo>
                    <a:pt x="675" y="899"/>
                  </a:lnTo>
                  <a:lnTo>
                    <a:pt x="731" y="843"/>
                  </a:lnTo>
                  <a:lnTo>
                    <a:pt x="731" y="787"/>
                  </a:lnTo>
                  <a:lnTo>
                    <a:pt x="675" y="675"/>
                  </a:lnTo>
                  <a:lnTo>
                    <a:pt x="619" y="562"/>
                  </a:lnTo>
                  <a:lnTo>
                    <a:pt x="563" y="450"/>
                  </a:lnTo>
                  <a:lnTo>
                    <a:pt x="563" y="225"/>
                  </a:lnTo>
                  <a:lnTo>
                    <a:pt x="507" y="113"/>
                  </a:lnTo>
                  <a:lnTo>
                    <a:pt x="394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680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6" name="Google Shape;33966;p71"/>
            <p:cNvSpPr/>
            <p:nvPr/>
          </p:nvSpPr>
          <p:spPr>
            <a:xfrm>
              <a:off x="839525" y="1641350"/>
              <a:ext cx="25300" cy="29525"/>
            </a:xfrm>
            <a:custGeom>
              <a:avLst/>
              <a:gdLst/>
              <a:ahLst/>
              <a:cxnLst/>
              <a:rect l="l" t="t" r="r" b="b"/>
              <a:pathLst>
                <a:path w="1012" h="1181" extrusionOk="0">
                  <a:moveTo>
                    <a:pt x="169" y="0"/>
                  </a:moveTo>
                  <a:lnTo>
                    <a:pt x="0" y="56"/>
                  </a:lnTo>
                  <a:lnTo>
                    <a:pt x="112" y="225"/>
                  </a:lnTo>
                  <a:lnTo>
                    <a:pt x="169" y="281"/>
                  </a:lnTo>
                  <a:lnTo>
                    <a:pt x="675" y="1124"/>
                  </a:lnTo>
                  <a:lnTo>
                    <a:pt x="787" y="1180"/>
                  </a:lnTo>
                  <a:lnTo>
                    <a:pt x="899" y="1124"/>
                  </a:lnTo>
                  <a:lnTo>
                    <a:pt x="1012" y="1124"/>
                  </a:lnTo>
                  <a:lnTo>
                    <a:pt x="956" y="1068"/>
                  </a:lnTo>
                  <a:lnTo>
                    <a:pt x="899" y="956"/>
                  </a:lnTo>
                  <a:lnTo>
                    <a:pt x="787" y="899"/>
                  </a:lnTo>
                  <a:lnTo>
                    <a:pt x="675" y="787"/>
                  </a:lnTo>
                  <a:lnTo>
                    <a:pt x="562" y="506"/>
                  </a:lnTo>
                  <a:lnTo>
                    <a:pt x="450" y="281"/>
                  </a:lnTo>
                  <a:lnTo>
                    <a:pt x="281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7071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7" name="Google Shape;33967;p71"/>
            <p:cNvSpPr/>
            <p:nvPr/>
          </p:nvSpPr>
          <p:spPr>
            <a:xfrm>
              <a:off x="721475" y="881150"/>
              <a:ext cx="32350" cy="15500"/>
            </a:xfrm>
            <a:custGeom>
              <a:avLst/>
              <a:gdLst/>
              <a:ahLst/>
              <a:cxnLst/>
              <a:rect l="l" t="t" r="r" b="b"/>
              <a:pathLst>
                <a:path w="1294" h="620" extrusionOk="0">
                  <a:moveTo>
                    <a:pt x="788" y="1"/>
                  </a:moveTo>
                  <a:lnTo>
                    <a:pt x="169" y="169"/>
                  </a:lnTo>
                  <a:lnTo>
                    <a:pt x="113" y="226"/>
                  </a:lnTo>
                  <a:lnTo>
                    <a:pt x="57" y="338"/>
                  </a:lnTo>
                  <a:lnTo>
                    <a:pt x="1" y="507"/>
                  </a:lnTo>
                  <a:lnTo>
                    <a:pt x="1" y="563"/>
                  </a:lnTo>
                  <a:lnTo>
                    <a:pt x="57" y="619"/>
                  </a:lnTo>
                  <a:lnTo>
                    <a:pt x="113" y="563"/>
                  </a:lnTo>
                  <a:lnTo>
                    <a:pt x="282" y="450"/>
                  </a:lnTo>
                  <a:lnTo>
                    <a:pt x="450" y="450"/>
                  </a:lnTo>
                  <a:lnTo>
                    <a:pt x="619" y="338"/>
                  </a:lnTo>
                  <a:lnTo>
                    <a:pt x="956" y="338"/>
                  </a:lnTo>
                  <a:lnTo>
                    <a:pt x="1069" y="282"/>
                  </a:lnTo>
                  <a:lnTo>
                    <a:pt x="1125" y="394"/>
                  </a:lnTo>
                  <a:lnTo>
                    <a:pt x="1125" y="563"/>
                  </a:lnTo>
                  <a:lnTo>
                    <a:pt x="1181" y="619"/>
                  </a:lnTo>
                  <a:lnTo>
                    <a:pt x="1294" y="619"/>
                  </a:lnTo>
                  <a:lnTo>
                    <a:pt x="1294" y="507"/>
                  </a:lnTo>
                  <a:lnTo>
                    <a:pt x="1294" y="394"/>
                  </a:lnTo>
                  <a:lnTo>
                    <a:pt x="1294" y="226"/>
                  </a:lnTo>
                  <a:lnTo>
                    <a:pt x="1237" y="113"/>
                  </a:lnTo>
                  <a:lnTo>
                    <a:pt x="1069" y="113"/>
                  </a:lnTo>
                  <a:lnTo>
                    <a:pt x="956" y="57"/>
                  </a:lnTo>
                  <a:lnTo>
                    <a:pt x="900" y="57"/>
                  </a:lnTo>
                  <a:lnTo>
                    <a:pt x="788" y="1"/>
                  </a:lnTo>
                  <a:close/>
                </a:path>
              </a:pathLst>
            </a:custGeom>
            <a:solidFill>
              <a:srgbClr val="7F7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8" name="Google Shape;33968;p71"/>
            <p:cNvSpPr/>
            <p:nvPr/>
          </p:nvSpPr>
          <p:spPr>
            <a:xfrm>
              <a:off x="745375" y="872725"/>
              <a:ext cx="25300" cy="15475"/>
            </a:xfrm>
            <a:custGeom>
              <a:avLst/>
              <a:gdLst/>
              <a:ahLst/>
              <a:cxnLst/>
              <a:rect l="l" t="t" r="r" b="b"/>
              <a:pathLst>
                <a:path w="1012" h="619" extrusionOk="0">
                  <a:moveTo>
                    <a:pt x="450" y="1"/>
                  </a:moveTo>
                  <a:lnTo>
                    <a:pt x="394" y="57"/>
                  </a:lnTo>
                  <a:lnTo>
                    <a:pt x="225" y="282"/>
                  </a:lnTo>
                  <a:lnTo>
                    <a:pt x="113" y="394"/>
                  </a:lnTo>
                  <a:lnTo>
                    <a:pt x="0" y="394"/>
                  </a:lnTo>
                  <a:lnTo>
                    <a:pt x="56" y="450"/>
                  </a:lnTo>
                  <a:lnTo>
                    <a:pt x="169" y="506"/>
                  </a:lnTo>
                  <a:lnTo>
                    <a:pt x="225" y="506"/>
                  </a:lnTo>
                  <a:lnTo>
                    <a:pt x="338" y="563"/>
                  </a:lnTo>
                  <a:lnTo>
                    <a:pt x="394" y="563"/>
                  </a:lnTo>
                  <a:lnTo>
                    <a:pt x="450" y="506"/>
                  </a:lnTo>
                  <a:lnTo>
                    <a:pt x="450" y="450"/>
                  </a:lnTo>
                  <a:lnTo>
                    <a:pt x="394" y="394"/>
                  </a:lnTo>
                  <a:lnTo>
                    <a:pt x="394" y="338"/>
                  </a:lnTo>
                  <a:lnTo>
                    <a:pt x="506" y="282"/>
                  </a:lnTo>
                  <a:lnTo>
                    <a:pt x="562" y="338"/>
                  </a:lnTo>
                  <a:lnTo>
                    <a:pt x="731" y="450"/>
                  </a:lnTo>
                  <a:lnTo>
                    <a:pt x="843" y="619"/>
                  </a:lnTo>
                  <a:lnTo>
                    <a:pt x="900" y="506"/>
                  </a:lnTo>
                  <a:lnTo>
                    <a:pt x="1012" y="450"/>
                  </a:lnTo>
                  <a:lnTo>
                    <a:pt x="900" y="282"/>
                  </a:lnTo>
                  <a:lnTo>
                    <a:pt x="787" y="16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B3A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9" name="Google Shape;33969;p71"/>
            <p:cNvSpPr/>
            <p:nvPr/>
          </p:nvSpPr>
          <p:spPr>
            <a:xfrm>
              <a:off x="663875" y="1309725"/>
              <a:ext cx="11250" cy="22500"/>
            </a:xfrm>
            <a:custGeom>
              <a:avLst/>
              <a:gdLst/>
              <a:ahLst/>
              <a:cxnLst/>
              <a:rect l="l" t="t" r="r" b="b"/>
              <a:pathLst>
                <a:path w="450" h="900" extrusionOk="0">
                  <a:moveTo>
                    <a:pt x="113" y="0"/>
                  </a:moveTo>
                  <a:lnTo>
                    <a:pt x="113" y="113"/>
                  </a:lnTo>
                  <a:lnTo>
                    <a:pt x="57" y="225"/>
                  </a:lnTo>
                  <a:lnTo>
                    <a:pt x="57" y="338"/>
                  </a:lnTo>
                  <a:lnTo>
                    <a:pt x="57" y="506"/>
                  </a:lnTo>
                  <a:lnTo>
                    <a:pt x="0" y="619"/>
                  </a:lnTo>
                  <a:lnTo>
                    <a:pt x="0" y="787"/>
                  </a:lnTo>
                  <a:lnTo>
                    <a:pt x="57" y="844"/>
                  </a:lnTo>
                  <a:lnTo>
                    <a:pt x="57" y="900"/>
                  </a:lnTo>
                  <a:lnTo>
                    <a:pt x="281" y="900"/>
                  </a:lnTo>
                  <a:lnTo>
                    <a:pt x="394" y="731"/>
                  </a:lnTo>
                  <a:lnTo>
                    <a:pt x="450" y="563"/>
                  </a:lnTo>
                  <a:lnTo>
                    <a:pt x="394" y="282"/>
                  </a:lnTo>
                  <a:lnTo>
                    <a:pt x="281" y="113"/>
                  </a:lnTo>
                  <a:lnTo>
                    <a:pt x="225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7B7A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0" name="Google Shape;33970;p71"/>
            <p:cNvSpPr/>
            <p:nvPr/>
          </p:nvSpPr>
          <p:spPr>
            <a:xfrm>
              <a:off x="883075" y="1666625"/>
              <a:ext cx="7050" cy="23925"/>
            </a:xfrm>
            <a:custGeom>
              <a:avLst/>
              <a:gdLst/>
              <a:ahLst/>
              <a:cxnLst/>
              <a:rect l="l" t="t" r="r" b="b"/>
              <a:pathLst>
                <a:path w="282" h="957" extrusionOk="0">
                  <a:moveTo>
                    <a:pt x="225" y="1"/>
                  </a:moveTo>
                  <a:lnTo>
                    <a:pt x="169" y="57"/>
                  </a:lnTo>
                  <a:lnTo>
                    <a:pt x="113" y="113"/>
                  </a:lnTo>
                  <a:lnTo>
                    <a:pt x="57" y="169"/>
                  </a:lnTo>
                  <a:lnTo>
                    <a:pt x="0" y="169"/>
                  </a:lnTo>
                  <a:lnTo>
                    <a:pt x="0" y="282"/>
                  </a:lnTo>
                  <a:lnTo>
                    <a:pt x="0" y="394"/>
                  </a:lnTo>
                  <a:lnTo>
                    <a:pt x="57" y="507"/>
                  </a:lnTo>
                  <a:lnTo>
                    <a:pt x="0" y="675"/>
                  </a:lnTo>
                  <a:lnTo>
                    <a:pt x="57" y="731"/>
                  </a:lnTo>
                  <a:lnTo>
                    <a:pt x="113" y="731"/>
                  </a:lnTo>
                  <a:lnTo>
                    <a:pt x="169" y="844"/>
                  </a:lnTo>
                  <a:lnTo>
                    <a:pt x="225" y="900"/>
                  </a:lnTo>
                  <a:lnTo>
                    <a:pt x="281" y="95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BDB7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1" name="Google Shape;33971;p71"/>
            <p:cNvSpPr/>
            <p:nvPr/>
          </p:nvSpPr>
          <p:spPr>
            <a:xfrm>
              <a:off x="874650" y="1700350"/>
              <a:ext cx="14075" cy="18300"/>
            </a:xfrm>
            <a:custGeom>
              <a:avLst/>
              <a:gdLst/>
              <a:ahLst/>
              <a:cxnLst/>
              <a:rect l="l" t="t" r="r" b="b"/>
              <a:pathLst>
                <a:path w="563" h="732" extrusionOk="0">
                  <a:moveTo>
                    <a:pt x="0" y="1"/>
                  </a:moveTo>
                  <a:lnTo>
                    <a:pt x="56" y="169"/>
                  </a:lnTo>
                  <a:lnTo>
                    <a:pt x="169" y="282"/>
                  </a:lnTo>
                  <a:lnTo>
                    <a:pt x="337" y="450"/>
                  </a:lnTo>
                  <a:lnTo>
                    <a:pt x="450" y="731"/>
                  </a:lnTo>
                  <a:lnTo>
                    <a:pt x="562" y="731"/>
                  </a:lnTo>
                  <a:lnTo>
                    <a:pt x="506" y="563"/>
                  </a:lnTo>
                  <a:lnTo>
                    <a:pt x="562" y="394"/>
                  </a:lnTo>
                  <a:lnTo>
                    <a:pt x="562" y="113"/>
                  </a:lnTo>
                  <a:lnTo>
                    <a:pt x="394" y="1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2" name="Google Shape;33972;p71"/>
            <p:cNvSpPr/>
            <p:nvPr/>
          </p:nvSpPr>
          <p:spPr>
            <a:xfrm>
              <a:off x="704625" y="1666625"/>
              <a:ext cx="14075" cy="30950"/>
            </a:xfrm>
            <a:custGeom>
              <a:avLst/>
              <a:gdLst/>
              <a:ahLst/>
              <a:cxnLst/>
              <a:rect l="l" t="t" r="r" b="b"/>
              <a:pathLst>
                <a:path w="563" h="1238" extrusionOk="0">
                  <a:moveTo>
                    <a:pt x="0" y="1"/>
                  </a:moveTo>
                  <a:lnTo>
                    <a:pt x="225" y="619"/>
                  </a:lnTo>
                  <a:lnTo>
                    <a:pt x="450" y="1237"/>
                  </a:lnTo>
                  <a:lnTo>
                    <a:pt x="506" y="1237"/>
                  </a:lnTo>
                  <a:lnTo>
                    <a:pt x="562" y="1181"/>
                  </a:lnTo>
                  <a:lnTo>
                    <a:pt x="562" y="1125"/>
                  </a:lnTo>
                  <a:lnTo>
                    <a:pt x="506" y="1012"/>
                  </a:lnTo>
                  <a:lnTo>
                    <a:pt x="450" y="900"/>
                  </a:lnTo>
                  <a:lnTo>
                    <a:pt x="281" y="450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CDC7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3" name="Google Shape;33973;p71"/>
            <p:cNvSpPr/>
            <p:nvPr/>
          </p:nvSpPr>
          <p:spPr>
            <a:xfrm>
              <a:off x="668075" y="1231025"/>
              <a:ext cx="8475" cy="33750"/>
            </a:xfrm>
            <a:custGeom>
              <a:avLst/>
              <a:gdLst/>
              <a:ahLst/>
              <a:cxnLst/>
              <a:rect l="l" t="t" r="r" b="b"/>
              <a:pathLst>
                <a:path w="339" h="1350" extrusionOk="0">
                  <a:moveTo>
                    <a:pt x="170" y="1"/>
                  </a:moveTo>
                  <a:lnTo>
                    <a:pt x="113" y="170"/>
                  </a:lnTo>
                  <a:lnTo>
                    <a:pt x="113" y="282"/>
                  </a:lnTo>
                  <a:lnTo>
                    <a:pt x="113" y="451"/>
                  </a:lnTo>
                  <a:lnTo>
                    <a:pt x="57" y="563"/>
                  </a:lnTo>
                  <a:lnTo>
                    <a:pt x="57" y="732"/>
                  </a:lnTo>
                  <a:lnTo>
                    <a:pt x="1" y="788"/>
                  </a:lnTo>
                  <a:lnTo>
                    <a:pt x="1" y="900"/>
                  </a:lnTo>
                  <a:lnTo>
                    <a:pt x="1" y="956"/>
                  </a:lnTo>
                  <a:lnTo>
                    <a:pt x="1" y="1069"/>
                  </a:lnTo>
                  <a:lnTo>
                    <a:pt x="1" y="1181"/>
                  </a:lnTo>
                  <a:lnTo>
                    <a:pt x="1" y="1237"/>
                  </a:lnTo>
                  <a:lnTo>
                    <a:pt x="1" y="1350"/>
                  </a:lnTo>
                  <a:lnTo>
                    <a:pt x="170" y="1125"/>
                  </a:lnTo>
                  <a:lnTo>
                    <a:pt x="170" y="900"/>
                  </a:lnTo>
                  <a:lnTo>
                    <a:pt x="170" y="788"/>
                  </a:lnTo>
                  <a:lnTo>
                    <a:pt x="226" y="732"/>
                  </a:lnTo>
                  <a:lnTo>
                    <a:pt x="282" y="563"/>
                  </a:lnTo>
                  <a:lnTo>
                    <a:pt x="282" y="507"/>
                  </a:lnTo>
                  <a:lnTo>
                    <a:pt x="338" y="451"/>
                  </a:lnTo>
                  <a:lnTo>
                    <a:pt x="338" y="338"/>
                  </a:lnTo>
                  <a:lnTo>
                    <a:pt x="338" y="170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7A7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4" name="Google Shape;33974;p71"/>
            <p:cNvSpPr/>
            <p:nvPr/>
          </p:nvSpPr>
          <p:spPr>
            <a:xfrm>
              <a:off x="895725" y="1163600"/>
              <a:ext cx="16875" cy="9850"/>
            </a:xfrm>
            <a:custGeom>
              <a:avLst/>
              <a:gdLst/>
              <a:ahLst/>
              <a:cxnLst/>
              <a:rect l="l" t="t" r="r" b="b"/>
              <a:pathLst>
                <a:path w="675" h="394" extrusionOk="0">
                  <a:moveTo>
                    <a:pt x="0" y="0"/>
                  </a:moveTo>
                  <a:lnTo>
                    <a:pt x="113" y="113"/>
                  </a:lnTo>
                  <a:lnTo>
                    <a:pt x="169" y="225"/>
                  </a:lnTo>
                  <a:lnTo>
                    <a:pt x="281" y="394"/>
                  </a:lnTo>
                  <a:lnTo>
                    <a:pt x="675" y="394"/>
                  </a:lnTo>
                  <a:lnTo>
                    <a:pt x="675" y="281"/>
                  </a:lnTo>
                  <a:lnTo>
                    <a:pt x="562" y="281"/>
                  </a:lnTo>
                  <a:lnTo>
                    <a:pt x="506" y="225"/>
                  </a:lnTo>
                  <a:lnTo>
                    <a:pt x="450" y="169"/>
                  </a:lnTo>
                  <a:lnTo>
                    <a:pt x="394" y="5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A09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5" name="Google Shape;33975;p71"/>
            <p:cNvSpPr/>
            <p:nvPr/>
          </p:nvSpPr>
          <p:spPr>
            <a:xfrm>
              <a:off x="908375" y="964050"/>
              <a:ext cx="14075" cy="9875"/>
            </a:xfrm>
            <a:custGeom>
              <a:avLst/>
              <a:gdLst/>
              <a:ahLst/>
              <a:cxnLst/>
              <a:rect l="l" t="t" r="r" b="b"/>
              <a:pathLst>
                <a:path w="563" h="395" extrusionOk="0">
                  <a:moveTo>
                    <a:pt x="0" y="1"/>
                  </a:moveTo>
                  <a:lnTo>
                    <a:pt x="0" y="113"/>
                  </a:lnTo>
                  <a:lnTo>
                    <a:pt x="56" y="226"/>
                  </a:lnTo>
                  <a:lnTo>
                    <a:pt x="225" y="394"/>
                  </a:lnTo>
                  <a:lnTo>
                    <a:pt x="506" y="282"/>
                  </a:lnTo>
                  <a:lnTo>
                    <a:pt x="562" y="1"/>
                  </a:lnTo>
                  <a:lnTo>
                    <a:pt x="450" y="113"/>
                  </a:lnTo>
                  <a:lnTo>
                    <a:pt x="337" y="113"/>
                  </a:lnTo>
                  <a:lnTo>
                    <a:pt x="281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9281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6" name="Google Shape;33976;p71"/>
            <p:cNvSpPr/>
            <p:nvPr/>
          </p:nvSpPr>
          <p:spPr>
            <a:xfrm>
              <a:off x="725700" y="876950"/>
              <a:ext cx="14075" cy="9850"/>
            </a:xfrm>
            <a:custGeom>
              <a:avLst/>
              <a:gdLst/>
              <a:ahLst/>
              <a:cxnLst/>
              <a:rect l="l" t="t" r="r" b="b"/>
              <a:pathLst>
                <a:path w="563" h="394" extrusionOk="0">
                  <a:moveTo>
                    <a:pt x="281" y="0"/>
                  </a:moveTo>
                  <a:lnTo>
                    <a:pt x="113" y="113"/>
                  </a:lnTo>
                  <a:lnTo>
                    <a:pt x="57" y="225"/>
                  </a:lnTo>
                  <a:lnTo>
                    <a:pt x="0" y="337"/>
                  </a:lnTo>
                  <a:lnTo>
                    <a:pt x="57" y="394"/>
                  </a:lnTo>
                  <a:lnTo>
                    <a:pt x="113" y="394"/>
                  </a:lnTo>
                  <a:lnTo>
                    <a:pt x="281" y="337"/>
                  </a:lnTo>
                  <a:lnTo>
                    <a:pt x="450" y="281"/>
                  </a:lnTo>
                  <a:lnTo>
                    <a:pt x="562" y="225"/>
                  </a:lnTo>
                  <a:lnTo>
                    <a:pt x="562" y="169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635F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7" name="Google Shape;33977;p71"/>
            <p:cNvSpPr/>
            <p:nvPr/>
          </p:nvSpPr>
          <p:spPr>
            <a:xfrm>
              <a:off x="696200" y="892400"/>
              <a:ext cx="11250" cy="15475"/>
            </a:xfrm>
            <a:custGeom>
              <a:avLst/>
              <a:gdLst/>
              <a:ahLst/>
              <a:cxnLst/>
              <a:rect l="l" t="t" r="r" b="b"/>
              <a:pathLst>
                <a:path w="450" h="619" extrusionOk="0">
                  <a:moveTo>
                    <a:pt x="281" y="0"/>
                  </a:moveTo>
                  <a:lnTo>
                    <a:pt x="169" y="113"/>
                  </a:lnTo>
                  <a:lnTo>
                    <a:pt x="56" y="281"/>
                  </a:lnTo>
                  <a:lnTo>
                    <a:pt x="0" y="338"/>
                  </a:lnTo>
                  <a:lnTo>
                    <a:pt x="0" y="450"/>
                  </a:lnTo>
                  <a:lnTo>
                    <a:pt x="56" y="562"/>
                  </a:lnTo>
                  <a:lnTo>
                    <a:pt x="169" y="619"/>
                  </a:lnTo>
                  <a:lnTo>
                    <a:pt x="281" y="619"/>
                  </a:lnTo>
                  <a:lnTo>
                    <a:pt x="394" y="562"/>
                  </a:lnTo>
                  <a:lnTo>
                    <a:pt x="394" y="450"/>
                  </a:lnTo>
                  <a:lnTo>
                    <a:pt x="394" y="338"/>
                  </a:lnTo>
                  <a:lnTo>
                    <a:pt x="450" y="281"/>
                  </a:lnTo>
                  <a:lnTo>
                    <a:pt x="450" y="169"/>
                  </a:lnTo>
                  <a:lnTo>
                    <a:pt x="450" y="113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6E64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8" name="Google Shape;33978;p71"/>
            <p:cNvSpPr/>
            <p:nvPr/>
          </p:nvSpPr>
          <p:spPr>
            <a:xfrm>
              <a:off x="728500" y="871325"/>
              <a:ext cx="15500" cy="11250"/>
            </a:xfrm>
            <a:custGeom>
              <a:avLst/>
              <a:gdLst/>
              <a:ahLst/>
              <a:cxnLst/>
              <a:rect l="l" t="t" r="r" b="b"/>
              <a:pathLst>
                <a:path w="620" h="450" extrusionOk="0">
                  <a:moveTo>
                    <a:pt x="169" y="0"/>
                  </a:moveTo>
                  <a:lnTo>
                    <a:pt x="113" y="57"/>
                  </a:lnTo>
                  <a:lnTo>
                    <a:pt x="57" y="169"/>
                  </a:lnTo>
                  <a:lnTo>
                    <a:pt x="1" y="338"/>
                  </a:lnTo>
                  <a:lnTo>
                    <a:pt x="169" y="281"/>
                  </a:lnTo>
                  <a:lnTo>
                    <a:pt x="282" y="281"/>
                  </a:lnTo>
                  <a:lnTo>
                    <a:pt x="394" y="338"/>
                  </a:lnTo>
                  <a:lnTo>
                    <a:pt x="450" y="450"/>
                  </a:lnTo>
                  <a:lnTo>
                    <a:pt x="619" y="450"/>
                  </a:lnTo>
                  <a:lnTo>
                    <a:pt x="338" y="113"/>
                  </a:lnTo>
                  <a:lnTo>
                    <a:pt x="226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B8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9" name="Google Shape;33979;p71"/>
            <p:cNvSpPr/>
            <p:nvPr/>
          </p:nvSpPr>
          <p:spPr>
            <a:xfrm>
              <a:off x="884475" y="1659600"/>
              <a:ext cx="7050" cy="9875"/>
            </a:xfrm>
            <a:custGeom>
              <a:avLst/>
              <a:gdLst/>
              <a:ahLst/>
              <a:cxnLst/>
              <a:rect l="l" t="t" r="r" b="b"/>
              <a:pathLst>
                <a:path w="282" h="395" extrusionOk="0">
                  <a:moveTo>
                    <a:pt x="169" y="1"/>
                  </a:moveTo>
                  <a:lnTo>
                    <a:pt x="113" y="57"/>
                  </a:lnTo>
                  <a:lnTo>
                    <a:pt x="113" y="113"/>
                  </a:lnTo>
                  <a:lnTo>
                    <a:pt x="113" y="169"/>
                  </a:lnTo>
                  <a:lnTo>
                    <a:pt x="1" y="226"/>
                  </a:lnTo>
                  <a:lnTo>
                    <a:pt x="57" y="394"/>
                  </a:lnTo>
                  <a:lnTo>
                    <a:pt x="169" y="394"/>
                  </a:lnTo>
                  <a:lnTo>
                    <a:pt x="225" y="282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9D9B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0" name="Google Shape;33980;p71"/>
            <p:cNvSpPr/>
            <p:nvPr/>
          </p:nvSpPr>
          <p:spPr>
            <a:xfrm>
              <a:off x="666675" y="1254925"/>
              <a:ext cx="2850" cy="15475"/>
            </a:xfrm>
            <a:custGeom>
              <a:avLst/>
              <a:gdLst/>
              <a:ahLst/>
              <a:cxnLst/>
              <a:rect l="l" t="t" r="r" b="b"/>
              <a:pathLst>
                <a:path w="114" h="619" extrusionOk="0">
                  <a:moveTo>
                    <a:pt x="57" y="0"/>
                  </a:moveTo>
                  <a:lnTo>
                    <a:pt x="1" y="619"/>
                  </a:lnTo>
                  <a:lnTo>
                    <a:pt x="57" y="506"/>
                  </a:lnTo>
                  <a:lnTo>
                    <a:pt x="57" y="394"/>
                  </a:lnTo>
                  <a:lnTo>
                    <a:pt x="113" y="169"/>
                  </a:lnTo>
                  <a:lnTo>
                    <a:pt x="57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C9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1" name="Google Shape;33981;p71"/>
            <p:cNvSpPr/>
            <p:nvPr/>
          </p:nvSpPr>
          <p:spPr>
            <a:xfrm>
              <a:off x="663875" y="1312525"/>
              <a:ext cx="2825" cy="12675"/>
            </a:xfrm>
            <a:custGeom>
              <a:avLst/>
              <a:gdLst/>
              <a:ahLst/>
              <a:cxnLst/>
              <a:rect l="l" t="t" r="r" b="b"/>
              <a:pathLst>
                <a:path w="113" h="507" extrusionOk="0">
                  <a:moveTo>
                    <a:pt x="57" y="1"/>
                  </a:moveTo>
                  <a:lnTo>
                    <a:pt x="0" y="226"/>
                  </a:lnTo>
                  <a:lnTo>
                    <a:pt x="0" y="507"/>
                  </a:lnTo>
                  <a:lnTo>
                    <a:pt x="57" y="394"/>
                  </a:lnTo>
                  <a:lnTo>
                    <a:pt x="113" y="282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495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2" name="Google Shape;33982;p71"/>
            <p:cNvSpPr/>
            <p:nvPr/>
          </p:nvSpPr>
          <p:spPr>
            <a:xfrm>
              <a:off x="856375" y="1669450"/>
              <a:ext cx="5650" cy="4225"/>
            </a:xfrm>
            <a:custGeom>
              <a:avLst/>
              <a:gdLst/>
              <a:ahLst/>
              <a:cxnLst/>
              <a:rect l="l" t="t" r="r" b="b"/>
              <a:pathLst>
                <a:path w="226" h="169" extrusionOk="0">
                  <a:moveTo>
                    <a:pt x="1" y="0"/>
                  </a:moveTo>
                  <a:lnTo>
                    <a:pt x="1" y="113"/>
                  </a:lnTo>
                  <a:lnTo>
                    <a:pt x="57" y="169"/>
                  </a:lnTo>
                  <a:lnTo>
                    <a:pt x="169" y="11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9B9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3" name="Google Shape;33983;p71"/>
            <p:cNvSpPr/>
            <p:nvPr/>
          </p:nvSpPr>
          <p:spPr>
            <a:xfrm>
              <a:off x="908375" y="1201525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56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6" y="169"/>
                  </a:lnTo>
                  <a:lnTo>
                    <a:pt x="113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4" name="Google Shape;33984;p71"/>
            <p:cNvSpPr/>
            <p:nvPr/>
          </p:nvSpPr>
          <p:spPr>
            <a:xfrm>
              <a:off x="654025" y="1548600"/>
              <a:ext cx="1450" cy="7050"/>
            </a:xfrm>
            <a:custGeom>
              <a:avLst/>
              <a:gdLst/>
              <a:ahLst/>
              <a:cxnLst/>
              <a:rect l="l" t="t" r="r" b="b"/>
              <a:pathLst>
                <a:path w="58" h="282" extrusionOk="0">
                  <a:moveTo>
                    <a:pt x="1" y="0"/>
                  </a:moveTo>
                  <a:lnTo>
                    <a:pt x="1" y="281"/>
                  </a:lnTo>
                  <a:lnTo>
                    <a:pt x="57" y="1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BB2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5" name="Google Shape;33985;p71"/>
            <p:cNvSpPr/>
            <p:nvPr/>
          </p:nvSpPr>
          <p:spPr>
            <a:xfrm>
              <a:off x="741150" y="1649775"/>
              <a:ext cx="4250" cy="4225"/>
            </a:xfrm>
            <a:custGeom>
              <a:avLst/>
              <a:gdLst/>
              <a:ahLst/>
              <a:cxnLst/>
              <a:rect l="l" t="t" r="r" b="b"/>
              <a:pathLst>
                <a:path w="170" h="169" extrusionOk="0">
                  <a:moveTo>
                    <a:pt x="1" y="0"/>
                  </a:moveTo>
                  <a:lnTo>
                    <a:pt x="1" y="113"/>
                  </a:lnTo>
                  <a:lnTo>
                    <a:pt x="57" y="169"/>
                  </a:lnTo>
                  <a:lnTo>
                    <a:pt x="169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6A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6" name="Google Shape;33986;p71"/>
            <p:cNvSpPr/>
            <p:nvPr/>
          </p:nvSpPr>
          <p:spPr>
            <a:xfrm>
              <a:off x="916800" y="1024475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113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113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09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7" name="Google Shape;33987;p71"/>
            <p:cNvSpPr/>
            <p:nvPr/>
          </p:nvSpPr>
          <p:spPr>
            <a:xfrm>
              <a:off x="918200" y="1030100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57" y="1"/>
                  </a:moveTo>
                  <a:lnTo>
                    <a:pt x="1" y="57"/>
                  </a:lnTo>
                  <a:lnTo>
                    <a:pt x="1" y="16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09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8" name="Google Shape;33988;p71"/>
            <p:cNvSpPr/>
            <p:nvPr/>
          </p:nvSpPr>
          <p:spPr>
            <a:xfrm>
              <a:off x="891500" y="16076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1" y="56"/>
                  </a:lnTo>
                  <a:lnTo>
                    <a:pt x="1" y="112"/>
                  </a:lnTo>
                  <a:lnTo>
                    <a:pt x="57" y="11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C2A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9" name="Google Shape;33989;p71"/>
            <p:cNvSpPr/>
            <p:nvPr/>
          </p:nvSpPr>
          <p:spPr>
            <a:xfrm>
              <a:off x="721475" y="889575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57" y="1"/>
                  </a:moveTo>
                  <a:lnTo>
                    <a:pt x="1" y="57"/>
                  </a:lnTo>
                  <a:lnTo>
                    <a:pt x="1" y="170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89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0" name="Google Shape;33990;p71"/>
            <p:cNvSpPr/>
            <p:nvPr/>
          </p:nvSpPr>
          <p:spPr>
            <a:xfrm>
              <a:off x="707425" y="895200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1" y="1"/>
                  </a:moveTo>
                  <a:lnTo>
                    <a:pt x="1" y="169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E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1" name="Google Shape;33991;p71"/>
            <p:cNvSpPr/>
            <p:nvPr/>
          </p:nvSpPr>
          <p:spPr>
            <a:xfrm>
              <a:off x="668075" y="1249300"/>
              <a:ext cx="1450" cy="4250"/>
            </a:xfrm>
            <a:custGeom>
              <a:avLst/>
              <a:gdLst/>
              <a:ahLst/>
              <a:cxnLst/>
              <a:rect l="l" t="t" r="r" b="b"/>
              <a:pathLst>
                <a:path w="58" h="170" extrusionOk="0">
                  <a:moveTo>
                    <a:pt x="1" y="1"/>
                  </a:moveTo>
                  <a:lnTo>
                    <a:pt x="1" y="169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C9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2" name="Google Shape;33992;p71"/>
            <p:cNvSpPr/>
            <p:nvPr/>
          </p:nvSpPr>
          <p:spPr>
            <a:xfrm>
              <a:off x="666675" y="12816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1" y="0"/>
                  </a:moveTo>
                  <a:lnTo>
                    <a:pt x="1" y="113"/>
                  </a:lnTo>
                  <a:lnTo>
                    <a:pt x="57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9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3" name="Google Shape;33993;p71"/>
            <p:cNvSpPr/>
            <p:nvPr/>
          </p:nvSpPr>
          <p:spPr>
            <a:xfrm>
              <a:off x="654025" y="1542975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1" y="1"/>
                  </a:moveTo>
                  <a:lnTo>
                    <a:pt x="1" y="113"/>
                  </a:lnTo>
                  <a:lnTo>
                    <a:pt x="57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BB2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4" name="Google Shape;33994;p71"/>
            <p:cNvSpPr/>
            <p:nvPr/>
          </p:nvSpPr>
          <p:spPr>
            <a:xfrm>
              <a:off x="842325" y="164695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B9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5" name="Google Shape;33995;p71"/>
            <p:cNvSpPr/>
            <p:nvPr/>
          </p:nvSpPr>
          <p:spPr>
            <a:xfrm>
              <a:off x="892900" y="16034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C2A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6" name="Google Shape;33996;p71"/>
            <p:cNvSpPr/>
            <p:nvPr/>
          </p:nvSpPr>
          <p:spPr>
            <a:xfrm>
              <a:off x="736950" y="16624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56"/>
                  </a:moveTo>
                  <a:lnTo>
                    <a:pt x="0" y="56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D5CA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7" name="Google Shape;33997;p71"/>
            <p:cNvSpPr/>
            <p:nvPr/>
          </p:nvSpPr>
          <p:spPr>
            <a:xfrm>
              <a:off x="745375" y="16483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56"/>
                  </a:moveTo>
                  <a:lnTo>
                    <a:pt x="0" y="56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6A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8" name="Google Shape;33998;p71"/>
            <p:cNvSpPr/>
            <p:nvPr/>
          </p:nvSpPr>
          <p:spPr>
            <a:xfrm>
              <a:off x="755200" y="1646950"/>
              <a:ext cx="2850" cy="1450"/>
            </a:xfrm>
            <a:custGeom>
              <a:avLst/>
              <a:gdLst/>
              <a:ahLst/>
              <a:cxnLst/>
              <a:rect l="l" t="t" r="r" b="b"/>
              <a:pathLst>
                <a:path w="114" h="58" extrusionOk="0">
                  <a:moveTo>
                    <a:pt x="1" y="1"/>
                  </a:moveTo>
                  <a:lnTo>
                    <a:pt x="1" y="1"/>
                  </a:lnTo>
                  <a:lnTo>
                    <a:pt x="113" y="57"/>
                  </a:lnTo>
                  <a:lnTo>
                    <a:pt x="113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C0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9" name="Google Shape;33999;p71"/>
            <p:cNvSpPr/>
            <p:nvPr/>
          </p:nvSpPr>
          <p:spPr>
            <a:xfrm>
              <a:off x="684950" y="1547200"/>
              <a:ext cx="18300" cy="33750"/>
            </a:xfrm>
            <a:custGeom>
              <a:avLst/>
              <a:gdLst/>
              <a:ahLst/>
              <a:cxnLst/>
              <a:rect l="l" t="t" r="r" b="b"/>
              <a:pathLst>
                <a:path w="732" h="1350" extrusionOk="0">
                  <a:moveTo>
                    <a:pt x="113" y="0"/>
                  </a:moveTo>
                  <a:lnTo>
                    <a:pt x="57" y="56"/>
                  </a:lnTo>
                  <a:lnTo>
                    <a:pt x="57" y="113"/>
                  </a:lnTo>
                  <a:lnTo>
                    <a:pt x="113" y="225"/>
                  </a:lnTo>
                  <a:lnTo>
                    <a:pt x="169" y="337"/>
                  </a:lnTo>
                  <a:lnTo>
                    <a:pt x="169" y="450"/>
                  </a:lnTo>
                  <a:lnTo>
                    <a:pt x="169" y="506"/>
                  </a:lnTo>
                  <a:lnTo>
                    <a:pt x="169" y="562"/>
                  </a:lnTo>
                  <a:lnTo>
                    <a:pt x="225" y="562"/>
                  </a:lnTo>
                  <a:lnTo>
                    <a:pt x="338" y="506"/>
                  </a:lnTo>
                  <a:lnTo>
                    <a:pt x="394" y="506"/>
                  </a:lnTo>
                  <a:lnTo>
                    <a:pt x="450" y="562"/>
                  </a:lnTo>
                  <a:lnTo>
                    <a:pt x="394" y="618"/>
                  </a:lnTo>
                  <a:lnTo>
                    <a:pt x="281" y="675"/>
                  </a:lnTo>
                  <a:lnTo>
                    <a:pt x="169" y="787"/>
                  </a:lnTo>
                  <a:lnTo>
                    <a:pt x="0" y="956"/>
                  </a:lnTo>
                  <a:lnTo>
                    <a:pt x="169" y="1012"/>
                  </a:lnTo>
                  <a:lnTo>
                    <a:pt x="338" y="1068"/>
                  </a:lnTo>
                  <a:lnTo>
                    <a:pt x="450" y="1237"/>
                  </a:lnTo>
                  <a:lnTo>
                    <a:pt x="562" y="1349"/>
                  </a:lnTo>
                  <a:lnTo>
                    <a:pt x="562" y="1237"/>
                  </a:lnTo>
                  <a:lnTo>
                    <a:pt x="675" y="1124"/>
                  </a:lnTo>
                  <a:lnTo>
                    <a:pt x="731" y="956"/>
                  </a:lnTo>
                  <a:lnTo>
                    <a:pt x="731" y="843"/>
                  </a:lnTo>
                  <a:lnTo>
                    <a:pt x="675" y="675"/>
                  </a:lnTo>
                  <a:lnTo>
                    <a:pt x="731" y="450"/>
                  </a:lnTo>
                  <a:lnTo>
                    <a:pt x="731" y="281"/>
                  </a:lnTo>
                  <a:lnTo>
                    <a:pt x="675" y="169"/>
                  </a:lnTo>
                  <a:lnTo>
                    <a:pt x="619" y="113"/>
                  </a:lnTo>
                  <a:lnTo>
                    <a:pt x="281" y="113"/>
                  </a:lnTo>
                  <a:lnTo>
                    <a:pt x="281" y="56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A49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0" name="Google Shape;34000;p71"/>
            <p:cNvSpPr/>
            <p:nvPr/>
          </p:nvSpPr>
          <p:spPr>
            <a:xfrm>
              <a:off x="700400" y="1589350"/>
              <a:ext cx="8450" cy="14075"/>
            </a:xfrm>
            <a:custGeom>
              <a:avLst/>
              <a:gdLst/>
              <a:ahLst/>
              <a:cxnLst/>
              <a:rect l="l" t="t" r="r" b="b"/>
              <a:pathLst>
                <a:path w="338" h="563" extrusionOk="0">
                  <a:moveTo>
                    <a:pt x="57" y="0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225"/>
                  </a:lnTo>
                  <a:lnTo>
                    <a:pt x="113" y="338"/>
                  </a:lnTo>
                  <a:lnTo>
                    <a:pt x="113" y="450"/>
                  </a:lnTo>
                  <a:lnTo>
                    <a:pt x="226" y="562"/>
                  </a:lnTo>
                  <a:lnTo>
                    <a:pt x="282" y="562"/>
                  </a:lnTo>
                  <a:lnTo>
                    <a:pt x="338" y="506"/>
                  </a:lnTo>
                  <a:lnTo>
                    <a:pt x="338" y="338"/>
                  </a:lnTo>
                  <a:lnTo>
                    <a:pt x="282" y="22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48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1" name="Google Shape;34001;p71"/>
            <p:cNvSpPr/>
            <p:nvPr/>
          </p:nvSpPr>
          <p:spPr>
            <a:xfrm>
              <a:off x="676525" y="1604800"/>
              <a:ext cx="11250" cy="11275"/>
            </a:xfrm>
            <a:custGeom>
              <a:avLst/>
              <a:gdLst/>
              <a:ahLst/>
              <a:cxnLst/>
              <a:rect l="l" t="t" r="r" b="b"/>
              <a:pathLst>
                <a:path w="450" h="451" extrusionOk="0">
                  <a:moveTo>
                    <a:pt x="113" y="1"/>
                  </a:moveTo>
                  <a:lnTo>
                    <a:pt x="56" y="113"/>
                  </a:lnTo>
                  <a:lnTo>
                    <a:pt x="0" y="169"/>
                  </a:lnTo>
                  <a:lnTo>
                    <a:pt x="0" y="338"/>
                  </a:lnTo>
                  <a:lnTo>
                    <a:pt x="225" y="338"/>
                  </a:lnTo>
                  <a:lnTo>
                    <a:pt x="281" y="450"/>
                  </a:lnTo>
                  <a:lnTo>
                    <a:pt x="337" y="338"/>
                  </a:lnTo>
                  <a:lnTo>
                    <a:pt x="450" y="169"/>
                  </a:lnTo>
                  <a:lnTo>
                    <a:pt x="337" y="169"/>
                  </a:lnTo>
                  <a:lnTo>
                    <a:pt x="281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BB2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2" name="Google Shape;34002;p71"/>
            <p:cNvSpPr/>
            <p:nvPr/>
          </p:nvSpPr>
          <p:spPr>
            <a:xfrm>
              <a:off x="689175" y="1569675"/>
              <a:ext cx="7050" cy="8450"/>
            </a:xfrm>
            <a:custGeom>
              <a:avLst/>
              <a:gdLst/>
              <a:ahLst/>
              <a:cxnLst/>
              <a:rect l="l" t="t" r="r" b="b"/>
              <a:pathLst>
                <a:path w="282" h="338" extrusionOk="0">
                  <a:moveTo>
                    <a:pt x="112" y="1"/>
                  </a:moveTo>
                  <a:lnTo>
                    <a:pt x="0" y="113"/>
                  </a:lnTo>
                  <a:lnTo>
                    <a:pt x="0" y="169"/>
                  </a:lnTo>
                  <a:lnTo>
                    <a:pt x="112" y="282"/>
                  </a:lnTo>
                  <a:lnTo>
                    <a:pt x="225" y="338"/>
                  </a:lnTo>
                  <a:lnTo>
                    <a:pt x="281" y="338"/>
                  </a:lnTo>
                  <a:lnTo>
                    <a:pt x="281" y="169"/>
                  </a:lnTo>
                  <a:lnTo>
                    <a:pt x="169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AB9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3" name="Google Shape;34003;p71"/>
            <p:cNvSpPr/>
            <p:nvPr/>
          </p:nvSpPr>
          <p:spPr>
            <a:xfrm>
              <a:off x="676525" y="1600600"/>
              <a:ext cx="4225" cy="4225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169" y="0"/>
                  </a:moveTo>
                  <a:lnTo>
                    <a:pt x="113" y="56"/>
                  </a:lnTo>
                  <a:lnTo>
                    <a:pt x="56" y="56"/>
                  </a:lnTo>
                  <a:lnTo>
                    <a:pt x="0" y="169"/>
                  </a:lnTo>
                  <a:lnTo>
                    <a:pt x="113" y="169"/>
                  </a:lnTo>
                  <a:lnTo>
                    <a:pt x="169" y="11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BB2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4" name="Google Shape;34004;p71"/>
            <p:cNvSpPr/>
            <p:nvPr/>
          </p:nvSpPr>
          <p:spPr>
            <a:xfrm>
              <a:off x="693375" y="15781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B9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5" name="Google Shape;34005;p71"/>
            <p:cNvSpPr/>
            <p:nvPr/>
          </p:nvSpPr>
          <p:spPr>
            <a:xfrm>
              <a:off x="680725" y="156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B9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6" name="Google Shape;34006;p71"/>
            <p:cNvSpPr/>
            <p:nvPr/>
          </p:nvSpPr>
          <p:spPr>
            <a:xfrm>
              <a:off x="755200" y="1476925"/>
              <a:ext cx="87150" cy="50625"/>
            </a:xfrm>
            <a:custGeom>
              <a:avLst/>
              <a:gdLst/>
              <a:ahLst/>
              <a:cxnLst/>
              <a:rect l="l" t="t" r="r" b="b"/>
              <a:pathLst>
                <a:path w="3486" h="2025" extrusionOk="0">
                  <a:moveTo>
                    <a:pt x="1293" y="1"/>
                  </a:moveTo>
                  <a:lnTo>
                    <a:pt x="1181" y="57"/>
                  </a:lnTo>
                  <a:lnTo>
                    <a:pt x="731" y="226"/>
                  </a:lnTo>
                  <a:lnTo>
                    <a:pt x="675" y="338"/>
                  </a:lnTo>
                  <a:lnTo>
                    <a:pt x="731" y="394"/>
                  </a:lnTo>
                  <a:lnTo>
                    <a:pt x="900" y="394"/>
                  </a:lnTo>
                  <a:lnTo>
                    <a:pt x="956" y="451"/>
                  </a:lnTo>
                  <a:lnTo>
                    <a:pt x="900" y="451"/>
                  </a:lnTo>
                  <a:lnTo>
                    <a:pt x="844" y="394"/>
                  </a:lnTo>
                  <a:lnTo>
                    <a:pt x="675" y="451"/>
                  </a:lnTo>
                  <a:lnTo>
                    <a:pt x="563" y="394"/>
                  </a:lnTo>
                  <a:lnTo>
                    <a:pt x="338" y="282"/>
                  </a:lnTo>
                  <a:lnTo>
                    <a:pt x="226" y="338"/>
                  </a:lnTo>
                  <a:lnTo>
                    <a:pt x="113" y="394"/>
                  </a:lnTo>
                  <a:lnTo>
                    <a:pt x="1" y="563"/>
                  </a:lnTo>
                  <a:lnTo>
                    <a:pt x="57" y="619"/>
                  </a:lnTo>
                  <a:lnTo>
                    <a:pt x="57" y="732"/>
                  </a:lnTo>
                  <a:lnTo>
                    <a:pt x="226" y="788"/>
                  </a:lnTo>
                  <a:lnTo>
                    <a:pt x="450" y="844"/>
                  </a:lnTo>
                  <a:lnTo>
                    <a:pt x="563" y="956"/>
                  </a:lnTo>
                  <a:lnTo>
                    <a:pt x="844" y="956"/>
                  </a:lnTo>
                  <a:lnTo>
                    <a:pt x="956" y="788"/>
                  </a:lnTo>
                  <a:lnTo>
                    <a:pt x="1069" y="732"/>
                  </a:lnTo>
                  <a:lnTo>
                    <a:pt x="1181" y="788"/>
                  </a:lnTo>
                  <a:lnTo>
                    <a:pt x="1350" y="900"/>
                  </a:lnTo>
                  <a:lnTo>
                    <a:pt x="1518" y="900"/>
                  </a:lnTo>
                  <a:lnTo>
                    <a:pt x="1799" y="788"/>
                  </a:lnTo>
                  <a:lnTo>
                    <a:pt x="2024" y="788"/>
                  </a:lnTo>
                  <a:lnTo>
                    <a:pt x="2024" y="844"/>
                  </a:lnTo>
                  <a:lnTo>
                    <a:pt x="2024" y="956"/>
                  </a:lnTo>
                  <a:lnTo>
                    <a:pt x="1968" y="1350"/>
                  </a:lnTo>
                  <a:lnTo>
                    <a:pt x="1968" y="1743"/>
                  </a:lnTo>
                  <a:lnTo>
                    <a:pt x="2024" y="1912"/>
                  </a:lnTo>
                  <a:lnTo>
                    <a:pt x="2080" y="2024"/>
                  </a:lnTo>
                  <a:lnTo>
                    <a:pt x="2305" y="2024"/>
                  </a:lnTo>
                  <a:lnTo>
                    <a:pt x="2418" y="1912"/>
                  </a:lnTo>
                  <a:lnTo>
                    <a:pt x="2418" y="1743"/>
                  </a:lnTo>
                  <a:lnTo>
                    <a:pt x="2361" y="1462"/>
                  </a:lnTo>
                  <a:lnTo>
                    <a:pt x="2418" y="1406"/>
                  </a:lnTo>
                  <a:lnTo>
                    <a:pt x="2474" y="1294"/>
                  </a:lnTo>
                  <a:lnTo>
                    <a:pt x="2530" y="1294"/>
                  </a:lnTo>
                  <a:lnTo>
                    <a:pt x="2586" y="1350"/>
                  </a:lnTo>
                  <a:lnTo>
                    <a:pt x="2699" y="1406"/>
                  </a:lnTo>
                  <a:lnTo>
                    <a:pt x="2811" y="1406"/>
                  </a:lnTo>
                  <a:lnTo>
                    <a:pt x="2867" y="1350"/>
                  </a:lnTo>
                  <a:lnTo>
                    <a:pt x="2867" y="1237"/>
                  </a:lnTo>
                  <a:lnTo>
                    <a:pt x="2811" y="1069"/>
                  </a:lnTo>
                  <a:lnTo>
                    <a:pt x="2811" y="956"/>
                  </a:lnTo>
                  <a:lnTo>
                    <a:pt x="2867" y="956"/>
                  </a:lnTo>
                  <a:lnTo>
                    <a:pt x="2980" y="900"/>
                  </a:lnTo>
                  <a:lnTo>
                    <a:pt x="2980" y="788"/>
                  </a:lnTo>
                  <a:lnTo>
                    <a:pt x="2923" y="788"/>
                  </a:lnTo>
                  <a:lnTo>
                    <a:pt x="2867" y="732"/>
                  </a:lnTo>
                  <a:lnTo>
                    <a:pt x="2923" y="619"/>
                  </a:lnTo>
                  <a:lnTo>
                    <a:pt x="3148" y="507"/>
                  </a:lnTo>
                  <a:lnTo>
                    <a:pt x="3429" y="451"/>
                  </a:lnTo>
                  <a:lnTo>
                    <a:pt x="3485" y="394"/>
                  </a:lnTo>
                  <a:lnTo>
                    <a:pt x="3485" y="338"/>
                  </a:lnTo>
                  <a:lnTo>
                    <a:pt x="3261" y="226"/>
                  </a:lnTo>
                  <a:lnTo>
                    <a:pt x="3148" y="113"/>
                  </a:lnTo>
                  <a:lnTo>
                    <a:pt x="2755" y="113"/>
                  </a:lnTo>
                  <a:lnTo>
                    <a:pt x="2305" y="170"/>
                  </a:lnTo>
                  <a:lnTo>
                    <a:pt x="2193" y="226"/>
                  </a:lnTo>
                  <a:lnTo>
                    <a:pt x="2193" y="170"/>
                  </a:lnTo>
                  <a:lnTo>
                    <a:pt x="2137" y="113"/>
                  </a:lnTo>
                  <a:lnTo>
                    <a:pt x="2024" y="1"/>
                  </a:lnTo>
                  <a:lnTo>
                    <a:pt x="1968" y="1"/>
                  </a:lnTo>
                  <a:lnTo>
                    <a:pt x="1968" y="57"/>
                  </a:lnTo>
                  <a:lnTo>
                    <a:pt x="1856" y="170"/>
                  </a:lnTo>
                  <a:lnTo>
                    <a:pt x="1743" y="226"/>
                  </a:lnTo>
                  <a:lnTo>
                    <a:pt x="1631" y="226"/>
                  </a:lnTo>
                  <a:lnTo>
                    <a:pt x="1518" y="282"/>
                  </a:lnTo>
                  <a:lnTo>
                    <a:pt x="1518" y="57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rgbClr val="B49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7" name="Google Shape;34007;p71"/>
            <p:cNvSpPr/>
            <p:nvPr/>
          </p:nvSpPr>
          <p:spPr>
            <a:xfrm>
              <a:off x="810000" y="1503625"/>
              <a:ext cx="60450" cy="56250"/>
            </a:xfrm>
            <a:custGeom>
              <a:avLst/>
              <a:gdLst/>
              <a:ahLst/>
              <a:cxnLst/>
              <a:rect l="l" t="t" r="r" b="b"/>
              <a:pathLst>
                <a:path w="2418" h="2250" extrusionOk="0">
                  <a:moveTo>
                    <a:pt x="619" y="1"/>
                  </a:moveTo>
                  <a:lnTo>
                    <a:pt x="619" y="338"/>
                  </a:lnTo>
                  <a:lnTo>
                    <a:pt x="507" y="282"/>
                  </a:lnTo>
                  <a:lnTo>
                    <a:pt x="507" y="169"/>
                  </a:lnTo>
                  <a:lnTo>
                    <a:pt x="450" y="113"/>
                  </a:lnTo>
                  <a:lnTo>
                    <a:pt x="282" y="113"/>
                  </a:lnTo>
                  <a:lnTo>
                    <a:pt x="169" y="169"/>
                  </a:lnTo>
                  <a:lnTo>
                    <a:pt x="113" y="169"/>
                  </a:lnTo>
                  <a:lnTo>
                    <a:pt x="113" y="226"/>
                  </a:lnTo>
                  <a:lnTo>
                    <a:pt x="169" y="338"/>
                  </a:lnTo>
                  <a:lnTo>
                    <a:pt x="619" y="732"/>
                  </a:lnTo>
                  <a:lnTo>
                    <a:pt x="675" y="900"/>
                  </a:lnTo>
                  <a:lnTo>
                    <a:pt x="731" y="956"/>
                  </a:lnTo>
                  <a:lnTo>
                    <a:pt x="844" y="956"/>
                  </a:lnTo>
                  <a:lnTo>
                    <a:pt x="900" y="900"/>
                  </a:lnTo>
                  <a:lnTo>
                    <a:pt x="1012" y="844"/>
                  </a:lnTo>
                  <a:lnTo>
                    <a:pt x="1012" y="956"/>
                  </a:lnTo>
                  <a:lnTo>
                    <a:pt x="1012" y="1069"/>
                  </a:lnTo>
                  <a:lnTo>
                    <a:pt x="956" y="1125"/>
                  </a:lnTo>
                  <a:lnTo>
                    <a:pt x="900" y="1125"/>
                  </a:lnTo>
                  <a:lnTo>
                    <a:pt x="788" y="1069"/>
                  </a:lnTo>
                  <a:lnTo>
                    <a:pt x="675" y="1013"/>
                  </a:lnTo>
                  <a:lnTo>
                    <a:pt x="563" y="788"/>
                  </a:lnTo>
                  <a:lnTo>
                    <a:pt x="394" y="563"/>
                  </a:lnTo>
                  <a:lnTo>
                    <a:pt x="282" y="451"/>
                  </a:lnTo>
                  <a:lnTo>
                    <a:pt x="113" y="394"/>
                  </a:lnTo>
                  <a:lnTo>
                    <a:pt x="57" y="451"/>
                  </a:lnTo>
                  <a:lnTo>
                    <a:pt x="1" y="507"/>
                  </a:lnTo>
                  <a:lnTo>
                    <a:pt x="57" y="563"/>
                  </a:lnTo>
                  <a:lnTo>
                    <a:pt x="169" y="619"/>
                  </a:lnTo>
                  <a:lnTo>
                    <a:pt x="169" y="732"/>
                  </a:lnTo>
                  <a:lnTo>
                    <a:pt x="113" y="956"/>
                  </a:lnTo>
                  <a:lnTo>
                    <a:pt x="113" y="1013"/>
                  </a:lnTo>
                  <a:lnTo>
                    <a:pt x="394" y="1406"/>
                  </a:lnTo>
                  <a:lnTo>
                    <a:pt x="507" y="1631"/>
                  </a:lnTo>
                  <a:lnTo>
                    <a:pt x="619" y="1856"/>
                  </a:lnTo>
                  <a:lnTo>
                    <a:pt x="619" y="1912"/>
                  </a:lnTo>
                  <a:lnTo>
                    <a:pt x="563" y="1856"/>
                  </a:lnTo>
                  <a:lnTo>
                    <a:pt x="450" y="1856"/>
                  </a:lnTo>
                  <a:lnTo>
                    <a:pt x="282" y="1912"/>
                  </a:lnTo>
                  <a:lnTo>
                    <a:pt x="169" y="1968"/>
                  </a:lnTo>
                  <a:lnTo>
                    <a:pt x="113" y="2080"/>
                  </a:lnTo>
                  <a:lnTo>
                    <a:pt x="226" y="2249"/>
                  </a:lnTo>
                  <a:lnTo>
                    <a:pt x="731" y="2249"/>
                  </a:lnTo>
                  <a:lnTo>
                    <a:pt x="788" y="2193"/>
                  </a:lnTo>
                  <a:lnTo>
                    <a:pt x="900" y="2024"/>
                  </a:lnTo>
                  <a:lnTo>
                    <a:pt x="900" y="1856"/>
                  </a:lnTo>
                  <a:lnTo>
                    <a:pt x="900" y="1799"/>
                  </a:lnTo>
                  <a:lnTo>
                    <a:pt x="956" y="1799"/>
                  </a:lnTo>
                  <a:lnTo>
                    <a:pt x="1012" y="1743"/>
                  </a:lnTo>
                  <a:lnTo>
                    <a:pt x="1012" y="1631"/>
                  </a:lnTo>
                  <a:lnTo>
                    <a:pt x="956" y="1518"/>
                  </a:lnTo>
                  <a:lnTo>
                    <a:pt x="1012" y="1575"/>
                  </a:lnTo>
                  <a:lnTo>
                    <a:pt x="1293" y="1631"/>
                  </a:lnTo>
                  <a:lnTo>
                    <a:pt x="1518" y="1687"/>
                  </a:lnTo>
                  <a:lnTo>
                    <a:pt x="1968" y="1912"/>
                  </a:lnTo>
                  <a:lnTo>
                    <a:pt x="2024" y="1912"/>
                  </a:lnTo>
                  <a:lnTo>
                    <a:pt x="2080" y="1799"/>
                  </a:lnTo>
                  <a:lnTo>
                    <a:pt x="2024" y="1687"/>
                  </a:lnTo>
                  <a:lnTo>
                    <a:pt x="2137" y="1799"/>
                  </a:lnTo>
                  <a:lnTo>
                    <a:pt x="2305" y="1856"/>
                  </a:lnTo>
                  <a:lnTo>
                    <a:pt x="2418" y="1799"/>
                  </a:lnTo>
                  <a:lnTo>
                    <a:pt x="2418" y="1743"/>
                  </a:lnTo>
                  <a:lnTo>
                    <a:pt x="2418" y="1575"/>
                  </a:lnTo>
                  <a:lnTo>
                    <a:pt x="2249" y="1575"/>
                  </a:lnTo>
                  <a:lnTo>
                    <a:pt x="1912" y="1462"/>
                  </a:lnTo>
                  <a:lnTo>
                    <a:pt x="1799" y="1406"/>
                  </a:lnTo>
                  <a:lnTo>
                    <a:pt x="1799" y="1350"/>
                  </a:lnTo>
                  <a:lnTo>
                    <a:pt x="1799" y="1294"/>
                  </a:lnTo>
                  <a:lnTo>
                    <a:pt x="1799" y="1181"/>
                  </a:lnTo>
                  <a:lnTo>
                    <a:pt x="1687" y="1125"/>
                  </a:lnTo>
                  <a:lnTo>
                    <a:pt x="1575" y="1013"/>
                  </a:lnTo>
                  <a:lnTo>
                    <a:pt x="1518" y="900"/>
                  </a:lnTo>
                  <a:lnTo>
                    <a:pt x="1518" y="788"/>
                  </a:lnTo>
                  <a:lnTo>
                    <a:pt x="1518" y="619"/>
                  </a:lnTo>
                  <a:lnTo>
                    <a:pt x="1575" y="507"/>
                  </a:lnTo>
                  <a:lnTo>
                    <a:pt x="1631" y="394"/>
                  </a:lnTo>
                  <a:lnTo>
                    <a:pt x="1518" y="394"/>
                  </a:lnTo>
                  <a:lnTo>
                    <a:pt x="1462" y="451"/>
                  </a:lnTo>
                  <a:lnTo>
                    <a:pt x="1350" y="394"/>
                  </a:lnTo>
                  <a:lnTo>
                    <a:pt x="1237" y="338"/>
                  </a:lnTo>
                  <a:lnTo>
                    <a:pt x="1069" y="338"/>
                  </a:lnTo>
                  <a:lnTo>
                    <a:pt x="1012" y="282"/>
                  </a:lnTo>
                  <a:lnTo>
                    <a:pt x="900" y="226"/>
                  </a:lnTo>
                  <a:lnTo>
                    <a:pt x="788" y="169"/>
                  </a:lnTo>
                  <a:lnTo>
                    <a:pt x="731" y="57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rgbClr val="9D9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8" name="Google Shape;34008;p71"/>
            <p:cNvSpPr/>
            <p:nvPr/>
          </p:nvSpPr>
          <p:spPr>
            <a:xfrm>
              <a:off x="835300" y="1547200"/>
              <a:ext cx="46400" cy="40775"/>
            </a:xfrm>
            <a:custGeom>
              <a:avLst/>
              <a:gdLst/>
              <a:ahLst/>
              <a:cxnLst/>
              <a:rect l="l" t="t" r="r" b="b"/>
              <a:pathLst>
                <a:path w="1856" h="1631" extrusionOk="0">
                  <a:moveTo>
                    <a:pt x="1068" y="0"/>
                  </a:moveTo>
                  <a:lnTo>
                    <a:pt x="1068" y="113"/>
                  </a:lnTo>
                  <a:lnTo>
                    <a:pt x="900" y="225"/>
                  </a:lnTo>
                  <a:lnTo>
                    <a:pt x="844" y="394"/>
                  </a:lnTo>
                  <a:lnTo>
                    <a:pt x="844" y="562"/>
                  </a:lnTo>
                  <a:lnTo>
                    <a:pt x="844" y="787"/>
                  </a:lnTo>
                  <a:lnTo>
                    <a:pt x="731" y="675"/>
                  </a:lnTo>
                  <a:lnTo>
                    <a:pt x="619" y="675"/>
                  </a:lnTo>
                  <a:lnTo>
                    <a:pt x="506" y="731"/>
                  </a:lnTo>
                  <a:lnTo>
                    <a:pt x="394" y="787"/>
                  </a:lnTo>
                  <a:lnTo>
                    <a:pt x="57" y="1181"/>
                  </a:lnTo>
                  <a:lnTo>
                    <a:pt x="0" y="1405"/>
                  </a:lnTo>
                  <a:lnTo>
                    <a:pt x="0" y="1518"/>
                  </a:lnTo>
                  <a:lnTo>
                    <a:pt x="57" y="1630"/>
                  </a:lnTo>
                  <a:lnTo>
                    <a:pt x="281" y="1630"/>
                  </a:lnTo>
                  <a:lnTo>
                    <a:pt x="338" y="1574"/>
                  </a:lnTo>
                  <a:lnTo>
                    <a:pt x="394" y="1518"/>
                  </a:lnTo>
                  <a:lnTo>
                    <a:pt x="450" y="1405"/>
                  </a:lnTo>
                  <a:lnTo>
                    <a:pt x="563" y="1405"/>
                  </a:lnTo>
                  <a:lnTo>
                    <a:pt x="675" y="1349"/>
                  </a:lnTo>
                  <a:lnTo>
                    <a:pt x="787" y="1405"/>
                  </a:lnTo>
                  <a:lnTo>
                    <a:pt x="1293" y="1405"/>
                  </a:lnTo>
                  <a:lnTo>
                    <a:pt x="1518" y="1349"/>
                  </a:lnTo>
                  <a:lnTo>
                    <a:pt x="1462" y="1237"/>
                  </a:lnTo>
                  <a:lnTo>
                    <a:pt x="1630" y="1124"/>
                  </a:lnTo>
                  <a:lnTo>
                    <a:pt x="1743" y="1237"/>
                  </a:lnTo>
                  <a:lnTo>
                    <a:pt x="1799" y="1237"/>
                  </a:lnTo>
                  <a:lnTo>
                    <a:pt x="1855" y="1181"/>
                  </a:lnTo>
                  <a:lnTo>
                    <a:pt x="1743" y="956"/>
                  </a:lnTo>
                  <a:lnTo>
                    <a:pt x="1743" y="843"/>
                  </a:lnTo>
                  <a:lnTo>
                    <a:pt x="1630" y="787"/>
                  </a:lnTo>
                  <a:lnTo>
                    <a:pt x="1630" y="731"/>
                  </a:lnTo>
                  <a:lnTo>
                    <a:pt x="1687" y="675"/>
                  </a:lnTo>
                  <a:lnTo>
                    <a:pt x="1687" y="618"/>
                  </a:lnTo>
                  <a:lnTo>
                    <a:pt x="1630" y="562"/>
                  </a:lnTo>
                  <a:lnTo>
                    <a:pt x="1630" y="450"/>
                  </a:lnTo>
                  <a:lnTo>
                    <a:pt x="1574" y="281"/>
                  </a:lnTo>
                  <a:lnTo>
                    <a:pt x="1518" y="169"/>
                  </a:lnTo>
                  <a:lnTo>
                    <a:pt x="1406" y="169"/>
                  </a:lnTo>
                  <a:lnTo>
                    <a:pt x="1406" y="56"/>
                  </a:lnTo>
                  <a:lnTo>
                    <a:pt x="1068" y="0"/>
                  </a:lnTo>
                  <a:close/>
                </a:path>
              </a:pathLst>
            </a:custGeom>
            <a:solidFill>
              <a:srgbClr val="AD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9" name="Google Shape;34009;p71"/>
            <p:cNvSpPr/>
            <p:nvPr/>
          </p:nvSpPr>
          <p:spPr>
            <a:xfrm>
              <a:off x="847950" y="1488175"/>
              <a:ext cx="36550" cy="40775"/>
            </a:xfrm>
            <a:custGeom>
              <a:avLst/>
              <a:gdLst/>
              <a:ahLst/>
              <a:cxnLst/>
              <a:rect l="l" t="t" r="r" b="b"/>
              <a:pathLst>
                <a:path w="1462" h="1631" extrusionOk="0">
                  <a:moveTo>
                    <a:pt x="562" y="1"/>
                  </a:moveTo>
                  <a:lnTo>
                    <a:pt x="394" y="57"/>
                  </a:lnTo>
                  <a:lnTo>
                    <a:pt x="338" y="113"/>
                  </a:lnTo>
                  <a:lnTo>
                    <a:pt x="281" y="169"/>
                  </a:lnTo>
                  <a:lnTo>
                    <a:pt x="281" y="282"/>
                  </a:lnTo>
                  <a:lnTo>
                    <a:pt x="338" y="282"/>
                  </a:lnTo>
                  <a:lnTo>
                    <a:pt x="338" y="338"/>
                  </a:lnTo>
                  <a:lnTo>
                    <a:pt x="394" y="282"/>
                  </a:lnTo>
                  <a:lnTo>
                    <a:pt x="394" y="338"/>
                  </a:lnTo>
                  <a:lnTo>
                    <a:pt x="281" y="338"/>
                  </a:lnTo>
                  <a:lnTo>
                    <a:pt x="281" y="394"/>
                  </a:lnTo>
                  <a:lnTo>
                    <a:pt x="225" y="450"/>
                  </a:lnTo>
                  <a:lnTo>
                    <a:pt x="169" y="563"/>
                  </a:lnTo>
                  <a:lnTo>
                    <a:pt x="0" y="619"/>
                  </a:lnTo>
                  <a:lnTo>
                    <a:pt x="0" y="675"/>
                  </a:lnTo>
                  <a:lnTo>
                    <a:pt x="0" y="731"/>
                  </a:lnTo>
                  <a:lnTo>
                    <a:pt x="0" y="787"/>
                  </a:lnTo>
                  <a:lnTo>
                    <a:pt x="57" y="787"/>
                  </a:lnTo>
                  <a:lnTo>
                    <a:pt x="113" y="731"/>
                  </a:lnTo>
                  <a:lnTo>
                    <a:pt x="169" y="787"/>
                  </a:lnTo>
                  <a:lnTo>
                    <a:pt x="225" y="844"/>
                  </a:lnTo>
                  <a:lnTo>
                    <a:pt x="281" y="900"/>
                  </a:lnTo>
                  <a:lnTo>
                    <a:pt x="225" y="900"/>
                  </a:lnTo>
                  <a:lnTo>
                    <a:pt x="225" y="1012"/>
                  </a:lnTo>
                  <a:lnTo>
                    <a:pt x="281" y="1069"/>
                  </a:lnTo>
                  <a:lnTo>
                    <a:pt x="281" y="1181"/>
                  </a:lnTo>
                  <a:lnTo>
                    <a:pt x="225" y="1237"/>
                  </a:lnTo>
                  <a:lnTo>
                    <a:pt x="281" y="1350"/>
                  </a:lnTo>
                  <a:lnTo>
                    <a:pt x="338" y="1406"/>
                  </a:lnTo>
                  <a:lnTo>
                    <a:pt x="394" y="1462"/>
                  </a:lnTo>
                  <a:lnTo>
                    <a:pt x="338" y="1518"/>
                  </a:lnTo>
                  <a:lnTo>
                    <a:pt x="281" y="1574"/>
                  </a:lnTo>
                  <a:lnTo>
                    <a:pt x="450" y="1631"/>
                  </a:lnTo>
                  <a:lnTo>
                    <a:pt x="619" y="1631"/>
                  </a:lnTo>
                  <a:lnTo>
                    <a:pt x="619" y="1574"/>
                  </a:lnTo>
                  <a:lnTo>
                    <a:pt x="619" y="1518"/>
                  </a:lnTo>
                  <a:lnTo>
                    <a:pt x="562" y="1462"/>
                  </a:lnTo>
                  <a:lnTo>
                    <a:pt x="675" y="1350"/>
                  </a:lnTo>
                  <a:lnTo>
                    <a:pt x="731" y="1350"/>
                  </a:lnTo>
                  <a:lnTo>
                    <a:pt x="731" y="1237"/>
                  </a:lnTo>
                  <a:lnTo>
                    <a:pt x="731" y="1125"/>
                  </a:lnTo>
                  <a:lnTo>
                    <a:pt x="787" y="1069"/>
                  </a:lnTo>
                  <a:lnTo>
                    <a:pt x="900" y="956"/>
                  </a:lnTo>
                  <a:lnTo>
                    <a:pt x="1012" y="900"/>
                  </a:lnTo>
                  <a:lnTo>
                    <a:pt x="1124" y="956"/>
                  </a:lnTo>
                  <a:lnTo>
                    <a:pt x="1181" y="956"/>
                  </a:lnTo>
                  <a:lnTo>
                    <a:pt x="1181" y="900"/>
                  </a:lnTo>
                  <a:lnTo>
                    <a:pt x="1181" y="787"/>
                  </a:lnTo>
                  <a:lnTo>
                    <a:pt x="1293" y="731"/>
                  </a:lnTo>
                  <a:lnTo>
                    <a:pt x="1405" y="731"/>
                  </a:lnTo>
                  <a:lnTo>
                    <a:pt x="1462" y="675"/>
                  </a:lnTo>
                  <a:lnTo>
                    <a:pt x="1462" y="563"/>
                  </a:lnTo>
                  <a:lnTo>
                    <a:pt x="1293" y="450"/>
                  </a:lnTo>
                  <a:lnTo>
                    <a:pt x="1181" y="394"/>
                  </a:lnTo>
                  <a:lnTo>
                    <a:pt x="956" y="394"/>
                  </a:lnTo>
                  <a:lnTo>
                    <a:pt x="900" y="282"/>
                  </a:lnTo>
                  <a:lnTo>
                    <a:pt x="956" y="225"/>
                  </a:lnTo>
                  <a:lnTo>
                    <a:pt x="956" y="169"/>
                  </a:lnTo>
                  <a:lnTo>
                    <a:pt x="900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B59E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0" name="Google Shape;34010;p71"/>
            <p:cNvSpPr/>
            <p:nvPr/>
          </p:nvSpPr>
          <p:spPr>
            <a:xfrm>
              <a:off x="824050" y="1465700"/>
              <a:ext cx="37975" cy="33750"/>
            </a:xfrm>
            <a:custGeom>
              <a:avLst/>
              <a:gdLst/>
              <a:ahLst/>
              <a:cxnLst/>
              <a:rect l="l" t="t" r="r" b="b"/>
              <a:pathLst>
                <a:path w="1519" h="1350" extrusionOk="0">
                  <a:moveTo>
                    <a:pt x="282" y="0"/>
                  </a:moveTo>
                  <a:lnTo>
                    <a:pt x="226" y="57"/>
                  </a:lnTo>
                  <a:lnTo>
                    <a:pt x="169" y="113"/>
                  </a:lnTo>
                  <a:lnTo>
                    <a:pt x="57" y="394"/>
                  </a:lnTo>
                  <a:lnTo>
                    <a:pt x="1" y="506"/>
                  </a:lnTo>
                  <a:lnTo>
                    <a:pt x="57" y="675"/>
                  </a:lnTo>
                  <a:lnTo>
                    <a:pt x="169" y="675"/>
                  </a:lnTo>
                  <a:lnTo>
                    <a:pt x="282" y="619"/>
                  </a:lnTo>
                  <a:lnTo>
                    <a:pt x="338" y="619"/>
                  </a:lnTo>
                  <a:lnTo>
                    <a:pt x="450" y="675"/>
                  </a:lnTo>
                  <a:lnTo>
                    <a:pt x="507" y="731"/>
                  </a:lnTo>
                  <a:lnTo>
                    <a:pt x="563" y="787"/>
                  </a:lnTo>
                  <a:lnTo>
                    <a:pt x="619" y="731"/>
                  </a:lnTo>
                  <a:lnTo>
                    <a:pt x="731" y="787"/>
                  </a:lnTo>
                  <a:lnTo>
                    <a:pt x="731" y="843"/>
                  </a:lnTo>
                  <a:lnTo>
                    <a:pt x="900" y="956"/>
                  </a:lnTo>
                  <a:lnTo>
                    <a:pt x="956" y="1012"/>
                  </a:lnTo>
                  <a:lnTo>
                    <a:pt x="956" y="1068"/>
                  </a:lnTo>
                  <a:lnTo>
                    <a:pt x="1013" y="1181"/>
                  </a:lnTo>
                  <a:lnTo>
                    <a:pt x="1069" y="1237"/>
                  </a:lnTo>
                  <a:lnTo>
                    <a:pt x="1181" y="1349"/>
                  </a:lnTo>
                  <a:lnTo>
                    <a:pt x="1294" y="1293"/>
                  </a:lnTo>
                  <a:lnTo>
                    <a:pt x="1294" y="1237"/>
                  </a:lnTo>
                  <a:lnTo>
                    <a:pt x="1294" y="1181"/>
                  </a:lnTo>
                  <a:lnTo>
                    <a:pt x="1237" y="1124"/>
                  </a:lnTo>
                  <a:lnTo>
                    <a:pt x="1294" y="1068"/>
                  </a:lnTo>
                  <a:lnTo>
                    <a:pt x="1350" y="1012"/>
                  </a:lnTo>
                  <a:lnTo>
                    <a:pt x="1462" y="956"/>
                  </a:lnTo>
                  <a:lnTo>
                    <a:pt x="1518" y="956"/>
                  </a:lnTo>
                  <a:lnTo>
                    <a:pt x="1518" y="900"/>
                  </a:lnTo>
                  <a:lnTo>
                    <a:pt x="1518" y="731"/>
                  </a:lnTo>
                  <a:lnTo>
                    <a:pt x="1518" y="619"/>
                  </a:lnTo>
                  <a:lnTo>
                    <a:pt x="1406" y="562"/>
                  </a:lnTo>
                  <a:lnTo>
                    <a:pt x="1294" y="506"/>
                  </a:lnTo>
                  <a:lnTo>
                    <a:pt x="1181" y="450"/>
                  </a:lnTo>
                  <a:lnTo>
                    <a:pt x="1181" y="394"/>
                  </a:lnTo>
                  <a:lnTo>
                    <a:pt x="1069" y="450"/>
                  </a:lnTo>
                  <a:lnTo>
                    <a:pt x="1013" y="506"/>
                  </a:lnTo>
                  <a:lnTo>
                    <a:pt x="956" y="562"/>
                  </a:lnTo>
                  <a:lnTo>
                    <a:pt x="900" y="450"/>
                  </a:lnTo>
                  <a:lnTo>
                    <a:pt x="844" y="394"/>
                  </a:lnTo>
                  <a:lnTo>
                    <a:pt x="788" y="338"/>
                  </a:lnTo>
                  <a:lnTo>
                    <a:pt x="731" y="338"/>
                  </a:lnTo>
                  <a:lnTo>
                    <a:pt x="788" y="281"/>
                  </a:lnTo>
                  <a:lnTo>
                    <a:pt x="788" y="225"/>
                  </a:lnTo>
                  <a:lnTo>
                    <a:pt x="788" y="169"/>
                  </a:lnTo>
                  <a:lnTo>
                    <a:pt x="731" y="113"/>
                  </a:lnTo>
                  <a:lnTo>
                    <a:pt x="675" y="113"/>
                  </a:lnTo>
                  <a:lnTo>
                    <a:pt x="619" y="169"/>
                  </a:lnTo>
                  <a:lnTo>
                    <a:pt x="563" y="113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A191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1" name="Google Shape;34011;p71"/>
            <p:cNvSpPr/>
            <p:nvPr/>
          </p:nvSpPr>
          <p:spPr>
            <a:xfrm>
              <a:off x="885875" y="1544375"/>
              <a:ext cx="5650" cy="7050"/>
            </a:xfrm>
            <a:custGeom>
              <a:avLst/>
              <a:gdLst/>
              <a:ahLst/>
              <a:cxnLst/>
              <a:rect l="l" t="t" r="r" b="b"/>
              <a:pathLst>
                <a:path w="226" h="282" extrusionOk="0">
                  <a:moveTo>
                    <a:pt x="1" y="1"/>
                  </a:moveTo>
                  <a:lnTo>
                    <a:pt x="1" y="113"/>
                  </a:lnTo>
                  <a:lnTo>
                    <a:pt x="1" y="169"/>
                  </a:lnTo>
                  <a:lnTo>
                    <a:pt x="57" y="226"/>
                  </a:lnTo>
                  <a:lnTo>
                    <a:pt x="113" y="282"/>
                  </a:lnTo>
                  <a:lnTo>
                    <a:pt x="169" y="282"/>
                  </a:lnTo>
                  <a:lnTo>
                    <a:pt x="226" y="169"/>
                  </a:lnTo>
                  <a:lnTo>
                    <a:pt x="226" y="1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BA2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2" name="Google Shape;34012;p71"/>
            <p:cNvSpPr/>
            <p:nvPr/>
          </p:nvSpPr>
          <p:spPr>
            <a:xfrm>
              <a:off x="840925" y="1502225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113" y="1"/>
                  </a:moveTo>
                  <a:lnTo>
                    <a:pt x="56" y="57"/>
                  </a:lnTo>
                  <a:lnTo>
                    <a:pt x="0" y="113"/>
                  </a:lnTo>
                  <a:lnTo>
                    <a:pt x="113" y="225"/>
                  </a:lnTo>
                  <a:lnTo>
                    <a:pt x="169" y="225"/>
                  </a:lnTo>
                  <a:lnTo>
                    <a:pt x="169" y="169"/>
                  </a:lnTo>
                  <a:lnTo>
                    <a:pt x="281" y="113"/>
                  </a:lnTo>
                  <a:lnTo>
                    <a:pt x="281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D9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3" name="Google Shape;34013;p71"/>
            <p:cNvSpPr/>
            <p:nvPr/>
          </p:nvSpPr>
          <p:spPr>
            <a:xfrm>
              <a:off x="853575" y="1469900"/>
              <a:ext cx="4225" cy="5650"/>
            </a:xfrm>
            <a:custGeom>
              <a:avLst/>
              <a:gdLst/>
              <a:ahLst/>
              <a:cxnLst/>
              <a:rect l="l" t="t" r="r" b="b"/>
              <a:pathLst>
                <a:path w="169" h="226" extrusionOk="0">
                  <a:moveTo>
                    <a:pt x="169" y="1"/>
                  </a:moveTo>
                  <a:lnTo>
                    <a:pt x="0" y="57"/>
                  </a:lnTo>
                  <a:lnTo>
                    <a:pt x="0" y="226"/>
                  </a:lnTo>
                  <a:lnTo>
                    <a:pt x="113" y="170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191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4" name="Google Shape;34014;p71"/>
            <p:cNvSpPr/>
            <p:nvPr/>
          </p:nvSpPr>
          <p:spPr>
            <a:xfrm>
              <a:off x="852150" y="1519100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57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59E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5" name="Google Shape;34015;p71"/>
            <p:cNvSpPr/>
            <p:nvPr/>
          </p:nvSpPr>
          <p:spPr>
            <a:xfrm>
              <a:off x="708825" y="1571075"/>
              <a:ext cx="61850" cy="57650"/>
            </a:xfrm>
            <a:custGeom>
              <a:avLst/>
              <a:gdLst/>
              <a:ahLst/>
              <a:cxnLst/>
              <a:rect l="l" t="t" r="r" b="b"/>
              <a:pathLst>
                <a:path w="2474" h="2306" extrusionOk="0">
                  <a:moveTo>
                    <a:pt x="338" y="1"/>
                  </a:moveTo>
                  <a:lnTo>
                    <a:pt x="226" y="57"/>
                  </a:lnTo>
                  <a:lnTo>
                    <a:pt x="170" y="169"/>
                  </a:lnTo>
                  <a:lnTo>
                    <a:pt x="113" y="282"/>
                  </a:lnTo>
                  <a:lnTo>
                    <a:pt x="57" y="394"/>
                  </a:lnTo>
                  <a:lnTo>
                    <a:pt x="1" y="619"/>
                  </a:lnTo>
                  <a:lnTo>
                    <a:pt x="57" y="619"/>
                  </a:lnTo>
                  <a:lnTo>
                    <a:pt x="170" y="675"/>
                  </a:lnTo>
                  <a:lnTo>
                    <a:pt x="282" y="844"/>
                  </a:lnTo>
                  <a:lnTo>
                    <a:pt x="338" y="900"/>
                  </a:lnTo>
                  <a:lnTo>
                    <a:pt x="451" y="900"/>
                  </a:lnTo>
                  <a:lnTo>
                    <a:pt x="507" y="956"/>
                  </a:lnTo>
                  <a:lnTo>
                    <a:pt x="563" y="1012"/>
                  </a:lnTo>
                  <a:lnTo>
                    <a:pt x="563" y="1069"/>
                  </a:lnTo>
                  <a:lnTo>
                    <a:pt x="675" y="1125"/>
                  </a:lnTo>
                  <a:lnTo>
                    <a:pt x="732" y="1181"/>
                  </a:lnTo>
                  <a:lnTo>
                    <a:pt x="675" y="1237"/>
                  </a:lnTo>
                  <a:lnTo>
                    <a:pt x="619" y="1462"/>
                  </a:lnTo>
                  <a:lnTo>
                    <a:pt x="507" y="1574"/>
                  </a:lnTo>
                  <a:lnTo>
                    <a:pt x="451" y="1631"/>
                  </a:lnTo>
                  <a:lnTo>
                    <a:pt x="451" y="1687"/>
                  </a:lnTo>
                  <a:lnTo>
                    <a:pt x="507" y="1743"/>
                  </a:lnTo>
                  <a:lnTo>
                    <a:pt x="619" y="1687"/>
                  </a:lnTo>
                  <a:lnTo>
                    <a:pt x="788" y="1743"/>
                  </a:lnTo>
                  <a:lnTo>
                    <a:pt x="1013" y="1856"/>
                  </a:lnTo>
                  <a:lnTo>
                    <a:pt x="1013" y="1912"/>
                  </a:lnTo>
                  <a:lnTo>
                    <a:pt x="1013" y="1968"/>
                  </a:lnTo>
                  <a:lnTo>
                    <a:pt x="1013" y="2137"/>
                  </a:lnTo>
                  <a:lnTo>
                    <a:pt x="1181" y="2249"/>
                  </a:lnTo>
                  <a:lnTo>
                    <a:pt x="1350" y="2305"/>
                  </a:lnTo>
                  <a:lnTo>
                    <a:pt x="1406" y="2305"/>
                  </a:lnTo>
                  <a:lnTo>
                    <a:pt x="1462" y="2193"/>
                  </a:lnTo>
                  <a:lnTo>
                    <a:pt x="1518" y="2080"/>
                  </a:lnTo>
                  <a:lnTo>
                    <a:pt x="1518" y="1912"/>
                  </a:lnTo>
                  <a:lnTo>
                    <a:pt x="1518" y="1518"/>
                  </a:lnTo>
                  <a:lnTo>
                    <a:pt x="1518" y="1406"/>
                  </a:lnTo>
                  <a:lnTo>
                    <a:pt x="1575" y="1293"/>
                  </a:lnTo>
                  <a:lnTo>
                    <a:pt x="1631" y="1237"/>
                  </a:lnTo>
                  <a:lnTo>
                    <a:pt x="1743" y="1237"/>
                  </a:lnTo>
                  <a:lnTo>
                    <a:pt x="2137" y="1181"/>
                  </a:lnTo>
                  <a:lnTo>
                    <a:pt x="2137" y="1125"/>
                  </a:lnTo>
                  <a:lnTo>
                    <a:pt x="2137" y="1069"/>
                  </a:lnTo>
                  <a:lnTo>
                    <a:pt x="2193" y="1069"/>
                  </a:lnTo>
                  <a:lnTo>
                    <a:pt x="2305" y="1012"/>
                  </a:lnTo>
                  <a:lnTo>
                    <a:pt x="2418" y="956"/>
                  </a:lnTo>
                  <a:lnTo>
                    <a:pt x="2474" y="900"/>
                  </a:lnTo>
                  <a:lnTo>
                    <a:pt x="2474" y="731"/>
                  </a:lnTo>
                  <a:lnTo>
                    <a:pt x="2362" y="675"/>
                  </a:lnTo>
                  <a:lnTo>
                    <a:pt x="2193" y="731"/>
                  </a:lnTo>
                  <a:lnTo>
                    <a:pt x="2081" y="731"/>
                  </a:lnTo>
                  <a:lnTo>
                    <a:pt x="1968" y="675"/>
                  </a:lnTo>
                  <a:lnTo>
                    <a:pt x="1743" y="563"/>
                  </a:lnTo>
                  <a:lnTo>
                    <a:pt x="1575" y="507"/>
                  </a:lnTo>
                  <a:lnTo>
                    <a:pt x="1462" y="563"/>
                  </a:lnTo>
                  <a:lnTo>
                    <a:pt x="1294" y="619"/>
                  </a:lnTo>
                  <a:lnTo>
                    <a:pt x="1181" y="619"/>
                  </a:lnTo>
                  <a:lnTo>
                    <a:pt x="1013" y="507"/>
                  </a:lnTo>
                  <a:lnTo>
                    <a:pt x="732" y="226"/>
                  </a:lnTo>
                  <a:lnTo>
                    <a:pt x="563" y="57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A49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6" name="Google Shape;34016;p71"/>
            <p:cNvSpPr/>
            <p:nvPr/>
          </p:nvSpPr>
          <p:spPr>
            <a:xfrm>
              <a:off x="742550" y="1597775"/>
              <a:ext cx="37975" cy="39375"/>
            </a:xfrm>
            <a:custGeom>
              <a:avLst/>
              <a:gdLst/>
              <a:ahLst/>
              <a:cxnLst/>
              <a:rect l="l" t="t" r="r" b="b"/>
              <a:pathLst>
                <a:path w="1519" h="1575" extrusionOk="0">
                  <a:moveTo>
                    <a:pt x="226" y="1"/>
                  </a:moveTo>
                  <a:lnTo>
                    <a:pt x="113" y="57"/>
                  </a:lnTo>
                  <a:lnTo>
                    <a:pt x="57" y="282"/>
                  </a:lnTo>
                  <a:lnTo>
                    <a:pt x="1" y="394"/>
                  </a:lnTo>
                  <a:lnTo>
                    <a:pt x="57" y="506"/>
                  </a:lnTo>
                  <a:lnTo>
                    <a:pt x="57" y="563"/>
                  </a:lnTo>
                  <a:lnTo>
                    <a:pt x="57" y="619"/>
                  </a:lnTo>
                  <a:lnTo>
                    <a:pt x="57" y="844"/>
                  </a:lnTo>
                  <a:lnTo>
                    <a:pt x="113" y="1012"/>
                  </a:lnTo>
                  <a:lnTo>
                    <a:pt x="57" y="1125"/>
                  </a:lnTo>
                  <a:lnTo>
                    <a:pt x="1" y="1237"/>
                  </a:lnTo>
                  <a:lnTo>
                    <a:pt x="113" y="1406"/>
                  </a:lnTo>
                  <a:lnTo>
                    <a:pt x="113" y="1518"/>
                  </a:lnTo>
                  <a:lnTo>
                    <a:pt x="169" y="1518"/>
                  </a:lnTo>
                  <a:lnTo>
                    <a:pt x="226" y="1574"/>
                  </a:lnTo>
                  <a:lnTo>
                    <a:pt x="563" y="1406"/>
                  </a:lnTo>
                  <a:lnTo>
                    <a:pt x="619" y="1350"/>
                  </a:lnTo>
                  <a:lnTo>
                    <a:pt x="675" y="1293"/>
                  </a:lnTo>
                  <a:lnTo>
                    <a:pt x="619" y="1237"/>
                  </a:lnTo>
                  <a:lnTo>
                    <a:pt x="451" y="1125"/>
                  </a:lnTo>
                  <a:lnTo>
                    <a:pt x="451" y="1069"/>
                  </a:lnTo>
                  <a:lnTo>
                    <a:pt x="507" y="956"/>
                  </a:lnTo>
                  <a:lnTo>
                    <a:pt x="507" y="900"/>
                  </a:lnTo>
                  <a:lnTo>
                    <a:pt x="451" y="731"/>
                  </a:lnTo>
                  <a:lnTo>
                    <a:pt x="507" y="675"/>
                  </a:lnTo>
                  <a:lnTo>
                    <a:pt x="563" y="675"/>
                  </a:lnTo>
                  <a:lnTo>
                    <a:pt x="732" y="619"/>
                  </a:lnTo>
                  <a:lnTo>
                    <a:pt x="844" y="563"/>
                  </a:lnTo>
                  <a:lnTo>
                    <a:pt x="956" y="675"/>
                  </a:lnTo>
                  <a:lnTo>
                    <a:pt x="1069" y="788"/>
                  </a:lnTo>
                  <a:lnTo>
                    <a:pt x="1125" y="844"/>
                  </a:lnTo>
                  <a:lnTo>
                    <a:pt x="1181" y="900"/>
                  </a:lnTo>
                  <a:lnTo>
                    <a:pt x="1350" y="844"/>
                  </a:lnTo>
                  <a:lnTo>
                    <a:pt x="1462" y="788"/>
                  </a:lnTo>
                  <a:lnTo>
                    <a:pt x="1518" y="675"/>
                  </a:lnTo>
                  <a:lnTo>
                    <a:pt x="1462" y="563"/>
                  </a:lnTo>
                  <a:lnTo>
                    <a:pt x="1406" y="506"/>
                  </a:lnTo>
                  <a:lnTo>
                    <a:pt x="1294" y="394"/>
                  </a:lnTo>
                  <a:lnTo>
                    <a:pt x="1069" y="394"/>
                  </a:lnTo>
                  <a:lnTo>
                    <a:pt x="1069" y="282"/>
                  </a:lnTo>
                  <a:lnTo>
                    <a:pt x="956" y="113"/>
                  </a:lnTo>
                  <a:lnTo>
                    <a:pt x="844" y="1"/>
                  </a:lnTo>
                  <a:lnTo>
                    <a:pt x="788" y="1"/>
                  </a:lnTo>
                  <a:lnTo>
                    <a:pt x="732" y="57"/>
                  </a:lnTo>
                  <a:lnTo>
                    <a:pt x="563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EA8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7" name="Google Shape;34017;p71"/>
            <p:cNvSpPr/>
            <p:nvPr/>
          </p:nvSpPr>
          <p:spPr>
            <a:xfrm>
              <a:off x="699000" y="1558425"/>
              <a:ext cx="56225" cy="30950"/>
            </a:xfrm>
            <a:custGeom>
              <a:avLst/>
              <a:gdLst/>
              <a:ahLst/>
              <a:cxnLst/>
              <a:rect l="l" t="t" r="r" b="b"/>
              <a:pathLst>
                <a:path w="2249" h="1238" extrusionOk="0">
                  <a:moveTo>
                    <a:pt x="450" y="394"/>
                  </a:moveTo>
                  <a:lnTo>
                    <a:pt x="450" y="507"/>
                  </a:lnTo>
                  <a:lnTo>
                    <a:pt x="394" y="619"/>
                  </a:lnTo>
                  <a:lnTo>
                    <a:pt x="282" y="675"/>
                  </a:lnTo>
                  <a:lnTo>
                    <a:pt x="282" y="563"/>
                  </a:lnTo>
                  <a:lnTo>
                    <a:pt x="338" y="451"/>
                  </a:lnTo>
                  <a:lnTo>
                    <a:pt x="450" y="394"/>
                  </a:lnTo>
                  <a:close/>
                  <a:moveTo>
                    <a:pt x="450" y="1"/>
                  </a:moveTo>
                  <a:lnTo>
                    <a:pt x="282" y="57"/>
                  </a:lnTo>
                  <a:lnTo>
                    <a:pt x="113" y="226"/>
                  </a:lnTo>
                  <a:lnTo>
                    <a:pt x="0" y="282"/>
                  </a:lnTo>
                  <a:lnTo>
                    <a:pt x="113" y="338"/>
                  </a:lnTo>
                  <a:lnTo>
                    <a:pt x="113" y="451"/>
                  </a:lnTo>
                  <a:lnTo>
                    <a:pt x="57" y="619"/>
                  </a:lnTo>
                  <a:lnTo>
                    <a:pt x="0" y="788"/>
                  </a:lnTo>
                  <a:lnTo>
                    <a:pt x="225" y="788"/>
                  </a:lnTo>
                  <a:lnTo>
                    <a:pt x="282" y="732"/>
                  </a:lnTo>
                  <a:lnTo>
                    <a:pt x="282" y="788"/>
                  </a:lnTo>
                  <a:lnTo>
                    <a:pt x="394" y="844"/>
                  </a:lnTo>
                  <a:lnTo>
                    <a:pt x="450" y="900"/>
                  </a:lnTo>
                  <a:lnTo>
                    <a:pt x="563" y="844"/>
                  </a:lnTo>
                  <a:lnTo>
                    <a:pt x="619" y="732"/>
                  </a:lnTo>
                  <a:lnTo>
                    <a:pt x="675" y="619"/>
                  </a:lnTo>
                  <a:lnTo>
                    <a:pt x="900" y="619"/>
                  </a:lnTo>
                  <a:lnTo>
                    <a:pt x="1012" y="675"/>
                  </a:lnTo>
                  <a:lnTo>
                    <a:pt x="956" y="732"/>
                  </a:lnTo>
                  <a:lnTo>
                    <a:pt x="900" y="844"/>
                  </a:lnTo>
                  <a:lnTo>
                    <a:pt x="956" y="956"/>
                  </a:lnTo>
                  <a:lnTo>
                    <a:pt x="1125" y="956"/>
                  </a:lnTo>
                  <a:lnTo>
                    <a:pt x="1237" y="900"/>
                  </a:lnTo>
                  <a:lnTo>
                    <a:pt x="1293" y="1013"/>
                  </a:lnTo>
                  <a:lnTo>
                    <a:pt x="1349" y="1125"/>
                  </a:lnTo>
                  <a:lnTo>
                    <a:pt x="1406" y="1181"/>
                  </a:lnTo>
                  <a:lnTo>
                    <a:pt x="1462" y="1237"/>
                  </a:lnTo>
                  <a:lnTo>
                    <a:pt x="1574" y="1181"/>
                  </a:lnTo>
                  <a:lnTo>
                    <a:pt x="1968" y="1125"/>
                  </a:lnTo>
                  <a:lnTo>
                    <a:pt x="2193" y="1125"/>
                  </a:lnTo>
                  <a:lnTo>
                    <a:pt x="2249" y="1013"/>
                  </a:lnTo>
                  <a:lnTo>
                    <a:pt x="2193" y="900"/>
                  </a:lnTo>
                  <a:lnTo>
                    <a:pt x="2136" y="844"/>
                  </a:lnTo>
                  <a:lnTo>
                    <a:pt x="1968" y="732"/>
                  </a:lnTo>
                  <a:lnTo>
                    <a:pt x="1462" y="563"/>
                  </a:lnTo>
                  <a:lnTo>
                    <a:pt x="1293" y="507"/>
                  </a:lnTo>
                  <a:lnTo>
                    <a:pt x="1125" y="394"/>
                  </a:lnTo>
                  <a:lnTo>
                    <a:pt x="956" y="282"/>
                  </a:lnTo>
                  <a:lnTo>
                    <a:pt x="844" y="113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rgbClr val="9991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8" name="Google Shape;34018;p71"/>
            <p:cNvSpPr/>
            <p:nvPr/>
          </p:nvSpPr>
          <p:spPr>
            <a:xfrm>
              <a:off x="769250" y="1589350"/>
              <a:ext cx="37975" cy="29525"/>
            </a:xfrm>
            <a:custGeom>
              <a:avLst/>
              <a:gdLst/>
              <a:ahLst/>
              <a:cxnLst/>
              <a:rect l="l" t="t" r="r" b="b"/>
              <a:pathLst>
                <a:path w="1519" h="1181" extrusionOk="0">
                  <a:moveTo>
                    <a:pt x="226" y="0"/>
                  </a:moveTo>
                  <a:lnTo>
                    <a:pt x="113" y="57"/>
                  </a:lnTo>
                  <a:lnTo>
                    <a:pt x="1" y="169"/>
                  </a:lnTo>
                  <a:lnTo>
                    <a:pt x="1" y="225"/>
                  </a:lnTo>
                  <a:lnTo>
                    <a:pt x="282" y="562"/>
                  </a:lnTo>
                  <a:lnTo>
                    <a:pt x="507" y="843"/>
                  </a:lnTo>
                  <a:lnTo>
                    <a:pt x="619" y="956"/>
                  </a:lnTo>
                  <a:lnTo>
                    <a:pt x="731" y="1012"/>
                  </a:lnTo>
                  <a:lnTo>
                    <a:pt x="788" y="1068"/>
                  </a:lnTo>
                  <a:lnTo>
                    <a:pt x="900" y="1068"/>
                  </a:lnTo>
                  <a:lnTo>
                    <a:pt x="1012" y="1125"/>
                  </a:lnTo>
                  <a:lnTo>
                    <a:pt x="1069" y="1181"/>
                  </a:lnTo>
                  <a:lnTo>
                    <a:pt x="1125" y="1181"/>
                  </a:lnTo>
                  <a:lnTo>
                    <a:pt x="1181" y="1125"/>
                  </a:lnTo>
                  <a:lnTo>
                    <a:pt x="1237" y="1068"/>
                  </a:lnTo>
                  <a:lnTo>
                    <a:pt x="1294" y="1012"/>
                  </a:lnTo>
                  <a:lnTo>
                    <a:pt x="1406" y="1012"/>
                  </a:lnTo>
                  <a:lnTo>
                    <a:pt x="1518" y="731"/>
                  </a:lnTo>
                  <a:lnTo>
                    <a:pt x="1518" y="562"/>
                  </a:lnTo>
                  <a:lnTo>
                    <a:pt x="1462" y="506"/>
                  </a:lnTo>
                  <a:lnTo>
                    <a:pt x="1406" y="450"/>
                  </a:lnTo>
                  <a:lnTo>
                    <a:pt x="1294" y="506"/>
                  </a:lnTo>
                  <a:lnTo>
                    <a:pt x="1181" y="562"/>
                  </a:lnTo>
                  <a:lnTo>
                    <a:pt x="1012" y="562"/>
                  </a:lnTo>
                  <a:lnTo>
                    <a:pt x="1181" y="394"/>
                  </a:lnTo>
                  <a:lnTo>
                    <a:pt x="1294" y="225"/>
                  </a:lnTo>
                  <a:lnTo>
                    <a:pt x="1237" y="113"/>
                  </a:lnTo>
                  <a:lnTo>
                    <a:pt x="1125" y="57"/>
                  </a:lnTo>
                  <a:lnTo>
                    <a:pt x="900" y="113"/>
                  </a:lnTo>
                  <a:lnTo>
                    <a:pt x="675" y="113"/>
                  </a:lnTo>
                  <a:lnTo>
                    <a:pt x="563" y="169"/>
                  </a:lnTo>
                  <a:lnTo>
                    <a:pt x="507" y="225"/>
                  </a:lnTo>
                  <a:lnTo>
                    <a:pt x="507" y="281"/>
                  </a:lnTo>
                  <a:lnTo>
                    <a:pt x="507" y="394"/>
                  </a:lnTo>
                  <a:lnTo>
                    <a:pt x="563" y="450"/>
                  </a:lnTo>
                  <a:lnTo>
                    <a:pt x="507" y="506"/>
                  </a:lnTo>
                  <a:lnTo>
                    <a:pt x="450" y="450"/>
                  </a:lnTo>
                  <a:lnTo>
                    <a:pt x="394" y="450"/>
                  </a:lnTo>
                  <a:lnTo>
                    <a:pt x="450" y="394"/>
                  </a:lnTo>
                  <a:lnTo>
                    <a:pt x="450" y="281"/>
                  </a:lnTo>
                  <a:lnTo>
                    <a:pt x="394" y="169"/>
                  </a:lnTo>
                  <a:lnTo>
                    <a:pt x="338" y="57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9895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9" name="Google Shape;34019;p71"/>
            <p:cNvSpPr/>
            <p:nvPr/>
          </p:nvSpPr>
          <p:spPr>
            <a:xfrm>
              <a:off x="713050" y="1631500"/>
              <a:ext cx="26725" cy="18300"/>
            </a:xfrm>
            <a:custGeom>
              <a:avLst/>
              <a:gdLst/>
              <a:ahLst/>
              <a:cxnLst/>
              <a:rect l="l" t="t" r="r" b="b"/>
              <a:pathLst>
                <a:path w="1069" h="732" extrusionOk="0">
                  <a:moveTo>
                    <a:pt x="169" y="1"/>
                  </a:moveTo>
                  <a:lnTo>
                    <a:pt x="1" y="57"/>
                  </a:lnTo>
                  <a:lnTo>
                    <a:pt x="1" y="169"/>
                  </a:lnTo>
                  <a:lnTo>
                    <a:pt x="57" y="225"/>
                  </a:lnTo>
                  <a:lnTo>
                    <a:pt x="57" y="282"/>
                  </a:lnTo>
                  <a:lnTo>
                    <a:pt x="1" y="338"/>
                  </a:lnTo>
                  <a:lnTo>
                    <a:pt x="57" y="394"/>
                  </a:lnTo>
                  <a:lnTo>
                    <a:pt x="169" y="338"/>
                  </a:lnTo>
                  <a:lnTo>
                    <a:pt x="282" y="282"/>
                  </a:lnTo>
                  <a:lnTo>
                    <a:pt x="338" y="338"/>
                  </a:lnTo>
                  <a:lnTo>
                    <a:pt x="394" y="394"/>
                  </a:lnTo>
                  <a:lnTo>
                    <a:pt x="282" y="450"/>
                  </a:lnTo>
                  <a:lnTo>
                    <a:pt x="113" y="563"/>
                  </a:lnTo>
                  <a:lnTo>
                    <a:pt x="169" y="675"/>
                  </a:lnTo>
                  <a:lnTo>
                    <a:pt x="338" y="731"/>
                  </a:lnTo>
                  <a:lnTo>
                    <a:pt x="675" y="731"/>
                  </a:lnTo>
                  <a:lnTo>
                    <a:pt x="900" y="675"/>
                  </a:lnTo>
                  <a:lnTo>
                    <a:pt x="1068" y="675"/>
                  </a:lnTo>
                  <a:lnTo>
                    <a:pt x="1012" y="450"/>
                  </a:lnTo>
                  <a:lnTo>
                    <a:pt x="956" y="282"/>
                  </a:lnTo>
                  <a:lnTo>
                    <a:pt x="844" y="169"/>
                  </a:lnTo>
                  <a:lnTo>
                    <a:pt x="675" y="169"/>
                  </a:lnTo>
                  <a:lnTo>
                    <a:pt x="563" y="225"/>
                  </a:lnTo>
                  <a:lnTo>
                    <a:pt x="450" y="225"/>
                  </a:lnTo>
                  <a:lnTo>
                    <a:pt x="394" y="169"/>
                  </a:lnTo>
                  <a:lnTo>
                    <a:pt x="282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B6A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0" name="Google Shape;34020;p71"/>
            <p:cNvSpPr/>
            <p:nvPr/>
          </p:nvSpPr>
          <p:spPr>
            <a:xfrm>
              <a:off x="704625" y="1564050"/>
              <a:ext cx="11250" cy="14075"/>
            </a:xfrm>
            <a:custGeom>
              <a:avLst/>
              <a:gdLst/>
              <a:ahLst/>
              <a:cxnLst/>
              <a:rect l="l" t="t" r="r" b="b"/>
              <a:pathLst>
                <a:path w="450" h="563" extrusionOk="0">
                  <a:moveTo>
                    <a:pt x="113" y="1"/>
                  </a:moveTo>
                  <a:lnTo>
                    <a:pt x="57" y="57"/>
                  </a:lnTo>
                  <a:lnTo>
                    <a:pt x="0" y="338"/>
                  </a:lnTo>
                  <a:lnTo>
                    <a:pt x="0" y="450"/>
                  </a:lnTo>
                  <a:lnTo>
                    <a:pt x="0" y="563"/>
                  </a:lnTo>
                  <a:lnTo>
                    <a:pt x="57" y="563"/>
                  </a:lnTo>
                  <a:lnTo>
                    <a:pt x="225" y="394"/>
                  </a:lnTo>
                  <a:lnTo>
                    <a:pt x="450" y="226"/>
                  </a:lnTo>
                  <a:lnTo>
                    <a:pt x="394" y="169"/>
                  </a:lnTo>
                  <a:lnTo>
                    <a:pt x="338" y="113"/>
                  </a:lnTo>
                  <a:lnTo>
                    <a:pt x="225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49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1" name="Google Shape;34021;p71"/>
            <p:cNvSpPr/>
            <p:nvPr/>
          </p:nvSpPr>
          <p:spPr>
            <a:xfrm>
              <a:off x="706025" y="1578100"/>
              <a:ext cx="4250" cy="2850"/>
            </a:xfrm>
            <a:custGeom>
              <a:avLst/>
              <a:gdLst/>
              <a:ahLst/>
              <a:cxnLst/>
              <a:rect l="l" t="t" r="r" b="b"/>
              <a:pathLst>
                <a:path w="170" h="114" extrusionOk="0">
                  <a:moveTo>
                    <a:pt x="1" y="1"/>
                  </a:moveTo>
                  <a:lnTo>
                    <a:pt x="113" y="113"/>
                  </a:lnTo>
                  <a:lnTo>
                    <a:pt x="169" y="113"/>
                  </a:lnTo>
                  <a:lnTo>
                    <a:pt x="113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49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2" name="Google Shape;34022;p71"/>
            <p:cNvSpPr/>
            <p:nvPr/>
          </p:nvSpPr>
          <p:spPr>
            <a:xfrm>
              <a:off x="708825" y="1611825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57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3A9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3" name="Google Shape;34023;p71"/>
            <p:cNvSpPr/>
            <p:nvPr/>
          </p:nvSpPr>
          <p:spPr>
            <a:xfrm>
              <a:off x="739750" y="16483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56"/>
                  </a:moveTo>
                  <a:lnTo>
                    <a:pt x="57" y="56"/>
                  </a:lnTo>
                  <a:lnTo>
                    <a:pt x="0" y="0"/>
                  </a:lnTo>
                  <a:lnTo>
                    <a:pt x="0" y="0"/>
                  </a:lnTo>
                  <a:lnTo>
                    <a:pt x="57" y="56"/>
                  </a:lnTo>
                  <a:lnTo>
                    <a:pt x="57" y="56"/>
                  </a:lnTo>
                  <a:close/>
                </a:path>
              </a:pathLst>
            </a:custGeom>
            <a:solidFill>
              <a:srgbClr val="B6A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4" name="Google Shape;34024;p71"/>
            <p:cNvSpPr/>
            <p:nvPr/>
          </p:nvSpPr>
          <p:spPr>
            <a:xfrm>
              <a:off x="769250" y="16048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57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EA8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5" name="Google Shape;34025;p71"/>
            <p:cNvSpPr/>
            <p:nvPr/>
          </p:nvSpPr>
          <p:spPr>
            <a:xfrm>
              <a:off x="777700" y="16230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5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6" y="57"/>
                  </a:lnTo>
                  <a:lnTo>
                    <a:pt x="56" y="57"/>
                  </a:lnTo>
                  <a:close/>
                </a:path>
              </a:pathLst>
            </a:custGeom>
            <a:solidFill>
              <a:srgbClr val="B2AB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6" name="Google Shape;34026;p71"/>
            <p:cNvSpPr/>
            <p:nvPr/>
          </p:nvSpPr>
          <p:spPr>
            <a:xfrm>
              <a:off x="815625" y="1187475"/>
              <a:ext cx="43575" cy="70275"/>
            </a:xfrm>
            <a:custGeom>
              <a:avLst/>
              <a:gdLst/>
              <a:ahLst/>
              <a:cxnLst/>
              <a:rect l="l" t="t" r="r" b="b"/>
              <a:pathLst>
                <a:path w="1743" h="2811" extrusionOk="0">
                  <a:moveTo>
                    <a:pt x="1181" y="1"/>
                  </a:moveTo>
                  <a:lnTo>
                    <a:pt x="1012" y="57"/>
                  </a:lnTo>
                  <a:lnTo>
                    <a:pt x="956" y="113"/>
                  </a:lnTo>
                  <a:lnTo>
                    <a:pt x="619" y="113"/>
                  </a:lnTo>
                  <a:lnTo>
                    <a:pt x="282" y="282"/>
                  </a:lnTo>
                  <a:lnTo>
                    <a:pt x="338" y="338"/>
                  </a:lnTo>
                  <a:lnTo>
                    <a:pt x="394" y="394"/>
                  </a:lnTo>
                  <a:lnTo>
                    <a:pt x="506" y="450"/>
                  </a:lnTo>
                  <a:lnTo>
                    <a:pt x="619" y="563"/>
                  </a:lnTo>
                  <a:lnTo>
                    <a:pt x="619" y="731"/>
                  </a:lnTo>
                  <a:lnTo>
                    <a:pt x="506" y="900"/>
                  </a:lnTo>
                  <a:lnTo>
                    <a:pt x="338" y="1012"/>
                  </a:lnTo>
                  <a:lnTo>
                    <a:pt x="169" y="1181"/>
                  </a:lnTo>
                  <a:lnTo>
                    <a:pt x="57" y="1350"/>
                  </a:lnTo>
                  <a:lnTo>
                    <a:pt x="57" y="1518"/>
                  </a:lnTo>
                  <a:lnTo>
                    <a:pt x="113" y="1743"/>
                  </a:lnTo>
                  <a:lnTo>
                    <a:pt x="169" y="1912"/>
                  </a:lnTo>
                  <a:lnTo>
                    <a:pt x="57" y="2080"/>
                  </a:lnTo>
                  <a:lnTo>
                    <a:pt x="1" y="2193"/>
                  </a:lnTo>
                  <a:lnTo>
                    <a:pt x="1" y="2305"/>
                  </a:lnTo>
                  <a:lnTo>
                    <a:pt x="57" y="2361"/>
                  </a:lnTo>
                  <a:lnTo>
                    <a:pt x="169" y="2474"/>
                  </a:lnTo>
                  <a:lnTo>
                    <a:pt x="282" y="2474"/>
                  </a:lnTo>
                  <a:lnTo>
                    <a:pt x="338" y="2586"/>
                  </a:lnTo>
                  <a:lnTo>
                    <a:pt x="394" y="2642"/>
                  </a:lnTo>
                  <a:lnTo>
                    <a:pt x="506" y="2698"/>
                  </a:lnTo>
                  <a:lnTo>
                    <a:pt x="675" y="2698"/>
                  </a:lnTo>
                  <a:lnTo>
                    <a:pt x="731" y="2642"/>
                  </a:lnTo>
                  <a:lnTo>
                    <a:pt x="731" y="2586"/>
                  </a:lnTo>
                  <a:lnTo>
                    <a:pt x="731" y="2530"/>
                  </a:lnTo>
                  <a:lnTo>
                    <a:pt x="787" y="2530"/>
                  </a:lnTo>
                  <a:lnTo>
                    <a:pt x="1012" y="2586"/>
                  </a:lnTo>
                  <a:lnTo>
                    <a:pt x="1125" y="2642"/>
                  </a:lnTo>
                  <a:lnTo>
                    <a:pt x="1293" y="2755"/>
                  </a:lnTo>
                  <a:lnTo>
                    <a:pt x="1518" y="2811"/>
                  </a:lnTo>
                  <a:lnTo>
                    <a:pt x="1687" y="2755"/>
                  </a:lnTo>
                  <a:lnTo>
                    <a:pt x="1743" y="2586"/>
                  </a:lnTo>
                  <a:lnTo>
                    <a:pt x="1687" y="2361"/>
                  </a:lnTo>
                  <a:lnTo>
                    <a:pt x="1743" y="2136"/>
                  </a:lnTo>
                  <a:lnTo>
                    <a:pt x="1687" y="2024"/>
                  </a:lnTo>
                  <a:lnTo>
                    <a:pt x="1631" y="1968"/>
                  </a:lnTo>
                  <a:lnTo>
                    <a:pt x="1518" y="1855"/>
                  </a:lnTo>
                  <a:lnTo>
                    <a:pt x="1518" y="1799"/>
                  </a:lnTo>
                  <a:lnTo>
                    <a:pt x="1574" y="1574"/>
                  </a:lnTo>
                  <a:lnTo>
                    <a:pt x="1574" y="1518"/>
                  </a:lnTo>
                  <a:lnTo>
                    <a:pt x="1518" y="1406"/>
                  </a:lnTo>
                  <a:lnTo>
                    <a:pt x="1350" y="1350"/>
                  </a:lnTo>
                  <a:lnTo>
                    <a:pt x="1181" y="1293"/>
                  </a:lnTo>
                  <a:lnTo>
                    <a:pt x="1068" y="1237"/>
                  </a:lnTo>
                  <a:lnTo>
                    <a:pt x="1068" y="1125"/>
                  </a:lnTo>
                  <a:lnTo>
                    <a:pt x="1125" y="1068"/>
                  </a:lnTo>
                  <a:lnTo>
                    <a:pt x="1181" y="1068"/>
                  </a:lnTo>
                  <a:lnTo>
                    <a:pt x="1237" y="1125"/>
                  </a:lnTo>
                  <a:lnTo>
                    <a:pt x="1350" y="1068"/>
                  </a:lnTo>
                  <a:lnTo>
                    <a:pt x="1406" y="1012"/>
                  </a:lnTo>
                  <a:lnTo>
                    <a:pt x="1406" y="844"/>
                  </a:lnTo>
                  <a:lnTo>
                    <a:pt x="1406" y="675"/>
                  </a:lnTo>
                  <a:lnTo>
                    <a:pt x="1406" y="563"/>
                  </a:lnTo>
                  <a:lnTo>
                    <a:pt x="1406" y="450"/>
                  </a:lnTo>
                  <a:lnTo>
                    <a:pt x="1518" y="225"/>
                  </a:lnTo>
                  <a:lnTo>
                    <a:pt x="1462" y="169"/>
                  </a:lnTo>
                  <a:lnTo>
                    <a:pt x="1406" y="113"/>
                  </a:lnTo>
                  <a:lnTo>
                    <a:pt x="1181" y="1"/>
                  </a:lnTo>
                  <a:close/>
                </a:path>
              </a:pathLst>
            </a:custGeom>
            <a:solidFill>
              <a:srgbClr val="A599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7" name="Google Shape;34027;p71"/>
            <p:cNvSpPr/>
            <p:nvPr/>
          </p:nvSpPr>
          <p:spPr>
            <a:xfrm>
              <a:off x="821250" y="1249300"/>
              <a:ext cx="50600" cy="49200"/>
            </a:xfrm>
            <a:custGeom>
              <a:avLst/>
              <a:gdLst/>
              <a:ahLst/>
              <a:cxnLst/>
              <a:rect l="l" t="t" r="r" b="b"/>
              <a:pathLst>
                <a:path w="2024" h="1968" extrusionOk="0">
                  <a:moveTo>
                    <a:pt x="1181" y="1518"/>
                  </a:moveTo>
                  <a:lnTo>
                    <a:pt x="1237" y="1574"/>
                  </a:lnTo>
                  <a:lnTo>
                    <a:pt x="1181" y="1574"/>
                  </a:lnTo>
                  <a:lnTo>
                    <a:pt x="1012" y="1518"/>
                  </a:lnTo>
                  <a:close/>
                  <a:moveTo>
                    <a:pt x="619" y="1"/>
                  </a:moveTo>
                  <a:lnTo>
                    <a:pt x="506" y="57"/>
                  </a:lnTo>
                  <a:lnTo>
                    <a:pt x="450" y="169"/>
                  </a:lnTo>
                  <a:lnTo>
                    <a:pt x="338" y="113"/>
                  </a:lnTo>
                  <a:lnTo>
                    <a:pt x="225" y="338"/>
                  </a:lnTo>
                  <a:lnTo>
                    <a:pt x="281" y="563"/>
                  </a:lnTo>
                  <a:lnTo>
                    <a:pt x="394" y="900"/>
                  </a:lnTo>
                  <a:lnTo>
                    <a:pt x="394" y="1069"/>
                  </a:lnTo>
                  <a:lnTo>
                    <a:pt x="394" y="1181"/>
                  </a:lnTo>
                  <a:lnTo>
                    <a:pt x="338" y="1237"/>
                  </a:lnTo>
                  <a:lnTo>
                    <a:pt x="394" y="1350"/>
                  </a:lnTo>
                  <a:lnTo>
                    <a:pt x="394" y="1406"/>
                  </a:lnTo>
                  <a:lnTo>
                    <a:pt x="394" y="1462"/>
                  </a:lnTo>
                  <a:lnTo>
                    <a:pt x="57" y="1574"/>
                  </a:lnTo>
                  <a:lnTo>
                    <a:pt x="0" y="1631"/>
                  </a:lnTo>
                  <a:lnTo>
                    <a:pt x="0" y="1743"/>
                  </a:lnTo>
                  <a:lnTo>
                    <a:pt x="113" y="1855"/>
                  </a:lnTo>
                  <a:lnTo>
                    <a:pt x="281" y="1912"/>
                  </a:lnTo>
                  <a:lnTo>
                    <a:pt x="506" y="1968"/>
                  </a:lnTo>
                  <a:lnTo>
                    <a:pt x="675" y="1968"/>
                  </a:lnTo>
                  <a:lnTo>
                    <a:pt x="900" y="1912"/>
                  </a:lnTo>
                  <a:lnTo>
                    <a:pt x="1068" y="1799"/>
                  </a:lnTo>
                  <a:lnTo>
                    <a:pt x="1181" y="1743"/>
                  </a:lnTo>
                  <a:lnTo>
                    <a:pt x="1237" y="1743"/>
                  </a:lnTo>
                  <a:lnTo>
                    <a:pt x="1237" y="1687"/>
                  </a:lnTo>
                  <a:lnTo>
                    <a:pt x="1237" y="1574"/>
                  </a:lnTo>
                  <a:lnTo>
                    <a:pt x="1237" y="1574"/>
                  </a:lnTo>
                  <a:lnTo>
                    <a:pt x="1293" y="1631"/>
                  </a:lnTo>
                  <a:lnTo>
                    <a:pt x="1518" y="1799"/>
                  </a:lnTo>
                  <a:lnTo>
                    <a:pt x="1630" y="1855"/>
                  </a:lnTo>
                  <a:lnTo>
                    <a:pt x="1743" y="1912"/>
                  </a:lnTo>
                  <a:lnTo>
                    <a:pt x="1855" y="1855"/>
                  </a:lnTo>
                  <a:lnTo>
                    <a:pt x="1968" y="1743"/>
                  </a:lnTo>
                  <a:lnTo>
                    <a:pt x="1911" y="1518"/>
                  </a:lnTo>
                  <a:lnTo>
                    <a:pt x="1911" y="1462"/>
                  </a:lnTo>
                  <a:lnTo>
                    <a:pt x="2024" y="1406"/>
                  </a:lnTo>
                  <a:lnTo>
                    <a:pt x="1968" y="1237"/>
                  </a:lnTo>
                  <a:lnTo>
                    <a:pt x="1855" y="1125"/>
                  </a:lnTo>
                  <a:lnTo>
                    <a:pt x="1743" y="1125"/>
                  </a:lnTo>
                  <a:lnTo>
                    <a:pt x="1687" y="1237"/>
                  </a:lnTo>
                  <a:lnTo>
                    <a:pt x="1630" y="1125"/>
                  </a:lnTo>
                  <a:lnTo>
                    <a:pt x="1574" y="1012"/>
                  </a:lnTo>
                  <a:lnTo>
                    <a:pt x="1462" y="956"/>
                  </a:lnTo>
                  <a:lnTo>
                    <a:pt x="1293" y="900"/>
                  </a:lnTo>
                  <a:lnTo>
                    <a:pt x="1181" y="788"/>
                  </a:lnTo>
                  <a:lnTo>
                    <a:pt x="1125" y="731"/>
                  </a:lnTo>
                  <a:lnTo>
                    <a:pt x="1068" y="731"/>
                  </a:lnTo>
                  <a:lnTo>
                    <a:pt x="900" y="675"/>
                  </a:lnTo>
                  <a:lnTo>
                    <a:pt x="843" y="619"/>
                  </a:lnTo>
                  <a:lnTo>
                    <a:pt x="843" y="563"/>
                  </a:lnTo>
                  <a:lnTo>
                    <a:pt x="956" y="394"/>
                  </a:lnTo>
                  <a:lnTo>
                    <a:pt x="1125" y="394"/>
                  </a:lnTo>
                  <a:lnTo>
                    <a:pt x="1181" y="338"/>
                  </a:lnTo>
                  <a:lnTo>
                    <a:pt x="1293" y="338"/>
                  </a:lnTo>
                  <a:lnTo>
                    <a:pt x="1181" y="225"/>
                  </a:lnTo>
                  <a:lnTo>
                    <a:pt x="1068" y="169"/>
                  </a:lnTo>
                  <a:lnTo>
                    <a:pt x="956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9A9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8" name="Google Shape;34028;p71"/>
            <p:cNvSpPr/>
            <p:nvPr/>
          </p:nvSpPr>
          <p:spPr>
            <a:xfrm>
              <a:off x="853575" y="1205750"/>
              <a:ext cx="46375" cy="47800"/>
            </a:xfrm>
            <a:custGeom>
              <a:avLst/>
              <a:gdLst/>
              <a:ahLst/>
              <a:cxnLst/>
              <a:rect l="l" t="t" r="r" b="b"/>
              <a:pathLst>
                <a:path w="1855" h="1912" extrusionOk="0">
                  <a:moveTo>
                    <a:pt x="731" y="0"/>
                  </a:moveTo>
                  <a:lnTo>
                    <a:pt x="675" y="56"/>
                  </a:lnTo>
                  <a:lnTo>
                    <a:pt x="675" y="113"/>
                  </a:lnTo>
                  <a:lnTo>
                    <a:pt x="675" y="281"/>
                  </a:lnTo>
                  <a:lnTo>
                    <a:pt x="675" y="450"/>
                  </a:lnTo>
                  <a:lnTo>
                    <a:pt x="675" y="619"/>
                  </a:lnTo>
                  <a:lnTo>
                    <a:pt x="675" y="731"/>
                  </a:lnTo>
                  <a:lnTo>
                    <a:pt x="562" y="843"/>
                  </a:lnTo>
                  <a:lnTo>
                    <a:pt x="450" y="956"/>
                  </a:lnTo>
                  <a:lnTo>
                    <a:pt x="337" y="956"/>
                  </a:lnTo>
                  <a:lnTo>
                    <a:pt x="281" y="1068"/>
                  </a:lnTo>
                  <a:lnTo>
                    <a:pt x="281" y="1237"/>
                  </a:lnTo>
                  <a:lnTo>
                    <a:pt x="281" y="1349"/>
                  </a:lnTo>
                  <a:lnTo>
                    <a:pt x="169" y="1405"/>
                  </a:lnTo>
                  <a:lnTo>
                    <a:pt x="56" y="1518"/>
                  </a:lnTo>
                  <a:lnTo>
                    <a:pt x="0" y="1630"/>
                  </a:lnTo>
                  <a:lnTo>
                    <a:pt x="56" y="1743"/>
                  </a:lnTo>
                  <a:lnTo>
                    <a:pt x="225" y="1855"/>
                  </a:lnTo>
                  <a:lnTo>
                    <a:pt x="337" y="1799"/>
                  </a:lnTo>
                  <a:lnTo>
                    <a:pt x="506" y="1799"/>
                  </a:lnTo>
                  <a:lnTo>
                    <a:pt x="731" y="1911"/>
                  </a:lnTo>
                  <a:lnTo>
                    <a:pt x="787" y="1911"/>
                  </a:lnTo>
                  <a:lnTo>
                    <a:pt x="787" y="1855"/>
                  </a:lnTo>
                  <a:lnTo>
                    <a:pt x="731" y="1743"/>
                  </a:lnTo>
                  <a:lnTo>
                    <a:pt x="843" y="1686"/>
                  </a:lnTo>
                  <a:lnTo>
                    <a:pt x="956" y="1630"/>
                  </a:lnTo>
                  <a:lnTo>
                    <a:pt x="1012" y="1574"/>
                  </a:lnTo>
                  <a:lnTo>
                    <a:pt x="1068" y="1462"/>
                  </a:lnTo>
                  <a:lnTo>
                    <a:pt x="1180" y="1405"/>
                  </a:lnTo>
                  <a:lnTo>
                    <a:pt x="1237" y="1405"/>
                  </a:lnTo>
                  <a:lnTo>
                    <a:pt x="1237" y="1462"/>
                  </a:lnTo>
                  <a:lnTo>
                    <a:pt x="1180" y="1518"/>
                  </a:lnTo>
                  <a:lnTo>
                    <a:pt x="1293" y="1574"/>
                  </a:lnTo>
                  <a:lnTo>
                    <a:pt x="1349" y="1462"/>
                  </a:lnTo>
                  <a:lnTo>
                    <a:pt x="1461" y="1349"/>
                  </a:lnTo>
                  <a:lnTo>
                    <a:pt x="1518" y="1237"/>
                  </a:lnTo>
                  <a:lnTo>
                    <a:pt x="1405" y="1124"/>
                  </a:lnTo>
                  <a:lnTo>
                    <a:pt x="1405" y="1068"/>
                  </a:lnTo>
                  <a:lnTo>
                    <a:pt x="1574" y="1068"/>
                  </a:lnTo>
                  <a:lnTo>
                    <a:pt x="1574" y="1012"/>
                  </a:lnTo>
                  <a:lnTo>
                    <a:pt x="1574" y="900"/>
                  </a:lnTo>
                  <a:lnTo>
                    <a:pt x="1630" y="843"/>
                  </a:lnTo>
                  <a:lnTo>
                    <a:pt x="1630" y="787"/>
                  </a:lnTo>
                  <a:lnTo>
                    <a:pt x="1574" y="731"/>
                  </a:lnTo>
                  <a:lnTo>
                    <a:pt x="1518" y="675"/>
                  </a:lnTo>
                  <a:lnTo>
                    <a:pt x="1742" y="675"/>
                  </a:lnTo>
                  <a:lnTo>
                    <a:pt x="1799" y="619"/>
                  </a:lnTo>
                  <a:lnTo>
                    <a:pt x="1855" y="562"/>
                  </a:lnTo>
                  <a:lnTo>
                    <a:pt x="1799" y="562"/>
                  </a:lnTo>
                  <a:lnTo>
                    <a:pt x="1799" y="506"/>
                  </a:lnTo>
                  <a:lnTo>
                    <a:pt x="1799" y="450"/>
                  </a:lnTo>
                  <a:lnTo>
                    <a:pt x="1799" y="394"/>
                  </a:lnTo>
                  <a:lnTo>
                    <a:pt x="1799" y="337"/>
                  </a:lnTo>
                  <a:lnTo>
                    <a:pt x="1686" y="281"/>
                  </a:lnTo>
                  <a:lnTo>
                    <a:pt x="1686" y="225"/>
                  </a:lnTo>
                  <a:lnTo>
                    <a:pt x="1686" y="113"/>
                  </a:lnTo>
                  <a:lnTo>
                    <a:pt x="1518" y="225"/>
                  </a:lnTo>
                  <a:lnTo>
                    <a:pt x="1461" y="225"/>
                  </a:lnTo>
                  <a:lnTo>
                    <a:pt x="1405" y="281"/>
                  </a:lnTo>
                  <a:lnTo>
                    <a:pt x="1349" y="281"/>
                  </a:lnTo>
                  <a:lnTo>
                    <a:pt x="1237" y="337"/>
                  </a:lnTo>
                  <a:lnTo>
                    <a:pt x="1180" y="337"/>
                  </a:lnTo>
                  <a:lnTo>
                    <a:pt x="1124" y="281"/>
                  </a:lnTo>
                  <a:lnTo>
                    <a:pt x="1068" y="225"/>
                  </a:lnTo>
                  <a:lnTo>
                    <a:pt x="956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9E98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9" name="Google Shape;34029;p71"/>
            <p:cNvSpPr/>
            <p:nvPr/>
          </p:nvSpPr>
          <p:spPr>
            <a:xfrm>
              <a:off x="878850" y="1270375"/>
              <a:ext cx="11275" cy="4250"/>
            </a:xfrm>
            <a:custGeom>
              <a:avLst/>
              <a:gdLst/>
              <a:ahLst/>
              <a:cxnLst/>
              <a:rect l="l" t="t" r="r" b="b"/>
              <a:pathLst>
                <a:path w="451" h="170" extrusionOk="0">
                  <a:moveTo>
                    <a:pt x="113" y="1"/>
                  </a:moveTo>
                  <a:lnTo>
                    <a:pt x="1" y="57"/>
                  </a:lnTo>
                  <a:lnTo>
                    <a:pt x="226" y="113"/>
                  </a:lnTo>
                  <a:lnTo>
                    <a:pt x="338" y="169"/>
                  </a:lnTo>
                  <a:lnTo>
                    <a:pt x="450" y="1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9F9B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0" name="Google Shape;34030;p71"/>
            <p:cNvSpPr/>
            <p:nvPr/>
          </p:nvSpPr>
          <p:spPr>
            <a:xfrm>
              <a:off x="895725" y="1235250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0" y="1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56" y="169"/>
                  </a:lnTo>
                  <a:lnTo>
                    <a:pt x="113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E98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1" name="Google Shape;34031;p71"/>
            <p:cNvSpPr/>
            <p:nvPr/>
          </p:nvSpPr>
          <p:spPr>
            <a:xfrm>
              <a:off x="895725" y="12872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0"/>
                  </a:moveTo>
                  <a:lnTo>
                    <a:pt x="0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F9B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2" name="Google Shape;34032;p71"/>
            <p:cNvSpPr/>
            <p:nvPr/>
          </p:nvSpPr>
          <p:spPr>
            <a:xfrm>
              <a:off x="890100" y="12422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E98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3" name="Google Shape;34033;p71"/>
            <p:cNvSpPr/>
            <p:nvPr/>
          </p:nvSpPr>
          <p:spPr>
            <a:xfrm>
              <a:off x="890100" y="12717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F9B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4" name="Google Shape;34034;p71"/>
            <p:cNvSpPr/>
            <p:nvPr/>
          </p:nvSpPr>
          <p:spPr>
            <a:xfrm>
              <a:off x="891500" y="12605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5" name="Google Shape;34035;p71"/>
            <p:cNvSpPr/>
            <p:nvPr/>
          </p:nvSpPr>
          <p:spPr>
            <a:xfrm>
              <a:off x="891500" y="1240875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" y="113"/>
                  </a:moveTo>
                  <a:lnTo>
                    <a:pt x="1" y="113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" y="113"/>
                  </a:lnTo>
                  <a:lnTo>
                    <a:pt x="1" y="113"/>
                  </a:lnTo>
                  <a:close/>
                </a:path>
              </a:pathLst>
            </a:custGeom>
            <a:solidFill>
              <a:srgbClr val="9E98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6" name="Google Shape;34036;p71"/>
            <p:cNvSpPr/>
            <p:nvPr/>
          </p:nvSpPr>
          <p:spPr>
            <a:xfrm>
              <a:off x="808600" y="1551400"/>
              <a:ext cx="42175" cy="64675"/>
            </a:xfrm>
            <a:custGeom>
              <a:avLst/>
              <a:gdLst/>
              <a:ahLst/>
              <a:cxnLst/>
              <a:rect l="l" t="t" r="r" b="b"/>
              <a:pathLst>
                <a:path w="1687" h="2587" extrusionOk="0">
                  <a:moveTo>
                    <a:pt x="1012" y="1"/>
                  </a:moveTo>
                  <a:lnTo>
                    <a:pt x="900" y="57"/>
                  </a:lnTo>
                  <a:lnTo>
                    <a:pt x="900" y="113"/>
                  </a:lnTo>
                  <a:lnTo>
                    <a:pt x="900" y="226"/>
                  </a:lnTo>
                  <a:lnTo>
                    <a:pt x="844" y="282"/>
                  </a:lnTo>
                  <a:lnTo>
                    <a:pt x="787" y="338"/>
                  </a:lnTo>
                  <a:lnTo>
                    <a:pt x="675" y="338"/>
                  </a:lnTo>
                  <a:lnTo>
                    <a:pt x="619" y="394"/>
                  </a:lnTo>
                  <a:lnTo>
                    <a:pt x="563" y="507"/>
                  </a:lnTo>
                  <a:lnTo>
                    <a:pt x="619" y="732"/>
                  </a:lnTo>
                  <a:lnTo>
                    <a:pt x="563" y="844"/>
                  </a:lnTo>
                  <a:lnTo>
                    <a:pt x="450" y="844"/>
                  </a:lnTo>
                  <a:lnTo>
                    <a:pt x="225" y="788"/>
                  </a:lnTo>
                  <a:lnTo>
                    <a:pt x="169" y="788"/>
                  </a:lnTo>
                  <a:lnTo>
                    <a:pt x="113" y="844"/>
                  </a:lnTo>
                  <a:lnTo>
                    <a:pt x="113" y="956"/>
                  </a:lnTo>
                  <a:lnTo>
                    <a:pt x="113" y="1013"/>
                  </a:lnTo>
                  <a:lnTo>
                    <a:pt x="57" y="1125"/>
                  </a:lnTo>
                  <a:lnTo>
                    <a:pt x="57" y="1237"/>
                  </a:lnTo>
                  <a:lnTo>
                    <a:pt x="57" y="1350"/>
                  </a:lnTo>
                  <a:lnTo>
                    <a:pt x="57" y="1518"/>
                  </a:lnTo>
                  <a:lnTo>
                    <a:pt x="1" y="1631"/>
                  </a:lnTo>
                  <a:lnTo>
                    <a:pt x="1" y="1743"/>
                  </a:lnTo>
                  <a:lnTo>
                    <a:pt x="57" y="1856"/>
                  </a:lnTo>
                  <a:lnTo>
                    <a:pt x="1" y="1968"/>
                  </a:lnTo>
                  <a:lnTo>
                    <a:pt x="1" y="2080"/>
                  </a:lnTo>
                  <a:lnTo>
                    <a:pt x="57" y="2249"/>
                  </a:lnTo>
                  <a:lnTo>
                    <a:pt x="1" y="2361"/>
                  </a:lnTo>
                  <a:lnTo>
                    <a:pt x="57" y="2530"/>
                  </a:lnTo>
                  <a:lnTo>
                    <a:pt x="169" y="2586"/>
                  </a:lnTo>
                  <a:lnTo>
                    <a:pt x="225" y="2418"/>
                  </a:lnTo>
                  <a:lnTo>
                    <a:pt x="338" y="2305"/>
                  </a:lnTo>
                  <a:lnTo>
                    <a:pt x="394" y="2249"/>
                  </a:lnTo>
                  <a:lnTo>
                    <a:pt x="450" y="2137"/>
                  </a:lnTo>
                  <a:lnTo>
                    <a:pt x="506" y="1799"/>
                  </a:lnTo>
                  <a:lnTo>
                    <a:pt x="619" y="1631"/>
                  </a:lnTo>
                  <a:lnTo>
                    <a:pt x="731" y="1575"/>
                  </a:lnTo>
                  <a:lnTo>
                    <a:pt x="1012" y="1631"/>
                  </a:lnTo>
                  <a:lnTo>
                    <a:pt x="1068" y="1575"/>
                  </a:lnTo>
                  <a:lnTo>
                    <a:pt x="1125" y="1575"/>
                  </a:lnTo>
                  <a:lnTo>
                    <a:pt x="1125" y="1462"/>
                  </a:lnTo>
                  <a:lnTo>
                    <a:pt x="1237" y="1069"/>
                  </a:lnTo>
                  <a:lnTo>
                    <a:pt x="1349" y="956"/>
                  </a:lnTo>
                  <a:lnTo>
                    <a:pt x="1406" y="900"/>
                  </a:lnTo>
                  <a:lnTo>
                    <a:pt x="1462" y="844"/>
                  </a:lnTo>
                  <a:lnTo>
                    <a:pt x="1462" y="619"/>
                  </a:lnTo>
                  <a:lnTo>
                    <a:pt x="1631" y="507"/>
                  </a:lnTo>
                  <a:lnTo>
                    <a:pt x="1687" y="450"/>
                  </a:lnTo>
                  <a:lnTo>
                    <a:pt x="1687" y="338"/>
                  </a:lnTo>
                  <a:lnTo>
                    <a:pt x="1631" y="226"/>
                  </a:lnTo>
                  <a:lnTo>
                    <a:pt x="1406" y="226"/>
                  </a:lnTo>
                  <a:lnTo>
                    <a:pt x="1181" y="113"/>
                  </a:lnTo>
                  <a:lnTo>
                    <a:pt x="1012" y="1"/>
                  </a:lnTo>
                  <a:close/>
                </a:path>
              </a:pathLst>
            </a:custGeom>
            <a:solidFill>
              <a:srgbClr val="9B9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7" name="Google Shape;34037;p71"/>
            <p:cNvSpPr/>
            <p:nvPr/>
          </p:nvSpPr>
          <p:spPr>
            <a:xfrm>
              <a:off x="815625" y="1582325"/>
              <a:ext cx="35150" cy="54825"/>
            </a:xfrm>
            <a:custGeom>
              <a:avLst/>
              <a:gdLst/>
              <a:ahLst/>
              <a:cxnLst/>
              <a:rect l="l" t="t" r="r" b="b"/>
              <a:pathLst>
                <a:path w="1406" h="2193" extrusionOk="0">
                  <a:moveTo>
                    <a:pt x="619" y="0"/>
                  </a:moveTo>
                  <a:lnTo>
                    <a:pt x="563" y="57"/>
                  </a:lnTo>
                  <a:lnTo>
                    <a:pt x="506" y="113"/>
                  </a:lnTo>
                  <a:lnTo>
                    <a:pt x="450" y="169"/>
                  </a:lnTo>
                  <a:lnTo>
                    <a:pt x="394" y="225"/>
                  </a:lnTo>
                  <a:lnTo>
                    <a:pt x="282" y="281"/>
                  </a:lnTo>
                  <a:lnTo>
                    <a:pt x="225" y="394"/>
                  </a:lnTo>
                  <a:lnTo>
                    <a:pt x="57" y="562"/>
                  </a:lnTo>
                  <a:lnTo>
                    <a:pt x="1" y="675"/>
                  </a:lnTo>
                  <a:lnTo>
                    <a:pt x="1" y="787"/>
                  </a:lnTo>
                  <a:lnTo>
                    <a:pt x="57" y="843"/>
                  </a:lnTo>
                  <a:lnTo>
                    <a:pt x="113" y="900"/>
                  </a:lnTo>
                  <a:lnTo>
                    <a:pt x="113" y="956"/>
                  </a:lnTo>
                  <a:lnTo>
                    <a:pt x="57" y="1068"/>
                  </a:lnTo>
                  <a:lnTo>
                    <a:pt x="282" y="1068"/>
                  </a:lnTo>
                  <a:lnTo>
                    <a:pt x="282" y="1012"/>
                  </a:lnTo>
                  <a:lnTo>
                    <a:pt x="338" y="956"/>
                  </a:lnTo>
                  <a:lnTo>
                    <a:pt x="394" y="900"/>
                  </a:lnTo>
                  <a:lnTo>
                    <a:pt x="506" y="956"/>
                  </a:lnTo>
                  <a:lnTo>
                    <a:pt x="731" y="1237"/>
                  </a:lnTo>
                  <a:lnTo>
                    <a:pt x="844" y="1349"/>
                  </a:lnTo>
                  <a:lnTo>
                    <a:pt x="844" y="1518"/>
                  </a:lnTo>
                  <a:lnTo>
                    <a:pt x="787" y="1687"/>
                  </a:lnTo>
                  <a:lnTo>
                    <a:pt x="787" y="1743"/>
                  </a:lnTo>
                  <a:lnTo>
                    <a:pt x="1012" y="1743"/>
                  </a:lnTo>
                  <a:lnTo>
                    <a:pt x="1012" y="1799"/>
                  </a:lnTo>
                  <a:lnTo>
                    <a:pt x="1012" y="1855"/>
                  </a:lnTo>
                  <a:lnTo>
                    <a:pt x="1012" y="2024"/>
                  </a:lnTo>
                  <a:lnTo>
                    <a:pt x="1125" y="2136"/>
                  </a:lnTo>
                  <a:lnTo>
                    <a:pt x="1350" y="2192"/>
                  </a:lnTo>
                  <a:lnTo>
                    <a:pt x="1406" y="2136"/>
                  </a:lnTo>
                  <a:lnTo>
                    <a:pt x="1406" y="2080"/>
                  </a:lnTo>
                  <a:lnTo>
                    <a:pt x="1406" y="2024"/>
                  </a:lnTo>
                  <a:lnTo>
                    <a:pt x="1293" y="1911"/>
                  </a:lnTo>
                  <a:lnTo>
                    <a:pt x="1237" y="1855"/>
                  </a:lnTo>
                  <a:lnTo>
                    <a:pt x="1125" y="1855"/>
                  </a:lnTo>
                  <a:lnTo>
                    <a:pt x="1181" y="1799"/>
                  </a:lnTo>
                  <a:lnTo>
                    <a:pt x="1237" y="1799"/>
                  </a:lnTo>
                  <a:lnTo>
                    <a:pt x="1350" y="1743"/>
                  </a:lnTo>
                  <a:lnTo>
                    <a:pt x="1293" y="1574"/>
                  </a:lnTo>
                  <a:lnTo>
                    <a:pt x="1293" y="1462"/>
                  </a:lnTo>
                  <a:lnTo>
                    <a:pt x="1293" y="1406"/>
                  </a:lnTo>
                  <a:lnTo>
                    <a:pt x="1293" y="1349"/>
                  </a:lnTo>
                  <a:lnTo>
                    <a:pt x="1237" y="1293"/>
                  </a:lnTo>
                  <a:lnTo>
                    <a:pt x="1181" y="1293"/>
                  </a:lnTo>
                  <a:lnTo>
                    <a:pt x="1181" y="1181"/>
                  </a:lnTo>
                  <a:lnTo>
                    <a:pt x="1181" y="1068"/>
                  </a:lnTo>
                  <a:lnTo>
                    <a:pt x="1293" y="1012"/>
                  </a:lnTo>
                  <a:lnTo>
                    <a:pt x="1237" y="900"/>
                  </a:lnTo>
                  <a:lnTo>
                    <a:pt x="1125" y="843"/>
                  </a:lnTo>
                  <a:lnTo>
                    <a:pt x="1012" y="900"/>
                  </a:lnTo>
                  <a:lnTo>
                    <a:pt x="956" y="843"/>
                  </a:lnTo>
                  <a:lnTo>
                    <a:pt x="844" y="843"/>
                  </a:lnTo>
                  <a:lnTo>
                    <a:pt x="844" y="900"/>
                  </a:lnTo>
                  <a:lnTo>
                    <a:pt x="844" y="956"/>
                  </a:lnTo>
                  <a:lnTo>
                    <a:pt x="787" y="1012"/>
                  </a:lnTo>
                  <a:lnTo>
                    <a:pt x="787" y="956"/>
                  </a:lnTo>
                  <a:lnTo>
                    <a:pt x="675" y="900"/>
                  </a:lnTo>
                  <a:lnTo>
                    <a:pt x="619" y="787"/>
                  </a:lnTo>
                  <a:lnTo>
                    <a:pt x="394" y="731"/>
                  </a:lnTo>
                  <a:lnTo>
                    <a:pt x="450" y="619"/>
                  </a:lnTo>
                  <a:lnTo>
                    <a:pt x="506" y="562"/>
                  </a:lnTo>
                  <a:lnTo>
                    <a:pt x="563" y="619"/>
                  </a:lnTo>
                  <a:lnTo>
                    <a:pt x="619" y="619"/>
                  </a:lnTo>
                  <a:lnTo>
                    <a:pt x="675" y="562"/>
                  </a:lnTo>
                  <a:lnTo>
                    <a:pt x="787" y="450"/>
                  </a:lnTo>
                  <a:lnTo>
                    <a:pt x="787" y="394"/>
                  </a:lnTo>
                  <a:lnTo>
                    <a:pt x="844" y="338"/>
                  </a:lnTo>
                  <a:lnTo>
                    <a:pt x="731" y="338"/>
                  </a:lnTo>
                  <a:lnTo>
                    <a:pt x="619" y="225"/>
                  </a:lnTo>
                  <a:lnTo>
                    <a:pt x="619" y="169"/>
                  </a:lnTo>
                  <a:lnTo>
                    <a:pt x="619" y="113"/>
                  </a:lnTo>
                  <a:lnTo>
                    <a:pt x="675" y="57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AD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8" name="Google Shape;34038;p71"/>
            <p:cNvSpPr/>
            <p:nvPr/>
          </p:nvSpPr>
          <p:spPr>
            <a:xfrm>
              <a:off x="847950" y="16076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7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9" name="Google Shape;34039;p71"/>
            <p:cNvSpPr/>
            <p:nvPr/>
          </p:nvSpPr>
          <p:spPr>
            <a:xfrm>
              <a:off x="877450" y="15626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A99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0" name="Google Shape;34040;p71"/>
            <p:cNvSpPr/>
            <p:nvPr/>
          </p:nvSpPr>
          <p:spPr>
            <a:xfrm>
              <a:off x="680725" y="916275"/>
              <a:ext cx="115250" cy="92775"/>
            </a:xfrm>
            <a:custGeom>
              <a:avLst/>
              <a:gdLst/>
              <a:ahLst/>
              <a:cxnLst/>
              <a:rect l="l" t="t" r="r" b="b"/>
              <a:pathLst>
                <a:path w="4610" h="3711" extrusionOk="0">
                  <a:moveTo>
                    <a:pt x="3710" y="1"/>
                  </a:moveTo>
                  <a:lnTo>
                    <a:pt x="3542" y="113"/>
                  </a:lnTo>
                  <a:lnTo>
                    <a:pt x="3486" y="170"/>
                  </a:lnTo>
                  <a:lnTo>
                    <a:pt x="3429" y="113"/>
                  </a:lnTo>
                  <a:lnTo>
                    <a:pt x="3261" y="113"/>
                  </a:lnTo>
                  <a:lnTo>
                    <a:pt x="3261" y="226"/>
                  </a:lnTo>
                  <a:lnTo>
                    <a:pt x="3205" y="338"/>
                  </a:lnTo>
                  <a:lnTo>
                    <a:pt x="3261" y="394"/>
                  </a:lnTo>
                  <a:lnTo>
                    <a:pt x="3429" y="451"/>
                  </a:lnTo>
                  <a:lnTo>
                    <a:pt x="3486" y="507"/>
                  </a:lnTo>
                  <a:lnTo>
                    <a:pt x="3486" y="563"/>
                  </a:lnTo>
                  <a:lnTo>
                    <a:pt x="3429" y="675"/>
                  </a:lnTo>
                  <a:lnTo>
                    <a:pt x="3429" y="732"/>
                  </a:lnTo>
                  <a:lnTo>
                    <a:pt x="3486" y="844"/>
                  </a:lnTo>
                  <a:lnTo>
                    <a:pt x="3429" y="900"/>
                  </a:lnTo>
                  <a:lnTo>
                    <a:pt x="3148" y="956"/>
                  </a:lnTo>
                  <a:lnTo>
                    <a:pt x="2924" y="1125"/>
                  </a:lnTo>
                  <a:lnTo>
                    <a:pt x="2811" y="1125"/>
                  </a:lnTo>
                  <a:lnTo>
                    <a:pt x="2811" y="1069"/>
                  </a:lnTo>
                  <a:lnTo>
                    <a:pt x="2867" y="1013"/>
                  </a:lnTo>
                  <a:lnTo>
                    <a:pt x="2924" y="956"/>
                  </a:lnTo>
                  <a:lnTo>
                    <a:pt x="2867" y="900"/>
                  </a:lnTo>
                  <a:lnTo>
                    <a:pt x="2811" y="844"/>
                  </a:lnTo>
                  <a:lnTo>
                    <a:pt x="2755" y="900"/>
                  </a:lnTo>
                  <a:lnTo>
                    <a:pt x="2642" y="956"/>
                  </a:lnTo>
                  <a:lnTo>
                    <a:pt x="2586" y="956"/>
                  </a:lnTo>
                  <a:lnTo>
                    <a:pt x="2530" y="900"/>
                  </a:lnTo>
                  <a:lnTo>
                    <a:pt x="2080" y="900"/>
                  </a:lnTo>
                  <a:lnTo>
                    <a:pt x="2080" y="956"/>
                  </a:lnTo>
                  <a:lnTo>
                    <a:pt x="2193" y="1013"/>
                  </a:lnTo>
                  <a:lnTo>
                    <a:pt x="2193" y="1125"/>
                  </a:lnTo>
                  <a:lnTo>
                    <a:pt x="2137" y="1237"/>
                  </a:lnTo>
                  <a:lnTo>
                    <a:pt x="2024" y="1406"/>
                  </a:lnTo>
                  <a:lnTo>
                    <a:pt x="1968" y="1462"/>
                  </a:lnTo>
                  <a:lnTo>
                    <a:pt x="1799" y="1462"/>
                  </a:lnTo>
                  <a:lnTo>
                    <a:pt x="1631" y="1406"/>
                  </a:lnTo>
                  <a:lnTo>
                    <a:pt x="1462" y="1406"/>
                  </a:lnTo>
                  <a:lnTo>
                    <a:pt x="1350" y="1518"/>
                  </a:lnTo>
                  <a:lnTo>
                    <a:pt x="1294" y="1518"/>
                  </a:lnTo>
                  <a:lnTo>
                    <a:pt x="1294" y="1462"/>
                  </a:lnTo>
                  <a:lnTo>
                    <a:pt x="1125" y="1350"/>
                  </a:lnTo>
                  <a:lnTo>
                    <a:pt x="956" y="1294"/>
                  </a:lnTo>
                  <a:lnTo>
                    <a:pt x="900" y="1181"/>
                  </a:lnTo>
                  <a:lnTo>
                    <a:pt x="844" y="1125"/>
                  </a:lnTo>
                  <a:lnTo>
                    <a:pt x="731" y="1181"/>
                  </a:lnTo>
                  <a:lnTo>
                    <a:pt x="619" y="1181"/>
                  </a:lnTo>
                  <a:lnTo>
                    <a:pt x="563" y="1125"/>
                  </a:lnTo>
                  <a:lnTo>
                    <a:pt x="507" y="1181"/>
                  </a:lnTo>
                  <a:lnTo>
                    <a:pt x="507" y="1294"/>
                  </a:lnTo>
                  <a:lnTo>
                    <a:pt x="563" y="1350"/>
                  </a:lnTo>
                  <a:lnTo>
                    <a:pt x="450" y="1406"/>
                  </a:lnTo>
                  <a:lnTo>
                    <a:pt x="394" y="1406"/>
                  </a:lnTo>
                  <a:lnTo>
                    <a:pt x="394" y="1462"/>
                  </a:lnTo>
                  <a:lnTo>
                    <a:pt x="675" y="1631"/>
                  </a:lnTo>
                  <a:lnTo>
                    <a:pt x="675" y="1687"/>
                  </a:lnTo>
                  <a:lnTo>
                    <a:pt x="619" y="1743"/>
                  </a:lnTo>
                  <a:lnTo>
                    <a:pt x="338" y="1631"/>
                  </a:lnTo>
                  <a:lnTo>
                    <a:pt x="282" y="1687"/>
                  </a:lnTo>
                  <a:lnTo>
                    <a:pt x="226" y="1743"/>
                  </a:lnTo>
                  <a:lnTo>
                    <a:pt x="169" y="1799"/>
                  </a:lnTo>
                  <a:lnTo>
                    <a:pt x="57" y="1799"/>
                  </a:lnTo>
                  <a:lnTo>
                    <a:pt x="1" y="2924"/>
                  </a:lnTo>
                  <a:lnTo>
                    <a:pt x="1" y="2980"/>
                  </a:lnTo>
                  <a:lnTo>
                    <a:pt x="57" y="3036"/>
                  </a:lnTo>
                  <a:lnTo>
                    <a:pt x="169" y="3036"/>
                  </a:lnTo>
                  <a:lnTo>
                    <a:pt x="226" y="2980"/>
                  </a:lnTo>
                  <a:lnTo>
                    <a:pt x="338" y="2811"/>
                  </a:lnTo>
                  <a:lnTo>
                    <a:pt x="507" y="2699"/>
                  </a:lnTo>
                  <a:lnTo>
                    <a:pt x="619" y="2867"/>
                  </a:lnTo>
                  <a:lnTo>
                    <a:pt x="788" y="2980"/>
                  </a:lnTo>
                  <a:lnTo>
                    <a:pt x="900" y="3036"/>
                  </a:lnTo>
                  <a:lnTo>
                    <a:pt x="1125" y="3036"/>
                  </a:lnTo>
                  <a:lnTo>
                    <a:pt x="1350" y="2980"/>
                  </a:lnTo>
                  <a:lnTo>
                    <a:pt x="1518" y="2924"/>
                  </a:lnTo>
                  <a:lnTo>
                    <a:pt x="1743" y="2924"/>
                  </a:lnTo>
                  <a:lnTo>
                    <a:pt x="1799" y="2867"/>
                  </a:lnTo>
                  <a:lnTo>
                    <a:pt x="1799" y="2811"/>
                  </a:lnTo>
                  <a:lnTo>
                    <a:pt x="1799" y="2699"/>
                  </a:lnTo>
                  <a:lnTo>
                    <a:pt x="1743" y="2586"/>
                  </a:lnTo>
                  <a:lnTo>
                    <a:pt x="1799" y="2643"/>
                  </a:lnTo>
                  <a:lnTo>
                    <a:pt x="1912" y="2811"/>
                  </a:lnTo>
                  <a:lnTo>
                    <a:pt x="2024" y="2811"/>
                  </a:lnTo>
                  <a:lnTo>
                    <a:pt x="2080" y="2755"/>
                  </a:lnTo>
                  <a:lnTo>
                    <a:pt x="2193" y="2643"/>
                  </a:lnTo>
                  <a:lnTo>
                    <a:pt x="2193" y="2586"/>
                  </a:lnTo>
                  <a:lnTo>
                    <a:pt x="2137" y="2530"/>
                  </a:lnTo>
                  <a:lnTo>
                    <a:pt x="2080" y="2530"/>
                  </a:lnTo>
                  <a:lnTo>
                    <a:pt x="2193" y="2418"/>
                  </a:lnTo>
                  <a:lnTo>
                    <a:pt x="2249" y="2362"/>
                  </a:lnTo>
                  <a:lnTo>
                    <a:pt x="2249" y="2137"/>
                  </a:lnTo>
                  <a:lnTo>
                    <a:pt x="2193" y="2081"/>
                  </a:lnTo>
                  <a:lnTo>
                    <a:pt x="2305" y="2081"/>
                  </a:lnTo>
                  <a:lnTo>
                    <a:pt x="2361" y="2024"/>
                  </a:lnTo>
                  <a:lnTo>
                    <a:pt x="2474" y="2024"/>
                  </a:lnTo>
                  <a:lnTo>
                    <a:pt x="2586" y="2081"/>
                  </a:lnTo>
                  <a:lnTo>
                    <a:pt x="2586" y="2193"/>
                  </a:lnTo>
                  <a:lnTo>
                    <a:pt x="2586" y="2249"/>
                  </a:lnTo>
                  <a:lnTo>
                    <a:pt x="2586" y="2305"/>
                  </a:lnTo>
                  <a:lnTo>
                    <a:pt x="2530" y="2474"/>
                  </a:lnTo>
                  <a:lnTo>
                    <a:pt x="2530" y="2586"/>
                  </a:lnTo>
                  <a:lnTo>
                    <a:pt x="2642" y="2643"/>
                  </a:lnTo>
                  <a:lnTo>
                    <a:pt x="2924" y="2643"/>
                  </a:lnTo>
                  <a:lnTo>
                    <a:pt x="2980" y="2586"/>
                  </a:lnTo>
                  <a:lnTo>
                    <a:pt x="3036" y="2586"/>
                  </a:lnTo>
                  <a:lnTo>
                    <a:pt x="3148" y="2643"/>
                  </a:lnTo>
                  <a:lnTo>
                    <a:pt x="3205" y="2699"/>
                  </a:lnTo>
                  <a:lnTo>
                    <a:pt x="3429" y="2699"/>
                  </a:lnTo>
                  <a:lnTo>
                    <a:pt x="3429" y="2867"/>
                  </a:lnTo>
                  <a:lnTo>
                    <a:pt x="3486" y="3036"/>
                  </a:lnTo>
                  <a:lnTo>
                    <a:pt x="3486" y="3148"/>
                  </a:lnTo>
                  <a:lnTo>
                    <a:pt x="3429" y="3261"/>
                  </a:lnTo>
                  <a:lnTo>
                    <a:pt x="3317" y="3317"/>
                  </a:lnTo>
                  <a:lnTo>
                    <a:pt x="3205" y="3373"/>
                  </a:lnTo>
                  <a:lnTo>
                    <a:pt x="3205" y="3429"/>
                  </a:lnTo>
                  <a:lnTo>
                    <a:pt x="3205" y="3542"/>
                  </a:lnTo>
                  <a:lnTo>
                    <a:pt x="3317" y="3654"/>
                  </a:lnTo>
                  <a:lnTo>
                    <a:pt x="3486" y="3710"/>
                  </a:lnTo>
                  <a:lnTo>
                    <a:pt x="3767" y="3654"/>
                  </a:lnTo>
                  <a:lnTo>
                    <a:pt x="3879" y="3542"/>
                  </a:lnTo>
                  <a:lnTo>
                    <a:pt x="3935" y="3486"/>
                  </a:lnTo>
                  <a:lnTo>
                    <a:pt x="4104" y="3317"/>
                  </a:lnTo>
                  <a:lnTo>
                    <a:pt x="4272" y="3148"/>
                  </a:lnTo>
                  <a:lnTo>
                    <a:pt x="4610" y="2811"/>
                  </a:lnTo>
                  <a:lnTo>
                    <a:pt x="4610" y="2755"/>
                  </a:lnTo>
                  <a:lnTo>
                    <a:pt x="4497" y="2699"/>
                  </a:lnTo>
                  <a:lnTo>
                    <a:pt x="4610" y="2699"/>
                  </a:lnTo>
                  <a:lnTo>
                    <a:pt x="4610" y="2586"/>
                  </a:lnTo>
                  <a:lnTo>
                    <a:pt x="4497" y="2530"/>
                  </a:lnTo>
                  <a:lnTo>
                    <a:pt x="4441" y="2474"/>
                  </a:lnTo>
                  <a:lnTo>
                    <a:pt x="4329" y="2474"/>
                  </a:lnTo>
                  <a:lnTo>
                    <a:pt x="4272" y="2362"/>
                  </a:lnTo>
                  <a:lnTo>
                    <a:pt x="4216" y="2249"/>
                  </a:lnTo>
                  <a:lnTo>
                    <a:pt x="4160" y="2193"/>
                  </a:lnTo>
                  <a:lnTo>
                    <a:pt x="4160" y="2137"/>
                  </a:lnTo>
                  <a:lnTo>
                    <a:pt x="4272" y="2137"/>
                  </a:lnTo>
                  <a:lnTo>
                    <a:pt x="4329" y="2081"/>
                  </a:lnTo>
                  <a:lnTo>
                    <a:pt x="4272" y="1799"/>
                  </a:lnTo>
                  <a:lnTo>
                    <a:pt x="4160" y="1687"/>
                  </a:lnTo>
                  <a:lnTo>
                    <a:pt x="3991" y="1631"/>
                  </a:lnTo>
                  <a:lnTo>
                    <a:pt x="3767" y="1687"/>
                  </a:lnTo>
                  <a:lnTo>
                    <a:pt x="3598" y="1743"/>
                  </a:lnTo>
                  <a:lnTo>
                    <a:pt x="3486" y="1743"/>
                  </a:lnTo>
                  <a:lnTo>
                    <a:pt x="3429" y="1631"/>
                  </a:lnTo>
                  <a:lnTo>
                    <a:pt x="3373" y="1462"/>
                  </a:lnTo>
                  <a:lnTo>
                    <a:pt x="3542" y="1518"/>
                  </a:lnTo>
                  <a:lnTo>
                    <a:pt x="3710" y="1518"/>
                  </a:lnTo>
                  <a:lnTo>
                    <a:pt x="3767" y="1406"/>
                  </a:lnTo>
                  <a:lnTo>
                    <a:pt x="3823" y="1237"/>
                  </a:lnTo>
                  <a:lnTo>
                    <a:pt x="3935" y="1181"/>
                  </a:lnTo>
                  <a:lnTo>
                    <a:pt x="3991" y="1125"/>
                  </a:lnTo>
                  <a:lnTo>
                    <a:pt x="4048" y="1069"/>
                  </a:lnTo>
                  <a:lnTo>
                    <a:pt x="3879" y="788"/>
                  </a:lnTo>
                  <a:lnTo>
                    <a:pt x="3823" y="619"/>
                  </a:lnTo>
                  <a:lnTo>
                    <a:pt x="3935" y="451"/>
                  </a:lnTo>
                  <a:lnTo>
                    <a:pt x="3991" y="226"/>
                  </a:lnTo>
                  <a:lnTo>
                    <a:pt x="3991" y="170"/>
                  </a:lnTo>
                  <a:lnTo>
                    <a:pt x="3935" y="57"/>
                  </a:lnTo>
                  <a:lnTo>
                    <a:pt x="3823" y="1"/>
                  </a:lnTo>
                  <a:close/>
                </a:path>
              </a:pathLst>
            </a:custGeom>
            <a:solidFill>
              <a:srgbClr val="9A90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1" name="Google Shape;34041;p71"/>
            <p:cNvSpPr/>
            <p:nvPr/>
          </p:nvSpPr>
          <p:spPr>
            <a:xfrm>
              <a:off x="683550" y="899425"/>
              <a:ext cx="29525" cy="30925"/>
            </a:xfrm>
            <a:custGeom>
              <a:avLst/>
              <a:gdLst/>
              <a:ahLst/>
              <a:cxnLst/>
              <a:rect l="l" t="t" r="r" b="b"/>
              <a:pathLst>
                <a:path w="1181" h="1237" extrusionOk="0">
                  <a:moveTo>
                    <a:pt x="956" y="0"/>
                  </a:moveTo>
                  <a:lnTo>
                    <a:pt x="843" y="57"/>
                  </a:lnTo>
                  <a:lnTo>
                    <a:pt x="843" y="169"/>
                  </a:lnTo>
                  <a:lnTo>
                    <a:pt x="787" y="281"/>
                  </a:lnTo>
                  <a:lnTo>
                    <a:pt x="675" y="281"/>
                  </a:lnTo>
                  <a:lnTo>
                    <a:pt x="675" y="394"/>
                  </a:lnTo>
                  <a:lnTo>
                    <a:pt x="675" y="506"/>
                  </a:lnTo>
                  <a:lnTo>
                    <a:pt x="618" y="619"/>
                  </a:lnTo>
                  <a:lnTo>
                    <a:pt x="562" y="619"/>
                  </a:lnTo>
                  <a:lnTo>
                    <a:pt x="506" y="506"/>
                  </a:lnTo>
                  <a:lnTo>
                    <a:pt x="562" y="450"/>
                  </a:lnTo>
                  <a:lnTo>
                    <a:pt x="675" y="281"/>
                  </a:lnTo>
                  <a:lnTo>
                    <a:pt x="562" y="113"/>
                  </a:lnTo>
                  <a:lnTo>
                    <a:pt x="450" y="113"/>
                  </a:lnTo>
                  <a:lnTo>
                    <a:pt x="394" y="169"/>
                  </a:lnTo>
                  <a:lnTo>
                    <a:pt x="394" y="225"/>
                  </a:lnTo>
                  <a:lnTo>
                    <a:pt x="281" y="169"/>
                  </a:lnTo>
                  <a:lnTo>
                    <a:pt x="225" y="225"/>
                  </a:lnTo>
                  <a:lnTo>
                    <a:pt x="113" y="281"/>
                  </a:lnTo>
                  <a:lnTo>
                    <a:pt x="56" y="338"/>
                  </a:lnTo>
                  <a:lnTo>
                    <a:pt x="0" y="731"/>
                  </a:lnTo>
                  <a:lnTo>
                    <a:pt x="56" y="900"/>
                  </a:lnTo>
                  <a:lnTo>
                    <a:pt x="113" y="1068"/>
                  </a:lnTo>
                  <a:lnTo>
                    <a:pt x="394" y="1125"/>
                  </a:lnTo>
                  <a:lnTo>
                    <a:pt x="618" y="1237"/>
                  </a:lnTo>
                  <a:lnTo>
                    <a:pt x="675" y="1068"/>
                  </a:lnTo>
                  <a:lnTo>
                    <a:pt x="731" y="956"/>
                  </a:lnTo>
                  <a:lnTo>
                    <a:pt x="731" y="844"/>
                  </a:lnTo>
                  <a:lnTo>
                    <a:pt x="787" y="844"/>
                  </a:lnTo>
                  <a:lnTo>
                    <a:pt x="900" y="787"/>
                  </a:lnTo>
                  <a:lnTo>
                    <a:pt x="956" y="844"/>
                  </a:lnTo>
                  <a:lnTo>
                    <a:pt x="1068" y="900"/>
                  </a:lnTo>
                  <a:lnTo>
                    <a:pt x="1124" y="900"/>
                  </a:lnTo>
                  <a:lnTo>
                    <a:pt x="1181" y="844"/>
                  </a:lnTo>
                  <a:lnTo>
                    <a:pt x="1068" y="506"/>
                  </a:lnTo>
                  <a:lnTo>
                    <a:pt x="1012" y="113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7E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2" name="Google Shape;34042;p71"/>
            <p:cNvSpPr/>
            <p:nvPr/>
          </p:nvSpPr>
          <p:spPr>
            <a:xfrm>
              <a:off x="703225" y="923300"/>
              <a:ext cx="22500" cy="11275"/>
            </a:xfrm>
            <a:custGeom>
              <a:avLst/>
              <a:gdLst/>
              <a:ahLst/>
              <a:cxnLst/>
              <a:rect l="l" t="t" r="r" b="b"/>
              <a:pathLst>
                <a:path w="900" h="451" extrusionOk="0">
                  <a:moveTo>
                    <a:pt x="618" y="1"/>
                  </a:moveTo>
                  <a:lnTo>
                    <a:pt x="506" y="57"/>
                  </a:lnTo>
                  <a:lnTo>
                    <a:pt x="337" y="170"/>
                  </a:lnTo>
                  <a:lnTo>
                    <a:pt x="225" y="170"/>
                  </a:lnTo>
                  <a:lnTo>
                    <a:pt x="113" y="113"/>
                  </a:lnTo>
                  <a:lnTo>
                    <a:pt x="56" y="113"/>
                  </a:lnTo>
                  <a:lnTo>
                    <a:pt x="0" y="170"/>
                  </a:lnTo>
                  <a:lnTo>
                    <a:pt x="0" y="226"/>
                  </a:lnTo>
                  <a:lnTo>
                    <a:pt x="56" y="282"/>
                  </a:lnTo>
                  <a:lnTo>
                    <a:pt x="225" y="394"/>
                  </a:lnTo>
                  <a:lnTo>
                    <a:pt x="394" y="451"/>
                  </a:lnTo>
                  <a:lnTo>
                    <a:pt x="562" y="394"/>
                  </a:lnTo>
                  <a:lnTo>
                    <a:pt x="731" y="338"/>
                  </a:lnTo>
                  <a:lnTo>
                    <a:pt x="843" y="226"/>
                  </a:lnTo>
                  <a:lnTo>
                    <a:pt x="899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A7A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3" name="Google Shape;34043;p71"/>
            <p:cNvSpPr/>
            <p:nvPr/>
          </p:nvSpPr>
          <p:spPr>
            <a:xfrm>
              <a:off x="690575" y="892400"/>
              <a:ext cx="12675" cy="12675"/>
            </a:xfrm>
            <a:custGeom>
              <a:avLst/>
              <a:gdLst/>
              <a:ahLst/>
              <a:cxnLst/>
              <a:rect l="l" t="t" r="r" b="b"/>
              <a:pathLst>
                <a:path w="507" h="507" extrusionOk="0">
                  <a:moveTo>
                    <a:pt x="281" y="0"/>
                  </a:moveTo>
                  <a:lnTo>
                    <a:pt x="225" y="113"/>
                  </a:lnTo>
                  <a:lnTo>
                    <a:pt x="169" y="225"/>
                  </a:lnTo>
                  <a:lnTo>
                    <a:pt x="56" y="281"/>
                  </a:lnTo>
                  <a:lnTo>
                    <a:pt x="0" y="338"/>
                  </a:lnTo>
                  <a:lnTo>
                    <a:pt x="0" y="394"/>
                  </a:lnTo>
                  <a:lnTo>
                    <a:pt x="0" y="450"/>
                  </a:lnTo>
                  <a:lnTo>
                    <a:pt x="113" y="506"/>
                  </a:lnTo>
                  <a:lnTo>
                    <a:pt x="169" y="506"/>
                  </a:lnTo>
                  <a:lnTo>
                    <a:pt x="281" y="394"/>
                  </a:lnTo>
                  <a:lnTo>
                    <a:pt x="337" y="33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948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4" name="Google Shape;34044;p71"/>
            <p:cNvSpPr/>
            <p:nvPr/>
          </p:nvSpPr>
          <p:spPr>
            <a:xfrm>
              <a:off x="713050" y="945800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57" y="0"/>
                  </a:moveTo>
                  <a:lnTo>
                    <a:pt x="1" y="113"/>
                  </a:lnTo>
                  <a:lnTo>
                    <a:pt x="57" y="169"/>
                  </a:lnTo>
                  <a:lnTo>
                    <a:pt x="169" y="225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A90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5" name="Google Shape;34045;p71"/>
            <p:cNvSpPr/>
            <p:nvPr/>
          </p:nvSpPr>
          <p:spPr>
            <a:xfrm>
              <a:off x="686350" y="903650"/>
              <a:ext cx="4250" cy="2825"/>
            </a:xfrm>
            <a:custGeom>
              <a:avLst/>
              <a:gdLst/>
              <a:ahLst/>
              <a:cxnLst/>
              <a:rect l="l" t="t" r="r" b="b"/>
              <a:pathLst>
                <a:path w="170" h="113" extrusionOk="0">
                  <a:moveTo>
                    <a:pt x="113" y="0"/>
                  </a:moveTo>
                  <a:lnTo>
                    <a:pt x="1" y="112"/>
                  </a:lnTo>
                  <a:lnTo>
                    <a:pt x="113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48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6" name="Google Shape;34046;p71"/>
            <p:cNvSpPr/>
            <p:nvPr/>
          </p:nvSpPr>
          <p:spPr>
            <a:xfrm>
              <a:off x="687750" y="89100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48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7" name="Google Shape;34047;p71"/>
            <p:cNvSpPr/>
            <p:nvPr/>
          </p:nvSpPr>
          <p:spPr>
            <a:xfrm>
              <a:off x="684950" y="9064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48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8" name="Google Shape;34048;p71"/>
            <p:cNvSpPr/>
            <p:nvPr/>
          </p:nvSpPr>
          <p:spPr>
            <a:xfrm>
              <a:off x="684950" y="92612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E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9" name="Google Shape;34049;p71"/>
            <p:cNvSpPr/>
            <p:nvPr/>
          </p:nvSpPr>
          <p:spPr>
            <a:xfrm>
              <a:off x="725700" y="9247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7A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0" name="Google Shape;34050;p71"/>
            <p:cNvSpPr/>
            <p:nvPr/>
          </p:nvSpPr>
          <p:spPr>
            <a:xfrm>
              <a:off x="821250" y="1028700"/>
              <a:ext cx="49200" cy="127900"/>
            </a:xfrm>
            <a:custGeom>
              <a:avLst/>
              <a:gdLst/>
              <a:ahLst/>
              <a:cxnLst/>
              <a:rect l="l" t="t" r="r" b="b"/>
              <a:pathLst>
                <a:path w="1968" h="5116" extrusionOk="0">
                  <a:moveTo>
                    <a:pt x="787" y="0"/>
                  </a:moveTo>
                  <a:lnTo>
                    <a:pt x="731" y="57"/>
                  </a:lnTo>
                  <a:lnTo>
                    <a:pt x="675" y="113"/>
                  </a:lnTo>
                  <a:lnTo>
                    <a:pt x="562" y="169"/>
                  </a:lnTo>
                  <a:lnTo>
                    <a:pt x="450" y="225"/>
                  </a:lnTo>
                  <a:lnTo>
                    <a:pt x="338" y="394"/>
                  </a:lnTo>
                  <a:lnTo>
                    <a:pt x="338" y="506"/>
                  </a:lnTo>
                  <a:lnTo>
                    <a:pt x="225" y="731"/>
                  </a:lnTo>
                  <a:lnTo>
                    <a:pt x="225" y="900"/>
                  </a:lnTo>
                  <a:lnTo>
                    <a:pt x="338" y="956"/>
                  </a:lnTo>
                  <a:lnTo>
                    <a:pt x="675" y="956"/>
                  </a:lnTo>
                  <a:lnTo>
                    <a:pt x="731" y="1012"/>
                  </a:lnTo>
                  <a:lnTo>
                    <a:pt x="338" y="1237"/>
                  </a:lnTo>
                  <a:lnTo>
                    <a:pt x="281" y="1349"/>
                  </a:lnTo>
                  <a:lnTo>
                    <a:pt x="225" y="1462"/>
                  </a:lnTo>
                  <a:lnTo>
                    <a:pt x="281" y="1574"/>
                  </a:lnTo>
                  <a:lnTo>
                    <a:pt x="338" y="1687"/>
                  </a:lnTo>
                  <a:lnTo>
                    <a:pt x="731" y="2024"/>
                  </a:lnTo>
                  <a:lnTo>
                    <a:pt x="731" y="2080"/>
                  </a:lnTo>
                  <a:lnTo>
                    <a:pt x="619" y="2136"/>
                  </a:lnTo>
                  <a:lnTo>
                    <a:pt x="506" y="2249"/>
                  </a:lnTo>
                  <a:lnTo>
                    <a:pt x="450" y="2361"/>
                  </a:lnTo>
                  <a:lnTo>
                    <a:pt x="394" y="2417"/>
                  </a:lnTo>
                  <a:lnTo>
                    <a:pt x="281" y="2417"/>
                  </a:lnTo>
                  <a:lnTo>
                    <a:pt x="57" y="2361"/>
                  </a:lnTo>
                  <a:lnTo>
                    <a:pt x="0" y="2417"/>
                  </a:lnTo>
                  <a:lnTo>
                    <a:pt x="113" y="2642"/>
                  </a:lnTo>
                  <a:lnTo>
                    <a:pt x="225" y="2811"/>
                  </a:lnTo>
                  <a:lnTo>
                    <a:pt x="338" y="2979"/>
                  </a:lnTo>
                  <a:lnTo>
                    <a:pt x="394" y="3035"/>
                  </a:lnTo>
                  <a:lnTo>
                    <a:pt x="394" y="3092"/>
                  </a:lnTo>
                  <a:lnTo>
                    <a:pt x="338" y="3092"/>
                  </a:lnTo>
                  <a:lnTo>
                    <a:pt x="394" y="3316"/>
                  </a:lnTo>
                  <a:lnTo>
                    <a:pt x="506" y="3541"/>
                  </a:lnTo>
                  <a:lnTo>
                    <a:pt x="619" y="3710"/>
                  </a:lnTo>
                  <a:lnTo>
                    <a:pt x="787" y="3822"/>
                  </a:lnTo>
                  <a:lnTo>
                    <a:pt x="619" y="3822"/>
                  </a:lnTo>
                  <a:lnTo>
                    <a:pt x="450" y="3879"/>
                  </a:lnTo>
                  <a:lnTo>
                    <a:pt x="338" y="3991"/>
                  </a:lnTo>
                  <a:lnTo>
                    <a:pt x="338" y="4160"/>
                  </a:lnTo>
                  <a:lnTo>
                    <a:pt x="338" y="4328"/>
                  </a:lnTo>
                  <a:lnTo>
                    <a:pt x="394" y="4441"/>
                  </a:lnTo>
                  <a:lnTo>
                    <a:pt x="506" y="4497"/>
                  </a:lnTo>
                  <a:lnTo>
                    <a:pt x="675" y="4441"/>
                  </a:lnTo>
                  <a:lnTo>
                    <a:pt x="787" y="4497"/>
                  </a:lnTo>
                  <a:lnTo>
                    <a:pt x="900" y="4553"/>
                  </a:lnTo>
                  <a:lnTo>
                    <a:pt x="900" y="4665"/>
                  </a:lnTo>
                  <a:lnTo>
                    <a:pt x="900" y="4778"/>
                  </a:lnTo>
                  <a:lnTo>
                    <a:pt x="900" y="4890"/>
                  </a:lnTo>
                  <a:lnTo>
                    <a:pt x="1349" y="4890"/>
                  </a:lnTo>
                  <a:lnTo>
                    <a:pt x="1518" y="4946"/>
                  </a:lnTo>
                  <a:lnTo>
                    <a:pt x="1743" y="5115"/>
                  </a:lnTo>
                  <a:lnTo>
                    <a:pt x="1855" y="4890"/>
                  </a:lnTo>
                  <a:lnTo>
                    <a:pt x="1911" y="4722"/>
                  </a:lnTo>
                  <a:lnTo>
                    <a:pt x="1968" y="4497"/>
                  </a:lnTo>
                  <a:lnTo>
                    <a:pt x="1968" y="4328"/>
                  </a:lnTo>
                  <a:lnTo>
                    <a:pt x="1855" y="4160"/>
                  </a:lnTo>
                  <a:lnTo>
                    <a:pt x="1743" y="4047"/>
                  </a:lnTo>
                  <a:lnTo>
                    <a:pt x="1574" y="3879"/>
                  </a:lnTo>
                  <a:lnTo>
                    <a:pt x="1349" y="3766"/>
                  </a:lnTo>
                  <a:lnTo>
                    <a:pt x="1574" y="3710"/>
                  </a:lnTo>
                  <a:lnTo>
                    <a:pt x="1630" y="3598"/>
                  </a:lnTo>
                  <a:lnTo>
                    <a:pt x="1574" y="3429"/>
                  </a:lnTo>
                  <a:lnTo>
                    <a:pt x="1518" y="3316"/>
                  </a:lnTo>
                  <a:lnTo>
                    <a:pt x="1406" y="3148"/>
                  </a:lnTo>
                  <a:lnTo>
                    <a:pt x="1406" y="2923"/>
                  </a:lnTo>
                  <a:lnTo>
                    <a:pt x="1349" y="2586"/>
                  </a:lnTo>
                  <a:lnTo>
                    <a:pt x="1349" y="2530"/>
                  </a:lnTo>
                  <a:lnTo>
                    <a:pt x="1406" y="2530"/>
                  </a:lnTo>
                  <a:lnTo>
                    <a:pt x="1462" y="2642"/>
                  </a:lnTo>
                  <a:lnTo>
                    <a:pt x="1574" y="2586"/>
                  </a:lnTo>
                  <a:lnTo>
                    <a:pt x="1630" y="2530"/>
                  </a:lnTo>
                  <a:lnTo>
                    <a:pt x="1799" y="2305"/>
                  </a:lnTo>
                  <a:lnTo>
                    <a:pt x="1855" y="2024"/>
                  </a:lnTo>
                  <a:lnTo>
                    <a:pt x="1799" y="1518"/>
                  </a:lnTo>
                  <a:lnTo>
                    <a:pt x="1743" y="1293"/>
                  </a:lnTo>
                  <a:lnTo>
                    <a:pt x="1687" y="1181"/>
                  </a:lnTo>
                  <a:lnTo>
                    <a:pt x="1574" y="1124"/>
                  </a:lnTo>
                  <a:lnTo>
                    <a:pt x="1574" y="1068"/>
                  </a:lnTo>
                  <a:lnTo>
                    <a:pt x="1630" y="1068"/>
                  </a:lnTo>
                  <a:lnTo>
                    <a:pt x="1630" y="1012"/>
                  </a:lnTo>
                  <a:lnTo>
                    <a:pt x="1630" y="956"/>
                  </a:lnTo>
                  <a:lnTo>
                    <a:pt x="1574" y="900"/>
                  </a:lnTo>
                  <a:lnTo>
                    <a:pt x="1462" y="843"/>
                  </a:lnTo>
                  <a:lnTo>
                    <a:pt x="1406" y="675"/>
                  </a:lnTo>
                  <a:lnTo>
                    <a:pt x="1406" y="562"/>
                  </a:lnTo>
                  <a:lnTo>
                    <a:pt x="1462" y="394"/>
                  </a:lnTo>
                  <a:lnTo>
                    <a:pt x="1406" y="281"/>
                  </a:lnTo>
                  <a:lnTo>
                    <a:pt x="1349" y="281"/>
                  </a:lnTo>
                  <a:lnTo>
                    <a:pt x="1237" y="225"/>
                  </a:lnTo>
                  <a:lnTo>
                    <a:pt x="1012" y="281"/>
                  </a:lnTo>
                  <a:lnTo>
                    <a:pt x="956" y="338"/>
                  </a:lnTo>
                  <a:lnTo>
                    <a:pt x="1012" y="169"/>
                  </a:lnTo>
                  <a:lnTo>
                    <a:pt x="1068" y="113"/>
                  </a:lnTo>
                  <a:lnTo>
                    <a:pt x="1012" y="57"/>
                  </a:lnTo>
                  <a:lnTo>
                    <a:pt x="956" y="57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9B8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1" name="Google Shape;34051;p71"/>
            <p:cNvSpPr/>
            <p:nvPr/>
          </p:nvSpPr>
          <p:spPr>
            <a:xfrm>
              <a:off x="870425" y="1025875"/>
              <a:ext cx="37975" cy="63275"/>
            </a:xfrm>
            <a:custGeom>
              <a:avLst/>
              <a:gdLst/>
              <a:ahLst/>
              <a:cxnLst/>
              <a:rect l="l" t="t" r="r" b="b"/>
              <a:pathLst>
                <a:path w="1519" h="2531" extrusionOk="0">
                  <a:moveTo>
                    <a:pt x="394" y="1"/>
                  </a:moveTo>
                  <a:lnTo>
                    <a:pt x="282" y="57"/>
                  </a:lnTo>
                  <a:lnTo>
                    <a:pt x="113" y="282"/>
                  </a:lnTo>
                  <a:lnTo>
                    <a:pt x="1" y="507"/>
                  </a:lnTo>
                  <a:lnTo>
                    <a:pt x="57" y="788"/>
                  </a:lnTo>
                  <a:lnTo>
                    <a:pt x="57" y="1013"/>
                  </a:lnTo>
                  <a:lnTo>
                    <a:pt x="225" y="1237"/>
                  </a:lnTo>
                  <a:lnTo>
                    <a:pt x="338" y="1462"/>
                  </a:lnTo>
                  <a:lnTo>
                    <a:pt x="338" y="1687"/>
                  </a:lnTo>
                  <a:lnTo>
                    <a:pt x="282" y="1912"/>
                  </a:lnTo>
                  <a:lnTo>
                    <a:pt x="450" y="1912"/>
                  </a:lnTo>
                  <a:lnTo>
                    <a:pt x="563" y="1856"/>
                  </a:lnTo>
                  <a:lnTo>
                    <a:pt x="619" y="1856"/>
                  </a:lnTo>
                  <a:lnTo>
                    <a:pt x="844" y="2024"/>
                  </a:lnTo>
                  <a:lnTo>
                    <a:pt x="844" y="2081"/>
                  </a:lnTo>
                  <a:lnTo>
                    <a:pt x="787" y="2081"/>
                  </a:lnTo>
                  <a:lnTo>
                    <a:pt x="787" y="2137"/>
                  </a:lnTo>
                  <a:lnTo>
                    <a:pt x="900" y="2193"/>
                  </a:lnTo>
                  <a:lnTo>
                    <a:pt x="900" y="2249"/>
                  </a:lnTo>
                  <a:lnTo>
                    <a:pt x="900" y="2305"/>
                  </a:lnTo>
                  <a:lnTo>
                    <a:pt x="900" y="2362"/>
                  </a:lnTo>
                  <a:lnTo>
                    <a:pt x="1068" y="2530"/>
                  </a:lnTo>
                  <a:lnTo>
                    <a:pt x="1068" y="2418"/>
                  </a:lnTo>
                  <a:lnTo>
                    <a:pt x="1125" y="2305"/>
                  </a:lnTo>
                  <a:lnTo>
                    <a:pt x="1181" y="2249"/>
                  </a:lnTo>
                  <a:lnTo>
                    <a:pt x="1237" y="2249"/>
                  </a:lnTo>
                  <a:lnTo>
                    <a:pt x="1350" y="2305"/>
                  </a:lnTo>
                  <a:lnTo>
                    <a:pt x="1462" y="2305"/>
                  </a:lnTo>
                  <a:lnTo>
                    <a:pt x="1462" y="2249"/>
                  </a:lnTo>
                  <a:lnTo>
                    <a:pt x="1518" y="2081"/>
                  </a:lnTo>
                  <a:lnTo>
                    <a:pt x="1350" y="2081"/>
                  </a:lnTo>
                  <a:lnTo>
                    <a:pt x="1237" y="2024"/>
                  </a:lnTo>
                  <a:lnTo>
                    <a:pt x="1181" y="1968"/>
                  </a:lnTo>
                  <a:lnTo>
                    <a:pt x="1068" y="1912"/>
                  </a:lnTo>
                  <a:lnTo>
                    <a:pt x="900" y="1575"/>
                  </a:lnTo>
                  <a:lnTo>
                    <a:pt x="844" y="1462"/>
                  </a:lnTo>
                  <a:lnTo>
                    <a:pt x="787" y="1294"/>
                  </a:lnTo>
                  <a:lnTo>
                    <a:pt x="731" y="1125"/>
                  </a:lnTo>
                  <a:lnTo>
                    <a:pt x="787" y="1013"/>
                  </a:lnTo>
                  <a:lnTo>
                    <a:pt x="787" y="900"/>
                  </a:lnTo>
                  <a:lnTo>
                    <a:pt x="731" y="788"/>
                  </a:lnTo>
                  <a:lnTo>
                    <a:pt x="787" y="788"/>
                  </a:lnTo>
                  <a:lnTo>
                    <a:pt x="900" y="732"/>
                  </a:lnTo>
                  <a:lnTo>
                    <a:pt x="1012" y="675"/>
                  </a:lnTo>
                  <a:lnTo>
                    <a:pt x="1125" y="619"/>
                  </a:lnTo>
                  <a:lnTo>
                    <a:pt x="1293" y="394"/>
                  </a:lnTo>
                  <a:lnTo>
                    <a:pt x="1293" y="282"/>
                  </a:lnTo>
                  <a:lnTo>
                    <a:pt x="1237" y="282"/>
                  </a:lnTo>
                  <a:lnTo>
                    <a:pt x="1125" y="226"/>
                  </a:lnTo>
                  <a:lnTo>
                    <a:pt x="900" y="338"/>
                  </a:lnTo>
                  <a:lnTo>
                    <a:pt x="731" y="394"/>
                  </a:lnTo>
                  <a:lnTo>
                    <a:pt x="619" y="282"/>
                  </a:lnTo>
                  <a:lnTo>
                    <a:pt x="563" y="11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978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2" name="Google Shape;34052;p71"/>
            <p:cNvSpPr/>
            <p:nvPr/>
          </p:nvSpPr>
          <p:spPr>
            <a:xfrm>
              <a:off x="852150" y="1087700"/>
              <a:ext cx="33750" cy="71700"/>
            </a:xfrm>
            <a:custGeom>
              <a:avLst/>
              <a:gdLst/>
              <a:ahLst/>
              <a:cxnLst/>
              <a:rect l="l" t="t" r="r" b="b"/>
              <a:pathLst>
                <a:path w="1350" h="2868" extrusionOk="0">
                  <a:moveTo>
                    <a:pt x="1" y="1"/>
                  </a:moveTo>
                  <a:lnTo>
                    <a:pt x="1" y="57"/>
                  </a:lnTo>
                  <a:lnTo>
                    <a:pt x="1" y="338"/>
                  </a:lnTo>
                  <a:lnTo>
                    <a:pt x="57" y="563"/>
                  </a:lnTo>
                  <a:lnTo>
                    <a:pt x="113" y="844"/>
                  </a:lnTo>
                  <a:lnTo>
                    <a:pt x="170" y="1013"/>
                  </a:lnTo>
                  <a:lnTo>
                    <a:pt x="282" y="1125"/>
                  </a:lnTo>
                  <a:lnTo>
                    <a:pt x="338" y="1181"/>
                  </a:lnTo>
                  <a:lnTo>
                    <a:pt x="282" y="1238"/>
                  </a:lnTo>
                  <a:lnTo>
                    <a:pt x="113" y="1294"/>
                  </a:lnTo>
                  <a:lnTo>
                    <a:pt x="113" y="1350"/>
                  </a:lnTo>
                  <a:lnTo>
                    <a:pt x="57" y="1406"/>
                  </a:lnTo>
                  <a:lnTo>
                    <a:pt x="57" y="1462"/>
                  </a:lnTo>
                  <a:lnTo>
                    <a:pt x="1" y="1519"/>
                  </a:lnTo>
                  <a:lnTo>
                    <a:pt x="57" y="1575"/>
                  </a:lnTo>
                  <a:lnTo>
                    <a:pt x="226" y="1575"/>
                  </a:lnTo>
                  <a:lnTo>
                    <a:pt x="451" y="1631"/>
                  </a:lnTo>
                  <a:lnTo>
                    <a:pt x="563" y="1687"/>
                  </a:lnTo>
                  <a:lnTo>
                    <a:pt x="563" y="1743"/>
                  </a:lnTo>
                  <a:lnTo>
                    <a:pt x="619" y="1912"/>
                  </a:lnTo>
                  <a:lnTo>
                    <a:pt x="619" y="2024"/>
                  </a:lnTo>
                  <a:lnTo>
                    <a:pt x="563" y="2137"/>
                  </a:lnTo>
                  <a:lnTo>
                    <a:pt x="563" y="2249"/>
                  </a:lnTo>
                  <a:lnTo>
                    <a:pt x="619" y="2362"/>
                  </a:lnTo>
                  <a:lnTo>
                    <a:pt x="563" y="2530"/>
                  </a:lnTo>
                  <a:lnTo>
                    <a:pt x="451" y="2699"/>
                  </a:lnTo>
                  <a:lnTo>
                    <a:pt x="394" y="2699"/>
                  </a:lnTo>
                  <a:lnTo>
                    <a:pt x="338" y="2755"/>
                  </a:lnTo>
                  <a:lnTo>
                    <a:pt x="394" y="2867"/>
                  </a:lnTo>
                  <a:lnTo>
                    <a:pt x="619" y="2867"/>
                  </a:lnTo>
                  <a:lnTo>
                    <a:pt x="675" y="2755"/>
                  </a:lnTo>
                  <a:lnTo>
                    <a:pt x="732" y="2643"/>
                  </a:lnTo>
                  <a:lnTo>
                    <a:pt x="844" y="2530"/>
                  </a:lnTo>
                  <a:lnTo>
                    <a:pt x="956" y="2474"/>
                  </a:lnTo>
                  <a:lnTo>
                    <a:pt x="1013" y="2418"/>
                  </a:lnTo>
                  <a:lnTo>
                    <a:pt x="1069" y="2362"/>
                  </a:lnTo>
                  <a:lnTo>
                    <a:pt x="1069" y="2193"/>
                  </a:lnTo>
                  <a:lnTo>
                    <a:pt x="1069" y="2081"/>
                  </a:lnTo>
                  <a:lnTo>
                    <a:pt x="1069" y="2024"/>
                  </a:lnTo>
                  <a:lnTo>
                    <a:pt x="1294" y="2024"/>
                  </a:lnTo>
                  <a:lnTo>
                    <a:pt x="1350" y="1968"/>
                  </a:lnTo>
                  <a:lnTo>
                    <a:pt x="1294" y="1856"/>
                  </a:lnTo>
                  <a:lnTo>
                    <a:pt x="956" y="1856"/>
                  </a:lnTo>
                  <a:lnTo>
                    <a:pt x="900" y="1800"/>
                  </a:lnTo>
                  <a:lnTo>
                    <a:pt x="844" y="1743"/>
                  </a:lnTo>
                  <a:lnTo>
                    <a:pt x="732" y="1575"/>
                  </a:lnTo>
                  <a:lnTo>
                    <a:pt x="732" y="1462"/>
                  </a:lnTo>
                  <a:lnTo>
                    <a:pt x="788" y="1350"/>
                  </a:lnTo>
                  <a:lnTo>
                    <a:pt x="788" y="1238"/>
                  </a:lnTo>
                  <a:lnTo>
                    <a:pt x="732" y="1181"/>
                  </a:lnTo>
                  <a:lnTo>
                    <a:pt x="619" y="1125"/>
                  </a:lnTo>
                  <a:lnTo>
                    <a:pt x="563" y="1013"/>
                  </a:lnTo>
                  <a:lnTo>
                    <a:pt x="507" y="900"/>
                  </a:lnTo>
                  <a:lnTo>
                    <a:pt x="394" y="844"/>
                  </a:lnTo>
                  <a:lnTo>
                    <a:pt x="338" y="844"/>
                  </a:lnTo>
                  <a:lnTo>
                    <a:pt x="394" y="788"/>
                  </a:lnTo>
                  <a:lnTo>
                    <a:pt x="394" y="732"/>
                  </a:lnTo>
                  <a:lnTo>
                    <a:pt x="451" y="675"/>
                  </a:lnTo>
                  <a:lnTo>
                    <a:pt x="451" y="619"/>
                  </a:lnTo>
                  <a:lnTo>
                    <a:pt x="451" y="507"/>
                  </a:lnTo>
                  <a:lnTo>
                    <a:pt x="394" y="394"/>
                  </a:lnTo>
                  <a:lnTo>
                    <a:pt x="226" y="226"/>
                  </a:lnTo>
                  <a:lnTo>
                    <a:pt x="226" y="170"/>
                  </a:lnTo>
                  <a:lnTo>
                    <a:pt x="226" y="1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908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3" name="Google Shape;34053;p71"/>
            <p:cNvSpPr/>
            <p:nvPr/>
          </p:nvSpPr>
          <p:spPr>
            <a:xfrm>
              <a:off x="854975" y="1049775"/>
              <a:ext cx="28125" cy="42175"/>
            </a:xfrm>
            <a:custGeom>
              <a:avLst/>
              <a:gdLst/>
              <a:ahLst/>
              <a:cxnLst/>
              <a:rect l="l" t="t" r="r" b="b"/>
              <a:pathLst>
                <a:path w="1125" h="1687" extrusionOk="0">
                  <a:moveTo>
                    <a:pt x="338" y="0"/>
                  </a:moveTo>
                  <a:lnTo>
                    <a:pt x="338" y="57"/>
                  </a:lnTo>
                  <a:lnTo>
                    <a:pt x="281" y="169"/>
                  </a:lnTo>
                  <a:lnTo>
                    <a:pt x="57" y="225"/>
                  </a:lnTo>
                  <a:lnTo>
                    <a:pt x="0" y="281"/>
                  </a:lnTo>
                  <a:lnTo>
                    <a:pt x="57" y="338"/>
                  </a:lnTo>
                  <a:lnTo>
                    <a:pt x="225" y="394"/>
                  </a:lnTo>
                  <a:lnTo>
                    <a:pt x="338" y="450"/>
                  </a:lnTo>
                  <a:lnTo>
                    <a:pt x="394" y="619"/>
                  </a:lnTo>
                  <a:lnTo>
                    <a:pt x="394" y="731"/>
                  </a:lnTo>
                  <a:lnTo>
                    <a:pt x="394" y="844"/>
                  </a:lnTo>
                  <a:lnTo>
                    <a:pt x="450" y="956"/>
                  </a:lnTo>
                  <a:lnTo>
                    <a:pt x="450" y="1012"/>
                  </a:lnTo>
                  <a:lnTo>
                    <a:pt x="450" y="1068"/>
                  </a:lnTo>
                  <a:lnTo>
                    <a:pt x="394" y="1125"/>
                  </a:lnTo>
                  <a:lnTo>
                    <a:pt x="394" y="1181"/>
                  </a:lnTo>
                  <a:lnTo>
                    <a:pt x="394" y="1349"/>
                  </a:lnTo>
                  <a:lnTo>
                    <a:pt x="394" y="1518"/>
                  </a:lnTo>
                  <a:lnTo>
                    <a:pt x="281" y="1687"/>
                  </a:lnTo>
                  <a:lnTo>
                    <a:pt x="506" y="1630"/>
                  </a:lnTo>
                  <a:lnTo>
                    <a:pt x="619" y="1687"/>
                  </a:lnTo>
                  <a:lnTo>
                    <a:pt x="731" y="1630"/>
                  </a:lnTo>
                  <a:lnTo>
                    <a:pt x="731" y="1518"/>
                  </a:lnTo>
                  <a:lnTo>
                    <a:pt x="787" y="1406"/>
                  </a:lnTo>
                  <a:lnTo>
                    <a:pt x="731" y="1349"/>
                  </a:lnTo>
                  <a:lnTo>
                    <a:pt x="619" y="1237"/>
                  </a:lnTo>
                  <a:lnTo>
                    <a:pt x="900" y="956"/>
                  </a:lnTo>
                  <a:lnTo>
                    <a:pt x="956" y="844"/>
                  </a:lnTo>
                  <a:lnTo>
                    <a:pt x="1068" y="731"/>
                  </a:lnTo>
                  <a:lnTo>
                    <a:pt x="1124" y="619"/>
                  </a:lnTo>
                  <a:lnTo>
                    <a:pt x="1124" y="562"/>
                  </a:lnTo>
                  <a:lnTo>
                    <a:pt x="1124" y="450"/>
                  </a:lnTo>
                  <a:lnTo>
                    <a:pt x="1012" y="338"/>
                  </a:lnTo>
                  <a:lnTo>
                    <a:pt x="843" y="281"/>
                  </a:lnTo>
                  <a:lnTo>
                    <a:pt x="787" y="169"/>
                  </a:lnTo>
                  <a:lnTo>
                    <a:pt x="787" y="113"/>
                  </a:lnTo>
                  <a:lnTo>
                    <a:pt x="675" y="113"/>
                  </a:lnTo>
                  <a:lnTo>
                    <a:pt x="619" y="169"/>
                  </a:lnTo>
                  <a:lnTo>
                    <a:pt x="619" y="225"/>
                  </a:lnTo>
                  <a:lnTo>
                    <a:pt x="619" y="338"/>
                  </a:lnTo>
                  <a:lnTo>
                    <a:pt x="562" y="169"/>
                  </a:lnTo>
                  <a:lnTo>
                    <a:pt x="506" y="57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867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4" name="Google Shape;34054;p71"/>
            <p:cNvSpPr/>
            <p:nvPr/>
          </p:nvSpPr>
          <p:spPr>
            <a:xfrm>
              <a:off x="857775" y="1093325"/>
              <a:ext cx="8450" cy="9875"/>
            </a:xfrm>
            <a:custGeom>
              <a:avLst/>
              <a:gdLst/>
              <a:ahLst/>
              <a:cxnLst/>
              <a:rect l="l" t="t" r="r" b="b"/>
              <a:pathLst>
                <a:path w="338" h="395" extrusionOk="0">
                  <a:moveTo>
                    <a:pt x="1" y="1"/>
                  </a:moveTo>
                  <a:lnTo>
                    <a:pt x="226" y="394"/>
                  </a:lnTo>
                  <a:lnTo>
                    <a:pt x="282" y="338"/>
                  </a:lnTo>
                  <a:lnTo>
                    <a:pt x="338" y="282"/>
                  </a:lnTo>
                  <a:lnTo>
                    <a:pt x="338" y="113"/>
                  </a:lnTo>
                  <a:lnTo>
                    <a:pt x="226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67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5" name="Google Shape;34055;p71"/>
            <p:cNvSpPr/>
            <p:nvPr/>
          </p:nvSpPr>
          <p:spPr>
            <a:xfrm>
              <a:off x="884475" y="1114400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C8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6" name="Google Shape;34056;p71"/>
            <p:cNvSpPr/>
            <p:nvPr/>
          </p:nvSpPr>
          <p:spPr>
            <a:xfrm>
              <a:off x="866200" y="109475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57" y="0"/>
                  </a:moveTo>
                  <a:lnTo>
                    <a:pt x="1" y="56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67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7" name="Google Shape;34057;p71"/>
            <p:cNvSpPr/>
            <p:nvPr/>
          </p:nvSpPr>
          <p:spPr>
            <a:xfrm>
              <a:off x="891500" y="10849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78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8" name="Google Shape;34058;p71"/>
            <p:cNvSpPr/>
            <p:nvPr/>
          </p:nvSpPr>
          <p:spPr>
            <a:xfrm>
              <a:off x="892900" y="111440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1" y="1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8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9" name="Google Shape;34059;p71"/>
            <p:cNvSpPr/>
            <p:nvPr/>
          </p:nvSpPr>
          <p:spPr>
            <a:xfrm>
              <a:off x="897125" y="11172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C8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0" name="Google Shape;34060;p71"/>
            <p:cNvSpPr/>
            <p:nvPr/>
          </p:nvSpPr>
          <p:spPr>
            <a:xfrm>
              <a:off x="899925" y="111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8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1" name="Google Shape;34061;p71"/>
            <p:cNvSpPr/>
            <p:nvPr/>
          </p:nvSpPr>
          <p:spPr>
            <a:xfrm>
              <a:off x="819850" y="1406675"/>
              <a:ext cx="66050" cy="47800"/>
            </a:xfrm>
            <a:custGeom>
              <a:avLst/>
              <a:gdLst/>
              <a:ahLst/>
              <a:cxnLst/>
              <a:rect l="l" t="t" r="r" b="b"/>
              <a:pathLst>
                <a:path w="2642" h="1912" extrusionOk="0">
                  <a:moveTo>
                    <a:pt x="1462" y="1"/>
                  </a:moveTo>
                  <a:lnTo>
                    <a:pt x="1012" y="225"/>
                  </a:lnTo>
                  <a:lnTo>
                    <a:pt x="787" y="282"/>
                  </a:lnTo>
                  <a:lnTo>
                    <a:pt x="562" y="338"/>
                  </a:lnTo>
                  <a:lnTo>
                    <a:pt x="562" y="394"/>
                  </a:lnTo>
                  <a:lnTo>
                    <a:pt x="618" y="450"/>
                  </a:lnTo>
                  <a:lnTo>
                    <a:pt x="731" y="563"/>
                  </a:lnTo>
                  <a:lnTo>
                    <a:pt x="281" y="563"/>
                  </a:lnTo>
                  <a:lnTo>
                    <a:pt x="113" y="619"/>
                  </a:lnTo>
                  <a:lnTo>
                    <a:pt x="56" y="731"/>
                  </a:lnTo>
                  <a:lnTo>
                    <a:pt x="0" y="788"/>
                  </a:lnTo>
                  <a:lnTo>
                    <a:pt x="56" y="900"/>
                  </a:lnTo>
                  <a:lnTo>
                    <a:pt x="113" y="1012"/>
                  </a:lnTo>
                  <a:lnTo>
                    <a:pt x="281" y="1012"/>
                  </a:lnTo>
                  <a:lnTo>
                    <a:pt x="394" y="956"/>
                  </a:lnTo>
                  <a:lnTo>
                    <a:pt x="337" y="1012"/>
                  </a:lnTo>
                  <a:lnTo>
                    <a:pt x="281" y="1069"/>
                  </a:lnTo>
                  <a:lnTo>
                    <a:pt x="281" y="1125"/>
                  </a:lnTo>
                  <a:lnTo>
                    <a:pt x="225" y="1181"/>
                  </a:lnTo>
                  <a:lnTo>
                    <a:pt x="113" y="1293"/>
                  </a:lnTo>
                  <a:lnTo>
                    <a:pt x="56" y="1462"/>
                  </a:lnTo>
                  <a:lnTo>
                    <a:pt x="113" y="1574"/>
                  </a:lnTo>
                  <a:lnTo>
                    <a:pt x="225" y="1743"/>
                  </a:lnTo>
                  <a:lnTo>
                    <a:pt x="337" y="1799"/>
                  </a:lnTo>
                  <a:lnTo>
                    <a:pt x="450" y="1855"/>
                  </a:lnTo>
                  <a:lnTo>
                    <a:pt x="562" y="1855"/>
                  </a:lnTo>
                  <a:lnTo>
                    <a:pt x="618" y="1799"/>
                  </a:lnTo>
                  <a:lnTo>
                    <a:pt x="618" y="1855"/>
                  </a:lnTo>
                  <a:lnTo>
                    <a:pt x="675" y="1912"/>
                  </a:lnTo>
                  <a:lnTo>
                    <a:pt x="731" y="1912"/>
                  </a:lnTo>
                  <a:lnTo>
                    <a:pt x="787" y="1855"/>
                  </a:lnTo>
                  <a:lnTo>
                    <a:pt x="843" y="1687"/>
                  </a:lnTo>
                  <a:lnTo>
                    <a:pt x="899" y="1687"/>
                  </a:lnTo>
                  <a:lnTo>
                    <a:pt x="956" y="1799"/>
                  </a:lnTo>
                  <a:lnTo>
                    <a:pt x="956" y="1855"/>
                  </a:lnTo>
                  <a:lnTo>
                    <a:pt x="1012" y="1855"/>
                  </a:lnTo>
                  <a:lnTo>
                    <a:pt x="1237" y="1687"/>
                  </a:lnTo>
                  <a:lnTo>
                    <a:pt x="1293" y="1631"/>
                  </a:lnTo>
                  <a:lnTo>
                    <a:pt x="1349" y="1462"/>
                  </a:lnTo>
                  <a:lnTo>
                    <a:pt x="1349" y="1237"/>
                  </a:lnTo>
                  <a:lnTo>
                    <a:pt x="1349" y="1181"/>
                  </a:lnTo>
                  <a:lnTo>
                    <a:pt x="1405" y="1125"/>
                  </a:lnTo>
                  <a:lnTo>
                    <a:pt x="1462" y="1069"/>
                  </a:lnTo>
                  <a:lnTo>
                    <a:pt x="1518" y="956"/>
                  </a:lnTo>
                  <a:lnTo>
                    <a:pt x="1518" y="900"/>
                  </a:lnTo>
                  <a:lnTo>
                    <a:pt x="1405" y="844"/>
                  </a:lnTo>
                  <a:lnTo>
                    <a:pt x="1405" y="731"/>
                  </a:lnTo>
                  <a:lnTo>
                    <a:pt x="1405" y="675"/>
                  </a:lnTo>
                  <a:lnTo>
                    <a:pt x="1518" y="619"/>
                  </a:lnTo>
                  <a:lnTo>
                    <a:pt x="2024" y="900"/>
                  </a:lnTo>
                  <a:lnTo>
                    <a:pt x="2305" y="900"/>
                  </a:lnTo>
                  <a:lnTo>
                    <a:pt x="2642" y="844"/>
                  </a:lnTo>
                  <a:lnTo>
                    <a:pt x="2642" y="788"/>
                  </a:lnTo>
                  <a:lnTo>
                    <a:pt x="2642" y="731"/>
                  </a:lnTo>
                  <a:lnTo>
                    <a:pt x="2361" y="675"/>
                  </a:lnTo>
                  <a:lnTo>
                    <a:pt x="2080" y="619"/>
                  </a:lnTo>
                  <a:lnTo>
                    <a:pt x="2024" y="563"/>
                  </a:lnTo>
                  <a:lnTo>
                    <a:pt x="2080" y="450"/>
                  </a:lnTo>
                  <a:lnTo>
                    <a:pt x="2080" y="394"/>
                  </a:lnTo>
                  <a:lnTo>
                    <a:pt x="2024" y="282"/>
                  </a:lnTo>
                  <a:lnTo>
                    <a:pt x="1911" y="282"/>
                  </a:lnTo>
                  <a:lnTo>
                    <a:pt x="1911" y="338"/>
                  </a:lnTo>
                  <a:lnTo>
                    <a:pt x="1855" y="282"/>
                  </a:lnTo>
                  <a:lnTo>
                    <a:pt x="1799" y="113"/>
                  </a:lnTo>
                  <a:lnTo>
                    <a:pt x="1686" y="57"/>
                  </a:lnTo>
                  <a:lnTo>
                    <a:pt x="1630" y="1"/>
                  </a:lnTo>
                  <a:close/>
                </a:path>
              </a:pathLst>
            </a:custGeom>
            <a:solidFill>
              <a:srgbClr val="9A9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2" name="Google Shape;34062;p71"/>
            <p:cNvSpPr/>
            <p:nvPr/>
          </p:nvSpPr>
          <p:spPr>
            <a:xfrm>
              <a:off x="810000" y="1448825"/>
              <a:ext cx="33750" cy="33750"/>
            </a:xfrm>
            <a:custGeom>
              <a:avLst/>
              <a:gdLst/>
              <a:ahLst/>
              <a:cxnLst/>
              <a:rect l="l" t="t" r="r" b="b"/>
              <a:pathLst>
                <a:path w="1350" h="1350" extrusionOk="0">
                  <a:moveTo>
                    <a:pt x="450" y="1"/>
                  </a:moveTo>
                  <a:lnTo>
                    <a:pt x="338" y="57"/>
                  </a:lnTo>
                  <a:lnTo>
                    <a:pt x="282" y="113"/>
                  </a:lnTo>
                  <a:lnTo>
                    <a:pt x="282" y="226"/>
                  </a:lnTo>
                  <a:lnTo>
                    <a:pt x="338" y="282"/>
                  </a:lnTo>
                  <a:lnTo>
                    <a:pt x="563" y="507"/>
                  </a:lnTo>
                  <a:lnTo>
                    <a:pt x="394" y="450"/>
                  </a:lnTo>
                  <a:lnTo>
                    <a:pt x="282" y="450"/>
                  </a:lnTo>
                  <a:lnTo>
                    <a:pt x="113" y="563"/>
                  </a:lnTo>
                  <a:lnTo>
                    <a:pt x="57" y="675"/>
                  </a:lnTo>
                  <a:lnTo>
                    <a:pt x="1" y="732"/>
                  </a:lnTo>
                  <a:lnTo>
                    <a:pt x="57" y="956"/>
                  </a:lnTo>
                  <a:lnTo>
                    <a:pt x="113" y="1013"/>
                  </a:lnTo>
                  <a:lnTo>
                    <a:pt x="113" y="1069"/>
                  </a:lnTo>
                  <a:lnTo>
                    <a:pt x="113" y="1181"/>
                  </a:lnTo>
                  <a:lnTo>
                    <a:pt x="113" y="1237"/>
                  </a:lnTo>
                  <a:lnTo>
                    <a:pt x="113" y="1294"/>
                  </a:lnTo>
                  <a:lnTo>
                    <a:pt x="226" y="1350"/>
                  </a:lnTo>
                  <a:lnTo>
                    <a:pt x="619" y="1350"/>
                  </a:lnTo>
                  <a:lnTo>
                    <a:pt x="731" y="1125"/>
                  </a:lnTo>
                  <a:lnTo>
                    <a:pt x="788" y="844"/>
                  </a:lnTo>
                  <a:lnTo>
                    <a:pt x="788" y="788"/>
                  </a:lnTo>
                  <a:lnTo>
                    <a:pt x="844" y="732"/>
                  </a:lnTo>
                  <a:lnTo>
                    <a:pt x="1012" y="732"/>
                  </a:lnTo>
                  <a:lnTo>
                    <a:pt x="1069" y="675"/>
                  </a:lnTo>
                  <a:lnTo>
                    <a:pt x="1125" y="619"/>
                  </a:lnTo>
                  <a:lnTo>
                    <a:pt x="1350" y="619"/>
                  </a:lnTo>
                  <a:lnTo>
                    <a:pt x="1350" y="563"/>
                  </a:lnTo>
                  <a:lnTo>
                    <a:pt x="1293" y="450"/>
                  </a:lnTo>
                  <a:lnTo>
                    <a:pt x="1237" y="394"/>
                  </a:lnTo>
                  <a:lnTo>
                    <a:pt x="1069" y="394"/>
                  </a:lnTo>
                  <a:lnTo>
                    <a:pt x="1012" y="282"/>
                  </a:lnTo>
                  <a:lnTo>
                    <a:pt x="1069" y="226"/>
                  </a:lnTo>
                  <a:lnTo>
                    <a:pt x="1069" y="169"/>
                  </a:lnTo>
                  <a:lnTo>
                    <a:pt x="1012" y="113"/>
                  </a:lnTo>
                  <a:lnTo>
                    <a:pt x="956" y="169"/>
                  </a:lnTo>
                  <a:lnTo>
                    <a:pt x="900" y="113"/>
                  </a:lnTo>
                  <a:lnTo>
                    <a:pt x="788" y="57"/>
                  </a:lnTo>
                  <a:lnTo>
                    <a:pt x="675" y="57"/>
                  </a:lnTo>
                  <a:lnTo>
                    <a:pt x="563" y="1"/>
                  </a:lnTo>
                  <a:close/>
                </a:path>
              </a:pathLst>
            </a:custGeom>
            <a:solidFill>
              <a:srgbClr val="8B8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3" name="Google Shape;34063;p71"/>
            <p:cNvSpPr/>
            <p:nvPr/>
          </p:nvSpPr>
          <p:spPr>
            <a:xfrm>
              <a:off x="852150" y="1469900"/>
              <a:ext cx="1450" cy="1450"/>
            </a:xfrm>
            <a:custGeom>
              <a:avLst/>
              <a:gdLst/>
              <a:ahLst/>
              <a:cxnLst/>
              <a:rect l="l" t="t" r="r" b="b"/>
              <a:pathLst>
                <a:path w="58" h="58" extrusionOk="0">
                  <a:moveTo>
                    <a:pt x="57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191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4" name="Google Shape;34064;p71"/>
            <p:cNvSpPr/>
            <p:nvPr/>
          </p:nvSpPr>
          <p:spPr>
            <a:xfrm>
              <a:off x="857775" y="1429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A9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5" name="Google Shape;34065;p71"/>
            <p:cNvSpPr/>
            <p:nvPr/>
          </p:nvSpPr>
          <p:spPr>
            <a:xfrm>
              <a:off x="895725" y="1423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6" name="Google Shape;34066;p71"/>
            <p:cNvSpPr/>
            <p:nvPr/>
          </p:nvSpPr>
          <p:spPr>
            <a:xfrm>
              <a:off x="854975" y="1347675"/>
              <a:ext cx="43575" cy="61850"/>
            </a:xfrm>
            <a:custGeom>
              <a:avLst/>
              <a:gdLst/>
              <a:ahLst/>
              <a:cxnLst/>
              <a:rect l="l" t="t" r="r" b="b"/>
              <a:pathLst>
                <a:path w="1743" h="2474" extrusionOk="0">
                  <a:moveTo>
                    <a:pt x="675" y="0"/>
                  </a:moveTo>
                  <a:lnTo>
                    <a:pt x="619" y="112"/>
                  </a:lnTo>
                  <a:lnTo>
                    <a:pt x="619" y="225"/>
                  </a:lnTo>
                  <a:lnTo>
                    <a:pt x="619" y="281"/>
                  </a:lnTo>
                  <a:lnTo>
                    <a:pt x="562" y="225"/>
                  </a:lnTo>
                  <a:lnTo>
                    <a:pt x="450" y="225"/>
                  </a:lnTo>
                  <a:lnTo>
                    <a:pt x="450" y="337"/>
                  </a:lnTo>
                  <a:lnTo>
                    <a:pt x="450" y="618"/>
                  </a:lnTo>
                  <a:lnTo>
                    <a:pt x="506" y="731"/>
                  </a:lnTo>
                  <a:lnTo>
                    <a:pt x="619" y="843"/>
                  </a:lnTo>
                  <a:lnTo>
                    <a:pt x="731" y="1012"/>
                  </a:lnTo>
                  <a:lnTo>
                    <a:pt x="787" y="1180"/>
                  </a:lnTo>
                  <a:lnTo>
                    <a:pt x="731" y="1349"/>
                  </a:lnTo>
                  <a:lnTo>
                    <a:pt x="619" y="1518"/>
                  </a:lnTo>
                  <a:lnTo>
                    <a:pt x="619" y="1630"/>
                  </a:lnTo>
                  <a:lnTo>
                    <a:pt x="619" y="1742"/>
                  </a:lnTo>
                  <a:lnTo>
                    <a:pt x="731" y="1967"/>
                  </a:lnTo>
                  <a:lnTo>
                    <a:pt x="619" y="1799"/>
                  </a:lnTo>
                  <a:lnTo>
                    <a:pt x="450" y="1742"/>
                  </a:lnTo>
                  <a:lnTo>
                    <a:pt x="338" y="1799"/>
                  </a:lnTo>
                  <a:lnTo>
                    <a:pt x="169" y="1911"/>
                  </a:lnTo>
                  <a:lnTo>
                    <a:pt x="57" y="2136"/>
                  </a:lnTo>
                  <a:lnTo>
                    <a:pt x="0" y="2248"/>
                  </a:lnTo>
                  <a:lnTo>
                    <a:pt x="0" y="2361"/>
                  </a:lnTo>
                  <a:lnTo>
                    <a:pt x="57" y="2417"/>
                  </a:lnTo>
                  <a:lnTo>
                    <a:pt x="394" y="2473"/>
                  </a:lnTo>
                  <a:lnTo>
                    <a:pt x="506" y="2473"/>
                  </a:lnTo>
                  <a:lnTo>
                    <a:pt x="562" y="2361"/>
                  </a:lnTo>
                  <a:lnTo>
                    <a:pt x="506" y="2304"/>
                  </a:lnTo>
                  <a:lnTo>
                    <a:pt x="506" y="2248"/>
                  </a:lnTo>
                  <a:lnTo>
                    <a:pt x="619" y="2361"/>
                  </a:lnTo>
                  <a:lnTo>
                    <a:pt x="675" y="2361"/>
                  </a:lnTo>
                  <a:lnTo>
                    <a:pt x="787" y="2304"/>
                  </a:lnTo>
                  <a:lnTo>
                    <a:pt x="843" y="2361"/>
                  </a:lnTo>
                  <a:lnTo>
                    <a:pt x="1012" y="2248"/>
                  </a:lnTo>
                  <a:lnTo>
                    <a:pt x="1068" y="2192"/>
                  </a:lnTo>
                  <a:lnTo>
                    <a:pt x="1181" y="2192"/>
                  </a:lnTo>
                  <a:lnTo>
                    <a:pt x="1181" y="2248"/>
                  </a:lnTo>
                  <a:lnTo>
                    <a:pt x="1237" y="2192"/>
                  </a:lnTo>
                  <a:lnTo>
                    <a:pt x="1518" y="2192"/>
                  </a:lnTo>
                  <a:lnTo>
                    <a:pt x="1518" y="2304"/>
                  </a:lnTo>
                  <a:lnTo>
                    <a:pt x="1574" y="2361"/>
                  </a:lnTo>
                  <a:lnTo>
                    <a:pt x="1686" y="2304"/>
                  </a:lnTo>
                  <a:lnTo>
                    <a:pt x="1743" y="2192"/>
                  </a:lnTo>
                  <a:lnTo>
                    <a:pt x="1686" y="1967"/>
                  </a:lnTo>
                  <a:lnTo>
                    <a:pt x="1574" y="1911"/>
                  </a:lnTo>
                  <a:lnTo>
                    <a:pt x="1518" y="1855"/>
                  </a:lnTo>
                  <a:lnTo>
                    <a:pt x="1518" y="1799"/>
                  </a:lnTo>
                  <a:lnTo>
                    <a:pt x="1349" y="1799"/>
                  </a:lnTo>
                  <a:lnTo>
                    <a:pt x="1237" y="1911"/>
                  </a:lnTo>
                  <a:lnTo>
                    <a:pt x="1124" y="2023"/>
                  </a:lnTo>
                  <a:lnTo>
                    <a:pt x="1068" y="2080"/>
                  </a:lnTo>
                  <a:lnTo>
                    <a:pt x="1012" y="2023"/>
                  </a:lnTo>
                  <a:lnTo>
                    <a:pt x="1012" y="1911"/>
                  </a:lnTo>
                  <a:lnTo>
                    <a:pt x="956" y="1855"/>
                  </a:lnTo>
                  <a:lnTo>
                    <a:pt x="956" y="1799"/>
                  </a:lnTo>
                  <a:lnTo>
                    <a:pt x="956" y="1742"/>
                  </a:lnTo>
                  <a:lnTo>
                    <a:pt x="1068" y="1630"/>
                  </a:lnTo>
                  <a:lnTo>
                    <a:pt x="1181" y="1630"/>
                  </a:lnTo>
                  <a:lnTo>
                    <a:pt x="1237" y="1574"/>
                  </a:lnTo>
                  <a:lnTo>
                    <a:pt x="1237" y="1518"/>
                  </a:lnTo>
                  <a:lnTo>
                    <a:pt x="1237" y="1461"/>
                  </a:lnTo>
                  <a:lnTo>
                    <a:pt x="1293" y="1405"/>
                  </a:lnTo>
                  <a:lnTo>
                    <a:pt x="1405" y="1349"/>
                  </a:lnTo>
                  <a:lnTo>
                    <a:pt x="1630" y="1237"/>
                  </a:lnTo>
                  <a:lnTo>
                    <a:pt x="1743" y="1180"/>
                  </a:lnTo>
                  <a:lnTo>
                    <a:pt x="1743" y="1124"/>
                  </a:lnTo>
                  <a:lnTo>
                    <a:pt x="1743" y="1068"/>
                  </a:lnTo>
                  <a:lnTo>
                    <a:pt x="1686" y="1012"/>
                  </a:lnTo>
                  <a:lnTo>
                    <a:pt x="1574" y="1068"/>
                  </a:lnTo>
                  <a:lnTo>
                    <a:pt x="1518" y="1068"/>
                  </a:lnTo>
                  <a:lnTo>
                    <a:pt x="1405" y="1012"/>
                  </a:lnTo>
                  <a:lnTo>
                    <a:pt x="1405" y="956"/>
                  </a:lnTo>
                  <a:lnTo>
                    <a:pt x="1237" y="956"/>
                  </a:lnTo>
                  <a:lnTo>
                    <a:pt x="1181" y="787"/>
                  </a:lnTo>
                  <a:lnTo>
                    <a:pt x="1068" y="675"/>
                  </a:lnTo>
                  <a:lnTo>
                    <a:pt x="1124" y="506"/>
                  </a:lnTo>
                  <a:lnTo>
                    <a:pt x="1181" y="450"/>
                  </a:lnTo>
                  <a:lnTo>
                    <a:pt x="1181" y="281"/>
                  </a:lnTo>
                  <a:lnTo>
                    <a:pt x="1124" y="112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5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7" name="Google Shape;34067;p71"/>
            <p:cNvSpPr/>
            <p:nvPr/>
          </p:nvSpPr>
          <p:spPr>
            <a:xfrm>
              <a:off x="867625" y="1313950"/>
              <a:ext cx="25300" cy="15475"/>
            </a:xfrm>
            <a:custGeom>
              <a:avLst/>
              <a:gdLst/>
              <a:ahLst/>
              <a:cxnLst/>
              <a:rect l="l" t="t" r="r" b="b"/>
              <a:pathLst>
                <a:path w="1012" h="619" extrusionOk="0">
                  <a:moveTo>
                    <a:pt x="337" y="0"/>
                  </a:moveTo>
                  <a:lnTo>
                    <a:pt x="169" y="56"/>
                  </a:lnTo>
                  <a:lnTo>
                    <a:pt x="56" y="113"/>
                  </a:lnTo>
                  <a:lnTo>
                    <a:pt x="0" y="225"/>
                  </a:lnTo>
                  <a:lnTo>
                    <a:pt x="0" y="281"/>
                  </a:lnTo>
                  <a:lnTo>
                    <a:pt x="113" y="450"/>
                  </a:lnTo>
                  <a:lnTo>
                    <a:pt x="225" y="506"/>
                  </a:lnTo>
                  <a:lnTo>
                    <a:pt x="337" y="618"/>
                  </a:lnTo>
                  <a:lnTo>
                    <a:pt x="394" y="562"/>
                  </a:lnTo>
                  <a:lnTo>
                    <a:pt x="562" y="450"/>
                  </a:lnTo>
                  <a:lnTo>
                    <a:pt x="618" y="450"/>
                  </a:lnTo>
                  <a:lnTo>
                    <a:pt x="731" y="506"/>
                  </a:lnTo>
                  <a:lnTo>
                    <a:pt x="787" y="618"/>
                  </a:lnTo>
                  <a:lnTo>
                    <a:pt x="1012" y="618"/>
                  </a:lnTo>
                  <a:lnTo>
                    <a:pt x="1012" y="506"/>
                  </a:lnTo>
                  <a:lnTo>
                    <a:pt x="899" y="225"/>
                  </a:lnTo>
                  <a:lnTo>
                    <a:pt x="787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9390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8" name="Google Shape;34068;p71"/>
            <p:cNvSpPr/>
            <p:nvPr/>
          </p:nvSpPr>
          <p:spPr>
            <a:xfrm>
              <a:off x="856375" y="1330800"/>
              <a:ext cx="22500" cy="16900"/>
            </a:xfrm>
            <a:custGeom>
              <a:avLst/>
              <a:gdLst/>
              <a:ahLst/>
              <a:cxnLst/>
              <a:rect l="l" t="t" r="r" b="b"/>
              <a:pathLst>
                <a:path w="900" h="676" extrusionOk="0">
                  <a:moveTo>
                    <a:pt x="450" y="1"/>
                  </a:moveTo>
                  <a:lnTo>
                    <a:pt x="394" y="57"/>
                  </a:lnTo>
                  <a:lnTo>
                    <a:pt x="282" y="169"/>
                  </a:lnTo>
                  <a:lnTo>
                    <a:pt x="225" y="225"/>
                  </a:lnTo>
                  <a:lnTo>
                    <a:pt x="113" y="225"/>
                  </a:lnTo>
                  <a:lnTo>
                    <a:pt x="1" y="282"/>
                  </a:lnTo>
                  <a:lnTo>
                    <a:pt x="1" y="338"/>
                  </a:lnTo>
                  <a:lnTo>
                    <a:pt x="1" y="394"/>
                  </a:lnTo>
                  <a:lnTo>
                    <a:pt x="282" y="619"/>
                  </a:lnTo>
                  <a:lnTo>
                    <a:pt x="450" y="675"/>
                  </a:lnTo>
                  <a:lnTo>
                    <a:pt x="787" y="675"/>
                  </a:lnTo>
                  <a:lnTo>
                    <a:pt x="844" y="619"/>
                  </a:lnTo>
                  <a:lnTo>
                    <a:pt x="900" y="506"/>
                  </a:lnTo>
                  <a:lnTo>
                    <a:pt x="844" y="394"/>
                  </a:lnTo>
                  <a:lnTo>
                    <a:pt x="844" y="282"/>
                  </a:lnTo>
                  <a:lnTo>
                    <a:pt x="563" y="5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828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9" name="Google Shape;34069;p71"/>
            <p:cNvSpPr/>
            <p:nvPr/>
          </p:nvSpPr>
          <p:spPr>
            <a:xfrm>
              <a:off x="881675" y="1350475"/>
              <a:ext cx="11250" cy="11275"/>
            </a:xfrm>
            <a:custGeom>
              <a:avLst/>
              <a:gdLst/>
              <a:ahLst/>
              <a:cxnLst/>
              <a:rect l="l" t="t" r="r" b="b"/>
              <a:pathLst>
                <a:path w="450" h="451" extrusionOk="0">
                  <a:moveTo>
                    <a:pt x="56" y="0"/>
                  </a:moveTo>
                  <a:lnTo>
                    <a:pt x="0" y="169"/>
                  </a:lnTo>
                  <a:lnTo>
                    <a:pt x="113" y="338"/>
                  </a:lnTo>
                  <a:lnTo>
                    <a:pt x="225" y="394"/>
                  </a:lnTo>
                  <a:lnTo>
                    <a:pt x="337" y="450"/>
                  </a:lnTo>
                  <a:lnTo>
                    <a:pt x="394" y="281"/>
                  </a:lnTo>
                  <a:lnTo>
                    <a:pt x="450" y="57"/>
                  </a:lnTo>
                  <a:lnTo>
                    <a:pt x="394" y="0"/>
                  </a:lnTo>
                  <a:lnTo>
                    <a:pt x="337" y="0"/>
                  </a:lnTo>
                  <a:lnTo>
                    <a:pt x="281" y="113"/>
                  </a:lnTo>
                  <a:lnTo>
                    <a:pt x="225" y="113"/>
                  </a:lnTo>
                  <a:lnTo>
                    <a:pt x="169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8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0" name="Google Shape;34070;p71"/>
            <p:cNvSpPr/>
            <p:nvPr/>
          </p:nvSpPr>
          <p:spPr>
            <a:xfrm>
              <a:off x="873225" y="134065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70" y="0"/>
                  </a:moveTo>
                  <a:lnTo>
                    <a:pt x="170" y="112"/>
                  </a:lnTo>
                  <a:lnTo>
                    <a:pt x="113" y="169"/>
                  </a:lnTo>
                  <a:lnTo>
                    <a:pt x="1" y="281"/>
                  </a:lnTo>
                  <a:lnTo>
                    <a:pt x="170" y="393"/>
                  </a:lnTo>
                  <a:lnTo>
                    <a:pt x="394" y="393"/>
                  </a:lnTo>
                  <a:lnTo>
                    <a:pt x="338" y="225"/>
                  </a:lnTo>
                  <a:lnTo>
                    <a:pt x="338" y="56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8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1" name="Google Shape;34071;p71"/>
            <p:cNvSpPr/>
            <p:nvPr/>
          </p:nvSpPr>
          <p:spPr>
            <a:xfrm>
              <a:off x="869025" y="1328000"/>
              <a:ext cx="9850" cy="9850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338" y="0"/>
                  </a:moveTo>
                  <a:lnTo>
                    <a:pt x="225" y="56"/>
                  </a:lnTo>
                  <a:lnTo>
                    <a:pt x="57" y="113"/>
                  </a:lnTo>
                  <a:lnTo>
                    <a:pt x="0" y="169"/>
                  </a:lnTo>
                  <a:lnTo>
                    <a:pt x="57" y="281"/>
                  </a:lnTo>
                  <a:lnTo>
                    <a:pt x="113" y="337"/>
                  </a:lnTo>
                  <a:lnTo>
                    <a:pt x="338" y="394"/>
                  </a:lnTo>
                  <a:lnTo>
                    <a:pt x="394" y="225"/>
                  </a:lnTo>
                  <a:lnTo>
                    <a:pt x="394" y="56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8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2" name="Google Shape;34072;p71"/>
            <p:cNvSpPr/>
            <p:nvPr/>
          </p:nvSpPr>
          <p:spPr>
            <a:xfrm>
              <a:off x="863400" y="1401050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225" y="226"/>
                  </a:lnTo>
                  <a:lnTo>
                    <a:pt x="282" y="226"/>
                  </a:lnTo>
                  <a:lnTo>
                    <a:pt x="225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A9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3" name="Google Shape;34073;p71"/>
            <p:cNvSpPr/>
            <p:nvPr/>
          </p:nvSpPr>
          <p:spPr>
            <a:xfrm>
              <a:off x="890100" y="1367325"/>
              <a:ext cx="7050" cy="4250"/>
            </a:xfrm>
            <a:custGeom>
              <a:avLst/>
              <a:gdLst/>
              <a:ahLst/>
              <a:cxnLst/>
              <a:rect l="l" t="t" r="r" b="b"/>
              <a:pathLst>
                <a:path w="282" h="170" extrusionOk="0">
                  <a:moveTo>
                    <a:pt x="57" y="1"/>
                  </a:moveTo>
                  <a:lnTo>
                    <a:pt x="0" y="57"/>
                  </a:lnTo>
                  <a:lnTo>
                    <a:pt x="0" y="170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95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4" name="Google Shape;34074;p71"/>
            <p:cNvSpPr/>
            <p:nvPr/>
          </p:nvSpPr>
          <p:spPr>
            <a:xfrm>
              <a:off x="890100" y="1392625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113" y="1"/>
                  </a:moveTo>
                  <a:lnTo>
                    <a:pt x="57" y="113"/>
                  </a:lnTo>
                  <a:lnTo>
                    <a:pt x="0" y="113"/>
                  </a:lnTo>
                  <a:lnTo>
                    <a:pt x="0" y="169"/>
                  </a:lnTo>
                  <a:lnTo>
                    <a:pt x="113" y="169"/>
                  </a:lnTo>
                  <a:lnTo>
                    <a:pt x="169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A9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5" name="Google Shape;34075;p71"/>
            <p:cNvSpPr/>
            <p:nvPr/>
          </p:nvSpPr>
          <p:spPr>
            <a:xfrm>
              <a:off x="890100" y="1401050"/>
              <a:ext cx="2825" cy="1450"/>
            </a:xfrm>
            <a:custGeom>
              <a:avLst/>
              <a:gdLst/>
              <a:ahLst/>
              <a:cxnLst/>
              <a:rect l="l" t="t" r="r" b="b"/>
              <a:pathLst>
                <a:path w="113" h="58" extrusionOk="0">
                  <a:moveTo>
                    <a:pt x="113" y="1"/>
                  </a:moveTo>
                  <a:lnTo>
                    <a:pt x="0" y="57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A9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6" name="Google Shape;34076;p71"/>
            <p:cNvSpPr/>
            <p:nvPr/>
          </p:nvSpPr>
          <p:spPr>
            <a:xfrm>
              <a:off x="871825" y="1405275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113" y="0"/>
                  </a:moveTo>
                  <a:lnTo>
                    <a:pt x="1" y="57"/>
                  </a:lnTo>
                  <a:lnTo>
                    <a:pt x="169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A9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7" name="Google Shape;34077;p71"/>
            <p:cNvSpPr/>
            <p:nvPr/>
          </p:nvSpPr>
          <p:spPr>
            <a:xfrm>
              <a:off x="866200" y="141370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08C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8" name="Google Shape;34078;p71"/>
            <p:cNvSpPr/>
            <p:nvPr/>
          </p:nvSpPr>
          <p:spPr>
            <a:xfrm>
              <a:off x="870425" y="141370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7" y="113"/>
                  </a:moveTo>
                  <a:lnTo>
                    <a:pt x="57" y="113"/>
                  </a:lnTo>
                  <a:lnTo>
                    <a:pt x="1" y="1"/>
                  </a:lnTo>
                  <a:lnTo>
                    <a:pt x="1" y="1"/>
                  </a:lnTo>
                  <a:lnTo>
                    <a:pt x="57" y="113"/>
                  </a:lnTo>
                  <a:lnTo>
                    <a:pt x="57" y="113"/>
                  </a:lnTo>
                  <a:close/>
                </a:path>
              </a:pathLst>
            </a:custGeom>
            <a:solidFill>
              <a:srgbClr val="908C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9" name="Google Shape;34079;p71"/>
            <p:cNvSpPr/>
            <p:nvPr/>
          </p:nvSpPr>
          <p:spPr>
            <a:xfrm>
              <a:off x="880275" y="139825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56" y="5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9A9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0" name="Google Shape;34080;p71"/>
            <p:cNvSpPr/>
            <p:nvPr/>
          </p:nvSpPr>
          <p:spPr>
            <a:xfrm>
              <a:off x="884475" y="14024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A9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1" name="Google Shape;34081;p71"/>
            <p:cNvSpPr/>
            <p:nvPr/>
          </p:nvSpPr>
          <p:spPr>
            <a:xfrm>
              <a:off x="676525" y="1424950"/>
              <a:ext cx="47800" cy="99775"/>
            </a:xfrm>
            <a:custGeom>
              <a:avLst/>
              <a:gdLst/>
              <a:ahLst/>
              <a:cxnLst/>
              <a:rect l="l" t="t" r="r" b="b"/>
              <a:pathLst>
                <a:path w="1912" h="3991" extrusionOk="0">
                  <a:moveTo>
                    <a:pt x="731" y="0"/>
                  </a:moveTo>
                  <a:lnTo>
                    <a:pt x="618" y="57"/>
                  </a:lnTo>
                  <a:lnTo>
                    <a:pt x="562" y="113"/>
                  </a:lnTo>
                  <a:lnTo>
                    <a:pt x="506" y="169"/>
                  </a:lnTo>
                  <a:lnTo>
                    <a:pt x="394" y="225"/>
                  </a:lnTo>
                  <a:lnTo>
                    <a:pt x="281" y="225"/>
                  </a:lnTo>
                  <a:lnTo>
                    <a:pt x="225" y="281"/>
                  </a:lnTo>
                  <a:lnTo>
                    <a:pt x="225" y="338"/>
                  </a:lnTo>
                  <a:lnTo>
                    <a:pt x="281" y="394"/>
                  </a:lnTo>
                  <a:lnTo>
                    <a:pt x="225" y="450"/>
                  </a:lnTo>
                  <a:lnTo>
                    <a:pt x="56" y="562"/>
                  </a:lnTo>
                  <a:lnTo>
                    <a:pt x="169" y="619"/>
                  </a:lnTo>
                  <a:lnTo>
                    <a:pt x="281" y="675"/>
                  </a:lnTo>
                  <a:lnTo>
                    <a:pt x="281" y="731"/>
                  </a:lnTo>
                  <a:lnTo>
                    <a:pt x="169" y="731"/>
                  </a:lnTo>
                  <a:lnTo>
                    <a:pt x="56" y="787"/>
                  </a:lnTo>
                  <a:lnTo>
                    <a:pt x="56" y="843"/>
                  </a:lnTo>
                  <a:lnTo>
                    <a:pt x="169" y="1124"/>
                  </a:lnTo>
                  <a:lnTo>
                    <a:pt x="113" y="1405"/>
                  </a:lnTo>
                  <a:lnTo>
                    <a:pt x="113" y="1574"/>
                  </a:lnTo>
                  <a:lnTo>
                    <a:pt x="113" y="1743"/>
                  </a:lnTo>
                  <a:lnTo>
                    <a:pt x="169" y="1743"/>
                  </a:lnTo>
                  <a:lnTo>
                    <a:pt x="281" y="1799"/>
                  </a:lnTo>
                  <a:lnTo>
                    <a:pt x="225" y="1911"/>
                  </a:lnTo>
                  <a:lnTo>
                    <a:pt x="113" y="1968"/>
                  </a:lnTo>
                  <a:lnTo>
                    <a:pt x="56" y="2024"/>
                  </a:lnTo>
                  <a:lnTo>
                    <a:pt x="0" y="2080"/>
                  </a:lnTo>
                  <a:lnTo>
                    <a:pt x="113" y="2136"/>
                  </a:lnTo>
                  <a:lnTo>
                    <a:pt x="169" y="2192"/>
                  </a:lnTo>
                  <a:lnTo>
                    <a:pt x="225" y="2361"/>
                  </a:lnTo>
                  <a:lnTo>
                    <a:pt x="225" y="2530"/>
                  </a:lnTo>
                  <a:lnTo>
                    <a:pt x="281" y="2586"/>
                  </a:lnTo>
                  <a:lnTo>
                    <a:pt x="337" y="2642"/>
                  </a:lnTo>
                  <a:lnTo>
                    <a:pt x="225" y="2867"/>
                  </a:lnTo>
                  <a:lnTo>
                    <a:pt x="225" y="3148"/>
                  </a:lnTo>
                  <a:lnTo>
                    <a:pt x="394" y="3598"/>
                  </a:lnTo>
                  <a:lnTo>
                    <a:pt x="450" y="3710"/>
                  </a:lnTo>
                  <a:lnTo>
                    <a:pt x="562" y="3766"/>
                  </a:lnTo>
                  <a:lnTo>
                    <a:pt x="675" y="3822"/>
                  </a:lnTo>
                  <a:lnTo>
                    <a:pt x="843" y="3766"/>
                  </a:lnTo>
                  <a:lnTo>
                    <a:pt x="1012" y="3710"/>
                  </a:lnTo>
                  <a:lnTo>
                    <a:pt x="1181" y="3710"/>
                  </a:lnTo>
                  <a:lnTo>
                    <a:pt x="1293" y="3822"/>
                  </a:lnTo>
                  <a:lnTo>
                    <a:pt x="1349" y="3935"/>
                  </a:lnTo>
                  <a:lnTo>
                    <a:pt x="1462" y="3991"/>
                  </a:lnTo>
                  <a:lnTo>
                    <a:pt x="1574" y="3935"/>
                  </a:lnTo>
                  <a:lnTo>
                    <a:pt x="1743" y="3822"/>
                  </a:lnTo>
                  <a:lnTo>
                    <a:pt x="1799" y="3766"/>
                  </a:lnTo>
                  <a:lnTo>
                    <a:pt x="1911" y="3654"/>
                  </a:lnTo>
                  <a:lnTo>
                    <a:pt x="1911" y="3598"/>
                  </a:lnTo>
                  <a:lnTo>
                    <a:pt x="1855" y="3485"/>
                  </a:lnTo>
                  <a:lnTo>
                    <a:pt x="1630" y="3204"/>
                  </a:lnTo>
                  <a:lnTo>
                    <a:pt x="1293" y="3035"/>
                  </a:lnTo>
                  <a:lnTo>
                    <a:pt x="1181" y="2923"/>
                  </a:lnTo>
                  <a:lnTo>
                    <a:pt x="1124" y="2867"/>
                  </a:lnTo>
                  <a:lnTo>
                    <a:pt x="1124" y="2754"/>
                  </a:lnTo>
                  <a:lnTo>
                    <a:pt x="1124" y="2642"/>
                  </a:lnTo>
                  <a:lnTo>
                    <a:pt x="1124" y="2530"/>
                  </a:lnTo>
                  <a:lnTo>
                    <a:pt x="1237" y="2473"/>
                  </a:lnTo>
                  <a:lnTo>
                    <a:pt x="1405" y="2473"/>
                  </a:lnTo>
                  <a:lnTo>
                    <a:pt x="1630" y="2417"/>
                  </a:lnTo>
                  <a:lnTo>
                    <a:pt x="1799" y="2361"/>
                  </a:lnTo>
                  <a:lnTo>
                    <a:pt x="1855" y="2249"/>
                  </a:lnTo>
                  <a:lnTo>
                    <a:pt x="1799" y="2080"/>
                  </a:lnTo>
                  <a:lnTo>
                    <a:pt x="1630" y="1855"/>
                  </a:lnTo>
                  <a:lnTo>
                    <a:pt x="1405" y="1743"/>
                  </a:lnTo>
                  <a:lnTo>
                    <a:pt x="1181" y="1630"/>
                  </a:lnTo>
                  <a:lnTo>
                    <a:pt x="1068" y="1687"/>
                  </a:lnTo>
                  <a:lnTo>
                    <a:pt x="1068" y="1630"/>
                  </a:lnTo>
                  <a:lnTo>
                    <a:pt x="1124" y="1462"/>
                  </a:lnTo>
                  <a:lnTo>
                    <a:pt x="1068" y="1349"/>
                  </a:lnTo>
                  <a:lnTo>
                    <a:pt x="899" y="1068"/>
                  </a:lnTo>
                  <a:lnTo>
                    <a:pt x="1068" y="1012"/>
                  </a:lnTo>
                  <a:lnTo>
                    <a:pt x="1181" y="956"/>
                  </a:lnTo>
                  <a:lnTo>
                    <a:pt x="1293" y="843"/>
                  </a:lnTo>
                  <a:lnTo>
                    <a:pt x="1349" y="619"/>
                  </a:lnTo>
                  <a:lnTo>
                    <a:pt x="1405" y="450"/>
                  </a:lnTo>
                  <a:lnTo>
                    <a:pt x="1405" y="338"/>
                  </a:lnTo>
                  <a:lnTo>
                    <a:pt x="1293" y="281"/>
                  </a:lnTo>
                  <a:lnTo>
                    <a:pt x="1181" y="281"/>
                  </a:lnTo>
                  <a:lnTo>
                    <a:pt x="956" y="338"/>
                  </a:lnTo>
                  <a:lnTo>
                    <a:pt x="843" y="338"/>
                  </a:lnTo>
                  <a:lnTo>
                    <a:pt x="843" y="281"/>
                  </a:lnTo>
                  <a:lnTo>
                    <a:pt x="843" y="225"/>
                  </a:lnTo>
                  <a:lnTo>
                    <a:pt x="843" y="169"/>
                  </a:lnTo>
                  <a:lnTo>
                    <a:pt x="843" y="57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948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2" name="Google Shape;34082;p71"/>
            <p:cNvSpPr/>
            <p:nvPr/>
          </p:nvSpPr>
          <p:spPr>
            <a:xfrm>
              <a:off x="656850" y="1500825"/>
              <a:ext cx="66050" cy="45000"/>
            </a:xfrm>
            <a:custGeom>
              <a:avLst/>
              <a:gdLst/>
              <a:ahLst/>
              <a:cxnLst/>
              <a:rect l="l" t="t" r="r" b="b"/>
              <a:pathLst>
                <a:path w="2642" h="1800" extrusionOk="0">
                  <a:moveTo>
                    <a:pt x="506" y="0"/>
                  </a:moveTo>
                  <a:lnTo>
                    <a:pt x="450" y="57"/>
                  </a:lnTo>
                  <a:lnTo>
                    <a:pt x="394" y="169"/>
                  </a:lnTo>
                  <a:lnTo>
                    <a:pt x="338" y="225"/>
                  </a:lnTo>
                  <a:lnTo>
                    <a:pt x="225" y="281"/>
                  </a:lnTo>
                  <a:lnTo>
                    <a:pt x="169" y="394"/>
                  </a:lnTo>
                  <a:lnTo>
                    <a:pt x="113" y="450"/>
                  </a:lnTo>
                  <a:lnTo>
                    <a:pt x="169" y="563"/>
                  </a:lnTo>
                  <a:lnTo>
                    <a:pt x="169" y="619"/>
                  </a:lnTo>
                  <a:lnTo>
                    <a:pt x="0" y="619"/>
                  </a:lnTo>
                  <a:lnTo>
                    <a:pt x="113" y="787"/>
                  </a:lnTo>
                  <a:lnTo>
                    <a:pt x="113" y="900"/>
                  </a:lnTo>
                  <a:lnTo>
                    <a:pt x="57" y="1012"/>
                  </a:lnTo>
                  <a:lnTo>
                    <a:pt x="0" y="1068"/>
                  </a:lnTo>
                  <a:lnTo>
                    <a:pt x="57" y="1125"/>
                  </a:lnTo>
                  <a:lnTo>
                    <a:pt x="169" y="1181"/>
                  </a:lnTo>
                  <a:lnTo>
                    <a:pt x="338" y="1125"/>
                  </a:lnTo>
                  <a:lnTo>
                    <a:pt x="450" y="1068"/>
                  </a:lnTo>
                  <a:lnTo>
                    <a:pt x="506" y="1125"/>
                  </a:lnTo>
                  <a:lnTo>
                    <a:pt x="619" y="1181"/>
                  </a:lnTo>
                  <a:lnTo>
                    <a:pt x="675" y="1237"/>
                  </a:lnTo>
                  <a:lnTo>
                    <a:pt x="619" y="1293"/>
                  </a:lnTo>
                  <a:lnTo>
                    <a:pt x="506" y="1349"/>
                  </a:lnTo>
                  <a:lnTo>
                    <a:pt x="450" y="1462"/>
                  </a:lnTo>
                  <a:lnTo>
                    <a:pt x="450" y="1518"/>
                  </a:lnTo>
                  <a:lnTo>
                    <a:pt x="450" y="1630"/>
                  </a:lnTo>
                  <a:lnTo>
                    <a:pt x="506" y="1630"/>
                  </a:lnTo>
                  <a:lnTo>
                    <a:pt x="619" y="1574"/>
                  </a:lnTo>
                  <a:lnTo>
                    <a:pt x="731" y="1630"/>
                  </a:lnTo>
                  <a:lnTo>
                    <a:pt x="843" y="1630"/>
                  </a:lnTo>
                  <a:lnTo>
                    <a:pt x="1012" y="1574"/>
                  </a:lnTo>
                  <a:lnTo>
                    <a:pt x="1068" y="1574"/>
                  </a:lnTo>
                  <a:lnTo>
                    <a:pt x="1124" y="1630"/>
                  </a:lnTo>
                  <a:lnTo>
                    <a:pt x="1124" y="1687"/>
                  </a:lnTo>
                  <a:lnTo>
                    <a:pt x="1124" y="1799"/>
                  </a:lnTo>
                  <a:lnTo>
                    <a:pt x="1237" y="1799"/>
                  </a:lnTo>
                  <a:lnTo>
                    <a:pt x="1462" y="1687"/>
                  </a:lnTo>
                  <a:lnTo>
                    <a:pt x="1574" y="1574"/>
                  </a:lnTo>
                  <a:lnTo>
                    <a:pt x="1686" y="1406"/>
                  </a:lnTo>
                  <a:lnTo>
                    <a:pt x="1743" y="1181"/>
                  </a:lnTo>
                  <a:lnTo>
                    <a:pt x="1743" y="1406"/>
                  </a:lnTo>
                  <a:lnTo>
                    <a:pt x="1743" y="1518"/>
                  </a:lnTo>
                  <a:lnTo>
                    <a:pt x="1855" y="1574"/>
                  </a:lnTo>
                  <a:lnTo>
                    <a:pt x="1968" y="1630"/>
                  </a:lnTo>
                  <a:lnTo>
                    <a:pt x="2080" y="1630"/>
                  </a:lnTo>
                  <a:lnTo>
                    <a:pt x="2305" y="1518"/>
                  </a:lnTo>
                  <a:lnTo>
                    <a:pt x="2473" y="1349"/>
                  </a:lnTo>
                  <a:lnTo>
                    <a:pt x="2586" y="1125"/>
                  </a:lnTo>
                  <a:lnTo>
                    <a:pt x="2642" y="1012"/>
                  </a:lnTo>
                  <a:lnTo>
                    <a:pt x="2642" y="900"/>
                  </a:lnTo>
                  <a:lnTo>
                    <a:pt x="2586" y="844"/>
                  </a:lnTo>
                  <a:lnTo>
                    <a:pt x="2473" y="900"/>
                  </a:lnTo>
                  <a:lnTo>
                    <a:pt x="2192" y="900"/>
                  </a:lnTo>
                  <a:lnTo>
                    <a:pt x="2136" y="844"/>
                  </a:lnTo>
                  <a:lnTo>
                    <a:pt x="2080" y="731"/>
                  </a:lnTo>
                  <a:lnTo>
                    <a:pt x="2080" y="675"/>
                  </a:lnTo>
                  <a:lnTo>
                    <a:pt x="2024" y="619"/>
                  </a:lnTo>
                  <a:lnTo>
                    <a:pt x="1911" y="563"/>
                  </a:lnTo>
                  <a:lnTo>
                    <a:pt x="1799" y="563"/>
                  </a:lnTo>
                  <a:lnTo>
                    <a:pt x="1630" y="619"/>
                  </a:lnTo>
                  <a:lnTo>
                    <a:pt x="1349" y="1068"/>
                  </a:lnTo>
                  <a:lnTo>
                    <a:pt x="1181" y="1237"/>
                  </a:lnTo>
                  <a:lnTo>
                    <a:pt x="1124" y="1293"/>
                  </a:lnTo>
                  <a:lnTo>
                    <a:pt x="956" y="1349"/>
                  </a:lnTo>
                  <a:lnTo>
                    <a:pt x="900" y="1349"/>
                  </a:lnTo>
                  <a:lnTo>
                    <a:pt x="900" y="1293"/>
                  </a:lnTo>
                  <a:lnTo>
                    <a:pt x="956" y="1293"/>
                  </a:lnTo>
                  <a:lnTo>
                    <a:pt x="1012" y="1181"/>
                  </a:lnTo>
                  <a:lnTo>
                    <a:pt x="956" y="1125"/>
                  </a:lnTo>
                  <a:lnTo>
                    <a:pt x="843" y="1012"/>
                  </a:lnTo>
                  <a:lnTo>
                    <a:pt x="787" y="956"/>
                  </a:lnTo>
                  <a:lnTo>
                    <a:pt x="787" y="900"/>
                  </a:lnTo>
                  <a:lnTo>
                    <a:pt x="787" y="844"/>
                  </a:lnTo>
                  <a:lnTo>
                    <a:pt x="843" y="787"/>
                  </a:lnTo>
                  <a:lnTo>
                    <a:pt x="1012" y="563"/>
                  </a:lnTo>
                  <a:lnTo>
                    <a:pt x="1012" y="394"/>
                  </a:lnTo>
                  <a:lnTo>
                    <a:pt x="956" y="169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A397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3" name="Google Shape;34083;p71"/>
            <p:cNvSpPr/>
            <p:nvPr/>
          </p:nvSpPr>
          <p:spPr>
            <a:xfrm>
              <a:off x="672300" y="1476925"/>
              <a:ext cx="25325" cy="59050"/>
            </a:xfrm>
            <a:custGeom>
              <a:avLst/>
              <a:gdLst/>
              <a:ahLst/>
              <a:cxnLst/>
              <a:rect l="l" t="t" r="r" b="b"/>
              <a:pathLst>
                <a:path w="1013" h="2362" extrusionOk="0">
                  <a:moveTo>
                    <a:pt x="169" y="1"/>
                  </a:moveTo>
                  <a:lnTo>
                    <a:pt x="169" y="170"/>
                  </a:lnTo>
                  <a:lnTo>
                    <a:pt x="169" y="226"/>
                  </a:lnTo>
                  <a:lnTo>
                    <a:pt x="169" y="282"/>
                  </a:lnTo>
                  <a:lnTo>
                    <a:pt x="169" y="956"/>
                  </a:lnTo>
                  <a:lnTo>
                    <a:pt x="169" y="1125"/>
                  </a:lnTo>
                  <a:lnTo>
                    <a:pt x="225" y="1237"/>
                  </a:lnTo>
                  <a:lnTo>
                    <a:pt x="282" y="1294"/>
                  </a:lnTo>
                  <a:lnTo>
                    <a:pt x="338" y="1294"/>
                  </a:lnTo>
                  <a:lnTo>
                    <a:pt x="394" y="1350"/>
                  </a:lnTo>
                  <a:lnTo>
                    <a:pt x="338" y="1406"/>
                  </a:lnTo>
                  <a:lnTo>
                    <a:pt x="282" y="1519"/>
                  </a:lnTo>
                  <a:lnTo>
                    <a:pt x="169" y="1631"/>
                  </a:lnTo>
                  <a:lnTo>
                    <a:pt x="57" y="1743"/>
                  </a:lnTo>
                  <a:lnTo>
                    <a:pt x="1" y="1968"/>
                  </a:lnTo>
                  <a:lnTo>
                    <a:pt x="282" y="2137"/>
                  </a:lnTo>
                  <a:lnTo>
                    <a:pt x="282" y="2193"/>
                  </a:lnTo>
                  <a:lnTo>
                    <a:pt x="282" y="2249"/>
                  </a:lnTo>
                  <a:lnTo>
                    <a:pt x="225" y="2305"/>
                  </a:lnTo>
                  <a:lnTo>
                    <a:pt x="225" y="2362"/>
                  </a:lnTo>
                  <a:lnTo>
                    <a:pt x="394" y="2362"/>
                  </a:lnTo>
                  <a:lnTo>
                    <a:pt x="506" y="2305"/>
                  </a:lnTo>
                  <a:lnTo>
                    <a:pt x="787" y="2193"/>
                  </a:lnTo>
                  <a:lnTo>
                    <a:pt x="844" y="2137"/>
                  </a:lnTo>
                  <a:lnTo>
                    <a:pt x="900" y="1968"/>
                  </a:lnTo>
                  <a:lnTo>
                    <a:pt x="956" y="1856"/>
                  </a:lnTo>
                  <a:lnTo>
                    <a:pt x="1012" y="1743"/>
                  </a:lnTo>
                  <a:lnTo>
                    <a:pt x="1012" y="1575"/>
                  </a:lnTo>
                  <a:lnTo>
                    <a:pt x="844" y="1631"/>
                  </a:lnTo>
                  <a:lnTo>
                    <a:pt x="787" y="1687"/>
                  </a:lnTo>
                  <a:lnTo>
                    <a:pt x="731" y="1631"/>
                  </a:lnTo>
                  <a:lnTo>
                    <a:pt x="563" y="1350"/>
                  </a:lnTo>
                  <a:lnTo>
                    <a:pt x="506" y="1069"/>
                  </a:lnTo>
                  <a:lnTo>
                    <a:pt x="506" y="900"/>
                  </a:lnTo>
                  <a:lnTo>
                    <a:pt x="450" y="788"/>
                  </a:lnTo>
                  <a:lnTo>
                    <a:pt x="450" y="675"/>
                  </a:lnTo>
                  <a:lnTo>
                    <a:pt x="563" y="619"/>
                  </a:lnTo>
                  <a:lnTo>
                    <a:pt x="619" y="619"/>
                  </a:lnTo>
                  <a:lnTo>
                    <a:pt x="675" y="563"/>
                  </a:lnTo>
                  <a:lnTo>
                    <a:pt x="394" y="451"/>
                  </a:lnTo>
                  <a:lnTo>
                    <a:pt x="563" y="394"/>
                  </a:lnTo>
                  <a:lnTo>
                    <a:pt x="619" y="282"/>
                  </a:lnTo>
                  <a:lnTo>
                    <a:pt x="506" y="57"/>
                  </a:lnTo>
                  <a:lnTo>
                    <a:pt x="394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A8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4" name="Google Shape;34084;p71"/>
            <p:cNvSpPr/>
            <p:nvPr/>
          </p:nvSpPr>
          <p:spPr>
            <a:xfrm>
              <a:off x="677925" y="1384200"/>
              <a:ext cx="29525" cy="49200"/>
            </a:xfrm>
            <a:custGeom>
              <a:avLst/>
              <a:gdLst/>
              <a:ahLst/>
              <a:cxnLst/>
              <a:rect l="l" t="t" r="r" b="b"/>
              <a:pathLst>
                <a:path w="1181" h="1968" extrusionOk="0">
                  <a:moveTo>
                    <a:pt x="506" y="0"/>
                  </a:moveTo>
                  <a:lnTo>
                    <a:pt x="394" y="113"/>
                  </a:lnTo>
                  <a:lnTo>
                    <a:pt x="225" y="394"/>
                  </a:lnTo>
                  <a:lnTo>
                    <a:pt x="169" y="506"/>
                  </a:lnTo>
                  <a:lnTo>
                    <a:pt x="113" y="619"/>
                  </a:lnTo>
                  <a:lnTo>
                    <a:pt x="113" y="787"/>
                  </a:lnTo>
                  <a:lnTo>
                    <a:pt x="57" y="1012"/>
                  </a:lnTo>
                  <a:lnTo>
                    <a:pt x="57" y="1237"/>
                  </a:lnTo>
                  <a:lnTo>
                    <a:pt x="57" y="1406"/>
                  </a:lnTo>
                  <a:lnTo>
                    <a:pt x="0" y="1630"/>
                  </a:lnTo>
                  <a:lnTo>
                    <a:pt x="113" y="1743"/>
                  </a:lnTo>
                  <a:lnTo>
                    <a:pt x="281" y="1743"/>
                  </a:lnTo>
                  <a:lnTo>
                    <a:pt x="562" y="1687"/>
                  </a:lnTo>
                  <a:lnTo>
                    <a:pt x="731" y="1687"/>
                  </a:lnTo>
                  <a:lnTo>
                    <a:pt x="731" y="1743"/>
                  </a:lnTo>
                  <a:lnTo>
                    <a:pt x="675" y="1855"/>
                  </a:lnTo>
                  <a:lnTo>
                    <a:pt x="731" y="1911"/>
                  </a:lnTo>
                  <a:lnTo>
                    <a:pt x="843" y="1968"/>
                  </a:lnTo>
                  <a:lnTo>
                    <a:pt x="956" y="1911"/>
                  </a:lnTo>
                  <a:lnTo>
                    <a:pt x="1012" y="1799"/>
                  </a:lnTo>
                  <a:lnTo>
                    <a:pt x="1068" y="1687"/>
                  </a:lnTo>
                  <a:lnTo>
                    <a:pt x="1181" y="1630"/>
                  </a:lnTo>
                  <a:lnTo>
                    <a:pt x="1181" y="1518"/>
                  </a:lnTo>
                  <a:lnTo>
                    <a:pt x="1068" y="1406"/>
                  </a:lnTo>
                  <a:lnTo>
                    <a:pt x="956" y="1349"/>
                  </a:lnTo>
                  <a:lnTo>
                    <a:pt x="843" y="1349"/>
                  </a:lnTo>
                  <a:lnTo>
                    <a:pt x="675" y="1406"/>
                  </a:lnTo>
                  <a:lnTo>
                    <a:pt x="675" y="1406"/>
                  </a:lnTo>
                  <a:lnTo>
                    <a:pt x="900" y="1181"/>
                  </a:lnTo>
                  <a:lnTo>
                    <a:pt x="1012" y="1012"/>
                  </a:lnTo>
                  <a:lnTo>
                    <a:pt x="956" y="843"/>
                  </a:lnTo>
                  <a:lnTo>
                    <a:pt x="731" y="675"/>
                  </a:lnTo>
                  <a:lnTo>
                    <a:pt x="900" y="619"/>
                  </a:lnTo>
                  <a:lnTo>
                    <a:pt x="1012" y="562"/>
                  </a:lnTo>
                  <a:lnTo>
                    <a:pt x="1068" y="450"/>
                  </a:lnTo>
                  <a:lnTo>
                    <a:pt x="1068" y="281"/>
                  </a:lnTo>
                  <a:lnTo>
                    <a:pt x="787" y="57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8D81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5" name="Google Shape;34085;p71"/>
            <p:cNvSpPr/>
            <p:nvPr/>
          </p:nvSpPr>
          <p:spPr>
            <a:xfrm>
              <a:off x="659650" y="1469900"/>
              <a:ext cx="11275" cy="15500"/>
            </a:xfrm>
            <a:custGeom>
              <a:avLst/>
              <a:gdLst/>
              <a:ahLst/>
              <a:cxnLst/>
              <a:rect l="l" t="t" r="r" b="b"/>
              <a:pathLst>
                <a:path w="451" h="620" extrusionOk="0">
                  <a:moveTo>
                    <a:pt x="113" y="1"/>
                  </a:moveTo>
                  <a:lnTo>
                    <a:pt x="57" y="57"/>
                  </a:lnTo>
                  <a:lnTo>
                    <a:pt x="1" y="226"/>
                  </a:lnTo>
                  <a:lnTo>
                    <a:pt x="1" y="394"/>
                  </a:lnTo>
                  <a:lnTo>
                    <a:pt x="1" y="563"/>
                  </a:lnTo>
                  <a:lnTo>
                    <a:pt x="1" y="619"/>
                  </a:lnTo>
                  <a:lnTo>
                    <a:pt x="57" y="619"/>
                  </a:lnTo>
                  <a:lnTo>
                    <a:pt x="226" y="507"/>
                  </a:lnTo>
                  <a:lnTo>
                    <a:pt x="338" y="451"/>
                  </a:lnTo>
                  <a:lnTo>
                    <a:pt x="394" y="394"/>
                  </a:lnTo>
                  <a:lnTo>
                    <a:pt x="450" y="338"/>
                  </a:lnTo>
                  <a:lnTo>
                    <a:pt x="450" y="282"/>
                  </a:lnTo>
                  <a:lnTo>
                    <a:pt x="338" y="113"/>
                  </a:lnTo>
                  <a:lnTo>
                    <a:pt x="226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08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6" name="Google Shape;34086;p71"/>
            <p:cNvSpPr/>
            <p:nvPr/>
          </p:nvSpPr>
          <p:spPr>
            <a:xfrm>
              <a:off x="661050" y="1437600"/>
              <a:ext cx="5650" cy="11250"/>
            </a:xfrm>
            <a:custGeom>
              <a:avLst/>
              <a:gdLst/>
              <a:ahLst/>
              <a:cxnLst/>
              <a:rect l="l" t="t" r="r" b="b"/>
              <a:pathLst>
                <a:path w="2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26" y="281"/>
                  </a:lnTo>
                  <a:lnTo>
                    <a:pt x="113" y="1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8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7" name="Google Shape;34087;p71"/>
            <p:cNvSpPr/>
            <p:nvPr/>
          </p:nvSpPr>
          <p:spPr>
            <a:xfrm>
              <a:off x="676525" y="1481150"/>
              <a:ext cx="25" cy="2825"/>
            </a:xfrm>
            <a:custGeom>
              <a:avLst/>
              <a:gdLst/>
              <a:ahLst/>
              <a:cxnLst/>
              <a:rect l="l" t="t" r="r" b="b"/>
              <a:pathLst>
                <a:path w="1" h="113" extrusionOk="0">
                  <a:moveTo>
                    <a:pt x="0" y="1"/>
                  </a:moveTo>
                  <a:lnTo>
                    <a:pt x="0" y="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5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8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8" name="Google Shape;34088;p71"/>
            <p:cNvSpPr/>
            <p:nvPr/>
          </p:nvSpPr>
          <p:spPr>
            <a:xfrm>
              <a:off x="683550" y="1274600"/>
              <a:ext cx="63250" cy="67475"/>
            </a:xfrm>
            <a:custGeom>
              <a:avLst/>
              <a:gdLst/>
              <a:ahLst/>
              <a:cxnLst/>
              <a:rect l="l" t="t" r="r" b="b"/>
              <a:pathLst>
                <a:path w="2530" h="2699" extrusionOk="0">
                  <a:moveTo>
                    <a:pt x="1068" y="0"/>
                  </a:moveTo>
                  <a:lnTo>
                    <a:pt x="1012" y="57"/>
                  </a:lnTo>
                  <a:lnTo>
                    <a:pt x="956" y="113"/>
                  </a:lnTo>
                  <a:lnTo>
                    <a:pt x="900" y="281"/>
                  </a:lnTo>
                  <a:lnTo>
                    <a:pt x="843" y="281"/>
                  </a:lnTo>
                  <a:lnTo>
                    <a:pt x="731" y="338"/>
                  </a:lnTo>
                  <a:lnTo>
                    <a:pt x="618" y="338"/>
                  </a:lnTo>
                  <a:lnTo>
                    <a:pt x="506" y="281"/>
                  </a:lnTo>
                  <a:lnTo>
                    <a:pt x="113" y="281"/>
                  </a:lnTo>
                  <a:lnTo>
                    <a:pt x="56" y="338"/>
                  </a:lnTo>
                  <a:lnTo>
                    <a:pt x="0" y="394"/>
                  </a:lnTo>
                  <a:lnTo>
                    <a:pt x="0" y="450"/>
                  </a:lnTo>
                  <a:lnTo>
                    <a:pt x="0" y="506"/>
                  </a:lnTo>
                  <a:lnTo>
                    <a:pt x="56" y="562"/>
                  </a:lnTo>
                  <a:lnTo>
                    <a:pt x="113" y="562"/>
                  </a:lnTo>
                  <a:lnTo>
                    <a:pt x="225" y="506"/>
                  </a:lnTo>
                  <a:lnTo>
                    <a:pt x="337" y="450"/>
                  </a:lnTo>
                  <a:lnTo>
                    <a:pt x="450" y="506"/>
                  </a:lnTo>
                  <a:lnTo>
                    <a:pt x="618" y="619"/>
                  </a:lnTo>
                  <a:lnTo>
                    <a:pt x="450" y="619"/>
                  </a:lnTo>
                  <a:lnTo>
                    <a:pt x="394" y="675"/>
                  </a:lnTo>
                  <a:lnTo>
                    <a:pt x="337" y="731"/>
                  </a:lnTo>
                  <a:lnTo>
                    <a:pt x="337" y="843"/>
                  </a:lnTo>
                  <a:lnTo>
                    <a:pt x="394" y="956"/>
                  </a:lnTo>
                  <a:lnTo>
                    <a:pt x="450" y="1012"/>
                  </a:lnTo>
                  <a:lnTo>
                    <a:pt x="562" y="1124"/>
                  </a:lnTo>
                  <a:lnTo>
                    <a:pt x="618" y="1181"/>
                  </a:lnTo>
                  <a:lnTo>
                    <a:pt x="731" y="1124"/>
                  </a:lnTo>
                  <a:lnTo>
                    <a:pt x="787" y="1012"/>
                  </a:lnTo>
                  <a:lnTo>
                    <a:pt x="956" y="1012"/>
                  </a:lnTo>
                  <a:lnTo>
                    <a:pt x="956" y="1068"/>
                  </a:lnTo>
                  <a:lnTo>
                    <a:pt x="1012" y="1181"/>
                  </a:lnTo>
                  <a:lnTo>
                    <a:pt x="1068" y="1293"/>
                  </a:lnTo>
                  <a:lnTo>
                    <a:pt x="1181" y="1462"/>
                  </a:lnTo>
                  <a:lnTo>
                    <a:pt x="956" y="1462"/>
                  </a:lnTo>
                  <a:lnTo>
                    <a:pt x="843" y="1405"/>
                  </a:lnTo>
                  <a:lnTo>
                    <a:pt x="787" y="1293"/>
                  </a:lnTo>
                  <a:lnTo>
                    <a:pt x="675" y="1349"/>
                  </a:lnTo>
                  <a:lnTo>
                    <a:pt x="675" y="1405"/>
                  </a:lnTo>
                  <a:lnTo>
                    <a:pt x="675" y="1462"/>
                  </a:lnTo>
                  <a:lnTo>
                    <a:pt x="675" y="1518"/>
                  </a:lnTo>
                  <a:lnTo>
                    <a:pt x="675" y="1630"/>
                  </a:lnTo>
                  <a:lnTo>
                    <a:pt x="562" y="1630"/>
                  </a:lnTo>
                  <a:lnTo>
                    <a:pt x="450" y="1855"/>
                  </a:lnTo>
                  <a:lnTo>
                    <a:pt x="394" y="2024"/>
                  </a:lnTo>
                  <a:lnTo>
                    <a:pt x="394" y="2080"/>
                  </a:lnTo>
                  <a:lnTo>
                    <a:pt x="450" y="2080"/>
                  </a:lnTo>
                  <a:lnTo>
                    <a:pt x="562" y="2024"/>
                  </a:lnTo>
                  <a:lnTo>
                    <a:pt x="618" y="1911"/>
                  </a:lnTo>
                  <a:lnTo>
                    <a:pt x="843" y="1911"/>
                  </a:lnTo>
                  <a:lnTo>
                    <a:pt x="900" y="1968"/>
                  </a:lnTo>
                  <a:lnTo>
                    <a:pt x="956" y="2024"/>
                  </a:lnTo>
                  <a:lnTo>
                    <a:pt x="1124" y="1968"/>
                  </a:lnTo>
                  <a:lnTo>
                    <a:pt x="1181" y="1968"/>
                  </a:lnTo>
                  <a:lnTo>
                    <a:pt x="1181" y="2024"/>
                  </a:lnTo>
                  <a:lnTo>
                    <a:pt x="1124" y="2080"/>
                  </a:lnTo>
                  <a:lnTo>
                    <a:pt x="1068" y="2192"/>
                  </a:lnTo>
                  <a:lnTo>
                    <a:pt x="1124" y="2305"/>
                  </a:lnTo>
                  <a:lnTo>
                    <a:pt x="1181" y="2361"/>
                  </a:lnTo>
                  <a:lnTo>
                    <a:pt x="1237" y="2417"/>
                  </a:lnTo>
                  <a:lnTo>
                    <a:pt x="1237" y="2417"/>
                  </a:lnTo>
                  <a:lnTo>
                    <a:pt x="1124" y="2361"/>
                  </a:lnTo>
                  <a:lnTo>
                    <a:pt x="1068" y="2361"/>
                  </a:lnTo>
                  <a:lnTo>
                    <a:pt x="1012" y="2473"/>
                  </a:lnTo>
                  <a:lnTo>
                    <a:pt x="1237" y="2586"/>
                  </a:lnTo>
                  <a:lnTo>
                    <a:pt x="1405" y="2698"/>
                  </a:lnTo>
                  <a:lnTo>
                    <a:pt x="1630" y="2698"/>
                  </a:lnTo>
                  <a:lnTo>
                    <a:pt x="1799" y="2586"/>
                  </a:lnTo>
                  <a:lnTo>
                    <a:pt x="2024" y="2361"/>
                  </a:lnTo>
                  <a:lnTo>
                    <a:pt x="2305" y="2136"/>
                  </a:lnTo>
                  <a:lnTo>
                    <a:pt x="2417" y="2080"/>
                  </a:lnTo>
                  <a:lnTo>
                    <a:pt x="2473" y="1968"/>
                  </a:lnTo>
                  <a:lnTo>
                    <a:pt x="2529" y="1687"/>
                  </a:lnTo>
                  <a:lnTo>
                    <a:pt x="2473" y="1574"/>
                  </a:lnTo>
                  <a:lnTo>
                    <a:pt x="2361" y="1518"/>
                  </a:lnTo>
                  <a:lnTo>
                    <a:pt x="2192" y="1462"/>
                  </a:lnTo>
                  <a:lnTo>
                    <a:pt x="2080" y="1462"/>
                  </a:lnTo>
                  <a:lnTo>
                    <a:pt x="1911" y="1405"/>
                  </a:lnTo>
                  <a:lnTo>
                    <a:pt x="2136" y="1405"/>
                  </a:lnTo>
                  <a:lnTo>
                    <a:pt x="2248" y="1349"/>
                  </a:lnTo>
                  <a:lnTo>
                    <a:pt x="2248" y="1237"/>
                  </a:lnTo>
                  <a:lnTo>
                    <a:pt x="2192" y="1068"/>
                  </a:lnTo>
                  <a:lnTo>
                    <a:pt x="2136" y="956"/>
                  </a:lnTo>
                  <a:lnTo>
                    <a:pt x="2136" y="900"/>
                  </a:lnTo>
                  <a:lnTo>
                    <a:pt x="2192" y="787"/>
                  </a:lnTo>
                  <a:lnTo>
                    <a:pt x="2192" y="675"/>
                  </a:lnTo>
                  <a:lnTo>
                    <a:pt x="2136" y="619"/>
                  </a:lnTo>
                  <a:lnTo>
                    <a:pt x="2024" y="562"/>
                  </a:lnTo>
                  <a:lnTo>
                    <a:pt x="1911" y="450"/>
                  </a:lnTo>
                  <a:lnTo>
                    <a:pt x="1855" y="338"/>
                  </a:lnTo>
                  <a:lnTo>
                    <a:pt x="1799" y="57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9592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9" name="Google Shape;34089;p71"/>
            <p:cNvSpPr/>
            <p:nvPr/>
          </p:nvSpPr>
          <p:spPr>
            <a:xfrm>
              <a:off x="675100" y="1247900"/>
              <a:ext cx="60450" cy="37950"/>
            </a:xfrm>
            <a:custGeom>
              <a:avLst/>
              <a:gdLst/>
              <a:ahLst/>
              <a:cxnLst/>
              <a:rect l="l" t="t" r="r" b="b"/>
              <a:pathLst>
                <a:path w="2418" h="1518" extrusionOk="0">
                  <a:moveTo>
                    <a:pt x="226" y="0"/>
                  </a:moveTo>
                  <a:lnTo>
                    <a:pt x="57" y="57"/>
                  </a:lnTo>
                  <a:lnTo>
                    <a:pt x="1" y="113"/>
                  </a:lnTo>
                  <a:lnTo>
                    <a:pt x="1" y="225"/>
                  </a:lnTo>
                  <a:lnTo>
                    <a:pt x="1" y="450"/>
                  </a:lnTo>
                  <a:lnTo>
                    <a:pt x="1" y="675"/>
                  </a:lnTo>
                  <a:lnTo>
                    <a:pt x="57" y="675"/>
                  </a:lnTo>
                  <a:lnTo>
                    <a:pt x="170" y="619"/>
                  </a:lnTo>
                  <a:lnTo>
                    <a:pt x="226" y="619"/>
                  </a:lnTo>
                  <a:lnTo>
                    <a:pt x="394" y="787"/>
                  </a:lnTo>
                  <a:lnTo>
                    <a:pt x="451" y="787"/>
                  </a:lnTo>
                  <a:lnTo>
                    <a:pt x="507" y="675"/>
                  </a:lnTo>
                  <a:lnTo>
                    <a:pt x="619" y="619"/>
                  </a:lnTo>
                  <a:lnTo>
                    <a:pt x="732" y="787"/>
                  </a:lnTo>
                  <a:lnTo>
                    <a:pt x="732" y="844"/>
                  </a:lnTo>
                  <a:lnTo>
                    <a:pt x="732" y="956"/>
                  </a:lnTo>
                  <a:lnTo>
                    <a:pt x="675" y="1181"/>
                  </a:lnTo>
                  <a:lnTo>
                    <a:pt x="732" y="1349"/>
                  </a:lnTo>
                  <a:lnTo>
                    <a:pt x="844" y="1406"/>
                  </a:lnTo>
                  <a:lnTo>
                    <a:pt x="1013" y="1462"/>
                  </a:lnTo>
                  <a:lnTo>
                    <a:pt x="1069" y="1518"/>
                  </a:lnTo>
                  <a:lnTo>
                    <a:pt x="1181" y="1462"/>
                  </a:lnTo>
                  <a:lnTo>
                    <a:pt x="1238" y="1406"/>
                  </a:lnTo>
                  <a:lnTo>
                    <a:pt x="1294" y="1462"/>
                  </a:lnTo>
                  <a:lnTo>
                    <a:pt x="1406" y="1462"/>
                  </a:lnTo>
                  <a:lnTo>
                    <a:pt x="1406" y="1349"/>
                  </a:lnTo>
                  <a:lnTo>
                    <a:pt x="1406" y="1293"/>
                  </a:lnTo>
                  <a:lnTo>
                    <a:pt x="1350" y="1181"/>
                  </a:lnTo>
                  <a:lnTo>
                    <a:pt x="1406" y="1125"/>
                  </a:lnTo>
                  <a:lnTo>
                    <a:pt x="1462" y="1125"/>
                  </a:lnTo>
                  <a:lnTo>
                    <a:pt x="1519" y="1181"/>
                  </a:lnTo>
                  <a:lnTo>
                    <a:pt x="1575" y="1237"/>
                  </a:lnTo>
                  <a:lnTo>
                    <a:pt x="1631" y="1181"/>
                  </a:lnTo>
                  <a:lnTo>
                    <a:pt x="1743" y="1125"/>
                  </a:lnTo>
                  <a:lnTo>
                    <a:pt x="2137" y="1125"/>
                  </a:lnTo>
                  <a:lnTo>
                    <a:pt x="2193" y="1068"/>
                  </a:lnTo>
                  <a:lnTo>
                    <a:pt x="2362" y="844"/>
                  </a:lnTo>
                  <a:lnTo>
                    <a:pt x="2418" y="787"/>
                  </a:lnTo>
                  <a:lnTo>
                    <a:pt x="2362" y="675"/>
                  </a:lnTo>
                  <a:lnTo>
                    <a:pt x="2305" y="619"/>
                  </a:lnTo>
                  <a:lnTo>
                    <a:pt x="2193" y="506"/>
                  </a:lnTo>
                  <a:lnTo>
                    <a:pt x="2137" y="506"/>
                  </a:lnTo>
                  <a:lnTo>
                    <a:pt x="2137" y="450"/>
                  </a:lnTo>
                  <a:lnTo>
                    <a:pt x="2024" y="394"/>
                  </a:lnTo>
                  <a:lnTo>
                    <a:pt x="1912" y="394"/>
                  </a:lnTo>
                  <a:lnTo>
                    <a:pt x="1800" y="450"/>
                  </a:lnTo>
                  <a:lnTo>
                    <a:pt x="1687" y="506"/>
                  </a:lnTo>
                  <a:lnTo>
                    <a:pt x="1575" y="675"/>
                  </a:lnTo>
                  <a:lnTo>
                    <a:pt x="1462" y="731"/>
                  </a:lnTo>
                  <a:lnTo>
                    <a:pt x="1013" y="731"/>
                  </a:lnTo>
                  <a:lnTo>
                    <a:pt x="1069" y="675"/>
                  </a:lnTo>
                  <a:lnTo>
                    <a:pt x="1013" y="562"/>
                  </a:lnTo>
                  <a:lnTo>
                    <a:pt x="900" y="506"/>
                  </a:lnTo>
                  <a:lnTo>
                    <a:pt x="844" y="450"/>
                  </a:lnTo>
                  <a:lnTo>
                    <a:pt x="788" y="394"/>
                  </a:lnTo>
                  <a:lnTo>
                    <a:pt x="732" y="169"/>
                  </a:lnTo>
                  <a:lnTo>
                    <a:pt x="619" y="57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0" name="Google Shape;34090;p71"/>
            <p:cNvSpPr/>
            <p:nvPr/>
          </p:nvSpPr>
          <p:spPr>
            <a:xfrm>
              <a:off x="684950" y="1336425"/>
              <a:ext cx="23900" cy="18300"/>
            </a:xfrm>
            <a:custGeom>
              <a:avLst/>
              <a:gdLst/>
              <a:ahLst/>
              <a:cxnLst/>
              <a:rect l="l" t="t" r="r" b="b"/>
              <a:pathLst>
                <a:path w="956" h="732" extrusionOk="0">
                  <a:moveTo>
                    <a:pt x="169" y="0"/>
                  </a:moveTo>
                  <a:lnTo>
                    <a:pt x="169" y="113"/>
                  </a:lnTo>
                  <a:lnTo>
                    <a:pt x="169" y="169"/>
                  </a:lnTo>
                  <a:lnTo>
                    <a:pt x="113" y="225"/>
                  </a:lnTo>
                  <a:lnTo>
                    <a:pt x="113" y="169"/>
                  </a:lnTo>
                  <a:lnTo>
                    <a:pt x="57" y="169"/>
                  </a:lnTo>
                  <a:lnTo>
                    <a:pt x="0" y="113"/>
                  </a:lnTo>
                  <a:lnTo>
                    <a:pt x="0" y="281"/>
                  </a:lnTo>
                  <a:lnTo>
                    <a:pt x="0" y="394"/>
                  </a:lnTo>
                  <a:lnTo>
                    <a:pt x="57" y="450"/>
                  </a:lnTo>
                  <a:lnTo>
                    <a:pt x="225" y="619"/>
                  </a:lnTo>
                  <a:lnTo>
                    <a:pt x="450" y="731"/>
                  </a:lnTo>
                  <a:lnTo>
                    <a:pt x="787" y="731"/>
                  </a:lnTo>
                  <a:lnTo>
                    <a:pt x="900" y="675"/>
                  </a:lnTo>
                  <a:lnTo>
                    <a:pt x="900" y="562"/>
                  </a:lnTo>
                  <a:lnTo>
                    <a:pt x="900" y="506"/>
                  </a:lnTo>
                  <a:lnTo>
                    <a:pt x="956" y="450"/>
                  </a:lnTo>
                  <a:lnTo>
                    <a:pt x="956" y="338"/>
                  </a:lnTo>
                  <a:lnTo>
                    <a:pt x="900" y="225"/>
                  </a:lnTo>
                  <a:lnTo>
                    <a:pt x="844" y="225"/>
                  </a:lnTo>
                  <a:lnTo>
                    <a:pt x="731" y="281"/>
                  </a:lnTo>
                  <a:lnTo>
                    <a:pt x="675" y="281"/>
                  </a:lnTo>
                  <a:lnTo>
                    <a:pt x="562" y="225"/>
                  </a:lnTo>
                  <a:lnTo>
                    <a:pt x="562" y="113"/>
                  </a:lnTo>
                  <a:lnTo>
                    <a:pt x="450" y="57"/>
                  </a:lnTo>
                  <a:lnTo>
                    <a:pt x="281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18C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1" name="Google Shape;34091;p71"/>
            <p:cNvSpPr/>
            <p:nvPr/>
          </p:nvSpPr>
          <p:spPr>
            <a:xfrm>
              <a:off x="699000" y="1329400"/>
              <a:ext cx="11275" cy="15475"/>
            </a:xfrm>
            <a:custGeom>
              <a:avLst/>
              <a:gdLst/>
              <a:ahLst/>
              <a:cxnLst/>
              <a:rect l="l" t="t" r="r" b="b"/>
              <a:pathLst>
                <a:path w="451" h="619" extrusionOk="0">
                  <a:moveTo>
                    <a:pt x="450" y="0"/>
                  </a:moveTo>
                  <a:lnTo>
                    <a:pt x="225" y="169"/>
                  </a:lnTo>
                  <a:lnTo>
                    <a:pt x="169" y="281"/>
                  </a:lnTo>
                  <a:lnTo>
                    <a:pt x="113" y="450"/>
                  </a:lnTo>
                  <a:lnTo>
                    <a:pt x="113" y="506"/>
                  </a:lnTo>
                  <a:lnTo>
                    <a:pt x="0" y="506"/>
                  </a:lnTo>
                  <a:lnTo>
                    <a:pt x="113" y="562"/>
                  </a:lnTo>
                  <a:lnTo>
                    <a:pt x="169" y="619"/>
                  </a:lnTo>
                  <a:lnTo>
                    <a:pt x="338" y="506"/>
                  </a:lnTo>
                  <a:lnTo>
                    <a:pt x="450" y="506"/>
                  </a:lnTo>
                  <a:lnTo>
                    <a:pt x="450" y="394"/>
                  </a:lnTo>
                  <a:lnTo>
                    <a:pt x="394" y="281"/>
                  </a:lnTo>
                  <a:lnTo>
                    <a:pt x="394" y="225"/>
                  </a:lnTo>
                  <a:lnTo>
                    <a:pt x="450" y="113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2" name="Google Shape;34092;p71"/>
            <p:cNvSpPr/>
            <p:nvPr/>
          </p:nvSpPr>
          <p:spPr>
            <a:xfrm>
              <a:off x="708825" y="1326575"/>
              <a:ext cx="7050" cy="8475"/>
            </a:xfrm>
            <a:custGeom>
              <a:avLst/>
              <a:gdLst/>
              <a:ahLst/>
              <a:cxnLst/>
              <a:rect l="l" t="t" r="r" b="b"/>
              <a:pathLst>
                <a:path w="282" h="339" extrusionOk="0">
                  <a:moveTo>
                    <a:pt x="113" y="1"/>
                  </a:moveTo>
                  <a:lnTo>
                    <a:pt x="57" y="113"/>
                  </a:lnTo>
                  <a:lnTo>
                    <a:pt x="1" y="338"/>
                  </a:lnTo>
                  <a:lnTo>
                    <a:pt x="170" y="338"/>
                  </a:lnTo>
                  <a:lnTo>
                    <a:pt x="282" y="282"/>
                  </a:lnTo>
                  <a:lnTo>
                    <a:pt x="170" y="226"/>
                  </a:lnTo>
                  <a:lnTo>
                    <a:pt x="170" y="170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3" name="Google Shape;34093;p71"/>
            <p:cNvSpPr/>
            <p:nvPr/>
          </p:nvSpPr>
          <p:spPr>
            <a:xfrm>
              <a:off x="687750" y="13308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495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4" name="Google Shape;34094;p71"/>
            <p:cNvSpPr/>
            <p:nvPr/>
          </p:nvSpPr>
          <p:spPr>
            <a:xfrm>
              <a:off x="703225" y="130550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57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9592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5" name="Google Shape;34095;p71"/>
            <p:cNvSpPr/>
            <p:nvPr/>
          </p:nvSpPr>
          <p:spPr>
            <a:xfrm>
              <a:off x="673700" y="1271775"/>
              <a:ext cx="2850" cy="25"/>
            </a:xfrm>
            <a:custGeom>
              <a:avLst/>
              <a:gdLst/>
              <a:ahLst/>
              <a:cxnLst/>
              <a:rect l="l" t="t" r="r" b="b"/>
              <a:pathLst>
                <a:path w="114" h="1" extrusionOk="0">
                  <a:moveTo>
                    <a:pt x="1" y="1"/>
                  </a:moveTo>
                  <a:lnTo>
                    <a:pt x="1" y="1"/>
                  </a:lnTo>
                  <a:lnTo>
                    <a:pt x="113" y="1"/>
                  </a:lnTo>
                  <a:lnTo>
                    <a:pt x="113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6" name="Google Shape;34096;p71"/>
            <p:cNvSpPr/>
            <p:nvPr/>
          </p:nvSpPr>
          <p:spPr>
            <a:xfrm>
              <a:off x="849350" y="1637125"/>
              <a:ext cx="5650" cy="9850"/>
            </a:xfrm>
            <a:custGeom>
              <a:avLst/>
              <a:gdLst/>
              <a:ahLst/>
              <a:cxnLst/>
              <a:rect l="l" t="t" r="r" b="b"/>
              <a:pathLst>
                <a:path w="226" h="394" extrusionOk="0">
                  <a:moveTo>
                    <a:pt x="1" y="0"/>
                  </a:moveTo>
                  <a:lnTo>
                    <a:pt x="57" y="113"/>
                  </a:lnTo>
                  <a:lnTo>
                    <a:pt x="113" y="225"/>
                  </a:lnTo>
                  <a:lnTo>
                    <a:pt x="169" y="394"/>
                  </a:lnTo>
                  <a:lnTo>
                    <a:pt x="225" y="394"/>
                  </a:lnTo>
                  <a:lnTo>
                    <a:pt x="225" y="281"/>
                  </a:lnTo>
                  <a:lnTo>
                    <a:pt x="225" y="16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FA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7" name="Google Shape;34097;p71"/>
            <p:cNvSpPr/>
            <p:nvPr/>
          </p:nvSpPr>
          <p:spPr>
            <a:xfrm>
              <a:off x="864800" y="1610425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1" y="0"/>
                  </a:moveTo>
                  <a:lnTo>
                    <a:pt x="57" y="113"/>
                  </a:lnTo>
                  <a:lnTo>
                    <a:pt x="169" y="169"/>
                  </a:lnTo>
                  <a:lnTo>
                    <a:pt x="113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BA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8" name="Google Shape;34098;p71"/>
            <p:cNvSpPr/>
            <p:nvPr/>
          </p:nvSpPr>
          <p:spPr>
            <a:xfrm>
              <a:off x="849350" y="1632900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57" y="1"/>
                  </a:moveTo>
                  <a:lnTo>
                    <a:pt x="1" y="169"/>
                  </a:lnTo>
                  <a:lnTo>
                    <a:pt x="113" y="169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BA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9" name="Google Shape;34099;p71"/>
            <p:cNvSpPr/>
            <p:nvPr/>
          </p:nvSpPr>
          <p:spPr>
            <a:xfrm>
              <a:off x="863400" y="16090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BA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0" name="Google Shape;34100;p71"/>
            <p:cNvSpPr/>
            <p:nvPr/>
          </p:nvSpPr>
          <p:spPr>
            <a:xfrm>
              <a:off x="869025" y="16146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A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1" name="Google Shape;34101;p71"/>
            <p:cNvSpPr/>
            <p:nvPr/>
          </p:nvSpPr>
          <p:spPr>
            <a:xfrm>
              <a:off x="881675" y="16301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0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A4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2" name="Google Shape;34102;p71"/>
            <p:cNvSpPr/>
            <p:nvPr/>
          </p:nvSpPr>
          <p:spPr>
            <a:xfrm>
              <a:off x="835300" y="944400"/>
              <a:ext cx="42175" cy="15475"/>
            </a:xfrm>
            <a:custGeom>
              <a:avLst/>
              <a:gdLst/>
              <a:ahLst/>
              <a:cxnLst/>
              <a:rect l="l" t="t" r="r" b="b"/>
              <a:pathLst>
                <a:path w="1687" h="619" extrusionOk="0">
                  <a:moveTo>
                    <a:pt x="394" y="0"/>
                  </a:moveTo>
                  <a:lnTo>
                    <a:pt x="225" y="112"/>
                  </a:lnTo>
                  <a:lnTo>
                    <a:pt x="169" y="225"/>
                  </a:lnTo>
                  <a:lnTo>
                    <a:pt x="57" y="281"/>
                  </a:lnTo>
                  <a:lnTo>
                    <a:pt x="0" y="393"/>
                  </a:lnTo>
                  <a:lnTo>
                    <a:pt x="0" y="506"/>
                  </a:lnTo>
                  <a:lnTo>
                    <a:pt x="57" y="562"/>
                  </a:lnTo>
                  <a:lnTo>
                    <a:pt x="113" y="618"/>
                  </a:lnTo>
                  <a:lnTo>
                    <a:pt x="338" y="506"/>
                  </a:lnTo>
                  <a:lnTo>
                    <a:pt x="563" y="450"/>
                  </a:lnTo>
                  <a:lnTo>
                    <a:pt x="787" y="450"/>
                  </a:lnTo>
                  <a:lnTo>
                    <a:pt x="1068" y="562"/>
                  </a:lnTo>
                  <a:lnTo>
                    <a:pt x="1181" y="618"/>
                  </a:lnTo>
                  <a:lnTo>
                    <a:pt x="1687" y="618"/>
                  </a:lnTo>
                  <a:lnTo>
                    <a:pt x="1630" y="450"/>
                  </a:lnTo>
                  <a:lnTo>
                    <a:pt x="1630" y="393"/>
                  </a:lnTo>
                  <a:lnTo>
                    <a:pt x="1630" y="337"/>
                  </a:lnTo>
                  <a:lnTo>
                    <a:pt x="1349" y="337"/>
                  </a:lnTo>
                  <a:lnTo>
                    <a:pt x="1181" y="281"/>
                  </a:lnTo>
                  <a:lnTo>
                    <a:pt x="1125" y="225"/>
                  </a:lnTo>
                  <a:lnTo>
                    <a:pt x="1068" y="112"/>
                  </a:lnTo>
                  <a:lnTo>
                    <a:pt x="1012" y="0"/>
                  </a:lnTo>
                  <a:lnTo>
                    <a:pt x="956" y="56"/>
                  </a:lnTo>
                  <a:lnTo>
                    <a:pt x="900" y="112"/>
                  </a:lnTo>
                  <a:lnTo>
                    <a:pt x="844" y="169"/>
                  </a:lnTo>
                  <a:lnTo>
                    <a:pt x="731" y="112"/>
                  </a:lnTo>
                  <a:lnTo>
                    <a:pt x="563" y="112"/>
                  </a:lnTo>
                  <a:lnTo>
                    <a:pt x="450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8B7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3" name="Google Shape;34103;p71"/>
            <p:cNvSpPr/>
            <p:nvPr/>
          </p:nvSpPr>
          <p:spPr>
            <a:xfrm>
              <a:off x="839525" y="940175"/>
              <a:ext cx="4225" cy="8450"/>
            </a:xfrm>
            <a:custGeom>
              <a:avLst/>
              <a:gdLst/>
              <a:ahLst/>
              <a:cxnLst/>
              <a:rect l="l" t="t" r="r" b="b"/>
              <a:pathLst>
                <a:path w="169" h="338" extrusionOk="0">
                  <a:moveTo>
                    <a:pt x="0" y="0"/>
                  </a:moveTo>
                  <a:lnTo>
                    <a:pt x="0" y="338"/>
                  </a:lnTo>
                  <a:lnTo>
                    <a:pt x="56" y="338"/>
                  </a:lnTo>
                  <a:lnTo>
                    <a:pt x="169" y="225"/>
                  </a:lnTo>
                  <a:lnTo>
                    <a:pt x="169" y="169"/>
                  </a:lnTo>
                  <a:lnTo>
                    <a:pt x="169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D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4" name="Google Shape;34104;p71"/>
            <p:cNvSpPr/>
            <p:nvPr/>
          </p:nvSpPr>
          <p:spPr>
            <a:xfrm>
              <a:off x="840925" y="942975"/>
              <a:ext cx="4225" cy="5650"/>
            </a:xfrm>
            <a:custGeom>
              <a:avLst/>
              <a:gdLst/>
              <a:ahLst/>
              <a:cxnLst/>
              <a:rect l="l" t="t" r="r" b="b"/>
              <a:pathLst>
                <a:path w="169" h="226" extrusionOk="0">
                  <a:moveTo>
                    <a:pt x="113" y="1"/>
                  </a:moveTo>
                  <a:lnTo>
                    <a:pt x="0" y="226"/>
                  </a:lnTo>
                  <a:lnTo>
                    <a:pt x="0" y="226"/>
                  </a:lnTo>
                  <a:lnTo>
                    <a:pt x="113" y="169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5A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5" name="Google Shape;34105;p71"/>
            <p:cNvSpPr/>
            <p:nvPr/>
          </p:nvSpPr>
          <p:spPr>
            <a:xfrm>
              <a:off x="856375" y="1162175"/>
              <a:ext cx="30950" cy="67475"/>
            </a:xfrm>
            <a:custGeom>
              <a:avLst/>
              <a:gdLst/>
              <a:ahLst/>
              <a:cxnLst/>
              <a:rect l="l" t="t" r="r" b="b"/>
              <a:pathLst>
                <a:path w="1238" h="2699" extrusionOk="0">
                  <a:moveTo>
                    <a:pt x="282" y="1"/>
                  </a:moveTo>
                  <a:lnTo>
                    <a:pt x="57" y="57"/>
                  </a:lnTo>
                  <a:lnTo>
                    <a:pt x="1" y="170"/>
                  </a:lnTo>
                  <a:lnTo>
                    <a:pt x="1" y="282"/>
                  </a:lnTo>
                  <a:lnTo>
                    <a:pt x="113" y="451"/>
                  </a:lnTo>
                  <a:lnTo>
                    <a:pt x="169" y="563"/>
                  </a:lnTo>
                  <a:lnTo>
                    <a:pt x="113" y="675"/>
                  </a:lnTo>
                  <a:lnTo>
                    <a:pt x="113" y="788"/>
                  </a:lnTo>
                  <a:lnTo>
                    <a:pt x="57" y="1069"/>
                  </a:lnTo>
                  <a:lnTo>
                    <a:pt x="57" y="1350"/>
                  </a:lnTo>
                  <a:lnTo>
                    <a:pt x="57" y="1687"/>
                  </a:lnTo>
                  <a:lnTo>
                    <a:pt x="57" y="2080"/>
                  </a:lnTo>
                  <a:lnTo>
                    <a:pt x="113" y="2249"/>
                  </a:lnTo>
                  <a:lnTo>
                    <a:pt x="169" y="2418"/>
                  </a:lnTo>
                  <a:lnTo>
                    <a:pt x="225" y="2586"/>
                  </a:lnTo>
                  <a:lnTo>
                    <a:pt x="394" y="2699"/>
                  </a:lnTo>
                  <a:lnTo>
                    <a:pt x="506" y="2699"/>
                  </a:lnTo>
                  <a:lnTo>
                    <a:pt x="619" y="2586"/>
                  </a:lnTo>
                  <a:lnTo>
                    <a:pt x="731" y="2530"/>
                  </a:lnTo>
                  <a:lnTo>
                    <a:pt x="675" y="2418"/>
                  </a:lnTo>
                  <a:lnTo>
                    <a:pt x="619" y="2249"/>
                  </a:lnTo>
                  <a:lnTo>
                    <a:pt x="619" y="2137"/>
                  </a:lnTo>
                  <a:lnTo>
                    <a:pt x="675" y="2080"/>
                  </a:lnTo>
                  <a:lnTo>
                    <a:pt x="731" y="2024"/>
                  </a:lnTo>
                  <a:lnTo>
                    <a:pt x="731" y="1968"/>
                  </a:lnTo>
                  <a:lnTo>
                    <a:pt x="619" y="1968"/>
                  </a:lnTo>
                  <a:lnTo>
                    <a:pt x="619" y="1856"/>
                  </a:lnTo>
                  <a:lnTo>
                    <a:pt x="619" y="1799"/>
                  </a:lnTo>
                  <a:lnTo>
                    <a:pt x="731" y="1799"/>
                  </a:lnTo>
                  <a:lnTo>
                    <a:pt x="844" y="1912"/>
                  </a:lnTo>
                  <a:lnTo>
                    <a:pt x="900" y="1968"/>
                  </a:lnTo>
                  <a:lnTo>
                    <a:pt x="900" y="2080"/>
                  </a:lnTo>
                  <a:lnTo>
                    <a:pt x="900" y="2193"/>
                  </a:lnTo>
                  <a:lnTo>
                    <a:pt x="956" y="2249"/>
                  </a:lnTo>
                  <a:lnTo>
                    <a:pt x="1068" y="2249"/>
                  </a:lnTo>
                  <a:lnTo>
                    <a:pt x="1125" y="2193"/>
                  </a:lnTo>
                  <a:lnTo>
                    <a:pt x="1181" y="2137"/>
                  </a:lnTo>
                  <a:lnTo>
                    <a:pt x="1237" y="2024"/>
                  </a:lnTo>
                  <a:lnTo>
                    <a:pt x="1125" y="1968"/>
                  </a:lnTo>
                  <a:lnTo>
                    <a:pt x="1012" y="1912"/>
                  </a:lnTo>
                  <a:lnTo>
                    <a:pt x="900" y="1799"/>
                  </a:lnTo>
                  <a:lnTo>
                    <a:pt x="787" y="1687"/>
                  </a:lnTo>
                  <a:lnTo>
                    <a:pt x="506" y="1575"/>
                  </a:lnTo>
                  <a:lnTo>
                    <a:pt x="506" y="1518"/>
                  </a:lnTo>
                  <a:lnTo>
                    <a:pt x="675" y="1518"/>
                  </a:lnTo>
                  <a:lnTo>
                    <a:pt x="844" y="1575"/>
                  </a:lnTo>
                  <a:lnTo>
                    <a:pt x="956" y="1631"/>
                  </a:lnTo>
                  <a:lnTo>
                    <a:pt x="1012" y="1575"/>
                  </a:lnTo>
                  <a:lnTo>
                    <a:pt x="1068" y="1518"/>
                  </a:lnTo>
                  <a:lnTo>
                    <a:pt x="1012" y="1518"/>
                  </a:lnTo>
                  <a:lnTo>
                    <a:pt x="956" y="1462"/>
                  </a:lnTo>
                  <a:lnTo>
                    <a:pt x="844" y="1294"/>
                  </a:lnTo>
                  <a:lnTo>
                    <a:pt x="844" y="1237"/>
                  </a:lnTo>
                  <a:lnTo>
                    <a:pt x="1012" y="1237"/>
                  </a:lnTo>
                  <a:lnTo>
                    <a:pt x="1068" y="1294"/>
                  </a:lnTo>
                  <a:lnTo>
                    <a:pt x="1125" y="1350"/>
                  </a:lnTo>
                  <a:lnTo>
                    <a:pt x="1125" y="1237"/>
                  </a:lnTo>
                  <a:lnTo>
                    <a:pt x="1125" y="1181"/>
                  </a:lnTo>
                  <a:lnTo>
                    <a:pt x="1012" y="1125"/>
                  </a:lnTo>
                  <a:lnTo>
                    <a:pt x="787" y="1125"/>
                  </a:lnTo>
                  <a:lnTo>
                    <a:pt x="619" y="1013"/>
                  </a:lnTo>
                  <a:lnTo>
                    <a:pt x="787" y="956"/>
                  </a:lnTo>
                  <a:lnTo>
                    <a:pt x="900" y="900"/>
                  </a:lnTo>
                  <a:lnTo>
                    <a:pt x="956" y="788"/>
                  </a:lnTo>
                  <a:lnTo>
                    <a:pt x="1012" y="619"/>
                  </a:lnTo>
                  <a:lnTo>
                    <a:pt x="506" y="338"/>
                  </a:lnTo>
                  <a:lnTo>
                    <a:pt x="394" y="170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6" name="Google Shape;34106;p71"/>
            <p:cNvSpPr/>
            <p:nvPr/>
          </p:nvSpPr>
          <p:spPr>
            <a:xfrm>
              <a:off x="826875" y="1136900"/>
              <a:ext cx="36550" cy="44975"/>
            </a:xfrm>
            <a:custGeom>
              <a:avLst/>
              <a:gdLst/>
              <a:ahLst/>
              <a:cxnLst/>
              <a:rect l="l" t="t" r="r" b="b"/>
              <a:pathLst>
                <a:path w="1462" h="1799" extrusionOk="0">
                  <a:moveTo>
                    <a:pt x="562" y="0"/>
                  </a:moveTo>
                  <a:lnTo>
                    <a:pt x="450" y="56"/>
                  </a:lnTo>
                  <a:lnTo>
                    <a:pt x="506" y="169"/>
                  </a:lnTo>
                  <a:lnTo>
                    <a:pt x="506" y="225"/>
                  </a:lnTo>
                  <a:lnTo>
                    <a:pt x="281" y="169"/>
                  </a:lnTo>
                  <a:lnTo>
                    <a:pt x="113" y="169"/>
                  </a:lnTo>
                  <a:lnTo>
                    <a:pt x="56" y="225"/>
                  </a:lnTo>
                  <a:lnTo>
                    <a:pt x="56" y="394"/>
                  </a:lnTo>
                  <a:lnTo>
                    <a:pt x="113" y="394"/>
                  </a:lnTo>
                  <a:lnTo>
                    <a:pt x="113" y="450"/>
                  </a:lnTo>
                  <a:lnTo>
                    <a:pt x="56" y="450"/>
                  </a:lnTo>
                  <a:lnTo>
                    <a:pt x="56" y="394"/>
                  </a:lnTo>
                  <a:lnTo>
                    <a:pt x="0" y="562"/>
                  </a:lnTo>
                  <a:lnTo>
                    <a:pt x="0" y="675"/>
                  </a:lnTo>
                  <a:lnTo>
                    <a:pt x="281" y="956"/>
                  </a:lnTo>
                  <a:lnTo>
                    <a:pt x="337" y="956"/>
                  </a:lnTo>
                  <a:lnTo>
                    <a:pt x="281" y="1012"/>
                  </a:lnTo>
                  <a:lnTo>
                    <a:pt x="225" y="1181"/>
                  </a:lnTo>
                  <a:lnTo>
                    <a:pt x="56" y="1293"/>
                  </a:lnTo>
                  <a:lnTo>
                    <a:pt x="0" y="1405"/>
                  </a:lnTo>
                  <a:lnTo>
                    <a:pt x="0" y="1518"/>
                  </a:lnTo>
                  <a:lnTo>
                    <a:pt x="56" y="1686"/>
                  </a:lnTo>
                  <a:lnTo>
                    <a:pt x="169" y="1630"/>
                  </a:lnTo>
                  <a:lnTo>
                    <a:pt x="337" y="1574"/>
                  </a:lnTo>
                  <a:lnTo>
                    <a:pt x="562" y="1462"/>
                  </a:lnTo>
                  <a:lnTo>
                    <a:pt x="562" y="1574"/>
                  </a:lnTo>
                  <a:lnTo>
                    <a:pt x="618" y="1630"/>
                  </a:lnTo>
                  <a:lnTo>
                    <a:pt x="787" y="1743"/>
                  </a:lnTo>
                  <a:lnTo>
                    <a:pt x="1012" y="1799"/>
                  </a:lnTo>
                  <a:lnTo>
                    <a:pt x="1068" y="1743"/>
                  </a:lnTo>
                  <a:lnTo>
                    <a:pt x="1068" y="1686"/>
                  </a:lnTo>
                  <a:lnTo>
                    <a:pt x="1068" y="1574"/>
                  </a:lnTo>
                  <a:lnTo>
                    <a:pt x="1181" y="1518"/>
                  </a:lnTo>
                  <a:lnTo>
                    <a:pt x="1293" y="1518"/>
                  </a:lnTo>
                  <a:lnTo>
                    <a:pt x="1349" y="1462"/>
                  </a:lnTo>
                  <a:lnTo>
                    <a:pt x="1293" y="1293"/>
                  </a:lnTo>
                  <a:lnTo>
                    <a:pt x="1293" y="1237"/>
                  </a:lnTo>
                  <a:lnTo>
                    <a:pt x="1349" y="1124"/>
                  </a:lnTo>
                  <a:lnTo>
                    <a:pt x="1462" y="1012"/>
                  </a:lnTo>
                  <a:lnTo>
                    <a:pt x="1462" y="899"/>
                  </a:lnTo>
                  <a:lnTo>
                    <a:pt x="1405" y="843"/>
                  </a:lnTo>
                  <a:lnTo>
                    <a:pt x="1349" y="787"/>
                  </a:lnTo>
                  <a:lnTo>
                    <a:pt x="1405" y="731"/>
                  </a:lnTo>
                  <a:lnTo>
                    <a:pt x="1462" y="731"/>
                  </a:lnTo>
                  <a:lnTo>
                    <a:pt x="1405" y="618"/>
                  </a:lnTo>
                  <a:lnTo>
                    <a:pt x="1349" y="562"/>
                  </a:lnTo>
                  <a:lnTo>
                    <a:pt x="1124" y="394"/>
                  </a:lnTo>
                  <a:lnTo>
                    <a:pt x="787" y="562"/>
                  </a:lnTo>
                  <a:lnTo>
                    <a:pt x="731" y="562"/>
                  </a:lnTo>
                  <a:lnTo>
                    <a:pt x="675" y="506"/>
                  </a:lnTo>
                  <a:lnTo>
                    <a:pt x="843" y="337"/>
                  </a:lnTo>
                  <a:lnTo>
                    <a:pt x="787" y="225"/>
                  </a:lnTo>
                  <a:lnTo>
                    <a:pt x="787" y="169"/>
                  </a:lnTo>
                  <a:lnTo>
                    <a:pt x="675" y="56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988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7" name="Google Shape;34107;p71"/>
            <p:cNvSpPr/>
            <p:nvPr/>
          </p:nvSpPr>
          <p:spPr>
            <a:xfrm>
              <a:off x="884475" y="1201525"/>
              <a:ext cx="8450" cy="11275"/>
            </a:xfrm>
            <a:custGeom>
              <a:avLst/>
              <a:gdLst/>
              <a:ahLst/>
              <a:cxnLst/>
              <a:rect l="l" t="t" r="r" b="b"/>
              <a:pathLst>
                <a:path w="338" h="451" extrusionOk="0">
                  <a:moveTo>
                    <a:pt x="169" y="1"/>
                  </a:moveTo>
                  <a:lnTo>
                    <a:pt x="1" y="169"/>
                  </a:lnTo>
                  <a:lnTo>
                    <a:pt x="113" y="282"/>
                  </a:lnTo>
                  <a:lnTo>
                    <a:pt x="169" y="450"/>
                  </a:lnTo>
                  <a:lnTo>
                    <a:pt x="282" y="394"/>
                  </a:lnTo>
                  <a:lnTo>
                    <a:pt x="225" y="225"/>
                  </a:lnTo>
                  <a:lnTo>
                    <a:pt x="282" y="113"/>
                  </a:lnTo>
                  <a:lnTo>
                    <a:pt x="338" y="5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8" name="Google Shape;34108;p71"/>
            <p:cNvSpPr/>
            <p:nvPr/>
          </p:nvSpPr>
          <p:spPr>
            <a:xfrm>
              <a:off x="894325" y="1205750"/>
              <a:ext cx="8450" cy="9850"/>
            </a:xfrm>
            <a:custGeom>
              <a:avLst/>
              <a:gdLst/>
              <a:ahLst/>
              <a:cxnLst/>
              <a:rect l="l" t="t" r="r" b="b"/>
              <a:pathLst>
                <a:path w="338" h="394" extrusionOk="0">
                  <a:moveTo>
                    <a:pt x="225" y="0"/>
                  </a:moveTo>
                  <a:lnTo>
                    <a:pt x="112" y="56"/>
                  </a:lnTo>
                  <a:lnTo>
                    <a:pt x="56" y="113"/>
                  </a:lnTo>
                  <a:lnTo>
                    <a:pt x="0" y="281"/>
                  </a:lnTo>
                  <a:lnTo>
                    <a:pt x="169" y="394"/>
                  </a:lnTo>
                  <a:lnTo>
                    <a:pt x="281" y="225"/>
                  </a:lnTo>
                  <a:lnTo>
                    <a:pt x="281" y="113"/>
                  </a:lnTo>
                  <a:lnTo>
                    <a:pt x="337" y="5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9" name="Google Shape;34109;p71"/>
            <p:cNvSpPr/>
            <p:nvPr/>
          </p:nvSpPr>
          <p:spPr>
            <a:xfrm>
              <a:off x="899925" y="1216975"/>
              <a:ext cx="8475" cy="14075"/>
            </a:xfrm>
            <a:custGeom>
              <a:avLst/>
              <a:gdLst/>
              <a:ahLst/>
              <a:cxnLst/>
              <a:rect l="l" t="t" r="r" b="b"/>
              <a:pathLst>
                <a:path w="339" h="563" extrusionOk="0">
                  <a:moveTo>
                    <a:pt x="170" y="1"/>
                  </a:moveTo>
                  <a:lnTo>
                    <a:pt x="170" y="57"/>
                  </a:lnTo>
                  <a:lnTo>
                    <a:pt x="170" y="113"/>
                  </a:lnTo>
                  <a:lnTo>
                    <a:pt x="170" y="282"/>
                  </a:lnTo>
                  <a:lnTo>
                    <a:pt x="113" y="338"/>
                  </a:lnTo>
                  <a:lnTo>
                    <a:pt x="1" y="394"/>
                  </a:lnTo>
                  <a:lnTo>
                    <a:pt x="113" y="563"/>
                  </a:lnTo>
                  <a:lnTo>
                    <a:pt x="338" y="282"/>
                  </a:lnTo>
                  <a:lnTo>
                    <a:pt x="282" y="113"/>
                  </a:lnTo>
                  <a:lnTo>
                    <a:pt x="282" y="5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9E98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0" name="Google Shape;34110;p71"/>
            <p:cNvSpPr/>
            <p:nvPr/>
          </p:nvSpPr>
          <p:spPr>
            <a:xfrm>
              <a:off x="902750" y="1207150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0" y="0"/>
                  </a:moveTo>
                  <a:lnTo>
                    <a:pt x="57" y="169"/>
                  </a:lnTo>
                  <a:lnTo>
                    <a:pt x="169" y="225"/>
                  </a:lnTo>
                  <a:lnTo>
                    <a:pt x="225" y="113"/>
                  </a:lnTo>
                  <a:lnTo>
                    <a:pt x="225" y="57"/>
                  </a:lnTo>
                  <a:lnTo>
                    <a:pt x="169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1" name="Google Shape;34111;p71"/>
            <p:cNvSpPr/>
            <p:nvPr/>
          </p:nvSpPr>
          <p:spPr>
            <a:xfrm>
              <a:off x="906950" y="1216975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57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2" name="Google Shape;34112;p71"/>
            <p:cNvSpPr/>
            <p:nvPr/>
          </p:nvSpPr>
          <p:spPr>
            <a:xfrm>
              <a:off x="862000" y="115797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57" y="56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3" name="Google Shape;34113;p71"/>
            <p:cNvSpPr/>
            <p:nvPr/>
          </p:nvSpPr>
          <p:spPr>
            <a:xfrm>
              <a:off x="898525" y="1216975"/>
              <a:ext cx="25" cy="2850"/>
            </a:xfrm>
            <a:custGeom>
              <a:avLst/>
              <a:gdLst/>
              <a:ahLst/>
              <a:cxnLst/>
              <a:rect l="l" t="t" r="r" b="b"/>
              <a:pathLst>
                <a:path w="1" h="114" extrusionOk="0">
                  <a:moveTo>
                    <a:pt x="1" y="113"/>
                  </a:moveTo>
                  <a:lnTo>
                    <a:pt x="1" y="113"/>
                  </a:lnTo>
                  <a:lnTo>
                    <a:pt x="1" y="57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13"/>
                  </a:lnTo>
                  <a:lnTo>
                    <a:pt x="1" y="113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4" name="Google Shape;34114;p71"/>
            <p:cNvSpPr/>
            <p:nvPr/>
          </p:nvSpPr>
          <p:spPr>
            <a:xfrm>
              <a:off x="901350" y="121697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E98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5" name="Google Shape;34115;p71"/>
            <p:cNvSpPr/>
            <p:nvPr/>
          </p:nvSpPr>
          <p:spPr>
            <a:xfrm>
              <a:off x="902750" y="121697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"/>
                  </a:moveTo>
                  <a:lnTo>
                    <a:pt x="57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6" name="Google Shape;34116;p71"/>
            <p:cNvSpPr/>
            <p:nvPr/>
          </p:nvSpPr>
          <p:spPr>
            <a:xfrm>
              <a:off x="836700" y="951425"/>
              <a:ext cx="66075" cy="53400"/>
            </a:xfrm>
            <a:custGeom>
              <a:avLst/>
              <a:gdLst/>
              <a:ahLst/>
              <a:cxnLst/>
              <a:rect l="l" t="t" r="r" b="b"/>
              <a:pathLst>
                <a:path w="2643" h="2136" extrusionOk="0">
                  <a:moveTo>
                    <a:pt x="788" y="0"/>
                  </a:moveTo>
                  <a:lnTo>
                    <a:pt x="675" y="56"/>
                  </a:lnTo>
                  <a:lnTo>
                    <a:pt x="338" y="112"/>
                  </a:lnTo>
                  <a:lnTo>
                    <a:pt x="225" y="169"/>
                  </a:lnTo>
                  <a:lnTo>
                    <a:pt x="57" y="281"/>
                  </a:lnTo>
                  <a:lnTo>
                    <a:pt x="1" y="337"/>
                  </a:lnTo>
                  <a:lnTo>
                    <a:pt x="57" y="450"/>
                  </a:lnTo>
                  <a:lnTo>
                    <a:pt x="225" y="450"/>
                  </a:lnTo>
                  <a:lnTo>
                    <a:pt x="394" y="506"/>
                  </a:lnTo>
                  <a:lnTo>
                    <a:pt x="507" y="618"/>
                  </a:lnTo>
                  <a:lnTo>
                    <a:pt x="563" y="843"/>
                  </a:lnTo>
                  <a:lnTo>
                    <a:pt x="563" y="956"/>
                  </a:lnTo>
                  <a:lnTo>
                    <a:pt x="675" y="1012"/>
                  </a:lnTo>
                  <a:lnTo>
                    <a:pt x="844" y="899"/>
                  </a:lnTo>
                  <a:lnTo>
                    <a:pt x="844" y="899"/>
                  </a:lnTo>
                  <a:lnTo>
                    <a:pt x="731" y="1012"/>
                  </a:lnTo>
                  <a:lnTo>
                    <a:pt x="619" y="1068"/>
                  </a:lnTo>
                  <a:lnTo>
                    <a:pt x="338" y="1180"/>
                  </a:lnTo>
                  <a:lnTo>
                    <a:pt x="282" y="1237"/>
                  </a:lnTo>
                  <a:lnTo>
                    <a:pt x="225" y="1293"/>
                  </a:lnTo>
                  <a:lnTo>
                    <a:pt x="225" y="1405"/>
                  </a:lnTo>
                  <a:lnTo>
                    <a:pt x="338" y="1461"/>
                  </a:lnTo>
                  <a:lnTo>
                    <a:pt x="619" y="1574"/>
                  </a:lnTo>
                  <a:lnTo>
                    <a:pt x="788" y="1574"/>
                  </a:lnTo>
                  <a:lnTo>
                    <a:pt x="956" y="1518"/>
                  </a:lnTo>
                  <a:lnTo>
                    <a:pt x="956" y="1518"/>
                  </a:lnTo>
                  <a:lnTo>
                    <a:pt x="900" y="1630"/>
                  </a:lnTo>
                  <a:lnTo>
                    <a:pt x="844" y="1742"/>
                  </a:lnTo>
                  <a:lnTo>
                    <a:pt x="788" y="1855"/>
                  </a:lnTo>
                  <a:lnTo>
                    <a:pt x="844" y="1967"/>
                  </a:lnTo>
                  <a:lnTo>
                    <a:pt x="900" y="2080"/>
                  </a:lnTo>
                  <a:lnTo>
                    <a:pt x="1012" y="2136"/>
                  </a:lnTo>
                  <a:lnTo>
                    <a:pt x="1687" y="2136"/>
                  </a:lnTo>
                  <a:lnTo>
                    <a:pt x="1799" y="2080"/>
                  </a:lnTo>
                  <a:lnTo>
                    <a:pt x="1855" y="1967"/>
                  </a:lnTo>
                  <a:lnTo>
                    <a:pt x="1912" y="1855"/>
                  </a:lnTo>
                  <a:lnTo>
                    <a:pt x="1968" y="1630"/>
                  </a:lnTo>
                  <a:lnTo>
                    <a:pt x="2024" y="1405"/>
                  </a:lnTo>
                  <a:lnTo>
                    <a:pt x="2249" y="1293"/>
                  </a:lnTo>
                  <a:lnTo>
                    <a:pt x="2530" y="1237"/>
                  </a:lnTo>
                  <a:lnTo>
                    <a:pt x="2642" y="1180"/>
                  </a:lnTo>
                  <a:lnTo>
                    <a:pt x="2642" y="1124"/>
                  </a:lnTo>
                  <a:lnTo>
                    <a:pt x="2586" y="899"/>
                  </a:lnTo>
                  <a:lnTo>
                    <a:pt x="2249" y="899"/>
                  </a:lnTo>
                  <a:lnTo>
                    <a:pt x="2193" y="731"/>
                  </a:lnTo>
                  <a:lnTo>
                    <a:pt x="2080" y="562"/>
                  </a:lnTo>
                  <a:lnTo>
                    <a:pt x="2080" y="393"/>
                  </a:lnTo>
                  <a:lnTo>
                    <a:pt x="2080" y="337"/>
                  </a:lnTo>
                  <a:lnTo>
                    <a:pt x="1968" y="281"/>
                  </a:lnTo>
                  <a:lnTo>
                    <a:pt x="1912" y="225"/>
                  </a:lnTo>
                  <a:lnTo>
                    <a:pt x="1687" y="169"/>
                  </a:lnTo>
                  <a:lnTo>
                    <a:pt x="1574" y="169"/>
                  </a:lnTo>
                  <a:lnTo>
                    <a:pt x="1574" y="281"/>
                  </a:lnTo>
                  <a:lnTo>
                    <a:pt x="1350" y="225"/>
                  </a:lnTo>
                  <a:lnTo>
                    <a:pt x="1012" y="225"/>
                  </a:lnTo>
                  <a:lnTo>
                    <a:pt x="900" y="169"/>
                  </a:lnTo>
                  <a:lnTo>
                    <a:pt x="844" y="112"/>
                  </a:lnTo>
                  <a:lnTo>
                    <a:pt x="788" y="0"/>
                  </a:lnTo>
                  <a:close/>
                </a:path>
              </a:pathLst>
            </a:custGeom>
            <a:solidFill>
              <a:srgbClr val="A08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7" name="Google Shape;34117;p71"/>
            <p:cNvSpPr/>
            <p:nvPr/>
          </p:nvSpPr>
          <p:spPr>
            <a:xfrm>
              <a:off x="881675" y="944400"/>
              <a:ext cx="12675" cy="16875"/>
            </a:xfrm>
            <a:custGeom>
              <a:avLst/>
              <a:gdLst/>
              <a:ahLst/>
              <a:cxnLst/>
              <a:rect l="l" t="t" r="r" b="b"/>
              <a:pathLst>
                <a:path w="507" h="675" extrusionOk="0">
                  <a:moveTo>
                    <a:pt x="225" y="0"/>
                  </a:moveTo>
                  <a:lnTo>
                    <a:pt x="113" y="56"/>
                  </a:lnTo>
                  <a:lnTo>
                    <a:pt x="56" y="112"/>
                  </a:lnTo>
                  <a:lnTo>
                    <a:pt x="56" y="169"/>
                  </a:lnTo>
                  <a:lnTo>
                    <a:pt x="0" y="225"/>
                  </a:lnTo>
                  <a:lnTo>
                    <a:pt x="0" y="337"/>
                  </a:lnTo>
                  <a:lnTo>
                    <a:pt x="113" y="450"/>
                  </a:lnTo>
                  <a:lnTo>
                    <a:pt x="169" y="562"/>
                  </a:lnTo>
                  <a:lnTo>
                    <a:pt x="281" y="674"/>
                  </a:lnTo>
                  <a:lnTo>
                    <a:pt x="394" y="618"/>
                  </a:lnTo>
                  <a:lnTo>
                    <a:pt x="450" y="506"/>
                  </a:lnTo>
                  <a:lnTo>
                    <a:pt x="394" y="393"/>
                  </a:lnTo>
                  <a:lnTo>
                    <a:pt x="394" y="337"/>
                  </a:lnTo>
                  <a:lnTo>
                    <a:pt x="450" y="281"/>
                  </a:lnTo>
                  <a:lnTo>
                    <a:pt x="506" y="225"/>
                  </a:lnTo>
                  <a:lnTo>
                    <a:pt x="506" y="169"/>
                  </a:lnTo>
                  <a:lnTo>
                    <a:pt x="506" y="112"/>
                  </a:lnTo>
                  <a:lnTo>
                    <a:pt x="450" y="56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6E5F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8" name="Google Shape;34118;p71"/>
            <p:cNvSpPr/>
            <p:nvPr/>
          </p:nvSpPr>
          <p:spPr>
            <a:xfrm>
              <a:off x="878850" y="952825"/>
              <a:ext cx="8475" cy="5650"/>
            </a:xfrm>
            <a:custGeom>
              <a:avLst/>
              <a:gdLst/>
              <a:ahLst/>
              <a:cxnLst/>
              <a:rect l="l" t="t" r="r" b="b"/>
              <a:pathLst>
                <a:path w="339" h="226" extrusionOk="0">
                  <a:moveTo>
                    <a:pt x="113" y="0"/>
                  </a:moveTo>
                  <a:lnTo>
                    <a:pt x="57" y="56"/>
                  </a:lnTo>
                  <a:lnTo>
                    <a:pt x="1" y="113"/>
                  </a:lnTo>
                  <a:lnTo>
                    <a:pt x="57" y="225"/>
                  </a:lnTo>
                  <a:lnTo>
                    <a:pt x="282" y="225"/>
                  </a:lnTo>
                  <a:lnTo>
                    <a:pt x="338" y="113"/>
                  </a:lnTo>
                  <a:lnTo>
                    <a:pt x="338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B7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9" name="Google Shape;34119;p71"/>
            <p:cNvSpPr/>
            <p:nvPr/>
          </p:nvSpPr>
          <p:spPr>
            <a:xfrm>
              <a:off x="880275" y="948600"/>
              <a:ext cx="2825" cy="5650"/>
            </a:xfrm>
            <a:custGeom>
              <a:avLst/>
              <a:gdLst/>
              <a:ahLst/>
              <a:cxnLst/>
              <a:rect l="l" t="t" r="r" b="b"/>
              <a:pathLst>
                <a:path w="113" h="226" extrusionOk="0">
                  <a:moveTo>
                    <a:pt x="112" y="1"/>
                  </a:moveTo>
                  <a:lnTo>
                    <a:pt x="0" y="113"/>
                  </a:lnTo>
                  <a:lnTo>
                    <a:pt x="0" y="225"/>
                  </a:lnTo>
                  <a:lnTo>
                    <a:pt x="112" y="16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D7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0" name="Google Shape;34120;p71"/>
            <p:cNvSpPr/>
            <p:nvPr/>
          </p:nvSpPr>
          <p:spPr>
            <a:xfrm>
              <a:off x="854975" y="93735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C0BB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1" name="Google Shape;34121;p71"/>
            <p:cNvSpPr/>
            <p:nvPr/>
          </p:nvSpPr>
          <p:spPr>
            <a:xfrm>
              <a:off x="883075" y="944400"/>
              <a:ext cx="4250" cy="2825"/>
            </a:xfrm>
            <a:custGeom>
              <a:avLst/>
              <a:gdLst/>
              <a:ahLst/>
              <a:cxnLst/>
              <a:rect l="l" t="t" r="r" b="b"/>
              <a:pathLst>
                <a:path w="170" h="113" extrusionOk="0">
                  <a:moveTo>
                    <a:pt x="169" y="0"/>
                  </a:moveTo>
                  <a:lnTo>
                    <a:pt x="57" y="56"/>
                  </a:lnTo>
                  <a:lnTo>
                    <a:pt x="0" y="112"/>
                  </a:lnTo>
                  <a:lnTo>
                    <a:pt x="113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D7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2" name="Google Shape;34122;p71"/>
            <p:cNvSpPr/>
            <p:nvPr/>
          </p:nvSpPr>
          <p:spPr>
            <a:xfrm>
              <a:off x="770650" y="1653975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1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6B8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3" name="Google Shape;34123;p71"/>
            <p:cNvSpPr/>
            <p:nvPr/>
          </p:nvSpPr>
          <p:spPr>
            <a:xfrm>
              <a:off x="797350" y="166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6B8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4" name="Google Shape;34124;p71"/>
            <p:cNvSpPr/>
            <p:nvPr/>
          </p:nvSpPr>
          <p:spPr>
            <a:xfrm>
              <a:off x="808600" y="16329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3" y="1"/>
                  </a:moveTo>
                  <a:lnTo>
                    <a:pt x="57" y="57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69" y="113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6A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5" name="Google Shape;34125;p71"/>
            <p:cNvSpPr/>
            <p:nvPr/>
          </p:nvSpPr>
          <p:spPr>
            <a:xfrm>
              <a:off x="810000" y="945800"/>
              <a:ext cx="30950" cy="44975"/>
            </a:xfrm>
            <a:custGeom>
              <a:avLst/>
              <a:gdLst/>
              <a:ahLst/>
              <a:cxnLst/>
              <a:rect l="l" t="t" r="r" b="b"/>
              <a:pathLst>
                <a:path w="1238" h="1799" extrusionOk="0">
                  <a:moveTo>
                    <a:pt x="1012" y="0"/>
                  </a:moveTo>
                  <a:lnTo>
                    <a:pt x="956" y="56"/>
                  </a:lnTo>
                  <a:lnTo>
                    <a:pt x="844" y="113"/>
                  </a:lnTo>
                  <a:lnTo>
                    <a:pt x="788" y="169"/>
                  </a:lnTo>
                  <a:lnTo>
                    <a:pt x="731" y="225"/>
                  </a:lnTo>
                  <a:lnTo>
                    <a:pt x="563" y="225"/>
                  </a:lnTo>
                  <a:lnTo>
                    <a:pt x="450" y="169"/>
                  </a:lnTo>
                  <a:lnTo>
                    <a:pt x="282" y="169"/>
                  </a:lnTo>
                  <a:lnTo>
                    <a:pt x="169" y="56"/>
                  </a:lnTo>
                  <a:lnTo>
                    <a:pt x="113" y="56"/>
                  </a:lnTo>
                  <a:lnTo>
                    <a:pt x="57" y="113"/>
                  </a:lnTo>
                  <a:lnTo>
                    <a:pt x="1" y="225"/>
                  </a:lnTo>
                  <a:lnTo>
                    <a:pt x="57" y="394"/>
                  </a:lnTo>
                  <a:lnTo>
                    <a:pt x="57" y="506"/>
                  </a:lnTo>
                  <a:lnTo>
                    <a:pt x="57" y="618"/>
                  </a:lnTo>
                  <a:lnTo>
                    <a:pt x="113" y="675"/>
                  </a:lnTo>
                  <a:lnTo>
                    <a:pt x="226" y="731"/>
                  </a:lnTo>
                  <a:lnTo>
                    <a:pt x="282" y="843"/>
                  </a:lnTo>
                  <a:lnTo>
                    <a:pt x="338" y="1012"/>
                  </a:lnTo>
                  <a:lnTo>
                    <a:pt x="394" y="1124"/>
                  </a:lnTo>
                  <a:lnTo>
                    <a:pt x="507" y="1349"/>
                  </a:lnTo>
                  <a:lnTo>
                    <a:pt x="507" y="1462"/>
                  </a:lnTo>
                  <a:lnTo>
                    <a:pt x="619" y="1686"/>
                  </a:lnTo>
                  <a:lnTo>
                    <a:pt x="675" y="1743"/>
                  </a:lnTo>
                  <a:lnTo>
                    <a:pt x="731" y="1799"/>
                  </a:lnTo>
                  <a:lnTo>
                    <a:pt x="844" y="1630"/>
                  </a:lnTo>
                  <a:lnTo>
                    <a:pt x="900" y="1405"/>
                  </a:lnTo>
                  <a:lnTo>
                    <a:pt x="956" y="1237"/>
                  </a:lnTo>
                  <a:lnTo>
                    <a:pt x="1069" y="1012"/>
                  </a:lnTo>
                  <a:lnTo>
                    <a:pt x="1069" y="900"/>
                  </a:lnTo>
                  <a:lnTo>
                    <a:pt x="900" y="731"/>
                  </a:lnTo>
                  <a:lnTo>
                    <a:pt x="900" y="506"/>
                  </a:lnTo>
                  <a:lnTo>
                    <a:pt x="1012" y="337"/>
                  </a:lnTo>
                  <a:lnTo>
                    <a:pt x="1125" y="225"/>
                  </a:lnTo>
                  <a:lnTo>
                    <a:pt x="1237" y="113"/>
                  </a:lnTo>
                  <a:lnTo>
                    <a:pt x="1181" y="113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ACA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6" name="Google Shape;34126;p71"/>
            <p:cNvSpPr/>
            <p:nvPr/>
          </p:nvSpPr>
          <p:spPr>
            <a:xfrm>
              <a:off x="790325" y="899425"/>
              <a:ext cx="18300" cy="28125"/>
            </a:xfrm>
            <a:custGeom>
              <a:avLst/>
              <a:gdLst/>
              <a:ahLst/>
              <a:cxnLst/>
              <a:rect l="l" t="t" r="r" b="b"/>
              <a:pathLst>
                <a:path w="732" h="1125" extrusionOk="0">
                  <a:moveTo>
                    <a:pt x="282" y="0"/>
                  </a:moveTo>
                  <a:lnTo>
                    <a:pt x="169" y="113"/>
                  </a:lnTo>
                  <a:lnTo>
                    <a:pt x="113" y="281"/>
                  </a:lnTo>
                  <a:lnTo>
                    <a:pt x="57" y="394"/>
                  </a:lnTo>
                  <a:lnTo>
                    <a:pt x="1" y="562"/>
                  </a:lnTo>
                  <a:lnTo>
                    <a:pt x="1" y="619"/>
                  </a:lnTo>
                  <a:lnTo>
                    <a:pt x="113" y="675"/>
                  </a:lnTo>
                  <a:lnTo>
                    <a:pt x="169" y="731"/>
                  </a:lnTo>
                  <a:lnTo>
                    <a:pt x="338" y="844"/>
                  </a:lnTo>
                  <a:lnTo>
                    <a:pt x="563" y="1125"/>
                  </a:lnTo>
                  <a:lnTo>
                    <a:pt x="675" y="1012"/>
                  </a:lnTo>
                  <a:lnTo>
                    <a:pt x="675" y="900"/>
                  </a:lnTo>
                  <a:lnTo>
                    <a:pt x="675" y="844"/>
                  </a:lnTo>
                  <a:lnTo>
                    <a:pt x="619" y="731"/>
                  </a:lnTo>
                  <a:lnTo>
                    <a:pt x="675" y="619"/>
                  </a:lnTo>
                  <a:lnTo>
                    <a:pt x="732" y="450"/>
                  </a:lnTo>
                  <a:lnTo>
                    <a:pt x="732" y="281"/>
                  </a:lnTo>
                  <a:lnTo>
                    <a:pt x="675" y="338"/>
                  </a:lnTo>
                  <a:lnTo>
                    <a:pt x="507" y="394"/>
                  </a:lnTo>
                  <a:lnTo>
                    <a:pt x="394" y="394"/>
                  </a:lnTo>
                  <a:lnTo>
                    <a:pt x="338" y="338"/>
                  </a:lnTo>
                  <a:lnTo>
                    <a:pt x="282" y="281"/>
                  </a:lnTo>
                  <a:lnTo>
                    <a:pt x="338" y="169"/>
                  </a:lnTo>
                  <a:lnTo>
                    <a:pt x="282" y="113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AFA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7" name="Google Shape;34127;p71"/>
            <p:cNvSpPr/>
            <p:nvPr/>
          </p:nvSpPr>
          <p:spPr>
            <a:xfrm>
              <a:off x="800175" y="927525"/>
              <a:ext cx="14075" cy="29525"/>
            </a:xfrm>
            <a:custGeom>
              <a:avLst/>
              <a:gdLst/>
              <a:ahLst/>
              <a:cxnLst/>
              <a:rect l="l" t="t" r="r" b="b"/>
              <a:pathLst>
                <a:path w="563" h="1181" extrusionOk="0">
                  <a:moveTo>
                    <a:pt x="169" y="1"/>
                  </a:moveTo>
                  <a:lnTo>
                    <a:pt x="113" y="169"/>
                  </a:lnTo>
                  <a:lnTo>
                    <a:pt x="113" y="394"/>
                  </a:lnTo>
                  <a:lnTo>
                    <a:pt x="57" y="450"/>
                  </a:lnTo>
                  <a:lnTo>
                    <a:pt x="0" y="563"/>
                  </a:lnTo>
                  <a:lnTo>
                    <a:pt x="113" y="787"/>
                  </a:lnTo>
                  <a:lnTo>
                    <a:pt x="169" y="956"/>
                  </a:lnTo>
                  <a:lnTo>
                    <a:pt x="225" y="1068"/>
                  </a:lnTo>
                  <a:lnTo>
                    <a:pt x="281" y="1125"/>
                  </a:lnTo>
                  <a:lnTo>
                    <a:pt x="394" y="1181"/>
                  </a:lnTo>
                  <a:lnTo>
                    <a:pt x="506" y="1125"/>
                  </a:lnTo>
                  <a:lnTo>
                    <a:pt x="506" y="956"/>
                  </a:lnTo>
                  <a:lnTo>
                    <a:pt x="506" y="787"/>
                  </a:lnTo>
                  <a:lnTo>
                    <a:pt x="562" y="619"/>
                  </a:lnTo>
                  <a:lnTo>
                    <a:pt x="562" y="563"/>
                  </a:lnTo>
                  <a:lnTo>
                    <a:pt x="506" y="506"/>
                  </a:lnTo>
                  <a:lnTo>
                    <a:pt x="281" y="282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FA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8" name="Google Shape;34128;p71"/>
            <p:cNvSpPr/>
            <p:nvPr/>
          </p:nvSpPr>
          <p:spPr>
            <a:xfrm>
              <a:off x="822650" y="9191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C0BB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9" name="Google Shape;34129;p71"/>
            <p:cNvSpPr/>
            <p:nvPr/>
          </p:nvSpPr>
          <p:spPr>
            <a:xfrm>
              <a:off x="833900" y="9458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CA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0" name="Google Shape;34130;p71"/>
            <p:cNvSpPr/>
            <p:nvPr/>
          </p:nvSpPr>
          <p:spPr>
            <a:xfrm>
              <a:off x="814225" y="947200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113" y="113"/>
                  </a:moveTo>
                  <a:lnTo>
                    <a:pt x="113" y="11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3" y="113"/>
                  </a:lnTo>
                  <a:lnTo>
                    <a:pt x="113" y="113"/>
                  </a:lnTo>
                  <a:close/>
                </a:path>
              </a:pathLst>
            </a:custGeom>
            <a:solidFill>
              <a:srgbClr val="AFA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1" name="Google Shape;34131;p71"/>
            <p:cNvSpPr/>
            <p:nvPr/>
          </p:nvSpPr>
          <p:spPr>
            <a:xfrm>
              <a:off x="805800" y="1285825"/>
              <a:ext cx="84325" cy="52025"/>
            </a:xfrm>
            <a:custGeom>
              <a:avLst/>
              <a:gdLst/>
              <a:ahLst/>
              <a:cxnLst/>
              <a:rect l="l" t="t" r="r" b="b"/>
              <a:pathLst>
                <a:path w="3373" h="2081" extrusionOk="0">
                  <a:moveTo>
                    <a:pt x="1293" y="1181"/>
                  </a:moveTo>
                  <a:lnTo>
                    <a:pt x="1349" y="1350"/>
                  </a:lnTo>
                  <a:lnTo>
                    <a:pt x="1293" y="1294"/>
                  </a:lnTo>
                  <a:lnTo>
                    <a:pt x="1237" y="1181"/>
                  </a:lnTo>
                  <a:close/>
                  <a:moveTo>
                    <a:pt x="1743" y="1"/>
                  </a:moveTo>
                  <a:lnTo>
                    <a:pt x="1574" y="57"/>
                  </a:lnTo>
                  <a:lnTo>
                    <a:pt x="1630" y="113"/>
                  </a:lnTo>
                  <a:lnTo>
                    <a:pt x="1686" y="113"/>
                  </a:lnTo>
                  <a:lnTo>
                    <a:pt x="1743" y="170"/>
                  </a:lnTo>
                  <a:lnTo>
                    <a:pt x="1799" y="226"/>
                  </a:lnTo>
                  <a:lnTo>
                    <a:pt x="1405" y="226"/>
                  </a:lnTo>
                  <a:lnTo>
                    <a:pt x="1405" y="338"/>
                  </a:lnTo>
                  <a:lnTo>
                    <a:pt x="1405" y="394"/>
                  </a:lnTo>
                  <a:lnTo>
                    <a:pt x="1349" y="451"/>
                  </a:lnTo>
                  <a:lnTo>
                    <a:pt x="956" y="338"/>
                  </a:lnTo>
                  <a:lnTo>
                    <a:pt x="843" y="451"/>
                  </a:lnTo>
                  <a:lnTo>
                    <a:pt x="787" y="507"/>
                  </a:lnTo>
                  <a:lnTo>
                    <a:pt x="675" y="563"/>
                  </a:lnTo>
                  <a:lnTo>
                    <a:pt x="731" y="507"/>
                  </a:lnTo>
                  <a:lnTo>
                    <a:pt x="675" y="451"/>
                  </a:lnTo>
                  <a:lnTo>
                    <a:pt x="618" y="394"/>
                  </a:lnTo>
                  <a:lnTo>
                    <a:pt x="450" y="507"/>
                  </a:lnTo>
                  <a:lnTo>
                    <a:pt x="281" y="619"/>
                  </a:lnTo>
                  <a:lnTo>
                    <a:pt x="113" y="732"/>
                  </a:lnTo>
                  <a:lnTo>
                    <a:pt x="0" y="900"/>
                  </a:lnTo>
                  <a:lnTo>
                    <a:pt x="0" y="1181"/>
                  </a:lnTo>
                  <a:lnTo>
                    <a:pt x="56" y="1350"/>
                  </a:lnTo>
                  <a:lnTo>
                    <a:pt x="0" y="1462"/>
                  </a:lnTo>
                  <a:lnTo>
                    <a:pt x="0" y="1575"/>
                  </a:lnTo>
                  <a:lnTo>
                    <a:pt x="0" y="1687"/>
                  </a:lnTo>
                  <a:lnTo>
                    <a:pt x="113" y="1743"/>
                  </a:lnTo>
                  <a:lnTo>
                    <a:pt x="169" y="1800"/>
                  </a:lnTo>
                  <a:lnTo>
                    <a:pt x="281" y="1743"/>
                  </a:lnTo>
                  <a:lnTo>
                    <a:pt x="450" y="1631"/>
                  </a:lnTo>
                  <a:lnTo>
                    <a:pt x="506" y="1687"/>
                  </a:lnTo>
                  <a:lnTo>
                    <a:pt x="562" y="1743"/>
                  </a:lnTo>
                  <a:lnTo>
                    <a:pt x="562" y="1856"/>
                  </a:lnTo>
                  <a:lnTo>
                    <a:pt x="618" y="1968"/>
                  </a:lnTo>
                  <a:lnTo>
                    <a:pt x="731" y="2024"/>
                  </a:lnTo>
                  <a:lnTo>
                    <a:pt x="843" y="2024"/>
                  </a:lnTo>
                  <a:lnTo>
                    <a:pt x="843" y="1912"/>
                  </a:lnTo>
                  <a:lnTo>
                    <a:pt x="899" y="1800"/>
                  </a:lnTo>
                  <a:lnTo>
                    <a:pt x="1012" y="1800"/>
                  </a:lnTo>
                  <a:lnTo>
                    <a:pt x="1068" y="1575"/>
                  </a:lnTo>
                  <a:lnTo>
                    <a:pt x="1012" y="1519"/>
                  </a:lnTo>
                  <a:lnTo>
                    <a:pt x="956" y="1406"/>
                  </a:lnTo>
                  <a:lnTo>
                    <a:pt x="1124" y="1575"/>
                  </a:lnTo>
                  <a:lnTo>
                    <a:pt x="1180" y="1631"/>
                  </a:lnTo>
                  <a:lnTo>
                    <a:pt x="1293" y="1575"/>
                  </a:lnTo>
                  <a:lnTo>
                    <a:pt x="1405" y="1519"/>
                  </a:lnTo>
                  <a:lnTo>
                    <a:pt x="1518" y="1462"/>
                  </a:lnTo>
                  <a:lnTo>
                    <a:pt x="1574" y="1519"/>
                  </a:lnTo>
                  <a:lnTo>
                    <a:pt x="1630" y="1575"/>
                  </a:lnTo>
                  <a:lnTo>
                    <a:pt x="1630" y="1631"/>
                  </a:lnTo>
                  <a:lnTo>
                    <a:pt x="1574" y="1800"/>
                  </a:lnTo>
                  <a:lnTo>
                    <a:pt x="1630" y="1912"/>
                  </a:lnTo>
                  <a:lnTo>
                    <a:pt x="1686" y="1968"/>
                  </a:lnTo>
                  <a:lnTo>
                    <a:pt x="1855" y="1968"/>
                  </a:lnTo>
                  <a:lnTo>
                    <a:pt x="2024" y="1912"/>
                  </a:lnTo>
                  <a:lnTo>
                    <a:pt x="2080" y="1968"/>
                  </a:lnTo>
                  <a:lnTo>
                    <a:pt x="2136" y="2081"/>
                  </a:lnTo>
                  <a:lnTo>
                    <a:pt x="2361" y="2081"/>
                  </a:lnTo>
                  <a:lnTo>
                    <a:pt x="2417" y="1968"/>
                  </a:lnTo>
                  <a:lnTo>
                    <a:pt x="2473" y="1856"/>
                  </a:lnTo>
                  <a:lnTo>
                    <a:pt x="2529" y="1856"/>
                  </a:lnTo>
                  <a:lnTo>
                    <a:pt x="2698" y="1743"/>
                  </a:lnTo>
                  <a:lnTo>
                    <a:pt x="2754" y="1631"/>
                  </a:lnTo>
                  <a:lnTo>
                    <a:pt x="2754" y="1519"/>
                  </a:lnTo>
                  <a:lnTo>
                    <a:pt x="2586" y="1406"/>
                  </a:lnTo>
                  <a:lnTo>
                    <a:pt x="2529" y="1350"/>
                  </a:lnTo>
                  <a:lnTo>
                    <a:pt x="2586" y="1294"/>
                  </a:lnTo>
                  <a:lnTo>
                    <a:pt x="2867" y="1181"/>
                  </a:lnTo>
                  <a:lnTo>
                    <a:pt x="3035" y="1238"/>
                  </a:lnTo>
                  <a:lnTo>
                    <a:pt x="3204" y="1294"/>
                  </a:lnTo>
                  <a:lnTo>
                    <a:pt x="3260" y="1294"/>
                  </a:lnTo>
                  <a:lnTo>
                    <a:pt x="3372" y="1350"/>
                  </a:lnTo>
                  <a:lnTo>
                    <a:pt x="3372" y="1238"/>
                  </a:lnTo>
                  <a:lnTo>
                    <a:pt x="3316" y="1181"/>
                  </a:lnTo>
                  <a:lnTo>
                    <a:pt x="3091" y="1013"/>
                  </a:lnTo>
                  <a:lnTo>
                    <a:pt x="2979" y="844"/>
                  </a:lnTo>
                  <a:lnTo>
                    <a:pt x="2810" y="732"/>
                  </a:lnTo>
                  <a:lnTo>
                    <a:pt x="2698" y="619"/>
                  </a:lnTo>
                  <a:lnTo>
                    <a:pt x="2361" y="563"/>
                  </a:lnTo>
                  <a:lnTo>
                    <a:pt x="2529" y="451"/>
                  </a:lnTo>
                  <a:lnTo>
                    <a:pt x="2586" y="394"/>
                  </a:lnTo>
                  <a:lnTo>
                    <a:pt x="2642" y="338"/>
                  </a:lnTo>
                  <a:lnTo>
                    <a:pt x="2642" y="282"/>
                  </a:lnTo>
                  <a:lnTo>
                    <a:pt x="2529" y="226"/>
                  </a:lnTo>
                  <a:lnTo>
                    <a:pt x="2361" y="394"/>
                  </a:lnTo>
                  <a:lnTo>
                    <a:pt x="2305" y="338"/>
                  </a:lnTo>
                  <a:lnTo>
                    <a:pt x="2248" y="282"/>
                  </a:lnTo>
                  <a:lnTo>
                    <a:pt x="2080" y="170"/>
                  </a:lnTo>
                  <a:lnTo>
                    <a:pt x="1855" y="1"/>
                  </a:lnTo>
                  <a:close/>
                </a:path>
              </a:pathLst>
            </a:custGeom>
            <a:solidFill>
              <a:srgbClr val="8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2" name="Google Shape;34132;p71"/>
            <p:cNvSpPr/>
            <p:nvPr/>
          </p:nvSpPr>
          <p:spPr>
            <a:xfrm>
              <a:off x="864800" y="1284425"/>
              <a:ext cx="9875" cy="9875"/>
            </a:xfrm>
            <a:custGeom>
              <a:avLst/>
              <a:gdLst/>
              <a:ahLst/>
              <a:cxnLst/>
              <a:rect l="l" t="t" r="r" b="b"/>
              <a:pathLst>
                <a:path w="395" h="395" extrusionOk="0">
                  <a:moveTo>
                    <a:pt x="113" y="1"/>
                  </a:moveTo>
                  <a:lnTo>
                    <a:pt x="1" y="57"/>
                  </a:lnTo>
                  <a:lnTo>
                    <a:pt x="1" y="169"/>
                  </a:lnTo>
                  <a:lnTo>
                    <a:pt x="169" y="282"/>
                  </a:lnTo>
                  <a:lnTo>
                    <a:pt x="282" y="394"/>
                  </a:lnTo>
                  <a:lnTo>
                    <a:pt x="338" y="338"/>
                  </a:lnTo>
                  <a:lnTo>
                    <a:pt x="394" y="338"/>
                  </a:lnTo>
                  <a:lnTo>
                    <a:pt x="338" y="282"/>
                  </a:lnTo>
                  <a:lnTo>
                    <a:pt x="282" y="1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A4A0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3" name="Google Shape;34133;p71"/>
            <p:cNvSpPr/>
            <p:nvPr/>
          </p:nvSpPr>
          <p:spPr>
            <a:xfrm>
              <a:off x="888700" y="13153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57"/>
                  </a:moveTo>
                  <a:lnTo>
                    <a:pt x="56" y="57"/>
                  </a:lnTo>
                  <a:lnTo>
                    <a:pt x="0" y="0"/>
                  </a:lnTo>
                  <a:lnTo>
                    <a:pt x="0" y="0"/>
                  </a:lnTo>
                  <a:lnTo>
                    <a:pt x="56" y="57"/>
                  </a:lnTo>
                  <a:lnTo>
                    <a:pt x="56" y="57"/>
                  </a:lnTo>
                  <a:close/>
                </a:path>
              </a:pathLst>
            </a:custGeom>
            <a:solidFill>
              <a:srgbClr val="9390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4" name="Google Shape;34134;p71"/>
            <p:cNvSpPr/>
            <p:nvPr/>
          </p:nvSpPr>
          <p:spPr>
            <a:xfrm>
              <a:off x="749575" y="900825"/>
              <a:ext cx="14075" cy="19700"/>
            </a:xfrm>
            <a:custGeom>
              <a:avLst/>
              <a:gdLst/>
              <a:ahLst/>
              <a:cxnLst/>
              <a:rect l="l" t="t" r="r" b="b"/>
              <a:pathLst>
                <a:path w="563" h="788" extrusionOk="0">
                  <a:moveTo>
                    <a:pt x="170" y="1"/>
                  </a:moveTo>
                  <a:lnTo>
                    <a:pt x="113" y="57"/>
                  </a:lnTo>
                  <a:lnTo>
                    <a:pt x="57" y="225"/>
                  </a:lnTo>
                  <a:lnTo>
                    <a:pt x="1" y="450"/>
                  </a:lnTo>
                  <a:lnTo>
                    <a:pt x="1" y="675"/>
                  </a:lnTo>
                  <a:lnTo>
                    <a:pt x="1" y="788"/>
                  </a:lnTo>
                  <a:lnTo>
                    <a:pt x="57" y="731"/>
                  </a:lnTo>
                  <a:lnTo>
                    <a:pt x="226" y="731"/>
                  </a:lnTo>
                  <a:lnTo>
                    <a:pt x="338" y="788"/>
                  </a:lnTo>
                  <a:lnTo>
                    <a:pt x="507" y="731"/>
                  </a:lnTo>
                  <a:lnTo>
                    <a:pt x="563" y="619"/>
                  </a:lnTo>
                  <a:lnTo>
                    <a:pt x="563" y="506"/>
                  </a:lnTo>
                  <a:lnTo>
                    <a:pt x="451" y="450"/>
                  </a:lnTo>
                  <a:lnTo>
                    <a:pt x="451" y="394"/>
                  </a:lnTo>
                  <a:lnTo>
                    <a:pt x="394" y="169"/>
                  </a:lnTo>
                  <a:lnTo>
                    <a:pt x="338" y="57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9B9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5" name="Google Shape;34135;p71"/>
            <p:cNvSpPr/>
            <p:nvPr/>
          </p:nvSpPr>
          <p:spPr>
            <a:xfrm>
              <a:off x="683550" y="1108800"/>
              <a:ext cx="63250" cy="116650"/>
            </a:xfrm>
            <a:custGeom>
              <a:avLst/>
              <a:gdLst/>
              <a:ahLst/>
              <a:cxnLst/>
              <a:rect l="l" t="t" r="r" b="b"/>
              <a:pathLst>
                <a:path w="2530" h="4666" extrusionOk="0">
                  <a:moveTo>
                    <a:pt x="506" y="0"/>
                  </a:moveTo>
                  <a:lnTo>
                    <a:pt x="394" y="56"/>
                  </a:lnTo>
                  <a:lnTo>
                    <a:pt x="394" y="112"/>
                  </a:lnTo>
                  <a:lnTo>
                    <a:pt x="450" y="169"/>
                  </a:lnTo>
                  <a:lnTo>
                    <a:pt x="506" y="225"/>
                  </a:lnTo>
                  <a:lnTo>
                    <a:pt x="562" y="281"/>
                  </a:lnTo>
                  <a:lnTo>
                    <a:pt x="562" y="394"/>
                  </a:lnTo>
                  <a:lnTo>
                    <a:pt x="506" y="450"/>
                  </a:lnTo>
                  <a:lnTo>
                    <a:pt x="450" y="562"/>
                  </a:lnTo>
                  <a:lnTo>
                    <a:pt x="450" y="731"/>
                  </a:lnTo>
                  <a:lnTo>
                    <a:pt x="394" y="787"/>
                  </a:lnTo>
                  <a:lnTo>
                    <a:pt x="337" y="843"/>
                  </a:lnTo>
                  <a:lnTo>
                    <a:pt x="225" y="899"/>
                  </a:lnTo>
                  <a:lnTo>
                    <a:pt x="281" y="956"/>
                  </a:lnTo>
                  <a:lnTo>
                    <a:pt x="394" y="1012"/>
                  </a:lnTo>
                  <a:lnTo>
                    <a:pt x="337" y="1068"/>
                  </a:lnTo>
                  <a:lnTo>
                    <a:pt x="281" y="1068"/>
                  </a:lnTo>
                  <a:lnTo>
                    <a:pt x="169" y="1124"/>
                  </a:lnTo>
                  <a:lnTo>
                    <a:pt x="113" y="1180"/>
                  </a:lnTo>
                  <a:lnTo>
                    <a:pt x="113" y="1237"/>
                  </a:lnTo>
                  <a:lnTo>
                    <a:pt x="113" y="1293"/>
                  </a:lnTo>
                  <a:lnTo>
                    <a:pt x="0" y="1349"/>
                  </a:lnTo>
                  <a:lnTo>
                    <a:pt x="0" y="1461"/>
                  </a:lnTo>
                  <a:lnTo>
                    <a:pt x="0" y="1574"/>
                  </a:lnTo>
                  <a:lnTo>
                    <a:pt x="56" y="1630"/>
                  </a:lnTo>
                  <a:lnTo>
                    <a:pt x="56" y="1686"/>
                  </a:lnTo>
                  <a:lnTo>
                    <a:pt x="56" y="1742"/>
                  </a:lnTo>
                  <a:lnTo>
                    <a:pt x="113" y="1799"/>
                  </a:lnTo>
                  <a:lnTo>
                    <a:pt x="169" y="1799"/>
                  </a:lnTo>
                  <a:lnTo>
                    <a:pt x="281" y="1742"/>
                  </a:lnTo>
                  <a:lnTo>
                    <a:pt x="337" y="1686"/>
                  </a:lnTo>
                  <a:lnTo>
                    <a:pt x="337" y="1574"/>
                  </a:lnTo>
                  <a:lnTo>
                    <a:pt x="337" y="1518"/>
                  </a:lnTo>
                  <a:lnTo>
                    <a:pt x="394" y="1574"/>
                  </a:lnTo>
                  <a:lnTo>
                    <a:pt x="281" y="1799"/>
                  </a:lnTo>
                  <a:lnTo>
                    <a:pt x="225" y="2023"/>
                  </a:lnTo>
                  <a:lnTo>
                    <a:pt x="225" y="2248"/>
                  </a:lnTo>
                  <a:lnTo>
                    <a:pt x="225" y="2473"/>
                  </a:lnTo>
                  <a:lnTo>
                    <a:pt x="337" y="2586"/>
                  </a:lnTo>
                  <a:lnTo>
                    <a:pt x="450" y="2642"/>
                  </a:lnTo>
                  <a:lnTo>
                    <a:pt x="337" y="2698"/>
                  </a:lnTo>
                  <a:lnTo>
                    <a:pt x="281" y="2698"/>
                  </a:lnTo>
                  <a:lnTo>
                    <a:pt x="281" y="2754"/>
                  </a:lnTo>
                  <a:lnTo>
                    <a:pt x="281" y="2867"/>
                  </a:lnTo>
                  <a:lnTo>
                    <a:pt x="394" y="2923"/>
                  </a:lnTo>
                  <a:lnTo>
                    <a:pt x="562" y="2979"/>
                  </a:lnTo>
                  <a:lnTo>
                    <a:pt x="562" y="3035"/>
                  </a:lnTo>
                  <a:lnTo>
                    <a:pt x="506" y="2979"/>
                  </a:lnTo>
                  <a:lnTo>
                    <a:pt x="337" y="3091"/>
                  </a:lnTo>
                  <a:lnTo>
                    <a:pt x="281" y="3204"/>
                  </a:lnTo>
                  <a:lnTo>
                    <a:pt x="394" y="3316"/>
                  </a:lnTo>
                  <a:lnTo>
                    <a:pt x="562" y="3485"/>
                  </a:lnTo>
                  <a:lnTo>
                    <a:pt x="675" y="3541"/>
                  </a:lnTo>
                  <a:lnTo>
                    <a:pt x="843" y="3653"/>
                  </a:lnTo>
                  <a:lnTo>
                    <a:pt x="1012" y="3710"/>
                  </a:lnTo>
                  <a:lnTo>
                    <a:pt x="1124" y="3653"/>
                  </a:lnTo>
                  <a:lnTo>
                    <a:pt x="1293" y="3541"/>
                  </a:lnTo>
                  <a:lnTo>
                    <a:pt x="1237" y="3653"/>
                  </a:lnTo>
                  <a:lnTo>
                    <a:pt x="1124" y="3766"/>
                  </a:lnTo>
                  <a:lnTo>
                    <a:pt x="1068" y="3878"/>
                  </a:lnTo>
                  <a:lnTo>
                    <a:pt x="1012" y="3991"/>
                  </a:lnTo>
                  <a:lnTo>
                    <a:pt x="1124" y="4103"/>
                  </a:lnTo>
                  <a:lnTo>
                    <a:pt x="1124" y="4215"/>
                  </a:lnTo>
                  <a:lnTo>
                    <a:pt x="1068" y="4328"/>
                  </a:lnTo>
                  <a:lnTo>
                    <a:pt x="956" y="4384"/>
                  </a:lnTo>
                  <a:lnTo>
                    <a:pt x="956" y="4553"/>
                  </a:lnTo>
                  <a:lnTo>
                    <a:pt x="956" y="4609"/>
                  </a:lnTo>
                  <a:lnTo>
                    <a:pt x="1068" y="4665"/>
                  </a:lnTo>
                  <a:lnTo>
                    <a:pt x="1181" y="4609"/>
                  </a:lnTo>
                  <a:lnTo>
                    <a:pt x="1462" y="4553"/>
                  </a:lnTo>
                  <a:lnTo>
                    <a:pt x="1686" y="4384"/>
                  </a:lnTo>
                  <a:lnTo>
                    <a:pt x="1855" y="4215"/>
                  </a:lnTo>
                  <a:lnTo>
                    <a:pt x="1967" y="4159"/>
                  </a:lnTo>
                  <a:lnTo>
                    <a:pt x="2136" y="4215"/>
                  </a:lnTo>
                  <a:lnTo>
                    <a:pt x="2192" y="4159"/>
                  </a:lnTo>
                  <a:lnTo>
                    <a:pt x="2248" y="4103"/>
                  </a:lnTo>
                  <a:lnTo>
                    <a:pt x="2417" y="4103"/>
                  </a:lnTo>
                  <a:lnTo>
                    <a:pt x="2473" y="4047"/>
                  </a:lnTo>
                  <a:lnTo>
                    <a:pt x="2529" y="3934"/>
                  </a:lnTo>
                  <a:lnTo>
                    <a:pt x="2473" y="3822"/>
                  </a:lnTo>
                  <a:lnTo>
                    <a:pt x="2417" y="3710"/>
                  </a:lnTo>
                  <a:lnTo>
                    <a:pt x="2305" y="3485"/>
                  </a:lnTo>
                  <a:lnTo>
                    <a:pt x="2248" y="3316"/>
                  </a:lnTo>
                  <a:lnTo>
                    <a:pt x="2136" y="3260"/>
                  </a:lnTo>
                  <a:lnTo>
                    <a:pt x="2024" y="3260"/>
                  </a:lnTo>
                  <a:lnTo>
                    <a:pt x="1855" y="3372"/>
                  </a:lnTo>
                  <a:lnTo>
                    <a:pt x="2080" y="3204"/>
                  </a:lnTo>
                  <a:lnTo>
                    <a:pt x="2192" y="2979"/>
                  </a:lnTo>
                  <a:lnTo>
                    <a:pt x="2136" y="2754"/>
                  </a:lnTo>
                  <a:lnTo>
                    <a:pt x="2080" y="2698"/>
                  </a:lnTo>
                  <a:lnTo>
                    <a:pt x="2024" y="2642"/>
                  </a:lnTo>
                  <a:lnTo>
                    <a:pt x="1855" y="2586"/>
                  </a:lnTo>
                  <a:lnTo>
                    <a:pt x="1574" y="2529"/>
                  </a:lnTo>
                  <a:lnTo>
                    <a:pt x="1462" y="2473"/>
                  </a:lnTo>
                  <a:lnTo>
                    <a:pt x="1462" y="2305"/>
                  </a:lnTo>
                  <a:lnTo>
                    <a:pt x="1574" y="2023"/>
                  </a:lnTo>
                  <a:lnTo>
                    <a:pt x="1630" y="1911"/>
                  </a:lnTo>
                  <a:lnTo>
                    <a:pt x="1574" y="1855"/>
                  </a:lnTo>
                  <a:lnTo>
                    <a:pt x="1518" y="1799"/>
                  </a:lnTo>
                  <a:lnTo>
                    <a:pt x="1349" y="1686"/>
                  </a:lnTo>
                  <a:lnTo>
                    <a:pt x="1237" y="1686"/>
                  </a:lnTo>
                  <a:lnTo>
                    <a:pt x="1124" y="1799"/>
                  </a:lnTo>
                  <a:lnTo>
                    <a:pt x="1068" y="1855"/>
                  </a:lnTo>
                  <a:lnTo>
                    <a:pt x="956" y="1686"/>
                  </a:lnTo>
                  <a:lnTo>
                    <a:pt x="956" y="1518"/>
                  </a:lnTo>
                  <a:lnTo>
                    <a:pt x="956" y="1349"/>
                  </a:lnTo>
                  <a:lnTo>
                    <a:pt x="956" y="1237"/>
                  </a:lnTo>
                  <a:lnTo>
                    <a:pt x="900" y="1124"/>
                  </a:lnTo>
                  <a:lnTo>
                    <a:pt x="787" y="1124"/>
                  </a:lnTo>
                  <a:lnTo>
                    <a:pt x="675" y="1180"/>
                  </a:lnTo>
                  <a:lnTo>
                    <a:pt x="618" y="1237"/>
                  </a:lnTo>
                  <a:lnTo>
                    <a:pt x="562" y="1293"/>
                  </a:lnTo>
                  <a:lnTo>
                    <a:pt x="675" y="1012"/>
                  </a:lnTo>
                  <a:lnTo>
                    <a:pt x="843" y="787"/>
                  </a:lnTo>
                  <a:lnTo>
                    <a:pt x="1012" y="562"/>
                  </a:lnTo>
                  <a:lnTo>
                    <a:pt x="1181" y="337"/>
                  </a:lnTo>
                  <a:lnTo>
                    <a:pt x="1124" y="281"/>
                  </a:lnTo>
                  <a:lnTo>
                    <a:pt x="1124" y="225"/>
                  </a:lnTo>
                  <a:lnTo>
                    <a:pt x="1012" y="225"/>
                  </a:lnTo>
                  <a:lnTo>
                    <a:pt x="956" y="169"/>
                  </a:lnTo>
                  <a:lnTo>
                    <a:pt x="900" y="11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989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6" name="Google Shape;34136;p71"/>
            <p:cNvSpPr/>
            <p:nvPr/>
          </p:nvSpPr>
          <p:spPr>
            <a:xfrm>
              <a:off x="677925" y="992175"/>
              <a:ext cx="32350" cy="82925"/>
            </a:xfrm>
            <a:custGeom>
              <a:avLst/>
              <a:gdLst/>
              <a:ahLst/>
              <a:cxnLst/>
              <a:rect l="l" t="t" r="r" b="b"/>
              <a:pathLst>
                <a:path w="1294" h="3317" extrusionOk="0">
                  <a:moveTo>
                    <a:pt x="506" y="0"/>
                  </a:moveTo>
                  <a:lnTo>
                    <a:pt x="450" y="112"/>
                  </a:lnTo>
                  <a:lnTo>
                    <a:pt x="394" y="169"/>
                  </a:lnTo>
                  <a:lnTo>
                    <a:pt x="281" y="169"/>
                  </a:lnTo>
                  <a:lnTo>
                    <a:pt x="225" y="225"/>
                  </a:lnTo>
                  <a:lnTo>
                    <a:pt x="169" y="281"/>
                  </a:lnTo>
                  <a:lnTo>
                    <a:pt x="169" y="393"/>
                  </a:lnTo>
                  <a:lnTo>
                    <a:pt x="338" y="393"/>
                  </a:lnTo>
                  <a:lnTo>
                    <a:pt x="394" y="337"/>
                  </a:lnTo>
                  <a:lnTo>
                    <a:pt x="394" y="393"/>
                  </a:lnTo>
                  <a:lnTo>
                    <a:pt x="338" y="393"/>
                  </a:lnTo>
                  <a:lnTo>
                    <a:pt x="169" y="506"/>
                  </a:lnTo>
                  <a:lnTo>
                    <a:pt x="113" y="618"/>
                  </a:lnTo>
                  <a:lnTo>
                    <a:pt x="169" y="674"/>
                  </a:lnTo>
                  <a:lnTo>
                    <a:pt x="169" y="787"/>
                  </a:lnTo>
                  <a:lnTo>
                    <a:pt x="225" y="899"/>
                  </a:lnTo>
                  <a:lnTo>
                    <a:pt x="281" y="1012"/>
                  </a:lnTo>
                  <a:lnTo>
                    <a:pt x="169" y="1068"/>
                  </a:lnTo>
                  <a:lnTo>
                    <a:pt x="113" y="1237"/>
                  </a:lnTo>
                  <a:lnTo>
                    <a:pt x="113" y="1293"/>
                  </a:lnTo>
                  <a:lnTo>
                    <a:pt x="57" y="1349"/>
                  </a:lnTo>
                  <a:lnTo>
                    <a:pt x="113" y="1461"/>
                  </a:lnTo>
                  <a:lnTo>
                    <a:pt x="57" y="1574"/>
                  </a:lnTo>
                  <a:lnTo>
                    <a:pt x="57" y="1742"/>
                  </a:lnTo>
                  <a:lnTo>
                    <a:pt x="225" y="1799"/>
                  </a:lnTo>
                  <a:lnTo>
                    <a:pt x="338" y="1855"/>
                  </a:lnTo>
                  <a:lnTo>
                    <a:pt x="338" y="1967"/>
                  </a:lnTo>
                  <a:lnTo>
                    <a:pt x="281" y="2080"/>
                  </a:lnTo>
                  <a:lnTo>
                    <a:pt x="225" y="2136"/>
                  </a:lnTo>
                  <a:lnTo>
                    <a:pt x="113" y="2304"/>
                  </a:lnTo>
                  <a:lnTo>
                    <a:pt x="57" y="2417"/>
                  </a:lnTo>
                  <a:lnTo>
                    <a:pt x="0" y="2754"/>
                  </a:lnTo>
                  <a:lnTo>
                    <a:pt x="0" y="3091"/>
                  </a:lnTo>
                  <a:lnTo>
                    <a:pt x="169" y="3091"/>
                  </a:lnTo>
                  <a:lnTo>
                    <a:pt x="281" y="3035"/>
                  </a:lnTo>
                  <a:lnTo>
                    <a:pt x="450" y="3035"/>
                  </a:lnTo>
                  <a:lnTo>
                    <a:pt x="562" y="3091"/>
                  </a:lnTo>
                  <a:lnTo>
                    <a:pt x="619" y="3148"/>
                  </a:lnTo>
                  <a:lnTo>
                    <a:pt x="787" y="3316"/>
                  </a:lnTo>
                  <a:lnTo>
                    <a:pt x="843" y="3316"/>
                  </a:lnTo>
                  <a:lnTo>
                    <a:pt x="900" y="3204"/>
                  </a:lnTo>
                  <a:lnTo>
                    <a:pt x="956" y="3035"/>
                  </a:lnTo>
                  <a:lnTo>
                    <a:pt x="1012" y="3035"/>
                  </a:lnTo>
                  <a:lnTo>
                    <a:pt x="1125" y="3091"/>
                  </a:lnTo>
                  <a:lnTo>
                    <a:pt x="1181" y="3091"/>
                  </a:lnTo>
                  <a:lnTo>
                    <a:pt x="1293" y="2979"/>
                  </a:lnTo>
                  <a:lnTo>
                    <a:pt x="1293" y="2810"/>
                  </a:lnTo>
                  <a:lnTo>
                    <a:pt x="1293" y="2642"/>
                  </a:lnTo>
                  <a:lnTo>
                    <a:pt x="1237" y="2473"/>
                  </a:lnTo>
                  <a:lnTo>
                    <a:pt x="1125" y="2361"/>
                  </a:lnTo>
                  <a:lnTo>
                    <a:pt x="1125" y="2248"/>
                  </a:lnTo>
                  <a:lnTo>
                    <a:pt x="1181" y="2136"/>
                  </a:lnTo>
                  <a:lnTo>
                    <a:pt x="1181" y="2080"/>
                  </a:lnTo>
                  <a:lnTo>
                    <a:pt x="1125" y="2023"/>
                  </a:lnTo>
                  <a:lnTo>
                    <a:pt x="1012" y="1967"/>
                  </a:lnTo>
                  <a:lnTo>
                    <a:pt x="956" y="1911"/>
                  </a:lnTo>
                  <a:lnTo>
                    <a:pt x="956" y="1742"/>
                  </a:lnTo>
                  <a:lnTo>
                    <a:pt x="900" y="1630"/>
                  </a:lnTo>
                  <a:lnTo>
                    <a:pt x="843" y="1574"/>
                  </a:lnTo>
                  <a:lnTo>
                    <a:pt x="843" y="1518"/>
                  </a:lnTo>
                  <a:lnTo>
                    <a:pt x="900" y="1461"/>
                  </a:lnTo>
                  <a:lnTo>
                    <a:pt x="900" y="1349"/>
                  </a:lnTo>
                  <a:lnTo>
                    <a:pt x="1012" y="843"/>
                  </a:lnTo>
                  <a:lnTo>
                    <a:pt x="1068" y="787"/>
                  </a:lnTo>
                  <a:lnTo>
                    <a:pt x="1125" y="731"/>
                  </a:lnTo>
                  <a:lnTo>
                    <a:pt x="1125" y="674"/>
                  </a:lnTo>
                  <a:lnTo>
                    <a:pt x="1068" y="562"/>
                  </a:lnTo>
                  <a:lnTo>
                    <a:pt x="1012" y="506"/>
                  </a:lnTo>
                  <a:lnTo>
                    <a:pt x="1012" y="393"/>
                  </a:lnTo>
                  <a:lnTo>
                    <a:pt x="1012" y="337"/>
                  </a:lnTo>
                  <a:lnTo>
                    <a:pt x="1012" y="225"/>
                  </a:lnTo>
                  <a:lnTo>
                    <a:pt x="900" y="169"/>
                  </a:lnTo>
                  <a:lnTo>
                    <a:pt x="787" y="112"/>
                  </a:lnTo>
                  <a:lnTo>
                    <a:pt x="675" y="5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9B8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7" name="Google Shape;34137;p71"/>
            <p:cNvSpPr/>
            <p:nvPr/>
          </p:nvSpPr>
          <p:spPr>
            <a:xfrm>
              <a:off x="676525" y="1065225"/>
              <a:ext cx="28125" cy="54825"/>
            </a:xfrm>
            <a:custGeom>
              <a:avLst/>
              <a:gdLst/>
              <a:ahLst/>
              <a:cxnLst/>
              <a:rect l="l" t="t" r="r" b="b"/>
              <a:pathLst>
                <a:path w="1125" h="2193" extrusionOk="0">
                  <a:moveTo>
                    <a:pt x="618" y="1"/>
                  </a:moveTo>
                  <a:lnTo>
                    <a:pt x="337" y="57"/>
                  </a:lnTo>
                  <a:lnTo>
                    <a:pt x="169" y="57"/>
                  </a:lnTo>
                  <a:lnTo>
                    <a:pt x="56" y="169"/>
                  </a:lnTo>
                  <a:lnTo>
                    <a:pt x="0" y="1181"/>
                  </a:lnTo>
                  <a:lnTo>
                    <a:pt x="0" y="1350"/>
                  </a:lnTo>
                  <a:lnTo>
                    <a:pt x="0" y="1462"/>
                  </a:lnTo>
                  <a:lnTo>
                    <a:pt x="169" y="1462"/>
                  </a:lnTo>
                  <a:lnTo>
                    <a:pt x="281" y="1350"/>
                  </a:lnTo>
                  <a:lnTo>
                    <a:pt x="394" y="1237"/>
                  </a:lnTo>
                  <a:lnTo>
                    <a:pt x="506" y="1125"/>
                  </a:lnTo>
                  <a:lnTo>
                    <a:pt x="562" y="1125"/>
                  </a:lnTo>
                  <a:lnTo>
                    <a:pt x="618" y="1181"/>
                  </a:lnTo>
                  <a:lnTo>
                    <a:pt x="618" y="1237"/>
                  </a:lnTo>
                  <a:lnTo>
                    <a:pt x="450" y="1462"/>
                  </a:lnTo>
                  <a:lnTo>
                    <a:pt x="394" y="1574"/>
                  </a:lnTo>
                  <a:lnTo>
                    <a:pt x="394" y="1687"/>
                  </a:lnTo>
                  <a:lnTo>
                    <a:pt x="394" y="1743"/>
                  </a:lnTo>
                  <a:lnTo>
                    <a:pt x="337" y="1743"/>
                  </a:lnTo>
                  <a:lnTo>
                    <a:pt x="281" y="1687"/>
                  </a:lnTo>
                  <a:lnTo>
                    <a:pt x="225" y="1687"/>
                  </a:lnTo>
                  <a:lnTo>
                    <a:pt x="225" y="1743"/>
                  </a:lnTo>
                  <a:lnTo>
                    <a:pt x="225" y="1855"/>
                  </a:lnTo>
                  <a:lnTo>
                    <a:pt x="225" y="1912"/>
                  </a:lnTo>
                  <a:lnTo>
                    <a:pt x="281" y="1968"/>
                  </a:lnTo>
                  <a:lnTo>
                    <a:pt x="394" y="2024"/>
                  </a:lnTo>
                  <a:lnTo>
                    <a:pt x="450" y="2137"/>
                  </a:lnTo>
                  <a:lnTo>
                    <a:pt x="506" y="2193"/>
                  </a:lnTo>
                  <a:lnTo>
                    <a:pt x="562" y="2193"/>
                  </a:lnTo>
                  <a:lnTo>
                    <a:pt x="618" y="2137"/>
                  </a:lnTo>
                  <a:lnTo>
                    <a:pt x="675" y="2024"/>
                  </a:lnTo>
                  <a:lnTo>
                    <a:pt x="843" y="2024"/>
                  </a:lnTo>
                  <a:lnTo>
                    <a:pt x="787" y="1912"/>
                  </a:lnTo>
                  <a:lnTo>
                    <a:pt x="731" y="1855"/>
                  </a:lnTo>
                  <a:lnTo>
                    <a:pt x="787" y="1799"/>
                  </a:lnTo>
                  <a:lnTo>
                    <a:pt x="843" y="1799"/>
                  </a:lnTo>
                  <a:lnTo>
                    <a:pt x="956" y="1855"/>
                  </a:lnTo>
                  <a:lnTo>
                    <a:pt x="1068" y="1799"/>
                  </a:lnTo>
                  <a:lnTo>
                    <a:pt x="1124" y="1687"/>
                  </a:lnTo>
                  <a:lnTo>
                    <a:pt x="1124" y="1518"/>
                  </a:lnTo>
                  <a:lnTo>
                    <a:pt x="1124" y="1181"/>
                  </a:lnTo>
                  <a:lnTo>
                    <a:pt x="1124" y="1012"/>
                  </a:lnTo>
                  <a:lnTo>
                    <a:pt x="1124" y="844"/>
                  </a:lnTo>
                  <a:lnTo>
                    <a:pt x="1068" y="675"/>
                  </a:lnTo>
                  <a:lnTo>
                    <a:pt x="956" y="563"/>
                  </a:lnTo>
                  <a:lnTo>
                    <a:pt x="843" y="507"/>
                  </a:lnTo>
                  <a:lnTo>
                    <a:pt x="731" y="563"/>
                  </a:lnTo>
                  <a:lnTo>
                    <a:pt x="618" y="619"/>
                  </a:lnTo>
                  <a:lnTo>
                    <a:pt x="506" y="675"/>
                  </a:lnTo>
                  <a:lnTo>
                    <a:pt x="450" y="675"/>
                  </a:lnTo>
                  <a:lnTo>
                    <a:pt x="506" y="507"/>
                  </a:lnTo>
                  <a:lnTo>
                    <a:pt x="562" y="338"/>
                  </a:lnTo>
                  <a:lnTo>
                    <a:pt x="562" y="282"/>
                  </a:lnTo>
                  <a:lnTo>
                    <a:pt x="618" y="226"/>
                  </a:lnTo>
                  <a:lnTo>
                    <a:pt x="675" y="169"/>
                  </a:lnTo>
                  <a:lnTo>
                    <a:pt x="731" y="57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9D9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8" name="Google Shape;34138;p71"/>
            <p:cNvSpPr/>
            <p:nvPr/>
          </p:nvSpPr>
          <p:spPr>
            <a:xfrm>
              <a:off x="680725" y="989350"/>
              <a:ext cx="9875" cy="19700"/>
            </a:xfrm>
            <a:custGeom>
              <a:avLst/>
              <a:gdLst/>
              <a:ahLst/>
              <a:cxnLst/>
              <a:rect l="l" t="t" r="r" b="b"/>
              <a:pathLst>
                <a:path w="395" h="788" extrusionOk="0">
                  <a:moveTo>
                    <a:pt x="338" y="1"/>
                  </a:moveTo>
                  <a:lnTo>
                    <a:pt x="169" y="113"/>
                  </a:lnTo>
                  <a:lnTo>
                    <a:pt x="113" y="225"/>
                  </a:lnTo>
                  <a:lnTo>
                    <a:pt x="1" y="394"/>
                  </a:lnTo>
                  <a:lnTo>
                    <a:pt x="1" y="506"/>
                  </a:lnTo>
                  <a:lnTo>
                    <a:pt x="1" y="675"/>
                  </a:lnTo>
                  <a:lnTo>
                    <a:pt x="57" y="787"/>
                  </a:lnTo>
                  <a:lnTo>
                    <a:pt x="57" y="731"/>
                  </a:lnTo>
                  <a:lnTo>
                    <a:pt x="113" y="619"/>
                  </a:lnTo>
                  <a:lnTo>
                    <a:pt x="226" y="506"/>
                  </a:lnTo>
                  <a:lnTo>
                    <a:pt x="169" y="506"/>
                  </a:lnTo>
                  <a:lnTo>
                    <a:pt x="113" y="450"/>
                  </a:lnTo>
                  <a:lnTo>
                    <a:pt x="113" y="394"/>
                  </a:lnTo>
                  <a:lnTo>
                    <a:pt x="169" y="338"/>
                  </a:lnTo>
                  <a:lnTo>
                    <a:pt x="394" y="338"/>
                  </a:lnTo>
                  <a:lnTo>
                    <a:pt x="394" y="282"/>
                  </a:lnTo>
                  <a:lnTo>
                    <a:pt x="394" y="169"/>
                  </a:lnTo>
                  <a:lnTo>
                    <a:pt x="338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9A90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9" name="Google Shape;34139;p71"/>
            <p:cNvSpPr/>
            <p:nvPr/>
          </p:nvSpPr>
          <p:spPr>
            <a:xfrm>
              <a:off x="679325" y="1009025"/>
              <a:ext cx="11275" cy="11275"/>
            </a:xfrm>
            <a:custGeom>
              <a:avLst/>
              <a:gdLst/>
              <a:ahLst/>
              <a:cxnLst/>
              <a:rect l="l" t="t" r="r" b="b"/>
              <a:pathLst>
                <a:path w="451" h="451" extrusionOk="0">
                  <a:moveTo>
                    <a:pt x="113" y="0"/>
                  </a:moveTo>
                  <a:lnTo>
                    <a:pt x="57" y="113"/>
                  </a:lnTo>
                  <a:lnTo>
                    <a:pt x="1" y="282"/>
                  </a:lnTo>
                  <a:lnTo>
                    <a:pt x="57" y="338"/>
                  </a:lnTo>
                  <a:lnTo>
                    <a:pt x="57" y="394"/>
                  </a:lnTo>
                  <a:lnTo>
                    <a:pt x="113" y="450"/>
                  </a:lnTo>
                  <a:lnTo>
                    <a:pt x="225" y="394"/>
                  </a:lnTo>
                  <a:lnTo>
                    <a:pt x="338" y="450"/>
                  </a:lnTo>
                  <a:lnTo>
                    <a:pt x="394" y="450"/>
                  </a:lnTo>
                  <a:lnTo>
                    <a:pt x="450" y="394"/>
                  </a:lnTo>
                  <a:lnTo>
                    <a:pt x="394" y="338"/>
                  </a:lnTo>
                  <a:lnTo>
                    <a:pt x="225" y="22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A90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0" name="Google Shape;34140;p71"/>
            <p:cNvSpPr/>
            <p:nvPr/>
          </p:nvSpPr>
          <p:spPr>
            <a:xfrm>
              <a:off x="679325" y="1018850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1" y="1"/>
                  </a:moveTo>
                  <a:lnTo>
                    <a:pt x="1" y="282"/>
                  </a:lnTo>
                  <a:lnTo>
                    <a:pt x="113" y="226"/>
                  </a:lnTo>
                  <a:lnTo>
                    <a:pt x="169" y="170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A90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1" name="Google Shape;34141;p71"/>
            <p:cNvSpPr/>
            <p:nvPr/>
          </p:nvSpPr>
          <p:spPr>
            <a:xfrm>
              <a:off x="694775" y="1118625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3" y="1"/>
                  </a:moveTo>
                  <a:lnTo>
                    <a:pt x="57" y="57"/>
                  </a:lnTo>
                  <a:lnTo>
                    <a:pt x="1" y="169"/>
                  </a:lnTo>
                  <a:lnTo>
                    <a:pt x="113" y="169"/>
                  </a:lnTo>
                  <a:lnTo>
                    <a:pt x="226" y="113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D9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2" name="Google Shape;34142;p71"/>
            <p:cNvSpPr/>
            <p:nvPr/>
          </p:nvSpPr>
          <p:spPr>
            <a:xfrm>
              <a:off x="679325" y="1016050"/>
              <a:ext cx="2850" cy="4250"/>
            </a:xfrm>
            <a:custGeom>
              <a:avLst/>
              <a:gdLst/>
              <a:ahLst/>
              <a:cxnLst/>
              <a:rect l="l" t="t" r="r" b="b"/>
              <a:pathLst>
                <a:path w="114" h="170" extrusionOk="0">
                  <a:moveTo>
                    <a:pt x="1" y="1"/>
                  </a:moveTo>
                  <a:lnTo>
                    <a:pt x="1" y="113"/>
                  </a:lnTo>
                  <a:lnTo>
                    <a:pt x="113" y="169"/>
                  </a:lnTo>
                  <a:lnTo>
                    <a:pt x="113" y="169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B8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3" name="Google Shape;34143;p71"/>
            <p:cNvSpPr/>
            <p:nvPr/>
          </p:nvSpPr>
          <p:spPr>
            <a:xfrm>
              <a:off x="880275" y="11650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9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4" name="Google Shape;34144;p71"/>
            <p:cNvSpPr/>
            <p:nvPr/>
          </p:nvSpPr>
          <p:spPr>
            <a:xfrm>
              <a:off x="898525" y="1174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9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5" name="Google Shape;34145;p71"/>
            <p:cNvSpPr/>
            <p:nvPr/>
          </p:nvSpPr>
          <p:spPr>
            <a:xfrm>
              <a:off x="881675" y="971075"/>
              <a:ext cx="23900" cy="42200"/>
            </a:xfrm>
            <a:custGeom>
              <a:avLst/>
              <a:gdLst/>
              <a:ahLst/>
              <a:cxnLst/>
              <a:rect l="l" t="t" r="r" b="b"/>
              <a:pathLst>
                <a:path w="956" h="1688" extrusionOk="0">
                  <a:moveTo>
                    <a:pt x="900" y="1"/>
                  </a:moveTo>
                  <a:lnTo>
                    <a:pt x="843" y="57"/>
                  </a:lnTo>
                  <a:lnTo>
                    <a:pt x="787" y="113"/>
                  </a:lnTo>
                  <a:lnTo>
                    <a:pt x="787" y="282"/>
                  </a:lnTo>
                  <a:lnTo>
                    <a:pt x="731" y="338"/>
                  </a:lnTo>
                  <a:lnTo>
                    <a:pt x="675" y="394"/>
                  </a:lnTo>
                  <a:lnTo>
                    <a:pt x="506" y="394"/>
                  </a:lnTo>
                  <a:lnTo>
                    <a:pt x="281" y="451"/>
                  </a:lnTo>
                  <a:lnTo>
                    <a:pt x="56" y="619"/>
                  </a:lnTo>
                  <a:lnTo>
                    <a:pt x="0" y="619"/>
                  </a:lnTo>
                  <a:lnTo>
                    <a:pt x="56" y="675"/>
                  </a:lnTo>
                  <a:lnTo>
                    <a:pt x="56" y="788"/>
                  </a:lnTo>
                  <a:lnTo>
                    <a:pt x="56" y="900"/>
                  </a:lnTo>
                  <a:lnTo>
                    <a:pt x="56" y="1013"/>
                  </a:lnTo>
                  <a:lnTo>
                    <a:pt x="56" y="1125"/>
                  </a:lnTo>
                  <a:lnTo>
                    <a:pt x="169" y="1237"/>
                  </a:lnTo>
                  <a:lnTo>
                    <a:pt x="225" y="1406"/>
                  </a:lnTo>
                  <a:lnTo>
                    <a:pt x="225" y="1575"/>
                  </a:lnTo>
                  <a:lnTo>
                    <a:pt x="281" y="1687"/>
                  </a:lnTo>
                  <a:lnTo>
                    <a:pt x="394" y="1687"/>
                  </a:lnTo>
                  <a:lnTo>
                    <a:pt x="450" y="1631"/>
                  </a:lnTo>
                  <a:lnTo>
                    <a:pt x="394" y="1575"/>
                  </a:lnTo>
                  <a:lnTo>
                    <a:pt x="450" y="1294"/>
                  </a:lnTo>
                  <a:lnTo>
                    <a:pt x="450" y="1125"/>
                  </a:lnTo>
                  <a:lnTo>
                    <a:pt x="450" y="1013"/>
                  </a:lnTo>
                  <a:lnTo>
                    <a:pt x="394" y="732"/>
                  </a:lnTo>
                  <a:lnTo>
                    <a:pt x="337" y="675"/>
                  </a:lnTo>
                  <a:lnTo>
                    <a:pt x="394" y="619"/>
                  </a:lnTo>
                  <a:lnTo>
                    <a:pt x="506" y="563"/>
                  </a:lnTo>
                  <a:lnTo>
                    <a:pt x="675" y="507"/>
                  </a:lnTo>
                  <a:lnTo>
                    <a:pt x="787" y="507"/>
                  </a:lnTo>
                  <a:lnTo>
                    <a:pt x="900" y="451"/>
                  </a:lnTo>
                  <a:lnTo>
                    <a:pt x="956" y="394"/>
                  </a:lnTo>
                  <a:lnTo>
                    <a:pt x="956" y="338"/>
                  </a:lnTo>
                  <a:lnTo>
                    <a:pt x="900" y="226"/>
                  </a:lnTo>
                  <a:lnTo>
                    <a:pt x="900" y="170"/>
                  </a:lnTo>
                  <a:lnTo>
                    <a:pt x="956" y="57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867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6" name="Google Shape;34146;p71"/>
            <p:cNvSpPr/>
            <p:nvPr/>
          </p:nvSpPr>
          <p:spPr>
            <a:xfrm>
              <a:off x="891500" y="989350"/>
              <a:ext cx="2850" cy="14075"/>
            </a:xfrm>
            <a:custGeom>
              <a:avLst/>
              <a:gdLst/>
              <a:ahLst/>
              <a:cxnLst/>
              <a:rect l="l" t="t" r="r" b="b"/>
              <a:pathLst>
                <a:path w="114" h="563" extrusionOk="0">
                  <a:moveTo>
                    <a:pt x="1" y="1"/>
                  </a:moveTo>
                  <a:lnTo>
                    <a:pt x="1" y="282"/>
                  </a:lnTo>
                  <a:lnTo>
                    <a:pt x="57" y="394"/>
                  </a:lnTo>
                  <a:lnTo>
                    <a:pt x="57" y="563"/>
                  </a:lnTo>
                  <a:lnTo>
                    <a:pt x="113" y="563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8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7" name="Google Shape;34147;p71"/>
            <p:cNvSpPr/>
            <p:nvPr/>
          </p:nvSpPr>
          <p:spPr>
            <a:xfrm>
              <a:off x="897125" y="959850"/>
              <a:ext cx="5650" cy="8450"/>
            </a:xfrm>
            <a:custGeom>
              <a:avLst/>
              <a:gdLst/>
              <a:ahLst/>
              <a:cxnLst/>
              <a:rect l="l" t="t" r="r" b="b"/>
              <a:pathLst>
                <a:path w="226" h="338" extrusionOk="0">
                  <a:moveTo>
                    <a:pt x="113" y="0"/>
                  </a:moveTo>
                  <a:lnTo>
                    <a:pt x="0" y="56"/>
                  </a:lnTo>
                  <a:lnTo>
                    <a:pt x="0" y="169"/>
                  </a:lnTo>
                  <a:lnTo>
                    <a:pt x="0" y="281"/>
                  </a:lnTo>
                  <a:lnTo>
                    <a:pt x="0" y="338"/>
                  </a:lnTo>
                  <a:lnTo>
                    <a:pt x="57" y="338"/>
                  </a:lnTo>
                  <a:lnTo>
                    <a:pt x="169" y="281"/>
                  </a:lnTo>
                  <a:lnTo>
                    <a:pt x="169" y="169"/>
                  </a:lnTo>
                  <a:lnTo>
                    <a:pt x="225" y="56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3A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8" name="Google Shape;34148;p71"/>
            <p:cNvSpPr/>
            <p:nvPr/>
          </p:nvSpPr>
          <p:spPr>
            <a:xfrm>
              <a:off x="895725" y="959850"/>
              <a:ext cx="4225" cy="4225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0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56" y="169"/>
                  </a:lnTo>
                  <a:lnTo>
                    <a:pt x="169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6E5F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9" name="Google Shape;34149;p71"/>
            <p:cNvSpPr/>
            <p:nvPr/>
          </p:nvSpPr>
          <p:spPr>
            <a:xfrm>
              <a:off x="902750" y="957025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57" y="1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113" y="169"/>
                  </a:lnTo>
                  <a:lnTo>
                    <a:pt x="113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281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0" name="Google Shape;34150;p71"/>
            <p:cNvSpPr/>
            <p:nvPr/>
          </p:nvSpPr>
          <p:spPr>
            <a:xfrm>
              <a:off x="904150" y="96405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281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1" name="Google Shape;34151;p71"/>
            <p:cNvSpPr/>
            <p:nvPr/>
          </p:nvSpPr>
          <p:spPr>
            <a:xfrm>
              <a:off x="894325" y="1003400"/>
              <a:ext cx="4225" cy="1425"/>
            </a:xfrm>
            <a:custGeom>
              <a:avLst/>
              <a:gdLst/>
              <a:ahLst/>
              <a:cxnLst/>
              <a:rect l="l" t="t" r="r" b="b"/>
              <a:pathLst>
                <a:path w="169" h="57" extrusionOk="0">
                  <a:moveTo>
                    <a:pt x="0" y="1"/>
                  </a:moveTo>
                  <a:lnTo>
                    <a:pt x="56" y="57"/>
                  </a:lnTo>
                  <a:lnTo>
                    <a:pt x="169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A08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2" name="Google Shape;34152;p71"/>
            <p:cNvSpPr/>
            <p:nvPr/>
          </p:nvSpPr>
          <p:spPr>
            <a:xfrm>
              <a:off x="890100" y="98655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0" y="56"/>
                  </a:lnTo>
                  <a:lnTo>
                    <a:pt x="57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08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3" name="Google Shape;34153;p71"/>
            <p:cNvSpPr/>
            <p:nvPr/>
          </p:nvSpPr>
          <p:spPr>
            <a:xfrm>
              <a:off x="898525" y="10076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56"/>
                  </a:moveTo>
                  <a:lnTo>
                    <a:pt x="57" y="56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56"/>
                  </a:lnTo>
                  <a:lnTo>
                    <a:pt x="57" y="56"/>
                  </a:lnTo>
                  <a:close/>
                </a:path>
              </a:pathLst>
            </a:custGeom>
            <a:solidFill>
              <a:srgbClr val="A08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4" name="Google Shape;34154;p71"/>
            <p:cNvSpPr/>
            <p:nvPr/>
          </p:nvSpPr>
          <p:spPr>
            <a:xfrm>
              <a:off x="902750" y="10076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57" y="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08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5" name="Google Shape;34155;p71"/>
            <p:cNvSpPr/>
            <p:nvPr/>
          </p:nvSpPr>
          <p:spPr>
            <a:xfrm>
              <a:off x="905550" y="961250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" y="0"/>
                  </a:moveTo>
                  <a:lnTo>
                    <a:pt x="1" y="113"/>
                  </a:lnTo>
                  <a:lnTo>
                    <a:pt x="113" y="1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281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6" name="Google Shape;34156;p71"/>
            <p:cNvSpPr/>
            <p:nvPr/>
          </p:nvSpPr>
          <p:spPr>
            <a:xfrm>
              <a:off x="675100" y="1347675"/>
              <a:ext cx="77325" cy="57625"/>
            </a:xfrm>
            <a:custGeom>
              <a:avLst/>
              <a:gdLst/>
              <a:ahLst/>
              <a:cxnLst/>
              <a:rect l="l" t="t" r="r" b="b"/>
              <a:pathLst>
                <a:path w="3093" h="2305" extrusionOk="0">
                  <a:moveTo>
                    <a:pt x="451" y="0"/>
                  </a:moveTo>
                  <a:lnTo>
                    <a:pt x="507" y="112"/>
                  </a:lnTo>
                  <a:lnTo>
                    <a:pt x="507" y="281"/>
                  </a:lnTo>
                  <a:lnTo>
                    <a:pt x="507" y="337"/>
                  </a:lnTo>
                  <a:lnTo>
                    <a:pt x="394" y="393"/>
                  </a:lnTo>
                  <a:lnTo>
                    <a:pt x="282" y="506"/>
                  </a:lnTo>
                  <a:lnTo>
                    <a:pt x="226" y="618"/>
                  </a:lnTo>
                  <a:lnTo>
                    <a:pt x="170" y="956"/>
                  </a:lnTo>
                  <a:lnTo>
                    <a:pt x="170" y="1068"/>
                  </a:lnTo>
                  <a:lnTo>
                    <a:pt x="113" y="1124"/>
                  </a:lnTo>
                  <a:lnTo>
                    <a:pt x="1" y="1237"/>
                  </a:lnTo>
                  <a:lnTo>
                    <a:pt x="1" y="1293"/>
                  </a:lnTo>
                  <a:lnTo>
                    <a:pt x="57" y="1349"/>
                  </a:lnTo>
                  <a:lnTo>
                    <a:pt x="282" y="1237"/>
                  </a:lnTo>
                  <a:lnTo>
                    <a:pt x="394" y="1180"/>
                  </a:lnTo>
                  <a:lnTo>
                    <a:pt x="675" y="1180"/>
                  </a:lnTo>
                  <a:lnTo>
                    <a:pt x="675" y="1237"/>
                  </a:lnTo>
                  <a:lnTo>
                    <a:pt x="619" y="1293"/>
                  </a:lnTo>
                  <a:lnTo>
                    <a:pt x="507" y="1293"/>
                  </a:lnTo>
                  <a:lnTo>
                    <a:pt x="338" y="1405"/>
                  </a:lnTo>
                  <a:lnTo>
                    <a:pt x="170" y="1574"/>
                  </a:lnTo>
                  <a:lnTo>
                    <a:pt x="57" y="1574"/>
                  </a:lnTo>
                  <a:lnTo>
                    <a:pt x="57" y="1630"/>
                  </a:lnTo>
                  <a:lnTo>
                    <a:pt x="1" y="1742"/>
                  </a:lnTo>
                  <a:lnTo>
                    <a:pt x="57" y="1911"/>
                  </a:lnTo>
                  <a:lnTo>
                    <a:pt x="57" y="1967"/>
                  </a:lnTo>
                  <a:lnTo>
                    <a:pt x="170" y="2080"/>
                  </a:lnTo>
                  <a:lnTo>
                    <a:pt x="226" y="2080"/>
                  </a:lnTo>
                  <a:lnTo>
                    <a:pt x="394" y="1967"/>
                  </a:lnTo>
                  <a:lnTo>
                    <a:pt x="451" y="1855"/>
                  </a:lnTo>
                  <a:lnTo>
                    <a:pt x="507" y="1742"/>
                  </a:lnTo>
                  <a:lnTo>
                    <a:pt x="507" y="1686"/>
                  </a:lnTo>
                  <a:lnTo>
                    <a:pt x="563" y="1686"/>
                  </a:lnTo>
                  <a:lnTo>
                    <a:pt x="619" y="1630"/>
                  </a:lnTo>
                  <a:lnTo>
                    <a:pt x="675" y="1630"/>
                  </a:lnTo>
                  <a:lnTo>
                    <a:pt x="788" y="1518"/>
                  </a:lnTo>
                  <a:lnTo>
                    <a:pt x="1125" y="1799"/>
                  </a:lnTo>
                  <a:lnTo>
                    <a:pt x="1406" y="1799"/>
                  </a:lnTo>
                  <a:lnTo>
                    <a:pt x="1406" y="1855"/>
                  </a:lnTo>
                  <a:lnTo>
                    <a:pt x="1406" y="2023"/>
                  </a:lnTo>
                  <a:lnTo>
                    <a:pt x="1575" y="2192"/>
                  </a:lnTo>
                  <a:lnTo>
                    <a:pt x="1743" y="2304"/>
                  </a:lnTo>
                  <a:lnTo>
                    <a:pt x="2305" y="2304"/>
                  </a:lnTo>
                  <a:lnTo>
                    <a:pt x="2362" y="2248"/>
                  </a:lnTo>
                  <a:lnTo>
                    <a:pt x="2362" y="2136"/>
                  </a:lnTo>
                  <a:lnTo>
                    <a:pt x="2305" y="2023"/>
                  </a:lnTo>
                  <a:lnTo>
                    <a:pt x="2137" y="1911"/>
                  </a:lnTo>
                  <a:lnTo>
                    <a:pt x="2081" y="1799"/>
                  </a:lnTo>
                  <a:lnTo>
                    <a:pt x="2024" y="1742"/>
                  </a:lnTo>
                  <a:lnTo>
                    <a:pt x="2305" y="1742"/>
                  </a:lnTo>
                  <a:lnTo>
                    <a:pt x="2418" y="1686"/>
                  </a:lnTo>
                  <a:lnTo>
                    <a:pt x="2474" y="1630"/>
                  </a:lnTo>
                  <a:lnTo>
                    <a:pt x="2530" y="1686"/>
                  </a:lnTo>
                  <a:lnTo>
                    <a:pt x="2699" y="1742"/>
                  </a:lnTo>
                  <a:lnTo>
                    <a:pt x="2699" y="1686"/>
                  </a:lnTo>
                  <a:lnTo>
                    <a:pt x="2755" y="1630"/>
                  </a:lnTo>
                  <a:lnTo>
                    <a:pt x="2811" y="1518"/>
                  </a:lnTo>
                  <a:lnTo>
                    <a:pt x="2867" y="1405"/>
                  </a:lnTo>
                  <a:lnTo>
                    <a:pt x="2924" y="1349"/>
                  </a:lnTo>
                  <a:lnTo>
                    <a:pt x="3036" y="1293"/>
                  </a:lnTo>
                  <a:lnTo>
                    <a:pt x="3092" y="1180"/>
                  </a:lnTo>
                  <a:lnTo>
                    <a:pt x="2980" y="1012"/>
                  </a:lnTo>
                  <a:lnTo>
                    <a:pt x="2867" y="956"/>
                  </a:lnTo>
                  <a:lnTo>
                    <a:pt x="2474" y="956"/>
                  </a:lnTo>
                  <a:lnTo>
                    <a:pt x="2418" y="787"/>
                  </a:lnTo>
                  <a:lnTo>
                    <a:pt x="2249" y="731"/>
                  </a:lnTo>
                  <a:lnTo>
                    <a:pt x="1968" y="618"/>
                  </a:lnTo>
                  <a:lnTo>
                    <a:pt x="1743" y="731"/>
                  </a:lnTo>
                  <a:lnTo>
                    <a:pt x="1631" y="787"/>
                  </a:lnTo>
                  <a:lnTo>
                    <a:pt x="1462" y="731"/>
                  </a:lnTo>
                  <a:lnTo>
                    <a:pt x="1350" y="675"/>
                  </a:lnTo>
                  <a:lnTo>
                    <a:pt x="1181" y="675"/>
                  </a:lnTo>
                  <a:lnTo>
                    <a:pt x="956" y="787"/>
                  </a:lnTo>
                  <a:lnTo>
                    <a:pt x="1013" y="731"/>
                  </a:lnTo>
                  <a:lnTo>
                    <a:pt x="1125" y="675"/>
                  </a:lnTo>
                  <a:lnTo>
                    <a:pt x="1181" y="618"/>
                  </a:lnTo>
                  <a:lnTo>
                    <a:pt x="1181" y="506"/>
                  </a:lnTo>
                  <a:lnTo>
                    <a:pt x="1125" y="393"/>
                  </a:lnTo>
                  <a:lnTo>
                    <a:pt x="732" y="393"/>
                  </a:lnTo>
                  <a:lnTo>
                    <a:pt x="732" y="337"/>
                  </a:lnTo>
                  <a:lnTo>
                    <a:pt x="844" y="281"/>
                  </a:lnTo>
                  <a:lnTo>
                    <a:pt x="788" y="169"/>
                  </a:lnTo>
                  <a:lnTo>
                    <a:pt x="675" y="112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7" name="Google Shape;34157;p71"/>
            <p:cNvSpPr/>
            <p:nvPr/>
          </p:nvSpPr>
          <p:spPr>
            <a:xfrm>
              <a:off x="665275" y="1316750"/>
              <a:ext cx="15475" cy="25325"/>
            </a:xfrm>
            <a:custGeom>
              <a:avLst/>
              <a:gdLst/>
              <a:ahLst/>
              <a:cxnLst/>
              <a:rect l="l" t="t" r="r" b="b"/>
              <a:pathLst>
                <a:path w="619" h="1013" extrusionOk="0">
                  <a:moveTo>
                    <a:pt x="338" y="1"/>
                  </a:moveTo>
                  <a:lnTo>
                    <a:pt x="394" y="113"/>
                  </a:lnTo>
                  <a:lnTo>
                    <a:pt x="282" y="338"/>
                  </a:lnTo>
                  <a:lnTo>
                    <a:pt x="225" y="450"/>
                  </a:lnTo>
                  <a:lnTo>
                    <a:pt x="225" y="563"/>
                  </a:lnTo>
                  <a:lnTo>
                    <a:pt x="169" y="619"/>
                  </a:lnTo>
                  <a:lnTo>
                    <a:pt x="1" y="619"/>
                  </a:lnTo>
                  <a:lnTo>
                    <a:pt x="1" y="900"/>
                  </a:lnTo>
                  <a:lnTo>
                    <a:pt x="1" y="956"/>
                  </a:lnTo>
                  <a:lnTo>
                    <a:pt x="57" y="1012"/>
                  </a:lnTo>
                  <a:lnTo>
                    <a:pt x="169" y="956"/>
                  </a:lnTo>
                  <a:lnTo>
                    <a:pt x="282" y="787"/>
                  </a:lnTo>
                  <a:lnTo>
                    <a:pt x="394" y="731"/>
                  </a:lnTo>
                  <a:lnTo>
                    <a:pt x="506" y="731"/>
                  </a:lnTo>
                  <a:lnTo>
                    <a:pt x="506" y="675"/>
                  </a:lnTo>
                  <a:lnTo>
                    <a:pt x="506" y="563"/>
                  </a:lnTo>
                  <a:lnTo>
                    <a:pt x="619" y="450"/>
                  </a:lnTo>
                  <a:lnTo>
                    <a:pt x="619" y="338"/>
                  </a:lnTo>
                  <a:lnTo>
                    <a:pt x="506" y="113"/>
                  </a:lnTo>
                  <a:lnTo>
                    <a:pt x="450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878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8" name="Google Shape;34158;p71"/>
            <p:cNvSpPr/>
            <p:nvPr/>
          </p:nvSpPr>
          <p:spPr>
            <a:xfrm>
              <a:off x="673700" y="13069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1" y="56"/>
                  </a:lnTo>
                  <a:lnTo>
                    <a:pt x="1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C9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9" name="Google Shape;34159;p71"/>
            <p:cNvSpPr/>
            <p:nvPr/>
          </p:nvSpPr>
          <p:spPr>
            <a:xfrm>
              <a:off x="909775" y="944400"/>
              <a:ext cx="4225" cy="2825"/>
            </a:xfrm>
            <a:custGeom>
              <a:avLst/>
              <a:gdLst/>
              <a:ahLst/>
              <a:cxnLst/>
              <a:rect l="l" t="t" r="r" b="b"/>
              <a:pathLst>
                <a:path w="169" h="113" extrusionOk="0">
                  <a:moveTo>
                    <a:pt x="57" y="0"/>
                  </a:moveTo>
                  <a:lnTo>
                    <a:pt x="57" y="56"/>
                  </a:lnTo>
                  <a:lnTo>
                    <a:pt x="0" y="112"/>
                  </a:lnTo>
                  <a:lnTo>
                    <a:pt x="169" y="112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59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0" name="Google Shape;34160;p71"/>
            <p:cNvSpPr/>
            <p:nvPr/>
          </p:nvSpPr>
          <p:spPr>
            <a:xfrm>
              <a:off x="677925" y="1170625"/>
              <a:ext cx="40775" cy="57625"/>
            </a:xfrm>
            <a:custGeom>
              <a:avLst/>
              <a:gdLst/>
              <a:ahLst/>
              <a:cxnLst/>
              <a:rect l="l" t="t" r="r" b="b"/>
              <a:pathLst>
                <a:path w="1631" h="2305" extrusionOk="0">
                  <a:moveTo>
                    <a:pt x="450" y="0"/>
                  </a:moveTo>
                  <a:lnTo>
                    <a:pt x="394" y="113"/>
                  </a:lnTo>
                  <a:lnTo>
                    <a:pt x="338" y="169"/>
                  </a:lnTo>
                  <a:lnTo>
                    <a:pt x="281" y="113"/>
                  </a:lnTo>
                  <a:lnTo>
                    <a:pt x="225" y="113"/>
                  </a:lnTo>
                  <a:lnTo>
                    <a:pt x="225" y="169"/>
                  </a:lnTo>
                  <a:lnTo>
                    <a:pt x="225" y="281"/>
                  </a:lnTo>
                  <a:lnTo>
                    <a:pt x="281" y="337"/>
                  </a:lnTo>
                  <a:lnTo>
                    <a:pt x="394" y="394"/>
                  </a:lnTo>
                  <a:lnTo>
                    <a:pt x="506" y="506"/>
                  </a:lnTo>
                  <a:lnTo>
                    <a:pt x="394" y="562"/>
                  </a:lnTo>
                  <a:lnTo>
                    <a:pt x="338" y="675"/>
                  </a:lnTo>
                  <a:lnTo>
                    <a:pt x="338" y="787"/>
                  </a:lnTo>
                  <a:lnTo>
                    <a:pt x="281" y="899"/>
                  </a:lnTo>
                  <a:lnTo>
                    <a:pt x="57" y="1012"/>
                  </a:lnTo>
                  <a:lnTo>
                    <a:pt x="0" y="1180"/>
                  </a:lnTo>
                  <a:lnTo>
                    <a:pt x="0" y="1293"/>
                  </a:lnTo>
                  <a:lnTo>
                    <a:pt x="0" y="1630"/>
                  </a:lnTo>
                  <a:lnTo>
                    <a:pt x="0" y="1799"/>
                  </a:lnTo>
                  <a:lnTo>
                    <a:pt x="0" y="2024"/>
                  </a:lnTo>
                  <a:lnTo>
                    <a:pt x="113" y="2192"/>
                  </a:lnTo>
                  <a:lnTo>
                    <a:pt x="338" y="2305"/>
                  </a:lnTo>
                  <a:lnTo>
                    <a:pt x="450" y="2248"/>
                  </a:lnTo>
                  <a:lnTo>
                    <a:pt x="506" y="2136"/>
                  </a:lnTo>
                  <a:lnTo>
                    <a:pt x="506" y="1911"/>
                  </a:lnTo>
                  <a:lnTo>
                    <a:pt x="562" y="1742"/>
                  </a:lnTo>
                  <a:lnTo>
                    <a:pt x="675" y="1630"/>
                  </a:lnTo>
                  <a:lnTo>
                    <a:pt x="843" y="1574"/>
                  </a:lnTo>
                  <a:lnTo>
                    <a:pt x="1012" y="1518"/>
                  </a:lnTo>
                  <a:lnTo>
                    <a:pt x="1237" y="1518"/>
                  </a:lnTo>
                  <a:lnTo>
                    <a:pt x="1349" y="1405"/>
                  </a:lnTo>
                  <a:lnTo>
                    <a:pt x="1462" y="1349"/>
                  </a:lnTo>
                  <a:lnTo>
                    <a:pt x="1574" y="1293"/>
                  </a:lnTo>
                  <a:lnTo>
                    <a:pt x="1574" y="1237"/>
                  </a:lnTo>
                  <a:lnTo>
                    <a:pt x="1630" y="1068"/>
                  </a:lnTo>
                  <a:lnTo>
                    <a:pt x="1574" y="1012"/>
                  </a:lnTo>
                  <a:lnTo>
                    <a:pt x="1518" y="1012"/>
                  </a:lnTo>
                  <a:lnTo>
                    <a:pt x="1349" y="1068"/>
                  </a:lnTo>
                  <a:lnTo>
                    <a:pt x="1237" y="1180"/>
                  </a:lnTo>
                  <a:lnTo>
                    <a:pt x="1125" y="1180"/>
                  </a:lnTo>
                  <a:lnTo>
                    <a:pt x="1068" y="1124"/>
                  </a:lnTo>
                  <a:lnTo>
                    <a:pt x="1068" y="1012"/>
                  </a:lnTo>
                  <a:lnTo>
                    <a:pt x="1012" y="956"/>
                  </a:lnTo>
                  <a:lnTo>
                    <a:pt x="900" y="1012"/>
                  </a:lnTo>
                  <a:lnTo>
                    <a:pt x="787" y="899"/>
                  </a:lnTo>
                  <a:lnTo>
                    <a:pt x="787" y="843"/>
                  </a:lnTo>
                  <a:lnTo>
                    <a:pt x="675" y="787"/>
                  </a:lnTo>
                  <a:lnTo>
                    <a:pt x="619" y="787"/>
                  </a:lnTo>
                  <a:lnTo>
                    <a:pt x="619" y="675"/>
                  </a:lnTo>
                  <a:lnTo>
                    <a:pt x="675" y="562"/>
                  </a:lnTo>
                  <a:lnTo>
                    <a:pt x="787" y="562"/>
                  </a:lnTo>
                  <a:lnTo>
                    <a:pt x="843" y="450"/>
                  </a:lnTo>
                  <a:lnTo>
                    <a:pt x="787" y="394"/>
                  </a:lnTo>
                  <a:lnTo>
                    <a:pt x="562" y="337"/>
                  </a:lnTo>
                  <a:lnTo>
                    <a:pt x="562" y="281"/>
                  </a:lnTo>
                  <a:lnTo>
                    <a:pt x="619" y="281"/>
                  </a:lnTo>
                  <a:lnTo>
                    <a:pt x="731" y="225"/>
                  </a:lnTo>
                  <a:lnTo>
                    <a:pt x="731" y="16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A2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1" name="Google Shape;34161;p71"/>
            <p:cNvSpPr/>
            <p:nvPr/>
          </p:nvSpPr>
          <p:spPr>
            <a:xfrm>
              <a:off x="672300" y="1195900"/>
              <a:ext cx="15475" cy="49225"/>
            </a:xfrm>
            <a:custGeom>
              <a:avLst/>
              <a:gdLst/>
              <a:ahLst/>
              <a:cxnLst/>
              <a:rect l="l" t="t" r="r" b="b"/>
              <a:pathLst>
                <a:path w="619" h="1969" extrusionOk="0">
                  <a:moveTo>
                    <a:pt x="282" y="1"/>
                  </a:moveTo>
                  <a:lnTo>
                    <a:pt x="169" y="113"/>
                  </a:lnTo>
                  <a:lnTo>
                    <a:pt x="113" y="169"/>
                  </a:lnTo>
                  <a:lnTo>
                    <a:pt x="113" y="282"/>
                  </a:lnTo>
                  <a:lnTo>
                    <a:pt x="113" y="338"/>
                  </a:lnTo>
                  <a:lnTo>
                    <a:pt x="113" y="394"/>
                  </a:lnTo>
                  <a:lnTo>
                    <a:pt x="113" y="450"/>
                  </a:lnTo>
                  <a:lnTo>
                    <a:pt x="57" y="507"/>
                  </a:lnTo>
                  <a:lnTo>
                    <a:pt x="1" y="788"/>
                  </a:lnTo>
                  <a:lnTo>
                    <a:pt x="113" y="844"/>
                  </a:lnTo>
                  <a:lnTo>
                    <a:pt x="113" y="900"/>
                  </a:lnTo>
                  <a:lnTo>
                    <a:pt x="113" y="956"/>
                  </a:lnTo>
                  <a:lnTo>
                    <a:pt x="57" y="1013"/>
                  </a:lnTo>
                  <a:lnTo>
                    <a:pt x="57" y="1069"/>
                  </a:lnTo>
                  <a:lnTo>
                    <a:pt x="113" y="1237"/>
                  </a:lnTo>
                  <a:lnTo>
                    <a:pt x="113" y="1350"/>
                  </a:lnTo>
                  <a:lnTo>
                    <a:pt x="57" y="1406"/>
                  </a:lnTo>
                  <a:lnTo>
                    <a:pt x="113" y="1631"/>
                  </a:lnTo>
                  <a:lnTo>
                    <a:pt x="57" y="1799"/>
                  </a:lnTo>
                  <a:lnTo>
                    <a:pt x="169" y="1856"/>
                  </a:lnTo>
                  <a:lnTo>
                    <a:pt x="282" y="1856"/>
                  </a:lnTo>
                  <a:lnTo>
                    <a:pt x="394" y="1968"/>
                  </a:lnTo>
                  <a:lnTo>
                    <a:pt x="563" y="1968"/>
                  </a:lnTo>
                  <a:lnTo>
                    <a:pt x="619" y="1912"/>
                  </a:lnTo>
                  <a:lnTo>
                    <a:pt x="619" y="1856"/>
                  </a:lnTo>
                  <a:lnTo>
                    <a:pt x="563" y="1687"/>
                  </a:lnTo>
                  <a:lnTo>
                    <a:pt x="506" y="1575"/>
                  </a:lnTo>
                  <a:lnTo>
                    <a:pt x="563" y="1294"/>
                  </a:lnTo>
                  <a:lnTo>
                    <a:pt x="450" y="1237"/>
                  </a:lnTo>
                  <a:lnTo>
                    <a:pt x="450" y="1181"/>
                  </a:lnTo>
                  <a:lnTo>
                    <a:pt x="450" y="1069"/>
                  </a:lnTo>
                  <a:lnTo>
                    <a:pt x="394" y="956"/>
                  </a:lnTo>
                  <a:lnTo>
                    <a:pt x="338" y="788"/>
                  </a:lnTo>
                  <a:lnTo>
                    <a:pt x="282" y="675"/>
                  </a:lnTo>
                  <a:lnTo>
                    <a:pt x="282" y="619"/>
                  </a:lnTo>
                  <a:lnTo>
                    <a:pt x="338" y="563"/>
                  </a:lnTo>
                  <a:lnTo>
                    <a:pt x="394" y="507"/>
                  </a:lnTo>
                  <a:lnTo>
                    <a:pt x="450" y="450"/>
                  </a:lnTo>
                  <a:lnTo>
                    <a:pt x="394" y="394"/>
                  </a:lnTo>
                  <a:lnTo>
                    <a:pt x="394" y="282"/>
                  </a:lnTo>
                  <a:lnTo>
                    <a:pt x="338" y="169"/>
                  </a:lnTo>
                  <a:lnTo>
                    <a:pt x="338" y="5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94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2" name="Google Shape;34162;p71"/>
            <p:cNvSpPr/>
            <p:nvPr/>
          </p:nvSpPr>
          <p:spPr>
            <a:xfrm>
              <a:off x="683550" y="1146725"/>
              <a:ext cx="12675" cy="23925"/>
            </a:xfrm>
            <a:custGeom>
              <a:avLst/>
              <a:gdLst/>
              <a:ahLst/>
              <a:cxnLst/>
              <a:rect l="l" t="t" r="r" b="b"/>
              <a:pathLst>
                <a:path w="507" h="957" extrusionOk="0">
                  <a:moveTo>
                    <a:pt x="337" y="1"/>
                  </a:moveTo>
                  <a:lnTo>
                    <a:pt x="337" y="57"/>
                  </a:lnTo>
                  <a:lnTo>
                    <a:pt x="337" y="113"/>
                  </a:lnTo>
                  <a:lnTo>
                    <a:pt x="281" y="169"/>
                  </a:lnTo>
                  <a:lnTo>
                    <a:pt x="225" y="113"/>
                  </a:lnTo>
                  <a:lnTo>
                    <a:pt x="113" y="282"/>
                  </a:lnTo>
                  <a:lnTo>
                    <a:pt x="56" y="338"/>
                  </a:lnTo>
                  <a:lnTo>
                    <a:pt x="113" y="563"/>
                  </a:lnTo>
                  <a:lnTo>
                    <a:pt x="113" y="675"/>
                  </a:lnTo>
                  <a:lnTo>
                    <a:pt x="0" y="731"/>
                  </a:lnTo>
                  <a:lnTo>
                    <a:pt x="0" y="788"/>
                  </a:lnTo>
                  <a:lnTo>
                    <a:pt x="56" y="900"/>
                  </a:lnTo>
                  <a:lnTo>
                    <a:pt x="225" y="956"/>
                  </a:lnTo>
                  <a:lnTo>
                    <a:pt x="281" y="844"/>
                  </a:lnTo>
                  <a:lnTo>
                    <a:pt x="337" y="844"/>
                  </a:lnTo>
                  <a:lnTo>
                    <a:pt x="450" y="788"/>
                  </a:lnTo>
                  <a:lnTo>
                    <a:pt x="506" y="731"/>
                  </a:lnTo>
                  <a:lnTo>
                    <a:pt x="337" y="563"/>
                  </a:lnTo>
                  <a:lnTo>
                    <a:pt x="337" y="506"/>
                  </a:lnTo>
                  <a:lnTo>
                    <a:pt x="337" y="394"/>
                  </a:lnTo>
                  <a:lnTo>
                    <a:pt x="394" y="169"/>
                  </a:lnTo>
                  <a:lnTo>
                    <a:pt x="394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A2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3" name="Google Shape;34163;p71"/>
            <p:cNvSpPr/>
            <p:nvPr/>
          </p:nvSpPr>
          <p:spPr>
            <a:xfrm>
              <a:off x="672300" y="1193100"/>
              <a:ext cx="7050" cy="9850"/>
            </a:xfrm>
            <a:custGeom>
              <a:avLst/>
              <a:gdLst/>
              <a:ahLst/>
              <a:cxnLst/>
              <a:rect l="l" t="t" r="r" b="b"/>
              <a:pathLst>
                <a:path w="282" h="394" extrusionOk="0">
                  <a:moveTo>
                    <a:pt x="113" y="0"/>
                  </a:moveTo>
                  <a:lnTo>
                    <a:pt x="57" y="57"/>
                  </a:lnTo>
                  <a:lnTo>
                    <a:pt x="1" y="113"/>
                  </a:lnTo>
                  <a:lnTo>
                    <a:pt x="57" y="225"/>
                  </a:lnTo>
                  <a:lnTo>
                    <a:pt x="57" y="338"/>
                  </a:lnTo>
                  <a:lnTo>
                    <a:pt x="113" y="394"/>
                  </a:lnTo>
                  <a:lnTo>
                    <a:pt x="282" y="113"/>
                  </a:lnTo>
                  <a:lnTo>
                    <a:pt x="225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2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4" name="Google Shape;34164;p71"/>
            <p:cNvSpPr/>
            <p:nvPr/>
          </p:nvSpPr>
          <p:spPr>
            <a:xfrm>
              <a:off x="669500" y="1231025"/>
              <a:ext cx="2825" cy="14100"/>
            </a:xfrm>
            <a:custGeom>
              <a:avLst/>
              <a:gdLst/>
              <a:ahLst/>
              <a:cxnLst/>
              <a:rect l="l" t="t" r="r" b="b"/>
              <a:pathLst>
                <a:path w="113" h="564" extrusionOk="0">
                  <a:moveTo>
                    <a:pt x="113" y="1"/>
                  </a:moveTo>
                  <a:lnTo>
                    <a:pt x="56" y="57"/>
                  </a:lnTo>
                  <a:lnTo>
                    <a:pt x="0" y="170"/>
                  </a:lnTo>
                  <a:lnTo>
                    <a:pt x="0" y="563"/>
                  </a:lnTo>
                  <a:lnTo>
                    <a:pt x="56" y="451"/>
                  </a:lnTo>
                  <a:lnTo>
                    <a:pt x="113" y="3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4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5" name="Google Shape;34165;p71"/>
            <p:cNvSpPr/>
            <p:nvPr/>
          </p:nvSpPr>
          <p:spPr>
            <a:xfrm>
              <a:off x="670900" y="1219800"/>
              <a:ext cx="4225" cy="8450"/>
            </a:xfrm>
            <a:custGeom>
              <a:avLst/>
              <a:gdLst/>
              <a:ahLst/>
              <a:cxnLst/>
              <a:rect l="l" t="t" r="r" b="b"/>
              <a:pathLst>
                <a:path w="169" h="338" extrusionOk="0">
                  <a:moveTo>
                    <a:pt x="169" y="0"/>
                  </a:moveTo>
                  <a:lnTo>
                    <a:pt x="57" y="113"/>
                  </a:lnTo>
                  <a:lnTo>
                    <a:pt x="0" y="281"/>
                  </a:lnTo>
                  <a:lnTo>
                    <a:pt x="57" y="338"/>
                  </a:lnTo>
                  <a:lnTo>
                    <a:pt x="169" y="225"/>
                  </a:lnTo>
                  <a:lnTo>
                    <a:pt x="169" y="169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A2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6" name="Google Shape;34166;p71"/>
            <p:cNvSpPr/>
            <p:nvPr/>
          </p:nvSpPr>
          <p:spPr>
            <a:xfrm>
              <a:off x="672300" y="1205750"/>
              <a:ext cx="4250" cy="2825"/>
            </a:xfrm>
            <a:custGeom>
              <a:avLst/>
              <a:gdLst/>
              <a:ahLst/>
              <a:cxnLst/>
              <a:rect l="l" t="t" r="r" b="b"/>
              <a:pathLst>
                <a:path w="170" h="113" extrusionOk="0">
                  <a:moveTo>
                    <a:pt x="1" y="0"/>
                  </a:moveTo>
                  <a:lnTo>
                    <a:pt x="57" y="113"/>
                  </a:lnTo>
                  <a:lnTo>
                    <a:pt x="169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2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7" name="Google Shape;34167;p71"/>
            <p:cNvSpPr/>
            <p:nvPr/>
          </p:nvSpPr>
          <p:spPr>
            <a:xfrm>
              <a:off x="679325" y="11888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2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8" name="Google Shape;34168;p71"/>
            <p:cNvSpPr/>
            <p:nvPr/>
          </p:nvSpPr>
          <p:spPr>
            <a:xfrm>
              <a:off x="670900" y="1226825"/>
              <a:ext cx="4225" cy="4225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0" y="0"/>
                  </a:moveTo>
                  <a:lnTo>
                    <a:pt x="57" y="169"/>
                  </a:lnTo>
                  <a:lnTo>
                    <a:pt x="113" y="169"/>
                  </a:lnTo>
                  <a:lnTo>
                    <a:pt x="169" y="57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4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9" name="Google Shape;34169;p71"/>
            <p:cNvSpPr/>
            <p:nvPr/>
          </p:nvSpPr>
          <p:spPr>
            <a:xfrm>
              <a:off x="683550" y="1148125"/>
              <a:ext cx="2825" cy="5650"/>
            </a:xfrm>
            <a:custGeom>
              <a:avLst/>
              <a:gdLst/>
              <a:ahLst/>
              <a:cxnLst/>
              <a:rect l="l" t="t" r="r" b="b"/>
              <a:pathLst>
                <a:path w="113" h="226" extrusionOk="0">
                  <a:moveTo>
                    <a:pt x="0" y="1"/>
                  </a:moveTo>
                  <a:lnTo>
                    <a:pt x="0" y="169"/>
                  </a:lnTo>
                  <a:lnTo>
                    <a:pt x="113" y="226"/>
                  </a:lnTo>
                  <a:lnTo>
                    <a:pt x="113" y="1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2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0" name="Google Shape;34170;p71"/>
            <p:cNvSpPr/>
            <p:nvPr/>
          </p:nvSpPr>
          <p:spPr>
            <a:xfrm>
              <a:off x="672300" y="121557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1" y="1"/>
                  </a:moveTo>
                  <a:lnTo>
                    <a:pt x="1" y="1"/>
                  </a:lnTo>
                  <a:lnTo>
                    <a:pt x="113" y="57"/>
                  </a:lnTo>
                  <a:lnTo>
                    <a:pt x="113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1" name="Google Shape;34171;p71"/>
            <p:cNvSpPr/>
            <p:nvPr/>
          </p:nvSpPr>
          <p:spPr>
            <a:xfrm>
              <a:off x="663875" y="1402475"/>
              <a:ext cx="19700" cy="22500"/>
            </a:xfrm>
            <a:custGeom>
              <a:avLst/>
              <a:gdLst/>
              <a:ahLst/>
              <a:cxnLst/>
              <a:rect l="l" t="t" r="r" b="b"/>
              <a:pathLst>
                <a:path w="788" h="900" extrusionOk="0">
                  <a:moveTo>
                    <a:pt x="338" y="0"/>
                  </a:moveTo>
                  <a:lnTo>
                    <a:pt x="225" y="56"/>
                  </a:lnTo>
                  <a:lnTo>
                    <a:pt x="113" y="112"/>
                  </a:lnTo>
                  <a:lnTo>
                    <a:pt x="57" y="281"/>
                  </a:lnTo>
                  <a:lnTo>
                    <a:pt x="0" y="562"/>
                  </a:lnTo>
                  <a:lnTo>
                    <a:pt x="57" y="618"/>
                  </a:lnTo>
                  <a:lnTo>
                    <a:pt x="113" y="675"/>
                  </a:lnTo>
                  <a:lnTo>
                    <a:pt x="225" y="675"/>
                  </a:lnTo>
                  <a:lnTo>
                    <a:pt x="338" y="562"/>
                  </a:lnTo>
                  <a:lnTo>
                    <a:pt x="394" y="562"/>
                  </a:lnTo>
                  <a:lnTo>
                    <a:pt x="450" y="618"/>
                  </a:lnTo>
                  <a:lnTo>
                    <a:pt x="506" y="731"/>
                  </a:lnTo>
                  <a:lnTo>
                    <a:pt x="562" y="899"/>
                  </a:lnTo>
                  <a:lnTo>
                    <a:pt x="619" y="843"/>
                  </a:lnTo>
                  <a:lnTo>
                    <a:pt x="675" y="731"/>
                  </a:lnTo>
                  <a:lnTo>
                    <a:pt x="731" y="562"/>
                  </a:lnTo>
                  <a:lnTo>
                    <a:pt x="731" y="506"/>
                  </a:lnTo>
                  <a:lnTo>
                    <a:pt x="675" y="450"/>
                  </a:lnTo>
                  <a:lnTo>
                    <a:pt x="619" y="393"/>
                  </a:lnTo>
                  <a:lnTo>
                    <a:pt x="675" y="393"/>
                  </a:lnTo>
                  <a:lnTo>
                    <a:pt x="731" y="337"/>
                  </a:lnTo>
                  <a:lnTo>
                    <a:pt x="787" y="225"/>
                  </a:lnTo>
                  <a:lnTo>
                    <a:pt x="787" y="112"/>
                  </a:lnTo>
                  <a:lnTo>
                    <a:pt x="675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9B97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2" name="Google Shape;34172;p71"/>
            <p:cNvSpPr/>
            <p:nvPr/>
          </p:nvSpPr>
          <p:spPr>
            <a:xfrm>
              <a:off x="665275" y="1385600"/>
              <a:ext cx="14075" cy="14075"/>
            </a:xfrm>
            <a:custGeom>
              <a:avLst/>
              <a:gdLst/>
              <a:ahLst/>
              <a:cxnLst/>
              <a:rect l="l" t="t" r="r" b="b"/>
              <a:pathLst>
                <a:path w="563" h="563" extrusionOk="0">
                  <a:moveTo>
                    <a:pt x="282" y="1"/>
                  </a:moveTo>
                  <a:lnTo>
                    <a:pt x="169" y="113"/>
                  </a:lnTo>
                  <a:lnTo>
                    <a:pt x="1" y="338"/>
                  </a:lnTo>
                  <a:lnTo>
                    <a:pt x="1" y="394"/>
                  </a:lnTo>
                  <a:lnTo>
                    <a:pt x="1" y="450"/>
                  </a:lnTo>
                  <a:lnTo>
                    <a:pt x="113" y="450"/>
                  </a:lnTo>
                  <a:lnTo>
                    <a:pt x="225" y="394"/>
                  </a:lnTo>
                  <a:lnTo>
                    <a:pt x="282" y="338"/>
                  </a:lnTo>
                  <a:lnTo>
                    <a:pt x="338" y="394"/>
                  </a:lnTo>
                  <a:lnTo>
                    <a:pt x="394" y="450"/>
                  </a:lnTo>
                  <a:lnTo>
                    <a:pt x="450" y="563"/>
                  </a:lnTo>
                  <a:lnTo>
                    <a:pt x="563" y="563"/>
                  </a:lnTo>
                  <a:lnTo>
                    <a:pt x="563" y="338"/>
                  </a:lnTo>
                  <a:lnTo>
                    <a:pt x="506" y="282"/>
                  </a:lnTo>
                  <a:lnTo>
                    <a:pt x="450" y="225"/>
                  </a:lnTo>
                  <a:lnTo>
                    <a:pt x="450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9898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3" name="Google Shape;34173;p71"/>
            <p:cNvSpPr/>
            <p:nvPr/>
          </p:nvSpPr>
          <p:spPr>
            <a:xfrm>
              <a:off x="675100" y="1396850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1" y="0"/>
                  </a:moveTo>
                  <a:lnTo>
                    <a:pt x="1" y="0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4" name="Google Shape;34174;p71"/>
            <p:cNvSpPr/>
            <p:nvPr/>
          </p:nvSpPr>
          <p:spPr>
            <a:xfrm>
              <a:off x="687750" y="1528925"/>
              <a:ext cx="47800" cy="35150"/>
            </a:xfrm>
            <a:custGeom>
              <a:avLst/>
              <a:gdLst/>
              <a:ahLst/>
              <a:cxnLst/>
              <a:rect l="l" t="t" r="r" b="b"/>
              <a:pathLst>
                <a:path w="1912" h="1406" extrusionOk="0">
                  <a:moveTo>
                    <a:pt x="394" y="1"/>
                  </a:moveTo>
                  <a:lnTo>
                    <a:pt x="394" y="57"/>
                  </a:lnTo>
                  <a:lnTo>
                    <a:pt x="394" y="113"/>
                  </a:lnTo>
                  <a:lnTo>
                    <a:pt x="394" y="282"/>
                  </a:lnTo>
                  <a:lnTo>
                    <a:pt x="338" y="338"/>
                  </a:lnTo>
                  <a:lnTo>
                    <a:pt x="282" y="338"/>
                  </a:lnTo>
                  <a:lnTo>
                    <a:pt x="226" y="282"/>
                  </a:lnTo>
                  <a:lnTo>
                    <a:pt x="226" y="338"/>
                  </a:lnTo>
                  <a:lnTo>
                    <a:pt x="226" y="450"/>
                  </a:lnTo>
                  <a:lnTo>
                    <a:pt x="169" y="563"/>
                  </a:lnTo>
                  <a:lnTo>
                    <a:pt x="1" y="675"/>
                  </a:lnTo>
                  <a:lnTo>
                    <a:pt x="1" y="731"/>
                  </a:lnTo>
                  <a:lnTo>
                    <a:pt x="113" y="787"/>
                  </a:lnTo>
                  <a:lnTo>
                    <a:pt x="169" y="844"/>
                  </a:lnTo>
                  <a:lnTo>
                    <a:pt x="394" y="956"/>
                  </a:lnTo>
                  <a:lnTo>
                    <a:pt x="619" y="900"/>
                  </a:lnTo>
                  <a:lnTo>
                    <a:pt x="619" y="900"/>
                  </a:lnTo>
                  <a:lnTo>
                    <a:pt x="507" y="1181"/>
                  </a:lnTo>
                  <a:lnTo>
                    <a:pt x="507" y="1293"/>
                  </a:lnTo>
                  <a:lnTo>
                    <a:pt x="563" y="1406"/>
                  </a:lnTo>
                  <a:lnTo>
                    <a:pt x="732" y="1349"/>
                  </a:lnTo>
                  <a:lnTo>
                    <a:pt x="900" y="1237"/>
                  </a:lnTo>
                  <a:lnTo>
                    <a:pt x="1069" y="1237"/>
                  </a:lnTo>
                  <a:lnTo>
                    <a:pt x="1237" y="1293"/>
                  </a:lnTo>
                  <a:lnTo>
                    <a:pt x="1631" y="1293"/>
                  </a:lnTo>
                  <a:lnTo>
                    <a:pt x="1799" y="1181"/>
                  </a:lnTo>
                  <a:lnTo>
                    <a:pt x="1856" y="956"/>
                  </a:lnTo>
                  <a:lnTo>
                    <a:pt x="1912" y="619"/>
                  </a:lnTo>
                  <a:lnTo>
                    <a:pt x="1856" y="506"/>
                  </a:lnTo>
                  <a:lnTo>
                    <a:pt x="1799" y="394"/>
                  </a:lnTo>
                  <a:lnTo>
                    <a:pt x="1687" y="394"/>
                  </a:lnTo>
                  <a:lnTo>
                    <a:pt x="1631" y="450"/>
                  </a:lnTo>
                  <a:lnTo>
                    <a:pt x="1631" y="506"/>
                  </a:lnTo>
                  <a:lnTo>
                    <a:pt x="1575" y="619"/>
                  </a:lnTo>
                  <a:lnTo>
                    <a:pt x="1518" y="675"/>
                  </a:lnTo>
                  <a:lnTo>
                    <a:pt x="1406" y="787"/>
                  </a:lnTo>
                  <a:lnTo>
                    <a:pt x="1406" y="731"/>
                  </a:lnTo>
                  <a:lnTo>
                    <a:pt x="1406" y="675"/>
                  </a:lnTo>
                  <a:lnTo>
                    <a:pt x="1406" y="563"/>
                  </a:lnTo>
                  <a:lnTo>
                    <a:pt x="1350" y="394"/>
                  </a:lnTo>
                  <a:lnTo>
                    <a:pt x="1294" y="394"/>
                  </a:lnTo>
                  <a:lnTo>
                    <a:pt x="1294" y="338"/>
                  </a:lnTo>
                  <a:lnTo>
                    <a:pt x="1350" y="282"/>
                  </a:lnTo>
                  <a:lnTo>
                    <a:pt x="1350" y="225"/>
                  </a:lnTo>
                  <a:lnTo>
                    <a:pt x="1237" y="169"/>
                  </a:lnTo>
                  <a:lnTo>
                    <a:pt x="1181" y="169"/>
                  </a:lnTo>
                  <a:lnTo>
                    <a:pt x="1013" y="338"/>
                  </a:lnTo>
                  <a:lnTo>
                    <a:pt x="900" y="394"/>
                  </a:lnTo>
                  <a:lnTo>
                    <a:pt x="619" y="394"/>
                  </a:lnTo>
                  <a:lnTo>
                    <a:pt x="563" y="282"/>
                  </a:lnTo>
                  <a:lnTo>
                    <a:pt x="563" y="225"/>
                  </a:lnTo>
                  <a:lnTo>
                    <a:pt x="619" y="169"/>
                  </a:lnTo>
                  <a:lnTo>
                    <a:pt x="732" y="169"/>
                  </a:lnTo>
                  <a:lnTo>
                    <a:pt x="732" y="113"/>
                  </a:lnTo>
                  <a:lnTo>
                    <a:pt x="732" y="57"/>
                  </a:lnTo>
                  <a:lnTo>
                    <a:pt x="563" y="57"/>
                  </a:lnTo>
                  <a:lnTo>
                    <a:pt x="507" y="1"/>
                  </a:lnTo>
                  <a:close/>
                </a:path>
              </a:pathLst>
            </a:custGeom>
            <a:solidFill>
              <a:srgbClr val="968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5" name="Google Shape;34175;p71"/>
            <p:cNvSpPr/>
            <p:nvPr/>
          </p:nvSpPr>
          <p:spPr>
            <a:xfrm>
              <a:off x="680725" y="1559850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57" y="0"/>
                  </a:moveTo>
                  <a:lnTo>
                    <a:pt x="1" y="56"/>
                  </a:lnTo>
                  <a:lnTo>
                    <a:pt x="1" y="112"/>
                  </a:lnTo>
                  <a:lnTo>
                    <a:pt x="57" y="112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3A9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6" name="Google Shape;34176;p71"/>
            <p:cNvSpPr/>
            <p:nvPr/>
          </p:nvSpPr>
          <p:spPr>
            <a:xfrm>
              <a:off x="672300" y="154580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1" y="0"/>
                  </a:moveTo>
                  <a:lnTo>
                    <a:pt x="1" y="56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3A9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7" name="Google Shape;34177;p71"/>
            <p:cNvSpPr/>
            <p:nvPr/>
          </p:nvSpPr>
          <p:spPr>
            <a:xfrm>
              <a:off x="870425" y="1663825"/>
              <a:ext cx="8450" cy="2825"/>
            </a:xfrm>
            <a:custGeom>
              <a:avLst/>
              <a:gdLst/>
              <a:ahLst/>
              <a:cxnLst/>
              <a:rect l="l" t="t" r="r" b="b"/>
              <a:pathLst>
                <a:path w="338" h="113" extrusionOk="0">
                  <a:moveTo>
                    <a:pt x="1" y="0"/>
                  </a:moveTo>
                  <a:lnTo>
                    <a:pt x="169" y="113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9D9B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8" name="Google Shape;34178;p71"/>
            <p:cNvSpPr/>
            <p:nvPr/>
          </p:nvSpPr>
          <p:spPr>
            <a:xfrm>
              <a:off x="884475" y="1669450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57" y="0"/>
                  </a:moveTo>
                  <a:lnTo>
                    <a:pt x="1" y="56"/>
                  </a:lnTo>
                  <a:lnTo>
                    <a:pt x="113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AFA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9" name="Google Shape;34179;p71"/>
            <p:cNvSpPr/>
            <p:nvPr/>
          </p:nvSpPr>
          <p:spPr>
            <a:xfrm>
              <a:off x="870425" y="16722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1"/>
                  </a:moveTo>
                  <a:lnTo>
                    <a:pt x="57" y="1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D9B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0" name="Google Shape;34180;p71"/>
            <p:cNvSpPr/>
            <p:nvPr/>
          </p:nvSpPr>
          <p:spPr>
            <a:xfrm>
              <a:off x="871825" y="1668025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113" y="1"/>
                  </a:moveTo>
                  <a:lnTo>
                    <a:pt x="113" y="1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113" y="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D9B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1" name="Google Shape;34181;p71"/>
            <p:cNvSpPr/>
            <p:nvPr/>
          </p:nvSpPr>
          <p:spPr>
            <a:xfrm>
              <a:off x="876050" y="166802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13" y="113"/>
                  </a:moveTo>
                  <a:lnTo>
                    <a:pt x="113" y="11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13" y="113"/>
                  </a:lnTo>
                  <a:lnTo>
                    <a:pt x="113" y="113"/>
                  </a:lnTo>
                  <a:close/>
                </a:path>
              </a:pathLst>
            </a:custGeom>
            <a:solidFill>
              <a:srgbClr val="9D9B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2" name="Google Shape;34182;p71"/>
            <p:cNvSpPr/>
            <p:nvPr/>
          </p:nvSpPr>
          <p:spPr>
            <a:xfrm>
              <a:off x="880275" y="16638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112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D9B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3" name="Google Shape;34183;p71"/>
            <p:cNvSpPr/>
            <p:nvPr/>
          </p:nvSpPr>
          <p:spPr>
            <a:xfrm>
              <a:off x="881675" y="1128450"/>
              <a:ext cx="2825" cy="1450"/>
            </a:xfrm>
            <a:custGeom>
              <a:avLst/>
              <a:gdLst/>
              <a:ahLst/>
              <a:cxnLst/>
              <a:rect l="l" t="t" r="r" b="b"/>
              <a:pathLst>
                <a:path w="113" h="58" extrusionOk="0">
                  <a:moveTo>
                    <a:pt x="56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07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4" name="Google Shape;34184;p71"/>
            <p:cNvSpPr/>
            <p:nvPr/>
          </p:nvSpPr>
          <p:spPr>
            <a:xfrm>
              <a:off x="884475" y="113407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7" y="113"/>
                  </a:moveTo>
                  <a:lnTo>
                    <a:pt x="57" y="113"/>
                  </a:lnTo>
                  <a:lnTo>
                    <a:pt x="1" y="1"/>
                  </a:lnTo>
                  <a:lnTo>
                    <a:pt x="1" y="1"/>
                  </a:lnTo>
                  <a:lnTo>
                    <a:pt x="57" y="113"/>
                  </a:lnTo>
                  <a:lnTo>
                    <a:pt x="57" y="113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5" name="Google Shape;34185;p71"/>
            <p:cNvSpPr/>
            <p:nvPr/>
          </p:nvSpPr>
          <p:spPr>
            <a:xfrm>
              <a:off x="884475" y="112705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57" y="1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07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6" name="Google Shape;34186;p71"/>
            <p:cNvSpPr/>
            <p:nvPr/>
          </p:nvSpPr>
          <p:spPr>
            <a:xfrm>
              <a:off x="866200" y="1007625"/>
              <a:ext cx="30950" cy="25300"/>
            </a:xfrm>
            <a:custGeom>
              <a:avLst/>
              <a:gdLst/>
              <a:ahLst/>
              <a:cxnLst/>
              <a:rect l="l" t="t" r="r" b="b"/>
              <a:pathLst>
                <a:path w="1238" h="1012" extrusionOk="0">
                  <a:moveTo>
                    <a:pt x="226" y="0"/>
                  </a:moveTo>
                  <a:lnTo>
                    <a:pt x="113" y="169"/>
                  </a:lnTo>
                  <a:lnTo>
                    <a:pt x="1" y="281"/>
                  </a:lnTo>
                  <a:lnTo>
                    <a:pt x="1" y="338"/>
                  </a:lnTo>
                  <a:lnTo>
                    <a:pt x="1" y="394"/>
                  </a:lnTo>
                  <a:lnTo>
                    <a:pt x="1" y="450"/>
                  </a:lnTo>
                  <a:lnTo>
                    <a:pt x="170" y="506"/>
                  </a:lnTo>
                  <a:lnTo>
                    <a:pt x="282" y="619"/>
                  </a:lnTo>
                  <a:lnTo>
                    <a:pt x="394" y="731"/>
                  </a:lnTo>
                  <a:lnTo>
                    <a:pt x="507" y="843"/>
                  </a:lnTo>
                  <a:lnTo>
                    <a:pt x="563" y="787"/>
                  </a:lnTo>
                  <a:lnTo>
                    <a:pt x="619" y="787"/>
                  </a:lnTo>
                  <a:lnTo>
                    <a:pt x="675" y="843"/>
                  </a:lnTo>
                  <a:lnTo>
                    <a:pt x="844" y="956"/>
                  </a:lnTo>
                  <a:lnTo>
                    <a:pt x="956" y="1012"/>
                  </a:lnTo>
                  <a:lnTo>
                    <a:pt x="1125" y="956"/>
                  </a:lnTo>
                  <a:lnTo>
                    <a:pt x="1237" y="843"/>
                  </a:lnTo>
                  <a:lnTo>
                    <a:pt x="1237" y="675"/>
                  </a:lnTo>
                  <a:lnTo>
                    <a:pt x="1181" y="562"/>
                  </a:lnTo>
                  <a:lnTo>
                    <a:pt x="1125" y="394"/>
                  </a:lnTo>
                  <a:lnTo>
                    <a:pt x="1013" y="338"/>
                  </a:lnTo>
                  <a:lnTo>
                    <a:pt x="675" y="338"/>
                  </a:lnTo>
                  <a:lnTo>
                    <a:pt x="563" y="450"/>
                  </a:lnTo>
                  <a:lnTo>
                    <a:pt x="507" y="113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756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7" name="Google Shape;34187;p71"/>
            <p:cNvSpPr/>
            <p:nvPr/>
          </p:nvSpPr>
          <p:spPr>
            <a:xfrm>
              <a:off x="881675" y="1028700"/>
              <a:ext cx="16875" cy="11250"/>
            </a:xfrm>
            <a:custGeom>
              <a:avLst/>
              <a:gdLst/>
              <a:ahLst/>
              <a:cxnLst/>
              <a:rect l="l" t="t" r="r" b="b"/>
              <a:pathLst>
                <a:path w="675" h="450" extrusionOk="0">
                  <a:moveTo>
                    <a:pt x="56" y="0"/>
                  </a:moveTo>
                  <a:lnTo>
                    <a:pt x="0" y="57"/>
                  </a:lnTo>
                  <a:lnTo>
                    <a:pt x="56" y="169"/>
                  </a:lnTo>
                  <a:lnTo>
                    <a:pt x="113" y="281"/>
                  </a:lnTo>
                  <a:lnTo>
                    <a:pt x="225" y="394"/>
                  </a:lnTo>
                  <a:lnTo>
                    <a:pt x="337" y="450"/>
                  </a:lnTo>
                  <a:lnTo>
                    <a:pt x="506" y="394"/>
                  </a:lnTo>
                  <a:lnTo>
                    <a:pt x="618" y="281"/>
                  </a:lnTo>
                  <a:lnTo>
                    <a:pt x="618" y="169"/>
                  </a:lnTo>
                  <a:lnTo>
                    <a:pt x="675" y="113"/>
                  </a:lnTo>
                  <a:lnTo>
                    <a:pt x="618" y="0"/>
                  </a:lnTo>
                  <a:lnTo>
                    <a:pt x="394" y="57"/>
                  </a:lnTo>
                  <a:lnTo>
                    <a:pt x="281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47D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8" name="Google Shape;34188;p71"/>
            <p:cNvSpPr/>
            <p:nvPr/>
          </p:nvSpPr>
          <p:spPr>
            <a:xfrm>
              <a:off x="891500" y="1010425"/>
              <a:ext cx="5650" cy="11275"/>
            </a:xfrm>
            <a:custGeom>
              <a:avLst/>
              <a:gdLst/>
              <a:ahLst/>
              <a:cxnLst/>
              <a:rect l="l" t="t" r="r" b="b"/>
              <a:pathLst>
                <a:path w="226" h="451" extrusionOk="0">
                  <a:moveTo>
                    <a:pt x="1" y="1"/>
                  </a:moveTo>
                  <a:lnTo>
                    <a:pt x="1" y="113"/>
                  </a:lnTo>
                  <a:lnTo>
                    <a:pt x="1" y="169"/>
                  </a:lnTo>
                  <a:lnTo>
                    <a:pt x="1" y="282"/>
                  </a:lnTo>
                  <a:lnTo>
                    <a:pt x="57" y="338"/>
                  </a:lnTo>
                  <a:lnTo>
                    <a:pt x="169" y="450"/>
                  </a:lnTo>
                  <a:lnTo>
                    <a:pt x="225" y="282"/>
                  </a:lnTo>
                  <a:lnTo>
                    <a:pt x="225" y="226"/>
                  </a:lnTo>
                  <a:lnTo>
                    <a:pt x="225" y="169"/>
                  </a:lnTo>
                  <a:lnTo>
                    <a:pt x="113" y="1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8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9" name="Google Shape;34189;p71"/>
            <p:cNvSpPr/>
            <p:nvPr/>
          </p:nvSpPr>
          <p:spPr>
            <a:xfrm>
              <a:off x="790325" y="1593575"/>
              <a:ext cx="22525" cy="14075"/>
            </a:xfrm>
            <a:custGeom>
              <a:avLst/>
              <a:gdLst/>
              <a:ahLst/>
              <a:cxnLst/>
              <a:rect l="l" t="t" r="r" b="b"/>
              <a:pathLst>
                <a:path w="901" h="563" extrusionOk="0">
                  <a:moveTo>
                    <a:pt x="788" y="0"/>
                  </a:moveTo>
                  <a:lnTo>
                    <a:pt x="394" y="56"/>
                  </a:lnTo>
                  <a:lnTo>
                    <a:pt x="338" y="112"/>
                  </a:lnTo>
                  <a:lnTo>
                    <a:pt x="282" y="112"/>
                  </a:lnTo>
                  <a:lnTo>
                    <a:pt x="226" y="169"/>
                  </a:lnTo>
                  <a:lnTo>
                    <a:pt x="169" y="225"/>
                  </a:lnTo>
                  <a:lnTo>
                    <a:pt x="113" y="337"/>
                  </a:lnTo>
                  <a:lnTo>
                    <a:pt x="1" y="393"/>
                  </a:lnTo>
                  <a:lnTo>
                    <a:pt x="1" y="450"/>
                  </a:lnTo>
                  <a:lnTo>
                    <a:pt x="113" y="450"/>
                  </a:lnTo>
                  <a:lnTo>
                    <a:pt x="226" y="506"/>
                  </a:lnTo>
                  <a:lnTo>
                    <a:pt x="394" y="562"/>
                  </a:lnTo>
                  <a:lnTo>
                    <a:pt x="451" y="562"/>
                  </a:lnTo>
                  <a:lnTo>
                    <a:pt x="507" y="506"/>
                  </a:lnTo>
                  <a:lnTo>
                    <a:pt x="451" y="393"/>
                  </a:lnTo>
                  <a:lnTo>
                    <a:pt x="507" y="337"/>
                  </a:lnTo>
                  <a:lnTo>
                    <a:pt x="619" y="450"/>
                  </a:lnTo>
                  <a:lnTo>
                    <a:pt x="675" y="562"/>
                  </a:lnTo>
                  <a:lnTo>
                    <a:pt x="788" y="562"/>
                  </a:lnTo>
                  <a:lnTo>
                    <a:pt x="788" y="393"/>
                  </a:lnTo>
                  <a:lnTo>
                    <a:pt x="900" y="281"/>
                  </a:lnTo>
                  <a:lnTo>
                    <a:pt x="900" y="169"/>
                  </a:lnTo>
                  <a:lnTo>
                    <a:pt x="844" y="112"/>
                  </a:lnTo>
                  <a:lnTo>
                    <a:pt x="788" y="0"/>
                  </a:lnTo>
                  <a:close/>
                </a:path>
              </a:pathLst>
            </a:custGeom>
            <a:solidFill>
              <a:srgbClr val="8E8C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0" name="Google Shape;34190;p71"/>
            <p:cNvSpPr/>
            <p:nvPr/>
          </p:nvSpPr>
          <p:spPr>
            <a:xfrm>
              <a:off x="804375" y="161465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895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1" name="Google Shape;34191;p71"/>
            <p:cNvSpPr/>
            <p:nvPr/>
          </p:nvSpPr>
          <p:spPr>
            <a:xfrm>
              <a:off x="777700" y="163290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56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12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B9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2" name="Google Shape;34192;p71"/>
            <p:cNvSpPr/>
            <p:nvPr/>
          </p:nvSpPr>
          <p:spPr>
            <a:xfrm>
              <a:off x="860600" y="1653975"/>
              <a:ext cx="5625" cy="5650"/>
            </a:xfrm>
            <a:custGeom>
              <a:avLst/>
              <a:gdLst/>
              <a:ahLst/>
              <a:cxnLst/>
              <a:rect l="l" t="t" r="r" b="b"/>
              <a:pathLst>
                <a:path w="225" h="226" extrusionOk="0">
                  <a:moveTo>
                    <a:pt x="56" y="1"/>
                  </a:moveTo>
                  <a:lnTo>
                    <a:pt x="0" y="113"/>
                  </a:lnTo>
                  <a:lnTo>
                    <a:pt x="0" y="226"/>
                  </a:lnTo>
                  <a:lnTo>
                    <a:pt x="113" y="226"/>
                  </a:lnTo>
                  <a:lnTo>
                    <a:pt x="225" y="169"/>
                  </a:lnTo>
                  <a:lnTo>
                    <a:pt x="225" y="113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9B9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3" name="Google Shape;34193;p71"/>
            <p:cNvSpPr/>
            <p:nvPr/>
          </p:nvSpPr>
          <p:spPr>
            <a:xfrm>
              <a:off x="752400" y="891000"/>
              <a:ext cx="54825" cy="81525"/>
            </a:xfrm>
            <a:custGeom>
              <a:avLst/>
              <a:gdLst/>
              <a:ahLst/>
              <a:cxnLst/>
              <a:rect l="l" t="t" r="r" b="b"/>
              <a:pathLst>
                <a:path w="2193" h="3261" extrusionOk="0">
                  <a:moveTo>
                    <a:pt x="57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57" y="225"/>
                  </a:lnTo>
                  <a:lnTo>
                    <a:pt x="225" y="281"/>
                  </a:lnTo>
                  <a:lnTo>
                    <a:pt x="338" y="394"/>
                  </a:lnTo>
                  <a:lnTo>
                    <a:pt x="450" y="562"/>
                  </a:lnTo>
                  <a:lnTo>
                    <a:pt x="506" y="731"/>
                  </a:lnTo>
                  <a:lnTo>
                    <a:pt x="506" y="843"/>
                  </a:lnTo>
                  <a:lnTo>
                    <a:pt x="562" y="1068"/>
                  </a:lnTo>
                  <a:lnTo>
                    <a:pt x="619" y="1124"/>
                  </a:lnTo>
                  <a:lnTo>
                    <a:pt x="675" y="1124"/>
                  </a:lnTo>
                  <a:lnTo>
                    <a:pt x="843" y="1012"/>
                  </a:lnTo>
                  <a:lnTo>
                    <a:pt x="900" y="956"/>
                  </a:lnTo>
                  <a:lnTo>
                    <a:pt x="1012" y="956"/>
                  </a:lnTo>
                  <a:lnTo>
                    <a:pt x="1124" y="1124"/>
                  </a:lnTo>
                  <a:lnTo>
                    <a:pt x="1181" y="1181"/>
                  </a:lnTo>
                  <a:lnTo>
                    <a:pt x="1237" y="1293"/>
                  </a:lnTo>
                  <a:lnTo>
                    <a:pt x="1237" y="1405"/>
                  </a:lnTo>
                  <a:lnTo>
                    <a:pt x="1237" y="1518"/>
                  </a:lnTo>
                  <a:lnTo>
                    <a:pt x="1293" y="1630"/>
                  </a:lnTo>
                  <a:lnTo>
                    <a:pt x="1405" y="1743"/>
                  </a:lnTo>
                  <a:lnTo>
                    <a:pt x="1462" y="1855"/>
                  </a:lnTo>
                  <a:lnTo>
                    <a:pt x="1462" y="1967"/>
                  </a:lnTo>
                  <a:lnTo>
                    <a:pt x="1405" y="2080"/>
                  </a:lnTo>
                  <a:lnTo>
                    <a:pt x="1405" y="2192"/>
                  </a:lnTo>
                  <a:lnTo>
                    <a:pt x="1462" y="2305"/>
                  </a:lnTo>
                  <a:lnTo>
                    <a:pt x="1574" y="2473"/>
                  </a:lnTo>
                  <a:lnTo>
                    <a:pt x="1686" y="2642"/>
                  </a:lnTo>
                  <a:lnTo>
                    <a:pt x="1799" y="3035"/>
                  </a:lnTo>
                  <a:lnTo>
                    <a:pt x="1855" y="3204"/>
                  </a:lnTo>
                  <a:lnTo>
                    <a:pt x="1911" y="3260"/>
                  </a:lnTo>
                  <a:lnTo>
                    <a:pt x="2136" y="3260"/>
                  </a:lnTo>
                  <a:lnTo>
                    <a:pt x="2192" y="3148"/>
                  </a:lnTo>
                  <a:lnTo>
                    <a:pt x="2192" y="2923"/>
                  </a:lnTo>
                  <a:lnTo>
                    <a:pt x="2080" y="2642"/>
                  </a:lnTo>
                  <a:lnTo>
                    <a:pt x="2080" y="2529"/>
                  </a:lnTo>
                  <a:lnTo>
                    <a:pt x="2080" y="2361"/>
                  </a:lnTo>
                  <a:lnTo>
                    <a:pt x="2024" y="2192"/>
                  </a:lnTo>
                  <a:lnTo>
                    <a:pt x="1968" y="2024"/>
                  </a:lnTo>
                  <a:lnTo>
                    <a:pt x="1968" y="1911"/>
                  </a:lnTo>
                  <a:lnTo>
                    <a:pt x="1799" y="1855"/>
                  </a:lnTo>
                  <a:lnTo>
                    <a:pt x="1743" y="1686"/>
                  </a:lnTo>
                  <a:lnTo>
                    <a:pt x="1743" y="1574"/>
                  </a:lnTo>
                  <a:lnTo>
                    <a:pt x="1686" y="1462"/>
                  </a:lnTo>
                  <a:lnTo>
                    <a:pt x="1518" y="1181"/>
                  </a:lnTo>
                  <a:lnTo>
                    <a:pt x="1405" y="1012"/>
                  </a:lnTo>
                  <a:lnTo>
                    <a:pt x="1237" y="899"/>
                  </a:lnTo>
                  <a:lnTo>
                    <a:pt x="1181" y="843"/>
                  </a:lnTo>
                  <a:lnTo>
                    <a:pt x="1124" y="675"/>
                  </a:lnTo>
                  <a:lnTo>
                    <a:pt x="1012" y="618"/>
                  </a:lnTo>
                  <a:lnTo>
                    <a:pt x="956" y="506"/>
                  </a:lnTo>
                  <a:lnTo>
                    <a:pt x="843" y="281"/>
                  </a:lnTo>
                  <a:lnTo>
                    <a:pt x="731" y="169"/>
                  </a:lnTo>
                  <a:lnTo>
                    <a:pt x="562" y="113"/>
                  </a:lnTo>
                  <a:lnTo>
                    <a:pt x="450" y="113"/>
                  </a:lnTo>
                  <a:lnTo>
                    <a:pt x="338" y="0"/>
                  </a:lnTo>
                  <a:lnTo>
                    <a:pt x="225" y="0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625E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4" name="Google Shape;34194;p71"/>
            <p:cNvSpPr/>
            <p:nvPr/>
          </p:nvSpPr>
          <p:spPr>
            <a:xfrm>
              <a:off x="753800" y="891000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1" y="0"/>
                  </a:moveTo>
                  <a:lnTo>
                    <a:pt x="57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7F7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5" name="Google Shape;34195;p71"/>
            <p:cNvSpPr/>
            <p:nvPr/>
          </p:nvSpPr>
          <p:spPr>
            <a:xfrm>
              <a:off x="760825" y="891000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113" y="113"/>
                  </a:moveTo>
                  <a:lnTo>
                    <a:pt x="113" y="113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56"/>
                  </a:lnTo>
                  <a:lnTo>
                    <a:pt x="113" y="113"/>
                  </a:lnTo>
                  <a:lnTo>
                    <a:pt x="113" y="113"/>
                  </a:lnTo>
                  <a:close/>
                </a:path>
              </a:pathLst>
            </a:custGeom>
            <a:solidFill>
              <a:srgbClr val="7F7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6" name="Google Shape;34196;p71"/>
            <p:cNvSpPr/>
            <p:nvPr/>
          </p:nvSpPr>
          <p:spPr>
            <a:xfrm>
              <a:off x="898525" y="955625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57" y="1"/>
                  </a:moveTo>
                  <a:lnTo>
                    <a:pt x="1" y="169"/>
                  </a:lnTo>
                  <a:lnTo>
                    <a:pt x="57" y="225"/>
                  </a:lnTo>
                  <a:lnTo>
                    <a:pt x="169" y="225"/>
                  </a:lnTo>
                  <a:lnTo>
                    <a:pt x="226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7B6C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7" name="Google Shape;34197;p71"/>
            <p:cNvSpPr/>
            <p:nvPr/>
          </p:nvSpPr>
          <p:spPr>
            <a:xfrm>
              <a:off x="751000" y="895200"/>
              <a:ext cx="15475" cy="18300"/>
            </a:xfrm>
            <a:custGeom>
              <a:avLst/>
              <a:gdLst/>
              <a:ahLst/>
              <a:cxnLst/>
              <a:rect l="l" t="t" r="r" b="b"/>
              <a:pathLst>
                <a:path w="619" h="732" extrusionOk="0">
                  <a:moveTo>
                    <a:pt x="281" y="1"/>
                  </a:moveTo>
                  <a:lnTo>
                    <a:pt x="113" y="57"/>
                  </a:lnTo>
                  <a:lnTo>
                    <a:pt x="56" y="169"/>
                  </a:lnTo>
                  <a:lnTo>
                    <a:pt x="0" y="226"/>
                  </a:lnTo>
                  <a:lnTo>
                    <a:pt x="0" y="450"/>
                  </a:lnTo>
                  <a:lnTo>
                    <a:pt x="56" y="394"/>
                  </a:lnTo>
                  <a:lnTo>
                    <a:pt x="113" y="338"/>
                  </a:lnTo>
                  <a:lnTo>
                    <a:pt x="113" y="282"/>
                  </a:lnTo>
                  <a:lnTo>
                    <a:pt x="225" y="282"/>
                  </a:lnTo>
                  <a:lnTo>
                    <a:pt x="394" y="731"/>
                  </a:lnTo>
                  <a:lnTo>
                    <a:pt x="506" y="731"/>
                  </a:lnTo>
                  <a:lnTo>
                    <a:pt x="618" y="619"/>
                  </a:lnTo>
                  <a:lnTo>
                    <a:pt x="618" y="563"/>
                  </a:lnTo>
                  <a:lnTo>
                    <a:pt x="618" y="507"/>
                  </a:lnTo>
                  <a:lnTo>
                    <a:pt x="618" y="394"/>
                  </a:lnTo>
                  <a:lnTo>
                    <a:pt x="506" y="226"/>
                  </a:lnTo>
                  <a:lnTo>
                    <a:pt x="450" y="11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7F7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8" name="Google Shape;34198;p71"/>
            <p:cNvSpPr/>
            <p:nvPr/>
          </p:nvSpPr>
          <p:spPr>
            <a:xfrm>
              <a:off x="732725" y="892400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0" y="0"/>
                  </a:moveTo>
                  <a:lnTo>
                    <a:pt x="57" y="113"/>
                  </a:lnTo>
                  <a:lnTo>
                    <a:pt x="113" y="169"/>
                  </a:lnTo>
                  <a:lnTo>
                    <a:pt x="169" y="169"/>
                  </a:lnTo>
                  <a:lnTo>
                    <a:pt x="113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7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9" name="Google Shape;34199;p71"/>
            <p:cNvSpPr/>
            <p:nvPr/>
          </p:nvSpPr>
          <p:spPr>
            <a:xfrm>
              <a:off x="749575" y="899425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57" y="0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F7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0" name="Google Shape;34200;p71"/>
            <p:cNvSpPr/>
            <p:nvPr/>
          </p:nvSpPr>
          <p:spPr>
            <a:xfrm>
              <a:off x="884475" y="14741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3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1" name="Google Shape;34201;p71"/>
            <p:cNvSpPr/>
            <p:nvPr/>
          </p:nvSpPr>
          <p:spPr>
            <a:xfrm>
              <a:off x="679325" y="1216975"/>
              <a:ext cx="78725" cy="53425"/>
            </a:xfrm>
            <a:custGeom>
              <a:avLst/>
              <a:gdLst/>
              <a:ahLst/>
              <a:cxnLst/>
              <a:rect l="l" t="t" r="r" b="b"/>
              <a:pathLst>
                <a:path w="3149" h="2137" extrusionOk="0">
                  <a:moveTo>
                    <a:pt x="1799" y="1"/>
                  </a:moveTo>
                  <a:lnTo>
                    <a:pt x="1687" y="57"/>
                  </a:lnTo>
                  <a:lnTo>
                    <a:pt x="1574" y="113"/>
                  </a:lnTo>
                  <a:lnTo>
                    <a:pt x="1406" y="170"/>
                  </a:lnTo>
                  <a:lnTo>
                    <a:pt x="1293" y="226"/>
                  </a:lnTo>
                  <a:lnTo>
                    <a:pt x="1237" y="282"/>
                  </a:lnTo>
                  <a:lnTo>
                    <a:pt x="1181" y="226"/>
                  </a:lnTo>
                  <a:lnTo>
                    <a:pt x="1181" y="170"/>
                  </a:lnTo>
                  <a:lnTo>
                    <a:pt x="1181" y="57"/>
                  </a:lnTo>
                  <a:lnTo>
                    <a:pt x="1069" y="57"/>
                  </a:lnTo>
                  <a:lnTo>
                    <a:pt x="450" y="282"/>
                  </a:lnTo>
                  <a:lnTo>
                    <a:pt x="338" y="338"/>
                  </a:lnTo>
                  <a:lnTo>
                    <a:pt x="282" y="451"/>
                  </a:lnTo>
                  <a:lnTo>
                    <a:pt x="225" y="563"/>
                  </a:lnTo>
                  <a:lnTo>
                    <a:pt x="113" y="675"/>
                  </a:lnTo>
                  <a:lnTo>
                    <a:pt x="57" y="675"/>
                  </a:lnTo>
                  <a:lnTo>
                    <a:pt x="1" y="732"/>
                  </a:lnTo>
                  <a:lnTo>
                    <a:pt x="57" y="844"/>
                  </a:lnTo>
                  <a:lnTo>
                    <a:pt x="113" y="900"/>
                  </a:lnTo>
                  <a:lnTo>
                    <a:pt x="282" y="956"/>
                  </a:lnTo>
                  <a:lnTo>
                    <a:pt x="282" y="1013"/>
                  </a:lnTo>
                  <a:lnTo>
                    <a:pt x="225" y="1069"/>
                  </a:lnTo>
                  <a:lnTo>
                    <a:pt x="169" y="1125"/>
                  </a:lnTo>
                  <a:lnTo>
                    <a:pt x="113" y="1125"/>
                  </a:lnTo>
                  <a:lnTo>
                    <a:pt x="57" y="1237"/>
                  </a:lnTo>
                  <a:lnTo>
                    <a:pt x="169" y="1294"/>
                  </a:lnTo>
                  <a:lnTo>
                    <a:pt x="282" y="1350"/>
                  </a:lnTo>
                  <a:lnTo>
                    <a:pt x="394" y="1406"/>
                  </a:lnTo>
                  <a:lnTo>
                    <a:pt x="506" y="1462"/>
                  </a:lnTo>
                  <a:lnTo>
                    <a:pt x="563" y="1518"/>
                  </a:lnTo>
                  <a:lnTo>
                    <a:pt x="506" y="1631"/>
                  </a:lnTo>
                  <a:lnTo>
                    <a:pt x="506" y="1687"/>
                  </a:lnTo>
                  <a:lnTo>
                    <a:pt x="619" y="1687"/>
                  </a:lnTo>
                  <a:lnTo>
                    <a:pt x="675" y="1799"/>
                  </a:lnTo>
                  <a:lnTo>
                    <a:pt x="731" y="1856"/>
                  </a:lnTo>
                  <a:lnTo>
                    <a:pt x="844" y="1856"/>
                  </a:lnTo>
                  <a:lnTo>
                    <a:pt x="844" y="1968"/>
                  </a:lnTo>
                  <a:lnTo>
                    <a:pt x="1069" y="2081"/>
                  </a:lnTo>
                  <a:lnTo>
                    <a:pt x="1125" y="2137"/>
                  </a:lnTo>
                  <a:lnTo>
                    <a:pt x="1181" y="2081"/>
                  </a:lnTo>
                  <a:lnTo>
                    <a:pt x="1237" y="2024"/>
                  </a:lnTo>
                  <a:lnTo>
                    <a:pt x="1293" y="1968"/>
                  </a:lnTo>
                  <a:lnTo>
                    <a:pt x="1350" y="1968"/>
                  </a:lnTo>
                  <a:lnTo>
                    <a:pt x="1406" y="2081"/>
                  </a:lnTo>
                  <a:lnTo>
                    <a:pt x="1406" y="2137"/>
                  </a:lnTo>
                  <a:lnTo>
                    <a:pt x="1462" y="2081"/>
                  </a:lnTo>
                  <a:lnTo>
                    <a:pt x="1518" y="1912"/>
                  </a:lnTo>
                  <a:lnTo>
                    <a:pt x="1631" y="1799"/>
                  </a:lnTo>
                  <a:lnTo>
                    <a:pt x="1687" y="1743"/>
                  </a:lnTo>
                  <a:lnTo>
                    <a:pt x="1799" y="1743"/>
                  </a:lnTo>
                  <a:lnTo>
                    <a:pt x="1968" y="1799"/>
                  </a:lnTo>
                  <a:lnTo>
                    <a:pt x="2080" y="1856"/>
                  </a:lnTo>
                  <a:lnTo>
                    <a:pt x="2136" y="1912"/>
                  </a:lnTo>
                  <a:lnTo>
                    <a:pt x="2193" y="1912"/>
                  </a:lnTo>
                  <a:lnTo>
                    <a:pt x="2249" y="1799"/>
                  </a:lnTo>
                  <a:lnTo>
                    <a:pt x="2305" y="1687"/>
                  </a:lnTo>
                  <a:lnTo>
                    <a:pt x="2417" y="1687"/>
                  </a:lnTo>
                  <a:lnTo>
                    <a:pt x="2586" y="1631"/>
                  </a:lnTo>
                  <a:lnTo>
                    <a:pt x="2755" y="1631"/>
                  </a:lnTo>
                  <a:lnTo>
                    <a:pt x="2923" y="1575"/>
                  </a:lnTo>
                  <a:lnTo>
                    <a:pt x="3092" y="1518"/>
                  </a:lnTo>
                  <a:lnTo>
                    <a:pt x="3148" y="1406"/>
                  </a:lnTo>
                  <a:lnTo>
                    <a:pt x="3148" y="1294"/>
                  </a:lnTo>
                  <a:lnTo>
                    <a:pt x="3092" y="1237"/>
                  </a:lnTo>
                  <a:lnTo>
                    <a:pt x="2923" y="1181"/>
                  </a:lnTo>
                  <a:lnTo>
                    <a:pt x="2698" y="1181"/>
                  </a:lnTo>
                  <a:lnTo>
                    <a:pt x="2867" y="1125"/>
                  </a:lnTo>
                  <a:lnTo>
                    <a:pt x="2923" y="1069"/>
                  </a:lnTo>
                  <a:lnTo>
                    <a:pt x="2811" y="900"/>
                  </a:lnTo>
                  <a:lnTo>
                    <a:pt x="2755" y="732"/>
                  </a:lnTo>
                  <a:lnTo>
                    <a:pt x="2530" y="619"/>
                  </a:lnTo>
                  <a:lnTo>
                    <a:pt x="2417" y="619"/>
                  </a:lnTo>
                  <a:lnTo>
                    <a:pt x="2305" y="732"/>
                  </a:lnTo>
                  <a:lnTo>
                    <a:pt x="2361" y="844"/>
                  </a:lnTo>
                  <a:lnTo>
                    <a:pt x="2305" y="844"/>
                  </a:lnTo>
                  <a:lnTo>
                    <a:pt x="2193" y="619"/>
                  </a:lnTo>
                  <a:lnTo>
                    <a:pt x="2080" y="451"/>
                  </a:lnTo>
                  <a:lnTo>
                    <a:pt x="2024" y="394"/>
                  </a:lnTo>
                  <a:lnTo>
                    <a:pt x="1968" y="338"/>
                  </a:lnTo>
                  <a:lnTo>
                    <a:pt x="2024" y="282"/>
                  </a:lnTo>
                  <a:lnTo>
                    <a:pt x="2024" y="226"/>
                  </a:lnTo>
                  <a:lnTo>
                    <a:pt x="2024" y="170"/>
                  </a:lnTo>
                  <a:lnTo>
                    <a:pt x="1968" y="57"/>
                  </a:lnTo>
                  <a:lnTo>
                    <a:pt x="1799" y="1"/>
                  </a:lnTo>
                  <a:close/>
                </a:path>
              </a:pathLst>
            </a:custGeom>
            <a:solidFill>
              <a:srgbClr val="B0A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2" name="Google Shape;34202;p71"/>
            <p:cNvSpPr/>
            <p:nvPr/>
          </p:nvSpPr>
          <p:spPr>
            <a:xfrm>
              <a:off x="673700" y="1240875"/>
              <a:ext cx="7050" cy="4250"/>
            </a:xfrm>
            <a:custGeom>
              <a:avLst/>
              <a:gdLst/>
              <a:ahLst/>
              <a:cxnLst/>
              <a:rect l="l" t="t" r="r" b="b"/>
              <a:pathLst>
                <a:path w="282" h="170" extrusionOk="0">
                  <a:moveTo>
                    <a:pt x="1" y="0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226" y="113"/>
                  </a:lnTo>
                  <a:lnTo>
                    <a:pt x="282" y="57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9C9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3" name="Google Shape;34203;p71"/>
            <p:cNvSpPr/>
            <p:nvPr/>
          </p:nvSpPr>
          <p:spPr>
            <a:xfrm>
              <a:off x="679325" y="1243675"/>
              <a:ext cx="5650" cy="1450"/>
            </a:xfrm>
            <a:custGeom>
              <a:avLst/>
              <a:gdLst/>
              <a:ahLst/>
              <a:cxnLst/>
              <a:rect l="l" t="t" r="r" b="b"/>
              <a:pathLst>
                <a:path w="226" h="58" extrusionOk="0">
                  <a:moveTo>
                    <a:pt x="1" y="1"/>
                  </a:moveTo>
                  <a:lnTo>
                    <a:pt x="113" y="57"/>
                  </a:lnTo>
                  <a:lnTo>
                    <a:pt x="169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9C9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4" name="Google Shape;34204;p71"/>
            <p:cNvSpPr/>
            <p:nvPr/>
          </p:nvSpPr>
          <p:spPr>
            <a:xfrm>
              <a:off x="673700" y="126475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57" y="1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5" name="Google Shape;34205;p71"/>
            <p:cNvSpPr/>
            <p:nvPr/>
          </p:nvSpPr>
          <p:spPr>
            <a:xfrm>
              <a:off x="676525" y="11481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56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BA7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6" name="Google Shape;34206;p71"/>
            <p:cNvSpPr/>
            <p:nvPr/>
          </p:nvSpPr>
          <p:spPr>
            <a:xfrm>
              <a:off x="673700" y="12436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1" y="1"/>
                  </a:moveTo>
                  <a:lnTo>
                    <a:pt x="1" y="1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7" name="Google Shape;34207;p71"/>
            <p:cNvSpPr/>
            <p:nvPr/>
          </p:nvSpPr>
          <p:spPr>
            <a:xfrm>
              <a:off x="738350" y="87975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1"/>
                  </a:moveTo>
                  <a:lnTo>
                    <a:pt x="0" y="1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F7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8" name="Google Shape;34208;p71"/>
            <p:cNvSpPr/>
            <p:nvPr/>
          </p:nvSpPr>
          <p:spPr>
            <a:xfrm>
              <a:off x="697600" y="9008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57"/>
                  </a:moveTo>
                  <a:lnTo>
                    <a:pt x="0" y="57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7E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9" name="Google Shape;34209;p71"/>
            <p:cNvSpPr/>
            <p:nvPr/>
          </p:nvSpPr>
          <p:spPr>
            <a:xfrm>
              <a:off x="690575" y="15500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68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0" name="Google Shape;34210;p71"/>
            <p:cNvSpPr/>
            <p:nvPr/>
          </p:nvSpPr>
          <p:spPr>
            <a:xfrm>
              <a:off x="706025" y="1409500"/>
              <a:ext cx="89950" cy="82925"/>
            </a:xfrm>
            <a:custGeom>
              <a:avLst/>
              <a:gdLst/>
              <a:ahLst/>
              <a:cxnLst/>
              <a:rect l="l" t="t" r="r" b="b"/>
              <a:pathLst>
                <a:path w="3598" h="3317" extrusionOk="0">
                  <a:moveTo>
                    <a:pt x="1293" y="2248"/>
                  </a:moveTo>
                  <a:lnTo>
                    <a:pt x="1200" y="2286"/>
                  </a:lnTo>
                  <a:lnTo>
                    <a:pt x="1237" y="2248"/>
                  </a:lnTo>
                  <a:close/>
                  <a:moveTo>
                    <a:pt x="1349" y="2248"/>
                  </a:moveTo>
                  <a:lnTo>
                    <a:pt x="1394" y="2293"/>
                  </a:lnTo>
                  <a:lnTo>
                    <a:pt x="1349" y="2305"/>
                  </a:lnTo>
                  <a:lnTo>
                    <a:pt x="1293" y="2248"/>
                  </a:lnTo>
                  <a:close/>
                  <a:moveTo>
                    <a:pt x="1125" y="2248"/>
                  </a:moveTo>
                  <a:lnTo>
                    <a:pt x="1173" y="2296"/>
                  </a:lnTo>
                  <a:lnTo>
                    <a:pt x="1173" y="2296"/>
                  </a:lnTo>
                  <a:lnTo>
                    <a:pt x="1012" y="2361"/>
                  </a:lnTo>
                  <a:lnTo>
                    <a:pt x="1012" y="2417"/>
                  </a:lnTo>
                  <a:lnTo>
                    <a:pt x="956" y="2361"/>
                  </a:lnTo>
                  <a:lnTo>
                    <a:pt x="956" y="2305"/>
                  </a:lnTo>
                  <a:lnTo>
                    <a:pt x="1068" y="2248"/>
                  </a:lnTo>
                  <a:close/>
                  <a:moveTo>
                    <a:pt x="3036" y="0"/>
                  </a:moveTo>
                  <a:lnTo>
                    <a:pt x="2811" y="112"/>
                  </a:lnTo>
                  <a:lnTo>
                    <a:pt x="2698" y="169"/>
                  </a:lnTo>
                  <a:lnTo>
                    <a:pt x="2586" y="112"/>
                  </a:lnTo>
                  <a:lnTo>
                    <a:pt x="2417" y="112"/>
                  </a:lnTo>
                  <a:lnTo>
                    <a:pt x="2361" y="169"/>
                  </a:lnTo>
                  <a:lnTo>
                    <a:pt x="2305" y="281"/>
                  </a:lnTo>
                  <a:lnTo>
                    <a:pt x="2361" y="394"/>
                  </a:lnTo>
                  <a:lnTo>
                    <a:pt x="2586" y="618"/>
                  </a:lnTo>
                  <a:lnTo>
                    <a:pt x="2586" y="731"/>
                  </a:lnTo>
                  <a:lnTo>
                    <a:pt x="2530" y="787"/>
                  </a:lnTo>
                  <a:lnTo>
                    <a:pt x="2474" y="843"/>
                  </a:lnTo>
                  <a:lnTo>
                    <a:pt x="2474" y="787"/>
                  </a:lnTo>
                  <a:lnTo>
                    <a:pt x="2417" y="731"/>
                  </a:lnTo>
                  <a:lnTo>
                    <a:pt x="2361" y="675"/>
                  </a:lnTo>
                  <a:lnTo>
                    <a:pt x="2249" y="675"/>
                  </a:lnTo>
                  <a:lnTo>
                    <a:pt x="2193" y="787"/>
                  </a:lnTo>
                  <a:lnTo>
                    <a:pt x="2193" y="843"/>
                  </a:lnTo>
                  <a:lnTo>
                    <a:pt x="2249" y="956"/>
                  </a:lnTo>
                  <a:lnTo>
                    <a:pt x="2305" y="1068"/>
                  </a:lnTo>
                  <a:lnTo>
                    <a:pt x="2305" y="1068"/>
                  </a:lnTo>
                  <a:lnTo>
                    <a:pt x="2136" y="843"/>
                  </a:lnTo>
                  <a:lnTo>
                    <a:pt x="2024" y="787"/>
                  </a:lnTo>
                  <a:lnTo>
                    <a:pt x="1855" y="731"/>
                  </a:lnTo>
                  <a:lnTo>
                    <a:pt x="1799" y="787"/>
                  </a:lnTo>
                  <a:lnTo>
                    <a:pt x="1743" y="899"/>
                  </a:lnTo>
                  <a:lnTo>
                    <a:pt x="1743" y="1068"/>
                  </a:lnTo>
                  <a:lnTo>
                    <a:pt x="1743" y="1180"/>
                  </a:lnTo>
                  <a:lnTo>
                    <a:pt x="1743" y="1237"/>
                  </a:lnTo>
                  <a:lnTo>
                    <a:pt x="1743" y="1349"/>
                  </a:lnTo>
                  <a:lnTo>
                    <a:pt x="1574" y="1237"/>
                  </a:lnTo>
                  <a:lnTo>
                    <a:pt x="1406" y="1293"/>
                  </a:lnTo>
                  <a:lnTo>
                    <a:pt x="1293" y="1405"/>
                  </a:lnTo>
                  <a:lnTo>
                    <a:pt x="1237" y="1630"/>
                  </a:lnTo>
                  <a:lnTo>
                    <a:pt x="1237" y="1405"/>
                  </a:lnTo>
                  <a:lnTo>
                    <a:pt x="1181" y="1349"/>
                  </a:lnTo>
                  <a:lnTo>
                    <a:pt x="844" y="1349"/>
                  </a:lnTo>
                  <a:lnTo>
                    <a:pt x="787" y="1405"/>
                  </a:lnTo>
                  <a:lnTo>
                    <a:pt x="675" y="1518"/>
                  </a:lnTo>
                  <a:lnTo>
                    <a:pt x="731" y="1574"/>
                  </a:lnTo>
                  <a:lnTo>
                    <a:pt x="619" y="1574"/>
                  </a:lnTo>
                  <a:lnTo>
                    <a:pt x="563" y="1630"/>
                  </a:lnTo>
                  <a:lnTo>
                    <a:pt x="619" y="1855"/>
                  </a:lnTo>
                  <a:lnTo>
                    <a:pt x="506" y="1967"/>
                  </a:lnTo>
                  <a:lnTo>
                    <a:pt x="394" y="2023"/>
                  </a:lnTo>
                  <a:lnTo>
                    <a:pt x="169" y="2080"/>
                  </a:lnTo>
                  <a:lnTo>
                    <a:pt x="57" y="2136"/>
                  </a:lnTo>
                  <a:lnTo>
                    <a:pt x="1" y="2192"/>
                  </a:lnTo>
                  <a:lnTo>
                    <a:pt x="1" y="2305"/>
                  </a:lnTo>
                  <a:lnTo>
                    <a:pt x="57" y="2305"/>
                  </a:lnTo>
                  <a:lnTo>
                    <a:pt x="169" y="2361"/>
                  </a:lnTo>
                  <a:lnTo>
                    <a:pt x="338" y="2586"/>
                  </a:lnTo>
                  <a:lnTo>
                    <a:pt x="394" y="2642"/>
                  </a:lnTo>
                  <a:lnTo>
                    <a:pt x="450" y="2586"/>
                  </a:lnTo>
                  <a:lnTo>
                    <a:pt x="450" y="2529"/>
                  </a:lnTo>
                  <a:lnTo>
                    <a:pt x="506" y="2529"/>
                  </a:lnTo>
                  <a:lnTo>
                    <a:pt x="563" y="2586"/>
                  </a:lnTo>
                  <a:lnTo>
                    <a:pt x="619" y="2867"/>
                  </a:lnTo>
                  <a:lnTo>
                    <a:pt x="731" y="2979"/>
                  </a:lnTo>
                  <a:lnTo>
                    <a:pt x="844" y="3035"/>
                  </a:lnTo>
                  <a:lnTo>
                    <a:pt x="1125" y="3091"/>
                  </a:lnTo>
                  <a:lnTo>
                    <a:pt x="1349" y="3204"/>
                  </a:lnTo>
                  <a:lnTo>
                    <a:pt x="1630" y="3316"/>
                  </a:lnTo>
                  <a:lnTo>
                    <a:pt x="1912" y="3316"/>
                  </a:lnTo>
                  <a:lnTo>
                    <a:pt x="2024" y="3260"/>
                  </a:lnTo>
                  <a:lnTo>
                    <a:pt x="2193" y="3148"/>
                  </a:lnTo>
                  <a:lnTo>
                    <a:pt x="2361" y="3035"/>
                  </a:lnTo>
                  <a:lnTo>
                    <a:pt x="2361" y="3091"/>
                  </a:lnTo>
                  <a:lnTo>
                    <a:pt x="2361" y="3204"/>
                  </a:lnTo>
                  <a:lnTo>
                    <a:pt x="2417" y="3260"/>
                  </a:lnTo>
                  <a:lnTo>
                    <a:pt x="2474" y="3204"/>
                  </a:lnTo>
                  <a:lnTo>
                    <a:pt x="2642" y="3204"/>
                  </a:lnTo>
                  <a:lnTo>
                    <a:pt x="2755" y="3148"/>
                  </a:lnTo>
                  <a:lnTo>
                    <a:pt x="2923" y="3148"/>
                  </a:lnTo>
                  <a:lnTo>
                    <a:pt x="2867" y="3091"/>
                  </a:lnTo>
                  <a:lnTo>
                    <a:pt x="2811" y="3035"/>
                  </a:lnTo>
                  <a:lnTo>
                    <a:pt x="2698" y="3035"/>
                  </a:lnTo>
                  <a:lnTo>
                    <a:pt x="2698" y="2979"/>
                  </a:lnTo>
                  <a:lnTo>
                    <a:pt x="2417" y="2867"/>
                  </a:lnTo>
                  <a:lnTo>
                    <a:pt x="2136" y="2754"/>
                  </a:lnTo>
                  <a:lnTo>
                    <a:pt x="1968" y="2670"/>
                  </a:lnTo>
                  <a:lnTo>
                    <a:pt x="1968" y="2670"/>
                  </a:lnTo>
                  <a:lnTo>
                    <a:pt x="2080" y="2698"/>
                  </a:lnTo>
                  <a:lnTo>
                    <a:pt x="2249" y="2754"/>
                  </a:lnTo>
                  <a:lnTo>
                    <a:pt x="2361" y="2754"/>
                  </a:lnTo>
                  <a:lnTo>
                    <a:pt x="2474" y="2698"/>
                  </a:lnTo>
                  <a:lnTo>
                    <a:pt x="2586" y="2529"/>
                  </a:lnTo>
                  <a:lnTo>
                    <a:pt x="2530" y="2417"/>
                  </a:lnTo>
                  <a:lnTo>
                    <a:pt x="2586" y="2305"/>
                  </a:lnTo>
                  <a:lnTo>
                    <a:pt x="2642" y="2192"/>
                  </a:lnTo>
                  <a:lnTo>
                    <a:pt x="2642" y="2080"/>
                  </a:lnTo>
                  <a:lnTo>
                    <a:pt x="2586" y="1967"/>
                  </a:lnTo>
                  <a:lnTo>
                    <a:pt x="2474" y="1855"/>
                  </a:lnTo>
                  <a:lnTo>
                    <a:pt x="2361" y="1799"/>
                  </a:lnTo>
                  <a:lnTo>
                    <a:pt x="2249" y="1799"/>
                  </a:lnTo>
                  <a:lnTo>
                    <a:pt x="2024" y="1967"/>
                  </a:lnTo>
                  <a:lnTo>
                    <a:pt x="1743" y="2192"/>
                  </a:lnTo>
                  <a:lnTo>
                    <a:pt x="1574" y="2248"/>
                  </a:lnTo>
                  <a:lnTo>
                    <a:pt x="1687" y="2136"/>
                  </a:lnTo>
                  <a:lnTo>
                    <a:pt x="1799" y="1855"/>
                  </a:lnTo>
                  <a:lnTo>
                    <a:pt x="1968" y="1630"/>
                  </a:lnTo>
                  <a:lnTo>
                    <a:pt x="2080" y="1574"/>
                  </a:lnTo>
                  <a:lnTo>
                    <a:pt x="2249" y="1630"/>
                  </a:lnTo>
                  <a:lnTo>
                    <a:pt x="2361" y="1686"/>
                  </a:lnTo>
                  <a:lnTo>
                    <a:pt x="2474" y="1630"/>
                  </a:lnTo>
                  <a:lnTo>
                    <a:pt x="2586" y="1574"/>
                  </a:lnTo>
                  <a:lnTo>
                    <a:pt x="2642" y="1461"/>
                  </a:lnTo>
                  <a:lnTo>
                    <a:pt x="2698" y="1630"/>
                  </a:lnTo>
                  <a:lnTo>
                    <a:pt x="2811" y="1686"/>
                  </a:lnTo>
                  <a:lnTo>
                    <a:pt x="2923" y="1742"/>
                  </a:lnTo>
                  <a:lnTo>
                    <a:pt x="3092" y="1630"/>
                  </a:lnTo>
                  <a:lnTo>
                    <a:pt x="3092" y="1518"/>
                  </a:lnTo>
                  <a:lnTo>
                    <a:pt x="3092" y="1405"/>
                  </a:lnTo>
                  <a:lnTo>
                    <a:pt x="3092" y="1293"/>
                  </a:lnTo>
                  <a:lnTo>
                    <a:pt x="3092" y="1237"/>
                  </a:lnTo>
                  <a:lnTo>
                    <a:pt x="3036" y="1180"/>
                  </a:lnTo>
                  <a:lnTo>
                    <a:pt x="2979" y="1124"/>
                  </a:lnTo>
                  <a:lnTo>
                    <a:pt x="3204" y="1124"/>
                  </a:lnTo>
                  <a:lnTo>
                    <a:pt x="3373" y="956"/>
                  </a:lnTo>
                  <a:lnTo>
                    <a:pt x="3541" y="899"/>
                  </a:lnTo>
                  <a:lnTo>
                    <a:pt x="3598" y="843"/>
                  </a:lnTo>
                  <a:lnTo>
                    <a:pt x="3541" y="731"/>
                  </a:lnTo>
                  <a:lnTo>
                    <a:pt x="3317" y="675"/>
                  </a:lnTo>
                  <a:lnTo>
                    <a:pt x="2979" y="675"/>
                  </a:lnTo>
                  <a:lnTo>
                    <a:pt x="2979" y="562"/>
                  </a:lnTo>
                  <a:lnTo>
                    <a:pt x="2979" y="506"/>
                  </a:lnTo>
                  <a:lnTo>
                    <a:pt x="3148" y="394"/>
                  </a:lnTo>
                  <a:lnTo>
                    <a:pt x="3260" y="337"/>
                  </a:lnTo>
                  <a:lnTo>
                    <a:pt x="3317" y="281"/>
                  </a:lnTo>
                  <a:lnTo>
                    <a:pt x="3260" y="169"/>
                  </a:lnTo>
                  <a:lnTo>
                    <a:pt x="3148" y="0"/>
                  </a:lnTo>
                  <a:close/>
                </a:path>
              </a:pathLst>
            </a:custGeom>
            <a:solidFill>
              <a:srgbClr val="A98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1" name="Google Shape;34211;p71"/>
            <p:cNvSpPr/>
            <p:nvPr/>
          </p:nvSpPr>
          <p:spPr>
            <a:xfrm>
              <a:off x="758025" y="1492400"/>
              <a:ext cx="56225" cy="63250"/>
            </a:xfrm>
            <a:custGeom>
              <a:avLst/>
              <a:gdLst/>
              <a:ahLst/>
              <a:cxnLst/>
              <a:rect l="l" t="t" r="r" b="b"/>
              <a:pathLst>
                <a:path w="2249" h="2530" extrusionOk="0">
                  <a:moveTo>
                    <a:pt x="899" y="1012"/>
                  </a:moveTo>
                  <a:lnTo>
                    <a:pt x="1068" y="1237"/>
                  </a:lnTo>
                  <a:lnTo>
                    <a:pt x="1124" y="1405"/>
                  </a:lnTo>
                  <a:lnTo>
                    <a:pt x="1124" y="1630"/>
                  </a:lnTo>
                  <a:lnTo>
                    <a:pt x="1068" y="1743"/>
                  </a:lnTo>
                  <a:lnTo>
                    <a:pt x="1068" y="1743"/>
                  </a:lnTo>
                  <a:lnTo>
                    <a:pt x="1068" y="1686"/>
                  </a:lnTo>
                  <a:lnTo>
                    <a:pt x="1012" y="1630"/>
                  </a:lnTo>
                  <a:lnTo>
                    <a:pt x="843" y="1462"/>
                  </a:lnTo>
                  <a:lnTo>
                    <a:pt x="787" y="1293"/>
                  </a:lnTo>
                  <a:lnTo>
                    <a:pt x="787" y="1124"/>
                  </a:lnTo>
                  <a:lnTo>
                    <a:pt x="899" y="1012"/>
                  </a:lnTo>
                  <a:close/>
                  <a:moveTo>
                    <a:pt x="1855" y="0"/>
                  </a:moveTo>
                  <a:lnTo>
                    <a:pt x="1799" y="56"/>
                  </a:lnTo>
                  <a:lnTo>
                    <a:pt x="1686" y="113"/>
                  </a:lnTo>
                  <a:lnTo>
                    <a:pt x="1630" y="337"/>
                  </a:lnTo>
                  <a:lnTo>
                    <a:pt x="1574" y="618"/>
                  </a:lnTo>
                  <a:lnTo>
                    <a:pt x="1518" y="675"/>
                  </a:lnTo>
                  <a:lnTo>
                    <a:pt x="1405" y="618"/>
                  </a:lnTo>
                  <a:lnTo>
                    <a:pt x="1349" y="618"/>
                  </a:lnTo>
                  <a:lnTo>
                    <a:pt x="1405" y="562"/>
                  </a:lnTo>
                  <a:lnTo>
                    <a:pt x="1461" y="450"/>
                  </a:lnTo>
                  <a:lnTo>
                    <a:pt x="1405" y="394"/>
                  </a:lnTo>
                  <a:lnTo>
                    <a:pt x="1349" y="337"/>
                  </a:lnTo>
                  <a:lnTo>
                    <a:pt x="1293" y="281"/>
                  </a:lnTo>
                  <a:lnTo>
                    <a:pt x="956" y="281"/>
                  </a:lnTo>
                  <a:lnTo>
                    <a:pt x="787" y="394"/>
                  </a:lnTo>
                  <a:lnTo>
                    <a:pt x="675" y="506"/>
                  </a:lnTo>
                  <a:lnTo>
                    <a:pt x="675" y="618"/>
                  </a:lnTo>
                  <a:lnTo>
                    <a:pt x="731" y="675"/>
                  </a:lnTo>
                  <a:lnTo>
                    <a:pt x="956" y="787"/>
                  </a:lnTo>
                  <a:lnTo>
                    <a:pt x="675" y="787"/>
                  </a:lnTo>
                  <a:lnTo>
                    <a:pt x="562" y="731"/>
                  </a:lnTo>
                  <a:lnTo>
                    <a:pt x="450" y="731"/>
                  </a:lnTo>
                  <a:lnTo>
                    <a:pt x="337" y="787"/>
                  </a:lnTo>
                  <a:lnTo>
                    <a:pt x="281" y="1012"/>
                  </a:lnTo>
                  <a:lnTo>
                    <a:pt x="281" y="1068"/>
                  </a:lnTo>
                  <a:lnTo>
                    <a:pt x="225" y="1181"/>
                  </a:lnTo>
                  <a:lnTo>
                    <a:pt x="225" y="1237"/>
                  </a:lnTo>
                  <a:lnTo>
                    <a:pt x="225" y="1293"/>
                  </a:lnTo>
                  <a:lnTo>
                    <a:pt x="225" y="1349"/>
                  </a:lnTo>
                  <a:lnTo>
                    <a:pt x="113" y="1462"/>
                  </a:lnTo>
                  <a:lnTo>
                    <a:pt x="113" y="1574"/>
                  </a:lnTo>
                  <a:lnTo>
                    <a:pt x="0" y="2080"/>
                  </a:lnTo>
                  <a:lnTo>
                    <a:pt x="0" y="2192"/>
                  </a:lnTo>
                  <a:lnTo>
                    <a:pt x="56" y="2361"/>
                  </a:lnTo>
                  <a:lnTo>
                    <a:pt x="506" y="2361"/>
                  </a:lnTo>
                  <a:lnTo>
                    <a:pt x="675" y="2417"/>
                  </a:lnTo>
                  <a:lnTo>
                    <a:pt x="1012" y="2529"/>
                  </a:lnTo>
                  <a:lnTo>
                    <a:pt x="1349" y="2529"/>
                  </a:lnTo>
                  <a:lnTo>
                    <a:pt x="1405" y="2417"/>
                  </a:lnTo>
                  <a:lnTo>
                    <a:pt x="1461" y="2192"/>
                  </a:lnTo>
                  <a:lnTo>
                    <a:pt x="1461" y="2080"/>
                  </a:lnTo>
                  <a:lnTo>
                    <a:pt x="1518" y="2080"/>
                  </a:lnTo>
                  <a:lnTo>
                    <a:pt x="1574" y="2024"/>
                  </a:lnTo>
                  <a:lnTo>
                    <a:pt x="1630" y="2024"/>
                  </a:lnTo>
                  <a:lnTo>
                    <a:pt x="1686" y="1911"/>
                  </a:lnTo>
                  <a:lnTo>
                    <a:pt x="1743" y="1855"/>
                  </a:lnTo>
                  <a:lnTo>
                    <a:pt x="1967" y="1855"/>
                  </a:lnTo>
                  <a:lnTo>
                    <a:pt x="2136" y="1799"/>
                  </a:lnTo>
                  <a:lnTo>
                    <a:pt x="2248" y="1743"/>
                  </a:lnTo>
                  <a:lnTo>
                    <a:pt x="2248" y="1630"/>
                  </a:lnTo>
                  <a:lnTo>
                    <a:pt x="2192" y="1405"/>
                  </a:lnTo>
                  <a:lnTo>
                    <a:pt x="2024" y="1349"/>
                  </a:lnTo>
                  <a:lnTo>
                    <a:pt x="1911" y="1293"/>
                  </a:lnTo>
                  <a:lnTo>
                    <a:pt x="1967" y="1237"/>
                  </a:lnTo>
                  <a:lnTo>
                    <a:pt x="2024" y="1124"/>
                  </a:lnTo>
                  <a:lnTo>
                    <a:pt x="2024" y="1068"/>
                  </a:lnTo>
                  <a:lnTo>
                    <a:pt x="1911" y="956"/>
                  </a:lnTo>
                  <a:lnTo>
                    <a:pt x="1967" y="900"/>
                  </a:lnTo>
                  <a:lnTo>
                    <a:pt x="1967" y="731"/>
                  </a:lnTo>
                  <a:lnTo>
                    <a:pt x="1967" y="618"/>
                  </a:lnTo>
                  <a:lnTo>
                    <a:pt x="1967" y="450"/>
                  </a:lnTo>
                  <a:lnTo>
                    <a:pt x="2080" y="281"/>
                  </a:lnTo>
                  <a:lnTo>
                    <a:pt x="2136" y="225"/>
                  </a:lnTo>
                  <a:lnTo>
                    <a:pt x="2080" y="169"/>
                  </a:lnTo>
                  <a:lnTo>
                    <a:pt x="1911" y="56"/>
                  </a:lnTo>
                  <a:lnTo>
                    <a:pt x="1855" y="0"/>
                  </a:lnTo>
                  <a:close/>
                </a:path>
              </a:pathLst>
            </a:custGeom>
            <a:solidFill>
              <a:srgbClr val="C49F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2" name="Google Shape;34212;p71"/>
            <p:cNvSpPr/>
            <p:nvPr/>
          </p:nvSpPr>
          <p:spPr>
            <a:xfrm>
              <a:off x="739750" y="1444625"/>
              <a:ext cx="77300" cy="43575"/>
            </a:xfrm>
            <a:custGeom>
              <a:avLst/>
              <a:gdLst/>
              <a:ahLst/>
              <a:cxnLst/>
              <a:rect l="l" t="t" r="r" b="b"/>
              <a:pathLst>
                <a:path w="3092" h="1743" extrusionOk="0">
                  <a:moveTo>
                    <a:pt x="1799" y="0"/>
                  </a:moveTo>
                  <a:lnTo>
                    <a:pt x="1687" y="56"/>
                  </a:lnTo>
                  <a:lnTo>
                    <a:pt x="1687" y="225"/>
                  </a:lnTo>
                  <a:lnTo>
                    <a:pt x="1743" y="281"/>
                  </a:lnTo>
                  <a:lnTo>
                    <a:pt x="1799" y="337"/>
                  </a:lnTo>
                  <a:lnTo>
                    <a:pt x="1799" y="394"/>
                  </a:lnTo>
                  <a:lnTo>
                    <a:pt x="1799" y="506"/>
                  </a:lnTo>
                  <a:lnTo>
                    <a:pt x="1630" y="450"/>
                  </a:lnTo>
                  <a:lnTo>
                    <a:pt x="1518" y="506"/>
                  </a:lnTo>
                  <a:lnTo>
                    <a:pt x="1406" y="675"/>
                  </a:lnTo>
                  <a:lnTo>
                    <a:pt x="1406" y="843"/>
                  </a:lnTo>
                  <a:lnTo>
                    <a:pt x="1406" y="1068"/>
                  </a:lnTo>
                  <a:lnTo>
                    <a:pt x="1349" y="1124"/>
                  </a:lnTo>
                  <a:lnTo>
                    <a:pt x="1181" y="1181"/>
                  </a:lnTo>
                  <a:lnTo>
                    <a:pt x="956" y="1237"/>
                  </a:lnTo>
                  <a:lnTo>
                    <a:pt x="844" y="1293"/>
                  </a:lnTo>
                  <a:lnTo>
                    <a:pt x="731" y="1181"/>
                  </a:lnTo>
                  <a:lnTo>
                    <a:pt x="506" y="1181"/>
                  </a:lnTo>
                  <a:lnTo>
                    <a:pt x="57" y="1293"/>
                  </a:lnTo>
                  <a:lnTo>
                    <a:pt x="0" y="1293"/>
                  </a:lnTo>
                  <a:lnTo>
                    <a:pt x="0" y="1349"/>
                  </a:lnTo>
                  <a:lnTo>
                    <a:pt x="57" y="1462"/>
                  </a:lnTo>
                  <a:lnTo>
                    <a:pt x="169" y="1518"/>
                  </a:lnTo>
                  <a:lnTo>
                    <a:pt x="281" y="1462"/>
                  </a:lnTo>
                  <a:lnTo>
                    <a:pt x="394" y="1349"/>
                  </a:lnTo>
                  <a:lnTo>
                    <a:pt x="450" y="1293"/>
                  </a:lnTo>
                  <a:lnTo>
                    <a:pt x="563" y="1293"/>
                  </a:lnTo>
                  <a:lnTo>
                    <a:pt x="731" y="1349"/>
                  </a:lnTo>
                  <a:lnTo>
                    <a:pt x="787" y="1405"/>
                  </a:lnTo>
                  <a:lnTo>
                    <a:pt x="844" y="1462"/>
                  </a:lnTo>
                  <a:lnTo>
                    <a:pt x="844" y="1518"/>
                  </a:lnTo>
                  <a:lnTo>
                    <a:pt x="1068" y="1574"/>
                  </a:lnTo>
                  <a:lnTo>
                    <a:pt x="1630" y="1574"/>
                  </a:lnTo>
                  <a:lnTo>
                    <a:pt x="1743" y="1462"/>
                  </a:lnTo>
                  <a:lnTo>
                    <a:pt x="1799" y="1405"/>
                  </a:lnTo>
                  <a:lnTo>
                    <a:pt x="2080" y="1405"/>
                  </a:lnTo>
                  <a:lnTo>
                    <a:pt x="2080" y="1462"/>
                  </a:lnTo>
                  <a:lnTo>
                    <a:pt x="2080" y="1518"/>
                  </a:lnTo>
                  <a:lnTo>
                    <a:pt x="1911" y="1518"/>
                  </a:lnTo>
                  <a:lnTo>
                    <a:pt x="1855" y="1574"/>
                  </a:lnTo>
                  <a:lnTo>
                    <a:pt x="1911" y="1686"/>
                  </a:lnTo>
                  <a:lnTo>
                    <a:pt x="1968" y="1743"/>
                  </a:lnTo>
                  <a:lnTo>
                    <a:pt x="2024" y="1686"/>
                  </a:lnTo>
                  <a:lnTo>
                    <a:pt x="2249" y="1574"/>
                  </a:lnTo>
                  <a:lnTo>
                    <a:pt x="2305" y="1574"/>
                  </a:lnTo>
                  <a:lnTo>
                    <a:pt x="2474" y="1630"/>
                  </a:lnTo>
                  <a:lnTo>
                    <a:pt x="2586" y="1462"/>
                  </a:lnTo>
                  <a:lnTo>
                    <a:pt x="2642" y="1349"/>
                  </a:lnTo>
                  <a:lnTo>
                    <a:pt x="2698" y="1518"/>
                  </a:lnTo>
                  <a:lnTo>
                    <a:pt x="2755" y="1574"/>
                  </a:lnTo>
                  <a:lnTo>
                    <a:pt x="2811" y="1630"/>
                  </a:lnTo>
                  <a:lnTo>
                    <a:pt x="2923" y="1462"/>
                  </a:lnTo>
                  <a:lnTo>
                    <a:pt x="2979" y="1349"/>
                  </a:lnTo>
                  <a:lnTo>
                    <a:pt x="3036" y="1293"/>
                  </a:lnTo>
                  <a:lnTo>
                    <a:pt x="3092" y="1237"/>
                  </a:lnTo>
                  <a:lnTo>
                    <a:pt x="3092" y="1181"/>
                  </a:lnTo>
                  <a:lnTo>
                    <a:pt x="3036" y="1124"/>
                  </a:lnTo>
                  <a:lnTo>
                    <a:pt x="2923" y="1181"/>
                  </a:lnTo>
                  <a:lnTo>
                    <a:pt x="2923" y="1012"/>
                  </a:lnTo>
                  <a:lnTo>
                    <a:pt x="2979" y="843"/>
                  </a:lnTo>
                  <a:lnTo>
                    <a:pt x="2923" y="675"/>
                  </a:lnTo>
                  <a:lnTo>
                    <a:pt x="2867" y="562"/>
                  </a:lnTo>
                  <a:lnTo>
                    <a:pt x="2698" y="506"/>
                  </a:lnTo>
                  <a:lnTo>
                    <a:pt x="2642" y="506"/>
                  </a:lnTo>
                  <a:lnTo>
                    <a:pt x="2474" y="562"/>
                  </a:lnTo>
                  <a:lnTo>
                    <a:pt x="2361" y="506"/>
                  </a:lnTo>
                  <a:lnTo>
                    <a:pt x="2305" y="394"/>
                  </a:lnTo>
                  <a:lnTo>
                    <a:pt x="2249" y="281"/>
                  </a:lnTo>
                  <a:lnTo>
                    <a:pt x="2192" y="169"/>
                  </a:lnTo>
                  <a:lnTo>
                    <a:pt x="2080" y="56"/>
                  </a:lnTo>
                  <a:lnTo>
                    <a:pt x="1911" y="0"/>
                  </a:lnTo>
                  <a:close/>
                </a:path>
              </a:pathLst>
            </a:custGeom>
            <a:solidFill>
              <a:srgbClr val="A391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3" name="Google Shape;34213;p71"/>
            <p:cNvSpPr/>
            <p:nvPr/>
          </p:nvSpPr>
          <p:spPr>
            <a:xfrm>
              <a:off x="731325" y="1491000"/>
              <a:ext cx="39350" cy="29525"/>
            </a:xfrm>
            <a:custGeom>
              <a:avLst/>
              <a:gdLst/>
              <a:ahLst/>
              <a:cxnLst/>
              <a:rect l="l" t="t" r="r" b="b"/>
              <a:pathLst>
                <a:path w="1574" h="1181" extrusionOk="0">
                  <a:moveTo>
                    <a:pt x="506" y="0"/>
                  </a:moveTo>
                  <a:lnTo>
                    <a:pt x="506" y="56"/>
                  </a:lnTo>
                  <a:lnTo>
                    <a:pt x="618" y="112"/>
                  </a:lnTo>
                  <a:lnTo>
                    <a:pt x="562" y="112"/>
                  </a:lnTo>
                  <a:lnTo>
                    <a:pt x="281" y="225"/>
                  </a:lnTo>
                  <a:lnTo>
                    <a:pt x="169" y="337"/>
                  </a:lnTo>
                  <a:lnTo>
                    <a:pt x="113" y="506"/>
                  </a:lnTo>
                  <a:lnTo>
                    <a:pt x="169" y="731"/>
                  </a:lnTo>
                  <a:lnTo>
                    <a:pt x="169" y="787"/>
                  </a:lnTo>
                  <a:lnTo>
                    <a:pt x="169" y="843"/>
                  </a:lnTo>
                  <a:lnTo>
                    <a:pt x="113" y="843"/>
                  </a:lnTo>
                  <a:lnTo>
                    <a:pt x="0" y="956"/>
                  </a:lnTo>
                  <a:lnTo>
                    <a:pt x="0" y="1068"/>
                  </a:lnTo>
                  <a:lnTo>
                    <a:pt x="113" y="1180"/>
                  </a:lnTo>
                  <a:lnTo>
                    <a:pt x="843" y="1180"/>
                  </a:lnTo>
                  <a:lnTo>
                    <a:pt x="956" y="1124"/>
                  </a:lnTo>
                  <a:lnTo>
                    <a:pt x="1012" y="1012"/>
                  </a:lnTo>
                  <a:lnTo>
                    <a:pt x="1181" y="956"/>
                  </a:lnTo>
                  <a:lnTo>
                    <a:pt x="1349" y="899"/>
                  </a:lnTo>
                  <a:lnTo>
                    <a:pt x="1462" y="843"/>
                  </a:lnTo>
                  <a:lnTo>
                    <a:pt x="1462" y="674"/>
                  </a:lnTo>
                  <a:lnTo>
                    <a:pt x="1462" y="562"/>
                  </a:lnTo>
                  <a:lnTo>
                    <a:pt x="1574" y="337"/>
                  </a:lnTo>
                  <a:lnTo>
                    <a:pt x="1518" y="225"/>
                  </a:lnTo>
                  <a:lnTo>
                    <a:pt x="1462" y="169"/>
                  </a:lnTo>
                  <a:lnTo>
                    <a:pt x="1349" y="112"/>
                  </a:lnTo>
                  <a:lnTo>
                    <a:pt x="1068" y="112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C49F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4" name="Google Shape;34214;p71"/>
            <p:cNvSpPr/>
            <p:nvPr/>
          </p:nvSpPr>
          <p:spPr>
            <a:xfrm>
              <a:off x="765050" y="1493800"/>
              <a:ext cx="39350" cy="21100"/>
            </a:xfrm>
            <a:custGeom>
              <a:avLst/>
              <a:gdLst/>
              <a:ahLst/>
              <a:cxnLst/>
              <a:rect l="l" t="t" r="r" b="b"/>
              <a:pathLst>
                <a:path w="1574" h="844" extrusionOk="0">
                  <a:moveTo>
                    <a:pt x="506" y="0"/>
                  </a:moveTo>
                  <a:lnTo>
                    <a:pt x="450" y="57"/>
                  </a:lnTo>
                  <a:lnTo>
                    <a:pt x="506" y="169"/>
                  </a:lnTo>
                  <a:lnTo>
                    <a:pt x="506" y="225"/>
                  </a:lnTo>
                  <a:lnTo>
                    <a:pt x="450" y="225"/>
                  </a:lnTo>
                  <a:lnTo>
                    <a:pt x="337" y="281"/>
                  </a:lnTo>
                  <a:lnTo>
                    <a:pt x="281" y="225"/>
                  </a:lnTo>
                  <a:lnTo>
                    <a:pt x="225" y="225"/>
                  </a:lnTo>
                  <a:lnTo>
                    <a:pt x="56" y="394"/>
                  </a:lnTo>
                  <a:lnTo>
                    <a:pt x="0" y="506"/>
                  </a:lnTo>
                  <a:lnTo>
                    <a:pt x="56" y="619"/>
                  </a:lnTo>
                  <a:lnTo>
                    <a:pt x="113" y="731"/>
                  </a:lnTo>
                  <a:lnTo>
                    <a:pt x="225" y="731"/>
                  </a:lnTo>
                  <a:lnTo>
                    <a:pt x="281" y="844"/>
                  </a:lnTo>
                  <a:lnTo>
                    <a:pt x="337" y="844"/>
                  </a:lnTo>
                  <a:lnTo>
                    <a:pt x="506" y="787"/>
                  </a:lnTo>
                  <a:lnTo>
                    <a:pt x="675" y="731"/>
                  </a:lnTo>
                  <a:lnTo>
                    <a:pt x="675" y="619"/>
                  </a:lnTo>
                  <a:lnTo>
                    <a:pt x="562" y="562"/>
                  </a:lnTo>
                  <a:lnTo>
                    <a:pt x="506" y="562"/>
                  </a:lnTo>
                  <a:lnTo>
                    <a:pt x="450" y="506"/>
                  </a:lnTo>
                  <a:lnTo>
                    <a:pt x="506" y="450"/>
                  </a:lnTo>
                  <a:lnTo>
                    <a:pt x="787" y="338"/>
                  </a:lnTo>
                  <a:lnTo>
                    <a:pt x="899" y="281"/>
                  </a:lnTo>
                  <a:lnTo>
                    <a:pt x="1068" y="281"/>
                  </a:lnTo>
                  <a:lnTo>
                    <a:pt x="1124" y="338"/>
                  </a:lnTo>
                  <a:lnTo>
                    <a:pt x="1124" y="450"/>
                  </a:lnTo>
                  <a:lnTo>
                    <a:pt x="1012" y="562"/>
                  </a:lnTo>
                  <a:lnTo>
                    <a:pt x="899" y="675"/>
                  </a:lnTo>
                  <a:lnTo>
                    <a:pt x="899" y="731"/>
                  </a:lnTo>
                  <a:lnTo>
                    <a:pt x="956" y="787"/>
                  </a:lnTo>
                  <a:lnTo>
                    <a:pt x="1012" y="731"/>
                  </a:lnTo>
                  <a:lnTo>
                    <a:pt x="1124" y="675"/>
                  </a:lnTo>
                  <a:lnTo>
                    <a:pt x="1180" y="675"/>
                  </a:lnTo>
                  <a:lnTo>
                    <a:pt x="1180" y="787"/>
                  </a:lnTo>
                  <a:lnTo>
                    <a:pt x="1237" y="844"/>
                  </a:lnTo>
                  <a:lnTo>
                    <a:pt x="1293" y="844"/>
                  </a:lnTo>
                  <a:lnTo>
                    <a:pt x="1405" y="731"/>
                  </a:lnTo>
                  <a:lnTo>
                    <a:pt x="1405" y="675"/>
                  </a:lnTo>
                  <a:lnTo>
                    <a:pt x="1349" y="562"/>
                  </a:lnTo>
                  <a:lnTo>
                    <a:pt x="1349" y="506"/>
                  </a:lnTo>
                  <a:lnTo>
                    <a:pt x="1518" y="394"/>
                  </a:lnTo>
                  <a:lnTo>
                    <a:pt x="1574" y="281"/>
                  </a:lnTo>
                  <a:lnTo>
                    <a:pt x="1574" y="225"/>
                  </a:lnTo>
                  <a:lnTo>
                    <a:pt x="1574" y="169"/>
                  </a:lnTo>
                  <a:lnTo>
                    <a:pt x="1462" y="225"/>
                  </a:lnTo>
                  <a:lnTo>
                    <a:pt x="1405" y="169"/>
                  </a:lnTo>
                  <a:lnTo>
                    <a:pt x="1405" y="57"/>
                  </a:lnTo>
                  <a:lnTo>
                    <a:pt x="1293" y="57"/>
                  </a:lnTo>
                  <a:lnTo>
                    <a:pt x="1180" y="169"/>
                  </a:lnTo>
                  <a:lnTo>
                    <a:pt x="1068" y="169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C7A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5" name="Google Shape;34215;p71"/>
            <p:cNvSpPr/>
            <p:nvPr/>
          </p:nvSpPr>
          <p:spPr>
            <a:xfrm>
              <a:off x="812825" y="1512075"/>
              <a:ext cx="28125" cy="22500"/>
            </a:xfrm>
            <a:custGeom>
              <a:avLst/>
              <a:gdLst/>
              <a:ahLst/>
              <a:cxnLst/>
              <a:rect l="l" t="t" r="r" b="b"/>
              <a:pathLst>
                <a:path w="1125" h="900" extrusionOk="0">
                  <a:moveTo>
                    <a:pt x="56" y="0"/>
                  </a:moveTo>
                  <a:lnTo>
                    <a:pt x="0" y="56"/>
                  </a:lnTo>
                  <a:lnTo>
                    <a:pt x="113" y="169"/>
                  </a:lnTo>
                  <a:lnTo>
                    <a:pt x="169" y="281"/>
                  </a:lnTo>
                  <a:lnTo>
                    <a:pt x="281" y="394"/>
                  </a:lnTo>
                  <a:lnTo>
                    <a:pt x="394" y="506"/>
                  </a:lnTo>
                  <a:lnTo>
                    <a:pt x="450" y="675"/>
                  </a:lnTo>
                  <a:lnTo>
                    <a:pt x="506" y="787"/>
                  </a:lnTo>
                  <a:lnTo>
                    <a:pt x="675" y="899"/>
                  </a:lnTo>
                  <a:lnTo>
                    <a:pt x="956" y="899"/>
                  </a:lnTo>
                  <a:lnTo>
                    <a:pt x="1012" y="843"/>
                  </a:lnTo>
                  <a:lnTo>
                    <a:pt x="1012" y="731"/>
                  </a:lnTo>
                  <a:lnTo>
                    <a:pt x="1012" y="562"/>
                  </a:lnTo>
                  <a:lnTo>
                    <a:pt x="1012" y="506"/>
                  </a:lnTo>
                  <a:lnTo>
                    <a:pt x="1068" y="450"/>
                  </a:lnTo>
                  <a:lnTo>
                    <a:pt x="1124" y="450"/>
                  </a:lnTo>
                  <a:lnTo>
                    <a:pt x="1124" y="394"/>
                  </a:lnTo>
                  <a:lnTo>
                    <a:pt x="956" y="225"/>
                  </a:lnTo>
                  <a:lnTo>
                    <a:pt x="899" y="281"/>
                  </a:lnTo>
                  <a:lnTo>
                    <a:pt x="899" y="394"/>
                  </a:lnTo>
                  <a:lnTo>
                    <a:pt x="787" y="506"/>
                  </a:lnTo>
                  <a:lnTo>
                    <a:pt x="731" y="562"/>
                  </a:lnTo>
                  <a:lnTo>
                    <a:pt x="675" y="562"/>
                  </a:lnTo>
                  <a:lnTo>
                    <a:pt x="618" y="506"/>
                  </a:lnTo>
                  <a:lnTo>
                    <a:pt x="618" y="450"/>
                  </a:lnTo>
                  <a:lnTo>
                    <a:pt x="618" y="281"/>
                  </a:lnTo>
                  <a:lnTo>
                    <a:pt x="618" y="225"/>
                  </a:lnTo>
                  <a:lnTo>
                    <a:pt x="394" y="169"/>
                  </a:lnTo>
                  <a:lnTo>
                    <a:pt x="225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38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6" name="Google Shape;34216;p71"/>
            <p:cNvSpPr/>
            <p:nvPr/>
          </p:nvSpPr>
          <p:spPr>
            <a:xfrm>
              <a:off x="836700" y="1481150"/>
              <a:ext cx="8450" cy="5650"/>
            </a:xfrm>
            <a:custGeom>
              <a:avLst/>
              <a:gdLst/>
              <a:ahLst/>
              <a:cxnLst/>
              <a:rect l="l" t="t" r="r" b="b"/>
              <a:pathLst>
                <a:path w="338" h="226" extrusionOk="0">
                  <a:moveTo>
                    <a:pt x="169" y="1"/>
                  </a:moveTo>
                  <a:lnTo>
                    <a:pt x="1" y="113"/>
                  </a:lnTo>
                  <a:lnTo>
                    <a:pt x="113" y="225"/>
                  </a:lnTo>
                  <a:lnTo>
                    <a:pt x="225" y="225"/>
                  </a:lnTo>
                  <a:lnTo>
                    <a:pt x="282" y="169"/>
                  </a:lnTo>
                  <a:lnTo>
                    <a:pt x="338" y="113"/>
                  </a:lnTo>
                  <a:lnTo>
                    <a:pt x="338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99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7" name="Google Shape;34217;p71"/>
            <p:cNvSpPr/>
            <p:nvPr/>
          </p:nvSpPr>
          <p:spPr>
            <a:xfrm>
              <a:off x="772075" y="1499425"/>
              <a:ext cx="4225" cy="2825"/>
            </a:xfrm>
            <a:custGeom>
              <a:avLst/>
              <a:gdLst/>
              <a:ahLst/>
              <a:cxnLst/>
              <a:rect l="l" t="t" r="r" b="b"/>
              <a:pathLst>
                <a:path w="169" h="113" extrusionOk="0">
                  <a:moveTo>
                    <a:pt x="0" y="0"/>
                  </a:moveTo>
                  <a:lnTo>
                    <a:pt x="56" y="113"/>
                  </a:lnTo>
                  <a:lnTo>
                    <a:pt x="113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C49F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8" name="Google Shape;34218;p71"/>
            <p:cNvSpPr/>
            <p:nvPr/>
          </p:nvSpPr>
          <p:spPr>
            <a:xfrm>
              <a:off x="779100" y="148817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1"/>
                  </a:moveTo>
                  <a:lnTo>
                    <a:pt x="0" y="57"/>
                  </a:lnTo>
                  <a:lnTo>
                    <a:pt x="113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98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9" name="Google Shape;34219;p71"/>
            <p:cNvSpPr/>
            <p:nvPr/>
          </p:nvSpPr>
          <p:spPr>
            <a:xfrm>
              <a:off x="777700" y="14895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56" y="1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98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0" name="Google Shape;34220;p71"/>
            <p:cNvSpPr/>
            <p:nvPr/>
          </p:nvSpPr>
          <p:spPr>
            <a:xfrm>
              <a:off x="793150" y="1527525"/>
              <a:ext cx="33750" cy="52000"/>
            </a:xfrm>
            <a:custGeom>
              <a:avLst/>
              <a:gdLst/>
              <a:ahLst/>
              <a:cxnLst/>
              <a:rect l="l" t="t" r="r" b="b"/>
              <a:pathLst>
                <a:path w="1350" h="2080" extrusionOk="0">
                  <a:moveTo>
                    <a:pt x="787" y="0"/>
                  </a:moveTo>
                  <a:lnTo>
                    <a:pt x="731" y="113"/>
                  </a:lnTo>
                  <a:lnTo>
                    <a:pt x="787" y="225"/>
                  </a:lnTo>
                  <a:lnTo>
                    <a:pt x="787" y="338"/>
                  </a:lnTo>
                  <a:lnTo>
                    <a:pt x="169" y="338"/>
                  </a:lnTo>
                  <a:lnTo>
                    <a:pt x="169" y="450"/>
                  </a:lnTo>
                  <a:lnTo>
                    <a:pt x="225" y="506"/>
                  </a:lnTo>
                  <a:lnTo>
                    <a:pt x="169" y="562"/>
                  </a:lnTo>
                  <a:lnTo>
                    <a:pt x="56" y="619"/>
                  </a:lnTo>
                  <a:lnTo>
                    <a:pt x="0" y="619"/>
                  </a:lnTo>
                  <a:lnTo>
                    <a:pt x="56" y="675"/>
                  </a:lnTo>
                  <a:lnTo>
                    <a:pt x="56" y="787"/>
                  </a:lnTo>
                  <a:lnTo>
                    <a:pt x="113" y="843"/>
                  </a:lnTo>
                  <a:lnTo>
                    <a:pt x="338" y="843"/>
                  </a:lnTo>
                  <a:lnTo>
                    <a:pt x="394" y="900"/>
                  </a:lnTo>
                  <a:lnTo>
                    <a:pt x="338" y="1068"/>
                  </a:lnTo>
                  <a:lnTo>
                    <a:pt x="225" y="1293"/>
                  </a:lnTo>
                  <a:lnTo>
                    <a:pt x="225" y="1405"/>
                  </a:lnTo>
                  <a:lnTo>
                    <a:pt x="338" y="1518"/>
                  </a:lnTo>
                  <a:lnTo>
                    <a:pt x="450" y="1518"/>
                  </a:lnTo>
                  <a:lnTo>
                    <a:pt x="450" y="1574"/>
                  </a:lnTo>
                  <a:lnTo>
                    <a:pt x="506" y="1855"/>
                  </a:lnTo>
                  <a:lnTo>
                    <a:pt x="562" y="1968"/>
                  </a:lnTo>
                  <a:lnTo>
                    <a:pt x="675" y="2080"/>
                  </a:lnTo>
                  <a:lnTo>
                    <a:pt x="843" y="2024"/>
                  </a:lnTo>
                  <a:lnTo>
                    <a:pt x="843" y="1911"/>
                  </a:lnTo>
                  <a:lnTo>
                    <a:pt x="787" y="1743"/>
                  </a:lnTo>
                  <a:lnTo>
                    <a:pt x="900" y="1630"/>
                  </a:lnTo>
                  <a:lnTo>
                    <a:pt x="900" y="1462"/>
                  </a:lnTo>
                  <a:lnTo>
                    <a:pt x="843" y="1293"/>
                  </a:lnTo>
                  <a:lnTo>
                    <a:pt x="843" y="1124"/>
                  </a:lnTo>
                  <a:lnTo>
                    <a:pt x="900" y="1068"/>
                  </a:lnTo>
                  <a:lnTo>
                    <a:pt x="1012" y="1012"/>
                  </a:lnTo>
                  <a:lnTo>
                    <a:pt x="1124" y="1012"/>
                  </a:lnTo>
                  <a:lnTo>
                    <a:pt x="1181" y="956"/>
                  </a:lnTo>
                  <a:lnTo>
                    <a:pt x="1293" y="956"/>
                  </a:lnTo>
                  <a:lnTo>
                    <a:pt x="1349" y="787"/>
                  </a:lnTo>
                  <a:lnTo>
                    <a:pt x="1349" y="731"/>
                  </a:lnTo>
                  <a:lnTo>
                    <a:pt x="1349" y="675"/>
                  </a:lnTo>
                  <a:lnTo>
                    <a:pt x="1237" y="562"/>
                  </a:lnTo>
                  <a:lnTo>
                    <a:pt x="1124" y="450"/>
                  </a:lnTo>
                  <a:lnTo>
                    <a:pt x="1012" y="169"/>
                  </a:lnTo>
                  <a:lnTo>
                    <a:pt x="956" y="57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B19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1" name="Google Shape;34221;p71"/>
            <p:cNvSpPr/>
            <p:nvPr/>
          </p:nvSpPr>
          <p:spPr>
            <a:xfrm>
              <a:off x="833900" y="1541575"/>
              <a:ext cx="28125" cy="28125"/>
            </a:xfrm>
            <a:custGeom>
              <a:avLst/>
              <a:gdLst/>
              <a:ahLst/>
              <a:cxnLst/>
              <a:rect l="l" t="t" r="r" b="b"/>
              <a:pathLst>
                <a:path w="1125" h="1125" extrusionOk="0">
                  <a:moveTo>
                    <a:pt x="56" y="0"/>
                  </a:moveTo>
                  <a:lnTo>
                    <a:pt x="0" y="57"/>
                  </a:lnTo>
                  <a:lnTo>
                    <a:pt x="0" y="281"/>
                  </a:lnTo>
                  <a:lnTo>
                    <a:pt x="0" y="338"/>
                  </a:lnTo>
                  <a:lnTo>
                    <a:pt x="0" y="394"/>
                  </a:lnTo>
                  <a:lnTo>
                    <a:pt x="0" y="450"/>
                  </a:lnTo>
                  <a:lnTo>
                    <a:pt x="0" y="562"/>
                  </a:lnTo>
                  <a:lnTo>
                    <a:pt x="0" y="619"/>
                  </a:lnTo>
                  <a:lnTo>
                    <a:pt x="169" y="619"/>
                  </a:lnTo>
                  <a:lnTo>
                    <a:pt x="281" y="675"/>
                  </a:lnTo>
                  <a:lnTo>
                    <a:pt x="394" y="731"/>
                  </a:lnTo>
                  <a:lnTo>
                    <a:pt x="506" y="731"/>
                  </a:lnTo>
                  <a:lnTo>
                    <a:pt x="562" y="675"/>
                  </a:lnTo>
                  <a:lnTo>
                    <a:pt x="619" y="731"/>
                  </a:lnTo>
                  <a:lnTo>
                    <a:pt x="562" y="843"/>
                  </a:lnTo>
                  <a:lnTo>
                    <a:pt x="506" y="900"/>
                  </a:lnTo>
                  <a:lnTo>
                    <a:pt x="450" y="1012"/>
                  </a:lnTo>
                  <a:lnTo>
                    <a:pt x="562" y="1068"/>
                  </a:lnTo>
                  <a:lnTo>
                    <a:pt x="619" y="1068"/>
                  </a:lnTo>
                  <a:lnTo>
                    <a:pt x="731" y="956"/>
                  </a:lnTo>
                  <a:lnTo>
                    <a:pt x="787" y="956"/>
                  </a:lnTo>
                  <a:lnTo>
                    <a:pt x="787" y="1068"/>
                  </a:lnTo>
                  <a:lnTo>
                    <a:pt x="787" y="1125"/>
                  </a:lnTo>
                  <a:lnTo>
                    <a:pt x="843" y="1125"/>
                  </a:lnTo>
                  <a:lnTo>
                    <a:pt x="1012" y="1012"/>
                  </a:lnTo>
                  <a:lnTo>
                    <a:pt x="1012" y="956"/>
                  </a:lnTo>
                  <a:lnTo>
                    <a:pt x="956" y="900"/>
                  </a:lnTo>
                  <a:lnTo>
                    <a:pt x="956" y="619"/>
                  </a:lnTo>
                  <a:lnTo>
                    <a:pt x="1012" y="450"/>
                  </a:lnTo>
                  <a:lnTo>
                    <a:pt x="1124" y="338"/>
                  </a:lnTo>
                  <a:lnTo>
                    <a:pt x="900" y="281"/>
                  </a:lnTo>
                  <a:lnTo>
                    <a:pt x="843" y="225"/>
                  </a:lnTo>
                  <a:lnTo>
                    <a:pt x="787" y="113"/>
                  </a:lnTo>
                  <a:lnTo>
                    <a:pt x="731" y="57"/>
                  </a:lnTo>
                  <a:lnTo>
                    <a:pt x="675" y="0"/>
                  </a:lnTo>
                  <a:lnTo>
                    <a:pt x="394" y="0"/>
                  </a:lnTo>
                  <a:lnTo>
                    <a:pt x="225" y="57"/>
                  </a:lnTo>
                  <a:lnTo>
                    <a:pt x="169" y="113"/>
                  </a:lnTo>
                  <a:lnTo>
                    <a:pt x="113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29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2" name="Google Shape;34222;p71"/>
            <p:cNvSpPr/>
            <p:nvPr/>
          </p:nvSpPr>
          <p:spPr>
            <a:xfrm>
              <a:off x="811400" y="1555625"/>
              <a:ext cx="18300" cy="22500"/>
            </a:xfrm>
            <a:custGeom>
              <a:avLst/>
              <a:gdLst/>
              <a:ahLst/>
              <a:cxnLst/>
              <a:rect l="l" t="t" r="r" b="b"/>
              <a:pathLst>
                <a:path w="732" h="900" extrusionOk="0">
                  <a:moveTo>
                    <a:pt x="113" y="0"/>
                  </a:moveTo>
                  <a:lnTo>
                    <a:pt x="1" y="57"/>
                  </a:lnTo>
                  <a:lnTo>
                    <a:pt x="57" y="225"/>
                  </a:lnTo>
                  <a:lnTo>
                    <a:pt x="57" y="281"/>
                  </a:lnTo>
                  <a:lnTo>
                    <a:pt x="57" y="394"/>
                  </a:lnTo>
                  <a:lnTo>
                    <a:pt x="113" y="450"/>
                  </a:lnTo>
                  <a:lnTo>
                    <a:pt x="57" y="563"/>
                  </a:lnTo>
                  <a:lnTo>
                    <a:pt x="1" y="563"/>
                  </a:lnTo>
                  <a:lnTo>
                    <a:pt x="57" y="619"/>
                  </a:lnTo>
                  <a:lnTo>
                    <a:pt x="170" y="675"/>
                  </a:lnTo>
                  <a:lnTo>
                    <a:pt x="226" y="731"/>
                  </a:lnTo>
                  <a:lnTo>
                    <a:pt x="338" y="844"/>
                  </a:lnTo>
                  <a:lnTo>
                    <a:pt x="451" y="900"/>
                  </a:lnTo>
                  <a:lnTo>
                    <a:pt x="507" y="844"/>
                  </a:lnTo>
                  <a:lnTo>
                    <a:pt x="563" y="787"/>
                  </a:lnTo>
                  <a:lnTo>
                    <a:pt x="675" y="787"/>
                  </a:lnTo>
                  <a:lnTo>
                    <a:pt x="732" y="731"/>
                  </a:lnTo>
                  <a:lnTo>
                    <a:pt x="675" y="675"/>
                  </a:lnTo>
                  <a:lnTo>
                    <a:pt x="675" y="563"/>
                  </a:lnTo>
                  <a:lnTo>
                    <a:pt x="732" y="450"/>
                  </a:lnTo>
                  <a:lnTo>
                    <a:pt x="732" y="394"/>
                  </a:lnTo>
                  <a:lnTo>
                    <a:pt x="675" y="338"/>
                  </a:lnTo>
                  <a:lnTo>
                    <a:pt x="619" y="338"/>
                  </a:lnTo>
                  <a:lnTo>
                    <a:pt x="563" y="281"/>
                  </a:lnTo>
                  <a:lnTo>
                    <a:pt x="675" y="225"/>
                  </a:lnTo>
                  <a:lnTo>
                    <a:pt x="732" y="169"/>
                  </a:lnTo>
                  <a:lnTo>
                    <a:pt x="732" y="113"/>
                  </a:lnTo>
                  <a:lnTo>
                    <a:pt x="563" y="57"/>
                  </a:lnTo>
                  <a:lnTo>
                    <a:pt x="394" y="57"/>
                  </a:lnTo>
                  <a:lnTo>
                    <a:pt x="226" y="113"/>
                  </a:lnTo>
                  <a:lnTo>
                    <a:pt x="170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38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3" name="Google Shape;34223;p71"/>
            <p:cNvSpPr/>
            <p:nvPr/>
          </p:nvSpPr>
          <p:spPr>
            <a:xfrm>
              <a:off x="826875" y="1535950"/>
              <a:ext cx="9850" cy="7050"/>
            </a:xfrm>
            <a:custGeom>
              <a:avLst/>
              <a:gdLst/>
              <a:ahLst/>
              <a:cxnLst/>
              <a:rect l="l" t="t" r="r" b="b"/>
              <a:pathLst>
                <a:path w="394" h="282" extrusionOk="0">
                  <a:moveTo>
                    <a:pt x="113" y="1"/>
                  </a:moveTo>
                  <a:lnTo>
                    <a:pt x="0" y="57"/>
                  </a:lnTo>
                  <a:lnTo>
                    <a:pt x="113" y="169"/>
                  </a:lnTo>
                  <a:lnTo>
                    <a:pt x="225" y="225"/>
                  </a:lnTo>
                  <a:lnTo>
                    <a:pt x="281" y="282"/>
                  </a:lnTo>
                  <a:lnTo>
                    <a:pt x="394" y="282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38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4" name="Google Shape;34224;p71"/>
            <p:cNvSpPr/>
            <p:nvPr/>
          </p:nvSpPr>
          <p:spPr>
            <a:xfrm>
              <a:off x="829675" y="1548600"/>
              <a:ext cx="7050" cy="9850"/>
            </a:xfrm>
            <a:custGeom>
              <a:avLst/>
              <a:gdLst/>
              <a:ahLst/>
              <a:cxnLst/>
              <a:rect l="l" t="t" r="r" b="b"/>
              <a:pathLst>
                <a:path w="282" h="394" extrusionOk="0">
                  <a:moveTo>
                    <a:pt x="113" y="0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57" y="338"/>
                  </a:lnTo>
                  <a:lnTo>
                    <a:pt x="57" y="281"/>
                  </a:lnTo>
                  <a:lnTo>
                    <a:pt x="113" y="225"/>
                  </a:lnTo>
                  <a:lnTo>
                    <a:pt x="169" y="169"/>
                  </a:lnTo>
                  <a:lnTo>
                    <a:pt x="225" y="113"/>
                  </a:lnTo>
                  <a:lnTo>
                    <a:pt x="282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38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5" name="Google Shape;34225;p71"/>
            <p:cNvSpPr/>
            <p:nvPr/>
          </p:nvSpPr>
          <p:spPr>
            <a:xfrm>
              <a:off x="857775" y="1544375"/>
              <a:ext cx="2850" cy="1450"/>
            </a:xfrm>
            <a:custGeom>
              <a:avLst/>
              <a:gdLst/>
              <a:ahLst/>
              <a:cxnLst/>
              <a:rect l="l" t="t" r="r" b="b"/>
              <a:pathLst>
                <a:path w="114" h="58" extrusionOk="0">
                  <a:moveTo>
                    <a:pt x="1" y="1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D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6" name="Google Shape;34226;p71"/>
            <p:cNvSpPr/>
            <p:nvPr/>
          </p:nvSpPr>
          <p:spPr>
            <a:xfrm>
              <a:off x="846550" y="153735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1"/>
                  </a:moveTo>
                  <a:lnTo>
                    <a:pt x="56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99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7" name="Google Shape;34227;p71"/>
            <p:cNvSpPr/>
            <p:nvPr/>
          </p:nvSpPr>
          <p:spPr>
            <a:xfrm>
              <a:off x="825475" y="15120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49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8" name="Google Shape;34228;p71"/>
            <p:cNvSpPr/>
            <p:nvPr/>
          </p:nvSpPr>
          <p:spPr>
            <a:xfrm>
              <a:off x="825475" y="155140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56" y="57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38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9" name="Google Shape;34229;p71"/>
            <p:cNvSpPr/>
            <p:nvPr/>
          </p:nvSpPr>
          <p:spPr>
            <a:xfrm>
              <a:off x="831075" y="154720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57" y="56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57" y="56"/>
                  </a:lnTo>
                  <a:close/>
                </a:path>
              </a:pathLst>
            </a:custGeom>
            <a:solidFill>
              <a:srgbClr val="938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0" name="Google Shape;34230;p71"/>
            <p:cNvSpPr/>
            <p:nvPr/>
          </p:nvSpPr>
          <p:spPr>
            <a:xfrm>
              <a:off x="845125" y="153595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99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1" name="Google Shape;34231;p71"/>
            <p:cNvSpPr/>
            <p:nvPr/>
          </p:nvSpPr>
          <p:spPr>
            <a:xfrm>
              <a:off x="860600" y="15458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0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2" name="Google Shape;34232;p71"/>
            <p:cNvSpPr/>
            <p:nvPr/>
          </p:nvSpPr>
          <p:spPr>
            <a:xfrm>
              <a:off x="869025" y="156687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7" y="0"/>
                  </a:moveTo>
                  <a:lnTo>
                    <a:pt x="0" y="56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BA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3" name="Google Shape;34233;p71"/>
            <p:cNvSpPr/>
            <p:nvPr/>
          </p:nvSpPr>
          <p:spPr>
            <a:xfrm>
              <a:off x="849350" y="15781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1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BA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4" name="Google Shape;34234;p71"/>
            <p:cNvSpPr/>
            <p:nvPr/>
          </p:nvSpPr>
          <p:spPr>
            <a:xfrm>
              <a:off x="843725" y="15781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9B9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5" name="Google Shape;34235;p71"/>
            <p:cNvSpPr/>
            <p:nvPr/>
          </p:nvSpPr>
          <p:spPr>
            <a:xfrm>
              <a:off x="854975" y="1488175"/>
              <a:ext cx="8450" cy="7050"/>
            </a:xfrm>
            <a:custGeom>
              <a:avLst/>
              <a:gdLst/>
              <a:ahLst/>
              <a:cxnLst/>
              <a:rect l="l" t="t" r="r" b="b"/>
              <a:pathLst>
                <a:path w="338" h="282" extrusionOk="0">
                  <a:moveTo>
                    <a:pt x="281" y="1"/>
                  </a:moveTo>
                  <a:lnTo>
                    <a:pt x="113" y="57"/>
                  </a:lnTo>
                  <a:lnTo>
                    <a:pt x="0" y="113"/>
                  </a:lnTo>
                  <a:lnTo>
                    <a:pt x="57" y="282"/>
                  </a:lnTo>
                  <a:lnTo>
                    <a:pt x="113" y="169"/>
                  </a:lnTo>
                  <a:lnTo>
                    <a:pt x="225" y="113"/>
                  </a:lnTo>
                  <a:lnTo>
                    <a:pt x="338" y="113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A99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6" name="Google Shape;34236;p71"/>
            <p:cNvSpPr/>
            <p:nvPr/>
          </p:nvSpPr>
          <p:spPr>
            <a:xfrm>
              <a:off x="857775" y="14938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57" y="0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99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7" name="Google Shape;34237;p71"/>
            <p:cNvSpPr/>
            <p:nvPr/>
          </p:nvSpPr>
          <p:spPr>
            <a:xfrm>
              <a:off x="853575" y="14980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56"/>
                  </a:moveTo>
                  <a:lnTo>
                    <a:pt x="0" y="56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A99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8" name="Google Shape;34238;p71"/>
            <p:cNvSpPr/>
            <p:nvPr/>
          </p:nvSpPr>
          <p:spPr>
            <a:xfrm>
              <a:off x="856375" y="149520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1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99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9" name="Google Shape;34239;p71"/>
            <p:cNvSpPr/>
            <p:nvPr/>
          </p:nvSpPr>
          <p:spPr>
            <a:xfrm>
              <a:off x="857775" y="149802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1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99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0" name="Google Shape;34240;p71"/>
            <p:cNvSpPr/>
            <p:nvPr/>
          </p:nvSpPr>
          <p:spPr>
            <a:xfrm>
              <a:off x="748175" y="1564050"/>
              <a:ext cx="32350" cy="29550"/>
            </a:xfrm>
            <a:custGeom>
              <a:avLst/>
              <a:gdLst/>
              <a:ahLst/>
              <a:cxnLst/>
              <a:rect l="l" t="t" r="r" b="b"/>
              <a:pathLst>
                <a:path w="1294" h="1182" extrusionOk="0">
                  <a:moveTo>
                    <a:pt x="619" y="1"/>
                  </a:moveTo>
                  <a:lnTo>
                    <a:pt x="507" y="57"/>
                  </a:lnTo>
                  <a:lnTo>
                    <a:pt x="338" y="282"/>
                  </a:lnTo>
                  <a:lnTo>
                    <a:pt x="169" y="450"/>
                  </a:lnTo>
                  <a:lnTo>
                    <a:pt x="57" y="563"/>
                  </a:lnTo>
                  <a:lnTo>
                    <a:pt x="1" y="563"/>
                  </a:lnTo>
                  <a:lnTo>
                    <a:pt x="169" y="675"/>
                  </a:lnTo>
                  <a:lnTo>
                    <a:pt x="226" y="731"/>
                  </a:lnTo>
                  <a:lnTo>
                    <a:pt x="226" y="844"/>
                  </a:lnTo>
                  <a:lnTo>
                    <a:pt x="226" y="900"/>
                  </a:lnTo>
                  <a:lnTo>
                    <a:pt x="169" y="900"/>
                  </a:lnTo>
                  <a:lnTo>
                    <a:pt x="282" y="1069"/>
                  </a:lnTo>
                  <a:lnTo>
                    <a:pt x="338" y="1125"/>
                  </a:lnTo>
                  <a:lnTo>
                    <a:pt x="450" y="1125"/>
                  </a:lnTo>
                  <a:lnTo>
                    <a:pt x="619" y="1069"/>
                  </a:lnTo>
                  <a:lnTo>
                    <a:pt x="788" y="1069"/>
                  </a:lnTo>
                  <a:lnTo>
                    <a:pt x="844" y="1125"/>
                  </a:lnTo>
                  <a:lnTo>
                    <a:pt x="844" y="1181"/>
                  </a:lnTo>
                  <a:lnTo>
                    <a:pt x="956" y="1181"/>
                  </a:lnTo>
                  <a:lnTo>
                    <a:pt x="1012" y="1125"/>
                  </a:lnTo>
                  <a:lnTo>
                    <a:pt x="1125" y="1012"/>
                  </a:lnTo>
                  <a:lnTo>
                    <a:pt x="1237" y="1069"/>
                  </a:lnTo>
                  <a:lnTo>
                    <a:pt x="1293" y="956"/>
                  </a:lnTo>
                  <a:lnTo>
                    <a:pt x="1237" y="900"/>
                  </a:lnTo>
                  <a:lnTo>
                    <a:pt x="1181" y="844"/>
                  </a:lnTo>
                  <a:lnTo>
                    <a:pt x="900" y="731"/>
                  </a:lnTo>
                  <a:lnTo>
                    <a:pt x="844" y="675"/>
                  </a:lnTo>
                  <a:lnTo>
                    <a:pt x="788" y="507"/>
                  </a:lnTo>
                  <a:lnTo>
                    <a:pt x="788" y="226"/>
                  </a:lnTo>
                  <a:lnTo>
                    <a:pt x="788" y="113"/>
                  </a:lnTo>
                  <a:lnTo>
                    <a:pt x="731" y="57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rgbClr val="968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1" name="Google Shape;34241;p71"/>
            <p:cNvSpPr/>
            <p:nvPr/>
          </p:nvSpPr>
          <p:spPr>
            <a:xfrm>
              <a:off x="742550" y="1625875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57" y="1"/>
                  </a:moveTo>
                  <a:lnTo>
                    <a:pt x="57" y="1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B9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2" name="Google Shape;34242;p71"/>
            <p:cNvSpPr/>
            <p:nvPr/>
          </p:nvSpPr>
          <p:spPr>
            <a:xfrm>
              <a:off x="760825" y="15963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57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57"/>
                  </a:lnTo>
                  <a:lnTo>
                    <a:pt x="57" y="57"/>
                  </a:lnTo>
                  <a:close/>
                </a:path>
              </a:pathLst>
            </a:custGeom>
            <a:solidFill>
              <a:srgbClr val="968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3" name="Google Shape;34243;p71"/>
            <p:cNvSpPr/>
            <p:nvPr/>
          </p:nvSpPr>
          <p:spPr>
            <a:xfrm>
              <a:off x="717275" y="1557025"/>
              <a:ext cx="32325" cy="21100"/>
            </a:xfrm>
            <a:custGeom>
              <a:avLst/>
              <a:gdLst/>
              <a:ahLst/>
              <a:cxnLst/>
              <a:rect l="l" t="t" r="r" b="b"/>
              <a:pathLst>
                <a:path w="1293" h="844" extrusionOk="0">
                  <a:moveTo>
                    <a:pt x="675" y="1"/>
                  </a:moveTo>
                  <a:lnTo>
                    <a:pt x="562" y="113"/>
                  </a:lnTo>
                  <a:lnTo>
                    <a:pt x="450" y="169"/>
                  </a:lnTo>
                  <a:lnTo>
                    <a:pt x="56" y="169"/>
                  </a:lnTo>
                  <a:lnTo>
                    <a:pt x="0" y="282"/>
                  </a:lnTo>
                  <a:lnTo>
                    <a:pt x="0" y="394"/>
                  </a:lnTo>
                  <a:lnTo>
                    <a:pt x="113" y="394"/>
                  </a:lnTo>
                  <a:lnTo>
                    <a:pt x="337" y="507"/>
                  </a:lnTo>
                  <a:lnTo>
                    <a:pt x="394" y="563"/>
                  </a:lnTo>
                  <a:lnTo>
                    <a:pt x="506" y="675"/>
                  </a:lnTo>
                  <a:lnTo>
                    <a:pt x="562" y="731"/>
                  </a:lnTo>
                  <a:lnTo>
                    <a:pt x="843" y="731"/>
                  </a:lnTo>
                  <a:lnTo>
                    <a:pt x="1068" y="844"/>
                  </a:lnTo>
                  <a:lnTo>
                    <a:pt x="1237" y="844"/>
                  </a:lnTo>
                  <a:lnTo>
                    <a:pt x="1293" y="731"/>
                  </a:lnTo>
                  <a:lnTo>
                    <a:pt x="1237" y="619"/>
                  </a:lnTo>
                  <a:lnTo>
                    <a:pt x="1068" y="450"/>
                  </a:lnTo>
                  <a:lnTo>
                    <a:pt x="956" y="394"/>
                  </a:lnTo>
                  <a:lnTo>
                    <a:pt x="899" y="338"/>
                  </a:lnTo>
                  <a:lnTo>
                    <a:pt x="843" y="282"/>
                  </a:lnTo>
                  <a:lnTo>
                    <a:pt x="843" y="113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968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4" name="Google Shape;34244;p71"/>
            <p:cNvSpPr/>
            <p:nvPr/>
          </p:nvSpPr>
          <p:spPr>
            <a:xfrm>
              <a:off x="735525" y="158372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1"/>
                  </a:moveTo>
                  <a:lnTo>
                    <a:pt x="57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49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5" name="Google Shape;34245;p71"/>
            <p:cNvSpPr/>
            <p:nvPr/>
          </p:nvSpPr>
          <p:spPr>
            <a:xfrm>
              <a:off x="752400" y="15851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7" y="1"/>
                  </a:moveTo>
                  <a:lnTo>
                    <a:pt x="0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49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6" name="Google Shape;34246;p71"/>
            <p:cNvSpPr/>
            <p:nvPr/>
          </p:nvSpPr>
          <p:spPr>
            <a:xfrm>
              <a:off x="776275" y="1576700"/>
              <a:ext cx="26725" cy="25325"/>
            </a:xfrm>
            <a:custGeom>
              <a:avLst/>
              <a:gdLst/>
              <a:ahLst/>
              <a:cxnLst/>
              <a:rect l="l" t="t" r="r" b="b"/>
              <a:pathLst>
                <a:path w="1069" h="1013" extrusionOk="0">
                  <a:moveTo>
                    <a:pt x="338" y="1"/>
                  </a:moveTo>
                  <a:lnTo>
                    <a:pt x="169" y="57"/>
                  </a:lnTo>
                  <a:lnTo>
                    <a:pt x="169" y="169"/>
                  </a:lnTo>
                  <a:lnTo>
                    <a:pt x="169" y="450"/>
                  </a:lnTo>
                  <a:lnTo>
                    <a:pt x="113" y="506"/>
                  </a:lnTo>
                  <a:lnTo>
                    <a:pt x="1" y="506"/>
                  </a:lnTo>
                  <a:lnTo>
                    <a:pt x="1" y="619"/>
                  </a:lnTo>
                  <a:lnTo>
                    <a:pt x="57" y="675"/>
                  </a:lnTo>
                  <a:lnTo>
                    <a:pt x="113" y="787"/>
                  </a:lnTo>
                  <a:lnTo>
                    <a:pt x="113" y="956"/>
                  </a:lnTo>
                  <a:lnTo>
                    <a:pt x="169" y="956"/>
                  </a:lnTo>
                  <a:lnTo>
                    <a:pt x="226" y="1012"/>
                  </a:lnTo>
                  <a:lnTo>
                    <a:pt x="282" y="1012"/>
                  </a:lnTo>
                  <a:lnTo>
                    <a:pt x="282" y="844"/>
                  </a:lnTo>
                  <a:lnTo>
                    <a:pt x="282" y="731"/>
                  </a:lnTo>
                  <a:lnTo>
                    <a:pt x="675" y="731"/>
                  </a:lnTo>
                  <a:lnTo>
                    <a:pt x="788" y="675"/>
                  </a:lnTo>
                  <a:lnTo>
                    <a:pt x="844" y="563"/>
                  </a:lnTo>
                  <a:lnTo>
                    <a:pt x="1013" y="394"/>
                  </a:lnTo>
                  <a:lnTo>
                    <a:pt x="1069" y="338"/>
                  </a:lnTo>
                  <a:lnTo>
                    <a:pt x="1013" y="282"/>
                  </a:lnTo>
                  <a:lnTo>
                    <a:pt x="844" y="169"/>
                  </a:lnTo>
                  <a:lnTo>
                    <a:pt x="619" y="57"/>
                  </a:lnTo>
                  <a:lnTo>
                    <a:pt x="507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8A85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7" name="Google Shape;34247;p71"/>
            <p:cNvSpPr/>
            <p:nvPr/>
          </p:nvSpPr>
          <p:spPr>
            <a:xfrm>
              <a:off x="790325" y="1571075"/>
              <a:ext cx="19700" cy="26725"/>
            </a:xfrm>
            <a:custGeom>
              <a:avLst/>
              <a:gdLst/>
              <a:ahLst/>
              <a:cxnLst/>
              <a:rect l="l" t="t" r="r" b="b"/>
              <a:pathLst>
                <a:path w="788" h="1069" extrusionOk="0">
                  <a:moveTo>
                    <a:pt x="169" y="1"/>
                  </a:moveTo>
                  <a:lnTo>
                    <a:pt x="57" y="57"/>
                  </a:lnTo>
                  <a:lnTo>
                    <a:pt x="57" y="169"/>
                  </a:lnTo>
                  <a:lnTo>
                    <a:pt x="1" y="282"/>
                  </a:lnTo>
                  <a:lnTo>
                    <a:pt x="57" y="394"/>
                  </a:lnTo>
                  <a:lnTo>
                    <a:pt x="226" y="507"/>
                  </a:lnTo>
                  <a:lnTo>
                    <a:pt x="451" y="563"/>
                  </a:lnTo>
                  <a:lnTo>
                    <a:pt x="338" y="675"/>
                  </a:lnTo>
                  <a:lnTo>
                    <a:pt x="338" y="731"/>
                  </a:lnTo>
                  <a:lnTo>
                    <a:pt x="282" y="788"/>
                  </a:lnTo>
                  <a:lnTo>
                    <a:pt x="394" y="956"/>
                  </a:lnTo>
                  <a:lnTo>
                    <a:pt x="507" y="1069"/>
                  </a:lnTo>
                  <a:lnTo>
                    <a:pt x="619" y="1012"/>
                  </a:lnTo>
                  <a:lnTo>
                    <a:pt x="788" y="900"/>
                  </a:lnTo>
                  <a:lnTo>
                    <a:pt x="788" y="731"/>
                  </a:lnTo>
                  <a:lnTo>
                    <a:pt x="732" y="563"/>
                  </a:lnTo>
                  <a:lnTo>
                    <a:pt x="619" y="282"/>
                  </a:lnTo>
                  <a:lnTo>
                    <a:pt x="619" y="169"/>
                  </a:lnTo>
                  <a:lnTo>
                    <a:pt x="507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817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8" name="Google Shape;34248;p71"/>
            <p:cNvSpPr/>
            <p:nvPr/>
          </p:nvSpPr>
          <p:spPr>
            <a:xfrm>
              <a:off x="779100" y="160060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0" y="56"/>
                  </a:lnTo>
                  <a:lnTo>
                    <a:pt x="113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9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9" name="Google Shape;34249;p71"/>
            <p:cNvSpPr/>
            <p:nvPr/>
          </p:nvSpPr>
          <p:spPr>
            <a:xfrm>
              <a:off x="776275" y="1592150"/>
              <a:ext cx="1450" cy="1450"/>
            </a:xfrm>
            <a:custGeom>
              <a:avLst/>
              <a:gdLst/>
              <a:ahLst/>
              <a:cxnLst/>
              <a:rect l="l" t="t" r="r" b="b"/>
              <a:pathLst>
                <a:path w="58" h="58" extrusionOk="0">
                  <a:moveTo>
                    <a:pt x="1" y="1"/>
                  </a:moveTo>
                  <a:lnTo>
                    <a:pt x="1" y="1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8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0" name="Google Shape;34250;p71"/>
            <p:cNvSpPr/>
            <p:nvPr/>
          </p:nvSpPr>
          <p:spPr>
            <a:xfrm>
              <a:off x="781900" y="16020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1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B9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1" name="Google Shape;34251;p71"/>
            <p:cNvSpPr/>
            <p:nvPr/>
          </p:nvSpPr>
          <p:spPr>
            <a:xfrm>
              <a:off x="781900" y="1039925"/>
              <a:ext cx="61850" cy="163025"/>
            </a:xfrm>
            <a:custGeom>
              <a:avLst/>
              <a:gdLst/>
              <a:ahLst/>
              <a:cxnLst/>
              <a:rect l="l" t="t" r="r" b="b"/>
              <a:pathLst>
                <a:path w="2474" h="6521" extrusionOk="0">
                  <a:moveTo>
                    <a:pt x="844" y="1"/>
                  </a:moveTo>
                  <a:lnTo>
                    <a:pt x="788" y="57"/>
                  </a:lnTo>
                  <a:lnTo>
                    <a:pt x="731" y="226"/>
                  </a:lnTo>
                  <a:lnTo>
                    <a:pt x="788" y="338"/>
                  </a:lnTo>
                  <a:lnTo>
                    <a:pt x="731" y="394"/>
                  </a:lnTo>
                  <a:lnTo>
                    <a:pt x="675" y="507"/>
                  </a:lnTo>
                  <a:lnTo>
                    <a:pt x="731" y="563"/>
                  </a:lnTo>
                  <a:lnTo>
                    <a:pt x="769" y="601"/>
                  </a:lnTo>
                  <a:lnTo>
                    <a:pt x="769" y="601"/>
                  </a:lnTo>
                  <a:lnTo>
                    <a:pt x="731" y="619"/>
                  </a:lnTo>
                  <a:lnTo>
                    <a:pt x="731" y="788"/>
                  </a:lnTo>
                  <a:lnTo>
                    <a:pt x="788" y="900"/>
                  </a:lnTo>
                  <a:lnTo>
                    <a:pt x="900" y="1013"/>
                  </a:lnTo>
                  <a:lnTo>
                    <a:pt x="1069" y="1069"/>
                  </a:lnTo>
                  <a:lnTo>
                    <a:pt x="1181" y="1069"/>
                  </a:lnTo>
                  <a:lnTo>
                    <a:pt x="1293" y="1013"/>
                  </a:lnTo>
                  <a:lnTo>
                    <a:pt x="1350" y="956"/>
                  </a:lnTo>
                  <a:lnTo>
                    <a:pt x="1406" y="788"/>
                  </a:lnTo>
                  <a:lnTo>
                    <a:pt x="1406" y="732"/>
                  </a:lnTo>
                  <a:lnTo>
                    <a:pt x="1462" y="675"/>
                  </a:lnTo>
                  <a:lnTo>
                    <a:pt x="1574" y="619"/>
                  </a:lnTo>
                  <a:lnTo>
                    <a:pt x="1462" y="788"/>
                  </a:lnTo>
                  <a:lnTo>
                    <a:pt x="1406" y="956"/>
                  </a:lnTo>
                  <a:lnTo>
                    <a:pt x="1237" y="1069"/>
                  </a:lnTo>
                  <a:lnTo>
                    <a:pt x="1069" y="1181"/>
                  </a:lnTo>
                  <a:lnTo>
                    <a:pt x="1012" y="1238"/>
                  </a:lnTo>
                  <a:lnTo>
                    <a:pt x="956" y="1294"/>
                  </a:lnTo>
                  <a:lnTo>
                    <a:pt x="900" y="1350"/>
                  </a:lnTo>
                  <a:lnTo>
                    <a:pt x="956" y="1462"/>
                  </a:lnTo>
                  <a:lnTo>
                    <a:pt x="1012" y="1519"/>
                  </a:lnTo>
                  <a:lnTo>
                    <a:pt x="1069" y="1575"/>
                  </a:lnTo>
                  <a:lnTo>
                    <a:pt x="1125" y="1575"/>
                  </a:lnTo>
                  <a:lnTo>
                    <a:pt x="1012" y="1631"/>
                  </a:lnTo>
                  <a:lnTo>
                    <a:pt x="900" y="1631"/>
                  </a:lnTo>
                  <a:lnTo>
                    <a:pt x="844" y="1519"/>
                  </a:lnTo>
                  <a:lnTo>
                    <a:pt x="788" y="1406"/>
                  </a:lnTo>
                  <a:lnTo>
                    <a:pt x="675" y="1294"/>
                  </a:lnTo>
                  <a:lnTo>
                    <a:pt x="619" y="1294"/>
                  </a:lnTo>
                  <a:lnTo>
                    <a:pt x="506" y="1238"/>
                  </a:lnTo>
                  <a:lnTo>
                    <a:pt x="338" y="1294"/>
                  </a:lnTo>
                  <a:lnTo>
                    <a:pt x="113" y="1350"/>
                  </a:lnTo>
                  <a:lnTo>
                    <a:pt x="57" y="1350"/>
                  </a:lnTo>
                  <a:lnTo>
                    <a:pt x="1" y="1406"/>
                  </a:lnTo>
                  <a:lnTo>
                    <a:pt x="1" y="1575"/>
                  </a:lnTo>
                  <a:lnTo>
                    <a:pt x="1" y="1687"/>
                  </a:lnTo>
                  <a:lnTo>
                    <a:pt x="1" y="1800"/>
                  </a:lnTo>
                  <a:lnTo>
                    <a:pt x="113" y="1856"/>
                  </a:lnTo>
                  <a:lnTo>
                    <a:pt x="282" y="1856"/>
                  </a:lnTo>
                  <a:lnTo>
                    <a:pt x="338" y="1800"/>
                  </a:lnTo>
                  <a:lnTo>
                    <a:pt x="394" y="1856"/>
                  </a:lnTo>
                  <a:lnTo>
                    <a:pt x="506" y="1912"/>
                  </a:lnTo>
                  <a:lnTo>
                    <a:pt x="619" y="1856"/>
                  </a:lnTo>
                  <a:lnTo>
                    <a:pt x="675" y="1912"/>
                  </a:lnTo>
                  <a:lnTo>
                    <a:pt x="788" y="2024"/>
                  </a:lnTo>
                  <a:lnTo>
                    <a:pt x="1293" y="2024"/>
                  </a:lnTo>
                  <a:lnTo>
                    <a:pt x="1350" y="2193"/>
                  </a:lnTo>
                  <a:lnTo>
                    <a:pt x="1406" y="2249"/>
                  </a:lnTo>
                  <a:lnTo>
                    <a:pt x="1406" y="2305"/>
                  </a:lnTo>
                  <a:lnTo>
                    <a:pt x="1293" y="2474"/>
                  </a:lnTo>
                  <a:lnTo>
                    <a:pt x="1237" y="2755"/>
                  </a:lnTo>
                  <a:lnTo>
                    <a:pt x="1293" y="3149"/>
                  </a:lnTo>
                  <a:lnTo>
                    <a:pt x="1293" y="3373"/>
                  </a:lnTo>
                  <a:lnTo>
                    <a:pt x="1181" y="3598"/>
                  </a:lnTo>
                  <a:lnTo>
                    <a:pt x="1237" y="3654"/>
                  </a:lnTo>
                  <a:lnTo>
                    <a:pt x="1237" y="3711"/>
                  </a:lnTo>
                  <a:lnTo>
                    <a:pt x="1181" y="3767"/>
                  </a:lnTo>
                  <a:lnTo>
                    <a:pt x="1181" y="3879"/>
                  </a:lnTo>
                  <a:lnTo>
                    <a:pt x="1237" y="3992"/>
                  </a:lnTo>
                  <a:lnTo>
                    <a:pt x="1406" y="4554"/>
                  </a:lnTo>
                  <a:lnTo>
                    <a:pt x="1406" y="4835"/>
                  </a:lnTo>
                  <a:lnTo>
                    <a:pt x="1293" y="5116"/>
                  </a:lnTo>
                  <a:lnTo>
                    <a:pt x="1237" y="5397"/>
                  </a:lnTo>
                  <a:lnTo>
                    <a:pt x="1237" y="5678"/>
                  </a:lnTo>
                  <a:lnTo>
                    <a:pt x="1293" y="5734"/>
                  </a:lnTo>
                  <a:lnTo>
                    <a:pt x="1237" y="5734"/>
                  </a:lnTo>
                  <a:lnTo>
                    <a:pt x="1181" y="5678"/>
                  </a:lnTo>
                  <a:lnTo>
                    <a:pt x="1069" y="5622"/>
                  </a:lnTo>
                  <a:lnTo>
                    <a:pt x="956" y="5678"/>
                  </a:lnTo>
                  <a:lnTo>
                    <a:pt x="900" y="5734"/>
                  </a:lnTo>
                  <a:lnTo>
                    <a:pt x="900" y="5903"/>
                  </a:lnTo>
                  <a:lnTo>
                    <a:pt x="900" y="6015"/>
                  </a:lnTo>
                  <a:lnTo>
                    <a:pt x="1012" y="6127"/>
                  </a:lnTo>
                  <a:lnTo>
                    <a:pt x="1125" y="6184"/>
                  </a:lnTo>
                  <a:lnTo>
                    <a:pt x="1237" y="6184"/>
                  </a:lnTo>
                  <a:lnTo>
                    <a:pt x="1350" y="6296"/>
                  </a:lnTo>
                  <a:lnTo>
                    <a:pt x="1518" y="6465"/>
                  </a:lnTo>
                  <a:lnTo>
                    <a:pt x="1687" y="6521"/>
                  </a:lnTo>
                  <a:lnTo>
                    <a:pt x="1799" y="6465"/>
                  </a:lnTo>
                  <a:lnTo>
                    <a:pt x="1912" y="6240"/>
                  </a:lnTo>
                  <a:lnTo>
                    <a:pt x="1743" y="6240"/>
                  </a:lnTo>
                  <a:lnTo>
                    <a:pt x="1687" y="6184"/>
                  </a:lnTo>
                  <a:lnTo>
                    <a:pt x="1799" y="6015"/>
                  </a:lnTo>
                  <a:lnTo>
                    <a:pt x="1855" y="5846"/>
                  </a:lnTo>
                  <a:lnTo>
                    <a:pt x="1855" y="5678"/>
                  </a:lnTo>
                  <a:lnTo>
                    <a:pt x="1855" y="5509"/>
                  </a:lnTo>
                  <a:lnTo>
                    <a:pt x="1855" y="5228"/>
                  </a:lnTo>
                  <a:lnTo>
                    <a:pt x="2024" y="5172"/>
                  </a:lnTo>
                  <a:lnTo>
                    <a:pt x="2080" y="5060"/>
                  </a:lnTo>
                  <a:lnTo>
                    <a:pt x="2136" y="5003"/>
                  </a:lnTo>
                  <a:lnTo>
                    <a:pt x="2193" y="4947"/>
                  </a:lnTo>
                  <a:lnTo>
                    <a:pt x="2136" y="4835"/>
                  </a:lnTo>
                  <a:lnTo>
                    <a:pt x="2080" y="4778"/>
                  </a:lnTo>
                  <a:lnTo>
                    <a:pt x="1968" y="4610"/>
                  </a:lnTo>
                  <a:lnTo>
                    <a:pt x="1799" y="4385"/>
                  </a:lnTo>
                  <a:lnTo>
                    <a:pt x="1855" y="4329"/>
                  </a:lnTo>
                  <a:lnTo>
                    <a:pt x="1912" y="4329"/>
                  </a:lnTo>
                  <a:lnTo>
                    <a:pt x="1912" y="4216"/>
                  </a:lnTo>
                  <a:lnTo>
                    <a:pt x="1968" y="4104"/>
                  </a:lnTo>
                  <a:lnTo>
                    <a:pt x="2024" y="4104"/>
                  </a:lnTo>
                  <a:lnTo>
                    <a:pt x="2136" y="4160"/>
                  </a:lnTo>
                  <a:lnTo>
                    <a:pt x="2193" y="4216"/>
                  </a:lnTo>
                  <a:lnTo>
                    <a:pt x="2249" y="4216"/>
                  </a:lnTo>
                  <a:lnTo>
                    <a:pt x="2417" y="4160"/>
                  </a:lnTo>
                  <a:lnTo>
                    <a:pt x="2417" y="4104"/>
                  </a:lnTo>
                  <a:lnTo>
                    <a:pt x="2361" y="4048"/>
                  </a:lnTo>
                  <a:lnTo>
                    <a:pt x="2249" y="3935"/>
                  </a:lnTo>
                  <a:lnTo>
                    <a:pt x="2024" y="3935"/>
                  </a:lnTo>
                  <a:lnTo>
                    <a:pt x="1968" y="3879"/>
                  </a:lnTo>
                  <a:lnTo>
                    <a:pt x="1968" y="3711"/>
                  </a:lnTo>
                  <a:lnTo>
                    <a:pt x="2024" y="3598"/>
                  </a:lnTo>
                  <a:lnTo>
                    <a:pt x="2080" y="3486"/>
                  </a:lnTo>
                  <a:lnTo>
                    <a:pt x="2305" y="3486"/>
                  </a:lnTo>
                  <a:lnTo>
                    <a:pt x="2417" y="3542"/>
                  </a:lnTo>
                  <a:lnTo>
                    <a:pt x="2474" y="3430"/>
                  </a:lnTo>
                  <a:lnTo>
                    <a:pt x="2474" y="3317"/>
                  </a:lnTo>
                  <a:lnTo>
                    <a:pt x="2474" y="3205"/>
                  </a:lnTo>
                  <a:lnTo>
                    <a:pt x="2361" y="3261"/>
                  </a:lnTo>
                  <a:lnTo>
                    <a:pt x="2193" y="3261"/>
                  </a:lnTo>
                  <a:lnTo>
                    <a:pt x="2136" y="3205"/>
                  </a:lnTo>
                  <a:lnTo>
                    <a:pt x="2193" y="3149"/>
                  </a:lnTo>
                  <a:lnTo>
                    <a:pt x="2249" y="3092"/>
                  </a:lnTo>
                  <a:lnTo>
                    <a:pt x="2305" y="3092"/>
                  </a:lnTo>
                  <a:lnTo>
                    <a:pt x="2361" y="2980"/>
                  </a:lnTo>
                  <a:lnTo>
                    <a:pt x="2136" y="2980"/>
                  </a:lnTo>
                  <a:lnTo>
                    <a:pt x="2024" y="2867"/>
                  </a:lnTo>
                  <a:lnTo>
                    <a:pt x="1968" y="2811"/>
                  </a:lnTo>
                  <a:lnTo>
                    <a:pt x="1968" y="2699"/>
                  </a:lnTo>
                  <a:lnTo>
                    <a:pt x="2024" y="2586"/>
                  </a:lnTo>
                  <a:lnTo>
                    <a:pt x="1968" y="2530"/>
                  </a:lnTo>
                  <a:lnTo>
                    <a:pt x="1968" y="2418"/>
                  </a:lnTo>
                  <a:lnTo>
                    <a:pt x="1968" y="2362"/>
                  </a:lnTo>
                  <a:lnTo>
                    <a:pt x="1912" y="2362"/>
                  </a:lnTo>
                  <a:lnTo>
                    <a:pt x="1799" y="2305"/>
                  </a:lnTo>
                  <a:lnTo>
                    <a:pt x="1799" y="2249"/>
                  </a:lnTo>
                  <a:lnTo>
                    <a:pt x="1743" y="2081"/>
                  </a:lnTo>
                  <a:lnTo>
                    <a:pt x="1687" y="2024"/>
                  </a:lnTo>
                  <a:lnTo>
                    <a:pt x="1687" y="1968"/>
                  </a:lnTo>
                  <a:lnTo>
                    <a:pt x="1743" y="1968"/>
                  </a:lnTo>
                  <a:lnTo>
                    <a:pt x="1799" y="2024"/>
                  </a:lnTo>
                  <a:lnTo>
                    <a:pt x="1855" y="2137"/>
                  </a:lnTo>
                  <a:lnTo>
                    <a:pt x="1912" y="2193"/>
                  </a:lnTo>
                  <a:lnTo>
                    <a:pt x="1968" y="2193"/>
                  </a:lnTo>
                  <a:lnTo>
                    <a:pt x="2024" y="2137"/>
                  </a:lnTo>
                  <a:lnTo>
                    <a:pt x="2080" y="1968"/>
                  </a:lnTo>
                  <a:lnTo>
                    <a:pt x="2136" y="1856"/>
                  </a:lnTo>
                  <a:lnTo>
                    <a:pt x="2305" y="1743"/>
                  </a:lnTo>
                  <a:lnTo>
                    <a:pt x="2474" y="1743"/>
                  </a:lnTo>
                  <a:lnTo>
                    <a:pt x="2474" y="1631"/>
                  </a:lnTo>
                  <a:lnTo>
                    <a:pt x="2417" y="1519"/>
                  </a:lnTo>
                  <a:lnTo>
                    <a:pt x="2417" y="1462"/>
                  </a:lnTo>
                  <a:lnTo>
                    <a:pt x="2305" y="1406"/>
                  </a:lnTo>
                  <a:lnTo>
                    <a:pt x="2193" y="1350"/>
                  </a:lnTo>
                  <a:lnTo>
                    <a:pt x="2080" y="1294"/>
                  </a:lnTo>
                  <a:lnTo>
                    <a:pt x="1912" y="1125"/>
                  </a:lnTo>
                  <a:lnTo>
                    <a:pt x="1855" y="1013"/>
                  </a:lnTo>
                  <a:lnTo>
                    <a:pt x="1912" y="956"/>
                  </a:lnTo>
                  <a:lnTo>
                    <a:pt x="2024" y="844"/>
                  </a:lnTo>
                  <a:lnTo>
                    <a:pt x="2136" y="788"/>
                  </a:lnTo>
                  <a:lnTo>
                    <a:pt x="2249" y="732"/>
                  </a:lnTo>
                  <a:lnTo>
                    <a:pt x="2305" y="675"/>
                  </a:lnTo>
                  <a:lnTo>
                    <a:pt x="2417" y="507"/>
                  </a:lnTo>
                  <a:lnTo>
                    <a:pt x="2417" y="451"/>
                  </a:lnTo>
                  <a:lnTo>
                    <a:pt x="2193" y="451"/>
                  </a:lnTo>
                  <a:lnTo>
                    <a:pt x="2080" y="394"/>
                  </a:lnTo>
                  <a:lnTo>
                    <a:pt x="1968" y="394"/>
                  </a:lnTo>
                  <a:lnTo>
                    <a:pt x="1855" y="451"/>
                  </a:lnTo>
                  <a:lnTo>
                    <a:pt x="1799" y="394"/>
                  </a:lnTo>
                  <a:lnTo>
                    <a:pt x="1799" y="338"/>
                  </a:lnTo>
                  <a:lnTo>
                    <a:pt x="1855" y="338"/>
                  </a:lnTo>
                  <a:lnTo>
                    <a:pt x="1968" y="226"/>
                  </a:lnTo>
                  <a:lnTo>
                    <a:pt x="2024" y="226"/>
                  </a:lnTo>
                  <a:lnTo>
                    <a:pt x="2080" y="170"/>
                  </a:lnTo>
                  <a:lnTo>
                    <a:pt x="2024" y="113"/>
                  </a:lnTo>
                  <a:lnTo>
                    <a:pt x="1968" y="113"/>
                  </a:lnTo>
                  <a:lnTo>
                    <a:pt x="1855" y="57"/>
                  </a:lnTo>
                  <a:lnTo>
                    <a:pt x="1406" y="57"/>
                  </a:lnTo>
                  <a:lnTo>
                    <a:pt x="1350" y="113"/>
                  </a:lnTo>
                  <a:lnTo>
                    <a:pt x="1181" y="113"/>
                  </a:lnTo>
                  <a:lnTo>
                    <a:pt x="1069" y="57"/>
                  </a:lnTo>
                  <a:lnTo>
                    <a:pt x="956" y="57"/>
                  </a:lnTo>
                  <a:lnTo>
                    <a:pt x="844" y="1"/>
                  </a:lnTo>
                  <a:close/>
                </a:path>
              </a:pathLst>
            </a:custGeom>
            <a:solidFill>
              <a:srgbClr val="938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2" name="Google Shape;34252;p71"/>
            <p:cNvSpPr/>
            <p:nvPr/>
          </p:nvSpPr>
          <p:spPr>
            <a:xfrm>
              <a:off x="769250" y="1239475"/>
              <a:ext cx="68875" cy="54825"/>
            </a:xfrm>
            <a:custGeom>
              <a:avLst/>
              <a:gdLst/>
              <a:ahLst/>
              <a:cxnLst/>
              <a:rect l="l" t="t" r="r" b="b"/>
              <a:pathLst>
                <a:path w="2755" h="2193" extrusionOk="0">
                  <a:moveTo>
                    <a:pt x="900" y="0"/>
                  </a:moveTo>
                  <a:lnTo>
                    <a:pt x="844" y="169"/>
                  </a:lnTo>
                  <a:lnTo>
                    <a:pt x="844" y="281"/>
                  </a:lnTo>
                  <a:lnTo>
                    <a:pt x="900" y="562"/>
                  </a:lnTo>
                  <a:lnTo>
                    <a:pt x="731" y="450"/>
                  </a:lnTo>
                  <a:lnTo>
                    <a:pt x="563" y="394"/>
                  </a:lnTo>
                  <a:lnTo>
                    <a:pt x="394" y="394"/>
                  </a:lnTo>
                  <a:lnTo>
                    <a:pt x="169" y="450"/>
                  </a:lnTo>
                  <a:lnTo>
                    <a:pt x="113" y="506"/>
                  </a:lnTo>
                  <a:lnTo>
                    <a:pt x="113" y="618"/>
                  </a:lnTo>
                  <a:lnTo>
                    <a:pt x="113" y="787"/>
                  </a:lnTo>
                  <a:lnTo>
                    <a:pt x="57" y="899"/>
                  </a:lnTo>
                  <a:lnTo>
                    <a:pt x="1" y="1012"/>
                  </a:lnTo>
                  <a:lnTo>
                    <a:pt x="57" y="1181"/>
                  </a:lnTo>
                  <a:lnTo>
                    <a:pt x="226" y="1349"/>
                  </a:lnTo>
                  <a:lnTo>
                    <a:pt x="338" y="1574"/>
                  </a:lnTo>
                  <a:lnTo>
                    <a:pt x="450" y="1686"/>
                  </a:lnTo>
                  <a:lnTo>
                    <a:pt x="563" y="1799"/>
                  </a:lnTo>
                  <a:lnTo>
                    <a:pt x="675" y="1855"/>
                  </a:lnTo>
                  <a:lnTo>
                    <a:pt x="788" y="1799"/>
                  </a:lnTo>
                  <a:lnTo>
                    <a:pt x="956" y="1686"/>
                  </a:lnTo>
                  <a:lnTo>
                    <a:pt x="1069" y="1686"/>
                  </a:lnTo>
                  <a:lnTo>
                    <a:pt x="1181" y="1518"/>
                  </a:lnTo>
                  <a:lnTo>
                    <a:pt x="1350" y="1462"/>
                  </a:lnTo>
                  <a:lnTo>
                    <a:pt x="1518" y="1518"/>
                  </a:lnTo>
                  <a:lnTo>
                    <a:pt x="1799" y="1686"/>
                  </a:lnTo>
                  <a:lnTo>
                    <a:pt x="1631" y="1686"/>
                  </a:lnTo>
                  <a:lnTo>
                    <a:pt x="1575" y="1743"/>
                  </a:lnTo>
                  <a:lnTo>
                    <a:pt x="1575" y="1855"/>
                  </a:lnTo>
                  <a:lnTo>
                    <a:pt x="1575" y="1967"/>
                  </a:lnTo>
                  <a:lnTo>
                    <a:pt x="1687" y="2024"/>
                  </a:lnTo>
                  <a:lnTo>
                    <a:pt x="1799" y="2024"/>
                  </a:lnTo>
                  <a:lnTo>
                    <a:pt x="1799" y="2080"/>
                  </a:lnTo>
                  <a:lnTo>
                    <a:pt x="1856" y="2192"/>
                  </a:lnTo>
                  <a:lnTo>
                    <a:pt x="1912" y="2192"/>
                  </a:lnTo>
                  <a:lnTo>
                    <a:pt x="2080" y="2080"/>
                  </a:lnTo>
                  <a:lnTo>
                    <a:pt x="2193" y="2024"/>
                  </a:lnTo>
                  <a:lnTo>
                    <a:pt x="2305" y="2080"/>
                  </a:lnTo>
                  <a:lnTo>
                    <a:pt x="2474" y="2080"/>
                  </a:lnTo>
                  <a:lnTo>
                    <a:pt x="2699" y="1855"/>
                  </a:lnTo>
                  <a:lnTo>
                    <a:pt x="2699" y="1799"/>
                  </a:lnTo>
                  <a:lnTo>
                    <a:pt x="2642" y="1743"/>
                  </a:lnTo>
                  <a:lnTo>
                    <a:pt x="2530" y="1686"/>
                  </a:lnTo>
                  <a:lnTo>
                    <a:pt x="2474" y="1630"/>
                  </a:lnTo>
                  <a:lnTo>
                    <a:pt x="2642" y="1630"/>
                  </a:lnTo>
                  <a:lnTo>
                    <a:pt x="2699" y="1574"/>
                  </a:lnTo>
                  <a:lnTo>
                    <a:pt x="2755" y="1574"/>
                  </a:lnTo>
                  <a:lnTo>
                    <a:pt x="2699" y="1462"/>
                  </a:lnTo>
                  <a:lnTo>
                    <a:pt x="2530" y="1349"/>
                  </a:lnTo>
                  <a:lnTo>
                    <a:pt x="2474" y="1237"/>
                  </a:lnTo>
                  <a:lnTo>
                    <a:pt x="2530" y="1181"/>
                  </a:lnTo>
                  <a:lnTo>
                    <a:pt x="2642" y="1124"/>
                  </a:lnTo>
                  <a:lnTo>
                    <a:pt x="2586" y="1012"/>
                  </a:lnTo>
                  <a:lnTo>
                    <a:pt x="2418" y="675"/>
                  </a:lnTo>
                  <a:lnTo>
                    <a:pt x="2418" y="506"/>
                  </a:lnTo>
                  <a:lnTo>
                    <a:pt x="2361" y="506"/>
                  </a:lnTo>
                  <a:lnTo>
                    <a:pt x="2249" y="450"/>
                  </a:lnTo>
                  <a:lnTo>
                    <a:pt x="2249" y="337"/>
                  </a:lnTo>
                  <a:lnTo>
                    <a:pt x="2305" y="281"/>
                  </a:lnTo>
                  <a:lnTo>
                    <a:pt x="2249" y="225"/>
                  </a:lnTo>
                  <a:lnTo>
                    <a:pt x="2193" y="225"/>
                  </a:lnTo>
                  <a:lnTo>
                    <a:pt x="2137" y="281"/>
                  </a:lnTo>
                  <a:lnTo>
                    <a:pt x="2080" y="337"/>
                  </a:lnTo>
                  <a:lnTo>
                    <a:pt x="2024" y="450"/>
                  </a:lnTo>
                  <a:lnTo>
                    <a:pt x="1912" y="394"/>
                  </a:lnTo>
                  <a:lnTo>
                    <a:pt x="1856" y="394"/>
                  </a:lnTo>
                  <a:lnTo>
                    <a:pt x="1799" y="450"/>
                  </a:lnTo>
                  <a:lnTo>
                    <a:pt x="1687" y="562"/>
                  </a:lnTo>
                  <a:lnTo>
                    <a:pt x="1631" y="675"/>
                  </a:lnTo>
                  <a:lnTo>
                    <a:pt x="1687" y="787"/>
                  </a:lnTo>
                  <a:lnTo>
                    <a:pt x="1631" y="843"/>
                  </a:lnTo>
                  <a:lnTo>
                    <a:pt x="1575" y="899"/>
                  </a:lnTo>
                  <a:lnTo>
                    <a:pt x="1462" y="899"/>
                  </a:lnTo>
                  <a:lnTo>
                    <a:pt x="1406" y="956"/>
                  </a:lnTo>
                  <a:lnTo>
                    <a:pt x="1406" y="899"/>
                  </a:lnTo>
                  <a:lnTo>
                    <a:pt x="1350" y="731"/>
                  </a:lnTo>
                  <a:lnTo>
                    <a:pt x="1350" y="618"/>
                  </a:lnTo>
                  <a:lnTo>
                    <a:pt x="1406" y="450"/>
                  </a:lnTo>
                  <a:lnTo>
                    <a:pt x="1462" y="281"/>
                  </a:lnTo>
                  <a:lnTo>
                    <a:pt x="1462" y="16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AF9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3" name="Google Shape;34253;p71"/>
            <p:cNvSpPr/>
            <p:nvPr/>
          </p:nvSpPr>
          <p:spPr>
            <a:xfrm>
              <a:off x="824050" y="1170625"/>
              <a:ext cx="43600" cy="70275"/>
            </a:xfrm>
            <a:custGeom>
              <a:avLst/>
              <a:gdLst/>
              <a:ahLst/>
              <a:cxnLst/>
              <a:rect l="l" t="t" r="r" b="b"/>
              <a:pathLst>
                <a:path w="1744" h="2811" extrusionOk="0">
                  <a:moveTo>
                    <a:pt x="675" y="0"/>
                  </a:moveTo>
                  <a:lnTo>
                    <a:pt x="563" y="56"/>
                  </a:lnTo>
                  <a:lnTo>
                    <a:pt x="394" y="113"/>
                  </a:lnTo>
                  <a:lnTo>
                    <a:pt x="282" y="225"/>
                  </a:lnTo>
                  <a:lnTo>
                    <a:pt x="169" y="281"/>
                  </a:lnTo>
                  <a:lnTo>
                    <a:pt x="57" y="450"/>
                  </a:lnTo>
                  <a:lnTo>
                    <a:pt x="1" y="562"/>
                  </a:lnTo>
                  <a:lnTo>
                    <a:pt x="57" y="675"/>
                  </a:lnTo>
                  <a:lnTo>
                    <a:pt x="57" y="843"/>
                  </a:lnTo>
                  <a:lnTo>
                    <a:pt x="1" y="956"/>
                  </a:lnTo>
                  <a:lnTo>
                    <a:pt x="113" y="899"/>
                  </a:lnTo>
                  <a:lnTo>
                    <a:pt x="338" y="899"/>
                  </a:lnTo>
                  <a:lnTo>
                    <a:pt x="450" y="787"/>
                  </a:lnTo>
                  <a:lnTo>
                    <a:pt x="507" y="731"/>
                  </a:lnTo>
                  <a:lnTo>
                    <a:pt x="507" y="787"/>
                  </a:lnTo>
                  <a:lnTo>
                    <a:pt x="563" y="899"/>
                  </a:lnTo>
                  <a:lnTo>
                    <a:pt x="619" y="1012"/>
                  </a:lnTo>
                  <a:lnTo>
                    <a:pt x="675" y="1012"/>
                  </a:lnTo>
                  <a:lnTo>
                    <a:pt x="731" y="956"/>
                  </a:lnTo>
                  <a:lnTo>
                    <a:pt x="731" y="899"/>
                  </a:lnTo>
                  <a:lnTo>
                    <a:pt x="675" y="787"/>
                  </a:lnTo>
                  <a:lnTo>
                    <a:pt x="956" y="787"/>
                  </a:lnTo>
                  <a:lnTo>
                    <a:pt x="1069" y="899"/>
                  </a:lnTo>
                  <a:lnTo>
                    <a:pt x="1125" y="956"/>
                  </a:lnTo>
                  <a:lnTo>
                    <a:pt x="1069" y="1012"/>
                  </a:lnTo>
                  <a:lnTo>
                    <a:pt x="900" y="1068"/>
                  </a:lnTo>
                  <a:lnTo>
                    <a:pt x="900" y="1124"/>
                  </a:lnTo>
                  <a:lnTo>
                    <a:pt x="956" y="1180"/>
                  </a:lnTo>
                  <a:lnTo>
                    <a:pt x="956" y="1293"/>
                  </a:lnTo>
                  <a:lnTo>
                    <a:pt x="1013" y="1405"/>
                  </a:lnTo>
                  <a:lnTo>
                    <a:pt x="1013" y="1630"/>
                  </a:lnTo>
                  <a:lnTo>
                    <a:pt x="1013" y="1686"/>
                  </a:lnTo>
                  <a:lnTo>
                    <a:pt x="956" y="1686"/>
                  </a:lnTo>
                  <a:lnTo>
                    <a:pt x="900" y="1742"/>
                  </a:lnTo>
                  <a:lnTo>
                    <a:pt x="844" y="1686"/>
                  </a:lnTo>
                  <a:lnTo>
                    <a:pt x="844" y="1630"/>
                  </a:lnTo>
                  <a:lnTo>
                    <a:pt x="788" y="1574"/>
                  </a:lnTo>
                  <a:lnTo>
                    <a:pt x="619" y="1855"/>
                  </a:lnTo>
                  <a:lnTo>
                    <a:pt x="619" y="2024"/>
                  </a:lnTo>
                  <a:lnTo>
                    <a:pt x="619" y="2080"/>
                  </a:lnTo>
                  <a:lnTo>
                    <a:pt x="731" y="2080"/>
                  </a:lnTo>
                  <a:lnTo>
                    <a:pt x="956" y="2136"/>
                  </a:lnTo>
                  <a:lnTo>
                    <a:pt x="1181" y="2136"/>
                  </a:lnTo>
                  <a:lnTo>
                    <a:pt x="1181" y="2192"/>
                  </a:lnTo>
                  <a:lnTo>
                    <a:pt x="1181" y="2305"/>
                  </a:lnTo>
                  <a:lnTo>
                    <a:pt x="1069" y="2305"/>
                  </a:lnTo>
                  <a:lnTo>
                    <a:pt x="1013" y="2417"/>
                  </a:lnTo>
                  <a:lnTo>
                    <a:pt x="1013" y="2473"/>
                  </a:lnTo>
                  <a:lnTo>
                    <a:pt x="1013" y="2529"/>
                  </a:lnTo>
                  <a:lnTo>
                    <a:pt x="1125" y="2586"/>
                  </a:lnTo>
                  <a:lnTo>
                    <a:pt x="1237" y="2698"/>
                  </a:lnTo>
                  <a:lnTo>
                    <a:pt x="1350" y="2810"/>
                  </a:lnTo>
                  <a:lnTo>
                    <a:pt x="1575" y="2754"/>
                  </a:lnTo>
                  <a:lnTo>
                    <a:pt x="1687" y="2698"/>
                  </a:lnTo>
                  <a:lnTo>
                    <a:pt x="1575" y="2586"/>
                  </a:lnTo>
                  <a:lnTo>
                    <a:pt x="1518" y="2529"/>
                  </a:lnTo>
                  <a:lnTo>
                    <a:pt x="1518" y="2473"/>
                  </a:lnTo>
                  <a:lnTo>
                    <a:pt x="1631" y="2361"/>
                  </a:lnTo>
                  <a:lnTo>
                    <a:pt x="1687" y="2361"/>
                  </a:lnTo>
                  <a:lnTo>
                    <a:pt x="1743" y="2305"/>
                  </a:lnTo>
                  <a:lnTo>
                    <a:pt x="1743" y="2192"/>
                  </a:lnTo>
                  <a:lnTo>
                    <a:pt x="1687" y="2136"/>
                  </a:lnTo>
                  <a:lnTo>
                    <a:pt x="1631" y="2136"/>
                  </a:lnTo>
                  <a:lnTo>
                    <a:pt x="1518" y="2080"/>
                  </a:lnTo>
                  <a:lnTo>
                    <a:pt x="1462" y="2024"/>
                  </a:lnTo>
                  <a:lnTo>
                    <a:pt x="1462" y="1855"/>
                  </a:lnTo>
                  <a:lnTo>
                    <a:pt x="1462" y="1742"/>
                  </a:lnTo>
                  <a:lnTo>
                    <a:pt x="1462" y="1686"/>
                  </a:lnTo>
                  <a:lnTo>
                    <a:pt x="1575" y="1518"/>
                  </a:lnTo>
                  <a:lnTo>
                    <a:pt x="1462" y="1405"/>
                  </a:lnTo>
                  <a:lnTo>
                    <a:pt x="1406" y="1180"/>
                  </a:lnTo>
                  <a:lnTo>
                    <a:pt x="1406" y="1068"/>
                  </a:lnTo>
                  <a:lnTo>
                    <a:pt x="1462" y="956"/>
                  </a:lnTo>
                  <a:lnTo>
                    <a:pt x="1462" y="787"/>
                  </a:lnTo>
                  <a:lnTo>
                    <a:pt x="1462" y="337"/>
                  </a:lnTo>
                  <a:lnTo>
                    <a:pt x="1575" y="281"/>
                  </a:lnTo>
                  <a:lnTo>
                    <a:pt x="1631" y="225"/>
                  </a:lnTo>
                  <a:lnTo>
                    <a:pt x="1631" y="169"/>
                  </a:lnTo>
                  <a:lnTo>
                    <a:pt x="1462" y="113"/>
                  </a:lnTo>
                  <a:lnTo>
                    <a:pt x="1350" y="113"/>
                  </a:lnTo>
                  <a:lnTo>
                    <a:pt x="1237" y="56"/>
                  </a:lnTo>
                  <a:lnTo>
                    <a:pt x="1125" y="56"/>
                  </a:lnTo>
                  <a:lnTo>
                    <a:pt x="1069" y="113"/>
                  </a:lnTo>
                  <a:lnTo>
                    <a:pt x="1069" y="225"/>
                  </a:lnTo>
                  <a:lnTo>
                    <a:pt x="1125" y="225"/>
                  </a:lnTo>
                  <a:lnTo>
                    <a:pt x="1181" y="281"/>
                  </a:lnTo>
                  <a:lnTo>
                    <a:pt x="1125" y="337"/>
                  </a:lnTo>
                  <a:lnTo>
                    <a:pt x="900" y="337"/>
                  </a:lnTo>
                  <a:lnTo>
                    <a:pt x="844" y="281"/>
                  </a:lnTo>
                  <a:lnTo>
                    <a:pt x="731" y="225"/>
                  </a:lnTo>
                  <a:lnTo>
                    <a:pt x="731" y="169"/>
                  </a:lnTo>
                  <a:lnTo>
                    <a:pt x="731" y="113"/>
                  </a:lnTo>
                  <a:lnTo>
                    <a:pt x="788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9F93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4" name="Google Shape;34254;p71"/>
            <p:cNvSpPr/>
            <p:nvPr/>
          </p:nvSpPr>
          <p:spPr>
            <a:xfrm>
              <a:off x="805800" y="1195900"/>
              <a:ext cx="30925" cy="59050"/>
            </a:xfrm>
            <a:custGeom>
              <a:avLst/>
              <a:gdLst/>
              <a:ahLst/>
              <a:cxnLst/>
              <a:rect l="l" t="t" r="r" b="b"/>
              <a:pathLst>
                <a:path w="1237" h="2362" extrusionOk="0">
                  <a:moveTo>
                    <a:pt x="394" y="1"/>
                  </a:moveTo>
                  <a:lnTo>
                    <a:pt x="337" y="57"/>
                  </a:lnTo>
                  <a:lnTo>
                    <a:pt x="337" y="169"/>
                  </a:lnTo>
                  <a:lnTo>
                    <a:pt x="281" y="282"/>
                  </a:lnTo>
                  <a:lnTo>
                    <a:pt x="56" y="450"/>
                  </a:lnTo>
                  <a:lnTo>
                    <a:pt x="0" y="563"/>
                  </a:lnTo>
                  <a:lnTo>
                    <a:pt x="56" y="675"/>
                  </a:lnTo>
                  <a:lnTo>
                    <a:pt x="225" y="844"/>
                  </a:lnTo>
                  <a:lnTo>
                    <a:pt x="169" y="956"/>
                  </a:lnTo>
                  <a:lnTo>
                    <a:pt x="56" y="1069"/>
                  </a:lnTo>
                  <a:lnTo>
                    <a:pt x="0" y="1181"/>
                  </a:lnTo>
                  <a:lnTo>
                    <a:pt x="169" y="1631"/>
                  </a:lnTo>
                  <a:lnTo>
                    <a:pt x="169" y="1856"/>
                  </a:lnTo>
                  <a:lnTo>
                    <a:pt x="169" y="2080"/>
                  </a:lnTo>
                  <a:lnTo>
                    <a:pt x="169" y="2137"/>
                  </a:lnTo>
                  <a:lnTo>
                    <a:pt x="169" y="2249"/>
                  </a:lnTo>
                  <a:lnTo>
                    <a:pt x="281" y="2361"/>
                  </a:lnTo>
                  <a:lnTo>
                    <a:pt x="337" y="2305"/>
                  </a:lnTo>
                  <a:lnTo>
                    <a:pt x="394" y="2249"/>
                  </a:lnTo>
                  <a:lnTo>
                    <a:pt x="450" y="2193"/>
                  </a:lnTo>
                  <a:lnTo>
                    <a:pt x="562" y="2249"/>
                  </a:lnTo>
                  <a:lnTo>
                    <a:pt x="618" y="2249"/>
                  </a:lnTo>
                  <a:lnTo>
                    <a:pt x="618" y="2193"/>
                  </a:lnTo>
                  <a:lnTo>
                    <a:pt x="618" y="2080"/>
                  </a:lnTo>
                  <a:lnTo>
                    <a:pt x="562" y="2024"/>
                  </a:lnTo>
                  <a:lnTo>
                    <a:pt x="450" y="1968"/>
                  </a:lnTo>
                  <a:lnTo>
                    <a:pt x="450" y="1856"/>
                  </a:lnTo>
                  <a:lnTo>
                    <a:pt x="506" y="1799"/>
                  </a:lnTo>
                  <a:lnTo>
                    <a:pt x="506" y="1743"/>
                  </a:lnTo>
                  <a:lnTo>
                    <a:pt x="618" y="1799"/>
                  </a:lnTo>
                  <a:lnTo>
                    <a:pt x="675" y="1799"/>
                  </a:lnTo>
                  <a:lnTo>
                    <a:pt x="675" y="1743"/>
                  </a:lnTo>
                  <a:lnTo>
                    <a:pt x="731" y="1631"/>
                  </a:lnTo>
                  <a:lnTo>
                    <a:pt x="731" y="1575"/>
                  </a:lnTo>
                  <a:lnTo>
                    <a:pt x="675" y="1518"/>
                  </a:lnTo>
                  <a:lnTo>
                    <a:pt x="562" y="1406"/>
                  </a:lnTo>
                  <a:lnTo>
                    <a:pt x="562" y="1237"/>
                  </a:lnTo>
                  <a:lnTo>
                    <a:pt x="562" y="1125"/>
                  </a:lnTo>
                  <a:lnTo>
                    <a:pt x="562" y="900"/>
                  </a:lnTo>
                  <a:lnTo>
                    <a:pt x="675" y="844"/>
                  </a:lnTo>
                  <a:lnTo>
                    <a:pt x="956" y="731"/>
                  </a:lnTo>
                  <a:lnTo>
                    <a:pt x="1012" y="675"/>
                  </a:lnTo>
                  <a:lnTo>
                    <a:pt x="1068" y="619"/>
                  </a:lnTo>
                  <a:lnTo>
                    <a:pt x="1068" y="450"/>
                  </a:lnTo>
                  <a:lnTo>
                    <a:pt x="1124" y="338"/>
                  </a:lnTo>
                  <a:lnTo>
                    <a:pt x="1237" y="169"/>
                  </a:lnTo>
                  <a:lnTo>
                    <a:pt x="956" y="1"/>
                  </a:lnTo>
                  <a:lnTo>
                    <a:pt x="787" y="169"/>
                  </a:lnTo>
                  <a:lnTo>
                    <a:pt x="618" y="169"/>
                  </a:lnTo>
                  <a:lnTo>
                    <a:pt x="506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9D93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5" name="Google Shape;34255;p71"/>
            <p:cNvSpPr/>
            <p:nvPr/>
          </p:nvSpPr>
          <p:spPr>
            <a:xfrm>
              <a:off x="832500" y="12493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57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56" y="57"/>
                  </a:lnTo>
                  <a:lnTo>
                    <a:pt x="56" y="57"/>
                  </a:lnTo>
                  <a:close/>
                </a:path>
              </a:pathLst>
            </a:custGeom>
            <a:solidFill>
              <a:srgbClr val="9A9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6" name="Google Shape;34256;p71"/>
            <p:cNvSpPr/>
            <p:nvPr/>
          </p:nvSpPr>
          <p:spPr>
            <a:xfrm>
              <a:off x="787525" y="1285825"/>
              <a:ext cx="42175" cy="29550"/>
            </a:xfrm>
            <a:custGeom>
              <a:avLst/>
              <a:gdLst/>
              <a:ahLst/>
              <a:cxnLst/>
              <a:rect l="l" t="t" r="r" b="b"/>
              <a:pathLst>
                <a:path w="1687" h="1182" extrusionOk="0">
                  <a:moveTo>
                    <a:pt x="731" y="1"/>
                  </a:moveTo>
                  <a:lnTo>
                    <a:pt x="619" y="57"/>
                  </a:lnTo>
                  <a:lnTo>
                    <a:pt x="506" y="113"/>
                  </a:lnTo>
                  <a:lnTo>
                    <a:pt x="450" y="282"/>
                  </a:lnTo>
                  <a:lnTo>
                    <a:pt x="450" y="451"/>
                  </a:lnTo>
                  <a:lnTo>
                    <a:pt x="450" y="619"/>
                  </a:lnTo>
                  <a:lnTo>
                    <a:pt x="338" y="788"/>
                  </a:lnTo>
                  <a:lnTo>
                    <a:pt x="113" y="900"/>
                  </a:lnTo>
                  <a:lnTo>
                    <a:pt x="57" y="900"/>
                  </a:lnTo>
                  <a:lnTo>
                    <a:pt x="0" y="1013"/>
                  </a:lnTo>
                  <a:lnTo>
                    <a:pt x="57" y="1069"/>
                  </a:lnTo>
                  <a:lnTo>
                    <a:pt x="57" y="1125"/>
                  </a:lnTo>
                  <a:lnTo>
                    <a:pt x="169" y="1181"/>
                  </a:lnTo>
                  <a:lnTo>
                    <a:pt x="506" y="1069"/>
                  </a:lnTo>
                  <a:lnTo>
                    <a:pt x="675" y="1069"/>
                  </a:lnTo>
                  <a:lnTo>
                    <a:pt x="731" y="1013"/>
                  </a:lnTo>
                  <a:lnTo>
                    <a:pt x="787" y="956"/>
                  </a:lnTo>
                  <a:lnTo>
                    <a:pt x="956" y="732"/>
                  </a:lnTo>
                  <a:lnTo>
                    <a:pt x="1068" y="675"/>
                  </a:lnTo>
                  <a:lnTo>
                    <a:pt x="1237" y="619"/>
                  </a:lnTo>
                  <a:lnTo>
                    <a:pt x="1293" y="563"/>
                  </a:lnTo>
                  <a:lnTo>
                    <a:pt x="1293" y="451"/>
                  </a:lnTo>
                  <a:lnTo>
                    <a:pt x="1406" y="563"/>
                  </a:lnTo>
                  <a:lnTo>
                    <a:pt x="1687" y="563"/>
                  </a:lnTo>
                  <a:lnTo>
                    <a:pt x="1687" y="451"/>
                  </a:lnTo>
                  <a:lnTo>
                    <a:pt x="1687" y="338"/>
                  </a:lnTo>
                  <a:lnTo>
                    <a:pt x="1349" y="226"/>
                  </a:lnTo>
                  <a:lnTo>
                    <a:pt x="1237" y="282"/>
                  </a:lnTo>
                  <a:lnTo>
                    <a:pt x="1125" y="282"/>
                  </a:lnTo>
                  <a:lnTo>
                    <a:pt x="1125" y="170"/>
                  </a:lnTo>
                  <a:lnTo>
                    <a:pt x="900" y="113"/>
                  </a:lnTo>
                  <a:lnTo>
                    <a:pt x="787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7" name="Google Shape;34257;p71"/>
            <p:cNvSpPr/>
            <p:nvPr/>
          </p:nvSpPr>
          <p:spPr>
            <a:xfrm>
              <a:off x="840925" y="1284425"/>
              <a:ext cx="4225" cy="2850"/>
            </a:xfrm>
            <a:custGeom>
              <a:avLst/>
              <a:gdLst/>
              <a:ahLst/>
              <a:cxnLst/>
              <a:rect l="l" t="t" r="r" b="b"/>
              <a:pathLst>
                <a:path w="169" h="114" extrusionOk="0">
                  <a:moveTo>
                    <a:pt x="56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69" y="113"/>
                  </a:lnTo>
                  <a:lnTo>
                    <a:pt x="113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8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8" name="Google Shape;34258;p71"/>
            <p:cNvSpPr/>
            <p:nvPr/>
          </p:nvSpPr>
          <p:spPr>
            <a:xfrm>
              <a:off x="849350" y="12689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4A0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9" name="Google Shape;34259;p71"/>
            <p:cNvSpPr/>
            <p:nvPr/>
          </p:nvSpPr>
          <p:spPr>
            <a:xfrm>
              <a:off x="890100" y="121557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"/>
                  </a:moveTo>
                  <a:lnTo>
                    <a:pt x="0" y="57"/>
                  </a:lnTo>
                  <a:lnTo>
                    <a:pt x="57" y="113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0" name="Google Shape;34260;p71"/>
            <p:cNvSpPr/>
            <p:nvPr/>
          </p:nvSpPr>
          <p:spPr>
            <a:xfrm>
              <a:off x="864800" y="12296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1" name="Google Shape;34261;p71"/>
            <p:cNvSpPr/>
            <p:nvPr/>
          </p:nvSpPr>
          <p:spPr>
            <a:xfrm>
              <a:off x="892900" y="1212775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1" y="113"/>
                  </a:moveTo>
                  <a:lnTo>
                    <a:pt x="1" y="11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113"/>
                  </a:lnTo>
                  <a:lnTo>
                    <a:pt x="1" y="113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2" name="Google Shape;34262;p71"/>
            <p:cNvSpPr/>
            <p:nvPr/>
          </p:nvSpPr>
          <p:spPr>
            <a:xfrm>
              <a:off x="787525" y="1564050"/>
              <a:ext cx="25325" cy="29550"/>
            </a:xfrm>
            <a:custGeom>
              <a:avLst/>
              <a:gdLst/>
              <a:ahLst/>
              <a:cxnLst/>
              <a:rect l="l" t="t" r="r" b="b"/>
              <a:pathLst>
                <a:path w="1013" h="1182" extrusionOk="0">
                  <a:moveTo>
                    <a:pt x="225" y="1"/>
                  </a:moveTo>
                  <a:lnTo>
                    <a:pt x="113" y="113"/>
                  </a:lnTo>
                  <a:lnTo>
                    <a:pt x="57" y="226"/>
                  </a:lnTo>
                  <a:lnTo>
                    <a:pt x="0" y="338"/>
                  </a:lnTo>
                  <a:lnTo>
                    <a:pt x="57" y="450"/>
                  </a:lnTo>
                  <a:lnTo>
                    <a:pt x="113" y="563"/>
                  </a:lnTo>
                  <a:lnTo>
                    <a:pt x="225" y="507"/>
                  </a:lnTo>
                  <a:lnTo>
                    <a:pt x="281" y="394"/>
                  </a:lnTo>
                  <a:lnTo>
                    <a:pt x="450" y="394"/>
                  </a:lnTo>
                  <a:lnTo>
                    <a:pt x="619" y="450"/>
                  </a:lnTo>
                  <a:lnTo>
                    <a:pt x="675" y="619"/>
                  </a:lnTo>
                  <a:lnTo>
                    <a:pt x="900" y="1181"/>
                  </a:lnTo>
                  <a:lnTo>
                    <a:pt x="956" y="1069"/>
                  </a:lnTo>
                  <a:lnTo>
                    <a:pt x="1012" y="956"/>
                  </a:lnTo>
                  <a:lnTo>
                    <a:pt x="1012" y="900"/>
                  </a:lnTo>
                  <a:lnTo>
                    <a:pt x="956" y="788"/>
                  </a:lnTo>
                  <a:lnTo>
                    <a:pt x="900" y="619"/>
                  </a:lnTo>
                  <a:lnTo>
                    <a:pt x="787" y="338"/>
                  </a:lnTo>
                  <a:lnTo>
                    <a:pt x="731" y="57"/>
                  </a:lnTo>
                  <a:lnTo>
                    <a:pt x="619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8A85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3" name="Google Shape;34263;p71"/>
            <p:cNvSpPr/>
            <p:nvPr/>
          </p:nvSpPr>
          <p:spPr>
            <a:xfrm>
              <a:off x="822650" y="160060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1" y="0"/>
                  </a:moveTo>
                  <a:lnTo>
                    <a:pt x="57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BA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4" name="Google Shape;34264;p71"/>
            <p:cNvSpPr/>
            <p:nvPr/>
          </p:nvSpPr>
          <p:spPr>
            <a:xfrm>
              <a:off x="843725" y="16287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BA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5" name="Google Shape;34265;p71"/>
            <p:cNvSpPr/>
            <p:nvPr/>
          </p:nvSpPr>
          <p:spPr>
            <a:xfrm>
              <a:off x="694775" y="987950"/>
              <a:ext cx="42200" cy="74500"/>
            </a:xfrm>
            <a:custGeom>
              <a:avLst/>
              <a:gdLst/>
              <a:ahLst/>
              <a:cxnLst/>
              <a:rect l="l" t="t" r="r" b="b"/>
              <a:pathLst>
                <a:path w="1688" h="2980" extrusionOk="0">
                  <a:moveTo>
                    <a:pt x="451" y="1574"/>
                  </a:moveTo>
                  <a:lnTo>
                    <a:pt x="619" y="1743"/>
                  </a:lnTo>
                  <a:lnTo>
                    <a:pt x="563" y="1743"/>
                  </a:lnTo>
                  <a:lnTo>
                    <a:pt x="507" y="1687"/>
                  </a:lnTo>
                  <a:lnTo>
                    <a:pt x="451" y="1574"/>
                  </a:lnTo>
                  <a:close/>
                  <a:moveTo>
                    <a:pt x="338" y="0"/>
                  </a:moveTo>
                  <a:lnTo>
                    <a:pt x="226" y="113"/>
                  </a:lnTo>
                  <a:lnTo>
                    <a:pt x="57" y="57"/>
                  </a:lnTo>
                  <a:lnTo>
                    <a:pt x="1" y="113"/>
                  </a:lnTo>
                  <a:lnTo>
                    <a:pt x="1" y="225"/>
                  </a:lnTo>
                  <a:lnTo>
                    <a:pt x="57" y="338"/>
                  </a:lnTo>
                  <a:lnTo>
                    <a:pt x="169" y="394"/>
                  </a:lnTo>
                  <a:lnTo>
                    <a:pt x="226" y="450"/>
                  </a:lnTo>
                  <a:lnTo>
                    <a:pt x="338" y="506"/>
                  </a:lnTo>
                  <a:lnTo>
                    <a:pt x="282" y="619"/>
                  </a:lnTo>
                  <a:lnTo>
                    <a:pt x="282" y="675"/>
                  </a:lnTo>
                  <a:lnTo>
                    <a:pt x="282" y="731"/>
                  </a:lnTo>
                  <a:lnTo>
                    <a:pt x="394" y="731"/>
                  </a:lnTo>
                  <a:lnTo>
                    <a:pt x="394" y="787"/>
                  </a:lnTo>
                  <a:lnTo>
                    <a:pt x="394" y="843"/>
                  </a:lnTo>
                  <a:lnTo>
                    <a:pt x="394" y="900"/>
                  </a:lnTo>
                  <a:lnTo>
                    <a:pt x="394" y="956"/>
                  </a:lnTo>
                  <a:lnTo>
                    <a:pt x="394" y="1012"/>
                  </a:lnTo>
                  <a:lnTo>
                    <a:pt x="338" y="1181"/>
                  </a:lnTo>
                  <a:lnTo>
                    <a:pt x="338" y="1406"/>
                  </a:lnTo>
                  <a:lnTo>
                    <a:pt x="451" y="1574"/>
                  </a:lnTo>
                  <a:lnTo>
                    <a:pt x="451" y="1574"/>
                  </a:lnTo>
                  <a:lnTo>
                    <a:pt x="338" y="1518"/>
                  </a:lnTo>
                  <a:lnTo>
                    <a:pt x="282" y="1574"/>
                  </a:lnTo>
                  <a:lnTo>
                    <a:pt x="169" y="1630"/>
                  </a:lnTo>
                  <a:lnTo>
                    <a:pt x="113" y="1687"/>
                  </a:lnTo>
                  <a:lnTo>
                    <a:pt x="1" y="1743"/>
                  </a:lnTo>
                  <a:lnTo>
                    <a:pt x="1" y="1799"/>
                  </a:lnTo>
                  <a:lnTo>
                    <a:pt x="57" y="1855"/>
                  </a:lnTo>
                  <a:lnTo>
                    <a:pt x="169" y="1799"/>
                  </a:lnTo>
                  <a:lnTo>
                    <a:pt x="226" y="1799"/>
                  </a:lnTo>
                  <a:lnTo>
                    <a:pt x="169" y="1855"/>
                  </a:lnTo>
                  <a:lnTo>
                    <a:pt x="169" y="2024"/>
                  </a:lnTo>
                  <a:lnTo>
                    <a:pt x="226" y="2136"/>
                  </a:lnTo>
                  <a:lnTo>
                    <a:pt x="226" y="2249"/>
                  </a:lnTo>
                  <a:lnTo>
                    <a:pt x="394" y="2249"/>
                  </a:lnTo>
                  <a:lnTo>
                    <a:pt x="451" y="2361"/>
                  </a:lnTo>
                  <a:lnTo>
                    <a:pt x="451" y="2473"/>
                  </a:lnTo>
                  <a:lnTo>
                    <a:pt x="338" y="2473"/>
                  </a:lnTo>
                  <a:lnTo>
                    <a:pt x="226" y="2530"/>
                  </a:lnTo>
                  <a:lnTo>
                    <a:pt x="226" y="2586"/>
                  </a:lnTo>
                  <a:lnTo>
                    <a:pt x="451" y="2586"/>
                  </a:lnTo>
                  <a:lnTo>
                    <a:pt x="507" y="2698"/>
                  </a:lnTo>
                  <a:lnTo>
                    <a:pt x="507" y="2867"/>
                  </a:lnTo>
                  <a:lnTo>
                    <a:pt x="619" y="2979"/>
                  </a:lnTo>
                  <a:lnTo>
                    <a:pt x="788" y="2754"/>
                  </a:lnTo>
                  <a:lnTo>
                    <a:pt x="900" y="2586"/>
                  </a:lnTo>
                  <a:lnTo>
                    <a:pt x="956" y="2417"/>
                  </a:lnTo>
                  <a:lnTo>
                    <a:pt x="956" y="2249"/>
                  </a:lnTo>
                  <a:lnTo>
                    <a:pt x="956" y="2136"/>
                  </a:lnTo>
                  <a:lnTo>
                    <a:pt x="1125" y="2192"/>
                  </a:lnTo>
                  <a:lnTo>
                    <a:pt x="1237" y="2136"/>
                  </a:lnTo>
                  <a:lnTo>
                    <a:pt x="1518" y="1968"/>
                  </a:lnTo>
                  <a:lnTo>
                    <a:pt x="1631" y="1855"/>
                  </a:lnTo>
                  <a:lnTo>
                    <a:pt x="1631" y="1743"/>
                  </a:lnTo>
                  <a:lnTo>
                    <a:pt x="1518" y="1630"/>
                  </a:lnTo>
                  <a:lnTo>
                    <a:pt x="1462" y="1574"/>
                  </a:lnTo>
                  <a:lnTo>
                    <a:pt x="1462" y="1518"/>
                  </a:lnTo>
                  <a:lnTo>
                    <a:pt x="1518" y="1349"/>
                  </a:lnTo>
                  <a:lnTo>
                    <a:pt x="1631" y="1181"/>
                  </a:lnTo>
                  <a:lnTo>
                    <a:pt x="1687" y="956"/>
                  </a:lnTo>
                  <a:lnTo>
                    <a:pt x="1631" y="731"/>
                  </a:lnTo>
                  <a:lnTo>
                    <a:pt x="1518" y="619"/>
                  </a:lnTo>
                  <a:lnTo>
                    <a:pt x="1406" y="619"/>
                  </a:lnTo>
                  <a:lnTo>
                    <a:pt x="1181" y="675"/>
                  </a:lnTo>
                  <a:lnTo>
                    <a:pt x="1181" y="675"/>
                  </a:lnTo>
                  <a:lnTo>
                    <a:pt x="1237" y="450"/>
                  </a:lnTo>
                  <a:lnTo>
                    <a:pt x="1237" y="338"/>
                  </a:lnTo>
                  <a:lnTo>
                    <a:pt x="1125" y="338"/>
                  </a:lnTo>
                  <a:lnTo>
                    <a:pt x="900" y="394"/>
                  </a:lnTo>
                  <a:lnTo>
                    <a:pt x="675" y="394"/>
                  </a:lnTo>
                  <a:lnTo>
                    <a:pt x="451" y="281"/>
                  </a:lnTo>
                  <a:lnTo>
                    <a:pt x="451" y="225"/>
                  </a:lnTo>
                  <a:lnTo>
                    <a:pt x="451" y="113"/>
                  </a:lnTo>
                  <a:lnTo>
                    <a:pt x="451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917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6" name="Google Shape;34266;p71"/>
            <p:cNvSpPr/>
            <p:nvPr/>
          </p:nvSpPr>
          <p:spPr>
            <a:xfrm>
              <a:off x="703225" y="958450"/>
              <a:ext cx="52000" cy="53400"/>
            </a:xfrm>
            <a:custGeom>
              <a:avLst/>
              <a:gdLst/>
              <a:ahLst/>
              <a:cxnLst/>
              <a:rect l="l" t="t" r="r" b="b"/>
              <a:pathLst>
                <a:path w="2080" h="2136" extrusionOk="0">
                  <a:moveTo>
                    <a:pt x="1461" y="0"/>
                  </a:moveTo>
                  <a:lnTo>
                    <a:pt x="1405" y="56"/>
                  </a:lnTo>
                  <a:lnTo>
                    <a:pt x="1349" y="112"/>
                  </a:lnTo>
                  <a:lnTo>
                    <a:pt x="1349" y="169"/>
                  </a:lnTo>
                  <a:lnTo>
                    <a:pt x="1349" y="225"/>
                  </a:lnTo>
                  <a:lnTo>
                    <a:pt x="1349" y="337"/>
                  </a:lnTo>
                  <a:lnTo>
                    <a:pt x="1293" y="394"/>
                  </a:lnTo>
                  <a:lnTo>
                    <a:pt x="1237" y="506"/>
                  </a:lnTo>
                  <a:lnTo>
                    <a:pt x="1237" y="618"/>
                  </a:lnTo>
                  <a:lnTo>
                    <a:pt x="1237" y="731"/>
                  </a:lnTo>
                  <a:lnTo>
                    <a:pt x="1237" y="787"/>
                  </a:lnTo>
                  <a:lnTo>
                    <a:pt x="1124" y="843"/>
                  </a:lnTo>
                  <a:lnTo>
                    <a:pt x="1237" y="899"/>
                  </a:lnTo>
                  <a:lnTo>
                    <a:pt x="1180" y="956"/>
                  </a:lnTo>
                  <a:lnTo>
                    <a:pt x="1180" y="1012"/>
                  </a:lnTo>
                  <a:lnTo>
                    <a:pt x="1012" y="1012"/>
                  </a:lnTo>
                  <a:lnTo>
                    <a:pt x="899" y="899"/>
                  </a:lnTo>
                  <a:lnTo>
                    <a:pt x="899" y="1068"/>
                  </a:lnTo>
                  <a:lnTo>
                    <a:pt x="787" y="1180"/>
                  </a:lnTo>
                  <a:lnTo>
                    <a:pt x="731" y="1237"/>
                  </a:lnTo>
                  <a:lnTo>
                    <a:pt x="675" y="1180"/>
                  </a:lnTo>
                  <a:lnTo>
                    <a:pt x="562" y="1068"/>
                  </a:lnTo>
                  <a:lnTo>
                    <a:pt x="450" y="1180"/>
                  </a:lnTo>
                  <a:lnTo>
                    <a:pt x="281" y="1237"/>
                  </a:lnTo>
                  <a:lnTo>
                    <a:pt x="113" y="1180"/>
                  </a:lnTo>
                  <a:lnTo>
                    <a:pt x="0" y="1180"/>
                  </a:lnTo>
                  <a:lnTo>
                    <a:pt x="56" y="1293"/>
                  </a:lnTo>
                  <a:lnTo>
                    <a:pt x="0" y="1349"/>
                  </a:lnTo>
                  <a:lnTo>
                    <a:pt x="0" y="1518"/>
                  </a:lnTo>
                  <a:lnTo>
                    <a:pt x="56" y="1574"/>
                  </a:lnTo>
                  <a:lnTo>
                    <a:pt x="169" y="1574"/>
                  </a:lnTo>
                  <a:lnTo>
                    <a:pt x="394" y="1686"/>
                  </a:lnTo>
                  <a:lnTo>
                    <a:pt x="506" y="1686"/>
                  </a:lnTo>
                  <a:lnTo>
                    <a:pt x="618" y="1630"/>
                  </a:lnTo>
                  <a:lnTo>
                    <a:pt x="787" y="1518"/>
                  </a:lnTo>
                  <a:lnTo>
                    <a:pt x="843" y="1742"/>
                  </a:lnTo>
                  <a:lnTo>
                    <a:pt x="731" y="1967"/>
                  </a:lnTo>
                  <a:lnTo>
                    <a:pt x="843" y="1967"/>
                  </a:lnTo>
                  <a:lnTo>
                    <a:pt x="1068" y="1855"/>
                  </a:lnTo>
                  <a:lnTo>
                    <a:pt x="1180" y="1855"/>
                  </a:lnTo>
                  <a:lnTo>
                    <a:pt x="1237" y="1911"/>
                  </a:lnTo>
                  <a:lnTo>
                    <a:pt x="1237" y="2080"/>
                  </a:lnTo>
                  <a:lnTo>
                    <a:pt x="1293" y="2136"/>
                  </a:lnTo>
                  <a:lnTo>
                    <a:pt x="1518" y="2136"/>
                  </a:lnTo>
                  <a:lnTo>
                    <a:pt x="1686" y="2023"/>
                  </a:lnTo>
                  <a:lnTo>
                    <a:pt x="1799" y="1967"/>
                  </a:lnTo>
                  <a:lnTo>
                    <a:pt x="1799" y="1855"/>
                  </a:lnTo>
                  <a:lnTo>
                    <a:pt x="1799" y="1405"/>
                  </a:lnTo>
                  <a:lnTo>
                    <a:pt x="1911" y="1349"/>
                  </a:lnTo>
                  <a:lnTo>
                    <a:pt x="1967" y="1180"/>
                  </a:lnTo>
                  <a:lnTo>
                    <a:pt x="1911" y="1124"/>
                  </a:lnTo>
                  <a:lnTo>
                    <a:pt x="1967" y="1124"/>
                  </a:lnTo>
                  <a:lnTo>
                    <a:pt x="2080" y="1068"/>
                  </a:lnTo>
                  <a:lnTo>
                    <a:pt x="2080" y="1012"/>
                  </a:lnTo>
                  <a:lnTo>
                    <a:pt x="2080" y="956"/>
                  </a:lnTo>
                  <a:lnTo>
                    <a:pt x="1967" y="899"/>
                  </a:lnTo>
                  <a:lnTo>
                    <a:pt x="1686" y="899"/>
                  </a:lnTo>
                  <a:lnTo>
                    <a:pt x="1686" y="843"/>
                  </a:lnTo>
                  <a:lnTo>
                    <a:pt x="1686" y="787"/>
                  </a:lnTo>
                  <a:lnTo>
                    <a:pt x="1686" y="731"/>
                  </a:lnTo>
                  <a:lnTo>
                    <a:pt x="1799" y="675"/>
                  </a:lnTo>
                  <a:lnTo>
                    <a:pt x="1855" y="618"/>
                  </a:lnTo>
                  <a:lnTo>
                    <a:pt x="1855" y="562"/>
                  </a:lnTo>
                  <a:lnTo>
                    <a:pt x="1799" y="506"/>
                  </a:lnTo>
                  <a:lnTo>
                    <a:pt x="1742" y="450"/>
                  </a:lnTo>
                  <a:lnTo>
                    <a:pt x="1855" y="450"/>
                  </a:lnTo>
                  <a:lnTo>
                    <a:pt x="1911" y="394"/>
                  </a:lnTo>
                  <a:lnTo>
                    <a:pt x="1855" y="337"/>
                  </a:lnTo>
                  <a:lnTo>
                    <a:pt x="1574" y="337"/>
                  </a:lnTo>
                  <a:lnTo>
                    <a:pt x="1574" y="112"/>
                  </a:lnTo>
                  <a:lnTo>
                    <a:pt x="1518" y="56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7" name="Google Shape;34267;p71"/>
            <p:cNvSpPr/>
            <p:nvPr/>
          </p:nvSpPr>
          <p:spPr>
            <a:xfrm>
              <a:off x="762225" y="909250"/>
              <a:ext cx="60450" cy="99800"/>
            </a:xfrm>
            <a:custGeom>
              <a:avLst/>
              <a:gdLst/>
              <a:ahLst/>
              <a:cxnLst/>
              <a:rect l="l" t="t" r="r" b="b"/>
              <a:pathLst>
                <a:path w="2418" h="3992" extrusionOk="0">
                  <a:moveTo>
                    <a:pt x="169" y="1"/>
                  </a:moveTo>
                  <a:lnTo>
                    <a:pt x="57" y="169"/>
                  </a:lnTo>
                  <a:lnTo>
                    <a:pt x="1" y="226"/>
                  </a:lnTo>
                  <a:lnTo>
                    <a:pt x="1" y="394"/>
                  </a:lnTo>
                  <a:lnTo>
                    <a:pt x="113" y="507"/>
                  </a:lnTo>
                  <a:lnTo>
                    <a:pt x="226" y="563"/>
                  </a:lnTo>
                  <a:lnTo>
                    <a:pt x="282" y="507"/>
                  </a:lnTo>
                  <a:lnTo>
                    <a:pt x="450" y="394"/>
                  </a:lnTo>
                  <a:lnTo>
                    <a:pt x="507" y="338"/>
                  </a:lnTo>
                  <a:lnTo>
                    <a:pt x="563" y="338"/>
                  </a:lnTo>
                  <a:lnTo>
                    <a:pt x="675" y="394"/>
                  </a:lnTo>
                  <a:lnTo>
                    <a:pt x="675" y="507"/>
                  </a:lnTo>
                  <a:lnTo>
                    <a:pt x="619" y="732"/>
                  </a:lnTo>
                  <a:lnTo>
                    <a:pt x="619" y="900"/>
                  </a:lnTo>
                  <a:lnTo>
                    <a:pt x="675" y="1013"/>
                  </a:lnTo>
                  <a:lnTo>
                    <a:pt x="844" y="1294"/>
                  </a:lnTo>
                  <a:lnTo>
                    <a:pt x="731" y="1294"/>
                  </a:lnTo>
                  <a:lnTo>
                    <a:pt x="731" y="1406"/>
                  </a:lnTo>
                  <a:lnTo>
                    <a:pt x="731" y="1575"/>
                  </a:lnTo>
                  <a:lnTo>
                    <a:pt x="788" y="1687"/>
                  </a:lnTo>
                  <a:lnTo>
                    <a:pt x="1012" y="1912"/>
                  </a:lnTo>
                  <a:lnTo>
                    <a:pt x="1069" y="2024"/>
                  </a:lnTo>
                  <a:lnTo>
                    <a:pt x="1125" y="2193"/>
                  </a:lnTo>
                  <a:lnTo>
                    <a:pt x="1181" y="2305"/>
                  </a:lnTo>
                  <a:lnTo>
                    <a:pt x="1125" y="2474"/>
                  </a:lnTo>
                  <a:lnTo>
                    <a:pt x="1069" y="2699"/>
                  </a:lnTo>
                  <a:lnTo>
                    <a:pt x="1069" y="2755"/>
                  </a:lnTo>
                  <a:lnTo>
                    <a:pt x="1181" y="2867"/>
                  </a:lnTo>
                  <a:lnTo>
                    <a:pt x="1350" y="2867"/>
                  </a:lnTo>
                  <a:lnTo>
                    <a:pt x="1350" y="2924"/>
                  </a:lnTo>
                  <a:lnTo>
                    <a:pt x="1293" y="2980"/>
                  </a:lnTo>
                  <a:lnTo>
                    <a:pt x="1293" y="3036"/>
                  </a:lnTo>
                  <a:lnTo>
                    <a:pt x="1518" y="3317"/>
                  </a:lnTo>
                  <a:lnTo>
                    <a:pt x="1687" y="3598"/>
                  </a:lnTo>
                  <a:lnTo>
                    <a:pt x="1743" y="3654"/>
                  </a:lnTo>
                  <a:lnTo>
                    <a:pt x="1856" y="3710"/>
                  </a:lnTo>
                  <a:lnTo>
                    <a:pt x="1912" y="3598"/>
                  </a:lnTo>
                  <a:lnTo>
                    <a:pt x="1968" y="3486"/>
                  </a:lnTo>
                  <a:lnTo>
                    <a:pt x="2024" y="3373"/>
                  </a:lnTo>
                  <a:lnTo>
                    <a:pt x="2137" y="3823"/>
                  </a:lnTo>
                  <a:lnTo>
                    <a:pt x="2249" y="3991"/>
                  </a:lnTo>
                  <a:lnTo>
                    <a:pt x="2361" y="3935"/>
                  </a:lnTo>
                  <a:lnTo>
                    <a:pt x="2418" y="3767"/>
                  </a:lnTo>
                  <a:lnTo>
                    <a:pt x="2418" y="3654"/>
                  </a:lnTo>
                  <a:lnTo>
                    <a:pt x="2361" y="3373"/>
                  </a:lnTo>
                  <a:lnTo>
                    <a:pt x="2305" y="3148"/>
                  </a:lnTo>
                  <a:lnTo>
                    <a:pt x="2305" y="3036"/>
                  </a:lnTo>
                  <a:lnTo>
                    <a:pt x="2249" y="2924"/>
                  </a:lnTo>
                  <a:lnTo>
                    <a:pt x="2080" y="2811"/>
                  </a:lnTo>
                  <a:lnTo>
                    <a:pt x="2080" y="2699"/>
                  </a:lnTo>
                  <a:lnTo>
                    <a:pt x="2137" y="2362"/>
                  </a:lnTo>
                  <a:lnTo>
                    <a:pt x="2080" y="2249"/>
                  </a:lnTo>
                  <a:lnTo>
                    <a:pt x="2024" y="2080"/>
                  </a:lnTo>
                  <a:lnTo>
                    <a:pt x="1799" y="1856"/>
                  </a:lnTo>
                  <a:lnTo>
                    <a:pt x="1631" y="1687"/>
                  </a:lnTo>
                  <a:lnTo>
                    <a:pt x="1518" y="1799"/>
                  </a:lnTo>
                  <a:lnTo>
                    <a:pt x="1575" y="1912"/>
                  </a:lnTo>
                  <a:lnTo>
                    <a:pt x="1631" y="2024"/>
                  </a:lnTo>
                  <a:lnTo>
                    <a:pt x="1687" y="2137"/>
                  </a:lnTo>
                  <a:lnTo>
                    <a:pt x="1687" y="2418"/>
                  </a:lnTo>
                  <a:lnTo>
                    <a:pt x="1687" y="2474"/>
                  </a:lnTo>
                  <a:lnTo>
                    <a:pt x="1518" y="2474"/>
                  </a:lnTo>
                  <a:lnTo>
                    <a:pt x="1518" y="2418"/>
                  </a:lnTo>
                  <a:lnTo>
                    <a:pt x="1518" y="2305"/>
                  </a:lnTo>
                  <a:lnTo>
                    <a:pt x="1462" y="2137"/>
                  </a:lnTo>
                  <a:lnTo>
                    <a:pt x="1350" y="1912"/>
                  </a:lnTo>
                  <a:lnTo>
                    <a:pt x="1293" y="1799"/>
                  </a:lnTo>
                  <a:lnTo>
                    <a:pt x="1350" y="1687"/>
                  </a:lnTo>
                  <a:lnTo>
                    <a:pt x="1350" y="1575"/>
                  </a:lnTo>
                  <a:lnTo>
                    <a:pt x="1237" y="1518"/>
                  </a:lnTo>
                  <a:lnTo>
                    <a:pt x="1069" y="1462"/>
                  </a:lnTo>
                  <a:lnTo>
                    <a:pt x="1069" y="1406"/>
                  </a:lnTo>
                  <a:lnTo>
                    <a:pt x="1125" y="1350"/>
                  </a:lnTo>
                  <a:lnTo>
                    <a:pt x="1237" y="1181"/>
                  </a:lnTo>
                  <a:lnTo>
                    <a:pt x="1181" y="1069"/>
                  </a:lnTo>
                  <a:lnTo>
                    <a:pt x="1069" y="1069"/>
                  </a:lnTo>
                  <a:lnTo>
                    <a:pt x="1012" y="956"/>
                  </a:lnTo>
                  <a:lnTo>
                    <a:pt x="956" y="788"/>
                  </a:lnTo>
                  <a:lnTo>
                    <a:pt x="844" y="732"/>
                  </a:lnTo>
                  <a:lnTo>
                    <a:pt x="844" y="675"/>
                  </a:lnTo>
                  <a:lnTo>
                    <a:pt x="844" y="619"/>
                  </a:lnTo>
                  <a:lnTo>
                    <a:pt x="900" y="507"/>
                  </a:lnTo>
                  <a:lnTo>
                    <a:pt x="788" y="451"/>
                  </a:lnTo>
                  <a:lnTo>
                    <a:pt x="675" y="169"/>
                  </a:lnTo>
                  <a:lnTo>
                    <a:pt x="619" y="57"/>
                  </a:lnTo>
                  <a:lnTo>
                    <a:pt x="450" y="57"/>
                  </a:lnTo>
                  <a:lnTo>
                    <a:pt x="394" y="169"/>
                  </a:lnTo>
                  <a:lnTo>
                    <a:pt x="338" y="282"/>
                  </a:lnTo>
                  <a:lnTo>
                    <a:pt x="282" y="338"/>
                  </a:lnTo>
                  <a:lnTo>
                    <a:pt x="226" y="169"/>
                  </a:lnTo>
                  <a:lnTo>
                    <a:pt x="226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7E7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8" name="Google Shape;34268;p71"/>
            <p:cNvSpPr/>
            <p:nvPr/>
          </p:nvSpPr>
          <p:spPr>
            <a:xfrm>
              <a:off x="753800" y="982325"/>
              <a:ext cx="50600" cy="39375"/>
            </a:xfrm>
            <a:custGeom>
              <a:avLst/>
              <a:gdLst/>
              <a:ahLst/>
              <a:cxnLst/>
              <a:rect l="l" t="t" r="r" b="b"/>
              <a:pathLst>
                <a:path w="2024" h="1575" extrusionOk="0">
                  <a:moveTo>
                    <a:pt x="394" y="1"/>
                  </a:moveTo>
                  <a:lnTo>
                    <a:pt x="282" y="57"/>
                  </a:lnTo>
                  <a:lnTo>
                    <a:pt x="169" y="169"/>
                  </a:lnTo>
                  <a:lnTo>
                    <a:pt x="113" y="338"/>
                  </a:lnTo>
                  <a:lnTo>
                    <a:pt x="57" y="394"/>
                  </a:lnTo>
                  <a:lnTo>
                    <a:pt x="57" y="563"/>
                  </a:lnTo>
                  <a:lnTo>
                    <a:pt x="57" y="731"/>
                  </a:lnTo>
                  <a:lnTo>
                    <a:pt x="1" y="787"/>
                  </a:lnTo>
                  <a:lnTo>
                    <a:pt x="57" y="844"/>
                  </a:lnTo>
                  <a:lnTo>
                    <a:pt x="113" y="956"/>
                  </a:lnTo>
                  <a:lnTo>
                    <a:pt x="169" y="1068"/>
                  </a:lnTo>
                  <a:lnTo>
                    <a:pt x="225" y="1181"/>
                  </a:lnTo>
                  <a:lnTo>
                    <a:pt x="225" y="1237"/>
                  </a:lnTo>
                  <a:lnTo>
                    <a:pt x="338" y="1293"/>
                  </a:lnTo>
                  <a:lnTo>
                    <a:pt x="506" y="1293"/>
                  </a:lnTo>
                  <a:lnTo>
                    <a:pt x="619" y="1350"/>
                  </a:lnTo>
                  <a:lnTo>
                    <a:pt x="900" y="1462"/>
                  </a:lnTo>
                  <a:lnTo>
                    <a:pt x="1012" y="1574"/>
                  </a:lnTo>
                  <a:lnTo>
                    <a:pt x="1181" y="1518"/>
                  </a:lnTo>
                  <a:lnTo>
                    <a:pt x="1293" y="1462"/>
                  </a:lnTo>
                  <a:lnTo>
                    <a:pt x="1406" y="1350"/>
                  </a:lnTo>
                  <a:lnTo>
                    <a:pt x="1462" y="1293"/>
                  </a:lnTo>
                  <a:lnTo>
                    <a:pt x="1406" y="1237"/>
                  </a:lnTo>
                  <a:lnTo>
                    <a:pt x="1293" y="1181"/>
                  </a:lnTo>
                  <a:lnTo>
                    <a:pt x="1237" y="1181"/>
                  </a:lnTo>
                  <a:lnTo>
                    <a:pt x="1293" y="1125"/>
                  </a:lnTo>
                  <a:lnTo>
                    <a:pt x="1518" y="1125"/>
                  </a:lnTo>
                  <a:lnTo>
                    <a:pt x="1743" y="1012"/>
                  </a:lnTo>
                  <a:lnTo>
                    <a:pt x="1912" y="900"/>
                  </a:lnTo>
                  <a:lnTo>
                    <a:pt x="1968" y="787"/>
                  </a:lnTo>
                  <a:lnTo>
                    <a:pt x="2024" y="675"/>
                  </a:lnTo>
                  <a:lnTo>
                    <a:pt x="2024" y="563"/>
                  </a:lnTo>
                  <a:lnTo>
                    <a:pt x="2024" y="394"/>
                  </a:lnTo>
                  <a:lnTo>
                    <a:pt x="2024" y="282"/>
                  </a:lnTo>
                  <a:lnTo>
                    <a:pt x="2024" y="225"/>
                  </a:lnTo>
                  <a:lnTo>
                    <a:pt x="1799" y="225"/>
                  </a:lnTo>
                  <a:lnTo>
                    <a:pt x="1687" y="113"/>
                  </a:lnTo>
                  <a:lnTo>
                    <a:pt x="1630" y="113"/>
                  </a:lnTo>
                  <a:lnTo>
                    <a:pt x="1630" y="169"/>
                  </a:lnTo>
                  <a:lnTo>
                    <a:pt x="1574" y="225"/>
                  </a:lnTo>
                  <a:lnTo>
                    <a:pt x="1406" y="282"/>
                  </a:lnTo>
                  <a:lnTo>
                    <a:pt x="1293" y="338"/>
                  </a:lnTo>
                  <a:lnTo>
                    <a:pt x="1125" y="506"/>
                  </a:lnTo>
                  <a:lnTo>
                    <a:pt x="1068" y="563"/>
                  </a:lnTo>
                  <a:lnTo>
                    <a:pt x="1068" y="619"/>
                  </a:lnTo>
                  <a:lnTo>
                    <a:pt x="1068" y="675"/>
                  </a:lnTo>
                  <a:lnTo>
                    <a:pt x="1068" y="731"/>
                  </a:lnTo>
                  <a:lnTo>
                    <a:pt x="1012" y="787"/>
                  </a:lnTo>
                  <a:lnTo>
                    <a:pt x="787" y="900"/>
                  </a:lnTo>
                  <a:lnTo>
                    <a:pt x="619" y="956"/>
                  </a:lnTo>
                  <a:lnTo>
                    <a:pt x="450" y="956"/>
                  </a:lnTo>
                  <a:lnTo>
                    <a:pt x="338" y="787"/>
                  </a:lnTo>
                  <a:lnTo>
                    <a:pt x="675" y="675"/>
                  </a:lnTo>
                  <a:lnTo>
                    <a:pt x="731" y="619"/>
                  </a:lnTo>
                  <a:lnTo>
                    <a:pt x="675" y="506"/>
                  </a:lnTo>
                  <a:lnTo>
                    <a:pt x="675" y="394"/>
                  </a:lnTo>
                  <a:lnTo>
                    <a:pt x="675" y="338"/>
                  </a:lnTo>
                  <a:lnTo>
                    <a:pt x="619" y="225"/>
                  </a:lnTo>
                  <a:lnTo>
                    <a:pt x="563" y="113"/>
                  </a:lnTo>
                  <a:lnTo>
                    <a:pt x="563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9" name="Google Shape;34269;p71"/>
            <p:cNvSpPr/>
            <p:nvPr/>
          </p:nvSpPr>
          <p:spPr>
            <a:xfrm>
              <a:off x="759425" y="944400"/>
              <a:ext cx="36550" cy="32325"/>
            </a:xfrm>
            <a:custGeom>
              <a:avLst/>
              <a:gdLst/>
              <a:ahLst/>
              <a:cxnLst/>
              <a:rect l="l" t="t" r="r" b="b"/>
              <a:pathLst>
                <a:path w="1462" h="1293" extrusionOk="0">
                  <a:moveTo>
                    <a:pt x="562" y="0"/>
                  </a:moveTo>
                  <a:lnTo>
                    <a:pt x="562" y="169"/>
                  </a:lnTo>
                  <a:lnTo>
                    <a:pt x="562" y="225"/>
                  </a:lnTo>
                  <a:lnTo>
                    <a:pt x="562" y="337"/>
                  </a:lnTo>
                  <a:lnTo>
                    <a:pt x="506" y="337"/>
                  </a:lnTo>
                  <a:lnTo>
                    <a:pt x="450" y="281"/>
                  </a:lnTo>
                  <a:lnTo>
                    <a:pt x="394" y="225"/>
                  </a:lnTo>
                  <a:lnTo>
                    <a:pt x="57" y="281"/>
                  </a:lnTo>
                  <a:lnTo>
                    <a:pt x="0" y="337"/>
                  </a:lnTo>
                  <a:lnTo>
                    <a:pt x="57" y="393"/>
                  </a:lnTo>
                  <a:lnTo>
                    <a:pt x="169" y="506"/>
                  </a:lnTo>
                  <a:lnTo>
                    <a:pt x="225" y="618"/>
                  </a:lnTo>
                  <a:lnTo>
                    <a:pt x="225" y="731"/>
                  </a:lnTo>
                  <a:lnTo>
                    <a:pt x="281" y="787"/>
                  </a:lnTo>
                  <a:lnTo>
                    <a:pt x="338" y="843"/>
                  </a:lnTo>
                  <a:lnTo>
                    <a:pt x="394" y="787"/>
                  </a:lnTo>
                  <a:lnTo>
                    <a:pt x="506" y="731"/>
                  </a:lnTo>
                  <a:lnTo>
                    <a:pt x="562" y="674"/>
                  </a:lnTo>
                  <a:lnTo>
                    <a:pt x="675" y="731"/>
                  </a:lnTo>
                  <a:lnTo>
                    <a:pt x="731" y="731"/>
                  </a:lnTo>
                  <a:lnTo>
                    <a:pt x="731" y="674"/>
                  </a:lnTo>
                  <a:lnTo>
                    <a:pt x="787" y="506"/>
                  </a:lnTo>
                  <a:lnTo>
                    <a:pt x="843" y="506"/>
                  </a:lnTo>
                  <a:lnTo>
                    <a:pt x="843" y="562"/>
                  </a:lnTo>
                  <a:lnTo>
                    <a:pt x="843" y="618"/>
                  </a:lnTo>
                  <a:lnTo>
                    <a:pt x="900" y="674"/>
                  </a:lnTo>
                  <a:lnTo>
                    <a:pt x="1012" y="674"/>
                  </a:lnTo>
                  <a:lnTo>
                    <a:pt x="1124" y="731"/>
                  </a:lnTo>
                  <a:lnTo>
                    <a:pt x="1124" y="843"/>
                  </a:lnTo>
                  <a:lnTo>
                    <a:pt x="1124" y="956"/>
                  </a:lnTo>
                  <a:lnTo>
                    <a:pt x="1068" y="1012"/>
                  </a:lnTo>
                  <a:lnTo>
                    <a:pt x="1068" y="1124"/>
                  </a:lnTo>
                  <a:lnTo>
                    <a:pt x="1068" y="1293"/>
                  </a:lnTo>
                  <a:lnTo>
                    <a:pt x="1181" y="1293"/>
                  </a:lnTo>
                  <a:lnTo>
                    <a:pt x="1405" y="956"/>
                  </a:lnTo>
                  <a:lnTo>
                    <a:pt x="1462" y="899"/>
                  </a:lnTo>
                  <a:lnTo>
                    <a:pt x="1405" y="843"/>
                  </a:lnTo>
                  <a:lnTo>
                    <a:pt x="1293" y="787"/>
                  </a:lnTo>
                  <a:lnTo>
                    <a:pt x="1293" y="731"/>
                  </a:lnTo>
                  <a:lnTo>
                    <a:pt x="1237" y="618"/>
                  </a:lnTo>
                  <a:lnTo>
                    <a:pt x="1181" y="562"/>
                  </a:lnTo>
                  <a:lnTo>
                    <a:pt x="1237" y="506"/>
                  </a:lnTo>
                  <a:lnTo>
                    <a:pt x="1012" y="281"/>
                  </a:lnTo>
                  <a:lnTo>
                    <a:pt x="900" y="169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908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0" name="Google Shape;34270;p71"/>
            <p:cNvSpPr/>
            <p:nvPr/>
          </p:nvSpPr>
          <p:spPr>
            <a:xfrm>
              <a:off x="683550" y="979525"/>
              <a:ext cx="16875" cy="16875"/>
            </a:xfrm>
            <a:custGeom>
              <a:avLst/>
              <a:gdLst/>
              <a:ahLst/>
              <a:cxnLst/>
              <a:rect l="l" t="t" r="r" b="b"/>
              <a:pathLst>
                <a:path w="675" h="675" extrusionOk="0">
                  <a:moveTo>
                    <a:pt x="394" y="0"/>
                  </a:moveTo>
                  <a:lnTo>
                    <a:pt x="225" y="169"/>
                  </a:lnTo>
                  <a:lnTo>
                    <a:pt x="56" y="337"/>
                  </a:lnTo>
                  <a:lnTo>
                    <a:pt x="0" y="337"/>
                  </a:lnTo>
                  <a:lnTo>
                    <a:pt x="0" y="394"/>
                  </a:lnTo>
                  <a:lnTo>
                    <a:pt x="56" y="506"/>
                  </a:lnTo>
                  <a:lnTo>
                    <a:pt x="169" y="450"/>
                  </a:lnTo>
                  <a:lnTo>
                    <a:pt x="225" y="506"/>
                  </a:lnTo>
                  <a:lnTo>
                    <a:pt x="225" y="562"/>
                  </a:lnTo>
                  <a:lnTo>
                    <a:pt x="281" y="675"/>
                  </a:lnTo>
                  <a:lnTo>
                    <a:pt x="337" y="562"/>
                  </a:lnTo>
                  <a:lnTo>
                    <a:pt x="450" y="562"/>
                  </a:lnTo>
                  <a:lnTo>
                    <a:pt x="450" y="506"/>
                  </a:lnTo>
                  <a:lnTo>
                    <a:pt x="562" y="450"/>
                  </a:lnTo>
                  <a:lnTo>
                    <a:pt x="675" y="450"/>
                  </a:lnTo>
                  <a:lnTo>
                    <a:pt x="562" y="225"/>
                  </a:lnTo>
                  <a:lnTo>
                    <a:pt x="50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1" name="Google Shape;34271;p71"/>
            <p:cNvSpPr/>
            <p:nvPr/>
          </p:nvSpPr>
          <p:spPr>
            <a:xfrm>
              <a:off x="748175" y="982325"/>
              <a:ext cx="12675" cy="18300"/>
            </a:xfrm>
            <a:custGeom>
              <a:avLst/>
              <a:gdLst/>
              <a:ahLst/>
              <a:cxnLst/>
              <a:rect l="l" t="t" r="r" b="b"/>
              <a:pathLst>
                <a:path w="507" h="732" extrusionOk="0">
                  <a:moveTo>
                    <a:pt x="338" y="1"/>
                  </a:moveTo>
                  <a:lnTo>
                    <a:pt x="338" y="57"/>
                  </a:lnTo>
                  <a:lnTo>
                    <a:pt x="282" y="113"/>
                  </a:lnTo>
                  <a:lnTo>
                    <a:pt x="113" y="113"/>
                  </a:lnTo>
                  <a:lnTo>
                    <a:pt x="113" y="169"/>
                  </a:lnTo>
                  <a:lnTo>
                    <a:pt x="169" y="282"/>
                  </a:lnTo>
                  <a:lnTo>
                    <a:pt x="113" y="338"/>
                  </a:lnTo>
                  <a:lnTo>
                    <a:pt x="1" y="394"/>
                  </a:lnTo>
                  <a:lnTo>
                    <a:pt x="57" y="450"/>
                  </a:lnTo>
                  <a:lnTo>
                    <a:pt x="113" y="506"/>
                  </a:lnTo>
                  <a:lnTo>
                    <a:pt x="113" y="563"/>
                  </a:lnTo>
                  <a:lnTo>
                    <a:pt x="113" y="619"/>
                  </a:lnTo>
                  <a:lnTo>
                    <a:pt x="169" y="675"/>
                  </a:lnTo>
                  <a:lnTo>
                    <a:pt x="226" y="731"/>
                  </a:lnTo>
                  <a:lnTo>
                    <a:pt x="394" y="675"/>
                  </a:lnTo>
                  <a:lnTo>
                    <a:pt x="394" y="563"/>
                  </a:lnTo>
                  <a:lnTo>
                    <a:pt x="338" y="338"/>
                  </a:lnTo>
                  <a:lnTo>
                    <a:pt x="450" y="338"/>
                  </a:lnTo>
                  <a:lnTo>
                    <a:pt x="450" y="282"/>
                  </a:lnTo>
                  <a:lnTo>
                    <a:pt x="507" y="57"/>
                  </a:lnTo>
                  <a:lnTo>
                    <a:pt x="450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8C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2" name="Google Shape;34272;p71"/>
            <p:cNvSpPr/>
            <p:nvPr/>
          </p:nvSpPr>
          <p:spPr>
            <a:xfrm>
              <a:off x="773475" y="927525"/>
              <a:ext cx="12675" cy="16900"/>
            </a:xfrm>
            <a:custGeom>
              <a:avLst/>
              <a:gdLst/>
              <a:ahLst/>
              <a:cxnLst/>
              <a:rect l="l" t="t" r="r" b="b"/>
              <a:pathLst>
                <a:path w="507" h="676" extrusionOk="0">
                  <a:moveTo>
                    <a:pt x="169" y="1"/>
                  </a:moveTo>
                  <a:lnTo>
                    <a:pt x="57" y="113"/>
                  </a:lnTo>
                  <a:lnTo>
                    <a:pt x="57" y="225"/>
                  </a:lnTo>
                  <a:lnTo>
                    <a:pt x="0" y="450"/>
                  </a:lnTo>
                  <a:lnTo>
                    <a:pt x="113" y="506"/>
                  </a:lnTo>
                  <a:lnTo>
                    <a:pt x="225" y="506"/>
                  </a:lnTo>
                  <a:lnTo>
                    <a:pt x="281" y="563"/>
                  </a:lnTo>
                  <a:lnTo>
                    <a:pt x="394" y="675"/>
                  </a:lnTo>
                  <a:lnTo>
                    <a:pt x="506" y="675"/>
                  </a:lnTo>
                  <a:lnTo>
                    <a:pt x="338" y="338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08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3" name="Google Shape;34273;p71"/>
            <p:cNvSpPr/>
            <p:nvPr/>
          </p:nvSpPr>
          <p:spPr>
            <a:xfrm>
              <a:off x="767850" y="979525"/>
              <a:ext cx="9875" cy="4225"/>
            </a:xfrm>
            <a:custGeom>
              <a:avLst/>
              <a:gdLst/>
              <a:ahLst/>
              <a:cxnLst/>
              <a:rect l="l" t="t" r="r" b="b"/>
              <a:pathLst>
                <a:path w="395" h="169" extrusionOk="0">
                  <a:moveTo>
                    <a:pt x="113" y="0"/>
                  </a:moveTo>
                  <a:lnTo>
                    <a:pt x="57" y="56"/>
                  </a:lnTo>
                  <a:lnTo>
                    <a:pt x="1" y="169"/>
                  </a:lnTo>
                  <a:lnTo>
                    <a:pt x="338" y="169"/>
                  </a:lnTo>
                  <a:lnTo>
                    <a:pt x="394" y="56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4" name="Google Shape;34274;p71"/>
            <p:cNvSpPr/>
            <p:nvPr/>
          </p:nvSpPr>
          <p:spPr>
            <a:xfrm>
              <a:off x="751000" y="976700"/>
              <a:ext cx="9850" cy="7050"/>
            </a:xfrm>
            <a:custGeom>
              <a:avLst/>
              <a:gdLst/>
              <a:ahLst/>
              <a:cxnLst/>
              <a:rect l="l" t="t" r="r" b="b"/>
              <a:pathLst>
                <a:path w="394" h="282" extrusionOk="0">
                  <a:moveTo>
                    <a:pt x="281" y="1"/>
                  </a:moveTo>
                  <a:lnTo>
                    <a:pt x="225" y="57"/>
                  </a:lnTo>
                  <a:lnTo>
                    <a:pt x="113" y="113"/>
                  </a:lnTo>
                  <a:lnTo>
                    <a:pt x="0" y="169"/>
                  </a:lnTo>
                  <a:lnTo>
                    <a:pt x="113" y="226"/>
                  </a:lnTo>
                  <a:lnTo>
                    <a:pt x="225" y="226"/>
                  </a:lnTo>
                  <a:lnTo>
                    <a:pt x="337" y="282"/>
                  </a:lnTo>
                  <a:lnTo>
                    <a:pt x="394" y="169"/>
                  </a:lnTo>
                  <a:lnTo>
                    <a:pt x="394" y="11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5" name="Google Shape;34275;p71"/>
            <p:cNvSpPr/>
            <p:nvPr/>
          </p:nvSpPr>
          <p:spPr>
            <a:xfrm>
              <a:off x="784725" y="975300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112" y="1"/>
                  </a:moveTo>
                  <a:lnTo>
                    <a:pt x="56" y="57"/>
                  </a:lnTo>
                  <a:lnTo>
                    <a:pt x="0" y="113"/>
                  </a:lnTo>
                  <a:lnTo>
                    <a:pt x="56" y="169"/>
                  </a:lnTo>
                  <a:lnTo>
                    <a:pt x="169" y="225"/>
                  </a:lnTo>
                  <a:lnTo>
                    <a:pt x="281" y="225"/>
                  </a:lnTo>
                  <a:lnTo>
                    <a:pt x="169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6" name="Google Shape;34276;p71"/>
            <p:cNvSpPr/>
            <p:nvPr/>
          </p:nvSpPr>
          <p:spPr>
            <a:xfrm>
              <a:off x="773475" y="986550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113" y="0"/>
                  </a:moveTo>
                  <a:lnTo>
                    <a:pt x="57" y="56"/>
                  </a:lnTo>
                  <a:lnTo>
                    <a:pt x="0" y="113"/>
                  </a:lnTo>
                  <a:lnTo>
                    <a:pt x="57" y="225"/>
                  </a:lnTo>
                  <a:lnTo>
                    <a:pt x="113" y="169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7" name="Google Shape;34277;p71"/>
            <p:cNvSpPr/>
            <p:nvPr/>
          </p:nvSpPr>
          <p:spPr>
            <a:xfrm>
              <a:off x="781900" y="968275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3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69" y="169"/>
                  </a:lnTo>
                  <a:lnTo>
                    <a:pt x="225" y="113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8" name="Google Shape;34278;p71"/>
            <p:cNvSpPr/>
            <p:nvPr/>
          </p:nvSpPr>
          <p:spPr>
            <a:xfrm>
              <a:off x="779100" y="969675"/>
              <a:ext cx="4225" cy="4250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113" y="1"/>
                  </a:moveTo>
                  <a:lnTo>
                    <a:pt x="56" y="57"/>
                  </a:lnTo>
                  <a:lnTo>
                    <a:pt x="0" y="113"/>
                  </a:lnTo>
                  <a:lnTo>
                    <a:pt x="113" y="169"/>
                  </a:lnTo>
                  <a:lnTo>
                    <a:pt x="169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9" name="Google Shape;34279;p71"/>
            <p:cNvSpPr/>
            <p:nvPr/>
          </p:nvSpPr>
          <p:spPr>
            <a:xfrm>
              <a:off x="793150" y="978100"/>
              <a:ext cx="4225" cy="4250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0" y="1"/>
                  </a:moveTo>
                  <a:lnTo>
                    <a:pt x="0" y="113"/>
                  </a:lnTo>
                  <a:lnTo>
                    <a:pt x="113" y="170"/>
                  </a:lnTo>
                  <a:lnTo>
                    <a:pt x="169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0" name="Google Shape;34280;p71"/>
            <p:cNvSpPr/>
            <p:nvPr/>
          </p:nvSpPr>
          <p:spPr>
            <a:xfrm>
              <a:off x="725700" y="975300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57" y="1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57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1" name="Google Shape;34281;p71"/>
            <p:cNvSpPr/>
            <p:nvPr/>
          </p:nvSpPr>
          <p:spPr>
            <a:xfrm>
              <a:off x="788925" y="982325"/>
              <a:ext cx="7050" cy="2825"/>
            </a:xfrm>
            <a:custGeom>
              <a:avLst/>
              <a:gdLst/>
              <a:ahLst/>
              <a:cxnLst/>
              <a:rect l="l" t="t" r="r" b="b"/>
              <a:pathLst>
                <a:path w="282" h="113" extrusionOk="0">
                  <a:moveTo>
                    <a:pt x="113" y="1"/>
                  </a:moveTo>
                  <a:lnTo>
                    <a:pt x="57" y="57"/>
                  </a:lnTo>
                  <a:lnTo>
                    <a:pt x="1" y="57"/>
                  </a:lnTo>
                  <a:lnTo>
                    <a:pt x="1" y="113"/>
                  </a:lnTo>
                  <a:lnTo>
                    <a:pt x="225" y="1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2" name="Google Shape;34282;p71"/>
            <p:cNvSpPr/>
            <p:nvPr/>
          </p:nvSpPr>
          <p:spPr>
            <a:xfrm>
              <a:off x="722875" y="97952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57" y="0"/>
                  </a:moveTo>
                  <a:lnTo>
                    <a:pt x="1" y="56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3" name="Google Shape;34283;p71"/>
            <p:cNvSpPr/>
            <p:nvPr/>
          </p:nvSpPr>
          <p:spPr>
            <a:xfrm>
              <a:off x="729925" y="9795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0" y="56"/>
                  </a:lnTo>
                  <a:lnTo>
                    <a:pt x="56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4" name="Google Shape;34284;p71"/>
            <p:cNvSpPr/>
            <p:nvPr/>
          </p:nvSpPr>
          <p:spPr>
            <a:xfrm>
              <a:off x="773475" y="99217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5" name="Google Shape;34285;p71"/>
            <p:cNvSpPr/>
            <p:nvPr/>
          </p:nvSpPr>
          <p:spPr>
            <a:xfrm>
              <a:off x="788925" y="9837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6" name="Google Shape;34286;p71"/>
            <p:cNvSpPr/>
            <p:nvPr/>
          </p:nvSpPr>
          <p:spPr>
            <a:xfrm>
              <a:off x="735525" y="96687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7" name="Google Shape;34287;p71"/>
            <p:cNvSpPr/>
            <p:nvPr/>
          </p:nvSpPr>
          <p:spPr>
            <a:xfrm>
              <a:off x="691975" y="906450"/>
              <a:ext cx="11275" cy="11275"/>
            </a:xfrm>
            <a:custGeom>
              <a:avLst/>
              <a:gdLst/>
              <a:ahLst/>
              <a:cxnLst/>
              <a:rect l="l" t="t" r="r" b="b"/>
              <a:pathLst>
                <a:path w="451" h="451" extrusionOk="0">
                  <a:moveTo>
                    <a:pt x="338" y="0"/>
                  </a:moveTo>
                  <a:lnTo>
                    <a:pt x="225" y="57"/>
                  </a:lnTo>
                  <a:lnTo>
                    <a:pt x="169" y="169"/>
                  </a:lnTo>
                  <a:lnTo>
                    <a:pt x="57" y="225"/>
                  </a:lnTo>
                  <a:lnTo>
                    <a:pt x="0" y="281"/>
                  </a:lnTo>
                  <a:lnTo>
                    <a:pt x="169" y="394"/>
                  </a:lnTo>
                  <a:lnTo>
                    <a:pt x="225" y="450"/>
                  </a:lnTo>
                  <a:lnTo>
                    <a:pt x="338" y="394"/>
                  </a:lnTo>
                  <a:lnTo>
                    <a:pt x="450" y="338"/>
                  </a:lnTo>
                  <a:lnTo>
                    <a:pt x="450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6B63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8" name="Google Shape;34288;p71"/>
            <p:cNvSpPr/>
            <p:nvPr/>
          </p:nvSpPr>
          <p:spPr>
            <a:xfrm>
              <a:off x="808600" y="957025"/>
              <a:ext cx="73100" cy="89975"/>
            </a:xfrm>
            <a:custGeom>
              <a:avLst/>
              <a:gdLst/>
              <a:ahLst/>
              <a:cxnLst/>
              <a:rect l="l" t="t" r="r" b="b"/>
              <a:pathLst>
                <a:path w="2924" h="3599" extrusionOk="0">
                  <a:moveTo>
                    <a:pt x="1012" y="1"/>
                  </a:moveTo>
                  <a:lnTo>
                    <a:pt x="956" y="57"/>
                  </a:lnTo>
                  <a:lnTo>
                    <a:pt x="900" y="169"/>
                  </a:lnTo>
                  <a:lnTo>
                    <a:pt x="956" y="226"/>
                  </a:lnTo>
                  <a:lnTo>
                    <a:pt x="1012" y="338"/>
                  </a:lnTo>
                  <a:lnTo>
                    <a:pt x="1068" y="451"/>
                  </a:lnTo>
                  <a:lnTo>
                    <a:pt x="1068" y="563"/>
                  </a:lnTo>
                  <a:lnTo>
                    <a:pt x="1012" y="675"/>
                  </a:lnTo>
                  <a:lnTo>
                    <a:pt x="1012" y="788"/>
                  </a:lnTo>
                  <a:lnTo>
                    <a:pt x="1068" y="900"/>
                  </a:lnTo>
                  <a:lnTo>
                    <a:pt x="1068" y="1069"/>
                  </a:lnTo>
                  <a:lnTo>
                    <a:pt x="1012" y="1237"/>
                  </a:lnTo>
                  <a:lnTo>
                    <a:pt x="1012" y="1406"/>
                  </a:lnTo>
                  <a:lnTo>
                    <a:pt x="1068" y="1575"/>
                  </a:lnTo>
                  <a:lnTo>
                    <a:pt x="1012" y="1743"/>
                  </a:lnTo>
                  <a:lnTo>
                    <a:pt x="900" y="1856"/>
                  </a:lnTo>
                  <a:lnTo>
                    <a:pt x="731" y="1912"/>
                  </a:lnTo>
                  <a:lnTo>
                    <a:pt x="619" y="1968"/>
                  </a:lnTo>
                  <a:lnTo>
                    <a:pt x="450" y="2024"/>
                  </a:lnTo>
                  <a:lnTo>
                    <a:pt x="394" y="2024"/>
                  </a:lnTo>
                  <a:lnTo>
                    <a:pt x="225" y="2080"/>
                  </a:lnTo>
                  <a:lnTo>
                    <a:pt x="113" y="2193"/>
                  </a:lnTo>
                  <a:lnTo>
                    <a:pt x="1" y="2249"/>
                  </a:lnTo>
                  <a:lnTo>
                    <a:pt x="1" y="2305"/>
                  </a:lnTo>
                  <a:lnTo>
                    <a:pt x="1" y="2362"/>
                  </a:lnTo>
                  <a:lnTo>
                    <a:pt x="1" y="2474"/>
                  </a:lnTo>
                  <a:lnTo>
                    <a:pt x="225" y="2474"/>
                  </a:lnTo>
                  <a:lnTo>
                    <a:pt x="282" y="2418"/>
                  </a:lnTo>
                  <a:lnTo>
                    <a:pt x="338" y="2474"/>
                  </a:lnTo>
                  <a:lnTo>
                    <a:pt x="394" y="2530"/>
                  </a:lnTo>
                  <a:lnTo>
                    <a:pt x="563" y="2530"/>
                  </a:lnTo>
                  <a:lnTo>
                    <a:pt x="675" y="2474"/>
                  </a:lnTo>
                  <a:lnTo>
                    <a:pt x="731" y="2362"/>
                  </a:lnTo>
                  <a:lnTo>
                    <a:pt x="1125" y="2305"/>
                  </a:lnTo>
                  <a:lnTo>
                    <a:pt x="1349" y="2249"/>
                  </a:lnTo>
                  <a:lnTo>
                    <a:pt x="1406" y="2193"/>
                  </a:lnTo>
                  <a:lnTo>
                    <a:pt x="1462" y="2080"/>
                  </a:lnTo>
                  <a:lnTo>
                    <a:pt x="1462" y="1799"/>
                  </a:lnTo>
                  <a:lnTo>
                    <a:pt x="1574" y="1799"/>
                  </a:lnTo>
                  <a:lnTo>
                    <a:pt x="1631" y="1856"/>
                  </a:lnTo>
                  <a:lnTo>
                    <a:pt x="1631" y="1912"/>
                  </a:lnTo>
                  <a:lnTo>
                    <a:pt x="1574" y="2080"/>
                  </a:lnTo>
                  <a:lnTo>
                    <a:pt x="1574" y="2193"/>
                  </a:lnTo>
                  <a:lnTo>
                    <a:pt x="1574" y="2249"/>
                  </a:lnTo>
                  <a:lnTo>
                    <a:pt x="1631" y="2305"/>
                  </a:lnTo>
                  <a:lnTo>
                    <a:pt x="1743" y="2362"/>
                  </a:lnTo>
                  <a:lnTo>
                    <a:pt x="1799" y="2249"/>
                  </a:lnTo>
                  <a:lnTo>
                    <a:pt x="1855" y="2249"/>
                  </a:lnTo>
                  <a:lnTo>
                    <a:pt x="1855" y="2305"/>
                  </a:lnTo>
                  <a:lnTo>
                    <a:pt x="1855" y="2699"/>
                  </a:lnTo>
                  <a:lnTo>
                    <a:pt x="1799" y="3148"/>
                  </a:lnTo>
                  <a:lnTo>
                    <a:pt x="1912" y="3261"/>
                  </a:lnTo>
                  <a:lnTo>
                    <a:pt x="1912" y="3317"/>
                  </a:lnTo>
                  <a:lnTo>
                    <a:pt x="1799" y="3373"/>
                  </a:lnTo>
                  <a:lnTo>
                    <a:pt x="1743" y="3429"/>
                  </a:lnTo>
                  <a:lnTo>
                    <a:pt x="1799" y="3486"/>
                  </a:lnTo>
                  <a:lnTo>
                    <a:pt x="1855" y="3542"/>
                  </a:lnTo>
                  <a:lnTo>
                    <a:pt x="1912" y="3598"/>
                  </a:lnTo>
                  <a:lnTo>
                    <a:pt x="1968" y="3598"/>
                  </a:lnTo>
                  <a:lnTo>
                    <a:pt x="2193" y="3205"/>
                  </a:lnTo>
                  <a:lnTo>
                    <a:pt x="2193" y="3092"/>
                  </a:lnTo>
                  <a:lnTo>
                    <a:pt x="2193" y="2980"/>
                  </a:lnTo>
                  <a:lnTo>
                    <a:pt x="2193" y="2867"/>
                  </a:lnTo>
                  <a:lnTo>
                    <a:pt x="2305" y="2755"/>
                  </a:lnTo>
                  <a:lnTo>
                    <a:pt x="2361" y="2643"/>
                  </a:lnTo>
                  <a:lnTo>
                    <a:pt x="2305" y="2474"/>
                  </a:lnTo>
                  <a:lnTo>
                    <a:pt x="2193" y="2305"/>
                  </a:lnTo>
                  <a:lnTo>
                    <a:pt x="2136" y="2137"/>
                  </a:lnTo>
                  <a:lnTo>
                    <a:pt x="2249" y="2080"/>
                  </a:lnTo>
                  <a:lnTo>
                    <a:pt x="2474" y="2080"/>
                  </a:lnTo>
                  <a:lnTo>
                    <a:pt x="2530" y="2024"/>
                  </a:lnTo>
                  <a:lnTo>
                    <a:pt x="2642" y="2024"/>
                  </a:lnTo>
                  <a:lnTo>
                    <a:pt x="2698" y="2080"/>
                  </a:lnTo>
                  <a:lnTo>
                    <a:pt x="2811" y="2024"/>
                  </a:lnTo>
                  <a:lnTo>
                    <a:pt x="2923" y="1968"/>
                  </a:lnTo>
                  <a:lnTo>
                    <a:pt x="2923" y="1856"/>
                  </a:lnTo>
                  <a:lnTo>
                    <a:pt x="2867" y="1743"/>
                  </a:lnTo>
                  <a:lnTo>
                    <a:pt x="2755" y="1799"/>
                  </a:lnTo>
                  <a:lnTo>
                    <a:pt x="2642" y="1856"/>
                  </a:lnTo>
                  <a:lnTo>
                    <a:pt x="2586" y="1799"/>
                  </a:lnTo>
                  <a:lnTo>
                    <a:pt x="2474" y="1799"/>
                  </a:lnTo>
                  <a:lnTo>
                    <a:pt x="2417" y="1856"/>
                  </a:lnTo>
                  <a:lnTo>
                    <a:pt x="2305" y="1856"/>
                  </a:lnTo>
                  <a:lnTo>
                    <a:pt x="2136" y="1799"/>
                  </a:lnTo>
                  <a:lnTo>
                    <a:pt x="2080" y="1743"/>
                  </a:lnTo>
                  <a:lnTo>
                    <a:pt x="2024" y="1687"/>
                  </a:lnTo>
                  <a:lnTo>
                    <a:pt x="2024" y="1575"/>
                  </a:lnTo>
                  <a:lnTo>
                    <a:pt x="2024" y="1518"/>
                  </a:lnTo>
                  <a:lnTo>
                    <a:pt x="2136" y="1350"/>
                  </a:lnTo>
                  <a:lnTo>
                    <a:pt x="2193" y="1237"/>
                  </a:lnTo>
                  <a:lnTo>
                    <a:pt x="2024" y="1237"/>
                  </a:lnTo>
                  <a:lnTo>
                    <a:pt x="1799" y="1294"/>
                  </a:lnTo>
                  <a:lnTo>
                    <a:pt x="1743" y="1294"/>
                  </a:lnTo>
                  <a:lnTo>
                    <a:pt x="1687" y="1237"/>
                  </a:lnTo>
                  <a:lnTo>
                    <a:pt x="1574" y="1181"/>
                  </a:lnTo>
                  <a:lnTo>
                    <a:pt x="1462" y="1125"/>
                  </a:lnTo>
                  <a:lnTo>
                    <a:pt x="1406" y="1125"/>
                  </a:lnTo>
                  <a:lnTo>
                    <a:pt x="1462" y="1013"/>
                  </a:lnTo>
                  <a:lnTo>
                    <a:pt x="1462" y="956"/>
                  </a:lnTo>
                  <a:lnTo>
                    <a:pt x="1406" y="788"/>
                  </a:lnTo>
                  <a:lnTo>
                    <a:pt x="1349" y="563"/>
                  </a:lnTo>
                  <a:lnTo>
                    <a:pt x="1293" y="394"/>
                  </a:lnTo>
                  <a:lnTo>
                    <a:pt x="1181" y="226"/>
                  </a:lnTo>
                  <a:lnTo>
                    <a:pt x="1181" y="57"/>
                  </a:lnTo>
                  <a:lnTo>
                    <a:pt x="1125" y="57"/>
                  </a:lnTo>
                  <a:lnTo>
                    <a:pt x="1012" y="1"/>
                  </a:lnTo>
                  <a:close/>
                </a:path>
              </a:pathLst>
            </a:custGeom>
            <a:solidFill>
              <a:srgbClr val="918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9" name="Google Shape;34289;p71"/>
            <p:cNvSpPr/>
            <p:nvPr/>
          </p:nvSpPr>
          <p:spPr>
            <a:xfrm>
              <a:off x="815625" y="997775"/>
              <a:ext cx="42175" cy="45000"/>
            </a:xfrm>
            <a:custGeom>
              <a:avLst/>
              <a:gdLst/>
              <a:ahLst/>
              <a:cxnLst/>
              <a:rect l="l" t="t" r="r" b="b"/>
              <a:pathLst>
                <a:path w="1687" h="1800" extrusionOk="0">
                  <a:moveTo>
                    <a:pt x="900" y="1294"/>
                  </a:moveTo>
                  <a:lnTo>
                    <a:pt x="956" y="1350"/>
                  </a:lnTo>
                  <a:lnTo>
                    <a:pt x="956" y="1305"/>
                  </a:lnTo>
                  <a:lnTo>
                    <a:pt x="956" y="1305"/>
                  </a:lnTo>
                  <a:lnTo>
                    <a:pt x="900" y="1294"/>
                  </a:lnTo>
                  <a:close/>
                  <a:moveTo>
                    <a:pt x="1068" y="1"/>
                  </a:moveTo>
                  <a:lnTo>
                    <a:pt x="1012" y="113"/>
                  </a:lnTo>
                  <a:lnTo>
                    <a:pt x="1068" y="169"/>
                  </a:lnTo>
                  <a:lnTo>
                    <a:pt x="1125" y="282"/>
                  </a:lnTo>
                  <a:lnTo>
                    <a:pt x="1068" y="450"/>
                  </a:lnTo>
                  <a:lnTo>
                    <a:pt x="1068" y="563"/>
                  </a:lnTo>
                  <a:lnTo>
                    <a:pt x="1012" y="675"/>
                  </a:lnTo>
                  <a:lnTo>
                    <a:pt x="900" y="675"/>
                  </a:lnTo>
                  <a:lnTo>
                    <a:pt x="787" y="619"/>
                  </a:lnTo>
                  <a:lnTo>
                    <a:pt x="619" y="675"/>
                  </a:lnTo>
                  <a:lnTo>
                    <a:pt x="563" y="619"/>
                  </a:lnTo>
                  <a:lnTo>
                    <a:pt x="506" y="563"/>
                  </a:lnTo>
                  <a:lnTo>
                    <a:pt x="450" y="507"/>
                  </a:lnTo>
                  <a:lnTo>
                    <a:pt x="450" y="563"/>
                  </a:lnTo>
                  <a:lnTo>
                    <a:pt x="394" y="732"/>
                  </a:lnTo>
                  <a:lnTo>
                    <a:pt x="394" y="788"/>
                  </a:lnTo>
                  <a:lnTo>
                    <a:pt x="338" y="844"/>
                  </a:lnTo>
                  <a:lnTo>
                    <a:pt x="282" y="900"/>
                  </a:lnTo>
                  <a:lnTo>
                    <a:pt x="282" y="956"/>
                  </a:lnTo>
                  <a:lnTo>
                    <a:pt x="282" y="1069"/>
                  </a:lnTo>
                  <a:lnTo>
                    <a:pt x="338" y="1237"/>
                  </a:lnTo>
                  <a:lnTo>
                    <a:pt x="394" y="1237"/>
                  </a:lnTo>
                  <a:lnTo>
                    <a:pt x="338" y="1294"/>
                  </a:lnTo>
                  <a:lnTo>
                    <a:pt x="282" y="1237"/>
                  </a:lnTo>
                  <a:lnTo>
                    <a:pt x="113" y="1294"/>
                  </a:lnTo>
                  <a:lnTo>
                    <a:pt x="1" y="1350"/>
                  </a:lnTo>
                  <a:lnTo>
                    <a:pt x="1" y="1462"/>
                  </a:lnTo>
                  <a:lnTo>
                    <a:pt x="1" y="1518"/>
                  </a:lnTo>
                  <a:lnTo>
                    <a:pt x="113" y="1575"/>
                  </a:lnTo>
                  <a:lnTo>
                    <a:pt x="506" y="1575"/>
                  </a:lnTo>
                  <a:lnTo>
                    <a:pt x="619" y="1518"/>
                  </a:lnTo>
                  <a:lnTo>
                    <a:pt x="675" y="1462"/>
                  </a:lnTo>
                  <a:lnTo>
                    <a:pt x="787" y="1518"/>
                  </a:lnTo>
                  <a:lnTo>
                    <a:pt x="956" y="1518"/>
                  </a:lnTo>
                  <a:lnTo>
                    <a:pt x="956" y="1406"/>
                  </a:lnTo>
                  <a:lnTo>
                    <a:pt x="900" y="1294"/>
                  </a:lnTo>
                  <a:lnTo>
                    <a:pt x="900" y="1294"/>
                  </a:lnTo>
                  <a:lnTo>
                    <a:pt x="956" y="1294"/>
                  </a:lnTo>
                  <a:lnTo>
                    <a:pt x="956" y="1305"/>
                  </a:lnTo>
                  <a:lnTo>
                    <a:pt x="956" y="1305"/>
                  </a:lnTo>
                  <a:lnTo>
                    <a:pt x="1181" y="1350"/>
                  </a:lnTo>
                  <a:lnTo>
                    <a:pt x="1068" y="1518"/>
                  </a:lnTo>
                  <a:lnTo>
                    <a:pt x="1012" y="1631"/>
                  </a:lnTo>
                  <a:lnTo>
                    <a:pt x="956" y="1631"/>
                  </a:lnTo>
                  <a:lnTo>
                    <a:pt x="900" y="1687"/>
                  </a:lnTo>
                  <a:lnTo>
                    <a:pt x="956" y="1743"/>
                  </a:lnTo>
                  <a:lnTo>
                    <a:pt x="1125" y="1799"/>
                  </a:lnTo>
                  <a:lnTo>
                    <a:pt x="1293" y="1743"/>
                  </a:lnTo>
                  <a:lnTo>
                    <a:pt x="1293" y="1687"/>
                  </a:lnTo>
                  <a:lnTo>
                    <a:pt x="1237" y="1631"/>
                  </a:lnTo>
                  <a:lnTo>
                    <a:pt x="1237" y="1575"/>
                  </a:lnTo>
                  <a:lnTo>
                    <a:pt x="1406" y="1575"/>
                  </a:lnTo>
                  <a:lnTo>
                    <a:pt x="1518" y="1518"/>
                  </a:lnTo>
                  <a:lnTo>
                    <a:pt x="1518" y="1406"/>
                  </a:lnTo>
                  <a:lnTo>
                    <a:pt x="1574" y="1350"/>
                  </a:lnTo>
                  <a:lnTo>
                    <a:pt x="1631" y="1350"/>
                  </a:lnTo>
                  <a:lnTo>
                    <a:pt x="1687" y="1294"/>
                  </a:lnTo>
                  <a:lnTo>
                    <a:pt x="1687" y="900"/>
                  </a:lnTo>
                  <a:lnTo>
                    <a:pt x="1687" y="732"/>
                  </a:lnTo>
                  <a:lnTo>
                    <a:pt x="1631" y="563"/>
                  </a:lnTo>
                  <a:lnTo>
                    <a:pt x="1574" y="507"/>
                  </a:lnTo>
                  <a:lnTo>
                    <a:pt x="1518" y="563"/>
                  </a:lnTo>
                  <a:lnTo>
                    <a:pt x="1462" y="619"/>
                  </a:lnTo>
                  <a:lnTo>
                    <a:pt x="1462" y="732"/>
                  </a:lnTo>
                  <a:lnTo>
                    <a:pt x="1406" y="563"/>
                  </a:lnTo>
                  <a:lnTo>
                    <a:pt x="1462" y="394"/>
                  </a:lnTo>
                  <a:lnTo>
                    <a:pt x="1518" y="338"/>
                  </a:lnTo>
                  <a:lnTo>
                    <a:pt x="1518" y="282"/>
                  </a:lnTo>
                  <a:lnTo>
                    <a:pt x="1406" y="113"/>
                  </a:lnTo>
                  <a:lnTo>
                    <a:pt x="1350" y="57"/>
                  </a:lnTo>
                  <a:lnTo>
                    <a:pt x="1237" y="57"/>
                  </a:lnTo>
                  <a:lnTo>
                    <a:pt x="1181" y="1"/>
                  </a:lnTo>
                  <a:close/>
                </a:path>
              </a:pathLst>
            </a:custGeom>
            <a:solidFill>
              <a:srgbClr val="A09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0" name="Google Shape;34290;p71"/>
            <p:cNvSpPr/>
            <p:nvPr/>
          </p:nvSpPr>
          <p:spPr>
            <a:xfrm>
              <a:off x="802975" y="1024475"/>
              <a:ext cx="29550" cy="18300"/>
            </a:xfrm>
            <a:custGeom>
              <a:avLst/>
              <a:gdLst/>
              <a:ahLst/>
              <a:cxnLst/>
              <a:rect l="l" t="t" r="r" b="b"/>
              <a:pathLst>
                <a:path w="1182" h="732" extrusionOk="0">
                  <a:moveTo>
                    <a:pt x="57" y="1"/>
                  </a:moveTo>
                  <a:lnTo>
                    <a:pt x="1" y="57"/>
                  </a:lnTo>
                  <a:lnTo>
                    <a:pt x="1" y="169"/>
                  </a:lnTo>
                  <a:lnTo>
                    <a:pt x="57" y="394"/>
                  </a:lnTo>
                  <a:lnTo>
                    <a:pt x="338" y="619"/>
                  </a:lnTo>
                  <a:lnTo>
                    <a:pt x="507" y="731"/>
                  </a:lnTo>
                  <a:lnTo>
                    <a:pt x="731" y="675"/>
                  </a:lnTo>
                  <a:lnTo>
                    <a:pt x="788" y="731"/>
                  </a:lnTo>
                  <a:lnTo>
                    <a:pt x="1125" y="731"/>
                  </a:lnTo>
                  <a:lnTo>
                    <a:pt x="1181" y="394"/>
                  </a:lnTo>
                  <a:lnTo>
                    <a:pt x="675" y="450"/>
                  </a:lnTo>
                  <a:lnTo>
                    <a:pt x="563" y="450"/>
                  </a:lnTo>
                  <a:lnTo>
                    <a:pt x="563" y="394"/>
                  </a:lnTo>
                  <a:lnTo>
                    <a:pt x="563" y="338"/>
                  </a:lnTo>
                  <a:lnTo>
                    <a:pt x="731" y="338"/>
                  </a:lnTo>
                  <a:lnTo>
                    <a:pt x="788" y="282"/>
                  </a:lnTo>
                  <a:lnTo>
                    <a:pt x="900" y="226"/>
                  </a:lnTo>
                  <a:lnTo>
                    <a:pt x="900" y="113"/>
                  </a:lnTo>
                  <a:lnTo>
                    <a:pt x="844" y="57"/>
                  </a:lnTo>
                  <a:lnTo>
                    <a:pt x="844" y="1"/>
                  </a:lnTo>
                  <a:lnTo>
                    <a:pt x="563" y="57"/>
                  </a:lnTo>
                  <a:lnTo>
                    <a:pt x="282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A8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1" name="Google Shape;34291;p71"/>
            <p:cNvSpPr/>
            <p:nvPr/>
          </p:nvSpPr>
          <p:spPr>
            <a:xfrm>
              <a:off x="856375" y="1131275"/>
              <a:ext cx="4250" cy="9850"/>
            </a:xfrm>
            <a:custGeom>
              <a:avLst/>
              <a:gdLst/>
              <a:ahLst/>
              <a:cxnLst/>
              <a:rect l="l" t="t" r="r" b="b"/>
              <a:pathLst>
                <a:path w="170" h="394" extrusionOk="0">
                  <a:moveTo>
                    <a:pt x="113" y="0"/>
                  </a:moveTo>
                  <a:lnTo>
                    <a:pt x="57" y="57"/>
                  </a:lnTo>
                  <a:lnTo>
                    <a:pt x="1" y="113"/>
                  </a:lnTo>
                  <a:lnTo>
                    <a:pt x="57" y="281"/>
                  </a:lnTo>
                  <a:lnTo>
                    <a:pt x="169" y="394"/>
                  </a:lnTo>
                  <a:lnTo>
                    <a:pt x="169" y="113"/>
                  </a:lnTo>
                  <a:lnTo>
                    <a:pt x="169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08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2" name="Google Shape;34292;p71"/>
            <p:cNvSpPr/>
            <p:nvPr/>
          </p:nvSpPr>
          <p:spPr>
            <a:xfrm>
              <a:off x="854975" y="1046975"/>
              <a:ext cx="9850" cy="7050"/>
            </a:xfrm>
            <a:custGeom>
              <a:avLst/>
              <a:gdLst/>
              <a:ahLst/>
              <a:cxnLst/>
              <a:rect l="l" t="t" r="r" b="b"/>
              <a:pathLst>
                <a:path w="394" h="282" extrusionOk="0">
                  <a:moveTo>
                    <a:pt x="57" y="0"/>
                  </a:moveTo>
                  <a:lnTo>
                    <a:pt x="0" y="112"/>
                  </a:lnTo>
                  <a:lnTo>
                    <a:pt x="57" y="169"/>
                  </a:lnTo>
                  <a:lnTo>
                    <a:pt x="57" y="225"/>
                  </a:lnTo>
                  <a:lnTo>
                    <a:pt x="113" y="169"/>
                  </a:lnTo>
                  <a:lnTo>
                    <a:pt x="225" y="225"/>
                  </a:lnTo>
                  <a:lnTo>
                    <a:pt x="281" y="281"/>
                  </a:lnTo>
                  <a:lnTo>
                    <a:pt x="338" y="225"/>
                  </a:lnTo>
                  <a:lnTo>
                    <a:pt x="394" y="112"/>
                  </a:lnTo>
                  <a:lnTo>
                    <a:pt x="338" y="56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918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3" name="Google Shape;34293;p71"/>
            <p:cNvSpPr/>
            <p:nvPr/>
          </p:nvSpPr>
          <p:spPr>
            <a:xfrm>
              <a:off x="832500" y="110317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5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938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4" name="Google Shape;34294;p71"/>
            <p:cNvSpPr/>
            <p:nvPr/>
          </p:nvSpPr>
          <p:spPr>
            <a:xfrm>
              <a:off x="856375" y="10511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67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5" name="Google Shape;34295;p71"/>
            <p:cNvSpPr/>
            <p:nvPr/>
          </p:nvSpPr>
          <p:spPr>
            <a:xfrm>
              <a:off x="857775" y="1006225"/>
              <a:ext cx="21100" cy="32325"/>
            </a:xfrm>
            <a:custGeom>
              <a:avLst/>
              <a:gdLst/>
              <a:ahLst/>
              <a:cxnLst/>
              <a:rect l="l" t="t" r="r" b="b"/>
              <a:pathLst>
                <a:path w="844" h="1293" extrusionOk="0">
                  <a:moveTo>
                    <a:pt x="169" y="0"/>
                  </a:moveTo>
                  <a:lnTo>
                    <a:pt x="113" y="56"/>
                  </a:lnTo>
                  <a:lnTo>
                    <a:pt x="57" y="112"/>
                  </a:lnTo>
                  <a:lnTo>
                    <a:pt x="1" y="169"/>
                  </a:lnTo>
                  <a:lnTo>
                    <a:pt x="57" y="225"/>
                  </a:lnTo>
                  <a:lnTo>
                    <a:pt x="169" y="337"/>
                  </a:lnTo>
                  <a:lnTo>
                    <a:pt x="226" y="506"/>
                  </a:lnTo>
                  <a:lnTo>
                    <a:pt x="282" y="675"/>
                  </a:lnTo>
                  <a:lnTo>
                    <a:pt x="282" y="731"/>
                  </a:lnTo>
                  <a:lnTo>
                    <a:pt x="282" y="787"/>
                  </a:lnTo>
                  <a:lnTo>
                    <a:pt x="169" y="731"/>
                  </a:lnTo>
                  <a:lnTo>
                    <a:pt x="113" y="675"/>
                  </a:lnTo>
                  <a:lnTo>
                    <a:pt x="57" y="731"/>
                  </a:lnTo>
                  <a:lnTo>
                    <a:pt x="113" y="956"/>
                  </a:lnTo>
                  <a:lnTo>
                    <a:pt x="169" y="1068"/>
                  </a:lnTo>
                  <a:lnTo>
                    <a:pt x="226" y="1180"/>
                  </a:lnTo>
                  <a:lnTo>
                    <a:pt x="338" y="1180"/>
                  </a:lnTo>
                  <a:lnTo>
                    <a:pt x="394" y="1237"/>
                  </a:lnTo>
                  <a:lnTo>
                    <a:pt x="507" y="1237"/>
                  </a:lnTo>
                  <a:lnTo>
                    <a:pt x="619" y="1293"/>
                  </a:lnTo>
                  <a:lnTo>
                    <a:pt x="844" y="899"/>
                  </a:lnTo>
                  <a:lnTo>
                    <a:pt x="788" y="731"/>
                  </a:lnTo>
                  <a:lnTo>
                    <a:pt x="731" y="618"/>
                  </a:lnTo>
                  <a:lnTo>
                    <a:pt x="675" y="506"/>
                  </a:lnTo>
                  <a:lnTo>
                    <a:pt x="563" y="450"/>
                  </a:lnTo>
                  <a:lnTo>
                    <a:pt x="450" y="450"/>
                  </a:lnTo>
                  <a:lnTo>
                    <a:pt x="394" y="394"/>
                  </a:lnTo>
                  <a:lnTo>
                    <a:pt x="450" y="337"/>
                  </a:lnTo>
                  <a:lnTo>
                    <a:pt x="619" y="337"/>
                  </a:lnTo>
                  <a:lnTo>
                    <a:pt x="619" y="225"/>
                  </a:lnTo>
                  <a:lnTo>
                    <a:pt x="563" y="56"/>
                  </a:lnTo>
                  <a:lnTo>
                    <a:pt x="338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67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6" name="Google Shape;34296;p71"/>
            <p:cNvSpPr/>
            <p:nvPr/>
          </p:nvSpPr>
          <p:spPr>
            <a:xfrm>
              <a:off x="863400" y="1031500"/>
              <a:ext cx="11275" cy="32350"/>
            </a:xfrm>
            <a:custGeom>
              <a:avLst/>
              <a:gdLst/>
              <a:ahLst/>
              <a:cxnLst/>
              <a:rect l="l" t="t" r="r" b="b"/>
              <a:pathLst>
                <a:path w="451" h="1294" extrusionOk="0">
                  <a:moveTo>
                    <a:pt x="113" y="1"/>
                  </a:moveTo>
                  <a:lnTo>
                    <a:pt x="1" y="57"/>
                  </a:lnTo>
                  <a:lnTo>
                    <a:pt x="1" y="169"/>
                  </a:lnTo>
                  <a:lnTo>
                    <a:pt x="1" y="226"/>
                  </a:lnTo>
                  <a:lnTo>
                    <a:pt x="1" y="507"/>
                  </a:lnTo>
                  <a:lnTo>
                    <a:pt x="1" y="619"/>
                  </a:lnTo>
                  <a:lnTo>
                    <a:pt x="57" y="731"/>
                  </a:lnTo>
                  <a:lnTo>
                    <a:pt x="113" y="844"/>
                  </a:lnTo>
                  <a:lnTo>
                    <a:pt x="169" y="956"/>
                  </a:lnTo>
                  <a:lnTo>
                    <a:pt x="169" y="1069"/>
                  </a:lnTo>
                  <a:lnTo>
                    <a:pt x="169" y="1125"/>
                  </a:lnTo>
                  <a:lnTo>
                    <a:pt x="282" y="1237"/>
                  </a:lnTo>
                  <a:lnTo>
                    <a:pt x="338" y="1293"/>
                  </a:lnTo>
                  <a:lnTo>
                    <a:pt x="394" y="1237"/>
                  </a:lnTo>
                  <a:lnTo>
                    <a:pt x="450" y="1181"/>
                  </a:lnTo>
                  <a:lnTo>
                    <a:pt x="338" y="1012"/>
                  </a:lnTo>
                  <a:lnTo>
                    <a:pt x="338" y="900"/>
                  </a:lnTo>
                  <a:lnTo>
                    <a:pt x="450" y="844"/>
                  </a:lnTo>
                  <a:lnTo>
                    <a:pt x="450" y="675"/>
                  </a:lnTo>
                  <a:lnTo>
                    <a:pt x="394" y="563"/>
                  </a:lnTo>
                  <a:lnTo>
                    <a:pt x="394" y="282"/>
                  </a:lnTo>
                  <a:lnTo>
                    <a:pt x="225" y="57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746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7" name="Google Shape;34297;p71"/>
            <p:cNvSpPr/>
            <p:nvPr/>
          </p:nvSpPr>
          <p:spPr>
            <a:xfrm>
              <a:off x="895725" y="10736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0" y="1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09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8" name="Google Shape;34298;p71"/>
            <p:cNvSpPr/>
            <p:nvPr/>
          </p:nvSpPr>
          <p:spPr>
            <a:xfrm>
              <a:off x="859175" y="1153750"/>
              <a:ext cx="2850" cy="4250"/>
            </a:xfrm>
            <a:custGeom>
              <a:avLst/>
              <a:gdLst/>
              <a:ahLst/>
              <a:cxnLst/>
              <a:rect l="l" t="t" r="r" b="b"/>
              <a:pathLst>
                <a:path w="114" h="170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13" y="169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B8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9" name="Google Shape;34299;p71"/>
            <p:cNvSpPr/>
            <p:nvPr/>
          </p:nvSpPr>
          <p:spPr>
            <a:xfrm>
              <a:off x="825475" y="1351875"/>
              <a:ext cx="54825" cy="64675"/>
            </a:xfrm>
            <a:custGeom>
              <a:avLst/>
              <a:gdLst/>
              <a:ahLst/>
              <a:cxnLst/>
              <a:rect l="l" t="t" r="r" b="b"/>
              <a:pathLst>
                <a:path w="2193" h="2587" extrusionOk="0">
                  <a:moveTo>
                    <a:pt x="1461" y="1"/>
                  </a:moveTo>
                  <a:lnTo>
                    <a:pt x="1349" y="57"/>
                  </a:lnTo>
                  <a:lnTo>
                    <a:pt x="1237" y="169"/>
                  </a:lnTo>
                  <a:lnTo>
                    <a:pt x="1124" y="394"/>
                  </a:lnTo>
                  <a:lnTo>
                    <a:pt x="1180" y="450"/>
                  </a:lnTo>
                  <a:lnTo>
                    <a:pt x="1124" y="450"/>
                  </a:lnTo>
                  <a:lnTo>
                    <a:pt x="1012" y="507"/>
                  </a:lnTo>
                  <a:lnTo>
                    <a:pt x="1012" y="563"/>
                  </a:lnTo>
                  <a:lnTo>
                    <a:pt x="1012" y="675"/>
                  </a:lnTo>
                  <a:lnTo>
                    <a:pt x="1049" y="750"/>
                  </a:lnTo>
                  <a:lnTo>
                    <a:pt x="1012" y="731"/>
                  </a:lnTo>
                  <a:lnTo>
                    <a:pt x="843" y="788"/>
                  </a:lnTo>
                  <a:lnTo>
                    <a:pt x="731" y="900"/>
                  </a:lnTo>
                  <a:lnTo>
                    <a:pt x="674" y="956"/>
                  </a:lnTo>
                  <a:lnTo>
                    <a:pt x="674" y="1012"/>
                  </a:lnTo>
                  <a:lnTo>
                    <a:pt x="787" y="1237"/>
                  </a:lnTo>
                  <a:lnTo>
                    <a:pt x="843" y="1293"/>
                  </a:lnTo>
                  <a:lnTo>
                    <a:pt x="843" y="1350"/>
                  </a:lnTo>
                  <a:lnTo>
                    <a:pt x="731" y="1518"/>
                  </a:lnTo>
                  <a:lnTo>
                    <a:pt x="562" y="1631"/>
                  </a:lnTo>
                  <a:lnTo>
                    <a:pt x="393" y="1743"/>
                  </a:lnTo>
                  <a:lnTo>
                    <a:pt x="112" y="1855"/>
                  </a:lnTo>
                  <a:lnTo>
                    <a:pt x="0" y="1968"/>
                  </a:lnTo>
                  <a:lnTo>
                    <a:pt x="56" y="2136"/>
                  </a:lnTo>
                  <a:lnTo>
                    <a:pt x="225" y="2417"/>
                  </a:lnTo>
                  <a:lnTo>
                    <a:pt x="281" y="2474"/>
                  </a:lnTo>
                  <a:lnTo>
                    <a:pt x="337" y="2530"/>
                  </a:lnTo>
                  <a:lnTo>
                    <a:pt x="506" y="2530"/>
                  </a:lnTo>
                  <a:lnTo>
                    <a:pt x="618" y="2586"/>
                  </a:lnTo>
                  <a:lnTo>
                    <a:pt x="899" y="2586"/>
                  </a:lnTo>
                  <a:lnTo>
                    <a:pt x="1012" y="2530"/>
                  </a:lnTo>
                  <a:lnTo>
                    <a:pt x="1012" y="2417"/>
                  </a:lnTo>
                  <a:lnTo>
                    <a:pt x="1012" y="2361"/>
                  </a:lnTo>
                  <a:lnTo>
                    <a:pt x="1068" y="2361"/>
                  </a:lnTo>
                  <a:lnTo>
                    <a:pt x="1180" y="2305"/>
                  </a:lnTo>
                  <a:lnTo>
                    <a:pt x="1237" y="2249"/>
                  </a:lnTo>
                  <a:lnTo>
                    <a:pt x="1124" y="2136"/>
                  </a:lnTo>
                  <a:lnTo>
                    <a:pt x="1012" y="2024"/>
                  </a:lnTo>
                  <a:lnTo>
                    <a:pt x="1124" y="2080"/>
                  </a:lnTo>
                  <a:lnTo>
                    <a:pt x="1237" y="2080"/>
                  </a:lnTo>
                  <a:lnTo>
                    <a:pt x="1293" y="1912"/>
                  </a:lnTo>
                  <a:lnTo>
                    <a:pt x="1237" y="1799"/>
                  </a:lnTo>
                  <a:lnTo>
                    <a:pt x="1180" y="1743"/>
                  </a:lnTo>
                  <a:lnTo>
                    <a:pt x="1518" y="1574"/>
                  </a:lnTo>
                  <a:lnTo>
                    <a:pt x="1855" y="1350"/>
                  </a:lnTo>
                  <a:lnTo>
                    <a:pt x="2023" y="1293"/>
                  </a:lnTo>
                  <a:lnTo>
                    <a:pt x="2192" y="1181"/>
                  </a:lnTo>
                  <a:lnTo>
                    <a:pt x="2080" y="1069"/>
                  </a:lnTo>
                  <a:lnTo>
                    <a:pt x="2023" y="1012"/>
                  </a:lnTo>
                  <a:lnTo>
                    <a:pt x="1967" y="956"/>
                  </a:lnTo>
                  <a:lnTo>
                    <a:pt x="2023" y="844"/>
                  </a:lnTo>
                  <a:lnTo>
                    <a:pt x="2080" y="844"/>
                  </a:lnTo>
                  <a:lnTo>
                    <a:pt x="2080" y="731"/>
                  </a:lnTo>
                  <a:lnTo>
                    <a:pt x="1855" y="619"/>
                  </a:lnTo>
                  <a:lnTo>
                    <a:pt x="1742" y="563"/>
                  </a:lnTo>
                  <a:lnTo>
                    <a:pt x="1686" y="394"/>
                  </a:lnTo>
                  <a:lnTo>
                    <a:pt x="1630" y="225"/>
                  </a:lnTo>
                  <a:lnTo>
                    <a:pt x="1574" y="169"/>
                  </a:lnTo>
                  <a:lnTo>
                    <a:pt x="1574" y="113"/>
                  </a:lnTo>
                  <a:lnTo>
                    <a:pt x="1574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A49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0" name="Google Shape;34300;p71"/>
            <p:cNvSpPr/>
            <p:nvPr/>
          </p:nvSpPr>
          <p:spPr>
            <a:xfrm>
              <a:off x="786125" y="1402475"/>
              <a:ext cx="54825" cy="42175"/>
            </a:xfrm>
            <a:custGeom>
              <a:avLst/>
              <a:gdLst/>
              <a:ahLst/>
              <a:cxnLst/>
              <a:rect l="l" t="t" r="r" b="b"/>
              <a:pathLst>
                <a:path w="2193" h="1687" extrusionOk="0">
                  <a:moveTo>
                    <a:pt x="1405" y="0"/>
                  </a:moveTo>
                  <a:lnTo>
                    <a:pt x="1293" y="56"/>
                  </a:lnTo>
                  <a:lnTo>
                    <a:pt x="1181" y="169"/>
                  </a:lnTo>
                  <a:lnTo>
                    <a:pt x="956" y="169"/>
                  </a:lnTo>
                  <a:lnTo>
                    <a:pt x="843" y="281"/>
                  </a:lnTo>
                  <a:lnTo>
                    <a:pt x="787" y="337"/>
                  </a:lnTo>
                  <a:lnTo>
                    <a:pt x="787" y="393"/>
                  </a:lnTo>
                  <a:lnTo>
                    <a:pt x="731" y="393"/>
                  </a:lnTo>
                  <a:lnTo>
                    <a:pt x="506" y="337"/>
                  </a:lnTo>
                  <a:lnTo>
                    <a:pt x="337" y="337"/>
                  </a:lnTo>
                  <a:lnTo>
                    <a:pt x="225" y="450"/>
                  </a:lnTo>
                  <a:lnTo>
                    <a:pt x="56" y="562"/>
                  </a:lnTo>
                  <a:lnTo>
                    <a:pt x="0" y="618"/>
                  </a:lnTo>
                  <a:lnTo>
                    <a:pt x="0" y="731"/>
                  </a:lnTo>
                  <a:lnTo>
                    <a:pt x="56" y="731"/>
                  </a:lnTo>
                  <a:lnTo>
                    <a:pt x="0" y="787"/>
                  </a:lnTo>
                  <a:lnTo>
                    <a:pt x="0" y="843"/>
                  </a:lnTo>
                  <a:lnTo>
                    <a:pt x="0" y="899"/>
                  </a:lnTo>
                  <a:lnTo>
                    <a:pt x="56" y="956"/>
                  </a:lnTo>
                  <a:lnTo>
                    <a:pt x="169" y="1012"/>
                  </a:lnTo>
                  <a:lnTo>
                    <a:pt x="281" y="1068"/>
                  </a:lnTo>
                  <a:lnTo>
                    <a:pt x="281" y="1124"/>
                  </a:lnTo>
                  <a:lnTo>
                    <a:pt x="169" y="1124"/>
                  </a:lnTo>
                  <a:lnTo>
                    <a:pt x="113" y="1180"/>
                  </a:lnTo>
                  <a:lnTo>
                    <a:pt x="113" y="1461"/>
                  </a:lnTo>
                  <a:lnTo>
                    <a:pt x="169" y="1630"/>
                  </a:lnTo>
                  <a:lnTo>
                    <a:pt x="281" y="1686"/>
                  </a:lnTo>
                  <a:lnTo>
                    <a:pt x="619" y="1574"/>
                  </a:lnTo>
                  <a:lnTo>
                    <a:pt x="956" y="1461"/>
                  </a:lnTo>
                  <a:lnTo>
                    <a:pt x="1630" y="1349"/>
                  </a:lnTo>
                  <a:lnTo>
                    <a:pt x="1686" y="1293"/>
                  </a:lnTo>
                  <a:lnTo>
                    <a:pt x="1630" y="1180"/>
                  </a:lnTo>
                  <a:lnTo>
                    <a:pt x="1462" y="1068"/>
                  </a:lnTo>
                  <a:lnTo>
                    <a:pt x="1405" y="1012"/>
                  </a:lnTo>
                  <a:lnTo>
                    <a:pt x="1405" y="956"/>
                  </a:lnTo>
                  <a:lnTo>
                    <a:pt x="1462" y="899"/>
                  </a:lnTo>
                  <a:lnTo>
                    <a:pt x="1518" y="843"/>
                  </a:lnTo>
                  <a:lnTo>
                    <a:pt x="1743" y="843"/>
                  </a:lnTo>
                  <a:lnTo>
                    <a:pt x="1911" y="787"/>
                  </a:lnTo>
                  <a:lnTo>
                    <a:pt x="2024" y="731"/>
                  </a:lnTo>
                  <a:lnTo>
                    <a:pt x="2192" y="675"/>
                  </a:lnTo>
                  <a:lnTo>
                    <a:pt x="2024" y="618"/>
                  </a:lnTo>
                  <a:lnTo>
                    <a:pt x="1967" y="562"/>
                  </a:lnTo>
                  <a:lnTo>
                    <a:pt x="1911" y="506"/>
                  </a:lnTo>
                  <a:lnTo>
                    <a:pt x="1911" y="450"/>
                  </a:lnTo>
                  <a:lnTo>
                    <a:pt x="1686" y="393"/>
                  </a:lnTo>
                  <a:lnTo>
                    <a:pt x="1630" y="337"/>
                  </a:lnTo>
                  <a:lnTo>
                    <a:pt x="1630" y="169"/>
                  </a:lnTo>
                  <a:lnTo>
                    <a:pt x="1574" y="56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rgbClr val="A49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1" name="Google Shape;34301;p71"/>
            <p:cNvSpPr/>
            <p:nvPr/>
          </p:nvSpPr>
          <p:spPr>
            <a:xfrm>
              <a:off x="790325" y="1434775"/>
              <a:ext cx="36575" cy="30950"/>
            </a:xfrm>
            <a:custGeom>
              <a:avLst/>
              <a:gdLst/>
              <a:ahLst/>
              <a:cxnLst/>
              <a:rect l="l" t="t" r="r" b="b"/>
              <a:pathLst>
                <a:path w="1463" h="1238" extrusionOk="0">
                  <a:moveTo>
                    <a:pt x="675" y="1"/>
                  </a:moveTo>
                  <a:lnTo>
                    <a:pt x="563" y="113"/>
                  </a:lnTo>
                  <a:lnTo>
                    <a:pt x="394" y="226"/>
                  </a:lnTo>
                  <a:lnTo>
                    <a:pt x="226" y="282"/>
                  </a:lnTo>
                  <a:lnTo>
                    <a:pt x="113" y="394"/>
                  </a:lnTo>
                  <a:lnTo>
                    <a:pt x="1" y="394"/>
                  </a:lnTo>
                  <a:lnTo>
                    <a:pt x="1" y="450"/>
                  </a:lnTo>
                  <a:lnTo>
                    <a:pt x="169" y="675"/>
                  </a:lnTo>
                  <a:lnTo>
                    <a:pt x="169" y="788"/>
                  </a:lnTo>
                  <a:lnTo>
                    <a:pt x="169" y="900"/>
                  </a:lnTo>
                  <a:lnTo>
                    <a:pt x="169" y="956"/>
                  </a:lnTo>
                  <a:lnTo>
                    <a:pt x="282" y="1012"/>
                  </a:lnTo>
                  <a:lnTo>
                    <a:pt x="338" y="1012"/>
                  </a:lnTo>
                  <a:lnTo>
                    <a:pt x="394" y="1125"/>
                  </a:lnTo>
                  <a:lnTo>
                    <a:pt x="451" y="1125"/>
                  </a:lnTo>
                  <a:lnTo>
                    <a:pt x="507" y="1012"/>
                  </a:lnTo>
                  <a:lnTo>
                    <a:pt x="619" y="956"/>
                  </a:lnTo>
                  <a:lnTo>
                    <a:pt x="732" y="1012"/>
                  </a:lnTo>
                  <a:lnTo>
                    <a:pt x="788" y="1125"/>
                  </a:lnTo>
                  <a:lnTo>
                    <a:pt x="844" y="1125"/>
                  </a:lnTo>
                  <a:lnTo>
                    <a:pt x="900" y="1181"/>
                  </a:lnTo>
                  <a:lnTo>
                    <a:pt x="956" y="1237"/>
                  </a:lnTo>
                  <a:lnTo>
                    <a:pt x="1013" y="1237"/>
                  </a:lnTo>
                  <a:lnTo>
                    <a:pt x="1013" y="1181"/>
                  </a:lnTo>
                  <a:lnTo>
                    <a:pt x="1069" y="1125"/>
                  </a:lnTo>
                  <a:lnTo>
                    <a:pt x="1237" y="1125"/>
                  </a:lnTo>
                  <a:lnTo>
                    <a:pt x="1350" y="1069"/>
                  </a:lnTo>
                  <a:lnTo>
                    <a:pt x="1462" y="1069"/>
                  </a:lnTo>
                  <a:lnTo>
                    <a:pt x="1462" y="956"/>
                  </a:lnTo>
                  <a:lnTo>
                    <a:pt x="1350" y="956"/>
                  </a:lnTo>
                  <a:lnTo>
                    <a:pt x="1237" y="900"/>
                  </a:lnTo>
                  <a:lnTo>
                    <a:pt x="1181" y="788"/>
                  </a:lnTo>
                  <a:lnTo>
                    <a:pt x="1069" y="675"/>
                  </a:lnTo>
                  <a:lnTo>
                    <a:pt x="1462" y="619"/>
                  </a:lnTo>
                  <a:lnTo>
                    <a:pt x="1406" y="507"/>
                  </a:lnTo>
                  <a:lnTo>
                    <a:pt x="1350" y="450"/>
                  </a:lnTo>
                  <a:lnTo>
                    <a:pt x="1350" y="338"/>
                  </a:lnTo>
                  <a:lnTo>
                    <a:pt x="1406" y="169"/>
                  </a:lnTo>
                  <a:lnTo>
                    <a:pt x="1462" y="57"/>
                  </a:lnTo>
                  <a:lnTo>
                    <a:pt x="1294" y="1"/>
                  </a:lnTo>
                  <a:lnTo>
                    <a:pt x="1125" y="1"/>
                  </a:lnTo>
                  <a:lnTo>
                    <a:pt x="1069" y="57"/>
                  </a:lnTo>
                  <a:lnTo>
                    <a:pt x="1013" y="113"/>
                  </a:lnTo>
                  <a:lnTo>
                    <a:pt x="956" y="57"/>
                  </a:lnTo>
                  <a:lnTo>
                    <a:pt x="732" y="57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92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2" name="Google Shape;34302;p71"/>
            <p:cNvSpPr/>
            <p:nvPr/>
          </p:nvSpPr>
          <p:spPr>
            <a:xfrm>
              <a:off x="826875" y="1427750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169" y="1"/>
                  </a:moveTo>
                  <a:lnTo>
                    <a:pt x="113" y="57"/>
                  </a:lnTo>
                  <a:lnTo>
                    <a:pt x="0" y="169"/>
                  </a:lnTo>
                  <a:lnTo>
                    <a:pt x="113" y="226"/>
                  </a:lnTo>
                  <a:lnTo>
                    <a:pt x="225" y="226"/>
                  </a:lnTo>
                  <a:lnTo>
                    <a:pt x="281" y="113"/>
                  </a:lnTo>
                  <a:lnTo>
                    <a:pt x="281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49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3" name="Google Shape;34303;p71"/>
            <p:cNvSpPr/>
            <p:nvPr/>
          </p:nvSpPr>
          <p:spPr>
            <a:xfrm>
              <a:off x="829675" y="145025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13" y="56"/>
                  </a:moveTo>
                  <a:lnTo>
                    <a:pt x="113" y="5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13" y="56"/>
                  </a:lnTo>
                  <a:lnTo>
                    <a:pt x="113" y="56"/>
                  </a:lnTo>
                  <a:close/>
                </a:path>
              </a:pathLst>
            </a:custGeom>
            <a:solidFill>
              <a:srgbClr val="908C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4" name="Google Shape;34304;p71"/>
            <p:cNvSpPr/>
            <p:nvPr/>
          </p:nvSpPr>
          <p:spPr>
            <a:xfrm>
              <a:off x="833900" y="145165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6" y="0"/>
                  </a:moveTo>
                  <a:lnTo>
                    <a:pt x="0" y="56"/>
                  </a:lnTo>
                  <a:lnTo>
                    <a:pt x="113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08C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5" name="Google Shape;34305;p71"/>
            <p:cNvSpPr/>
            <p:nvPr/>
          </p:nvSpPr>
          <p:spPr>
            <a:xfrm>
              <a:off x="826875" y="14544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2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6" name="Google Shape;34306;p71"/>
            <p:cNvSpPr/>
            <p:nvPr/>
          </p:nvSpPr>
          <p:spPr>
            <a:xfrm>
              <a:off x="852150" y="1385600"/>
              <a:ext cx="25325" cy="18300"/>
            </a:xfrm>
            <a:custGeom>
              <a:avLst/>
              <a:gdLst/>
              <a:ahLst/>
              <a:cxnLst/>
              <a:rect l="l" t="t" r="r" b="b"/>
              <a:pathLst>
                <a:path w="1013" h="732" extrusionOk="0">
                  <a:moveTo>
                    <a:pt x="788" y="1"/>
                  </a:moveTo>
                  <a:lnTo>
                    <a:pt x="507" y="113"/>
                  </a:lnTo>
                  <a:lnTo>
                    <a:pt x="282" y="225"/>
                  </a:lnTo>
                  <a:lnTo>
                    <a:pt x="1" y="394"/>
                  </a:lnTo>
                  <a:lnTo>
                    <a:pt x="170" y="506"/>
                  </a:lnTo>
                  <a:lnTo>
                    <a:pt x="170" y="619"/>
                  </a:lnTo>
                  <a:lnTo>
                    <a:pt x="170" y="731"/>
                  </a:lnTo>
                  <a:lnTo>
                    <a:pt x="338" y="506"/>
                  </a:lnTo>
                  <a:lnTo>
                    <a:pt x="451" y="394"/>
                  </a:lnTo>
                  <a:lnTo>
                    <a:pt x="563" y="282"/>
                  </a:lnTo>
                  <a:lnTo>
                    <a:pt x="619" y="282"/>
                  </a:lnTo>
                  <a:lnTo>
                    <a:pt x="675" y="338"/>
                  </a:lnTo>
                  <a:lnTo>
                    <a:pt x="675" y="394"/>
                  </a:lnTo>
                  <a:lnTo>
                    <a:pt x="619" y="506"/>
                  </a:lnTo>
                  <a:lnTo>
                    <a:pt x="619" y="563"/>
                  </a:lnTo>
                  <a:lnTo>
                    <a:pt x="732" y="563"/>
                  </a:lnTo>
                  <a:lnTo>
                    <a:pt x="956" y="619"/>
                  </a:lnTo>
                  <a:lnTo>
                    <a:pt x="1013" y="619"/>
                  </a:lnTo>
                  <a:lnTo>
                    <a:pt x="1013" y="506"/>
                  </a:lnTo>
                  <a:lnTo>
                    <a:pt x="844" y="282"/>
                  </a:lnTo>
                  <a:lnTo>
                    <a:pt x="788" y="169"/>
                  </a:lnTo>
                  <a:lnTo>
                    <a:pt x="788" y="1"/>
                  </a:lnTo>
                  <a:close/>
                </a:path>
              </a:pathLst>
            </a:custGeom>
            <a:solidFill>
              <a:srgbClr val="9A9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7" name="Google Shape;34307;p71"/>
            <p:cNvSpPr/>
            <p:nvPr/>
          </p:nvSpPr>
          <p:spPr>
            <a:xfrm>
              <a:off x="849350" y="1339225"/>
              <a:ext cx="23900" cy="15500"/>
            </a:xfrm>
            <a:custGeom>
              <a:avLst/>
              <a:gdLst/>
              <a:ahLst/>
              <a:cxnLst/>
              <a:rect l="l" t="t" r="r" b="b"/>
              <a:pathLst>
                <a:path w="956" h="620" extrusionOk="0">
                  <a:moveTo>
                    <a:pt x="113" y="1"/>
                  </a:moveTo>
                  <a:lnTo>
                    <a:pt x="57" y="57"/>
                  </a:lnTo>
                  <a:lnTo>
                    <a:pt x="1" y="338"/>
                  </a:lnTo>
                  <a:lnTo>
                    <a:pt x="57" y="507"/>
                  </a:lnTo>
                  <a:lnTo>
                    <a:pt x="225" y="507"/>
                  </a:lnTo>
                  <a:lnTo>
                    <a:pt x="506" y="450"/>
                  </a:lnTo>
                  <a:lnTo>
                    <a:pt x="563" y="507"/>
                  </a:lnTo>
                  <a:lnTo>
                    <a:pt x="619" y="563"/>
                  </a:lnTo>
                  <a:lnTo>
                    <a:pt x="619" y="619"/>
                  </a:lnTo>
                  <a:lnTo>
                    <a:pt x="675" y="563"/>
                  </a:lnTo>
                  <a:lnTo>
                    <a:pt x="844" y="619"/>
                  </a:lnTo>
                  <a:lnTo>
                    <a:pt x="900" y="450"/>
                  </a:lnTo>
                  <a:lnTo>
                    <a:pt x="956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8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8" name="Google Shape;34308;p71"/>
            <p:cNvSpPr/>
            <p:nvPr/>
          </p:nvSpPr>
          <p:spPr>
            <a:xfrm>
              <a:off x="847950" y="1398250"/>
              <a:ext cx="8450" cy="9850"/>
            </a:xfrm>
            <a:custGeom>
              <a:avLst/>
              <a:gdLst/>
              <a:ahLst/>
              <a:cxnLst/>
              <a:rect l="l" t="t" r="r" b="b"/>
              <a:pathLst>
                <a:path w="338" h="394" extrusionOk="0">
                  <a:moveTo>
                    <a:pt x="57" y="0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113" y="281"/>
                  </a:lnTo>
                  <a:lnTo>
                    <a:pt x="225" y="338"/>
                  </a:lnTo>
                  <a:lnTo>
                    <a:pt x="338" y="394"/>
                  </a:lnTo>
                  <a:lnTo>
                    <a:pt x="338" y="225"/>
                  </a:lnTo>
                  <a:lnTo>
                    <a:pt x="225" y="169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A9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9" name="Google Shape;34309;p71"/>
            <p:cNvSpPr/>
            <p:nvPr/>
          </p:nvSpPr>
          <p:spPr>
            <a:xfrm>
              <a:off x="863400" y="1354700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113" y="0"/>
                  </a:moveTo>
                  <a:lnTo>
                    <a:pt x="57" y="56"/>
                  </a:lnTo>
                  <a:lnTo>
                    <a:pt x="1" y="56"/>
                  </a:lnTo>
                  <a:lnTo>
                    <a:pt x="57" y="112"/>
                  </a:lnTo>
                  <a:lnTo>
                    <a:pt x="113" y="225"/>
                  </a:lnTo>
                  <a:lnTo>
                    <a:pt x="169" y="281"/>
                  </a:lnTo>
                  <a:lnTo>
                    <a:pt x="169" y="169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0" name="Google Shape;34310;p71"/>
            <p:cNvSpPr/>
            <p:nvPr/>
          </p:nvSpPr>
          <p:spPr>
            <a:xfrm>
              <a:off x="870425" y="13547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1" name="Google Shape;34311;p71"/>
            <p:cNvSpPr/>
            <p:nvPr/>
          </p:nvSpPr>
          <p:spPr>
            <a:xfrm>
              <a:off x="864800" y="135327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1" y="1"/>
                  </a:moveTo>
                  <a:lnTo>
                    <a:pt x="1" y="113"/>
                  </a:lnTo>
                  <a:lnTo>
                    <a:pt x="57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691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2" name="Google Shape;34312;p71"/>
            <p:cNvSpPr/>
            <p:nvPr/>
          </p:nvSpPr>
          <p:spPr>
            <a:xfrm>
              <a:off x="869025" y="1323775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225" y="1"/>
                  </a:moveTo>
                  <a:lnTo>
                    <a:pt x="169" y="113"/>
                  </a:lnTo>
                  <a:lnTo>
                    <a:pt x="113" y="169"/>
                  </a:lnTo>
                  <a:lnTo>
                    <a:pt x="0" y="338"/>
                  </a:lnTo>
                  <a:lnTo>
                    <a:pt x="113" y="338"/>
                  </a:lnTo>
                  <a:lnTo>
                    <a:pt x="225" y="282"/>
                  </a:lnTo>
                  <a:lnTo>
                    <a:pt x="338" y="16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828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3" name="Google Shape;34313;p71"/>
            <p:cNvSpPr/>
            <p:nvPr/>
          </p:nvSpPr>
          <p:spPr>
            <a:xfrm>
              <a:off x="829675" y="1316750"/>
              <a:ext cx="35150" cy="47800"/>
            </a:xfrm>
            <a:custGeom>
              <a:avLst/>
              <a:gdLst/>
              <a:ahLst/>
              <a:cxnLst/>
              <a:rect l="l" t="t" r="r" b="b"/>
              <a:pathLst>
                <a:path w="1406" h="1912" extrusionOk="0">
                  <a:moveTo>
                    <a:pt x="563" y="1"/>
                  </a:moveTo>
                  <a:lnTo>
                    <a:pt x="563" y="57"/>
                  </a:lnTo>
                  <a:lnTo>
                    <a:pt x="563" y="169"/>
                  </a:lnTo>
                  <a:lnTo>
                    <a:pt x="506" y="225"/>
                  </a:lnTo>
                  <a:lnTo>
                    <a:pt x="394" y="225"/>
                  </a:lnTo>
                  <a:lnTo>
                    <a:pt x="282" y="338"/>
                  </a:lnTo>
                  <a:lnTo>
                    <a:pt x="169" y="282"/>
                  </a:lnTo>
                  <a:lnTo>
                    <a:pt x="113" y="169"/>
                  </a:lnTo>
                  <a:lnTo>
                    <a:pt x="57" y="113"/>
                  </a:lnTo>
                  <a:lnTo>
                    <a:pt x="1" y="113"/>
                  </a:lnTo>
                  <a:lnTo>
                    <a:pt x="1" y="563"/>
                  </a:lnTo>
                  <a:lnTo>
                    <a:pt x="1" y="675"/>
                  </a:lnTo>
                  <a:lnTo>
                    <a:pt x="1" y="787"/>
                  </a:lnTo>
                  <a:lnTo>
                    <a:pt x="113" y="787"/>
                  </a:lnTo>
                  <a:lnTo>
                    <a:pt x="225" y="731"/>
                  </a:lnTo>
                  <a:lnTo>
                    <a:pt x="225" y="675"/>
                  </a:lnTo>
                  <a:lnTo>
                    <a:pt x="225" y="619"/>
                  </a:lnTo>
                  <a:lnTo>
                    <a:pt x="282" y="675"/>
                  </a:lnTo>
                  <a:lnTo>
                    <a:pt x="225" y="731"/>
                  </a:lnTo>
                  <a:lnTo>
                    <a:pt x="225" y="956"/>
                  </a:lnTo>
                  <a:lnTo>
                    <a:pt x="282" y="1068"/>
                  </a:lnTo>
                  <a:lnTo>
                    <a:pt x="338" y="1125"/>
                  </a:lnTo>
                  <a:lnTo>
                    <a:pt x="506" y="1125"/>
                  </a:lnTo>
                  <a:lnTo>
                    <a:pt x="563" y="1181"/>
                  </a:lnTo>
                  <a:lnTo>
                    <a:pt x="675" y="1349"/>
                  </a:lnTo>
                  <a:lnTo>
                    <a:pt x="675" y="1518"/>
                  </a:lnTo>
                  <a:lnTo>
                    <a:pt x="619" y="1687"/>
                  </a:lnTo>
                  <a:lnTo>
                    <a:pt x="619" y="1855"/>
                  </a:lnTo>
                  <a:lnTo>
                    <a:pt x="675" y="1912"/>
                  </a:lnTo>
                  <a:lnTo>
                    <a:pt x="788" y="1912"/>
                  </a:lnTo>
                  <a:lnTo>
                    <a:pt x="900" y="1855"/>
                  </a:lnTo>
                  <a:lnTo>
                    <a:pt x="956" y="1855"/>
                  </a:lnTo>
                  <a:lnTo>
                    <a:pt x="1069" y="1743"/>
                  </a:lnTo>
                  <a:lnTo>
                    <a:pt x="1237" y="1630"/>
                  </a:lnTo>
                  <a:lnTo>
                    <a:pt x="1237" y="1518"/>
                  </a:lnTo>
                  <a:lnTo>
                    <a:pt x="1237" y="1462"/>
                  </a:lnTo>
                  <a:lnTo>
                    <a:pt x="1406" y="1462"/>
                  </a:lnTo>
                  <a:lnTo>
                    <a:pt x="1293" y="1237"/>
                  </a:lnTo>
                  <a:lnTo>
                    <a:pt x="1181" y="1349"/>
                  </a:lnTo>
                  <a:lnTo>
                    <a:pt x="1069" y="1406"/>
                  </a:lnTo>
                  <a:lnTo>
                    <a:pt x="956" y="1349"/>
                  </a:lnTo>
                  <a:lnTo>
                    <a:pt x="900" y="1293"/>
                  </a:lnTo>
                  <a:lnTo>
                    <a:pt x="900" y="1237"/>
                  </a:lnTo>
                  <a:lnTo>
                    <a:pt x="900" y="1068"/>
                  </a:lnTo>
                  <a:lnTo>
                    <a:pt x="900" y="1012"/>
                  </a:lnTo>
                  <a:lnTo>
                    <a:pt x="956" y="900"/>
                  </a:lnTo>
                  <a:lnTo>
                    <a:pt x="1012" y="956"/>
                  </a:lnTo>
                  <a:lnTo>
                    <a:pt x="1069" y="956"/>
                  </a:lnTo>
                  <a:lnTo>
                    <a:pt x="1125" y="900"/>
                  </a:lnTo>
                  <a:lnTo>
                    <a:pt x="1125" y="844"/>
                  </a:lnTo>
                  <a:lnTo>
                    <a:pt x="1181" y="844"/>
                  </a:lnTo>
                  <a:lnTo>
                    <a:pt x="1237" y="787"/>
                  </a:lnTo>
                  <a:lnTo>
                    <a:pt x="1293" y="731"/>
                  </a:lnTo>
                  <a:lnTo>
                    <a:pt x="1237" y="675"/>
                  </a:lnTo>
                  <a:lnTo>
                    <a:pt x="1181" y="619"/>
                  </a:lnTo>
                  <a:lnTo>
                    <a:pt x="1125" y="563"/>
                  </a:lnTo>
                  <a:lnTo>
                    <a:pt x="1069" y="563"/>
                  </a:lnTo>
                  <a:lnTo>
                    <a:pt x="731" y="619"/>
                  </a:lnTo>
                  <a:lnTo>
                    <a:pt x="675" y="619"/>
                  </a:lnTo>
                  <a:lnTo>
                    <a:pt x="675" y="506"/>
                  </a:lnTo>
                  <a:lnTo>
                    <a:pt x="675" y="450"/>
                  </a:lnTo>
                  <a:lnTo>
                    <a:pt x="900" y="450"/>
                  </a:lnTo>
                  <a:lnTo>
                    <a:pt x="844" y="394"/>
                  </a:lnTo>
                  <a:lnTo>
                    <a:pt x="731" y="282"/>
                  </a:lnTo>
                  <a:lnTo>
                    <a:pt x="675" y="169"/>
                  </a:lnTo>
                  <a:lnTo>
                    <a:pt x="788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9691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4" name="Google Shape;34314;p71"/>
            <p:cNvSpPr/>
            <p:nvPr/>
          </p:nvSpPr>
          <p:spPr>
            <a:xfrm>
              <a:off x="873225" y="1342050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1" y="0"/>
                  </a:moveTo>
                  <a:lnTo>
                    <a:pt x="1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5" name="Google Shape;34315;p71"/>
            <p:cNvSpPr/>
            <p:nvPr/>
          </p:nvSpPr>
          <p:spPr>
            <a:xfrm>
              <a:off x="694775" y="1419325"/>
              <a:ext cx="59050" cy="50600"/>
            </a:xfrm>
            <a:custGeom>
              <a:avLst/>
              <a:gdLst/>
              <a:ahLst/>
              <a:cxnLst/>
              <a:rect l="l" t="t" r="r" b="b"/>
              <a:pathLst>
                <a:path w="2362" h="2024" extrusionOk="0">
                  <a:moveTo>
                    <a:pt x="732" y="1"/>
                  </a:moveTo>
                  <a:lnTo>
                    <a:pt x="675" y="57"/>
                  </a:lnTo>
                  <a:lnTo>
                    <a:pt x="619" y="169"/>
                  </a:lnTo>
                  <a:lnTo>
                    <a:pt x="507" y="338"/>
                  </a:lnTo>
                  <a:lnTo>
                    <a:pt x="451" y="394"/>
                  </a:lnTo>
                  <a:lnTo>
                    <a:pt x="169" y="506"/>
                  </a:lnTo>
                  <a:lnTo>
                    <a:pt x="1" y="450"/>
                  </a:lnTo>
                  <a:lnTo>
                    <a:pt x="57" y="787"/>
                  </a:lnTo>
                  <a:lnTo>
                    <a:pt x="169" y="787"/>
                  </a:lnTo>
                  <a:lnTo>
                    <a:pt x="226" y="731"/>
                  </a:lnTo>
                  <a:lnTo>
                    <a:pt x="282" y="731"/>
                  </a:lnTo>
                  <a:lnTo>
                    <a:pt x="226" y="619"/>
                  </a:lnTo>
                  <a:lnTo>
                    <a:pt x="619" y="619"/>
                  </a:lnTo>
                  <a:lnTo>
                    <a:pt x="619" y="675"/>
                  </a:lnTo>
                  <a:lnTo>
                    <a:pt x="563" y="675"/>
                  </a:lnTo>
                  <a:lnTo>
                    <a:pt x="507" y="731"/>
                  </a:lnTo>
                  <a:lnTo>
                    <a:pt x="451" y="787"/>
                  </a:lnTo>
                  <a:lnTo>
                    <a:pt x="507" y="956"/>
                  </a:lnTo>
                  <a:lnTo>
                    <a:pt x="507" y="1068"/>
                  </a:lnTo>
                  <a:lnTo>
                    <a:pt x="282" y="1125"/>
                  </a:lnTo>
                  <a:lnTo>
                    <a:pt x="169" y="1125"/>
                  </a:lnTo>
                  <a:lnTo>
                    <a:pt x="113" y="1181"/>
                  </a:lnTo>
                  <a:lnTo>
                    <a:pt x="57" y="1293"/>
                  </a:lnTo>
                  <a:lnTo>
                    <a:pt x="57" y="1349"/>
                  </a:lnTo>
                  <a:lnTo>
                    <a:pt x="113" y="1406"/>
                  </a:lnTo>
                  <a:lnTo>
                    <a:pt x="226" y="1462"/>
                  </a:lnTo>
                  <a:lnTo>
                    <a:pt x="226" y="1518"/>
                  </a:lnTo>
                  <a:lnTo>
                    <a:pt x="282" y="1630"/>
                  </a:lnTo>
                  <a:lnTo>
                    <a:pt x="282" y="1799"/>
                  </a:lnTo>
                  <a:lnTo>
                    <a:pt x="169" y="1912"/>
                  </a:lnTo>
                  <a:lnTo>
                    <a:pt x="113" y="1968"/>
                  </a:lnTo>
                  <a:lnTo>
                    <a:pt x="57" y="2024"/>
                  </a:lnTo>
                  <a:lnTo>
                    <a:pt x="282" y="2024"/>
                  </a:lnTo>
                  <a:lnTo>
                    <a:pt x="338" y="1968"/>
                  </a:lnTo>
                  <a:lnTo>
                    <a:pt x="451" y="1912"/>
                  </a:lnTo>
                  <a:lnTo>
                    <a:pt x="563" y="1799"/>
                  </a:lnTo>
                  <a:lnTo>
                    <a:pt x="619" y="1743"/>
                  </a:lnTo>
                  <a:lnTo>
                    <a:pt x="675" y="1743"/>
                  </a:lnTo>
                  <a:lnTo>
                    <a:pt x="900" y="1799"/>
                  </a:lnTo>
                  <a:lnTo>
                    <a:pt x="956" y="1743"/>
                  </a:lnTo>
                  <a:lnTo>
                    <a:pt x="1013" y="1630"/>
                  </a:lnTo>
                  <a:lnTo>
                    <a:pt x="1069" y="1574"/>
                  </a:lnTo>
                  <a:lnTo>
                    <a:pt x="1181" y="1518"/>
                  </a:lnTo>
                  <a:lnTo>
                    <a:pt x="1125" y="1406"/>
                  </a:lnTo>
                  <a:lnTo>
                    <a:pt x="1069" y="1293"/>
                  </a:lnTo>
                  <a:lnTo>
                    <a:pt x="1069" y="1237"/>
                  </a:lnTo>
                  <a:lnTo>
                    <a:pt x="1181" y="1181"/>
                  </a:lnTo>
                  <a:lnTo>
                    <a:pt x="1181" y="1125"/>
                  </a:lnTo>
                  <a:lnTo>
                    <a:pt x="1237" y="1068"/>
                  </a:lnTo>
                  <a:lnTo>
                    <a:pt x="1406" y="1012"/>
                  </a:lnTo>
                  <a:lnTo>
                    <a:pt x="1575" y="1012"/>
                  </a:lnTo>
                  <a:lnTo>
                    <a:pt x="1631" y="1125"/>
                  </a:lnTo>
                  <a:lnTo>
                    <a:pt x="1631" y="1181"/>
                  </a:lnTo>
                  <a:lnTo>
                    <a:pt x="1575" y="1181"/>
                  </a:lnTo>
                  <a:lnTo>
                    <a:pt x="1518" y="1237"/>
                  </a:lnTo>
                  <a:lnTo>
                    <a:pt x="1518" y="1293"/>
                  </a:lnTo>
                  <a:lnTo>
                    <a:pt x="1575" y="1349"/>
                  </a:lnTo>
                  <a:lnTo>
                    <a:pt x="1631" y="1349"/>
                  </a:lnTo>
                  <a:lnTo>
                    <a:pt x="1743" y="1293"/>
                  </a:lnTo>
                  <a:lnTo>
                    <a:pt x="1799" y="1237"/>
                  </a:lnTo>
                  <a:lnTo>
                    <a:pt x="1856" y="1125"/>
                  </a:lnTo>
                  <a:lnTo>
                    <a:pt x="1912" y="956"/>
                  </a:lnTo>
                  <a:lnTo>
                    <a:pt x="1912" y="900"/>
                  </a:lnTo>
                  <a:lnTo>
                    <a:pt x="1968" y="900"/>
                  </a:lnTo>
                  <a:lnTo>
                    <a:pt x="2024" y="956"/>
                  </a:lnTo>
                  <a:lnTo>
                    <a:pt x="2024" y="1068"/>
                  </a:lnTo>
                  <a:lnTo>
                    <a:pt x="2249" y="1068"/>
                  </a:lnTo>
                  <a:lnTo>
                    <a:pt x="2362" y="1012"/>
                  </a:lnTo>
                  <a:lnTo>
                    <a:pt x="2362" y="900"/>
                  </a:lnTo>
                  <a:lnTo>
                    <a:pt x="2305" y="844"/>
                  </a:lnTo>
                  <a:lnTo>
                    <a:pt x="2249" y="787"/>
                  </a:lnTo>
                  <a:lnTo>
                    <a:pt x="2249" y="675"/>
                  </a:lnTo>
                  <a:lnTo>
                    <a:pt x="2137" y="619"/>
                  </a:lnTo>
                  <a:lnTo>
                    <a:pt x="2080" y="619"/>
                  </a:lnTo>
                  <a:lnTo>
                    <a:pt x="1968" y="675"/>
                  </a:lnTo>
                  <a:lnTo>
                    <a:pt x="1912" y="619"/>
                  </a:lnTo>
                  <a:lnTo>
                    <a:pt x="1743" y="619"/>
                  </a:lnTo>
                  <a:lnTo>
                    <a:pt x="1687" y="731"/>
                  </a:lnTo>
                  <a:lnTo>
                    <a:pt x="1406" y="787"/>
                  </a:lnTo>
                  <a:lnTo>
                    <a:pt x="1237" y="731"/>
                  </a:lnTo>
                  <a:lnTo>
                    <a:pt x="1125" y="619"/>
                  </a:lnTo>
                  <a:lnTo>
                    <a:pt x="1013" y="394"/>
                  </a:lnTo>
                  <a:lnTo>
                    <a:pt x="1013" y="225"/>
                  </a:lnTo>
                  <a:lnTo>
                    <a:pt x="1013" y="169"/>
                  </a:lnTo>
                  <a:lnTo>
                    <a:pt x="1013" y="57"/>
                  </a:lnTo>
                  <a:lnTo>
                    <a:pt x="732" y="1"/>
                  </a:lnTo>
                  <a:close/>
                </a:path>
              </a:pathLst>
            </a:custGeom>
            <a:solidFill>
              <a:srgbClr val="9D8A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6" name="Google Shape;34316;p71"/>
            <p:cNvSpPr/>
            <p:nvPr/>
          </p:nvSpPr>
          <p:spPr>
            <a:xfrm>
              <a:off x="711650" y="1481150"/>
              <a:ext cx="36550" cy="43575"/>
            </a:xfrm>
            <a:custGeom>
              <a:avLst/>
              <a:gdLst/>
              <a:ahLst/>
              <a:cxnLst/>
              <a:rect l="l" t="t" r="r" b="b"/>
              <a:pathLst>
                <a:path w="1462" h="1743" extrusionOk="0">
                  <a:moveTo>
                    <a:pt x="394" y="1"/>
                  </a:moveTo>
                  <a:lnTo>
                    <a:pt x="394" y="113"/>
                  </a:lnTo>
                  <a:lnTo>
                    <a:pt x="225" y="282"/>
                  </a:lnTo>
                  <a:lnTo>
                    <a:pt x="169" y="394"/>
                  </a:lnTo>
                  <a:lnTo>
                    <a:pt x="113" y="506"/>
                  </a:lnTo>
                  <a:lnTo>
                    <a:pt x="57" y="731"/>
                  </a:lnTo>
                  <a:lnTo>
                    <a:pt x="0" y="787"/>
                  </a:lnTo>
                  <a:lnTo>
                    <a:pt x="57" y="900"/>
                  </a:lnTo>
                  <a:lnTo>
                    <a:pt x="169" y="1012"/>
                  </a:lnTo>
                  <a:lnTo>
                    <a:pt x="281" y="956"/>
                  </a:lnTo>
                  <a:lnTo>
                    <a:pt x="394" y="900"/>
                  </a:lnTo>
                  <a:lnTo>
                    <a:pt x="506" y="956"/>
                  </a:lnTo>
                  <a:lnTo>
                    <a:pt x="506" y="1068"/>
                  </a:lnTo>
                  <a:lnTo>
                    <a:pt x="506" y="1237"/>
                  </a:lnTo>
                  <a:lnTo>
                    <a:pt x="506" y="1350"/>
                  </a:lnTo>
                  <a:lnTo>
                    <a:pt x="506" y="1406"/>
                  </a:lnTo>
                  <a:lnTo>
                    <a:pt x="450" y="1462"/>
                  </a:lnTo>
                  <a:lnTo>
                    <a:pt x="281" y="1518"/>
                  </a:lnTo>
                  <a:lnTo>
                    <a:pt x="394" y="1631"/>
                  </a:lnTo>
                  <a:lnTo>
                    <a:pt x="506" y="1687"/>
                  </a:lnTo>
                  <a:lnTo>
                    <a:pt x="787" y="1743"/>
                  </a:lnTo>
                  <a:lnTo>
                    <a:pt x="1012" y="1743"/>
                  </a:lnTo>
                  <a:lnTo>
                    <a:pt x="1124" y="1631"/>
                  </a:lnTo>
                  <a:lnTo>
                    <a:pt x="1124" y="1462"/>
                  </a:lnTo>
                  <a:lnTo>
                    <a:pt x="1012" y="1518"/>
                  </a:lnTo>
                  <a:lnTo>
                    <a:pt x="900" y="1462"/>
                  </a:lnTo>
                  <a:lnTo>
                    <a:pt x="900" y="1406"/>
                  </a:lnTo>
                  <a:lnTo>
                    <a:pt x="900" y="1293"/>
                  </a:lnTo>
                  <a:lnTo>
                    <a:pt x="956" y="1237"/>
                  </a:lnTo>
                  <a:lnTo>
                    <a:pt x="1012" y="1237"/>
                  </a:lnTo>
                  <a:lnTo>
                    <a:pt x="1012" y="1181"/>
                  </a:lnTo>
                  <a:lnTo>
                    <a:pt x="1068" y="1181"/>
                  </a:lnTo>
                  <a:lnTo>
                    <a:pt x="1068" y="1012"/>
                  </a:lnTo>
                  <a:lnTo>
                    <a:pt x="1012" y="956"/>
                  </a:lnTo>
                  <a:lnTo>
                    <a:pt x="900" y="900"/>
                  </a:lnTo>
                  <a:lnTo>
                    <a:pt x="956" y="844"/>
                  </a:lnTo>
                  <a:lnTo>
                    <a:pt x="1181" y="675"/>
                  </a:lnTo>
                  <a:lnTo>
                    <a:pt x="1293" y="563"/>
                  </a:lnTo>
                  <a:lnTo>
                    <a:pt x="1462" y="563"/>
                  </a:lnTo>
                  <a:lnTo>
                    <a:pt x="1293" y="394"/>
                  </a:lnTo>
                  <a:lnTo>
                    <a:pt x="1237" y="338"/>
                  </a:lnTo>
                  <a:lnTo>
                    <a:pt x="1181" y="282"/>
                  </a:lnTo>
                  <a:lnTo>
                    <a:pt x="1181" y="169"/>
                  </a:lnTo>
                  <a:lnTo>
                    <a:pt x="1124" y="113"/>
                  </a:lnTo>
                  <a:lnTo>
                    <a:pt x="619" y="113"/>
                  </a:lnTo>
                  <a:lnTo>
                    <a:pt x="562" y="5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B49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7" name="Google Shape;34317;p71"/>
            <p:cNvSpPr/>
            <p:nvPr/>
          </p:nvSpPr>
          <p:spPr>
            <a:xfrm>
              <a:off x="701800" y="1482550"/>
              <a:ext cx="25325" cy="36575"/>
            </a:xfrm>
            <a:custGeom>
              <a:avLst/>
              <a:gdLst/>
              <a:ahLst/>
              <a:cxnLst/>
              <a:rect l="l" t="t" r="r" b="b"/>
              <a:pathLst>
                <a:path w="1013" h="1463" extrusionOk="0">
                  <a:moveTo>
                    <a:pt x="170" y="1"/>
                  </a:moveTo>
                  <a:lnTo>
                    <a:pt x="57" y="57"/>
                  </a:lnTo>
                  <a:lnTo>
                    <a:pt x="1" y="169"/>
                  </a:lnTo>
                  <a:lnTo>
                    <a:pt x="1" y="282"/>
                  </a:lnTo>
                  <a:lnTo>
                    <a:pt x="1" y="619"/>
                  </a:lnTo>
                  <a:lnTo>
                    <a:pt x="57" y="731"/>
                  </a:lnTo>
                  <a:lnTo>
                    <a:pt x="113" y="788"/>
                  </a:lnTo>
                  <a:lnTo>
                    <a:pt x="282" y="788"/>
                  </a:lnTo>
                  <a:lnTo>
                    <a:pt x="338" y="844"/>
                  </a:lnTo>
                  <a:lnTo>
                    <a:pt x="338" y="900"/>
                  </a:lnTo>
                  <a:lnTo>
                    <a:pt x="451" y="956"/>
                  </a:lnTo>
                  <a:lnTo>
                    <a:pt x="619" y="1012"/>
                  </a:lnTo>
                  <a:lnTo>
                    <a:pt x="675" y="1125"/>
                  </a:lnTo>
                  <a:lnTo>
                    <a:pt x="675" y="1181"/>
                  </a:lnTo>
                  <a:lnTo>
                    <a:pt x="675" y="1237"/>
                  </a:lnTo>
                  <a:lnTo>
                    <a:pt x="844" y="1294"/>
                  </a:lnTo>
                  <a:lnTo>
                    <a:pt x="788" y="1350"/>
                  </a:lnTo>
                  <a:lnTo>
                    <a:pt x="675" y="1462"/>
                  </a:lnTo>
                  <a:lnTo>
                    <a:pt x="900" y="1462"/>
                  </a:lnTo>
                  <a:lnTo>
                    <a:pt x="956" y="1350"/>
                  </a:lnTo>
                  <a:lnTo>
                    <a:pt x="1013" y="1012"/>
                  </a:lnTo>
                  <a:lnTo>
                    <a:pt x="956" y="675"/>
                  </a:lnTo>
                  <a:lnTo>
                    <a:pt x="788" y="731"/>
                  </a:lnTo>
                  <a:lnTo>
                    <a:pt x="619" y="844"/>
                  </a:lnTo>
                  <a:lnTo>
                    <a:pt x="507" y="844"/>
                  </a:lnTo>
                  <a:lnTo>
                    <a:pt x="451" y="731"/>
                  </a:lnTo>
                  <a:lnTo>
                    <a:pt x="507" y="675"/>
                  </a:lnTo>
                  <a:lnTo>
                    <a:pt x="563" y="675"/>
                  </a:lnTo>
                  <a:lnTo>
                    <a:pt x="619" y="563"/>
                  </a:lnTo>
                  <a:lnTo>
                    <a:pt x="619" y="394"/>
                  </a:lnTo>
                  <a:lnTo>
                    <a:pt x="619" y="282"/>
                  </a:lnTo>
                  <a:lnTo>
                    <a:pt x="732" y="226"/>
                  </a:lnTo>
                  <a:lnTo>
                    <a:pt x="844" y="226"/>
                  </a:lnTo>
                  <a:lnTo>
                    <a:pt x="844" y="113"/>
                  </a:lnTo>
                  <a:lnTo>
                    <a:pt x="844" y="57"/>
                  </a:lnTo>
                  <a:lnTo>
                    <a:pt x="394" y="5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A98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8" name="Google Shape;34318;p71"/>
            <p:cNvSpPr/>
            <p:nvPr/>
          </p:nvSpPr>
          <p:spPr>
            <a:xfrm>
              <a:off x="711650" y="1519100"/>
              <a:ext cx="23900" cy="35150"/>
            </a:xfrm>
            <a:custGeom>
              <a:avLst/>
              <a:gdLst/>
              <a:ahLst/>
              <a:cxnLst/>
              <a:rect l="l" t="t" r="r" b="b"/>
              <a:pathLst>
                <a:path w="956" h="1406" extrusionOk="0">
                  <a:moveTo>
                    <a:pt x="281" y="0"/>
                  </a:moveTo>
                  <a:lnTo>
                    <a:pt x="169" y="113"/>
                  </a:lnTo>
                  <a:lnTo>
                    <a:pt x="57" y="169"/>
                  </a:lnTo>
                  <a:lnTo>
                    <a:pt x="0" y="169"/>
                  </a:lnTo>
                  <a:lnTo>
                    <a:pt x="57" y="225"/>
                  </a:lnTo>
                  <a:lnTo>
                    <a:pt x="394" y="225"/>
                  </a:lnTo>
                  <a:lnTo>
                    <a:pt x="394" y="281"/>
                  </a:lnTo>
                  <a:lnTo>
                    <a:pt x="281" y="337"/>
                  </a:lnTo>
                  <a:lnTo>
                    <a:pt x="281" y="394"/>
                  </a:lnTo>
                  <a:lnTo>
                    <a:pt x="281" y="450"/>
                  </a:lnTo>
                  <a:lnTo>
                    <a:pt x="281" y="506"/>
                  </a:lnTo>
                  <a:lnTo>
                    <a:pt x="225" y="562"/>
                  </a:lnTo>
                  <a:lnTo>
                    <a:pt x="338" y="675"/>
                  </a:lnTo>
                  <a:lnTo>
                    <a:pt x="394" y="675"/>
                  </a:lnTo>
                  <a:lnTo>
                    <a:pt x="394" y="731"/>
                  </a:lnTo>
                  <a:lnTo>
                    <a:pt x="338" y="787"/>
                  </a:lnTo>
                  <a:lnTo>
                    <a:pt x="338" y="956"/>
                  </a:lnTo>
                  <a:lnTo>
                    <a:pt x="394" y="1012"/>
                  </a:lnTo>
                  <a:lnTo>
                    <a:pt x="394" y="1068"/>
                  </a:lnTo>
                  <a:lnTo>
                    <a:pt x="338" y="1293"/>
                  </a:lnTo>
                  <a:lnTo>
                    <a:pt x="338" y="1349"/>
                  </a:lnTo>
                  <a:lnTo>
                    <a:pt x="338" y="1405"/>
                  </a:lnTo>
                  <a:lnTo>
                    <a:pt x="450" y="1349"/>
                  </a:lnTo>
                  <a:lnTo>
                    <a:pt x="450" y="1293"/>
                  </a:lnTo>
                  <a:lnTo>
                    <a:pt x="506" y="1237"/>
                  </a:lnTo>
                  <a:lnTo>
                    <a:pt x="619" y="1180"/>
                  </a:lnTo>
                  <a:lnTo>
                    <a:pt x="731" y="1180"/>
                  </a:lnTo>
                  <a:lnTo>
                    <a:pt x="731" y="1012"/>
                  </a:lnTo>
                  <a:lnTo>
                    <a:pt x="731" y="899"/>
                  </a:lnTo>
                  <a:lnTo>
                    <a:pt x="731" y="843"/>
                  </a:lnTo>
                  <a:lnTo>
                    <a:pt x="900" y="843"/>
                  </a:lnTo>
                  <a:lnTo>
                    <a:pt x="956" y="787"/>
                  </a:lnTo>
                  <a:lnTo>
                    <a:pt x="956" y="675"/>
                  </a:lnTo>
                  <a:lnTo>
                    <a:pt x="900" y="562"/>
                  </a:lnTo>
                  <a:lnTo>
                    <a:pt x="787" y="562"/>
                  </a:lnTo>
                  <a:lnTo>
                    <a:pt x="675" y="506"/>
                  </a:lnTo>
                  <a:lnTo>
                    <a:pt x="675" y="450"/>
                  </a:lnTo>
                  <a:lnTo>
                    <a:pt x="843" y="337"/>
                  </a:lnTo>
                  <a:lnTo>
                    <a:pt x="843" y="281"/>
                  </a:lnTo>
                  <a:lnTo>
                    <a:pt x="787" y="169"/>
                  </a:lnTo>
                  <a:lnTo>
                    <a:pt x="675" y="113"/>
                  </a:lnTo>
                  <a:lnTo>
                    <a:pt x="562" y="113"/>
                  </a:lnTo>
                  <a:lnTo>
                    <a:pt x="394" y="5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A98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9" name="Google Shape;34319;p71"/>
            <p:cNvSpPr/>
            <p:nvPr/>
          </p:nvSpPr>
          <p:spPr>
            <a:xfrm>
              <a:off x="707425" y="1516275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1" y="1"/>
                  </a:moveTo>
                  <a:lnTo>
                    <a:pt x="57" y="169"/>
                  </a:lnTo>
                  <a:lnTo>
                    <a:pt x="57" y="226"/>
                  </a:lnTo>
                  <a:lnTo>
                    <a:pt x="169" y="282"/>
                  </a:lnTo>
                  <a:lnTo>
                    <a:pt x="113" y="1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98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0" name="Google Shape;34320;p71"/>
            <p:cNvSpPr/>
            <p:nvPr/>
          </p:nvSpPr>
          <p:spPr>
            <a:xfrm>
              <a:off x="683550" y="146850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6" y="1"/>
                  </a:moveTo>
                  <a:lnTo>
                    <a:pt x="0" y="57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B97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1" name="Google Shape;34321;p71"/>
            <p:cNvSpPr/>
            <p:nvPr/>
          </p:nvSpPr>
          <p:spPr>
            <a:xfrm>
              <a:off x="676525" y="1533150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0" y="0"/>
                  </a:moveTo>
                  <a:lnTo>
                    <a:pt x="56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B9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2" name="Google Shape;34322;p71"/>
            <p:cNvSpPr/>
            <p:nvPr/>
          </p:nvSpPr>
          <p:spPr>
            <a:xfrm>
              <a:off x="700400" y="15275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57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968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3" name="Google Shape;34323;p71"/>
            <p:cNvSpPr/>
            <p:nvPr/>
          </p:nvSpPr>
          <p:spPr>
            <a:xfrm>
              <a:off x="691975" y="1391225"/>
              <a:ext cx="40775" cy="40775"/>
            </a:xfrm>
            <a:custGeom>
              <a:avLst/>
              <a:gdLst/>
              <a:ahLst/>
              <a:cxnLst/>
              <a:rect l="l" t="t" r="r" b="b"/>
              <a:pathLst>
                <a:path w="1631" h="1631" extrusionOk="0">
                  <a:moveTo>
                    <a:pt x="506" y="0"/>
                  </a:moveTo>
                  <a:lnTo>
                    <a:pt x="450" y="57"/>
                  </a:lnTo>
                  <a:lnTo>
                    <a:pt x="450" y="113"/>
                  </a:lnTo>
                  <a:lnTo>
                    <a:pt x="450" y="225"/>
                  </a:lnTo>
                  <a:lnTo>
                    <a:pt x="338" y="281"/>
                  </a:lnTo>
                  <a:lnTo>
                    <a:pt x="169" y="281"/>
                  </a:lnTo>
                  <a:lnTo>
                    <a:pt x="0" y="338"/>
                  </a:lnTo>
                  <a:lnTo>
                    <a:pt x="113" y="450"/>
                  </a:lnTo>
                  <a:lnTo>
                    <a:pt x="225" y="506"/>
                  </a:lnTo>
                  <a:lnTo>
                    <a:pt x="338" y="619"/>
                  </a:lnTo>
                  <a:lnTo>
                    <a:pt x="394" y="787"/>
                  </a:lnTo>
                  <a:lnTo>
                    <a:pt x="113" y="787"/>
                  </a:lnTo>
                  <a:lnTo>
                    <a:pt x="113" y="900"/>
                  </a:lnTo>
                  <a:lnTo>
                    <a:pt x="169" y="956"/>
                  </a:lnTo>
                  <a:lnTo>
                    <a:pt x="169" y="1012"/>
                  </a:lnTo>
                  <a:lnTo>
                    <a:pt x="57" y="1181"/>
                  </a:lnTo>
                  <a:lnTo>
                    <a:pt x="225" y="1181"/>
                  </a:lnTo>
                  <a:lnTo>
                    <a:pt x="394" y="1125"/>
                  </a:lnTo>
                  <a:lnTo>
                    <a:pt x="450" y="1125"/>
                  </a:lnTo>
                  <a:lnTo>
                    <a:pt x="506" y="1181"/>
                  </a:lnTo>
                  <a:lnTo>
                    <a:pt x="563" y="1237"/>
                  </a:lnTo>
                  <a:lnTo>
                    <a:pt x="563" y="1293"/>
                  </a:lnTo>
                  <a:lnTo>
                    <a:pt x="394" y="1293"/>
                  </a:lnTo>
                  <a:lnTo>
                    <a:pt x="394" y="1406"/>
                  </a:lnTo>
                  <a:lnTo>
                    <a:pt x="338" y="1518"/>
                  </a:lnTo>
                  <a:lnTo>
                    <a:pt x="281" y="1630"/>
                  </a:lnTo>
                  <a:lnTo>
                    <a:pt x="787" y="1574"/>
                  </a:lnTo>
                  <a:lnTo>
                    <a:pt x="731" y="1518"/>
                  </a:lnTo>
                  <a:lnTo>
                    <a:pt x="675" y="1462"/>
                  </a:lnTo>
                  <a:lnTo>
                    <a:pt x="731" y="1349"/>
                  </a:lnTo>
                  <a:lnTo>
                    <a:pt x="900" y="1237"/>
                  </a:lnTo>
                  <a:lnTo>
                    <a:pt x="1125" y="1181"/>
                  </a:lnTo>
                  <a:lnTo>
                    <a:pt x="1125" y="1125"/>
                  </a:lnTo>
                  <a:lnTo>
                    <a:pt x="1125" y="956"/>
                  </a:lnTo>
                  <a:lnTo>
                    <a:pt x="1349" y="956"/>
                  </a:lnTo>
                  <a:lnTo>
                    <a:pt x="1518" y="843"/>
                  </a:lnTo>
                  <a:lnTo>
                    <a:pt x="1574" y="787"/>
                  </a:lnTo>
                  <a:lnTo>
                    <a:pt x="1518" y="675"/>
                  </a:lnTo>
                  <a:lnTo>
                    <a:pt x="1630" y="675"/>
                  </a:lnTo>
                  <a:lnTo>
                    <a:pt x="1630" y="619"/>
                  </a:lnTo>
                  <a:lnTo>
                    <a:pt x="1630" y="506"/>
                  </a:lnTo>
                  <a:lnTo>
                    <a:pt x="1462" y="506"/>
                  </a:lnTo>
                  <a:lnTo>
                    <a:pt x="1349" y="394"/>
                  </a:lnTo>
                  <a:lnTo>
                    <a:pt x="1293" y="394"/>
                  </a:lnTo>
                  <a:lnTo>
                    <a:pt x="1237" y="450"/>
                  </a:lnTo>
                  <a:lnTo>
                    <a:pt x="1181" y="562"/>
                  </a:lnTo>
                  <a:lnTo>
                    <a:pt x="1125" y="506"/>
                  </a:lnTo>
                  <a:lnTo>
                    <a:pt x="1125" y="450"/>
                  </a:lnTo>
                  <a:lnTo>
                    <a:pt x="1068" y="338"/>
                  </a:lnTo>
                  <a:lnTo>
                    <a:pt x="844" y="338"/>
                  </a:lnTo>
                  <a:lnTo>
                    <a:pt x="787" y="225"/>
                  </a:lnTo>
                  <a:lnTo>
                    <a:pt x="787" y="113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948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4" name="Google Shape;34324;p71"/>
            <p:cNvSpPr/>
            <p:nvPr/>
          </p:nvSpPr>
          <p:spPr>
            <a:xfrm>
              <a:off x="689175" y="1420725"/>
              <a:ext cx="5625" cy="2850"/>
            </a:xfrm>
            <a:custGeom>
              <a:avLst/>
              <a:gdLst/>
              <a:ahLst/>
              <a:cxnLst/>
              <a:rect l="l" t="t" r="r" b="b"/>
              <a:pathLst>
                <a:path w="225" h="114" extrusionOk="0">
                  <a:moveTo>
                    <a:pt x="112" y="1"/>
                  </a:moveTo>
                  <a:lnTo>
                    <a:pt x="0" y="57"/>
                  </a:lnTo>
                  <a:lnTo>
                    <a:pt x="112" y="57"/>
                  </a:lnTo>
                  <a:lnTo>
                    <a:pt x="169" y="113"/>
                  </a:lnTo>
                  <a:lnTo>
                    <a:pt x="225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48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5" name="Google Shape;34325;p71"/>
            <p:cNvSpPr/>
            <p:nvPr/>
          </p:nvSpPr>
          <p:spPr>
            <a:xfrm>
              <a:off x="689175" y="142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8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6" name="Google Shape;34326;p71"/>
            <p:cNvSpPr/>
            <p:nvPr/>
          </p:nvSpPr>
          <p:spPr>
            <a:xfrm>
              <a:off x="706025" y="1238050"/>
              <a:ext cx="73100" cy="130725"/>
            </a:xfrm>
            <a:custGeom>
              <a:avLst/>
              <a:gdLst/>
              <a:ahLst/>
              <a:cxnLst/>
              <a:rect l="l" t="t" r="r" b="b"/>
              <a:pathLst>
                <a:path w="2924" h="5229" extrusionOk="0">
                  <a:moveTo>
                    <a:pt x="2417" y="1"/>
                  </a:moveTo>
                  <a:lnTo>
                    <a:pt x="2361" y="57"/>
                  </a:lnTo>
                  <a:lnTo>
                    <a:pt x="2305" y="170"/>
                  </a:lnTo>
                  <a:lnTo>
                    <a:pt x="2193" y="226"/>
                  </a:lnTo>
                  <a:lnTo>
                    <a:pt x="2136" y="226"/>
                  </a:lnTo>
                  <a:lnTo>
                    <a:pt x="2024" y="338"/>
                  </a:lnTo>
                  <a:lnTo>
                    <a:pt x="2080" y="451"/>
                  </a:lnTo>
                  <a:lnTo>
                    <a:pt x="2024" y="619"/>
                  </a:lnTo>
                  <a:lnTo>
                    <a:pt x="1968" y="619"/>
                  </a:lnTo>
                  <a:lnTo>
                    <a:pt x="1855" y="675"/>
                  </a:lnTo>
                  <a:lnTo>
                    <a:pt x="1743" y="675"/>
                  </a:lnTo>
                  <a:lnTo>
                    <a:pt x="1630" y="619"/>
                  </a:lnTo>
                  <a:lnTo>
                    <a:pt x="1574" y="619"/>
                  </a:lnTo>
                  <a:lnTo>
                    <a:pt x="1406" y="732"/>
                  </a:lnTo>
                  <a:lnTo>
                    <a:pt x="1237" y="788"/>
                  </a:lnTo>
                  <a:lnTo>
                    <a:pt x="1068" y="844"/>
                  </a:lnTo>
                  <a:lnTo>
                    <a:pt x="1125" y="900"/>
                  </a:lnTo>
                  <a:lnTo>
                    <a:pt x="1125" y="1013"/>
                  </a:lnTo>
                  <a:lnTo>
                    <a:pt x="1349" y="1406"/>
                  </a:lnTo>
                  <a:lnTo>
                    <a:pt x="1406" y="1575"/>
                  </a:lnTo>
                  <a:lnTo>
                    <a:pt x="1406" y="1800"/>
                  </a:lnTo>
                  <a:lnTo>
                    <a:pt x="1237" y="1800"/>
                  </a:lnTo>
                  <a:lnTo>
                    <a:pt x="1181" y="1631"/>
                  </a:lnTo>
                  <a:lnTo>
                    <a:pt x="1068" y="1519"/>
                  </a:lnTo>
                  <a:lnTo>
                    <a:pt x="900" y="1519"/>
                  </a:lnTo>
                  <a:lnTo>
                    <a:pt x="844" y="1631"/>
                  </a:lnTo>
                  <a:lnTo>
                    <a:pt x="844" y="1743"/>
                  </a:lnTo>
                  <a:lnTo>
                    <a:pt x="844" y="1856"/>
                  </a:lnTo>
                  <a:lnTo>
                    <a:pt x="787" y="1968"/>
                  </a:lnTo>
                  <a:lnTo>
                    <a:pt x="844" y="2024"/>
                  </a:lnTo>
                  <a:lnTo>
                    <a:pt x="900" y="2024"/>
                  </a:lnTo>
                  <a:lnTo>
                    <a:pt x="1012" y="1968"/>
                  </a:lnTo>
                  <a:lnTo>
                    <a:pt x="1068" y="2024"/>
                  </a:lnTo>
                  <a:lnTo>
                    <a:pt x="1181" y="2193"/>
                  </a:lnTo>
                  <a:lnTo>
                    <a:pt x="1237" y="2249"/>
                  </a:lnTo>
                  <a:lnTo>
                    <a:pt x="1125" y="2305"/>
                  </a:lnTo>
                  <a:lnTo>
                    <a:pt x="1125" y="2362"/>
                  </a:lnTo>
                  <a:lnTo>
                    <a:pt x="1125" y="2474"/>
                  </a:lnTo>
                  <a:lnTo>
                    <a:pt x="1125" y="2586"/>
                  </a:lnTo>
                  <a:lnTo>
                    <a:pt x="1237" y="2643"/>
                  </a:lnTo>
                  <a:lnTo>
                    <a:pt x="1293" y="2643"/>
                  </a:lnTo>
                  <a:lnTo>
                    <a:pt x="1293" y="2699"/>
                  </a:lnTo>
                  <a:lnTo>
                    <a:pt x="1237" y="2811"/>
                  </a:lnTo>
                  <a:lnTo>
                    <a:pt x="1125" y="2867"/>
                  </a:lnTo>
                  <a:lnTo>
                    <a:pt x="900" y="2811"/>
                  </a:lnTo>
                  <a:lnTo>
                    <a:pt x="844" y="2811"/>
                  </a:lnTo>
                  <a:lnTo>
                    <a:pt x="787" y="2867"/>
                  </a:lnTo>
                  <a:lnTo>
                    <a:pt x="844" y="2924"/>
                  </a:lnTo>
                  <a:lnTo>
                    <a:pt x="900" y="2980"/>
                  </a:lnTo>
                  <a:lnTo>
                    <a:pt x="1237" y="2980"/>
                  </a:lnTo>
                  <a:lnTo>
                    <a:pt x="1349" y="3036"/>
                  </a:lnTo>
                  <a:lnTo>
                    <a:pt x="1518" y="3036"/>
                  </a:lnTo>
                  <a:lnTo>
                    <a:pt x="1518" y="3261"/>
                  </a:lnTo>
                  <a:lnTo>
                    <a:pt x="1518" y="3430"/>
                  </a:lnTo>
                  <a:lnTo>
                    <a:pt x="1462" y="3542"/>
                  </a:lnTo>
                  <a:lnTo>
                    <a:pt x="1237" y="3542"/>
                  </a:lnTo>
                  <a:lnTo>
                    <a:pt x="1181" y="3598"/>
                  </a:lnTo>
                  <a:lnTo>
                    <a:pt x="1125" y="3654"/>
                  </a:lnTo>
                  <a:lnTo>
                    <a:pt x="1068" y="3767"/>
                  </a:lnTo>
                  <a:lnTo>
                    <a:pt x="844" y="3767"/>
                  </a:lnTo>
                  <a:lnTo>
                    <a:pt x="900" y="3879"/>
                  </a:lnTo>
                  <a:lnTo>
                    <a:pt x="900" y="3992"/>
                  </a:lnTo>
                  <a:lnTo>
                    <a:pt x="787" y="4048"/>
                  </a:lnTo>
                  <a:lnTo>
                    <a:pt x="450" y="4048"/>
                  </a:lnTo>
                  <a:lnTo>
                    <a:pt x="282" y="3992"/>
                  </a:lnTo>
                  <a:lnTo>
                    <a:pt x="113" y="3879"/>
                  </a:lnTo>
                  <a:lnTo>
                    <a:pt x="57" y="3935"/>
                  </a:lnTo>
                  <a:lnTo>
                    <a:pt x="113" y="4048"/>
                  </a:lnTo>
                  <a:lnTo>
                    <a:pt x="113" y="4104"/>
                  </a:lnTo>
                  <a:lnTo>
                    <a:pt x="57" y="4160"/>
                  </a:lnTo>
                  <a:lnTo>
                    <a:pt x="57" y="4441"/>
                  </a:lnTo>
                  <a:lnTo>
                    <a:pt x="1" y="4441"/>
                  </a:lnTo>
                  <a:lnTo>
                    <a:pt x="57" y="4497"/>
                  </a:lnTo>
                  <a:lnTo>
                    <a:pt x="113" y="4610"/>
                  </a:lnTo>
                  <a:lnTo>
                    <a:pt x="113" y="4666"/>
                  </a:lnTo>
                  <a:lnTo>
                    <a:pt x="113" y="4722"/>
                  </a:lnTo>
                  <a:lnTo>
                    <a:pt x="57" y="4835"/>
                  </a:lnTo>
                  <a:lnTo>
                    <a:pt x="169" y="5003"/>
                  </a:lnTo>
                  <a:lnTo>
                    <a:pt x="225" y="5172"/>
                  </a:lnTo>
                  <a:lnTo>
                    <a:pt x="282" y="5228"/>
                  </a:lnTo>
                  <a:lnTo>
                    <a:pt x="563" y="5228"/>
                  </a:lnTo>
                  <a:lnTo>
                    <a:pt x="675" y="5172"/>
                  </a:lnTo>
                  <a:lnTo>
                    <a:pt x="731" y="5003"/>
                  </a:lnTo>
                  <a:lnTo>
                    <a:pt x="731" y="4947"/>
                  </a:lnTo>
                  <a:lnTo>
                    <a:pt x="675" y="4947"/>
                  </a:lnTo>
                  <a:lnTo>
                    <a:pt x="675" y="4891"/>
                  </a:lnTo>
                  <a:lnTo>
                    <a:pt x="900" y="4722"/>
                  </a:lnTo>
                  <a:lnTo>
                    <a:pt x="1125" y="4610"/>
                  </a:lnTo>
                  <a:lnTo>
                    <a:pt x="1125" y="4778"/>
                  </a:lnTo>
                  <a:lnTo>
                    <a:pt x="1181" y="4891"/>
                  </a:lnTo>
                  <a:lnTo>
                    <a:pt x="1237" y="4947"/>
                  </a:lnTo>
                  <a:lnTo>
                    <a:pt x="1462" y="4891"/>
                  </a:lnTo>
                  <a:lnTo>
                    <a:pt x="1630" y="4835"/>
                  </a:lnTo>
                  <a:lnTo>
                    <a:pt x="1743" y="4835"/>
                  </a:lnTo>
                  <a:lnTo>
                    <a:pt x="1799" y="4722"/>
                  </a:lnTo>
                  <a:lnTo>
                    <a:pt x="1855" y="4666"/>
                  </a:lnTo>
                  <a:lnTo>
                    <a:pt x="1912" y="4666"/>
                  </a:lnTo>
                  <a:lnTo>
                    <a:pt x="2080" y="4610"/>
                  </a:lnTo>
                  <a:lnTo>
                    <a:pt x="2193" y="4610"/>
                  </a:lnTo>
                  <a:lnTo>
                    <a:pt x="2249" y="4554"/>
                  </a:lnTo>
                  <a:lnTo>
                    <a:pt x="2361" y="4441"/>
                  </a:lnTo>
                  <a:lnTo>
                    <a:pt x="2361" y="4329"/>
                  </a:lnTo>
                  <a:lnTo>
                    <a:pt x="2361" y="4160"/>
                  </a:lnTo>
                  <a:lnTo>
                    <a:pt x="2136" y="3879"/>
                  </a:lnTo>
                  <a:lnTo>
                    <a:pt x="2136" y="3823"/>
                  </a:lnTo>
                  <a:lnTo>
                    <a:pt x="2305" y="3767"/>
                  </a:lnTo>
                  <a:lnTo>
                    <a:pt x="2417" y="3711"/>
                  </a:lnTo>
                  <a:lnTo>
                    <a:pt x="2530" y="3767"/>
                  </a:lnTo>
                  <a:lnTo>
                    <a:pt x="2642" y="3935"/>
                  </a:lnTo>
                  <a:lnTo>
                    <a:pt x="2698" y="3992"/>
                  </a:lnTo>
                  <a:lnTo>
                    <a:pt x="2867" y="3992"/>
                  </a:lnTo>
                  <a:lnTo>
                    <a:pt x="2923" y="3879"/>
                  </a:lnTo>
                  <a:lnTo>
                    <a:pt x="2867" y="3542"/>
                  </a:lnTo>
                  <a:lnTo>
                    <a:pt x="2755" y="3317"/>
                  </a:lnTo>
                  <a:lnTo>
                    <a:pt x="2642" y="3205"/>
                  </a:lnTo>
                  <a:lnTo>
                    <a:pt x="2530" y="3149"/>
                  </a:lnTo>
                  <a:lnTo>
                    <a:pt x="2361" y="3092"/>
                  </a:lnTo>
                  <a:lnTo>
                    <a:pt x="2080" y="3092"/>
                  </a:lnTo>
                  <a:lnTo>
                    <a:pt x="2080" y="2924"/>
                  </a:lnTo>
                  <a:lnTo>
                    <a:pt x="2024" y="2811"/>
                  </a:lnTo>
                  <a:lnTo>
                    <a:pt x="1912" y="2811"/>
                  </a:lnTo>
                  <a:lnTo>
                    <a:pt x="1912" y="2755"/>
                  </a:lnTo>
                  <a:lnTo>
                    <a:pt x="1968" y="2643"/>
                  </a:lnTo>
                  <a:lnTo>
                    <a:pt x="2080" y="2474"/>
                  </a:lnTo>
                  <a:lnTo>
                    <a:pt x="2193" y="2249"/>
                  </a:lnTo>
                  <a:lnTo>
                    <a:pt x="2193" y="2081"/>
                  </a:lnTo>
                  <a:lnTo>
                    <a:pt x="2136" y="1856"/>
                  </a:lnTo>
                  <a:lnTo>
                    <a:pt x="2136" y="1687"/>
                  </a:lnTo>
                  <a:lnTo>
                    <a:pt x="2193" y="1575"/>
                  </a:lnTo>
                  <a:lnTo>
                    <a:pt x="2193" y="1462"/>
                  </a:lnTo>
                  <a:lnTo>
                    <a:pt x="2193" y="1406"/>
                  </a:lnTo>
                  <a:lnTo>
                    <a:pt x="2249" y="1406"/>
                  </a:lnTo>
                  <a:lnTo>
                    <a:pt x="2249" y="1462"/>
                  </a:lnTo>
                  <a:lnTo>
                    <a:pt x="2361" y="1575"/>
                  </a:lnTo>
                  <a:lnTo>
                    <a:pt x="2530" y="1687"/>
                  </a:lnTo>
                  <a:lnTo>
                    <a:pt x="2642" y="1687"/>
                  </a:lnTo>
                  <a:lnTo>
                    <a:pt x="2867" y="1631"/>
                  </a:lnTo>
                  <a:lnTo>
                    <a:pt x="2867" y="1575"/>
                  </a:lnTo>
                  <a:lnTo>
                    <a:pt x="2923" y="1519"/>
                  </a:lnTo>
                  <a:lnTo>
                    <a:pt x="2923" y="1462"/>
                  </a:lnTo>
                  <a:lnTo>
                    <a:pt x="2867" y="1406"/>
                  </a:lnTo>
                  <a:lnTo>
                    <a:pt x="2698" y="1238"/>
                  </a:lnTo>
                  <a:lnTo>
                    <a:pt x="2642" y="1125"/>
                  </a:lnTo>
                  <a:lnTo>
                    <a:pt x="2642" y="1013"/>
                  </a:lnTo>
                  <a:lnTo>
                    <a:pt x="2755" y="844"/>
                  </a:lnTo>
                  <a:lnTo>
                    <a:pt x="2698" y="788"/>
                  </a:lnTo>
                  <a:lnTo>
                    <a:pt x="2642" y="675"/>
                  </a:lnTo>
                  <a:lnTo>
                    <a:pt x="2586" y="619"/>
                  </a:lnTo>
                  <a:lnTo>
                    <a:pt x="2474" y="657"/>
                  </a:lnTo>
                  <a:lnTo>
                    <a:pt x="2474" y="657"/>
                  </a:lnTo>
                  <a:lnTo>
                    <a:pt x="2474" y="619"/>
                  </a:lnTo>
                  <a:lnTo>
                    <a:pt x="2474" y="563"/>
                  </a:lnTo>
                  <a:lnTo>
                    <a:pt x="2474" y="451"/>
                  </a:lnTo>
                  <a:lnTo>
                    <a:pt x="2586" y="338"/>
                  </a:lnTo>
                  <a:lnTo>
                    <a:pt x="2642" y="282"/>
                  </a:lnTo>
                  <a:lnTo>
                    <a:pt x="2642" y="113"/>
                  </a:lnTo>
                  <a:lnTo>
                    <a:pt x="2586" y="57"/>
                  </a:lnTo>
                  <a:lnTo>
                    <a:pt x="2530" y="1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7" name="Google Shape;34327;p71"/>
            <p:cNvSpPr/>
            <p:nvPr/>
          </p:nvSpPr>
          <p:spPr>
            <a:xfrm>
              <a:off x="703225" y="131955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13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C9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8" name="Google Shape;34328;p71"/>
            <p:cNvSpPr/>
            <p:nvPr/>
          </p:nvSpPr>
          <p:spPr>
            <a:xfrm>
              <a:off x="700400" y="12844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1" y="1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9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9" name="Google Shape;34329;p71"/>
            <p:cNvSpPr/>
            <p:nvPr/>
          </p:nvSpPr>
          <p:spPr>
            <a:xfrm>
              <a:off x="728500" y="1263350"/>
              <a:ext cx="18300" cy="22500"/>
            </a:xfrm>
            <a:custGeom>
              <a:avLst/>
              <a:gdLst/>
              <a:ahLst/>
              <a:cxnLst/>
              <a:rect l="l" t="t" r="r" b="b"/>
              <a:pathLst>
                <a:path w="732" h="900" extrusionOk="0">
                  <a:moveTo>
                    <a:pt x="113" y="1"/>
                  </a:moveTo>
                  <a:lnTo>
                    <a:pt x="226" y="169"/>
                  </a:lnTo>
                  <a:lnTo>
                    <a:pt x="113" y="226"/>
                  </a:lnTo>
                  <a:lnTo>
                    <a:pt x="57" y="282"/>
                  </a:lnTo>
                  <a:lnTo>
                    <a:pt x="1" y="507"/>
                  </a:lnTo>
                  <a:lnTo>
                    <a:pt x="113" y="563"/>
                  </a:lnTo>
                  <a:lnTo>
                    <a:pt x="169" y="619"/>
                  </a:lnTo>
                  <a:lnTo>
                    <a:pt x="113" y="675"/>
                  </a:lnTo>
                  <a:lnTo>
                    <a:pt x="169" y="731"/>
                  </a:lnTo>
                  <a:lnTo>
                    <a:pt x="394" y="844"/>
                  </a:lnTo>
                  <a:lnTo>
                    <a:pt x="563" y="900"/>
                  </a:lnTo>
                  <a:lnTo>
                    <a:pt x="731" y="900"/>
                  </a:lnTo>
                  <a:lnTo>
                    <a:pt x="675" y="788"/>
                  </a:lnTo>
                  <a:lnTo>
                    <a:pt x="563" y="731"/>
                  </a:lnTo>
                  <a:lnTo>
                    <a:pt x="563" y="619"/>
                  </a:lnTo>
                  <a:lnTo>
                    <a:pt x="619" y="563"/>
                  </a:lnTo>
                  <a:lnTo>
                    <a:pt x="675" y="394"/>
                  </a:lnTo>
                  <a:lnTo>
                    <a:pt x="563" y="282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0" name="Google Shape;34330;p71"/>
            <p:cNvSpPr/>
            <p:nvPr/>
          </p:nvSpPr>
          <p:spPr>
            <a:xfrm>
              <a:off x="728500" y="12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A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1" name="Google Shape;34331;p71"/>
            <p:cNvSpPr/>
            <p:nvPr/>
          </p:nvSpPr>
          <p:spPr>
            <a:xfrm>
              <a:off x="704625" y="12816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592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2" name="Google Shape;34332;p71"/>
            <p:cNvSpPr/>
            <p:nvPr/>
          </p:nvSpPr>
          <p:spPr>
            <a:xfrm>
              <a:off x="700400" y="126617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A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3" name="Google Shape;34333;p71"/>
            <p:cNvSpPr/>
            <p:nvPr/>
          </p:nvSpPr>
          <p:spPr>
            <a:xfrm>
              <a:off x="690575" y="12633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56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C9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4" name="Google Shape;34334;p71"/>
            <p:cNvSpPr/>
            <p:nvPr/>
          </p:nvSpPr>
          <p:spPr>
            <a:xfrm>
              <a:off x="696200" y="1350475"/>
              <a:ext cx="12650" cy="8450"/>
            </a:xfrm>
            <a:custGeom>
              <a:avLst/>
              <a:gdLst/>
              <a:ahLst/>
              <a:cxnLst/>
              <a:rect l="l" t="t" r="r" b="b"/>
              <a:pathLst>
                <a:path w="506" h="338" extrusionOk="0">
                  <a:moveTo>
                    <a:pt x="450" y="0"/>
                  </a:moveTo>
                  <a:lnTo>
                    <a:pt x="337" y="113"/>
                  </a:lnTo>
                  <a:lnTo>
                    <a:pt x="281" y="169"/>
                  </a:lnTo>
                  <a:lnTo>
                    <a:pt x="225" y="113"/>
                  </a:lnTo>
                  <a:lnTo>
                    <a:pt x="169" y="57"/>
                  </a:lnTo>
                  <a:lnTo>
                    <a:pt x="112" y="57"/>
                  </a:lnTo>
                  <a:lnTo>
                    <a:pt x="0" y="169"/>
                  </a:lnTo>
                  <a:lnTo>
                    <a:pt x="56" y="281"/>
                  </a:lnTo>
                  <a:lnTo>
                    <a:pt x="112" y="338"/>
                  </a:lnTo>
                  <a:lnTo>
                    <a:pt x="225" y="338"/>
                  </a:lnTo>
                  <a:lnTo>
                    <a:pt x="337" y="281"/>
                  </a:lnTo>
                  <a:lnTo>
                    <a:pt x="506" y="225"/>
                  </a:lnTo>
                  <a:lnTo>
                    <a:pt x="506" y="169"/>
                  </a:lnTo>
                  <a:lnTo>
                    <a:pt x="506" y="113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5" name="Google Shape;34335;p71"/>
            <p:cNvSpPr/>
            <p:nvPr/>
          </p:nvSpPr>
          <p:spPr>
            <a:xfrm>
              <a:off x="706025" y="13490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6" name="Google Shape;34336;p71"/>
            <p:cNvSpPr/>
            <p:nvPr/>
          </p:nvSpPr>
          <p:spPr>
            <a:xfrm>
              <a:off x="828275" y="951425"/>
              <a:ext cx="9850" cy="16875"/>
            </a:xfrm>
            <a:custGeom>
              <a:avLst/>
              <a:gdLst/>
              <a:ahLst/>
              <a:cxnLst/>
              <a:rect l="l" t="t" r="r" b="b"/>
              <a:pathLst>
                <a:path w="394" h="675" extrusionOk="0">
                  <a:moveTo>
                    <a:pt x="338" y="0"/>
                  </a:moveTo>
                  <a:lnTo>
                    <a:pt x="225" y="56"/>
                  </a:lnTo>
                  <a:lnTo>
                    <a:pt x="113" y="169"/>
                  </a:lnTo>
                  <a:lnTo>
                    <a:pt x="57" y="225"/>
                  </a:lnTo>
                  <a:lnTo>
                    <a:pt x="0" y="337"/>
                  </a:lnTo>
                  <a:lnTo>
                    <a:pt x="57" y="450"/>
                  </a:lnTo>
                  <a:lnTo>
                    <a:pt x="113" y="562"/>
                  </a:lnTo>
                  <a:lnTo>
                    <a:pt x="169" y="618"/>
                  </a:lnTo>
                  <a:lnTo>
                    <a:pt x="281" y="675"/>
                  </a:lnTo>
                  <a:lnTo>
                    <a:pt x="338" y="506"/>
                  </a:lnTo>
                  <a:lnTo>
                    <a:pt x="225" y="506"/>
                  </a:lnTo>
                  <a:lnTo>
                    <a:pt x="169" y="450"/>
                  </a:lnTo>
                  <a:lnTo>
                    <a:pt x="225" y="337"/>
                  </a:lnTo>
                  <a:lnTo>
                    <a:pt x="338" y="281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7C6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7" name="Google Shape;34337;p71"/>
            <p:cNvSpPr/>
            <p:nvPr/>
          </p:nvSpPr>
          <p:spPr>
            <a:xfrm>
              <a:off x="866200" y="1216975"/>
              <a:ext cx="1450" cy="1450"/>
            </a:xfrm>
            <a:custGeom>
              <a:avLst/>
              <a:gdLst/>
              <a:ahLst/>
              <a:cxnLst/>
              <a:rect l="l" t="t" r="r" b="b"/>
              <a:pathLst>
                <a:path w="58" h="58" extrusionOk="0">
                  <a:moveTo>
                    <a:pt x="1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E98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8" name="Google Shape;34338;p71"/>
            <p:cNvSpPr/>
            <p:nvPr/>
          </p:nvSpPr>
          <p:spPr>
            <a:xfrm>
              <a:off x="835300" y="1156575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57" y="0"/>
                  </a:moveTo>
                  <a:lnTo>
                    <a:pt x="0" y="56"/>
                  </a:lnTo>
                  <a:lnTo>
                    <a:pt x="0" y="169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38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9" name="Google Shape;34339;p71"/>
            <p:cNvSpPr/>
            <p:nvPr/>
          </p:nvSpPr>
          <p:spPr>
            <a:xfrm>
              <a:off x="839525" y="116780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6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F93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0" name="Google Shape;34340;p71"/>
            <p:cNvSpPr/>
            <p:nvPr/>
          </p:nvSpPr>
          <p:spPr>
            <a:xfrm>
              <a:off x="829675" y="11481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1" y="1"/>
                  </a:move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38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1" name="Google Shape;34341;p71"/>
            <p:cNvSpPr/>
            <p:nvPr/>
          </p:nvSpPr>
          <p:spPr>
            <a:xfrm>
              <a:off x="840925" y="114110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56" y="57"/>
                  </a:moveTo>
                  <a:lnTo>
                    <a:pt x="56" y="57"/>
                  </a:lnTo>
                  <a:lnTo>
                    <a:pt x="0" y="1"/>
                  </a:lnTo>
                  <a:lnTo>
                    <a:pt x="0" y="1"/>
                  </a:lnTo>
                  <a:lnTo>
                    <a:pt x="56" y="57"/>
                  </a:lnTo>
                  <a:lnTo>
                    <a:pt x="56" y="57"/>
                  </a:lnTo>
                  <a:close/>
                </a:path>
              </a:pathLst>
            </a:custGeom>
            <a:solidFill>
              <a:srgbClr val="9B8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2" name="Google Shape;34342;p71"/>
            <p:cNvSpPr/>
            <p:nvPr/>
          </p:nvSpPr>
          <p:spPr>
            <a:xfrm>
              <a:off x="843725" y="1148125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1" y="57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9B8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3" name="Google Shape;34343;p71"/>
            <p:cNvSpPr/>
            <p:nvPr/>
          </p:nvSpPr>
          <p:spPr>
            <a:xfrm>
              <a:off x="838100" y="959850"/>
              <a:ext cx="22525" cy="22500"/>
            </a:xfrm>
            <a:custGeom>
              <a:avLst/>
              <a:gdLst/>
              <a:ahLst/>
              <a:cxnLst/>
              <a:rect l="l" t="t" r="r" b="b"/>
              <a:pathLst>
                <a:path w="901" h="900" extrusionOk="0">
                  <a:moveTo>
                    <a:pt x="113" y="0"/>
                  </a:moveTo>
                  <a:lnTo>
                    <a:pt x="1" y="113"/>
                  </a:lnTo>
                  <a:lnTo>
                    <a:pt x="1" y="281"/>
                  </a:lnTo>
                  <a:lnTo>
                    <a:pt x="1" y="394"/>
                  </a:lnTo>
                  <a:lnTo>
                    <a:pt x="57" y="675"/>
                  </a:lnTo>
                  <a:lnTo>
                    <a:pt x="113" y="787"/>
                  </a:lnTo>
                  <a:lnTo>
                    <a:pt x="169" y="787"/>
                  </a:lnTo>
                  <a:lnTo>
                    <a:pt x="282" y="843"/>
                  </a:lnTo>
                  <a:lnTo>
                    <a:pt x="451" y="900"/>
                  </a:lnTo>
                  <a:lnTo>
                    <a:pt x="507" y="900"/>
                  </a:lnTo>
                  <a:lnTo>
                    <a:pt x="563" y="843"/>
                  </a:lnTo>
                  <a:lnTo>
                    <a:pt x="675" y="787"/>
                  </a:lnTo>
                  <a:lnTo>
                    <a:pt x="844" y="731"/>
                  </a:lnTo>
                  <a:lnTo>
                    <a:pt x="900" y="675"/>
                  </a:lnTo>
                  <a:lnTo>
                    <a:pt x="900" y="506"/>
                  </a:lnTo>
                  <a:lnTo>
                    <a:pt x="900" y="394"/>
                  </a:lnTo>
                  <a:lnTo>
                    <a:pt x="788" y="281"/>
                  </a:lnTo>
                  <a:lnTo>
                    <a:pt x="732" y="338"/>
                  </a:lnTo>
                  <a:lnTo>
                    <a:pt x="619" y="562"/>
                  </a:lnTo>
                  <a:lnTo>
                    <a:pt x="563" y="562"/>
                  </a:lnTo>
                  <a:lnTo>
                    <a:pt x="563" y="506"/>
                  </a:lnTo>
                  <a:lnTo>
                    <a:pt x="619" y="394"/>
                  </a:lnTo>
                  <a:lnTo>
                    <a:pt x="619" y="281"/>
                  </a:lnTo>
                  <a:lnTo>
                    <a:pt x="507" y="169"/>
                  </a:lnTo>
                  <a:lnTo>
                    <a:pt x="394" y="113"/>
                  </a:lnTo>
                  <a:lnTo>
                    <a:pt x="282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AB9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4" name="Google Shape;34344;p71"/>
            <p:cNvSpPr/>
            <p:nvPr/>
          </p:nvSpPr>
          <p:spPr>
            <a:xfrm>
              <a:off x="876050" y="999200"/>
              <a:ext cx="16875" cy="23900"/>
            </a:xfrm>
            <a:custGeom>
              <a:avLst/>
              <a:gdLst/>
              <a:ahLst/>
              <a:cxnLst/>
              <a:rect l="l" t="t" r="r" b="b"/>
              <a:pathLst>
                <a:path w="675" h="956" extrusionOk="0">
                  <a:moveTo>
                    <a:pt x="281" y="0"/>
                  </a:moveTo>
                  <a:lnTo>
                    <a:pt x="281" y="56"/>
                  </a:lnTo>
                  <a:lnTo>
                    <a:pt x="225" y="169"/>
                  </a:lnTo>
                  <a:lnTo>
                    <a:pt x="169" y="281"/>
                  </a:lnTo>
                  <a:lnTo>
                    <a:pt x="57" y="450"/>
                  </a:lnTo>
                  <a:lnTo>
                    <a:pt x="57" y="562"/>
                  </a:lnTo>
                  <a:lnTo>
                    <a:pt x="0" y="675"/>
                  </a:lnTo>
                  <a:lnTo>
                    <a:pt x="113" y="843"/>
                  </a:lnTo>
                  <a:lnTo>
                    <a:pt x="225" y="956"/>
                  </a:lnTo>
                  <a:lnTo>
                    <a:pt x="281" y="899"/>
                  </a:lnTo>
                  <a:lnTo>
                    <a:pt x="281" y="843"/>
                  </a:lnTo>
                  <a:lnTo>
                    <a:pt x="338" y="731"/>
                  </a:lnTo>
                  <a:lnTo>
                    <a:pt x="394" y="787"/>
                  </a:lnTo>
                  <a:lnTo>
                    <a:pt x="562" y="787"/>
                  </a:lnTo>
                  <a:lnTo>
                    <a:pt x="619" y="731"/>
                  </a:lnTo>
                  <a:lnTo>
                    <a:pt x="675" y="675"/>
                  </a:lnTo>
                  <a:lnTo>
                    <a:pt x="675" y="618"/>
                  </a:lnTo>
                  <a:lnTo>
                    <a:pt x="619" y="562"/>
                  </a:lnTo>
                  <a:lnTo>
                    <a:pt x="619" y="506"/>
                  </a:lnTo>
                  <a:lnTo>
                    <a:pt x="506" y="337"/>
                  </a:lnTo>
                  <a:lnTo>
                    <a:pt x="506" y="112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6A6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5" name="Google Shape;34345;p71"/>
            <p:cNvSpPr/>
            <p:nvPr/>
          </p:nvSpPr>
          <p:spPr>
            <a:xfrm>
              <a:off x="876050" y="1000600"/>
              <a:ext cx="8450" cy="9850"/>
            </a:xfrm>
            <a:custGeom>
              <a:avLst/>
              <a:gdLst/>
              <a:ahLst/>
              <a:cxnLst/>
              <a:rect l="l" t="t" r="r" b="b"/>
              <a:pathLst>
                <a:path w="338" h="394" extrusionOk="0">
                  <a:moveTo>
                    <a:pt x="169" y="0"/>
                  </a:moveTo>
                  <a:lnTo>
                    <a:pt x="113" y="169"/>
                  </a:lnTo>
                  <a:lnTo>
                    <a:pt x="0" y="337"/>
                  </a:lnTo>
                  <a:lnTo>
                    <a:pt x="57" y="394"/>
                  </a:lnTo>
                  <a:lnTo>
                    <a:pt x="281" y="113"/>
                  </a:lnTo>
                  <a:lnTo>
                    <a:pt x="338" y="5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867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6" name="Google Shape;34346;p71"/>
            <p:cNvSpPr/>
            <p:nvPr/>
          </p:nvSpPr>
          <p:spPr>
            <a:xfrm>
              <a:off x="863400" y="98655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7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8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7" name="Google Shape;34347;p71"/>
            <p:cNvSpPr/>
            <p:nvPr/>
          </p:nvSpPr>
          <p:spPr>
            <a:xfrm>
              <a:off x="864800" y="994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18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8" name="Google Shape;34348;p71"/>
            <p:cNvSpPr/>
            <p:nvPr/>
          </p:nvSpPr>
          <p:spPr>
            <a:xfrm>
              <a:off x="885875" y="958450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" y="0"/>
                  </a:moveTo>
                  <a:lnTo>
                    <a:pt x="1" y="0"/>
                  </a:lnTo>
                  <a:lnTo>
                    <a:pt x="113" y="112"/>
                  </a:lnTo>
                  <a:lnTo>
                    <a:pt x="113" y="11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B7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9" name="Google Shape;34349;p71"/>
            <p:cNvSpPr/>
            <p:nvPr/>
          </p:nvSpPr>
          <p:spPr>
            <a:xfrm>
              <a:off x="815625" y="976700"/>
              <a:ext cx="11275" cy="18300"/>
            </a:xfrm>
            <a:custGeom>
              <a:avLst/>
              <a:gdLst/>
              <a:ahLst/>
              <a:cxnLst/>
              <a:rect l="l" t="t" r="r" b="b"/>
              <a:pathLst>
                <a:path w="451" h="732" extrusionOk="0">
                  <a:moveTo>
                    <a:pt x="57" y="1"/>
                  </a:moveTo>
                  <a:lnTo>
                    <a:pt x="1" y="57"/>
                  </a:lnTo>
                  <a:lnTo>
                    <a:pt x="1" y="169"/>
                  </a:lnTo>
                  <a:lnTo>
                    <a:pt x="57" y="282"/>
                  </a:lnTo>
                  <a:lnTo>
                    <a:pt x="113" y="675"/>
                  </a:lnTo>
                  <a:lnTo>
                    <a:pt x="225" y="731"/>
                  </a:lnTo>
                  <a:lnTo>
                    <a:pt x="338" y="731"/>
                  </a:lnTo>
                  <a:lnTo>
                    <a:pt x="450" y="619"/>
                  </a:lnTo>
                  <a:lnTo>
                    <a:pt x="450" y="563"/>
                  </a:lnTo>
                  <a:lnTo>
                    <a:pt x="450" y="394"/>
                  </a:lnTo>
                  <a:lnTo>
                    <a:pt x="394" y="282"/>
                  </a:lnTo>
                  <a:lnTo>
                    <a:pt x="338" y="113"/>
                  </a:lnTo>
                  <a:lnTo>
                    <a:pt x="282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655D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0" name="Google Shape;34350;p71"/>
            <p:cNvSpPr/>
            <p:nvPr/>
          </p:nvSpPr>
          <p:spPr>
            <a:xfrm>
              <a:off x="811400" y="968275"/>
              <a:ext cx="11275" cy="15475"/>
            </a:xfrm>
            <a:custGeom>
              <a:avLst/>
              <a:gdLst/>
              <a:ahLst/>
              <a:cxnLst/>
              <a:rect l="l" t="t" r="r" b="b"/>
              <a:pathLst>
                <a:path w="451" h="619" extrusionOk="0">
                  <a:moveTo>
                    <a:pt x="226" y="1"/>
                  </a:moveTo>
                  <a:lnTo>
                    <a:pt x="113" y="57"/>
                  </a:lnTo>
                  <a:lnTo>
                    <a:pt x="1" y="338"/>
                  </a:lnTo>
                  <a:lnTo>
                    <a:pt x="1" y="450"/>
                  </a:lnTo>
                  <a:lnTo>
                    <a:pt x="1" y="506"/>
                  </a:lnTo>
                  <a:lnTo>
                    <a:pt x="113" y="563"/>
                  </a:lnTo>
                  <a:lnTo>
                    <a:pt x="226" y="619"/>
                  </a:lnTo>
                  <a:lnTo>
                    <a:pt x="226" y="506"/>
                  </a:lnTo>
                  <a:lnTo>
                    <a:pt x="226" y="450"/>
                  </a:lnTo>
                  <a:lnTo>
                    <a:pt x="394" y="394"/>
                  </a:lnTo>
                  <a:lnTo>
                    <a:pt x="451" y="282"/>
                  </a:lnTo>
                  <a:lnTo>
                    <a:pt x="394" y="225"/>
                  </a:lnTo>
                  <a:lnTo>
                    <a:pt x="394" y="169"/>
                  </a:lnTo>
                  <a:lnTo>
                    <a:pt x="282" y="57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625E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1" name="Google Shape;34351;p71"/>
            <p:cNvSpPr/>
            <p:nvPr/>
          </p:nvSpPr>
          <p:spPr>
            <a:xfrm>
              <a:off x="825475" y="971075"/>
              <a:ext cx="9850" cy="25325"/>
            </a:xfrm>
            <a:custGeom>
              <a:avLst/>
              <a:gdLst/>
              <a:ahLst/>
              <a:cxnLst/>
              <a:rect l="l" t="t" r="r" b="b"/>
              <a:pathLst>
                <a:path w="394" h="1013" extrusionOk="0">
                  <a:moveTo>
                    <a:pt x="393" y="1"/>
                  </a:moveTo>
                  <a:lnTo>
                    <a:pt x="281" y="57"/>
                  </a:lnTo>
                  <a:lnTo>
                    <a:pt x="281" y="170"/>
                  </a:lnTo>
                  <a:lnTo>
                    <a:pt x="112" y="619"/>
                  </a:lnTo>
                  <a:lnTo>
                    <a:pt x="56" y="788"/>
                  </a:lnTo>
                  <a:lnTo>
                    <a:pt x="56" y="844"/>
                  </a:lnTo>
                  <a:lnTo>
                    <a:pt x="0" y="956"/>
                  </a:lnTo>
                  <a:lnTo>
                    <a:pt x="56" y="1013"/>
                  </a:lnTo>
                  <a:lnTo>
                    <a:pt x="112" y="1013"/>
                  </a:lnTo>
                  <a:lnTo>
                    <a:pt x="281" y="844"/>
                  </a:lnTo>
                  <a:lnTo>
                    <a:pt x="337" y="675"/>
                  </a:lnTo>
                  <a:lnTo>
                    <a:pt x="393" y="226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D3D2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2" name="Google Shape;34352;p71"/>
            <p:cNvSpPr/>
            <p:nvPr/>
          </p:nvSpPr>
          <p:spPr>
            <a:xfrm>
              <a:off x="801575" y="941575"/>
              <a:ext cx="11275" cy="19700"/>
            </a:xfrm>
            <a:custGeom>
              <a:avLst/>
              <a:gdLst/>
              <a:ahLst/>
              <a:cxnLst/>
              <a:rect l="l" t="t" r="r" b="b"/>
              <a:pathLst>
                <a:path w="451" h="788" extrusionOk="0">
                  <a:moveTo>
                    <a:pt x="1" y="1"/>
                  </a:moveTo>
                  <a:lnTo>
                    <a:pt x="1" y="169"/>
                  </a:lnTo>
                  <a:lnTo>
                    <a:pt x="57" y="394"/>
                  </a:lnTo>
                  <a:lnTo>
                    <a:pt x="113" y="506"/>
                  </a:lnTo>
                  <a:lnTo>
                    <a:pt x="225" y="619"/>
                  </a:lnTo>
                  <a:lnTo>
                    <a:pt x="450" y="787"/>
                  </a:lnTo>
                  <a:lnTo>
                    <a:pt x="450" y="563"/>
                  </a:lnTo>
                  <a:lnTo>
                    <a:pt x="225" y="506"/>
                  </a:lnTo>
                  <a:lnTo>
                    <a:pt x="169" y="450"/>
                  </a:lnTo>
                  <a:lnTo>
                    <a:pt x="169" y="338"/>
                  </a:lnTo>
                  <a:lnTo>
                    <a:pt x="113" y="169"/>
                  </a:lnTo>
                  <a:lnTo>
                    <a:pt x="113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A95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3" name="Google Shape;34353;p71"/>
            <p:cNvSpPr/>
            <p:nvPr/>
          </p:nvSpPr>
          <p:spPr>
            <a:xfrm>
              <a:off x="812825" y="958450"/>
              <a:ext cx="8450" cy="14075"/>
            </a:xfrm>
            <a:custGeom>
              <a:avLst/>
              <a:gdLst/>
              <a:ahLst/>
              <a:cxnLst/>
              <a:rect l="l" t="t" r="r" b="b"/>
              <a:pathLst>
                <a:path w="338" h="563" extrusionOk="0">
                  <a:moveTo>
                    <a:pt x="113" y="0"/>
                  </a:moveTo>
                  <a:lnTo>
                    <a:pt x="56" y="56"/>
                  </a:lnTo>
                  <a:lnTo>
                    <a:pt x="0" y="112"/>
                  </a:lnTo>
                  <a:lnTo>
                    <a:pt x="0" y="281"/>
                  </a:lnTo>
                  <a:lnTo>
                    <a:pt x="56" y="450"/>
                  </a:lnTo>
                  <a:lnTo>
                    <a:pt x="225" y="506"/>
                  </a:lnTo>
                  <a:lnTo>
                    <a:pt x="337" y="562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A95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4" name="Google Shape;34354;p71"/>
            <p:cNvSpPr/>
            <p:nvPr/>
          </p:nvSpPr>
          <p:spPr>
            <a:xfrm>
              <a:off x="822650" y="979525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57" y="0"/>
                  </a:moveTo>
                  <a:lnTo>
                    <a:pt x="1" y="169"/>
                  </a:lnTo>
                  <a:lnTo>
                    <a:pt x="57" y="281"/>
                  </a:lnTo>
                  <a:lnTo>
                    <a:pt x="169" y="281"/>
                  </a:lnTo>
                  <a:lnTo>
                    <a:pt x="169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E7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5" name="Google Shape;34355;p71"/>
            <p:cNvSpPr/>
            <p:nvPr/>
          </p:nvSpPr>
          <p:spPr>
            <a:xfrm>
              <a:off x="821250" y="973900"/>
              <a:ext cx="2825" cy="5650"/>
            </a:xfrm>
            <a:custGeom>
              <a:avLst/>
              <a:gdLst/>
              <a:ahLst/>
              <a:cxnLst/>
              <a:rect l="l" t="t" r="r" b="b"/>
              <a:pathLst>
                <a:path w="113" h="226" extrusionOk="0">
                  <a:moveTo>
                    <a:pt x="0" y="0"/>
                  </a:moveTo>
                  <a:lnTo>
                    <a:pt x="0" y="169"/>
                  </a:lnTo>
                  <a:lnTo>
                    <a:pt x="113" y="225"/>
                  </a:lnTo>
                  <a:lnTo>
                    <a:pt x="11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6" name="Google Shape;34356;p71"/>
            <p:cNvSpPr/>
            <p:nvPr/>
          </p:nvSpPr>
          <p:spPr>
            <a:xfrm>
              <a:off x="798775" y="920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19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7" name="Google Shape;34357;p71"/>
            <p:cNvSpPr/>
            <p:nvPr/>
          </p:nvSpPr>
          <p:spPr>
            <a:xfrm>
              <a:off x="752400" y="1315350"/>
              <a:ext cx="99775" cy="64650"/>
            </a:xfrm>
            <a:custGeom>
              <a:avLst/>
              <a:gdLst/>
              <a:ahLst/>
              <a:cxnLst/>
              <a:rect l="l" t="t" r="r" b="b"/>
              <a:pathLst>
                <a:path w="3991" h="2586" extrusionOk="0">
                  <a:moveTo>
                    <a:pt x="1743" y="0"/>
                  </a:moveTo>
                  <a:lnTo>
                    <a:pt x="1630" y="57"/>
                  </a:lnTo>
                  <a:lnTo>
                    <a:pt x="1574" y="225"/>
                  </a:lnTo>
                  <a:lnTo>
                    <a:pt x="1518" y="338"/>
                  </a:lnTo>
                  <a:lnTo>
                    <a:pt x="1405" y="562"/>
                  </a:lnTo>
                  <a:lnTo>
                    <a:pt x="1405" y="787"/>
                  </a:lnTo>
                  <a:lnTo>
                    <a:pt x="1405" y="900"/>
                  </a:lnTo>
                  <a:lnTo>
                    <a:pt x="1405" y="1012"/>
                  </a:lnTo>
                  <a:lnTo>
                    <a:pt x="1349" y="1068"/>
                  </a:lnTo>
                  <a:lnTo>
                    <a:pt x="1293" y="1124"/>
                  </a:lnTo>
                  <a:lnTo>
                    <a:pt x="1181" y="1012"/>
                  </a:lnTo>
                  <a:lnTo>
                    <a:pt x="1181" y="956"/>
                  </a:lnTo>
                  <a:lnTo>
                    <a:pt x="1181" y="900"/>
                  </a:lnTo>
                  <a:lnTo>
                    <a:pt x="1124" y="843"/>
                  </a:lnTo>
                  <a:lnTo>
                    <a:pt x="1068" y="787"/>
                  </a:lnTo>
                  <a:lnTo>
                    <a:pt x="1012" y="843"/>
                  </a:lnTo>
                  <a:lnTo>
                    <a:pt x="900" y="843"/>
                  </a:lnTo>
                  <a:lnTo>
                    <a:pt x="731" y="619"/>
                  </a:lnTo>
                  <a:lnTo>
                    <a:pt x="675" y="506"/>
                  </a:lnTo>
                  <a:lnTo>
                    <a:pt x="619" y="450"/>
                  </a:lnTo>
                  <a:lnTo>
                    <a:pt x="562" y="450"/>
                  </a:lnTo>
                  <a:lnTo>
                    <a:pt x="506" y="562"/>
                  </a:lnTo>
                  <a:lnTo>
                    <a:pt x="394" y="619"/>
                  </a:lnTo>
                  <a:lnTo>
                    <a:pt x="281" y="675"/>
                  </a:lnTo>
                  <a:lnTo>
                    <a:pt x="113" y="675"/>
                  </a:lnTo>
                  <a:lnTo>
                    <a:pt x="57" y="787"/>
                  </a:lnTo>
                  <a:lnTo>
                    <a:pt x="113" y="843"/>
                  </a:lnTo>
                  <a:lnTo>
                    <a:pt x="225" y="900"/>
                  </a:lnTo>
                  <a:lnTo>
                    <a:pt x="281" y="956"/>
                  </a:lnTo>
                  <a:lnTo>
                    <a:pt x="338" y="1012"/>
                  </a:lnTo>
                  <a:lnTo>
                    <a:pt x="338" y="1068"/>
                  </a:lnTo>
                  <a:lnTo>
                    <a:pt x="394" y="1124"/>
                  </a:lnTo>
                  <a:lnTo>
                    <a:pt x="450" y="1181"/>
                  </a:lnTo>
                  <a:lnTo>
                    <a:pt x="450" y="1237"/>
                  </a:lnTo>
                  <a:lnTo>
                    <a:pt x="450" y="1293"/>
                  </a:lnTo>
                  <a:lnTo>
                    <a:pt x="394" y="1349"/>
                  </a:lnTo>
                  <a:lnTo>
                    <a:pt x="394" y="1405"/>
                  </a:lnTo>
                  <a:lnTo>
                    <a:pt x="394" y="1462"/>
                  </a:lnTo>
                  <a:lnTo>
                    <a:pt x="338" y="1630"/>
                  </a:lnTo>
                  <a:lnTo>
                    <a:pt x="225" y="1686"/>
                  </a:lnTo>
                  <a:lnTo>
                    <a:pt x="0" y="1855"/>
                  </a:lnTo>
                  <a:lnTo>
                    <a:pt x="0" y="1911"/>
                  </a:lnTo>
                  <a:lnTo>
                    <a:pt x="57" y="1968"/>
                  </a:lnTo>
                  <a:lnTo>
                    <a:pt x="281" y="1968"/>
                  </a:lnTo>
                  <a:lnTo>
                    <a:pt x="394" y="2024"/>
                  </a:lnTo>
                  <a:lnTo>
                    <a:pt x="506" y="2024"/>
                  </a:lnTo>
                  <a:lnTo>
                    <a:pt x="506" y="2080"/>
                  </a:lnTo>
                  <a:lnTo>
                    <a:pt x="394" y="2024"/>
                  </a:lnTo>
                  <a:lnTo>
                    <a:pt x="281" y="2024"/>
                  </a:lnTo>
                  <a:lnTo>
                    <a:pt x="169" y="2136"/>
                  </a:lnTo>
                  <a:lnTo>
                    <a:pt x="169" y="2192"/>
                  </a:lnTo>
                  <a:lnTo>
                    <a:pt x="281" y="2417"/>
                  </a:lnTo>
                  <a:lnTo>
                    <a:pt x="506" y="2586"/>
                  </a:lnTo>
                  <a:lnTo>
                    <a:pt x="562" y="2586"/>
                  </a:lnTo>
                  <a:lnTo>
                    <a:pt x="675" y="2530"/>
                  </a:lnTo>
                  <a:lnTo>
                    <a:pt x="731" y="2473"/>
                  </a:lnTo>
                  <a:lnTo>
                    <a:pt x="787" y="2361"/>
                  </a:lnTo>
                  <a:lnTo>
                    <a:pt x="956" y="2192"/>
                  </a:lnTo>
                  <a:lnTo>
                    <a:pt x="1068" y="2024"/>
                  </a:lnTo>
                  <a:lnTo>
                    <a:pt x="1181" y="1855"/>
                  </a:lnTo>
                  <a:lnTo>
                    <a:pt x="1237" y="1630"/>
                  </a:lnTo>
                  <a:lnTo>
                    <a:pt x="1293" y="1743"/>
                  </a:lnTo>
                  <a:lnTo>
                    <a:pt x="1349" y="1855"/>
                  </a:lnTo>
                  <a:lnTo>
                    <a:pt x="1574" y="1968"/>
                  </a:lnTo>
                  <a:lnTo>
                    <a:pt x="1799" y="2024"/>
                  </a:lnTo>
                  <a:lnTo>
                    <a:pt x="1968" y="2024"/>
                  </a:lnTo>
                  <a:lnTo>
                    <a:pt x="2192" y="1911"/>
                  </a:lnTo>
                  <a:lnTo>
                    <a:pt x="2473" y="1911"/>
                  </a:lnTo>
                  <a:lnTo>
                    <a:pt x="2586" y="1855"/>
                  </a:lnTo>
                  <a:lnTo>
                    <a:pt x="2754" y="1911"/>
                  </a:lnTo>
                  <a:lnTo>
                    <a:pt x="2811" y="1968"/>
                  </a:lnTo>
                  <a:lnTo>
                    <a:pt x="3429" y="2192"/>
                  </a:lnTo>
                  <a:lnTo>
                    <a:pt x="3710" y="2192"/>
                  </a:lnTo>
                  <a:lnTo>
                    <a:pt x="3822" y="2136"/>
                  </a:lnTo>
                  <a:lnTo>
                    <a:pt x="3991" y="2024"/>
                  </a:lnTo>
                  <a:lnTo>
                    <a:pt x="3991" y="1911"/>
                  </a:lnTo>
                  <a:lnTo>
                    <a:pt x="3766" y="1911"/>
                  </a:lnTo>
                  <a:lnTo>
                    <a:pt x="3766" y="1855"/>
                  </a:lnTo>
                  <a:lnTo>
                    <a:pt x="3766" y="1799"/>
                  </a:lnTo>
                  <a:lnTo>
                    <a:pt x="3935" y="1799"/>
                  </a:lnTo>
                  <a:lnTo>
                    <a:pt x="3935" y="1743"/>
                  </a:lnTo>
                  <a:lnTo>
                    <a:pt x="3822" y="1405"/>
                  </a:lnTo>
                  <a:lnTo>
                    <a:pt x="3822" y="1237"/>
                  </a:lnTo>
                  <a:lnTo>
                    <a:pt x="3822" y="1124"/>
                  </a:lnTo>
                  <a:lnTo>
                    <a:pt x="3822" y="1068"/>
                  </a:lnTo>
                  <a:lnTo>
                    <a:pt x="3710" y="1124"/>
                  </a:lnTo>
                  <a:lnTo>
                    <a:pt x="3654" y="1181"/>
                  </a:lnTo>
                  <a:lnTo>
                    <a:pt x="3597" y="1124"/>
                  </a:lnTo>
                  <a:lnTo>
                    <a:pt x="3429" y="1012"/>
                  </a:lnTo>
                  <a:lnTo>
                    <a:pt x="3429" y="956"/>
                  </a:lnTo>
                  <a:lnTo>
                    <a:pt x="3373" y="843"/>
                  </a:lnTo>
                  <a:lnTo>
                    <a:pt x="3373" y="787"/>
                  </a:lnTo>
                  <a:lnTo>
                    <a:pt x="3316" y="675"/>
                  </a:lnTo>
                  <a:lnTo>
                    <a:pt x="3204" y="787"/>
                  </a:lnTo>
                  <a:lnTo>
                    <a:pt x="3148" y="675"/>
                  </a:lnTo>
                  <a:lnTo>
                    <a:pt x="3092" y="619"/>
                  </a:lnTo>
                  <a:lnTo>
                    <a:pt x="3035" y="619"/>
                  </a:lnTo>
                  <a:lnTo>
                    <a:pt x="2979" y="675"/>
                  </a:lnTo>
                  <a:lnTo>
                    <a:pt x="2923" y="787"/>
                  </a:lnTo>
                  <a:lnTo>
                    <a:pt x="2867" y="843"/>
                  </a:lnTo>
                  <a:lnTo>
                    <a:pt x="2811" y="956"/>
                  </a:lnTo>
                  <a:lnTo>
                    <a:pt x="2754" y="1068"/>
                  </a:lnTo>
                  <a:lnTo>
                    <a:pt x="2698" y="1181"/>
                  </a:lnTo>
                  <a:lnTo>
                    <a:pt x="2586" y="1237"/>
                  </a:lnTo>
                  <a:lnTo>
                    <a:pt x="2530" y="1237"/>
                  </a:lnTo>
                  <a:lnTo>
                    <a:pt x="2530" y="1181"/>
                  </a:lnTo>
                  <a:lnTo>
                    <a:pt x="2473" y="1068"/>
                  </a:lnTo>
                  <a:lnTo>
                    <a:pt x="2361" y="956"/>
                  </a:lnTo>
                  <a:lnTo>
                    <a:pt x="2249" y="956"/>
                  </a:lnTo>
                  <a:lnTo>
                    <a:pt x="2080" y="1012"/>
                  </a:lnTo>
                  <a:lnTo>
                    <a:pt x="2024" y="1012"/>
                  </a:lnTo>
                  <a:lnTo>
                    <a:pt x="2024" y="956"/>
                  </a:lnTo>
                  <a:lnTo>
                    <a:pt x="1968" y="900"/>
                  </a:lnTo>
                  <a:lnTo>
                    <a:pt x="1911" y="843"/>
                  </a:lnTo>
                  <a:lnTo>
                    <a:pt x="1855" y="843"/>
                  </a:lnTo>
                  <a:lnTo>
                    <a:pt x="1968" y="787"/>
                  </a:lnTo>
                  <a:lnTo>
                    <a:pt x="2080" y="731"/>
                  </a:lnTo>
                  <a:lnTo>
                    <a:pt x="2080" y="619"/>
                  </a:lnTo>
                  <a:lnTo>
                    <a:pt x="2080" y="450"/>
                  </a:lnTo>
                  <a:lnTo>
                    <a:pt x="2080" y="394"/>
                  </a:lnTo>
                  <a:lnTo>
                    <a:pt x="2136" y="338"/>
                  </a:lnTo>
                  <a:lnTo>
                    <a:pt x="2136" y="225"/>
                  </a:lnTo>
                  <a:lnTo>
                    <a:pt x="2080" y="169"/>
                  </a:lnTo>
                  <a:lnTo>
                    <a:pt x="1968" y="113"/>
                  </a:lnTo>
                  <a:lnTo>
                    <a:pt x="1799" y="0"/>
                  </a:lnTo>
                  <a:close/>
                </a:path>
              </a:pathLst>
            </a:custGeom>
            <a:solidFill>
              <a:srgbClr val="A39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8" name="Google Shape;34358;p71"/>
            <p:cNvSpPr/>
            <p:nvPr/>
          </p:nvSpPr>
          <p:spPr>
            <a:xfrm>
              <a:off x="793150" y="1322375"/>
              <a:ext cx="30925" cy="25325"/>
            </a:xfrm>
            <a:custGeom>
              <a:avLst/>
              <a:gdLst/>
              <a:ahLst/>
              <a:cxnLst/>
              <a:rect l="l" t="t" r="r" b="b"/>
              <a:pathLst>
                <a:path w="1237" h="1013" extrusionOk="0">
                  <a:moveTo>
                    <a:pt x="1012" y="0"/>
                  </a:moveTo>
                  <a:lnTo>
                    <a:pt x="900" y="57"/>
                  </a:lnTo>
                  <a:lnTo>
                    <a:pt x="787" y="169"/>
                  </a:lnTo>
                  <a:lnTo>
                    <a:pt x="787" y="225"/>
                  </a:lnTo>
                  <a:lnTo>
                    <a:pt x="619" y="225"/>
                  </a:lnTo>
                  <a:lnTo>
                    <a:pt x="562" y="169"/>
                  </a:lnTo>
                  <a:lnTo>
                    <a:pt x="506" y="57"/>
                  </a:lnTo>
                  <a:lnTo>
                    <a:pt x="394" y="113"/>
                  </a:lnTo>
                  <a:lnTo>
                    <a:pt x="338" y="225"/>
                  </a:lnTo>
                  <a:lnTo>
                    <a:pt x="394" y="338"/>
                  </a:lnTo>
                  <a:lnTo>
                    <a:pt x="394" y="394"/>
                  </a:lnTo>
                  <a:lnTo>
                    <a:pt x="394" y="450"/>
                  </a:lnTo>
                  <a:lnTo>
                    <a:pt x="0" y="450"/>
                  </a:lnTo>
                  <a:lnTo>
                    <a:pt x="0" y="506"/>
                  </a:lnTo>
                  <a:lnTo>
                    <a:pt x="0" y="619"/>
                  </a:lnTo>
                  <a:lnTo>
                    <a:pt x="56" y="619"/>
                  </a:lnTo>
                  <a:lnTo>
                    <a:pt x="281" y="675"/>
                  </a:lnTo>
                  <a:lnTo>
                    <a:pt x="338" y="675"/>
                  </a:lnTo>
                  <a:lnTo>
                    <a:pt x="394" y="731"/>
                  </a:lnTo>
                  <a:lnTo>
                    <a:pt x="506" y="787"/>
                  </a:lnTo>
                  <a:lnTo>
                    <a:pt x="619" y="731"/>
                  </a:lnTo>
                  <a:lnTo>
                    <a:pt x="731" y="843"/>
                  </a:lnTo>
                  <a:lnTo>
                    <a:pt x="900" y="1012"/>
                  </a:lnTo>
                  <a:lnTo>
                    <a:pt x="1012" y="1012"/>
                  </a:lnTo>
                  <a:lnTo>
                    <a:pt x="1181" y="956"/>
                  </a:lnTo>
                  <a:lnTo>
                    <a:pt x="1237" y="956"/>
                  </a:lnTo>
                  <a:lnTo>
                    <a:pt x="1237" y="843"/>
                  </a:lnTo>
                  <a:lnTo>
                    <a:pt x="1237" y="675"/>
                  </a:lnTo>
                  <a:lnTo>
                    <a:pt x="1237" y="562"/>
                  </a:lnTo>
                  <a:lnTo>
                    <a:pt x="1124" y="169"/>
                  </a:lnTo>
                  <a:lnTo>
                    <a:pt x="1068" y="57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9" name="Google Shape;34359;p71"/>
            <p:cNvSpPr/>
            <p:nvPr/>
          </p:nvSpPr>
          <p:spPr>
            <a:xfrm>
              <a:off x="800175" y="1309725"/>
              <a:ext cx="9850" cy="14075"/>
            </a:xfrm>
            <a:custGeom>
              <a:avLst/>
              <a:gdLst/>
              <a:ahLst/>
              <a:cxnLst/>
              <a:rect l="l" t="t" r="r" b="b"/>
              <a:pathLst>
                <a:path w="394" h="563" extrusionOk="0">
                  <a:moveTo>
                    <a:pt x="57" y="0"/>
                  </a:moveTo>
                  <a:lnTo>
                    <a:pt x="0" y="57"/>
                  </a:lnTo>
                  <a:lnTo>
                    <a:pt x="57" y="113"/>
                  </a:lnTo>
                  <a:lnTo>
                    <a:pt x="0" y="225"/>
                  </a:lnTo>
                  <a:lnTo>
                    <a:pt x="0" y="282"/>
                  </a:lnTo>
                  <a:lnTo>
                    <a:pt x="0" y="338"/>
                  </a:lnTo>
                  <a:lnTo>
                    <a:pt x="57" y="450"/>
                  </a:lnTo>
                  <a:lnTo>
                    <a:pt x="113" y="450"/>
                  </a:lnTo>
                  <a:lnTo>
                    <a:pt x="169" y="506"/>
                  </a:lnTo>
                  <a:lnTo>
                    <a:pt x="225" y="563"/>
                  </a:lnTo>
                  <a:lnTo>
                    <a:pt x="338" y="450"/>
                  </a:lnTo>
                  <a:lnTo>
                    <a:pt x="394" y="450"/>
                  </a:lnTo>
                  <a:lnTo>
                    <a:pt x="394" y="394"/>
                  </a:lnTo>
                  <a:lnTo>
                    <a:pt x="338" y="169"/>
                  </a:lnTo>
                  <a:lnTo>
                    <a:pt x="338" y="57"/>
                  </a:lnTo>
                  <a:lnTo>
                    <a:pt x="281" y="0"/>
                  </a:lnTo>
                  <a:lnTo>
                    <a:pt x="169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0" name="Google Shape;34360;p71"/>
            <p:cNvSpPr/>
            <p:nvPr/>
          </p:nvSpPr>
          <p:spPr>
            <a:xfrm>
              <a:off x="833900" y="1313950"/>
              <a:ext cx="5650" cy="8450"/>
            </a:xfrm>
            <a:custGeom>
              <a:avLst/>
              <a:gdLst/>
              <a:ahLst/>
              <a:cxnLst/>
              <a:rect l="l" t="t" r="r" b="b"/>
              <a:pathLst>
                <a:path w="226" h="338" extrusionOk="0">
                  <a:moveTo>
                    <a:pt x="0" y="0"/>
                  </a:moveTo>
                  <a:lnTo>
                    <a:pt x="0" y="56"/>
                  </a:lnTo>
                  <a:lnTo>
                    <a:pt x="113" y="113"/>
                  </a:lnTo>
                  <a:lnTo>
                    <a:pt x="113" y="225"/>
                  </a:lnTo>
                  <a:lnTo>
                    <a:pt x="169" y="281"/>
                  </a:lnTo>
                  <a:lnTo>
                    <a:pt x="225" y="337"/>
                  </a:lnTo>
                  <a:lnTo>
                    <a:pt x="225" y="281"/>
                  </a:lnTo>
                  <a:lnTo>
                    <a:pt x="225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691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1" name="Google Shape;34361;p71"/>
            <p:cNvSpPr/>
            <p:nvPr/>
          </p:nvSpPr>
          <p:spPr>
            <a:xfrm>
              <a:off x="822650" y="13013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1" y="0"/>
                  </a:moveTo>
                  <a:lnTo>
                    <a:pt x="1" y="56"/>
                  </a:lnTo>
                  <a:lnTo>
                    <a:pt x="57" y="113"/>
                  </a:lnTo>
                  <a:lnTo>
                    <a:pt x="57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2" name="Google Shape;34362;p71"/>
            <p:cNvSpPr/>
            <p:nvPr/>
          </p:nvSpPr>
          <p:spPr>
            <a:xfrm>
              <a:off x="822650" y="12999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0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3" name="Google Shape;34363;p71"/>
            <p:cNvSpPr/>
            <p:nvPr/>
          </p:nvSpPr>
          <p:spPr>
            <a:xfrm>
              <a:off x="866200" y="133080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28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4" name="Google Shape;34364;p71"/>
            <p:cNvSpPr/>
            <p:nvPr/>
          </p:nvSpPr>
          <p:spPr>
            <a:xfrm>
              <a:off x="759425" y="91347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F7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5" name="Google Shape;34365;p71"/>
            <p:cNvSpPr/>
            <p:nvPr/>
          </p:nvSpPr>
          <p:spPr>
            <a:xfrm>
              <a:off x="762225" y="91347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7F7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6" name="Google Shape;34366;p71"/>
            <p:cNvSpPr/>
            <p:nvPr/>
          </p:nvSpPr>
          <p:spPr>
            <a:xfrm>
              <a:off x="693375" y="1101775"/>
              <a:ext cx="49200" cy="59025"/>
            </a:xfrm>
            <a:custGeom>
              <a:avLst/>
              <a:gdLst/>
              <a:ahLst/>
              <a:cxnLst/>
              <a:rect l="l" t="t" r="r" b="b"/>
              <a:pathLst>
                <a:path w="1968" h="2361" extrusionOk="0">
                  <a:moveTo>
                    <a:pt x="1069" y="0"/>
                  </a:moveTo>
                  <a:lnTo>
                    <a:pt x="956" y="56"/>
                  </a:lnTo>
                  <a:lnTo>
                    <a:pt x="956" y="169"/>
                  </a:lnTo>
                  <a:lnTo>
                    <a:pt x="900" y="281"/>
                  </a:lnTo>
                  <a:lnTo>
                    <a:pt x="900" y="393"/>
                  </a:lnTo>
                  <a:lnTo>
                    <a:pt x="731" y="506"/>
                  </a:lnTo>
                  <a:lnTo>
                    <a:pt x="675" y="675"/>
                  </a:lnTo>
                  <a:lnTo>
                    <a:pt x="563" y="787"/>
                  </a:lnTo>
                  <a:lnTo>
                    <a:pt x="338" y="1012"/>
                  </a:lnTo>
                  <a:lnTo>
                    <a:pt x="225" y="1124"/>
                  </a:lnTo>
                  <a:lnTo>
                    <a:pt x="225" y="1293"/>
                  </a:lnTo>
                  <a:lnTo>
                    <a:pt x="169" y="1349"/>
                  </a:lnTo>
                  <a:lnTo>
                    <a:pt x="113" y="1405"/>
                  </a:lnTo>
                  <a:lnTo>
                    <a:pt x="57" y="1461"/>
                  </a:lnTo>
                  <a:lnTo>
                    <a:pt x="1" y="1574"/>
                  </a:lnTo>
                  <a:lnTo>
                    <a:pt x="169" y="1799"/>
                  </a:lnTo>
                  <a:lnTo>
                    <a:pt x="225" y="1742"/>
                  </a:lnTo>
                  <a:lnTo>
                    <a:pt x="282" y="1686"/>
                  </a:lnTo>
                  <a:lnTo>
                    <a:pt x="282" y="1574"/>
                  </a:lnTo>
                  <a:lnTo>
                    <a:pt x="338" y="1518"/>
                  </a:lnTo>
                  <a:lnTo>
                    <a:pt x="394" y="1461"/>
                  </a:lnTo>
                  <a:lnTo>
                    <a:pt x="507" y="1461"/>
                  </a:lnTo>
                  <a:lnTo>
                    <a:pt x="507" y="1574"/>
                  </a:lnTo>
                  <a:lnTo>
                    <a:pt x="507" y="1630"/>
                  </a:lnTo>
                  <a:lnTo>
                    <a:pt x="450" y="1742"/>
                  </a:lnTo>
                  <a:lnTo>
                    <a:pt x="394" y="1799"/>
                  </a:lnTo>
                  <a:lnTo>
                    <a:pt x="450" y="1967"/>
                  </a:lnTo>
                  <a:lnTo>
                    <a:pt x="450" y="2023"/>
                  </a:lnTo>
                  <a:lnTo>
                    <a:pt x="450" y="2136"/>
                  </a:lnTo>
                  <a:lnTo>
                    <a:pt x="507" y="2136"/>
                  </a:lnTo>
                  <a:lnTo>
                    <a:pt x="731" y="2192"/>
                  </a:lnTo>
                  <a:lnTo>
                    <a:pt x="788" y="2136"/>
                  </a:lnTo>
                  <a:lnTo>
                    <a:pt x="956" y="2192"/>
                  </a:lnTo>
                  <a:lnTo>
                    <a:pt x="1012" y="2136"/>
                  </a:lnTo>
                  <a:lnTo>
                    <a:pt x="1125" y="2136"/>
                  </a:lnTo>
                  <a:lnTo>
                    <a:pt x="1181" y="2192"/>
                  </a:lnTo>
                  <a:lnTo>
                    <a:pt x="1125" y="2304"/>
                  </a:lnTo>
                  <a:lnTo>
                    <a:pt x="1181" y="2361"/>
                  </a:lnTo>
                  <a:lnTo>
                    <a:pt x="1350" y="2248"/>
                  </a:lnTo>
                  <a:lnTo>
                    <a:pt x="1518" y="2136"/>
                  </a:lnTo>
                  <a:lnTo>
                    <a:pt x="1687" y="1799"/>
                  </a:lnTo>
                  <a:lnTo>
                    <a:pt x="1743" y="1686"/>
                  </a:lnTo>
                  <a:lnTo>
                    <a:pt x="1799" y="1630"/>
                  </a:lnTo>
                  <a:lnTo>
                    <a:pt x="1912" y="1630"/>
                  </a:lnTo>
                  <a:lnTo>
                    <a:pt x="1968" y="1518"/>
                  </a:lnTo>
                  <a:lnTo>
                    <a:pt x="1968" y="1349"/>
                  </a:lnTo>
                  <a:lnTo>
                    <a:pt x="1912" y="1180"/>
                  </a:lnTo>
                  <a:lnTo>
                    <a:pt x="1743" y="899"/>
                  </a:lnTo>
                  <a:lnTo>
                    <a:pt x="1574" y="675"/>
                  </a:lnTo>
                  <a:lnTo>
                    <a:pt x="1406" y="450"/>
                  </a:lnTo>
                  <a:lnTo>
                    <a:pt x="1350" y="281"/>
                  </a:lnTo>
                  <a:lnTo>
                    <a:pt x="1293" y="169"/>
                  </a:lnTo>
                  <a:lnTo>
                    <a:pt x="1237" y="56"/>
                  </a:lnTo>
                  <a:lnTo>
                    <a:pt x="1069" y="0"/>
                  </a:lnTo>
                  <a:close/>
                </a:path>
              </a:pathLst>
            </a:custGeom>
            <a:solidFill>
              <a:srgbClr val="A39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7" name="Google Shape;34367;p71"/>
            <p:cNvSpPr/>
            <p:nvPr/>
          </p:nvSpPr>
          <p:spPr>
            <a:xfrm>
              <a:off x="701800" y="1089125"/>
              <a:ext cx="80125" cy="46375"/>
            </a:xfrm>
            <a:custGeom>
              <a:avLst/>
              <a:gdLst/>
              <a:ahLst/>
              <a:cxnLst/>
              <a:rect l="l" t="t" r="r" b="b"/>
              <a:pathLst>
                <a:path w="3205" h="1855" extrusionOk="0">
                  <a:moveTo>
                    <a:pt x="394" y="0"/>
                  </a:moveTo>
                  <a:lnTo>
                    <a:pt x="338" y="56"/>
                  </a:lnTo>
                  <a:lnTo>
                    <a:pt x="226" y="169"/>
                  </a:lnTo>
                  <a:lnTo>
                    <a:pt x="170" y="225"/>
                  </a:lnTo>
                  <a:lnTo>
                    <a:pt x="1" y="225"/>
                  </a:lnTo>
                  <a:lnTo>
                    <a:pt x="57" y="843"/>
                  </a:lnTo>
                  <a:lnTo>
                    <a:pt x="113" y="956"/>
                  </a:lnTo>
                  <a:lnTo>
                    <a:pt x="226" y="1012"/>
                  </a:lnTo>
                  <a:lnTo>
                    <a:pt x="226" y="1068"/>
                  </a:lnTo>
                  <a:lnTo>
                    <a:pt x="282" y="1012"/>
                  </a:lnTo>
                  <a:lnTo>
                    <a:pt x="394" y="1012"/>
                  </a:lnTo>
                  <a:lnTo>
                    <a:pt x="563" y="1068"/>
                  </a:lnTo>
                  <a:lnTo>
                    <a:pt x="732" y="1012"/>
                  </a:lnTo>
                  <a:lnTo>
                    <a:pt x="675" y="843"/>
                  </a:lnTo>
                  <a:lnTo>
                    <a:pt x="675" y="618"/>
                  </a:lnTo>
                  <a:lnTo>
                    <a:pt x="844" y="618"/>
                  </a:lnTo>
                  <a:lnTo>
                    <a:pt x="900" y="787"/>
                  </a:lnTo>
                  <a:lnTo>
                    <a:pt x="900" y="899"/>
                  </a:lnTo>
                  <a:lnTo>
                    <a:pt x="900" y="1012"/>
                  </a:lnTo>
                  <a:lnTo>
                    <a:pt x="900" y="1068"/>
                  </a:lnTo>
                  <a:lnTo>
                    <a:pt x="956" y="1124"/>
                  </a:lnTo>
                  <a:lnTo>
                    <a:pt x="1125" y="1124"/>
                  </a:lnTo>
                  <a:lnTo>
                    <a:pt x="1125" y="1181"/>
                  </a:lnTo>
                  <a:lnTo>
                    <a:pt x="1125" y="1293"/>
                  </a:lnTo>
                  <a:lnTo>
                    <a:pt x="1237" y="1349"/>
                  </a:lnTo>
                  <a:lnTo>
                    <a:pt x="1350" y="1349"/>
                  </a:lnTo>
                  <a:lnTo>
                    <a:pt x="1350" y="1462"/>
                  </a:lnTo>
                  <a:lnTo>
                    <a:pt x="1350" y="1574"/>
                  </a:lnTo>
                  <a:lnTo>
                    <a:pt x="1406" y="1630"/>
                  </a:lnTo>
                  <a:lnTo>
                    <a:pt x="1575" y="1743"/>
                  </a:lnTo>
                  <a:lnTo>
                    <a:pt x="1687" y="1855"/>
                  </a:lnTo>
                  <a:lnTo>
                    <a:pt x="1799" y="1855"/>
                  </a:lnTo>
                  <a:lnTo>
                    <a:pt x="1856" y="1799"/>
                  </a:lnTo>
                  <a:lnTo>
                    <a:pt x="1856" y="1574"/>
                  </a:lnTo>
                  <a:lnTo>
                    <a:pt x="1912" y="1518"/>
                  </a:lnTo>
                  <a:lnTo>
                    <a:pt x="1912" y="1462"/>
                  </a:lnTo>
                  <a:lnTo>
                    <a:pt x="2081" y="1349"/>
                  </a:lnTo>
                  <a:lnTo>
                    <a:pt x="2081" y="1293"/>
                  </a:lnTo>
                  <a:lnTo>
                    <a:pt x="2137" y="1293"/>
                  </a:lnTo>
                  <a:lnTo>
                    <a:pt x="2137" y="1349"/>
                  </a:lnTo>
                  <a:lnTo>
                    <a:pt x="2249" y="1462"/>
                  </a:lnTo>
                  <a:lnTo>
                    <a:pt x="2362" y="1518"/>
                  </a:lnTo>
                  <a:lnTo>
                    <a:pt x="2530" y="1518"/>
                  </a:lnTo>
                  <a:lnTo>
                    <a:pt x="2586" y="1405"/>
                  </a:lnTo>
                  <a:lnTo>
                    <a:pt x="2755" y="1181"/>
                  </a:lnTo>
                  <a:lnTo>
                    <a:pt x="2980" y="1012"/>
                  </a:lnTo>
                  <a:lnTo>
                    <a:pt x="3148" y="956"/>
                  </a:lnTo>
                  <a:lnTo>
                    <a:pt x="3205" y="899"/>
                  </a:lnTo>
                  <a:lnTo>
                    <a:pt x="3205" y="843"/>
                  </a:lnTo>
                  <a:lnTo>
                    <a:pt x="3148" y="787"/>
                  </a:lnTo>
                  <a:lnTo>
                    <a:pt x="3092" y="731"/>
                  </a:lnTo>
                  <a:lnTo>
                    <a:pt x="2924" y="675"/>
                  </a:lnTo>
                  <a:lnTo>
                    <a:pt x="2811" y="675"/>
                  </a:lnTo>
                  <a:lnTo>
                    <a:pt x="2643" y="731"/>
                  </a:lnTo>
                  <a:lnTo>
                    <a:pt x="2530" y="843"/>
                  </a:lnTo>
                  <a:lnTo>
                    <a:pt x="2418" y="899"/>
                  </a:lnTo>
                  <a:lnTo>
                    <a:pt x="2137" y="956"/>
                  </a:lnTo>
                  <a:lnTo>
                    <a:pt x="1575" y="899"/>
                  </a:lnTo>
                  <a:lnTo>
                    <a:pt x="1575" y="731"/>
                  </a:lnTo>
                  <a:lnTo>
                    <a:pt x="1518" y="506"/>
                  </a:lnTo>
                  <a:lnTo>
                    <a:pt x="1462" y="394"/>
                  </a:lnTo>
                  <a:lnTo>
                    <a:pt x="1406" y="337"/>
                  </a:lnTo>
                  <a:lnTo>
                    <a:pt x="1350" y="281"/>
                  </a:lnTo>
                  <a:lnTo>
                    <a:pt x="1237" y="337"/>
                  </a:lnTo>
                  <a:lnTo>
                    <a:pt x="1125" y="394"/>
                  </a:lnTo>
                  <a:lnTo>
                    <a:pt x="1069" y="337"/>
                  </a:lnTo>
                  <a:lnTo>
                    <a:pt x="1013" y="281"/>
                  </a:lnTo>
                  <a:lnTo>
                    <a:pt x="1013" y="225"/>
                  </a:lnTo>
                  <a:lnTo>
                    <a:pt x="844" y="113"/>
                  </a:lnTo>
                  <a:lnTo>
                    <a:pt x="732" y="56"/>
                  </a:lnTo>
                  <a:lnTo>
                    <a:pt x="619" y="56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9C8E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8" name="Google Shape;34368;p71"/>
            <p:cNvSpPr/>
            <p:nvPr/>
          </p:nvSpPr>
          <p:spPr>
            <a:xfrm>
              <a:off x="725700" y="1181850"/>
              <a:ext cx="33750" cy="40775"/>
            </a:xfrm>
            <a:custGeom>
              <a:avLst/>
              <a:gdLst/>
              <a:ahLst/>
              <a:cxnLst/>
              <a:rect l="l" t="t" r="r" b="b"/>
              <a:pathLst>
                <a:path w="1350" h="1631" extrusionOk="0">
                  <a:moveTo>
                    <a:pt x="506" y="1"/>
                  </a:moveTo>
                  <a:lnTo>
                    <a:pt x="281" y="282"/>
                  </a:lnTo>
                  <a:lnTo>
                    <a:pt x="113" y="394"/>
                  </a:lnTo>
                  <a:lnTo>
                    <a:pt x="57" y="450"/>
                  </a:lnTo>
                  <a:lnTo>
                    <a:pt x="0" y="507"/>
                  </a:lnTo>
                  <a:lnTo>
                    <a:pt x="169" y="563"/>
                  </a:lnTo>
                  <a:lnTo>
                    <a:pt x="338" y="563"/>
                  </a:lnTo>
                  <a:lnTo>
                    <a:pt x="394" y="450"/>
                  </a:lnTo>
                  <a:lnTo>
                    <a:pt x="450" y="394"/>
                  </a:lnTo>
                  <a:lnTo>
                    <a:pt x="562" y="563"/>
                  </a:lnTo>
                  <a:lnTo>
                    <a:pt x="562" y="731"/>
                  </a:lnTo>
                  <a:lnTo>
                    <a:pt x="562" y="844"/>
                  </a:lnTo>
                  <a:lnTo>
                    <a:pt x="675" y="900"/>
                  </a:lnTo>
                  <a:lnTo>
                    <a:pt x="731" y="900"/>
                  </a:lnTo>
                  <a:lnTo>
                    <a:pt x="787" y="1012"/>
                  </a:lnTo>
                  <a:lnTo>
                    <a:pt x="787" y="1125"/>
                  </a:lnTo>
                  <a:lnTo>
                    <a:pt x="675" y="1125"/>
                  </a:lnTo>
                  <a:lnTo>
                    <a:pt x="675" y="1069"/>
                  </a:lnTo>
                  <a:lnTo>
                    <a:pt x="619" y="1012"/>
                  </a:lnTo>
                  <a:lnTo>
                    <a:pt x="562" y="1012"/>
                  </a:lnTo>
                  <a:lnTo>
                    <a:pt x="506" y="1069"/>
                  </a:lnTo>
                  <a:lnTo>
                    <a:pt x="506" y="1125"/>
                  </a:lnTo>
                  <a:lnTo>
                    <a:pt x="506" y="1237"/>
                  </a:lnTo>
                  <a:lnTo>
                    <a:pt x="675" y="1462"/>
                  </a:lnTo>
                  <a:lnTo>
                    <a:pt x="731" y="1518"/>
                  </a:lnTo>
                  <a:lnTo>
                    <a:pt x="843" y="1575"/>
                  </a:lnTo>
                  <a:lnTo>
                    <a:pt x="956" y="1631"/>
                  </a:lnTo>
                  <a:lnTo>
                    <a:pt x="1237" y="1518"/>
                  </a:lnTo>
                  <a:lnTo>
                    <a:pt x="1349" y="1462"/>
                  </a:lnTo>
                  <a:lnTo>
                    <a:pt x="1349" y="1350"/>
                  </a:lnTo>
                  <a:lnTo>
                    <a:pt x="1349" y="1237"/>
                  </a:lnTo>
                  <a:lnTo>
                    <a:pt x="1237" y="1125"/>
                  </a:lnTo>
                  <a:lnTo>
                    <a:pt x="1237" y="1012"/>
                  </a:lnTo>
                  <a:lnTo>
                    <a:pt x="1181" y="900"/>
                  </a:lnTo>
                  <a:lnTo>
                    <a:pt x="1125" y="900"/>
                  </a:lnTo>
                  <a:lnTo>
                    <a:pt x="956" y="844"/>
                  </a:lnTo>
                  <a:lnTo>
                    <a:pt x="1125" y="619"/>
                  </a:lnTo>
                  <a:lnTo>
                    <a:pt x="1181" y="507"/>
                  </a:lnTo>
                  <a:lnTo>
                    <a:pt x="1125" y="394"/>
                  </a:lnTo>
                  <a:lnTo>
                    <a:pt x="1068" y="338"/>
                  </a:lnTo>
                  <a:lnTo>
                    <a:pt x="900" y="282"/>
                  </a:lnTo>
                  <a:lnTo>
                    <a:pt x="731" y="226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9" name="Google Shape;34369;p71"/>
            <p:cNvSpPr/>
            <p:nvPr/>
          </p:nvSpPr>
          <p:spPr>
            <a:xfrm>
              <a:off x="715850" y="1148125"/>
              <a:ext cx="37975" cy="32350"/>
            </a:xfrm>
            <a:custGeom>
              <a:avLst/>
              <a:gdLst/>
              <a:ahLst/>
              <a:cxnLst/>
              <a:rect l="l" t="t" r="r" b="b"/>
              <a:pathLst>
                <a:path w="1519" h="1294" extrusionOk="0">
                  <a:moveTo>
                    <a:pt x="1125" y="1"/>
                  </a:moveTo>
                  <a:lnTo>
                    <a:pt x="900" y="57"/>
                  </a:lnTo>
                  <a:lnTo>
                    <a:pt x="844" y="113"/>
                  </a:lnTo>
                  <a:lnTo>
                    <a:pt x="844" y="226"/>
                  </a:lnTo>
                  <a:lnTo>
                    <a:pt x="788" y="507"/>
                  </a:lnTo>
                  <a:lnTo>
                    <a:pt x="732" y="675"/>
                  </a:lnTo>
                  <a:lnTo>
                    <a:pt x="563" y="619"/>
                  </a:lnTo>
                  <a:lnTo>
                    <a:pt x="282" y="507"/>
                  </a:lnTo>
                  <a:lnTo>
                    <a:pt x="226" y="450"/>
                  </a:lnTo>
                  <a:lnTo>
                    <a:pt x="113" y="507"/>
                  </a:lnTo>
                  <a:lnTo>
                    <a:pt x="1" y="788"/>
                  </a:lnTo>
                  <a:lnTo>
                    <a:pt x="57" y="900"/>
                  </a:lnTo>
                  <a:lnTo>
                    <a:pt x="113" y="956"/>
                  </a:lnTo>
                  <a:lnTo>
                    <a:pt x="170" y="1013"/>
                  </a:lnTo>
                  <a:lnTo>
                    <a:pt x="226" y="1125"/>
                  </a:lnTo>
                  <a:lnTo>
                    <a:pt x="732" y="1125"/>
                  </a:lnTo>
                  <a:lnTo>
                    <a:pt x="732" y="1294"/>
                  </a:lnTo>
                  <a:lnTo>
                    <a:pt x="844" y="1294"/>
                  </a:lnTo>
                  <a:lnTo>
                    <a:pt x="900" y="1237"/>
                  </a:lnTo>
                  <a:lnTo>
                    <a:pt x="1069" y="1125"/>
                  </a:lnTo>
                  <a:lnTo>
                    <a:pt x="1181" y="1013"/>
                  </a:lnTo>
                  <a:lnTo>
                    <a:pt x="1237" y="956"/>
                  </a:lnTo>
                  <a:lnTo>
                    <a:pt x="1406" y="732"/>
                  </a:lnTo>
                  <a:lnTo>
                    <a:pt x="1462" y="619"/>
                  </a:lnTo>
                  <a:lnTo>
                    <a:pt x="1519" y="450"/>
                  </a:lnTo>
                  <a:lnTo>
                    <a:pt x="1462" y="338"/>
                  </a:lnTo>
                  <a:lnTo>
                    <a:pt x="1462" y="226"/>
                  </a:lnTo>
                  <a:lnTo>
                    <a:pt x="1294" y="57"/>
                  </a:lnTo>
                  <a:lnTo>
                    <a:pt x="1181" y="1"/>
                  </a:lnTo>
                  <a:close/>
                </a:path>
              </a:pathLst>
            </a:custGeom>
            <a:solidFill>
              <a:srgbClr val="A39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0" name="Google Shape;34370;p71"/>
            <p:cNvSpPr/>
            <p:nvPr/>
          </p:nvSpPr>
          <p:spPr>
            <a:xfrm>
              <a:off x="734125" y="1174825"/>
              <a:ext cx="37975" cy="36575"/>
            </a:xfrm>
            <a:custGeom>
              <a:avLst/>
              <a:gdLst/>
              <a:ahLst/>
              <a:cxnLst/>
              <a:rect l="l" t="t" r="r" b="b"/>
              <a:pathLst>
                <a:path w="1519" h="1463" extrusionOk="0">
                  <a:moveTo>
                    <a:pt x="169" y="1"/>
                  </a:moveTo>
                  <a:lnTo>
                    <a:pt x="113" y="57"/>
                  </a:lnTo>
                  <a:lnTo>
                    <a:pt x="1" y="226"/>
                  </a:lnTo>
                  <a:lnTo>
                    <a:pt x="57" y="282"/>
                  </a:lnTo>
                  <a:lnTo>
                    <a:pt x="169" y="282"/>
                  </a:lnTo>
                  <a:lnTo>
                    <a:pt x="225" y="338"/>
                  </a:lnTo>
                  <a:lnTo>
                    <a:pt x="225" y="450"/>
                  </a:lnTo>
                  <a:lnTo>
                    <a:pt x="282" y="619"/>
                  </a:lnTo>
                  <a:lnTo>
                    <a:pt x="338" y="675"/>
                  </a:lnTo>
                  <a:lnTo>
                    <a:pt x="450" y="675"/>
                  </a:lnTo>
                  <a:lnTo>
                    <a:pt x="563" y="619"/>
                  </a:lnTo>
                  <a:lnTo>
                    <a:pt x="675" y="675"/>
                  </a:lnTo>
                  <a:lnTo>
                    <a:pt x="731" y="675"/>
                  </a:lnTo>
                  <a:lnTo>
                    <a:pt x="731" y="731"/>
                  </a:lnTo>
                  <a:lnTo>
                    <a:pt x="731" y="844"/>
                  </a:lnTo>
                  <a:lnTo>
                    <a:pt x="731" y="900"/>
                  </a:lnTo>
                  <a:lnTo>
                    <a:pt x="619" y="956"/>
                  </a:lnTo>
                  <a:lnTo>
                    <a:pt x="563" y="1012"/>
                  </a:lnTo>
                  <a:lnTo>
                    <a:pt x="563" y="1125"/>
                  </a:lnTo>
                  <a:lnTo>
                    <a:pt x="619" y="1181"/>
                  </a:lnTo>
                  <a:lnTo>
                    <a:pt x="731" y="1181"/>
                  </a:lnTo>
                  <a:lnTo>
                    <a:pt x="788" y="1237"/>
                  </a:lnTo>
                  <a:lnTo>
                    <a:pt x="844" y="1350"/>
                  </a:lnTo>
                  <a:lnTo>
                    <a:pt x="900" y="1406"/>
                  </a:lnTo>
                  <a:lnTo>
                    <a:pt x="956" y="1406"/>
                  </a:lnTo>
                  <a:lnTo>
                    <a:pt x="1012" y="1350"/>
                  </a:lnTo>
                  <a:lnTo>
                    <a:pt x="1069" y="1293"/>
                  </a:lnTo>
                  <a:lnTo>
                    <a:pt x="1069" y="1406"/>
                  </a:lnTo>
                  <a:lnTo>
                    <a:pt x="1181" y="1462"/>
                  </a:lnTo>
                  <a:lnTo>
                    <a:pt x="1293" y="1406"/>
                  </a:lnTo>
                  <a:lnTo>
                    <a:pt x="1350" y="1350"/>
                  </a:lnTo>
                  <a:lnTo>
                    <a:pt x="1406" y="1125"/>
                  </a:lnTo>
                  <a:lnTo>
                    <a:pt x="1518" y="956"/>
                  </a:lnTo>
                  <a:lnTo>
                    <a:pt x="1462" y="844"/>
                  </a:lnTo>
                  <a:lnTo>
                    <a:pt x="1350" y="844"/>
                  </a:lnTo>
                  <a:lnTo>
                    <a:pt x="1237" y="731"/>
                  </a:lnTo>
                  <a:lnTo>
                    <a:pt x="1012" y="563"/>
                  </a:lnTo>
                  <a:lnTo>
                    <a:pt x="956" y="450"/>
                  </a:lnTo>
                  <a:lnTo>
                    <a:pt x="844" y="394"/>
                  </a:lnTo>
                  <a:lnTo>
                    <a:pt x="675" y="338"/>
                  </a:lnTo>
                  <a:lnTo>
                    <a:pt x="506" y="394"/>
                  </a:lnTo>
                  <a:lnTo>
                    <a:pt x="450" y="338"/>
                  </a:lnTo>
                  <a:lnTo>
                    <a:pt x="394" y="226"/>
                  </a:lnTo>
                  <a:lnTo>
                    <a:pt x="338" y="1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A39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1" name="Google Shape;34371;p71"/>
            <p:cNvSpPr/>
            <p:nvPr/>
          </p:nvSpPr>
          <p:spPr>
            <a:xfrm>
              <a:off x="724300" y="1211375"/>
              <a:ext cx="19700" cy="19675"/>
            </a:xfrm>
            <a:custGeom>
              <a:avLst/>
              <a:gdLst/>
              <a:ahLst/>
              <a:cxnLst/>
              <a:rect l="l" t="t" r="r" b="b"/>
              <a:pathLst>
                <a:path w="788" h="787" extrusionOk="0">
                  <a:moveTo>
                    <a:pt x="394" y="0"/>
                  </a:moveTo>
                  <a:lnTo>
                    <a:pt x="225" y="56"/>
                  </a:lnTo>
                  <a:lnTo>
                    <a:pt x="56" y="112"/>
                  </a:lnTo>
                  <a:lnTo>
                    <a:pt x="0" y="225"/>
                  </a:lnTo>
                  <a:lnTo>
                    <a:pt x="169" y="394"/>
                  </a:lnTo>
                  <a:lnTo>
                    <a:pt x="225" y="450"/>
                  </a:lnTo>
                  <a:lnTo>
                    <a:pt x="225" y="562"/>
                  </a:lnTo>
                  <a:lnTo>
                    <a:pt x="225" y="618"/>
                  </a:lnTo>
                  <a:lnTo>
                    <a:pt x="225" y="675"/>
                  </a:lnTo>
                  <a:lnTo>
                    <a:pt x="337" y="787"/>
                  </a:lnTo>
                  <a:lnTo>
                    <a:pt x="562" y="787"/>
                  </a:lnTo>
                  <a:lnTo>
                    <a:pt x="731" y="731"/>
                  </a:lnTo>
                  <a:lnTo>
                    <a:pt x="787" y="562"/>
                  </a:lnTo>
                  <a:lnTo>
                    <a:pt x="731" y="394"/>
                  </a:lnTo>
                  <a:lnTo>
                    <a:pt x="618" y="281"/>
                  </a:lnTo>
                  <a:lnTo>
                    <a:pt x="506" y="169"/>
                  </a:lnTo>
                  <a:lnTo>
                    <a:pt x="506" y="112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9387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2" name="Google Shape;34372;p71"/>
            <p:cNvSpPr/>
            <p:nvPr/>
          </p:nvSpPr>
          <p:spPr>
            <a:xfrm>
              <a:off x="735525" y="1212775"/>
              <a:ext cx="12675" cy="11250"/>
            </a:xfrm>
            <a:custGeom>
              <a:avLst/>
              <a:gdLst/>
              <a:ahLst/>
              <a:cxnLst/>
              <a:rect l="l" t="t" r="r" b="b"/>
              <a:pathLst>
                <a:path w="507" h="450" extrusionOk="0">
                  <a:moveTo>
                    <a:pt x="57" y="0"/>
                  </a:moveTo>
                  <a:lnTo>
                    <a:pt x="1" y="56"/>
                  </a:lnTo>
                  <a:lnTo>
                    <a:pt x="1" y="169"/>
                  </a:lnTo>
                  <a:lnTo>
                    <a:pt x="1" y="338"/>
                  </a:lnTo>
                  <a:lnTo>
                    <a:pt x="226" y="338"/>
                  </a:lnTo>
                  <a:lnTo>
                    <a:pt x="282" y="450"/>
                  </a:lnTo>
                  <a:lnTo>
                    <a:pt x="450" y="450"/>
                  </a:lnTo>
                  <a:lnTo>
                    <a:pt x="507" y="394"/>
                  </a:lnTo>
                  <a:lnTo>
                    <a:pt x="507" y="338"/>
                  </a:lnTo>
                  <a:lnTo>
                    <a:pt x="394" y="225"/>
                  </a:lnTo>
                  <a:lnTo>
                    <a:pt x="282" y="56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817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3" name="Google Shape;34373;p71"/>
            <p:cNvSpPr/>
            <p:nvPr/>
          </p:nvSpPr>
          <p:spPr>
            <a:xfrm>
              <a:off x="701800" y="1208550"/>
              <a:ext cx="14075" cy="9875"/>
            </a:xfrm>
            <a:custGeom>
              <a:avLst/>
              <a:gdLst/>
              <a:ahLst/>
              <a:cxnLst/>
              <a:rect l="l" t="t" r="r" b="b"/>
              <a:pathLst>
                <a:path w="563" h="395" extrusionOk="0">
                  <a:moveTo>
                    <a:pt x="113" y="1"/>
                  </a:moveTo>
                  <a:lnTo>
                    <a:pt x="57" y="57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70" y="282"/>
                  </a:lnTo>
                  <a:lnTo>
                    <a:pt x="282" y="394"/>
                  </a:lnTo>
                  <a:lnTo>
                    <a:pt x="507" y="338"/>
                  </a:lnTo>
                  <a:lnTo>
                    <a:pt x="563" y="282"/>
                  </a:lnTo>
                  <a:lnTo>
                    <a:pt x="563" y="169"/>
                  </a:lnTo>
                  <a:lnTo>
                    <a:pt x="451" y="57"/>
                  </a:lnTo>
                  <a:lnTo>
                    <a:pt x="282" y="1"/>
                  </a:lnTo>
                  <a:lnTo>
                    <a:pt x="226" y="5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8B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4" name="Google Shape;34374;p71"/>
            <p:cNvSpPr/>
            <p:nvPr/>
          </p:nvSpPr>
          <p:spPr>
            <a:xfrm>
              <a:off x="711650" y="11565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112"/>
                  </a:lnTo>
                  <a:lnTo>
                    <a:pt x="57" y="112"/>
                  </a:lnTo>
                  <a:lnTo>
                    <a:pt x="57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5" name="Google Shape;34375;p71"/>
            <p:cNvSpPr/>
            <p:nvPr/>
          </p:nvSpPr>
          <p:spPr>
            <a:xfrm>
              <a:off x="697600" y="118467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56" y="56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2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6" name="Google Shape;34376;p71"/>
            <p:cNvSpPr/>
            <p:nvPr/>
          </p:nvSpPr>
          <p:spPr>
            <a:xfrm>
              <a:off x="700400" y="11537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A39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7" name="Google Shape;34377;p71"/>
            <p:cNvSpPr/>
            <p:nvPr/>
          </p:nvSpPr>
          <p:spPr>
            <a:xfrm>
              <a:off x="696200" y="117202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56" y="0"/>
                  </a:moveTo>
                  <a:lnTo>
                    <a:pt x="0" y="113"/>
                  </a:lnTo>
                  <a:lnTo>
                    <a:pt x="56" y="5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A29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8" name="Google Shape;34378;p71"/>
            <p:cNvSpPr/>
            <p:nvPr/>
          </p:nvSpPr>
          <p:spPr>
            <a:xfrm>
              <a:off x="742550" y="12085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817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9" name="Google Shape;34379;p71"/>
            <p:cNvSpPr/>
            <p:nvPr/>
          </p:nvSpPr>
          <p:spPr>
            <a:xfrm>
              <a:off x="708825" y="1114400"/>
              <a:ext cx="2850" cy="25"/>
            </a:xfrm>
            <a:custGeom>
              <a:avLst/>
              <a:gdLst/>
              <a:ahLst/>
              <a:cxnLst/>
              <a:rect l="l" t="t" r="r" b="b"/>
              <a:pathLst>
                <a:path w="114" h="1" extrusionOk="0">
                  <a:moveTo>
                    <a:pt x="1" y="1"/>
                  </a:moveTo>
                  <a:lnTo>
                    <a:pt x="1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113" y="1"/>
                  </a:lnTo>
                  <a:lnTo>
                    <a:pt x="113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9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0" name="Google Shape;34380;p71"/>
            <p:cNvSpPr/>
            <p:nvPr/>
          </p:nvSpPr>
          <p:spPr>
            <a:xfrm>
              <a:off x="707425" y="111440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1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39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1" name="Google Shape;34381;p71"/>
            <p:cNvSpPr/>
            <p:nvPr/>
          </p:nvSpPr>
          <p:spPr>
            <a:xfrm>
              <a:off x="690575" y="11467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D9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2" name="Google Shape;34382;p71"/>
            <p:cNvSpPr/>
            <p:nvPr/>
          </p:nvSpPr>
          <p:spPr>
            <a:xfrm>
              <a:off x="689175" y="114955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56" y="56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9D9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3" name="Google Shape;34383;p71"/>
            <p:cNvSpPr/>
            <p:nvPr/>
          </p:nvSpPr>
          <p:spPr>
            <a:xfrm>
              <a:off x="684950" y="1062425"/>
              <a:ext cx="33750" cy="39375"/>
            </a:xfrm>
            <a:custGeom>
              <a:avLst/>
              <a:gdLst/>
              <a:ahLst/>
              <a:cxnLst/>
              <a:rect l="l" t="t" r="r" b="b"/>
              <a:pathLst>
                <a:path w="1350" h="1575" extrusionOk="0">
                  <a:moveTo>
                    <a:pt x="675" y="0"/>
                  </a:moveTo>
                  <a:lnTo>
                    <a:pt x="619" y="113"/>
                  </a:lnTo>
                  <a:lnTo>
                    <a:pt x="619" y="225"/>
                  </a:lnTo>
                  <a:lnTo>
                    <a:pt x="619" y="338"/>
                  </a:lnTo>
                  <a:lnTo>
                    <a:pt x="562" y="394"/>
                  </a:lnTo>
                  <a:lnTo>
                    <a:pt x="450" y="338"/>
                  </a:lnTo>
                  <a:lnTo>
                    <a:pt x="338" y="281"/>
                  </a:lnTo>
                  <a:lnTo>
                    <a:pt x="281" y="281"/>
                  </a:lnTo>
                  <a:lnTo>
                    <a:pt x="225" y="338"/>
                  </a:lnTo>
                  <a:lnTo>
                    <a:pt x="113" y="450"/>
                  </a:lnTo>
                  <a:lnTo>
                    <a:pt x="57" y="562"/>
                  </a:lnTo>
                  <a:lnTo>
                    <a:pt x="113" y="675"/>
                  </a:lnTo>
                  <a:lnTo>
                    <a:pt x="113" y="731"/>
                  </a:lnTo>
                  <a:lnTo>
                    <a:pt x="57" y="787"/>
                  </a:lnTo>
                  <a:lnTo>
                    <a:pt x="0" y="843"/>
                  </a:lnTo>
                  <a:lnTo>
                    <a:pt x="0" y="956"/>
                  </a:lnTo>
                  <a:lnTo>
                    <a:pt x="57" y="956"/>
                  </a:lnTo>
                  <a:lnTo>
                    <a:pt x="113" y="900"/>
                  </a:lnTo>
                  <a:lnTo>
                    <a:pt x="338" y="843"/>
                  </a:lnTo>
                  <a:lnTo>
                    <a:pt x="450" y="843"/>
                  </a:lnTo>
                  <a:lnTo>
                    <a:pt x="506" y="731"/>
                  </a:lnTo>
                  <a:lnTo>
                    <a:pt x="562" y="675"/>
                  </a:lnTo>
                  <a:lnTo>
                    <a:pt x="619" y="787"/>
                  </a:lnTo>
                  <a:lnTo>
                    <a:pt x="675" y="843"/>
                  </a:lnTo>
                  <a:lnTo>
                    <a:pt x="619" y="900"/>
                  </a:lnTo>
                  <a:lnTo>
                    <a:pt x="562" y="956"/>
                  </a:lnTo>
                  <a:lnTo>
                    <a:pt x="562" y="1012"/>
                  </a:lnTo>
                  <a:lnTo>
                    <a:pt x="675" y="1068"/>
                  </a:lnTo>
                  <a:lnTo>
                    <a:pt x="731" y="1068"/>
                  </a:lnTo>
                  <a:lnTo>
                    <a:pt x="731" y="1124"/>
                  </a:lnTo>
                  <a:lnTo>
                    <a:pt x="675" y="1237"/>
                  </a:lnTo>
                  <a:lnTo>
                    <a:pt x="675" y="1293"/>
                  </a:lnTo>
                  <a:lnTo>
                    <a:pt x="787" y="1405"/>
                  </a:lnTo>
                  <a:lnTo>
                    <a:pt x="956" y="1574"/>
                  </a:lnTo>
                  <a:lnTo>
                    <a:pt x="1012" y="1574"/>
                  </a:lnTo>
                  <a:lnTo>
                    <a:pt x="1068" y="1518"/>
                  </a:lnTo>
                  <a:lnTo>
                    <a:pt x="1012" y="1405"/>
                  </a:lnTo>
                  <a:lnTo>
                    <a:pt x="1012" y="1293"/>
                  </a:lnTo>
                  <a:lnTo>
                    <a:pt x="1012" y="1237"/>
                  </a:lnTo>
                  <a:lnTo>
                    <a:pt x="1068" y="1124"/>
                  </a:lnTo>
                  <a:lnTo>
                    <a:pt x="1125" y="1068"/>
                  </a:lnTo>
                  <a:lnTo>
                    <a:pt x="1349" y="1068"/>
                  </a:lnTo>
                  <a:lnTo>
                    <a:pt x="1349" y="900"/>
                  </a:lnTo>
                  <a:lnTo>
                    <a:pt x="1237" y="843"/>
                  </a:lnTo>
                  <a:lnTo>
                    <a:pt x="1068" y="843"/>
                  </a:lnTo>
                  <a:lnTo>
                    <a:pt x="1237" y="562"/>
                  </a:lnTo>
                  <a:lnTo>
                    <a:pt x="1349" y="394"/>
                  </a:lnTo>
                  <a:lnTo>
                    <a:pt x="1349" y="281"/>
                  </a:lnTo>
                  <a:lnTo>
                    <a:pt x="1237" y="113"/>
                  </a:lnTo>
                  <a:lnTo>
                    <a:pt x="1181" y="113"/>
                  </a:lnTo>
                  <a:lnTo>
                    <a:pt x="1125" y="169"/>
                  </a:lnTo>
                  <a:lnTo>
                    <a:pt x="1068" y="281"/>
                  </a:lnTo>
                  <a:lnTo>
                    <a:pt x="956" y="281"/>
                  </a:lnTo>
                  <a:lnTo>
                    <a:pt x="900" y="225"/>
                  </a:lnTo>
                  <a:lnTo>
                    <a:pt x="787" y="225"/>
                  </a:lnTo>
                  <a:lnTo>
                    <a:pt x="787" y="113"/>
                  </a:lnTo>
                  <a:lnTo>
                    <a:pt x="787" y="56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917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4" name="Google Shape;34384;p71"/>
            <p:cNvSpPr/>
            <p:nvPr/>
          </p:nvSpPr>
          <p:spPr>
            <a:xfrm>
              <a:off x="699000" y="1013250"/>
              <a:ext cx="14075" cy="23900"/>
            </a:xfrm>
            <a:custGeom>
              <a:avLst/>
              <a:gdLst/>
              <a:ahLst/>
              <a:cxnLst/>
              <a:rect l="l" t="t" r="r" b="b"/>
              <a:pathLst>
                <a:path w="563" h="956" extrusionOk="0">
                  <a:moveTo>
                    <a:pt x="57" y="0"/>
                  </a:moveTo>
                  <a:lnTo>
                    <a:pt x="57" y="56"/>
                  </a:lnTo>
                  <a:lnTo>
                    <a:pt x="113" y="169"/>
                  </a:lnTo>
                  <a:lnTo>
                    <a:pt x="57" y="225"/>
                  </a:lnTo>
                  <a:lnTo>
                    <a:pt x="0" y="281"/>
                  </a:lnTo>
                  <a:lnTo>
                    <a:pt x="0" y="394"/>
                  </a:lnTo>
                  <a:lnTo>
                    <a:pt x="0" y="618"/>
                  </a:lnTo>
                  <a:lnTo>
                    <a:pt x="169" y="562"/>
                  </a:lnTo>
                  <a:lnTo>
                    <a:pt x="169" y="618"/>
                  </a:lnTo>
                  <a:lnTo>
                    <a:pt x="225" y="675"/>
                  </a:lnTo>
                  <a:lnTo>
                    <a:pt x="282" y="843"/>
                  </a:lnTo>
                  <a:lnTo>
                    <a:pt x="338" y="899"/>
                  </a:lnTo>
                  <a:lnTo>
                    <a:pt x="394" y="956"/>
                  </a:lnTo>
                  <a:lnTo>
                    <a:pt x="450" y="899"/>
                  </a:lnTo>
                  <a:lnTo>
                    <a:pt x="506" y="843"/>
                  </a:lnTo>
                  <a:lnTo>
                    <a:pt x="506" y="731"/>
                  </a:lnTo>
                  <a:lnTo>
                    <a:pt x="563" y="675"/>
                  </a:lnTo>
                  <a:lnTo>
                    <a:pt x="506" y="618"/>
                  </a:lnTo>
                  <a:lnTo>
                    <a:pt x="450" y="562"/>
                  </a:lnTo>
                  <a:lnTo>
                    <a:pt x="338" y="506"/>
                  </a:lnTo>
                  <a:lnTo>
                    <a:pt x="225" y="450"/>
                  </a:lnTo>
                  <a:lnTo>
                    <a:pt x="282" y="337"/>
                  </a:lnTo>
                  <a:lnTo>
                    <a:pt x="338" y="225"/>
                  </a:lnTo>
                  <a:lnTo>
                    <a:pt x="394" y="113"/>
                  </a:lnTo>
                  <a:lnTo>
                    <a:pt x="338" y="56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5" name="Google Shape;34385;p71"/>
            <p:cNvSpPr/>
            <p:nvPr/>
          </p:nvSpPr>
          <p:spPr>
            <a:xfrm>
              <a:off x="699000" y="1000600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169" y="0"/>
                  </a:moveTo>
                  <a:lnTo>
                    <a:pt x="0" y="113"/>
                  </a:lnTo>
                  <a:lnTo>
                    <a:pt x="57" y="169"/>
                  </a:lnTo>
                  <a:lnTo>
                    <a:pt x="113" y="225"/>
                  </a:lnTo>
                  <a:lnTo>
                    <a:pt x="169" y="113"/>
                  </a:lnTo>
                  <a:lnTo>
                    <a:pt x="169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6" name="Google Shape;34386;p71"/>
            <p:cNvSpPr/>
            <p:nvPr/>
          </p:nvSpPr>
          <p:spPr>
            <a:xfrm>
              <a:off x="699000" y="103150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57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7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7" name="Google Shape;34387;p71"/>
            <p:cNvSpPr/>
            <p:nvPr/>
          </p:nvSpPr>
          <p:spPr>
            <a:xfrm>
              <a:off x="708825" y="1062425"/>
              <a:ext cx="2850" cy="4225"/>
            </a:xfrm>
            <a:custGeom>
              <a:avLst/>
              <a:gdLst/>
              <a:ahLst/>
              <a:cxnLst/>
              <a:rect l="l" t="t" r="r" b="b"/>
              <a:pathLst>
                <a:path w="114" h="169" extrusionOk="0">
                  <a:moveTo>
                    <a:pt x="57" y="0"/>
                  </a:moveTo>
                  <a:lnTo>
                    <a:pt x="1" y="169"/>
                  </a:lnTo>
                  <a:lnTo>
                    <a:pt x="57" y="169"/>
                  </a:lnTo>
                  <a:lnTo>
                    <a:pt x="113" y="113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7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8" name="Google Shape;34388;p71"/>
            <p:cNvSpPr/>
            <p:nvPr/>
          </p:nvSpPr>
          <p:spPr>
            <a:xfrm>
              <a:off x="686350" y="10006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57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A90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9" name="Google Shape;34389;p71"/>
            <p:cNvSpPr/>
            <p:nvPr/>
          </p:nvSpPr>
          <p:spPr>
            <a:xfrm>
              <a:off x="707425" y="1066625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57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17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0" name="Google Shape;34390;p71"/>
            <p:cNvSpPr/>
            <p:nvPr/>
          </p:nvSpPr>
          <p:spPr>
            <a:xfrm>
              <a:off x="704625" y="1006225"/>
              <a:ext cx="25" cy="2825"/>
            </a:xfrm>
            <a:custGeom>
              <a:avLst/>
              <a:gdLst/>
              <a:ahLst/>
              <a:cxnLst/>
              <a:rect l="l" t="t" r="r" b="b"/>
              <a:pathLst>
                <a:path w="1" h="113" extrusionOk="0">
                  <a:moveTo>
                    <a:pt x="0" y="0"/>
                  </a:moveTo>
                  <a:lnTo>
                    <a:pt x="0" y="0"/>
                  </a:lnTo>
                  <a:lnTo>
                    <a:pt x="0" y="5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1" name="Google Shape;34391;p71"/>
            <p:cNvSpPr/>
            <p:nvPr/>
          </p:nvSpPr>
          <p:spPr>
            <a:xfrm>
              <a:off x="704625" y="1010425"/>
              <a:ext cx="25" cy="2850"/>
            </a:xfrm>
            <a:custGeom>
              <a:avLst/>
              <a:gdLst/>
              <a:ahLst/>
              <a:cxnLst/>
              <a:rect l="l" t="t" r="r" b="b"/>
              <a:pathLst>
                <a:path w="1" h="114" extrusionOk="0">
                  <a:moveTo>
                    <a:pt x="0" y="1"/>
                  </a:moveTo>
                  <a:lnTo>
                    <a:pt x="0" y="1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2" name="Google Shape;34392;p71"/>
            <p:cNvSpPr/>
            <p:nvPr/>
          </p:nvSpPr>
          <p:spPr>
            <a:xfrm>
              <a:off x="697600" y="10287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56" y="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3" name="Google Shape;34393;p71"/>
            <p:cNvSpPr/>
            <p:nvPr/>
          </p:nvSpPr>
          <p:spPr>
            <a:xfrm>
              <a:off x="696200" y="99637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1"/>
                  </a:moveTo>
                  <a:lnTo>
                    <a:pt x="0" y="1"/>
                  </a:lnTo>
                  <a:lnTo>
                    <a:pt x="112" y="57"/>
                  </a:lnTo>
                  <a:lnTo>
                    <a:pt x="112" y="5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4" name="Google Shape;34394;p71"/>
            <p:cNvSpPr/>
            <p:nvPr/>
          </p:nvSpPr>
          <p:spPr>
            <a:xfrm>
              <a:off x="694775" y="993575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1" y="0"/>
                  </a:moveTo>
                  <a:lnTo>
                    <a:pt x="1" y="0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78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5" name="Google Shape;34395;p71"/>
            <p:cNvSpPr/>
            <p:nvPr/>
          </p:nvSpPr>
          <p:spPr>
            <a:xfrm>
              <a:off x="690575" y="10694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B8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6" name="Google Shape;34396;p71"/>
            <p:cNvSpPr/>
            <p:nvPr/>
          </p:nvSpPr>
          <p:spPr>
            <a:xfrm>
              <a:off x="717275" y="1385600"/>
              <a:ext cx="40775" cy="56225"/>
            </a:xfrm>
            <a:custGeom>
              <a:avLst/>
              <a:gdLst/>
              <a:ahLst/>
              <a:cxnLst/>
              <a:rect l="l" t="t" r="r" b="b"/>
              <a:pathLst>
                <a:path w="1631" h="2249" extrusionOk="0">
                  <a:moveTo>
                    <a:pt x="731" y="1"/>
                  </a:moveTo>
                  <a:lnTo>
                    <a:pt x="562" y="169"/>
                  </a:lnTo>
                  <a:lnTo>
                    <a:pt x="450" y="169"/>
                  </a:lnTo>
                  <a:lnTo>
                    <a:pt x="394" y="113"/>
                  </a:lnTo>
                  <a:lnTo>
                    <a:pt x="394" y="57"/>
                  </a:lnTo>
                  <a:lnTo>
                    <a:pt x="337" y="57"/>
                  </a:lnTo>
                  <a:lnTo>
                    <a:pt x="225" y="169"/>
                  </a:lnTo>
                  <a:lnTo>
                    <a:pt x="169" y="225"/>
                  </a:lnTo>
                  <a:lnTo>
                    <a:pt x="169" y="282"/>
                  </a:lnTo>
                  <a:lnTo>
                    <a:pt x="281" y="282"/>
                  </a:lnTo>
                  <a:lnTo>
                    <a:pt x="337" y="394"/>
                  </a:lnTo>
                  <a:lnTo>
                    <a:pt x="394" y="450"/>
                  </a:lnTo>
                  <a:lnTo>
                    <a:pt x="562" y="563"/>
                  </a:lnTo>
                  <a:lnTo>
                    <a:pt x="618" y="675"/>
                  </a:lnTo>
                  <a:lnTo>
                    <a:pt x="618" y="731"/>
                  </a:lnTo>
                  <a:lnTo>
                    <a:pt x="562" y="844"/>
                  </a:lnTo>
                  <a:lnTo>
                    <a:pt x="506" y="900"/>
                  </a:lnTo>
                  <a:lnTo>
                    <a:pt x="506" y="956"/>
                  </a:lnTo>
                  <a:lnTo>
                    <a:pt x="506" y="1012"/>
                  </a:lnTo>
                  <a:lnTo>
                    <a:pt x="506" y="1068"/>
                  </a:lnTo>
                  <a:lnTo>
                    <a:pt x="450" y="1068"/>
                  </a:lnTo>
                  <a:lnTo>
                    <a:pt x="337" y="1125"/>
                  </a:lnTo>
                  <a:lnTo>
                    <a:pt x="281" y="1125"/>
                  </a:lnTo>
                  <a:lnTo>
                    <a:pt x="113" y="1181"/>
                  </a:lnTo>
                  <a:lnTo>
                    <a:pt x="113" y="1237"/>
                  </a:lnTo>
                  <a:lnTo>
                    <a:pt x="113" y="1350"/>
                  </a:lnTo>
                  <a:lnTo>
                    <a:pt x="113" y="1406"/>
                  </a:lnTo>
                  <a:lnTo>
                    <a:pt x="0" y="1631"/>
                  </a:lnTo>
                  <a:lnTo>
                    <a:pt x="0" y="1743"/>
                  </a:lnTo>
                  <a:lnTo>
                    <a:pt x="113" y="1799"/>
                  </a:lnTo>
                  <a:lnTo>
                    <a:pt x="113" y="1912"/>
                  </a:lnTo>
                  <a:lnTo>
                    <a:pt x="113" y="2080"/>
                  </a:lnTo>
                  <a:lnTo>
                    <a:pt x="169" y="2136"/>
                  </a:lnTo>
                  <a:lnTo>
                    <a:pt x="281" y="2193"/>
                  </a:lnTo>
                  <a:lnTo>
                    <a:pt x="394" y="2249"/>
                  </a:lnTo>
                  <a:lnTo>
                    <a:pt x="731" y="2249"/>
                  </a:lnTo>
                  <a:lnTo>
                    <a:pt x="787" y="2193"/>
                  </a:lnTo>
                  <a:lnTo>
                    <a:pt x="843" y="2080"/>
                  </a:lnTo>
                  <a:lnTo>
                    <a:pt x="843" y="2024"/>
                  </a:lnTo>
                  <a:lnTo>
                    <a:pt x="899" y="1912"/>
                  </a:lnTo>
                  <a:lnTo>
                    <a:pt x="899" y="1855"/>
                  </a:lnTo>
                  <a:lnTo>
                    <a:pt x="1068" y="1631"/>
                  </a:lnTo>
                  <a:lnTo>
                    <a:pt x="1124" y="1406"/>
                  </a:lnTo>
                  <a:lnTo>
                    <a:pt x="1124" y="1293"/>
                  </a:lnTo>
                  <a:lnTo>
                    <a:pt x="1180" y="1237"/>
                  </a:lnTo>
                  <a:lnTo>
                    <a:pt x="1293" y="1125"/>
                  </a:lnTo>
                  <a:lnTo>
                    <a:pt x="1405" y="1068"/>
                  </a:lnTo>
                  <a:lnTo>
                    <a:pt x="1518" y="956"/>
                  </a:lnTo>
                  <a:lnTo>
                    <a:pt x="1574" y="787"/>
                  </a:lnTo>
                  <a:lnTo>
                    <a:pt x="1630" y="563"/>
                  </a:lnTo>
                  <a:lnTo>
                    <a:pt x="1574" y="450"/>
                  </a:lnTo>
                  <a:lnTo>
                    <a:pt x="1293" y="338"/>
                  </a:lnTo>
                  <a:lnTo>
                    <a:pt x="1180" y="282"/>
                  </a:lnTo>
                  <a:lnTo>
                    <a:pt x="899" y="282"/>
                  </a:lnTo>
                  <a:lnTo>
                    <a:pt x="899" y="225"/>
                  </a:lnTo>
                  <a:lnTo>
                    <a:pt x="899" y="169"/>
                  </a:lnTo>
                  <a:lnTo>
                    <a:pt x="899" y="113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A494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7" name="Google Shape;34397;p71"/>
            <p:cNvSpPr/>
            <p:nvPr/>
          </p:nvSpPr>
          <p:spPr>
            <a:xfrm>
              <a:off x="742550" y="1370150"/>
              <a:ext cx="29550" cy="39375"/>
            </a:xfrm>
            <a:custGeom>
              <a:avLst/>
              <a:gdLst/>
              <a:ahLst/>
              <a:cxnLst/>
              <a:rect l="l" t="t" r="r" b="b"/>
              <a:pathLst>
                <a:path w="1182" h="1575" extrusionOk="0">
                  <a:moveTo>
                    <a:pt x="451" y="0"/>
                  </a:moveTo>
                  <a:lnTo>
                    <a:pt x="282" y="113"/>
                  </a:lnTo>
                  <a:lnTo>
                    <a:pt x="282" y="169"/>
                  </a:lnTo>
                  <a:lnTo>
                    <a:pt x="338" y="338"/>
                  </a:lnTo>
                  <a:lnTo>
                    <a:pt x="113" y="338"/>
                  </a:lnTo>
                  <a:lnTo>
                    <a:pt x="57" y="394"/>
                  </a:lnTo>
                  <a:lnTo>
                    <a:pt x="1" y="506"/>
                  </a:lnTo>
                  <a:lnTo>
                    <a:pt x="1" y="619"/>
                  </a:lnTo>
                  <a:lnTo>
                    <a:pt x="1" y="731"/>
                  </a:lnTo>
                  <a:lnTo>
                    <a:pt x="282" y="956"/>
                  </a:lnTo>
                  <a:lnTo>
                    <a:pt x="563" y="1124"/>
                  </a:lnTo>
                  <a:lnTo>
                    <a:pt x="619" y="1237"/>
                  </a:lnTo>
                  <a:lnTo>
                    <a:pt x="619" y="1349"/>
                  </a:lnTo>
                  <a:lnTo>
                    <a:pt x="563" y="1462"/>
                  </a:lnTo>
                  <a:lnTo>
                    <a:pt x="619" y="1574"/>
                  </a:lnTo>
                  <a:lnTo>
                    <a:pt x="732" y="1574"/>
                  </a:lnTo>
                  <a:lnTo>
                    <a:pt x="900" y="1518"/>
                  </a:lnTo>
                  <a:lnTo>
                    <a:pt x="956" y="1462"/>
                  </a:lnTo>
                  <a:lnTo>
                    <a:pt x="956" y="1405"/>
                  </a:lnTo>
                  <a:lnTo>
                    <a:pt x="956" y="1293"/>
                  </a:lnTo>
                  <a:lnTo>
                    <a:pt x="1125" y="1181"/>
                  </a:lnTo>
                  <a:lnTo>
                    <a:pt x="1181" y="1068"/>
                  </a:lnTo>
                  <a:lnTo>
                    <a:pt x="1125" y="900"/>
                  </a:lnTo>
                  <a:lnTo>
                    <a:pt x="1013" y="675"/>
                  </a:lnTo>
                  <a:lnTo>
                    <a:pt x="900" y="506"/>
                  </a:lnTo>
                  <a:lnTo>
                    <a:pt x="900" y="394"/>
                  </a:lnTo>
                  <a:lnTo>
                    <a:pt x="844" y="281"/>
                  </a:lnTo>
                  <a:lnTo>
                    <a:pt x="788" y="169"/>
                  </a:lnTo>
                  <a:lnTo>
                    <a:pt x="732" y="113"/>
                  </a:lnTo>
                  <a:lnTo>
                    <a:pt x="619" y="57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A69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8" name="Google Shape;34398;p71"/>
            <p:cNvSpPr/>
            <p:nvPr/>
          </p:nvSpPr>
          <p:spPr>
            <a:xfrm>
              <a:off x="690575" y="1353275"/>
              <a:ext cx="22500" cy="19700"/>
            </a:xfrm>
            <a:custGeom>
              <a:avLst/>
              <a:gdLst/>
              <a:ahLst/>
              <a:cxnLst/>
              <a:rect l="l" t="t" r="r" b="b"/>
              <a:pathLst>
                <a:path w="900" h="788" extrusionOk="0">
                  <a:moveTo>
                    <a:pt x="169" y="1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56" y="282"/>
                  </a:lnTo>
                  <a:lnTo>
                    <a:pt x="169" y="338"/>
                  </a:lnTo>
                  <a:lnTo>
                    <a:pt x="506" y="282"/>
                  </a:lnTo>
                  <a:lnTo>
                    <a:pt x="506" y="282"/>
                  </a:lnTo>
                  <a:lnTo>
                    <a:pt x="394" y="394"/>
                  </a:lnTo>
                  <a:lnTo>
                    <a:pt x="281" y="507"/>
                  </a:lnTo>
                  <a:lnTo>
                    <a:pt x="225" y="619"/>
                  </a:lnTo>
                  <a:lnTo>
                    <a:pt x="281" y="732"/>
                  </a:lnTo>
                  <a:lnTo>
                    <a:pt x="337" y="788"/>
                  </a:lnTo>
                  <a:lnTo>
                    <a:pt x="394" y="788"/>
                  </a:lnTo>
                  <a:lnTo>
                    <a:pt x="450" y="732"/>
                  </a:lnTo>
                  <a:lnTo>
                    <a:pt x="394" y="675"/>
                  </a:lnTo>
                  <a:lnTo>
                    <a:pt x="394" y="619"/>
                  </a:lnTo>
                  <a:lnTo>
                    <a:pt x="450" y="563"/>
                  </a:lnTo>
                  <a:lnTo>
                    <a:pt x="675" y="507"/>
                  </a:lnTo>
                  <a:lnTo>
                    <a:pt x="731" y="507"/>
                  </a:lnTo>
                  <a:lnTo>
                    <a:pt x="843" y="563"/>
                  </a:lnTo>
                  <a:lnTo>
                    <a:pt x="900" y="507"/>
                  </a:lnTo>
                  <a:lnTo>
                    <a:pt x="900" y="394"/>
                  </a:lnTo>
                  <a:lnTo>
                    <a:pt x="731" y="113"/>
                  </a:lnTo>
                  <a:lnTo>
                    <a:pt x="394" y="169"/>
                  </a:lnTo>
                  <a:lnTo>
                    <a:pt x="281" y="113"/>
                  </a:lnTo>
                  <a:lnTo>
                    <a:pt x="225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18C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9" name="Google Shape;34399;p71"/>
            <p:cNvSpPr/>
            <p:nvPr/>
          </p:nvSpPr>
          <p:spPr>
            <a:xfrm>
              <a:off x="724300" y="1360300"/>
              <a:ext cx="26725" cy="14075"/>
            </a:xfrm>
            <a:custGeom>
              <a:avLst/>
              <a:gdLst/>
              <a:ahLst/>
              <a:cxnLst/>
              <a:rect l="l" t="t" r="r" b="b"/>
              <a:pathLst>
                <a:path w="1069" h="563" extrusionOk="0">
                  <a:moveTo>
                    <a:pt x="169" y="1"/>
                  </a:moveTo>
                  <a:lnTo>
                    <a:pt x="113" y="57"/>
                  </a:lnTo>
                  <a:lnTo>
                    <a:pt x="0" y="113"/>
                  </a:lnTo>
                  <a:lnTo>
                    <a:pt x="169" y="282"/>
                  </a:lnTo>
                  <a:lnTo>
                    <a:pt x="337" y="338"/>
                  </a:lnTo>
                  <a:lnTo>
                    <a:pt x="394" y="338"/>
                  </a:lnTo>
                  <a:lnTo>
                    <a:pt x="394" y="451"/>
                  </a:lnTo>
                  <a:lnTo>
                    <a:pt x="394" y="507"/>
                  </a:lnTo>
                  <a:lnTo>
                    <a:pt x="506" y="563"/>
                  </a:lnTo>
                  <a:lnTo>
                    <a:pt x="618" y="507"/>
                  </a:lnTo>
                  <a:lnTo>
                    <a:pt x="787" y="507"/>
                  </a:lnTo>
                  <a:lnTo>
                    <a:pt x="1012" y="563"/>
                  </a:lnTo>
                  <a:lnTo>
                    <a:pt x="1068" y="394"/>
                  </a:lnTo>
                  <a:lnTo>
                    <a:pt x="1012" y="282"/>
                  </a:lnTo>
                  <a:lnTo>
                    <a:pt x="899" y="170"/>
                  </a:lnTo>
                  <a:lnTo>
                    <a:pt x="787" y="11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0" name="Google Shape;34400;p71"/>
            <p:cNvSpPr/>
            <p:nvPr/>
          </p:nvSpPr>
          <p:spPr>
            <a:xfrm>
              <a:off x="735525" y="1388400"/>
              <a:ext cx="22525" cy="9875"/>
            </a:xfrm>
            <a:custGeom>
              <a:avLst/>
              <a:gdLst/>
              <a:ahLst/>
              <a:cxnLst/>
              <a:rect l="l" t="t" r="r" b="b"/>
              <a:pathLst>
                <a:path w="901" h="395" extrusionOk="0">
                  <a:moveTo>
                    <a:pt x="169" y="1"/>
                  </a:moveTo>
                  <a:lnTo>
                    <a:pt x="113" y="57"/>
                  </a:lnTo>
                  <a:lnTo>
                    <a:pt x="57" y="113"/>
                  </a:lnTo>
                  <a:lnTo>
                    <a:pt x="57" y="170"/>
                  </a:lnTo>
                  <a:lnTo>
                    <a:pt x="1" y="282"/>
                  </a:lnTo>
                  <a:lnTo>
                    <a:pt x="226" y="226"/>
                  </a:lnTo>
                  <a:lnTo>
                    <a:pt x="450" y="282"/>
                  </a:lnTo>
                  <a:lnTo>
                    <a:pt x="788" y="394"/>
                  </a:lnTo>
                  <a:lnTo>
                    <a:pt x="844" y="394"/>
                  </a:lnTo>
                  <a:lnTo>
                    <a:pt x="900" y="282"/>
                  </a:lnTo>
                  <a:lnTo>
                    <a:pt x="844" y="226"/>
                  </a:lnTo>
                  <a:lnTo>
                    <a:pt x="675" y="226"/>
                  </a:lnTo>
                  <a:lnTo>
                    <a:pt x="619" y="170"/>
                  </a:lnTo>
                  <a:lnTo>
                    <a:pt x="450" y="1"/>
                  </a:lnTo>
                  <a:lnTo>
                    <a:pt x="282" y="1"/>
                  </a:lnTo>
                  <a:lnTo>
                    <a:pt x="282" y="57"/>
                  </a:lnTo>
                  <a:lnTo>
                    <a:pt x="226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08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1" name="Google Shape;34401;p71"/>
            <p:cNvSpPr/>
            <p:nvPr/>
          </p:nvSpPr>
          <p:spPr>
            <a:xfrm>
              <a:off x="696200" y="137857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56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12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8D81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2" name="Google Shape;34402;p71"/>
            <p:cNvSpPr/>
            <p:nvPr/>
          </p:nvSpPr>
          <p:spPr>
            <a:xfrm>
              <a:off x="684950" y="1367325"/>
              <a:ext cx="2825" cy="1450"/>
            </a:xfrm>
            <a:custGeom>
              <a:avLst/>
              <a:gdLst/>
              <a:ahLst/>
              <a:cxnLst/>
              <a:rect l="l" t="t" r="r" b="b"/>
              <a:pathLst>
                <a:path w="113" h="58" extrusionOk="0">
                  <a:moveTo>
                    <a:pt x="0" y="1"/>
                  </a:moveTo>
                  <a:lnTo>
                    <a:pt x="0" y="57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495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3" name="Google Shape;34403;p71"/>
            <p:cNvSpPr/>
            <p:nvPr/>
          </p:nvSpPr>
          <p:spPr>
            <a:xfrm>
              <a:off x="710250" y="1387000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56" y="1"/>
                  </a:moveTo>
                  <a:lnTo>
                    <a:pt x="0" y="57"/>
                  </a:lnTo>
                  <a:lnTo>
                    <a:pt x="56" y="169"/>
                  </a:lnTo>
                  <a:lnTo>
                    <a:pt x="56" y="113"/>
                  </a:lnTo>
                  <a:lnTo>
                    <a:pt x="113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48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4" name="Google Shape;34404;p71"/>
            <p:cNvSpPr/>
            <p:nvPr/>
          </p:nvSpPr>
          <p:spPr>
            <a:xfrm>
              <a:off x="676525" y="139122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0" y="0"/>
                  </a:moveTo>
                  <a:lnTo>
                    <a:pt x="0" y="57"/>
                  </a:lnTo>
                  <a:lnTo>
                    <a:pt x="11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5" name="Google Shape;34405;p71"/>
            <p:cNvSpPr/>
            <p:nvPr/>
          </p:nvSpPr>
          <p:spPr>
            <a:xfrm>
              <a:off x="679325" y="13870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1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E8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6" name="Google Shape;34406;p71"/>
            <p:cNvSpPr/>
            <p:nvPr/>
          </p:nvSpPr>
          <p:spPr>
            <a:xfrm>
              <a:off x="675100" y="13294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495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7" name="Google Shape;34407;p71"/>
            <p:cNvSpPr/>
            <p:nvPr/>
          </p:nvSpPr>
          <p:spPr>
            <a:xfrm>
              <a:off x="683550" y="1205750"/>
              <a:ext cx="25300" cy="25300"/>
            </a:xfrm>
            <a:custGeom>
              <a:avLst/>
              <a:gdLst/>
              <a:ahLst/>
              <a:cxnLst/>
              <a:rect l="l" t="t" r="r" b="b"/>
              <a:pathLst>
                <a:path w="1012" h="1012" extrusionOk="0">
                  <a:moveTo>
                    <a:pt x="900" y="0"/>
                  </a:moveTo>
                  <a:lnTo>
                    <a:pt x="675" y="56"/>
                  </a:lnTo>
                  <a:lnTo>
                    <a:pt x="450" y="113"/>
                  </a:lnTo>
                  <a:lnTo>
                    <a:pt x="281" y="281"/>
                  </a:lnTo>
                  <a:lnTo>
                    <a:pt x="56" y="394"/>
                  </a:lnTo>
                  <a:lnTo>
                    <a:pt x="0" y="394"/>
                  </a:lnTo>
                  <a:lnTo>
                    <a:pt x="56" y="506"/>
                  </a:lnTo>
                  <a:lnTo>
                    <a:pt x="113" y="562"/>
                  </a:lnTo>
                  <a:lnTo>
                    <a:pt x="225" y="619"/>
                  </a:lnTo>
                  <a:lnTo>
                    <a:pt x="281" y="675"/>
                  </a:lnTo>
                  <a:lnTo>
                    <a:pt x="281" y="731"/>
                  </a:lnTo>
                  <a:lnTo>
                    <a:pt x="337" y="731"/>
                  </a:lnTo>
                  <a:lnTo>
                    <a:pt x="394" y="787"/>
                  </a:lnTo>
                  <a:lnTo>
                    <a:pt x="450" y="900"/>
                  </a:lnTo>
                  <a:lnTo>
                    <a:pt x="506" y="1012"/>
                  </a:lnTo>
                  <a:lnTo>
                    <a:pt x="731" y="1012"/>
                  </a:lnTo>
                  <a:lnTo>
                    <a:pt x="787" y="956"/>
                  </a:lnTo>
                  <a:lnTo>
                    <a:pt x="843" y="787"/>
                  </a:lnTo>
                  <a:lnTo>
                    <a:pt x="843" y="731"/>
                  </a:lnTo>
                  <a:lnTo>
                    <a:pt x="843" y="675"/>
                  </a:lnTo>
                  <a:lnTo>
                    <a:pt x="843" y="619"/>
                  </a:lnTo>
                  <a:lnTo>
                    <a:pt x="900" y="562"/>
                  </a:lnTo>
                  <a:lnTo>
                    <a:pt x="1012" y="506"/>
                  </a:lnTo>
                  <a:lnTo>
                    <a:pt x="1012" y="394"/>
                  </a:lnTo>
                  <a:lnTo>
                    <a:pt x="956" y="337"/>
                  </a:lnTo>
                  <a:lnTo>
                    <a:pt x="900" y="281"/>
                  </a:lnTo>
                  <a:lnTo>
                    <a:pt x="843" y="225"/>
                  </a:lnTo>
                  <a:lnTo>
                    <a:pt x="843" y="169"/>
                  </a:lnTo>
                  <a:lnTo>
                    <a:pt x="956" y="169"/>
                  </a:lnTo>
                  <a:lnTo>
                    <a:pt x="1012" y="113"/>
                  </a:lnTo>
                  <a:lnTo>
                    <a:pt x="956" y="5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94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8" name="Google Shape;34408;p71"/>
            <p:cNvSpPr/>
            <p:nvPr/>
          </p:nvSpPr>
          <p:spPr>
            <a:xfrm>
              <a:off x="697600" y="1195900"/>
              <a:ext cx="2825" cy="1450"/>
            </a:xfrm>
            <a:custGeom>
              <a:avLst/>
              <a:gdLst/>
              <a:ahLst/>
              <a:cxnLst/>
              <a:rect l="l" t="t" r="r" b="b"/>
              <a:pathLst>
                <a:path w="113" h="58" extrusionOk="0">
                  <a:moveTo>
                    <a:pt x="0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89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9" name="Google Shape;34409;p71"/>
            <p:cNvSpPr/>
            <p:nvPr/>
          </p:nvSpPr>
          <p:spPr>
            <a:xfrm>
              <a:off x="672300" y="1222600"/>
              <a:ext cx="5650" cy="8450"/>
            </a:xfrm>
            <a:custGeom>
              <a:avLst/>
              <a:gdLst/>
              <a:ahLst/>
              <a:cxnLst/>
              <a:rect l="l" t="t" r="r" b="b"/>
              <a:pathLst>
                <a:path w="226" h="338" extrusionOk="0">
                  <a:moveTo>
                    <a:pt x="225" y="1"/>
                  </a:moveTo>
                  <a:lnTo>
                    <a:pt x="113" y="57"/>
                  </a:lnTo>
                  <a:lnTo>
                    <a:pt x="1" y="169"/>
                  </a:lnTo>
                  <a:lnTo>
                    <a:pt x="57" y="282"/>
                  </a:lnTo>
                  <a:lnTo>
                    <a:pt x="57" y="338"/>
                  </a:lnTo>
                  <a:lnTo>
                    <a:pt x="169" y="338"/>
                  </a:lnTo>
                  <a:lnTo>
                    <a:pt x="225" y="282"/>
                  </a:lnTo>
                  <a:lnTo>
                    <a:pt x="225" y="113"/>
                  </a:lnTo>
                  <a:lnTo>
                    <a:pt x="225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787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0" name="Google Shape;34410;p71"/>
            <p:cNvSpPr/>
            <p:nvPr/>
          </p:nvSpPr>
          <p:spPr>
            <a:xfrm>
              <a:off x="679325" y="1240875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" y="0"/>
                  </a:moveTo>
                  <a:lnTo>
                    <a:pt x="1" y="113"/>
                  </a:lnTo>
                  <a:lnTo>
                    <a:pt x="113" y="1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A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1" name="Google Shape;34411;p71"/>
            <p:cNvSpPr/>
            <p:nvPr/>
          </p:nvSpPr>
          <p:spPr>
            <a:xfrm>
              <a:off x="720075" y="1527525"/>
              <a:ext cx="33750" cy="50600"/>
            </a:xfrm>
            <a:custGeom>
              <a:avLst/>
              <a:gdLst/>
              <a:ahLst/>
              <a:cxnLst/>
              <a:rect l="l" t="t" r="r" b="b"/>
              <a:pathLst>
                <a:path w="1350" h="2024" extrusionOk="0">
                  <a:moveTo>
                    <a:pt x="619" y="0"/>
                  </a:moveTo>
                  <a:lnTo>
                    <a:pt x="563" y="57"/>
                  </a:lnTo>
                  <a:lnTo>
                    <a:pt x="506" y="113"/>
                  </a:lnTo>
                  <a:lnTo>
                    <a:pt x="506" y="281"/>
                  </a:lnTo>
                  <a:lnTo>
                    <a:pt x="563" y="338"/>
                  </a:lnTo>
                  <a:lnTo>
                    <a:pt x="563" y="394"/>
                  </a:lnTo>
                  <a:lnTo>
                    <a:pt x="619" y="506"/>
                  </a:lnTo>
                  <a:lnTo>
                    <a:pt x="563" y="619"/>
                  </a:lnTo>
                  <a:lnTo>
                    <a:pt x="563" y="675"/>
                  </a:lnTo>
                  <a:lnTo>
                    <a:pt x="506" y="900"/>
                  </a:lnTo>
                  <a:lnTo>
                    <a:pt x="506" y="1068"/>
                  </a:lnTo>
                  <a:lnTo>
                    <a:pt x="450" y="1181"/>
                  </a:lnTo>
                  <a:lnTo>
                    <a:pt x="338" y="1237"/>
                  </a:lnTo>
                  <a:lnTo>
                    <a:pt x="169" y="1293"/>
                  </a:lnTo>
                  <a:lnTo>
                    <a:pt x="57" y="1293"/>
                  </a:lnTo>
                  <a:lnTo>
                    <a:pt x="1" y="1349"/>
                  </a:lnTo>
                  <a:lnTo>
                    <a:pt x="169" y="1405"/>
                  </a:lnTo>
                  <a:lnTo>
                    <a:pt x="338" y="1349"/>
                  </a:lnTo>
                  <a:lnTo>
                    <a:pt x="619" y="1237"/>
                  </a:lnTo>
                  <a:lnTo>
                    <a:pt x="675" y="1518"/>
                  </a:lnTo>
                  <a:lnTo>
                    <a:pt x="675" y="1630"/>
                  </a:lnTo>
                  <a:lnTo>
                    <a:pt x="731" y="1630"/>
                  </a:lnTo>
                  <a:lnTo>
                    <a:pt x="900" y="1687"/>
                  </a:lnTo>
                  <a:lnTo>
                    <a:pt x="1012" y="1799"/>
                  </a:lnTo>
                  <a:lnTo>
                    <a:pt x="1125" y="2024"/>
                  </a:lnTo>
                  <a:lnTo>
                    <a:pt x="1237" y="2024"/>
                  </a:lnTo>
                  <a:lnTo>
                    <a:pt x="1293" y="1968"/>
                  </a:lnTo>
                  <a:lnTo>
                    <a:pt x="1293" y="1911"/>
                  </a:lnTo>
                  <a:lnTo>
                    <a:pt x="1350" y="1799"/>
                  </a:lnTo>
                  <a:lnTo>
                    <a:pt x="1350" y="1574"/>
                  </a:lnTo>
                  <a:lnTo>
                    <a:pt x="1237" y="1349"/>
                  </a:lnTo>
                  <a:lnTo>
                    <a:pt x="1181" y="1068"/>
                  </a:lnTo>
                  <a:lnTo>
                    <a:pt x="1181" y="843"/>
                  </a:lnTo>
                  <a:lnTo>
                    <a:pt x="1181" y="731"/>
                  </a:lnTo>
                  <a:lnTo>
                    <a:pt x="1068" y="675"/>
                  </a:lnTo>
                  <a:lnTo>
                    <a:pt x="844" y="675"/>
                  </a:lnTo>
                  <a:lnTo>
                    <a:pt x="844" y="619"/>
                  </a:lnTo>
                  <a:lnTo>
                    <a:pt x="844" y="338"/>
                  </a:lnTo>
                  <a:lnTo>
                    <a:pt x="844" y="225"/>
                  </a:lnTo>
                  <a:lnTo>
                    <a:pt x="787" y="57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897A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2" name="Google Shape;34412;p71"/>
            <p:cNvSpPr/>
            <p:nvPr/>
          </p:nvSpPr>
          <p:spPr>
            <a:xfrm>
              <a:off x="718675" y="1534550"/>
              <a:ext cx="4225" cy="4225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113" y="0"/>
                  </a:moveTo>
                  <a:lnTo>
                    <a:pt x="57" y="57"/>
                  </a:lnTo>
                  <a:lnTo>
                    <a:pt x="57" y="113"/>
                  </a:lnTo>
                  <a:lnTo>
                    <a:pt x="0" y="169"/>
                  </a:lnTo>
                  <a:lnTo>
                    <a:pt x="57" y="169"/>
                  </a:lnTo>
                  <a:lnTo>
                    <a:pt x="113" y="113"/>
                  </a:lnTo>
                  <a:lnTo>
                    <a:pt x="169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397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3" name="Google Shape;34413;p71"/>
            <p:cNvSpPr/>
            <p:nvPr/>
          </p:nvSpPr>
          <p:spPr>
            <a:xfrm>
              <a:off x="732725" y="1540175"/>
              <a:ext cx="2825" cy="4225"/>
            </a:xfrm>
            <a:custGeom>
              <a:avLst/>
              <a:gdLst/>
              <a:ahLst/>
              <a:cxnLst/>
              <a:rect l="l" t="t" r="r" b="b"/>
              <a:pathLst>
                <a:path w="113" h="169" extrusionOk="0">
                  <a:moveTo>
                    <a:pt x="0" y="0"/>
                  </a:moveTo>
                  <a:lnTo>
                    <a:pt x="0" y="56"/>
                  </a:lnTo>
                  <a:lnTo>
                    <a:pt x="57" y="169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D8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4" name="Google Shape;34414;p71"/>
            <p:cNvSpPr/>
            <p:nvPr/>
          </p:nvSpPr>
          <p:spPr>
            <a:xfrm>
              <a:off x="720075" y="154297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" y="1"/>
                  </a:moveTo>
                  <a:lnTo>
                    <a:pt x="57" y="113"/>
                  </a:lnTo>
                  <a:lnTo>
                    <a:pt x="113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97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5" name="Google Shape;34415;p71"/>
            <p:cNvSpPr/>
            <p:nvPr/>
          </p:nvSpPr>
          <p:spPr>
            <a:xfrm>
              <a:off x="874650" y="10076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7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6" name="Google Shape;34416;p71"/>
            <p:cNvSpPr/>
            <p:nvPr/>
          </p:nvSpPr>
          <p:spPr>
            <a:xfrm>
              <a:off x="784725" y="928925"/>
              <a:ext cx="7050" cy="8450"/>
            </a:xfrm>
            <a:custGeom>
              <a:avLst/>
              <a:gdLst/>
              <a:ahLst/>
              <a:cxnLst/>
              <a:rect l="l" t="t" r="r" b="b"/>
              <a:pathLst>
                <a:path w="282" h="338" extrusionOk="0">
                  <a:moveTo>
                    <a:pt x="56" y="1"/>
                  </a:moveTo>
                  <a:lnTo>
                    <a:pt x="0" y="113"/>
                  </a:lnTo>
                  <a:lnTo>
                    <a:pt x="0" y="169"/>
                  </a:lnTo>
                  <a:lnTo>
                    <a:pt x="56" y="282"/>
                  </a:lnTo>
                  <a:lnTo>
                    <a:pt x="169" y="338"/>
                  </a:lnTo>
                  <a:lnTo>
                    <a:pt x="281" y="282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706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7" name="Google Shape;34417;p71"/>
            <p:cNvSpPr/>
            <p:nvPr/>
          </p:nvSpPr>
          <p:spPr>
            <a:xfrm>
              <a:off x="780500" y="92472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0" y="0"/>
                  </a:moveTo>
                  <a:lnTo>
                    <a:pt x="57" y="113"/>
                  </a:lnTo>
                  <a:lnTo>
                    <a:pt x="113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706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8" name="Google Shape;34418;p71"/>
            <p:cNvSpPr/>
            <p:nvPr/>
          </p:nvSpPr>
          <p:spPr>
            <a:xfrm>
              <a:off x="781900" y="9205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13" y="57"/>
                  </a:moveTo>
                  <a:lnTo>
                    <a:pt x="113" y="57"/>
                  </a:lnTo>
                  <a:lnTo>
                    <a:pt x="1" y="1"/>
                  </a:lnTo>
                  <a:lnTo>
                    <a:pt x="1" y="1"/>
                  </a:lnTo>
                  <a:lnTo>
                    <a:pt x="113" y="57"/>
                  </a:lnTo>
                  <a:lnTo>
                    <a:pt x="113" y="57"/>
                  </a:lnTo>
                  <a:close/>
                </a:path>
              </a:pathLst>
            </a:custGeom>
            <a:solidFill>
              <a:srgbClr val="706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9" name="Google Shape;34419;p71"/>
            <p:cNvSpPr/>
            <p:nvPr/>
          </p:nvSpPr>
          <p:spPr>
            <a:xfrm>
              <a:off x="783300" y="921900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57" y="1"/>
                  </a:moveTo>
                  <a:lnTo>
                    <a:pt x="1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706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0" name="Google Shape;34420;p71"/>
            <p:cNvSpPr/>
            <p:nvPr/>
          </p:nvSpPr>
          <p:spPr>
            <a:xfrm>
              <a:off x="762225" y="909250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169" y="1"/>
                  </a:moveTo>
                  <a:lnTo>
                    <a:pt x="57" y="57"/>
                  </a:lnTo>
                  <a:lnTo>
                    <a:pt x="1" y="169"/>
                  </a:lnTo>
                  <a:lnTo>
                    <a:pt x="57" y="226"/>
                  </a:lnTo>
                  <a:lnTo>
                    <a:pt x="113" y="282"/>
                  </a:lnTo>
                  <a:lnTo>
                    <a:pt x="169" y="22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625E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1" name="Google Shape;34421;p71"/>
            <p:cNvSpPr/>
            <p:nvPr/>
          </p:nvSpPr>
          <p:spPr>
            <a:xfrm>
              <a:off x="729925" y="1228225"/>
              <a:ext cx="19675" cy="9850"/>
            </a:xfrm>
            <a:custGeom>
              <a:avLst/>
              <a:gdLst/>
              <a:ahLst/>
              <a:cxnLst/>
              <a:rect l="l" t="t" r="r" b="b"/>
              <a:pathLst>
                <a:path w="787" h="394" extrusionOk="0">
                  <a:moveTo>
                    <a:pt x="0" y="1"/>
                  </a:moveTo>
                  <a:lnTo>
                    <a:pt x="0" y="113"/>
                  </a:lnTo>
                  <a:lnTo>
                    <a:pt x="56" y="113"/>
                  </a:lnTo>
                  <a:lnTo>
                    <a:pt x="112" y="225"/>
                  </a:lnTo>
                  <a:lnTo>
                    <a:pt x="169" y="338"/>
                  </a:lnTo>
                  <a:lnTo>
                    <a:pt x="337" y="394"/>
                  </a:lnTo>
                  <a:lnTo>
                    <a:pt x="393" y="282"/>
                  </a:lnTo>
                  <a:lnTo>
                    <a:pt x="562" y="282"/>
                  </a:lnTo>
                  <a:lnTo>
                    <a:pt x="731" y="338"/>
                  </a:lnTo>
                  <a:lnTo>
                    <a:pt x="787" y="282"/>
                  </a:lnTo>
                  <a:lnTo>
                    <a:pt x="787" y="169"/>
                  </a:lnTo>
                  <a:lnTo>
                    <a:pt x="674" y="57"/>
                  </a:lnTo>
                  <a:lnTo>
                    <a:pt x="562" y="1"/>
                  </a:lnTo>
                  <a:lnTo>
                    <a:pt x="506" y="1"/>
                  </a:lnTo>
                  <a:lnTo>
                    <a:pt x="281" y="57"/>
                  </a:lnTo>
                  <a:lnTo>
                    <a:pt x="112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9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2" name="Google Shape;34422;p71"/>
            <p:cNvSpPr/>
            <p:nvPr/>
          </p:nvSpPr>
          <p:spPr>
            <a:xfrm>
              <a:off x="742550" y="1238050"/>
              <a:ext cx="15500" cy="11275"/>
            </a:xfrm>
            <a:custGeom>
              <a:avLst/>
              <a:gdLst/>
              <a:ahLst/>
              <a:cxnLst/>
              <a:rect l="l" t="t" r="r" b="b"/>
              <a:pathLst>
                <a:path w="620" h="451" extrusionOk="0">
                  <a:moveTo>
                    <a:pt x="338" y="1"/>
                  </a:moveTo>
                  <a:lnTo>
                    <a:pt x="226" y="113"/>
                  </a:lnTo>
                  <a:lnTo>
                    <a:pt x="282" y="226"/>
                  </a:lnTo>
                  <a:lnTo>
                    <a:pt x="282" y="282"/>
                  </a:lnTo>
                  <a:lnTo>
                    <a:pt x="226" y="226"/>
                  </a:lnTo>
                  <a:lnTo>
                    <a:pt x="57" y="170"/>
                  </a:lnTo>
                  <a:lnTo>
                    <a:pt x="1" y="170"/>
                  </a:lnTo>
                  <a:lnTo>
                    <a:pt x="1" y="226"/>
                  </a:lnTo>
                  <a:lnTo>
                    <a:pt x="113" y="338"/>
                  </a:lnTo>
                  <a:lnTo>
                    <a:pt x="226" y="451"/>
                  </a:lnTo>
                  <a:lnTo>
                    <a:pt x="619" y="451"/>
                  </a:lnTo>
                  <a:lnTo>
                    <a:pt x="619" y="338"/>
                  </a:lnTo>
                  <a:lnTo>
                    <a:pt x="619" y="282"/>
                  </a:lnTo>
                  <a:lnTo>
                    <a:pt x="619" y="170"/>
                  </a:lnTo>
                  <a:lnTo>
                    <a:pt x="451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09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3" name="Google Shape;34423;p71"/>
            <p:cNvSpPr/>
            <p:nvPr/>
          </p:nvSpPr>
          <p:spPr>
            <a:xfrm>
              <a:off x="748175" y="1231025"/>
              <a:ext cx="18300" cy="12675"/>
            </a:xfrm>
            <a:custGeom>
              <a:avLst/>
              <a:gdLst/>
              <a:ahLst/>
              <a:cxnLst/>
              <a:rect l="l" t="t" r="r" b="b"/>
              <a:pathLst>
                <a:path w="732" h="507" extrusionOk="0">
                  <a:moveTo>
                    <a:pt x="57" y="1"/>
                  </a:moveTo>
                  <a:lnTo>
                    <a:pt x="1" y="57"/>
                  </a:lnTo>
                  <a:lnTo>
                    <a:pt x="1" y="226"/>
                  </a:lnTo>
                  <a:lnTo>
                    <a:pt x="1" y="394"/>
                  </a:lnTo>
                  <a:lnTo>
                    <a:pt x="113" y="338"/>
                  </a:lnTo>
                  <a:lnTo>
                    <a:pt x="169" y="394"/>
                  </a:lnTo>
                  <a:lnTo>
                    <a:pt x="282" y="451"/>
                  </a:lnTo>
                  <a:lnTo>
                    <a:pt x="394" y="507"/>
                  </a:lnTo>
                  <a:lnTo>
                    <a:pt x="563" y="507"/>
                  </a:lnTo>
                  <a:lnTo>
                    <a:pt x="675" y="451"/>
                  </a:lnTo>
                  <a:lnTo>
                    <a:pt x="675" y="394"/>
                  </a:lnTo>
                  <a:lnTo>
                    <a:pt x="731" y="338"/>
                  </a:lnTo>
                  <a:lnTo>
                    <a:pt x="675" y="226"/>
                  </a:lnTo>
                  <a:lnTo>
                    <a:pt x="507" y="226"/>
                  </a:lnTo>
                  <a:lnTo>
                    <a:pt x="394" y="170"/>
                  </a:lnTo>
                  <a:lnTo>
                    <a:pt x="338" y="170"/>
                  </a:lnTo>
                  <a:lnTo>
                    <a:pt x="169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C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4" name="Google Shape;34424;p71"/>
            <p:cNvSpPr/>
            <p:nvPr/>
          </p:nvSpPr>
          <p:spPr>
            <a:xfrm>
              <a:off x="724300" y="1221200"/>
              <a:ext cx="5650" cy="7050"/>
            </a:xfrm>
            <a:custGeom>
              <a:avLst/>
              <a:gdLst/>
              <a:ahLst/>
              <a:cxnLst/>
              <a:rect l="l" t="t" r="r" b="b"/>
              <a:pathLst>
                <a:path w="226" h="282" extrusionOk="0">
                  <a:moveTo>
                    <a:pt x="169" y="1"/>
                  </a:moveTo>
                  <a:lnTo>
                    <a:pt x="169" y="113"/>
                  </a:lnTo>
                  <a:lnTo>
                    <a:pt x="56" y="113"/>
                  </a:lnTo>
                  <a:lnTo>
                    <a:pt x="0" y="169"/>
                  </a:lnTo>
                  <a:lnTo>
                    <a:pt x="0" y="225"/>
                  </a:lnTo>
                  <a:lnTo>
                    <a:pt x="113" y="282"/>
                  </a:lnTo>
                  <a:lnTo>
                    <a:pt x="225" y="282"/>
                  </a:lnTo>
                  <a:lnTo>
                    <a:pt x="225" y="113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09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5" name="Google Shape;34425;p71"/>
            <p:cNvSpPr/>
            <p:nvPr/>
          </p:nvSpPr>
          <p:spPr>
            <a:xfrm>
              <a:off x="735525" y="1238050"/>
              <a:ext cx="2850" cy="4250"/>
            </a:xfrm>
            <a:custGeom>
              <a:avLst/>
              <a:gdLst/>
              <a:ahLst/>
              <a:cxnLst/>
              <a:rect l="l" t="t" r="r" b="b"/>
              <a:pathLst>
                <a:path w="114" h="170" extrusionOk="0">
                  <a:moveTo>
                    <a:pt x="113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" y="170"/>
                  </a:lnTo>
                  <a:lnTo>
                    <a:pt x="57" y="170"/>
                  </a:lnTo>
                  <a:lnTo>
                    <a:pt x="113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09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6" name="Google Shape;34426;p71"/>
            <p:cNvSpPr/>
            <p:nvPr/>
          </p:nvSpPr>
          <p:spPr>
            <a:xfrm>
              <a:off x="738350" y="1395450"/>
              <a:ext cx="71675" cy="44975"/>
            </a:xfrm>
            <a:custGeom>
              <a:avLst/>
              <a:gdLst/>
              <a:ahLst/>
              <a:cxnLst/>
              <a:rect l="l" t="t" r="r" b="b"/>
              <a:pathLst>
                <a:path w="2867" h="1799" extrusionOk="0">
                  <a:moveTo>
                    <a:pt x="1686" y="0"/>
                  </a:moveTo>
                  <a:lnTo>
                    <a:pt x="1574" y="112"/>
                  </a:lnTo>
                  <a:lnTo>
                    <a:pt x="1518" y="225"/>
                  </a:lnTo>
                  <a:lnTo>
                    <a:pt x="1518" y="337"/>
                  </a:lnTo>
                  <a:lnTo>
                    <a:pt x="1405" y="393"/>
                  </a:lnTo>
                  <a:lnTo>
                    <a:pt x="1181" y="393"/>
                  </a:lnTo>
                  <a:lnTo>
                    <a:pt x="1124" y="450"/>
                  </a:lnTo>
                  <a:lnTo>
                    <a:pt x="1068" y="506"/>
                  </a:lnTo>
                  <a:lnTo>
                    <a:pt x="956" y="506"/>
                  </a:lnTo>
                  <a:lnTo>
                    <a:pt x="900" y="562"/>
                  </a:lnTo>
                  <a:lnTo>
                    <a:pt x="619" y="562"/>
                  </a:lnTo>
                  <a:lnTo>
                    <a:pt x="225" y="731"/>
                  </a:lnTo>
                  <a:lnTo>
                    <a:pt x="169" y="787"/>
                  </a:lnTo>
                  <a:lnTo>
                    <a:pt x="169" y="843"/>
                  </a:lnTo>
                  <a:lnTo>
                    <a:pt x="225" y="1012"/>
                  </a:lnTo>
                  <a:lnTo>
                    <a:pt x="506" y="1012"/>
                  </a:lnTo>
                  <a:lnTo>
                    <a:pt x="506" y="1068"/>
                  </a:lnTo>
                  <a:lnTo>
                    <a:pt x="394" y="1237"/>
                  </a:lnTo>
                  <a:lnTo>
                    <a:pt x="281" y="1293"/>
                  </a:lnTo>
                  <a:lnTo>
                    <a:pt x="56" y="1461"/>
                  </a:lnTo>
                  <a:lnTo>
                    <a:pt x="0" y="1574"/>
                  </a:lnTo>
                  <a:lnTo>
                    <a:pt x="0" y="1630"/>
                  </a:lnTo>
                  <a:lnTo>
                    <a:pt x="506" y="1630"/>
                  </a:lnTo>
                  <a:lnTo>
                    <a:pt x="562" y="1574"/>
                  </a:lnTo>
                  <a:lnTo>
                    <a:pt x="562" y="1518"/>
                  </a:lnTo>
                  <a:lnTo>
                    <a:pt x="506" y="1405"/>
                  </a:lnTo>
                  <a:lnTo>
                    <a:pt x="562" y="1349"/>
                  </a:lnTo>
                  <a:lnTo>
                    <a:pt x="619" y="1405"/>
                  </a:lnTo>
                  <a:lnTo>
                    <a:pt x="675" y="1518"/>
                  </a:lnTo>
                  <a:lnTo>
                    <a:pt x="731" y="1574"/>
                  </a:lnTo>
                  <a:lnTo>
                    <a:pt x="900" y="1574"/>
                  </a:lnTo>
                  <a:lnTo>
                    <a:pt x="1012" y="1686"/>
                  </a:lnTo>
                  <a:lnTo>
                    <a:pt x="1068" y="1799"/>
                  </a:lnTo>
                  <a:lnTo>
                    <a:pt x="1181" y="1799"/>
                  </a:lnTo>
                  <a:lnTo>
                    <a:pt x="1068" y="1630"/>
                  </a:lnTo>
                  <a:lnTo>
                    <a:pt x="1012" y="1405"/>
                  </a:lnTo>
                  <a:lnTo>
                    <a:pt x="956" y="1349"/>
                  </a:lnTo>
                  <a:lnTo>
                    <a:pt x="1012" y="1293"/>
                  </a:lnTo>
                  <a:lnTo>
                    <a:pt x="1068" y="1349"/>
                  </a:lnTo>
                  <a:lnTo>
                    <a:pt x="1237" y="1518"/>
                  </a:lnTo>
                  <a:lnTo>
                    <a:pt x="1293" y="1518"/>
                  </a:lnTo>
                  <a:lnTo>
                    <a:pt x="1293" y="1461"/>
                  </a:lnTo>
                  <a:lnTo>
                    <a:pt x="1293" y="1405"/>
                  </a:lnTo>
                  <a:lnTo>
                    <a:pt x="1349" y="1349"/>
                  </a:lnTo>
                  <a:lnTo>
                    <a:pt x="1462" y="1293"/>
                  </a:lnTo>
                  <a:lnTo>
                    <a:pt x="1462" y="1124"/>
                  </a:lnTo>
                  <a:lnTo>
                    <a:pt x="1405" y="1068"/>
                  </a:lnTo>
                  <a:lnTo>
                    <a:pt x="1293" y="1068"/>
                  </a:lnTo>
                  <a:lnTo>
                    <a:pt x="1237" y="1012"/>
                  </a:lnTo>
                  <a:lnTo>
                    <a:pt x="1124" y="843"/>
                  </a:lnTo>
                  <a:lnTo>
                    <a:pt x="1068" y="843"/>
                  </a:lnTo>
                  <a:lnTo>
                    <a:pt x="1068" y="787"/>
                  </a:lnTo>
                  <a:lnTo>
                    <a:pt x="1124" y="731"/>
                  </a:lnTo>
                  <a:lnTo>
                    <a:pt x="1181" y="731"/>
                  </a:lnTo>
                  <a:lnTo>
                    <a:pt x="1405" y="787"/>
                  </a:lnTo>
                  <a:lnTo>
                    <a:pt x="1686" y="843"/>
                  </a:lnTo>
                  <a:lnTo>
                    <a:pt x="1743" y="787"/>
                  </a:lnTo>
                  <a:lnTo>
                    <a:pt x="1743" y="674"/>
                  </a:lnTo>
                  <a:lnTo>
                    <a:pt x="1743" y="618"/>
                  </a:lnTo>
                  <a:lnTo>
                    <a:pt x="1799" y="618"/>
                  </a:lnTo>
                  <a:lnTo>
                    <a:pt x="1911" y="731"/>
                  </a:lnTo>
                  <a:lnTo>
                    <a:pt x="1967" y="843"/>
                  </a:lnTo>
                  <a:lnTo>
                    <a:pt x="2136" y="787"/>
                  </a:lnTo>
                  <a:lnTo>
                    <a:pt x="2248" y="731"/>
                  </a:lnTo>
                  <a:lnTo>
                    <a:pt x="2361" y="674"/>
                  </a:lnTo>
                  <a:lnTo>
                    <a:pt x="2473" y="674"/>
                  </a:lnTo>
                  <a:lnTo>
                    <a:pt x="2530" y="731"/>
                  </a:lnTo>
                  <a:lnTo>
                    <a:pt x="2642" y="787"/>
                  </a:lnTo>
                  <a:lnTo>
                    <a:pt x="2698" y="843"/>
                  </a:lnTo>
                  <a:lnTo>
                    <a:pt x="2754" y="843"/>
                  </a:lnTo>
                  <a:lnTo>
                    <a:pt x="2811" y="787"/>
                  </a:lnTo>
                  <a:lnTo>
                    <a:pt x="2811" y="731"/>
                  </a:lnTo>
                  <a:lnTo>
                    <a:pt x="2754" y="674"/>
                  </a:lnTo>
                  <a:lnTo>
                    <a:pt x="2811" y="562"/>
                  </a:lnTo>
                  <a:lnTo>
                    <a:pt x="2867" y="337"/>
                  </a:lnTo>
                  <a:lnTo>
                    <a:pt x="2867" y="225"/>
                  </a:lnTo>
                  <a:lnTo>
                    <a:pt x="2811" y="112"/>
                  </a:lnTo>
                  <a:lnTo>
                    <a:pt x="2698" y="112"/>
                  </a:lnTo>
                  <a:lnTo>
                    <a:pt x="2586" y="169"/>
                  </a:lnTo>
                  <a:lnTo>
                    <a:pt x="2530" y="169"/>
                  </a:lnTo>
                  <a:lnTo>
                    <a:pt x="2417" y="225"/>
                  </a:lnTo>
                  <a:lnTo>
                    <a:pt x="2136" y="225"/>
                  </a:lnTo>
                  <a:lnTo>
                    <a:pt x="1911" y="56"/>
                  </a:lnTo>
                  <a:lnTo>
                    <a:pt x="1799" y="0"/>
                  </a:lnTo>
                  <a:close/>
                </a:path>
              </a:pathLst>
            </a:custGeom>
            <a:solidFill>
              <a:srgbClr val="AE9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7" name="Google Shape;34427;p71"/>
            <p:cNvSpPr/>
            <p:nvPr/>
          </p:nvSpPr>
          <p:spPr>
            <a:xfrm>
              <a:off x="739750" y="1443225"/>
              <a:ext cx="52025" cy="35150"/>
            </a:xfrm>
            <a:custGeom>
              <a:avLst/>
              <a:gdLst/>
              <a:ahLst/>
              <a:cxnLst/>
              <a:rect l="l" t="t" r="r" b="b"/>
              <a:pathLst>
                <a:path w="2081" h="1406" extrusionOk="0">
                  <a:moveTo>
                    <a:pt x="1181" y="0"/>
                  </a:moveTo>
                  <a:lnTo>
                    <a:pt x="1125" y="56"/>
                  </a:lnTo>
                  <a:lnTo>
                    <a:pt x="1181" y="56"/>
                  </a:lnTo>
                  <a:lnTo>
                    <a:pt x="1181" y="169"/>
                  </a:lnTo>
                  <a:lnTo>
                    <a:pt x="1125" y="281"/>
                  </a:lnTo>
                  <a:lnTo>
                    <a:pt x="1068" y="281"/>
                  </a:lnTo>
                  <a:lnTo>
                    <a:pt x="1068" y="225"/>
                  </a:lnTo>
                  <a:lnTo>
                    <a:pt x="956" y="169"/>
                  </a:lnTo>
                  <a:lnTo>
                    <a:pt x="844" y="169"/>
                  </a:lnTo>
                  <a:lnTo>
                    <a:pt x="563" y="225"/>
                  </a:lnTo>
                  <a:lnTo>
                    <a:pt x="506" y="281"/>
                  </a:lnTo>
                  <a:lnTo>
                    <a:pt x="450" y="393"/>
                  </a:lnTo>
                  <a:lnTo>
                    <a:pt x="338" y="618"/>
                  </a:lnTo>
                  <a:lnTo>
                    <a:pt x="225" y="787"/>
                  </a:lnTo>
                  <a:lnTo>
                    <a:pt x="169" y="843"/>
                  </a:lnTo>
                  <a:lnTo>
                    <a:pt x="113" y="899"/>
                  </a:lnTo>
                  <a:lnTo>
                    <a:pt x="0" y="899"/>
                  </a:lnTo>
                  <a:lnTo>
                    <a:pt x="57" y="1012"/>
                  </a:lnTo>
                  <a:lnTo>
                    <a:pt x="169" y="1012"/>
                  </a:lnTo>
                  <a:lnTo>
                    <a:pt x="338" y="956"/>
                  </a:lnTo>
                  <a:lnTo>
                    <a:pt x="450" y="843"/>
                  </a:lnTo>
                  <a:lnTo>
                    <a:pt x="506" y="843"/>
                  </a:lnTo>
                  <a:lnTo>
                    <a:pt x="563" y="787"/>
                  </a:lnTo>
                  <a:lnTo>
                    <a:pt x="675" y="843"/>
                  </a:lnTo>
                  <a:lnTo>
                    <a:pt x="731" y="787"/>
                  </a:lnTo>
                  <a:lnTo>
                    <a:pt x="787" y="618"/>
                  </a:lnTo>
                  <a:lnTo>
                    <a:pt x="844" y="562"/>
                  </a:lnTo>
                  <a:lnTo>
                    <a:pt x="1125" y="562"/>
                  </a:lnTo>
                  <a:lnTo>
                    <a:pt x="1181" y="674"/>
                  </a:lnTo>
                  <a:lnTo>
                    <a:pt x="1181" y="843"/>
                  </a:lnTo>
                  <a:lnTo>
                    <a:pt x="1068" y="956"/>
                  </a:lnTo>
                  <a:lnTo>
                    <a:pt x="1012" y="1012"/>
                  </a:lnTo>
                  <a:lnTo>
                    <a:pt x="1068" y="1124"/>
                  </a:lnTo>
                  <a:lnTo>
                    <a:pt x="1181" y="1237"/>
                  </a:lnTo>
                  <a:lnTo>
                    <a:pt x="1237" y="1237"/>
                  </a:lnTo>
                  <a:lnTo>
                    <a:pt x="1237" y="1293"/>
                  </a:lnTo>
                  <a:lnTo>
                    <a:pt x="1293" y="1349"/>
                  </a:lnTo>
                  <a:lnTo>
                    <a:pt x="1349" y="1405"/>
                  </a:lnTo>
                  <a:lnTo>
                    <a:pt x="1462" y="1124"/>
                  </a:lnTo>
                  <a:lnTo>
                    <a:pt x="1518" y="1068"/>
                  </a:lnTo>
                  <a:lnTo>
                    <a:pt x="1574" y="1012"/>
                  </a:lnTo>
                  <a:lnTo>
                    <a:pt x="1574" y="956"/>
                  </a:lnTo>
                  <a:lnTo>
                    <a:pt x="1518" y="674"/>
                  </a:lnTo>
                  <a:lnTo>
                    <a:pt x="1518" y="562"/>
                  </a:lnTo>
                  <a:lnTo>
                    <a:pt x="1687" y="674"/>
                  </a:lnTo>
                  <a:lnTo>
                    <a:pt x="1799" y="674"/>
                  </a:lnTo>
                  <a:lnTo>
                    <a:pt x="2024" y="506"/>
                  </a:lnTo>
                  <a:lnTo>
                    <a:pt x="2080" y="450"/>
                  </a:lnTo>
                  <a:lnTo>
                    <a:pt x="2024" y="393"/>
                  </a:lnTo>
                  <a:lnTo>
                    <a:pt x="1687" y="281"/>
                  </a:lnTo>
                  <a:lnTo>
                    <a:pt x="1518" y="281"/>
                  </a:lnTo>
                  <a:lnTo>
                    <a:pt x="1462" y="225"/>
                  </a:lnTo>
                  <a:lnTo>
                    <a:pt x="1406" y="56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AF9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8" name="Google Shape;34428;p71"/>
            <p:cNvSpPr/>
            <p:nvPr/>
          </p:nvSpPr>
          <p:spPr>
            <a:xfrm>
              <a:off x="777700" y="1417925"/>
              <a:ext cx="18275" cy="12675"/>
            </a:xfrm>
            <a:custGeom>
              <a:avLst/>
              <a:gdLst/>
              <a:ahLst/>
              <a:cxnLst/>
              <a:rect l="l" t="t" r="r" b="b"/>
              <a:pathLst>
                <a:path w="731" h="507" extrusionOk="0">
                  <a:moveTo>
                    <a:pt x="112" y="0"/>
                  </a:moveTo>
                  <a:lnTo>
                    <a:pt x="56" y="57"/>
                  </a:lnTo>
                  <a:lnTo>
                    <a:pt x="0" y="169"/>
                  </a:lnTo>
                  <a:lnTo>
                    <a:pt x="0" y="338"/>
                  </a:lnTo>
                  <a:lnTo>
                    <a:pt x="0" y="394"/>
                  </a:lnTo>
                  <a:lnTo>
                    <a:pt x="56" y="506"/>
                  </a:lnTo>
                  <a:lnTo>
                    <a:pt x="169" y="394"/>
                  </a:lnTo>
                  <a:lnTo>
                    <a:pt x="225" y="450"/>
                  </a:lnTo>
                  <a:lnTo>
                    <a:pt x="618" y="450"/>
                  </a:lnTo>
                  <a:lnTo>
                    <a:pt x="562" y="338"/>
                  </a:lnTo>
                  <a:lnTo>
                    <a:pt x="393" y="281"/>
                  </a:lnTo>
                  <a:lnTo>
                    <a:pt x="393" y="225"/>
                  </a:lnTo>
                  <a:lnTo>
                    <a:pt x="393" y="169"/>
                  </a:lnTo>
                  <a:lnTo>
                    <a:pt x="618" y="169"/>
                  </a:lnTo>
                  <a:lnTo>
                    <a:pt x="674" y="113"/>
                  </a:lnTo>
                  <a:lnTo>
                    <a:pt x="731" y="113"/>
                  </a:lnTo>
                  <a:lnTo>
                    <a:pt x="731" y="57"/>
                  </a:lnTo>
                  <a:lnTo>
                    <a:pt x="393" y="57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AE9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9" name="Google Shape;34429;p71"/>
            <p:cNvSpPr/>
            <p:nvPr/>
          </p:nvSpPr>
          <p:spPr>
            <a:xfrm>
              <a:off x="779100" y="1431975"/>
              <a:ext cx="14075" cy="15475"/>
            </a:xfrm>
            <a:custGeom>
              <a:avLst/>
              <a:gdLst/>
              <a:ahLst/>
              <a:cxnLst/>
              <a:rect l="l" t="t" r="r" b="b"/>
              <a:pathLst>
                <a:path w="563" h="619" extrusionOk="0">
                  <a:moveTo>
                    <a:pt x="394" y="0"/>
                  </a:moveTo>
                  <a:lnTo>
                    <a:pt x="56" y="225"/>
                  </a:lnTo>
                  <a:lnTo>
                    <a:pt x="113" y="394"/>
                  </a:lnTo>
                  <a:lnTo>
                    <a:pt x="113" y="450"/>
                  </a:lnTo>
                  <a:lnTo>
                    <a:pt x="56" y="506"/>
                  </a:lnTo>
                  <a:lnTo>
                    <a:pt x="0" y="562"/>
                  </a:lnTo>
                  <a:lnTo>
                    <a:pt x="113" y="562"/>
                  </a:lnTo>
                  <a:lnTo>
                    <a:pt x="281" y="619"/>
                  </a:lnTo>
                  <a:lnTo>
                    <a:pt x="394" y="619"/>
                  </a:lnTo>
                  <a:lnTo>
                    <a:pt x="450" y="562"/>
                  </a:lnTo>
                  <a:lnTo>
                    <a:pt x="562" y="506"/>
                  </a:lnTo>
                  <a:lnTo>
                    <a:pt x="506" y="338"/>
                  </a:lnTo>
                  <a:lnTo>
                    <a:pt x="506" y="113"/>
                  </a:lnTo>
                  <a:lnTo>
                    <a:pt x="506" y="57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AF9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0" name="Google Shape;34430;p71"/>
            <p:cNvSpPr/>
            <p:nvPr/>
          </p:nvSpPr>
          <p:spPr>
            <a:xfrm>
              <a:off x="724300" y="1462875"/>
              <a:ext cx="12675" cy="9875"/>
            </a:xfrm>
            <a:custGeom>
              <a:avLst/>
              <a:gdLst/>
              <a:ahLst/>
              <a:cxnLst/>
              <a:rect l="l" t="t" r="r" b="b"/>
              <a:pathLst>
                <a:path w="507" h="395" extrusionOk="0">
                  <a:moveTo>
                    <a:pt x="225" y="1"/>
                  </a:moveTo>
                  <a:lnTo>
                    <a:pt x="113" y="170"/>
                  </a:lnTo>
                  <a:lnTo>
                    <a:pt x="113" y="282"/>
                  </a:lnTo>
                  <a:lnTo>
                    <a:pt x="0" y="338"/>
                  </a:lnTo>
                  <a:lnTo>
                    <a:pt x="56" y="394"/>
                  </a:lnTo>
                  <a:lnTo>
                    <a:pt x="281" y="338"/>
                  </a:lnTo>
                  <a:lnTo>
                    <a:pt x="450" y="282"/>
                  </a:lnTo>
                  <a:lnTo>
                    <a:pt x="506" y="113"/>
                  </a:lnTo>
                  <a:lnTo>
                    <a:pt x="394" y="57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AF9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1" name="Google Shape;34431;p71"/>
            <p:cNvSpPr/>
            <p:nvPr/>
          </p:nvSpPr>
          <p:spPr>
            <a:xfrm>
              <a:off x="774875" y="1436175"/>
              <a:ext cx="5650" cy="2850"/>
            </a:xfrm>
            <a:custGeom>
              <a:avLst/>
              <a:gdLst/>
              <a:ahLst/>
              <a:cxnLst/>
              <a:rect l="l" t="t" r="r" b="b"/>
              <a:pathLst>
                <a:path w="226" h="114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69" y="57"/>
                  </a:lnTo>
                  <a:lnTo>
                    <a:pt x="225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E9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2" name="Google Shape;34432;p71"/>
            <p:cNvSpPr/>
            <p:nvPr/>
          </p:nvSpPr>
          <p:spPr>
            <a:xfrm>
              <a:off x="736950" y="146430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6" y="0"/>
                  </a:moveTo>
                  <a:lnTo>
                    <a:pt x="0" y="56"/>
                  </a:lnTo>
                  <a:lnTo>
                    <a:pt x="112" y="56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AF9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3" name="Google Shape;34433;p71"/>
            <p:cNvSpPr/>
            <p:nvPr/>
          </p:nvSpPr>
          <p:spPr>
            <a:xfrm>
              <a:off x="724300" y="144882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"/>
                  </a:moveTo>
                  <a:lnTo>
                    <a:pt x="0" y="57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8A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4" name="Google Shape;34434;p71"/>
            <p:cNvSpPr/>
            <p:nvPr/>
          </p:nvSpPr>
          <p:spPr>
            <a:xfrm>
              <a:off x="779100" y="142775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13"/>
                  </a:moveTo>
                  <a:lnTo>
                    <a:pt x="0" y="113"/>
                  </a:lnTo>
                  <a:lnTo>
                    <a:pt x="113" y="1"/>
                  </a:lnTo>
                  <a:lnTo>
                    <a:pt x="113" y="1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A49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5" name="Google Shape;34435;p71"/>
            <p:cNvSpPr/>
            <p:nvPr/>
          </p:nvSpPr>
          <p:spPr>
            <a:xfrm>
              <a:off x="786125" y="14165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56" y="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E9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6" name="Google Shape;34436;p71"/>
            <p:cNvSpPr/>
            <p:nvPr/>
          </p:nvSpPr>
          <p:spPr>
            <a:xfrm>
              <a:off x="749575" y="1527525"/>
              <a:ext cx="47800" cy="50600"/>
            </a:xfrm>
            <a:custGeom>
              <a:avLst/>
              <a:gdLst/>
              <a:ahLst/>
              <a:cxnLst/>
              <a:rect l="l" t="t" r="r" b="b"/>
              <a:pathLst>
                <a:path w="1912" h="2024" extrusionOk="0">
                  <a:moveTo>
                    <a:pt x="394" y="0"/>
                  </a:moveTo>
                  <a:lnTo>
                    <a:pt x="282" y="57"/>
                  </a:lnTo>
                  <a:lnTo>
                    <a:pt x="226" y="113"/>
                  </a:lnTo>
                  <a:lnTo>
                    <a:pt x="226" y="225"/>
                  </a:lnTo>
                  <a:lnTo>
                    <a:pt x="226" y="619"/>
                  </a:lnTo>
                  <a:lnTo>
                    <a:pt x="170" y="787"/>
                  </a:lnTo>
                  <a:lnTo>
                    <a:pt x="113" y="956"/>
                  </a:lnTo>
                  <a:lnTo>
                    <a:pt x="1" y="1124"/>
                  </a:lnTo>
                  <a:lnTo>
                    <a:pt x="1" y="1237"/>
                  </a:lnTo>
                  <a:lnTo>
                    <a:pt x="57" y="1349"/>
                  </a:lnTo>
                  <a:lnTo>
                    <a:pt x="226" y="1462"/>
                  </a:lnTo>
                  <a:lnTo>
                    <a:pt x="394" y="1518"/>
                  </a:lnTo>
                  <a:lnTo>
                    <a:pt x="563" y="1518"/>
                  </a:lnTo>
                  <a:lnTo>
                    <a:pt x="619" y="1462"/>
                  </a:lnTo>
                  <a:lnTo>
                    <a:pt x="619" y="1405"/>
                  </a:lnTo>
                  <a:lnTo>
                    <a:pt x="675" y="1462"/>
                  </a:lnTo>
                  <a:lnTo>
                    <a:pt x="732" y="1574"/>
                  </a:lnTo>
                  <a:lnTo>
                    <a:pt x="675" y="1687"/>
                  </a:lnTo>
                  <a:lnTo>
                    <a:pt x="732" y="1799"/>
                  </a:lnTo>
                  <a:lnTo>
                    <a:pt x="788" y="1911"/>
                  </a:lnTo>
                  <a:lnTo>
                    <a:pt x="900" y="2024"/>
                  </a:lnTo>
                  <a:lnTo>
                    <a:pt x="1181" y="2024"/>
                  </a:lnTo>
                  <a:lnTo>
                    <a:pt x="1237" y="1968"/>
                  </a:lnTo>
                  <a:lnTo>
                    <a:pt x="1350" y="1743"/>
                  </a:lnTo>
                  <a:lnTo>
                    <a:pt x="1462" y="1574"/>
                  </a:lnTo>
                  <a:lnTo>
                    <a:pt x="1687" y="1518"/>
                  </a:lnTo>
                  <a:lnTo>
                    <a:pt x="1799" y="1405"/>
                  </a:lnTo>
                  <a:lnTo>
                    <a:pt x="1912" y="1237"/>
                  </a:lnTo>
                  <a:lnTo>
                    <a:pt x="1912" y="1012"/>
                  </a:lnTo>
                  <a:lnTo>
                    <a:pt x="1856" y="843"/>
                  </a:lnTo>
                  <a:lnTo>
                    <a:pt x="1856" y="731"/>
                  </a:lnTo>
                  <a:lnTo>
                    <a:pt x="1799" y="675"/>
                  </a:lnTo>
                  <a:lnTo>
                    <a:pt x="1743" y="731"/>
                  </a:lnTo>
                  <a:lnTo>
                    <a:pt x="1743" y="787"/>
                  </a:lnTo>
                  <a:lnTo>
                    <a:pt x="1631" y="900"/>
                  </a:lnTo>
                  <a:lnTo>
                    <a:pt x="1631" y="1012"/>
                  </a:lnTo>
                  <a:lnTo>
                    <a:pt x="1575" y="1068"/>
                  </a:lnTo>
                  <a:lnTo>
                    <a:pt x="1406" y="1068"/>
                  </a:lnTo>
                  <a:lnTo>
                    <a:pt x="1237" y="1012"/>
                  </a:lnTo>
                  <a:lnTo>
                    <a:pt x="1181" y="956"/>
                  </a:lnTo>
                  <a:lnTo>
                    <a:pt x="1069" y="1012"/>
                  </a:lnTo>
                  <a:lnTo>
                    <a:pt x="1013" y="956"/>
                  </a:lnTo>
                  <a:lnTo>
                    <a:pt x="956" y="843"/>
                  </a:lnTo>
                  <a:lnTo>
                    <a:pt x="900" y="731"/>
                  </a:lnTo>
                  <a:lnTo>
                    <a:pt x="844" y="787"/>
                  </a:lnTo>
                  <a:lnTo>
                    <a:pt x="619" y="900"/>
                  </a:lnTo>
                  <a:lnTo>
                    <a:pt x="563" y="900"/>
                  </a:lnTo>
                  <a:lnTo>
                    <a:pt x="451" y="843"/>
                  </a:lnTo>
                  <a:lnTo>
                    <a:pt x="451" y="675"/>
                  </a:lnTo>
                  <a:lnTo>
                    <a:pt x="563" y="450"/>
                  </a:lnTo>
                  <a:lnTo>
                    <a:pt x="507" y="281"/>
                  </a:lnTo>
                  <a:lnTo>
                    <a:pt x="507" y="169"/>
                  </a:lnTo>
                  <a:lnTo>
                    <a:pt x="507" y="57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BB95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7" name="Google Shape;34437;p71"/>
            <p:cNvSpPr/>
            <p:nvPr/>
          </p:nvSpPr>
          <p:spPr>
            <a:xfrm>
              <a:off x="724300" y="1516275"/>
              <a:ext cx="42175" cy="29550"/>
            </a:xfrm>
            <a:custGeom>
              <a:avLst/>
              <a:gdLst/>
              <a:ahLst/>
              <a:cxnLst/>
              <a:rect l="l" t="t" r="r" b="b"/>
              <a:pathLst>
                <a:path w="1687" h="1182" extrusionOk="0">
                  <a:moveTo>
                    <a:pt x="1518" y="1"/>
                  </a:moveTo>
                  <a:lnTo>
                    <a:pt x="1405" y="57"/>
                  </a:lnTo>
                  <a:lnTo>
                    <a:pt x="1349" y="113"/>
                  </a:lnTo>
                  <a:lnTo>
                    <a:pt x="1349" y="226"/>
                  </a:lnTo>
                  <a:lnTo>
                    <a:pt x="1237" y="226"/>
                  </a:lnTo>
                  <a:lnTo>
                    <a:pt x="1237" y="169"/>
                  </a:lnTo>
                  <a:lnTo>
                    <a:pt x="1181" y="113"/>
                  </a:lnTo>
                  <a:lnTo>
                    <a:pt x="1068" y="113"/>
                  </a:lnTo>
                  <a:lnTo>
                    <a:pt x="899" y="226"/>
                  </a:lnTo>
                  <a:lnTo>
                    <a:pt x="731" y="282"/>
                  </a:lnTo>
                  <a:lnTo>
                    <a:pt x="731" y="169"/>
                  </a:lnTo>
                  <a:lnTo>
                    <a:pt x="675" y="57"/>
                  </a:lnTo>
                  <a:lnTo>
                    <a:pt x="618" y="57"/>
                  </a:lnTo>
                  <a:lnTo>
                    <a:pt x="562" y="169"/>
                  </a:lnTo>
                  <a:lnTo>
                    <a:pt x="506" y="226"/>
                  </a:lnTo>
                  <a:lnTo>
                    <a:pt x="281" y="282"/>
                  </a:lnTo>
                  <a:lnTo>
                    <a:pt x="281" y="394"/>
                  </a:lnTo>
                  <a:lnTo>
                    <a:pt x="281" y="450"/>
                  </a:lnTo>
                  <a:lnTo>
                    <a:pt x="225" y="450"/>
                  </a:lnTo>
                  <a:lnTo>
                    <a:pt x="0" y="563"/>
                  </a:lnTo>
                  <a:lnTo>
                    <a:pt x="113" y="731"/>
                  </a:lnTo>
                  <a:lnTo>
                    <a:pt x="169" y="788"/>
                  </a:lnTo>
                  <a:lnTo>
                    <a:pt x="225" y="788"/>
                  </a:lnTo>
                  <a:lnTo>
                    <a:pt x="337" y="731"/>
                  </a:lnTo>
                  <a:lnTo>
                    <a:pt x="394" y="619"/>
                  </a:lnTo>
                  <a:lnTo>
                    <a:pt x="450" y="507"/>
                  </a:lnTo>
                  <a:lnTo>
                    <a:pt x="562" y="563"/>
                  </a:lnTo>
                  <a:lnTo>
                    <a:pt x="675" y="675"/>
                  </a:lnTo>
                  <a:lnTo>
                    <a:pt x="675" y="844"/>
                  </a:lnTo>
                  <a:lnTo>
                    <a:pt x="675" y="1012"/>
                  </a:lnTo>
                  <a:lnTo>
                    <a:pt x="787" y="1125"/>
                  </a:lnTo>
                  <a:lnTo>
                    <a:pt x="899" y="1125"/>
                  </a:lnTo>
                  <a:lnTo>
                    <a:pt x="1012" y="1181"/>
                  </a:lnTo>
                  <a:lnTo>
                    <a:pt x="1124" y="1181"/>
                  </a:lnTo>
                  <a:lnTo>
                    <a:pt x="1349" y="1125"/>
                  </a:lnTo>
                  <a:lnTo>
                    <a:pt x="1349" y="900"/>
                  </a:lnTo>
                  <a:lnTo>
                    <a:pt x="1293" y="675"/>
                  </a:lnTo>
                  <a:lnTo>
                    <a:pt x="1349" y="563"/>
                  </a:lnTo>
                  <a:lnTo>
                    <a:pt x="1462" y="507"/>
                  </a:lnTo>
                  <a:lnTo>
                    <a:pt x="1630" y="507"/>
                  </a:lnTo>
                  <a:lnTo>
                    <a:pt x="1686" y="450"/>
                  </a:lnTo>
                  <a:lnTo>
                    <a:pt x="1630" y="338"/>
                  </a:lnTo>
                  <a:lnTo>
                    <a:pt x="1630" y="282"/>
                  </a:lnTo>
                  <a:lnTo>
                    <a:pt x="1686" y="226"/>
                  </a:lnTo>
                  <a:lnTo>
                    <a:pt x="1630" y="113"/>
                  </a:lnTo>
                  <a:lnTo>
                    <a:pt x="1574" y="57"/>
                  </a:lnTo>
                  <a:lnTo>
                    <a:pt x="1518" y="1"/>
                  </a:lnTo>
                  <a:close/>
                </a:path>
              </a:pathLst>
            </a:custGeom>
            <a:solidFill>
              <a:srgbClr val="AD8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8" name="Google Shape;34438;p71"/>
            <p:cNvSpPr/>
            <p:nvPr/>
          </p:nvSpPr>
          <p:spPr>
            <a:xfrm>
              <a:off x="772075" y="1516275"/>
              <a:ext cx="16875" cy="28125"/>
            </a:xfrm>
            <a:custGeom>
              <a:avLst/>
              <a:gdLst/>
              <a:ahLst/>
              <a:cxnLst/>
              <a:rect l="l" t="t" r="r" b="b"/>
              <a:pathLst>
                <a:path w="675" h="1125" extrusionOk="0">
                  <a:moveTo>
                    <a:pt x="394" y="1"/>
                  </a:moveTo>
                  <a:lnTo>
                    <a:pt x="56" y="169"/>
                  </a:lnTo>
                  <a:lnTo>
                    <a:pt x="0" y="226"/>
                  </a:lnTo>
                  <a:lnTo>
                    <a:pt x="0" y="282"/>
                  </a:lnTo>
                  <a:lnTo>
                    <a:pt x="56" y="394"/>
                  </a:lnTo>
                  <a:lnTo>
                    <a:pt x="113" y="450"/>
                  </a:lnTo>
                  <a:lnTo>
                    <a:pt x="169" y="450"/>
                  </a:lnTo>
                  <a:lnTo>
                    <a:pt x="225" y="507"/>
                  </a:lnTo>
                  <a:lnTo>
                    <a:pt x="225" y="563"/>
                  </a:lnTo>
                  <a:lnTo>
                    <a:pt x="281" y="675"/>
                  </a:lnTo>
                  <a:lnTo>
                    <a:pt x="394" y="731"/>
                  </a:lnTo>
                  <a:lnTo>
                    <a:pt x="394" y="788"/>
                  </a:lnTo>
                  <a:lnTo>
                    <a:pt x="337" y="900"/>
                  </a:lnTo>
                  <a:lnTo>
                    <a:pt x="337" y="956"/>
                  </a:lnTo>
                  <a:lnTo>
                    <a:pt x="337" y="1069"/>
                  </a:lnTo>
                  <a:lnTo>
                    <a:pt x="394" y="1125"/>
                  </a:lnTo>
                  <a:lnTo>
                    <a:pt x="450" y="1125"/>
                  </a:lnTo>
                  <a:lnTo>
                    <a:pt x="506" y="1069"/>
                  </a:lnTo>
                  <a:lnTo>
                    <a:pt x="506" y="956"/>
                  </a:lnTo>
                  <a:lnTo>
                    <a:pt x="675" y="675"/>
                  </a:lnTo>
                  <a:lnTo>
                    <a:pt x="675" y="507"/>
                  </a:lnTo>
                  <a:lnTo>
                    <a:pt x="618" y="169"/>
                  </a:lnTo>
                  <a:lnTo>
                    <a:pt x="562" y="113"/>
                  </a:lnTo>
                  <a:lnTo>
                    <a:pt x="562" y="57"/>
                  </a:lnTo>
                  <a:lnTo>
                    <a:pt x="450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CFA9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9" name="Google Shape;34439;p71"/>
            <p:cNvSpPr/>
            <p:nvPr/>
          </p:nvSpPr>
          <p:spPr>
            <a:xfrm>
              <a:off x="753800" y="1512075"/>
              <a:ext cx="14075" cy="11250"/>
            </a:xfrm>
            <a:custGeom>
              <a:avLst/>
              <a:gdLst/>
              <a:ahLst/>
              <a:cxnLst/>
              <a:rect l="l" t="t" r="r" b="b"/>
              <a:pathLst>
                <a:path w="563" h="450" extrusionOk="0">
                  <a:moveTo>
                    <a:pt x="169" y="0"/>
                  </a:moveTo>
                  <a:lnTo>
                    <a:pt x="57" y="56"/>
                  </a:lnTo>
                  <a:lnTo>
                    <a:pt x="57" y="169"/>
                  </a:lnTo>
                  <a:lnTo>
                    <a:pt x="57" y="225"/>
                  </a:lnTo>
                  <a:lnTo>
                    <a:pt x="1" y="281"/>
                  </a:lnTo>
                  <a:lnTo>
                    <a:pt x="57" y="450"/>
                  </a:lnTo>
                  <a:lnTo>
                    <a:pt x="225" y="450"/>
                  </a:lnTo>
                  <a:lnTo>
                    <a:pt x="282" y="281"/>
                  </a:lnTo>
                  <a:lnTo>
                    <a:pt x="450" y="281"/>
                  </a:lnTo>
                  <a:lnTo>
                    <a:pt x="506" y="225"/>
                  </a:lnTo>
                  <a:lnTo>
                    <a:pt x="563" y="169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BB95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0" name="Google Shape;34440;p71"/>
            <p:cNvSpPr/>
            <p:nvPr/>
          </p:nvSpPr>
          <p:spPr>
            <a:xfrm>
              <a:off x="781900" y="1512075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1" y="0"/>
                  </a:moveTo>
                  <a:lnTo>
                    <a:pt x="1" y="169"/>
                  </a:lnTo>
                  <a:lnTo>
                    <a:pt x="57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7B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1" name="Google Shape;34441;p71"/>
            <p:cNvSpPr/>
            <p:nvPr/>
          </p:nvSpPr>
          <p:spPr>
            <a:xfrm>
              <a:off x="765050" y="1519100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0" y="0"/>
                  </a:moveTo>
                  <a:lnTo>
                    <a:pt x="0" y="169"/>
                  </a:lnTo>
                  <a:lnTo>
                    <a:pt x="56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95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2" name="Google Shape;34442;p71"/>
            <p:cNvSpPr/>
            <p:nvPr/>
          </p:nvSpPr>
          <p:spPr>
            <a:xfrm>
              <a:off x="762225" y="1527525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113" y="0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B95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3" name="Google Shape;34443;p71"/>
            <p:cNvSpPr/>
            <p:nvPr/>
          </p:nvSpPr>
          <p:spPr>
            <a:xfrm>
              <a:off x="763625" y="152330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57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B95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4" name="Google Shape;34444;p71"/>
            <p:cNvSpPr/>
            <p:nvPr/>
          </p:nvSpPr>
          <p:spPr>
            <a:xfrm>
              <a:off x="812825" y="14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B8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5" name="Google Shape;34445;p71"/>
            <p:cNvSpPr/>
            <p:nvPr/>
          </p:nvSpPr>
          <p:spPr>
            <a:xfrm>
              <a:off x="741150" y="1517675"/>
              <a:ext cx="9875" cy="11275"/>
            </a:xfrm>
            <a:custGeom>
              <a:avLst/>
              <a:gdLst/>
              <a:ahLst/>
              <a:cxnLst/>
              <a:rect l="l" t="t" r="r" b="b"/>
              <a:pathLst>
                <a:path w="395" h="451" extrusionOk="0">
                  <a:moveTo>
                    <a:pt x="1" y="1"/>
                  </a:moveTo>
                  <a:lnTo>
                    <a:pt x="1" y="282"/>
                  </a:lnTo>
                  <a:lnTo>
                    <a:pt x="57" y="394"/>
                  </a:lnTo>
                  <a:lnTo>
                    <a:pt x="113" y="451"/>
                  </a:lnTo>
                  <a:lnTo>
                    <a:pt x="169" y="451"/>
                  </a:lnTo>
                  <a:lnTo>
                    <a:pt x="225" y="394"/>
                  </a:lnTo>
                  <a:lnTo>
                    <a:pt x="169" y="338"/>
                  </a:lnTo>
                  <a:lnTo>
                    <a:pt x="169" y="282"/>
                  </a:lnTo>
                  <a:lnTo>
                    <a:pt x="225" y="226"/>
                  </a:lnTo>
                  <a:lnTo>
                    <a:pt x="282" y="226"/>
                  </a:lnTo>
                  <a:lnTo>
                    <a:pt x="338" y="170"/>
                  </a:lnTo>
                  <a:lnTo>
                    <a:pt x="394" y="57"/>
                  </a:lnTo>
                  <a:lnTo>
                    <a:pt x="338" y="1"/>
                  </a:lnTo>
                  <a:lnTo>
                    <a:pt x="282" y="57"/>
                  </a:lnTo>
                  <a:lnTo>
                    <a:pt x="169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49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6" name="Google Shape;34446;p71"/>
            <p:cNvSpPr/>
            <p:nvPr/>
          </p:nvSpPr>
          <p:spPr>
            <a:xfrm>
              <a:off x="735525" y="1510650"/>
              <a:ext cx="2850" cy="4250"/>
            </a:xfrm>
            <a:custGeom>
              <a:avLst/>
              <a:gdLst/>
              <a:ahLst/>
              <a:cxnLst/>
              <a:rect l="l" t="t" r="r" b="b"/>
              <a:pathLst>
                <a:path w="114" h="170" extrusionOk="0">
                  <a:moveTo>
                    <a:pt x="113" y="1"/>
                  </a:moveTo>
                  <a:lnTo>
                    <a:pt x="1" y="57"/>
                  </a:lnTo>
                  <a:lnTo>
                    <a:pt x="57" y="170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49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7" name="Google Shape;34447;p71"/>
            <p:cNvSpPr/>
            <p:nvPr/>
          </p:nvSpPr>
          <p:spPr>
            <a:xfrm>
              <a:off x="748175" y="14952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1" y="1"/>
                  </a:moveTo>
                  <a:lnTo>
                    <a:pt x="57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49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8" name="Google Shape;34448;p71"/>
            <p:cNvSpPr/>
            <p:nvPr/>
          </p:nvSpPr>
          <p:spPr>
            <a:xfrm>
              <a:off x="765050" y="1544375"/>
              <a:ext cx="40775" cy="43600"/>
            </a:xfrm>
            <a:custGeom>
              <a:avLst/>
              <a:gdLst/>
              <a:ahLst/>
              <a:cxnLst/>
              <a:rect l="l" t="t" r="r" b="b"/>
              <a:pathLst>
                <a:path w="1631" h="1744" extrusionOk="0">
                  <a:moveTo>
                    <a:pt x="1462" y="1"/>
                  </a:moveTo>
                  <a:lnTo>
                    <a:pt x="1349" y="57"/>
                  </a:lnTo>
                  <a:lnTo>
                    <a:pt x="1237" y="169"/>
                  </a:lnTo>
                  <a:lnTo>
                    <a:pt x="1293" y="282"/>
                  </a:lnTo>
                  <a:lnTo>
                    <a:pt x="1293" y="338"/>
                  </a:lnTo>
                  <a:lnTo>
                    <a:pt x="1068" y="731"/>
                  </a:lnTo>
                  <a:lnTo>
                    <a:pt x="1012" y="788"/>
                  </a:lnTo>
                  <a:lnTo>
                    <a:pt x="956" y="731"/>
                  </a:lnTo>
                  <a:lnTo>
                    <a:pt x="956" y="675"/>
                  </a:lnTo>
                  <a:lnTo>
                    <a:pt x="956" y="619"/>
                  </a:lnTo>
                  <a:lnTo>
                    <a:pt x="899" y="619"/>
                  </a:lnTo>
                  <a:lnTo>
                    <a:pt x="843" y="675"/>
                  </a:lnTo>
                  <a:lnTo>
                    <a:pt x="731" y="956"/>
                  </a:lnTo>
                  <a:lnTo>
                    <a:pt x="562" y="1237"/>
                  </a:lnTo>
                  <a:lnTo>
                    <a:pt x="450" y="1294"/>
                  </a:lnTo>
                  <a:lnTo>
                    <a:pt x="337" y="1237"/>
                  </a:lnTo>
                  <a:lnTo>
                    <a:pt x="113" y="1069"/>
                  </a:lnTo>
                  <a:lnTo>
                    <a:pt x="56" y="1013"/>
                  </a:lnTo>
                  <a:lnTo>
                    <a:pt x="0" y="1069"/>
                  </a:lnTo>
                  <a:lnTo>
                    <a:pt x="0" y="1125"/>
                  </a:lnTo>
                  <a:lnTo>
                    <a:pt x="56" y="1237"/>
                  </a:lnTo>
                  <a:lnTo>
                    <a:pt x="169" y="1350"/>
                  </a:lnTo>
                  <a:lnTo>
                    <a:pt x="281" y="1462"/>
                  </a:lnTo>
                  <a:lnTo>
                    <a:pt x="394" y="1575"/>
                  </a:lnTo>
                  <a:lnTo>
                    <a:pt x="450" y="1743"/>
                  </a:lnTo>
                  <a:lnTo>
                    <a:pt x="618" y="1743"/>
                  </a:lnTo>
                  <a:lnTo>
                    <a:pt x="675" y="1687"/>
                  </a:lnTo>
                  <a:lnTo>
                    <a:pt x="675" y="1631"/>
                  </a:lnTo>
                  <a:lnTo>
                    <a:pt x="675" y="1462"/>
                  </a:lnTo>
                  <a:lnTo>
                    <a:pt x="731" y="1350"/>
                  </a:lnTo>
                  <a:lnTo>
                    <a:pt x="899" y="1462"/>
                  </a:lnTo>
                  <a:lnTo>
                    <a:pt x="1012" y="1350"/>
                  </a:lnTo>
                  <a:lnTo>
                    <a:pt x="1012" y="1294"/>
                  </a:lnTo>
                  <a:lnTo>
                    <a:pt x="1012" y="1125"/>
                  </a:lnTo>
                  <a:lnTo>
                    <a:pt x="1012" y="1069"/>
                  </a:lnTo>
                  <a:lnTo>
                    <a:pt x="1180" y="844"/>
                  </a:lnTo>
                  <a:lnTo>
                    <a:pt x="1237" y="844"/>
                  </a:lnTo>
                  <a:lnTo>
                    <a:pt x="1293" y="900"/>
                  </a:lnTo>
                  <a:lnTo>
                    <a:pt x="1349" y="956"/>
                  </a:lnTo>
                  <a:lnTo>
                    <a:pt x="1462" y="900"/>
                  </a:lnTo>
                  <a:lnTo>
                    <a:pt x="1518" y="844"/>
                  </a:lnTo>
                  <a:lnTo>
                    <a:pt x="1462" y="788"/>
                  </a:lnTo>
                  <a:lnTo>
                    <a:pt x="1462" y="731"/>
                  </a:lnTo>
                  <a:lnTo>
                    <a:pt x="1462" y="675"/>
                  </a:lnTo>
                  <a:lnTo>
                    <a:pt x="1574" y="394"/>
                  </a:lnTo>
                  <a:lnTo>
                    <a:pt x="1630" y="169"/>
                  </a:lnTo>
                  <a:lnTo>
                    <a:pt x="1630" y="57"/>
                  </a:lnTo>
                  <a:lnTo>
                    <a:pt x="1518" y="1"/>
                  </a:lnTo>
                  <a:close/>
                </a:path>
              </a:pathLst>
            </a:custGeom>
            <a:solidFill>
              <a:srgbClr val="9E8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9" name="Google Shape;34449;p71"/>
            <p:cNvSpPr/>
            <p:nvPr/>
          </p:nvSpPr>
          <p:spPr>
            <a:xfrm>
              <a:off x="798775" y="15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9F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0" name="Google Shape;34450;p71"/>
            <p:cNvSpPr/>
            <p:nvPr/>
          </p:nvSpPr>
          <p:spPr>
            <a:xfrm>
              <a:off x="802975" y="156405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57" y="1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E8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1" name="Google Shape;34451;p71"/>
            <p:cNvSpPr/>
            <p:nvPr/>
          </p:nvSpPr>
          <p:spPr>
            <a:xfrm>
              <a:off x="746775" y="1540175"/>
              <a:ext cx="16875" cy="36550"/>
            </a:xfrm>
            <a:custGeom>
              <a:avLst/>
              <a:gdLst/>
              <a:ahLst/>
              <a:cxnLst/>
              <a:rect l="l" t="t" r="r" b="b"/>
              <a:pathLst>
                <a:path w="675" h="1462" extrusionOk="0">
                  <a:moveTo>
                    <a:pt x="282" y="0"/>
                  </a:moveTo>
                  <a:lnTo>
                    <a:pt x="225" y="56"/>
                  </a:lnTo>
                  <a:lnTo>
                    <a:pt x="169" y="113"/>
                  </a:lnTo>
                  <a:lnTo>
                    <a:pt x="113" y="169"/>
                  </a:lnTo>
                  <a:lnTo>
                    <a:pt x="0" y="169"/>
                  </a:lnTo>
                  <a:lnTo>
                    <a:pt x="0" y="225"/>
                  </a:lnTo>
                  <a:lnTo>
                    <a:pt x="57" y="394"/>
                  </a:lnTo>
                  <a:lnTo>
                    <a:pt x="57" y="506"/>
                  </a:lnTo>
                  <a:lnTo>
                    <a:pt x="57" y="618"/>
                  </a:lnTo>
                  <a:lnTo>
                    <a:pt x="0" y="675"/>
                  </a:lnTo>
                  <a:lnTo>
                    <a:pt x="57" y="787"/>
                  </a:lnTo>
                  <a:lnTo>
                    <a:pt x="113" y="899"/>
                  </a:lnTo>
                  <a:lnTo>
                    <a:pt x="169" y="1068"/>
                  </a:lnTo>
                  <a:lnTo>
                    <a:pt x="225" y="1405"/>
                  </a:lnTo>
                  <a:lnTo>
                    <a:pt x="225" y="1462"/>
                  </a:lnTo>
                  <a:lnTo>
                    <a:pt x="506" y="1237"/>
                  </a:lnTo>
                  <a:lnTo>
                    <a:pt x="619" y="1124"/>
                  </a:lnTo>
                  <a:lnTo>
                    <a:pt x="675" y="1012"/>
                  </a:lnTo>
                  <a:lnTo>
                    <a:pt x="450" y="899"/>
                  </a:lnTo>
                  <a:lnTo>
                    <a:pt x="225" y="787"/>
                  </a:lnTo>
                  <a:lnTo>
                    <a:pt x="169" y="787"/>
                  </a:lnTo>
                  <a:lnTo>
                    <a:pt x="169" y="675"/>
                  </a:lnTo>
                  <a:lnTo>
                    <a:pt x="169" y="618"/>
                  </a:lnTo>
                  <a:lnTo>
                    <a:pt x="225" y="562"/>
                  </a:lnTo>
                  <a:lnTo>
                    <a:pt x="394" y="394"/>
                  </a:lnTo>
                  <a:lnTo>
                    <a:pt x="450" y="281"/>
                  </a:lnTo>
                  <a:lnTo>
                    <a:pt x="450" y="169"/>
                  </a:lnTo>
                  <a:lnTo>
                    <a:pt x="338" y="169"/>
                  </a:lnTo>
                  <a:lnTo>
                    <a:pt x="282" y="56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9E8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2" name="Google Shape;34452;p71"/>
            <p:cNvSpPr/>
            <p:nvPr/>
          </p:nvSpPr>
          <p:spPr>
            <a:xfrm>
              <a:off x="765050" y="1575300"/>
              <a:ext cx="11250" cy="12675"/>
            </a:xfrm>
            <a:custGeom>
              <a:avLst/>
              <a:gdLst/>
              <a:ahLst/>
              <a:cxnLst/>
              <a:rect l="l" t="t" r="r" b="b"/>
              <a:pathLst>
                <a:path w="450" h="507" extrusionOk="0">
                  <a:moveTo>
                    <a:pt x="56" y="0"/>
                  </a:moveTo>
                  <a:lnTo>
                    <a:pt x="0" y="169"/>
                  </a:lnTo>
                  <a:lnTo>
                    <a:pt x="56" y="225"/>
                  </a:lnTo>
                  <a:lnTo>
                    <a:pt x="113" y="338"/>
                  </a:lnTo>
                  <a:lnTo>
                    <a:pt x="225" y="394"/>
                  </a:lnTo>
                  <a:lnTo>
                    <a:pt x="450" y="506"/>
                  </a:lnTo>
                  <a:lnTo>
                    <a:pt x="450" y="281"/>
                  </a:lnTo>
                  <a:lnTo>
                    <a:pt x="281" y="11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7C6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3" name="Google Shape;34453;p71"/>
            <p:cNvSpPr/>
            <p:nvPr/>
          </p:nvSpPr>
          <p:spPr>
            <a:xfrm>
              <a:off x="763625" y="1559850"/>
              <a:ext cx="7050" cy="9850"/>
            </a:xfrm>
            <a:custGeom>
              <a:avLst/>
              <a:gdLst/>
              <a:ahLst/>
              <a:cxnLst/>
              <a:rect l="l" t="t" r="r" b="b"/>
              <a:pathLst>
                <a:path w="282" h="394" extrusionOk="0">
                  <a:moveTo>
                    <a:pt x="113" y="0"/>
                  </a:moveTo>
                  <a:lnTo>
                    <a:pt x="1" y="56"/>
                  </a:lnTo>
                  <a:lnTo>
                    <a:pt x="1" y="225"/>
                  </a:lnTo>
                  <a:lnTo>
                    <a:pt x="113" y="281"/>
                  </a:lnTo>
                  <a:lnTo>
                    <a:pt x="113" y="394"/>
                  </a:lnTo>
                  <a:lnTo>
                    <a:pt x="282" y="225"/>
                  </a:lnTo>
                  <a:lnTo>
                    <a:pt x="226" y="169"/>
                  </a:lnTo>
                  <a:lnTo>
                    <a:pt x="170" y="5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9E8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4" name="Google Shape;34454;p71"/>
            <p:cNvSpPr/>
            <p:nvPr/>
          </p:nvSpPr>
          <p:spPr>
            <a:xfrm>
              <a:off x="772075" y="1079275"/>
              <a:ext cx="47800" cy="106825"/>
            </a:xfrm>
            <a:custGeom>
              <a:avLst/>
              <a:gdLst/>
              <a:ahLst/>
              <a:cxnLst/>
              <a:rect l="l" t="t" r="r" b="b"/>
              <a:pathLst>
                <a:path w="1912" h="4273" extrusionOk="0">
                  <a:moveTo>
                    <a:pt x="394" y="1"/>
                  </a:moveTo>
                  <a:lnTo>
                    <a:pt x="337" y="57"/>
                  </a:lnTo>
                  <a:lnTo>
                    <a:pt x="225" y="113"/>
                  </a:lnTo>
                  <a:lnTo>
                    <a:pt x="113" y="226"/>
                  </a:lnTo>
                  <a:lnTo>
                    <a:pt x="56" y="282"/>
                  </a:lnTo>
                  <a:lnTo>
                    <a:pt x="0" y="450"/>
                  </a:lnTo>
                  <a:lnTo>
                    <a:pt x="113" y="619"/>
                  </a:lnTo>
                  <a:lnTo>
                    <a:pt x="337" y="900"/>
                  </a:lnTo>
                  <a:lnTo>
                    <a:pt x="506" y="900"/>
                  </a:lnTo>
                  <a:lnTo>
                    <a:pt x="562" y="788"/>
                  </a:lnTo>
                  <a:lnTo>
                    <a:pt x="675" y="619"/>
                  </a:lnTo>
                  <a:lnTo>
                    <a:pt x="843" y="619"/>
                  </a:lnTo>
                  <a:lnTo>
                    <a:pt x="787" y="788"/>
                  </a:lnTo>
                  <a:lnTo>
                    <a:pt x="787" y="956"/>
                  </a:lnTo>
                  <a:lnTo>
                    <a:pt x="731" y="1181"/>
                  </a:lnTo>
                  <a:lnTo>
                    <a:pt x="675" y="1350"/>
                  </a:lnTo>
                  <a:lnTo>
                    <a:pt x="675" y="1462"/>
                  </a:lnTo>
                  <a:lnTo>
                    <a:pt x="731" y="1518"/>
                  </a:lnTo>
                  <a:lnTo>
                    <a:pt x="843" y="1631"/>
                  </a:lnTo>
                  <a:lnTo>
                    <a:pt x="899" y="1743"/>
                  </a:lnTo>
                  <a:lnTo>
                    <a:pt x="956" y="1968"/>
                  </a:lnTo>
                  <a:lnTo>
                    <a:pt x="1012" y="2024"/>
                  </a:lnTo>
                  <a:lnTo>
                    <a:pt x="1068" y="2249"/>
                  </a:lnTo>
                  <a:lnTo>
                    <a:pt x="1124" y="2305"/>
                  </a:lnTo>
                  <a:lnTo>
                    <a:pt x="1405" y="2642"/>
                  </a:lnTo>
                  <a:lnTo>
                    <a:pt x="1574" y="3036"/>
                  </a:lnTo>
                  <a:lnTo>
                    <a:pt x="1630" y="3036"/>
                  </a:lnTo>
                  <a:lnTo>
                    <a:pt x="1630" y="3092"/>
                  </a:lnTo>
                  <a:lnTo>
                    <a:pt x="1574" y="3092"/>
                  </a:lnTo>
                  <a:lnTo>
                    <a:pt x="1405" y="3261"/>
                  </a:lnTo>
                  <a:lnTo>
                    <a:pt x="1405" y="3317"/>
                  </a:lnTo>
                  <a:lnTo>
                    <a:pt x="1405" y="3429"/>
                  </a:lnTo>
                  <a:lnTo>
                    <a:pt x="1405" y="3542"/>
                  </a:lnTo>
                  <a:lnTo>
                    <a:pt x="1405" y="3598"/>
                  </a:lnTo>
                  <a:lnTo>
                    <a:pt x="1293" y="3710"/>
                  </a:lnTo>
                  <a:lnTo>
                    <a:pt x="1293" y="3935"/>
                  </a:lnTo>
                  <a:lnTo>
                    <a:pt x="1293" y="4048"/>
                  </a:lnTo>
                  <a:lnTo>
                    <a:pt x="1349" y="4160"/>
                  </a:lnTo>
                  <a:lnTo>
                    <a:pt x="1518" y="4104"/>
                  </a:lnTo>
                  <a:lnTo>
                    <a:pt x="1630" y="4160"/>
                  </a:lnTo>
                  <a:lnTo>
                    <a:pt x="1686" y="4272"/>
                  </a:lnTo>
                  <a:lnTo>
                    <a:pt x="1686" y="4160"/>
                  </a:lnTo>
                  <a:lnTo>
                    <a:pt x="1799" y="4048"/>
                  </a:lnTo>
                  <a:lnTo>
                    <a:pt x="1799" y="3991"/>
                  </a:lnTo>
                  <a:lnTo>
                    <a:pt x="1686" y="3935"/>
                  </a:lnTo>
                  <a:lnTo>
                    <a:pt x="1630" y="3879"/>
                  </a:lnTo>
                  <a:lnTo>
                    <a:pt x="1686" y="3767"/>
                  </a:lnTo>
                  <a:lnTo>
                    <a:pt x="1799" y="3429"/>
                  </a:lnTo>
                  <a:lnTo>
                    <a:pt x="1911" y="3036"/>
                  </a:lnTo>
                  <a:lnTo>
                    <a:pt x="1911" y="2867"/>
                  </a:lnTo>
                  <a:lnTo>
                    <a:pt x="1855" y="2811"/>
                  </a:lnTo>
                  <a:lnTo>
                    <a:pt x="1799" y="2755"/>
                  </a:lnTo>
                  <a:lnTo>
                    <a:pt x="1743" y="2699"/>
                  </a:lnTo>
                  <a:lnTo>
                    <a:pt x="1799" y="2586"/>
                  </a:lnTo>
                  <a:lnTo>
                    <a:pt x="1855" y="2530"/>
                  </a:lnTo>
                  <a:lnTo>
                    <a:pt x="1855" y="2474"/>
                  </a:lnTo>
                  <a:lnTo>
                    <a:pt x="1799" y="2361"/>
                  </a:lnTo>
                  <a:lnTo>
                    <a:pt x="1743" y="2305"/>
                  </a:lnTo>
                  <a:lnTo>
                    <a:pt x="1630" y="2305"/>
                  </a:lnTo>
                  <a:lnTo>
                    <a:pt x="1630" y="2193"/>
                  </a:lnTo>
                  <a:lnTo>
                    <a:pt x="1686" y="2080"/>
                  </a:lnTo>
                  <a:lnTo>
                    <a:pt x="1630" y="2024"/>
                  </a:lnTo>
                  <a:lnTo>
                    <a:pt x="1686" y="1968"/>
                  </a:lnTo>
                  <a:lnTo>
                    <a:pt x="1799" y="1912"/>
                  </a:lnTo>
                  <a:lnTo>
                    <a:pt x="1799" y="1856"/>
                  </a:lnTo>
                  <a:lnTo>
                    <a:pt x="1799" y="1743"/>
                  </a:lnTo>
                  <a:lnTo>
                    <a:pt x="1743" y="1631"/>
                  </a:lnTo>
                  <a:lnTo>
                    <a:pt x="1743" y="1518"/>
                  </a:lnTo>
                  <a:lnTo>
                    <a:pt x="1743" y="1462"/>
                  </a:lnTo>
                  <a:lnTo>
                    <a:pt x="1855" y="1406"/>
                  </a:lnTo>
                  <a:lnTo>
                    <a:pt x="1799" y="1350"/>
                  </a:lnTo>
                  <a:lnTo>
                    <a:pt x="1743" y="1293"/>
                  </a:lnTo>
                  <a:lnTo>
                    <a:pt x="1743" y="1181"/>
                  </a:lnTo>
                  <a:lnTo>
                    <a:pt x="1743" y="1125"/>
                  </a:lnTo>
                  <a:lnTo>
                    <a:pt x="1743" y="900"/>
                  </a:lnTo>
                  <a:lnTo>
                    <a:pt x="1855" y="844"/>
                  </a:lnTo>
                  <a:lnTo>
                    <a:pt x="1911" y="788"/>
                  </a:lnTo>
                  <a:lnTo>
                    <a:pt x="1855" y="675"/>
                  </a:lnTo>
                  <a:lnTo>
                    <a:pt x="1799" y="563"/>
                  </a:lnTo>
                  <a:lnTo>
                    <a:pt x="1799" y="450"/>
                  </a:lnTo>
                  <a:lnTo>
                    <a:pt x="1799" y="338"/>
                  </a:lnTo>
                  <a:lnTo>
                    <a:pt x="1743" y="226"/>
                  </a:lnTo>
                  <a:lnTo>
                    <a:pt x="1518" y="338"/>
                  </a:lnTo>
                  <a:lnTo>
                    <a:pt x="1293" y="394"/>
                  </a:lnTo>
                  <a:lnTo>
                    <a:pt x="1181" y="338"/>
                  </a:lnTo>
                  <a:lnTo>
                    <a:pt x="1068" y="226"/>
                  </a:lnTo>
                  <a:lnTo>
                    <a:pt x="1012" y="226"/>
                  </a:lnTo>
                  <a:lnTo>
                    <a:pt x="899" y="282"/>
                  </a:lnTo>
                  <a:lnTo>
                    <a:pt x="843" y="226"/>
                  </a:lnTo>
                  <a:lnTo>
                    <a:pt x="731" y="226"/>
                  </a:lnTo>
                  <a:lnTo>
                    <a:pt x="731" y="169"/>
                  </a:lnTo>
                  <a:lnTo>
                    <a:pt x="675" y="226"/>
                  </a:lnTo>
                  <a:lnTo>
                    <a:pt x="450" y="226"/>
                  </a:lnTo>
                  <a:lnTo>
                    <a:pt x="450" y="113"/>
                  </a:lnTo>
                  <a:lnTo>
                    <a:pt x="450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9F8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5" name="Google Shape;34455;p71"/>
            <p:cNvSpPr/>
            <p:nvPr/>
          </p:nvSpPr>
          <p:spPr>
            <a:xfrm>
              <a:off x="767850" y="1024475"/>
              <a:ext cx="42175" cy="40775"/>
            </a:xfrm>
            <a:custGeom>
              <a:avLst/>
              <a:gdLst/>
              <a:ahLst/>
              <a:cxnLst/>
              <a:rect l="l" t="t" r="r" b="b"/>
              <a:pathLst>
                <a:path w="1687" h="1631" extrusionOk="0">
                  <a:moveTo>
                    <a:pt x="563" y="1"/>
                  </a:moveTo>
                  <a:lnTo>
                    <a:pt x="450" y="57"/>
                  </a:lnTo>
                  <a:lnTo>
                    <a:pt x="338" y="57"/>
                  </a:lnTo>
                  <a:lnTo>
                    <a:pt x="169" y="113"/>
                  </a:lnTo>
                  <a:lnTo>
                    <a:pt x="113" y="226"/>
                  </a:lnTo>
                  <a:lnTo>
                    <a:pt x="113" y="338"/>
                  </a:lnTo>
                  <a:lnTo>
                    <a:pt x="338" y="338"/>
                  </a:lnTo>
                  <a:lnTo>
                    <a:pt x="338" y="394"/>
                  </a:lnTo>
                  <a:lnTo>
                    <a:pt x="282" y="450"/>
                  </a:lnTo>
                  <a:lnTo>
                    <a:pt x="225" y="675"/>
                  </a:lnTo>
                  <a:lnTo>
                    <a:pt x="225" y="731"/>
                  </a:lnTo>
                  <a:lnTo>
                    <a:pt x="169" y="731"/>
                  </a:lnTo>
                  <a:lnTo>
                    <a:pt x="113" y="788"/>
                  </a:lnTo>
                  <a:lnTo>
                    <a:pt x="57" y="900"/>
                  </a:lnTo>
                  <a:lnTo>
                    <a:pt x="1" y="956"/>
                  </a:lnTo>
                  <a:lnTo>
                    <a:pt x="1" y="1125"/>
                  </a:lnTo>
                  <a:lnTo>
                    <a:pt x="57" y="1293"/>
                  </a:lnTo>
                  <a:lnTo>
                    <a:pt x="1" y="1406"/>
                  </a:lnTo>
                  <a:lnTo>
                    <a:pt x="169" y="1631"/>
                  </a:lnTo>
                  <a:lnTo>
                    <a:pt x="450" y="1631"/>
                  </a:lnTo>
                  <a:lnTo>
                    <a:pt x="563" y="1462"/>
                  </a:lnTo>
                  <a:lnTo>
                    <a:pt x="675" y="1293"/>
                  </a:lnTo>
                  <a:lnTo>
                    <a:pt x="844" y="1237"/>
                  </a:lnTo>
                  <a:lnTo>
                    <a:pt x="1068" y="1237"/>
                  </a:lnTo>
                  <a:lnTo>
                    <a:pt x="1181" y="1181"/>
                  </a:lnTo>
                  <a:lnTo>
                    <a:pt x="1293" y="1125"/>
                  </a:lnTo>
                  <a:lnTo>
                    <a:pt x="1293" y="1069"/>
                  </a:lnTo>
                  <a:lnTo>
                    <a:pt x="1293" y="956"/>
                  </a:lnTo>
                  <a:lnTo>
                    <a:pt x="1350" y="956"/>
                  </a:lnTo>
                  <a:lnTo>
                    <a:pt x="1406" y="900"/>
                  </a:lnTo>
                  <a:lnTo>
                    <a:pt x="1406" y="844"/>
                  </a:lnTo>
                  <a:lnTo>
                    <a:pt x="1350" y="788"/>
                  </a:lnTo>
                  <a:lnTo>
                    <a:pt x="1350" y="731"/>
                  </a:lnTo>
                  <a:lnTo>
                    <a:pt x="1631" y="731"/>
                  </a:lnTo>
                  <a:lnTo>
                    <a:pt x="1687" y="619"/>
                  </a:lnTo>
                  <a:lnTo>
                    <a:pt x="1574" y="507"/>
                  </a:lnTo>
                  <a:lnTo>
                    <a:pt x="1518" y="450"/>
                  </a:lnTo>
                  <a:lnTo>
                    <a:pt x="1462" y="338"/>
                  </a:lnTo>
                  <a:lnTo>
                    <a:pt x="1237" y="169"/>
                  </a:lnTo>
                  <a:lnTo>
                    <a:pt x="1012" y="113"/>
                  </a:lnTo>
                  <a:lnTo>
                    <a:pt x="563" y="1"/>
                  </a:lnTo>
                  <a:close/>
                </a:path>
              </a:pathLst>
            </a:custGeom>
            <a:solidFill>
              <a:srgbClr val="9A8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6" name="Google Shape;34456;p71"/>
            <p:cNvSpPr/>
            <p:nvPr/>
          </p:nvSpPr>
          <p:spPr>
            <a:xfrm>
              <a:off x="777700" y="1051175"/>
              <a:ext cx="46375" cy="32350"/>
            </a:xfrm>
            <a:custGeom>
              <a:avLst/>
              <a:gdLst/>
              <a:ahLst/>
              <a:cxnLst/>
              <a:rect l="l" t="t" r="r" b="b"/>
              <a:pathLst>
                <a:path w="1855" h="1294" extrusionOk="0">
                  <a:moveTo>
                    <a:pt x="393" y="1"/>
                  </a:moveTo>
                  <a:lnTo>
                    <a:pt x="169" y="225"/>
                  </a:lnTo>
                  <a:lnTo>
                    <a:pt x="56" y="338"/>
                  </a:lnTo>
                  <a:lnTo>
                    <a:pt x="0" y="506"/>
                  </a:lnTo>
                  <a:lnTo>
                    <a:pt x="56" y="619"/>
                  </a:lnTo>
                  <a:lnTo>
                    <a:pt x="225" y="619"/>
                  </a:lnTo>
                  <a:lnTo>
                    <a:pt x="281" y="563"/>
                  </a:lnTo>
                  <a:lnTo>
                    <a:pt x="337" y="506"/>
                  </a:lnTo>
                  <a:lnTo>
                    <a:pt x="393" y="506"/>
                  </a:lnTo>
                  <a:lnTo>
                    <a:pt x="450" y="563"/>
                  </a:lnTo>
                  <a:lnTo>
                    <a:pt x="393" y="619"/>
                  </a:lnTo>
                  <a:lnTo>
                    <a:pt x="337" y="619"/>
                  </a:lnTo>
                  <a:lnTo>
                    <a:pt x="281" y="731"/>
                  </a:lnTo>
                  <a:lnTo>
                    <a:pt x="281" y="844"/>
                  </a:lnTo>
                  <a:lnTo>
                    <a:pt x="281" y="900"/>
                  </a:lnTo>
                  <a:lnTo>
                    <a:pt x="337" y="1012"/>
                  </a:lnTo>
                  <a:lnTo>
                    <a:pt x="393" y="1125"/>
                  </a:lnTo>
                  <a:lnTo>
                    <a:pt x="450" y="1125"/>
                  </a:lnTo>
                  <a:lnTo>
                    <a:pt x="450" y="1069"/>
                  </a:lnTo>
                  <a:lnTo>
                    <a:pt x="506" y="956"/>
                  </a:lnTo>
                  <a:lnTo>
                    <a:pt x="562" y="900"/>
                  </a:lnTo>
                  <a:lnTo>
                    <a:pt x="731" y="844"/>
                  </a:lnTo>
                  <a:lnTo>
                    <a:pt x="843" y="900"/>
                  </a:lnTo>
                  <a:lnTo>
                    <a:pt x="843" y="1012"/>
                  </a:lnTo>
                  <a:lnTo>
                    <a:pt x="956" y="1293"/>
                  </a:lnTo>
                  <a:lnTo>
                    <a:pt x="1068" y="1293"/>
                  </a:lnTo>
                  <a:lnTo>
                    <a:pt x="1237" y="1237"/>
                  </a:lnTo>
                  <a:lnTo>
                    <a:pt x="1461" y="1181"/>
                  </a:lnTo>
                  <a:lnTo>
                    <a:pt x="1518" y="1181"/>
                  </a:lnTo>
                  <a:lnTo>
                    <a:pt x="1574" y="1125"/>
                  </a:lnTo>
                  <a:lnTo>
                    <a:pt x="1630" y="1012"/>
                  </a:lnTo>
                  <a:lnTo>
                    <a:pt x="1574" y="900"/>
                  </a:lnTo>
                  <a:lnTo>
                    <a:pt x="1518" y="900"/>
                  </a:lnTo>
                  <a:lnTo>
                    <a:pt x="1349" y="1012"/>
                  </a:lnTo>
                  <a:lnTo>
                    <a:pt x="1124" y="1012"/>
                  </a:lnTo>
                  <a:lnTo>
                    <a:pt x="1237" y="844"/>
                  </a:lnTo>
                  <a:lnTo>
                    <a:pt x="1293" y="788"/>
                  </a:lnTo>
                  <a:lnTo>
                    <a:pt x="1349" y="731"/>
                  </a:lnTo>
                  <a:lnTo>
                    <a:pt x="1742" y="731"/>
                  </a:lnTo>
                  <a:lnTo>
                    <a:pt x="1742" y="619"/>
                  </a:lnTo>
                  <a:lnTo>
                    <a:pt x="1686" y="563"/>
                  </a:lnTo>
                  <a:lnTo>
                    <a:pt x="1630" y="394"/>
                  </a:lnTo>
                  <a:lnTo>
                    <a:pt x="1742" y="338"/>
                  </a:lnTo>
                  <a:lnTo>
                    <a:pt x="1855" y="225"/>
                  </a:lnTo>
                  <a:lnTo>
                    <a:pt x="1799" y="1"/>
                  </a:lnTo>
                  <a:lnTo>
                    <a:pt x="1742" y="1"/>
                  </a:lnTo>
                  <a:lnTo>
                    <a:pt x="1686" y="57"/>
                  </a:lnTo>
                  <a:lnTo>
                    <a:pt x="1630" y="113"/>
                  </a:lnTo>
                  <a:lnTo>
                    <a:pt x="1518" y="169"/>
                  </a:lnTo>
                  <a:lnTo>
                    <a:pt x="1461" y="282"/>
                  </a:lnTo>
                  <a:lnTo>
                    <a:pt x="1405" y="338"/>
                  </a:lnTo>
                  <a:lnTo>
                    <a:pt x="1461" y="394"/>
                  </a:lnTo>
                  <a:lnTo>
                    <a:pt x="1461" y="506"/>
                  </a:lnTo>
                  <a:lnTo>
                    <a:pt x="1180" y="506"/>
                  </a:lnTo>
                  <a:lnTo>
                    <a:pt x="1124" y="450"/>
                  </a:lnTo>
                  <a:lnTo>
                    <a:pt x="956" y="282"/>
                  </a:lnTo>
                  <a:lnTo>
                    <a:pt x="956" y="225"/>
                  </a:lnTo>
                  <a:lnTo>
                    <a:pt x="956" y="169"/>
                  </a:lnTo>
                  <a:lnTo>
                    <a:pt x="899" y="57"/>
                  </a:lnTo>
                  <a:lnTo>
                    <a:pt x="562" y="5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8E7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7" name="Google Shape;34457;p71"/>
            <p:cNvSpPr/>
            <p:nvPr/>
          </p:nvSpPr>
          <p:spPr>
            <a:xfrm>
              <a:off x="794550" y="1190300"/>
              <a:ext cx="21100" cy="35150"/>
            </a:xfrm>
            <a:custGeom>
              <a:avLst/>
              <a:gdLst/>
              <a:ahLst/>
              <a:cxnLst/>
              <a:rect l="l" t="t" r="r" b="b"/>
              <a:pathLst>
                <a:path w="844" h="1406" extrusionOk="0">
                  <a:moveTo>
                    <a:pt x="394" y="0"/>
                  </a:moveTo>
                  <a:lnTo>
                    <a:pt x="338" y="56"/>
                  </a:lnTo>
                  <a:lnTo>
                    <a:pt x="282" y="112"/>
                  </a:lnTo>
                  <a:lnTo>
                    <a:pt x="225" y="393"/>
                  </a:lnTo>
                  <a:lnTo>
                    <a:pt x="225" y="506"/>
                  </a:lnTo>
                  <a:lnTo>
                    <a:pt x="225" y="674"/>
                  </a:lnTo>
                  <a:lnTo>
                    <a:pt x="169" y="787"/>
                  </a:lnTo>
                  <a:lnTo>
                    <a:pt x="113" y="899"/>
                  </a:lnTo>
                  <a:lnTo>
                    <a:pt x="113" y="1012"/>
                  </a:lnTo>
                  <a:lnTo>
                    <a:pt x="0" y="1068"/>
                  </a:lnTo>
                  <a:lnTo>
                    <a:pt x="0" y="1180"/>
                  </a:lnTo>
                  <a:lnTo>
                    <a:pt x="169" y="1349"/>
                  </a:lnTo>
                  <a:lnTo>
                    <a:pt x="282" y="1405"/>
                  </a:lnTo>
                  <a:lnTo>
                    <a:pt x="450" y="1405"/>
                  </a:lnTo>
                  <a:lnTo>
                    <a:pt x="563" y="1293"/>
                  </a:lnTo>
                  <a:lnTo>
                    <a:pt x="675" y="1293"/>
                  </a:lnTo>
                  <a:lnTo>
                    <a:pt x="731" y="1180"/>
                  </a:lnTo>
                  <a:lnTo>
                    <a:pt x="731" y="1124"/>
                  </a:lnTo>
                  <a:lnTo>
                    <a:pt x="731" y="1012"/>
                  </a:lnTo>
                  <a:lnTo>
                    <a:pt x="619" y="955"/>
                  </a:lnTo>
                  <a:lnTo>
                    <a:pt x="563" y="843"/>
                  </a:lnTo>
                  <a:lnTo>
                    <a:pt x="563" y="787"/>
                  </a:lnTo>
                  <a:lnTo>
                    <a:pt x="619" y="731"/>
                  </a:lnTo>
                  <a:lnTo>
                    <a:pt x="844" y="506"/>
                  </a:lnTo>
                  <a:lnTo>
                    <a:pt x="844" y="450"/>
                  </a:lnTo>
                  <a:lnTo>
                    <a:pt x="844" y="393"/>
                  </a:lnTo>
                  <a:lnTo>
                    <a:pt x="787" y="337"/>
                  </a:lnTo>
                  <a:lnTo>
                    <a:pt x="844" y="281"/>
                  </a:lnTo>
                  <a:lnTo>
                    <a:pt x="844" y="225"/>
                  </a:lnTo>
                  <a:lnTo>
                    <a:pt x="731" y="112"/>
                  </a:lnTo>
                  <a:lnTo>
                    <a:pt x="675" y="56"/>
                  </a:lnTo>
                  <a:lnTo>
                    <a:pt x="450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8B83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8" name="Google Shape;34458;p71"/>
            <p:cNvSpPr/>
            <p:nvPr/>
          </p:nvSpPr>
          <p:spPr>
            <a:xfrm>
              <a:off x="781900" y="1173425"/>
              <a:ext cx="25325" cy="45000"/>
            </a:xfrm>
            <a:custGeom>
              <a:avLst/>
              <a:gdLst/>
              <a:ahLst/>
              <a:cxnLst/>
              <a:rect l="l" t="t" r="r" b="b"/>
              <a:pathLst>
                <a:path w="1013" h="1800" extrusionOk="0">
                  <a:moveTo>
                    <a:pt x="731" y="731"/>
                  </a:moveTo>
                  <a:lnTo>
                    <a:pt x="788" y="844"/>
                  </a:lnTo>
                  <a:lnTo>
                    <a:pt x="788" y="844"/>
                  </a:lnTo>
                  <a:lnTo>
                    <a:pt x="731" y="787"/>
                  </a:lnTo>
                  <a:lnTo>
                    <a:pt x="675" y="731"/>
                  </a:lnTo>
                  <a:close/>
                  <a:moveTo>
                    <a:pt x="900" y="1"/>
                  </a:moveTo>
                  <a:lnTo>
                    <a:pt x="788" y="225"/>
                  </a:lnTo>
                  <a:lnTo>
                    <a:pt x="788" y="282"/>
                  </a:lnTo>
                  <a:lnTo>
                    <a:pt x="731" y="338"/>
                  </a:lnTo>
                  <a:lnTo>
                    <a:pt x="563" y="394"/>
                  </a:lnTo>
                  <a:lnTo>
                    <a:pt x="394" y="450"/>
                  </a:lnTo>
                  <a:lnTo>
                    <a:pt x="225" y="675"/>
                  </a:lnTo>
                  <a:lnTo>
                    <a:pt x="113" y="956"/>
                  </a:lnTo>
                  <a:lnTo>
                    <a:pt x="57" y="1237"/>
                  </a:lnTo>
                  <a:lnTo>
                    <a:pt x="57" y="1293"/>
                  </a:lnTo>
                  <a:lnTo>
                    <a:pt x="57" y="1349"/>
                  </a:lnTo>
                  <a:lnTo>
                    <a:pt x="1" y="1462"/>
                  </a:lnTo>
                  <a:lnTo>
                    <a:pt x="57" y="1574"/>
                  </a:lnTo>
                  <a:lnTo>
                    <a:pt x="113" y="1630"/>
                  </a:lnTo>
                  <a:lnTo>
                    <a:pt x="169" y="1630"/>
                  </a:lnTo>
                  <a:lnTo>
                    <a:pt x="282" y="1574"/>
                  </a:lnTo>
                  <a:lnTo>
                    <a:pt x="282" y="1518"/>
                  </a:lnTo>
                  <a:lnTo>
                    <a:pt x="338" y="1574"/>
                  </a:lnTo>
                  <a:lnTo>
                    <a:pt x="338" y="1743"/>
                  </a:lnTo>
                  <a:lnTo>
                    <a:pt x="394" y="1799"/>
                  </a:lnTo>
                  <a:lnTo>
                    <a:pt x="563" y="1799"/>
                  </a:lnTo>
                  <a:lnTo>
                    <a:pt x="619" y="1687"/>
                  </a:lnTo>
                  <a:lnTo>
                    <a:pt x="619" y="1630"/>
                  </a:lnTo>
                  <a:lnTo>
                    <a:pt x="675" y="1574"/>
                  </a:lnTo>
                  <a:lnTo>
                    <a:pt x="675" y="1518"/>
                  </a:lnTo>
                  <a:lnTo>
                    <a:pt x="619" y="1406"/>
                  </a:lnTo>
                  <a:lnTo>
                    <a:pt x="450" y="1293"/>
                  </a:lnTo>
                  <a:lnTo>
                    <a:pt x="619" y="1293"/>
                  </a:lnTo>
                  <a:lnTo>
                    <a:pt x="731" y="1237"/>
                  </a:lnTo>
                  <a:lnTo>
                    <a:pt x="788" y="1125"/>
                  </a:lnTo>
                  <a:lnTo>
                    <a:pt x="844" y="1012"/>
                  </a:lnTo>
                  <a:lnTo>
                    <a:pt x="844" y="900"/>
                  </a:lnTo>
                  <a:lnTo>
                    <a:pt x="825" y="881"/>
                  </a:lnTo>
                  <a:lnTo>
                    <a:pt x="825" y="881"/>
                  </a:lnTo>
                  <a:lnTo>
                    <a:pt x="900" y="844"/>
                  </a:lnTo>
                  <a:lnTo>
                    <a:pt x="900" y="787"/>
                  </a:lnTo>
                  <a:lnTo>
                    <a:pt x="956" y="731"/>
                  </a:lnTo>
                  <a:lnTo>
                    <a:pt x="956" y="394"/>
                  </a:lnTo>
                  <a:lnTo>
                    <a:pt x="1012" y="225"/>
                  </a:lnTo>
                  <a:lnTo>
                    <a:pt x="1012" y="57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9" name="Google Shape;34459;p71"/>
            <p:cNvSpPr/>
            <p:nvPr/>
          </p:nvSpPr>
          <p:spPr>
            <a:xfrm>
              <a:off x="767850" y="1069450"/>
              <a:ext cx="15475" cy="16875"/>
            </a:xfrm>
            <a:custGeom>
              <a:avLst/>
              <a:gdLst/>
              <a:ahLst/>
              <a:cxnLst/>
              <a:rect l="l" t="t" r="r" b="b"/>
              <a:pathLst>
                <a:path w="619" h="675" extrusionOk="0">
                  <a:moveTo>
                    <a:pt x="394" y="0"/>
                  </a:moveTo>
                  <a:lnTo>
                    <a:pt x="113" y="57"/>
                  </a:lnTo>
                  <a:lnTo>
                    <a:pt x="1" y="113"/>
                  </a:lnTo>
                  <a:lnTo>
                    <a:pt x="1" y="281"/>
                  </a:lnTo>
                  <a:lnTo>
                    <a:pt x="1" y="394"/>
                  </a:lnTo>
                  <a:lnTo>
                    <a:pt x="57" y="506"/>
                  </a:lnTo>
                  <a:lnTo>
                    <a:pt x="113" y="619"/>
                  </a:lnTo>
                  <a:lnTo>
                    <a:pt x="282" y="675"/>
                  </a:lnTo>
                  <a:lnTo>
                    <a:pt x="338" y="675"/>
                  </a:lnTo>
                  <a:lnTo>
                    <a:pt x="450" y="562"/>
                  </a:lnTo>
                  <a:lnTo>
                    <a:pt x="619" y="450"/>
                  </a:lnTo>
                  <a:lnTo>
                    <a:pt x="619" y="281"/>
                  </a:lnTo>
                  <a:lnTo>
                    <a:pt x="506" y="113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8E7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0" name="Google Shape;34460;p71"/>
            <p:cNvSpPr/>
            <p:nvPr/>
          </p:nvSpPr>
          <p:spPr>
            <a:xfrm>
              <a:off x="802975" y="1032900"/>
              <a:ext cx="18300" cy="14100"/>
            </a:xfrm>
            <a:custGeom>
              <a:avLst/>
              <a:gdLst/>
              <a:ahLst/>
              <a:cxnLst/>
              <a:rect l="l" t="t" r="r" b="b"/>
              <a:pathLst>
                <a:path w="732" h="564" extrusionOk="0">
                  <a:moveTo>
                    <a:pt x="1" y="1"/>
                  </a:moveTo>
                  <a:lnTo>
                    <a:pt x="57" y="113"/>
                  </a:lnTo>
                  <a:lnTo>
                    <a:pt x="113" y="226"/>
                  </a:lnTo>
                  <a:lnTo>
                    <a:pt x="169" y="282"/>
                  </a:lnTo>
                  <a:lnTo>
                    <a:pt x="226" y="394"/>
                  </a:lnTo>
                  <a:lnTo>
                    <a:pt x="338" y="563"/>
                  </a:lnTo>
                  <a:lnTo>
                    <a:pt x="394" y="563"/>
                  </a:lnTo>
                  <a:lnTo>
                    <a:pt x="563" y="451"/>
                  </a:lnTo>
                  <a:lnTo>
                    <a:pt x="619" y="394"/>
                  </a:lnTo>
                  <a:lnTo>
                    <a:pt x="731" y="338"/>
                  </a:lnTo>
                  <a:lnTo>
                    <a:pt x="731" y="282"/>
                  </a:lnTo>
                  <a:lnTo>
                    <a:pt x="731" y="226"/>
                  </a:lnTo>
                  <a:lnTo>
                    <a:pt x="675" y="226"/>
                  </a:lnTo>
                  <a:lnTo>
                    <a:pt x="619" y="282"/>
                  </a:lnTo>
                  <a:lnTo>
                    <a:pt x="563" y="282"/>
                  </a:lnTo>
                  <a:lnTo>
                    <a:pt x="507" y="338"/>
                  </a:lnTo>
                  <a:lnTo>
                    <a:pt x="450" y="338"/>
                  </a:lnTo>
                  <a:lnTo>
                    <a:pt x="450" y="282"/>
                  </a:lnTo>
                  <a:lnTo>
                    <a:pt x="394" y="170"/>
                  </a:lnTo>
                  <a:lnTo>
                    <a:pt x="282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E7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1" name="Google Shape;34461;p71"/>
            <p:cNvSpPr/>
            <p:nvPr/>
          </p:nvSpPr>
          <p:spPr>
            <a:xfrm>
              <a:off x="777700" y="1066625"/>
              <a:ext cx="8450" cy="9875"/>
            </a:xfrm>
            <a:custGeom>
              <a:avLst/>
              <a:gdLst/>
              <a:ahLst/>
              <a:cxnLst/>
              <a:rect l="l" t="t" r="r" b="b"/>
              <a:pathLst>
                <a:path w="338" h="395" extrusionOk="0">
                  <a:moveTo>
                    <a:pt x="56" y="1"/>
                  </a:moveTo>
                  <a:lnTo>
                    <a:pt x="0" y="113"/>
                  </a:lnTo>
                  <a:lnTo>
                    <a:pt x="56" y="226"/>
                  </a:lnTo>
                  <a:lnTo>
                    <a:pt x="112" y="338"/>
                  </a:lnTo>
                  <a:lnTo>
                    <a:pt x="225" y="394"/>
                  </a:lnTo>
                  <a:lnTo>
                    <a:pt x="281" y="282"/>
                  </a:lnTo>
                  <a:lnTo>
                    <a:pt x="337" y="282"/>
                  </a:lnTo>
                  <a:lnTo>
                    <a:pt x="337" y="226"/>
                  </a:lnTo>
                  <a:lnTo>
                    <a:pt x="281" y="170"/>
                  </a:lnTo>
                  <a:lnTo>
                    <a:pt x="169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A8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2" name="Google Shape;34462;p71"/>
            <p:cNvSpPr/>
            <p:nvPr/>
          </p:nvSpPr>
          <p:spPr>
            <a:xfrm>
              <a:off x="798775" y="1045550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169" y="1"/>
                  </a:moveTo>
                  <a:lnTo>
                    <a:pt x="56" y="57"/>
                  </a:lnTo>
                  <a:lnTo>
                    <a:pt x="0" y="113"/>
                  </a:lnTo>
                  <a:lnTo>
                    <a:pt x="56" y="226"/>
                  </a:lnTo>
                  <a:lnTo>
                    <a:pt x="225" y="226"/>
                  </a:lnTo>
                  <a:lnTo>
                    <a:pt x="281" y="113"/>
                  </a:lnTo>
                  <a:lnTo>
                    <a:pt x="281" y="57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8E7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3" name="Google Shape;34463;p71"/>
            <p:cNvSpPr/>
            <p:nvPr/>
          </p:nvSpPr>
          <p:spPr>
            <a:xfrm>
              <a:off x="818425" y="1093325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57" y="1"/>
                  </a:moveTo>
                  <a:lnTo>
                    <a:pt x="1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F8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4" name="Google Shape;34464;p71"/>
            <p:cNvSpPr/>
            <p:nvPr/>
          </p:nvSpPr>
          <p:spPr>
            <a:xfrm>
              <a:off x="814225" y="11860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8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5" name="Google Shape;34465;p71"/>
            <p:cNvSpPr/>
            <p:nvPr/>
          </p:nvSpPr>
          <p:spPr>
            <a:xfrm>
              <a:off x="801575" y="105400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7" y="0"/>
                  </a:moveTo>
                  <a:lnTo>
                    <a:pt x="1" y="56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E7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6" name="Google Shape;34466;p71"/>
            <p:cNvSpPr/>
            <p:nvPr/>
          </p:nvSpPr>
          <p:spPr>
            <a:xfrm>
              <a:off x="810000" y="118185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1"/>
                  </a:moveTo>
                  <a:lnTo>
                    <a:pt x="1" y="1"/>
                  </a:lnTo>
                  <a:lnTo>
                    <a:pt x="113" y="57"/>
                  </a:lnTo>
                  <a:lnTo>
                    <a:pt x="113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B83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7" name="Google Shape;34467;p71"/>
            <p:cNvSpPr/>
            <p:nvPr/>
          </p:nvSpPr>
          <p:spPr>
            <a:xfrm>
              <a:off x="814225" y="113127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8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8" name="Google Shape;34468;p71"/>
            <p:cNvSpPr/>
            <p:nvPr/>
          </p:nvSpPr>
          <p:spPr>
            <a:xfrm>
              <a:off x="828275" y="116920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57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988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9" name="Google Shape;34469;p71"/>
            <p:cNvSpPr/>
            <p:nvPr/>
          </p:nvSpPr>
          <p:spPr>
            <a:xfrm>
              <a:off x="788925" y="10835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E7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0" name="Google Shape;34470;p71"/>
            <p:cNvSpPr/>
            <p:nvPr/>
          </p:nvSpPr>
          <p:spPr>
            <a:xfrm>
              <a:off x="793150" y="10849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57"/>
                  </a:moveTo>
                  <a:lnTo>
                    <a:pt x="56" y="57"/>
                  </a:lnTo>
                  <a:lnTo>
                    <a:pt x="0" y="1"/>
                  </a:lnTo>
                  <a:lnTo>
                    <a:pt x="0" y="1"/>
                  </a:lnTo>
                  <a:lnTo>
                    <a:pt x="56" y="57"/>
                  </a:lnTo>
                  <a:lnTo>
                    <a:pt x="56" y="57"/>
                  </a:lnTo>
                  <a:close/>
                </a:path>
              </a:pathLst>
            </a:custGeom>
            <a:solidFill>
              <a:srgbClr val="8E7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1" name="Google Shape;34471;p71"/>
            <p:cNvSpPr/>
            <p:nvPr/>
          </p:nvSpPr>
          <p:spPr>
            <a:xfrm>
              <a:off x="797350" y="108350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E7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2" name="Google Shape;34472;p71"/>
            <p:cNvSpPr/>
            <p:nvPr/>
          </p:nvSpPr>
          <p:spPr>
            <a:xfrm>
              <a:off x="783300" y="1271775"/>
              <a:ext cx="36575" cy="22525"/>
            </a:xfrm>
            <a:custGeom>
              <a:avLst/>
              <a:gdLst/>
              <a:ahLst/>
              <a:cxnLst/>
              <a:rect l="l" t="t" r="r" b="b"/>
              <a:pathLst>
                <a:path w="1463" h="901" extrusionOk="0">
                  <a:moveTo>
                    <a:pt x="675" y="1"/>
                  </a:moveTo>
                  <a:lnTo>
                    <a:pt x="619" y="57"/>
                  </a:lnTo>
                  <a:lnTo>
                    <a:pt x="507" y="226"/>
                  </a:lnTo>
                  <a:lnTo>
                    <a:pt x="507" y="282"/>
                  </a:lnTo>
                  <a:lnTo>
                    <a:pt x="450" y="338"/>
                  </a:lnTo>
                  <a:lnTo>
                    <a:pt x="394" y="451"/>
                  </a:lnTo>
                  <a:lnTo>
                    <a:pt x="338" y="338"/>
                  </a:lnTo>
                  <a:lnTo>
                    <a:pt x="282" y="282"/>
                  </a:lnTo>
                  <a:lnTo>
                    <a:pt x="226" y="338"/>
                  </a:lnTo>
                  <a:lnTo>
                    <a:pt x="169" y="451"/>
                  </a:lnTo>
                  <a:lnTo>
                    <a:pt x="1" y="507"/>
                  </a:lnTo>
                  <a:lnTo>
                    <a:pt x="1" y="563"/>
                  </a:lnTo>
                  <a:lnTo>
                    <a:pt x="1" y="675"/>
                  </a:lnTo>
                  <a:lnTo>
                    <a:pt x="57" y="788"/>
                  </a:lnTo>
                  <a:lnTo>
                    <a:pt x="113" y="844"/>
                  </a:lnTo>
                  <a:lnTo>
                    <a:pt x="282" y="900"/>
                  </a:lnTo>
                  <a:lnTo>
                    <a:pt x="338" y="844"/>
                  </a:lnTo>
                  <a:lnTo>
                    <a:pt x="450" y="788"/>
                  </a:lnTo>
                  <a:lnTo>
                    <a:pt x="732" y="788"/>
                  </a:lnTo>
                  <a:lnTo>
                    <a:pt x="788" y="675"/>
                  </a:lnTo>
                  <a:lnTo>
                    <a:pt x="900" y="619"/>
                  </a:lnTo>
                  <a:lnTo>
                    <a:pt x="956" y="675"/>
                  </a:lnTo>
                  <a:lnTo>
                    <a:pt x="1069" y="675"/>
                  </a:lnTo>
                  <a:lnTo>
                    <a:pt x="1069" y="563"/>
                  </a:lnTo>
                  <a:lnTo>
                    <a:pt x="1125" y="451"/>
                  </a:lnTo>
                  <a:lnTo>
                    <a:pt x="1462" y="563"/>
                  </a:lnTo>
                  <a:lnTo>
                    <a:pt x="1462" y="451"/>
                  </a:lnTo>
                  <a:lnTo>
                    <a:pt x="1406" y="394"/>
                  </a:lnTo>
                  <a:lnTo>
                    <a:pt x="1013" y="170"/>
                  </a:lnTo>
                  <a:lnTo>
                    <a:pt x="900" y="113"/>
                  </a:lnTo>
                  <a:lnTo>
                    <a:pt x="844" y="1"/>
                  </a:lnTo>
                  <a:close/>
                </a:path>
              </a:pathLst>
            </a:custGeom>
            <a:solidFill>
              <a:srgbClr val="A79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3" name="Google Shape;34473;p71"/>
            <p:cNvSpPr/>
            <p:nvPr/>
          </p:nvSpPr>
          <p:spPr>
            <a:xfrm>
              <a:off x="766450" y="1235250"/>
              <a:ext cx="26725" cy="22500"/>
            </a:xfrm>
            <a:custGeom>
              <a:avLst/>
              <a:gdLst/>
              <a:ahLst/>
              <a:cxnLst/>
              <a:rect l="l" t="t" r="r" b="b"/>
              <a:pathLst>
                <a:path w="1069" h="900" extrusionOk="0">
                  <a:moveTo>
                    <a:pt x="675" y="1"/>
                  </a:moveTo>
                  <a:lnTo>
                    <a:pt x="562" y="113"/>
                  </a:lnTo>
                  <a:lnTo>
                    <a:pt x="506" y="169"/>
                  </a:lnTo>
                  <a:lnTo>
                    <a:pt x="450" y="225"/>
                  </a:lnTo>
                  <a:lnTo>
                    <a:pt x="281" y="225"/>
                  </a:lnTo>
                  <a:lnTo>
                    <a:pt x="225" y="282"/>
                  </a:lnTo>
                  <a:lnTo>
                    <a:pt x="113" y="394"/>
                  </a:lnTo>
                  <a:lnTo>
                    <a:pt x="57" y="506"/>
                  </a:lnTo>
                  <a:lnTo>
                    <a:pt x="0" y="563"/>
                  </a:lnTo>
                  <a:lnTo>
                    <a:pt x="57" y="675"/>
                  </a:lnTo>
                  <a:lnTo>
                    <a:pt x="281" y="675"/>
                  </a:lnTo>
                  <a:lnTo>
                    <a:pt x="450" y="619"/>
                  </a:lnTo>
                  <a:lnTo>
                    <a:pt x="562" y="619"/>
                  </a:lnTo>
                  <a:lnTo>
                    <a:pt x="900" y="675"/>
                  </a:lnTo>
                  <a:lnTo>
                    <a:pt x="956" y="731"/>
                  </a:lnTo>
                  <a:lnTo>
                    <a:pt x="956" y="787"/>
                  </a:lnTo>
                  <a:lnTo>
                    <a:pt x="1012" y="900"/>
                  </a:lnTo>
                  <a:lnTo>
                    <a:pt x="1068" y="900"/>
                  </a:lnTo>
                  <a:lnTo>
                    <a:pt x="1068" y="506"/>
                  </a:lnTo>
                  <a:lnTo>
                    <a:pt x="1012" y="113"/>
                  </a:lnTo>
                  <a:lnTo>
                    <a:pt x="956" y="113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9C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4" name="Google Shape;34474;p71"/>
            <p:cNvSpPr/>
            <p:nvPr/>
          </p:nvSpPr>
          <p:spPr>
            <a:xfrm>
              <a:off x="797350" y="1225425"/>
              <a:ext cx="15500" cy="29525"/>
            </a:xfrm>
            <a:custGeom>
              <a:avLst/>
              <a:gdLst/>
              <a:ahLst/>
              <a:cxnLst/>
              <a:rect l="l" t="t" r="r" b="b"/>
              <a:pathLst>
                <a:path w="620" h="1181" extrusionOk="0">
                  <a:moveTo>
                    <a:pt x="113" y="0"/>
                  </a:moveTo>
                  <a:lnTo>
                    <a:pt x="1" y="113"/>
                  </a:lnTo>
                  <a:lnTo>
                    <a:pt x="338" y="787"/>
                  </a:lnTo>
                  <a:lnTo>
                    <a:pt x="338" y="843"/>
                  </a:lnTo>
                  <a:lnTo>
                    <a:pt x="394" y="1068"/>
                  </a:lnTo>
                  <a:lnTo>
                    <a:pt x="451" y="1180"/>
                  </a:lnTo>
                  <a:lnTo>
                    <a:pt x="619" y="1180"/>
                  </a:lnTo>
                  <a:lnTo>
                    <a:pt x="563" y="899"/>
                  </a:lnTo>
                  <a:lnTo>
                    <a:pt x="619" y="562"/>
                  </a:lnTo>
                  <a:lnTo>
                    <a:pt x="619" y="450"/>
                  </a:lnTo>
                  <a:lnTo>
                    <a:pt x="619" y="33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8B83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5" name="Google Shape;34475;p71"/>
            <p:cNvSpPr/>
            <p:nvPr/>
          </p:nvSpPr>
          <p:spPr>
            <a:xfrm>
              <a:off x="798775" y="1246500"/>
              <a:ext cx="16875" cy="18275"/>
            </a:xfrm>
            <a:custGeom>
              <a:avLst/>
              <a:gdLst/>
              <a:ahLst/>
              <a:cxnLst/>
              <a:rect l="l" t="t" r="r" b="b"/>
              <a:pathLst>
                <a:path w="675" h="731" extrusionOk="0">
                  <a:moveTo>
                    <a:pt x="281" y="0"/>
                  </a:moveTo>
                  <a:lnTo>
                    <a:pt x="169" y="56"/>
                  </a:lnTo>
                  <a:lnTo>
                    <a:pt x="113" y="113"/>
                  </a:lnTo>
                  <a:lnTo>
                    <a:pt x="0" y="281"/>
                  </a:lnTo>
                  <a:lnTo>
                    <a:pt x="0" y="337"/>
                  </a:lnTo>
                  <a:lnTo>
                    <a:pt x="56" y="450"/>
                  </a:lnTo>
                  <a:lnTo>
                    <a:pt x="56" y="506"/>
                  </a:lnTo>
                  <a:lnTo>
                    <a:pt x="56" y="562"/>
                  </a:lnTo>
                  <a:lnTo>
                    <a:pt x="113" y="562"/>
                  </a:lnTo>
                  <a:lnTo>
                    <a:pt x="225" y="618"/>
                  </a:lnTo>
                  <a:lnTo>
                    <a:pt x="225" y="675"/>
                  </a:lnTo>
                  <a:lnTo>
                    <a:pt x="337" y="731"/>
                  </a:lnTo>
                  <a:lnTo>
                    <a:pt x="506" y="731"/>
                  </a:lnTo>
                  <a:lnTo>
                    <a:pt x="618" y="618"/>
                  </a:lnTo>
                  <a:lnTo>
                    <a:pt x="675" y="562"/>
                  </a:lnTo>
                  <a:lnTo>
                    <a:pt x="618" y="450"/>
                  </a:lnTo>
                  <a:lnTo>
                    <a:pt x="506" y="337"/>
                  </a:lnTo>
                  <a:lnTo>
                    <a:pt x="450" y="281"/>
                  </a:lnTo>
                  <a:lnTo>
                    <a:pt x="394" y="225"/>
                  </a:lnTo>
                  <a:lnTo>
                    <a:pt x="394" y="113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A0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6" name="Google Shape;34476;p71"/>
            <p:cNvSpPr/>
            <p:nvPr/>
          </p:nvSpPr>
          <p:spPr>
            <a:xfrm>
              <a:off x="790325" y="1228225"/>
              <a:ext cx="15500" cy="16900"/>
            </a:xfrm>
            <a:custGeom>
              <a:avLst/>
              <a:gdLst/>
              <a:ahLst/>
              <a:cxnLst/>
              <a:rect l="l" t="t" r="r" b="b"/>
              <a:pathLst>
                <a:path w="620" h="676" extrusionOk="0">
                  <a:moveTo>
                    <a:pt x="338" y="1"/>
                  </a:moveTo>
                  <a:lnTo>
                    <a:pt x="226" y="113"/>
                  </a:lnTo>
                  <a:lnTo>
                    <a:pt x="57" y="169"/>
                  </a:lnTo>
                  <a:lnTo>
                    <a:pt x="1" y="169"/>
                  </a:lnTo>
                  <a:lnTo>
                    <a:pt x="1" y="225"/>
                  </a:lnTo>
                  <a:lnTo>
                    <a:pt x="1" y="282"/>
                  </a:lnTo>
                  <a:lnTo>
                    <a:pt x="57" y="394"/>
                  </a:lnTo>
                  <a:lnTo>
                    <a:pt x="169" y="506"/>
                  </a:lnTo>
                  <a:lnTo>
                    <a:pt x="226" y="563"/>
                  </a:lnTo>
                  <a:lnTo>
                    <a:pt x="282" y="563"/>
                  </a:lnTo>
                  <a:lnTo>
                    <a:pt x="619" y="675"/>
                  </a:lnTo>
                  <a:lnTo>
                    <a:pt x="619" y="563"/>
                  </a:lnTo>
                  <a:lnTo>
                    <a:pt x="619" y="394"/>
                  </a:lnTo>
                  <a:lnTo>
                    <a:pt x="563" y="225"/>
                  </a:lnTo>
                  <a:lnTo>
                    <a:pt x="451" y="113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9C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7" name="Google Shape;34477;p71"/>
            <p:cNvSpPr/>
            <p:nvPr/>
          </p:nvSpPr>
          <p:spPr>
            <a:xfrm>
              <a:off x="762225" y="1249300"/>
              <a:ext cx="12675" cy="11275"/>
            </a:xfrm>
            <a:custGeom>
              <a:avLst/>
              <a:gdLst/>
              <a:ahLst/>
              <a:cxnLst/>
              <a:rect l="l" t="t" r="r" b="b"/>
              <a:pathLst>
                <a:path w="507" h="451" extrusionOk="0">
                  <a:moveTo>
                    <a:pt x="338" y="1"/>
                  </a:moveTo>
                  <a:lnTo>
                    <a:pt x="226" y="113"/>
                  </a:lnTo>
                  <a:lnTo>
                    <a:pt x="169" y="169"/>
                  </a:lnTo>
                  <a:lnTo>
                    <a:pt x="113" y="225"/>
                  </a:lnTo>
                  <a:lnTo>
                    <a:pt x="1" y="225"/>
                  </a:lnTo>
                  <a:lnTo>
                    <a:pt x="1" y="338"/>
                  </a:lnTo>
                  <a:lnTo>
                    <a:pt x="57" y="394"/>
                  </a:lnTo>
                  <a:lnTo>
                    <a:pt x="113" y="450"/>
                  </a:lnTo>
                  <a:lnTo>
                    <a:pt x="113" y="394"/>
                  </a:lnTo>
                  <a:lnTo>
                    <a:pt x="507" y="394"/>
                  </a:lnTo>
                  <a:lnTo>
                    <a:pt x="450" y="113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B0A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8" name="Google Shape;34478;p71"/>
            <p:cNvSpPr/>
            <p:nvPr/>
          </p:nvSpPr>
          <p:spPr>
            <a:xfrm>
              <a:off x="773475" y="1277400"/>
              <a:ext cx="9850" cy="11275"/>
            </a:xfrm>
            <a:custGeom>
              <a:avLst/>
              <a:gdLst/>
              <a:ahLst/>
              <a:cxnLst/>
              <a:rect l="l" t="t" r="r" b="b"/>
              <a:pathLst>
                <a:path w="394" h="451" extrusionOk="0">
                  <a:moveTo>
                    <a:pt x="169" y="1"/>
                  </a:moveTo>
                  <a:lnTo>
                    <a:pt x="57" y="113"/>
                  </a:lnTo>
                  <a:lnTo>
                    <a:pt x="0" y="169"/>
                  </a:lnTo>
                  <a:lnTo>
                    <a:pt x="0" y="282"/>
                  </a:lnTo>
                  <a:lnTo>
                    <a:pt x="57" y="394"/>
                  </a:lnTo>
                  <a:lnTo>
                    <a:pt x="169" y="450"/>
                  </a:lnTo>
                  <a:lnTo>
                    <a:pt x="281" y="450"/>
                  </a:lnTo>
                  <a:lnTo>
                    <a:pt x="394" y="282"/>
                  </a:lnTo>
                  <a:lnTo>
                    <a:pt x="394" y="169"/>
                  </a:lnTo>
                  <a:lnTo>
                    <a:pt x="338" y="113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9" name="Google Shape;34479;p71"/>
            <p:cNvSpPr/>
            <p:nvPr/>
          </p:nvSpPr>
          <p:spPr>
            <a:xfrm>
              <a:off x="798775" y="1263350"/>
              <a:ext cx="5625" cy="4250"/>
            </a:xfrm>
            <a:custGeom>
              <a:avLst/>
              <a:gdLst/>
              <a:ahLst/>
              <a:cxnLst/>
              <a:rect l="l" t="t" r="r" b="b"/>
              <a:pathLst>
                <a:path w="225" h="170" extrusionOk="0">
                  <a:moveTo>
                    <a:pt x="56" y="1"/>
                  </a:moveTo>
                  <a:lnTo>
                    <a:pt x="0" y="57"/>
                  </a:lnTo>
                  <a:lnTo>
                    <a:pt x="56" y="169"/>
                  </a:lnTo>
                  <a:lnTo>
                    <a:pt x="113" y="169"/>
                  </a:lnTo>
                  <a:lnTo>
                    <a:pt x="169" y="113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0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0" name="Google Shape;34480;p71"/>
            <p:cNvSpPr/>
            <p:nvPr/>
          </p:nvSpPr>
          <p:spPr>
            <a:xfrm>
              <a:off x="791750" y="1280225"/>
              <a:ext cx="2825" cy="4225"/>
            </a:xfrm>
            <a:custGeom>
              <a:avLst/>
              <a:gdLst/>
              <a:ahLst/>
              <a:cxnLst/>
              <a:rect l="l" t="t" r="r" b="b"/>
              <a:pathLst>
                <a:path w="113" h="169" extrusionOk="0">
                  <a:moveTo>
                    <a:pt x="0" y="0"/>
                  </a:moveTo>
                  <a:lnTo>
                    <a:pt x="0" y="113"/>
                  </a:lnTo>
                  <a:lnTo>
                    <a:pt x="56" y="169"/>
                  </a:lnTo>
                  <a:lnTo>
                    <a:pt x="56" y="113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1" name="Google Shape;34481;p71"/>
            <p:cNvSpPr/>
            <p:nvPr/>
          </p:nvSpPr>
          <p:spPr>
            <a:xfrm>
              <a:off x="815625" y="12886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1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2" name="Google Shape;34482;p71"/>
            <p:cNvSpPr/>
            <p:nvPr/>
          </p:nvSpPr>
          <p:spPr>
            <a:xfrm>
              <a:off x="847950" y="12198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599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3" name="Google Shape;34483;p71"/>
            <p:cNvSpPr/>
            <p:nvPr/>
          </p:nvSpPr>
          <p:spPr>
            <a:xfrm>
              <a:off x="859175" y="1179050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57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B9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4" name="Google Shape;34484;p71"/>
            <p:cNvSpPr/>
            <p:nvPr/>
          </p:nvSpPr>
          <p:spPr>
            <a:xfrm>
              <a:off x="812825" y="1197325"/>
              <a:ext cx="4225" cy="5625"/>
            </a:xfrm>
            <a:custGeom>
              <a:avLst/>
              <a:gdLst/>
              <a:ahLst/>
              <a:cxnLst/>
              <a:rect l="l" t="t" r="r" b="b"/>
              <a:pathLst>
                <a:path w="169" h="225" extrusionOk="0">
                  <a:moveTo>
                    <a:pt x="113" y="0"/>
                  </a:moveTo>
                  <a:lnTo>
                    <a:pt x="0" y="56"/>
                  </a:lnTo>
                  <a:lnTo>
                    <a:pt x="56" y="169"/>
                  </a:lnTo>
                  <a:lnTo>
                    <a:pt x="113" y="225"/>
                  </a:lnTo>
                  <a:lnTo>
                    <a:pt x="169" y="169"/>
                  </a:lnTo>
                  <a:lnTo>
                    <a:pt x="169" y="112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38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5" name="Google Shape;34485;p71"/>
            <p:cNvSpPr/>
            <p:nvPr/>
          </p:nvSpPr>
          <p:spPr>
            <a:xfrm>
              <a:off x="766450" y="1288650"/>
              <a:ext cx="35150" cy="39375"/>
            </a:xfrm>
            <a:custGeom>
              <a:avLst/>
              <a:gdLst/>
              <a:ahLst/>
              <a:cxnLst/>
              <a:rect l="l" t="t" r="r" b="b"/>
              <a:pathLst>
                <a:path w="1406" h="1575" extrusionOk="0">
                  <a:moveTo>
                    <a:pt x="1237" y="0"/>
                  </a:moveTo>
                  <a:lnTo>
                    <a:pt x="1237" y="113"/>
                  </a:lnTo>
                  <a:lnTo>
                    <a:pt x="1181" y="169"/>
                  </a:lnTo>
                  <a:lnTo>
                    <a:pt x="1012" y="169"/>
                  </a:lnTo>
                  <a:lnTo>
                    <a:pt x="900" y="225"/>
                  </a:lnTo>
                  <a:lnTo>
                    <a:pt x="843" y="225"/>
                  </a:lnTo>
                  <a:lnTo>
                    <a:pt x="787" y="281"/>
                  </a:lnTo>
                  <a:lnTo>
                    <a:pt x="787" y="338"/>
                  </a:lnTo>
                  <a:lnTo>
                    <a:pt x="619" y="169"/>
                  </a:lnTo>
                  <a:lnTo>
                    <a:pt x="562" y="113"/>
                  </a:lnTo>
                  <a:lnTo>
                    <a:pt x="394" y="169"/>
                  </a:lnTo>
                  <a:lnTo>
                    <a:pt x="394" y="225"/>
                  </a:lnTo>
                  <a:lnTo>
                    <a:pt x="338" y="169"/>
                  </a:lnTo>
                  <a:lnTo>
                    <a:pt x="169" y="57"/>
                  </a:lnTo>
                  <a:lnTo>
                    <a:pt x="57" y="57"/>
                  </a:lnTo>
                  <a:lnTo>
                    <a:pt x="0" y="113"/>
                  </a:lnTo>
                  <a:lnTo>
                    <a:pt x="0" y="281"/>
                  </a:lnTo>
                  <a:lnTo>
                    <a:pt x="0" y="675"/>
                  </a:lnTo>
                  <a:lnTo>
                    <a:pt x="57" y="787"/>
                  </a:lnTo>
                  <a:lnTo>
                    <a:pt x="169" y="956"/>
                  </a:lnTo>
                  <a:lnTo>
                    <a:pt x="225" y="1068"/>
                  </a:lnTo>
                  <a:lnTo>
                    <a:pt x="281" y="1237"/>
                  </a:lnTo>
                  <a:lnTo>
                    <a:pt x="450" y="1349"/>
                  </a:lnTo>
                  <a:lnTo>
                    <a:pt x="619" y="1406"/>
                  </a:lnTo>
                  <a:lnTo>
                    <a:pt x="731" y="1574"/>
                  </a:lnTo>
                  <a:lnTo>
                    <a:pt x="843" y="1518"/>
                  </a:lnTo>
                  <a:lnTo>
                    <a:pt x="900" y="1518"/>
                  </a:lnTo>
                  <a:lnTo>
                    <a:pt x="1124" y="1462"/>
                  </a:lnTo>
                  <a:lnTo>
                    <a:pt x="1012" y="1349"/>
                  </a:lnTo>
                  <a:lnTo>
                    <a:pt x="1012" y="1181"/>
                  </a:lnTo>
                  <a:lnTo>
                    <a:pt x="1012" y="1125"/>
                  </a:lnTo>
                  <a:lnTo>
                    <a:pt x="956" y="1012"/>
                  </a:lnTo>
                  <a:lnTo>
                    <a:pt x="956" y="900"/>
                  </a:lnTo>
                  <a:lnTo>
                    <a:pt x="956" y="843"/>
                  </a:lnTo>
                  <a:lnTo>
                    <a:pt x="1012" y="843"/>
                  </a:lnTo>
                  <a:lnTo>
                    <a:pt x="1124" y="787"/>
                  </a:lnTo>
                  <a:lnTo>
                    <a:pt x="1237" y="787"/>
                  </a:lnTo>
                  <a:lnTo>
                    <a:pt x="1293" y="731"/>
                  </a:lnTo>
                  <a:lnTo>
                    <a:pt x="1293" y="675"/>
                  </a:lnTo>
                  <a:lnTo>
                    <a:pt x="1406" y="619"/>
                  </a:lnTo>
                  <a:lnTo>
                    <a:pt x="1406" y="562"/>
                  </a:lnTo>
                  <a:lnTo>
                    <a:pt x="1406" y="506"/>
                  </a:lnTo>
                  <a:lnTo>
                    <a:pt x="1406" y="394"/>
                  </a:lnTo>
                  <a:lnTo>
                    <a:pt x="1406" y="113"/>
                  </a:lnTo>
                  <a:lnTo>
                    <a:pt x="1237" y="0"/>
                  </a:lnTo>
                  <a:close/>
                </a:path>
              </a:pathLst>
            </a:custGeom>
            <a:solidFill>
              <a:srgbClr val="8984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6" name="Google Shape;34486;p71"/>
            <p:cNvSpPr/>
            <p:nvPr/>
          </p:nvSpPr>
          <p:spPr>
            <a:xfrm>
              <a:off x="793150" y="1311125"/>
              <a:ext cx="8450" cy="7050"/>
            </a:xfrm>
            <a:custGeom>
              <a:avLst/>
              <a:gdLst/>
              <a:ahLst/>
              <a:cxnLst/>
              <a:rect l="l" t="t" r="r" b="b"/>
              <a:pathLst>
                <a:path w="338" h="282" extrusionOk="0">
                  <a:moveTo>
                    <a:pt x="56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0" y="169"/>
                  </a:lnTo>
                  <a:lnTo>
                    <a:pt x="169" y="169"/>
                  </a:lnTo>
                  <a:lnTo>
                    <a:pt x="225" y="226"/>
                  </a:lnTo>
                  <a:lnTo>
                    <a:pt x="281" y="282"/>
                  </a:lnTo>
                  <a:lnTo>
                    <a:pt x="281" y="226"/>
                  </a:lnTo>
                  <a:lnTo>
                    <a:pt x="338" y="113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8984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7" name="Google Shape;34487;p71"/>
            <p:cNvSpPr/>
            <p:nvPr/>
          </p:nvSpPr>
          <p:spPr>
            <a:xfrm>
              <a:off x="790325" y="1313950"/>
              <a:ext cx="8475" cy="8450"/>
            </a:xfrm>
            <a:custGeom>
              <a:avLst/>
              <a:gdLst/>
              <a:ahLst/>
              <a:cxnLst/>
              <a:rect l="l" t="t" r="r" b="b"/>
              <a:pathLst>
                <a:path w="339" h="338" extrusionOk="0">
                  <a:moveTo>
                    <a:pt x="1" y="0"/>
                  </a:moveTo>
                  <a:lnTo>
                    <a:pt x="1" y="169"/>
                  </a:lnTo>
                  <a:lnTo>
                    <a:pt x="1" y="281"/>
                  </a:lnTo>
                  <a:lnTo>
                    <a:pt x="57" y="337"/>
                  </a:lnTo>
                  <a:lnTo>
                    <a:pt x="169" y="169"/>
                  </a:lnTo>
                  <a:lnTo>
                    <a:pt x="226" y="113"/>
                  </a:lnTo>
                  <a:lnTo>
                    <a:pt x="338" y="113"/>
                  </a:lnTo>
                  <a:lnTo>
                    <a:pt x="282" y="56"/>
                  </a:lnTo>
                  <a:lnTo>
                    <a:pt x="226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8" name="Google Shape;34488;p71"/>
            <p:cNvSpPr/>
            <p:nvPr/>
          </p:nvSpPr>
          <p:spPr>
            <a:xfrm>
              <a:off x="805800" y="130270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6" y="0"/>
                  </a:moveTo>
                  <a:lnTo>
                    <a:pt x="0" y="57"/>
                  </a:lnTo>
                  <a:lnTo>
                    <a:pt x="113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984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9" name="Google Shape;34489;p71"/>
            <p:cNvSpPr/>
            <p:nvPr/>
          </p:nvSpPr>
          <p:spPr>
            <a:xfrm>
              <a:off x="706025" y="992175"/>
              <a:ext cx="75900" cy="95550"/>
            </a:xfrm>
            <a:custGeom>
              <a:avLst/>
              <a:gdLst/>
              <a:ahLst/>
              <a:cxnLst/>
              <a:rect l="l" t="t" r="r" b="b"/>
              <a:pathLst>
                <a:path w="3036" h="3822" extrusionOk="0">
                  <a:moveTo>
                    <a:pt x="1630" y="0"/>
                  </a:moveTo>
                  <a:lnTo>
                    <a:pt x="1518" y="56"/>
                  </a:lnTo>
                  <a:lnTo>
                    <a:pt x="1462" y="169"/>
                  </a:lnTo>
                  <a:lnTo>
                    <a:pt x="1406" y="225"/>
                  </a:lnTo>
                  <a:lnTo>
                    <a:pt x="1462" y="225"/>
                  </a:lnTo>
                  <a:lnTo>
                    <a:pt x="1574" y="281"/>
                  </a:lnTo>
                  <a:lnTo>
                    <a:pt x="1630" y="337"/>
                  </a:lnTo>
                  <a:lnTo>
                    <a:pt x="1630" y="393"/>
                  </a:lnTo>
                  <a:lnTo>
                    <a:pt x="1406" y="393"/>
                  </a:lnTo>
                  <a:lnTo>
                    <a:pt x="1349" y="506"/>
                  </a:lnTo>
                  <a:lnTo>
                    <a:pt x="1406" y="562"/>
                  </a:lnTo>
                  <a:lnTo>
                    <a:pt x="1462" y="562"/>
                  </a:lnTo>
                  <a:lnTo>
                    <a:pt x="1574" y="506"/>
                  </a:lnTo>
                  <a:lnTo>
                    <a:pt x="1630" y="562"/>
                  </a:lnTo>
                  <a:lnTo>
                    <a:pt x="1518" y="618"/>
                  </a:lnTo>
                  <a:lnTo>
                    <a:pt x="1406" y="674"/>
                  </a:lnTo>
                  <a:lnTo>
                    <a:pt x="1293" y="731"/>
                  </a:lnTo>
                  <a:lnTo>
                    <a:pt x="1181" y="787"/>
                  </a:lnTo>
                  <a:lnTo>
                    <a:pt x="956" y="1180"/>
                  </a:lnTo>
                  <a:lnTo>
                    <a:pt x="844" y="1461"/>
                  </a:lnTo>
                  <a:lnTo>
                    <a:pt x="900" y="1518"/>
                  </a:lnTo>
                  <a:lnTo>
                    <a:pt x="956" y="1574"/>
                  </a:lnTo>
                  <a:lnTo>
                    <a:pt x="1068" y="1574"/>
                  </a:lnTo>
                  <a:lnTo>
                    <a:pt x="1125" y="1630"/>
                  </a:lnTo>
                  <a:lnTo>
                    <a:pt x="900" y="1855"/>
                  </a:lnTo>
                  <a:lnTo>
                    <a:pt x="731" y="1911"/>
                  </a:lnTo>
                  <a:lnTo>
                    <a:pt x="563" y="1911"/>
                  </a:lnTo>
                  <a:lnTo>
                    <a:pt x="563" y="1855"/>
                  </a:lnTo>
                  <a:lnTo>
                    <a:pt x="619" y="1855"/>
                  </a:lnTo>
                  <a:lnTo>
                    <a:pt x="675" y="1742"/>
                  </a:lnTo>
                  <a:lnTo>
                    <a:pt x="563" y="1742"/>
                  </a:lnTo>
                  <a:lnTo>
                    <a:pt x="450" y="1686"/>
                  </a:lnTo>
                  <a:lnTo>
                    <a:pt x="394" y="1855"/>
                  </a:lnTo>
                  <a:lnTo>
                    <a:pt x="394" y="2023"/>
                  </a:lnTo>
                  <a:lnTo>
                    <a:pt x="394" y="2417"/>
                  </a:lnTo>
                  <a:lnTo>
                    <a:pt x="450" y="2473"/>
                  </a:lnTo>
                  <a:lnTo>
                    <a:pt x="506" y="2585"/>
                  </a:lnTo>
                  <a:lnTo>
                    <a:pt x="506" y="2698"/>
                  </a:lnTo>
                  <a:lnTo>
                    <a:pt x="394" y="2866"/>
                  </a:lnTo>
                  <a:lnTo>
                    <a:pt x="394" y="2923"/>
                  </a:lnTo>
                  <a:lnTo>
                    <a:pt x="450" y="2979"/>
                  </a:lnTo>
                  <a:lnTo>
                    <a:pt x="450" y="3091"/>
                  </a:lnTo>
                  <a:lnTo>
                    <a:pt x="282" y="3429"/>
                  </a:lnTo>
                  <a:lnTo>
                    <a:pt x="169" y="3541"/>
                  </a:lnTo>
                  <a:lnTo>
                    <a:pt x="57" y="3597"/>
                  </a:lnTo>
                  <a:lnTo>
                    <a:pt x="1" y="3653"/>
                  </a:lnTo>
                  <a:lnTo>
                    <a:pt x="57" y="3710"/>
                  </a:lnTo>
                  <a:lnTo>
                    <a:pt x="506" y="3710"/>
                  </a:lnTo>
                  <a:lnTo>
                    <a:pt x="619" y="3766"/>
                  </a:lnTo>
                  <a:lnTo>
                    <a:pt x="731" y="3822"/>
                  </a:lnTo>
                  <a:lnTo>
                    <a:pt x="844" y="3766"/>
                  </a:lnTo>
                  <a:lnTo>
                    <a:pt x="1012" y="3597"/>
                  </a:lnTo>
                  <a:lnTo>
                    <a:pt x="1068" y="3541"/>
                  </a:lnTo>
                  <a:lnTo>
                    <a:pt x="1237" y="3485"/>
                  </a:lnTo>
                  <a:lnTo>
                    <a:pt x="1406" y="3316"/>
                  </a:lnTo>
                  <a:lnTo>
                    <a:pt x="1574" y="3204"/>
                  </a:lnTo>
                  <a:lnTo>
                    <a:pt x="1630" y="3148"/>
                  </a:lnTo>
                  <a:lnTo>
                    <a:pt x="1687" y="3091"/>
                  </a:lnTo>
                  <a:lnTo>
                    <a:pt x="1687" y="2979"/>
                  </a:lnTo>
                  <a:lnTo>
                    <a:pt x="1630" y="2923"/>
                  </a:lnTo>
                  <a:lnTo>
                    <a:pt x="1630" y="2979"/>
                  </a:lnTo>
                  <a:lnTo>
                    <a:pt x="1574" y="2923"/>
                  </a:lnTo>
                  <a:lnTo>
                    <a:pt x="1630" y="2866"/>
                  </a:lnTo>
                  <a:lnTo>
                    <a:pt x="1799" y="2810"/>
                  </a:lnTo>
                  <a:lnTo>
                    <a:pt x="1968" y="2754"/>
                  </a:lnTo>
                  <a:lnTo>
                    <a:pt x="2193" y="2754"/>
                  </a:lnTo>
                  <a:lnTo>
                    <a:pt x="2249" y="2698"/>
                  </a:lnTo>
                  <a:lnTo>
                    <a:pt x="2249" y="2585"/>
                  </a:lnTo>
                  <a:lnTo>
                    <a:pt x="2249" y="2529"/>
                  </a:lnTo>
                  <a:lnTo>
                    <a:pt x="2193" y="2473"/>
                  </a:lnTo>
                  <a:lnTo>
                    <a:pt x="2024" y="2361"/>
                  </a:lnTo>
                  <a:lnTo>
                    <a:pt x="1630" y="2361"/>
                  </a:lnTo>
                  <a:lnTo>
                    <a:pt x="1462" y="2192"/>
                  </a:lnTo>
                  <a:lnTo>
                    <a:pt x="1743" y="2248"/>
                  </a:lnTo>
                  <a:lnTo>
                    <a:pt x="1968" y="2248"/>
                  </a:lnTo>
                  <a:lnTo>
                    <a:pt x="2136" y="2080"/>
                  </a:lnTo>
                  <a:lnTo>
                    <a:pt x="2249" y="1855"/>
                  </a:lnTo>
                  <a:lnTo>
                    <a:pt x="2361" y="1742"/>
                  </a:lnTo>
                  <a:lnTo>
                    <a:pt x="2474" y="1686"/>
                  </a:lnTo>
                  <a:lnTo>
                    <a:pt x="2586" y="1574"/>
                  </a:lnTo>
                  <a:lnTo>
                    <a:pt x="2642" y="1461"/>
                  </a:lnTo>
                  <a:lnTo>
                    <a:pt x="2923" y="1461"/>
                  </a:lnTo>
                  <a:lnTo>
                    <a:pt x="3036" y="1349"/>
                  </a:lnTo>
                  <a:lnTo>
                    <a:pt x="2923" y="1293"/>
                  </a:lnTo>
                  <a:lnTo>
                    <a:pt x="2867" y="1237"/>
                  </a:lnTo>
                  <a:lnTo>
                    <a:pt x="2755" y="1237"/>
                  </a:lnTo>
                  <a:lnTo>
                    <a:pt x="2698" y="1124"/>
                  </a:lnTo>
                  <a:lnTo>
                    <a:pt x="2698" y="1068"/>
                  </a:lnTo>
                  <a:lnTo>
                    <a:pt x="2586" y="956"/>
                  </a:lnTo>
                  <a:lnTo>
                    <a:pt x="2530" y="956"/>
                  </a:lnTo>
                  <a:lnTo>
                    <a:pt x="2417" y="1012"/>
                  </a:lnTo>
                  <a:lnTo>
                    <a:pt x="2305" y="1012"/>
                  </a:lnTo>
                  <a:lnTo>
                    <a:pt x="2249" y="956"/>
                  </a:lnTo>
                  <a:lnTo>
                    <a:pt x="2136" y="843"/>
                  </a:lnTo>
                  <a:lnTo>
                    <a:pt x="2080" y="731"/>
                  </a:lnTo>
                  <a:lnTo>
                    <a:pt x="1968" y="731"/>
                  </a:lnTo>
                  <a:lnTo>
                    <a:pt x="1968" y="674"/>
                  </a:lnTo>
                  <a:lnTo>
                    <a:pt x="1968" y="618"/>
                  </a:lnTo>
                  <a:lnTo>
                    <a:pt x="2024" y="562"/>
                  </a:lnTo>
                  <a:lnTo>
                    <a:pt x="2080" y="506"/>
                  </a:lnTo>
                  <a:lnTo>
                    <a:pt x="2024" y="450"/>
                  </a:lnTo>
                  <a:lnTo>
                    <a:pt x="1912" y="337"/>
                  </a:lnTo>
                  <a:lnTo>
                    <a:pt x="1855" y="281"/>
                  </a:lnTo>
                  <a:lnTo>
                    <a:pt x="1743" y="169"/>
                  </a:lnTo>
                  <a:lnTo>
                    <a:pt x="1687" y="112"/>
                  </a:lnTo>
                  <a:lnTo>
                    <a:pt x="1687" y="0"/>
                  </a:lnTo>
                  <a:close/>
                </a:path>
              </a:pathLst>
            </a:custGeom>
            <a:solidFill>
              <a:srgbClr val="8C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0" name="Google Shape;34490;p71"/>
            <p:cNvSpPr/>
            <p:nvPr/>
          </p:nvSpPr>
          <p:spPr>
            <a:xfrm>
              <a:off x="710250" y="1052575"/>
              <a:ext cx="8450" cy="9875"/>
            </a:xfrm>
            <a:custGeom>
              <a:avLst/>
              <a:gdLst/>
              <a:ahLst/>
              <a:cxnLst/>
              <a:rect l="l" t="t" r="r" b="b"/>
              <a:pathLst>
                <a:path w="338" h="395" extrusionOk="0">
                  <a:moveTo>
                    <a:pt x="113" y="1"/>
                  </a:moveTo>
                  <a:lnTo>
                    <a:pt x="113" y="113"/>
                  </a:lnTo>
                  <a:lnTo>
                    <a:pt x="56" y="169"/>
                  </a:lnTo>
                  <a:lnTo>
                    <a:pt x="0" y="282"/>
                  </a:lnTo>
                  <a:lnTo>
                    <a:pt x="0" y="394"/>
                  </a:lnTo>
                  <a:lnTo>
                    <a:pt x="113" y="394"/>
                  </a:lnTo>
                  <a:lnTo>
                    <a:pt x="281" y="338"/>
                  </a:lnTo>
                  <a:lnTo>
                    <a:pt x="337" y="282"/>
                  </a:lnTo>
                  <a:lnTo>
                    <a:pt x="337" y="16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8C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1" name="Google Shape;34491;p71"/>
            <p:cNvSpPr/>
            <p:nvPr/>
          </p:nvSpPr>
          <p:spPr>
            <a:xfrm>
              <a:off x="751000" y="980925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0" y="0"/>
                  </a:moveTo>
                  <a:lnTo>
                    <a:pt x="169" y="169"/>
                  </a:lnTo>
                  <a:lnTo>
                    <a:pt x="225" y="169"/>
                  </a:lnTo>
                  <a:lnTo>
                    <a:pt x="225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2" name="Google Shape;34492;p71"/>
            <p:cNvSpPr/>
            <p:nvPr/>
          </p:nvSpPr>
          <p:spPr>
            <a:xfrm>
              <a:off x="751000" y="986550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0" y="0"/>
                  </a:moveTo>
                  <a:lnTo>
                    <a:pt x="0" y="169"/>
                  </a:lnTo>
                  <a:lnTo>
                    <a:pt x="56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3" name="Google Shape;34493;p71"/>
            <p:cNvSpPr/>
            <p:nvPr/>
          </p:nvSpPr>
          <p:spPr>
            <a:xfrm>
              <a:off x="751000" y="985125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1"/>
                  </a:moveTo>
                  <a:lnTo>
                    <a:pt x="0" y="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4" name="Google Shape;34494;p71"/>
            <p:cNvSpPr/>
            <p:nvPr/>
          </p:nvSpPr>
          <p:spPr>
            <a:xfrm>
              <a:off x="759425" y="989350"/>
              <a:ext cx="64650" cy="43575"/>
            </a:xfrm>
            <a:custGeom>
              <a:avLst/>
              <a:gdLst/>
              <a:ahLst/>
              <a:cxnLst/>
              <a:rect l="l" t="t" r="r" b="b"/>
              <a:pathLst>
                <a:path w="2586" h="1743" extrusionOk="0">
                  <a:moveTo>
                    <a:pt x="2136" y="1"/>
                  </a:moveTo>
                  <a:lnTo>
                    <a:pt x="2024" y="113"/>
                  </a:lnTo>
                  <a:lnTo>
                    <a:pt x="1968" y="225"/>
                  </a:lnTo>
                  <a:lnTo>
                    <a:pt x="1968" y="394"/>
                  </a:lnTo>
                  <a:lnTo>
                    <a:pt x="1911" y="394"/>
                  </a:lnTo>
                  <a:lnTo>
                    <a:pt x="1911" y="450"/>
                  </a:lnTo>
                  <a:lnTo>
                    <a:pt x="1799" y="394"/>
                  </a:lnTo>
                  <a:lnTo>
                    <a:pt x="1743" y="338"/>
                  </a:lnTo>
                  <a:lnTo>
                    <a:pt x="1687" y="338"/>
                  </a:lnTo>
                  <a:lnTo>
                    <a:pt x="1687" y="394"/>
                  </a:lnTo>
                  <a:lnTo>
                    <a:pt x="1630" y="619"/>
                  </a:lnTo>
                  <a:lnTo>
                    <a:pt x="1462" y="675"/>
                  </a:lnTo>
                  <a:lnTo>
                    <a:pt x="1293" y="675"/>
                  </a:lnTo>
                  <a:lnTo>
                    <a:pt x="1237" y="731"/>
                  </a:lnTo>
                  <a:lnTo>
                    <a:pt x="1181" y="787"/>
                  </a:lnTo>
                  <a:lnTo>
                    <a:pt x="1124" y="844"/>
                  </a:lnTo>
                  <a:lnTo>
                    <a:pt x="1012" y="787"/>
                  </a:lnTo>
                  <a:lnTo>
                    <a:pt x="900" y="844"/>
                  </a:lnTo>
                  <a:lnTo>
                    <a:pt x="900" y="900"/>
                  </a:lnTo>
                  <a:lnTo>
                    <a:pt x="1068" y="900"/>
                  </a:lnTo>
                  <a:lnTo>
                    <a:pt x="1124" y="956"/>
                  </a:lnTo>
                  <a:lnTo>
                    <a:pt x="1181" y="1012"/>
                  </a:lnTo>
                  <a:lnTo>
                    <a:pt x="900" y="1181"/>
                  </a:lnTo>
                  <a:lnTo>
                    <a:pt x="787" y="1181"/>
                  </a:lnTo>
                  <a:lnTo>
                    <a:pt x="675" y="1125"/>
                  </a:lnTo>
                  <a:lnTo>
                    <a:pt x="506" y="956"/>
                  </a:lnTo>
                  <a:lnTo>
                    <a:pt x="394" y="900"/>
                  </a:lnTo>
                  <a:lnTo>
                    <a:pt x="225" y="956"/>
                  </a:lnTo>
                  <a:lnTo>
                    <a:pt x="0" y="956"/>
                  </a:lnTo>
                  <a:lnTo>
                    <a:pt x="0" y="1012"/>
                  </a:lnTo>
                  <a:lnTo>
                    <a:pt x="0" y="1069"/>
                  </a:lnTo>
                  <a:lnTo>
                    <a:pt x="57" y="1125"/>
                  </a:lnTo>
                  <a:lnTo>
                    <a:pt x="113" y="1237"/>
                  </a:lnTo>
                  <a:lnTo>
                    <a:pt x="225" y="1293"/>
                  </a:lnTo>
                  <a:lnTo>
                    <a:pt x="281" y="1181"/>
                  </a:lnTo>
                  <a:lnTo>
                    <a:pt x="394" y="1125"/>
                  </a:lnTo>
                  <a:lnTo>
                    <a:pt x="450" y="1181"/>
                  </a:lnTo>
                  <a:lnTo>
                    <a:pt x="506" y="1181"/>
                  </a:lnTo>
                  <a:lnTo>
                    <a:pt x="506" y="1293"/>
                  </a:lnTo>
                  <a:lnTo>
                    <a:pt x="450" y="1350"/>
                  </a:lnTo>
                  <a:lnTo>
                    <a:pt x="506" y="1406"/>
                  </a:lnTo>
                  <a:lnTo>
                    <a:pt x="900" y="1462"/>
                  </a:lnTo>
                  <a:lnTo>
                    <a:pt x="1012" y="1518"/>
                  </a:lnTo>
                  <a:lnTo>
                    <a:pt x="1293" y="1631"/>
                  </a:lnTo>
                  <a:lnTo>
                    <a:pt x="1574" y="1631"/>
                  </a:lnTo>
                  <a:lnTo>
                    <a:pt x="1687" y="1687"/>
                  </a:lnTo>
                  <a:lnTo>
                    <a:pt x="1743" y="1743"/>
                  </a:lnTo>
                  <a:lnTo>
                    <a:pt x="1799" y="1743"/>
                  </a:lnTo>
                  <a:lnTo>
                    <a:pt x="1799" y="1631"/>
                  </a:lnTo>
                  <a:lnTo>
                    <a:pt x="1799" y="1518"/>
                  </a:lnTo>
                  <a:lnTo>
                    <a:pt x="1855" y="1462"/>
                  </a:lnTo>
                  <a:lnTo>
                    <a:pt x="1911" y="1518"/>
                  </a:lnTo>
                  <a:lnTo>
                    <a:pt x="1968" y="1574"/>
                  </a:lnTo>
                  <a:lnTo>
                    <a:pt x="2024" y="1574"/>
                  </a:lnTo>
                  <a:lnTo>
                    <a:pt x="2136" y="1518"/>
                  </a:lnTo>
                  <a:lnTo>
                    <a:pt x="2249" y="1574"/>
                  </a:lnTo>
                  <a:lnTo>
                    <a:pt x="2305" y="1574"/>
                  </a:lnTo>
                  <a:lnTo>
                    <a:pt x="2361" y="1518"/>
                  </a:lnTo>
                  <a:lnTo>
                    <a:pt x="2586" y="1406"/>
                  </a:lnTo>
                  <a:lnTo>
                    <a:pt x="2530" y="1293"/>
                  </a:lnTo>
                  <a:lnTo>
                    <a:pt x="2473" y="1237"/>
                  </a:lnTo>
                  <a:lnTo>
                    <a:pt x="2417" y="1237"/>
                  </a:lnTo>
                  <a:lnTo>
                    <a:pt x="2249" y="1125"/>
                  </a:lnTo>
                  <a:lnTo>
                    <a:pt x="2136" y="1125"/>
                  </a:lnTo>
                  <a:lnTo>
                    <a:pt x="2024" y="1069"/>
                  </a:lnTo>
                  <a:lnTo>
                    <a:pt x="2136" y="956"/>
                  </a:lnTo>
                  <a:lnTo>
                    <a:pt x="2249" y="900"/>
                  </a:lnTo>
                  <a:lnTo>
                    <a:pt x="2361" y="844"/>
                  </a:lnTo>
                  <a:lnTo>
                    <a:pt x="2361" y="731"/>
                  </a:lnTo>
                  <a:lnTo>
                    <a:pt x="2305" y="619"/>
                  </a:lnTo>
                  <a:lnTo>
                    <a:pt x="2249" y="563"/>
                  </a:lnTo>
                  <a:lnTo>
                    <a:pt x="2305" y="394"/>
                  </a:lnTo>
                  <a:lnTo>
                    <a:pt x="2249" y="282"/>
                  </a:lnTo>
                  <a:lnTo>
                    <a:pt x="2136" y="1"/>
                  </a:lnTo>
                  <a:close/>
                </a:path>
              </a:pathLst>
            </a:custGeom>
            <a:solidFill>
              <a:srgbClr val="9D9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5" name="Google Shape;34495;p71"/>
            <p:cNvSpPr/>
            <p:nvPr/>
          </p:nvSpPr>
          <p:spPr>
            <a:xfrm>
              <a:off x="818425" y="976700"/>
              <a:ext cx="19700" cy="30950"/>
            </a:xfrm>
            <a:custGeom>
              <a:avLst/>
              <a:gdLst/>
              <a:ahLst/>
              <a:cxnLst/>
              <a:rect l="l" t="t" r="r" b="b"/>
              <a:pathLst>
                <a:path w="788" h="1238" extrusionOk="0">
                  <a:moveTo>
                    <a:pt x="675" y="1"/>
                  </a:moveTo>
                  <a:lnTo>
                    <a:pt x="394" y="788"/>
                  </a:lnTo>
                  <a:lnTo>
                    <a:pt x="338" y="844"/>
                  </a:lnTo>
                  <a:lnTo>
                    <a:pt x="282" y="956"/>
                  </a:lnTo>
                  <a:lnTo>
                    <a:pt x="282" y="844"/>
                  </a:lnTo>
                  <a:lnTo>
                    <a:pt x="282" y="675"/>
                  </a:lnTo>
                  <a:lnTo>
                    <a:pt x="1" y="675"/>
                  </a:lnTo>
                  <a:lnTo>
                    <a:pt x="57" y="844"/>
                  </a:lnTo>
                  <a:lnTo>
                    <a:pt x="57" y="956"/>
                  </a:lnTo>
                  <a:lnTo>
                    <a:pt x="57" y="1237"/>
                  </a:lnTo>
                  <a:lnTo>
                    <a:pt x="226" y="1237"/>
                  </a:lnTo>
                  <a:lnTo>
                    <a:pt x="394" y="1181"/>
                  </a:lnTo>
                  <a:lnTo>
                    <a:pt x="563" y="1181"/>
                  </a:lnTo>
                  <a:lnTo>
                    <a:pt x="732" y="1125"/>
                  </a:lnTo>
                  <a:lnTo>
                    <a:pt x="732" y="1069"/>
                  </a:lnTo>
                  <a:lnTo>
                    <a:pt x="732" y="956"/>
                  </a:lnTo>
                  <a:lnTo>
                    <a:pt x="732" y="844"/>
                  </a:lnTo>
                  <a:lnTo>
                    <a:pt x="788" y="731"/>
                  </a:lnTo>
                  <a:lnTo>
                    <a:pt x="788" y="675"/>
                  </a:lnTo>
                  <a:lnTo>
                    <a:pt x="732" y="619"/>
                  </a:lnTo>
                  <a:lnTo>
                    <a:pt x="675" y="563"/>
                  </a:lnTo>
                  <a:lnTo>
                    <a:pt x="675" y="507"/>
                  </a:lnTo>
                  <a:lnTo>
                    <a:pt x="675" y="394"/>
                  </a:lnTo>
                  <a:lnTo>
                    <a:pt x="788" y="282"/>
                  </a:lnTo>
                  <a:lnTo>
                    <a:pt x="788" y="169"/>
                  </a:lnTo>
                  <a:lnTo>
                    <a:pt x="732" y="113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766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6" name="Google Shape;34496;p71"/>
            <p:cNvSpPr/>
            <p:nvPr/>
          </p:nvSpPr>
          <p:spPr>
            <a:xfrm>
              <a:off x="788925" y="95702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A90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7" name="Google Shape;34497;p71"/>
            <p:cNvSpPr/>
            <p:nvPr/>
          </p:nvSpPr>
          <p:spPr>
            <a:xfrm>
              <a:off x="753800" y="1006225"/>
              <a:ext cx="8450" cy="7050"/>
            </a:xfrm>
            <a:custGeom>
              <a:avLst/>
              <a:gdLst/>
              <a:ahLst/>
              <a:cxnLst/>
              <a:rect l="l" t="t" r="r" b="b"/>
              <a:pathLst>
                <a:path w="338" h="282" extrusionOk="0">
                  <a:moveTo>
                    <a:pt x="113" y="0"/>
                  </a:moveTo>
                  <a:lnTo>
                    <a:pt x="113" y="56"/>
                  </a:lnTo>
                  <a:lnTo>
                    <a:pt x="1" y="112"/>
                  </a:lnTo>
                  <a:lnTo>
                    <a:pt x="1" y="169"/>
                  </a:lnTo>
                  <a:lnTo>
                    <a:pt x="57" y="225"/>
                  </a:lnTo>
                  <a:lnTo>
                    <a:pt x="169" y="225"/>
                  </a:lnTo>
                  <a:lnTo>
                    <a:pt x="225" y="281"/>
                  </a:lnTo>
                  <a:lnTo>
                    <a:pt x="282" y="225"/>
                  </a:lnTo>
                  <a:lnTo>
                    <a:pt x="338" y="169"/>
                  </a:lnTo>
                  <a:lnTo>
                    <a:pt x="338" y="112"/>
                  </a:lnTo>
                  <a:lnTo>
                    <a:pt x="282" y="112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D9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8" name="Google Shape;34498;p71"/>
            <p:cNvSpPr/>
            <p:nvPr/>
          </p:nvSpPr>
          <p:spPr>
            <a:xfrm>
              <a:off x="756600" y="1003400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1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D9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9" name="Google Shape;34499;p71"/>
            <p:cNvSpPr/>
            <p:nvPr/>
          </p:nvSpPr>
          <p:spPr>
            <a:xfrm>
              <a:off x="758025" y="100480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9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0" name="Google Shape;34500;p71"/>
            <p:cNvSpPr/>
            <p:nvPr/>
          </p:nvSpPr>
          <p:spPr>
            <a:xfrm>
              <a:off x="780500" y="10118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D9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1" name="Google Shape;34501;p71"/>
            <p:cNvSpPr/>
            <p:nvPr/>
          </p:nvSpPr>
          <p:spPr>
            <a:xfrm>
              <a:off x="791750" y="96405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1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2" name="Google Shape;34502;p71"/>
            <p:cNvSpPr/>
            <p:nvPr/>
          </p:nvSpPr>
          <p:spPr>
            <a:xfrm>
              <a:off x="748175" y="992175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1" y="0"/>
                  </a:moveTo>
                  <a:lnTo>
                    <a:pt x="1" y="112"/>
                  </a:lnTo>
                  <a:lnTo>
                    <a:pt x="1" y="225"/>
                  </a:lnTo>
                  <a:lnTo>
                    <a:pt x="113" y="281"/>
                  </a:lnTo>
                  <a:lnTo>
                    <a:pt x="169" y="281"/>
                  </a:lnTo>
                  <a:lnTo>
                    <a:pt x="169" y="1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3" name="Google Shape;34503;p71"/>
            <p:cNvSpPr/>
            <p:nvPr/>
          </p:nvSpPr>
          <p:spPr>
            <a:xfrm>
              <a:off x="752400" y="9992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56"/>
                  </a:moveTo>
                  <a:lnTo>
                    <a:pt x="57" y="56"/>
                  </a:lnTo>
                  <a:lnTo>
                    <a:pt x="0" y="0"/>
                  </a:lnTo>
                  <a:lnTo>
                    <a:pt x="0" y="0"/>
                  </a:lnTo>
                  <a:lnTo>
                    <a:pt x="57" y="56"/>
                  </a:lnTo>
                  <a:lnTo>
                    <a:pt x="57" y="56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4" name="Google Shape;34504;p71"/>
            <p:cNvSpPr/>
            <p:nvPr/>
          </p:nvSpPr>
          <p:spPr>
            <a:xfrm>
              <a:off x="752400" y="9935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0" y="56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5" name="Google Shape;34505;p71"/>
            <p:cNvSpPr/>
            <p:nvPr/>
          </p:nvSpPr>
          <p:spPr>
            <a:xfrm>
              <a:off x="756600" y="9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6" name="Google Shape;34506;p71"/>
            <p:cNvSpPr/>
            <p:nvPr/>
          </p:nvSpPr>
          <p:spPr>
            <a:xfrm>
              <a:off x="781900" y="96967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7" y="113"/>
                  </a:moveTo>
                  <a:lnTo>
                    <a:pt x="57" y="113"/>
                  </a:lnTo>
                  <a:lnTo>
                    <a:pt x="1" y="1"/>
                  </a:lnTo>
                  <a:lnTo>
                    <a:pt x="1" y="1"/>
                  </a:lnTo>
                  <a:lnTo>
                    <a:pt x="57" y="113"/>
                  </a:lnTo>
                  <a:lnTo>
                    <a:pt x="57" y="113"/>
                  </a:lnTo>
                  <a:close/>
                </a:path>
              </a:pathLst>
            </a:custGeom>
            <a:solidFill>
              <a:srgbClr val="9A90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7" name="Google Shape;34507;p71"/>
            <p:cNvSpPr/>
            <p:nvPr/>
          </p:nvSpPr>
          <p:spPr>
            <a:xfrm>
              <a:off x="696200" y="91067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0"/>
                  </a:move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8" name="Google Shape;34508;p71"/>
            <p:cNvSpPr/>
            <p:nvPr/>
          </p:nvSpPr>
          <p:spPr>
            <a:xfrm>
              <a:off x="856375" y="1037125"/>
              <a:ext cx="9850" cy="12675"/>
            </a:xfrm>
            <a:custGeom>
              <a:avLst/>
              <a:gdLst/>
              <a:ahLst/>
              <a:cxnLst/>
              <a:rect l="l" t="t" r="r" b="b"/>
              <a:pathLst>
                <a:path w="394" h="507" extrusionOk="0">
                  <a:moveTo>
                    <a:pt x="282" y="1"/>
                  </a:moveTo>
                  <a:lnTo>
                    <a:pt x="169" y="113"/>
                  </a:lnTo>
                  <a:lnTo>
                    <a:pt x="57" y="169"/>
                  </a:lnTo>
                  <a:lnTo>
                    <a:pt x="1" y="394"/>
                  </a:lnTo>
                  <a:lnTo>
                    <a:pt x="338" y="506"/>
                  </a:lnTo>
                  <a:lnTo>
                    <a:pt x="338" y="338"/>
                  </a:lnTo>
                  <a:lnTo>
                    <a:pt x="394" y="225"/>
                  </a:lnTo>
                  <a:lnTo>
                    <a:pt x="394" y="169"/>
                  </a:lnTo>
                  <a:lnTo>
                    <a:pt x="338" y="1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867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9" name="Google Shape;34509;p71"/>
            <p:cNvSpPr/>
            <p:nvPr/>
          </p:nvSpPr>
          <p:spPr>
            <a:xfrm>
              <a:off x="821250" y="1016050"/>
              <a:ext cx="5650" cy="8450"/>
            </a:xfrm>
            <a:custGeom>
              <a:avLst/>
              <a:gdLst/>
              <a:ahLst/>
              <a:cxnLst/>
              <a:rect l="l" t="t" r="r" b="b"/>
              <a:pathLst>
                <a:path w="226" h="338" extrusionOk="0">
                  <a:moveTo>
                    <a:pt x="169" y="1"/>
                  </a:moveTo>
                  <a:lnTo>
                    <a:pt x="0" y="169"/>
                  </a:lnTo>
                  <a:lnTo>
                    <a:pt x="0" y="225"/>
                  </a:lnTo>
                  <a:lnTo>
                    <a:pt x="113" y="338"/>
                  </a:lnTo>
                  <a:lnTo>
                    <a:pt x="113" y="225"/>
                  </a:lnTo>
                  <a:lnTo>
                    <a:pt x="225" y="113"/>
                  </a:lnTo>
                  <a:lnTo>
                    <a:pt x="225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A8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0" name="Google Shape;34510;p71"/>
            <p:cNvSpPr/>
            <p:nvPr/>
          </p:nvSpPr>
          <p:spPr>
            <a:xfrm>
              <a:off x="815625" y="1017450"/>
              <a:ext cx="4250" cy="2850"/>
            </a:xfrm>
            <a:custGeom>
              <a:avLst/>
              <a:gdLst/>
              <a:ahLst/>
              <a:cxnLst/>
              <a:rect l="l" t="t" r="r" b="b"/>
              <a:pathLst>
                <a:path w="170" h="114" extrusionOk="0">
                  <a:moveTo>
                    <a:pt x="1" y="1"/>
                  </a:moveTo>
                  <a:lnTo>
                    <a:pt x="57" y="57"/>
                  </a:lnTo>
                  <a:lnTo>
                    <a:pt x="169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A8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1" name="Google Shape;34511;p71"/>
            <p:cNvSpPr/>
            <p:nvPr/>
          </p:nvSpPr>
          <p:spPr>
            <a:xfrm>
              <a:off x="832500" y="962650"/>
              <a:ext cx="4225" cy="1425"/>
            </a:xfrm>
            <a:custGeom>
              <a:avLst/>
              <a:gdLst/>
              <a:ahLst/>
              <a:cxnLst/>
              <a:rect l="l" t="t" r="r" b="b"/>
              <a:pathLst>
                <a:path w="169" h="57" extrusionOk="0">
                  <a:moveTo>
                    <a:pt x="0" y="1"/>
                  </a:moveTo>
                  <a:lnTo>
                    <a:pt x="56" y="57"/>
                  </a:lnTo>
                  <a:lnTo>
                    <a:pt x="169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8B7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2" name="Google Shape;34512;p71"/>
            <p:cNvSpPr/>
            <p:nvPr/>
          </p:nvSpPr>
          <p:spPr>
            <a:xfrm>
              <a:off x="853575" y="10104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6" y="1"/>
                  </a:moveTo>
                  <a:lnTo>
                    <a:pt x="0" y="57"/>
                  </a:lnTo>
                  <a:lnTo>
                    <a:pt x="113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867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3" name="Google Shape;34513;p71"/>
            <p:cNvSpPr/>
            <p:nvPr/>
          </p:nvSpPr>
          <p:spPr>
            <a:xfrm>
              <a:off x="832500" y="1025875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0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6" y="226"/>
                  </a:lnTo>
                  <a:lnTo>
                    <a:pt x="112" y="226"/>
                  </a:lnTo>
                  <a:lnTo>
                    <a:pt x="281" y="170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B8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4" name="Google Shape;34514;p71"/>
            <p:cNvSpPr/>
            <p:nvPr/>
          </p:nvSpPr>
          <p:spPr>
            <a:xfrm>
              <a:off x="849350" y="1016050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57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13" y="169"/>
                  </a:lnTo>
                  <a:lnTo>
                    <a:pt x="169" y="169"/>
                  </a:lnTo>
                  <a:lnTo>
                    <a:pt x="169" y="113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18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5" name="Google Shape;34515;p71"/>
            <p:cNvSpPr/>
            <p:nvPr/>
          </p:nvSpPr>
          <p:spPr>
            <a:xfrm>
              <a:off x="839525" y="10174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0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18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6" name="Google Shape;34516;p71"/>
            <p:cNvSpPr/>
            <p:nvPr/>
          </p:nvSpPr>
          <p:spPr>
            <a:xfrm>
              <a:off x="825475" y="103010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1"/>
                  </a:moveTo>
                  <a:lnTo>
                    <a:pt x="56" y="57"/>
                  </a:lnTo>
                  <a:lnTo>
                    <a:pt x="112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A8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7" name="Google Shape;34517;p71"/>
            <p:cNvSpPr/>
            <p:nvPr/>
          </p:nvSpPr>
          <p:spPr>
            <a:xfrm>
              <a:off x="845125" y="999200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18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8" name="Google Shape;34518;p71"/>
            <p:cNvSpPr/>
            <p:nvPr/>
          </p:nvSpPr>
          <p:spPr>
            <a:xfrm>
              <a:off x="798775" y="1358900"/>
              <a:ext cx="53400" cy="57650"/>
            </a:xfrm>
            <a:custGeom>
              <a:avLst/>
              <a:gdLst/>
              <a:ahLst/>
              <a:cxnLst/>
              <a:rect l="l" t="t" r="r" b="b"/>
              <a:pathLst>
                <a:path w="2136" h="2306" extrusionOk="0">
                  <a:moveTo>
                    <a:pt x="787" y="1"/>
                  </a:moveTo>
                  <a:lnTo>
                    <a:pt x="562" y="57"/>
                  </a:lnTo>
                  <a:lnTo>
                    <a:pt x="281" y="113"/>
                  </a:lnTo>
                  <a:lnTo>
                    <a:pt x="337" y="226"/>
                  </a:lnTo>
                  <a:lnTo>
                    <a:pt x="394" y="338"/>
                  </a:lnTo>
                  <a:lnTo>
                    <a:pt x="562" y="507"/>
                  </a:lnTo>
                  <a:lnTo>
                    <a:pt x="562" y="563"/>
                  </a:lnTo>
                  <a:lnTo>
                    <a:pt x="337" y="788"/>
                  </a:lnTo>
                  <a:lnTo>
                    <a:pt x="281" y="788"/>
                  </a:lnTo>
                  <a:lnTo>
                    <a:pt x="225" y="900"/>
                  </a:lnTo>
                  <a:lnTo>
                    <a:pt x="169" y="1069"/>
                  </a:lnTo>
                  <a:lnTo>
                    <a:pt x="169" y="1293"/>
                  </a:lnTo>
                  <a:lnTo>
                    <a:pt x="169" y="1350"/>
                  </a:lnTo>
                  <a:lnTo>
                    <a:pt x="113" y="1350"/>
                  </a:lnTo>
                  <a:lnTo>
                    <a:pt x="0" y="1406"/>
                  </a:lnTo>
                  <a:lnTo>
                    <a:pt x="0" y="1574"/>
                  </a:lnTo>
                  <a:lnTo>
                    <a:pt x="56" y="1687"/>
                  </a:lnTo>
                  <a:lnTo>
                    <a:pt x="169" y="1687"/>
                  </a:lnTo>
                  <a:lnTo>
                    <a:pt x="281" y="1574"/>
                  </a:lnTo>
                  <a:lnTo>
                    <a:pt x="337" y="1574"/>
                  </a:lnTo>
                  <a:lnTo>
                    <a:pt x="394" y="1631"/>
                  </a:lnTo>
                  <a:lnTo>
                    <a:pt x="337" y="1799"/>
                  </a:lnTo>
                  <a:lnTo>
                    <a:pt x="337" y="1912"/>
                  </a:lnTo>
                  <a:lnTo>
                    <a:pt x="394" y="2024"/>
                  </a:lnTo>
                  <a:lnTo>
                    <a:pt x="506" y="1968"/>
                  </a:lnTo>
                  <a:lnTo>
                    <a:pt x="618" y="2024"/>
                  </a:lnTo>
                  <a:lnTo>
                    <a:pt x="675" y="1912"/>
                  </a:lnTo>
                  <a:lnTo>
                    <a:pt x="731" y="1912"/>
                  </a:lnTo>
                  <a:lnTo>
                    <a:pt x="787" y="1855"/>
                  </a:lnTo>
                  <a:lnTo>
                    <a:pt x="899" y="1799"/>
                  </a:lnTo>
                  <a:lnTo>
                    <a:pt x="1012" y="1799"/>
                  </a:lnTo>
                  <a:lnTo>
                    <a:pt x="1012" y="2024"/>
                  </a:lnTo>
                  <a:lnTo>
                    <a:pt x="956" y="2249"/>
                  </a:lnTo>
                  <a:lnTo>
                    <a:pt x="1180" y="2305"/>
                  </a:lnTo>
                  <a:lnTo>
                    <a:pt x="1405" y="2249"/>
                  </a:lnTo>
                  <a:lnTo>
                    <a:pt x="1237" y="1912"/>
                  </a:lnTo>
                  <a:lnTo>
                    <a:pt x="1180" y="1799"/>
                  </a:lnTo>
                  <a:lnTo>
                    <a:pt x="1180" y="1743"/>
                  </a:lnTo>
                  <a:lnTo>
                    <a:pt x="1180" y="1687"/>
                  </a:lnTo>
                  <a:lnTo>
                    <a:pt x="1237" y="1687"/>
                  </a:lnTo>
                  <a:lnTo>
                    <a:pt x="1349" y="1631"/>
                  </a:lnTo>
                  <a:lnTo>
                    <a:pt x="1461" y="1574"/>
                  </a:lnTo>
                  <a:lnTo>
                    <a:pt x="1574" y="1518"/>
                  </a:lnTo>
                  <a:lnTo>
                    <a:pt x="1686" y="1406"/>
                  </a:lnTo>
                  <a:lnTo>
                    <a:pt x="1855" y="1350"/>
                  </a:lnTo>
                  <a:lnTo>
                    <a:pt x="1967" y="1237"/>
                  </a:lnTo>
                  <a:lnTo>
                    <a:pt x="2024" y="1181"/>
                  </a:lnTo>
                  <a:lnTo>
                    <a:pt x="2080" y="956"/>
                  </a:lnTo>
                  <a:lnTo>
                    <a:pt x="2024" y="900"/>
                  </a:lnTo>
                  <a:lnTo>
                    <a:pt x="1967" y="844"/>
                  </a:lnTo>
                  <a:lnTo>
                    <a:pt x="1855" y="788"/>
                  </a:lnTo>
                  <a:lnTo>
                    <a:pt x="1855" y="731"/>
                  </a:lnTo>
                  <a:lnTo>
                    <a:pt x="1799" y="619"/>
                  </a:lnTo>
                  <a:lnTo>
                    <a:pt x="1911" y="619"/>
                  </a:lnTo>
                  <a:lnTo>
                    <a:pt x="2024" y="675"/>
                  </a:lnTo>
                  <a:lnTo>
                    <a:pt x="2024" y="563"/>
                  </a:lnTo>
                  <a:lnTo>
                    <a:pt x="2136" y="507"/>
                  </a:lnTo>
                  <a:lnTo>
                    <a:pt x="2136" y="282"/>
                  </a:lnTo>
                  <a:lnTo>
                    <a:pt x="2024" y="282"/>
                  </a:lnTo>
                  <a:lnTo>
                    <a:pt x="1855" y="226"/>
                  </a:lnTo>
                  <a:lnTo>
                    <a:pt x="1799" y="282"/>
                  </a:lnTo>
                  <a:lnTo>
                    <a:pt x="1742" y="394"/>
                  </a:lnTo>
                  <a:lnTo>
                    <a:pt x="1742" y="450"/>
                  </a:lnTo>
                  <a:lnTo>
                    <a:pt x="1630" y="394"/>
                  </a:lnTo>
                  <a:lnTo>
                    <a:pt x="1574" y="282"/>
                  </a:lnTo>
                  <a:lnTo>
                    <a:pt x="1518" y="226"/>
                  </a:lnTo>
                  <a:lnTo>
                    <a:pt x="1180" y="226"/>
                  </a:lnTo>
                  <a:lnTo>
                    <a:pt x="956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B3A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9" name="Google Shape;34519;p71"/>
            <p:cNvSpPr/>
            <p:nvPr/>
          </p:nvSpPr>
          <p:spPr>
            <a:xfrm>
              <a:off x="852150" y="1371550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1" y="1"/>
                  </a:moveTo>
                  <a:lnTo>
                    <a:pt x="57" y="57"/>
                  </a:lnTo>
                  <a:lnTo>
                    <a:pt x="113" y="5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B3A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0" name="Google Shape;34520;p71"/>
            <p:cNvSpPr/>
            <p:nvPr/>
          </p:nvSpPr>
          <p:spPr>
            <a:xfrm>
              <a:off x="852150" y="1394025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1" y="57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9A9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1" name="Google Shape;34521;p71"/>
            <p:cNvSpPr/>
            <p:nvPr/>
          </p:nvSpPr>
          <p:spPr>
            <a:xfrm>
              <a:off x="853575" y="13631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56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691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2" name="Google Shape;34522;p71"/>
            <p:cNvSpPr/>
            <p:nvPr/>
          </p:nvSpPr>
          <p:spPr>
            <a:xfrm>
              <a:off x="863400" y="13561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691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3" name="Google Shape;34523;p71"/>
            <p:cNvSpPr/>
            <p:nvPr/>
          </p:nvSpPr>
          <p:spPr>
            <a:xfrm>
              <a:off x="814225" y="1405275"/>
              <a:ext cx="4225" cy="5650"/>
            </a:xfrm>
            <a:custGeom>
              <a:avLst/>
              <a:gdLst/>
              <a:ahLst/>
              <a:cxnLst/>
              <a:rect l="l" t="t" r="r" b="b"/>
              <a:pathLst>
                <a:path w="169" h="226" extrusionOk="0">
                  <a:moveTo>
                    <a:pt x="57" y="0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57" y="225"/>
                  </a:lnTo>
                  <a:lnTo>
                    <a:pt x="57" y="169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AE9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4" name="Google Shape;34524;p71"/>
            <p:cNvSpPr/>
            <p:nvPr/>
          </p:nvSpPr>
          <p:spPr>
            <a:xfrm>
              <a:off x="801575" y="1441800"/>
              <a:ext cx="7050" cy="8475"/>
            </a:xfrm>
            <a:custGeom>
              <a:avLst/>
              <a:gdLst/>
              <a:ahLst/>
              <a:cxnLst/>
              <a:rect l="l" t="t" r="r" b="b"/>
              <a:pathLst>
                <a:path w="282" h="339" extrusionOk="0">
                  <a:moveTo>
                    <a:pt x="57" y="1"/>
                  </a:moveTo>
                  <a:lnTo>
                    <a:pt x="1" y="113"/>
                  </a:lnTo>
                  <a:lnTo>
                    <a:pt x="1" y="226"/>
                  </a:lnTo>
                  <a:lnTo>
                    <a:pt x="57" y="338"/>
                  </a:lnTo>
                  <a:lnTo>
                    <a:pt x="113" y="338"/>
                  </a:lnTo>
                  <a:lnTo>
                    <a:pt x="169" y="282"/>
                  </a:lnTo>
                  <a:lnTo>
                    <a:pt x="282" y="16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49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5" name="Google Shape;34525;p71"/>
            <p:cNvSpPr/>
            <p:nvPr/>
          </p:nvSpPr>
          <p:spPr>
            <a:xfrm>
              <a:off x="807200" y="144040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57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113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A49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6" name="Google Shape;34526;p71"/>
            <p:cNvSpPr/>
            <p:nvPr/>
          </p:nvSpPr>
          <p:spPr>
            <a:xfrm>
              <a:off x="850750" y="133782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1"/>
                  </a:moveTo>
                  <a:lnTo>
                    <a:pt x="57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7" name="Google Shape;34527;p71"/>
            <p:cNvSpPr/>
            <p:nvPr/>
          </p:nvSpPr>
          <p:spPr>
            <a:xfrm>
              <a:off x="835300" y="133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9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8" name="Google Shape;34528;p71"/>
            <p:cNvSpPr/>
            <p:nvPr/>
          </p:nvSpPr>
          <p:spPr>
            <a:xfrm>
              <a:off x="856375" y="13364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57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57"/>
                  </a:lnTo>
                  <a:lnTo>
                    <a:pt x="57" y="57"/>
                  </a:lnTo>
                  <a:close/>
                </a:path>
              </a:pathLst>
            </a:custGeom>
            <a:solidFill>
              <a:srgbClr val="8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9" name="Google Shape;34529;p71"/>
            <p:cNvSpPr/>
            <p:nvPr/>
          </p:nvSpPr>
          <p:spPr>
            <a:xfrm>
              <a:off x="711650" y="1439000"/>
              <a:ext cx="5650" cy="9850"/>
            </a:xfrm>
            <a:custGeom>
              <a:avLst/>
              <a:gdLst/>
              <a:ahLst/>
              <a:cxnLst/>
              <a:rect l="l" t="t" r="r" b="b"/>
              <a:pathLst>
                <a:path w="226" h="394" extrusionOk="0">
                  <a:moveTo>
                    <a:pt x="57" y="0"/>
                  </a:moveTo>
                  <a:lnTo>
                    <a:pt x="0" y="113"/>
                  </a:lnTo>
                  <a:lnTo>
                    <a:pt x="0" y="338"/>
                  </a:lnTo>
                  <a:lnTo>
                    <a:pt x="113" y="394"/>
                  </a:lnTo>
                  <a:lnTo>
                    <a:pt x="169" y="394"/>
                  </a:lnTo>
                  <a:lnTo>
                    <a:pt x="225" y="338"/>
                  </a:lnTo>
                  <a:lnTo>
                    <a:pt x="225" y="281"/>
                  </a:lnTo>
                  <a:lnTo>
                    <a:pt x="169" y="225"/>
                  </a:lnTo>
                  <a:lnTo>
                    <a:pt x="225" y="169"/>
                  </a:lnTo>
                  <a:lnTo>
                    <a:pt x="225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48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0" name="Google Shape;34530;p71"/>
            <p:cNvSpPr/>
            <p:nvPr/>
          </p:nvSpPr>
          <p:spPr>
            <a:xfrm>
              <a:off x="734125" y="1431975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225" y="0"/>
                  </a:moveTo>
                  <a:lnTo>
                    <a:pt x="1" y="113"/>
                  </a:lnTo>
                  <a:lnTo>
                    <a:pt x="169" y="225"/>
                  </a:lnTo>
                  <a:lnTo>
                    <a:pt x="169" y="16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B4A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1" name="Google Shape;34531;p71"/>
            <p:cNvSpPr/>
            <p:nvPr/>
          </p:nvSpPr>
          <p:spPr>
            <a:xfrm>
              <a:off x="742550" y="1436175"/>
              <a:ext cx="2850" cy="1450"/>
            </a:xfrm>
            <a:custGeom>
              <a:avLst/>
              <a:gdLst/>
              <a:ahLst/>
              <a:cxnLst/>
              <a:rect l="l" t="t" r="r" b="b"/>
              <a:pathLst>
                <a:path w="114" h="58" extrusionOk="0">
                  <a:moveTo>
                    <a:pt x="1" y="1"/>
                  </a:moveTo>
                  <a:lnTo>
                    <a:pt x="57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98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2" name="Google Shape;34532;p71"/>
            <p:cNvSpPr/>
            <p:nvPr/>
          </p:nvSpPr>
          <p:spPr>
            <a:xfrm>
              <a:off x="749575" y="1439000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57" y="0"/>
                  </a:moveTo>
                  <a:lnTo>
                    <a:pt x="57" y="0"/>
                  </a:lnTo>
                  <a:lnTo>
                    <a:pt x="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98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3" name="Google Shape;34533;p71"/>
            <p:cNvSpPr/>
            <p:nvPr/>
          </p:nvSpPr>
          <p:spPr>
            <a:xfrm>
              <a:off x="735525" y="1510650"/>
              <a:ext cx="2850" cy="1450"/>
            </a:xfrm>
            <a:custGeom>
              <a:avLst/>
              <a:gdLst/>
              <a:ahLst/>
              <a:cxnLst/>
              <a:rect l="l" t="t" r="r" b="b"/>
              <a:pathLst>
                <a:path w="114" h="58" extrusionOk="0">
                  <a:moveTo>
                    <a:pt x="113" y="1"/>
                  </a:moveTo>
                  <a:lnTo>
                    <a:pt x="113" y="1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13" y="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C49F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4" name="Google Shape;34534;p71"/>
            <p:cNvSpPr/>
            <p:nvPr/>
          </p:nvSpPr>
          <p:spPr>
            <a:xfrm>
              <a:off x="734125" y="1537350"/>
              <a:ext cx="1425" cy="7050"/>
            </a:xfrm>
            <a:custGeom>
              <a:avLst/>
              <a:gdLst/>
              <a:ahLst/>
              <a:cxnLst/>
              <a:rect l="l" t="t" r="r" b="b"/>
              <a:pathLst>
                <a:path w="57" h="282" extrusionOk="0">
                  <a:moveTo>
                    <a:pt x="1" y="1"/>
                  </a:moveTo>
                  <a:lnTo>
                    <a:pt x="1" y="113"/>
                  </a:lnTo>
                  <a:lnTo>
                    <a:pt x="1" y="282"/>
                  </a:lnTo>
                  <a:lnTo>
                    <a:pt x="57" y="1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8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5" name="Google Shape;34535;p71"/>
            <p:cNvSpPr/>
            <p:nvPr/>
          </p:nvSpPr>
          <p:spPr>
            <a:xfrm>
              <a:off x="732725" y="15345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0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8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6" name="Google Shape;34536;p71"/>
            <p:cNvSpPr/>
            <p:nvPr/>
          </p:nvSpPr>
          <p:spPr>
            <a:xfrm>
              <a:off x="717275" y="1410900"/>
              <a:ext cx="7050" cy="8450"/>
            </a:xfrm>
            <a:custGeom>
              <a:avLst/>
              <a:gdLst/>
              <a:ahLst/>
              <a:cxnLst/>
              <a:rect l="l" t="t" r="r" b="b"/>
              <a:pathLst>
                <a:path w="282" h="338" extrusionOk="0">
                  <a:moveTo>
                    <a:pt x="56" y="0"/>
                  </a:moveTo>
                  <a:lnTo>
                    <a:pt x="56" y="56"/>
                  </a:lnTo>
                  <a:lnTo>
                    <a:pt x="0" y="225"/>
                  </a:lnTo>
                  <a:lnTo>
                    <a:pt x="0" y="281"/>
                  </a:lnTo>
                  <a:lnTo>
                    <a:pt x="113" y="338"/>
                  </a:lnTo>
                  <a:lnTo>
                    <a:pt x="281" y="113"/>
                  </a:lnTo>
                  <a:lnTo>
                    <a:pt x="225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7" name="Google Shape;34537;p71"/>
            <p:cNvSpPr/>
            <p:nvPr/>
          </p:nvSpPr>
          <p:spPr>
            <a:xfrm>
              <a:off x="725700" y="1412300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57" y="0"/>
                  </a:moveTo>
                  <a:lnTo>
                    <a:pt x="0" y="57"/>
                  </a:lnTo>
                  <a:lnTo>
                    <a:pt x="169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8" name="Google Shape;34538;p71"/>
            <p:cNvSpPr/>
            <p:nvPr/>
          </p:nvSpPr>
          <p:spPr>
            <a:xfrm>
              <a:off x="729925" y="1408075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1"/>
                  </a:moveTo>
                  <a:lnTo>
                    <a:pt x="0" y="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9" name="Google Shape;34539;p71"/>
            <p:cNvSpPr/>
            <p:nvPr/>
          </p:nvSpPr>
          <p:spPr>
            <a:xfrm>
              <a:off x="749575" y="1270375"/>
              <a:ext cx="42200" cy="74500"/>
            </a:xfrm>
            <a:custGeom>
              <a:avLst/>
              <a:gdLst/>
              <a:ahLst/>
              <a:cxnLst/>
              <a:rect l="l" t="t" r="r" b="b"/>
              <a:pathLst>
                <a:path w="1688" h="2980" extrusionOk="0">
                  <a:moveTo>
                    <a:pt x="282" y="1"/>
                  </a:moveTo>
                  <a:lnTo>
                    <a:pt x="226" y="57"/>
                  </a:lnTo>
                  <a:lnTo>
                    <a:pt x="282" y="113"/>
                  </a:lnTo>
                  <a:lnTo>
                    <a:pt x="394" y="113"/>
                  </a:lnTo>
                  <a:lnTo>
                    <a:pt x="451" y="169"/>
                  </a:lnTo>
                  <a:lnTo>
                    <a:pt x="338" y="226"/>
                  </a:lnTo>
                  <a:lnTo>
                    <a:pt x="282" y="282"/>
                  </a:lnTo>
                  <a:lnTo>
                    <a:pt x="282" y="394"/>
                  </a:lnTo>
                  <a:lnTo>
                    <a:pt x="226" y="450"/>
                  </a:lnTo>
                  <a:lnTo>
                    <a:pt x="226" y="507"/>
                  </a:lnTo>
                  <a:lnTo>
                    <a:pt x="170" y="563"/>
                  </a:lnTo>
                  <a:lnTo>
                    <a:pt x="338" y="619"/>
                  </a:lnTo>
                  <a:lnTo>
                    <a:pt x="394" y="675"/>
                  </a:lnTo>
                  <a:lnTo>
                    <a:pt x="394" y="788"/>
                  </a:lnTo>
                  <a:lnTo>
                    <a:pt x="282" y="1012"/>
                  </a:lnTo>
                  <a:lnTo>
                    <a:pt x="282" y="1181"/>
                  </a:lnTo>
                  <a:lnTo>
                    <a:pt x="282" y="1237"/>
                  </a:lnTo>
                  <a:lnTo>
                    <a:pt x="113" y="1237"/>
                  </a:lnTo>
                  <a:lnTo>
                    <a:pt x="113" y="1462"/>
                  </a:lnTo>
                  <a:lnTo>
                    <a:pt x="57" y="1518"/>
                  </a:lnTo>
                  <a:lnTo>
                    <a:pt x="1" y="1518"/>
                  </a:lnTo>
                  <a:lnTo>
                    <a:pt x="1" y="1574"/>
                  </a:lnTo>
                  <a:lnTo>
                    <a:pt x="1" y="1631"/>
                  </a:lnTo>
                  <a:lnTo>
                    <a:pt x="170" y="1631"/>
                  </a:lnTo>
                  <a:lnTo>
                    <a:pt x="226" y="1574"/>
                  </a:lnTo>
                  <a:lnTo>
                    <a:pt x="282" y="1631"/>
                  </a:lnTo>
                  <a:lnTo>
                    <a:pt x="226" y="1912"/>
                  </a:lnTo>
                  <a:lnTo>
                    <a:pt x="226" y="1968"/>
                  </a:lnTo>
                  <a:lnTo>
                    <a:pt x="338" y="2024"/>
                  </a:lnTo>
                  <a:lnTo>
                    <a:pt x="394" y="1968"/>
                  </a:lnTo>
                  <a:lnTo>
                    <a:pt x="563" y="1856"/>
                  </a:lnTo>
                  <a:lnTo>
                    <a:pt x="675" y="1856"/>
                  </a:lnTo>
                  <a:lnTo>
                    <a:pt x="732" y="1912"/>
                  </a:lnTo>
                  <a:lnTo>
                    <a:pt x="900" y="2080"/>
                  </a:lnTo>
                  <a:lnTo>
                    <a:pt x="956" y="2137"/>
                  </a:lnTo>
                  <a:lnTo>
                    <a:pt x="1069" y="2249"/>
                  </a:lnTo>
                  <a:lnTo>
                    <a:pt x="1125" y="2361"/>
                  </a:lnTo>
                  <a:lnTo>
                    <a:pt x="1125" y="2642"/>
                  </a:lnTo>
                  <a:lnTo>
                    <a:pt x="1237" y="2699"/>
                  </a:lnTo>
                  <a:lnTo>
                    <a:pt x="1294" y="2811"/>
                  </a:lnTo>
                  <a:lnTo>
                    <a:pt x="1237" y="2811"/>
                  </a:lnTo>
                  <a:lnTo>
                    <a:pt x="1237" y="2867"/>
                  </a:lnTo>
                  <a:lnTo>
                    <a:pt x="1350" y="2923"/>
                  </a:lnTo>
                  <a:lnTo>
                    <a:pt x="1406" y="2980"/>
                  </a:lnTo>
                  <a:lnTo>
                    <a:pt x="1518" y="2980"/>
                  </a:lnTo>
                  <a:lnTo>
                    <a:pt x="1575" y="2867"/>
                  </a:lnTo>
                  <a:lnTo>
                    <a:pt x="1575" y="2811"/>
                  </a:lnTo>
                  <a:lnTo>
                    <a:pt x="1575" y="2699"/>
                  </a:lnTo>
                  <a:lnTo>
                    <a:pt x="1575" y="2642"/>
                  </a:lnTo>
                  <a:lnTo>
                    <a:pt x="1518" y="2418"/>
                  </a:lnTo>
                  <a:lnTo>
                    <a:pt x="1462" y="2305"/>
                  </a:lnTo>
                  <a:lnTo>
                    <a:pt x="1350" y="2249"/>
                  </a:lnTo>
                  <a:lnTo>
                    <a:pt x="1294" y="2024"/>
                  </a:lnTo>
                  <a:lnTo>
                    <a:pt x="1237" y="1968"/>
                  </a:lnTo>
                  <a:lnTo>
                    <a:pt x="1069" y="1968"/>
                  </a:lnTo>
                  <a:lnTo>
                    <a:pt x="1013" y="1856"/>
                  </a:lnTo>
                  <a:lnTo>
                    <a:pt x="1013" y="1799"/>
                  </a:lnTo>
                  <a:lnTo>
                    <a:pt x="900" y="1743"/>
                  </a:lnTo>
                  <a:lnTo>
                    <a:pt x="900" y="1631"/>
                  </a:lnTo>
                  <a:lnTo>
                    <a:pt x="900" y="1574"/>
                  </a:lnTo>
                  <a:lnTo>
                    <a:pt x="844" y="1518"/>
                  </a:lnTo>
                  <a:lnTo>
                    <a:pt x="788" y="1462"/>
                  </a:lnTo>
                  <a:lnTo>
                    <a:pt x="788" y="1406"/>
                  </a:lnTo>
                  <a:lnTo>
                    <a:pt x="788" y="900"/>
                  </a:lnTo>
                  <a:lnTo>
                    <a:pt x="788" y="844"/>
                  </a:lnTo>
                  <a:lnTo>
                    <a:pt x="844" y="844"/>
                  </a:lnTo>
                  <a:lnTo>
                    <a:pt x="1013" y="1012"/>
                  </a:lnTo>
                  <a:lnTo>
                    <a:pt x="1181" y="900"/>
                  </a:lnTo>
                  <a:lnTo>
                    <a:pt x="1237" y="956"/>
                  </a:lnTo>
                  <a:lnTo>
                    <a:pt x="1294" y="956"/>
                  </a:lnTo>
                  <a:lnTo>
                    <a:pt x="1350" y="1069"/>
                  </a:lnTo>
                  <a:lnTo>
                    <a:pt x="1518" y="1125"/>
                  </a:lnTo>
                  <a:lnTo>
                    <a:pt x="1518" y="1069"/>
                  </a:lnTo>
                  <a:lnTo>
                    <a:pt x="1575" y="1012"/>
                  </a:lnTo>
                  <a:lnTo>
                    <a:pt x="1687" y="900"/>
                  </a:lnTo>
                  <a:lnTo>
                    <a:pt x="1575" y="900"/>
                  </a:lnTo>
                  <a:lnTo>
                    <a:pt x="1462" y="844"/>
                  </a:lnTo>
                  <a:lnTo>
                    <a:pt x="1406" y="788"/>
                  </a:lnTo>
                  <a:lnTo>
                    <a:pt x="1406" y="731"/>
                  </a:lnTo>
                  <a:lnTo>
                    <a:pt x="1462" y="675"/>
                  </a:lnTo>
                  <a:lnTo>
                    <a:pt x="1350" y="563"/>
                  </a:lnTo>
                  <a:lnTo>
                    <a:pt x="1294" y="563"/>
                  </a:lnTo>
                  <a:lnTo>
                    <a:pt x="1181" y="619"/>
                  </a:lnTo>
                  <a:lnTo>
                    <a:pt x="1125" y="675"/>
                  </a:lnTo>
                  <a:lnTo>
                    <a:pt x="1069" y="619"/>
                  </a:lnTo>
                  <a:lnTo>
                    <a:pt x="1013" y="563"/>
                  </a:lnTo>
                  <a:lnTo>
                    <a:pt x="1013" y="507"/>
                  </a:lnTo>
                  <a:lnTo>
                    <a:pt x="1125" y="282"/>
                  </a:lnTo>
                  <a:lnTo>
                    <a:pt x="788" y="282"/>
                  </a:lnTo>
                  <a:lnTo>
                    <a:pt x="675" y="169"/>
                  </a:lnTo>
                  <a:lnTo>
                    <a:pt x="507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0" name="Google Shape;34540;p71"/>
            <p:cNvSpPr/>
            <p:nvPr/>
          </p:nvSpPr>
          <p:spPr>
            <a:xfrm>
              <a:off x="715850" y="1349075"/>
              <a:ext cx="45000" cy="25300"/>
            </a:xfrm>
            <a:custGeom>
              <a:avLst/>
              <a:gdLst/>
              <a:ahLst/>
              <a:cxnLst/>
              <a:rect l="l" t="t" r="r" b="b"/>
              <a:pathLst>
                <a:path w="1800" h="1012" extrusionOk="0">
                  <a:moveTo>
                    <a:pt x="732" y="0"/>
                  </a:moveTo>
                  <a:lnTo>
                    <a:pt x="563" y="169"/>
                  </a:lnTo>
                  <a:lnTo>
                    <a:pt x="451" y="169"/>
                  </a:lnTo>
                  <a:lnTo>
                    <a:pt x="338" y="113"/>
                  </a:lnTo>
                  <a:lnTo>
                    <a:pt x="226" y="169"/>
                  </a:lnTo>
                  <a:lnTo>
                    <a:pt x="282" y="281"/>
                  </a:lnTo>
                  <a:lnTo>
                    <a:pt x="338" y="337"/>
                  </a:lnTo>
                  <a:lnTo>
                    <a:pt x="282" y="394"/>
                  </a:lnTo>
                  <a:lnTo>
                    <a:pt x="113" y="394"/>
                  </a:lnTo>
                  <a:lnTo>
                    <a:pt x="1" y="450"/>
                  </a:lnTo>
                  <a:lnTo>
                    <a:pt x="1" y="506"/>
                  </a:lnTo>
                  <a:lnTo>
                    <a:pt x="57" y="562"/>
                  </a:lnTo>
                  <a:lnTo>
                    <a:pt x="338" y="562"/>
                  </a:lnTo>
                  <a:lnTo>
                    <a:pt x="394" y="506"/>
                  </a:lnTo>
                  <a:lnTo>
                    <a:pt x="675" y="562"/>
                  </a:lnTo>
                  <a:lnTo>
                    <a:pt x="956" y="562"/>
                  </a:lnTo>
                  <a:lnTo>
                    <a:pt x="1069" y="619"/>
                  </a:lnTo>
                  <a:lnTo>
                    <a:pt x="1181" y="675"/>
                  </a:lnTo>
                  <a:lnTo>
                    <a:pt x="1294" y="843"/>
                  </a:lnTo>
                  <a:lnTo>
                    <a:pt x="1350" y="900"/>
                  </a:lnTo>
                  <a:lnTo>
                    <a:pt x="1350" y="1012"/>
                  </a:lnTo>
                  <a:lnTo>
                    <a:pt x="1687" y="900"/>
                  </a:lnTo>
                  <a:lnTo>
                    <a:pt x="1687" y="787"/>
                  </a:lnTo>
                  <a:lnTo>
                    <a:pt x="1743" y="731"/>
                  </a:lnTo>
                  <a:lnTo>
                    <a:pt x="1800" y="675"/>
                  </a:lnTo>
                  <a:lnTo>
                    <a:pt x="1743" y="619"/>
                  </a:lnTo>
                  <a:lnTo>
                    <a:pt x="1687" y="562"/>
                  </a:lnTo>
                  <a:lnTo>
                    <a:pt x="1575" y="562"/>
                  </a:lnTo>
                  <a:lnTo>
                    <a:pt x="1519" y="506"/>
                  </a:lnTo>
                  <a:lnTo>
                    <a:pt x="1462" y="450"/>
                  </a:lnTo>
                  <a:lnTo>
                    <a:pt x="1519" y="394"/>
                  </a:lnTo>
                  <a:lnTo>
                    <a:pt x="1462" y="337"/>
                  </a:lnTo>
                  <a:lnTo>
                    <a:pt x="1406" y="281"/>
                  </a:lnTo>
                  <a:lnTo>
                    <a:pt x="1294" y="337"/>
                  </a:lnTo>
                  <a:lnTo>
                    <a:pt x="1181" y="337"/>
                  </a:lnTo>
                  <a:lnTo>
                    <a:pt x="1069" y="281"/>
                  </a:lnTo>
                  <a:lnTo>
                    <a:pt x="956" y="394"/>
                  </a:lnTo>
                  <a:lnTo>
                    <a:pt x="900" y="450"/>
                  </a:lnTo>
                  <a:lnTo>
                    <a:pt x="788" y="394"/>
                  </a:lnTo>
                  <a:lnTo>
                    <a:pt x="788" y="337"/>
                  </a:lnTo>
                  <a:lnTo>
                    <a:pt x="788" y="281"/>
                  </a:lnTo>
                  <a:lnTo>
                    <a:pt x="844" y="56"/>
                  </a:lnTo>
                  <a:lnTo>
                    <a:pt x="844" y="0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1" name="Google Shape;34541;p71"/>
            <p:cNvSpPr/>
            <p:nvPr/>
          </p:nvSpPr>
          <p:spPr>
            <a:xfrm>
              <a:off x="763625" y="1229625"/>
              <a:ext cx="16900" cy="12675"/>
            </a:xfrm>
            <a:custGeom>
              <a:avLst/>
              <a:gdLst/>
              <a:ahLst/>
              <a:cxnLst/>
              <a:rect l="l" t="t" r="r" b="b"/>
              <a:pathLst>
                <a:path w="676" h="507" extrusionOk="0">
                  <a:moveTo>
                    <a:pt x="226" y="1"/>
                  </a:moveTo>
                  <a:lnTo>
                    <a:pt x="57" y="113"/>
                  </a:lnTo>
                  <a:lnTo>
                    <a:pt x="1" y="282"/>
                  </a:lnTo>
                  <a:lnTo>
                    <a:pt x="113" y="338"/>
                  </a:lnTo>
                  <a:lnTo>
                    <a:pt x="170" y="394"/>
                  </a:lnTo>
                  <a:lnTo>
                    <a:pt x="338" y="507"/>
                  </a:lnTo>
                  <a:lnTo>
                    <a:pt x="451" y="450"/>
                  </a:lnTo>
                  <a:lnTo>
                    <a:pt x="507" y="450"/>
                  </a:lnTo>
                  <a:lnTo>
                    <a:pt x="619" y="394"/>
                  </a:lnTo>
                  <a:lnTo>
                    <a:pt x="675" y="282"/>
                  </a:lnTo>
                  <a:lnTo>
                    <a:pt x="675" y="169"/>
                  </a:lnTo>
                  <a:lnTo>
                    <a:pt x="619" y="57"/>
                  </a:lnTo>
                  <a:lnTo>
                    <a:pt x="507" y="1"/>
                  </a:lnTo>
                  <a:close/>
                </a:path>
              </a:pathLst>
            </a:custGeom>
            <a:solidFill>
              <a:srgbClr val="9C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2" name="Google Shape;34542;p71"/>
            <p:cNvSpPr/>
            <p:nvPr/>
          </p:nvSpPr>
          <p:spPr>
            <a:xfrm>
              <a:off x="727100" y="1342050"/>
              <a:ext cx="7050" cy="4225"/>
            </a:xfrm>
            <a:custGeom>
              <a:avLst/>
              <a:gdLst/>
              <a:ahLst/>
              <a:cxnLst/>
              <a:rect l="l" t="t" r="r" b="b"/>
              <a:pathLst>
                <a:path w="282" h="169" extrusionOk="0">
                  <a:moveTo>
                    <a:pt x="1" y="0"/>
                  </a:moveTo>
                  <a:lnTo>
                    <a:pt x="1" y="56"/>
                  </a:lnTo>
                  <a:lnTo>
                    <a:pt x="57" y="113"/>
                  </a:lnTo>
                  <a:lnTo>
                    <a:pt x="169" y="169"/>
                  </a:lnTo>
                  <a:lnTo>
                    <a:pt x="282" y="113"/>
                  </a:lnTo>
                  <a:lnTo>
                    <a:pt x="282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592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3" name="Google Shape;34543;p71"/>
            <p:cNvSpPr/>
            <p:nvPr/>
          </p:nvSpPr>
          <p:spPr>
            <a:xfrm>
              <a:off x="755200" y="1350475"/>
              <a:ext cx="8450" cy="5650"/>
            </a:xfrm>
            <a:custGeom>
              <a:avLst/>
              <a:gdLst/>
              <a:ahLst/>
              <a:cxnLst/>
              <a:rect l="l" t="t" r="r" b="b"/>
              <a:pathLst>
                <a:path w="338" h="226" extrusionOk="0">
                  <a:moveTo>
                    <a:pt x="57" y="0"/>
                  </a:moveTo>
                  <a:lnTo>
                    <a:pt x="1" y="113"/>
                  </a:lnTo>
                  <a:lnTo>
                    <a:pt x="57" y="169"/>
                  </a:lnTo>
                  <a:lnTo>
                    <a:pt x="113" y="225"/>
                  </a:lnTo>
                  <a:lnTo>
                    <a:pt x="282" y="169"/>
                  </a:lnTo>
                  <a:lnTo>
                    <a:pt x="338" y="113"/>
                  </a:lnTo>
                  <a:lnTo>
                    <a:pt x="282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39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4" name="Google Shape;34544;p71"/>
            <p:cNvSpPr/>
            <p:nvPr/>
          </p:nvSpPr>
          <p:spPr>
            <a:xfrm>
              <a:off x="749575" y="1350475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282" y="0"/>
                  </a:moveTo>
                  <a:lnTo>
                    <a:pt x="170" y="57"/>
                  </a:lnTo>
                  <a:lnTo>
                    <a:pt x="57" y="57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70" y="225"/>
                  </a:lnTo>
                  <a:lnTo>
                    <a:pt x="282" y="169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5" name="Google Shape;34545;p71"/>
            <p:cNvSpPr/>
            <p:nvPr/>
          </p:nvSpPr>
          <p:spPr>
            <a:xfrm>
              <a:off x="751000" y="1354700"/>
              <a:ext cx="7050" cy="4225"/>
            </a:xfrm>
            <a:custGeom>
              <a:avLst/>
              <a:gdLst/>
              <a:ahLst/>
              <a:cxnLst/>
              <a:rect l="l" t="t" r="r" b="b"/>
              <a:pathLst>
                <a:path w="282" h="169" extrusionOk="0">
                  <a:moveTo>
                    <a:pt x="0" y="0"/>
                  </a:moveTo>
                  <a:lnTo>
                    <a:pt x="0" y="56"/>
                  </a:lnTo>
                  <a:lnTo>
                    <a:pt x="56" y="169"/>
                  </a:lnTo>
                  <a:lnTo>
                    <a:pt x="225" y="169"/>
                  </a:lnTo>
                  <a:lnTo>
                    <a:pt x="281" y="11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A39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6" name="Google Shape;34546;p71"/>
            <p:cNvSpPr/>
            <p:nvPr/>
          </p:nvSpPr>
          <p:spPr>
            <a:xfrm>
              <a:off x="708825" y="1353275"/>
              <a:ext cx="4250" cy="2850"/>
            </a:xfrm>
            <a:custGeom>
              <a:avLst/>
              <a:gdLst/>
              <a:ahLst/>
              <a:cxnLst/>
              <a:rect l="l" t="t" r="r" b="b"/>
              <a:pathLst>
                <a:path w="170" h="114" extrusionOk="0">
                  <a:moveTo>
                    <a:pt x="1" y="1"/>
                  </a:moveTo>
                  <a:lnTo>
                    <a:pt x="1" y="113"/>
                  </a:lnTo>
                  <a:lnTo>
                    <a:pt x="113" y="113"/>
                  </a:lnTo>
                  <a:lnTo>
                    <a:pt x="170" y="5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918C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7" name="Google Shape;34547;p71"/>
            <p:cNvSpPr/>
            <p:nvPr/>
          </p:nvSpPr>
          <p:spPr>
            <a:xfrm>
              <a:off x="765050" y="1247900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0" y="0"/>
                  </a:moveTo>
                  <a:lnTo>
                    <a:pt x="0" y="113"/>
                  </a:lnTo>
                  <a:lnTo>
                    <a:pt x="113" y="16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0A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8" name="Google Shape;34548;p71"/>
            <p:cNvSpPr/>
            <p:nvPr/>
          </p:nvSpPr>
          <p:spPr>
            <a:xfrm>
              <a:off x="763625" y="1236650"/>
              <a:ext cx="4250" cy="2850"/>
            </a:xfrm>
            <a:custGeom>
              <a:avLst/>
              <a:gdLst/>
              <a:ahLst/>
              <a:cxnLst/>
              <a:rect l="l" t="t" r="r" b="b"/>
              <a:pathLst>
                <a:path w="170" h="114" extrusionOk="0">
                  <a:moveTo>
                    <a:pt x="1" y="1"/>
                  </a:moveTo>
                  <a:lnTo>
                    <a:pt x="113" y="113"/>
                  </a:lnTo>
                  <a:lnTo>
                    <a:pt x="170" y="113"/>
                  </a:lnTo>
                  <a:lnTo>
                    <a:pt x="113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9" name="Google Shape;34549;p71"/>
            <p:cNvSpPr/>
            <p:nvPr/>
          </p:nvSpPr>
          <p:spPr>
            <a:xfrm>
              <a:off x="760825" y="1242275"/>
              <a:ext cx="4250" cy="2850"/>
            </a:xfrm>
            <a:custGeom>
              <a:avLst/>
              <a:gdLst/>
              <a:ahLst/>
              <a:cxnLst/>
              <a:rect l="l" t="t" r="r" b="b"/>
              <a:pathLst>
                <a:path w="170" h="114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13" y="113"/>
                  </a:lnTo>
                  <a:lnTo>
                    <a:pt x="169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C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0" name="Google Shape;34550;p71"/>
            <p:cNvSpPr/>
            <p:nvPr/>
          </p:nvSpPr>
          <p:spPr>
            <a:xfrm>
              <a:off x="759425" y="1240875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113" y="0"/>
                  </a:moveTo>
                  <a:lnTo>
                    <a:pt x="0" y="113"/>
                  </a:lnTo>
                  <a:lnTo>
                    <a:pt x="0" y="169"/>
                  </a:lnTo>
                  <a:lnTo>
                    <a:pt x="113" y="169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09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1" name="Google Shape;34551;p71"/>
            <p:cNvSpPr/>
            <p:nvPr/>
          </p:nvSpPr>
          <p:spPr>
            <a:xfrm>
              <a:off x="758025" y="124367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"/>
                  </a:moveTo>
                  <a:lnTo>
                    <a:pt x="0" y="113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B0A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2" name="Google Shape;34552;p71"/>
            <p:cNvSpPr/>
            <p:nvPr/>
          </p:nvSpPr>
          <p:spPr>
            <a:xfrm>
              <a:off x="756600" y="1253525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1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A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3" name="Google Shape;34553;p71"/>
            <p:cNvSpPr/>
            <p:nvPr/>
          </p:nvSpPr>
          <p:spPr>
            <a:xfrm>
              <a:off x="765050" y="12408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6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8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4" name="Google Shape;34554;p71"/>
            <p:cNvSpPr/>
            <p:nvPr/>
          </p:nvSpPr>
          <p:spPr>
            <a:xfrm>
              <a:off x="734125" y="12675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7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5" name="Google Shape;34555;p71"/>
            <p:cNvSpPr/>
            <p:nvPr/>
          </p:nvSpPr>
          <p:spPr>
            <a:xfrm>
              <a:off x="822650" y="992175"/>
              <a:ext cx="5650" cy="12650"/>
            </a:xfrm>
            <a:custGeom>
              <a:avLst/>
              <a:gdLst/>
              <a:ahLst/>
              <a:cxnLst/>
              <a:rect l="l" t="t" r="r" b="b"/>
              <a:pathLst>
                <a:path w="226" h="506" extrusionOk="0">
                  <a:moveTo>
                    <a:pt x="169" y="0"/>
                  </a:moveTo>
                  <a:lnTo>
                    <a:pt x="113" y="56"/>
                  </a:lnTo>
                  <a:lnTo>
                    <a:pt x="57" y="169"/>
                  </a:lnTo>
                  <a:lnTo>
                    <a:pt x="57" y="281"/>
                  </a:lnTo>
                  <a:lnTo>
                    <a:pt x="1" y="393"/>
                  </a:lnTo>
                  <a:lnTo>
                    <a:pt x="1" y="506"/>
                  </a:lnTo>
                  <a:lnTo>
                    <a:pt x="169" y="337"/>
                  </a:lnTo>
                  <a:lnTo>
                    <a:pt x="225" y="169"/>
                  </a:lnTo>
                  <a:lnTo>
                    <a:pt x="169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5B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6" name="Google Shape;34556;p71"/>
            <p:cNvSpPr/>
            <p:nvPr/>
          </p:nvSpPr>
          <p:spPr>
            <a:xfrm>
              <a:off x="763625" y="1361725"/>
              <a:ext cx="54825" cy="43575"/>
            </a:xfrm>
            <a:custGeom>
              <a:avLst/>
              <a:gdLst/>
              <a:ahLst/>
              <a:cxnLst/>
              <a:rect l="l" t="t" r="r" b="b"/>
              <a:pathLst>
                <a:path w="2193" h="1743" extrusionOk="0">
                  <a:moveTo>
                    <a:pt x="1575" y="0"/>
                  </a:moveTo>
                  <a:lnTo>
                    <a:pt x="1462" y="113"/>
                  </a:lnTo>
                  <a:lnTo>
                    <a:pt x="1406" y="281"/>
                  </a:lnTo>
                  <a:lnTo>
                    <a:pt x="1350" y="337"/>
                  </a:lnTo>
                  <a:lnTo>
                    <a:pt x="1237" y="337"/>
                  </a:lnTo>
                  <a:lnTo>
                    <a:pt x="1013" y="281"/>
                  </a:lnTo>
                  <a:lnTo>
                    <a:pt x="788" y="337"/>
                  </a:lnTo>
                  <a:lnTo>
                    <a:pt x="563" y="394"/>
                  </a:lnTo>
                  <a:lnTo>
                    <a:pt x="338" y="450"/>
                  </a:lnTo>
                  <a:lnTo>
                    <a:pt x="170" y="618"/>
                  </a:lnTo>
                  <a:lnTo>
                    <a:pt x="170" y="675"/>
                  </a:lnTo>
                  <a:lnTo>
                    <a:pt x="170" y="731"/>
                  </a:lnTo>
                  <a:lnTo>
                    <a:pt x="57" y="731"/>
                  </a:lnTo>
                  <a:lnTo>
                    <a:pt x="57" y="843"/>
                  </a:lnTo>
                  <a:lnTo>
                    <a:pt x="57" y="956"/>
                  </a:lnTo>
                  <a:lnTo>
                    <a:pt x="113" y="1068"/>
                  </a:lnTo>
                  <a:lnTo>
                    <a:pt x="226" y="1124"/>
                  </a:lnTo>
                  <a:lnTo>
                    <a:pt x="282" y="1237"/>
                  </a:lnTo>
                  <a:lnTo>
                    <a:pt x="170" y="1237"/>
                  </a:lnTo>
                  <a:lnTo>
                    <a:pt x="170" y="1293"/>
                  </a:lnTo>
                  <a:lnTo>
                    <a:pt x="282" y="1405"/>
                  </a:lnTo>
                  <a:lnTo>
                    <a:pt x="282" y="1461"/>
                  </a:lnTo>
                  <a:lnTo>
                    <a:pt x="57" y="1518"/>
                  </a:lnTo>
                  <a:lnTo>
                    <a:pt x="1" y="1518"/>
                  </a:lnTo>
                  <a:lnTo>
                    <a:pt x="57" y="1574"/>
                  </a:lnTo>
                  <a:lnTo>
                    <a:pt x="170" y="1686"/>
                  </a:lnTo>
                  <a:lnTo>
                    <a:pt x="338" y="1686"/>
                  </a:lnTo>
                  <a:lnTo>
                    <a:pt x="451" y="1742"/>
                  </a:lnTo>
                  <a:lnTo>
                    <a:pt x="563" y="1742"/>
                  </a:lnTo>
                  <a:lnTo>
                    <a:pt x="619" y="1686"/>
                  </a:lnTo>
                  <a:lnTo>
                    <a:pt x="619" y="1518"/>
                  </a:lnTo>
                  <a:lnTo>
                    <a:pt x="675" y="1405"/>
                  </a:lnTo>
                  <a:lnTo>
                    <a:pt x="732" y="1405"/>
                  </a:lnTo>
                  <a:lnTo>
                    <a:pt x="788" y="1461"/>
                  </a:lnTo>
                  <a:lnTo>
                    <a:pt x="1013" y="1630"/>
                  </a:lnTo>
                  <a:lnTo>
                    <a:pt x="1237" y="1686"/>
                  </a:lnTo>
                  <a:lnTo>
                    <a:pt x="1350" y="1742"/>
                  </a:lnTo>
                  <a:lnTo>
                    <a:pt x="1462" y="1630"/>
                  </a:lnTo>
                  <a:lnTo>
                    <a:pt x="1406" y="1518"/>
                  </a:lnTo>
                  <a:lnTo>
                    <a:pt x="1406" y="1405"/>
                  </a:lnTo>
                  <a:lnTo>
                    <a:pt x="1519" y="1237"/>
                  </a:lnTo>
                  <a:lnTo>
                    <a:pt x="1575" y="1237"/>
                  </a:lnTo>
                  <a:lnTo>
                    <a:pt x="1631" y="1180"/>
                  </a:lnTo>
                  <a:lnTo>
                    <a:pt x="1687" y="1124"/>
                  </a:lnTo>
                  <a:lnTo>
                    <a:pt x="1687" y="1012"/>
                  </a:lnTo>
                  <a:lnTo>
                    <a:pt x="1687" y="843"/>
                  </a:lnTo>
                  <a:lnTo>
                    <a:pt x="1687" y="787"/>
                  </a:lnTo>
                  <a:lnTo>
                    <a:pt x="1743" y="675"/>
                  </a:lnTo>
                  <a:lnTo>
                    <a:pt x="1856" y="787"/>
                  </a:lnTo>
                  <a:lnTo>
                    <a:pt x="1912" y="731"/>
                  </a:lnTo>
                  <a:lnTo>
                    <a:pt x="2024" y="675"/>
                  </a:lnTo>
                  <a:lnTo>
                    <a:pt x="1968" y="562"/>
                  </a:lnTo>
                  <a:lnTo>
                    <a:pt x="2024" y="450"/>
                  </a:lnTo>
                  <a:lnTo>
                    <a:pt x="2193" y="394"/>
                  </a:lnTo>
                  <a:lnTo>
                    <a:pt x="2193" y="281"/>
                  </a:lnTo>
                  <a:lnTo>
                    <a:pt x="2137" y="225"/>
                  </a:lnTo>
                  <a:lnTo>
                    <a:pt x="2024" y="169"/>
                  </a:lnTo>
                  <a:lnTo>
                    <a:pt x="1968" y="169"/>
                  </a:lnTo>
                  <a:lnTo>
                    <a:pt x="1856" y="113"/>
                  </a:lnTo>
                  <a:lnTo>
                    <a:pt x="1800" y="56"/>
                  </a:lnTo>
                  <a:lnTo>
                    <a:pt x="1687" y="0"/>
                  </a:lnTo>
                  <a:close/>
                </a:path>
              </a:pathLst>
            </a:custGeom>
            <a:solidFill>
              <a:srgbClr val="B09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7" name="Google Shape;34557;p71"/>
            <p:cNvSpPr/>
            <p:nvPr/>
          </p:nvSpPr>
          <p:spPr>
            <a:xfrm>
              <a:off x="769250" y="1353275"/>
              <a:ext cx="32350" cy="21100"/>
            </a:xfrm>
            <a:custGeom>
              <a:avLst/>
              <a:gdLst/>
              <a:ahLst/>
              <a:cxnLst/>
              <a:rect l="l" t="t" r="r" b="b"/>
              <a:pathLst>
                <a:path w="1294" h="844" extrusionOk="0">
                  <a:moveTo>
                    <a:pt x="563" y="1"/>
                  </a:moveTo>
                  <a:lnTo>
                    <a:pt x="450" y="57"/>
                  </a:lnTo>
                  <a:lnTo>
                    <a:pt x="450" y="113"/>
                  </a:lnTo>
                  <a:lnTo>
                    <a:pt x="507" y="226"/>
                  </a:lnTo>
                  <a:lnTo>
                    <a:pt x="394" y="282"/>
                  </a:lnTo>
                  <a:lnTo>
                    <a:pt x="282" y="282"/>
                  </a:lnTo>
                  <a:lnTo>
                    <a:pt x="282" y="338"/>
                  </a:lnTo>
                  <a:lnTo>
                    <a:pt x="338" y="451"/>
                  </a:lnTo>
                  <a:lnTo>
                    <a:pt x="394" y="507"/>
                  </a:lnTo>
                  <a:lnTo>
                    <a:pt x="338" y="563"/>
                  </a:lnTo>
                  <a:lnTo>
                    <a:pt x="226" y="563"/>
                  </a:lnTo>
                  <a:lnTo>
                    <a:pt x="169" y="619"/>
                  </a:lnTo>
                  <a:lnTo>
                    <a:pt x="57" y="732"/>
                  </a:lnTo>
                  <a:lnTo>
                    <a:pt x="1" y="788"/>
                  </a:lnTo>
                  <a:lnTo>
                    <a:pt x="113" y="788"/>
                  </a:lnTo>
                  <a:lnTo>
                    <a:pt x="394" y="844"/>
                  </a:lnTo>
                  <a:lnTo>
                    <a:pt x="450" y="844"/>
                  </a:lnTo>
                  <a:lnTo>
                    <a:pt x="507" y="788"/>
                  </a:lnTo>
                  <a:lnTo>
                    <a:pt x="507" y="732"/>
                  </a:lnTo>
                  <a:lnTo>
                    <a:pt x="563" y="732"/>
                  </a:lnTo>
                  <a:lnTo>
                    <a:pt x="675" y="788"/>
                  </a:lnTo>
                  <a:lnTo>
                    <a:pt x="731" y="732"/>
                  </a:lnTo>
                  <a:lnTo>
                    <a:pt x="900" y="732"/>
                  </a:lnTo>
                  <a:lnTo>
                    <a:pt x="1069" y="788"/>
                  </a:lnTo>
                  <a:lnTo>
                    <a:pt x="1294" y="788"/>
                  </a:lnTo>
                  <a:lnTo>
                    <a:pt x="1237" y="732"/>
                  </a:lnTo>
                  <a:lnTo>
                    <a:pt x="1294" y="619"/>
                  </a:lnTo>
                  <a:lnTo>
                    <a:pt x="1294" y="563"/>
                  </a:lnTo>
                  <a:lnTo>
                    <a:pt x="1237" y="451"/>
                  </a:lnTo>
                  <a:lnTo>
                    <a:pt x="1181" y="507"/>
                  </a:lnTo>
                  <a:lnTo>
                    <a:pt x="1181" y="451"/>
                  </a:lnTo>
                  <a:lnTo>
                    <a:pt x="1012" y="451"/>
                  </a:lnTo>
                  <a:lnTo>
                    <a:pt x="731" y="226"/>
                  </a:lnTo>
                  <a:lnTo>
                    <a:pt x="675" y="226"/>
                  </a:lnTo>
                  <a:lnTo>
                    <a:pt x="675" y="169"/>
                  </a:lnTo>
                  <a:lnTo>
                    <a:pt x="731" y="57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rgbClr val="A69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8" name="Google Shape;34558;p71"/>
            <p:cNvSpPr/>
            <p:nvPr/>
          </p:nvSpPr>
          <p:spPr>
            <a:xfrm>
              <a:off x="780500" y="1325175"/>
              <a:ext cx="14075" cy="11275"/>
            </a:xfrm>
            <a:custGeom>
              <a:avLst/>
              <a:gdLst/>
              <a:ahLst/>
              <a:cxnLst/>
              <a:rect l="l" t="t" r="r" b="b"/>
              <a:pathLst>
                <a:path w="563" h="451" extrusionOk="0">
                  <a:moveTo>
                    <a:pt x="338" y="1"/>
                  </a:moveTo>
                  <a:lnTo>
                    <a:pt x="113" y="57"/>
                  </a:lnTo>
                  <a:lnTo>
                    <a:pt x="0" y="169"/>
                  </a:lnTo>
                  <a:lnTo>
                    <a:pt x="113" y="169"/>
                  </a:lnTo>
                  <a:lnTo>
                    <a:pt x="225" y="226"/>
                  </a:lnTo>
                  <a:lnTo>
                    <a:pt x="225" y="338"/>
                  </a:lnTo>
                  <a:lnTo>
                    <a:pt x="281" y="450"/>
                  </a:lnTo>
                  <a:lnTo>
                    <a:pt x="338" y="450"/>
                  </a:lnTo>
                  <a:lnTo>
                    <a:pt x="394" y="169"/>
                  </a:lnTo>
                  <a:lnTo>
                    <a:pt x="450" y="57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9" name="Google Shape;34559;p71"/>
            <p:cNvSpPr/>
            <p:nvPr/>
          </p:nvSpPr>
          <p:spPr>
            <a:xfrm>
              <a:off x="752400" y="1351875"/>
              <a:ext cx="12675" cy="9875"/>
            </a:xfrm>
            <a:custGeom>
              <a:avLst/>
              <a:gdLst/>
              <a:ahLst/>
              <a:cxnLst/>
              <a:rect l="l" t="t" r="r" b="b"/>
              <a:pathLst>
                <a:path w="507" h="395" extrusionOk="0">
                  <a:moveTo>
                    <a:pt x="394" y="1"/>
                  </a:moveTo>
                  <a:lnTo>
                    <a:pt x="338" y="113"/>
                  </a:lnTo>
                  <a:lnTo>
                    <a:pt x="169" y="113"/>
                  </a:lnTo>
                  <a:lnTo>
                    <a:pt x="169" y="225"/>
                  </a:lnTo>
                  <a:lnTo>
                    <a:pt x="57" y="225"/>
                  </a:lnTo>
                  <a:lnTo>
                    <a:pt x="0" y="282"/>
                  </a:lnTo>
                  <a:lnTo>
                    <a:pt x="0" y="338"/>
                  </a:lnTo>
                  <a:lnTo>
                    <a:pt x="113" y="394"/>
                  </a:lnTo>
                  <a:lnTo>
                    <a:pt x="225" y="338"/>
                  </a:lnTo>
                  <a:lnTo>
                    <a:pt x="338" y="225"/>
                  </a:lnTo>
                  <a:lnTo>
                    <a:pt x="506" y="225"/>
                  </a:lnTo>
                  <a:lnTo>
                    <a:pt x="506" y="169"/>
                  </a:lnTo>
                  <a:lnTo>
                    <a:pt x="506" y="11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0" name="Google Shape;34560;p71"/>
            <p:cNvSpPr/>
            <p:nvPr/>
          </p:nvSpPr>
          <p:spPr>
            <a:xfrm>
              <a:off x="790325" y="1349075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57" y="0"/>
                  </a:moveTo>
                  <a:lnTo>
                    <a:pt x="1" y="56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69" y="225"/>
                  </a:lnTo>
                  <a:lnTo>
                    <a:pt x="169" y="169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69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1" name="Google Shape;34561;p71"/>
            <p:cNvSpPr/>
            <p:nvPr/>
          </p:nvSpPr>
          <p:spPr>
            <a:xfrm>
              <a:off x="786125" y="1337825"/>
              <a:ext cx="4225" cy="4250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113" y="1"/>
                  </a:moveTo>
                  <a:lnTo>
                    <a:pt x="56" y="57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56" y="169"/>
                  </a:lnTo>
                  <a:lnTo>
                    <a:pt x="169" y="169"/>
                  </a:lnTo>
                  <a:lnTo>
                    <a:pt x="169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2" name="Google Shape;34562;p71"/>
            <p:cNvSpPr/>
            <p:nvPr/>
          </p:nvSpPr>
          <p:spPr>
            <a:xfrm>
              <a:off x="758025" y="1363125"/>
              <a:ext cx="7050" cy="4225"/>
            </a:xfrm>
            <a:custGeom>
              <a:avLst/>
              <a:gdLst/>
              <a:ahLst/>
              <a:cxnLst/>
              <a:rect l="l" t="t" r="r" b="b"/>
              <a:pathLst>
                <a:path w="282" h="169" extrusionOk="0">
                  <a:moveTo>
                    <a:pt x="0" y="0"/>
                  </a:moveTo>
                  <a:lnTo>
                    <a:pt x="56" y="169"/>
                  </a:lnTo>
                  <a:lnTo>
                    <a:pt x="225" y="169"/>
                  </a:lnTo>
                  <a:lnTo>
                    <a:pt x="281" y="113"/>
                  </a:lnTo>
                  <a:lnTo>
                    <a:pt x="225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A69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3" name="Google Shape;34563;p71"/>
            <p:cNvSpPr/>
            <p:nvPr/>
          </p:nvSpPr>
          <p:spPr>
            <a:xfrm>
              <a:off x="767850" y="137717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1" y="0"/>
                  </a:moveTo>
                  <a:lnTo>
                    <a:pt x="1" y="113"/>
                  </a:lnTo>
                  <a:lnTo>
                    <a:pt x="57" y="113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69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4" name="Google Shape;34564;p71"/>
            <p:cNvSpPr/>
            <p:nvPr/>
          </p:nvSpPr>
          <p:spPr>
            <a:xfrm>
              <a:off x="763625" y="1365925"/>
              <a:ext cx="2850" cy="4250"/>
            </a:xfrm>
            <a:custGeom>
              <a:avLst/>
              <a:gdLst/>
              <a:ahLst/>
              <a:cxnLst/>
              <a:rect l="l" t="t" r="r" b="b"/>
              <a:pathLst>
                <a:path w="114" h="170" extrusionOk="0">
                  <a:moveTo>
                    <a:pt x="1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13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5" name="Google Shape;34565;p71"/>
            <p:cNvSpPr/>
            <p:nvPr/>
          </p:nvSpPr>
          <p:spPr>
            <a:xfrm>
              <a:off x="794550" y="1363125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57" y="0"/>
                  </a:moveTo>
                  <a:lnTo>
                    <a:pt x="0" y="57"/>
                  </a:lnTo>
                  <a:lnTo>
                    <a:pt x="169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09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6" name="Google Shape;34566;p71"/>
            <p:cNvSpPr/>
            <p:nvPr/>
          </p:nvSpPr>
          <p:spPr>
            <a:xfrm>
              <a:off x="802975" y="13406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7" name="Google Shape;34567;p71"/>
            <p:cNvSpPr/>
            <p:nvPr/>
          </p:nvSpPr>
          <p:spPr>
            <a:xfrm>
              <a:off x="814225" y="134767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8" name="Google Shape;34568;p71"/>
            <p:cNvSpPr/>
            <p:nvPr/>
          </p:nvSpPr>
          <p:spPr>
            <a:xfrm>
              <a:off x="839525" y="13603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B3A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9" name="Google Shape;34569;p71"/>
            <p:cNvSpPr/>
            <p:nvPr/>
          </p:nvSpPr>
          <p:spPr>
            <a:xfrm>
              <a:off x="840925" y="136030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1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A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0" name="Google Shape;34570;p71"/>
            <p:cNvSpPr/>
            <p:nvPr/>
          </p:nvSpPr>
          <p:spPr>
            <a:xfrm>
              <a:off x="755200" y="13322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1" name="Google Shape;34571;p71"/>
            <p:cNvSpPr/>
            <p:nvPr/>
          </p:nvSpPr>
          <p:spPr>
            <a:xfrm>
              <a:off x="762225" y="13631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113"/>
                  </a:moveTo>
                  <a:lnTo>
                    <a:pt x="57" y="113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113"/>
                  </a:lnTo>
                  <a:lnTo>
                    <a:pt x="57" y="113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2" name="Google Shape;34572;p71"/>
            <p:cNvSpPr/>
            <p:nvPr/>
          </p:nvSpPr>
          <p:spPr>
            <a:xfrm>
              <a:off x="763625" y="136875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57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69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3" name="Google Shape;34573;p71"/>
            <p:cNvSpPr/>
            <p:nvPr/>
          </p:nvSpPr>
          <p:spPr>
            <a:xfrm>
              <a:off x="780500" y="13406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4" name="Google Shape;34574;p71"/>
            <p:cNvSpPr/>
            <p:nvPr/>
          </p:nvSpPr>
          <p:spPr>
            <a:xfrm>
              <a:off x="784725" y="1344850"/>
              <a:ext cx="2825" cy="25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0" y="1"/>
                  </a:moveTo>
                  <a:lnTo>
                    <a:pt x="0" y="1"/>
                  </a:lnTo>
                  <a:lnTo>
                    <a:pt x="112" y="1"/>
                  </a:lnTo>
                  <a:lnTo>
                    <a:pt x="112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5" name="Google Shape;34575;p71"/>
            <p:cNvSpPr/>
            <p:nvPr/>
          </p:nvSpPr>
          <p:spPr>
            <a:xfrm>
              <a:off x="798775" y="13645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1"/>
                  </a:moveTo>
                  <a:lnTo>
                    <a:pt x="0" y="113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B09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6" name="Google Shape;34576;p71"/>
            <p:cNvSpPr/>
            <p:nvPr/>
          </p:nvSpPr>
          <p:spPr>
            <a:xfrm>
              <a:off x="739750" y="1091925"/>
              <a:ext cx="74500" cy="88550"/>
            </a:xfrm>
            <a:custGeom>
              <a:avLst/>
              <a:gdLst/>
              <a:ahLst/>
              <a:cxnLst/>
              <a:rect l="l" t="t" r="r" b="b"/>
              <a:pathLst>
                <a:path w="2980" h="3542" extrusionOk="0">
                  <a:moveTo>
                    <a:pt x="2080" y="1"/>
                  </a:moveTo>
                  <a:lnTo>
                    <a:pt x="2024" y="57"/>
                  </a:lnTo>
                  <a:lnTo>
                    <a:pt x="1911" y="57"/>
                  </a:lnTo>
                  <a:lnTo>
                    <a:pt x="1799" y="113"/>
                  </a:lnTo>
                  <a:lnTo>
                    <a:pt x="1743" y="169"/>
                  </a:lnTo>
                  <a:lnTo>
                    <a:pt x="1743" y="282"/>
                  </a:lnTo>
                  <a:lnTo>
                    <a:pt x="1743" y="338"/>
                  </a:lnTo>
                  <a:lnTo>
                    <a:pt x="1293" y="338"/>
                  </a:lnTo>
                  <a:lnTo>
                    <a:pt x="1181" y="394"/>
                  </a:lnTo>
                  <a:lnTo>
                    <a:pt x="1125" y="506"/>
                  </a:lnTo>
                  <a:lnTo>
                    <a:pt x="1181" y="731"/>
                  </a:lnTo>
                  <a:lnTo>
                    <a:pt x="1293" y="675"/>
                  </a:lnTo>
                  <a:lnTo>
                    <a:pt x="1574" y="675"/>
                  </a:lnTo>
                  <a:lnTo>
                    <a:pt x="1630" y="731"/>
                  </a:lnTo>
                  <a:lnTo>
                    <a:pt x="1574" y="787"/>
                  </a:lnTo>
                  <a:lnTo>
                    <a:pt x="1406" y="844"/>
                  </a:lnTo>
                  <a:lnTo>
                    <a:pt x="1293" y="900"/>
                  </a:lnTo>
                  <a:lnTo>
                    <a:pt x="1125" y="1012"/>
                  </a:lnTo>
                  <a:lnTo>
                    <a:pt x="1012" y="1069"/>
                  </a:lnTo>
                  <a:lnTo>
                    <a:pt x="1012" y="1125"/>
                  </a:lnTo>
                  <a:lnTo>
                    <a:pt x="1068" y="1350"/>
                  </a:lnTo>
                  <a:lnTo>
                    <a:pt x="787" y="1293"/>
                  </a:lnTo>
                  <a:lnTo>
                    <a:pt x="675" y="1237"/>
                  </a:lnTo>
                  <a:lnTo>
                    <a:pt x="619" y="1181"/>
                  </a:lnTo>
                  <a:lnTo>
                    <a:pt x="450" y="1125"/>
                  </a:lnTo>
                  <a:lnTo>
                    <a:pt x="394" y="1181"/>
                  </a:lnTo>
                  <a:lnTo>
                    <a:pt x="338" y="1237"/>
                  </a:lnTo>
                  <a:lnTo>
                    <a:pt x="281" y="1293"/>
                  </a:lnTo>
                  <a:lnTo>
                    <a:pt x="225" y="1406"/>
                  </a:lnTo>
                  <a:lnTo>
                    <a:pt x="281" y="1574"/>
                  </a:lnTo>
                  <a:lnTo>
                    <a:pt x="281" y="1631"/>
                  </a:lnTo>
                  <a:lnTo>
                    <a:pt x="281" y="1687"/>
                  </a:lnTo>
                  <a:lnTo>
                    <a:pt x="57" y="1631"/>
                  </a:lnTo>
                  <a:lnTo>
                    <a:pt x="57" y="1799"/>
                  </a:lnTo>
                  <a:lnTo>
                    <a:pt x="113" y="1912"/>
                  </a:lnTo>
                  <a:lnTo>
                    <a:pt x="0" y="2136"/>
                  </a:lnTo>
                  <a:lnTo>
                    <a:pt x="0" y="2249"/>
                  </a:lnTo>
                  <a:lnTo>
                    <a:pt x="57" y="2305"/>
                  </a:lnTo>
                  <a:lnTo>
                    <a:pt x="169" y="2249"/>
                  </a:lnTo>
                  <a:lnTo>
                    <a:pt x="281" y="2361"/>
                  </a:lnTo>
                  <a:lnTo>
                    <a:pt x="338" y="2474"/>
                  </a:lnTo>
                  <a:lnTo>
                    <a:pt x="450" y="2530"/>
                  </a:lnTo>
                  <a:lnTo>
                    <a:pt x="563" y="2586"/>
                  </a:lnTo>
                  <a:lnTo>
                    <a:pt x="619" y="2586"/>
                  </a:lnTo>
                  <a:lnTo>
                    <a:pt x="787" y="2474"/>
                  </a:lnTo>
                  <a:lnTo>
                    <a:pt x="675" y="2698"/>
                  </a:lnTo>
                  <a:lnTo>
                    <a:pt x="450" y="2923"/>
                  </a:lnTo>
                  <a:lnTo>
                    <a:pt x="619" y="3092"/>
                  </a:lnTo>
                  <a:lnTo>
                    <a:pt x="787" y="3261"/>
                  </a:lnTo>
                  <a:lnTo>
                    <a:pt x="1237" y="3542"/>
                  </a:lnTo>
                  <a:lnTo>
                    <a:pt x="1462" y="3542"/>
                  </a:lnTo>
                  <a:lnTo>
                    <a:pt x="1630" y="3373"/>
                  </a:lnTo>
                  <a:lnTo>
                    <a:pt x="1687" y="3317"/>
                  </a:lnTo>
                  <a:lnTo>
                    <a:pt x="1687" y="3261"/>
                  </a:lnTo>
                  <a:lnTo>
                    <a:pt x="1574" y="3204"/>
                  </a:lnTo>
                  <a:lnTo>
                    <a:pt x="1799" y="3204"/>
                  </a:lnTo>
                  <a:lnTo>
                    <a:pt x="1855" y="3036"/>
                  </a:lnTo>
                  <a:lnTo>
                    <a:pt x="1855" y="2867"/>
                  </a:lnTo>
                  <a:lnTo>
                    <a:pt x="1855" y="2755"/>
                  </a:lnTo>
                  <a:lnTo>
                    <a:pt x="1855" y="2586"/>
                  </a:lnTo>
                  <a:lnTo>
                    <a:pt x="1743" y="2530"/>
                  </a:lnTo>
                  <a:lnTo>
                    <a:pt x="1687" y="2474"/>
                  </a:lnTo>
                  <a:lnTo>
                    <a:pt x="1630" y="2417"/>
                  </a:lnTo>
                  <a:lnTo>
                    <a:pt x="1518" y="2361"/>
                  </a:lnTo>
                  <a:lnTo>
                    <a:pt x="1743" y="2305"/>
                  </a:lnTo>
                  <a:lnTo>
                    <a:pt x="1855" y="2361"/>
                  </a:lnTo>
                  <a:lnTo>
                    <a:pt x="1911" y="2361"/>
                  </a:lnTo>
                  <a:lnTo>
                    <a:pt x="1968" y="2474"/>
                  </a:lnTo>
                  <a:lnTo>
                    <a:pt x="1911" y="2642"/>
                  </a:lnTo>
                  <a:lnTo>
                    <a:pt x="1968" y="2811"/>
                  </a:lnTo>
                  <a:lnTo>
                    <a:pt x="2024" y="2867"/>
                  </a:lnTo>
                  <a:lnTo>
                    <a:pt x="2080" y="2923"/>
                  </a:lnTo>
                  <a:lnTo>
                    <a:pt x="2192" y="3036"/>
                  </a:lnTo>
                  <a:lnTo>
                    <a:pt x="2249" y="3092"/>
                  </a:lnTo>
                  <a:lnTo>
                    <a:pt x="2361" y="3092"/>
                  </a:lnTo>
                  <a:lnTo>
                    <a:pt x="2417" y="3036"/>
                  </a:lnTo>
                  <a:lnTo>
                    <a:pt x="2417" y="3036"/>
                  </a:lnTo>
                  <a:lnTo>
                    <a:pt x="2361" y="3148"/>
                  </a:lnTo>
                  <a:lnTo>
                    <a:pt x="2417" y="3261"/>
                  </a:lnTo>
                  <a:lnTo>
                    <a:pt x="2586" y="3261"/>
                  </a:lnTo>
                  <a:lnTo>
                    <a:pt x="2642" y="3204"/>
                  </a:lnTo>
                  <a:lnTo>
                    <a:pt x="2755" y="3148"/>
                  </a:lnTo>
                  <a:lnTo>
                    <a:pt x="2811" y="3148"/>
                  </a:lnTo>
                  <a:lnTo>
                    <a:pt x="2923" y="3092"/>
                  </a:lnTo>
                  <a:lnTo>
                    <a:pt x="2811" y="2980"/>
                  </a:lnTo>
                  <a:lnTo>
                    <a:pt x="2755" y="2867"/>
                  </a:lnTo>
                  <a:lnTo>
                    <a:pt x="2755" y="2811"/>
                  </a:lnTo>
                  <a:lnTo>
                    <a:pt x="2811" y="2755"/>
                  </a:lnTo>
                  <a:lnTo>
                    <a:pt x="2923" y="2642"/>
                  </a:lnTo>
                  <a:lnTo>
                    <a:pt x="2979" y="2530"/>
                  </a:lnTo>
                  <a:lnTo>
                    <a:pt x="2923" y="2474"/>
                  </a:lnTo>
                  <a:lnTo>
                    <a:pt x="2923" y="2417"/>
                  </a:lnTo>
                  <a:lnTo>
                    <a:pt x="2811" y="2136"/>
                  </a:lnTo>
                  <a:lnTo>
                    <a:pt x="2755" y="2024"/>
                  </a:lnTo>
                  <a:lnTo>
                    <a:pt x="2698" y="1968"/>
                  </a:lnTo>
                  <a:lnTo>
                    <a:pt x="2417" y="1743"/>
                  </a:lnTo>
                  <a:lnTo>
                    <a:pt x="2417" y="1574"/>
                  </a:lnTo>
                  <a:lnTo>
                    <a:pt x="2361" y="1462"/>
                  </a:lnTo>
                  <a:lnTo>
                    <a:pt x="2305" y="1406"/>
                  </a:lnTo>
                  <a:lnTo>
                    <a:pt x="2305" y="1350"/>
                  </a:lnTo>
                  <a:lnTo>
                    <a:pt x="2361" y="1293"/>
                  </a:lnTo>
                  <a:lnTo>
                    <a:pt x="2417" y="1237"/>
                  </a:lnTo>
                  <a:lnTo>
                    <a:pt x="2417" y="1181"/>
                  </a:lnTo>
                  <a:lnTo>
                    <a:pt x="2361" y="1125"/>
                  </a:lnTo>
                  <a:lnTo>
                    <a:pt x="2080" y="956"/>
                  </a:lnTo>
                  <a:lnTo>
                    <a:pt x="2024" y="900"/>
                  </a:lnTo>
                  <a:lnTo>
                    <a:pt x="2080" y="844"/>
                  </a:lnTo>
                  <a:lnTo>
                    <a:pt x="2136" y="787"/>
                  </a:lnTo>
                  <a:lnTo>
                    <a:pt x="2192" y="787"/>
                  </a:lnTo>
                  <a:lnTo>
                    <a:pt x="2136" y="731"/>
                  </a:lnTo>
                  <a:lnTo>
                    <a:pt x="2136" y="563"/>
                  </a:lnTo>
                  <a:lnTo>
                    <a:pt x="2192" y="338"/>
                  </a:lnTo>
                  <a:lnTo>
                    <a:pt x="2249" y="113"/>
                  </a:lnTo>
                  <a:lnTo>
                    <a:pt x="2249" y="57"/>
                  </a:lnTo>
                  <a:lnTo>
                    <a:pt x="2192" y="1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7" name="Google Shape;34577;p71"/>
            <p:cNvSpPr/>
            <p:nvPr/>
          </p:nvSpPr>
          <p:spPr>
            <a:xfrm>
              <a:off x="721475" y="1139700"/>
              <a:ext cx="22525" cy="29525"/>
            </a:xfrm>
            <a:custGeom>
              <a:avLst/>
              <a:gdLst/>
              <a:ahLst/>
              <a:cxnLst/>
              <a:rect l="l" t="t" r="r" b="b"/>
              <a:pathLst>
                <a:path w="901" h="1181" extrusionOk="0">
                  <a:moveTo>
                    <a:pt x="844" y="1"/>
                  </a:moveTo>
                  <a:lnTo>
                    <a:pt x="731" y="113"/>
                  </a:lnTo>
                  <a:lnTo>
                    <a:pt x="675" y="113"/>
                  </a:lnTo>
                  <a:lnTo>
                    <a:pt x="619" y="169"/>
                  </a:lnTo>
                  <a:lnTo>
                    <a:pt x="507" y="169"/>
                  </a:lnTo>
                  <a:lnTo>
                    <a:pt x="450" y="225"/>
                  </a:lnTo>
                  <a:lnTo>
                    <a:pt x="450" y="338"/>
                  </a:lnTo>
                  <a:lnTo>
                    <a:pt x="450" y="394"/>
                  </a:lnTo>
                  <a:lnTo>
                    <a:pt x="338" y="450"/>
                  </a:lnTo>
                  <a:lnTo>
                    <a:pt x="226" y="506"/>
                  </a:lnTo>
                  <a:lnTo>
                    <a:pt x="226" y="619"/>
                  </a:lnTo>
                  <a:lnTo>
                    <a:pt x="226" y="731"/>
                  </a:lnTo>
                  <a:lnTo>
                    <a:pt x="169" y="787"/>
                  </a:lnTo>
                  <a:lnTo>
                    <a:pt x="1" y="787"/>
                  </a:lnTo>
                  <a:lnTo>
                    <a:pt x="1" y="844"/>
                  </a:lnTo>
                  <a:lnTo>
                    <a:pt x="57" y="900"/>
                  </a:lnTo>
                  <a:lnTo>
                    <a:pt x="169" y="956"/>
                  </a:lnTo>
                  <a:lnTo>
                    <a:pt x="282" y="1069"/>
                  </a:lnTo>
                  <a:lnTo>
                    <a:pt x="338" y="1125"/>
                  </a:lnTo>
                  <a:lnTo>
                    <a:pt x="507" y="1181"/>
                  </a:lnTo>
                  <a:lnTo>
                    <a:pt x="675" y="1181"/>
                  </a:lnTo>
                  <a:lnTo>
                    <a:pt x="731" y="1069"/>
                  </a:lnTo>
                  <a:lnTo>
                    <a:pt x="731" y="1012"/>
                  </a:lnTo>
                  <a:lnTo>
                    <a:pt x="731" y="563"/>
                  </a:lnTo>
                  <a:lnTo>
                    <a:pt x="731" y="506"/>
                  </a:lnTo>
                  <a:lnTo>
                    <a:pt x="731" y="450"/>
                  </a:lnTo>
                  <a:lnTo>
                    <a:pt x="844" y="394"/>
                  </a:lnTo>
                  <a:lnTo>
                    <a:pt x="900" y="338"/>
                  </a:lnTo>
                  <a:lnTo>
                    <a:pt x="788" y="338"/>
                  </a:lnTo>
                  <a:lnTo>
                    <a:pt x="844" y="282"/>
                  </a:lnTo>
                  <a:lnTo>
                    <a:pt x="844" y="225"/>
                  </a:lnTo>
                  <a:lnTo>
                    <a:pt x="900" y="169"/>
                  </a:lnTo>
                  <a:lnTo>
                    <a:pt x="844" y="1"/>
                  </a:lnTo>
                  <a:close/>
                </a:path>
              </a:pathLst>
            </a:custGeom>
            <a:solidFill>
              <a:srgbClr val="ADA1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8" name="Google Shape;34578;p71"/>
            <p:cNvSpPr/>
            <p:nvPr/>
          </p:nvSpPr>
          <p:spPr>
            <a:xfrm>
              <a:off x="706025" y="11383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1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89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9" name="Google Shape;34579;p71"/>
            <p:cNvSpPr/>
            <p:nvPr/>
          </p:nvSpPr>
          <p:spPr>
            <a:xfrm>
              <a:off x="735525" y="1141100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57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DA1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0" name="Google Shape;34580;p71"/>
            <p:cNvSpPr/>
            <p:nvPr/>
          </p:nvSpPr>
          <p:spPr>
            <a:xfrm>
              <a:off x="735525" y="1141100"/>
              <a:ext cx="2850" cy="1450"/>
            </a:xfrm>
            <a:custGeom>
              <a:avLst/>
              <a:gdLst/>
              <a:ahLst/>
              <a:cxnLst/>
              <a:rect l="l" t="t" r="r" b="b"/>
              <a:pathLst>
                <a:path w="114" h="58" extrusionOk="0">
                  <a:moveTo>
                    <a:pt x="57" y="1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1" name="Google Shape;34581;p71"/>
            <p:cNvSpPr/>
            <p:nvPr/>
          </p:nvSpPr>
          <p:spPr>
            <a:xfrm>
              <a:off x="738350" y="11425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2" name="Google Shape;34582;p71"/>
            <p:cNvSpPr/>
            <p:nvPr/>
          </p:nvSpPr>
          <p:spPr>
            <a:xfrm>
              <a:off x="724300" y="1059600"/>
              <a:ext cx="61850" cy="57650"/>
            </a:xfrm>
            <a:custGeom>
              <a:avLst/>
              <a:gdLst/>
              <a:ahLst/>
              <a:cxnLst/>
              <a:rect l="l" t="t" r="r" b="b"/>
              <a:pathLst>
                <a:path w="2474" h="2306" extrusionOk="0">
                  <a:moveTo>
                    <a:pt x="1630" y="1"/>
                  </a:moveTo>
                  <a:lnTo>
                    <a:pt x="1630" y="57"/>
                  </a:lnTo>
                  <a:lnTo>
                    <a:pt x="1630" y="169"/>
                  </a:lnTo>
                  <a:lnTo>
                    <a:pt x="1743" y="226"/>
                  </a:lnTo>
                  <a:lnTo>
                    <a:pt x="1799" y="282"/>
                  </a:lnTo>
                  <a:lnTo>
                    <a:pt x="1743" y="282"/>
                  </a:lnTo>
                  <a:lnTo>
                    <a:pt x="1630" y="338"/>
                  </a:lnTo>
                  <a:lnTo>
                    <a:pt x="1518" y="394"/>
                  </a:lnTo>
                  <a:lnTo>
                    <a:pt x="1518" y="451"/>
                  </a:lnTo>
                  <a:lnTo>
                    <a:pt x="1518" y="563"/>
                  </a:lnTo>
                  <a:lnTo>
                    <a:pt x="1518" y="900"/>
                  </a:lnTo>
                  <a:lnTo>
                    <a:pt x="1518" y="1125"/>
                  </a:lnTo>
                  <a:lnTo>
                    <a:pt x="1462" y="1294"/>
                  </a:lnTo>
                  <a:lnTo>
                    <a:pt x="1349" y="1294"/>
                  </a:lnTo>
                  <a:lnTo>
                    <a:pt x="1068" y="1181"/>
                  </a:lnTo>
                  <a:lnTo>
                    <a:pt x="1181" y="1125"/>
                  </a:lnTo>
                  <a:lnTo>
                    <a:pt x="1237" y="1013"/>
                  </a:lnTo>
                  <a:lnTo>
                    <a:pt x="1293" y="900"/>
                  </a:lnTo>
                  <a:lnTo>
                    <a:pt x="1293" y="788"/>
                  </a:lnTo>
                  <a:lnTo>
                    <a:pt x="1237" y="675"/>
                  </a:lnTo>
                  <a:lnTo>
                    <a:pt x="1237" y="619"/>
                  </a:lnTo>
                  <a:lnTo>
                    <a:pt x="1293" y="563"/>
                  </a:lnTo>
                  <a:lnTo>
                    <a:pt x="1349" y="507"/>
                  </a:lnTo>
                  <a:lnTo>
                    <a:pt x="1349" y="394"/>
                  </a:lnTo>
                  <a:lnTo>
                    <a:pt x="1349" y="338"/>
                  </a:lnTo>
                  <a:lnTo>
                    <a:pt x="899" y="338"/>
                  </a:lnTo>
                  <a:lnTo>
                    <a:pt x="843" y="394"/>
                  </a:lnTo>
                  <a:lnTo>
                    <a:pt x="787" y="451"/>
                  </a:lnTo>
                  <a:lnTo>
                    <a:pt x="731" y="507"/>
                  </a:lnTo>
                  <a:lnTo>
                    <a:pt x="675" y="563"/>
                  </a:lnTo>
                  <a:lnTo>
                    <a:pt x="506" y="619"/>
                  </a:lnTo>
                  <a:lnTo>
                    <a:pt x="450" y="732"/>
                  </a:lnTo>
                  <a:lnTo>
                    <a:pt x="394" y="788"/>
                  </a:lnTo>
                  <a:lnTo>
                    <a:pt x="281" y="788"/>
                  </a:lnTo>
                  <a:lnTo>
                    <a:pt x="113" y="1125"/>
                  </a:lnTo>
                  <a:lnTo>
                    <a:pt x="113" y="1181"/>
                  </a:lnTo>
                  <a:lnTo>
                    <a:pt x="56" y="1294"/>
                  </a:lnTo>
                  <a:lnTo>
                    <a:pt x="0" y="1462"/>
                  </a:lnTo>
                  <a:lnTo>
                    <a:pt x="113" y="1575"/>
                  </a:lnTo>
                  <a:lnTo>
                    <a:pt x="113" y="1631"/>
                  </a:lnTo>
                  <a:lnTo>
                    <a:pt x="113" y="1743"/>
                  </a:lnTo>
                  <a:lnTo>
                    <a:pt x="113" y="1799"/>
                  </a:lnTo>
                  <a:lnTo>
                    <a:pt x="225" y="1799"/>
                  </a:lnTo>
                  <a:lnTo>
                    <a:pt x="281" y="1743"/>
                  </a:lnTo>
                  <a:lnTo>
                    <a:pt x="337" y="1631"/>
                  </a:lnTo>
                  <a:lnTo>
                    <a:pt x="450" y="1575"/>
                  </a:lnTo>
                  <a:lnTo>
                    <a:pt x="506" y="1575"/>
                  </a:lnTo>
                  <a:lnTo>
                    <a:pt x="562" y="1631"/>
                  </a:lnTo>
                  <a:lnTo>
                    <a:pt x="562" y="1743"/>
                  </a:lnTo>
                  <a:lnTo>
                    <a:pt x="618" y="1912"/>
                  </a:lnTo>
                  <a:lnTo>
                    <a:pt x="618" y="2080"/>
                  </a:lnTo>
                  <a:lnTo>
                    <a:pt x="562" y="2193"/>
                  </a:lnTo>
                  <a:lnTo>
                    <a:pt x="618" y="2249"/>
                  </a:lnTo>
                  <a:lnTo>
                    <a:pt x="731" y="2193"/>
                  </a:lnTo>
                  <a:lnTo>
                    <a:pt x="843" y="2193"/>
                  </a:lnTo>
                  <a:lnTo>
                    <a:pt x="956" y="2249"/>
                  </a:lnTo>
                  <a:lnTo>
                    <a:pt x="1237" y="2249"/>
                  </a:lnTo>
                  <a:lnTo>
                    <a:pt x="1349" y="2305"/>
                  </a:lnTo>
                  <a:lnTo>
                    <a:pt x="1462" y="2305"/>
                  </a:lnTo>
                  <a:lnTo>
                    <a:pt x="1574" y="2249"/>
                  </a:lnTo>
                  <a:lnTo>
                    <a:pt x="1630" y="2137"/>
                  </a:lnTo>
                  <a:lnTo>
                    <a:pt x="1686" y="2024"/>
                  </a:lnTo>
                  <a:lnTo>
                    <a:pt x="1799" y="2024"/>
                  </a:lnTo>
                  <a:lnTo>
                    <a:pt x="1799" y="1912"/>
                  </a:lnTo>
                  <a:lnTo>
                    <a:pt x="1855" y="1799"/>
                  </a:lnTo>
                  <a:lnTo>
                    <a:pt x="1855" y="1743"/>
                  </a:lnTo>
                  <a:lnTo>
                    <a:pt x="1911" y="1687"/>
                  </a:lnTo>
                  <a:lnTo>
                    <a:pt x="1967" y="1743"/>
                  </a:lnTo>
                  <a:lnTo>
                    <a:pt x="2024" y="1743"/>
                  </a:lnTo>
                  <a:lnTo>
                    <a:pt x="2136" y="1687"/>
                  </a:lnTo>
                  <a:lnTo>
                    <a:pt x="2248" y="1631"/>
                  </a:lnTo>
                  <a:lnTo>
                    <a:pt x="2024" y="1294"/>
                  </a:lnTo>
                  <a:lnTo>
                    <a:pt x="1967" y="1181"/>
                  </a:lnTo>
                  <a:lnTo>
                    <a:pt x="2024" y="1069"/>
                  </a:lnTo>
                  <a:lnTo>
                    <a:pt x="1911" y="956"/>
                  </a:lnTo>
                  <a:lnTo>
                    <a:pt x="1855" y="844"/>
                  </a:lnTo>
                  <a:lnTo>
                    <a:pt x="1799" y="563"/>
                  </a:lnTo>
                  <a:lnTo>
                    <a:pt x="1855" y="507"/>
                  </a:lnTo>
                  <a:lnTo>
                    <a:pt x="2024" y="507"/>
                  </a:lnTo>
                  <a:lnTo>
                    <a:pt x="2136" y="394"/>
                  </a:lnTo>
                  <a:lnTo>
                    <a:pt x="2192" y="338"/>
                  </a:lnTo>
                  <a:lnTo>
                    <a:pt x="2305" y="394"/>
                  </a:lnTo>
                  <a:lnTo>
                    <a:pt x="2417" y="451"/>
                  </a:lnTo>
                  <a:lnTo>
                    <a:pt x="2473" y="338"/>
                  </a:lnTo>
                  <a:lnTo>
                    <a:pt x="2417" y="282"/>
                  </a:lnTo>
                  <a:lnTo>
                    <a:pt x="2361" y="282"/>
                  </a:lnTo>
                  <a:lnTo>
                    <a:pt x="2248" y="226"/>
                  </a:lnTo>
                  <a:lnTo>
                    <a:pt x="2136" y="169"/>
                  </a:lnTo>
                  <a:lnTo>
                    <a:pt x="2024" y="169"/>
                  </a:lnTo>
                  <a:lnTo>
                    <a:pt x="2024" y="113"/>
                  </a:lnTo>
                  <a:lnTo>
                    <a:pt x="1967" y="113"/>
                  </a:lnTo>
                  <a:lnTo>
                    <a:pt x="1855" y="57"/>
                  </a:lnTo>
                  <a:lnTo>
                    <a:pt x="1743" y="1"/>
                  </a:lnTo>
                  <a:close/>
                </a:path>
              </a:pathLst>
            </a:custGeom>
            <a:solidFill>
              <a:srgbClr val="918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3" name="Google Shape;34583;p71"/>
            <p:cNvSpPr/>
            <p:nvPr/>
          </p:nvSpPr>
          <p:spPr>
            <a:xfrm>
              <a:off x="720075" y="1079275"/>
              <a:ext cx="12675" cy="16900"/>
            </a:xfrm>
            <a:custGeom>
              <a:avLst/>
              <a:gdLst/>
              <a:ahLst/>
              <a:cxnLst/>
              <a:rect l="l" t="t" r="r" b="b"/>
              <a:pathLst>
                <a:path w="507" h="676" extrusionOk="0">
                  <a:moveTo>
                    <a:pt x="450" y="1"/>
                  </a:moveTo>
                  <a:lnTo>
                    <a:pt x="282" y="113"/>
                  </a:lnTo>
                  <a:lnTo>
                    <a:pt x="169" y="226"/>
                  </a:lnTo>
                  <a:lnTo>
                    <a:pt x="1" y="226"/>
                  </a:lnTo>
                  <a:lnTo>
                    <a:pt x="1" y="394"/>
                  </a:lnTo>
                  <a:lnTo>
                    <a:pt x="1" y="507"/>
                  </a:lnTo>
                  <a:lnTo>
                    <a:pt x="113" y="563"/>
                  </a:lnTo>
                  <a:lnTo>
                    <a:pt x="169" y="675"/>
                  </a:lnTo>
                  <a:lnTo>
                    <a:pt x="282" y="619"/>
                  </a:lnTo>
                  <a:lnTo>
                    <a:pt x="282" y="563"/>
                  </a:lnTo>
                  <a:lnTo>
                    <a:pt x="282" y="450"/>
                  </a:lnTo>
                  <a:lnTo>
                    <a:pt x="338" y="394"/>
                  </a:lnTo>
                  <a:lnTo>
                    <a:pt x="394" y="282"/>
                  </a:lnTo>
                  <a:lnTo>
                    <a:pt x="450" y="226"/>
                  </a:lnTo>
                  <a:lnTo>
                    <a:pt x="506" y="16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917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4" name="Google Shape;34584;p71"/>
            <p:cNvSpPr/>
            <p:nvPr/>
          </p:nvSpPr>
          <p:spPr>
            <a:xfrm>
              <a:off x="713050" y="1084900"/>
              <a:ext cx="9850" cy="8450"/>
            </a:xfrm>
            <a:custGeom>
              <a:avLst/>
              <a:gdLst/>
              <a:ahLst/>
              <a:cxnLst/>
              <a:rect l="l" t="t" r="r" b="b"/>
              <a:pathLst>
                <a:path w="394" h="338" extrusionOk="0">
                  <a:moveTo>
                    <a:pt x="225" y="1"/>
                  </a:moveTo>
                  <a:lnTo>
                    <a:pt x="225" y="113"/>
                  </a:lnTo>
                  <a:lnTo>
                    <a:pt x="57" y="113"/>
                  </a:lnTo>
                  <a:lnTo>
                    <a:pt x="1" y="169"/>
                  </a:lnTo>
                  <a:lnTo>
                    <a:pt x="113" y="338"/>
                  </a:lnTo>
                  <a:lnTo>
                    <a:pt x="394" y="338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918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5" name="Google Shape;34585;p71"/>
            <p:cNvSpPr/>
            <p:nvPr/>
          </p:nvSpPr>
          <p:spPr>
            <a:xfrm>
              <a:off x="715850" y="109192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57" y="1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17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6" name="Google Shape;34586;p71"/>
            <p:cNvSpPr/>
            <p:nvPr/>
          </p:nvSpPr>
          <p:spPr>
            <a:xfrm>
              <a:off x="755200" y="11200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7" name="Google Shape;34587;p71"/>
            <p:cNvSpPr/>
            <p:nvPr/>
          </p:nvSpPr>
          <p:spPr>
            <a:xfrm>
              <a:off x="745375" y="1208550"/>
              <a:ext cx="32350" cy="22500"/>
            </a:xfrm>
            <a:custGeom>
              <a:avLst/>
              <a:gdLst/>
              <a:ahLst/>
              <a:cxnLst/>
              <a:rect l="l" t="t" r="r" b="b"/>
              <a:pathLst>
                <a:path w="1294" h="900" extrusionOk="0">
                  <a:moveTo>
                    <a:pt x="394" y="1"/>
                  </a:moveTo>
                  <a:lnTo>
                    <a:pt x="338" y="57"/>
                  </a:lnTo>
                  <a:lnTo>
                    <a:pt x="394" y="169"/>
                  </a:lnTo>
                  <a:lnTo>
                    <a:pt x="506" y="225"/>
                  </a:lnTo>
                  <a:lnTo>
                    <a:pt x="506" y="338"/>
                  </a:lnTo>
                  <a:lnTo>
                    <a:pt x="450" y="394"/>
                  </a:lnTo>
                  <a:lnTo>
                    <a:pt x="338" y="507"/>
                  </a:lnTo>
                  <a:lnTo>
                    <a:pt x="225" y="563"/>
                  </a:lnTo>
                  <a:lnTo>
                    <a:pt x="113" y="619"/>
                  </a:lnTo>
                  <a:lnTo>
                    <a:pt x="0" y="675"/>
                  </a:lnTo>
                  <a:lnTo>
                    <a:pt x="56" y="788"/>
                  </a:lnTo>
                  <a:lnTo>
                    <a:pt x="113" y="844"/>
                  </a:lnTo>
                  <a:lnTo>
                    <a:pt x="225" y="900"/>
                  </a:lnTo>
                  <a:lnTo>
                    <a:pt x="338" y="900"/>
                  </a:lnTo>
                  <a:lnTo>
                    <a:pt x="506" y="844"/>
                  </a:lnTo>
                  <a:lnTo>
                    <a:pt x="675" y="844"/>
                  </a:lnTo>
                  <a:lnTo>
                    <a:pt x="787" y="900"/>
                  </a:lnTo>
                  <a:lnTo>
                    <a:pt x="956" y="788"/>
                  </a:lnTo>
                  <a:lnTo>
                    <a:pt x="1068" y="731"/>
                  </a:lnTo>
                  <a:lnTo>
                    <a:pt x="1237" y="675"/>
                  </a:lnTo>
                  <a:lnTo>
                    <a:pt x="1237" y="619"/>
                  </a:lnTo>
                  <a:lnTo>
                    <a:pt x="1237" y="563"/>
                  </a:lnTo>
                  <a:lnTo>
                    <a:pt x="1124" y="450"/>
                  </a:lnTo>
                  <a:lnTo>
                    <a:pt x="1068" y="394"/>
                  </a:lnTo>
                  <a:lnTo>
                    <a:pt x="1124" y="394"/>
                  </a:lnTo>
                  <a:lnTo>
                    <a:pt x="1237" y="282"/>
                  </a:lnTo>
                  <a:lnTo>
                    <a:pt x="1293" y="169"/>
                  </a:lnTo>
                  <a:lnTo>
                    <a:pt x="1293" y="113"/>
                  </a:lnTo>
                  <a:lnTo>
                    <a:pt x="1237" y="1"/>
                  </a:lnTo>
                  <a:lnTo>
                    <a:pt x="1181" y="1"/>
                  </a:lnTo>
                  <a:lnTo>
                    <a:pt x="956" y="57"/>
                  </a:lnTo>
                  <a:lnTo>
                    <a:pt x="843" y="57"/>
                  </a:lnTo>
                  <a:lnTo>
                    <a:pt x="787" y="113"/>
                  </a:lnTo>
                  <a:lnTo>
                    <a:pt x="787" y="169"/>
                  </a:lnTo>
                  <a:lnTo>
                    <a:pt x="787" y="225"/>
                  </a:lnTo>
                  <a:lnTo>
                    <a:pt x="731" y="169"/>
                  </a:lnTo>
                  <a:lnTo>
                    <a:pt x="619" y="1"/>
                  </a:lnTo>
                  <a:lnTo>
                    <a:pt x="562" y="1"/>
                  </a:lnTo>
                  <a:lnTo>
                    <a:pt x="450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817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8" name="Google Shape;34588;p71"/>
            <p:cNvSpPr/>
            <p:nvPr/>
          </p:nvSpPr>
          <p:spPr>
            <a:xfrm>
              <a:off x="742550" y="1218400"/>
              <a:ext cx="15500" cy="11250"/>
            </a:xfrm>
            <a:custGeom>
              <a:avLst/>
              <a:gdLst/>
              <a:ahLst/>
              <a:cxnLst/>
              <a:rect l="l" t="t" r="r" b="b"/>
              <a:pathLst>
                <a:path w="620" h="450" extrusionOk="0">
                  <a:moveTo>
                    <a:pt x="563" y="0"/>
                  </a:moveTo>
                  <a:lnTo>
                    <a:pt x="507" y="56"/>
                  </a:lnTo>
                  <a:lnTo>
                    <a:pt x="394" y="56"/>
                  </a:lnTo>
                  <a:lnTo>
                    <a:pt x="338" y="113"/>
                  </a:lnTo>
                  <a:lnTo>
                    <a:pt x="226" y="113"/>
                  </a:lnTo>
                  <a:lnTo>
                    <a:pt x="113" y="169"/>
                  </a:lnTo>
                  <a:lnTo>
                    <a:pt x="1" y="225"/>
                  </a:lnTo>
                  <a:lnTo>
                    <a:pt x="1" y="394"/>
                  </a:lnTo>
                  <a:lnTo>
                    <a:pt x="57" y="450"/>
                  </a:lnTo>
                  <a:lnTo>
                    <a:pt x="169" y="450"/>
                  </a:lnTo>
                  <a:lnTo>
                    <a:pt x="169" y="394"/>
                  </a:lnTo>
                  <a:lnTo>
                    <a:pt x="169" y="337"/>
                  </a:lnTo>
                  <a:lnTo>
                    <a:pt x="226" y="281"/>
                  </a:lnTo>
                  <a:lnTo>
                    <a:pt x="338" y="225"/>
                  </a:lnTo>
                  <a:lnTo>
                    <a:pt x="563" y="169"/>
                  </a:lnTo>
                  <a:lnTo>
                    <a:pt x="619" y="113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7067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9" name="Google Shape;34589;p71"/>
            <p:cNvSpPr/>
            <p:nvPr/>
          </p:nvSpPr>
          <p:spPr>
            <a:xfrm>
              <a:off x="751000" y="1218400"/>
              <a:ext cx="5625" cy="2825"/>
            </a:xfrm>
            <a:custGeom>
              <a:avLst/>
              <a:gdLst/>
              <a:ahLst/>
              <a:cxnLst/>
              <a:rect l="l" t="t" r="r" b="b"/>
              <a:pathLst>
                <a:path w="225" h="113" extrusionOk="0">
                  <a:moveTo>
                    <a:pt x="113" y="0"/>
                  </a:moveTo>
                  <a:lnTo>
                    <a:pt x="0" y="113"/>
                  </a:lnTo>
                  <a:lnTo>
                    <a:pt x="113" y="113"/>
                  </a:lnTo>
                  <a:lnTo>
                    <a:pt x="169" y="56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817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0" name="Google Shape;34590;p71"/>
            <p:cNvSpPr/>
            <p:nvPr/>
          </p:nvSpPr>
          <p:spPr>
            <a:xfrm>
              <a:off x="745375" y="120995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"/>
                  </a:moveTo>
                  <a:lnTo>
                    <a:pt x="0" y="113"/>
                  </a:lnTo>
                  <a:lnTo>
                    <a:pt x="56" y="113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17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1" name="Google Shape;34591;p71"/>
            <p:cNvSpPr/>
            <p:nvPr/>
          </p:nvSpPr>
          <p:spPr>
            <a:xfrm>
              <a:off x="741150" y="1146725"/>
              <a:ext cx="63250" cy="61850"/>
            </a:xfrm>
            <a:custGeom>
              <a:avLst/>
              <a:gdLst/>
              <a:ahLst/>
              <a:cxnLst/>
              <a:rect l="l" t="t" r="r" b="b"/>
              <a:pathLst>
                <a:path w="2530" h="2474" extrusionOk="0">
                  <a:moveTo>
                    <a:pt x="1855" y="1"/>
                  </a:moveTo>
                  <a:lnTo>
                    <a:pt x="1743" y="57"/>
                  </a:lnTo>
                  <a:lnTo>
                    <a:pt x="1518" y="57"/>
                  </a:lnTo>
                  <a:lnTo>
                    <a:pt x="1406" y="113"/>
                  </a:lnTo>
                  <a:lnTo>
                    <a:pt x="1293" y="169"/>
                  </a:lnTo>
                  <a:lnTo>
                    <a:pt x="1181" y="225"/>
                  </a:lnTo>
                  <a:lnTo>
                    <a:pt x="1293" y="282"/>
                  </a:lnTo>
                  <a:lnTo>
                    <a:pt x="1350" y="225"/>
                  </a:lnTo>
                  <a:lnTo>
                    <a:pt x="1518" y="225"/>
                  </a:lnTo>
                  <a:lnTo>
                    <a:pt x="1518" y="338"/>
                  </a:lnTo>
                  <a:lnTo>
                    <a:pt x="1631" y="394"/>
                  </a:lnTo>
                  <a:lnTo>
                    <a:pt x="1687" y="394"/>
                  </a:lnTo>
                  <a:lnTo>
                    <a:pt x="1743" y="506"/>
                  </a:lnTo>
                  <a:lnTo>
                    <a:pt x="1687" y="619"/>
                  </a:lnTo>
                  <a:lnTo>
                    <a:pt x="1687" y="731"/>
                  </a:lnTo>
                  <a:lnTo>
                    <a:pt x="1743" y="844"/>
                  </a:lnTo>
                  <a:lnTo>
                    <a:pt x="1743" y="900"/>
                  </a:lnTo>
                  <a:lnTo>
                    <a:pt x="1687" y="956"/>
                  </a:lnTo>
                  <a:lnTo>
                    <a:pt x="1631" y="900"/>
                  </a:lnTo>
                  <a:lnTo>
                    <a:pt x="1237" y="900"/>
                  </a:lnTo>
                  <a:lnTo>
                    <a:pt x="1237" y="956"/>
                  </a:lnTo>
                  <a:lnTo>
                    <a:pt x="1293" y="1012"/>
                  </a:lnTo>
                  <a:lnTo>
                    <a:pt x="1462" y="1069"/>
                  </a:lnTo>
                  <a:lnTo>
                    <a:pt x="1574" y="1069"/>
                  </a:lnTo>
                  <a:lnTo>
                    <a:pt x="1574" y="1125"/>
                  </a:lnTo>
                  <a:lnTo>
                    <a:pt x="1518" y="1181"/>
                  </a:lnTo>
                  <a:lnTo>
                    <a:pt x="1462" y="1237"/>
                  </a:lnTo>
                  <a:lnTo>
                    <a:pt x="1181" y="1293"/>
                  </a:lnTo>
                  <a:lnTo>
                    <a:pt x="1125" y="1237"/>
                  </a:lnTo>
                  <a:lnTo>
                    <a:pt x="1012" y="1181"/>
                  </a:lnTo>
                  <a:lnTo>
                    <a:pt x="731" y="900"/>
                  </a:lnTo>
                  <a:lnTo>
                    <a:pt x="394" y="731"/>
                  </a:lnTo>
                  <a:lnTo>
                    <a:pt x="282" y="731"/>
                  </a:lnTo>
                  <a:lnTo>
                    <a:pt x="225" y="788"/>
                  </a:lnTo>
                  <a:lnTo>
                    <a:pt x="225" y="844"/>
                  </a:lnTo>
                  <a:lnTo>
                    <a:pt x="169" y="956"/>
                  </a:lnTo>
                  <a:lnTo>
                    <a:pt x="113" y="1012"/>
                  </a:lnTo>
                  <a:lnTo>
                    <a:pt x="1" y="1125"/>
                  </a:lnTo>
                  <a:lnTo>
                    <a:pt x="1" y="1293"/>
                  </a:lnTo>
                  <a:lnTo>
                    <a:pt x="57" y="1518"/>
                  </a:lnTo>
                  <a:lnTo>
                    <a:pt x="57" y="1574"/>
                  </a:lnTo>
                  <a:lnTo>
                    <a:pt x="113" y="1631"/>
                  </a:lnTo>
                  <a:lnTo>
                    <a:pt x="225" y="1687"/>
                  </a:lnTo>
                  <a:lnTo>
                    <a:pt x="338" y="1631"/>
                  </a:lnTo>
                  <a:lnTo>
                    <a:pt x="394" y="1574"/>
                  </a:lnTo>
                  <a:lnTo>
                    <a:pt x="507" y="1518"/>
                  </a:lnTo>
                  <a:lnTo>
                    <a:pt x="619" y="1518"/>
                  </a:lnTo>
                  <a:lnTo>
                    <a:pt x="563" y="1687"/>
                  </a:lnTo>
                  <a:lnTo>
                    <a:pt x="563" y="1743"/>
                  </a:lnTo>
                  <a:lnTo>
                    <a:pt x="619" y="1799"/>
                  </a:lnTo>
                  <a:lnTo>
                    <a:pt x="788" y="1968"/>
                  </a:lnTo>
                  <a:lnTo>
                    <a:pt x="1069" y="1968"/>
                  </a:lnTo>
                  <a:lnTo>
                    <a:pt x="1125" y="2024"/>
                  </a:lnTo>
                  <a:lnTo>
                    <a:pt x="1237" y="2136"/>
                  </a:lnTo>
                  <a:lnTo>
                    <a:pt x="1293" y="2136"/>
                  </a:lnTo>
                  <a:lnTo>
                    <a:pt x="1350" y="2080"/>
                  </a:lnTo>
                  <a:lnTo>
                    <a:pt x="1462" y="2080"/>
                  </a:lnTo>
                  <a:lnTo>
                    <a:pt x="1462" y="2136"/>
                  </a:lnTo>
                  <a:lnTo>
                    <a:pt x="1462" y="2193"/>
                  </a:lnTo>
                  <a:lnTo>
                    <a:pt x="1406" y="2305"/>
                  </a:lnTo>
                  <a:lnTo>
                    <a:pt x="1518" y="2417"/>
                  </a:lnTo>
                  <a:lnTo>
                    <a:pt x="1574" y="2474"/>
                  </a:lnTo>
                  <a:lnTo>
                    <a:pt x="1687" y="2474"/>
                  </a:lnTo>
                  <a:lnTo>
                    <a:pt x="1687" y="2417"/>
                  </a:lnTo>
                  <a:lnTo>
                    <a:pt x="1687" y="2361"/>
                  </a:lnTo>
                  <a:lnTo>
                    <a:pt x="1799" y="2249"/>
                  </a:lnTo>
                  <a:lnTo>
                    <a:pt x="1855" y="2080"/>
                  </a:lnTo>
                  <a:lnTo>
                    <a:pt x="1912" y="1855"/>
                  </a:lnTo>
                  <a:lnTo>
                    <a:pt x="2024" y="1631"/>
                  </a:lnTo>
                  <a:lnTo>
                    <a:pt x="2136" y="1574"/>
                  </a:lnTo>
                  <a:lnTo>
                    <a:pt x="2249" y="1518"/>
                  </a:lnTo>
                  <a:lnTo>
                    <a:pt x="2418" y="1518"/>
                  </a:lnTo>
                  <a:lnTo>
                    <a:pt x="2474" y="1462"/>
                  </a:lnTo>
                  <a:lnTo>
                    <a:pt x="2530" y="1406"/>
                  </a:lnTo>
                  <a:lnTo>
                    <a:pt x="2530" y="1237"/>
                  </a:lnTo>
                  <a:lnTo>
                    <a:pt x="2530" y="1069"/>
                  </a:lnTo>
                  <a:lnTo>
                    <a:pt x="2418" y="1012"/>
                  </a:lnTo>
                  <a:lnTo>
                    <a:pt x="2305" y="900"/>
                  </a:lnTo>
                  <a:lnTo>
                    <a:pt x="2193" y="844"/>
                  </a:lnTo>
                  <a:lnTo>
                    <a:pt x="2136" y="731"/>
                  </a:lnTo>
                  <a:lnTo>
                    <a:pt x="2136" y="619"/>
                  </a:lnTo>
                  <a:lnTo>
                    <a:pt x="1912" y="619"/>
                  </a:lnTo>
                  <a:lnTo>
                    <a:pt x="1968" y="450"/>
                  </a:lnTo>
                  <a:lnTo>
                    <a:pt x="1968" y="338"/>
                  </a:lnTo>
                  <a:lnTo>
                    <a:pt x="1968" y="225"/>
                  </a:lnTo>
                  <a:lnTo>
                    <a:pt x="2024" y="169"/>
                  </a:lnTo>
                  <a:lnTo>
                    <a:pt x="2024" y="57"/>
                  </a:lnTo>
                  <a:lnTo>
                    <a:pt x="1968" y="1"/>
                  </a:lnTo>
                  <a:close/>
                </a:path>
              </a:pathLst>
            </a:custGeom>
            <a:solidFill>
              <a:srgbClr val="AE9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2" name="Google Shape;34592;p71"/>
            <p:cNvSpPr/>
            <p:nvPr/>
          </p:nvSpPr>
          <p:spPr>
            <a:xfrm>
              <a:off x="751000" y="1149550"/>
              <a:ext cx="11250" cy="15475"/>
            </a:xfrm>
            <a:custGeom>
              <a:avLst/>
              <a:gdLst/>
              <a:ahLst/>
              <a:cxnLst/>
              <a:rect l="l" t="t" r="r" b="b"/>
              <a:pathLst>
                <a:path w="450" h="619" extrusionOk="0">
                  <a:moveTo>
                    <a:pt x="450" y="0"/>
                  </a:moveTo>
                  <a:lnTo>
                    <a:pt x="225" y="169"/>
                  </a:lnTo>
                  <a:lnTo>
                    <a:pt x="0" y="225"/>
                  </a:lnTo>
                  <a:lnTo>
                    <a:pt x="0" y="281"/>
                  </a:lnTo>
                  <a:lnTo>
                    <a:pt x="56" y="337"/>
                  </a:lnTo>
                  <a:lnTo>
                    <a:pt x="0" y="393"/>
                  </a:lnTo>
                  <a:lnTo>
                    <a:pt x="0" y="618"/>
                  </a:lnTo>
                  <a:lnTo>
                    <a:pt x="169" y="618"/>
                  </a:lnTo>
                  <a:lnTo>
                    <a:pt x="225" y="562"/>
                  </a:lnTo>
                  <a:lnTo>
                    <a:pt x="281" y="506"/>
                  </a:lnTo>
                  <a:lnTo>
                    <a:pt x="394" y="281"/>
                  </a:lnTo>
                  <a:lnTo>
                    <a:pt x="450" y="169"/>
                  </a:lnTo>
                  <a:lnTo>
                    <a:pt x="450" y="112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AE9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3" name="Google Shape;34593;p71"/>
            <p:cNvSpPr/>
            <p:nvPr/>
          </p:nvSpPr>
          <p:spPr>
            <a:xfrm>
              <a:off x="742550" y="1155150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1" y="1"/>
                  </a:moveTo>
                  <a:lnTo>
                    <a:pt x="1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CBA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4" name="Google Shape;34594;p71"/>
            <p:cNvSpPr/>
            <p:nvPr/>
          </p:nvSpPr>
          <p:spPr>
            <a:xfrm>
              <a:off x="751000" y="11565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112"/>
                  </a:lnTo>
                  <a:lnTo>
                    <a:pt x="56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5" name="Google Shape;34595;p71"/>
            <p:cNvSpPr/>
            <p:nvPr/>
          </p:nvSpPr>
          <p:spPr>
            <a:xfrm>
              <a:off x="760825" y="1200125"/>
              <a:ext cx="45000" cy="40775"/>
            </a:xfrm>
            <a:custGeom>
              <a:avLst/>
              <a:gdLst/>
              <a:ahLst/>
              <a:cxnLst/>
              <a:rect l="l" t="t" r="r" b="b"/>
              <a:pathLst>
                <a:path w="1800" h="1631" extrusionOk="0">
                  <a:moveTo>
                    <a:pt x="450" y="0"/>
                  </a:moveTo>
                  <a:lnTo>
                    <a:pt x="282" y="57"/>
                  </a:lnTo>
                  <a:lnTo>
                    <a:pt x="225" y="169"/>
                  </a:lnTo>
                  <a:lnTo>
                    <a:pt x="225" y="281"/>
                  </a:lnTo>
                  <a:lnTo>
                    <a:pt x="225" y="394"/>
                  </a:lnTo>
                  <a:lnTo>
                    <a:pt x="338" y="450"/>
                  </a:lnTo>
                  <a:lnTo>
                    <a:pt x="450" y="506"/>
                  </a:lnTo>
                  <a:lnTo>
                    <a:pt x="506" y="450"/>
                  </a:lnTo>
                  <a:lnTo>
                    <a:pt x="563" y="450"/>
                  </a:lnTo>
                  <a:lnTo>
                    <a:pt x="619" y="506"/>
                  </a:lnTo>
                  <a:lnTo>
                    <a:pt x="506" y="562"/>
                  </a:lnTo>
                  <a:lnTo>
                    <a:pt x="394" y="619"/>
                  </a:lnTo>
                  <a:lnTo>
                    <a:pt x="394" y="675"/>
                  </a:lnTo>
                  <a:lnTo>
                    <a:pt x="394" y="787"/>
                  </a:lnTo>
                  <a:lnTo>
                    <a:pt x="563" y="900"/>
                  </a:lnTo>
                  <a:lnTo>
                    <a:pt x="563" y="956"/>
                  </a:lnTo>
                  <a:lnTo>
                    <a:pt x="506" y="1012"/>
                  </a:lnTo>
                  <a:lnTo>
                    <a:pt x="338" y="1012"/>
                  </a:lnTo>
                  <a:lnTo>
                    <a:pt x="169" y="1125"/>
                  </a:lnTo>
                  <a:lnTo>
                    <a:pt x="57" y="1181"/>
                  </a:lnTo>
                  <a:lnTo>
                    <a:pt x="1" y="1293"/>
                  </a:lnTo>
                  <a:lnTo>
                    <a:pt x="57" y="1462"/>
                  </a:lnTo>
                  <a:lnTo>
                    <a:pt x="113" y="1462"/>
                  </a:lnTo>
                  <a:lnTo>
                    <a:pt x="225" y="1406"/>
                  </a:lnTo>
                  <a:lnTo>
                    <a:pt x="282" y="1349"/>
                  </a:lnTo>
                  <a:lnTo>
                    <a:pt x="506" y="1293"/>
                  </a:lnTo>
                  <a:lnTo>
                    <a:pt x="619" y="1237"/>
                  </a:lnTo>
                  <a:lnTo>
                    <a:pt x="675" y="1237"/>
                  </a:lnTo>
                  <a:lnTo>
                    <a:pt x="731" y="1349"/>
                  </a:lnTo>
                  <a:lnTo>
                    <a:pt x="731" y="1462"/>
                  </a:lnTo>
                  <a:lnTo>
                    <a:pt x="675" y="1574"/>
                  </a:lnTo>
                  <a:lnTo>
                    <a:pt x="731" y="1630"/>
                  </a:lnTo>
                  <a:lnTo>
                    <a:pt x="787" y="1574"/>
                  </a:lnTo>
                  <a:lnTo>
                    <a:pt x="844" y="1518"/>
                  </a:lnTo>
                  <a:lnTo>
                    <a:pt x="900" y="1462"/>
                  </a:lnTo>
                  <a:lnTo>
                    <a:pt x="1012" y="1518"/>
                  </a:lnTo>
                  <a:lnTo>
                    <a:pt x="1125" y="1574"/>
                  </a:lnTo>
                  <a:lnTo>
                    <a:pt x="1237" y="1518"/>
                  </a:lnTo>
                  <a:lnTo>
                    <a:pt x="1237" y="1349"/>
                  </a:lnTo>
                  <a:lnTo>
                    <a:pt x="1462" y="1349"/>
                  </a:lnTo>
                  <a:lnTo>
                    <a:pt x="1518" y="1125"/>
                  </a:lnTo>
                  <a:lnTo>
                    <a:pt x="1574" y="1068"/>
                  </a:lnTo>
                  <a:lnTo>
                    <a:pt x="1743" y="1068"/>
                  </a:lnTo>
                  <a:lnTo>
                    <a:pt x="1799" y="1012"/>
                  </a:lnTo>
                  <a:lnTo>
                    <a:pt x="1743" y="1012"/>
                  </a:lnTo>
                  <a:lnTo>
                    <a:pt x="1631" y="956"/>
                  </a:lnTo>
                  <a:lnTo>
                    <a:pt x="1574" y="900"/>
                  </a:lnTo>
                  <a:lnTo>
                    <a:pt x="1462" y="844"/>
                  </a:lnTo>
                  <a:lnTo>
                    <a:pt x="1406" y="787"/>
                  </a:lnTo>
                  <a:lnTo>
                    <a:pt x="1349" y="731"/>
                  </a:lnTo>
                  <a:lnTo>
                    <a:pt x="1293" y="675"/>
                  </a:lnTo>
                  <a:lnTo>
                    <a:pt x="1293" y="562"/>
                  </a:lnTo>
                  <a:lnTo>
                    <a:pt x="1237" y="450"/>
                  </a:lnTo>
                  <a:lnTo>
                    <a:pt x="1125" y="394"/>
                  </a:lnTo>
                  <a:lnTo>
                    <a:pt x="1012" y="450"/>
                  </a:lnTo>
                  <a:lnTo>
                    <a:pt x="956" y="450"/>
                  </a:lnTo>
                  <a:lnTo>
                    <a:pt x="900" y="338"/>
                  </a:lnTo>
                  <a:lnTo>
                    <a:pt x="675" y="169"/>
                  </a:lnTo>
                  <a:lnTo>
                    <a:pt x="619" y="57"/>
                  </a:lnTo>
                  <a:lnTo>
                    <a:pt x="563" y="57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6" name="Google Shape;34596;p71"/>
            <p:cNvSpPr/>
            <p:nvPr/>
          </p:nvSpPr>
          <p:spPr>
            <a:xfrm>
              <a:off x="760825" y="120855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" y="1"/>
                  </a:moveTo>
                  <a:lnTo>
                    <a:pt x="57" y="169"/>
                  </a:lnTo>
                  <a:lnTo>
                    <a:pt x="169" y="169"/>
                  </a:lnTo>
                  <a:lnTo>
                    <a:pt x="225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7" name="Google Shape;34597;p71"/>
            <p:cNvSpPr/>
            <p:nvPr/>
          </p:nvSpPr>
          <p:spPr>
            <a:xfrm>
              <a:off x="759425" y="120575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57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8" name="Google Shape;34598;p71"/>
            <p:cNvSpPr/>
            <p:nvPr/>
          </p:nvSpPr>
          <p:spPr>
            <a:xfrm>
              <a:off x="755200" y="1208550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1" y="1"/>
                  </a:moveTo>
                  <a:lnTo>
                    <a:pt x="57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9" name="Google Shape;34599;p71"/>
            <p:cNvSpPr/>
            <p:nvPr/>
          </p:nvSpPr>
          <p:spPr>
            <a:xfrm>
              <a:off x="760825" y="12043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56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56"/>
                  </a:lnTo>
                  <a:lnTo>
                    <a:pt x="1" y="56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0" name="Google Shape;34600;p71"/>
            <p:cNvSpPr/>
            <p:nvPr/>
          </p:nvSpPr>
          <p:spPr>
            <a:xfrm>
              <a:off x="707425" y="1062425"/>
              <a:ext cx="8450" cy="11250"/>
            </a:xfrm>
            <a:custGeom>
              <a:avLst/>
              <a:gdLst/>
              <a:ahLst/>
              <a:cxnLst/>
              <a:rect l="l" t="t" r="r" b="b"/>
              <a:pathLst>
                <a:path w="338" h="450" extrusionOk="0">
                  <a:moveTo>
                    <a:pt x="169" y="0"/>
                  </a:moveTo>
                  <a:lnTo>
                    <a:pt x="169" y="113"/>
                  </a:lnTo>
                  <a:lnTo>
                    <a:pt x="113" y="169"/>
                  </a:lnTo>
                  <a:lnTo>
                    <a:pt x="1" y="281"/>
                  </a:lnTo>
                  <a:lnTo>
                    <a:pt x="57" y="338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338"/>
                  </a:lnTo>
                  <a:lnTo>
                    <a:pt x="338" y="113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8C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1" name="Google Shape;34601;p71"/>
            <p:cNvSpPr/>
            <p:nvPr/>
          </p:nvSpPr>
          <p:spPr>
            <a:xfrm>
              <a:off x="738350" y="1416525"/>
              <a:ext cx="15475" cy="16875"/>
            </a:xfrm>
            <a:custGeom>
              <a:avLst/>
              <a:gdLst/>
              <a:ahLst/>
              <a:cxnLst/>
              <a:rect l="l" t="t" r="r" b="b"/>
              <a:pathLst>
                <a:path w="619" h="675" extrusionOk="0">
                  <a:moveTo>
                    <a:pt x="562" y="0"/>
                  </a:moveTo>
                  <a:lnTo>
                    <a:pt x="450" y="56"/>
                  </a:lnTo>
                  <a:lnTo>
                    <a:pt x="394" y="169"/>
                  </a:lnTo>
                  <a:lnTo>
                    <a:pt x="337" y="113"/>
                  </a:lnTo>
                  <a:lnTo>
                    <a:pt x="281" y="169"/>
                  </a:lnTo>
                  <a:lnTo>
                    <a:pt x="225" y="169"/>
                  </a:lnTo>
                  <a:lnTo>
                    <a:pt x="225" y="225"/>
                  </a:lnTo>
                  <a:lnTo>
                    <a:pt x="113" y="281"/>
                  </a:lnTo>
                  <a:lnTo>
                    <a:pt x="56" y="337"/>
                  </a:lnTo>
                  <a:lnTo>
                    <a:pt x="113" y="394"/>
                  </a:lnTo>
                  <a:lnTo>
                    <a:pt x="113" y="450"/>
                  </a:lnTo>
                  <a:lnTo>
                    <a:pt x="56" y="450"/>
                  </a:lnTo>
                  <a:lnTo>
                    <a:pt x="0" y="506"/>
                  </a:lnTo>
                  <a:lnTo>
                    <a:pt x="0" y="562"/>
                  </a:lnTo>
                  <a:lnTo>
                    <a:pt x="56" y="618"/>
                  </a:lnTo>
                  <a:lnTo>
                    <a:pt x="169" y="675"/>
                  </a:lnTo>
                  <a:lnTo>
                    <a:pt x="281" y="618"/>
                  </a:lnTo>
                  <a:lnTo>
                    <a:pt x="337" y="562"/>
                  </a:lnTo>
                  <a:lnTo>
                    <a:pt x="450" y="450"/>
                  </a:lnTo>
                  <a:lnTo>
                    <a:pt x="619" y="394"/>
                  </a:lnTo>
                  <a:lnTo>
                    <a:pt x="619" y="337"/>
                  </a:lnTo>
                  <a:lnTo>
                    <a:pt x="619" y="281"/>
                  </a:lnTo>
                  <a:lnTo>
                    <a:pt x="562" y="225"/>
                  </a:lnTo>
                  <a:lnTo>
                    <a:pt x="562" y="169"/>
                  </a:lnTo>
                  <a:lnTo>
                    <a:pt x="619" y="113"/>
                  </a:lnTo>
                  <a:lnTo>
                    <a:pt x="619" y="56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B4A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2" name="Google Shape;34602;p71"/>
            <p:cNvSpPr/>
            <p:nvPr/>
          </p:nvSpPr>
          <p:spPr>
            <a:xfrm>
              <a:off x="753800" y="1398250"/>
              <a:ext cx="7050" cy="12675"/>
            </a:xfrm>
            <a:custGeom>
              <a:avLst/>
              <a:gdLst/>
              <a:ahLst/>
              <a:cxnLst/>
              <a:rect l="l" t="t" r="r" b="b"/>
              <a:pathLst>
                <a:path w="282" h="507" extrusionOk="0">
                  <a:moveTo>
                    <a:pt x="113" y="0"/>
                  </a:moveTo>
                  <a:lnTo>
                    <a:pt x="57" y="225"/>
                  </a:lnTo>
                  <a:lnTo>
                    <a:pt x="1" y="450"/>
                  </a:lnTo>
                  <a:lnTo>
                    <a:pt x="113" y="506"/>
                  </a:lnTo>
                  <a:lnTo>
                    <a:pt x="282" y="450"/>
                  </a:lnTo>
                  <a:lnTo>
                    <a:pt x="225" y="394"/>
                  </a:lnTo>
                  <a:lnTo>
                    <a:pt x="225" y="281"/>
                  </a:lnTo>
                  <a:lnTo>
                    <a:pt x="225" y="16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08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3" name="Google Shape;34603;p71"/>
            <p:cNvSpPr/>
            <p:nvPr/>
          </p:nvSpPr>
          <p:spPr>
            <a:xfrm>
              <a:off x="731325" y="13898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56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4" name="Google Shape;34604;p71"/>
            <p:cNvSpPr/>
            <p:nvPr/>
          </p:nvSpPr>
          <p:spPr>
            <a:xfrm>
              <a:off x="763625" y="140105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57" y="1"/>
                  </a:moveTo>
                  <a:lnTo>
                    <a:pt x="1" y="113"/>
                  </a:lnTo>
                  <a:lnTo>
                    <a:pt x="113" y="169"/>
                  </a:lnTo>
                  <a:lnTo>
                    <a:pt x="170" y="169"/>
                  </a:lnTo>
                  <a:lnTo>
                    <a:pt x="226" y="113"/>
                  </a:lnTo>
                  <a:lnTo>
                    <a:pt x="226" y="5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A08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5" name="Google Shape;34605;p71"/>
            <p:cNvSpPr/>
            <p:nvPr/>
          </p:nvSpPr>
          <p:spPr>
            <a:xfrm>
              <a:off x="760825" y="1406675"/>
              <a:ext cx="5650" cy="2850"/>
            </a:xfrm>
            <a:custGeom>
              <a:avLst/>
              <a:gdLst/>
              <a:ahLst/>
              <a:cxnLst/>
              <a:rect l="l" t="t" r="r" b="b"/>
              <a:pathLst>
                <a:path w="226" h="114" extrusionOk="0">
                  <a:moveTo>
                    <a:pt x="113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69" y="113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08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6" name="Google Shape;34606;p71"/>
            <p:cNvSpPr/>
            <p:nvPr/>
          </p:nvSpPr>
          <p:spPr>
            <a:xfrm>
              <a:off x="751000" y="1377175"/>
              <a:ext cx="5625" cy="2825"/>
            </a:xfrm>
            <a:custGeom>
              <a:avLst/>
              <a:gdLst/>
              <a:ahLst/>
              <a:cxnLst/>
              <a:rect l="l" t="t" r="r" b="b"/>
              <a:pathLst>
                <a:path w="225" h="113" extrusionOk="0">
                  <a:moveTo>
                    <a:pt x="113" y="0"/>
                  </a:moveTo>
                  <a:lnTo>
                    <a:pt x="56" y="57"/>
                  </a:lnTo>
                  <a:lnTo>
                    <a:pt x="0" y="57"/>
                  </a:lnTo>
                  <a:lnTo>
                    <a:pt x="113" y="113"/>
                  </a:lnTo>
                  <a:lnTo>
                    <a:pt x="169" y="113"/>
                  </a:lnTo>
                  <a:lnTo>
                    <a:pt x="225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8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7" name="Google Shape;34607;p71"/>
            <p:cNvSpPr/>
            <p:nvPr/>
          </p:nvSpPr>
          <p:spPr>
            <a:xfrm>
              <a:off x="766450" y="1403875"/>
              <a:ext cx="4225" cy="2825"/>
            </a:xfrm>
            <a:custGeom>
              <a:avLst/>
              <a:gdLst/>
              <a:ahLst/>
              <a:cxnLst/>
              <a:rect l="l" t="t" r="r" b="b"/>
              <a:pathLst>
                <a:path w="169" h="113" extrusionOk="0">
                  <a:moveTo>
                    <a:pt x="57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113" y="113"/>
                  </a:lnTo>
                  <a:lnTo>
                    <a:pt x="169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A08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8" name="Google Shape;34608;p71"/>
            <p:cNvSpPr/>
            <p:nvPr/>
          </p:nvSpPr>
          <p:spPr>
            <a:xfrm>
              <a:off x="738350" y="1530325"/>
              <a:ext cx="5650" cy="19700"/>
            </a:xfrm>
            <a:custGeom>
              <a:avLst/>
              <a:gdLst/>
              <a:ahLst/>
              <a:cxnLst/>
              <a:rect l="l" t="t" r="r" b="b"/>
              <a:pathLst>
                <a:path w="226" h="788" extrusionOk="0">
                  <a:moveTo>
                    <a:pt x="0" y="1"/>
                  </a:moveTo>
                  <a:lnTo>
                    <a:pt x="0" y="338"/>
                  </a:lnTo>
                  <a:lnTo>
                    <a:pt x="0" y="563"/>
                  </a:lnTo>
                  <a:lnTo>
                    <a:pt x="0" y="731"/>
                  </a:lnTo>
                  <a:lnTo>
                    <a:pt x="0" y="788"/>
                  </a:lnTo>
                  <a:lnTo>
                    <a:pt x="56" y="788"/>
                  </a:lnTo>
                  <a:lnTo>
                    <a:pt x="169" y="675"/>
                  </a:lnTo>
                  <a:lnTo>
                    <a:pt x="225" y="563"/>
                  </a:lnTo>
                  <a:lnTo>
                    <a:pt x="225" y="338"/>
                  </a:lnTo>
                  <a:lnTo>
                    <a:pt x="225" y="226"/>
                  </a:lnTo>
                  <a:lnTo>
                    <a:pt x="169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E8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9" name="Google Shape;34609;p71"/>
            <p:cNvSpPr/>
            <p:nvPr/>
          </p:nvSpPr>
          <p:spPr>
            <a:xfrm>
              <a:off x="752400" y="15753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0"/>
                  </a:moveTo>
                  <a:lnTo>
                    <a:pt x="0" y="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8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0" name="Google Shape;34610;p71"/>
            <p:cNvSpPr/>
            <p:nvPr/>
          </p:nvSpPr>
          <p:spPr>
            <a:xfrm>
              <a:off x="746775" y="1226825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57" y="0"/>
                  </a:moveTo>
                  <a:lnTo>
                    <a:pt x="0" y="113"/>
                  </a:lnTo>
                  <a:lnTo>
                    <a:pt x="0" y="169"/>
                  </a:lnTo>
                  <a:lnTo>
                    <a:pt x="57" y="225"/>
                  </a:lnTo>
                  <a:lnTo>
                    <a:pt x="225" y="225"/>
                  </a:lnTo>
                  <a:lnTo>
                    <a:pt x="225" y="169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1" name="Google Shape;34611;p71"/>
            <p:cNvSpPr/>
            <p:nvPr/>
          </p:nvSpPr>
          <p:spPr>
            <a:xfrm>
              <a:off x="742550" y="1228225"/>
              <a:ext cx="4250" cy="2825"/>
            </a:xfrm>
            <a:custGeom>
              <a:avLst/>
              <a:gdLst/>
              <a:ahLst/>
              <a:cxnLst/>
              <a:rect l="l" t="t" r="r" b="b"/>
              <a:pathLst>
                <a:path w="170" h="113" extrusionOk="0">
                  <a:moveTo>
                    <a:pt x="1" y="1"/>
                  </a:moveTo>
                  <a:lnTo>
                    <a:pt x="57" y="57"/>
                  </a:lnTo>
                  <a:lnTo>
                    <a:pt x="169" y="113"/>
                  </a:lnTo>
                  <a:lnTo>
                    <a:pt x="169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817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2" name="Google Shape;34612;p71"/>
            <p:cNvSpPr/>
            <p:nvPr/>
          </p:nvSpPr>
          <p:spPr>
            <a:xfrm>
              <a:off x="752400" y="1229625"/>
              <a:ext cx="9850" cy="8450"/>
            </a:xfrm>
            <a:custGeom>
              <a:avLst/>
              <a:gdLst/>
              <a:ahLst/>
              <a:cxnLst/>
              <a:rect l="l" t="t" r="r" b="b"/>
              <a:pathLst>
                <a:path w="394" h="338" extrusionOk="0">
                  <a:moveTo>
                    <a:pt x="169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7" y="226"/>
                  </a:lnTo>
                  <a:lnTo>
                    <a:pt x="113" y="282"/>
                  </a:lnTo>
                  <a:lnTo>
                    <a:pt x="169" y="338"/>
                  </a:lnTo>
                  <a:lnTo>
                    <a:pt x="394" y="282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A09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3" name="Google Shape;34613;p71"/>
            <p:cNvSpPr/>
            <p:nvPr/>
          </p:nvSpPr>
          <p:spPr>
            <a:xfrm>
              <a:off x="762225" y="1240875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" y="0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13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4" name="Google Shape;34614;p71"/>
            <p:cNvSpPr/>
            <p:nvPr/>
          </p:nvSpPr>
          <p:spPr>
            <a:xfrm>
              <a:off x="767850" y="1401050"/>
              <a:ext cx="12675" cy="7050"/>
            </a:xfrm>
            <a:custGeom>
              <a:avLst/>
              <a:gdLst/>
              <a:ahLst/>
              <a:cxnLst/>
              <a:rect l="l" t="t" r="r" b="b"/>
              <a:pathLst>
                <a:path w="507" h="282" extrusionOk="0">
                  <a:moveTo>
                    <a:pt x="1" y="1"/>
                  </a:moveTo>
                  <a:lnTo>
                    <a:pt x="1" y="113"/>
                  </a:lnTo>
                  <a:lnTo>
                    <a:pt x="113" y="169"/>
                  </a:lnTo>
                  <a:lnTo>
                    <a:pt x="282" y="282"/>
                  </a:lnTo>
                  <a:lnTo>
                    <a:pt x="394" y="282"/>
                  </a:lnTo>
                  <a:lnTo>
                    <a:pt x="506" y="226"/>
                  </a:lnTo>
                  <a:lnTo>
                    <a:pt x="394" y="169"/>
                  </a:lnTo>
                  <a:lnTo>
                    <a:pt x="338" y="1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69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5" name="Google Shape;34615;p71"/>
            <p:cNvSpPr/>
            <p:nvPr/>
          </p:nvSpPr>
          <p:spPr>
            <a:xfrm>
              <a:off x="802975" y="1396850"/>
              <a:ext cx="5650" cy="4225"/>
            </a:xfrm>
            <a:custGeom>
              <a:avLst/>
              <a:gdLst/>
              <a:ahLst/>
              <a:cxnLst/>
              <a:rect l="l" t="t" r="r" b="b"/>
              <a:pathLst>
                <a:path w="226" h="169" extrusionOk="0">
                  <a:moveTo>
                    <a:pt x="57" y="0"/>
                  </a:moveTo>
                  <a:lnTo>
                    <a:pt x="57" y="56"/>
                  </a:lnTo>
                  <a:lnTo>
                    <a:pt x="1" y="169"/>
                  </a:lnTo>
                  <a:lnTo>
                    <a:pt x="113" y="113"/>
                  </a:lnTo>
                  <a:lnTo>
                    <a:pt x="226" y="113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09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6" name="Google Shape;34616;p71"/>
            <p:cNvSpPr/>
            <p:nvPr/>
          </p:nvSpPr>
          <p:spPr>
            <a:xfrm>
              <a:off x="800175" y="1401050"/>
              <a:ext cx="2825" cy="1450"/>
            </a:xfrm>
            <a:custGeom>
              <a:avLst/>
              <a:gdLst/>
              <a:ahLst/>
              <a:cxnLst/>
              <a:rect l="l" t="t" r="r" b="b"/>
              <a:pathLst>
                <a:path w="113" h="58" extrusionOk="0">
                  <a:moveTo>
                    <a:pt x="0" y="1"/>
                  </a:moveTo>
                  <a:lnTo>
                    <a:pt x="0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09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7" name="Google Shape;34617;p71"/>
            <p:cNvSpPr/>
            <p:nvPr/>
          </p:nvSpPr>
          <p:spPr>
            <a:xfrm>
              <a:off x="745375" y="14193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6" y="1"/>
                  </a:moveTo>
                  <a:lnTo>
                    <a:pt x="0" y="57"/>
                  </a:lnTo>
                  <a:lnTo>
                    <a:pt x="113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494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8" name="Google Shape;34618;p71"/>
            <p:cNvSpPr/>
            <p:nvPr/>
          </p:nvSpPr>
          <p:spPr>
            <a:xfrm>
              <a:off x="777700" y="140387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56" y="0"/>
                  </a:moveTo>
                  <a:lnTo>
                    <a:pt x="0" y="56"/>
                  </a:lnTo>
                  <a:lnTo>
                    <a:pt x="112" y="11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09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9" name="Google Shape;34619;p71"/>
            <p:cNvSpPr/>
            <p:nvPr/>
          </p:nvSpPr>
          <p:spPr>
            <a:xfrm>
              <a:off x="732725" y="14643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98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0" name="Google Shape;34620;p71"/>
            <p:cNvSpPr/>
            <p:nvPr/>
          </p:nvSpPr>
          <p:spPr>
            <a:xfrm>
              <a:off x="753800" y="15233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1" y="1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B95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1" name="Google Shape;34621;p71"/>
            <p:cNvSpPr/>
            <p:nvPr/>
          </p:nvSpPr>
          <p:spPr>
            <a:xfrm>
              <a:off x="759425" y="1523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B95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2" name="Google Shape;34622;p71"/>
            <p:cNvSpPr/>
            <p:nvPr/>
          </p:nvSpPr>
          <p:spPr>
            <a:xfrm>
              <a:off x="786125" y="1568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95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3" name="Google Shape;34623;p71"/>
            <p:cNvSpPr/>
            <p:nvPr/>
          </p:nvSpPr>
          <p:spPr>
            <a:xfrm>
              <a:off x="810000" y="11369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13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4" name="Google Shape;34624;p71"/>
            <p:cNvSpPr/>
            <p:nvPr/>
          </p:nvSpPr>
          <p:spPr>
            <a:xfrm>
              <a:off x="814225" y="115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5" name="Google Shape;34625;p71"/>
            <p:cNvSpPr/>
            <p:nvPr/>
          </p:nvSpPr>
          <p:spPr>
            <a:xfrm>
              <a:off x="776275" y="1083500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" y="113"/>
                  </a:moveTo>
                  <a:lnTo>
                    <a:pt x="1" y="113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" y="113"/>
                  </a:lnTo>
                  <a:lnTo>
                    <a:pt x="1" y="113"/>
                  </a:lnTo>
                  <a:close/>
                </a:path>
              </a:pathLst>
            </a:custGeom>
            <a:solidFill>
              <a:srgbClr val="918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6" name="Google Shape;34626;p71"/>
            <p:cNvSpPr/>
            <p:nvPr/>
          </p:nvSpPr>
          <p:spPr>
            <a:xfrm>
              <a:off x="762225" y="1042750"/>
              <a:ext cx="9875" cy="16875"/>
            </a:xfrm>
            <a:custGeom>
              <a:avLst/>
              <a:gdLst/>
              <a:ahLst/>
              <a:cxnLst/>
              <a:rect l="l" t="t" r="r" b="b"/>
              <a:pathLst>
                <a:path w="395" h="675" extrusionOk="0">
                  <a:moveTo>
                    <a:pt x="169" y="0"/>
                  </a:moveTo>
                  <a:lnTo>
                    <a:pt x="1" y="57"/>
                  </a:lnTo>
                  <a:lnTo>
                    <a:pt x="1" y="169"/>
                  </a:lnTo>
                  <a:lnTo>
                    <a:pt x="57" y="394"/>
                  </a:lnTo>
                  <a:lnTo>
                    <a:pt x="57" y="506"/>
                  </a:lnTo>
                  <a:lnTo>
                    <a:pt x="169" y="675"/>
                  </a:lnTo>
                  <a:lnTo>
                    <a:pt x="282" y="675"/>
                  </a:lnTo>
                  <a:lnTo>
                    <a:pt x="394" y="562"/>
                  </a:lnTo>
                  <a:lnTo>
                    <a:pt x="338" y="394"/>
                  </a:lnTo>
                  <a:lnTo>
                    <a:pt x="282" y="394"/>
                  </a:lnTo>
                  <a:lnTo>
                    <a:pt x="282" y="338"/>
                  </a:lnTo>
                  <a:lnTo>
                    <a:pt x="394" y="169"/>
                  </a:lnTo>
                  <a:lnTo>
                    <a:pt x="394" y="57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8A8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7" name="Google Shape;34627;p71"/>
            <p:cNvSpPr/>
            <p:nvPr/>
          </p:nvSpPr>
          <p:spPr>
            <a:xfrm>
              <a:off x="766450" y="1031500"/>
              <a:ext cx="11275" cy="12675"/>
            </a:xfrm>
            <a:custGeom>
              <a:avLst/>
              <a:gdLst/>
              <a:ahLst/>
              <a:cxnLst/>
              <a:rect l="l" t="t" r="r" b="b"/>
              <a:pathLst>
                <a:path w="451" h="507" extrusionOk="0">
                  <a:moveTo>
                    <a:pt x="281" y="1"/>
                  </a:moveTo>
                  <a:lnTo>
                    <a:pt x="225" y="57"/>
                  </a:lnTo>
                  <a:lnTo>
                    <a:pt x="0" y="57"/>
                  </a:lnTo>
                  <a:lnTo>
                    <a:pt x="0" y="226"/>
                  </a:lnTo>
                  <a:lnTo>
                    <a:pt x="57" y="338"/>
                  </a:lnTo>
                  <a:lnTo>
                    <a:pt x="169" y="338"/>
                  </a:lnTo>
                  <a:lnTo>
                    <a:pt x="169" y="394"/>
                  </a:lnTo>
                  <a:lnTo>
                    <a:pt x="225" y="507"/>
                  </a:lnTo>
                  <a:lnTo>
                    <a:pt x="338" y="507"/>
                  </a:lnTo>
                  <a:lnTo>
                    <a:pt x="338" y="394"/>
                  </a:lnTo>
                  <a:lnTo>
                    <a:pt x="394" y="338"/>
                  </a:lnTo>
                  <a:lnTo>
                    <a:pt x="450" y="226"/>
                  </a:lnTo>
                  <a:lnTo>
                    <a:pt x="450" y="113"/>
                  </a:lnTo>
                  <a:lnTo>
                    <a:pt x="394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8A8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8" name="Google Shape;34628;p71"/>
            <p:cNvSpPr/>
            <p:nvPr/>
          </p:nvSpPr>
          <p:spPr>
            <a:xfrm>
              <a:off x="766450" y="1031500"/>
              <a:ext cx="7050" cy="2850"/>
            </a:xfrm>
            <a:custGeom>
              <a:avLst/>
              <a:gdLst/>
              <a:ahLst/>
              <a:cxnLst/>
              <a:rect l="l" t="t" r="r" b="b"/>
              <a:pathLst>
                <a:path w="282" h="114" extrusionOk="0">
                  <a:moveTo>
                    <a:pt x="57" y="1"/>
                  </a:moveTo>
                  <a:lnTo>
                    <a:pt x="0" y="57"/>
                  </a:lnTo>
                  <a:lnTo>
                    <a:pt x="113" y="113"/>
                  </a:lnTo>
                  <a:lnTo>
                    <a:pt x="225" y="113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847A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9" name="Google Shape;34629;p71"/>
            <p:cNvSpPr/>
            <p:nvPr/>
          </p:nvSpPr>
          <p:spPr>
            <a:xfrm>
              <a:off x="774875" y="1044150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1" y="1"/>
                  </a:moveTo>
                  <a:lnTo>
                    <a:pt x="1" y="113"/>
                  </a:lnTo>
                  <a:lnTo>
                    <a:pt x="113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A8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0" name="Google Shape;34630;p71"/>
            <p:cNvSpPr/>
            <p:nvPr/>
          </p:nvSpPr>
          <p:spPr>
            <a:xfrm>
              <a:off x="774875" y="1031500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1" y="1"/>
                  </a:moveTo>
                  <a:lnTo>
                    <a:pt x="113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47A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1" name="Google Shape;34631;p71"/>
            <p:cNvSpPr/>
            <p:nvPr/>
          </p:nvSpPr>
          <p:spPr>
            <a:xfrm>
              <a:off x="777700" y="1031500"/>
              <a:ext cx="25" cy="2850"/>
            </a:xfrm>
            <a:custGeom>
              <a:avLst/>
              <a:gdLst/>
              <a:ahLst/>
              <a:cxnLst/>
              <a:rect l="l" t="t" r="r" b="b"/>
              <a:pathLst>
                <a:path w="1" h="114" extrusionOk="0">
                  <a:moveTo>
                    <a:pt x="0" y="113"/>
                  </a:moveTo>
                  <a:lnTo>
                    <a:pt x="0" y="11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8C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2" name="Google Shape;34632;p71"/>
            <p:cNvSpPr/>
            <p:nvPr/>
          </p:nvSpPr>
          <p:spPr>
            <a:xfrm>
              <a:off x="783300" y="1061025"/>
              <a:ext cx="11275" cy="7050"/>
            </a:xfrm>
            <a:custGeom>
              <a:avLst/>
              <a:gdLst/>
              <a:ahLst/>
              <a:cxnLst/>
              <a:rect l="l" t="t" r="r" b="b"/>
              <a:pathLst>
                <a:path w="451" h="282" extrusionOk="0">
                  <a:moveTo>
                    <a:pt x="169" y="0"/>
                  </a:moveTo>
                  <a:lnTo>
                    <a:pt x="57" y="56"/>
                  </a:lnTo>
                  <a:lnTo>
                    <a:pt x="1" y="56"/>
                  </a:lnTo>
                  <a:lnTo>
                    <a:pt x="1" y="112"/>
                  </a:lnTo>
                  <a:lnTo>
                    <a:pt x="1" y="225"/>
                  </a:lnTo>
                  <a:lnTo>
                    <a:pt x="113" y="281"/>
                  </a:lnTo>
                  <a:lnTo>
                    <a:pt x="450" y="281"/>
                  </a:lnTo>
                  <a:lnTo>
                    <a:pt x="226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A8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3" name="Google Shape;34633;p71"/>
            <p:cNvSpPr/>
            <p:nvPr/>
          </p:nvSpPr>
          <p:spPr>
            <a:xfrm>
              <a:off x="795950" y="1201525"/>
              <a:ext cx="8450" cy="9875"/>
            </a:xfrm>
            <a:custGeom>
              <a:avLst/>
              <a:gdLst/>
              <a:ahLst/>
              <a:cxnLst/>
              <a:rect l="l" t="t" r="r" b="b"/>
              <a:pathLst>
                <a:path w="338" h="395" extrusionOk="0">
                  <a:moveTo>
                    <a:pt x="226" y="1"/>
                  </a:moveTo>
                  <a:lnTo>
                    <a:pt x="57" y="113"/>
                  </a:lnTo>
                  <a:lnTo>
                    <a:pt x="1" y="225"/>
                  </a:lnTo>
                  <a:lnTo>
                    <a:pt x="57" y="394"/>
                  </a:lnTo>
                  <a:lnTo>
                    <a:pt x="113" y="394"/>
                  </a:lnTo>
                  <a:lnTo>
                    <a:pt x="338" y="169"/>
                  </a:lnTo>
                  <a:lnTo>
                    <a:pt x="338" y="113"/>
                  </a:lnTo>
                  <a:lnTo>
                    <a:pt x="282" y="57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4" name="Google Shape;34634;p71"/>
            <p:cNvSpPr/>
            <p:nvPr/>
          </p:nvSpPr>
          <p:spPr>
            <a:xfrm>
              <a:off x="795950" y="1212775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57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1" y="225"/>
                  </a:lnTo>
                  <a:lnTo>
                    <a:pt x="169" y="16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5" name="Google Shape;34635;p71"/>
            <p:cNvSpPr/>
            <p:nvPr/>
          </p:nvSpPr>
          <p:spPr>
            <a:xfrm>
              <a:off x="801575" y="1194500"/>
              <a:ext cx="2825" cy="7050"/>
            </a:xfrm>
            <a:custGeom>
              <a:avLst/>
              <a:gdLst/>
              <a:ahLst/>
              <a:cxnLst/>
              <a:rect l="l" t="t" r="r" b="b"/>
              <a:pathLst>
                <a:path w="113" h="282" extrusionOk="0">
                  <a:moveTo>
                    <a:pt x="1" y="1"/>
                  </a:moveTo>
                  <a:lnTo>
                    <a:pt x="1" y="282"/>
                  </a:lnTo>
                  <a:lnTo>
                    <a:pt x="57" y="225"/>
                  </a:lnTo>
                  <a:lnTo>
                    <a:pt x="5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6" name="Google Shape;34636;p71"/>
            <p:cNvSpPr/>
            <p:nvPr/>
          </p:nvSpPr>
          <p:spPr>
            <a:xfrm>
              <a:off x="791750" y="1204350"/>
              <a:ext cx="5625" cy="7050"/>
            </a:xfrm>
            <a:custGeom>
              <a:avLst/>
              <a:gdLst/>
              <a:ahLst/>
              <a:cxnLst/>
              <a:rect l="l" t="t" r="r" b="b"/>
              <a:pathLst>
                <a:path w="225" h="282" extrusionOk="0">
                  <a:moveTo>
                    <a:pt x="0" y="0"/>
                  </a:moveTo>
                  <a:lnTo>
                    <a:pt x="0" y="112"/>
                  </a:lnTo>
                  <a:lnTo>
                    <a:pt x="56" y="169"/>
                  </a:lnTo>
                  <a:lnTo>
                    <a:pt x="225" y="28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AE9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7" name="Google Shape;34637;p71"/>
            <p:cNvSpPr/>
            <p:nvPr/>
          </p:nvSpPr>
          <p:spPr>
            <a:xfrm>
              <a:off x="797350" y="1188875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170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" y="169"/>
                  </a:lnTo>
                  <a:lnTo>
                    <a:pt x="170" y="226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8" name="Google Shape;34638;p71"/>
            <p:cNvSpPr/>
            <p:nvPr/>
          </p:nvSpPr>
          <p:spPr>
            <a:xfrm>
              <a:off x="790325" y="1195900"/>
              <a:ext cx="2850" cy="4250"/>
            </a:xfrm>
            <a:custGeom>
              <a:avLst/>
              <a:gdLst/>
              <a:ahLst/>
              <a:cxnLst/>
              <a:rect l="l" t="t" r="r" b="b"/>
              <a:pathLst>
                <a:path w="114" h="170" extrusionOk="0">
                  <a:moveTo>
                    <a:pt x="57" y="1"/>
                  </a:moveTo>
                  <a:lnTo>
                    <a:pt x="1" y="113"/>
                  </a:lnTo>
                  <a:lnTo>
                    <a:pt x="57" y="169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9" name="Google Shape;34639;p71"/>
            <p:cNvSpPr/>
            <p:nvPr/>
          </p:nvSpPr>
          <p:spPr>
            <a:xfrm>
              <a:off x="794550" y="1188875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113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113" y="169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E9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0" name="Google Shape;34640;p71"/>
            <p:cNvSpPr/>
            <p:nvPr/>
          </p:nvSpPr>
          <p:spPr>
            <a:xfrm>
              <a:off x="783300" y="1205750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1" y="0"/>
                  </a:moveTo>
                  <a:lnTo>
                    <a:pt x="1" y="113"/>
                  </a:lnTo>
                  <a:lnTo>
                    <a:pt x="57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1" name="Google Shape;34641;p71"/>
            <p:cNvSpPr/>
            <p:nvPr/>
          </p:nvSpPr>
          <p:spPr>
            <a:xfrm>
              <a:off x="788925" y="1209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E9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2" name="Google Shape;34642;p71"/>
            <p:cNvSpPr/>
            <p:nvPr/>
          </p:nvSpPr>
          <p:spPr>
            <a:xfrm>
              <a:off x="790325" y="1204350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57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E9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3" name="Google Shape;34643;p71"/>
            <p:cNvSpPr/>
            <p:nvPr/>
          </p:nvSpPr>
          <p:spPr>
            <a:xfrm>
              <a:off x="795950" y="12127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E9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4" name="Google Shape;34644;p71"/>
            <p:cNvSpPr/>
            <p:nvPr/>
          </p:nvSpPr>
          <p:spPr>
            <a:xfrm>
              <a:off x="791750" y="1288650"/>
              <a:ext cx="7050" cy="7050"/>
            </a:xfrm>
            <a:custGeom>
              <a:avLst/>
              <a:gdLst/>
              <a:ahLst/>
              <a:cxnLst/>
              <a:rect l="l" t="t" r="r" b="b"/>
              <a:pathLst>
                <a:path w="282" h="282" extrusionOk="0">
                  <a:moveTo>
                    <a:pt x="0" y="0"/>
                  </a:moveTo>
                  <a:lnTo>
                    <a:pt x="0" y="169"/>
                  </a:lnTo>
                  <a:lnTo>
                    <a:pt x="112" y="281"/>
                  </a:lnTo>
                  <a:lnTo>
                    <a:pt x="281" y="28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5" name="Google Shape;34645;p71"/>
            <p:cNvSpPr/>
            <p:nvPr/>
          </p:nvSpPr>
          <p:spPr>
            <a:xfrm>
              <a:off x="805800" y="12858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6" name="Google Shape;34646;p71"/>
            <p:cNvSpPr/>
            <p:nvPr/>
          </p:nvSpPr>
          <p:spPr>
            <a:xfrm>
              <a:off x="772075" y="1238050"/>
              <a:ext cx="9850" cy="7075"/>
            </a:xfrm>
            <a:custGeom>
              <a:avLst/>
              <a:gdLst/>
              <a:ahLst/>
              <a:cxnLst/>
              <a:rect l="l" t="t" r="r" b="b"/>
              <a:pathLst>
                <a:path w="394" h="283" extrusionOk="0">
                  <a:moveTo>
                    <a:pt x="394" y="1"/>
                  </a:moveTo>
                  <a:lnTo>
                    <a:pt x="225" y="57"/>
                  </a:lnTo>
                  <a:lnTo>
                    <a:pt x="113" y="57"/>
                  </a:lnTo>
                  <a:lnTo>
                    <a:pt x="0" y="170"/>
                  </a:lnTo>
                  <a:lnTo>
                    <a:pt x="113" y="226"/>
                  </a:lnTo>
                  <a:lnTo>
                    <a:pt x="169" y="282"/>
                  </a:lnTo>
                  <a:lnTo>
                    <a:pt x="225" y="226"/>
                  </a:lnTo>
                  <a:lnTo>
                    <a:pt x="337" y="226"/>
                  </a:lnTo>
                  <a:lnTo>
                    <a:pt x="394" y="170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887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7" name="Google Shape;34647;p71"/>
            <p:cNvSpPr/>
            <p:nvPr/>
          </p:nvSpPr>
          <p:spPr>
            <a:xfrm>
              <a:off x="769250" y="12451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A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8" name="Google Shape;34648;p71"/>
            <p:cNvSpPr/>
            <p:nvPr/>
          </p:nvSpPr>
          <p:spPr>
            <a:xfrm>
              <a:off x="770650" y="1249300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113" y="113"/>
                  </a:moveTo>
                  <a:lnTo>
                    <a:pt x="113" y="113"/>
                  </a:lnTo>
                  <a:lnTo>
                    <a:pt x="1" y="1"/>
                  </a:lnTo>
                  <a:lnTo>
                    <a:pt x="1" y="1"/>
                  </a:lnTo>
                  <a:lnTo>
                    <a:pt x="113" y="113"/>
                  </a:lnTo>
                  <a:lnTo>
                    <a:pt x="113" y="113"/>
                  </a:lnTo>
                  <a:close/>
                </a:path>
              </a:pathLst>
            </a:custGeom>
            <a:solidFill>
              <a:srgbClr val="AF9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9" name="Google Shape;34649;p71"/>
            <p:cNvSpPr/>
            <p:nvPr/>
          </p:nvSpPr>
          <p:spPr>
            <a:xfrm>
              <a:off x="773475" y="129567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57" y="0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7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0" name="Google Shape;34650;p71"/>
            <p:cNvSpPr/>
            <p:nvPr/>
          </p:nvSpPr>
          <p:spPr>
            <a:xfrm>
              <a:off x="793150" y="12999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56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1" name="Google Shape;34651;p71"/>
            <p:cNvSpPr/>
            <p:nvPr/>
          </p:nvSpPr>
          <p:spPr>
            <a:xfrm>
              <a:off x="787525" y="129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38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2" name="Google Shape;34652;p71"/>
            <p:cNvSpPr/>
            <p:nvPr/>
          </p:nvSpPr>
          <p:spPr>
            <a:xfrm>
              <a:off x="738350" y="1032900"/>
              <a:ext cx="33750" cy="45000"/>
            </a:xfrm>
            <a:custGeom>
              <a:avLst/>
              <a:gdLst/>
              <a:ahLst/>
              <a:cxnLst/>
              <a:rect l="l" t="t" r="r" b="b"/>
              <a:pathLst>
                <a:path w="1350" h="1800" extrusionOk="0">
                  <a:moveTo>
                    <a:pt x="1124" y="1"/>
                  </a:moveTo>
                  <a:lnTo>
                    <a:pt x="1068" y="57"/>
                  </a:lnTo>
                  <a:lnTo>
                    <a:pt x="1012" y="57"/>
                  </a:lnTo>
                  <a:lnTo>
                    <a:pt x="900" y="170"/>
                  </a:lnTo>
                  <a:lnTo>
                    <a:pt x="787" y="226"/>
                  </a:lnTo>
                  <a:lnTo>
                    <a:pt x="787" y="338"/>
                  </a:lnTo>
                  <a:lnTo>
                    <a:pt x="787" y="451"/>
                  </a:lnTo>
                  <a:lnTo>
                    <a:pt x="731" y="507"/>
                  </a:lnTo>
                  <a:lnTo>
                    <a:pt x="675" y="563"/>
                  </a:lnTo>
                  <a:lnTo>
                    <a:pt x="562" y="563"/>
                  </a:lnTo>
                  <a:lnTo>
                    <a:pt x="337" y="507"/>
                  </a:lnTo>
                  <a:lnTo>
                    <a:pt x="169" y="451"/>
                  </a:lnTo>
                  <a:lnTo>
                    <a:pt x="56" y="507"/>
                  </a:lnTo>
                  <a:lnTo>
                    <a:pt x="0" y="619"/>
                  </a:lnTo>
                  <a:lnTo>
                    <a:pt x="56" y="732"/>
                  </a:lnTo>
                  <a:lnTo>
                    <a:pt x="169" y="788"/>
                  </a:lnTo>
                  <a:lnTo>
                    <a:pt x="281" y="844"/>
                  </a:lnTo>
                  <a:lnTo>
                    <a:pt x="394" y="956"/>
                  </a:lnTo>
                  <a:lnTo>
                    <a:pt x="450" y="844"/>
                  </a:lnTo>
                  <a:lnTo>
                    <a:pt x="506" y="788"/>
                  </a:lnTo>
                  <a:lnTo>
                    <a:pt x="619" y="788"/>
                  </a:lnTo>
                  <a:lnTo>
                    <a:pt x="675" y="844"/>
                  </a:lnTo>
                  <a:lnTo>
                    <a:pt x="731" y="900"/>
                  </a:lnTo>
                  <a:lnTo>
                    <a:pt x="843" y="900"/>
                  </a:lnTo>
                  <a:lnTo>
                    <a:pt x="900" y="956"/>
                  </a:lnTo>
                  <a:lnTo>
                    <a:pt x="843" y="1013"/>
                  </a:lnTo>
                  <a:lnTo>
                    <a:pt x="675" y="1013"/>
                  </a:lnTo>
                  <a:lnTo>
                    <a:pt x="562" y="1069"/>
                  </a:lnTo>
                  <a:lnTo>
                    <a:pt x="450" y="1069"/>
                  </a:lnTo>
                  <a:lnTo>
                    <a:pt x="337" y="1125"/>
                  </a:lnTo>
                  <a:lnTo>
                    <a:pt x="281" y="1125"/>
                  </a:lnTo>
                  <a:lnTo>
                    <a:pt x="281" y="1181"/>
                  </a:lnTo>
                  <a:lnTo>
                    <a:pt x="281" y="1237"/>
                  </a:lnTo>
                  <a:lnTo>
                    <a:pt x="281" y="1294"/>
                  </a:lnTo>
                  <a:lnTo>
                    <a:pt x="281" y="1350"/>
                  </a:lnTo>
                  <a:lnTo>
                    <a:pt x="394" y="1350"/>
                  </a:lnTo>
                  <a:lnTo>
                    <a:pt x="450" y="1406"/>
                  </a:lnTo>
                  <a:lnTo>
                    <a:pt x="506" y="1350"/>
                  </a:lnTo>
                  <a:lnTo>
                    <a:pt x="562" y="1406"/>
                  </a:lnTo>
                  <a:lnTo>
                    <a:pt x="675" y="1462"/>
                  </a:lnTo>
                  <a:lnTo>
                    <a:pt x="787" y="1462"/>
                  </a:lnTo>
                  <a:lnTo>
                    <a:pt x="787" y="1519"/>
                  </a:lnTo>
                  <a:lnTo>
                    <a:pt x="675" y="1575"/>
                  </a:lnTo>
                  <a:lnTo>
                    <a:pt x="619" y="1687"/>
                  </a:lnTo>
                  <a:lnTo>
                    <a:pt x="675" y="1743"/>
                  </a:lnTo>
                  <a:lnTo>
                    <a:pt x="787" y="1800"/>
                  </a:lnTo>
                  <a:lnTo>
                    <a:pt x="843" y="1743"/>
                  </a:lnTo>
                  <a:lnTo>
                    <a:pt x="956" y="1687"/>
                  </a:lnTo>
                  <a:lnTo>
                    <a:pt x="1012" y="1631"/>
                  </a:lnTo>
                  <a:lnTo>
                    <a:pt x="1012" y="1519"/>
                  </a:lnTo>
                  <a:lnTo>
                    <a:pt x="956" y="1519"/>
                  </a:lnTo>
                  <a:lnTo>
                    <a:pt x="1012" y="1462"/>
                  </a:lnTo>
                  <a:lnTo>
                    <a:pt x="1068" y="1462"/>
                  </a:lnTo>
                  <a:lnTo>
                    <a:pt x="1181" y="1406"/>
                  </a:lnTo>
                  <a:lnTo>
                    <a:pt x="1237" y="1294"/>
                  </a:lnTo>
                  <a:lnTo>
                    <a:pt x="1181" y="1237"/>
                  </a:lnTo>
                  <a:lnTo>
                    <a:pt x="1068" y="1237"/>
                  </a:lnTo>
                  <a:lnTo>
                    <a:pt x="1068" y="1181"/>
                  </a:lnTo>
                  <a:lnTo>
                    <a:pt x="1124" y="1125"/>
                  </a:lnTo>
                  <a:lnTo>
                    <a:pt x="1124" y="1069"/>
                  </a:lnTo>
                  <a:lnTo>
                    <a:pt x="1124" y="844"/>
                  </a:lnTo>
                  <a:lnTo>
                    <a:pt x="1068" y="732"/>
                  </a:lnTo>
                  <a:lnTo>
                    <a:pt x="1012" y="619"/>
                  </a:lnTo>
                  <a:lnTo>
                    <a:pt x="1012" y="563"/>
                  </a:lnTo>
                  <a:lnTo>
                    <a:pt x="1068" y="507"/>
                  </a:lnTo>
                  <a:lnTo>
                    <a:pt x="1124" y="451"/>
                  </a:lnTo>
                  <a:lnTo>
                    <a:pt x="1349" y="451"/>
                  </a:lnTo>
                  <a:lnTo>
                    <a:pt x="1293" y="282"/>
                  </a:lnTo>
                  <a:lnTo>
                    <a:pt x="1181" y="170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847A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3" name="Google Shape;34653;p71"/>
            <p:cNvSpPr/>
            <p:nvPr/>
          </p:nvSpPr>
          <p:spPr>
            <a:xfrm>
              <a:off x="711650" y="1052575"/>
              <a:ext cx="11250" cy="12675"/>
            </a:xfrm>
            <a:custGeom>
              <a:avLst/>
              <a:gdLst/>
              <a:ahLst/>
              <a:cxnLst/>
              <a:rect l="l" t="t" r="r" b="b"/>
              <a:pathLst>
                <a:path w="450" h="507" extrusionOk="0">
                  <a:moveTo>
                    <a:pt x="169" y="1"/>
                  </a:moveTo>
                  <a:lnTo>
                    <a:pt x="225" y="169"/>
                  </a:lnTo>
                  <a:lnTo>
                    <a:pt x="225" y="282"/>
                  </a:lnTo>
                  <a:lnTo>
                    <a:pt x="113" y="338"/>
                  </a:lnTo>
                  <a:lnTo>
                    <a:pt x="0" y="394"/>
                  </a:lnTo>
                  <a:lnTo>
                    <a:pt x="169" y="507"/>
                  </a:lnTo>
                  <a:lnTo>
                    <a:pt x="338" y="394"/>
                  </a:lnTo>
                  <a:lnTo>
                    <a:pt x="394" y="338"/>
                  </a:lnTo>
                  <a:lnTo>
                    <a:pt x="450" y="226"/>
                  </a:lnTo>
                  <a:lnTo>
                    <a:pt x="450" y="113"/>
                  </a:lnTo>
                  <a:lnTo>
                    <a:pt x="281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17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4" name="Google Shape;34654;p71"/>
            <p:cNvSpPr/>
            <p:nvPr/>
          </p:nvSpPr>
          <p:spPr>
            <a:xfrm>
              <a:off x="751000" y="1006225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0" y="0"/>
                  </a:moveTo>
                  <a:lnTo>
                    <a:pt x="0" y="112"/>
                  </a:lnTo>
                  <a:lnTo>
                    <a:pt x="113" y="169"/>
                  </a:lnTo>
                  <a:lnTo>
                    <a:pt x="225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5" name="Google Shape;34655;p71"/>
            <p:cNvSpPr/>
            <p:nvPr/>
          </p:nvSpPr>
          <p:spPr>
            <a:xfrm>
              <a:off x="746775" y="1066625"/>
              <a:ext cx="8450" cy="2850"/>
            </a:xfrm>
            <a:custGeom>
              <a:avLst/>
              <a:gdLst/>
              <a:ahLst/>
              <a:cxnLst/>
              <a:rect l="l" t="t" r="r" b="b"/>
              <a:pathLst>
                <a:path w="338" h="114" extrusionOk="0">
                  <a:moveTo>
                    <a:pt x="57" y="1"/>
                  </a:moveTo>
                  <a:lnTo>
                    <a:pt x="0" y="57"/>
                  </a:lnTo>
                  <a:lnTo>
                    <a:pt x="113" y="113"/>
                  </a:lnTo>
                  <a:lnTo>
                    <a:pt x="338" y="1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8A8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6" name="Google Shape;34656;p71"/>
            <p:cNvSpPr/>
            <p:nvPr/>
          </p:nvSpPr>
          <p:spPr>
            <a:xfrm>
              <a:off x="732725" y="1077875"/>
              <a:ext cx="4250" cy="2825"/>
            </a:xfrm>
            <a:custGeom>
              <a:avLst/>
              <a:gdLst/>
              <a:ahLst/>
              <a:cxnLst/>
              <a:rect l="l" t="t" r="r" b="b"/>
              <a:pathLst>
                <a:path w="170" h="113" extrusionOk="0">
                  <a:moveTo>
                    <a:pt x="113" y="1"/>
                  </a:moveTo>
                  <a:lnTo>
                    <a:pt x="0" y="57"/>
                  </a:lnTo>
                  <a:lnTo>
                    <a:pt x="57" y="113"/>
                  </a:lnTo>
                  <a:lnTo>
                    <a:pt x="169" y="113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17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7" name="Google Shape;34657;p71"/>
            <p:cNvSpPr/>
            <p:nvPr/>
          </p:nvSpPr>
          <p:spPr>
            <a:xfrm>
              <a:off x="743975" y="10638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6" y="0"/>
                  </a:moveTo>
                  <a:lnTo>
                    <a:pt x="0" y="113"/>
                  </a:lnTo>
                  <a:lnTo>
                    <a:pt x="56" y="11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17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8" name="Google Shape;34658;p71"/>
            <p:cNvSpPr/>
            <p:nvPr/>
          </p:nvSpPr>
          <p:spPr>
            <a:xfrm>
              <a:off x="741150" y="1070850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13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17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9" name="Google Shape;34659;p71"/>
            <p:cNvSpPr/>
            <p:nvPr/>
          </p:nvSpPr>
          <p:spPr>
            <a:xfrm>
              <a:off x="756600" y="1004800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1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1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0" name="Google Shape;34660;p71"/>
            <p:cNvSpPr/>
            <p:nvPr/>
          </p:nvSpPr>
          <p:spPr>
            <a:xfrm>
              <a:off x="814225" y="1021675"/>
              <a:ext cx="4225" cy="2825"/>
            </a:xfrm>
            <a:custGeom>
              <a:avLst/>
              <a:gdLst/>
              <a:ahLst/>
              <a:cxnLst/>
              <a:rect l="l" t="t" r="r" b="b"/>
              <a:pathLst>
                <a:path w="169" h="113" extrusionOk="0">
                  <a:moveTo>
                    <a:pt x="57" y="0"/>
                  </a:moveTo>
                  <a:lnTo>
                    <a:pt x="0" y="57"/>
                  </a:lnTo>
                  <a:lnTo>
                    <a:pt x="57" y="113"/>
                  </a:lnTo>
                  <a:lnTo>
                    <a:pt x="113" y="113"/>
                  </a:lnTo>
                  <a:lnTo>
                    <a:pt x="169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A8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1" name="Google Shape;34661;p71"/>
            <p:cNvSpPr/>
            <p:nvPr/>
          </p:nvSpPr>
          <p:spPr>
            <a:xfrm>
              <a:off x="793150" y="1392625"/>
              <a:ext cx="8450" cy="9875"/>
            </a:xfrm>
            <a:custGeom>
              <a:avLst/>
              <a:gdLst/>
              <a:ahLst/>
              <a:cxnLst/>
              <a:rect l="l" t="t" r="r" b="b"/>
              <a:pathLst>
                <a:path w="338" h="395" extrusionOk="0">
                  <a:moveTo>
                    <a:pt x="338" y="1"/>
                  </a:moveTo>
                  <a:lnTo>
                    <a:pt x="169" y="169"/>
                  </a:lnTo>
                  <a:lnTo>
                    <a:pt x="0" y="282"/>
                  </a:lnTo>
                  <a:lnTo>
                    <a:pt x="281" y="394"/>
                  </a:lnTo>
                  <a:lnTo>
                    <a:pt x="281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E9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2" name="Google Shape;34662;p71"/>
            <p:cNvSpPr/>
            <p:nvPr/>
          </p:nvSpPr>
          <p:spPr>
            <a:xfrm>
              <a:off x="819850" y="1361725"/>
              <a:ext cx="4225" cy="4225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0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56" y="169"/>
                  </a:lnTo>
                  <a:lnTo>
                    <a:pt x="113" y="169"/>
                  </a:lnTo>
                  <a:lnTo>
                    <a:pt x="169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39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3" name="Google Shape;34663;p71"/>
            <p:cNvSpPr/>
            <p:nvPr/>
          </p:nvSpPr>
          <p:spPr>
            <a:xfrm>
              <a:off x="802975" y="139262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1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09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4" name="Google Shape;34664;p71"/>
            <p:cNvSpPr/>
            <p:nvPr/>
          </p:nvSpPr>
          <p:spPr>
            <a:xfrm>
              <a:off x="760825" y="12746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9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5" name="Google Shape;34665;p71"/>
            <p:cNvSpPr/>
            <p:nvPr/>
          </p:nvSpPr>
          <p:spPr>
            <a:xfrm>
              <a:off x="772075" y="1313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84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6" name="Google Shape;34666;p71"/>
            <p:cNvSpPr/>
            <p:nvPr/>
          </p:nvSpPr>
          <p:spPr>
            <a:xfrm>
              <a:off x="805800" y="137435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A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7" name="Google Shape;34667;p71"/>
            <p:cNvSpPr/>
            <p:nvPr/>
          </p:nvSpPr>
          <p:spPr>
            <a:xfrm>
              <a:off x="807200" y="13771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A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8" name="Google Shape;34668;p71"/>
            <p:cNvSpPr/>
            <p:nvPr/>
          </p:nvSpPr>
          <p:spPr>
            <a:xfrm>
              <a:off x="776275" y="140387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57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E9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9" name="Google Shape;34669;p71"/>
            <p:cNvSpPr/>
            <p:nvPr/>
          </p:nvSpPr>
          <p:spPr>
            <a:xfrm>
              <a:off x="795950" y="1367325"/>
              <a:ext cx="2850" cy="1450"/>
            </a:xfrm>
            <a:custGeom>
              <a:avLst/>
              <a:gdLst/>
              <a:ahLst/>
              <a:cxnLst/>
              <a:rect l="l" t="t" r="r" b="b"/>
              <a:pathLst>
                <a:path w="114" h="58" extrusionOk="0">
                  <a:moveTo>
                    <a:pt x="57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09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0" name="Google Shape;34670;p71"/>
            <p:cNvSpPr/>
            <p:nvPr/>
          </p:nvSpPr>
          <p:spPr>
            <a:xfrm>
              <a:off x="798775" y="1166400"/>
              <a:ext cx="7050" cy="2825"/>
            </a:xfrm>
            <a:custGeom>
              <a:avLst/>
              <a:gdLst/>
              <a:ahLst/>
              <a:cxnLst/>
              <a:rect l="l" t="t" r="r" b="b"/>
              <a:pathLst>
                <a:path w="282" h="113" extrusionOk="0">
                  <a:moveTo>
                    <a:pt x="0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69" y="113"/>
                  </a:lnTo>
                  <a:lnTo>
                    <a:pt x="281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E9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1" name="Google Shape;34671;p71"/>
            <p:cNvSpPr/>
            <p:nvPr/>
          </p:nvSpPr>
          <p:spPr>
            <a:xfrm>
              <a:off x="800175" y="116077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1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E9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2" name="Google Shape;34672;p71"/>
            <p:cNvSpPr/>
            <p:nvPr/>
          </p:nvSpPr>
          <p:spPr>
            <a:xfrm>
              <a:off x="797350" y="1128450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57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F8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3" name="Google Shape;34673;p71"/>
            <p:cNvSpPr/>
            <p:nvPr/>
          </p:nvSpPr>
          <p:spPr>
            <a:xfrm>
              <a:off x="777700" y="1100350"/>
              <a:ext cx="2825" cy="1450"/>
            </a:xfrm>
            <a:custGeom>
              <a:avLst/>
              <a:gdLst/>
              <a:ahLst/>
              <a:cxnLst/>
              <a:rect l="l" t="t" r="r" b="b"/>
              <a:pathLst>
                <a:path w="113" h="58" extrusionOk="0">
                  <a:moveTo>
                    <a:pt x="0" y="57"/>
                  </a:moveTo>
                  <a:lnTo>
                    <a:pt x="0" y="57"/>
                  </a:lnTo>
                  <a:lnTo>
                    <a:pt x="112" y="1"/>
                  </a:lnTo>
                  <a:lnTo>
                    <a:pt x="112" y="1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9F8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4" name="Google Shape;34674;p71"/>
            <p:cNvSpPr/>
            <p:nvPr/>
          </p:nvSpPr>
          <p:spPr>
            <a:xfrm>
              <a:off x="800175" y="113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F8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5" name="Google Shape;34675;p71"/>
            <p:cNvSpPr/>
            <p:nvPr/>
          </p:nvSpPr>
          <p:spPr>
            <a:xfrm>
              <a:off x="735525" y="114392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57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39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6" name="Google Shape;34676;p71"/>
            <p:cNvSpPr/>
            <p:nvPr/>
          </p:nvSpPr>
          <p:spPr>
            <a:xfrm>
              <a:off x="746775" y="1073650"/>
              <a:ext cx="18300" cy="21125"/>
            </a:xfrm>
            <a:custGeom>
              <a:avLst/>
              <a:gdLst/>
              <a:ahLst/>
              <a:cxnLst/>
              <a:rect l="l" t="t" r="r" b="b"/>
              <a:pathLst>
                <a:path w="732" h="845" extrusionOk="0">
                  <a:moveTo>
                    <a:pt x="675" y="1"/>
                  </a:moveTo>
                  <a:lnTo>
                    <a:pt x="338" y="113"/>
                  </a:lnTo>
                  <a:lnTo>
                    <a:pt x="282" y="282"/>
                  </a:lnTo>
                  <a:lnTo>
                    <a:pt x="282" y="394"/>
                  </a:lnTo>
                  <a:lnTo>
                    <a:pt x="282" y="507"/>
                  </a:lnTo>
                  <a:lnTo>
                    <a:pt x="0" y="507"/>
                  </a:lnTo>
                  <a:lnTo>
                    <a:pt x="113" y="732"/>
                  </a:lnTo>
                  <a:lnTo>
                    <a:pt x="169" y="788"/>
                  </a:lnTo>
                  <a:lnTo>
                    <a:pt x="225" y="844"/>
                  </a:lnTo>
                  <a:lnTo>
                    <a:pt x="619" y="844"/>
                  </a:lnTo>
                  <a:lnTo>
                    <a:pt x="731" y="788"/>
                  </a:lnTo>
                  <a:lnTo>
                    <a:pt x="731" y="732"/>
                  </a:lnTo>
                  <a:lnTo>
                    <a:pt x="731" y="619"/>
                  </a:lnTo>
                  <a:lnTo>
                    <a:pt x="731" y="507"/>
                  </a:lnTo>
                  <a:lnTo>
                    <a:pt x="731" y="338"/>
                  </a:lnTo>
                  <a:lnTo>
                    <a:pt x="675" y="170"/>
                  </a:lnTo>
                  <a:lnTo>
                    <a:pt x="731" y="57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8A8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7" name="Google Shape;34677;p71"/>
            <p:cNvSpPr/>
            <p:nvPr/>
          </p:nvSpPr>
          <p:spPr>
            <a:xfrm>
              <a:off x="765050" y="1065225"/>
              <a:ext cx="7050" cy="4250"/>
            </a:xfrm>
            <a:custGeom>
              <a:avLst/>
              <a:gdLst/>
              <a:ahLst/>
              <a:cxnLst/>
              <a:rect l="l" t="t" r="r" b="b"/>
              <a:pathLst>
                <a:path w="282" h="170" extrusionOk="0">
                  <a:moveTo>
                    <a:pt x="169" y="1"/>
                  </a:moveTo>
                  <a:lnTo>
                    <a:pt x="56" y="57"/>
                  </a:lnTo>
                  <a:lnTo>
                    <a:pt x="0" y="169"/>
                  </a:lnTo>
                  <a:lnTo>
                    <a:pt x="169" y="16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8A8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8" name="Google Shape;34678;p71"/>
            <p:cNvSpPr/>
            <p:nvPr/>
          </p:nvSpPr>
          <p:spPr>
            <a:xfrm>
              <a:off x="755200" y="1066625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113" y="1"/>
                  </a:moveTo>
                  <a:lnTo>
                    <a:pt x="113" y="113"/>
                  </a:lnTo>
                  <a:lnTo>
                    <a:pt x="1" y="226"/>
                  </a:lnTo>
                  <a:lnTo>
                    <a:pt x="169" y="170"/>
                  </a:lnTo>
                  <a:lnTo>
                    <a:pt x="169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8A8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9" name="Google Shape;34679;p71"/>
            <p:cNvSpPr/>
            <p:nvPr/>
          </p:nvSpPr>
          <p:spPr>
            <a:xfrm>
              <a:off x="728500" y="108912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57" y="56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7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0" name="Google Shape;34680;p71"/>
            <p:cNvSpPr/>
            <p:nvPr/>
          </p:nvSpPr>
          <p:spPr>
            <a:xfrm>
              <a:off x="752400" y="1072250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113" y="1"/>
                  </a:moveTo>
                  <a:lnTo>
                    <a:pt x="0" y="57"/>
                  </a:lnTo>
                  <a:lnTo>
                    <a:pt x="57" y="169"/>
                  </a:lnTo>
                  <a:lnTo>
                    <a:pt x="113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A8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1" name="Google Shape;34681;p71"/>
            <p:cNvSpPr/>
            <p:nvPr/>
          </p:nvSpPr>
          <p:spPr>
            <a:xfrm>
              <a:off x="762225" y="106805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1" y="0"/>
                  </a:moveTo>
                  <a:lnTo>
                    <a:pt x="1" y="56"/>
                  </a:lnTo>
                  <a:lnTo>
                    <a:pt x="57" y="113"/>
                  </a:lnTo>
                  <a:lnTo>
                    <a:pt x="57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8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2" name="Google Shape;34682;p71"/>
            <p:cNvSpPr/>
            <p:nvPr/>
          </p:nvSpPr>
          <p:spPr>
            <a:xfrm>
              <a:off x="765050" y="10610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6" y="0"/>
                  </a:moveTo>
                  <a:lnTo>
                    <a:pt x="0" y="56"/>
                  </a:lnTo>
                  <a:lnTo>
                    <a:pt x="0" y="11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8A8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3" name="Google Shape;34683;p71"/>
            <p:cNvSpPr/>
            <p:nvPr/>
          </p:nvSpPr>
          <p:spPr>
            <a:xfrm>
              <a:off x="772075" y="106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4" name="Google Shape;34684;p71"/>
            <p:cNvSpPr/>
            <p:nvPr/>
          </p:nvSpPr>
          <p:spPr>
            <a:xfrm>
              <a:off x="752400" y="1226825"/>
              <a:ext cx="9850" cy="7050"/>
            </a:xfrm>
            <a:custGeom>
              <a:avLst/>
              <a:gdLst/>
              <a:ahLst/>
              <a:cxnLst/>
              <a:rect l="l" t="t" r="r" b="b"/>
              <a:pathLst>
                <a:path w="394" h="282" extrusionOk="0">
                  <a:moveTo>
                    <a:pt x="169" y="0"/>
                  </a:moveTo>
                  <a:lnTo>
                    <a:pt x="0" y="169"/>
                  </a:lnTo>
                  <a:lnTo>
                    <a:pt x="113" y="225"/>
                  </a:lnTo>
                  <a:lnTo>
                    <a:pt x="225" y="281"/>
                  </a:lnTo>
                  <a:lnTo>
                    <a:pt x="281" y="225"/>
                  </a:lnTo>
                  <a:lnTo>
                    <a:pt x="394" y="113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5" name="Google Shape;34685;p71"/>
            <p:cNvSpPr/>
            <p:nvPr/>
          </p:nvSpPr>
          <p:spPr>
            <a:xfrm>
              <a:off x="765050" y="12127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113"/>
                  </a:lnTo>
                  <a:lnTo>
                    <a:pt x="56" y="113"/>
                  </a:lnTo>
                  <a:lnTo>
                    <a:pt x="56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6" name="Google Shape;34686;p71"/>
            <p:cNvSpPr/>
            <p:nvPr/>
          </p:nvSpPr>
          <p:spPr>
            <a:xfrm>
              <a:off x="746775" y="1226825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0" y="0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09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7" name="Google Shape;34687;p71"/>
            <p:cNvSpPr/>
            <p:nvPr/>
          </p:nvSpPr>
          <p:spPr>
            <a:xfrm>
              <a:off x="769250" y="12198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B8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8" name="Google Shape;34688;p71"/>
            <p:cNvSpPr/>
            <p:nvPr/>
          </p:nvSpPr>
          <p:spPr>
            <a:xfrm>
              <a:off x="772075" y="1195900"/>
              <a:ext cx="11250" cy="8475"/>
            </a:xfrm>
            <a:custGeom>
              <a:avLst/>
              <a:gdLst/>
              <a:ahLst/>
              <a:cxnLst/>
              <a:rect l="l" t="t" r="r" b="b"/>
              <a:pathLst>
                <a:path w="450" h="339" extrusionOk="0">
                  <a:moveTo>
                    <a:pt x="113" y="1"/>
                  </a:moveTo>
                  <a:lnTo>
                    <a:pt x="56" y="57"/>
                  </a:lnTo>
                  <a:lnTo>
                    <a:pt x="0" y="169"/>
                  </a:lnTo>
                  <a:lnTo>
                    <a:pt x="113" y="226"/>
                  </a:lnTo>
                  <a:lnTo>
                    <a:pt x="225" y="338"/>
                  </a:lnTo>
                  <a:lnTo>
                    <a:pt x="394" y="169"/>
                  </a:lnTo>
                  <a:lnTo>
                    <a:pt x="450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A39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9" name="Google Shape;34689;p71"/>
            <p:cNvSpPr/>
            <p:nvPr/>
          </p:nvSpPr>
          <p:spPr>
            <a:xfrm>
              <a:off x="787525" y="115095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57" y="56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0" name="Google Shape;34690;p71"/>
            <p:cNvSpPr/>
            <p:nvPr/>
          </p:nvSpPr>
          <p:spPr>
            <a:xfrm>
              <a:off x="779100" y="11509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56"/>
                  </a:move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1" name="Google Shape;34691;p71"/>
            <p:cNvSpPr/>
            <p:nvPr/>
          </p:nvSpPr>
          <p:spPr>
            <a:xfrm>
              <a:off x="783300" y="1155150"/>
              <a:ext cx="1450" cy="1450"/>
            </a:xfrm>
            <a:custGeom>
              <a:avLst/>
              <a:gdLst/>
              <a:ahLst/>
              <a:cxnLst/>
              <a:rect l="l" t="t" r="r" b="b"/>
              <a:pathLst>
                <a:path w="58" h="58" extrusionOk="0">
                  <a:moveTo>
                    <a:pt x="1" y="57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2" name="Google Shape;34692;p71"/>
            <p:cNvSpPr/>
            <p:nvPr/>
          </p:nvSpPr>
          <p:spPr>
            <a:xfrm>
              <a:off x="788925" y="1162175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1" y="1"/>
                  </a:moveTo>
                  <a:lnTo>
                    <a:pt x="1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C9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3" name="Google Shape;34693;p71"/>
            <p:cNvSpPr/>
            <p:nvPr/>
          </p:nvSpPr>
          <p:spPr>
            <a:xfrm>
              <a:off x="766450" y="14038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57" y="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69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4" name="Google Shape;34694;p71"/>
            <p:cNvSpPr/>
            <p:nvPr/>
          </p:nvSpPr>
          <p:spPr>
            <a:xfrm>
              <a:off x="770650" y="1038525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1"/>
                  </a:move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47A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5" name="Google Shape;34695;p71"/>
            <p:cNvSpPr/>
            <p:nvPr/>
          </p:nvSpPr>
          <p:spPr>
            <a:xfrm>
              <a:off x="748175" y="10638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C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6" name="Google Shape;34696;p71"/>
            <p:cNvSpPr/>
            <p:nvPr/>
          </p:nvSpPr>
          <p:spPr>
            <a:xfrm>
              <a:off x="749575" y="1065225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C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97" name="Google Shape;34697;p71"/>
          <p:cNvGrpSpPr/>
          <p:nvPr/>
        </p:nvGrpSpPr>
        <p:grpSpPr>
          <a:xfrm rot="-1388743">
            <a:off x="230148" y="504353"/>
            <a:ext cx="532895" cy="308266"/>
            <a:chOff x="1595475" y="903650"/>
            <a:chExt cx="796750" cy="460900"/>
          </a:xfrm>
        </p:grpSpPr>
        <p:sp>
          <p:nvSpPr>
            <p:cNvPr id="34698" name="Google Shape;34698;p71"/>
            <p:cNvSpPr/>
            <p:nvPr/>
          </p:nvSpPr>
          <p:spPr>
            <a:xfrm>
              <a:off x="2116800" y="935950"/>
              <a:ext cx="134900" cy="75900"/>
            </a:xfrm>
            <a:custGeom>
              <a:avLst/>
              <a:gdLst/>
              <a:ahLst/>
              <a:cxnLst/>
              <a:rect l="l" t="t" r="r" b="b"/>
              <a:pathLst>
                <a:path w="5396" h="3036" extrusionOk="0">
                  <a:moveTo>
                    <a:pt x="5115" y="1"/>
                  </a:moveTo>
                  <a:lnTo>
                    <a:pt x="5002" y="57"/>
                  </a:lnTo>
                  <a:lnTo>
                    <a:pt x="4834" y="113"/>
                  </a:lnTo>
                  <a:lnTo>
                    <a:pt x="4778" y="113"/>
                  </a:lnTo>
                  <a:lnTo>
                    <a:pt x="4665" y="169"/>
                  </a:lnTo>
                  <a:lnTo>
                    <a:pt x="4497" y="226"/>
                  </a:lnTo>
                  <a:lnTo>
                    <a:pt x="4384" y="282"/>
                  </a:lnTo>
                  <a:lnTo>
                    <a:pt x="4328" y="338"/>
                  </a:lnTo>
                  <a:lnTo>
                    <a:pt x="4272" y="450"/>
                  </a:lnTo>
                  <a:lnTo>
                    <a:pt x="4159" y="338"/>
                  </a:lnTo>
                  <a:lnTo>
                    <a:pt x="4047" y="338"/>
                  </a:lnTo>
                  <a:lnTo>
                    <a:pt x="3934" y="394"/>
                  </a:lnTo>
                  <a:lnTo>
                    <a:pt x="3710" y="394"/>
                  </a:lnTo>
                  <a:lnTo>
                    <a:pt x="3653" y="507"/>
                  </a:lnTo>
                  <a:lnTo>
                    <a:pt x="3597" y="619"/>
                  </a:lnTo>
                  <a:lnTo>
                    <a:pt x="3597" y="900"/>
                  </a:lnTo>
                  <a:lnTo>
                    <a:pt x="3541" y="675"/>
                  </a:lnTo>
                  <a:lnTo>
                    <a:pt x="3372" y="507"/>
                  </a:lnTo>
                  <a:lnTo>
                    <a:pt x="3316" y="563"/>
                  </a:lnTo>
                  <a:lnTo>
                    <a:pt x="2867" y="731"/>
                  </a:lnTo>
                  <a:lnTo>
                    <a:pt x="2361" y="900"/>
                  </a:lnTo>
                  <a:lnTo>
                    <a:pt x="1461" y="1181"/>
                  </a:lnTo>
                  <a:lnTo>
                    <a:pt x="843" y="1350"/>
                  </a:lnTo>
                  <a:lnTo>
                    <a:pt x="169" y="1575"/>
                  </a:lnTo>
                  <a:lnTo>
                    <a:pt x="56" y="1631"/>
                  </a:lnTo>
                  <a:lnTo>
                    <a:pt x="0" y="1743"/>
                  </a:lnTo>
                  <a:lnTo>
                    <a:pt x="0" y="1912"/>
                  </a:lnTo>
                  <a:lnTo>
                    <a:pt x="112" y="1968"/>
                  </a:lnTo>
                  <a:lnTo>
                    <a:pt x="450" y="2024"/>
                  </a:lnTo>
                  <a:lnTo>
                    <a:pt x="787" y="2193"/>
                  </a:lnTo>
                  <a:lnTo>
                    <a:pt x="1068" y="2418"/>
                  </a:lnTo>
                  <a:lnTo>
                    <a:pt x="1349" y="2642"/>
                  </a:lnTo>
                  <a:lnTo>
                    <a:pt x="1461" y="2755"/>
                  </a:lnTo>
                  <a:lnTo>
                    <a:pt x="1574" y="2755"/>
                  </a:lnTo>
                  <a:lnTo>
                    <a:pt x="1686" y="2699"/>
                  </a:lnTo>
                  <a:lnTo>
                    <a:pt x="1799" y="2642"/>
                  </a:lnTo>
                  <a:lnTo>
                    <a:pt x="1911" y="2642"/>
                  </a:lnTo>
                  <a:lnTo>
                    <a:pt x="2023" y="2586"/>
                  </a:lnTo>
                  <a:lnTo>
                    <a:pt x="2080" y="2586"/>
                  </a:lnTo>
                  <a:lnTo>
                    <a:pt x="2248" y="2699"/>
                  </a:lnTo>
                  <a:lnTo>
                    <a:pt x="2361" y="2755"/>
                  </a:lnTo>
                  <a:lnTo>
                    <a:pt x="2529" y="2699"/>
                  </a:lnTo>
                  <a:lnTo>
                    <a:pt x="2586" y="2642"/>
                  </a:lnTo>
                  <a:lnTo>
                    <a:pt x="2642" y="2755"/>
                  </a:lnTo>
                  <a:lnTo>
                    <a:pt x="2754" y="2923"/>
                  </a:lnTo>
                  <a:lnTo>
                    <a:pt x="2867" y="2923"/>
                  </a:lnTo>
                  <a:lnTo>
                    <a:pt x="2923" y="2867"/>
                  </a:lnTo>
                  <a:lnTo>
                    <a:pt x="2923" y="2811"/>
                  </a:lnTo>
                  <a:lnTo>
                    <a:pt x="2979" y="2923"/>
                  </a:lnTo>
                  <a:lnTo>
                    <a:pt x="3035" y="2980"/>
                  </a:lnTo>
                  <a:lnTo>
                    <a:pt x="3204" y="3036"/>
                  </a:lnTo>
                  <a:lnTo>
                    <a:pt x="3653" y="3036"/>
                  </a:lnTo>
                  <a:lnTo>
                    <a:pt x="3822" y="2923"/>
                  </a:lnTo>
                  <a:lnTo>
                    <a:pt x="3991" y="2811"/>
                  </a:lnTo>
                  <a:lnTo>
                    <a:pt x="4159" y="2642"/>
                  </a:lnTo>
                  <a:lnTo>
                    <a:pt x="4440" y="2642"/>
                  </a:lnTo>
                  <a:lnTo>
                    <a:pt x="4553" y="2418"/>
                  </a:lnTo>
                  <a:lnTo>
                    <a:pt x="4778" y="2361"/>
                  </a:lnTo>
                  <a:lnTo>
                    <a:pt x="4890" y="2249"/>
                  </a:lnTo>
                  <a:lnTo>
                    <a:pt x="4946" y="2080"/>
                  </a:lnTo>
                  <a:lnTo>
                    <a:pt x="4946" y="1856"/>
                  </a:lnTo>
                  <a:lnTo>
                    <a:pt x="4946" y="1462"/>
                  </a:lnTo>
                  <a:lnTo>
                    <a:pt x="4946" y="1069"/>
                  </a:lnTo>
                  <a:lnTo>
                    <a:pt x="4890" y="956"/>
                  </a:lnTo>
                  <a:lnTo>
                    <a:pt x="4946" y="788"/>
                  </a:lnTo>
                  <a:lnTo>
                    <a:pt x="5002" y="619"/>
                  </a:lnTo>
                  <a:lnTo>
                    <a:pt x="5115" y="507"/>
                  </a:lnTo>
                  <a:lnTo>
                    <a:pt x="5227" y="450"/>
                  </a:lnTo>
                  <a:lnTo>
                    <a:pt x="5340" y="338"/>
                  </a:lnTo>
                  <a:lnTo>
                    <a:pt x="5396" y="226"/>
                  </a:lnTo>
                  <a:lnTo>
                    <a:pt x="5340" y="57"/>
                  </a:lnTo>
                  <a:lnTo>
                    <a:pt x="5227" y="1"/>
                  </a:lnTo>
                  <a:close/>
                </a:path>
              </a:pathLst>
            </a:custGeom>
            <a:solidFill>
              <a:srgbClr val="B3D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9" name="Google Shape;34699;p71"/>
            <p:cNvSpPr/>
            <p:nvPr/>
          </p:nvSpPr>
          <p:spPr>
            <a:xfrm>
              <a:off x="1596875" y="1104575"/>
              <a:ext cx="137750" cy="94175"/>
            </a:xfrm>
            <a:custGeom>
              <a:avLst/>
              <a:gdLst/>
              <a:ahLst/>
              <a:cxnLst/>
              <a:rect l="l" t="t" r="r" b="b"/>
              <a:pathLst>
                <a:path w="5510" h="3767" extrusionOk="0">
                  <a:moveTo>
                    <a:pt x="4329" y="0"/>
                  </a:moveTo>
                  <a:lnTo>
                    <a:pt x="3935" y="169"/>
                  </a:lnTo>
                  <a:lnTo>
                    <a:pt x="3542" y="338"/>
                  </a:lnTo>
                  <a:lnTo>
                    <a:pt x="3430" y="338"/>
                  </a:lnTo>
                  <a:lnTo>
                    <a:pt x="3092" y="394"/>
                  </a:lnTo>
                  <a:lnTo>
                    <a:pt x="2924" y="506"/>
                  </a:lnTo>
                  <a:lnTo>
                    <a:pt x="2755" y="619"/>
                  </a:lnTo>
                  <a:lnTo>
                    <a:pt x="1912" y="844"/>
                  </a:lnTo>
                  <a:lnTo>
                    <a:pt x="1519" y="956"/>
                  </a:lnTo>
                  <a:lnTo>
                    <a:pt x="1125" y="1181"/>
                  </a:lnTo>
                  <a:lnTo>
                    <a:pt x="956" y="1293"/>
                  </a:lnTo>
                  <a:lnTo>
                    <a:pt x="732" y="1349"/>
                  </a:lnTo>
                  <a:lnTo>
                    <a:pt x="338" y="1462"/>
                  </a:lnTo>
                  <a:lnTo>
                    <a:pt x="226" y="1574"/>
                  </a:lnTo>
                  <a:lnTo>
                    <a:pt x="170" y="1743"/>
                  </a:lnTo>
                  <a:lnTo>
                    <a:pt x="113" y="1855"/>
                  </a:lnTo>
                  <a:lnTo>
                    <a:pt x="57" y="1799"/>
                  </a:lnTo>
                  <a:lnTo>
                    <a:pt x="1" y="1799"/>
                  </a:lnTo>
                  <a:lnTo>
                    <a:pt x="113" y="2136"/>
                  </a:lnTo>
                  <a:lnTo>
                    <a:pt x="226" y="2192"/>
                  </a:lnTo>
                  <a:lnTo>
                    <a:pt x="282" y="2361"/>
                  </a:lnTo>
                  <a:lnTo>
                    <a:pt x="394" y="2586"/>
                  </a:lnTo>
                  <a:lnTo>
                    <a:pt x="394" y="3148"/>
                  </a:lnTo>
                  <a:lnTo>
                    <a:pt x="563" y="3598"/>
                  </a:lnTo>
                  <a:lnTo>
                    <a:pt x="675" y="3598"/>
                  </a:lnTo>
                  <a:lnTo>
                    <a:pt x="900" y="3429"/>
                  </a:lnTo>
                  <a:lnTo>
                    <a:pt x="1125" y="3429"/>
                  </a:lnTo>
                  <a:lnTo>
                    <a:pt x="1294" y="3485"/>
                  </a:lnTo>
                  <a:lnTo>
                    <a:pt x="1519" y="3654"/>
                  </a:lnTo>
                  <a:lnTo>
                    <a:pt x="1631" y="3710"/>
                  </a:lnTo>
                  <a:lnTo>
                    <a:pt x="1743" y="3766"/>
                  </a:lnTo>
                  <a:lnTo>
                    <a:pt x="1856" y="3710"/>
                  </a:lnTo>
                  <a:lnTo>
                    <a:pt x="1968" y="3654"/>
                  </a:lnTo>
                  <a:lnTo>
                    <a:pt x="2137" y="3541"/>
                  </a:lnTo>
                  <a:lnTo>
                    <a:pt x="2305" y="3485"/>
                  </a:lnTo>
                  <a:lnTo>
                    <a:pt x="2418" y="3485"/>
                  </a:lnTo>
                  <a:lnTo>
                    <a:pt x="2586" y="3598"/>
                  </a:lnTo>
                  <a:lnTo>
                    <a:pt x="2699" y="3654"/>
                  </a:lnTo>
                  <a:lnTo>
                    <a:pt x="2755" y="3654"/>
                  </a:lnTo>
                  <a:lnTo>
                    <a:pt x="2867" y="3598"/>
                  </a:lnTo>
                  <a:lnTo>
                    <a:pt x="2867" y="3485"/>
                  </a:lnTo>
                  <a:lnTo>
                    <a:pt x="2755" y="3036"/>
                  </a:lnTo>
                  <a:lnTo>
                    <a:pt x="2699" y="2867"/>
                  </a:lnTo>
                  <a:lnTo>
                    <a:pt x="2643" y="2642"/>
                  </a:lnTo>
                  <a:lnTo>
                    <a:pt x="2474" y="2642"/>
                  </a:lnTo>
                  <a:lnTo>
                    <a:pt x="2474" y="2755"/>
                  </a:lnTo>
                  <a:lnTo>
                    <a:pt x="2474" y="2811"/>
                  </a:lnTo>
                  <a:lnTo>
                    <a:pt x="2418" y="2755"/>
                  </a:lnTo>
                  <a:lnTo>
                    <a:pt x="2362" y="2642"/>
                  </a:lnTo>
                  <a:lnTo>
                    <a:pt x="2024" y="2361"/>
                  </a:lnTo>
                  <a:lnTo>
                    <a:pt x="1856" y="2305"/>
                  </a:lnTo>
                  <a:lnTo>
                    <a:pt x="1743" y="2305"/>
                  </a:lnTo>
                  <a:lnTo>
                    <a:pt x="1575" y="2361"/>
                  </a:lnTo>
                  <a:lnTo>
                    <a:pt x="1519" y="2361"/>
                  </a:lnTo>
                  <a:lnTo>
                    <a:pt x="1462" y="2305"/>
                  </a:lnTo>
                  <a:lnTo>
                    <a:pt x="1406" y="2192"/>
                  </a:lnTo>
                  <a:lnTo>
                    <a:pt x="1294" y="2080"/>
                  </a:lnTo>
                  <a:lnTo>
                    <a:pt x="1181" y="2024"/>
                  </a:lnTo>
                  <a:lnTo>
                    <a:pt x="1069" y="2080"/>
                  </a:lnTo>
                  <a:lnTo>
                    <a:pt x="900" y="2136"/>
                  </a:lnTo>
                  <a:lnTo>
                    <a:pt x="900" y="1968"/>
                  </a:lnTo>
                  <a:lnTo>
                    <a:pt x="844" y="1911"/>
                  </a:lnTo>
                  <a:lnTo>
                    <a:pt x="844" y="1799"/>
                  </a:lnTo>
                  <a:lnTo>
                    <a:pt x="900" y="1743"/>
                  </a:lnTo>
                  <a:lnTo>
                    <a:pt x="1237" y="1630"/>
                  </a:lnTo>
                  <a:lnTo>
                    <a:pt x="1350" y="1574"/>
                  </a:lnTo>
                  <a:lnTo>
                    <a:pt x="1631" y="1574"/>
                  </a:lnTo>
                  <a:lnTo>
                    <a:pt x="1631" y="1406"/>
                  </a:lnTo>
                  <a:lnTo>
                    <a:pt x="1668" y="1368"/>
                  </a:lnTo>
                  <a:lnTo>
                    <a:pt x="1687" y="1406"/>
                  </a:lnTo>
                  <a:lnTo>
                    <a:pt x="1687" y="1462"/>
                  </a:lnTo>
                  <a:lnTo>
                    <a:pt x="1800" y="1518"/>
                  </a:lnTo>
                  <a:lnTo>
                    <a:pt x="1968" y="1462"/>
                  </a:lnTo>
                  <a:lnTo>
                    <a:pt x="2137" y="1406"/>
                  </a:lnTo>
                  <a:lnTo>
                    <a:pt x="2249" y="1406"/>
                  </a:lnTo>
                  <a:lnTo>
                    <a:pt x="2362" y="1462"/>
                  </a:lnTo>
                  <a:lnTo>
                    <a:pt x="2305" y="1518"/>
                  </a:lnTo>
                  <a:lnTo>
                    <a:pt x="2305" y="1574"/>
                  </a:lnTo>
                  <a:lnTo>
                    <a:pt x="2249" y="1687"/>
                  </a:lnTo>
                  <a:lnTo>
                    <a:pt x="2193" y="1630"/>
                  </a:lnTo>
                  <a:lnTo>
                    <a:pt x="2081" y="1574"/>
                  </a:lnTo>
                  <a:lnTo>
                    <a:pt x="1912" y="1574"/>
                  </a:lnTo>
                  <a:lnTo>
                    <a:pt x="1856" y="1687"/>
                  </a:lnTo>
                  <a:lnTo>
                    <a:pt x="1800" y="1855"/>
                  </a:lnTo>
                  <a:lnTo>
                    <a:pt x="1800" y="1968"/>
                  </a:lnTo>
                  <a:lnTo>
                    <a:pt x="1856" y="2136"/>
                  </a:lnTo>
                  <a:lnTo>
                    <a:pt x="1968" y="2249"/>
                  </a:lnTo>
                  <a:lnTo>
                    <a:pt x="2193" y="2474"/>
                  </a:lnTo>
                  <a:lnTo>
                    <a:pt x="2362" y="2530"/>
                  </a:lnTo>
                  <a:lnTo>
                    <a:pt x="2474" y="2530"/>
                  </a:lnTo>
                  <a:lnTo>
                    <a:pt x="2530" y="2474"/>
                  </a:lnTo>
                  <a:lnTo>
                    <a:pt x="2586" y="2361"/>
                  </a:lnTo>
                  <a:lnTo>
                    <a:pt x="2586" y="2474"/>
                  </a:lnTo>
                  <a:lnTo>
                    <a:pt x="2586" y="2586"/>
                  </a:lnTo>
                  <a:lnTo>
                    <a:pt x="2643" y="2642"/>
                  </a:lnTo>
                  <a:lnTo>
                    <a:pt x="2755" y="2586"/>
                  </a:lnTo>
                  <a:lnTo>
                    <a:pt x="2811" y="2530"/>
                  </a:lnTo>
                  <a:lnTo>
                    <a:pt x="2811" y="2361"/>
                  </a:lnTo>
                  <a:lnTo>
                    <a:pt x="2755" y="2249"/>
                  </a:lnTo>
                  <a:lnTo>
                    <a:pt x="2811" y="2249"/>
                  </a:lnTo>
                  <a:lnTo>
                    <a:pt x="2811" y="2192"/>
                  </a:lnTo>
                  <a:lnTo>
                    <a:pt x="3036" y="2080"/>
                  </a:lnTo>
                  <a:lnTo>
                    <a:pt x="3092" y="1968"/>
                  </a:lnTo>
                  <a:lnTo>
                    <a:pt x="3036" y="1855"/>
                  </a:lnTo>
                  <a:lnTo>
                    <a:pt x="2924" y="1687"/>
                  </a:lnTo>
                  <a:lnTo>
                    <a:pt x="2980" y="1687"/>
                  </a:lnTo>
                  <a:lnTo>
                    <a:pt x="3036" y="1743"/>
                  </a:lnTo>
                  <a:lnTo>
                    <a:pt x="3092" y="1855"/>
                  </a:lnTo>
                  <a:lnTo>
                    <a:pt x="3092" y="1968"/>
                  </a:lnTo>
                  <a:lnTo>
                    <a:pt x="3092" y="2080"/>
                  </a:lnTo>
                  <a:lnTo>
                    <a:pt x="3205" y="2305"/>
                  </a:lnTo>
                  <a:lnTo>
                    <a:pt x="3261" y="2361"/>
                  </a:lnTo>
                  <a:lnTo>
                    <a:pt x="3317" y="2417"/>
                  </a:lnTo>
                  <a:lnTo>
                    <a:pt x="3430" y="2361"/>
                  </a:lnTo>
                  <a:lnTo>
                    <a:pt x="3430" y="2305"/>
                  </a:lnTo>
                  <a:lnTo>
                    <a:pt x="3486" y="2136"/>
                  </a:lnTo>
                  <a:lnTo>
                    <a:pt x="3542" y="2024"/>
                  </a:lnTo>
                  <a:lnTo>
                    <a:pt x="3598" y="1968"/>
                  </a:lnTo>
                  <a:lnTo>
                    <a:pt x="3711" y="1968"/>
                  </a:lnTo>
                  <a:lnTo>
                    <a:pt x="3879" y="2024"/>
                  </a:lnTo>
                  <a:lnTo>
                    <a:pt x="3935" y="2080"/>
                  </a:lnTo>
                  <a:lnTo>
                    <a:pt x="3992" y="2080"/>
                  </a:lnTo>
                  <a:lnTo>
                    <a:pt x="4048" y="1968"/>
                  </a:lnTo>
                  <a:lnTo>
                    <a:pt x="4104" y="1911"/>
                  </a:lnTo>
                  <a:lnTo>
                    <a:pt x="4104" y="1799"/>
                  </a:lnTo>
                  <a:lnTo>
                    <a:pt x="4104" y="1687"/>
                  </a:lnTo>
                  <a:lnTo>
                    <a:pt x="4216" y="1518"/>
                  </a:lnTo>
                  <a:lnTo>
                    <a:pt x="4329" y="1293"/>
                  </a:lnTo>
                  <a:lnTo>
                    <a:pt x="4385" y="1068"/>
                  </a:lnTo>
                  <a:lnTo>
                    <a:pt x="4441" y="1181"/>
                  </a:lnTo>
                  <a:lnTo>
                    <a:pt x="4554" y="1181"/>
                  </a:lnTo>
                  <a:lnTo>
                    <a:pt x="4835" y="1125"/>
                  </a:lnTo>
                  <a:lnTo>
                    <a:pt x="5059" y="1068"/>
                  </a:lnTo>
                  <a:lnTo>
                    <a:pt x="5228" y="956"/>
                  </a:lnTo>
                  <a:lnTo>
                    <a:pt x="5509" y="844"/>
                  </a:lnTo>
                  <a:lnTo>
                    <a:pt x="5509" y="731"/>
                  </a:lnTo>
                  <a:lnTo>
                    <a:pt x="5509" y="619"/>
                  </a:lnTo>
                  <a:lnTo>
                    <a:pt x="5453" y="506"/>
                  </a:lnTo>
                  <a:lnTo>
                    <a:pt x="5341" y="394"/>
                  </a:lnTo>
                  <a:lnTo>
                    <a:pt x="5228" y="394"/>
                  </a:lnTo>
                  <a:lnTo>
                    <a:pt x="5116" y="506"/>
                  </a:lnTo>
                  <a:lnTo>
                    <a:pt x="4947" y="619"/>
                  </a:lnTo>
                  <a:lnTo>
                    <a:pt x="4891" y="338"/>
                  </a:lnTo>
                  <a:lnTo>
                    <a:pt x="4778" y="169"/>
                  </a:lnTo>
                  <a:lnTo>
                    <a:pt x="4610" y="0"/>
                  </a:lnTo>
                  <a:close/>
                </a:path>
              </a:pathLst>
            </a:custGeom>
            <a:solidFill>
              <a:srgbClr val="B5D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0" name="Google Shape;34700;p71"/>
            <p:cNvSpPr/>
            <p:nvPr/>
          </p:nvSpPr>
          <p:spPr>
            <a:xfrm>
              <a:off x="1737400" y="1236650"/>
              <a:ext cx="133525" cy="105425"/>
            </a:xfrm>
            <a:custGeom>
              <a:avLst/>
              <a:gdLst/>
              <a:ahLst/>
              <a:cxnLst/>
              <a:rect l="l" t="t" r="r" b="b"/>
              <a:pathLst>
                <a:path w="5341" h="4217" extrusionOk="0">
                  <a:moveTo>
                    <a:pt x="4216" y="1"/>
                  </a:moveTo>
                  <a:lnTo>
                    <a:pt x="4047" y="113"/>
                  </a:lnTo>
                  <a:lnTo>
                    <a:pt x="3823" y="282"/>
                  </a:lnTo>
                  <a:lnTo>
                    <a:pt x="3766" y="507"/>
                  </a:lnTo>
                  <a:lnTo>
                    <a:pt x="3710" y="731"/>
                  </a:lnTo>
                  <a:lnTo>
                    <a:pt x="3710" y="1012"/>
                  </a:lnTo>
                  <a:lnTo>
                    <a:pt x="3710" y="1069"/>
                  </a:lnTo>
                  <a:lnTo>
                    <a:pt x="3710" y="1125"/>
                  </a:lnTo>
                  <a:lnTo>
                    <a:pt x="3766" y="1125"/>
                  </a:lnTo>
                  <a:lnTo>
                    <a:pt x="3710" y="1294"/>
                  </a:lnTo>
                  <a:lnTo>
                    <a:pt x="3766" y="1462"/>
                  </a:lnTo>
                  <a:lnTo>
                    <a:pt x="3823" y="1799"/>
                  </a:lnTo>
                  <a:lnTo>
                    <a:pt x="3935" y="2137"/>
                  </a:lnTo>
                  <a:lnTo>
                    <a:pt x="3991" y="2305"/>
                  </a:lnTo>
                  <a:lnTo>
                    <a:pt x="3991" y="2474"/>
                  </a:lnTo>
                  <a:lnTo>
                    <a:pt x="3710" y="2418"/>
                  </a:lnTo>
                  <a:lnTo>
                    <a:pt x="3485" y="2305"/>
                  </a:lnTo>
                  <a:lnTo>
                    <a:pt x="3429" y="2193"/>
                  </a:lnTo>
                  <a:lnTo>
                    <a:pt x="3373" y="2080"/>
                  </a:lnTo>
                  <a:lnTo>
                    <a:pt x="3317" y="1968"/>
                  </a:lnTo>
                  <a:lnTo>
                    <a:pt x="3373" y="1799"/>
                  </a:lnTo>
                  <a:lnTo>
                    <a:pt x="3317" y="1743"/>
                  </a:lnTo>
                  <a:lnTo>
                    <a:pt x="3317" y="1687"/>
                  </a:lnTo>
                  <a:lnTo>
                    <a:pt x="3148" y="1687"/>
                  </a:lnTo>
                  <a:lnTo>
                    <a:pt x="2698" y="1856"/>
                  </a:lnTo>
                  <a:lnTo>
                    <a:pt x="2305" y="2080"/>
                  </a:lnTo>
                  <a:lnTo>
                    <a:pt x="2249" y="2137"/>
                  </a:lnTo>
                  <a:lnTo>
                    <a:pt x="2193" y="2249"/>
                  </a:lnTo>
                  <a:lnTo>
                    <a:pt x="2249" y="2305"/>
                  </a:lnTo>
                  <a:lnTo>
                    <a:pt x="2361" y="2361"/>
                  </a:lnTo>
                  <a:lnTo>
                    <a:pt x="2361" y="2305"/>
                  </a:lnTo>
                  <a:lnTo>
                    <a:pt x="2417" y="2361"/>
                  </a:lnTo>
                  <a:lnTo>
                    <a:pt x="2361" y="2361"/>
                  </a:lnTo>
                  <a:lnTo>
                    <a:pt x="2361" y="2474"/>
                  </a:lnTo>
                  <a:lnTo>
                    <a:pt x="2249" y="2418"/>
                  </a:lnTo>
                  <a:lnTo>
                    <a:pt x="2193" y="2474"/>
                  </a:lnTo>
                  <a:lnTo>
                    <a:pt x="2136" y="2642"/>
                  </a:lnTo>
                  <a:lnTo>
                    <a:pt x="2136" y="2699"/>
                  </a:lnTo>
                  <a:lnTo>
                    <a:pt x="2080" y="2642"/>
                  </a:lnTo>
                  <a:lnTo>
                    <a:pt x="1912" y="2642"/>
                  </a:lnTo>
                  <a:lnTo>
                    <a:pt x="1799" y="2755"/>
                  </a:lnTo>
                  <a:lnTo>
                    <a:pt x="1743" y="2867"/>
                  </a:lnTo>
                  <a:lnTo>
                    <a:pt x="1743" y="2980"/>
                  </a:lnTo>
                  <a:lnTo>
                    <a:pt x="1630" y="2867"/>
                  </a:lnTo>
                  <a:lnTo>
                    <a:pt x="1349" y="2699"/>
                  </a:lnTo>
                  <a:lnTo>
                    <a:pt x="1181" y="2642"/>
                  </a:lnTo>
                  <a:lnTo>
                    <a:pt x="1012" y="2642"/>
                  </a:lnTo>
                  <a:lnTo>
                    <a:pt x="956" y="2699"/>
                  </a:lnTo>
                  <a:lnTo>
                    <a:pt x="956" y="2755"/>
                  </a:lnTo>
                  <a:lnTo>
                    <a:pt x="1012" y="2867"/>
                  </a:lnTo>
                  <a:lnTo>
                    <a:pt x="1068" y="3036"/>
                  </a:lnTo>
                  <a:lnTo>
                    <a:pt x="1068" y="3205"/>
                  </a:lnTo>
                  <a:lnTo>
                    <a:pt x="1068" y="3261"/>
                  </a:lnTo>
                  <a:lnTo>
                    <a:pt x="1012" y="3205"/>
                  </a:lnTo>
                  <a:lnTo>
                    <a:pt x="900" y="3205"/>
                  </a:lnTo>
                  <a:lnTo>
                    <a:pt x="844" y="3261"/>
                  </a:lnTo>
                  <a:lnTo>
                    <a:pt x="787" y="3429"/>
                  </a:lnTo>
                  <a:lnTo>
                    <a:pt x="787" y="3486"/>
                  </a:lnTo>
                  <a:lnTo>
                    <a:pt x="675" y="3429"/>
                  </a:lnTo>
                  <a:lnTo>
                    <a:pt x="563" y="3317"/>
                  </a:lnTo>
                  <a:lnTo>
                    <a:pt x="282" y="3317"/>
                  </a:lnTo>
                  <a:lnTo>
                    <a:pt x="113" y="3486"/>
                  </a:lnTo>
                  <a:lnTo>
                    <a:pt x="57" y="3542"/>
                  </a:lnTo>
                  <a:lnTo>
                    <a:pt x="113" y="3654"/>
                  </a:lnTo>
                  <a:lnTo>
                    <a:pt x="169" y="3879"/>
                  </a:lnTo>
                  <a:lnTo>
                    <a:pt x="113" y="3935"/>
                  </a:lnTo>
                  <a:lnTo>
                    <a:pt x="1" y="4048"/>
                  </a:lnTo>
                  <a:lnTo>
                    <a:pt x="1" y="4104"/>
                  </a:lnTo>
                  <a:lnTo>
                    <a:pt x="1" y="4160"/>
                  </a:lnTo>
                  <a:lnTo>
                    <a:pt x="113" y="4216"/>
                  </a:lnTo>
                  <a:lnTo>
                    <a:pt x="338" y="4160"/>
                  </a:lnTo>
                  <a:lnTo>
                    <a:pt x="3260" y="3261"/>
                  </a:lnTo>
                  <a:lnTo>
                    <a:pt x="4947" y="2755"/>
                  </a:lnTo>
                  <a:lnTo>
                    <a:pt x="5228" y="2586"/>
                  </a:lnTo>
                  <a:lnTo>
                    <a:pt x="5284" y="2530"/>
                  </a:lnTo>
                  <a:lnTo>
                    <a:pt x="5340" y="2474"/>
                  </a:lnTo>
                  <a:lnTo>
                    <a:pt x="5284" y="2418"/>
                  </a:lnTo>
                  <a:lnTo>
                    <a:pt x="5228" y="2305"/>
                  </a:lnTo>
                  <a:lnTo>
                    <a:pt x="4947" y="2137"/>
                  </a:lnTo>
                  <a:lnTo>
                    <a:pt x="4778" y="2024"/>
                  </a:lnTo>
                  <a:lnTo>
                    <a:pt x="4947" y="1743"/>
                  </a:lnTo>
                  <a:lnTo>
                    <a:pt x="4947" y="1631"/>
                  </a:lnTo>
                  <a:lnTo>
                    <a:pt x="4890" y="1462"/>
                  </a:lnTo>
                  <a:lnTo>
                    <a:pt x="4834" y="1406"/>
                  </a:lnTo>
                  <a:lnTo>
                    <a:pt x="4722" y="1350"/>
                  </a:lnTo>
                  <a:lnTo>
                    <a:pt x="4666" y="1181"/>
                  </a:lnTo>
                  <a:lnTo>
                    <a:pt x="4609" y="1069"/>
                  </a:lnTo>
                  <a:lnTo>
                    <a:pt x="4441" y="1012"/>
                  </a:lnTo>
                  <a:lnTo>
                    <a:pt x="4216" y="956"/>
                  </a:lnTo>
                  <a:lnTo>
                    <a:pt x="4385" y="844"/>
                  </a:lnTo>
                  <a:lnTo>
                    <a:pt x="4497" y="731"/>
                  </a:lnTo>
                  <a:lnTo>
                    <a:pt x="4553" y="619"/>
                  </a:lnTo>
                  <a:lnTo>
                    <a:pt x="4609" y="507"/>
                  </a:lnTo>
                  <a:lnTo>
                    <a:pt x="4553" y="338"/>
                  </a:lnTo>
                  <a:lnTo>
                    <a:pt x="4553" y="226"/>
                  </a:lnTo>
                  <a:lnTo>
                    <a:pt x="4385" y="1"/>
                  </a:lnTo>
                  <a:close/>
                </a:path>
              </a:pathLst>
            </a:custGeom>
            <a:solidFill>
              <a:srgbClr val="ACCC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1" name="Google Shape;34701;p71"/>
            <p:cNvSpPr/>
            <p:nvPr/>
          </p:nvSpPr>
          <p:spPr>
            <a:xfrm>
              <a:off x="2227800" y="1077875"/>
              <a:ext cx="144750" cy="70275"/>
            </a:xfrm>
            <a:custGeom>
              <a:avLst/>
              <a:gdLst/>
              <a:ahLst/>
              <a:cxnLst/>
              <a:rect l="l" t="t" r="r" b="b"/>
              <a:pathLst>
                <a:path w="5790" h="2811" extrusionOk="0">
                  <a:moveTo>
                    <a:pt x="2979" y="1462"/>
                  </a:moveTo>
                  <a:lnTo>
                    <a:pt x="3148" y="1518"/>
                  </a:lnTo>
                  <a:lnTo>
                    <a:pt x="3316" y="1631"/>
                  </a:lnTo>
                  <a:lnTo>
                    <a:pt x="3429" y="1799"/>
                  </a:lnTo>
                  <a:lnTo>
                    <a:pt x="3485" y="1912"/>
                  </a:lnTo>
                  <a:lnTo>
                    <a:pt x="3654" y="1912"/>
                  </a:lnTo>
                  <a:lnTo>
                    <a:pt x="3710" y="1855"/>
                  </a:lnTo>
                  <a:lnTo>
                    <a:pt x="3710" y="1687"/>
                  </a:lnTo>
                  <a:lnTo>
                    <a:pt x="3710" y="1631"/>
                  </a:lnTo>
                  <a:lnTo>
                    <a:pt x="3710" y="1518"/>
                  </a:lnTo>
                  <a:lnTo>
                    <a:pt x="3822" y="1631"/>
                  </a:lnTo>
                  <a:lnTo>
                    <a:pt x="3822" y="1743"/>
                  </a:lnTo>
                  <a:lnTo>
                    <a:pt x="3766" y="1855"/>
                  </a:lnTo>
                  <a:lnTo>
                    <a:pt x="3654" y="1968"/>
                  </a:lnTo>
                  <a:lnTo>
                    <a:pt x="3598" y="2024"/>
                  </a:lnTo>
                  <a:lnTo>
                    <a:pt x="3541" y="2080"/>
                  </a:lnTo>
                  <a:lnTo>
                    <a:pt x="3598" y="2193"/>
                  </a:lnTo>
                  <a:lnTo>
                    <a:pt x="3654" y="2305"/>
                  </a:lnTo>
                  <a:lnTo>
                    <a:pt x="3541" y="2193"/>
                  </a:lnTo>
                  <a:lnTo>
                    <a:pt x="3373" y="2193"/>
                  </a:lnTo>
                  <a:lnTo>
                    <a:pt x="3260" y="2249"/>
                  </a:lnTo>
                  <a:lnTo>
                    <a:pt x="3148" y="2305"/>
                  </a:lnTo>
                  <a:lnTo>
                    <a:pt x="3148" y="2193"/>
                  </a:lnTo>
                  <a:lnTo>
                    <a:pt x="3148" y="2080"/>
                  </a:lnTo>
                  <a:lnTo>
                    <a:pt x="3148" y="1799"/>
                  </a:lnTo>
                  <a:lnTo>
                    <a:pt x="3148" y="1631"/>
                  </a:lnTo>
                  <a:lnTo>
                    <a:pt x="3092" y="1574"/>
                  </a:lnTo>
                  <a:lnTo>
                    <a:pt x="2923" y="1518"/>
                  </a:lnTo>
                  <a:lnTo>
                    <a:pt x="2859" y="1502"/>
                  </a:lnTo>
                  <a:lnTo>
                    <a:pt x="2859" y="1502"/>
                  </a:lnTo>
                  <a:lnTo>
                    <a:pt x="2979" y="1462"/>
                  </a:lnTo>
                  <a:close/>
                  <a:moveTo>
                    <a:pt x="2249" y="1349"/>
                  </a:moveTo>
                  <a:lnTo>
                    <a:pt x="2249" y="1462"/>
                  </a:lnTo>
                  <a:lnTo>
                    <a:pt x="2305" y="1518"/>
                  </a:lnTo>
                  <a:lnTo>
                    <a:pt x="2473" y="1518"/>
                  </a:lnTo>
                  <a:lnTo>
                    <a:pt x="2642" y="1462"/>
                  </a:lnTo>
                  <a:lnTo>
                    <a:pt x="2676" y="1473"/>
                  </a:lnTo>
                  <a:lnTo>
                    <a:pt x="2586" y="1518"/>
                  </a:lnTo>
                  <a:lnTo>
                    <a:pt x="2473" y="1574"/>
                  </a:lnTo>
                  <a:lnTo>
                    <a:pt x="2530" y="1687"/>
                  </a:lnTo>
                  <a:lnTo>
                    <a:pt x="2642" y="1799"/>
                  </a:lnTo>
                  <a:lnTo>
                    <a:pt x="2754" y="1912"/>
                  </a:lnTo>
                  <a:lnTo>
                    <a:pt x="2754" y="1968"/>
                  </a:lnTo>
                  <a:lnTo>
                    <a:pt x="2754" y="2193"/>
                  </a:lnTo>
                  <a:lnTo>
                    <a:pt x="2754" y="2249"/>
                  </a:lnTo>
                  <a:lnTo>
                    <a:pt x="2754" y="2361"/>
                  </a:lnTo>
                  <a:lnTo>
                    <a:pt x="2698" y="2249"/>
                  </a:lnTo>
                  <a:lnTo>
                    <a:pt x="2642" y="2249"/>
                  </a:lnTo>
                  <a:lnTo>
                    <a:pt x="2530" y="2305"/>
                  </a:lnTo>
                  <a:lnTo>
                    <a:pt x="2473" y="2361"/>
                  </a:lnTo>
                  <a:lnTo>
                    <a:pt x="2361" y="2361"/>
                  </a:lnTo>
                  <a:lnTo>
                    <a:pt x="2361" y="2305"/>
                  </a:lnTo>
                  <a:lnTo>
                    <a:pt x="2417" y="2136"/>
                  </a:lnTo>
                  <a:lnTo>
                    <a:pt x="2361" y="2080"/>
                  </a:lnTo>
                  <a:lnTo>
                    <a:pt x="2305" y="2024"/>
                  </a:lnTo>
                  <a:lnTo>
                    <a:pt x="2080" y="1968"/>
                  </a:lnTo>
                  <a:lnTo>
                    <a:pt x="1911" y="1855"/>
                  </a:lnTo>
                  <a:lnTo>
                    <a:pt x="1687" y="1799"/>
                  </a:lnTo>
                  <a:lnTo>
                    <a:pt x="1911" y="1743"/>
                  </a:lnTo>
                  <a:lnTo>
                    <a:pt x="2136" y="1574"/>
                  </a:lnTo>
                  <a:lnTo>
                    <a:pt x="2249" y="1349"/>
                  </a:lnTo>
                  <a:close/>
                  <a:moveTo>
                    <a:pt x="3991" y="1"/>
                  </a:moveTo>
                  <a:lnTo>
                    <a:pt x="3766" y="57"/>
                  </a:lnTo>
                  <a:lnTo>
                    <a:pt x="3541" y="113"/>
                  </a:lnTo>
                  <a:lnTo>
                    <a:pt x="3148" y="113"/>
                  </a:lnTo>
                  <a:lnTo>
                    <a:pt x="3092" y="169"/>
                  </a:lnTo>
                  <a:lnTo>
                    <a:pt x="2979" y="225"/>
                  </a:lnTo>
                  <a:lnTo>
                    <a:pt x="2923" y="282"/>
                  </a:lnTo>
                  <a:lnTo>
                    <a:pt x="2923" y="506"/>
                  </a:lnTo>
                  <a:lnTo>
                    <a:pt x="2923" y="675"/>
                  </a:lnTo>
                  <a:lnTo>
                    <a:pt x="2979" y="731"/>
                  </a:lnTo>
                  <a:lnTo>
                    <a:pt x="3148" y="619"/>
                  </a:lnTo>
                  <a:lnTo>
                    <a:pt x="3373" y="563"/>
                  </a:lnTo>
                  <a:lnTo>
                    <a:pt x="3373" y="675"/>
                  </a:lnTo>
                  <a:lnTo>
                    <a:pt x="3316" y="731"/>
                  </a:lnTo>
                  <a:lnTo>
                    <a:pt x="3260" y="675"/>
                  </a:lnTo>
                  <a:lnTo>
                    <a:pt x="3148" y="675"/>
                  </a:lnTo>
                  <a:lnTo>
                    <a:pt x="3092" y="731"/>
                  </a:lnTo>
                  <a:lnTo>
                    <a:pt x="2979" y="731"/>
                  </a:lnTo>
                  <a:lnTo>
                    <a:pt x="2923" y="844"/>
                  </a:lnTo>
                  <a:lnTo>
                    <a:pt x="2867" y="956"/>
                  </a:lnTo>
                  <a:lnTo>
                    <a:pt x="2811" y="1068"/>
                  </a:lnTo>
                  <a:lnTo>
                    <a:pt x="2754" y="1125"/>
                  </a:lnTo>
                  <a:lnTo>
                    <a:pt x="2642" y="1068"/>
                  </a:lnTo>
                  <a:lnTo>
                    <a:pt x="2530" y="1068"/>
                  </a:lnTo>
                  <a:lnTo>
                    <a:pt x="2417" y="1125"/>
                  </a:lnTo>
                  <a:lnTo>
                    <a:pt x="2361" y="1181"/>
                  </a:lnTo>
                  <a:lnTo>
                    <a:pt x="2249" y="1349"/>
                  </a:lnTo>
                  <a:lnTo>
                    <a:pt x="2305" y="1181"/>
                  </a:lnTo>
                  <a:lnTo>
                    <a:pt x="2361" y="1012"/>
                  </a:lnTo>
                  <a:lnTo>
                    <a:pt x="2361" y="844"/>
                  </a:lnTo>
                  <a:lnTo>
                    <a:pt x="2192" y="731"/>
                  </a:lnTo>
                  <a:lnTo>
                    <a:pt x="2024" y="619"/>
                  </a:lnTo>
                  <a:lnTo>
                    <a:pt x="1855" y="450"/>
                  </a:lnTo>
                  <a:lnTo>
                    <a:pt x="1799" y="394"/>
                  </a:lnTo>
                  <a:lnTo>
                    <a:pt x="1630" y="563"/>
                  </a:lnTo>
                  <a:lnTo>
                    <a:pt x="1518" y="675"/>
                  </a:lnTo>
                  <a:lnTo>
                    <a:pt x="1405" y="787"/>
                  </a:lnTo>
                  <a:lnTo>
                    <a:pt x="1293" y="956"/>
                  </a:lnTo>
                  <a:lnTo>
                    <a:pt x="1181" y="787"/>
                  </a:lnTo>
                  <a:lnTo>
                    <a:pt x="1124" y="619"/>
                  </a:lnTo>
                  <a:lnTo>
                    <a:pt x="1012" y="619"/>
                  </a:lnTo>
                  <a:lnTo>
                    <a:pt x="900" y="675"/>
                  </a:lnTo>
                  <a:lnTo>
                    <a:pt x="787" y="787"/>
                  </a:lnTo>
                  <a:lnTo>
                    <a:pt x="731" y="900"/>
                  </a:lnTo>
                  <a:lnTo>
                    <a:pt x="731" y="1012"/>
                  </a:lnTo>
                  <a:lnTo>
                    <a:pt x="787" y="1349"/>
                  </a:lnTo>
                  <a:lnTo>
                    <a:pt x="843" y="1462"/>
                  </a:lnTo>
                  <a:lnTo>
                    <a:pt x="956" y="1574"/>
                  </a:lnTo>
                  <a:lnTo>
                    <a:pt x="1012" y="1518"/>
                  </a:lnTo>
                  <a:lnTo>
                    <a:pt x="1012" y="1574"/>
                  </a:lnTo>
                  <a:lnTo>
                    <a:pt x="900" y="1687"/>
                  </a:lnTo>
                  <a:lnTo>
                    <a:pt x="787" y="1687"/>
                  </a:lnTo>
                  <a:lnTo>
                    <a:pt x="731" y="1631"/>
                  </a:lnTo>
                  <a:lnTo>
                    <a:pt x="619" y="1518"/>
                  </a:lnTo>
                  <a:lnTo>
                    <a:pt x="450" y="1518"/>
                  </a:lnTo>
                  <a:lnTo>
                    <a:pt x="394" y="1574"/>
                  </a:lnTo>
                  <a:lnTo>
                    <a:pt x="394" y="1631"/>
                  </a:lnTo>
                  <a:lnTo>
                    <a:pt x="281" y="1687"/>
                  </a:lnTo>
                  <a:lnTo>
                    <a:pt x="281" y="1799"/>
                  </a:lnTo>
                  <a:lnTo>
                    <a:pt x="113" y="1799"/>
                  </a:lnTo>
                  <a:lnTo>
                    <a:pt x="57" y="1855"/>
                  </a:lnTo>
                  <a:lnTo>
                    <a:pt x="0" y="1912"/>
                  </a:lnTo>
                  <a:lnTo>
                    <a:pt x="57" y="2024"/>
                  </a:lnTo>
                  <a:lnTo>
                    <a:pt x="281" y="2080"/>
                  </a:lnTo>
                  <a:lnTo>
                    <a:pt x="394" y="2193"/>
                  </a:lnTo>
                  <a:lnTo>
                    <a:pt x="562" y="2361"/>
                  </a:lnTo>
                  <a:lnTo>
                    <a:pt x="787" y="2361"/>
                  </a:lnTo>
                  <a:lnTo>
                    <a:pt x="956" y="2305"/>
                  </a:lnTo>
                  <a:lnTo>
                    <a:pt x="1124" y="2249"/>
                  </a:lnTo>
                  <a:lnTo>
                    <a:pt x="1181" y="2249"/>
                  </a:lnTo>
                  <a:lnTo>
                    <a:pt x="1293" y="2305"/>
                  </a:lnTo>
                  <a:lnTo>
                    <a:pt x="1349" y="2361"/>
                  </a:lnTo>
                  <a:lnTo>
                    <a:pt x="1462" y="2417"/>
                  </a:lnTo>
                  <a:lnTo>
                    <a:pt x="1574" y="2474"/>
                  </a:lnTo>
                  <a:lnTo>
                    <a:pt x="1687" y="2474"/>
                  </a:lnTo>
                  <a:lnTo>
                    <a:pt x="1799" y="2417"/>
                  </a:lnTo>
                  <a:lnTo>
                    <a:pt x="2024" y="2642"/>
                  </a:lnTo>
                  <a:lnTo>
                    <a:pt x="2136" y="2755"/>
                  </a:lnTo>
                  <a:lnTo>
                    <a:pt x="2361" y="2811"/>
                  </a:lnTo>
                  <a:lnTo>
                    <a:pt x="2530" y="2755"/>
                  </a:lnTo>
                  <a:lnTo>
                    <a:pt x="2642" y="2755"/>
                  </a:lnTo>
                  <a:lnTo>
                    <a:pt x="2698" y="2698"/>
                  </a:lnTo>
                  <a:lnTo>
                    <a:pt x="2698" y="2642"/>
                  </a:lnTo>
                  <a:lnTo>
                    <a:pt x="2698" y="2586"/>
                  </a:lnTo>
                  <a:lnTo>
                    <a:pt x="2754" y="2586"/>
                  </a:lnTo>
                  <a:lnTo>
                    <a:pt x="2754" y="2642"/>
                  </a:lnTo>
                  <a:lnTo>
                    <a:pt x="2923" y="2755"/>
                  </a:lnTo>
                  <a:lnTo>
                    <a:pt x="3092" y="2811"/>
                  </a:lnTo>
                  <a:lnTo>
                    <a:pt x="3260" y="2811"/>
                  </a:lnTo>
                  <a:lnTo>
                    <a:pt x="3429" y="2755"/>
                  </a:lnTo>
                  <a:lnTo>
                    <a:pt x="4384" y="2305"/>
                  </a:lnTo>
                  <a:lnTo>
                    <a:pt x="4665" y="2080"/>
                  </a:lnTo>
                  <a:lnTo>
                    <a:pt x="4778" y="1968"/>
                  </a:lnTo>
                  <a:lnTo>
                    <a:pt x="4946" y="1968"/>
                  </a:lnTo>
                  <a:lnTo>
                    <a:pt x="5396" y="1799"/>
                  </a:lnTo>
                  <a:lnTo>
                    <a:pt x="5565" y="1687"/>
                  </a:lnTo>
                  <a:lnTo>
                    <a:pt x="5733" y="1518"/>
                  </a:lnTo>
                  <a:lnTo>
                    <a:pt x="5790" y="1406"/>
                  </a:lnTo>
                  <a:lnTo>
                    <a:pt x="5284" y="1406"/>
                  </a:lnTo>
                  <a:lnTo>
                    <a:pt x="5115" y="1349"/>
                  </a:lnTo>
                  <a:lnTo>
                    <a:pt x="4946" y="1349"/>
                  </a:lnTo>
                  <a:lnTo>
                    <a:pt x="4946" y="1181"/>
                  </a:lnTo>
                  <a:lnTo>
                    <a:pt x="4834" y="1068"/>
                  </a:lnTo>
                  <a:lnTo>
                    <a:pt x="4553" y="1068"/>
                  </a:lnTo>
                  <a:lnTo>
                    <a:pt x="4497" y="1012"/>
                  </a:lnTo>
                  <a:lnTo>
                    <a:pt x="4384" y="956"/>
                  </a:lnTo>
                  <a:lnTo>
                    <a:pt x="4272" y="956"/>
                  </a:lnTo>
                  <a:lnTo>
                    <a:pt x="4328" y="844"/>
                  </a:lnTo>
                  <a:lnTo>
                    <a:pt x="4328" y="731"/>
                  </a:lnTo>
                  <a:lnTo>
                    <a:pt x="4441" y="450"/>
                  </a:lnTo>
                  <a:lnTo>
                    <a:pt x="4441" y="338"/>
                  </a:lnTo>
                  <a:lnTo>
                    <a:pt x="4384" y="113"/>
                  </a:lnTo>
                  <a:lnTo>
                    <a:pt x="4328" y="57"/>
                  </a:lnTo>
                  <a:lnTo>
                    <a:pt x="4216" y="1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2" name="Google Shape;34702;p71"/>
            <p:cNvSpPr/>
            <p:nvPr/>
          </p:nvSpPr>
          <p:spPr>
            <a:xfrm>
              <a:off x="1610950" y="1124250"/>
              <a:ext cx="127875" cy="96975"/>
            </a:xfrm>
            <a:custGeom>
              <a:avLst/>
              <a:gdLst/>
              <a:ahLst/>
              <a:cxnLst/>
              <a:rect l="l" t="t" r="r" b="b"/>
              <a:pathLst>
                <a:path w="5115" h="3879" extrusionOk="0">
                  <a:moveTo>
                    <a:pt x="4665" y="0"/>
                  </a:moveTo>
                  <a:lnTo>
                    <a:pt x="4553" y="57"/>
                  </a:lnTo>
                  <a:lnTo>
                    <a:pt x="4440" y="225"/>
                  </a:lnTo>
                  <a:lnTo>
                    <a:pt x="4328" y="281"/>
                  </a:lnTo>
                  <a:lnTo>
                    <a:pt x="4272" y="225"/>
                  </a:lnTo>
                  <a:lnTo>
                    <a:pt x="4103" y="225"/>
                  </a:lnTo>
                  <a:lnTo>
                    <a:pt x="3991" y="281"/>
                  </a:lnTo>
                  <a:lnTo>
                    <a:pt x="3934" y="338"/>
                  </a:lnTo>
                  <a:lnTo>
                    <a:pt x="3822" y="225"/>
                  </a:lnTo>
                  <a:lnTo>
                    <a:pt x="3766" y="281"/>
                  </a:lnTo>
                  <a:lnTo>
                    <a:pt x="3710" y="450"/>
                  </a:lnTo>
                  <a:lnTo>
                    <a:pt x="3597" y="619"/>
                  </a:lnTo>
                  <a:lnTo>
                    <a:pt x="3541" y="731"/>
                  </a:lnTo>
                  <a:lnTo>
                    <a:pt x="3429" y="731"/>
                  </a:lnTo>
                  <a:lnTo>
                    <a:pt x="3372" y="843"/>
                  </a:lnTo>
                  <a:lnTo>
                    <a:pt x="3372" y="956"/>
                  </a:lnTo>
                  <a:lnTo>
                    <a:pt x="3429" y="1068"/>
                  </a:lnTo>
                  <a:lnTo>
                    <a:pt x="3429" y="1181"/>
                  </a:lnTo>
                  <a:lnTo>
                    <a:pt x="3372" y="1237"/>
                  </a:lnTo>
                  <a:lnTo>
                    <a:pt x="3316" y="1181"/>
                  </a:lnTo>
                  <a:lnTo>
                    <a:pt x="3260" y="1124"/>
                  </a:lnTo>
                  <a:lnTo>
                    <a:pt x="3260" y="1012"/>
                  </a:lnTo>
                  <a:lnTo>
                    <a:pt x="3260" y="956"/>
                  </a:lnTo>
                  <a:lnTo>
                    <a:pt x="3204" y="900"/>
                  </a:lnTo>
                  <a:lnTo>
                    <a:pt x="3204" y="956"/>
                  </a:lnTo>
                  <a:lnTo>
                    <a:pt x="3148" y="1124"/>
                  </a:lnTo>
                  <a:lnTo>
                    <a:pt x="2923" y="1124"/>
                  </a:lnTo>
                  <a:lnTo>
                    <a:pt x="2867" y="1349"/>
                  </a:lnTo>
                  <a:lnTo>
                    <a:pt x="2754" y="1574"/>
                  </a:lnTo>
                  <a:lnTo>
                    <a:pt x="2698" y="1462"/>
                  </a:lnTo>
                  <a:lnTo>
                    <a:pt x="2642" y="1349"/>
                  </a:lnTo>
                  <a:lnTo>
                    <a:pt x="2585" y="1068"/>
                  </a:lnTo>
                  <a:lnTo>
                    <a:pt x="2473" y="843"/>
                  </a:lnTo>
                  <a:lnTo>
                    <a:pt x="2080" y="843"/>
                  </a:lnTo>
                  <a:lnTo>
                    <a:pt x="2192" y="1012"/>
                  </a:lnTo>
                  <a:lnTo>
                    <a:pt x="2248" y="1012"/>
                  </a:lnTo>
                  <a:lnTo>
                    <a:pt x="2361" y="956"/>
                  </a:lnTo>
                  <a:lnTo>
                    <a:pt x="2417" y="956"/>
                  </a:lnTo>
                  <a:lnTo>
                    <a:pt x="2473" y="1012"/>
                  </a:lnTo>
                  <a:lnTo>
                    <a:pt x="2473" y="1124"/>
                  </a:lnTo>
                  <a:lnTo>
                    <a:pt x="2417" y="1293"/>
                  </a:lnTo>
                  <a:lnTo>
                    <a:pt x="2361" y="1349"/>
                  </a:lnTo>
                  <a:lnTo>
                    <a:pt x="2248" y="1293"/>
                  </a:lnTo>
                  <a:lnTo>
                    <a:pt x="2192" y="1237"/>
                  </a:lnTo>
                  <a:lnTo>
                    <a:pt x="2080" y="1237"/>
                  </a:lnTo>
                  <a:lnTo>
                    <a:pt x="2136" y="1462"/>
                  </a:lnTo>
                  <a:lnTo>
                    <a:pt x="2136" y="1743"/>
                  </a:lnTo>
                  <a:lnTo>
                    <a:pt x="2136" y="1799"/>
                  </a:lnTo>
                  <a:lnTo>
                    <a:pt x="2080" y="1855"/>
                  </a:lnTo>
                  <a:lnTo>
                    <a:pt x="2080" y="2305"/>
                  </a:lnTo>
                  <a:lnTo>
                    <a:pt x="2136" y="2417"/>
                  </a:lnTo>
                  <a:lnTo>
                    <a:pt x="2136" y="2530"/>
                  </a:lnTo>
                  <a:lnTo>
                    <a:pt x="2136" y="2642"/>
                  </a:lnTo>
                  <a:lnTo>
                    <a:pt x="2248" y="2754"/>
                  </a:lnTo>
                  <a:lnTo>
                    <a:pt x="2192" y="2811"/>
                  </a:lnTo>
                  <a:lnTo>
                    <a:pt x="2136" y="2811"/>
                  </a:lnTo>
                  <a:lnTo>
                    <a:pt x="2080" y="2754"/>
                  </a:lnTo>
                  <a:lnTo>
                    <a:pt x="2023" y="2642"/>
                  </a:lnTo>
                  <a:lnTo>
                    <a:pt x="1855" y="2586"/>
                  </a:lnTo>
                  <a:lnTo>
                    <a:pt x="1461" y="2642"/>
                  </a:lnTo>
                  <a:lnTo>
                    <a:pt x="1405" y="2698"/>
                  </a:lnTo>
                  <a:lnTo>
                    <a:pt x="1405" y="2754"/>
                  </a:lnTo>
                  <a:lnTo>
                    <a:pt x="1349" y="2811"/>
                  </a:lnTo>
                  <a:lnTo>
                    <a:pt x="1237" y="2867"/>
                  </a:lnTo>
                  <a:lnTo>
                    <a:pt x="1068" y="2867"/>
                  </a:lnTo>
                  <a:lnTo>
                    <a:pt x="1012" y="2754"/>
                  </a:lnTo>
                  <a:lnTo>
                    <a:pt x="787" y="2473"/>
                  </a:lnTo>
                  <a:lnTo>
                    <a:pt x="731" y="2417"/>
                  </a:lnTo>
                  <a:lnTo>
                    <a:pt x="618" y="2417"/>
                  </a:lnTo>
                  <a:lnTo>
                    <a:pt x="618" y="2530"/>
                  </a:lnTo>
                  <a:lnTo>
                    <a:pt x="562" y="2586"/>
                  </a:lnTo>
                  <a:lnTo>
                    <a:pt x="506" y="2586"/>
                  </a:lnTo>
                  <a:lnTo>
                    <a:pt x="393" y="2530"/>
                  </a:lnTo>
                  <a:lnTo>
                    <a:pt x="169" y="2642"/>
                  </a:lnTo>
                  <a:lnTo>
                    <a:pt x="56" y="2698"/>
                  </a:lnTo>
                  <a:lnTo>
                    <a:pt x="0" y="2811"/>
                  </a:lnTo>
                  <a:lnTo>
                    <a:pt x="225" y="3485"/>
                  </a:lnTo>
                  <a:lnTo>
                    <a:pt x="393" y="3373"/>
                  </a:lnTo>
                  <a:lnTo>
                    <a:pt x="506" y="3316"/>
                  </a:lnTo>
                  <a:lnTo>
                    <a:pt x="618" y="3373"/>
                  </a:lnTo>
                  <a:lnTo>
                    <a:pt x="843" y="3373"/>
                  </a:lnTo>
                  <a:lnTo>
                    <a:pt x="899" y="3316"/>
                  </a:lnTo>
                  <a:lnTo>
                    <a:pt x="1012" y="3204"/>
                  </a:lnTo>
                  <a:lnTo>
                    <a:pt x="1068" y="3148"/>
                  </a:lnTo>
                  <a:lnTo>
                    <a:pt x="1349" y="3204"/>
                  </a:lnTo>
                  <a:lnTo>
                    <a:pt x="1518" y="3316"/>
                  </a:lnTo>
                  <a:lnTo>
                    <a:pt x="1630" y="3373"/>
                  </a:lnTo>
                  <a:lnTo>
                    <a:pt x="1742" y="3541"/>
                  </a:lnTo>
                  <a:lnTo>
                    <a:pt x="1799" y="3710"/>
                  </a:lnTo>
                  <a:lnTo>
                    <a:pt x="1855" y="3822"/>
                  </a:lnTo>
                  <a:lnTo>
                    <a:pt x="1911" y="3879"/>
                  </a:lnTo>
                  <a:lnTo>
                    <a:pt x="2023" y="3879"/>
                  </a:lnTo>
                  <a:lnTo>
                    <a:pt x="2136" y="3822"/>
                  </a:lnTo>
                  <a:lnTo>
                    <a:pt x="2136" y="3710"/>
                  </a:lnTo>
                  <a:lnTo>
                    <a:pt x="2136" y="3541"/>
                  </a:lnTo>
                  <a:lnTo>
                    <a:pt x="2192" y="3429"/>
                  </a:lnTo>
                  <a:lnTo>
                    <a:pt x="2361" y="3429"/>
                  </a:lnTo>
                  <a:lnTo>
                    <a:pt x="2473" y="3485"/>
                  </a:lnTo>
                  <a:lnTo>
                    <a:pt x="2698" y="3316"/>
                  </a:lnTo>
                  <a:lnTo>
                    <a:pt x="2810" y="3148"/>
                  </a:lnTo>
                  <a:lnTo>
                    <a:pt x="2810" y="2923"/>
                  </a:lnTo>
                  <a:lnTo>
                    <a:pt x="2642" y="2530"/>
                  </a:lnTo>
                  <a:lnTo>
                    <a:pt x="2754" y="2698"/>
                  </a:lnTo>
                  <a:lnTo>
                    <a:pt x="2810" y="2754"/>
                  </a:lnTo>
                  <a:lnTo>
                    <a:pt x="2923" y="2811"/>
                  </a:lnTo>
                  <a:lnTo>
                    <a:pt x="3204" y="2811"/>
                  </a:lnTo>
                  <a:lnTo>
                    <a:pt x="3316" y="2923"/>
                  </a:lnTo>
                  <a:lnTo>
                    <a:pt x="3372" y="3035"/>
                  </a:lnTo>
                  <a:lnTo>
                    <a:pt x="3485" y="3092"/>
                  </a:lnTo>
                  <a:lnTo>
                    <a:pt x="3541" y="3035"/>
                  </a:lnTo>
                  <a:lnTo>
                    <a:pt x="3653" y="2867"/>
                  </a:lnTo>
                  <a:lnTo>
                    <a:pt x="3710" y="2754"/>
                  </a:lnTo>
                  <a:lnTo>
                    <a:pt x="3710" y="2642"/>
                  </a:lnTo>
                  <a:lnTo>
                    <a:pt x="3597" y="2530"/>
                  </a:lnTo>
                  <a:lnTo>
                    <a:pt x="3541" y="2473"/>
                  </a:lnTo>
                  <a:lnTo>
                    <a:pt x="3597" y="2417"/>
                  </a:lnTo>
                  <a:lnTo>
                    <a:pt x="3710" y="2361"/>
                  </a:lnTo>
                  <a:lnTo>
                    <a:pt x="3766" y="2136"/>
                  </a:lnTo>
                  <a:lnTo>
                    <a:pt x="3710" y="1968"/>
                  </a:lnTo>
                  <a:lnTo>
                    <a:pt x="3710" y="1799"/>
                  </a:lnTo>
                  <a:lnTo>
                    <a:pt x="3710" y="1574"/>
                  </a:lnTo>
                  <a:lnTo>
                    <a:pt x="3710" y="1518"/>
                  </a:lnTo>
                  <a:lnTo>
                    <a:pt x="3766" y="1518"/>
                  </a:lnTo>
                  <a:lnTo>
                    <a:pt x="4103" y="1405"/>
                  </a:lnTo>
                  <a:lnTo>
                    <a:pt x="4215" y="1293"/>
                  </a:lnTo>
                  <a:lnTo>
                    <a:pt x="4272" y="1181"/>
                  </a:lnTo>
                  <a:lnTo>
                    <a:pt x="4440" y="1124"/>
                  </a:lnTo>
                  <a:lnTo>
                    <a:pt x="4553" y="1181"/>
                  </a:lnTo>
                  <a:lnTo>
                    <a:pt x="4834" y="1293"/>
                  </a:lnTo>
                  <a:lnTo>
                    <a:pt x="4834" y="1237"/>
                  </a:lnTo>
                  <a:lnTo>
                    <a:pt x="4890" y="1237"/>
                  </a:lnTo>
                  <a:lnTo>
                    <a:pt x="4890" y="1293"/>
                  </a:lnTo>
                  <a:lnTo>
                    <a:pt x="5059" y="1237"/>
                  </a:lnTo>
                  <a:lnTo>
                    <a:pt x="5115" y="1181"/>
                  </a:lnTo>
                  <a:lnTo>
                    <a:pt x="5059" y="900"/>
                  </a:lnTo>
                  <a:lnTo>
                    <a:pt x="5002" y="843"/>
                  </a:lnTo>
                  <a:lnTo>
                    <a:pt x="4946" y="787"/>
                  </a:lnTo>
                  <a:lnTo>
                    <a:pt x="4834" y="787"/>
                  </a:lnTo>
                  <a:lnTo>
                    <a:pt x="4721" y="843"/>
                  </a:lnTo>
                  <a:lnTo>
                    <a:pt x="4946" y="562"/>
                  </a:lnTo>
                  <a:lnTo>
                    <a:pt x="5059" y="394"/>
                  </a:lnTo>
                  <a:lnTo>
                    <a:pt x="5059" y="225"/>
                  </a:lnTo>
                  <a:lnTo>
                    <a:pt x="5115" y="113"/>
                  </a:lnTo>
                  <a:lnTo>
                    <a:pt x="5059" y="0"/>
                  </a:lnTo>
                  <a:lnTo>
                    <a:pt x="4946" y="0"/>
                  </a:lnTo>
                  <a:lnTo>
                    <a:pt x="4890" y="57"/>
                  </a:lnTo>
                  <a:lnTo>
                    <a:pt x="4778" y="0"/>
                  </a:lnTo>
                  <a:close/>
                </a:path>
              </a:pathLst>
            </a:custGeom>
            <a:solidFill>
              <a:srgbClr val="ABC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3" name="Google Shape;34703;p71"/>
            <p:cNvSpPr/>
            <p:nvPr/>
          </p:nvSpPr>
          <p:spPr>
            <a:xfrm>
              <a:off x="2018425" y="987950"/>
              <a:ext cx="88550" cy="68875"/>
            </a:xfrm>
            <a:custGeom>
              <a:avLst/>
              <a:gdLst/>
              <a:ahLst/>
              <a:cxnLst/>
              <a:rect l="l" t="t" r="r" b="b"/>
              <a:pathLst>
                <a:path w="3542" h="2755" extrusionOk="0">
                  <a:moveTo>
                    <a:pt x="2305" y="0"/>
                  </a:moveTo>
                  <a:lnTo>
                    <a:pt x="788" y="450"/>
                  </a:lnTo>
                  <a:lnTo>
                    <a:pt x="675" y="675"/>
                  </a:lnTo>
                  <a:lnTo>
                    <a:pt x="619" y="731"/>
                  </a:lnTo>
                  <a:lnTo>
                    <a:pt x="450" y="619"/>
                  </a:lnTo>
                  <a:lnTo>
                    <a:pt x="338" y="675"/>
                  </a:lnTo>
                  <a:lnTo>
                    <a:pt x="282" y="731"/>
                  </a:lnTo>
                  <a:lnTo>
                    <a:pt x="169" y="900"/>
                  </a:lnTo>
                  <a:lnTo>
                    <a:pt x="57" y="1068"/>
                  </a:lnTo>
                  <a:lnTo>
                    <a:pt x="1" y="1293"/>
                  </a:lnTo>
                  <a:lnTo>
                    <a:pt x="1" y="1349"/>
                  </a:lnTo>
                  <a:lnTo>
                    <a:pt x="57" y="1462"/>
                  </a:lnTo>
                  <a:lnTo>
                    <a:pt x="113" y="1518"/>
                  </a:lnTo>
                  <a:lnTo>
                    <a:pt x="169" y="1574"/>
                  </a:lnTo>
                  <a:lnTo>
                    <a:pt x="57" y="1687"/>
                  </a:lnTo>
                  <a:lnTo>
                    <a:pt x="1" y="1799"/>
                  </a:lnTo>
                  <a:lnTo>
                    <a:pt x="1" y="1855"/>
                  </a:lnTo>
                  <a:lnTo>
                    <a:pt x="1" y="1968"/>
                  </a:lnTo>
                  <a:lnTo>
                    <a:pt x="113" y="2080"/>
                  </a:lnTo>
                  <a:lnTo>
                    <a:pt x="226" y="2249"/>
                  </a:lnTo>
                  <a:lnTo>
                    <a:pt x="282" y="2305"/>
                  </a:lnTo>
                  <a:lnTo>
                    <a:pt x="338" y="2361"/>
                  </a:lnTo>
                  <a:lnTo>
                    <a:pt x="394" y="2361"/>
                  </a:lnTo>
                  <a:lnTo>
                    <a:pt x="507" y="2305"/>
                  </a:lnTo>
                  <a:lnTo>
                    <a:pt x="563" y="2249"/>
                  </a:lnTo>
                  <a:lnTo>
                    <a:pt x="619" y="2249"/>
                  </a:lnTo>
                  <a:lnTo>
                    <a:pt x="619" y="2305"/>
                  </a:lnTo>
                  <a:lnTo>
                    <a:pt x="619" y="2361"/>
                  </a:lnTo>
                  <a:lnTo>
                    <a:pt x="563" y="2530"/>
                  </a:lnTo>
                  <a:lnTo>
                    <a:pt x="563" y="2586"/>
                  </a:lnTo>
                  <a:lnTo>
                    <a:pt x="619" y="2698"/>
                  </a:lnTo>
                  <a:lnTo>
                    <a:pt x="1012" y="2642"/>
                  </a:lnTo>
                  <a:lnTo>
                    <a:pt x="1181" y="2642"/>
                  </a:lnTo>
                  <a:lnTo>
                    <a:pt x="1350" y="2754"/>
                  </a:lnTo>
                  <a:lnTo>
                    <a:pt x="1462" y="2754"/>
                  </a:lnTo>
                  <a:lnTo>
                    <a:pt x="1574" y="2698"/>
                  </a:lnTo>
                  <a:lnTo>
                    <a:pt x="1743" y="2642"/>
                  </a:lnTo>
                  <a:lnTo>
                    <a:pt x="1799" y="2530"/>
                  </a:lnTo>
                  <a:lnTo>
                    <a:pt x="1855" y="2305"/>
                  </a:lnTo>
                  <a:lnTo>
                    <a:pt x="1855" y="2192"/>
                  </a:lnTo>
                  <a:lnTo>
                    <a:pt x="1743" y="2192"/>
                  </a:lnTo>
                  <a:lnTo>
                    <a:pt x="1574" y="2249"/>
                  </a:lnTo>
                  <a:lnTo>
                    <a:pt x="1518" y="2192"/>
                  </a:lnTo>
                  <a:lnTo>
                    <a:pt x="1406" y="2136"/>
                  </a:lnTo>
                  <a:lnTo>
                    <a:pt x="1350" y="2024"/>
                  </a:lnTo>
                  <a:lnTo>
                    <a:pt x="1293" y="1968"/>
                  </a:lnTo>
                  <a:lnTo>
                    <a:pt x="1293" y="1855"/>
                  </a:lnTo>
                  <a:lnTo>
                    <a:pt x="1350" y="1968"/>
                  </a:lnTo>
                  <a:lnTo>
                    <a:pt x="1462" y="2024"/>
                  </a:lnTo>
                  <a:lnTo>
                    <a:pt x="1743" y="2080"/>
                  </a:lnTo>
                  <a:lnTo>
                    <a:pt x="1968" y="2080"/>
                  </a:lnTo>
                  <a:lnTo>
                    <a:pt x="2136" y="2024"/>
                  </a:lnTo>
                  <a:lnTo>
                    <a:pt x="2361" y="2024"/>
                  </a:lnTo>
                  <a:lnTo>
                    <a:pt x="2474" y="1986"/>
                  </a:lnTo>
                  <a:lnTo>
                    <a:pt x="2474" y="1986"/>
                  </a:lnTo>
                  <a:lnTo>
                    <a:pt x="2474" y="2080"/>
                  </a:lnTo>
                  <a:lnTo>
                    <a:pt x="2474" y="2136"/>
                  </a:lnTo>
                  <a:lnTo>
                    <a:pt x="2642" y="2249"/>
                  </a:lnTo>
                  <a:lnTo>
                    <a:pt x="3092" y="2249"/>
                  </a:lnTo>
                  <a:lnTo>
                    <a:pt x="3317" y="2136"/>
                  </a:lnTo>
                  <a:lnTo>
                    <a:pt x="3485" y="1968"/>
                  </a:lnTo>
                  <a:lnTo>
                    <a:pt x="3542" y="1855"/>
                  </a:lnTo>
                  <a:lnTo>
                    <a:pt x="3542" y="1743"/>
                  </a:lnTo>
                  <a:lnTo>
                    <a:pt x="3485" y="1630"/>
                  </a:lnTo>
                  <a:lnTo>
                    <a:pt x="3429" y="1518"/>
                  </a:lnTo>
                  <a:lnTo>
                    <a:pt x="3542" y="1406"/>
                  </a:lnTo>
                  <a:lnTo>
                    <a:pt x="3542" y="1293"/>
                  </a:lnTo>
                  <a:lnTo>
                    <a:pt x="3317" y="1068"/>
                  </a:lnTo>
                  <a:lnTo>
                    <a:pt x="3204" y="956"/>
                  </a:lnTo>
                  <a:lnTo>
                    <a:pt x="3204" y="843"/>
                  </a:lnTo>
                  <a:lnTo>
                    <a:pt x="3261" y="787"/>
                  </a:lnTo>
                  <a:lnTo>
                    <a:pt x="3373" y="787"/>
                  </a:lnTo>
                  <a:lnTo>
                    <a:pt x="3485" y="619"/>
                  </a:lnTo>
                  <a:lnTo>
                    <a:pt x="3485" y="562"/>
                  </a:lnTo>
                  <a:lnTo>
                    <a:pt x="3373" y="450"/>
                  </a:lnTo>
                  <a:lnTo>
                    <a:pt x="3317" y="506"/>
                  </a:lnTo>
                  <a:lnTo>
                    <a:pt x="3261" y="394"/>
                  </a:lnTo>
                  <a:lnTo>
                    <a:pt x="3148" y="394"/>
                  </a:lnTo>
                  <a:lnTo>
                    <a:pt x="2980" y="338"/>
                  </a:lnTo>
                  <a:lnTo>
                    <a:pt x="2923" y="281"/>
                  </a:lnTo>
                  <a:lnTo>
                    <a:pt x="2867" y="281"/>
                  </a:lnTo>
                  <a:lnTo>
                    <a:pt x="2811" y="113"/>
                  </a:lnTo>
                  <a:lnTo>
                    <a:pt x="2699" y="57"/>
                  </a:lnTo>
                  <a:lnTo>
                    <a:pt x="2642" y="0"/>
                  </a:lnTo>
                  <a:lnTo>
                    <a:pt x="2586" y="0"/>
                  </a:lnTo>
                  <a:lnTo>
                    <a:pt x="2418" y="113"/>
                  </a:lnTo>
                  <a:lnTo>
                    <a:pt x="2249" y="225"/>
                  </a:lnTo>
                  <a:lnTo>
                    <a:pt x="2193" y="225"/>
                  </a:lnTo>
                  <a:lnTo>
                    <a:pt x="2305" y="113"/>
                  </a:lnTo>
                  <a:lnTo>
                    <a:pt x="2361" y="57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rgbClr val="ADD0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4" name="Google Shape;34704;p71"/>
            <p:cNvSpPr/>
            <p:nvPr/>
          </p:nvSpPr>
          <p:spPr>
            <a:xfrm>
              <a:off x="1717725" y="1087700"/>
              <a:ext cx="85750" cy="104025"/>
            </a:xfrm>
            <a:custGeom>
              <a:avLst/>
              <a:gdLst/>
              <a:ahLst/>
              <a:cxnLst/>
              <a:rect l="l" t="t" r="r" b="b"/>
              <a:pathLst>
                <a:path w="3430" h="4161" extrusionOk="0">
                  <a:moveTo>
                    <a:pt x="1518" y="1"/>
                  </a:moveTo>
                  <a:lnTo>
                    <a:pt x="956" y="170"/>
                  </a:lnTo>
                  <a:lnTo>
                    <a:pt x="900" y="282"/>
                  </a:lnTo>
                  <a:lnTo>
                    <a:pt x="844" y="338"/>
                  </a:lnTo>
                  <a:lnTo>
                    <a:pt x="788" y="394"/>
                  </a:lnTo>
                  <a:lnTo>
                    <a:pt x="731" y="394"/>
                  </a:lnTo>
                  <a:lnTo>
                    <a:pt x="675" y="451"/>
                  </a:lnTo>
                  <a:lnTo>
                    <a:pt x="619" y="732"/>
                  </a:lnTo>
                  <a:lnTo>
                    <a:pt x="563" y="900"/>
                  </a:lnTo>
                  <a:lnTo>
                    <a:pt x="507" y="1013"/>
                  </a:lnTo>
                  <a:lnTo>
                    <a:pt x="507" y="1069"/>
                  </a:lnTo>
                  <a:lnTo>
                    <a:pt x="563" y="1294"/>
                  </a:lnTo>
                  <a:lnTo>
                    <a:pt x="619" y="1406"/>
                  </a:lnTo>
                  <a:lnTo>
                    <a:pt x="619" y="1519"/>
                  </a:lnTo>
                  <a:lnTo>
                    <a:pt x="788" y="1462"/>
                  </a:lnTo>
                  <a:lnTo>
                    <a:pt x="844" y="1462"/>
                  </a:lnTo>
                  <a:lnTo>
                    <a:pt x="900" y="1350"/>
                  </a:lnTo>
                  <a:lnTo>
                    <a:pt x="1012" y="1294"/>
                  </a:lnTo>
                  <a:lnTo>
                    <a:pt x="1125" y="1294"/>
                  </a:lnTo>
                  <a:lnTo>
                    <a:pt x="1237" y="1350"/>
                  </a:lnTo>
                  <a:lnTo>
                    <a:pt x="1406" y="1462"/>
                  </a:lnTo>
                  <a:lnTo>
                    <a:pt x="1462" y="1406"/>
                  </a:lnTo>
                  <a:lnTo>
                    <a:pt x="1518" y="1350"/>
                  </a:lnTo>
                  <a:lnTo>
                    <a:pt x="1406" y="1687"/>
                  </a:lnTo>
                  <a:lnTo>
                    <a:pt x="1350" y="1800"/>
                  </a:lnTo>
                  <a:lnTo>
                    <a:pt x="1237" y="1856"/>
                  </a:lnTo>
                  <a:lnTo>
                    <a:pt x="1069" y="1856"/>
                  </a:lnTo>
                  <a:lnTo>
                    <a:pt x="788" y="1687"/>
                  </a:lnTo>
                  <a:lnTo>
                    <a:pt x="731" y="1631"/>
                  </a:lnTo>
                  <a:lnTo>
                    <a:pt x="731" y="1800"/>
                  </a:lnTo>
                  <a:lnTo>
                    <a:pt x="675" y="1912"/>
                  </a:lnTo>
                  <a:lnTo>
                    <a:pt x="507" y="2137"/>
                  </a:lnTo>
                  <a:lnTo>
                    <a:pt x="394" y="2137"/>
                  </a:lnTo>
                  <a:lnTo>
                    <a:pt x="338" y="2193"/>
                  </a:lnTo>
                  <a:lnTo>
                    <a:pt x="338" y="2305"/>
                  </a:lnTo>
                  <a:lnTo>
                    <a:pt x="394" y="2362"/>
                  </a:lnTo>
                  <a:lnTo>
                    <a:pt x="450" y="2418"/>
                  </a:lnTo>
                  <a:lnTo>
                    <a:pt x="563" y="2362"/>
                  </a:lnTo>
                  <a:lnTo>
                    <a:pt x="619" y="2305"/>
                  </a:lnTo>
                  <a:lnTo>
                    <a:pt x="675" y="2305"/>
                  </a:lnTo>
                  <a:lnTo>
                    <a:pt x="675" y="2362"/>
                  </a:lnTo>
                  <a:lnTo>
                    <a:pt x="731" y="2474"/>
                  </a:lnTo>
                  <a:lnTo>
                    <a:pt x="731" y="2530"/>
                  </a:lnTo>
                  <a:lnTo>
                    <a:pt x="731" y="2586"/>
                  </a:lnTo>
                  <a:lnTo>
                    <a:pt x="731" y="2699"/>
                  </a:lnTo>
                  <a:lnTo>
                    <a:pt x="507" y="2699"/>
                  </a:lnTo>
                  <a:lnTo>
                    <a:pt x="394" y="2586"/>
                  </a:lnTo>
                  <a:lnTo>
                    <a:pt x="282" y="2530"/>
                  </a:lnTo>
                  <a:lnTo>
                    <a:pt x="1" y="2530"/>
                  </a:lnTo>
                  <a:lnTo>
                    <a:pt x="1" y="2924"/>
                  </a:lnTo>
                  <a:lnTo>
                    <a:pt x="57" y="3149"/>
                  </a:lnTo>
                  <a:lnTo>
                    <a:pt x="113" y="3317"/>
                  </a:lnTo>
                  <a:lnTo>
                    <a:pt x="282" y="3317"/>
                  </a:lnTo>
                  <a:lnTo>
                    <a:pt x="338" y="3261"/>
                  </a:lnTo>
                  <a:lnTo>
                    <a:pt x="394" y="3205"/>
                  </a:lnTo>
                  <a:lnTo>
                    <a:pt x="450" y="3317"/>
                  </a:lnTo>
                  <a:lnTo>
                    <a:pt x="507" y="3317"/>
                  </a:lnTo>
                  <a:lnTo>
                    <a:pt x="563" y="3261"/>
                  </a:lnTo>
                  <a:lnTo>
                    <a:pt x="675" y="3205"/>
                  </a:lnTo>
                  <a:lnTo>
                    <a:pt x="788" y="3149"/>
                  </a:lnTo>
                  <a:lnTo>
                    <a:pt x="844" y="3205"/>
                  </a:lnTo>
                  <a:lnTo>
                    <a:pt x="844" y="3373"/>
                  </a:lnTo>
                  <a:lnTo>
                    <a:pt x="956" y="3711"/>
                  </a:lnTo>
                  <a:lnTo>
                    <a:pt x="1012" y="3879"/>
                  </a:lnTo>
                  <a:lnTo>
                    <a:pt x="1069" y="4048"/>
                  </a:lnTo>
                  <a:lnTo>
                    <a:pt x="1181" y="4160"/>
                  </a:lnTo>
                  <a:lnTo>
                    <a:pt x="1406" y="4160"/>
                  </a:lnTo>
                  <a:lnTo>
                    <a:pt x="1406" y="3992"/>
                  </a:lnTo>
                  <a:lnTo>
                    <a:pt x="1406" y="3823"/>
                  </a:lnTo>
                  <a:lnTo>
                    <a:pt x="1406" y="3711"/>
                  </a:lnTo>
                  <a:lnTo>
                    <a:pt x="1406" y="3317"/>
                  </a:lnTo>
                  <a:lnTo>
                    <a:pt x="1518" y="3092"/>
                  </a:lnTo>
                  <a:lnTo>
                    <a:pt x="1574" y="3036"/>
                  </a:lnTo>
                  <a:lnTo>
                    <a:pt x="1687" y="2980"/>
                  </a:lnTo>
                  <a:lnTo>
                    <a:pt x="1574" y="3092"/>
                  </a:lnTo>
                  <a:lnTo>
                    <a:pt x="1462" y="3205"/>
                  </a:lnTo>
                  <a:lnTo>
                    <a:pt x="1462" y="3317"/>
                  </a:lnTo>
                  <a:lnTo>
                    <a:pt x="1518" y="3373"/>
                  </a:lnTo>
                  <a:lnTo>
                    <a:pt x="1574" y="3430"/>
                  </a:lnTo>
                  <a:lnTo>
                    <a:pt x="1743" y="3430"/>
                  </a:lnTo>
                  <a:lnTo>
                    <a:pt x="1855" y="3373"/>
                  </a:lnTo>
                  <a:lnTo>
                    <a:pt x="1968" y="3261"/>
                  </a:lnTo>
                  <a:lnTo>
                    <a:pt x="2080" y="3036"/>
                  </a:lnTo>
                  <a:lnTo>
                    <a:pt x="2136" y="2811"/>
                  </a:lnTo>
                  <a:lnTo>
                    <a:pt x="2136" y="2530"/>
                  </a:lnTo>
                  <a:lnTo>
                    <a:pt x="2112" y="2265"/>
                  </a:lnTo>
                  <a:lnTo>
                    <a:pt x="2136" y="2362"/>
                  </a:lnTo>
                  <a:lnTo>
                    <a:pt x="2193" y="2474"/>
                  </a:lnTo>
                  <a:lnTo>
                    <a:pt x="2305" y="2586"/>
                  </a:lnTo>
                  <a:lnTo>
                    <a:pt x="2417" y="2586"/>
                  </a:lnTo>
                  <a:lnTo>
                    <a:pt x="2474" y="2474"/>
                  </a:lnTo>
                  <a:lnTo>
                    <a:pt x="2530" y="2362"/>
                  </a:lnTo>
                  <a:lnTo>
                    <a:pt x="2530" y="2249"/>
                  </a:lnTo>
                  <a:lnTo>
                    <a:pt x="2474" y="2081"/>
                  </a:lnTo>
                  <a:lnTo>
                    <a:pt x="2361" y="1968"/>
                  </a:lnTo>
                  <a:lnTo>
                    <a:pt x="2305" y="1912"/>
                  </a:lnTo>
                  <a:lnTo>
                    <a:pt x="2249" y="1743"/>
                  </a:lnTo>
                  <a:lnTo>
                    <a:pt x="2193" y="1631"/>
                  </a:lnTo>
                  <a:lnTo>
                    <a:pt x="2193" y="1519"/>
                  </a:lnTo>
                  <a:lnTo>
                    <a:pt x="2474" y="1800"/>
                  </a:lnTo>
                  <a:lnTo>
                    <a:pt x="2642" y="1968"/>
                  </a:lnTo>
                  <a:lnTo>
                    <a:pt x="2811" y="2024"/>
                  </a:lnTo>
                  <a:lnTo>
                    <a:pt x="2867" y="1856"/>
                  </a:lnTo>
                  <a:lnTo>
                    <a:pt x="2811" y="1743"/>
                  </a:lnTo>
                  <a:lnTo>
                    <a:pt x="2867" y="1519"/>
                  </a:lnTo>
                  <a:lnTo>
                    <a:pt x="2811" y="1350"/>
                  </a:lnTo>
                  <a:lnTo>
                    <a:pt x="2755" y="1238"/>
                  </a:lnTo>
                  <a:lnTo>
                    <a:pt x="2923" y="1294"/>
                  </a:lnTo>
                  <a:lnTo>
                    <a:pt x="2980" y="1238"/>
                  </a:lnTo>
                  <a:lnTo>
                    <a:pt x="3092" y="1181"/>
                  </a:lnTo>
                  <a:lnTo>
                    <a:pt x="3204" y="1125"/>
                  </a:lnTo>
                  <a:lnTo>
                    <a:pt x="3261" y="1069"/>
                  </a:lnTo>
                  <a:lnTo>
                    <a:pt x="3373" y="1013"/>
                  </a:lnTo>
                  <a:lnTo>
                    <a:pt x="3429" y="844"/>
                  </a:lnTo>
                  <a:lnTo>
                    <a:pt x="3317" y="675"/>
                  </a:lnTo>
                  <a:lnTo>
                    <a:pt x="3261" y="563"/>
                  </a:lnTo>
                  <a:lnTo>
                    <a:pt x="3092" y="507"/>
                  </a:lnTo>
                  <a:lnTo>
                    <a:pt x="2923" y="563"/>
                  </a:lnTo>
                  <a:lnTo>
                    <a:pt x="2867" y="619"/>
                  </a:lnTo>
                  <a:lnTo>
                    <a:pt x="2755" y="563"/>
                  </a:lnTo>
                  <a:lnTo>
                    <a:pt x="2586" y="451"/>
                  </a:lnTo>
                  <a:lnTo>
                    <a:pt x="2417" y="394"/>
                  </a:lnTo>
                  <a:lnTo>
                    <a:pt x="2193" y="394"/>
                  </a:lnTo>
                  <a:lnTo>
                    <a:pt x="1968" y="563"/>
                  </a:lnTo>
                  <a:lnTo>
                    <a:pt x="1799" y="619"/>
                  </a:lnTo>
                  <a:lnTo>
                    <a:pt x="1743" y="619"/>
                  </a:lnTo>
                  <a:lnTo>
                    <a:pt x="1687" y="507"/>
                  </a:lnTo>
                  <a:lnTo>
                    <a:pt x="1687" y="338"/>
                  </a:lnTo>
                  <a:lnTo>
                    <a:pt x="1631" y="170"/>
                  </a:lnTo>
                  <a:lnTo>
                    <a:pt x="1574" y="57"/>
                  </a:lnTo>
                  <a:lnTo>
                    <a:pt x="1518" y="1"/>
                  </a:lnTo>
                  <a:close/>
                </a:path>
              </a:pathLst>
            </a:custGeom>
            <a:solidFill>
              <a:srgbClr val="B1D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5" name="Google Shape;34705;p71"/>
            <p:cNvSpPr/>
            <p:nvPr/>
          </p:nvSpPr>
          <p:spPr>
            <a:xfrm>
              <a:off x="1757075" y="1023075"/>
              <a:ext cx="212200" cy="75900"/>
            </a:xfrm>
            <a:custGeom>
              <a:avLst/>
              <a:gdLst/>
              <a:ahLst/>
              <a:cxnLst/>
              <a:rect l="l" t="t" r="r" b="b"/>
              <a:pathLst>
                <a:path w="8488" h="3036" extrusionOk="0">
                  <a:moveTo>
                    <a:pt x="8319" y="1"/>
                  </a:moveTo>
                  <a:lnTo>
                    <a:pt x="7813" y="113"/>
                  </a:lnTo>
                  <a:lnTo>
                    <a:pt x="3654" y="1406"/>
                  </a:lnTo>
                  <a:lnTo>
                    <a:pt x="0" y="2586"/>
                  </a:lnTo>
                  <a:lnTo>
                    <a:pt x="57" y="2698"/>
                  </a:lnTo>
                  <a:lnTo>
                    <a:pt x="169" y="2698"/>
                  </a:lnTo>
                  <a:lnTo>
                    <a:pt x="338" y="2642"/>
                  </a:lnTo>
                  <a:lnTo>
                    <a:pt x="619" y="2586"/>
                  </a:lnTo>
                  <a:lnTo>
                    <a:pt x="900" y="2474"/>
                  </a:lnTo>
                  <a:lnTo>
                    <a:pt x="1181" y="2361"/>
                  </a:lnTo>
                  <a:lnTo>
                    <a:pt x="1518" y="2305"/>
                  </a:lnTo>
                  <a:lnTo>
                    <a:pt x="1293" y="2361"/>
                  </a:lnTo>
                  <a:lnTo>
                    <a:pt x="1237" y="2417"/>
                  </a:lnTo>
                  <a:lnTo>
                    <a:pt x="1125" y="2474"/>
                  </a:lnTo>
                  <a:lnTo>
                    <a:pt x="1125" y="2642"/>
                  </a:lnTo>
                  <a:lnTo>
                    <a:pt x="1125" y="2755"/>
                  </a:lnTo>
                  <a:lnTo>
                    <a:pt x="1181" y="2811"/>
                  </a:lnTo>
                  <a:lnTo>
                    <a:pt x="1349" y="2923"/>
                  </a:lnTo>
                  <a:lnTo>
                    <a:pt x="1462" y="2923"/>
                  </a:lnTo>
                  <a:lnTo>
                    <a:pt x="1630" y="2867"/>
                  </a:lnTo>
                  <a:lnTo>
                    <a:pt x="1743" y="2755"/>
                  </a:lnTo>
                  <a:lnTo>
                    <a:pt x="1911" y="2698"/>
                  </a:lnTo>
                  <a:lnTo>
                    <a:pt x="2136" y="2755"/>
                  </a:lnTo>
                  <a:lnTo>
                    <a:pt x="2305" y="2867"/>
                  </a:lnTo>
                  <a:lnTo>
                    <a:pt x="2417" y="2923"/>
                  </a:lnTo>
                  <a:lnTo>
                    <a:pt x="2530" y="2979"/>
                  </a:lnTo>
                  <a:lnTo>
                    <a:pt x="2754" y="3036"/>
                  </a:lnTo>
                  <a:lnTo>
                    <a:pt x="2923" y="3036"/>
                  </a:lnTo>
                  <a:lnTo>
                    <a:pt x="3036" y="2979"/>
                  </a:lnTo>
                  <a:lnTo>
                    <a:pt x="3036" y="2923"/>
                  </a:lnTo>
                  <a:lnTo>
                    <a:pt x="3036" y="2811"/>
                  </a:lnTo>
                  <a:lnTo>
                    <a:pt x="2923" y="2755"/>
                  </a:lnTo>
                  <a:lnTo>
                    <a:pt x="2867" y="2642"/>
                  </a:lnTo>
                  <a:lnTo>
                    <a:pt x="2811" y="2530"/>
                  </a:lnTo>
                  <a:lnTo>
                    <a:pt x="3092" y="2530"/>
                  </a:lnTo>
                  <a:lnTo>
                    <a:pt x="3148" y="2474"/>
                  </a:lnTo>
                  <a:lnTo>
                    <a:pt x="3204" y="2361"/>
                  </a:lnTo>
                  <a:lnTo>
                    <a:pt x="3204" y="2249"/>
                  </a:lnTo>
                  <a:lnTo>
                    <a:pt x="3260" y="2136"/>
                  </a:lnTo>
                  <a:lnTo>
                    <a:pt x="3260" y="2024"/>
                  </a:lnTo>
                  <a:lnTo>
                    <a:pt x="3260" y="1912"/>
                  </a:lnTo>
                  <a:lnTo>
                    <a:pt x="3429" y="1968"/>
                  </a:lnTo>
                  <a:lnTo>
                    <a:pt x="3485" y="1912"/>
                  </a:lnTo>
                  <a:lnTo>
                    <a:pt x="3598" y="1855"/>
                  </a:lnTo>
                  <a:lnTo>
                    <a:pt x="3598" y="1687"/>
                  </a:lnTo>
                  <a:lnTo>
                    <a:pt x="3598" y="1630"/>
                  </a:lnTo>
                  <a:lnTo>
                    <a:pt x="3710" y="1630"/>
                  </a:lnTo>
                  <a:lnTo>
                    <a:pt x="3879" y="1574"/>
                  </a:lnTo>
                  <a:lnTo>
                    <a:pt x="4047" y="1574"/>
                  </a:lnTo>
                  <a:lnTo>
                    <a:pt x="4047" y="1687"/>
                  </a:lnTo>
                  <a:lnTo>
                    <a:pt x="4047" y="1912"/>
                  </a:lnTo>
                  <a:lnTo>
                    <a:pt x="4047" y="2024"/>
                  </a:lnTo>
                  <a:lnTo>
                    <a:pt x="4103" y="2024"/>
                  </a:lnTo>
                  <a:lnTo>
                    <a:pt x="4328" y="2080"/>
                  </a:lnTo>
                  <a:lnTo>
                    <a:pt x="4441" y="2193"/>
                  </a:lnTo>
                  <a:lnTo>
                    <a:pt x="4497" y="2249"/>
                  </a:lnTo>
                  <a:lnTo>
                    <a:pt x="4553" y="2249"/>
                  </a:lnTo>
                  <a:lnTo>
                    <a:pt x="4665" y="2193"/>
                  </a:lnTo>
                  <a:lnTo>
                    <a:pt x="4778" y="2080"/>
                  </a:lnTo>
                  <a:lnTo>
                    <a:pt x="4890" y="1968"/>
                  </a:lnTo>
                  <a:lnTo>
                    <a:pt x="5003" y="2024"/>
                  </a:lnTo>
                  <a:lnTo>
                    <a:pt x="5115" y="2080"/>
                  </a:lnTo>
                  <a:lnTo>
                    <a:pt x="5284" y="2193"/>
                  </a:lnTo>
                  <a:lnTo>
                    <a:pt x="5396" y="2193"/>
                  </a:lnTo>
                  <a:lnTo>
                    <a:pt x="5509" y="2136"/>
                  </a:lnTo>
                  <a:lnTo>
                    <a:pt x="5565" y="2024"/>
                  </a:lnTo>
                  <a:lnTo>
                    <a:pt x="5509" y="1968"/>
                  </a:lnTo>
                  <a:lnTo>
                    <a:pt x="5396" y="1799"/>
                  </a:lnTo>
                  <a:lnTo>
                    <a:pt x="5340" y="1630"/>
                  </a:lnTo>
                  <a:lnTo>
                    <a:pt x="5284" y="1574"/>
                  </a:lnTo>
                  <a:lnTo>
                    <a:pt x="5059" y="1574"/>
                  </a:lnTo>
                  <a:lnTo>
                    <a:pt x="5003" y="1518"/>
                  </a:lnTo>
                  <a:lnTo>
                    <a:pt x="4890" y="1349"/>
                  </a:lnTo>
                  <a:lnTo>
                    <a:pt x="4890" y="1349"/>
                  </a:lnTo>
                  <a:lnTo>
                    <a:pt x="5059" y="1462"/>
                  </a:lnTo>
                  <a:lnTo>
                    <a:pt x="5228" y="1462"/>
                  </a:lnTo>
                  <a:lnTo>
                    <a:pt x="5340" y="1406"/>
                  </a:lnTo>
                  <a:lnTo>
                    <a:pt x="5340" y="1518"/>
                  </a:lnTo>
                  <a:lnTo>
                    <a:pt x="5396" y="1630"/>
                  </a:lnTo>
                  <a:lnTo>
                    <a:pt x="5509" y="1743"/>
                  </a:lnTo>
                  <a:lnTo>
                    <a:pt x="5677" y="1799"/>
                  </a:lnTo>
                  <a:lnTo>
                    <a:pt x="5790" y="1799"/>
                  </a:lnTo>
                  <a:lnTo>
                    <a:pt x="5902" y="1743"/>
                  </a:lnTo>
                  <a:lnTo>
                    <a:pt x="6071" y="1518"/>
                  </a:lnTo>
                  <a:lnTo>
                    <a:pt x="6239" y="1349"/>
                  </a:lnTo>
                  <a:lnTo>
                    <a:pt x="6408" y="1349"/>
                  </a:lnTo>
                  <a:lnTo>
                    <a:pt x="6520" y="1237"/>
                  </a:lnTo>
                  <a:lnTo>
                    <a:pt x="6576" y="1125"/>
                  </a:lnTo>
                  <a:lnTo>
                    <a:pt x="6633" y="1012"/>
                  </a:lnTo>
                  <a:lnTo>
                    <a:pt x="6801" y="1237"/>
                  </a:lnTo>
                  <a:lnTo>
                    <a:pt x="6914" y="1349"/>
                  </a:lnTo>
                  <a:lnTo>
                    <a:pt x="6970" y="1293"/>
                  </a:lnTo>
                  <a:lnTo>
                    <a:pt x="7026" y="1237"/>
                  </a:lnTo>
                  <a:lnTo>
                    <a:pt x="7082" y="1125"/>
                  </a:lnTo>
                  <a:lnTo>
                    <a:pt x="7139" y="1068"/>
                  </a:lnTo>
                  <a:lnTo>
                    <a:pt x="7195" y="1012"/>
                  </a:lnTo>
                  <a:lnTo>
                    <a:pt x="7307" y="1012"/>
                  </a:lnTo>
                  <a:lnTo>
                    <a:pt x="7420" y="1068"/>
                  </a:lnTo>
                  <a:lnTo>
                    <a:pt x="7532" y="1181"/>
                  </a:lnTo>
                  <a:lnTo>
                    <a:pt x="7644" y="1293"/>
                  </a:lnTo>
                  <a:lnTo>
                    <a:pt x="7757" y="1349"/>
                  </a:lnTo>
                  <a:lnTo>
                    <a:pt x="8094" y="1349"/>
                  </a:lnTo>
                  <a:lnTo>
                    <a:pt x="8150" y="1237"/>
                  </a:lnTo>
                  <a:lnTo>
                    <a:pt x="8206" y="1181"/>
                  </a:lnTo>
                  <a:lnTo>
                    <a:pt x="8206" y="1012"/>
                  </a:lnTo>
                  <a:lnTo>
                    <a:pt x="8206" y="900"/>
                  </a:lnTo>
                  <a:lnTo>
                    <a:pt x="8094" y="787"/>
                  </a:lnTo>
                  <a:lnTo>
                    <a:pt x="8038" y="731"/>
                  </a:lnTo>
                  <a:lnTo>
                    <a:pt x="7869" y="787"/>
                  </a:lnTo>
                  <a:lnTo>
                    <a:pt x="7813" y="844"/>
                  </a:lnTo>
                  <a:lnTo>
                    <a:pt x="7813" y="787"/>
                  </a:lnTo>
                  <a:lnTo>
                    <a:pt x="7813" y="675"/>
                  </a:lnTo>
                  <a:lnTo>
                    <a:pt x="7757" y="619"/>
                  </a:lnTo>
                  <a:lnTo>
                    <a:pt x="7757" y="506"/>
                  </a:lnTo>
                  <a:lnTo>
                    <a:pt x="7757" y="394"/>
                  </a:lnTo>
                  <a:lnTo>
                    <a:pt x="7813" y="338"/>
                  </a:lnTo>
                  <a:lnTo>
                    <a:pt x="7869" y="338"/>
                  </a:lnTo>
                  <a:lnTo>
                    <a:pt x="8038" y="282"/>
                  </a:lnTo>
                  <a:lnTo>
                    <a:pt x="8150" y="338"/>
                  </a:lnTo>
                  <a:lnTo>
                    <a:pt x="8319" y="450"/>
                  </a:lnTo>
                  <a:lnTo>
                    <a:pt x="8431" y="450"/>
                  </a:lnTo>
                  <a:lnTo>
                    <a:pt x="8487" y="394"/>
                  </a:lnTo>
                  <a:lnTo>
                    <a:pt x="8487" y="338"/>
                  </a:lnTo>
                  <a:lnTo>
                    <a:pt x="8487" y="225"/>
                  </a:lnTo>
                  <a:lnTo>
                    <a:pt x="8431" y="113"/>
                  </a:lnTo>
                  <a:lnTo>
                    <a:pt x="8319" y="1"/>
                  </a:lnTo>
                  <a:close/>
                </a:path>
              </a:pathLst>
            </a:custGeom>
            <a:solidFill>
              <a:srgbClr val="C3D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6" name="Google Shape;34706;p71"/>
            <p:cNvSpPr/>
            <p:nvPr/>
          </p:nvSpPr>
          <p:spPr>
            <a:xfrm>
              <a:off x="1703675" y="1242275"/>
              <a:ext cx="109625" cy="105425"/>
            </a:xfrm>
            <a:custGeom>
              <a:avLst/>
              <a:gdLst/>
              <a:ahLst/>
              <a:cxnLst/>
              <a:rect l="l" t="t" r="r" b="b"/>
              <a:pathLst>
                <a:path w="4385" h="4217" extrusionOk="0">
                  <a:moveTo>
                    <a:pt x="1293" y="1743"/>
                  </a:moveTo>
                  <a:lnTo>
                    <a:pt x="1462" y="2080"/>
                  </a:lnTo>
                  <a:lnTo>
                    <a:pt x="1518" y="2249"/>
                  </a:lnTo>
                  <a:lnTo>
                    <a:pt x="1518" y="2361"/>
                  </a:lnTo>
                  <a:lnTo>
                    <a:pt x="1406" y="2530"/>
                  </a:lnTo>
                  <a:lnTo>
                    <a:pt x="1350" y="2249"/>
                  </a:lnTo>
                  <a:lnTo>
                    <a:pt x="1237" y="2080"/>
                  </a:lnTo>
                  <a:lnTo>
                    <a:pt x="1069" y="1912"/>
                  </a:lnTo>
                  <a:lnTo>
                    <a:pt x="1125" y="1912"/>
                  </a:lnTo>
                  <a:lnTo>
                    <a:pt x="1181" y="1855"/>
                  </a:lnTo>
                  <a:lnTo>
                    <a:pt x="1293" y="1743"/>
                  </a:lnTo>
                  <a:close/>
                  <a:moveTo>
                    <a:pt x="1125" y="2361"/>
                  </a:moveTo>
                  <a:lnTo>
                    <a:pt x="1181" y="2474"/>
                  </a:lnTo>
                  <a:lnTo>
                    <a:pt x="1181" y="2586"/>
                  </a:lnTo>
                  <a:lnTo>
                    <a:pt x="1125" y="2361"/>
                  </a:lnTo>
                  <a:close/>
                  <a:moveTo>
                    <a:pt x="2811" y="1"/>
                  </a:moveTo>
                  <a:lnTo>
                    <a:pt x="2474" y="450"/>
                  </a:lnTo>
                  <a:lnTo>
                    <a:pt x="2417" y="619"/>
                  </a:lnTo>
                  <a:lnTo>
                    <a:pt x="2417" y="787"/>
                  </a:lnTo>
                  <a:lnTo>
                    <a:pt x="2474" y="956"/>
                  </a:lnTo>
                  <a:lnTo>
                    <a:pt x="2530" y="1012"/>
                  </a:lnTo>
                  <a:lnTo>
                    <a:pt x="2867" y="1012"/>
                  </a:lnTo>
                  <a:lnTo>
                    <a:pt x="2867" y="1181"/>
                  </a:lnTo>
                  <a:lnTo>
                    <a:pt x="2755" y="1125"/>
                  </a:lnTo>
                  <a:lnTo>
                    <a:pt x="2698" y="1125"/>
                  </a:lnTo>
                  <a:lnTo>
                    <a:pt x="2642" y="1181"/>
                  </a:lnTo>
                  <a:lnTo>
                    <a:pt x="2586" y="1293"/>
                  </a:lnTo>
                  <a:lnTo>
                    <a:pt x="2530" y="1406"/>
                  </a:lnTo>
                  <a:lnTo>
                    <a:pt x="2417" y="1462"/>
                  </a:lnTo>
                  <a:lnTo>
                    <a:pt x="2305" y="1518"/>
                  </a:lnTo>
                  <a:lnTo>
                    <a:pt x="2193" y="1799"/>
                  </a:lnTo>
                  <a:lnTo>
                    <a:pt x="2136" y="1855"/>
                  </a:lnTo>
                  <a:lnTo>
                    <a:pt x="2024" y="1855"/>
                  </a:lnTo>
                  <a:lnTo>
                    <a:pt x="1968" y="1799"/>
                  </a:lnTo>
                  <a:lnTo>
                    <a:pt x="1855" y="1687"/>
                  </a:lnTo>
                  <a:lnTo>
                    <a:pt x="1687" y="1631"/>
                  </a:lnTo>
                  <a:lnTo>
                    <a:pt x="1574" y="1518"/>
                  </a:lnTo>
                  <a:lnTo>
                    <a:pt x="1462" y="1406"/>
                  </a:lnTo>
                  <a:lnTo>
                    <a:pt x="1350" y="1293"/>
                  </a:lnTo>
                  <a:lnTo>
                    <a:pt x="1237" y="1293"/>
                  </a:lnTo>
                  <a:lnTo>
                    <a:pt x="1012" y="1406"/>
                  </a:lnTo>
                  <a:lnTo>
                    <a:pt x="900" y="1462"/>
                  </a:lnTo>
                  <a:lnTo>
                    <a:pt x="844" y="1518"/>
                  </a:lnTo>
                  <a:lnTo>
                    <a:pt x="844" y="1631"/>
                  </a:lnTo>
                  <a:lnTo>
                    <a:pt x="900" y="1799"/>
                  </a:lnTo>
                  <a:lnTo>
                    <a:pt x="956" y="1855"/>
                  </a:lnTo>
                  <a:lnTo>
                    <a:pt x="844" y="1799"/>
                  </a:lnTo>
                  <a:lnTo>
                    <a:pt x="844" y="1912"/>
                  </a:lnTo>
                  <a:lnTo>
                    <a:pt x="844" y="2024"/>
                  </a:lnTo>
                  <a:lnTo>
                    <a:pt x="975" y="2155"/>
                  </a:lnTo>
                  <a:lnTo>
                    <a:pt x="975" y="2155"/>
                  </a:lnTo>
                  <a:lnTo>
                    <a:pt x="956" y="2136"/>
                  </a:lnTo>
                  <a:lnTo>
                    <a:pt x="844" y="2080"/>
                  </a:lnTo>
                  <a:lnTo>
                    <a:pt x="731" y="2080"/>
                  </a:lnTo>
                  <a:lnTo>
                    <a:pt x="675" y="2136"/>
                  </a:lnTo>
                  <a:lnTo>
                    <a:pt x="619" y="2305"/>
                  </a:lnTo>
                  <a:lnTo>
                    <a:pt x="619" y="2474"/>
                  </a:lnTo>
                  <a:lnTo>
                    <a:pt x="563" y="2530"/>
                  </a:lnTo>
                  <a:lnTo>
                    <a:pt x="338" y="2417"/>
                  </a:lnTo>
                  <a:lnTo>
                    <a:pt x="169" y="2417"/>
                  </a:lnTo>
                  <a:lnTo>
                    <a:pt x="57" y="2530"/>
                  </a:lnTo>
                  <a:lnTo>
                    <a:pt x="1" y="2642"/>
                  </a:lnTo>
                  <a:lnTo>
                    <a:pt x="57" y="2811"/>
                  </a:lnTo>
                  <a:lnTo>
                    <a:pt x="57" y="2980"/>
                  </a:lnTo>
                  <a:lnTo>
                    <a:pt x="57" y="3148"/>
                  </a:lnTo>
                  <a:lnTo>
                    <a:pt x="113" y="3261"/>
                  </a:lnTo>
                  <a:lnTo>
                    <a:pt x="225" y="3317"/>
                  </a:lnTo>
                  <a:lnTo>
                    <a:pt x="394" y="3317"/>
                  </a:lnTo>
                  <a:lnTo>
                    <a:pt x="506" y="3373"/>
                  </a:lnTo>
                  <a:lnTo>
                    <a:pt x="619" y="3373"/>
                  </a:lnTo>
                  <a:lnTo>
                    <a:pt x="787" y="3485"/>
                  </a:lnTo>
                  <a:lnTo>
                    <a:pt x="900" y="3485"/>
                  </a:lnTo>
                  <a:lnTo>
                    <a:pt x="1012" y="3429"/>
                  </a:lnTo>
                  <a:lnTo>
                    <a:pt x="1181" y="3261"/>
                  </a:lnTo>
                  <a:lnTo>
                    <a:pt x="1181" y="3429"/>
                  </a:lnTo>
                  <a:lnTo>
                    <a:pt x="1125" y="3542"/>
                  </a:lnTo>
                  <a:lnTo>
                    <a:pt x="1012" y="3766"/>
                  </a:lnTo>
                  <a:lnTo>
                    <a:pt x="900" y="3991"/>
                  </a:lnTo>
                  <a:lnTo>
                    <a:pt x="844" y="4047"/>
                  </a:lnTo>
                  <a:lnTo>
                    <a:pt x="844" y="4216"/>
                  </a:lnTo>
                  <a:lnTo>
                    <a:pt x="1462" y="3991"/>
                  </a:lnTo>
                  <a:lnTo>
                    <a:pt x="1406" y="3879"/>
                  </a:lnTo>
                  <a:lnTo>
                    <a:pt x="1518" y="3823"/>
                  </a:lnTo>
                  <a:lnTo>
                    <a:pt x="1518" y="3766"/>
                  </a:lnTo>
                  <a:lnTo>
                    <a:pt x="1574" y="3710"/>
                  </a:lnTo>
                  <a:lnTo>
                    <a:pt x="1631" y="3710"/>
                  </a:lnTo>
                  <a:lnTo>
                    <a:pt x="1687" y="3654"/>
                  </a:lnTo>
                  <a:lnTo>
                    <a:pt x="1631" y="3542"/>
                  </a:lnTo>
                  <a:lnTo>
                    <a:pt x="1518" y="3485"/>
                  </a:lnTo>
                  <a:lnTo>
                    <a:pt x="1518" y="3429"/>
                  </a:lnTo>
                  <a:lnTo>
                    <a:pt x="1518" y="3317"/>
                  </a:lnTo>
                  <a:lnTo>
                    <a:pt x="1631" y="3261"/>
                  </a:lnTo>
                  <a:lnTo>
                    <a:pt x="1631" y="3148"/>
                  </a:lnTo>
                  <a:lnTo>
                    <a:pt x="1743" y="3036"/>
                  </a:lnTo>
                  <a:lnTo>
                    <a:pt x="1799" y="3036"/>
                  </a:lnTo>
                  <a:lnTo>
                    <a:pt x="1799" y="3092"/>
                  </a:lnTo>
                  <a:lnTo>
                    <a:pt x="1855" y="3092"/>
                  </a:lnTo>
                  <a:lnTo>
                    <a:pt x="1855" y="3148"/>
                  </a:lnTo>
                  <a:lnTo>
                    <a:pt x="1912" y="3261"/>
                  </a:lnTo>
                  <a:lnTo>
                    <a:pt x="2024" y="3261"/>
                  </a:lnTo>
                  <a:lnTo>
                    <a:pt x="2136" y="3204"/>
                  </a:lnTo>
                  <a:lnTo>
                    <a:pt x="2249" y="3036"/>
                  </a:lnTo>
                  <a:lnTo>
                    <a:pt x="2193" y="2867"/>
                  </a:lnTo>
                  <a:lnTo>
                    <a:pt x="2136" y="2698"/>
                  </a:lnTo>
                  <a:lnTo>
                    <a:pt x="2024" y="2586"/>
                  </a:lnTo>
                  <a:lnTo>
                    <a:pt x="1855" y="2474"/>
                  </a:lnTo>
                  <a:lnTo>
                    <a:pt x="2080" y="2417"/>
                  </a:lnTo>
                  <a:lnTo>
                    <a:pt x="2249" y="2305"/>
                  </a:lnTo>
                  <a:lnTo>
                    <a:pt x="2417" y="2193"/>
                  </a:lnTo>
                  <a:lnTo>
                    <a:pt x="2923" y="2193"/>
                  </a:lnTo>
                  <a:lnTo>
                    <a:pt x="3036" y="2136"/>
                  </a:lnTo>
                  <a:lnTo>
                    <a:pt x="3036" y="2024"/>
                  </a:lnTo>
                  <a:lnTo>
                    <a:pt x="3092" y="1968"/>
                  </a:lnTo>
                  <a:lnTo>
                    <a:pt x="3092" y="1912"/>
                  </a:lnTo>
                  <a:lnTo>
                    <a:pt x="3373" y="1912"/>
                  </a:lnTo>
                  <a:lnTo>
                    <a:pt x="3542" y="1799"/>
                  </a:lnTo>
                  <a:lnTo>
                    <a:pt x="3654" y="1574"/>
                  </a:lnTo>
                  <a:lnTo>
                    <a:pt x="3766" y="1406"/>
                  </a:lnTo>
                  <a:lnTo>
                    <a:pt x="3654" y="1350"/>
                  </a:lnTo>
                  <a:lnTo>
                    <a:pt x="3710" y="1350"/>
                  </a:lnTo>
                  <a:lnTo>
                    <a:pt x="3766" y="1293"/>
                  </a:lnTo>
                  <a:lnTo>
                    <a:pt x="3823" y="1237"/>
                  </a:lnTo>
                  <a:lnTo>
                    <a:pt x="3823" y="1125"/>
                  </a:lnTo>
                  <a:lnTo>
                    <a:pt x="3879" y="1069"/>
                  </a:lnTo>
                  <a:lnTo>
                    <a:pt x="3935" y="1012"/>
                  </a:lnTo>
                  <a:lnTo>
                    <a:pt x="3935" y="1125"/>
                  </a:lnTo>
                  <a:lnTo>
                    <a:pt x="3879" y="1237"/>
                  </a:lnTo>
                  <a:lnTo>
                    <a:pt x="3935" y="1350"/>
                  </a:lnTo>
                  <a:lnTo>
                    <a:pt x="3935" y="1406"/>
                  </a:lnTo>
                  <a:lnTo>
                    <a:pt x="4216" y="1406"/>
                  </a:lnTo>
                  <a:lnTo>
                    <a:pt x="4272" y="1293"/>
                  </a:lnTo>
                  <a:lnTo>
                    <a:pt x="4328" y="1125"/>
                  </a:lnTo>
                  <a:lnTo>
                    <a:pt x="4385" y="956"/>
                  </a:lnTo>
                  <a:lnTo>
                    <a:pt x="4328" y="956"/>
                  </a:lnTo>
                  <a:lnTo>
                    <a:pt x="4328" y="675"/>
                  </a:lnTo>
                  <a:lnTo>
                    <a:pt x="4385" y="450"/>
                  </a:lnTo>
                  <a:lnTo>
                    <a:pt x="4328" y="338"/>
                  </a:lnTo>
                  <a:lnTo>
                    <a:pt x="4104" y="338"/>
                  </a:lnTo>
                  <a:lnTo>
                    <a:pt x="4047" y="450"/>
                  </a:lnTo>
                  <a:lnTo>
                    <a:pt x="3991" y="506"/>
                  </a:lnTo>
                  <a:lnTo>
                    <a:pt x="3879" y="506"/>
                  </a:lnTo>
                  <a:lnTo>
                    <a:pt x="3766" y="619"/>
                  </a:lnTo>
                  <a:lnTo>
                    <a:pt x="3766" y="675"/>
                  </a:lnTo>
                  <a:lnTo>
                    <a:pt x="3710" y="675"/>
                  </a:lnTo>
                  <a:lnTo>
                    <a:pt x="3654" y="619"/>
                  </a:lnTo>
                  <a:lnTo>
                    <a:pt x="3542" y="506"/>
                  </a:lnTo>
                  <a:lnTo>
                    <a:pt x="3429" y="338"/>
                  </a:lnTo>
                  <a:lnTo>
                    <a:pt x="3317" y="225"/>
                  </a:lnTo>
                  <a:lnTo>
                    <a:pt x="3148" y="169"/>
                  </a:lnTo>
                  <a:lnTo>
                    <a:pt x="3092" y="225"/>
                  </a:lnTo>
                  <a:lnTo>
                    <a:pt x="2979" y="57"/>
                  </a:lnTo>
                  <a:lnTo>
                    <a:pt x="2923" y="57"/>
                  </a:lnTo>
                  <a:lnTo>
                    <a:pt x="2811" y="1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7" name="Google Shape;34707;p71"/>
            <p:cNvSpPr/>
            <p:nvPr/>
          </p:nvSpPr>
          <p:spPr>
            <a:xfrm>
              <a:off x="2095700" y="950000"/>
              <a:ext cx="104025" cy="91375"/>
            </a:xfrm>
            <a:custGeom>
              <a:avLst/>
              <a:gdLst/>
              <a:ahLst/>
              <a:cxnLst/>
              <a:rect l="l" t="t" r="r" b="b"/>
              <a:pathLst>
                <a:path w="4161" h="3655" extrusionOk="0">
                  <a:moveTo>
                    <a:pt x="4160" y="1"/>
                  </a:moveTo>
                  <a:lnTo>
                    <a:pt x="675" y="1069"/>
                  </a:lnTo>
                  <a:lnTo>
                    <a:pt x="675" y="1350"/>
                  </a:lnTo>
                  <a:lnTo>
                    <a:pt x="563" y="1518"/>
                  </a:lnTo>
                  <a:lnTo>
                    <a:pt x="394" y="1631"/>
                  </a:lnTo>
                  <a:lnTo>
                    <a:pt x="170" y="1687"/>
                  </a:lnTo>
                  <a:lnTo>
                    <a:pt x="57" y="1799"/>
                  </a:lnTo>
                  <a:lnTo>
                    <a:pt x="57" y="1912"/>
                  </a:lnTo>
                  <a:lnTo>
                    <a:pt x="113" y="1968"/>
                  </a:lnTo>
                  <a:lnTo>
                    <a:pt x="170" y="1968"/>
                  </a:lnTo>
                  <a:lnTo>
                    <a:pt x="282" y="2024"/>
                  </a:lnTo>
                  <a:lnTo>
                    <a:pt x="338" y="2080"/>
                  </a:lnTo>
                  <a:lnTo>
                    <a:pt x="338" y="2137"/>
                  </a:lnTo>
                  <a:lnTo>
                    <a:pt x="282" y="2249"/>
                  </a:lnTo>
                  <a:lnTo>
                    <a:pt x="170" y="2193"/>
                  </a:lnTo>
                  <a:lnTo>
                    <a:pt x="57" y="2137"/>
                  </a:lnTo>
                  <a:lnTo>
                    <a:pt x="1" y="2137"/>
                  </a:lnTo>
                  <a:lnTo>
                    <a:pt x="1" y="2193"/>
                  </a:lnTo>
                  <a:lnTo>
                    <a:pt x="57" y="2530"/>
                  </a:lnTo>
                  <a:lnTo>
                    <a:pt x="113" y="2643"/>
                  </a:lnTo>
                  <a:lnTo>
                    <a:pt x="282" y="2755"/>
                  </a:lnTo>
                  <a:lnTo>
                    <a:pt x="394" y="2867"/>
                  </a:lnTo>
                  <a:lnTo>
                    <a:pt x="338" y="2924"/>
                  </a:lnTo>
                  <a:lnTo>
                    <a:pt x="282" y="2924"/>
                  </a:lnTo>
                  <a:lnTo>
                    <a:pt x="226" y="2867"/>
                  </a:lnTo>
                  <a:lnTo>
                    <a:pt x="170" y="2924"/>
                  </a:lnTo>
                  <a:lnTo>
                    <a:pt x="226" y="3036"/>
                  </a:lnTo>
                  <a:lnTo>
                    <a:pt x="451" y="3261"/>
                  </a:lnTo>
                  <a:lnTo>
                    <a:pt x="507" y="3373"/>
                  </a:lnTo>
                  <a:lnTo>
                    <a:pt x="675" y="3373"/>
                  </a:lnTo>
                  <a:lnTo>
                    <a:pt x="675" y="3486"/>
                  </a:lnTo>
                  <a:lnTo>
                    <a:pt x="788" y="3654"/>
                  </a:lnTo>
                  <a:lnTo>
                    <a:pt x="900" y="3654"/>
                  </a:lnTo>
                  <a:lnTo>
                    <a:pt x="956" y="3542"/>
                  </a:lnTo>
                  <a:lnTo>
                    <a:pt x="1069" y="2980"/>
                  </a:lnTo>
                  <a:lnTo>
                    <a:pt x="1069" y="2755"/>
                  </a:lnTo>
                  <a:lnTo>
                    <a:pt x="956" y="2474"/>
                  </a:lnTo>
                  <a:lnTo>
                    <a:pt x="900" y="2305"/>
                  </a:lnTo>
                  <a:lnTo>
                    <a:pt x="956" y="2361"/>
                  </a:lnTo>
                  <a:lnTo>
                    <a:pt x="1069" y="2530"/>
                  </a:lnTo>
                  <a:lnTo>
                    <a:pt x="1125" y="2586"/>
                  </a:lnTo>
                  <a:lnTo>
                    <a:pt x="1294" y="2643"/>
                  </a:lnTo>
                  <a:lnTo>
                    <a:pt x="1294" y="2699"/>
                  </a:lnTo>
                  <a:lnTo>
                    <a:pt x="1294" y="2755"/>
                  </a:lnTo>
                  <a:lnTo>
                    <a:pt x="1294" y="2867"/>
                  </a:lnTo>
                  <a:lnTo>
                    <a:pt x="1350" y="2867"/>
                  </a:lnTo>
                  <a:lnTo>
                    <a:pt x="1294" y="2924"/>
                  </a:lnTo>
                  <a:lnTo>
                    <a:pt x="1350" y="2980"/>
                  </a:lnTo>
                  <a:lnTo>
                    <a:pt x="1350" y="3036"/>
                  </a:lnTo>
                  <a:lnTo>
                    <a:pt x="1350" y="3092"/>
                  </a:lnTo>
                  <a:lnTo>
                    <a:pt x="1294" y="3148"/>
                  </a:lnTo>
                  <a:lnTo>
                    <a:pt x="1294" y="3205"/>
                  </a:lnTo>
                  <a:lnTo>
                    <a:pt x="1406" y="3261"/>
                  </a:lnTo>
                  <a:lnTo>
                    <a:pt x="1743" y="3261"/>
                  </a:lnTo>
                  <a:lnTo>
                    <a:pt x="1968" y="3373"/>
                  </a:lnTo>
                  <a:lnTo>
                    <a:pt x="2137" y="3373"/>
                  </a:lnTo>
                  <a:lnTo>
                    <a:pt x="2193" y="3317"/>
                  </a:lnTo>
                  <a:lnTo>
                    <a:pt x="2305" y="3092"/>
                  </a:lnTo>
                  <a:lnTo>
                    <a:pt x="2474" y="2867"/>
                  </a:lnTo>
                  <a:lnTo>
                    <a:pt x="2586" y="2755"/>
                  </a:lnTo>
                  <a:lnTo>
                    <a:pt x="2811" y="2755"/>
                  </a:lnTo>
                  <a:lnTo>
                    <a:pt x="2867" y="2699"/>
                  </a:lnTo>
                  <a:lnTo>
                    <a:pt x="2924" y="2586"/>
                  </a:lnTo>
                  <a:lnTo>
                    <a:pt x="2924" y="2530"/>
                  </a:lnTo>
                  <a:lnTo>
                    <a:pt x="3092" y="2474"/>
                  </a:lnTo>
                  <a:lnTo>
                    <a:pt x="3092" y="2361"/>
                  </a:lnTo>
                  <a:lnTo>
                    <a:pt x="3092" y="2305"/>
                  </a:lnTo>
                  <a:lnTo>
                    <a:pt x="3036" y="2305"/>
                  </a:lnTo>
                  <a:lnTo>
                    <a:pt x="3036" y="2249"/>
                  </a:lnTo>
                  <a:lnTo>
                    <a:pt x="3036" y="2193"/>
                  </a:lnTo>
                  <a:lnTo>
                    <a:pt x="3092" y="2137"/>
                  </a:lnTo>
                  <a:lnTo>
                    <a:pt x="3092" y="2024"/>
                  </a:lnTo>
                  <a:lnTo>
                    <a:pt x="3092" y="1968"/>
                  </a:lnTo>
                  <a:lnTo>
                    <a:pt x="3036" y="1968"/>
                  </a:lnTo>
                  <a:lnTo>
                    <a:pt x="2924" y="1912"/>
                  </a:lnTo>
                  <a:lnTo>
                    <a:pt x="2811" y="1912"/>
                  </a:lnTo>
                  <a:lnTo>
                    <a:pt x="2755" y="1968"/>
                  </a:lnTo>
                  <a:lnTo>
                    <a:pt x="2755" y="2080"/>
                  </a:lnTo>
                  <a:lnTo>
                    <a:pt x="2699" y="1968"/>
                  </a:lnTo>
                  <a:lnTo>
                    <a:pt x="2643" y="1912"/>
                  </a:lnTo>
                  <a:lnTo>
                    <a:pt x="2474" y="1912"/>
                  </a:lnTo>
                  <a:lnTo>
                    <a:pt x="2474" y="2024"/>
                  </a:lnTo>
                  <a:lnTo>
                    <a:pt x="2474" y="2080"/>
                  </a:lnTo>
                  <a:lnTo>
                    <a:pt x="2530" y="2080"/>
                  </a:lnTo>
                  <a:lnTo>
                    <a:pt x="2530" y="2137"/>
                  </a:lnTo>
                  <a:lnTo>
                    <a:pt x="2418" y="2137"/>
                  </a:lnTo>
                  <a:lnTo>
                    <a:pt x="2137" y="1968"/>
                  </a:lnTo>
                  <a:lnTo>
                    <a:pt x="2024" y="1856"/>
                  </a:lnTo>
                  <a:lnTo>
                    <a:pt x="1968" y="1687"/>
                  </a:lnTo>
                  <a:lnTo>
                    <a:pt x="1968" y="1631"/>
                  </a:lnTo>
                  <a:lnTo>
                    <a:pt x="1968" y="1575"/>
                  </a:lnTo>
                  <a:lnTo>
                    <a:pt x="1912" y="1575"/>
                  </a:lnTo>
                  <a:lnTo>
                    <a:pt x="1856" y="1687"/>
                  </a:lnTo>
                  <a:lnTo>
                    <a:pt x="1800" y="1743"/>
                  </a:lnTo>
                  <a:lnTo>
                    <a:pt x="1743" y="1743"/>
                  </a:lnTo>
                  <a:lnTo>
                    <a:pt x="1687" y="1687"/>
                  </a:lnTo>
                  <a:lnTo>
                    <a:pt x="1687" y="1518"/>
                  </a:lnTo>
                  <a:lnTo>
                    <a:pt x="1631" y="1406"/>
                  </a:lnTo>
                  <a:lnTo>
                    <a:pt x="1575" y="1406"/>
                  </a:lnTo>
                  <a:lnTo>
                    <a:pt x="1519" y="1462"/>
                  </a:lnTo>
                  <a:lnTo>
                    <a:pt x="1406" y="1462"/>
                  </a:lnTo>
                  <a:lnTo>
                    <a:pt x="1350" y="1350"/>
                  </a:lnTo>
                  <a:lnTo>
                    <a:pt x="1238" y="1294"/>
                  </a:lnTo>
                  <a:lnTo>
                    <a:pt x="900" y="1294"/>
                  </a:lnTo>
                  <a:lnTo>
                    <a:pt x="900" y="1181"/>
                  </a:lnTo>
                  <a:lnTo>
                    <a:pt x="956" y="1069"/>
                  </a:lnTo>
                  <a:lnTo>
                    <a:pt x="1069" y="1013"/>
                  </a:lnTo>
                  <a:lnTo>
                    <a:pt x="1294" y="956"/>
                  </a:lnTo>
                  <a:lnTo>
                    <a:pt x="1462" y="900"/>
                  </a:lnTo>
                  <a:lnTo>
                    <a:pt x="1575" y="956"/>
                  </a:lnTo>
                  <a:lnTo>
                    <a:pt x="1687" y="956"/>
                  </a:lnTo>
                  <a:lnTo>
                    <a:pt x="1743" y="900"/>
                  </a:lnTo>
                  <a:lnTo>
                    <a:pt x="1800" y="788"/>
                  </a:lnTo>
                  <a:lnTo>
                    <a:pt x="2024" y="788"/>
                  </a:lnTo>
                  <a:lnTo>
                    <a:pt x="2137" y="675"/>
                  </a:lnTo>
                  <a:lnTo>
                    <a:pt x="2249" y="675"/>
                  </a:lnTo>
                  <a:lnTo>
                    <a:pt x="2362" y="732"/>
                  </a:lnTo>
                  <a:lnTo>
                    <a:pt x="2474" y="619"/>
                  </a:lnTo>
                  <a:lnTo>
                    <a:pt x="2586" y="563"/>
                  </a:lnTo>
                  <a:lnTo>
                    <a:pt x="2755" y="507"/>
                  </a:lnTo>
                  <a:lnTo>
                    <a:pt x="3261" y="338"/>
                  </a:lnTo>
                  <a:lnTo>
                    <a:pt x="3430" y="282"/>
                  </a:lnTo>
                  <a:lnTo>
                    <a:pt x="3598" y="394"/>
                  </a:lnTo>
                  <a:lnTo>
                    <a:pt x="3654" y="394"/>
                  </a:lnTo>
                  <a:lnTo>
                    <a:pt x="3654" y="338"/>
                  </a:lnTo>
                  <a:lnTo>
                    <a:pt x="3654" y="226"/>
                  </a:lnTo>
                  <a:lnTo>
                    <a:pt x="3767" y="169"/>
                  </a:lnTo>
                  <a:lnTo>
                    <a:pt x="3992" y="113"/>
                  </a:lnTo>
                  <a:lnTo>
                    <a:pt x="4048" y="57"/>
                  </a:lnTo>
                  <a:lnTo>
                    <a:pt x="4160" y="1"/>
                  </a:lnTo>
                  <a:close/>
                </a:path>
              </a:pathLst>
            </a:custGeom>
            <a:solidFill>
              <a:srgbClr val="B6D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8" name="Google Shape;34708;p71"/>
            <p:cNvSpPr/>
            <p:nvPr/>
          </p:nvSpPr>
          <p:spPr>
            <a:xfrm>
              <a:off x="1617975" y="1198725"/>
              <a:ext cx="77300" cy="67475"/>
            </a:xfrm>
            <a:custGeom>
              <a:avLst/>
              <a:gdLst/>
              <a:ahLst/>
              <a:cxnLst/>
              <a:rect l="l" t="t" r="r" b="b"/>
              <a:pathLst>
                <a:path w="3092" h="2699" extrusionOk="0">
                  <a:moveTo>
                    <a:pt x="2361" y="731"/>
                  </a:moveTo>
                  <a:lnTo>
                    <a:pt x="2248" y="900"/>
                  </a:lnTo>
                  <a:lnTo>
                    <a:pt x="2192" y="1068"/>
                  </a:lnTo>
                  <a:lnTo>
                    <a:pt x="2080" y="1181"/>
                  </a:lnTo>
                  <a:lnTo>
                    <a:pt x="2080" y="1012"/>
                  </a:lnTo>
                  <a:lnTo>
                    <a:pt x="2136" y="900"/>
                  </a:lnTo>
                  <a:lnTo>
                    <a:pt x="2248" y="787"/>
                  </a:lnTo>
                  <a:lnTo>
                    <a:pt x="2361" y="731"/>
                  </a:lnTo>
                  <a:close/>
                  <a:moveTo>
                    <a:pt x="843" y="0"/>
                  </a:moveTo>
                  <a:lnTo>
                    <a:pt x="731" y="56"/>
                  </a:lnTo>
                  <a:lnTo>
                    <a:pt x="675" y="56"/>
                  </a:lnTo>
                  <a:lnTo>
                    <a:pt x="618" y="113"/>
                  </a:lnTo>
                  <a:lnTo>
                    <a:pt x="618" y="225"/>
                  </a:lnTo>
                  <a:lnTo>
                    <a:pt x="562" y="337"/>
                  </a:lnTo>
                  <a:lnTo>
                    <a:pt x="281" y="337"/>
                  </a:lnTo>
                  <a:lnTo>
                    <a:pt x="281" y="450"/>
                  </a:lnTo>
                  <a:lnTo>
                    <a:pt x="169" y="506"/>
                  </a:lnTo>
                  <a:lnTo>
                    <a:pt x="169" y="618"/>
                  </a:lnTo>
                  <a:lnTo>
                    <a:pt x="225" y="731"/>
                  </a:lnTo>
                  <a:lnTo>
                    <a:pt x="281" y="900"/>
                  </a:lnTo>
                  <a:lnTo>
                    <a:pt x="225" y="956"/>
                  </a:lnTo>
                  <a:lnTo>
                    <a:pt x="169" y="1012"/>
                  </a:lnTo>
                  <a:lnTo>
                    <a:pt x="169" y="900"/>
                  </a:lnTo>
                  <a:lnTo>
                    <a:pt x="112" y="843"/>
                  </a:lnTo>
                  <a:lnTo>
                    <a:pt x="0" y="843"/>
                  </a:lnTo>
                  <a:lnTo>
                    <a:pt x="281" y="1743"/>
                  </a:lnTo>
                  <a:lnTo>
                    <a:pt x="562" y="1293"/>
                  </a:lnTo>
                  <a:lnTo>
                    <a:pt x="675" y="1012"/>
                  </a:lnTo>
                  <a:lnTo>
                    <a:pt x="675" y="731"/>
                  </a:lnTo>
                  <a:lnTo>
                    <a:pt x="787" y="956"/>
                  </a:lnTo>
                  <a:lnTo>
                    <a:pt x="956" y="1181"/>
                  </a:lnTo>
                  <a:lnTo>
                    <a:pt x="956" y="1462"/>
                  </a:lnTo>
                  <a:lnTo>
                    <a:pt x="956" y="1574"/>
                  </a:lnTo>
                  <a:lnTo>
                    <a:pt x="899" y="1743"/>
                  </a:lnTo>
                  <a:lnTo>
                    <a:pt x="843" y="1855"/>
                  </a:lnTo>
                  <a:lnTo>
                    <a:pt x="899" y="1911"/>
                  </a:lnTo>
                  <a:lnTo>
                    <a:pt x="1012" y="1911"/>
                  </a:lnTo>
                  <a:lnTo>
                    <a:pt x="1068" y="1967"/>
                  </a:lnTo>
                  <a:lnTo>
                    <a:pt x="956" y="2136"/>
                  </a:lnTo>
                  <a:lnTo>
                    <a:pt x="956" y="2248"/>
                  </a:lnTo>
                  <a:lnTo>
                    <a:pt x="1012" y="2417"/>
                  </a:lnTo>
                  <a:lnTo>
                    <a:pt x="1124" y="2417"/>
                  </a:lnTo>
                  <a:lnTo>
                    <a:pt x="1180" y="2361"/>
                  </a:lnTo>
                  <a:lnTo>
                    <a:pt x="1461" y="2529"/>
                  </a:lnTo>
                  <a:lnTo>
                    <a:pt x="1686" y="2698"/>
                  </a:lnTo>
                  <a:lnTo>
                    <a:pt x="1799" y="2698"/>
                  </a:lnTo>
                  <a:lnTo>
                    <a:pt x="2023" y="2586"/>
                  </a:lnTo>
                  <a:lnTo>
                    <a:pt x="2192" y="2417"/>
                  </a:lnTo>
                  <a:lnTo>
                    <a:pt x="2248" y="2305"/>
                  </a:lnTo>
                  <a:lnTo>
                    <a:pt x="2248" y="2248"/>
                  </a:lnTo>
                  <a:lnTo>
                    <a:pt x="2361" y="2192"/>
                  </a:lnTo>
                  <a:lnTo>
                    <a:pt x="2529" y="2192"/>
                  </a:lnTo>
                  <a:lnTo>
                    <a:pt x="2754" y="2136"/>
                  </a:lnTo>
                  <a:lnTo>
                    <a:pt x="2923" y="2080"/>
                  </a:lnTo>
                  <a:lnTo>
                    <a:pt x="3091" y="2024"/>
                  </a:lnTo>
                  <a:lnTo>
                    <a:pt x="3035" y="1855"/>
                  </a:lnTo>
                  <a:lnTo>
                    <a:pt x="3035" y="1743"/>
                  </a:lnTo>
                  <a:lnTo>
                    <a:pt x="3091" y="1518"/>
                  </a:lnTo>
                  <a:lnTo>
                    <a:pt x="3091" y="1349"/>
                  </a:lnTo>
                  <a:lnTo>
                    <a:pt x="3091" y="1181"/>
                  </a:lnTo>
                  <a:lnTo>
                    <a:pt x="2923" y="956"/>
                  </a:lnTo>
                  <a:lnTo>
                    <a:pt x="2754" y="787"/>
                  </a:lnTo>
                  <a:lnTo>
                    <a:pt x="2473" y="675"/>
                  </a:lnTo>
                  <a:lnTo>
                    <a:pt x="2361" y="731"/>
                  </a:lnTo>
                  <a:lnTo>
                    <a:pt x="2417" y="618"/>
                  </a:lnTo>
                  <a:lnTo>
                    <a:pt x="2417" y="562"/>
                  </a:lnTo>
                  <a:lnTo>
                    <a:pt x="2361" y="506"/>
                  </a:lnTo>
                  <a:lnTo>
                    <a:pt x="2192" y="506"/>
                  </a:lnTo>
                  <a:lnTo>
                    <a:pt x="2080" y="394"/>
                  </a:lnTo>
                  <a:lnTo>
                    <a:pt x="1967" y="281"/>
                  </a:lnTo>
                  <a:lnTo>
                    <a:pt x="1855" y="281"/>
                  </a:lnTo>
                  <a:lnTo>
                    <a:pt x="1799" y="394"/>
                  </a:lnTo>
                  <a:lnTo>
                    <a:pt x="1742" y="506"/>
                  </a:lnTo>
                  <a:lnTo>
                    <a:pt x="1742" y="843"/>
                  </a:lnTo>
                  <a:lnTo>
                    <a:pt x="1630" y="843"/>
                  </a:lnTo>
                  <a:lnTo>
                    <a:pt x="1630" y="731"/>
                  </a:lnTo>
                  <a:lnTo>
                    <a:pt x="1574" y="675"/>
                  </a:lnTo>
                  <a:lnTo>
                    <a:pt x="1518" y="562"/>
                  </a:lnTo>
                  <a:lnTo>
                    <a:pt x="1518" y="506"/>
                  </a:lnTo>
                  <a:lnTo>
                    <a:pt x="1518" y="450"/>
                  </a:lnTo>
                  <a:lnTo>
                    <a:pt x="1518" y="337"/>
                  </a:lnTo>
                  <a:lnTo>
                    <a:pt x="1405" y="281"/>
                  </a:lnTo>
                  <a:lnTo>
                    <a:pt x="1349" y="225"/>
                  </a:lnTo>
                  <a:lnTo>
                    <a:pt x="1068" y="225"/>
                  </a:lnTo>
                  <a:lnTo>
                    <a:pt x="956" y="113"/>
                  </a:lnTo>
                  <a:lnTo>
                    <a:pt x="899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A1C3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9" name="Google Shape;34709;p71"/>
            <p:cNvSpPr/>
            <p:nvPr/>
          </p:nvSpPr>
          <p:spPr>
            <a:xfrm>
              <a:off x="1942550" y="1003400"/>
              <a:ext cx="84325" cy="70275"/>
            </a:xfrm>
            <a:custGeom>
              <a:avLst/>
              <a:gdLst/>
              <a:ahLst/>
              <a:cxnLst/>
              <a:rect l="l" t="t" r="r" b="b"/>
              <a:pathLst>
                <a:path w="3373" h="2811" extrusionOk="0">
                  <a:moveTo>
                    <a:pt x="1687" y="1237"/>
                  </a:moveTo>
                  <a:lnTo>
                    <a:pt x="1687" y="1265"/>
                  </a:lnTo>
                  <a:lnTo>
                    <a:pt x="1631" y="1237"/>
                  </a:lnTo>
                  <a:close/>
                  <a:moveTo>
                    <a:pt x="3317" y="1"/>
                  </a:moveTo>
                  <a:lnTo>
                    <a:pt x="900" y="788"/>
                  </a:lnTo>
                  <a:lnTo>
                    <a:pt x="956" y="900"/>
                  </a:lnTo>
                  <a:lnTo>
                    <a:pt x="1012" y="1069"/>
                  </a:lnTo>
                  <a:lnTo>
                    <a:pt x="1012" y="1125"/>
                  </a:lnTo>
                  <a:lnTo>
                    <a:pt x="1012" y="1181"/>
                  </a:lnTo>
                  <a:lnTo>
                    <a:pt x="956" y="1181"/>
                  </a:lnTo>
                  <a:lnTo>
                    <a:pt x="900" y="1125"/>
                  </a:lnTo>
                  <a:lnTo>
                    <a:pt x="787" y="1069"/>
                  </a:lnTo>
                  <a:lnTo>
                    <a:pt x="675" y="956"/>
                  </a:lnTo>
                  <a:lnTo>
                    <a:pt x="619" y="956"/>
                  </a:lnTo>
                  <a:lnTo>
                    <a:pt x="450" y="1012"/>
                  </a:lnTo>
                  <a:lnTo>
                    <a:pt x="282" y="1125"/>
                  </a:lnTo>
                  <a:lnTo>
                    <a:pt x="113" y="1125"/>
                  </a:lnTo>
                  <a:lnTo>
                    <a:pt x="169" y="1237"/>
                  </a:lnTo>
                  <a:lnTo>
                    <a:pt x="282" y="1406"/>
                  </a:lnTo>
                  <a:lnTo>
                    <a:pt x="282" y="1518"/>
                  </a:lnTo>
                  <a:lnTo>
                    <a:pt x="225" y="1631"/>
                  </a:lnTo>
                  <a:lnTo>
                    <a:pt x="225" y="1687"/>
                  </a:lnTo>
                  <a:lnTo>
                    <a:pt x="282" y="1743"/>
                  </a:lnTo>
                  <a:lnTo>
                    <a:pt x="338" y="1799"/>
                  </a:lnTo>
                  <a:lnTo>
                    <a:pt x="394" y="1743"/>
                  </a:lnTo>
                  <a:lnTo>
                    <a:pt x="563" y="1574"/>
                  </a:lnTo>
                  <a:lnTo>
                    <a:pt x="675" y="1687"/>
                  </a:lnTo>
                  <a:lnTo>
                    <a:pt x="731" y="1743"/>
                  </a:lnTo>
                  <a:lnTo>
                    <a:pt x="731" y="1912"/>
                  </a:lnTo>
                  <a:lnTo>
                    <a:pt x="675" y="1968"/>
                  </a:lnTo>
                  <a:lnTo>
                    <a:pt x="619" y="2080"/>
                  </a:lnTo>
                  <a:lnTo>
                    <a:pt x="506" y="2080"/>
                  </a:lnTo>
                  <a:lnTo>
                    <a:pt x="338" y="2024"/>
                  </a:lnTo>
                  <a:lnTo>
                    <a:pt x="225" y="2024"/>
                  </a:lnTo>
                  <a:lnTo>
                    <a:pt x="169" y="1855"/>
                  </a:lnTo>
                  <a:lnTo>
                    <a:pt x="113" y="1799"/>
                  </a:lnTo>
                  <a:lnTo>
                    <a:pt x="1" y="1799"/>
                  </a:lnTo>
                  <a:lnTo>
                    <a:pt x="1" y="1912"/>
                  </a:lnTo>
                  <a:lnTo>
                    <a:pt x="1" y="2080"/>
                  </a:lnTo>
                  <a:lnTo>
                    <a:pt x="57" y="2193"/>
                  </a:lnTo>
                  <a:lnTo>
                    <a:pt x="113" y="2361"/>
                  </a:lnTo>
                  <a:lnTo>
                    <a:pt x="169" y="2474"/>
                  </a:lnTo>
                  <a:lnTo>
                    <a:pt x="394" y="2755"/>
                  </a:lnTo>
                  <a:lnTo>
                    <a:pt x="450" y="2811"/>
                  </a:lnTo>
                  <a:lnTo>
                    <a:pt x="506" y="2811"/>
                  </a:lnTo>
                  <a:lnTo>
                    <a:pt x="563" y="2755"/>
                  </a:lnTo>
                  <a:lnTo>
                    <a:pt x="675" y="2642"/>
                  </a:lnTo>
                  <a:lnTo>
                    <a:pt x="731" y="2586"/>
                  </a:lnTo>
                  <a:lnTo>
                    <a:pt x="731" y="2642"/>
                  </a:lnTo>
                  <a:lnTo>
                    <a:pt x="731" y="2699"/>
                  </a:lnTo>
                  <a:lnTo>
                    <a:pt x="787" y="2755"/>
                  </a:lnTo>
                  <a:lnTo>
                    <a:pt x="956" y="2755"/>
                  </a:lnTo>
                  <a:lnTo>
                    <a:pt x="1125" y="2699"/>
                  </a:lnTo>
                  <a:lnTo>
                    <a:pt x="1350" y="2699"/>
                  </a:lnTo>
                  <a:lnTo>
                    <a:pt x="1518" y="2642"/>
                  </a:lnTo>
                  <a:lnTo>
                    <a:pt x="1687" y="2474"/>
                  </a:lnTo>
                  <a:lnTo>
                    <a:pt x="1743" y="2417"/>
                  </a:lnTo>
                  <a:lnTo>
                    <a:pt x="1799" y="2474"/>
                  </a:lnTo>
                  <a:lnTo>
                    <a:pt x="1968" y="2586"/>
                  </a:lnTo>
                  <a:lnTo>
                    <a:pt x="2136" y="2586"/>
                  </a:lnTo>
                  <a:lnTo>
                    <a:pt x="2136" y="2474"/>
                  </a:lnTo>
                  <a:lnTo>
                    <a:pt x="2193" y="2417"/>
                  </a:lnTo>
                  <a:lnTo>
                    <a:pt x="2305" y="2305"/>
                  </a:lnTo>
                  <a:lnTo>
                    <a:pt x="2305" y="2193"/>
                  </a:lnTo>
                  <a:lnTo>
                    <a:pt x="2249" y="2080"/>
                  </a:lnTo>
                  <a:lnTo>
                    <a:pt x="2193" y="1968"/>
                  </a:lnTo>
                  <a:lnTo>
                    <a:pt x="2024" y="1799"/>
                  </a:lnTo>
                  <a:lnTo>
                    <a:pt x="2024" y="1687"/>
                  </a:lnTo>
                  <a:lnTo>
                    <a:pt x="2024" y="1574"/>
                  </a:lnTo>
                  <a:lnTo>
                    <a:pt x="2024" y="1462"/>
                  </a:lnTo>
                  <a:lnTo>
                    <a:pt x="1968" y="1406"/>
                  </a:lnTo>
                  <a:lnTo>
                    <a:pt x="1855" y="1293"/>
                  </a:lnTo>
                  <a:lnTo>
                    <a:pt x="1743" y="1293"/>
                  </a:lnTo>
                  <a:lnTo>
                    <a:pt x="1968" y="1181"/>
                  </a:lnTo>
                  <a:lnTo>
                    <a:pt x="2193" y="1237"/>
                  </a:lnTo>
                  <a:lnTo>
                    <a:pt x="2417" y="1293"/>
                  </a:lnTo>
                  <a:lnTo>
                    <a:pt x="2530" y="1293"/>
                  </a:lnTo>
                  <a:lnTo>
                    <a:pt x="2642" y="1237"/>
                  </a:lnTo>
                  <a:lnTo>
                    <a:pt x="2586" y="1125"/>
                  </a:lnTo>
                  <a:lnTo>
                    <a:pt x="2474" y="844"/>
                  </a:lnTo>
                  <a:lnTo>
                    <a:pt x="2305" y="563"/>
                  </a:lnTo>
                  <a:lnTo>
                    <a:pt x="2361" y="619"/>
                  </a:lnTo>
                  <a:lnTo>
                    <a:pt x="2474" y="619"/>
                  </a:lnTo>
                  <a:lnTo>
                    <a:pt x="2586" y="731"/>
                  </a:lnTo>
                  <a:lnTo>
                    <a:pt x="2698" y="844"/>
                  </a:lnTo>
                  <a:lnTo>
                    <a:pt x="2867" y="844"/>
                  </a:lnTo>
                  <a:lnTo>
                    <a:pt x="2867" y="788"/>
                  </a:lnTo>
                  <a:lnTo>
                    <a:pt x="2923" y="731"/>
                  </a:lnTo>
                  <a:lnTo>
                    <a:pt x="2923" y="619"/>
                  </a:lnTo>
                  <a:lnTo>
                    <a:pt x="2923" y="450"/>
                  </a:lnTo>
                  <a:lnTo>
                    <a:pt x="2923" y="394"/>
                  </a:lnTo>
                  <a:lnTo>
                    <a:pt x="3036" y="282"/>
                  </a:lnTo>
                  <a:lnTo>
                    <a:pt x="3148" y="225"/>
                  </a:lnTo>
                  <a:lnTo>
                    <a:pt x="3261" y="169"/>
                  </a:lnTo>
                  <a:lnTo>
                    <a:pt x="3373" y="57"/>
                  </a:lnTo>
                  <a:lnTo>
                    <a:pt x="3317" y="1"/>
                  </a:lnTo>
                  <a:close/>
                </a:path>
              </a:pathLst>
            </a:custGeom>
            <a:solidFill>
              <a:srgbClr val="B9D9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0" name="Google Shape;34710;p71"/>
            <p:cNvSpPr/>
            <p:nvPr/>
          </p:nvSpPr>
          <p:spPr>
            <a:xfrm>
              <a:off x="2049350" y="1160775"/>
              <a:ext cx="233275" cy="84350"/>
            </a:xfrm>
            <a:custGeom>
              <a:avLst/>
              <a:gdLst/>
              <a:ahLst/>
              <a:cxnLst/>
              <a:rect l="l" t="t" r="r" b="b"/>
              <a:pathLst>
                <a:path w="9331" h="3374" extrusionOk="0">
                  <a:moveTo>
                    <a:pt x="8881" y="1"/>
                  </a:moveTo>
                  <a:lnTo>
                    <a:pt x="8656" y="113"/>
                  </a:lnTo>
                  <a:lnTo>
                    <a:pt x="8431" y="169"/>
                  </a:lnTo>
                  <a:lnTo>
                    <a:pt x="8206" y="169"/>
                  </a:lnTo>
                  <a:lnTo>
                    <a:pt x="7700" y="282"/>
                  </a:lnTo>
                  <a:lnTo>
                    <a:pt x="7195" y="394"/>
                  </a:lnTo>
                  <a:lnTo>
                    <a:pt x="7138" y="450"/>
                  </a:lnTo>
                  <a:lnTo>
                    <a:pt x="6857" y="563"/>
                  </a:lnTo>
                  <a:lnTo>
                    <a:pt x="6632" y="675"/>
                  </a:lnTo>
                  <a:lnTo>
                    <a:pt x="6351" y="788"/>
                  </a:lnTo>
                  <a:lnTo>
                    <a:pt x="6183" y="900"/>
                  </a:lnTo>
                  <a:lnTo>
                    <a:pt x="6070" y="956"/>
                  </a:lnTo>
                  <a:lnTo>
                    <a:pt x="4834" y="1406"/>
                  </a:lnTo>
                  <a:lnTo>
                    <a:pt x="4216" y="1574"/>
                  </a:lnTo>
                  <a:lnTo>
                    <a:pt x="3597" y="1687"/>
                  </a:lnTo>
                  <a:lnTo>
                    <a:pt x="3316" y="1743"/>
                  </a:lnTo>
                  <a:lnTo>
                    <a:pt x="3035" y="1855"/>
                  </a:lnTo>
                  <a:lnTo>
                    <a:pt x="2586" y="2024"/>
                  </a:lnTo>
                  <a:lnTo>
                    <a:pt x="2192" y="2193"/>
                  </a:lnTo>
                  <a:lnTo>
                    <a:pt x="1349" y="2586"/>
                  </a:lnTo>
                  <a:lnTo>
                    <a:pt x="1068" y="2755"/>
                  </a:lnTo>
                  <a:lnTo>
                    <a:pt x="899" y="2867"/>
                  </a:lnTo>
                  <a:lnTo>
                    <a:pt x="675" y="2923"/>
                  </a:lnTo>
                  <a:lnTo>
                    <a:pt x="281" y="3036"/>
                  </a:lnTo>
                  <a:lnTo>
                    <a:pt x="225" y="3092"/>
                  </a:lnTo>
                  <a:lnTo>
                    <a:pt x="113" y="3204"/>
                  </a:lnTo>
                  <a:lnTo>
                    <a:pt x="0" y="3317"/>
                  </a:lnTo>
                  <a:lnTo>
                    <a:pt x="113" y="3373"/>
                  </a:lnTo>
                  <a:lnTo>
                    <a:pt x="169" y="3373"/>
                  </a:lnTo>
                  <a:lnTo>
                    <a:pt x="281" y="3317"/>
                  </a:lnTo>
                  <a:lnTo>
                    <a:pt x="562" y="3148"/>
                  </a:lnTo>
                  <a:lnTo>
                    <a:pt x="899" y="3092"/>
                  </a:lnTo>
                  <a:lnTo>
                    <a:pt x="1068" y="3036"/>
                  </a:lnTo>
                  <a:lnTo>
                    <a:pt x="1293" y="2980"/>
                  </a:lnTo>
                  <a:lnTo>
                    <a:pt x="1349" y="2867"/>
                  </a:lnTo>
                  <a:lnTo>
                    <a:pt x="1462" y="2811"/>
                  </a:lnTo>
                  <a:lnTo>
                    <a:pt x="1574" y="2811"/>
                  </a:lnTo>
                  <a:lnTo>
                    <a:pt x="1743" y="2867"/>
                  </a:lnTo>
                  <a:lnTo>
                    <a:pt x="1799" y="2867"/>
                  </a:lnTo>
                  <a:lnTo>
                    <a:pt x="1799" y="2811"/>
                  </a:lnTo>
                  <a:lnTo>
                    <a:pt x="1799" y="2699"/>
                  </a:lnTo>
                  <a:lnTo>
                    <a:pt x="1799" y="2642"/>
                  </a:lnTo>
                  <a:lnTo>
                    <a:pt x="1967" y="2586"/>
                  </a:lnTo>
                  <a:lnTo>
                    <a:pt x="2136" y="2474"/>
                  </a:lnTo>
                  <a:lnTo>
                    <a:pt x="2248" y="2474"/>
                  </a:lnTo>
                  <a:lnTo>
                    <a:pt x="2361" y="2530"/>
                  </a:lnTo>
                  <a:lnTo>
                    <a:pt x="2417" y="2418"/>
                  </a:lnTo>
                  <a:lnTo>
                    <a:pt x="2473" y="2361"/>
                  </a:lnTo>
                  <a:lnTo>
                    <a:pt x="2529" y="2474"/>
                  </a:lnTo>
                  <a:lnTo>
                    <a:pt x="2586" y="2530"/>
                  </a:lnTo>
                  <a:lnTo>
                    <a:pt x="2642" y="2530"/>
                  </a:lnTo>
                  <a:lnTo>
                    <a:pt x="2979" y="2418"/>
                  </a:lnTo>
                  <a:lnTo>
                    <a:pt x="3148" y="2418"/>
                  </a:lnTo>
                  <a:lnTo>
                    <a:pt x="3260" y="2305"/>
                  </a:lnTo>
                  <a:lnTo>
                    <a:pt x="3373" y="2249"/>
                  </a:lnTo>
                  <a:lnTo>
                    <a:pt x="3654" y="2249"/>
                  </a:lnTo>
                  <a:lnTo>
                    <a:pt x="3710" y="2193"/>
                  </a:lnTo>
                  <a:lnTo>
                    <a:pt x="3710" y="2136"/>
                  </a:lnTo>
                  <a:lnTo>
                    <a:pt x="3597" y="2136"/>
                  </a:lnTo>
                  <a:lnTo>
                    <a:pt x="3541" y="2080"/>
                  </a:lnTo>
                  <a:lnTo>
                    <a:pt x="3485" y="2080"/>
                  </a:lnTo>
                  <a:lnTo>
                    <a:pt x="3485" y="2024"/>
                  </a:lnTo>
                  <a:lnTo>
                    <a:pt x="3541" y="1968"/>
                  </a:lnTo>
                  <a:lnTo>
                    <a:pt x="3654" y="1968"/>
                  </a:lnTo>
                  <a:lnTo>
                    <a:pt x="3766" y="2024"/>
                  </a:lnTo>
                  <a:lnTo>
                    <a:pt x="3878" y="2080"/>
                  </a:lnTo>
                  <a:lnTo>
                    <a:pt x="3991" y="2136"/>
                  </a:lnTo>
                  <a:lnTo>
                    <a:pt x="4103" y="2136"/>
                  </a:lnTo>
                  <a:lnTo>
                    <a:pt x="5003" y="1855"/>
                  </a:lnTo>
                  <a:lnTo>
                    <a:pt x="5115" y="1799"/>
                  </a:lnTo>
                  <a:lnTo>
                    <a:pt x="5115" y="1687"/>
                  </a:lnTo>
                  <a:lnTo>
                    <a:pt x="5115" y="1631"/>
                  </a:lnTo>
                  <a:lnTo>
                    <a:pt x="5171" y="1631"/>
                  </a:lnTo>
                  <a:lnTo>
                    <a:pt x="5284" y="1687"/>
                  </a:lnTo>
                  <a:lnTo>
                    <a:pt x="5396" y="1743"/>
                  </a:lnTo>
                  <a:lnTo>
                    <a:pt x="5452" y="1687"/>
                  </a:lnTo>
                  <a:lnTo>
                    <a:pt x="5733" y="1631"/>
                  </a:lnTo>
                  <a:lnTo>
                    <a:pt x="6014" y="1518"/>
                  </a:lnTo>
                  <a:lnTo>
                    <a:pt x="6183" y="1462"/>
                  </a:lnTo>
                  <a:lnTo>
                    <a:pt x="6183" y="1350"/>
                  </a:lnTo>
                  <a:lnTo>
                    <a:pt x="6183" y="1293"/>
                  </a:lnTo>
                  <a:lnTo>
                    <a:pt x="6239" y="1237"/>
                  </a:lnTo>
                  <a:lnTo>
                    <a:pt x="6295" y="1181"/>
                  </a:lnTo>
                  <a:lnTo>
                    <a:pt x="6295" y="1237"/>
                  </a:lnTo>
                  <a:lnTo>
                    <a:pt x="6351" y="1406"/>
                  </a:lnTo>
                  <a:lnTo>
                    <a:pt x="6464" y="1406"/>
                  </a:lnTo>
                  <a:lnTo>
                    <a:pt x="6801" y="1293"/>
                  </a:lnTo>
                  <a:lnTo>
                    <a:pt x="6857" y="1237"/>
                  </a:lnTo>
                  <a:lnTo>
                    <a:pt x="6914" y="1125"/>
                  </a:lnTo>
                  <a:lnTo>
                    <a:pt x="6970" y="1012"/>
                  </a:lnTo>
                  <a:lnTo>
                    <a:pt x="7082" y="1069"/>
                  </a:lnTo>
                  <a:lnTo>
                    <a:pt x="7195" y="1125"/>
                  </a:lnTo>
                  <a:lnTo>
                    <a:pt x="7251" y="1069"/>
                  </a:lnTo>
                  <a:lnTo>
                    <a:pt x="7307" y="956"/>
                  </a:lnTo>
                  <a:lnTo>
                    <a:pt x="7419" y="788"/>
                  </a:lnTo>
                  <a:lnTo>
                    <a:pt x="7476" y="788"/>
                  </a:lnTo>
                  <a:lnTo>
                    <a:pt x="7588" y="844"/>
                  </a:lnTo>
                  <a:lnTo>
                    <a:pt x="7700" y="844"/>
                  </a:lnTo>
                  <a:lnTo>
                    <a:pt x="7757" y="788"/>
                  </a:lnTo>
                  <a:lnTo>
                    <a:pt x="7869" y="619"/>
                  </a:lnTo>
                  <a:lnTo>
                    <a:pt x="7925" y="563"/>
                  </a:lnTo>
                  <a:lnTo>
                    <a:pt x="8038" y="563"/>
                  </a:lnTo>
                  <a:lnTo>
                    <a:pt x="8094" y="675"/>
                  </a:lnTo>
                  <a:lnTo>
                    <a:pt x="8150" y="731"/>
                  </a:lnTo>
                  <a:lnTo>
                    <a:pt x="8094" y="844"/>
                  </a:lnTo>
                  <a:lnTo>
                    <a:pt x="8206" y="844"/>
                  </a:lnTo>
                  <a:lnTo>
                    <a:pt x="8262" y="788"/>
                  </a:lnTo>
                  <a:lnTo>
                    <a:pt x="8431" y="788"/>
                  </a:lnTo>
                  <a:lnTo>
                    <a:pt x="8487" y="731"/>
                  </a:lnTo>
                  <a:lnTo>
                    <a:pt x="8543" y="619"/>
                  </a:lnTo>
                  <a:lnTo>
                    <a:pt x="8656" y="563"/>
                  </a:lnTo>
                  <a:lnTo>
                    <a:pt x="8712" y="619"/>
                  </a:lnTo>
                  <a:lnTo>
                    <a:pt x="8937" y="619"/>
                  </a:lnTo>
                  <a:lnTo>
                    <a:pt x="8993" y="563"/>
                  </a:lnTo>
                  <a:lnTo>
                    <a:pt x="9049" y="507"/>
                  </a:lnTo>
                  <a:lnTo>
                    <a:pt x="9106" y="450"/>
                  </a:lnTo>
                  <a:lnTo>
                    <a:pt x="9162" y="450"/>
                  </a:lnTo>
                  <a:lnTo>
                    <a:pt x="9274" y="507"/>
                  </a:lnTo>
                  <a:lnTo>
                    <a:pt x="9330" y="394"/>
                  </a:lnTo>
                  <a:lnTo>
                    <a:pt x="9274" y="113"/>
                  </a:lnTo>
                  <a:lnTo>
                    <a:pt x="9218" y="1"/>
                  </a:lnTo>
                  <a:close/>
                </a:path>
              </a:pathLst>
            </a:custGeom>
            <a:solidFill>
              <a:srgbClr val="F8F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1" name="Google Shape;34711;p71"/>
            <p:cNvSpPr/>
            <p:nvPr/>
          </p:nvSpPr>
          <p:spPr>
            <a:xfrm>
              <a:off x="2269950" y="1042750"/>
              <a:ext cx="82925" cy="68875"/>
            </a:xfrm>
            <a:custGeom>
              <a:avLst/>
              <a:gdLst/>
              <a:ahLst/>
              <a:cxnLst/>
              <a:rect l="l" t="t" r="r" b="b"/>
              <a:pathLst>
                <a:path w="3317" h="2755" extrusionOk="0">
                  <a:moveTo>
                    <a:pt x="1687" y="0"/>
                  </a:moveTo>
                  <a:lnTo>
                    <a:pt x="1687" y="113"/>
                  </a:lnTo>
                  <a:lnTo>
                    <a:pt x="1687" y="281"/>
                  </a:lnTo>
                  <a:lnTo>
                    <a:pt x="1743" y="619"/>
                  </a:lnTo>
                  <a:lnTo>
                    <a:pt x="1743" y="787"/>
                  </a:lnTo>
                  <a:lnTo>
                    <a:pt x="1630" y="900"/>
                  </a:lnTo>
                  <a:lnTo>
                    <a:pt x="1349" y="731"/>
                  </a:lnTo>
                  <a:lnTo>
                    <a:pt x="1181" y="675"/>
                  </a:lnTo>
                  <a:lnTo>
                    <a:pt x="1012" y="619"/>
                  </a:lnTo>
                  <a:lnTo>
                    <a:pt x="900" y="675"/>
                  </a:lnTo>
                  <a:lnTo>
                    <a:pt x="787" y="787"/>
                  </a:lnTo>
                  <a:lnTo>
                    <a:pt x="731" y="843"/>
                  </a:lnTo>
                  <a:lnTo>
                    <a:pt x="731" y="956"/>
                  </a:lnTo>
                  <a:lnTo>
                    <a:pt x="731" y="1068"/>
                  </a:lnTo>
                  <a:lnTo>
                    <a:pt x="956" y="1068"/>
                  </a:lnTo>
                  <a:lnTo>
                    <a:pt x="1012" y="1125"/>
                  </a:lnTo>
                  <a:lnTo>
                    <a:pt x="956" y="1181"/>
                  </a:lnTo>
                  <a:lnTo>
                    <a:pt x="900" y="1181"/>
                  </a:lnTo>
                  <a:lnTo>
                    <a:pt x="787" y="1125"/>
                  </a:lnTo>
                  <a:lnTo>
                    <a:pt x="675" y="1068"/>
                  </a:lnTo>
                  <a:lnTo>
                    <a:pt x="563" y="1012"/>
                  </a:lnTo>
                  <a:lnTo>
                    <a:pt x="506" y="1012"/>
                  </a:lnTo>
                  <a:lnTo>
                    <a:pt x="450" y="900"/>
                  </a:lnTo>
                  <a:lnTo>
                    <a:pt x="282" y="900"/>
                  </a:lnTo>
                  <a:lnTo>
                    <a:pt x="169" y="956"/>
                  </a:lnTo>
                  <a:lnTo>
                    <a:pt x="57" y="1068"/>
                  </a:lnTo>
                  <a:lnTo>
                    <a:pt x="1" y="1181"/>
                  </a:lnTo>
                  <a:lnTo>
                    <a:pt x="1" y="1293"/>
                  </a:lnTo>
                  <a:lnTo>
                    <a:pt x="57" y="1349"/>
                  </a:lnTo>
                  <a:lnTo>
                    <a:pt x="282" y="1406"/>
                  </a:lnTo>
                  <a:lnTo>
                    <a:pt x="394" y="1462"/>
                  </a:lnTo>
                  <a:lnTo>
                    <a:pt x="450" y="1574"/>
                  </a:lnTo>
                  <a:lnTo>
                    <a:pt x="450" y="1687"/>
                  </a:lnTo>
                  <a:lnTo>
                    <a:pt x="338" y="1743"/>
                  </a:lnTo>
                  <a:lnTo>
                    <a:pt x="225" y="1799"/>
                  </a:lnTo>
                  <a:lnTo>
                    <a:pt x="169" y="1855"/>
                  </a:lnTo>
                  <a:lnTo>
                    <a:pt x="169" y="2024"/>
                  </a:lnTo>
                  <a:lnTo>
                    <a:pt x="169" y="2080"/>
                  </a:lnTo>
                  <a:lnTo>
                    <a:pt x="225" y="2136"/>
                  </a:lnTo>
                  <a:lnTo>
                    <a:pt x="282" y="2192"/>
                  </a:lnTo>
                  <a:lnTo>
                    <a:pt x="338" y="2249"/>
                  </a:lnTo>
                  <a:lnTo>
                    <a:pt x="394" y="2192"/>
                  </a:lnTo>
                  <a:lnTo>
                    <a:pt x="506" y="2192"/>
                  </a:lnTo>
                  <a:lnTo>
                    <a:pt x="563" y="2249"/>
                  </a:lnTo>
                  <a:lnTo>
                    <a:pt x="563" y="2305"/>
                  </a:lnTo>
                  <a:lnTo>
                    <a:pt x="563" y="2530"/>
                  </a:lnTo>
                  <a:lnTo>
                    <a:pt x="563" y="2754"/>
                  </a:lnTo>
                  <a:lnTo>
                    <a:pt x="731" y="2586"/>
                  </a:lnTo>
                  <a:lnTo>
                    <a:pt x="956" y="2530"/>
                  </a:lnTo>
                  <a:lnTo>
                    <a:pt x="956" y="2417"/>
                  </a:lnTo>
                  <a:lnTo>
                    <a:pt x="844" y="2417"/>
                  </a:lnTo>
                  <a:lnTo>
                    <a:pt x="787" y="2361"/>
                  </a:lnTo>
                  <a:lnTo>
                    <a:pt x="1068" y="2361"/>
                  </a:lnTo>
                  <a:lnTo>
                    <a:pt x="1012" y="2417"/>
                  </a:lnTo>
                  <a:lnTo>
                    <a:pt x="956" y="2530"/>
                  </a:lnTo>
                  <a:lnTo>
                    <a:pt x="1012" y="2586"/>
                  </a:lnTo>
                  <a:lnTo>
                    <a:pt x="1293" y="2530"/>
                  </a:lnTo>
                  <a:lnTo>
                    <a:pt x="1293" y="2417"/>
                  </a:lnTo>
                  <a:lnTo>
                    <a:pt x="1293" y="2361"/>
                  </a:lnTo>
                  <a:lnTo>
                    <a:pt x="1293" y="2249"/>
                  </a:lnTo>
                  <a:lnTo>
                    <a:pt x="1293" y="2136"/>
                  </a:lnTo>
                  <a:lnTo>
                    <a:pt x="1237" y="2024"/>
                  </a:lnTo>
                  <a:lnTo>
                    <a:pt x="1237" y="1911"/>
                  </a:lnTo>
                  <a:lnTo>
                    <a:pt x="1293" y="1799"/>
                  </a:lnTo>
                  <a:lnTo>
                    <a:pt x="1349" y="1743"/>
                  </a:lnTo>
                  <a:lnTo>
                    <a:pt x="1406" y="1687"/>
                  </a:lnTo>
                  <a:lnTo>
                    <a:pt x="1574" y="1687"/>
                  </a:lnTo>
                  <a:lnTo>
                    <a:pt x="1574" y="1574"/>
                  </a:lnTo>
                  <a:lnTo>
                    <a:pt x="1630" y="1574"/>
                  </a:lnTo>
                  <a:lnTo>
                    <a:pt x="1743" y="1630"/>
                  </a:lnTo>
                  <a:lnTo>
                    <a:pt x="1855" y="1687"/>
                  </a:lnTo>
                  <a:lnTo>
                    <a:pt x="2080" y="1687"/>
                  </a:lnTo>
                  <a:lnTo>
                    <a:pt x="2193" y="1574"/>
                  </a:lnTo>
                  <a:lnTo>
                    <a:pt x="2305" y="1518"/>
                  </a:lnTo>
                  <a:lnTo>
                    <a:pt x="2586" y="1406"/>
                  </a:lnTo>
                  <a:lnTo>
                    <a:pt x="2698" y="1349"/>
                  </a:lnTo>
                  <a:lnTo>
                    <a:pt x="2867" y="1237"/>
                  </a:lnTo>
                  <a:lnTo>
                    <a:pt x="2979" y="1181"/>
                  </a:lnTo>
                  <a:lnTo>
                    <a:pt x="3036" y="1125"/>
                  </a:lnTo>
                  <a:lnTo>
                    <a:pt x="3204" y="956"/>
                  </a:lnTo>
                  <a:lnTo>
                    <a:pt x="3317" y="731"/>
                  </a:lnTo>
                  <a:lnTo>
                    <a:pt x="3317" y="675"/>
                  </a:lnTo>
                  <a:lnTo>
                    <a:pt x="3260" y="619"/>
                  </a:lnTo>
                  <a:lnTo>
                    <a:pt x="3148" y="562"/>
                  </a:lnTo>
                  <a:lnTo>
                    <a:pt x="3036" y="450"/>
                  </a:lnTo>
                  <a:lnTo>
                    <a:pt x="2923" y="338"/>
                  </a:lnTo>
                  <a:lnTo>
                    <a:pt x="2755" y="394"/>
                  </a:lnTo>
                  <a:lnTo>
                    <a:pt x="2642" y="562"/>
                  </a:lnTo>
                  <a:lnTo>
                    <a:pt x="2586" y="675"/>
                  </a:lnTo>
                  <a:lnTo>
                    <a:pt x="2530" y="619"/>
                  </a:lnTo>
                  <a:lnTo>
                    <a:pt x="2417" y="506"/>
                  </a:lnTo>
                  <a:lnTo>
                    <a:pt x="2136" y="225"/>
                  </a:lnTo>
                  <a:lnTo>
                    <a:pt x="1799" y="0"/>
                  </a:lnTo>
                  <a:close/>
                </a:path>
              </a:pathLst>
            </a:custGeom>
            <a:solidFill>
              <a:srgbClr val="ACC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2" name="Google Shape;34712;p71"/>
            <p:cNvSpPr/>
            <p:nvPr/>
          </p:nvSpPr>
          <p:spPr>
            <a:xfrm>
              <a:off x="2272750" y="945800"/>
              <a:ext cx="56250" cy="71675"/>
            </a:xfrm>
            <a:custGeom>
              <a:avLst/>
              <a:gdLst/>
              <a:ahLst/>
              <a:cxnLst/>
              <a:rect l="l" t="t" r="r" b="b"/>
              <a:pathLst>
                <a:path w="2250" h="2867" extrusionOk="0">
                  <a:moveTo>
                    <a:pt x="1518" y="0"/>
                  </a:moveTo>
                  <a:lnTo>
                    <a:pt x="1350" y="56"/>
                  </a:lnTo>
                  <a:lnTo>
                    <a:pt x="1237" y="113"/>
                  </a:lnTo>
                  <a:lnTo>
                    <a:pt x="1181" y="225"/>
                  </a:lnTo>
                  <a:lnTo>
                    <a:pt x="1181" y="281"/>
                  </a:lnTo>
                  <a:lnTo>
                    <a:pt x="1294" y="337"/>
                  </a:lnTo>
                  <a:lnTo>
                    <a:pt x="1237" y="337"/>
                  </a:lnTo>
                  <a:lnTo>
                    <a:pt x="1181" y="281"/>
                  </a:lnTo>
                  <a:lnTo>
                    <a:pt x="1125" y="169"/>
                  </a:lnTo>
                  <a:lnTo>
                    <a:pt x="1069" y="169"/>
                  </a:lnTo>
                  <a:lnTo>
                    <a:pt x="956" y="281"/>
                  </a:lnTo>
                  <a:lnTo>
                    <a:pt x="900" y="337"/>
                  </a:lnTo>
                  <a:lnTo>
                    <a:pt x="788" y="394"/>
                  </a:lnTo>
                  <a:lnTo>
                    <a:pt x="732" y="506"/>
                  </a:lnTo>
                  <a:lnTo>
                    <a:pt x="563" y="731"/>
                  </a:lnTo>
                  <a:lnTo>
                    <a:pt x="394" y="900"/>
                  </a:lnTo>
                  <a:lnTo>
                    <a:pt x="282" y="956"/>
                  </a:lnTo>
                  <a:lnTo>
                    <a:pt x="57" y="956"/>
                  </a:lnTo>
                  <a:lnTo>
                    <a:pt x="57" y="1068"/>
                  </a:lnTo>
                  <a:lnTo>
                    <a:pt x="1" y="1462"/>
                  </a:lnTo>
                  <a:lnTo>
                    <a:pt x="57" y="1799"/>
                  </a:lnTo>
                  <a:lnTo>
                    <a:pt x="113" y="1967"/>
                  </a:lnTo>
                  <a:lnTo>
                    <a:pt x="170" y="2024"/>
                  </a:lnTo>
                  <a:lnTo>
                    <a:pt x="226" y="2080"/>
                  </a:lnTo>
                  <a:lnTo>
                    <a:pt x="282" y="2136"/>
                  </a:lnTo>
                  <a:lnTo>
                    <a:pt x="282" y="2248"/>
                  </a:lnTo>
                  <a:lnTo>
                    <a:pt x="226" y="2361"/>
                  </a:lnTo>
                  <a:lnTo>
                    <a:pt x="170" y="2529"/>
                  </a:lnTo>
                  <a:lnTo>
                    <a:pt x="170" y="2586"/>
                  </a:lnTo>
                  <a:lnTo>
                    <a:pt x="170" y="2642"/>
                  </a:lnTo>
                  <a:lnTo>
                    <a:pt x="170" y="2754"/>
                  </a:lnTo>
                  <a:lnTo>
                    <a:pt x="170" y="2811"/>
                  </a:lnTo>
                  <a:lnTo>
                    <a:pt x="338" y="2867"/>
                  </a:lnTo>
                  <a:lnTo>
                    <a:pt x="451" y="2811"/>
                  </a:lnTo>
                  <a:lnTo>
                    <a:pt x="507" y="2811"/>
                  </a:lnTo>
                  <a:lnTo>
                    <a:pt x="619" y="2642"/>
                  </a:lnTo>
                  <a:lnTo>
                    <a:pt x="956" y="2642"/>
                  </a:lnTo>
                  <a:lnTo>
                    <a:pt x="1069" y="2586"/>
                  </a:lnTo>
                  <a:lnTo>
                    <a:pt x="1125" y="2529"/>
                  </a:lnTo>
                  <a:lnTo>
                    <a:pt x="1125" y="2361"/>
                  </a:lnTo>
                  <a:lnTo>
                    <a:pt x="1181" y="2192"/>
                  </a:lnTo>
                  <a:lnTo>
                    <a:pt x="1237" y="2080"/>
                  </a:lnTo>
                  <a:lnTo>
                    <a:pt x="1406" y="2024"/>
                  </a:lnTo>
                  <a:lnTo>
                    <a:pt x="1743" y="2024"/>
                  </a:lnTo>
                  <a:lnTo>
                    <a:pt x="1912" y="1967"/>
                  </a:lnTo>
                  <a:lnTo>
                    <a:pt x="1968" y="1799"/>
                  </a:lnTo>
                  <a:lnTo>
                    <a:pt x="2081" y="1574"/>
                  </a:lnTo>
                  <a:lnTo>
                    <a:pt x="2024" y="1462"/>
                  </a:lnTo>
                  <a:lnTo>
                    <a:pt x="1968" y="1405"/>
                  </a:lnTo>
                  <a:lnTo>
                    <a:pt x="1800" y="1405"/>
                  </a:lnTo>
                  <a:lnTo>
                    <a:pt x="1856" y="1349"/>
                  </a:lnTo>
                  <a:lnTo>
                    <a:pt x="1912" y="1293"/>
                  </a:lnTo>
                  <a:lnTo>
                    <a:pt x="1968" y="1293"/>
                  </a:lnTo>
                  <a:lnTo>
                    <a:pt x="1912" y="1237"/>
                  </a:lnTo>
                  <a:lnTo>
                    <a:pt x="1912" y="900"/>
                  </a:lnTo>
                  <a:lnTo>
                    <a:pt x="1800" y="843"/>
                  </a:lnTo>
                  <a:lnTo>
                    <a:pt x="1687" y="843"/>
                  </a:lnTo>
                  <a:lnTo>
                    <a:pt x="1406" y="900"/>
                  </a:lnTo>
                  <a:lnTo>
                    <a:pt x="1462" y="956"/>
                  </a:lnTo>
                  <a:lnTo>
                    <a:pt x="1462" y="1012"/>
                  </a:lnTo>
                  <a:lnTo>
                    <a:pt x="1406" y="956"/>
                  </a:lnTo>
                  <a:lnTo>
                    <a:pt x="1406" y="843"/>
                  </a:lnTo>
                  <a:lnTo>
                    <a:pt x="1462" y="787"/>
                  </a:lnTo>
                  <a:lnTo>
                    <a:pt x="1631" y="731"/>
                  </a:lnTo>
                  <a:lnTo>
                    <a:pt x="2024" y="562"/>
                  </a:lnTo>
                  <a:lnTo>
                    <a:pt x="2137" y="394"/>
                  </a:lnTo>
                  <a:lnTo>
                    <a:pt x="2249" y="169"/>
                  </a:lnTo>
                  <a:lnTo>
                    <a:pt x="2137" y="113"/>
                  </a:lnTo>
                  <a:lnTo>
                    <a:pt x="1687" y="113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rgbClr val="A6C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3" name="Google Shape;34713;p71"/>
            <p:cNvSpPr/>
            <p:nvPr/>
          </p:nvSpPr>
          <p:spPr>
            <a:xfrm>
              <a:off x="2212350" y="917700"/>
              <a:ext cx="92750" cy="73075"/>
            </a:xfrm>
            <a:custGeom>
              <a:avLst/>
              <a:gdLst/>
              <a:ahLst/>
              <a:cxnLst/>
              <a:rect l="l" t="t" r="r" b="b"/>
              <a:pathLst>
                <a:path w="3710" h="2923" extrusionOk="0">
                  <a:moveTo>
                    <a:pt x="1630" y="1405"/>
                  </a:moveTo>
                  <a:lnTo>
                    <a:pt x="1742" y="1461"/>
                  </a:lnTo>
                  <a:lnTo>
                    <a:pt x="1630" y="1461"/>
                  </a:lnTo>
                  <a:lnTo>
                    <a:pt x="1630" y="1405"/>
                  </a:lnTo>
                  <a:close/>
                  <a:moveTo>
                    <a:pt x="3541" y="0"/>
                  </a:moveTo>
                  <a:lnTo>
                    <a:pt x="2529" y="337"/>
                  </a:lnTo>
                  <a:lnTo>
                    <a:pt x="0" y="1124"/>
                  </a:lnTo>
                  <a:lnTo>
                    <a:pt x="337" y="1124"/>
                  </a:lnTo>
                  <a:lnTo>
                    <a:pt x="394" y="1180"/>
                  </a:lnTo>
                  <a:lnTo>
                    <a:pt x="394" y="1293"/>
                  </a:lnTo>
                  <a:lnTo>
                    <a:pt x="450" y="1349"/>
                  </a:lnTo>
                  <a:lnTo>
                    <a:pt x="506" y="1293"/>
                  </a:lnTo>
                  <a:lnTo>
                    <a:pt x="506" y="1180"/>
                  </a:lnTo>
                  <a:lnTo>
                    <a:pt x="562" y="1068"/>
                  </a:lnTo>
                  <a:lnTo>
                    <a:pt x="618" y="1012"/>
                  </a:lnTo>
                  <a:lnTo>
                    <a:pt x="787" y="1012"/>
                  </a:lnTo>
                  <a:lnTo>
                    <a:pt x="899" y="956"/>
                  </a:lnTo>
                  <a:lnTo>
                    <a:pt x="1180" y="787"/>
                  </a:lnTo>
                  <a:lnTo>
                    <a:pt x="1461" y="787"/>
                  </a:lnTo>
                  <a:lnTo>
                    <a:pt x="1461" y="899"/>
                  </a:lnTo>
                  <a:lnTo>
                    <a:pt x="1461" y="956"/>
                  </a:lnTo>
                  <a:lnTo>
                    <a:pt x="1461" y="1068"/>
                  </a:lnTo>
                  <a:lnTo>
                    <a:pt x="1349" y="1124"/>
                  </a:lnTo>
                  <a:lnTo>
                    <a:pt x="1180" y="1124"/>
                  </a:lnTo>
                  <a:lnTo>
                    <a:pt x="1180" y="1180"/>
                  </a:lnTo>
                  <a:lnTo>
                    <a:pt x="1012" y="1574"/>
                  </a:lnTo>
                  <a:lnTo>
                    <a:pt x="956" y="1742"/>
                  </a:lnTo>
                  <a:lnTo>
                    <a:pt x="1012" y="1967"/>
                  </a:lnTo>
                  <a:lnTo>
                    <a:pt x="1068" y="2136"/>
                  </a:lnTo>
                  <a:lnTo>
                    <a:pt x="1012" y="2305"/>
                  </a:lnTo>
                  <a:lnTo>
                    <a:pt x="1012" y="2361"/>
                  </a:lnTo>
                  <a:lnTo>
                    <a:pt x="1012" y="2473"/>
                  </a:lnTo>
                  <a:lnTo>
                    <a:pt x="1068" y="2586"/>
                  </a:lnTo>
                  <a:lnTo>
                    <a:pt x="1068" y="2642"/>
                  </a:lnTo>
                  <a:lnTo>
                    <a:pt x="1180" y="2642"/>
                  </a:lnTo>
                  <a:lnTo>
                    <a:pt x="1180" y="2698"/>
                  </a:lnTo>
                  <a:lnTo>
                    <a:pt x="1237" y="2867"/>
                  </a:lnTo>
                  <a:lnTo>
                    <a:pt x="1293" y="2923"/>
                  </a:lnTo>
                  <a:lnTo>
                    <a:pt x="1405" y="2923"/>
                  </a:lnTo>
                  <a:lnTo>
                    <a:pt x="1461" y="2867"/>
                  </a:lnTo>
                  <a:lnTo>
                    <a:pt x="1461" y="2698"/>
                  </a:lnTo>
                  <a:lnTo>
                    <a:pt x="1461" y="2642"/>
                  </a:lnTo>
                  <a:lnTo>
                    <a:pt x="1461" y="2586"/>
                  </a:lnTo>
                  <a:lnTo>
                    <a:pt x="1405" y="2417"/>
                  </a:lnTo>
                  <a:lnTo>
                    <a:pt x="1461" y="2361"/>
                  </a:lnTo>
                  <a:lnTo>
                    <a:pt x="1574" y="2305"/>
                  </a:lnTo>
                  <a:lnTo>
                    <a:pt x="1686" y="2248"/>
                  </a:lnTo>
                  <a:lnTo>
                    <a:pt x="1742" y="2192"/>
                  </a:lnTo>
                  <a:lnTo>
                    <a:pt x="1799" y="1967"/>
                  </a:lnTo>
                  <a:lnTo>
                    <a:pt x="1855" y="1855"/>
                  </a:lnTo>
                  <a:lnTo>
                    <a:pt x="1911" y="1742"/>
                  </a:lnTo>
                  <a:lnTo>
                    <a:pt x="2023" y="1686"/>
                  </a:lnTo>
                  <a:lnTo>
                    <a:pt x="2023" y="1630"/>
                  </a:lnTo>
                  <a:lnTo>
                    <a:pt x="1967" y="1574"/>
                  </a:lnTo>
                  <a:lnTo>
                    <a:pt x="1855" y="1518"/>
                  </a:lnTo>
                  <a:lnTo>
                    <a:pt x="2361" y="1405"/>
                  </a:lnTo>
                  <a:lnTo>
                    <a:pt x="2417" y="1405"/>
                  </a:lnTo>
                  <a:lnTo>
                    <a:pt x="2417" y="1461"/>
                  </a:lnTo>
                  <a:lnTo>
                    <a:pt x="2473" y="1461"/>
                  </a:lnTo>
                  <a:lnTo>
                    <a:pt x="2529" y="1518"/>
                  </a:lnTo>
                  <a:lnTo>
                    <a:pt x="2586" y="1518"/>
                  </a:lnTo>
                  <a:lnTo>
                    <a:pt x="2698" y="1405"/>
                  </a:lnTo>
                  <a:lnTo>
                    <a:pt x="2698" y="1293"/>
                  </a:lnTo>
                  <a:lnTo>
                    <a:pt x="2698" y="1068"/>
                  </a:lnTo>
                  <a:lnTo>
                    <a:pt x="2810" y="1180"/>
                  </a:lnTo>
                  <a:lnTo>
                    <a:pt x="2923" y="1237"/>
                  </a:lnTo>
                  <a:lnTo>
                    <a:pt x="3035" y="1124"/>
                  </a:lnTo>
                  <a:lnTo>
                    <a:pt x="3148" y="956"/>
                  </a:lnTo>
                  <a:lnTo>
                    <a:pt x="3260" y="843"/>
                  </a:lnTo>
                  <a:lnTo>
                    <a:pt x="3316" y="731"/>
                  </a:lnTo>
                  <a:lnTo>
                    <a:pt x="3429" y="675"/>
                  </a:lnTo>
                  <a:lnTo>
                    <a:pt x="3597" y="618"/>
                  </a:lnTo>
                  <a:lnTo>
                    <a:pt x="3710" y="618"/>
                  </a:lnTo>
                  <a:lnTo>
                    <a:pt x="3710" y="562"/>
                  </a:lnTo>
                  <a:lnTo>
                    <a:pt x="3710" y="394"/>
                  </a:lnTo>
                  <a:lnTo>
                    <a:pt x="3653" y="225"/>
                  </a:lnTo>
                  <a:lnTo>
                    <a:pt x="3597" y="113"/>
                  </a:lnTo>
                  <a:lnTo>
                    <a:pt x="3541" y="0"/>
                  </a:lnTo>
                  <a:close/>
                </a:path>
              </a:pathLst>
            </a:custGeom>
            <a:solidFill>
              <a:srgbClr val="BBD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4" name="Google Shape;34714;p71"/>
            <p:cNvSpPr/>
            <p:nvPr/>
          </p:nvSpPr>
          <p:spPr>
            <a:xfrm>
              <a:off x="1755675" y="1077875"/>
              <a:ext cx="85725" cy="42175"/>
            </a:xfrm>
            <a:custGeom>
              <a:avLst/>
              <a:gdLst/>
              <a:ahLst/>
              <a:cxnLst/>
              <a:rect l="l" t="t" r="r" b="b"/>
              <a:pathLst>
                <a:path w="3429" h="1687" extrusionOk="0">
                  <a:moveTo>
                    <a:pt x="1574" y="1"/>
                  </a:moveTo>
                  <a:lnTo>
                    <a:pt x="1181" y="113"/>
                  </a:lnTo>
                  <a:lnTo>
                    <a:pt x="787" y="282"/>
                  </a:lnTo>
                  <a:lnTo>
                    <a:pt x="506" y="338"/>
                  </a:lnTo>
                  <a:lnTo>
                    <a:pt x="225" y="450"/>
                  </a:lnTo>
                  <a:lnTo>
                    <a:pt x="113" y="394"/>
                  </a:lnTo>
                  <a:lnTo>
                    <a:pt x="0" y="394"/>
                  </a:lnTo>
                  <a:lnTo>
                    <a:pt x="56" y="563"/>
                  </a:lnTo>
                  <a:lnTo>
                    <a:pt x="113" y="675"/>
                  </a:lnTo>
                  <a:lnTo>
                    <a:pt x="56" y="731"/>
                  </a:lnTo>
                  <a:lnTo>
                    <a:pt x="0" y="844"/>
                  </a:lnTo>
                  <a:lnTo>
                    <a:pt x="56" y="956"/>
                  </a:lnTo>
                  <a:lnTo>
                    <a:pt x="169" y="1125"/>
                  </a:lnTo>
                  <a:lnTo>
                    <a:pt x="281" y="1125"/>
                  </a:lnTo>
                  <a:lnTo>
                    <a:pt x="394" y="1068"/>
                  </a:lnTo>
                  <a:lnTo>
                    <a:pt x="506" y="1012"/>
                  </a:lnTo>
                  <a:lnTo>
                    <a:pt x="562" y="900"/>
                  </a:lnTo>
                  <a:lnTo>
                    <a:pt x="899" y="900"/>
                  </a:lnTo>
                  <a:lnTo>
                    <a:pt x="956" y="844"/>
                  </a:lnTo>
                  <a:lnTo>
                    <a:pt x="1012" y="787"/>
                  </a:lnTo>
                  <a:lnTo>
                    <a:pt x="1068" y="787"/>
                  </a:lnTo>
                  <a:lnTo>
                    <a:pt x="1181" y="900"/>
                  </a:lnTo>
                  <a:lnTo>
                    <a:pt x="1124" y="1068"/>
                  </a:lnTo>
                  <a:lnTo>
                    <a:pt x="1124" y="1125"/>
                  </a:lnTo>
                  <a:lnTo>
                    <a:pt x="1181" y="1181"/>
                  </a:lnTo>
                  <a:lnTo>
                    <a:pt x="1349" y="1125"/>
                  </a:lnTo>
                  <a:lnTo>
                    <a:pt x="1518" y="1012"/>
                  </a:lnTo>
                  <a:lnTo>
                    <a:pt x="1574" y="956"/>
                  </a:lnTo>
                  <a:lnTo>
                    <a:pt x="1686" y="1012"/>
                  </a:lnTo>
                  <a:lnTo>
                    <a:pt x="1799" y="1068"/>
                  </a:lnTo>
                  <a:lnTo>
                    <a:pt x="1855" y="1237"/>
                  </a:lnTo>
                  <a:lnTo>
                    <a:pt x="1855" y="1293"/>
                  </a:lnTo>
                  <a:lnTo>
                    <a:pt x="1855" y="1349"/>
                  </a:lnTo>
                  <a:lnTo>
                    <a:pt x="1855" y="1462"/>
                  </a:lnTo>
                  <a:lnTo>
                    <a:pt x="1855" y="1574"/>
                  </a:lnTo>
                  <a:lnTo>
                    <a:pt x="1911" y="1574"/>
                  </a:lnTo>
                  <a:lnTo>
                    <a:pt x="2024" y="1631"/>
                  </a:lnTo>
                  <a:lnTo>
                    <a:pt x="2080" y="1518"/>
                  </a:lnTo>
                  <a:lnTo>
                    <a:pt x="2136" y="1406"/>
                  </a:lnTo>
                  <a:lnTo>
                    <a:pt x="2136" y="1349"/>
                  </a:lnTo>
                  <a:lnTo>
                    <a:pt x="2248" y="1293"/>
                  </a:lnTo>
                  <a:lnTo>
                    <a:pt x="2305" y="1293"/>
                  </a:lnTo>
                  <a:lnTo>
                    <a:pt x="2417" y="1349"/>
                  </a:lnTo>
                  <a:lnTo>
                    <a:pt x="2417" y="1406"/>
                  </a:lnTo>
                  <a:lnTo>
                    <a:pt x="2361" y="1518"/>
                  </a:lnTo>
                  <a:lnTo>
                    <a:pt x="2417" y="1631"/>
                  </a:lnTo>
                  <a:lnTo>
                    <a:pt x="2417" y="1687"/>
                  </a:lnTo>
                  <a:lnTo>
                    <a:pt x="2586" y="1687"/>
                  </a:lnTo>
                  <a:lnTo>
                    <a:pt x="2754" y="1574"/>
                  </a:lnTo>
                  <a:lnTo>
                    <a:pt x="2867" y="1518"/>
                  </a:lnTo>
                  <a:lnTo>
                    <a:pt x="3035" y="1518"/>
                  </a:lnTo>
                  <a:lnTo>
                    <a:pt x="3204" y="1631"/>
                  </a:lnTo>
                  <a:lnTo>
                    <a:pt x="3373" y="1631"/>
                  </a:lnTo>
                  <a:lnTo>
                    <a:pt x="3373" y="1518"/>
                  </a:lnTo>
                  <a:lnTo>
                    <a:pt x="3429" y="1462"/>
                  </a:lnTo>
                  <a:lnTo>
                    <a:pt x="3429" y="956"/>
                  </a:lnTo>
                  <a:lnTo>
                    <a:pt x="3429" y="731"/>
                  </a:lnTo>
                  <a:lnTo>
                    <a:pt x="3373" y="506"/>
                  </a:lnTo>
                  <a:lnTo>
                    <a:pt x="3260" y="450"/>
                  </a:lnTo>
                  <a:lnTo>
                    <a:pt x="3148" y="394"/>
                  </a:lnTo>
                  <a:lnTo>
                    <a:pt x="3035" y="338"/>
                  </a:lnTo>
                  <a:lnTo>
                    <a:pt x="2923" y="225"/>
                  </a:lnTo>
                  <a:lnTo>
                    <a:pt x="2698" y="225"/>
                  </a:lnTo>
                  <a:lnTo>
                    <a:pt x="2754" y="394"/>
                  </a:lnTo>
                  <a:lnTo>
                    <a:pt x="2810" y="506"/>
                  </a:lnTo>
                  <a:lnTo>
                    <a:pt x="3035" y="731"/>
                  </a:lnTo>
                  <a:lnTo>
                    <a:pt x="2923" y="787"/>
                  </a:lnTo>
                  <a:lnTo>
                    <a:pt x="2754" y="787"/>
                  </a:lnTo>
                  <a:lnTo>
                    <a:pt x="2754" y="731"/>
                  </a:lnTo>
                  <a:lnTo>
                    <a:pt x="2698" y="619"/>
                  </a:lnTo>
                  <a:lnTo>
                    <a:pt x="2586" y="619"/>
                  </a:lnTo>
                  <a:lnTo>
                    <a:pt x="2529" y="675"/>
                  </a:lnTo>
                  <a:lnTo>
                    <a:pt x="2473" y="619"/>
                  </a:lnTo>
                  <a:lnTo>
                    <a:pt x="2361" y="563"/>
                  </a:lnTo>
                  <a:lnTo>
                    <a:pt x="2305" y="506"/>
                  </a:lnTo>
                  <a:lnTo>
                    <a:pt x="2192" y="450"/>
                  </a:lnTo>
                  <a:lnTo>
                    <a:pt x="2136" y="338"/>
                  </a:lnTo>
                  <a:lnTo>
                    <a:pt x="2080" y="282"/>
                  </a:lnTo>
                  <a:lnTo>
                    <a:pt x="1967" y="338"/>
                  </a:lnTo>
                  <a:lnTo>
                    <a:pt x="1911" y="450"/>
                  </a:lnTo>
                  <a:lnTo>
                    <a:pt x="1799" y="506"/>
                  </a:lnTo>
                  <a:lnTo>
                    <a:pt x="1743" y="450"/>
                  </a:lnTo>
                  <a:lnTo>
                    <a:pt x="1686" y="394"/>
                  </a:lnTo>
                  <a:lnTo>
                    <a:pt x="1630" y="450"/>
                  </a:lnTo>
                  <a:lnTo>
                    <a:pt x="1630" y="563"/>
                  </a:lnTo>
                  <a:lnTo>
                    <a:pt x="1574" y="675"/>
                  </a:lnTo>
                  <a:lnTo>
                    <a:pt x="1518" y="619"/>
                  </a:lnTo>
                  <a:lnTo>
                    <a:pt x="1462" y="506"/>
                  </a:lnTo>
                  <a:lnTo>
                    <a:pt x="1462" y="450"/>
                  </a:lnTo>
                  <a:lnTo>
                    <a:pt x="1349" y="450"/>
                  </a:lnTo>
                  <a:lnTo>
                    <a:pt x="1349" y="506"/>
                  </a:lnTo>
                  <a:lnTo>
                    <a:pt x="1349" y="563"/>
                  </a:lnTo>
                  <a:lnTo>
                    <a:pt x="1293" y="619"/>
                  </a:lnTo>
                  <a:lnTo>
                    <a:pt x="1237" y="450"/>
                  </a:lnTo>
                  <a:lnTo>
                    <a:pt x="1237" y="338"/>
                  </a:lnTo>
                  <a:lnTo>
                    <a:pt x="1293" y="282"/>
                  </a:lnTo>
                  <a:lnTo>
                    <a:pt x="1349" y="225"/>
                  </a:lnTo>
                  <a:lnTo>
                    <a:pt x="1405" y="225"/>
                  </a:lnTo>
                  <a:lnTo>
                    <a:pt x="1518" y="282"/>
                  </a:lnTo>
                  <a:lnTo>
                    <a:pt x="1574" y="282"/>
                  </a:lnTo>
                  <a:lnTo>
                    <a:pt x="1630" y="169"/>
                  </a:lnTo>
                  <a:lnTo>
                    <a:pt x="1686" y="113"/>
                  </a:lnTo>
                  <a:lnTo>
                    <a:pt x="1686" y="57"/>
                  </a:lnTo>
                  <a:lnTo>
                    <a:pt x="1630" y="1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5" name="Google Shape;34715;p71"/>
            <p:cNvSpPr/>
            <p:nvPr/>
          </p:nvSpPr>
          <p:spPr>
            <a:xfrm>
              <a:off x="1897575" y="1232450"/>
              <a:ext cx="71700" cy="53400"/>
            </a:xfrm>
            <a:custGeom>
              <a:avLst/>
              <a:gdLst/>
              <a:ahLst/>
              <a:cxnLst/>
              <a:rect l="l" t="t" r="r" b="b"/>
              <a:pathLst>
                <a:path w="2868" h="2136" extrusionOk="0">
                  <a:moveTo>
                    <a:pt x="1800" y="0"/>
                  </a:moveTo>
                  <a:lnTo>
                    <a:pt x="1687" y="56"/>
                  </a:lnTo>
                  <a:lnTo>
                    <a:pt x="1687" y="225"/>
                  </a:lnTo>
                  <a:lnTo>
                    <a:pt x="1575" y="394"/>
                  </a:lnTo>
                  <a:lnTo>
                    <a:pt x="1350" y="618"/>
                  </a:lnTo>
                  <a:lnTo>
                    <a:pt x="1181" y="787"/>
                  </a:lnTo>
                  <a:lnTo>
                    <a:pt x="1069" y="899"/>
                  </a:lnTo>
                  <a:lnTo>
                    <a:pt x="956" y="956"/>
                  </a:lnTo>
                  <a:lnTo>
                    <a:pt x="900" y="843"/>
                  </a:lnTo>
                  <a:lnTo>
                    <a:pt x="788" y="787"/>
                  </a:lnTo>
                  <a:lnTo>
                    <a:pt x="619" y="787"/>
                  </a:lnTo>
                  <a:lnTo>
                    <a:pt x="507" y="731"/>
                  </a:lnTo>
                  <a:lnTo>
                    <a:pt x="451" y="618"/>
                  </a:lnTo>
                  <a:lnTo>
                    <a:pt x="394" y="562"/>
                  </a:lnTo>
                  <a:lnTo>
                    <a:pt x="338" y="618"/>
                  </a:lnTo>
                  <a:lnTo>
                    <a:pt x="170" y="675"/>
                  </a:lnTo>
                  <a:lnTo>
                    <a:pt x="113" y="843"/>
                  </a:lnTo>
                  <a:lnTo>
                    <a:pt x="1" y="1124"/>
                  </a:lnTo>
                  <a:lnTo>
                    <a:pt x="57" y="1237"/>
                  </a:lnTo>
                  <a:lnTo>
                    <a:pt x="57" y="1349"/>
                  </a:lnTo>
                  <a:lnTo>
                    <a:pt x="282" y="1405"/>
                  </a:lnTo>
                  <a:lnTo>
                    <a:pt x="394" y="1405"/>
                  </a:lnTo>
                  <a:lnTo>
                    <a:pt x="732" y="1743"/>
                  </a:lnTo>
                  <a:lnTo>
                    <a:pt x="1069" y="2136"/>
                  </a:lnTo>
                  <a:lnTo>
                    <a:pt x="1350" y="2024"/>
                  </a:lnTo>
                  <a:lnTo>
                    <a:pt x="1406" y="1967"/>
                  </a:lnTo>
                  <a:lnTo>
                    <a:pt x="1519" y="1911"/>
                  </a:lnTo>
                  <a:lnTo>
                    <a:pt x="1743" y="1855"/>
                  </a:lnTo>
                  <a:lnTo>
                    <a:pt x="1856" y="1743"/>
                  </a:lnTo>
                  <a:lnTo>
                    <a:pt x="1968" y="1630"/>
                  </a:lnTo>
                  <a:lnTo>
                    <a:pt x="2024" y="1405"/>
                  </a:lnTo>
                  <a:lnTo>
                    <a:pt x="2081" y="1349"/>
                  </a:lnTo>
                  <a:lnTo>
                    <a:pt x="2249" y="1405"/>
                  </a:lnTo>
                  <a:lnTo>
                    <a:pt x="2362" y="1462"/>
                  </a:lnTo>
                  <a:lnTo>
                    <a:pt x="2418" y="1462"/>
                  </a:lnTo>
                  <a:lnTo>
                    <a:pt x="2530" y="1405"/>
                  </a:lnTo>
                  <a:lnTo>
                    <a:pt x="2586" y="1349"/>
                  </a:lnTo>
                  <a:lnTo>
                    <a:pt x="2811" y="1237"/>
                  </a:lnTo>
                  <a:lnTo>
                    <a:pt x="2867" y="1124"/>
                  </a:lnTo>
                  <a:lnTo>
                    <a:pt x="2867" y="1012"/>
                  </a:lnTo>
                  <a:lnTo>
                    <a:pt x="2811" y="899"/>
                  </a:lnTo>
                  <a:lnTo>
                    <a:pt x="2699" y="787"/>
                  </a:lnTo>
                  <a:lnTo>
                    <a:pt x="2586" y="675"/>
                  </a:lnTo>
                  <a:lnTo>
                    <a:pt x="2530" y="618"/>
                  </a:lnTo>
                  <a:lnTo>
                    <a:pt x="2418" y="394"/>
                  </a:lnTo>
                  <a:lnTo>
                    <a:pt x="2305" y="169"/>
                  </a:lnTo>
                  <a:lnTo>
                    <a:pt x="2249" y="113"/>
                  </a:lnTo>
                  <a:lnTo>
                    <a:pt x="2024" y="113"/>
                  </a:lnTo>
                  <a:lnTo>
                    <a:pt x="1912" y="56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B1D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6" name="Google Shape;34716;p71"/>
            <p:cNvSpPr/>
            <p:nvPr/>
          </p:nvSpPr>
          <p:spPr>
            <a:xfrm>
              <a:off x="2284000" y="983725"/>
              <a:ext cx="61850" cy="59050"/>
            </a:xfrm>
            <a:custGeom>
              <a:avLst/>
              <a:gdLst/>
              <a:ahLst/>
              <a:cxnLst/>
              <a:rect l="l" t="t" r="r" b="b"/>
              <a:pathLst>
                <a:path w="2474" h="2362" extrusionOk="0">
                  <a:moveTo>
                    <a:pt x="1631" y="1"/>
                  </a:moveTo>
                  <a:lnTo>
                    <a:pt x="1574" y="57"/>
                  </a:lnTo>
                  <a:lnTo>
                    <a:pt x="1406" y="338"/>
                  </a:lnTo>
                  <a:lnTo>
                    <a:pt x="1237" y="507"/>
                  </a:lnTo>
                  <a:lnTo>
                    <a:pt x="1125" y="450"/>
                  </a:lnTo>
                  <a:lnTo>
                    <a:pt x="1068" y="338"/>
                  </a:lnTo>
                  <a:lnTo>
                    <a:pt x="956" y="338"/>
                  </a:lnTo>
                  <a:lnTo>
                    <a:pt x="900" y="394"/>
                  </a:lnTo>
                  <a:lnTo>
                    <a:pt x="844" y="563"/>
                  </a:lnTo>
                  <a:lnTo>
                    <a:pt x="506" y="563"/>
                  </a:lnTo>
                  <a:lnTo>
                    <a:pt x="563" y="788"/>
                  </a:lnTo>
                  <a:lnTo>
                    <a:pt x="619" y="900"/>
                  </a:lnTo>
                  <a:lnTo>
                    <a:pt x="563" y="1069"/>
                  </a:lnTo>
                  <a:lnTo>
                    <a:pt x="506" y="1012"/>
                  </a:lnTo>
                  <a:lnTo>
                    <a:pt x="169" y="1012"/>
                  </a:lnTo>
                  <a:lnTo>
                    <a:pt x="57" y="1069"/>
                  </a:lnTo>
                  <a:lnTo>
                    <a:pt x="1" y="1125"/>
                  </a:lnTo>
                  <a:lnTo>
                    <a:pt x="1" y="1181"/>
                  </a:lnTo>
                  <a:lnTo>
                    <a:pt x="1" y="1294"/>
                  </a:lnTo>
                  <a:lnTo>
                    <a:pt x="169" y="1462"/>
                  </a:lnTo>
                  <a:lnTo>
                    <a:pt x="282" y="1575"/>
                  </a:lnTo>
                  <a:lnTo>
                    <a:pt x="225" y="1687"/>
                  </a:lnTo>
                  <a:lnTo>
                    <a:pt x="113" y="1856"/>
                  </a:lnTo>
                  <a:lnTo>
                    <a:pt x="57" y="1968"/>
                  </a:lnTo>
                  <a:lnTo>
                    <a:pt x="169" y="2024"/>
                  </a:lnTo>
                  <a:lnTo>
                    <a:pt x="225" y="2024"/>
                  </a:lnTo>
                  <a:lnTo>
                    <a:pt x="338" y="2080"/>
                  </a:lnTo>
                  <a:lnTo>
                    <a:pt x="394" y="2249"/>
                  </a:lnTo>
                  <a:lnTo>
                    <a:pt x="450" y="2361"/>
                  </a:lnTo>
                  <a:lnTo>
                    <a:pt x="563" y="2361"/>
                  </a:lnTo>
                  <a:lnTo>
                    <a:pt x="619" y="2305"/>
                  </a:lnTo>
                  <a:lnTo>
                    <a:pt x="619" y="2193"/>
                  </a:lnTo>
                  <a:lnTo>
                    <a:pt x="619" y="2080"/>
                  </a:lnTo>
                  <a:lnTo>
                    <a:pt x="619" y="2024"/>
                  </a:lnTo>
                  <a:lnTo>
                    <a:pt x="675" y="2193"/>
                  </a:lnTo>
                  <a:lnTo>
                    <a:pt x="731" y="2305"/>
                  </a:lnTo>
                  <a:lnTo>
                    <a:pt x="844" y="2361"/>
                  </a:lnTo>
                  <a:lnTo>
                    <a:pt x="1012" y="2305"/>
                  </a:lnTo>
                  <a:lnTo>
                    <a:pt x="1068" y="2080"/>
                  </a:lnTo>
                  <a:lnTo>
                    <a:pt x="1125" y="1856"/>
                  </a:lnTo>
                  <a:lnTo>
                    <a:pt x="1181" y="1799"/>
                  </a:lnTo>
                  <a:lnTo>
                    <a:pt x="1293" y="1462"/>
                  </a:lnTo>
                  <a:lnTo>
                    <a:pt x="1293" y="1294"/>
                  </a:lnTo>
                  <a:lnTo>
                    <a:pt x="1237" y="1125"/>
                  </a:lnTo>
                  <a:lnTo>
                    <a:pt x="1574" y="1125"/>
                  </a:lnTo>
                  <a:lnTo>
                    <a:pt x="1799" y="1237"/>
                  </a:lnTo>
                  <a:lnTo>
                    <a:pt x="1968" y="1294"/>
                  </a:lnTo>
                  <a:lnTo>
                    <a:pt x="2136" y="1237"/>
                  </a:lnTo>
                  <a:lnTo>
                    <a:pt x="2305" y="1181"/>
                  </a:lnTo>
                  <a:lnTo>
                    <a:pt x="2361" y="1181"/>
                  </a:lnTo>
                  <a:lnTo>
                    <a:pt x="2474" y="1069"/>
                  </a:lnTo>
                  <a:lnTo>
                    <a:pt x="2474" y="1012"/>
                  </a:lnTo>
                  <a:lnTo>
                    <a:pt x="2361" y="844"/>
                  </a:lnTo>
                  <a:lnTo>
                    <a:pt x="2305" y="619"/>
                  </a:lnTo>
                  <a:lnTo>
                    <a:pt x="2193" y="282"/>
                  </a:lnTo>
                  <a:lnTo>
                    <a:pt x="1968" y="113"/>
                  </a:lnTo>
                  <a:lnTo>
                    <a:pt x="1855" y="57"/>
                  </a:lnTo>
                  <a:lnTo>
                    <a:pt x="1743" y="57"/>
                  </a:lnTo>
                  <a:lnTo>
                    <a:pt x="1631" y="1"/>
                  </a:lnTo>
                  <a:close/>
                </a:path>
              </a:pathLst>
            </a:custGeom>
            <a:solidFill>
              <a:srgbClr val="9EC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7" name="Google Shape;34717;p71"/>
            <p:cNvSpPr/>
            <p:nvPr/>
          </p:nvSpPr>
          <p:spPr>
            <a:xfrm>
              <a:off x="2275575" y="914875"/>
              <a:ext cx="60450" cy="45000"/>
            </a:xfrm>
            <a:custGeom>
              <a:avLst/>
              <a:gdLst/>
              <a:ahLst/>
              <a:cxnLst/>
              <a:rect l="l" t="t" r="r" b="b"/>
              <a:pathLst>
                <a:path w="2418" h="1800" extrusionOk="0">
                  <a:moveTo>
                    <a:pt x="1518" y="1"/>
                  </a:moveTo>
                  <a:lnTo>
                    <a:pt x="1349" y="57"/>
                  </a:lnTo>
                  <a:lnTo>
                    <a:pt x="1237" y="113"/>
                  </a:lnTo>
                  <a:lnTo>
                    <a:pt x="1012" y="113"/>
                  </a:lnTo>
                  <a:lnTo>
                    <a:pt x="1012" y="282"/>
                  </a:lnTo>
                  <a:lnTo>
                    <a:pt x="1068" y="394"/>
                  </a:lnTo>
                  <a:lnTo>
                    <a:pt x="1124" y="507"/>
                  </a:lnTo>
                  <a:lnTo>
                    <a:pt x="1124" y="619"/>
                  </a:lnTo>
                  <a:lnTo>
                    <a:pt x="1124" y="675"/>
                  </a:lnTo>
                  <a:lnTo>
                    <a:pt x="1068" y="675"/>
                  </a:lnTo>
                  <a:lnTo>
                    <a:pt x="1012" y="619"/>
                  </a:lnTo>
                  <a:lnTo>
                    <a:pt x="900" y="563"/>
                  </a:lnTo>
                  <a:lnTo>
                    <a:pt x="843" y="675"/>
                  </a:lnTo>
                  <a:lnTo>
                    <a:pt x="731" y="844"/>
                  </a:lnTo>
                  <a:lnTo>
                    <a:pt x="562" y="844"/>
                  </a:lnTo>
                  <a:lnTo>
                    <a:pt x="506" y="900"/>
                  </a:lnTo>
                  <a:lnTo>
                    <a:pt x="562" y="956"/>
                  </a:lnTo>
                  <a:lnTo>
                    <a:pt x="562" y="1012"/>
                  </a:lnTo>
                  <a:lnTo>
                    <a:pt x="562" y="1069"/>
                  </a:lnTo>
                  <a:lnTo>
                    <a:pt x="450" y="1181"/>
                  </a:lnTo>
                  <a:lnTo>
                    <a:pt x="338" y="1293"/>
                  </a:lnTo>
                  <a:lnTo>
                    <a:pt x="281" y="1293"/>
                  </a:lnTo>
                  <a:lnTo>
                    <a:pt x="281" y="1237"/>
                  </a:lnTo>
                  <a:lnTo>
                    <a:pt x="225" y="1181"/>
                  </a:lnTo>
                  <a:lnTo>
                    <a:pt x="169" y="1125"/>
                  </a:lnTo>
                  <a:lnTo>
                    <a:pt x="113" y="1125"/>
                  </a:lnTo>
                  <a:lnTo>
                    <a:pt x="113" y="1350"/>
                  </a:lnTo>
                  <a:lnTo>
                    <a:pt x="113" y="1462"/>
                  </a:lnTo>
                  <a:lnTo>
                    <a:pt x="0" y="1574"/>
                  </a:lnTo>
                  <a:lnTo>
                    <a:pt x="0" y="1687"/>
                  </a:lnTo>
                  <a:lnTo>
                    <a:pt x="113" y="1799"/>
                  </a:lnTo>
                  <a:lnTo>
                    <a:pt x="394" y="1799"/>
                  </a:lnTo>
                  <a:lnTo>
                    <a:pt x="506" y="1743"/>
                  </a:lnTo>
                  <a:lnTo>
                    <a:pt x="675" y="1631"/>
                  </a:lnTo>
                  <a:lnTo>
                    <a:pt x="900" y="1574"/>
                  </a:lnTo>
                  <a:lnTo>
                    <a:pt x="956" y="1462"/>
                  </a:lnTo>
                  <a:lnTo>
                    <a:pt x="1181" y="1293"/>
                  </a:lnTo>
                  <a:lnTo>
                    <a:pt x="1293" y="1237"/>
                  </a:lnTo>
                  <a:lnTo>
                    <a:pt x="1462" y="1237"/>
                  </a:lnTo>
                  <a:lnTo>
                    <a:pt x="1743" y="1012"/>
                  </a:lnTo>
                  <a:lnTo>
                    <a:pt x="1911" y="900"/>
                  </a:lnTo>
                  <a:lnTo>
                    <a:pt x="2080" y="844"/>
                  </a:lnTo>
                  <a:lnTo>
                    <a:pt x="2249" y="619"/>
                  </a:lnTo>
                  <a:lnTo>
                    <a:pt x="2417" y="338"/>
                  </a:lnTo>
                  <a:lnTo>
                    <a:pt x="2361" y="226"/>
                  </a:lnTo>
                  <a:lnTo>
                    <a:pt x="2305" y="113"/>
                  </a:lnTo>
                  <a:lnTo>
                    <a:pt x="2192" y="113"/>
                  </a:lnTo>
                  <a:lnTo>
                    <a:pt x="2080" y="169"/>
                  </a:lnTo>
                  <a:lnTo>
                    <a:pt x="2024" y="169"/>
                  </a:lnTo>
                  <a:lnTo>
                    <a:pt x="1968" y="113"/>
                  </a:lnTo>
                  <a:lnTo>
                    <a:pt x="1855" y="1"/>
                  </a:lnTo>
                  <a:close/>
                </a:path>
              </a:pathLst>
            </a:custGeom>
            <a:solidFill>
              <a:srgbClr val="B1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8" name="Google Shape;34718;p71"/>
            <p:cNvSpPr/>
            <p:nvPr/>
          </p:nvSpPr>
          <p:spPr>
            <a:xfrm>
              <a:off x="2331775" y="1070850"/>
              <a:ext cx="35150" cy="40775"/>
            </a:xfrm>
            <a:custGeom>
              <a:avLst/>
              <a:gdLst/>
              <a:ahLst/>
              <a:cxnLst/>
              <a:rect l="l" t="t" r="r" b="b"/>
              <a:pathLst>
                <a:path w="1406" h="1631" extrusionOk="0">
                  <a:moveTo>
                    <a:pt x="450" y="1"/>
                  </a:moveTo>
                  <a:lnTo>
                    <a:pt x="450" y="57"/>
                  </a:lnTo>
                  <a:lnTo>
                    <a:pt x="338" y="169"/>
                  </a:lnTo>
                  <a:lnTo>
                    <a:pt x="225" y="225"/>
                  </a:lnTo>
                  <a:lnTo>
                    <a:pt x="169" y="225"/>
                  </a:lnTo>
                  <a:lnTo>
                    <a:pt x="113" y="282"/>
                  </a:lnTo>
                  <a:lnTo>
                    <a:pt x="113" y="394"/>
                  </a:lnTo>
                  <a:lnTo>
                    <a:pt x="169" y="506"/>
                  </a:lnTo>
                  <a:lnTo>
                    <a:pt x="225" y="675"/>
                  </a:lnTo>
                  <a:lnTo>
                    <a:pt x="169" y="787"/>
                  </a:lnTo>
                  <a:lnTo>
                    <a:pt x="113" y="844"/>
                  </a:lnTo>
                  <a:lnTo>
                    <a:pt x="113" y="1068"/>
                  </a:lnTo>
                  <a:lnTo>
                    <a:pt x="57" y="1125"/>
                  </a:lnTo>
                  <a:lnTo>
                    <a:pt x="1" y="1181"/>
                  </a:lnTo>
                  <a:lnTo>
                    <a:pt x="1" y="1237"/>
                  </a:lnTo>
                  <a:lnTo>
                    <a:pt x="57" y="1293"/>
                  </a:lnTo>
                  <a:lnTo>
                    <a:pt x="113" y="1406"/>
                  </a:lnTo>
                  <a:lnTo>
                    <a:pt x="169" y="1349"/>
                  </a:lnTo>
                  <a:lnTo>
                    <a:pt x="225" y="1237"/>
                  </a:lnTo>
                  <a:lnTo>
                    <a:pt x="338" y="1462"/>
                  </a:lnTo>
                  <a:lnTo>
                    <a:pt x="394" y="1518"/>
                  </a:lnTo>
                  <a:lnTo>
                    <a:pt x="450" y="1462"/>
                  </a:lnTo>
                  <a:lnTo>
                    <a:pt x="506" y="1406"/>
                  </a:lnTo>
                  <a:lnTo>
                    <a:pt x="563" y="1406"/>
                  </a:lnTo>
                  <a:lnTo>
                    <a:pt x="675" y="1462"/>
                  </a:lnTo>
                  <a:lnTo>
                    <a:pt x="731" y="1462"/>
                  </a:lnTo>
                  <a:lnTo>
                    <a:pt x="731" y="1518"/>
                  </a:lnTo>
                  <a:lnTo>
                    <a:pt x="787" y="1630"/>
                  </a:lnTo>
                  <a:lnTo>
                    <a:pt x="1068" y="1349"/>
                  </a:lnTo>
                  <a:lnTo>
                    <a:pt x="1406" y="1068"/>
                  </a:lnTo>
                  <a:lnTo>
                    <a:pt x="1349" y="619"/>
                  </a:lnTo>
                  <a:lnTo>
                    <a:pt x="1293" y="394"/>
                  </a:lnTo>
                  <a:lnTo>
                    <a:pt x="1349" y="169"/>
                  </a:lnTo>
                  <a:lnTo>
                    <a:pt x="1125" y="113"/>
                  </a:lnTo>
                  <a:lnTo>
                    <a:pt x="731" y="113"/>
                  </a:lnTo>
                  <a:lnTo>
                    <a:pt x="675" y="57"/>
                  </a:lnTo>
                  <a:lnTo>
                    <a:pt x="563" y="1"/>
                  </a:lnTo>
                  <a:close/>
                </a:path>
              </a:pathLst>
            </a:custGeom>
            <a:solidFill>
              <a:srgbClr val="B7D6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9" name="Google Shape;34719;p71"/>
            <p:cNvSpPr/>
            <p:nvPr/>
          </p:nvSpPr>
          <p:spPr>
            <a:xfrm>
              <a:off x="2314925" y="1017450"/>
              <a:ext cx="44975" cy="45000"/>
            </a:xfrm>
            <a:custGeom>
              <a:avLst/>
              <a:gdLst/>
              <a:ahLst/>
              <a:cxnLst/>
              <a:rect l="l" t="t" r="r" b="b"/>
              <a:pathLst>
                <a:path w="1799" h="1800" extrusionOk="0">
                  <a:moveTo>
                    <a:pt x="956" y="1"/>
                  </a:moveTo>
                  <a:lnTo>
                    <a:pt x="843" y="57"/>
                  </a:lnTo>
                  <a:lnTo>
                    <a:pt x="562" y="226"/>
                  </a:lnTo>
                  <a:lnTo>
                    <a:pt x="450" y="394"/>
                  </a:lnTo>
                  <a:lnTo>
                    <a:pt x="337" y="563"/>
                  </a:lnTo>
                  <a:lnTo>
                    <a:pt x="394" y="619"/>
                  </a:lnTo>
                  <a:lnTo>
                    <a:pt x="394" y="731"/>
                  </a:lnTo>
                  <a:lnTo>
                    <a:pt x="56" y="731"/>
                  </a:lnTo>
                  <a:lnTo>
                    <a:pt x="0" y="788"/>
                  </a:lnTo>
                  <a:lnTo>
                    <a:pt x="0" y="956"/>
                  </a:lnTo>
                  <a:lnTo>
                    <a:pt x="56" y="1012"/>
                  </a:lnTo>
                  <a:lnTo>
                    <a:pt x="113" y="1181"/>
                  </a:lnTo>
                  <a:lnTo>
                    <a:pt x="225" y="1237"/>
                  </a:lnTo>
                  <a:lnTo>
                    <a:pt x="337" y="1293"/>
                  </a:lnTo>
                  <a:lnTo>
                    <a:pt x="394" y="1350"/>
                  </a:lnTo>
                  <a:lnTo>
                    <a:pt x="394" y="1406"/>
                  </a:lnTo>
                  <a:lnTo>
                    <a:pt x="450" y="1462"/>
                  </a:lnTo>
                  <a:lnTo>
                    <a:pt x="506" y="1518"/>
                  </a:lnTo>
                  <a:lnTo>
                    <a:pt x="562" y="1574"/>
                  </a:lnTo>
                  <a:lnTo>
                    <a:pt x="618" y="1743"/>
                  </a:lnTo>
                  <a:lnTo>
                    <a:pt x="731" y="1799"/>
                  </a:lnTo>
                  <a:lnTo>
                    <a:pt x="899" y="1743"/>
                  </a:lnTo>
                  <a:lnTo>
                    <a:pt x="1012" y="1462"/>
                  </a:lnTo>
                  <a:lnTo>
                    <a:pt x="1068" y="1406"/>
                  </a:lnTo>
                  <a:lnTo>
                    <a:pt x="1124" y="1406"/>
                  </a:lnTo>
                  <a:lnTo>
                    <a:pt x="1180" y="1518"/>
                  </a:lnTo>
                  <a:lnTo>
                    <a:pt x="1293" y="1631"/>
                  </a:lnTo>
                  <a:lnTo>
                    <a:pt x="1461" y="1687"/>
                  </a:lnTo>
                  <a:lnTo>
                    <a:pt x="1518" y="1743"/>
                  </a:lnTo>
                  <a:lnTo>
                    <a:pt x="1686" y="1518"/>
                  </a:lnTo>
                  <a:lnTo>
                    <a:pt x="1799" y="1293"/>
                  </a:lnTo>
                  <a:lnTo>
                    <a:pt x="1742" y="1237"/>
                  </a:lnTo>
                  <a:lnTo>
                    <a:pt x="1742" y="1181"/>
                  </a:lnTo>
                  <a:lnTo>
                    <a:pt x="1686" y="1069"/>
                  </a:lnTo>
                  <a:lnTo>
                    <a:pt x="1180" y="900"/>
                  </a:lnTo>
                  <a:lnTo>
                    <a:pt x="899" y="844"/>
                  </a:lnTo>
                  <a:lnTo>
                    <a:pt x="843" y="844"/>
                  </a:lnTo>
                  <a:lnTo>
                    <a:pt x="787" y="731"/>
                  </a:lnTo>
                  <a:lnTo>
                    <a:pt x="787" y="675"/>
                  </a:lnTo>
                  <a:lnTo>
                    <a:pt x="843" y="619"/>
                  </a:lnTo>
                  <a:lnTo>
                    <a:pt x="1068" y="450"/>
                  </a:lnTo>
                  <a:lnTo>
                    <a:pt x="1237" y="226"/>
                  </a:lnTo>
                  <a:lnTo>
                    <a:pt x="1012" y="57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B3D1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0" name="Google Shape;34720;p71"/>
            <p:cNvSpPr/>
            <p:nvPr/>
          </p:nvSpPr>
          <p:spPr>
            <a:xfrm>
              <a:off x="1854025" y="1266175"/>
              <a:ext cx="57650" cy="39350"/>
            </a:xfrm>
            <a:custGeom>
              <a:avLst/>
              <a:gdLst/>
              <a:ahLst/>
              <a:cxnLst/>
              <a:rect l="l" t="t" r="r" b="b"/>
              <a:pathLst>
                <a:path w="2306" h="1574" extrusionOk="0">
                  <a:moveTo>
                    <a:pt x="1574" y="0"/>
                  </a:moveTo>
                  <a:lnTo>
                    <a:pt x="1462" y="56"/>
                  </a:lnTo>
                  <a:lnTo>
                    <a:pt x="1406" y="169"/>
                  </a:lnTo>
                  <a:lnTo>
                    <a:pt x="1350" y="337"/>
                  </a:lnTo>
                  <a:lnTo>
                    <a:pt x="1237" y="394"/>
                  </a:lnTo>
                  <a:lnTo>
                    <a:pt x="1181" y="337"/>
                  </a:lnTo>
                  <a:lnTo>
                    <a:pt x="1012" y="281"/>
                  </a:lnTo>
                  <a:lnTo>
                    <a:pt x="900" y="337"/>
                  </a:lnTo>
                  <a:lnTo>
                    <a:pt x="787" y="450"/>
                  </a:lnTo>
                  <a:lnTo>
                    <a:pt x="619" y="450"/>
                  </a:lnTo>
                  <a:lnTo>
                    <a:pt x="563" y="394"/>
                  </a:lnTo>
                  <a:lnTo>
                    <a:pt x="338" y="113"/>
                  </a:lnTo>
                  <a:lnTo>
                    <a:pt x="225" y="113"/>
                  </a:lnTo>
                  <a:lnTo>
                    <a:pt x="169" y="169"/>
                  </a:lnTo>
                  <a:lnTo>
                    <a:pt x="169" y="225"/>
                  </a:lnTo>
                  <a:lnTo>
                    <a:pt x="169" y="281"/>
                  </a:lnTo>
                  <a:lnTo>
                    <a:pt x="225" y="450"/>
                  </a:lnTo>
                  <a:lnTo>
                    <a:pt x="169" y="562"/>
                  </a:lnTo>
                  <a:lnTo>
                    <a:pt x="1" y="843"/>
                  </a:lnTo>
                  <a:lnTo>
                    <a:pt x="282" y="1068"/>
                  </a:lnTo>
                  <a:lnTo>
                    <a:pt x="450" y="1180"/>
                  </a:lnTo>
                  <a:lnTo>
                    <a:pt x="619" y="1237"/>
                  </a:lnTo>
                  <a:lnTo>
                    <a:pt x="506" y="1349"/>
                  </a:lnTo>
                  <a:lnTo>
                    <a:pt x="394" y="1405"/>
                  </a:lnTo>
                  <a:lnTo>
                    <a:pt x="338" y="1461"/>
                  </a:lnTo>
                  <a:lnTo>
                    <a:pt x="282" y="1574"/>
                  </a:lnTo>
                  <a:lnTo>
                    <a:pt x="619" y="1461"/>
                  </a:lnTo>
                  <a:lnTo>
                    <a:pt x="1237" y="956"/>
                  </a:lnTo>
                  <a:lnTo>
                    <a:pt x="1574" y="787"/>
                  </a:lnTo>
                  <a:lnTo>
                    <a:pt x="1968" y="675"/>
                  </a:lnTo>
                  <a:lnTo>
                    <a:pt x="2193" y="618"/>
                  </a:lnTo>
                  <a:lnTo>
                    <a:pt x="2249" y="562"/>
                  </a:lnTo>
                  <a:lnTo>
                    <a:pt x="2305" y="450"/>
                  </a:lnTo>
                  <a:lnTo>
                    <a:pt x="2305" y="281"/>
                  </a:lnTo>
                  <a:lnTo>
                    <a:pt x="2249" y="169"/>
                  </a:lnTo>
                  <a:lnTo>
                    <a:pt x="2193" y="56"/>
                  </a:lnTo>
                  <a:lnTo>
                    <a:pt x="2080" y="0"/>
                  </a:lnTo>
                  <a:lnTo>
                    <a:pt x="1968" y="56"/>
                  </a:lnTo>
                  <a:lnTo>
                    <a:pt x="1855" y="56"/>
                  </a:lnTo>
                  <a:lnTo>
                    <a:pt x="1687" y="0"/>
                  </a:lnTo>
                  <a:close/>
                </a:path>
              </a:pathLst>
            </a:custGeom>
            <a:solidFill>
              <a:srgbClr val="B1D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1" name="Google Shape;34721;p71"/>
            <p:cNvSpPr/>
            <p:nvPr/>
          </p:nvSpPr>
          <p:spPr>
            <a:xfrm>
              <a:off x="2299450" y="950000"/>
              <a:ext cx="50625" cy="35150"/>
            </a:xfrm>
            <a:custGeom>
              <a:avLst/>
              <a:gdLst/>
              <a:ahLst/>
              <a:cxnLst/>
              <a:rect l="l" t="t" r="r" b="b"/>
              <a:pathLst>
                <a:path w="2025" h="1406" extrusionOk="0">
                  <a:moveTo>
                    <a:pt x="1181" y="1"/>
                  </a:moveTo>
                  <a:lnTo>
                    <a:pt x="956" y="226"/>
                  </a:lnTo>
                  <a:lnTo>
                    <a:pt x="675" y="394"/>
                  </a:lnTo>
                  <a:lnTo>
                    <a:pt x="338" y="507"/>
                  </a:lnTo>
                  <a:lnTo>
                    <a:pt x="1" y="619"/>
                  </a:lnTo>
                  <a:lnTo>
                    <a:pt x="226" y="788"/>
                  </a:lnTo>
                  <a:lnTo>
                    <a:pt x="394" y="844"/>
                  </a:lnTo>
                  <a:lnTo>
                    <a:pt x="394" y="788"/>
                  </a:lnTo>
                  <a:lnTo>
                    <a:pt x="619" y="788"/>
                  </a:lnTo>
                  <a:lnTo>
                    <a:pt x="732" y="732"/>
                  </a:lnTo>
                  <a:lnTo>
                    <a:pt x="788" y="732"/>
                  </a:lnTo>
                  <a:lnTo>
                    <a:pt x="844" y="788"/>
                  </a:lnTo>
                  <a:lnTo>
                    <a:pt x="844" y="900"/>
                  </a:lnTo>
                  <a:lnTo>
                    <a:pt x="844" y="1013"/>
                  </a:lnTo>
                  <a:lnTo>
                    <a:pt x="788" y="1125"/>
                  </a:lnTo>
                  <a:lnTo>
                    <a:pt x="675" y="1181"/>
                  </a:lnTo>
                  <a:lnTo>
                    <a:pt x="563" y="1181"/>
                  </a:lnTo>
                  <a:lnTo>
                    <a:pt x="507" y="1237"/>
                  </a:lnTo>
                  <a:lnTo>
                    <a:pt x="675" y="1294"/>
                  </a:lnTo>
                  <a:lnTo>
                    <a:pt x="844" y="1294"/>
                  </a:lnTo>
                  <a:lnTo>
                    <a:pt x="900" y="1350"/>
                  </a:lnTo>
                  <a:lnTo>
                    <a:pt x="956" y="1406"/>
                  </a:lnTo>
                  <a:lnTo>
                    <a:pt x="1069" y="1406"/>
                  </a:lnTo>
                  <a:lnTo>
                    <a:pt x="1125" y="1350"/>
                  </a:lnTo>
                  <a:lnTo>
                    <a:pt x="1181" y="1181"/>
                  </a:lnTo>
                  <a:lnTo>
                    <a:pt x="1968" y="394"/>
                  </a:lnTo>
                  <a:lnTo>
                    <a:pt x="2024" y="282"/>
                  </a:lnTo>
                  <a:lnTo>
                    <a:pt x="1912" y="226"/>
                  </a:lnTo>
                  <a:lnTo>
                    <a:pt x="1181" y="1"/>
                  </a:lnTo>
                  <a:close/>
                </a:path>
              </a:pathLst>
            </a:custGeom>
            <a:solidFill>
              <a:srgbClr val="9BB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2" name="Google Shape;34722;p71"/>
            <p:cNvSpPr/>
            <p:nvPr/>
          </p:nvSpPr>
          <p:spPr>
            <a:xfrm>
              <a:off x="1627800" y="1245100"/>
              <a:ext cx="32350" cy="74475"/>
            </a:xfrm>
            <a:custGeom>
              <a:avLst/>
              <a:gdLst/>
              <a:ahLst/>
              <a:cxnLst/>
              <a:rect l="l" t="t" r="r" b="b"/>
              <a:pathLst>
                <a:path w="1294" h="2979" extrusionOk="0">
                  <a:moveTo>
                    <a:pt x="0" y="0"/>
                  </a:moveTo>
                  <a:lnTo>
                    <a:pt x="0" y="56"/>
                  </a:lnTo>
                  <a:lnTo>
                    <a:pt x="57" y="169"/>
                  </a:lnTo>
                  <a:lnTo>
                    <a:pt x="0" y="281"/>
                  </a:lnTo>
                  <a:lnTo>
                    <a:pt x="225" y="899"/>
                  </a:lnTo>
                  <a:lnTo>
                    <a:pt x="394" y="1237"/>
                  </a:lnTo>
                  <a:lnTo>
                    <a:pt x="506" y="1518"/>
                  </a:lnTo>
                  <a:lnTo>
                    <a:pt x="619" y="2136"/>
                  </a:lnTo>
                  <a:lnTo>
                    <a:pt x="787" y="2754"/>
                  </a:lnTo>
                  <a:lnTo>
                    <a:pt x="844" y="2867"/>
                  </a:lnTo>
                  <a:lnTo>
                    <a:pt x="900" y="2979"/>
                  </a:lnTo>
                  <a:lnTo>
                    <a:pt x="956" y="2867"/>
                  </a:lnTo>
                  <a:lnTo>
                    <a:pt x="900" y="2585"/>
                  </a:lnTo>
                  <a:lnTo>
                    <a:pt x="844" y="2304"/>
                  </a:lnTo>
                  <a:lnTo>
                    <a:pt x="844" y="2248"/>
                  </a:lnTo>
                  <a:lnTo>
                    <a:pt x="900" y="2192"/>
                  </a:lnTo>
                  <a:lnTo>
                    <a:pt x="956" y="2023"/>
                  </a:lnTo>
                  <a:lnTo>
                    <a:pt x="956" y="1911"/>
                  </a:lnTo>
                  <a:lnTo>
                    <a:pt x="956" y="1742"/>
                  </a:lnTo>
                  <a:lnTo>
                    <a:pt x="900" y="1630"/>
                  </a:lnTo>
                  <a:lnTo>
                    <a:pt x="956" y="1518"/>
                  </a:lnTo>
                  <a:lnTo>
                    <a:pt x="1012" y="1461"/>
                  </a:lnTo>
                  <a:lnTo>
                    <a:pt x="1181" y="1180"/>
                  </a:lnTo>
                  <a:lnTo>
                    <a:pt x="1237" y="1068"/>
                  </a:lnTo>
                  <a:lnTo>
                    <a:pt x="1237" y="956"/>
                  </a:lnTo>
                  <a:lnTo>
                    <a:pt x="1181" y="899"/>
                  </a:lnTo>
                  <a:lnTo>
                    <a:pt x="1068" y="899"/>
                  </a:lnTo>
                  <a:lnTo>
                    <a:pt x="956" y="956"/>
                  </a:lnTo>
                  <a:lnTo>
                    <a:pt x="900" y="899"/>
                  </a:lnTo>
                  <a:lnTo>
                    <a:pt x="1012" y="899"/>
                  </a:lnTo>
                  <a:lnTo>
                    <a:pt x="1125" y="843"/>
                  </a:lnTo>
                  <a:lnTo>
                    <a:pt x="1237" y="899"/>
                  </a:lnTo>
                  <a:lnTo>
                    <a:pt x="1293" y="843"/>
                  </a:lnTo>
                  <a:lnTo>
                    <a:pt x="1237" y="731"/>
                  </a:lnTo>
                  <a:lnTo>
                    <a:pt x="1125" y="618"/>
                  </a:lnTo>
                  <a:lnTo>
                    <a:pt x="956" y="506"/>
                  </a:lnTo>
                  <a:lnTo>
                    <a:pt x="787" y="393"/>
                  </a:lnTo>
                  <a:lnTo>
                    <a:pt x="787" y="450"/>
                  </a:lnTo>
                  <a:lnTo>
                    <a:pt x="731" y="506"/>
                  </a:lnTo>
                  <a:lnTo>
                    <a:pt x="675" y="562"/>
                  </a:lnTo>
                  <a:lnTo>
                    <a:pt x="619" y="506"/>
                  </a:lnTo>
                  <a:lnTo>
                    <a:pt x="563" y="450"/>
                  </a:lnTo>
                  <a:lnTo>
                    <a:pt x="563" y="393"/>
                  </a:lnTo>
                  <a:lnTo>
                    <a:pt x="563" y="281"/>
                  </a:lnTo>
                  <a:lnTo>
                    <a:pt x="563" y="169"/>
                  </a:lnTo>
                  <a:lnTo>
                    <a:pt x="506" y="112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90B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3" name="Google Shape;34723;p71"/>
            <p:cNvSpPr/>
            <p:nvPr/>
          </p:nvSpPr>
          <p:spPr>
            <a:xfrm>
              <a:off x="1625000" y="1212775"/>
              <a:ext cx="25300" cy="47800"/>
            </a:xfrm>
            <a:custGeom>
              <a:avLst/>
              <a:gdLst/>
              <a:ahLst/>
              <a:cxnLst/>
              <a:rect l="l" t="t" r="r" b="b"/>
              <a:pathLst>
                <a:path w="1012" h="1912" extrusionOk="0">
                  <a:moveTo>
                    <a:pt x="337" y="0"/>
                  </a:moveTo>
                  <a:lnTo>
                    <a:pt x="225" y="169"/>
                  </a:lnTo>
                  <a:lnTo>
                    <a:pt x="225" y="338"/>
                  </a:lnTo>
                  <a:lnTo>
                    <a:pt x="337" y="675"/>
                  </a:lnTo>
                  <a:lnTo>
                    <a:pt x="225" y="675"/>
                  </a:lnTo>
                  <a:lnTo>
                    <a:pt x="169" y="619"/>
                  </a:lnTo>
                  <a:lnTo>
                    <a:pt x="169" y="562"/>
                  </a:lnTo>
                  <a:lnTo>
                    <a:pt x="112" y="562"/>
                  </a:lnTo>
                  <a:lnTo>
                    <a:pt x="0" y="1181"/>
                  </a:lnTo>
                  <a:lnTo>
                    <a:pt x="112" y="1574"/>
                  </a:lnTo>
                  <a:lnTo>
                    <a:pt x="225" y="1518"/>
                  </a:lnTo>
                  <a:lnTo>
                    <a:pt x="169" y="1405"/>
                  </a:lnTo>
                  <a:lnTo>
                    <a:pt x="169" y="1349"/>
                  </a:lnTo>
                  <a:lnTo>
                    <a:pt x="225" y="1293"/>
                  </a:lnTo>
                  <a:lnTo>
                    <a:pt x="281" y="1349"/>
                  </a:lnTo>
                  <a:lnTo>
                    <a:pt x="394" y="1462"/>
                  </a:lnTo>
                  <a:lnTo>
                    <a:pt x="450" y="1518"/>
                  </a:lnTo>
                  <a:lnTo>
                    <a:pt x="562" y="1462"/>
                  </a:lnTo>
                  <a:lnTo>
                    <a:pt x="618" y="1462"/>
                  </a:lnTo>
                  <a:lnTo>
                    <a:pt x="618" y="1574"/>
                  </a:lnTo>
                  <a:lnTo>
                    <a:pt x="506" y="1799"/>
                  </a:lnTo>
                  <a:lnTo>
                    <a:pt x="787" y="1911"/>
                  </a:lnTo>
                  <a:lnTo>
                    <a:pt x="843" y="1855"/>
                  </a:lnTo>
                  <a:lnTo>
                    <a:pt x="843" y="1799"/>
                  </a:lnTo>
                  <a:lnTo>
                    <a:pt x="787" y="1799"/>
                  </a:lnTo>
                  <a:lnTo>
                    <a:pt x="787" y="1574"/>
                  </a:lnTo>
                  <a:lnTo>
                    <a:pt x="843" y="1462"/>
                  </a:lnTo>
                  <a:lnTo>
                    <a:pt x="899" y="1405"/>
                  </a:lnTo>
                  <a:lnTo>
                    <a:pt x="1012" y="1349"/>
                  </a:lnTo>
                  <a:lnTo>
                    <a:pt x="1012" y="1293"/>
                  </a:lnTo>
                  <a:lnTo>
                    <a:pt x="675" y="1293"/>
                  </a:lnTo>
                  <a:lnTo>
                    <a:pt x="618" y="1237"/>
                  </a:lnTo>
                  <a:lnTo>
                    <a:pt x="731" y="1181"/>
                  </a:lnTo>
                  <a:lnTo>
                    <a:pt x="731" y="1124"/>
                  </a:lnTo>
                  <a:lnTo>
                    <a:pt x="787" y="956"/>
                  </a:lnTo>
                  <a:lnTo>
                    <a:pt x="787" y="731"/>
                  </a:lnTo>
                  <a:lnTo>
                    <a:pt x="899" y="619"/>
                  </a:lnTo>
                  <a:lnTo>
                    <a:pt x="956" y="562"/>
                  </a:lnTo>
                  <a:lnTo>
                    <a:pt x="899" y="450"/>
                  </a:lnTo>
                  <a:lnTo>
                    <a:pt x="787" y="450"/>
                  </a:lnTo>
                  <a:lnTo>
                    <a:pt x="731" y="506"/>
                  </a:lnTo>
                  <a:lnTo>
                    <a:pt x="675" y="562"/>
                  </a:lnTo>
                  <a:lnTo>
                    <a:pt x="618" y="562"/>
                  </a:lnTo>
                  <a:lnTo>
                    <a:pt x="618" y="506"/>
                  </a:lnTo>
                  <a:lnTo>
                    <a:pt x="675" y="394"/>
                  </a:lnTo>
                  <a:lnTo>
                    <a:pt x="562" y="281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99B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4" name="Google Shape;34724;p71"/>
            <p:cNvSpPr/>
            <p:nvPr/>
          </p:nvSpPr>
          <p:spPr>
            <a:xfrm>
              <a:off x="1869475" y="1266175"/>
              <a:ext cx="54825" cy="36550"/>
            </a:xfrm>
            <a:custGeom>
              <a:avLst/>
              <a:gdLst/>
              <a:ahLst/>
              <a:cxnLst/>
              <a:rect l="l" t="t" r="r" b="b"/>
              <a:pathLst>
                <a:path w="2193" h="1462" extrusionOk="0">
                  <a:moveTo>
                    <a:pt x="1462" y="0"/>
                  </a:moveTo>
                  <a:lnTo>
                    <a:pt x="1631" y="225"/>
                  </a:lnTo>
                  <a:lnTo>
                    <a:pt x="1631" y="394"/>
                  </a:lnTo>
                  <a:lnTo>
                    <a:pt x="1575" y="562"/>
                  </a:lnTo>
                  <a:lnTo>
                    <a:pt x="1462" y="618"/>
                  </a:lnTo>
                  <a:lnTo>
                    <a:pt x="1350" y="562"/>
                  </a:lnTo>
                  <a:lnTo>
                    <a:pt x="1237" y="562"/>
                  </a:lnTo>
                  <a:lnTo>
                    <a:pt x="1125" y="618"/>
                  </a:lnTo>
                  <a:lnTo>
                    <a:pt x="1069" y="731"/>
                  </a:lnTo>
                  <a:lnTo>
                    <a:pt x="507" y="731"/>
                  </a:lnTo>
                  <a:lnTo>
                    <a:pt x="507" y="899"/>
                  </a:lnTo>
                  <a:lnTo>
                    <a:pt x="451" y="1012"/>
                  </a:lnTo>
                  <a:lnTo>
                    <a:pt x="394" y="1068"/>
                  </a:lnTo>
                  <a:lnTo>
                    <a:pt x="226" y="1124"/>
                  </a:lnTo>
                  <a:lnTo>
                    <a:pt x="169" y="1237"/>
                  </a:lnTo>
                  <a:lnTo>
                    <a:pt x="1" y="1461"/>
                  </a:lnTo>
                  <a:lnTo>
                    <a:pt x="226" y="1349"/>
                  </a:lnTo>
                  <a:lnTo>
                    <a:pt x="451" y="1180"/>
                  </a:lnTo>
                  <a:lnTo>
                    <a:pt x="563" y="1180"/>
                  </a:lnTo>
                  <a:lnTo>
                    <a:pt x="732" y="1237"/>
                  </a:lnTo>
                  <a:lnTo>
                    <a:pt x="2193" y="787"/>
                  </a:lnTo>
                  <a:lnTo>
                    <a:pt x="2193" y="618"/>
                  </a:lnTo>
                  <a:lnTo>
                    <a:pt x="2137" y="506"/>
                  </a:lnTo>
                  <a:lnTo>
                    <a:pt x="2024" y="450"/>
                  </a:lnTo>
                  <a:lnTo>
                    <a:pt x="1968" y="337"/>
                  </a:lnTo>
                  <a:lnTo>
                    <a:pt x="1799" y="281"/>
                  </a:lnTo>
                  <a:lnTo>
                    <a:pt x="1743" y="225"/>
                  </a:lnTo>
                  <a:lnTo>
                    <a:pt x="1687" y="113"/>
                  </a:lnTo>
                  <a:lnTo>
                    <a:pt x="1687" y="56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B7D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5" name="Google Shape;34725;p71"/>
            <p:cNvSpPr/>
            <p:nvPr/>
          </p:nvSpPr>
          <p:spPr>
            <a:xfrm>
              <a:off x="2309300" y="1009025"/>
              <a:ext cx="39375" cy="26725"/>
            </a:xfrm>
            <a:custGeom>
              <a:avLst/>
              <a:gdLst/>
              <a:ahLst/>
              <a:cxnLst/>
              <a:rect l="l" t="t" r="r" b="b"/>
              <a:pathLst>
                <a:path w="1575" h="1069" extrusionOk="0">
                  <a:moveTo>
                    <a:pt x="113" y="0"/>
                  </a:moveTo>
                  <a:lnTo>
                    <a:pt x="113" y="57"/>
                  </a:lnTo>
                  <a:lnTo>
                    <a:pt x="225" y="225"/>
                  </a:lnTo>
                  <a:lnTo>
                    <a:pt x="225" y="394"/>
                  </a:lnTo>
                  <a:lnTo>
                    <a:pt x="169" y="563"/>
                  </a:lnTo>
                  <a:lnTo>
                    <a:pt x="56" y="731"/>
                  </a:lnTo>
                  <a:lnTo>
                    <a:pt x="0" y="787"/>
                  </a:lnTo>
                  <a:lnTo>
                    <a:pt x="113" y="844"/>
                  </a:lnTo>
                  <a:lnTo>
                    <a:pt x="0" y="1012"/>
                  </a:lnTo>
                  <a:lnTo>
                    <a:pt x="113" y="1068"/>
                  </a:lnTo>
                  <a:lnTo>
                    <a:pt x="169" y="1068"/>
                  </a:lnTo>
                  <a:lnTo>
                    <a:pt x="281" y="1012"/>
                  </a:lnTo>
                  <a:lnTo>
                    <a:pt x="281" y="900"/>
                  </a:lnTo>
                  <a:lnTo>
                    <a:pt x="338" y="844"/>
                  </a:lnTo>
                  <a:lnTo>
                    <a:pt x="338" y="900"/>
                  </a:lnTo>
                  <a:lnTo>
                    <a:pt x="394" y="1012"/>
                  </a:lnTo>
                  <a:lnTo>
                    <a:pt x="506" y="1012"/>
                  </a:lnTo>
                  <a:lnTo>
                    <a:pt x="675" y="900"/>
                  </a:lnTo>
                  <a:lnTo>
                    <a:pt x="675" y="787"/>
                  </a:lnTo>
                  <a:lnTo>
                    <a:pt x="675" y="731"/>
                  </a:lnTo>
                  <a:lnTo>
                    <a:pt x="900" y="731"/>
                  </a:lnTo>
                  <a:lnTo>
                    <a:pt x="1012" y="619"/>
                  </a:lnTo>
                  <a:lnTo>
                    <a:pt x="1012" y="506"/>
                  </a:lnTo>
                  <a:lnTo>
                    <a:pt x="1068" y="450"/>
                  </a:lnTo>
                  <a:lnTo>
                    <a:pt x="1124" y="394"/>
                  </a:lnTo>
                  <a:lnTo>
                    <a:pt x="1237" y="563"/>
                  </a:lnTo>
                  <a:lnTo>
                    <a:pt x="1349" y="619"/>
                  </a:lnTo>
                  <a:lnTo>
                    <a:pt x="1462" y="563"/>
                  </a:lnTo>
                  <a:lnTo>
                    <a:pt x="1518" y="563"/>
                  </a:lnTo>
                  <a:lnTo>
                    <a:pt x="1574" y="450"/>
                  </a:lnTo>
                  <a:lnTo>
                    <a:pt x="1518" y="338"/>
                  </a:lnTo>
                  <a:lnTo>
                    <a:pt x="1462" y="282"/>
                  </a:lnTo>
                  <a:lnTo>
                    <a:pt x="1349" y="225"/>
                  </a:lnTo>
                  <a:lnTo>
                    <a:pt x="1293" y="113"/>
                  </a:lnTo>
                  <a:lnTo>
                    <a:pt x="1237" y="57"/>
                  </a:lnTo>
                  <a:lnTo>
                    <a:pt x="1124" y="57"/>
                  </a:lnTo>
                  <a:lnTo>
                    <a:pt x="1068" y="113"/>
                  </a:lnTo>
                  <a:lnTo>
                    <a:pt x="1068" y="169"/>
                  </a:lnTo>
                  <a:lnTo>
                    <a:pt x="956" y="225"/>
                  </a:lnTo>
                  <a:lnTo>
                    <a:pt x="900" y="282"/>
                  </a:lnTo>
                  <a:lnTo>
                    <a:pt x="900" y="225"/>
                  </a:lnTo>
                  <a:lnTo>
                    <a:pt x="843" y="113"/>
                  </a:lnTo>
                  <a:lnTo>
                    <a:pt x="843" y="57"/>
                  </a:lnTo>
                  <a:lnTo>
                    <a:pt x="619" y="0"/>
                  </a:lnTo>
                  <a:lnTo>
                    <a:pt x="506" y="0"/>
                  </a:lnTo>
                  <a:lnTo>
                    <a:pt x="394" y="57"/>
                  </a:lnTo>
                  <a:lnTo>
                    <a:pt x="281" y="5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A4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6" name="Google Shape;34726;p71"/>
            <p:cNvSpPr/>
            <p:nvPr/>
          </p:nvSpPr>
          <p:spPr>
            <a:xfrm>
              <a:off x="2284000" y="1142525"/>
              <a:ext cx="66075" cy="26700"/>
            </a:xfrm>
            <a:custGeom>
              <a:avLst/>
              <a:gdLst/>
              <a:ahLst/>
              <a:cxnLst/>
              <a:rect l="l" t="t" r="r" b="b"/>
              <a:pathLst>
                <a:path w="2643" h="1068" extrusionOk="0">
                  <a:moveTo>
                    <a:pt x="2249" y="0"/>
                  </a:moveTo>
                  <a:lnTo>
                    <a:pt x="2024" y="56"/>
                  </a:lnTo>
                  <a:lnTo>
                    <a:pt x="1181" y="337"/>
                  </a:lnTo>
                  <a:lnTo>
                    <a:pt x="900" y="393"/>
                  </a:lnTo>
                  <a:lnTo>
                    <a:pt x="787" y="393"/>
                  </a:lnTo>
                  <a:lnTo>
                    <a:pt x="619" y="506"/>
                  </a:lnTo>
                  <a:lnTo>
                    <a:pt x="394" y="562"/>
                  </a:lnTo>
                  <a:lnTo>
                    <a:pt x="169" y="618"/>
                  </a:lnTo>
                  <a:lnTo>
                    <a:pt x="1" y="787"/>
                  </a:lnTo>
                  <a:lnTo>
                    <a:pt x="57" y="843"/>
                  </a:lnTo>
                  <a:lnTo>
                    <a:pt x="225" y="843"/>
                  </a:lnTo>
                  <a:lnTo>
                    <a:pt x="282" y="899"/>
                  </a:lnTo>
                  <a:lnTo>
                    <a:pt x="282" y="1012"/>
                  </a:lnTo>
                  <a:lnTo>
                    <a:pt x="338" y="1068"/>
                  </a:lnTo>
                  <a:lnTo>
                    <a:pt x="619" y="1012"/>
                  </a:lnTo>
                  <a:lnTo>
                    <a:pt x="619" y="899"/>
                  </a:lnTo>
                  <a:lnTo>
                    <a:pt x="619" y="787"/>
                  </a:lnTo>
                  <a:lnTo>
                    <a:pt x="675" y="731"/>
                  </a:lnTo>
                  <a:lnTo>
                    <a:pt x="731" y="674"/>
                  </a:lnTo>
                  <a:lnTo>
                    <a:pt x="844" y="618"/>
                  </a:lnTo>
                  <a:lnTo>
                    <a:pt x="1181" y="618"/>
                  </a:lnTo>
                  <a:lnTo>
                    <a:pt x="1293" y="562"/>
                  </a:lnTo>
                  <a:lnTo>
                    <a:pt x="1350" y="562"/>
                  </a:lnTo>
                  <a:lnTo>
                    <a:pt x="1462" y="618"/>
                  </a:lnTo>
                  <a:lnTo>
                    <a:pt x="1574" y="674"/>
                  </a:lnTo>
                  <a:lnTo>
                    <a:pt x="1687" y="674"/>
                  </a:lnTo>
                  <a:lnTo>
                    <a:pt x="1912" y="618"/>
                  </a:lnTo>
                  <a:lnTo>
                    <a:pt x="1912" y="562"/>
                  </a:lnTo>
                  <a:lnTo>
                    <a:pt x="1912" y="506"/>
                  </a:lnTo>
                  <a:lnTo>
                    <a:pt x="1855" y="450"/>
                  </a:lnTo>
                  <a:lnTo>
                    <a:pt x="1855" y="393"/>
                  </a:lnTo>
                  <a:lnTo>
                    <a:pt x="1968" y="393"/>
                  </a:lnTo>
                  <a:lnTo>
                    <a:pt x="2136" y="506"/>
                  </a:lnTo>
                  <a:lnTo>
                    <a:pt x="2249" y="506"/>
                  </a:lnTo>
                  <a:lnTo>
                    <a:pt x="2305" y="450"/>
                  </a:lnTo>
                  <a:lnTo>
                    <a:pt x="2417" y="337"/>
                  </a:lnTo>
                  <a:lnTo>
                    <a:pt x="2474" y="281"/>
                  </a:lnTo>
                  <a:lnTo>
                    <a:pt x="2586" y="337"/>
                  </a:lnTo>
                  <a:lnTo>
                    <a:pt x="2642" y="337"/>
                  </a:lnTo>
                  <a:lnTo>
                    <a:pt x="2642" y="225"/>
                  </a:lnTo>
                  <a:lnTo>
                    <a:pt x="2642" y="112"/>
                  </a:lnTo>
                  <a:lnTo>
                    <a:pt x="2586" y="112"/>
                  </a:lnTo>
                  <a:lnTo>
                    <a:pt x="2530" y="56"/>
                  </a:lnTo>
                  <a:lnTo>
                    <a:pt x="2417" y="56"/>
                  </a:lnTo>
                  <a:lnTo>
                    <a:pt x="2361" y="0"/>
                  </a:lnTo>
                  <a:close/>
                </a:path>
              </a:pathLst>
            </a:custGeom>
            <a:solidFill>
              <a:srgbClr val="F8F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7" name="Google Shape;34727;p71"/>
            <p:cNvSpPr/>
            <p:nvPr/>
          </p:nvSpPr>
          <p:spPr>
            <a:xfrm>
              <a:off x="1958000" y="1242275"/>
              <a:ext cx="71700" cy="28125"/>
            </a:xfrm>
            <a:custGeom>
              <a:avLst/>
              <a:gdLst/>
              <a:ahLst/>
              <a:cxnLst/>
              <a:rect l="l" t="t" r="r" b="b"/>
              <a:pathLst>
                <a:path w="2868" h="1125" extrusionOk="0">
                  <a:moveTo>
                    <a:pt x="2530" y="1"/>
                  </a:moveTo>
                  <a:lnTo>
                    <a:pt x="2249" y="57"/>
                  </a:lnTo>
                  <a:lnTo>
                    <a:pt x="2024" y="113"/>
                  </a:lnTo>
                  <a:lnTo>
                    <a:pt x="1856" y="169"/>
                  </a:lnTo>
                  <a:lnTo>
                    <a:pt x="1575" y="169"/>
                  </a:lnTo>
                  <a:lnTo>
                    <a:pt x="1462" y="225"/>
                  </a:lnTo>
                  <a:lnTo>
                    <a:pt x="1406" y="338"/>
                  </a:lnTo>
                  <a:lnTo>
                    <a:pt x="1294" y="394"/>
                  </a:lnTo>
                  <a:lnTo>
                    <a:pt x="1125" y="450"/>
                  </a:lnTo>
                  <a:lnTo>
                    <a:pt x="956" y="450"/>
                  </a:lnTo>
                  <a:lnTo>
                    <a:pt x="844" y="506"/>
                  </a:lnTo>
                  <a:lnTo>
                    <a:pt x="675" y="675"/>
                  </a:lnTo>
                  <a:lnTo>
                    <a:pt x="675" y="731"/>
                  </a:lnTo>
                  <a:lnTo>
                    <a:pt x="619" y="731"/>
                  </a:lnTo>
                  <a:lnTo>
                    <a:pt x="619" y="675"/>
                  </a:lnTo>
                  <a:lnTo>
                    <a:pt x="507" y="675"/>
                  </a:lnTo>
                  <a:lnTo>
                    <a:pt x="394" y="731"/>
                  </a:lnTo>
                  <a:lnTo>
                    <a:pt x="338" y="787"/>
                  </a:lnTo>
                  <a:lnTo>
                    <a:pt x="282" y="844"/>
                  </a:lnTo>
                  <a:lnTo>
                    <a:pt x="226" y="844"/>
                  </a:lnTo>
                  <a:lnTo>
                    <a:pt x="169" y="900"/>
                  </a:lnTo>
                  <a:lnTo>
                    <a:pt x="113" y="900"/>
                  </a:lnTo>
                  <a:lnTo>
                    <a:pt x="57" y="956"/>
                  </a:lnTo>
                  <a:lnTo>
                    <a:pt x="1" y="1069"/>
                  </a:lnTo>
                  <a:lnTo>
                    <a:pt x="1" y="1125"/>
                  </a:lnTo>
                  <a:lnTo>
                    <a:pt x="338" y="1125"/>
                  </a:lnTo>
                  <a:lnTo>
                    <a:pt x="619" y="1012"/>
                  </a:lnTo>
                  <a:lnTo>
                    <a:pt x="1125" y="844"/>
                  </a:lnTo>
                  <a:lnTo>
                    <a:pt x="1575" y="675"/>
                  </a:lnTo>
                  <a:lnTo>
                    <a:pt x="1518" y="731"/>
                  </a:lnTo>
                  <a:lnTo>
                    <a:pt x="1518" y="787"/>
                  </a:lnTo>
                  <a:lnTo>
                    <a:pt x="1687" y="787"/>
                  </a:lnTo>
                  <a:lnTo>
                    <a:pt x="1856" y="675"/>
                  </a:lnTo>
                  <a:lnTo>
                    <a:pt x="1968" y="563"/>
                  </a:lnTo>
                  <a:lnTo>
                    <a:pt x="2137" y="506"/>
                  </a:lnTo>
                  <a:lnTo>
                    <a:pt x="2305" y="450"/>
                  </a:lnTo>
                  <a:lnTo>
                    <a:pt x="2418" y="394"/>
                  </a:lnTo>
                  <a:lnTo>
                    <a:pt x="2530" y="338"/>
                  </a:lnTo>
                  <a:lnTo>
                    <a:pt x="2643" y="338"/>
                  </a:lnTo>
                  <a:lnTo>
                    <a:pt x="2755" y="282"/>
                  </a:lnTo>
                  <a:lnTo>
                    <a:pt x="2811" y="225"/>
                  </a:lnTo>
                  <a:lnTo>
                    <a:pt x="2867" y="169"/>
                  </a:lnTo>
                  <a:lnTo>
                    <a:pt x="2699" y="57"/>
                  </a:lnTo>
                  <a:lnTo>
                    <a:pt x="2530" y="1"/>
                  </a:lnTo>
                  <a:close/>
                </a:path>
              </a:pathLst>
            </a:custGeom>
            <a:solidFill>
              <a:srgbClr val="A1C3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8" name="Google Shape;34728;p71"/>
            <p:cNvSpPr/>
            <p:nvPr/>
          </p:nvSpPr>
          <p:spPr>
            <a:xfrm>
              <a:off x="2338800" y="990750"/>
              <a:ext cx="26725" cy="29550"/>
            </a:xfrm>
            <a:custGeom>
              <a:avLst/>
              <a:gdLst/>
              <a:ahLst/>
              <a:cxnLst/>
              <a:rect l="l" t="t" r="r" b="b"/>
              <a:pathLst>
                <a:path w="1069" h="1182" extrusionOk="0">
                  <a:moveTo>
                    <a:pt x="1" y="1"/>
                  </a:moveTo>
                  <a:lnTo>
                    <a:pt x="1" y="113"/>
                  </a:lnTo>
                  <a:lnTo>
                    <a:pt x="1" y="226"/>
                  </a:lnTo>
                  <a:lnTo>
                    <a:pt x="1" y="507"/>
                  </a:lnTo>
                  <a:lnTo>
                    <a:pt x="57" y="619"/>
                  </a:lnTo>
                  <a:lnTo>
                    <a:pt x="169" y="675"/>
                  </a:lnTo>
                  <a:lnTo>
                    <a:pt x="225" y="731"/>
                  </a:lnTo>
                  <a:lnTo>
                    <a:pt x="225" y="788"/>
                  </a:lnTo>
                  <a:lnTo>
                    <a:pt x="113" y="844"/>
                  </a:lnTo>
                  <a:lnTo>
                    <a:pt x="57" y="1013"/>
                  </a:lnTo>
                  <a:lnTo>
                    <a:pt x="57" y="1069"/>
                  </a:lnTo>
                  <a:lnTo>
                    <a:pt x="225" y="1069"/>
                  </a:lnTo>
                  <a:lnTo>
                    <a:pt x="394" y="1181"/>
                  </a:lnTo>
                  <a:lnTo>
                    <a:pt x="731" y="900"/>
                  </a:lnTo>
                  <a:lnTo>
                    <a:pt x="1068" y="563"/>
                  </a:lnTo>
                  <a:lnTo>
                    <a:pt x="956" y="507"/>
                  </a:lnTo>
                  <a:lnTo>
                    <a:pt x="844" y="507"/>
                  </a:lnTo>
                  <a:lnTo>
                    <a:pt x="619" y="619"/>
                  </a:lnTo>
                  <a:lnTo>
                    <a:pt x="731" y="450"/>
                  </a:lnTo>
                  <a:lnTo>
                    <a:pt x="731" y="394"/>
                  </a:lnTo>
                  <a:lnTo>
                    <a:pt x="731" y="338"/>
                  </a:lnTo>
                  <a:lnTo>
                    <a:pt x="394" y="1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1B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9" name="Google Shape;34729;p71"/>
            <p:cNvSpPr/>
            <p:nvPr/>
          </p:nvSpPr>
          <p:spPr>
            <a:xfrm>
              <a:off x="2302275" y="903650"/>
              <a:ext cx="47800" cy="19675"/>
            </a:xfrm>
            <a:custGeom>
              <a:avLst/>
              <a:gdLst/>
              <a:ahLst/>
              <a:cxnLst/>
              <a:rect l="l" t="t" r="r" b="b"/>
              <a:pathLst>
                <a:path w="1912" h="787" extrusionOk="0">
                  <a:moveTo>
                    <a:pt x="1743" y="0"/>
                  </a:moveTo>
                  <a:lnTo>
                    <a:pt x="0" y="562"/>
                  </a:lnTo>
                  <a:lnTo>
                    <a:pt x="225" y="562"/>
                  </a:lnTo>
                  <a:lnTo>
                    <a:pt x="562" y="506"/>
                  </a:lnTo>
                  <a:lnTo>
                    <a:pt x="675" y="506"/>
                  </a:lnTo>
                  <a:lnTo>
                    <a:pt x="731" y="562"/>
                  </a:lnTo>
                  <a:lnTo>
                    <a:pt x="787" y="618"/>
                  </a:lnTo>
                  <a:lnTo>
                    <a:pt x="843" y="731"/>
                  </a:lnTo>
                  <a:lnTo>
                    <a:pt x="956" y="787"/>
                  </a:lnTo>
                  <a:lnTo>
                    <a:pt x="1012" y="731"/>
                  </a:lnTo>
                  <a:lnTo>
                    <a:pt x="1124" y="675"/>
                  </a:lnTo>
                  <a:lnTo>
                    <a:pt x="1181" y="562"/>
                  </a:lnTo>
                  <a:lnTo>
                    <a:pt x="1237" y="675"/>
                  </a:lnTo>
                  <a:lnTo>
                    <a:pt x="1349" y="787"/>
                  </a:lnTo>
                  <a:lnTo>
                    <a:pt x="1462" y="675"/>
                  </a:lnTo>
                  <a:lnTo>
                    <a:pt x="1574" y="562"/>
                  </a:lnTo>
                  <a:lnTo>
                    <a:pt x="1743" y="337"/>
                  </a:lnTo>
                  <a:lnTo>
                    <a:pt x="1911" y="56"/>
                  </a:lnTo>
                  <a:lnTo>
                    <a:pt x="1911" y="0"/>
                  </a:lnTo>
                  <a:close/>
                </a:path>
              </a:pathLst>
            </a:custGeom>
            <a:solidFill>
              <a:srgbClr val="C1D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0" name="Google Shape;34730;p71"/>
            <p:cNvSpPr/>
            <p:nvPr/>
          </p:nvSpPr>
          <p:spPr>
            <a:xfrm>
              <a:off x="2333175" y="1113000"/>
              <a:ext cx="59050" cy="29550"/>
            </a:xfrm>
            <a:custGeom>
              <a:avLst/>
              <a:gdLst/>
              <a:ahLst/>
              <a:cxnLst/>
              <a:rect l="l" t="t" r="r" b="b"/>
              <a:pathLst>
                <a:path w="2362" h="1182" extrusionOk="0">
                  <a:moveTo>
                    <a:pt x="1575" y="1"/>
                  </a:moveTo>
                  <a:lnTo>
                    <a:pt x="1518" y="57"/>
                  </a:lnTo>
                  <a:lnTo>
                    <a:pt x="1237" y="338"/>
                  </a:lnTo>
                  <a:lnTo>
                    <a:pt x="1069" y="450"/>
                  </a:lnTo>
                  <a:lnTo>
                    <a:pt x="900" y="507"/>
                  </a:lnTo>
                  <a:lnTo>
                    <a:pt x="731" y="563"/>
                  </a:lnTo>
                  <a:lnTo>
                    <a:pt x="619" y="563"/>
                  </a:lnTo>
                  <a:lnTo>
                    <a:pt x="450" y="675"/>
                  </a:lnTo>
                  <a:lnTo>
                    <a:pt x="282" y="788"/>
                  </a:lnTo>
                  <a:lnTo>
                    <a:pt x="226" y="900"/>
                  </a:lnTo>
                  <a:lnTo>
                    <a:pt x="113" y="900"/>
                  </a:lnTo>
                  <a:lnTo>
                    <a:pt x="57" y="956"/>
                  </a:lnTo>
                  <a:lnTo>
                    <a:pt x="1" y="1069"/>
                  </a:lnTo>
                  <a:lnTo>
                    <a:pt x="113" y="1181"/>
                  </a:lnTo>
                  <a:lnTo>
                    <a:pt x="226" y="1181"/>
                  </a:lnTo>
                  <a:lnTo>
                    <a:pt x="450" y="1069"/>
                  </a:lnTo>
                  <a:lnTo>
                    <a:pt x="900" y="844"/>
                  </a:lnTo>
                  <a:lnTo>
                    <a:pt x="1350" y="675"/>
                  </a:lnTo>
                  <a:lnTo>
                    <a:pt x="1856" y="450"/>
                  </a:lnTo>
                  <a:lnTo>
                    <a:pt x="2361" y="113"/>
                  </a:lnTo>
                  <a:lnTo>
                    <a:pt x="1575" y="1"/>
                  </a:lnTo>
                  <a:close/>
                </a:path>
              </a:pathLst>
            </a:custGeom>
            <a:solidFill>
              <a:srgbClr val="B7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1" name="Google Shape;34731;p71"/>
            <p:cNvSpPr/>
            <p:nvPr/>
          </p:nvSpPr>
          <p:spPr>
            <a:xfrm>
              <a:off x="1664325" y="1335025"/>
              <a:ext cx="32350" cy="28125"/>
            </a:xfrm>
            <a:custGeom>
              <a:avLst/>
              <a:gdLst/>
              <a:ahLst/>
              <a:cxnLst/>
              <a:rect l="l" t="t" r="r" b="b"/>
              <a:pathLst>
                <a:path w="1294" h="1125" extrusionOk="0">
                  <a:moveTo>
                    <a:pt x="113" y="0"/>
                  </a:moveTo>
                  <a:lnTo>
                    <a:pt x="1" y="56"/>
                  </a:lnTo>
                  <a:lnTo>
                    <a:pt x="57" y="169"/>
                  </a:lnTo>
                  <a:lnTo>
                    <a:pt x="113" y="281"/>
                  </a:lnTo>
                  <a:lnTo>
                    <a:pt x="226" y="450"/>
                  </a:lnTo>
                  <a:lnTo>
                    <a:pt x="394" y="450"/>
                  </a:lnTo>
                  <a:lnTo>
                    <a:pt x="450" y="562"/>
                  </a:lnTo>
                  <a:lnTo>
                    <a:pt x="450" y="675"/>
                  </a:lnTo>
                  <a:lnTo>
                    <a:pt x="394" y="787"/>
                  </a:lnTo>
                  <a:lnTo>
                    <a:pt x="338" y="956"/>
                  </a:lnTo>
                  <a:lnTo>
                    <a:pt x="394" y="1012"/>
                  </a:lnTo>
                  <a:lnTo>
                    <a:pt x="394" y="1124"/>
                  </a:lnTo>
                  <a:lnTo>
                    <a:pt x="1294" y="843"/>
                  </a:lnTo>
                  <a:lnTo>
                    <a:pt x="1294" y="787"/>
                  </a:lnTo>
                  <a:lnTo>
                    <a:pt x="1294" y="731"/>
                  </a:lnTo>
                  <a:lnTo>
                    <a:pt x="1237" y="675"/>
                  </a:lnTo>
                  <a:lnTo>
                    <a:pt x="1294" y="618"/>
                  </a:lnTo>
                  <a:lnTo>
                    <a:pt x="1294" y="506"/>
                  </a:lnTo>
                  <a:lnTo>
                    <a:pt x="1181" y="394"/>
                  </a:lnTo>
                  <a:lnTo>
                    <a:pt x="1013" y="225"/>
                  </a:lnTo>
                  <a:lnTo>
                    <a:pt x="844" y="113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91B3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2" name="Google Shape;34732;p71"/>
            <p:cNvSpPr/>
            <p:nvPr/>
          </p:nvSpPr>
          <p:spPr>
            <a:xfrm>
              <a:off x="1702275" y="1319550"/>
              <a:ext cx="33750" cy="32350"/>
            </a:xfrm>
            <a:custGeom>
              <a:avLst/>
              <a:gdLst/>
              <a:ahLst/>
              <a:cxnLst/>
              <a:rect l="l" t="t" r="r" b="b"/>
              <a:pathLst>
                <a:path w="1350" h="1294" extrusionOk="0">
                  <a:moveTo>
                    <a:pt x="1181" y="1"/>
                  </a:moveTo>
                  <a:lnTo>
                    <a:pt x="1125" y="57"/>
                  </a:lnTo>
                  <a:lnTo>
                    <a:pt x="1068" y="170"/>
                  </a:lnTo>
                  <a:lnTo>
                    <a:pt x="1012" y="226"/>
                  </a:lnTo>
                  <a:lnTo>
                    <a:pt x="1012" y="282"/>
                  </a:lnTo>
                  <a:lnTo>
                    <a:pt x="956" y="338"/>
                  </a:lnTo>
                  <a:lnTo>
                    <a:pt x="843" y="394"/>
                  </a:lnTo>
                  <a:lnTo>
                    <a:pt x="787" y="394"/>
                  </a:lnTo>
                  <a:lnTo>
                    <a:pt x="787" y="451"/>
                  </a:lnTo>
                  <a:lnTo>
                    <a:pt x="843" y="563"/>
                  </a:lnTo>
                  <a:lnTo>
                    <a:pt x="787" y="675"/>
                  </a:lnTo>
                  <a:lnTo>
                    <a:pt x="675" y="732"/>
                  </a:lnTo>
                  <a:lnTo>
                    <a:pt x="450" y="788"/>
                  </a:lnTo>
                  <a:lnTo>
                    <a:pt x="394" y="844"/>
                  </a:lnTo>
                  <a:lnTo>
                    <a:pt x="338" y="788"/>
                  </a:lnTo>
                  <a:lnTo>
                    <a:pt x="225" y="732"/>
                  </a:lnTo>
                  <a:lnTo>
                    <a:pt x="113" y="732"/>
                  </a:lnTo>
                  <a:lnTo>
                    <a:pt x="57" y="788"/>
                  </a:lnTo>
                  <a:lnTo>
                    <a:pt x="0" y="900"/>
                  </a:lnTo>
                  <a:lnTo>
                    <a:pt x="169" y="1069"/>
                  </a:lnTo>
                  <a:lnTo>
                    <a:pt x="281" y="1181"/>
                  </a:lnTo>
                  <a:lnTo>
                    <a:pt x="281" y="1294"/>
                  </a:lnTo>
                  <a:lnTo>
                    <a:pt x="900" y="1125"/>
                  </a:lnTo>
                  <a:lnTo>
                    <a:pt x="1012" y="900"/>
                  </a:lnTo>
                  <a:lnTo>
                    <a:pt x="1125" y="732"/>
                  </a:lnTo>
                  <a:lnTo>
                    <a:pt x="1293" y="507"/>
                  </a:lnTo>
                  <a:lnTo>
                    <a:pt x="1349" y="226"/>
                  </a:lnTo>
                  <a:lnTo>
                    <a:pt x="1349" y="57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A5C6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3" name="Google Shape;34733;p71"/>
            <p:cNvSpPr/>
            <p:nvPr/>
          </p:nvSpPr>
          <p:spPr>
            <a:xfrm>
              <a:off x="2302275" y="1128450"/>
              <a:ext cx="64650" cy="25325"/>
            </a:xfrm>
            <a:custGeom>
              <a:avLst/>
              <a:gdLst/>
              <a:ahLst/>
              <a:cxnLst/>
              <a:rect l="l" t="t" r="r" b="b"/>
              <a:pathLst>
                <a:path w="2586" h="1013" extrusionOk="0">
                  <a:moveTo>
                    <a:pt x="2417" y="1"/>
                  </a:moveTo>
                  <a:lnTo>
                    <a:pt x="2361" y="113"/>
                  </a:lnTo>
                  <a:lnTo>
                    <a:pt x="1967" y="226"/>
                  </a:lnTo>
                  <a:lnTo>
                    <a:pt x="1574" y="394"/>
                  </a:lnTo>
                  <a:lnTo>
                    <a:pt x="1462" y="507"/>
                  </a:lnTo>
                  <a:lnTo>
                    <a:pt x="1293" y="507"/>
                  </a:lnTo>
                  <a:lnTo>
                    <a:pt x="1068" y="394"/>
                  </a:lnTo>
                  <a:lnTo>
                    <a:pt x="1012" y="394"/>
                  </a:lnTo>
                  <a:lnTo>
                    <a:pt x="900" y="451"/>
                  </a:lnTo>
                  <a:lnTo>
                    <a:pt x="731" y="619"/>
                  </a:lnTo>
                  <a:lnTo>
                    <a:pt x="450" y="732"/>
                  </a:lnTo>
                  <a:lnTo>
                    <a:pt x="0" y="844"/>
                  </a:lnTo>
                  <a:lnTo>
                    <a:pt x="0" y="956"/>
                  </a:lnTo>
                  <a:lnTo>
                    <a:pt x="113" y="956"/>
                  </a:lnTo>
                  <a:lnTo>
                    <a:pt x="169" y="1013"/>
                  </a:lnTo>
                  <a:lnTo>
                    <a:pt x="337" y="1013"/>
                  </a:lnTo>
                  <a:lnTo>
                    <a:pt x="1686" y="619"/>
                  </a:lnTo>
                  <a:lnTo>
                    <a:pt x="1967" y="451"/>
                  </a:lnTo>
                  <a:lnTo>
                    <a:pt x="2305" y="282"/>
                  </a:lnTo>
                  <a:lnTo>
                    <a:pt x="2586" y="57"/>
                  </a:lnTo>
                  <a:lnTo>
                    <a:pt x="2529" y="1"/>
                  </a:lnTo>
                  <a:close/>
                </a:path>
              </a:pathLst>
            </a:custGeom>
            <a:solidFill>
              <a:srgbClr val="BAD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4" name="Google Shape;34734;p71"/>
            <p:cNvSpPr/>
            <p:nvPr/>
          </p:nvSpPr>
          <p:spPr>
            <a:xfrm>
              <a:off x="1674175" y="1329400"/>
              <a:ext cx="35150" cy="26725"/>
            </a:xfrm>
            <a:custGeom>
              <a:avLst/>
              <a:gdLst/>
              <a:ahLst/>
              <a:cxnLst/>
              <a:rect l="l" t="t" r="r" b="b"/>
              <a:pathLst>
                <a:path w="1406" h="1069" extrusionOk="0">
                  <a:moveTo>
                    <a:pt x="394" y="0"/>
                  </a:moveTo>
                  <a:lnTo>
                    <a:pt x="281" y="113"/>
                  </a:lnTo>
                  <a:lnTo>
                    <a:pt x="169" y="113"/>
                  </a:lnTo>
                  <a:lnTo>
                    <a:pt x="56" y="169"/>
                  </a:lnTo>
                  <a:lnTo>
                    <a:pt x="0" y="225"/>
                  </a:lnTo>
                  <a:lnTo>
                    <a:pt x="0" y="281"/>
                  </a:lnTo>
                  <a:lnTo>
                    <a:pt x="169" y="394"/>
                  </a:lnTo>
                  <a:lnTo>
                    <a:pt x="338" y="394"/>
                  </a:lnTo>
                  <a:lnTo>
                    <a:pt x="450" y="450"/>
                  </a:lnTo>
                  <a:lnTo>
                    <a:pt x="506" y="450"/>
                  </a:lnTo>
                  <a:lnTo>
                    <a:pt x="619" y="619"/>
                  </a:lnTo>
                  <a:lnTo>
                    <a:pt x="787" y="787"/>
                  </a:lnTo>
                  <a:lnTo>
                    <a:pt x="843" y="787"/>
                  </a:lnTo>
                  <a:lnTo>
                    <a:pt x="787" y="843"/>
                  </a:lnTo>
                  <a:lnTo>
                    <a:pt x="731" y="900"/>
                  </a:lnTo>
                  <a:lnTo>
                    <a:pt x="787" y="956"/>
                  </a:lnTo>
                  <a:lnTo>
                    <a:pt x="900" y="1068"/>
                  </a:lnTo>
                  <a:lnTo>
                    <a:pt x="1405" y="900"/>
                  </a:lnTo>
                  <a:lnTo>
                    <a:pt x="1405" y="787"/>
                  </a:lnTo>
                  <a:lnTo>
                    <a:pt x="1405" y="675"/>
                  </a:lnTo>
                  <a:lnTo>
                    <a:pt x="1349" y="619"/>
                  </a:lnTo>
                  <a:lnTo>
                    <a:pt x="1237" y="506"/>
                  </a:lnTo>
                  <a:lnTo>
                    <a:pt x="1181" y="506"/>
                  </a:lnTo>
                  <a:lnTo>
                    <a:pt x="1012" y="450"/>
                  </a:lnTo>
                  <a:lnTo>
                    <a:pt x="787" y="450"/>
                  </a:lnTo>
                  <a:lnTo>
                    <a:pt x="731" y="394"/>
                  </a:lnTo>
                  <a:lnTo>
                    <a:pt x="675" y="338"/>
                  </a:lnTo>
                  <a:lnTo>
                    <a:pt x="675" y="169"/>
                  </a:lnTo>
                  <a:lnTo>
                    <a:pt x="619" y="113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9DBF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5" name="Google Shape;34735;p71"/>
            <p:cNvSpPr/>
            <p:nvPr/>
          </p:nvSpPr>
          <p:spPr>
            <a:xfrm>
              <a:off x="2078850" y="976700"/>
              <a:ext cx="36550" cy="16900"/>
            </a:xfrm>
            <a:custGeom>
              <a:avLst/>
              <a:gdLst/>
              <a:ahLst/>
              <a:cxnLst/>
              <a:rect l="l" t="t" r="r" b="b"/>
              <a:pathLst>
                <a:path w="1462" h="676" extrusionOk="0">
                  <a:moveTo>
                    <a:pt x="1349" y="1"/>
                  </a:moveTo>
                  <a:lnTo>
                    <a:pt x="1" y="450"/>
                  </a:lnTo>
                  <a:lnTo>
                    <a:pt x="394" y="450"/>
                  </a:lnTo>
                  <a:lnTo>
                    <a:pt x="787" y="338"/>
                  </a:lnTo>
                  <a:lnTo>
                    <a:pt x="787" y="394"/>
                  </a:lnTo>
                  <a:lnTo>
                    <a:pt x="731" y="507"/>
                  </a:lnTo>
                  <a:lnTo>
                    <a:pt x="787" y="563"/>
                  </a:lnTo>
                  <a:lnTo>
                    <a:pt x="844" y="619"/>
                  </a:lnTo>
                  <a:lnTo>
                    <a:pt x="900" y="675"/>
                  </a:lnTo>
                  <a:lnTo>
                    <a:pt x="1012" y="619"/>
                  </a:lnTo>
                  <a:lnTo>
                    <a:pt x="1237" y="619"/>
                  </a:lnTo>
                  <a:lnTo>
                    <a:pt x="1293" y="563"/>
                  </a:lnTo>
                  <a:lnTo>
                    <a:pt x="1349" y="450"/>
                  </a:lnTo>
                  <a:lnTo>
                    <a:pt x="1406" y="394"/>
                  </a:lnTo>
                  <a:lnTo>
                    <a:pt x="1462" y="338"/>
                  </a:lnTo>
                  <a:lnTo>
                    <a:pt x="1462" y="282"/>
                  </a:lnTo>
                  <a:lnTo>
                    <a:pt x="1462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ADD0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6" name="Google Shape;34736;p71"/>
            <p:cNvSpPr/>
            <p:nvPr/>
          </p:nvSpPr>
          <p:spPr>
            <a:xfrm>
              <a:off x="2071825" y="982325"/>
              <a:ext cx="28125" cy="16900"/>
            </a:xfrm>
            <a:custGeom>
              <a:avLst/>
              <a:gdLst/>
              <a:ahLst/>
              <a:cxnLst/>
              <a:rect l="l" t="t" r="r" b="b"/>
              <a:pathLst>
                <a:path w="1125" h="676" extrusionOk="0">
                  <a:moveTo>
                    <a:pt x="1068" y="1"/>
                  </a:moveTo>
                  <a:lnTo>
                    <a:pt x="506" y="169"/>
                  </a:lnTo>
                  <a:lnTo>
                    <a:pt x="394" y="225"/>
                  </a:lnTo>
                  <a:lnTo>
                    <a:pt x="169" y="225"/>
                  </a:lnTo>
                  <a:lnTo>
                    <a:pt x="113" y="338"/>
                  </a:lnTo>
                  <a:lnTo>
                    <a:pt x="0" y="450"/>
                  </a:lnTo>
                  <a:lnTo>
                    <a:pt x="113" y="506"/>
                  </a:lnTo>
                  <a:lnTo>
                    <a:pt x="169" y="506"/>
                  </a:lnTo>
                  <a:lnTo>
                    <a:pt x="225" y="450"/>
                  </a:lnTo>
                  <a:lnTo>
                    <a:pt x="338" y="394"/>
                  </a:lnTo>
                  <a:lnTo>
                    <a:pt x="506" y="282"/>
                  </a:lnTo>
                  <a:lnTo>
                    <a:pt x="563" y="282"/>
                  </a:lnTo>
                  <a:lnTo>
                    <a:pt x="563" y="394"/>
                  </a:lnTo>
                  <a:lnTo>
                    <a:pt x="563" y="450"/>
                  </a:lnTo>
                  <a:lnTo>
                    <a:pt x="619" y="563"/>
                  </a:lnTo>
                  <a:lnTo>
                    <a:pt x="844" y="675"/>
                  </a:lnTo>
                  <a:lnTo>
                    <a:pt x="1068" y="675"/>
                  </a:lnTo>
                  <a:lnTo>
                    <a:pt x="1125" y="394"/>
                  </a:lnTo>
                  <a:lnTo>
                    <a:pt x="1068" y="338"/>
                  </a:lnTo>
                  <a:lnTo>
                    <a:pt x="1068" y="225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A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7" name="Google Shape;34737;p71"/>
            <p:cNvSpPr/>
            <p:nvPr/>
          </p:nvSpPr>
          <p:spPr>
            <a:xfrm>
              <a:off x="1705075" y="1098950"/>
              <a:ext cx="22525" cy="26725"/>
            </a:xfrm>
            <a:custGeom>
              <a:avLst/>
              <a:gdLst/>
              <a:ahLst/>
              <a:cxnLst/>
              <a:rect l="l" t="t" r="r" b="b"/>
              <a:pathLst>
                <a:path w="901" h="1069" extrusionOk="0">
                  <a:moveTo>
                    <a:pt x="619" y="1"/>
                  </a:moveTo>
                  <a:lnTo>
                    <a:pt x="1" y="225"/>
                  </a:lnTo>
                  <a:lnTo>
                    <a:pt x="1" y="282"/>
                  </a:lnTo>
                  <a:lnTo>
                    <a:pt x="282" y="338"/>
                  </a:lnTo>
                  <a:lnTo>
                    <a:pt x="394" y="394"/>
                  </a:lnTo>
                  <a:lnTo>
                    <a:pt x="450" y="506"/>
                  </a:lnTo>
                  <a:lnTo>
                    <a:pt x="619" y="1069"/>
                  </a:lnTo>
                  <a:lnTo>
                    <a:pt x="900" y="619"/>
                  </a:lnTo>
                  <a:lnTo>
                    <a:pt x="788" y="450"/>
                  </a:lnTo>
                  <a:lnTo>
                    <a:pt x="731" y="338"/>
                  </a:lnTo>
                  <a:lnTo>
                    <a:pt x="788" y="169"/>
                  </a:lnTo>
                  <a:lnTo>
                    <a:pt x="788" y="113"/>
                  </a:lnTo>
                  <a:lnTo>
                    <a:pt x="731" y="57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rgbClr val="A8C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8" name="Google Shape;34738;p71"/>
            <p:cNvSpPr/>
            <p:nvPr/>
          </p:nvSpPr>
          <p:spPr>
            <a:xfrm>
              <a:off x="2364100" y="1075075"/>
              <a:ext cx="19700" cy="16875"/>
            </a:xfrm>
            <a:custGeom>
              <a:avLst/>
              <a:gdLst/>
              <a:ahLst/>
              <a:cxnLst/>
              <a:rect l="l" t="t" r="r" b="b"/>
              <a:pathLst>
                <a:path w="788" h="675" extrusionOk="0">
                  <a:moveTo>
                    <a:pt x="394" y="0"/>
                  </a:moveTo>
                  <a:lnTo>
                    <a:pt x="225" y="56"/>
                  </a:lnTo>
                  <a:lnTo>
                    <a:pt x="113" y="169"/>
                  </a:lnTo>
                  <a:lnTo>
                    <a:pt x="0" y="337"/>
                  </a:lnTo>
                  <a:lnTo>
                    <a:pt x="0" y="506"/>
                  </a:lnTo>
                  <a:lnTo>
                    <a:pt x="0" y="562"/>
                  </a:lnTo>
                  <a:lnTo>
                    <a:pt x="169" y="562"/>
                  </a:lnTo>
                  <a:lnTo>
                    <a:pt x="281" y="618"/>
                  </a:lnTo>
                  <a:lnTo>
                    <a:pt x="394" y="675"/>
                  </a:lnTo>
                  <a:lnTo>
                    <a:pt x="506" y="618"/>
                  </a:lnTo>
                  <a:lnTo>
                    <a:pt x="675" y="506"/>
                  </a:lnTo>
                  <a:lnTo>
                    <a:pt x="787" y="337"/>
                  </a:lnTo>
                  <a:lnTo>
                    <a:pt x="787" y="225"/>
                  </a:lnTo>
                  <a:lnTo>
                    <a:pt x="787" y="113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7DA2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9" name="Google Shape;34739;p71"/>
            <p:cNvSpPr/>
            <p:nvPr/>
          </p:nvSpPr>
          <p:spPr>
            <a:xfrm>
              <a:off x="1719125" y="1093325"/>
              <a:ext cx="21100" cy="21100"/>
            </a:xfrm>
            <a:custGeom>
              <a:avLst/>
              <a:gdLst/>
              <a:ahLst/>
              <a:cxnLst/>
              <a:rect l="l" t="t" r="r" b="b"/>
              <a:pathLst>
                <a:path w="844" h="844" extrusionOk="0">
                  <a:moveTo>
                    <a:pt x="788" y="1"/>
                  </a:moveTo>
                  <a:lnTo>
                    <a:pt x="57" y="226"/>
                  </a:lnTo>
                  <a:lnTo>
                    <a:pt x="57" y="282"/>
                  </a:lnTo>
                  <a:lnTo>
                    <a:pt x="113" y="394"/>
                  </a:lnTo>
                  <a:lnTo>
                    <a:pt x="113" y="450"/>
                  </a:lnTo>
                  <a:lnTo>
                    <a:pt x="113" y="507"/>
                  </a:lnTo>
                  <a:lnTo>
                    <a:pt x="57" y="619"/>
                  </a:lnTo>
                  <a:lnTo>
                    <a:pt x="1" y="731"/>
                  </a:lnTo>
                  <a:lnTo>
                    <a:pt x="113" y="788"/>
                  </a:lnTo>
                  <a:lnTo>
                    <a:pt x="226" y="788"/>
                  </a:lnTo>
                  <a:lnTo>
                    <a:pt x="338" y="844"/>
                  </a:lnTo>
                  <a:lnTo>
                    <a:pt x="451" y="844"/>
                  </a:lnTo>
                  <a:lnTo>
                    <a:pt x="563" y="507"/>
                  </a:lnTo>
                  <a:lnTo>
                    <a:pt x="675" y="169"/>
                  </a:lnTo>
                  <a:lnTo>
                    <a:pt x="732" y="226"/>
                  </a:lnTo>
                  <a:lnTo>
                    <a:pt x="788" y="169"/>
                  </a:lnTo>
                  <a:lnTo>
                    <a:pt x="844" y="113"/>
                  </a:lnTo>
                  <a:lnTo>
                    <a:pt x="844" y="57"/>
                  </a:lnTo>
                  <a:lnTo>
                    <a:pt x="788" y="1"/>
                  </a:lnTo>
                  <a:close/>
                </a:path>
              </a:pathLst>
            </a:custGeom>
            <a:solidFill>
              <a:srgbClr val="B1D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0" name="Google Shape;34740;p71"/>
            <p:cNvSpPr/>
            <p:nvPr/>
          </p:nvSpPr>
          <p:spPr>
            <a:xfrm>
              <a:off x="2276975" y="1149550"/>
              <a:ext cx="29525" cy="14075"/>
            </a:xfrm>
            <a:custGeom>
              <a:avLst/>
              <a:gdLst/>
              <a:ahLst/>
              <a:cxnLst/>
              <a:rect l="l" t="t" r="r" b="b"/>
              <a:pathLst>
                <a:path w="1181" h="563" extrusionOk="0">
                  <a:moveTo>
                    <a:pt x="900" y="0"/>
                  </a:moveTo>
                  <a:lnTo>
                    <a:pt x="282" y="112"/>
                  </a:lnTo>
                  <a:lnTo>
                    <a:pt x="113" y="169"/>
                  </a:lnTo>
                  <a:lnTo>
                    <a:pt x="57" y="225"/>
                  </a:lnTo>
                  <a:lnTo>
                    <a:pt x="1" y="337"/>
                  </a:lnTo>
                  <a:lnTo>
                    <a:pt x="1" y="506"/>
                  </a:lnTo>
                  <a:lnTo>
                    <a:pt x="113" y="562"/>
                  </a:lnTo>
                  <a:lnTo>
                    <a:pt x="169" y="562"/>
                  </a:lnTo>
                  <a:lnTo>
                    <a:pt x="282" y="506"/>
                  </a:lnTo>
                  <a:lnTo>
                    <a:pt x="731" y="393"/>
                  </a:lnTo>
                  <a:lnTo>
                    <a:pt x="956" y="281"/>
                  </a:lnTo>
                  <a:lnTo>
                    <a:pt x="1181" y="169"/>
                  </a:lnTo>
                  <a:lnTo>
                    <a:pt x="1012" y="5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D0E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1" name="Google Shape;34741;p71"/>
            <p:cNvSpPr/>
            <p:nvPr/>
          </p:nvSpPr>
          <p:spPr>
            <a:xfrm>
              <a:off x="2359875" y="1075075"/>
              <a:ext cx="16900" cy="22500"/>
            </a:xfrm>
            <a:custGeom>
              <a:avLst/>
              <a:gdLst/>
              <a:ahLst/>
              <a:cxnLst/>
              <a:rect l="l" t="t" r="r" b="b"/>
              <a:pathLst>
                <a:path w="676" h="900" extrusionOk="0">
                  <a:moveTo>
                    <a:pt x="225" y="0"/>
                  </a:moveTo>
                  <a:lnTo>
                    <a:pt x="169" y="56"/>
                  </a:lnTo>
                  <a:lnTo>
                    <a:pt x="169" y="225"/>
                  </a:lnTo>
                  <a:lnTo>
                    <a:pt x="1" y="337"/>
                  </a:lnTo>
                  <a:lnTo>
                    <a:pt x="1" y="394"/>
                  </a:lnTo>
                  <a:lnTo>
                    <a:pt x="1" y="450"/>
                  </a:lnTo>
                  <a:lnTo>
                    <a:pt x="113" y="618"/>
                  </a:lnTo>
                  <a:lnTo>
                    <a:pt x="225" y="843"/>
                  </a:lnTo>
                  <a:lnTo>
                    <a:pt x="282" y="899"/>
                  </a:lnTo>
                  <a:lnTo>
                    <a:pt x="450" y="787"/>
                  </a:lnTo>
                  <a:lnTo>
                    <a:pt x="563" y="731"/>
                  </a:lnTo>
                  <a:lnTo>
                    <a:pt x="675" y="618"/>
                  </a:lnTo>
                  <a:lnTo>
                    <a:pt x="563" y="618"/>
                  </a:lnTo>
                  <a:lnTo>
                    <a:pt x="507" y="506"/>
                  </a:lnTo>
                  <a:lnTo>
                    <a:pt x="225" y="506"/>
                  </a:lnTo>
                  <a:lnTo>
                    <a:pt x="225" y="394"/>
                  </a:lnTo>
                  <a:lnTo>
                    <a:pt x="225" y="337"/>
                  </a:lnTo>
                  <a:lnTo>
                    <a:pt x="450" y="113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A0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2" name="Google Shape;34742;p71"/>
            <p:cNvSpPr/>
            <p:nvPr/>
          </p:nvSpPr>
          <p:spPr>
            <a:xfrm>
              <a:off x="1665750" y="1104575"/>
              <a:ext cx="39350" cy="15475"/>
            </a:xfrm>
            <a:custGeom>
              <a:avLst/>
              <a:gdLst/>
              <a:ahLst/>
              <a:cxnLst/>
              <a:rect l="l" t="t" r="r" b="b"/>
              <a:pathLst>
                <a:path w="1574" h="619" extrusionOk="0">
                  <a:moveTo>
                    <a:pt x="1574" y="0"/>
                  </a:moveTo>
                  <a:lnTo>
                    <a:pt x="450" y="338"/>
                  </a:lnTo>
                  <a:lnTo>
                    <a:pt x="225" y="394"/>
                  </a:lnTo>
                  <a:lnTo>
                    <a:pt x="0" y="563"/>
                  </a:lnTo>
                  <a:lnTo>
                    <a:pt x="0" y="619"/>
                  </a:lnTo>
                  <a:lnTo>
                    <a:pt x="112" y="563"/>
                  </a:lnTo>
                  <a:lnTo>
                    <a:pt x="337" y="450"/>
                  </a:lnTo>
                  <a:lnTo>
                    <a:pt x="450" y="450"/>
                  </a:lnTo>
                  <a:lnTo>
                    <a:pt x="562" y="506"/>
                  </a:lnTo>
                  <a:lnTo>
                    <a:pt x="675" y="506"/>
                  </a:lnTo>
                  <a:lnTo>
                    <a:pt x="731" y="394"/>
                  </a:lnTo>
                  <a:lnTo>
                    <a:pt x="1180" y="281"/>
                  </a:lnTo>
                  <a:lnTo>
                    <a:pt x="1405" y="169"/>
                  </a:lnTo>
                  <a:lnTo>
                    <a:pt x="1574" y="57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98B3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3" name="Google Shape;34743;p71"/>
            <p:cNvSpPr/>
            <p:nvPr/>
          </p:nvSpPr>
          <p:spPr>
            <a:xfrm>
              <a:off x="1653100" y="1322375"/>
              <a:ext cx="18275" cy="32350"/>
            </a:xfrm>
            <a:custGeom>
              <a:avLst/>
              <a:gdLst/>
              <a:ahLst/>
              <a:cxnLst/>
              <a:rect l="l" t="t" r="r" b="b"/>
              <a:pathLst>
                <a:path w="731" h="1294" extrusionOk="0">
                  <a:moveTo>
                    <a:pt x="113" y="0"/>
                  </a:moveTo>
                  <a:lnTo>
                    <a:pt x="113" y="57"/>
                  </a:lnTo>
                  <a:lnTo>
                    <a:pt x="0" y="57"/>
                  </a:lnTo>
                  <a:lnTo>
                    <a:pt x="56" y="281"/>
                  </a:lnTo>
                  <a:lnTo>
                    <a:pt x="169" y="450"/>
                  </a:lnTo>
                  <a:lnTo>
                    <a:pt x="225" y="619"/>
                  </a:lnTo>
                  <a:lnTo>
                    <a:pt x="281" y="675"/>
                  </a:lnTo>
                  <a:lnTo>
                    <a:pt x="225" y="787"/>
                  </a:lnTo>
                  <a:lnTo>
                    <a:pt x="169" y="900"/>
                  </a:lnTo>
                  <a:lnTo>
                    <a:pt x="225" y="1012"/>
                  </a:lnTo>
                  <a:lnTo>
                    <a:pt x="394" y="1012"/>
                  </a:lnTo>
                  <a:lnTo>
                    <a:pt x="450" y="1068"/>
                  </a:lnTo>
                  <a:lnTo>
                    <a:pt x="506" y="1237"/>
                  </a:lnTo>
                  <a:lnTo>
                    <a:pt x="618" y="1293"/>
                  </a:lnTo>
                  <a:lnTo>
                    <a:pt x="675" y="1293"/>
                  </a:lnTo>
                  <a:lnTo>
                    <a:pt x="731" y="1124"/>
                  </a:lnTo>
                  <a:lnTo>
                    <a:pt x="731" y="900"/>
                  </a:lnTo>
                  <a:lnTo>
                    <a:pt x="675" y="731"/>
                  </a:lnTo>
                  <a:lnTo>
                    <a:pt x="562" y="619"/>
                  </a:lnTo>
                  <a:lnTo>
                    <a:pt x="450" y="619"/>
                  </a:lnTo>
                  <a:lnTo>
                    <a:pt x="394" y="338"/>
                  </a:lnTo>
                  <a:lnTo>
                    <a:pt x="281" y="5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7D9B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4" name="Google Shape;34744;p71"/>
            <p:cNvSpPr/>
            <p:nvPr/>
          </p:nvSpPr>
          <p:spPr>
            <a:xfrm>
              <a:off x="1616550" y="1204350"/>
              <a:ext cx="11275" cy="25300"/>
            </a:xfrm>
            <a:custGeom>
              <a:avLst/>
              <a:gdLst/>
              <a:ahLst/>
              <a:cxnLst/>
              <a:rect l="l" t="t" r="r" b="b"/>
              <a:pathLst>
                <a:path w="451" h="1012" extrusionOk="0">
                  <a:moveTo>
                    <a:pt x="226" y="0"/>
                  </a:moveTo>
                  <a:lnTo>
                    <a:pt x="1" y="56"/>
                  </a:lnTo>
                  <a:lnTo>
                    <a:pt x="1" y="112"/>
                  </a:lnTo>
                  <a:lnTo>
                    <a:pt x="1" y="225"/>
                  </a:lnTo>
                  <a:lnTo>
                    <a:pt x="1" y="281"/>
                  </a:lnTo>
                  <a:lnTo>
                    <a:pt x="57" y="618"/>
                  </a:lnTo>
                  <a:lnTo>
                    <a:pt x="169" y="675"/>
                  </a:lnTo>
                  <a:lnTo>
                    <a:pt x="226" y="787"/>
                  </a:lnTo>
                  <a:lnTo>
                    <a:pt x="226" y="899"/>
                  </a:lnTo>
                  <a:lnTo>
                    <a:pt x="282" y="1012"/>
                  </a:lnTo>
                  <a:lnTo>
                    <a:pt x="338" y="956"/>
                  </a:lnTo>
                  <a:lnTo>
                    <a:pt x="338" y="899"/>
                  </a:lnTo>
                  <a:lnTo>
                    <a:pt x="282" y="787"/>
                  </a:lnTo>
                  <a:lnTo>
                    <a:pt x="338" y="731"/>
                  </a:lnTo>
                  <a:lnTo>
                    <a:pt x="394" y="675"/>
                  </a:lnTo>
                  <a:lnTo>
                    <a:pt x="450" y="675"/>
                  </a:lnTo>
                  <a:lnTo>
                    <a:pt x="450" y="618"/>
                  </a:lnTo>
                  <a:lnTo>
                    <a:pt x="338" y="562"/>
                  </a:lnTo>
                  <a:lnTo>
                    <a:pt x="338" y="393"/>
                  </a:lnTo>
                  <a:lnTo>
                    <a:pt x="282" y="337"/>
                  </a:lnTo>
                  <a:lnTo>
                    <a:pt x="282" y="281"/>
                  </a:lnTo>
                  <a:lnTo>
                    <a:pt x="450" y="225"/>
                  </a:lnTo>
                  <a:lnTo>
                    <a:pt x="394" y="169"/>
                  </a:lnTo>
                  <a:lnTo>
                    <a:pt x="338" y="169"/>
                  </a:lnTo>
                  <a:lnTo>
                    <a:pt x="394" y="112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99B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5" name="Google Shape;34745;p71"/>
            <p:cNvSpPr/>
            <p:nvPr/>
          </p:nvSpPr>
          <p:spPr>
            <a:xfrm>
              <a:off x="2310700" y="933150"/>
              <a:ext cx="16875" cy="21100"/>
            </a:xfrm>
            <a:custGeom>
              <a:avLst/>
              <a:gdLst/>
              <a:ahLst/>
              <a:cxnLst/>
              <a:rect l="l" t="t" r="r" b="b"/>
              <a:pathLst>
                <a:path w="675" h="844" extrusionOk="0">
                  <a:moveTo>
                    <a:pt x="563" y="0"/>
                  </a:moveTo>
                  <a:lnTo>
                    <a:pt x="506" y="57"/>
                  </a:lnTo>
                  <a:lnTo>
                    <a:pt x="394" y="169"/>
                  </a:lnTo>
                  <a:lnTo>
                    <a:pt x="338" y="225"/>
                  </a:lnTo>
                  <a:lnTo>
                    <a:pt x="225" y="225"/>
                  </a:lnTo>
                  <a:lnTo>
                    <a:pt x="113" y="281"/>
                  </a:lnTo>
                  <a:lnTo>
                    <a:pt x="113" y="338"/>
                  </a:lnTo>
                  <a:lnTo>
                    <a:pt x="113" y="450"/>
                  </a:lnTo>
                  <a:lnTo>
                    <a:pt x="0" y="506"/>
                  </a:lnTo>
                  <a:lnTo>
                    <a:pt x="57" y="562"/>
                  </a:lnTo>
                  <a:lnTo>
                    <a:pt x="57" y="619"/>
                  </a:lnTo>
                  <a:lnTo>
                    <a:pt x="169" y="731"/>
                  </a:lnTo>
                  <a:lnTo>
                    <a:pt x="225" y="843"/>
                  </a:lnTo>
                  <a:lnTo>
                    <a:pt x="338" y="787"/>
                  </a:lnTo>
                  <a:lnTo>
                    <a:pt x="394" y="731"/>
                  </a:lnTo>
                  <a:lnTo>
                    <a:pt x="619" y="619"/>
                  </a:lnTo>
                  <a:lnTo>
                    <a:pt x="450" y="506"/>
                  </a:lnTo>
                  <a:lnTo>
                    <a:pt x="450" y="450"/>
                  </a:lnTo>
                  <a:lnTo>
                    <a:pt x="506" y="394"/>
                  </a:lnTo>
                  <a:lnTo>
                    <a:pt x="675" y="113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ABC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6" name="Google Shape;34746;p71"/>
            <p:cNvSpPr/>
            <p:nvPr/>
          </p:nvSpPr>
          <p:spPr>
            <a:xfrm>
              <a:off x="1599700" y="1155150"/>
              <a:ext cx="12675" cy="28125"/>
            </a:xfrm>
            <a:custGeom>
              <a:avLst/>
              <a:gdLst/>
              <a:ahLst/>
              <a:cxnLst/>
              <a:rect l="l" t="t" r="r" b="b"/>
              <a:pathLst>
                <a:path w="507" h="1125" extrusionOk="0">
                  <a:moveTo>
                    <a:pt x="113" y="1"/>
                  </a:moveTo>
                  <a:lnTo>
                    <a:pt x="0" y="113"/>
                  </a:lnTo>
                  <a:lnTo>
                    <a:pt x="225" y="900"/>
                  </a:lnTo>
                  <a:lnTo>
                    <a:pt x="281" y="956"/>
                  </a:lnTo>
                  <a:lnTo>
                    <a:pt x="281" y="1069"/>
                  </a:lnTo>
                  <a:lnTo>
                    <a:pt x="281" y="1125"/>
                  </a:lnTo>
                  <a:lnTo>
                    <a:pt x="450" y="1125"/>
                  </a:lnTo>
                  <a:lnTo>
                    <a:pt x="450" y="1069"/>
                  </a:lnTo>
                  <a:lnTo>
                    <a:pt x="450" y="1013"/>
                  </a:lnTo>
                  <a:lnTo>
                    <a:pt x="394" y="900"/>
                  </a:lnTo>
                  <a:lnTo>
                    <a:pt x="394" y="844"/>
                  </a:lnTo>
                  <a:lnTo>
                    <a:pt x="450" y="788"/>
                  </a:lnTo>
                  <a:lnTo>
                    <a:pt x="506" y="732"/>
                  </a:lnTo>
                  <a:lnTo>
                    <a:pt x="450" y="675"/>
                  </a:lnTo>
                  <a:lnTo>
                    <a:pt x="281" y="675"/>
                  </a:lnTo>
                  <a:lnTo>
                    <a:pt x="281" y="619"/>
                  </a:lnTo>
                  <a:lnTo>
                    <a:pt x="338" y="563"/>
                  </a:lnTo>
                  <a:lnTo>
                    <a:pt x="338" y="507"/>
                  </a:lnTo>
                  <a:lnTo>
                    <a:pt x="338" y="451"/>
                  </a:lnTo>
                  <a:lnTo>
                    <a:pt x="281" y="226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3C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7" name="Google Shape;34747;p71"/>
            <p:cNvSpPr/>
            <p:nvPr/>
          </p:nvSpPr>
          <p:spPr>
            <a:xfrm>
              <a:off x="1668550" y="1344850"/>
              <a:ext cx="11275" cy="18300"/>
            </a:xfrm>
            <a:custGeom>
              <a:avLst/>
              <a:gdLst/>
              <a:ahLst/>
              <a:cxnLst/>
              <a:rect l="l" t="t" r="r" b="b"/>
              <a:pathLst>
                <a:path w="451" h="732" extrusionOk="0">
                  <a:moveTo>
                    <a:pt x="113" y="1"/>
                  </a:moveTo>
                  <a:lnTo>
                    <a:pt x="0" y="113"/>
                  </a:lnTo>
                  <a:lnTo>
                    <a:pt x="0" y="225"/>
                  </a:lnTo>
                  <a:lnTo>
                    <a:pt x="57" y="394"/>
                  </a:lnTo>
                  <a:lnTo>
                    <a:pt x="57" y="563"/>
                  </a:lnTo>
                  <a:lnTo>
                    <a:pt x="113" y="675"/>
                  </a:lnTo>
                  <a:lnTo>
                    <a:pt x="169" y="731"/>
                  </a:lnTo>
                  <a:lnTo>
                    <a:pt x="225" y="731"/>
                  </a:lnTo>
                  <a:lnTo>
                    <a:pt x="281" y="450"/>
                  </a:lnTo>
                  <a:lnTo>
                    <a:pt x="394" y="225"/>
                  </a:lnTo>
                  <a:lnTo>
                    <a:pt x="450" y="113"/>
                  </a:lnTo>
                  <a:lnTo>
                    <a:pt x="450" y="5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85A7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8" name="Google Shape;34748;p71"/>
            <p:cNvSpPr/>
            <p:nvPr/>
          </p:nvSpPr>
          <p:spPr>
            <a:xfrm>
              <a:off x="2018425" y="1239475"/>
              <a:ext cx="36575" cy="12675"/>
            </a:xfrm>
            <a:custGeom>
              <a:avLst/>
              <a:gdLst/>
              <a:ahLst/>
              <a:cxnLst/>
              <a:rect l="l" t="t" r="r" b="b"/>
              <a:pathLst>
                <a:path w="1463" h="507" extrusionOk="0">
                  <a:moveTo>
                    <a:pt x="675" y="0"/>
                  </a:moveTo>
                  <a:lnTo>
                    <a:pt x="563" y="56"/>
                  </a:lnTo>
                  <a:lnTo>
                    <a:pt x="507" y="169"/>
                  </a:lnTo>
                  <a:lnTo>
                    <a:pt x="394" y="281"/>
                  </a:lnTo>
                  <a:lnTo>
                    <a:pt x="338" y="337"/>
                  </a:lnTo>
                  <a:lnTo>
                    <a:pt x="282" y="337"/>
                  </a:lnTo>
                  <a:lnTo>
                    <a:pt x="113" y="394"/>
                  </a:lnTo>
                  <a:lnTo>
                    <a:pt x="57" y="394"/>
                  </a:lnTo>
                  <a:lnTo>
                    <a:pt x="1" y="506"/>
                  </a:lnTo>
                  <a:lnTo>
                    <a:pt x="169" y="506"/>
                  </a:lnTo>
                  <a:lnTo>
                    <a:pt x="450" y="450"/>
                  </a:lnTo>
                  <a:lnTo>
                    <a:pt x="675" y="337"/>
                  </a:lnTo>
                  <a:lnTo>
                    <a:pt x="956" y="225"/>
                  </a:lnTo>
                  <a:lnTo>
                    <a:pt x="1237" y="169"/>
                  </a:lnTo>
                  <a:lnTo>
                    <a:pt x="1350" y="113"/>
                  </a:lnTo>
                  <a:lnTo>
                    <a:pt x="1462" y="56"/>
                  </a:lnTo>
                  <a:lnTo>
                    <a:pt x="1350" y="0"/>
                  </a:lnTo>
                  <a:close/>
                </a:path>
              </a:pathLst>
            </a:custGeom>
            <a:solidFill>
              <a:srgbClr val="9DBA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9" name="Google Shape;34749;p71"/>
            <p:cNvSpPr/>
            <p:nvPr/>
          </p:nvSpPr>
          <p:spPr>
            <a:xfrm>
              <a:off x="1949575" y="1261950"/>
              <a:ext cx="36550" cy="14075"/>
            </a:xfrm>
            <a:custGeom>
              <a:avLst/>
              <a:gdLst/>
              <a:ahLst/>
              <a:cxnLst/>
              <a:rect l="l" t="t" r="r" b="b"/>
              <a:pathLst>
                <a:path w="1462" h="563" extrusionOk="0">
                  <a:moveTo>
                    <a:pt x="1462" y="0"/>
                  </a:moveTo>
                  <a:lnTo>
                    <a:pt x="1293" y="57"/>
                  </a:lnTo>
                  <a:lnTo>
                    <a:pt x="1125" y="113"/>
                  </a:lnTo>
                  <a:lnTo>
                    <a:pt x="731" y="225"/>
                  </a:lnTo>
                  <a:lnTo>
                    <a:pt x="394" y="338"/>
                  </a:lnTo>
                  <a:lnTo>
                    <a:pt x="169" y="394"/>
                  </a:lnTo>
                  <a:lnTo>
                    <a:pt x="57" y="506"/>
                  </a:lnTo>
                  <a:lnTo>
                    <a:pt x="1" y="563"/>
                  </a:lnTo>
                  <a:lnTo>
                    <a:pt x="57" y="563"/>
                  </a:lnTo>
                  <a:lnTo>
                    <a:pt x="731" y="394"/>
                  </a:lnTo>
                  <a:lnTo>
                    <a:pt x="1406" y="169"/>
                  </a:lnTo>
                  <a:lnTo>
                    <a:pt x="1462" y="57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7D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0" name="Google Shape;34750;p71"/>
            <p:cNvSpPr/>
            <p:nvPr/>
          </p:nvSpPr>
          <p:spPr>
            <a:xfrm>
              <a:off x="1622175" y="1118625"/>
              <a:ext cx="43600" cy="16875"/>
            </a:xfrm>
            <a:custGeom>
              <a:avLst/>
              <a:gdLst/>
              <a:ahLst/>
              <a:cxnLst/>
              <a:rect l="l" t="t" r="r" b="b"/>
              <a:pathLst>
                <a:path w="1744" h="675" extrusionOk="0">
                  <a:moveTo>
                    <a:pt x="1743" y="1"/>
                  </a:moveTo>
                  <a:lnTo>
                    <a:pt x="338" y="394"/>
                  </a:lnTo>
                  <a:lnTo>
                    <a:pt x="169" y="506"/>
                  </a:lnTo>
                  <a:lnTo>
                    <a:pt x="57" y="619"/>
                  </a:lnTo>
                  <a:lnTo>
                    <a:pt x="1" y="619"/>
                  </a:lnTo>
                  <a:lnTo>
                    <a:pt x="57" y="675"/>
                  </a:lnTo>
                  <a:lnTo>
                    <a:pt x="563" y="450"/>
                  </a:lnTo>
                  <a:lnTo>
                    <a:pt x="1125" y="282"/>
                  </a:lnTo>
                  <a:lnTo>
                    <a:pt x="1350" y="169"/>
                  </a:lnTo>
                  <a:lnTo>
                    <a:pt x="1631" y="169"/>
                  </a:lnTo>
                  <a:lnTo>
                    <a:pt x="1687" y="113"/>
                  </a:lnTo>
                  <a:lnTo>
                    <a:pt x="1743" y="57"/>
                  </a:lnTo>
                  <a:lnTo>
                    <a:pt x="1743" y="1"/>
                  </a:lnTo>
                  <a:close/>
                </a:path>
              </a:pathLst>
            </a:custGeom>
            <a:solidFill>
              <a:srgbClr val="99B5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1" name="Google Shape;34751;p71"/>
            <p:cNvSpPr/>
            <p:nvPr/>
          </p:nvSpPr>
          <p:spPr>
            <a:xfrm>
              <a:off x="1658725" y="1346250"/>
              <a:ext cx="14075" cy="18300"/>
            </a:xfrm>
            <a:custGeom>
              <a:avLst/>
              <a:gdLst/>
              <a:ahLst/>
              <a:cxnLst/>
              <a:rect l="l" t="t" r="r" b="b"/>
              <a:pathLst>
                <a:path w="563" h="732" extrusionOk="0">
                  <a:moveTo>
                    <a:pt x="56" y="1"/>
                  </a:moveTo>
                  <a:lnTo>
                    <a:pt x="0" y="57"/>
                  </a:lnTo>
                  <a:lnTo>
                    <a:pt x="112" y="450"/>
                  </a:lnTo>
                  <a:lnTo>
                    <a:pt x="169" y="675"/>
                  </a:lnTo>
                  <a:lnTo>
                    <a:pt x="225" y="732"/>
                  </a:lnTo>
                  <a:lnTo>
                    <a:pt x="337" y="732"/>
                  </a:lnTo>
                  <a:lnTo>
                    <a:pt x="562" y="675"/>
                  </a:lnTo>
                  <a:lnTo>
                    <a:pt x="450" y="338"/>
                  </a:lnTo>
                  <a:lnTo>
                    <a:pt x="225" y="338"/>
                  </a:lnTo>
                  <a:lnTo>
                    <a:pt x="169" y="226"/>
                  </a:lnTo>
                  <a:lnTo>
                    <a:pt x="169" y="113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687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2" name="Google Shape;34752;p71"/>
            <p:cNvSpPr/>
            <p:nvPr/>
          </p:nvSpPr>
          <p:spPr>
            <a:xfrm>
              <a:off x="2348650" y="999200"/>
              <a:ext cx="16875" cy="11250"/>
            </a:xfrm>
            <a:custGeom>
              <a:avLst/>
              <a:gdLst/>
              <a:ahLst/>
              <a:cxnLst/>
              <a:rect l="l" t="t" r="r" b="b"/>
              <a:pathLst>
                <a:path w="675" h="450" extrusionOk="0">
                  <a:moveTo>
                    <a:pt x="337" y="0"/>
                  </a:moveTo>
                  <a:lnTo>
                    <a:pt x="56" y="281"/>
                  </a:lnTo>
                  <a:lnTo>
                    <a:pt x="0" y="281"/>
                  </a:lnTo>
                  <a:lnTo>
                    <a:pt x="0" y="337"/>
                  </a:lnTo>
                  <a:lnTo>
                    <a:pt x="112" y="393"/>
                  </a:lnTo>
                  <a:lnTo>
                    <a:pt x="225" y="450"/>
                  </a:lnTo>
                  <a:lnTo>
                    <a:pt x="281" y="393"/>
                  </a:lnTo>
                  <a:lnTo>
                    <a:pt x="337" y="281"/>
                  </a:lnTo>
                  <a:lnTo>
                    <a:pt x="450" y="225"/>
                  </a:lnTo>
                  <a:lnTo>
                    <a:pt x="674" y="225"/>
                  </a:lnTo>
                  <a:lnTo>
                    <a:pt x="674" y="169"/>
                  </a:lnTo>
                  <a:lnTo>
                    <a:pt x="618" y="112"/>
                  </a:lnTo>
                  <a:lnTo>
                    <a:pt x="506" y="56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7EA3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3" name="Google Shape;34753;p71"/>
            <p:cNvSpPr/>
            <p:nvPr/>
          </p:nvSpPr>
          <p:spPr>
            <a:xfrm>
              <a:off x="1603900" y="1134075"/>
              <a:ext cx="19700" cy="7050"/>
            </a:xfrm>
            <a:custGeom>
              <a:avLst/>
              <a:gdLst/>
              <a:ahLst/>
              <a:cxnLst/>
              <a:rect l="l" t="t" r="r" b="b"/>
              <a:pathLst>
                <a:path w="788" h="282" extrusionOk="0">
                  <a:moveTo>
                    <a:pt x="675" y="1"/>
                  </a:moveTo>
                  <a:lnTo>
                    <a:pt x="57" y="226"/>
                  </a:lnTo>
                  <a:lnTo>
                    <a:pt x="1" y="226"/>
                  </a:lnTo>
                  <a:lnTo>
                    <a:pt x="57" y="282"/>
                  </a:lnTo>
                  <a:lnTo>
                    <a:pt x="338" y="282"/>
                  </a:lnTo>
                  <a:lnTo>
                    <a:pt x="619" y="226"/>
                  </a:lnTo>
                  <a:lnTo>
                    <a:pt x="732" y="169"/>
                  </a:lnTo>
                  <a:lnTo>
                    <a:pt x="788" y="57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A6B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4" name="Google Shape;34754;p71"/>
            <p:cNvSpPr/>
            <p:nvPr/>
          </p:nvSpPr>
          <p:spPr>
            <a:xfrm>
              <a:off x="2004375" y="1250700"/>
              <a:ext cx="18300" cy="8475"/>
            </a:xfrm>
            <a:custGeom>
              <a:avLst/>
              <a:gdLst/>
              <a:ahLst/>
              <a:cxnLst/>
              <a:rect l="l" t="t" r="r" b="b"/>
              <a:pathLst>
                <a:path w="732" h="339" extrusionOk="0">
                  <a:moveTo>
                    <a:pt x="619" y="1"/>
                  </a:moveTo>
                  <a:lnTo>
                    <a:pt x="563" y="57"/>
                  </a:lnTo>
                  <a:lnTo>
                    <a:pt x="394" y="57"/>
                  </a:lnTo>
                  <a:lnTo>
                    <a:pt x="225" y="113"/>
                  </a:lnTo>
                  <a:lnTo>
                    <a:pt x="113" y="113"/>
                  </a:lnTo>
                  <a:lnTo>
                    <a:pt x="1" y="226"/>
                  </a:lnTo>
                  <a:lnTo>
                    <a:pt x="1" y="282"/>
                  </a:lnTo>
                  <a:lnTo>
                    <a:pt x="1" y="338"/>
                  </a:lnTo>
                  <a:lnTo>
                    <a:pt x="731" y="57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rgbClr val="7A97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5" name="Google Shape;34755;p71"/>
            <p:cNvSpPr/>
            <p:nvPr/>
          </p:nvSpPr>
          <p:spPr>
            <a:xfrm>
              <a:off x="2201100" y="945800"/>
              <a:ext cx="8450" cy="14075"/>
            </a:xfrm>
            <a:custGeom>
              <a:avLst/>
              <a:gdLst/>
              <a:ahLst/>
              <a:cxnLst/>
              <a:rect l="l" t="t" r="r" b="b"/>
              <a:pathLst>
                <a:path w="338" h="563" extrusionOk="0">
                  <a:moveTo>
                    <a:pt x="338" y="0"/>
                  </a:moveTo>
                  <a:lnTo>
                    <a:pt x="0" y="113"/>
                  </a:lnTo>
                  <a:lnTo>
                    <a:pt x="225" y="562"/>
                  </a:lnTo>
                  <a:lnTo>
                    <a:pt x="338" y="28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BBD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6" name="Google Shape;34756;p71"/>
            <p:cNvSpPr/>
            <p:nvPr/>
          </p:nvSpPr>
          <p:spPr>
            <a:xfrm>
              <a:off x="2025450" y="999200"/>
              <a:ext cx="12675" cy="8450"/>
            </a:xfrm>
            <a:custGeom>
              <a:avLst/>
              <a:gdLst/>
              <a:ahLst/>
              <a:cxnLst/>
              <a:rect l="l" t="t" r="r" b="b"/>
              <a:pathLst>
                <a:path w="507" h="338" extrusionOk="0">
                  <a:moveTo>
                    <a:pt x="507" y="0"/>
                  </a:moveTo>
                  <a:lnTo>
                    <a:pt x="1" y="169"/>
                  </a:lnTo>
                  <a:lnTo>
                    <a:pt x="57" y="225"/>
                  </a:lnTo>
                  <a:lnTo>
                    <a:pt x="226" y="225"/>
                  </a:lnTo>
                  <a:lnTo>
                    <a:pt x="282" y="337"/>
                  </a:lnTo>
                  <a:lnTo>
                    <a:pt x="507" y="337"/>
                  </a:lnTo>
                  <a:lnTo>
                    <a:pt x="507" y="281"/>
                  </a:lnTo>
                  <a:lnTo>
                    <a:pt x="507" y="169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B4D4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7" name="Google Shape;34757;p71"/>
            <p:cNvSpPr/>
            <p:nvPr/>
          </p:nvSpPr>
          <p:spPr>
            <a:xfrm>
              <a:off x="2379550" y="1075075"/>
              <a:ext cx="11275" cy="8450"/>
            </a:xfrm>
            <a:custGeom>
              <a:avLst/>
              <a:gdLst/>
              <a:ahLst/>
              <a:cxnLst/>
              <a:rect l="l" t="t" r="r" b="b"/>
              <a:pathLst>
                <a:path w="451" h="338" extrusionOk="0">
                  <a:moveTo>
                    <a:pt x="1" y="0"/>
                  </a:moveTo>
                  <a:lnTo>
                    <a:pt x="113" y="169"/>
                  </a:lnTo>
                  <a:lnTo>
                    <a:pt x="169" y="337"/>
                  </a:lnTo>
                  <a:lnTo>
                    <a:pt x="338" y="281"/>
                  </a:lnTo>
                  <a:lnTo>
                    <a:pt x="394" y="169"/>
                  </a:lnTo>
                  <a:lnTo>
                    <a:pt x="450" y="113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C0D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8" name="Google Shape;34758;p71"/>
            <p:cNvSpPr/>
            <p:nvPr/>
          </p:nvSpPr>
          <p:spPr>
            <a:xfrm>
              <a:off x="1595475" y="1141100"/>
              <a:ext cx="9875" cy="9875"/>
            </a:xfrm>
            <a:custGeom>
              <a:avLst/>
              <a:gdLst/>
              <a:ahLst/>
              <a:cxnLst/>
              <a:rect l="l" t="t" r="r" b="b"/>
              <a:pathLst>
                <a:path w="395" h="395" extrusionOk="0">
                  <a:moveTo>
                    <a:pt x="282" y="1"/>
                  </a:moveTo>
                  <a:lnTo>
                    <a:pt x="169" y="57"/>
                  </a:lnTo>
                  <a:lnTo>
                    <a:pt x="57" y="169"/>
                  </a:lnTo>
                  <a:lnTo>
                    <a:pt x="1" y="226"/>
                  </a:lnTo>
                  <a:lnTo>
                    <a:pt x="57" y="338"/>
                  </a:lnTo>
                  <a:lnTo>
                    <a:pt x="169" y="394"/>
                  </a:lnTo>
                  <a:lnTo>
                    <a:pt x="282" y="338"/>
                  </a:lnTo>
                  <a:lnTo>
                    <a:pt x="338" y="169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95B6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9" name="Google Shape;34759;p71"/>
            <p:cNvSpPr/>
            <p:nvPr/>
          </p:nvSpPr>
          <p:spPr>
            <a:xfrm>
              <a:off x="1875100" y="1291450"/>
              <a:ext cx="12675" cy="8475"/>
            </a:xfrm>
            <a:custGeom>
              <a:avLst/>
              <a:gdLst/>
              <a:ahLst/>
              <a:cxnLst/>
              <a:rect l="l" t="t" r="r" b="b"/>
              <a:pathLst>
                <a:path w="507" h="339" extrusionOk="0">
                  <a:moveTo>
                    <a:pt x="338" y="1"/>
                  </a:moveTo>
                  <a:lnTo>
                    <a:pt x="282" y="113"/>
                  </a:lnTo>
                  <a:lnTo>
                    <a:pt x="226" y="169"/>
                  </a:lnTo>
                  <a:lnTo>
                    <a:pt x="57" y="169"/>
                  </a:lnTo>
                  <a:lnTo>
                    <a:pt x="57" y="226"/>
                  </a:lnTo>
                  <a:lnTo>
                    <a:pt x="1" y="338"/>
                  </a:lnTo>
                  <a:lnTo>
                    <a:pt x="338" y="226"/>
                  </a:lnTo>
                  <a:lnTo>
                    <a:pt x="507" y="226"/>
                  </a:lnTo>
                  <a:lnTo>
                    <a:pt x="507" y="5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B1D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0" name="Google Shape;34760;p71"/>
            <p:cNvSpPr/>
            <p:nvPr/>
          </p:nvSpPr>
          <p:spPr>
            <a:xfrm>
              <a:off x="1984700" y="1257725"/>
              <a:ext cx="14075" cy="8475"/>
            </a:xfrm>
            <a:custGeom>
              <a:avLst/>
              <a:gdLst/>
              <a:ahLst/>
              <a:cxnLst/>
              <a:rect l="l" t="t" r="r" b="b"/>
              <a:pathLst>
                <a:path w="563" h="339" extrusionOk="0">
                  <a:moveTo>
                    <a:pt x="563" y="1"/>
                  </a:moveTo>
                  <a:lnTo>
                    <a:pt x="57" y="169"/>
                  </a:lnTo>
                  <a:lnTo>
                    <a:pt x="1" y="338"/>
                  </a:lnTo>
                  <a:lnTo>
                    <a:pt x="226" y="282"/>
                  </a:lnTo>
                  <a:lnTo>
                    <a:pt x="450" y="169"/>
                  </a:lnTo>
                  <a:lnTo>
                    <a:pt x="507" y="113"/>
                  </a:lnTo>
                  <a:lnTo>
                    <a:pt x="563" y="57"/>
                  </a:lnTo>
                  <a:lnTo>
                    <a:pt x="563" y="1"/>
                  </a:lnTo>
                  <a:close/>
                </a:path>
              </a:pathLst>
            </a:custGeom>
            <a:solidFill>
              <a:srgbClr val="729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1" name="Google Shape;34761;p71"/>
            <p:cNvSpPr/>
            <p:nvPr/>
          </p:nvSpPr>
          <p:spPr>
            <a:xfrm>
              <a:off x="1650275" y="1313950"/>
              <a:ext cx="8475" cy="15475"/>
            </a:xfrm>
            <a:custGeom>
              <a:avLst/>
              <a:gdLst/>
              <a:ahLst/>
              <a:cxnLst/>
              <a:rect l="l" t="t" r="r" b="b"/>
              <a:pathLst>
                <a:path w="339" h="619" extrusionOk="0">
                  <a:moveTo>
                    <a:pt x="57" y="0"/>
                  </a:moveTo>
                  <a:lnTo>
                    <a:pt x="57" y="56"/>
                  </a:lnTo>
                  <a:lnTo>
                    <a:pt x="57" y="169"/>
                  </a:lnTo>
                  <a:lnTo>
                    <a:pt x="1" y="225"/>
                  </a:lnTo>
                  <a:lnTo>
                    <a:pt x="113" y="394"/>
                  </a:lnTo>
                  <a:lnTo>
                    <a:pt x="169" y="450"/>
                  </a:lnTo>
                  <a:lnTo>
                    <a:pt x="226" y="506"/>
                  </a:lnTo>
                  <a:lnTo>
                    <a:pt x="282" y="562"/>
                  </a:lnTo>
                  <a:lnTo>
                    <a:pt x="338" y="618"/>
                  </a:lnTo>
                  <a:lnTo>
                    <a:pt x="226" y="394"/>
                  </a:lnTo>
                  <a:lnTo>
                    <a:pt x="282" y="281"/>
                  </a:lnTo>
                  <a:lnTo>
                    <a:pt x="282" y="113"/>
                  </a:lnTo>
                  <a:lnTo>
                    <a:pt x="226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688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2" name="Google Shape;34762;p71"/>
            <p:cNvSpPr/>
            <p:nvPr/>
          </p:nvSpPr>
          <p:spPr>
            <a:xfrm>
              <a:off x="1931300" y="1274600"/>
              <a:ext cx="19700" cy="8450"/>
            </a:xfrm>
            <a:custGeom>
              <a:avLst/>
              <a:gdLst/>
              <a:ahLst/>
              <a:cxnLst/>
              <a:rect l="l" t="t" r="r" b="b"/>
              <a:pathLst>
                <a:path w="788" h="338" extrusionOk="0">
                  <a:moveTo>
                    <a:pt x="563" y="0"/>
                  </a:moveTo>
                  <a:lnTo>
                    <a:pt x="394" y="113"/>
                  </a:lnTo>
                  <a:lnTo>
                    <a:pt x="113" y="225"/>
                  </a:lnTo>
                  <a:lnTo>
                    <a:pt x="57" y="281"/>
                  </a:lnTo>
                  <a:lnTo>
                    <a:pt x="1" y="338"/>
                  </a:lnTo>
                  <a:lnTo>
                    <a:pt x="788" y="57"/>
                  </a:lnTo>
                  <a:lnTo>
                    <a:pt x="788" y="0"/>
                  </a:lnTo>
                  <a:close/>
                </a:path>
              </a:pathLst>
            </a:custGeom>
            <a:solidFill>
              <a:srgbClr val="95B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3" name="Google Shape;34763;p71"/>
            <p:cNvSpPr/>
            <p:nvPr/>
          </p:nvSpPr>
          <p:spPr>
            <a:xfrm>
              <a:off x="2354250" y="1044150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113" y="1"/>
                  </a:moveTo>
                  <a:lnTo>
                    <a:pt x="57" y="113"/>
                  </a:lnTo>
                  <a:lnTo>
                    <a:pt x="1" y="225"/>
                  </a:lnTo>
                  <a:lnTo>
                    <a:pt x="226" y="225"/>
                  </a:lnTo>
                  <a:lnTo>
                    <a:pt x="282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EBF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4" name="Google Shape;34764;p71"/>
            <p:cNvSpPr/>
            <p:nvPr/>
          </p:nvSpPr>
          <p:spPr>
            <a:xfrm>
              <a:off x="1738800" y="1091925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113" y="1"/>
                  </a:moveTo>
                  <a:lnTo>
                    <a:pt x="1" y="57"/>
                  </a:lnTo>
                  <a:lnTo>
                    <a:pt x="1" y="225"/>
                  </a:lnTo>
                  <a:lnTo>
                    <a:pt x="113" y="169"/>
                  </a:lnTo>
                  <a:lnTo>
                    <a:pt x="169" y="169"/>
                  </a:lnTo>
                  <a:lnTo>
                    <a:pt x="169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5C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5" name="Google Shape;34765;p71"/>
            <p:cNvSpPr/>
            <p:nvPr/>
          </p:nvSpPr>
          <p:spPr>
            <a:xfrm>
              <a:off x="2234825" y="11846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8F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6" name="Google Shape;34766;p71"/>
            <p:cNvSpPr/>
            <p:nvPr/>
          </p:nvSpPr>
          <p:spPr>
            <a:xfrm>
              <a:off x="1599700" y="1139700"/>
              <a:ext cx="5650" cy="2850"/>
            </a:xfrm>
            <a:custGeom>
              <a:avLst/>
              <a:gdLst/>
              <a:ahLst/>
              <a:cxnLst/>
              <a:rect l="l" t="t" r="r" b="b"/>
              <a:pathLst>
                <a:path w="226" h="114" extrusionOk="0">
                  <a:moveTo>
                    <a:pt x="113" y="1"/>
                  </a:moveTo>
                  <a:lnTo>
                    <a:pt x="0" y="113"/>
                  </a:lnTo>
                  <a:lnTo>
                    <a:pt x="0" y="113"/>
                  </a:lnTo>
                  <a:lnTo>
                    <a:pt x="225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B5D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7" name="Google Shape;34767;p71"/>
            <p:cNvSpPr/>
            <p:nvPr/>
          </p:nvSpPr>
          <p:spPr>
            <a:xfrm>
              <a:off x="2108350" y="1224000"/>
              <a:ext cx="2850" cy="1450"/>
            </a:xfrm>
            <a:custGeom>
              <a:avLst/>
              <a:gdLst/>
              <a:ahLst/>
              <a:cxnLst/>
              <a:rect l="l" t="t" r="r" b="b"/>
              <a:pathLst>
                <a:path w="114" h="58" extrusionOk="0">
                  <a:moveTo>
                    <a:pt x="1" y="1"/>
                  </a:moveTo>
                  <a:lnTo>
                    <a:pt x="57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F8F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8" name="Google Shape;34768;p71"/>
            <p:cNvSpPr/>
            <p:nvPr/>
          </p:nvSpPr>
          <p:spPr>
            <a:xfrm>
              <a:off x="1605325" y="1177650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0" y="0"/>
                  </a:moveTo>
                  <a:lnTo>
                    <a:pt x="56" y="169"/>
                  </a:lnTo>
                  <a:lnTo>
                    <a:pt x="56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D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9" name="Google Shape;34769;p71"/>
            <p:cNvSpPr/>
            <p:nvPr/>
          </p:nvSpPr>
          <p:spPr>
            <a:xfrm>
              <a:off x="2357075" y="999200"/>
              <a:ext cx="4225" cy="1425"/>
            </a:xfrm>
            <a:custGeom>
              <a:avLst/>
              <a:gdLst/>
              <a:ahLst/>
              <a:cxnLst/>
              <a:rect l="l" t="t" r="r" b="b"/>
              <a:pathLst>
                <a:path w="169" h="57" extrusionOk="0">
                  <a:moveTo>
                    <a:pt x="0" y="0"/>
                  </a:moveTo>
                  <a:lnTo>
                    <a:pt x="113" y="56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B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0" name="Google Shape;34770;p71"/>
            <p:cNvSpPr/>
            <p:nvPr/>
          </p:nvSpPr>
          <p:spPr>
            <a:xfrm>
              <a:off x="1620775" y="113407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1"/>
                  </a:move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5D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1" name="Google Shape;34771;p71"/>
            <p:cNvSpPr/>
            <p:nvPr/>
          </p:nvSpPr>
          <p:spPr>
            <a:xfrm>
              <a:off x="2324750" y="9837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113" y="1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6C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2" name="Google Shape;34772;p71"/>
            <p:cNvSpPr/>
            <p:nvPr/>
          </p:nvSpPr>
          <p:spPr>
            <a:xfrm>
              <a:off x="1883525" y="1297075"/>
              <a:ext cx="2850" cy="25"/>
            </a:xfrm>
            <a:custGeom>
              <a:avLst/>
              <a:gdLst/>
              <a:ahLst/>
              <a:cxnLst/>
              <a:rect l="l" t="t" r="r" b="b"/>
              <a:pathLst>
                <a:path w="114" h="1" extrusionOk="0">
                  <a:moveTo>
                    <a:pt x="1" y="1"/>
                  </a:moveTo>
                  <a:lnTo>
                    <a:pt x="1" y="1"/>
                  </a:lnTo>
                  <a:lnTo>
                    <a:pt x="57" y="1"/>
                  </a:lnTo>
                  <a:lnTo>
                    <a:pt x="113" y="1"/>
                  </a:lnTo>
                  <a:lnTo>
                    <a:pt x="5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7D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3" name="Google Shape;34773;p71"/>
            <p:cNvSpPr/>
            <p:nvPr/>
          </p:nvSpPr>
          <p:spPr>
            <a:xfrm>
              <a:off x="2126625" y="1000600"/>
              <a:ext cx="143350" cy="80100"/>
            </a:xfrm>
            <a:custGeom>
              <a:avLst/>
              <a:gdLst/>
              <a:ahLst/>
              <a:cxnLst/>
              <a:rect l="l" t="t" r="r" b="b"/>
              <a:pathLst>
                <a:path w="5734" h="3204" extrusionOk="0">
                  <a:moveTo>
                    <a:pt x="3935" y="0"/>
                  </a:moveTo>
                  <a:lnTo>
                    <a:pt x="3879" y="169"/>
                  </a:lnTo>
                  <a:lnTo>
                    <a:pt x="3879" y="225"/>
                  </a:lnTo>
                  <a:lnTo>
                    <a:pt x="3823" y="281"/>
                  </a:lnTo>
                  <a:lnTo>
                    <a:pt x="3654" y="394"/>
                  </a:lnTo>
                  <a:lnTo>
                    <a:pt x="3485" y="506"/>
                  </a:lnTo>
                  <a:lnTo>
                    <a:pt x="3429" y="731"/>
                  </a:lnTo>
                  <a:lnTo>
                    <a:pt x="3429" y="956"/>
                  </a:lnTo>
                  <a:lnTo>
                    <a:pt x="3373" y="1124"/>
                  </a:lnTo>
                  <a:lnTo>
                    <a:pt x="3317" y="1181"/>
                  </a:lnTo>
                  <a:lnTo>
                    <a:pt x="3260" y="1181"/>
                  </a:lnTo>
                  <a:lnTo>
                    <a:pt x="3036" y="1237"/>
                  </a:lnTo>
                  <a:lnTo>
                    <a:pt x="2811" y="1349"/>
                  </a:lnTo>
                  <a:lnTo>
                    <a:pt x="2586" y="1462"/>
                  </a:lnTo>
                  <a:lnTo>
                    <a:pt x="2361" y="1518"/>
                  </a:lnTo>
                  <a:lnTo>
                    <a:pt x="2136" y="1574"/>
                  </a:lnTo>
                  <a:lnTo>
                    <a:pt x="1912" y="1686"/>
                  </a:lnTo>
                  <a:lnTo>
                    <a:pt x="1743" y="1855"/>
                  </a:lnTo>
                  <a:lnTo>
                    <a:pt x="1518" y="1967"/>
                  </a:lnTo>
                  <a:lnTo>
                    <a:pt x="1349" y="2024"/>
                  </a:lnTo>
                  <a:lnTo>
                    <a:pt x="1125" y="2192"/>
                  </a:lnTo>
                  <a:lnTo>
                    <a:pt x="956" y="2305"/>
                  </a:lnTo>
                  <a:lnTo>
                    <a:pt x="787" y="2361"/>
                  </a:lnTo>
                  <a:lnTo>
                    <a:pt x="619" y="2361"/>
                  </a:lnTo>
                  <a:lnTo>
                    <a:pt x="450" y="2305"/>
                  </a:lnTo>
                  <a:lnTo>
                    <a:pt x="338" y="2417"/>
                  </a:lnTo>
                  <a:lnTo>
                    <a:pt x="225" y="2417"/>
                  </a:lnTo>
                  <a:lnTo>
                    <a:pt x="113" y="2473"/>
                  </a:lnTo>
                  <a:lnTo>
                    <a:pt x="1" y="2529"/>
                  </a:lnTo>
                  <a:lnTo>
                    <a:pt x="1" y="2642"/>
                  </a:lnTo>
                  <a:lnTo>
                    <a:pt x="57" y="2754"/>
                  </a:lnTo>
                  <a:lnTo>
                    <a:pt x="169" y="2811"/>
                  </a:lnTo>
                  <a:lnTo>
                    <a:pt x="113" y="2923"/>
                  </a:lnTo>
                  <a:lnTo>
                    <a:pt x="113" y="3035"/>
                  </a:lnTo>
                  <a:lnTo>
                    <a:pt x="225" y="3204"/>
                  </a:lnTo>
                  <a:lnTo>
                    <a:pt x="394" y="3204"/>
                  </a:lnTo>
                  <a:lnTo>
                    <a:pt x="506" y="3148"/>
                  </a:lnTo>
                  <a:lnTo>
                    <a:pt x="563" y="3148"/>
                  </a:lnTo>
                  <a:lnTo>
                    <a:pt x="675" y="3092"/>
                  </a:lnTo>
                  <a:lnTo>
                    <a:pt x="787" y="3092"/>
                  </a:lnTo>
                  <a:lnTo>
                    <a:pt x="844" y="2979"/>
                  </a:lnTo>
                  <a:lnTo>
                    <a:pt x="956" y="2811"/>
                  </a:lnTo>
                  <a:lnTo>
                    <a:pt x="1125" y="2754"/>
                  </a:lnTo>
                  <a:lnTo>
                    <a:pt x="1293" y="2586"/>
                  </a:lnTo>
                  <a:lnTo>
                    <a:pt x="1406" y="2473"/>
                  </a:lnTo>
                  <a:lnTo>
                    <a:pt x="1743" y="2473"/>
                  </a:lnTo>
                  <a:lnTo>
                    <a:pt x="1912" y="2417"/>
                  </a:lnTo>
                  <a:lnTo>
                    <a:pt x="2249" y="2248"/>
                  </a:lnTo>
                  <a:lnTo>
                    <a:pt x="2530" y="2080"/>
                  </a:lnTo>
                  <a:lnTo>
                    <a:pt x="2867" y="1911"/>
                  </a:lnTo>
                  <a:lnTo>
                    <a:pt x="3092" y="1855"/>
                  </a:lnTo>
                  <a:lnTo>
                    <a:pt x="3317" y="1743"/>
                  </a:lnTo>
                  <a:lnTo>
                    <a:pt x="3541" y="1574"/>
                  </a:lnTo>
                  <a:lnTo>
                    <a:pt x="3710" y="1349"/>
                  </a:lnTo>
                  <a:lnTo>
                    <a:pt x="3710" y="1181"/>
                  </a:lnTo>
                  <a:lnTo>
                    <a:pt x="3766" y="1068"/>
                  </a:lnTo>
                  <a:lnTo>
                    <a:pt x="3823" y="900"/>
                  </a:lnTo>
                  <a:lnTo>
                    <a:pt x="3991" y="843"/>
                  </a:lnTo>
                  <a:lnTo>
                    <a:pt x="4160" y="675"/>
                  </a:lnTo>
                  <a:lnTo>
                    <a:pt x="4272" y="562"/>
                  </a:lnTo>
                  <a:lnTo>
                    <a:pt x="4385" y="450"/>
                  </a:lnTo>
                  <a:lnTo>
                    <a:pt x="4441" y="450"/>
                  </a:lnTo>
                  <a:lnTo>
                    <a:pt x="4553" y="562"/>
                  </a:lnTo>
                  <a:lnTo>
                    <a:pt x="4666" y="675"/>
                  </a:lnTo>
                  <a:lnTo>
                    <a:pt x="4778" y="731"/>
                  </a:lnTo>
                  <a:lnTo>
                    <a:pt x="4947" y="731"/>
                  </a:lnTo>
                  <a:lnTo>
                    <a:pt x="5059" y="675"/>
                  </a:lnTo>
                  <a:lnTo>
                    <a:pt x="5115" y="619"/>
                  </a:lnTo>
                  <a:lnTo>
                    <a:pt x="5171" y="619"/>
                  </a:lnTo>
                  <a:lnTo>
                    <a:pt x="5228" y="787"/>
                  </a:lnTo>
                  <a:lnTo>
                    <a:pt x="5340" y="1124"/>
                  </a:lnTo>
                  <a:lnTo>
                    <a:pt x="5396" y="1237"/>
                  </a:lnTo>
                  <a:lnTo>
                    <a:pt x="5452" y="1237"/>
                  </a:lnTo>
                  <a:lnTo>
                    <a:pt x="5565" y="1181"/>
                  </a:lnTo>
                  <a:lnTo>
                    <a:pt x="5565" y="1068"/>
                  </a:lnTo>
                  <a:lnTo>
                    <a:pt x="5677" y="956"/>
                  </a:lnTo>
                  <a:lnTo>
                    <a:pt x="5734" y="900"/>
                  </a:lnTo>
                  <a:lnTo>
                    <a:pt x="5734" y="843"/>
                  </a:lnTo>
                  <a:lnTo>
                    <a:pt x="5734" y="731"/>
                  </a:lnTo>
                  <a:lnTo>
                    <a:pt x="5452" y="450"/>
                  </a:lnTo>
                  <a:lnTo>
                    <a:pt x="5228" y="169"/>
                  </a:lnTo>
                  <a:lnTo>
                    <a:pt x="5059" y="56"/>
                  </a:lnTo>
                  <a:lnTo>
                    <a:pt x="4834" y="56"/>
                  </a:lnTo>
                  <a:lnTo>
                    <a:pt x="4722" y="113"/>
                  </a:lnTo>
                  <a:lnTo>
                    <a:pt x="4609" y="56"/>
                  </a:lnTo>
                  <a:lnTo>
                    <a:pt x="4385" y="0"/>
                  </a:lnTo>
                  <a:close/>
                </a:path>
              </a:pathLst>
            </a:custGeom>
            <a:solidFill>
              <a:srgbClr val="A5C5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4" name="Google Shape;34774;p71"/>
            <p:cNvSpPr/>
            <p:nvPr/>
          </p:nvSpPr>
          <p:spPr>
            <a:xfrm>
              <a:off x="2163150" y="997775"/>
              <a:ext cx="63275" cy="46400"/>
            </a:xfrm>
            <a:custGeom>
              <a:avLst/>
              <a:gdLst/>
              <a:ahLst/>
              <a:cxnLst/>
              <a:rect l="l" t="t" r="r" b="b"/>
              <a:pathLst>
                <a:path w="2531" h="1856" extrusionOk="0">
                  <a:moveTo>
                    <a:pt x="2249" y="1"/>
                  </a:moveTo>
                  <a:lnTo>
                    <a:pt x="2249" y="57"/>
                  </a:lnTo>
                  <a:lnTo>
                    <a:pt x="2249" y="169"/>
                  </a:lnTo>
                  <a:lnTo>
                    <a:pt x="2080" y="169"/>
                  </a:lnTo>
                  <a:lnTo>
                    <a:pt x="2024" y="226"/>
                  </a:lnTo>
                  <a:lnTo>
                    <a:pt x="2024" y="338"/>
                  </a:lnTo>
                  <a:lnTo>
                    <a:pt x="2024" y="394"/>
                  </a:lnTo>
                  <a:lnTo>
                    <a:pt x="1799" y="394"/>
                  </a:lnTo>
                  <a:lnTo>
                    <a:pt x="1687" y="450"/>
                  </a:lnTo>
                  <a:lnTo>
                    <a:pt x="1631" y="507"/>
                  </a:lnTo>
                  <a:lnTo>
                    <a:pt x="1350" y="507"/>
                  </a:lnTo>
                  <a:lnTo>
                    <a:pt x="1294" y="563"/>
                  </a:lnTo>
                  <a:lnTo>
                    <a:pt x="1125" y="563"/>
                  </a:lnTo>
                  <a:lnTo>
                    <a:pt x="1013" y="450"/>
                  </a:lnTo>
                  <a:lnTo>
                    <a:pt x="900" y="507"/>
                  </a:lnTo>
                  <a:lnTo>
                    <a:pt x="844" y="563"/>
                  </a:lnTo>
                  <a:lnTo>
                    <a:pt x="788" y="732"/>
                  </a:lnTo>
                  <a:lnTo>
                    <a:pt x="732" y="956"/>
                  </a:lnTo>
                  <a:lnTo>
                    <a:pt x="675" y="1125"/>
                  </a:lnTo>
                  <a:lnTo>
                    <a:pt x="619" y="1237"/>
                  </a:lnTo>
                  <a:lnTo>
                    <a:pt x="619" y="1406"/>
                  </a:lnTo>
                  <a:lnTo>
                    <a:pt x="563" y="1462"/>
                  </a:lnTo>
                  <a:lnTo>
                    <a:pt x="451" y="1462"/>
                  </a:lnTo>
                  <a:lnTo>
                    <a:pt x="282" y="1406"/>
                  </a:lnTo>
                  <a:lnTo>
                    <a:pt x="113" y="1406"/>
                  </a:lnTo>
                  <a:lnTo>
                    <a:pt x="57" y="1518"/>
                  </a:lnTo>
                  <a:lnTo>
                    <a:pt x="1" y="1743"/>
                  </a:lnTo>
                  <a:lnTo>
                    <a:pt x="226" y="1856"/>
                  </a:lnTo>
                  <a:lnTo>
                    <a:pt x="507" y="1856"/>
                  </a:lnTo>
                  <a:lnTo>
                    <a:pt x="844" y="1743"/>
                  </a:lnTo>
                  <a:lnTo>
                    <a:pt x="1181" y="1631"/>
                  </a:lnTo>
                  <a:lnTo>
                    <a:pt x="1350" y="1687"/>
                  </a:lnTo>
                  <a:lnTo>
                    <a:pt x="1406" y="1631"/>
                  </a:lnTo>
                  <a:lnTo>
                    <a:pt x="1406" y="1518"/>
                  </a:lnTo>
                  <a:lnTo>
                    <a:pt x="1462" y="1406"/>
                  </a:lnTo>
                  <a:lnTo>
                    <a:pt x="1575" y="1406"/>
                  </a:lnTo>
                  <a:lnTo>
                    <a:pt x="1743" y="1462"/>
                  </a:lnTo>
                  <a:lnTo>
                    <a:pt x="1799" y="1462"/>
                  </a:lnTo>
                  <a:lnTo>
                    <a:pt x="1856" y="1406"/>
                  </a:lnTo>
                  <a:lnTo>
                    <a:pt x="1968" y="1294"/>
                  </a:lnTo>
                  <a:lnTo>
                    <a:pt x="2024" y="1181"/>
                  </a:lnTo>
                  <a:lnTo>
                    <a:pt x="2024" y="1013"/>
                  </a:lnTo>
                  <a:lnTo>
                    <a:pt x="2024" y="900"/>
                  </a:lnTo>
                  <a:lnTo>
                    <a:pt x="2024" y="788"/>
                  </a:lnTo>
                  <a:lnTo>
                    <a:pt x="2080" y="732"/>
                  </a:lnTo>
                  <a:lnTo>
                    <a:pt x="2137" y="675"/>
                  </a:lnTo>
                  <a:lnTo>
                    <a:pt x="2193" y="619"/>
                  </a:lnTo>
                  <a:lnTo>
                    <a:pt x="2305" y="507"/>
                  </a:lnTo>
                  <a:lnTo>
                    <a:pt x="2362" y="450"/>
                  </a:lnTo>
                  <a:lnTo>
                    <a:pt x="2474" y="507"/>
                  </a:lnTo>
                  <a:lnTo>
                    <a:pt x="2530" y="450"/>
                  </a:lnTo>
                  <a:lnTo>
                    <a:pt x="2530" y="394"/>
                  </a:lnTo>
                  <a:lnTo>
                    <a:pt x="2474" y="113"/>
                  </a:lnTo>
                  <a:lnTo>
                    <a:pt x="2418" y="113"/>
                  </a:lnTo>
                  <a:lnTo>
                    <a:pt x="2362" y="57"/>
                  </a:lnTo>
                  <a:lnTo>
                    <a:pt x="2305" y="1"/>
                  </a:lnTo>
                  <a:close/>
                </a:path>
              </a:pathLst>
            </a:custGeom>
            <a:solidFill>
              <a:srgbClr val="B4D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5" name="Google Shape;34775;p71"/>
            <p:cNvSpPr/>
            <p:nvPr/>
          </p:nvSpPr>
          <p:spPr>
            <a:xfrm>
              <a:off x="2171600" y="994975"/>
              <a:ext cx="16875" cy="44975"/>
            </a:xfrm>
            <a:custGeom>
              <a:avLst/>
              <a:gdLst/>
              <a:ahLst/>
              <a:cxnLst/>
              <a:rect l="l" t="t" r="r" b="b"/>
              <a:pathLst>
                <a:path w="675" h="1799" extrusionOk="0">
                  <a:moveTo>
                    <a:pt x="281" y="0"/>
                  </a:moveTo>
                  <a:lnTo>
                    <a:pt x="225" y="57"/>
                  </a:lnTo>
                  <a:lnTo>
                    <a:pt x="225" y="113"/>
                  </a:lnTo>
                  <a:lnTo>
                    <a:pt x="281" y="281"/>
                  </a:lnTo>
                  <a:lnTo>
                    <a:pt x="225" y="281"/>
                  </a:lnTo>
                  <a:lnTo>
                    <a:pt x="113" y="338"/>
                  </a:lnTo>
                  <a:lnTo>
                    <a:pt x="56" y="338"/>
                  </a:lnTo>
                  <a:lnTo>
                    <a:pt x="0" y="394"/>
                  </a:lnTo>
                  <a:lnTo>
                    <a:pt x="56" y="506"/>
                  </a:lnTo>
                  <a:lnTo>
                    <a:pt x="56" y="562"/>
                  </a:lnTo>
                  <a:lnTo>
                    <a:pt x="56" y="675"/>
                  </a:lnTo>
                  <a:lnTo>
                    <a:pt x="56" y="731"/>
                  </a:lnTo>
                  <a:lnTo>
                    <a:pt x="113" y="787"/>
                  </a:lnTo>
                  <a:lnTo>
                    <a:pt x="169" y="844"/>
                  </a:lnTo>
                  <a:lnTo>
                    <a:pt x="225" y="900"/>
                  </a:lnTo>
                  <a:lnTo>
                    <a:pt x="169" y="1068"/>
                  </a:lnTo>
                  <a:lnTo>
                    <a:pt x="113" y="1293"/>
                  </a:lnTo>
                  <a:lnTo>
                    <a:pt x="113" y="1574"/>
                  </a:lnTo>
                  <a:lnTo>
                    <a:pt x="113" y="1630"/>
                  </a:lnTo>
                  <a:lnTo>
                    <a:pt x="169" y="1687"/>
                  </a:lnTo>
                  <a:lnTo>
                    <a:pt x="225" y="1799"/>
                  </a:lnTo>
                  <a:lnTo>
                    <a:pt x="394" y="1518"/>
                  </a:lnTo>
                  <a:lnTo>
                    <a:pt x="394" y="1462"/>
                  </a:lnTo>
                  <a:lnTo>
                    <a:pt x="394" y="1406"/>
                  </a:lnTo>
                  <a:lnTo>
                    <a:pt x="337" y="1293"/>
                  </a:lnTo>
                  <a:lnTo>
                    <a:pt x="450" y="1181"/>
                  </a:lnTo>
                  <a:lnTo>
                    <a:pt x="506" y="1068"/>
                  </a:lnTo>
                  <a:lnTo>
                    <a:pt x="562" y="787"/>
                  </a:lnTo>
                  <a:lnTo>
                    <a:pt x="562" y="675"/>
                  </a:lnTo>
                  <a:lnTo>
                    <a:pt x="675" y="562"/>
                  </a:lnTo>
                  <a:lnTo>
                    <a:pt x="562" y="394"/>
                  </a:lnTo>
                  <a:lnTo>
                    <a:pt x="506" y="281"/>
                  </a:lnTo>
                  <a:lnTo>
                    <a:pt x="450" y="113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B9D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6" name="Google Shape;34776;p71"/>
            <p:cNvSpPr/>
            <p:nvPr/>
          </p:nvSpPr>
          <p:spPr>
            <a:xfrm>
              <a:off x="2229200" y="972500"/>
              <a:ext cx="33750" cy="26725"/>
            </a:xfrm>
            <a:custGeom>
              <a:avLst/>
              <a:gdLst/>
              <a:ahLst/>
              <a:cxnLst/>
              <a:rect l="l" t="t" r="r" b="b"/>
              <a:pathLst>
                <a:path w="1350" h="1069" extrusionOk="0">
                  <a:moveTo>
                    <a:pt x="1125" y="0"/>
                  </a:moveTo>
                  <a:lnTo>
                    <a:pt x="1012" y="56"/>
                  </a:lnTo>
                  <a:lnTo>
                    <a:pt x="956" y="113"/>
                  </a:lnTo>
                  <a:lnTo>
                    <a:pt x="900" y="169"/>
                  </a:lnTo>
                  <a:lnTo>
                    <a:pt x="844" y="337"/>
                  </a:lnTo>
                  <a:lnTo>
                    <a:pt x="844" y="562"/>
                  </a:lnTo>
                  <a:lnTo>
                    <a:pt x="731" y="675"/>
                  </a:lnTo>
                  <a:lnTo>
                    <a:pt x="675" y="731"/>
                  </a:lnTo>
                  <a:lnTo>
                    <a:pt x="619" y="618"/>
                  </a:lnTo>
                  <a:lnTo>
                    <a:pt x="563" y="506"/>
                  </a:lnTo>
                  <a:lnTo>
                    <a:pt x="506" y="450"/>
                  </a:lnTo>
                  <a:lnTo>
                    <a:pt x="394" y="394"/>
                  </a:lnTo>
                  <a:lnTo>
                    <a:pt x="338" y="450"/>
                  </a:lnTo>
                  <a:lnTo>
                    <a:pt x="394" y="618"/>
                  </a:lnTo>
                  <a:lnTo>
                    <a:pt x="394" y="731"/>
                  </a:lnTo>
                  <a:lnTo>
                    <a:pt x="338" y="787"/>
                  </a:lnTo>
                  <a:lnTo>
                    <a:pt x="169" y="787"/>
                  </a:lnTo>
                  <a:lnTo>
                    <a:pt x="57" y="843"/>
                  </a:lnTo>
                  <a:lnTo>
                    <a:pt x="1" y="899"/>
                  </a:lnTo>
                  <a:lnTo>
                    <a:pt x="57" y="956"/>
                  </a:lnTo>
                  <a:lnTo>
                    <a:pt x="900" y="1068"/>
                  </a:lnTo>
                  <a:lnTo>
                    <a:pt x="1068" y="1012"/>
                  </a:lnTo>
                  <a:lnTo>
                    <a:pt x="1237" y="956"/>
                  </a:lnTo>
                  <a:lnTo>
                    <a:pt x="1349" y="787"/>
                  </a:lnTo>
                  <a:lnTo>
                    <a:pt x="1349" y="675"/>
                  </a:lnTo>
                  <a:lnTo>
                    <a:pt x="1349" y="225"/>
                  </a:lnTo>
                  <a:lnTo>
                    <a:pt x="1293" y="113"/>
                  </a:lnTo>
                  <a:lnTo>
                    <a:pt x="1237" y="56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B4D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7" name="Google Shape;34777;p71"/>
            <p:cNvSpPr/>
            <p:nvPr/>
          </p:nvSpPr>
          <p:spPr>
            <a:xfrm>
              <a:off x="2188450" y="1004800"/>
              <a:ext cx="9875" cy="11275"/>
            </a:xfrm>
            <a:custGeom>
              <a:avLst/>
              <a:gdLst/>
              <a:ahLst/>
              <a:cxnLst/>
              <a:rect l="l" t="t" r="r" b="b"/>
              <a:pathLst>
                <a:path w="395" h="451" extrusionOk="0">
                  <a:moveTo>
                    <a:pt x="1" y="1"/>
                  </a:moveTo>
                  <a:lnTo>
                    <a:pt x="1" y="57"/>
                  </a:lnTo>
                  <a:lnTo>
                    <a:pt x="1" y="169"/>
                  </a:lnTo>
                  <a:lnTo>
                    <a:pt x="1" y="282"/>
                  </a:lnTo>
                  <a:lnTo>
                    <a:pt x="1" y="338"/>
                  </a:lnTo>
                  <a:lnTo>
                    <a:pt x="57" y="451"/>
                  </a:lnTo>
                  <a:lnTo>
                    <a:pt x="169" y="338"/>
                  </a:lnTo>
                  <a:lnTo>
                    <a:pt x="394" y="338"/>
                  </a:lnTo>
                  <a:lnTo>
                    <a:pt x="338" y="226"/>
                  </a:lnTo>
                  <a:lnTo>
                    <a:pt x="282" y="169"/>
                  </a:lnTo>
                  <a:lnTo>
                    <a:pt x="282" y="113"/>
                  </a:lnTo>
                  <a:lnTo>
                    <a:pt x="225" y="169"/>
                  </a:lnTo>
                  <a:lnTo>
                    <a:pt x="169" y="169"/>
                  </a:lnTo>
                  <a:lnTo>
                    <a:pt x="113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9D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8" name="Google Shape;34778;p71"/>
            <p:cNvSpPr/>
            <p:nvPr/>
          </p:nvSpPr>
          <p:spPr>
            <a:xfrm>
              <a:off x="2227800" y="994975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57" y="0"/>
                  </a:moveTo>
                  <a:lnTo>
                    <a:pt x="0" y="113"/>
                  </a:lnTo>
                  <a:lnTo>
                    <a:pt x="0" y="225"/>
                  </a:lnTo>
                  <a:lnTo>
                    <a:pt x="57" y="281"/>
                  </a:lnTo>
                  <a:lnTo>
                    <a:pt x="113" y="338"/>
                  </a:lnTo>
                  <a:lnTo>
                    <a:pt x="281" y="281"/>
                  </a:lnTo>
                  <a:lnTo>
                    <a:pt x="338" y="169"/>
                  </a:lnTo>
                  <a:lnTo>
                    <a:pt x="281" y="57"/>
                  </a:ln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4D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9" name="Google Shape;34779;p71"/>
            <p:cNvSpPr/>
            <p:nvPr/>
          </p:nvSpPr>
          <p:spPr>
            <a:xfrm>
              <a:off x="2130850" y="975300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56" y="1"/>
                  </a:moveTo>
                  <a:lnTo>
                    <a:pt x="0" y="57"/>
                  </a:lnTo>
                  <a:lnTo>
                    <a:pt x="113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6D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0" name="Google Shape;34780;p71"/>
            <p:cNvSpPr/>
            <p:nvPr/>
          </p:nvSpPr>
          <p:spPr>
            <a:xfrm>
              <a:off x="2188450" y="100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9D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1" name="Google Shape;34781;p71"/>
            <p:cNvSpPr/>
            <p:nvPr/>
          </p:nvSpPr>
          <p:spPr>
            <a:xfrm>
              <a:off x="2187050" y="10020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0" y="57"/>
                  </a:lnTo>
                  <a:lnTo>
                    <a:pt x="57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9D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2" name="Google Shape;34782;p71"/>
            <p:cNvSpPr/>
            <p:nvPr/>
          </p:nvSpPr>
          <p:spPr>
            <a:xfrm>
              <a:off x="1615150" y="1136900"/>
              <a:ext cx="47800" cy="36550"/>
            </a:xfrm>
            <a:custGeom>
              <a:avLst/>
              <a:gdLst/>
              <a:ahLst/>
              <a:cxnLst/>
              <a:rect l="l" t="t" r="r" b="b"/>
              <a:pathLst>
                <a:path w="1912" h="1462" extrusionOk="0">
                  <a:moveTo>
                    <a:pt x="1518" y="0"/>
                  </a:moveTo>
                  <a:lnTo>
                    <a:pt x="1406" y="56"/>
                  </a:lnTo>
                  <a:lnTo>
                    <a:pt x="1181" y="56"/>
                  </a:lnTo>
                  <a:lnTo>
                    <a:pt x="1069" y="169"/>
                  </a:lnTo>
                  <a:lnTo>
                    <a:pt x="1012" y="169"/>
                  </a:lnTo>
                  <a:lnTo>
                    <a:pt x="956" y="56"/>
                  </a:lnTo>
                  <a:lnTo>
                    <a:pt x="900" y="169"/>
                  </a:lnTo>
                  <a:lnTo>
                    <a:pt x="844" y="225"/>
                  </a:lnTo>
                  <a:lnTo>
                    <a:pt x="788" y="225"/>
                  </a:lnTo>
                  <a:lnTo>
                    <a:pt x="619" y="113"/>
                  </a:lnTo>
                  <a:lnTo>
                    <a:pt x="506" y="169"/>
                  </a:lnTo>
                  <a:lnTo>
                    <a:pt x="450" y="225"/>
                  </a:lnTo>
                  <a:lnTo>
                    <a:pt x="394" y="337"/>
                  </a:lnTo>
                  <a:lnTo>
                    <a:pt x="282" y="281"/>
                  </a:lnTo>
                  <a:lnTo>
                    <a:pt x="113" y="281"/>
                  </a:lnTo>
                  <a:lnTo>
                    <a:pt x="113" y="450"/>
                  </a:lnTo>
                  <a:lnTo>
                    <a:pt x="1" y="506"/>
                  </a:lnTo>
                  <a:lnTo>
                    <a:pt x="1" y="618"/>
                  </a:lnTo>
                  <a:lnTo>
                    <a:pt x="113" y="787"/>
                  </a:lnTo>
                  <a:lnTo>
                    <a:pt x="169" y="899"/>
                  </a:lnTo>
                  <a:lnTo>
                    <a:pt x="169" y="1012"/>
                  </a:lnTo>
                  <a:lnTo>
                    <a:pt x="225" y="956"/>
                  </a:lnTo>
                  <a:lnTo>
                    <a:pt x="282" y="843"/>
                  </a:lnTo>
                  <a:lnTo>
                    <a:pt x="338" y="843"/>
                  </a:lnTo>
                  <a:lnTo>
                    <a:pt x="394" y="787"/>
                  </a:lnTo>
                  <a:lnTo>
                    <a:pt x="506" y="843"/>
                  </a:lnTo>
                  <a:lnTo>
                    <a:pt x="563" y="956"/>
                  </a:lnTo>
                  <a:lnTo>
                    <a:pt x="619" y="1068"/>
                  </a:lnTo>
                  <a:lnTo>
                    <a:pt x="675" y="1181"/>
                  </a:lnTo>
                  <a:lnTo>
                    <a:pt x="731" y="1237"/>
                  </a:lnTo>
                  <a:lnTo>
                    <a:pt x="788" y="1237"/>
                  </a:lnTo>
                  <a:lnTo>
                    <a:pt x="844" y="1181"/>
                  </a:lnTo>
                  <a:lnTo>
                    <a:pt x="1012" y="1181"/>
                  </a:lnTo>
                  <a:lnTo>
                    <a:pt x="1069" y="1124"/>
                  </a:lnTo>
                  <a:lnTo>
                    <a:pt x="1125" y="1068"/>
                  </a:lnTo>
                  <a:lnTo>
                    <a:pt x="1237" y="1068"/>
                  </a:lnTo>
                  <a:lnTo>
                    <a:pt x="1293" y="1124"/>
                  </a:lnTo>
                  <a:lnTo>
                    <a:pt x="1350" y="1237"/>
                  </a:lnTo>
                  <a:lnTo>
                    <a:pt x="1406" y="1349"/>
                  </a:lnTo>
                  <a:lnTo>
                    <a:pt x="1574" y="1462"/>
                  </a:lnTo>
                  <a:lnTo>
                    <a:pt x="1631" y="1405"/>
                  </a:lnTo>
                  <a:lnTo>
                    <a:pt x="1743" y="1405"/>
                  </a:lnTo>
                  <a:lnTo>
                    <a:pt x="1912" y="1349"/>
                  </a:lnTo>
                  <a:lnTo>
                    <a:pt x="1855" y="1293"/>
                  </a:lnTo>
                  <a:lnTo>
                    <a:pt x="1855" y="1181"/>
                  </a:lnTo>
                  <a:lnTo>
                    <a:pt x="1799" y="1124"/>
                  </a:lnTo>
                  <a:lnTo>
                    <a:pt x="1743" y="1181"/>
                  </a:lnTo>
                  <a:lnTo>
                    <a:pt x="1631" y="1181"/>
                  </a:lnTo>
                  <a:lnTo>
                    <a:pt x="1406" y="1012"/>
                  </a:lnTo>
                  <a:lnTo>
                    <a:pt x="1181" y="787"/>
                  </a:lnTo>
                  <a:lnTo>
                    <a:pt x="1125" y="618"/>
                  </a:lnTo>
                  <a:lnTo>
                    <a:pt x="1237" y="394"/>
                  </a:lnTo>
                  <a:lnTo>
                    <a:pt x="1293" y="337"/>
                  </a:lnTo>
                  <a:lnTo>
                    <a:pt x="1350" y="337"/>
                  </a:lnTo>
                  <a:lnTo>
                    <a:pt x="1518" y="394"/>
                  </a:lnTo>
                  <a:lnTo>
                    <a:pt x="1631" y="337"/>
                  </a:lnTo>
                  <a:lnTo>
                    <a:pt x="1743" y="225"/>
                  </a:lnTo>
                  <a:lnTo>
                    <a:pt x="1743" y="169"/>
                  </a:lnTo>
                  <a:lnTo>
                    <a:pt x="1743" y="113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BB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3" name="Google Shape;34783;p71"/>
            <p:cNvSpPr/>
            <p:nvPr/>
          </p:nvSpPr>
          <p:spPr>
            <a:xfrm>
              <a:off x="1660125" y="1162175"/>
              <a:ext cx="2825" cy="7050"/>
            </a:xfrm>
            <a:custGeom>
              <a:avLst/>
              <a:gdLst/>
              <a:ahLst/>
              <a:cxnLst/>
              <a:rect l="l" t="t" r="r" b="b"/>
              <a:pathLst>
                <a:path w="113" h="282" extrusionOk="0">
                  <a:moveTo>
                    <a:pt x="56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6" y="282"/>
                  </a:lnTo>
                  <a:lnTo>
                    <a:pt x="113" y="170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BC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4" name="Google Shape;34784;p71"/>
            <p:cNvSpPr/>
            <p:nvPr/>
          </p:nvSpPr>
          <p:spPr>
            <a:xfrm>
              <a:off x="1654500" y="1172025"/>
              <a:ext cx="5650" cy="4225"/>
            </a:xfrm>
            <a:custGeom>
              <a:avLst/>
              <a:gdLst/>
              <a:ahLst/>
              <a:cxnLst/>
              <a:rect l="l" t="t" r="r" b="b"/>
              <a:pathLst>
                <a:path w="226" h="169" extrusionOk="0">
                  <a:moveTo>
                    <a:pt x="113" y="0"/>
                  </a:moveTo>
                  <a:lnTo>
                    <a:pt x="0" y="57"/>
                  </a:lnTo>
                  <a:lnTo>
                    <a:pt x="169" y="169"/>
                  </a:lnTo>
                  <a:lnTo>
                    <a:pt x="225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B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5" name="Google Shape;34785;p71"/>
            <p:cNvSpPr/>
            <p:nvPr/>
          </p:nvSpPr>
          <p:spPr>
            <a:xfrm>
              <a:off x="1634825" y="1135475"/>
              <a:ext cx="2825" cy="1450"/>
            </a:xfrm>
            <a:custGeom>
              <a:avLst/>
              <a:gdLst/>
              <a:ahLst/>
              <a:cxnLst/>
              <a:rect l="l" t="t" r="r" b="b"/>
              <a:pathLst>
                <a:path w="113" h="58" extrusionOk="0">
                  <a:moveTo>
                    <a:pt x="57" y="1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B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6" name="Google Shape;34786;p71"/>
            <p:cNvSpPr/>
            <p:nvPr/>
          </p:nvSpPr>
          <p:spPr>
            <a:xfrm>
              <a:off x="1706500" y="1128450"/>
              <a:ext cx="2825" cy="1450"/>
            </a:xfrm>
            <a:custGeom>
              <a:avLst/>
              <a:gdLst/>
              <a:ahLst/>
              <a:cxnLst/>
              <a:rect l="l" t="t" r="r" b="b"/>
              <a:pathLst>
                <a:path w="113" h="58" extrusionOk="0">
                  <a:moveTo>
                    <a:pt x="56" y="1"/>
                  </a:moveTo>
                  <a:lnTo>
                    <a:pt x="0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ABC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7" name="Google Shape;34787;p71"/>
            <p:cNvSpPr/>
            <p:nvPr/>
          </p:nvSpPr>
          <p:spPr>
            <a:xfrm>
              <a:off x="1651675" y="1146725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B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8" name="Google Shape;34788;p71"/>
            <p:cNvSpPr/>
            <p:nvPr/>
          </p:nvSpPr>
          <p:spPr>
            <a:xfrm>
              <a:off x="1637625" y="113690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1" y="0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B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9" name="Google Shape;34789;p71"/>
            <p:cNvSpPr/>
            <p:nvPr/>
          </p:nvSpPr>
          <p:spPr>
            <a:xfrm>
              <a:off x="1747225" y="1193100"/>
              <a:ext cx="167250" cy="125075"/>
            </a:xfrm>
            <a:custGeom>
              <a:avLst/>
              <a:gdLst/>
              <a:ahLst/>
              <a:cxnLst/>
              <a:rect l="l" t="t" r="r" b="b"/>
              <a:pathLst>
                <a:path w="6690" h="5003" extrusionOk="0">
                  <a:moveTo>
                    <a:pt x="4722" y="0"/>
                  </a:moveTo>
                  <a:lnTo>
                    <a:pt x="4554" y="57"/>
                  </a:lnTo>
                  <a:lnTo>
                    <a:pt x="4441" y="113"/>
                  </a:lnTo>
                  <a:lnTo>
                    <a:pt x="4104" y="113"/>
                  </a:lnTo>
                  <a:lnTo>
                    <a:pt x="3935" y="169"/>
                  </a:lnTo>
                  <a:lnTo>
                    <a:pt x="3823" y="281"/>
                  </a:lnTo>
                  <a:lnTo>
                    <a:pt x="3711" y="450"/>
                  </a:lnTo>
                  <a:lnTo>
                    <a:pt x="3711" y="675"/>
                  </a:lnTo>
                  <a:lnTo>
                    <a:pt x="3767" y="787"/>
                  </a:lnTo>
                  <a:lnTo>
                    <a:pt x="3711" y="843"/>
                  </a:lnTo>
                  <a:lnTo>
                    <a:pt x="3654" y="1012"/>
                  </a:lnTo>
                  <a:lnTo>
                    <a:pt x="3598" y="1181"/>
                  </a:lnTo>
                  <a:lnTo>
                    <a:pt x="3711" y="1237"/>
                  </a:lnTo>
                  <a:lnTo>
                    <a:pt x="3935" y="1349"/>
                  </a:lnTo>
                  <a:lnTo>
                    <a:pt x="3711" y="1293"/>
                  </a:lnTo>
                  <a:lnTo>
                    <a:pt x="3598" y="1349"/>
                  </a:lnTo>
                  <a:lnTo>
                    <a:pt x="3486" y="1518"/>
                  </a:lnTo>
                  <a:lnTo>
                    <a:pt x="3430" y="1630"/>
                  </a:lnTo>
                  <a:lnTo>
                    <a:pt x="3373" y="1743"/>
                  </a:lnTo>
                  <a:lnTo>
                    <a:pt x="3317" y="1855"/>
                  </a:lnTo>
                  <a:lnTo>
                    <a:pt x="3261" y="1799"/>
                  </a:lnTo>
                  <a:lnTo>
                    <a:pt x="3205" y="1743"/>
                  </a:lnTo>
                  <a:lnTo>
                    <a:pt x="3148" y="1630"/>
                  </a:lnTo>
                  <a:lnTo>
                    <a:pt x="3036" y="1406"/>
                  </a:lnTo>
                  <a:lnTo>
                    <a:pt x="2980" y="1293"/>
                  </a:lnTo>
                  <a:lnTo>
                    <a:pt x="2867" y="1181"/>
                  </a:lnTo>
                  <a:lnTo>
                    <a:pt x="2811" y="1237"/>
                  </a:lnTo>
                  <a:lnTo>
                    <a:pt x="2755" y="1181"/>
                  </a:lnTo>
                  <a:lnTo>
                    <a:pt x="2643" y="1125"/>
                  </a:lnTo>
                  <a:lnTo>
                    <a:pt x="2530" y="1012"/>
                  </a:lnTo>
                  <a:lnTo>
                    <a:pt x="2362" y="1068"/>
                  </a:lnTo>
                  <a:lnTo>
                    <a:pt x="2305" y="1125"/>
                  </a:lnTo>
                  <a:lnTo>
                    <a:pt x="2362" y="1293"/>
                  </a:lnTo>
                  <a:lnTo>
                    <a:pt x="2362" y="1406"/>
                  </a:lnTo>
                  <a:lnTo>
                    <a:pt x="2305" y="1462"/>
                  </a:lnTo>
                  <a:lnTo>
                    <a:pt x="2249" y="1518"/>
                  </a:lnTo>
                  <a:lnTo>
                    <a:pt x="2193" y="1574"/>
                  </a:lnTo>
                  <a:lnTo>
                    <a:pt x="2249" y="1687"/>
                  </a:lnTo>
                  <a:lnTo>
                    <a:pt x="2305" y="1799"/>
                  </a:lnTo>
                  <a:lnTo>
                    <a:pt x="2586" y="1799"/>
                  </a:lnTo>
                  <a:lnTo>
                    <a:pt x="2530" y="1968"/>
                  </a:lnTo>
                  <a:lnTo>
                    <a:pt x="2474" y="2080"/>
                  </a:lnTo>
                  <a:lnTo>
                    <a:pt x="2530" y="2192"/>
                  </a:lnTo>
                  <a:lnTo>
                    <a:pt x="2586" y="2361"/>
                  </a:lnTo>
                  <a:lnTo>
                    <a:pt x="2530" y="2473"/>
                  </a:lnTo>
                  <a:lnTo>
                    <a:pt x="2474" y="2642"/>
                  </a:lnTo>
                  <a:lnTo>
                    <a:pt x="2474" y="2698"/>
                  </a:lnTo>
                  <a:lnTo>
                    <a:pt x="2530" y="2811"/>
                  </a:lnTo>
                  <a:lnTo>
                    <a:pt x="2530" y="2923"/>
                  </a:lnTo>
                  <a:lnTo>
                    <a:pt x="2530" y="3036"/>
                  </a:lnTo>
                  <a:lnTo>
                    <a:pt x="2474" y="3204"/>
                  </a:lnTo>
                  <a:lnTo>
                    <a:pt x="2418" y="3260"/>
                  </a:lnTo>
                  <a:lnTo>
                    <a:pt x="2362" y="3260"/>
                  </a:lnTo>
                  <a:lnTo>
                    <a:pt x="2249" y="3317"/>
                  </a:lnTo>
                  <a:lnTo>
                    <a:pt x="2249" y="3204"/>
                  </a:lnTo>
                  <a:lnTo>
                    <a:pt x="2305" y="3148"/>
                  </a:lnTo>
                  <a:lnTo>
                    <a:pt x="2362" y="2979"/>
                  </a:lnTo>
                  <a:lnTo>
                    <a:pt x="2249" y="2867"/>
                  </a:lnTo>
                  <a:lnTo>
                    <a:pt x="2137" y="2811"/>
                  </a:lnTo>
                  <a:lnTo>
                    <a:pt x="2081" y="2811"/>
                  </a:lnTo>
                  <a:lnTo>
                    <a:pt x="2024" y="2867"/>
                  </a:lnTo>
                  <a:lnTo>
                    <a:pt x="2024" y="2979"/>
                  </a:lnTo>
                  <a:lnTo>
                    <a:pt x="2024" y="3148"/>
                  </a:lnTo>
                  <a:lnTo>
                    <a:pt x="1968" y="3317"/>
                  </a:lnTo>
                  <a:lnTo>
                    <a:pt x="1968" y="3373"/>
                  </a:lnTo>
                  <a:lnTo>
                    <a:pt x="1912" y="3429"/>
                  </a:lnTo>
                  <a:lnTo>
                    <a:pt x="1800" y="3541"/>
                  </a:lnTo>
                  <a:lnTo>
                    <a:pt x="1687" y="3710"/>
                  </a:lnTo>
                  <a:lnTo>
                    <a:pt x="1631" y="3822"/>
                  </a:lnTo>
                  <a:lnTo>
                    <a:pt x="1406" y="3822"/>
                  </a:lnTo>
                  <a:lnTo>
                    <a:pt x="1350" y="3766"/>
                  </a:lnTo>
                  <a:lnTo>
                    <a:pt x="1294" y="3710"/>
                  </a:lnTo>
                  <a:lnTo>
                    <a:pt x="1237" y="3822"/>
                  </a:lnTo>
                  <a:lnTo>
                    <a:pt x="1237" y="3879"/>
                  </a:lnTo>
                  <a:lnTo>
                    <a:pt x="1237" y="4047"/>
                  </a:lnTo>
                  <a:lnTo>
                    <a:pt x="1069" y="4047"/>
                  </a:lnTo>
                  <a:lnTo>
                    <a:pt x="956" y="4103"/>
                  </a:lnTo>
                  <a:lnTo>
                    <a:pt x="900" y="4103"/>
                  </a:lnTo>
                  <a:lnTo>
                    <a:pt x="732" y="4047"/>
                  </a:lnTo>
                  <a:lnTo>
                    <a:pt x="563" y="4047"/>
                  </a:lnTo>
                  <a:lnTo>
                    <a:pt x="507" y="4103"/>
                  </a:lnTo>
                  <a:lnTo>
                    <a:pt x="507" y="4216"/>
                  </a:lnTo>
                  <a:lnTo>
                    <a:pt x="394" y="4216"/>
                  </a:lnTo>
                  <a:lnTo>
                    <a:pt x="226" y="4272"/>
                  </a:lnTo>
                  <a:lnTo>
                    <a:pt x="113" y="4384"/>
                  </a:lnTo>
                  <a:lnTo>
                    <a:pt x="1" y="4553"/>
                  </a:lnTo>
                  <a:lnTo>
                    <a:pt x="1" y="4609"/>
                  </a:lnTo>
                  <a:lnTo>
                    <a:pt x="57" y="4665"/>
                  </a:lnTo>
                  <a:lnTo>
                    <a:pt x="113" y="4609"/>
                  </a:lnTo>
                  <a:lnTo>
                    <a:pt x="170" y="4553"/>
                  </a:lnTo>
                  <a:lnTo>
                    <a:pt x="226" y="4609"/>
                  </a:lnTo>
                  <a:lnTo>
                    <a:pt x="507" y="5003"/>
                  </a:lnTo>
                  <a:lnTo>
                    <a:pt x="732" y="5003"/>
                  </a:lnTo>
                  <a:lnTo>
                    <a:pt x="788" y="4834"/>
                  </a:lnTo>
                  <a:lnTo>
                    <a:pt x="732" y="4665"/>
                  </a:lnTo>
                  <a:lnTo>
                    <a:pt x="619" y="4441"/>
                  </a:lnTo>
                  <a:lnTo>
                    <a:pt x="675" y="4441"/>
                  </a:lnTo>
                  <a:lnTo>
                    <a:pt x="900" y="4553"/>
                  </a:lnTo>
                  <a:lnTo>
                    <a:pt x="1181" y="4609"/>
                  </a:lnTo>
                  <a:lnTo>
                    <a:pt x="1237" y="4665"/>
                  </a:lnTo>
                  <a:lnTo>
                    <a:pt x="1237" y="4722"/>
                  </a:lnTo>
                  <a:lnTo>
                    <a:pt x="1294" y="4834"/>
                  </a:lnTo>
                  <a:lnTo>
                    <a:pt x="1406" y="4890"/>
                  </a:lnTo>
                  <a:lnTo>
                    <a:pt x="1462" y="4834"/>
                  </a:lnTo>
                  <a:lnTo>
                    <a:pt x="1462" y="4665"/>
                  </a:lnTo>
                  <a:lnTo>
                    <a:pt x="1462" y="4553"/>
                  </a:lnTo>
                  <a:lnTo>
                    <a:pt x="1519" y="4497"/>
                  </a:lnTo>
                  <a:lnTo>
                    <a:pt x="1575" y="4384"/>
                  </a:lnTo>
                  <a:lnTo>
                    <a:pt x="1519" y="4384"/>
                  </a:lnTo>
                  <a:lnTo>
                    <a:pt x="1462" y="4328"/>
                  </a:lnTo>
                  <a:lnTo>
                    <a:pt x="1462" y="4216"/>
                  </a:lnTo>
                  <a:lnTo>
                    <a:pt x="1519" y="4216"/>
                  </a:lnTo>
                  <a:lnTo>
                    <a:pt x="1519" y="4328"/>
                  </a:lnTo>
                  <a:lnTo>
                    <a:pt x="1575" y="4384"/>
                  </a:lnTo>
                  <a:lnTo>
                    <a:pt x="1687" y="4441"/>
                  </a:lnTo>
                  <a:lnTo>
                    <a:pt x="1743" y="4497"/>
                  </a:lnTo>
                  <a:lnTo>
                    <a:pt x="1856" y="4609"/>
                  </a:lnTo>
                  <a:lnTo>
                    <a:pt x="1856" y="4553"/>
                  </a:lnTo>
                  <a:lnTo>
                    <a:pt x="1856" y="4441"/>
                  </a:lnTo>
                  <a:lnTo>
                    <a:pt x="1856" y="4328"/>
                  </a:lnTo>
                  <a:lnTo>
                    <a:pt x="1912" y="4216"/>
                  </a:lnTo>
                  <a:lnTo>
                    <a:pt x="1912" y="4272"/>
                  </a:lnTo>
                  <a:lnTo>
                    <a:pt x="1968" y="4384"/>
                  </a:lnTo>
                  <a:lnTo>
                    <a:pt x="1968" y="4441"/>
                  </a:lnTo>
                  <a:lnTo>
                    <a:pt x="2024" y="4441"/>
                  </a:lnTo>
                  <a:lnTo>
                    <a:pt x="2081" y="4384"/>
                  </a:lnTo>
                  <a:lnTo>
                    <a:pt x="2081" y="4328"/>
                  </a:lnTo>
                  <a:lnTo>
                    <a:pt x="2024" y="4272"/>
                  </a:lnTo>
                  <a:lnTo>
                    <a:pt x="2024" y="4160"/>
                  </a:lnTo>
                  <a:lnTo>
                    <a:pt x="2137" y="4103"/>
                  </a:lnTo>
                  <a:lnTo>
                    <a:pt x="2249" y="4103"/>
                  </a:lnTo>
                  <a:lnTo>
                    <a:pt x="2249" y="4047"/>
                  </a:lnTo>
                  <a:lnTo>
                    <a:pt x="2305" y="3991"/>
                  </a:lnTo>
                  <a:lnTo>
                    <a:pt x="2249" y="3935"/>
                  </a:lnTo>
                  <a:lnTo>
                    <a:pt x="2137" y="3935"/>
                  </a:lnTo>
                  <a:lnTo>
                    <a:pt x="2024" y="3991"/>
                  </a:lnTo>
                  <a:lnTo>
                    <a:pt x="1912" y="3991"/>
                  </a:lnTo>
                  <a:lnTo>
                    <a:pt x="1912" y="3935"/>
                  </a:lnTo>
                  <a:lnTo>
                    <a:pt x="2081" y="3822"/>
                  </a:lnTo>
                  <a:lnTo>
                    <a:pt x="2193" y="3766"/>
                  </a:lnTo>
                  <a:lnTo>
                    <a:pt x="2362" y="3766"/>
                  </a:lnTo>
                  <a:lnTo>
                    <a:pt x="2418" y="3654"/>
                  </a:lnTo>
                  <a:lnTo>
                    <a:pt x="2474" y="3598"/>
                  </a:lnTo>
                  <a:lnTo>
                    <a:pt x="2643" y="3598"/>
                  </a:lnTo>
                  <a:lnTo>
                    <a:pt x="2755" y="3485"/>
                  </a:lnTo>
                  <a:lnTo>
                    <a:pt x="2811" y="3485"/>
                  </a:lnTo>
                  <a:lnTo>
                    <a:pt x="2867" y="3541"/>
                  </a:lnTo>
                  <a:lnTo>
                    <a:pt x="2924" y="3598"/>
                  </a:lnTo>
                  <a:lnTo>
                    <a:pt x="2924" y="3654"/>
                  </a:lnTo>
                  <a:lnTo>
                    <a:pt x="2867" y="3822"/>
                  </a:lnTo>
                  <a:lnTo>
                    <a:pt x="2811" y="3879"/>
                  </a:lnTo>
                  <a:lnTo>
                    <a:pt x="2867" y="3935"/>
                  </a:lnTo>
                  <a:lnTo>
                    <a:pt x="2924" y="4047"/>
                  </a:lnTo>
                  <a:lnTo>
                    <a:pt x="3036" y="4047"/>
                  </a:lnTo>
                  <a:lnTo>
                    <a:pt x="3092" y="4103"/>
                  </a:lnTo>
                  <a:lnTo>
                    <a:pt x="3148" y="4160"/>
                  </a:lnTo>
                  <a:lnTo>
                    <a:pt x="3205" y="4216"/>
                  </a:lnTo>
                  <a:lnTo>
                    <a:pt x="3373" y="4216"/>
                  </a:lnTo>
                  <a:lnTo>
                    <a:pt x="3430" y="4272"/>
                  </a:lnTo>
                  <a:lnTo>
                    <a:pt x="3486" y="4328"/>
                  </a:lnTo>
                  <a:lnTo>
                    <a:pt x="3654" y="4384"/>
                  </a:lnTo>
                  <a:lnTo>
                    <a:pt x="3711" y="4160"/>
                  </a:lnTo>
                  <a:lnTo>
                    <a:pt x="3654" y="3822"/>
                  </a:lnTo>
                  <a:lnTo>
                    <a:pt x="3654" y="3710"/>
                  </a:lnTo>
                  <a:lnTo>
                    <a:pt x="3542" y="3541"/>
                  </a:lnTo>
                  <a:lnTo>
                    <a:pt x="3430" y="3317"/>
                  </a:lnTo>
                  <a:lnTo>
                    <a:pt x="3486" y="3092"/>
                  </a:lnTo>
                  <a:lnTo>
                    <a:pt x="3486" y="2923"/>
                  </a:lnTo>
                  <a:lnTo>
                    <a:pt x="3373" y="2867"/>
                  </a:lnTo>
                  <a:lnTo>
                    <a:pt x="3373" y="2754"/>
                  </a:lnTo>
                  <a:lnTo>
                    <a:pt x="3430" y="2642"/>
                  </a:lnTo>
                  <a:lnTo>
                    <a:pt x="3430" y="2530"/>
                  </a:lnTo>
                  <a:lnTo>
                    <a:pt x="3430" y="2417"/>
                  </a:lnTo>
                  <a:lnTo>
                    <a:pt x="3373" y="2361"/>
                  </a:lnTo>
                  <a:lnTo>
                    <a:pt x="3486" y="2136"/>
                  </a:lnTo>
                  <a:lnTo>
                    <a:pt x="3598" y="1968"/>
                  </a:lnTo>
                  <a:lnTo>
                    <a:pt x="3711" y="1968"/>
                  </a:lnTo>
                  <a:lnTo>
                    <a:pt x="3767" y="1911"/>
                  </a:lnTo>
                  <a:lnTo>
                    <a:pt x="3879" y="1799"/>
                  </a:lnTo>
                  <a:lnTo>
                    <a:pt x="3935" y="1799"/>
                  </a:lnTo>
                  <a:lnTo>
                    <a:pt x="3992" y="1855"/>
                  </a:lnTo>
                  <a:lnTo>
                    <a:pt x="3935" y="2024"/>
                  </a:lnTo>
                  <a:lnTo>
                    <a:pt x="3992" y="2024"/>
                  </a:lnTo>
                  <a:lnTo>
                    <a:pt x="4104" y="2080"/>
                  </a:lnTo>
                  <a:lnTo>
                    <a:pt x="4160" y="2080"/>
                  </a:lnTo>
                  <a:lnTo>
                    <a:pt x="4104" y="2136"/>
                  </a:lnTo>
                  <a:lnTo>
                    <a:pt x="4104" y="2249"/>
                  </a:lnTo>
                  <a:lnTo>
                    <a:pt x="4048" y="2305"/>
                  </a:lnTo>
                  <a:lnTo>
                    <a:pt x="4104" y="2361"/>
                  </a:lnTo>
                  <a:lnTo>
                    <a:pt x="4104" y="2417"/>
                  </a:lnTo>
                  <a:lnTo>
                    <a:pt x="3935" y="2530"/>
                  </a:lnTo>
                  <a:lnTo>
                    <a:pt x="3823" y="2642"/>
                  </a:lnTo>
                  <a:lnTo>
                    <a:pt x="3711" y="2811"/>
                  </a:lnTo>
                  <a:lnTo>
                    <a:pt x="3992" y="2811"/>
                  </a:lnTo>
                  <a:lnTo>
                    <a:pt x="4160" y="2867"/>
                  </a:lnTo>
                  <a:lnTo>
                    <a:pt x="4273" y="2923"/>
                  </a:lnTo>
                  <a:lnTo>
                    <a:pt x="4160" y="3092"/>
                  </a:lnTo>
                  <a:lnTo>
                    <a:pt x="4160" y="3148"/>
                  </a:lnTo>
                  <a:lnTo>
                    <a:pt x="4216" y="3204"/>
                  </a:lnTo>
                  <a:lnTo>
                    <a:pt x="4273" y="3148"/>
                  </a:lnTo>
                  <a:lnTo>
                    <a:pt x="4329" y="3148"/>
                  </a:lnTo>
                  <a:lnTo>
                    <a:pt x="4441" y="2979"/>
                  </a:lnTo>
                  <a:lnTo>
                    <a:pt x="4497" y="2811"/>
                  </a:lnTo>
                  <a:lnTo>
                    <a:pt x="4497" y="2923"/>
                  </a:lnTo>
                  <a:lnTo>
                    <a:pt x="4554" y="3036"/>
                  </a:lnTo>
                  <a:lnTo>
                    <a:pt x="4722" y="3036"/>
                  </a:lnTo>
                  <a:lnTo>
                    <a:pt x="4835" y="2979"/>
                  </a:lnTo>
                  <a:lnTo>
                    <a:pt x="4947" y="2754"/>
                  </a:lnTo>
                  <a:lnTo>
                    <a:pt x="5059" y="2698"/>
                  </a:lnTo>
                  <a:lnTo>
                    <a:pt x="5172" y="2586"/>
                  </a:lnTo>
                  <a:lnTo>
                    <a:pt x="5228" y="2586"/>
                  </a:lnTo>
                  <a:lnTo>
                    <a:pt x="5228" y="2754"/>
                  </a:lnTo>
                  <a:lnTo>
                    <a:pt x="5341" y="2923"/>
                  </a:lnTo>
                  <a:lnTo>
                    <a:pt x="5397" y="2979"/>
                  </a:lnTo>
                  <a:lnTo>
                    <a:pt x="5509" y="2979"/>
                  </a:lnTo>
                  <a:lnTo>
                    <a:pt x="5622" y="2811"/>
                  </a:lnTo>
                  <a:lnTo>
                    <a:pt x="5678" y="2811"/>
                  </a:lnTo>
                  <a:lnTo>
                    <a:pt x="5734" y="2754"/>
                  </a:lnTo>
                  <a:lnTo>
                    <a:pt x="5903" y="2698"/>
                  </a:lnTo>
                  <a:lnTo>
                    <a:pt x="6015" y="2586"/>
                  </a:lnTo>
                  <a:lnTo>
                    <a:pt x="6015" y="2417"/>
                  </a:lnTo>
                  <a:lnTo>
                    <a:pt x="6015" y="2249"/>
                  </a:lnTo>
                  <a:lnTo>
                    <a:pt x="5959" y="2192"/>
                  </a:lnTo>
                  <a:lnTo>
                    <a:pt x="6015" y="2192"/>
                  </a:lnTo>
                  <a:lnTo>
                    <a:pt x="6296" y="2024"/>
                  </a:lnTo>
                  <a:lnTo>
                    <a:pt x="6577" y="1855"/>
                  </a:lnTo>
                  <a:lnTo>
                    <a:pt x="6689" y="1743"/>
                  </a:lnTo>
                  <a:lnTo>
                    <a:pt x="6689" y="1687"/>
                  </a:lnTo>
                  <a:lnTo>
                    <a:pt x="6689" y="1574"/>
                  </a:lnTo>
                  <a:lnTo>
                    <a:pt x="6689" y="1462"/>
                  </a:lnTo>
                  <a:lnTo>
                    <a:pt x="6577" y="1406"/>
                  </a:lnTo>
                  <a:lnTo>
                    <a:pt x="6521" y="1406"/>
                  </a:lnTo>
                  <a:lnTo>
                    <a:pt x="6521" y="1349"/>
                  </a:lnTo>
                  <a:lnTo>
                    <a:pt x="6465" y="1237"/>
                  </a:lnTo>
                  <a:lnTo>
                    <a:pt x="6408" y="1068"/>
                  </a:lnTo>
                  <a:lnTo>
                    <a:pt x="6352" y="1012"/>
                  </a:lnTo>
                  <a:lnTo>
                    <a:pt x="6240" y="1068"/>
                  </a:lnTo>
                  <a:lnTo>
                    <a:pt x="6015" y="1181"/>
                  </a:lnTo>
                  <a:lnTo>
                    <a:pt x="5959" y="1293"/>
                  </a:lnTo>
                  <a:lnTo>
                    <a:pt x="5959" y="1406"/>
                  </a:lnTo>
                  <a:lnTo>
                    <a:pt x="5790" y="1237"/>
                  </a:lnTo>
                  <a:lnTo>
                    <a:pt x="5678" y="1068"/>
                  </a:lnTo>
                  <a:lnTo>
                    <a:pt x="5453" y="1012"/>
                  </a:lnTo>
                  <a:lnTo>
                    <a:pt x="5003" y="1012"/>
                  </a:lnTo>
                  <a:lnTo>
                    <a:pt x="4947" y="900"/>
                  </a:lnTo>
                  <a:lnTo>
                    <a:pt x="5003" y="787"/>
                  </a:lnTo>
                  <a:lnTo>
                    <a:pt x="5003" y="675"/>
                  </a:lnTo>
                  <a:lnTo>
                    <a:pt x="5059" y="506"/>
                  </a:lnTo>
                  <a:lnTo>
                    <a:pt x="5003" y="394"/>
                  </a:lnTo>
                  <a:lnTo>
                    <a:pt x="4891" y="169"/>
                  </a:lnTo>
                  <a:lnTo>
                    <a:pt x="4835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0" name="Google Shape;34790;p71"/>
            <p:cNvSpPr/>
            <p:nvPr/>
          </p:nvSpPr>
          <p:spPr>
            <a:xfrm>
              <a:off x="1751450" y="1318150"/>
              <a:ext cx="8450" cy="9875"/>
            </a:xfrm>
            <a:custGeom>
              <a:avLst/>
              <a:gdLst/>
              <a:ahLst/>
              <a:cxnLst/>
              <a:rect l="l" t="t" r="r" b="b"/>
              <a:pathLst>
                <a:path w="338" h="395" extrusionOk="0">
                  <a:moveTo>
                    <a:pt x="225" y="1"/>
                  </a:moveTo>
                  <a:lnTo>
                    <a:pt x="169" y="113"/>
                  </a:lnTo>
                  <a:lnTo>
                    <a:pt x="1" y="226"/>
                  </a:lnTo>
                  <a:lnTo>
                    <a:pt x="113" y="338"/>
                  </a:lnTo>
                  <a:lnTo>
                    <a:pt x="169" y="394"/>
                  </a:lnTo>
                  <a:lnTo>
                    <a:pt x="225" y="394"/>
                  </a:lnTo>
                  <a:lnTo>
                    <a:pt x="338" y="282"/>
                  </a:lnTo>
                  <a:lnTo>
                    <a:pt x="338" y="113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1" name="Google Shape;34791;p71"/>
            <p:cNvSpPr/>
            <p:nvPr/>
          </p:nvSpPr>
          <p:spPr>
            <a:xfrm>
              <a:off x="1744425" y="1318150"/>
              <a:ext cx="7050" cy="2850"/>
            </a:xfrm>
            <a:custGeom>
              <a:avLst/>
              <a:gdLst/>
              <a:ahLst/>
              <a:cxnLst/>
              <a:rect l="l" t="t" r="r" b="b"/>
              <a:pathLst>
                <a:path w="282" h="114" extrusionOk="0">
                  <a:moveTo>
                    <a:pt x="57" y="1"/>
                  </a:moveTo>
                  <a:lnTo>
                    <a:pt x="1" y="113"/>
                  </a:lnTo>
                  <a:lnTo>
                    <a:pt x="225" y="113"/>
                  </a:lnTo>
                  <a:lnTo>
                    <a:pt x="282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2" name="Google Shape;34792;p71"/>
            <p:cNvSpPr/>
            <p:nvPr/>
          </p:nvSpPr>
          <p:spPr>
            <a:xfrm>
              <a:off x="1854025" y="1270375"/>
              <a:ext cx="4250" cy="2850"/>
            </a:xfrm>
            <a:custGeom>
              <a:avLst/>
              <a:gdLst/>
              <a:ahLst/>
              <a:cxnLst/>
              <a:rect l="l" t="t" r="r" b="b"/>
              <a:pathLst>
                <a:path w="170" h="114" extrusionOk="0">
                  <a:moveTo>
                    <a:pt x="57" y="1"/>
                  </a:moveTo>
                  <a:lnTo>
                    <a:pt x="1" y="57"/>
                  </a:lnTo>
                  <a:lnTo>
                    <a:pt x="113" y="113"/>
                  </a:lnTo>
                  <a:lnTo>
                    <a:pt x="169" y="113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3" name="Google Shape;34793;p71"/>
            <p:cNvSpPr/>
            <p:nvPr/>
          </p:nvSpPr>
          <p:spPr>
            <a:xfrm>
              <a:off x="1762700" y="131815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6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6" y="113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4" name="Google Shape;34794;p71"/>
            <p:cNvSpPr/>
            <p:nvPr/>
          </p:nvSpPr>
          <p:spPr>
            <a:xfrm>
              <a:off x="2244650" y="1016050"/>
              <a:ext cx="71700" cy="77300"/>
            </a:xfrm>
            <a:custGeom>
              <a:avLst/>
              <a:gdLst/>
              <a:ahLst/>
              <a:cxnLst/>
              <a:rect l="l" t="t" r="r" b="b"/>
              <a:pathLst>
                <a:path w="2868" h="3092" extrusionOk="0">
                  <a:moveTo>
                    <a:pt x="1575" y="1"/>
                  </a:moveTo>
                  <a:lnTo>
                    <a:pt x="1406" y="169"/>
                  </a:lnTo>
                  <a:lnTo>
                    <a:pt x="1462" y="282"/>
                  </a:lnTo>
                  <a:lnTo>
                    <a:pt x="1125" y="282"/>
                  </a:lnTo>
                  <a:lnTo>
                    <a:pt x="1013" y="338"/>
                  </a:lnTo>
                  <a:lnTo>
                    <a:pt x="900" y="282"/>
                  </a:lnTo>
                  <a:lnTo>
                    <a:pt x="844" y="282"/>
                  </a:lnTo>
                  <a:lnTo>
                    <a:pt x="788" y="394"/>
                  </a:lnTo>
                  <a:lnTo>
                    <a:pt x="788" y="506"/>
                  </a:lnTo>
                  <a:lnTo>
                    <a:pt x="731" y="619"/>
                  </a:lnTo>
                  <a:lnTo>
                    <a:pt x="507" y="787"/>
                  </a:lnTo>
                  <a:lnTo>
                    <a:pt x="394" y="956"/>
                  </a:lnTo>
                  <a:lnTo>
                    <a:pt x="338" y="1237"/>
                  </a:lnTo>
                  <a:lnTo>
                    <a:pt x="394" y="1462"/>
                  </a:lnTo>
                  <a:lnTo>
                    <a:pt x="394" y="1574"/>
                  </a:lnTo>
                  <a:lnTo>
                    <a:pt x="507" y="1687"/>
                  </a:lnTo>
                  <a:lnTo>
                    <a:pt x="507" y="1743"/>
                  </a:lnTo>
                  <a:lnTo>
                    <a:pt x="394" y="1799"/>
                  </a:lnTo>
                  <a:lnTo>
                    <a:pt x="226" y="1855"/>
                  </a:lnTo>
                  <a:lnTo>
                    <a:pt x="169" y="1911"/>
                  </a:lnTo>
                  <a:lnTo>
                    <a:pt x="57" y="2193"/>
                  </a:lnTo>
                  <a:lnTo>
                    <a:pt x="1" y="2474"/>
                  </a:lnTo>
                  <a:lnTo>
                    <a:pt x="57" y="2698"/>
                  </a:lnTo>
                  <a:lnTo>
                    <a:pt x="169" y="2923"/>
                  </a:lnTo>
                  <a:lnTo>
                    <a:pt x="394" y="3092"/>
                  </a:lnTo>
                  <a:lnTo>
                    <a:pt x="563" y="3092"/>
                  </a:lnTo>
                  <a:lnTo>
                    <a:pt x="731" y="3036"/>
                  </a:lnTo>
                  <a:lnTo>
                    <a:pt x="1125" y="2923"/>
                  </a:lnTo>
                  <a:lnTo>
                    <a:pt x="1294" y="2923"/>
                  </a:lnTo>
                  <a:lnTo>
                    <a:pt x="1406" y="2867"/>
                  </a:lnTo>
                  <a:lnTo>
                    <a:pt x="1575" y="2811"/>
                  </a:lnTo>
                  <a:lnTo>
                    <a:pt x="1631" y="2755"/>
                  </a:lnTo>
                  <a:lnTo>
                    <a:pt x="1631" y="2698"/>
                  </a:lnTo>
                  <a:lnTo>
                    <a:pt x="1575" y="2586"/>
                  </a:lnTo>
                  <a:lnTo>
                    <a:pt x="1518" y="2474"/>
                  </a:lnTo>
                  <a:lnTo>
                    <a:pt x="1462" y="2417"/>
                  </a:lnTo>
                  <a:lnTo>
                    <a:pt x="1350" y="2361"/>
                  </a:lnTo>
                  <a:lnTo>
                    <a:pt x="1125" y="2361"/>
                  </a:lnTo>
                  <a:lnTo>
                    <a:pt x="1069" y="2305"/>
                  </a:lnTo>
                  <a:lnTo>
                    <a:pt x="1069" y="2249"/>
                  </a:lnTo>
                  <a:lnTo>
                    <a:pt x="1125" y="2193"/>
                  </a:lnTo>
                  <a:lnTo>
                    <a:pt x="1181" y="2136"/>
                  </a:lnTo>
                  <a:lnTo>
                    <a:pt x="1237" y="2193"/>
                  </a:lnTo>
                  <a:lnTo>
                    <a:pt x="1294" y="2136"/>
                  </a:lnTo>
                  <a:lnTo>
                    <a:pt x="1350" y="2136"/>
                  </a:lnTo>
                  <a:lnTo>
                    <a:pt x="1350" y="2024"/>
                  </a:lnTo>
                  <a:lnTo>
                    <a:pt x="1406" y="2024"/>
                  </a:lnTo>
                  <a:lnTo>
                    <a:pt x="1518" y="2080"/>
                  </a:lnTo>
                  <a:lnTo>
                    <a:pt x="1687" y="2193"/>
                  </a:lnTo>
                  <a:lnTo>
                    <a:pt x="1743" y="2305"/>
                  </a:lnTo>
                  <a:lnTo>
                    <a:pt x="1799" y="2417"/>
                  </a:lnTo>
                  <a:lnTo>
                    <a:pt x="1856" y="2474"/>
                  </a:lnTo>
                  <a:lnTo>
                    <a:pt x="1912" y="2417"/>
                  </a:lnTo>
                  <a:lnTo>
                    <a:pt x="2024" y="2361"/>
                  </a:lnTo>
                  <a:lnTo>
                    <a:pt x="2137" y="2249"/>
                  </a:lnTo>
                  <a:lnTo>
                    <a:pt x="2193" y="2080"/>
                  </a:lnTo>
                  <a:lnTo>
                    <a:pt x="2137" y="1968"/>
                  </a:lnTo>
                  <a:lnTo>
                    <a:pt x="2080" y="1911"/>
                  </a:lnTo>
                  <a:lnTo>
                    <a:pt x="2024" y="1968"/>
                  </a:lnTo>
                  <a:lnTo>
                    <a:pt x="1968" y="2024"/>
                  </a:lnTo>
                  <a:lnTo>
                    <a:pt x="1743" y="2024"/>
                  </a:lnTo>
                  <a:lnTo>
                    <a:pt x="1856" y="1855"/>
                  </a:lnTo>
                  <a:lnTo>
                    <a:pt x="1912" y="1799"/>
                  </a:lnTo>
                  <a:lnTo>
                    <a:pt x="2024" y="1743"/>
                  </a:lnTo>
                  <a:lnTo>
                    <a:pt x="1968" y="1630"/>
                  </a:lnTo>
                  <a:lnTo>
                    <a:pt x="1912" y="1518"/>
                  </a:lnTo>
                  <a:lnTo>
                    <a:pt x="1856" y="1406"/>
                  </a:lnTo>
                  <a:lnTo>
                    <a:pt x="1743" y="1349"/>
                  </a:lnTo>
                  <a:lnTo>
                    <a:pt x="1631" y="1293"/>
                  </a:lnTo>
                  <a:lnTo>
                    <a:pt x="1631" y="1237"/>
                  </a:lnTo>
                  <a:lnTo>
                    <a:pt x="1631" y="1181"/>
                  </a:lnTo>
                  <a:lnTo>
                    <a:pt x="1743" y="1125"/>
                  </a:lnTo>
                  <a:lnTo>
                    <a:pt x="1799" y="1068"/>
                  </a:lnTo>
                  <a:lnTo>
                    <a:pt x="1912" y="1012"/>
                  </a:lnTo>
                  <a:lnTo>
                    <a:pt x="1968" y="1181"/>
                  </a:lnTo>
                  <a:lnTo>
                    <a:pt x="2024" y="1406"/>
                  </a:lnTo>
                  <a:lnTo>
                    <a:pt x="2024" y="1743"/>
                  </a:lnTo>
                  <a:lnTo>
                    <a:pt x="2080" y="1799"/>
                  </a:lnTo>
                  <a:lnTo>
                    <a:pt x="2193" y="1799"/>
                  </a:lnTo>
                  <a:lnTo>
                    <a:pt x="2249" y="1855"/>
                  </a:lnTo>
                  <a:lnTo>
                    <a:pt x="2249" y="1911"/>
                  </a:lnTo>
                  <a:lnTo>
                    <a:pt x="2305" y="1968"/>
                  </a:lnTo>
                  <a:lnTo>
                    <a:pt x="2418" y="1911"/>
                  </a:lnTo>
                  <a:lnTo>
                    <a:pt x="2530" y="2024"/>
                  </a:lnTo>
                  <a:lnTo>
                    <a:pt x="2586" y="2080"/>
                  </a:lnTo>
                  <a:lnTo>
                    <a:pt x="2699" y="2136"/>
                  </a:lnTo>
                  <a:lnTo>
                    <a:pt x="2755" y="2136"/>
                  </a:lnTo>
                  <a:lnTo>
                    <a:pt x="2811" y="2080"/>
                  </a:lnTo>
                  <a:lnTo>
                    <a:pt x="2755" y="1968"/>
                  </a:lnTo>
                  <a:lnTo>
                    <a:pt x="2811" y="1911"/>
                  </a:lnTo>
                  <a:lnTo>
                    <a:pt x="2867" y="1799"/>
                  </a:lnTo>
                  <a:lnTo>
                    <a:pt x="2867" y="1687"/>
                  </a:lnTo>
                  <a:lnTo>
                    <a:pt x="2811" y="1462"/>
                  </a:lnTo>
                  <a:lnTo>
                    <a:pt x="2755" y="1237"/>
                  </a:lnTo>
                  <a:lnTo>
                    <a:pt x="2755" y="1125"/>
                  </a:lnTo>
                  <a:lnTo>
                    <a:pt x="2867" y="1068"/>
                  </a:lnTo>
                  <a:lnTo>
                    <a:pt x="2811" y="1012"/>
                  </a:lnTo>
                  <a:lnTo>
                    <a:pt x="2755" y="900"/>
                  </a:lnTo>
                  <a:lnTo>
                    <a:pt x="2530" y="900"/>
                  </a:lnTo>
                  <a:lnTo>
                    <a:pt x="2418" y="1012"/>
                  </a:lnTo>
                  <a:lnTo>
                    <a:pt x="2305" y="900"/>
                  </a:lnTo>
                  <a:lnTo>
                    <a:pt x="2249" y="844"/>
                  </a:lnTo>
                  <a:lnTo>
                    <a:pt x="2361" y="787"/>
                  </a:lnTo>
                  <a:lnTo>
                    <a:pt x="2361" y="731"/>
                  </a:lnTo>
                  <a:lnTo>
                    <a:pt x="2361" y="675"/>
                  </a:lnTo>
                  <a:lnTo>
                    <a:pt x="2249" y="619"/>
                  </a:lnTo>
                  <a:lnTo>
                    <a:pt x="2193" y="563"/>
                  </a:lnTo>
                  <a:lnTo>
                    <a:pt x="2137" y="619"/>
                  </a:lnTo>
                  <a:lnTo>
                    <a:pt x="2137" y="787"/>
                  </a:lnTo>
                  <a:lnTo>
                    <a:pt x="2137" y="956"/>
                  </a:lnTo>
                  <a:lnTo>
                    <a:pt x="2137" y="1012"/>
                  </a:lnTo>
                  <a:lnTo>
                    <a:pt x="2080" y="1012"/>
                  </a:lnTo>
                  <a:lnTo>
                    <a:pt x="2024" y="956"/>
                  </a:lnTo>
                  <a:lnTo>
                    <a:pt x="2024" y="844"/>
                  </a:lnTo>
                  <a:lnTo>
                    <a:pt x="1968" y="675"/>
                  </a:lnTo>
                  <a:lnTo>
                    <a:pt x="1912" y="619"/>
                  </a:lnTo>
                  <a:lnTo>
                    <a:pt x="1856" y="619"/>
                  </a:lnTo>
                  <a:lnTo>
                    <a:pt x="1687" y="675"/>
                  </a:lnTo>
                  <a:lnTo>
                    <a:pt x="1687" y="675"/>
                  </a:lnTo>
                  <a:lnTo>
                    <a:pt x="1743" y="563"/>
                  </a:lnTo>
                  <a:lnTo>
                    <a:pt x="1799" y="506"/>
                  </a:lnTo>
                  <a:lnTo>
                    <a:pt x="2024" y="506"/>
                  </a:lnTo>
                  <a:lnTo>
                    <a:pt x="2080" y="450"/>
                  </a:lnTo>
                  <a:lnTo>
                    <a:pt x="2080" y="338"/>
                  </a:lnTo>
                  <a:lnTo>
                    <a:pt x="1968" y="225"/>
                  </a:lnTo>
                  <a:lnTo>
                    <a:pt x="1856" y="57"/>
                  </a:lnTo>
                  <a:lnTo>
                    <a:pt x="1743" y="1"/>
                  </a:lnTo>
                  <a:close/>
                </a:path>
              </a:pathLst>
            </a:custGeom>
            <a:solidFill>
              <a:srgbClr val="A4C5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5" name="Google Shape;34795;p71"/>
            <p:cNvSpPr/>
            <p:nvPr/>
          </p:nvSpPr>
          <p:spPr>
            <a:xfrm>
              <a:off x="2192675" y="1068050"/>
              <a:ext cx="61850" cy="59025"/>
            </a:xfrm>
            <a:custGeom>
              <a:avLst/>
              <a:gdLst/>
              <a:ahLst/>
              <a:cxnLst/>
              <a:rect l="l" t="t" r="r" b="b"/>
              <a:pathLst>
                <a:path w="2474" h="2361" extrusionOk="0">
                  <a:moveTo>
                    <a:pt x="1237" y="0"/>
                  </a:moveTo>
                  <a:lnTo>
                    <a:pt x="1068" y="113"/>
                  </a:lnTo>
                  <a:lnTo>
                    <a:pt x="450" y="113"/>
                  </a:lnTo>
                  <a:lnTo>
                    <a:pt x="225" y="225"/>
                  </a:lnTo>
                  <a:lnTo>
                    <a:pt x="113" y="281"/>
                  </a:lnTo>
                  <a:lnTo>
                    <a:pt x="56" y="337"/>
                  </a:lnTo>
                  <a:lnTo>
                    <a:pt x="0" y="394"/>
                  </a:lnTo>
                  <a:lnTo>
                    <a:pt x="113" y="562"/>
                  </a:lnTo>
                  <a:lnTo>
                    <a:pt x="225" y="675"/>
                  </a:lnTo>
                  <a:lnTo>
                    <a:pt x="506" y="731"/>
                  </a:lnTo>
                  <a:lnTo>
                    <a:pt x="675" y="731"/>
                  </a:lnTo>
                  <a:lnTo>
                    <a:pt x="899" y="675"/>
                  </a:lnTo>
                  <a:lnTo>
                    <a:pt x="1068" y="618"/>
                  </a:lnTo>
                  <a:lnTo>
                    <a:pt x="1293" y="675"/>
                  </a:lnTo>
                  <a:lnTo>
                    <a:pt x="1349" y="675"/>
                  </a:lnTo>
                  <a:lnTo>
                    <a:pt x="1462" y="731"/>
                  </a:lnTo>
                  <a:lnTo>
                    <a:pt x="1518" y="787"/>
                  </a:lnTo>
                  <a:lnTo>
                    <a:pt x="1574" y="843"/>
                  </a:lnTo>
                  <a:lnTo>
                    <a:pt x="1518" y="899"/>
                  </a:lnTo>
                  <a:lnTo>
                    <a:pt x="1405" y="1068"/>
                  </a:lnTo>
                  <a:lnTo>
                    <a:pt x="1349" y="1293"/>
                  </a:lnTo>
                  <a:lnTo>
                    <a:pt x="1349" y="1405"/>
                  </a:lnTo>
                  <a:lnTo>
                    <a:pt x="1462" y="1518"/>
                  </a:lnTo>
                  <a:lnTo>
                    <a:pt x="1518" y="1574"/>
                  </a:lnTo>
                  <a:lnTo>
                    <a:pt x="1574" y="1518"/>
                  </a:lnTo>
                  <a:lnTo>
                    <a:pt x="1630" y="1574"/>
                  </a:lnTo>
                  <a:lnTo>
                    <a:pt x="1630" y="1686"/>
                  </a:lnTo>
                  <a:lnTo>
                    <a:pt x="1574" y="1799"/>
                  </a:lnTo>
                  <a:lnTo>
                    <a:pt x="1405" y="1967"/>
                  </a:lnTo>
                  <a:lnTo>
                    <a:pt x="1293" y="2024"/>
                  </a:lnTo>
                  <a:lnTo>
                    <a:pt x="1237" y="2192"/>
                  </a:lnTo>
                  <a:lnTo>
                    <a:pt x="1293" y="2361"/>
                  </a:lnTo>
                  <a:lnTo>
                    <a:pt x="1349" y="2361"/>
                  </a:lnTo>
                  <a:lnTo>
                    <a:pt x="1462" y="2305"/>
                  </a:lnTo>
                  <a:lnTo>
                    <a:pt x="1462" y="2248"/>
                  </a:lnTo>
                  <a:lnTo>
                    <a:pt x="1518" y="2136"/>
                  </a:lnTo>
                  <a:lnTo>
                    <a:pt x="1574" y="2192"/>
                  </a:lnTo>
                  <a:lnTo>
                    <a:pt x="1630" y="2192"/>
                  </a:lnTo>
                  <a:lnTo>
                    <a:pt x="1686" y="2136"/>
                  </a:lnTo>
                  <a:lnTo>
                    <a:pt x="1743" y="2080"/>
                  </a:lnTo>
                  <a:lnTo>
                    <a:pt x="1799" y="2024"/>
                  </a:lnTo>
                  <a:lnTo>
                    <a:pt x="1799" y="1967"/>
                  </a:lnTo>
                  <a:lnTo>
                    <a:pt x="1911" y="1799"/>
                  </a:lnTo>
                  <a:lnTo>
                    <a:pt x="2024" y="1742"/>
                  </a:lnTo>
                  <a:lnTo>
                    <a:pt x="2136" y="1630"/>
                  </a:lnTo>
                  <a:lnTo>
                    <a:pt x="2192" y="1518"/>
                  </a:lnTo>
                  <a:lnTo>
                    <a:pt x="2192" y="1405"/>
                  </a:lnTo>
                  <a:lnTo>
                    <a:pt x="2192" y="1237"/>
                  </a:lnTo>
                  <a:lnTo>
                    <a:pt x="2417" y="1237"/>
                  </a:lnTo>
                  <a:lnTo>
                    <a:pt x="2417" y="1180"/>
                  </a:lnTo>
                  <a:lnTo>
                    <a:pt x="2417" y="1068"/>
                  </a:lnTo>
                  <a:lnTo>
                    <a:pt x="2473" y="1012"/>
                  </a:lnTo>
                  <a:lnTo>
                    <a:pt x="2305" y="787"/>
                  </a:lnTo>
                  <a:lnTo>
                    <a:pt x="2248" y="675"/>
                  </a:lnTo>
                  <a:lnTo>
                    <a:pt x="2248" y="506"/>
                  </a:lnTo>
                  <a:lnTo>
                    <a:pt x="2136" y="394"/>
                  </a:lnTo>
                  <a:lnTo>
                    <a:pt x="2192" y="281"/>
                  </a:lnTo>
                  <a:lnTo>
                    <a:pt x="2192" y="113"/>
                  </a:lnTo>
                  <a:lnTo>
                    <a:pt x="2080" y="56"/>
                  </a:lnTo>
                  <a:lnTo>
                    <a:pt x="2024" y="56"/>
                  </a:lnTo>
                  <a:lnTo>
                    <a:pt x="1967" y="113"/>
                  </a:lnTo>
                  <a:lnTo>
                    <a:pt x="1911" y="337"/>
                  </a:lnTo>
                  <a:lnTo>
                    <a:pt x="1799" y="337"/>
                  </a:lnTo>
                  <a:lnTo>
                    <a:pt x="1686" y="281"/>
                  </a:lnTo>
                  <a:lnTo>
                    <a:pt x="1630" y="169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A8C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6" name="Google Shape;34796;p71"/>
            <p:cNvSpPr/>
            <p:nvPr/>
          </p:nvSpPr>
          <p:spPr>
            <a:xfrm>
              <a:off x="2206725" y="1101775"/>
              <a:ext cx="40775" cy="47800"/>
            </a:xfrm>
            <a:custGeom>
              <a:avLst/>
              <a:gdLst/>
              <a:ahLst/>
              <a:cxnLst/>
              <a:rect l="l" t="t" r="r" b="b"/>
              <a:pathLst>
                <a:path w="1631" h="1912" extrusionOk="0">
                  <a:moveTo>
                    <a:pt x="675" y="0"/>
                  </a:moveTo>
                  <a:lnTo>
                    <a:pt x="562" y="56"/>
                  </a:lnTo>
                  <a:lnTo>
                    <a:pt x="506" y="281"/>
                  </a:lnTo>
                  <a:lnTo>
                    <a:pt x="450" y="506"/>
                  </a:lnTo>
                  <a:lnTo>
                    <a:pt x="394" y="1012"/>
                  </a:lnTo>
                  <a:lnTo>
                    <a:pt x="394" y="1180"/>
                  </a:lnTo>
                  <a:lnTo>
                    <a:pt x="337" y="1237"/>
                  </a:lnTo>
                  <a:lnTo>
                    <a:pt x="281" y="1293"/>
                  </a:lnTo>
                  <a:lnTo>
                    <a:pt x="113" y="1293"/>
                  </a:lnTo>
                  <a:lnTo>
                    <a:pt x="0" y="1349"/>
                  </a:lnTo>
                  <a:lnTo>
                    <a:pt x="0" y="1405"/>
                  </a:lnTo>
                  <a:lnTo>
                    <a:pt x="0" y="1518"/>
                  </a:lnTo>
                  <a:lnTo>
                    <a:pt x="0" y="1574"/>
                  </a:lnTo>
                  <a:lnTo>
                    <a:pt x="169" y="1742"/>
                  </a:lnTo>
                  <a:lnTo>
                    <a:pt x="281" y="1855"/>
                  </a:lnTo>
                  <a:lnTo>
                    <a:pt x="450" y="1911"/>
                  </a:lnTo>
                  <a:lnTo>
                    <a:pt x="787" y="1911"/>
                  </a:lnTo>
                  <a:lnTo>
                    <a:pt x="956" y="1855"/>
                  </a:lnTo>
                  <a:lnTo>
                    <a:pt x="1068" y="1742"/>
                  </a:lnTo>
                  <a:lnTo>
                    <a:pt x="1181" y="1630"/>
                  </a:lnTo>
                  <a:lnTo>
                    <a:pt x="1293" y="1574"/>
                  </a:lnTo>
                  <a:lnTo>
                    <a:pt x="1574" y="1574"/>
                  </a:lnTo>
                  <a:lnTo>
                    <a:pt x="1630" y="1518"/>
                  </a:lnTo>
                  <a:lnTo>
                    <a:pt x="1630" y="1405"/>
                  </a:lnTo>
                  <a:lnTo>
                    <a:pt x="1462" y="1293"/>
                  </a:lnTo>
                  <a:lnTo>
                    <a:pt x="1349" y="1293"/>
                  </a:lnTo>
                  <a:lnTo>
                    <a:pt x="1293" y="1237"/>
                  </a:lnTo>
                  <a:lnTo>
                    <a:pt x="1405" y="1068"/>
                  </a:lnTo>
                  <a:lnTo>
                    <a:pt x="1349" y="1068"/>
                  </a:lnTo>
                  <a:lnTo>
                    <a:pt x="1349" y="1012"/>
                  </a:lnTo>
                  <a:lnTo>
                    <a:pt x="1237" y="1068"/>
                  </a:lnTo>
                  <a:lnTo>
                    <a:pt x="1068" y="1068"/>
                  </a:lnTo>
                  <a:lnTo>
                    <a:pt x="900" y="956"/>
                  </a:lnTo>
                  <a:lnTo>
                    <a:pt x="787" y="956"/>
                  </a:lnTo>
                  <a:lnTo>
                    <a:pt x="787" y="899"/>
                  </a:lnTo>
                  <a:lnTo>
                    <a:pt x="787" y="787"/>
                  </a:lnTo>
                  <a:lnTo>
                    <a:pt x="843" y="675"/>
                  </a:lnTo>
                  <a:lnTo>
                    <a:pt x="1068" y="506"/>
                  </a:lnTo>
                  <a:lnTo>
                    <a:pt x="1124" y="393"/>
                  </a:lnTo>
                  <a:lnTo>
                    <a:pt x="900" y="337"/>
                  </a:lnTo>
                  <a:lnTo>
                    <a:pt x="843" y="281"/>
                  </a:lnTo>
                  <a:lnTo>
                    <a:pt x="843" y="169"/>
                  </a:lnTo>
                  <a:lnTo>
                    <a:pt x="787" y="56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ABCB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7" name="Google Shape;34797;p71"/>
            <p:cNvSpPr/>
            <p:nvPr/>
          </p:nvSpPr>
          <p:spPr>
            <a:xfrm>
              <a:off x="2212350" y="1131275"/>
              <a:ext cx="43575" cy="37950"/>
            </a:xfrm>
            <a:custGeom>
              <a:avLst/>
              <a:gdLst/>
              <a:ahLst/>
              <a:cxnLst/>
              <a:rect l="l" t="t" r="r" b="b"/>
              <a:pathLst>
                <a:path w="1743" h="1518" extrusionOk="0">
                  <a:moveTo>
                    <a:pt x="1630" y="0"/>
                  </a:moveTo>
                  <a:lnTo>
                    <a:pt x="1574" y="57"/>
                  </a:lnTo>
                  <a:lnTo>
                    <a:pt x="1518" y="113"/>
                  </a:lnTo>
                  <a:lnTo>
                    <a:pt x="1405" y="113"/>
                  </a:lnTo>
                  <a:lnTo>
                    <a:pt x="1405" y="225"/>
                  </a:lnTo>
                  <a:lnTo>
                    <a:pt x="1349" y="281"/>
                  </a:lnTo>
                  <a:lnTo>
                    <a:pt x="1293" y="338"/>
                  </a:lnTo>
                  <a:lnTo>
                    <a:pt x="1124" y="338"/>
                  </a:lnTo>
                  <a:lnTo>
                    <a:pt x="899" y="281"/>
                  </a:lnTo>
                  <a:lnTo>
                    <a:pt x="843" y="338"/>
                  </a:lnTo>
                  <a:lnTo>
                    <a:pt x="843" y="394"/>
                  </a:lnTo>
                  <a:lnTo>
                    <a:pt x="787" y="562"/>
                  </a:lnTo>
                  <a:lnTo>
                    <a:pt x="731" y="619"/>
                  </a:lnTo>
                  <a:lnTo>
                    <a:pt x="450" y="619"/>
                  </a:lnTo>
                  <a:lnTo>
                    <a:pt x="225" y="731"/>
                  </a:lnTo>
                  <a:lnTo>
                    <a:pt x="225" y="787"/>
                  </a:lnTo>
                  <a:lnTo>
                    <a:pt x="169" y="900"/>
                  </a:lnTo>
                  <a:lnTo>
                    <a:pt x="112" y="956"/>
                  </a:lnTo>
                  <a:lnTo>
                    <a:pt x="56" y="1012"/>
                  </a:lnTo>
                  <a:lnTo>
                    <a:pt x="0" y="1181"/>
                  </a:lnTo>
                  <a:lnTo>
                    <a:pt x="56" y="1237"/>
                  </a:lnTo>
                  <a:lnTo>
                    <a:pt x="281" y="1293"/>
                  </a:lnTo>
                  <a:lnTo>
                    <a:pt x="337" y="1237"/>
                  </a:lnTo>
                  <a:lnTo>
                    <a:pt x="337" y="1293"/>
                  </a:lnTo>
                  <a:lnTo>
                    <a:pt x="337" y="1462"/>
                  </a:lnTo>
                  <a:lnTo>
                    <a:pt x="394" y="1518"/>
                  </a:lnTo>
                  <a:lnTo>
                    <a:pt x="450" y="1518"/>
                  </a:lnTo>
                  <a:lnTo>
                    <a:pt x="562" y="1462"/>
                  </a:lnTo>
                  <a:lnTo>
                    <a:pt x="731" y="1349"/>
                  </a:lnTo>
                  <a:lnTo>
                    <a:pt x="843" y="1237"/>
                  </a:lnTo>
                  <a:lnTo>
                    <a:pt x="843" y="1124"/>
                  </a:lnTo>
                  <a:lnTo>
                    <a:pt x="956" y="1124"/>
                  </a:lnTo>
                  <a:lnTo>
                    <a:pt x="1124" y="1068"/>
                  </a:lnTo>
                  <a:lnTo>
                    <a:pt x="1293" y="1012"/>
                  </a:lnTo>
                  <a:lnTo>
                    <a:pt x="1461" y="900"/>
                  </a:lnTo>
                  <a:lnTo>
                    <a:pt x="1574" y="787"/>
                  </a:lnTo>
                  <a:lnTo>
                    <a:pt x="1686" y="619"/>
                  </a:lnTo>
                  <a:lnTo>
                    <a:pt x="1742" y="450"/>
                  </a:lnTo>
                  <a:lnTo>
                    <a:pt x="1742" y="225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A2C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8" name="Google Shape;34798;p71"/>
            <p:cNvSpPr/>
            <p:nvPr/>
          </p:nvSpPr>
          <p:spPr>
            <a:xfrm>
              <a:off x="2230600" y="1131275"/>
              <a:ext cx="45000" cy="33750"/>
            </a:xfrm>
            <a:custGeom>
              <a:avLst/>
              <a:gdLst/>
              <a:ahLst/>
              <a:cxnLst/>
              <a:rect l="l" t="t" r="r" b="b"/>
              <a:pathLst>
                <a:path w="1800" h="1350" extrusionOk="0">
                  <a:moveTo>
                    <a:pt x="1012" y="0"/>
                  </a:moveTo>
                  <a:lnTo>
                    <a:pt x="956" y="281"/>
                  </a:lnTo>
                  <a:lnTo>
                    <a:pt x="956" y="338"/>
                  </a:lnTo>
                  <a:lnTo>
                    <a:pt x="844" y="450"/>
                  </a:lnTo>
                  <a:lnTo>
                    <a:pt x="788" y="506"/>
                  </a:lnTo>
                  <a:lnTo>
                    <a:pt x="788" y="619"/>
                  </a:lnTo>
                  <a:lnTo>
                    <a:pt x="788" y="675"/>
                  </a:lnTo>
                  <a:lnTo>
                    <a:pt x="788" y="787"/>
                  </a:lnTo>
                  <a:lnTo>
                    <a:pt x="563" y="956"/>
                  </a:lnTo>
                  <a:lnTo>
                    <a:pt x="450" y="1068"/>
                  </a:lnTo>
                  <a:lnTo>
                    <a:pt x="282" y="1012"/>
                  </a:lnTo>
                  <a:lnTo>
                    <a:pt x="1" y="1012"/>
                  </a:lnTo>
                  <a:lnTo>
                    <a:pt x="1" y="1068"/>
                  </a:lnTo>
                  <a:lnTo>
                    <a:pt x="57" y="1181"/>
                  </a:lnTo>
                  <a:lnTo>
                    <a:pt x="113" y="1237"/>
                  </a:lnTo>
                  <a:lnTo>
                    <a:pt x="169" y="1237"/>
                  </a:lnTo>
                  <a:lnTo>
                    <a:pt x="394" y="1293"/>
                  </a:lnTo>
                  <a:lnTo>
                    <a:pt x="675" y="1349"/>
                  </a:lnTo>
                  <a:lnTo>
                    <a:pt x="731" y="1293"/>
                  </a:lnTo>
                  <a:lnTo>
                    <a:pt x="844" y="1293"/>
                  </a:lnTo>
                  <a:lnTo>
                    <a:pt x="1181" y="1124"/>
                  </a:lnTo>
                  <a:lnTo>
                    <a:pt x="1350" y="1012"/>
                  </a:lnTo>
                  <a:lnTo>
                    <a:pt x="1462" y="900"/>
                  </a:lnTo>
                  <a:lnTo>
                    <a:pt x="1687" y="731"/>
                  </a:lnTo>
                  <a:lnTo>
                    <a:pt x="1743" y="675"/>
                  </a:lnTo>
                  <a:lnTo>
                    <a:pt x="1799" y="506"/>
                  </a:lnTo>
                  <a:lnTo>
                    <a:pt x="1743" y="394"/>
                  </a:lnTo>
                  <a:lnTo>
                    <a:pt x="1631" y="169"/>
                  </a:lnTo>
                  <a:lnTo>
                    <a:pt x="1462" y="281"/>
                  </a:lnTo>
                  <a:lnTo>
                    <a:pt x="1293" y="169"/>
                  </a:lnTo>
                  <a:lnTo>
                    <a:pt x="1237" y="113"/>
                  </a:lnTo>
                  <a:lnTo>
                    <a:pt x="1237" y="169"/>
                  </a:lnTo>
                  <a:lnTo>
                    <a:pt x="1181" y="113"/>
                  </a:lnTo>
                  <a:lnTo>
                    <a:pt x="1237" y="113"/>
                  </a:lnTo>
                  <a:lnTo>
                    <a:pt x="1125" y="57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94B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9" name="Google Shape;34799;p71"/>
            <p:cNvSpPr/>
            <p:nvPr/>
          </p:nvSpPr>
          <p:spPr>
            <a:xfrm>
              <a:off x="2261525" y="1111600"/>
              <a:ext cx="39375" cy="26725"/>
            </a:xfrm>
            <a:custGeom>
              <a:avLst/>
              <a:gdLst/>
              <a:ahLst/>
              <a:cxnLst/>
              <a:rect l="l" t="t" r="r" b="b"/>
              <a:pathLst>
                <a:path w="1575" h="1069" extrusionOk="0">
                  <a:moveTo>
                    <a:pt x="900" y="0"/>
                  </a:moveTo>
                  <a:lnTo>
                    <a:pt x="675" y="113"/>
                  </a:lnTo>
                  <a:lnTo>
                    <a:pt x="619" y="169"/>
                  </a:lnTo>
                  <a:lnTo>
                    <a:pt x="562" y="282"/>
                  </a:lnTo>
                  <a:lnTo>
                    <a:pt x="562" y="394"/>
                  </a:lnTo>
                  <a:lnTo>
                    <a:pt x="506" y="394"/>
                  </a:lnTo>
                  <a:lnTo>
                    <a:pt x="450" y="282"/>
                  </a:lnTo>
                  <a:lnTo>
                    <a:pt x="338" y="282"/>
                  </a:lnTo>
                  <a:lnTo>
                    <a:pt x="225" y="394"/>
                  </a:lnTo>
                  <a:lnTo>
                    <a:pt x="56" y="394"/>
                  </a:lnTo>
                  <a:lnTo>
                    <a:pt x="0" y="506"/>
                  </a:lnTo>
                  <a:lnTo>
                    <a:pt x="394" y="506"/>
                  </a:lnTo>
                  <a:lnTo>
                    <a:pt x="506" y="563"/>
                  </a:lnTo>
                  <a:lnTo>
                    <a:pt x="675" y="675"/>
                  </a:lnTo>
                  <a:lnTo>
                    <a:pt x="787" y="787"/>
                  </a:lnTo>
                  <a:lnTo>
                    <a:pt x="843" y="844"/>
                  </a:lnTo>
                  <a:lnTo>
                    <a:pt x="900" y="731"/>
                  </a:lnTo>
                  <a:lnTo>
                    <a:pt x="900" y="675"/>
                  </a:lnTo>
                  <a:lnTo>
                    <a:pt x="956" y="731"/>
                  </a:lnTo>
                  <a:lnTo>
                    <a:pt x="956" y="900"/>
                  </a:lnTo>
                  <a:lnTo>
                    <a:pt x="956" y="1012"/>
                  </a:lnTo>
                  <a:lnTo>
                    <a:pt x="1124" y="1068"/>
                  </a:lnTo>
                  <a:lnTo>
                    <a:pt x="1181" y="1068"/>
                  </a:lnTo>
                  <a:lnTo>
                    <a:pt x="1237" y="956"/>
                  </a:lnTo>
                  <a:lnTo>
                    <a:pt x="1405" y="956"/>
                  </a:lnTo>
                  <a:lnTo>
                    <a:pt x="1462" y="844"/>
                  </a:lnTo>
                  <a:lnTo>
                    <a:pt x="1518" y="731"/>
                  </a:lnTo>
                  <a:lnTo>
                    <a:pt x="1574" y="563"/>
                  </a:lnTo>
                  <a:lnTo>
                    <a:pt x="1574" y="450"/>
                  </a:lnTo>
                  <a:lnTo>
                    <a:pt x="1518" y="394"/>
                  </a:lnTo>
                  <a:lnTo>
                    <a:pt x="1293" y="394"/>
                  </a:lnTo>
                  <a:lnTo>
                    <a:pt x="1237" y="282"/>
                  </a:lnTo>
                  <a:lnTo>
                    <a:pt x="1237" y="225"/>
                  </a:lnTo>
                  <a:lnTo>
                    <a:pt x="1293" y="225"/>
                  </a:lnTo>
                  <a:lnTo>
                    <a:pt x="1405" y="169"/>
                  </a:lnTo>
                  <a:lnTo>
                    <a:pt x="1293" y="57"/>
                  </a:lnTo>
                  <a:lnTo>
                    <a:pt x="1181" y="113"/>
                  </a:lnTo>
                  <a:lnTo>
                    <a:pt x="1068" y="57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B4D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0" name="Google Shape;34800;p71"/>
            <p:cNvSpPr/>
            <p:nvPr/>
          </p:nvSpPr>
          <p:spPr>
            <a:xfrm>
              <a:off x="2296650" y="1111600"/>
              <a:ext cx="30925" cy="28125"/>
            </a:xfrm>
            <a:custGeom>
              <a:avLst/>
              <a:gdLst/>
              <a:ahLst/>
              <a:cxnLst/>
              <a:rect l="l" t="t" r="r" b="b"/>
              <a:pathLst>
                <a:path w="1237" h="1125" extrusionOk="0">
                  <a:moveTo>
                    <a:pt x="169" y="0"/>
                  </a:moveTo>
                  <a:lnTo>
                    <a:pt x="0" y="113"/>
                  </a:lnTo>
                  <a:lnTo>
                    <a:pt x="0" y="169"/>
                  </a:lnTo>
                  <a:lnTo>
                    <a:pt x="169" y="169"/>
                  </a:lnTo>
                  <a:lnTo>
                    <a:pt x="225" y="225"/>
                  </a:lnTo>
                  <a:lnTo>
                    <a:pt x="338" y="338"/>
                  </a:lnTo>
                  <a:lnTo>
                    <a:pt x="338" y="394"/>
                  </a:lnTo>
                  <a:lnTo>
                    <a:pt x="338" y="450"/>
                  </a:lnTo>
                  <a:lnTo>
                    <a:pt x="281" y="506"/>
                  </a:lnTo>
                  <a:lnTo>
                    <a:pt x="281" y="844"/>
                  </a:lnTo>
                  <a:lnTo>
                    <a:pt x="281" y="1012"/>
                  </a:lnTo>
                  <a:lnTo>
                    <a:pt x="338" y="1125"/>
                  </a:lnTo>
                  <a:lnTo>
                    <a:pt x="394" y="1125"/>
                  </a:lnTo>
                  <a:lnTo>
                    <a:pt x="450" y="1068"/>
                  </a:lnTo>
                  <a:lnTo>
                    <a:pt x="562" y="956"/>
                  </a:lnTo>
                  <a:lnTo>
                    <a:pt x="619" y="956"/>
                  </a:lnTo>
                  <a:lnTo>
                    <a:pt x="675" y="900"/>
                  </a:lnTo>
                  <a:lnTo>
                    <a:pt x="675" y="956"/>
                  </a:lnTo>
                  <a:lnTo>
                    <a:pt x="787" y="1012"/>
                  </a:lnTo>
                  <a:lnTo>
                    <a:pt x="900" y="1012"/>
                  </a:lnTo>
                  <a:lnTo>
                    <a:pt x="1068" y="900"/>
                  </a:lnTo>
                  <a:lnTo>
                    <a:pt x="1125" y="844"/>
                  </a:lnTo>
                  <a:lnTo>
                    <a:pt x="1068" y="787"/>
                  </a:lnTo>
                  <a:lnTo>
                    <a:pt x="900" y="787"/>
                  </a:lnTo>
                  <a:lnTo>
                    <a:pt x="900" y="675"/>
                  </a:lnTo>
                  <a:lnTo>
                    <a:pt x="956" y="675"/>
                  </a:lnTo>
                  <a:lnTo>
                    <a:pt x="1237" y="563"/>
                  </a:lnTo>
                  <a:lnTo>
                    <a:pt x="1181" y="506"/>
                  </a:lnTo>
                  <a:lnTo>
                    <a:pt x="1181" y="394"/>
                  </a:lnTo>
                  <a:lnTo>
                    <a:pt x="1181" y="338"/>
                  </a:lnTo>
                  <a:lnTo>
                    <a:pt x="1125" y="225"/>
                  </a:lnTo>
                  <a:lnTo>
                    <a:pt x="1012" y="113"/>
                  </a:lnTo>
                  <a:lnTo>
                    <a:pt x="844" y="57"/>
                  </a:lnTo>
                  <a:lnTo>
                    <a:pt x="844" y="57"/>
                  </a:lnTo>
                  <a:lnTo>
                    <a:pt x="900" y="225"/>
                  </a:lnTo>
                  <a:lnTo>
                    <a:pt x="900" y="338"/>
                  </a:lnTo>
                  <a:lnTo>
                    <a:pt x="900" y="450"/>
                  </a:lnTo>
                  <a:lnTo>
                    <a:pt x="900" y="506"/>
                  </a:lnTo>
                  <a:lnTo>
                    <a:pt x="787" y="506"/>
                  </a:lnTo>
                  <a:lnTo>
                    <a:pt x="731" y="450"/>
                  </a:lnTo>
                  <a:lnTo>
                    <a:pt x="731" y="338"/>
                  </a:lnTo>
                  <a:lnTo>
                    <a:pt x="675" y="225"/>
                  </a:lnTo>
                  <a:lnTo>
                    <a:pt x="562" y="169"/>
                  </a:lnTo>
                  <a:lnTo>
                    <a:pt x="450" y="113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B4D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1" name="Google Shape;34801;p71"/>
            <p:cNvSpPr/>
            <p:nvPr/>
          </p:nvSpPr>
          <p:spPr>
            <a:xfrm>
              <a:off x="2285400" y="1132675"/>
              <a:ext cx="56225" cy="19700"/>
            </a:xfrm>
            <a:custGeom>
              <a:avLst/>
              <a:gdLst/>
              <a:ahLst/>
              <a:cxnLst/>
              <a:rect l="l" t="t" r="r" b="b"/>
              <a:pathLst>
                <a:path w="2249" h="788" extrusionOk="0">
                  <a:moveTo>
                    <a:pt x="2080" y="1"/>
                  </a:moveTo>
                  <a:lnTo>
                    <a:pt x="1912" y="113"/>
                  </a:lnTo>
                  <a:lnTo>
                    <a:pt x="1687" y="169"/>
                  </a:lnTo>
                  <a:lnTo>
                    <a:pt x="1518" y="225"/>
                  </a:lnTo>
                  <a:lnTo>
                    <a:pt x="1350" y="394"/>
                  </a:lnTo>
                  <a:lnTo>
                    <a:pt x="1125" y="394"/>
                  </a:lnTo>
                  <a:lnTo>
                    <a:pt x="1069" y="450"/>
                  </a:lnTo>
                  <a:lnTo>
                    <a:pt x="956" y="506"/>
                  </a:lnTo>
                  <a:lnTo>
                    <a:pt x="731" y="506"/>
                  </a:lnTo>
                  <a:lnTo>
                    <a:pt x="619" y="450"/>
                  </a:lnTo>
                  <a:lnTo>
                    <a:pt x="507" y="394"/>
                  </a:lnTo>
                  <a:lnTo>
                    <a:pt x="394" y="394"/>
                  </a:lnTo>
                  <a:lnTo>
                    <a:pt x="338" y="450"/>
                  </a:lnTo>
                  <a:lnTo>
                    <a:pt x="113" y="450"/>
                  </a:lnTo>
                  <a:lnTo>
                    <a:pt x="57" y="506"/>
                  </a:lnTo>
                  <a:lnTo>
                    <a:pt x="1" y="619"/>
                  </a:lnTo>
                  <a:lnTo>
                    <a:pt x="1" y="675"/>
                  </a:lnTo>
                  <a:lnTo>
                    <a:pt x="113" y="787"/>
                  </a:lnTo>
                  <a:lnTo>
                    <a:pt x="338" y="787"/>
                  </a:lnTo>
                  <a:lnTo>
                    <a:pt x="563" y="731"/>
                  </a:lnTo>
                  <a:lnTo>
                    <a:pt x="675" y="731"/>
                  </a:lnTo>
                  <a:lnTo>
                    <a:pt x="788" y="675"/>
                  </a:lnTo>
                  <a:lnTo>
                    <a:pt x="956" y="675"/>
                  </a:lnTo>
                  <a:lnTo>
                    <a:pt x="1237" y="619"/>
                  </a:lnTo>
                  <a:lnTo>
                    <a:pt x="1462" y="506"/>
                  </a:lnTo>
                  <a:lnTo>
                    <a:pt x="1687" y="338"/>
                  </a:lnTo>
                  <a:lnTo>
                    <a:pt x="1968" y="338"/>
                  </a:lnTo>
                  <a:lnTo>
                    <a:pt x="2024" y="225"/>
                  </a:lnTo>
                  <a:lnTo>
                    <a:pt x="2137" y="169"/>
                  </a:lnTo>
                  <a:lnTo>
                    <a:pt x="2193" y="169"/>
                  </a:lnTo>
                  <a:lnTo>
                    <a:pt x="2249" y="57"/>
                  </a:lnTo>
                  <a:lnTo>
                    <a:pt x="2193" y="1"/>
                  </a:lnTo>
                  <a:close/>
                </a:path>
              </a:pathLst>
            </a:custGeom>
            <a:solidFill>
              <a:srgbClr val="80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2" name="Google Shape;34802;p71"/>
            <p:cNvSpPr/>
            <p:nvPr/>
          </p:nvSpPr>
          <p:spPr>
            <a:xfrm>
              <a:off x="2254500" y="1087700"/>
              <a:ext cx="18275" cy="18300"/>
            </a:xfrm>
            <a:custGeom>
              <a:avLst/>
              <a:gdLst/>
              <a:ahLst/>
              <a:cxnLst/>
              <a:rect l="l" t="t" r="r" b="b"/>
              <a:pathLst>
                <a:path w="731" h="732" extrusionOk="0">
                  <a:moveTo>
                    <a:pt x="619" y="1"/>
                  </a:moveTo>
                  <a:lnTo>
                    <a:pt x="450" y="57"/>
                  </a:lnTo>
                  <a:lnTo>
                    <a:pt x="225" y="113"/>
                  </a:lnTo>
                  <a:lnTo>
                    <a:pt x="113" y="57"/>
                  </a:lnTo>
                  <a:lnTo>
                    <a:pt x="56" y="113"/>
                  </a:lnTo>
                  <a:lnTo>
                    <a:pt x="0" y="226"/>
                  </a:lnTo>
                  <a:lnTo>
                    <a:pt x="169" y="675"/>
                  </a:lnTo>
                  <a:lnTo>
                    <a:pt x="225" y="732"/>
                  </a:lnTo>
                  <a:lnTo>
                    <a:pt x="281" y="732"/>
                  </a:lnTo>
                  <a:lnTo>
                    <a:pt x="337" y="675"/>
                  </a:lnTo>
                  <a:lnTo>
                    <a:pt x="394" y="619"/>
                  </a:lnTo>
                  <a:lnTo>
                    <a:pt x="337" y="507"/>
                  </a:lnTo>
                  <a:lnTo>
                    <a:pt x="337" y="451"/>
                  </a:lnTo>
                  <a:lnTo>
                    <a:pt x="337" y="394"/>
                  </a:lnTo>
                  <a:lnTo>
                    <a:pt x="450" y="394"/>
                  </a:lnTo>
                  <a:lnTo>
                    <a:pt x="506" y="451"/>
                  </a:lnTo>
                  <a:lnTo>
                    <a:pt x="619" y="451"/>
                  </a:lnTo>
                  <a:lnTo>
                    <a:pt x="619" y="394"/>
                  </a:lnTo>
                  <a:lnTo>
                    <a:pt x="619" y="226"/>
                  </a:lnTo>
                  <a:lnTo>
                    <a:pt x="675" y="113"/>
                  </a:lnTo>
                  <a:lnTo>
                    <a:pt x="731" y="57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A8C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3" name="Google Shape;34803;p71"/>
            <p:cNvSpPr/>
            <p:nvPr/>
          </p:nvSpPr>
          <p:spPr>
            <a:xfrm>
              <a:off x="2237625" y="1103175"/>
              <a:ext cx="15500" cy="22500"/>
            </a:xfrm>
            <a:custGeom>
              <a:avLst/>
              <a:gdLst/>
              <a:ahLst/>
              <a:cxnLst/>
              <a:rect l="l" t="t" r="r" b="b"/>
              <a:pathLst>
                <a:path w="620" h="900" extrusionOk="0">
                  <a:moveTo>
                    <a:pt x="394" y="0"/>
                  </a:moveTo>
                  <a:lnTo>
                    <a:pt x="282" y="169"/>
                  </a:lnTo>
                  <a:lnTo>
                    <a:pt x="226" y="225"/>
                  </a:lnTo>
                  <a:lnTo>
                    <a:pt x="169" y="225"/>
                  </a:lnTo>
                  <a:lnTo>
                    <a:pt x="57" y="281"/>
                  </a:lnTo>
                  <a:lnTo>
                    <a:pt x="1" y="337"/>
                  </a:lnTo>
                  <a:lnTo>
                    <a:pt x="1" y="562"/>
                  </a:lnTo>
                  <a:lnTo>
                    <a:pt x="113" y="562"/>
                  </a:lnTo>
                  <a:lnTo>
                    <a:pt x="169" y="619"/>
                  </a:lnTo>
                  <a:lnTo>
                    <a:pt x="226" y="731"/>
                  </a:lnTo>
                  <a:lnTo>
                    <a:pt x="450" y="731"/>
                  </a:lnTo>
                  <a:lnTo>
                    <a:pt x="507" y="843"/>
                  </a:lnTo>
                  <a:lnTo>
                    <a:pt x="507" y="900"/>
                  </a:lnTo>
                  <a:lnTo>
                    <a:pt x="563" y="900"/>
                  </a:lnTo>
                  <a:lnTo>
                    <a:pt x="619" y="843"/>
                  </a:lnTo>
                  <a:lnTo>
                    <a:pt x="563" y="731"/>
                  </a:lnTo>
                  <a:lnTo>
                    <a:pt x="563" y="675"/>
                  </a:lnTo>
                  <a:lnTo>
                    <a:pt x="619" y="506"/>
                  </a:lnTo>
                  <a:lnTo>
                    <a:pt x="563" y="450"/>
                  </a:lnTo>
                  <a:lnTo>
                    <a:pt x="450" y="337"/>
                  </a:lnTo>
                  <a:lnTo>
                    <a:pt x="450" y="225"/>
                  </a:lnTo>
                  <a:lnTo>
                    <a:pt x="450" y="113"/>
                  </a:lnTo>
                  <a:lnTo>
                    <a:pt x="450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ABCB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4" name="Google Shape;34804;p71"/>
            <p:cNvSpPr/>
            <p:nvPr/>
          </p:nvSpPr>
          <p:spPr>
            <a:xfrm>
              <a:off x="2271350" y="1134075"/>
              <a:ext cx="16900" cy="21100"/>
            </a:xfrm>
            <a:custGeom>
              <a:avLst/>
              <a:gdLst/>
              <a:ahLst/>
              <a:cxnLst/>
              <a:rect l="l" t="t" r="r" b="b"/>
              <a:pathLst>
                <a:path w="676" h="844" extrusionOk="0">
                  <a:moveTo>
                    <a:pt x="169" y="1"/>
                  </a:moveTo>
                  <a:lnTo>
                    <a:pt x="1" y="57"/>
                  </a:lnTo>
                  <a:lnTo>
                    <a:pt x="1" y="226"/>
                  </a:lnTo>
                  <a:lnTo>
                    <a:pt x="57" y="338"/>
                  </a:lnTo>
                  <a:lnTo>
                    <a:pt x="113" y="450"/>
                  </a:lnTo>
                  <a:lnTo>
                    <a:pt x="57" y="563"/>
                  </a:lnTo>
                  <a:lnTo>
                    <a:pt x="57" y="619"/>
                  </a:lnTo>
                  <a:lnTo>
                    <a:pt x="57" y="731"/>
                  </a:lnTo>
                  <a:lnTo>
                    <a:pt x="226" y="844"/>
                  </a:lnTo>
                  <a:lnTo>
                    <a:pt x="394" y="788"/>
                  </a:lnTo>
                  <a:lnTo>
                    <a:pt x="675" y="675"/>
                  </a:lnTo>
                  <a:lnTo>
                    <a:pt x="619" y="563"/>
                  </a:lnTo>
                  <a:lnTo>
                    <a:pt x="619" y="450"/>
                  </a:lnTo>
                  <a:lnTo>
                    <a:pt x="507" y="450"/>
                  </a:lnTo>
                  <a:lnTo>
                    <a:pt x="394" y="394"/>
                  </a:lnTo>
                  <a:lnTo>
                    <a:pt x="282" y="338"/>
                  </a:lnTo>
                  <a:lnTo>
                    <a:pt x="282" y="169"/>
                  </a:lnTo>
                  <a:lnTo>
                    <a:pt x="338" y="113"/>
                  </a:lnTo>
                  <a:lnTo>
                    <a:pt x="282" y="57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8BAE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5" name="Google Shape;34805;p71"/>
            <p:cNvSpPr/>
            <p:nvPr/>
          </p:nvSpPr>
          <p:spPr>
            <a:xfrm>
              <a:off x="2302275" y="1089125"/>
              <a:ext cx="12675" cy="9850"/>
            </a:xfrm>
            <a:custGeom>
              <a:avLst/>
              <a:gdLst/>
              <a:ahLst/>
              <a:cxnLst/>
              <a:rect l="l" t="t" r="r" b="b"/>
              <a:pathLst>
                <a:path w="507" h="394" extrusionOk="0">
                  <a:moveTo>
                    <a:pt x="337" y="0"/>
                  </a:moveTo>
                  <a:lnTo>
                    <a:pt x="225" y="56"/>
                  </a:lnTo>
                  <a:lnTo>
                    <a:pt x="169" y="113"/>
                  </a:lnTo>
                  <a:lnTo>
                    <a:pt x="56" y="113"/>
                  </a:lnTo>
                  <a:lnTo>
                    <a:pt x="56" y="169"/>
                  </a:lnTo>
                  <a:lnTo>
                    <a:pt x="56" y="225"/>
                  </a:lnTo>
                  <a:lnTo>
                    <a:pt x="0" y="281"/>
                  </a:lnTo>
                  <a:lnTo>
                    <a:pt x="113" y="337"/>
                  </a:lnTo>
                  <a:lnTo>
                    <a:pt x="169" y="281"/>
                  </a:lnTo>
                  <a:lnTo>
                    <a:pt x="281" y="281"/>
                  </a:lnTo>
                  <a:lnTo>
                    <a:pt x="281" y="394"/>
                  </a:lnTo>
                  <a:lnTo>
                    <a:pt x="394" y="281"/>
                  </a:lnTo>
                  <a:lnTo>
                    <a:pt x="506" y="169"/>
                  </a:lnTo>
                  <a:lnTo>
                    <a:pt x="506" y="113"/>
                  </a:lnTo>
                  <a:lnTo>
                    <a:pt x="506" y="56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ACC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6" name="Google Shape;34806;p71"/>
            <p:cNvSpPr/>
            <p:nvPr/>
          </p:nvSpPr>
          <p:spPr>
            <a:xfrm>
              <a:off x="2351450" y="1114400"/>
              <a:ext cx="19700" cy="12675"/>
            </a:xfrm>
            <a:custGeom>
              <a:avLst/>
              <a:gdLst/>
              <a:ahLst/>
              <a:cxnLst/>
              <a:rect l="l" t="t" r="r" b="b"/>
              <a:pathLst>
                <a:path w="788" h="507" extrusionOk="0">
                  <a:moveTo>
                    <a:pt x="787" y="1"/>
                  </a:moveTo>
                  <a:lnTo>
                    <a:pt x="394" y="226"/>
                  </a:lnTo>
                  <a:lnTo>
                    <a:pt x="0" y="451"/>
                  </a:lnTo>
                  <a:lnTo>
                    <a:pt x="0" y="507"/>
                  </a:lnTo>
                  <a:lnTo>
                    <a:pt x="57" y="507"/>
                  </a:lnTo>
                  <a:lnTo>
                    <a:pt x="169" y="451"/>
                  </a:lnTo>
                  <a:lnTo>
                    <a:pt x="394" y="451"/>
                  </a:lnTo>
                  <a:lnTo>
                    <a:pt x="506" y="394"/>
                  </a:lnTo>
                  <a:lnTo>
                    <a:pt x="562" y="282"/>
                  </a:lnTo>
                  <a:lnTo>
                    <a:pt x="619" y="226"/>
                  </a:lnTo>
                  <a:lnTo>
                    <a:pt x="731" y="170"/>
                  </a:lnTo>
                  <a:lnTo>
                    <a:pt x="787" y="113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6D8F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7" name="Google Shape;34807;p71"/>
            <p:cNvSpPr/>
            <p:nvPr/>
          </p:nvSpPr>
          <p:spPr>
            <a:xfrm>
              <a:off x="2337400" y="1124250"/>
              <a:ext cx="18300" cy="9850"/>
            </a:xfrm>
            <a:custGeom>
              <a:avLst/>
              <a:gdLst/>
              <a:ahLst/>
              <a:cxnLst/>
              <a:rect l="l" t="t" r="r" b="b"/>
              <a:pathLst>
                <a:path w="732" h="394" extrusionOk="0">
                  <a:moveTo>
                    <a:pt x="450" y="0"/>
                  </a:moveTo>
                  <a:lnTo>
                    <a:pt x="394" y="57"/>
                  </a:lnTo>
                  <a:lnTo>
                    <a:pt x="169" y="169"/>
                  </a:lnTo>
                  <a:lnTo>
                    <a:pt x="57" y="225"/>
                  </a:lnTo>
                  <a:lnTo>
                    <a:pt x="0" y="338"/>
                  </a:lnTo>
                  <a:lnTo>
                    <a:pt x="113" y="394"/>
                  </a:lnTo>
                  <a:lnTo>
                    <a:pt x="169" y="394"/>
                  </a:lnTo>
                  <a:lnTo>
                    <a:pt x="338" y="281"/>
                  </a:lnTo>
                  <a:lnTo>
                    <a:pt x="394" y="225"/>
                  </a:lnTo>
                  <a:lnTo>
                    <a:pt x="450" y="225"/>
                  </a:lnTo>
                  <a:lnTo>
                    <a:pt x="619" y="169"/>
                  </a:lnTo>
                  <a:lnTo>
                    <a:pt x="675" y="113"/>
                  </a:lnTo>
                  <a:lnTo>
                    <a:pt x="731" y="57"/>
                  </a:lnTo>
                  <a:lnTo>
                    <a:pt x="562" y="57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73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8" name="Google Shape;34808;p71"/>
            <p:cNvSpPr/>
            <p:nvPr/>
          </p:nvSpPr>
          <p:spPr>
            <a:xfrm>
              <a:off x="2232000" y="1118625"/>
              <a:ext cx="5650" cy="7050"/>
            </a:xfrm>
            <a:custGeom>
              <a:avLst/>
              <a:gdLst/>
              <a:ahLst/>
              <a:cxnLst/>
              <a:rect l="l" t="t" r="r" b="b"/>
              <a:pathLst>
                <a:path w="226" h="282" extrusionOk="0">
                  <a:moveTo>
                    <a:pt x="113" y="1"/>
                  </a:moveTo>
                  <a:lnTo>
                    <a:pt x="113" y="57"/>
                  </a:lnTo>
                  <a:lnTo>
                    <a:pt x="1" y="169"/>
                  </a:lnTo>
                  <a:lnTo>
                    <a:pt x="113" y="282"/>
                  </a:lnTo>
                  <a:lnTo>
                    <a:pt x="226" y="282"/>
                  </a:lnTo>
                  <a:lnTo>
                    <a:pt x="226" y="225"/>
                  </a:lnTo>
                  <a:lnTo>
                    <a:pt x="226" y="169"/>
                  </a:lnTo>
                  <a:lnTo>
                    <a:pt x="170" y="113"/>
                  </a:lnTo>
                  <a:lnTo>
                    <a:pt x="170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BCB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9" name="Google Shape;34809;p71"/>
            <p:cNvSpPr/>
            <p:nvPr/>
          </p:nvSpPr>
          <p:spPr>
            <a:xfrm>
              <a:off x="2253100" y="1110200"/>
              <a:ext cx="4225" cy="7050"/>
            </a:xfrm>
            <a:custGeom>
              <a:avLst/>
              <a:gdLst/>
              <a:ahLst/>
              <a:cxnLst/>
              <a:rect l="l" t="t" r="r" b="b"/>
              <a:pathLst>
                <a:path w="169" h="282" extrusionOk="0">
                  <a:moveTo>
                    <a:pt x="56" y="0"/>
                  </a:moveTo>
                  <a:lnTo>
                    <a:pt x="0" y="56"/>
                  </a:lnTo>
                  <a:lnTo>
                    <a:pt x="0" y="169"/>
                  </a:lnTo>
                  <a:lnTo>
                    <a:pt x="0" y="281"/>
                  </a:lnTo>
                  <a:lnTo>
                    <a:pt x="169" y="169"/>
                  </a:lnTo>
                  <a:lnTo>
                    <a:pt x="169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ABCB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0" name="Google Shape;34810;p71"/>
            <p:cNvSpPr/>
            <p:nvPr/>
          </p:nvSpPr>
          <p:spPr>
            <a:xfrm>
              <a:off x="2316325" y="1096150"/>
              <a:ext cx="2825" cy="7050"/>
            </a:xfrm>
            <a:custGeom>
              <a:avLst/>
              <a:gdLst/>
              <a:ahLst/>
              <a:cxnLst/>
              <a:rect l="l" t="t" r="r" b="b"/>
              <a:pathLst>
                <a:path w="113" h="282" extrusionOk="0">
                  <a:moveTo>
                    <a:pt x="57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0" y="225"/>
                  </a:lnTo>
                  <a:lnTo>
                    <a:pt x="57" y="281"/>
                  </a:lnTo>
                  <a:lnTo>
                    <a:pt x="57" y="225"/>
                  </a:lnTo>
                  <a:lnTo>
                    <a:pt x="113" y="169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CC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1" name="Google Shape;34811;p71"/>
            <p:cNvSpPr/>
            <p:nvPr/>
          </p:nvSpPr>
          <p:spPr>
            <a:xfrm>
              <a:off x="2307900" y="1098950"/>
              <a:ext cx="5625" cy="4250"/>
            </a:xfrm>
            <a:custGeom>
              <a:avLst/>
              <a:gdLst/>
              <a:ahLst/>
              <a:cxnLst/>
              <a:rect l="l" t="t" r="r" b="b"/>
              <a:pathLst>
                <a:path w="225" h="170" extrusionOk="0">
                  <a:moveTo>
                    <a:pt x="56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56" y="169"/>
                  </a:lnTo>
                  <a:lnTo>
                    <a:pt x="112" y="169"/>
                  </a:lnTo>
                  <a:lnTo>
                    <a:pt x="225" y="113"/>
                  </a:lnTo>
                  <a:lnTo>
                    <a:pt x="112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CC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2" name="Google Shape;34812;p71"/>
            <p:cNvSpPr/>
            <p:nvPr/>
          </p:nvSpPr>
          <p:spPr>
            <a:xfrm>
              <a:off x="2284000" y="1136900"/>
              <a:ext cx="2825" cy="4225"/>
            </a:xfrm>
            <a:custGeom>
              <a:avLst/>
              <a:gdLst/>
              <a:ahLst/>
              <a:cxnLst/>
              <a:rect l="l" t="t" r="r" b="b"/>
              <a:pathLst>
                <a:path w="113" h="169" extrusionOk="0">
                  <a:moveTo>
                    <a:pt x="57" y="0"/>
                  </a:moveTo>
                  <a:lnTo>
                    <a:pt x="1" y="56"/>
                  </a:lnTo>
                  <a:lnTo>
                    <a:pt x="57" y="113"/>
                  </a:lnTo>
                  <a:lnTo>
                    <a:pt x="57" y="169"/>
                  </a:lnTo>
                  <a:lnTo>
                    <a:pt x="113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4D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3" name="Google Shape;34813;p71"/>
            <p:cNvSpPr/>
            <p:nvPr/>
          </p:nvSpPr>
          <p:spPr>
            <a:xfrm>
              <a:off x="2260125" y="112425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6" y="113"/>
                  </a:lnTo>
                  <a:lnTo>
                    <a:pt x="56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4D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4" name="Google Shape;34814;p71"/>
            <p:cNvSpPr/>
            <p:nvPr/>
          </p:nvSpPr>
          <p:spPr>
            <a:xfrm>
              <a:off x="2229200" y="112142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" y="1"/>
                  </a:moveTo>
                  <a:lnTo>
                    <a:pt x="1" y="113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BCB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5" name="Google Shape;34815;p71"/>
            <p:cNvSpPr/>
            <p:nvPr/>
          </p:nvSpPr>
          <p:spPr>
            <a:xfrm>
              <a:off x="2237625" y="11186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BCB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6" name="Google Shape;34816;p71"/>
            <p:cNvSpPr/>
            <p:nvPr/>
          </p:nvSpPr>
          <p:spPr>
            <a:xfrm>
              <a:off x="2229200" y="11242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ABCB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7" name="Google Shape;34817;p71"/>
            <p:cNvSpPr/>
            <p:nvPr/>
          </p:nvSpPr>
          <p:spPr>
            <a:xfrm>
              <a:off x="2282600" y="11369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5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7" y="56"/>
                  </a:lnTo>
                  <a:close/>
                </a:path>
              </a:pathLst>
            </a:custGeom>
            <a:solidFill>
              <a:srgbClr val="B4D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8" name="Google Shape;34818;p71"/>
            <p:cNvSpPr/>
            <p:nvPr/>
          </p:nvSpPr>
          <p:spPr>
            <a:xfrm>
              <a:off x="2296650" y="11354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4D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9" name="Google Shape;34819;p71"/>
            <p:cNvSpPr/>
            <p:nvPr/>
          </p:nvSpPr>
          <p:spPr>
            <a:xfrm>
              <a:off x="2293850" y="114252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80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0" name="Google Shape;34820;p71"/>
            <p:cNvSpPr/>
            <p:nvPr/>
          </p:nvSpPr>
          <p:spPr>
            <a:xfrm>
              <a:off x="1672775" y="1150950"/>
              <a:ext cx="96975" cy="101200"/>
            </a:xfrm>
            <a:custGeom>
              <a:avLst/>
              <a:gdLst/>
              <a:ahLst/>
              <a:cxnLst/>
              <a:rect l="l" t="t" r="r" b="b"/>
              <a:pathLst>
                <a:path w="3879" h="4048" extrusionOk="0">
                  <a:moveTo>
                    <a:pt x="1630" y="0"/>
                  </a:moveTo>
                  <a:lnTo>
                    <a:pt x="1574" y="56"/>
                  </a:lnTo>
                  <a:lnTo>
                    <a:pt x="1574" y="225"/>
                  </a:lnTo>
                  <a:lnTo>
                    <a:pt x="1630" y="225"/>
                  </a:lnTo>
                  <a:lnTo>
                    <a:pt x="1630" y="281"/>
                  </a:lnTo>
                  <a:lnTo>
                    <a:pt x="1349" y="281"/>
                  </a:lnTo>
                  <a:lnTo>
                    <a:pt x="1293" y="394"/>
                  </a:lnTo>
                  <a:lnTo>
                    <a:pt x="1237" y="450"/>
                  </a:lnTo>
                  <a:lnTo>
                    <a:pt x="1180" y="506"/>
                  </a:lnTo>
                  <a:lnTo>
                    <a:pt x="1124" y="675"/>
                  </a:lnTo>
                  <a:lnTo>
                    <a:pt x="1124" y="787"/>
                  </a:lnTo>
                  <a:lnTo>
                    <a:pt x="1124" y="956"/>
                  </a:lnTo>
                  <a:lnTo>
                    <a:pt x="1180" y="1068"/>
                  </a:lnTo>
                  <a:lnTo>
                    <a:pt x="1237" y="1124"/>
                  </a:lnTo>
                  <a:lnTo>
                    <a:pt x="1180" y="1181"/>
                  </a:lnTo>
                  <a:lnTo>
                    <a:pt x="1180" y="1293"/>
                  </a:lnTo>
                  <a:lnTo>
                    <a:pt x="1068" y="1237"/>
                  </a:lnTo>
                  <a:lnTo>
                    <a:pt x="1012" y="1181"/>
                  </a:lnTo>
                  <a:lnTo>
                    <a:pt x="956" y="1237"/>
                  </a:lnTo>
                  <a:lnTo>
                    <a:pt x="899" y="1293"/>
                  </a:lnTo>
                  <a:lnTo>
                    <a:pt x="899" y="1349"/>
                  </a:lnTo>
                  <a:lnTo>
                    <a:pt x="956" y="1462"/>
                  </a:lnTo>
                  <a:lnTo>
                    <a:pt x="1124" y="1574"/>
                  </a:lnTo>
                  <a:lnTo>
                    <a:pt x="1180" y="1630"/>
                  </a:lnTo>
                  <a:lnTo>
                    <a:pt x="1124" y="1743"/>
                  </a:lnTo>
                  <a:lnTo>
                    <a:pt x="1012" y="1911"/>
                  </a:lnTo>
                  <a:lnTo>
                    <a:pt x="956" y="1911"/>
                  </a:lnTo>
                  <a:lnTo>
                    <a:pt x="899" y="1855"/>
                  </a:lnTo>
                  <a:lnTo>
                    <a:pt x="899" y="1799"/>
                  </a:lnTo>
                  <a:lnTo>
                    <a:pt x="843" y="1686"/>
                  </a:lnTo>
                  <a:lnTo>
                    <a:pt x="787" y="1630"/>
                  </a:lnTo>
                  <a:lnTo>
                    <a:pt x="450" y="1630"/>
                  </a:lnTo>
                  <a:lnTo>
                    <a:pt x="337" y="1574"/>
                  </a:lnTo>
                  <a:lnTo>
                    <a:pt x="281" y="1462"/>
                  </a:lnTo>
                  <a:lnTo>
                    <a:pt x="225" y="1405"/>
                  </a:lnTo>
                  <a:lnTo>
                    <a:pt x="56" y="1349"/>
                  </a:lnTo>
                  <a:lnTo>
                    <a:pt x="112" y="1686"/>
                  </a:lnTo>
                  <a:lnTo>
                    <a:pt x="225" y="1799"/>
                  </a:lnTo>
                  <a:lnTo>
                    <a:pt x="337" y="1967"/>
                  </a:lnTo>
                  <a:lnTo>
                    <a:pt x="337" y="2024"/>
                  </a:lnTo>
                  <a:lnTo>
                    <a:pt x="281" y="2080"/>
                  </a:lnTo>
                  <a:lnTo>
                    <a:pt x="112" y="2136"/>
                  </a:lnTo>
                  <a:lnTo>
                    <a:pt x="112" y="2248"/>
                  </a:lnTo>
                  <a:lnTo>
                    <a:pt x="0" y="2417"/>
                  </a:lnTo>
                  <a:lnTo>
                    <a:pt x="112" y="2417"/>
                  </a:lnTo>
                  <a:lnTo>
                    <a:pt x="169" y="2473"/>
                  </a:lnTo>
                  <a:lnTo>
                    <a:pt x="225" y="2586"/>
                  </a:lnTo>
                  <a:lnTo>
                    <a:pt x="281" y="2586"/>
                  </a:lnTo>
                  <a:lnTo>
                    <a:pt x="337" y="2642"/>
                  </a:lnTo>
                  <a:lnTo>
                    <a:pt x="506" y="2867"/>
                  </a:lnTo>
                  <a:lnTo>
                    <a:pt x="618" y="2923"/>
                  </a:lnTo>
                  <a:lnTo>
                    <a:pt x="787" y="2979"/>
                  </a:lnTo>
                  <a:lnTo>
                    <a:pt x="787" y="3035"/>
                  </a:lnTo>
                  <a:lnTo>
                    <a:pt x="787" y="3148"/>
                  </a:lnTo>
                  <a:lnTo>
                    <a:pt x="787" y="3316"/>
                  </a:lnTo>
                  <a:lnTo>
                    <a:pt x="787" y="3429"/>
                  </a:lnTo>
                  <a:lnTo>
                    <a:pt x="787" y="3597"/>
                  </a:lnTo>
                  <a:lnTo>
                    <a:pt x="731" y="3541"/>
                  </a:lnTo>
                  <a:lnTo>
                    <a:pt x="618" y="3541"/>
                  </a:lnTo>
                  <a:lnTo>
                    <a:pt x="618" y="3597"/>
                  </a:lnTo>
                  <a:lnTo>
                    <a:pt x="675" y="3710"/>
                  </a:lnTo>
                  <a:lnTo>
                    <a:pt x="787" y="3766"/>
                  </a:lnTo>
                  <a:lnTo>
                    <a:pt x="843" y="3822"/>
                  </a:lnTo>
                  <a:lnTo>
                    <a:pt x="899" y="3935"/>
                  </a:lnTo>
                  <a:lnTo>
                    <a:pt x="1012" y="4047"/>
                  </a:lnTo>
                  <a:lnTo>
                    <a:pt x="1237" y="4047"/>
                  </a:lnTo>
                  <a:lnTo>
                    <a:pt x="1293" y="3991"/>
                  </a:lnTo>
                  <a:lnTo>
                    <a:pt x="1574" y="3654"/>
                  </a:lnTo>
                  <a:lnTo>
                    <a:pt x="1574" y="3597"/>
                  </a:lnTo>
                  <a:lnTo>
                    <a:pt x="1574" y="3541"/>
                  </a:lnTo>
                  <a:lnTo>
                    <a:pt x="1518" y="3429"/>
                  </a:lnTo>
                  <a:lnTo>
                    <a:pt x="1518" y="3373"/>
                  </a:lnTo>
                  <a:lnTo>
                    <a:pt x="1686" y="3597"/>
                  </a:lnTo>
                  <a:lnTo>
                    <a:pt x="1742" y="3654"/>
                  </a:lnTo>
                  <a:lnTo>
                    <a:pt x="1855" y="3710"/>
                  </a:lnTo>
                  <a:lnTo>
                    <a:pt x="1967" y="3710"/>
                  </a:lnTo>
                  <a:lnTo>
                    <a:pt x="2023" y="3654"/>
                  </a:lnTo>
                  <a:lnTo>
                    <a:pt x="2023" y="3541"/>
                  </a:lnTo>
                  <a:lnTo>
                    <a:pt x="2080" y="3429"/>
                  </a:lnTo>
                  <a:lnTo>
                    <a:pt x="2248" y="3148"/>
                  </a:lnTo>
                  <a:lnTo>
                    <a:pt x="2248" y="2979"/>
                  </a:lnTo>
                  <a:lnTo>
                    <a:pt x="2192" y="2811"/>
                  </a:lnTo>
                  <a:lnTo>
                    <a:pt x="2192" y="2811"/>
                  </a:lnTo>
                  <a:lnTo>
                    <a:pt x="2361" y="2867"/>
                  </a:lnTo>
                  <a:lnTo>
                    <a:pt x="2473" y="2979"/>
                  </a:lnTo>
                  <a:lnTo>
                    <a:pt x="2586" y="3092"/>
                  </a:lnTo>
                  <a:lnTo>
                    <a:pt x="2586" y="3316"/>
                  </a:lnTo>
                  <a:lnTo>
                    <a:pt x="2586" y="3429"/>
                  </a:lnTo>
                  <a:lnTo>
                    <a:pt x="2586" y="3485"/>
                  </a:lnTo>
                  <a:lnTo>
                    <a:pt x="2698" y="3541"/>
                  </a:lnTo>
                  <a:lnTo>
                    <a:pt x="2867" y="3541"/>
                  </a:lnTo>
                  <a:lnTo>
                    <a:pt x="2979" y="3485"/>
                  </a:lnTo>
                  <a:lnTo>
                    <a:pt x="3091" y="3260"/>
                  </a:lnTo>
                  <a:lnTo>
                    <a:pt x="3260" y="3148"/>
                  </a:lnTo>
                  <a:lnTo>
                    <a:pt x="3485" y="3092"/>
                  </a:lnTo>
                  <a:lnTo>
                    <a:pt x="3653" y="2979"/>
                  </a:lnTo>
                  <a:lnTo>
                    <a:pt x="3766" y="2867"/>
                  </a:lnTo>
                  <a:lnTo>
                    <a:pt x="3878" y="2698"/>
                  </a:lnTo>
                  <a:lnTo>
                    <a:pt x="3878" y="2529"/>
                  </a:lnTo>
                  <a:lnTo>
                    <a:pt x="3822" y="2473"/>
                  </a:lnTo>
                  <a:lnTo>
                    <a:pt x="3653" y="2473"/>
                  </a:lnTo>
                  <a:lnTo>
                    <a:pt x="3541" y="2417"/>
                  </a:lnTo>
                  <a:lnTo>
                    <a:pt x="3372" y="2248"/>
                  </a:lnTo>
                  <a:lnTo>
                    <a:pt x="3260" y="2192"/>
                  </a:lnTo>
                  <a:lnTo>
                    <a:pt x="3091" y="2248"/>
                  </a:lnTo>
                  <a:lnTo>
                    <a:pt x="2923" y="2305"/>
                  </a:lnTo>
                  <a:lnTo>
                    <a:pt x="2867" y="2248"/>
                  </a:lnTo>
                  <a:lnTo>
                    <a:pt x="2810" y="2192"/>
                  </a:lnTo>
                  <a:lnTo>
                    <a:pt x="2754" y="2136"/>
                  </a:lnTo>
                  <a:lnTo>
                    <a:pt x="2698" y="2024"/>
                  </a:lnTo>
                  <a:lnTo>
                    <a:pt x="2586" y="1967"/>
                  </a:lnTo>
                  <a:lnTo>
                    <a:pt x="2417" y="1911"/>
                  </a:lnTo>
                  <a:lnTo>
                    <a:pt x="2305" y="1799"/>
                  </a:lnTo>
                  <a:lnTo>
                    <a:pt x="2023" y="1518"/>
                  </a:lnTo>
                  <a:lnTo>
                    <a:pt x="1911" y="1349"/>
                  </a:lnTo>
                  <a:lnTo>
                    <a:pt x="1855" y="1181"/>
                  </a:lnTo>
                  <a:lnTo>
                    <a:pt x="1911" y="956"/>
                  </a:lnTo>
                  <a:lnTo>
                    <a:pt x="1967" y="787"/>
                  </a:lnTo>
                  <a:lnTo>
                    <a:pt x="1799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1" name="Google Shape;34821;p71"/>
            <p:cNvSpPr/>
            <p:nvPr/>
          </p:nvSpPr>
          <p:spPr>
            <a:xfrm>
              <a:off x="1736000" y="1120025"/>
              <a:ext cx="11250" cy="11275"/>
            </a:xfrm>
            <a:custGeom>
              <a:avLst/>
              <a:gdLst/>
              <a:ahLst/>
              <a:cxnLst/>
              <a:rect l="l" t="t" r="r" b="b"/>
              <a:pathLst>
                <a:path w="450" h="451" extrusionOk="0">
                  <a:moveTo>
                    <a:pt x="225" y="1"/>
                  </a:moveTo>
                  <a:lnTo>
                    <a:pt x="57" y="169"/>
                  </a:lnTo>
                  <a:lnTo>
                    <a:pt x="0" y="338"/>
                  </a:lnTo>
                  <a:lnTo>
                    <a:pt x="169" y="450"/>
                  </a:lnTo>
                  <a:lnTo>
                    <a:pt x="281" y="394"/>
                  </a:lnTo>
                  <a:lnTo>
                    <a:pt x="394" y="169"/>
                  </a:lnTo>
                  <a:lnTo>
                    <a:pt x="450" y="11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B1D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2" name="Google Shape;34822;p71"/>
            <p:cNvSpPr/>
            <p:nvPr/>
          </p:nvSpPr>
          <p:spPr>
            <a:xfrm>
              <a:off x="1627800" y="12015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1C3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3" name="Google Shape;34823;p71"/>
            <p:cNvSpPr/>
            <p:nvPr/>
          </p:nvSpPr>
          <p:spPr>
            <a:xfrm>
              <a:off x="1700875" y="11593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4" name="Google Shape;34824;p71"/>
            <p:cNvSpPr/>
            <p:nvPr/>
          </p:nvSpPr>
          <p:spPr>
            <a:xfrm>
              <a:off x="1658725" y="11945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56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5D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5" name="Google Shape;34825;p71"/>
            <p:cNvSpPr/>
            <p:nvPr/>
          </p:nvSpPr>
          <p:spPr>
            <a:xfrm>
              <a:off x="1698050" y="11917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6" name="Google Shape;34826;p71"/>
            <p:cNvSpPr/>
            <p:nvPr/>
          </p:nvSpPr>
          <p:spPr>
            <a:xfrm>
              <a:off x="1733175" y="11537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B1D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7" name="Google Shape;34827;p71"/>
            <p:cNvSpPr/>
            <p:nvPr/>
          </p:nvSpPr>
          <p:spPr>
            <a:xfrm>
              <a:off x="1984700" y="1030100"/>
              <a:ext cx="53425" cy="67475"/>
            </a:xfrm>
            <a:custGeom>
              <a:avLst/>
              <a:gdLst/>
              <a:ahLst/>
              <a:cxnLst/>
              <a:rect l="l" t="t" r="r" b="b"/>
              <a:pathLst>
                <a:path w="2137" h="2699" extrusionOk="0">
                  <a:moveTo>
                    <a:pt x="226" y="1"/>
                  </a:moveTo>
                  <a:lnTo>
                    <a:pt x="113" y="57"/>
                  </a:lnTo>
                  <a:lnTo>
                    <a:pt x="1" y="225"/>
                  </a:lnTo>
                  <a:lnTo>
                    <a:pt x="169" y="338"/>
                  </a:lnTo>
                  <a:lnTo>
                    <a:pt x="282" y="506"/>
                  </a:lnTo>
                  <a:lnTo>
                    <a:pt x="338" y="619"/>
                  </a:lnTo>
                  <a:lnTo>
                    <a:pt x="282" y="731"/>
                  </a:lnTo>
                  <a:lnTo>
                    <a:pt x="226" y="844"/>
                  </a:lnTo>
                  <a:lnTo>
                    <a:pt x="282" y="956"/>
                  </a:lnTo>
                  <a:lnTo>
                    <a:pt x="338" y="1012"/>
                  </a:lnTo>
                  <a:lnTo>
                    <a:pt x="394" y="956"/>
                  </a:lnTo>
                  <a:lnTo>
                    <a:pt x="450" y="956"/>
                  </a:lnTo>
                  <a:lnTo>
                    <a:pt x="507" y="1012"/>
                  </a:lnTo>
                  <a:lnTo>
                    <a:pt x="563" y="1125"/>
                  </a:lnTo>
                  <a:lnTo>
                    <a:pt x="563" y="1237"/>
                  </a:lnTo>
                  <a:lnTo>
                    <a:pt x="450" y="1406"/>
                  </a:lnTo>
                  <a:lnTo>
                    <a:pt x="450" y="1462"/>
                  </a:lnTo>
                  <a:lnTo>
                    <a:pt x="394" y="1743"/>
                  </a:lnTo>
                  <a:lnTo>
                    <a:pt x="394" y="2024"/>
                  </a:lnTo>
                  <a:lnTo>
                    <a:pt x="450" y="2136"/>
                  </a:lnTo>
                  <a:lnTo>
                    <a:pt x="507" y="2193"/>
                  </a:lnTo>
                  <a:lnTo>
                    <a:pt x="731" y="2193"/>
                  </a:lnTo>
                  <a:lnTo>
                    <a:pt x="1012" y="2249"/>
                  </a:lnTo>
                  <a:lnTo>
                    <a:pt x="1237" y="2361"/>
                  </a:lnTo>
                  <a:lnTo>
                    <a:pt x="1406" y="2530"/>
                  </a:lnTo>
                  <a:lnTo>
                    <a:pt x="1575" y="2698"/>
                  </a:lnTo>
                  <a:lnTo>
                    <a:pt x="1856" y="2698"/>
                  </a:lnTo>
                  <a:lnTo>
                    <a:pt x="2080" y="2586"/>
                  </a:lnTo>
                  <a:lnTo>
                    <a:pt x="2080" y="2530"/>
                  </a:lnTo>
                  <a:lnTo>
                    <a:pt x="2137" y="2417"/>
                  </a:lnTo>
                  <a:lnTo>
                    <a:pt x="2080" y="2305"/>
                  </a:lnTo>
                  <a:lnTo>
                    <a:pt x="2024" y="2249"/>
                  </a:lnTo>
                  <a:lnTo>
                    <a:pt x="2024" y="2136"/>
                  </a:lnTo>
                  <a:lnTo>
                    <a:pt x="2080" y="2024"/>
                  </a:lnTo>
                  <a:lnTo>
                    <a:pt x="2080" y="1912"/>
                  </a:lnTo>
                  <a:lnTo>
                    <a:pt x="1912" y="1631"/>
                  </a:lnTo>
                  <a:lnTo>
                    <a:pt x="1912" y="1518"/>
                  </a:lnTo>
                  <a:lnTo>
                    <a:pt x="1912" y="1349"/>
                  </a:lnTo>
                  <a:lnTo>
                    <a:pt x="1968" y="1237"/>
                  </a:lnTo>
                  <a:lnTo>
                    <a:pt x="1912" y="1125"/>
                  </a:lnTo>
                  <a:lnTo>
                    <a:pt x="1856" y="1012"/>
                  </a:lnTo>
                  <a:lnTo>
                    <a:pt x="1743" y="956"/>
                  </a:lnTo>
                  <a:lnTo>
                    <a:pt x="1631" y="956"/>
                  </a:lnTo>
                  <a:lnTo>
                    <a:pt x="1631" y="900"/>
                  </a:lnTo>
                  <a:lnTo>
                    <a:pt x="1575" y="844"/>
                  </a:lnTo>
                  <a:lnTo>
                    <a:pt x="1799" y="844"/>
                  </a:lnTo>
                  <a:lnTo>
                    <a:pt x="1856" y="731"/>
                  </a:lnTo>
                  <a:lnTo>
                    <a:pt x="1912" y="675"/>
                  </a:lnTo>
                  <a:lnTo>
                    <a:pt x="1856" y="619"/>
                  </a:lnTo>
                  <a:lnTo>
                    <a:pt x="1687" y="563"/>
                  </a:lnTo>
                  <a:lnTo>
                    <a:pt x="1631" y="450"/>
                  </a:lnTo>
                  <a:lnTo>
                    <a:pt x="1575" y="282"/>
                  </a:lnTo>
                  <a:lnTo>
                    <a:pt x="1350" y="282"/>
                  </a:lnTo>
                  <a:lnTo>
                    <a:pt x="1350" y="338"/>
                  </a:lnTo>
                  <a:lnTo>
                    <a:pt x="1237" y="506"/>
                  </a:lnTo>
                  <a:lnTo>
                    <a:pt x="1125" y="506"/>
                  </a:lnTo>
                  <a:lnTo>
                    <a:pt x="1181" y="394"/>
                  </a:lnTo>
                  <a:lnTo>
                    <a:pt x="1125" y="282"/>
                  </a:lnTo>
                  <a:lnTo>
                    <a:pt x="1069" y="225"/>
                  </a:lnTo>
                  <a:lnTo>
                    <a:pt x="900" y="169"/>
                  </a:lnTo>
                  <a:lnTo>
                    <a:pt x="731" y="169"/>
                  </a:lnTo>
                  <a:lnTo>
                    <a:pt x="563" y="113"/>
                  </a:lnTo>
                  <a:lnTo>
                    <a:pt x="394" y="57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B1D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8" name="Google Shape;34828;p71"/>
            <p:cNvSpPr/>
            <p:nvPr/>
          </p:nvSpPr>
          <p:spPr>
            <a:xfrm>
              <a:off x="2033875" y="1028700"/>
              <a:ext cx="66075" cy="43575"/>
            </a:xfrm>
            <a:custGeom>
              <a:avLst/>
              <a:gdLst/>
              <a:ahLst/>
              <a:cxnLst/>
              <a:rect l="l" t="t" r="r" b="b"/>
              <a:pathLst>
                <a:path w="2643" h="1743" extrusionOk="0">
                  <a:moveTo>
                    <a:pt x="507" y="0"/>
                  </a:moveTo>
                  <a:lnTo>
                    <a:pt x="507" y="57"/>
                  </a:lnTo>
                  <a:lnTo>
                    <a:pt x="563" y="225"/>
                  </a:lnTo>
                  <a:lnTo>
                    <a:pt x="563" y="394"/>
                  </a:lnTo>
                  <a:lnTo>
                    <a:pt x="563" y="450"/>
                  </a:lnTo>
                  <a:lnTo>
                    <a:pt x="619" y="506"/>
                  </a:lnTo>
                  <a:lnTo>
                    <a:pt x="732" y="506"/>
                  </a:lnTo>
                  <a:lnTo>
                    <a:pt x="732" y="562"/>
                  </a:lnTo>
                  <a:lnTo>
                    <a:pt x="844" y="619"/>
                  </a:lnTo>
                  <a:lnTo>
                    <a:pt x="956" y="731"/>
                  </a:lnTo>
                  <a:lnTo>
                    <a:pt x="1013" y="731"/>
                  </a:lnTo>
                  <a:lnTo>
                    <a:pt x="1013" y="675"/>
                  </a:lnTo>
                  <a:lnTo>
                    <a:pt x="1069" y="619"/>
                  </a:lnTo>
                  <a:lnTo>
                    <a:pt x="1125" y="619"/>
                  </a:lnTo>
                  <a:lnTo>
                    <a:pt x="1181" y="675"/>
                  </a:lnTo>
                  <a:lnTo>
                    <a:pt x="1125" y="787"/>
                  </a:lnTo>
                  <a:lnTo>
                    <a:pt x="1069" y="956"/>
                  </a:lnTo>
                  <a:lnTo>
                    <a:pt x="1069" y="1012"/>
                  </a:lnTo>
                  <a:lnTo>
                    <a:pt x="1013" y="1012"/>
                  </a:lnTo>
                  <a:lnTo>
                    <a:pt x="956" y="956"/>
                  </a:lnTo>
                  <a:lnTo>
                    <a:pt x="900" y="1012"/>
                  </a:lnTo>
                  <a:lnTo>
                    <a:pt x="844" y="1068"/>
                  </a:lnTo>
                  <a:lnTo>
                    <a:pt x="732" y="1012"/>
                  </a:lnTo>
                  <a:lnTo>
                    <a:pt x="619" y="900"/>
                  </a:lnTo>
                  <a:lnTo>
                    <a:pt x="226" y="900"/>
                  </a:lnTo>
                  <a:lnTo>
                    <a:pt x="1" y="1012"/>
                  </a:lnTo>
                  <a:lnTo>
                    <a:pt x="1" y="1068"/>
                  </a:lnTo>
                  <a:lnTo>
                    <a:pt x="57" y="1237"/>
                  </a:lnTo>
                  <a:lnTo>
                    <a:pt x="170" y="1293"/>
                  </a:lnTo>
                  <a:lnTo>
                    <a:pt x="394" y="1462"/>
                  </a:lnTo>
                  <a:lnTo>
                    <a:pt x="844" y="1462"/>
                  </a:lnTo>
                  <a:lnTo>
                    <a:pt x="900" y="1405"/>
                  </a:lnTo>
                  <a:lnTo>
                    <a:pt x="1013" y="1349"/>
                  </a:lnTo>
                  <a:lnTo>
                    <a:pt x="1406" y="1405"/>
                  </a:lnTo>
                  <a:lnTo>
                    <a:pt x="1631" y="1518"/>
                  </a:lnTo>
                  <a:lnTo>
                    <a:pt x="1800" y="1687"/>
                  </a:lnTo>
                  <a:lnTo>
                    <a:pt x="1912" y="1743"/>
                  </a:lnTo>
                  <a:lnTo>
                    <a:pt x="2137" y="1743"/>
                  </a:lnTo>
                  <a:lnTo>
                    <a:pt x="2418" y="1574"/>
                  </a:lnTo>
                  <a:lnTo>
                    <a:pt x="2586" y="1462"/>
                  </a:lnTo>
                  <a:lnTo>
                    <a:pt x="2643" y="1293"/>
                  </a:lnTo>
                  <a:lnTo>
                    <a:pt x="2643" y="1237"/>
                  </a:lnTo>
                  <a:lnTo>
                    <a:pt x="2586" y="1181"/>
                  </a:lnTo>
                  <a:lnTo>
                    <a:pt x="2418" y="1012"/>
                  </a:lnTo>
                  <a:lnTo>
                    <a:pt x="2362" y="1012"/>
                  </a:lnTo>
                  <a:lnTo>
                    <a:pt x="2249" y="843"/>
                  </a:lnTo>
                  <a:lnTo>
                    <a:pt x="1856" y="843"/>
                  </a:lnTo>
                  <a:lnTo>
                    <a:pt x="1912" y="731"/>
                  </a:lnTo>
                  <a:lnTo>
                    <a:pt x="1968" y="675"/>
                  </a:lnTo>
                  <a:lnTo>
                    <a:pt x="2024" y="562"/>
                  </a:lnTo>
                  <a:lnTo>
                    <a:pt x="1912" y="506"/>
                  </a:lnTo>
                  <a:lnTo>
                    <a:pt x="1912" y="450"/>
                  </a:lnTo>
                  <a:lnTo>
                    <a:pt x="1912" y="338"/>
                  </a:lnTo>
                  <a:lnTo>
                    <a:pt x="1856" y="281"/>
                  </a:lnTo>
                  <a:lnTo>
                    <a:pt x="1743" y="225"/>
                  </a:lnTo>
                  <a:lnTo>
                    <a:pt x="1743" y="281"/>
                  </a:lnTo>
                  <a:lnTo>
                    <a:pt x="1575" y="281"/>
                  </a:lnTo>
                  <a:lnTo>
                    <a:pt x="1462" y="394"/>
                  </a:lnTo>
                  <a:lnTo>
                    <a:pt x="1350" y="338"/>
                  </a:lnTo>
                  <a:lnTo>
                    <a:pt x="1181" y="338"/>
                  </a:lnTo>
                  <a:lnTo>
                    <a:pt x="1125" y="394"/>
                  </a:lnTo>
                  <a:lnTo>
                    <a:pt x="1069" y="394"/>
                  </a:lnTo>
                  <a:lnTo>
                    <a:pt x="900" y="338"/>
                  </a:lnTo>
                  <a:lnTo>
                    <a:pt x="732" y="281"/>
                  </a:lnTo>
                  <a:lnTo>
                    <a:pt x="675" y="169"/>
                  </a:lnTo>
                  <a:lnTo>
                    <a:pt x="675" y="57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A6CC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9" name="Google Shape;34829;p71"/>
            <p:cNvSpPr/>
            <p:nvPr/>
          </p:nvSpPr>
          <p:spPr>
            <a:xfrm>
              <a:off x="2098525" y="999200"/>
              <a:ext cx="30925" cy="68875"/>
            </a:xfrm>
            <a:custGeom>
              <a:avLst/>
              <a:gdLst/>
              <a:ahLst/>
              <a:cxnLst/>
              <a:rect l="l" t="t" r="r" b="b"/>
              <a:pathLst>
                <a:path w="1237" h="2755" extrusionOk="0">
                  <a:moveTo>
                    <a:pt x="731" y="0"/>
                  </a:moveTo>
                  <a:lnTo>
                    <a:pt x="731" y="225"/>
                  </a:lnTo>
                  <a:lnTo>
                    <a:pt x="731" y="393"/>
                  </a:lnTo>
                  <a:lnTo>
                    <a:pt x="787" y="731"/>
                  </a:lnTo>
                  <a:lnTo>
                    <a:pt x="787" y="1124"/>
                  </a:lnTo>
                  <a:lnTo>
                    <a:pt x="787" y="1293"/>
                  </a:lnTo>
                  <a:lnTo>
                    <a:pt x="787" y="1405"/>
                  </a:lnTo>
                  <a:lnTo>
                    <a:pt x="787" y="1518"/>
                  </a:lnTo>
                  <a:lnTo>
                    <a:pt x="787" y="1574"/>
                  </a:lnTo>
                  <a:lnTo>
                    <a:pt x="731" y="1574"/>
                  </a:lnTo>
                  <a:lnTo>
                    <a:pt x="619" y="1518"/>
                  </a:lnTo>
                  <a:lnTo>
                    <a:pt x="562" y="1405"/>
                  </a:lnTo>
                  <a:lnTo>
                    <a:pt x="450" y="1349"/>
                  </a:lnTo>
                  <a:lnTo>
                    <a:pt x="394" y="1293"/>
                  </a:lnTo>
                  <a:lnTo>
                    <a:pt x="338" y="1293"/>
                  </a:lnTo>
                  <a:lnTo>
                    <a:pt x="169" y="1461"/>
                  </a:lnTo>
                  <a:lnTo>
                    <a:pt x="57" y="1911"/>
                  </a:lnTo>
                  <a:lnTo>
                    <a:pt x="57" y="2417"/>
                  </a:lnTo>
                  <a:lnTo>
                    <a:pt x="57" y="2473"/>
                  </a:lnTo>
                  <a:lnTo>
                    <a:pt x="0" y="2585"/>
                  </a:lnTo>
                  <a:lnTo>
                    <a:pt x="0" y="2642"/>
                  </a:lnTo>
                  <a:lnTo>
                    <a:pt x="113" y="2754"/>
                  </a:lnTo>
                  <a:lnTo>
                    <a:pt x="225" y="2754"/>
                  </a:lnTo>
                  <a:lnTo>
                    <a:pt x="338" y="2698"/>
                  </a:lnTo>
                  <a:lnTo>
                    <a:pt x="562" y="2417"/>
                  </a:lnTo>
                  <a:lnTo>
                    <a:pt x="787" y="2192"/>
                  </a:lnTo>
                  <a:lnTo>
                    <a:pt x="900" y="2192"/>
                  </a:lnTo>
                  <a:lnTo>
                    <a:pt x="1012" y="2080"/>
                  </a:lnTo>
                  <a:lnTo>
                    <a:pt x="1125" y="1967"/>
                  </a:lnTo>
                  <a:lnTo>
                    <a:pt x="1125" y="1799"/>
                  </a:lnTo>
                  <a:lnTo>
                    <a:pt x="1068" y="1630"/>
                  </a:lnTo>
                  <a:lnTo>
                    <a:pt x="1012" y="1405"/>
                  </a:lnTo>
                  <a:lnTo>
                    <a:pt x="1012" y="1405"/>
                  </a:lnTo>
                  <a:lnTo>
                    <a:pt x="1068" y="1461"/>
                  </a:lnTo>
                  <a:lnTo>
                    <a:pt x="1181" y="1461"/>
                  </a:lnTo>
                  <a:lnTo>
                    <a:pt x="1237" y="1349"/>
                  </a:lnTo>
                  <a:lnTo>
                    <a:pt x="1237" y="1293"/>
                  </a:lnTo>
                  <a:lnTo>
                    <a:pt x="1237" y="1180"/>
                  </a:lnTo>
                  <a:lnTo>
                    <a:pt x="1125" y="956"/>
                  </a:lnTo>
                  <a:lnTo>
                    <a:pt x="1125" y="731"/>
                  </a:lnTo>
                  <a:lnTo>
                    <a:pt x="1068" y="618"/>
                  </a:lnTo>
                  <a:lnTo>
                    <a:pt x="1012" y="618"/>
                  </a:lnTo>
                  <a:lnTo>
                    <a:pt x="900" y="450"/>
                  </a:lnTo>
                  <a:lnTo>
                    <a:pt x="843" y="337"/>
                  </a:lnTo>
                  <a:lnTo>
                    <a:pt x="843" y="225"/>
                  </a:lnTo>
                  <a:lnTo>
                    <a:pt x="843" y="112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A9C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0" name="Google Shape;34830;p71"/>
            <p:cNvSpPr/>
            <p:nvPr/>
          </p:nvSpPr>
          <p:spPr>
            <a:xfrm>
              <a:off x="1994550" y="1004800"/>
              <a:ext cx="32325" cy="33750"/>
            </a:xfrm>
            <a:custGeom>
              <a:avLst/>
              <a:gdLst/>
              <a:ahLst/>
              <a:cxnLst/>
              <a:rect l="l" t="t" r="r" b="b"/>
              <a:pathLst>
                <a:path w="1293" h="1350" extrusionOk="0">
                  <a:moveTo>
                    <a:pt x="1293" y="1"/>
                  </a:moveTo>
                  <a:lnTo>
                    <a:pt x="1124" y="57"/>
                  </a:lnTo>
                  <a:lnTo>
                    <a:pt x="731" y="226"/>
                  </a:lnTo>
                  <a:lnTo>
                    <a:pt x="731" y="619"/>
                  </a:lnTo>
                  <a:lnTo>
                    <a:pt x="787" y="675"/>
                  </a:lnTo>
                  <a:lnTo>
                    <a:pt x="731" y="732"/>
                  </a:lnTo>
                  <a:lnTo>
                    <a:pt x="618" y="675"/>
                  </a:lnTo>
                  <a:lnTo>
                    <a:pt x="562" y="619"/>
                  </a:lnTo>
                  <a:lnTo>
                    <a:pt x="394" y="394"/>
                  </a:lnTo>
                  <a:lnTo>
                    <a:pt x="225" y="394"/>
                  </a:lnTo>
                  <a:lnTo>
                    <a:pt x="56" y="451"/>
                  </a:lnTo>
                  <a:lnTo>
                    <a:pt x="0" y="507"/>
                  </a:lnTo>
                  <a:lnTo>
                    <a:pt x="56" y="563"/>
                  </a:lnTo>
                  <a:lnTo>
                    <a:pt x="56" y="619"/>
                  </a:lnTo>
                  <a:lnTo>
                    <a:pt x="113" y="675"/>
                  </a:lnTo>
                  <a:lnTo>
                    <a:pt x="225" y="732"/>
                  </a:lnTo>
                  <a:lnTo>
                    <a:pt x="281" y="844"/>
                  </a:lnTo>
                  <a:lnTo>
                    <a:pt x="337" y="1013"/>
                  </a:lnTo>
                  <a:lnTo>
                    <a:pt x="394" y="1069"/>
                  </a:lnTo>
                  <a:lnTo>
                    <a:pt x="506" y="1069"/>
                  </a:lnTo>
                  <a:lnTo>
                    <a:pt x="618" y="1125"/>
                  </a:lnTo>
                  <a:lnTo>
                    <a:pt x="675" y="1181"/>
                  </a:lnTo>
                  <a:lnTo>
                    <a:pt x="731" y="1350"/>
                  </a:lnTo>
                  <a:lnTo>
                    <a:pt x="843" y="1350"/>
                  </a:lnTo>
                  <a:lnTo>
                    <a:pt x="956" y="1294"/>
                  </a:lnTo>
                  <a:lnTo>
                    <a:pt x="1181" y="956"/>
                  </a:lnTo>
                  <a:lnTo>
                    <a:pt x="1237" y="844"/>
                  </a:lnTo>
                  <a:lnTo>
                    <a:pt x="1181" y="732"/>
                  </a:lnTo>
                  <a:lnTo>
                    <a:pt x="1012" y="732"/>
                  </a:lnTo>
                  <a:lnTo>
                    <a:pt x="1068" y="563"/>
                  </a:lnTo>
                  <a:lnTo>
                    <a:pt x="1181" y="451"/>
                  </a:lnTo>
                  <a:lnTo>
                    <a:pt x="1181" y="338"/>
                  </a:lnTo>
                  <a:lnTo>
                    <a:pt x="1181" y="282"/>
                  </a:lnTo>
                  <a:lnTo>
                    <a:pt x="1237" y="226"/>
                  </a:lnTo>
                  <a:lnTo>
                    <a:pt x="1293" y="169"/>
                  </a:lnTo>
                  <a:lnTo>
                    <a:pt x="1293" y="1"/>
                  </a:lnTo>
                  <a:close/>
                </a:path>
              </a:pathLst>
            </a:custGeom>
            <a:solidFill>
              <a:srgbClr val="B4D4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1" name="Google Shape;34831;p71"/>
            <p:cNvSpPr/>
            <p:nvPr/>
          </p:nvSpPr>
          <p:spPr>
            <a:xfrm>
              <a:off x="2040900" y="994975"/>
              <a:ext cx="23925" cy="30925"/>
            </a:xfrm>
            <a:custGeom>
              <a:avLst/>
              <a:gdLst/>
              <a:ahLst/>
              <a:cxnLst/>
              <a:rect l="l" t="t" r="r" b="b"/>
              <a:pathLst>
                <a:path w="957" h="1237" extrusionOk="0">
                  <a:moveTo>
                    <a:pt x="732" y="0"/>
                  </a:moveTo>
                  <a:lnTo>
                    <a:pt x="563" y="57"/>
                  </a:lnTo>
                  <a:lnTo>
                    <a:pt x="113" y="225"/>
                  </a:lnTo>
                  <a:lnTo>
                    <a:pt x="1" y="281"/>
                  </a:lnTo>
                  <a:lnTo>
                    <a:pt x="1" y="450"/>
                  </a:lnTo>
                  <a:lnTo>
                    <a:pt x="57" y="619"/>
                  </a:lnTo>
                  <a:lnTo>
                    <a:pt x="226" y="675"/>
                  </a:lnTo>
                  <a:lnTo>
                    <a:pt x="282" y="619"/>
                  </a:lnTo>
                  <a:lnTo>
                    <a:pt x="394" y="675"/>
                  </a:lnTo>
                  <a:lnTo>
                    <a:pt x="338" y="844"/>
                  </a:lnTo>
                  <a:lnTo>
                    <a:pt x="338" y="956"/>
                  </a:lnTo>
                  <a:lnTo>
                    <a:pt x="394" y="1068"/>
                  </a:lnTo>
                  <a:lnTo>
                    <a:pt x="675" y="1068"/>
                  </a:lnTo>
                  <a:lnTo>
                    <a:pt x="732" y="1181"/>
                  </a:lnTo>
                  <a:lnTo>
                    <a:pt x="788" y="1237"/>
                  </a:lnTo>
                  <a:lnTo>
                    <a:pt x="900" y="1237"/>
                  </a:lnTo>
                  <a:lnTo>
                    <a:pt x="900" y="1181"/>
                  </a:lnTo>
                  <a:lnTo>
                    <a:pt x="900" y="1125"/>
                  </a:lnTo>
                  <a:lnTo>
                    <a:pt x="900" y="956"/>
                  </a:lnTo>
                  <a:lnTo>
                    <a:pt x="956" y="844"/>
                  </a:lnTo>
                  <a:lnTo>
                    <a:pt x="956" y="675"/>
                  </a:lnTo>
                  <a:lnTo>
                    <a:pt x="844" y="675"/>
                  </a:lnTo>
                  <a:lnTo>
                    <a:pt x="844" y="731"/>
                  </a:lnTo>
                  <a:lnTo>
                    <a:pt x="844" y="844"/>
                  </a:lnTo>
                  <a:lnTo>
                    <a:pt x="788" y="900"/>
                  </a:lnTo>
                  <a:lnTo>
                    <a:pt x="732" y="900"/>
                  </a:lnTo>
                  <a:lnTo>
                    <a:pt x="732" y="844"/>
                  </a:lnTo>
                  <a:lnTo>
                    <a:pt x="619" y="562"/>
                  </a:lnTo>
                  <a:lnTo>
                    <a:pt x="451" y="338"/>
                  </a:lnTo>
                  <a:lnTo>
                    <a:pt x="394" y="281"/>
                  </a:lnTo>
                  <a:lnTo>
                    <a:pt x="394" y="225"/>
                  </a:lnTo>
                  <a:lnTo>
                    <a:pt x="451" y="225"/>
                  </a:lnTo>
                  <a:lnTo>
                    <a:pt x="507" y="281"/>
                  </a:lnTo>
                  <a:lnTo>
                    <a:pt x="675" y="394"/>
                  </a:lnTo>
                  <a:lnTo>
                    <a:pt x="732" y="338"/>
                  </a:lnTo>
                  <a:lnTo>
                    <a:pt x="844" y="225"/>
                  </a:lnTo>
                  <a:lnTo>
                    <a:pt x="900" y="113"/>
                  </a:lnTo>
                  <a:lnTo>
                    <a:pt x="844" y="57"/>
                  </a:lnTo>
                  <a:lnTo>
                    <a:pt x="788" y="0"/>
                  </a:lnTo>
                  <a:close/>
                </a:path>
              </a:pathLst>
            </a:custGeom>
            <a:solidFill>
              <a:srgbClr val="A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2" name="Google Shape;34832;p71"/>
            <p:cNvSpPr/>
            <p:nvPr/>
          </p:nvSpPr>
          <p:spPr>
            <a:xfrm>
              <a:off x="2074625" y="1035725"/>
              <a:ext cx="32350" cy="25325"/>
            </a:xfrm>
            <a:custGeom>
              <a:avLst/>
              <a:gdLst/>
              <a:ahLst/>
              <a:cxnLst/>
              <a:rect l="l" t="t" r="r" b="b"/>
              <a:pathLst>
                <a:path w="1294" h="1013" extrusionOk="0">
                  <a:moveTo>
                    <a:pt x="1125" y="0"/>
                  </a:moveTo>
                  <a:lnTo>
                    <a:pt x="1069" y="57"/>
                  </a:lnTo>
                  <a:lnTo>
                    <a:pt x="1069" y="113"/>
                  </a:lnTo>
                  <a:lnTo>
                    <a:pt x="900" y="113"/>
                  </a:lnTo>
                  <a:lnTo>
                    <a:pt x="900" y="169"/>
                  </a:lnTo>
                  <a:lnTo>
                    <a:pt x="844" y="281"/>
                  </a:lnTo>
                  <a:lnTo>
                    <a:pt x="788" y="281"/>
                  </a:lnTo>
                  <a:lnTo>
                    <a:pt x="675" y="225"/>
                  </a:lnTo>
                  <a:lnTo>
                    <a:pt x="563" y="225"/>
                  </a:lnTo>
                  <a:lnTo>
                    <a:pt x="394" y="281"/>
                  </a:lnTo>
                  <a:lnTo>
                    <a:pt x="226" y="394"/>
                  </a:lnTo>
                  <a:lnTo>
                    <a:pt x="57" y="450"/>
                  </a:lnTo>
                  <a:lnTo>
                    <a:pt x="1" y="562"/>
                  </a:lnTo>
                  <a:lnTo>
                    <a:pt x="57" y="619"/>
                  </a:lnTo>
                  <a:lnTo>
                    <a:pt x="282" y="675"/>
                  </a:lnTo>
                  <a:lnTo>
                    <a:pt x="451" y="675"/>
                  </a:lnTo>
                  <a:lnTo>
                    <a:pt x="563" y="619"/>
                  </a:lnTo>
                  <a:lnTo>
                    <a:pt x="619" y="731"/>
                  </a:lnTo>
                  <a:lnTo>
                    <a:pt x="619" y="787"/>
                  </a:lnTo>
                  <a:lnTo>
                    <a:pt x="675" y="787"/>
                  </a:lnTo>
                  <a:lnTo>
                    <a:pt x="732" y="731"/>
                  </a:lnTo>
                  <a:lnTo>
                    <a:pt x="788" y="675"/>
                  </a:lnTo>
                  <a:lnTo>
                    <a:pt x="900" y="731"/>
                  </a:lnTo>
                  <a:lnTo>
                    <a:pt x="956" y="787"/>
                  </a:lnTo>
                  <a:lnTo>
                    <a:pt x="956" y="956"/>
                  </a:lnTo>
                  <a:lnTo>
                    <a:pt x="1013" y="1012"/>
                  </a:lnTo>
                  <a:lnTo>
                    <a:pt x="1125" y="1012"/>
                  </a:lnTo>
                  <a:lnTo>
                    <a:pt x="1181" y="843"/>
                  </a:lnTo>
                  <a:lnTo>
                    <a:pt x="1181" y="731"/>
                  </a:lnTo>
                  <a:lnTo>
                    <a:pt x="1125" y="675"/>
                  </a:lnTo>
                  <a:lnTo>
                    <a:pt x="1069" y="506"/>
                  </a:lnTo>
                  <a:lnTo>
                    <a:pt x="1069" y="450"/>
                  </a:lnTo>
                  <a:lnTo>
                    <a:pt x="1125" y="394"/>
                  </a:lnTo>
                  <a:lnTo>
                    <a:pt x="1181" y="338"/>
                  </a:lnTo>
                  <a:lnTo>
                    <a:pt x="1294" y="225"/>
                  </a:lnTo>
                  <a:lnTo>
                    <a:pt x="1237" y="113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9F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3" name="Google Shape;34833;p71"/>
            <p:cNvSpPr/>
            <p:nvPr/>
          </p:nvSpPr>
          <p:spPr>
            <a:xfrm>
              <a:off x="2028275" y="1038525"/>
              <a:ext cx="8450" cy="16900"/>
            </a:xfrm>
            <a:custGeom>
              <a:avLst/>
              <a:gdLst/>
              <a:ahLst/>
              <a:cxnLst/>
              <a:rect l="l" t="t" r="r" b="b"/>
              <a:pathLst>
                <a:path w="338" h="676" extrusionOk="0">
                  <a:moveTo>
                    <a:pt x="225" y="1"/>
                  </a:moveTo>
                  <a:lnTo>
                    <a:pt x="113" y="57"/>
                  </a:lnTo>
                  <a:lnTo>
                    <a:pt x="113" y="169"/>
                  </a:lnTo>
                  <a:lnTo>
                    <a:pt x="113" y="282"/>
                  </a:lnTo>
                  <a:lnTo>
                    <a:pt x="113" y="394"/>
                  </a:lnTo>
                  <a:lnTo>
                    <a:pt x="0" y="450"/>
                  </a:lnTo>
                  <a:lnTo>
                    <a:pt x="0" y="563"/>
                  </a:lnTo>
                  <a:lnTo>
                    <a:pt x="56" y="619"/>
                  </a:lnTo>
                  <a:lnTo>
                    <a:pt x="113" y="675"/>
                  </a:lnTo>
                  <a:lnTo>
                    <a:pt x="169" y="675"/>
                  </a:lnTo>
                  <a:lnTo>
                    <a:pt x="225" y="619"/>
                  </a:lnTo>
                  <a:lnTo>
                    <a:pt x="225" y="507"/>
                  </a:lnTo>
                  <a:lnTo>
                    <a:pt x="281" y="394"/>
                  </a:lnTo>
                  <a:lnTo>
                    <a:pt x="337" y="282"/>
                  </a:lnTo>
                  <a:lnTo>
                    <a:pt x="337" y="169"/>
                  </a:lnTo>
                  <a:lnTo>
                    <a:pt x="281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6CC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4" name="Google Shape;34834;p71"/>
            <p:cNvSpPr/>
            <p:nvPr/>
          </p:nvSpPr>
          <p:spPr>
            <a:xfrm>
              <a:off x="2081650" y="1031500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113" y="1"/>
                  </a:moveTo>
                  <a:lnTo>
                    <a:pt x="113" y="57"/>
                  </a:lnTo>
                  <a:lnTo>
                    <a:pt x="57" y="226"/>
                  </a:lnTo>
                  <a:lnTo>
                    <a:pt x="1" y="226"/>
                  </a:lnTo>
                  <a:lnTo>
                    <a:pt x="57" y="282"/>
                  </a:lnTo>
                  <a:lnTo>
                    <a:pt x="113" y="282"/>
                  </a:lnTo>
                  <a:lnTo>
                    <a:pt x="170" y="226"/>
                  </a:lnTo>
                  <a:lnTo>
                    <a:pt x="170" y="5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A6CC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5" name="Google Shape;34835;p71"/>
            <p:cNvSpPr/>
            <p:nvPr/>
          </p:nvSpPr>
          <p:spPr>
            <a:xfrm>
              <a:off x="2054975" y="102587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"/>
                  </a:moveTo>
                  <a:lnTo>
                    <a:pt x="0" y="113"/>
                  </a:lnTo>
                  <a:lnTo>
                    <a:pt x="56" y="113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6" name="Google Shape;34836;p71"/>
            <p:cNvSpPr/>
            <p:nvPr/>
          </p:nvSpPr>
          <p:spPr>
            <a:xfrm>
              <a:off x="2066200" y="9949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7" name="Google Shape;34837;p71"/>
            <p:cNvSpPr/>
            <p:nvPr/>
          </p:nvSpPr>
          <p:spPr>
            <a:xfrm>
              <a:off x="2071825" y="99217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56"/>
                  </a:moveTo>
                  <a:lnTo>
                    <a:pt x="0" y="56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A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8" name="Google Shape;34838;p71"/>
            <p:cNvSpPr/>
            <p:nvPr/>
          </p:nvSpPr>
          <p:spPr>
            <a:xfrm>
              <a:off x="2099925" y="9992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1" y="56"/>
                  </a:lnTo>
                  <a:lnTo>
                    <a:pt x="113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9" name="Google Shape;34839;p71"/>
            <p:cNvSpPr/>
            <p:nvPr/>
          </p:nvSpPr>
          <p:spPr>
            <a:xfrm>
              <a:off x="2099925" y="10006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0" name="Google Shape;34840;p71"/>
            <p:cNvSpPr/>
            <p:nvPr/>
          </p:nvSpPr>
          <p:spPr>
            <a:xfrm>
              <a:off x="2099925" y="1004800"/>
              <a:ext cx="2850" cy="1450"/>
            </a:xfrm>
            <a:custGeom>
              <a:avLst/>
              <a:gdLst/>
              <a:ahLst/>
              <a:cxnLst/>
              <a:rect l="l" t="t" r="r" b="b"/>
              <a:pathLst>
                <a:path w="114" h="58" extrusionOk="0">
                  <a:moveTo>
                    <a:pt x="113" y="57"/>
                  </a:moveTo>
                  <a:lnTo>
                    <a:pt x="113" y="57"/>
                  </a:lnTo>
                  <a:lnTo>
                    <a:pt x="1" y="1"/>
                  </a:lnTo>
                  <a:lnTo>
                    <a:pt x="1" y="1"/>
                  </a:lnTo>
                  <a:lnTo>
                    <a:pt x="113" y="57"/>
                  </a:lnTo>
                  <a:lnTo>
                    <a:pt x="113" y="57"/>
                  </a:lnTo>
                  <a:close/>
                </a:path>
              </a:pathLst>
            </a:custGeom>
            <a:solidFill>
              <a:srgbClr val="A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1" name="Google Shape;34841;p71"/>
            <p:cNvSpPr/>
            <p:nvPr/>
          </p:nvSpPr>
          <p:spPr>
            <a:xfrm>
              <a:off x="1750050" y="1108800"/>
              <a:ext cx="59050" cy="112425"/>
            </a:xfrm>
            <a:custGeom>
              <a:avLst/>
              <a:gdLst/>
              <a:ahLst/>
              <a:cxnLst/>
              <a:rect l="l" t="t" r="r" b="b"/>
              <a:pathLst>
                <a:path w="2362" h="4497" extrusionOk="0">
                  <a:moveTo>
                    <a:pt x="2080" y="0"/>
                  </a:moveTo>
                  <a:lnTo>
                    <a:pt x="2024" y="112"/>
                  </a:lnTo>
                  <a:lnTo>
                    <a:pt x="1968" y="169"/>
                  </a:lnTo>
                  <a:lnTo>
                    <a:pt x="1687" y="169"/>
                  </a:lnTo>
                  <a:lnTo>
                    <a:pt x="1687" y="225"/>
                  </a:lnTo>
                  <a:lnTo>
                    <a:pt x="1687" y="281"/>
                  </a:lnTo>
                  <a:lnTo>
                    <a:pt x="1687" y="337"/>
                  </a:lnTo>
                  <a:lnTo>
                    <a:pt x="1630" y="394"/>
                  </a:lnTo>
                  <a:lnTo>
                    <a:pt x="1574" y="394"/>
                  </a:lnTo>
                  <a:lnTo>
                    <a:pt x="1518" y="337"/>
                  </a:lnTo>
                  <a:lnTo>
                    <a:pt x="1406" y="281"/>
                  </a:lnTo>
                  <a:lnTo>
                    <a:pt x="1406" y="337"/>
                  </a:lnTo>
                  <a:lnTo>
                    <a:pt x="1406" y="450"/>
                  </a:lnTo>
                  <a:lnTo>
                    <a:pt x="1462" y="562"/>
                  </a:lnTo>
                  <a:lnTo>
                    <a:pt x="1462" y="731"/>
                  </a:lnTo>
                  <a:lnTo>
                    <a:pt x="1462" y="787"/>
                  </a:lnTo>
                  <a:lnTo>
                    <a:pt x="1406" y="843"/>
                  </a:lnTo>
                  <a:lnTo>
                    <a:pt x="1462" y="956"/>
                  </a:lnTo>
                  <a:lnTo>
                    <a:pt x="1518" y="1012"/>
                  </a:lnTo>
                  <a:lnTo>
                    <a:pt x="1462" y="1124"/>
                  </a:lnTo>
                  <a:lnTo>
                    <a:pt x="1181" y="899"/>
                  </a:lnTo>
                  <a:lnTo>
                    <a:pt x="1068" y="731"/>
                  </a:lnTo>
                  <a:lnTo>
                    <a:pt x="1012" y="562"/>
                  </a:lnTo>
                  <a:lnTo>
                    <a:pt x="1012" y="506"/>
                  </a:lnTo>
                  <a:lnTo>
                    <a:pt x="956" y="506"/>
                  </a:lnTo>
                  <a:lnTo>
                    <a:pt x="843" y="562"/>
                  </a:lnTo>
                  <a:lnTo>
                    <a:pt x="731" y="731"/>
                  </a:lnTo>
                  <a:lnTo>
                    <a:pt x="843" y="899"/>
                  </a:lnTo>
                  <a:lnTo>
                    <a:pt x="900" y="1012"/>
                  </a:lnTo>
                  <a:lnTo>
                    <a:pt x="956" y="1124"/>
                  </a:lnTo>
                  <a:lnTo>
                    <a:pt x="956" y="1180"/>
                  </a:lnTo>
                  <a:lnTo>
                    <a:pt x="1068" y="1180"/>
                  </a:lnTo>
                  <a:lnTo>
                    <a:pt x="1124" y="1237"/>
                  </a:lnTo>
                  <a:lnTo>
                    <a:pt x="1124" y="1574"/>
                  </a:lnTo>
                  <a:lnTo>
                    <a:pt x="1124" y="1686"/>
                  </a:lnTo>
                  <a:lnTo>
                    <a:pt x="1068" y="1686"/>
                  </a:lnTo>
                  <a:lnTo>
                    <a:pt x="956" y="1574"/>
                  </a:lnTo>
                  <a:lnTo>
                    <a:pt x="900" y="1461"/>
                  </a:lnTo>
                  <a:lnTo>
                    <a:pt x="900" y="1405"/>
                  </a:lnTo>
                  <a:lnTo>
                    <a:pt x="843" y="1180"/>
                  </a:lnTo>
                  <a:lnTo>
                    <a:pt x="731" y="1012"/>
                  </a:lnTo>
                  <a:lnTo>
                    <a:pt x="675" y="956"/>
                  </a:lnTo>
                  <a:lnTo>
                    <a:pt x="619" y="956"/>
                  </a:lnTo>
                  <a:lnTo>
                    <a:pt x="562" y="1012"/>
                  </a:lnTo>
                  <a:lnTo>
                    <a:pt x="619" y="1068"/>
                  </a:lnTo>
                  <a:lnTo>
                    <a:pt x="731" y="1237"/>
                  </a:lnTo>
                  <a:lnTo>
                    <a:pt x="731" y="1405"/>
                  </a:lnTo>
                  <a:lnTo>
                    <a:pt x="787" y="1574"/>
                  </a:lnTo>
                  <a:lnTo>
                    <a:pt x="787" y="1742"/>
                  </a:lnTo>
                  <a:lnTo>
                    <a:pt x="787" y="1855"/>
                  </a:lnTo>
                  <a:lnTo>
                    <a:pt x="731" y="1911"/>
                  </a:lnTo>
                  <a:lnTo>
                    <a:pt x="731" y="2023"/>
                  </a:lnTo>
                  <a:lnTo>
                    <a:pt x="731" y="2136"/>
                  </a:lnTo>
                  <a:lnTo>
                    <a:pt x="731" y="2192"/>
                  </a:lnTo>
                  <a:lnTo>
                    <a:pt x="675" y="2305"/>
                  </a:lnTo>
                  <a:lnTo>
                    <a:pt x="562" y="2417"/>
                  </a:lnTo>
                  <a:lnTo>
                    <a:pt x="450" y="2473"/>
                  </a:lnTo>
                  <a:lnTo>
                    <a:pt x="281" y="2473"/>
                  </a:lnTo>
                  <a:lnTo>
                    <a:pt x="225" y="2417"/>
                  </a:lnTo>
                  <a:lnTo>
                    <a:pt x="225" y="2361"/>
                  </a:lnTo>
                  <a:lnTo>
                    <a:pt x="506" y="2248"/>
                  </a:lnTo>
                  <a:lnTo>
                    <a:pt x="506" y="2080"/>
                  </a:lnTo>
                  <a:lnTo>
                    <a:pt x="394" y="1911"/>
                  </a:lnTo>
                  <a:lnTo>
                    <a:pt x="281" y="2080"/>
                  </a:lnTo>
                  <a:lnTo>
                    <a:pt x="169" y="2192"/>
                  </a:lnTo>
                  <a:lnTo>
                    <a:pt x="57" y="2248"/>
                  </a:lnTo>
                  <a:lnTo>
                    <a:pt x="0" y="2305"/>
                  </a:lnTo>
                  <a:lnTo>
                    <a:pt x="0" y="2361"/>
                  </a:lnTo>
                  <a:lnTo>
                    <a:pt x="57" y="2473"/>
                  </a:lnTo>
                  <a:lnTo>
                    <a:pt x="57" y="2529"/>
                  </a:lnTo>
                  <a:lnTo>
                    <a:pt x="57" y="2642"/>
                  </a:lnTo>
                  <a:lnTo>
                    <a:pt x="0" y="2810"/>
                  </a:lnTo>
                  <a:lnTo>
                    <a:pt x="57" y="2923"/>
                  </a:lnTo>
                  <a:lnTo>
                    <a:pt x="0" y="3035"/>
                  </a:lnTo>
                  <a:lnTo>
                    <a:pt x="0" y="3148"/>
                  </a:lnTo>
                  <a:lnTo>
                    <a:pt x="113" y="3316"/>
                  </a:lnTo>
                  <a:lnTo>
                    <a:pt x="113" y="3372"/>
                  </a:lnTo>
                  <a:lnTo>
                    <a:pt x="113" y="3429"/>
                  </a:lnTo>
                  <a:lnTo>
                    <a:pt x="113" y="3485"/>
                  </a:lnTo>
                  <a:lnTo>
                    <a:pt x="113" y="3541"/>
                  </a:lnTo>
                  <a:lnTo>
                    <a:pt x="169" y="3653"/>
                  </a:lnTo>
                  <a:lnTo>
                    <a:pt x="225" y="3653"/>
                  </a:lnTo>
                  <a:lnTo>
                    <a:pt x="281" y="3710"/>
                  </a:lnTo>
                  <a:lnTo>
                    <a:pt x="225" y="3710"/>
                  </a:lnTo>
                  <a:lnTo>
                    <a:pt x="169" y="3822"/>
                  </a:lnTo>
                  <a:lnTo>
                    <a:pt x="225" y="3878"/>
                  </a:lnTo>
                  <a:lnTo>
                    <a:pt x="338" y="3934"/>
                  </a:lnTo>
                  <a:lnTo>
                    <a:pt x="394" y="3991"/>
                  </a:lnTo>
                  <a:lnTo>
                    <a:pt x="394" y="4103"/>
                  </a:lnTo>
                  <a:lnTo>
                    <a:pt x="394" y="4159"/>
                  </a:lnTo>
                  <a:lnTo>
                    <a:pt x="506" y="4215"/>
                  </a:lnTo>
                  <a:lnTo>
                    <a:pt x="731" y="4215"/>
                  </a:lnTo>
                  <a:lnTo>
                    <a:pt x="675" y="4497"/>
                  </a:lnTo>
                  <a:lnTo>
                    <a:pt x="787" y="4497"/>
                  </a:lnTo>
                  <a:lnTo>
                    <a:pt x="900" y="4384"/>
                  </a:lnTo>
                  <a:lnTo>
                    <a:pt x="956" y="4328"/>
                  </a:lnTo>
                  <a:lnTo>
                    <a:pt x="1012" y="4215"/>
                  </a:lnTo>
                  <a:lnTo>
                    <a:pt x="1068" y="4215"/>
                  </a:lnTo>
                  <a:lnTo>
                    <a:pt x="1068" y="4272"/>
                  </a:lnTo>
                  <a:lnTo>
                    <a:pt x="1237" y="4272"/>
                  </a:lnTo>
                  <a:lnTo>
                    <a:pt x="1349" y="4328"/>
                  </a:lnTo>
                  <a:lnTo>
                    <a:pt x="1462" y="4328"/>
                  </a:lnTo>
                  <a:lnTo>
                    <a:pt x="1518" y="4272"/>
                  </a:lnTo>
                  <a:lnTo>
                    <a:pt x="1518" y="4384"/>
                  </a:lnTo>
                  <a:lnTo>
                    <a:pt x="1630" y="4497"/>
                  </a:lnTo>
                  <a:lnTo>
                    <a:pt x="1799" y="4497"/>
                  </a:lnTo>
                  <a:lnTo>
                    <a:pt x="1799" y="4328"/>
                  </a:lnTo>
                  <a:lnTo>
                    <a:pt x="1968" y="4272"/>
                  </a:lnTo>
                  <a:lnTo>
                    <a:pt x="1968" y="4159"/>
                  </a:lnTo>
                  <a:lnTo>
                    <a:pt x="1968" y="4103"/>
                  </a:lnTo>
                  <a:lnTo>
                    <a:pt x="1911" y="3991"/>
                  </a:lnTo>
                  <a:lnTo>
                    <a:pt x="1799" y="3878"/>
                  </a:lnTo>
                  <a:lnTo>
                    <a:pt x="1687" y="3822"/>
                  </a:lnTo>
                  <a:lnTo>
                    <a:pt x="1574" y="3766"/>
                  </a:lnTo>
                  <a:lnTo>
                    <a:pt x="1462" y="3653"/>
                  </a:lnTo>
                  <a:lnTo>
                    <a:pt x="1406" y="3597"/>
                  </a:lnTo>
                  <a:lnTo>
                    <a:pt x="1349" y="3541"/>
                  </a:lnTo>
                  <a:lnTo>
                    <a:pt x="1181" y="3541"/>
                  </a:lnTo>
                  <a:lnTo>
                    <a:pt x="1124" y="3485"/>
                  </a:lnTo>
                  <a:lnTo>
                    <a:pt x="1124" y="3429"/>
                  </a:lnTo>
                  <a:lnTo>
                    <a:pt x="1181" y="3429"/>
                  </a:lnTo>
                  <a:lnTo>
                    <a:pt x="1406" y="3372"/>
                  </a:lnTo>
                  <a:lnTo>
                    <a:pt x="1574" y="3260"/>
                  </a:lnTo>
                  <a:lnTo>
                    <a:pt x="1743" y="3035"/>
                  </a:lnTo>
                  <a:lnTo>
                    <a:pt x="1799" y="2754"/>
                  </a:lnTo>
                  <a:lnTo>
                    <a:pt x="1911" y="2529"/>
                  </a:lnTo>
                  <a:lnTo>
                    <a:pt x="1911" y="2361"/>
                  </a:lnTo>
                  <a:lnTo>
                    <a:pt x="1799" y="2248"/>
                  </a:lnTo>
                  <a:lnTo>
                    <a:pt x="1855" y="2023"/>
                  </a:lnTo>
                  <a:lnTo>
                    <a:pt x="1855" y="1855"/>
                  </a:lnTo>
                  <a:lnTo>
                    <a:pt x="1855" y="1405"/>
                  </a:lnTo>
                  <a:lnTo>
                    <a:pt x="1855" y="1237"/>
                  </a:lnTo>
                  <a:lnTo>
                    <a:pt x="1855" y="1068"/>
                  </a:lnTo>
                  <a:lnTo>
                    <a:pt x="1911" y="1180"/>
                  </a:lnTo>
                  <a:lnTo>
                    <a:pt x="2024" y="1237"/>
                  </a:lnTo>
                  <a:lnTo>
                    <a:pt x="2249" y="1293"/>
                  </a:lnTo>
                  <a:lnTo>
                    <a:pt x="2305" y="1237"/>
                  </a:lnTo>
                  <a:lnTo>
                    <a:pt x="2305" y="1180"/>
                  </a:lnTo>
                  <a:lnTo>
                    <a:pt x="2249" y="843"/>
                  </a:lnTo>
                  <a:lnTo>
                    <a:pt x="2361" y="506"/>
                  </a:lnTo>
                  <a:lnTo>
                    <a:pt x="2305" y="394"/>
                  </a:lnTo>
                  <a:lnTo>
                    <a:pt x="2249" y="337"/>
                  </a:lnTo>
                  <a:lnTo>
                    <a:pt x="2136" y="281"/>
                  </a:lnTo>
                  <a:lnTo>
                    <a:pt x="2136" y="225"/>
                  </a:lnTo>
                  <a:lnTo>
                    <a:pt x="2136" y="169"/>
                  </a:lnTo>
                  <a:lnTo>
                    <a:pt x="2136" y="56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ADC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2" name="Google Shape;34842;p71"/>
            <p:cNvSpPr/>
            <p:nvPr/>
          </p:nvSpPr>
          <p:spPr>
            <a:xfrm>
              <a:off x="1714925" y="1163600"/>
              <a:ext cx="46400" cy="52000"/>
            </a:xfrm>
            <a:custGeom>
              <a:avLst/>
              <a:gdLst/>
              <a:ahLst/>
              <a:cxnLst/>
              <a:rect l="l" t="t" r="r" b="b"/>
              <a:pathLst>
                <a:path w="1856" h="2080" extrusionOk="0">
                  <a:moveTo>
                    <a:pt x="675" y="731"/>
                  </a:moveTo>
                  <a:lnTo>
                    <a:pt x="731" y="871"/>
                  </a:lnTo>
                  <a:lnTo>
                    <a:pt x="731" y="871"/>
                  </a:lnTo>
                  <a:lnTo>
                    <a:pt x="675" y="787"/>
                  </a:lnTo>
                  <a:lnTo>
                    <a:pt x="675" y="731"/>
                  </a:lnTo>
                  <a:close/>
                  <a:moveTo>
                    <a:pt x="787" y="0"/>
                  </a:moveTo>
                  <a:lnTo>
                    <a:pt x="675" y="56"/>
                  </a:lnTo>
                  <a:lnTo>
                    <a:pt x="619" y="169"/>
                  </a:lnTo>
                  <a:lnTo>
                    <a:pt x="675" y="450"/>
                  </a:lnTo>
                  <a:lnTo>
                    <a:pt x="675" y="618"/>
                  </a:lnTo>
                  <a:lnTo>
                    <a:pt x="619" y="450"/>
                  </a:lnTo>
                  <a:lnTo>
                    <a:pt x="562" y="394"/>
                  </a:lnTo>
                  <a:lnTo>
                    <a:pt x="337" y="281"/>
                  </a:lnTo>
                  <a:lnTo>
                    <a:pt x="281" y="281"/>
                  </a:lnTo>
                  <a:lnTo>
                    <a:pt x="113" y="506"/>
                  </a:lnTo>
                  <a:lnTo>
                    <a:pt x="0" y="618"/>
                  </a:lnTo>
                  <a:lnTo>
                    <a:pt x="0" y="787"/>
                  </a:lnTo>
                  <a:lnTo>
                    <a:pt x="113" y="843"/>
                  </a:lnTo>
                  <a:lnTo>
                    <a:pt x="225" y="956"/>
                  </a:lnTo>
                  <a:lnTo>
                    <a:pt x="337" y="1124"/>
                  </a:lnTo>
                  <a:lnTo>
                    <a:pt x="337" y="1293"/>
                  </a:lnTo>
                  <a:lnTo>
                    <a:pt x="394" y="1293"/>
                  </a:lnTo>
                  <a:lnTo>
                    <a:pt x="450" y="1237"/>
                  </a:lnTo>
                  <a:lnTo>
                    <a:pt x="506" y="1293"/>
                  </a:lnTo>
                  <a:lnTo>
                    <a:pt x="506" y="1405"/>
                  </a:lnTo>
                  <a:lnTo>
                    <a:pt x="562" y="1461"/>
                  </a:lnTo>
                  <a:lnTo>
                    <a:pt x="787" y="1518"/>
                  </a:lnTo>
                  <a:lnTo>
                    <a:pt x="1012" y="1574"/>
                  </a:lnTo>
                  <a:lnTo>
                    <a:pt x="956" y="1742"/>
                  </a:lnTo>
                  <a:lnTo>
                    <a:pt x="956" y="1799"/>
                  </a:lnTo>
                  <a:lnTo>
                    <a:pt x="1012" y="1855"/>
                  </a:lnTo>
                  <a:lnTo>
                    <a:pt x="1124" y="1799"/>
                  </a:lnTo>
                  <a:lnTo>
                    <a:pt x="1237" y="1799"/>
                  </a:lnTo>
                  <a:lnTo>
                    <a:pt x="1237" y="1967"/>
                  </a:lnTo>
                  <a:lnTo>
                    <a:pt x="1349" y="2080"/>
                  </a:lnTo>
                  <a:lnTo>
                    <a:pt x="1462" y="2023"/>
                  </a:lnTo>
                  <a:lnTo>
                    <a:pt x="1462" y="1967"/>
                  </a:lnTo>
                  <a:lnTo>
                    <a:pt x="1462" y="1911"/>
                  </a:lnTo>
                  <a:lnTo>
                    <a:pt x="1405" y="1799"/>
                  </a:lnTo>
                  <a:lnTo>
                    <a:pt x="1686" y="1799"/>
                  </a:lnTo>
                  <a:lnTo>
                    <a:pt x="1686" y="1911"/>
                  </a:lnTo>
                  <a:lnTo>
                    <a:pt x="1743" y="1967"/>
                  </a:lnTo>
                  <a:lnTo>
                    <a:pt x="1799" y="1967"/>
                  </a:lnTo>
                  <a:lnTo>
                    <a:pt x="1855" y="1799"/>
                  </a:lnTo>
                  <a:lnTo>
                    <a:pt x="1743" y="1742"/>
                  </a:lnTo>
                  <a:lnTo>
                    <a:pt x="1630" y="1686"/>
                  </a:lnTo>
                  <a:lnTo>
                    <a:pt x="1574" y="1630"/>
                  </a:lnTo>
                  <a:lnTo>
                    <a:pt x="1574" y="1518"/>
                  </a:lnTo>
                  <a:lnTo>
                    <a:pt x="1574" y="1349"/>
                  </a:lnTo>
                  <a:lnTo>
                    <a:pt x="1518" y="1293"/>
                  </a:lnTo>
                  <a:lnTo>
                    <a:pt x="1574" y="1237"/>
                  </a:lnTo>
                  <a:lnTo>
                    <a:pt x="1518" y="1124"/>
                  </a:lnTo>
                  <a:lnTo>
                    <a:pt x="1405" y="1068"/>
                  </a:lnTo>
                  <a:lnTo>
                    <a:pt x="1349" y="956"/>
                  </a:lnTo>
                  <a:lnTo>
                    <a:pt x="1237" y="843"/>
                  </a:lnTo>
                  <a:lnTo>
                    <a:pt x="1181" y="843"/>
                  </a:lnTo>
                  <a:lnTo>
                    <a:pt x="1124" y="787"/>
                  </a:lnTo>
                  <a:lnTo>
                    <a:pt x="1124" y="731"/>
                  </a:lnTo>
                  <a:lnTo>
                    <a:pt x="1124" y="618"/>
                  </a:lnTo>
                  <a:lnTo>
                    <a:pt x="1068" y="450"/>
                  </a:lnTo>
                  <a:lnTo>
                    <a:pt x="1012" y="337"/>
                  </a:lnTo>
                  <a:lnTo>
                    <a:pt x="1068" y="225"/>
                  </a:lnTo>
                  <a:lnTo>
                    <a:pt x="1068" y="169"/>
                  </a:lnTo>
                  <a:lnTo>
                    <a:pt x="1068" y="113"/>
                  </a:lnTo>
                  <a:lnTo>
                    <a:pt x="956" y="113"/>
                  </a:lnTo>
                  <a:lnTo>
                    <a:pt x="843" y="56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AECE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3" name="Google Shape;34843;p71"/>
            <p:cNvSpPr/>
            <p:nvPr/>
          </p:nvSpPr>
          <p:spPr>
            <a:xfrm>
              <a:off x="1736000" y="1117225"/>
              <a:ext cx="22500" cy="22500"/>
            </a:xfrm>
            <a:custGeom>
              <a:avLst/>
              <a:gdLst/>
              <a:ahLst/>
              <a:cxnLst/>
              <a:rect l="l" t="t" r="r" b="b"/>
              <a:pathLst>
                <a:path w="900" h="900" extrusionOk="0">
                  <a:moveTo>
                    <a:pt x="338" y="0"/>
                  </a:moveTo>
                  <a:lnTo>
                    <a:pt x="225" y="57"/>
                  </a:lnTo>
                  <a:lnTo>
                    <a:pt x="113" y="113"/>
                  </a:lnTo>
                  <a:lnTo>
                    <a:pt x="57" y="169"/>
                  </a:lnTo>
                  <a:lnTo>
                    <a:pt x="57" y="281"/>
                  </a:lnTo>
                  <a:lnTo>
                    <a:pt x="281" y="169"/>
                  </a:lnTo>
                  <a:lnTo>
                    <a:pt x="394" y="169"/>
                  </a:lnTo>
                  <a:lnTo>
                    <a:pt x="394" y="225"/>
                  </a:lnTo>
                  <a:lnTo>
                    <a:pt x="394" y="281"/>
                  </a:lnTo>
                  <a:lnTo>
                    <a:pt x="338" y="338"/>
                  </a:lnTo>
                  <a:lnTo>
                    <a:pt x="225" y="338"/>
                  </a:lnTo>
                  <a:lnTo>
                    <a:pt x="169" y="450"/>
                  </a:lnTo>
                  <a:lnTo>
                    <a:pt x="169" y="506"/>
                  </a:lnTo>
                  <a:lnTo>
                    <a:pt x="0" y="450"/>
                  </a:lnTo>
                  <a:lnTo>
                    <a:pt x="113" y="675"/>
                  </a:lnTo>
                  <a:lnTo>
                    <a:pt x="225" y="843"/>
                  </a:lnTo>
                  <a:lnTo>
                    <a:pt x="338" y="900"/>
                  </a:lnTo>
                  <a:lnTo>
                    <a:pt x="338" y="787"/>
                  </a:lnTo>
                  <a:lnTo>
                    <a:pt x="394" y="787"/>
                  </a:lnTo>
                  <a:lnTo>
                    <a:pt x="450" y="731"/>
                  </a:lnTo>
                  <a:lnTo>
                    <a:pt x="562" y="731"/>
                  </a:lnTo>
                  <a:lnTo>
                    <a:pt x="675" y="675"/>
                  </a:lnTo>
                  <a:lnTo>
                    <a:pt x="731" y="619"/>
                  </a:lnTo>
                  <a:lnTo>
                    <a:pt x="787" y="450"/>
                  </a:lnTo>
                  <a:lnTo>
                    <a:pt x="843" y="394"/>
                  </a:lnTo>
                  <a:lnTo>
                    <a:pt x="900" y="281"/>
                  </a:lnTo>
                  <a:lnTo>
                    <a:pt x="900" y="225"/>
                  </a:lnTo>
                  <a:lnTo>
                    <a:pt x="843" y="113"/>
                  </a:lnTo>
                  <a:lnTo>
                    <a:pt x="787" y="57"/>
                  </a:lnTo>
                  <a:lnTo>
                    <a:pt x="787" y="113"/>
                  </a:lnTo>
                  <a:lnTo>
                    <a:pt x="731" y="169"/>
                  </a:lnTo>
                  <a:lnTo>
                    <a:pt x="675" y="225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AAC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4" name="Google Shape;34844;p71"/>
            <p:cNvSpPr/>
            <p:nvPr/>
          </p:nvSpPr>
          <p:spPr>
            <a:xfrm>
              <a:off x="1723350" y="1162175"/>
              <a:ext cx="19700" cy="36575"/>
            </a:xfrm>
            <a:custGeom>
              <a:avLst/>
              <a:gdLst/>
              <a:ahLst/>
              <a:cxnLst/>
              <a:rect l="l" t="t" r="r" b="b"/>
              <a:pathLst>
                <a:path w="788" h="1463" extrusionOk="0">
                  <a:moveTo>
                    <a:pt x="57" y="1"/>
                  </a:moveTo>
                  <a:lnTo>
                    <a:pt x="57" y="170"/>
                  </a:lnTo>
                  <a:lnTo>
                    <a:pt x="0" y="338"/>
                  </a:lnTo>
                  <a:lnTo>
                    <a:pt x="57" y="394"/>
                  </a:lnTo>
                  <a:lnTo>
                    <a:pt x="113" y="451"/>
                  </a:lnTo>
                  <a:lnTo>
                    <a:pt x="169" y="507"/>
                  </a:lnTo>
                  <a:lnTo>
                    <a:pt x="225" y="563"/>
                  </a:lnTo>
                  <a:lnTo>
                    <a:pt x="282" y="844"/>
                  </a:lnTo>
                  <a:lnTo>
                    <a:pt x="394" y="1069"/>
                  </a:lnTo>
                  <a:lnTo>
                    <a:pt x="563" y="1237"/>
                  </a:lnTo>
                  <a:lnTo>
                    <a:pt x="731" y="1462"/>
                  </a:lnTo>
                  <a:lnTo>
                    <a:pt x="731" y="1350"/>
                  </a:lnTo>
                  <a:lnTo>
                    <a:pt x="731" y="1237"/>
                  </a:lnTo>
                  <a:lnTo>
                    <a:pt x="787" y="1013"/>
                  </a:lnTo>
                  <a:lnTo>
                    <a:pt x="563" y="1013"/>
                  </a:lnTo>
                  <a:lnTo>
                    <a:pt x="450" y="900"/>
                  </a:lnTo>
                  <a:lnTo>
                    <a:pt x="394" y="788"/>
                  </a:lnTo>
                  <a:lnTo>
                    <a:pt x="394" y="675"/>
                  </a:lnTo>
                  <a:lnTo>
                    <a:pt x="450" y="451"/>
                  </a:lnTo>
                  <a:lnTo>
                    <a:pt x="450" y="338"/>
                  </a:lnTo>
                  <a:lnTo>
                    <a:pt x="282" y="226"/>
                  </a:lnTo>
                  <a:lnTo>
                    <a:pt x="282" y="282"/>
                  </a:lnTo>
                  <a:lnTo>
                    <a:pt x="225" y="282"/>
                  </a:lnTo>
                  <a:lnTo>
                    <a:pt x="169" y="170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5" name="Google Shape;34845;p71"/>
            <p:cNvSpPr/>
            <p:nvPr/>
          </p:nvSpPr>
          <p:spPr>
            <a:xfrm>
              <a:off x="1727575" y="1097550"/>
              <a:ext cx="8450" cy="16875"/>
            </a:xfrm>
            <a:custGeom>
              <a:avLst/>
              <a:gdLst/>
              <a:ahLst/>
              <a:cxnLst/>
              <a:rect l="l" t="t" r="r" b="b"/>
              <a:pathLst>
                <a:path w="338" h="675" extrusionOk="0">
                  <a:moveTo>
                    <a:pt x="169" y="0"/>
                  </a:moveTo>
                  <a:lnTo>
                    <a:pt x="169" y="57"/>
                  </a:lnTo>
                  <a:lnTo>
                    <a:pt x="225" y="113"/>
                  </a:lnTo>
                  <a:lnTo>
                    <a:pt x="225" y="281"/>
                  </a:lnTo>
                  <a:lnTo>
                    <a:pt x="169" y="338"/>
                  </a:lnTo>
                  <a:lnTo>
                    <a:pt x="56" y="338"/>
                  </a:lnTo>
                  <a:lnTo>
                    <a:pt x="0" y="506"/>
                  </a:lnTo>
                  <a:lnTo>
                    <a:pt x="0" y="562"/>
                  </a:lnTo>
                  <a:lnTo>
                    <a:pt x="0" y="619"/>
                  </a:lnTo>
                  <a:lnTo>
                    <a:pt x="113" y="675"/>
                  </a:lnTo>
                  <a:lnTo>
                    <a:pt x="225" y="562"/>
                  </a:lnTo>
                  <a:lnTo>
                    <a:pt x="337" y="506"/>
                  </a:lnTo>
                  <a:lnTo>
                    <a:pt x="337" y="338"/>
                  </a:lnTo>
                  <a:lnTo>
                    <a:pt x="337" y="169"/>
                  </a:lnTo>
                  <a:lnTo>
                    <a:pt x="337" y="113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A5C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6" name="Google Shape;34846;p71"/>
            <p:cNvSpPr/>
            <p:nvPr/>
          </p:nvSpPr>
          <p:spPr>
            <a:xfrm>
              <a:off x="1748650" y="1135475"/>
              <a:ext cx="11250" cy="7075"/>
            </a:xfrm>
            <a:custGeom>
              <a:avLst/>
              <a:gdLst/>
              <a:ahLst/>
              <a:cxnLst/>
              <a:rect l="l" t="t" r="r" b="b"/>
              <a:pathLst>
                <a:path w="450" h="283" extrusionOk="0">
                  <a:moveTo>
                    <a:pt x="337" y="1"/>
                  </a:moveTo>
                  <a:lnTo>
                    <a:pt x="169" y="113"/>
                  </a:lnTo>
                  <a:lnTo>
                    <a:pt x="56" y="170"/>
                  </a:lnTo>
                  <a:lnTo>
                    <a:pt x="0" y="226"/>
                  </a:lnTo>
                  <a:lnTo>
                    <a:pt x="56" y="282"/>
                  </a:lnTo>
                  <a:lnTo>
                    <a:pt x="225" y="170"/>
                  </a:lnTo>
                  <a:lnTo>
                    <a:pt x="281" y="170"/>
                  </a:lnTo>
                  <a:lnTo>
                    <a:pt x="394" y="226"/>
                  </a:lnTo>
                  <a:lnTo>
                    <a:pt x="450" y="226"/>
                  </a:lnTo>
                  <a:lnTo>
                    <a:pt x="450" y="170"/>
                  </a:lnTo>
                  <a:lnTo>
                    <a:pt x="450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AAC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7" name="Google Shape;34847;p71"/>
            <p:cNvSpPr/>
            <p:nvPr/>
          </p:nvSpPr>
          <p:spPr>
            <a:xfrm>
              <a:off x="1766900" y="1103175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57" y="0"/>
                  </a:moveTo>
                  <a:lnTo>
                    <a:pt x="1" y="113"/>
                  </a:lnTo>
                  <a:lnTo>
                    <a:pt x="57" y="225"/>
                  </a:lnTo>
                  <a:lnTo>
                    <a:pt x="113" y="225"/>
                  </a:lnTo>
                  <a:lnTo>
                    <a:pt x="169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8" name="Google Shape;34848;p71"/>
            <p:cNvSpPr/>
            <p:nvPr/>
          </p:nvSpPr>
          <p:spPr>
            <a:xfrm>
              <a:off x="1736000" y="1097550"/>
              <a:ext cx="4225" cy="2825"/>
            </a:xfrm>
            <a:custGeom>
              <a:avLst/>
              <a:gdLst/>
              <a:ahLst/>
              <a:cxnLst/>
              <a:rect l="l" t="t" r="r" b="b"/>
              <a:pathLst>
                <a:path w="169" h="113" extrusionOk="0">
                  <a:moveTo>
                    <a:pt x="0" y="0"/>
                  </a:moveTo>
                  <a:lnTo>
                    <a:pt x="57" y="57"/>
                  </a:lnTo>
                  <a:lnTo>
                    <a:pt x="113" y="113"/>
                  </a:lnTo>
                  <a:lnTo>
                    <a:pt x="169" y="113"/>
                  </a:lnTo>
                  <a:lnTo>
                    <a:pt x="169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5C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9" name="Google Shape;34849;p71"/>
            <p:cNvSpPr/>
            <p:nvPr/>
          </p:nvSpPr>
          <p:spPr>
            <a:xfrm>
              <a:off x="1792200" y="11073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57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0" name="Google Shape;34850;p71"/>
            <p:cNvSpPr/>
            <p:nvPr/>
          </p:nvSpPr>
          <p:spPr>
            <a:xfrm>
              <a:off x="1828725" y="1044150"/>
              <a:ext cx="115250" cy="52025"/>
            </a:xfrm>
            <a:custGeom>
              <a:avLst/>
              <a:gdLst/>
              <a:ahLst/>
              <a:cxnLst/>
              <a:rect l="l" t="t" r="r" b="b"/>
              <a:pathLst>
                <a:path w="4610" h="2081" extrusionOk="0">
                  <a:moveTo>
                    <a:pt x="3486" y="900"/>
                  </a:moveTo>
                  <a:lnTo>
                    <a:pt x="3411" y="937"/>
                  </a:lnTo>
                  <a:lnTo>
                    <a:pt x="3429" y="900"/>
                  </a:lnTo>
                  <a:close/>
                  <a:moveTo>
                    <a:pt x="3767" y="1"/>
                  </a:moveTo>
                  <a:lnTo>
                    <a:pt x="3542" y="394"/>
                  </a:lnTo>
                  <a:lnTo>
                    <a:pt x="3486" y="450"/>
                  </a:lnTo>
                  <a:lnTo>
                    <a:pt x="3373" y="450"/>
                  </a:lnTo>
                  <a:lnTo>
                    <a:pt x="3261" y="506"/>
                  </a:lnTo>
                  <a:lnTo>
                    <a:pt x="3148" y="619"/>
                  </a:lnTo>
                  <a:lnTo>
                    <a:pt x="2980" y="900"/>
                  </a:lnTo>
                  <a:lnTo>
                    <a:pt x="2924" y="900"/>
                  </a:lnTo>
                  <a:lnTo>
                    <a:pt x="2867" y="844"/>
                  </a:lnTo>
                  <a:lnTo>
                    <a:pt x="2755" y="787"/>
                  </a:lnTo>
                  <a:lnTo>
                    <a:pt x="2699" y="844"/>
                  </a:lnTo>
                  <a:lnTo>
                    <a:pt x="2586" y="731"/>
                  </a:lnTo>
                  <a:lnTo>
                    <a:pt x="2474" y="563"/>
                  </a:lnTo>
                  <a:lnTo>
                    <a:pt x="2362" y="563"/>
                  </a:lnTo>
                  <a:lnTo>
                    <a:pt x="2305" y="506"/>
                  </a:lnTo>
                  <a:lnTo>
                    <a:pt x="2193" y="506"/>
                  </a:lnTo>
                  <a:lnTo>
                    <a:pt x="2137" y="450"/>
                  </a:lnTo>
                  <a:lnTo>
                    <a:pt x="2081" y="394"/>
                  </a:lnTo>
                  <a:lnTo>
                    <a:pt x="2081" y="338"/>
                  </a:lnTo>
                  <a:lnTo>
                    <a:pt x="2024" y="338"/>
                  </a:lnTo>
                  <a:lnTo>
                    <a:pt x="1968" y="394"/>
                  </a:lnTo>
                  <a:lnTo>
                    <a:pt x="1968" y="450"/>
                  </a:lnTo>
                  <a:lnTo>
                    <a:pt x="2137" y="900"/>
                  </a:lnTo>
                  <a:lnTo>
                    <a:pt x="2193" y="956"/>
                  </a:lnTo>
                  <a:lnTo>
                    <a:pt x="2249" y="900"/>
                  </a:lnTo>
                  <a:lnTo>
                    <a:pt x="2362" y="787"/>
                  </a:lnTo>
                  <a:lnTo>
                    <a:pt x="2418" y="787"/>
                  </a:lnTo>
                  <a:lnTo>
                    <a:pt x="2418" y="844"/>
                  </a:lnTo>
                  <a:lnTo>
                    <a:pt x="2418" y="956"/>
                  </a:lnTo>
                  <a:lnTo>
                    <a:pt x="2474" y="1012"/>
                  </a:lnTo>
                  <a:lnTo>
                    <a:pt x="2530" y="1012"/>
                  </a:lnTo>
                  <a:lnTo>
                    <a:pt x="2530" y="1069"/>
                  </a:lnTo>
                  <a:lnTo>
                    <a:pt x="2530" y="1181"/>
                  </a:lnTo>
                  <a:lnTo>
                    <a:pt x="2586" y="1181"/>
                  </a:lnTo>
                  <a:lnTo>
                    <a:pt x="2586" y="1237"/>
                  </a:lnTo>
                  <a:lnTo>
                    <a:pt x="2530" y="1293"/>
                  </a:lnTo>
                  <a:lnTo>
                    <a:pt x="2474" y="1293"/>
                  </a:lnTo>
                  <a:lnTo>
                    <a:pt x="2362" y="1237"/>
                  </a:lnTo>
                  <a:lnTo>
                    <a:pt x="2305" y="1181"/>
                  </a:lnTo>
                  <a:lnTo>
                    <a:pt x="2249" y="1125"/>
                  </a:lnTo>
                  <a:lnTo>
                    <a:pt x="2081" y="1069"/>
                  </a:lnTo>
                  <a:lnTo>
                    <a:pt x="2024" y="1012"/>
                  </a:lnTo>
                  <a:lnTo>
                    <a:pt x="1912" y="956"/>
                  </a:lnTo>
                  <a:lnTo>
                    <a:pt x="1856" y="1237"/>
                  </a:lnTo>
                  <a:lnTo>
                    <a:pt x="1856" y="1293"/>
                  </a:lnTo>
                  <a:lnTo>
                    <a:pt x="1799" y="1293"/>
                  </a:lnTo>
                  <a:lnTo>
                    <a:pt x="1743" y="1237"/>
                  </a:lnTo>
                  <a:lnTo>
                    <a:pt x="1687" y="1237"/>
                  </a:lnTo>
                  <a:lnTo>
                    <a:pt x="1631" y="1293"/>
                  </a:lnTo>
                  <a:lnTo>
                    <a:pt x="1575" y="1293"/>
                  </a:lnTo>
                  <a:lnTo>
                    <a:pt x="1518" y="1237"/>
                  </a:lnTo>
                  <a:lnTo>
                    <a:pt x="1518" y="1125"/>
                  </a:lnTo>
                  <a:lnTo>
                    <a:pt x="1518" y="1069"/>
                  </a:lnTo>
                  <a:lnTo>
                    <a:pt x="1462" y="1012"/>
                  </a:lnTo>
                  <a:lnTo>
                    <a:pt x="1406" y="1069"/>
                  </a:lnTo>
                  <a:lnTo>
                    <a:pt x="1406" y="1181"/>
                  </a:lnTo>
                  <a:lnTo>
                    <a:pt x="1350" y="1237"/>
                  </a:lnTo>
                  <a:lnTo>
                    <a:pt x="1294" y="1293"/>
                  </a:lnTo>
                  <a:lnTo>
                    <a:pt x="1237" y="1293"/>
                  </a:lnTo>
                  <a:lnTo>
                    <a:pt x="1237" y="1237"/>
                  </a:lnTo>
                  <a:lnTo>
                    <a:pt x="1237" y="1012"/>
                  </a:lnTo>
                  <a:lnTo>
                    <a:pt x="1237" y="900"/>
                  </a:lnTo>
                  <a:lnTo>
                    <a:pt x="1350" y="731"/>
                  </a:lnTo>
                  <a:lnTo>
                    <a:pt x="1350" y="675"/>
                  </a:lnTo>
                  <a:lnTo>
                    <a:pt x="1294" y="619"/>
                  </a:lnTo>
                  <a:lnTo>
                    <a:pt x="1013" y="619"/>
                  </a:lnTo>
                  <a:lnTo>
                    <a:pt x="900" y="675"/>
                  </a:lnTo>
                  <a:lnTo>
                    <a:pt x="844" y="731"/>
                  </a:lnTo>
                  <a:lnTo>
                    <a:pt x="732" y="787"/>
                  </a:lnTo>
                  <a:lnTo>
                    <a:pt x="675" y="900"/>
                  </a:lnTo>
                  <a:lnTo>
                    <a:pt x="619" y="1012"/>
                  </a:lnTo>
                  <a:lnTo>
                    <a:pt x="507" y="1069"/>
                  </a:lnTo>
                  <a:lnTo>
                    <a:pt x="451" y="956"/>
                  </a:lnTo>
                  <a:lnTo>
                    <a:pt x="338" y="844"/>
                  </a:lnTo>
                  <a:lnTo>
                    <a:pt x="226" y="844"/>
                  </a:lnTo>
                  <a:lnTo>
                    <a:pt x="113" y="956"/>
                  </a:lnTo>
                  <a:lnTo>
                    <a:pt x="113" y="1069"/>
                  </a:lnTo>
                  <a:lnTo>
                    <a:pt x="226" y="1069"/>
                  </a:lnTo>
                  <a:lnTo>
                    <a:pt x="338" y="1125"/>
                  </a:lnTo>
                  <a:lnTo>
                    <a:pt x="338" y="1237"/>
                  </a:lnTo>
                  <a:lnTo>
                    <a:pt x="282" y="1293"/>
                  </a:lnTo>
                  <a:lnTo>
                    <a:pt x="113" y="1293"/>
                  </a:lnTo>
                  <a:lnTo>
                    <a:pt x="170" y="1350"/>
                  </a:lnTo>
                  <a:lnTo>
                    <a:pt x="226" y="1406"/>
                  </a:lnTo>
                  <a:lnTo>
                    <a:pt x="282" y="1518"/>
                  </a:lnTo>
                  <a:lnTo>
                    <a:pt x="226" y="1574"/>
                  </a:lnTo>
                  <a:lnTo>
                    <a:pt x="170" y="1631"/>
                  </a:lnTo>
                  <a:lnTo>
                    <a:pt x="113" y="1631"/>
                  </a:lnTo>
                  <a:lnTo>
                    <a:pt x="1" y="1574"/>
                  </a:lnTo>
                  <a:lnTo>
                    <a:pt x="1" y="1574"/>
                  </a:lnTo>
                  <a:lnTo>
                    <a:pt x="113" y="1743"/>
                  </a:lnTo>
                  <a:lnTo>
                    <a:pt x="170" y="1799"/>
                  </a:lnTo>
                  <a:lnTo>
                    <a:pt x="282" y="1799"/>
                  </a:lnTo>
                  <a:lnTo>
                    <a:pt x="451" y="1855"/>
                  </a:lnTo>
                  <a:lnTo>
                    <a:pt x="563" y="1855"/>
                  </a:lnTo>
                  <a:lnTo>
                    <a:pt x="619" y="1799"/>
                  </a:lnTo>
                  <a:lnTo>
                    <a:pt x="732" y="1743"/>
                  </a:lnTo>
                  <a:lnTo>
                    <a:pt x="788" y="1743"/>
                  </a:lnTo>
                  <a:lnTo>
                    <a:pt x="844" y="1855"/>
                  </a:lnTo>
                  <a:lnTo>
                    <a:pt x="900" y="2024"/>
                  </a:lnTo>
                  <a:lnTo>
                    <a:pt x="956" y="2080"/>
                  </a:lnTo>
                  <a:lnTo>
                    <a:pt x="1069" y="2024"/>
                  </a:lnTo>
                  <a:lnTo>
                    <a:pt x="1181" y="1968"/>
                  </a:lnTo>
                  <a:lnTo>
                    <a:pt x="1237" y="1912"/>
                  </a:lnTo>
                  <a:lnTo>
                    <a:pt x="1350" y="1855"/>
                  </a:lnTo>
                  <a:lnTo>
                    <a:pt x="1462" y="1912"/>
                  </a:lnTo>
                  <a:lnTo>
                    <a:pt x="1631" y="1912"/>
                  </a:lnTo>
                  <a:lnTo>
                    <a:pt x="1687" y="1799"/>
                  </a:lnTo>
                  <a:lnTo>
                    <a:pt x="1799" y="1743"/>
                  </a:lnTo>
                  <a:lnTo>
                    <a:pt x="2081" y="1631"/>
                  </a:lnTo>
                  <a:lnTo>
                    <a:pt x="2137" y="1631"/>
                  </a:lnTo>
                  <a:lnTo>
                    <a:pt x="2418" y="1574"/>
                  </a:lnTo>
                  <a:lnTo>
                    <a:pt x="2530" y="1518"/>
                  </a:lnTo>
                  <a:lnTo>
                    <a:pt x="2586" y="1406"/>
                  </a:lnTo>
                  <a:lnTo>
                    <a:pt x="2530" y="1574"/>
                  </a:lnTo>
                  <a:lnTo>
                    <a:pt x="2474" y="1687"/>
                  </a:lnTo>
                  <a:lnTo>
                    <a:pt x="2418" y="1799"/>
                  </a:lnTo>
                  <a:lnTo>
                    <a:pt x="2418" y="1855"/>
                  </a:lnTo>
                  <a:lnTo>
                    <a:pt x="2474" y="1912"/>
                  </a:lnTo>
                  <a:lnTo>
                    <a:pt x="2643" y="2024"/>
                  </a:lnTo>
                  <a:lnTo>
                    <a:pt x="2811" y="1912"/>
                  </a:lnTo>
                  <a:lnTo>
                    <a:pt x="3036" y="1968"/>
                  </a:lnTo>
                  <a:lnTo>
                    <a:pt x="3148" y="1968"/>
                  </a:lnTo>
                  <a:lnTo>
                    <a:pt x="3317" y="1855"/>
                  </a:lnTo>
                  <a:lnTo>
                    <a:pt x="3542" y="1462"/>
                  </a:lnTo>
                  <a:lnTo>
                    <a:pt x="3598" y="1237"/>
                  </a:lnTo>
                  <a:lnTo>
                    <a:pt x="3654" y="1012"/>
                  </a:lnTo>
                  <a:lnTo>
                    <a:pt x="3654" y="1125"/>
                  </a:lnTo>
                  <a:lnTo>
                    <a:pt x="3654" y="1406"/>
                  </a:lnTo>
                  <a:lnTo>
                    <a:pt x="3654" y="1518"/>
                  </a:lnTo>
                  <a:lnTo>
                    <a:pt x="3710" y="1631"/>
                  </a:lnTo>
                  <a:lnTo>
                    <a:pt x="3767" y="1631"/>
                  </a:lnTo>
                  <a:lnTo>
                    <a:pt x="3879" y="1574"/>
                  </a:lnTo>
                  <a:lnTo>
                    <a:pt x="4329" y="1350"/>
                  </a:lnTo>
                  <a:lnTo>
                    <a:pt x="4497" y="1181"/>
                  </a:lnTo>
                  <a:lnTo>
                    <a:pt x="4554" y="1069"/>
                  </a:lnTo>
                  <a:lnTo>
                    <a:pt x="4610" y="956"/>
                  </a:lnTo>
                  <a:lnTo>
                    <a:pt x="4554" y="844"/>
                  </a:lnTo>
                  <a:lnTo>
                    <a:pt x="4441" y="787"/>
                  </a:lnTo>
                  <a:lnTo>
                    <a:pt x="4216" y="619"/>
                  </a:lnTo>
                  <a:lnTo>
                    <a:pt x="4048" y="506"/>
                  </a:lnTo>
                  <a:lnTo>
                    <a:pt x="3992" y="450"/>
                  </a:lnTo>
                  <a:lnTo>
                    <a:pt x="3992" y="338"/>
                  </a:lnTo>
                  <a:lnTo>
                    <a:pt x="3879" y="169"/>
                  </a:lnTo>
                  <a:lnTo>
                    <a:pt x="3823" y="57"/>
                  </a:lnTo>
                  <a:lnTo>
                    <a:pt x="3767" y="1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1" name="Google Shape;34851;p71"/>
            <p:cNvSpPr/>
            <p:nvPr/>
          </p:nvSpPr>
          <p:spPr>
            <a:xfrm>
              <a:off x="1929900" y="1045550"/>
              <a:ext cx="15475" cy="16900"/>
            </a:xfrm>
            <a:custGeom>
              <a:avLst/>
              <a:gdLst/>
              <a:ahLst/>
              <a:cxnLst/>
              <a:rect l="l" t="t" r="r" b="b"/>
              <a:pathLst>
                <a:path w="619" h="676" extrusionOk="0">
                  <a:moveTo>
                    <a:pt x="282" y="1"/>
                  </a:moveTo>
                  <a:lnTo>
                    <a:pt x="169" y="57"/>
                  </a:lnTo>
                  <a:lnTo>
                    <a:pt x="57" y="226"/>
                  </a:lnTo>
                  <a:lnTo>
                    <a:pt x="1" y="450"/>
                  </a:lnTo>
                  <a:lnTo>
                    <a:pt x="57" y="563"/>
                  </a:lnTo>
                  <a:lnTo>
                    <a:pt x="113" y="619"/>
                  </a:lnTo>
                  <a:lnTo>
                    <a:pt x="338" y="675"/>
                  </a:lnTo>
                  <a:lnTo>
                    <a:pt x="394" y="619"/>
                  </a:lnTo>
                  <a:lnTo>
                    <a:pt x="394" y="563"/>
                  </a:lnTo>
                  <a:lnTo>
                    <a:pt x="394" y="450"/>
                  </a:lnTo>
                  <a:lnTo>
                    <a:pt x="394" y="394"/>
                  </a:lnTo>
                  <a:lnTo>
                    <a:pt x="394" y="338"/>
                  </a:lnTo>
                  <a:lnTo>
                    <a:pt x="450" y="338"/>
                  </a:lnTo>
                  <a:lnTo>
                    <a:pt x="507" y="394"/>
                  </a:lnTo>
                  <a:lnTo>
                    <a:pt x="619" y="394"/>
                  </a:lnTo>
                  <a:lnTo>
                    <a:pt x="507" y="113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2" name="Google Shape;34852;p71"/>
            <p:cNvSpPr/>
            <p:nvPr/>
          </p:nvSpPr>
          <p:spPr>
            <a:xfrm>
              <a:off x="1927100" y="1052575"/>
              <a:ext cx="21100" cy="16900"/>
            </a:xfrm>
            <a:custGeom>
              <a:avLst/>
              <a:gdLst/>
              <a:ahLst/>
              <a:cxnLst/>
              <a:rect l="l" t="t" r="r" b="b"/>
              <a:pathLst>
                <a:path w="844" h="676" extrusionOk="0">
                  <a:moveTo>
                    <a:pt x="57" y="1"/>
                  </a:moveTo>
                  <a:lnTo>
                    <a:pt x="0" y="169"/>
                  </a:lnTo>
                  <a:lnTo>
                    <a:pt x="113" y="282"/>
                  </a:lnTo>
                  <a:lnTo>
                    <a:pt x="225" y="394"/>
                  </a:lnTo>
                  <a:lnTo>
                    <a:pt x="394" y="507"/>
                  </a:lnTo>
                  <a:lnTo>
                    <a:pt x="562" y="563"/>
                  </a:lnTo>
                  <a:lnTo>
                    <a:pt x="675" y="619"/>
                  </a:lnTo>
                  <a:lnTo>
                    <a:pt x="731" y="675"/>
                  </a:lnTo>
                  <a:lnTo>
                    <a:pt x="843" y="563"/>
                  </a:lnTo>
                  <a:lnTo>
                    <a:pt x="787" y="507"/>
                  </a:lnTo>
                  <a:lnTo>
                    <a:pt x="787" y="450"/>
                  </a:lnTo>
                  <a:lnTo>
                    <a:pt x="675" y="226"/>
                  </a:lnTo>
                  <a:lnTo>
                    <a:pt x="619" y="113"/>
                  </a:lnTo>
                  <a:lnTo>
                    <a:pt x="506" y="57"/>
                  </a:lnTo>
                  <a:lnTo>
                    <a:pt x="394" y="113"/>
                  </a:lnTo>
                  <a:lnTo>
                    <a:pt x="450" y="226"/>
                  </a:lnTo>
                  <a:lnTo>
                    <a:pt x="450" y="282"/>
                  </a:lnTo>
                  <a:lnTo>
                    <a:pt x="338" y="282"/>
                  </a:lnTo>
                  <a:lnTo>
                    <a:pt x="225" y="226"/>
                  </a:lnTo>
                  <a:lnTo>
                    <a:pt x="113" y="16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9D9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3" name="Google Shape;34853;p71"/>
            <p:cNvSpPr/>
            <p:nvPr/>
          </p:nvSpPr>
          <p:spPr>
            <a:xfrm>
              <a:off x="1845600" y="10624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7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4" name="Google Shape;34854;p71"/>
            <p:cNvSpPr/>
            <p:nvPr/>
          </p:nvSpPr>
          <p:spPr>
            <a:xfrm>
              <a:off x="1889150" y="10554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56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57" y="56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5" name="Google Shape;34855;p71"/>
            <p:cNvSpPr/>
            <p:nvPr/>
          </p:nvSpPr>
          <p:spPr>
            <a:xfrm>
              <a:off x="1890550" y="10568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6" name="Google Shape;34856;p71"/>
            <p:cNvSpPr/>
            <p:nvPr/>
          </p:nvSpPr>
          <p:spPr>
            <a:xfrm>
              <a:off x="1913050" y="10540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7" name="Google Shape;34857;p71"/>
            <p:cNvSpPr/>
            <p:nvPr/>
          </p:nvSpPr>
          <p:spPr>
            <a:xfrm>
              <a:off x="1710700" y="1239475"/>
              <a:ext cx="50625" cy="71675"/>
            </a:xfrm>
            <a:custGeom>
              <a:avLst/>
              <a:gdLst/>
              <a:ahLst/>
              <a:cxnLst/>
              <a:rect l="l" t="t" r="r" b="b"/>
              <a:pathLst>
                <a:path w="2025" h="2867" extrusionOk="0">
                  <a:moveTo>
                    <a:pt x="1293" y="0"/>
                  </a:moveTo>
                  <a:lnTo>
                    <a:pt x="1237" y="113"/>
                  </a:lnTo>
                  <a:lnTo>
                    <a:pt x="1181" y="225"/>
                  </a:lnTo>
                  <a:lnTo>
                    <a:pt x="1237" y="450"/>
                  </a:lnTo>
                  <a:lnTo>
                    <a:pt x="1237" y="562"/>
                  </a:lnTo>
                  <a:lnTo>
                    <a:pt x="1069" y="562"/>
                  </a:lnTo>
                  <a:lnTo>
                    <a:pt x="956" y="618"/>
                  </a:lnTo>
                  <a:lnTo>
                    <a:pt x="844" y="562"/>
                  </a:lnTo>
                  <a:lnTo>
                    <a:pt x="619" y="450"/>
                  </a:lnTo>
                  <a:lnTo>
                    <a:pt x="563" y="562"/>
                  </a:lnTo>
                  <a:lnTo>
                    <a:pt x="506" y="618"/>
                  </a:lnTo>
                  <a:lnTo>
                    <a:pt x="450" y="787"/>
                  </a:lnTo>
                  <a:lnTo>
                    <a:pt x="450" y="843"/>
                  </a:lnTo>
                  <a:lnTo>
                    <a:pt x="394" y="843"/>
                  </a:lnTo>
                  <a:lnTo>
                    <a:pt x="394" y="731"/>
                  </a:lnTo>
                  <a:lnTo>
                    <a:pt x="338" y="618"/>
                  </a:lnTo>
                  <a:lnTo>
                    <a:pt x="225" y="562"/>
                  </a:lnTo>
                  <a:lnTo>
                    <a:pt x="113" y="675"/>
                  </a:lnTo>
                  <a:lnTo>
                    <a:pt x="57" y="843"/>
                  </a:lnTo>
                  <a:lnTo>
                    <a:pt x="113" y="1068"/>
                  </a:lnTo>
                  <a:lnTo>
                    <a:pt x="169" y="1124"/>
                  </a:lnTo>
                  <a:lnTo>
                    <a:pt x="225" y="1181"/>
                  </a:lnTo>
                  <a:lnTo>
                    <a:pt x="338" y="1293"/>
                  </a:lnTo>
                  <a:lnTo>
                    <a:pt x="338" y="1405"/>
                  </a:lnTo>
                  <a:lnTo>
                    <a:pt x="282" y="1686"/>
                  </a:lnTo>
                  <a:lnTo>
                    <a:pt x="225" y="1967"/>
                  </a:lnTo>
                  <a:lnTo>
                    <a:pt x="169" y="2248"/>
                  </a:lnTo>
                  <a:lnTo>
                    <a:pt x="113" y="2361"/>
                  </a:lnTo>
                  <a:lnTo>
                    <a:pt x="1" y="2473"/>
                  </a:lnTo>
                  <a:lnTo>
                    <a:pt x="1" y="2529"/>
                  </a:lnTo>
                  <a:lnTo>
                    <a:pt x="169" y="2810"/>
                  </a:lnTo>
                  <a:lnTo>
                    <a:pt x="282" y="2698"/>
                  </a:lnTo>
                  <a:lnTo>
                    <a:pt x="394" y="2698"/>
                  </a:lnTo>
                  <a:lnTo>
                    <a:pt x="506" y="2642"/>
                  </a:lnTo>
                  <a:lnTo>
                    <a:pt x="563" y="2586"/>
                  </a:lnTo>
                  <a:lnTo>
                    <a:pt x="506" y="2529"/>
                  </a:lnTo>
                  <a:lnTo>
                    <a:pt x="450" y="2473"/>
                  </a:lnTo>
                  <a:lnTo>
                    <a:pt x="394" y="2361"/>
                  </a:lnTo>
                  <a:lnTo>
                    <a:pt x="450" y="2305"/>
                  </a:lnTo>
                  <a:lnTo>
                    <a:pt x="506" y="2248"/>
                  </a:lnTo>
                  <a:lnTo>
                    <a:pt x="563" y="2248"/>
                  </a:lnTo>
                  <a:lnTo>
                    <a:pt x="619" y="2305"/>
                  </a:lnTo>
                  <a:lnTo>
                    <a:pt x="731" y="2473"/>
                  </a:lnTo>
                  <a:lnTo>
                    <a:pt x="788" y="2529"/>
                  </a:lnTo>
                  <a:lnTo>
                    <a:pt x="788" y="2642"/>
                  </a:lnTo>
                  <a:lnTo>
                    <a:pt x="788" y="2698"/>
                  </a:lnTo>
                  <a:lnTo>
                    <a:pt x="844" y="2754"/>
                  </a:lnTo>
                  <a:lnTo>
                    <a:pt x="956" y="2867"/>
                  </a:lnTo>
                  <a:lnTo>
                    <a:pt x="1012" y="2867"/>
                  </a:lnTo>
                  <a:lnTo>
                    <a:pt x="1012" y="2810"/>
                  </a:lnTo>
                  <a:lnTo>
                    <a:pt x="900" y="2417"/>
                  </a:lnTo>
                  <a:lnTo>
                    <a:pt x="788" y="2248"/>
                  </a:lnTo>
                  <a:lnTo>
                    <a:pt x="619" y="2136"/>
                  </a:lnTo>
                  <a:lnTo>
                    <a:pt x="563" y="2024"/>
                  </a:lnTo>
                  <a:lnTo>
                    <a:pt x="619" y="2024"/>
                  </a:lnTo>
                  <a:lnTo>
                    <a:pt x="900" y="2192"/>
                  </a:lnTo>
                  <a:lnTo>
                    <a:pt x="956" y="2305"/>
                  </a:lnTo>
                  <a:lnTo>
                    <a:pt x="956" y="2361"/>
                  </a:lnTo>
                  <a:lnTo>
                    <a:pt x="1012" y="2586"/>
                  </a:lnTo>
                  <a:lnTo>
                    <a:pt x="1012" y="2698"/>
                  </a:lnTo>
                  <a:lnTo>
                    <a:pt x="1069" y="2754"/>
                  </a:lnTo>
                  <a:lnTo>
                    <a:pt x="1125" y="2754"/>
                  </a:lnTo>
                  <a:lnTo>
                    <a:pt x="1181" y="2698"/>
                  </a:lnTo>
                  <a:lnTo>
                    <a:pt x="1293" y="2642"/>
                  </a:lnTo>
                  <a:lnTo>
                    <a:pt x="1406" y="2473"/>
                  </a:lnTo>
                  <a:lnTo>
                    <a:pt x="1406" y="2305"/>
                  </a:lnTo>
                  <a:lnTo>
                    <a:pt x="1406" y="2192"/>
                  </a:lnTo>
                  <a:lnTo>
                    <a:pt x="1181" y="2024"/>
                  </a:lnTo>
                  <a:lnTo>
                    <a:pt x="1125" y="1911"/>
                  </a:lnTo>
                  <a:lnTo>
                    <a:pt x="1125" y="1743"/>
                  </a:lnTo>
                  <a:lnTo>
                    <a:pt x="1069" y="1686"/>
                  </a:lnTo>
                  <a:lnTo>
                    <a:pt x="956" y="1686"/>
                  </a:lnTo>
                  <a:lnTo>
                    <a:pt x="900" y="1743"/>
                  </a:lnTo>
                  <a:lnTo>
                    <a:pt x="900" y="1799"/>
                  </a:lnTo>
                  <a:lnTo>
                    <a:pt x="900" y="1911"/>
                  </a:lnTo>
                  <a:lnTo>
                    <a:pt x="788" y="1967"/>
                  </a:lnTo>
                  <a:lnTo>
                    <a:pt x="731" y="1911"/>
                  </a:lnTo>
                  <a:lnTo>
                    <a:pt x="731" y="1799"/>
                  </a:lnTo>
                  <a:lnTo>
                    <a:pt x="675" y="1743"/>
                  </a:lnTo>
                  <a:lnTo>
                    <a:pt x="619" y="1686"/>
                  </a:lnTo>
                  <a:lnTo>
                    <a:pt x="675" y="1630"/>
                  </a:lnTo>
                  <a:lnTo>
                    <a:pt x="900" y="1574"/>
                  </a:lnTo>
                  <a:lnTo>
                    <a:pt x="1012" y="1462"/>
                  </a:lnTo>
                  <a:lnTo>
                    <a:pt x="1125" y="1574"/>
                  </a:lnTo>
                  <a:lnTo>
                    <a:pt x="1237" y="1630"/>
                  </a:lnTo>
                  <a:lnTo>
                    <a:pt x="1293" y="1630"/>
                  </a:lnTo>
                  <a:lnTo>
                    <a:pt x="1293" y="1686"/>
                  </a:lnTo>
                  <a:lnTo>
                    <a:pt x="1293" y="1799"/>
                  </a:lnTo>
                  <a:lnTo>
                    <a:pt x="1406" y="1855"/>
                  </a:lnTo>
                  <a:lnTo>
                    <a:pt x="1518" y="1799"/>
                  </a:lnTo>
                  <a:lnTo>
                    <a:pt x="1631" y="1799"/>
                  </a:lnTo>
                  <a:lnTo>
                    <a:pt x="1631" y="1743"/>
                  </a:lnTo>
                  <a:lnTo>
                    <a:pt x="1687" y="1630"/>
                  </a:lnTo>
                  <a:lnTo>
                    <a:pt x="1743" y="1518"/>
                  </a:lnTo>
                  <a:lnTo>
                    <a:pt x="1855" y="1462"/>
                  </a:lnTo>
                  <a:lnTo>
                    <a:pt x="1968" y="1405"/>
                  </a:lnTo>
                  <a:lnTo>
                    <a:pt x="1968" y="1349"/>
                  </a:lnTo>
                  <a:lnTo>
                    <a:pt x="1968" y="1237"/>
                  </a:lnTo>
                  <a:lnTo>
                    <a:pt x="1968" y="1068"/>
                  </a:lnTo>
                  <a:lnTo>
                    <a:pt x="1968" y="1012"/>
                  </a:lnTo>
                  <a:lnTo>
                    <a:pt x="2024" y="956"/>
                  </a:lnTo>
                  <a:lnTo>
                    <a:pt x="2024" y="843"/>
                  </a:lnTo>
                  <a:lnTo>
                    <a:pt x="2024" y="731"/>
                  </a:lnTo>
                  <a:lnTo>
                    <a:pt x="2024" y="562"/>
                  </a:lnTo>
                  <a:lnTo>
                    <a:pt x="2024" y="450"/>
                  </a:lnTo>
                  <a:lnTo>
                    <a:pt x="1968" y="337"/>
                  </a:lnTo>
                  <a:lnTo>
                    <a:pt x="1855" y="225"/>
                  </a:lnTo>
                  <a:lnTo>
                    <a:pt x="1855" y="169"/>
                  </a:lnTo>
                  <a:lnTo>
                    <a:pt x="1743" y="113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rgbClr val="91B7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8" name="Google Shape;34858;p71"/>
            <p:cNvSpPr/>
            <p:nvPr/>
          </p:nvSpPr>
          <p:spPr>
            <a:xfrm>
              <a:off x="1748650" y="1209950"/>
              <a:ext cx="56225" cy="49225"/>
            </a:xfrm>
            <a:custGeom>
              <a:avLst/>
              <a:gdLst/>
              <a:ahLst/>
              <a:cxnLst/>
              <a:rect l="l" t="t" r="r" b="b"/>
              <a:pathLst>
                <a:path w="2249" h="1969" extrusionOk="0">
                  <a:moveTo>
                    <a:pt x="1630" y="1"/>
                  </a:moveTo>
                  <a:lnTo>
                    <a:pt x="1518" y="57"/>
                  </a:lnTo>
                  <a:lnTo>
                    <a:pt x="1518" y="169"/>
                  </a:lnTo>
                  <a:lnTo>
                    <a:pt x="1462" y="226"/>
                  </a:lnTo>
                  <a:lnTo>
                    <a:pt x="1293" y="226"/>
                  </a:lnTo>
                  <a:lnTo>
                    <a:pt x="1237" y="282"/>
                  </a:lnTo>
                  <a:lnTo>
                    <a:pt x="1237" y="394"/>
                  </a:lnTo>
                  <a:lnTo>
                    <a:pt x="1180" y="507"/>
                  </a:lnTo>
                  <a:lnTo>
                    <a:pt x="1180" y="563"/>
                  </a:lnTo>
                  <a:lnTo>
                    <a:pt x="1124" y="619"/>
                  </a:lnTo>
                  <a:lnTo>
                    <a:pt x="1068" y="563"/>
                  </a:lnTo>
                  <a:lnTo>
                    <a:pt x="1012" y="507"/>
                  </a:lnTo>
                  <a:lnTo>
                    <a:pt x="1012" y="451"/>
                  </a:lnTo>
                  <a:lnTo>
                    <a:pt x="956" y="394"/>
                  </a:lnTo>
                  <a:lnTo>
                    <a:pt x="787" y="394"/>
                  </a:lnTo>
                  <a:lnTo>
                    <a:pt x="731" y="451"/>
                  </a:lnTo>
                  <a:lnTo>
                    <a:pt x="675" y="451"/>
                  </a:lnTo>
                  <a:lnTo>
                    <a:pt x="506" y="619"/>
                  </a:lnTo>
                  <a:lnTo>
                    <a:pt x="450" y="675"/>
                  </a:lnTo>
                  <a:lnTo>
                    <a:pt x="394" y="732"/>
                  </a:lnTo>
                  <a:lnTo>
                    <a:pt x="337" y="675"/>
                  </a:lnTo>
                  <a:lnTo>
                    <a:pt x="225" y="563"/>
                  </a:lnTo>
                  <a:lnTo>
                    <a:pt x="113" y="675"/>
                  </a:lnTo>
                  <a:lnTo>
                    <a:pt x="56" y="732"/>
                  </a:lnTo>
                  <a:lnTo>
                    <a:pt x="0" y="844"/>
                  </a:lnTo>
                  <a:lnTo>
                    <a:pt x="56" y="1013"/>
                  </a:lnTo>
                  <a:lnTo>
                    <a:pt x="169" y="1125"/>
                  </a:lnTo>
                  <a:lnTo>
                    <a:pt x="281" y="1181"/>
                  </a:lnTo>
                  <a:lnTo>
                    <a:pt x="450" y="1125"/>
                  </a:lnTo>
                  <a:lnTo>
                    <a:pt x="618" y="1069"/>
                  </a:lnTo>
                  <a:lnTo>
                    <a:pt x="787" y="1069"/>
                  </a:lnTo>
                  <a:lnTo>
                    <a:pt x="899" y="1181"/>
                  </a:lnTo>
                  <a:lnTo>
                    <a:pt x="1068" y="1294"/>
                  </a:lnTo>
                  <a:lnTo>
                    <a:pt x="1180" y="1462"/>
                  </a:lnTo>
                  <a:lnTo>
                    <a:pt x="1237" y="1518"/>
                  </a:lnTo>
                  <a:lnTo>
                    <a:pt x="1349" y="1575"/>
                  </a:lnTo>
                  <a:lnTo>
                    <a:pt x="1405" y="1518"/>
                  </a:lnTo>
                  <a:lnTo>
                    <a:pt x="1462" y="1518"/>
                  </a:lnTo>
                  <a:lnTo>
                    <a:pt x="1518" y="1631"/>
                  </a:lnTo>
                  <a:lnTo>
                    <a:pt x="1574" y="1743"/>
                  </a:lnTo>
                  <a:lnTo>
                    <a:pt x="1574" y="1799"/>
                  </a:lnTo>
                  <a:lnTo>
                    <a:pt x="1743" y="1799"/>
                  </a:lnTo>
                  <a:lnTo>
                    <a:pt x="1743" y="1856"/>
                  </a:lnTo>
                  <a:lnTo>
                    <a:pt x="1799" y="1968"/>
                  </a:lnTo>
                  <a:lnTo>
                    <a:pt x="1967" y="1968"/>
                  </a:lnTo>
                  <a:lnTo>
                    <a:pt x="2024" y="1912"/>
                  </a:lnTo>
                  <a:lnTo>
                    <a:pt x="2080" y="1856"/>
                  </a:lnTo>
                  <a:lnTo>
                    <a:pt x="2192" y="1799"/>
                  </a:lnTo>
                  <a:lnTo>
                    <a:pt x="2248" y="1631"/>
                  </a:lnTo>
                  <a:lnTo>
                    <a:pt x="2192" y="1631"/>
                  </a:lnTo>
                  <a:lnTo>
                    <a:pt x="2080" y="1575"/>
                  </a:lnTo>
                  <a:lnTo>
                    <a:pt x="2024" y="1575"/>
                  </a:lnTo>
                  <a:lnTo>
                    <a:pt x="1911" y="1518"/>
                  </a:lnTo>
                  <a:lnTo>
                    <a:pt x="1630" y="1350"/>
                  </a:lnTo>
                  <a:lnTo>
                    <a:pt x="1518" y="1237"/>
                  </a:lnTo>
                  <a:lnTo>
                    <a:pt x="1405" y="1069"/>
                  </a:lnTo>
                  <a:lnTo>
                    <a:pt x="1405" y="1013"/>
                  </a:lnTo>
                  <a:lnTo>
                    <a:pt x="1462" y="1013"/>
                  </a:lnTo>
                  <a:lnTo>
                    <a:pt x="1518" y="1069"/>
                  </a:lnTo>
                  <a:lnTo>
                    <a:pt x="1911" y="900"/>
                  </a:lnTo>
                  <a:lnTo>
                    <a:pt x="2248" y="732"/>
                  </a:lnTo>
                  <a:lnTo>
                    <a:pt x="2248" y="563"/>
                  </a:lnTo>
                  <a:lnTo>
                    <a:pt x="2192" y="394"/>
                  </a:lnTo>
                  <a:lnTo>
                    <a:pt x="2136" y="282"/>
                  </a:lnTo>
                  <a:lnTo>
                    <a:pt x="1911" y="226"/>
                  </a:lnTo>
                  <a:lnTo>
                    <a:pt x="1799" y="169"/>
                  </a:lnTo>
                  <a:lnTo>
                    <a:pt x="1743" y="226"/>
                  </a:lnTo>
                  <a:lnTo>
                    <a:pt x="1743" y="282"/>
                  </a:lnTo>
                  <a:lnTo>
                    <a:pt x="1799" y="338"/>
                  </a:lnTo>
                  <a:lnTo>
                    <a:pt x="1799" y="394"/>
                  </a:lnTo>
                  <a:lnTo>
                    <a:pt x="1686" y="451"/>
                  </a:lnTo>
                  <a:lnTo>
                    <a:pt x="1630" y="394"/>
                  </a:lnTo>
                  <a:lnTo>
                    <a:pt x="1630" y="338"/>
                  </a:lnTo>
                  <a:lnTo>
                    <a:pt x="1630" y="282"/>
                  </a:lnTo>
                  <a:lnTo>
                    <a:pt x="1630" y="169"/>
                  </a:lnTo>
                  <a:lnTo>
                    <a:pt x="1630" y="57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9" name="Google Shape;34859;p71"/>
            <p:cNvSpPr/>
            <p:nvPr/>
          </p:nvSpPr>
          <p:spPr>
            <a:xfrm>
              <a:off x="1665750" y="1277400"/>
              <a:ext cx="44975" cy="29550"/>
            </a:xfrm>
            <a:custGeom>
              <a:avLst/>
              <a:gdLst/>
              <a:ahLst/>
              <a:cxnLst/>
              <a:rect l="l" t="t" r="r" b="b"/>
              <a:pathLst>
                <a:path w="1799" h="1182" extrusionOk="0">
                  <a:moveTo>
                    <a:pt x="675" y="1"/>
                  </a:moveTo>
                  <a:lnTo>
                    <a:pt x="618" y="113"/>
                  </a:lnTo>
                  <a:lnTo>
                    <a:pt x="562" y="226"/>
                  </a:lnTo>
                  <a:lnTo>
                    <a:pt x="450" y="338"/>
                  </a:lnTo>
                  <a:lnTo>
                    <a:pt x="393" y="394"/>
                  </a:lnTo>
                  <a:lnTo>
                    <a:pt x="225" y="507"/>
                  </a:lnTo>
                  <a:lnTo>
                    <a:pt x="56" y="619"/>
                  </a:lnTo>
                  <a:lnTo>
                    <a:pt x="0" y="675"/>
                  </a:lnTo>
                  <a:lnTo>
                    <a:pt x="0" y="788"/>
                  </a:lnTo>
                  <a:lnTo>
                    <a:pt x="112" y="844"/>
                  </a:lnTo>
                  <a:lnTo>
                    <a:pt x="169" y="900"/>
                  </a:lnTo>
                  <a:lnTo>
                    <a:pt x="281" y="956"/>
                  </a:lnTo>
                  <a:lnTo>
                    <a:pt x="562" y="956"/>
                  </a:lnTo>
                  <a:lnTo>
                    <a:pt x="675" y="900"/>
                  </a:lnTo>
                  <a:lnTo>
                    <a:pt x="675" y="844"/>
                  </a:lnTo>
                  <a:lnTo>
                    <a:pt x="731" y="900"/>
                  </a:lnTo>
                  <a:lnTo>
                    <a:pt x="787" y="900"/>
                  </a:lnTo>
                  <a:lnTo>
                    <a:pt x="787" y="956"/>
                  </a:lnTo>
                  <a:lnTo>
                    <a:pt x="1012" y="1012"/>
                  </a:lnTo>
                  <a:lnTo>
                    <a:pt x="1237" y="1012"/>
                  </a:lnTo>
                  <a:lnTo>
                    <a:pt x="1293" y="1069"/>
                  </a:lnTo>
                  <a:lnTo>
                    <a:pt x="1405" y="1181"/>
                  </a:lnTo>
                  <a:lnTo>
                    <a:pt x="1461" y="1181"/>
                  </a:lnTo>
                  <a:lnTo>
                    <a:pt x="1574" y="1125"/>
                  </a:lnTo>
                  <a:lnTo>
                    <a:pt x="1630" y="1181"/>
                  </a:lnTo>
                  <a:lnTo>
                    <a:pt x="1742" y="1125"/>
                  </a:lnTo>
                  <a:lnTo>
                    <a:pt x="1799" y="1012"/>
                  </a:lnTo>
                  <a:lnTo>
                    <a:pt x="1799" y="788"/>
                  </a:lnTo>
                  <a:lnTo>
                    <a:pt x="1742" y="731"/>
                  </a:lnTo>
                  <a:lnTo>
                    <a:pt x="1630" y="675"/>
                  </a:lnTo>
                  <a:lnTo>
                    <a:pt x="1742" y="563"/>
                  </a:lnTo>
                  <a:lnTo>
                    <a:pt x="1799" y="394"/>
                  </a:lnTo>
                  <a:lnTo>
                    <a:pt x="1799" y="226"/>
                  </a:lnTo>
                  <a:lnTo>
                    <a:pt x="1742" y="113"/>
                  </a:lnTo>
                  <a:lnTo>
                    <a:pt x="1630" y="1"/>
                  </a:lnTo>
                  <a:lnTo>
                    <a:pt x="1518" y="1"/>
                  </a:lnTo>
                  <a:lnTo>
                    <a:pt x="1293" y="57"/>
                  </a:lnTo>
                  <a:lnTo>
                    <a:pt x="1124" y="113"/>
                  </a:lnTo>
                  <a:lnTo>
                    <a:pt x="1068" y="169"/>
                  </a:lnTo>
                  <a:lnTo>
                    <a:pt x="956" y="113"/>
                  </a:lnTo>
                  <a:lnTo>
                    <a:pt x="899" y="57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AEC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0" name="Google Shape;34860;p71"/>
            <p:cNvSpPr/>
            <p:nvPr/>
          </p:nvSpPr>
          <p:spPr>
            <a:xfrm>
              <a:off x="1780950" y="1226825"/>
              <a:ext cx="32350" cy="28125"/>
            </a:xfrm>
            <a:custGeom>
              <a:avLst/>
              <a:gdLst/>
              <a:ahLst/>
              <a:cxnLst/>
              <a:rect l="l" t="t" r="r" b="b"/>
              <a:pathLst>
                <a:path w="1294" h="1125" extrusionOk="0">
                  <a:moveTo>
                    <a:pt x="788" y="0"/>
                  </a:moveTo>
                  <a:lnTo>
                    <a:pt x="732" y="113"/>
                  </a:lnTo>
                  <a:lnTo>
                    <a:pt x="675" y="169"/>
                  </a:lnTo>
                  <a:lnTo>
                    <a:pt x="563" y="169"/>
                  </a:lnTo>
                  <a:lnTo>
                    <a:pt x="507" y="113"/>
                  </a:lnTo>
                  <a:lnTo>
                    <a:pt x="451" y="169"/>
                  </a:lnTo>
                  <a:lnTo>
                    <a:pt x="338" y="281"/>
                  </a:lnTo>
                  <a:lnTo>
                    <a:pt x="170" y="338"/>
                  </a:lnTo>
                  <a:lnTo>
                    <a:pt x="57" y="394"/>
                  </a:lnTo>
                  <a:lnTo>
                    <a:pt x="1" y="562"/>
                  </a:lnTo>
                  <a:lnTo>
                    <a:pt x="57" y="619"/>
                  </a:lnTo>
                  <a:lnTo>
                    <a:pt x="170" y="619"/>
                  </a:lnTo>
                  <a:lnTo>
                    <a:pt x="338" y="675"/>
                  </a:lnTo>
                  <a:lnTo>
                    <a:pt x="338" y="731"/>
                  </a:lnTo>
                  <a:lnTo>
                    <a:pt x="394" y="843"/>
                  </a:lnTo>
                  <a:lnTo>
                    <a:pt x="451" y="900"/>
                  </a:lnTo>
                  <a:lnTo>
                    <a:pt x="507" y="900"/>
                  </a:lnTo>
                  <a:lnTo>
                    <a:pt x="675" y="956"/>
                  </a:lnTo>
                  <a:lnTo>
                    <a:pt x="732" y="1068"/>
                  </a:lnTo>
                  <a:lnTo>
                    <a:pt x="788" y="1012"/>
                  </a:lnTo>
                  <a:lnTo>
                    <a:pt x="900" y="1012"/>
                  </a:lnTo>
                  <a:lnTo>
                    <a:pt x="900" y="1124"/>
                  </a:lnTo>
                  <a:lnTo>
                    <a:pt x="956" y="1124"/>
                  </a:lnTo>
                  <a:lnTo>
                    <a:pt x="956" y="1068"/>
                  </a:lnTo>
                  <a:lnTo>
                    <a:pt x="1069" y="956"/>
                  </a:lnTo>
                  <a:lnTo>
                    <a:pt x="1125" y="1012"/>
                  </a:lnTo>
                  <a:lnTo>
                    <a:pt x="1237" y="1012"/>
                  </a:lnTo>
                  <a:lnTo>
                    <a:pt x="1237" y="900"/>
                  </a:lnTo>
                  <a:lnTo>
                    <a:pt x="1181" y="787"/>
                  </a:lnTo>
                  <a:lnTo>
                    <a:pt x="1237" y="619"/>
                  </a:lnTo>
                  <a:lnTo>
                    <a:pt x="1294" y="506"/>
                  </a:lnTo>
                  <a:lnTo>
                    <a:pt x="1294" y="394"/>
                  </a:lnTo>
                  <a:lnTo>
                    <a:pt x="1069" y="394"/>
                  </a:lnTo>
                  <a:lnTo>
                    <a:pt x="956" y="338"/>
                  </a:lnTo>
                  <a:lnTo>
                    <a:pt x="844" y="225"/>
                  </a:lnTo>
                  <a:lnTo>
                    <a:pt x="900" y="113"/>
                  </a:lnTo>
                  <a:lnTo>
                    <a:pt x="900" y="57"/>
                  </a:lnTo>
                  <a:lnTo>
                    <a:pt x="788" y="0"/>
                  </a:lnTo>
                  <a:close/>
                </a:path>
              </a:pathLst>
            </a:custGeom>
            <a:solidFill>
              <a:srgbClr val="9CB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1" name="Google Shape;34861;p71"/>
            <p:cNvSpPr/>
            <p:nvPr/>
          </p:nvSpPr>
          <p:spPr>
            <a:xfrm>
              <a:off x="1748650" y="1240875"/>
              <a:ext cx="29525" cy="50600"/>
            </a:xfrm>
            <a:custGeom>
              <a:avLst/>
              <a:gdLst/>
              <a:ahLst/>
              <a:cxnLst/>
              <a:rect l="l" t="t" r="r" b="b"/>
              <a:pathLst>
                <a:path w="1181" h="2024" extrusionOk="0">
                  <a:moveTo>
                    <a:pt x="899" y="0"/>
                  </a:moveTo>
                  <a:lnTo>
                    <a:pt x="787" y="113"/>
                  </a:lnTo>
                  <a:lnTo>
                    <a:pt x="675" y="281"/>
                  </a:lnTo>
                  <a:lnTo>
                    <a:pt x="562" y="450"/>
                  </a:lnTo>
                  <a:lnTo>
                    <a:pt x="450" y="843"/>
                  </a:lnTo>
                  <a:lnTo>
                    <a:pt x="394" y="956"/>
                  </a:lnTo>
                  <a:lnTo>
                    <a:pt x="394" y="1012"/>
                  </a:lnTo>
                  <a:lnTo>
                    <a:pt x="394" y="1068"/>
                  </a:lnTo>
                  <a:lnTo>
                    <a:pt x="450" y="1125"/>
                  </a:lnTo>
                  <a:lnTo>
                    <a:pt x="394" y="1181"/>
                  </a:lnTo>
                  <a:lnTo>
                    <a:pt x="450" y="1293"/>
                  </a:lnTo>
                  <a:lnTo>
                    <a:pt x="394" y="1349"/>
                  </a:lnTo>
                  <a:lnTo>
                    <a:pt x="337" y="1406"/>
                  </a:lnTo>
                  <a:lnTo>
                    <a:pt x="169" y="1406"/>
                  </a:lnTo>
                  <a:lnTo>
                    <a:pt x="113" y="1462"/>
                  </a:lnTo>
                  <a:lnTo>
                    <a:pt x="113" y="1518"/>
                  </a:lnTo>
                  <a:lnTo>
                    <a:pt x="113" y="1574"/>
                  </a:lnTo>
                  <a:lnTo>
                    <a:pt x="169" y="1630"/>
                  </a:lnTo>
                  <a:lnTo>
                    <a:pt x="56" y="1630"/>
                  </a:lnTo>
                  <a:lnTo>
                    <a:pt x="0" y="1743"/>
                  </a:lnTo>
                  <a:lnTo>
                    <a:pt x="56" y="1911"/>
                  </a:lnTo>
                  <a:lnTo>
                    <a:pt x="56" y="1968"/>
                  </a:lnTo>
                  <a:lnTo>
                    <a:pt x="169" y="2024"/>
                  </a:lnTo>
                  <a:lnTo>
                    <a:pt x="337" y="2024"/>
                  </a:lnTo>
                  <a:lnTo>
                    <a:pt x="394" y="1911"/>
                  </a:lnTo>
                  <a:lnTo>
                    <a:pt x="506" y="1855"/>
                  </a:lnTo>
                  <a:lnTo>
                    <a:pt x="562" y="1743"/>
                  </a:lnTo>
                  <a:lnTo>
                    <a:pt x="562" y="1630"/>
                  </a:lnTo>
                  <a:lnTo>
                    <a:pt x="618" y="1630"/>
                  </a:lnTo>
                  <a:lnTo>
                    <a:pt x="731" y="1574"/>
                  </a:lnTo>
                  <a:lnTo>
                    <a:pt x="843" y="1574"/>
                  </a:lnTo>
                  <a:lnTo>
                    <a:pt x="843" y="1462"/>
                  </a:lnTo>
                  <a:lnTo>
                    <a:pt x="899" y="1406"/>
                  </a:lnTo>
                  <a:lnTo>
                    <a:pt x="899" y="1293"/>
                  </a:lnTo>
                  <a:lnTo>
                    <a:pt x="899" y="1237"/>
                  </a:lnTo>
                  <a:lnTo>
                    <a:pt x="899" y="1181"/>
                  </a:lnTo>
                  <a:lnTo>
                    <a:pt x="956" y="1125"/>
                  </a:lnTo>
                  <a:lnTo>
                    <a:pt x="1012" y="1181"/>
                  </a:lnTo>
                  <a:lnTo>
                    <a:pt x="1068" y="1181"/>
                  </a:lnTo>
                  <a:lnTo>
                    <a:pt x="1068" y="1349"/>
                  </a:lnTo>
                  <a:lnTo>
                    <a:pt x="1068" y="1462"/>
                  </a:lnTo>
                  <a:lnTo>
                    <a:pt x="1124" y="1462"/>
                  </a:lnTo>
                  <a:lnTo>
                    <a:pt x="1180" y="1406"/>
                  </a:lnTo>
                  <a:lnTo>
                    <a:pt x="1180" y="1237"/>
                  </a:lnTo>
                  <a:lnTo>
                    <a:pt x="1124" y="1125"/>
                  </a:lnTo>
                  <a:lnTo>
                    <a:pt x="1124" y="1012"/>
                  </a:lnTo>
                  <a:lnTo>
                    <a:pt x="1068" y="1012"/>
                  </a:lnTo>
                  <a:lnTo>
                    <a:pt x="956" y="956"/>
                  </a:lnTo>
                  <a:lnTo>
                    <a:pt x="787" y="1012"/>
                  </a:lnTo>
                  <a:lnTo>
                    <a:pt x="731" y="1012"/>
                  </a:lnTo>
                  <a:lnTo>
                    <a:pt x="731" y="956"/>
                  </a:lnTo>
                  <a:lnTo>
                    <a:pt x="731" y="731"/>
                  </a:lnTo>
                  <a:lnTo>
                    <a:pt x="731" y="619"/>
                  </a:lnTo>
                  <a:lnTo>
                    <a:pt x="787" y="562"/>
                  </a:lnTo>
                  <a:lnTo>
                    <a:pt x="899" y="450"/>
                  </a:lnTo>
                  <a:lnTo>
                    <a:pt x="956" y="338"/>
                  </a:lnTo>
                  <a:lnTo>
                    <a:pt x="1068" y="57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2" name="Google Shape;34862;p71"/>
            <p:cNvSpPr/>
            <p:nvPr/>
          </p:nvSpPr>
          <p:spPr>
            <a:xfrm>
              <a:off x="1696650" y="1315350"/>
              <a:ext cx="28125" cy="22500"/>
            </a:xfrm>
            <a:custGeom>
              <a:avLst/>
              <a:gdLst/>
              <a:ahLst/>
              <a:cxnLst/>
              <a:rect l="l" t="t" r="r" b="b"/>
              <a:pathLst>
                <a:path w="1125" h="900" extrusionOk="0">
                  <a:moveTo>
                    <a:pt x="338" y="0"/>
                  </a:moveTo>
                  <a:lnTo>
                    <a:pt x="282" y="57"/>
                  </a:lnTo>
                  <a:lnTo>
                    <a:pt x="225" y="113"/>
                  </a:lnTo>
                  <a:lnTo>
                    <a:pt x="225" y="169"/>
                  </a:lnTo>
                  <a:lnTo>
                    <a:pt x="282" y="338"/>
                  </a:lnTo>
                  <a:lnTo>
                    <a:pt x="169" y="506"/>
                  </a:lnTo>
                  <a:lnTo>
                    <a:pt x="1" y="675"/>
                  </a:lnTo>
                  <a:lnTo>
                    <a:pt x="1" y="787"/>
                  </a:lnTo>
                  <a:lnTo>
                    <a:pt x="113" y="843"/>
                  </a:lnTo>
                  <a:lnTo>
                    <a:pt x="619" y="843"/>
                  </a:lnTo>
                  <a:lnTo>
                    <a:pt x="787" y="900"/>
                  </a:lnTo>
                  <a:lnTo>
                    <a:pt x="956" y="900"/>
                  </a:lnTo>
                  <a:lnTo>
                    <a:pt x="1068" y="843"/>
                  </a:lnTo>
                  <a:lnTo>
                    <a:pt x="1125" y="675"/>
                  </a:lnTo>
                  <a:lnTo>
                    <a:pt x="1068" y="619"/>
                  </a:lnTo>
                  <a:lnTo>
                    <a:pt x="1068" y="562"/>
                  </a:lnTo>
                  <a:lnTo>
                    <a:pt x="1012" y="450"/>
                  </a:lnTo>
                  <a:lnTo>
                    <a:pt x="844" y="338"/>
                  </a:lnTo>
                  <a:lnTo>
                    <a:pt x="731" y="281"/>
                  </a:lnTo>
                  <a:lnTo>
                    <a:pt x="675" y="338"/>
                  </a:lnTo>
                  <a:lnTo>
                    <a:pt x="506" y="338"/>
                  </a:lnTo>
                  <a:lnTo>
                    <a:pt x="450" y="16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8BB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3" name="Google Shape;34863;p71"/>
            <p:cNvSpPr/>
            <p:nvPr/>
          </p:nvSpPr>
          <p:spPr>
            <a:xfrm>
              <a:off x="1689625" y="1306925"/>
              <a:ext cx="18300" cy="26700"/>
            </a:xfrm>
            <a:custGeom>
              <a:avLst/>
              <a:gdLst/>
              <a:ahLst/>
              <a:cxnLst/>
              <a:rect l="l" t="t" r="r" b="b"/>
              <a:pathLst>
                <a:path w="732" h="1068" extrusionOk="0">
                  <a:moveTo>
                    <a:pt x="506" y="0"/>
                  </a:moveTo>
                  <a:lnTo>
                    <a:pt x="394" y="56"/>
                  </a:lnTo>
                  <a:lnTo>
                    <a:pt x="338" y="225"/>
                  </a:lnTo>
                  <a:lnTo>
                    <a:pt x="282" y="337"/>
                  </a:lnTo>
                  <a:lnTo>
                    <a:pt x="169" y="337"/>
                  </a:lnTo>
                  <a:lnTo>
                    <a:pt x="57" y="394"/>
                  </a:lnTo>
                  <a:lnTo>
                    <a:pt x="57" y="506"/>
                  </a:lnTo>
                  <a:lnTo>
                    <a:pt x="57" y="562"/>
                  </a:lnTo>
                  <a:lnTo>
                    <a:pt x="113" y="675"/>
                  </a:lnTo>
                  <a:lnTo>
                    <a:pt x="169" y="731"/>
                  </a:lnTo>
                  <a:lnTo>
                    <a:pt x="113" y="787"/>
                  </a:lnTo>
                  <a:lnTo>
                    <a:pt x="1" y="956"/>
                  </a:lnTo>
                  <a:lnTo>
                    <a:pt x="57" y="1068"/>
                  </a:lnTo>
                  <a:lnTo>
                    <a:pt x="225" y="1068"/>
                  </a:lnTo>
                  <a:lnTo>
                    <a:pt x="282" y="956"/>
                  </a:lnTo>
                  <a:lnTo>
                    <a:pt x="563" y="956"/>
                  </a:lnTo>
                  <a:lnTo>
                    <a:pt x="619" y="899"/>
                  </a:lnTo>
                  <a:lnTo>
                    <a:pt x="675" y="787"/>
                  </a:lnTo>
                  <a:lnTo>
                    <a:pt x="619" y="618"/>
                  </a:lnTo>
                  <a:lnTo>
                    <a:pt x="563" y="450"/>
                  </a:lnTo>
                  <a:lnTo>
                    <a:pt x="731" y="337"/>
                  </a:lnTo>
                  <a:lnTo>
                    <a:pt x="731" y="225"/>
                  </a:lnTo>
                  <a:lnTo>
                    <a:pt x="731" y="169"/>
                  </a:lnTo>
                  <a:lnTo>
                    <a:pt x="619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81A8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4" name="Google Shape;34864;p71"/>
            <p:cNvSpPr/>
            <p:nvPr/>
          </p:nvSpPr>
          <p:spPr>
            <a:xfrm>
              <a:off x="1671350" y="1298475"/>
              <a:ext cx="33750" cy="15500"/>
            </a:xfrm>
            <a:custGeom>
              <a:avLst/>
              <a:gdLst/>
              <a:ahLst/>
              <a:cxnLst/>
              <a:rect l="l" t="t" r="r" b="b"/>
              <a:pathLst>
                <a:path w="1350" h="620" extrusionOk="0">
                  <a:moveTo>
                    <a:pt x="394" y="1"/>
                  </a:moveTo>
                  <a:lnTo>
                    <a:pt x="113" y="169"/>
                  </a:lnTo>
                  <a:lnTo>
                    <a:pt x="57" y="282"/>
                  </a:lnTo>
                  <a:lnTo>
                    <a:pt x="1" y="394"/>
                  </a:lnTo>
                  <a:lnTo>
                    <a:pt x="57" y="507"/>
                  </a:lnTo>
                  <a:lnTo>
                    <a:pt x="226" y="619"/>
                  </a:lnTo>
                  <a:lnTo>
                    <a:pt x="338" y="619"/>
                  </a:lnTo>
                  <a:lnTo>
                    <a:pt x="451" y="563"/>
                  </a:lnTo>
                  <a:lnTo>
                    <a:pt x="507" y="507"/>
                  </a:lnTo>
                  <a:lnTo>
                    <a:pt x="619" y="450"/>
                  </a:lnTo>
                  <a:lnTo>
                    <a:pt x="732" y="450"/>
                  </a:lnTo>
                  <a:lnTo>
                    <a:pt x="844" y="507"/>
                  </a:lnTo>
                  <a:lnTo>
                    <a:pt x="1069" y="507"/>
                  </a:lnTo>
                  <a:lnTo>
                    <a:pt x="1125" y="450"/>
                  </a:lnTo>
                  <a:lnTo>
                    <a:pt x="1350" y="394"/>
                  </a:lnTo>
                  <a:lnTo>
                    <a:pt x="1350" y="282"/>
                  </a:lnTo>
                  <a:lnTo>
                    <a:pt x="1181" y="226"/>
                  </a:lnTo>
                  <a:lnTo>
                    <a:pt x="1069" y="169"/>
                  </a:lnTo>
                  <a:lnTo>
                    <a:pt x="788" y="57"/>
                  </a:lnTo>
                  <a:lnTo>
                    <a:pt x="563" y="57"/>
                  </a:lnTo>
                  <a:lnTo>
                    <a:pt x="507" y="1"/>
                  </a:lnTo>
                  <a:close/>
                </a:path>
              </a:pathLst>
            </a:custGeom>
            <a:solidFill>
              <a:srgbClr val="90B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5" name="Google Shape;34865;p71"/>
            <p:cNvSpPr/>
            <p:nvPr/>
          </p:nvSpPr>
          <p:spPr>
            <a:xfrm>
              <a:off x="1747225" y="1313950"/>
              <a:ext cx="2850" cy="4225"/>
            </a:xfrm>
            <a:custGeom>
              <a:avLst/>
              <a:gdLst/>
              <a:ahLst/>
              <a:cxnLst/>
              <a:rect l="l" t="t" r="r" b="b"/>
              <a:pathLst>
                <a:path w="114" h="169" extrusionOk="0">
                  <a:moveTo>
                    <a:pt x="57" y="0"/>
                  </a:moveTo>
                  <a:lnTo>
                    <a:pt x="1" y="56"/>
                  </a:lnTo>
                  <a:lnTo>
                    <a:pt x="1" y="169"/>
                  </a:lnTo>
                  <a:lnTo>
                    <a:pt x="113" y="113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6" name="Google Shape;34866;p71"/>
            <p:cNvSpPr/>
            <p:nvPr/>
          </p:nvSpPr>
          <p:spPr>
            <a:xfrm>
              <a:off x="1785175" y="128442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1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7" name="Google Shape;34867;p71"/>
            <p:cNvSpPr/>
            <p:nvPr/>
          </p:nvSpPr>
          <p:spPr>
            <a:xfrm>
              <a:off x="1795000" y="1257725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57" y="1"/>
                  </a:moveTo>
                  <a:lnTo>
                    <a:pt x="1" y="57"/>
                  </a:lnTo>
                  <a:lnTo>
                    <a:pt x="57" y="169"/>
                  </a:lnTo>
                  <a:lnTo>
                    <a:pt x="113" y="113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8" name="Google Shape;34868;p71"/>
            <p:cNvSpPr/>
            <p:nvPr/>
          </p:nvSpPr>
          <p:spPr>
            <a:xfrm>
              <a:off x="1807650" y="1250700"/>
              <a:ext cx="2850" cy="1450"/>
            </a:xfrm>
            <a:custGeom>
              <a:avLst/>
              <a:gdLst/>
              <a:ahLst/>
              <a:cxnLst/>
              <a:rect l="l" t="t" r="r" b="b"/>
              <a:pathLst>
                <a:path w="114" h="58" extrusionOk="0">
                  <a:moveTo>
                    <a:pt x="1" y="1"/>
                  </a:move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9" name="Google Shape;34869;p71"/>
            <p:cNvSpPr/>
            <p:nvPr/>
          </p:nvSpPr>
          <p:spPr>
            <a:xfrm>
              <a:off x="1803450" y="12605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0"/>
                  </a:moveTo>
                  <a:lnTo>
                    <a:pt x="0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0" name="Google Shape;34870;p71"/>
            <p:cNvSpPr/>
            <p:nvPr/>
          </p:nvSpPr>
          <p:spPr>
            <a:xfrm>
              <a:off x="1793600" y="12746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1" name="Google Shape;34871;p71"/>
            <p:cNvSpPr/>
            <p:nvPr/>
          </p:nvSpPr>
          <p:spPr>
            <a:xfrm>
              <a:off x="1782375" y="124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2" name="Google Shape;34872;p71"/>
            <p:cNvSpPr/>
            <p:nvPr/>
          </p:nvSpPr>
          <p:spPr>
            <a:xfrm>
              <a:off x="1803450" y="12535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0" y="56"/>
                  </a:lnTo>
                  <a:lnTo>
                    <a:pt x="56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3" name="Google Shape;34873;p71"/>
            <p:cNvSpPr/>
            <p:nvPr/>
          </p:nvSpPr>
          <p:spPr>
            <a:xfrm>
              <a:off x="2121000" y="1011825"/>
              <a:ext cx="42175" cy="46400"/>
            </a:xfrm>
            <a:custGeom>
              <a:avLst/>
              <a:gdLst/>
              <a:ahLst/>
              <a:cxnLst/>
              <a:rect l="l" t="t" r="r" b="b"/>
              <a:pathLst>
                <a:path w="1687" h="1856" extrusionOk="0">
                  <a:moveTo>
                    <a:pt x="1518" y="1"/>
                  </a:moveTo>
                  <a:lnTo>
                    <a:pt x="1518" y="57"/>
                  </a:lnTo>
                  <a:lnTo>
                    <a:pt x="1518" y="226"/>
                  </a:lnTo>
                  <a:lnTo>
                    <a:pt x="1462" y="338"/>
                  </a:lnTo>
                  <a:lnTo>
                    <a:pt x="1406" y="394"/>
                  </a:lnTo>
                  <a:lnTo>
                    <a:pt x="1350" y="394"/>
                  </a:lnTo>
                  <a:lnTo>
                    <a:pt x="1237" y="338"/>
                  </a:lnTo>
                  <a:lnTo>
                    <a:pt x="1237" y="394"/>
                  </a:lnTo>
                  <a:lnTo>
                    <a:pt x="1237" y="507"/>
                  </a:lnTo>
                  <a:lnTo>
                    <a:pt x="1237" y="675"/>
                  </a:lnTo>
                  <a:lnTo>
                    <a:pt x="1125" y="788"/>
                  </a:lnTo>
                  <a:lnTo>
                    <a:pt x="1012" y="844"/>
                  </a:lnTo>
                  <a:lnTo>
                    <a:pt x="956" y="844"/>
                  </a:lnTo>
                  <a:lnTo>
                    <a:pt x="675" y="619"/>
                  </a:lnTo>
                  <a:lnTo>
                    <a:pt x="507" y="732"/>
                  </a:lnTo>
                  <a:lnTo>
                    <a:pt x="338" y="788"/>
                  </a:lnTo>
                  <a:lnTo>
                    <a:pt x="282" y="844"/>
                  </a:lnTo>
                  <a:lnTo>
                    <a:pt x="169" y="900"/>
                  </a:lnTo>
                  <a:lnTo>
                    <a:pt x="169" y="844"/>
                  </a:lnTo>
                  <a:lnTo>
                    <a:pt x="113" y="788"/>
                  </a:lnTo>
                  <a:lnTo>
                    <a:pt x="113" y="732"/>
                  </a:lnTo>
                  <a:lnTo>
                    <a:pt x="57" y="675"/>
                  </a:lnTo>
                  <a:lnTo>
                    <a:pt x="1" y="788"/>
                  </a:lnTo>
                  <a:lnTo>
                    <a:pt x="169" y="1462"/>
                  </a:lnTo>
                  <a:lnTo>
                    <a:pt x="226" y="1631"/>
                  </a:lnTo>
                  <a:lnTo>
                    <a:pt x="338" y="1687"/>
                  </a:lnTo>
                  <a:lnTo>
                    <a:pt x="450" y="1743"/>
                  </a:lnTo>
                  <a:lnTo>
                    <a:pt x="507" y="1856"/>
                  </a:lnTo>
                  <a:lnTo>
                    <a:pt x="900" y="1856"/>
                  </a:lnTo>
                  <a:lnTo>
                    <a:pt x="1069" y="1799"/>
                  </a:lnTo>
                  <a:lnTo>
                    <a:pt x="1125" y="1687"/>
                  </a:lnTo>
                  <a:lnTo>
                    <a:pt x="1125" y="1575"/>
                  </a:lnTo>
                  <a:lnTo>
                    <a:pt x="1069" y="1462"/>
                  </a:lnTo>
                  <a:lnTo>
                    <a:pt x="1012" y="1462"/>
                  </a:lnTo>
                  <a:lnTo>
                    <a:pt x="1237" y="1406"/>
                  </a:lnTo>
                  <a:lnTo>
                    <a:pt x="1406" y="1350"/>
                  </a:lnTo>
                  <a:lnTo>
                    <a:pt x="1574" y="1125"/>
                  </a:lnTo>
                  <a:lnTo>
                    <a:pt x="1631" y="900"/>
                  </a:lnTo>
                  <a:lnTo>
                    <a:pt x="1687" y="563"/>
                  </a:lnTo>
                  <a:lnTo>
                    <a:pt x="1687" y="282"/>
                  </a:lnTo>
                  <a:lnTo>
                    <a:pt x="1687" y="57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B3D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4" name="Google Shape;34874;p71"/>
            <p:cNvSpPr/>
            <p:nvPr/>
          </p:nvSpPr>
          <p:spPr>
            <a:xfrm>
              <a:off x="2160350" y="1013250"/>
              <a:ext cx="15475" cy="28125"/>
            </a:xfrm>
            <a:custGeom>
              <a:avLst/>
              <a:gdLst/>
              <a:ahLst/>
              <a:cxnLst/>
              <a:rect l="l" t="t" r="r" b="b"/>
              <a:pathLst>
                <a:path w="619" h="1125" extrusionOk="0">
                  <a:moveTo>
                    <a:pt x="450" y="0"/>
                  </a:moveTo>
                  <a:lnTo>
                    <a:pt x="394" y="56"/>
                  </a:lnTo>
                  <a:lnTo>
                    <a:pt x="338" y="113"/>
                  </a:lnTo>
                  <a:lnTo>
                    <a:pt x="225" y="113"/>
                  </a:lnTo>
                  <a:lnTo>
                    <a:pt x="225" y="169"/>
                  </a:lnTo>
                  <a:lnTo>
                    <a:pt x="113" y="225"/>
                  </a:lnTo>
                  <a:lnTo>
                    <a:pt x="0" y="394"/>
                  </a:lnTo>
                  <a:lnTo>
                    <a:pt x="0" y="618"/>
                  </a:lnTo>
                  <a:lnTo>
                    <a:pt x="0" y="843"/>
                  </a:lnTo>
                  <a:lnTo>
                    <a:pt x="0" y="1012"/>
                  </a:lnTo>
                  <a:lnTo>
                    <a:pt x="57" y="1068"/>
                  </a:lnTo>
                  <a:lnTo>
                    <a:pt x="169" y="1124"/>
                  </a:lnTo>
                  <a:lnTo>
                    <a:pt x="169" y="1012"/>
                  </a:lnTo>
                  <a:lnTo>
                    <a:pt x="225" y="1012"/>
                  </a:lnTo>
                  <a:lnTo>
                    <a:pt x="281" y="956"/>
                  </a:lnTo>
                  <a:lnTo>
                    <a:pt x="394" y="843"/>
                  </a:lnTo>
                  <a:lnTo>
                    <a:pt x="450" y="899"/>
                  </a:lnTo>
                  <a:lnTo>
                    <a:pt x="563" y="899"/>
                  </a:lnTo>
                  <a:lnTo>
                    <a:pt x="563" y="618"/>
                  </a:lnTo>
                  <a:lnTo>
                    <a:pt x="619" y="337"/>
                  </a:lnTo>
                  <a:lnTo>
                    <a:pt x="619" y="169"/>
                  </a:lnTo>
                  <a:lnTo>
                    <a:pt x="619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B9D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5" name="Google Shape;34875;p71"/>
            <p:cNvSpPr/>
            <p:nvPr/>
          </p:nvSpPr>
          <p:spPr>
            <a:xfrm>
              <a:off x="2123825" y="1013250"/>
              <a:ext cx="9850" cy="15475"/>
            </a:xfrm>
            <a:custGeom>
              <a:avLst/>
              <a:gdLst/>
              <a:ahLst/>
              <a:cxnLst/>
              <a:rect l="l" t="t" r="r" b="b"/>
              <a:pathLst>
                <a:path w="394" h="619" extrusionOk="0">
                  <a:moveTo>
                    <a:pt x="113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0" y="225"/>
                  </a:lnTo>
                  <a:lnTo>
                    <a:pt x="0" y="281"/>
                  </a:lnTo>
                  <a:lnTo>
                    <a:pt x="0" y="394"/>
                  </a:lnTo>
                  <a:lnTo>
                    <a:pt x="56" y="506"/>
                  </a:lnTo>
                  <a:lnTo>
                    <a:pt x="113" y="562"/>
                  </a:lnTo>
                  <a:lnTo>
                    <a:pt x="225" y="618"/>
                  </a:lnTo>
                  <a:lnTo>
                    <a:pt x="394" y="506"/>
                  </a:lnTo>
                  <a:lnTo>
                    <a:pt x="394" y="450"/>
                  </a:lnTo>
                  <a:lnTo>
                    <a:pt x="225" y="450"/>
                  </a:lnTo>
                  <a:lnTo>
                    <a:pt x="169" y="394"/>
                  </a:lnTo>
                  <a:lnTo>
                    <a:pt x="169" y="337"/>
                  </a:lnTo>
                  <a:lnTo>
                    <a:pt x="225" y="225"/>
                  </a:lnTo>
                  <a:lnTo>
                    <a:pt x="281" y="225"/>
                  </a:lnTo>
                  <a:lnTo>
                    <a:pt x="337" y="169"/>
                  </a:lnTo>
                  <a:lnTo>
                    <a:pt x="281" y="113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3D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6" name="Google Shape;34876;p71"/>
            <p:cNvSpPr/>
            <p:nvPr/>
          </p:nvSpPr>
          <p:spPr>
            <a:xfrm>
              <a:off x="2167375" y="1003400"/>
              <a:ext cx="7050" cy="8450"/>
            </a:xfrm>
            <a:custGeom>
              <a:avLst/>
              <a:gdLst/>
              <a:ahLst/>
              <a:cxnLst/>
              <a:rect l="l" t="t" r="r" b="b"/>
              <a:pathLst>
                <a:path w="282" h="338" extrusionOk="0">
                  <a:moveTo>
                    <a:pt x="0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169" y="169"/>
                  </a:lnTo>
                  <a:lnTo>
                    <a:pt x="225" y="338"/>
                  </a:lnTo>
                  <a:lnTo>
                    <a:pt x="282" y="225"/>
                  </a:lnTo>
                  <a:lnTo>
                    <a:pt x="282" y="113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B3D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7" name="Google Shape;34877;p71"/>
            <p:cNvSpPr/>
            <p:nvPr/>
          </p:nvSpPr>
          <p:spPr>
            <a:xfrm>
              <a:off x="2165975" y="1011825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113" y="1"/>
                  </a:moveTo>
                  <a:lnTo>
                    <a:pt x="56" y="57"/>
                  </a:lnTo>
                  <a:lnTo>
                    <a:pt x="0" y="170"/>
                  </a:lnTo>
                  <a:lnTo>
                    <a:pt x="56" y="170"/>
                  </a:lnTo>
                  <a:lnTo>
                    <a:pt x="169" y="226"/>
                  </a:lnTo>
                  <a:lnTo>
                    <a:pt x="225" y="113"/>
                  </a:lnTo>
                  <a:lnTo>
                    <a:pt x="281" y="57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B3D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8" name="Google Shape;34878;p71"/>
            <p:cNvSpPr/>
            <p:nvPr/>
          </p:nvSpPr>
          <p:spPr>
            <a:xfrm>
              <a:off x="2128025" y="10216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1" y="0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9C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9" name="Google Shape;34879;p71"/>
            <p:cNvSpPr/>
            <p:nvPr/>
          </p:nvSpPr>
          <p:spPr>
            <a:xfrm>
              <a:off x="2126625" y="10132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56"/>
                  </a:moveTo>
                  <a:lnTo>
                    <a:pt x="57" y="56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56"/>
                  </a:lnTo>
                  <a:lnTo>
                    <a:pt x="57" y="56"/>
                  </a:lnTo>
                  <a:close/>
                </a:path>
              </a:pathLst>
            </a:custGeom>
            <a:solidFill>
              <a:srgbClr val="A9C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0" name="Google Shape;34880;p71"/>
            <p:cNvSpPr/>
            <p:nvPr/>
          </p:nvSpPr>
          <p:spPr>
            <a:xfrm>
              <a:off x="2163150" y="1002000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57" y="0"/>
                  </a:moveTo>
                  <a:lnTo>
                    <a:pt x="57" y="0"/>
                  </a:lnTo>
                  <a:lnTo>
                    <a:pt x="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3D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1" name="Google Shape;34881;p71"/>
            <p:cNvSpPr/>
            <p:nvPr/>
          </p:nvSpPr>
          <p:spPr>
            <a:xfrm>
              <a:off x="2128025" y="10216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3D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2" name="Google Shape;34882;p71"/>
            <p:cNvSpPr/>
            <p:nvPr/>
          </p:nvSpPr>
          <p:spPr>
            <a:xfrm>
              <a:off x="2112575" y="103290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9C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3" name="Google Shape;34883;p71"/>
            <p:cNvSpPr/>
            <p:nvPr/>
          </p:nvSpPr>
          <p:spPr>
            <a:xfrm>
              <a:off x="1669950" y="1238050"/>
              <a:ext cx="57650" cy="25325"/>
            </a:xfrm>
            <a:custGeom>
              <a:avLst/>
              <a:gdLst/>
              <a:ahLst/>
              <a:cxnLst/>
              <a:rect l="l" t="t" r="r" b="b"/>
              <a:pathLst>
                <a:path w="2306" h="1013" extrusionOk="0">
                  <a:moveTo>
                    <a:pt x="2136" y="1"/>
                  </a:moveTo>
                  <a:lnTo>
                    <a:pt x="2080" y="113"/>
                  </a:lnTo>
                  <a:lnTo>
                    <a:pt x="2024" y="226"/>
                  </a:lnTo>
                  <a:lnTo>
                    <a:pt x="1855" y="226"/>
                  </a:lnTo>
                  <a:lnTo>
                    <a:pt x="1799" y="170"/>
                  </a:lnTo>
                  <a:lnTo>
                    <a:pt x="1687" y="170"/>
                  </a:lnTo>
                  <a:lnTo>
                    <a:pt x="1574" y="226"/>
                  </a:lnTo>
                  <a:lnTo>
                    <a:pt x="1462" y="282"/>
                  </a:lnTo>
                  <a:lnTo>
                    <a:pt x="1350" y="394"/>
                  </a:lnTo>
                  <a:lnTo>
                    <a:pt x="1293" y="507"/>
                  </a:lnTo>
                  <a:lnTo>
                    <a:pt x="1181" y="507"/>
                  </a:lnTo>
                  <a:lnTo>
                    <a:pt x="1012" y="451"/>
                  </a:lnTo>
                  <a:lnTo>
                    <a:pt x="788" y="451"/>
                  </a:lnTo>
                  <a:lnTo>
                    <a:pt x="675" y="394"/>
                  </a:lnTo>
                  <a:lnTo>
                    <a:pt x="619" y="394"/>
                  </a:lnTo>
                  <a:lnTo>
                    <a:pt x="450" y="507"/>
                  </a:lnTo>
                  <a:lnTo>
                    <a:pt x="338" y="563"/>
                  </a:lnTo>
                  <a:lnTo>
                    <a:pt x="169" y="563"/>
                  </a:lnTo>
                  <a:lnTo>
                    <a:pt x="113" y="451"/>
                  </a:lnTo>
                  <a:lnTo>
                    <a:pt x="57" y="451"/>
                  </a:lnTo>
                  <a:lnTo>
                    <a:pt x="1" y="507"/>
                  </a:lnTo>
                  <a:lnTo>
                    <a:pt x="113" y="900"/>
                  </a:lnTo>
                  <a:lnTo>
                    <a:pt x="169" y="900"/>
                  </a:lnTo>
                  <a:lnTo>
                    <a:pt x="731" y="732"/>
                  </a:lnTo>
                  <a:lnTo>
                    <a:pt x="900" y="675"/>
                  </a:lnTo>
                  <a:lnTo>
                    <a:pt x="1012" y="732"/>
                  </a:lnTo>
                  <a:lnTo>
                    <a:pt x="1125" y="788"/>
                  </a:lnTo>
                  <a:lnTo>
                    <a:pt x="1181" y="956"/>
                  </a:lnTo>
                  <a:lnTo>
                    <a:pt x="1293" y="1013"/>
                  </a:lnTo>
                  <a:lnTo>
                    <a:pt x="1406" y="1013"/>
                  </a:lnTo>
                  <a:lnTo>
                    <a:pt x="1631" y="844"/>
                  </a:lnTo>
                  <a:lnTo>
                    <a:pt x="1743" y="732"/>
                  </a:lnTo>
                  <a:lnTo>
                    <a:pt x="1855" y="619"/>
                  </a:lnTo>
                  <a:lnTo>
                    <a:pt x="1912" y="619"/>
                  </a:lnTo>
                  <a:lnTo>
                    <a:pt x="1912" y="675"/>
                  </a:lnTo>
                  <a:lnTo>
                    <a:pt x="2024" y="675"/>
                  </a:lnTo>
                  <a:lnTo>
                    <a:pt x="2080" y="619"/>
                  </a:lnTo>
                  <a:lnTo>
                    <a:pt x="2136" y="507"/>
                  </a:lnTo>
                  <a:lnTo>
                    <a:pt x="2136" y="394"/>
                  </a:lnTo>
                  <a:lnTo>
                    <a:pt x="2193" y="338"/>
                  </a:lnTo>
                  <a:lnTo>
                    <a:pt x="2249" y="338"/>
                  </a:lnTo>
                  <a:lnTo>
                    <a:pt x="2305" y="113"/>
                  </a:lnTo>
                  <a:lnTo>
                    <a:pt x="2249" y="57"/>
                  </a:lnTo>
                  <a:lnTo>
                    <a:pt x="2136" y="1"/>
                  </a:lnTo>
                  <a:close/>
                </a:path>
              </a:pathLst>
            </a:custGeom>
            <a:solidFill>
              <a:srgbClr val="96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4" name="Google Shape;34884;p71"/>
            <p:cNvSpPr/>
            <p:nvPr/>
          </p:nvSpPr>
          <p:spPr>
            <a:xfrm>
              <a:off x="1653100" y="1266175"/>
              <a:ext cx="26725" cy="30925"/>
            </a:xfrm>
            <a:custGeom>
              <a:avLst/>
              <a:gdLst/>
              <a:ahLst/>
              <a:cxnLst/>
              <a:rect l="l" t="t" r="r" b="b"/>
              <a:pathLst>
                <a:path w="1069" h="1237" extrusionOk="0">
                  <a:moveTo>
                    <a:pt x="113" y="0"/>
                  </a:moveTo>
                  <a:lnTo>
                    <a:pt x="169" y="56"/>
                  </a:lnTo>
                  <a:lnTo>
                    <a:pt x="169" y="225"/>
                  </a:lnTo>
                  <a:lnTo>
                    <a:pt x="56" y="337"/>
                  </a:lnTo>
                  <a:lnTo>
                    <a:pt x="113" y="450"/>
                  </a:lnTo>
                  <a:lnTo>
                    <a:pt x="56" y="562"/>
                  </a:lnTo>
                  <a:lnTo>
                    <a:pt x="113" y="618"/>
                  </a:lnTo>
                  <a:lnTo>
                    <a:pt x="225" y="731"/>
                  </a:lnTo>
                  <a:lnTo>
                    <a:pt x="225" y="787"/>
                  </a:lnTo>
                  <a:lnTo>
                    <a:pt x="169" y="787"/>
                  </a:lnTo>
                  <a:lnTo>
                    <a:pt x="56" y="843"/>
                  </a:lnTo>
                  <a:lnTo>
                    <a:pt x="0" y="956"/>
                  </a:lnTo>
                  <a:lnTo>
                    <a:pt x="0" y="1180"/>
                  </a:lnTo>
                  <a:lnTo>
                    <a:pt x="56" y="1237"/>
                  </a:lnTo>
                  <a:lnTo>
                    <a:pt x="169" y="1237"/>
                  </a:lnTo>
                  <a:lnTo>
                    <a:pt x="225" y="1180"/>
                  </a:lnTo>
                  <a:lnTo>
                    <a:pt x="337" y="1180"/>
                  </a:lnTo>
                  <a:lnTo>
                    <a:pt x="506" y="1124"/>
                  </a:lnTo>
                  <a:lnTo>
                    <a:pt x="618" y="1068"/>
                  </a:lnTo>
                  <a:lnTo>
                    <a:pt x="675" y="956"/>
                  </a:lnTo>
                  <a:lnTo>
                    <a:pt x="731" y="843"/>
                  </a:lnTo>
                  <a:lnTo>
                    <a:pt x="787" y="787"/>
                  </a:lnTo>
                  <a:lnTo>
                    <a:pt x="956" y="731"/>
                  </a:lnTo>
                  <a:lnTo>
                    <a:pt x="1012" y="675"/>
                  </a:lnTo>
                  <a:lnTo>
                    <a:pt x="1068" y="562"/>
                  </a:lnTo>
                  <a:lnTo>
                    <a:pt x="1012" y="337"/>
                  </a:lnTo>
                  <a:lnTo>
                    <a:pt x="956" y="281"/>
                  </a:lnTo>
                  <a:lnTo>
                    <a:pt x="787" y="225"/>
                  </a:lnTo>
                  <a:lnTo>
                    <a:pt x="618" y="281"/>
                  </a:lnTo>
                  <a:lnTo>
                    <a:pt x="506" y="394"/>
                  </a:lnTo>
                  <a:lnTo>
                    <a:pt x="450" y="169"/>
                  </a:lnTo>
                  <a:lnTo>
                    <a:pt x="450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87A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5" name="Google Shape;34885;p71"/>
            <p:cNvSpPr/>
            <p:nvPr/>
          </p:nvSpPr>
          <p:spPr>
            <a:xfrm>
              <a:off x="1665750" y="1215575"/>
              <a:ext cx="15475" cy="18300"/>
            </a:xfrm>
            <a:custGeom>
              <a:avLst/>
              <a:gdLst/>
              <a:ahLst/>
              <a:cxnLst/>
              <a:rect l="l" t="t" r="r" b="b"/>
              <a:pathLst>
                <a:path w="619" h="732" extrusionOk="0">
                  <a:moveTo>
                    <a:pt x="225" y="1"/>
                  </a:moveTo>
                  <a:lnTo>
                    <a:pt x="112" y="57"/>
                  </a:lnTo>
                  <a:lnTo>
                    <a:pt x="112" y="113"/>
                  </a:lnTo>
                  <a:lnTo>
                    <a:pt x="112" y="169"/>
                  </a:lnTo>
                  <a:lnTo>
                    <a:pt x="112" y="226"/>
                  </a:lnTo>
                  <a:lnTo>
                    <a:pt x="112" y="282"/>
                  </a:lnTo>
                  <a:lnTo>
                    <a:pt x="0" y="394"/>
                  </a:lnTo>
                  <a:lnTo>
                    <a:pt x="0" y="507"/>
                  </a:lnTo>
                  <a:lnTo>
                    <a:pt x="112" y="675"/>
                  </a:lnTo>
                  <a:lnTo>
                    <a:pt x="169" y="731"/>
                  </a:lnTo>
                  <a:lnTo>
                    <a:pt x="225" y="675"/>
                  </a:lnTo>
                  <a:lnTo>
                    <a:pt x="337" y="507"/>
                  </a:lnTo>
                  <a:lnTo>
                    <a:pt x="393" y="394"/>
                  </a:lnTo>
                  <a:lnTo>
                    <a:pt x="393" y="282"/>
                  </a:lnTo>
                  <a:lnTo>
                    <a:pt x="450" y="113"/>
                  </a:lnTo>
                  <a:lnTo>
                    <a:pt x="618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ABC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6" name="Google Shape;34886;p71"/>
            <p:cNvSpPr/>
            <p:nvPr/>
          </p:nvSpPr>
          <p:spPr>
            <a:xfrm>
              <a:off x="1662925" y="1260550"/>
              <a:ext cx="9875" cy="7050"/>
            </a:xfrm>
            <a:custGeom>
              <a:avLst/>
              <a:gdLst/>
              <a:ahLst/>
              <a:cxnLst/>
              <a:rect l="l" t="t" r="r" b="b"/>
              <a:pathLst>
                <a:path w="395" h="282" extrusionOk="0">
                  <a:moveTo>
                    <a:pt x="113" y="0"/>
                  </a:moveTo>
                  <a:lnTo>
                    <a:pt x="57" y="113"/>
                  </a:lnTo>
                  <a:lnTo>
                    <a:pt x="1" y="225"/>
                  </a:lnTo>
                  <a:lnTo>
                    <a:pt x="1" y="281"/>
                  </a:lnTo>
                  <a:lnTo>
                    <a:pt x="282" y="281"/>
                  </a:lnTo>
                  <a:lnTo>
                    <a:pt x="338" y="169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90B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7" name="Google Shape;34887;p71"/>
            <p:cNvSpPr/>
            <p:nvPr/>
          </p:nvSpPr>
          <p:spPr>
            <a:xfrm>
              <a:off x="1647475" y="12324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9B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8" name="Google Shape;34888;p71"/>
            <p:cNvSpPr/>
            <p:nvPr/>
          </p:nvSpPr>
          <p:spPr>
            <a:xfrm>
              <a:off x="1627800" y="120995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"/>
                  </a:moveTo>
                  <a:lnTo>
                    <a:pt x="0" y="113"/>
                  </a:lnTo>
                  <a:lnTo>
                    <a:pt x="57" y="113"/>
                  </a:lnTo>
                  <a:lnTo>
                    <a:pt x="57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B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9" name="Google Shape;34889;p71"/>
            <p:cNvSpPr/>
            <p:nvPr/>
          </p:nvSpPr>
          <p:spPr>
            <a:xfrm>
              <a:off x="1675575" y="12113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0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C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0" name="Google Shape;34890;p71"/>
            <p:cNvSpPr/>
            <p:nvPr/>
          </p:nvSpPr>
          <p:spPr>
            <a:xfrm>
              <a:off x="1646075" y="12563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1"/>
                  </a:moveTo>
                  <a:lnTo>
                    <a:pt x="56" y="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9B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1" name="Google Shape;34891;p71"/>
            <p:cNvSpPr/>
            <p:nvPr/>
          </p:nvSpPr>
          <p:spPr>
            <a:xfrm>
              <a:off x="1962225" y="1066625"/>
              <a:ext cx="63250" cy="49225"/>
            </a:xfrm>
            <a:custGeom>
              <a:avLst/>
              <a:gdLst/>
              <a:ahLst/>
              <a:cxnLst/>
              <a:rect l="l" t="t" r="r" b="b"/>
              <a:pathLst>
                <a:path w="2530" h="1969" extrusionOk="0">
                  <a:moveTo>
                    <a:pt x="1181" y="507"/>
                  </a:moveTo>
                  <a:lnTo>
                    <a:pt x="1237" y="563"/>
                  </a:lnTo>
                  <a:lnTo>
                    <a:pt x="1237" y="675"/>
                  </a:lnTo>
                  <a:lnTo>
                    <a:pt x="1237" y="732"/>
                  </a:lnTo>
                  <a:lnTo>
                    <a:pt x="1237" y="788"/>
                  </a:lnTo>
                  <a:lnTo>
                    <a:pt x="1181" y="788"/>
                  </a:lnTo>
                  <a:lnTo>
                    <a:pt x="1125" y="732"/>
                  </a:lnTo>
                  <a:lnTo>
                    <a:pt x="1068" y="675"/>
                  </a:lnTo>
                  <a:lnTo>
                    <a:pt x="1181" y="675"/>
                  </a:lnTo>
                  <a:lnTo>
                    <a:pt x="1237" y="619"/>
                  </a:lnTo>
                  <a:lnTo>
                    <a:pt x="1181" y="507"/>
                  </a:lnTo>
                  <a:close/>
                  <a:moveTo>
                    <a:pt x="1349" y="1"/>
                  </a:moveTo>
                  <a:lnTo>
                    <a:pt x="1237" y="57"/>
                  </a:lnTo>
                  <a:lnTo>
                    <a:pt x="1181" y="170"/>
                  </a:lnTo>
                  <a:lnTo>
                    <a:pt x="1125" y="282"/>
                  </a:lnTo>
                  <a:lnTo>
                    <a:pt x="1181" y="507"/>
                  </a:lnTo>
                  <a:lnTo>
                    <a:pt x="1181" y="507"/>
                  </a:lnTo>
                  <a:lnTo>
                    <a:pt x="1068" y="451"/>
                  </a:lnTo>
                  <a:lnTo>
                    <a:pt x="956" y="394"/>
                  </a:lnTo>
                  <a:lnTo>
                    <a:pt x="844" y="451"/>
                  </a:lnTo>
                  <a:lnTo>
                    <a:pt x="787" y="619"/>
                  </a:lnTo>
                  <a:lnTo>
                    <a:pt x="731" y="675"/>
                  </a:lnTo>
                  <a:lnTo>
                    <a:pt x="619" y="619"/>
                  </a:lnTo>
                  <a:lnTo>
                    <a:pt x="450" y="507"/>
                  </a:lnTo>
                  <a:lnTo>
                    <a:pt x="394" y="507"/>
                  </a:lnTo>
                  <a:lnTo>
                    <a:pt x="338" y="563"/>
                  </a:lnTo>
                  <a:lnTo>
                    <a:pt x="225" y="675"/>
                  </a:lnTo>
                  <a:lnTo>
                    <a:pt x="113" y="788"/>
                  </a:lnTo>
                  <a:lnTo>
                    <a:pt x="0" y="900"/>
                  </a:lnTo>
                  <a:lnTo>
                    <a:pt x="0" y="1013"/>
                  </a:lnTo>
                  <a:lnTo>
                    <a:pt x="113" y="1181"/>
                  </a:lnTo>
                  <a:lnTo>
                    <a:pt x="113" y="1350"/>
                  </a:lnTo>
                  <a:lnTo>
                    <a:pt x="169" y="1518"/>
                  </a:lnTo>
                  <a:lnTo>
                    <a:pt x="281" y="1687"/>
                  </a:lnTo>
                  <a:lnTo>
                    <a:pt x="506" y="1856"/>
                  </a:lnTo>
                  <a:lnTo>
                    <a:pt x="787" y="1968"/>
                  </a:lnTo>
                  <a:lnTo>
                    <a:pt x="1012" y="1968"/>
                  </a:lnTo>
                  <a:lnTo>
                    <a:pt x="1349" y="1912"/>
                  </a:lnTo>
                  <a:lnTo>
                    <a:pt x="1462" y="1856"/>
                  </a:lnTo>
                  <a:lnTo>
                    <a:pt x="2080" y="1856"/>
                  </a:lnTo>
                  <a:lnTo>
                    <a:pt x="2192" y="1799"/>
                  </a:lnTo>
                  <a:lnTo>
                    <a:pt x="2305" y="1687"/>
                  </a:lnTo>
                  <a:lnTo>
                    <a:pt x="2305" y="1631"/>
                  </a:lnTo>
                  <a:lnTo>
                    <a:pt x="2249" y="1518"/>
                  </a:lnTo>
                  <a:lnTo>
                    <a:pt x="2192" y="1462"/>
                  </a:lnTo>
                  <a:lnTo>
                    <a:pt x="2249" y="1350"/>
                  </a:lnTo>
                  <a:lnTo>
                    <a:pt x="2361" y="1462"/>
                  </a:lnTo>
                  <a:lnTo>
                    <a:pt x="2530" y="1462"/>
                  </a:lnTo>
                  <a:lnTo>
                    <a:pt x="2530" y="1406"/>
                  </a:lnTo>
                  <a:lnTo>
                    <a:pt x="2530" y="1350"/>
                  </a:lnTo>
                  <a:lnTo>
                    <a:pt x="2530" y="1181"/>
                  </a:lnTo>
                  <a:lnTo>
                    <a:pt x="2474" y="1125"/>
                  </a:lnTo>
                  <a:lnTo>
                    <a:pt x="2474" y="956"/>
                  </a:lnTo>
                  <a:lnTo>
                    <a:pt x="2249" y="956"/>
                  </a:lnTo>
                  <a:lnTo>
                    <a:pt x="2305" y="900"/>
                  </a:lnTo>
                  <a:lnTo>
                    <a:pt x="2305" y="788"/>
                  </a:lnTo>
                  <a:lnTo>
                    <a:pt x="2192" y="732"/>
                  </a:lnTo>
                  <a:lnTo>
                    <a:pt x="1855" y="619"/>
                  </a:lnTo>
                  <a:lnTo>
                    <a:pt x="1799" y="675"/>
                  </a:lnTo>
                  <a:lnTo>
                    <a:pt x="1574" y="675"/>
                  </a:lnTo>
                  <a:lnTo>
                    <a:pt x="1462" y="619"/>
                  </a:lnTo>
                  <a:lnTo>
                    <a:pt x="1462" y="563"/>
                  </a:lnTo>
                  <a:lnTo>
                    <a:pt x="1406" y="507"/>
                  </a:lnTo>
                  <a:lnTo>
                    <a:pt x="1349" y="394"/>
                  </a:lnTo>
                  <a:lnTo>
                    <a:pt x="1349" y="338"/>
                  </a:lnTo>
                  <a:lnTo>
                    <a:pt x="1349" y="226"/>
                  </a:lnTo>
                  <a:lnTo>
                    <a:pt x="1349" y="170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A9CD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2" name="Google Shape;34892;p71"/>
            <p:cNvSpPr/>
            <p:nvPr/>
          </p:nvSpPr>
          <p:spPr>
            <a:xfrm>
              <a:off x="1925700" y="1056800"/>
              <a:ext cx="67450" cy="52025"/>
            </a:xfrm>
            <a:custGeom>
              <a:avLst/>
              <a:gdLst/>
              <a:ahLst/>
              <a:cxnLst/>
              <a:rect l="l" t="t" r="r" b="b"/>
              <a:pathLst>
                <a:path w="2698" h="2081" extrusionOk="0">
                  <a:moveTo>
                    <a:pt x="787" y="0"/>
                  </a:moveTo>
                  <a:lnTo>
                    <a:pt x="787" y="57"/>
                  </a:lnTo>
                  <a:lnTo>
                    <a:pt x="731" y="169"/>
                  </a:lnTo>
                  <a:lnTo>
                    <a:pt x="731" y="225"/>
                  </a:lnTo>
                  <a:lnTo>
                    <a:pt x="787" y="281"/>
                  </a:lnTo>
                  <a:lnTo>
                    <a:pt x="843" y="450"/>
                  </a:lnTo>
                  <a:lnTo>
                    <a:pt x="843" y="506"/>
                  </a:lnTo>
                  <a:lnTo>
                    <a:pt x="787" y="450"/>
                  </a:lnTo>
                  <a:lnTo>
                    <a:pt x="731" y="450"/>
                  </a:lnTo>
                  <a:lnTo>
                    <a:pt x="675" y="506"/>
                  </a:lnTo>
                  <a:lnTo>
                    <a:pt x="618" y="506"/>
                  </a:lnTo>
                  <a:lnTo>
                    <a:pt x="562" y="563"/>
                  </a:lnTo>
                  <a:lnTo>
                    <a:pt x="506" y="619"/>
                  </a:lnTo>
                  <a:lnTo>
                    <a:pt x="506" y="731"/>
                  </a:lnTo>
                  <a:lnTo>
                    <a:pt x="450" y="787"/>
                  </a:lnTo>
                  <a:lnTo>
                    <a:pt x="337" y="844"/>
                  </a:lnTo>
                  <a:lnTo>
                    <a:pt x="56" y="844"/>
                  </a:lnTo>
                  <a:lnTo>
                    <a:pt x="0" y="900"/>
                  </a:lnTo>
                  <a:lnTo>
                    <a:pt x="0" y="1012"/>
                  </a:lnTo>
                  <a:lnTo>
                    <a:pt x="0" y="1125"/>
                  </a:lnTo>
                  <a:lnTo>
                    <a:pt x="113" y="1181"/>
                  </a:lnTo>
                  <a:lnTo>
                    <a:pt x="169" y="1237"/>
                  </a:lnTo>
                  <a:lnTo>
                    <a:pt x="225" y="1349"/>
                  </a:lnTo>
                  <a:lnTo>
                    <a:pt x="337" y="1462"/>
                  </a:lnTo>
                  <a:lnTo>
                    <a:pt x="450" y="1518"/>
                  </a:lnTo>
                  <a:lnTo>
                    <a:pt x="562" y="1462"/>
                  </a:lnTo>
                  <a:lnTo>
                    <a:pt x="731" y="1462"/>
                  </a:lnTo>
                  <a:lnTo>
                    <a:pt x="843" y="1574"/>
                  </a:lnTo>
                  <a:lnTo>
                    <a:pt x="956" y="1687"/>
                  </a:lnTo>
                  <a:lnTo>
                    <a:pt x="1237" y="1687"/>
                  </a:lnTo>
                  <a:lnTo>
                    <a:pt x="1293" y="1743"/>
                  </a:lnTo>
                  <a:lnTo>
                    <a:pt x="1405" y="1855"/>
                  </a:lnTo>
                  <a:lnTo>
                    <a:pt x="1461" y="1968"/>
                  </a:lnTo>
                  <a:lnTo>
                    <a:pt x="1574" y="2080"/>
                  </a:lnTo>
                  <a:lnTo>
                    <a:pt x="1742" y="2024"/>
                  </a:lnTo>
                  <a:lnTo>
                    <a:pt x="1742" y="1911"/>
                  </a:lnTo>
                  <a:lnTo>
                    <a:pt x="1686" y="1799"/>
                  </a:lnTo>
                  <a:lnTo>
                    <a:pt x="1630" y="1743"/>
                  </a:lnTo>
                  <a:lnTo>
                    <a:pt x="1630" y="1687"/>
                  </a:lnTo>
                  <a:lnTo>
                    <a:pt x="1686" y="1630"/>
                  </a:lnTo>
                  <a:lnTo>
                    <a:pt x="1799" y="1574"/>
                  </a:lnTo>
                  <a:lnTo>
                    <a:pt x="1630" y="1462"/>
                  </a:lnTo>
                  <a:lnTo>
                    <a:pt x="1574" y="1406"/>
                  </a:lnTo>
                  <a:lnTo>
                    <a:pt x="1518" y="1406"/>
                  </a:lnTo>
                  <a:lnTo>
                    <a:pt x="1518" y="1349"/>
                  </a:lnTo>
                  <a:lnTo>
                    <a:pt x="1574" y="1237"/>
                  </a:lnTo>
                  <a:lnTo>
                    <a:pt x="1799" y="1237"/>
                  </a:lnTo>
                  <a:lnTo>
                    <a:pt x="1799" y="1125"/>
                  </a:lnTo>
                  <a:lnTo>
                    <a:pt x="1799" y="1068"/>
                  </a:lnTo>
                  <a:lnTo>
                    <a:pt x="1799" y="956"/>
                  </a:lnTo>
                  <a:lnTo>
                    <a:pt x="1967" y="1012"/>
                  </a:lnTo>
                  <a:lnTo>
                    <a:pt x="2024" y="1068"/>
                  </a:lnTo>
                  <a:lnTo>
                    <a:pt x="2080" y="1125"/>
                  </a:lnTo>
                  <a:lnTo>
                    <a:pt x="2080" y="1181"/>
                  </a:lnTo>
                  <a:lnTo>
                    <a:pt x="2080" y="1237"/>
                  </a:lnTo>
                  <a:lnTo>
                    <a:pt x="2192" y="1181"/>
                  </a:lnTo>
                  <a:lnTo>
                    <a:pt x="2248" y="1181"/>
                  </a:lnTo>
                  <a:lnTo>
                    <a:pt x="2305" y="1125"/>
                  </a:lnTo>
                  <a:lnTo>
                    <a:pt x="2305" y="956"/>
                  </a:lnTo>
                  <a:lnTo>
                    <a:pt x="2361" y="900"/>
                  </a:lnTo>
                  <a:lnTo>
                    <a:pt x="2529" y="900"/>
                  </a:lnTo>
                  <a:lnTo>
                    <a:pt x="2698" y="956"/>
                  </a:lnTo>
                  <a:lnTo>
                    <a:pt x="2698" y="450"/>
                  </a:lnTo>
                  <a:lnTo>
                    <a:pt x="2586" y="225"/>
                  </a:lnTo>
                  <a:lnTo>
                    <a:pt x="2248" y="225"/>
                  </a:lnTo>
                  <a:lnTo>
                    <a:pt x="2192" y="281"/>
                  </a:lnTo>
                  <a:lnTo>
                    <a:pt x="2192" y="338"/>
                  </a:lnTo>
                  <a:lnTo>
                    <a:pt x="2192" y="394"/>
                  </a:lnTo>
                  <a:lnTo>
                    <a:pt x="2192" y="450"/>
                  </a:lnTo>
                  <a:lnTo>
                    <a:pt x="1855" y="450"/>
                  </a:lnTo>
                  <a:lnTo>
                    <a:pt x="1630" y="506"/>
                  </a:lnTo>
                  <a:lnTo>
                    <a:pt x="1574" y="563"/>
                  </a:lnTo>
                  <a:lnTo>
                    <a:pt x="1461" y="563"/>
                  </a:lnTo>
                  <a:lnTo>
                    <a:pt x="1461" y="506"/>
                  </a:lnTo>
                  <a:lnTo>
                    <a:pt x="1461" y="450"/>
                  </a:lnTo>
                  <a:lnTo>
                    <a:pt x="1518" y="394"/>
                  </a:lnTo>
                  <a:lnTo>
                    <a:pt x="1461" y="338"/>
                  </a:lnTo>
                  <a:lnTo>
                    <a:pt x="1349" y="338"/>
                  </a:lnTo>
                  <a:lnTo>
                    <a:pt x="1293" y="450"/>
                  </a:lnTo>
                  <a:lnTo>
                    <a:pt x="1237" y="506"/>
                  </a:lnTo>
                  <a:lnTo>
                    <a:pt x="1237" y="563"/>
                  </a:lnTo>
                  <a:lnTo>
                    <a:pt x="1124" y="563"/>
                  </a:lnTo>
                  <a:lnTo>
                    <a:pt x="956" y="338"/>
                  </a:lnTo>
                  <a:lnTo>
                    <a:pt x="899" y="225"/>
                  </a:lnTo>
                  <a:lnTo>
                    <a:pt x="843" y="57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B1D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3" name="Google Shape;34893;p71"/>
            <p:cNvSpPr/>
            <p:nvPr/>
          </p:nvSpPr>
          <p:spPr>
            <a:xfrm>
              <a:off x="2007200" y="1030100"/>
              <a:ext cx="9850" cy="8450"/>
            </a:xfrm>
            <a:custGeom>
              <a:avLst/>
              <a:gdLst/>
              <a:ahLst/>
              <a:cxnLst/>
              <a:rect l="l" t="t" r="r" b="b"/>
              <a:pathLst>
                <a:path w="394" h="338" extrusionOk="0">
                  <a:moveTo>
                    <a:pt x="337" y="1"/>
                  </a:moveTo>
                  <a:lnTo>
                    <a:pt x="169" y="57"/>
                  </a:lnTo>
                  <a:lnTo>
                    <a:pt x="0" y="57"/>
                  </a:lnTo>
                  <a:lnTo>
                    <a:pt x="0" y="169"/>
                  </a:lnTo>
                  <a:lnTo>
                    <a:pt x="112" y="282"/>
                  </a:lnTo>
                  <a:lnTo>
                    <a:pt x="225" y="338"/>
                  </a:lnTo>
                  <a:lnTo>
                    <a:pt x="225" y="225"/>
                  </a:lnTo>
                  <a:lnTo>
                    <a:pt x="281" y="169"/>
                  </a:lnTo>
                  <a:lnTo>
                    <a:pt x="393" y="113"/>
                  </a:lnTo>
                  <a:lnTo>
                    <a:pt x="393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ADD0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4" name="Google Shape;34894;p71"/>
            <p:cNvSpPr/>
            <p:nvPr/>
          </p:nvSpPr>
          <p:spPr>
            <a:xfrm>
              <a:off x="1980500" y="1044150"/>
              <a:ext cx="4225" cy="1425"/>
            </a:xfrm>
            <a:custGeom>
              <a:avLst/>
              <a:gdLst/>
              <a:ahLst/>
              <a:cxnLst/>
              <a:rect l="l" t="t" r="r" b="b"/>
              <a:pathLst>
                <a:path w="169" h="57" extrusionOk="0">
                  <a:moveTo>
                    <a:pt x="0" y="1"/>
                  </a:moveTo>
                  <a:lnTo>
                    <a:pt x="0" y="57"/>
                  </a:lnTo>
                  <a:lnTo>
                    <a:pt x="113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1D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5" name="Google Shape;34895;p71"/>
            <p:cNvSpPr/>
            <p:nvPr/>
          </p:nvSpPr>
          <p:spPr>
            <a:xfrm>
              <a:off x="1981900" y="10343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0" y="56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1D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6" name="Google Shape;34896;p71"/>
            <p:cNvSpPr/>
            <p:nvPr/>
          </p:nvSpPr>
          <p:spPr>
            <a:xfrm>
              <a:off x="1943950" y="10554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1" y="0"/>
                  </a:moveTo>
                  <a:lnTo>
                    <a:pt x="1" y="56"/>
                  </a:lnTo>
                  <a:lnTo>
                    <a:pt x="57" y="113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C3D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7" name="Google Shape;34897;p71"/>
            <p:cNvSpPr/>
            <p:nvPr/>
          </p:nvSpPr>
          <p:spPr>
            <a:xfrm>
              <a:off x="1994550" y="10638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5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6" y="57"/>
                  </a:lnTo>
                  <a:lnTo>
                    <a:pt x="56" y="57"/>
                  </a:lnTo>
                  <a:close/>
                </a:path>
              </a:pathLst>
            </a:custGeom>
            <a:solidFill>
              <a:srgbClr val="B1D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8" name="Google Shape;34898;p71"/>
            <p:cNvSpPr/>
            <p:nvPr/>
          </p:nvSpPr>
          <p:spPr>
            <a:xfrm>
              <a:off x="2140675" y="1127050"/>
              <a:ext cx="94175" cy="63250"/>
            </a:xfrm>
            <a:custGeom>
              <a:avLst/>
              <a:gdLst/>
              <a:ahLst/>
              <a:cxnLst/>
              <a:rect l="l" t="t" r="r" b="b"/>
              <a:pathLst>
                <a:path w="3767" h="2530" extrusionOk="0">
                  <a:moveTo>
                    <a:pt x="731" y="1"/>
                  </a:moveTo>
                  <a:lnTo>
                    <a:pt x="619" y="57"/>
                  </a:lnTo>
                  <a:lnTo>
                    <a:pt x="563" y="113"/>
                  </a:lnTo>
                  <a:lnTo>
                    <a:pt x="563" y="169"/>
                  </a:lnTo>
                  <a:lnTo>
                    <a:pt x="563" y="282"/>
                  </a:lnTo>
                  <a:lnTo>
                    <a:pt x="506" y="282"/>
                  </a:lnTo>
                  <a:lnTo>
                    <a:pt x="450" y="226"/>
                  </a:lnTo>
                  <a:lnTo>
                    <a:pt x="394" y="338"/>
                  </a:lnTo>
                  <a:lnTo>
                    <a:pt x="394" y="450"/>
                  </a:lnTo>
                  <a:lnTo>
                    <a:pt x="338" y="619"/>
                  </a:lnTo>
                  <a:lnTo>
                    <a:pt x="338" y="675"/>
                  </a:lnTo>
                  <a:lnTo>
                    <a:pt x="282" y="731"/>
                  </a:lnTo>
                  <a:lnTo>
                    <a:pt x="225" y="788"/>
                  </a:lnTo>
                  <a:lnTo>
                    <a:pt x="282" y="900"/>
                  </a:lnTo>
                  <a:lnTo>
                    <a:pt x="338" y="956"/>
                  </a:lnTo>
                  <a:lnTo>
                    <a:pt x="338" y="1125"/>
                  </a:lnTo>
                  <a:lnTo>
                    <a:pt x="394" y="1293"/>
                  </a:lnTo>
                  <a:lnTo>
                    <a:pt x="506" y="1406"/>
                  </a:lnTo>
                  <a:lnTo>
                    <a:pt x="563" y="1575"/>
                  </a:lnTo>
                  <a:lnTo>
                    <a:pt x="338" y="1350"/>
                  </a:lnTo>
                  <a:lnTo>
                    <a:pt x="113" y="1350"/>
                  </a:lnTo>
                  <a:lnTo>
                    <a:pt x="57" y="1406"/>
                  </a:lnTo>
                  <a:lnTo>
                    <a:pt x="1" y="1518"/>
                  </a:lnTo>
                  <a:lnTo>
                    <a:pt x="57" y="1575"/>
                  </a:lnTo>
                  <a:lnTo>
                    <a:pt x="113" y="1687"/>
                  </a:lnTo>
                  <a:lnTo>
                    <a:pt x="225" y="1912"/>
                  </a:lnTo>
                  <a:lnTo>
                    <a:pt x="338" y="1912"/>
                  </a:lnTo>
                  <a:lnTo>
                    <a:pt x="282" y="2024"/>
                  </a:lnTo>
                  <a:lnTo>
                    <a:pt x="225" y="2193"/>
                  </a:lnTo>
                  <a:lnTo>
                    <a:pt x="282" y="2418"/>
                  </a:lnTo>
                  <a:lnTo>
                    <a:pt x="394" y="2530"/>
                  </a:lnTo>
                  <a:lnTo>
                    <a:pt x="450" y="2474"/>
                  </a:lnTo>
                  <a:lnTo>
                    <a:pt x="563" y="2361"/>
                  </a:lnTo>
                  <a:lnTo>
                    <a:pt x="563" y="2249"/>
                  </a:lnTo>
                  <a:lnTo>
                    <a:pt x="731" y="2361"/>
                  </a:lnTo>
                  <a:lnTo>
                    <a:pt x="844" y="2361"/>
                  </a:lnTo>
                  <a:lnTo>
                    <a:pt x="956" y="2305"/>
                  </a:lnTo>
                  <a:lnTo>
                    <a:pt x="1068" y="2249"/>
                  </a:lnTo>
                  <a:lnTo>
                    <a:pt x="1237" y="2080"/>
                  </a:lnTo>
                  <a:lnTo>
                    <a:pt x="1350" y="1968"/>
                  </a:lnTo>
                  <a:lnTo>
                    <a:pt x="1293" y="2080"/>
                  </a:lnTo>
                  <a:lnTo>
                    <a:pt x="1350" y="2193"/>
                  </a:lnTo>
                  <a:lnTo>
                    <a:pt x="1406" y="2249"/>
                  </a:lnTo>
                  <a:lnTo>
                    <a:pt x="1462" y="2305"/>
                  </a:lnTo>
                  <a:lnTo>
                    <a:pt x="1574" y="2249"/>
                  </a:lnTo>
                  <a:lnTo>
                    <a:pt x="1855" y="2137"/>
                  </a:lnTo>
                  <a:lnTo>
                    <a:pt x="2080" y="2080"/>
                  </a:lnTo>
                  <a:lnTo>
                    <a:pt x="2193" y="2080"/>
                  </a:lnTo>
                  <a:lnTo>
                    <a:pt x="2305" y="2137"/>
                  </a:lnTo>
                  <a:lnTo>
                    <a:pt x="2417" y="2193"/>
                  </a:lnTo>
                  <a:lnTo>
                    <a:pt x="2530" y="2361"/>
                  </a:lnTo>
                  <a:lnTo>
                    <a:pt x="2586" y="2305"/>
                  </a:lnTo>
                  <a:lnTo>
                    <a:pt x="2642" y="2249"/>
                  </a:lnTo>
                  <a:lnTo>
                    <a:pt x="2698" y="2193"/>
                  </a:lnTo>
                  <a:lnTo>
                    <a:pt x="2979" y="2080"/>
                  </a:lnTo>
                  <a:lnTo>
                    <a:pt x="3148" y="2024"/>
                  </a:lnTo>
                  <a:lnTo>
                    <a:pt x="3261" y="1968"/>
                  </a:lnTo>
                  <a:lnTo>
                    <a:pt x="3373" y="1912"/>
                  </a:lnTo>
                  <a:lnTo>
                    <a:pt x="3429" y="1912"/>
                  </a:lnTo>
                  <a:lnTo>
                    <a:pt x="3485" y="1856"/>
                  </a:lnTo>
                  <a:lnTo>
                    <a:pt x="3542" y="1856"/>
                  </a:lnTo>
                  <a:lnTo>
                    <a:pt x="3598" y="1799"/>
                  </a:lnTo>
                  <a:lnTo>
                    <a:pt x="3710" y="1743"/>
                  </a:lnTo>
                  <a:lnTo>
                    <a:pt x="3766" y="1743"/>
                  </a:lnTo>
                  <a:lnTo>
                    <a:pt x="3766" y="1575"/>
                  </a:lnTo>
                  <a:lnTo>
                    <a:pt x="3654" y="1575"/>
                  </a:lnTo>
                  <a:lnTo>
                    <a:pt x="3485" y="1631"/>
                  </a:lnTo>
                  <a:lnTo>
                    <a:pt x="3092" y="1743"/>
                  </a:lnTo>
                  <a:lnTo>
                    <a:pt x="2755" y="1799"/>
                  </a:lnTo>
                  <a:lnTo>
                    <a:pt x="2530" y="1799"/>
                  </a:lnTo>
                  <a:lnTo>
                    <a:pt x="2361" y="1743"/>
                  </a:lnTo>
                  <a:lnTo>
                    <a:pt x="2193" y="1687"/>
                  </a:lnTo>
                  <a:lnTo>
                    <a:pt x="2024" y="1518"/>
                  </a:lnTo>
                  <a:lnTo>
                    <a:pt x="1799" y="1575"/>
                  </a:lnTo>
                  <a:lnTo>
                    <a:pt x="1799" y="1631"/>
                  </a:lnTo>
                  <a:lnTo>
                    <a:pt x="1799" y="1743"/>
                  </a:lnTo>
                  <a:lnTo>
                    <a:pt x="1687" y="1575"/>
                  </a:lnTo>
                  <a:lnTo>
                    <a:pt x="1574" y="1406"/>
                  </a:lnTo>
                  <a:lnTo>
                    <a:pt x="1518" y="1350"/>
                  </a:lnTo>
                  <a:lnTo>
                    <a:pt x="1293" y="1350"/>
                  </a:lnTo>
                  <a:lnTo>
                    <a:pt x="1181" y="1406"/>
                  </a:lnTo>
                  <a:lnTo>
                    <a:pt x="1237" y="1293"/>
                  </a:lnTo>
                  <a:lnTo>
                    <a:pt x="1237" y="1181"/>
                  </a:lnTo>
                  <a:lnTo>
                    <a:pt x="1237" y="1069"/>
                  </a:lnTo>
                  <a:lnTo>
                    <a:pt x="1237" y="956"/>
                  </a:lnTo>
                  <a:lnTo>
                    <a:pt x="1237" y="844"/>
                  </a:lnTo>
                  <a:lnTo>
                    <a:pt x="1237" y="731"/>
                  </a:lnTo>
                  <a:lnTo>
                    <a:pt x="1181" y="563"/>
                  </a:lnTo>
                  <a:lnTo>
                    <a:pt x="956" y="563"/>
                  </a:lnTo>
                  <a:lnTo>
                    <a:pt x="956" y="507"/>
                  </a:lnTo>
                  <a:lnTo>
                    <a:pt x="1012" y="450"/>
                  </a:lnTo>
                  <a:lnTo>
                    <a:pt x="1068" y="338"/>
                  </a:lnTo>
                  <a:lnTo>
                    <a:pt x="1012" y="113"/>
                  </a:lnTo>
                  <a:lnTo>
                    <a:pt x="956" y="113"/>
                  </a:lnTo>
                  <a:lnTo>
                    <a:pt x="956" y="57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ADC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9" name="Google Shape;34899;p71"/>
            <p:cNvSpPr/>
            <p:nvPr/>
          </p:nvSpPr>
          <p:spPr>
            <a:xfrm>
              <a:off x="2101325" y="1166400"/>
              <a:ext cx="57650" cy="49200"/>
            </a:xfrm>
            <a:custGeom>
              <a:avLst/>
              <a:gdLst/>
              <a:ahLst/>
              <a:cxnLst/>
              <a:rect l="l" t="t" r="r" b="b"/>
              <a:pathLst>
                <a:path w="2306" h="1968" extrusionOk="0">
                  <a:moveTo>
                    <a:pt x="788" y="1"/>
                  </a:moveTo>
                  <a:lnTo>
                    <a:pt x="731" y="57"/>
                  </a:lnTo>
                  <a:lnTo>
                    <a:pt x="619" y="113"/>
                  </a:lnTo>
                  <a:lnTo>
                    <a:pt x="450" y="338"/>
                  </a:lnTo>
                  <a:lnTo>
                    <a:pt x="282" y="506"/>
                  </a:lnTo>
                  <a:lnTo>
                    <a:pt x="226" y="619"/>
                  </a:lnTo>
                  <a:lnTo>
                    <a:pt x="282" y="731"/>
                  </a:lnTo>
                  <a:lnTo>
                    <a:pt x="450" y="900"/>
                  </a:lnTo>
                  <a:lnTo>
                    <a:pt x="507" y="956"/>
                  </a:lnTo>
                  <a:lnTo>
                    <a:pt x="450" y="956"/>
                  </a:lnTo>
                  <a:lnTo>
                    <a:pt x="450" y="1068"/>
                  </a:lnTo>
                  <a:lnTo>
                    <a:pt x="507" y="1181"/>
                  </a:lnTo>
                  <a:lnTo>
                    <a:pt x="619" y="1181"/>
                  </a:lnTo>
                  <a:lnTo>
                    <a:pt x="731" y="1125"/>
                  </a:lnTo>
                  <a:lnTo>
                    <a:pt x="900" y="1068"/>
                  </a:lnTo>
                  <a:lnTo>
                    <a:pt x="1069" y="956"/>
                  </a:lnTo>
                  <a:lnTo>
                    <a:pt x="1013" y="1012"/>
                  </a:lnTo>
                  <a:lnTo>
                    <a:pt x="900" y="1068"/>
                  </a:lnTo>
                  <a:lnTo>
                    <a:pt x="788" y="1125"/>
                  </a:lnTo>
                  <a:lnTo>
                    <a:pt x="788" y="1237"/>
                  </a:lnTo>
                  <a:lnTo>
                    <a:pt x="788" y="1406"/>
                  </a:lnTo>
                  <a:lnTo>
                    <a:pt x="731" y="1462"/>
                  </a:lnTo>
                  <a:lnTo>
                    <a:pt x="563" y="1518"/>
                  </a:lnTo>
                  <a:lnTo>
                    <a:pt x="338" y="1630"/>
                  </a:lnTo>
                  <a:lnTo>
                    <a:pt x="113" y="1743"/>
                  </a:lnTo>
                  <a:lnTo>
                    <a:pt x="1" y="1855"/>
                  </a:lnTo>
                  <a:lnTo>
                    <a:pt x="1" y="1911"/>
                  </a:lnTo>
                  <a:lnTo>
                    <a:pt x="57" y="1968"/>
                  </a:lnTo>
                  <a:lnTo>
                    <a:pt x="282" y="1911"/>
                  </a:lnTo>
                  <a:lnTo>
                    <a:pt x="507" y="1855"/>
                  </a:lnTo>
                  <a:lnTo>
                    <a:pt x="731" y="1743"/>
                  </a:lnTo>
                  <a:lnTo>
                    <a:pt x="1013" y="1743"/>
                  </a:lnTo>
                  <a:lnTo>
                    <a:pt x="1575" y="1574"/>
                  </a:lnTo>
                  <a:lnTo>
                    <a:pt x="1743" y="1518"/>
                  </a:lnTo>
                  <a:lnTo>
                    <a:pt x="1968" y="1462"/>
                  </a:lnTo>
                  <a:lnTo>
                    <a:pt x="2193" y="1406"/>
                  </a:lnTo>
                  <a:lnTo>
                    <a:pt x="2305" y="1349"/>
                  </a:lnTo>
                  <a:lnTo>
                    <a:pt x="2193" y="1181"/>
                  </a:lnTo>
                  <a:lnTo>
                    <a:pt x="2249" y="1012"/>
                  </a:lnTo>
                  <a:lnTo>
                    <a:pt x="2249" y="900"/>
                  </a:lnTo>
                  <a:lnTo>
                    <a:pt x="2249" y="844"/>
                  </a:lnTo>
                  <a:lnTo>
                    <a:pt x="2193" y="787"/>
                  </a:lnTo>
                  <a:lnTo>
                    <a:pt x="2080" y="731"/>
                  </a:lnTo>
                  <a:lnTo>
                    <a:pt x="2024" y="787"/>
                  </a:lnTo>
                  <a:lnTo>
                    <a:pt x="1968" y="844"/>
                  </a:lnTo>
                  <a:lnTo>
                    <a:pt x="1968" y="900"/>
                  </a:lnTo>
                  <a:lnTo>
                    <a:pt x="1912" y="844"/>
                  </a:lnTo>
                  <a:lnTo>
                    <a:pt x="1799" y="844"/>
                  </a:lnTo>
                  <a:lnTo>
                    <a:pt x="1743" y="787"/>
                  </a:lnTo>
                  <a:lnTo>
                    <a:pt x="1743" y="731"/>
                  </a:lnTo>
                  <a:lnTo>
                    <a:pt x="1687" y="619"/>
                  </a:lnTo>
                  <a:lnTo>
                    <a:pt x="1631" y="506"/>
                  </a:lnTo>
                  <a:lnTo>
                    <a:pt x="1125" y="506"/>
                  </a:lnTo>
                  <a:lnTo>
                    <a:pt x="1013" y="563"/>
                  </a:lnTo>
                  <a:lnTo>
                    <a:pt x="900" y="506"/>
                  </a:lnTo>
                  <a:lnTo>
                    <a:pt x="900" y="394"/>
                  </a:lnTo>
                  <a:lnTo>
                    <a:pt x="900" y="282"/>
                  </a:lnTo>
                  <a:lnTo>
                    <a:pt x="900" y="169"/>
                  </a:lnTo>
                  <a:lnTo>
                    <a:pt x="900" y="113"/>
                  </a:lnTo>
                  <a:lnTo>
                    <a:pt x="844" y="57"/>
                  </a:lnTo>
                  <a:lnTo>
                    <a:pt x="788" y="1"/>
                  </a:lnTo>
                  <a:close/>
                </a:path>
              </a:pathLst>
            </a:custGeom>
            <a:solidFill>
              <a:srgbClr val="ACC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0" name="Google Shape;34900;p71"/>
            <p:cNvSpPr/>
            <p:nvPr/>
          </p:nvSpPr>
          <p:spPr>
            <a:xfrm>
              <a:off x="2140675" y="1170625"/>
              <a:ext cx="63250" cy="35150"/>
            </a:xfrm>
            <a:custGeom>
              <a:avLst/>
              <a:gdLst/>
              <a:ahLst/>
              <a:cxnLst/>
              <a:rect l="l" t="t" r="r" b="b"/>
              <a:pathLst>
                <a:path w="2530" h="1406" extrusionOk="0">
                  <a:moveTo>
                    <a:pt x="1462" y="0"/>
                  </a:moveTo>
                  <a:lnTo>
                    <a:pt x="1406" y="56"/>
                  </a:lnTo>
                  <a:lnTo>
                    <a:pt x="1293" y="225"/>
                  </a:lnTo>
                  <a:lnTo>
                    <a:pt x="1068" y="337"/>
                  </a:lnTo>
                  <a:lnTo>
                    <a:pt x="1012" y="394"/>
                  </a:lnTo>
                  <a:lnTo>
                    <a:pt x="956" y="450"/>
                  </a:lnTo>
                  <a:lnTo>
                    <a:pt x="900" y="562"/>
                  </a:lnTo>
                  <a:lnTo>
                    <a:pt x="731" y="506"/>
                  </a:lnTo>
                  <a:lnTo>
                    <a:pt x="619" y="450"/>
                  </a:lnTo>
                  <a:lnTo>
                    <a:pt x="506" y="506"/>
                  </a:lnTo>
                  <a:lnTo>
                    <a:pt x="506" y="562"/>
                  </a:lnTo>
                  <a:lnTo>
                    <a:pt x="619" y="675"/>
                  </a:lnTo>
                  <a:lnTo>
                    <a:pt x="619" y="787"/>
                  </a:lnTo>
                  <a:lnTo>
                    <a:pt x="619" y="843"/>
                  </a:lnTo>
                  <a:lnTo>
                    <a:pt x="506" y="956"/>
                  </a:lnTo>
                  <a:lnTo>
                    <a:pt x="450" y="1012"/>
                  </a:lnTo>
                  <a:lnTo>
                    <a:pt x="450" y="1124"/>
                  </a:lnTo>
                  <a:lnTo>
                    <a:pt x="563" y="1124"/>
                  </a:lnTo>
                  <a:lnTo>
                    <a:pt x="619" y="1068"/>
                  </a:lnTo>
                  <a:lnTo>
                    <a:pt x="675" y="1124"/>
                  </a:lnTo>
                  <a:lnTo>
                    <a:pt x="619" y="1180"/>
                  </a:lnTo>
                  <a:lnTo>
                    <a:pt x="1" y="1405"/>
                  </a:lnTo>
                  <a:lnTo>
                    <a:pt x="57" y="1405"/>
                  </a:lnTo>
                  <a:lnTo>
                    <a:pt x="506" y="1293"/>
                  </a:lnTo>
                  <a:lnTo>
                    <a:pt x="956" y="1237"/>
                  </a:lnTo>
                  <a:lnTo>
                    <a:pt x="1012" y="1237"/>
                  </a:lnTo>
                  <a:lnTo>
                    <a:pt x="2249" y="787"/>
                  </a:lnTo>
                  <a:lnTo>
                    <a:pt x="2417" y="675"/>
                  </a:lnTo>
                  <a:lnTo>
                    <a:pt x="2530" y="618"/>
                  </a:lnTo>
                  <a:lnTo>
                    <a:pt x="2474" y="450"/>
                  </a:lnTo>
                  <a:lnTo>
                    <a:pt x="2417" y="281"/>
                  </a:lnTo>
                  <a:lnTo>
                    <a:pt x="2305" y="225"/>
                  </a:lnTo>
                  <a:lnTo>
                    <a:pt x="2136" y="225"/>
                  </a:lnTo>
                  <a:lnTo>
                    <a:pt x="1968" y="281"/>
                  </a:lnTo>
                  <a:lnTo>
                    <a:pt x="1799" y="337"/>
                  </a:lnTo>
                  <a:lnTo>
                    <a:pt x="1631" y="337"/>
                  </a:lnTo>
                  <a:lnTo>
                    <a:pt x="1518" y="450"/>
                  </a:lnTo>
                  <a:lnTo>
                    <a:pt x="1462" y="506"/>
                  </a:lnTo>
                  <a:lnTo>
                    <a:pt x="1406" y="450"/>
                  </a:lnTo>
                  <a:lnTo>
                    <a:pt x="1350" y="337"/>
                  </a:lnTo>
                  <a:lnTo>
                    <a:pt x="1406" y="225"/>
                  </a:lnTo>
                  <a:lnTo>
                    <a:pt x="1518" y="169"/>
                  </a:lnTo>
                  <a:lnTo>
                    <a:pt x="1518" y="56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rgbClr val="BBD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1" name="Google Shape;34901;p71"/>
            <p:cNvSpPr/>
            <p:nvPr/>
          </p:nvSpPr>
          <p:spPr>
            <a:xfrm>
              <a:off x="2254500" y="1150950"/>
              <a:ext cx="44975" cy="16875"/>
            </a:xfrm>
            <a:custGeom>
              <a:avLst/>
              <a:gdLst/>
              <a:ahLst/>
              <a:cxnLst/>
              <a:rect l="l" t="t" r="r" b="b"/>
              <a:pathLst>
                <a:path w="1799" h="675" extrusionOk="0">
                  <a:moveTo>
                    <a:pt x="787" y="0"/>
                  </a:moveTo>
                  <a:lnTo>
                    <a:pt x="619" y="56"/>
                  </a:lnTo>
                  <a:lnTo>
                    <a:pt x="450" y="169"/>
                  </a:lnTo>
                  <a:lnTo>
                    <a:pt x="337" y="281"/>
                  </a:lnTo>
                  <a:lnTo>
                    <a:pt x="169" y="337"/>
                  </a:lnTo>
                  <a:lnTo>
                    <a:pt x="56" y="450"/>
                  </a:lnTo>
                  <a:lnTo>
                    <a:pt x="0" y="562"/>
                  </a:lnTo>
                  <a:lnTo>
                    <a:pt x="56" y="675"/>
                  </a:lnTo>
                  <a:lnTo>
                    <a:pt x="281" y="675"/>
                  </a:lnTo>
                  <a:lnTo>
                    <a:pt x="562" y="562"/>
                  </a:lnTo>
                  <a:lnTo>
                    <a:pt x="731" y="506"/>
                  </a:lnTo>
                  <a:lnTo>
                    <a:pt x="900" y="450"/>
                  </a:lnTo>
                  <a:lnTo>
                    <a:pt x="1012" y="394"/>
                  </a:lnTo>
                  <a:lnTo>
                    <a:pt x="956" y="337"/>
                  </a:lnTo>
                  <a:lnTo>
                    <a:pt x="956" y="281"/>
                  </a:lnTo>
                  <a:lnTo>
                    <a:pt x="956" y="225"/>
                  </a:lnTo>
                  <a:lnTo>
                    <a:pt x="1124" y="113"/>
                  </a:lnTo>
                  <a:lnTo>
                    <a:pt x="1574" y="113"/>
                  </a:lnTo>
                  <a:lnTo>
                    <a:pt x="1799" y="0"/>
                  </a:lnTo>
                  <a:lnTo>
                    <a:pt x="1349" y="0"/>
                  </a:lnTo>
                  <a:lnTo>
                    <a:pt x="1012" y="113"/>
                  </a:lnTo>
                  <a:lnTo>
                    <a:pt x="900" y="113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BDD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2" name="Google Shape;34902;p71"/>
            <p:cNvSpPr/>
            <p:nvPr/>
          </p:nvSpPr>
          <p:spPr>
            <a:xfrm>
              <a:off x="2083075" y="1207150"/>
              <a:ext cx="43575" cy="21100"/>
            </a:xfrm>
            <a:custGeom>
              <a:avLst/>
              <a:gdLst/>
              <a:ahLst/>
              <a:cxnLst/>
              <a:rect l="l" t="t" r="r" b="b"/>
              <a:pathLst>
                <a:path w="1743" h="844" extrusionOk="0">
                  <a:moveTo>
                    <a:pt x="1630" y="0"/>
                  </a:moveTo>
                  <a:lnTo>
                    <a:pt x="731" y="338"/>
                  </a:lnTo>
                  <a:lnTo>
                    <a:pt x="337" y="450"/>
                  </a:lnTo>
                  <a:lnTo>
                    <a:pt x="169" y="563"/>
                  </a:lnTo>
                  <a:lnTo>
                    <a:pt x="0" y="731"/>
                  </a:lnTo>
                  <a:lnTo>
                    <a:pt x="0" y="787"/>
                  </a:lnTo>
                  <a:lnTo>
                    <a:pt x="56" y="844"/>
                  </a:lnTo>
                  <a:lnTo>
                    <a:pt x="169" y="787"/>
                  </a:lnTo>
                  <a:lnTo>
                    <a:pt x="281" y="731"/>
                  </a:lnTo>
                  <a:lnTo>
                    <a:pt x="562" y="619"/>
                  </a:lnTo>
                  <a:lnTo>
                    <a:pt x="843" y="450"/>
                  </a:lnTo>
                  <a:lnTo>
                    <a:pt x="1124" y="338"/>
                  </a:lnTo>
                  <a:lnTo>
                    <a:pt x="1743" y="113"/>
                  </a:lnTo>
                  <a:lnTo>
                    <a:pt x="1686" y="57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99B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3" name="Google Shape;34903;p71"/>
            <p:cNvSpPr/>
            <p:nvPr/>
          </p:nvSpPr>
          <p:spPr>
            <a:xfrm>
              <a:off x="2047950" y="1228225"/>
              <a:ext cx="29525" cy="12675"/>
            </a:xfrm>
            <a:custGeom>
              <a:avLst/>
              <a:gdLst/>
              <a:ahLst/>
              <a:cxnLst/>
              <a:rect l="l" t="t" r="r" b="b"/>
              <a:pathLst>
                <a:path w="1181" h="507" extrusionOk="0">
                  <a:moveTo>
                    <a:pt x="843" y="1"/>
                  </a:moveTo>
                  <a:lnTo>
                    <a:pt x="618" y="113"/>
                  </a:lnTo>
                  <a:lnTo>
                    <a:pt x="281" y="169"/>
                  </a:lnTo>
                  <a:lnTo>
                    <a:pt x="169" y="169"/>
                  </a:lnTo>
                  <a:lnTo>
                    <a:pt x="112" y="225"/>
                  </a:lnTo>
                  <a:lnTo>
                    <a:pt x="56" y="338"/>
                  </a:lnTo>
                  <a:lnTo>
                    <a:pt x="0" y="450"/>
                  </a:lnTo>
                  <a:lnTo>
                    <a:pt x="56" y="506"/>
                  </a:lnTo>
                  <a:lnTo>
                    <a:pt x="112" y="506"/>
                  </a:lnTo>
                  <a:lnTo>
                    <a:pt x="169" y="450"/>
                  </a:lnTo>
                  <a:lnTo>
                    <a:pt x="337" y="450"/>
                  </a:lnTo>
                  <a:lnTo>
                    <a:pt x="1068" y="225"/>
                  </a:lnTo>
                  <a:lnTo>
                    <a:pt x="1180" y="113"/>
                  </a:lnTo>
                  <a:lnTo>
                    <a:pt x="1180" y="57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9B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4" name="Google Shape;34904;p71"/>
            <p:cNvSpPr/>
            <p:nvPr/>
          </p:nvSpPr>
          <p:spPr>
            <a:xfrm>
              <a:off x="2229200" y="1160775"/>
              <a:ext cx="26725" cy="12675"/>
            </a:xfrm>
            <a:custGeom>
              <a:avLst/>
              <a:gdLst/>
              <a:ahLst/>
              <a:cxnLst/>
              <a:rect l="l" t="t" r="r" b="b"/>
              <a:pathLst>
                <a:path w="1069" h="507" extrusionOk="0">
                  <a:moveTo>
                    <a:pt x="956" y="1"/>
                  </a:moveTo>
                  <a:lnTo>
                    <a:pt x="900" y="113"/>
                  </a:lnTo>
                  <a:lnTo>
                    <a:pt x="394" y="113"/>
                  </a:lnTo>
                  <a:lnTo>
                    <a:pt x="338" y="169"/>
                  </a:lnTo>
                  <a:lnTo>
                    <a:pt x="282" y="282"/>
                  </a:lnTo>
                  <a:lnTo>
                    <a:pt x="225" y="338"/>
                  </a:lnTo>
                  <a:lnTo>
                    <a:pt x="113" y="394"/>
                  </a:lnTo>
                  <a:lnTo>
                    <a:pt x="57" y="450"/>
                  </a:lnTo>
                  <a:lnTo>
                    <a:pt x="1" y="507"/>
                  </a:lnTo>
                  <a:lnTo>
                    <a:pt x="506" y="394"/>
                  </a:lnTo>
                  <a:lnTo>
                    <a:pt x="787" y="338"/>
                  </a:lnTo>
                  <a:lnTo>
                    <a:pt x="1068" y="282"/>
                  </a:lnTo>
                  <a:lnTo>
                    <a:pt x="1068" y="113"/>
                  </a:lnTo>
                  <a:lnTo>
                    <a:pt x="1068" y="57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BD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5" name="Google Shape;34905;p71"/>
            <p:cNvSpPr/>
            <p:nvPr/>
          </p:nvSpPr>
          <p:spPr>
            <a:xfrm>
              <a:off x="2215150" y="1173425"/>
              <a:ext cx="12675" cy="5650"/>
            </a:xfrm>
            <a:custGeom>
              <a:avLst/>
              <a:gdLst/>
              <a:ahLst/>
              <a:cxnLst/>
              <a:rect l="l" t="t" r="r" b="b"/>
              <a:pathLst>
                <a:path w="507" h="226" extrusionOk="0">
                  <a:moveTo>
                    <a:pt x="506" y="1"/>
                  </a:moveTo>
                  <a:lnTo>
                    <a:pt x="394" y="57"/>
                  </a:lnTo>
                  <a:lnTo>
                    <a:pt x="169" y="113"/>
                  </a:lnTo>
                  <a:lnTo>
                    <a:pt x="113" y="169"/>
                  </a:lnTo>
                  <a:lnTo>
                    <a:pt x="0" y="225"/>
                  </a:lnTo>
                  <a:lnTo>
                    <a:pt x="282" y="169"/>
                  </a:lnTo>
                  <a:lnTo>
                    <a:pt x="394" y="113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BBD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6" name="Google Shape;34906;p71"/>
            <p:cNvSpPr/>
            <p:nvPr/>
          </p:nvSpPr>
          <p:spPr>
            <a:xfrm>
              <a:off x="2076050" y="1225425"/>
              <a:ext cx="8450" cy="5625"/>
            </a:xfrm>
            <a:custGeom>
              <a:avLst/>
              <a:gdLst/>
              <a:ahLst/>
              <a:cxnLst/>
              <a:rect l="l" t="t" r="r" b="b"/>
              <a:pathLst>
                <a:path w="338" h="225" extrusionOk="0">
                  <a:moveTo>
                    <a:pt x="113" y="0"/>
                  </a:moveTo>
                  <a:lnTo>
                    <a:pt x="0" y="169"/>
                  </a:lnTo>
                  <a:lnTo>
                    <a:pt x="56" y="225"/>
                  </a:lnTo>
                  <a:lnTo>
                    <a:pt x="337" y="113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809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7" name="Google Shape;34907;p71"/>
            <p:cNvSpPr/>
            <p:nvPr/>
          </p:nvSpPr>
          <p:spPr>
            <a:xfrm>
              <a:off x="2049350" y="1239475"/>
              <a:ext cx="7050" cy="1425"/>
            </a:xfrm>
            <a:custGeom>
              <a:avLst/>
              <a:gdLst/>
              <a:ahLst/>
              <a:cxnLst/>
              <a:rect l="l" t="t" r="r" b="b"/>
              <a:pathLst>
                <a:path w="282" h="57" extrusionOk="0">
                  <a:moveTo>
                    <a:pt x="113" y="0"/>
                  </a:moveTo>
                  <a:lnTo>
                    <a:pt x="0" y="56"/>
                  </a:lnTo>
                  <a:lnTo>
                    <a:pt x="225" y="5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7D9B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8" name="Google Shape;34908;p71"/>
            <p:cNvSpPr/>
            <p:nvPr/>
          </p:nvSpPr>
          <p:spPr>
            <a:xfrm>
              <a:off x="2205325" y="118185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12" y="1"/>
                  </a:moveTo>
                  <a:lnTo>
                    <a:pt x="56" y="57"/>
                  </a:lnTo>
                  <a:lnTo>
                    <a:pt x="0" y="113"/>
                  </a:lnTo>
                  <a:lnTo>
                    <a:pt x="112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BBD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9" name="Google Shape;34909;p71"/>
            <p:cNvSpPr/>
            <p:nvPr/>
          </p:nvSpPr>
          <p:spPr>
            <a:xfrm>
              <a:off x="2323350" y="1068050"/>
              <a:ext cx="7050" cy="11250"/>
            </a:xfrm>
            <a:custGeom>
              <a:avLst/>
              <a:gdLst/>
              <a:ahLst/>
              <a:cxnLst/>
              <a:rect l="l" t="t" r="r" b="b"/>
              <a:pathLst>
                <a:path w="282" h="450" extrusionOk="0">
                  <a:moveTo>
                    <a:pt x="225" y="0"/>
                  </a:moveTo>
                  <a:lnTo>
                    <a:pt x="169" y="56"/>
                  </a:lnTo>
                  <a:lnTo>
                    <a:pt x="169" y="113"/>
                  </a:lnTo>
                  <a:lnTo>
                    <a:pt x="113" y="113"/>
                  </a:lnTo>
                  <a:lnTo>
                    <a:pt x="57" y="56"/>
                  </a:lnTo>
                  <a:lnTo>
                    <a:pt x="0" y="113"/>
                  </a:lnTo>
                  <a:lnTo>
                    <a:pt x="0" y="281"/>
                  </a:lnTo>
                  <a:lnTo>
                    <a:pt x="0" y="337"/>
                  </a:lnTo>
                  <a:lnTo>
                    <a:pt x="0" y="394"/>
                  </a:lnTo>
                  <a:lnTo>
                    <a:pt x="57" y="450"/>
                  </a:lnTo>
                  <a:lnTo>
                    <a:pt x="113" y="394"/>
                  </a:lnTo>
                  <a:lnTo>
                    <a:pt x="169" y="337"/>
                  </a:lnTo>
                  <a:lnTo>
                    <a:pt x="281" y="169"/>
                  </a:lnTo>
                  <a:lnTo>
                    <a:pt x="281" y="56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0" name="Google Shape;34910;p71"/>
            <p:cNvSpPr/>
            <p:nvPr/>
          </p:nvSpPr>
          <p:spPr>
            <a:xfrm>
              <a:off x="2286800" y="1098950"/>
              <a:ext cx="11275" cy="7050"/>
            </a:xfrm>
            <a:custGeom>
              <a:avLst/>
              <a:gdLst/>
              <a:ahLst/>
              <a:cxnLst/>
              <a:rect l="l" t="t" r="r" b="b"/>
              <a:pathLst>
                <a:path w="451" h="282" extrusionOk="0">
                  <a:moveTo>
                    <a:pt x="282" y="1"/>
                  </a:moveTo>
                  <a:lnTo>
                    <a:pt x="113" y="57"/>
                  </a:lnTo>
                  <a:lnTo>
                    <a:pt x="1" y="169"/>
                  </a:lnTo>
                  <a:lnTo>
                    <a:pt x="1" y="225"/>
                  </a:lnTo>
                  <a:lnTo>
                    <a:pt x="170" y="225"/>
                  </a:lnTo>
                  <a:lnTo>
                    <a:pt x="282" y="282"/>
                  </a:lnTo>
                  <a:lnTo>
                    <a:pt x="394" y="169"/>
                  </a:lnTo>
                  <a:lnTo>
                    <a:pt x="451" y="57"/>
                  </a:lnTo>
                  <a:lnTo>
                    <a:pt x="338" y="5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1" name="Google Shape;34911;p71"/>
            <p:cNvSpPr/>
            <p:nvPr/>
          </p:nvSpPr>
          <p:spPr>
            <a:xfrm>
              <a:off x="2336000" y="1070850"/>
              <a:ext cx="7050" cy="7050"/>
            </a:xfrm>
            <a:custGeom>
              <a:avLst/>
              <a:gdLst/>
              <a:ahLst/>
              <a:cxnLst/>
              <a:rect l="l" t="t" r="r" b="b"/>
              <a:pathLst>
                <a:path w="282" h="282" extrusionOk="0">
                  <a:moveTo>
                    <a:pt x="169" y="1"/>
                  </a:moveTo>
                  <a:lnTo>
                    <a:pt x="113" y="57"/>
                  </a:lnTo>
                  <a:lnTo>
                    <a:pt x="0" y="225"/>
                  </a:lnTo>
                  <a:lnTo>
                    <a:pt x="56" y="282"/>
                  </a:lnTo>
                  <a:lnTo>
                    <a:pt x="113" y="282"/>
                  </a:lnTo>
                  <a:lnTo>
                    <a:pt x="225" y="169"/>
                  </a:lnTo>
                  <a:lnTo>
                    <a:pt x="281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2" name="Google Shape;34912;p71"/>
            <p:cNvSpPr/>
            <p:nvPr/>
          </p:nvSpPr>
          <p:spPr>
            <a:xfrm>
              <a:off x="2281200" y="10680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4C5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3" name="Google Shape;34913;p71"/>
            <p:cNvSpPr/>
            <p:nvPr/>
          </p:nvSpPr>
          <p:spPr>
            <a:xfrm>
              <a:off x="2293850" y="10989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4" name="Google Shape;34914;p71"/>
            <p:cNvSpPr/>
            <p:nvPr/>
          </p:nvSpPr>
          <p:spPr>
            <a:xfrm>
              <a:off x="2298050" y="10989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5" name="Google Shape;34915;p71"/>
            <p:cNvSpPr/>
            <p:nvPr/>
          </p:nvSpPr>
          <p:spPr>
            <a:xfrm>
              <a:off x="2229200" y="952825"/>
              <a:ext cx="68875" cy="68875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2530" y="0"/>
                  </a:moveTo>
                  <a:lnTo>
                    <a:pt x="2417" y="56"/>
                  </a:lnTo>
                  <a:lnTo>
                    <a:pt x="2305" y="113"/>
                  </a:lnTo>
                  <a:lnTo>
                    <a:pt x="2249" y="225"/>
                  </a:lnTo>
                  <a:lnTo>
                    <a:pt x="2136" y="225"/>
                  </a:lnTo>
                  <a:lnTo>
                    <a:pt x="2024" y="169"/>
                  </a:lnTo>
                  <a:lnTo>
                    <a:pt x="1912" y="113"/>
                  </a:lnTo>
                  <a:lnTo>
                    <a:pt x="1462" y="113"/>
                  </a:lnTo>
                  <a:lnTo>
                    <a:pt x="1349" y="225"/>
                  </a:lnTo>
                  <a:lnTo>
                    <a:pt x="1293" y="394"/>
                  </a:lnTo>
                  <a:lnTo>
                    <a:pt x="1237" y="506"/>
                  </a:lnTo>
                  <a:lnTo>
                    <a:pt x="1237" y="675"/>
                  </a:lnTo>
                  <a:lnTo>
                    <a:pt x="1293" y="787"/>
                  </a:lnTo>
                  <a:lnTo>
                    <a:pt x="1574" y="956"/>
                  </a:lnTo>
                  <a:lnTo>
                    <a:pt x="1406" y="956"/>
                  </a:lnTo>
                  <a:lnTo>
                    <a:pt x="1293" y="1068"/>
                  </a:lnTo>
                  <a:lnTo>
                    <a:pt x="1293" y="1124"/>
                  </a:lnTo>
                  <a:lnTo>
                    <a:pt x="1125" y="1124"/>
                  </a:lnTo>
                  <a:lnTo>
                    <a:pt x="1125" y="1181"/>
                  </a:lnTo>
                  <a:lnTo>
                    <a:pt x="1125" y="1293"/>
                  </a:lnTo>
                  <a:lnTo>
                    <a:pt x="1125" y="1462"/>
                  </a:lnTo>
                  <a:lnTo>
                    <a:pt x="1293" y="1462"/>
                  </a:lnTo>
                  <a:lnTo>
                    <a:pt x="1293" y="1518"/>
                  </a:lnTo>
                  <a:lnTo>
                    <a:pt x="1125" y="1686"/>
                  </a:lnTo>
                  <a:lnTo>
                    <a:pt x="1012" y="1743"/>
                  </a:lnTo>
                  <a:lnTo>
                    <a:pt x="675" y="1743"/>
                  </a:lnTo>
                  <a:lnTo>
                    <a:pt x="394" y="1686"/>
                  </a:lnTo>
                  <a:lnTo>
                    <a:pt x="169" y="1686"/>
                  </a:lnTo>
                  <a:lnTo>
                    <a:pt x="1" y="1743"/>
                  </a:lnTo>
                  <a:lnTo>
                    <a:pt x="169" y="1799"/>
                  </a:lnTo>
                  <a:lnTo>
                    <a:pt x="225" y="1855"/>
                  </a:lnTo>
                  <a:lnTo>
                    <a:pt x="225" y="1967"/>
                  </a:lnTo>
                  <a:lnTo>
                    <a:pt x="338" y="2024"/>
                  </a:lnTo>
                  <a:lnTo>
                    <a:pt x="450" y="2080"/>
                  </a:lnTo>
                  <a:lnTo>
                    <a:pt x="787" y="2080"/>
                  </a:lnTo>
                  <a:lnTo>
                    <a:pt x="787" y="2024"/>
                  </a:lnTo>
                  <a:lnTo>
                    <a:pt x="844" y="2024"/>
                  </a:lnTo>
                  <a:lnTo>
                    <a:pt x="1012" y="2136"/>
                  </a:lnTo>
                  <a:lnTo>
                    <a:pt x="1068" y="2136"/>
                  </a:lnTo>
                  <a:lnTo>
                    <a:pt x="1293" y="2024"/>
                  </a:lnTo>
                  <a:lnTo>
                    <a:pt x="1406" y="2080"/>
                  </a:lnTo>
                  <a:lnTo>
                    <a:pt x="1518" y="2192"/>
                  </a:lnTo>
                  <a:lnTo>
                    <a:pt x="1574" y="2361"/>
                  </a:lnTo>
                  <a:lnTo>
                    <a:pt x="1631" y="2530"/>
                  </a:lnTo>
                  <a:lnTo>
                    <a:pt x="1687" y="2698"/>
                  </a:lnTo>
                  <a:lnTo>
                    <a:pt x="1743" y="2754"/>
                  </a:lnTo>
                  <a:lnTo>
                    <a:pt x="1855" y="2754"/>
                  </a:lnTo>
                  <a:lnTo>
                    <a:pt x="2024" y="2698"/>
                  </a:lnTo>
                  <a:lnTo>
                    <a:pt x="2080" y="2586"/>
                  </a:lnTo>
                  <a:lnTo>
                    <a:pt x="2080" y="2530"/>
                  </a:lnTo>
                  <a:lnTo>
                    <a:pt x="1968" y="2473"/>
                  </a:lnTo>
                  <a:lnTo>
                    <a:pt x="1912" y="2417"/>
                  </a:lnTo>
                  <a:lnTo>
                    <a:pt x="1968" y="2361"/>
                  </a:lnTo>
                  <a:lnTo>
                    <a:pt x="1968" y="2248"/>
                  </a:lnTo>
                  <a:lnTo>
                    <a:pt x="2024" y="2136"/>
                  </a:lnTo>
                  <a:lnTo>
                    <a:pt x="2080" y="2080"/>
                  </a:lnTo>
                  <a:lnTo>
                    <a:pt x="2136" y="1967"/>
                  </a:lnTo>
                  <a:lnTo>
                    <a:pt x="2136" y="1911"/>
                  </a:lnTo>
                  <a:lnTo>
                    <a:pt x="2080" y="1799"/>
                  </a:lnTo>
                  <a:lnTo>
                    <a:pt x="2080" y="1686"/>
                  </a:lnTo>
                  <a:lnTo>
                    <a:pt x="1912" y="1686"/>
                  </a:lnTo>
                  <a:lnTo>
                    <a:pt x="1855" y="1574"/>
                  </a:lnTo>
                  <a:lnTo>
                    <a:pt x="1855" y="1462"/>
                  </a:lnTo>
                  <a:lnTo>
                    <a:pt x="1855" y="1405"/>
                  </a:lnTo>
                  <a:lnTo>
                    <a:pt x="1912" y="1349"/>
                  </a:lnTo>
                  <a:lnTo>
                    <a:pt x="1968" y="1237"/>
                  </a:lnTo>
                  <a:lnTo>
                    <a:pt x="1968" y="1181"/>
                  </a:lnTo>
                  <a:lnTo>
                    <a:pt x="1912" y="1124"/>
                  </a:lnTo>
                  <a:lnTo>
                    <a:pt x="1799" y="1012"/>
                  </a:lnTo>
                  <a:lnTo>
                    <a:pt x="1799" y="956"/>
                  </a:lnTo>
                  <a:lnTo>
                    <a:pt x="1799" y="843"/>
                  </a:lnTo>
                  <a:lnTo>
                    <a:pt x="1855" y="787"/>
                  </a:lnTo>
                  <a:lnTo>
                    <a:pt x="1855" y="731"/>
                  </a:lnTo>
                  <a:lnTo>
                    <a:pt x="1912" y="675"/>
                  </a:lnTo>
                  <a:lnTo>
                    <a:pt x="1968" y="731"/>
                  </a:lnTo>
                  <a:lnTo>
                    <a:pt x="2024" y="843"/>
                  </a:lnTo>
                  <a:lnTo>
                    <a:pt x="2024" y="900"/>
                  </a:lnTo>
                  <a:lnTo>
                    <a:pt x="2136" y="956"/>
                  </a:lnTo>
                  <a:lnTo>
                    <a:pt x="2193" y="900"/>
                  </a:lnTo>
                  <a:lnTo>
                    <a:pt x="2193" y="843"/>
                  </a:lnTo>
                  <a:lnTo>
                    <a:pt x="2361" y="506"/>
                  </a:lnTo>
                  <a:lnTo>
                    <a:pt x="2474" y="394"/>
                  </a:lnTo>
                  <a:lnTo>
                    <a:pt x="2642" y="281"/>
                  </a:lnTo>
                  <a:lnTo>
                    <a:pt x="2755" y="169"/>
                  </a:lnTo>
                  <a:lnTo>
                    <a:pt x="2755" y="56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AECE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6" name="Google Shape;34916;p71"/>
            <p:cNvSpPr/>
            <p:nvPr/>
          </p:nvSpPr>
          <p:spPr>
            <a:xfrm>
              <a:off x="2299450" y="942975"/>
              <a:ext cx="14075" cy="14075"/>
            </a:xfrm>
            <a:custGeom>
              <a:avLst/>
              <a:gdLst/>
              <a:ahLst/>
              <a:cxnLst/>
              <a:rect l="l" t="t" r="r" b="b"/>
              <a:pathLst>
                <a:path w="563" h="563" extrusionOk="0">
                  <a:moveTo>
                    <a:pt x="338" y="1"/>
                  </a:moveTo>
                  <a:lnTo>
                    <a:pt x="113" y="113"/>
                  </a:lnTo>
                  <a:lnTo>
                    <a:pt x="57" y="226"/>
                  </a:lnTo>
                  <a:lnTo>
                    <a:pt x="1" y="338"/>
                  </a:lnTo>
                  <a:lnTo>
                    <a:pt x="57" y="394"/>
                  </a:lnTo>
                  <a:lnTo>
                    <a:pt x="113" y="563"/>
                  </a:lnTo>
                  <a:lnTo>
                    <a:pt x="169" y="563"/>
                  </a:lnTo>
                  <a:lnTo>
                    <a:pt x="226" y="507"/>
                  </a:lnTo>
                  <a:lnTo>
                    <a:pt x="282" y="507"/>
                  </a:lnTo>
                  <a:lnTo>
                    <a:pt x="338" y="563"/>
                  </a:lnTo>
                  <a:lnTo>
                    <a:pt x="450" y="563"/>
                  </a:lnTo>
                  <a:lnTo>
                    <a:pt x="563" y="507"/>
                  </a:lnTo>
                  <a:lnTo>
                    <a:pt x="563" y="450"/>
                  </a:lnTo>
                  <a:lnTo>
                    <a:pt x="507" y="450"/>
                  </a:lnTo>
                  <a:lnTo>
                    <a:pt x="338" y="394"/>
                  </a:lnTo>
                  <a:lnTo>
                    <a:pt x="226" y="394"/>
                  </a:lnTo>
                  <a:lnTo>
                    <a:pt x="169" y="338"/>
                  </a:lnTo>
                  <a:lnTo>
                    <a:pt x="226" y="282"/>
                  </a:lnTo>
                  <a:lnTo>
                    <a:pt x="338" y="226"/>
                  </a:lnTo>
                  <a:lnTo>
                    <a:pt x="507" y="169"/>
                  </a:lnTo>
                  <a:lnTo>
                    <a:pt x="450" y="113"/>
                  </a:lnTo>
                  <a:lnTo>
                    <a:pt x="394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ECE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7" name="Google Shape;34917;p71"/>
            <p:cNvSpPr/>
            <p:nvPr/>
          </p:nvSpPr>
          <p:spPr>
            <a:xfrm>
              <a:off x="2317725" y="969675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113" y="1"/>
                  </a:moveTo>
                  <a:lnTo>
                    <a:pt x="1" y="113"/>
                  </a:lnTo>
                  <a:lnTo>
                    <a:pt x="113" y="226"/>
                  </a:lnTo>
                  <a:lnTo>
                    <a:pt x="169" y="113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BB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8" name="Google Shape;34918;p71"/>
            <p:cNvSpPr/>
            <p:nvPr/>
          </p:nvSpPr>
          <p:spPr>
            <a:xfrm>
              <a:off x="2279775" y="1016050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57" y="1"/>
                  </a:moveTo>
                  <a:lnTo>
                    <a:pt x="1" y="113"/>
                  </a:lnTo>
                  <a:lnTo>
                    <a:pt x="1" y="169"/>
                  </a:lnTo>
                  <a:lnTo>
                    <a:pt x="57" y="169"/>
                  </a:lnTo>
                  <a:lnTo>
                    <a:pt x="170" y="113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9EC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9" name="Google Shape;34919;p71"/>
            <p:cNvSpPr/>
            <p:nvPr/>
          </p:nvSpPr>
          <p:spPr>
            <a:xfrm>
              <a:off x="2298050" y="9514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1" y="112"/>
                  </a:moveTo>
                  <a:lnTo>
                    <a:pt x="1" y="11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112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AECE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0" name="Google Shape;34920;p71"/>
            <p:cNvSpPr/>
            <p:nvPr/>
          </p:nvSpPr>
          <p:spPr>
            <a:xfrm>
              <a:off x="2309300" y="971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BB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1" name="Google Shape;34921;p71"/>
            <p:cNvSpPr/>
            <p:nvPr/>
          </p:nvSpPr>
          <p:spPr>
            <a:xfrm>
              <a:off x="2278375" y="101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ECE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2" name="Google Shape;34922;p71"/>
            <p:cNvSpPr/>
            <p:nvPr/>
          </p:nvSpPr>
          <p:spPr>
            <a:xfrm>
              <a:off x="2253100" y="948600"/>
              <a:ext cx="23900" cy="30950"/>
            </a:xfrm>
            <a:custGeom>
              <a:avLst/>
              <a:gdLst/>
              <a:ahLst/>
              <a:cxnLst/>
              <a:rect l="l" t="t" r="r" b="b"/>
              <a:pathLst>
                <a:path w="956" h="1238" extrusionOk="0">
                  <a:moveTo>
                    <a:pt x="787" y="1"/>
                  </a:moveTo>
                  <a:lnTo>
                    <a:pt x="675" y="169"/>
                  </a:lnTo>
                  <a:lnTo>
                    <a:pt x="562" y="113"/>
                  </a:lnTo>
                  <a:lnTo>
                    <a:pt x="450" y="57"/>
                  </a:lnTo>
                  <a:lnTo>
                    <a:pt x="393" y="113"/>
                  </a:lnTo>
                  <a:lnTo>
                    <a:pt x="337" y="225"/>
                  </a:lnTo>
                  <a:lnTo>
                    <a:pt x="225" y="282"/>
                  </a:lnTo>
                  <a:lnTo>
                    <a:pt x="281" y="394"/>
                  </a:lnTo>
                  <a:lnTo>
                    <a:pt x="225" y="450"/>
                  </a:lnTo>
                  <a:lnTo>
                    <a:pt x="112" y="563"/>
                  </a:lnTo>
                  <a:lnTo>
                    <a:pt x="0" y="675"/>
                  </a:lnTo>
                  <a:lnTo>
                    <a:pt x="0" y="731"/>
                  </a:lnTo>
                  <a:lnTo>
                    <a:pt x="0" y="788"/>
                  </a:lnTo>
                  <a:lnTo>
                    <a:pt x="56" y="900"/>
                  </a:lnTo>
                  <a:lnTo>
                    <a:pt x="56" y="1012"/>
                  </a:lnTo>
                  <a:lnTo>
                    <a:pt x="225" y="1069"/>
                  </a:lnTo>
                  <a:lnTo>
                    <a:pt x="281" y="1125"/>
                  </a:lnTo>
                  <a:lnTo>
                    <a:pt x="337" y="1237"/>
                  </a:lnTo>
                  <a:lnTo>
                    <a:pt x="506" y="1181"/>
                  </a:lnTo>
                  <a:lnTo>
                    <a:pt x="675" y="1125"/>
                  </a:lnTo>
                  <a:lnTo>
                    <a:pt x="562" y="1012"/>
                  </a:lnTo>
                  <a:lnTo>
                    <a:pt x="450" y="900"/>
                  </a:lnTo>
                  <a:lnTo>
                    <a:pt x="337" y="788"/>
                  </a:lnTo>
                  <a:lnTo>
                    <a:pt x="393" y="675"/>
                  </a:lnTo>
                  <a:lnTo>
                    <a:pt x="450" y="450"/>
                  </a:lnTo>
                  <a:lnTo>
                    <a:pt x="562" y="338"/>
                  </a:lnTo>
                  <a:lnTo>
                    <a:pt x="731" y="394"/>
                  </a:lnTo>
                  <a:lnTo>
                    <a:pt x="843" y="450"/>
                  </a:lnTo>
                  <a:lnTo>
                    <a:pt x="843" y="338"/>
                  </a:lnTo>
                  <a:lnTo>
                    <a:pt x="899" y="338"/>
                  </a:lnTo>
                  <a:lnTo>
                    <a:pt x="956" y="282"/>
                  </a:lnTo>
                  <a:lnTo>
                    <a:pt x="899" y="225"/>
                  </a:lnTo>
                  <a:lnTo>
                    <a:pt x="843" y="169"/>
                  </a:lnTo>
                  <a:lnTo>
                    <a:pt x="843" y="113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B5D6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3" name="Google Shape;34923;p71"/>
            <p:cNvSpPr/>
            <p:nvPr/>
          </p:nvSpPr>
          <p:spPr>
            <a:xfrm>
              <a:off x="2244650" y="971075"/>
              <a:ext cx="9875" cy="21125"/>
            </a:xfrm>
            <a:custGeom>
              <a:avLst/>
              <a:gdLst/>
              <a:ahLst/>
              <a:cxnLst/>
              <a:rect l="l" t="t" r="r" b="b"/>
              <a:pathLst>
                <a:path w="395" h="845" extrusionOk="0">
                  <a:moveTo>
                    <a:pt x="169" y="1"/>
                  </a:moveTo>
                  <a:lnTo>
                    <a:pt x="169" y="57"/>
                  </a:lnTo>
                  <a:lnTo>
                    <a:pt x="169" y="170"/>
                  </a:lnTo>
                  <a:lnTo>
                    <a:pt x="113" y="170"/>
                  </a:lnTo>
                  <a:lnTo>
                    <a:pt x="57" y="113"/>
                  </a:lnTo>
                  <a:lnTo>
                    <a:pt x="1" y="113"/>
                  </a:lnTo>
                  <a:lnTo>
                    <a:pt x="1" y="338"/>
                  </a:lnTo>
                  <a:lnTo>
                    <a:pt x="57" y="451"/>
                  </a:lnTo>
                  <a:lnTo>
                    <a:pt x="113" y="507"/>
                  </a:lnTo>
                  <a:lnTo>
                    <a:pt x="169" y="563"/>
                  </a:lnTo>
                  <a:lnTo>
                    <a:pt x="113" y="732"/>
                  </a:lnTo>
                  <a:lnTo>
                    <a:pt x="169" y="844"/>
                  </a:lnTo>
                  <a:lnTo>
                    <a:pt x="282" y="844"/>
                  </a:lnTo>
                  <a:lnTo>
                    <a:pt x="338" y="732"/>
                  </a:lnTo>
                  <a:lnTo>
                    <a:pt x="338" y="675"/>
                  </a:lnTo>
                  <a:lnTo>
                    <a:pt x="282" y="451"/>
                  </a:lnTo>
                  <a:lnTo>
                    <a:pt x="394" y="226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B5D6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4" name="Google Shape;34924;p71"/>
            <p:cNvSpPr/>
            <p:nvPr/>
          </p:nvSpPr>
          <p:spPr>
            <a:xfrm>
              <a:off x="2251675" y="951425"/>
              <a:ext cx="7050" cy="5625"/>
            </a:xfrm>
            <a:custGeom>
              <a:avLst/>
              <a:gdLst/>
              <a:ahLst/>
              <a:cxnLst/>
              <a:rect l="l" t="t" r="r" b="b"/>
              <a:pathLst>
                <a:path w="282" h="225" extrusionOk="0">
                  <a:moveTo>
                    <a:pt x="1" y="0"/>
                  </a:moveTo>
                  <a:lnTo>
                    <a:pt x="1" y="169"/>
                  </a:lnTo>
                  <a:lnTo>
                    <a:pt x="57" y="225"/>
                  </a:lnTo>
                  <a:lnTo>
                    <a:pt x="169" y="225"/>
                  </a:lnTo>
                  <a:lnTo>
                    <a:pt x="282" y="169"/>
                  </a:lnTo>
                  <a:lnTo>
                    <a:pt x="226" y="112"/>
                  </a:lnTo>
                  <a:lnTo>
                    <a:pt x="169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5D6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5" name="Google Shape;34925;p71"/>
            <p:cNvSpPr/>
            <p:nvPr/>
          </p:nvSpPr>
          <p:spPr>
            <a:xfrm>
              <a:off x="2282600" y="93735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113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1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6" name="Google Shape;34926;p71"/>
            <p:cNvSpPr/>
            <p:nvPr/>
          </p:nvSpPr>
          <p:spPr>
            <a:xfrm>
              <a:off x="2275575" y="938775"/>
              <a:ext cx="2825" cy="4225"/>
            </a:xfrm>
            <a:custGeom>
              <a:avLst/>
              <a:gdLst/>
              <a:ahLst/>
              <a:cxnLst/>
              <a:rect l="l" t="t" r="r" b="b"/>
              <a:pathLst>
                <a:path w="113" h="169" extrusionOk="0">
                  <a:moveTo>
                    <a:pt x="57" y="0"/>
                  </a:moveTo>
                  <a:lnTo>
                    <a:pt x="0" y="56"/>
                  </a:lnTo>
                  <a:lnTo>
                    <a:pt x="57" y="113"/>
                  </a:lnTo>
                  <a:lnTo>
                    <a:pt x="113" y="169"/>
                  </a:lnTo>
                  <a:lnTo>
                    <a:pt x="113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1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7" name="Google Shape;34927;p71"/>
            <p:cNvSpPr/>
            <p:nvPr/>
          </p:nvSpPr>
          <p:spPr>
            <a:xfrm>
              <a:off x="2247475" y="985125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56" y="1"/>
                  </a:moveTo>
                  <a:lnTo>
                    <a:pt x="0" y="113"/>
                  </a:lnTo>
                  <a:lnTo>
                    <a:pt x="0" y="170"/>
                  </a:lnTo>
                  <a:lnTo>
                    <a:pt x="56" y="113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B4D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8" name="Google Shape;34928;p71"/>
            <p:cNvSpPr/>
            <p:nvPr/>
          </p:nvSpPr>
          <p:spPr>
            <a:xfrm>
              <a:off x="2272750" y="948600"/>
              <a:ext cx="1450" cy="4250"/>
            </a:xfrm>
            <a:custGeom>
              <a:avLst/>
              <a:gdLst/>
              <a:ahLst/>
              <a:cxnLst/>
              <a:rect l="l" t="t" r="r" b="b"/>
              <a:pathLst>
                <a:path w="58" h="170" extrusionOk="0">
                  <a:moveTo>
                    <a:pt x="1" y="1"/>
                  </a:moveTo>
                  <a:lnTo>
                    <a:pt x="57" y="169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1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9" name="Google Shape;34929;p71"/>
            <p:cNvSpPr/>
            <p:nvPr/>
          </p:nvSpPr>
          <p:spPr>
            <a:xfrm>
              <a:off x="2274175" y="9387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0" y="56"/>
                  </a:lnTo>
                  <a:lnTo>
                    <a:pt x="56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1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0" name="Google Shape;34930;p71"/>
            <p:cNvSpPr/>
            <p:nvPr/>
          </p:nvSpPr>
          <p:spPr>
            <a:xfrm>
              <a:off x="2250275" y="95142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5D6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1" name="Google Shape;34931;p71"/>
            <p:cNvSpPr/>
            <p:nvPr/>
          </p:nvSpPr>
          <p:spPr>
            <a:xfrm>
              <a:off x="2241850" y="9823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57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B3D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2" name="Google Shape;34932;p71"/>
            <p:cNvSpPr/>
            <p:nvPr/>
          </p:nvSpPr>
          <p:spPr>
            <a:xfrm>
              <a:off x="1799225" y="1090525"/>
              <a:ext cx="89950" cy="53425"/>
            </a:xfrm>
            <a:custGeom>
              <a:avLst/>
              <a:gdLst/>
              <a:ahLst/>
              <a:cxnLst/>
              <a:rect l="l" t="t" r="r" b="b"/>
              <a:pathLst>
                <a:path w="3598" h="2137" extrusionOk="0">
                  <a:moveTo>
                    <a:pt x="1631" y="0"/>
                  </a:moveTo>
                  <a:lnTo>
                    <a:pt x="1574" y="113"/>
                  </a:lnTo>
                  <a:lnTo>
                    <a:pt x="1574" y="225"/>
                  </a:lnTo>
                  <a:lnTo>
                    <a:pt x="1574" y="338"/>
                  </a:lnTo>
                  <a:lnTo>
                    <a:pt x="1574" y="450"/>
                  </a:lnTo>
                  <a:lnTo>
                    <a:pt x="1574" y="562"/>
                  </a:lnTo>
                  <a:lnTo>
                    <a:pt x="1574" y="675"/>
                  </a:lnTo>
                  <a:lnTo>
                    <a:pt x="1574" y="956"/>
                  </a:lnTo>
                  <a:lnTo>
                    <a:pt x="1574" y="1012"/>
                  </a:lnTo>
                  <a:lnTo>
                    <a:pt x="1518" y="1068"/>
                  </a:lnTo>
                  <a:lnTo>
                    <a:pt x="1462" y="1012"/>
                  </a:lnTo>
                  <a:lnTo>
                    <a:pt x="1350" y="843"/>
                  </a:lnTo>
                  <a:lnTo>
                    <a:pt x="1293" y="843"/>
                  </a:lnTo>
                  <a:lnTo>
                    <a:pt x="1237" y="900"/>
                  </a:lnTo>
                  <a:lnTo>
                    <a:pt x="1181" y="956"/>
                  </a:lnTo>
                  <a:lnTo>
                    <a:pt x="1125" y="900"/>
                  </a:lnTo>
                  <a:lnTo>
                    <a:pt x="1012" y="900"/>
                  </a:lnTo>
                  <a:lnTo>
                    <a:pt x="900" y="1012"/>
                  </a:lnTo>
                  <a:lnTo>
                    <a:pt x="844" y="1068"/>
                  </a:lnTo>
                  <a:lnTo>
                    <a:pt x="787" y="1181"/>
                  </a:lnTo>
                  <a:lnTo>
                    <a:pt x="731" y="1125"/>
                  </a:lnTo>
                  <a:lnTo>
                    <a:pt x="675" y="1068"/>
                  </a:lnTo>
                  <a:lnTo>
                    <a:pt x="731" y="956"/>
                  </a:lnTo>
                  <a:lnTo>
                    <a:pt x="787" y="843"/>
                  </a:lnTo>
                  <a:lnTo>
                    <a:pt x="787" y="787"/>
                  </a:lnTo>
                  <a:lnTo>
                    <a:pt x="731" y="731"/>
                  </a:lnTo>
                  <a:lnTo>
                    <a:pt x="563" y="731"/>
                  </a:lnTo>
                  <a:lnTo>
                    <a:pt x="450" y="675"/>
                  </a:lnTo>
                  <a:lnTo>
                    <a:pt x="338" y="675"/>
                  </a:lnTo>
                  <a:lnTo>
                    <a:pt x="338" y="731"/>
                  </a:lnTo>
                  <a:lnTo>
                    <a:pt x="282" y="843"/>
                  </a:lnTo>
                  <a:lnTo>
                    <a:pt x="282" y="1068"/>
                  </a:lnTo>
                  <a:lnTo>
                    <a:pt x="338" y="1125"/>
                  </a:lnTo>
                  <a:lnTo>
                    <a:pt x="338" y="1237"/>
                  </a:lnTo>
                  <a:lnTo>
                    <a:pt x="282" y="1349"/>
                  </a:lnTo>
                  <a:lnTo>
                    <a:pt x="225" y="1462"/>
                  </a:lnTo>
                  <a:lnTo>
                    <a:pt x="1" y="1462"/>
                  </a:lnTo>
                  <a:lnTo>
                    <a:pt x="1" y="1518"/>
                  </a:lnTo>
                  <a:lnTo>
                    <a:pt x="113" y="1574"/>
                  </a:lnTo>
                  <a:lnTo>
                    <a:pt x="225" y="1687"/>
                  </a:lnTo>
                  <a:lnTo>
                    <a:pt x="282" y="1911"/>
                  </a:lnTo>
                  <a:lnTo>
                    <a:pt x="450" y="1911"/>
                  </a:lnTo>
                  <a:lnTo>
                    <a:pt x="563" y="2080"/>
                  </a:lnTo>
                  <a:lnTo>
                    <a:pt x="619" y="2136"/>
                  </a:lnTo>
                  <a:lnTo>
                    <a:pt x="731" y="2136"/>
                  </a:lnTo>
                  <a:lnTo>
                    <a:pt x="731" y="2080"/>
                  </a:lnTo>
                  <a:lnTo>
                    <a:pt x="787" y="1968"/>
                  </a:lnTo>
                  <a:lnTo>
                    <a:pt x="844" y="1855"/>
                  </a:lnTo>
                  <a:lnTo>
                    <a:pt x="956" y="1799"/>
                  </a:lnTo>
                  <a:lnTo>
                    <a:pt x="1068" y="1743"/>
                  </a:lnTo>
                  <a:lnTo>
                    <a:pt x="1181" y="1968"/>
                  </a:lnTo>
                  <a:lnTo>
                    <a:pt x="1237" y="2080"/>
                  </a:lnTo>
                  <a:lnTo>
                    <a:pt x="1462" y="2080"/>
                  </a:lnTo>
                  <a:lnTo>
                    <a:pt x="1743" y="2024"/>
                  </a:lnTo>
                  <a:lnTo>
                    <a:pt x="1855" y="2024"/>
                  </a:lnTo>
                  <a:lnTo>
                    <a:pt x="2024" y="1968"/>
                  </a:lnTo>
                  <a:lnTo>
                    <a:pt x="2080" y="1911"/>
                  </a:lnTo>
                  <a:lnTo>
                    <a:pt x="2080" y="1855"/>
                  </a:lnTo>
                  <a:lnTo>
                    <a:pt x="2024" y="1743"/>
                  </a:lnTo>
                  <a:lnTo>
                    <a:pt x="1968" y="1743"/>
                  </a:lnTo>
                  <a:lnTo>
                    <a:pt x="1912" y="1687"/>
                  </a:lnTo>
                  <a:lnTo>
                    <a:pt x="1912" y="1630"/>
                  </a:lnTo>
                  <a:lnTo>
                    <a:pt x="1912" y="1574"/>
                  </a:lnTo>
                  <a:lnTo>
                    <a:pt x="1968" y="1574"/>
                  </a:lnTo>
                  <a:lnTo>
                    <a:pt x="1968" y="1518"/>
                  </a:lnTo>
                  <a:lnTo>
                    <a:pt x="2024" y="1462"/>
                  </a:lnTo>
                  <a:lnTo>
                    <a:pt x="2193" y="1574"/>
                  </a:lnTo>
                  <a:lnTo>
                    <a:pt x="2305" y="1518"/>
                  </a:lnTo>
                  <a:lnTo>
                    <a:pt x="2417" y="1406"/>
                  </a:lnTo>
                  <a:lnTo>
                    <a:pt x="2530" y="1293"/>
                  </a:lnTo>
                  <a:lnTo>
                    <a:pt x="2586" y="1181"/>
                  </a:lnTo>
                  <a:lnTo>
                    <a:pt x="2642" y="1012"/>
                  </a:lnTo>
                  <a:lnTo>
                    <a:pt x="2755" y="1012"/>
                  </a:lnTo>
                  <a:lnTo>
                    <a:pt x="2923" y="1125"/>
                  </a:lnTo>
                  <a:lnTo>
                    <a:pt x="3148" y="1181"/>
                  </a:lnTo>
                  <a:lnTo>
                    <a:pt x="3261" y="1293"/>
                  </a:lnTo>
                  <a:lnTo>
                    <a:pt x="3317" y="1293"/>
                  </a:lnTo>
                  <a:lnTo>
                    <a:pt x="3429" y="1237"/>
                  </a:lnTo>
                  <a:lnTo>
                    <a:pt x="3598" y="1068"/>
                  </a:lnTo>
                  <a:lnTo>
                    <a:pt x="3598" y="956"/>
                  </a:lnTo>
                  <a:lnTo>
                    <a:pt x="3542" y="843"/>
                  </a:lnTo>
                  <a:lnTo>
                    <a:pt x="3485" y="787"/>
                  </a:lnTo>
                  <a:lnTo>
                    <a:pt x="3092" y="787"/>
                  </a:lnTo>
                  <a:lnTo>
                    <a:pt x="2586" y="506"/>
                  </a:lnTo>
                  <a:lnTo>
                    <a:pt x="2474" y="450"/>
                  </a:lnTo>
                  <a:lnTo>
                    <a:pt x="2361" y="506"/>
                  </a:lnTo>
                  <a:lnTo>
                    <a:pt x="2361" y="619"/>
                  </a:lnTo>
                  <a:lnTo>
                    <a:pt x="2361" y="731"/>
                  </a:lnTo>
                  <a:lnTo>
                    <a:pt x="2305" y="787"/>
                  </a:lnTo>
                  <a:lnTo>
                    <a:pt x="2193" y="843"/>
                  </a:lnTo>
                  <a:lnTo>
                    <a:pt x="2136" y="787"/>
                  </a:lnTo>
                  <a:lnTo>
                    <a:pt x="2136" y="675"/>
                  </a:lnTo>
                  <a:lnTo>
                    <a:pt x="2136" y="562"/>
                  </a:lnTo>
                  <a:lnTo>
                    <a:pt x="2136" y="450"/>
                  </a:lnTo>
                  <a:lnTo>
                    <a:pt x="2024" y="338"/>
                  </a:lnTo>
                  <a:lnTo>
                    <a:pt x="1912" y="338"/>
                  </a:lnTo>
                  <a:lnTo>
                    <a:pt x="1855" y="281"/>
                  </a:lnTo>
                  <a:lnTo>
                    <a:pt x="1855" y="225"/>
                  </a:lnTo>
                  <a:lnTo>
                    <a:pt x="1855" y="113"/>
                  </a:lnTo>
                  <a:lnTo>
                    <a:pt x="1799" y="57"/>
                  </a:lnTo>
                  <a:lnTo>
                    <a:pt x="1687" y="0"/>
                  </a:lnTo>
                  <a:close/>
                </a:path>
              </a:pathLst>
            </a:custGeom>
            <a:solidFill>
              <a:srgbClr val="B1D0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3" name="Google Shape;34933;p71"/>
            <p:cNvSpPr/>
            <p:nvPr/>
          </p:nvSpPr>
          <p:spPr>
            <a:xfrm>
              <a:off x="1904625" y="1187475"/>
              <a:ext cx="91350" cy="66075"/>
            </a:xfrm>
            <a:custGeom>
              <a:avLst/>
              <a:gdLst/>
              <a:ahLst/>
              <a:cxnLst/>
              <a:rect l="l" t="t" r="r" b="b"/>
              <a:pathLst>
                <a:path w="3654" h="2643" extrusionOk="0">
                  <a:moveTo>
                    <a:pt x="393" y="1"/>
                  </a:moveTo>
                  <a:lnTo>
                    <a:pt x="337" y="57"/>
                  </a:lnTo>
                  <a:lnTo>
                    <a:pt x="281" y="169"/>
                  </a:lnTo>
                  <a:lnTo>
                    <a:pt x="281" y="282"/>
                  </a:lnTo>
                  <a:lnTo>
                    <a:pt x="281" y="338"/>
                  </a:lnTo>
                  <a:lnTo>
                    <a:pt x="225" y="450"/>
                  </a:lnTo>
                  <a:lnTo>
                    <a:pt x="225" y="563"/>
                  </a:lnTo>
                  <a:lnTo>
                    <a:pt x="169" y="619"/>
                  </a:lnTo>
                  <a:lnTo>
                    <a:pt x="112" y="731"/>
                  </a:lnTo>
                  <a:lnTo>
                    <a:pt x="112" y="787"/>
                  </a:lnTo>
                  <a:lnTo>
                    <a:pt x="169" y="844"/>
                  </a:lnTo>
                  <a:lnTo>
                    <a:pt x="169" y="900"/>
                  </a:lnTo>
                  <a:lnTo>
                    <a:pt x="112" y="956"/>
                  </a:lnTo>
                  <a:lnTo>
                    <a:pt x="0" y="1012"/>
                  </a:lnTo>
                  <a:lnTo>
                    <a:pt x="0" y="1068"/>
                  </a:lnTo>
                  <a:lnTo>
                    <a:pt x="0" y="1181"/>
                  </a:lnTo>
                  <a:lnTo>
                    <a:pt x="56" y="1181"/>
                  </a:lnTo>
                  <a:lnTo>
                    <a:pt x="225" y="1293"/>
                  </a:lnTo>
                  <a:lnTo>
                    <a:pt x="281" y="1406"/>
                  </a:lnTo>
                  <a:lnTo>
                    <a:pt x="281" y="1518"/>
                  </a:lnTo>
                  <a:lnTo>
                    <a:pt x="281" y="1687"/>
                  </a:lnTo>
                  <a:lnTo>
                    <a:pt x="506" y="1687"/>
                  </a:lnTo>
                  <a:lnTo>
                    <a:pt x="562" y="1574"/>
                  </a:lnTo>
                  <a:lnTo>
                    <a:pt x="618" y="1462"/>
                  </a:lnTo>
                  <a:lnTo>
                    <a:pt x="618" y="1350"/>
                  </a:lnTo>
                  <a:lnTo>
                    <a:pt x="674" y="1293"/>
                  </a:lnTo>
                  <a:lnTo>
                    <a:pt x="843" y="1237"/>
                  </a:lnTo>
                  <a:lnTo>
                    <a:pt x="956" y="1181"/>
                  </a:lnTo>
                  <a:lnTo>
                    <a:pt x="1068" y="1068"/>
                  </a:lnTo>
                  <a:lnTo>
                    <a:pt x="1237" y="956"/>
                  </a:lnTo>
                  <a:lnTo>
                    <a:pt x="1180" y="1125"/>
                  </a:lnTo>
                  <a:lnTo>
                    <a:pt x="1124" y="1237"/>
                  </a:lnTo>
                  <a:lnTo>
                    <a:pt x="899" y="1350"/>
                  </a:lnTo>
                  <a:lnTo>
                    <a:pt x="843" y="1462"/>
                  </a:lnTo>
                  <a:lnTo>
                    <a:pt x="843" y="1631"/>
                  </a:lnTo>
                  <a:lnTo>
                    <a:pt x="899" y="1799"/>
                  </a:lnTo>
                  <a:lnTo>
                    <a:pt x="899" y="2024"/>
                  </a:lnTo>
                  <a:lnTo>
                    <a:pt x="956" y="2080"/>
                  </a:lnTo>
                  <a:lnTo>
                    <a:pt x="1068" y="2136"/>
                  </a:lnTo>
                  <a:lnTo>
                    <a:pt x="1293" y="2080"/>
                  </a:lnTo>
                  <a:lnTo>
                    <a:pt x="1349" y="2024"/>
                  </a:lnTo>
                  <a:lnTo>
                    <a:pt x="1405" y="1912"/>
                  </a:lnTo>
                  <a:lnTo>
                    <a:pt x="1574" y="1855"/>
                  </a:lnTo>
                  <a:lnTo>
                    <a:pt x="1630" y="1912"/>
                  </a:lnTo>
                  <a:lnTo>
                    <a:pt x="1686" y="1968"/>
                  </a:lnTo>
                  <a:lnTo>
                    <a:pt x="1799" y="2024"/>
                  </a:lnTo>
                  <a:lnTo>
                    <a:pt x="1855" y="1968"/>
                  </a:lnTo>
                  <a:lnTo>
                    <a:pt x="1911" y="1912"/>
                  </a:lnTo>
                  <a:lnTo>
                    <a:pt x="1967" y="1968"/>
                  </a:lnTo>
                  <a:lnTo>
                    <a:pt x="2023" y="2080"/>
                  </a:lnTo>
                  <a:lnTo>
                    <a:pt x="2023" y="2136"/>
                  </a:lnTo>
                  <a:lnTo>
                    <a:pt x="2080" y="2193"/>
                  </a:lnTo>
                  <a:lnTo>
                    <a:pt x="2136" y="2249"/>
                  </a:lnTo>
                  <a:lnTo>
                    <a:pt x="2192" y="2249"/>
                  </a:lnTo>
                  <a:lnTo>
                    <a:pt x="2248" y="2474"/>
                  </a:lnTo>
                  <a:lnTo>
                    <a:pt x="2361" y="2530"/>
                  </a:lnTo>
                  <a:lnTo>
                    <a:pt x="2473" y="2474"/>
                  </a:lnTo>
                  <a:lnTo>
                    <a:pt x="2642" y="2474"/>
                  </a:lnTo>
                  <a:lnTo>
                    <a:pt x="2754" y="2361"/>
                  </a:lnTo>
                  <a:lnTo>
                    <a:pt x="2810" y="2249"/>
                  </a:lnTo>
                  <a:lnTo>
                    <a:pt x="2867" y="2024"/>
                  </a:lnTo>
                  <a:lnTo>
                    <a:pt x="3091" y="2249"/>
                  </a:lnTo>
                  <a:lnTo>
                    <a:pt x="3204" y="2249"/>
                  </a:lnTo>
                  <a:lnTo>
                    <a:pt x="3204" y="2193"/>
                  </a:lnTo>
                  <a:lnTo>
                    <a:pt x="3260" y="2193"/>
                  </a:lnTo>
                  <a:lnTo>
                    <a:pt x="3204" y="2249"/>
                  </a:lnTo>
                  <a:lnTo>
                    <a:pt x="3091" y="2305"/>
                  </a:lnTo>
                  <a:lnTo>
                    <a:pt x="2979" y="2361"/>
                  </a:lnTo>
                  <a:lnTo>
                    <a:pt x="2979" y="2530"/>
                  </a:lnTo>
                  <a:lnTo>
                    <a:pt x="3091" y="2586"/>
                  </a:lnTo>
                  <a:lnTo>
                    <a:pt x="3204" y="2642"/>
                  </a:lnTo>
                  <a:lnTo>
                    <a:pt x="3260" y="2586"/>
                  </a:lnTo>
                  <a:lnTo>
                    <a:pt x="3316" y="2586"/>
                  </a:lnTo>
                  <a:lnTo>
                    <a:pt x="3485" y="2474"/>
                  </a:lnTo>
                  <a:lnTo>
                    <a:pt x="3597" y="2249"/>
                  </a:lnTo>
                  <a:lnTo>
                    <a:pt x="3597" y="2024"/>
                  </a:lnTo>
                  <a:lnTo>
                    <a:pt x="3541" y="1799"/>
                  </a:lnTo>
                  <a:lnTo>
                    <a:pt x="3429" y="1574"/>
                  </a:lnTo>
                  <a:lnTo>
                    <a:pt x="3372" y="1462"/>
                  </a:lnTo>
                  <a:lnTo>
                    <a:pt x="3372" y="1350"/>
                  </a:lnTo>
                  <a:lnTo>
                    <a:pt x="3372" y="1293"/>
                  </a:lnTo>
                  <a:lnTo>
                    <a:pt x="3485" y="1181"/>
                  </a:lnTo>
                  <a:lnTo>
                    <a:pt x="3597" y="1125"/>
                  </a:lnTo>
                  <a:lnTo>
                    <a:pt x="3597" y="1068"/>
                  </a:lnTo>
                  <a:lnTo>
                    <a:pt x="3597" y="956"/>
                  </a:lnTo>
                  <a:lnTo>
                    <a:pt x="3653" y="844"/>
                  </a:lnTo>
                  <a:lnTo>
                    <a:pt x="3653" y="731"/>
                  </a:lnTo>
                  <a:lnTo>
                    <a:pt x="3597" y="675"/>
                  </a:lnTo>
                  <a:lnTo>
                    <a:pt x="3485" y="619"/>
                  </a:lnTo>
                  <a:lnTo>
                    <a:pt x="3260" y="731"/>
                  </a:lnTo>
                  <a:lnTo>
                    <a:pt x="3091" y="675"/>
                  </a:lnTo>
                  <a:lnTo>
                    <a:pt x="2867" y="675"/>
                  </a:lnTo>
                  <a:lnTo>
                    <a:pt x="2642" y="731"/>
                  </a:lnTo>
                  <a:lnTo>
                    <a:pt x="2529" y="787"/>
                  </a:lnTo>
                  <a:lnTo>
                    <a:pt x="2473" y="900"/>
                  </a:lnTo>
                  <a:lnTo>
                    <a:pt x="2473" y="1125"/>
                  </a:lnTo>
                  <a:lnTo>
                    <a:pt x="2417" y="1293"/>
                  </a:lnTo>
                  <a:lnTo>
                    <a:pt x="2192" y="1574"/>
                  </a:lnTo>
                  <a:lnTo>
                    <a:pt x="2192" y="1406"/>
                  </a:lnTo>
                  <a:lnTo>
                    <a:pt x="2192" y="1350"/>
                  </a:lnTo>
                  <a:lnTo>
                    <a:pt x="2080" y="1293"/>
                  </a:lnTo>
                  <a:lnTo>
                    <a:pt x="1911" y="1237"/>
                  </a:lnTo>
                  <a:lnTo>
                    <a:pt x="1855" y="1237"/>
                  </a:lnTo>
                  <a:lnTo>
                    <a:pt x="1855" y="1181"/>
                  </a:lnTo>
                  <a:lnTo>
                    <a:pt x="1967" y="956"/>
                  </a:lnTo>
                  <a:lnTo>
                    <a:pt x="2136" y="844"/>
                  </a:lnTo>
                  <a:lnTo>
                    <a:pt x="2192" y="731"/>
                  </a:lnTo>
                  <a:lnTo>
                    <a:pt x="2248" y="675"/>
                  </a:lnTo>
                  <a:lnTo>
                    <a:pt x="2192" y="563"/>
                  </a:lnTo>
                  <a:lnTo>
                    <a:pt x="2136" y="506"/>
                  </a:lnTo>
                  <a:lnTo>
                    <a:pt x="2023" y="450"/>
                  </a:lnTo>
                  <a:lnTo>
                    <a:pt x="1967" y="394"/>
                  </a:lnTo>
                  <a:lnTo>
                    <a:pt x="1911" y="450"/>
                  </a:lnTo>
                  <a:lnTo>
                    <a:pt x="1799" y="563"/>
                  </a:lnTo>
                  <a:lnTo>
                    <a:pt x="1742" y="563"/>
                  </a:lnTo>
                  <a:lnTo>
                    <a:pt x="1630" y="394"/>
                  </a:lnTo>
                  <a:lnTo>
                    <a:pt x="1405" y="113"/>
                  </a:lnTo>
                  <a:lnTo>
                    <a:pt x="1124" y="57"/>
                  </a:lnTo>
                  <a:lnTo>
                    <a:pt x="899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A4C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4" name="Google Shape;34934;p71"/>
            <p:cNvSpPr/>
            <p:nvPr/>
          </p:nvSpPr>
          <p:spPr>
            <a:xfrm>
              <a:off x="1884950" y="1207150"/>
              <a:ext cx="59025" cy="64650"/>
            </a:xfrm>
            <a:custGeom>
              <a:avLst/>
              <a:gdLst/>
              <a:ahLst/>
              <a:cxnLst/>
              <a:rect l="l" t="t" r="r" b="b"/>
              <a:pathLst>
                <a:path w="2361" h="2586" extrusionOk="0">
                  <a:moveTo>
                    <a:pt x="1293" y="1630"/>
                  </a:moveTo>
                  <a:lnTo>
                    <a:pt x="1293" y="1743"/>
                  </a:lnTo>
                  <a:lnTo>
                    <a:pt x="1237" y="1630"/>
                  </a:lnTo>
                  <a:close/>
                  <a:moveTo>
                    <a:pt x="1303" y="1753"/>
                  </a:moveTo>
                  <a:lnTo>
                    <a:pt x="1349" y="1799"/>
                  </a:lnTo>
                  <a:lnTo>
                    <a:pt x="1400" y="1850"/>
                  </a:lnTo>
                  <a:lnTo>
                    <a:pt x="1400" y="1850"/>
                  </a:lnTo>
                  <a:lnTo>
                    <a:pt x="1303" y="1753"/>
                  </a:lnTo>
                  <a:close/>
                  <a:moveTo>
                    <a:pt x="1967" y="0"/>
                  </a:moveTo>
                  <a:lnTo>
                    <a:pt x="1911" y="57"/>
                  </a:lnTo>
                  <a:lnTo>
                    <a:pt x="1799" y="225"/>
                  </a:lnTo>
                  <a:lnTo>
                    <a:pt x="1686" y="338"/>
                  </a:lnTo>
                  <a:lnTo>
                    <a:pt x="1630" y="394"/>
                  </a:lnTo>
                  <a:lnTo>
                    <a:pt x="1518" y="394"/>
                  </a:lnTo>
                  <a:lnTo>
                    <a:pt x="1405" y="338"/>
                  </a:lnTo>
                  <a:lnTo>
                    <a:pt x="1349" y="394"/>
                  </a:lnTo>
                  <a:lnTo>
                    <a:pt x="1293" y="506"/>
                  </a:lnTo>
                  <a:lnTo>
                    <a:pt x="1293" y="619"/>
                  </a:lnTo>
                  <a:lnTo>
                    <a:pt x="1293" y="675"/>
                  </a:lnTo>
                  <a:lnTo>
                    <a:pt x="1349" y="787"/>
                  </a:lnTo>
                  <a:lnTo>
                    <a:pt x="1293" y="787"/>
                  </a:lnTo>
                  <a:lnTo>
                    <a:pt x="1068" y="900"/>
                  </a:lnTo>
                  <a:lnTo>
                    <a:pt x="1124" y="1012"/>
                  </a:lnTo>
                  <a:lnTo>
                    <a:pt x="1124" y="1068"/>
                  </a:lnTo>
                  <a:lnTo>
                    <a:pt x="1068" y="1181"/>
                  </a:lnTo>
                  <a:lnTo>
                    <a:pt x="731" y="1406"/>
                  </a:lnTo>
                  <a:lnTo>
                    <a:pt x="450" y="1630"/>
                  </a:lnTo>
                  <a:lnTo>
                    <a:pt x="506" y="1743"/>
                  </a:lnTo>
                  <a:lnTo>
                    <a:pt x="506" y="1799"/>
                  </a:lnTo>
                  <a:lnTo>
                    <a:pt x="450" y="1855"/>
                  </a:lnTo>
                  <a:lnTo>
                    <a:pt x="394" y="1911"/>
                  </a:lnTo>
                  <a:lnTo>
                    <a:pt x="394" y="1968"/>
                  </a:lnTo>
                  <a:lnTo>
                    <a:pt x="394" y="2080"/>
                  </a:lnTo>
                  <a:lnTo>
                    <a:pt x="225" y="2080"/>
                  </a:lnTo>
                  <a:lnTo>
                    <a:pt x="113" y="2136"/>
                  </a:lnTo>
                  <a:lnTo>
                    <a:pt x="0" y="2192"/>
                  </a:lnTo>
                  <a:lnTo>
                    <a:pt x="0" y="2361"/>
                  </a:lnTo>
                  <a:lnTo>
                    <a:pt x="0" y="2474"/>
                  </a:lnTo>
                  <a:lnTo>
                    <a:pt x="56" y="2530"/>
                  </a:lnTo>
                  <a:lnTo>
                    <a:pt x="169" y="2586"/>
                  </a:lnTo>
                  <a:lnTo>
                    <a:pt x="281" y="2530"/>
                  </a:lnTo>
                  <a:lnTo>
                    <a:pt x="337" y="2474"/>
                  </a:lnTo>
                  <a:lnTo>
                    <a:pt x="394" y="2417"/>
                  </a:lnTo>
                  <a:lnTo>
                    <a:pt x="506" y="2474"/>
                  </a:lnTo>
                  <a:lnTo>
                    <a:pt x="562" y="2530"/>
                  </a:lnTo>
                  <a:lnTo>
                    <a:pt x="618" y="2530"/>
                  </a:lnTo>
                  <a:lnTo>
                    <a:pt x="731" y="2474"/>
                  </a:lnTo>
                  <a:lnTo>
                    <a:pt x="787" y="2417"/>
                  </a:lnTo>
                  <a:lnTo>
                    <a:pt x="843" y="2361"/>
                  </a:lnTo>
                  <a:lnTo>
                    <a:pt x="675" y="2305"/>
                  </a:lnTo>
                  <a:lnTo>
                    <a:pt x="618" y="2305"/>
                  </a:lnTo>
                  <a:lnTo>
                    <a:pt x="618" y="2192"/>
                  </a:lnTo>
                  <a:lnTo>
                    <a:pt x="675" y="1911"/>
                  </a:lnTo>
                  <a:lnTo>
                    <a:pt x="731" y="1743"/>
                  </a:lnTo>
                  <a:lnTo>
                    <a:pt x="843" y="1687"/>
                  </a:lnTo>
                  <a:lnTo>
                    <a:pt x="899" y="1687"/>
                  </a:lnTo>
                  <a:lnTo>
                    <a:pt x="899" y="1743"/>
                  </a:lnTo>
                  <a:lnTo>
                    <a:pt x="899" y="1799"/>
                  </a:lnTo>
                  <a:lnTo>
                    <a:pt x="899" y="1855"/>
                  </a:lnTo>
                  <a:lnTo>
                    <a:pt x="1012" y="1911"/>
                  </a:lnTo>
                  <a:lnTo>
                    <a:pt x="1124" y="1855"/>
                  </a:lnTo>
                  <a:lnTo>
                    <a:pt x="1237" y="1911"/>
                  </a:lnTo>
                  <a:lnTo>
                    <a:pt x="1405" y="1911"/>
                  </a:lnTo>
                  <a:lnTo>
                    <a:pt x="1405" y="2080"/>
                  </a:lnTo>
                  <a:lnTo>
                    <a:pt x="1349" y="2136"/>
                  </a:lnTo>
                  <a:lnTo>
                    <a:pt x="1405" y="2192"/>
                  </a:lnTo>
                  <a:lnTo>
                    <a:pt x="1461" y="2192"/>
                  </a:lnTo>
                  <a:lnTo>
                    <a:pt x="1461" y="2136"/>
                  </a:lnTo>
                  <a:lnTo>
                    <a:pt x="1574" y="2024"/>
                  </a:lnTo>
                  <a:lnTo>
                    <a:pt x="1686" y="1911"/>
                  </a:lnTo>
                  <a:lnTo>
                    <a:pt x="1743" y="1855"/>
                  </a:lnTo>
                  <a:lnTo>
                    <a:pt x="1855" y="1687"/>
                  </a:lnTo>
                  <a:lnTo>
                    <a:pt x="1911" y="1687"/>
                  </a:lnTo>
                  <a:lnTo>
                    <a:pt x="1967" y="1743"/>
                  </a:lnTo>
                  <a:lnTo>
                    <a:pt x="2024" y="1687"/>
                  </a:lnTo>
                  <a:lnTo>
                    <a:pt x="2024" y="1574"/>
                  </a:lnTo>
                  <a:lnTo>
                    <a:pt x="2024" y="1462"/>
                  </a:lnTo>
                  <a:lnTo>
                    <a:pt x="2192" y="1462"/>
                  </a:lnTo>
                  <a:lnTo>
                    <a:pt x="2305" y="1518"/>
                  </a:lnTo>
                  <a:lnTo>
                    <a:pt x="2361" y="1462"/>
                  </a:lnTo>
                  <a:lnTo>
                    <a:pt x="2361" y="1406"/>
                  </a:lnTo>
                  <a:lnTo>
                    <a:pt x="2248" y="1349"/>
                  </a:lnTo>
                  <a:lnTo>
                    <a:pt x="2248" y="1181"/>
                  </a:lnTo>
                  <a:lnTo>
                    <a:pt x="2192" y="1125"/>
                  </a:lnTo>
                  <a:lnTo>
                    <a:pt x="2136" y="1181"/>
                  </a:lnTo>
                  <a:lnTo>
                    <a:pt x="2024" y="1237"/>
                  </a:lnTo>
                  <a:lnTo>
                    <a:pt x="1799" y="1237"/>
                  </a:lnTo>
                  <a:lnTo>
                    <a:pt x="1799" y="1181"/>
                  </a:lnTo>
                  <a:lnTo>
                    <a:pt x="1799" y="1125"/>
                  </a:lnTo>
                  <a:lnTo>
                    <a:pt x="1799" y="1068"/>
                  </a:lnTo>
                  <a:lnTo>
                    <a:pt x="1743" y="956"/>
                  </a:lnTo>
                  <a:lnTo>
                    <a:pt x="1743" y="844"/>
                  </a:lnTo>
                  <a:lnTo>
                    <a:pt x="1743" y="731"/>
                  </a:lnTo>
                  <a:lnTo>
                    <a:pt x="1743" y="619"/>
                  </a:lnTo>
                  <a:lnTo>
                    <a:pt x="1743" y="563"/>
                  </a:lnTo>
                  <a:lnTo>
                    <a:pt x="1911" y="563"/>
                  </a:lnTo>
                  <a:lnTo>
                    <a:pt x="2024" y="450"/>
                  </a:lnTo>
                  <a:lnTo>
                    <a:pt x="2080" y="338"/>
                  </a:lnTo>
                  <a:lnTo>
                    <a:pt x="2080" y="169"/>
                  </a:lnTo>
                  <a:lnTo>
                    <a:pt x="2136" y="11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5" name="Google Shape;34935;p71"/>
            <p:cNvSpPr/>
            <p:nvPr/>
          </p:nvSpPr>
          <p:spPr>
            <a:xfrm>
              <a:off x="1956600" y="1214175"/>
              <a:ext cx="50625" cy="47800"/>
            </a:xfrm>
            <a:custGeom>
              <a:avLst/>
              <a:gdLst/>
              <a:ahLst/>
              <a:cxnLst/>
              <a:rect l="l" t="t" r="r" b="b"/>
              <a:pathLst>
                <a:path w="2025" h="1912" extrusionOk="0">
                  <a:moveTo>
                    <a:pt x="1293" y="0"/>
                  </a:moveTo>
                  <a:lnTo>
                    <a:pt x="1293" y="57"/>
                  </a:lnTo>
                  <a:lnTo>
                    <a:pt x="1237" y="57"/>
                  </a:lnTo>
                  <a:lnTo>
                    <a:pt x="1125" y="338"/>
                  </a:lnTo>
                  <a:lnTo>
                    <a:pt x="1125" y="394"/>
                  </a:lnTo>
                  <a:lnTo>
                    <a:pt x="1237" y="450"/>
                  </a:lnTo>
                  <a:lnTo>
                    <a:pt x="1293" y="506"/>
                  </a:lnTo>
                  <a:lnTo>
                    <a:pt x="1293" y="619"/>
                  </a:lnTo>
                  <a:lnTo>
                    <a:pt x="1350" y="675"/>
                  </a:lnTo>
                  <a:lnTo>
                    <a:pt x="1406" y="731"/>
                  </a:lnTo>
                  <a:lnTo>
                    <a:pt x="1350" y="787"/>
                  </a:lnTo>
                  <a:lnTo>
                    <a:pt x="1350" y="844"/>
                  </a:lnTo>
                  <a:lnTo>
                    <a:pt x="1406" y="900"/>
                  </a:lnTo>
                  <a:lnTo>
                    <a:pt x="1462" y="956"/>
                  </a:lnTo>
                  <a:lnTo>
                    <a:pt x="1462" y="1068"/>
                  </a:lnTo>
                  <a:lnTo>
                    <a:pt x="1293" y="1349"/>
                  </a:lnTo>
                  <a:lnTo>
                    <a:pt x="1237" y="1462"/>
                  </a:lnTo>
                  <a:lnTo>
                    <a:pt x="1125" y="1462"/>
                  </a:lnTo>
                  <a:lnTo>
                    <a:pt x="956" y="1406"/>
                  </a:lnTo>
                  <a:lnTo>
                    <a:pt x="956" y="1349"/>
                  </a:lnTo>
                  <a:lnTo>
                    <a:pt x="1012" y="1293"/>
                  </a:lnTo>
                  <a:lnTo>
                    <a:pt x="1125" y="1181"/>
                  </a:lnTo>
                  <a:lnTo>
                    <a:pt x="1012" y="1125"/>
                  </a:lnTo>
                  <a:lnTo>
                    <a:pt x="956" y="1068"/>
                  </a:lnTo>
                  <a:lnTo>
                    <a:pt x="956" y="956"/>
                  </a:lnTo>
                  <a:lnTo>
                    <a:pt x="900" y="844"/>
                  </a:lnTo>
                  <a:lnTo>
                    <a:pt x="844" y="787"/>
                  </a:lnTo>
                  <a:lnTo>
                    <a:pt x="731" y="731"/>
                  </a:lnTo>
                  <a:lnTo>
                    <a:pt x="675" y="787"/>
                  </a:lnTo>
                  <a:lnTo>
                    <a:pt x="675" y="900"/>
                  </a:lnTo>
                  <a:lnTo>
                    <a:pt x="675" y="1068"/>
                  </a:lnTo>
                  <a:lnTo>
                    <a:pt x="675" y="1237"/>
                  </a:lnTo>
                  <a:lnTo>
                    <a:pt x="338" y="1349"/>
                  </a:lnTo>
                  <a:lnTo>
                    <a:pt x="338" y="1406"/>
                  </a:lnTo>
                  <a:lnTo>
                    <a:pt x="225" y="1349"/>
                  </a:lnTo>
                  <a:lnTo>
                    <a:pt x="225" y="1293"/>
                  </a:lnTo>
                  <a:lnTo>
                    <a:pt x="282" y="1181"/>
                  </a:lnTo>
                  <a:lnTo>
                    <a:pt x="169" y="1125"/>
                  </a:lnTo>
                  <a:lnTo>
                    <a:pt x="57" y="1068"/>
                  </a:lnTo>
                  <a:lnTo>
                    <a:pt x="1" y="1125"/>
                  </a:lnTo>
                  <a:lnTo>
                    <a:pt x="57" y="1406"/>
                  </a:lnTo>
                  <a:lnTo>
                    <a:pt x="113" y="1518"/>
                  </a:lnTo>
                  <a:lnTo>
                    <a:pt x="225" y="1518"/>
                  </a:lnTo>
                  <a:lnTo>
                    <a:pt x="282" y="1574"/>
                  </a:lnTo>
                  <a:lnTo>
                    <a:pt x="338" y="1687"/>
                  </a:lnTo>
                  <a:lnTo>
                    <a:pt x="394" y="1743"/>
                  </a:lnTo>
                  <a:lnTo>
                    <a:pt x="450" y="1799"/>
                  </a:lnTo>
                  <a:lnTo>
                    <a:pt x="450" y="1855"/>
                  </a:lnTo>
                  <a:lnTo>
                    <a:pt x="506" y="1911"/>
                  </a:lnTo>
                  <a:lnTo>
                    <a:pt x="563" y="1911"/>
                  </a:lnTo>
                  <a:lnTo>
                    <a:pt x="619" y="1855"/>
                  </a:lnTo>
                  <a:lnTo>
                    <a:pt x="675" y="1911"/>
                  </a:lnTo>
                  <a:lnTo>
                    <a:pt x="844" y="1799"/>
                  </a:lnTo>
                  <a:lnTo>
                    <a:pt x="956" y="1687"/>
                  </a:lnTo>
                  <a:lnTo>
                    <a:pt x="1012" y="1630"/>
                  </a:lnTo>
                  <a:lnTo>
                    <a:pt x="1125" y="1630"/>
                  </a:lnTo>
                  <a:lnTo>
                    <a:pt x="1125" y="1687"/>
                  </a:lnTo>
                  <a:lnTo>
                    <a:pt x="1237" y="1743"/>
                  </a:lnTo>
                  <a:lnTo>
                    <a:pt x="1293" y="1687"/>
                  </a:lnTo>
                  <a:lnTo>
                    <a:pt x="1350" y="1574"/>
                  </a:lnTo>
                  <a:lnTo>
                    <a:pt x="1462" y="1630"/>
                  </a:lnTo>
                  <a:lnTo>
                    <a:pt x="1574" y="1630"/>
                  </a:lnTo>
                  <a:lnTo>
                    <a:pt x="1574" y="1518"/>
                  </a:lnTo>
                  <a:lnTo>
                    <a:pt x="1574" y="1406"/>
                  </a:lnTo>
                  <a:lnTo>
                    <a:pt x="1631" y="1406"/>
                  </a:lnTo>
                  <a:lnTo>
                    <a:pt x="1799" y="1349"/>
                  </a:lnTo>
                  <a:lnTo>
                    <a:pt x="1855" y="1181"/>
                  </a:lnTo>
                  <a:lnTo>
                    <a:pt x="1912" y="956"/>
                  </a:lnTo>
                  <a:lnTo>
                    <a:pt x="2024" y="787"/>
                  </a:lnTo>
                  <a:lnTo>
                    <a:pt x="2024" y="675"/>
                  </a:lnTo>
                  <a:lnTo>
                    <a:pt x="1912" y="563"/>
                  </a:lnTo>
                  <a:lnTo>
                    <a:pt x="1687" y="563"/>
                  </a:lnTo>
                  <a:lnTo>
                    <a:pt x="1631" y="506"/>
                  </a:lnTo>
                  <a:lnTo>
                    <a:pt x="1518" y="450"/>
                  </a:lnTo>
                  <a:lnTo>
                    <a:pt x="1574" y="394"/>
                  </a:lnTo>
                  <a:lnTo>
                    <a:pt x="1687" y="338"/>
                  </a:lnTo>
                  <a:lnTo>
                    <a:pt x="1743" y="225"/>
                  </a:lnTo>
                  <a:lnTo>
                    <a:pt x="1743" y="113"/>
                  </a:lnTo>
                  <a:lnTo>
                    <a:pt x="1687" y="57"/>
                  </a:lnTo>
                  <a:lnTo>
                    <a:pt x="1574" y="57"/>
                  </a:lnTo>
                  <a:lnTo>
                    <a:pt x="1406" y="113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A8C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6" name="Google Shape;34936;p71"/>
            <p:cNvSpPr/>
            <p:nvPr/>
          </p:nvSpPr>
          <p:spPr>
            <a:xfrm>
              <a:off x="1941150" y="1261950"/>
              <a:ext cx="18300" cy="15475"/>
            </a:xfrm>
            <a:custGeom>
              <a:avLst/>
              <a:gdLst/>
              <a:ahLst/>
              <a:cxnLst/>
              <a:rect l="l" t="t" r="r" b="b"/>
              <a:pathLst>
                <a:path w="732" h="619" extrusionOk="0">
                  <a:moveTo>
                    <a:pt x="394" y="0"/>
                  </a:moveTo>
                  <a:lnTo>
                    <a:pt x="225" y="113"/>
                  </a:lnTo>
                  <a:lnTo>
                    <a:pt x="169" y="338"/>
                  </a:lnTo>
                  <a:lnTo>
                    <a:pt x="113" y="450"/>
                  </a:lnTo>
                  <a:lnTo>
                    <a:pt x="57" y="506"/>
                  </a:lnTo>
                  <a:lnTo>
                    <a:pt x="0" y="563"/>
                  </a:lnTo>
                  <a:lnTo>
                    <a:pt x="0" y="619"/>
                  </a:lnTo>
                  <a:lnTo>
                    <a:pt x="394" y="506"/>
                  </a:lnTo>
                  <a:lnTo>
                    <a:pt x="562" y="450"/>
                  </a:lnTo>
                  <a:lnTo>
                    <a:pt x="619" y="394"/>
                  </a:lnTo>
                  <a:lnTo>
                    <a:pt x="731" y="338"/>
                  </a:lnTo>
                  <a:lnTo>
                    <a:pt x="675" y="282"/>
                  </a:lnTo>
                  <a:lnTo>
                    <a:pt x="562" y="225"/>
                  </a:lnTo>
                  <a:lnTo>
                    <a:pt x="506" y="169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A8C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7" name="Google Shape;34937;p71"/>
            <p:cNvSpPr/>
            <p:nvPr/>
          </p:nvSpPr>
          <p:spPr>
            <a:xfrm>
              <a:off x="1960825" y="1261950"/>
              <a:ext cx="5650" cy="2825"/>
            </a:xfrm>
            <a:custGeom>
              <a:avLst/>
              <a:gdLst/>
              <a:ahLst/>
              <a:cxnLst/>
              <a:rect l="l" t="t" r="r" b="b"/>
              <a:pathLst>
                <a:path w="226" h="113" extrusionOk="0">
                  <a:moveTo>
                    <a:pt x="225" y="0"/>
                  </a:moveTo>
                  <a:lnTo>
                    <a:pt x="113" y="57"/>
                  </a:lnTo>
                  <a:lnTo>
                    <a:pt x="0" y="113"/>
                  </a:lnTo>
                  <a:lnTo>
                    <a:pt x="113" y="11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A8C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8" name="Google Shape;34938;p71"/>
            <p:cNvSpPr/>
            <p:nvPr/>
          </p:nvSpPr>
          <p:spPr>
            <a:xfrm>
              <a:off x="1958000" y="1266175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57" y="0"/>
                  </a:moveTo>
                  <a:lnTo>
                    <a:pt x="57" y="0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8C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9" name="Google Shape;34939;p71"/>
            <p:cNvSpPr/>
            <p:nvPr/>
          </p:nvSpPr>
          <p:spPr>
            <a:xfrm>
              <a:off x="2307900" y="1030100"/>
              <a:ext cx="18275" cy="11275"/>
            </a:xfrm>
            <a:custGeom>
              <a:avLst/>
              <a:gdLst/>
              <a:ahLst/>
              <a:cxnLst/>
              <a:rect l="l" t="t" r="r" b="b"/>
              <a:pathLst>
                <a:path w="731" h="451" extrusionOk="0">
                  <a:moveTo>
                    <a:pt x="337" y="1"/>
                  </a:moveTo>
                  <a:lnTo>
                    <a:pt x="281" y="169"/>
                  </a:lnTo>
                  <a:lnTo>
                    <a:pt x="56" y="169"/>
                  </a:lnTo>
                  <a:lnTo>
                    <a:pt x="0" y="338"/>
                  </a:lnTo>
                  <a:lnTo>
                    <a:pt x="56" y="450"/>
                  </a:lnTo>
                  <a:lnTo>
                    <a:pt x="281" y="450"/>
                  </a:lnTo>
                  <a:lnTo>
                    <a:pt x="337" y="338"/>
                  </a:lnTo>
                  <a:lnTo>
                    <a:pt x="394" y="282"/>
                  </a:lnTo>
                  <a:lnTo>
                    <a:pt x="506" y="282"/>
                  </a:lnTo>
                  <a:lnTo>
                    <a:pt x="562" y="338"/>
                  </a:lnTo>
                  <a:lnTo>
                    <a:pt x="675" y="282"/>
                  </a:lnTo>
                  <a:lnTo>
                    <a:pt x="731" y="113"/>
                  </a:lnTo>
                  <a:lnTo>
                    <a:pt x="731" y="57"/>
                  </a:lnTo>
                  <a:lnTo>
                    <a:pt x="562" y="1"/>
                  </a:lnTo>
                  <a:lnTo>
                    <a:pt x="506" y="1"/>
                  </a:lnTo>
                  <a:lnTo>
                    <a:pt x="450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ACC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0" name="Google Shape;34940;p71"/>
            <p:cNvSpPr/>
            <p:nvPr/>
          </p:nvSpPr>
          <p:spPr>
            <a:xfrm>
              <a:off x="2326150" y="1000600"/>
              <a:ext cx="2850" cy="7050"/>
            </a:xfrm>
            <a:custGeom>
              <a:avLst/>
              <a:gdLst/>
              <a:ahLst/>
              <a:cxnLst/>
              <a:rect l="l" t="t" r="r" b="b"/>
              <a:pathLst>
                <a:path w="114" h="282" extrusionOk="0">
                  <a:moveTo>
                    <a:pt x="1" y="0"/>
                  </a:moveTo>
                  <a:lnTo>
                    <a:pt x="1" y="113"/>
                  </a:lnTo>
                  <a:lnTo>
                    <a:pt x="1" y="225"/>
                  </a:lnTo>
                  <a:lnTo>
                    <a:pt x="57" y="281"/>
                  </a:lnTo>
                  <a:lnTo>
                    <a:pt x="113" y="225"/>
                  </a:lnTo>
                  <a:lnTo>
                    <a:pt x="113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4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1" name="Google Shape;34941;p71"/>
            <p:cNvSpPr/>
            <p:nvPr/>
          </p:nvSpPr>
          <p:spPr>
            <a:xfrm>
              <a:off x="2337400" y="108770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"/>
                  </a:moveTo>
                  <a:lnTo>
                    <a:pt x="0" y="57"/>
                  </a:lnTo>
                  <a:lnTo>
                    <a:pt x="57" y="113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2" name="Google Shape;34942;p71"/>
            <p:cNvSpPr/>
            <p:nvPr/>
          </p:nvSpPr>
          <p:spPr>
            <a:xfrm>
              <a:off x="2334575" y="1097550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1" y="0"/>
                  </a:moveTo>
                  <a:lnTo>
                    <a:pt x="57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3" name="Google Shape;34943;p71"/>
            <p:cNvSpPr/>
            <p:nvPr/>
          </p:nvSpPr>
          <p:spPr>
            <a:xfrm>
              <a:off x="2337400" y="110177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4" name="Google Shape;34944;p71"/>
            <p:cNvSpPr/>
            <p:nvPr/>
          </p:nvSpPr>
          <p:spPr>
            <a:xfrm>
              <a:off x="2321950" y="1032900"/>
              <a:ext cx="5625" cy="7050"/>
            </a:xfrm>
            <a:custGeom>
              <a:avLst/>
              <a:gdLst/>
              <a:ahLst/>
              <a:cxnLst/>
              <a:rect l="l" t="t" r="r" b="b"/>
              <a:pathLst>
                <a:path w="225" h="282" extrusionOk="0">
                  <a:moveTo>
                    <a:pt x="169" y="1"/>
                  </a:moveTo>
                  <a:lnTo>
                    <a:pt x="56" y="113"/>
                  </a:lnTo>
                  <a:lnTo>
                    <a:pt x="0" y="226"/>
                  </a:lnTo>
                  <a:lnTo>
                    <a:pt x="169" y="282"/>
                  </a:lnTo>
                  <a:lnTo>
                    <a:pt x="225" y="226"/>
                  </a:lnTo>
                  <a:lnTo>
                    <a:pt x="225" y="113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4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5" name="Google Shape;34945;p71"/>
            <p:cNvSpPr/>
            <p:nvPr/>
          </p:nvSpPr>
          <p:spPr>
            <a:xfrm>
              <a:off x="1861050" y="1253525"/>
              <a:ext cx="29525" cy="29525"/>
            </a:xfrm>
            <a:custGeom>
              <a:avLst/>
              <a:gdLst/>
              <a:ahLst/>
              <a:cxnLst/>
              <a:rect l="l" t="t" r="r" b="b"/>
              <a:pathLst>
                <a:path w="1181" h="1181" extrusionOk="0">
                  <a:moveTo>
                    <a:pt x="675" y="0"/>
                  </a:moveTo>
                  <a:lnTo>
                    <a:pt x="506" y="113"/>
                  </a:lnTo>
                  <a:lnTo>
                    <a:pt x="394" y="281"/>
                  </a:lnTo>
                  <a:lnTo>
                    <a:pt x="225" y="450"/>
                  </a:lnTo>
                  <a:lnTo>
                    <a:pt x="1" y="619"/>
                  </a:lnTo>
                  <a:lnTo>
                    <a:pt x="57" y="731"/>
                  </a:lnTo>
                  <a:lnTo>
                    <a:pt x="113" y="843"/>
                  </a:lnTo>
                  <a:lnTo>
                    <a:pt x="113" y="956"/>
                  </a:lnTo>
                  <a:lnTo>
                    <a:pt x="113" y="1012"/>
                  </a:lnTo>
                  <a:lnTo>
                    <a:pt x="169" y="956"/>
                  </a:lnTo>
                  <a:lnTo>
                    <a:pt x="225" y="900"/>
                  </a:lnTo>
                  <a:lnTo>
                    <a:pt x="282" y="956"/>
                  </a:lnTo>
                  <a:lnTo>
                    <a:pt x="394" y="1181"/>
                  </a:lnTo>
                  <a:lnTo>
                    <a:pt x="450" y="1181"/>
                  </a:lnTo>
                  <a:lnTo>
                    <a:pt x="506" y="1124"/>
                  </a:lnTo>
                  <a:lnTo>
                    <a:pt x="506" y="1068"/>
                  </a:lnTo>
                  <a:lnTo>
                    <a:pt x="506" y="1012"/>
                  </a:lnTo>
                  <a:lnTo>
                    <a:pt x="563" y="956"/>
                  </a:lnTo>
                  <a:lnTo>
                    <a:pt x="675" y="900"/>
                  </a:lnTo>
                  <a:lnTo>
                    <a:pt x="788" y="900"/>
                  </a:lnTo>
                  <a:lnTo>
                    <a:pt x="844" y="1012"/>
                  </a:lnTo>
                  <a:lnTo>
                    <a:pt x="900" y="1068"/>
                  </a:lnTo>
                  <a:lnTo>
                    <a:pt x="956" y="1012"/>
                  </a:lnTo>
                  <a:lnTo>
                    <a:pt x="1012" y="956"/>
                  </a:lnTo>
                  <a:lnTo>
                    <a:pt x="1181" y="956"/>
                  </a:lnTo>
                  <a:lnTo>
                    <a:pt x="1181" y="843"/>
                  </a:lnTo>
                  <a:lnTo>
                    <a:pt x="1125" y="731"/>
                  </a:lnTo>
                  <a:lnTo>
                    <a:pt x="956" y="506"/>
                  </a:lnTo>
                  <a:lnTo>
                    <a:pt x="788" y="394"/>
                  </a:lnTo>
                  <a:lnTo>
                    <a:pt x="788" y="281"/>
                  </a:lnTo>
                  <a:lnTo>
                    <a:pt x="788" y="169"/>
                  </a:lnTo>
                  <a:lnTo>
                    <a:pt x="788" y="56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ACCC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6" name="Google Shape;34946;p71"/>
            <p:cNvSpPr/>
            <p:nvPr/>
          </p:nvSpPr>
          <p:spPr>
            <a:xfrm>
              <a:off x="1854025" y="1250700"/>
              <a:ext cx="7050" cy="21100"/>
            </a:xfrm>
            <a:custGeom>
              <a:avLst/>
              <a:gdLst/>
              <a:ahLst/>
              <a:cxnLst/>
              <a:rect l="l" t="t" r="r" b="b"/>
              <a:pathLst>
                <a:path w="282" h="844" extrusionOk="0">
                  <a:moveTo>
                    <a:pt x="113" y="1"/>
                  </a:moveTo>
                  <a:lnTo>
                    <a:pt x="169" y="113"/>
                  </a:lnTo>
                  <a:lnTo>
                    <a:pt x="169" y="226"/>
                  </a:lnTo>
                  <a:lnTo>
                    <a:pt x="113" y="338"/>
                  </a:lnTo>
                  <a:lnTo>
                    <a:pt x="113" y="450"/>
                  </a:lnTo>
                  <a:lnTo>
                    <a:pt x="169" y="563"/>
                  </a:lnTo>
                  <a:lnTo>
                    <a:pt x="113" y="675"/>
                  </a:lnTo>
                  <a:lnTo>
                    <a:pt x="1" y="844"/>
                  </a:lnTo>
                  <a:lnTo>
                    <a:pt x="1" y="844"/>
                  </a:lnTo>
                  <a:lnTo>
                    <a:pt x="169" y="788"/>
                  </a:lnTo>
                  <a:lnTo>
                    <a:pt x="282" y="732"/>
                  </a:lnTo>
                  <a:lnTo>
                    <a:pt x="282" y="619"/>
                  </a:lnTo>
                  <a:lnTo>
                    <a:pt x="282" y="507"/>
                  </a:lnTo>
                  <a:lnTo>
                    <a:pt x="282" y="226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CCC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7" name="Google Shape;34947;p71"/>
            <p:cNvSpPr/>
            <p:nvPr/>
          </p:nvSpPr>
          <p:spPr>
            <a:xfrm>
              <a:off x="1859650" y="12858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CC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8" name="Google Shape;34948;p71"/>
            <p:cNvSpPr/>
            <p:nvPr/>
          </p:nvSpPr>
          <p:spPr>
            <a:xfrm>
              <a:off x="2324750" y="972500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57" y="0"/>
                  </a:moveTo>
                  <a:lnTo>
                    <a:pt x="1" y="113"/>
                  </a:lnTo>
                  <a:lnTo>
                    <a:pt x="57" y="113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6C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9" name="Google Shape;34949;p71"/>
            <p:cNvSpPr/>
            <p:nvPr/>
          </p:nvSpPr>
          <p:spPr>
            <a:xfrm>
              <a:off x="2320525" y="969675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1" y="1"/>
                  </a:moveTo>
                  <a:lnTo>
                    <a:pt x="57" y="113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6C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0" name="Google Shape;34950;p71"/>
            <p:cNvSpPr/>
            <p:nvPr/>
          </p:nvSpPr>
          <p:spPr>
            <a:xfrm>
              <a:off x="2320525" y="972500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1" y="113"/>
                  </a:moveTo>
                  <a:lnTo>
                    <a:pt x="1" y="11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113"/>
                  </a:lnTo>
                  <a:lnTo>
                    <a:pt x="1" y="113"/>
                  </a:lnTo>
                  <a:close/>
                </a:path>
              </a:pathLst>
            </a:custGeom>
            <a:solidFill>
              <a:srgbClr val="A6C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1" name="Google Shape;34951;p71"/>
            <p:cNvSpPr/>
            <p:nvPr/>
          </p:nvSpPr>
          <p:spPr>
            <a:xfrm>
              <a:off x="1647475" y="1274600"/>
              <a:ext cx="16875" cy="21100"/>
            </a:xfrm>
            <a:custGeom>
              <a:avLst/>
              <a:gdLst/>
              <a:ahLst/>
              <a:cxnLst/>
              <a:rect l="l" t="t" r="r" b="b"/>
              <a:pathLst>
                <a:path w="675" h="844" extrusionOk="0">
                  <a:moveTo>
                    <a:pt x="281" y="0"/>
                  </a:moveTo>
                  <a:lnTo>
                    <a:pt x="225" y="113"/>
                  </a:lnTo>
                  <a:lnTo>
                    <a:pt x="225" y="225"/>
                  </a:lnTo>
                  <a:lnTo>
                    <a:pt x="169" y="281"/>
                  </a:lnTo>
                  <a:lnTo>
                    <a:pt x="57" y="225"/>
                  </a:lnTo>
                  <a:lnTo>
                    <a:pt x="0" y="338"/>
                  </a:lnTo>
                  <a:lnTo>
                    <a:pt x="0" y="450"/>
                  </a:lnTo>
                  <a:lnTo>
                    <a:pt x="57" y="619"/>
                  </a:lnTo>
                  <a:lnTo>
                    <a:pt x="169" y="843"/>
                  </a:lnTo>
                  <a:lnTo>
                    <a:pt x="225" y="843"/>
                  </a:lnTo>
                  <a:lnTo>
                    <a:pt x="281" y="731"/>
                  </a:lnTo>
                  <a:lnTo>
                    <a:pt x="281" y="619"/>
                  </a:lnTo>
                  <a:lnTo>
                    <a:pt x="338" y="562"/>
                  </a:lnTo>
                  <a:lnTo>
                    <a:pt x="394" y="506"/>
                  </a:lnTo>
                  <a:lnTo>
                    <a:pt x="394" y="562"/>
                  </a:lnTo>
                  <a:lnTo>
                    <a:pt x="506" y="619"/>
                  </a:lnTo>
                  <a:lnTo>
                    <a:pt x="562" y="619"/>
                  </a:lnTo>
                  <a:lnTo>
                    <a:pt x="619" y="562"/>
                  </a:lnTo>
                  <a:lnTo>
                    <a:pt x="675" y="450"/>
                  </a:lnTo>
                  <a:lnTo>
                    <a:pt x="619" y="394"/>
                  </a:lnTo>
                  <a:lnTo>
                    <a:pt x="450" y="281"/>
                  </a:lnTo>
                  <a:lnTo>
                    <a:pt x="394" y="5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678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2" name="Google Shape;34952;p71"/>
            <p:cNvSpPr/>
            <p:nvPr/>
          </p:nvSpPr>
          <p:spPr>
            <a:xfrm>
              <a:off x="1646075" y="1301300"/>
              <a:ext cx="7050" cy="16875"/>
            </a:xfrm>
            <a:custGeom>
              <a:avLst/>
              <a:gdLst/>
              <a:ahLst/>
              <a:cxnLst/>
              <a:rect l="l" t="t" r="r" b="b"/>
              <a:pathLst>
                <a:path w="282" h="675" extrusionOk="0">
                  <a:moveTo>
                    <a:pt x="56" y="0"/>
                  </a:moveTo>
                  <a:lnTo>
                    <a:pt x="0" y="56"/>
                  </a:lnTo>
                  <a:lnTo>
                    <a:pt x="113" y="337"/>
                  </a:lnTo>
                  <a:lnTo>
                    <a:pt x="225" y="675"/>
                  </a:lnTo>
                  <a:lnTo>
                    <a:pt x="225" y="619"/>
                  </a:lnTo>
                  <a:lnTo>
                    <a:pt x="225" y="506"/>
                  </a:lnTo>
                  <a:lnTo>
                    <a:pt x="281" y="337"/>
                  </a:lnTo>
                  <a:lnTo>
                    <a:pt x="225" y="169"/>
                  </a:lnTo>
                  <a:lnTo>
                    <a:pt x="113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4A6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3" name="Google Shape;34953;p71"/>
            <p:cNvSpPr/>
            <p:nvPr/>
          </p:nvSpPr>
          <p:spPr>
            <a:xfrm>
              <a:off x="1648875" y="1264750"/>
              <a:ext cx="8450" cy="5650"/>
            </a:xfrm>
            <a:custGeom>
              <a:avLst/>
              <a:gdLst/>
              <a:ahLst/>
              <a:cxnLst/>
              <a:rect l="l" t="t" r="r" b="b"/>
              <a:pathLst>
                <a:path w="338" h="226" extrusionOk="0">
                  <a:moveTo>
                    <a:pt x="225" y="1"/>
                  </a:moveTo>
                  <a:lnTo>
                    <a:pt x="113" y="57"/>
                  </a:lnTo>
                  <a:lnTo>
                    <a:pt x="1" y="113"/>
                  </a:lnTo>
                  <a:lnTo>
                    <a:pt x="113" y="226"/>
                  </a:lnTo>
                  <a:lnTo>
                    <a:pt x="225" y="170"/>
                  </a:lnTo>
                  <a:lnTo>
                    <a:pt x="338" y="113"/>
                  </a:lnTo>
                  <a:lnTo>
                    <a:pt x="282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99B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4" name="Google Shape;34954;p71"/>
            <p:cNvSpPr/>
            <p:nvPr/>
          </p:nvSpPr>
          <p:spPr>
            <a:xfrm>
              <a:off x="1646075" y="1295675"/>
              <a:ext cx="7050" cy="9850"/>
            </a:xfrm>
            <a:custGeom>
              <a:avLst/>
              <a:gdLst/>
              <a:ahLst/>
              <a:cxnLst/>
              <a:rect l="l" t="t" r="r" b="b"/>
              <a:pathLst>
                <a:path w="282" h="394" extrusionOk="0">
                  <a:moveTo>
                    <a:pt x="225" y="0"/>
                  </a:moveTo>
                  <a:lnTo>
                    <a:pt x="56" y="113"/>
                  </a:lnTo>
                  <a:lnTo>
                    <a:pt x="56" y="169"/>
                  </a:lnTo>
                  <a:lnTo>
                    <a:pt x="0" y="281"/>
                  </a:lnTo>
                  <a:lnTo>
                    <a:pt x="56" y="281"/>
                  </a:lnTo>
                  <a:lnTo>
                    <a:pt x="113" y="394"/>
                  </a:lnTo>
                  <a:lnTo>
                    <a:pt x="225" y="281"/>
                  </a:lnTo>
                  <a:lnTo>
                    <a:pt x="281" y="225"/>
                  </a:lnTo>
                  <a:lnTo>
                    <a:pt x="281" y="11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678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5" name="Google Shape;34955;p71"/>
            <p:cNvSpPr/>
            <p:nvPr/>
          </p:nvSpPr>
          <p:spPr>
            <a:xfrm>
              <a:off x="1646075" y="126475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"/>
                  </a:moveTo>
                  <a:lnTo>
                    <a:pt x="0" y="57"/>
                  </a:lnTo>
                  <a:lnTo>
                    <a:pt x="113" y="113"/>
                  </a:lnTo>
                  <a:lnTo>
                    <a:pt x="113" y="113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B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6" name="Google Shape;34956;p71"/>
            <p:cNvSpPr/>
            <p:nvPr/>
          </p:nvSpPr>
          <p:spPr>
            <a:xfrm>
              <a:off x="2312100" y="10287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9EC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7" name="Google Shape;34957;p71"/>
            <p:cNvSpPr/>
            <p:nvPr/>
          </p:nvSpPr>
          <p:spPr>
            <a:xfrm>
              <a:off x="2316325" y="10301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EC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8" name="Google Shape;34958;p71"/>
            <p:cNvSpPr/>
            <p:nvPr/>
          </p:nvSpPr>
          <p:spPr>
            <a:xfrm>
              <a:off x="2306475" y="1153750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1" y="1"/>
                  </a:moveTo>
                  <a:lnTo>
                    <a:pt x="57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D0E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9" name="Google Shape;34959;p71"/>
            <p:cNvSpPr/>
            <p:nvPr/>
          </p:nvSpPr>
          <p:spPr>
            <a:xfrm>
              <a:off x="1991725" y="1188875"/>
              <a:ext cx="43600" cy="60450"/>
            </a:xfrm>
            <a:custGeom>
              <a:avLst/>
              <a:gdLst/>
              <a:ahLst/>
              <a:cxnLst/>
              <a:rect l="l" t="t" r="r" b="b"/>
              <a:pathLst>
                <a:path w="1744" h="2418" extrusionOk="0">
                  <a:moveTo>
                    <a:pt x="788" y="1"/>
                  </a:moveTo>
                  <a:lnTo>
                    <a:pt x="675" y="57"/>
                  </a:lnTo>
                  <a:lnTo>
                    <a:pt x="619" y="113"/>
                  </a:lnTo>
                  <a:lnTo>
                    <a:pt x="563" y="338"/>
                  </a:lnTo>
                  <a:lnTo>
                    <a:pt x="619" y="675"/>
                  </a:lnTo>
                  <a:lnTo>
                    <a:pt x="619" y="731"/>
                  </a:lnTo>
                  <a:lnTo>
                    <a:pt x="619" y="788"/>
                  </a:lnTo>
                  <a:lnTo>
                    <a:pt x="507" y="788"/>
                  </a:lnTo>
                  <a:lnTo>
                    <a:pt x="450" y="731"/>
                  </a:lnTo>
                  <a:lnTo>
                    <a:pt x="338" y="788"/>
                  </a:lnTo>
                  <a:lnTo>
                    <a:pt x="282" y="844"/>
                  </a:lnTo>
                  <a:lnTo>
                    <a:pt x="282" y="956"/>
                  </a:lnTo>
                  <a:lnTo>
                    <a:pt x="282" y="1012"/>
                  </a:lnTo>
                  <a:lnTo>
                    <a:pt x="338" y="1181"/>
                  </a:lnTo>
                  <a:lnTo>
                    <a:pt x="282" y="1237"/>
                  </a:lnTo>
                  <a:lnTo>
                    <a:pt x="226" y="1294"/>
                  </a:lnTo>
                  <a:lnTo>
                    <a:pt x="57" y="1294"/>
                  </a:lnTo>
                  <a:lnTo>
                    <a:pt x="1" y="1350"/>
                  </a:lnTo>
                  <a:lnTo>
                    <a:pt x="1" y="1462"/>
                  </a:lnTo>
                  <a:lnTo>
                    <a:pt x="1" y="1518"/>
                  </a:lnTo>
                  <a:lnTo>
                    <a:pt x="57" y="1575"/>
                  </a:lnTo>
                  <a:lnTo>
                    <a:pt x="113" y="1631"/>
                  </a:lnTo>
                  <a:lnTo>
                    <a:pt x="282" y="1687"/>
                  </a:lnTo>
                  <a:lnTo>
                    <a:pt x="338" y="1687"/>
                  </a:lnTo>
                  <a:lnTo>
                    <a:pt x="450" y="1631"/>
                  </a:lnTo>
                  <a:lnTo>
                    <a:pt x="563" y="1687"/>
                  </a:lnTo>
                  <a:lnTo>
                    <a:pt x="563" y="1799"/>
                  </a:lnTo>
                  <a:lnTo>
                    <a:pt x="507" y="1856"/>
                  </a:lnTo>
                  <a:lnTo>
                    <a:pt x="394" y="1968"/>
                  </a:lnTo>
                  <a:lnTo>
                    <a:pt x="338" y="2080"/>
                  </a:lnTo>
                  <a:lnTo>
                    <a:pt x="338" y="2249"/>
                  </a:lnTo>
                  <a:lnTo>
                    <a:pt x="394" y="2361"/>
                  </a:lnTo>
                  <a:lnTo>
                    <a:pt x="507" y="2361"/>
                  </a:lnTo>
                  <a:lnTo>
                    <a:pt x="675" y="2418"/>
                  </a:lnTo>
                  <a:lnTo>
                    <a:pt x="731" y="2361"/>
                  </a:lnTo>
                  <a:lnTo>
                    <a:pt x="788" y="2305"/>
                  </a:lnTo>
                  <a:lnTo>
                    <a:pt x="900" y="2193"/>
                  </a:lnTo>
                  <a:lnTo>
                    <a:pt x="1069" y="2249"/>
                  </a:lnTo>
                  <a:lnTo>
                    <a:pt x="1294" y="2305"/>
                  </a:lnTo>
                  <a:lnTo>
                    <a:pt x="1462" y="2305"/>
                  </a:lnTo>
                  <a:lnTo>
                    <a:pt x="1631" y="2249"/>
                  </a:lnTo>
                  <a:lnTo>
                    <a:pt x="1687" y="2193"/>
                  </a:lnTo>
                  <a:lnTo>
                    <a:pt x="1743" y="2080"/>
                  </a:lnTo>
                  <a:lnTo>
                    <a:pt x="1631" y="1912"/>
                  </a:lnTo>
                  <a:lnTo>
                    <a:pt x="1518" y="1799"/>
                  </a:lnTo>
                  <a:lnTo>
                    <a:pt x="1406" y="1799"/>
                  </a:lnTo>
                  <a:lnTo>
                    <a:pt x="1237" y="1912"/>
                  </a:lnTo>
                  <a:lnTo>
                    <a:pt x="1237" y="1968"/>
                  </a:lnTo>
                  <a:lnTo>
                    <a:pt x="1181" y="1968"/>
                  </a:lnTo>
                  <a:lnTo>
                    <a:pt x="1181" y="1856"/>
                  </a:lnTo>
                  <a:lnTo>
                    <a:pt x="1069" y="1743"/>
                  </a:lnTo>
                  <a:lnTo>
                    <a:pt x="1069" y="1631"/>
                  </a:lnTo>
                  <a:lnTo>
                    <a:pt x="1125" y="1575"/>
                  </a:lnTo>
                  <a:lnTo>
                    <a:pt x="1181" y="1406"/>
                  </a:lnTo>
                  <a:lnTo>
                    <a:pt x="1237" y="1294"/>
                  </a:lnTo>
                  <a:lnTo>
                    <a:pt x="1181" y="1012"/>
                  </a:lnTo>
                  <a:lnTo>
                    <a:pt x="1125" y="844"/>
                  </a:lnTo>
                  <a:lnTo>
                    <a:pt x="1125" y="731"/>
                  </a:lnTo>
                  <a:lnTo>
                    <a:pt x="1125" y="563"/>
                  </a:lnTo>
                  <a:lnTo>
                    <a:pt x="1069" y="450"/>
                  </a:lnTo>
                  <a:lnTo>
                    <a:pt x="1069" y="338"/>
                  </a:lnTo>
                  <a:lnTo>
                    <a:pt x="1069" y="282"/>
                  </a:lnTo>
                  <a:lnTo>
                    <a:pt x="1125" y="226"/>
                  </a:lnTo>
                  <a:lnTo>
                    <a:pt x="1125" y="113"/>
                  </a:lnTo>
                  <a:lnTo>
                    <a:pt x="1125" y="57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rgbClr val="B3D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0" name="Google Shape;34960;p71"/>
            <p:cNvSpPr/>
            <p:nvPr/>
          </p:nvSpPr>
          <p:spPr>
            <a:xfrm>
              <a:off x="1973475" y="12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C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1" name="Google Shape;34961;p71"/>
            <p:cNvSpPr/>
            <p:nvPr/>
          </p:nvSpPr>
          <p:spPr>
            <a:xfrm>
              <a:off x="2331775" y="9162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1" y="1"/>
                  </a:move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1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2" name="Google Shape;34962;p71"/>
            <p:cNvSpPr/>
            <p:nvPr/>
          </p:nvSpPr>
          <p:spPr>
            <a:xfrm>
              <a:off x="2345825" y="1128450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57" y="1"/>
                  </a:moveTo>
                  <a:lnTo>
                    <a:pt x="1" y="113"/>
                  </a:lnTo>
                  <a:lnTo>
                    <a:pt x="1" y="113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3" name="Google Shape;34963;p71"/>
            <p:cNvSpPr/>
            <p:nvPr/>
          </p:nvSpPr>
          <p:spPr>
            <a:xfrm>
              <a:off x="1658725" y="1320975"/>
              <a:ext cx="15475" cy="16875"/>
            </a:xfrm>
            <a:custGeom>
              <a:avLst/>
              <a:gdLst/>
              <a:ahLst/>
              <a:cxnLst/>
              <a:rect l="l" t="t" r="r" b="b"/>
              <a:pathLst>
                <a:path w="619" h="675" extrusionOk="0">
                  <a:moveTo>
                    <a:pt x="281" y="0"/>
                  </a:moveTo>
                  <a:lnTo>
                    <a:pt x="112" y="56"/>
                  </a:lnTo>
                  <a:lnTo>
                    <a:pt x="0" y="169"/>
                  </a:lnTo>
                  <a:lnTo>
                    <a:pt x="112" y="450"/>
                  </a:lnTo>
                  <a:lnTo>
                    <a:pt x="169" y="562"/>
                  </a:lnTo>
                  <a:lnTo>
                    <a:pt x="225" y="675"/>
                  </a:lnTo>
                  <a:lnTo>
                    <a:pt x="450" y="562"/>
                  </a:lnTo>
                  <a:lnTo>
                    <a:pt x="506" y="562"/>
                  </a:lnTo>
                  <a:lnTo>
                    <a:pt x="506" y="394"/>
                  </a:lnTo>
                  <a:lnTo>
                    <a:pt x="562" y="281"/>
                  </a:lnTo>
                  <a:lnTo>
                    <a:pt x="618" y="169"/>
                  </a:lnTo>
                  <a:lnTo>
                    <a:pt x="618" y="56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9FBE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4" name="Google Shape;34964;p71"/>
            <p:cNvSpPr/>
            <p:nvPr/>
          </p:nvSpPr>
          <p:spPr>
            <a:xfrm>
              <a:off x="1669950" y="1333600"/>
              <a:ext cx="4250" cy="2850"/>
            </a:xfrm>
            <a:custGeom>
              <a:avLst/>
              <a:gdLst/>
              <a:ahLst/>
              <a:cxnLst/>
              <a:rect l="l" t="t" r="r" b="b"/>
              <a:pathLst>
                <a:path w="170" h="114" extrusionOk="0">
                  <a:moveTo>
                    <a:pt x="57" y="1"/>
                  </a:moveTo>
                  <a:lnTo>
                    <a:pt x="1" y="57"/>
                  </a:lnTo>
                  <a:lnTo>
                    <a:pt x="113" y="113"/>
                  </a:lnTo>
                  <a:lnTo>
                    <a:pt x="169" y="113"/>
                  </a:lnTo>
                  <a:lnTo>
                    <a:pt x="169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FBE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5" name="Google Shape;34965;p71"/>
            <p:cNvSpPr/>
            <p:nvPr/>
          </p:nvSpPr>
          <p:spPr>
            <a:xfrm>
              <a:off x="1689625" y="1330800"/>
              <a:ext cx="37975" cy="11275"/>
            </a:xfrm>
            <a:custGeom>
              <a:avLst/>
              <a:gdLst/>
              <a:ahLst/>
              <a:cxnLst/>
              <a:rect l="l" t="t" r="r" b="b"/>
              <a:pathLst>
                <a:path w="1519" h="451" extrusionOk="0">
                  <a:moveTo>
                    <a:pt x="282" y="1"/>
                  </a:moveTo>
                  <a:lnTo>
                    <a:pt x="225" y="57"/>
                  </a:lnTo>
                  <a:lnTo>
                    <a:pt x="169" y="113"/>
                  </a:lnTo>
                  <a:lnTo>
                    <a:pt x="57" y="113"/>
                  </a:lnTo>
                  <a:lnTo>
                    <a:pt x="1" y="57"/>
                  </a:lnTo>
                  <a:lnTo>
                    <a:pt x="1" y="113"/>
                  </a:lnTo>
                  <a:lnTo>
                    <a:pt x="1" y="225"/>
                  </a:lnTo>
                  <a:lnTo>
                    <a:pt x="57" y="282"/>
                  </a:lnTo>
                  <a:lnTo>
                    <a:pt x="282" y="338"/>
                  </a:lnTo>
                  <a:lnTo>
                    <a:pt x="450" y="338"/>
                  </a:lnTo>
                  <a:lnTo>
                    <a:pt x="563" y="282"/>
                  </a:lnTo>
                  <a:lnTo>
                    <a:pt x="675" y="282"/>
                  </a:lnTo>
                  <a:lnTo>
                    <a:pt x="900" y="394"/>
                  </a:lnTo>
                  <a:lnTo>
                    <a:pt x="956" y="394"/>
                  </a:lnTo>
                  <a:lnTo>
                    <a:pt x="1012" y="450"/>
                  </a:lnTo>
                  <a:lnTo>
                    <a:pt x="1125" y="450"/>
                  </a:lnTo>
                  <a:lnTo>
                    <a:pt x="1181" y="394"/>
                  </a:lnTo>
                  <a:lnTo>
                    <a:pt x="1237" y="338"/>
                  </a:lnTo>
                  <a:lnTo>
                    <a:pt x="1406" y="338"/>
                  </a:lnTo>
                  <a:lnTo>
                    <a:pt x="1462" y="282"/>
                  </a:lnTo>
                  <a:lnTo>
                    <a:pt x="1518" y="225"/>
                  </a:lnTo>
                  <a:lnTo>
                    <a:pt x="1462" y="113"/>
                  </a:lnTo>
                  <a:lnTo>
                    <a:pt x="1406" y="57"/>
                  </a:lnTo>
                  <a:lnTo>
                    <a:pt x="1349" y="169"/>
                  </a:lnTo>
                  <a:lnTo>
                    <a:pt x="1237" y="169"/>
                  </a:lnTo>
                  <a:lnTo>
                    <a:pt x="1125" y="225"/>
                  </a:lnTo>
                  <a:lnTo>
                    <a:pt x="1012" y="282"/>
                  </a:lnTo>
                  <a:lnTo>
                    <a:pt x="900" y="169"/>
                  </a:lnTo>
                  <a:lnTo>
                    <a:pt x="844" y="57"/>
                  </a:lnTo>
                  <a:lnTo>
                    <a:pt x="731" y="113"/>
                  </a:lnTo>
                  <a:lnTo>
                    <a:pt x="675" y="169"/>
                  </a:lnTo>
                  <a:lnTo>
                    <a:pt x="563" y="169"/>
                  </a:lnTo>
                  <a:lnTo>
                    <a:pt x="338" y="1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9DBF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6" name="Google Shape;34966;p71"/>
            <p:cNvSpPr/>
            <p:nvPr/>
          </p:nvSpPr>
          <p:spPr>
            <a:xfrm>
              <a:off x="1688225" y="1333600"/>
              <a:ext cx="18275" cy="11275"/>
            </a:xfrm>
            <a:custGeom>
              <a:avLst/>
              <a:gdLst/>
              <a:ahLst/>
              <a:cxnLst/>
              <a:rect l="l" t="t" r="r" b="b"/>
              <a:pathLst>
                <a:path w="731" h="451" extrusionOk="0">
                  <a:moveTo>
                    <a:pt x="57" y="1"/>
                  </a:moveTo>
                  <a:lnTo>
                    <a:pt x="0" y="113"/>
                  </a:lnTo>
                  <a:lnTo>
                    <a:pt x="0" y="226"/>
                  </a:lnTo>
                  <a:lnTo>
                    <a:pt x="113" y="338"/>
                  </a:lnTo>
                  <a:lnTo>
                    <a:pt x="169" y="394"/>
                  </a:lnTo>
                  <a:lnTo>
                    <a:pt x="281" y="451"/>
                  </a:lnTo>
                  <a:lnTo>
                    <a:pt x="450" y="394"/>
                  </a:lnTo>
                  <a:lnTo>
                    <a:pt x="619" y="338"/>
                  </a:lnTo>
                  <a:lnTo>
                    <a:pt x="675" y="226"/>
                  </a:lnTo>
                  <a:lnTo>
                    <a:pt x="731" y="170"/>
                  </a:lnTo>
                  <a:lnTo>
                    <a:pt x="731" y="113"/>
                  </a:lnTo>
                  <a:lnTo>
                    <a:pt x="225" y="170"/>
                  </a:lnTo>
                  <a:lnTo>
                    <a:pt x="113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9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7" name="Google Shape;34967;p71"/>
            <p:cNvSpPr/>
            <p:nvPr/>
          </p:nvSpPr>
          <p:spPr>
            <a:xfrm>
              <a:off x="1710700" y="13406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DBF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8" name="Google Shape;34968;p71"/>
            <p:cNvSpPr/>
            <p:nvPr/>
          </p:nvSpPr>
          <p:spPr>
            <a:xfrm>
              <a:off x="1676975" y="1319550"/>
              <a:ext cx="19700" cy="16900"/>
            </a:xfrm>
            <a:custGeom>
              <a:avLst/>
              <a:gdLst/>
              <a:ahLst/>
              <a:cxnLst/>
              <a:rect l="l" t="t" r="r" b="b"/>
              <a:pathLst>
                <a:path w="788" h="676" extrusionOk="0">
                  <a:moveTo>
                    <a:pt x="731" y="1"/>
                  </a:moveTo>
                  <a:lnTo>
                    <a:pt x="675" y="57"/>
                  </a:lnTo>
                  <a:lnTo>
                    <a:pt x="619" y="113"/>
                  </a:lnTo>
                  <a:lnTo>
                    <a:pt x="450" y="226"/>
                  </a:lnTo>
                  <a:lnTo>
                    <a:pt x="226" y="282"/>
                  </a:lnTo>
                  <a:lnTo>
                    <a:pt x="57" y="394"/>
                  </a:lnTo>
                  <a:lnTo>
                    <a:pt x="1" y="451"/>
                  </a:lnTo>
                  <a:lnTo>
                    <a:pt x="1" y="507"/>
                  </a:lnTo>
                  <a:lnTo>
                    <a:pt x="1" y="563"/>
                  </a:lnTo>
                  <a:lnTo>
                    <a:pt x="169" y="675"/>
                  </a:lnTo>
                  <a:lnTo>
                    <a:pt x="169" y="619"/>
                  </a:lnTo>
                  <a:lnTo>
                    <a:pt x="226" y="563"/>
                  </a:lnTo>
                  <a:lnTo>
                    <a:pt x="282" y="507"/>
                  </a:lnTo>
                  <a:lnTo>
                    <a:pt x="338" y="451"/>
                  </a:lnTo>
                  <a:lnTo>
                    <a:pt x="394" y="451"/>
                  </a:lnTo>
                  <a:lnTo>
                    <a:pt x="507" y="563"/>
                  </a:lnTo>
                  <a:lnTo>
                    <a:pt x="563" y="563"/>
                  </a:lnTo>
                  <a:lnTo>
                    <a:pt x="563" y="451"/>
                  </a:lnTo>
                  <a:lnTo>
                    <a:pt x="619" y="394"/>
                  </a:lnTo>
                  <a:lnTo>
                    <a:pt x="675" y="338"/>
                  </a:lnTo>
                  <a:lnTo>
                    <a:pt x="731" y="226"/>
                  </a:lnTo>
                  <a:lnTo>
                    <a:pt x="788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91B3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9" name="Google Shape;34969;p71"/>
            <p:cNvSpPr/>
            <p:nvPr/>
          </p:nvSpPr>
          <p:spPr>
            <a:xfrm>
              <a:off x="1668550" y="1323775"/>
              <a:ext cx="11275" cy="11275"/>
            </a:xfrm>
            <a:custGeom>
              <a:avLst/>
              <a:gdLst/>
              <a:ahLst/>
              <a:cxnLst/>
              <a:rect l="l" t="t" r="r" b="b"/>
              <a:pathLst>
                <a:path w="451" h="451" extrusionOk="0">
                  <a:moveTo>
                    <a:pt x="225" y="1"/>
                  </a:moveTo>
                  <a:lnTo>
                    <a:pt x="169" y="57"/>
                  </a:lnTo>
                  <a:lnTo>
                    <a:pt x="57" y="113"/>
                  </a:lnTo>
                  <a:lnTo>
                    <a:pt x="0" y="169"/>
                  </a:lnTo>
                  <a:lnTo>
                    <a:pt x="57" y="225"/>
                  </a:lnTo>
                  <a:lnTo>
                    <a:pt x="57" y="338"/>
                  </a:lnTo>
                  <a:lnTo>
                    <a:pt x="57" y="450"/>
                  </a:lnTo>
                  <a:lnTo>
                    <a:pt x="281" y="450"/>
                  </a:lnTo>
                  <a:lnTo>
                    <a:pt x="281" y="394"/>
                  </a:lnTo>
                  <a:lnTo>
                    <a:pt x="338" y="394"/>
                  </a:lnTo>
                  <a:lnTo>
                    <a:pt x="394" y="282"/>
                  </a:lnTo>
                  <a:lnTo>
                    <a:pt x="450" y="282"/>
                  </a:lnTo>
                  <a:lnTo>
                    <a:pt x="450" y="169"/>
                  </a:lnTo>
                  <a:lnTo>
                    <a:pt x="394" y="113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B0C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0" name="Google Shape;34970;p71"/>
            <p:cNvSpPr/>
            <p:nvPr/>
          </p:nvSpPr>
          <p:spPr>
            <a:xfrm>
              <a:off x="1674175" y="133360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6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1B3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1" name="Google Shape;34971;p71"/>
            <p:cNvSpPr/>
            <p:nvPr/>
          </p:nvSpPr>
          <p:spPr>
            <a:xfrm>
              <a:off x="1684000" y="11130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B5D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2" name="Google Shape;34972;p71"/>
            <p:cNvSpPr/>
            <p:nvPr/>
          </p:nvSpPr>
          <p:spPr>
            <a:xfrm>
              <a:off x="1655900" y="1316750"/>
              <a:ext cx="18300" cy="8450"/>
            </a:xfrm>
            <a:custGeom>
              <a:avLst/>
              <a:gdLst/>
              <a:ahLst/>
              <a:cxnLst/>
              <a:rect l="l" t="t" r="r" b="b"/>
              <a:pathLst>
                <a:path w="732" h="338" extrusionOk="0">
                  <a:moveTo>
                    <a:pt x="394" y="1"/>
                  </a:moveTo>
                  <a:lnTo>
                    <a:pt x="169" y="57"/>
                  </a:lnTo>
                  <a:lnTo>
                    <a:pt x="57" y="113"/>
                  </a:lnTo>
                  <a:lnTo>
                    <a:pt x="1" y="169"/>
                  </a:lnTo>
                  <a:lnTo>
                    <a:pt x="1" y="282"/>
                  </a:lnTo>
                  <a:lnTo>
                    <a:pt x="113" y="338"/>
                  </a:lnTo>
                  <a:lnTo>
                    <a:pt x="450" y="282"/>
                  </a:lnTo>
                  <a:lnTo>
                    <a:pt x="563" y="282"/>
                  </a:lnTo>
                  <a:lnTo>
                    <a:pt x="731" y="225"/>
                  </a:lnTo>
                  <a:lnTo>
                    <a:pt x="731" y="113"/>
                  </a:lnTo>
                  <a:lnTo>
                    <a:pt x="563" y="113"/>
                  </a:lnTo>
                  <a:lnTo>
                    <a:pt x="506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83A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3" name="Google Shape;34973;p71"/>
            <p:cNvSpPr/>
            <p:nvPr/>
          </p:nvSpPr>
          <p:spPr>
            <a:xfrm>
              <a:off x="1660125" y="1346250"/>
              <a:ext cx="8450" cy="12675"/>
            </a:xfrm>
            <a:custGeom>
              <a:avLst/>
              <a:gdLst/>
              <a:ahLst/>
              <a:cxnLst/>
              <a:rect l="l" t="t" r="r" b="b"/>
              <a:pathLst>
                <a:path w="338" h="507" extrusionOk="0">
                  <a:moveTo>
                    <a:pt x="0" y="1"/>
                  </a:moveTo>
                  <a:lnTo>
                    <a:pt x="169" y="507"/>
                  </a:lnTo>
                  <a:lnTo>
                    <a:pt x="337" y="338"/>
                  </a:lnTo>
                  <a:lnTo>
                    <a:pt x="281" y="282"/>
                  </a:lnTo>
                  <a:lnTo>
                    <a:pt x="225" y="169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354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4" name="Google Shape;34974;p71"/>
            <p:cNvSpPr/>
            <p:nvPr/>
          </p:nvSpPr>
          <p:spPr>
            <a:xfrm>
              <a:off x="1660125" y="1344850"/>
              <a:ext cx="7050" cy="8450"/>
            </a:xfrm>
            <a:custGeom>
              <a:avLst/>
              <a:gdLst/>
              <a:ahLst/>
              <a:cxnLst/>
              <a:rect l="l" t="t" r="r" b="b"/>
              <a:pathLst>
                <a:path w="282" h="338" extrusionOk="0">
                  <a:moveTo>
                    <a:pt x="113" y="1"/>
                  </a:moveTo>
                  <a:lnTo>
                    <a:pt x="0" y="57"/>
                  </a:lnTo>
                  <a:lnTo>
                    <a:pt x="113" y="113"/>
                  </a:lnTo>
                  <a:lnTo>
                    <a:pt x="225" y="225"/>
                  </a:lnTo>
                  <a:lnTo>
                    <a:pt x="281" y="338"/>
                  </a:lnTo>
                  <a:lnTo>
                    <a:pt x="225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687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5" name="Google Shape;34975;p71"/>
            <p:cNvSpPr/>
            <p:nvPr/>
          </p:nvSpPr>
          <p:spPr>
            <a:xfrm>
              <a:off x="2014225" y="1208550"/>
              <a:ext cx="57625" cy="33750"/>
            </a:xfrm>
            <a:custGeom>
              <a:avLst/>
              <a:gdLst/>
              <a:ahLst/>
              <a:cxnLst/>
              <a:rect l="l" t="t" r="r" b="b"/>
              <a:pathLst>
                <a:path w="2305" h="1350" extrusionOk="0">
                  <a:moveTo>
                    <a:pt x="1068" y="788"/>
                  </a:moveTo>
                  <a:lnTo>
                    <a:pt x="1068" y="956"/>
                  </a:lnTo>
                  <a:lnTo>
                    <a:pt x="1012" y="844"/>
                  </a:lnTo>
                  <a:lnTo>
                    <a:pt x="1068" y="788"/>
                  </a:lnTo>
                  <a:close/>
                  <a:moveTo>
                    <a:pt x="731" y="1"/>
                  </a:moveTo>
                  <a:lnTo>
                    <a:pt x="562" y="57"/>
                  </a:lnTo>
                  <a:lnTo>
                    <a:pt x="562" y="113"/>
                  </a:lnTo>
                  <a:lnTo>
                    <a:pt x="562" y="169"/>
                  </a:lnTo>
                  <a:lnTo>
                    <a:pt x="618" y="282"/>
                  </a:lnTo>
                  <a:lnTo>
                    <a:pt x="506" y="225"/>
                  </a:lnTo>
                  <a:lnTo>
                    <a:pt x="450" y="113"/>
                  </a:lnTo>
                  <a:lnTo>
                    <a:pt x="337" y="57"/>
                  </a:lnTo>
                  <a:lnTo>
                    <a:pt x="225" y="57"/>
                  </a:lnTo>
                  <a:lnTo>
                    <a:pt x="169" y="169"/>
                  </a:lnTo>
                  <a:lnTo>
                    <a:pt x="225" y="394"/>
                  </a:lnTo>
                  <a:lnTo>
                    <a:pt x="225" y="507"/>
                  </a:lnTo>
                  <a:lnTo>
                    <a:pt x="169" y="675"/>
                  </a:lnTo>
                  <a:lnTo>
                    <a:pt x="56" y="844"/>
                  </a:lnTo>
                  <a:lnTo>
                    <a:pt x="0" y="956"/>
                  </a:lnTo>
                  <a:lnTo>
                    <a:pt x="112" y="1069"/>
                  </a:lnTo>
                  <a:lnTo>
                    <a:pt x="337" y="1181"/>
                  </a:lnTo>
                  <a:lnTo>
                    <a:pt x="394" y="1125"/>
                  </a:lnTo>
                  <a:lnTo>
                    <a:pt x="450" y="1069"/>
                  </a:lnTo>
                  <a:lnTo>
                    <a:pt x="618" y="1069"/>
                  </a:lnTo>
                  <a:lnTo>
                    <a:pt x="618" y="1125"/>
                  </a:lnTo>
                  <a:lnTo>
                    <a:pt x="675" y="1237"/>
                  </a:lnTo>
                  <a:lnTo>
                    <a:pt x="843" y="1293"/>
                  </a:lnTo>
                  <a:lnTo>
                    <a:pt x="843" y="1237"/>
                  </a:lnTo>
                  <a:lnTo>
                    <a:pt x="899" y="1237"/>
                  </a:lnTo>
                  <a:lnTo>
                    <a:pt x="1012" y="1293"/>
                  </a:lnTo>
                  <a:lnTo>
                    <a:pt x="1068" y="1350"/>
                  </a:lnTo>
                  <a:lnTo>
                    <a:pt x="1180" y="1350"/>
                  </a:lnTo>
                  <a:lnTo>
                    <a:pt x="1349" y="1237"/>
                  </a:lnTo>
                  <a:lnTo>
                    <a:pt x="1574" y="1069"/>
                  </a:lnTo>
                  <a:lnTo>
                    <a:pt x="1686" y="1012"/>
                  </a:lnTo>
                  <a:lnTo>
                    <a:pt x="1855" y="1069"/>
                  </a:lnTo>
                  <a:lnTo>
                    <a:pt x="1911" y="1012"/>
                  </a:lnTo>
                  <a:lnTo>
                    <a:pt x="2304" y="900"/>
                  </a:lnTo>
                  <a:lnTo>
                    <a:pt x="2248" y="675"/>
                  </a:lnTo>
                  <a:lnTo>
                    <a:pt x="2136" y="563"/>
                  </a:lnTo>
                  <a:lnTo>
                    <a:pt x="2023" y="563"/>
                  </a:lnTo>
                  <a:lnTo>
                    <a:pt x="1911" y="619"/>
                  </a:lnTo>
                  <a:lnTo>
                    <a:pt x="1799" y="731"/>
                  </a:lnTo>
                  <a:lnTo>
                    <a:pt x="1686" y="788"/>
                  </a:lnTo>
                  <a:lnTo>
                    <a:pt x="1518" y="788"/>
                  </a:lnTo>
                  <a:lnTo>
                    <a:pt x="1405" y="731"/>
                  </a:lnTo>
                  <a:lnTo>
                    <a:pt x="1237" y="675"/>
                  </a:lnTo>
                  <a:lnTo>
                    <a:pt x="1124" y="731"/>
                  </a:lnTo>
                  <a:lnTo>
                    <a:pt x="1068" y="788"/>
                  </a:lnTo>
                  <a:lnTo>
                    <a:pt x="1124" y="563"/>
                  </a:lnTo>
                  <a:lnTo>
                    <a:pt x="1068" y="394"/>
                  </a:lnTo>
                  <a:lnTo>
                    <a:pt x="1012" y="169"/>
                  </a:lnTo>
                  <a:lnTo>
                    <a:pt x="843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B9D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6" name="Google Shape;34976;p71"/>
            <p:cNvSpPr/>
            <p:nvPr/>
          </p:nvSpPr>
          <p:spPr>
            <a:xfrm>
              <a:off x="2035300" y="123805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"/>
                  </a:moveTo>
                  <a:lnTo>
                    <a:pt x="0" y="113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D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7" name="Google Shape;34977;p71"/>
            <p:cNvSpPr/>
            <p:nvPr/>
          </p:nvSpPr>
          <p:spPr>
            <a:xfrm>
              <a:off x="2036700" y="123947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0" y="0"/>
                  </a:lnTo>
                  <a:lnTo>
                    <a:pt x="113" y="56"/>
                  </a:lnTo>
                  <a:lnTo>
                    <a:pt x="113" y="5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D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8" name="Google Shape;34978;p71"/>
            <p:cNvSpPr/>
            <p:nvPr/>
          </p:nvSpPr>
          <p:spPr>
            <a:xfrm>
              <a:off x="1653100" y="1294275"/>
              <a:ext cx="19700" cy="26725"/>
            </a:xfrm>
            <a:custGeom>
              <a:avLst/>
              <a:gdLst/>
              <a:ahLst/>
              <a:cxnLst/>
              <a:rect l="l" t="t" r="r" b="b"/>
              <a:pathLst>
                <a:path w="788" h="1069" extrusionOk="0">
                  <a:moveTo>
                    <a:pt x="225" y="0"/>
                  </a:moveTo>
                  <a:lnTo>
                    <a:pt x="169" y="56"/>
                  </a:lnTo>
                  <a:lnTo>
                    <a:pt x="56" y="225"/>
                  </a:lnTo>
                  <a:lnTo>
                    <a:pt x="0" y="394"/>
                  </a:lnTo>
                  <a:lnTo>
                    <a:pt x="0" y="562"/>
                  </a:lnTo>
                  <a:lnTo>
                    <a:pt x="0" y="787"/>
                  </a:lnTo>
                  <a:lnTo>
                    <a:pt x="56" y="843"/>
                  </a:lnTo>
                  <a:lnTo>
                    <a:pt x="113" y="900"/>
                  </a:lnTo>
                  <a:lnTo>
                    <a:pt x="113" y="1068"/>
                  </a:lnTo>
                  <a:lnTo>
                    <a:pt x="618" y="900"/>
                  </a:lnTo>
                  <a:lnTo>
                    <a:pt x="618" y="843"/>
                  </a:lnTo>
                  <a:lnTo>
                    <a:pt x="731" y="787"/>
                  </a:lnTo>
                  <a:lnTo>
                    <a:pt x="787" y="731"/>
                  </a:lnTo>
                  <a:lnTo>
                    <a:pt x="787" y="618"/>
                  </a:lnTo>
                  <a:lnTo>
                    <a:pt x="618" y="506"/>
                  </a:lnTo>
                  <a:lnTo>
                    <a:pt x="506" y="337"/>
                  </a:lnTo>
                  <a:lnTo>
                    <a:pt x="394" y="169"/>
                  </a:lnTo>
                  <a:lnTo>
                    <a:pt x="281" y="56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92B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9" name="Google Shape;34979;p71"/>
            <p:cNvSpPr/>
            <p:nvPr/>
          </p:nvSpPr>
          <p:spPr>
            <a:xfrm>
              <a:off x="1648875" y="1295675"/>
              <a:ext cx="9875" cy="18300"/>
            </a:xfrm>
            <a:custGeom>
              <a:avLst/>
              <a:gdLst/>
              <a:ahLst/>
              <a:cxnLst/>
              <a:rect l="l" t="t" r="r" b="b"/>
              <a:pathLst>
                <a:path w="395" h="732" extrusionOk="0">
                  <a:moveTo>
                    <a:pt x="113" y="0"/>
                  </a:moveTo>
                  <a:lnTo>
                    <a:pt x="1" y="394"/>
                  </a:lnTo>
                  <a:lnTo>
                    <a:pt x="113" y="731"/>
                  </a:lnTo>
                  <a:lnTo>
                    <a:pt x="169" y="731"/>
                  </a:lnTo>
                  <a:lnTo>
                    <a:pt x="225" y="619"/>
                  </a:lnTo>
                  <a:lnTo>
                    <a:pt x="282" y="562"/>
                  </a:lnTo>
                  <a:lnTo>
                    <a:pt x="282" y="450"/>
                  </a:lnTo>
                  <a:lnTo>
                    <a:pt x="225" y="281"/>
                  </a:lnTo>
                  <a:lnTo>
                    <a:pt x="282" y="225"/>
                  </a:lnTo>
                  <a:lnTo>
                    <a:pt x="338" y="169"/>
                  </a:lnTo>
                  <a:lnTo>
                    <a:pt x="394" y="113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7CA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0" name="Google Shape;34980;p71"/>
            <p:cNvSpPr/>
            <p:nvPr/>
          </p:nvSpPr>
          <p:spPr>
            <a:xfrm>
              <a:off x="2050750" y="1063825"/>
              <a:ext cx="89950" cy="60450"/>
            </a:xfrm>
            <a:custGeom>
              <a:avLst/>
              <a:gdLst/>
              <a:ahLst/>
              <a:cxnLst/>
              <a:rect l="l" t="t" r="r" b="b"/>
              <a:pathLst>
                <a:path w="3598" h="2418" extrusionOk="0">
                  <a:moveTo>
                    <a:pt x="1911" y="0"/>
                  </a:moveTo>
                  <a:lnTo>
                    <a:pt x="1799" y="57"/>
                  </a:lnTo>
                  <a:lnTo>
                    <a:pt x="1799" y="113"/>
                  </a:lnTo>
                  <a:lnTo>
                    <a:pt x="1406" y="450"/>
                  </a:lnTo>
                  <a:lnTo>
                    <a:pt x="1237" y="619"/>
                  </a:lnTo>
                  <a:lnTo>
                    <a:pt x="1012" y="731"/>
                  </a:lnTo>
                  <a:lnTo>
                    <a:pt x="900" y="787"/>
                  </a:lnTo>
                  <a:lnTo>
                    <a:pt x="843" y="900"/>
                  </a:lnTo>
                  <a:lnTo>
                    <a:pt x="843" y="1125"/>
                  </a:lnTo>
                  <a:lnTo>
                    <a:pt x="843" y="1181"/>
                  </a:lnTo>
                  <a:lnTo>
                    <a:pt x="787" y="1293"/>
                  </a:lnTo>
                  <a:lnTo>
                    <a:pt x="731" y="1406"/>
                  </a:lnTo>
                  <a:lnTo>
                    <a:pt x="619" y="1462"/>
                  </a:lnTo>
                  <a:lnTo>
                    <a:pt x="450" y="1462"/>
                  </a:lnTo>
                  <a:lnTo>
                    <a:pt x="394" y="1518"/>
                  </a:lnTo>
                  <a:lnTo>
                    <a:pt x="169" y="1743"/>
                  </a:lnTo>
                  <a:lnTo>
                    <a:pt x="57" y="1855"/>
                  </a:lnTo>
                  <a:lnTo>
                    <a:pt x="0" y="1911"/>
                  </a:lnTo>
                  <a:lnTo>
                    <a:pt x="57" y="1968"/>
                  </a:lnTo>
                  <a:lnTo>
                    <a:pt x="113" y="2136"/>
                  </a:lnTo>
                  <a:lnTo>
                    <a:pt x="281" y="2193"/>
                  </a:lnTo>
                  <a:lnTo>
                    <a:pt x="506" y="2193"/>
                  </a:lnTo>
                  <a:lnTo>
                    <a:pt x="675" y="2249"/>
                  </a:lnTo>
                  <a:lnTo>
                    <a:pt x="731" y="2249"/>
                  </a:lnTo>
                  <a:lnTo>
                    <a:pt x="787" y="2136"/>
                  </a:lnTo>
                  <a:lnTo>
                    <a:pt x="787" y="2024"/>
                  </a:lnTo>
                  <a:lnTo>
                    <a:pt x="843" y="2193"/>
                  </a:lnTo>
                  <a:lnTo>
                    <a:pt x="843" y="2305"/>
                  </a:lnTo>
                  <a:lnTo>
                    <a:pt x="900" y="2361"/>
                  </a:lnTo>
                  <a:lnTo>
                    <a:pt x="956" y="2361"/>
                  </a:lnTo>
                  <a:lnTo>
                    <a:pt x="1125" y="2305"/>
                  </a:lnTo>
                  <a:lnTo>
                    <a:pt x="1181" y="2305"/>
                  </a:lnTo>
                  <a:lnTo>
                    <a:pt x="1181" y="2361"/>
                  </a:lnTo>
                  <a:lnTo>
                    <a:pt x="1293" y="2417"/>
                  </a:lnTo>
                  <a:lnTo>
                    <a:pt x="1349" y="2417"/>
                  </a:lnTo>
                  <a:lnTo>
                    <a:pt x="1406" y="2361"/>
                  </a:lnTo>
                  <a:lnTo>
                    <a:pt x="1406" y="2249"/>
                  </a:lnTo>
                  <a:lnTo>
                    <a:pt x="1406" y="2024"/>
                  </a:lnTo>
                  <a:lnTo>
                    <a:pt x="1462" y="1855"/>
                  </a:lnTo>
                  <a:lnTo>
                    <a:pt x="1630" y="1687"/>
                  </a:lnTo>
                  <a:lnTo>
                    <a:pt x="1743" y="1574"/>
                  </a:lnTo>
                  <a:lnTo>
                    <a:pt x="1799" y="1462"/>
                  </a:lnTo>
                  <a:lnTo>
                    <a:pt x="1855" y="1574"/>
                  </a:lnTo>
                  <a:lnTo>
                    <a:pt x="1911" y="1630"/>
                  </a:lnTo>
                  <a:lnTo>
                    <a:pt x="2136" y="1630"/>
                  </a:lnTo>
                  <a:lnTo>
                    <a:pt x="2192" y="1518"/>
                  </a:lnTo>
                  <a:lnTo>
                    <a:pt x="2305" y="1406"/>
                  </a:lnTo>
                  <a:lnTo>
                    <a:pt x="2417" y="1462"/>
                  </a:lnTo>
                  <a:lnTo>
                    <a:pt x="2586" y="1518"/>
                  </a:lnTo>
                  <a:lnTo>
                    <a:pt x="3036" y="1518"/>
                  </a:lnTo>
                  <a:lnTo>
                    <a:pt x="3148" y="1574"/>
                  </a:lnTo>
                  <a:lnTo>
                    <a:pt x="3204" y="1630"/>
                  </a:lnTo>
                  <a:lnTo>
                    <a:pt x="3541" y="1630"/>
                  </a:lnTo>
                  <a:lnTo>
                    <a:pt x="3598" y="1574"/>
                  </a:lnTo>
                  <a:lnTo>
                    <a:pt x="3598" y="1406"/>
                  </a:lnTo>
                  <a:lnTo>
                    <a:pt x="3598" y="1293"/>
                  </a:lnTo>
                  <a:lnTo>
                    <a:pt x="3598" y="1125"/>
                  </a:lnTo>
                  <a:lnTo>
                    <a:pt x="3485" y="1012"/>
                  </a:lnTo>
                  <a:lnTo>
                    <a:pt x="3373" y="1012"/>
                  </a:lnTo>
                  <a:lnTo>
                    <a:pt x="3204" y="1068"/>
                  </a:lnTo>
                  <a:lnTo>
                    <a:pt x="3036" y="1125"/>
                  </a:lnTo>
                  <a:lnTo>
                    <a:pt x="2867" y="1068"/>
                  </a:lnTo>
                  <a:lnTo>
                    <a:pt x="2754" y="900"/>
                  </a:lnTo>
                  <a:lnTo>
                    <a:pt x="2642" y="844"/>
                  </a:lnTo>
                  <a:lnTo>
                    <a:pt x="2530" y="844"/>
                  </a:lnTo>
                  <a:lnTo>
                    <a:pt x="2249" y="900"/>
                  </a:lnTo>
                  <a:lnTo>
                    <a:pt x="2192" y="900"/>
                  </a:lnTo>
                  <a:lnTo>
                    <a:pt x="2136" y="787"/>
                  </a:lnTo>
                  <a:lnTo>
                    <a:pt x="2136" y="675"/>
                  </a:lnTo>
                  <a:lnTo>
                    <a:pt x="2136" y="563"/>
                  </a:lnTo>
                  <a:lnTo>
                    <a:pt x="2473" y="563"/>
                  </a:lnTo>
                  <a:lnTo>
                    <a:pt x="2642" y="731"/>
                  </a:lnTo>
                  <a:lnTo>
                    <a:pt x="2754" y="844"/>
                  </a:lnTo>
                  <a:lnTo>
                    <a:pt x="2923" y="787"/>
                  </a:lnTo>
                  <a:lnTo>
                    <a:pt x="3092" y="675"/>
                  </a:lnTo>
                  <a:lnTo>
                    <a:pt x="3148" y="563"/>
                  </a:lnTo>
                  <a:lnTo>
                    <a:pt x="3148" y="506"/>
                  </a:lnTo>
                  <a:lnTo>
                    <a:pt x="3260" y="225"/>
                  </a:lnTo>
                  <a:lnTo>
                    <a:pt x="3148" y="169"/>
                  </a:lnTo>
                  <a:lnTo>
                    <a:pt x="3148" y="113"/>
                  </a:lnTo>
                  <a:lnTo>
                    <a:pt x="2754" y="113"/>
                  </a:lnTo>
                  <a:lnTo>
                    <a:pt x="2586" y="169"/>
                  </a:lnTo>
                  <a:lnTo>
                    <a:pt x="2473" y="113"/>
                  </a:lnTo>
                  <a:lnTo>
                    <a:pt x="2305" y="113"/>
                  </a:lnTo>
                  <a:lnTo>
                    <a:pt x="2136" y="57"/>
                  </a:lnTo>
                  <a:lnTo>
                    <a:pt x="2080" y="113"/>
                  </a:lnTo>
                  <a:lnTo>
                    <a:pt x="2024" y="113"/>
                  </a:lnTo>
                  <a:lnTo>
                    <a:pt x="1911" y="57"/>
                  </a:lnTo>
                  <a:lnTo>
                    <a:pt x="1911" y="0"/>
                  </a:lnTo>
                  <a:close/>
                </a:path>
              </a:pathLst>
            </a:custGeom>
            <a:solidFill>
              <a:srgbClr val="A7C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1" name="Google Shape;34981;p71"/>
            <p:cNvSpPr/>
            <p:nvPr/>
          </p:nvSpPr>
          <p:spPr>
            <a:xfrm>
              <a:off x="2153325" y="1013250"/>
              <a:ext cx="101200" cy="57625"/>
            </a:xfrm>
            <a:custGeom>
              <a:avLst/>
              <a:gdLst/>
              <a:ahLst/>
              <a:cxnLst/>
              <a:rect l="l" t="t" r="r" b="b"/>
              <a:pathLst>
                <a:path w="4048" h="2305" extrusionOk="0">
                  <a:moveTo>
                    <a:pt x="3317" y="0"/>
                  </a:moveTo>
                  <a:lnTo>
                    <a:pt x="3204" y="56"/>
                  </a:lnTo>
                  <a:lnTo>
                    <a:pt x="2811" y="394"/>
                  </a:lnTo>
                  <a:lnTo>
                    <a:pt x="2698" y="562"/>
                  </a:lnTo>
                  <a:lnTo>
                    <a:pt x="2586" y="843"/>
                  </a:lnTo>
                  <a:lnTo>
                    <a:pt x="2473" y="956"/>
                  </a:lnTo>
                  <a:lnTo>
                    <a:pt x="2305" y="1012"/>
                  </a:lnTo>
                  <a:lnTo>
                    <a:pt x="2249" y="1012"/>
                  </a:lnTo>
                  <a:lnTo>
                    <a:pt x="2192" y="1068"/>
                  </a:lnTo>
                  <a:lnTo>
                    <a:pt x="2136" y="1180"/>
                  </a:lnTo>
                  <a:lnTo>
                    <a:pt x="2080" y="1237"/>
                  </a:lnTo>
                  <a:lnTo>
                    <a:pt x="1855" y="1237"/>
                  </a:lnTo>
                  <a:lnTo>
                    <a:pt x="1743" y="1405"/>
                  </a:lnTo>
                  <a:lnTo>
                    <a:pt x="1687" y="1461"/>
                  </a:lnTo>
                  <a:lnTo>
                    <a:pt x="1630" y="1461"/>
                  </a:lnTo>
                  <a:lnTo>
                    <a:pt x="1518" y="1349"/>
                  </a:lnTo>
                  <a:lnTo>
                    <a:pt x="1462" y="1293"/>
                  </a:lnTo>
                  <a:lnTo>
                    <a:pt x="1406" y="1349"/>
                  </a:lnTo>
                  <a:lnTo>
                    <a:pt x="1406" y="1518"/>
                  </a:lnTo>
                  <a:lnTo>
                    <a:pt x="1349" y="1518"/>
                  </a:lnTo>
                  <a:lnTo>
                    <a:pt x="1237" y="1461"/>
                  </a:lnTo>
                  <a:lnTo>
                    <a:pt x="1181" y="1518"/>
                  </a:lnTo>
                  <a:lnTo>
                    <a:pt x="1125" y="1518"/>
                  </a:lnTo>
                  <a:lnTo>
                    <a:pt x="1068" y="1630"/>
                  </a:lnTo>
                  <a:lnTo>
                    <a:pt x="1012" y="1799"/>
                  </a:lnTo>
                  <a:lnTo>
                    <a:pt x="900" y="1742"/>
                  </a:lnTo>
                  <a:lnTo>
                    <a:pt x="844" y="1799"/>
                  </a:lnTo>
                  <a:lnTo>
                    <a:pt x="731" y="1855"/>
                  </a:lnTo>
                  <a:lnTo>
                    <a:pt x="394" y="1855"/>
                  </a:lnTo>
                  <a:lnTo>
                    <a:pt x="338" y="1911"/>
                  </a:lnTo>
                  <a:lnTo>
                    <a:pt x="113" y="2023"/>
                  </a:lnTo>
                  <a:lnTo>
                    <a:pt x="0" y="2248"/>
                  </a:lnTo>
                  <a:lnTo>
                    <a:pt x="57" y="2305"/>
                  </a:lnTo>
                  <a:lnTo>
                    <a:pt x="225" y="2305"/>
                  </a:lnTo>
                  <a:lnTo>
                    <a:pt x="394" y="2248"/>
                  </a:lnTo>
                  <a:lnTo>
                    <a:pt x="562" y="2136"/>
                  </a:lnTo>
                  <a:lnTo>
                    <a:pt x="731" y="2136"/>
                  </a:lnTo>
                  <a:lnTo>
                    <a:pt x="956" y="2192"/>
                  </a:lnTo>
                  <a:lnTo>
                    <a:pt x="1237" y="1967"/>
                  </a:lnTo>
                  <a:lnTo>
                    <a:pt x="1518" y="1799"/>
                  </a:lnTo>
                  <a:lnTo>
                    <a:pt x="1687" y="1742"/>
                  </a:lnTo>
                  <a:lnTo>
                    <a:pt x="2024" y="1742"/>
                  </a:lnTo>
                  <a:lnTo>
                    <a:pt x="2249" y="1799"/>
                  </a:lnTo>
                  <a:lnTo>
                    <a:pt x="2361" y="1855"/>
                  </a:lnTo>
                  <a:lnTo>
                    <a:pt x="2473" y="2023"/>
                  </a:lnTo>
                  <a:lnTo>
                    <a:pt x="2586" y="2136"/>
                  </a:lnTo>
                  <a:lnTo>
                    <a:pt x="2755" y="2192"/>
                  </a:lnTo>
                  <a:lnTo>
                    <a:pt x="3204" y="2192"/>
                  </a:lnTo>
                  <a:lnTo>
                    <a:pt x="3373" y="2136"/>
                  </a:lnTo>
                  <a:lnTo>
                    <a:pt x="3541" y="2023"/>
                  </a:lnTo>
                  <a:lnTo>
                    <a:pt x="3598" y="1799"/>
                  </a:lnTo>
                  <a:lnTo>
                    <a:pt x="3766" y="1799"/>
                  </a:lnTo>
                  <a:lnTo>
                    <a:pt x="3822" y="1686"/>
                  </a:lnTo>
                  <a:lnTo>
                    <a:pt x="3879" y="1630"/>
                  </a:lnTo>
                  <a:lnTo>
                    <a:pt x="3879" y="1574"/>
                  </a:lnTo>
                  <a:lnTo>
                    <a:pt x="3991" y="1574"/>
                  </a:lnTo>
                  <a:lnTo>
                    <a:pt x="3991" y="1518"/>
                  </a:lnTo>
                  <a:lnTo>
                    <a:pt x="3991" y="1293"/>
                  </a:lnTo>
                  <a:lnTo>
                    <a:pt x="3991" y="1124"/>
                  </a:lnTo>
                  <a:lnTo>
                    <a:pt x="4047" y="899"/>
                  </a:lnTo>
                  <a:lnTo>
                    <a:pt x="3991" y="731"/>
                  </a:lnTo>
                  <a:lnTo>
                    <a:pt x="3935" y="506"/>
                  </a:lnTo>
                  <a:lnTo>
                    <a:pt x="3822" y="337"/>
                  </a:lnTo>
                  <a:lnTo>
                    <a:pt x="3654" y="225"/>
                  </a:lnTo>
                  <a:lnTo>
                    <a:pt x="3429" y="169"/>
                  </a:lnTo>
                  <a:lnTo>
                    <a:pt x="3429" y="225"/>
                  </a:lnTo>
                  <a:lnTo>
                    <a:pt x="3373" y="169"/>
                  </a:lnTo>
                  <a:lnTo>
                    <a:pt x="3373" y="56"/>
                  </a:lnTo>
                  <a:lnTo>
                    <a:pt x="3317" y="0"/>
                  </a:lnTo>
                  <a:close/>
                </a:path>
              </a:pathLst>
            </a:custGeom>
            <a:solidFill>
              <a:srgbClr val="92B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2" name="Google Shape;34982;p71"/>
            <p:cNvSpPr/>
            <p:nvPr/>
          </p:nvSpPr>
          <p:spPr>
            <a:xfrm>
              <a:off x="2108350" y="1076475"/>
              <a:ext cx="63275" cy="49200"/>
            </a:xfrm>
            <a:custGeom>
              <a:avLst/>
              <a:gdLst/>
              <a:ahLst/>
              <a:cxnLst/>
              <a:rect l="l" t="t" r="r" b="b"/>
              <a:pathLst>
                <a:path w="2531" h="1968" extrusionOk="0">
                  <a:moveTo>
                    <a:pt x="226" y="0"/>
                  </a:moveTo>
                  <a:lnTo>
                    <a:pt x="113" y="57"/>
                  </a:lnTo>
                  <a:lnTo>
                    <a:pt x="57" y="57"/>
                  </a:lnTo>
                  <a:lnTo>
                    <a:pt x="1" y="169"/>
                  </a:lnTo>
                  <a:lnTo>
                    <a:pt x="1" y="281"/>
                  </a:lnTo>
                  <a:lnTo>
                    <a:pt x="113" y="338"/>
                  </a:lnTo>
                  <a:lnTo>
                    <a:pt x="282" y="450"/>
                  </a:lnTo>
                  <a:lnTo>
                    <a:pt x="338" y="394"/>
                  </a:lnTo>
                  <a:lnTo>
                    <a:pt x="450" y="506"/>
                  </a:lnTo>
                  <a:lnTo>
                    <a:pt x="394" y="675"/>
                  </a:lnTo>
                  <a:lnTo>
                    <a:pt x="450" y="731"/>
                  </a:lnTo>
                  <a:lnTo>
                    <a:pt x="507" y="731"/>
                  </a:lnTo>
                  <a:lnTo>
                    <a:pt x="619" y="675"/>
                  </a:lnTo>
                  <a:lnTo>
                    <a:pt x="732" y="675"/>
                  </a:lnTo>
                  <a:lnTo>
                    <a:pt x="788" y="731"/>
                  </a:lnTo>
                  <a:lnTo>
                    <a:pt x="900" y="731"/>
                  </a:lnTo>
                  <a:lnTo>
                    <a:pt x="956" y="675"/>
                  </a:lnTo>
                  <a:lnTo>
                    <a:pt x="1125" y="562"/>
                  </a:lnTo>
                  <a:lnTo>
                    <a:pt x="1181" y="562"/>
                  </a:lnTo>
                  <a:lnTo>
                    <a:pt x="1237" y="675"/>
                  </a:lnTo>
                  <a:lnTo>
                    <a:pt x="1181" y="787"/>
                  </a:lnTo>
                  <a:lnTo>
                    <a:pt x="1237" y="843"/>
                  </a:lnTo>
                  <a:lnTo>
                    <a:pt x="1294" y="900"/>
                  </a:lnTo>
                  <a:lnTo>
                    <a:pt x="1350" y="1012"/>
                  </a:lnTo>
                  <a:lnTo>
                    <a:pt x="1294" y="1124"/>
                  </a:lnTo>
                  <a:lnTo>
                    <a:pt x="1350" y="1237"/>
                  </a:lnTo>
                  <a:lnTo>
                    <a:pt x="1462" y="1293"/>
                  </a:lnTo>
                  <a:lnTo>
                    <a:pt x="1575" y="1349"/>
                  </a:lnTo>
                  <a:lnTo>
                    <a:pt x="1687" y="1405"/>
                  </a:lnTo>
                  <a:lnTo>
                    <a:pt x="1856" y="1518"/>
                  </a:lnTo>
                  <a:lnTo>
                    <a:pt x="1968" y="1630"/>
                  </a:lnTo>
                  <a:lnTo>
                    <a:pt x="2137" y="1968"/>
                  </a:lnTo>
                  <a:lnTo>
                    <a:pt x="2249" y="1968"/>
                  </a:lnTo>
                  <a:lnTo>
                    <a:pt x="2361" y="1911"/>
                  </a:lnTo>
                  <a:lnTo>
                    <a:pt x="2418" y="1799"/>
                  </a:lnTo>
                  <a:lnTo>
                    <a:pt x="2418" y="1743"/>
                  </a:lnTo>
                  <a:lnTo>
                    <a:pt x="2361" y="1687"/>
                  </a:lnTo>
                  <a:lnTo>
                    <a:pt x="2474" y="1687"/>
                  </a:lnTo>
                  <a:lnTo>
                    <a:pt x="2530" y="1574"/>
                  </a:lnTo>
                  <a:lnTo>
                    <a:pt x="2530" y="1518"/>
                  </a:lnTo>
                  <a:lnTo>
                    <a:pt x="2530" y="1293"/>
                  </a:lnTo>
                  <a:lnTo>
                    <a:pt x="2530" y="1237"/>
                  </a:lnTo>
                  <a:lnTo>
                    <a:pt x="2474" y="1124"/>
                  </a:lnTo>
                  <a:lnTo>
                    <a:pt x="2361" y="1124"/>
                  </a:lnTo>
                  <a:lnTo>
                    <a:pt x="2305" y="1012"/>
                  </a:lnTo>
                  <a:lnTo>
                    <a:pt x="2193" y="956"/>
                  </a:lnTo>
                  <a:lnTo>
                    <a:pt x="1968" y="900"/>
                  </a:lnTo>
                  <a:lnTo>
                    <a:pt x="1799" y="787"/>
                  </a:lnTo>
                  <a:lnTo>
                    <a:pt x="1631" y="619"/>
                  </a:lnTo>
                  <a:lnTo>
                    <a:pt x="1575" y="394"/>
                  </a:lnTo>
                  <a:lnTo>
                    <a:pt x="1406" y="169"/>
                  </a:lnTo>
                  <a:lnTo>
                    <a:pt x="1294" y="57"/>
                  </a:lnTo>
                  <a:lnTo>
                    <a:pt x="1181" y="0"/>
                  </a:lnTo>
                  <a:lnTo>
                    <a:pt x="1125" y="57"/>
                  </a:lnTo>
                  <a:lnTo>
                    <a:pt x="1013" y="113"/>
                  </a:lnTo>
                  <a:lnTo>
                    <a:pt x="956" y="57"/>
                  </a:lnTo>
                  <a:lnTo>
                    <a:pt x="844" y="0"/>
                  </a:lnTo>
                  <a:lnTo>
                    <a:pt x="788" y="57"/>
                  </a:lnTo>
                  <a:lnTo>
                    <a:pt x="732" y="113"/>
                  </a:lnTo>
                  <a:lnTo>
                    <a:pt x="732" y="169"/>
                  </a:lnTo>
                  <a:lnTo>
                    <a:pt x="675" y="225"/>
                  </a:lnTo>
                  <a:lnTo>
                    <a:pt x="394" y="225"/>
                  </a:lnTo>
                  <a:lnTo>
                    <a:pt x="338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9BB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3" name="Google Shape;34983;p71"/>
            <p:cNvSpPr/>
            <p:nvPr/>
          </p:nvSpPr>
          <p:spPr>
            <a:xfrm>
              <a:off x="2130850" y="1034325"/>
              <a:ext cx="44975" cy="30925"/>
            </a:xfrm>
            <a:custGeom>
              <a:avLst/>
              <a:gdLst/>
              <a:ahLst/>
              <a:cxnLst/>
              <a:rect l="l" t="t" r="r" b="b"/>
              <a:pathLst>
                <a:path w="1799" h="1237" extrusionOk="0">
                  <a:moveTo>
                    <a:pt x="1012" y="0"/>
                  </a:moveTo>
                  <a:lnTo>
                    <a:pt x="1012" y="113"/>
                  </a:lnTo>
                  <a:lnTo>
                    <a:pt x="1068" y="281"/>
                  </a:lnTo>
                  <a:lnTo>
                    <a:pt x="1068" y="337"/>
                  </a:lnTo>
                  <a:lnTo>
                    <a:pt x="1012" y="394"/>
                  </a:lnTo>
                  <a:lnTo>
                    <a:pt x="843" y="394"/>
                  </a:lnTo>
                  <a:lnTo>
                    <a:pt x="787" y="450"/>
                  </a:lnTo>
                  <a:lnTo>
                    <a:pt x="731" y="506"/>
                  </a:lnTo>
                  <a:lnTo>
                    <a:pt x="618" y="506"/>
                  </a:lnTo>
                  <a:lnTo>
                    <a:pt x="562" y="562"/>
                  </a:lnTo>
                  <a:lnTo>
                    <a:pt x="675" y="675"/>
                  </a:lnTo>
                  <a:lnTo>
                    <a:pt x="675" y="731"/>
                  </a:lnTo>
                  <a:lnTo>
                    <a:pt x="562" y="843"/>
                  </a:lnTo>
                  <a:lnTo>
                    <a:pt x="506" y="899"/>
                  </a:lnTo>
                  <a:lnTo>
                    <a:pt x="394" y="787"/>
                  </a:lnTo>
                  <a:lnTo>
                    <a:pt x="281" y="787"/>
                  </a:lnTo>
                  <a:lnTo>
                    <a:pt x="281" y="899"/>
                  </a:lnTo>
                  <a:lnTo>
                    <a:pt x="56" y="899"/>
                  </a:lnTo>
                  <a:lnTo>
                    <a:pt x="0" y="956"/>
                  </a:lnTo>
                  <a:lnTo>
                    <a:pt x="113" y="1068"/>
                  </a:lnTo>
                  <a:lnTo>
                    <a:pt x="169" y="1068"/>
                  </a:lnTo>
                  <a:lnTo>
                    <a:pt x="225" y="1012"/>
                  </a:lnTo>
                  <a:lnTo>
                    <a:pt x="337" y="1068"/>
                  </a:lnTo>
                  <a:lnTo>
                    <a:pt x="450" y="1180"/>
                  </a:lnTo>
                  <a:lnTo>
                    <a:pt x="506" y="1237"/>
                  </a:lnTo>
                  <a:lnTo>
                    <a:pt x="562" y="1180"/>
                  </a:lnTo>
                  <a:lnTo>
                    <a:pt x="618" y="1124"/>
                  </a:lnTo>
                  <a:lnTo>
                    <a:pt x="843" y="1124"/>
                  </a:lnTo>
                  <a:lnTo>
                    <a:pt x="899" y="1068"/>
                  </a:lnTo>
                  <a:lnTo>
                    <a:pt x="956" y="956"/>
                  </a:lnTo>
                  <a:lnTo>
                    <a:pt x="1012" y="843"/>
                  </a:lnTo>
                  <a:lnTo>
                    <a:pt x="1180" y="787"/>
                  </a:lnTo>
                  <a:lnTo>
                    <a:pt x="1349" y="787"/>
                  </a:lnTo>
                  <a:lnTo>
                    <a:pt x="1518" y="675"/>
                  </a:lnTo>
                  <a:lnTo>
                    <a:pt x="1686" y="562"/>
                  </a:lnTo>
                  <a:lnTo>
                    <a:pt x="1799" y="394"/>
                  </a:lnTo>
                  <a:lnTo>
                    <a:pt x="1686" y="394"/>
                  </a:lnTo>
                  <a:lnTo>
                    <a:pt x="1630" y="281"/>
                  </a:lnTo>
                  <a:lnTo>
                    <a:pt x="1574" y="225"/>
                  </a:lnTo>
                  <a:lnTo>
                    <a:pt x="1518" y="225"/>
                  </a:lnTo>
                  <a:lnTo>
                    <a:pt x="1405" y="281"/>
                  </a:lnTo>
                  <a:lnTo>
                    <a:pt x="1349" y="281"/>
                  </a:lnTo>
                  <a:lnTo>
                    <a:pt x="1293" y="225"/>
                  </a:lnTo>
                  <a:lnTo>
                    <a:pt x="1237" y="113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ADCE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4" name="Google Shape;34984;p71"/>
            <p:cNvSpPr/>
            <p:nvPr/>
          </p:nvSpPr>
          <p:spPr>
            <a:xfrm>
              <a:off x="2139275" y="1066625"/>
              <a:ext cx="33750" cy="39375"/>
            </a:xfrm>
            <a:custGeom>
              <a:avLst/>
              <a:gdLst/>
              <a:ahLst/>
              <a:cxnLst/>
              <a:rect l="l" t="t" r="r" b="b"/>
              <a:pathLst>
                <a:path w="1350" h="1575" extrusionOk="0">
                  <a:moveTo>
                    <a:pt x="506" y="1"/>
                  </a:moveTo>
                  <a:lnTo>
                    <a:pt x="338" y="113"/>
                  </a:lnTo>
                  <a:lnTo>
                    <a:pt x="281" y="170"/>
                  </a:lnTo>
                  <a:lnTo>
                    <a:pt x="225" y="282"/>
                  </a:lnTo>
                  <a:lnTo>
                    <a:pt x="225" y="394"/>
                  </a:lnTo>
                  <a:lnTo>
                    <a:pt x="169" y="394"/>
                  </a:lnTo>
                  <a:lnTo>
                    <a:pt x="113" y="338"/>
                  </a:lnTo>
                  <a:lnTo>
                    <a:pt x="57" y="451"/>
                  </a:lnTo>
                  <a:lnTo>
                    <a:pt x="0" y="563"/>
                  </a:lnTo>
                  <a:lnTo>
                    <a:pt x="57" y="619"/>
                  </a:lnTo>
                  <a:lnTo>
                    <a:pt x="169" y="619"/>
                  </a:lnTo>
                  <a:lnTo>
                    <a:pt x="169" y="675"/>
                  </a:lnTo>
                  <a:lnTo>
                    <a:pt x="225" y="844"/>
                  </a:lnTo>
                  <a:lnTo>
                    <a:pt x="281" y="1013"/>
                  </a:lnTo>
                  <a:lnTo>
                    <a:pt x="394" y="1125"/>
                  </a:lnTo>
                  <a:lnTo>
                    <a:pt x="506" y="1237"/>
                  </a:lnTo>
                  <a:lnTo>
                    <a:pt x="562" y="1350"/>
                  </a:lnTo>
                  <a:lnTo>
                    <a:pt x="619" y="1462"/>
                  </a:lnTo>
                  <a:lnTo>
                    <a:pt x="787" y="1462"/>
                  </a:lnTo>
                  <a:lnTo>
                    <a:pt x="900" y="1406"/>
                  </a:lnTo>
                  <a:lnTo>
                    <a:pt x="1012" y="1406"/>
                  </a:lnTo>
                  <a:lnTo>
                    <a:pt x="1068" y="1462"/>
                  </a:lnTo>
                  <a:lnTo>
                    <a:pt x="1124" y="1575"/>
                  </a:lnTo>
                  <a:lnTo>
                    <a:pt x="1237" y="1518"/>
                  </a:lnTo>
                  <a:lnTo>
                    <a:pt x="1349" y="1518"/>
                  </a:lnTo>
                  <a:lnTo>
                    <a:pt x="1349" y="1406"/>
                  </a:lnTo>
                  <a:lnTo>
                    <a:pt x="1293" y="1294"/>
                  </a:lnTo>
                  <a:lnTo>
                    <a:pt x="1237" y="1181"/>
                  </a:lnTo>
                  <a:lnTo>
                    <a:pt x="1124" y="956"/>
                  </a:lnTo>
                  <a:lnTo>
                    <a:pt x="1012" y="788"/>
                  </a:lnTo>
                  <a:lnTo>
                    <a:pt x="956" y="732"/>
                  </a:lnTo>
                  <a:lnTo>
                    <a:pt x="843" y="732"/>
                  </a:lnTo>
                  <a:lnTo>
                    <a:pt x="787" y="844"/>
                  </a:lnTo>
                  <a:lnTo>
                    <a:pt x="731" y="956"/>
                  </a:lnTo>
                  <a:lnTo>
                    <a:pt x="619" y="788"/>
                  </a:lnTo>
                  <a:lnTo>
                    <a:pt x="619" y="619"/>
                  </a:lnTo>
                  <a:lnTo>
                    <a:pt x="731" y="282"/>
                  </a:lnTo>
                  <a:lnTo>
                    <a:pt x="675" y="226"/>
                  </a:lnTo>
                  <a:lnTo>
                    <a:pt x="619" y="170"/>
                  </a:lnTo>
                  <a:lnTo>
                    <a:pt x="562" y="113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1B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5" name="Google Shape;34985;p71"/>
            <p:cNvSpPr/>
            <p:nvPr/>
          </p:nvSpPr>
          <p:spPr>
            <a:xfrm>
              <a:off x="2104150" y="1048375"/>
              <a:ext cx="29525" cy="22500"/>
            </a:xfrm>
            <a:custGeom>
              <a:avLst/>
              <a:gdLst/>
              <a:ahLst/>
              <a:cxnLst/>
              <a:rect l="l" t="t" r="r" b="b"/>
              <a:pathLst>
                <a:path w="1181" h="900" extrusionOk="0">
                  <a:moveTo>
                    <a:pt x="843" y="0"/>
                  </a:moveTo>
                  <a:lnTo>
                    <a:pt x="675" y="56"/>
                  </a:lnTo>
                  <a:lnTo>
                    <a:pt x="618" y="113"/>
                  </a:lnTo>
                  <a:lnTo>
                    <a:pt x="562" y="169"/>
                  </a:lnTo>
                  <a:lnTo>
                    <a:pt x="450" y="169"/>
                  </a:lnTo>
                  <a:lnTo>
                    <a:pt x="394" y="225"/>
                  </a:lnTo>
                  <a:lnTo>
                    <a:pt x="337" y="337"/>
                  </a:lnTo>
                  <a:lnTo>
                    <a:pt x="225" y="394"/>
                  </a:lnTo>
                  <a:lnTo>
                    <a:pt x="113" y="450"/>
                  </a:lnTo>
                  <a:lnTo>
                    <a:pt x="0" y="675"/>
                  </a:lnTo>
                  <a:lnTo>
                    <a:pt x="56" y="731"/>
                  </a:lnTo>
                  <a:lnTo>
                    <a:pt x="225" y="787"/>
                  </a:lnTo>
                  <a:lnTo>
                    <a:pt x="337" y="843"/>
                  </a:lnTo>
                  <a:lnTo>
                    <a:pt x="450" y="900"/>
                  </a:lnTo>
                  <a:lnTo>
                    <a:pt x="562" y="900"/>
                  </a:lnTo>
                  <a:lnTo>
                    <a:pt x="618" y="843"/>
                  </a:lnTo>
                  <a:lnTo>
                    <a:pt x="675" y="731"/>
                  </a:lnTo>
                  <a:lnTo>
                    <a:pt x="731" y="787"/>
                  </a:lnTo>
                  <a:lnTo>
                    <a:pt x="731" y="843"/>
                  </a:lnTo>
                  <a:lnTo>
                    <a:pt x="900" y="843"/>
                  </a:lnTo>
                  <a:lnTo>
                    <a:pt x="956" y="787"/>
                  </a:lnTo>
                  <a:lnTo>
                    <a:pt x="1012" y="731"/>
                  </a:lnTo>
                  <a:lnTo>
                    <a:pt x="956" y="618"/>
                  </a:lnTo>
                  <a:lnTo>
                    <a:pt x="956" y="562"/>
                  </a:lnTo>
                  <a:lnTo>
                    <a:pt x="1012" y="506"/>
                  </a:lnTo>
                  <a:lnTo>
                    <a:pt x="1068" y="450"/>
                  </a:lnTo>
                  <a:lnTo>
                    <a:pt x="1124" y="337"/>
                  </a:lnTo>
                  <a:lnTo>
                    <a:pt x="1181" y="337"/>
                  </a:lnTo>
                  <a:lnTo>
                    <a:pt x="1124" y="225"/>
                  </a:lnTo>
                  <a:lnTo>
                    <a:pt x="1068" y="113"/>
                  </a:lnTo>
                  <a:lnTo>
                    <a:pt x="900" y="113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A9C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6" name="Google Shape;34986;p71"/>
            <p:cNvSpPr/>
            <p:nvPr/>
          </p:nvSpPr>
          <p:spPr>
            <a:xfrm>
              <a:off x="2216550" y="1006225"/>
              <a:ext cx="42175" cy="28125"/>
            </a:xfrm>
            <a:custGeom>
              <a:avLst/>
              <a:gdLst/>
              <a:ahLst/>
              <a:cxnLst/>
              <a:rect l="l" t="t" r="r" b="b"/>
              <a:pathLst>
                <a:path w="1687" h="1125" extrusionOk="0">
                  <a:moveTo>
                    <a:pt x="788" y="0"/>
                  </a:moveTo>
                  <a:lnTo>
                    <a:pt x="731" y="56"/>
                  </a:lnTo>
                  <a:lnTo>
                    <a:pt x="675" y="112"/>
                  </a:lnTo>
                  <a:lnTo>
                    <a:pt x="619" y="225"/>
                  </a:lnTo>
                  <a:lnTo>
                    <a:pt x="563" y="337"/>
                  </a:lnTo>
                  <a:lnTo>
                    <a:pt x="450" y="394"/>
                  </a:lnTo>
                  <a:lnTo>
                    <a:pt x="394" y="506"/>
                  </a:lnTo>
                  <a:lnTo>
                    <a:pt x="282" y="562"/>
                  </a:lnTo>
                  <a:lnTo>
                    <a:pt x="113" y="618"/>
                  </a:lnTo>
                  <a:lnTo>
                    <a:pt x="57" y="675"/>
                  </a:lnTo>
                  <a:lnTo>
                    <a:pt x="57" y="731"/>
                  </a:lnTo>
                  <a:lnTo>
                    <a:pt x="1" y="956"/>
                  </a:lnTo>
                  <a:lnTo>
                    <a:pt x="57" y="1124"/>
                  </a:lnTo>
                  <a:lnTo>
                    <a:pt x="169" y="1124"/>
                  </a:lnTo>
                  <a:lnTo>
                    <a:pt x="226" y="1068"/>
                  </a:lnTo>
                  <a:lnTo>
                    <a:pt x="226" y="1012"/>
                  </a:lnTo>
                  <a:lnTo>
                    <a:pt x="226" y="899"/>
                  </a:lnTo>
                  <a:lnTo>
                    <a:pt x="282" y="787"/>
                  </a:lnTo>
                  <a:lnTo>
                    <a:pt x="450" y="618"/>
                  </a:lnTo>
                  <a:lnTo>
                    <a:pt x="619" y="562"/>
                  </a:lnTo>
                  <a:lnTo>
                    <a:pt x="675" y="450"/>
                  </a:lnTo>
                  <a:lnTo>
                    <a:pt x="731" y="394"/>
                  </a:lnTo>
                  <a:lnTo>
                    <a:pt x="788" y="394"/>
                  </a:lnTo>
                  <a:lnTo>
                    <a:pt x="844" y="450"/>
                  </a:lnTo>
                  <a:lnTo>
                    <a:pt x="844" y="506"/>
                  </a:lnTo>
                  <a:lnTo>
                    <a:pt x="900" y="562"/>
                  </a:lnTo>
                  <a:lnTo>
                    <a:pt x="956" y="450"/>
                  </a:lnTo>
                  <a:lnTo>
                    <a:pt x="1012" y="450"/>
                  </a:lnTo>
                  <a:lnTo>
                    <a:pt x="1125" y="562"/>
                  </a:lnTo>
                  <a:lnTo>
                    <a:pt x="1237" y="675"/>
                  </a:lnTo>
                  <a:lnTo>
                    <a:pt x="1293" y="787"/>
                  </a:lnTo>
                  <a:lnTo>
                    <a:pt x="1350" y="899"/>
                  </a:lnTo>
                  <a:lnTo>
                    <a:pt x="1350" y="1068"/>
                  </a:lnTo>
                  <a:lnTo>
                    <a:pt x="1518" y="956"/>
                  </a:lnTo>
                  <a:lnTo>
                    <a:pt x="1631" y="843"/>
                  </a:lnTo>
                  <a:lnTo>
                    <a:pt x="1687" y="731"/>
                  </a:lnTo>
                  <a:lnTo>
                    <a:pt x="1687" y="562"/>
                  </a:lnTo>
                  <a:lnTo>
                    <a:pt x="1631" y="450"/>
                  </a:lnTo>
                  <a:lnTo>
                    <a:pt x="1574" y="337"/>
                  </a:lnTo>
                  <a:lnTo>
                    <a:pt x="1406" y="450"/>
                  </a:lnTo>
                  <a:lnTo>
                    <a:pt x="1125" y="450"/>
                  </a:lnTo>
                  <a:lnTo>
                    <a:pt x="1069" y="337"/>
                  </a:lnTo>
                  <a:lnTo>
                    <a:pt x="1012" y="281"/>
                  </a:lnTo>
                  <a:lnTo>
                    <a:pt x="900" y="112"/>
                  </a:lnTo>
                  <a:lnTo>
                    <a:pt x="844" y="56"/>
                  </a:lnTo>
                  <a:lnTo>
                    <a:pt x="788" y="0"/>
                  </a:lnTo>
                  <a:close/>
                </a:path>
              </a:pathLst>
            </a:custGeom>
            <a:solidFill>
              <a:srgbClr val="9DBD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7" name="Google Shape;34987;p71"/>
            <p:cNvSpPr/>
            <p:nvPr/>
          </p:nvSpPr>
          <p:spPr>
            <a:xfrm>
              <a:off x="2246075" y="1020275"/>
              <a:ext cx="16875" cy="39350"/>
            </a:xfrm>
            <a:custGeom>
              <a:avLst/>
              <a:gdLst/>
              <a:ahLst/>
              <a:cxnLst/>
              <a:rect l="l" t="t" r="r" b="b"/>
              <a:pathLst>
                <a:path w="675" h="1574" extrusionOk="0">
                  <a:moveTo>
                    <a:pt x="506" y="0"/>
                  </a:moveTo>
                  <a:lnTo>
                    <a:pt x="450" y="56"/>
                  </a:lnTo>
                  <a:lnTo>
                    <a:pt x="506" y="169"/>
                  </a:lnTo>
                  <a:lnTo>
                    <a:pt x="506" y="225"/>
                  </a:lnTo>
                  <a:lnTo>
                    <a:pt x="393" y="169"/>
                  </a:lnTo>
                  <a:lnTo>
                    <a:pt x="337" y="169"/>
                  </a:lnTo>
                  <a:lnTo>
                    <a:pt x="337" y="225"/>
                  </a:lnTo>
                  <a:lnTo>
                    <a:pt x="281" y="337"/>
                  </a:lnTo>
                  <a:lnTo>
                    <a:pt x="169" y="506"/>
                  </a:lnTo>
                  <a:lnTo>
                    <a:pt x="281" y="618"/>
                  </a:lnTo>
                  <a:lnTo>
                    <a:pt x="281" y="731"/>
                  </a:lnTo>
                  <a:lnTo>
                    <a:pt x="225" y="787"/>
                  </a:lnTo>
                  <a:lnTo>
                    <a:pt x="169" y="899"/>
                  </a:lnTo>
                  <a:lnTo>
                    <a:pt x="169" y="1012"/>
                  </a:lnTo>
                  <a:lnTo>
                    <a:pt x="225" y="1124"/>
                  </a:lnTo>
                  <a:lnTo>
                    <a:pt x="225" y="1237"/>
                  </a:lnTo>
                  <a:lnTo>
                    <a:pt x="112" y="1068"/>
                  </a:lnTo>
                  <a:lnTo>
                    <a:pt x="56" y="1068"/>
                  </a:lnTo>
                  <a:lnTo>
                    <a:pt x="0" y="1124"/>
                  </a:lnTo>
                  <a:lnTo>
                    <a:pt x="56" y="1237"/>
                  </a:lnTo>
                  <a:lnTo>
                    <a:pt x="112" y="1349"/>
                  </a:lnTo>
                  <a:lnTo>
                    <a:pt x="112" y="1405"/>
                  </a:lnTo>
                  <a:lnTo>
                    <a:pt x="112" y="1518"/>
                  </a:lnTo>
                  <a:lnTo>
                    <a:pt x="169" y="1574"/>
                  </a:lnTo>
                  <a:lnTo>
                    <a:pt x="225" y="1574"/>
                  </a:lnTo>
                  <a:lnTo>
                    <a:pt x="337" y="1518"/>
                  </a:lnTo>
                  <a:lnTo>
                    <a:pt x="393" y="1405"/>
                  </a:lnTo>
                  <a:lnTo>
                    <a:pt x="393" y="1349"/>
                  </a:lnTo>
                  <a:lnTo>
                    <a:pt x="393" y="956"/>
                  </a:lnTo>
                  <a:lnTo>
                    <a:pt x="450" y="787"/>
                  </a:lnTo>
                  <a:lnTo>
                    <a:pt x="562" y="618"/>
                  </a:lnTo>
                  <a:lnTo>
                    <a:pt x="618" y="506"/>
                  </a:lnTo>
                  <a:lnTo>
                    <a:pt x="674" y="450"/>
                  </a:lnTo>
                  <a:lnTo>
                    <a:pt x="618" y="394"/>
                  </a:lnTo>
                  <a:lnTo>
                    <a:pt x="618" y="337"/>
                  </a:lnTo>
                  <a:lnTo>
                    <a:pt x="618" y="169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A6C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8" name="Google Shape;34988;p71"/>
            <p:cNvSpPr/>
            <p:nvPr/>
          </p:nvSpPr>
          <p:spPr>
            <a:xfrm>
              <a:off x="2255900" y="999200"/>
              <a:ext cx="15475" cy="21100"/>
            </a:xfrm>
            <a:custGeom>
              <a:avLst/>
              <a:gdLst/>
              <a:ahLst/>
              <a:cxnLst/>
              <a:rect l="l" t="t" r="r" b="b"/>
              <a:pathLst>
                <a:path w="619" h="844" extrusionOk="0">
                  <a:moveTo>
                    <a:pt x="281" y="0"/>
                  </a:moveTo>
                  <a:lnTo>
                    <a:pt x="57" y="112"/>
                  </a:lnTo>
                  <a:lnTo>
                    <a:pt x="0" y="169"/>
                  </a:lnTo>
                  <a:lnTo>
                    <a:pt x="0" y="281"/>
                  </a:lnTo>
                  <a:lnTo>
                    <a:pt x="113" y="393"/>
                  </a:lnTo>
                  <a:lnTo>
                    <a:pt x="113" y="506"/>
                  </a:lnTo>
                  <a:lnTo>
                    <a:pt x="169" y="562"/>
                  </a:lnTo>
                  <a:lnTo>
                    <a:pt x="225" y="562"/>
                  </a:lnTo>
                  <a:lnTo>
                    <a:pt x="281" y="618"/>
                  </a:lnTo>
                  <a:lnTo>
                    <a:pt x="281" y="675"/>
                  </a:lnTo>
                  <a:lnTo>
                    <a:pt x="338" y="731"/>
                  </a:lnTo>
                  <a:lnTo>
                    <a:pt x="394" y="787"/>
                  </a:lnTo>
                  <a:lnTo>
                    <a:pt x="506" y="843"/>
                  </a:lnTo>
                  <a:lnTo>
                    <a:pt x="619" y="787"/>
                  </a:lnTo>
                  <a:lnTo>
                    <a:pt x="619" y="675"/>
                  </a:lnTo>
                  <a:lnTo>
                    <a:pt x="563" y="506"/>
                  </a:lnTo>
                  <a:lnTo>
                    <a:pt x="619" y="337"/>
                  </a:lnTo>
                  <a:lnTo>
                    <a:pt x="619" y="281"/>
                  </a:lnTo>
                  <a:lnTo>
                    <a:pt x="563" y="281"/>
                  </a:lnTo>
                  <a:lnTo>
                    <a:pt x="506" y="225"/>
                  </a:lnTo>
                  <a:lnTo>
                    <a:pt x="450" y="169"/>
                  </a:lnTo>
                  <a:lnTo>
                    <a:pt x="394" y="112"/>
                  </a:lnTo>
                  <a:lnTo>
                    <a:pt x="394" y="5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9DBD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9" name="Google Shape;34989;p71"/>
            <p:cNvSpPr/>
            <p:nvPr/>
          </p:nvSpPr>
          <p:spPr>
            <a:xfrm>
              <a:off x="2267150" y="1011825"/>
              <a:ext cx="15475" cy="14075"/>
            </a:xfrm>
            <a:custGeom>
              <a:avLst/>
              <a:gdLst/>
              <a:ahLst/>
              <a:cxnLst/>
              <a:rect l="l" t="t" r="r" b="b"/>
              <a:pathLst>
                <a:path w="619" h="563" extrusionOk="0">
                  <a:moveTo>
                    <a:pt x="113" y="1"/>
                  </a:moveTo>
                  <a:lnTo>
                    <a:pt x="113" y="57"/>
                  </a:lnTo>
                  <a:lnTo>
                    <a:pt x="113" y="170"/>
                  </a:lnTo>
                  <a:lnTo>
                    <a:pt x="113" y="282"/>
                  </a:lnTo>
                  <a:lnTo>
                    <a:pt x="56" y="338"/>
                  </a:lnTo>
                  <a:lnTo>
                    <a:pt x="0" y="451"/>
                  </a:lnTo>
                  <a:lnTo>
                    <a:pt x="169" y="563"/>
                  </a:lnTo>
                  <a:lnTo>
                    <a:pt x="337" y="507"/>
                  </a:lnTo>
                  <a:lnTo>
                    <a:pt x="618" y="507"/>
                  </a:lnTo>
                  <a:lnTo>
                    <a:pt x="562" y="338"/>
                  </a:lnTo>
                  <a:lnTo>
                    <a:pt x="506" y="282"/>
                  </a:lnTo>
                  <a:lnTo>
                    <a:pt x="450" y="282"/>
                  </a:lnTo>
                  <a:lnTo>
                    <a:pt x="394" y="338"/>
                  </a:lnTo>
                  <a:lnTo>
                    <a:pt x="337" y="338"/>
                  </a:lnTo>
                  <a:lnTo>
                    <a:pt x="225" y="282"/>
                  </a:lnTo>
                  <a:lnTo>
                    <a:pt x="225" y="170"/>
                  </a:lnTo>
                  <a:lnTo>
                    <a:pt x="225" y="113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6C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0" name="Google Shape;34990;p71"/>
            <p:cNvSpPr/>
            <p:nvPr/>
          </p:nvSpPr>
          <p:spPr>
            <a:xfrm>
              <a:off x="2126625" y="1056800"/>
              <a:ext cx="9850" cy="7050"/>
            </a:xfrm>
            <a:custGeom>
              <a:avLst/>
              <a:gdLst/>
              <a:ahLst/>
              <a:cxnLst/>
              <a:rect l="l" t="t" r="r" b="b"/>
              <a:pathLst>
                <a:path w="394" h="282" extrusionOk="0">
                  <a:moveTo>
                    <a:pt x="225" y="0"/>
                  </a:moveTo>
                  <a:lnTo>
                    <a:pt x="1" y="169"/>
                  </a:lnTo>
                  <a:lnTo>
                    <a:pt x="1" y="225"/>
                  </a:lnTo>
                  <a:lnTo>
                    <a:pt x="57" y="281"/>
                  </a:lnTo>
                  <a:lnTo>
                    <a:pt x="282" y="281"/>
                  </a:lnTo>
                  <a:lnTo>
                    <a:pt x="338" y="225"/>
                  </a:lnTo>
                  <a:lnTo>
                    <a:pt x="394" y="113"/>
                  </a:lnTo>
                  <a:lnTo>
                    <a:pt x="282" y="11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A7C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1" name="Google Shape;34991;p71"/>
            <p:cNvSpPr/>
            <p:nvPr/>
          </p:nvSpPr>
          <p:spPr>
            <a:xfrm>
              <a:off x="2255900" y="10132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5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9DBD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2" name="Google Shape;34992;p71"/>
            <p:cNvSpPr/>
            <p:nvPr/>
          </p:nvSpPr>
          <p:spPr>
            <a:xfrm>
              <a:off x="2264325" y="10230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1"/>
                  </a:moveTo>
                  <a:lnTo>
                    <a:pt x="57" y="1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6C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3" name="Google Shape;34993;p71"/>
            <p:cNvSpPr/>
            <p:nvPr/>
          </p:nvSpPr>
          <p:spPr>
            <a:xfrm>
              <a:off x="2132250" y="10680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56"/>
                  </a:moveTo>
                  <a:lnTo>
                    <a:pt x="0" y="0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A7C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4" name="Google Shape;34994;p71"/>
            <p:cNvSpPr/>
            <p:nvPr/>
          </p:nvSpPr>
          <p:spPr>
            <a:xfrm>
              <a:off x="2261525" y="10287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C5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5" name="Google Shape;34995;p71"/>
            <p:cNvSpPr/>
            <p:nvPr/>
          </p:nvSpPr>
          <p:spPr>
            <a:xfrm>
              <a:off x="2140675" y="10750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57" y="0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BB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6" name="Google Shape;34996;p71"/>
            <p:cNvSpPr/>
            <p:nvPr/>
          </p:nvSpPr>
          <p:spPr>
            <a:xfrm>
              <a:off x="2198300" y="10132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0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D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7" name="Google Shape;34997;p71"/>
            <p:cNvSpPr/>
            <p:nvPr/>
          </p:nvSpPr>
          <p:spPr>
            <a:xfrm>
              <a:off x="2173000" y="1013250"/>
              <a:ext cx="7050" cy="22500"/>
            </a:xfrm>
            <a:custGeom>
              <a:avLst/>
              <a:gdLst/>
              <a:ahLst/>
              <a:cxnLst/>
              <a:rect l="l" t="t" r="r" b="b"/>
              <a:pathLst>
                <a:path w="282" h="900" extrusionOk="0">
                  <a:moveTo>
                    <a:pt x="0" y="0"/>
                  </a:moveTo>
                  <a:lnTo>
                    <a:pt x="57" y="169"/>
                  </a:lnTo>
                  <a:lnTo>
                    <a:pt x="0" y="394"/>
                  </a:lnTo>
                  <a:lnTo>
                    <a:pt x="0" y="506"/>
                  </a:lnTo>
                  <a:lnTo>
                    <a:pt x="0" y="618"/>
                  </a:lnTo>
                  <a:lnTo>
                    <a:pt x="57" y="899"/>
                  </a:lnTo>
                  <a:lnTo>
                    <a:pt x="113" y="843"/>
                  </a:lnTo>
                  <a:lnTo>
                    <a:pt x="113" y="506"/>
                  </a:lnTo>
                  <a:lnTo>
                    <a:pt x="169" y="337"/>
                  </a:lnTo>
                  <a:lnTo>
                    <a:pt x="281" y="169"/>
                  </a:lnTo>
                  <a:lnTo>
                    <a:pt x="281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3D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8" name="Google Shape;34998;p71"/>
            <p:cNvSpPr/>
            <p:nvPr/>
          </p:nvSpPr>
          <p:spPr>
            <a:xfrm>
              <a:off x="2178625" y="10273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4D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9" name="Google Shape;34999;p71"/>
            <p:cNvSpPr/>
            <p:nvPr/>
          </p:nvSpPr>
          <p:spPr>
            <a:xfrm>
              <a:off x="1617975" y="11481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B5D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0" name="Google Shape;35000;p71"/>
            <p:cNvSpPr/>
            <p:nvPr/>
          </p:nvSpPr>
          <p:spPr>
            <a:xfrm>
              <a:off x="1654500" y="1170625"/>
              <a:ext cx="4250" cy="2825"/>
            </a:xfrm>
            <a:custGeom>
              <a:avLst/>
              <a:gdLst/>
              <a:ahLst/>
              <a:cxnLst/>
              <a:rect l="l" t="t" r="r" b="b"/>
              <a:pathLst>
                <a:path w="170" h="113" extrusionOk="0">
                  <a:moveTo>
                    <a:pt x="57" y="0"/>
                  </a:moveTo>
                  <a:lnTo>
                    <a:pt x="0" y="113"/>
                  </a:lnTo>
                  <a:lnTo>
                    <a:pt x="169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5D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1" name="Google Shape;35001;p71"/>
            <p:cNvSpPr/>
            <p:nvPr/>
          </p:nvSpPr>
          <p:spPr>
            <a:xfrm>
              <a:off x="1654500" y="11369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57" y="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5D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2" name="Google Shape;35002;p71"/>
            <p:cNvSpPr/>
            <p:nvPr/>
          </p:nvSpPr>
          <p:spPr>
            <a:xfrm>
              <a:off x="1654500" y="11397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1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5D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3" name="Google Shape;35003;p71"/>
            <p:cNvSpPr/>
            <p:nvPr/>
          </p:nvSpPr>
          <p:spPr>
            <a:xfrm>
              <a:off x="1795000" y="1174825"/>
              <a:ext cx="119475" cy="59050"/>
            </a:xfrm>
            <a:custGeom>
              <a:avLst/>
              <a:gdLst/>
              <a:ahLst/>
              <a:cxnLst/>
              <a:rect l="l" t="t" r="r" b="b"/>
              <a:pathLst>
                <a:path w="4779" h="2362" extrusionOk="0">
                  <a:moveTo>
                    <a:pt x="1631" y="1"/>
                  </a:moveTo>
                  <a:lnTo>
                    <a:pt x="1406" y="169"/>
                  </a:lnTo>
                  <a:lnTo>
                    <a:pt x="1294" y="338"/>
                  </a:lnTo>
                  <a:lnTo>
                    <a:pt x="1237" y="507"/>
                  </a:lnTo>
                  <a:lnTo>
                    <a:pt x="1181" y="619"/>
                  </a:lnTo>
                  <a:lnTo>
                    <a:pt x="1181" y="675"/>
                  </a:lnTo>
                  <a:lnTo>
                    <a:pt x="1237" y="731"/>
                  </a:lnTo>
                  <a:lnTo>
                    <a:pt x="1350" y="844"/>
                  </a:lnTo>
                  <a:lnTo>
                    <a:pt x="1406" y="788"/>
                  </a:lnTo>
                  <a:lnTo>
                    <a:pt x="1519" y="731"/>
                  </a:lnTo>
                  <a:lnTo>
                    <a:pt x="1462" y="844"/>
                  </a:lnTo>
                  <a:lnTo>
                    <a:pt x="1406" y="900"/>
                  </a:lnTo>
                  <a:lnTo>
                    <a:pt x="1181" y="900"/>
                  </a:lnTo>
                  <a:lnTo>
                    <a:pt x="1013" y="844"/>
                  </a:lnTo>
                  <a:lnTo>
                    <a:pt x="844" y="844"/>
                  </a:lnTo>
                  <a:lnTo>
                    <a:pt x="788" y="900"/>
                  </a:lnTo>
                  <a:lnTo>
                    <a:pt x="732" y="1012"/>
                  </a:lnTo>
                  <a:lnTo>
                    <a:pt x="732" y="1181"/>
                  </a:lnTo>
                  <a:lnTo>
                    <a:pt x="732" y="1406"/>
                  </a:lnTo>
                  <a:lnTo>
                    <a:pt x="675" y="1574"/>
                  </a:lnTo>
                  <a:lnTo>
                    <a:pt x="675" y="1406"/>
                  </a:lnTo>
                  <a:lnTo>
                    <a:pt x="619" y="1237"/>
                  </a:lnTo>
                  <a:lnTo>
                    <a:pt x="451" y="1125"/>
                  </a:lnTo>
                  <a:lnTo>
                    <a:pt x="338" y="1012"/>
                  </a:lnTo>
                  <a:lnTo>
                    <a:pt x="282" y="900"/>
                  </a:lnTo>
                  <a:lnTo>
                    <a:pt x="226" y="844"/>
                  </a:lnTo>
                  <a:lnTo>
                    <a:pt x="113" y="844"/>
                  </a:lnTo>
                  <a:lnTo>
                    <a:pt x="57" y="956"/>
                  </a:lnTo>
                  <a:lnTo>
                    <a:pt x="1" y="1012"/>
                  </a:lnTo>
                  <a:lnTo>
                    <a:pt x="1" y="1125"/>
                  </a:lnTo>
                  <a:lnTo>
                    <a:pt x="57" y="1237"/>
                  </a:lnTo>
                  <a:lnTo>
                    <a:pt x="113" y="1293"/>
                  </a:lnTo>
                  <a:lnTo>
                    <a:pt x="57" y="1350"/>
                  </a:lnTo>
                  <a:lnTo>
                    <a:pt x="1" y="1350"/>
                  </a:lnTo>
                  <a:lnTo>
                    <a:pt x="1" y="1406"/>
                  </a:lnTo>
                  <a:lnTo>
                    <a:pt x="113" y="1518"/>
                  </a:lnTo>
                  <a:lnTo>
                    <a:pt x="113" y="1574"/>
                  </a:lnTo>
                  <a:lnTo>
                    <a:pt x="57" y="1631"/>
                  </a:lnTo>
                  <a:lnTo>
                    <a:pt x="226" y="1687"/>
                  </a:lnTo>
                  <a:lnTo>
                    <a:pt x="282" y="1743"/>
                  </a:lnTo>
                  <a:lnTo>
                    <a:pt x="282" y="1856"/>
                  </a:lnTo>
                  <a:lnTo>
                    <a:pt x="338" y="1968"/>
                  </a:lnTo>
                  <a:lnTo>
                    <a:pt x="338" y="2024"/>
                  </a:lnTo>
                  <a:lnTo>
                    <a:pt x="338" y="2137"/>
                  </a:lnTo>
                  <a:lnTo>
                    <a:pt x="282" y="2305"/>
                  </a:lnTo>
                  <a:lnTo>
                    <a:pt x="394" y="2305"/>
                  </a:lnTo>
                  <a:lnTo>
                    <a:pt x="507" y="2249"/>
                  </a:lnTo>
                  <a:lnTo>
                    <a:pt x="563" y="2249"/>
                  </a:lnTo>
                  <a:lnTo>
                    <a:pt x="563" y="2137"/>
                  </a:lnTo>
                  <a:lnTo>
                    <a:pt x="563" y="2024"/>
                  </a:lnTo>
                  <a:lnTo>
                    <a:pt x="563" y="1968"/>
                  </a:lnTo>
                  <a:lnTo>
                    <a:pt x="451" y="1912"/>
                  </a:lnTo>
                  <a:lnTo>
                    <a:pt x="451" y="1856"/>
                  </a:lnTo>
                  <a:lnTo>
                    <a:pt x="563" y="1856"/>
                  </a:lnTo>
                  <a:lnTo>
                    <a:pt x="732" y="1968"/>
                  </a:lnTo>
                  <a:lnTo>
                    <a:pt x="788" y="2024"/>
                  </a:lnTo>
                  <a:lnTo>
                    <a:pt x="844" y="2137"/>
                  </a:lnTo>
                  <a:lnTo>
                    <a:pt x="900" y="2137"/>
                  </a:lnTo>
                  <a:lnTo>
                    <a:pt x="956" y="2080"/>
                  </a:lnTo>
                  <a:lnTo>
                    <a:pt x="956" y="2024"/>
                  </a:lnTo>
                  <a:lnTo>
                    <a:pt x="956" y="1912"/>
                  </a:lnTo>
                  <a:lnTo>
                    <a:pt x="956" y="1856"/>
                  </a:lnTo>
                  <a:lnTo>
                    <a:pt x="900" y="1799"/>
                  </a:lnTo>
                  <a:lnTo>
                    <a:pt x="956" y="1743"/>
                  </a:lnTo>
                  <a:lnTo>
                    <a:pt x="1013" y="1687"/>
                  </a:lnTo>
                  <a:lnTo>
                    <a:pt x="1069" y="1631"/>
                  </a:lnTo>
                  <a:lnTo>
                    <a:pt x="1350" y="1631"/>
                  </a:lnTo>
                  <a:lnTo>
                    <a:pt x="1462" y="1574"/>
                  </a:lnTo>
                  <a:lnTo>
                    <a:pt x="1631" y="1631"/>
                  </a:lnTo>
                  <a:lnTo>
                    <a:pt x="1687" y="1687"/>
                  </a:lnTo>
                  <a:lnTo>
                    <a:pt x="1687" y="1799"/>
                  </a:lnTo>
                  <a:lnTo>
                    <a:pt x="1743" y="1799"/>
                  </a:lnTo>
                  <a:lnTo>
                    <a:pt x="1800" y="1743"/>
                  </a:lnTo>
                  <a:lnTo>
                    <a:pt x="1856" y="1687"/>
                  </a:lnTo>
                  <a:lnTo>
                    <a:pt x="1856" y="1631"/>
                  </a:lnTo>
                  <a:lnTo>
                    <a:pt x="2024" y="1631"/>
                  </a:lnTo>
                  <a:lnTo>
                    <a:pt x="2024" y="1574"/>
                  </a:lnTo>
                  <a:lnTo>
                    <a:pt x="2024" y="1518"/>
                  </a:lnTo>
                  <a:lnTo>
                    <a:pt x="1912" y="1406"/>
                  </a:lnTo>
                  <a:lnTo>
                    <a:pt x="1912" y="1293"/>
                  </a:lnTo>
                  <a:lnTo>
                    <a:pt x="1912" y="1181"/>
                  </a:lnTo>
                  <a:lnTo>
                    <a:pt x="1968" y="1069"/>
                  </a:lnTo>
                  <a:lnTo>
                    <a:pt x="2193" y="1069"/>
                  </a:lnTo>
                  <a:lnTo>
                    <a:pt x="2193" y="1012"/>
                  </a:lnTo>
                  <a:lnTo>
                    <a:pt x="2193" y="900"/>
                  </a:lnTo>
                  <a:lnTo>
                    <a:pt x="2305" y="900"/>
                  </a:lnTo>
                  <a:lnTo>
                    <a:pt x="2474" y="956"/>
                  </a:lnTo>
                  <a:lnTo>
                    <a:pt x="2586" y="956"/>
                  </a:lnTo>
                  <a:lnTo>
                    <a:pt x="2699" y="900"/>
                  </a:lnTo>
                  <a:lnTo>
                    <a:pt x="2811" y="788"/>
                  </a:lnTo>
                  <a:lnTo>
                    <a:pt x="2867" y="788"/>
                  </a:lnTo>
                  <a:lnTo>
                    <a:pt x="2980" y="1125"/>
                  </a:lnTo>
                  <a:lnTo>
                    <a:pt x="3036" y="1293"/>
                  </a:lnTo>
                  <a:lnTo>
                    <a:pt x="3036" y="1462"/>
                  </a:lnTo>
                  <a:lnTo>
                    <a:pt x="2980" y="1574"/>
                  </a:lnTo>
                  <a:lnTo>
                    <a:pt x="2924" y="1743"/>
                  </a:lnTo>
                  <a:lnTo>
                    <a:pt x="3036" y="1799"/>
                  </a:lnTo>
                  <a:lnTo>
                    <a:pt x="3148" y="1912"/>
                  </a:lnTo>
                  <a:lnTo>
                    <a:pt x="3261" y="1912"/>
                  </a:lnTo>
                  <a:lnTo>
                    <a:pt x="3317" y="1856"/>
                  </a:lnTo>
                  <a:lnTo>
                    <a:pt x="3430" y="1799"/>
                  </a:lnTo>
                  <a:lnTo>
                    <a:pt x="3486" y="1856"/>
                  </a:lnTo>
                  <a:lnTo>
                    <a:pt x="3542" y="1912"/>
                  </a:lnTo>
                  <a:lnTo>
                    <a:pt x="3598" y="1912"/>
                  </a:lnTo>
                  <a:lnTo>
                    <a:pt x="3654" y="1856"/>
                  </a:lnTo>
                  <a:lnTo>
                    <a:pt x="3711" y="1856"/>
                  </a:lnTo>
                  <a:lnTo>
                    <a:pt x="3711" y="1912"/>
                  </a:lnTo>
                  <a:lnTo>
                    <a:pt x="3654" y="2024"/>
                  </a:lnTo>
                  <a:lnTo>
                    <a:pt x="3654" y="2080"/>
                  </a:lnTo>
                  <a:lnTo>
                    <a:pt x="3767" y="2080"/>
                  </a:lnTo>
                  <a:lnTo>
                    <a:pt x="3879" y="2024"/>
                  </a:lnTo>
                  <a:lnTo>
                    <a:pt x="3935" y="2080"/>
                  </a:lnTo>
                  <a:lnTo>
                    <a:pt x="3935" y="2137"/>
                  </a:lnTo>
                  <a:lnTo>
                    <a:pt x="4048" y="2249"/>
                  </a:lnTo>
                  <a:lnTo>
                    <a:pt x="4160" y="2361"/>
                  </a:lnTo>
                  <a:lnTo>
                    <a:pt x="4216" y="2361"/>
                  </a:lnTo>
                  <a:lnTo>
                    <a:pt x="4160" y="2249"/>
                  </a:lnTo>
                  <a:lnTo>
                    <a:pt x="4160" y="2193"/>
                  </a:lnTo>
                  <a:lnTo>
                    <a:pt x="4104" y="2137"/>
                  </a:lnTo>
                  <a:lnTo>
                    <a:pt x="4048" y="2080"/>
                  </a:lnTo>
                  <a:lnTo>
                    <a:pt x="4216" y="2080"/>
                  </a:lnTo>
                  <a:lnTo>
                    <a:pt x="4273" y="2024"/>
                  </a:lnTo>
                  <a:lnTo>
                    <a:pt x="4273" y="1912"/>
                  </a:lnTo>
                  <a:lnTo>
                    <a:pt x="4329" y="1856"/>
                  </a:lnTo>
                  <a:lnTo>
                    <a:pt x="4441" y="1856"/>
                  </a:lnTo>
                  <a:lnTo>
                    <a:pt x="4497" y="2080"/>
                  </a:lnTo>
                  <a:lnTo>
                    <a:pt x="4554" y="2305"/>
                  </a:lnTo>
                  <a:lnTo>
                    <a:pt x="4610" y="2305"/>
                  </a:lnTo>
                  <a:lnTo>
                    <a:pt x="4610" y="2249"/>
                  </a:lnTo>
                  <a:lnTo>
                    <a:pt x="4666" y="2193"/>
                  </a:lnTo>
                  <a:lnTo>
                    <a:pt x="4778" y="1912"/>
                  </a:lnTo>
                  <a:lnTo>
                    <a:pt x="4778" y="1799"/>
                  </a:lnTo>
                  <a:lnTo>
                    <a:pt x="4722" y="1687"/>
                  </a:lnTo>
                  <a:lnTo>
                    <a:pt x="4666" y="1631"/>
                  </a:lnTo>
                  <a:lnTo>
                    <a:pt x="4610" y="1687"/>
                  </a:lnTo>
                  <a:lnTo>
                    <a:pt x="4554" y="1743"/>
                  </a:lnTo>
                  <a:lnTo>
                    <a:pt x="4497" y="1687"/>
                  </a:lnTo>
                  <a:lnTo>
                    <a:pt x="4441" y="1574"/>
                  </a:lnTo>
                  <a:lnTo>
                    <a:pt x="4441" y="1518"/>
                  </a:lnTo>
                  <a:lnTo>
                    <a:pt x="4554" y="1462"/>
                  </a:lnTo>
                  <a:lnTo>
                    <a:pt x="4497" y="1293"/>
                  </a:lnTo>
                  <a:lnTo>
                    <a:pt x="4497" y="1237"/>
                  </a:lnTo>
                  <a:lnTo>
                    <a:pt x="4554" y="1125"/>
                  </a:lnTo>
                  <a:lnTo>
                    <a:pt x="4497" y="956"/>
                  </a:lnTo>
                  <a:lnTo>
                    <a:pt x="4329" y="900"/>
                  </a:lnTo>
                  <a:lnTo>
                    <a:pt x="4216" y="844"/>
                  </a:lnTo>
                  <a:lnTo>
                    <a:pt x="4104" y="956"/>
                  </a:lnTo>
                  <a:lnTo>
                    <a:pt x="3992" y="1125"/>
                  </a:lnTo>
                  <a:lnTo>
                    <a:pt x="3935" y="1237"/>
                  </a:lnTo>
                  <a:lnTo>
                    <a:pt x="3879" y="1293"/>
                  </a:lnTo>
                  <a:lnTo>
                    <a:pt x="3767" y="1293"/>
                  </a:lnTo>
                  <a:lnTo>
                    <a:pt x="3654" y="1181"/>
                  </a:lnTo>
                  <a:lnTo>
                    <a:pt x="3654" y="1069"/>
                  </a:lnTo>
                  <a:lnTo>
                    <a:pt x="3598" y="788"/>
                  </a:lnTo>
                  <a:lnTo>
                    <a:pt x="3486" y="563"/>
                  </a:lnTo>
                  <a:lnTo>
                    <a:pt x="3261" y="450"/>
                  </a:lnTo>
                  <a:lnTo>
                    <a:pt x="3036" y="507"/>
                  </a:lnTo>
                  <a:lnTo>
                    <a:pt x="2755" y="563"/>
                  </a:lnTo>
                  <a:lnTo>
                    <a:pt x="2530" y="675"/>
                  </a:lnTo>
                  <a:lnTo>
                    <a:pt x="2362" y="394"/>
                  </a:lnTo>
                  <a:lnTo>
                    <a:pt x="2305" y="338"/>
                  </a:lnTo>
                  <a:lnTo>
                    <a:pt x="2137" y="338"/>
                  </a:lnTo>
                  <a:lnTo>
                    <a:pt x="2081" y="282"/>
                  </a:lnTo>
                  <a:lnTo>
                    <a:pt x="1912" y="57"/>
                  </a:lnTo>
                  <a:lnTo>
                    <a:pt x="1743" y="1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4" name="Google Shape;35004;p71"/>
            <p:cNvSpPr/>
            <p:nvPr/>
          </p:nvSpPr>
          <p:spPr>
            <a:xfrm>
              <a:off x="1818900" y="1218400"/>
              <a:ext cx="28125" cy="25300"/>
            </a:xfrm>
            <a:custGeom>
              <a:avLst/>
              <a:gdLst/>
              <a:ahLst/>
              <a:cxnLst/>
              <a:rect l="l" t="t" r="r" b="b"/>
              <a:pathLst>
                <a:path w="1125" h="1012" extrusionOk="0">
                  <a:moveTo>
                    <a:pt x="844" y="0"/>
                  </a:moveTo>
                  <a:lnTo>
                    <a:pt x="787" y="56"/>
                  </a:lnTo>
                  <a:lnTo>
                    <a:pt x="619" y="169"/>
                  </a:lnTo>
                  <a:lnTo>
                    <a:pt x="450" y="225"/>
                  </a:lnTo>
                  <a:lnTo>
                    <a:pt x="225" y="225"/>
                  </a:lnTo>
                  <a:lnTo>
                    <a:pt x="57" y="56"/>
                  </a:lnTo>
                  <a:lnTo>
                    <a:pt x="0" y="113"/>
                  </a:lnTo>
                  <a:lnTo>
                    <a:pt x="0" y="169"/>
                  </a:lnTo>
                  <a:lnTo>
                    <a:pt x="57" y="337"/>
                  </a:lnTo>
                  <a:lnTo>
                    <a:pt x="57" y="450"/>
                  </a:lnTo>
                  <a:lnTo>
                    <a:pt x="113" y="562"/>
                  </a:lnTo>
                  <a:lnTo>
                    <a:pt x="169" y="618"/>
                  </a:lnTo>
                  <a:lnTo>
                    <a:pt x="225" y="731"/>
                  </a:lnTo>
                  <a:lnTo>
                    <a:pt x="225" y="899"/>
                  </a:lnTo>
                  <a:lnTo>
                    <a:pt x="281" y="956"/>
                  </a:lnTo>
                  <a:lnTo>
                    <a:pt x="338" y="1012"/>
                  </a:lnTo>
                  <a:lnTo>
                    <a:pt x="394" y="1012"/>
                  </a:lnTo>
                  <a:lnTo>
                    <a:pt x="506" y="956"/>
                  </a:lnTo>
                  <a:lnTo>
                    <a:pt x="619" y="843"/>
                  </a:lnTo>
                  <a:lnTo>
                    <a:pt x="619" y="731"/>
                  </a:lnTo>
                  <a:lnTo>
                    <a:pt x="619" y="675"/>
                  </a:lnTo>
                  <a:lnTo>
                    <a:pt x="731" y="506"/>
                  </a:lnTo>
                  <a:lnTo>
                    <a:pt x="787" y="450"/>
                  </a:lnTo>
                  <a:lnTo>
                    <a:pt x="844" y="394"/>
                  </a:lnTo>
                  <a:lnTo>
                    <a:pt x="900" y="394"/>
                  </a:lnTo>
                  <a:lnTo>
                    <a:pt x="1012" y="450"/>
                  </a:lnTo>
                  <a:lnTo>
                    <a:pt x="1125" y="450"/>
                  </a:lnTo>
                  <a:lnTo>
                    <a:pt x="1125" y="337"/>
                  </a:lnTo>
                  <a:lnTo>
                    <a:pt x="1125" y="225"/>
                  </a:lnTo>
                  <a:lnTo>
                    <a:pt x="1125" y="169"/>
                  </a:lnTo>
                  <a:lnTo>
                    <a:pt x="844" y="169"/>
                  </a:lnTo>
                  <a:lnTo>
                    <a:pt x="844" y="56"/>
                  </a:lnTo>
                  <a:lnTo>
                    <a:pt x="844" y="0"/>
                  </a:lnTo>
                  <a:close/>
                </a:path>
              </a:pathLst>
            </a:custGeom>
            <a:solidFill>
              <a:srgbClr val="9CBE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5" name="Google Shape;35005;p71"/>
            <p:cNvSpPr/>
            <p:nvPr/>
          </p:nvSpPr>
          <p:spPr>
            <a:xfrm>
              <a:off x="1779550" y="1291450"/>
              <a:ext cx="7050" cy="12675"/>
            </a:xfrm>
            <a:custGeom>
              <a:avLst/>
              <a:gdLst/>
              <a:ahLst/>
              <a:cxnLst/>
              <a:rect l="l" t="t" r="r" b="b"/>
              <a:pathLst>
                <a:path w="282" h="507" extrusionOk="0">
                  <a:moveTo>
                    <a:pt x="169" y="1"/>
                  </a:moveTo>
                  <a:lnTo>
                    <a:pt x="113" y="57"/>
                  </a:lnTo>
                  <a:lnTo>
                    <a:pt x="113" y="169"/>
                  </a:lnTo>
                  <a:lnTo>
                    <a:pt x="113" y="282"/>
                  </a:lnTo>
                  <a:lnTo>
                    <a:pt x="113" y="338"/>
                  </a:lnTo>
                  <a:lnTo>
                    <a:pt x="57" y="394"/>
                  </a:lnTo>
                  <a:lnTo>
                    <a:pt x="1" y="450"/>
                  </a:lnTo>
                  <a:lnTo>
                    <a:pt x="57" y="507"/>
                  </a:lnTo>
                  <a:lnTo>
                    <a:pt x="169" y="450"/>
                  </a:lnTo>
                  <a:lnTo>
                    <a:pt x="282" y="450"/>
                  </a:lnTo>
                  <a:lnTo>
                    <a:pt x="282" y="282"/>
                  </a:lnTo>
                  <a:lnTo>
                    <a:pt x="282" y="113"/>
                  </a:lnTo>
                  <a:lnTo>
                    <a:pt x="282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CCC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6" name="Google Shape;35006;p71"/>
            <p:cNvSpPr/>
            <p:nvPr/>
          </p:nvSpPr>
          <p:spPr>
            <a:xfrm>
              <a:off x="1890550" y="1245100"/>
              <a:ext cx="5650" cy="4225"/>
            </a:xfrm>
            <a:custGeom>
              <a:avLst/>
              <a:gdLst/>
              <a:ahLst/>
              <a:cxnLst/>
              <a:rect l="l" t="t" r="r" b="b"/>
              <a:pathLst>
                <a:path w="226" h="169" extrusionOk="0">
                  <a:moveTo>
                    <a:pt x="57" y="0"/>
                  </a:moveTo>
                  <a:lnTo>
                    <a:pt x="1" y="112"/>
                  </a:lnTo>
                  <a:lnTo>
                    <a:pt x="57" y="169"/>
                  </a:lnTo>
                  <a:lnTo>
                    <a:pt x="113" y="169"/>
                  </a:lnTo>
                  <a:lnTo>
                    <a:pt x="226" y="112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7" name="Google Shape;35007;p71"/>
            <p:cNvSpPr/>
            <p:nvPr/>
          </p:nvSpPr>
          <p:spPr>
            <a:xfrm>
              <a:off x="1830150" y="12619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CCC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8" name="Google Shape;35008;p71"/>
            <p:cNvSpPr/>
            <p:nvPr/>
          </p:nvSpPr>
          <p:spPr>
            <a:xfrm>
              <a:off x="1831550" y="126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CC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9" name="Google Shape;35009;p71"/>
            <p:cNvSpPr/>
            <p:nvPr/>
          </p:nvSpPr>
          <p:spPr>
            <a:xfrm>
              <a:off x="1769725" y="12956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0" name="Google Shape;35010;p71"/>
            <p:cNvSpPr/>
            <p:nvPr/>
          </p:nvSpPr>
          <p:spPr>
            <a:xfrm>
              <a:off x="2201100" y="1054000"/>
              <a:ext cx="60450" cy="26700"/>
            </a:xfrm>
            <a:custGeom>
              <a:avLst/>
              <a:gdLst/>
              <a:ahLst/>
              <a:cxnLst/>
              <a:rect l="l" t="t" r="r" b="b"/>
              <a:pathLst>
                <a:path w="2418" h="1068" extrusionOk="0">
                  <a:moveTo>
                    <a:pt x="2192" y="0"/>
                  </a:moveTo>
                  <a:lnTo>
                    <a:pt x="2136" y="56"/>
                  </a:lnTo>
                  <a:lnTo>
                    <a:pt x="1968" y="169"/>
                  </a:lnTo>
                  <a:lnTo>
                    <a:pt x="1911" y="56"/>
                  </a:lnTo>
                  <a:lnTo>
                    <a:pt x="1799" y="112"/>
                  </a:lnTo>
                  <a:lnTo>
                    <a:pt x="1743" y="56"/>
                  </a:lnTo>
                  <a:lnTo>
                    <a:pt x="1518" y="56"/>
                  </a:lnTo>
                  <a:lnTo>
                    <a:pt x="1574" y="169"/>
                  </a:lnTo>
                  <a:lnTo>
                    <a:pt x="1630" y="225"/>
                  </a:lnTo>
                  <a:lnTo>
                    <a:pt x="1574" y="281"/>
                  </a:lnTo>
                  <a:lnTo>
                    <a:pt x="1518" y="393"/>
                  </a:lnTo>
                  <a:lnTo>
                    <a:pt x="1406" y="506"/>
                  </a:lnTo>
                  <a:lnTo>
                    <a:pt x="1181" y="506"/>
                  </a:lnTo>
                  <a:lnTo>
                    <a:pt x="1068" y="450"/>
                  </a:lnTo>
                  <a:lnTo>
                    <a:pt x="956" y="506"/>
                  </a:lnTo>
                  <a:lnTo>
                    <a:pt x="900" y="506"/>
                  </a:lnTo>
                  <a:lnTo>
                    <a:pt x="844" y="450"/>
                  </a:lnTo>
                  <a:lnTo>
                    <a:pt x="731" y="450"/>
                  </a:lnTo>
                  <a:lnTo>
                    <a:pt x="619" y="393"/>
                  </a:lnTo>
                  <a:lnTo>
                    <a:pt x="619" y="337"/>
                  </a:lnTo>
                  <a:lnTo>
                    <a:pt x="619" y="225"/>
                  </a:lnTo>
                  <a:lnTo>
                    <a:pt x="619" y="112"/>
                  </a:lnTo>
                  <a:lnTo>
                    <a:pt x="394" y="112"/>
                  </a:lnTo>
                  <a:lnTo>
                    <a:pt x="338" y="169"/>
                  </a:lnTo>
                  <a:lnTo>
                    <a:pt x="281" y="281"/>
                  </a:lnTo>
                  <a:lnTo>
                    <a:pt x="225" y="337"/>
                  </a:lnTo>
                  <a:lnTo>
                    <a:pt x="169" y="393"/>
                  </a:lnTo>
                  <a:lnTo>
                    <a:pt x="0" y="506"/>
                  </a:lnTo>
                  <a:lnTo>
                    <a:pt x="57" y="618"/>
                  </a:lnTo>
                  <a:lnTo>
                    <a:pt x="113" y="731"/>
                  </a:lnTo>
                  <a:lnTo>
                    <a:pt x="338" y="731"/>
                  </a:lnTo>
                  <a:lnTo>
                    <a:pt x="506" y="787"/>
                  </a:lnTo>
                  <a:lnTo>
                    <a:pt x="562" y="899"/>
                  </a:lnTo>
                  <a:lnTo>
                    <a:pt x="675" y="899"/>
                  </a:lnTo>
                  <a:lnTo>
                    <a:pt x="787" y="731"/>
                  </a:lnTo>
                  <a:lnTo>
                    <a:pt x="956" y="675"/>
                  </a:lnTo>
                  <a:lnTo>
                    <a:pt x="1125" y="618"/>
                  </a:lnTo>
                  <a:lnTo>
                    <a:pt x="1181" y="675"/>
                  </a:lnTo>
                  <a:lnTo>
                    <a:pt x="1181" y="787"/>
                  </a:lnTo>
                  <a:lnTo>
                    <a:pt x="1293" y="899"/>
                  </a:lnTo>
                  <a:lnTo>
                    <a:pt x="1462" y="1012"/>
                  </a:lnTo>
                  <a:lnTo>
                    <a:pt x="1518" y="1068"/>
                  </a:lnTo>
                  <a:lnTo>
                    <a:pt x="1630" y="1068"/>
                  </a:lnTo>
                  <a:lnTo>
                    <a:pt x="1630" y="1012"/>
                  </a:lnTo>
                  <a:lnTo>
                    <a:pt x="1630" y="899"/>
                  </a:lnTo>
                  <a:lnTo>
                    <a:pt x="1687" y="675"/>
                  </a:lnTo>
                  <a:lnTo>
                    <a:pt x="1855" y="675"/>
                  </a:lnTo>
                  <a:lnTo>
                    <a:pt x="1911" y="562"/>
                  </a:lnTo>
                  <a:lnTo>
                    <a:pt x="1968" y="506"/>
                  </a:lnTo>
                  <a:lnTo>
                    <a:pt x="1968" y="450"/>
                  </a:lnTo>
                  <a:lnTo>
                    <a:pt x="1968" y="337"/>
                  </a:lnTo>
                  <a:lnTo>
                    <a:pt x="2024" y="393"/>
                  </a:lnTo>
                  <a:lnTo>
                    <a:pt x="2080" y="450"/>
                  </a:lnTo>
                  <a:lnTo>
                    <a:pt x="2136" y="450"/>
                  </a:lnTo>
                  <a:lnTo>
                    <a:pt x="2136" y="393"/>
                  </a:lnTo>
                  <a:lnTo>
                    <a:pt x="2192" y="337"/>
                  </a:lnTo>
                  <a:lnTo>
                    <a:pt x="2305" y="393"/>
                  </a:lnTo>
                  <a:lnTo>
                    <a:pt x="2417" y="337"/>
                  </a:lnTo>
                  <a:lnTo>
                    <a:pt x="2417" y="225"/>
                  </a:lnTo>
                  <a:lnTo>
                    <a:pt x="2305" y="112"/>
                  </a:lnTo>
                  <a:lnTo>
                    <a:pt x="2249" y="56"/>
                  </a:lnTo>
                  <a:lnTo>
                    <a:pt x="2192" y="0"/>
                  </a:lnTo>
                  <a:close/>
                </a:path>
              </a:pathLst>
            </a:custGeom>
            <a:solidFill>
              <a:srgbClr val="9EC1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1" name="Google Shape;35011;p71"/>
            <p:cNvSpPr/>
            <p:nvPr/>
          </p:nvSpPr>
          <p:spPr>
            <a:xfrm>
              <a:off x="2281200" y="1039925"/>
              <a:ext cx="18275" cy="19700"/>
            </a:xfrm>
            <a:custGeom>
              <a:avLst/>
              <a:gdLst/>
              <a:ahLst/>
              <a:cxnLst/>
              <a:rect l="l" t="t" r="r" b="b"/>
              <a:pathLst>
                <a:path w="731" h="788" extrusionOk="0">
                  <a:moveTo>
                    <a:pt x="450" y="1"/>
                  </a:moveTo>
                  <a:lnTo>
                    <a:pt x="394" y="57"/>
                  </a:lnTo>
                  <a:lnTo>
                    <a:pt x="169" y="57"/>
                  </a:lnTo>
                  <a:lnTo>
                    <a:pt x="56" y="113"/>
                  </a:lnTo>
                  <a:lnTo>
                    <a:pt x="0" y="226"/>
                  </a:lnTo>
                  <a:lnTo>
                    <a:pt x="0" y="338"/>
                  </a:lnTo>
                  <a:lnTo>
                    <a:pt x="113" y="394"/>
                  </a:lnTo>
                  <a:lnTo>
                    <a:pt x="169" y="451"/>
                  </a:lnTo>
                  <a:lnTo>
                    <a:pt x="281" y="507"/>
                  </a:lnTo>
                  <a:lnTo>
                    <a:pt x="394" y="563"/>
                  </a:lnTo>
                  <a:lnTo>
                    <a:pt x="450" y="619"/>
                  </a:lnTo>
                  <a:lnTo>
                    <a:pt x="562" y="788"/>
                  </a:lnTo>
                  <a:lnTo>
                    <a:pt x="731" y="619"/>
                  </a:lnTo>
                  <a:lnTo>
                    <a:pt x="562" y="507"/>
                  </a:lnTo>
                  <a:lnTo>
                    <a:pt x="562" y="451"/>
                  </a:lnTo>
                  <a:lnTo>
                    <a:pt x="618" y="394"/>
                  </a:lnTo>
                  <a:lnTo>
                    <a:pt x="675" y="282"/>
                  </a:lnTo>
                  <a:lnTo>
                    <a:pt x="731" y="226"/>
                  </a:lnTo>
                  <a:lnTo>
                    <a:pt x="675" y="170"/>
                  </a:lnTo>
                  <a:lnTo>
                    <a:pt x="562" y="170"/>
                  </a:lnTo>
                  <a:lnTo>
                    <a:pt x="506" y="113"/>
                  </a:lnTo>
                  <a:lnTo>
                    <a:pt x="506" y="5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9EC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2" name="Google Shape;35012;p71"/>
            <p:cNvSpPr/>
            <p:nvPr/>
          </p:nvSpPr>
          <p:spPr>
            <a:xfrm>
              <a:off x="2282600" y="102447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"/>
                  </a:moveTo>
                  <a:lnTo>
                    <a:pt x="0" y="113"/>
                  </a:lnTo>
                  <a:lnTo>
                    <a:pt x="57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6C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3" name="Google Shape;35013;p71"/>
            <p:cNvSpPr/>
            <p:nvPr/>
          </p:nvSpPr>
          <p:spPr>
            <a:xfrm>
              <a:off x="2284000" y="103290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EC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4" name="Google Shape;35014;p71"/>
            <p:cNvSpPr/>
            <p:nvPr/>
          </p:nvSpPr>
          <p:spPr>
            <a:xfrm>
              <a:off x="2269950" y="10258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57" y="1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6C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5" name="Google Shape;35015;p71"/>
            <p:cNvSpPr/>
            <p:nvPr/>
          </p:nvSpPr>
          <p:spPr>
            <a:xfrm>
              <a:off x="2167375" y="1076475"/>
              <a:ext cx="68875" cy="54825"/>
            </a:xfrm>
            <a:custGeom>
              <a:avLst/>
              <a:gdLst/>
              <a:ahLst/>
              <a:cxnLst/>
              <a:rect l="l" t="t" r="r" b="b"/>
              <a:pathLst>
                <a:path w="2755" h="2193" extrusionOk="0">
                  <a:moveTo>
                    <a:pt x="1068" y="0"/>
                  </a:moveTo>
                  <a:lnTo>
                    <a:pt x="900" y="57"/>
                  </a:lnTo>
                  <a:lnTo>
                    <a:pt x="900" y="113"/>
                  </a:lnTo>
                  <a:lnTo>
                    <a:pt x="900" y="225"/>
                  </a:lnTo>
                  <a:lnTo>
                    <a:pt x="956" y="281"/>
                  </a:lnTo>
                  <a:lnTo>
                    <a:pt x="1012" y="394"/>
                  </a:lnTo>
                  <a:lnTo>
                    <a:pt x="1012" y="450"/>
                  </a:lnTo>
                  <a:lnTo>
                    <a:pt x="844" y="562"/>
                  </a:lnTo>
                  <a:lnTo>
                    <a:pt x="675" y="675"/>
                  </a:lnTo>
                  <a:lnTo>
                    <a:pt x="619" y="843"/>
                  </a:lnTo>
                  <a:lnTo>
                    <a:pt x="675" y="1012"/>
                  </a:lnTo>
                  <a:lnTo>
                    <a:pt x="787" y="1181"/>
                  </a:lnTo>
                  <a:lnTo>
                    <a:pt x="450" y="1349"/>
                  </a:lnTo>
                  <a:lnTo>
                    <a:pt x="113" y="1574"/>
                  </a:lnTo>
                  <a:lnTo>
                    <a:pt x="57" y="1687"/>
                  </a:lnTo>
                  <a:lnTo>
                    <a:pt x="0" y="1687"/>
                  </a:lnTo>
                  <a:lnTo>
                    <a:pt x="0" y="1743"/>
                  </a:lnTo>
                  <a:lnTo>
                    <a:pt x="113" y="1855"/>
                  </a:lnTo>
                  <a:lnTo>
                    <a:pt x="169" y="1911"/>
                  </a:lnTo>
                  <a:lnTo>
                    <a:pt x="225" y="2136"/>
                  </a:lnTo>
                  <a:lnTo>
                    <a:pt x="394" y="2192"/>
                  </a:lnTo>
                  <a:lnTo>
                    <a:pt x="506" y="2192"/>
                  </a:lnTo>
                  <a:lnTo>
                    <a:pt x="619" y="2136"/>
                  </a:lnTo>
                  <a:lnTo>
                    <a:pt x="731" y="2024"/>
                  </a:lnTo>
                  <a:lnTo>
                    <a:pt x="900" y="1968"/>
                  </a:lnTo>
                  <a:lnTo>
                    <a:pt x="1012" y="1911"/>
                  </a:lnTo>
                  <a:lnTo>
                    <a:pt x="1125" y="1799"/>
                  </a:lnTo>
                  <a:lnTo>
                    <a:pt x="1181" y="1687"/>
                  </a:lnTo>
                  <a:lnTo>
                    <a:pt x="1181" y="1518"/>
                  </a:lnTo>
                  <a:lnTo>
                    <a:pt x="1237" y="1462"/>
                  </a:lnTo>
                  <a:lnTo>
                    <a:pt x="1293" y="1405"/>
                  </a:lnTo>
                  <a:lnTo>
                    <a:pt x="1406" y="1349"/>
                  </a:lnTo>
                  <a:lnTo>
                    <a:pt x="1462" y="1462"/>
                  </a:lnTo>
                  <a:lnTo>
                    <a:pt x="1574" y="1462"/>
                  </a:lnTo>
                  <a:lnTo>
                    <a:pt x="1687" y="1349"/>
                  </a:lnTo>
                  <a:lnTo>
                    <a:pt x="1855" y="1068"/>
                  </a:lnTo>
                  <a:lnTo>
                    <a:pt x="1968" y="1012"/>
                  </a:lnTo>
                  <a:lnTo>
                    <a:pt x="2193" y="1068"/>
                  </a:lnTo>
                  <a:lnTo>
                    <a:pt x="2305" y="1068"/>
                  </a:lnTo>
                  <a:lnTo>
                    <a:pt x="2305" y="1124"/>
                  </a:lnTo>
                  <a:lnTo>
                    <a:pt x="2361" y="1405"/>
                  </a:lnTo>
                  <a:lnTo>
                    <a:pt x="2474" y="1462"/>
                  </a:lnTo>
                  <a:lnTo>
                    <a:pt x="2530" y="1462"/>
                  </a:lnTo>
                  <a:lnTo>
                    <a:pt x="2698" y="1405"/>
                  </a:lnTo>
                  <a:lnTo>
                    <a:pt x="2642" y="1237"/>
                  </a:lnTo>
                  <a:lnTo>
                    <a:pt x="2530" y="1124"/>
                  </a:lnTo>
                  <a:lnTo>
                    <a:pt x="2417" y="1124"/>
                  </a:lnTo>
                  <a:lnTo>
                    <a:pt x="2417" y="1012"/>
                  </a:lnTo>
                  <a:lnTo>
                    <a:pt x="2417" y="956"/>
                  </a:lnTo>
                  <a:lnTo>
                    <a:pt x="2474" y="843"/>
                  </a:lnTo>
                  <a:lnTo>
                    <a:pt x="2642" y="731"/>
                  </a:lnTo>
                  <a:lnTo>
                    <a:pt x="2642" y="675"/>
                  </a:lnTo>
                  <a:lnTo>
                    <a:pt x="2586" y="619"/>
                  </a:lnTo>
                  <a:lnTo>
                    <a:pt x="2530" y="619"/>
                  </a:lnTo>
                  <a:lnTo>
                    <a:pt x="2530" y="562"/>
                  </a:lnTo>
                  <a:lnTo>
                    <a:pt x="2586" y="506"/>
                  </a:lnTo>
                  <a:lnTo>
                    <a:pt x="2755" y="506"/>
                  </a:lnTo>
                  <a:lnTo>
                    <a:pt x="2755" y="450"/>
                  </a:lnTo>
                  <a:lnTo>
                    <a:pt x="2755" y="394"/>
                  </a:lnTo>
                  <a:lnTo>
                    <a:pt x="2698" y="338"/>
                  </a:lnTo>
                  <a:lnTo>
                    <a:pt x="2530" y="281"/>
                  </a:lnTo>
                  <a:lnTo>
                    <a:pt x="2305" y="281"/>
                  </a:lnTo>
                  <a:lnTo>
                    <a:pt x="2193" y="225"/>
                  </a:lnTo>
                  <a:lnTo>
                    <a:pt x="2136" y="169"/>
                  </a:lnTo>
                  <a:lnTo>
                    <a:pt x="2080" y="113"/>
                  </a:lnTo>
                  <a:lnTo>
                    <a:pt x="1968" y="225"/>
                  </a:lnTo>
                  <a:lnTo>
                    <a:pt x="1799" y="338"/>
                  </a:lnTo>
                  <a:lnTo>
                    <a:pt x="1687" y="338"/>
                  </a:lnTo>
                  <a:lnTo>
                    <a:pt x="1574" y="281"/>
                  </a:lnTo>
                  <a:lnTo>
                    <a:pt x="1518" y="281"/>
                  </a:lnTo>
                  <a:lnTo>
                    <a:pt x="1462" y="338"/>
                  </a:lnTo>
                  <a:lnTo>
                    <a:pt x="1406" y="338"/>
                  </a:lnTo>
                  <a:lnTo>
                    <a:pt x="1293" y="281"/>
                  </a:lnTo>
                  <a:lnTo>
                    <a:pt x="1181" y="225"/>
                  </a:lnTo>
                  <a:lnTo>
                    <a:pt x="1125" y="169"/>
                  </a:lnTo>
                  <a:lnTo>
                    <a:pt x="1068" y="0"/>
                  </a:lnTo>
                  <a:close/>
                </a:path>
              </a:pathLst>
            </a:custGeom>
            <a:solidFill>
              <a:srgbClr val="B0D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6" name="Google Shape;35016;p71"/>
            <p:cNvSpPr/>
            <p:nvPr/>
          </p:nvSpPr>
          <p:spPr>
            <a:xfrm>
              <a:off x="2170175" y="1072250"/>
              <a:ext cx="29550" cy="43600"/>
            </a:xfrm>
            <a:custGeom>
              <a:avLst/>
              <a:gdLst/>
              <a:ahLst/>
              <a:cxnLst/>
              <a:rect l="l" t="t" r="r" b="b"/>
              <a:pathLst>
                <a:path w="1182" h="1744" extrusionOk="0">
                  <a:moveTo>
                    <a:pt x="956" y="1"/>
                  </a:moveTo>
                  <a:lnTo>
                    <a:pt x="788" y="57"/>
                  </a:lnTo>
                  <a:lnTo>
                    <a:pt x="563" y="169"/>
                  </a:lnTo>
                  <a:lnTo>
                    <a:pt x="394" y="282"/>
                  </a:lnTo>
                  <a:lnTo>
                    <a:pt x="57" y="619"/>
                  </a:lnTo>
                  <a:lnTo>
                    <a:pt x="1" y="731"/>
                  </a:lnTo>
                  <a:lnTo>
                    <a:pt x="57" y="900"/>
                  </a:lnTo>
                  <a:lnTo>
                    <a:pt x="57" y="1069"/>
                  </a:lnTo>
                  <a:lnTo>
                    <a:pt x="57" y="1237"/>
                  </a:lnTo>
                  <a:lnTo>
                    <a:pt x="1" y="1293"/>
                  </a:lnTo>
                  <a:lnTo>
                    <a:pt x="1" y="1743"/>
                  </a:lnTo>
                  <a:lnTo>
                    <a:pt x="113" y="1743"/>
                  </a:lnTo>
                  <a:lnTo>
                    <a:pt x="226" y="1687"/>
                  </a:lnTo>
                  <a:lnTo>
                    <a:pt x="507" y="1518"/>
                  </a:lnTo>
                  <a:lnTo>
                    <a:pt x="900" y="1350"/>
                  </a:lnTo>
                  <a:lnTo>
                    <a:pt x="900" y="1293"/>
                  </a:lnTo>
                  <a:lnTo>
                    <a:pt x="844" y="1237"/>
                  </a:lnTo>
                  <a:lnTo>
                    <a:pt x="732" y="1181"/>
                  </a:lnTo>
                  <a:lnTo>
                    <a:pt x="675" y="1237"/>
                  </a:lnTo>
                  <a:lnTo>
                    <a:pt x="563" y="1237"/>
                  </a:lnTo>
                  <a:lnTo>
                    <a:pt x="563" y="1069"/>
                  </a:lnTo>
                  <a:lnTo>
                    <a:pt x="675" y="900"/>
                  </a:lnTo>
                  <a:lnTo>
                    <a:pt x="732" y="788"/>
                  </a:lnTo>
                  <a:lnTo>
                    <a:pt x="844" y="731"/>
                  </a:lnTo>
                  <a:lnTo>
                    <a:pt x="900" y="788"/>
                  </a:lnTo>
                  <a:lnTo>
                    <a:pt x="1013" y="788"/>
                  </a:lnTo>
                  <a:lnTo>
                    <a:pt x="1013" y="675"/>
                  </a:lnTo>
                  <a:lnTo>
                    <a:pt x="1013" y="619"/>
                  </a:lnTo>
                  <a:lnTo>
                    <a:pt x="1013" y="507"/>
                  </a:lnTo>
                  <a:lnTo>
                    <a:pt x="900" y="450"/>
                  </a:lnTo>
                  <a:lnTo>
                    <a:pt x="844" y="338"/>
                  </a:lnTo>
                  <a:lnTo>
                    <a:pt x="956" y="169"/>
                  </a:lnTo>
                  <a:lnTo>
                    <a:pt x="1069" y="169"/>
                  </a:lnTo>
                  <a:lnTo>
                    <a:pt x="1181" y="113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rgbClr val="A4C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7" name="Google Shape;35017;p71"/>
            <p:cNvSpPr/>
            <p:nvPr/>
          </p:nvSpPr>
          <p:spPr>
            <a:xfrm>
              <a:off x="2161750" y="1056800"/>
              <a:ext cx="49200" cy="30925"/>
            </a:xfrm>
            <a:custGeom>
              <a:avLst/>
              <a:gdLst/>
              <a:ahLst/>
              <a:cxnLst/>
              <a:rect l="l" t="t" r="r" b="b"/>
              <a:pathLst>
                <a:path w="1968" h="1237" extrusionOk="0">
                  <a:moveTo>
                    <a:pt x="1743" y="0"/>
                  </a:moveTo>
                  <a:lnTo>
                    <a:pt x="1631" y="57"/>
                  </a:lnTo>
                  <a:lnTo>
                    <a:pt x="1518" y="113"/>
                  </a:lnTo>
                  <a:lnTo>
                    <a:pt x="1237" y="394"/>
                  </a:lnTo>
                  <a:lnTo>
                    <a:pt x="844" y="563"/>
                  </a:lnTo>
                  <a:lnTo>
                    <a:pt x="169" y="844"/>
                  </a:lnTo>
                  <a:lnTo>
                    <a:pt x="1" y="956"/>
                  </a:lnTo>
                  <a:lnTo>
                    <a:pt x="1" y="1012"/>
                  </a:lnTo>
                  <a:lnTo>
                    <a:pt x="1" y="1125"/>
                  </a:lnTo>
                  <a:lnTo>
                    <a:pt x="169" y="1181"/>
                  </a:lnTo>
                  <a:lnTo>
                    <a:pt x="338" y="1237"/>
                  </a:lnTo>
                  <a:lnTo>
                    <a:pt x="394" y="1237"/>
                  </a:lnTo>
                  <a:lnTo>
                    <a:pt x="450" y="1181"/>
                  </a:lnTo>
                  <a:lnTo>
                    <a:pt x="563" y="1125"/>
                  </a:lnTo>
                  <a:lnTo>
                    <a:pt x="731" y="1125"/>
                  </a:lnTo>
                  <a:lnTo>
                    <a:pt x="788" y="1012"/>
                  </a:lnTo>
                  <a:lnTo>
                    <a:pt x="900" y="900"/>
                  </a:lnTo>
                  <a:lnTo>
                    <a:pt x="1012" y="787"/>
                  </a:lnTo>
                  <a:lnTo>
                    <a:pt x="1293" y="675"/>
                  </a:lnTo>
                  <a:lnTo>
                    <a:pt x="1406" y="675"/>
                  </a:lnTo>
                  <a:lnTo>
                    <a:pt x="1518" y="731"/>
                  </a:lnTo>
                  <a:lnTo>
                    <a:pt x="1574" y="675"/>
                  </a:lnTo>
                  <a:lnTo>
                    <a:pt x="1687" y="619"/>
                  </a:lnTo>
                  <a:lnTo>
                    <a:pt x="1631" y="394"/>
                  </a:lnTo>
                  <a:lnTo>
                    <a:pt x="1631" y="338"/>
                  </a:lnTo>
                  <a:lnTo>
                    <a:pt x="1743" y="338"/>
                  </a:lnTo>
                  <a:lnTo>
                    <a:pt x="1799" y="394"/>
                  </a:lnTo>
                  <a:lnTo>
                    <a:pt x="1855" y="394"/>
                  </a:lnTo>
                  <a:lnTo>
                    <a:pt x="1855" y="338"/>
                  </a:lnTo>
                  <a:lnTo>
                    <a:pt x="1855" y="281"/>
                  </a:lnTo>
                  <a:lnTo>
                    <a:pt x="1912" y="169"/>
                  </a:lnTo>
                  <a:lnTo>
                    <a:pt x="1968" y="113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91B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8" name="Google Shape;35018;p71"/>
            <p:cNvSpPr/>
            <p:nvPr/>
          </p:nvSpPr>
          <p:spPr>
            <a:xfrm>
              <a:off x="2230600" y="1101775"/>
              <a:ext cx="5650" cy="9850"/>
            </a:xfrm>
            <a:custGeom>
              <a:avLst/>
              <a:gdLst/>
              <a:ahLst/>
              <a:cxnLst/>
              <a:rect l="l" t="t" r="r" b="b"/>
              <a:pathLst>
                <a:path w="226" h="394" extrusionOk="0">
                  <a:moveTo>
                    <a:pt x="226" y="0"/>
                  </a:moveTo>
                  <a:lnTo>
                    <a:pt x="113" y="112"/>
                  </a:lnTo>
                  <a:lnTo>
                    <a:pt x="57" y="169"/>
                  </a:lnTo>
                  <a:lnTo>
                    <a:pt x="1" y="112"/>
                  </a:lnTo>
                  <a:lnTo>
                    <a:pt x="57" y="281"/>
                  </a:lnTo>
                  <a:lnTo>
                    <a:pt x="169" y="393"/>
                  </a:lnTo>
                  <a:lnTo>
                    <a:pt x="226" y="225"/>
                  </a:lnTo>
                  <a:lnTo>
                    <a:pt x="226" y="112"/>
                  </a:lnTo>
                  <a:lnTo>
                    <a:pt x="226" y="56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ABCB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9" name="Google Shape;35019;p71"/>
            <p:cNvSpPr/>
            <p:nvPr/>
          </p:nvSpPr>
          <p:spPr>
            <a:xfrm>
              <a:off x="2180025" y="1096150"/>
              <a:ext cx="42175" cy="60450"/>
            </a:xfrm>
            <a:custGeom>
              <a:avLst/>
              <a:gdLst/>
              <a:ahLst/>
              <a:cxnLst/>
              <a:rect l="l" t="t" r="r" b="b"/>
              <a:pathLst>
                <a:path w="1687" h="2418" extrusionOk="0">
                  <a:moveTo>
                    <a:pt x="1405" y="0"/>
                  </a:moveTo>
                  <a:lnTo>
                    <a:pt x="1293" y="281"/>
                  </a:lnTo>
                  <a:lnTo>
                    <a:pt x="1237" y="394"/>
                  </a:lnTo>
                  <a:lnTo>
                    <a:pt x="1068" y="394"/>
                  </a:lnTo>
                  <a:lnTo>
                    <a:pt x="1068" y="450"/>
                  </a:lnTo>
                  <a:lnTo>
                    <a:pt x="1068" y="562"/>
                  </a:lnTo>
                  <a:lnTo>
                    <a:pt x="1068" y="618"/>
                  </a:lnTo>
                  <a:lnTo>
                    <a:pt x="956" y="618"/>
                  </a:lnTo>
                  <a:lnTo>
                    <a:pt x="900" y="562"/>
                  </a:lnTo>
                  <a:lnTo>
                    <a:pt x="900" y="506"/>
                  </a:lnTo>
                  <a:lnTo>
                    <a:pt x="900" y="394"/>
                  </a:lnTo>
                  <a:lnTo>
                    <a:pt x="900" y="337"/>
                  </a:lnTo>
                  <a:lnTo>
                    <a:pt x="843" y="281"/>
                  </a:lnTo>
                  <a:lnTo>
                    <a:pt x="787" y="337"/>
                  </a:lnTo>
                  <a:lnTo>
                    <a:pt x="787" y="394"/>
                  </a:lnTo>
                  <a:lnTo>
                    <a:pt x="731" y="562"/>
                  </a:lnTo>
                  <a:lnTo>
                    <a:pt x="675" y="675"/>
                  </a:lnTo>
                  <a:lnTo>
                    <a:pt x="619" y="731"/>
                  </a:lnTo>
                  <a:lnTo>
                    <a:pt x="619" y="787"/>
                  </a:lnTo>
                  <a:lnTo>
                    <a:pt x="562" y="900"/>
                  </a:lnTo>
                  <a:lnTo>
                    <a:pt x="506" y="1068"/>
                  </a:lnTo>
                  <a:lnTo>
                    <a:pt x="450" y="1124"/>
                  </a:lnTo>
                  <a:lnTo>
                    <a:pt x="394" y="1124"/>
                  </a:lnTo>
                  <a:lnTo>
                    <a:pt x="338" y="1068"/>
                  </a:lnTo>
                  <a:lnTo>
                    <a:pt x="113" y="1181"/>
                  </a:lnTo>
                  <a:lnTo>
                    <a:pt x="57" y="1293"/>
                  </a:lnTo>
                  <a:lnTo>
                    <a:pt x="0" y="1405"/>
                  </a:lnTo>
                  <a:lnTo>
                    <a:pt x="113" y="1518"/>
                  </a:lnTo>
                  <a:lnTo>
                    <a:pt x="169" y="1574"/>
                  </a:lnTo>
                  <a:lnTo>
                    <a:pt x="394" y="1574"/>
                  </a:lnTo>
                  <a:lnTo>
                    <a:pt x="562" y="1462"/>
                  </a:lnTo>
                  <a:lnTo>
                    <a:pt x="787" y="1405"/>
                  </a:lnTo>
                  <a:lnTo>
                    <a:pt x="619" y="1518"/>
                  </a:lnTo>
                  <a:lnTo>
                    <a:pt x="562" y="1574"/>
                  </a:lnTo>
                  <a:lnTo>
                    <a:pt x="562" y="1686"/>
                  </a:lnTo>
                  <a:lnTo>
                    <a:pt x="619" y="1855"/>
                  </a:lnTo>
                  <a:lnTo>
                    <a:pt x="675" y="1855"/>
                  </a:lnTo>
                  <a:lnTo>
                    <a:pt x="675" y="1967"/>
                  </a:lnTo>
                  <a:lnTo>
                    <a:pt x="731" y="2080"/>
                  </a:lnTo>
                  <a:lnTo>
                    <a:pt x="956" y="2080"/>
                  </a:lnTo>
                  <a:lnTo>
                    <a:pt x="900" y="2136"/>
                  </a:lnTo>
                  <a:lnTo>
                    <a:pt x="843" y="2248"/>
                  </a:lnTo>
                  <a:lnTo>
                    <a:pt x="900" y="2361"/>
                  </a:lnTo>
                  <a:lnTo>
                    <a:pt x="956" y="2417"/>
                  </a:lnTo>
                  <a:lnTo>
                    <a:pt x="1237" y="2417"/>
                  </a:lnTo>
                  <a:lnTo>
                    <a:pt x="1349" y="2361"/>
                  </a:lnTo>
                  <a:lnTo>
                    <a:pt x="1462" y="2305"/>
                  </a:lnTo>
                  <a:lnTo>
                    <a:pt x="1518" y="2136"/>
                  </a:lnTo>
                  <a:lnTo>
                    <a:pt x="1349" y="1967"/>
                  </a:lnTo>
                  <a:lnTo>
                    <a:pt x="1181" y="1743"/>
                  </a:lnTo>
                  <a:lnTo>
                    <a:pt x="1124" y="1686"/>
                  </a:lnTo>
                  <a:lnTo>
                    <a:pt x="1124" y="1630"/>
                  </a:lnTo>
                  <a:lnTo>
                    <a:pt x="1124" y="1574"/>
                  </a:lnTo>
                  <a:lnTo>
                    <a:pt x="1237" y="1630"/>
                  </a:lnTo>
                  <a:lnTo>
                    <a:pt x="1405" y="1630"/>
                  </a:lnTo>
                  <a:lnTo>
                    <a:pt x="1574" y="1518"/>
                  </a:lnTo>
                  <a:lnTo>
                    <a:pt x="1630" y="1462"/>
                  </a:lnTo>
                  <a:lnTo>
                    <a:pt x="1630" y="1349"/>
                  </a:lnTo>
                  <a:lnTo>
                    <a:pt x="1574" y="1181"/>
                  </a:lnTo>
                  <a:lnTo>
                    <a:pt x="1518" y="1068"/>
                  </a:lnTo>
                  <a:lnTo>
                    <a:pt x="1574" y="956"/>
                  </a:lnTo>
                  <a:lnTo>
                    <a:pt x="1630" y="843"/>
                  </a:lnTo>
                  <a:lnTo>
                    <a:pt x="1687" y="787"/>
                  </a:lnTo>
                  <a:lnTo>
                    <a:pt x="1687" y="675"/>
                  </a:lnTo>
                  <a:lnTo>
                    <a:pt x="1630" y="618"/>
                  </a:lnTo>
                  <a:lnTo>
                    <a:pt x="1630" y="506"/>
                  </a:lnTo>
                  <a:lnTo>
                    <a:pt x="1687" y="281"/>
                  </a:lnTo>
                  <a:lnTo>
                    <a:pt x="1630" y="225"/>
                  </a:lnTo>
                  <a:lnTo>
                    <a:pt x="1630" y="169"/>
                  </a:lnTo>
                  <a:lnTo>
                    <a:pt x="1518" y="56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B3D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0" name="Google Shape;35020;p71"/>
            <p:cNvSpPr/>
            <p:nvPr/>
          </p:nvSpPr>
          <p:spPr>
            <a:xfrm>
              <a:off x="2187050" y="1157975"/>
              <a:ext cx="47800" cy="18275"/>
            </a:xfrm>
            <a:custGeom>
              <a:avLst/>
              <a:gdLst/>
              <a:ahLst/>
              <a:cxnLst/>
              <a:rect l="l" t="t" r="r" b="b"/>
              <a:pathLst>
                <a:path w="1912" h="731" extrusionOk="0">
                  <a:moveTo>
                    <a:pt x="57" y="0"/>
                  </a:moveTo>
                  <a:lnTo>
                    <a:pt x="0" y="113"/>
                  </a:lnTo>
                  <a:lnTo>
                    <a:pt x="0" y="225"/>
                  </a:lnTo>
                  <a:lnTo>
                    <a:pt x="113" y="281"/>
                  </a:lnTo>
                  <a:lnTo>
                    <a:pt x="169" y="394"/>
                  </a:lnTo>
                  <a:lnTo>
                    <a:pt x="225" y="506"/>
                  </a:lnTo>
                  <a:lnTo>
                    <a:pt x="338" y="562"/>
                  </a:lnTo>
                  <a:lnTo>
                    <a:pt x="450" y="562"/>
                  </a:lnTo>
                  <a:lnTo>
                    <a:pt x="562" y="619"/>
                  </a:lnTo>
                  <a:lnTo>
                    <a:pt x="675" y="675"/>
                  </a:lnTo>
                  <a:lnTo>
                    <a:pt x="731" y="731"/>
                  </a:lnTo>
                  <a:lnTo>
                    <a:pt x="900" y="731"/>
                  </a:lnTo>
                  <a:lnTo>
                    <a:pt x="1630" y="450"/>
                  </a:lnTo>
                  <a:lnTo>
                    <a:pt x="1743" y="394"/>
                  </a:lnTo>
                  <a:lnTo>
                    <a:pt x="1799" y="338"/>
                  </a:lnTo>
                  <a:lnTo>
                    <a:pt x="1911" y="281"/>
                  </a:lnTo>
                  <a:lnTo>
                    <a:pt x="1855" y="169"/>
                  </a:lnTo>
                  <a:lnTo>
                    <a:pt x="1687" y="225"/>
                  </a:lnTo>
                  <a:lnTo>
                    <a:pt x="1574" y="338"/>
                  </a:lnTo>
                  <a:lnTo>
                    <a:pt x="1518" y="394"/>
                  </a:lnTo>
                  <a:lnTo>
                    <a:pt x="1406" y="394"/>
                  </a:lnTo>
                  <a:lnTo>
                    <a:pt x="1406" y="338"/>
                  </a:lnTo>
                  <a:lnTo>
                    <a:pt x="1462" y="225"/>
                  </a:lnTo>
                  <a:lnTo>
                    <a:pt x="1574" y="169"/>
                  </a:lnTo>
                  <a:lnTo>
                    <a:pt x="1574" y="113"/>
                  </a:lnTo>
                  <a:lnTo>
                    <a:pt x="1518" y="56"/>
                  </a:lnTo>
                  <a:lnTo>
                    <a:pt x="1349" y="56"/>
                  </a:lnTo>
                  <a:lnTo>
                    <a:pt x="1237" y="169"/>
                  </a:lnTo>
                  <a:lnTo>
                    <a:pt x="1068" y="169"/>
                  </a:lnTo>
                  <a:lnTo>
                    <a:pt x="900" y="281"/>
                  </a:lnTo>
                  <a:lnTo>
                    <a:pt x="506" y="281"/>
                  </a:lnTo>
                  <a:lnTo>
                    <a:pt x="450" y="225"/>
                  </a:lnTo>
                  <a:lnTo>
                    <a:pt x="281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1B3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1" name="Google Shape;35021;p71"/>
            <p:cNvSpPr/>
            <p:nvPr/>
          </p:nvSpPr>
          <p:spPr>
            <a:xfrm>
              <a:off x="2184225" y="1143925"/>
              <a:ext cx="35175" cy="22500"/>
            </a:xfrm>
            <a:custGeom>
              <a:avLst/>
              <a:gdLst/>
              <a:ahLst/>
              <a:cxnLst/>
              <a:rect l="l" t="t" r="r" b="b"/>
              <a:pathLst>
                <a:path w="1407" h="900" extrusionOk="0">
                  <a:moveTo>
                    <a:pt x="451" y="0"/>
                  </a:moveTo>
                  <a:lnTo>
                    <a:pt x="338" y="113"/>
                  </a:lnTo>
                  <a:lnTo>
                    <a:pt x="226" y="169"/>
                  </a:lnTo>
                  <a:lnTo>
                    <a:pt x="113" y="225"/>
                  </a:lnTo>
                  <a:lnTo>
                    <a:pt x="57" y="337"/>
                  </a:lnTo>
                  <a:lnTo>
                    <a:pt x="1" y="450"/>
                  </a:lnTo>
                  <a:lnTo>
                    <a:pt x="1" y="506"/>
                  </a:lnTo>
                  <a:lnTo>
                    <a:pt x="57" y="675"/>
                  </a:lnTo>
                  <a:lnTo>
                    <a:pt x="113" y="675"/>
                  </a:lnTo>
                  <a:lnTo>
                    <a:pt x="113" y="618"/>
                  </a:lnTo>
                  <a:lnTo>
                    <a:pt x="338" y="618"/>
                  </a:lnTo>
                  <a:lnTo>
                    <a:pt x="451" y="675"/>
                  </a:lnTo>
                  <a:lnTo>
                    <a:pt x="507" y="787"/>
                  </a:lnTo>
                  <a:lnTo>
                    <a:pt x="563" y="900"/>
                  </a:lnTo>
                  <a:lnTo>
                    <a:pt x="675" y="843"/>
                  </a:lnTo>
                  <a:lnTo>
                    <a:pt x="844" y="787"/>
                  </a:lnTo>
                  <a:lnTo>
                    <a:pt x="1013" y="731"/>
                  </a:lnTo>
                  <a:lnTo>
                    <a:pt x="1181" y="618"/>
                  </a:lnTo>
                  <a:lnTo>
                    <a:pt x="1237" y="562"/>
                  </a:lnTo>
                  <a:lnTo>
                    <a:pt x="1237" y="506"/>
                  </a:lnTo>
                  <a:lnTo>
                    <a:pt x="1406" y="506"/>
                  </a:lnTo>
                  <a:lnTo>
                    <a:pt x="1406" y="450"/>
                  </a:lnTo>
                  <a:lnTo>
                    <a:pt x="1350" y="225"/>
                  </a:lnTo>
                  <a:lnTo>
                    <a:pt x="1237" y="337"/>
                  </a:lnTo>
                  <a:lnTo>
                    <a:pt x="1069" y="394"/>
                  </a:lnTo>
                  <a:lnTo>
                    <a:pt x="900" y="450"/>
                  </a:lnTo>
                  <a:lnTo>
                    <a:pt x="732" y="394"/>
                  </a:lnTo>
                  <a:lnTo>
                    <a:pt x="844" y="225"/>
                  </a:lnTo>
                  <a:lnTo>
                    <a:pt x="1013" y="113"/>
                  </a:lnTo>
                  <a:lnTo>
                    <a:pt x="1013" y="56"/>
                  </a:lnTo>
                  <a:lnTo>
                    <a:pt x="1013" y="0"/>
                  </a:lnTo>
                  <a:lnTo>
                    <a:pt x="900" y="0"/>
                  </a:lnTo>
                  <a:lnTo>
                    <a:pt x="619" y="169"/>
                  </a:lnTo>
                  <a:lnTo>
                    <a:pt x="619" y="113"/>
                  </a:lnTo>
                  <a:lnTo>
                    <a:pt x="619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ABCB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2" name="Google Shape;35022;p71"/>
            <p:cNvSpPr/>
            <p:nvPr/>
          </p:nvSpPr>
          <p:spPr>
            <a:xfrm>
              <a:off x="2198300" y="1159375"/>
              <a:ext cx="16875" cy="9850"/>
            </a:xfrm>
            <a:custGeom>
              <a:avLst/>
              <a:gdLst/>
              <a:ahLst/>
              <a:cxnLst/>
              <a:rect l="l" t="t" r="r" b="b"/>
              <a:pathLst>
                <a:path w="675" h="394" extrusionOk="0">
                  <a:moveTo>
                    <a:pt x="618" y="0"/>
                  </a:moveTo>
                  <a:lnTo>
                    <a:pt x="450" y="57"/>
                  </a:lnTo>
                  <a:lnTo>
                    <a:pt x="337" y="113"/>
                  </a:lnTo>
                  <a:lnTo>
                    <a:pt x="112" y="113"/>
                  </a:lnTo>
                  <a:lnTo>
                    <a:pt x="0" y="282"/>
                  </a:lnTo>
                  <a:lnTo>
                    <a:pt x="56" y="338"/>
                  </a:lnTo>
                  <a:lnTo>
                    <a:pt x="169" y="282"/>
                  </a:lnTo>
                  <a:lnTo>
                    <a:pt x="225" y="282"/>
                  </a:lnTo>
                  <a:lnTo>
                    <a:pt x="281" y="338"/>
                  </a:lnTo>
                  <a:lnTo>
                    <a:pt x="281" y="394"/>
                  </a:lnTo>
                  <a:lnTo>
                    <a:pt x="337" y="394"/>
                  </a:lnTo>
                  <a:lnTo>
                    <a:pt x="506" y="338"/>
                  </a:lnTo>
                  <a:lnTo>
                    <a:pt x="562" y="225"/>
                  </a:lnTo>
                  <a:lnTo>
                    <a:pt x="674" y="169"/>
                  </a:lnTo>
                  <a:lnTo>
                    <a:pt x="674" y="113"/>
                  </a:lnTo>
                  <a:lnTo>
                    <a:pt x="618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A0C0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3" name="Google Shape;35023;p71"/>
            <p:cNvSpPr/>
            <p:nvPr/>
          </p:nvSpPr>
          <p:spPr>
            <a:xfrm>
              <a:off x="2213750" y="1160775"/>
              <a:ext cx="4225" cy="2850"/>
            </a:xfrm>
            <a:custGeom>
              <a:avLst/>
              <a:gdLst/>
              <a:ahLst/>
              <a:cxnLst/>
              <a:rect l="l" t="t" r="r" b="b"/>
              <a:pathLst>
                <a:path w="169" h="114" extrusionOk="0">
                  <a:moveTo>
                    <a:pt x="113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69" y="113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BCB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4" name="Google Shape;35024;p71"/>
            <p:cNvSpPr/>
            <p:nvPr/>
          </p:nvSpPr>
          <p:spPr>
            <a:xfrm>
              <a:off x="2213750" y="115515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13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3D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5" name="Google Shape;35025;p71"/>
            <p:cNvSpPr/>
            <p:nvPr/>
          </p:nvSpPr>
          <p:spPr>
            <a:xfrm>
              <a:off x="2250275" y="1148125"/>
              <a:ext cx="23925" cy="15500"/>
            </a:xfrm>
            <a:custGeom>
              <a:avLst/>
              <a:gdLst/>
              <a:ahLst/>
              <a:cxnLst/>
              <a:rect l="l" t="t" r="r" b="b"/>
              <a:pathLst>
                <a:path w="957" h="620" extrusionOk="0">
                  <a:moveTo>
                    <a:pt x="844" y="1"/>
                  </a:moveTo>
                  <a:lnTo>
                    <a:pt x="788" y="57"/>
                  </a:lnTo>
                  <a:lnTo>
                    <a:pt x="731" y="57"/>
                  </a:lnTo>
                  <a:lnTo>
                    <a:pt x="619" y="113"/>
                  </a:lnTo>
                  <a:lnTo>
                    <a:pt x="394" y="338"/>
                  </a:lnTo>
                  <a:lnTo>
                    <a:pt x="113" y="450"/>
                  </a:lnTo>
                  <a:lnTo>
                    <a:pt x="57" y="507"/>
                  </a:lnTo>
                  <a:lnTo>
                    <a:pt x="1" y="563"/>
                  </a:lnTo>
                  <a:lnTo>
                    <a:pt x="57" y="619"/>
                  </a:lnTo>
                  <a:lnTo>
                    <a:pt x="113" y="563"/>
                  </a:lnTo>
                  <a:lnTo>
                    <a:pt x="169" y="507"/>
                  </a:lnTo>
                  <a:lnTo>
                    <a:pt x="282" y="507"/>
                  </a:lnTo>
                  <a:lnTo>
                    <a:pt x="394" y="563"/>
                  </a:lnTo>
                  <a:lnTo>
                    <a:pt x="563" y="450"/>
                  </a:lnTo>
                  <a:lnTo>
                    <a:pt x="675" y="394"/>
                  </a:lnTo>
                  <a:lnTo>
                    <a:pt x="956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7698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6" name="Google Shape;35026;p71"/>
            <p:cNvSpPr/>
            <p:nvPr/>
          </p:nvSpPr>
          <p:spPr>
            <a:xfrm>
              <a:off x="2227800" y="1160775"/>
              <a:ext cx="14075" cy="8450"/>
            </a:xfrm>
            <a:custGeom>
              <a:avLst/>
              <a:gdLst/>
              <a:ahLst/>
              <a:cxnLst/>
              <a:rect l="l" t="t" r="r" b="b"/>
              <a:pathLst>
                <a:path w="563" h="338" extrusionOk="0">
                  <a:moveTo>
                    <a:pt x="394" y="1"/>
                  </a:moveTo>
                  <a:lnTo>
                    <a:pt x="225" y="57"/>
                  </a:lnTo>
                  <a:lnTo>
                    <a:pt x="225" y="169"/>
                  </a:lnTo>
                  <a:lnTo>
                    <a:pt x="113" y="226"/>
                  </a:lnTo>
                  <a:lnTo>
                    <a:pt x="0" y="338"/>
                  </a:lnTo>
                  <a:lnTo>
                    <a:pt x="338" y="282"/>
                  </a:lnTo>
                  <a:lnTo>
                    <a:pt x="506" y="169"/>
                  </a:lnTo>
                  <a:lnTo>
                    <a:pt x="562" y="113"/>
                  </a:lnTo>
                  <a:lnTo>
                    <a:pt x="506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7FA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7" name="Google Shape;35027;p71"/>
            <p:cNvSpPr/>
            <p:nvPr/>
          </p:nvSpPr>
          <p:spPr>
            <a:xfrm>
              <a:off x="2240450" y="1162175"/>
              <a:ext cx="8450" cy="4250"/>
            </a:xfrm>
            <a:custGeom>
              <a:avLst/>
              <a:gdLst/>
              <a:ahLst/>
              <a:cxnLst/>
              <a:rect l="l" t="t" r="r" b="b"/>
              <a:pathLst>
                <a:path w="338" h="170" extrusionOk="0">
                  <a:moveTo>
                    <a:pt x="0" y="1"/>
                  </a:moveTo>
                  <a:lnTo>
                    <a:pt x="0" y="113"/>
                  </a:lnTo>
                  <a:lnTo>
                    <a:pt x="113" y="170"/>
                  </a:lnTo>
                  <a:lnTo>
                    <a:pt x="169" y="113"/>
                  </a:lnTo>
                  <a:lnTo>
                    <a:pt x="337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2C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8" name="Google Shape;35028;p71"/>
            <p:cNvSpPr/>
            <p:nvPr/>
          </p:nvSpPr>
          <p:spPr>
            <a:xfrm>
              <a:off x="2248875" y="1162175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57" y="1"/>
                  </a:moveTo>
                  <a:lnTo>
                    <a:pt x="0" y="57"/>
                  </a:lnTo>
                  <a:lnTo>
                    <a:pt x="113" y="170"/>
                  </a:lnTo>
                  <a:lnTo>
                    <a:pt x="169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2C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9" name="Google Shape;35029;p71"/>
            <p:cNvSpPr/>
            <p:nvPr/>
          </p:nvSpPr>
          <p:spPr>
            <a:xfrm>
              <a:off x="2265725" y="1148125"/>
              <a:ext cx="5650" cy="2850"/>
            </a:xfrm>
            <a:custGeom>
              <a:avLst/>
              <a:gdLst/>
              <a:ahLst/>
              <a:cxnLst/>
              <a:rect l="l" t="t" r="r" b="b"/>
              <a:pathLst>
                <a:path w="226" h="114" extrusionOk="0">
                  <a:moveTo>
                    <a:pt x="226" y="1"/>
                  </a:moveTo>
                  <a:lnTo>
                    <a:pt x="113" y="57"/>
                  </a:lnTo>
                  <a:lnTo>
                    <a:pt x="1" y="113"/>
                  </a:lnTo>
                  <a:lnTo>
                    <a:pt x="113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8BAE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0" name="Google Shape;35030;p71"/>
            <p:cNvSpPr/>
            <p:nvPr/>
          </p:nvSpPr>
          <p:spPr>
            <a:xfrm>
              <a:off x="2258700" y="113407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1" name="Google Shape;35031;p71"/>
            <p:cNvSpPr/>
            <p:nvPr/>
          </p:nvSpPr>
          <p:spPr>
            <a:xfrm>
              <a:off x="2258700" y="113407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13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2" name="Google Shape;35032;p71"/>
            <p:cNvSpPr/>
            <p:nvPr/>
          </p:nvSpPr>
          <p:spPr>
            <a:xfrm>
              <a:off x="1721950" y="1218400"/>
              <a:ext cx="54825" cy="43575"/>
            </a:xfrm>
            <a:custGeom>
              <a:avLst/>
              <a:gdLst/>
              <a:ahLst/>
              <a:cxnLst/>
              <a:rect l="l" t="t" r="r" b="b"/>
              <a:pathLst>
                <a:path w="2193" h="1743" extrusionOk="0">
                  <a:moveTo>
                    <a:pt x="1574" y="899"/>
                  </a:moveTo>
                  <a:lnTo>
                    <a:pt x="1518" y="956"/>
                  </a:lnTo>
                  <a:lnTo>
                    <a:pt x="1462" y="1012"/>
                  </a:lnTo>
                  <a:lnTo>
                    <a:pt x="1462" y="956"/>
                  </a:lnTo>
                  <a:lnTo>
                    <a:pt x="1574" y="899"/>
                  </a:lnTo>
                  <a:close/>
                  <a:moveTo>
                    <a:pt x="225" y="0"/>
                  </a:moveTo>
                  <a:lnTo>
                    <a:pt x="113" y="113"/>
                  </a:lnTo>
                  <a:lnTo>
                    <a:pt x="56" y="225"/>
                  </a:lnTo>
                  <a:lnTo>
                    <a:pt x="169" y="337"/>
                  </a:lnTo>
                  <a:lnTo>
                    <a:pt x="225" y="337"/>
                  </a:lnTo>
                  <a:lnTo>
                    <a:pt x="225" y="394"/>
                  </a:lnTo>
                  <a:lnTo>
                    <a:pt x="225" y="450"/>
                  </a:lnTo>
                  <a:lnTo>
                    <a:pt x="56" y="562"/>
                  </a:lnTo>
                  <a:lnTo>
                    <a:pt x="0" y="618"/>
                  </a:lnTo>
                  <a:lnTo>
                    <a:pt x="0" y="675"/>
                  </a:lnTo>
                  <a:lnTo>
                    <a:pt x="56" y="787"/>
                  </a:lnTo>
                  <a:lnTo>
                    <a:pt x="113" y="843"/>
                  </a:lnTo>
                  <a:lnTo>
                    <a:pt x="113" y="956"/>
                  </a:lnTo>
                  <a:lnTo>
                    <a:pt x="113" y="1124"/>
                  </a:lnTo>
                  <a:lnTo>
                    <a:pt x="113" y="1237"/>
                  </a:lnTo>
                  <a:lnTo>
                    <a:pt x="113" y="1293"/>
                  </a:lnTo>
                  <a:lnTo>
                    <a:pt x="225" y="1349"/>
                  </a:lnTo>
                  <a:lnTo>
                    <a:pt x="225" y="1405"/>
                  </a:lnTo>
                  <a:lnTo>
                    <a:pt x="338" y="1518"/>
                  </a:lnTo>
                  <a:lnTo>
                    <a:pt x="394" y="1574"/>
                  </a:lnTo>
                  <a:lnTo>
                    <a:pt x="450" y="1574"/>
                  </a:lnTo>
                  <a:lnTo>
                    <a:pt x="562" y="1518"/>
                  </a:lnTo>
                  <a:lnTo>
                    <a:pt x="619" y="1461"/>
                  </a:lnTo>
                  <a:lnTo>
                    <a:pt x="731" y="1518"/>
                  </a:lnTo>
                  <a:lnTo>
                    <a:pt x="900" y="1574"/>
                  </a:lnTo>
                  <a:lnTo>
                    <a:pt x="956" y="1518"/>
                  </a:lnTo>
                  <a:lnTo>
                    <a:pt x="956" y="1461"/>
                  </a:lnTo>
                  <a:lnTo>
                    <a:pt x="843" y="1293"/>
                  </a:lnTo>
                  <a:lnTo>
                    <a:pt x="843" y="1237"/>
                  </a:lnTo>
                  <a:lnTo>
                    <a:pt x="843" y="1180"/>
                  </a:lnTo>
                  <a:lnTo>
                    <a:pt x="843" y="1124"/>
                  </a:lnTo>
                  <a:lnTo>
                    <a:pt x="843" y="1068"/>
                  </a:lnTo>
                  <a:lnTo>
                    <a:pt x="787" y="1012"/>
                  </a:lnTo>
                  <a:lnTo>
                    <a:pt x="843" y="956"/>
                  </a:lnTo>
                  <a:lnTo>
                    <a:pt x="900" y="899"/>
                  </a:lnTo>
                  <a:lnTo>
                    <a:pt x="956" y="899"/>
                  </a:lnTo>
                  <a:lnTo>
                    <a:pt x="1012" y="956"/>
                  </a:lnTo>
                  <a:lnTo>
                    <a:pt x="1068" y="1012"/>
                  </a:lnTo>
                  <a:lnTo>
                    <a:pt x="1124" y="1012"/>
                  </a:lnTo>
                  <a:lnTo>
                    <a:pt x="1237" y="956"/>
                  </a:lnTo>
                  <a:lnTo>
                    <a:pt x="1293" y="1068"/>
                  </a:lnTo>
                  <a:lnTo>
                    <a:pt x="1349" y="1124"/>
                  </a:lnTo>
                  <a:lnTo>
                    <a:pt x="1462" y="1180"/>
                  </a:lnTo>
                  <a:lnTo>
                    <a:pt x="1518" y="1293"/>
                  </a:lnTo>
                  <a:lnTo>
                    <a:pt x="1518" y="1349"/>
                  </a:lnTo>
                  <a:lnTo>
                    <a:pt x="1518" y="1405"/>
                  </a:lnTo>
                  <a:lnTo>
                    <a:pt x="1518" y="1518"/>
                  </a:lnTo>
                  <a:lnTo>
                    <a:pt x="1462" y="1574"/>
                  </a:lnTo>
                  <a:lnTo>
                    <a:pt x="1518" y="1742"/>
                  </a:lnTo>
                  <a:lnTo>
                    <a:pt x="1630" y="1742"/>
                  </a:lnTo>
                  <a:lnTo>
                    <a:pt x="1686" y="1686"/>
                  </a:lnTo>
                  <a:lnTo>
                    <a:pt x="1686" y="1461"/>
                  </a:lnTo>
                  <a:lnTo>
                    <a:pt x="1799" y="1293"/>
                  </a:lnTo>
                  <a:lnTo>
                    <a:pt x="2024" y="956"/>
                  </a:lnTo>
                  <a:lnTo>
                    <a:pt x="2136" y="956"/>
                  </a:lnTo>
                  <a:lnTo>
                    <a:pt x="2192" y="899"/>
                  </a:lnTo>
                  <a:lnTo>
                    <a:pt x="2080" y="787"/>
                  </a:lnTo>
                  <a:lnTo>
                    <a:pt x="1967" y="618"/>
                  </a:lnTo>
                  <a:lnTo>
                    <a:pt x="1630" y="618"/>
                  </a:lnTo>
                  <a:lnTo>
                    <a:pt x="1518" y="675"/>
                  </a:lnTo>
                  <a:lnTo>
                    <a:pt x="1462" y="731"/>
                  </a:lnTo>
                  <a:lnTo>
                    <a:pt x="1293" y="731"/>
                  </a:lnTo>
                  <a:lnTo>
                    <a:pt x="1181" y="618"/>
                  </a:lnTo>
                  <a:lnTo>
                    <a:pt x="1124" y="562"/>
                  </a:lnTo>
                  <a:lnTo>
                    <a:pt x="1068" y="506"/>
                  </a:lnTo>
                  <a:lnTo>
                    <a:pt x="1012" y="618"/>
                  </a:lnTo>
                  <a:lnTo>
                    <a:pt x="956" y="731"/>
                  </a:lnTo>
                  <a:lnTo>
                    <a:pt x="843" y="787"/>
                  </a:lnTo>
                  <a:lnTo>
                    <a:pt x="731" y="787"/>
                  </a:lnTo>
                  <a:lnTo>
                    <a:pt x="675" y="675"/>
                  </a:lnTo>
                  <a:lnTo>
                    <a:pt x="675" y="562"/>
                  </a:lnTo>
                  <a:lnTo>
                    <a:pt x="675" y="506"/>
                  </a:lnTo>
                  <a:lnTo>
                    <a:pt x="675" y="337"/>
                  </a:lnTo>
                  <a:lnTo>
                    <a:pt x="675" y="225"/>
                  </a:lnTo>
                  <a:lnTo>
                    <a:pt x="562" y="169"/>
                  </a:lnTo>
                  <a:lnTo>
                    <a:pt x="450" y="11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9EBF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3" name="Google Shape;35033;p71"/>
            <p:cNvSpPr/>
            <p:nvPr/>
          </p:nvSpPr>
          <p:spPr>
            <a:xfrm>
              <a:off x="1705075" y="1231025"/>
              <a:ext cx="15500" cy="14100"/>
            </a:xfrm>
            <a:custGeom>
              <a:avLst/>
              <a:gdLst/>
              <a:ahLst/>
              <a:cxnLst/>
              <a:rect l="l" t="t" r="r" b="b"/>
              <a:pathLst>
                <a:path w="620" h="564" extrusionOk="0">
                  <a:moveTo>
                    <a:pt x="57" y="1"/>
                  </a:moveTo>
                  <a:lnTo>
                    <a:pt x="1" y="113"/>
                  </a:lnTo>
                  <a:lnTo>
                    <a:pt x="1" y="170"/>
                  </a:lnTo>
                  <a:lnTo>
                    <a:pt x="57" y="226"/>
                  </a:lnTo>
                  <a:lnTo>
                    <a:pt x="282" y="451"/>
                  </a:lnTo>
                  <a:lnTo>
                    <a:pt x="394" y="507"/>
                  </a:lnTo>
                  <a:lnTo>
                    <a:pt x="507" y="563"/>
                  </a:lnTo>
                  <a:lnTo>
                    <a:pt x="563" y="563"/>
                  </a:lnTo>
                  <a:lnTo>
                    <a:pt x="619" y="507"/>
                  </a:lnTo>
                  <a:lnTo>
                    <a:pt x="507" y="451"/>
                  </a:lnTo>
                  <a:lnTo>
                    <a:pt x="450" y="338"/>
                  </a:lnTo>
                  <a:lnTo>
                    <a:pt x="338" y="170"/>
                  </a:lnTo>
                  <a:lnTo>
                    <a:pt x="282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EBF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4" name="Google Shape;35034;p71"/>
            <p:cNvSpPr/>
            <p:nvPr/>
          </p:nvSpPr>
          <p:spPr>
            <a:xfrm>
              <a:off x="1741625" y="1219800"/>
              <a:ext cx="4225" cy="7050"/>
            </a:xfrm>
            <a:custGeom>
              <a:avLst/>
              <a:gdLst/>
              <a:ahLst/>
              <a:cxnLst/>
              <a:rect l="l" t="t" r="r" b="b"/>
              <a:pathLst>
                <a:path w="169" h="282" extrusionOk="0">
                  <a:moveTo>
                    <a:pt x="113" y="0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0" y="225"/>
                  </a:lnTo>
                  <a:lnTo>
                    <a:pt x="0" y="281"/>
                  </a:lnTo>
                  <a:lnTo>
                    <a:pt x="113" y="281"/>
                  </a:lnTo>
                  <a:lnTo>
                    <a:pt x="169" y="225"/>
                  </a:lnTo>
                  <a:lnTo>
                    <a:pt x="113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EBF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5" name="Google Shape;35035;p71"/>
            <p:cNvSpPr/>
            <p:nvPr/>
          </p:nvSpPr>
          <p:spPr>
            <a:xfrm>
              <a:off x="1684000" y="1214175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1" y="0"/>
                  </a:moveTo>
                  <a:lnTo>
                    <a:pt x="1" y="57"/>
                  </a:lnTo>
                  <a:lnTo>
                    <a:pt x="57" y="169"/>
                  </a:lnTo>
                  <a:lnTo>
                    <a:pt x="169" y="282"/>
                  </a:lnTo>
                  <a:lnTo>
                    <a:pt x="169" y="113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1C3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6" name="Google Shape;35036;p71"/>
            <p:cNvSpPr/>
            <p:nvPr/>
          </p:nvSpPr>
          <p:spPr>
            <a:xfrm>
              <a:off x="1702275" y="118325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BC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7" name="Google Shape;35037;p71"/>
            <p:cNvSpPr/>
            <p:nvPr/>
          </p:nvSpPr>
          <p:spPr>
            <a:xfrm>
              <a:off x="1688225" y="122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1C3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8" name="Google Shape;35038;p71"/>
            <p:cNvSpPr/>
            <p:nvPr/>
          </p:nvSpPr>
          <p:spPr>
            <a:xfrm>
              <a:off x="1721950" y="123805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6" y="1"/>
                  </a:moveTo>
                  <a:lnTo>
                    <a:pt x="56" y="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EBF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9" name="Google Shape;35039;p71"/>
            <p:cNvSpPr/>
            <p:nvPr/>
          </p:nvSpPr>
          <p:spPr>
            <a:xfrm>
              <a:off x="2026850" y="1052575"/>
              <a:ext cx="71700" cy="36575"/>
            </a:xfrm>
            <a:custGeom>
              <a:avLst/>
              <a:gdLst/>
              <a:ahLst/>
              <a:cxnLst/>
              <a:rect l="l" t="t" r="r" b="b"/>
              <a:pathLst>
                <a:path w="2868" h="1463" extrusionOk="0">
                  <a:moveTo>
                    <a:pt x="113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" y="169"/>
                  </a:lnTo>
                  <a:lnTo>
                    <a:pt x="113" y="169"/>
                  </a:lnTo>
                  <a:lnTo>
                    <a:pt x="170" y="282"/>
                  </a:lnTo>
                  <a:lnTo>
                    <a:pt x="170" y="450"/>
                  </a:lnTo>
                  <a:lnTo>
                    <a:pt x="113" y="675"/>
                  </a:lnTo>
                  <a:lnTo>
                    <a:pt x="113" y="788"/>
                  </a:lnTo>
                  <a:lnTo>
                    <a:pt x="226" y="900"/>
                  </a:lnTo>
                  <a:lnTo>
                    <a:pt x="338" y="1069"/>
                  </a:lnTo>
                  <a:lnTo>
                    <a:pt x="394" y="1069"/>
                  </a:lnTo>
                  <a:lnTo>
                    <a:pt x="507" y="1013"/>
                  </a:lnTo>
                  <a:lnTo>
                    <a:pt x="675" y="1237"/>
                  </a:lnTo>
                  <a:lnTo>
                    <a:pt x="788" y="1350"/>
                  </a:lnTo>
                  <a:lnTo>
                    <a:pt x="844" y="1462"/>
                  </a:lnTo>
                  <a:lnTo>
                    <a:pt x="956" y="1462"/>
                  </a:lnTo>
                  <a:lnTo>
                    <a:pt x="1069" y="1406"/>
                  </a:lnTo>
                  <a:lnTo>
                    <a:pt x="1518" y="1237"/>
                  </a:lnTo>
                  <a:lnTo>
                    <a:pt x="1743" y="1181"/>
                  </a:lnTo>
                  <a:lnTo>
                    <a:pt x="1968" y="1181"/>
                  </a:lnTo>
                  <a:lnTo>
                    <a:pt x="2081" y="1237"/>
                  </a:lnTo>
                  <a:lnTo>
                    <a:pt x="2137" y="1237"/>
                  </a:lnTo>
                  <a:lnTo>
                    <a:pt x="2249" y="1125"/>
                  </a:lnTo>
                  <a:lnTo>
                    <a:pt x="2362" y="1013"/>
                  </a:lnTo>
                  <a:lnTo>
                    <a:pt x="2474" y="900"/>
                  </a:lnTo>
                  <a:lnTo>
                    <a:pt x="2530" y="844"/>
                  </a:lnTo>
                  <a:lnTo>
                    <a:pt x="2643" y="788"/>
                  </a:lnTo>
                  <a:lnTo>
                    <a:pt x="2867" y="788"/>
                  </a:lnTo>
                  <a:lnTo>
                    <a:pt x="2811" y="675"/>
                  </a:lnTo>
                  <a:lnTo>
                    <a:pt x="2755" y="563"/>
                  </a:lnTo>
                  <a:lnTo>
                    <a:pt x="2643" y="563"/>
                  </a:lnTo>
                  <a:lnTo>
                    <a:pt x="2586" y="619"/>
                  </a:lnTo>
                  <a:lnTo>
                    <a:pt x="2474" y="619"/>
                  </a:lnTo>
                  <a:lnTo>
                    <a:pt x="2418" y="675"/>
                  </a:lnTo>
                  <a:lnTo>
                    <a:pt x="2362" y="732"/>
                  </a:lnTo>
                  <a:lnTo>
                    <a:pt x="2193" y="675"/>
                  </a:lnTo>
                  <a:lnTo>
                    <a:pt x="2081" y="675"/>
                  </a:lnTo>
                  <a:lnTo>
                    <a:pt x="2081" y="507"/>
                  </a:lnTo>
                  <a:lnTo>
                    <a:pt x="2137" y="450"/>
                  </a:lnTo>
                  <a:lnTo>
                    <a:pt x="2081" y="338"/>
                  </a:lnTo>
                  <a:lnTo>
                    <a:pt x="2024" y="338"/>
                  </a:lnTo>
                  <a:lnTo>
                    <a:pt x="1968" y="394"/>
                  </a:lnTo>
                  <a:lnTo>
                    <a:pt x="1631" y="394"/>
                  </a:lnTo>
                  <a:lnTo>
                    <a:pt x="1518" y="338"/>
                  </a:lnTo>
                  <a:lnTo>
                    <a:pt x="1462" y="282"/>
                  </a:lnTo>
                  <a:lnTo>
                    <a:pt x="1350" y="226"/>
                  </a:lnTo>
                  <a:lnTo>
                    <a:pt x="1181" y="394"/>
                  </a:lnTo>
                  <a:lnTo>
                    <a:pt x="1069" y="450"/>
                  </a:lnTo>
                  <a:lnTo>
                    <a:pt x="1013" y="450"/>
                  </a:lnTo>
                  <a:lnTo>
                    <a:pt x="788" y="394"/>
                  </a:lnTo>
                  <a:lnTo>
                    <a:pt x="788" y="507"/>
                  </a:lnTo>
                  <a:lnTo>
                    <a:pt x="844" y="619"/>
                  </a:lnTo>
                  <a:lnTo>
                    <a:pt x="1069" y="732"/>
                  </a:lnTo>
                  <a:lnTo>
                    <a:pt x="956" y="732"/>
                  </a:lnTo>
                  <a:lnTo>
                    <a:pt x="900" y="788"/>
                  </a:lnTo>
                  <a:lnTo>
                    <a:pt x="732" y="788"/>
                  </a:lnTo>
                  <a:lnTo>
                    <a:pt x="788" y="619"/>
                  </a:lnTo>
                  <a:lnTo>
                    <a:pt x="788" y="507"/>
                  </a:lnTo>
                  <a:lnTo>
                    <a:pt x="732" y="450"/>
                  </a:lnTo>
                  <a:lnTo>
                    <a:pt x="394" y="226"/>
                  </a:lnTo>
                  <a:lnTo>
                    <a:pt x="282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ECF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0" name="Google Shape;35040;p71"/>
            <p:cNvSpPr/>
            <p:nvPr/>
          </p:nvSpPr>
          <p:spPr>
            <a:xfrm>
              <a:off x="1955200" y="1093325"/>
              <a:ext cx="81525" cy="33750"/>
            </a:xfrm>
            <a:custGeom>
              <a:avLst/>
              <a:gdLst/>
              <a:ahLst/>
              <a:cxnLst/>
              <a:rect l="l" t="t" r="r" b="b"/>
              <a:pathLst>
                <a:path w="3261" h="1350" extrusionOk="0">
                  <a:moveTo>
                    <a:pt x="3092" y="1"/>
                  </a:moveTo>
                  <a:lnTo>
                    <a:pt x="3036" y="57"/>
                  </a:lnTo>
                  <a:lnTo>
                    <a:pt x="2979" y="113"/>
                  </a:lnTo>
                  <a:lnTo>
                    <a:pt x="2811" y="113"/>
                  </a:lnTo>
                  <a:lnTo>
                    <a:pt x="2755" y="226"/>
                  </a:lnTo>
                  <a:lnTo>
                    <a:pt x="2811" y="394"/>
                  </a:lnTo>
                  <a:lnTo>
                    <a:pt x="2698" y="507"/>
                  </a:lnTo>
                  <a:lnTo>
                    <a:pt x="2642" y="563"/>
                  </a:lnTo>
                  <a:lnTo>
                    <a:pt x="2586" y="619"/>
                  </a:lnTo>
                  <a:lnTo>
                    <a:pt x="2530" y="675"/>
                  </a:lnTo>
                  <a:lnTo>
                    <a:pt x="1799" y="675"/>
                  </a:lnTo>
                  <a:lnTo>
                    <a:pt x="1687" y="731"/>
                  </a:lnTo>
                  <a:lnTo>
                    <a:pt x="1518" y="731"/>
                  </a:lnTo>
                  <a:lnTo>
                    <a:pt x="1349" y="788"/>
                  </a:lnTo>
                  <a:lnTo>
                    <a:pt x="1237" y="844"/>
                  </a:lnTo>
                  <a:lnTo>
                    <a:pt x="1125" y="900"/>
                  </a:lnTo>
                  <a:lnTo>
                    <a:pt x="1012" y="844"/>
                  </a:lnTo>
                  <a:lnTo>
                    <a:pt x="900" y="731"/>
                  </a:lnTo>
                  <a:lnTo>
                    <a:pt x="844" y="675"/>
                  </a:lnTo>
                  <a:lnTo>
                    <a:pt x="731" y="619"/>
                  </a:lnTo>
                  <a:lnTo>
                    <a:pt x="562" y="563"/>
                  </a:lnTo>
                  <a:lnTo>
                    <a:pt x="394" y="507"/>
                  </a:lnTo>
                  <a:lnTo>
                    <a:pt x="338" y="450"/>
                  </a:lnTo>
                  <a:lnTo>
                    <a:pt x="281" y="338"/>
                  </a:lnTo>
                  <a:lnTo>
                    <a:pt x="281" y="282"/>
                  </a:lnTo>
                  <a:lnTo>
                    <a:pt x="225" y="226"/>
                  </a:lnTo>
                  <a:lnTo>
                    <a:pt x="57" y="226"/>
                  </a:lnTo>
                  <a:lnTo>
                    <a:pt x="0" y="450"/>
                  </a:lnTo>
                  <a:lnTo>
                    <a:pt x="0" y="675"/>
                  </a:lnTo>
                  <a:lnTo>
                    <a:pt x="113" y="788"/>
                  </a:lnTo>
                  <a:lnTo>
                    <a:pt x="281" y="844"/>
                  </a:lnTo>
                  <a:lnTo>
                    <a:pt x="450" y="900"/>
                  </a:lnTo>
                  <a:lnTo>
                    <a:pt x="562" y="956"/>
                  </a:lnTo>
                  <a:lnTo>
                    <a:pt x="787" y="1125"/>
                  </a:lnTo>
                  <a:lnTo>
                    <a:pt x="844" y="1237"/>
                  </a:lnTo>
                  <a:lnTo>
                    <a:pt x="956" y="1294"/>
                  </a:lnTo>
                  <a:lnTo>
                    <a:pt x="1237" y="1294"/>
                  </a:lnTo>
                  <a:lnTo>
                    <a:pt x="1518" y="1237"/>
                  </a:lnTo>
                  <a:lnTo>
                    <a:pt x="1630" y="1181"/>
                  </a:lnTo>
                  <a:lnTo>
                    <a:pt x="1743" y="1125"/>
                  </a:lnTo>
                  <a:lnTo>
                    <a:pt x="1799" y="1069"/>
                  </a:lnTo>
                  <a:lnTo>
                    <a:pt x="1855" y="1125"/>
                  </a:lnTo>
                  <a:lnTo>
                    <a:pt x="2024" y="1294"/>
                  </a:lnTo>
                  <a:lnTo>
                    <a:pt x="2080" y="1350"/>
                  </a:lnTo>
                  <a:lnTo>
                    <a:pt x="2136" y="1350"/>
                  </a:lnTo>
                  <a:lnTo>
                    <a:pt x="2249" y="1294"/>
                  </a:lnTo>
                  <a:lnTo>
                    <a:pt x="2305" y="1294"/>
                  </a:lnTo>
                  <a:lnTo>
                    <a:pt x="2361" y="1350"/>
                  </a:lnTo>
                  <a:lnTo>
                    <a:pt x="2698" y="1125"/>
                  </a:lnTo>
                  <a:lnTo>
                    <a:pt x="2755" y="1069"/>
                  </a:lnTo>
                  <a:lnTo>
                    <a:pt x="2867" y="1069"/>
                  </a:lnTo>
                  <a:lnTo>
                    <a:pt x="2979" y="1125"/>
                  </a:lnTo>
                  <a:lnTo>
                    <a:pt x="3092" y="1237"/>
                  </a:lnTo>
                  <a:lnTo>
                    <a:pt x="3148" y="1125"/>
                  </a:lnTo>
                  <a:lnTo>
                    <a:pt x="3260" y="731"/>
                  </a:lnTo>
                  <a:lnTo>
                    <a:pt x="3260" y="282"/>
                  </a:lnTo>
                  <a:lnTo>
                    <a:pt x="3260" y="226"/>
                  </a:lnTo>
                  <a:lnTo>
                    <a:pt x="3260" y="113"/>
                  </a:lnTo>
                  <a:lnTo>
                    <a:pt x="3260" y="57"/>
                  </a:lnTo>
                  <a:lnTo>
                    <a:pt x="3260" y="1"/>
                  </a:lnTo>
                  <a:close/>
                </a:path>
              </a:pathLst>
            </a:custGeom>
            <a:solidFill>
              <a:srgbClr val="B3D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1" name="Google Shape;35041;p71"/>
            <p:cNvSpPr/>
            <p:nvPr/>
          </p:nvSpPr>
          <p:spPr>
            <a:xfrm>
              <a:off x="2035300" y="1082100"/>
              <a:ext cx="12650" cy="16875"/>
            </a:xfrm>
            <a:custGeom>
              <a:avLst/>
              <a:gdLst/>
              <a:ahLst/>
              <a:cxnLst/>
              <a:rect l="l" t="t" r="r" b="b"/>
              <a:pathLst>
                <a:path w="506" h="675" extrusionOk="0">
                  <a:moveTo>
                    <a:pt x="225" y="0"/>
                  </a:moveTo>
                  <a:lnTo>
                    <a:pt x="56" y="113"/>
                  </a:lnTo>
                  <a:lnTo>
                    <a:pt x="56" y="169"/>
                  </a:lnTo>
                  <a:lnTo>
                    <a:pt x="56" y="281"/>
                  </a:lnTo>
                  <a:lnTo>
                    <a:pt x="113" y="337"/>
                  </a:lnTo>
                  <a:lnTo>
                    <a:pt x="56" y="450"/>
                  </a:lnTo>
                  <a:lnTo>
                    <a:pt x="0" y="618"/>
                  </a:lnTo>
                  <a:lnTo>
                    <a:pt x="0" y="675"/>
                  </a:lnTo>
                  <a:lnTo>
                    <a:pt x="337" y="675"/>
                  </a:lnTo>
                  <a:lnTo>
                    <a:pt x="450" y="618"/>
                  </a:lnTo>
                  <a:lnTo>
                    <a:pt x="506" y="394"/>
                  </a:lnTo>
                  <a:lnTo>
                    <a:pt x="450" y="281"/>
                  </a:lnTo>
                  <a:lnTo>
                    <a:pt x="394" y="113"/>
                  </a:lnTo>
                  <a:lnTo>
                    <a:pt x="394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AECF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2" name="Google Shape;35042;p71"/>
            <p:cNvSpPr/>
            <p:nvPr/>
          </p:nvSpPr>
          <p:spPr>
            <a:xfrm>
              <a:off x="2005775" y="1037125"/>
              <a:ext cx="14075" cy="9875"/>
            </a:xfrm>
            <a:custGeom>
              <a:avLst/>
              <a:gdLst/>
              <a:ahLst/>
              <a:cxnLst/>
              <a:rect l="l" t="t" r="r" b="b"/>
              <a:pathLst>
                <a:path w="563" h="395" extrusionOk="0">
                  <a:moveTo>
                    <a:pt x="507" y="1"/>
                  </a:moveTo>
                  <a:lnTo>
                    <a:pt x="282" y="57"/>
                  </a:lnTo>
                  <a:lnTo>
                    <a:pt x="282" y="169"/>
                  </a:lnTo>
                  <a:lnTo>
                    <a:pt x="226" y="225"/>
                  </a:lnTo>
                  <a:lnTo>
                    <a:pt x="113" y="169"/>
                  </a:lnTo>
                  <a:lnTo>
                    <a:pt x="1" y="169"/>
                  </a:lnTo>
                  <a:lnTo>
                    <a:pt x="1" y="225"/>
                  </a:lnTo>
                  <a:lnTo>
                    <a:pt x="1" y="282"/>
                  </a:lnTo>
                  <a:lnTo>
                    <a:pt x="1" y="338"/>
                  </a:lnTo>
                  <a:lnTo>
                    <a:pt x="226" y="338"/>
                  </a:lnTo>
                  <a:lnTo>
                    <a:pt x="450" y="394"/>
                  </a:lnTo>
                  <a:lnTo>
                    <a:pt x="563" y="338"/>
                  </a:lnTo>
                  <a:lnTo>
                    <a:pt x="563" y="225"/>
                  </a:lnTo>
                  <a:lnTo>
                    <a:pt x="507" y="1"/>
                  </a:lnTo>
                  <a:close/>
                </a:path>
              </a:pathLst>
            </a:custGeom>
            <a:solidFill>
              <a:srgbClr val="ADD0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3" name="Google Shape;35043;p71"/>
            <p:cNvSpPr/>
            <p:nvPr/>
          </p:nvSpPr>
          <p:spPr>
            <a:xfrm>
              <a:off x="2012800" y="1063825"/>
              <a:ext cx="7050" cy="11275"/>
            </a:xfrm>
            <a:custGeom>
              <a:avLst/>
              <a:gdLst/>
              <a:ahLst/>
              <a:cxnLst/>
              <a:rect l="l" t="t" r="r" b="b"/>
              <a:pathLst>
                <a:path w="282" h="451" extrusionOk="0">
                  <a:moveTo>
                    <a:pt x="57" y="0"/>
                  </a:moveTo>
                  <a:lnTo>
                    <a:pt x="1" y="113"/>
                  </a:lnTo>
                  <a:lnTo>
                    <a:pt x="1" y="225"/>
                  </a:lnTo>
                  <a:lnTo>
                    <a:pt x="57" y="394"/>
                  </a:lnTo>
                  <a:lnTo>
                    <a:pt x="113" y="450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82" y="338"/>
                  </a:lnTo>
                  <a:lnTo>
                    <a:pt x="226" y="169"/>
                  </a:lnTo>
                  <a:lnTo>
                    <a:pt x="169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6C9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4" name="Google Shape;35044;p71"/>
            <p:cNvSpPr/>
            <p:nvPr/>
          </p:nvSpPr>
          <p:spPr>
            <a:xfrm>
              <a:off x="2031075" y="1079275"/>
              <a:ext cx="9850" cy="9875"/>
            </a:xfrm>
            <a:custGeom>
              <a:avLst/>
              <a:gdLst/>
              <a:ahLst/>
              <a:cxnLst/>
              <a:rect l="l" t="t" r="r" b="b"/>
              <a:pathLst>
                <a:path w="394" h="395" extrusionOk="0">
                  <a:moveTo>
                    <a:pt x="169" y="1"/>
                  </a:moveTo>
                  <a:lnTo>
                    <a:pt x="1" y="338"/>
                  </a:lnTo>
                  <a:lnTo>
                    <a:pt x="225" y="394"/>
                  </a:lnTo>
                  <a:lnTo>
                    <a:pt x="282" y="338"/>
                  </a:lnTo>
                  <a:lnTo>
                    <a:pt x="338" y="282"/>
                  </a:lnTo>
                  <a:lnTo>
                    <a:pt x="394" y="226"/>
                  </a:lnTo>
                  <a:lnTo>
                    <a:pt x="394" y="169"/>
                  </a:lnTo>
                  <a:lnTo>
                    <a:pt x="338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3D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5" name="Google Shape;35045;p71"/>
            <p:cNvSpPr/>
            <p:nvPr/>
          </p:nvSpPr>
          <p:spPr>
            <a:xfrm>
              <a:off x="2021250" y="1048375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56" y="0"/>
                  </a:moveTo>
                  <a:lnTo>
                    <a:pt x="0" y="113"/>
                  </a:lnTo>
                  <a:lnTo>
                    <a:pt x="56" y="225"/>
                  </a:lnTo>
                  <a:lnTo>
                    <a:pt x="113" y="281"/>
                  </a:lnTo>
                  <a:lnTo>
                    <a:pt x="225" y="337"/>
                  </a:lnTo>
                  <a:lnTo>
                    <a:pt x="337" y="169"/>
                  </a:lnTo>
                  <a:lnTo>
                    <a:pt x="169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6CC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6" name="Google Shape;35046;p71"/>
            <p:cNvSpPr/>
            <p:nvPr/>
          </p:nvSpPr>
          <p:spPr>
            <a:xfrm>
              <a:off x="2022650" y="1048375"/>
              <a:ext cx="7050" cy="4225"/>
            </a:xfrm>
            <a:custGeom>
              <a:avLst/>
              <a:gdLst/>
              <a:ahLst/>
              <a:cxnLst/>
              <a:rect l="l" t="t" r="r" b="b"/>
              <a:pathLst>
                <a:path w="282" h="169" extrusionOk="0">
                  <a:moveTo>
                    <a:pt x="0" y="0"/>
                  </a:moveTo>
                  <a:lnTo>
                    <a:pt x="113" y="113"/>
                  </a:lnTo>
                  <a:lnTo>
                    <a:pt x="169" y="169"/>
                  </a:lnTo>
                  <a:lnTo>
                    <a:pt x="281" y="169"/>
                  </a:lnTo>
                  <a:lnTo>
                    <a:pt x="225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DD0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7" name="Google Shape;35047;p71"/>
            <p:cNvSpPr/>
            <p:nvPr/>
          </p:nvSpPr>
          <p:spPr>
            <a:xfrm>
              <a:off x="2036700" y="10905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57" y="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3D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8" name="Google Shape;35048;p71"/>
            <p:cNvSpPr/>
            <p:nvPr/>
          </p:nvSpPr>
          <p:spPr>
            <a:xfrm>
              <a:off x="2040900" y="1062425"/>
              <a:ext cx="15500" cy="14075"/>
            </a:xfrm>
            <a:custGeom>
              <a:avLst/>
              <a:gdLst/>
              <a:ahLst/>
              <a:cxnLst/>
              <a:rect l="l" t="t" r="r" b="b"/>
              <a:pathLst>
                <a:path w="620" h="563" extrusionOk="0">
                  <a:moveTo>
                    <a:pt x="226" y="0"/>
                  </a:moveTo>
                  <a:lnTo>
                    <a:pt x="170" y="56"/>
                  </a:lnTo>
                  <a:lnTo>
                    <a:pt x="170" y="169"/>
                  </a:lnTo>
                  <a:lnTo>
                    <a:pt x="57" y="225"/>
                  </a:lnTo>
                  <a:lnTo>
                    <a:pt x="1" y="225"/>
                  </a:lnTo>
                  <a:lnTo>
                    <a:pt x="1" y="281"/>
                  </a:lnTo>
                  <a:lnTo>
                    <a:pt x="57" y="450"/>
                  </a:lnTo>
                  <a:lnTo>
                    <a:pt x="113" y="506"/>
                  </a:lnTo>
                  <a:lnTo>
                    <a:pt x="170" y="562"/>
                  </a:lnTo>
                  <a:lnTo>
                    <a:pt x="226" y="562"/>
                  </a:lnTo>
                  <a:lnTo>
                    <a:pt x="282" y="450"/>
                  </a:lnTo>
                  <a:lnTo>
                    <a:pt x="394" y="394"/>
                  </a:lnTo>
                  <a:lnTo>
                    <a:pt x="563" y="394"/>
                  </a:lnTo>
                  <a:lnTo>
                    <a:pt x="619" y="281"/>
                  </a:lnTo>
                  <a:lnTo>
                    <a:pt x="619" y="225"/>
                  </a:lnTo>
                  <a:lnTo>
                    <a:pt x="563" y="225"/>
                  </a:lnTo>
                  <a:lnTo>
                    <a:pt x="338" y="169"/>
                  </a:lnTo>
                  <a:lnTo>
                    <a:pt x="282" y="113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1D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9" name="Google Shape;35049;p71"/>
            <p:cNvSpPr/>
            <p:nvPr/>
          </p:nvSpPr>
          <p:spPr>
            <a:xfrm>
              <a:off x="2092900" y="1049775"/>
              <a:ext cx="8450" cy="9850"/>
            </a:xfrm>
            <a:custGeom>
              <a:avLst/>
              <a:gdLst/>
              <a:ahLst/>
              <a:cxnLst/>
              <a:rect l="l" t="t" r="r" b="b"/>
              <a:pathLst>
                <a:path w="338" h="394" extrusionOk="0">
                  <a:moveTo>
                    <a:pt x="57" y="0"/>
                  </a:moveTo>
                  <a:lnTo>
                    <a:pt x="1" y="113"/>
                  </a:lnTo>
                  <a:lnTo>
                    <a:pt x="113" y="281"/>
                  </a:lnTo>
                  <a:lnTo>
                    <a:pt x="169" y="394"/>
                  </a:lnTo>
                  <a:lnTo>
                    <a:pt x="225" y="394"/>
                  </a:lnTo>
                  <a:lnTo>
                    <a:pt x="282" y="281"/>
                  </a:lnTo>
                  <a:lnTo>
                    <a:pt x="338" y="169"/>
                  </a:lnTo>
                  <a:lnTo>
                    <a:pt x="225" y="113"/>
                  </a:lnTo>
                  <a:lnTo>
                    <a:pt x="169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9C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0" name="Google Shape;35050;p71"/>
            <p:cNvSpPr/>
            <p:nvPr/>
          </p:nvSpPr>
          <p:spPr>
            <a:xfrm>
              <a:off x="2092900" y="1052575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1" y="1"/>
                  </a:moveTo>
                  <a:lnTo>
                    <a:pt x="1" y="57"/>
                  </a:lnTo>
                  <a:lnTo>
                    <a:pt x="57" y="226"/>
                  </a:lnTo>
                  <a:lnTo>
                    <a:pt x="169" y="282"/>
                  </a:lnTo>
                  <a:lnTo>
                    <a:pt x="169" y="1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F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1" name="Google Shape;35051;p71"/>
            <p:cNvSpPr/>
            <p:nvPr/>
          </p:nvSpPr>
          <p:spPr>
            <a:xfrm>
              <a:off x="2083075" y="10624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56" y="56"/>
                  </a:lnTo>
                  <a:lnTo>
                    <a:pt x="113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ECF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2" name="Google Shape;35052;p71"/>
            <p:cNvSpPr/>
            <p:nvPr/>
          </p:nvSpPr>
          <p:spPr>
            <a:xfrm>
              <a:off x="2052150" y="10399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1" y="1"/>
                  </a:move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DD0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3" name="Google Shape;35053;p71"/>
            <p:cNvSpPr/>
            <p:nvPr/>
          </p:nvSpPr>
          <p:spPr>
            <a:xfrm>
              <a:off x="2053550" y="1039925"/>
              <a:ext cx="1450" cy="1450"/>
            </a:xfrm>
            <a:custGeom>
              <a:avLst/>
              <a:gdLst/>
              <a:ahLst/>
              <a:cxnLst/>
              <a:rect l="l" t="t" r="r" b="b"/>
              <a:pathLst>
                <a:path w="58" h="58" extrusionOk="0">
                  <a:moveTo>
                    <a:pt x="1" y="1"/>
                  </a:move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DD0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4" name="Google Shape;35054;p71"/>
            <p:cNvSpPr/>
            <p:nvPr/>
          </p:nvSpPr>
          <p:spPr>
            <a:xfrm>
              <a:off x="2091500" y="105257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7" y="1"/>
                  </a:moveTo>
                  <a:lnTo>
                    <a:pt x="0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9C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5" name="Google Shape;35055;p71"/>
            <p:cNvSpPr/>
            <p:nvPr/>
          </p:nvSpPr>
          <p:spPr>
            <a:xfrm>
              <a:off x="2123825" y="10146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0"/>
                  </a:moveTo>
                  <a:lnTo>
                    <a:pt x="0" y="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D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6" name="Google Shape;35056;p71"/>
            <p:cNvSpPr/>
            <p:nvPr/>
          </p:nvSpPr>
          <p:spPr>
            <a:xfrm>
              <a:off x="2098525" y="10652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113" y="57"/>
                  </a:moveTo>
                  <a:lnTo>
                    <a:pt x="113" y="57"/>
                  </a:lnTo>
                  <a:lnTo>
                    <a:pt x="0" y="1"/>
                  </a:lnTo>
                  <a:lnTo>
                    <a:pt x="0" y="1"/>
                  </a:lnTo>
                  <a:lnTo>
                    <a:pt x="113" y="57"/>
                  </a:lnTo>
                  <a:lnTo>
                    <a:pt x="113" y="57"/>
                  </a:lnTo>
                  <a:close/>
                </a:path>
              </a:pathLst>
            </a:custGeom>
            <a:solidFill>
              <a:srgbClr val="A6CC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7" name="Google Shape;35057;p71"/>
            <p:cNvSpPr/>
            <p:nvPr/>
          </p:nvSpPr>
          <p:spPr>
            <a:xfrm>
              <a:off x="1776750" y="1110200"/>
              <a:ext cx="118050" cy="105400"/>
            </a:xfrm>
            <a:custGeom>
              <a:avLst/>
              <a:gdLst/>
              <a:ahLst/>
              <a:cxnLst/>
              <a:rect l="l" t="t" r="r" b="b"/>
              <a:pathLst>
                <a:path w="4722" h="4216" extrusionOk="0">
                  <a:moveTo>
                    <a:pt x="4441" y="0"/>
                  </a:moveTo>
                  <a:lnTo>
                    <a:pt x="4441" y="169"/>
                  </a:lnTo>
                  <a:lnTo>
                    <a:pt x="4384" y="225"/>
                  </a:lnTo>
                  <a:lnTo>
                    <a:pt x="4216" y="394"/>
                  </a:lnTo>
                  <a:lnTo>
                    <a:pt x="4160" y="450"/>
                  </a:lnTo>
                  <a:lnTo>
                    <a:pt x="4047" y="281"/>
                  </a:lnTo>
                  <a:lnTo>
                    <a:pt x="3935" y="225"/>
                  </a:lnTo>
                  <a:lnTo>
                    <a:pt x="3822" y="225"/>
                  </a:lnTo>
                  <a:lnTo>
                    <a:pt x="3710" y="169"/>
                  </a:lnTo>
                  <a:lnTo>
                    <a:pt x="3597" y="113"/>
                  </a:lnTo>
                  <a:lnTo>
                    <a:pt x="3485" y="113"/>
                  </a:lnTo>
                  <a:lnTo>
                    <a:pt x="3429" y="169"/>
                  </a:lnTo>
                  <a:lnTo>
                    <a:pt x="3429" y="281"/>
                  </a:lnTo>
                  <a:lnTo>
                    <a:pt x="3373" y="394"/>
                  </a:lnTo>
                  <a:lnTo>
                    <a:pt x="3260" y="506"/>
                  </a:lnTo>
                  <a:lnTo>
                    <a:pt x="3260" y="619"/>
                  </a:lnTo>
                  <a:lnTo>
                    <a:pt x="3204" y="675"/>
                  </a:lnTo>
                  <a:lnTo>
                    <a:pt x="3092" y="731"/>
                  </a:lnTo>
                  <a:lnTo>
                    <a:pt x="3035" y="675"/>
                  </a:lnTo>
                  <a:lnTo>
                    <a:pt x="3035" y="619"/>
                  </a:lnTo>
                  <a:lnTo>
                    <a:pt x="2979" y="562"/>
                  </a:lnTo>
                  <a:lnTo>
                    <a:pt x="2923" y="562"/>
                  </a:lnTo>
                  <a:lnTo>
                    <a:pt x="2867" y="619"/>
                  </a:lnTo>
                  <a:lnTo>
                    <a:pt x="2811" y="675"/>
                  </a:lnTo>
                  <a:lnTo>
                    <a:pt x="2754" y="787"/>
                  </a:lnTo>
                  <a:lnTo>
                    <a:pt x="2811" y="956"/>
                  </a:lnTo>
                  <a:lnTo>
                    <a:pt x="2867" y="1012"/>
                  </a:lnTo>
                  <a:lnTo>
                    <a:pt x="2923" y="1068"/>
                  </a:lnTo>
                  <a:lnTo>
                    <a:pt x="2867" y="1124"/>
                  </a:lnTo>
                  <a:lnTo>
                    <a:pt x="2698" y="1124"/>
                  </a:lnTo>
                  <a:lnTo>
                    <a:pt x="2586" y="1181"/>
                  </a:lnTo>
                  <a:lnTo>
                    <a:pt x="2530" y="1237"/>
                  </a:lnTo>
                  <a:lnTo>
                    <a:pt x="2473" y="1237"/>
                  </a:lnTo>
                  <a:lnTo>
                    <a:pt x="2417" y="1124"/>
                  </a:lnTo>
                  <a:lnTo>
                    <a:pt x="2305" y="1068"/>
                  </a:lnTo>
                  <a:lnTo>
                    <a:pt x="2249" y="1124"/>
                  </a:lnTo>
                  <a:lnTo>
                    <a:pt x="2249" y="1181"/>
                  </a:lnTo>
                  <a:lnTo>
                    <a:pt x="2249" y="1237"/>
                  </a:lnTo>
                  <a:lnTo>
                    <a:pt x="2192" y="1237"/>
                  </a:lnTo>
                  <a:lnTo>
                    <a:pt x="2080" y="1181"/>
                  </a:lnTo>
                  <a:lnTo>
                    <a:pt x="2080" y="1068"/>
                  </a:lnTo>
                  <a:lnTo>
                    <a:pt x="2136" y="956"/>
                  </a:lnTo>
                  <a:lnTo>
                    <a:pt x="2024" y="900"/>
                  </a:lnTo>
                  <a:lnTo>
                    <a:pt x="1967" y="843"/>
                  </a:lnTo>
                  <a:lnTo>
                    <a:pt x="1911" y="787"/>
                  </a:lnTo>
                  <a:lnTo>
                    <a:pt x="1799" y="1012"/>
                  </a:lnTo>
                  <a:lnTo>
                    <a:pt x="1574" y="1012"/>
                  </a:lnTo>
                  <a:lnTo>
                    <a:pt x="1574" y="1124"/>
                  </a:lnTo>
                  <a:lnTo>
                    <a:pt x="1574" y="1293"/>
                  </a:lnTo>
                  <a:lnTo>
                    <a:pt x="1518" y="1293"/>
                  </a:lnTo>
                  <a:lnTo>
                    <a:pt x="1462" y="1181"/>
                  </a:lnTo>
                  <a:lnTo>
                    <a:pt x="1462" y="1012"/>
                  </a:lnTo>
                  <a:lnTo>
                    <a:pt x="1405" y="1012"/>
                  </a:lnTo>
                  <a:lnTo>
                    <a:pt x="1349" y="956"/>
                  </a:lnTo>
                  <a:lnTo>
                    <a:pt x="1293" y="1012"/>
                  </a:lnTo>
                  <a:lnTo>
                    <a:pt x="1181" y="1124"/>
                  </a:lnTo>
                  <a:lnTo>
                    <a:pt x="1124" y="1237"/>
                  </a:lnTo>
                  <a:lnTo>
                    <a:pt x="956" y="1405"/>
                  </a:lnTo>
                  <a:lnTo>
                    <a:pt x="843" y="1405"/>
                  </a:lnTo>
                  <a:lnTo>
                    <a:pt x="731" y="1349"/>
                  </a:lnTo>
                  <a:lnTo>
                    <a:pt x="675" y="1462"/>
                  </a:lnTo>
                  <a:lnTo>
                    <a:pt x="731" y="1574"/>
                  </a:lnTo>
                  <a:lnTo>
                    <a:pt x="731" y="1743"/>
                  </a:lnTo>
                  <a:lnTo>
                    <a:pt x="731" y="2080"/>
                  </a:lnTo>
                  <a:lnTo>
                    <a:pt x="675" y="2136"/>
                  </a:lnTo>
                  <a:lnTo>
                    <a:pt x="619" y="2080"/>
                  </a:lnTo>
                  <a:lnTo>
                    <a:pt x="562" y="2136"/>
                  </a:lnTo>
                  <a:lnTo>
                    <a:pt x="562" y="2192"/>
                  </a:lnTo>
                  <a:lnTo>
                    <a:pt x="619" y="2305"/>
                  </a:lnTo>
                  <a:lnTo>
                    <a:pt x="787" y="2305"/>
                  </a:lnTo>
                  <a:lnTo>
                    <a:pt x="787" y="2361"/>
                  </a:lnTo>
                  <a:lnTo>
                    <a:pt x="675" y="2530"/>
                  </a:lnTo>
                  <a:lnTo>
                    <a:pt x="619" y="2642"/>
                  </a:lnTo>
                  <a:lnTo>
                    <a:pt x="675" y="2754"/>
                  </a:lnTo>
                  <a:lnTo>
                    <a:pt x="675" y="2811"/>
                  </a:lnTo>
                  <a:lnTo>
                    <a:pt x="619" y="2867"/>
                  </a:lnTo>
                  <a:lnTo>
                    <a:pt x="506" y="2867"/>
                  </a:lnTo>
                  <a:lnTo>
                    <a:pt x="506" y="2923"/>
                  </a:lnTo>
                  <a:lnTo>
                    <a:pt x="506" y="2979"/>
                  </a:lnTo>
                  <a:lnTo>
                    <a:pt x="506" y="3035"/>
                  </a:lnTo>
                  <a:lnTo>
                    <a:pt x="450" y="3148"/>
                  </a:lnTo>
                  <a:lnTo>
                    <a:pt x="338" y="3260"/>
                  </a:lnTo>
                  <a:lnTo>
                    <a:pt x="281" y="3316"/>
                  </a:lnTo>
                  <a:lnTo>
                    <a:pt x="225" y="3316"/>
                  </a:lnTo>
                  <a:lnTo>
                    <a:pt x="56" y="3260"/>
                  </a:lnTo>
                  <a:lnTo>
                    <a:pt x="0" y="3429"/>
                  </a:lnTo>
                  <a:lnTo>
                    <a:pt x="56" y="3597"/>
                  </a:lnTo>
                  <a:lnTo>
                    <a:pt x="169" y="3654"/>
                  </a:lnTo>
                  <a:lnTo>
                    <a:pt x="225" y="3597"/>
                  </a:lnTo>
                  <a:lnTo>
                    <a:pt x="225" y="3541"/>
                  </a:lnTo>
                  <a:lnTo>
                    <a:pt x="338" y="3541"/>
                  </a:lnTo>
                  <a:lnTo>
                    <a:pt x="338" y="3597"/>
                  </a:lnTo>
                  <a:lnTo>
                    <a:pt x="450" y="3822"/>
                  </a:lnTo>
                  <a:lnTo>
                    <a:pt x="506" y="3878"/>
                  </a:lnTo>
                  <a:lnTo>
                    <a:pt x="675" y="3878"/>
                  </a:lnTo>
                  <a:lnTo>
                    <a:pt x="731" y="3935"/>
                  </a:lnTo>
                  <a:lnTo>
                    <a:pt x="731" y="3991"/>
                  </a:lnTo>
                  <a:lnTo>
                    <a:pt x="843" y="3935"/>
                  </a:lnTo>
                  <a:lnTo>
                    <a:pt x="843" y="3766"/>
                  </a:lnTo>
                  <a:lnTo>
                    <a:pt x="843" y="3654"/>
                  </a:lnTo>
                  <a:lnTo>
                    <a:pt x="900" y="3541"/>
                  </a:lnTo>
                  <a:lnTo>
                    <a:pt x="956" y="3485"/>
                  </a:lnTo>
                  <a:lnTo>
                    <a:pt x="956" y="3541"/>
                  </a:lnTo>
                  <a:lnTo>
                    <a:pt x="956" y="3654"/>
                  </a:lnTo>
                  <a:lnTo>
                    <a:pt x="956" y="3710"/>
                  </a:lnTo>
                  <a:lnTo>
                    <a:pt x="956" y="3766"/>
                  </a:lnTo>
                  <a:lnTo>
                    <a:pt x="1012" y="3822"/>
                  </a:lnTo>
                  <a:lnTo>
                    <a:pt x="1068" y="3822"/>
                  </a:lnTo>
                  <a:lnTo>
                    <a:pt x="1124" y="3766"/>
                  </a:lnTo>
                  <a:lnTo>
                    <a:pt x="1181" y="3710"/>
                  </a:lnTo>
                  <a:lnTo>
                    <a:pt x="1181" y="3766"/>
                  </a:lnTo>
                  <a:lnTo>
                    <a:pt x="1237" y="3766"/>
                  </a:lnTo>
                  <a:lnTo>
                    <a:pt x="1237" y="3935"/>
                  </a:lnTo>
                  <a:lnTo>
                    <a:pt x="1349" y="3991"/>
                  </a:lnTo>
                  <a:lnTo>
                    <a:pt x="1349" y="4103"/>
                  </a:lnTo>
                  <a:lnTo>
                    <a:pt x="1349" y="4216"/>
                  </a:lnTo>
                  <a:lnTo>
                    <a:pt x="1518" y="4159"/>
                  </a:lnTo>
                  <a:lnTo>
                    <a:pt x="1518" y="4103"/>
                  </a:lnTo>
                  <a:lnTo>
                    <a:pt x="1518" y="3991"/>
                  </a:lnTo>
                  <a:lnTo>
                    <a:pt x="1518" y="3935"/>
                  </a:lnTo>
                  <a:lnTo>
                    <a:pt x="1574" y="3878"/>
                  </a:lnTo>
                  <a:lnTo>
                    <a:pt x="1574" y="3822"/>
                  </a:lnTo>
                  <a:lnTo>
                    <a:pt x="1574" y="3766"/>
                  </a:lnTo>
                  <a:lnTo>
                    <a:pt x="1518" y="3710"/>
                  </a:lnTo>
                  <a:lnTo>
                    <a:pt x="1574" y="3597"/>
                  </a:lnTo>
                  <a:lnTo>
                    <a:pt x="1630" y="3485"/>
                  </a:lnTo>
                  <a:lnTo>
                    <a:pt x="1574" y="3373"/>
                  </a:lnTo>
                  <a:lnTo>
                    <a:pt x="1462" y="3316"/>
                  </a:lnTo>
                  <a:lnTo>
                    <a:pt x="1349" y="3204"/>
                  </a:lnTo>
                  <a:lnTo>
                    <a:pt x="1124" y="2979"/>
                  </a:lnTo>
                  <a:lnTo>
                    <a:pt x="1068" y="2979"/>
                  </a:lnTo>
                  <a:lnTo>
                    <a:pt x="1068" y="2923"/>
                  </a:lnTo>
                  <a:lnTo>
                    <a:pt x="1124" y="2811"/>
                  </a:lnTo>
                  <a:lnTo>
                    <a:pt x="1181" y="2923"/>
                  </a:lnTo>
                  <a:lnTo>
                    <a:pt x="1237" y="2979"/>
                  </a:lnTo>
                  <a:lnTo>
                    <a:pt x="1349" y="3035"/>
                  </a:lnTo>
                  <a:lnTo>
                    <a:pt x="1405" y="2979"/>
                  </a:lnTo>
                  <a:lnTo>
                    <a:pt x="1518" y="2923"/>
                  </a:lnTo>
                  <a:lnTo>
                    <a:pt x="1462" y="2642"/>
                  </a:lnTo>
                  <a:lnTo>
                    <a:pt x="1462" y="2305"/>
                  </a:lnTo>
                  <a:lnTo>
                    <a:pt x="1518" y="2417"/>
                  </a:lnTo>
                  <a:lnTo>
                    <a:pt x="1630" y="2417"/>
                  </a:lnTo>
                  <a:lnTo>
                    <a:pt x="2080" y="2249"/>
                  </a:lnTo>
                  <a:lnTo>
                    <a:pt x="2473" y="2080"/>
                  </a:lnTo>
                  <a:lnTo>
                    <a:pt x="2530" y="1967"/>
                  </a:lnTo>
                  <a:lnTo>
                    <a:pt x="2530" y="1855"/>
                  </a:lnTo>
                  <a:lnTo>
                    <a:pt x="2473" y="1743"/>
                  </a:lnTo>
                  <a:lnTo>
                    <a:pt x="2473" y="1686"/>
                  </a:lnTo>
                  <a:lnTo>
                    <a:pt x="2586" y="1743"/>
                  </a:lnTo>
                  <a:lnTo>
                    <a:pt x="2754" y="1799"/>
                  </a:lnTo>
                  <a:lnTo>
                    <a:pt x="2979" y="1743"/>
                  </a:lnTo>
                  <a:lnTo>
                    <a:pt x="3204" y="1630"/>
                  </a:lnTo>
                  <a:lnTo>
                    <a:pt x="3429" y="1518"/>
                  </a:lnTo>
                  <a:lnTo>
                    <a:pt x="3710" y="1349"/>
                  </a:lnTo>
                  <a:lnTo>
                    <a:pt x="3822" y="1293"/>
                  </a:lnTo>
                  <a:lnTo>
                    <a:pt x="3878" y="1237"/>
                  </a:lnTo>
                  <a:lnTo>
                    <a:pt x="3935" y="1181"/>
                  </a:lnTo>
                  <a:lnTo>
                    <a:pt x="4103" y="1181"/>
                  </a:lnTo>
                  <a:lnTo>
                    <a:pt x="4160" y="1124"/>
                  </a:lnTo>
                  <a:lnTo>
                    <a:pt x="4216" y="1012"/>
                  </a:lnTo>
                  <a:lnTo>
                    <a:pt x="4272" y="1012"/>
                  </a:lnTo>
                  <a:lnTo>
                    <a:pt x="4384" y="1068"/>
                  </a:lnTo>
                  <a:lnTo>
                    <a:pt x="4441" y="1124"/>
                  </a:lnTo>
                  <a:lnTo>
                    <a:pt x="4497" y="1124"/>
                  </a:lnTo>
                  <a:lnTo>
                    <a:pt x="4665" y="1068"/>
                  </a:lnTo>
                  <a:lnTo>
                    <a:pt x="4722" y="900"/>
                  </a:lnTo>
                  <a:lnTo>
                    <a:pt x="4722" y="843"/>
                  </a:lnTo>
                  <a:lnTo>
                    <a:pt x="4665" y="787"/>
                  </a:lnTo>
                  <a:lnTo>
                    <a:pt x="4609" y="731"/>
                  </a:lnTo>
                  <a:lnTo>
                    <a:pt x="4609" y="619"/>
                  </a:lnTo>
                  <a:lnTo>
                    <a:pt x="4665" y="562"/>
                  </a:lnTo>
                  <a:lnTo>
                    <a:pt x="4665" y="506"/>
                  </a:lnTo>
                  <a:lnTo>
                    <a:pt x="4665" y="394"/>
                  </a:lnTo>
                  <a:lnTo>
                    <a:pt x="4609" y="169"/>
                  </a:lnTo>
                  <a:lnTo>
                    <a:pt x="4553" y="56"/>
                  </a:lnTo>
                  <a:lnTo>
                    <a:pt x="4441" y="0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8" name="Google Shape;35058;p71"/>
            <p:cNvSpPr/>
            <p:nvPr/>
          </p:nvSpPr>
          <p:spPr>
            <a:xfrm>
              <a:off x="1792200" y="1129875"/>
              <a:ext cx="14075" cy="19700"/>
            </a:xfrm>
            <a:custGeom>
              <a:avLst/>
              <a:gdLst/>
              <a:ahLst/>
              <a:cxnLst/>
              <a:rect l="l" t="t" r="r" b="b"/>
              <a:pathLst>
                <a:path w="563" h="788" extrusionOk="0">
                  <a:moveTo>
                    <a:pt x="1" y="0"/>
                  </a:moveTo>
                  <a:lnTo>
                    <a:pt x="1" y="113"/>
                  </a:lnTo>
                  <a:lnTo>
                    <a:pt x="57" y="337"/>
                  </a:lnTo>
                  <a:lnTo>
                    <a:pt x="113" y="562"/>
                  </a:lnTo>
                  <a:lnTo>
                    <a:pt x="113" y="675"/>
                  </a:lnTo>
                  <a:lnTo>
                    <a:pt x="225" y="731"/>
                  </a:lnTo>
                  <a:lnTo>
                    <a:pt x="282" y="787"/>
                  </a:lnTo>
                  <a:lnTo>
                    <a:pt x="563" y="506"/>
                  </a:lnTo>
                  <a:lnTo>
                    <a:pt x="506" y="450"/>
                  </a:lnTo>
                  <a:lnTo>
                    <a:pt x="450" y="394"/>
                  </a:lnTo>
                  <a:lnTo>
                    <a:pt x="282" y="281"/>
                  </a:lnTo>
                  <a:lnTo>
                    <a:pt x="225" y="169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1D0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9" name="Google Shape;35059;p71"/>
            <p:cNvSpPr/>
            <p:nvPr/>
          </p:nvSpPr>
          <p:spPr>
            <a:xfrm>
              <a:off x="1764100" y="1173425"/>
              <a:ext cx="15475" cy="9850"/>
            </a:xfrm>
            <a:custGeom>
              <a:avLst/>
              <a:gdLst/>
              <a:ahLst/>
              <a:cxnLst/>
              <a:rect l="l" t="t" r="r" b="b"/>
              <a:pathLst>
                <a:path w="619" h="394" extrusionOk="0">
                  <a:moveTo>
                    <a:pt x="57" y="1"/>
                  </a:moveTo>
                  <a:lnTo>
                    <a:pt x="0" y="57"/>
                  </a:lnTo>
                  <a:lnTo>
                    <a:pt x="57" y="113"/>
                  </a:lnTo>
                  <a:lnTo>
                    <a:pt x="113" y="169"/>
                  </a:lnTo>
                  <a:lnTo>
                    <a:pt x="225" y="225"/>
                  </a:lnTo>
                  <a:lnTo>
                    <a:pt x="281" y="338"/>
                  </a:lnTo>
                  <a:lnTo>
                    <a:pt x="394" y="394"/>
                  </a:lnTo>
                  <a:lnTo>
                    <a:pt x="619" y="394"/>
                  </a:lnTo>
                  <a:lnTo>
                    <a:pt x="394" y="282"/>
                  </a:lnTo>
                  <a:lnTo>
                    <a:pt x="169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1C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0" name="Google Shape;35060;p71"/>
            <p:cNvSpPr/>
            <p:nvPr/>
          </p:nvSpPr>
          <p:spPr>
            <a:xfrm>
              <a:off x="1771125" y="1212775"/>
              <a:ext cx="9850" cy="14075"/>
            </a:xfrm>
            <a:custGeom>
              <a:avLst/>
              <a:gdLst/>
              <a:ahLst/>
              <a:cxnLst/>
              <a:rect l="l" t="t" r="r" b="b"/>
              <a:pathLst>
                <a:path w="394" h="563" extrusionOk="0">
                  <a:moveTo>
                    <a:pt x="169" y="0"/>
                  </a:moveTo>
                  <a:lnTo>
                    <a:pt x="169" y="56"/>
                  </a:lnTo>
                  <a:lnTo>
                    <a:pt x="57" y="56"/>
                  </a:lnTo>
                  <a:lnTo>
                    <a:pt x="57" y="169"/>
                  </a:lnTo>
                  <a:lnTo>
                    <a:pt x="0" y="281"/>
                  </a:lnTo>
                  <a:lnTo>
                    <a:pt x="57" y="338"/>
                  </a:lnTo>
                  <a:lnTo>
                    <a:pt x="113" y="338"/>
                  </a:lnTo>
                  <a:lnTo>
                    <a:pt x="113" y="394"/>
                  </a:lnTo>
                  <a:lnTo>
                    <a:pt x="113" y="506"/>
                  </a:lnTo>
                  <a:lnTo>
                    <a:pt x="169" y="562"/>
                  </a:lnTo>
                  <a:lnTo>
                    <a:pt x="225" y="562"/>
                  </a:lnTo>
                  <a:lnTo>
                    <a:pt x="281" y="506"/>
                  </a:lnTo>
                  <a:lnTo>
                    <a:pt x="338" y="394"/>
                  </a:lnTo>
                  <a:lnTo>
                    <a:pt x="338" y="338"/>
                  </a:lnTo>
                  <a:lnTo>
                    <a:pt x="394" y="225"/>
                  </a:lnTo>
                  <a:lnTo>
                    <a:pt x="338" y="113"/>
                  </a:lnTo>
                  <a:lnTo>
                    <a:pt x="225" y="11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1" name="Google Shape;35061;p71"/>
            <p:cNvSpPr/>
            <p:nvPr/>
          </p:nvSpPr>
          <p:spPr>
            <a:xfrm>
              <a:off x="1773925" y="1190300"/>
              <a:ext cx="5650" cy="9850"/>
            </a:xfrm>
            <a:custGeom>
              <a:avLst/>
              <a:gdLst/>
              <a:ahLst/>
              <a:cxnLst/>
              <a:rect l="l" t="t" r="r" b="b"/>
              <a:pathLst>
                <a:path w="226" h="394" extrusionOk="0">
                  <a:moveTo>
                    <a:pt x="57" y="0"/>
                  </a:moveTo>
                  <a:lnTo>
                    <a:pt x="1" y="112"/>
                  </a:lnTo>
                  <a:lnTo>
                    <a:pt x="57" y="169"/>
                  </a:lnTo>
                  <a:lnTo>
                    <a:pt x="57" y="281"/>
                  </a:lnTo>
                  <a:lnTo>
                    <a:pt x="113" y="337"/>
                  </a:lnTo>
                  <a:lnTo>
                    <a:pt x="169" y="393"/>
                  </a:lnTo>
                  <a:lnTo>
                    <a:pt x="226" y="225"/>
                  </a:lnTo>
                  <a:lnTo>
                    <a:pt x="169" y="56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2" name="Google Shape;35062;p71"/>
            <p:cNvSpPr/>
            <p:nvPr/>
          </p:nvSpPr>
          <p:spPr>
            <a:xfrm>
              <a:off x="1751450" y="1197325"/>
              <a:ext cx="5650" cy="8450"/>
            </a:xfrm>
            <a:custGeom>
              <a:avLst/>
              <a:gdLst/>
              <a:ahLst/>
              <a:cxnLst/>
              <a:rect l="l" t="t" r="r" b="b"/>
              <a:pathLst>
                <a:path w="226" h="338" extrusionOk="0">
                  <a:moveTo>
                    <a:pt x="113" y="0"/>
                  </a:moveTo>
                  <a:lnTo>
                    <a:pt x="57" y="112"/>
                  </a:lnTo>
                  <a:lnTo>
                    <a:pt x="1" y="225"/>
                  </a:lnTo>
                  <a:lnTo>
                    <a:pt x="57" y="281"/>
                  </a:lnTo>
                  <a:lnTo>
                    <a:pt x="169" y="337"/>
                  </a:lnTo>
                  <a:lnTo>
                    <a:pt x="169" y="225"/>
                  </a:lnTo>
                  <a:lnTo>
                    <a:pt x="225" y="16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3" name="Google Shape;35063;p71"/>
            <p:cNvSpPr/>
            <p:nvPr/>
          </p:nvSpPr>
          <p:spPr>
            <a:xfrm>
              <a:off x="1776750" y="1212775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169" y="0"/>
                  </a:moveTo>
                  <a:lnTo>
                    <a:pt x="0" y="113"/>
                  </a:lnTo>
                  <a:lnTo>
                    <a:pt x="169" y="225"/>
                  </a:lnTo>
                  <a:lnTo>
                    <a:pt x="281" y="113"/>
                  </a:lnTo>
                  <a:lnTo>
                    <a:pt x="281" y="5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4" name="Google Shape;35064;p71"/>
            <p:cNvSpPr/>
            <p:nvPr/>
          </p:nvSpPr>
          <p:spPr>
            <a:xfrm>
              <a:off x="1785175" y="1216975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69" y="1"/>
                  </a:moveTo>
                  <a:lnTo>
                    <a:pt x="1" y="113"/>
                  </a:lnTo>
                  <a:lnTo>
                    <a:pt x="57" y="170"/>
                  </a:lnTo>
                  <a:lnTo>
                    <a:pt x="225" y="170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5" name="Google Shape;35065;p71"/>
            <p:cNvSpPr/>
            <p:nvPr/>
          </p:nvSpPr>
          <p:spPr>
            <a:xfrm>
              <a:off x="1758475" y="1207150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1" y="0"/>
                  </a:moveTo>
                  <a:lnTo>
                    <a:pt x="57" y="225"/>
                  </a:lnTo>
                  <a:lnTo>
                    <a:pt x="169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6" name="Google Shape;35066;p71"/>
            <p:cNvSpPr/>
            <p:nvPr/>
          </p:nvSpPr>
          <p:spPr>
            <a:xfrm>
              <a:off x="1806250" y="1117225"/>
              <a:ext cx="2850" cy="4225"/>
            </a:xfrm>
            <a:custGeom>
              <a:avLst/>
              <a:gdLst/>
              <a:ahLst/>
              <a:cxnLst/>
              <a:rect l="l" t="t" r="r" b="b"/>
              <a:pathLst>
                <a:path w="114" h="169" extrusionOk="0">
                  <a:moveTo>
                    <a:pt x="1" y="0"/>
                  </a:moveTo>
                  <a:lnTo>
                    <a:pt x="57" y="169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7" name="Google Shape;35067;p71"/>
            <p:cNvSpPr/>
            <p:nvPr/>
          </p:nvSpPr>
          <p:spPr>
            <a:xfrm>
              <a:off x="1752850" y="1191700"/>
              <a:ext cx="4250" cy="4225"/>
            </a:xfrm>
            <a:custGeom>
              <a:avLst/>
              <a:gdLst/>
              <a:ahLst/>
              <a:cxnLst/>
              <a:rect l="l" t="t" r="r" b="b"/>
              <a:pathLst>
                <a:path w="170" h="169" extrusionOk="0">
                  <a:moveTo>
                    <a:pt x="1" y="0"/>
                  </a:moveTo>
                  <a:lnTo>
                    <a:pt x="1" y="169"/>
                  </a:lnTo>
                  <a:lnTo>
                    <a:pt x="169" y="169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8" name="Google Shape;35068;p71"/>
            <p:cNvSpPr/>
            <p:nvPr/>
          </p:nvSpPr>
          <p:spPr>
            <a:xfrm>
              <a:off x="1780950" y="1136900"/>
              <a:ext cx="1450" cy="4225"/>
            </a:xfrm>
            <a:custGeom>
              <a:avLst/>
              <a:gdLst/>
              <a:ahLst/>
              <a:cxnLst/>
              <a:rect l="l" t="t" r="r" b="b"/>
              <a:pathLst>
                <a:path w="58" h="169" extrusionOk="0">
                  <a:moveTo>
                    <a:pt x="57" y="0"/>
                  </a:moveTo>
                  <a:lnTo>
                    <a:pt x="1" y="56"/>
                  </a:lnTo>
                  <a:lnTo>
                    <a:pt x="1" y="113"/>
                  </a:lnTo>
                  <a:lnTo>
                    <a:pt x="1" y="169"/>
                  </a:lnTo>
                  <a:lnTo>
                    <a:pt x="57" y="169"/>
                  </a:lnTo>
                  <a:lnTo>
                    <a:pt x="57" y="113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1D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9" name="Google Shape;35069;p71"/>
            <p:cNvSpPr/>
            <p:nvPr/>
          </p:nvSpPr>
          <p:spPr>
            <a:xfrm>
              <a:off x="1772525" y="1207150"/>
              <a:ext cx="4250" cy="2825"/>
            </a:xfrm>
            <a:custGeom>
              <a:avLst/>
              <a:gdLst/>
              <a:ahLst/>
              <a:cxnLst/>
              <a:rect l="l" t="t" r="r" b="b"/>
              <a:pathLst>
                <a:path w="170" h="113" extrusionOk="0">
                  <a:moveTo>
                    <a:pt x="1" y="0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13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0" name="Google Shape;35070;p71"/>
            <p:cNvSpPr/>
            <p:nvPr/>
          </p:nvSpPr>
          <p:spPr>
            <a:xfrm>
              <a:off x="1764100" y="120292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"/>
                  </a:moveTo>
                  <a:lnTo>
                    <a:pt x="0" y="57"/>
                  </a:lnTo>
                  <a:lnTo>
                    <a:pt x="57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1" name="Google Shape;35071;p71"/>
            <p:cNvSpPr/>
            <p:nvPr/>
          </p:nvSpPr>
          <p:spPr>
            <a:xfrm>
              <a:off x="1768325" y="1216975"/>
              <a:ext cx="4225" cy="4250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169" y="1"/>
                  </a:moveTo>
                  <a:lnTo>
                    <a:pt x="0" y="113"/>
                  </a:lnTo>
                  <a:lnTo>
                    <a:pt x="112" y="170"/>
                  </a:lnTo>
                  <a:lnTo>
                    <a:pt x="169" y="170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2" name="Google Shape;35072;p71"/>
            <p:cNvSpPr/>
            <p:nvPr/>
          </p:nvSpPr>
          <p:spPr>
            <a:xfrm>
              <a:off x="1795000" y="11158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6"/>
                  </a:moveTo>
                  <a:lnTo>
                    <a:pt x="1" y="5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56"/>
                  </a:lnTo>
                  <a:close/>
                </a:path>
              </a:pathLst>
            </a:custGeom>
            <a:solidFill>
              <a:srgbClr val="B1D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3" name="Google Shape;35073;p71"/>
            <p:cNvSpPr/>
            <p:nvPr/>
          </p:nvSpPr>
          <p:spPr>
            <a:xfrm>
              <a:off x="1751450" y="118185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1" y="1"/>
                  </a:moveTo>
                  <a:lnTo>
                    <a:pt x="57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1D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4" name="Google Shape;35074;p71"/>
            <p:cNvSpPr/>
            <p:nvPr/>
          </p:nvSpPr>
          <p:spPr>
            <a:xfrm>
              <a:off x="1754275" y="1190300"/>
              <a:ext cx="0" cy="1425"/>
            </a:xfrm>
            <a:custGeom>
              <a:avLst/>
              <a:gdLst/>
              <a:ahLst/>
              <a:cxnLst/>
              <a:rect l="l" t="t" r="r" b="b"/>
              <a:pathLst>
                <a:path h="57" extrusionOk="0">
                  <a:moveTo>
                    <a:pt x="0" y="5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5" name="Google Shape;35075;p71"/>
            <p:cNvSpPr/>
            <p:nvPr/>
          </p:nvSpPr>
          <p:spPr>
            <a:xfrm>
              <a:off x="1758475" y="120012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6" name="Google Shape;35076;p71"/>
            <p:cNvSpPr/>
            <p:nvPr/>
          </p:nvSpPr>
          <p:spPr>
            <a:xfrm>
              <a:off x="1757075" y="12001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7" name="Google Shape;35077;p71"/>
            <p:cNvSpPr/>
            <p:nvPr/>
          </p:nvSpPr>
          <p:spPr>
            <a:xfrm>
              <a:off x="1783775" y="11987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8" name="Google Shape;35078;p71"/>
            <p:cNvSpPr/>
            <p:nvPr/>
          </p:nvSpPr>
          <p:spPr>
            <a:xfrm>
              <a:off x="1776750" y="12057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56"/>
                  </a:moveTo>
                  <a:lnTo>
                    <a:pt x="0" y="0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9" name="Google Shape;35079;p71"/>
            <p:cNvSpPr/>
            <p:nvPr/>
          </p:nvSpPr>
          <p:spPr>
            <a:xfrm>
              <a:off x="1768325" y="12127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56"/>
                  </a:moveTo>
                  <a:lnTo>
                    <a:pt x="56" y="0"/>
                  </a:lnTo>
                  <a:lnTo>
                    <a:pt x="56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0" name="Google Shape;35080;p71"/>
            <p:cNvSpPr/>
            <p:nvPr/>
          </p:nvSpPr>
          <p:spPr>
            <a:xfrm>
              <a:off x="1775350" y="12127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1" name="Google Shape;35081;p71"/>
            <p:cNvSpPr/>
            <p:nvPr/>
          </p:nvSpPr>
          <p:spPr>
            <a:xfrm>
              <a:off x="1772525" y="1214175"/>
              <a:ext cx="25" cy="2825"/>
            </a:xfrm>
            <a:custGeom>
              <a:avLst/>
              <a:gdLst/>
              <a:ahLst/>
              <a:cxnLst/>
              <a:rect l="l" t="t" r="r" b="b"/>
              <a:pathLst>
                <a:path w="1" h="113" extrusionOk="0">
                  <a:moveTo>
                    <a:pt x="1" y="0"/>
                  </a:moveTo>
                  <a:lnTo>
                    <a:pt x="1" y="0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2" name="Google Shape;35082;p71"/>
            <p:cNvSpPr/>
            <p:nvPr/>
          </p:nvSpPr>
          <p:spPr>
            <a:xfrm>
              <a:off x="1789400" y="120995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3" name="Google Shape;35083;p71"/>
            <p:cNvSpPr/>
            <p:nvPr/>
          </p:nvSpPr>
          <p:spPr>
            <a:xfrm>
              <a:off x="1792200" y="12169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1" y="1"/>
                  </a:moveTo>
                  <a:lnTo>
                    <a:pt x="1" y="1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4" name="Google Shape;35084;p71"/>
            <p:cNvSpPr/>
            <p:nvPr/>
          </p:nvSpPr>
          <p:spPr>
            <a:xfrm>
              <a:off x="1744425" y="1204350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1" y="0"/>
                  </a:moveTo>
                  <a:lnTo>
                    <a:pt x="1" y="56"/>
                  </a:lnTo>
                  <a:lnTo>
                    <a:pt x="57" y="169"/>
                  </a:lnTo>
                  <a:lnTo>
                    <a:pt x="57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5" name="Google Shape;35085;p71"/>
            <p:cNvSpPr/>
            <p:nvPr/>
          </p:nvSpPr>
          <p:spPr>
            <a:xfrm>
              <a:off x="1889150" y="1069450"/>
              <a:ext cx="45000" cy="49200"/>
            </a:xfrm>
            <a:custGeom>
              <a:avLst/>
              <a:gdLst/>
              <a:ahLst/>
              <a:cxnLst/>
              <a:rect l="l" t="t" r="r" b="b"/>
              <a:pathLst>
                <a:path w="1800" h="1968" extrusionOk="0">
                  <a:moveTo>
                    <a:pt x="1237" y="0"/>
                  </a:moveTo>
                  <a:lnTo>
                    <a:pt x="1181" y="113"/>
                  </a:lnTo>
                  <a:lnTo>
                    <a:pt x="1125" y="225"/>
                  </a:lnTo>
                  <a:lnTo>
                    <a:pt x="1125" y="281"/>
                  </a:lnTo>
                  <a:lnTo>
                    <a:pt x="1012" y="281"/>
                  </a:lnTo>
                  <a:lnTo>
                    <a:pt x="1012" y="338"/>
                  </a:lnTo>
                  <a:lnTo>
                    <a:pt x="956" y="394"/>
                  </a:lnTo>
                  <a:lnTo>
                    <a:pt x="1012" y="506"/>
                  </a:lnTo>
                  <a:lnTo>
                    <a:pt x="1012" y="562"/>
                  </a:lnTo>
                  <a:lnTo>
                    <a:pt x="956" y="619"/>
                  </a:lnTo>
                  <a:lnTo>
                    <a:pt x="844" y="675"/>
                  </a:lnTo>
                  <a:lnTo>
                    <a:pt x="788" y="675"/>
                  </a:lnTo>
                  <a:lnTo>
                    <a:pt x="788" y="787"/>
                  </a:lnTo>
                  <a:lnTo>
                    <a:pt x="788" y="843"/>
                  </a:lnTo>
                  <a:lnTo>
                    <a:pt x="788" y="900"/>
                  </a:lnTo>
                  <a:lnTo>
                    <a:pt x="731" y="956"/>
                  </a:lnTo>
                  <a:lnTo>
                    <a:pt x="619" y="843"/>
                  </a:lnTo>
                  <a:lnTo>
                    <a:pt x="563" y="787"/>
                  </a:lnTo>
                  <a:lnTo>
                    <a:pt x="450" y="843"/>
                  </a:lnTo>
                  <a:lnTo>
                    <a:pt x="282" y="900"/>
                  </a:lnTo>
                  <a:lnTo>
                    <a:pt x="226" y="956"/>
                  </a:lnTo>
                  <a:lnTo>
                    <a:pt x="169" y="1012"/>
                  </a:lnTo>
                  <a:lnTo>
                    <a:pt x="1" y="1181"/>
                  </a:lnTo>
                  <a:lnTo>
                    <a:pt x="1" y="1349"/>
                  </a:lnTo>
                  <a:lnTo>
                    <a:pt x="1" y="1518"/>
                  </a:lnTo>
                  <a:lnTo>
                    <a:pt x="57" y="1686"/>
                  </a:lnTo>
                  <a:lnTo>
                    <a:pt x="169" y="1743"/>
                  </a:lnTo>
                  <a:lnTo>
                    <a:pt x="226" y="1743"/>
                  </a:lnTo>
                  <a:lnTo>
                    <a:pt x="338" y="1799"/>
                  </a:lnTo>
                  <a:lnTo>
                    <a:pt x="394" y="1799"/>
                  </a:lnTo>
                  <a:lnTo>
                    <a:pt x="619" y="1911"/>
                  </a:lnTo>
                  <a:lnTo>
                    <a:pt x="731" y="1968"/>
                  </a:lnTo>
                  <a:lnTo>
                    <a:pt x="844" y="1855"/>
                  </a:lnTo>
                  <a:lnTo>
                    <a:pt x="900" y="1630"/>
                  </a:lnTo>
                  <a:lnTo>
                    <a:pt x="900" y="1462"/>
                  </a:lnTo>
                  <a:lnTo>
                    <a:pt x="956" y="1349"/>
                  </a:lnTo>
                  <a:lnTo>
                    <a:pt x="1069" y="1349"/>
                  </a:lnTo>
                  <a:lnTo>
                    <a:pt x="1237" y="1293"/>
                  </a:lnTo>
                  <a:lnTo>
                    <a:pt x="1350" y="1293"/>
                  </a:lnTo>
                  <a:lnTo>
                    <a:pt x="1462" y="1349"/>
                  </a:lnTo>
                  <a:lnTo>
                    <a:pt x="1518" y="1349"/>
                  </a:lnTo>
                  <a:lnTo>
                    <a:pt x="1575" y="1293"/>
                  </a:lnTo>
                  <a:lnTo>
                    <a:pt x="1631" y="1181"/>
                  </a:lnTo>
                  <a:lnTo>
                    <a:pt x="1687" y="1124"/>
                  </a:lnTo>
                  <a:lnTo>
                    <a:pt x="1743" y="1068"/>
                  </a:lnTo>
                  <a:lnTo>
                    <a:pt x="1799" y="900"/>
                  </a:lnTo>
                  <a:lnTo>
                    <a:pt x="1743" y="843"/>
                  </a:lnTo>
                  <a:lnTo>
                    <a:pt x="1687" y="787"/>
                  </a:lnTo>
                  <a:lnTo>
                    <a:pt x="1631" y="731"/>
                  </a:lnTo>
                  <a:lnTo>
                    <a:pt x="1575" y="787"/>
                  </a:lnTo>
                  <a:lnTo>
                    <a:pt x="1518" y="843"/>
                  </a:lnTo>
                  <a:lnTo>
                    <a:pt x="1518" y="731"/>
                  </a:lnTo>
                  <a:lnTo>
                    <a:pt x="1518" y="562"/>
                  </a:lnTo>
                  <a:lnTo>
                    <a:pt x="1462" y="506"/>
                  </a:lnTo>
                  <a:lnTo>
                    <a:pt x="1406" y="562"/>
                  </a:lnTo>
                  <a:lnTo>
                    <a:pt x="1293" y="506"/>
                  </a:lnTo>
                  <a:lnTo>
                    <a:pt x="1293" y="169"/>
                  </a:lnTo>
                  <a:lnTo>
                    <a:pt x="1293" y="57"/>
                  </a:lnTo>
                  <a:lnTo>
                    <a:pt x="1237" y="0"/>
                  </a:lnTo>
                  <a:close/>
                </a:path>
              </a:pathLst>
            </a:custGeom>
            <a:solidFill>
              <a:srgbClr val="B7D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6" name="Google Shape;35086;p71"/>
            <p:cNvSpPr/>
            <p:nvPr/>
          </p:nvSpPr>
          <p:spPr>
            <a:xfrm>
              <a:off x="1859650" y="1077875"/>
              <a:ext cx="37950" cy="30950"/>
            </a:xfrm>
            <a:custGeom>
              <a:avLst/>
              <a:gdLst/>
              <a:ahLst/>
              <a:cxnLst/>
              <a:rect l="l" t="t" r="r" b="b"/>
              <a:pathLst>
                <a:path w="1518" h="1238" extrusionOk="0">
                  <a:moveTo>
                    <a:pt x="1349" y="1"/>
                  </a:moveTo>
                  <a:lnTo>
                    <a:pt x="1181" y="113"/>
                  </a:lnTo>
                  <a:lnTo>
                    <a:pt x="1125" y="169"/>
                  </a:lnTo>
                  <a:lnTo>
                    <a:pt x="1068" y="113"/>
                  </a:lnTo>
                  <a:lnTo>
                    <a:pt x="956" y="113"/>
                  </a:lnTo>
                  <a:lnTo>
                    <a:pt x="900" y="169"/>
                  </a:lnTo>
                  <a:lnTo>
                    <a:pt x="900" y="225"/>
                  </a:lnTo>
                  <a:lnTo>
                    <a:pt x="900" y="282"/>
                  </a:lnTo>
                  <a:lnTo>
                    <a:pt x="731" y="225"/>
                  </a:lnTo>
                  <a:lnTo>
                    <a:pt x="619" y="282"/>
                  </a:lnTo>
                  <a:lnTo>
                    <a:pt x="450" y="282"/>
                  </a:lnTo>
                  <a:lnTo>
                    <a:pt x="394" y="338"/>
                  </a:lnTo>
                  <a:lnTo>
                    <a:pt x="338" y="506"/>
                  </a:lnTo>
                  <a:lnTo>
                    <a:pt x="281" y="506"/>
                  </a:lnTo>
                  <a:lnTo>
                    <a:pt x="225" y="450"/>
                  </a:lnTo>
                  <a:lnTo>
                    <a:pt x="225" y="394"/>
                  </a:lnTo>
                  <a:lnTo>
                    <a:pt x="169" y="338"/>
                  </a:lnTo>
                  <a:lnTo>
                    <a:pt x="57" y="394"/>
                  </a:lnTo>
                  <a:lnTo>
                    <a:pt x="0" y="506"/>
                  </a:lnTo>
                  <a:lnTo>
                    <a:pt x="57" y="619"/>
                  </a:lnTo>
                  <a:lnTo>
                    <a:pt x="113" y="731"/>
                  </a:lnTo>
                  <a:lnTo>
                    <a:pt x="338" y="844"/>
                  </a:lnTo>
                  <a:lnTo>
                    <a:pt x="562" y="956"/>
                  </a:lnTo>
                  <a:lnTo>
                    <a:pt x="675" y="1068"/>
                  </a:lnTo>
                  <a:lnTo>
                    <a:pt x="731" y="1181"/>
                  </a:lnTo>
                  <a:lnTo>
                    <a:pt x="731" y="1237"/>
                  </a:lnTo>
                  <a:lnTo>
                    <a:pt x="1012" y="1237"/>
                  </a:lnTo>
                  <a:lnTo>
                    <a:pt x="1181" y="900"/>
                  </a:lnTo>
                  <a:lnTo>
                    <a:pt x="1237" y="787"/>
                  </a:lnTo>
                  <a:lnTo>
                    <a:pt x="1349" y="675"/>
                  </a:lnTo>
                  <a:lnTo>
                    <a:pt x="1293" y="563"/>
                  </a:lnTo>
                  <a:lnTo>
                    <a:pt x="1237" y="450"/>
                  </a:lnTo>
                  <a:lnTo>
                    <a:pt x="1293" y="394"/>
                  </a:lnTo>
                  <a:lnTo>
                    <a:pt x="1349" y="282"/>
                  </a:lnTo>
                  <a:lnTo>
                    <a:pt x="1349" y="225"/>
                  </a:lnTo>
                  <a:lnTo>
                    <a:pt x="1406" y="113"/>
                  </a:lnTo>
                  <a:lnTo>
                    <a:pt x="1518" y="57"/>
                  </a:lnTo>
                  <a:lnTo>
                    <a:pt x="1518" y="1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7" name="Google Shape;35087;p71"/>
            <p:cNvSpPr/>
            <p:nvPr/>
          </p:nvSpPr>
          <p:spPr>
            <a:xfrm>
              <a:off x="1848400" y="1090525"/>
              <a:ext cx="39375" cy="23900"/>
            </a:xfrm>
            <a:custGeom>
              <a:avLst/>
              <a:gdLst/>
              <a:ahLst/>
              <a:cxnLst/>
              <a:rect l="l" t="t" r="r" b="b"/>
              <a:pathLst>
                <a:path w="1575" h="956" extrusionOk="0">
                  <a:moveTo>
                    <a:pt x="338" y="0"/>
                  </a:moveTo>
                  <a:lnTo>
                    <a:pt x="282" y="113"/>
                  </a:lnTo>
                  <a:lnTo>
                    <a:pt x="226" y="169"/>
                  </a:lnTo>
                  <a:lnTo>
                    <a:pt x="113" y="281"/>
                  </a:lnTo>
                  <a:lnTo>
                    <a:pt x="57" y="394"/>
                  </a:lnTo>
                  <a:lnTo>
                    <a:pt x="113" y="619"/>
                  </a:lnTo>
                  <a:lnTo>
                    <a:pt x="113" y="731"/>
                  </a:lnTo>
                  <a:lnTo>
                    <a:pt x="1" y="843"/>
                  </a:lnTo>
                  <a:lnTo>
                    <a:pt x="57" y="900"/>
                  </a:lnTo>
                  <a:lnTo>
                    <a:pt x="282" y="956"/>
                  </a:lnTo>
                  <a:lnTo>
                    <a:pt x="394" y="956"/>
                  </a:lnTo>
                  <a:lnTo>
                    <a:pt x="507" y="787"/>
                  </a:lnTo>
                  <a:lnTo>
                    <a:pt x="450" y="675"/>
                  </a:lnTo>
                  <a:lnTo>
                    <a:pt x="450" y="562"/>
                  </a:lnTo>
                  <a:lnTo>
                    <a:pt x="507" y="506"/>
                  </a:lnTo>
                  <a:lnTo>
                    <a:pt x="563" y="562"/>
                  </a:lnTo>
                  <a:lnTo>
                    <a:pt x="563" y="619"/>
                  </a:lnTo>
                  <a:lnTo>
                    <a:pt x="675" y="675"/>
                  </a:lnTo>
                  <a:lnTo>
                    <a:pt x="900" y="675"/>
                  </a:lnTo>
                  <a:lnTo>
                    <a:pt x="900" y="787"/>
                  </a:lnTo>
                  <a:lnTo>
                    <a:pt x="900" y="900"/>
                  </a:lnTo>
                  <a:lnTo>
                    <a:pt x="1012" y="900"/>
                  </a:lnTo>
                  <a:lnTo>
                    <a:pt x="1237" y="843"/>
                  </a:lnTo>
                  <a:lnTo>
                    <a:pt x="1350" y="900"/>
                  </a:lnTo>
                  <a:lnTo>
                    <a:pt x="1406" y="900"/>
                  </a:lnTo>
                  <a:lnTo>
                    <a:pt x="1462" y="843"/>
                  </a:lnTo>
                  <a:lnTo>
                    <a:pt x="1575" y="787"/>
                  </a:lnTo>
                  <a:lnTo>
                    <a:pt x="1518" y="731"/>
                  </a:lnTo>
                  <a:lnTo>
                    <a:pt x="1462" y="675"/>
                  </a:lnTo>
                  <a:lnTo>
                    <a:pt x="1350" y="675"/>
                  </a:lnTo>
                  <a:lnTo>
                    <a:pt x="1181" y="619"/>
                  </a:lnTo>
                  <a:lnTo>
                    <a:pt x="1125" y="562"/>
                  </a:lnTo>
                  <a:lnTo>
                    <a:pt x="1125" y="450"/>
                  </a:lnTo>
                  <a:lnTo>
                    <a:pt x="900" y="225"/>
                  </a:lnTo>
                  <a:lnTo>
                    <a:pt x="788" y="169"/>
                  </a:lnTo>
                  <a:lnTo>
                    <a:pt x="563" y="169"/>
                  </a:lnTo>
                  <a:lnTo>
                    <a:pt x="507" y="113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B5D4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8" name="Google Shape;35088;p71"/>
            <p:cNvSpPr/>
            <p:nvPr/>
          </p:nvSpPr>
          <p:spPr>
            <a:xfrm>
              <a:off x="1841375" y="1084900"/>
              <a:ext cx="15500" cy="15475"/>
            </a:xfrm>
            <a:custGeom>
              <a:avLst/>
              <a:gdLst/>
              <a:ahLst/>
              <a:cxnLst/>
              <a:rect l="l" t="t" r="r" b="b"/>
              <a:pathLst>
                <a:path w="620" h="619" extrusionOk="0">
                  <a:moveTo>
                    <a:pt x="169" y="1"/>
                  </a:moveTo>
                  <a:lnTo>
                    <a:pt x="113" y="113"/>
                  </a:lnTo>
                  <a:lnTo>
                    <a:pt x="1" y="225"/>
                  </a:lnTo>
                  <a:lnTo>
                    <a:pt x="113" y="394"/>
                  </a:lnTo>
                  <a:lnTo>
                    <a:pt x="113" y="506"/>
                  </a:lnTo>
                  <a:lnTo>
                    <a:pt x="113" y="563"/>
                  </a:lnTo>
                  <a:lnTo>
                    <a:pt x="113" y="619"/>
                  </a:lnTo>
                  <a:lnTo>
                    <a:pt x="338" y="619"/>
                  </a:lnTo>
                  <a:lnTo>
                    <a:pt x="563" y="450"/>
                  </a:lnTo>
                  <a:lnTo>
                    <a:pt x="619" y="394"/>
                  </a:lnTo>
                  <a:lnTo>
                    <a:pt x="619" y="225"/>
                  </a:lnTo>
                  <a:lnTo>
                    <a:pt x="563" y="338"/>
                  </a:lnTo>
                  <a:lnTo>
                    <a:pt x="394" y="338"/>
                  </a:lnTo>
                  <a:lnTo>
                    <a:pt x="450" y="11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9" name="Google Shape;35089;p71"/>
            <p:cNvSpPr/>
            <p:nvPr/>
          </p:nvSpPr>
          <p:spPr>
            <a:xfrm>
              <a:off x="1911650" y="1063825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169" y="0"/>
                  </a:moveTo>
                  <a:lnTo>
                    <a:pt x="56" y="57"/>
                  </a:lnTo>
                  <a:lnTo>
                    <a:pt x="0" y="57"/>
                  </a:lnTo>
                  <a:lnTo>
                    <a:pt x="0" y="169"/>
                  </a:lnTo>
                  <a:lnTo>
                    <a:pt x="0" y="225"/>
                  </a:lnTo>
                  <a:lnTo>
                    <a:pt x="281" y="169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7D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0" name="Google Shape;35090;p71"/>
            <p:cNvSpPr/>
            <p:nvPr/>
          </p:nvSpPr>
          <p:spPr>
            <a:xfrm>
              <a:off x="1907425" y="1069450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225" y="0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57" y="169"/>
                  </a:lnTo>
                  <a:lnTo>
                    <a:pt x="113" y="225"/>
                  </a:lnTo>
                  <a:lnTo>
                    <a:pt x="169" y="16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B7D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1" name="Google Shape;35091;p71"/>
            <p:cNvSpPr/>
            <p:nvPr/>
          </p:nvSpPr>
          <p:spPr>
            <a:xfrm>
              <a:off x="1903200" y="1066625"/>
              <a:ext cx="4250" cy="2850"/>
            </a:xfrm>
            <a:custGeom>
              <a:avLst/>
              <a:gdLst/>
              <a:ahLst/>
              <a:cxnLst/>
              <a:rect l="l" t="t" r="r" b="b"/>
              <a:pathLst>
                <a:path w="170" h="114" extrusionOk="0">
                  <a:moveTo>
                    <a:pt x="1" y="1"/>
                  </a:moveTo>
                  <a:lnTo>
                    <a:pt x="57" y="57"/>
                  </a:lnTo>
                  <a:lnTo>
                    <a:pt x="113" y="113"/>
                  </a:lnTo>
                  <a:lnTo>
                    <a:pt x="169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7D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2" name="Google Shape;35092;p71"/>
            <p:cNvSpPr/>
            <p:nvPr/>
          </p:nvSpPr>
          <p:spPr>
            <a:xfrm>
              <a:off x="1907425" y="10792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7D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3" name="Google Shape;35093;p71"/>
            <p:cNvSpPr/>
            <p:nvPr/>
          </p:nvSpPr>
          <p:spPr>
            <a:xfrm>
              <a:off x="1880725" y="10708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1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3D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4" name="Google Shape;35094;p71"/>
            <p:cNvSpPr/>
            <p:nvPr/>
          </p:nvSpPr>
          <p:spPr>
            <a:xfrm>
              <a:off x="1915850" y="106382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1" y="0"/>
                  </a:moveTo>
                  <a:lnTo>
                    <a:pt x="1" y="0"/>
                  </a:lnTo>
                  <a:lnTo>
                    <a:pt x="5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7D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5" name="Google Shape;35095;p71"/>
            <p:cNvSpPr/>
            <p:nvPr/>
          </p:nvSpPr>
          <p:spPr>
            <a:xfrm>
              <a:off x="1839975" y="10891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6" name="Google Shape;35096;p71"/>
            <p:cNvSpPr/>
            <p:nvPr/>
          </p:nvSpPr>
          <p:spPr>
            <a:xfrm>
              <a:off x="1918675" y="10680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56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7D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7" name="Google Shape;35097;p71"/>
            <p:cNvSpPr/>
            <p:nvPr/>
          </p:nvSpPr>
          <p:spPr>
            <a:xfrm>
              <a:off x="1936925" y="1049775"/>
              <a:ext cx="7050" cy="7050"/>
            </a:xfrm>
            <a:custGeom>
              <a:avLst/>
              <a:gdLst/>
              <a:ahLst/>
              <a:cxnLst/>
              <a:rect l="l" t="t" r="r" b="b"/>
              <a:pathLst>
                <a:path w="282" h="282" extrusionOk="0">
                  <a:moveTo>
                    <a:pt x="113" y="0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" y="225"/>
                  </a:lnTo>
                  <a:lnTo>
                    <a:pt x="113" y="225"/>
                  </a:lnTo>
                  <a:lnTo>
                    <a:pt x="169" y="281"/>
                  </a:lnTo>
                  <a:lnTo>
                    <a:pt x="226" y="281"/>
                  </a:lnTo>
                  <a:lnTo>
                    <a:pt x="282" y="225"/>
                  </a:lnTo>
                  <a:lnTo>
                    <a:pt x="226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C3D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8" name="Google Shape;35098;p71"/>
            <p:cNvSpPr/>
            <p:nvPr/>
          </p:nvSpPr>
          <p:spPr>
            <a:xfrm>
              <a:off x="1943950" y="1068050"/>
              <a:ext cx="4250" cy="8450"/>
            </a:xfrm>
            <a:custGeom>
              <a:avLst/>
              <a:gdLst/>
              <a:ahLst/>
              <a:cxnLst/>
              <a:rect l="l" t="t" r="r" b="b"/>
              <a:pathLst>
                <a:path w="170" h="338" extrusionOk="0">
                  <a:moveTo>
                    <a:pt x="57" y="0"/>
                  </a:moveTo>
                  <a:lnTo>
                    <a:pt x="57" y="113"/>
                  </a:lnTo>
                  <a:lnTo>
                    <a:pt x="1" y="225"/>
                  </a:lnTo>
                  <a:lnTo>
                    <a:pt x="57" y="337"/>
                  </a:lnTo>
                  <a:lnTo>
                    <a:pt x="169" y="337"/>
                  </a:lnTo>
                  <a:lnTo>
                    <a:pt x="169" y="281"/>
                  </a:lnTo>
                  <a:lnTo>
                    <a:pt x="169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9" name="Google Shape;35099;p71"/>
            <p:cNvSpPr/>
            <p:nvPr/>
          </p:nvSpPr>
          <p:spPr>
            <a:xfrm>
              <a:off x="1941150" y="1055400"/>
              <a:ext cx="4225" cy="5650"/>
            </a:xfrm>
            <a:custGeom>
              <a:avLst/>
              <a:gdLst/>
              <a:ahLst/>
              <a:cxnLst/>
              <a:rect l="l" t="t" r="r" b="b"/>
              <a:pathLst>
                <a:path w="169" h="226" extrusionOk="0">
                  <a:moveTo>
                    <a:pt x="113" y="0"/>
                  </a:moveTo>
                  <a:lnTo>
                    <a:pt x="0" y="56"/>
                  </a:lnTo>
                  <a:lnTo>
                    <a:pt x="57" y="225"/>
                  </a:lnTo>
                  <a:lnTo>
                    <a:pt x="113" y="225"/>
                  </a:lnTo>
                  <a:lnTo>
                    <a:pt x="113" y="169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0" name="Google Shape;35100;p71"/>
            <p:cNvSpPr/>
            <p:nvPr/>
          </p:nvSpPr>
          <p:spPr>
            <a:xfrm>
              <a:off x="1942550" y="1059600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13" y="16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C3D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1" name="Google Shape;35101;p71"/>
            <p:cNvSpPr/>
            <p:nvPr/>
          </p:nvSpPr>
          <p:spPr>
            <a:xfrm>
              <a:off x="1691025" y="1259150"/>
              <a:ext cx="30950" cy="43575"/>
            </a:xfrm>
            <a:custGeom>
              <a:avLst/>
              <a:gdLst/>
              <a:ahLst/>
              <a:cxnLst/>
              <a:rect l="l" t="t" r="r" b="b"/>
              <a:pathLst>
                <a:path w="1238" h="1743" extrusionOk="0">
                  <a:moveTo>
                    <a:pt x="675" y="0"/>
                  </a:moveTo>
                  <a:lnTo>
                    <a:pt x="563" y="56"/>
                  </a:lnTo>
                  <a:lnTo>
                    <a:pt x="563" y="169"/>
                  </a:lnTo>
                  <a:lnTo>
                    <a:pt x="338" y="281"/>
                  </a:lnTo>
                  <a:lnTo>
                    <a:pt x="169" y="506"/>
                  </a:lnTo>
                  <a:lnTo>
                    <a:pt x="113" y="731"/>
                  </a:lnTo>
                  <a:lnTo>
                    <a:pt x="1" y="956"/>
                  </a:lnTo>
                  <a:lnTo>
                    <a:pt x="507" y="843"/>
                  </a:lnTo>
                  <a:lnTo>
                    <a:pt x="619" y="787"/>
                  </a:lnTo>
                  <a:lnTo>
                    <a:pt x="675" y="899"/>
                  </a:lnTo>
                  <a:lnTo>
                    <a:pt x="675" y="1180"/>
                  </a:lnTo>
                  <a:lnTo>
                    <a:pt x="619" y="1293"/>
                  </a:lnTo>
                  <a:lnTo>
                    <a:pt x="563" y="1405"/>
                  </a:lnTo>
                  <a:lnTo>
                    <a:pt x="450" y="1574"/>
                  </a:lnTo>
                  <a:lnTo>
                    <a:pt x="450" y="1686"/>
                  </a:lnTo>
                  <a:lnTo>
                    <a:pt x="619" y="1686"/>
                  </a:lnTo>
                  <a:lnTo>
                    <a:pt x="619" y="1630"/>
                  </a:lnTo>
                  <a:lnTo>
                    <a:pt x="619" y="1518"/>
                  </a:lnTo>
                  <a:lnTo>
                    <a:pt x="675" y="1461"/>
                  </a:lnTo>
                  <a:lnTo>
                    <a:pt x="731" y="1518"/>
                  </a:lnTo>
                  <a:lnTo>
                    <a:pt x="788" y="1742"/>
                  </a:lnTo>
                  <a:lnTo>
                    <a:pt x="1012" y="1518"/>
                  </a:lnTo>
                  <a:lnTo>
                    <a:pt x="1181" y="1349"/>
                  </a:lnTo>
                  <a:lnTo>
                    <a:pt x="1237" y="1237"/>
                  </a:lnTo>
                  <a:lnTo>
                    <a:pt x="1181" y="1068"/>
                  </a:lnTo>
                  <a:lnTo>
                    <a:pt x="1125" y="1012"/>
                  </a:lnTo>
                  <a:lnTo>
                    <a:pt x="1125" y="899"/>
                  </a:lnTo>
                  <a:lnTo>
                    <a:pt x="1125" y="787"/>
                  </a:lnTo>
                  <a:lnTo>
                    <a:pt x="1181" y="731"/>
                  </a:lnTo>
                  <a:lnTo>
                    <a:pt x="1237" y="675"/>
                  </a:lnTo>
                  <a:lnTo>
                    <a:pt x="1237" y="618"/>
                  </a:lnTo>
                  <a:lnTo>
                    <a:pt x="1181" y="506"/>
                  </a:lnTo>
                  <a:lnTo>
                    <a:pt x="1181" y="394"/>
                  </a:lnTo>
                  <a:lnTo>
                    <a:pt x="1125" y="337"/>
                  </a:lnTo>
                  <a:lnTo>
                    <a:pt x="1012" y="337"/>
                  </a:lnTo>
                  <a:lnTo>
                    <a:pt x="956" y="281"/>
                  </a:lnTo>
                  <a:lnTo>
                    <a:pt x="956" y="225"/>
                  </a:lnTo>
                  <a:lnTo>
                    <a:pt x="900" y="56"/>
                  </a:lnTo>
                  <a:lnTo>
                    <a:pt x="844" y="56"/>
                  </a:lnTo>
                  <a:lnTo>
                    <a:pt x="788" y="112"/>
                  </a:lnTo>
                  <a:lnTo>
                    <a:pt x="788" y="56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2" name="Google Shape;35102;p71"/>
            <p:cNvSpPr/>
            <p:nvPr/>
          </p:nvSpPr>
          <p:spPr>
            <a:xfrm>
              <a:off x="1717725" y="1246500"/>
              <a:ext cx="9875" cy="15475"/>
            </a:xfrm>
            <a:custGeom>
              <a:avLst/>
              <a:gdLst/>
              <a:ahLst/>
              <a:cxnLst/>
              <a:rect l="l" t="t" r="r" b="b"/>
              <a:pathLst>
                <a:path w="395" h="619" extrusionOk="0">
                  <a:moveTo>
                    <a:pt x="225" y="0"/>
                  </a:moveTo>
                  <a:lnTo>
                    <a:pt x="169" y="56"/>
                  </a:lnTo>
                  <a:lnTo>
                    <a:pt x="169" y="169"/>
                  </a:lnTo>
                  <a:lnTo>
                    <a:pt x="113" y="225"/>
                  </a:lnTo>
                  <a:lnTo>
                    <a:pt x="1" y="337"/>
                  </a:lnTo>
                  <a:lnTo>
                    <a:pt x="113" y="618"/>
                  </a:lnTo>
                  <a:lnTo>
                    <a:pt x="225" y="562"/>
                  </a:lnTo>
                  <a:lnTo>
                    <a:pt x="282" y="506"/>
                  </a:lnTo>
                  <a:lnTo>
                    <a:pt x="338" y="450"/>
                  </a:lnTo>
                  <a:lnTo>
                    <a:pt x="338" y="281"/>
                  </a:lnTo>
                  <a:lnTo>
                    <a:pt x="394" y="225"/>
                  </a:lnTo>
                  <a:lnTo>
                    <a:pt x="338" y="113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8BB0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3" name="Google Shape;35103;p71"/>
            <p:cNvSpPr/>
            <p:nvPr/>
          </p:nvSpPr>
          <p:spPr>
            <a:xfrm>
              <a:off x="1709300" y="1249300"/>
              <a:ext cx="8450" cy="14075"/>
            </a:xfrm>
            <a:custGeom>
              <a:avLst/>
              <a:gdLst/>
              <a:ahLst/>
              <a:cxnLst/>
              <a:rect l="l" t="t" r="r" b="b"/>
              <a:pathLst>
                <a:path w="338" h="563" extrusionOk="0">
                  <a:moveTo>
                    <a:pt x="281" y="1"/>
                  </a:moveTo>
                  <a:lnTo>
                    <a:pt x="225" y="169"/>
                  </a:lnTo>
                  <a:lnTo>
                    <a:pt x="113" y="282"/>
                  </a:lnTo>
                  <a:lnTo>
                    <a:pt x="57" y="282"/>
                  </a:lnTo>
                  <a:lnTo>
                    <a:pt x="0" y="394"/>
                  </a:lnTo>
                  <a:lnTo>
                    <a:pt x="0" y="563"/>
                  </a:lnTo>
                  <a:lnTo>
                    <a:pt x="57" y="563"/>
                  </a:lnTo>
                  <a:lnTo>
                    <a:pt x="113" y="506"/>
                  </a:lnTo>
                  <a:lnTo>
                    <a:pt x="169" y="450"/>
                  </a:lnTo>
                  <a:lnTo>
                    <a:pt x="338" y="225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8BB0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4" name="Google Shape;35104;p71"/>
            <p:cNvSpPr/>
            <p:nvPr/>
          </p:nvSpPr>
          <p:spPr>
            <a:xfrm>
              <a:off x="1751450" y="1274600"/>
              <a:ext cx="7050" cy="2825"/>
            </a:xfrm>
            <a:custGeom>
              <a:avLst/>
              <a:gdLst/>
              <a:ahLst/>
              <a:cxnLst/>
              <a:rect l="l" t="t" r="r" b="b"/>
              <a:pathLst>
                <a:path w="282" h="113" extrusionOk="0">
                  <a:moveTo>
                    <a:pt x="1" y="0"/>
                  </a:moveTo>
                  <a:lnTo>
                    <a:pt x="1" y="113"/>
                  </a:lnTo>
                  <a:lnTo>
                    <a:pt x="225" y="113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5" name="Google Shape;35105;p71"/>
            <p:cNvSpPr/>
            <p:nvPr/>
          </p:nvSpPr>
          <p:spPr>
            <a:xfrm>
              <a:off x="1758475" y="1264750"/>
              <a:ext cx="1425" cy="5650"/>
            </a:xfrm>
            <a:custGeom>
              <a:avLst/>
              <a:gdLst/>
              <a:ahLst/>
              <a:cxnLst/>
              <a:rect l="l" t="t" r="r" b="b"/>
              <a:pathLst>
                <a:path w="57" h="226" extrusionOk="0">
                  <a:moveTo>
                    <a:pt x="1" y="1"/>
                  </a:moveTo>
                  <a:lnTo>
                    <a:pt x="1" y="113"/>
                  </a:lnTo>
                  <a:lnTo>
                    <a:pt x="1" y="226"/>
                  </a:lnTo>
                  <a:lnTo>
                    <a:pt x="57" y="1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6" name="Google Shape;35106;p71"/>
            <p:cNvSpPr/>
            <p:nvPr/>
          </p:nvSpPr>
          <p:spPr>
            <a:xfrm>
              <a:off x="1734600" y="1271775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56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56" y="170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7" name="Google Shape;35107;p71"/>
            <p:cNvSpPr/>
            <p:nvPr/>
          </p:nvSpPr>
          <p:spPr>
            <a:xfrm>
              <a:off x="1719125" y="126195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57" y="0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BB0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8" name="Google Shape;35108;p71"/>
            <p:cNvSpPr/>
            <p:nvPr/>
          </p:nvSpPr>
          <p:spPr>
            <a:xfrm>
              <a:off x="1758475" y="1253525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57" y="0"/>
                  </a:moveTo>
                  <a:lnTo>
                    <a:pt x="1" y="113"/>
                  </a:lnTo>
                  <a:lnTo>
                    <a:pt x="1" y="169"/>
                  </a:lnTo>
                  <a:lnTo>
                    <a:pt x="57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9" name="Google Shape;35109;p71"/>
            <p:cNvSpPr/>
            <p:nvPr/>
          </p:nvSpPr>
          <p:spPr>
            <a:xfrm>
              <a:off x="1758475" y="126195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57" y="0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0" name="Google Shape;35110;p71"/>
            <p:cNvSpPr/>
            <p:nvPr/>
          </p:nvSpPr>
          <p:spPr>
            <a:xfrm>
              <a:off x="1758475" y="12732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57" y="0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1" name="Google Shape;35111;p71"/>
            <p:cNvSpPr/>
            <p:nvPr/>
          </p:nvSpPr>
          <p:spPr>
            <a:xfrm>
              <a:off x="1750050" y="127880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57" y="1"/>
                  </a:moveTo>
                  <a:lnTo>
                    <a:pt x="0" y="113"/>
                  </a:lnTo>
                  <a:lnTo>
                    <a:pt x="113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2" name="Google Shape;35112;p71"/>
            <p:cNvSpPr/>
            <p:nvPr/>
          </p:nvSpPr>
          <p:spPr>
            <a:xfrm>
              <a:off x="1782375" y="1231025"/>
              <a:ext cx="2825" cy="5650"/>
            </a:xfrm>
            <a:custGeom>
              <a:avLst/>
              <a:gdLst/>
              <a:ahLst/>
              <a:cxnLst/>
              <a:rect l="l" t="t" r="r" b="b"/>
              <a:pathLst>
                <a:path w="113" h="226" extrusionOk="0">
                  <a:moveTo>
                    <a:pt x="56" y="1"/>
                  </a:moveTo>
                  <a:lnTo>
                    <a:pt x="0" y="57"/>
                  </a:lnTo>
                  <a:lnTo>
                    <a:pt x="0" y="226"/>
                  </a:lnTo>
                  <a:lnTo>
                    <a:pt x="56" y="226"/>
                  </a:lnTo>
                  <a:lnTo>
                    <a:pt x="113" y="170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CB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3" name="Google Shape;35113;p71"/>
            <p:cNvSpPr/>
            <p:nvPr/>
          </p:nvSpPr>
          <p:spPr>
            <a:xfrm>
              <a:off x="1775350" y="1222600"/>
              <a:ext cx="4225" cy="4250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169" y="1"/>
                  </a:moveTo>
                  <a:lnTo>
                    <a:pt x="56" y="113"/>
                  </a:lnTo>
                  <a:lnTo>
                    <a:pt x="0" y="169"/>
                  </a:lnTo>
                  <a:lnTo>
                    <a:pt x="112" y="169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4" name="Google Shape;35114;p71"/>
            <p:cNvSpPr/>
            <p:nvPr/>
          </p:nvSpPr>
          <p:spPr>
            <a:xfrm>
              <a:off x="1779550" y="1218400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57" y="0"/>
                  </a:moveTo>
                  <a:lnTo>
                    <a:pt x="1" y="113"/>
                  </a:lnTo>
                  <a:lnTo>
                    <a:pt x="1" y="169"/>
                  </a:lnTo>
                  <a:lnTo>
                    <a:pt x="57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5" name="Google Shape;35115;p71"/>
            <p:cNvSpPr/>
            <p:nvPr/>
          </p:nvSpPr>
          <p:spPr>
            <a:xfrm>
              <a:off x="1772525" y="1222600"/>
              <a:ext cx="2850" cy="4250"/>
            </a:xfrm>
            <a:custGeom>
              <a:avLst/>
              <a:gdLst/>
              <a:ahLst/>
              <a:cxnLst/>
              <a:rect l="l" t="t" r="r" b="b"/>
              <a:pathLst>
                <a:path w="114" h="170" extrusionOk="0">
                  <a:moveTo>
                    <a:pt x="57" y="1"/>
                  </a:moveTo>
                  <a:lnTo>
                    <a:pt x="1" y="113"/>
                  </a:lnTo>
                  <a:lnTo>
                    <a:pt x="113" y="169"/>
                  </a:lnTo>
                  <a:lnTo>
                    <a:pt x="113" y="16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6" name="Google Shape;35116;p71"/>
            <p:cNvSpPr/>
            <p:nvPr/>
          </p:nvSpPr>
          <p:spPr>
            <a:xfrm>
              <a:off x="1795000" y="1257725"/>
              <a:ext cx="4250" cy="1450"/>
            </a:xfrm>
            <a:custGeom>
              <a:avLst/>
              <a:gdLst/>
              <a:ahLst/>
              <a:cxnLst/>
              <a:rect l="l" t="t" r="r" b="b"/>
              <a:pathLst>
                <a:path w="170" h="58" extrusionOk="0">
                  <a:moveTo>
                    <a:pt x="57" y="1"/>
                  </a:moveTo>
                  <a:lnTo>
                    <a:pt x="1" y="5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7" name="Google Shape;35117;p71"/>
            <p:cNvSpPr/>
            <p:nvPr/>
          </p:nvSpPr>
          <p:spPr>
            <a:xfrm>
              <a:off x="1772525" y="12212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8" name="Google Shape;35118;p71"/>
            <p:cNvSpPr/>
            <p:nvPr/>
          </p:nvSpPr>
          <p:spPr>
            <a:xfrm>
              <a:off x="1660125" y="1283025"/>
              <a:ext cx="21100" cy="26725"/>
            </a:xfrm>
            <a:custGeom>
              <a:avLst/>
              <a:gdLst/>
              <a:ahLst/>
              <a:cxnLst/>
              <a:rect l="l" t="t" r="r" b="b"/>
              <a:pathLst>
                <a:path w="844" h="1069" extrusionOk="0">
                  <a:moveTo>
                    <a:pt x="281" y="1"/>
                  </a:moveTo>
                  <a:lnTo>
                    <a:pt x="337" y="113"/>
                  </a:lnTo>
                  <a:lnTo>
                    <a:pt x="337" y="225"/>
                  </a:lnTo>
                  <a:lnTo>
                    <a:pt x="281" y="338"/>
                  </a:lnTo>
                  <a:lnTo>
                    <a:pt x="0" y="506"/>
                  </a:lnTo>
                  <a:lnTo>
                    <a:pt x="56" y="675"/>
                  </a:lnTo>
                  <a:lnTo>
                    <a:pt x="113" y="844"/>
                  </a:lnTo>
                  <a:lnTo>
                    <a:pt x="113" y="900"/>
                  </a:lnTo>
                  <a:lnTo>
                    <a:pt x="169" y="956"/>
                  </a:lnTo>
                  <a:lnTo>
                    <a:pt x="281" y="956"/>
                  </a:lnTo>
                  <a:lnTo>
                    <a:pt x="337" y="1012"/>
                  </a:lnTo>
                  <a:lnTo>
                    <a:pt x="394" y="1068"/>
                  </a:lnTo>
                  <a:lnTo>
                    <a:pt x="506" y="1068"/>
                  </a:lnTo>
                  <a:lnTo>
                    <a:pt x="562" y="956"/>
                  </a:lnTo>
                  <a:lnTo>
                    <a:pt x="618" y="844"/>
                  </a:lnTo>
                  <a:lnTo>
                    <a:pt x="843" y="619"/>
                  </a:lnTo>
                  <a:lnTo>
                    <a:pt x="675" y="619"/>
                  </a:lnTo>
                  <a:lnTo>
                    <a:pt x="562" y="675"/>
                  </a:lnTo>
                  <a:lnTo>
                    <a:pt x="450" y="563"/>
                  </a:lnTo>
                  <a:lnTo>
                    <a:pt x="337" y="563"/>
                  </a:lnTo>
                  <a:lnTo>
                    <a:pt x="281" y="506"/>
                  </a:lnTo>
                  <a:lnTo>
                    <a:pt x="675" y="169"/>
                  </a:lnTo>
                  <a:lnTo>
                    <a:pt x="675" y="113"/>
                  </a:lnTo>
                  <a:lnTo>
                    <a:pt x="618" y="113"/>
                  </a:lnTo>
                  <a:lnTo>
                    <a:pt x="618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A1C3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9" name="Google Shape;35119;p71"/>
            <p:cNvSpPr/>
            <p:nvPr/>
          </p:nvSpPr>
          <p:spPr>
            <a:xfrm>
              <a:off x="1685400" y="1254925"/>
              <a:ext cx="19700" cy="29525"/>
            </a:xfrm>
            <a:custGeom>
              <a:avLst/>
              <a:gdLst/>
              <a:ahLst/>
              <a:cxnLst/>
              <a:rect l="l" t="t" r="r" b="b"/>
              <a:pathLst>
                <a:path w="788" h="1181" extrusionOk="0">
                  <a:moveTo>
                    <a:pt x="338" y="0"/>
                  </a:moveTo>
                  <a:lnTo>
                    <a:pt x="170" y="169"/>
                  </a:lnTo>
                  <a:lnTo>
                    <a:pt x="113" y="281"/>
                  </a:lnTo>
                  <a:lnTo>
                    <a:pt x="57" y="394"/>
                  </a:lnTo>
                  <a:lnTo>
                    <a:pt x="57" y="675"/>
                  </a:lnTo>
                  <a:lnTo>
                    <a:pt x="1" y="787"/>
                  </a:lnTo>
                  <a:lnTo>
                    <a:pt x="113" y="900"/>
                  </a:lnTo>
                  <a:lnTo>
                    <a:pt x="113" y="956"/>
                  </a:lnTo>
                  <a:lnTo>
                    <a:pt x="113" y="1012"/>
                  </a:lnTo>
                  <a:lnTo>
                    <a:pt x="113" y="1068"/>
                  </a:lnTo>
                  <a:lnTo>
                    <a:pt x="170" y="1181"/>
                  </a:lnTo>
                  <a:lnTo>
                    <a:pt x="226" y="1125"/>
                  </a:lnTo>
                  <a:lnTo>
                    <a:pt x="394" y="956"/>
                  </a:lnTo>
                  <a:lnTo>
                    <a:pt x="451" y="844"/>
                  </a:lnTo>
                  <a:lnTo>
                    <a:pt x="394" y="731"/>
                  </a:lnTo>
                  <a:lnTo>
                    <a:pt x="451" y="675"/>
                  </a:lnTo>
                  <a:lnTo>
                    <a:pt x="563" y="619"/>
                  </a:lnTo>
                  <a:lnTo>
                    <a:pt x="619" y="506"/>
                  </a:lnTo>
                  <a:lnTo>
                    <a:pt x="675" y="394"/>
                  </a:lnTo>
                  <a:lnTo>
                    <a:pt x="788" y="338"/>
                  </a:lnTo>
                  <a:lnTo>
                    <a:pt x="619" y="281"/>
                  </a:lnTo>
                  <a:lnTo>
                    <a:pt x="507" y="57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7FA6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0" name="Google Shape;35120;p71"/>
            <p:cNvSpPr/>
            <p:nvPr/>
          </p:nvSpPr>
          <p:spPr>
            <a:xfrm>
              <a:off x="1675575" y="1271775"/>
              <a:ext cx="12675" cy="15500"/>
            </a:xfrm>
            <a:custGeom>
              <a:avLst/>
              <a:gdLst/>
              <a:ahLst/>
              <a:cxnLst/>
              <a:rect l="l" t="t" r="r" b="b"/>
              <a:pathLst>
                <a:path w="507" h="620" extrusionOk="0">
                  <a:moveTo>
                    <a:pt x="282" y="1"/>
                  </a:moveTo>
                  <a:lnTo>
                    <a:pt x="169" y="57"/>
                  </a:lnTo>
                  <a:lnTo>
                    <a:pt x="113" y="113"/>
                  </a:lnTo>
                  <a:lnTo>
                    <a:pt x="57" y="170"/>
                  </a:lnTo>
                  <a:lnTo>
                    <a:pt x="57" y="338"/>
                  </a:lnTo>
                  <a:lnTo>
                    <a:pt x="0" y="507"/>
                  </a:lnTo>
                  <a:lnTo>
                    <a:pt x="57" y="563"/>
                  </a:lnTo>
                  <a:lnTo>
                    <a:pt x="113" y="619"/>
                  </a:lnTo>
                  <a:lnTo>
                    <a:pt x="225" y="563"/>
                  </a:lnTo>
                  <a:lnTo>
                    <a:pt x="282" y="451"/>
                  </a:lnTo>
                  <a:lnTo>
                    <a:pt x="282" y="338"/>
                  </a:lnTo>
                  <a:lnTo>
                    <a:pt x="338" y="282"/>
                  </a:lnTo>
                  <a:lnTo>
                    <a:pt x="506" y="282"/>
                  </a:lnTo>
                  <a:lnTo>
                    <a:pt x="506" y="170"/>
                  </a:lnTo>
                  <a:lnTo>
                    <a:pt x="450" y="113"/>
                  </a:lnTo>
                  <a:lnTo>
                    <a:pt x="450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2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1" name="Google Shape;35121;p71"/>
            <p:cNvSpPr/>
            <p:nvPr/>
          </p:nvSpPr>
          <p:spPr>
            <a:xfrm>
              <a:off x="1682600" y="129707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57" y="1"/>
                  </a:moveTo>
                  <a:lnTo>
                    <a:pt x="1" y="57"/>
                  </a:lnTo>
                  <a:lnTo>
                    <a:pt x="113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1C3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2" name="Google Shape;35122;p71"/>
            <p:cNvSpPr/>
            <p:nvPr/>
          </p:nvSpPr>
          <p:spPr>
            <a:xfrm>
              <a:off x="1686825" y="128022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56" y="0"/>
                  </a:moveTo>
                  <a:lnTo>
                    <a:pt x="0" y="113"/>
                  </a:lnTo>
                  <a:lnTo>
                    <a:pt x="56" y="113"/>
                  </a:lnTo>
                  <a:lnTo>
                    <a:pt x="113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6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3" name="Google Shape;35123;p71"/>
            <p:cNvSpPr/>
            <p:nvPr/>
          </p:nvSpPr>
          <p:spPr>
            <a:xfrm>
              <a:off x="1676975" y="12858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1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A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4" name="Google Shape;35124;p71"/>
            <p:cNvSpPr/>
            <p:nvPr/>
          </p:nvSpPr>
          <p:spPr>
            <a:xfrm>
              <a:off x="1686825" y="128162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113" y="0"/>
                  </a:moveTo>
                  <a:lnTo>
                    <a:pt x="0" y="57"/>
                  </a:lnTo>
                  <a:lnTo>
                    <a:pt x="113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5" name="Google Shape;35125;p71"/>
            <p:cNvSpPr/>
            <p:nvPr/>
          </p:nvSpPr>
          <p:spPr>
            <a:xfrm>
              <a:off x="1698050" y="13013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6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56"/>
                  </a:lnTo>
                  <a:lnTo>
                    <a:pt x="1" y="56"/>
                  </a:lnTo>
                  <a:close/>
                </a:path>
              </a:pathLst>
            </a:custGeom>
            <a:solidFill>
              <a:srgbClr val="90B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6" name="Google Shape;35126;p71"/>
            <p:cNvSpPr/>
            <p:nvPr/>
          </p:nvSpPr>
          <p:spPr>
            <a:xfrm>
              <a:off x="1795000" y="1242275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13" y="169"/>
                  </a:lnTo>
                  <a:lnTo>
                    <a:pt x="226" y="113"/>
                  </a:lnTo>
                  <a:lnTo>
                    <a:pt x="226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7" name="Google Shape;35127;p71"/>
            <p:cNvSpPr/>
            <p:nvPr/>
          </p:nvSpPr>
          <p:spPr>
            <a:xfrm>
              <a:off x="1782375" y="1235250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113" y="1"/>
                  </a:moveTo>
                  <a:lnTo>
                    <a:pt x="0" y="57"/>
                  </a:lnTo>
                  <a:lnTo>
                    <a:pt x="56" y="169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8" name="Google Shape;35128;p71"/>
            <p:cNvSpPr/>
            <p:nvPr/>
          </p:nvSpPr>
          <p:spPr>
            <a:xfrm>
              <a:off x="1797825" y="1247900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57" y="0"/>
                  </a:moveTo>
                  <a:lnTo>
                    <a:pt x="0" y="113"/>
                  </a:lnTo>
                  <a:lnTo>
                    <a:pt x="57" y="57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9" name="Google Shape;35129;p71"/>
            <p:cNvSpPr/>
            <p:nvPr/>
          </p:nvSpPr>
          <p:spPr>
            <a:xfrm>
              <a:off x="1752850" y="1281625"/>
              <a:ext cx="2850" cy="5650"/>
            </a:xfrm>
            <a:custGeom>
              <a:avLst/>
              <a:gdLst/>
              <a:ahLst/>
              <a:cxnLst/>
              <a:rect l="l" t="t" r="r" b="b"/>
              <a:pathLst>
                <a:path w="114" h="226" extrusionOk="0">
                  <a:moveTo>
                    <a:pt x="1" y="0"/>
                  </a:moveTo>
                  <a:lnTo>
                    <a:pt x="57" y="225"/>
                  </a:lnTo>
                  <a:lnTo>
                    <a:pt x="113" y="169"/>
                  </a:lnTo>
                  <a:lnTo>
                    <a:pt x="113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0" name="Google Shape;35130;p71"/>
            <p:cNvSpPr/>
            <p:nvPr/>
          </p:nvSpPr>
          <p:spPr>
            <a:xfrm>
              <a:off x="1762700" y="1268975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56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13" y="169"/>
                  </a:lnTo>
                  <a:lnTo>
                    <a:pt x="113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1" name="Google Shape;35131;p71"/>
            <p:cNvSpPr/>
            <p:nvPr/>
          </p:nvSpPr>
          <p:spPr>
            <a:xfrm>
              <a:off x="1765500" y="12732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1" y="0"/>
                  </a:moveTo>
                  <a:lnTo>
                    <a:pt x="57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2" name="Google Shape;35132;p71"/>
            <p:cNvSpPr/>
            <p:nvPr/>
          </p:nvSpPr>
          <p:spPr>
            <a:xfrm>
              <a:off x="1768325" y="12774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3" name="Google Shape;35133;p71"/>
            <p:cNvSpPr/>
            <p:nvPr/>
          </p:nvSpPr>
          <p:spPr>
            <a:xfrm>
              <a:off x="1752850" y="12872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4" name="Google Shape;35134;p71"/>
            <p:cNvSpPr/>
            <p:nvPr/>
          </p:nvSpPr>
          <p:spPr>
            <a:xfrm>
              <a:off x="1758475" y="128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5" name="Google Shape;35135;p71"/>
            <p:cNvSpPr/>
            <p:nvPr/>
          </p:nvSpPr>
          <p:spPr>
            <a:xfrm>
              <a:off x="1672775" y="1308325"/>
              <a:ext cx="26700" cy="19700"/>
            </a:xfrm>
            <a:custGeom>
              <a:avLst/>
              <a:gdLst/>
              <a:ahLst/>
              <a:cxnLst/>
              <a:rect l="l" t="t" r="r" b="b"/>
              <a:pathLst>
                <a:path w="1068" h="788" extrusionOk="0">
                  <a:moveTo>
                    <a:pt x="450" y="0"/>
                  </a:moveTo>
                  <a:lnTo>
                    <a:pt x="394" y="113"/>
                  </a:lnTo>
                  <a:lnTo>
                    <a:pt x="169" y="281"/>
                  </a:lnTo>
                  <a:lnTo>
                    <a:pt x="56" y="338"/>
                  </a:lnTo>
                  <a:lnTo>
                    <a:pt x="0" y="450"/>
                  </a:lnTo>
                  <a:lnTo>
                    <a:pt x="56" y="562"/>
                  </a:lnTo>
                  <a:lnTo>
                    <a:pt x="56" y="619"/>
                  </a:lnTo>
                  <a:lnTo>
                    <a:pt x="169" y="675"/>
                  </a:lnTo>
                  <a:lnTo>
                    <a:pt x="225" y="731"/>
                  </a:lnTo>
                  <a:lnTo>
                    <a:pt x="450" y="731"/>
                  </a:lnTo>
                  <a:lnTo>
                    <a:pt x="562" y="787"/>
                  </a:lnTo>
                  <a:lnTo>
                    <a:pt x="618" y="787"/>
                  </a:lnTo>
                  <a:lnTo>
                    <a:pt x="731" y="675"/>
                  </a:lnTo>
                  <a:lnTo>
                    <a:pt x="787" y="562"/>
                  </a:lnTo>
                  <a:lnTo>
                    <a:pt x="787" y="450"/>
                  </a:lnTo>
                  <a:lnTo>
                    <a:pt x="843" y="394"/>
                  </a:lnTo>
                  <a:lnTo>
                    <a:pt x="956" y="338"/>
                  </a:lnTo>
                  <a:lnTo>
                    <a:pt x="1012" y="338"/>
                  </a:lnTo>
                  <a:lnTo>
                    <a:pt x="1068" y="281"/>
                  </a:lnTo>
                  <a:lnTo>
                    <a:pt x="1068" y="113"/>
                  </a:lnTo>
                  <a:lnTo>
                    <a:pt x="1068" y="56"/>
                  </a:lnTo>
                  <a:lnTo>
                    <a:pt x="1012" y="56"/>
                  </a:lnTo>
                  <a:lnTo>
                    <a:pt x="956" y="113"/>
                  </a:lnTo>
                  <a:lnTo>
                    <a:pt x="787" y="169"/>
                  </a:lnTo>
                  <a:lnTo>
                    <a:pt x="731" y="169"/>
                  </a:lnTo>
                  <a:lnTo>
                    <a:pt x="675" y="225"/>
                  </a:lnTo>
                  <a:lnTo>
                    <a:pt x="675" y="169"/>
                  </a:lnTo>
                  <a:lnTo>
                    <a:pt x="675" y="56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709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6" name="Google Shape;35136;p71"/>
            <p:cNvSpPr/>
            <p:nvPr/>
          </p:nvSpPr>
          <p:spPr>
            <a:xfrm>
              <a:off x="1691025" y="1328000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13" y="0"/>
                  </a:moveTo>
                  <a:lnTo>
                    <a:pt x="1" y="56"/>
                  </a:lnTo>
                  <a:lnTo>
                    <a:pt x="1" y="113"/>
                  </a:lnTo>
                  <a:lnTo>
                    <a:pt x="57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DBF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7" name="Google Shape;35137;p71"/>
            <p:cNvSpPr/>
            <p:nvPr/>
          </p:nvSpPr>
          <p:spPr>
            <a:xfrm>
              <a:off x="1691025" y="1332200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169" y="1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1B3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8" name="Google Shape;35138;p71"/>
            <p:cNvSpPr/>
            <p:nvPr/>
          </p:nvSpPr>
          <p:spPr>
            <a:xfrm>
              <a:off x="1665750" y="1309725"/>
              <a:ext cx="16875" cy="9850"/>
            </a:xfrm>
            <a:custGeom>
              <a:avLst/>
              <a:gdLst/>
              <a:ahLst/>
              <a:cxnLst/>
              <a:rect l="l" t="t" r="r" b="b"/>
              <a:pathLst>
                <a:path w="675" h="394" extrusionOk="0">
                  <a:moveTo>
                    <a:pt x="281" y="0"/>
                  </a:moveTo>
                  <a:lnTo>
                    <a:pt x="225" y="113"/>
                  </a:lnTo>
                  <a:lnTo>
                    <a:pt x="112" y="113"/>
                  </a:lnTo>
                  <a:lnTo>
                    <a:pt x="56" y="57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112" y="282"/>
                  </a:lnTo>
                  <a:lnTo>
                    <a:pt x="225" y="394"/>
                  </a:lnTo>
                  <a:lnTo>
                    <a:pt x="281" y="394"/>
                  </a:lnTo>
                  <a:lnTo>
                    <a:pt x="506" y="282"/>
                  </a:lnTo>
                  <a:lnTo>
                    <a:pt x="675" y="57"/>
                  </a:lnTo>
                  <a:lnTo>
                    <a:pt x="393" y="5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83A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9" name="Google Shape;35139;p71"/>
            <p:cNvSpPr/>
            <p:nvPr/>
          </p:nvSpPr>
          <p:spPr>
            <a:xfrm>
              <a:off x="1682600" y="1305500"/>
              <a:ext cx="14075" cy="8475"/>
            </a:xfrm>
            <a:custGeom>
              <a:avLst/>
              <a:gdLst/>
              <a:ahLst/>
              <a:cxnLst/>
              <a:rect l="l" t="t" r="r" b="b"/>
              <a:pathLst>
                <a:path w="563" h="339" extrusionOk="0">
                  <a:moveTo>
                    <a:pt x="1" y="1"/>
                  </a:moveTo>
                  <a:lnTo>
                    <a:pt x="1" y="113"/>
                  </a:lnTo>
                  <a:lnTo>
                    <a:pt x="1" y="226"/>
                  </a:lnTo>
                  <a:lnTo>
                    <a:pt x="57" y="169"/>
                  </a:lnTo>
                  <a:lnTo>
                    <a:pt x="113" y="169"/>
                  </a:lnTo>
                  <a:lnTo>
                    <a:pt x="225" y="282"/>
                  </a:lnTo>
                  <a:lnTo>
                    <a:pt x="282" y="338"/>
                  </a:lnTo>
                  <a:lnTo>
                    <a:pt x="450" y="338"/>
                  </a:lnTo>
                  <a:lnTo>
                    <a:pt x="563" y="226"/>
                  </a:lnTo>
                  <a:lnTo>
                    <a:pt x="506" y="169"/>
                  </a:lnTo>
                  <a:lnTo>
                    <a:pt x="338" y="169"/>
                  </a:lnTo>
                  <a:lnTo>
                    <a:pt x="282" y="57"/>
                  </a:lnTo>
                  <a:lnTo>
                    <a:pt x="225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3A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0" name="Google Shape;35140;p71"/>
            <p:cNvSpPr/>
            <p:nvPr/>
          </p:nvSpPr>
          <p:spPr>
            <a:xfrm>
              <a:off x="2143475" y="1048375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57" y="0"/>
                  </a:moveTo>
                  <a:lnTo>
                    <a:pt x="1" y="56"/>
                  </a:lnTo>
                  <a:lnTo>
                    <a:pt x="1" y="113"/>
                  </a:lnTo>
                  <a:lnTo>
                    <a:pt x="57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DCE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1" name="Google Shape;35141;p71"/>
            <p:cNvSpPr/>
            <p:nvPr/>
          </p:nvSpPr>
          <p:spPr>
            <a:xfrm>
              <a:off x="1662925" y="1252125"/>
              <a:ext cx="37975" cy="23900"/>
            </a:xfrm>
            <a:custGeom>
              <a:avLst/>
              <a:gdLst/>
              <a:ahLst/>
              <a:cxnLst/>
              <a:rect l="l" t="t" r="r" b="b"/>
              <a:pathLst>
                <a:path w="1519" h="956" extrusionOk="0">
                  <a:moveTo>
                    <a:pt x="1069" y="0"/>
                  </a:moveTo>
                  <a:lnTo>
                    <a:pt x="1012" y="56"/>
                  </a:lnTo>
                  <a:lnTo>
                    <a:pt x="900" y="112"/>
                  </a:lnTo>
                  <a:lnTo>
                    <a:pt x="731" y="112"/>
                  </a:lnTo>
                  <a:lnTo>
                    <a:pt x="675" y="169"/>
                  </a:lnTo>
                  <a:lnTo>
                    <a:pt x="563" y="169"/>
                  </a:lnTo>
                  <a:lnTo>
                    <a:pt x="506" y="225"/>
                  </a:lnTo>
                  <a:lnTo>
                    <a:pt x="394" y="337"/>
                  </a:lnTo>
                  <a:lnTo>
                    <a:pt x="338" y="450"/>
                  </a:lnTo>
                  <a:lnTo>
                    <a:pt x="282" y="506"/>
                  </a:lnTo>
                  <a:lnTo>
                    <a:pt x="1" y="618"/>
                  </a:lnTo>
                  <a:lnTo>
                    <a:pt x="1" y="675"/>
                  </a:lnTo>
                  <a:lnTo>
                    <a:pt x="169" y="787"/>
                  </a:lnTo>
                  <a:lnTo>
                    <a:pt x="394" y="843"/>
                  </a:lnTo>
                  <a:lnTo>
                    <a:pt x="506" y="843"/>
                  </a:lnTo>
                  <a:lnTo>
                    <a:pt x="563" y="956"/>
                  </a:lnTo>
                  <a:lnTo>
                    <a:pt x="731" y="899"/>
                  </a:lnTo>
                  <a:lnTo>
                    <a:pt x="844" y="787"/>
                  </a:lnTo>
                  <a:lnTo>
                    <a:pt x="900" y="618"/>
                  </a:lnTo>
                  <a:lnTo>
                    <a:pt x="1012" y="450"/>
                  </a:lnTo>
                  <a:lnTo>
                    <a:pt x="1125" y="337"/>
                  </a:lnTo>
                  <a:lnTo>
                    <a:pt x="1181" y="337"/>
                  </a:lnTo>
                  <a:lnTo>
                    <a:pt x="1181" y="281"/>
                  </a:lnTo>
                  <a:lnTo>
                    <a:pt x="1293" y="169"/>
                  </a:lnTo>
                  <a:lnTo>
                    <a:pt x="1350" y="225"/>
                  </a:lnTo>
                  <a:lnTo>
                    <a:pt x="1406" y="281"/>
                  </a:lnTo>
                  <a:lnTo>
                    <a:pt x="1406" y="337"/>
                  </a:lnTo>
                  <a:lnTo>
                    <a:pt x="1462" y="393"/>
                  </a:lnTo>
                  <a:lnTo>
                    <a:pt x="1518" y="393"/>
                  </a:lnTo>
                  <a:lnTo>
                    <a:pt x="1518" y="281"/>
                  </a:lnTo>
                  <a:lnTo>
                    <a:pt x="1518" y="169"/>
                  </a:lnTo>
                  <a:lnTo>
                    <a:pt x="1350" y="0"/>
                  </a:lnTo>
                  <a:lnTo>
                    <a:pt x="1293" y="0"/>
                  </a:lnTo>
                  <a:lnTo>
                    <a:pt x="1237" y="56"/>
                  </a:lnTo>
                  <a:lnTo>
                    <a:pt x="1181" y="56"/>
                  </a:lnTo>
                  <a:lnTo>
                    <a:pt x="1069" y="0"/>
                  </a:lnTo>
                  <a:close/>
                </a:path>
              </a:pathLst>
            </a:custGeom>
            <a:solidFill>
              <a:srgbClr val="82A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2" name="Google Shape;35142;p71"/>
            <p:cNvSpPr/>
            <p:nvPr/>
          </p:nvSpPr>
          <p:spPr>
            <a:xfrm>
              <a:off x="1660125" y="1268975"/>
              <a:ext cx="12675" cy="11275"/>
            </a:xfrm>
            <a:custGeom>
              <a:avLst/>
              <a:gdLst/>
              <a:ahLst/>
              <a:cxnLst/>
              <a:rect l="l" t="t" r="r" b="b"/>
              <a:pathLst>
                <a:path w="507" h="451" extrusionOk="0">
                  <a:moveTo>
                    <a:pt x="56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13" y="225"/>
                  </a:lnTo>
                  <a:lnTo>
                    <a:pt x="113" y="394"/>
                  </a:lnTo>
                  <a:lnTo>
                    <a:pt x="113" y="450"/>
                  </a:lnTo>
                  <a:lnTo>
                    <a:pt x="281" y="450"/>
                  </a:lnTo>
                  <a:lnTo>
                    <a:pt x="281" y="394"/>
                  </a:lnTo>
                  <a:lnTo>
                    <a:pt x="281" y="282"/>
                  </a:lnTo>
                  <a:lnTo>
                    <a:pt x="337" y="225"/>
                  </a:lnTo>
                  <a:lnTo>
                    <a:pt x="506" y="169"/>
                  </a:lnTo>
                  <a:lnTo>
                    <a:pt x="337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648D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3" name="Google Shape;35143;p71"/>
            <p:cNvSpPr/>
            <p:nvPr/>
          </p:nvSpPr>
          <p:spPr>
            <a:xfrm>
              <a:off x="2014225" y="1096150"/>
              <a:ext cx="11250" cy="14075"/>
            </a:xfrm>
            <a:custGeom>
              <a:avLst/>
              <a:gdLst/>
              <a:ahLst/>
              <a:cxnLst/>
              <a:rect l="l" t="t" r="r" b="b"/>
              <a:pathLst>
                <a:path w="450" h="563" extrusionOk="0">
                  <a:moveTo>
                    <a:pt x="169" y="0"/>
                  </a:moveTo>
                  <a:lnTo>
                    <a:pt x="56" y="56"/>
                  </a:lnTo>
                  <a:lnTo>
                    <a:pt x="56" y="113"/>
                  </a:lnTo>
                  <a:lnTo>
                    <a:pt x="0" y="225"/>
                  </a:lnTo>
                  <a:lnTo>
                    <a:pt x="56" y="337"/>
                  </a:lnTo>
                  <a:lnTo>
                    <a:pt x="225" y="506"/>
                  </a:lnTo>
                  <a:lnTo>
                    <a:pt x="281" y="562"/>
                  </a:lnTo>
                  <a:lnTo>
                    <a:pt x="337" y="562"/>
                  </a:lnTo>
                  <a:lnTo>
                    <a:pt x="394" y="506"/>
                  </a:lnTo>
                  <a:lnTo>
                    <a:pt x="450" y="394"/>
                  </a:lnTo>
                  <a:lnTo>
                    <a:pt x="450" y="281"/>
                  </a:lnTo>
                  <a:lnTo>
                    <a:pt x="337" y="225"/>
                  </a:lnTo>
                  <a:lnTo>
                    <a:pt x="281" y="113"/>
                  </a:lnTo>
                  <a:lnTo>
                    <a:pt x="225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1D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4" name="Google Shape;35144;p71"/>
            <p:cNvSpPr/>
            <p:nvPr/>
          </p:nvSpPr>
          <p:spPr>
            <a:xfrm>
              <a:off x="1988925" y="1082100"/>
              <a:ext cx="7050" cy="8450"/>
            </a:xfrm>
            <a:custGeom>
              <a:avLst/>
              <a:gdLst/>
              <a:ahLst/>
              <a:cxnLst/>
              <a:rect l="l" t="t" r="r" b="b"/>
              <a:pathLst>
                <a:path w="282" h="338" extrusionOk="0">
                  <a:moveTo>
                    <a:pt x="0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0" y="225"/>
                  </a:lnTo>
                  <a:lnTo>
                    <a:pt x="57" y="337"/>
                  </a:lnTo>
                  <a:lnTo>
                    <a:pt x="169" y="337"/>
                  </a:lnTo>
                  <a:lnTo>
                    <a:pt x="225" y="281"/>
                  </a:lnTo>
                  <a:lnTo>
                    <a:pt x="281" y="225"/>
                  </a:lnTo>
                  <a:lnTo>
                    <a:pt x="225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1D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5" name="Google Shape;35145;p71"/>
            <p:cNvSpPr/>
            <p:nvPr/>
          </p:nvSpPr>
          <p:spPr>
            <a:xfrm>
              <a:off x="1993125" y="1080675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1" y="57"/>
                  </a:moveTo>
                  <a:lnTo>
                    <a:pt x="1" y="57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B1D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6" name="Google Shape;35146;p71"/>
            <p:cNvSpPr/>
            <p:nvPr/>
          </p:nvSpPr>
          <p:spPr>
            <a:xfrm>
              <a:off x="1921475" y="1090525"/>
              <a:ext cx="89950" cy="50600"/>
            </a:xfrm>
            <a:custGeom>
              <a:avLst/>
              <a:gdLst/>
              <a:ahLst/>
              <a:cxnLst/>
              <a:rect l="l" t="t" r="r" b="b"/>
              <a:pathLst>
                <a:path w="3598" h="2024" extrusionOk="0">
                  <a:moveTo>
                    <a:pt x="731" y="0"/>
                  </a:moveTo>
                  <a:lnTo>
                    <a:pt x="619" y="57"/>
                  </a:lnTo>
                  <a:lnTo>
                    <a:pt x="563" y="113"/>
                  </a:lnTo>
                  <a:lnTo>
                    <a:pt x="506" y="225"/>
                  </a:lnTo>
                  <a:lnTo>
                    <a:pt x="506" y="281"/>
                  </a:lnTo>
                  <a:lnTo>
                    <a:pt x="282" y="281"/>
                  </a:lnTo>
                  <a:lnTo>
                    <a:pt x="169" y="506"/>
                  </a:lnTo>
                  <a:lnTo>
                    <a:pt x="113" y="450"/>
                  </a:lnTo>
                  <a:lnTo>
                    <a:pt x="113" y="506"/>
                  </a:lnTo>
                  <a:lnTo>
                    <a:pt x="0" y="731"/>
                  </a:lnTo>
                  <a:lnTo>
                    <a:pt x="0" y="956"/>
                  </a:lnTo>
                  <a:lnTo>
                    <a:pt x="57" y="1181"/>
                  </a:lnTo>
                  <a:lnTo>
                    <a:pt x="169" y="1406"/>
                  </a:lnTo>
                  <a:lnTo>
                    <a:pt x="225" y="1518"/>
                  </a:lnTo>
                  <a:lnTo>
                    <a:pt x="282" y="1574"/>
                  </a:lnTo>
                  <a:lnTo>
                    <a:pt x="450" y="1574"/>
                  </a:lnTo>
                  <a:lnTo>
                    <a:pt x="563" y="1630"/>
                  </a:lnTo>
                  <a:lnTo>
                    <a:pt x="731" y="1743"/>
                  </a:lnTo>
                  <a:lnTo>
                    <a:pt x="956" y="1855"/>
                  </a:lnTo>
                  <a:lnTo>
                    <a:pt x="1237" y="1855"/>
                  </a:lnTo>
                  <a:lnTo>
                    <a:pt x="1406" y="1799"/>
                  </a:lnTo>
                  <a:lnTo>
                    <a:pt x="1574" y="1743"/>
                  </a:lnTo>
                  <a:lnTo>
                    <a:pt x="1743" y="1799"/>
                  </a:lnTo>
                  <a:lnTo>
                    <a:pt x="1911" y="1911"/>
                  </a:lnTo>
                  <a:lnTo>
                    <a:pt x="2024" y="1968"/>
                  </a:lnTo>
                  <a:lnTo>
                    <a:pt x="2136" y="2024"/>
                  </a:lnTo>
                  <a:lnTo>
                    <a:pt x="2249" y="2024"/>
                  </a:lnTo>
                  <a:lnTo>
                    <a:pt x="2249" y="1968"/>
                  </a:lnTo>
                  <a:lnTo>
                    <a:pt x="2249" y="1799"/>
                  </a:lnTo>
                  <a:lnTo>
                    <a:pt x="2193" y="1743"/>
                  </a:lnTo>
                  <a:lnTo>
                    <a:pt x="2136" y="1687"/>
                  </a:lnTo>
                  <a:lnTo>
                    <a:pt x="2530" y="1687"/>
                  </a:lnTo>
                  <a:lnTo>
                    <a:pt x="2698" y="1743"/>
                  </a:lnTo>
                  <a:lnTo>
                    <a:pt x="2811" y="1799"/>
                  </a:lnTo>
                  <a:lnTo>
                    <a:pt x="2979" y="1911"/>
                  </a:lnTo>
                  <a:lnTo>
                    <a:pt x="3148" y="1968"/>
                  </a:lnTo>
                  <a:lnTo>
                    <a:pt x="3317" y="1911"/>
                  </a:lnTo>
                  <a:lnTo>
                    <a:pt x="3485" y="1799"/>
                  </a:lnTo>
                  <a:lnTo>
                    <a:pt x="3598" y="1687"/>
                  </a:lnTo>
                  <a:lnTo>
                    <a:pt x="3598" y="1630"/>
                  </a:lnTo>
                  <a:lnTo>
                    <a:pt x="3598" y="1518"/>
                  </a:lnTo>
                  <a:lnTo>
                    <a:pt x="3485" y="1462"/>
                  </a:lnTo>
                  <a:lnTo>
                    <a:pt x="3429" y="1406"/>
                  </a:lnTo>
                  <a:lnTo>
                    <a:pt x="3317" y="1406"/>
                  </a:lnTo>
                  <a:lnTo>
                    <a:pt x="3260" y="1462"/>
                  </a:lnTo>
                  <a:lnTo>
                    <a:pt x="3260" y="1349"/>
                  </a:lnTo>
                  <a:lnTo>
                    <a:pt x="3260" y="1181"/>
                  </a:lnTo>
                  <a:lnTo>
                    <a:pt x="3204" y="1068"/>
                  </a:lnTo>
                  <a:lnTo>
                    <a:pt x="3092" y="1068"/>
                  </a:lnTo>
                  <a:lnTo>
                    <a:pt x="3036" y="1125"/>
                  </a:lnTo>
                  <a:lnTo>
                    <a:pt x="2979" y="1125"/>
                  </a:lnTo>
                  <a:lnTo>
                    <a:pt x="2923" y="1181"/>
                  </a:lnTo>
                  <a:lnTo>
                    <a:pt x="2923" y="1237"/>
                  </a:lnTo>
                  <a:lnTo>
                    <a:pt x="2979" y="1237"/>
                  </a:lnTo>
                  <a:lnTo>
                    <a:pt x="2979" y="1349"/>
                  </a:lnTo>
                  <a:lnTo>
                    <a:pt x="2923" y="1349"/>
                  </a:lnTo>
                  <a:lnTo>
                    <a:pt x="2642" y="1293"/>
                  </a:lnTo>
                  <a:lnTo>
                    <a:pt x="2361" y="1293"/>
                  </a:lnTo>
                  <a:lnTo>
                    <a:pt x="2193" y="1237"/>
                  </a:lnTo>
                  <a:lnTo>
                    <a:pt x="2136" y="1237"/>
                  </a:lnTo>
                  <a:lnTo>
                    <a:pt x="2136" y="1125"/>
                  </a:lnTo>
                  <a:lnTo>
                    <a:pt x="2080" y="1012"/>
                  </a:lnTo>
                  <a:lnTo>
                    <a:pt x="1968" y="956"/>
                  </a:lnTo>
                  <a:lnTo>
                    <a:pt x="1855" y="900"/>
                  </a:lnTo>
                  <a:lnTo>
                    <a:pt x="1518" y="900"/>
                  </a:lnTo>
                  <a:lnTo>
                    <a:pt x="1462" y="731"/>
                  </a:lnTo>
                  <a:lnTo>
                    <a:pt x="1406" y="619"/>
                  </a:lnTo>
                  <a:lnTo>
                    <a:pt x="1349" y="506"/>
                  </a:lnTo>
                  <a:lnTo>
                    <a:pt x="1349" y="450"/>
                  </a:lnTo>
                  <a:lnTo>
                    <a:pt x="1406" y="338"/>
                  </a:lnTo>
                  <a:lnTo>
                    <a:pt x="1181" y="338"/>
                  </a:lnTo>
                  <a:lnTo>
                    <a:pt x="1068" y="113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B7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7" name="Google Shape;35147;p71"/>
            <p:cNvSpPr/>
            <p:nvPr/>
          </p:nvSpPr>
          <p:spPr>
            <a:xfrm>
              <a:off x="1929900" y="1089125"/>
              <a:ext cx="7050" cy="9850"/>
            </a:xfrm>
            <a:custGeom>
              <a:avLst/>
              <a:gdLst/>
              <a:ahLst/>
              <a:cxnLst/>
              <a:rect l="l" t="t" r="r" b="b"/>
              <a:pathLst>
                <a:path w="282" h="394" extrusionOk="0">
                  <a:moveTo>
                    <a:pt x="57" y="0"/>
                  </a:moveTo>
                  <a:lnTo>
                    <a:pt x="113" y="169"/>
                  </a:lnTo>
                  <a:lnTo>
                    <a:pt x="1" y="337"/>
                  </a:lnTo>
                  <a:lnTo>
                    <a:pt x="1" y="394"/>
                  </a:lnTo>
                  <a:lnTo>
                    <a:pt x="282" y="394"/>
                  </a:lnTo>
                  <a:lnTo>
                    <a:pt x="282" y="337"/>
                  </a:lnTo>
                  <a:lnTo>
                    <a:pt x="226" y="169"/>
                  </a:lnTo>
                  <a:lnTo>
                    <a:pt x="169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8" name="Google Shape;35148;p71"/>
            <p:cNvSpPr/>
            <p:nvPr/>
          </p:nvSpPr>
          <p:spPr>
            <a:xfrm>
              <a:off x="1924275" y="1083500"/>
              <a:ext cx="7050" cy="8450"/>
            </a:xfrm>
            <a:custGeom>
              <a:avLst/>
              <a:gdLst/>
              <a:ahLst/>
              <a:cxnLst/>
              <a:rect l="l" t="t" r="r" b="b"/>
              <a:pathLst>
                <a:path w="282" h="338" extrusionOk="0">
                  <a:moveTo>
                    <a:pt x="113" y="0"/>
                  </a:moveTo>
                  <a:lnTo>
                    <a:pt x="57" y="113"/>
                  </a:lnTo>
                  <a:lnTo>
                    <a:pt x="57" y="169"/>
                  </a:lnTo>
                  <a:lnTo>
                    <a:pt x="57" y="225"/>
                  </a:lnTo>
                  <a:lnTo>
                    <a:pt x="1" y="281"/>
                  </a:lnTo>
                  <a:lnTo>
                    <a:pt x="113" y="338"/>
                  </a:lnTo>
                  <a:lnTo>
                    <a:pt x="170" y="281"/>
                  </a:lnTo>
                  <a:lnTo>
                    <a:pt x="282" y="225"/>
                  </a:lnTo>
                  <a:lnTo>
                    <a:pt x="282" y="57"/>
                  </a:lnTo>
                  <a:lnTo>
                    <a:pt x="170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9" name="Google Shape;35149;p71"/>
            <p:cNvSpPr/>
            <p:nvPr/>
          </p:nvSpPr>
          <p:spPr>
            <a:xfrm>
              <a:off x="1950975" y="1094750"/>
              <a:ext cx="5650" cy="5625"/>
            </a:xfrm>
            <a:custGeom>
              <a:avLst/>
              <a:gdLst/>
              <a:ahLst/>
              <a:cxnLst/>
              <a:rect l="l" t="t" r="r" b="b"/>
              <a:pathLst>
                <a:path w="226" h="225" extrusionOk="0">
                  <a:moveTo>
                    <a:pt x="113" y="0"/>
                  </a:moveTo>
                  <a:lnTo>
                    <a:pt x="57" y="112"/>
                  </a:lnTo>
                  <a:lnTo>
                    <a:pt x="1" y="169"/>
                  </a:lnTo>
                  <a:lnTo>
                    <a:pt x="113" y="225"/>
                  </a:lnTo>
                  <a:lnTo>
                    <a:pt x="226" y="169"/>
                  </a:lnTo>
                  <a:lnTo>
                    <a:pt x="226" y="56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3D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0" name="Google Shape;35150;p71"/>
            <p:cNvSpPr/>
            <p:nvPr/>
          </p:nvSpPr>
          <p:spPr>
            <a:xfrm>
              <a:off x="2033875" y="1094750"/>
              <a:ext cx="109625" cy="77300"/>
            </a:xfrm>
            <a:custGeom>
              <a:avLst/>
              <a:gdLst/>
              <a:ahLst/>
              <a:cxnLst/>
              <a:rect l="l" t="t" r="r" b="b"/>
              <a:pathLst>
                <a:path w="4385" h="3092" extrusionOk="0">
                  <a:moveTo>
                    <a:pt x="1069" y="0"/>
                  </a:moveTo>
                  <a:lnTo>
                    <a:pt x="956" y="56"/>
                  </a:lnTo>
                  <a:lnTo>
                    <a:pt x="788" y="225"/>
                  </a:lnTo>
                  <a:lnTo>
                    <a:pt x="675" y="450"/>
                  </a:lnTo>
                  <a:lnTo>
                    <a:pt x="563" y="562"/>
                  </a:lnTo>
                  <a:lnTo>
                    <a:pt x="451" y="562"/>
                  </a:lnTo>
                  <a:lnTo>
                    <a:pt x="226" y="618"/>
                  </a:lnTo>
                  <a:lnTo>
                    <a:pt x="113" y="787"/>
                  </a:lnTo>
                  <a:lnTo>
                    <a:pt x="57" y="956"/>
                  </a:lnTo>
                  <a:lnTo>
                    <a:pt x="1" y="1124"/>
                  </a:lnTo>
                  <a:lnTo>
                    <a:pt x="1" y="1180"/>
                  </a:lnTo>
                  <a:lnTo>
                    <a:pt x="57" y="1180"/>
                  </a:lnTo>
                  <a:lnTo>
                    <a:pt x="113" y="1237"/>
                  </a:lnTo>
                  <a:lnTo>
                    <a:pt x="57" y="1293"/>
                  </a:lnTo>
                  <a:lnTo>
                    <a:pt x="113" y="1405"/>
                  </a:lnTo>
                  <a:lnTo>
                    <a:pt x="170" y="1518"/>
                  </a:lnTo>
                  <a:lnTo>
                    <a:pt x="282" y="1630"/>
                  </a:lnTo>
                  <a:lnTo>
                    <a:pt x="338" y="1799"/>
                  </a:lnTo>
                  <a:lnTo>
                    <a:pt x="451" y="1967"/>
                  </a:lnTo>
                  <a:lnTo>
                    <a:pt x="563" y="1967"/>
                  </a:lnTo>
                  <a:lnTo>
                    <a:pt x="675" y="2023"/>
                  </a:lnTo>
                  <a:lnTo>
                    <a:pt x="732" y="2080"/>
                  </a:lnTo>
                  <a:lnTo>
                    <a:pt x="788" y="2080"/>
                  </a:lnTo>
                  <a:lnTo>
                    <a:pt x="844" y="2023"/>
                  </a:lnTo>
                  <a:lnTo>
                    <a:pt x="900" y="1967"/>
                  </a:lnTo>
                  <a:lnTo>
                    <a:pt x="956" y="1967"/>
                  </a:lnTo>
                  <a:lnTo>
                    <a:pt x="956" y="2023"/>
                  </a:lnTo>
                  <a:lnTo>
                    <a:pt x="1013" y="2136"/>
                  </a:lnTo>
                  <a:lnTo>
                    <a:pt x="1125" y="2248"/>
                  </a:lnTo>
                  <a:lnTo>
                    <a:pt x="1294" y="2304"/>
                  </a:lnTo>
                  <a:lnTo>
                    <a:pt x="1406" y="2417"/>
                  </a:lnTo>
                  <a:lnTo>
                    <a:pt x="1575" y="2417"/>
                  </a:lnTo>
                  <a:lnTo>
                    <a:pt x="1687" y="2529"/>
                  </a:lnTo>
                  <a:lnTo>
                    <a:pt x="1856" y="2754"/>
                  </a:lnTo>
                  <a:lnTo>
                    <a:pt x="1912" y="2810"/>
                  </a:lnTo>
                  <a:lnTo>
                    <a:pt x="2024" y="2754"/>
                  </a:lnTo>
                  <a:lnTo>
                    <a:pt x="2137" y="2585"/>
                  </a:lnTo>
                  <a:lnTo>
                    <a:pt x="2137" y="2698"/>
                  </a:lnTo>
                  <a:lnTo>
                    <a:pt x="2193" y="2810"/>
                  </a:lnTo>
                  <a:lnTo>
                    <a:pt x="2418" y="2810"/>
                  </a:lnTo>
                  <a:lnTo>
                    <a:pt x="2474" y="2754"/>
                  </a:lnTo>
                  <a:lnTo>
                    <a:pt x="2586" y="2642"/>
                  </a:lnTo>
                  <a:lnTo>
                    <a:pt x="2474" y="2810"/>
                  </a:lnTo>
                  <a:lnTo>
                    <a:pt x="2530" y="2979"/>
                  </a:lnTo>
                  <a:lnTo>
                    <a:pt x="2586" y="3035"/>
                  </a:lnTo>
                  <a:lnTo>
                    <a:pt x="2643" y="3091"/>
                  </a:lnTo>
                  <a:lnTo>
                    <a:pt x="2867" y="2810"/>
                  </a:lnTo>
                  <a:lnTo>
                    <a:pt x="3092" y="2754"/>
                  </a:lnTo>
                  <a:lnTo>
                    <a:pt x="3373" y="2698"/>
                  </a:lnTo>
                  <a:lnTo>
                    <a:pt x="3654" y="2754"/>
                  </a:lnTo>
                  <a:lnTo>
                    <a:pt x="3767" y="2810"/>
                  </a:lnTo>
                  <a:lnTo>
                    <a:pt x="3823" y="2698"/>
                  </a:lnTo>
                  <a:lnTo>
                    <a:pt x="3879" y="2642"/>
                  </a:lnTo>
                  <a:lnTo>
                    <a:pt x="3879" y="2754"/>
                  </a:lnTo>
                  <a:lnTo>
                    <a:pt x="4048" y="2867"/>
                  </a:lnTo>
                  <a:lnTo>
                    <a:pt x="4160" y="2923"/>
                  </a:lnTo>
                  <a:lnTo>
                    <a:pt x="4216" y="2923"/>
                  </a:lnTo>
                  <a:lnTo>
                    <a:pt x="4329" y="2810"/>
                  </a:lnTo>
                  <a:lnTo>
                    <a:pt x="4385" y="2754"/>
                  </a:lnTo>
                  <a:lnTo>
                    <a:pt x="4216" y="2361"/>
                  </a:lnTo>
                  <a:lnTo>
                    <a:pt x="4160" y="2192"/>
                  </a:lnTo>
                  <a:lnTo>
                    <a:pt x="4160" y="1967"/>
                  </a:lnTo>
                  <a:lnTo>
                    <a:pt x="4160" y="1911"/>
                  </a:lnTo>
                  <a:lnTo>
                    <a:pt x="4104" y="1855"/>
                  </a:lnTo>
                  <a:lnTo>
                    <a:pt x="4048" y="1855"/>
                  </a:lnTo>
                  <a:lnTo>
                    <a:pt x="3992" y="1911"/>
                  </a:lnTo>
                  <a:lnTo>
                    <a:pt x="3935" y="2023"/>
                  </a:lnTo>
                  <a:lnTo>
                    <a:pt x="3879" y="2136"/>
                  </a:lnTo>
                  <a:lnTo>
                    <a:pt x="3767" y="2248"/>
                  </a:lnTo>
                  <a:lnTo>
                    <a:pt x="3373" y="2304"/>
                  </a:lnTo>
                  <a:lnTo>
                    <a:pt x="3317" y="2304"/>
                  </a:lnTo>
                  <a:lnTo>
                    <a:pt x="3261" y="2417"/>
                  </a:lnTo>
                  <a:lnTo>
                    <a:pt x="3205" y="2417"/>
                  </a:lnTo>
                  <a:lnTo>
                    <a:pt x="3261" y="2361"/>
                  </a:lnTo>
                  <a:lnTo>
                    <a:pt x="3317" y="2248"/>
                  </a:lnTo>
                  <a:lnTo>
                    <a:pt x="3373" y="2080"/>
                  </a:lnTo>
                  <a:lnTo>
                    <a:pt x="3317" y="1967"/>
                  </a:lnTo>
                  <a:lnTo>
                    <a:pt x="3205" y="1799"/>
                  </a:lnTo>
                  <a:lnTo>
                    <a:pt x="2811" y="1518"/>
                  </a:lnTo>
                  <a:lnTo>
                    <a:pt x="2811" y="1461"/>
                  </a:lnTo>
                  <a:lnTo>
                    <a:pt x="2980" y="1574"/>
                  </a:lnTo>
                  <a:lnTo>
                    <a:pt x="3148" y="1742"/>
                  </a:lnTo>
                  <a:lnTo>
                    <a:pt x="3261" y="1855"/>
                  </a:lnTo>
                  <a:lnTo>
                    <a:pt x="3429" y="1967"/>
                  </a:lnTo>
                  <a:lnTo>
                    <a:pt x="3542" y="1911"/>
                  </a:lnTo>
                  <a:lnTo>
                    <a:pt x="3542" y="1742"/>
                  </a:lnTo>
                  <a:lnTo>
                    <a:pt x="3486" y="1574"/>
                  </a:lnTo>
                  <a:lnTo>
                    <a:pt x="3373" y="1405"/>
                  </a:lnTo>
                  <a:lnTo>
                    <a:pt x="3373" y="1293"/>
                  </a:lnTo>
                  <a:lnTo>
                    <a:pt x="3429" y="1180"/>
                  </a:lnTo>
                  <a:lnTo>
                    <a:pt x="3486" y="1012"/>
                  </a:lnTo>
                  <a:lnTo>
                    <a:pt x="3486" y="899"/>
                  </a:lnTo>
                  <a:lnTo>
                    <a:pt x="3373" y="843"/>
                  </a:lnTo>
                  <a:lnTo>
                    <a:pt x="3317" y="787"/>
                  </a:lnTo>
                  <a:lnTo>
                    <a:pt x="3148" y="787"/>
                  </a:lnTo>
                  <a:lnTo>
                    <a:pt x="2924" y="899"/>
                  </a:lnTo>
                  <a:lnTo>
                    <a:pt x="3036" y="674"/>
                  </a:lnTo>
                  <a:lnTo>
                    <a:pt x="3092" y="562"/>
                  </a:lnTo>
                  <a:lnTo>
                    <a:pt x="3148" y="506"/>
                  </a:lnTo>
                  <a:lnTo>
                    <a:pt x="3261" y="506"/>
                  </a:lnTo>
                  <a:lnTo>
                    <a:pt x="3429" y="618"/>
                  </a:lnTo>
                  <a:lnTo>
                    <a:pt x="3542" y="674"/>
                  </a:lnTo>
                  <a:lnTo>
                    <a:pt x="3598" y="674"/>
                  </a:lnTo>
                  <a:lnTo>
                    <a:pt x="3767" y="618"/>
                  </a:lnTo>
                  <a:lnTo>
                    <a:pt x="3879" y="562"/>
                  </a:lnTo>
                  <a:lnTo>
                    <a:pt x="3879" y="506"/>
                  </a:lnTo>
                  <a:lnTo>
                    <a:pt x="3879" y="337"/>
                  </a:lnTo>
                  <a:lnTo>
                    <a:pt x="3823" y="169"/>
                  </a:lnTo>
                  <a:lnTo>
                    <a:pt x="3767" y="112"/>
                  </a:lnTo>
                  <a:lnTo>
                    <a:pt x="3711" y="112"/>
                  </a:lnTo>
                  <a:lnTo>
                    <a:pt x="3486" y="169"/>
                  </a:lnTo>
                  <a:lnTo>
                    <a:pt x="3317" y="225"/>
                  </a:lnTo>
                  <a:lnTo>
                    <a:pt x="3148" y="169"/>
                  </a:lnTo>
                  <a:lnTo>
                    <a:pt x="3148" y="56"/>
                  </a:lnTo>
                  <a:lnTo>
                    <a:pt x="3092" y="0"/>
                  </a:lnTo>
                  <a:lnTo>
                    <a:pt x="2699" y="0"/>
                  </a:lnTo>
                  <a:lnTo>
                    <a:pt x="2755" y="112"/>
                  </a:lnTo>
                  <a:lnTo>
                    <a:pt x="2811" y="169"/>
                  </a:lnTo>
                  <a:lnTo>
                    <a:pt x="2811" y="225"/>
                  </a:lnTo>
                  <a:lnTo>
                    <a:pt x="2811" y="281"/>
                  </a:lnTo>
                  <a:lnTo>
                    <a:pt x="2699" y="337"/>
                  </a:lnTo>
                  <a:lnTo>
                    <a:pt x="2586" y="337"/>
                  </a:lnTo>
                  <a:lnTo>
                    <a:pt x="2474" y="281"/>
                  </a:lnTo>
                  <a:lnTo>
                    <a:pt x="2249" y="337"/>
                  </a:lnTo>
                  <a:lnTo>
                    <a:pt x="2137" y="393"/>
                  </a:lnTo>
                  <a:lnTo>
                    <a:pt x="2081" y="562"/>
                  </a:lnTo>
                  <a:lnTo>
                    <a:pt x="2024" y="618"/>
                  </a:lnTo>
                  <a:lnTo>
                    <a:pt x="1968" y="674"/>
                  </a:lnTo>
                  <a:lnTo>
                    <a:pt x="1912" y="674"/>
                  </a:lnTo>
                  <a:lnTo>
                    <a:pt x="1968" y="843"/>
                  </a:lnTo>
                  <a:lnTo>
                    <a:pt x="2024" y="1068"/>
                  </a:lnTo>
                  <a:lnTo>
                    <a:pt x="1968" y="1124"/>
                  </a:lnTo>
                  <a:lnTo>
                    <a:pt x="1912" y="1068"/>
                  </a:lnTo>
                  <a:lnTo>
                    <a:pt x="1912" y="956"/>
                  </a:lnTo>
                  <a:lnTo>
                    <a:pt x="1912" y="899"/>
                  </a:lnTo>
                  <a:lnTo>
                    <a:pt x="1856" y="843"/>
                  </a:lnTo>
                  <a:lnTo>
                    <a:pt x="1743" y="1012"/>
                  </a:lnTo>
                  <a:lnTo>
                    <a:pt x="1687" y="1068"/>
                  </a:lnTo>
                  <a:lnTo>
                    <a:pt x="1631" y="1068"/>
                  </a:lnTo>
                  <a:lnTo>
                    <a:pt x="1518" y="787"/>
                  </a:lnTo>
                  <a:lnTo>
                    <a:pt x="1294" y="618"/>
                  </a:lnTo>
                  <a:lnTo>
                    <a:pt x="1294" y="618"/>
                  </a:lnTo>
                  <a:lnTo>
                    <a:pt x="1406" y="787"/>
                  </a:lnTo>
                  <a:lnTo>
                    <a:pt x="1406" y="899"/>
                  </a:lnTo>
                  <a:lnTo>
                    <a:pt x="1350" y="956"/>
                  </a:lnTo>
                  <a:lnTo>
                    <a:pt x="1294" y="956"/>
                  </a:lnTo>
                  <a:lnTo>
                    <a:pt x="1294" y="899"/>
                  </a:lnTo>
                  <a:lnTo>
                    <a:pt x="1237" y="843"/>
                  </a:lnTo>
                  <a:lnTo>
                    <a:pt x="844" y="843"/>
                  </a:lnTo>
                  <a:lnTo>
                    <a:pt x="788" y="787"/>
                  </a:lnTo>
                  <a:lnTo>
                    <a:pt x="788" y="731"/>
                  </a:lnTo>
                  <a:lnTo>
                    <a:pt x="844" y="618"/>
                  </a:lnTo>
                  <a:lnTo>
                    <a:pt x="1013" y="506"/>
                  </a:lnTo>
                  <a:lnTo>
                    <a:pt x="1125" y="393"/>
                  </a:lnTo>
                  <a:lnTo>
                    <a:pt x="1125" y="281"/>
                  </a:lnTo>
                  <a:lnTo>
                    <a:pt x="1294" y="337"/>
                  </a:lnTo>
                  <a:lnTo>
                    <a:pt x="1406" y="337"/>
                  </a:lnTo>
                  <a:lnTo>
                    <a:pt x="1462" y="169"/>
                  </a:lnTo>
                  <a:lnTo>
                    <a:pt x="1237" y="56"/>
                  </a:lnTo>
                  <a:lnTo>
                    <a:pt x="1069" y="0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1" name="Google Shape;35151;p71"/>
            <p:cNvSpPr/>
            <p:nvPr/>
          </p:nvSpPr>
          <p:spPr>
            <a:xfrm>
              <a:off x="2101325" y="1103175"/>
              <a:ext cx="57650" cy="66050"/>
            </a:xfrm>
            <a:custGeom>
              <a:avLst/>
              <a:gdLst/>
              <a:ahLst/>
              <a:cxnLst/>
              <a:rect l="l" t="t" r="r" b="b"/>
              <a:pathLst>
                <a:path w="2306" h="2642" extrusionOk="0">
                  <a:moveTo>
                    <a:pt x="1912" y="1911"/>
                  </a:moveTo>
                  <a:lnTo>
                    <a:pt x="1856" y="2024"/>
                  </a:lnTo>
                  <a:lnTo>
                    <a:pt x="1799" y="2136"/>
                  </a:lnTo>
                  <a:lnTo>
                    <a:pt x="1743" y="2192"/>
                  </a:lnTo>
                  <a:lnTo>
                    <a:pt x="1743" y="2136"/>
                  </a:lnTo>
                  <a:lnTo>
                    <a:pt x="1743" y="2024"/>
                  </a:lnTo>
                  <a:lnTo>
                    <a:pt x="1799" y="1967"/>
                  </a:lnTo>
                  <a:lnTo>
                    <a:pt x="1856" y="1967"/>
                  </a:lnTo>
                  <a:lnTo>
                    <a:pt x="1912" y="1911"/>
                  </a:lnTo>
                  <a:close/>
                  <a:moveTo>
                    <a:pt x="563" y="0"/>
                  </a:moveTo>
                  <a:lnTo>
                    <a:pt x="450" y="56"/>
                  </a:lnTo>
                  <a:lnTo>
                    <a:pt x="338" y="56"/>
                  </a:lnTo>
                  <a:lnTo>
                    <a:pt x="338" y="169"/>
                  </a:lnTo>
                  <a:lnTo>
                    <a:pt x="282" y="281"/>
                  </a:lnTo>
                  <a:lnTo>
                    <a:pt x="226" y="337"/>
                  </a:lnTo>
                  <a:lnTo>
                    <a:pt x="169" y="450"/>
                  </a:lnTo>
                  <a:lnTo>
                    <a:pt x="169" y="562"/>
                  </a:lnTo>
                  <a:lnTo>
                    <a:pt x="57" y="619"/>
                  </a:lnTo>
                  <a:lnTo>
                    <a:pt x="57" y="675"/>
                  </a:lnTo>
                  <a:lnTo>
                    <a:pt x="113" y="675"/>
                  </a:lnTo>
                  <a:lnTo>
                    <a:pt x="338" y="562"/>
                  </a:lnTo>
                  <a:lnTo>
                    <a:pt x="675" y="562"/>
                  </a:lnTo>
                  <a:lnTo>
                    <a:pt x="731" y="619"/>
                  </a:lnTo>
                  <a:lnTo>
                    <a:pt x="675" y="675"/>
                  </a:lnTo>
                  <a:lnTo>
                    <a:pt x="619" y="731"/>
                  </a:lnTo>
                  <a:lnTo>
                    <a:pt x="619" y="787"/>
                  </a:lnTo>
                  <a:lnTo>
                    <a:pt x="675" y="843"/>
                  </a:lnTo>
                  <a:lnTo>
                    <a:pt x="675" y="900"/>
                  </a:lnTo>
                  <a:lnTo>
                    <a:pt x="675" y="956"/>
                  </a:lnTo>
                  <a:lnTo>
                    <a:pt x="619" y="1124"/>
                  </a:lnTo>
                  <a:lnTo>
                    <a:pt x="675" y="1293"/>
                  </a:lnTo>
                  <a:lnTo>
                    <a:pt x="788" y="1518"/>
                  </a:lnTo>
                  <a:lnTo>
                    <a:pt x="788" y="1574"/>
                  </a:lnTo>
                  <a:lnTo>
                    <a:pt x="507" y="1405"/>
                  </a:lnTo>
                  <a:lnTo>
                    <a:pt x="394" y="1293"/>
                  </a:lnTo>
                  <a:lnTo>
                    <a:pt x="282" y="1124"/>
                  </a:lnTo>
                  <a:lnTo>
                    <a:pt x="226" y="1068"/>
                  </a:lnTo>
                  <a:lnTo>
                    <a:pt x="169" y="1068"/>
                  </a:lnTo>
                  <a:lnTo>
                    <a:pt x="1" y="1124"/>
                  </a:lnTo>
                  <a:lnTo>
                    <a:pt x="1" y="1181"/>
                  </a:lnTo>
                  <a:lnTo>
                    <a:pt x="169" y="1181"/>
                  </a:lnTo>
                  <a:lnTo>
                    <a:pt x="226" y="1237"/>
                  </a:lnTo>
                  <a:lnTo>
                    <a:pt x="282" y="1405"/>
                  </a:lnTo>
                  <a:lnTo>
                    <a:pt x="282" y="1518"/>
                  </a:lnTo>
                  <a:lnTo>
                    <a:pt x="450" y="1518"/>
                  </a:lnTo>
                  <a:lnTo>
                    <a:pt x="507" y="1574"/>
                  </a:lnTo>
                  <a:lnTo>
                    <a:pt x="563" y="1686"/>
                  </a:lnTo>
                  <a:lnTo>
                    <a:pt x="563" y="1855"/>
                  </a:lnTo>
                  <a:lnTo>
                    <a:pt x="619" y="1967"/>
                  </a:lnTo>
                  <a:lnTo>
                    <a:pt x="731" y="2024"/>
                  </a:lnTo>
                  <a:lnTo>
                    <a:pt x="1125" y="2024"/>
                  </a:lnTo>
                  <a:lnTo>
                    <a:pt x="1294" y="1967"/>
                  </a:lnTo>
                  <a:lnTo>
                    <a:pt x="1350" y="1855"/>
                  </a:lnTo>
                  <a:lnTo>
                    <a:pt x="1350" y="1686"/>
                  </a:lnTo>
                  <a:lnTo>
                    <a:pt x="1406" y="1518"/>
                  </a:lnTo>
                  <a:lnTo>
                    <a:pt x="1406" y="1855"/>
                  </a:lnTo>
                  <a:lnTo>
                    <a:pt x="1406" y="1967"/>
                  </a:lnTo>
                  <a:lnTo>
                    <a:pt x="1350" y="2080"/>
                  </a:lnTo>
                  <a:lnTo>
                    <a:pt x="1350" y="2136"/>
                  </a:lnTo>
                  <a:lnTo>
                    <a:pt x="1406" y="2192"/>
                  </a:lnTo>
                  <a:lnTo>
                    <a:pt x="1518" y="2192"/>
                  </a:lnTo>
                  <a:lnTo>
                    <a:pt x="1575" y="2248"/>
                  </a:lnTo>
                  <a:lnTo>
                    <a:pt x="1687" y="2417"/>
                  </a:lnTo>
                  <a:lnTo>
                    <a:pt x="1799" y="2417"/>
                  </a:lnTo>
                  <a:lnTo>
                    <a:pt x="1912" y="2530"/>
                  </a:lnTo>
                  <a:lnTo>
                    <a:pt x="1968" y="2586"/>
                  </a:lnTo>
                  <a:lnTo>
                    <a:pt x="2080" y="2530"/>
                  </a:lnTo>
                  <a:lnTo>
                    <a:pt x="2137" y="2586"/>
                  </a:lnTo>
                  <a:lnTo>
                    <a:pt x="2193" y="2642"/>
                  </a:lnTo>
                  <a:lnTo>
                    <a:pt x="2305" y="2642"/>
                  </a:lnTo>
                  <a:lnTo>
                    <a:pt x="2249" y="2530"/>
                  </a:lnTo>
                  <a:lnTo>
                    <a:pt x="2249" y="2473"/>
                  </a:lnTo>
                  <a:lnTo>
                    <a:pt x="2193" y="2417"/>
                  </a:lnTo>
                  <a:lnTo>
                    <a:pt x="2193" y="2305"/>
                  </a:lnTo>
                  <a:lnTo>
                    <a:pt x="2137" y="2248"/>
                  </a:lnTo>
                  <a:lnTo>
                    <a:pt x="2024" y="2192"/>
                  </a:lnTo>
                  <a:lnTo>
                    <a:pt x="1968" y="2192"/>
                  </a:lnTo>
                  <a:lnTo>
                    <a:pt x="1968" y="2080"/>
                  </a:lnTo>
                  <a:lnTo>
                    <a:pt x="2080" y="1967"/>
                  </a:lnTo>
                  <a:lnTo>
                    <a:pt x="2080" y="1911"/>
                  </a:lnTo>
                  <a:lnTo>
                    <a:pt x="2080" y="1855"/>
                  </a:lnTo>
                  <a:lnTo>
                    <a:pt x="1968" y="1911"/>
                  </a:lnTo>
                  <a:lnTo>
                    <a:pt x="1912" y="1911"/>
                  </a:lnTo>
                  <a:lnTo>
                    <a:pt x="1912" y="1799"/>
                  </a:lnTo>
                  <a:lnTo>
                    <a:pt x="1912" y="1686"/>
                  </a:lnTo>
                  <a:lnTo>
                    <a:pt x="1968" y="1630"/>
                  </a:lnTo>
                  <a:lnTo>
                    <a:pt x="1968" y="1574"/>
                  </a:lnTo>
                  <a:lnTo>
                    <a:pt x="2024" y="1462"/>
                  </a:lnTo>
                  <a:lnTo>
                    <a:pt x="2080" y="1349"/>
                  </a:lnTo>
                  <a:lnTo>
                    <a:pt x="2024" y="1293"/>
                  </a:lnTo>
                  <a:lnTo>
                    <a:pt x="1912" y="1237"/>
                  </a:lnTo>
                  <a:lnTo>
                    <a:pt x="1743" y="1237"/>
                  </a:lnTo>
                  <a:lnTo>
                    <a:pt x="1687" y="1293"/>
                  </a:lnTo>
                  <a:lnTo>
                    <a:pt x="1518" y="1293"/>
                  </a:lnTo>
                  <a:lnTo>
                    <a:pt x="1575" y="1237"/>
                  </a:lnTo>
                  <a:lnTo>
                    <a:pt x="1687" y="1124"/>
                  </a:lnTo>
                  <a:lnTo>
                    <a:pt x="1687" y="843"/>
                  </a:lnTo>
                  <a:lnTo>
                    <a:pt x="1687" y="619"/>
                  </a:lnTo>
                  <a:lnTo>
                    <a:pt x="1631" y="450"/>
                  </a:lnTo>
                  <a:lnTo>
                    <a:pt x="1518" y="337"/>
                  </a:lnTo>
                  <a:lnTo>
                    <a:pt x="1350" y="337"/>
                  </a:lnTo>
                  <a:lnTo>
                    <a:pt x="1294" y="394"/>
                  </a:lnTo>
                  <a:lnTo>
                    <a:pt x="1181" y="562"/>
                  </a:lnTo>
                  <a:lnTo>
                    <a:pt x="1237" y="450"/>
                  </a:lnTo>
                  <a:lnTo>
                    <a:pt x="1350" y="281"/>
                  </a:lnTo>
                  <a:lnTo>
                    <a:pt x="1406" y="169"/>
                  </a:lnTo>
                  <a:lnTo>
                    <a:pt x="1350" y="56"/>
                  </a:lnTo>
                  <a:lnTo>
                    <a:pt x="1294" y="0"/>
                  </a:lnTo>
                  <a:lnTo>
                    <a:pt x="1181" y="0"/>
                  </a:lnTo>
                  <a:lnTo>
                    <a:pt x="1125" y="56"/>
                  </a:lnTo>
                  <a:lnTo>
                    <a:pt x="1125" y="169"/>
                  </a:lnTo>
                  <a:lnTo>
                    <a:pt x="1069" y="169"/>
                  </a:lnTo>
                  <a:lnTo>
                    <a:pt x="1013" y="113"/>
                  </a:lnTo>
                  <a:lnTo>
                    <a:pt x="956" y="113"/>
                  </a:lnTo>
                  <a:lnTo>
                    <a:pt x="956" y="169"/>
                  </a:lnTo>
                  <a:lnTo>
                    <a:pt x="956" y="225"/>
                  </a:lnTo>
                  <a:lnTo>
                    <a:pt x="900" y="281"/>
                  </a:lnTo>
                  <a:lnTo>
                    <a:pt x="844" y="281"/>
                  </a:lnTo>
                  <a:lnTo>
                    <a:pt x="731" y="169"/>
                  </a:lnTo>
                  <a:lnTo>
                    <a:pt x="675" y="56"/>
                  </a:lnTo>
                  <a:lnTo>
                    <a:pt x="619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B8D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2" name="Google Shape;35152;p71"/>
            <p:cNvSpPr/>
            <p:nvPr/>
          </p:nvSpPr>
          <p:spPr>
            <a:xfrm>
              <a:off x="2099925" y="1159375"/>
              <a:ext cx="52025" cy="32350"/>
            </a:xfrm>
            <a:custGeom>
              <a:avLst/>
              <a:gdLst/>
              <a:ahLst/>
              <a:cxnLst/>
              <a:rect l="l" t="t" r="r" b="b"/>
              <a:pathLst>
                <a:path w="2081" h="1294" extrusionOk="0">
                  <a:moveTo>
                    <a:pt x="450" y="0"/>
                  </a:moveTo>
                  <a:lnTo>
                    <a:pt x="225" y="57"/>
                  </a:lnTo>
                  <a:lnTo>
                    <a:pt x="169" y="113"/>
                  </a:lnTo>
                  <a:lnTo>
                    <a:pt x="113" y="225"/>
                  </a:lnTo>
                  <a:lnTo>
                    <a:pt x="57" y="338"/>
                  </a:lnTo>
                  <a:lnTo>
                    <a:pt x="1" y="450"/>
                  </a:lnTo>
                  <a:lnTo>
                    <a:pt x="1" y="506"/>
                  </a:lnTo>
                  <a:lnTo>
                    <a:pt x="1" y="563"/>
                  </a:lnTo>
                  <a:lnTo>
                    <a:pt x="113" y="619"/>
                  </a:lnTo>
                  <a:lnTo>
                    <a:pt x="282" y="563"/>
                  </a:lnTo>
                  <a:lnTo>
                    <a:pt x="338" y="563"/>
                  </a:lnTo>
                  <a:lnTo>
                    <a:pt x="394" y="619"/>
                  </a:lnTo>
                  <a:lnTo>
                    <a:pt x="450" y="675"/>
                  </a:lnTo>
                  <a:lnTo>
                    <a:pt x="506" y="731"/>
                  </a:lnTo>
                  <a:lnTo>
                    <a:pt x="563" y="675"/>
                  </a:lnTo>
                  <a:lnTo>
                    <a:pt x="675" y="506"/>
                  </a:lnTo>
                  <a:lnTo>
                    <a:pt x="844" y="394"/>
                  </a:lnTo>
                  <a:lnTo>
                    <a:pt x="900" y="394"/>
                  </a:lnTo>
                  <a:lnTo>
                    <a:pt x="900" y="450"/>
                  </a:lnTo>
                  <a:lnTo>
                    <a:pt x="900" y="506"/>
                  </a:lnTo>
                  <a:lnTo>
                    <a:pt x="787" y="619"/>
                  </a:lnTo>
                  <a:lnTo>
                    <a:pt x="844" y="731"/>
                  </a:lnTo>
                  <a:lnTo>
                    <a:pt x="956" y="900"/>
                  </a:lnTo>
                  <a:lnTo>
                    <a:pt x="1069" y="1012"/>
                  </a:lnTo>
                  <a:lnTo>
                    <a:pt x="1125" y="956"/>
                  </a:lnTo>
                  <a:lnTo>
                    <a:pt x="1237" y="844"/>
                  </a:lnTo>
                  <a:lnTo>
                    <a:pt x="1293" y="900"/>
                  </a:lnTo>
                  <a:lnTo>
                    <a:pt x="1406" y="956"/>
                  </a:lnTo>
                  <a:lnTo>
                    <a:pt x="1518" y="900"/>
                  </a:lnTo>
                  <a:lnTo>
                    <a:pt x="1631" y="844"/>
                  </a:lnTo>
                  <a:lnTo>
                    <a:pt x="1687" y="844"/>
                  </a:lnTo>
                  <a:lnTo>
                    <a:pt x="1687" y="900"/>
                  </a:lnTo>
                  <a:lnTo>
                    <a:pt x="1743" y="1012"/>
                  </a:lnTo>
                  <a:lnTo>
                    <a:pt x="1687" y="1068"/>
                  </a:lnTo>
                  <a:lnTo>
                    <a:pt x="1631" y="1125"/>
                  </a:lnTo>
                  <a:lnTo>
                    <a:pt x="1631" y="1181"/>
                  </a:lnTo>
                  <a:lnTo>
                    <a:pt x="1687" y="1237"/>
                  </a:lnTo>
                  <a:lnTo>
                    <a:pt x="1743" y="1293"/>
                  </a:lnTo>
                  <a:lnTo>
                    <a:pt x="1799" y="1237"/>
                  </a:lnTo>
                  <a:lnTo>
                    <a:pt x="1855" y="1181"/>
                  </a:lnTo>
                  <a:lnTo>
                    <a:pt x="1968" y="1125"/>
                  </a:lnTo>
                  <a:lnTo>
                    <a:pt x="1968" y="844"/>
                  </a:lnTo>
                  <a:lnTo>
                    <a:pt x="2080" y="619"/>
                  </a:lnTo>
                  <a:lnTo>
                    <a:pt x="2080" y="563"/>
                  </a:lnTo>
                  <a:lnTo>
                    <a:pt x="1912" y="563"/>
                  </a:lnTo>
                  <a:lnTo>
                    <a:pt x="1855" y="506"/>
                  </a:lnTo>
                  <a:lnTo>
                    <a:pt x="1799" y="394"/>
                  </a:lnTo>
                  <a:lnTo>
                    <a:pt x="1743" y="282"/>
                  </a:lnTo>
                  <a:lnTo>
                    <a:pt x="1687" y="225"/>
                  </a:lnTo>
                  <a:lnTo>
                    <a:pt x="1631" y="282"/>
                  </a:lnTo>
                  <a:lnTo>
                    <a:pt x="1462" y="282"/>
                  </a:lnTo>
                  <a:lnTo>
                    <a:pt x="1406" y="225"/>
                  </a:lnTo>
                  <a:lnTo>
                    <a:pt x="1237" y="57"/>
                  </a:lnTo>
                  <a:lnTo>
                    <a:pt x="1069" y="113"/>
                  </a:lnTo>
                  <a:lnTo>
                    <a:pt x="956" y="113"/>
                  </a:lnTo>
                  <a:lnTo>
                    <a:pt x="844" y="57"/>
                  </a:lnTo>
                  <a:lnTo>
                    <a:pt x="563" y="57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A2C1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3" name="Google Shape;35153;p71"/>
            <p:cNvSpPr/>
            <p:nvPr/>
          </p:nvSpPr>
          <p:spPr>
            <a:xfrm>
              <a:off x="2129425" y="1101775"/>
              <a:ext cx="30950" cy="36550"/>
            </a:xfrm>
            <a:custGeom>
              <a:avLst/>
              <a:gdLst/>
              <a:ahLst/>
              <a:cxnLst/>
              <a:rect l="l" t="t" r="r" b="b"/>
              <a:pathLst>
                <a:path w="1238" h="1462" extrusionOk="0">
                  <a:moveTo>
                    <a:pt x="170" y="0"/>
                  </a:moveTo>
                  <a:lnTo>
                    <a:pt x="57" y="56"/>
                  </a:lnTo>
                  <a:lnTo>
                    <a:pt x="113" y="112"/>
                  </a:lnTo>
                  <a:lnTo>
                    <a:pt x="170" y="169"/>
                  </a:lnTo>
                  <a:lnTo>
                    <a:pt x="170" y="337"/>
                  </a:lnTo>
                  <a:lnTo>
                    <a:pt x="57" y="506"/>
                  </a:lnTo>
                  <a:lnTo>
                    <a:pt x="1" y="618"/>
                  </a:lnTo>
                  <a:lnTo>
                    <a:pt x="1" y="675"/>
                  </a:lnTo>
                  <a:lnTo>
                    <a:pt x="113" y="899"/>
                  </a:lnTo>
                  <a:lnTo>
                    <a:pt x="170" y="899"/>
                  </a:lnTo>
                  <a:lnTo>
                    <a:pt x="226" y="843"/>
                  </a:lnTo>
                  <a:lnTo>
                    <a:pt x="226" y="787"/>
                  </a:lnTo>
                  <a:lnTo>
                    <a:pt x="170" y="618"/>
                  </a:lnTo>
                  <a:lnTo>
                    <a:pt x="170" y="562"/>
                  </a:lnTo>
                  <a:lnTo>
                    <a:pt x="170" y="506"/>
                  </a:lnTo>
                  <a:lnTo>
                    <a:pt x="226" y="450"/>
                  </a:lnTo>
                  <a:lnTo>
                    <a:pt x="338" y="450"/>
                  </a:lnTo>
                  <a:lnTo>
                    <a:pt x="451" y="562"/>
                  </a:lnTo>
                  <a:lnTo>
                    <a:pt x="507" y="731"/>
                  </a:lnTo>
                  <a:lnTo>
                    <a:pt x="451" y="1012"/>
                  </a:lnTo>
                  <a:lnTo>
                    <a:pt x="451" y="1180"/>
                  </a:lnTo>
                  <a:lnTo>
                    <a:pt x="338" y="1293"/>
                  </a:lnTo>
                  <a:lnTo>
                    <a:pt x="282" y="1349"/>
                  </a:lnTo>
                  <a:lnTo>
                    <a:pt x="338" y="1349"/>
                  </a:lnTo>
                  <a:lnTo>
                    <a:pt x="451" y="1461"/>
                  </a:lnTo>
                  <a:lnTo>
                    <a:pt x="563" y="1461"/>
                  </a:lnTo>
                  <a:lnTo>
                    <a:pt x="619" y="1349"/>
                  </a:lnTo>
                  <a:lnTo>
                    <a:pt x="788" y="1405"/>
                  </a:lnTo>
                  <a:lnTo>
                    <a:pt x="900" y="1349"/>
                  </a:lnTo>
                  <a:lnTo>
                    <a:pt x="956" y="1293"/>
                  </a:lnTo>
                  <a:lnTo>
                    <a:pt x="956" y="1349"/>
                  </a:lnTo>
                  <a:lnTo>
                    <a:pt x="1013" y="1405"/>
                  </a:lnTo>
                  <a:lnTo>
                    <a:pt x="1013" y="1461"/>
                  </a:lnTo>
                  <a:lnTo>
                    <a:pt x="1069" y="1461"/>
                  </a:lnTo>
                  <a:lnTo>
                    <a:pt x="1069" y="1180"/>
                  </a:lnTo>
                  <a:lnTo>
                    <a:pt x="1125" y="1124"/>
                  </a:lnTo>
                  <a:lnTo>
                    <a:pt x="1237" y="1068"/>
                  </a:lnTo>
                  <a:lnTo>
                    <a:pt x="1237" y="899"/>
                  </a:lnTo>
                  <a:lnTo>
                    <a:pt x="1181" y="731"/>
                  </a:lnTo>
                  <a:lnTo>
                    <a:pt x="1069" y="618"/>
                  </a:lnTo>
                  <a:lnTo>
                    <a:pt x="900" y="506"/>
                  </a:lnTo>
                  <a:lnTo>
                    <a:pt x="844" y="393"/>
                  </a:lnTo>
                  <a:lnTo>
                    <a:pt x="788" y="225"/>
                  </a:lnTo>
                  <a:lnTo>
                    <a:pt x="619" y="169"/>
                  </a:lnTo>
                  <a:lnTo>
                    <a:pt x="507" y="169"/>
                  </a:lnTo>
                  <a:lnTo>
                    <a:pt x="451" y="112"/>
                  </a:lnTo>
                  <a:lnTo>
                    <a:pt x="226" y="5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4" name="Google Shape;35154;p71"/>
            <p:cNvSpPr/>
            <p:nvPr/>
          </p:nvSpPr>
          <p:spPr>
            <a:xfrm>
              <a:off x="2161750" y="1128450"/>
              <a:ext cx="40775" cy="22525"/>
            </a:xfrm>
            <a:custGeom>
              <a:avLst/>
              <a:gdLst/>
              <a:ahLst/>
              <a:cxnLst/>
              <a:rect l="l" t="t" r="r" b="b"/>
              <a:pathLst>
                <a:path w="1631" h="901" extrusionOk="0">
                  <a:moveTo>
                    <a:pt x="282" y="1"/>
                  </a:moveTo>
                  <a:lnTo>
                    <a:pt x="113" y="113"/>
                  </a:lnTo>
                  <a:lnTo>
                    <a:pt x="113" y="226"/>
                  </a:lnTo>
                  <a:lnTo>
                    <a:pt x="169" y="282"/>
                  </a:lnTo>
                  <a:lnTo>
                    <a:pt x="225" y="282"/>
                  </a:lnTo>
                  <a:lnTo>
                    <a:pt x="225" y="338"/>
                  </a:lnTo>
                  <a:lnTo>
                    <a:pt x="1" y="394"/>
                  </a:lnTo>
                  <a:lnTo>
                    <a:pt x="1" y="507"/>
                  </a:lnTo>
                  <a:lnTo>
                    <a:pt x="57" y="563"/>
                  </a:lnTo>
                  <a:lnTo>
                    <a:pt x="113" y="619"/>
                  </a:lnTo>
                  <a:lnTo>
                    <a:pt x="169" y="563"/>
                  </a:lnTo>
                  <a:lnTo>
                    <a:pt x="338" y="563"/>
                  </a:lnTo>
                  <a:lnTo>
                    <a:pt x="394" y="507"/>
                  </a:lnTo>
                  <a:lnTo>
                    <a:pt x="563" y="451"/>
                  </a:lnTo>
                  <a:lnTo>
                    <a:pt x="731" y="394"/>
                  </a:lnTo>
                  <a:lnTo>
                    <a:pt x="844" y="507"/>
                  </a:lnTo>
                  <a:lnTo>
                    <a:pt x="900" y="732"/>
                  </a:lnTo>
                  <a:lnTo>
                    <a:pt x="956" y="844"/>
                  </a:lnTo>
                  <a:lnTo>
                    <a:pt x="1069" y="900"/>
                  </a:lnTo>
                  <a:lnTo>
                    <a:pt x="1181" y="900"/>
                  </a:lnTo>
                  <a:lnTo>
                    <a:pt x="1237" y="788"/>
                  </a:lnTo>
                  <a:lnTo>
                    <a:pt x="1350" y="675"/>
                  </a:lnTo>
                  <a:lnTo>
                    <a:pt x="1462" y="619"/>
                  </a:lnTo>
                  <a:lnTo>
                    <a:pt x="1462" y="563"/>
                  </a:lnTo>
                  <a:lnTo>
                    <a:pt x="1350" y="451"/>
                  </a:lnTo>
                  <a:lnTo>
                    <a:pt x="1350" y="338"/>
                  </a:lnTo>
                  <a:lnTo>
                    <a:pt x="1406" y="170"/>
                  </a:lnTo>
                  <a:lnTo>
                    <a:pt x="1518" y="338"/>
                  </a:lnTo>
                  <a:lnTo>
                    <a:pt x="1631" y="338"/>
                  </a:lnTo>
                  <a:lnTo>
                    <a:pt x="1631" y="226"/>
                  </a:lnTo>
                  <a:lnTo>
                    <a:pt x="1574" y="113"/>
                  </a:lnTo>
                  <a:lnTo>
                    <a:pt x="1462" y="57"/>
                  </a:lnTo>
                  <a:lnTo>
                    <a:pt x="1406" y="57"/>
                  </a:lnTo>
                  <a:lnTo>
                    <a:pt x="1237" y="113"/>
                  </a:lnTo>
                  <a:lnTo>
                    <a:pt x="1125" y="170"/>
                  </a:lnTo>
                  <a:lnTo>
                    <a:pt x="900" y="170"/>
                  </a:lnTo>
                  <a:lnTo>
                    <a:pt x="731" y="113"/>
                  </a:lnTo>
                  <a:lnTo>
                    <a:pt x="619" y="113"/>
                  </a:lnTo>
                  <a:lnTo>
                    <a:pt x="450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B0D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5" name="Google Shape;35155;p71"/>
            <p:cNvSpPr/>
            <p:nvPr/>
          </p:nvSpPr>
          <p:spPr>
            <a:xfrm>
              <a:off x="2165975" y="1142525"/>
              <a:ext cx="23900" cy="30925"/>
            </a:xfrm>
            <a:custGeom>
              <a:avLst/>
              <a:gdLst/>
              <a:ahLst/>
              <a:cxnLst/>
              <a:rect l="l" t="t" r="r" b="b"/>
              <a:pathLst>
                <a:path w="956" h="1237" extrusionOk="0">
                  <a:moveTo>
                    <a:pt x="169" y="0"/>
                  </a:moveTo>
                  <a:lnTo>
                    <a:pt x="169" y="112"/>
                  </a:lnTo>
                  <a:lnTo>
                    <a:pt x="169" y="225"/>
                  </a:lnTo>
                  <a:lnTo>
                    <a:pt x="113" y="281"/>
                  </a:lnTo>
                  <a:lnTo>
                    <a:pt x="56" y="393"/>
                  </a:lnTo>
                  <a:lnTo>
                    <a:pt x="169" y="562"/>
                  </a:lnTo>
                  <a:lnTo>
                    <a:pt x="169" y="674"/>
                  </a:lnTo>
                  <a:lnTo>
                    <a:pt x="56" y="731"/>
                  </a:lnTo>
                  <a:lnTo>
                    <a:pt x="0" y="731"/>
                  </a:lnTo>
                  <a:lnTo>
                    <a:pt x="0" y="787"/>
                  </a:lnTo>
                  <a:lnTo>
                    <a:pt x="56" y="899"/>
                  </a:lnTo>
                  <a:lnTo>
                    <a:pt x="113" y="899"/>
                  </a:lnTo>
                  <a:lnTo>
                    <a:pt x="169" y="956"/>
                  </a:lnTo>
                  <a:lnTo>
                    <a:pt x="338" y="787"/>
                  </a:lnTo>
                  <a:lnTo>
                    <a:pt x="450" y="787"/>
                  </a:lnTo>
                  <a:lnTo>
                    <a:pt x="450" y="843"/>
                  </a:lnTo>
                  <a:lnTo>
                    <a:pt x="506" y="956"/>
                  </a:lnTo>
                  <a:lnTo>
                    <a:pt x="619" y="1012"/>
                  </a:lnTo>
                  <a:lnTo>
                    <a:pt x="675" y="1068"/>
                  </a:lnTo>
                  <a:lnTo>
                    <a:pt x="675" y="1124"/>
                  </a:lnTo>
                  <a:lnTo>
                    <a:pt x="675" y="1237"/>
                  </a:lnTo>
                  <a:lnTo>
                    <a:pt x="787" y="1237"/>
                  </a:lnTo>
                  <a:lnTo>
                    <a:pt x="843" y="1180"/>
                  </a:lnTo>
                  <a:lnTo>
                    <a:pt x="900" y="1180"/>
                  </a:lnTo>
                  <a:lnTo>
                    <a:pt x="843" y="1124"/>
                  </a:lnTo>
                  <a:lnTo>
                    <a:pt x="787" y="1012"/>
                  </a:lnTo>
                  <a:lnTo>
                    <a:pt x="843" y="956"/>
                  </a:lnTo>
                  <a:lnTo>
                    <a:pt x="956" y="899"/>
                  </a:lnTo>
                  <a:lnTo>
                    <a:pt x="843" y="674"/>
                  </a:lnTo>
                  <a:lnTo>
                    <a:pt x="787" y="674"/>
                  </a:lnTo>
                  <a:lnTo>
                    <a:pt x="619" y="393"/>
                  </a:lnTo>
                  <a:lnTo>
                    <a:pt x="450" y="112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A0C0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6" name="Google Shape;35156;p71"/>
            <p:cNvSpPr/>
            <p:nvPr/>
          </p:nvSpPr>
          <p:spPr>
            <a:xfrm>
              <a:off x="2149100" y="1111600"/>
              <a:ext cx="14075" cy="16875"/>
            </a:xfrm>
            <a:custGeom>
              <a:avLst/>
              <a:gdLst/>
              <a:ahLst/>
              <a:cxnLst/>
              <a:rect l="l" t="t" r="r" b="b"/>
              <a:pathLst>
                <a:path w="563" h="675" extrusionOk="0">
                  <a:moveTo>
                    <a:pt x="57" y="0"/>
                  </a:moveTo>
                  <a:lnTo>
                    <a:pt x="1" y="57"/>
                  </a:lnTo>
                  <a:lnTo>
                    <a:pt x="57" y="169"/>
                  </a:lnTo>
                  <a:lnTo>
                    <a:pt x="169" y="282"/>
                  </a:lnTo>
                  <a:lnTo>
                    <a:pt x="282" y="338"/>
                  </a:lnTo>
                  <a:lnTo>
                    <a:pt x="338" y="450"/>
                  </a:lnTo>
                  <a:lnTo>
                    <a:pt x="450" y="675"/>
                  </a:lnTo>
                  <a:lnTo>
                    <a:pt x="507" y="675"/>
                  </a:lnTo>
                  <a:lnTo>
                    <a:pt x="563" y="619"/>
                  </a:lnTo>
                  <a:lnTo>
                    <a:pt x="563" y="563"/>
                  </a:lnTo>
                  <a:lnTo>
                    <a:pt x="507" y="506"/>
                  </a:lnTo>
                  <a:lnTo>
                    <a:pt x="507" y="394"/>
                  </a:lnTo>
                  <a:lnTo>
                    <a:pt x="507" y="225"/>
                  </a:lnTo>
                  <a:lnTo>
                    <a:pt x="450" y="169"/>
                  </a:lnTo>
                  <a:lnTo>
                    <a:pt x="394" y="113"/>
                  </a:lnTo>
                  <a:lnTo>
                    <a:pt x="226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4C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7" name="Google Shape;35157;p71"/>
            <p:cNvSpPr/>
            <p:nvPr/>
          </p:nvSpPr>
          <p:spPr>
            <a:xfrm>
              <a:off x="2164575" y="1120025"/>
              <a:ext cx="9850" cy="11275"/>
            </a:xfrm>
            <a:custGeom>
              <a:avLst/>
              <a:gdLst/>
              <a:ahLst/>
              <a:cxnLst/>
              <a:rect l="l" t="t" r="r" b="b"/>
              <a:pathLst>
                <a:path w="394" h="451" extrusionOk="0">
                  <a:moveTo>
                    <a:pt x="112" y="1"/>
                  </a:moveTo>
                  <a:lnTo>
                    <a:pt x="0" y="226"/>
                  </a:lnTo>
                  <a:lnTo>
                    <a:pt x="0" y="394"/>
                  </a:lnTo>
                  <a:lnTo>
                    <a:pt x="0" y="450"/>
                  </a:lnTo>
                  <a:lnTo>
                    <a:pt x="394" y="450"/>
                  </a:lnTo>
                  <a:lnTo>
                    <a:pt x="394" y="394"/>
                  </a:lnTo>
                  <a:lnTo>
                    <a:pt x="394" y="338"/>
                  </a:lnTo>
                  <a:lnTo>
                    <a:pt x="394" y="282"/>
                  </a:lnTo>
                  <a:lnTo>
                    <a:pt x="394" y="169"/>
                  </a:lnTo>
                  <a:lnTo>
                    <a:pt x="394" y="113"/>
                  </a:lnTo>
                  <a:lnTo>
                    <a:pt x="281" y="169"/>
                  </a:lnTo>
                  <a:lnTo>
                    <a:pt x="281" y="113"/>
                  </a:lnTo>
                  <a:lnTo>
                    <a:pt x="281" y="57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A4C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8" name="Google Shape;35158;p71"/>
            <p:cNvSpPr/>
            <p:nvPr/>
          </p:nvSpPr>
          <p:spPr>
            <a:xfrm>
              <a:off x="2143475" y="1169200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57" y="1"/>
                  </a:moveTo>
                  <a:lnTo>
                    <a:pt x="1" y="57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8D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9" name="Google Shape;35159;p71"/>
            <p:cNvSpPr/>
            <p:nvPr/>
          </p:nvSpPr>
          <p:spPr>
            <a:xfrm>
              <a:off x="2158950" y="113267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0" y="1"/>
                  </a:moveTo>
                  <a:lnTo>
                    <a:pt x="0" y="57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0" name="Google Shape;35160;p71"/>
            <p:cNvSpPr/>
            <p:nvPr/>
          </p:nvSpPr>
          <p:spPr>
            <a:xfrm>
              <a:off x="2160350" y="1138300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57" y="0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113" y="169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1" name="Google Shape;35161;p71"/>
            <p:cNvSpPr/>
            <p:nvPr/>
          </p:nvSpPr>
          <p:spPr>
            <a:xfrm>
              <a:off x="2149100" y="1142525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57" y="0"/>
                  </a:moveTo>
                  <a:lnTo>
                    <a:pt x="1" y="112"/>
                  </a:lnTo>
                  <a:lnTo>
                    <a:pt x="113" y="112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2" name="Google Shape;35162;p71"/>
            <p:cNvSpPr/>
            <p:nvPr/>
          </p:nvSpPr>
          <p:spPr>
            <a:xfrm>
              <a:off x="2165975" y="1135475"/>
              <a:ext cx="2825" cy="1450"/>
            </a:xfrm>
            <a:custGeom>
              <a:avLst/>
              <a:gdLst/>
              <a:ahLst/>
              <a:cxnLst/>
              <a:rect l="l" t="t" r="r" b="b"/>
              <a:pathLst>
                <a:path w="113" h="58" extrusionOk="0">
                  <a:moveTo>
                    <a:pt x="0" y="1"/>
                  </a:moveTo>
                  <a:lnTo>
                    <a:pt x="56" y="57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4C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3" name="Google Shape;35163;p71"/>
            <p:cNvSpPr/>
            <p:nvPr/>
          </p:nvSpPr>
          <p:spPr>
            <a:xfrm>
              <a:off x="2161750" y="1125650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57" y="1"/>
                  </a:moveTo>
                  <a:lnTo>
                    <a:pt x="1" y="113"/>
                  </a:lnTo>
                  <a:lnTo>
                    <a:pt x="113" y="169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4" name="Google Shape;35164;p71"/>
            <p:cNvSpPr/>
            <p:nvPr/>
          </p:nvSpPr>
          <p:spPr>
            <a:xfrm>
              <a:off x="2164575" y="1131275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0" y="0"/>
                  </a:moveTo>
                  <a:lnTo>
                    <a:pt x="0" y="113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C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5" name="Google Shape;35165;p71"/>
            <p:cNvSpPr/>
            <p:nvPr/>
          </p:nvSpPr>
          <p:spPr>
            <a:xfrm>
              <a:off x="2151925" y="11369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113"/>
                  </a:moveTo>
                  <a:lnTo>
                    <a:pt x="0" y="113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6" name="Google Shape;35166;p71"/>
            <p:cNvSpPr/>
            <p:nvPr/>
          </p:nvSpPr>
          <p:spPr>
            <a:xfrm>
              <a:off x="2151925" y="11818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57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56" y="57"/>
                  </a:lnTo>
                  <a:lnTo>
                    <a:pt x="56" y="57"/>
                  </a:lnTo>
                  <a:close/>
                </a:path>
              </a:pathLst>
            </a:custGeom>
            <a:solidFill>
              <a:srgbClr val="BBD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7" name="Google Shape;35167;p71"/>
            <p:cNvSpPr/>
            <p:nvPr/>
          </p:nvSpPr>
          <p:spPr>
            <a:xfrm>
              <a:off x="2224975" y="11734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91B3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8" name="Google Shape;35168;p71"/>
            <p:cNvSpPr/>
            <p:nvPr/>
          </p:nvSpPr>
          <p:spPr>
            <a:xfrm>
              <a:off x="2081650" y="1153750"/>
              <a:ext cx="50625" cy="57650"/>
            </a:xfrm>
            <a:custGeom>
              <a:avLst/>
              <a:gdLst/>
              <a:ahLst/>
              <a:cxnLst/>
              <a:rect l="l" t="t" r="r" b="b"/>
              <a:pathLst>
                <a:path w="2025" h="2306" extrusionOk="0">
                  <a:moveTo>
                    <a:pt x="338" y="1"/>
                  </a:moveTo>
                  <a:lnTo>
                    <a:pt x="226" y="57"/>
                  </a:lnTo>
                  <a:lnTo>
                    <a:pt x="57" y="169"/>
                  </a:lnTo>
                  <a:lnTo>
                    <a:pt x="57" y="225"/>
                  </a:lnTo>
                  <a:lnTo>
                    <a:pt x="57" y="394"/>
                  </a:lnTo>
                  <a:lnTo>
                    <a:pt x="113" y="450"/>
                  </a:lnTo>
                  <a:lnTo>
                    <a:pt x="113" y="507"/>
                  </a:lnTo>
                  <a:lnTo>
                    <a:pt x="113" y="563"/>
                  </a:lnTo>
                  <a:lnTo>
                    <a:pt x="57" y="619"/>
                  </a:lnTo>
                  <a:lnTo>
                    <a:pt x="1" y="675"/>
                  </a:lnTo>
                  <a:lnTo>
                    <a:pt x="1" y="788"/>
                  </a:lnTo>
                  <a:lnTo>
                    <a:pt x="57" y="956"/>
                  </a:lnTo>
                  <a:lnTo>
                    <a:pt x="113" y="1125"/>
                  </a:lnTo>
                  <a:lnTo>
                    <a:pt x="170" y="1237"/>
                  </a:lnTo>
                  <a:lnTo>
                    <a:pt x="338" y="1462"/>
                  </a:lnTo>
                  <a:lnTo>
                    <a:pt x="507" y="1631"/>
                  </a:lnTo>
                  <a:lnTo>
                    <a:pt x="619" y="1912"/>
                  </a:lnTo>
                  <a:lnTo>
                    <a:pt x="675" y="1968"/>
                  </a:lnTo>
                  <a:lnTo>
                    <a:pt x="788" y="1968"/>
                  </a:lnTo>
                  <a:lnTo>
                    <a:pt x="900" y="2024"/>
                  </a:lnTo>
                  <a:lnTo>
                    <a:pt x="900" y="2080"/>
                  </a:lnTo>
                  <a:lnTo>
                    <a:pt x="900" y="2136"/>
                  </a:lnTo>
                  <a:lnTo>
                    <a:pt x="900" y="2193"/>
                  </a:lnTo>
                  <a:lnTo>
                    <a:pt x="900" y="2249"/>
                  </a:lnTo>
                  <a:lnTo>
                    <a:pt x="1069" y="2305"/>
                  </a:lnTo>
                  <a:lnTo>
                    <a:pt x="1237" y="2249"/>
                  </a:lnTo>
                  <a:lnTo>
                    <a:pt x="1406" y="2136"/>
                  </a:lnTo>
                  <a:lnTo>
                    <a:pt x="1631" y="2024"/>
                  </a:lnTo>
                  <a:lnTo>
                    <a:pt x="1687" y="1968"/>
                  </a:lnTo>
                  <a:lnTo>
                    <a:pt x="1743" y="1968"/>
                  </a:lnTo>
                  <a:lnTo>
                    <a:pt x="1743" y="1855"/>
                  </a:lnTo>
                  <a:lnTo>
                    <a:pt x="1687" y="1799"/>
                  </a:lnTo>
                  <a:lnTo>
                    <a:pt x="1631" y="1743"/>
                  </a:lnTo>
                  <a:lnTo>
                    <a:pt x="1687" y="1687"/>
                  </a:lnTo>
                  <a:lnTo>
                    <a:pt x="1743" y="1631"/>
                  </a:lnTo>
                  <a:lnTo>
                    <a:pt x="1968" y="1631"/>
                  </a:lnTo>
                  <a:lnTo>
                    <a:pt x="2024" y="1574"/>
                  </a:lnTo>
                  <a:lnTo>
                    <a:pt x="1912" y="1350"/>
                  </a:lnTo>
                  <a:lnTo>
                    <a:pt x="1743" y="1462"/>
                  </a:lnTo>
                  <a:lnTo>
                    <a:pt x="1575" y="1462"/>
                  </a:lnTo>
                  <a:lnTo>
                    <a:pt x="1518" y="1518"/>
                  </a:lnTo>
                  <a:lnTo>
                    <a:pt x="1406" y="1574"/>
                  </a:lnTo>
                  <a:lnTo>
                    <a:pt x="1294" y="1574"/>
                  </a:lnTo>
                  <a:lnTo>
                    <a:pt x="1181" y="1631"/>
                  </a:lnTo>
                  <a:lnTo>
                    <a:pt x="1237" y="1518"/>
                  </a:lnTo>
                  <a:lnTo>
                    <a:pt x="1294" y="1518"/>
                  </a:lnTo>
                  <a:lnTo>
                    <a:pt x="1406" y="1462"/>
                  </a:lnTo>
                  <a:lnTo>
                    <a:pt x="1462" y="1406"/>
                  </a:lnTo>
                  <a:lnTo>
                    <a:pt x="1462" y="1350"/>
                  </a:lnTo>
                  <a:lnTo>
                    <a:pt x="1125" y="1350"/>
                  </a:lnTo>
                  <a:lnTo>
                    <a:pt x="1069" y="1293"/>
                  </a:lnTo>
                  <a:lnTo>
                    <a:pt x="1125" y="1069"/>
                  </a:lnTo>
                  <a:lnTo>
                    <a:pt x="1125" y="1012"/>
                  </a:lnTo>
                  <a:lnTo>
                    <a:pt x="1237" y="1012"/>
                  </a:lnTo>
                  <a:lnTo>
                    <a:pt x="1294" y="900"/>
                  </a:lnTo>
                  <a:lnTo>
                    <a:pt x="1181" y="844"/>
                  </a:lnTo>
                  <a:lnTo>
                    <a:pt x="1181" y="788"/>
                  </a:lnTo>
                  <a:lnTo>
                    <a:pt x="844" y="788"/>
                  </a:lnTo>
                  <a:lnTo>
                    <a:pt x="788" y="844"/>
                  </a:lnTo>
                  <a:lnTo>
                    <a:pt x="619" y="788"/>
                  </a:lnTo>
                  <a:lnTo>
                    <a:pt x="619" y="731"/>
                  </a:lnTo>
                  <a:lnTo>
                    <a:pt x="619" y="619"/>
                  </a:lnTo>
                  <a:lnTo>
                    <a:pt x="675" y="394"/>
                  </a:lnTo>
                  <a:lnTo>
                    <a:pt x="732" y="282"/>
                  </a:lnTo>
                  <a:lnTo>
                    <a:pt x="732" y="225"/>
                  </a:lnTo>
                  <a:lnTo>
                    <a:pt x="732" y="169"/>
                  </a:lnTo>
                  <a:lnTo>
                    <a:pt x="619" y="225"/>
                  </a:lnTo>
                  <a:lnTo>
                    <a:pt x="563" y="282"/>
                  </a:lnTo>
                  <a:lnTo>
                    <a:pt x="507" y="394"/>
                  </a:lnTo>
                  <a:lnTo>
                    <a:pt x="451" y="394"/>
                  </a:lnTo>
                  <a:lnTo>
                    <a:pt x="282" y="338"/>
                  </a:lnTo>
                  <a:lnTo>
                    <a:pt x="338" y="169"/>
                  </a:lnTo>
                  <a:lnTo>
                    <a:pt x="394" y="113"/>
                  </a:lnTo>
                  <a:lnTo>
                    <a:pt x="507" y="113"/>
                  </a:lnTo>
                  <a:lnTo>
                    <a:pt x="507" y="57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B9D6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9" name="Google Shape;35169;p71"/>
            <p:cNvSpPr/>
            <p:nvPr/>
          </p:nvSpPr>
          <p:spPr>
            <a:xfrm>
              <a:off x="2073225" y="1209950"/>
              <a:ext cx="30950" cy="19700"/>
            </a:xfrm>
            <a:custGeom>
              <a:avLst/>
              <a:gdLst/>
              <a:ahLst/>
              <a:cxnLst/>
              <a:rect l="l" t="t" r="r" b="b"/>
              <a:pathLst>
                <a:path w="1238" h="788" extrusionOk="0">
                  <a:moveTo>
                    <a:pt x="1012" y="1"/>
                  </a:moveTo>
                  <a:lnTo>
                    <a:pt x="844" y="113"/>
                  </a:lnTo>
                  <a:lnTo>
                    <a:pt x="507" y="338"/>
                  </a:lnTo>
                  <a:lnTo>
                    <a:pt x="338" y="451"/>
                  </a:lnTo>
                  <a:lnTo>
                    <a:pt x="226" y="451"/>
                  </a:lnTo>
                  <a:lnTo>
                    <a:pt x="113" y="507"/>
                  </a:lnTo>
                  <a:lnTo>
                    <a:pt x="57" y="563"/>
                  </a:lnTo>
                  <a:lnTo>
                    <a:pt x="1" y="675"/>
                  </a:lnTo>
                  <a:lnTo>
                    <a:pt x="57" y="788"/>
                  </a:lnTo>
                  <a:lnTo>
                    <a:pt x="113" y="788"/>
                  </a:lnTo>
                  <a:lnTo>
                    <a:pt x="394" y="619"/>
                  </a:lnTo>
                  <a:lnTo>
                    <a:pt x="619" y="507"/>
                  </a:lnTo>
                  <a:lnTo>
                    <a:pt x="788" y="451"/>
                  </a:lnTo>
                  <a:lnTo>
                    <a:pt x="1012" y="338"/>
                  </a:lnTo>
                  <a:lnTo>
                    <a:pt x="1125" y="226"/>
                  </a:lnTo>
                  <a:lnTo>
                    <a:pt x="1237" y="1"/>
                  </a:lnTo>
                  <a:close/>
                </a:path>
              </a:pathLst>
            </a:custGeom>
            <a:solidFill>
              <a:srgbClr val="B9D6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0" name="Google Shape;35170;p71"/>
            <p:cNvSpPr/>
            <p:nvPr/>
          </p:nvSpPr>
          <p:spPr>
            <a:xfrm>
              <a:off x="2129425" y="1187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9D6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1" name="Google Shape;35171;p71"/>
            <p:cNvSpPr/>
            <p:nvPr/>
          </p:nvSpPr>
          <p:spPr>
            <a:xfrm>
              <a:off x="2255900" y="1160775"/>
              <a:ext cx="4250" cy="2850"/>
            </a:xfrm>
            <a:custGeom>
              <a:avLst/>
              <a:gdLst/>
              <a:ahLst/>
              <a:cxnLst/>
              <a:rect l="l" t="t" r="r" b="b"/>
              <a:pathLst>
                <a:path w="170" h="114" extrusionOk="0">
                  <a:moveTo>
                    <a:pt x="0" y="1"/>
                  </a:moveTo>
                  <a:lnTo>
                    <a:pt x="0" y="113"/>
                  </a:lnTo>
                  <a:lnTo>
                    <a:pt x="169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2C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2" name="Google Shape;35172;p71"/>
            <p:cNvSpPr/>
            <p:nvPr/>
          </p:nvSpPr>
          <p:spPr>
            <a:xfrm>
              <a:off x="2018425" y="1197325"/>
              <a:ext cx="64675" cy="39350"/>
            </a:xfrm>
            <a:custGeom>
              <a:avLst/>
              <a:gdLst/>
              <a:ahLst/>
              <a:cxnLst/>
              <a:rect l="l" t="t" r="r" b="b"/>
              <a:pathLst>
                <a:path w="2587" h="1574" extrusionOk="0">
                  <a:moveTo>
                    <a:pt x="675" y="0"/>
                  </a:moveTo>
                  <a:lnTo>
                    <a:pt x="394" y="112"/>
                  </a:lnTo>
                  <a:lnTo>
                    <a:pt x="169" y="225"/>
                  </a:lnTo>
                  <a:lnTo>
                    <a:pt x="1" y="450"/>
                  </a:lnTo>
                  <a:lnTo>
                    <a:pt x="57" y="506"/>
                  </a:lnTo>
                  <a:lnTo>
                    <a:pt x="169" y="562"/>
                  </a:lnTo>
                  <a:lnTo>
                    <a:pt x="282" y="674"/>
                  </a:lnTo>
                  <a:lnTo>
                    <a:pt x="394" y="787"/>
                  </a:lnTo>
                  <a:lnTo>
                    <a:pt x="507" y="787"/>
                  </a:lnTo>
                  <a:lnTo>
                    <a:pt x="507" y="674"/>
                  </a:lnTo>
                  <a:lnTo>
                    <a:pt x="450" y="618"/>
                  </a:lnTo>
                  <a:lnTo>
                    <a:pt x="450" y="562"/>
                  </a:lnTo>
                  <a:lnTo>
                    <a:pt x="507" y="506"/>
                  </a:lnTo>
                  <a:lnTo>
                    <a:pt x="563" y="562"/>
                  </a:lnTo>
                  <a:lnTo>
                    <a:pt x="731" y="618"/>
                  </a:lnTo>
                  <a:lnTo>
                    <a:pt x="731" y="674"/>
                  </a:lnTo>
                  <a:lnTo>
                    <a:pt x="731" y="731"/>
                  </a:lnTo>
                  <a:lnTo>
                    <a:pt x="788" y="843"/>
                  </a:lnTo>
                  <a:lnTo>
                    <a:pt x="788" y="899"/>
                  </a:lnTo>
                  <a:lnTo>
                    <a:pt x="900" y="1012"/>
                  </a:lnTo>
                  <a:lnTo>
                    <a:pt x="788" y="1293"/>
                  </a:lnTo>
                  <a:lnTo>
                    <a:pt x="731" y="1405"/>
                  </a:lnTo>
                  <a:lnTo>
                    <a:pt x="788" y="1461"/>
                  </a:lnTo>
                  <a:lnTo>
                    <a:pt x="956" y="1574"/>
                  </a:lnTo>
                  <a:lnTo>
                    <a:pt x="956" y="1405"/>
                  </a:lnTo>
                  <a:lnTo>
                    <a:pt x="956" y="1293"/>
                  </a:lnTo>
                  <a:lnTo>
                    <a:pt x="1012" y="1237"/>
                  </a:lnTo>
                  <a:lnTo>
                    <a:pt x="1181" y="1237"/>
                  </a:lnTo>
                  <a:lnTo>
                    <a:pt x="1293" y="1349"/>
                  </a:lnTo>
                  <a:lnTo>
                    <a:pt x="1687" y="1349"/>
                  </a:lnTo>
                  <a:lnTo>
                    <a:pt x="1687" y="1237"/>
                  </a:lnTo>
                  <a:lnTo>
                    <a:pt x="1743" y="1180"/>
                  </a:lnTo>
                  <a:lnTo>
                    <a:pt x="1799" y="1180"/>
                  </a:lnTo>
                  <a:lnTo>
                    <a:pt x="1855" y="1124"/>
                  </a:lnTo>
                  <a:lnTo>
                    <a:pt x="1912" y="1068"/>
                  </a:lnTo>
                  <a:lnTo>
                    <a:pt x="1968" y="1124"/>
                  </a:lnTo>
                  <a:lnTo>
                    <a:pt x="2080" y="1237"/>
                  </a:lnTo>
                  <a:lnTo>
                    <a:pt x="2136" y="1349"/>
                  </a:lnTo>
                  <a:lnTo>
                    <a:pt x="2249" y="1293"/>
                  </a:lnTo>
                  <a:lnTo>
                    <a:pt x="2305" y="1068"/>
                  </a:lnTo>
                  <a:lnTo>
                    <a:pt x="2474" y="1068"/>
                  </a:lnTo>
                  <a:lnTo>
                    <a:pt x="2530" y="843"/>
                  </a:lnTo>
                  <a:lnTo>
                    <a:pt x="2530" y="674"/>
                  </a:lnTo>
                  <a:lnTo>
                    <a:pt x="2530" y="506"/>
                  </a:lnTo>
                  <a:lnTo>
                    <a:pt x="2586" y="281"/>
                  </a:lnTo>
                  <a:lnTo>
                    <a:pt x="2586" y="225"/>
                  </a:lnTo>
                  <a:lnTo>
                    <a:pt x="2530" y="169"/>
                  </a:lnTo>
                  <a:lnTo>
                    <a:pt x="2418" y="56"/>
                  </a:lnTo>
                  <a:lnTo>
                    <a:pt x="2305" y="56"/>
                  </a:lnTo>
                  <a:lnTo>
                    <a:pt x="2193" y="112"/>
                  </a:lnTo>
                  <a:lnTo>
                    <a:pt x="2080" y="225"/>
                  </a:lnTo>
                  <a:lnTo>
                    <a:pt x="1912" y="337"/>
                  </a:lnTo>
                  <a:lnTo>
                    <a:pt x="1518" y="506"/>
                  </a:lnTo>
                  <a:lnTo>
                    <a:pt x="1462" y="618"/>
                  </a:lnTo>
                  <a:lnTo>
                    <a:pt x="1406" y="674"/>
                  </a:lnTo>
                  <a:lnTo>
                    <a:pt x="1350" y="618"/>
                  </a:lnTo>
                  <a:lnTo>
                    <a:pt x="1293" y="506"/>
                  </a:lnTo>
                  <a:lnTo>
                    <a:pt x="1293" y="450"/>
                  </a:lnTo>
                  <a:lnTo>
                    <a:pt x="1406" y="337"/>
                  </a:lnTo>
                  <a:lnTo>
                    <a:pt x="1406" y="225"/>
                  </a:lnTo>
                  <a:lnTo>
                    <a:pt x="1293" y="112"/>
                  </a:lnTo>
                  <a:lnTo>
                    <a:pt x="1125" y="0"/>
                  </a:lnTo>
                  <a:lnTo>
                    <a:pt x="1069" y="0"/>
                  </a:lnTo>
                  <a:lnTo>
                    <a:pt x="1012" y="112"/>
                  </a:lnTo>
                  <a:lnTo>
                    <a:pt x="956" y="56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FD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3" name="Google Shape;35173;p71"/>
            <p:cNvSpPr/>
            <p:nvPr/>
          </p:nvSpPr>
          <p:spPr>
            <a:xfrm>
              <a:off x="2274175" y="957025"/>
              <a:ext cx="25" cy="2850"/>
            </a:xfrm>
            <a:custGeom>
              <a:avLst/>
              <a:gdLst/>
              <a:ahLst/>
              <a:cxnLst/>
              <a:rect l="l" t="t" r="r" b="b"/>
              <a:pathLst>
                <a:path w="1" h="114" extrusionOk="0">
                  <a:moveTo>
                    <a:pt x="0" y="113"/>
                  </a:moveTo>
                  <a:lnTo>
                    <a:pt x="0" y="11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B1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4" name="Google Shape;35174;p71"/>
            <p:cNvSpPr/>
            <p:nvPr/>
          </p:nvSpPr>
          <p:spPr>
            <a:xfrm>
              <a:off x="2279775" y="1016050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57" y="1"/>
                  </a:moveTo>
                  <a:lnTo>
                    <a:pt x="57" y="1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6C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5" name="Google Shape;35175;p71"/>
            <p:cNvSpPr/>
            <p:nvPr/>
          </p:nvSpPr>
          <p:spPr>
            <a:xfrm>
              <a:off x="2247475" y="9823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BD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6" name="Google Shape;35176;p71"/>
            <p:cNvSpPr/>
            <p:nvPr/>
          </p:nvSpPr>
          <p:spPr>
            <a:xfrm>
              <a:off x="1824525" y="111722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56" y="0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7" name="Google Shape;35177;p71"/>
            <p:cNvSpPr/>
            <p:nvPr/>
          </p:nvSpPr>
          <p:spPr>
            <a:xfrm>
              <a:off x="1842775" y="1127050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57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13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8" name="Google Shape;35178;p71"/>
            <p:cNvSpPr/>
            <p:nvPr/>
          </p:nvSpPr>
          <p:spPr>
            <a:xfrm>
              <a:off x="1811875" y="11088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0" y="56"/>
                  </a:lnTo>
                  <a:lnTo>
                    <a:pt x="0" y="112"/>
                  </a:lnTo>
                  <a:lnTo>
                    <a:pt x="57" y="11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9" name="Google Shape;35179;p71"/>
            <p:cNvSpPr/>
            <p:nvPr/>
          </p:nvSpPr>
          <p:spPr>
            <a:xfrm>
              <a:off x="1816100" y="11130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0" name="Google Shape;35180;p71"/>
            <p:cNvSpPr/>
            <p:nvPr/>
          </p:nvSpPr>
          <p:spPr>
            <a:xfrm>
              <a:off x="1842775" y="11116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1" name="Google Shape;35181;p71"/>
            <p:cNvSpPr/>
            <p:nvPr/>
          </p:nvSpPr>
          <p:spPr>
            <a:xfrm>
              <a:off x="1818900" y="112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2" name="Google Shape;35182;p71"/>
            <p:cNvSpPr/>
            <p:nvPr/>
          </p:nvSpPr>
          <p:spPr>
            <a:xfrm>
              <a:off x="1841375" y="11130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3" name="Google Shape;35183;p71"/>
            <p:cNvSpPr/>
            <p:nvPr/>
          </p:nvSpPr>
          <p:spPr>
            <a:xfrm>
              <a:off x="1845600" y="113407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1"/>
                  </a:moveTo>
                  <a:lnTo>
                    <a:pt x="57" y="1"/>
                  </a:lnTo>
                  <a:lnTo>
                    <a:pt x="0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4" name="Google Shape;35184;p71"/>
            <p:cNvSpPr/>
            <p:nvPr/>
          </p:nvSpPr>
          <p:spPr>
            <a:xfrm>
              <a:off x="1824525" y="1131275"/>
              <a:ext cx="98375" cy="73100"/>
            </a:xfrm>
            <a:custGeom>
              <a:avLst/>
              <a:gdLst/>
              <a:ahLst/>
              <a:cxnLst/>
              <a:rect l="l" t="t" r="r" b="b"/>
              <a:pathLst>
                <a:path w="3935" h="2924" extrusionOk="0">
                  <a:moveTo>
                    <a:pt x="2249" y="0"/>
                  </a:moveTo>
                  <a:lnTo>
                    <a:pt x="2192" y="57"/>
                  </a:lnTo>
                  <a:lnTo>
                    <a:pt x="2249" y="169"/>
                  </a:lnTo>
                  <a:lnTo>
                    <a:pt x="2192" y="225"/>
                  </a:lnTo>
                  <a:lnTo>
                    <a:pt x="2136" y="281"/>
                  </a:lnTo>
                  <a:lnTo>
                    <a:pt x="2136" y="338"/>
                  </a:lnTo>
                  <a:lnTo>
                    <a:pt x="2080" y="506"/>
                  </a:lnTo>
                  <a:lnTo>
                    <a:pt x="2080" y="675"/>
                  </a:lnTo>
                  <a:lnTo>
                    <a:pt x="2024" y="731"/>
                  </a:lnTo>
                  <a:lnTo>
                    <a:pt x="1686" y="787"/>
                  </a:lnTo>
                  <a:lnTo>
                    <a:pt x="1574" y="900"/>
                  </a:lnTo>
                  <a:lnTo>
                    <a:pt x="1518" y="1012"/>
                  </a:lnTo>
                  <a:lnTo>
                    <a:pt x="1574" y="1293"/>
                  </a:lnTo>
                  <a:lnTo>
                    <a:pt x="1630" y="1406"/>
                  </a:lnTo>
                  <a:lnTo>
                    <a:pt x="1518" y="1462"/>
                  </a:lnTo>
                  <a:lnTo>
                    <a:pt x="1349" y="1518"/>
                  </a:lnTo>
                  <a:lnTo>
                    <a:pt x="1293" y="1546"/>
                  </a:lnTo>
                  <a:lnTo>
                    <a:pt x="1349" y="1462"/>
                  </a:lnTo>
                  <a:lnTo>
                    <a:pt x="1349" y="1293"/>
                  </a:lnTo>
                  <a:lnTo>
                    <a:pt x="1293" y="1181"/>
                  </a:lnTo>
                  <a:lnTo>
                    <a:pt x="1181" y="1012"/>
                  </a:lnTo>
                  <a:lnTo>
                    <a:pt x="1068" y="900"/>
                  </a:lnTo>
                  <a:lnTo>
                    <a:pt x="956" y="956"/>
                  </a:lnTo>
                  <a:lnTo>
                    <a:pt x="731" y="1124"/>
                  </a:lnTo>
                  <a:lnTo>
                    <a:pt x="619" y="1181"/>
                  </a:lnTo>
                  <a:lnTo>
                    <a:pt x="394" y="1349"/>
                  </a:lnTo>
                  <a:lnTo>
                    <a:pt x="169" y="1518"/>
                  </a:lnTo>
                  <a:lnTo>
                    <a:pt x="113" y="1518"/>
                  </a:lnTo>
                  <a:lnTo>
                    <a:pt x="56" y="1630"/>
                  </a:lnTo>
                  <a:lnTo>
                    <a:pt x="0" y="1687"/>
                  </a:lnTo>
                  <a:lnTo>
                    <a:pt x="56" y="1799"/>
                  </a:lnTo>
                  <a:lnTo>
                    <a:pt x="113" y="1799"/>
                  </a:lnTo>
                  <a:lnTo>
                    <a:pt x="169" y="1855"/>
                  </a:lnTo>
                  <a:lnTo>
                    <a:pt x="225" y="1911"/>
                  </a:lnTo>
                  <a:lnTo>
                    <a:pt x="281" y="1968"/>
                  </a:lnTo>
                  <a:lnTo>
                    <a:pt x="450" y="1911"/>
                  </a:lnTo>
                  <a:lnTo>
                    <a:pt x="506" y="1855"/>
                  </a:lnTo>
                  <a:lnTo>
                    <a:pt x="506" y="1743"/>
                  </a:lnTo>
                  <a:lnTo>
                    <a:pt x="787" y="1968"/>
                  </a:lnTo>
                  <a:lnTo>
                    <a:pt x="843" y="2024"/>
                  </a:lnTo>
                  <a:lnTo>
                    <a:pt x="843" y="2080"/>
                  </a:lnTo>
                  <a:lnTo>
                    <a:pt x="843" y="2136"/>
                  </a:lnTo>
                  <a:lnTo>
                    <a:pt x="1012" y="2136"/>
                  </a:lnTo>
                  <a:lnTo>
                    <a:pt x="1068" y="2192"/>
                  </a:lnTo>
                  <a:lnTo>
                    <a:pt x="1124" y="2192"/>
                  </a:lnTo>
                  <a:lnTo>
                    <a:pt x="1124" y="2305"/>
                  </a:lnTo>
                  <a:lnTo>
                    <a:pt x="1181" y="2417"/>
                  </a:lnTo>
                  <a:lnTo>
                    <a:pt x="1349" y="2586"/>
                  </a:lnTo>
                  <a:lnTo>
                    <a:pt x="1518" y="2361"/>
                  </a:lnTo>
                  <a:lnTo>
                    <a:pt x="1967" y="2361"/>
                  </a:lnTo>
                  <a:lnTo>
                    <a:pt x="2024" y="2305"/>
                  </a:lnTo>
                  <a:lnTo>
                    <a:pt x="2136" y="2249"/>
                  </a:lnTo>
                  <a:lnTo>
                    <a:pt x="2249" y="2305"/>
                  </a:lnTo>
                  <a:lnTo>
                    <a:pt x="2473" y="2417"/>
                  </a:lnTo>
                  <a:lnTo>
                    <a:pt x="2754" y="2473"/>
                  </a:lnTo>
                  <a:lnTo>
                    <a:pt x="3260" y="2473"/>
                  </a:lnTo>
                  <a:lnTo>
                    <a:pt x="3204" y="2530"/>
                  </a:lnTo>
                  <a:lnTo>
                    <a:pt x="3204" y="2642"/>
                  </a:lnTo>
                  <a:lnTo>
                    <a:pt x="3316" y="2754"/>
                  </a:lnTo>
                  <a:lnTo>
                    <a:pt x="3373" y="2867"/>
                  </a:lnTo>
                  <a:lnTo>
                    <a:pt x="3373" y="2923"/>
                  </a:lnTo>
                  <a:lnTo>
                    <a:pt x="3429" y="2867"/>
                  </a:lnTo>
                  <a:lnTo>
                    <a:pt x="3485" y="2754"/>
                  </a:lnTo>
                  <a:lnTo>
                    <a:pt x="3541" y="2698"/>
                  </a:lnTo>
                  <a:lnTo>
                    <a:pt x="3597" y="2642"/>
                  </a:lnTo>
                  <a:lnTo>
                    <a:pt x="3541" y="2586"/>
                  </a:lnTo>
                  <a:lnTo>
                    <a:pt x="3541" y="2530"/>
                  </a:lnTo>
                  <a:lnTo>
                    <a:pt x="3541" y="2473"/>
                  </a:lnTo>
                  <a:lnTo>
                    <a:pt x="3541" y="2305"/>
                  </a:lnTo>
                  <a:lnTo>
                    <a:pt x="3541" y="2249"/>
                  </a:lnTo>
                  <a:lnTo>
                    <a:pt x="3485" y="2192"/>
                  </a:lnTo>
                  <a:lnTo>
                    <a:pt x="3429" y="2192"/>
                  </a:lnTo>
                  <a:lnTo>
                    <a:pt x="3485" y="2136"/>
                  </a:lnTo>
                  <a:lnTo>
                    <a:pt x="3654" y="2136"/>
                  </a:lnTo>
                  <a:lnTo>
                    <a:pt x="3822" y="2080"/>
                  </a:lnTo>
                  <a:lnTo>
                    <a:pt x="3878" y="2024"/>
                  </a:lnTo>
                  <a:lnTo>
                    <a:pt x="3935" y="1911"/>
                  </a:lnTo>
                  <a:lnTo>
                    <a:pt x="3935" y="1743"/>
                  </a:lnTo>
                  <a:lnTo>
                    <a:pt x="3878" y="1687"/>
                  </a:lnTo>
                  <a:lnTo>
                    <a:pt x="3710" y="1630"/>
                  </a:lnTo>
                  <a:lnTo>
                    <a:pt x="3597" y="1574"/>
                  </a:lnTo>
                  <a:lnTo>
                    <a:pt x="3429" y="1518"/>
                  </a:lnTo>
                  <a:lnTo>
                    <a:pt x="3260" y="1574"/>
                  </a:lnTo>
                  <a:lnTo>
                    <a:pt x="3260" y="1518"/>
                  </a:lnTo>
                  <a:lnTo>
                    <a:pt x="3148" y="1406"/>
                  </a:lnTo>
                  <a:lnTo>
                    <a:pt x="2979" y="1406"/>
                  </a:lnTo>
                  <a:lnTo>
                    <a:pt x="2979" y="1462"/>
                  </a:lnTo>
                  <a:lnTo>
                    <a:pt x="2923" y="1462"/>
                  </a:lnTo>
                  <a:lnTo>
                    <a:pt x="2923" y="1406"/>
                  </a:lnTo>
                  <a:lnTo>
                    <a:pt x="3204" y="1181"/>
                  </a:lnTo>
                  <a:lnTo>
                    <a:pt x="3260" y="1068"/>
                  </a:lnTo>
                  <a:lnTo>
                    <a:pt x="3260" y="900"/>
                  </a:lnTo>
                  <a:lnTo>
                    <a:pt x="3204" y="619"/>
                  </a:lnTo>
                  <a:lnTo>
                    <a:pt x="3092" y="562"/>
                  </a:lnTo>
                  <a:lnTo>
                    <a:pt x="2979" y="562"/>
                  </a:lnTo>
                  <a:lnTo>
                    <a:pt x="2979" y="506"/>
                  </a:lnTo>
                  <a:lnTo>
                    <a:pt x="3035" y="394"/>
                  </a:lnTo>
                  <a:lnTo>
                    <a:pt x="3092" y="281"/>
                  </a:lnTo>
                  <a:lnTo>
                    <a:pt x="3035" y="113"/>
                  </a:lnTo>
                  <a:lnTo>
                    <a:pt x="2923" y="0"/>
                  </a:lnTo>
                  <a:lnTo>
                    <a:pt x="2867" y="0"/>
                  </a:lnTo>
                  <a:lnTo>
                    <a:pt x="2811" y="57"/>
                  </a:lnTo>
                  <a:lnTo>
                    <a:pt x="2754" y="169"/>
                  </a:lnTo>
                  <a:lnTo>
                    <a:pt x="2642" y="225"/>
                  </a:lnTo>
                  <a:lnTo>
                    <a:pt x="2530" y="169"/>
                  </a:lnTo>
                  <a:lnTo>
                    <a:pt x="2361" y="57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rgbClr val="B6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5" name="Google Shape;35185;p71"/>
            <p:cNvSpPr/>
            <p:nvPr/>
          </p:nvSpPr>
          <p:spPr>
            <a:xfrm>
              <a:off x="1894775" y="1139700"/>
              <a:ext cx="59050" cy="53425"/>
            </a:xfrm>
            <a:custGeom>
              <a:avLst/>
              <a:gdLst/>
              <a:ahLst/>
              <a:cxnLst/>
              <a:rect l="l" t="t" r="r" b="b"/>
              <a:pathLst>
                <a:path w="2362" h="2137" extrusionOk="0">
                  <a:moveTo>
                    <a:pt x="450" y="1"/>
                  </a:moveTo>
                  <a:lnTo>
                    <a:pt x="394" y="57"/>
                  </a:lnTo>
                  <a:lnTo>
                    <a:pt x="338" y="113"/>
                  </a:lnTo>
                  <a:lnTo>
                    <a:pt x="338" y="282"/>
                  </a:lnTo>
                  <a:lnTo>
                    <a:pt x="394" y="506"/>
                  </a:lnTo>
                  <a:lnTo>
                    <a:pt x="394" y="619"/>
                  </a:lnTo>
                  <a:lnTo>
                    <a:pt x="394" y="787"/>
                  </a:lnTo>
                  <a:lnTo>
                    <a:pt x="338" y="844"/>
                  </a:lnTo>
                  <a:lnTo>
                    <a:pt x="113" y="844"/>
                  </a:lnTo>
                  <a:lnTo>
                    <a:pt x="113" y="956"/>
                  </a:lnTo>
                  <a:lnTo>
                    <a:pt x="57" y="1069"/>
                  </a:lnTo>
                  <a:lnTo>
                    <a:pt x="57" y="1125"/>
                  </a:lnTo>
                  <a:lnTo>
                    <a:pt x="1" y="1181"/>
                  </a:lnTo>
                  <a:lnTo>
                    <a:pt x="57" y="1237"/>
                  </a:lnTo>
                  <a:lnTo>
                    <a:pt x="169" y="1125"/>
                  </a:lnTo>
                  <a:lnTo>
                    <a:pt x="282" y="1125"/>
                  </a:lnTo>
                  <a:lnTo>
                    <a:pt x="338" y="1181"/>
                  </a:lnTo>
                  <a:lnTo>
                    <a:pt x="450" y="1237"/>
                  </a:lnTo>
                  <a:lnTo>
                    <a:pt x="619" y="1293"/>
                  </a:lnTo>
                  <a:lnTo>
                    <a:pt x="731" y="1293"/>
                  </a:lnTo>
                  <a:lnTo>
                    <a:pt x="787" y="1406"/>
                  </a:lnTo>
                  <a:lnTo>
                    <a:pt x="844" y="1462"/>
                  </a:lnTo>
                  <a:lnTo>
                    <a:pt x="956" y="1406"/>
                  </a:lnTo>
                  <a:lnTo>
                    <a:pt x="1012" y="1406"/>
                  </a:lnTo>
                  <a:lnTo>
                    <a:pt x="1068" y="1462"/>
                  </a:lnTo>
                  <a:lnTo>
                    <a:pt x="1068" y="1574"/>
                  </a:lnTo>
                  <a:lnTo>
                    <a:pt x="1068" y="1631"/>
                  </a:lnTo>
                  <a:lnTo>
                    <a:pt x="1012" y="1687"/>
                  </a:lnTo>
                  <a:lnTo>
                    <a:pt x="619" y="1687"/>
                  </a:lnTo>
                  <a:lnTo>
                    <a:pt x="619" y="1743"/>
                  </a:lnTo>
                  <a:lnTo>
                    <a:pt x="563" y="1855"/>
                  </a:lnTo>
                  <a:lnTo>
                    <a:pt x="675" y="1912"/>
                  </a:lnTo>
                  <a:lnTo>
                    <a:pt x="731" y="1968"/>
                  </a:lnTo>
                  <a:lnTo>
                    <a:pt x="844" y="1968"/>
                  </a:lnTo>
                  <a:lnTo>
                    <a:pt x="900" y="2024"/>
                  </a:lnTo>
                  <a:lnTo>
                    <a:pt x="1068" y="2136"/>
                  </a:lnTo>
                  <a:lnTo>
                    <a:pt x="1181" y="2136"/>
                  </a:lnTo>
                  <a:lnTo>
                    <a:pt x="1237" y="2024"/>
                  </a:lnTo>
                  <a:lnTo>
                    <a:pt x="1293" y="1968"/>
                  </a:lnTo>
                  <a:lnTo>
                    <a:pt x="1350" y="1968"/>
                  </a:lnTo>
                  <a:lnTo>
                    <a:pt x="1406" y="2024"/>
                  </a:lnTo>
                  <a:lnTo>
                    <a:pt x="1462" y="2080"/>
                  </a:lnTo>
                  <a:lnTo>
                    <a:pt x="1574" y="2136"/>
                  </a:lnTo>
                  <a:lnTo>
                    <a:pt x="1631" y="2136"/>
                  </a:lnTo>
                  <a:lnTo>
                    <a:pt x="1743" y="2080"/>
                  </a:lnTo>
                  <a:lnTo>
                    <a:pt x="1912" y="2080"/>
                  </a:lnTo>
                  <a:lnTo>
                    <a:pt x="1968" y="1968"/>
                  </a:lnTo>
                  <a:lnTo>
                    <a:pt x="2080" y="1855"/>
                  </a:lnTo>
                  <a:lnTo>
                    <a:pt x="2193" y="1799"/>
                  </a:lnTo>
                  <a:lnTo>
                    <a:pt x="2249" y="1799"/>
                  </a:lnTo>
                  <a:lnTo>
                    <a:pt x="2361" y="1687"/>
                  </a:lnTo>
                  <a:lnTo>
                    <a:pt x="2361" y="1631"/>
                  </a:lnTo>
                  <a:lnTo>
                    <a:pt x="2361" y="1518"/>
                  </a:lnTo>
                  <a:lnTo>
                    <a:pt x="2305" y="1293"/>
                  </a:lnTo>
                  <a:lnTo>
                    <a:pt x="2305" y="1069"/>
                  </a:lnTo>
                  <a:lnTo>
                    <a:pt x="2249" y="900"/>
                  </a:lnTo>
                  <a:lnTo>
                    <a:pt x="2080" y="787"/>
                  </a:lnTo>
                  <a:lnTo>
                    <a:pt x="1855" y="731"/>
                  </a:lnTo>
                  <a:lnTo>
                    <a:pt x="1743" y="731"/>
                  </a:lnTo>
                  <a:lnTo>
                    <a:pt x="1574" y="619"/>
                  </a:lnTo>
                  <a:lnTo>
                    <a:pt x="1462" y="563"/>
                  </a:lnTo>
                  <a:lnTo>
                    <a:pt x="1350" y="619"/>
                  </a:lnTo>
                  <a:lnTo>
                    <a:pt x="1125" y="731"/>
                  </a:lnTo>
                  <a:lnTo>
                    <a:pt x="1068" y="787"/>
                  </a:lnTo>
                  <a:lnTo>
                    <a:pt x="956" y="731"/>
                  </a:lnTo>
                  <a:lnTo>
                    <a:pt x="844" y="619"/>
                  </a:lnTo>
                  <a:lnTo>
                    <a:pt x="787" y="394"/>
                  </a:lnTo>
                  <a:lnTo>
                    <a:pt x="675" y="225"/>
                  </a:lnTo>
                  <a:lnTo>
                    <a:pt x="619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6" name="Google Shape;35186;p71"/>
            <p:cNvSpPr/>
            <p:nvPr/>
          </p:nvSpPr>
          <p:spPr>
            <a:xfrm>
              <a:off x="1959425" y="1145325"/>
              <a:ext cx="52000" cy="66075"/>
            </a:xfrm>
            <a:custGeom>
              <a:avLst/>
              <a:gdLst/>
              <a:ahLst/>
              <a:cxnLst/>
              <a:rect l="l" t="t" r="r" b="b"/>
              <a:pathLst>
                <a:path w="2080" h="2643" extrusionOk="0">
                  <a:moveTo>
                    <a:pt x="1461" y="0"/>
                  </a:moveTo>
                  <a:lnTo>
                    <a:pt x="1349" y="57"/>
                  </a:lnTo>
                  <a:lnTo>
                    <a:pt x="1293" y="169"/>
                  </a:lnTo>
                  <a:lnTo>
                    <a:pt x="1237" y="338"/>
                  </a:lnTo>
                  <a:lnTo>
                    <a:pt x="1180" y="394"/>
                  </a:lnTo>
                  <a:lnTo>
                    <a:pt x="1068" y="450"/>
                  </a:lnTo>
                  <a:lnTo>
                    <a:pt x="1012" y="450"/>
                  </a:lnTo>
                  <a:lnTo>
                    <a:pt x="956" y="562"/>
                  </a:lnTo>
                  <a:lnTo>
                    <a:pt x="1012" y="731"/>
                  </a:lnTo>
                  <a:lnTo>
                    <a:pt x="956" y="900"/>
                  </a:lnTo>
                  <a:lnTo>
                    <a:pt x="899" y="1068"/>
                  </a:lnTo>
                  <a:lnTo>
                    <a:pt x="843" y="1237"/>
                  </a:lnTo>
                  <a:lnTo>
                    <a:pt x="899" y="1349"/>
                  </a:lnTo>
                  <a:lnTo>
                    <a:pt x="956" y="1518"/>
                  </a:lnTo>
                  <a:lnTo>
                    <a:pt x="787" y="1406"/>
                  </a:lnTo>
                  <a:lnTo>
                    <a:pt x="675" y="1349"/>
                  </a:lnTo>
                  <a:lnTo>
                    <a:pt x="562" y="1406"/>
                  </a:lnTo>
                  <a:lnTo>
                    <a:pt x="506" y="1574"/>
                  </a:lnTo>
                  <a:lnTo>
                    <a:pt x="450" y="1630"/>
                  </a:lnTo>
                  <a:lnTo>
                    <a:pt x="393" y="1687"/>
                  </a:lnTo>
                  <a:lnTo>
                    <a:pt x="281" y="1630"/>
                  </a:lnTo>
                  <a:lnTo>
                    <a:pt x="112" y="1630"/>
                  </a:lnTo>
                  <a:lnTo>
                    <a:pt x="112" y="1687"/>
                  </a:lnTo>
                  <a:lnTo>
                    <a:pt x="56" y="1743"/>
                  </a:lnTo>
                  <a:lnTo>
                    <a:pt x="56" y="1968"/>
                  </a:lnTo>
                  <a:lnTo>
                    <a:pt x="56" y="2136"/>
                  </a:lnTo>
                  <a:lnTo>
                    <a:pt x="0" y="2249"/>
                  </a:lnTo>
                  <a:lnTo>
                    <a:pt x="0" y="2361"/>
                  </a:lnTo>
                  <a:lnTo>
                    <a:pt x="112" y="2417"/>
                  </a:lnTo>
                  <a:lnTo>
                    <a:pt x="506" y="2417"/>
                  </a:lnTo>
                  <a:lnTo>
                    <a:pt x="506" y="2530"/>
                  </a:lnTo>
                  <a:lnTo>
                    <a:pt x="506" y="2586"/>
                  </a:lnTo>
                  <a:lnTo>
                    <a:pt x="618" y="2586"/>
                  </a:lnTo>
                  <a:lnTo>
                    <a:pt x="618" y="2530"/>
                  </a:lnTo>
                  <a:lnTo>
                    <a:pt x="675" y="2417"/>
                  </a:lnTo>
                  <a:lnTo>
                    <a:pt x="899" y="2417"/>
                  </a:lnTo>
                  <a:lnTo>
                    <a:pt x="956" y="2473"/>
                  </a:lnTo>
                  <a:lnTo>
                    <a:pt x="1068" y="2642"/>
                  </a:lnTo>
                  <a:lnTo>
                    <a:pt x="1180" y="2530"/>
                  </a:lnTo>
                  <a:lnTo>
                    <a:pt x="1349" y="2305"/>
                  </a:lnTo>
                  <a:lnTo>
                    <a:pt x="1405" y="2586"/>
                  </a:lnTo>
                  <a:lnTo>
                    <a:pt x="1518" y="2530"/>
                  </a:lnTo>
                  <a:lnTo>
                    <a:pt x="1686" y="2417"/>
                  </a:lnTo>
                  <a:lnTo>
                    <a:pt x="1742" y="2249"/>
                  </a:lnTo>
                  <a:lnTo>
                    <a:pt x="1742" y="2080"/>
                  </a:lnTo>
                  <a:lnTo>
                    <a:pt x="1742" y="1911"/>
                  </a:lnTo>
                  <a:lnTo>
                    <a:pt x="1855" y="1799"/>
                  </a:lnTo>
                  <a:lnTo>
                    <a:pt x="2023" y="1687"/>
                  </a:lnTo>
                  <a:lnTo>
                    <a:pt x="2080" y="1518"/>
                  </a:lnTo>
                  <a:lnTo>
                    <a:pt x="2080" y="1406"/>
                  </a:lnTo>
                  <a:lnTo>
                    <a:pt x="2023" y="1237"/>
                  </a:lnTo>
                  <a:lnTo>
                    <a:pt x="1855" y="1068"/>
                  </a:lnTo>
                  <a:lnTo>
                    <a:pt x="1742" y="1012"/>
                  </a:lnTo>
                  <a:lnTo>
                    <a:pt x="1686" y="956"/>
                  </a:lnTo>
                  <a:lnTo>
                    <a:pt x="1630" y="956"/>
                  </a:lnTo>
                  <a:lnTo>
                    <a:pt x="1518" y="1012"/>
                  </a:lnTo>
                  <a:lnTo>
                    <a:pt x="1461" y="1125"/>
                  </a:lnTo>
                  <a:lnTo>
                    <a:pt x="1349" y="1012"/>
                  </a:lnTo>
                  <a:lnTo>
                    <a:pt x="1293" y="1012"/>
                  </a:lnTo>
                  <a:lnTo>
                    <a:pt x="1293" y="956"/>
                  </a:lnTo>
                  <a:lnTo>
                    <a:pt x="1349" y="1012"/>
                  </a:lnTo>
                  <a:lnTo>
                    <a:pt x="1574" y="900"/>
                  </a:lnTo>
                  <a:lnTo>
                    <a:pt x="1686" y="675"/>
                  </a:lnTo>
                  <a:lnTo>
                    <a:pt x="1686" y="450"/>
                  </a:lnTo>
                  <a:lnTo>
                    <a:pt x="1630" y="169"/>
                  </a:lnTo>
                  <a:lnTo>
                    <a:pt x="1574" y="57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rgbClr val="A6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7" name="Google Shape;35187;p71"/>
            <p:cNvSpPr/>
            <p:nvPr/>
          </p:nvSpPr>
          <p:spPr>
            <a:xfrm>
              <a:off x="1938325" y="1166400"/>
              <a:ext cx="47800" cy="40775"/>
            </a:xfrm>
            <a:custGeom>
              <a:avLst/>
              <a:gdLst/>
              <a:ahLst/>
              <a:cxnLst/>
              <a:rect l="l" t="t" r="r" b="b"/>
              <a:pathLst>
                <a:path w="1912" h="1631" extrusionOk="0">
                  <a:moveTo>
                    <a:pt x="1519" y="1"/>
                  </a:moveTo>
                  <a:lnTo>
                    <a:pt x="1462" y="57"/>
                  </a:lnTo>
                  <a:lnTo>
                    <a:pt x="1350" y="225"/>
                  </a:lnTo>
                  <a:lnTo>
                    <a:pt x="956" y="563"/>
                  </a:lnTo>
                  <a:lnTo>
                    <a:pt x="732" y="675"/>
                  </a:lnTo>
                  <a:lnTo>
                    <a:pt x="451" y="731"/>
                  </a:lnTo>
                  <a:lnTo>
                    <a:pt x="451" y="675"/>
                  </a:lnTo>
                  <a:lnTo>
                    <a:pt x="338" y="563"/>
                  </a:lnTo>
                  <a:lnTo>
                    <a:pt x="282" y="675"/>
                  </a:lnTo>
                  <a:lnTo>
                    <a:pt x="170" y="900"/>
                  </a:lnTo>
                  <a:lnTo>
                    <a:pt x="113" y="956"/>
                  </a:lnTo>
                  <a:lnTo>
                    <a:pt x="1" y="1012"/>
                  </a:lnTo>
                  <a:lnTo>
                    <a:pt x="57" y="1181"/>
                  </a:lnTo>
                  <a:lnTo>
                    <a:pt x="170" y="1237"/>
                  </a:lnTo>
                  <a:lnTo>
                    <a:pt x="282" y="1293"/>
                  </a:lnTo>
                  <a:lnTo>
                    <a:pt x="338" y="1349"/>
                  </a:lnTo>
                  <a:lnTo>
                    <a:pt x="338" y="1518"/>
                  </a:lnTo>
                  <a:lnTo>
                    <a:pt x="338" y="1574"/>
                  </a:lnTo>
                  <a:lnTo>
                    <a:pt x="338" y="1630"/>
                  </a:lnTo>
                  <a:lnTo>
                    <a:pt x="394" y="1630"/>
                  </a:lnTo>
                  <a:lnTo>
                    <a:pt x="451" y="1574"/>
                  </a:lnTo>
                  <a:lnTo>
                    <a:pt x="563" y="1349"/>
                  </a:lnTo>
                  <a:lnTo>
                    <a:pt x="619" y="1293"/>
                  </a:lnTo>
                  <a:lnTo>
                    <a:pt x="619" y="1349"/>
                  </a:lnTo>
                  <a:lnTo>
                    <a:pt x="675" y="1462"/>
                  </a:lnTo>
                  <a:lnTo>
                    <a:pt x="732" y="1462"/>
                  </a:lnTo>
                  <a:lnTo>
                    <a:pt x="844" y="1406"/>
                  </a:lnTo>
                  <a:lnTo>
                    <a:pt x="1013" y="1293"/>
                  </a:lnTo>
                  <a:lnTo>
                    <a:pt x="1013" y="1181"/>
                  </a:lnTo>
                  <a:lnTo>
                    <a:pt x="956" y="900"/>
                  </a:lnTo>
                  <a:lnTo>
                    <a:pt x="1013" y="844"/>
                  </a:lnTo>
                  <a:lnTo>
                    <a:pt x="1125" y="900"/>
                  </a:lnTo>
                  <a:lnTo>
                    <a:pt x="1181" y="900"/>
                  </a:lnTo>
                  <a:lnTo>
                    <a:pt x="1237" y="956"/>
                  </a:lnTo>
                  <a:lnTo>
                    <a:pt x="1237" y="1012"/>
                  </a:lnTo>
                  <a:lnTo>
                    <a:pt x="1350" y="956"/>
                  </a:lnTo>
                  <a:lnTo>
                    <a:pt x="1406" y="900"/>
                  </a:lnTo>
                  <a:lnTo>
                    <a:pt x="1406" y="787"/>
                  </a:lnTo>
                  <a:lnTo>
                    <a:pt x="1462" y="675"/>
                  </a:lnTo>
                  <a:lnTo>
                    <a:pt x="1462" y="619"/>
                  </a:lnTo>
                  <a:lnTo>
                    <a:pt x="1575" y="563"/>
                  </a:lnTo>
                  <a:lnTo>
                    <a:pt x="1575" y="619"/>
                  </a:lnTo>
                  <a:lnTo>
                    <a:pt x="1631" y="619"/>
                  </a:lnTo>
                  <a:lnTo>
                    <a:pt x="1687" y="731"/>
                  </a:lnTo>
                  <a:lnTo>
                    <a:pt x="1743" y="787"/>
                  </a:lnTo>
                  <a:lnTo>
                    <a:pt x="1912" y="787"/>
                  </a:lnTo>
                  <a:lnTo>
                    <a:pt x="1856" y="563"/>
                  </a:lnTo>
                  <a:lnTo>
                    <a:pt x="1800" y="450"/>
                  </a:lnTo>
                  <a:lnTo>
                    <a:pt x="1687" y="394"/>
                  </a:lnTo>
                  <a:lnTo>
                    <a:pt x="1687" y="169"/>
                  </a:lnTo>
                  <a:lnTo>
                    <a:pt x="1687" y="113"/>
                  </a:lnTo>
                  <a:lnTo>
                    <a:pt x="1575" y="57"/>
                  </a:lnTo>
                  <a:lnTo>
                    <a:pt x="1519" y="1"/>
                  </a:lnTo>
                  <a:close/>
                </a:path>
              </a:pathLst>
            </a:custGeom>
            <a:solidFill>
              <a:srgbClr val="ACCC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8" name="Google Shape;35188;p71"/>
            <p:cNvSpPr/>
            <p:nvPr/>
          </p:nvSpPr>
          <p:spPr>
            <a:xfrm>
              <a:off x="1948175" y="1202925"/>
              <a:ext cx="23900" cy="28125"/>
            </a:xfrm>
            <a:custGeom>
              <a:avLst/>
              <a:gdLst/>
              <a:ahLst/>
              <a:cxnLst/>
              <a:rect l="l" t="t" r="r" b="b"/>
              <a:pathLst>
                <a:path w="956" h="1125" extrusionOk="0">
                  <a:moveTo>
                    <a:pt x="675" y="1"/>
                  </a:moveTo>
                  <a:lnTo>
                    <a:pt x="562" y="57"/>
                  </a:lnTo>
                  <a:lnTo>
                    <a:pt x="450" y="57"/>
                  </a:lnTo>
                  <a:lnTo>
                    <a:pt x="394" y="113"/>
                  </a:lnTo>
                  <a:lnTo>
                    <a:pt x="338" y="113"/>
                  </a:lnTo>
                  <a:lnTo>
                    <a:pt x="225" y="169"/>
                  </a:lnTo>
                  <a:lnTo>
                    <a:pt x="169" y="282"/>
                  </a:lnTo>
                  <a:lnTo>
                    <a:pt x="113" y="394"/>
                  </a:lnTo>
                  <a:lnTo>
                    <a:pt x="0" y="507"/>
                  </a:lnTo>
                  <a:lnTo>
                    <a:pt x="0" y="619"/>
                  </a:lnTo>
                  <a:lnTo>
                    <a:pt x="113" y="788"/>
                  </a:lnTo>
                  <a:lnTo>
                    <a:pt x="169" y="844"/>
                  </a:lnTo>
                  <a:lnTo>
                    <a:pt x="225" y="844"/>
                  </a:lnTo>
                  <a:lnTo>
                    <a:pt x="338" y="788"/>
                  </a:lnTo>
                  <a:lnTo>
                    <a:pt x="338" y="732"/>
                  </a:lnTo>
                  <a:lnTo>
                    <a:pt x="394" y="788"/>
                  </a:lnTo>
                  <a:lnTo>
                    <a:pt x="394" y="900"/>
                  </a:lnTo>
                  <a:lnTo>
                    <a:pt x="338" y="956"/>
                  </a:lnTo>
                  <a:lnTo>
                    <a:pt x="225" y="1125"/>
                  </a:lnTo>
                  <a:lnTo>
                    <a:pt x="394" y="1125"/>
                  </a:lnTo>
                  <a:lnTo>
                    <a:pt x="787" y="675"/>
                  </a:lnTo>
                  <a:lnTo>
                    <a:pt x="843" y="563"/>
                  </a:lnTo>
                  <a:lnTo>
                    <a:pt x="787" y="450"/>
                  </a:lnTo>
                  <a:lnTo>
                    <a:pt x="787" y="338"/>
                  </a:lnTo>
                  <a:lnTo>
                    <a:pt x="787" y="226"/>
                  </a:lnTo>
                  <a:lnTo>
                    <a:pt x="900" y="169"/>
                  </a:lnTo>
                  <a:lnTo>
                    <a:pt x="956" y="113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96B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9" name="Google Shape;35189;p71"/>
            <p:cNvSpPr/>
            <p:nvPr/>
          </p:nvSpPr>
          <p:spPr>
            <a:xfrm>
              <a:off x="1903200" y="1202925"/>
              <a:ext cx="7050" cy="8475"/>
            </a:xfrm>
            <a:custGeom>
              <a:avLst/>
              <a:gdLst/>
              <a:ahLst/>
              <a:cxnLst/>
              <a:rect l="l" t="t" r="r" b="b"/>
              <a:pathLst>
                <a:path w="282" h="339" extrusionOk="0">
                  <a:moveTo>
                    <a:pt x="226" y="1"/>
                  </a:moveTo>
                  <a:lnTo>
                    <a:pt x="113" y="57"/>
                  </a:lnTo>
                  <a:lnTo>
                    <a:pt x="1" y="169"/>
                  </a:lnTo>
                  <a:lnTo>
                    <a:pt x="1" y="226"/>
                  </a:lnTo>
                  <a:lnTo>
                    <a:pt x="57" y="282"/>
                  </a:lnTo>
                  <a:lnTo>
                    <a:pt x="113" y="282"/>
                  </a:lnTo>
                  <a:lnTo>
                    <a:pt x="226" y="338"/>
                  </a:lnTo>
                  <a:lnTo>
                    <a:pt x="282" y="338"/>
                  </a:lnTo>
                  <a:lnTo>
                    <a:pt x="282" y="282"/>
                  </a:lnTo>
                  <a:lnTo>
                    <a:pt x="282" y="16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0" name="Google Shape;35190;p71"/>
            <p:cNvSpPr/>
            <p:nvPr/>
          </p:nvSpPr>
          <p:spPr>
            <a:xfrm>
              <a:off x="1991725" y="1209950"/>
              <a:ext cx="8450" cy="8475"/>
            </a:xfrm>
            <a:custGeom>
              <a:avLst/>
              <a:gdLst/>
              <a:ahLst/>
              <a:cxnLst/>
              <a:rect l="l" t="t" r="r" b="b"/>
              <a:pathLst>
                <a:path w="338" h="339" extrusionOk="0">
                  <a:moveTo>
                    <a:pt x="226" y="1"/>
                  </a:moveTo>
                  <a:lnTo>
                    <a:pt x="169" y="57"/>
                  </a:lnTo>
                  <a:lnTo>
                    <a:pt x="113" y="169"/>
                  </a:lnTo>
                  <a:lnTo>
                    <a:pt x="1" y="282"/>
                  </a:lnTo>
                  <a:lnTo>
                    <a:pt x="226" y="282"/>
                  </a:lnTo>
                  <a:lnTo>
                    <a:pt x="338" y="338"/>
                  </a:lnTo>
                  <a:lnTo>
                    <a:pt x="338" y="226"/>
                  </a:lnTo>
                  <a:lnTo>
                    <a:pt x="338" y="16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B1CF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1" name="Google Shape;35191;p71"/>
            <p:cNvSpPr/>
            <p:nvPr/>
          </p:nvSpPr>
          <p:spPr>
            <a:xfrm>
              <a:off x="1991725" y="1208550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57" y="1"/>
                  </a:moveTo>
                  <a:lnTo>
                    <a:pt x="1" y="57"/>
                  </a:lnTo>
                  <a:lnTo>
                    <a:pt x="57" y="169"/>
                  </a:lnTo>
                  <a:lnTo>
                    <a:pt x="113" y="225"/>
                  </a:lnTo>
                  <a:lnTo>
                    <a:pt x="226" y="57"/>
                  </a:lnTo>
                  <a:lnTo>
                    <a:pt x="226" y="1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8C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2" name="Google Shape;35192;p71"/>
            <p:cNvSpPr/>
            <p:nvPr/>
          </p:nvSpPr>
          <p:spPr>
            <a:xfrm>
              <a:off x="1911650" y="119732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112" y="0"/>
                  </a:moveTo>
                  <a:lnTo>
                    <a:pt x="0" y="56"/>
                  </a:lnTo>
                  <a:lnTo>
                    <a:pt x="0" y="112"/>
                  </a:lnTo>
                  <a:lnTo>
                    <a:pt x="56" y="56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3" name="Google Shape;35193;p71"/>
            <p:cNvSpPr/>
            <p:nvPr/>
          </p:nvSpPr>
          <p:spPr>
            <a:xfrm>
              <a:off x="1913050" y="1193100"/>
              <a:ext cx="25" cy="2825"/>
            </a:xfrm>
            <a:custGeom>
              <a:avLst/>
              <a:gdLst/>
              <a:ahLst/>
              <a:cxnLst/>
              <a:rect l="l" t="t" r="r" b="b"/>
              <a:pathLst>
                <a:path w="1" h="113" extrusionOk="0">
                  <a:moveTo>
                    <a:pt x="0" y="113"/>
                  </a:moveTo>
                  <a:lnTo>
                    <a:pt x="0" y="113"/>
                  </a:lnTo>
                  <a:lnTo>
                    <a:pt x="0" y="5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4" name="Google Shape;35194;p71"/>
            <p:cNvSpPr/>
            <p:nvPr/>
          </p:nvSpPr>
          <p:spPr>
            <a:xfrm>
              <a:off x="1910225" y="1200125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1" y="113"/>
                  </a:moveTo>
                  <a:lnTo>
                    <a:pt x="1" y="11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113"/>
                  </a:lnTo>
                  <a:lnTo>
                    <a:pt x="1" y="113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5" name="Google Shape;35195;p71"/>
            <p:cNvSpPr/>
            <p:nvPr/>
          </p:nvSpPr>
          <p:spPr>
            <a:xfrm>
              <a:off x="1986100" y="1238050"/>
              <a:ext cx="1450" cy="1450"/>
            </a:xfrm>
            <a:custGeom>
              <a:avLst/>
              <a:gdLst/>
              <a:ahLst/>
              <a:cxnLst/>
              <a:rect l="l" t="t" r="r" b="b"/>
              <a:pathLst>
                <a:path w="58" h="58" extrusionOk="0">
                  <a:moveTo>
                    <a:pt x="1" y="1"/>
                  </a:move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8C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6" name="Google Shape;35196;p71"/>
            <p:cNvSpPr/>
            <p:nvPr/>
          </p:nvSpPr>
          <p:spPr>
            <a:xfrm>
              <a:off x="1984700" y="12394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57" y="0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8C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7" name="Google Shape;35197;p71"/>
            <p:cNvSpPr/>
            <p:nvPr/>
          </p:nvSpPr>
          <p:spPr>
            <a:xfrm>
              <a:off x="1984700" y="1240875"/>
              <a:ext cx="25" cy="2825"/>
            </a:xfrm>
            <a:custGeom>
              <a:avLst/>
              <a:gdLst/>
              <a:ahLst/>
              <a:cxnLst/>
              <a:rect l="l" t="t" r="r" b="b"/>
              <a:pathLst>
                <a:path w="1" h="113" extrusionOk="0">
                  <a:moveTo>
                    <a:pt x="1" y="0"/>
                  </a:moveTo>
                  <a:lnTo>
                    <a:pt x="1" y="0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8C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8" name="Google Shape;35198;p71"/>
            <p:cNvSpPr/>
            <p:nvPr/>
          </p:nvSpPr>
          <p:spPr>
            <a:xfrm>
              <a:off x="1913050" y="1246500"/>
              <a:ext cx="7050" cy="7050"/>
            </a:xfrm>
            <a:custGeom>
              <a:avLst/>
              <a:gdLst/>
              <a:ahLst/>
              <a:cxnLst/>
              <a:rect l="l" t="t" r="r" b="b"/>
              <a:pathLst>
                <a:path w="282" h="282" extrusionOk="0">
                  <a:moveTo>
                    <a:pt x="0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113" y="169"/>
                  </a:lnTo>
                  <a:lnTo>
                    <a:pt x="281" y="281"/>
                  </a:lnTo>
                  <a:lnTo>
                    <a:pt x="281" y="28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1D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9" name="Google Shape;35199;p71"/>
            <p:cNvSpPr/>
            <p:nvPr/>
          </p:nvSpPr>
          <p:spPr>
            <a:xfrm>
              <a:off x="1929900" y="12422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1D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0" name="Google Shape;35200;p71"/>
            <p:cNvSpPr/>
            <p:nvPr/>
          </p:nvSpPr>
          <p:spPr>
            <a:xfrm>
              <a:off x="1917250" y="124510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1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1D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1" name="Google Shape;35201;p71"/>
            <p:cNvSpPr/>
            <p:nvPr/>
          </p:nvSpPr>
          <p:spPr>
            <a:xfrm>
              <a:off x="1920075" y="12535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1D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2" name="Google Shape;35202;p71"/>
            <p:cNvSpPr/>
            <p:nvPr/>
          </p:nvSpPr>
          <p:spPr>
            <a:xfrm>
              <a:off x="1870900" y="126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3" name="Google Shape;35203;p71"/>
            <p:cNvSpPr/>
            <p:nvPr/>
          </p:nvSpPr>
          <p:spPr>
            <a:xfrm>
              <a:off x="1650275" y="12816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1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0B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4" name="Google Shape;35204;p71"/>
            <p:cNvSpPr/>
            <p:nvPr/>
          </p:nvSpPr>
          <p:spPr>
            <a:xfrm>
              <a:off x="2008600" y="1145325"/>
              <a:ext cx="70275" cy="63250"/>
            </a:xfrm>
            <a:custGeom>
              <a:avLst/>
              <a:gdLst/>
              <a:ahLst/>
              <a:cxnLst/>
              <a:rect l="l" t="t" r="r" b="b"/>
              <a:pathLst>
                <a:path w="2811" h="2530" extrusionOk="0">
                  <a:moveTo>
                    <a:pt x="1462" y="1911"/>
                  </a:moveTo>
                  <a:lnTo>
                    <a:pt x="1462" y="1968"/>
                  </a:lnTo>
                  <a:lnTo>
                    <a:pt x="1405" y="1968"/>
                  </a:lnTo>
                  <a:lnTo>
                    <a:pt x="1462" y="1911"/>
                  </a:lnTo>
                  <a:close/>
                  <a:moveTo>
                    <a:pt x="1743" y="0"/>
                  </a:moveTo>
                  <a:lnTo>
                    <a:pt x="1630" y="113"/>
                  </a:lnTo>
                  <a:lnTo>
                    <a:pt x="1462" y="57"/>
                  </a:lnTo>
                  <a:lnTo>
                    <a:pt x="1181" y="57"/>
                  </a:lnTo>
                  <a:lnTo>
                    <a:pt x="1124" y="113"/>
                  </a:lnTo>
                  <a:lnTo>
                    <a:pt x="956" y="338"/>
                  </a:lnTo>
                  <a:lnTo>
                    <a:pt x="787" y="506"/>
                  </a:lnTo>
                  <a:lnTo>
                    <a:pt x="675" y="562"/>
                  </a:lnTo>
                  <a:lnTo>
                    <a:pt x="450" y="562"/>
                  </a:lnTo>
                  <a:lnTo>
                    <a:pt x="281" y="506"/>
                  </a:lnTo>
                  <a:lnTo>
                    <a:pt x="113" y="562"/>
                  </a:lnTo>
                  <a:lnTo>
                    <a:pt x="56" y="619"/>
                  </a:lnTo>
                  <a:lnTo>
                    <a:pt x="0" y="787"/>
                  </a:lnTo>
                  <a:lnTo>
                    <a:pt x="56" y="900"/>
                  </a:lnTo>
                  <a:lnTo>
                    <a:pt x="169" y="1068"/>
                  </a:lnTo>
                  <a:lnTo>
                    <a:pt x="337" y="1181"/>
                  </a:lnTo>
                  <a:lnTo>
                    <a:pt x="394" y="1237"/>
                  </a:lnTo>
                  <a:lnTo>
                    <a:pt x="506" y="1406"/>
                  </a:lnTo>
                  <a:lnTo>
                    <a:pt x="562" y="1574"/>
                  </a:lnTo>
                  <a:lnTo>
                    <a:pt x="787" y="1968"/>
                  </a:lnTo>
                  <a:lnTo>
                    <a:pt x="562" y="2024"/>
                  </a:lnTo>
                  <a:lnTo>
                    <a:pt x="394" y="2192"/>
                  </a:lnTo>
                  <a:lnTo>
                    <a:pt x="394" y="2530"/>
                  </a:lnTo>
                  <a:lnTo>
                    <a:pt x="506" y="2361"/>
                  </a:lnTo>
                  <a:lnTo>
                    <a:pt x="619" y="2305"/>
                  </a:lnTo>
                  <a:lnTo>
                    <a:pt x="900" y="2305"/>
                  </a:lnTo>
                  <a:lnTo>
                    <a:pt x="956" y="2249"/>
                  </a:lnTo>
                  <a:lnTo>
                    <a:pt x="1068" y="2192"/>
                  </a:lnTo>
                  <a:lnTo>
                    <a:pt x="1124" y="2192"/>
                  </a:lnTo>
                  <a:lnTo>
                    <a:pt x="1181" y="2136"/>
                  </a:lnTo>
                  <a:lnTo>
                    <a:pt x="1405" y="2136"/>
                  </a:lnTo>
                  <a:lnTo>
                    <a:pt x="1462" y="2024"/>
                  </a:lnTo>
                  <a:lnTo>
                    <a:pt x="1518" y="2080"/>
                  </a:lnTo>
                  <a:lnTo>
                    <a:pt x="1574" y="2136"/>
                  </a:lnTo>
                  <a:lnTo>
                    <a:pt x="1630" y="2192"/>
                  </a:lnTo>
                  <a:lnTo>
                    <a:pt x="1799" y="2192"/>
                  </a:lnTo>
                  <a:lnTo>
                    <a:pt x="1911" y="2305"/>
                  </a:lnTo>
                  <a:lnTo>
                    <a:pt x="2080" y="2361"/>
                  </a:lnTo>
                  <a:lnTo>
                    <a:pt x="2136" y="2305"/>
                  </a:lnTo>
                  <a:lnTo>
                    <a:pt x="2136" y="2249"/>
                  </a:lnTo>
                  <a:lnTo>
                    <a:pt x="2192" y="2080"/>
                  </a:lnTo>
                  <a:lnTo>
                    <a:pt x="2305" y="2024"/>
                  </a:lnTo>
                  <a:lnTo>
                    <a:pt x="2529" y="1968"/>
                  </a:lnTo>
                  <a:lnTo>
                    <a:pt x="2698" y="1911"/>
                  </a:lnTo>
                  <a:lnTo>
                    <a:pt x="2811" y="1855"/>
                  </a:lnTo>
                  <a:lnTo>
                    <a:pt x="2811" y="1799"/>
                  </a:lnTo>
                  <a:lnTo>
                    <a:pt x="2754" y="1630"/>
                  </a:lnTo>
                  <a:lnTo>
                    <a:pt x="2698" y="1574"/>
                  </a:lnTo>
                  <a:lnTo>
                    <a:pt x="2586" y="1518"/>
                  </a:lnTo>
                  <a:lnTo>
                    <a:pt x="2417" y="1518"/>
                  </a:lnTo>
                  <a:lnTo>
                    <a:pt x="2586" y="1293"/>
                  </a:lnTo>
                  <a:lnTo>
                    <a:pt x="2642" y="1181"/>
                  </a:lnTo>
                  <a:lnTo>
                    <a:pt x="2642" y="1068"/>
                  </a:lnTo>
                  <a:lnTo>
                    <a:pt x="2529" y="900"/>
                  </a:lnTo>
                  <a:lnTo>
                    <a:pt x="2417" y="675"/>
                  </a:lnTo>
                  <a:lnTo>
                    <a:pt x="2361" y="506"/>
                  </a:lnTo>
                  <a:lnTo>
                    <a:pt x="2361" y="281"/>
                  </a:lnTo>
                  <a:lnTo>
                    <a:pt x="2248" y="225"/>
                  </a:lnTo>
                  <a:lnTo>
                    <a:pt x="2136" y="281"/>
                  </a:lnTo>
                  <a:lnTo>
                    <a:pt x="2024" y="338"/>
                  </a:lnTo>
                  <a:lnTo>
                    <a:pt x="1911" y="394"/>
                  </a:lnTo>
                  <a:lnTo>
                    <a:pt x="1911" y="394"/>
                  </a:lnTo>
                  <a:lnTo>
                    <a:pt x="1967" y="169"/>
                  </a:lnTo>
                  <a:lnTo>
                    <a:pt x="1967" y="57"/>
                  </a:lnTo>
                  <a:lnTo>
                    <a:pt x="1855" y="0"/>
                  </a:lnTo>
                  <a:close/>
                </a:path>
              </a:pathLst>
            </a:custGeom>
            <a:solidFill>
              <a:srgbClr val="BDD9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5" name="Google Shape;35205;p71"/>
            <p:cNvSpPr/>
            <p:nvPr/>
          </p:nvSpPr>
          <p:spPr>
            <a:xfrm>
              <a:off x="1998750" y="1169200"/>
              <a:ext cx="25325" cy="40775"/>
            </a:xfrm>
            <a:custGeom>
              <a:avLst/>
              <a:gdLst/>
              <a:ahLst/>
              <a:cxnLst/>
              <a:rect l="l" t="t" r="r" b="b"/>
              <a:pathLst>
                <a:path w="1013" h="1631" extrusionOk="0">
                  <a:moveTo>
                    <a:pt x="394" y="1"/>
                  </a:moveTo>
                  <a:lnTo>
                    <a:pt x="338" y="57"/>
                  </a:lnTo>
                  <a:lnTo>
                    <a:pt x="338" y="170"/>
                  </a:lnTo>
                  <a:lnTo>
                    <a:pt x="394" y="282"/>
                  </a:lnTo>
                  <a:lnTo>
                    <a:pt x="394" y="394"/>
                  </a:lnTo>
                  <a:lnTo>
                    <a:pt x="450" y="507"/>
                  </a:lnTo>
                  <a:lnTo>
                    <a:pt x="450" y="563"/>
                  </a:lnTo>
                  <a:lnTo>
                    <a:pt x="450" y="619"/>
                  </a:lnTo>
                  <a:lnTo>
                    <a:pt x="338" y="732"/>
                  </a:lnTo>
                  <a:lnTo>
                    <a:pt x="113" y="732"/>
                  </a:lnTo>
                  <a:lnTo>
                    <a:pt x="113" y="844"/>
                  </a:lnTo>
                  <a:lnTo>
                    <a:pt x="113" y="900"/>
                  </a:lnTo>
                  <a:lnTo>
                    <a:pt x="57" y="1069"/>
                  </a:lnTo>
                  <a:lnTo>
                    <a:pt x="1" y="1181"/>
                  </a:lnTo>
                  <a:lnTo>
                    <a:pt x="1" y="1237"/>
                  </a:lnTo>
                  <a:lnTo>
                    <a:pt x="57" y="1294"/>
                  </a:lnTo>
                  <a:lnTo>
                    <a:pt x="57" y="1406"/>
                  </a:lnTo>
                  <a:lnTo>
                    <a:pt x="57" y="1462"/>
                  </a:lnTo>
                  <a:lnTo>
                    <a:pt x="57" y="1518"/>
                  </a:lnTo>
                  <a:lnTo>
                    <a:pt x="113" y="1631"/>
                  </a:lnTo>
                  <a:lnTo>
                    <a:pt x="169" y="1575"/>
                  </a:lnTo>
                  <a:lnTo>
                    <a:pt x="282" y="1631"/>
                  </a:lnTo>
                  <a:lnTo>
                    <a:pt x="394" y="1575"/>
                  </a:lnTo>
                  <a:lnTo>
                    <a:pt x="394" y="1294"/>
                  </a:lnTo>
                  <a:lnTo>
                    <a:pt x="338" y="1125"/>
                  </a:lnTo>
                  <a:lnTo>
                    <a:pt x="394" y="956"/>
                  </a:lnTo>
                  <a:lnTo>
                    <a:pt x="450" y="900"/>
                  </a:lnTo>
                  <a:lnTo>
                    <a:pt x="675" y="844"/>
                  </a:lnTo>
                  <a:lnTo>
                    <a:pt x="788" y="788"/>
                  </a:lnTo>
                  <a:lnTo>
                    <a:pt x="900" y="900"/>
                  </a:lnTo>
                  <a:lnTo>
                    <a:pt x="956" y="844"/>
                  </a:lnTo>
                  <a:lnTo>
                    <a:pt x="1013" y="788"/>
                  </a:lnTo>
                  <a:lnTo>
                    <a:pt x="956" y="675"/>
                  </a:lnTo>
                  <a:lnTo>
                    <a:pt x="900" y="675"/>
                  </a:lnTo>
                  <a:lnTo>
                    <a:pt x="956" y="619"/>
                  </a:lnTo>
                  <a:lnTo>
                    <a:pt x="1013" y="507"/>
                  </a:lnTo>
                  <a:lnTo>
                    <a:pt x="1013" y="451"/>
                  </a:lnTo>
                  <a:lnTo>
                    <a:pt x="956" y="394"/>
                  </a:lnTo>
                  <a:lnTo>
                    <a:pt x="956" y="282"/>
                  </a:lnTo>
                  <a:lnTo>
                    <a:pt x="900" y="282"/>
                  </a:lnTo>
                  <a:lnTo>
                    <a:pt x="844" y="226"/>
                  </a:lnTo>
                  <a:lnTo>
                    <a:pt x="788" y="226"/>
                  </a:lnTo>
                  <a:lnTo>
                    <a:pt x="731" y="170"/>
                  </a:lnTo>
                  <a:lnTo>
                    <a:pt x="675" y="113"/>
                  </a:lnTo>
                  <a:lnTo>
                    <a:pt x="563" y="1"/>
                  </a:lnTo>
                  <a:close/>
                </a:path>
              </a:pathLst>
            </a:custGeom>
            <a:solidFill>
              <a:srgbClr val="B1CF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6" name="Google Shape;35206;p71"/>
            <p:cNvSpPr/>
            <p:nvPr/>
          </p:nvSpPr>
          <p:spPr>
            <a:xfrm>
              <a:off x="2015625" y="1184675"/>
              <a:ext cx="16875" cy="16875"/>
            </a:xfrm>
            <a:custGeom>
              <a:avLst/>
              <a:gdLst/>
              <a:ahLst/>
              <a:cxnLst/>
              <a:rect l="l" t="t" r="r" b="b"/>
              <a:pathLst>
                <a:path w="675" h="675" extrusionOk="0">
                  <a:moveTo>
                    <a:pt x="225" y="0"/>
                  </a:moveTo>
                  <a:lnTo>
                    <a:pt x="225" y="56"/>
                  </a:lnTo>
                  <a:lnTo>
                    <a:pt x="338" y="169"/>
                  </a:lnTo>
                  <a:lnTo>
                    <a:pt x="281" y="225"/>
                  </a:lnTo>
                  <a:lnTo>
                    <a:pt x="169" y="337"/>
                  </a:lnTo>
                  <a:lnTo>
                    <a:pt x="56" y="337"/>
                  </a:lnTo>
                  <a:lnTo>
                    <a:pt x="56" y="394"/>
                  </a:lnTo>
                  <a:lnTo>
                    <a:pt x="0" y="562"/>
                  </a:lnTo>
                  <a:lnTo>
                    <a:pt x="0" y="618"/>
                  </a:lnTo>
                  <a:lnTo>
                    <a:pt x="0" y="675"/>
                  </a:lnTo>
                  <a:lnTo>
                    <a:pt x="113" y="618"/>
                  </a:lnTo>
                  <a:lnTo>
                    <a:pt x="281" y="618"/>
                  </a:lnTo>
                  <a:lnTo>
                    <a:pt x="338" y="562"/>
                  </a:lnTo>
                  <a:lnTo>
                    <a:pt x="394" y="506"/>
                  </a:lnTo>
                  <a:lnTo>
                    <a:pt x="619" y="506"/>
                  </a:lnTo>
                  <a:lnTo>
                    <a:pt x="675" y="450"/>
                  </a:lnTo>
                  <a:lnTo>
                    <a:pt x="675" y="394"/>
                  </a:lnTo>
                  <a:lnTo>
                    <a:pt x="562" y="337"/>
                  </a:lnTo>
                  <a:lnTo>
                    <a:pt x="506" y="169"/>
                  </a:lnTo>
                  <a:lnTo>
                    <a:pt x="450" y="5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BFD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7" name="Google Shape;35207;p71"/>
            <p:cNvSpPr/>
            <p:nvPr/>
          </p:nvSpPr>
          <p:spPr>
            <a:xfrm>
              <a:off x="2018425" y="1186075"/>
              <a:ext cx="5650" cy="7050"/>
            </a:xfrm>
            <a:custGeom>
              <a:avLst/>
              <a:gdLst/>
              <a:ahLst/>
              <a:cxnLst/>
              <a:rect l="l" t="t" r="r" b="b"/>
              <a:pathLst>
                <a:path w="226" h="282" extrusionOk="0">
                  <a:moveTo>
                    <a:pt x="113" y="0"/>
                  </a:moveTo>
                  <a:lnTo>
                    <a:pt x="113" y="113"/>
                  </a:lnTo>
                  <a:lnTo>
                    <a:pt x="1" y="113"/>
                  </a:lnTo>
                  <a:lnTo>
                    <a:pt x="57" y="281"/>
                  </a:lnTo>
                  <a:lnTo>
                    <a:pt x="169" y="281"/>
                  </a:lnTo>
                  <a:lnTo>
                    <a:pt x="226" y="225"/>
                  </a:lnTo>
                  <a:lnTo>
                    <a:pt x="226" y="169"/>
                  </a:lnTo>
                  <a:lnTo>
                    <a:pt x="226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DD9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8" name="Google Shape;35208;p71"/>
            <p:cNvSpPr/>
            <p:nvPr/>
          </p:nvSpPr>
          <p:spPr>
            <a:xfrm>
              <a:off x="1997350" y="1205750"/>
              <a:ext cx="4250" cy="4225"/>
            </a:xfrm>
            <a:custGeom>
              <a:avLst/>
              <a:gdLst/>
              <a:ahLst/>
              <a:cxnLst/>
              <a:rect l="l" t="t" r="r" b="b"/>
              <a:pathLst>
                <a:path w="170" h="169" extrusionOk="0">
                  <a:moveTo>
                    <a:pt x="113" y="0"/>
                  </a:moveTo>
                  <a:lnTo>
                    <a:pt x="57" y="56"/>
                  </a:lnTo>
                  <a:lnTo>
                    <a:pt x="1" y="113"/>
                  </a:lnTo>
                  <a:lnTo>
                    <a:pt x="1" y="169"/>
                  </a:lnTo>
                  <a:lnTo>
                    <a:pt x="169" y="16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4C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9" name="Google Shape;35209;p71"/>
            <p:cNvSpPr/>
            <p:nvPr/>
          </p:nvSpPr>
          <p:spPr>
            <a:xfrm>
              <a:off x="2002975" y="120995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57"/>
                  </a:lnTo>
                  <a:lnTo>
                    <a:pt x="57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1CF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0" name="Google Shape;35210;p71"/>
            <p:cNvSpPr/>
            <p:nvPr/>
          </p:nvSpPr>
          <p:spPr>
            <a:xfrm>
              <a:off x="2008600" y="12085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56" y="57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1CF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1" name="Google Shape;35211;p71"/>
            <p:cNvSpPr/>
            <p:nvPr/>
          </p:nvSpPr>
          <p:spPr>
            <a:xfrm>
              <a:off x="2018425" y="120995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7" y="1"/>
                  </a:moveTo>
                  <a:lnTo>
                    <a:pt x="57" y="1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FD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2" name="Google Shape;35212;p71"/>
            <p:cNvSpPr/>
            <p:nvPr/>
          </p:nvSpPr>
          <p:spPr>
            <a:xfrm>
              <a:off x="2021250" y="123805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B9D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3" name="Google Shape;35213;p71"/>
            <p:cNvSpPr/>
            <p:nvPr/>
          </p:nvSpPr>
          <p:spPr>
            <a:xfrm>
              <a:off x="1674175" y="1322375"/>
              <a:ext cx="11250" cy="8450"/>
            </a:xfrm>
            <a:custGeom>
              <a:avLst/>
              <a:gdLst/>
              <a:ahLst/>
              <a:cxnLst/>
              <a:rect l="l" t="t" r="r" b="b"/>
              <a:pathLst>
                <a:path w="450" h="338" extrusionOk="0">
                  <a:moveTo>
                    <a:pt x="338" y="0"/>
                  </a:moveTo>
                  <a:lnTo>
                    <a:pt x="281" y="57"/>
                  </a:lnTo>
                  <a:lnTo>
                    <a:pt x="225" y="113"/>
                  </a:lnTo>
                  <a:lnTo>
                    <a:pt x="169" y="113"/>
                  </a:lnTo>
                  <a:lnTo>
                    <a:pt x="0" y="57"/>
                  </a:lnTo>
                  <a:lnTo>
                    <a:pt x="56" y="113"/>
                  </a:lnTo>
                  <a:lnTo>
                    <a:pt x="113" y="225"/>
                  </a:lnTo>
                  <a:lnTo>
                    <a:pt x="225" y="338"/>
                  </a:lnTo>
                  <a:lnTo>
                    <a:pt x="394" y="169"/>
                  </a:lnTo>
                  <a:lnTo>
                    <a:pt x="450" y="57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9FBE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4" name="Google Shape;35214;p71"/>
            <p:cNvSpPr/>
            <p:nvPr/>
          </p:nvSpPr>
          <p:spPr>
            <a:xfrm>
              <a:off x="1667150" y="131675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56" y="1"/>
                  </a:moveTo>
                  <a:lnTo>
                    <a:pt x="56" y="113"/>
                  </a:lnTo>
                  <a:lnTo>
                    <a:pt x="0" y="169"/>
                  </a:lnTo>
                  <a:lnTo>
                    <a:pt x="113" y="169"/>
                  </a:lnTo>
                  <a:lnTo>
                    <a:pt x="225" y="113"/>
                  </a:lnTo>
                  <a:lnTo>
                    <a:pt x="169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668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5" name="Google Shape;35215;p71"/>
            <p:cNvSpPr/>
            <p:nvPr/>
          </p:nvSpPr>
          <p:spPr>
            <a:xfrm>
              <a:off x="2031075" y="1216975"/>
              <a:ext cx="2825" cy="1450"/>
            </a:xfrm>
            <a:custGeom>
              <a:avLst/>
              <a:gdLst/>
              <a:ahLst/>
              <a:cxnLst/>
              <a:rect l="l" t="t" r="r" b="b"/>
              <a:pathLst>
                <a:path w="113" h="58" extrusionOk="0">
                  <a:moveTo>
                    <a:pt x="1" y="1"/>
                  </a:moveTo>
                  <a:lnTo>
                    <a:pt x="57" y="57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FD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6" name="Google Shape;35216;p71"/>
            <p:cNvSpPr/>
            <p:nvPr/>
          </p:nvSpPr>
          <p:spPr>
            <a:xfrm>
              <a:off x="2035300" y="12366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57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B3D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7" name="Google Shape;35217;p71"/>
            <p:cNvSpPr/>
            <p:nvPr/>
          </p:nvSpPr>
          <p:spPr>
            <a:xfrm>
              <a:off x="2032475" y="1077875"/>
              <a:ext cx="43600" cy="45000"/>
            </a:xfrm>
            <a:custGeom>
              <a:avLst/>
              <a:gdLst/>
              <a:ahLst/>
              <a:cxnLst/>
              <a:rect l="l" t="t" r="r" b="b"/>
              <a:pathLst>
                <a:path w="1744" h="1800" extrusionOk="0">
                  <a:moveTo>
                    <a:pt x="1462" y="1"/>
                  </a:moveTo>
                  <a:lnTo>
                    <a:pt x="1293" y="57"/>
                  </a:lnTo>
                  <a:lnTo>
                    <a:pt x="1181" y="169"/>
                  </a:lnTo>
                  <a:lnTo>
                    <a:pt x="1125" y="225"/>
                  </a:lnTo>
                  <a:lnTo>
                    <a:pt x="1012" y="225"/>
                  </a:lnTo>
                  <a:lnTo>
                    <a:pt x="900" y="282"/>
                  </a:lnTo>
                  <a:lnTo>
                    <a:pt x="731" y="394"/>
                  </a:lnTo>
                  <a:lnTo>
                    <a:pt x="563" y="394"/>
                  </a:lnTo>
                  <a:lnTo>
                    <a:pt x="563" y="450"/>
                  </a:lnTo>
                  <a:lnTo>
                    <a:pt x="507" y="563"/>
                  </a:lnTo>
                  <a:lnTo>
                    <a:pt x="507" y="675"/>
                  </a:lnTo>
                  <a:lnTo>
                    <a:pt x="507" y="731"/>
                  </a:lnTo>
                  <a:lnTo>
                    <a:pt x="282" y="731"/>
                  </a:lnTo>
                  <a:lnTo>
                    <a:pt x="169" y="844"/>
                  </a:lnTo>
                  <a:lnTo>
                    <a:pt x="57" y="1068"/>
                  </a:lnTo>
                  <a:lnTo>
                    <a:pt x="57" y="1181"/>
                  </a:lnTo>
                  <a:lnTo>
                    <a:pt x="57" y="1349"/>
                  </a:lnTo>
                  <a:lnTo>
                    <a:pt x="57" y="1406"/>
                  </a:lnTo>
                  <a:lnTo>
                    <a:pt x="1" y="1518"/>
                  </a:lnTo>
                  <a:lnTo>
                    <a:pt x="1" y="1687"/>
                  </a:lnTo>
                  <a:lnTo>
                    <a:pt x="57" y="1799"/>
                  </a:lnTo>
                  <a:lnTo>
                    <a:pt x="169" y="1631"/>
                  </a:lnTo>
                  <a:lnTo>
                    <a:pt x="226" y="1406"/>
                  </a:lnTo>
                  <a:lnTo>
                    <a:pt x="282" y="1349"/>
                  </a:lnTo>
                  <a:lnTo>
                    <a:pt x="338" y="1349"/>
                  </a:lnTo>
                  <a:lnTo>
                    <a:pt x="394" y="1406"/>
                  </a:lnTo>
                  <a:lnTo>
                    <a:pt x="507" y="1406"/>
                  </a:lnTo>
                  <a:lnTo>
                    <a:pt x="619" y="1349"/>
                  </a:lnTo>
                  <a:lnTo>
                    <a:pt x="788" y="1068"/>
                  </a:lnTo>
                  <a:lnTo>
                    <a:pt x="844" y="1012"/>
                  </a:lnTo>
                  <a:lnTo>
                    <a:pt x="1012" y="1012"/>
                  </a:lnTo>
                  <a:lnTo>
                    <a:pt x="1012" y="956"/>
                  </a:lnTo>
                  <a:lnTo>
                    <a:pt x="956" y="844"/>
                  </a:lnTo>
                  <a:lnTo>
                    <a:pt x="956" y="731"/>
                  </a:lnTo>
                  <a:lnTo>
                    <a:pt x="1069" y="731"/>
                  </a:lnTo>
                  <a:lnTo>
                    <a:pt x="1293" y="844"/>
                  </a:lnTo>
                  <a:lnTo>
                    <a:pt x="1518" y="844"/>
                  </a:lnTo>
                  <a:lnTo>
                    <a:pt x="1631" y="787"/>
                  </a:lnTo>
                  <a:lnTo>
                    <a:pt x="1687" y="619"/>
                  </a:lnTo>
                  <a:lnTo>
                    <a:pt x="1687" y="506"/>
                  </a:lnTo>
                  <a:lnTo>
                    <a:pt x="1687" y="394"/>
                  </a:lnTo>
                  <a:lnTo>
                    <a:pt x="1687" y="282"/>
                  </a:lnTo>
                  <a:lnTo>
                    <a:pt x="1743" y="169"/>
                  </a:lnTo>
                  <a:lnTo>
                    <a:pt x="1631" y="113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rgbClr val="B3D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8" name="Google Shape;35218;p71"/>
            <p:cNvSpPr/>
            <p:nvPr/>
          </p:nvSpPr>
          <p:spPr>
            <a:xfrm>
              <a:off x="2098525" y="1075075"/>
              <a:ext cx="16875" cy="15475"/>
            </a:xfrm>
            <a:custGeom>
              <a:avLst/>
              <a:gdLst/>
              <a:ahLst/>
              <a:cxnLst/>
              <a:rect l="l" t="t" r="r" b="b"/>
              <a:pathLst>
                <a:path w="675" h="619" extrusionOk="0">
                  <a:moveTo>
                    <a:pt x="281" y="0"/>
                  </a:moveTo>
                  <a:lnTo>
                    <a:pt x="0" y="56"/>
                  </a:lnTo>
                  <a:lnTo>
                    <a:pt x="0" y="169"/>
                  </a:lnTo>
                  <a:lnTo>
                    <a:pt x="0" y="225"/>
                  </a:lnTo>
                  <a:lnTo>
                    <a:pt x="57" y="225"/>
                  </a:lnTo>
                  <a:lnTo>
                    <a:pt x="225" y="281"/>
                  </a:lnTo>
                  <a:lnTo>
                    <a:pt x="169" y="337"/>
                  </a:lnTo>
                  <a:lnTo>
                    <a:pt x="169" y="394"/>
                  </a:lnTo>
                  <a:lnTo>
                    <a:pt x="225" y="506"/>
                  </a:lnTo>
                  <a:lnTo>
                    <a:pt x="338" y="618"/>
                  </a:lnTo>
                  <a:lnTo>
                    <a:pt x="506" y="562"/>
                  </a:lnTo>
                  <a:lnTo>
                    <a:pt x="675" y="506"/>
                  </a:lnTo>
                  <a:lnTo>
                    <a:pt x="619" y="394"/>
                  </a:lnTo>
                  <a:lnTo>
                    <a:pt x="506" y="281"/>
                  </a:lnTo>
                  <a:lnTo>
                    <a:pt x="450" y="225"/>
                  </a:lnTo>
                  <a:lnTo>
                    <a:pt x="506" y="169"/>
                  </a:lnTo>
                  <a:lnTo>
                    <a:pt x="619" y="5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99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9" name="Google Shape;35219;p71"/>
            <p:cNvSpPr/>
            <p:nvPr/>
          </p:nvSpPr>
          <p:spPr>
            <a:xfrm>
              <a:off x="2137875" y="109615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0" y="0"/>
                  </a:moveTo>
                  <a:lnTo>
                    <a:pt x="0" y="113"/>
                  </a:lnTo>
                  <a:lnTo>
                    <a:pt x="56" y="169"/>
                  </a:lnTo>
                  <a:lnTo>
                    <a:pt x="113" y="337"/>
                  </a:lnTo>
                  <a:lnTo>
                    <a:pt x="225" y="225"/>
                  </a:lnTo>
                  <a:lnTo>
                    <a:pt x="337" y="113"/>
                  </a:lnTo>
                  <a:lnTo>
                    <a:pt x="169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0" name="Google Shape;35220;p71"/>
            <p:cNvSpPr/>
            <p:nvPr/>
          </p:nvSpPr>
          <p:spPr>
            <a:xfrm>
              <a:off x="2095700" y="1098950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57" y="1"/>
                  </a:moveTo>
                  <a:lnTo>
                    <a:pt x="1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1" name="Google Shape;35221;p71"/>
            <p:cNvSpPr/>
            <p:nvPr/>
          </p:nvSpPr>
          <p:spPr>
            <a:xfrm>
              <a:off x="2126625" y="107647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113" y="0"/>
                  </a:moveTo>
                  <a:lnTo>
                    <a:pt x="57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113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5C5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2" name="Google Shape;35222;p71"/>
            <p:cNvSpPr/>
            <p:nvPr/>
          </p:nvSpPr>
          <p:spPr>
            <a:xfrm>
              <a:off x="2095700" y="1091925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3" name="Google Shape;35223;p71"/>
            <p:cNvSpPr/>
            <p:nvPr/>
          </p:nvSpPr>
          <p:spPr>
            <a:xfrm>
              <a:off x="2136450" y="1089125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4" name="Google Shape;35224;p71"/>
            <p:cNvSpPr/>
            <p:nvPr/>
          </p:nvSpPr>
          <p:spPr>
            <a:xfrm>
              <a:off x="2164575" y="1054000"/>
              <a:ext cx="46375" cy="25300"/>
            </a:xfrm>
            <a:custGeom>
              <a:avLst/>
              <a:gdLst/>
              <a:ahLst/>
              <a:cxnLst/>
              <a:rect l="l" t="t" r="r" b="b"/>
              <a:pathLst>
                <a:path w="1855" h="1012" extrusionOk="0">
                  <a:moveTo>
                    <a:pt x="1180" y="0"/>
                  </a:moveTo>
                  <a:lnTo>
                    <a:pt x="1012" y="112"/>
                  </a:lnTo>
                  <a:lnTo>
                    <a:pt x="787" y="281"/>
                  </a:lnTo>
                  <a:lnTo>
                    <a:pt x="675" y="337"/>
                  </a:lnTo>
                  <a:lnTo>
                    <a:pt x="562" y="450"/>
                  </a:lnTo>
                  <a:lnTo>
                    <a:pt x="506" y="562"/>
                  </a:lnTo>
                  <a:lnTo>
                    <a:pt x="394" y="618"/>
                  </a:lnTo>
                  <a:lnTo>
                    <a:pt x="281" y="675"/>
                  </a:lnTo>
                  <a:lnTo>
                    <a:pt x="56" y="843"/>
                  </a:lnTo>
                  <a:lnTo>
                    <a:pt x="0" y="899"/>
                  </a:lnTo>
                  <a:lnTo>
                    <a:pt x="56" y="1012"/>
                  </a:lnTo>
                  <a:lnTo>
                    <a:pt x="337" y="956"/>
                  </a:lnTo>
                  <a:lnTo>
                    <a:pt x="450" y="899"/>
                  </a:lnTo>
                  <a:lnTo>
                    <a:pt x="506" y="787"/>
                  </a:lnTo>
                  <a:lnTo>
                    <a:pt x="618" y="787"/>
                  </a:lnTo>
                  <a:lnTo>
                    <a:pt x="675" y="731"/>
                  </a:lnTo>
                  <a:lnTo>
                    <a:pt x="956" y="731"/>
                  </a:lnTo>
                  <a:lnTo>
                    <a:pt x="1068" y="675"/>
                  </a:lnTo>
                  <a:lnTo>
                    <a:pt x="1180" y="562"/>
                  </a:lnTo>
                  <a:lnTo>
                    <a:pt x="1237" y="506"/>
                  </a:lnTo>
                  <a:lnTo>
                    <a:pt x="1405" y="393"/>
                  </a:lnTo>
                  <a:lnTo>
                    <a:pt x="1630" y="169"/>
                  </a:lnTo>
                  <a:lnTo>
                    <a:pt x="1855" y="112"/>
                  </a:lnTo>
                  <a:lnTo>
                    <a:pt x="1742" y="56"/>
                  </a:lnTo>
                  <a:lnTo>
                    <a:pt x="1349" y="56"/>
                  </a:lnTo>
                  <a:lnTo>
                    <a:pt x="1237" y="0"/>
                  </a:lnTo>
                  <a:close/>
                </a:path>
              </a:pathLst>
            </a:custGeom>
            <a:solidFill>
              <a:srgbClr val="82A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5" name="Google Shape;35225;p71"/>
            <p:cNvSpPr/>
            <p:nvPr/>
          </p:nvSpPr>
          <p:spPr>
            <a:xfrm>
              <a:off x="2215150" y="1021675"/>
              <a:ext cx="26725" cy="37950"/>
            </a:xfrm>
            <a:custGeom>
              <a:avLst/>
              <a:gdLst/>
              <a:ahLst/>
              <a:cxnLst/>
              <a:rect l="l" t="t" r="r" b="b"/>
              <a:pathLst>
                <a:path w="1069" h="1518" extrusionOk="0">
                  <a:moveTo>
                    <a:pt x="900" y="0"/>
                  </a:moveTo>
                  <a:lnTo>
                    <a:pt x="900" y="169"/>
                  </a:lnTo>
                  <a:lnTo>
                    <a:pt x="844" y="225"/>
                  </a:lnTo>
                  <a:lnTo>
                    <a:pt x="787" y="281"/>
                  </a:lnTo>
                  <a:lnTo>
                    <a:pt x="506" y="281"/>
                  </a:lnTo>
                  <a:lnTo>
                    <a:pt x="506" y="394"/>
                  </a:lnTo>
                  <a:lnTo>
                    <a:pt x="450" y="506"/>
                  </a:lnTo>
                  <a:lnTo>
                    <a:pt x="394" y="619"/>
                  </a:lnTo>
                  <a:lnTo>
                    <a:pt x="113" y="787"/>
                  </a:lnTo>
                  <a:lnTo>
                    <a:pt x="0" y="843"/>
                  </a:lnTo>
                  <a:lnTo>
                    <a:pt x="0" y="900"/>
                  </a:lnTo>
                  <a:lnTo>
                    <a:pt x="0" y="956"/>
                  </a:lnTo>
                  <a:lnTo>
                    <a:pt x="113" y="956"/>
                  </a:lnTo>
                  <a:lnTo>
                    <a:pt x="169" y="1068"/>
                  </a:lnTo>
                  <a:lnTo>
                    <a:pt x="169" y="1181"/>
                  </a:lnTo>
                  <a:lnTo>
                    <a:pt x="225" y="1293"/>
                  </a:lnTo>
                  <a:lnTo>
                    <a:pt x="338" y="1293"/>
                  </a:lnTo>
                  <a:lnTo>
                    <a:pt x="394" y="1349"/>
                  </a:lnTo>
                  <a:lnTo>
                    <a:pt x="394" y="1405"/>
                  </a:lnTo>
                  <a:lnTo>
                    <a:pt x="338" y="1462"/>
                  </a:lnTo>
                  <a:lnTo>
                    <a:pt x="394" y="1518"/>
                  </a:lnTo>
                  <a:lnTo>
                    <a:pt x="394" y="1462"/>
                  </a:lnTo>
                  <a:lnTo>
                    <a:pt x="563" y="1405"/>
                  </a:lnTo>
                  <a:lnTo>
                    <a:pt x="675" y="1293"/>
                  </a:lnTo>
                  <a:lnTo>
                    <a:pt x="731" y="1181"/>
                  </a:lnTo>
                  <a:lnTo>
                    <a:pt x="675" y="956"/>
                  </a:lnTo>
                  <a:lnTo>
                    <a:pt x="731" y="900"/>
                  </a:lnTo>
                  <a:lnTo>
                    <a:pt x="731" y="787"/>
                  </a:lnTo>
                  <a:lnTo>
                    <a:pt x="844" y="731"/>
                  </a:lnTo>
                  <a:lnTo>
                    <a:pt x="900" y="619"/>
                  </a:lnTo>
                  <a:lnTo>
                    <a:pt x="1012" y="562"/>
                  </a:lnTo>
                  <a:lnTo>
                    <a:pt x="1068" y="450"/>
                  </a:lnTo>
                  <a:lnTo>
                    <a:pt x="956" y="394"/>
                  </a:lnTo>
                  <a:lnTo>
                    <a:pt x="956" y="338"/>
                  </a:lnTo>
                  <a:lnTo>
                    <a:pt x="1012" y="281"/>
                  </a:lnTo>
                  <a:lnTo>
                    <a:pt x="1012" y="169"/>
                  </a:lnTo>
                  <a:lnTo>
                    <a:pt x="956" y="113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7A9F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6" name="Google Shape;35226;p71"/>
            <p:cNvSpPr/>
            <p:nvPr/>
          </p:nvSpPr>
          <p:spPr>
            <a:xfrm>
              <a:off x="2151925" y="1063825"/>
              <a:ext cx="25300" cy="29525"/>
            </a:xfrm>
            <a:custGeom>
              <a:avLst/>
              <a:gdLst/>
              <a:ahLst/>
              <a:cxnLst/>
              <a:rect l="l" t="t" r="r" b="b"/>
              <a:pathLst>
                <a:path w="1012" h="1181" extrusionOk="0">
                  <a:moveTo>
                    <a:pt x="450" y="0"/>
                  </a:moveTo>
                  <a:lnTo>
                    <a:pt x="394" y="57"/>
                  </a:lnTo>
                  <a:lnTo>
                    <a:pt x="225" y="225"/>
                  </a:lnTo>
                  <a:lnTo>
                    <a:pt x="225" y="282"/>
                  </a:lnTo>
                  <a:lnTo>
                    <a:pt x="169" y="338"/>
                  </a:lnTo>
                  <a:lnTo>
                    <a:pt x="56" y="506"/>
                  </a:lnTo>
                  <a:lnTo>
                    <a:pt x="0" y="563"/>
                  </a:lnTo>
                  <a:lnTo>
                    <a:pt x="56" y="731"/>
                  </a:lnTo>
                  <a:lnTo>
                    <a:pt x="0" y="787"/>
                  </a:lnTo>
                  <a:lnTo>
                    <a:pt x="0" y="900"/>
                  </a:lnTo>
                  <a:lnTo>
                    <a:pt x="0" y="956"/>
                  </a:lnTo>
                  <a:lnTo>
                    <a:pt x="113" y="1068"/>
                  </a:lnTo>
                  <a:lnTo>
                    <a:pt x="169" y="1125"/>
                  </a:lnTo>
                  <a:lnTo>
                    <a:pt x="281" y="1181"/>
                  </a:lnTo>
                  <a:lnTo>
                    <a:pt x="337" y="1125"/>
                  </a:lnTo>
                  <a:lnTo>
                    <a:pt x="337" y="1012"/>
                  </a:lnTo>
                  <a:lnTo>
                    <a:pt x="337" y="900"/>
                  </a:lnTo>
                  <a:lnTo>
                    <a:pt x="394" y="844"/>
                  </a:lnTo>
                  <a:lnTo>
                    <a:pt x="450" y="675"/>
                  </a:lnTo>
                  <a:lnTo>
                    <a:pt x="562" y="619"/>
                  </a:lnTo>
                  <a:lnTo>
                    <a:pt x="562" y="506"/>
                  </a:lnTo>
                  <a:lnTo>
                    <a:pt x="618" y="506"/>
                  </a:lnTo>
                  <a:lnTo>
                    <a:pt x="618" y="450"/>
                  </a:lnTo>
                  <a:lnTo>
                    <a:pt x="787" y="450"/>
                  </a:lnTo>
                  <a:lnTo>
                    <a:pt x="900" y="282"/>
                  </a:lnTo>
                  <a:lnTo>
                    <a:pt x="1012" y="169"/>
                  </a:lnTo>
                  <a:lnTo>
                    <a:pt x="900" y="0"/>
                  </a:lnTo>
                  <a:lnTo>
                    <a:pt x="731" y="0"/>
                  </a:lnTo>
                  <a:lnTo>
                    <a:pt x="675" y="57"/>
                  </a:lnTo>
                  <a:lnTo>
                    <a:pt x="562" y="57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89A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7" name="Google Shape;35227;p71"/>
            <p:cNvSpPr/>
            <p:nvPr/>
          </p:nvSpPr>
          <p:spPr>
            <a:xfrm>
              <a:off x="2233425" y="1032900"/>
              <a:ext cx="14075" cy="8475"/>
            </a:xfrm>
            <a:custGeom>
              <a:avLst/>
              <a:gdLst/>
              <a:ahLst/>
              <a:cxnLst/>
              <a:rect l="l" t="t" r="r" b="b"/>
              <a:pathLst>
                <a:path w="563" h="339" extrusionOk="0">
                  <a:moveTo>
                    <a:pt x="337" y="1"/>
                  </a:moveTo>
                  <a:lnTo>
                    <a:pt x="169" y="113"/>
                  </a:lnTo>
                  <a:lnTo>
                    <a:pt x="0" y="170"/>
                  </a:lnTo>
                  <a:lnTo>
                    <a:pt x="0" y="338"/>
                  </a:lnTo>
                  <a:lnTo>
                    <a:pt x="281" y="338"/>
                  </a:lnTo>
                  <a:lnTo>
                    <a:pt x="337" y="282"/>
                  </a:lnTo>
                  <a:lnTo>
                    <a:pt x="450" y="338"/>
                  </a:lnTo>
                  <a:lnTo>
                    <a:pt x="562" y="226"/>
                  </a:lnTo>
                  <a:lnTo>
                    <a:pt x="562" y="113"/>
                  </a:lnTo>
                  <a:lnTo>
                    <a:pt x="506" y="113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789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8" name="Google Shape;35228;p71"/>
            <p:cNvSpPr/>
            <p:nvPr/>
          </p:nvSpPr>
          <p:spPr>
            <a:xfrm>
              <a:off x="2154725" y="1069450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13" y="0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5C5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9" name="Google Shape;35229;p71"/>
            <p:cNvSpPr/>
            <p:nvPr/>
          </p:nvSpPr>
          <p:spPr>
            <a:xfrm>
              <a:off x="2239025" y="1020275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1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DBD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0" name="Google Shape;35230;p71"/>
            <p:cNvSpPr/>
            <p:nvPr/>
          </p:nvSpPr>
          <p:spPr>
            <a:xfrm>
              <a:off x="2248875" y="10540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0"/>
                  </a:moveTo>
                  <a:lnTo>
                    <a:pt x="0" y="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C1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1" name="Google Shape;35231;p71"/>
            <p:cNvSpPr/>
            <p:nvPr/>
          </p:nvSpPr>
          <p:spPr>
            <a:xfrm>
              <a:off x="2161750" y="1105975"/>
              <a:ext cx="5650" cy="2850"/>
            </a:xfrm>
            <a:custGeom>
              <a:avLst/>
              <a:gdLst/>
              <a:ahLst/>
              <a:cxnLst/>
              <a:rect l="l" t="t" r="r" b="b"/>
              <a:pathLst>
                <a:path w="226" h="114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69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4C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2" name="Google Shape;35232;p71"/>
            <p:cNvSpPr/>
            <p:nvPr/>
          </p:nvSpPr>
          <p:spPr>
            <a:xfrm>
              <a:off x="2116800" y="10849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C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3" name="Google Shape;35233;p71"/>
            <p:cNvSpPr/>
            <p:nvPr/>
          </p:nvSpPr>
          <p:spPr>
            <a:xfrm>
              <a:off x="2165975" y="11172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C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4" name="Google Shape;35234;p71"/>
            <p:cNvSpPr/>
            <p:nvPr/>
          </p:nvSpPr>
          <p:spPr>
            <a:xfrm>
              <a:off x="2168775" y="11158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57" y="0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4C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5" name="Google Shape;35235;p71"/>
            <p:cNvSpPr/>
            <p:nvPr/>
          </p:nvSpPr>
          <p:spPr>
            <a:xfrm>
              <a:off x="2165975" y="1087700"/>
              <a:ext cx="8450" cy="15500"/>
            </a:xfrm>
            <a:custGeom>
              <a:avLst/>
              <a:gdLst/>
              <a:ahLst/>
              <a:cxnLst/>
              <a:rect l="l" t="t" r="r" b="b"/>
              <a:pathLst>
                <a:path w="338" h="620" extrusionOk="0">
                  <a:moveTo>
                    <a:pt x="113" y="1"/>
                  </a:moveTo>
                  <a:lnTo>
                    <a:pt x="0" y="113"/>
                  </a:lnTo>
                  <a:lnTo>
                    <a:pt x="0" y="226"/>
                  </a:lnTo>
                  <a:lnTo>
                    <a:pt x="56" y="282"/>
                  </a:lnTo>
                  <a:lnTo>
                    <a:pt x="113" y="282"/>
                  </a:lnTo>
                  <a:lnTo>
                    <a:pt x="113" y="338"/>
                  </a:lnTo>
                  <a:lnTo>
                    <a:pt x="169" y="451"/>
                  </a:lnTo>
                  <a:lnTo>
                    <a:pt x="225" y="619"/>
                  </a:lnTo>
                  <a:lnTo>
                    <a:pt x="338" y="507"/>
                  </a:lnTo>
                  <a:lnTo>
                    <a:pt x="281" y="282"/>
                  </a:lnTo>
                  <a:lnTo>
                    <a:pt x="281" y="113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9BB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6" name="Google Shape;35236;p71"/>
            <p:cNvSpPr/>
            <p:nvPr/>
          </p:nvSpPr>
          <p:spPr>
            <a:xfrm>
              <a:off x="2161750" y="1084900"/>
              <a:ext cx="9875" cy="5650"/>
            </a:xfrm>
            <a:custGeom>
              <a:avLst/>
              <a:gdLst/>
              <a:ahLst/>
              <a:cxnLst/>
              <a:rect l="l" t="t" r="r" b="b"/>
              <a:pathLst>
                <a:path w="395" h="226" extrusionOk="0">
                  <a:moveTo>
                    <a:pt x="1" y="1"/>
                  </a:moveTo>
                  <a:lnTo>
                    <a:pt x="57" y="113"/>
                  </a:lnTo>
                  <a:lnTo>
                    <a:pt x="169" y="225"/>
                  </a:lnTo>
                  <a:lnTo>
                    <a:pt x="394" y="1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89A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7" name="Google Shape;35237;p71"/>
            <p:cNvSpPr/>
            <p:nvPr/>
          </p:nvSpPr>
          <p:spPr>
            <a:xfrm>
              <a:off x="2118200" y="1052575"/>
              <a:ext cx="4225" cy="1450"/>
            </a:xfrm>
            <a:custGeom>
              <a:avLst/>
              <a:gdLst/>
              <a:ahLst/>
              <a:cxnLst/>
              <a:rect l="l" t="t" r="r" b="b"/>
              <a:pathLst>
                <a:path w="169" h="58" extrusionOk="0">
                  <a:moveTo>
                    <a:pt x="0" y="1"/>
                  </a:moveTo>
                  <a:lnTo>
                    <a:pt x="113" y="57"/>
                  </a:lnTo>
                  <a:lnTo>
                    <a:pt x="169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9C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8" name="Google Shape;35238;p71"/>
            <p:cNvSpPr/>
            <p:nvPr/>
          </p:nvSpPr>
          <p:spPr>
            <a:xfrm>
              <a:off x="2121000" y="10652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A7C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9" name="Google Shape;35239;p71"/>
            <p:cNvSpPr/>
            <p:nvPr/>
          </p:nvSpPr>
          <p:spPr>
            <a:xfrm>
              <a:off x="2254500" y="10540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56" y="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4C5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0" name="Google Shape;35240;p71"/>
            <p:cNvSpPr/>
            <p:nvPr/>
          </p:nvSpPr>
          <p:spPr>
            <a:xfrm>
              <a:off x="1810475" y="1160775"/>
              <a:ext cx="29525" cy="39375"/>
            </a:xfrm>
            <a:custGeom>
              <a:avLst/>
              <a:gdLst/>
              <a:ahLst/>
              <a:cxnLst/>
              <a:rect l="l" t="t" r="r" b="b"/>
              <a:pathLst>
                <a:path w="1181" h="1575" extrusionOk="0">
                  <a:moveTo>
                    <a:pt x="956" y="1"/>
                  </a:moveTo>
                  <a:lnTo>
                    <a:pt x="956" y="57"/>
                  </a:lnTo>
                  <a:lnTo>
                    <a:pt x="900" y="113"/>
                  </a:lnTo>
                  <a:lnTo>
                    <a:pt x="787" y="113"/>
                  </a:lnTo>
                  <a:lnTo>
                    <a:pt x="731" y="57"/>
                  </a:lnTo>
                  <a:lnTo>
                    <a:pt x="675" y="113"/>
                  </a:lnTo>
                  <a:lnTo>
                    <a:pt x="675" y="169"/>
                  </a:lnTo>
                  <a:lnTo>
                    <a:pt x="675" y="226"/>
                  </a:lnTo>
                  <a:lnTo>
                    <a:pt x="281" y="226"/>
                  </a:lnTo>
                  <a:lnTo>
                    <a:pt x="225" y="282"/>
                  </a:lnTo>
                  <a:lnTo>
                    <a:pt x="169" y="338"/>
                  </a:lnTo>
                  <a:lnTo>
                    <a:pt x="169" y="282"/>
                  </a:lnTo>
                  <a:lnTo>
                    <a:pt x="169" y="169"/>
                  </a:lnTo>
                  <a:lnTo>
                    <a:pt x="169" y="113"/>
                  </a:lnTo>
                  <a:lnTo>
                    <a:pt x="113" y="113"/>
                  </a:lnTo>
                  <a:lnTo>
                    <a:pt x="0" y="338"/>
                  </a:lnTo>
                  <a:lnTo>
                    <a:pt x="0" y="450"/>
                  </a:lnTo>
                  <a:lnTo>
                    <a:pt x="56" y="619"/>
                  </a:lnTo>
                  <a:lnTo>
                    <a:pt x="0" y="675"/>
                  </a:lnTo>
                  <a:lnTo>
                    <a:pt x="0" y="731"/>
                  </a:lnTo>
                  <a:lnTo>
                    <a:pt x="0" y="788"/>
                  </a:lnTo>
                  <a:lnTo>
                    <a:pt x="169" y="900"/>
                  </a:lnTo>
                  <a:lnTo>
                    <a:pt x="113" y="1069"/>
                  </a:lnTo>
                  <a:lnTo>
                    <a:pt x="169" y="1181"/>
                  </a:lnTo>
                  <a:lnTo>
                    <a:pt x="281" y="1237"/>
                  </a:lnTo>
                  <a:lnTo>
                    <a:pt x="281" y="1293"/>
                  </a:lnTo>
                  <a:lnTo>
                    <a:pt x="225" y="1350"/>
                  </a:lnTo>
                  <a:lnTo>
                    <a:pt x="281" y="1462"/>
                  </a:lnTo>
                  <a:lnTo>
                    <a:pt x="394" y="1518"/>
                  </a:lnTo>
                  <a:lnTo>
                    <a:pt x="506" y="1574"/>
                  </a:lnTo>
                  <a:lnTo>
                    <a:pt x="843" y="1574"/>
                  </a:lnTo>
                  <a:lnTo>
                    <a:pt x="900" y="1518"/>
                  </a:lnTo>
                  <a:lnTo>
                    <a:pt x="956" y="1350"/>
                  </a:lnTo>
                  <a:lnTo>
                    <a:pt x="956" y="1237"/>
                  </a:lnTo>
                  <a:lnTo>
                    <a:pt x="900" y="1181"/>
                  </a:lnTo>
                  <a:lnTo>
                    <a:pt x="843" y="1237"/>
                  </a:lnTo>
                  <a:lnTo>
                    <a:pt x="787" y="1293"/>
                  </a:lnTo>
                  <a:lnTo>
                    <a:pt x="675" y="1293"/>
                  </a:lnTo>
                  <a:lnTo>
                    <a:pt x="618" y="1237"/>
                  </a:lnTo>
                  <a:lnTo>
                    <a:pt x="675" y="1181"/>
                  </a:lnTo>
                  <a:lnTo>
                    <a:pt x="731" y="956"/>
                  </a:lnTo>
                  <a:lnTo>
                    <a:pt x="787" y="844"/>
                  </a:lnTo>
                  <a:lnTo>
                    <a:pt x="843" y="788"/>
                  </a:lnTo>
                  <a:lnTo>
                    <a:pt x="731" y="619"/>
                  </a:lnTo>
                  <a:lnTo>
                    <a:pt x="618" y="563"/>
                  </a:lnTo>
                  <a:lnTo>
                    <a:pt x="675" y="450"/>
                  </a:lnTo>
                  <a:lnTo>
                    <a:pt x="787" y="394"/>
                  </a:lnTo>
                  <a:lnTo>
                    <a:pt x="843" y="338"/>
                  </a:lnTo>
                  <a:lnTo>
                    <a:pt x="900" y="282"/>
                  </a:lnTo>
                  <a:lnTo>
                    <a:pt x="1068" y="394"/>
                  </a:lnTo>
                  <a:lnTo>
                    <a:pt x="1124" y="394"/>
                  </a:lnTo>
                  <a:lnTo>
                    <a:pt x="1124" y="338"/>
                  </a:lnTo>
                  <a:lnTo>
                    <a:pt x="1068" y="226"/>
                  </a:lnTo>
                  <a:lnTo>
                    <a:pt x="1068" y="169"/>
                  </a:lnTo>
                  <a:lnTo>
                    <a:pt x="1181" y="1"/>
                  </a:lnTo>
                  <a:close/>
                </a:path>
              </a:pathLst>
            </a:custGeom>
            <a:solidFill>
              <a:srgbClr val="B2D0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1" name="Google Shape;35241;p71"/>
            <p:cNvSpPr/>
            <p:nvPr/>
          </p:nvSpPr>
          <p:spPr>
            <a:xfrm>
              <a:off x="1880725" y="1187475"/>
              <a:ext cx="26725" cy="23925"/>
            </a:xfrm>
            <a:custGeom>
              <a:avLst/>
              <a:gdLst/>
              <a:ahLst/>
              <a:cxnLst/>
              <a:rect l="l" t="t" r="r" b="b"/>
              <a:pathLst>
                <a:path w="1069" h="957" extrusionOk="0">
                  <a:moveTo>
                    <a:pt x="675" y="1"/>
                  </a:moveTo>
                  <a:lnTo>
                    <a:pt x="619" y="57"/>
                  </a:lnTo>
                  <a:lnTo>
                    <a:pt x="506" y="169"/>
                  </a:lnTo>
                  <a:lnTo>
                    <a:pt x="282" y="169"/>
                  </a:lnTo>
                  <a:lnTo>
                    <a:pt x="225" y="57"/>
                  </a:lnTo>
                  <a:lnTo>
                    <a:pt x="1" y="57"/>
                  </a:lnTo>
                  <a:lnTo>
                    <a:pt x="57" y="225"/>
                  </a:lnTo>
                  <a:lnTo>
                    <a:pt x="113" y="450"/>
                  </a:lnTo>
                  <a:lnTo>
                    <a:pt x="113" y="675"/>
                  </a:lnTo>
                  <a:lnTo>
                    <a:pt x="282" y="900"/>
                  </a:lnTo>
                  <a:lnTo>
                    <a:pt x="394" y="956"/>
                  </a:lnTo>
                  <a:lnTo>
                    <a:pt x="506" y="900"/>
                  </a:lnTo>
                  <a:lnTo>
                    <a:pt x="619" y="731"/>
                  </a:lnTo>
                  <a:lnTo>
                    <a:pt x="675" y="563"/>
                  </a:lnTo>
                  <a:lnTo>
                    <a:pt x="731" y="450"/>
                  </a:lnTo>
                  <a:lnTo>
                    <a:pt x="900" y="450"/>
                  </a:lnTo>
                  <a:lnTo>
                    <a:pt x="1068" y="506"/>
                  </a:lnTo>
                  <a:lnTo>
                    <a:pt x="1012" y="338"/>
                  </a:lnTo>
                  <a:lnTo>
                    <a:pt x="1068" y="225"/>
                  </a:lnTo>
                  <a:lnTo>
                    <a:pt x="787" y="225"/>
                  </a:lnTo>
                  <a:lnTo>
                    <a:pt x="787" y="169"/>
                  </a:lnTo>
                  <a:lnTo>
                    <a:pt x="787" y="57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2" name="Google Shape;35242;p71"/>
            <p:cNvSpPr/>
            <p:nvPr/>
          </p:nvSpPr>
          <p:spPr>
            <a:xfrm>
              <a:off x="1816100" y="1211375"/>
              <a:ext cx="22500" cy="16875"/>
            </a:xfrm>
            <a:custGeom>
              <a:avLst/>
              <a:gdLst/>
              <a:ahLst/>
              <a:cxnLst/>
              <a:rect l="l" t="t" r="r" b="b"/>
              <a:pathLst>
                <a:path w="900" h="675" extrusionOk="0">
                  <a:moveTo>
                    <a:pt x="843" y="0"/>
                  </a:moveTo>
                  <a:lnTo>
                    <a:pt x="225" y="112"/>
                  </a:lnTo>
                  <a:lnTo>
                    <a:pt x="169" y="56"/>
                  </a:lnTo>
                  <a:lnTo>
                    <a:pt x="56" y="112"/>
                  </a:lnTo>
                  <a:lnTo>
                    <a:pt x="0" y="337"/>
                  </a:lnTo>
                  <a:lnTo>
                    <a:pt x="112" y="394"/>
                  </a:lnTo>
                  <a:lnTo>
                    <a:pt x="225" y="450"/>
                  </a:lnTo>
                  <a:lnTo>
                    <a:pt x="337" y="562"/>
                  </a:lnTo>
                  <a:lnTo>
                    <a:pt x="393" y="675"/>
                  </a:lnTo>
                  <a:lnTo>
                    <a:pt x="675" y="675"/>
                  </a:lnTo>
                  <a:lnTo>
                    <a:pt x="787" y="562"/>
                  </a:lnTo>
                  <a:lnTo>
                    <a:pt x="843" y="450"/>
                  </a:lnTo>
                  <a:lnTo>
                    <a:pt x="899" y="337"/>
                  </a:lnTo>
                  <a:lnTo>
                    <a:pt x="899" y="169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3" name="Google Shape;35243;p71"/>
            <p:cNvSpPr/>
            <p:nvPr/>
          </p:nvSpPr>
          <p:spPr>
            <a:xfrm>
              <a:off x="1873700" y="1202925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0" y="1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57" y="169"/>
                  </a:lnTo>
                  <a:lnTo>
                    <a:pt x="113" y="113"/>
                  </a:lnTo>
                  <a:lnTo>
                    <a:pt x="57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4" name="Google Shape;35244;p71"/>
            <p:cNvSpPr/>
            <p:nvPr/>
          </p:nvSpPr>
          <p:spPr>
            <a:xfrm>
              <a:off x="1807650" y="1214175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" y="0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5" name="Google Shape;35245;p71"/>
            <p:cNvSpPr/>
            <p:nvPr/>
          </p:nvSpPr>
          <p:spPr>
            <a:xfrm>
              <a:off x="1831550" y="1186075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0" y="0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7" y="169"/>
                  </a:lnTo>
                  <a:lnTo>
                    <a:pt x="57" y="113"/>
                  </a:lnTo>
                  <a:lnTo>
                    <a:pt x="57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D0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6" name="Google Shape;35246;p71"/>
            <p:cNvSpPr/>
            <p:nvPr/>
          </p:nvSpPr>
          <p:spPr>
            <a:xfrm>
              <a:off x="1870900" y="121137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0" y="0"/>
                  </a:moveTo>
                  <a:lnTo>
                    <a:pt x="56" y="112"/>
                  </a:lnTo>
                  <a:lnTo>
                    <a:pt x="112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7" name="Google Shape;35247;p71"/>
            <p:cNvSpPr/>
            <p:nvPr/>
          </p:nvSpPr>
          <p:spPr>
            <a:xfrm>
              <a:off x="1814675" y="1216975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1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8" name="Google Shape;35248;p71"/>
            <p:cNvSpPr/>
            <p:nvPr/>
          </p:nvSpPr>
          <p:spPr>
            <a:xfrm>
              <a:off x="2217950" y="1083500"/>
              <a:ext cx="7050" cy="8450"/>
            </a:xfrm>
            <a:custGeom>
              <a:avLst/>
              <a:gdLst/>
              <a:ahLst/>
              <a:cxnLst/>
              <a:rect l="l" t="t" r="r" b="b"/>
              <a:pathLst>
                <a:path w="282" h="338" extrusionOk="0">
                  <a:moveTo>
                    <a:pt x="282" y="0"/>
                  </a:moveTo>
                  <a:lnTo>
                    <a:pt x="226" y="57"/>
                  </a:lnTo>
                  <a:lnTo>
                    <a:pt x="170" y="113"/>
                  </a:lnTo>
                  <a:lnTo>
                    <a:pt x="113" y="169"/>
                  </a:lnTo>
                  <a:lnTo>
                    <a:pt x="57" y="113"/>
                  </a:lnTo>
                  <a:lnTo>
                    <a:pt x="1" y="225"/>
                  </a:lnTo>
                  <a:lnTo>
                    <a:pt x="57" y="338"/>
                  </a:lnTo>
                  <a:lnTo>
                    <a:pt x="226" y="338"/>
                  </a:lnTo>
                  <a:lnTo>
                    <a:pt x="282" y="281"/>
                  </a:lnTo>
                  <a:lnTo>
                    <a:pt x="282" y="22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A8C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9" name="Google Shape;35249;p71"/>
            <p:cNvSpPr/>
            <p:nvPr/>
          </p:nvSpPr>
          <p:spPr>
            <a:xfrm>
              <a:off x="2173000" y="1129875"/>
              <a:ext cx="7050" cy="4225"/>
            </a:xfrm>
            <a:custGeom>
              <a:avLst/>
              <a:gdLst/>
              <a:ahLst/>
              <a:cxnLst/>
              <a:rect l="l" t="t" r="r" b="b"/>
              <a:pathLst>
                <a:path w="282" h="169" extrusionOk="0">
                  <a:moveTo>
                    <a:pt x="57" y="0"/>
                  </a:moveTo>
                  <a:lnTo>
                    <a:pt x="0" y="56"/>
                  </a:lnTo>
                  <a:lnTo>
                    <a:pt x="169" y="113"/>
                  </a:lnTo>
                  <a:lnTo>
                    <a:pt x="225" y="169"/>
                  </a:lnTo>
                  <a:lnTo>
                    <a:pt x="281" y="169"/>
                  </a:lnTo>
                  <a:lnTo>
                    <a:pt x="281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3D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0" name="Google Shape;35250;p71"/>
            <p:cNvSpPr/>
            <p:nvPr/>
          </p:nvSpPr>
          <p:spPr>
            <a:xfrm>
              <a:off x="2191250" y="1110200"/>
              <a:ext cx="4250" cy="4225"/>
            </a:xfrm>
            <a:custGeom>
              <a:avLst/>
              <a:gdLst/>
              <a:ahLst/>
              <a:cxnLst/>
              <a:rect l="l" t="t" r="r" b="b"/>
              <a:pathLst>
                <a:path w="170" h="169" extrusionOk="0">
                  <a:moveTo>
                    <a:pt x="1" y="0"/>
                  </a:moveTo>
                  <a:lnTo>
                    <a:pt x="1" y="56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70" y="169"/>
                  </a:lnTo>
                  <a:lnTo>
                    <a:pt x="113" y="113"/>
                  </a:lnTo>
                  <a:lnTo>
                    <a:pt x="57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D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1" name="Google Shape;35251;p71"/>
            <p:cNvSpPr/>
            <p:nvPr/>
          </p:nvSpPr>
          <p:spPr>
            <a:xfrm>
              <a:off x="2189850" y="10863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1"/>
                  </a:move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0D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2" name="Google Shape;35252;p71"/>
            <p:cNvSpPr/>
            <p:nvPr/>
          </p:nvSpPr>
          <p:spPr>
            <a:xfrm>
              <a:off x="2198300" y="114110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57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B0D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3" name="Google Shape;35253;p71"/>
            <p:cNvSpPr/>
            <p:nvPr/>
          </p:nvSpPr>
          <p:spPr>
            <a:xfrm>
              <a:off x="2198300" y="11453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6" y="0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0D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4" name="Google Shape;35254;p71"/>
            <p:cNvSpPr/>
            <p:nvPr/>
          </p:nvSpPr>
          <p:spPr>
            <a:xfrm>
              <a:off x="2189850" y="1156575"/>
              <a:ext cx="8475" cy="9850"/>
            </a:xfrm>
            <a:custGeom>
              <a:avLst/>
              <a:gdLst/>
              <a:ahLst/>
              <a:cxnLst/>
              <a:rect l="l" t="t" r="r" b="b"/>
              <a:pathLst>
                <a:path w="339" h="394" extrusionOk="0">
                  <a:moveTo>
                    <a:pt x="113" y="0"/>
                  </a:moveTo>
                  <a:lnTo>
                    <a:pt x="1" y="112"/>
                  </a:lnTo>
                  <a:lnTo>
                    <a:pt x="113" y="169"/>
                  </a:lnTo>
                  <a:lnTo>
                    <a:pt x="226" y="337"/>
                  </a:lnTo>
                  <a:lnTo>
                    <a:pt x="338" y="39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A0C0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5" name="Google Shape;35255;p71"/>
            <p:cNvSpPr/>
            <p:nvPr/>
          </p:nvSpPr>
          <p:spPr>
            <a:xfrm>
              <a:off x="2170175" y="1136900"/>
              <a:ext cx="18300" cy="22500"/>
            </a:xfrm>
            <a:custGeom>
              <a:avLst/>
              <a:gdLst/>
              <a:ahLst/>
              <a:cxnLst/>
              <a:rect l="l" t="t" r="r" b="b"/>
              <a:pathLst>
                <a:path w="732" h="900" extrusionOk="0">
                  <a:moveTo>
                    <a:pt x="113" y="0"/>
                  </a:moveTo>
                  <a:lnTo>
                    <a:pt x="57" y="56"/>
                  </a:lnTo>
                  <a:lnTo>
                    <a:pt x="1" y="225"/>
                  </a:lnTo>
                  <a:lnTo>
                    <a:pt x="282" y="506"/>
                  </a:lnTo>
                  <a:lnTo>
                    <a:pt x="338" y="618"/>
                  </a:lnTo>
                  <a:lnTo>
                    <a:pt x="282" y="731"/>
                  </a:lnTo>
                  <a:lnTo>
                    <a:pt x="282" y="787"/>
                  </a:lnTo>
                  <a:lnTo>
                    <a:pt x="338" y="843"/>
                  </a:lnTo>
                  <a:lnTo>
                    <a:pt x="507" y="843"/>
                  </a:lnTo>
                  <a:lnTo>
                    <a:pt x="619" y="899"/>
                  </a:lnTo>
                  <a:lnTo>
                    <a:pt x="619" y="731"/>
                  </a:lnTo>
                  <a:lnTo>
                    <a:pt x="675" y="618"/>
                  </a:lnTo>
                  <a:lnTo>
                    <a:pt x="732" y="562"/>
                  </a:lnTo>
                  <a:lnTo>
                    <a:pt x="675" y="394"/>
                  </a:lnTo>
                  <a:lnTo>
                    <a:pt x="619" y="337"/>
                  </a:lnTo>
                  <a:lnTo>
                    <a:pt x="619" y="225"/>
                  </a:lnTo>
                  <a:lnTo>
                    <a:pt x="619" y="113"/>
                  </a:lnTo>
                  <a:lnTo>
                    <a:pt x="619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ADC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6" name="Google Shape;35256;p71"/>
            <p:cNvSpPr/>
            <p:nvPr/>
          </p:nvSpPr>
          <p:spPr>
            <a:xfrm>
              <a:off x="1761300" y="1240875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0" y="0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12" y="169"/>
                  </a:lnTo>
                  <a:lnTo>
                    <a:pt x="112" y="5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7" name="Google Shape;35257;p71"/>
            <p:cNvSpPr/>
            <p:nvPr/>
          </p:nvSpPr>
          <p:spPr>
            <a:xfrm>
              <a:off x="1758475" y="1240875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" y="0"/>
                  </a:moveTo>
                  <a:lnTo>
                    <a:pt x="1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8" name="Google Shape;35258;p71"/>
            <p:cNvSpPr/>
            <p:nvPr/>
          </p:nvSpPr>
          <p:spPr>
            <a:xfrm>
              <a:off x="1757075" y="1243675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57" y="1"/>
                  </a:moveTo>
                  <a:lnTo>
                    <a:pt x="0" y="113"/>
                  </a:lnTo>
                  <a:lnTo>
                    <a:pt x="57" y="169"/>
                  </a:lnTo>
                  <a:lnTo>
                    <a:pt x="57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9" name="Google Shape;35259;p71"/>
            <p:cNvSpPr/>
            <p:nvPr/>
          </p:nvSpPr>
          <p:spPr>
            <a:xfrm>
              <a:off x="1737400" y="12535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56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56"/>
                  </a:lnTo>
                  <a:lnTo>
                    <a:pt x="1" y="56"/>
                  </a:lnTo>
                  <a:close/>
                </a:path>
              </a:pathLst>
            </a:custGeom>
            <a:solidFill>
              <a:srgbClr val="91B7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0" name="Google Shape;35260;p71"/>
            <p:cNvSpPr/>
            <p:nvPr/>
          </p:nvSpPr>
          <p:spPr>
            <a:xfrm>
              <a:off x="2035300" y="1076475"/>
              <a:ext cx="12650" cy="15475"/>
            </a:xfrm>
            <a:custGeom>
              <a:avLst/>
              <a:gdLst/>
              <a:ahLst/>
              <a:cxnLst/>
              <a:rect l="l" t="t" r="r" b="b"/>
              <a:pathLst>
                <a:path w="506" h="619" extrusionOk="0">
                  <a:moveTo>
                    <a:pt x="113" y="0"/>
                  </a:moveTo>
                  <a:lnTo>
                    <a:pt x="113" y="57"/>
                  </a:lnTo>
                  <a:lnTo>
                    <a:pt x="0" y="113"/>
                  </a:lnTo>
                  <a:lnTo>
                    <a:pt x="113" y="225"/>
                  </a:lnTo>
                  <a:lnTo>
                    <a:pt x="225" y="281"/>
                  </a:lnTo>
                  <a:lnTo>
                    <a:pt x="337" y="281"/>
                  </a:lnTo>
                  <a:lnTo>
                    <a:pt x="337" y="338"/>
                  </a:lnTo>
                  <a:lnTo>
                    <a:pt x="337" y="450"/>
                  </a:lnTo>
                  <a:lnTo>
                    <a:pt x="337" y="506"/>
                  </a:lnTo>
                  <a:lnTo>
                    <a:pt x="394" y="619"/>
                  </a:lnTo>
                  <a:lnTo>
                    <a:pt x="506" y="450"/>
                  </a:lnTo>
                  <a:lnTo>
                    <a:pt x="506" y="281"/>
                  </a:lnTo>
                  <a:lnTo>
                    <a:pt x="450" y="225"/>
                  </a:lnTo>
                  <a:lnTo>
                    <a:pt x="281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1D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1" name="Google Shape;35261;p71"/>
            <p:cNvSpPr/>
            <p:nvPr/>
          </p:nvSpPr>
          <p:spPr>
            <a:xfrm>
              <a:off x="2035300" y="107365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"/>
                  </a:moveTo>
                  <a:lnTo>
                    <a:pt x="56" y="57"/>
                  </a:lnTo>
                  <a:lnTo>
                    <a:pt x="113" y="113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B1D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2" name="Google Shape;35262;p71"/>
            <p:cNvSpPr/>
            <p:nvPr/>
          </p:nvSpPr>
          <p:spPr>
            <a:xfrm>
              <a:off x="2056375" y="10624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0" y="0"/>
                  </a:lnTo>
                  <a:lnTo>
                    <a:pt x="113" y="56"/>
                  </a:lnTo>
                  <a:lnTo>
                    <a:pt x="113" y="56"/>
                  </a:lnTo>
                  <a:lnTo>
                    <a:pt x="113" y="5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CC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3" name="Google Shape;35263;p71"/>
            <p:cNvSpPr/>
            <p:nvPr/>
          </p:nvSpPr>
          <p:spPr>
            <a:xfrm>
              <a:off x="2059175" y="1063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6CC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4" name="Google Shape;35264;p71"/>
            <p:cNvSpPr/>
            <p:nvPr/>
          </p:nvSpPr>
          <p:spPr>
            <a:xfrm>
              <a:off x="1896175" y="1124250"/>
              <a:ext cx="136325" cy="61850"/>
            </a:xfrm>
            <a:custGeom>
              <a:avLst/>
              <a:gdLst/>
              <a:ahLst/>
              <a:cxnLst/>
              <a:rect l="l" t="t" r="r" b="b"/>
              <a:pathLst>
                <a:path w="5453" h="2474" extrusionOk="0">
                  <a:moveTo>
                    <a:pt x="956" y="0"/>
                  </a:moveTo>
                  <a:lnTo>
                    <a:pt x="619" y="57"/>
                  </a:lnTo>
                  <a:lnTo>
                    <a:pt x="282" y="57"/>
                  </a:lnTo>
                  <a:lnTo>
                    <a:pt x="169" y="113"/>
                  </a:lnTo>
                  <a:lnTo>
                    <a:pt x="1" y="225"/>
                  </a:lnTo>
                  <a:lnTo>
                    <a:pt x="1" y="281"/>
                  </a:lnTo>
                  <a:lnTo>
                    <a:pt x="57" y="338"/>
                  </a:lnTo>
                  <a:lnTo>
                    <a:pt x="113" y="394"/>
                  </a:lnTo>
                  <a:lnTo>
                    <a:pt x="113" y="562"/>
                  </a:lnTo>
                  <a:lnTo>
                    <a:pt x="113" y="675"/>
                  </a:lnTo>
                  <a:lnTo>
                    <a:pt x="113" y="731"/>
                  </a:lnTo>
                  <a:lnTo>
                    <a:pt x="57" y="843"/>
                  </a:lnTo>
                  <a:lnTo>
                    <a:pt x="282" y="900"/>
                  </a:lnTo>
                  <a:lnTo>
                    <a:pt x="338" y="843"/>
                  </a:lnTo>
                  <a:lnTo>
                    <a:pt x="394" y="731"/>
                  </a:lnTo>
                  <a:lnTo>
                    <a:pt x="394" y="675"/>
                  </a:lnTo>
                  <a:lnTo>
                    <a:pt x="507" y="731"/>
                  </a:lnTo>
                  <a:lnTo>
                    <a:pt x="507" y="900"/>
                  </a:lnTo>
                  <a:lnTo>
                    <a:pt x="563" y="956"/>
                  </a:lnTo>
                  <a:lnTo>
                    <a:pt x="563" y="1012"/>
                  </a:lnTo>
                  <a:lnTo>
                    <a:pt x="675" y="1012"/>
                  </a:lnTo>
                  <a:lnTo>
                    <a:pt x="675" y="1068"/>
                  </a:lnTo>
                  <a:lnTo>
                    <a:pt x="731" y="1181"/>
                  </a:lnTo>
                  <a:lnTo>
                    <a:pt x="788" y="1518"/>
                  </a:lnTo>
                  <a:lnTo>
                    <a:pt x="1125" y="1518"/>
                  </a:lnTo>
                  <a:lnTo>
                    <a:pt x="1125" y="1462"/>
                  </a:lnTo>
                  <a:lnTo>
                    <a:pt x="1181" y="1405"/>
                  </a:lnTo>
                  <a:lnTo>
                    <a:pt x="1237" y="1349"/>
                  </a:lnTo>
                  <a:lnTo>
                    <a:pt x="1350" y="1293"/>
                  </a:lnTo>
                  <a:lnTo>
                    <a:pt x="1462" y="1293"/>
                  </a:lnTo>
                  <a:lnTo>
                    <a:pt x="1518" y="1349"/>
                  </a:lnTo>
                  <a:lnTo>
                    <a:pt x="1462" y="1405"/>
                  </a:lnTo>
                  <a:lnTo>
                    <a:pt x="1518" y="1462"/>
                  </a:lnTo>
                  <a:lnTo>
                    <a:pt x="1631" y="1462"/>
                  </a:lnTo>
                  <a:lnTo>
                    <a:pt x="1687" y="1405"/>
                  </a:lnTo>
                  <a:lnTo>
                    <a:pt x="1743" y="1462"/>
                  </a:lnTo>
                  <a:lnTo>
                    <a:pt x="1799" y="1518"/>
                  </a:lnTo>
                  <a:lnTo>
                    <a:pt x="2137" y="1518"/>
                  </a:lnTo>
                  <a:lnTo>
                    <a:pt x="2137" y="1574"/>
                  </a:lnTo>
                  <a:lnTo>
                    <a:pt x="2137" y="1630"/>
                  </a:lnTo>
                  <a:lnTo>
                    <a:pt x="2137" y="1799"/>
                  </a:lnTo>
                  <a:lnTo>
                    <a:pt x="2193" y="1968"/>
                  </a:lnTo>
                  <a:lnTo>
                    <a:pt x="2249" y="1968"/>
                  </a:lnTo>
                  <a:lnTo>
                    <a:pt x="2418" y="1799"/>
                  </a:lnTo>
                  <a:lnTo>
                    <a:pt x="2530" y="1687"/>
                  </a:lnTo>
                  <a:lnTo>
                    <a:pt x="2586" y="1574"/>
                  </a:lnTo>
                  <a:lnTo>
                    <a:pt x="2699" y="1518"/>
                  </a:lnTo>
                  <a:lnTo>
                    <a:pt x="2755" y="1462"/>
                  </a:lnTo>
                  <a:lnTo>
                    <a:pt x="2755" y="1405"/>
                  </a:lnTo>
                  <a:lnTo>
                    <a:pt x="2699" y="1293"/>
                  </a:lnTo>
                  <a:lnTo>
                    <a:pt x="2642" y="1181"/>
                  </a:lnTo>
                  <a:lnTo>
                    <a:pt x="2530" y="1124"/>
                  </a:lnTo>
                  <a:lnTo>
                    <a:pt x="2418" y="1068"/>
                  </a:lnTo>
                  <a:lnTo>
                    <a:pt x="2305" y="1124"/>
                  </a:lnTo>
                  <a:lnTo>
                    <a:pt x="2137" y="1181"/>
                  </a:lnTo>
                  <a:lnTo>
                    <a:pt x="2080" y="1181"/>
                  </a:lnTo>
                  <a:lnTo>
                    <a:pt x="2024" y="1068"/>
                  </a:lnTo>
                  <a:lnTo>
                    <a:pt x="2024" y="1012"/>
                  </a:lnTo>
                  <a:lnTo>
                    <a:pt x="2080" y="1012"/>
                  </a:lnTo>
                  <a:lnTo>
                    <a:pt x="2137" y="956"/>
                  </a:lnTo>
                  <a:lnTo>
                    <a:pt x="2193" y="900"/>
                  </a:lnTo>
                  <a:lnTo>
                    <a:pt x="2249" y="787"/>
                  </a:lnTo>
                  <a:lnTo>
                    <a:pt x="2361" y="731"/>
                  </a:lnTo>
                  <a:lnTo>
                    <a:pt x="2530" y="731"/>
                  </a:lnTo>
                  <a:lnTo>
                    <a:pt x="2642" y="843"/>
                  </a:lnTo>
                  <a:lnTo>
                    <a:pt x="2699" y="900"/>
                  </a:lnTo>
                  <a:lnTo>
                    <a:pt x="2755" y="956"/>
                  </a:lnTo>
                  <a:lnTo>
                    <a:pt x="2755" y="1068"/>
                  </a:lnTo>
                  <a:lnTo>
                    <a:pt x="2699" y="1181"/>
                  </a:lnTo>
                  <a:lnTo>
                    <a:pt x="2755" y="1405"/>
                  </a:lnTo>
                  <a:lnTo>
                    <a:pt x="2811" y="1518"/>
                  </a:lnTo>
                  <a:lnTo>
                    <a:pt x="2923" y="1574"/>
                  </a:lnTo>
                  <a:lnTo>
                    <a:pt x="3036" y="1518"/>
                  </a:lnTo>
                  <a:lnTo>
                    <a:pt x="3092" y="1462"/>
                  </a:lnTo>
                  <a:lnTo>
                    <a:pt x="3092" y="1349"/>
                  </a:lnTo>
                  <a:lnTo>
                    <a:pt x="3148" y="1293"/>
                  </a:lnTo>
                  <a:lnTo>
                    <a:pt x="3148" y="1293"/>
                  </a:lnTo>
                  <a:lnTo>
                    <a:pt x="3092" y="1518"/>
                  </a:lnTo>
                  <a:lnTo>
                    <a:pt x="3036" y="1574"/>
                  </a:lnTo>
                  <a:lnTo>
                    <a:pt x="2699" y="1574"/>
                  </a:lnTo>
                  <a:lnTo>
                    <a:pt x="2530" y="1687"/>
                  </a:lnTo>
                  <a:lnTo>
                    <a:pt x="2530" y="1743"/>
                  </a:lnTo>
                  <a:lnTo>
                    <a:pt x="2586" y="1855"/>
                  </a:lnTo>
                  <a:lnTo>
                    <a:pt x="2586" y="1911"/>
                  </a:lnTo>
                  <a:lnTo>
                    <a:pt x="2530" y="2024"/>
                  </a:lnTo>
                  <a:lnTo>
                    <a:pt x="2361" y="2136"/>
                  </a:lnTo>
                  <a:lnTo>
                    <a:pt x="2305" y="2136"/>
                  </a:lnTo>
                  <a:lnTo>
                    <a:pt x="2249" y="2192"/>
                  </a:lnTo>
                  <a:lnTo>
                    <a:pt x="2249" y="2305"/>
                  </a:lnTo>
                  <a:lnTo>
                    <a:pt x="2137" y="2417"/>
                  </a:lnTo>
                  <a:lnTo>
                    <a:pt x="2249" y="2473"/>
                  </a:lnTo>
                  <a:lnTo>
                    <a:pt x="2361" y="2473"/>
                  </a:lnTo>
                  <a:lnTo>
                    <a:pt x="2530" y="2417"/>
                  </a:lnTo>
                  <a:lnTo>
                    <a:pt x="2642" y="2361"/>
                  </a:lnTo>
                  <a:lnTo>
                    <a:pt x="2755" y="2249"/>
                  </a:lnTo>
                  <a:lnTo>
                    <a:pt x="2867" y="2080"/>
                  </a:lnTo>
                  <a:lnTo>
                    <a:pt x="3036" y="2080"/>
                  </a:lnTo>
                  <a:lnTo>
                    <a:pt x="3092" y="2024"/>
                  </a:lnTo>
                  <a:lnTo>
                    <a:pt x="3092" y="1911"/>
                  </a:lnTo>
                  <a:lnTo>
                    <a:pt x="3148" y="1855"/>
                  </a:lnTo>
                  <a:lnTo>
                    <a:pt x="3148" y="1799"/>
                  </a:lnTo>
                  <a:lnTo>
                    <a:pt x="3261" y="1743"/>
                  </a:lnTo>
                  <a:lnTo>
                    <a:pt x="3317" y="1855"/>
                  </a:lnTo>
                  <a:lnTo>
                    <a:pt x="3317" y="1968"/>
                  </a:lnTo>
                  <a:lnTo>
                    <a:pt x="3373" y="2024"/>
                  </a:lnTo>
                  <a:lnTo>
                    <a:pt x="3373" y="2080"/>
                  </a:lnTo>
                  <a:lnTo>
                    <a:pt x="3654" y="1687"/>
                  </a:lnTo>
                  <a:lnTo>
                    <a:pt x="3710" y="1574"/>
                  </a:lnTo>
                  <a:lnTo>
                    <a:pt x="3598" y="1462"/>
                  </a:lnTo>
                  <a:lnTo>
                    <a:pt x="3542" y="1405"/>
                  </a:lnTo>
                  <a:lnTo>
                    <a:pt x="3542" y="1349"/>
                  </a:lnTo>
                  <a:lnTo>
                    <a:pt x="3879" y="1349"/>
                  </a:lnTo>
                  <a:lnTo>
                    <a:pt x="3935" y="1237"/>
                  </a:lnTo>
                  <a:lnTo>
                    <a:pt x="3879" y="1068"/>
                  </a:lnTo>
                  <a:lnTo>
                    <a:pt x="3879" y="1012"/>
                  </a:lnTo>
                  <a:lnTo>
                    <a:pt x="3935" y="956"/>
                  </a:lnTo>
                  <a:lnTo>
                    <a:pt x="3991" y="900"/>
                  </a:lnTo>
                  <a:lnTo>
                    <a:pt x="4048" y="956"/>
                  </a:lnTo>
                  <a:lnTo>
                    <a:pt x="4048" y="1012"/>
                  </a:lnTo>
                  <a:lnTo>
                    <a:pt x="4048" y="1068"/>
                  </a:lnTo>
                  <a:lnTo>
                    <a:pt x="4160" y="1124"/>
                  </a:lnTo>
                  <a:lnTo>
                    <a:pt x="4160" y="1181"/>
                  </a:lnTo>
                  <a:lnTo>
                    <a:pt x="4104" y="1293"/>
                  </a:lnTo>
                  <a:lnTo>
                    <a:pt x="4160" y="1349"/>
                  </a:lnTo>
                  <a:lnTo>
                    <a:pt x="4160" y="1462"/>
                  </a:lnTo>
                  <a:lnTo>
                    <a:pt x="4160" y="1518"/>
                  </a:lnTo>
                  <a:lnTo>
                    <a:pt x="4048" y="1743"/>
                  </a:lnTo>
                  <a:lnTo>
                    <a:pt x="3991" y="1743"/>
                  </a:lnTo>
                  <a:lnTo>
                    <a:pt x="3767" y="1799"/>
                  </a:lnTo>
                  <a:lnTo>
                    <a:pt x="3879" y="2024"/>
                  </a:lnTo>
                  <a:lnTo>
                    <a:pt x="3991" y="2192"/>
                  </a:lnTo>
                  <a:lnTo>
                    <a:pt x="4048" y="2192"/>
                  </a:lnTo>
                  <a:lnTo>
                    <a:pt x="4104" y="2136"/>
                  </a:lnTo>
                  <a:lnTo>
                    <a:pt x="4048" y="2024"/>
                  </a:lnTo>
                  <a:lnTo>
                    <a:pt x="4104" y="1911"/>
                  </a:lnTo>
                  <a:lnTo>
                    <a:pt x="4160" y="1855"/>
                  </a:lnTo>
                  <a:lnTo>
                    <a:pt x="4216" y="1911"/>
                  </a:lnTo>
                  <a:lnTo>
                    <a:pt x="4497" y="2080"/>
                  </a:lnTo>
                  <a:lnTo>
                    <a:pt x="4497" y="1855"/>
                  </a:lnTo>
                  <a:lnTo>
                    <a:pt x="4666" y="1799"/>
                  </a:lnTo>
                  <a:lnTo>
                    <a:pt x="4610" y="1630"/>
                  </a:lnTo>
                  <a:lnTo>
                    <a:pt x="4610" y="1574"/>
                  </a:lnTo>
                  <a:lnTo>
                    <a:pt x="4666" y="1462"/>
                  </a:lnTo>
                  <a:lnTo>
                    <a:pt x="4778" y="1405"/>
                  </a:lnTo>
                  <a:lnTo>
                    <a:pt x="4891" y="1349"/>
                  </a:lnTo>
                  <a:lnTo>
                    <a:pt x="4891" y="1237"/>
                  </a:lnTo>
                  <a:lnTo>
                    <a:pt x="5003" y="1012"/>
                  </a:lnTo>
                  <a:lnTo>
                    <a:pt x="5059" y="956"/>
                  </a:lnTo>
                  <a:lnTo>
                    <a:pt x="5284" y="956"/>
                  </a:lnTo>
                  <a:lnTo>
                    <a:pt x="5397" y="843"/>
                  </a:lnTo>
                  <a:lnTo>
                    <a:pt x="5453" y="731"/>
                  </a:lnTo>
                  <a:lnTo>
                    <a:pt x="5453" y="619"/>
                  </a:lnTo>
                  <a:lnTo>
                    <a:pt x="5340" y="394"/>
                  </a:lnTo>
                  <a:lnTo>
                    <a:pt x="5228" y="281"/>
                  </a:lnTo>
                  <a:lnTo>
                    <a:pt x="5059" y="169"/>
                  </a:lnTo>
                  <a:lnTo>
                    <a:pt x="4722" y="169"/>
                  </a:lnTo>
                  <a:lnTo>
                    <a:pt x="4666" y="113"/>
                  </a:lnTo>
                  <a:lnTo>
                    <a:pt x="4610" y="57"/>
                  </a:lnTo>
                  <a:lnTo>
                    <a:pt x="4497" y="113"/>
                  </a:lnTo>
                  <a:lnTo>
                    <a:pt x="4553" y="225"/>
                  </a:lnTo>
                  <a:lnTo>
                    <a:pt x="4553" y="281"/>
                  </a:lnTo>
                  <a:lnTo>
                    <a:pt x="4553" y="338"/>
                  </a:lnTo>
                  <a:lnTo>
                    <a:pt x="4441" y="281"/>
                  </a:lnTo>
                  <a:lnTo>
                    <a:pt x="4385" y="338"/>
                  </a:lnTo>
                  <a:lnTo>
                    <a:pt x="4385" y="450"/>
                  </a:lnTo>
                  <a:lnTo>
                    <a:pt x="4329" y="394"/>
                  </a:lnTo>
                  <a:lnTo>
                    <a:pt x="4216" y="394"/>
                  </a:lnTo>
                  <a:lnTo>
                    <a:pt x="4216" y="506"/>
                  </a:lnTo>
                  <a:lnTo>
                    <a:pt x="4216" y="562"/>
                  </a:lnTo>
                  <a:lnTo>
                    <a:pt x="4160" y="619"/>
                  </a:lnTo>
                  <a:lnTo>
                    <a:pt x="4104" y="562"/>
                  </a:lnTo>
                  <a:lnTo>
                    <a:pt x="4048" y="562"/>
                  </a:lnTo>
                  <a:lnTo>
                    <a:pt x="3991" y="394"/>
                  </a:lnTo>
                  <a:lnTo>
                    <a:pt x="3823" y="338"/>
                  </a:lnTo>
                  <a:lnTo>
                    <a:pt x="3654" y="338"/>
                  </a:lnTo>
                  <a:lnTo>
                    <a:pt x="3542" y="281"/>
                  </a:lnTo>
                  <a:lnTo>
                    <a:pt x="3486" y="225"/>
                  </a:lnTo>
                  <a:lnTo>
                    <a:pt x="3429" y="281"/>
                  </a:lnTo>
                  <a:lnTo>
                    <a:pt x="3373" y="281"/>
                  </a:lnTo>
                  <a:lnTo>
                    <a:pt x="3317" y="225"/>
                  </a:lnTo>
                  <a:lnTo>
                    <a:pt x="3261" y="169"/>
                  </a:lnTo>
                  <a:lnTo>
                    <a:pt x="3205" y="169"/>
                  </a:lnTo>
                  <a:lnTo>
                    <a:pt x="3205" y="281"/>
                  </a:lnTo>
                  <a:lnTo>
                    <a:pt x="3148" y="338"/>
                  </a:lnTo>
                  <a:lnTo>
                    <a:pt x="3148" y="394"/>
                  </a:lnTo>
                  <a:lnTo>
                    <a:pt x="3205" y="394"/>
                  </a:lnTo>
                  <a:lnTo>
                    <a:pt x="3205" y="506"/>
                  </a:lnTo>
                  <a:lnTo>
                    <a:pt x="3205" y="619"/>
                  </a:lnTo>
                  <a:lnTo>
                    <a:pt x="3092" y="619"/>
                  </a:lnTo>
                  <a:lnTo>
                    <a:pt x="2980" y="562"/>
                  </a:lnTo>
                  <a:lnTo>
                    <a:pt x="2867" y="394"/>
                  </a:lnTo>
                  <a:lnTo>
                    <a:pt x="2811" y="281"/>
                  </a:lnTo>
                  <a:lnTo>
                    <a:pt x="2811" y="225"/>
                  </a:lnTo>
                  <a:lnTo>
                    <a:pt x="2755" y="169"/>
                  </a:lnTo>
                  <a:lnTo>
                    <a:pt x="2530" y="338"/>
                  </a:lnTo>
                  <a:lnTo>
                    <a:pt x="2193" y="338"/>
                  </a:lnTo>
                  <a:lnTo>
                    <a:pt x="2024" y="450"/>
                  </a:lnTo>
                  <a:lnTo>
                    <a:pt x="1912" y="450"/>
                  </a:lnTo>
                  <a:lnTo>
                    <a:pt x="1856" y="338"/>
                  </a:lnTo>
                  <a:lnTo>
                    <a:pt x="1799" y="281"/>
                  </a:lnTo>
                  <a:lnTo>
                    <a:pt x="1743" y="281"/>
                  </a:lnTo>
                  <a:lnTo>
                    <a:pt x="1631" y="225"/>
                  </a:lnTo>
                  <a:lnTo>
                    <a:pt x="1575" y="169"/>
                  </a:lnTo>
                  <a:lnTo>
                    <a:pt x="1575" y="113"/>
                  </a:lnTo>
                  <a:lnTo>
                    <a:pt x="1518" y="57"/>
                  </a:lnTo>
                  <a:lnTo>
                    <a:pt x="1462" y="0"/>
                  </a:lnTo>
                  <a:lnTo>
                    <a:pt x="1406" y="169"/>
                  </a:lnTo>
                  <a:lnTo>
                    <a:pt x="1350" y="169"/>
                  </a:lnTo>
                  <a:lnTo>
                    <a:pt x="1294" y="113"/>
                  </a:lnTo>
                  <a:lnTo>
                    <a:pt x="1294" y="0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5" name="Google Shape;35265;p71"/>
            <p:cNvSpPr/>
            <p:nvPr/>
          </p:nvSpPr>
          <p:spPr>
            <a:xfrm>
              <a:off x="2012800" y="1117225"/>
              <a:ext cx="23925" cy="22500"/>
            </a:xfrm>
            <a:custGeom>
              <a:avLst/>
              <a:gdLst/>
              <a:ahLst/>
              <a:cxnLst/>
              <a:rect l="l" t="t" r="r" b="b"/>
              <a:pathLst>
                <a:path w="957" h="900" extrusionOk="0">
                  <a:moveTo>
                    <a:pt x="451" y="0"/>
                  </a:moveTo>
                  <a:lnTo>
                    <a:pt x="282" y="57"/>
                  </a:lnTo>
                  <a:lnTo>
                    <a:pt x="226" y="113"/>
                  </a:lnTo>
                  <a:lnTo>
                    <a:pt x="169" y="225"/>
                  </a:lnTo>
                  <a:lnTo>
                    <a:pt x="113" y="281"/>
                  </a:lnTo>
                  <a:lnTo>
                    <a:pt x="1" y="394"/>
                  </a:lnTo>
                  <a:lnTo>
                    <a:pt x="57" y="562"/>
                  </a:lnTo>
                  <a:lnTo>
                    <a:pt x="169" y="675"/>
                  </a:lnTo>
                  <a:lnTo>
                    <a:pt x="282" y="619"/>
                  </a:lnTo>
                  <a:lnTo>
                    <a:pt x="282" y="562"/>
                  </a:lnTo>
                  <a:lnTo>
                    <a:pt x="338" y="506"/>
                  </a:lnTo>
                  <a:lnTo>
                    <a:pt x="394" y="506"/>
                  </a:lnTo>
                  <a:lnTo>
                    <a:pt x="507" y="619"/>
                  </a:lnTo>
                  <a:lnTo>
                    <a:pt x="563" y="675"/>
                  </a:lnTo>
                  <a:lnTo>
                    <a:pt x="619" y="787"/>
                  </a:lnTo>
                  <a:lnTo>
                    <a:pt x="675" y="843"/>
                  </a:lnTo>
                  <a:lnTo>
                    <a:pt x="732" y="900"/>
                  </a:lnTo>
                  <a:lnTo>
                    <a:pt x="788" y="900"/>
                  </a:lnTo>
                  <a:lnTo>
                    <a:pt x="788" y="787"/>
                  </a:lnTo>
                  <a:lnTo>
                    <a:pt x="788" y="675"/>
                  </a:lnTo>
                  <a:lnTo>
                    <a:pt x="788" y="562"/>
                  </a:lnTo>
                  <a:lnTo>
                    <a:pt x="788" y="506"/>
                  </a:lnTo>
                  <a:lnTo>
                    <a:pt x="956" y="338"/>
                  </a:lnTo>
                  <a:lnTo>
                    <a:pt x="900" y="281"/>
                  </a:lnTo>
                  <a:lnTo>
                    <a:pt x="844" y="225"/>
                  </a:lnTo>
                  <a:lnTo>
                    <a:pt x="732" y="169"/>
                  </a:lnTo>
                  <a:lnTo>
                    <a:pt x="675" y="113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B3D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6" name="Google Shape;35266;p71"/>
            <p:cNvSpPr/>
            <p:nvPr/>
          </p:nvSpPr>
          <p:spPr>
            <a:xfrm>
              <a:off x="2001575" y="1120025"/>
              <a:ext cx="5650" cy="8450"/>
            </a:xfrm>
            <a:custGeom>
              <a:avLst/>
              <a:gdLst/>
              <a:ahLst/>
              <a:cxnLst/>
              <a:rect l="l" t="t" r="r" b="b"/>
              <a:pathLst>
                <a:path w="226" h="338" extrusionOk="0">
                  <a:moveTo>
                    <a:pt x="56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0" y="226"/>
                  </a:lnTo>
                  <a:lnTo>
                    <a:pt x="0" y="338"/>
                  </a:lnTo>
                  <a:lnTo>
                    <a:pt x="113" y="282"/>
                  </a:lnTo>
                  <a:lnTo>
                    <a:pt x="225" y="226"/>
                  </a:lnTo>
                  <a:lnTo>
                    <a:pt x="169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7" name="Google Shape;35267;p71"/>
            <p:cNvSpPr/>
            <p:nvPr/>
          </p:nvSpPr>
          <p:spPr>
            <a:xfrm>
              <a:off x="1995950" y="11172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113" y="0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8" name="Google Shape;35268;p71"/>
            <p:cNvSpPr/>
            <p:nvPr/>
          </p:nvSpPr>
          <p:spPr>
            <a:xfrm>
              <a:off x="1884950" y="1094750"/>
              <a:ext cx="43575" cy="40750"/>
            </a:xfrm>
            <a:custGeom>
              <a:avLst/>
              <a:gdLst/>
              <a:ahLst/>
              <a:cxnLst/>
              <a:rect l="l" t="t" r="r" b="b"/>
              <a:pathLst>
                <a:path w="1743" h="1630" extrusionOk="0">
                  <a:moveTo>
                    <a:pt x="337" y="0"/>
                  </a:moveTo>
                  <a:lnTo>
                    <a:pt x="225" y="56"/>
                  </a:lnTo>
                  <a:lnTo>
                    <a:pt x="113" y="112"/>
                  </a:lnTo>
                  <a:lnTo>
                    <a:pt x="56" y="225"/>
                  </a:lnTo>
                  <a:lnTo>
                    <a:pt x="0" y="393"/>
                  </a:lnTo>
                  <a:lnTo>
                    <a:pt x="0" y="506"/>
                  </a:lnTo>
                  <a:lnTo>
                    <a:pt x="113" y="618"/>
                  </a:lnTo>
                  <a:lnTo>
                    <a:pt x="169" y="674"/>
                  </a:lnTo>
                  <a:lnTo>
                    <a:pt x="225" y="787"/>
                  </a:lnTo>
                  <a:lnTo>
                    <a:pt x="281" y="1068"/>
                  </a:lnTo>
                  <a:lnTo>
                    <a:pt x="281" y="1180"/>
                  </a:lnTo>
                  <a:lnTo>
                    <a:pt x="225" y="1237"/>
                  </a:lnTo>
                  <a:lnTo>
                    <a:pt x="169" y="1237"/>
                  </a:lnTo>
                  <a:lnTo>
                    <a:pt x="113" y="1293"/>
                  </a:lnTo>
                  <a:lnTo>
                    <a:pt x="113" y="1349"/>
                  </a:lnTo>
                  <a:lnTo>
                    <a:pt x="113" y="1405"/>
                  </a:lnTo>
                  <a:lnTo>
                    <a:pt x="281" y="1405"/>
                  </a:lnTo>
                  <a:lnTo>
                    <a:pt x="337" y="1461"/>
                  </a:lnTo>
                  <a:lnTo>
                    <a:pt x="337" y="1630"/>
                  </a:lnTo>
                  <a:lnTo>
                    <a:pt x="506" y="1518"/>
                  </a:lnTo>
                  <a:lnTo>
                    <a:pt x="506" y="1405"/>
                  </a:lnTo>
                  <a:lnTo>
                    <a:pt x="618" y="1349"/>
                  </a:lnTo>
                  <a:lnTo>
                    <a:pt x="731" y="1405"/>
                  </a:lnTo>
                  <a:lnTo>
                    <a:pt x="843" y="1405"/>
                  </a:lnTo>
                  <a:lnTo>
                    <a:pt x="1124" y="1293"/>
                  </a:lnTo>
                  <a:lnTo>
                    <a:pt x="1293" y="1349"/>
                  </a:lnTo>
                  <a:lnTo>
                    <a:pt x="1405" y="1349"/>
                  </a:lnTo>
                  <a:lnTo>
                    <a:pt x="1461" y="1293"/>
                  </a:lnTo>
                  <a:lnTo>
                    <a:pt x="1743" y="1180"/>
                  </a:lnTo>
                  <a:lnTo>
                    <a:pt x="1743" y="1068"/>
                  </a:lnTo>
                  <a:lnTo>
                    <a:pt x="1686" y="1068"/>
                  </a:lnTo>
                  <a:lnTo>
                    <a:pt x="1630" y="1012"/>
                  </a:lnTo>
                  <a:lnTo>
                    <a:pt x="1518" y="1012"/>
                  </a:lnTo>
                  <a:lnTo>
                    <a:pt x="1461" y="956"/>
                  </a:lnTo>
                  <a:lnTo>
                    <a:pt x="1461" y="899"/>
                  </a:lnTo>
                  <a:lnTo>
                    <a:pt x="1518" y="843"/>
                  </a:lnTo>
                  <a:lnTo>
                    <a:pt x="1574" y="787"/>
                  </a:lnTo>
                  <a:lnTo>
                    <a:pt x="1630" y="618"/>
                  </a:lnTo>
                  <a:lnTo>
                    <a:pt x="1574" y="450"/>
                  </a:lnTo>
                  <a:lnTo>
                    <a:pt x="1574" y="393"/>
                  </a:lnTo>
                  <a:lnTo>
                    <a:pt x="1630" y="337"/>
                  </a:lnTo>
                  <a:lnTo>
                    <a:pt x="1630" y="281"/>
                  </a:lnTo>
                  <a:lnTo>
                    <a:pt x="1518" y="169"/>
                  </a:lnTo>
                  <a:lnTo>
                    <a:pt x="1349" y="225"/>
                  </a:lnTo>
                  <a:lnTo>
                    <a:pt x="1012" y="225"/>
                  </a:lnTo>
                  <a:lnTo>
                    <a:pt x="956" y="281"/>
                  </a:lnTo>
                  <a:lnTo>
                    <a:pt x="956" y="337"/>
                  </a:lnTo>
                  <a:lnTo>
                    <a:pt x="956" y="393"/>
                  </a:lnTo>
                  <a:lnTo>
                    <a:pt x="956" y="450"/>
                  </a:lnTo>
                  <a:lnTo>
                    <a:pt x="1012" y="506"/>
                  </a:lnTo>
                  <a:lnTo>
                    <a:pt x="1012" y="562"/>
                  </a:lnTo>
                  <a:lnTo>
                    <a:pt x="956" y="787"/>
                  </a:lnTo>
                  <a:lnTo>
                    <a:pt x="787" y="956"/>
                  </a:lnTo>
                  <a:lnTo>
                    <a:pt x="618" y="674"/>
                  </a:lnTo>
                  <a:lnTo>
                    <a:pt x="562" y="618"/>
                  </a:lnTo>
                  <a:lnTo>
                    <a:pt x="506" y="618"/>
                  </a:lnTo>
                  <a:lnTo>
                    <a:pt x="450" y="674"/>
                  </a:lnTo>
                  <a:lnTo>
                    <a:pt x="337" y="674"/>
                  </a:lnTo>
                  <a:lnTo>
                    <a:pt x="281" y="618"/>
                  </a:lnTo>
                  <a:lnTo>
                    <a:pt x="281" y="562"/>
                  </a:lnTo>
                  <a:lnTo>
                    <a:pt x="337" y="562"/>
                  </a:lnTo>
                  <a:lnTo>
                    <a:pt x="281" y="506"/>
                  </a:lnTo>
                  <a:lnTo>
                    <a:pt x="281" y="450"/>
                  </a:lnTo>
                  <a:lnTo>
                    <a:pt x="169" y="337"/>
                  </a:lnTo>
                  <a:lnTo>
                    <a:pt x="225" y="225"/>
                  </a:lnTo>
                  <a:lnTo>
                    <a:pt x="337" y="112"/>
                  </a:lnTo>
                  <a:lnTo>
                    <a:pt x="394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B1D0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9" name="Google Shape;35269;p71"/>
            <p:cNvSpPr/>
            <p:nvPr/>
          </p:nvSpPr>
          <p:spPr>
            <a:xfrm>
              <a:off x="1837175" y="1136900"/>
              <a:ext cx="40775" cy="40775"/>
            </a:xfrm>
            <a:custGeom>
              <a:avLst/>
              <a:gdLst/>
              <a:ahLst/>
              <a:cxnLst/>
              <a:rect l="l" t="t" r="r" b="b"/>
              <a:pathLst>
                <a:path w="1631" h="1631" extrusionOk="0">
                  <a:moveTo>
                    <a:pt x="1574" y="0"/>
                  </a:moveTo>
                  <a:lnTo>
                    <a:pt x="1518" y="56"/>
                  </a:lnTo>
                  <a:lnTo>
                    <a:pt x="1405" y="113"/>
                  </a:lnTo>
                  <a:lnTo>
                    <a:pt x="1349" y="169"/>
                  </a:lnTo>
                  <a:lnTo>
                    <a:pt x="1349" y="225"/>
                  </a:lnTo>
                  <a:lnTo>
                    <a:pt x="1237" y="281"/>
                  </a:lnTo>
                  <a:lnTo>
                    <a:pt x="1068" y="225"/>
                  </a:lnTo>
                  <a:lnTo>
                    <a:pt x="899" y="450"/>
                  </a:lnTo>
                  <a:lnTo>
                    <a:pt x="843" y="506"/>
                  </a:lnTo>
                  <a:lnTo>
                    <a:pt x="675" y="506"/>
                  </a:lnTo>
                  <a:lnTo>
                    <a:pt x="562" y="394"/>
                  </a:lnTo>
                  <a:lnTo>
                    <a:pt x="562" y="450"/>
                  </a:lnTo>
                  <a:lnTo>
                    <a:pt x="506" y="562"/>
                  </a:lnTo>
                  <a:lnTo>
                    <a:pt x="394" y="618"/>
                  </a:lnTo>
                  <a:lnTo>
                    <a:pt x="169" y="618"/>
                  </a:lnTo>
                  <a:lnTo>
                    <a:pt x="113" y="506"/>
                  </a:lnTo>
                  <a:lnTo>
                    <a:pt x="56" y="450"/>
                  </a:lnTo>
                  <a:lnTo>
                    <a:pt x="0" y="562"/>
                  </a:lnTo>
                  <a:lnTo>
                    <a:pt x="113" y="956"/>
                  </a:lnTo>
                  <a:lnTo>
                    <a:pt x="225" y="1012"/>
                  </a:lnTo>
                  <a:lnTo>
                    <a:pt x="337" y="899"/>
                  </a:lnTo>
                  <a:lnTo>
                    <a:pt x="394" y="787"/>
                  </a:lnTo>
                  <a:lnTo>
                    <a:pt x="562" y="731"/>
                  </a:lnTo>
                  <a:lnTo>
                    <a:pt x="618" y="843"/>
                  </a:lnTo>
                  <a:lnTo>
                    <a:pt x="731" y="956"/>
                  </a:lnTo>
                  <a:lnTo>
                    <a:pt x="787" y="1124"/>
                  </a:lnTo>
                  <a:lnTo>
                    <a:pt x="787" y="1181"/>
                  </a:lnTo>
                  <a:lnTo>
                    <a:pt x="731" y="1293"/>
                  </a:lnTo>
                  <a:lnTo>
                    <a:pt x="618" y="1349"/>
                  </a:lnTo>
                  <a:lnTo>
                    <a:pt x="562" y="1405"/>
                  </a:lnTo>
                  <a:lnTo>
                    <a:pt x="562" y="1518"/>
                  </a:lnTo>
                  <a:lnTo>
                    <a:pt x="562" y="1630"/>
                  </a:lnTo>
                  <a:lnTo>
                    <a:pt x="787" y="1630"/>
                  </a:lnTo>
                  <a:lnTo>
                    <a:pt x="787" y="1518"/>
                  </a:lnTo>
                  <a:lnTo>
                    <a:pt x="843" y="1405"/>
                  </a:lnTo>
                  <a:lnTo>
                    <a:pt x="1012" y="1405"/>
                  </a:lnTo>
                  <a:lnTo>
                    <a:pt x="1124" y="1349"/>
                  </a:lnTo>
                  <a:lnTo>
                    <a:pt x="1237" y="1293"/>
                  </a:lnTo>
                  <a:lnTo>
                    <a:pt x="1237" y="1181"/>
                  </a:lnTo>
                  <a:lnTo>
                    <a:pt x="1180" y="1124"/>
                  </a:lnTo>
                  <a:lnTo>
                    <a:pt x="1180" y="1012"/>
                  </a:lnTo>
                  <a:lnTo>
                    <a:pt x="1124" y="787"/>
                  </a:lnTo>
                  <a:lnTo>
                    <a:pt x="1124" y="675"/>
                  </a:lnTo>
                  <a:lnTo>
                    <a:pt x="1518" y="675"/>
                  </a:lnTo>
                  <a:lnTo>
                    <a:pt x="1574" y="618"/>
                  </a:lnTo>
                  <a:lnTo>
                    <a:pt x="1630" y="506"/>
                  </a:lnTo>
                  <a:lnTo>
                    <a:pt x="1630" y="394"/>
                  </a:lnTo>
                  <a:lnTo>
                    <a:pt x="1630" y="337"/>
                  </a:lnTo>
                  <a:lnTo>
                    <a:pt x="1630" y="225"/>
                  </a:lnTo>
                  <a:lnTo>
                    <a:pt x="1630" y="169"/>
                  </a:lnTo>
                  <a:lnTo>
                    <a:pt x="1630" y="113"/>
                  </a:lnTo>
                  <a:lnTo>
                    <a:pt x="1630" y="56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2D0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0" name="Google Shape;35270;p71"/>
            <p:cNvSpPr/>
            <p:nvPr/>
          </p:nvSpPr>
          <p:spPr>
            <a:xfrm>
              <a:off x="1802025" y="1179050"/>
              <a:ext cx="19700" cy="18300"/>
            </a:xfrm>
            <a:custGeom>
              <a:avLst/>
              <a:gdLst/>
              <a:ahLst/>
              <a:cxnLst/>
              <a:rect l="l" t="t" r="r" b="b"/>
              <a:pathLst>
                <a:path w="788" h="732" extrusionOk="0">
                  <a:moveTo>
                    <a:pt x="170" y="0"/>
                  </a:moveTo>
                  <a:lnTo>
                    <a:pt x="1" y="169"/>
                  </a:lnTo>
                  <a:lnTo>
                    <a:pt x="57" y="338"/>
                  </a:lnTo>
                  <a:lnTo>
                    <a:pt x="113" y="394"/>
                  </a:lnTo>
                  <a:lnTo>
                    <a:pt x="226" y="450"/>
                  </a:lnTo>
                  <a:lnTo>
                    <a:pt x="282" y="506"/>
                  </a:lnTo>
                  <a:lnTo>
                    <a:pt x="282" y="619"/>
                  </a:lnTo>
                  <a:lnTo>
                    <a:pt x="338" y="731"/>
                  </a:lnTo>
                  <a:lnTo>
                    <a:pt x="451" y="675"/>
                  </a:lnTo>
                  <a:lnTo>
                    <a:pt x="507" y="619"/>
                  </a:lnTo>
                  <a:lnTo>
                    <a:pt x="563" y="619"/>
                  </a:lnTo>
                  <a:lnTo>
                    <a:pt x="732" y="562"/>
                  </a:lnTo>
                  <a:lnTo>
                    <a:pt x="788" y="506"/>
                  </a:lnTo>
                  <a:lnTo>
                    <a:pt x="788" y="394"/>
                  </a:lnTo>
                  <a:lnTo>
                    <a:pt x="732" y="338"/>
                  </a:lnTo>
                  <a:lnTo>
                    <a:pt x="619" y="394"/>
                  </a:lnTo>
                  <a:lnTo>
                    <a:pt x="563" y="450"/>
                  </a:lnTo>
                  <a:lnTo>
                    <a:pt x="507" y="338"/>
                  </a:lnTo>
                  <a:lnTo>
                    <a:pt x="563" y="281"/>
                  </a:lnTo>
                  <a:lnTo>
                    <a:pt x="563" y="225"/>
                  </a:lnTo>
                  <a:lnTo>
                    <a:pt x="507" y="169"/>
                  </a:lnTo>
                  <a:lnTo>
                    <a:pt x="282" y="16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1" name="Google Shape;35271;p71"/>
            <p:cNvSpPr/>
            <p:nvPr/>
          </p:nvSpPr>
          <p:spPr>
            <a:xfrm>
              <a:off x="1865275" y="1113000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56" y="1"/>
                  </a:moveTo>
                  <a:lnTo>
                    <a:pt x="0" y="113"/>
                  </a:lnTo>
                  <a:lnTo>
                    <a:pt x="0" y="169"/>
                  </a:lnTo>
                  <a:lnTo>
                    <a:pt x="56" y="169"/>
                  </a:lnTo>
                  <a:lnTo>
                    <a:pt x="56" y="113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B1D0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2" name="Google Shape;35272;p71"/>
            <p:cNvSpPr/>
            <p:nvPr/>
          </p:nvSpPr>
          <p:spPr>
            <a:xfrm>
              <a:off x="1835750" y="1150950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57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2D0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3" name="Google Shape;35273;p71"/>
            <p:cNvSpPr/>
            <p:nvPr/>
          </p:nvSpPr>
          <p:spPr>
            <a:xfrm>
              <a:off x="1804850" y="11748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57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4" name="Google Shape;35274;p71"/>
            <p:cNvSpPr/>
            <p:nvPr/>
          </p:nvSpPr>
          <p:spPr>
            <a:xfrm>
              <a:off x="1803450" y="11762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56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5" name="Google Shape;35275;p71"/>
            <p:cNvSpPr/>
            <p:nvPr/>
          </p:nvSpPr>
          <p:spPr>
            <a:xfrm>
              <a:off x="1804850" y="11776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56"/>
                  </a:moveTo>
                  <a:lnTo>
                    <a:pt x="57" y="56"/>
                  </a:lnTo>
                  <a:lnTo>
                    <a:pt x="0" y="0"/>
                  </a:lnTo>
                  <a:lnTo>
                    <a:pt x="0" y="0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6" name="Google Shape;35276;p71"/>
            <p:cNvSpPr/>
            <p:nvPr/>
          </p:nvSpPr>
          <p:spPr>
            <a:xfrm>
              <a:off x="1802025" y="11818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7" name="Google Shape;35277;p71"/>
            <p:cNvSpPr/>
            <p:nvPr/>
          </p:nvSpPr>
          <p:spPr>
            <a:xfrm>
              <a:off x="1896175" y="1098950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57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13" y="225"/>
                  </a:lnTo>
                  <a:lnTo>
                    <a:pt x="169" y="169"/>
                  </a:lnTo>
                  <a:lnTo>
                    <a:pt x="169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1D0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8" name="Google Shape;35278;p71"/>
            <p:cNvSpPr/>
            <p:nvPr/>
          </p:nvSpPr>
          <p:spPr>
            <a:xfrm>
              <a:off x="1920075" y="1089125"/>
              <a:ext cx="4225" cy="2825"/>
            </a:xfrm>
            <a:custGeom>
              <a:avLst/>
              <a:gdLst/>
              <a:ahLst/>
              <a:cxnLst/>
              <a:rect l="l" t="t" r="r" b="b"/>
              <a:pathLst>
                <a:path w="169" h="113" extrusionOk="0">
                  <a:moveTo>
                    <a:pt x="56" y="0"/>
                  </a:moveTo>
                  <a:lnTo>
                    <a:pt x="0" y="56"/>
                  </a:lnTo>
                  <a:lnTo>
                    <a:pt x="56" y="113"/>
                  </a:lnTo>
                  <a:lnTo>
                    <a:pt x="113" y="113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9" name="Google Shape;35279;p71"/>
            <p:cNvSpPr/>
            <p:nvPr/>
          </p:nvSpPr>
          <p:spPr>
            <a:xfrm>
              <a:off x="1928500" y="10961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0" name="Google Shape;35280;p71"/>
            <p:cNvSpPr/>
            <p:nvPr/>
          </p:nvSpPr>
          <p:spPr>
            <a:xfrm>
              <a:off x="1880725" y="1083500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1" y="0"/>
                  </a:moveTo>
                  <a:lnTo>
                    <a:pt x="57" y="113"/>
                  </a:lnTo>
                  <a:lnTo>
                    <a:pt x="113" y="225"/>
                  </a:lnTo>
                  <a:lnTo>
                    <a:pt x="169" y="169"/>
                  </a:lnTo>
                  <a:lnTo>
                    <a:pt x="169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1" name="Google Shape;35281;p71"/>
            <p:cNvSpPr/>
            <p:nvPr/>
          </p:nvSpPr>
          <p:spPr>
            <a:xfrm>
              <a:off x="1879325" y="11102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1D0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2" name="Google Shape;35282;p71"/>
            <p:cNvSpPr/>
            <p:nvPr/>
          </p:nvSpPr>
          <p:spPr>
            <a:xfrm>
              <a:off x="1709300" y="1261950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113" y="0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113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B7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3" name="Google Shape;35283;p71"/>
            <p:cNvSpPr/>
            <p:nvPr/>
          </p:nvSpPr>
          <p:spPr>
            <a:xfrm>
              <a:off x="1675575" y="12844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7A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4" name="Google Shape;35284;p71"/>
            <p:cNvSpPr/>
            <p:nvPr/>
          </p:nvSpPr>
          <p:spPr>
            <a:xfrm>
              <a:off x="1681200" y="1259150"/>
              <a:ext cx="9850" cy="15475"/>
            </a:xfrm>
            <a:custGeom>
              <a:avLst/>
              <a:gdLst/>
              <a:ahLst/>
              <a:cxnLst/>
              <a:rect l="l" t="t" r="r" b="b"/>
              <a:pathLst>
                <a:path w="394" h="619" extrusionOk="0">
                  <a:moveTo>
                    <a:pt x="225" y="0"/>
                  </a:moveTo>
                  <a:lnTo>
                    <a:pt x="169" y="112"/>
                  </a:lnTo>
                  <a:lnTo>
                    <a:pt x="169" y="225"/>
                  </a:lnTo>
                  <a:lnTo>
                    <a:pt x="113" y="337"/>
                  </a:lnTo>
                  <a:lnTo>
                    <a:pt x="57" y="394"/>
                  </a:lnTo>
                  <a:lnTo>
                    <a:pt x="0" y="450"/>
                  </a:lnTo>
                  <a:lnTo>
                    <a:pt x="0" y="618"/>
                  </a:lnTo>
                  <a:lnTo>
                    <a:pt x="57" y="618"/>
                  </a:lnTo>
                  <a:lnTo>
                    <a:pt x="225" y="562"/>
                  </a:lnTo>
                  <a:lnTo>
                    <a:pt x="338" y="506"/>
                  </a:lnTo>
                  <a:lnTo>
                    <a:pt x="338" y="450"/>
                  </a:lnTo>
                  <a:lnTo>
                    <a:pt x="338" y="394"/>
                  </a:lnTo>
                  <a:lnTo>
                    <a:pt x="338" y="225"/>
                  </a:lnTo>
                  <a:lnTo>
                    <a:pt x="394" y="56"/>
                  </a:lnTo>
                  <a:lnTo>
                    <a:pt x="338" y="56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96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5" name="Google Shape;35285;p71"/>
            <p:cNvSpPr/>
            <p:nvPr/>
          </p:nvSpPr>
          <p:spPr>
            <a:xfrm>
              <a:off x="1686825" y="1274600"/>
              <a:ext cx="2825" cy="4225"/>
            </a:xfrm>
            <a:custGeom>
              <a:avLst/>
              <a:gdLst/>
              <a:ahLst/>
              <a:cxnLst/>
              <a:rect l="l" t="t" r="r" b="b"/>
              <a:pathLst>
                <a:path w="113" h="169" extrusionOk="0">
                  <a:moveTo>
                    <a:pt x="0" y="0"/>
                  </a:moveTo>
                  <a:lnTo>
                    <a:pt x="56" y="169"/>
                  </a:lnTo>
                  <a:lnTo>
                    <a:pt x="113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6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6" name="Google Shape;35286;p71"/>
            <p:cNvSpPr/>
            <p:nvPr/>
          </p:nvSpPr>
          <p:spPr>
            <a:xfrm>
              <a:off x="1686825" y="1312525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57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1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83A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7" name="Google Shape;35287;p71"/>
            <p:cNvSpPr/>
            <p:nvPr/>
          </p:nvSpPr>
          <p:spPr>
            <a:xfrm>
              <a:off x="1686825" y="131252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13" y="1"/>
                  </a:moveTo>
                  <a:lnTo>
                    <a:pt x="0" y="57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3A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8" name="Google Shape;35288;p71"/>
            <p:cNvSpPr/>
            <p:nvPr/>
          </p:nvSpPr>
          <p:spPr>
            <a:xfrm>
              <a:off x="1689625" y="131252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1" y="1"/>
                  </a:moveTo>
                  <a:lnTo>
                    <a:pt x="1" y="113"/>
                  </a:lnTo>
                  <a:lnTo>
                    <a:pt x="57" y="113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0B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9" name="Google Shape;35289;p71"/>
            <p:cNvSpPr/>
            <p:nvPr/>
          </p:nvSpPr>
          <p:spPr>
            <a:xfrm>
              <a:off x="1973475" y="113267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0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113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B3D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0" name="Google Shape;35290;p71"/>
            <p:cNvSpPr/>
            <p:nvPr/>
          </p:nvSpPr>
          <p:spPr>
            <a:xfrm>
              <a:off x="1928500" y="109755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1" y="0"/>
                  </a:move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7D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1" name="Google Shape;35291;p71"/>
            <p:cNvSpPr/>
            <p:nvPr/>
          </p:nvSpPr>
          <p:spPr>
            <a:xfrm>
              <a:off x="2001575" y="112845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1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2" name="Google Shape;35292;p71"/>
            <p:cNvSpPr/>
            <p:nvPr/>
          </p:nvSpPr>
          <p:spPr>
            <a:xfrm>
              <a:off x="2047950" y="1163600"/>
              <a:ext cx="59025" cy="60425"/>
            </a:xfrm>
            <a:custGeom>
              <a:avLst/>
              <a:gdLst/>
              <a:ahLst/>
              <a:cxnLst/>
              <a:rect l="l" t="t" r="r" b="b"/>
              <a:pathLst>
                <a:path w="2361" h="2417" extrusionOk="0">
                  <a:moveTo>
                    <a:pt x="1237" y="0"/>
                  </a:moveTo>
                  <a:lnTo>
                    <a:pt x="1180" y="56"/>
                  </a:lnTo>
                  <a:lnTo>
                    <a:pt x="1124" y="169"/>
                  </a:lnTo>
                  <a:lnTo>
                    <a:pt x="1180" y="225"/>
                  </a:lnTo>
                  <a:lnTo>
                    <a:pt x="1124" y="281"/>
                  </a:lnTo>
                  <a:lnTo>
                    <a:pt x="1068" y="337"/>
                  </a:lnTo>
                  <a:lnTo>
                    <a:pt x="899" y="618"/>
                  </a:lnTo>
                  <a:lnTo>
                    <a:pt x="843" y="731"/>
                  </a:lnTo>
                  <a:lnTo>
                    <a:pt x="674" y="787"/>
                  </a:lnTo>
                  <a:lnTo>
                    <a:pt x="674" y="843"/>
                  </a:lnTo>
                  <a:lnTo>
                    <a:pt x="731" y="899"/>
                  </a:lnTo>
                  <a:lnTo>
                    <a:pt x="787" y="956"/>
                  </a:lnTo>
                  <a:lnTo>
                    <a:pt x="843" y="956"/>
                  </a:lnTo>
                  <a:lnTo>
                    <a:pt x="899" y="843"/>
                  </a:lnTo>
                  <a:lnTo>
                    <a:pt x="1012" y="899"/>
                  </a:lnTo>
                  <a:lnTo>
                    <a:pt x="1180" y="1012"/>
                  </a:lnTo>
                  <a:lnTo>
                    <a:pt x="1180" y="1068"/>
                  </a:lnTo>
                  <a:lnTo>
                    <a:pt x="1124" y="1124"/>
                  </a:lnTo>
                  <a:lnTo>
                    <a:pt x="955" y="1124"/>
                  </a:lnTo>
                  <a:lnTo>
                    <a:pt x="843" y="1180"/>
                  </a:lnTo>
                  <a:lnTo>
                    <a:pt x="731" y="1237"/>
                  </a:lnTo>
                  <a:lnTo>
                    <a:pt x="674" y="1237"/>
                  </a:lnTo>
                  <a:lnTo>
                    <a:pt x="618" y="1180"/>
                  </a:lnTo>
                  <a:lnTo>
                    <a:pt x="562" y="1124"/>
                  </a:lnTo>
                  <a:lnTo>
                    <a:pt x="562" y="1180"/>
                  </a:lnTo>
                  <a:lnTo>
                    <a:pt x="506" y="1349"/>
                  </a:lnTo>
                  <a:lnTo>
                    <a:pt x="562" y="1461"/>
                  </a:lnTo>
                  <a:lnTo>
                    <a:pt x="562" y="1518"/>
                  </a:lnTo>
                  <a:lnTo>
                    <a:pt x="393" y="1518"/>
                  </a:lnTo>
                  <a:lnTo>
                    <a:pt x="337" y="1405"/>
                  </a:lnTo>
                  <a:lnTo>
                    <a:pt x="225" y="1293"/>
                  </a:lnTo>
                  <a:lnTo>
                    <a:pt x="56" y="1461"/>
                  </a:lnTo>
                  <a:lnTo>
                    <a:pt x="169" y="1630"/>
                  </a:lnTo>
                  <a:lnTo>
                    <a:pt x="169" y="1686"/>
                  </a:lnTo>
                  <a:lnTo>
                    <a:pt x="112" y="1742"/>
                  </a:lnTo>
                  <a:lnTo>
                    <a:pt x="0" y="1799"/>
                  </a:lnTo>
                  <a:lnTo>
                    <a:pt x="56" y="1855"/>
                  </a:lnTo>
                  <a:lnTo>
                    <a:pt x="112" y="1967"/>
                  </a:lnTo>
                  <a:lnTo>
                    <a:pt x="56" y="2080"/>
                  </a:lnTo>
                  <a:lnTo>
                    <a:pt x="56" y="2136"/>
                  </a:lnTo>
                  <a:lnTo>
                    <a:pt x="225" y="2136"/>
                  </a:lnTo>
                  <a:lnTo>
                    <a:pt x="281" y="2080"/>
                  </a:lnTo>
                  <a:lnTo>
                    <a:pt x="337" y="2023"/>
                  </a:lnTo>
                  <a:lnTo>
                    <a:pt x="337" y="1967"/>
                  </a:lnTo>
                  <a:lnTo>
                    <a:pt x="562" y="1967"/>
                  </a:lnTo>
                  <a:lnTo>
                    <a:pt x="674" y="1855"/>
                  </a:lnTo>
                  <a:lnTo>
                    <a:pt x="731" y="1742"/>
                  </a:lnTo>
                  <a:lnTo>
                    <a:pt x="731" y="1686"/>
                  </a:lnTo>
                  <a:lnTo>
                    <a:pt x="787" y="1630"/>
                  </a:lnTo>
                  <a:lnTo>
                    <a:pt x="843" y="1742"/>
                  </a:lnTo>
                  <a:lnTo>
                    <a:pt x="899" y="1799"/>
                  </a:lnTo>
                  <a:lnTo>
                    <a:pt x="899" y="1855"/>
                  </a:lnTo>
                  <a:lnTo>
                    <a:pt x="955" y="1855"/>
                  </a:lnTo>
                  <a:lnTo>
                    <a:pt x="1012" y="1799"/>
                  </a:lnTo>
                  <a:lnTo>
                    <a:pt x="1068" y="1518"/>
                  </a:lnTo>
                  <a:lnTo>
                    <a:pt x="1068" y="1461"/>
                  </a:lnTo>
                  <a:lnTo>
                    <a:pt x="1180" y="1461"/>
                  </a:lnTo>
                  <a:lnTo>
                    <a:pt x="1237" y="1518"/>
                  </a:lnTo>
                  <a:lnTo>
                    <a:pt x="1293" y="1574"/>
                  </a:lnTo>
                  <a:lnTo>
                    <a:pt x="1349" y="1630"/>
                  </a:lnTo>
                  <a:lnTo>
                    <a:pt x="1293" y="1686"/>
                  </a:lnTo>
                  <a:lnTo>
                    <a:pt x="1237" y="1799"/>
                  </a:lnTo>
                  <a:lnTo>
                    <a:pt x="1180" y="1911"/>
                  </a:lnTo>
                  <a:lnTo>
                    <a:pt x="1237" y="2136"/>
                  </a:lnTo>
                  <a:lnTo>
                    <a:pt x="1293" y="2417"/>
                  </a:lnTo>
                  <a:lnTo>
                    <a:pt x="1349" y="2417"/>
                  </a:lnTo>
                  <a:lnTo>
                    <a:pt x="1405" y="2361"/>
                  </a:lnTo>
                  <a:lnTo>
                    <a:pt x="1461" y="2305"/>
                  </a:lnTo>
                  <a:lnTo>
                    <a:pt x="1518" y="2248"/>
                  </a:lnTo>
                  <a:lnTo>
                    <a:pt x="1855" y="2080"/>
                  </a:lnTo>
                  <a:lnTo>
                    <a:pt x="2248" y="1855"/>
                  </a:lnTo>
                  <a:lnTo>
                    <a:pt x="2304" y="1742"/>
                  </a:lnTo>
                  <a:lnTo>
                    <a:pt x="2361" y="1686"/>
                  </a:lnTo>
                  <a:lnTo>
                    <a:pt x="2361" y="1630"/>
                  </a:lnTo>
                  <a:lnTo>
                    <a:pt x="2361" y="1574"/>
                  </a:lnTo>
                  <a:lnTo>
                    <a:pt x="2304" y="1461"/>
                  </a:lnTo>
                  <a:lnTo>
                    <a:pt x="2192" y="1461"/>
                  </a:lnTo>
                  <a:lnTo>
                    <a:pt x="2192" y="1518"/>
                  </a:lnTo>
                  <a:lnTo>
                    <a:pt x="2080" y="1518"/>
                  </a:lnTo>
                  <a:lnTo>
                    <a:pt x="2023" y="1405"/>
                  </a:lnTo>
                  <a:lnTo>
                    <a:pt x="2023" y="1124"/>
                  </a:lnTo>
                  <a:lnTo>
                    <a:pt x="1967" y="1068"/>
                  </a:lnTo>
                  <a:lnTo>
                    <a:pt x="1911" y="1068"/>
                  </a:lnTo>
                  <a:lnTo>
                    <a:pt x="1911" y="1124"/>
                  </a:lnTo>
                  <a:lnTo>
                    <a:pt x="1799" y="1180"/>
                  </a:lnTo>
                  <a:lnTo>
                    <a:pt x="1742" y="1068"/>
                  </a:lnTo>
                  <a:lnTo>
                    <a:pt x="1742" y="956"/>
                  </a:lnTo>
                  <a:lnTo>
                    <a:pt x="1630" y="843"/>
                  </a:lnTo>
                  <a:lnTo>
                    <a:pt x="1518" y="731"/>
                  </a:lnTo>
                  <a:lnTo>
                    <a:pt x="1518" y="675"/>
                  </a:lnTo>
                  <a:lnTo>
                    <a:pt x="1574" y="562"/>
                  </a:lnTo>
                  <a:lnTo>
                    <a:pt x="1574" y="506"/>
                  </a:lnTo>
                  <a:lnTo>
                    <a:pt x="1518" y="506"/>
                  </a:lnTo>
                  <a:lnTo>
                    <a:pt x="1405" y="450"/>
                  </a:lnTo>
                  <a:lnTo>
                    <a:pt x="1405" y="394"/>
                  </a:lnTo>
                  <a:lnTo>
                    <a:pt x="1405" y="337"/>
                  </a:lnTo>
                  <a:lnTo>
                    <a:pt x="1461" y="281"/>
                  </a:lnTo>
                  <a:lnTo>
                    <a:pt x="1630" y="169"/>
                  </a:lnTo>
                  <a:lnTo>
                    <a:pt x="1630" y="113"/>
                  </a:lnTo>
                  <a:lnTo>
                    <a:pt x="1518" y="113"/>
                  </a:lnTo>
                  <a:lnTo>
                    <a:pt x="1518" y="56"/>
                  </a:lnTo>
                  <a:lnTo>
                    <a:pt x="1461" y="0"/>
                  </a:lnTo>
                  <a:lnTo>
                    <a:pt x="1349" y="0"/>
                  </a:lnTo>
                  <a:lnTo>
                    <a:pt x="1349" y="56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C4D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3" name="Google Shape;35293;p71"/>
            <p:cNvSpPr/>
            <p:nvPr/>
          </p:nvSpPr>
          <p:spPr>
            <a:xfrm>
              <a:off x="2031075" y="1131275"/>
              <a:ext cx="21100" cy="21100"/>
            </a:xfrm>
            <a:custGeom>
              <a:avLst/>
              <a:gdLst/>
              <a:ahLst/>
              <a:cxnLst/>
              <a:rect l="l" t="t" r="r" b="b"/>
              <a:pathLst>
                <a:path w="844" h="844" extrusionOk="0">
                  <a:moveTo>
                    <a:pt x="282" y="0"/>
                  </a:moveTo>
                  <a:lnTo>
                    <a:pt x="169" y="57"/>
                  </a:lnTo>
                  <a:lnTo>
                    <a:pt x="113" y="113"/>
                  </a:lnTo>
                  <a:lnTo>
                    <a:pt x="57" y="281"/>
                  </a:lnTo>
                  <a:lnTo>
                    <a:pt x="1" y="338"/>
                  </a:lnTo>
                  <a:lnTo>
                    <a:pt x="1" y="506"/>
                  </a:lnTo>
                  <a:lnTo>
                    <a:pt x="1" y="562"/>
                  </a:lnTo>
                  <a:lnTo>
                    <a:pt x="57" y="619"/>
                  </a:lnTo>
                  <a:lnTo>
                    <a:pt x="169" y="619"/>
                  </a:lnTo>
                  <a:lnTo>
                    <a:pt x="225" y="562"/>
                  </a:lnTo>
                  <a:lnTo>
                    <a:pt x="282" y="562"/>
                  </a:lnTo>
                  <a:lnTo>
                    <a:pt x="338" y="675"/>
                  </a:lnTo>
                  <a:lnTo>
                    <a:pt x="506" y="675"/>
                  </a:lnTo>
                  <a:lnTo>
                    <a:pt x="563" y="731"/>
                  </a:lnTo>
                  <a:lnTo>
                    <a:pt x="619" y="787"/>
                  </a:lnTo>
                  <a:lnTo>
                    <a:pt x="675" y="843"/>
                  </a:lnTo>
                  <a:lnTo>
                    <a:pt x="731" y="787"/>
                  </a:lnTo>
                  <a:lnTo>
                    <a:pt x="844" y="562"/>
                  </a:lnTo>
                  <a:lnTo>
                    <a:pt x="844" y="506"/>
                  </a:lnTo>
                  <a:lnTo>
                    <a:pt x="731" y="338"/>
                  </a:lnTo>
                  <a:lnTo>
                    <a:pt x="675" y="394"/>
                  </a:lnTo>
                  <a:lnTo>
                    <a:pt x="563" y="450"/>
                  </a:lnTo>
                  <a:lnTo>
                    <a:pt x="450" y="113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B3D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4" name="Google Shape;35294;p71"/>
            <p:cNvSpPr/>
            <p:nvPr/>
          </p:nvSpPr>
          <p:spPr>
            <a:xfrm>
              <a:off x="2063400" y="1150950"/>
              <a:ext cx="16875" cy="21100"/>
            </a:xfrm>
            <a:custGeom>
              <a:avLst/>
              <a:gdLst/>
              <a:ahLst/>
              <a:cxnLst/>
              <a:rect l="l" t="t" r="r" b="b"/>
              <a:pathLst>
                <a:path w="675" h="844" extrusionOk="0">
                  <a:moveTo>
                    <a:pt x="169" y="0"/>
                  </a:moveTo>
                  <a:lnTo>
                    <a:pt x="113" y="56"/>
                  </a:lnTo>
                  <a:lnTo>
                    <a:pt x="113" y="169"/>
                  </a:lnTo>
                  <a:lnTo>
                    <a:pt x="56" y="225"/>
                  </a:lnTo>
                  <a:lnTo>
                    <a:pt x="0" y="394"/>
                  </a:lnTo>
                  <a:lnTo>
                    <a:pt x="169" y="506"/>
                  </a:lnTo>
                  <a:lnTo>
                    <a:pt x="225" y="731"/>
                  </a:lnTo>
                  <a:lnTo>
                    <a:pt x="281" y="843"/>
                  </a:lnTo>
                  <a:lnTo>
                    <a:pt x="506" y="843"/>
                  </a:lnTo>
                  <a:lnTo>
                    <a:pt x="562" y="787"/>
                  </a:lnTo>
                  <a:lnTo>
                    <a:pt x="562" y="731"/>
                  </a:lnTo>
                  <a:lnTo>
                    <a:pt x="562" y="619"/>
                  </a:lnTo>
                  <a:lnTo>
                    <a:pt x="675" y="506"/>
                  </a:lnTo>
                  <a:lnTo>
                    <a:pt x="619" y="281"/>
                  </a:lnTo>
                  <a:lnTo>
                    <a:pt x="562" y="169"/>
                  </a:lnTo>
                  <a:lnTo>
                    <a:pt x="450" y="113"/>
                  </a:lnTo>
                  <a:lnTo>
                    <a:pt x="225" y="113"/>
                  </a:lnTo>
                  <a:lnTo>
                    <a:pt x="225" y="56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B9D6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5" name="Google Shape;35295;p71"/>
            <p:cNvSpPr/>
            <p:nvPr/>
          </p:nvSpPr>
          <p:spPr>
            <a:xfrm>
              <a:off x="2053550" y="1139700"/>
              <a:ext cx="16900" cy="18300"/>
            </a:xfrm>
            <a:custGeom>
              <a:avLst/>
              <a:gdLst/>
              <a:ahLst/>
              <a:cxnLst/>
              <a:rect l="l" t="t" r="r" b="b"/>
              <a:pathLst>
                <a:path w="676" h="732" extrusionOk="0">
                  <a:moveTo>
                    <a:pt x="57" y="1"/>
                  </a:moveTo>
                  <a:lnTo>
                    <a:pt x="57" y="225"/>
                  </a:lnTo>
                  <a:lnTo>
                    <a:pt x="113" y="282"/>
                  </a:lnTo>
                  <a:lnTo>
                    <a:pt x="57" y="450"/>
                  </a:lnTo>
                  <a:lnTo>
                    <a:pt x="1" y="619"/>
                  </a:lnTo>
                  <a:lnTo>
                    <a:pt x="57" y="731"/>
                  </a:lnTo>
                  <a:lnTo>
                    <a:pt x="113" y="675"/>
                  </a:lnTo>
                  <a:lnTo>
                    <a:pt x="282" y="675"/>
                  </a:lnTo>
                  <a:lnTo>
                    <a:pt x="338" y="619"/>
                  </a:lnTo>
                  <a:lnTo>
                    <a:pt x="507" y="506"/>
                  </a:lnTo>
                  <a:lnTo>
                    <a:pt x="563" y="450"/>
                  </a:lnTo>
                  <a:lnTo>
                    <a:pt x="675" y="450"/>
                  </a:lnTo>
                  <a:lnTo>
                    <a:pt x="563" y="394"/>
                  </a:lnTo>
                  <a:lnTo>
                    <a:pt x="338" y="394"/>
                  </a:lnTo>
                  <a:lnTo>
                    <a:pt x="282" y="282"/>
                  </a:lnTo>
                  <a:lnTo>
                    <a:pt x="282" y="113"/>
                  </a:lnTo>
                  <a:lnTo>
                    <a:pt x="282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3D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6" name="Google Shape;35296;p71"/>
            <p:cNvSpPr/>
            <p:nvPr/>
          </p:nvSpPr>
          <p:spPr>
            <a:xfrm>
              <a:off x="2028275" y="1125650"/>
              <a:ext cx="9850" cy="12675"/>
            </a:xfrm>
            <a:custGeom>
              <a:avLst/>
              <a:gdLst/>
              <a:ahLst/>
              <a:cxnLst/>
              <a:rect l="l" t="t" r="r" b="b"/>
              <a:pathLst>
                <a:path w="394" h="507" extrusionOk="0">
                  <a:moveTo>
                    <a:pt x="0" y="1"/>
                  </a:moveTo>
                  <a:lnTo>
                    <a:pt x="0" y="57"/>
                  </a:lnTo>
                  <a:lnTo>
                    <a:pt x="56" y="169"/>
                  </a:lnTo>
                  <a:lnTo>
                    <a:pt x="56" y="282"/>
                  </a:lnTo>
                  <a:lnTo>
                    <a:pt x="113" y="394"/>
                  </a:lnTo>
                  <a:lnTo>
                    <a:pt x="169" y="506"/>
                  </a:lnTo>
                  <a:lnTo>
                    <a:pt x="225" y="450"/>
                  </a:lnTo>
                  <a:lnTo>
                    <a:pt x="281" y="394"/>
                  </a:lnTo>
                  <a:lnTo>
                    <a:pt x="337" y="338"/>
                  </a:lnTo>
                  <a:lnTo>
                    <a:pt x="394" y="338"/>
                  </a:lnTo>
                  <a:lnTo>
                    <a:pt x="394" y="225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7" name="Google Shape;35297;p71"/>
            <p:cNvSpPr/>
            <p:nvPr/>
          </p:nvSpPr>
          <p:spPr>
            <a:xfrm>
              <a:off x="2091500" y="1169200"/>
              <a:ext cx="9850" cy="7050"/>
            </a:xfrm>
            <a:custGeom>
              <a:avLst/>
              <a:gdLst/>
              <a:ahLst/>
              <a:cxnLst/>
              <a:rect l="l" t="t" r="r" b="b"/>
              <a:pathLst>
                <a:path w="394" h="282" extrusionOk="0">
                  <a:moveTo>
                    <a:pt x="225" y="1"/>
                  </a:moveTo>
                  <a:lnTo>
                    <a:pt x="113" y="57"/>
                  </a:lnTo>
                  <a:lnTo>
                    <a:pt x="57" y="170"/>
                  </a:lnTo>
                  <a:lnTo>
                    <a:pt x="0" y="170"/>
                  </a:lnTo>
                  <a:lnTo>
                    <a:pt x="57" y="226"/>
                  </a:lnTo>
                  <a:lnTo>
                    <a:pt x="169" y="282"/>
                  </a:lnTo>
                  <a:lnTo>
                    <a:pt x="281" y="282"/>
                  </a:lnTo>
                  <a:lnTo>
                    <a:pt x="394" y="226"/>
                  </a:lnTo>
                  <a:lnTo>
                    <a:pt x="338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CC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8" name="Google Shape;35298;p71"/>
            <p:cNvSpPr/>
            <p:nvPr/>
          </p:nvSpPr>
          <p:spPr>
            <a:xfrm>
              <a:off x="2085875" y="1115825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57" y="0"/>
                  </a:moveTo>
                  <a:lnTo>
                    <a:pt x="1" y="113"/>
                  </a:lnTo>
                  <a:lnTo>
                    <a:pt x="1" y="225"/>
                  </a:lnTo>
                  <a:lnTo>
                    <a:pt x="57" y="281"/>
                  </a:lnTo>
                  <a:lnTo>
                    <a:pt x="169" y="281"/>
                  </a:lnTo>
                  <a:lnTo>
                    <a:pt x="169" y="169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7C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9" name="Google Shape;35299;p71"/>
            <p:cNvSpPr/>
            <p:nvPr/>
          </p:nvSpPr>
          <p:spPr>
            <a:xfrm>
              <a:off x="2045125" y="1129875"/>
              <a:ext cx="4250" cy="4225"/>
            </a:xfrm>
            <a:custGeom>
              <a:avLst/>
              <a:gdLst/>
              <a:ahLst/>
              <a:cxnLst/>
              <a:rect l="l" t="t" r="r" b="b"/>
              <a:pathLst>
                <a:path w="170" h="169" extrusionOk="0">
                  <a:moveTo>
                    <a:pt x="57" y="0"/>
                  </a:moveTo>
                  <a:lnTo>
                    <a:pt x="1" y="56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69" y="169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3D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0" name="Google Shape;35300;p71"/>
            <p:cNvSpPr/>
            <p:nvPr/>
          </p:nvSpPr>
          <p:spPr>
            <a:xfrm>
              <a:off x="2083075" y="11256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7C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1" name="Google Shape;35301;p71"/>
            <p:cNvSpPr/>
            <p:nvPr/>
          </p:nvSpPr>
          <p:spPr>
            <a:xfrm>
              <a:off x="2130850" y="1157975"/>
              <a:ext cx="25" cy="2825"/>
            </a:xfrm>
            <a:custGeom>
              <a:avLst/>
              <a:gdLst/>
              <a:ahLst/>
              <a:cxnLst/>
              <a:rect l="l" t="t" r="r" b="b"/>
              <a:pathLst>
                <a:path w="1" h="113" extrusionOk="0">
                  <a:moveTo>
                    <a:pt x="0" y="113"/>
                  </a:moveTo>
                  <a:lnTo>
                    <a:pt x="0" y="113"/>
                  </a:lnTo>
                  <a:lnTo>
                    <a:pt x="0" y="5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B8D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2" name="Google Shape;35302;p71"/>
            <p:cNvSpPr/>
            <p:nvPr/>
          </p:nvSpPr>
          <p:spPr>
            <a:xfrm>
              <a:off x="2062000" y="110035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57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1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B3D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3" name="Google Shape;35303;p71"/>
            <p:cNvSpPr/>
            <p:nvPr/>
          </p:nvSpPr>
          <p:spPr>
            <a:xfrm>
              <a:off x="2049350" y="113407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1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D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4" name="Google Shape;35304;p71"/>
            <p:cNvSpPr/>
            <p:nvPr/>
          </p:nvSpPr>
          <p:spPr>
            <a:xfrm>
              <a:off x="2052150" y="11439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6"/>
                  </a:move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56"/>
                  </a:lnTo>
                  <a:lnTo>
                    <a:pt x="1" y="56"/>
                  </a:lnTo>
                  <a:close/>
                </a:path>
              </a:pathLst>
            </a:custGeom>
            <a:solidFill>
              <a:srgbClr val="BDD9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5" name="Google Shape;35305;p71"/>
            <p:cNvSpPr/>
            <p:nvPr/>
          </p:nvSpPr>
          <p:spPr>
            <a:xfrm>
              <a:off x="2067600" y="1150950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" y="0"/>
                  </a:moveTo>
                  <a:lnTo>
                    <a:pt x="57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DD9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6" name="Google Shape;35306;p71"/>
            <p:cNvSpPr/>
            <p:nvPr/>
          </p:nvSpPr>
          <p:spPr>
            <a:xfrm>
              <a:off x="2080250" y="11636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9D6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7" name="Google Shape;35307;p71"/>
            <p:cNvSpPr/>
            <p:nvPr/>
          </p:nvSpPr>
          <p:spPr>
            <a:xfrm>
              <a:off x="2115375" y="1152350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1" y="113"/>
                  </a:moveTo>
                  <a:lnTo>
                    <a:pt x="1" y="11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113"/>
                  </a:lnTo>
                  <a:lnTo>
                    <a:pt x="1" y="113"/>
                  </a:lnTo>
                  <a:close/>
                </a:path>
              </a:pathLst>
            </a:custGeom>
            <a:solidFill>
              <a:srgbClr val="B8D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8" name="Google Shape;35308;p71"/>
            <p:cNvSpPr/>
            <p:nvPr/>
          </p:nvSpPr>
          <p:spPr>
            <a:xfrm>
              <a:off x="2113975" y="115515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57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8D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9" name="Google Shape;35309;p71"/>
            <p:cNvSpPr/>
            <p:nvPr/>
          </p:nvSpPr>
          <p:spPr>
            <a:xfrm>
              <a:off x="2142075" y="1148125"/>
              <a:ext cx="7050" cy="9875"/>
            </a:xfrm>
            <a:custGeom>
              <a:avLst/>
              <a:gdLst/>
              <a:ahLst/>
              <a:cxnLst/>
              <a:rect l="l" t="t" r="r" b="b"/>
              <a:pathLst>
                <a:path w="282" h="395" extrusionOk="0">
                  <a:moveTo>
                    <a:pt x="57" y="1"/>
                  </a:moveTo>
                  <a:lnTo>
                    <a:pt x="57" y="57"/>
                  </a:lnTo>
                  <a:lnTo>
                    <a:pt x="57" y="113"/>
                  </a:lnTo>
                  <a:lnTo>
                    <a:pt x="57" y="226"/>
                  </a:lnTo>
                  <a:lnTo>
                    <a:pt x="1" y="282"/>
                  </a:lnTo>
                  <a:lnTo>
                    <a:pt x="57" y="338"/>
                  </a:lnTo>
                  <a:lnTo>
                    <a:pt x="169" y="394"/>
                  </a:lnTo>
                  <a:lnTo>
                    <a:pt x="226" y="282"/>
                  </a:lnTo>
                  <a:lnTo>
                    <a:pt x="282" y="113"/>
                  </a:lnTo>
                  <a:lnTo>
                    <a:pt x="169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DC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0" name="Google Shape;35310;p71"/>
            <p:cNvSpPr/>
            <p:nvPr/>
          </p:nvSpPr>
          <p:spPr>
            <a:xfrm>
              <a:off x="2108350" y="11102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57" y="56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1" name="Google Shape;35311;p71"/>
            <p:cNvSpPr/>
            <p:nvPr/>
          </p:nvSpPr>
          <p:spPr>
            <a:xfrm>
              <a:off x="2121000" y="11425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2" name="Google Shape;35312;p71"/>
            <p:cNvSpPr/>
            <p:nvPr/>
          </p:nvSpPr>
          <p:spPr>
            <a:xfrm>
              <a:off x="2144900" y="11579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DC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3" name="Google Shape;35313;p71"/>
            <p:cNvSpPr/>
            <p:nvPr/>
          </p:nvSpPr>
          <p:spPr>
            <a:xfrm>
              <a:off x="2102750" y="1169200"/>
              <a:ext cx="8450" cy="7050"/>
            </a:xfrm>
            <a:custGeom>
              <a:avLst/>
              <a:gdLst/>
              <a:ahLst/>
              <a:cxnLst/>
              <a:rect l="l" t="t" r="r" b="b"/>
              <a:pathLst>
                <a:path w="338" h="282" extrusionOk="0">
                  <a:moveTo>
                    <a:pt x="169" y="1"/>
                  </a:moveTo>
                  <a:lnTo>
                    <a:pt x="56" y="57"/>
                  </a:lnTo>
                  <a:lnTo>
                    <a:pt x="0" y="170"/>
                  </a:lnTo>
                  <a:lnTo>
                    <a:pt x="112" y="282"/>
                  </a:lnTo>
                  <a:lnTo>
                    <a:pt x="225" y="226"/>
                  </a:lnTo>
                  <a:lnTo>
                    <a:pt x="337" y="170"/>
                  </a:lnTo>
                  <a:lnTo>
                    <a:pt x="337" y="113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ACC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4" name="Google Shape;35314;p71"/>
            <p:cNvSpPr/>
            <p:nvPr/>
          </p:nvSpPr>
          <p:spPr>
            <a:xfrm>
              <a:off x="2147700" y="11116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BB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5" name="Google Shape;35315;p71"/>
            <p:cNvSpPr/>
            <p:nvPr/>
          </p:nvSpPr>
          <p:spPr>
            <a:xfrm>
              <a:off x="2143475" y="1135475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57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8D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6" name="Google Shape;35316;p71"/>
            <p:cNvSpPr/>
            <p:nvPr/>
          </p:nvSpPr>
          <p:spPr>
            <a:xfrm>
              <a:off x="2170175" y="1148125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1" y="1"/>
                  </a:moveTo>
                  <a:lnTo>
                    <a:pt x="57" y="113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DC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7" name="Google Shape;35317;p71"/>
            <p:cNvSpPr/>
            <p:nvPr/>
          </p:nvSpPr>
          <p:spPr>
            <a:xfrm>
              <a:off x="2083075" y="1219800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113" y="0"/>
                  </a:moveTo>
                  <a:lnTo>
                    <a:pt x="56" y="57"/>
                  </a:lnTo>
                  <a:lnTo>
                    <a:pt x="0" y="113"/>
                  </a:lnTo>
                  <a:lnTo>
                    <a:pt x="56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FD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8" name="Google Shape;35318;p71"/>
            <p:cNvSpPr/>
            <p:nvPr/>
          </p:nvSpPr>
          <p:spPr>
            <a:xfrm>
              <a:off x="2040900" y="1197325"/>
              <a:ext cx="5650" cy="8450"/>
            </a:xfrm>
            <a:custGeom>
              <a:avLst/>
              <a:gdLst/>
              <a:ahLst/>
              <a:cxnLst/>
              <a:rect l="l" t="t" r="r" b="b"/>
              <a:pathLst>
                <a:path w="226" h="338" extrusionOk="0">
                  <a:moveTo>
                    <a:pt x="113" y="0"/>
                  </a:moveTo>
                  <a:lnTo>
                    <a:pt x="113" y="56"/>
                  </a:lnTo>
                  <a:lnTo>
                    <a:pt x="1" y="56"/>
                  </a:lnTo>
                  <a:lnTo>
                    <a:pt x="1" y="169"/>
                  </a:lnTo>
                  <a:lnTo>
                    <a:pt x="57" y="281"/>
                  </a:lnTo>
                  <a:lnTo>
                    <a:pt x="170" y="337"/>
                  </a:lnTo>
                  <a:lnTo>
                    <a:pt x="226" y="281"/>
                  </a:lnTo>
                  <a:lnTo>
                    <a:pt x="226" y="16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C4D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9" name="Google Shape;35319;p71"/>
            <p:cNvSpPr/>
            <p:nvPr/>
          </p:nvSpPr>
          <p:spPr>
            <a:xfrm>
              <a:off x="2043725" y="1191700"/>
              <a:ext cx="2825" cy="5650"/>
            </a:xfrm>
            <a:custGeom>
              <a:avLst/>
              <a:gdLst/>
              <a:ahLst/>
              <a:cxnLst/>
              <a:rect l="l" t="t" r="r" b="b"/>
              <a:pathLst>
                <a:path w="113" h="226" extrusionOk="0">
                  <a:moveTo>
                    <a:pt x="0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57" y="169"/>
                  </a:lnTo>
                  <a:lnTo>
                    <a:pt x="0" y="225"/>
                  </a:lnTo>
                  <a:lnTo>
                    <a:pt x="113" y="22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C4D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0" name="Google Shape;35320;p71"/>
            <p:cNvSpPr/>
            <p:nvPr/>
          </p:nvSpPr>
          <p:spPr>
            <a:xfrm>
              <a:off x="1887750" y="1172025"/>
              <a:ext cx="12675" cy="11250"/>
            </a:xfrm>
            <a:custGeom>
              <a:avLst/>
              <a:gdLst/>
              <a:ahLst/>
              <a:cxnLst/>
              <a:rect l="l" t="t" r="r" b="b"/>
              <a:pathLst>
                <a:path w="507" h="450" extrusionOk="0">
                  <a:moveTo>
                    <a:pt x="57" y="0"/>
                  </a:moveTo>
                  <a:lnTo>
                    <a:pt x="1" y="113"/>
                  </a:lnTo>
                  <a:lnTo>
                    <a:pt x="1" y="169"/>
                  </a:lnTo>
                  <a:lnTo>
                    <a:pt x="57" y="225"/>
                  </a:lnTo>
                  <a:lnTo>
                    <a:pt x="338" y="225"/>
                  </a:lnTo>
                  <a:lnTo>
                    <a:pt x="338" y="394"/>
                  </a:lnTo>
                  <a:lnTo>
                    <a:pt x="338" y="450"/>
                  </a:lnTo>
                  <a:lnTo>
                    <a:pt x="394" y="450"/>
                  </a:lnTo>
                  <a:lnTo>
                    <a:pt x="450" y="394"/>
                  </a:lnTo>
                  <a:lnTo>
                    <a:pt x="506" y="281"/>
                  </a:lnTo>
                  <a:lnTo>
                    <a:pt x="506" y="169"/>
                  </a:lnTo>
                  <a:lnTo>
                    <a:pt x="450" y="113"/>
                  </a:lnTo>
                  <a:lnTo>
                    <a:pt x="394" y="5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1" name="Google Shape;35321;p71"/>
            <p:cNvSpPr/>
            <p:nvPr/>
          </p:nvSpPr>
          <p:spPr>
            <a:xfrm>
              <a:off x="1903200" y="1170625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113" y="0"/>
                  </a:moveTo>
                  <a:lnTo>
                    <a:pt x="57" y="113"/>
                  </a:lnTo>
                  <a:lnTo>
                    <a:pt x="1" y="169"/>
                  </a:lnTo>
                  <a:lnTo>
                    <a:pt x="57" y="281"/>
                  </a:lnTo>
                  <a:lnTo>
                    <a:pt x="113" y="281"/>
                  </a:lnTo>
                  <a:lnTo>
                    <a:pt x="169" y="22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2" name="Google Shape;35322;p71"/>
            <p:cNvSpPr/>
            <p:nvPr/>
          </p:nvSpPr>
          <p:spPr>
            <a:xfrm>
              <a:off x="1893375" y="1141100"/>
              <a:ext cx="4225" cy="4250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57" y="1"/>
                  </a:moveTo>
                  <a:lnTo>
                    <a:pt x="0" y="57"/>
                  </a:lnTo>
                  <a:lnTo>
                    <a:pt x="57" y="113"/>
                  </a:lnTo>
                  <a:lnTo>
                    <a:pt x="113" y="169"/>
                  </a:lnTo>
                  <a:lnTo>
                    <a:pt x="169" y="169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3" name="Google Shape;35323;p71"/>
            <p:cNvSpPr/>
            <p:nvPr/>
          </p:nvSpPr>
          <p:spPr>
            <a:xfrm>
              <a:off x="1876500" y="1138300"/>
              <a:ext cx="2850" cy="7050"/>
            </a:xfrm>
            <a:custGeom>
              <a:avLst/>
              <a:gdLst/>
              <a:ahLst/>
              <a:cxnLst/>
              <a:rect l="l" t="t" r="r" b="b"/>
              <a:pathLst>
                <a:path w="114" h="282" extrusionOk="0">
                  <a:moveTo>
                    <a:pt x="57" y="0"/>
                  </a:moveTo>
                  <a:lnTo>
                    <a:pt x="1" y="113"/>
                  </a:lnTo>
                  <a:lnTo>
                    <a:pt x="57" y="281"/>
                  </a:lnTo>
                  <a:lnTo>
                    <a:pt x="113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4" name="Google Shape;35324;p71"/>
            <p:cNvSpPr/>
            <p:nvPr/>
          </p:nvSpPr>
          <p:spPr>
            <a:xfrm>
              <a:off x="1907425" y="11874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1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5" name="Google Shape;35325;p71"/>
            <p:cNvSpPr/>
            <p:nvPr/>
          </p:nvSpPr>
          <p:spPr>
            <a:xfrm>
              <a:off x="1907425" y="11931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57"/>
                  </a:lnTo>
                  <a:lnTo>
                    <a:pt x="57" y="113"/>
                  </a:lnTo>
                  <a:lnTo>
                    <a:pt x="57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6" name="Google Shape;35326;p71"/>
            <p:cNvSpPr/>
            <p:nvPr/>
          </p:nvSpPr>
          <p:spPr>
            <a:xfrm>
              <a:off x="1828725" y="117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2D0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7" name="Google Shape;35327;p71"/>
            <p:cNvSpPr/>
            <p:nvPr/>
          </p:nvSpPr>
          <p:spPr>
            <a:xfrm>
              <a:off x="1950975" y="1173425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1" y="1"/>
                  </a:moveTo>
                  <a:lnTo>
                    <a:pt x="57" y="225"/>
                  </a:lnTo>
                  <a:lnTo>
                    <a:pt x="113" y="225"/>
                  </a:lnTo>
                  <a:lnTo>
                    <a:pt x="169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CCC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8" name="Google Shape;35328;p71"/>
            <p:cNvSpPr/>
            <p:nvPr/>
          </p:nvSpPr>
          <p:spPr>
            <a:xfrm>
              <a:off x="1987525" y="11706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6" y="0"/>
                  </a:moveTo>
                  <a:lnTo>
                    <a:pt x="0" y="113"/>
                  </a:lnTo>
                  <a:lnTo>
                    <a:pt x="56" y="113"/>
                  </a:lnTo>
                  <a:lnTo>
                    <a:pt x="56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9" name="Google Shape;35329;p71"/>
            <p:cNvSpPr/>
            <p:nvPr/>
          </p:nvSpPr>
          <p:spPr>
            <a:xfrm>
              <a:off x="1988925" y="116920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0" name="Google Shape;35330;p71"/>
            <p:cNvSpPr/>
            <p:nvPr/>
          </p:nvSpPr>
          <p:spPr>
            <a:xfrm>
              <a:off x="1993125" y="1202925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1" y="1"/>
                  </a:moveTo>
                  <a:lnTo>
                    <a:pt x="1" y="1"/>
                  </a:lnTo>
                  <a:lnTo>
                    <a:pt x="5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4C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1" name="Google Shape;35331;p71"/>
            <p:cNvSpPr/>
            <p:nvPr/>
          </p:nvSpPr>
          <p:spPr>
            <a:xfrm>
              <a:off x="2015625" y="1143925"/>
              <a:ext cx="23900" cy="19700"/>
            </a:xfrm>
            <a:custGeom>
              <a:avLst/>
              <a:gdLst/>
              <a:ahLst/>
              <a:cxnLst/>
              <a:rect l="l" t="t" r="r" b="b"/>
              <a:pathLst>
                <a:path w="956" h="788" extrusionOk="0">
                  <a:moveTo>
                    <a:pt x="169" y="0"/>
                  </a:moveTo>
                  <a:lnTo>
                    <a:pt x="113" y="113"/>
                  </a:lnTo>
                  <a:lnTo>
                    <a:pt x="113" y="394"/>
                  </a:lnTo>
                  <a:lnTo>
                    <a:pt x="56" y="506"/>
                  </a:lnTo>
                  <a:lnTo>
                    <a:pt x="0" y="618"/>
                  </a:lnTo>
                  <a:lnTo>
                    <a:pt x="113" y="618"/>
                  </a:lnTo>
                  <a:lnTo>
                    <a:pt x="225" y="675"/>
                  </a:lnTo>
                  <a:lnTo>
                    <a:pt x="394" y="787"/>
                  </a:lnTo>
                  <a:lnTo>
                    <a:pt x="506" y="675"/>
                  </a:lnTo>
                  <a:lnTo>
                    <a:pt x="731" y="506"/>
                  </a:lnTo>
                  <a:lnTo>
                    <a:pt x="843" y="281"/>
                  </a:lnTo>
                  <a:lnTo>
                    <a:pt x="956" y="169"/>
                  </a:lnTo>
                  <a:lnTo>
                    <a:pt x="900" y="0"/>
                  </a:lnTo>
                  <a:lnTo>
                    <a:pt x="843" y="0"/>
                  </a:lnTo>
                  <a:lnTo>
                    <a:pt x="843" y="56"/>
                  </a:lnTo>
                  <a:lnTo>
                    <a:pt x="731" y="169"/>
                  </a:lnTo>
                  <a:lnTo>
                    <a:pt x="675" y="113"/>
                  </a:lnTo>
                  <a:lnTo>
                    <a:pt x="619" y="0"/>
                  </a:lnTo>
                  <a:lnTo>
                    <a:pt x="394" y="113"/>
                  </a:lnTo>
                  <a:lnTo>
                    <a:pt x="338" y="113"/>
                  </a:lnTo>
                  <a:lnTo>
                    <a:pt x="225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5D2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2" name="Google Shape;35332;p71"/>
            <p:cNvSpPr/>
            <p:nvPr/>
          </p:nvSpPr>
          <p:spPr>
            <a:xfrm>
              <a:off x="2042325" y="11917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6" y="0"/>
                  </a:moveTo>
                  <a:lnTo>
                    <a:pt x="0" y="56"/>
                  </a:lnTo>
                  <a:lnTo>
                    <a:pt x="56" y="11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FD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3" name="Google Shape;35333;p71"/>
            <p:cNvSpPr/>
            <p:nvPr/>
          </p:nvSpPr>
          <p:spPr>
            <a:xfrm>
              <a:off x="2043725" y="119590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7" y="1"/>
                  </a:moveTo>
                  <a:lnTo>
                    <a:pt x="0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FD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4" name="Google Shape;35334;p71"/>
            <p:cNvSpPr/>
            <p:nvPr/>
          </p:nvSpPr>
          <p:spPr>
            <a:xfrm>
              <a:off x="2017025" y="1174825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57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7" y="169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DD9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5" name="Google Shape;35335;p71"/>
            <p:cNvSpPr/>
            <p:nvPr/>
          </p:nvSpPr>
          <p:spPr>
            <a:xfrm>
              <a:off x="2019825" y="1184675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DD9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6" name="Google Shape;35336;p71"/>
            <p:cNvSpPr/>
            <p:nvPr/>
          </p:nvSpPr>
          <p:spPr>
            <a:xfrm>
              <a:off x="2070425" y="1091925"/>
              <a:ext cx="4225" cy="1425"/>
            </a:xfrm>
            <a:custGeom>
              <a:avLst/>
              <a:gdLst/>
              <a:ahLst/>
              <a:cxnLst/>
              <a:rect l="l" t="t" r="r" b="b"/>
              <a:pathLst>
                <a:path w="169" h="57" extrusionOk="0">
                  <a:moveTo>
                    <a:pt x="0" y="1"/>
                  </a:moveTo>
                  <a:lnTo>
                    <a:pt x="56" y="57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7C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7" name="Google Shape;35337;p71"/>
            <p:cNvSpPr/>
            <p:nvPr/>
          </p:nvSpPr>
          <p:spPr>
            <a:xfrm>
              <a:off x="2104150" y="1082100"/>
              <a:ext cx="4225" cy="4225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0" y="0"/>
                  </a:moveTo>
                  <a:lnTo>
                    <a:pt x="56" y="169"/>
                  </a:lnTo>
                  <a:lnTo>
                    <a:pt x="113" y="169"/>
                  </a:lnTo>
                  <a:lnTo>
                    <a:pt x="169" y="113"/>
                  </a:lnTo>
                  <a:lnTo>
                    <a:pt x="113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8" name="Google Shape;35338;p71"/>
            <p:cNvSpPr/>
            <p:nvPr/>
          </p:nvSpPr>
          <p:spPr>
            <a:xfrm>
              <a:off x="1887750" y="1200125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1" y="0"/>
                  </a:moveTo>
                  <a:lnTo>
                    <a:pt x="1" y="57"/>
                  </a:lnTo>
                  <a:lnTo>
                    <a:pt x="1" y="169"/>
                  </a:lnTo>
                  <a:lnTo>
                    <a:pt x="57" y="169"/>
                  </a:lnTo>
                  <a:lnTo>
                    <a:pt x="57" y="113"/>
                  </a:lnTo>
                  <a:lnTo>
                    <a:pt x="57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9" name="Google Shape;35339;p71"/>
            <p:cNvSpPr/>
            <p:nvPr/>
          </p:nvSpPr>
          <p:spPr>
            <a:xfrm>
              <a:off x="1821700" y="1214175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0" name="Google Shape;35340;p71"/>
            <p:cNvSpPr/>
            <p:nvPr/>
          </p:nvSpPr>
          <p:spPr>
            <a:xfrm>
              <a:off x="1942550" y="1139700"/>
              <a:ext cx="35150" cy="26725"/>
            </a:xfrm>
            <a:custGeom>
              <a:avLst/>
              <a:gdLst/>
              <a:ahLst/>
              <a:cxnLst/>
              <a:rect l="l" t="t" r="r" b="b"/>
              <a:pathLst>
                <a:path w="1406" h="1069" extrusionOk="0">
                  <a:moveTo>
                    <a:pt x="394" y="1"/>
                  </a:moveTo>
                  <a:lnTo>
                    <a:pt x="338" y="57"/>
                  </a:lnTo>
                  <a:lnTo>
                    <a:pt x="282" y="113"/>
                  </a:lnTo>
                  <a:lnTo>
                    <a:pt x="282" y="282"/>
                  </a:lnTo>
                  <a:lnTo>
                    <a:pt x="225" y="338"/>
                  </a:lnTo>
                  <a:lnTo>
                    <a:pt x="169" y="282"/>
                  </a:lnTo>
                  <a:lnTo>
                    <a:pt x="169" y="225"/>
                  </a:lnTo>
                  <a:lnTo>
                    <a:pt x="113" y="169"/>
                  </a:lnTo>
                  <a:lnTo>
                    <a:pt x="1" y="225"/>
                  </a:lnTo>
                  <a:lnTo>
                    <a:pt x="57" y="450"/>
                  </a:lnTo>
                  <a:lnTo>
                    <a:pt x="113" y="675"/>
                  </a:lnTo>
                  <a:lnTo>
                    <a:pt x="169" y="731"/>
                  </a:lnTo>
                  <a:lnTo>
                    <a:pt x="338" y="731"/>
                  </a:lnTo>
                  <a:lnTo>
                    <a:pt x="450" y="675"/>
                  </a:lnTo>
                  <a:lnTo>
                    <a:pt x="506" y="563"/>
                  </a:lnTo>
                  <a:lnTo>
                    <a:pt x="675" y="619"/>
                  </a:lnTo>
                  <a:lnTo>
                    <a:pt x="787" y="675"/>
                  </a:lnTo>
                  <a:lnTo>
                    <a:pt x="844" y="787"/>
                  </a:lnTo>
                  <a:lnTo>
                    <a:pt x="787" y="844"/>
                  </a:lnTo>
                  <a:lnTo>
                    <a:pt x="675" y="900"/>
                  </a:lnTo>
                  <a:lnTo>
                    <a:pt x="619" y="1012"/>
                  </a:lnTo>
                  <a:lnTo>
                    <a:pt x="675" y="1069"/>
                  </a:lnTo>
                  <a:lnTo>
                    <a:pt x="900" y="1012"/>
                  </a:lnTo>
                  <a:lnTo>
                    <a:pt x="1181" y="1012"/>
                  </a:lnTo>
                  <a:lnTo>
                    <a:pt x="1293" y="956"/>
                  </a:lnTo>
                  <a:lnTo>
                    <a:pt x="1350" y="844"/>
                  </a:lnTo>
                  <a:lnTo>
                    <a:pt x="1406" y="731"/>
                  </a:lnTo>
                  <a:lnTo>
                    <a:pt x="1406" y="563"/>
                  </a:lnTo>
                  <a:lnTo>
                    <a:pt x="1350" y="506"/>
                  </a:lnTo>
                  <a:lnTo>
                    <a:pt x="1181" y="563"/>
                  </a:lnTo>
                  <a:lnTo>
                    <a:pt x="1068" y="619"/>
                  </a:lnTo>
                  <a:lnTo>
                    <a:pt x="1125" y="731"/>
                  </a:lnTo>
                  <a:lnTo>
                    <a:pt x="1125" y="844"/>
                  </a:lnTo>
                  <a:lnTo>
                    <a:pt x="1181" y="844"/>
                  </a:lnTo>
                  <a:lnTo>
                    <a:pt x="1125" y="900"/>
                  </a:lnTo>
                  <a:lnTo>
                    <a:pt x="1012" y="844"/>
                  </a:lnTo>
                  <a:lnTo>
                    <a:pt x="900" y="731"/>
                  </a:lnTo>
                  <a:lnTo>
                    <a:pt x="900" y="563"/>
                  </a:lnTo>
                  <a:lnTo>
                    <a:pt x="1012" y="394"/>
                  </a:lnTo>
                  <a:lnTo>
                    <a:pt x="1012" y="282"/>
                  </a:lnTo>
                  <a:lnTo>
                    <a:pt x="900" y="169"/>
                  </a:lnTo>
                  <a:lnTo>
                    <a:pt x="844" y="113"/>
                  </a:lnTo>
                  <a:lnTo>
                    <a:pt x="731" y="57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rgbClr val="9FBF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1" name="Google Shape;35341;p71"/>
            <p:cNvSpPr/>
            <p:nvPr/>
          </p:nvSpPr>
          <p:spPr>
            <a:xfrm>
              <a:off x="1952400" y="1162175"/>
              <a:ext cx="12650" cy="16900"/>
            </a:xfrm>
            <a:custGeom>
              <a:avLst/>
              <a:gdLst/>
              <a:ahLst/>
              <a:cxnLst/>
              <a:rect l="l" t="t" r="r" b="b"/>
              <a:pathLst>
                <a:path w="506" h="676" extrusionOk="0">
                  <a:moveTo>
                    <a:pt x="281" y="1"/>
                  </a:moveTo>
                  <a:lnTo>
                    <a:pt x="112" y="226"/>
                  </a:lnTo>
                  <a:lnTo>
                    <a:pt x="56" y="338"/>
                  </a:lnTo>
                  <a:lnTo>
                    <a:pt x="0" y="451"/>
                  </a:lnTo>
                  <a:lnTo>
                    <a:pt x="56" y="451"/>
                  </a:lnTo>
                  <a:lnTo>
                    <a:pt x="56" y="563"/>
                  </a:lnTo>
                  <a:lnTo>
                    <a:pt x="56" y="675"/>
                  </a:lnTo>
                  <a:lnTo>
                    <a:pt x="112" y="619"/>
                  </a:lnTo>
                  <a:lnTo>
                    <a:pt x="225" y="675"/>
                  </a:lnTo>
                  <a:lnTo>
                    <a:pt x="281" y="619"/>
                  </a:lnTo>
                  <a:lnTo>
                    <a:pt x="506" y="394"/>
                  </a:lnTo>
                  <a:lnTo>
                    <a:pt x="450" y="338"/>
                  </a:lnTo>
                  <a:lnTo>
                    <a:pt x="393" y="282"/>
                  </a:lnTo>
                  <a:lnTo>
                    <a:pt x="337" y="226"/>
                  </a:lnTo>
                  <a:lnTo>
                    <a:pt x="281" y="170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2" name="Google Shape;35342;p71"/>
            <p:cNvSpPr/>
            <p:nvPr/>
          </p:nvSpPr>
          <p:spPr>
            <a:xfrm>
              <a:off x="1955200" y="1177650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0" y="0"/>
                  </a:moveTo>
                  <a:lnTo>
                    <a:pt x="113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ACCC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3" name="Google Shape;35343;p71"/>
            <p:cNvSpPr/>
            <p:nvPr/>
          </p:nvSpPr>
          <p:spPr>
            <a:xfrm>
              <a:off x="1970650" y="11383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7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4" name="Google Shape;35344;p71"/>
            <p:cNvSpPr/>
            <p:nvPr/>
          </p:nvSpPr>
          <p:spPr>
            <a:xfrm>
              <a:off x="1921475" y="11565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5" name="Google Shape;35345;p71"/>
            <p:cNvSpPr/>
            <p:nvPr/>
          </p:nvSpPr>
          <p:spPr>
            <a:xfrm>
              <a:off x="1921475" y="115797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0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6" name="Google Shape;35346;p71"/>
            <p:cNvSpPr/>
            <p:nvPr/>
          </p:nvSpPr>
          <p:spPr>
            <a:xfrm>
              <a:off x="1952400" y="11818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CC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7" name="Google Shape;35347;p71"/>
            <p:cNvSpPr/>
            <p:nvPr/>
          </p:nvSpPr>
          <p:spPr>
            <a:xfrm>
              <a:off x="2031075" y="11383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57" y="0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8" name="Google Shape;35348;p71"/>
            <p:cNvSpPr/>
            <p:nvPr/>
          </p:nvSpPr>
          <p:spPr>
            <a:xfrm>
              <a:off x="1894775" y="1128450"/>
              <a:ext cx="2825" cy="1450"/>
            </a:xfrm>
            <a:custGeom>
              <a:avLst/>
              <a:gdLst/>
              <a:ahLst/>
              <a:cxnLst/>
              <a:rect l="l" t="t" r="r" b="b"/>
              <a:pathLst>
                <a:path w="113" h="58" extrusionOk="0">
                  <a:moveTo>
                    <a:pt x="1" y="1"/>
                  </a:moveTo>
                  <a:lnTo>
                    <a:pt x="57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6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9" name="Google Shape;35349;p71"/>
            <p:cNvSpPr/>
            <p:nvPr/>
          </p:nvSpPr>
          <p:spPr>
            <a:xfrm>
              <a:off x="1891975" y="11214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0" name="Google Shape;35350;p71"/>
            <p:cNvSpPr/>
            <p:nvPr/>
          </p:nvSpPr>
          <p:spPr>
            <a:xfrm>
              <a:off x="1868075" y="1145325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57" y="0"/>
                  </a:moveTo>
                  <a:lnTo>
                    <a:pt x="1" y="57"/>
                  </a:lnTo>
                  <a:lnTo>
                    <a:pt x="113" y="169"/>
                  </a:lnTo>
                  <a:lnTo>
                    <a:pt x="169" y="113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6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1" name="Google Shape;35351;p71"/>
            <p:cNvSpPr/>
            <p:nvPr/>
          </p:nvSpPr>
          <p:spPr>
            <a:xfrm>
              <a:off x="1870900" y="11425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56" y="56"/>
                  </a:lnTo>
                  <a:lnTo>
                    <a:pt x="112" y="56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B6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2" name="Google Shape;35352;p71"/>
            <p:cNvSpPr/>
            <p:nvPr/>
          </p:nvSpPr>
          <p:spPr>
            <a:xfrm>
              <a:off x="1875100" y="11467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6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3" name="Google Shape;35353;p71"/>
            <p:cNvSpPr/>
            <p:nvPr/>
          </p:nvSpPr>
          <p:spPr>
            <a:xfrm>
              <a:off x="1861050" y="11636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6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4" name="Google Shape;35354;p71"/>
            <p:cNvSpPr/>
            <p:nvPr/>
          </p:nvSpPr>
          <p:spPr>
            <a:xfrm>
              <a:off x="1865275" y="11650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6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5" name="Google Shape;35355;p71"/>
            <p:cNvSpPr/>
            <p:nvPr/>
          </p:nvSpPr>
          <p:spPr>
            <a:xfrm>
              <a:off x="2076050" y="1169200"/>
              <a:ext cx="4225" cy="2850"/>
            </a:xfrm>
            <a:custGeom>
              <a:avLst/>
              <a:gdLst/>
              <a:ahLst/>
              <a:cxnLst/>
              <a:rect l="l" t="t" r="r" b="b"/>
              <a:pathLst>
                <a:path w="169" h="114" extrusionOk="0">
                  <a:moveTo>
                    <a:pt x="0" y="1"/>
                  </a:moveTo>
                  <a:lnTo>
                    <a:pt x="0" y="113"/>
                  </a:lnTo>
                  <a:lnTo>
                    <a:pt x="113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9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6" name="Google Shape;35356;p71"/>
            <p:cNvSpPr/>
            <p:nvPr/>
          </p:nvSpPr>
          <p:spPr>
            <a:xfrm>
              <a:off x="2029675" y="1143925"/>
              <a:ext cx="7050" cy="8450"/>
            </a:xfrm>
            <a:custGeom>
              <a:avLst/>
              <a:gdLst/>
              <a:ahLst/>
              <a:cxnLst/>
              <a:rect l="l" t="t" r="r" b="b"/>
              <a:pathLst>
                <a:path w="282" h="338" extrusionOk="0">
                  <a:moveTo>
                    <a:pt x="57" y="0"/>
                  </a:moveTo>
                  <a:lnTo>
                    <a:pt x="0" y="225"/>
                  </a:lnTo>
                  <a:lnTo>
                    <a:pt x="0" y="281"/>
                  </a:lnTo>
                  <a:lnTo>
                    <a:pt x="57" y="337"/>
                  </a:lnTo>
                  <a:lnTo>
                    <a:pt x="113" y="337"/>
                  </a:lnTo>
                  <a:lnTo>
                    <a:pt x="169" y="281"/>
                  </a:lnTo>
                  <a:lnTo>
                    <a:pt x="225" y="169"/>
                  </a:lnTo>
                  <a:lnTo>
                    <a:pt x="281" y="56"/>
                  </a:lnTo>
                  <a:lnTo>
                    <a:pt x="169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7" name="Google Shape;35357;p71"/>
            <p:cNvSpPr/>
            <p:nvPr/>
          </p:nvSpPr>
          <p:spPr>
            <a:xfrm>
              <a:off x="2035300" y="1139700"/>
              <a:ext cx="2825" cy="5650"/>
            </a:xfrm>
            <a:custGeom>
              <a:avLst/>
              <a:gdLst/>
              <a:ahLst/>
              <a:cxnLst/>
              <a:rect l="l" t="t" r="r" b="b"/>
              <a:pathLst>
                <a:path w="113" h="226" extrusionOk="0">
                  <a:moveTo>
                    <a:pt x="0" y="1"/>
                  </a:moveTo>
                  <a:lnTo>
                    <a:pt x="0" y="57"/>
                  </a:lnTo>
                  <a:lnTo>
                    <a:pt x="56" y="225"/>
                  </a:lnTo>
                  <a:lnTo>
                    <a:pt x="113" y="169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8" name="Google Shape;35358;p71"/>
            <p:cNvSpPr/>
            <p:nvPr/>
          </p:nvSpPr>
          <p:spPr>
            <a:xfrm>
              <a:off x="2071825" y="1167800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0" y="1"/>
                  </a:moveTo>
                  <a:lnTo>
                    <a:pt x="57" y="57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DD9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9" name="Google Shape;35359;p71"/>
            <p:cNvSpPr/>
            <p:nvPr/>
          </p:nvSpPr>
          <p:spPr>
            <a:xfrm>
              <a:off x="2070425" y="1157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D9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0" name="Google Shape;35360;p71"/>
            <p:cNvSpPr/>
            <p:nvPr/>
          </p:nvSpPr>
          <p:spPr>
            <a:xfrm>
              <a:off x="1959425" y="11439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6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1" name="Google Shape;35361;p71"/>
            <p:cNvSpPr/>
            <p:nvPr/>
          </p:nvSpPr>
          <p:spPr>
            <a:xfrm>
              <a:off x="1960825" y="1143925"/>
              <a:ext cx="4225" cy="2825"/>
            </a:xfrm>
            <a:custGeom>
              <a:avLst/>
              <a:gdLst/>
              <a:ahLst/>
              <a:cxnLst/>
              <a:rect l="l" t="t" r="r" b="b"/>
              <a:pathLst>
                <a:path w="169" h="113" extrusionOk="0">
                  <a:moveTo>
                    <a:pt x="169" y="0"/>
                  </a:moveTo>
                  <a:lnTo>
                    <a:pt x="0" y="56"/>
                  </a:lnTo>
                  <a:lnTo>
                    <a:pt x="113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362" name="Google Shape;35362;p71"/>
          <p:cNvSpPr txBox="1">
            <a:spLocks noGrp="1"/>
          </p:cNvSpPr>
          <p:nvPr>
            <p:ph type="subTitle" idx="4294967295"/>
          </p:nvPr>
        </p:nvSpPr>
        <p:spPr>
          <a:xfrm>
            <a:off x="2697345" y="1734038"/>
            <a:ext cx="4127303" cy="35513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ID" sz="1400" dirty="0" err="1"/>
              <a:t>Keterampilan</a:t>
            </a:r>
            <a:r>
              <a:rPr lang="en-ID" sz="1400" dirty="0"/>
              <a:t> </a:t>
            </a:r>
            <a:r>
              <a:rPr lang="en-ID" sz="1400" dirty="0" err="1"/>
              <a:t>bertanya</a:t>
            </a:r>
            <a:r>
              <a:rPr lang="en-ID" sz="1400" dirty="0"/>
              <a:t>. </a:t>
            </a:r>
            <a:endParaRPr sz="1400" dirty="0"/>
          </a:p>
        </p:txBody>
      </p:sp>
      <p:sp>
        <p:nvSpPr>
          <p:cNvPr id="35363" name="Google Shape;35363;p71"/>
          <p:cNvSpPr txBox="1">
            <a:spLocks noGrp="1"/>
          </p:cNvSpPr>
          <p:nvPr>
            <p:ph type="subTitle" idx="4294967295"/>
          </p:nvPr>
        </p:nvSpPr>
        <p:spPr>
          <a:xfrm>
            <a:off x="2678296" y="2099019"/>
            <a:ext cx="2306100" cy="36732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ID" sz="1400" dirty="0" err="1"/>
              <a:t>Keterampilan</a:t>
            </a:r>
            <a:r>
              <a:rPr lang="en-ID" sz="1400" dirty="0"/>
              <a:t> </a:t>
            </a:r>
            <a:r>
              <a:rPr lang="en-ID" sz="1400" dirty="0" err="1"/>
              <a:t>menjelaskan</a:t>
            </a:r>
            <a:r>
              <a:rPr lang="en-ID" sz="1400" dirty="0"/>
              <a:t>. </a:t>
            </a:r>
            <a:endParaRPr sz="1400" dirty="0"/>
          </a:p>
        </p:txBody>
      </p:sp>
      <p:sp>
        <p:nvSpPr>
          <p:cNvPr id="35364" name="Google Shape;35364;p71"/>
          <p:cNvSpPr txBox="1">
            <a:spLocks noGrp="1"/>
          </p:cNvSpPr>
          <p:nvPr>
            <p:ph type="subTitle" idx="4294967295"/>
          </p:nvPr>
        </p:nvSpPr>
        <p:spPr>
          <a:xfrm>
            <a:off x="2699604" y="2525845"/>
            <a:ext cx="2757849" cy="30782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ID" sz="1400" dirty="0" err="1"/>
              <a:t>Keterampilan</a:t>
            </a:r>
            <a:r>
              <a:rPr lang="en-ID" sz="1400" dirty="0"/>
              <a:t> </a:t>
            </a:r>
            <a:r>
              <a:rPr lang="en-ID" sz="1400" dirty="0" err="1"/>
              <a:t>mengelola</a:t>
            </a:r>
            <a:r>
              <a:rPr lang="en-ID" sz="1400" dirty="0"/>
              <a:t> </a:t>
            </a:r>
            <a:r>
              <a:rPr lang="en-ID" sz="1400" dirty="0" err="1"/>
              <a:t>kelas</a:t>
            </a:r>
            <a:r>
              <a:rPr lang="en-ID" sz="1400" dirty="0"/>
              <a:t>. </a:t>
            </a:r>
            <a:endParaRPr sz="1400" dirty="0"/>
          </a:p>
        </p:txBody>
      </p:sp>
      <p:sp>
        <p:nvSpPr>
          <p:cNvPr id="35365" name="Google Shape;35365;p71"/>
          <p:cNvSpPr txBox="1">
            <a:spLocks noGrp="1"/>
          </p:cNvSpPr>
          <p:nvPr>
            <p:ph type="subTitle" idx="4294967295"/>
          </p:nvPr>
        </p:nvSpPr>
        <p:spPr>
          <a:xfrm>
            <a:off x="2699604" y="2883729"/>
            <a:ext cx="2757849" cy="2934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ID" sz="1400" dirty="0" err="1"/>
              <a:t>Keterampilan</a:t>
            </a:r>
            <a:r>
              <a:rPr lang="en-ID" sz="1400" dirty="0"/>
              <a:t> </a:t>
            </a:r>
            <a:r>
              <a:rPr lang="en-ID" sz="1400" dirty="0" err="1"/>
              <a:t>mengadakan</a:t>
            </a:r>
            <a:r>
              <a:rPr lang="en-ID" sz="1400" dirty="0"/>
              <a:t> </a:t>
            </a:r>
            <a:r>
              <a:rPr lang="en-ID" sz="1400" dirty="0" err="1"/>
              <a:t>variasi</a:t>
            </a:r>
            <a:r>
              <a:rPr lang="en-ID" sz="1400" dirty="0"/>
              <a:t>. </a:t>
            </a:r>
            <a:endParaRPr sz="1400" dirty="0"/>
          </a:p>
        </p:txBody>
      </p:sp>
      <p:pic>
        <p:nvPicPr>
          <p:cNvPr id="35366" name="Google Shape;35366;p7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2992238">
            <a:off x="1990845" y="2702248"/>
            <a:ext cx="1215236" cy="1178782"/>
          </a:xfrm>
          <a:prstGeom prst="rect">
            <a:avLst/>
          </a:prstGeom>
          <a:noFill/>
          <a:ln>
            <a:noFill/>
          </a:ln>
        </p:spPr>
      </p:pic>
      <p:sp>
        <p:nvSpPr>
          <p:cNvPr id="35367" name="Google Shape;35367;p71"/>
          <p:cNvSpPr/>
          <p:nvPr/>
        </p:nvSpPr>
        <p:spPr>
          <a:xfrm rot="10215490">
            <a:off x="6039381" y="1527522"/>
            <a:ext cx="475152" cy="1383138"/>
          </a:xfrm>
          <a:prstGeom prst="rect">
            <a:avLst/>
          </a:prstGeom>
          <a:solidFill>
            <a:srgbClr val="FFFFFF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68" name="Google Shape;35368;p71"/>
          <p:cNvSpPr txBox="1"/>
          <p:nvPr/>
        </p:nvSpPr>
        <p:spPr>
          <a:xfrm>
            <a:off x="2334468" y="2883730"/>
            <a:ext cx="276300" cy="2763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1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1"/>
                </a:solidFill>
                <a:latin typeface="Neucha"/>
                <a:ea typeface="Neucha"/>
                <a:cs typeface="Neucha"/>
                <a:sym typeface="Neucha"/>
              </a:rPr>
              <a:t>✓</a:t>
            </a:r>
            <a:endParaRPr dirty="0">
              <a:solidFill>
                <a:schemeClr val="dk1"/>
              </a:solidFill>
              <a:latin typeface="Neucha"/>
              <a:ea typeface="Neucha"/>
              <a:cs typeface="Neucha"/>
              <a:sym typeface="Neucha"/>
            </a:endParaRPr>
          </a:p>
        </p:txBody>
      </p:sp>
      <p:sp>
        <p:nvSpPr>
          <p:cNvPr id="35369" name="Google Shape;35369;p71"/>
          <p:cNvSpPr txBox="1"/>
          <p:nvPr/>
        </p:nvSpPr>
        <p:spPr>
          <a:xfrm>
            <a:off x="2321800" y="2521378"/>
            <a:ext cx="276300" cy="2763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1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latin typeface="Neucha"/>
              <a:ea typeface="Neucha"/>
              <a:cs typeface="Neucha"/>
              <a:sym typeface="Neucha"/>
            </a:endParaRPr>
          </a:p>
        </p:txBody>
      </p:sp>
      <p:sp>
        <p:nvSpPr>
          <p:cNvPr id="35370" name="Google Shape;35370;p71"/>
          <p:cNvSpPr txBox="1"/>
          <p:nvPr/>
        </p:nvSpPr>
        <p:spPr>
          <a:xfrm>
            <a:off x="2323922" y="2123847"/>
            <a:ext cx="276300" cy="2763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1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latin typeface="Neucha"/>
              <a:ea typeface="Neucha"/>
              <a:cs typeface="Neucha"/>
              <a:sym typeface="Neucha"/>
            </a:endParaRPr>
          </a:p>
        </p:txBody>
      </p:sp>
      <p:sp>
        <p:nvSpPr>
          <p:cNvPr id="35371" name="Google Shape;35371;p71"/>
          <p:cNvSpPr txBox="1"/>
          <p:nvPr/>
        </p:nvSpPr>
        <p:spPr>
          <a:xfrm>
            <a:off x="2321800" y="1757960"/>
            <a:ext cx="276300" cy="2763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1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1"/>
                </a:solidFill>
                <a:latin typeface="Neucha"/>
                <a:ea typeface="Neucha"/>
                <a:cs typeface="Neucha"/>
                <a:sym typeface="Neucha"/>
              </a:rPr>
              <a:t>✓</a:t>
            </a:r>
            <a:endParaRPr dirty="0">
              <a:solidFill>
                <a:schemeClr val="dk1"/>
              </a:solidFill>
              <a:latin typeface="Neucha"/>
              <a:ea typeface="Neucha"/>
              <a:cs typeface="Neucha"/>
              <a:sym typeface="Neucha"/>
            </a:endParaRPr>
          </a:p>
        </p:txBody>
      </p:sp>
      <p:sp>
        <p:nvSpPr>
          <p:cNvPr id="35372" name="Google Shape;35372;p71"/>
          <p:cNvSpPr txBox="1"/>
          <p:nvPr/>
        </p:nvSpPr>
        <p:spPr>
          <a:xfrm>
            <a:off x="2303868" y="1410618"/>
            <a:ext cx="276300" cy="2763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1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1"/>
                </a:solidFill>
                <a:latin typeface="Neucha"/>
                <a:ea typeface="Neucha"/>
                <a:cs typeface="Neucha"/>
                <a:sym typeface="Neucha"/>
              </a:rPr>
              <a:t>✓</a:t>
            </a:r>
            <a:endParaRPr dirty="0">
              <a:solidFill>
                <a:schemeClr val="dk1"/>
              </a:solidFill>
              <a:latin typeface="Neucha"/>
              <a:ea typeface="Neucha"/>
              <a:cs typeface="Neucha"/>
              <a:sym typeface="Neucha"/>
            </a:endParaRPr>
          </a:p>
        </p:txBody>
      </p:sp>
      <p:cxnSp>
        <p:nvCxnSpPr>
          <p:cNvPr id="35373" name="Google Shape;35373;p71"/>
          <p:cNvCxnSpPr>
            <a:cxnSpLocks/>
          </p:cNvCxnSpPr>
          <p:nvPr/>
        </p:nvCxnSpPr>
        <p:spPr>
          <a:xfrm flipV="1">
            <a:off x="2700196" y="1703219"/>
            <a:ext cx="4124452" cy="30877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35374" name="Google Shape;35374;p71"/>
          <p:cNvCxnSpPr>
            <a:cxnSpLocks/>
          </p:cNvCxnSpPr>
          <p:nvPr/>
        </p:nvCxnSpPr>
        <p:spPr>
          <a:xfrm>
            <a:off x="2722096" y="2089233"/>
            <a:ext cx="4102552" cy="6815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35375" name="Google Shape;35375;p71"/>
          <p:cNvCxnSpPr>
            <a:cxnSpLocks/>
          </p:cNvCxnSpPr>
          <p:nvPr/>
        </p:nvCxnSpPr>
        <p:spPr>
          <a:xfrm flipV="1">
            <a:off x="2722096" y="2447187"/>
            <a:ext cx="4102552" cy="19158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35376" name="Google Shape;35376;p71"/>
          <p:cNvCxnSpPr>
            <a:cxnSpLocks/>
          </p:cNvCxnSpPr>
          <p:nvPr/>
        </p:nvCxnSpPr>
        <p:spPr>
          <a:xfrm flipV="1">
            <a:off x="2722096" y="2804893"/>
            <a:ext cx="4102552" cy="31749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35377" name="Google Shape;35377;p71"/>
          <p:cNvCxnSpPr>
            <a:cxnSpLocks/>
          </p:cNvCxnSpPr>
          <p:nvPr/>
        </p:nvCxnSpPr>
        <p:spPr>
          <a:xfrm flipV="1">
            <a:off x="2731131" y="3160030"/>
            <a:ext cx="4093517" cy="31656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pic>
        <p:nvPicPr>
          <p:cNvPr id="2" name="Picture 1">
            <a:extLst>
              <a:ext uri="{FF2B5EF4-FFF2-40B4-BE49-F238E27FC236}">
                <a16:creationId xmlns:a16="http://schemas.microsoft.com/office/drawing/2014/main" id="{AF3A7D1F-1DBF-4341-B7CC-2801CB0CE6D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321800" y="3261793"/>
            <a:ext cx="353599" cy="37798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5B9D4EF-FCDD-4B19-BA63-012A966D42C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343746" y="3675808"/>
            <a:ext cx="286537" cy="29263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3340D03-6CA5-46E6-84FC-B0D44E53832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343746" y="4041304"/>
            <a:ext cx="353599" cy="377985"/>
          </a:xfrm>
          <a:prstGeom prst="rect">
            <a:avLst/>
          </a:prstGeom>
        </p:spPr>
      </p:pic>
      <p:sp>
        <p:nvSpPr>
          <p:cNvPr id="1496" name="Google Shape;35365;p71">
            <a:extLst>
              <a:ext uri="{FF2B5EF4-FFF2-40B4-BE49-F238E27FC236}">
                <a16:creationId xmlns:a16="http://schemas.microsoft.com/office/drawing/2014/main" id="{91100818-2915-47C3-A772-537549DCA488}"/>
              </a:ext>
            </a:extLst>
          </p:cNvPr>
          <p:cNvSpPr txBox="1">
            <a:spLocks/>
          </p:cNvSpPr>
          <p:nvPr/>
        </p:nvSpPr>
        <p:spPr>
          <a:xfrm>
            <a:off x="2697345" y="3220685"/>
            <a:ext cx="4208755" cy="3324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Neucha"/>
              <a:buChar char="●"/>
              <a:defRPr sz="18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○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■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●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○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■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●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○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■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9pPr>
          </a:lstStyle>
          <a:p>
            <a:pPr marL="0" indent="0">
              <a:lnSpc>
                <a:spcPct val="100000"/>
              </a:lnSpc>
              <a:buFont typeface="Neucha"/>
              <a:buNone/>
            </a:pPr>
            <a:r>
              <a:rPr lang="en-US" sz="1400" dirty="0" err="1"/>
              <a:t>Keterampilan</a:t>
            </a:r>
            <a:r>
              <a:rPr lang="en-US" sz="1400" dirty="0"/>
              <a:t> </a:t>
            </a:r>
            <a:r>
              <a:rPr lang="en-US" sz="1400" dirty="0" err="1"/>
              <a:t>membimbing</a:t>
            </a:r>
            <a:r>
              <a:rPr lang="en-US" sz="1400" dirty="0"/>
              <a:t> </a:t>
            </a:r>
            <a:r>
              <a:rPr lang="en-US" sz="1400" dirty="0" err="1"/>
              <a:t>diskusi</a:t>
            </a:r>
            <a:r>
              <a:rPr lang="en-US" sz="1400" dirty="0"/>
              <a:t> </a:t>
            </a:r>
            <a:r>
              <a:rPr lang="en-US" sz="1400" dirty="0" err="1"/>
              <a:t>kelompok</a:t>
            </a:r>
            <a:r>
              <a:rPr lang="en-US" sz="1400" dirty="0"/>
              <a:t> </a:t>
            </a:r>
            <a:r>
              <a:rPr lang="en-US" sz="1400" dirty="0" err="1"/>
              <a:t>kecil</a:t>
            </a:r>
            <a:r>
              <a:rPr lang="en-US" sz="1400" dirty="0"/>
              <a:t>. </a:t>
            </a:r>
          </a:p>
        </p:txBody>
      </p:sp>
      <p:sp>
        <p:nvSpPr>
          <p:cNvPr id="1497" name="Google Shape;35365;p71">
            <a:extLst>
              <a:ext uri="{FF2B5EF4-FFF2-40B4-BE49-F238E27FC236}">
                <a16:creationId xmlns:a16="http://schemas.microsoft.com/office/drawing/2014/main" id="{AAB878C5-3BBA-4F6E-9471-1FA6EAB986FC}"/>
              </a:ext>
            </a:extLst>
          </p:cNvPr>
          <p:cNvSpPr txBox="1">
            <a:spLocks/>
          </p:cNvSpPr>
          <p:nvPr/>
        </p:nvSpPr>
        <p:spPr>
          <a:xfrm>
            <a:off x="2731131" y="3647218"/>
            <a:ext cx="4266221" cy="2926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Neucha"/>
              <a:buChar char="●"/>
              <a:defRPr sz="18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○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■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●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○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■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●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○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■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9pPr>
          </a:lstStyle>
          <a:p>
            <a:pPr marL="0" indent="0">
              <a:lnSpc>
                <a:spcPct val="100000"/>
              </a:lnSpc>
              <a:buFont typeface="Neucha"/>
              <a:buNone/>
            </a:pPr>
            <a:r>
              <a:rPr lang="en-US" sz="1400" dirty="0" err="1"/>
              <a:t>Keterampilan</a:t>
            </a:r>
            <a:r>
              <a:rPr lang="en-US" sz="1400" dirty="0"/>
              <a:t> </a:t>
            </a:r>
            <a:r>
              <a:rPr lang="en-US" sz="1400" dirty="0" err="1"/>
              <a:t>mengajar</a:t>
            </a:r>
            <a:r>
              <a:rPr lang="en-US" sz="1400" dirty="0"/>
              <a:t> </a:t>
            </a:r>
            <a:r>
              <a:rPr lang="en-US" sz="1400" dirty="0" err="1"/>
              <a:t>kelompok</a:t>
            </a:r>
            <a:r>
              <a:rPr lang="en-US" sz="1400" dirty="0"/>
              <a:t> </a:t>
            </a:r>
            <a:r>
              <a:rPr lang="en-US" sz="1400" dirty="0" err="1"/>
              <a:t>kecil</a:t>
            </a:r>
            <a:r>
              <a:rPr lang="en-US" sz="1400" dirty="0"/>
              <a:t> dan </a:t>
            </a:r>
            <a:r>
              <a:rPr lang="en-US" sz="1400" dirty="0" err="1"/>
              <a:t>perorangan</a:t>
            </a:r>
            <a:r>
              <a:rPr lang="en-US" sz="1400" dirty="0"/>
              <a:t>. </a:t>
            </a:r>
          </a:p>
        </p:txBody>
      </p:sp>
      <p:sp>
        <p:nvSpPr>
          <p:cNvPr id="1498" name="Google Shape;35365;p71">
            <a:extLst>
              <a:ext uri="{FF2B5EF4-FFF2-40B4-BE49-F238E27FC236}">
                <a16:creationId xmlns:a16="http://schemas.microsoft.com/office/drawing/2014/main" id="{993A9B17-6DE2-4547-B4F2-2AE163BAC42C}"/>
              </a:ext>
            </a:extLst>
          </p:cNvPr>
          <p:cNvSpPr txBox="1">
            <a:spLocks/>
          </p:cNvSpPr>
          <p:nvPr/>
        </p:nvSpPr>
        <p:spPr>
          <a:xfrm>
            <a:off x="2731130" y="4029376"/>
            <a:ext cx="2816229" cy="3324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Neucha"/>
              <a:buChar char="●"/>
              <a:defRPr sz="18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○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■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●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○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■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●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○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eucha"/>
              <a:buChar char="■"/>
              <a:defRPr sz="1400" b="0" i="0" u="none" strike="noStrike" cap="none">
                <a:solidFill>
                  <a:schemeClr val="accent1"/>
                </a:solidFill>
                <a:latin typeface="Neucha"/>
                <a:ea typeface="Neucha"/>
                <a:cs typeface="Neucha"/>
                <a:sym typeface="Neucha"/>
              </a:defRPr>
            </a:lvl9pPr>
          </a:lstStyle>
          <a:p>
            <a:pPr marL="0" indent="0">
              <a:lnSpc>
                <a:spcPct val="100000"/>
              </a:lnSpc>
              <a:buFont typeface="Neucha"/>
              <a:buNone/>
            </a:pPr>
            <a:r>
              <a:rPr lang="en-US" sz="1400" dirty="0" err="1"/>
              <a:t>Keterampilan</a:t>
            </a:r>
            <a:r>
              <a:rPr lang="en-US" sz="1400" dirty="0"/>
              <a:t> </a:t>
            </a:r>
            <a:r>
              <a:rPr lang="en-US" sz="1400" dirty="0" err="1"/>
              <a:t>memberi</a:t>
            </a:r>
            <a:r>
              <a:rPr lang="en-US" sz="1400" dirty="0"/>
              <a:t> </a:t>
            </a:r>
            <a:r>
              <a:rPr lang="en-US" sz="1400" dirty="0" err="1"/>
              <a:t>penguatan</a:t>
            </a:r>
            <a:r>
              <a:rPr lang="en-US" sz="1400" dirty="0"/>
              <a:t>. </a:t>
            </a:r>
          </a:p>
        </p:txBody>
      </p:sp>
      <p:cxnSp>
        <p:nvCxnSpPr>
          <p:cNvPr id="1502" name="Google Shape;35377;p71">
            <a:extLst>
              <a:ext uri="{FF2B5EF4-FFF2-40B4-BE49-F238E27FC236}">
                <a16:creationId xmlns:a16="http://schemas.microsoft.com/office/drawing/2014/main" id="{7F21296E-4A45-4069-A11E-03329EC7BD28}"/>
              </a:ext>
            </a:extLst>
          </p:cNvPr>
          <p:cNvCxnSpPr>
            <a:cxnSpLocks/>
          </p:cNvCxnSpPr>
          <p:nvPr/>
        </p:nvCxnSpPr>
        <p:spPr>
          <a:xfrm>
            <a:off x="2852571" y="3553112"/>
            <a:ext cx="4053529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503" name="Google Shape;35377;p71">
            <a:extLst>
              <a:ext uri="{FF2B5EF4-FFF2-40B4-BE49-F238E27FC236}">
                <a16:creationId xmlns:a16="http://schemas.microsoft.com/office/drawing/2014/main" id="{003D087F-F897-4575-A8B6-99F86C5AE0BF}"/>
              </a:ext>
            </a:extLst>
          </p:cNvPr>
          <p:cNvCxnSpPr>
            <a:cxnSpLocks/>
          </p:cNvCxnSpPr>
          <p:nvPr/>
        </p:nvCxnSpPr>
        <p:spPr>
          <a:xfrm>
            <a:off x="2852571" y="3939851"/>
            <a:ext cx="4053529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504" name="Google Shape;35377;p71">
            <a:extLst>
              <a:ext uri="{FF2B5EF4-FFF2-40B4-BE49-F238E27FC236}">
                <a16:creationId xmlns:a16="http://schemas.microsoft.com/office/drawing/2014/main" id="{E3254778-D703-4D85-ADB9-43F4374504C6}"/>
              </a:ext>
            </a:extLst>
          </p:cNvPr>
          <p:cNvCxnSpPr>
            <a:cxnSpLocks/>
          </p:cNvCxnSpPr>
          <p:nvPr/>
        </p:nvCxnSpPr>
        <p:spPr>
          <a:xfrm>
            <a:off x="2852571" y="4361803"/>
            <a:ext cx="4053529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99" name="Google Shape;22199;p47"/>
          <p:cNvGrpSpPr/>
          <p:nvPr/>
        </p:nvGrpSpPr>
        <p:grpSpPr>
          <a:xfrm>
            <a:off x="1512502" y="209470"/>
            <a:ext cx="6007480" cy="1047832"/>
            <a:chOff x="1512502" y="209470"/>
            <a:chExt cx="6007480" cy="1047832"/>
          </a:xfrm>
        </p:grpSpPr>
        <p:grpSp>
          <p:nvGrpSpPr>
            <p:cNvPr id="22200" name="Google Shape;22200;p47"/>
            <p:cNvGrpSpPr/>
            <p:nvPr/>
          </p:nvGrpSpPr>
          <p:grpSpPr>
            <a:xfrm>
              <a:off x="1696883" y="433894"/>
              <a:ext cx="5750248" cy="823408"/>
              <a:chOff x="554450" y="-209175"/>
              <a:chExt cx="4072125" cy="583150"/>
            </a:xfrm>
          </p:grpSpPr>
          <p:sp>
            <p:nvSpPr>
              <p:cNvPr id="22201" name="Google Shape;22201;p47"/>
              <p:cNvSpPr/>
              <p:nvPr/>
            </p:nvSpPr>
            <p:spPr>
              <a:xfrm>
                <a:off x="554450" y="-209175"/>
                <a:ext cx="4072125" cy="580350"/>
              </a:xfrm>
              <a:custGeom>
                <a:avLst/>
                <a:gdLst/>
                <a:ahLst/>
                <a:cxnLst/>
                <a:rect l="l" t="t" r="r" b="b"/>
                <a:pathLst>
                  <a:path w="162885" h="23214" extrusionOk="0">
                    <a:moveTo>
                      <a:pt x="0" y="0"/>
                    </a:moveTo>
                    <a:lnTo>
                      <a:pt x="0" y="23045"/>
                    </a:lnTo>
                    <a:lnTo>
                      <a:pt x="3653" y="22539"/>
                    </a:lnTo>
                    <a:lnTo>
                      <a:pt x="8543" y="23213"/>
                    </a:lnTo>
                    <a:lnTo>
                      <a:pt x="12197" y="22539"/>
                    </a:lnTo>
                    <a:lnTo>
                      <a:pt x="19447" y="22539"/>
                    </a:lnTo>
                    <a:lnTo>
                      <a:pt x="24337" y="21920"/>
                    </a:lnTo>
                    <a:lnTo>
                      <a:pt x="29171" y="21246"/>
                    </a:lnTo>
                    <a:lnTo>
                      <a:pt x="38894" y="21246"/>
                    </a:lnTo>
                    <a:lnTo>
                      <a:pt x="41367" y="20628"/>
                    </a:lnTo>
                    <a:lnTo>
                      <a:pt x="42885" y="20628"/>
                    </a:lnTo>
                    <a:lnTo>
                      <a:pt x="46482" y="20684"/>
                    </a:lnTo>
                    <a:lnTo>
                      <a:pt x="48562" y="20796"/>
                    </a:lnTo>
                    <a:lnTo>
                      <a:pt x="50585" y="20909"/>
                    </a:lnTo>
                    <a:lnTo>
                      <a:pt x="52271" y="21021"/>
                    </a:lnTo>
                    <a:lnTo>
                      <a:pt x="52946" y="21134"/>
                    </a:lnTo>
                    <a:lnTo>
                      <a:pt x="53508" y="21246"/>
                    </a:lnTo>
                    <a:lnTo>
                      <a:pt x="54463" y="21415"/>
                    </a:lnTo>
                    <a:lnTo>
                      <a:pt x="55475" y="21527"/>
                    </a:lnTo>
                    <a:lnTo>
                      <a:pt x="56487" y="21527"/>
                    </a:lnTo>
                    <a:lnTo>
                      <a:pt x="57442" y="21471"/>
                    </a:lnTo>
                    <a:lnTo>
                      <a:pt x="58960" y="21358"/>
                    </a:lnTo>
                    <a:lnTo>
                      <a:pt x="59578" y="21246"/>
                    </a:lnTo>
                    <a:lnTo>
                      <a:pt x="60421" y="21077"/>
                    </a:lnTo>
                    <a:lnTo>
                      <a:pt x="62613" y="20628"/>
                    </a:lnTo>
                    <a:lnTo>
                      <a:pt x="64075" y="20403"/>
                    </a:lnTo>
                    <a:lnTo>
                      <a:pt x="65705" y="20178"/>
                    </a:lnTo>
                    <a:lnTo>
                      <a:pt x="67503" y="20009"/>
                    </a:lnTo>
                    <a:lnTo>
                      <a:pt x="69302" y="19953"/>
                    </a:lnTo>
                    <a:lnTo>
                      <a:pt x="70932" y="20009"/>
                    </a:lnTo>
                    <a:lnTo>
                      <a:pt x="72168" y="20178"/>
                    </a:lnTo>
                    <a:lnTo>
                      <a:pt x="73180" y="20403"/>
                    </a:lnTo>
                    <a:lnTo>
                      <a:pt x="74023" y="20628"/>
                    </a:lnTo>
                    <a:lnTo>
                      <a:pt x="74810" y="20853"/>
                    </a:lnTo>
                    <a:lnTo>
                      <a:pt x="75597" y="21077"/>
                    </a:lnTo>
                    <a:lnTo>
                      <a:pt x="76608" y="21190"/>
                    </a:lnTo>
                    <a:lnTo>
                      <a:pt x="77789" y="21246"/>
                    </a:lnTo>
                    <a:lnTo>
                      <a:pt x="78519" y="21246"/>
                    </a:lnTo>
                    <a:lnTo>
                      <a:pt x="79306" y="21134"/>
                    </a:lnTo>
                    <a:lnTo>
                      <a:pt x="81105" y="20853"/>
                    </a:lnTo>
                    <a:lnTo>
                      <a:pt x="83072" y="20459"/>
                    </a:lnTo>
                    <a:lnTo>
                      <a:pt x="85096" y="19953"/>
                    </a:lnTo>
                    <a:lnTo>
                      <a:pt x="87119" y="19504"/>
                    </a:lnTo>
                    <a:lnTo>
                      <a:pt x="89086" y="19110"/>
                    </a:lnTo>
                    <a:lnTo>
                      <a:pt x="90885" y="18773"/>
                    </a:lnTo>
                    <a:lnTo>
                      <a:pt x="91672" y="18717"/>
                    </a:lnTo>
                    <a:lnTo>
                      <a:pt x="92402" y="18660"/>
                    </a:lnTo>
                    <a:lnTo>
                      <a:pt x="93133" y="18717"/>
                    </a:lnTo>
                    <a:lnTo>
                      <a:pt x="93976" y="18773"/>
                    </a:lnTo>
                    <a:lnTo>
                      <a:pt x="95887" y="18998"/>
                    </a:lnTo>
                    <a:lnTo>
                      <a:pt x="97967" y="19279"/>
                    </a:lnTo>
                    <a:lnTo>
                      <a:pt x="100159" y="19672"/>
                    </a:lnTo>
                    <a:lnTo>
                      <a:pt x="104149" y="20290"/>
                    </a:lnTo>
                    <a:lnTo>
                      <a:pt x="105779" y="20515"/>
                    </a:lnTo>
                    <a:lnTo>
                      <a:pt x="106960" y="20628"/>
                    </a:lnTo>
                    <a:lnTo>
                      <a:pt x="108252" y="20684"/>
                    </a:lnTo>
                    <a:lnTo>
                      <a:pt x="110107" y="20796"/>
                    </a:lnTo>
                    <a:lnTo>
                      <a:pt x="114547" y="21246"/>
                    </a:lnTo>
                    <a:lnTo>
                      <a:pt x="120337" y="21920"/>
                    </a:lnTo>
                    <a:lnTo>
                      <a:pt x="132477" y="19953"/>
                    </a:lnTo>
                    <a:lnTo>
                      <a:pt x="142201" y="21920"/>
                    </a:lnTo>
                    <a:lnTo>
                      <a:pt x="153161" y="21920"/>
                    </a:lnTo>
                    <a:lnTo>
                      <a:pt x="162884" y="20459"/>
                    </a:lnTo>
                    <a:lnTo>
                      <a:pt x="16288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2" name="Google Shape;22202;p47"/>
              <p:cNvSpPr/>
              <p:nvPr/>
            </p:nvSpPr>
            <p:spPr>
              <a:xfrm>
                <a:off x="1599875" y="227825"/>
                <a:ext cx="30267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121068" h="4553" extrusionOk="0">
                    <a:moveTo>
                      <a:pt x="49686" y="0"/>
                    </a:moveTo>
                    <a:lnTo>
                      <a:pt x="46257" y="618"/>
                    </a:lnTo>
                    <a:lnTo>
                      <a:pt x="42773" y="1574"/>
                    </a:lnTo>
                    <a:lnTo>
                      <a:pt x="40468" y="1237"/>
                    </a:lnTo>
                    <a:lnTo>
                      <a:pt x="38164" y="1855"/>
                    </a:lnTo>
                    <a:lnTo>
                      <a:pt x="34735" y="2754"/>
                    </a:lnTo>
                    <a:lnTo>
                      <a:pt x="29564" y="1855"/>
                    </a:lnTo>
                    <a:lnTo>
                      <a:pt x="21527" y="1855"/>
                    </a:lnTo>
                    <a:lnTo>
                      <a:pt x="19222" y="2136"/>
                    </a:lnTo>
                    <a:lnTo>
                      <a:pt x="16300" y="2754"/>
                    </a:lnTo>
                    <a:lnTo>
                      <a:pt x="12871" y="3091"/>
                    </a:lnTo>
                    <a:lnTo>
                      <a:pt x="10005" y="2754"/>
                    </a:lnTo>
                    <a:lnTo>
                      <a:pt x="3653" y="2473"/>
                    </a:lnTo>
                    <a:lnTo>
                      <a:pt x="2473" y="2642"/>
                    </a:lnTo>
                    <a:lnTo>
                      <a:pt x="1293" y="2923"/>
                    </a:lnTo>
                    <a:lnTo>
                      <a:pt x="0" y="3260"/>
                    </a:lnTo>
                    <a:lnTo>
                      <a:pt x="2361" y="3260"/>
                    </a:lnTo>
                    <a:lnTo>
                      <a:pt x="5789" y="3373"/>
                    </a:lnTo>
                    <a:lnTo>
                      <a:pt x="7588" y="3429"/>
                    </a:lnTo>
                    <a:lnTo>
                      <a:pt x="9274" y="3541"/>
                    </a:lnTo>
                    <a:lnTo>
                      <a:pt x="10679" y="3710"/>
                    </a:lnTo>
                    <a:lnTo>
                      <a:pt x="11691" y="3878"/>
                    </a:lnTo>
                    <a:lnTo>
                      <a:pt x="12646" y="4103"/>
                    </a:lnTo>
                    <a:lnTo>
                      <a:pt x="13658" y="4159"/>
                    </a:lnTo>
                    <a:lnTo>
                      <a:pt x="15625" y="4159"/>
                    </a:lnTo>
                    <a:lnTo>
                      <a:pt x="17143" y="3991"/>
                    </a:lnTo>
                    <a:lnTo>
                      <a:pt x="17761" y="3878"/>
                    </a:lnTo>
                    <a:lnTo>
                      <a:pt x="18604" y="3710"/>
                    </a:lnTo>
                    <a:lnTo>
                      <a:pt x="20796" y="3260"/>
                    </a:lnTo>
                    <a:lnTo>
                      <a:pt x="22258" y="3035"/>
                    </a:lnTo>
                    <a:lnTo>
                      <a:pt x="23888" y="2810"/>
                    </a:lnTo>
                    <a:lnTo>
                      <a:pt x="25686" y="2642"/>
                    </a:lnTo>
                    <a:lnTo>
                      <a:pt x="27485" y="2586"/>
                    </a:lnTo>
                    <a:lnTo>
                      <a:pt x="29115" y="2642"/>
                    </a:lnTo>
                    <a:lnTo>
                      <a:pt x="30351" y="2810"/>
                    </a:lnTo>
                    <a:lnTo>
                      <a:pt x="31363" y="3035"/>
                    </a:lnTo>
                    <a:lnTo>
                      <a:pt x="32206" y="3260"/>
                    </a:lnTo>
                    <a:lnTo>
                      <a:pt x="32993" y="3485"/>
                    </a:lnTo>
                    <a:lnTo>
                      <a:pt x="33780" y="3710"/>
                    </a:lnTo>
                    <a:lnTo>
                      <a:pt x="34791" y="3822"/>
                    </a:lnTo>
                    <a:lnTo>
                      <a:pt x="35972" y="3878"/>
                    </a:lnTo>
                    <a:lnTo>
                      <a:pt x="36702" y="3878"/>
                    </a:lnTo>
                    <a:lnTo>
                      <a:pt x="37489" y="3766"/>
                    </a:lnTo>
                    <a:lnTo>
                      <a:pt x="39288" y="3485"/>
                    </a:lnTo>
                    <a:lnTo>
                      <a:pt x="41255" y="3091"/>
                    </a:lnTo>
                    <a:lnTo>
                      <a:pt x="43279" y="2586"/>
                    </a:lnTo>
                    <a:lnTo>
                      <a:pt x="45302" y="2136"/>
                    </a:lnTo>
                    <a:lnTo>
                      <a:pt x="47269" y="1743"/>
                    </a:lnTo>
                    <a:lnTo>
                      <a:pt x="49068" y="1405"/>
                    </a:lnTo>
                    <a:lnTo>
                      <a:pt x="49855" y="1349"/>
                    </a:lnTo>
                    <a:lnTo>
                      <a:pt x="50585" y="1293"/>
                    </a:lnTo>
                    <a:lnTo>
                      <a:pt x="51316" y="1349"/>
                    </a:lnTo>
                    <a:lnTo>
                      <a:pt x="52159" y="1405"/>
                    </a:lnTo>
                    <a:lnTo>
                      <a:pt x="54070" y="1630"/>
                    </a:lnTo>
                    <a:lnTo>
                      <a:pt x="56150" y="1911"/>
                    </a:lnTo>
                    <a:lnTo>
                      <a:pt x="58342" y="2305"/>
                    </a:lnTo>
                    <a:lnTo>
                      <a:pt x="62332" y="2923"/>
                    </a:lnTo>
                    <a:lnTo>
                      <a:pt x="63962" y="3148"/>
                    </a:lnTo>
                    <a:lnTo>
                      <a:pt x="65143" y="3260"/>
                    </a:lnTo>
                    <a:lnTo>
                      <a:pt x="66435" y="3316"/>
                    </a:lnTo>
                    <a:lnTo>
                      <a:pt x="68290" y="3429"/>
                    </a:lnTo>
                    <a:lnTo>
                      <a:pt x="72730" y="3878"/>
                    </a:lnTo>
                    <a:lnTo>
                      <a:pt x="78520" y="4553"/>
                    </a:lnTo>
                    <a:lnTo>
                      <a:pt x="90660" y="2586"/>
                    </a:lnTo>
                    <a:lnTo>
                      <a:pt x="100384" y="4553"/>
                    </a:lnTo>
                    <a:lnTo>
                      <a:pt x="111344" y="4553"/>
                    </a:lnTo>
                    <a:lnTo>
                      <a:pt x="121067" y="3091"/>
                    </a:lnTo>
                    <a:lnTo>
                      <a:pt x="118201" y="2754"/>
                    </a:lnTo>
                    <a:lnTo>
                      <a:pt x="115896" y="3091"/>
                    </a:lnTo>
                    <a:lnTo>
                      <a:pt x="113592" y="2754"/>
                    </a:lnTo>
                    <a:lnTo>
                      <a:pt x="112412" y="3373"/>
                    </a:lnTo>
                    <a:lnTo>
                      <a:pt x="107241" y="3373"/>
                    </a:lnTo>
                    <a:lnTo>
                      <a:pt x="106117" y="2754"/>
                    </a:lnTo>
                    <a:lnTo>
                      <a:pt x="103812" y="3373"/>
                    </a:lnTo>
                    <a:lnTo>
                      <a:pt x="98023" y="3373"/>
                    </a:lnTo>
                    <a:lnTo>
                      <a:pt x="93414" y="2136"/>
                    </a:lnTo>
                    <a:lnTo>
                      <a:pt x="91728" y="1855"/>
                    </a:lnTo>
                    <a:lnTo>
                      <a:pt x="88243" y="2136"/>
                    </a:lnTo>
                    <a:lnTo>
                      <a:pt x="84253" y="2754"/>
                    </a:lnTo>
                    <a:lnTo>
                      <a:pt x="80768" y="2473"/>
                    </a:lnTo>
                    <a:lnTo>
                      <a:pt x="79025" y="2754"/>
                    </a:lnTo>
                    <a:lnTo>
                      <a:pt x="76721" y="3091"/>
                    </a:lnTo>
                    <a:lnTo>
                      <a:pt x="74417" y="3091"/>
                    </a:lnTo>
                    <a:lnTo>
                      <a:pt x="72730" y="2754"/>
                    </a:lnTo>
                    <a:lnTo>
                      <a:pt x="70426" y="2754"/>
                    </a:lnTo>
                    <a:lnTo>
                      <a:pt x="68121" y="1237"/>
                    </a:lnTo>
                    <a:lnTo>
                      <a:pt x="62951" y="2473"/>
                    </a:lnTo>
                    <a:lnTo>
                      <a:pt x="54295" y="956"/>
                    </a:lnTo>
                    <a:lnTo>
                      <a:pt x="53677" y="618"/>
                    </a:lnTo>
                    <a:lnTo>
                      <a:pt x="53115" y="450"/>
                    </a:lnTo>
                    <a:lnTo>
                      <a:pt x="52834" y="337"/>
                    </a:lnTo>
                    <a:lnTo>
                      <a:pt x="52552" y="337"/>
                    </a:lnTo>
                    <a:lnTo>
                      <a:pt x="51878" y="281"/>
                    </a:lnTo>
                    <a:lnTo>
                      <a:pt x="50923" y="169"/>
                    </a:lnTo>
                    <a:lnTo>
                      <a:pt x="4968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3" name="Google Shape;22203;p47"/>
              <p:cNvSpPr/>
              <p:nvPr/>
            </p:nvSpPr>
            <p:spPr>
              <a:xfrm>
                <a:off x="554450" y="289650"/>
                <a:ext cx="1007500" cy="84325"/>
              </a:xfrm>
              <a:custGeom>
                <a:avLst/>
                <a:gdLst/>
                <a:ahLst/>
                <a:cxnLst/>
                <a:rect l="l" t="t" r="r" b="b"/>
                <a:pathLst>
                  <a:path w="40300" h="3373" extrusionOk="0">
                    <a:moveTo>
                      <a:pt x="32262" y="0"/>
                    </a:moveTo>
                    <a:lnTo>
                      <a:pt x="29396" y="900"/>
                    </a:lnTo>
                    <a:lnTo>
                      <a:pt x="25349" y="1237"/>
                    </a:lnTo>
                    <a:lnTo>
                      <a:pt x="24169" y="1237"/>
                    </a:lnTo>
                    <a:lnTo>
                      <a:pt x="19560" y="1799"/>
                    </a:lnTo>
                    <a:lnTo>
                      <a:pt x="18379" y="1967"/>
                    </a:lnTo>
                    <a:lnTo>
                      <a:pt x="17424" y="2080"/>
                    </a:lnTo>
                    <a:lnTo>
                      <a:pt x="16693" y="2136"/>
                    </a:lnTo>
                    <a:lnTo>
                      <a:pt x="15569" y="2136"/>
                    </a:lnTo>
                    <a:lnTo>
                      <a:pt x="12703" y="1518"/>
                    </a:lnTo>
                    <a:lnTo>
                      <a:pt x="8094" y="2136"/>
                    </a:lnTo>
                    <a:lnTo>
                      <a:pt x="6913" y="2136"/>
                    </a:lnTo>
                    <a:lnTo>
                      <a:pt x="4047" y="1799"/>
                    </a:lnTo>
                    <a:lnTo>
                      <a:pt x="1742" y="2136"/>
                    </a:lnTo>
                    <a:lnTo>
                      <a:pt x="0" y="2080"/>
                    </a:lnTo>
                    <a:lnTo>
                      <a:pt x="0" y="3204"/>
                    </a:lnTo>
                    <a:lnTo>
                      <a:pt x="3653" y="2698"/>
                    </a:lnTo>
                    <a:lnTo>
                      <a:pt x="8543" y="3373"/>
                    </a:lnTo>
                    <a:lnTo>
                      <a:pt x="12197" y="2698"/>
                    </a:lnTo>
                    <a:lnTo>
                      <a:pt x="19447" y="2698"/>
                    </a:lnTo>
                    <a:lnTo>
                      <a:pt x="24337" y="2080"/>
                    </a:lnTo>
                    <a:lnTo>
                      <a:pt x="29171" y="1405"/>
                    </a:lnTo>
                    <a:lnTo>
                      <a:pt x="38894" y="1405"/>
                    </a:lnTo>
                    <a:lnTo>
                      <a:pt x="40300" y="1068"/>
                    </a:lnTo>
                    <a:lnTo>
                      <a:pt x="40019" y="1012"/>
                    </a:lnTo>
                    <a:lnTo>
                      <a:pt x="39738" y="900"/>
                    </a:lnTo>
                    <a:lnTo>
                      <a:pt x="39569" y="787"/>
                    </a:lnTo>
                    <a:lnTo>
                      <a:pt x="39400" y="618"/>
                    </a:lnTo>
                    <a:lnTo>
                      <a:pt x="39232" y="394"/>
                    </a:lnTo>
                    <a:lnTo>
                      <a:pt x="39175" y="281"/>
                    </a:lnTo>
                    <a:lnTo>
                      <a:pt x="37433" y="281"/>
                    </a:lnTo>
                    <a:lnTo>
                      <a:pt x="35129" y="618"/>
                    </a:lnTo>
                    <a:lnTo>
                      <a:pt x="3226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204" name="Google Shape;22204;p47"/>
            <p:cNvSpPr/>
            <p:nvPr/>
          </p:nvSpPr>
          <p:spPr>
            <a:xfrm rot="-1985913">
              <a:off x="1497571" y="384447"/>
              <a:ext cx="685064" cy="148945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5" name="Google Shape;22205;p47"/>
            <p:cNvSpPr/>
            <p:nvPr/>
          </p:nvSpPr>
          <p:spPr>
            <a:xfrm rot="-5400000">
              <a:off x="7173633" y="678340"/>
              <a:ext cx="518100" cy="174600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2206" name="Google Shape;22206;p4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804523" y="2968825"/>
            <a:ext cx="757891" cy="736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2208" name="Google Shape;22208;p4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193054" y="1303238"/>
            <a:ext cx="757891" cy="736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2209" name="Google Shape;22209;p4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804520" y="1303652"/>
            <a:ext cx="757898" cy="735171"/>
          </a:xfrm>
          <a:prstGeom prst="rect">
            <a:avLst/>
          </a:prstGeom>
          <a:noFill/>
          <a:ln>
            <a:noFill/>
          </a:ln>
        </p:spPr>
      </p:pic>
      <p:pic>
        <p:nvPicPr>
          <p:cNvPr id="22210" name="Google Shape;22210;p4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193051" y="2969240"/>
            <a:ext cx="757898" cy="735171"/>
          </a:xfrm>
          <a:prstGeom prst="rect">
            <a:avLst/>
          </a:prstGeom>
          <a:noFill/>
          <a:ln>
            <a:noFill/>
          </a:ln>
        </p:spPr>
      </p:pic>
      <p:pic>
        <p:nvPicPr>
          <p:cNvPr id="22211" name="Google Shape;22211;p4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581579" y="2968825"/>
            <a:ext cx="757891" cy="736000"/>
          </a:xfrm>
          <a:prstGeom prst="rect">
            <a:avLst/>
          </a:prstGeom>
          <a:noFill/>
          <a:ln>
            <a:noFill/>
          </a:ln>
        </p:spPr>
      </p:pic>
      <p:sp>
        <p:nvSpPr>
          <p:cNvPr id="22212" name="Google Shape;22212;p47"/>
          <p:cNvSpPr txBox="1">
            <a:spLocks noGrp="1"/>
          </p:cNvSpPr>
          <p:nvPr>
            <p:ph type="title"/>
          </p:nvPr>
        </p:nvSpPr>
        <p:spPr>
          <a:xfrm>
            <a:off x="1696883" y="2039307"/>
            <a:ext cx="2336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sz="1800" dirty="0" err="1"/>
              <a:t>Keterampilan</a:t>
            </a:r>
            <a:r>
              <a:rPr lang="en-ID" sz="1800" dirty="0"/>
              <a:t> </a:t>
            </a:r>
            <a:r>
              <a:rPr lang="en-ID" sz="1800" dirty="0" err="1"/>
              <a:t>penelitian</a:t>
            </a:r>
            <a:endParaRPr sz="1800" dirty="0"/>
          </a:p>
        </p:txBody>
      </p:sp>
      <p:sp>
        <p:nvSpPr>
          <p:cNvPr id="22213" name="Google Shape;22213;p47"/>
          <p:cNvSpPr txBox="1">
            <a:spLocks noGrp="1"/>
          </p:cNvSpPr>
          <p:nvPr>
            <p:ph type="title" idx="2"/>
          </p:nvPr>
        </p:nvSpPr>
        <p:spPr>
          <a:xfrm>
            <a:off x="1710522" y="1475489"/>
            <a:ext cx="914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22215" name="Google Shape;22215;p47"/>
          <p:cNvSpPr txBox="1">
            <a:spLocks noGrp="1"/>
          </p:cNvSpPr>
          <p:nvPr>
            <p:ph type="title" idx="3"/>
          </p:nvPr>
        </p:nvSpPr>
        <p:spPr>
          <a:xfrm>
            <a:off x="5183584" y="2002386"/>
            <a:ext cx="2336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sz="1800" dirty="0" err="1"/>
              <a:t>Keterampilan</a:t>
            </a:r>
            <a:r>
              <a:rPr lang="en-ID" sz="1800" dirty="0"/>
              <a:t> </a:t>
            </a:r>
            <a:r>
              <a:rPr lang="en-ID" sz="1800" dirty="0" err="1"/>
              <a:t>berpikir</a:t>
            </a:r>
            <a:endParaRPr sz="1800" dirty="0"/>
          </a:p>
        </p:txBody>
      </p:sp>
      <p:sp>
        <p:nvSpPr>
          <p:cNvPr id="22216" name="Google Shape;22216;p47"/>
          <p:cNvSpPr txBox="1">
            <a:spLocks noGrp="1"/>
          </p:cNvSpPr>
          <p:nvPr>
            <p:ph type="title" idx="4"/>
          </p:nvPr>
        </p:nvSpPr>
        <p:spPr>
          <a:xfrm>
            <a:off x="6532731" y="1488387"/>
            <a:ext cx="914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endParaRPr dirty="0"/>
          </a:p>
        </p:txBody>
      </p:sp>
      <p:sp>
        <p:nvSpPr>
          <p:cNvPr id="22221" name="Google Shape;22221;p47"/>
          <p:cNvSpPr txBox="1">
            <a:spLocks noGrp="1"/>
          </p:cNvSpPr>
          <p:nvPr>
            <p:ph type="title" idx="9"/>
          </p:nvPr>
        </p:nvSpPr>
        <p:spPr>
          <a:xfrm>
            <a:off x="1693976" y="3791868"/>
            <a:ext cx="2336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sz="1800" dirty="0" err="1"/>
              <a:t>Keterampilan</a:t>
            </a:r>
            <a:r>
              <a:rPr lang="en-ID" sz="1800" dirty="0"/>
              <a:t> </a:t>
            </a:r>
            <a:r>
              <a:rPr lang="en-ID" sz="1800" dirty="0" err="1"/>
              <a:t>berpartisipasi</a:t>
            </a:r>
            <a:r>
              <a:rPr lang="en-ID" sz="1800" dirty="0"/>
              <a:t> </a:t>
            </a:r>
            <a:r>
              <a:rPr lang="en-ID" sz="1800" dirty="0" err="1"/>
              <a:t>sosial</a:t>
            </a:r>
            <a:endParaRPr sz="1800" dirty="0"/>
          </a:p>
        </p:txBody>
      </p:sp>
      <p:sp>
        <p:nvSpPr>
          <p:cNvPr id="22222" name="Google Shape;22222;p47"/>
          <p:cNvSpPr txBox="1">
            <a:spLocks noGrp="1"/>
          </p:cNvSpPr>
          <p:nvPr>
            <p:ph type="title" idx="13"/>
          </p:nvPr>
        </p:nvSpPr>
        <p:spPr>
          <a:xfrm>
            <a:off x="1728357" y="3238718"/>
            <a:ext cx="914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</a:t>
            </a:r>
            <a:endParaRPr dirty="0"/>
          </a:p>
        </p:txBody>
      </p:sp>
      <p:sp>
        <p:nvSpPr>
          <p:cNvPr id="22224" name="Google Shape;22224;p47"/>
          <p:cNvSpPr txBox="1">
            <a:spLocks noGrp="1"/>
          </p:cNvSpPr>
          <p:nvPr>
            <p:ph type="title" idx="15"/>
          </p:nvPr>
        </p:nvSpPr>
        <p:spPr>
          <a:xfrm>
            <a:off x="5096283" y="3791868"/>
            <a:ext cx="2336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sz="1800" dirty="0" err="1"/>
              <a:t>Keterampilan</a:t>
            </a:r>
            <a:r>
              <a:rPr lang="en-ID" sz="1800" dirty="0"/>
              <a:t> </a:t>
            </a:r>
            <a:r>
              <a:rPr lang="en-ID" sz="1800" dirty="0" err="1"/>
              <a:t>berkomunikasi</a:t>
            </a:r>
            <a:endParaRPr sz="1800" dirty="0"/>
          </a:p>
        </p:txBody>
      </p:sp>
      <p:sp>
        <p:nvSpPr>
          <p:cNvPr id="22225" name="Google Shape;22225;p47"/>
          <p:cNvSpPr txBox="1">
            <a:spLocks noGrp="1"/>
          </p:cNvSpPr>
          <p:nvPr>
            <p:ph type="title" idx="16"/>
          </p:nvPr>
        </p:nvSpPr>
        <p:spPr>
          <a:xfrm>
            <a:off x="6532731" y="3238718"/>
            <a:ext cx="914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04</a:t>
            </a:r>
            <a:endParaRPr dirty="0"/>
          </a:p>
        </p:txBody>
      </p:sp>
      <p:sp>
        <p:nvSpPr>
          <p:cNvPr id="22230" name="Google Shape;22230;p47"/>
          <p:cNvSpPr txBox="1">
            <a:spLocks noGrp="1"/>
          </p:cNvSpPr>
          <p:nvPr>
            <p:ph type="title" idx="21"/>
          </p:nvPr>
        </p:nvSpPr>
        <p:spPr>
          <a:xfrm>
            <a:off x="1949550" y="547250"/>
            <a:ext cx="5244900" cy="4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sz="2000" dirty="0" err="1"/>
              <a:t>Keterampilan</a:t>
            </a:r>
            <a:r>
              <a:rPr lang="en-ID" sz="2000" dirty="0"/>
              <a:t> </a:t>
            </a:r>
            <a:r>
              <a:rPr lang="en-ID" sz="2000" dirty="0" err="1"/>
              <a:t>Peserta</a:t>
            </a:r>
            <a:r>
              <a:rPr lang="en-ID" sz="2000" dirty="0"/>
              <a:t> </a:t>
            </a:r>
            <a:r>
              <a:rPr lang="en-ID" sz="2000" dirty="0" err="1"/>
              <a:t>Didik</a:t>
            </a:r>
            <a:r>
              <a:rPr lang="en-ID" sz="2000" dirty="0"/>
              <a:t> </a:t>
            </a:r>
            <a:r>
              <a:rPr lang="en-ID" sz="2000" dirty="0" err="1"/>
              <a:t>Dalam</a:t>
            </a:r>
            <a:r>
              <a:rPr lang="en-ID" sz="2000" dirty="0"/>
              <a:t> </a:t>
            </a:r>
            <a:r>
              <a:rPr lang="en-ID" sz="2000" dirty="0" err="1"/>
              <a:t>Pembelajaran</a:t>
            </a:r>
            <a:r>
              <a:rPr lang="en-ID" sz="2000" dirty="0"/>
              <a:t> IPS</a:t>
            </a:r>
            <a:endParaRPr sz="2000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3B723E2-0979-46AF-BF5E-AAC4B72751F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319450" y="1050938"/>
            <a:ext cx="3407959" cy="3901778"/>
          </a:xfrm>
          <a:prstGeom prst="rect">
            <a:avLst/>
          </a:prstGeom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4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32" name="Google Shape;24532;p53"/>
          <p:cNvSpPr txBox="1">
            <a:spLocks noGrp="1"/>
          </p:cNvSpPr>
          <p:nvPr>
            <p:ph type="title"/>
          </p:nvPr>
        </p:nvSpPr>
        <p:spPr>
          <a:xfrm>
            <a:off x="1170432" y="2049300"/>
            <a:ext cx="4162199" cy="104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sz="3200" dirty="0" err="1"/>
              <a:t>Aspek</a:t>
            </a:r>
            <a:r>
              <a:rPr lang="en-ID" sz="3200" dirty="0"/>
              <a:t> </a:t>
            </a:r>
            <a:r>
              <a:rPr lang="en-ID" sz="3200" dirty="0" err="1"/>
              <a:t>Keterampilan-keterampilan</a:t>
            </a:r>
            <a:r>
              <a:rPr lang="en-ID" sz="3200" dirty="0"/>
              <a:t> </a:t>
            </a:r>
            <a:r>
              <a:rPr lang="en-ID" sz="3200" dirty="0" err="1"/>
              <a:t>Dalam</a:t>
            </a:r>
            <a:r>
              <a:rPr lang="en-ID" sz="3200" dirty="0"/>
              <a:t> </a:t>
            </a:r>
            <a:r>
              <a:rPr lang="en-ID" sz="3200" dirty="0" err="1"/>
              <a:t>Pembelajaran</a:t>
            </a:r>
            <a:r>
              <a:rPr lang="en-ID" sz="3200" dirty="0"/>
              <a:t> Ips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D5A5A8B-D030-4EE5-8BF0-14061AEFEB5A}"/>
              </a:ext>
            </a:extLst>
          </p:cNvPr>
          <p:cNvSpPr/>
          <p:nvPr/>
        </p:nvSpPr>
        <p:spPr>
          <a:xfrm>
            <a:off x="1591056" y="2036064"/>
            <a:ext cx="5961888" cy="1950720"/>
          </a:xfrm>
          <a:prstGeom prst="roundRect">
            <a:avLst/>
          </a:prstGeom>
          <a:ln w="38100">
            <a:prstDash val="dash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2235" name="Google Shape;22235;p48"/>
          <p:cNvSpPr txBox="1">
            <a:spLocks noGrp="1"/>
          </p:cNvSpPr>
          <p:nvPr>
            <p:ph type="title"/>
          </p:nvPr>
        </p:nvSpPr>
        <p:spPr>
          <a:xfrm>
            <a:off x="2190900" y="980965"/>
            <a:ext cx="4762200" cy="62837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sz="2800" dirty="0" err="1"/>
              <a:t>Keterampilan</a:t>
            </a:r>
            <a:r>
              <a:rPr lang="en-ID" sz="2800" dirty="0"/>
              <a:t> </a:t>
            </a:r>
            <a:r>
              <a:rPr lang="en-ID" sz="2800" dirty="0" err="1"/>
              <a:t>intelektual</a:t>
            </a:r>
            <a:endParaRPr sz="2800" dirty="0"/>
          </a:p>
        </p:txBody>
      </p:sp>
      <p:sp>
        <p:nvSpPr>
          <p:cNvPr id="22236" name="Google Shape;22236;p48"/>
          <p:cNvSpPr txBox="1">
            <a:spLocks noGrp="1"/>
          </p:cNvSpPr>
          <p:nvPr>
            <p:ph type="subTitle" idx="1"/>
          </p:nvPr>
        </p:nvSpPr>
        <p:spPr>
          <a:xfrm>
            <a:off x="1591056" y="2642124"/>
            <a:ext cx="5961888" cy="73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sz="2000" dirty="0" err="1"/>
              <a:t>Keterampilan</a:t>
            </a:r>
            <a:r>
              <a:rPr lang="en-ID" sz="2000" dirty="0"/>
              <a:t> </a:t>
            </a:r>
            <a:r>
              <a:rPr lang="en-ID" sz="2000" dirty="0" err="1"/>
              <a:t>intelektual</a:t>
            </a:r>
            <a:r>
              <a:rPr lang="en-ID" sz="2000" dirty="0"/>
              <a:t>, </a:t>
            </a:r>
            <a:r>
              <a:rPr lang="en-ID" sz="2000" dirty="0" err="1"/>
              <a:t>ialah</a:t>
            </a:r>
            <a:r>
              <a:rPr lang="en-ID" sz="2000" dirty="0"/>
              <a:t> </a:t>
            </a:r>
            <a:r>
              <a:rPr lang="en-ID" sz="2000" dirty="0" err="1"/>
              <a:t>keterampilan</a:t>
            </a:r>
            <a:r>
              <a:rPr lang="en-ID" sz="2000" dirty="0"/>
              <a:t> yang </a:t>
            </a:r>
            <a:r>
              <a:rPr lang="en-ID" sz="2000" dirty="0" err="1"/>
              <a:t>berhubungan</a:t>
            </a:r>
            <a:r>
              <a:rPr lang="en-ID" sz="2000" dirty="0"/>
              <a:t> </a:t>
            </a:r>
            <a:r>
              <a:rPr lang="en-ID" sz="2000" dirty="0" err="1"/>
              <a:t>dengan</a:t>
            </a:r>
            <a:r>
              <a:rPr lang="en-ID" sz="2000" dirty="0"/>
              <a:t> </a:t>
            </a:r>
            <a:r>
              <a:rPr lang="en-ID" sz="2000" dirty="0" err="1"/>
              <a:t>kecerdasan</a:t>
            </a:r>
            <a:r>
              <a:rPr lang="en-ID" sz="2000" dirty="0"/>
              <a:t> </a:t>
            </a:r>
            <a:r>
              <a:rPr lang="en-ID" sz="2000" dirty="0" err="1"/>
              <a:t>otak</a:t>
            </a:r>
            <a:r>
              <a:rPr lang="en-ID" sz="2000" dirty="0"/>
              <a:t> yang </a:t>
            </a:r>
            <a:r>
              <a:rPr lang="en-ID" sz="2000" dirty="0" err="1"/>
              <a:t>dimiliki</a:t>
            </a:r>
            <a:r>
              <a:rPr lang="en-ID" sz="2000" dirty="0"/>
              <a:t> </a:t>
            </a:r>
            <a:r>
              <a:rPr lang="en-ID" sz="2000" dirty="0" err="1"/>
              <a:t>seseorang</a:t>
            </a:r>
            <a:r>
              <a:rPr lang="en-ID" sz="2000" dirty="0"/>
              <a:t>, dan </a:t>
            </a:r>
            <a:r>
              <a:rPr lang="en-ID" sz="2000" dirty="0" err="1"/>
              <a:t>bertujuan</a:t>
            </a:r>
            <a:r>
              <a:rPr lang="en-ID" sz="2000" dirty="0"/>
              <a:t> </a:t>
            </a:r>
            <a:r>
              <a:rPr lang="en-ID" sz="2000" dirty="0" err="1"/>
              <a:t>untuk</a:t>
            </a:r>
            <a:r>
              <a:rPr lang="en-ID" sz="2000" dirty="0"/>
              <a:t> </a:t>
            </a:r>
            <a:r>
              <a:rPr lang="en-ID" sz="2000" dirty="0" err="1"/>
              <a:t>melatih</a:t>
            </a:r>
            <a:r>
              <a:rPr lang="en-ID" sz="2000" dirty="0"/>
              <a:t> </a:t>
            </a:r>
            <a:r>
              <a:rPr lang="en-ID" sz="2000" dirty="0" err="1"/>
              <a:t>seseorang</a:t>
            </a:r>
            <a:r>
              <a:rPr lang="en-ID" sz="2000" dirty="0"/>
              <a:t> </a:t>
            </a:r>
            <a:r>
              <a:rPr lang="en-ID" sz="2000" dirty="0" err="1"/>
              <a:t>lebih</a:t>
            </a:r>
            <a:r>
              <a:rPr lang="en-ID" sz="2000" dirty="0"/>
              <a:t> </a:t>
            </a:r>
            <a:r>
              <a:rPr lang="en-ID" sz="2000" dirty="0" err="1"/>
              <a:t>berpikir</a:t>
            </a:r>
            <a:r>
              <a:rPr lang="en-ID" sz="2000" dirty="0"/>
              <a:t> </a:t>
            </a:r>
            <a:r>
              <a:rPr lang="en-ID" sz="2000" dirty="0" err="1"/>
              <a:t>logis</a:t>
            </a:r>
            <a:r>
              <a:rPr lang="en-ID" sz="2000" dirty="0"/>
              <a:t> dan </a:t>
            </a:r>
            <a:r>
              <a:rPr lang="en-ID" sz="2000" dirty="0" err="1"/>
              <a:t>sistematis</a:t>
            </a:r>
            <a:r>
              <a:rPr lang="en-ID" sz="2000" dirty="0"/>
              <a:t> </a:t>
            </a:r>
            <a:r>
              <a:rPr lang="en-ID" sz="2000" dirty="0" err="1"/>
              <a:t>dalam</a:t>
            </a:r>
            <a:r>
              <a:rPr lang="en-ID" sz="2000" dirty="0"/>
              <a:t> </a:t>
            </a:r>
            <a:r>
              <a:rPr lang="en-ID" sz="2000" dirty="0" err="1"/>
              <a:t>memecahkan</a:t>
            </a:r>
            <a:r>
              <a:rPr lang="en-ID" sz="2000" dirty="0"/>
              <a:t> </a:t>
            </a:r>
            <a:r>
              <a:rPr lang="en-ID" sz="2000" dirty="0" err="1"/>
              <a:t>masalah</a:t>
            </a:r>
            <a:r>
              <a:rPr lang="en-ID" sz="2000" dirty="0"/>
              <a:t> yang </a:t>
            </a:r>
            <a:r>
              <a:rPr lang="en-ID" sz="2000" dirty="0" err="1"/>
              <a:t>nyata</a:t>
            </a:r>
            <a:r>
              <a:rPr lang="en-ID" sz="2000" dirty="0"/>
              <a:t> </a:t>
            </a:r>
            <a:r>
              <a:rPr lang="en-ID" sz="2000" dirty="0" err="1"/>
              <a:t>dalam</a:t>
            </a:r>
            <a:r>
              <a:rPr lang="en-ID" sz="2000" dirty="0"/>
              <a:t> </a:t>
            </a:r>
            <a:r>
              <a:rPr lang="en-ID" sz="2000" dirty="0" err="1"/>
              <a:t>kehidupan</a:t>
            </a:r>
            <a:r>
              <a:rPr lang="en-ID" sz="2000" dirty="0"/>
              <a:t> </a:t>
            </a:r>
            <a:r>
              <a:rPr lang="en-ID" sz="2000" dirty="0" err="1"/>
              <a:t>masyarakat</a:t>
            </a:r>
            <a:r>
              <a:rPr lang="en-ID" sz="2000" dirty="0"/>
              <a:t>. </a:t>
            </a:r>
            <a:endParaRPr sz="2000" dirty="0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D5A5A8B-D030-4EE5-8BF0-14061AEFEB5A}"/>
              </a:ext>
            </a:extLst>
          </p:cNvPr>
          <p:cNvSpPr/>
          <p:nvPr/>
        </p:nvSpPr>
        <p:spPr>
          <a:xfrm>
            <a:off x="1591056" y="1853183"/>
            <a:ext cx="5961888" cy="2309351"/>
          </a:xfrm>
          <a:prstGeom prst="roundRect">
            <a:avLst/>
          </a:prstGeom>
          <a:ln w="38100">
            <a:prstDash val="dash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2235" name="Google Shape;22235;p48"/>
          <p:cNvSpPr txBox="1">
            <a:spLocks noGrp="1"/>
          </p:cNvSpPr>
          <p:nvPr>
            <p:ph type="title"/>
          </p:nvPr>
        </p:nvSpPr>
        <p:spPr>
          <a:xfrm>
            <a:off x="2190900" y="980965"/>
            <a:ext cx="4762200" cy="62837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sz="2800" dirty="0" err="1"/>
              <a:t>Keterampilan</a:t>
            </a:r>
            <a:r>
              <a:rPr lang="en-ID" sz="2800" dirty="0"/>
              <a:t> personal</a:t>
            </a:r>
            <a:endParaRPr sz="2800" dirty="0"/>
          </a:p>
        </p:txBody>
      </p:sp>
      <p:sp>
        <p:nvSpPr>
          <p:cNvPr id="22236" name="Google Shape;22236;p48"/>
          <p:cNvSpPr txBox="1">
            <a:spLocks noGrp="1"/>
          </p:cNvSpPr>
          <p:nvPr>
            <p:ph type="subTitle" idx="1"/>
          </p:nvPr>
        </p:nvSpPr>
        <p:spPr>
          <a:xfrm>
            <a:off x="1591056" y="2142226"/>
            <a:ext cx="5961888" cy="173126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sz="2000" dirty="0"/>
              <a:t>Person </a:t>
            </a:r>
            <a:r>
              <a:rPr lang="en-ID" sz="2000" dirty="0" err="1"/>
              <a:t>atau</a:t>
            </a:r>
            <a:r>
              <a:rPr lang="en-ID" sz="2000" dirty="0"/>
              <a:t> </a:t>
            </a:r>
            <a:r>
              <a:rPr lang="en-ID" sz="2000" dirty="0" err="1"/>
              <a:t>suatu</a:t>
            </a:r>
            <a:r>
              <a:rPr lang="en-ID" sz="2000" dirty="0"/>
              <a:t> </a:t>
            </a:r>
            <a:r>
              <a:rPr lang="en-ID" sz="2000" dirty="0" err="1"/>
              <a:t>pribadi</a:t>
            </a:r>
            <a:r>
              <a:rPr lang="en-ID" sz="2000" dirty="0"/>
              <a:t>, </a:t>
            </a:r>
            <a:r>
              <a:rPr lang="en-ID" sz="2000" dirty="0" err="1"/>
              <a:t>ialah</a:t>
            </a:r>
            <a:r>
              <a:rPr lang="en-ID" sz="2000" dirty="0"/>
              <a:t> </a:t>
            </a:r>
            <a:r>
              <a:rPr lang="en-ID" sz="2000" dirty="0" err="1"/>
              <a:t>manusia</a:t>
            </a:r>
            <a:r>
              <a:rPr lang="en-ID" sz="2000" dirty="0"/>
              <a:t> yang </a:t>
            </a:r>
            <a:r>
              <a:rPr lang="en-ID" sz="2000" dirty="0" err="1"/>
              <a:t>telah</a:t>
            </a:r>
            <a:r>
              <a:rPr lang="en-ID" sz="2000" dirty="0"/>
              <a:t> </a:t>
            </a:r>
            <a:r>
              <a:rPr lang="en-ID" sz="2000" dirty="0" err="1"/>
              <a:t>dapat</a:t>
            </a:r>
            <a:r>
              <a:rPr lang="en-ID" sz="2000" dirty="0"/>
              <a:t> </a:t>
            </a:r>
            <a:r>
              <a:rPr lang="en-ID" sz="2000" dirty="0" err="1"/>
              <a:t>menjadi</a:t>
            </a:r>
            <a:r>
              <a:rPr lang="en-ID" sz="2000" dirty="0"/>
              <a:t> </a:t>
            </a:r>
            <a:r>
              <a:rPr lang="en-ID" sz="2000" dirty="0" err="1"/>
              <a:t>anggota</a:t>
            </a:r>
            <a:r>
              <a:rPr lang="en-ID" sz="2000" dirty="0"/>
              <a:t> </a:t>
            </a:r>
            <a:r>
              <a:rPr lang="en-ID" sz="2000" dirty="0" err="1"/>
              <a:t>masyarakat</a:t>
            </a:r>
            <a:r>
              <a:rPr lang="en-ID" sz="2000" dirty="0"/>
              <a:t> </a:t>
            </a:r>
            <a:r>
              <a:rPr lang="en-ID" sz="2000" dirty="0" err="1"/>
              <a:t>atau</a:t>
            </a:r>
            <a:r>
              <a:rPr lang="en-ID" sz="2000" dirty="0"/>
              <a:t> sebagai </a:t>
            </a:r>
            <a:r>
              <a:rPr lang="en-ID" sz="2000" dirty="0" err="1"/>
              <a:t>anggota</a:t>
            </a:r>
            <a:r>
              <a:rPr lang="en-ID" sz="2000" dirty="0"/>
              <a:t> </a:t>
            </a:r>
            <a:r>
              <a:rPr lang="en-ID" sz="2000" dirty="0" err="1"/>
              <a:t>kelompok</a:t>
            </a:r>
            <a:r>
              <a:rPr lang="en-ID" sz="2000" dirty="0"/>
              <a:t> </a:t>
            </a:r>
            <a:r>
              <a:rPr lang="en-ID" sz="2000" dirty="0" err="1"/>
              <a:t>masyarakat</a:t>
            </a:r>
            <a:r>
              <a:rPr lang="en-ID" sz="2000" dirty="0"/>
              <a:t>. </a:t>
            </a:r>
            <a:r>
              <a:rPr lang="en-ID" sz="2000" dirty="0" err="1"/>
              <a:t>Manusia</a:t>
            </a:r>
            <a:r>
              <a:rPr lang="en-ID" sz="2000" dirty="0"/>
              <a:t> </a:t>
            </a:r>
            <a:r>
              <a:rPr lang="en-ID" sz="2000" dirty="0" err="1"/>
              <a:t>mempunyai</a:t>
            </a:r>
            <a:r>
              <a:rPr lang="en-ID" sz="2000" dirty="0"/>
              <a:t> </a:t>
            </a:r>
            <a:r>
              <a:rPr lang="en-ID" sz="2000" dirty="0" err="1"/>
              <a:t>potensi</a:t>
            </a:r>
            <a:r>
              <a:rPr lang="en-ID" sz="2000" dirty="0"/>
              <a:t> yang </a:t>
            </a:r>
            <a:r>
              <a:rPr lang="en-ID" sz="2000" dirty="0" err="1"/>
              <a:t>dapat</a:t>
            </a:r>
            <a:r>
              <a:rPr lang="en-ID" sz="2000" dirty="0"/>
              <a:t> </a:t>
            </a:r>
            <a:r>
              <a:rPr lang="en-ID" sz="2000" dirty="0" err="1"/>
              <a:t>berkembang</a:t>
            </a:r>
            <a:r>
              <a:rPr lang="en-ID" sz="2000" dirty="0"/>
              <a:t> </a:t>
            </a:r>
            <a:r>
              <a:rPr lang="en-ID" sz="2000" dirty="0" err="1"/>
              <a:t>melalui</a:t>
            </a:r>
            <a:r>
              <a:rPr lang="en-ID" sz="2000" dirty="0"/>
              <a:t> proses </a:t>
            </a:r>
            <a:r>
              <a:rPr lang="en-ID" sz="2000" dirty="0" err="1"/>
              <a:t>pendidikan</a:t>
            </a:r>
            <a:r>
              <a:rPr lang="en-ID" sz="2000" dirty="0"/>
              <a:t>. </a:t>
            </a:r>
            <a:r>
              <a:rPr lang="en-ID" sz="2000" dirty="0" err="1"/>
              <a:t>Akibat</a:t>
            </a:r>
            <a:r>
              <a:rPr lang="en-ID" sz="2000" dirty="0"/>
              <a:t> proses </a:t>
            </a:r>
            <a:r>
              <a:rPr lang="en-ID" sz="2000" dirty="0" err="1"/>
              <a:t>pendidikan</a:t>
            </a:r>
            <a:r>
              <a:rPr lang="en-ID" sz="2000" dirty="0"/>
              <a:t> </a:t>
            </a:r>
            <a:r>
              <a:rPr lang="en-ID" sz="2000" dirty="0" err="1"/>
              <a:t>serta</a:t>
            </a:r>
            <a:r>
              <a:rPr lang="en-ID" sz="2000" dirty="0"/>
              <a:t> </a:t>
            </a:r>
            <a:r>
              <a:rPr lang="en-ID" sz="2000" dirty="0" err="1"/>
              <a:t>penanaman</a:t>
            </a:r>
            <a:r>
              <a:rPr lang="en-ID" sz="2000" dirty="0"/>
              <a:t> </a:t>
            </a:r>
            <a:r>
              <a:rPr lang="en-ID" sz="2000" dirty="0" err="1"/>
              <a:t>nilai</a:t>
            </a:r>
            <a:r>
              <a:rPr lang="en-ID" sz="2000" dirty="0"/>
              <a:t> dan </a:t>
            </a:r>
            <a:r>
              <a:rPr lang="en-ID" sz="2000" dirty="0" err="1"/>
              <a:t>norma</a:t>
            </a:r>
            <a:r>
              <a:rPr lang="en-ID" sz="2000" dirty="0"/>
              <a:t> </a:t>
            </a:r>
            <a:r>
              <a:rPr lang="en-ID" sz="2000" dirty="0" err="1"/>
              <a:t>sosial</a:t>
            </a:r>
            <a:r>
              <a:rPr lang="en-ID" sz="2000" dirty="0"/>
              <a:t> </a:t>
            </a:r>
            <a:r>
              <a:rPr lang="en-ID" sz="2000" dirty="0" err="1"/>
              <a:t>budaya</a:t>
            </a:r>
            <a:r>
              <a:rPr lang="en-ID" sz="2000" dirty="0"/>
              <a:t> </a:t>
            </a:r>
            <a:r>
              <a:rPr lang="en-ID" sz="2000" dirty="0" err="1"/>
              <a:t>maka</a:t>
            </a:r>
            <a:r>
              <a:rPr lang="en-ID" sz="2000" dirty="0"/>
              <a:t> </a:t>
            </a:r>
            <a:r>
              <a:rPr lang="en-ID" sz="2000" dirty="0" err="1"/>
              <a:t>terjadi</a:t>
            </a:r>
            <a:r>
              <a:rPr lang="en-ID" sz="2000" dirty="0"/>
              <a:t> </a:t>
            </a:r>
            <a:r>
              <a:rPr lang="en-ID" sz="2000" dirty="0" err="1"/>
              <a:t>pribadi</a:t>
            </a:r>
            <a:r>
              <a:rPr lang="en-ID" sz="2000" dirty="0"/>
              <a:t> yang </a:t>
            </a:r>
            <a:r>
              <a:rPr lang="en-ID" sz="2000" dirty="0" err="1"/>
              <a:t>memiliki</a:t>
            </a:r>
            <a:r>
              <a:rPr lang="en-ID" sz="2000" dirty="0"/>
              <a:t> </a:t>
            </a:r>
            <a:r>
              <a:rPr lang="en-ID" sz="2000" dirty="0" err="1"/>
              <a:t>kepribadian</a:t>
            </a:r>
            <a:r>
              <a:rPr lang="en-ID" sz="2000" dirty="0"/>
              <a:t> (personality). </a:t>
            </a:r>
            <a:endParaRPr sz="2000" dirty="0"/>
          </a:p>
        </p:txBody>
      </p:sp>
    </p:spTree>
    <p:extLst>
      <p:ext uri="{BB962C8B-B14F-4D97-AF65-F5344CB8AC3E}">
        <p14:creationId xmlns:p14="http://schemas.microsoft.com/office/powerpoint/2010/main" val="127601676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D5A5A8B-D030-4EE5-8BF0-14061AEFEB5A}"/>
              </a:ext>
            </a:extLst>
          </p:cNvPr>
          <p:cNvSpPr/>
          <p:nvPr/>
        </p:nvSpPr>
        <p:spPr>
          <a:xfrm>
            <a:off x="1591056" y="2036064"/>
            <a:ext cx="5961888" cy="1950720"/>
          </a:xfrm>
          <a:prstGeom prst="roundRect">
            <a:avLst/>
          </a:prstGeom>
          <a:ln w="38100">
            <a:prstDash val="dash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2235" name="Google Shape;22235;p48"/>
          <p:cNvSpPr txBox="1">
            <a:spLocks noGrp="1"/>
          </p:cNvSpPr>
          <p:nvPr>
            <p:ph type="title"/>
          </p:nvPr>
        </p:nvSpPr>
        <p:spPr>
          <a:xfrm>
            <a:off x="2190900" y="980965"/>
            <a:ext cx="4762200" cy="62837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sz="2800" dirty="0" err="1"/>
              <a:t>Keterampilan</a:t>
            </a:r>
            <a:r>
              <a:rPr lang="en-ID" sz="2800" dirty="0"/>
              <a:t> Sosial</a:t>
            </a:r>
            <a:endParaRPr sz="2800" dirty="0"/>
          </a:p>
        </p:txBody>
      </p:sp>
      <p:sp>
        <p:nvSpPr>
          <p:cNvPr id="22236" name="Google Shape;22236;p48"/>
          <p:cNvSpPr txBox="1">
            <a:spLocks noGrp="1"/>
          </p:cNvSpPr>
          <p:nvPr>
            <p:ph type="subTitle" idx="1"/>
          </p:nvPr>
        </p:nvSpPr>
        <p:spPr>
          <a:xfrm>
            <a:off x="1591056" y="2642124"/>
            <a:ext cx="5961888" cy="73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sz="2000" dirty="0"/>
              <a:t>Masyarakat </a:t>
            </a:r>
            <a:r>
              <a:rPr lang="en-ID" sz="2000" dirty="0" err="1"/>
              <a:t>merupakan</a:t>
            </a:r>
            <a:r>
              <a:rPr lang="en-ID" sz="2000" dirty="0"/>
              <a:t> </a:t>
            </a:r>
            <a:r>
              <a:rPr lang="en-ID" sz="2000" dirty="0" err="1"/>
              <a:t>kelompok</a:t>
            </a:r>
            <a:r>
              <a:rPr lang="en-ID" sz="2000" dirty="0"/>
              <a:t> </a:t>
            </a:r>
            <a:r>
              <a:rPr lang="en-ID" sz="2000" dirty="0" err="1"/>
              <a:t>manusia</a:t>
            </a:r>
            <a:r>
              <a:rPr lang="en-ID" sz="2000" dirty="0"/>
              <a:t> yang </a:t>
            </a:r>
            <a:r>
              <a:rPr lang="en-ID" sz="2000" dirty="0" err="1"/>
              <a:t>tinggal</a:t>
            </a:r>
            <a:r>
              <a:rPr lang="en-ID" sz="2000" dirty="0"/>
              <a:t> pada wilayah </a:t>
            </a:r>
            <a:r>
              <a:rPr lang="en-ID" sz="2000" dirty="0" err="1"/>
              <a:t>tertentu</a:t>
            </a:r>
            <a:r>
              <a:rPr lang="en-ID" sz="2000" dirty="0"/>
              <a:t> yang </a:t>
            </a:r>
            <a:r>
              <a:rPr lang="en-ID" sz="2000" dirty="0" err="1"/>
              <a:t>diikat</a:t>
            </a:r>
            <a:r>
              <a:rPr lang="en-ID" sz="2000" dirty="0"/>
              <a:t> oleh </a:t>
            </a:r>
            <a:r>
              <a:rPr lang="en-ID" sz="2000" dirty="0" err="1"/>
              <a:t>norma</a:t>
            </a:r>
            <a:r>
              <a:rPr lang="en-ID" sz="2000" dirty="0"/>
              <a:t> </a:t>
            </a:r>
            <a:r>
              <a:rPr lang="en-ID" sz="2000" dirty="0" err="1"/>
              <a:t>atau</a:t>
            </a:r>
            <a:r>
              <a:rPr lang="en-ID" sz="2000" dirty="0"/>
              <a:t> </a:t>
            </a:r>
            <a:r>
              <a:rPr lang="en-ID" sz="2000" dirty="0" err="1"/>
              <a:t>sistem</a:t>
            </a:r>
            <a:r>
              <a:rPr lang="en-ID" sz="2000" dirty="0"/>
              <a:t> </a:t>
            </a:r>
            <a:r>
              <a:rPr lang="en-ID" sz="2000" dirty="0" err="1"/>
              <a:t>nilai</a:t>
            </a:r>
            <a:r>
              <a:rPr lang="en-ID" sz="2000" dirty="0"/>
              <a:t> yang </a:t>
            </a:r>
            <a:r>
              <a:rPr lang="en-ID" sz="2000" dirty="0" err="1"/>
              <a:t>selalu</a:t>
            </a:r>
            <a:r>
              <a:rPr lang="en-ID" sz="2000" dirty="0"/>
              <a:t> </a:t>
            </a:r>
            <a:r>
              <a:rPr lang="en-ID" sz="2000" dirty="0" err="1"/>
              <a:t>mengalami</a:t>
            </a:r>
            <a:r>
              <a:rPr lang="en-ID" sz="2000" dirty="0"/>
              <a:t> </a:t>
            </a:r>
            <a:r>
              <a:rPr lang="en-ID" sz="2000" dirty="0" err="1"/>
              <a:t>perubahan</a:t>
            </a:r>
            <a:r>
              <a:rPr lang="en-ID" sz="2000" dirty="0"/>
              <a:t>. </a:t>
            </a:r>
            <a:r>
              <a:rPr lang="en-ID" sz="2000" dirty="0" err="1"/>
              <a:t>Perubahan</a:t>
            </a:r>
            <a:r>
              <a:rPr lang="en-ID" sz="2000" dirty="0"/>
              <a:t> yang </a:t>
            </a:r>
            <a:r>
              <a:rPr lang="en-ID" sz="2000" dirty="0" err="1"/>
              <a:t>terjadi</a:t>
            </a:r>
            <a:r>
              <a:rPr lang="en-ID" sz="2000" dirty="0"/>
              <a:t> pada </a:t>
            </a:r>
            <a:r>
              <a:rPr lang="en-ID" sz="2000" dirty="0" err="1"/>
              <a:t>masyarakat</a:t>
            </a:r>
            <a:r>
              <a:rPr lang="en-ID" sz="2000" dirty="0"/>
              <a:t> </a:t>
            </a:r>
            <a:r>
              <a:rPr lang="en-ID" sz="2000" dirty="0" err="1"/>
              <a:t>tidak</a:t>
            </a:r>
            <a:r>
              <a:rPr lang="en-ID" sz="2000" dirty="0"/>
              <a:t> </a:t>
            </a:r>
            <a:r>
              <a:rPr lang="en-ID" sz="2000" dirty="0" err="1"/>
              <a:t>sama</a:t>
            </a:r>
            <a:r>
              <a:rPr lang="en-ID" sz="2000" dirty="0"/>
              <a:t>. </a:t>
            </a:r>
            <a:r>
              <a:rPr lang="en-ID" sz="2000" dirty="0" err="1"/>
              <a:t>Perubahan</a:t>
            </a:r>
            <a:r>
              <a:rPr lang="en-ID" sz="2000" dirty="0"/>
              <a:t> </a:t>
            </a:r>
            <a:r>
              <a:rPr lang="en-ID" sz="2000" dirty="0" err="1"/>
              <a:t>tersebut</a:t>
            </a:r>
            <a:r>
              <a:rPr lang="en-ID" sz="2000" dirty="0"/>
              <a:t> </a:t>
            </a:r>
            <a:r>
              <a:rPr lang="en-ID" sz="2000" dirty="0" err="1"/>
              <a:t>meliputi</a:t>
            </a:r>
            <a:r>
              <a:rPr lang="en-ID" sz="2000" dirty="0"/>
              <a:t> </a:t>
            </a:r>
            <a:r>
              <a:rPr lang="en-ID" sz="2000" dirty="0" err="1"/>
              <a:t>berbagai</a:t>
            </a:r>
            <a:r>
              <a:rPr lang="en-ID" sz="2000" dirty="0"/>
              <a:t> </a:t>
            </a:r>
            <a:r>
              <a:rPr lang="en-ID" sz="2000" dirty="0" err="1"/>
              <a:t>aspek</a:t>
            </a:r>
            <a:r>
              <a:rPr lang="en-ID" sz="2000" dirty="0"/>
              <a:t>, </a:t>
            </a:r>
            <a:r>
              <a:rPr lang="en-ID" sz="2000" dirty="0" err="1"/>
              <a:t>yaitu</a:t>
            </a:r>
            <a:r>
              <a:rPr lang="en-ID" sz="2000" dirty="0"/>
              <a:t> </a:t>
            </a:r>
            <a:r>
              <a:rPr lang="en-ID" sz="2000" dirty="0" err="1"/>
              <a:t>organisasi</a:t>
            </a:r>
            <a:r>
              <a:rPr lang="en-ID" sz="2000" dirty="0"/>
              <a:t>, </a:t>
            </a:r>
            <a:r>
              <a:rPr lang="en-ID" sz="2000" dirty="0" err="1"/>
              <a:t>nilai</a:t>
            </a:r>
            <a:r>
              <a:rPr lang="en-ID" sz="2000" dirty="0"/>
              <a:t>, </a:t>
            </a:r>
            <a:r>
              <a:rPr lang="en-ID" sz="2000" dirty="0" err="1"/>
              <a:t>norma</a:t>
            </a:r>
            <a:r>
              <a:rPr lang="en-ID" sz="2000" dirty="0"/>
              <a:t> dan </a:t>
            </a:r>
            <a:r>
              <a:rPr lang="en-ID" sz="2000" dirty="0" err="1"/>
              <a:t>kelembagaan</a:t>
            </a:r>
            <a:r>
              <a:rPr lang="en-ID" sz="2000" dirty="0"/>
              <a:t>. </a:t>
            </a:r>
            <a:endParaRPr sz="2000" dirty="0"/>
          </a:p>
        </p:txBody>
      </p:sp>
    </p:spTree>
    <p:extLst>
      <p:ext uri="{BB962C8B-B14F-4D97-AF65-F5344CB8AC3E}">
        <p14:creationId xmlns:p14="http://schemas.microsoft.com/office/powerpoint/2010/main" val="403511993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" name="Google Shape;38502;p79"/>
          <p:cNvSpPr txBox="1">
            <a:spLocks noGrp="1"/>
          </p:cNvSpPr>
          <p:nvPr>
            <p:ph type="ctrTitle"/>
          </p:nvPr>
        </p:nvSpPr>
        <p:spPr>
          <a:xfrm>
            <a:off x="4312688" y="2045975"/>
            <a:ext cx="3855900" cy="7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Thanks!</a:t>
            </a:r>
            <a:endParaRPr dirty="0"/>
          </a:p>
        </p:txBody>
      </p:sp>
      <p:grpSp>
        <p:nvGrpSpPr>
          <p:cNvPr id="38524" name="Google Shape;38524;p79"/>
          <p:cNvGrpSpPr/>
          <p:nvPr/>
        </p:nvGrpSpPr>
        <p:grpSpPr>
          <a:xfrm>
            <a:off x="887472" y="571138"/>
            <a:ext cx="3184128" cy="4001219"/>
            <a:chOff x="728172" y="540401"/>
            <a:chExt cx="3184128" cy="4001219"/>
          </a:xfrm>
        </p:grpSpPr>
        <p:grpSp>
          <p:nvGrpSpPr>
            <p:cNvPr id="38525" name="Google Shape;38525;p79"/>
            <p:cNvGrpSpPr/>
            <p:nvPr/>
          </p:nvGrpSpPr>
          <p:grpSpPr>
            <a:xfrm rot="-5400000">
              <a:off x="588408" y="1425851"/>
              <a:ext cx="3499961" cy="2731576"/>
              <a:chOff x="5101700" y="812850"/>
              <a:chExt cx="2785928" cy="3517806"/>
            </a:xfrm>
          </p:grpSpPr>
          <p:sp>
            <p:nvSpPr>
              <p:cNvPr id="38526" name="Google Shape;38526;p79"/>
              <p:cNvSpPr/>
              <p:nvPr/>
            </p:nvSpPr>
            <p:spPr>
              <a:xfrm>
                <a:off x="5101700" y="812850"/>
                <a:ext cx="2785928" cy="3517725"/>
              </a:xfrm>
              <a:custGeom>
                <a:avLst/>
                <a:gdLst/>
                <a:ahLst/>
                <a:cxnLst/>
                <a:rect l="l" t="t" r="r" b="b"/>
                <a:pathLst>
                  <a:path w="145841" h="184150" extrusionOk="0">
                    <a:moveTo>
                      <a:pt x="145771" y="0"/>
                    </a:moveTo>
                    <a:lnTo>
                      <a:pt x="0" y="140"/>
                    </a:lnTo>
                    <a:lnTo>
                      <a:pt x="0" y="162030"/>
                    </a:lnTo>
                    <a:lnTo>
                      <a:pt x="3629" y="168101"/>
                    </a:lnTo>
                    <a:lnTo>
                      <a:pt x="3559" y="167961"/>
                    </a:lnTo>
                    <a:lnTo>
                      <a:pt x="3559" y="167752"/>
                    </a:lnTo>
                    <a:lnTo>
                      <a:pt x="3629" y="167612"/>
                    </a:lnTo>
                    <a:lnTo>
                      <a:pt x="3698" y="167473"/>
                    </a:lnTo>
                    <a:lnTo>
                      <a:pt x="3838" y="167403"/>
                    </a:lnTo>
                    <a:lnTo>
                      <a:pt x="4047" y="167333"/>
                    </a:lnTo>
                    <a:lnTo>
                      <a:pt x="4326" y="167263"/>
                    </a:lnTo>
                    <a:lnTo>
                      <a:pt x="4675" y="167263"/>
                    </a:lnTo>
                    <a:lnTo>
                      <a:pt x="5164" y="167333"/>
                    </a:lnTo>
                    <a:lnTo>
                      <a:pt x="5722" y="167403"/>
                    </a:lnTo>
                    <a:lnTo>
                      <a:pt x="6420" y="167612"/>
                    </a:lnTo>
                    <a:lnTo>
                      <a:pt x="7187" y="167891"/>
                    </a:lnTo>
                    <a:lnTo>
                      <a:pt x="8164" y="168310"/>
                    </a:lnTo>
                    <a:lnTo>
                      <a:pt x="9281" y="168868"/>
                    </a:lnTo>
                    <a:lnTo>
                      <a:pt x="13956" y="171101"/>
                    </a:lnTo>
                    <a:lnTo>
                      <a:pt x="17794" y="173055"/>
                    </a:lnTo>
                    <a:lnTo>
                      <a:pt x="21492" y="174939"/>
                    </a:lnTo>
                    <a:lnTo>
                      <a:pt x="32099" y="175707"/>
                    </a:lnTo>
                    <a:lnTo>
                      <a:pt x="32099" y="175707"/>
                    </a:lnTo>
                    <a:lnTo>
                      <a:pt x="32029" y="175637"/>
                    </a:lnTo>
                    <a:lnTo>
                      <a:pt x="32029" y="175637"/>
                    </a:lnTo>
                    <a:lnTo>
                      <a:pt x="32169" y="175707"/>
                    </a:lnTo>
                    <a:lnTo>
                      <a:pt x="32099" y="175707"/>
                    </a:lnTo>
                    <a:lnTo>
                      <a:pt x="33076" y="176335"/>
                    </a:lnTo>
                    <a:lnTo>
                      <a:pt x="35797" y="178009"/>
                    </a:lnTo>
                    <a:lnTo>
                      <a:pt x="40752" y="181080"/>
                    </a:lnTo>
                    <a:lnTo>
                      <a:pt x="49335" y="181080"/>
                    </a:lnTo>
                    <a:lnTo>
                      <a:pt x="55057" y="182615"/>
                    </a:lnTo>
                    <a:lnTo>
                      <a:pt x="59243" y="183801"/>
                    </a:lnTo>
                    <a:lnTo>
                      <a:pt x="65035" y="182615"/>
                    </a:lnTo>
                    <a:lnTo>
                      <a:pt x="65245" y="182615"/>
                    </a:lnTo>
                    <a:lnTo>
                      <a:pt x="76758" y="184150"/>
                    </a:lnTo>
                    <a:lnTo>
                      <a:pt x="95948" y="175637"/>
                    </a:lnTo>
                    <a:lnTo>
                      <a:pt x="107462" y="175637"/>
                    </a:lnTo>
                    <a:lnTo>
                      <a:pt x="116114" y="174102"/>
                    </a:lnTo>
                    <a:lnTo>
                      <a:pt x="119952" y="169496"/>
                    </a:lnTo>
                    <a:lnTo>
                      <a:pt x="128535" y="170264"/>
                    </a:lnTo>
                    <a:lnTo>
                      <a:pt x="136211" y="171031"/>
                    </a:lnTo>
                    <a:lnTo>
                      <a:pt x="138165" y="169496"/>
                    </a:lnTo>
                    <a:lnTo>
                      <a:pt x="145841" y="169496"/>
                    </a:lnTo>
                    <a:lnTo>
                      <a:pt x="14577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7" name="Google Shape;38527;p79"/>
              <p:cNvSpPr/>
              <p:nvPr/>
            </p:nvSpPr>
            <p:spPr>
              <a:xfrm>
                <a:off x="5101700" y="3906752"/>
                <a:ext cx="2785928" cy="423904"/>
              </a:xfrm>
              <a:custGeom>
                <a:avLst/>
                <a:gdLst/>
                <a:ahLst/>
                <a:cxnLst/>
                <a:rect l="l" t="t" r="r" b="b"/>
                <a:pathLst>
                  <a:path w="145841" h="22191" extrusionOk="0">
                    <a:moveTo>
                      <a:pt x="0" y="1"/>
                    </a:moveTo>
                    <a:lnTo>
                      <a:pt x="1465" y="8444"/>
                    </a:lnTo>
                    <a:lnTo>
                      <a:pt x="2163" y="9212"/>
                    </a:lnTo>
                    <a:lnTo>
                      <a:pt x="4326" y="9212"/>
                    </a:lnTo>
                    <a:lnTo>
                      <a:pt x="5094" y="9282"/>
                    </a:lnTo>
                    <a:lnTo>
                      <a:pt x="6420" y="9491"/>
                    </a:lnTo>
                    <a:lnTo>
                      <a:pt x="8583" y="9910"/>
                    </a:lnTo>
                    <a:lnTo>
                      <a:pt x="9630" y="10189"/>
                    </a:lnTo>
                    <a:lnTo>
                      <a:pt x="10118" y="10398"/>
                    </a:lnTo>
                    <a:lnTo>
                      <a:pt x="10188" y="10468"/>
                    </a:lnTo>
                    <a:lnTo>
                      <a:pt x="10188" y="10538"/>
                    </a:lnTo>
                    <a:lnTo>
                      <a:pt x="9909" y="10608"/>
                    </a:lnTo>
                    <a:lnTo>
                      <a:pt x="9071" y="10677"/>
                    </a:lnTo>
                    <a:lnTo>
                      <a:pt x="8583" y="10677"/>
                    </a:lnTo>
                    <a:lnTo>
                      <a:pt x="8862" y="10956"/>
                    </a:lnTo>
                    <a:lnTo>
                      <a:pt x="9420" y="11445"/>
                    </a:lnTo>
                    <a:lnTo>
                      <a:pt x="10118" y="12003"/>
                    </a:lnTo>
                    <a:lnTo>
                      <a:pt x="10467" y="12212"/>
                    </a:lnTo>
                    <a:lnTo>
                      <a:pt x="11025" y="12212"/>
                    </a:lnTo>
                    <a:lnTo>
                      <a:pt x="11304" y="12143"/>
                    </a:lnTo>
                    <a:lnTo>
                      <a:pt x="11723" y="11864"/>
                    </a:lnTo>
                    <a:lnTo>
                      <a:pt x="12072" y="11584"/>
                    </a:lnTo>
                    <a:lnTo>
                      <a:pt x="12212" y="11445"/>
                    </a:lnTo>
                    <a:lnTo>
                      <a:pt x="22190" y="14515"/>
                    </a:lnTo>
                    <a:lnTo>
                      <a:pt x="23586" y="14515"/>
                    </a:lnTo>
                    <a:lnTo>
                      <a:pt x="25749" y="15283"/>
                    </a:lnTo>
                    <a:lnTo>
                      <a:pt x="29308" y="15283"/>
                    </a:lnTo>
                    <a:lnTo>
                      <a:pt x="29308" y="16050"/>
                    </a:lnTo>
                    <a:lnTo>
                      <a:pt x="30773" y="16818"/>
                    </a:lnTo>
                    <a:lnTo>
                      <a:pt x="32936" y="16818"/>
                    </a:lnTo>
                    <a:lnTo>
                      <a:pt x="40752" y="19121"/>
                    </a:lnTo>
                    <a:lnTo>
                      <a:pt x="43613" y="19888"/>
                    </a:lnTo>
                    <a:lnTo>
                      <a:pt x="48637" y="19888"/>
                    </a:lnTo>
                    <a:lnTo>
                      <a:pt x="57220" y="22191"/>
                    </a:lnTo>
                    <a:lnTo>
                      <a:pt x="58266" y="21912"/>
                    </a:lnTo>
                    <a:lnTo>
                      <a:pt x="59871" y="21633"/>
                    </a:lnTo>
                    <a:lnTo>
                      <a:pt x="62244" y="22191"/>
                    </a:lnTo>
                    <a:lnTo>
                      <a:pt x="65105" y="21423"/>
                    </a:lnTo>
                    <a:lnTo>
                      <a:pt x="66501" y="22191"/>
                    </a:lnTo>
                    <a:lnTo>
                      <a:pt x="76479" y="22191"/>
                    </a:lnTo>
                    <a:lnTo>
                      <a:pt x="78293" y="21772"/>
                    </a:lnTo>
                    <a:lnTo>
                      <a:pt x="80387" y="21284"/>
                    </a:lnTo>
                    <a:lnTo>
                      <a:pt x="82620" y="19609"/>
                    </a:lnTo>
                    <a:lnTo>
                      <a:pt x="85062" y="19818"/>
                    </a:lnTo>
                    <a:lnTo>
                      <a:pt x="85830" y="19051"/>
                    </a:lnTo>
                    <a:lnTo>
                      <a:pt x="89388" y="17237"/>
                    </a:lnTo>
                    <a:lnTo>
                      <a:pt x="95808" y="15213"/>
                    </a:lnTo>
                    <a:lnTo>
                      <a:pt x="98041" y="15213"/>
                    </a:lnTo>
                    <a:lnTo>
                      <a:pt x="98390" y="15143"/>
                    </a:lnTo>
                    <a:lnTo>
                      <a:pt x="98879" y="14934"/>
                    </a:lnTo>
                    <a:lnTo>
                      <a:pt x="99088" y="14725"/>
                    </a:lnTo>
                    <a:lnTo>
                      <a:pt x="99367" y="14445"/>
                    </a:lnTo>
                    <a:lnTo>
                      <a:pt x="99646" y="14236"/>
                    </a:lnTo>
                    <a:lnTo>
                      <a:pt x="99995" y="14166"/>
                    </a:lnTo>
                    <a:lnTo>
                      <a:pt x="100693" y="14166"/>
                    </a:lnTo>
                    <a:lnTo>
                      <a:pt x="101321" y="14376"/>
                    </a:lnTo>
                    <a:lnTo>
                      <a:pt x="101530" y="14445"/>
                    </a:lnTo>
                    <a:lnTo>
                      <a:pt x="105787" y="15213"/>
                    </a:lnTo>
                    <a:lnTo>
                      <a:pt x="108369" y="13538"/>
                    </a:lnTo>
                    <a:lnTo>
                      <a:pt x="111299" y="13538"/>
                    </a:lnTo>
                    <a:lnTo>
                      <a:pt x="113393" y="12980"/>
                    </a:lnTo>
                    <a:lnTo>
                      <a:pt x="115068" y="12143"/>
                    </a:lnTo>
                    <a:lnTo>
                      <a:pt x="117929" y="11375"/>
                    </a:lnTo>
                    <a:lnTo>
                      <a:pt x="119394" y="10608"/>
                    </a:lnTo>
                    <a:lnTo>
                      <a:pt x="128675" y="10608"/>
                    </a:lnTo>
                    <a:lnTo>
                      <a:pt x="130140" y="9840"/>
                    </a:lnTo>
                    <a:lnTo>
                      <a:pt x="137258" y="9840"/>
                    </a:lnTo>
                    <a:lnTo>
                      <a:pt x="137956" y="8305"/>
                    </a:lnTo>
                    <a:lnTo>
                      <a:pt x="143677" y="8305"/>
                    </a:lnTo>
                    <a:lnTo>
                      <a:pt x="145841" y="7537"/>
                    </a:lnTo>
                    <a:lnTo>
                      <a:pt x="142282" y="6002"/>
                    </a:lnTo>
                    <a:lnTo>
                      <a:pt x="140816" y="5234"/>
                    </a:lnTo>
                    <a:lnTo>
                      <a:pt x="139421" y="5234"/>
                    </a:lnTo>
                    <a:lnTo>
                      <a:pt x="138932" y="5444"/>
                    </a:lnTo>
                    <a:lnTo>
                      <a:pt x="138374" y="5653"/>
                    </a:lnTo>
                    <a:lnTo>
                      <a:pt x="137676" y="5793"/>
                    </a:lnTo>
                    <a:lnTo>
                      <a:pt x="136909" y="5932"/>
                    </a:lnTo>
                    <a:lnTo>
                      <a:pt x="136071" y="5862"/>
                    </a:lnTo>
                    <a:lnTo>
                      <a:pt x="135653" y="5793"/>
                    </a:lnTo>
                    <a:lnTo>
                      <a:pt x="135234" y="5653"/>
                    </a:lnTo>
                    <a:lnTo>
                      <a:pt x="134815" y="5514"/>
                    </a:lnTo>
                    <a:lnTo>
                      <a:pt x="134397" y="5234"/>
                    </a:lnTo>
                    <a:lnTo>
                      <a:pt x="134048" y="5025"/>
                    </a:lnTo>
                    <a:lnTo>
                      <a:pt x="133699" y="4886"/>
                    </a:lnTo>
                    <a:lnTo>
                      <a:pt x="133490" y="4816"/>
                    </a:lnTo>
                    <a:lnTo>
                      <a:pt x="133280" y="4816"/>
                    </a:lnTo>
                    <a:lnTo>
                      <a:pt x="133141" y="4886"/>
                    </a:lnTo>
                    <a:lnTo>
                      <a:pt x="133001" y="5025"/>
                    </a:lnTo>
                    <a:lnTo>
                      <a:pt x="132862" y="5444"/>
                    </a:lnTo>
                    <a:lnTo>
                      <a:pt x="132862" y="5862"/>
                    </a:lnTo>
                    <a:lnTo>
                      <a:pt x="132862" y="6281"/>
                    </a:lnTo>
                    <a:lnTo>
                      <a:pt x="132931" y="6770"/>
                    </a:lnTo>
                    <a:lnTo>
                      <a:pt x="125814" y="6770"/>
                    </a:lnTo>
                    <a:lnTo>
                      <a:pt x="122255" y="6002"/>
                    </a:lnTo>
                    <a:lnTo>
                      <a:pt x="121069" y="5793"/>
                    </a:lnTo>
                    <a:lnTo>
                      <a:pt x="120301" y="5793"/>
                    </a:lnTo>
                    <a:lnTo>
                      <a:pt x="119743" y="5932"/>
                    </a:lnTo>
                    <a:lnTo>
                      <a:pt x="119603" y="6002"/>
                    </a:lnTo>
                    <a:lnTo>
                      <a:pt x="119464" y="6142"/>
                    </a:lnTo>
                    <a:lnTo>
                      <a:pt x="119324" y="6351"/>
                    </a:lnTo>
                    <a:lnTo>
                      <a:pt x="119324" y="6560"/>
                    </a:lnTo>
                    <a:lnTo>
                      <a:pt x="119394" y="6770"/>
                    </a:lnTo>
                    <a:lnTo>
                      <a:pt x="117231" y="8305"/>
                    </a:lnTo>
                    <a:lnTo>
                      <a:pt x="115068" y="8305"/>
                    </a:lnTo>
                    <a:lnTo>
                      <a:pt x="114858" y="8375"/>
                    </a:lnTo>
                    <a:lnTo>
                      <a:pt x="114649" y="8444"/>
                    </a:lnTo>
                    <a:lnTo>
                      <a:pt x="114579" y="8584"/>
                    </a:lnTo>
                    <a:lnTo>
                      <a:pt x="114440" y="8723"/>
                    </a:lnTo>
                    <a:lnTo>
                      <a:pt x="114370" y="8933"/>
                    </a:lnTo>
                    <a:lnTo>
                      <a:pt x="114370" y="9072"/>
                    </a:lnTo>
                    <a:lnTo>
                      <a:pt x="112207" y="10608"/>
                    </a:lnTo>
                    <a:lnTo>
                      <a:pt x="111439" y="10259"/>
                    </a:lnTo>
                    <a:lnTo>
                      <a:pt x="110741" y="9979"/>
                    </a:lnTo>
                    <a:lnTo>
                      <a:pt x="110392" y="9910"/>
                    </a:lnTo>
                    <a:lnTo>
                      <a:pt x="110113" y="9840"/>
                    </a:lnTo>
                    <a:lnTo>
                      <a:pt x="108648" y="9840"/>
                    </a:lnTo>
                    <a:lnTo>
                      <a:pt x="105787" y="11375"/>
                    </a:lnTo>
                    <a:lnTo>
                      <a:pt x="103693" y="12143"/>
                    </a:lnTo>
                    <a:lnTo>
                      <a:pt x="96506" y="12143"/>
                    </a:lnTo>
                    <a:lnTo>
                      <a:pt x="94343" y="12910"/>
                    </a:lnTo>
                    <a:lnTo>
                      <a:pt x="91482" y="15213"/>
                    </a:lnTo>
                    <a:lnTo>
                      <a:pt x="85062" y="16818"/>
                    </a:lnTo>
                    <a:lnTo>
                      <a:pt x="82969" y="17586"/>
                    </a:lnTo>
                    <a:lnTo>
                      <a:pt x="82201" y="17586"/>
                    </a:lnTo>
                    <a:lnTo>
                      <a:pt x="80108" y="18353"/>
                    </a:lnTo>
                    <a:lnTo>
                      <a:pt x="78642" y="18353"/>
                    </a:lnTo>
                    <a:lnTo>
                      <a:pt x="76479" y="20656"/>
                    </a:lnTo>
                    <a:lnTo>
                      <a:pt x="70059" y="20656"/>
                    </a:lnTo>
                    <a:lnTo>
                      <a:pt x="67198" y="19121"/>
                    </a:lnTo>
                    <a:lnTo>
                      <a:pt x="65105" y="19888"/>
                    </a:lnTo>
                    <a:lnTo>
                      <a:pt x="58615" y="19888"/>
                    </a:lnTo>
                    <a:lnTo>
                      <a:pt x="53661" y="19121"/>
                    </a:lnTo>
                    <a:lnTo>
                      <a:pt x="47171" y="17586"/>
                    </a:lnTo>
                    <a:lnTo>
                      <a:pt x="42915" y="17586"/>
                    </a:lnTo>
                    <a:lnTo>
                      <a:pt x="38658" y="16050"/>
                    </a:lnTo>
                    <a:lnTo>
                      <a:pt x="36495" y="15283"/>
                    </a:lnTo>
                    <a:lnTo>
                      <a:pt x="32936" y="12212"/>
                    </a:lnTo>
                    <a:lnTo>
                      <a:pt x="29308" y="12212"/>
                    </a:lnTo>
                    <a:lnTo>
                      <a:pt x="29098" y="12003"/>
                    </a:lnTo>
                    <a:lnTo>
                      <a:pt x="28540" y="11445"/>
                    </a:lnTo>
                    <a:lnTo>
                      <a:pt x="27842" y="10956"/>
                    </a:lnTo>
                    <a:lnTo>
                      <a:pt x="27493" y="10747"/>
                    </a:lnTo>
                    <a:lnTo>
                      <a:pt x="27214" y="10677"/>
                    </a:lnTo>
                    <a:lnTo>
                      <a:pt x="26307" y="10817"/>
                    </a:lnTo>
                    <a:lnTo>
                      <a:pt x="25121" y="11096"/>
                    </a:lnTo>
                    <a:lnTo>
                      <a:pt x="23586" y="11445"/>
                    </a:lnTo>
                    <a:lnTo>
                      <a:pt x="20725" y="11445"/>
                    </a:lnTo>
                    <a:lnTo>
                      <a:pt x="19608" y="10677"/>
                    </a:lnTo>
                    <a:lnTo>
                      <a:pt x="18631" y="10189"/>
                    </a:lnTo>
                    <a:lnTo>
                      <a:pt x="18213" y="9979"/>
                    </a:lnTo>
                    <a:lnTo>
                      <a:pt x="17864" y="9910"/>
                    </a:lnTo>
                    <a:lnTo>
                      <a:pt x="17585" y="9840"/>
                    </a:lnTo>
                    <a:lnTo>
                      <a:pt x="17096" y="9561"/>
                    </a:lnTo>
                    <a:lnTo>
                      <a:pt x="16049" y="8723"/>
                    </a:lnTo>
                    <a:lnTo>
                      <a:pt x="14793" y="7677"/>
                    </a:lnTo>
                    <a:lnTo>
                      <a:pt x="14165" y="7258"/>
                    </a:lnTo>
                    <a:lnTo>
                      <a:pt x="13607" y="6839"/>
                    </a:lnTo>
                    <a:lnTo>
                      <a:pt x="12630" y="6281"/>
                    </a:lnTo>
                    <a:lnTo>
                      <a:pt x="12002" y="5793"/>
                    </a:lnTo>
                    <a:lnTo>
                      <a:pt x="11444" y="5374"/>
                    </a:lnTo>
                    <a:lnTo>
                      <a:pt x="7885" y="3839"/>
                    </a:lnTo>
                    <a:lnTo>
                      <a:pt x="3768" y="356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38528" name="Google Shape;38528;p79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10800000">
              <a:off x="728175" y="540401"/>
              <a:ext cx="2245500" cy="34580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8529" name="Google Shape;38529;p79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828675" y="599425"/>
              <a:ext cx="3083625" cy="391620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8530" name="Google Shape;38530;p79"/>
            <p:cNvSpPr/>
            <p:nvPr/>
          </p:nvSpPr>
          <p:spPr>
            <a:xfrm rot="-3566376">
              <a:off x="3258944" y="4138557"/>
              <a:ext cx="643136" cy="167423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1" name="Google Shape;38531;p79"/>
            <p:cNvSpPr/>
            <p:nvPr/>
          </p:nvSpPr>
          <p:spPr>
            <a:xfrm rot="5692295">
              <a:off x="562691" y="732468"/>
              <a:ext cx="515763" cy="141485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265" name="Google Shape;22265;p5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869875" y="1056888"/>
            <a:ext cx="1404309" cy="1363750"/>
          </a:xfrm>
          <a:prstGeom prst="rect">
            <a:avLst/>
          </a:prstGeom>
          <a:noFill/>
          <a:ln>
            <a:noFill/>
          </a:ln>
        </p:spPr>
      </p:pic>
      <p:sp>
        <p:nvSpPr>
          <p:cNvPr id="22273" name="Google Shape;22273;p50"/>
          <p:cNvSpPr txBox="1">
            <a:spLocks noGrp="1"/>
          </p:cNvSpPr>
          <p:nvPr>
            <p:ph type="title"/>
          </p:nvPr>
        </p:nvSpPr>
        <p:spPr>
          <a:xfrm>
            <a:off x="1677000" y="2193875"/>
            <a:ext cx="5790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sz="4400" dirty="0"/>
              <a:t>PENDIDIKAN ILMU PENGETAHUAN SOSIAL (IPS)</a:t>
            </a:r>
            <a:endParaRPr sz="4400" dirty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85" name="Google Shape;22185;p46"/>
          <p:cNvGrpSpPr/>
          <p:nvPr/>
        </p:nvGrpSpPr>
        <p:grpSpPr>
          <a:xfrm flipH="1">
            <a:off x="1512502" y="209470"/>
            <a:ext cx="6007480" cy="1047832"/>
            <a:chOff x="1512502" y="209470"/>
            <a:chExt cx="6007480" cy="1047832"/>
          </a:xfrm>
        </p:grpSpPr>
        <p:grpSp>
          <p:nvGrpSpPr>
            <p:cNvPr id="22186" name="Google Shape;22186;p46"/>
            <p:cNvGrpSpPr/>
            <p:nvPr/>
          </p:nvGrpSpPr>
          <p:grpSpPr>
            <a:xfrm>
              <a:off x="1696883" y="433894"/>
              <a:ext cx="5750248" cy="823408"/>
              <a:chOff x="554450" y="-209175"/>
              <a:chExt cx="4072125" cy="583150"/>
            </a:xfrm>
          </p:grpSpPr>
          <p:sp>
            <p:nvSpPr>
              <p:cNvPr id="22187" name="Google Shape;22187;p46"/>
              <p:cNvSpPr/>
              <p:nvPr/>
            </p:nvSpPr>
            <p:spPr>
              <a:xfrm>
                <a:off x="554450" y="-209175"/>
                <a:ext cx="4072125" cy="580350"/>
              </a:xfrm>
              <a:custGeom>
                <a:avLst/>
                <a:gdLst/>
                <a:ahLst/>
                <a:cxnLst/>
                <a:rect l="l" t="t" r="r" b="b"/>
                <a:pathLst>
                  <a:path w="162885" h="23214" extrusionOk="0">
                    <a:moveTo>
                      <a:pt x="0" y="0"/>
                    </a:moveTo>
                    <a:lnTo>
                      <a:pt x="0" y="23045"/>
                    </a:lnTo>
                    <a:lnTo>
                      <a:pt x="3653" y="22539"/>
                    </a:lnTo>
                    <a:lnTo>
                      <a:pt x="8543" y="23213"/>
                    </a:lnTo>
                    <a:lnTo>
                      <a:pt x="12197" y="22539"/>
                    </a:lnTo>
                    <a:lnTo>
                      <a:pt x="19447" y="22539"/>
                    </a:lnTo>
                    <a:lnTo>
                      <a:pt x="24337" y="21920"/>
                    </a:lnTo>
                    <a:lnTo>
                      <a:pt x="29171" y="21246"/>
                    </a:lnTo>
                    <a:lnTo>
                      <a:pt x="38894" y="21246"/>
                    </a:lnTo>
                    <a:lnTo>
                      <a:pt x="41367" y="20628"/>
                    </a:lnTo>
                    <a:lnTo>
                      <a:pt x="42885" y="20628"/>
                    </a:lnTo>
                    <a:lnTo>
                      <a:pt x="46482" y="20684"/>
                    </a:lnTo>
                    <a:lnTo>
                      <a:pt x="48562" y="20796"/>
                    </a:lnTo>
                    <a:lnTo>
                      <a:pt x="50585" y="20909"/>
                    </a:lnTo>
                    <a:lnTo>
                      <a:pt x="52271" y="21021"/>
                    </a:lnTo>
                    <a:lnTo>
                      <a:pt x="52946" y="21134"/>
                    </a:lnTo>
                    <a:lnTo>
                      <a:pt x="53508" y="21246"/>
                    </a:lnTo>
                    <a:lnTo>
                      <a:pt x="54463" y="21415"/>
                    </a:lnTo>
                    <a:lnTo>
                      <a:pt x="55475" y="21527"/>
                    </a:lnTo>
                    <a:lnTo>
                      <a:pt x="56487" y="21527"/>
                    </a:lnTo>
                    <a:lnTo>
                      <a:pt x="57442" y="21471"/>
                    </a:lnTo>
                    <a:lnTo>
                      <a:pt x="58960" y="21358"/>
                    </a:lnTo>
                    <a:lnTo>
                      <a:pt x="59578" y="21246"/>
                    </a:lnTo>
                    <a:lnTo>
                      <a:pt x="60421" y="21077"/>
                    </a:lnTo>
                    <a:lnTo>
                      <a:pt x="62613" y="20628"/>
                    </a:lnTo>
                    <a:lnTo>
                      <a:pt x="64075" y="20403"/>
                    </a:lnTo>
                    <a:lnTo>
                      <a:pt x="65705" y="20178"/>
                    </a:lnTo>
                    <a:lnTo>
                      <a:pt x="67503" y="20009"/>
                    </a:lnTo>
                    <a:lnTo>
                      <a:pt x="69302" y="19953"/>
                    </a:lnTo>
                    <a:lnTo>
                      <a:pt x="70932" y="20009"/>
                    </a:lnTo>
                    <a:lnTo>
                      <a:pt x="72168" y="20178"/>
                    </a:lnTo>
                    <a:lnTo>
                      <a:pt x="73180" y="20403"/>
                    </a:lnTo>
                    <a:lnTo>
                      <a:pt x="74023" y="20628"/>
                    </a:lnTo>
                    <a:lnTo>
                      <a:pt x="74810" y="20853"/>
                    </a:lnTo>
                    <a:lnTo>
                      <a:pt x="75597" y="21077"/>
                    </a:lnTo>
                    <a:lnTo>
                      <a:pt x="76608" y="21190"/>
                    </a:lnTo>
                    <a:lnTo>
                      <a:pt x="77789" y="21246"/>
                    </a:lnTo>
                    <a:lnTo>
                      <a:pt x="78519" y="21246"/>
                    </a:lnTo>
                    <a:lnTo>
                      <a:pt x="79306" y="21134"/>
                    </a:lnTo>
                    <a:lnTo>
                      <a:pt x="81105" y="20853"/>
                    </a:lnTo>
                    <a:lnTo>
                      <a:pt x="83072" y="20459"/>
                    </a:lnTo>
                    <a:lnTo>
                      <a:pt x="85096" y="19953"/>
                    </a:lnTo>
                    <a:lnTo>
                      <a:pt x="87119" y="19504"/>
                    </a:lnTo>
                    <a:lnTo>
                      <a:pt x="89086" y="19110"/>
                    </a:lnTo>
                    <a:lnTo>
                      <a:pt x="90885" y="18773"/>
                    </a:lnTo>
                    <a:lnTo>
                      <a:pt x="91672" y="18717"/>
                    </a:lnTo>
                    <a:lnTo>
                      <a:pt x="92402" y="18660"/>
                    </a:lnTo>
                    <a:lnTo>
                      <a:pt x="93133" y="18717"/>
                    </a:lnTo>
                    <a:lnTo>
                      <a:pt x="93976" y="18773"/>
                    </a:lnTo>
                    <a:lnTo>
                      <a:pt x="95887" y="18998"/>
                    </a:lnTo>
                    <a:lnTo>
                      <a:pt x="97967" y="19279"/>
                    </a:lnTo>
                    <a:lnTo>
                      <a:pt x="100159" y="19672"/>
                    </a:lnTo>
                    <a:lnTo>
                      <a:pt x="104149" y="20290"/>
                    </a:lnTo>
                    <a:lnTo>
                      <a:pt x="105779" y="20515"/>
                    </a:lnTo>
                    <a:lnTo>
                      <a:pt x="106960" y="20628"/>
                    </a:lnTo>
                    <a:lnTo>
                      <a:pt x="108252" y="20684"/>
                    </a:lnTo>
                    <a:lnTo>
                      <a:pt x="110107" y="20796"/>
                    </a:lnTo>
                    <a:lnTo>
                      <a:pt x="114547" y="21246"/>
                    </a:lnTo>
                    <a:lnTo>
                      <a:pt x="120337" y="21920"/>
                    </a:lnTo>
                    <a:lnTo>
                      <a:pt x="132477" y="19953"/>
                    </a:lnTo>
                    <a:lnTo>
                      <a:pt x="142201" y="21920"/>
                    </a:lnTo>
                    <a:lnTo>
                      <a:pt x="153161" y="21920"/>
                    </a:lnTo>
                    <a:lnTo>
                      <a:pt x="162884" y="20459"/>
                    </a:lnTo>
                    <a:lnTo>
                      <a:pt x="16288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8" name="Google Shape;22188;p46"/>
              <p:cNvSpPr/>
              <p:nvPr/>
            </p:nvSpPr>
            <p:spPr>
              <a:xfrm>
                <a:off x="1599875" y="227825"/>
                <a:ext cx="30267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121068" h="4553" extrusionOk="0">
                    <a:moveTo>
                      <a:pt x="49686" y="0"/>
                    </a:moveTo>
                    <a:lnTo>
                      <a:pt x="46257" y="618"/>
                    </a:lnTo>
                    <a:lnTo>
                      <a:pt x="42773" y="1574"/>
                    </a:lnTo>
                    <a:lnTo>
                      <a:pt x="40468" y="1237"/>
                    </a:lnTo>
                    <a:lnTo>
                      <a:pt x="38164" y="1855"/>
                    </a:lnTo>
                    <a:lnTo>
                      <a:pt x="34735" y="2754"/>
                    </a:lnTo>
                    <a:lnTo>
                      <a:pt x="29564" y="1855"/>
                    </a:lnTo>
                    <a:lnTo>
                      <a:pt x="21527" y="1855"/>
                    </a:lnTo>
                    <a:lnTo>
                      <a:pt x="19222" y="2136"/>
                    </a:lnTo>
                    <a:lnTo>
                      <a:pt x="16300" y="2754"/>
                    </a:lnTo>
                    <a:lnTo>
                      <a:pt x="12871" y="3091"/>
                    </a:lnTo>
                    <a:lnTo>
                      <a:pt x="10005" y="2754"/>
                    </a:lnTo>
                    <a:lnTo>
                      <a:pt x="3653" y="2473"/>
                    </a:lnTo>
                    <a:lnTo>
                      <a:pt x="2473" y="2642"/>
                    </a:lnTo>
                    <a:lnTo>
                      <a:pt x="1293" y="2923"/>
                    </a:lnTo>
                    <a:lnTo>
                      <a:pt x="0" y="3260"/>
                    </a:lnTo>
                    <a:lnTo>
                      <a:pt x="2361" y="3260"/>
                    </a:lnTo>
                    <a:lnTo>
                      <a:pt x="5789" y="3373"/>
                    </a:lnTo>
                    <a:lnTo>
                      <a:pt x="7588" y="3429"/>
                    </a:lnTo>
                    <a:lnTo>
                      <a:pt x="9274" y="3541"/>
                    </a:lnTo>
                    <a:lnTo>
                      <a:pt x="10679" y="3710"/>
                    </a:lnTo>
                    <a:lnTo>
                      <a:pt x="11691" y="3878"/>
                    </a:lnTo>
                    <a:lnTo>
                      <a:pt x="12646" y="4103"/>
                    </a:lnTo>
                    <a:lnTo>
                      <a:pt x="13658" y="4159"/>
                    </a:lnTo>
                    <a:lnTo>
                      <a:pt x="15625" y="4159"/>
                    </a:lnTo>
                    <a:lnTo>
                      <a:pt x="17143" y="3991"/>
                    </a:lnTo>
                    <a:lnTo>
                      <a:pt x="17761" y="3878"/>
                    </a:lnTo>
                    <a:lnTo>
                      <a:pt x="18604" y="3710"/>
                    </a:lnTo>
                    <a:lnTo>
                      <a:pt x="20796" y="3260"/>
                    </a:lnTo>
                    <a:lnTo>
                      <a:pt x="22258" y="3035"/>
                    </a:lnTo>
                    <a:lnTo>
                      <a:pt x="23888" y="2810"/>
                    </a:lnTo>
                    <a:lnTo>
                      <a:pt x="25686" y="2642"/>
                    </a:lnTo>
                    <a:lnTo>
                      <a:pt x="27485" y="2586"/>
                    </a:lnTo>
                    <a:lnTo>
                      <a:pt x="29115" y="2642"/>
                    </a:lnTo>
                    <a:lnTo>
                      <a:pt x="30351" y="2810"/>
                    </a:lnTo>
                    <a:lnTo>
                      <a:pt x="31363" y="3035"/>
                    </a:lnTo>
                    <a:lnTo>
                      <a:pt x="32206" y="3260"/>
                    </a:lnTo>
                    <a:lnTo>
                      <a:pt x="32993" y="3485"/>
                    </a:lnTo>
                    <a:lnTo>
                      <a:pt x="33780" y="3710"/>
                    </a:lnTo>
                    <a:lnTo>
                      <a:pt x="34791" y="3822"/>
                    </a:lnTo>
                    <a:lnTo>
                      <a:pt x="35972" y="3878"/>
                    </a:lnTo>
                    <a:lnTo>
                      <a:pt x="36702" y="3878"/>
                    </a:lnTo>
                    <a:lnTo>
                      <a:pt x="37489" y="3766"/>
                    </a:lnTo>
                    <a:lnTo>
                      <a:pt x="39288" y="3485"/>
                    </a:lnTo>
                    <a:lnTo>
                      <a:pt x="41255" y="3091"/>
                    </a:lnTo>
                    <a:lnTo>
                      <a:pt x="43279" y="2586"/>
                    </a:lnTo>
                    <a:lnTo>
                      <a:pt x="45302" y="2136"/>
                    </a:lnTo>
                    <a:lnTo>
                      <a:pt x="47269" y="1743"/>
                    </a:lnTo>
                    <a:lnTo>
                      <a:pt x="49068" y="1405"/>
                    </a:lnTo>
                    <a:lnTo>
                      <a:pt x="49855" y="1349"/>
                    </a:lnTo>
                    <a:lnTo>
                      <a:pt x="50585" y="1293"/>
                    </a:lnTo>
                    <a:lnTo>
                      <a:pt x="51316" y="1349"/>
                    </a:lnTo>
                    <a:lnTo>
                      <a:pt x="52159" y="1405"/>
                    </a:lnTo>
                    <a:lnTo>
                      <a:pt x="54070" y="1630"/>
                    </a:lnTo>
                    <a:lnTo>
                      <a:pt x="56150" y="1911"/>
                    </a:lnTo>
                    <a:lnTo>
                      <a:pt x="58342" y="2305"/>
                    </a:lnTo>
                    <a:lnTo>
                      <a:pt x="62332" y="2923"/>
                    </a:lnTo>
                    <a:lnTo>
                      <a:pt x="63962" y="3148"/>
                    </a:lnTo>
                    <a:lnTo>
                      <a:pt x="65143" y="3260"/>
                    </a:lnTo>
                    <a:lnTo>
                      <a:pt x="66435" y="3316"/>
                    </a:lnTo>
                    <a:lnTo>
                      <a:pt x="68290" y="3429"/>
                    </a:lnTo>
                    <a:lnTo>
                      <a:pt x="72730" y="3878"/>
                    </a:lnTo>
                    <a:lnTo>
                      <a:pt x="78520" y="4553"/>
                    </a:lnTo>
                    <a:lnTo>
                      <a:pt x="90660" y="2586"/>
                    </a:lnTo>
                    <a:lnTo>
                      <a:pt x="100384" y="4553"/>
                    </a:lnTo>
                    <a:lnTo>
                      <a:pt x="111344" y="4553"/>
                    </a:lnTo>
                    <a:lnTo>
                      <a:pt x="121067" y="3091"/>
                    </a:lnTo>
                    <a:lnTo>
                      <a:pt x="118201" y="2754"/>
                    </a:lnTo>
                    <a:lnTo>
                      <a:pt x="115896" y="3091"/>
                    </a:lnTo>
                    <a:lnTo>
                      <a:pt x="113592" y="2754"/>
                    </a:lnTo>
                    <a:lnTo>
                      <a:pt x="112412" y="3373"/>
                    </a:lnTo>
                    <a:lnTo>
                      <a:pt x="107241" y="3373"/>
                    </a:lnTo>
                    <a:lnTo>
                      <a:pt x="106117" y="2754"/>
                    </a:lnTo>
                    <a:lnTo>
                      <a:pt x="103812" y="3373"/>
                    </a:lnTo>
                    <a:lnTo>
                      <a:pt x="98023" y="3373"/>
                    </a:lnTo>
                    <a:lnTo>
                      <a:pt x="93414" y="2136"/>
                    </a:lnTo>
                    <a:lnTo>
                      <a:pt x="91728" y="1855"/>
                    </a:lnTo>
                    <a:lnTo>
                      <a:pt x="88243" y="2136"/>
                    </a:lnTo>
                    <a:lnTo>
                      <a:pt x="84253" y="2754"/>
                    </a:lnTo>
                    <a:lnTo>
                      <a:pt x="80768" y="2473"/>
                    </a:lnTo>
                    <a:lnTo>
                      <a:pt x="79025" y="2754"/>
                    </a:lnTo>
                    <a:lnTo>
                      <a:pt x="76721" y="3091"/>
                    </a:lnTo>
                    <a:lnTo>
                      <a:pt x="74417" y="3091"/>
                    </a:lnTo>
                    <a:lnTo>
                      <a:pt x="72730" y="2754"/>
                    </a:lnTo>
                    <a:lnTo>
                      <a:pt x="70426" y="2754"/>
                    </a:lnTo>
                    <a:lnTo>
                      <a:pt x="68121" y="1237"/>
                    </a:lnTo>
                    <a:lnTo>
                      <a:pt x="62951" y="2473"/>
                    </a:lnTo>
                    <a:lnTo>
                      <a:pt x="54295" y="956"/>
                    </a:lnTo>
                    <a:lnTo>
                      <a:pt x="53677" y="618"/>
                    </a:lnTo>
                    <a:lnTo>
                      <a:pt x="53115" y="450"/>
                    </a:lnTo>
                    <a:lnTo>
                      <a:pt x="52834" y="337"/>
                    </a:lnTo>
                    <a:lnTo>
                      <a:pt x="52552" y="337"/>
                    </a:lnTo>
                    <a:lnTo>
                      <a:pt x="51878" y="281"/>
                    </a:lnTo>
                    <a:lnTo>
                      <a:pt x="50923" y="169"/>
                    </a:lnTo>
                    <a:lnTo>
                      <a:pt x="4968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9" name="Google Shape;22189;p46"/>
              <p:cNvSpPr/>
              <p:nvPr/>
            </p:nvSpPr>
            <p:spPr>
              <a:xfrm>
                <a:off x="554450" y="289650"/>
                <a:ext cx="1007500" cy="84325"/>
              </a:xfrm>
              <a:custGeom>
                <a:avLst/>
                <a:gdLst/>
                <a:ahLst/>
                <a:cxnLst/>
                <a:rect l="l" t="t" r="r" b="b"/>
                <a:pathLst>
                  <a:path w="40300" h="3373" extrusionOk="0">
                    <a:moveTo>
                      <a:pt x="32262" y="0"/>
                    </a:moveTo>
                    <a:lnTo>
                      <a:pt x="29396" y="900"/>
                    </a:lnTo>
                    <a:lnTo>
                      <a:pt x="25349" y="1237"/>
                    </a:lnTo>
                    <a:lnTo>
                      <a:pt x="24169" y="1237"/>
                    </a:lnTo>
                    <a:lnTo>
                      <a:pt x="19560" y="1799"/>
                    </a:lnTo>
                    <a:lnTo>
                      <a:pt x="18379" y="1967"/>
                    </a:lnTo>
                    <a:lnTo>
                      <a:pt x="17424" y="2080"/>
                    </a:lnTo>
                    <a:lnTo>
                      <a:pt x="16693" y="2136"/>
                    </a:lnTo>
                    <a:lnTo>
                      <a:pt x="15569" y="2136"/>
                    </a:lnTo>
                    <a:lnTo>
                      <a:pt x="12703" y="1518"/>
                    </a:lnTo>
                    <a:lnTo>
                      <a:pt x="8094" y="2136"/>
                    </a:lnTo>
                    <a:lnTo>
                      <a:pt x="6913" y="2136"/>
                    </a:lnTo>
                    <a:lnTo>
                      <a:pt x="4047" y="1799"/>
                    </a:lnTo>
                    <a:lnTo>
                      <a:pt x="1742" y="2136"/>
                    </a:lnTo>
                    <a:lnTo>
                      <a:pt x="0" y="2080"/>
                    </a:lnTo>
                    <a:lnTo>
                      <a:pt x="0" y="3204"/>
                    </a:lnTo>
                    <a:lnTo>
                      <a:pt x="3653" y="2698"/>
                    </a:lnTo>
                    <a:lnTo>
                      <a:pt x="8543" y="3373"/>
                    </a:lnTo>
                    <a:lnTo>
                      <a:pt x="12197" y="2698"/>
                    </a:lnTo>
                    <a:lnTo>
                      <a:pt x="19447" y="2698"/>
                    </a:lnTo>
                    <a:lnTo>
                      <a:pt x="24337" y="2080"/>
                    </a:lnTo>
                    <a:lnTo>
                      <a:pt x="29171" y="1405"/>
                    </a:lnTo>
                    <a:lnTo>
                      <a:pt x="38894" y="1405"/>
                    </a:lnTo>
                    <a:lnTo>
                      <a:pt x="40300" y="1068"/>
                    </a:lnTo>
                    <a:lnTo>
                      <a:pt x="40019" y="1012"/>
                    </a:lnTo>
                    <a:lnTo>
                      <a:pt x="39738" y="900"/>
                    </a:lnTo>
                    <a:lnTo>
                      <a:pt x="39569" y="787"/>
                    </a:lnTo>
                    <a:lnTo>
                      <a:pt x="39400" y="618"/>
                    </a:lnTo>
                    <a:lnTo>
                      <a:pt x="39232" y="394"/>
                    </a:lnTo>
                    <a:lnTo>
                      <a:pt x="39175" y="281"/>
                    </a:lnTo>
                    <a:lnTo>
                      <a:pt x="37433" y="281"/>
                    </a:lnTo>
                    <a:lnTo>
                      <a:pt x="35129" y="618"/>
                    </a:lnTo>
                    <a:lnTo>
                      <a:pt x="3226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190" name="Google Shape;22190;p46"/>
            <p:cNvSpPr/>
            <p:nvPr/>
          </p:nvSpPr>
          <p:spPr>
            <a:xfrm rot="-1985913">
              <a:off x="1497571" y="384447"/>
              <a:ext cx="685064" cy="148945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1" name="Google Shape;22191;p46"/>
            <p:cNvSpPr/>
            <p:nvPr/>
          </p:nvSpPr>
          <p:spPr>
            <a:xfrm rot="-5400000">
              <a:off x="7173633" y="678340"/>
              <a:ext cx="518100" cy="174600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192" name="Google Shape;22192;p46"/>
          <p:cNvSpPr txBox="1">
            <a:spLocks noGrp="1"/>
          </p:cNvSpPr>
          <p:nvPr>
            <p:ph type="body" idx="1"/>
          </p:nvPr>
        </p:nvSpPr>
        <p:spPr>
          <a:xfrm>
            <a:off x="975360" y="1346350"/>
            <a:ext cx="7205472" cy="326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28600" lvl="0" indent="-228600" algn="l" rtl="0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ID" sz="1800" dirty="0" err="1">
                <a:solidFill>
                  <a:schemeClr val="dk1"/>
                </a:solidFill>
              </a:rPr>
              <a:t>Menurut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Mayhood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dkk</a:t>
            </a:r>
            <a:r>
              <a:rPr lang="en-ID" sz="1800" dirty="0">
                <a:solidFill>
                  <a:schemeClr val="dk1"/>
                </a:solidFill>
              </a:rPr>
              <a:t> (1991) Pendidikan IPS (Social Studies) </a:t>
            </a:r>
            <a:r>
              <a:rPr lang="en-ID" sz="1800" dirty="0" err="1">
                <a:solidFill>
                  <a:schemeClr val="dk1"/>
                </a:solidFill>
              </a:rPr>
              <a:t>merupakan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Ilmu</a:t>
            </a:r>
            <a:r>
              <a:rPr lang="en-ID" sz="1800" dirty="0">
                <a:solidFill>
                  <a:schemeClr val="dk1"/>
                </a:solidFill>
              </a:rPr>
              <a:t> Sosial yang </a:t>
            </a:r>
            <a:r>
              <a:rPr lang="en-ID" sz="1800" dirty="0" err="1">
                <a:solidFill>
                  <a:schemeClr val="dk1"/>
                </a:solidFill>
              </a:rPr>
              <a:t>terdiri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dari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aspek-aspek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sejarah</a:t>
            </a:r>
            <a:r>
              <a:rPr lang="en-ID" sz="1800" dirty="0">
                <a:solidFill>
                  <a:schemeClr val="dk1"/>
                </a:solidFill>
              </a:rPr>
              <a:t>, </a:t>
            </a:r>
            <a:r>
              <a:rPr lang="en-ID" sz="1800" dirty="0" err="1">
                <a:solidFill>
                  <a:schemeClr val="dk1"/>
                </a:solidFill>
              </a:rPr>
              <a:t>geografi</a:t>
            </a:r>
            <a:r>
              <a:rPr lang="en-ID" sz="1800" dirty="0">
                <a:solidFill>
                  <a:schemeClr val="dk1"/>
                </a:solidFill>
              </a:rPr>
              <a:t>, dan </a:t>
            </a:r>
            <a:r>
              <a:rPr lang="en-ID" sz="1800" dirty="0" err="1">
                <a:solidFill>
                  <a:schemeClr val="dk1"/>
                </a:solidFill>
              </a:rPr>
              <a:t>filsafat</a:t>
            </a:r>
            <a:r>
              <a:rPr lang="en-ID" sz="1800" dirty="0">
                <a:solidFill>
                  <a:schemeClr val="dk1"/>
                </a:solidFill>
              </a:rPr>
              <a:t> yang </a:t>
            </a:r>
            <a:r>
              <a:rPr lang="en-ID" sz="1800" dirty="0" err="1">
                <a:solidFill>
                  <a:schemeClr val="dk1"/>
                </a:solidFill>
              </a:rPr>
              <a:t>dalam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praktiknya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dipilih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untuk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tujuan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instruksional</a:t>
            </a:r>
            <a:r>
              <a:rPr lang="en-ID" sz="1800" dirty="0">
                <a:solidFill>
                  <a:schemeClr val="dk1"/>
                </a:solidFill>
              </a:rPr>
              <a:t> di </a:t>
            </a:r>
            <a:r>
              <a:rPr lang="en-ID" sz="1800" dirty="0" err="1">
                <a:solidFill>
                  <a:schemeClr val="dk1"/>
                </a:solidFill>
              </a:rPr>
              <a:t>sekolah</a:t>
            </a:r>
            <a:r>
              <a:rPr lang="en-ID" sz="1800" dirty="0">
                <a:solidFill>
                  <a:schemeClr val="dk1"/>
                </a:solidFill>
              </a:rPr>
              <a:t> dan </a:t>
            </a:r>
            <a:r>
              <a:rPr lang="en-ID" sz="1800" dirty="0" err="1">
                <a:solidFill>
                  <a:schemeClr val="dk1"/>
                </a:solidFill>
              </a:rPr>
              <a:t>perguruan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tinggi</a:t>
            </a:r>
            <a:r>
              <a:rPr lang="en-ID" sz="1800" dirty="0">
                <a:solidFill>
                  <a:schemeClr val="dk1"/>
                </a:solidFill>
              </a:rPr>
              <a:t>.</a:t>
            </a:r>
          </a:p>
          <a:p>
            <a:pPr marL="228600" lvl="0" indent="-228600" algn="l" rtl="0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ID" sz="1800" dirty="0">
                <a:solidFill>
                  <a:schemeClr val="dk1"/>
                </a:solidFill>
              </a:rPr>
              <a:t>National Council for the Social Studies (NCCS) </a:t>
            </a:r>
            <a:r>
              <a:rPr lang="en-ID" sz="1800" dirty="0" err="1">
                <a:solidFill>
                  <a:schemeClr val="dk1"/>
                </a:solidFill>
              </a:rPr>
              <a:t>memberikan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definisi</a:t>
            </a:r>
            <a:r>
              <a:rPr lang="en-ID" sz="1800" dirty="0">
                <a:solidFill>
                  <a:schemeClr val="dk1"/>
                </a:solidFill>
              </a:rPr>
              <a:t> yang </a:t>
            </a:r>
            <a:r>
              <a:rPr lang="en-ID" sz="1800" dirty="0" err="1">
                <a:solidFill>
                  <a:schemeClr val="dk1"/>
                </a:solidFill>
              </a:rPr>
              <a:t>lebih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tegas</a:t>
            </a:r>
            <a:r>
              <a:rPr lang="en-ID" sz="1800" dirty="0">
                <a:solidFill>
                  <a:schemeClr val="dk1"/>
                </a:solidFill>
              </a:rPr>
              <a:t>, </a:t>
            </a:r>
            <a:r>
              <a:rPr lang="en-ID" sz="1800" dirty="0" err="1">
                <a:solidFill>
                  <a:schemeClr val="dk1"/>
                </a:solidFill>
              </a:rPr>
              <a:t>seperti</a:t>
            </a:r>
            <a:r>
              <a:rPr lang="en-ID" sz="1800" dirty="0">
                <a:solidFill>
                  <a:schemeClr val="dk1"/>
                </a:solidFill>
              </a:rPr>
              <a:t> yang </a:t>
            </a:r>
            <a:r>
              <a:rPr lang="en-ID" sz="1800" dirty="0" err="1">
                <a:solidFill>
                  <a:schemeClr val="dk1"/>
                </a:solidFill>
              </a:rPr>
              <a:t>dikutip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Catur</a:t>
            </a:r>
            <a:r>
              <a:rPr lang="en-ID" sz="1800" dirty="0">
                <a:solidFill>
                  <a:schemeClr val="dk1"/>
                </a:solidFill>
              </a:rPr>
              <a:t> (2004), </a:t>
            </a:r>
            <a:r>
              <a:rPr lang="en-ID" sz="1800" dirty="0" err="1">
                <a:solidFill>
                  <a:schemeClr val="dk1"/>
                </a:solidFill>
              </a:rPr>
              <a:t>bahwa</a:t>
            </a:r>
            <a:r>
              <a:rPr lang="en-ID" sz="1800" dirty="0">
                <a:solidFill>
                  <a:schemeClr val="dk1"/>
                </a:solidFill>
              </a:rPr>
              <a:t> IPS sebagai </a:t>
            </a:r>
            <a:r>
              <a:rPr lang="en-ID" sz="1800" dirty="0" err="1">
                <a:solidFill>
                  <a:schemeClr val="dk1"/>
                </a:solidFill>
              </a:rPr>
              <a:t>studi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tentang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aspek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politik</a:t>
            </a:r>
            <a:r>
              <a:rPr lang="en-ID" sz="1800" dirty="0">
                <a:solidFill>
                  <a:schemeClr val="dk1"/>
                </a:solidFill>
              </a:rPr>
              <a:t>, </a:t>
            </a:r>
            <a:r>
              <a:rPr lang="en-ID" sz="1800" dirty="0" err="1">
                <a:solidFill>
                  <a:schemeClr val="dk1"/>
                </a:solidFill>
              </a:rPr>
              <a:t>ekonomi</a:t>
            </a:r>
            <a:r>
              <a:rPr lang="en-ID" sz="1800" dirty="0">
                <a:solidFill>
                  <a:schemeClr val="dk1"/>
                </a:solidFill>
              </a:rPr>
              <a:t>, </a:t>
            </a:r>
            <a:r>
              <a:rPr lang="en-ID" sz="1800" dirty="0" err="1">
                <a:solidFill>
                  <a:schemeClr val="dk1"/>
                </a:solidFill>
              </a:rPr>
              <a:t>budaya</a:t>
            </a:r>
            <a:r>
              <a:rPr lang="en-ID" sz="1800" dirty="0">
                <a:solidFill>
                  <a:schemeClr val="dk1"/>
                </a:solidFill>
              </a:rPr>
              <a:t>, dan </a:t>
            </a:r>
            <a:r>
              <a:rPr lang="en-ID" sz="1800" dirty="0" err="1">
                <a:solidFill>
                  <a:schemeClr val="dk1"/>
                </a:solidFill>
              </a:rPr>
              <a:t>lingkungan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masyarakat</a:t>
            </a:r>
            <a:r>
              <a:rPr lang="en-ID" sz="1800" dirty="0">
                <a:solidFill>
                  <a:schemeClr val="dk1"/>
                </a:solidFill>
              </a:rPr>
              <a:t> di masa </a:t>
            </a:r>
            <a:r>
              <a:rPr lang="en-ID" sz="1800" dirty="0" err="1">
                <a:solidFill>
                  <a:schemeClr val="dk1"/>
                </a:solidFill>
              </a:rPr>
              <a:t>lalu</a:t>
            </a:r>
            <a:r>
              <a:rPr lang="en-ID" sz="1800" dirty="0">
                <a:solidFill>
                  <a:schemeClr val="dk1"/>
                </a:solidFill>
              </a:rPr>
              <a:t>, </a:t>
            </a:r>
            <a:r>
              <a:rPr lang="en-ID" sz="1800" dirty="0" err="1">
                <a:solidFill>
                  <a:schemeClr val="dk1"/>
                </a:solidFill>
              </a:rPr>
              <a:t>sekarang</a:t>
            </a:r>
            <a:r>
              <a:rPr lang="en-ID" sz="1800" dirty="0">
                <a:solidFill>
                  <a:schemeClr val="dk1"/>
                </a:solidFill>
              </a:rPr>
              <a:t> dan masa </a:t>
            </a:r>
            <a:r>
              <a:rPr lang="en-ID" sz="1800" dirty="0" err="1">
                <a:solidFill>
                  <a:schemeClr val="dk1"/>
                </a:solidFill>
              </a:rPr>
              <a:t>depan</a:t>
            </a:r>
            <a:r>
              <a:rPr lang="en-ID" sz="1800" dirty="0">
                <a:solidFill>
                  <a:schemeClr val="dk1"/>
                </a:solidFill>
              </a:rPr>
              <a:t>.</a:t>
            </a:r>
          </a:p>
          <a:p>
            <a:pPr marL="228600" lvl="0" indent="-228600" algn="l" rtl="0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ID" sz="1800" dirty="0">
                <a:solidFill>
                  <a:schemeClr val="dk1"/>
                </a:solidFill>
              </a:rPr>
              <a:t>Noman </a:t>
            </a:r>
            <a:r>
              <a:rPr lang="en-ID" sz="1800" dirty="0" err="1">
                <a:solidFill>
                  <a:schemeClr val="dk1"/>
                </a:solidFill>
              </a:rPr>
              <a:t>Somantri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memberikan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penjelasan</a:t>
            </a:r>
            <a:r>
              <a:rPr lang="en-ID" sz="1800" dirty="0">
                <a:solidFill>
                  <a:schemeClr val="dk1"/>
                </a:solidFill>
              </a:rPr>
              <a:t> PIPS </a:t>
            </a:r>
            <a:r>
              <a:rPr lang="en-ID" sz="1800" dirty="0" err="1">
                <a:solidFill>
                  <a:schemeClr val="dk1"/>
                </a:solidFill>
              </a:rPr>
              <a:t>adalah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suatu</a:t>
            </a:r>
            <a:r>
              <a:rPr lang="en-ID" sz="1800" dirty="0">
                <a:solidFill>
                  <a:schemeClr val="dk1"/>
                </a:solidFill>
              </a:rPr>
              <a:t> synthetic discipline yang </a:t>
            </a:r>
            <a:r>
              <a:rPr lang="en-ID" sz="1800" dirty="0" err="1">
                <a:solidFill>
                  <a:schemeClr val="dk1"/>
                </a:solidFill>
              </a:rPr>
              <a:t>berusaha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untuk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mengorganisasikan</a:t>
            </a:r>
            <a:r>
              <a:rPr lang="en-ID" sz="1800" dirty="0">
                <a:solidFill>
                  <a:schemeClr val="dk1"/>
                </a:solidFill>
              </a:rPr>
              <a:t> dan </a:t>
            </a:r>
            <a:r>
              <a:rPr lang="en-ID" sz="1800" dirty="0" err="1">
                <a:solidFill>
                  <a:schemeClr val="dk1"/>
                </a:solidFill>
              </a:rPr>
              <a:t>mengembangkan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substansi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ilmu-ilmu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sosial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secara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ilmiah</a:t>
            </a:r>
            <a:r>
              <a:rPr lang="en-ID" sz="1800" dirty="0">
                <a:solidFill>
                  <a:schemeClr val="dk1"/>
                </a:solidFill>
              </a:rPr>
              <a:t> dan </a:t>
            </a:r>
            <a:r>
              <a:rPr lang="en-ID" sz="1800" dirty="0" err="1">
                <a:solidFill>
                  <a:schemeClr val="dk1"/>
                </a:solidFill>
              </a:rPr>
              <a:t>psikologis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untuk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tujuan</a:t>
            </a:r>
            <a:r>
              <a:rPr lang="en-ID" sz="1800" dirty="0">
                <a:solidFill>
                  <a:schemeClr val="dk1"/>
                </a:solidFill>
              </a:rPr>
              <a:t> </a:t>
            </a:r>
            <a:r>
              <a:rPr lang="en-ID" sz="1800" dirty="0" err="1">
                <a:solidFill>
                  <a:schemeClr val="dk1"/>
                </a:solidFill>
              </a:rPr>
              <a:t>pendidikan</a:t>
            </a:r>
            <a:r>
              <a:rPr lang="en-ID" sz="1800" dirty="0">
                <a:solidFill>
                  <a:schemeClr val="dk1"/>
                </a:solidFill>
              </a:rPr>
              <a:t>.</a:t>
            </a:r>
          </a:p>
          <a:p>
            <a:pPr marL="228600" lvl="0" indent="-228600" algn="l" rtl="0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endParaRPr sz="1800" dirty="0">
              <a:solidFill>
                <a:schemeClr val="dk1"/>
              </a:solidFill>
            </a:endParaRPr>
          </a:p>
        </p:txBody>
      </p:sp>
      <p:sp>
        <p:nvSpPr>
          <p:cNvPr id="22193" name="Google Shape;22193;p46"/>
          <p:cNvSpPr txBox="1">
            <a:spLocks noGrp="1"/>
          </p:cNvSpPr>
          <p:nvPr>
            <p:ph type="title"/>
          </p:nvPr>
        </p:nvSpPr>
        <p:spPr>
          <a:xfrm>
            <a:off x="1949550" y="547250"/>
            <a:ext cx="5244900" cy="4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sz="2000" dirty="0" err="1"/>
              <a:t>Pengertian</a:t>
            </a:r>
            <a:r>
              <a:rPr lang="en-ID" sz="2000" dirty="0"/>
              <a:t> Pendidikan </a:t>
            </a:r>
            <a:r>
              <a:rPr lang="en-ID" sz="2000" dirty="0" err="1"/>
              <a:t>Ilmu</a:t>
            </a:r>
            <a:r>
              <a:rPr lang="en-ID" sz="2000" dirty="0"/>
              <a:t> </a:t>
            </a:r>
            <a:r>
              <a:rPr lang="en-ID" sz="2000" dirty="0" err="1"/>
              <a:t>Pengetahuan</a:t>
            </a:r>
            <a:r>
              <a:rPr lang="en-ID" sz="2000" dirty="0"/>
              <a:t> Sosial (IPS) </a:t>
            </a:r>
            <a:r>
              <a:rPr lang="en-ID" sz="2000" dirty="0" err="1"/>
              <a:t>Menurut</a:t>
            </a:r>
            <a:r>
              <a:rPr lang="en-ID" sz="2000" dirty="0"/>
              <a:t> Para Ahli</a:t>
            </a:r>
            <a:endParaRPr sz="2000" dirty="0"/>
          </a:p>
        </p:txBody>
      </p:sp>
      <p:pic>
        <p:nvPicPr>
          <p:cNvPr id="22194" name="Google Shape;22194;p4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19600" y="4747168"/>
            <a:ext cx="1192901" cy="115845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80" name="Google Shape;22280;p51"/>
          <p:cNvGrpSpPr/>
          <p:nvPr/>
        </p:nvGrpSpPr>
        <p:grpSpPr>
          <a:xfrm>
            <a:off x="738127" y="535500"/>
            <a:ext cx="3398995" cy="680815"/>
            <a:chOff x="1102899" y="960174"/>
            <a:chExt cx="3398995" cy="1039281"/>
          </a:xfrm>
        </p:grpSpPr>
        <p:grpSp>
          <p:nvGrpSpPr>
            <p:cNvPr id="22281" name="Google Shape;22281;p51"/>
            <p:cNvGrpSpPr/>
            <p:nvPr/>
          </p:nvGrpSpPr>
          <p:grpSpPr>
            <a:xfrm>
              <a:off x="1102899" y="1120264"/>
              <a:ext cx="3398995" cy="879191"/>
              <a:chOff x="720000" y="1016125"/>
              <a:chExt cx="2855338" cy="879191"/>
            </a:xfrm>
          </p:grpSpPr>
          <p:sp>
            <p:nvSpPr>
              <p:cNvPr id="22282" name="Google Shape;22282;p51"/>
              <p:cNvSpPr/>
              <p:nvPr/>
            </p:nvSpPr>
            <p:spPr>
              <a:xfrm>
                <a:off x="720000" y="1016125"/>
                <a:ext cx="2855338" cy="879191"/>
              </a:xfrm>
              <a:custGeom>
                <a:avLst/>
                <a:gdLst/>
                <a:ahLst/>
                <a:cxnLst/>
                <a:rect l="l" t="t" r="r" b="b"/>
                <a:pathLst>
                  <a:path w="84703" h="26081" extrusionOk="0">
                    <a:moveTo>
                      <a:pt x="0" y="1"/>
                    </a:moveTo>
                    <a:lnTo>
                      <a:pt x="0" y="17144"/>
                    </a:lnTo>
                    <a:lnTo>
                      <a:pt x="2080" y="19560"/>
                    </a:lnTo>
                    <a:lnTo>
                      <a:pt x="2080" y="19448"/>
                    </a:lnTo>
                    <a:lnTo>
                      <a:pt x="2136" y="19336"/>
                    </a:lnTo>
                    <a:lnTo>
                      <a:pt x="2305" y="19279"/>
                    </a:lnTo>
                    <a:lnTo>
                      <a:pt x="2698" y="19223"/>
                    </a:lnTo>
                    <a:lnTo>
                      <a:pt x="3316" y="19336"/>
                    </a:lnTo>
                    <a:lnTo>
                      <a:pt x="4159" y="19504"/>
                    </a:lnTo>
                    <a:lnTo>
                      <a:pt x="5396" y="19898"/>
                    </a:lnTo>
                    <a:lnTo>
                      <a:pt x="8094" y="20797"/>
                    </a:lnTo>
                    <a:lnTo>
                      <a:pt x="10342" y="21584"/>
                    </a:lnTo>
                    <a:lnTo>
                      <a:pt x="12478" y="22371"/>
                    </a:lnTo>
                    <a:lnTo>
                      <a:pt x="18604" y="22652"/>
                    </a:lnTo>
                    <a:lnTo>
                      <a:pt x="20740" y="23607"/>
                    </a:lnTo>
                    <a:lnTo>
                      <a:pt x="23663" y="24844"/>
                    </a:lnTo>
                    <a:lnTo>
                      <a:pt x="28665" y="24844"/>
                    </a:lnTo>
                    <a:lnTo>
                      <a:pt x="31981" y="25462"/>
                    </a:lnTo>
                    <a:lnTo>
                      <a:pt x="34398" y="25968"/>
                    </a:lnTo>
                    <a:lnTo>
                      <a:pt x="37770" y="25518"/>
                    </a:lnTo>
                    <a:lnTo>
                      <a:pt x="37883" y="25462"/>
                    </a:lnTo>
                    <a:lnTo>
                      <a:pt x="44571" y="26080"/>
                    </a:lnTo>
                    <a:lnTo>
                      <a:pt x="55756" y="22708"/>
                    </a:lnTo>
                    <a:lnTo>
                      <a:pt x="62445" y="22708"/>
                    </a:lnTo>
                    <a:lnTo>
                      <a:pt x="67447" y="22033"/>
                    </a:lnTo>
                    <a:lnTo>
                      <a:pt x="69695" y="20179"/>
                    </a:lnTo>
                    <a:lnTo>
                      <a:pt x="74698" y="20516"/>
                    </a:lnTo>
                    <a:lnTo>
                      <a:pt x="79138" y="20797"/>
                    </a:lnTo>
                    <a:lnTo>
                      <a:pt x="80262" y="20179"/>
                    </a:lnTo>
                    <a:lnTo>
                      <a:pt x="84702" y="20179"/>
                    </a:lnTo>
                    <a:lnTo>
                      <a:pt x="8470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3" name="Google Shape;22283;p51"/>
              <p:cNvSpPr/>
              <p:nvPr/>
            </p:nvSpPr>
            <p:spPr>
              <a:xfrm>
                <a:off x="720000" y="1592118"/>
                <a:ext cx="2855338" cy="303188"/>
              </a:xfrm>
              <a:custGeom>
                <a:avLst/>
                <a:gdLst/>
                <a:ahLst/>
                <a:cxnLst/>
                <a:rect l="l" t="t" r="r" b="b"/>
                <a:pathLst>
                  <a:path w="84703" h="8994" extrusionOk="0">
                    <a:moveTo>
                      <a:pt x="0" y="0"/>
                    </a:moveTo>
                    <a:lnTo>
                      <a:pt x="843" y="3429"/>
                    </a:lnTo>
                    <a:lnTo>
                      <a:pt x="1237" y="3710"/>
                    </a:lnTo>
                    <a:lnTo>
                      <a:pt x="2473" y="3710"/>
                    </a:lnTo>
                    <a:lnTo>
                      <a:pt x="2979" y="3766"/>
                    </a:lnTo>
                    <a:lnTo>
                      <a:pt x="5003" y="4047"/>
                    </a:lnTo>
                    <a:lnTo>
                      <a:pt x="5565" y="4160"/>
                    </a:lnTo>
                    <a:lnTo>
                      <a:pt x="5846" y="4216"/>
                    </a:lnTo>
                    <a:lnTo>
                      <a:pt x="5902" y="4272"/>
                    </a:lnTo>
                    <a:lnTo>
                      <a:pt x="5733" y="4328"/>
                    </a:lnTo>
                    <a:lnTo>
                      <a:pt x="5003" y="4328"/>
                    </a:lnTo>
                    <a:lnTo>
                      <a:pt x="5452" y="4665"/>
                    </a:lnTo>
                    <a:lnTo>
                      <a:pt x="5846" y="4890"/>
                    </a:lnTo>
                    <a:lnTo>
                      <a:pt x="6070" y="4946"/>
                    </a:lnTo>
                    <a:lnTo>
                      <a:pt x="6520" y="4946"/>
                    </a:lnTo>
                    <a:lnTo>
                      <a:pt x="6801" y="4834"/>
                    </a:lnTo>
                    <a:lnTo>
                      <a:pt x="7026" y="4665"/>
                    </a:lnTo>
                    <a:lnTo>
                      <a:pt x="12871" y="5902"/>
                    </a:lnTo>
                    <a:lnTo>
                      <a:pt x="13714" y="5902"/>
                    </a:lnTo>
                    <a:lnTo>
                      <a:pt x="14951" y="6239"/>
                    </a:lnTo>
                    <a:lnTo>
                      <a:pt x="17031" y="6239"/>
                    </a:lnTo>
                    <a:lnTo>
                      <a:pt x="17031" y="6520"/>
                    </a:lnTo>
                    <a:lnTo>
                      <a:pt x="17874" y="6857"/>
                    </a:lnTo>
                    <a:lnTo>
                      <a:pt x="19110" y="6857"/>
                    </a:lnTo>
                    <a:lnTo>
                      <a:pt x="23663" y="7757"/>
                    </a:lnTo>
                    <a:lnTo>
                      <a:pt x="25349" y="8094"/>
                    </a:lnTo>
                    <a:lnTo>
                      <a:pt x="28216" y="8094"/>
                    </a:lnTo>
                    <a:lnTo>
                      <a:pt x="33218" y="8993"/>
                    </a:lnTo>
                    <a:lnTo>
                      <a:pt x="33836" y="8881"/>
                    </a:lnTo>
                    <a:lnTo>
                      <a:pt x="34792" y="8825"/>
                    </a:lnTo>
                    <a:lnTo>
                      <a:pt x="36141" y="8993"/>
                    </a:lnTo>
                    <a:lnTo>
                      <a:pt x="37770" y="8712"/>
                    </a:lnTo>
                    <a:lnTo>
                      <a:pt x="38614" y="8993"/>
                    </a:lnTo>
                    <a:lnTo>
                      <a:pt x="44459" y="8993"/>
                    </a:lnTo>
                    <a:lnTo>
                      <a:pt x="45471" y="8825"/>
                    </a:lnTo>
                    <a:lnTo>
                      <a:pt x="46707" y="8656"/>
                    </a:lnTo>
                    <a:lnTo>
                      <a:pt x="48000" y="7982"/>
                    </a:lnTo>
                    <a:lnTo>
                      <a:pt x="49405" y="8094"/>
                    </a:lnTo>
                    <a:lnTo>
                      <a:pt x="49855" y="7757"/>
                    </a:lnTo>
                    <a:lnTo>
                      <a:pt x="51878" y="7026"/>
                    </a:lnTo>
                    <a:lnTo>
                      <a:pt x="55644" y="6239"/>
                    </a:lnTo>
                    <a:lnTo>
                      <a:pt x="56880" y="6239"/>
                    </a:lnTo>
                    <a:lnTo>
                      <a:pt x="57161" y="6183"/>
                    </a:lnTo>
                    <a:lnTo>
                      <a:pt x="57442" y="6071"/>
                    </a:lnTo>
                    <a:lnTo>
                      <a:pt x="57724" y="5902"/>
                    </a:lnTo>
                    <a:lnTo>
                      <a:pt x="57892" y="5790"/>
                    </a:lnTo>
                    <a:lnTo>
                      <a:pt x="58510" y="5790"/>
                    </a:lnTo>
                    <a:lnTo>
                      <a:pt x="58848" y="5846"/>
                    </a:lnTo>
                    <a:lnTo>
                      <a:pt x="58960" y="5902"/>
                    </a:lnTo>
                    <a:lnTo>
                      <a:pt x="61489" y="6239"/>
                    </a:lnTo>
                    <a:lnTo>
                      <a:pt x="62951" y="5509"/>
                    </a:lnTo>
                    <a:lnTo>
                      <a:pt x="64637" y="5509"/>
                    </a:lnTo>
                    <a:lnTo>
                      <a:pt x="65873" y="5284"/>
                    </a:lnTo>
                    <a:lnTo>
                      <a:pt x="66885" y="4946"/>
                    </a:lnTo>
                    <a:lnTo>
                      <a:pt x="68515" y="4665"/>
                    </a:lnTo>
                    <a:lnTo>
                      <a:pt x="69358" y="4328"/>
                    </a:lnTo>
                    <a:lnTo>
                      <a:pt x="74754" y="4328"/>
                    </a:lnTo>
                    <a:lnTo>
                      <a:pt x="75597" y="4047"/>
                    </a:lnTo>
                    <a:lnTo>
                      <a:pt x="79756" y="4047"/>
                    </a:lnTo>
                    <a:lnTo>
                      <a:pt x="80150" y="3429"/>
                    </a:lnTo>
                    <a:lnTo>
                      <a:pt x="83466" y="3429"/>
                    </a:lnTo>
                    <a:lnTo>
                      <a:pt x="84702" y="3092"/>
                    </a:lnTo>
                    <a:lnTo>
                      <a:pt x="82623" y="2473"/>
                    </a:lnTo>
                    <a:lnTo>
                      <a:pt x="81836" y="2192"/>
                    </a:lnTo>
                    <a:lnTo>
                      <a:pt x="80993" y="2192"/>
                    </a:lnTo>
                    <a:lnTo>
                      <a:pt x="80712" y="2249"/>
                    </a:lnTo>
                    <a:lnTo>
                      <a:pt x="79981" y="2417"/>
                    </a:lnTo>
                    <a:lnTo>
                      <a:pt x="79531" y="2473"/>
                    </a:lnTo>
                    <a:lnTo>
                      <a:pt x="79082" y="2417"/>
                    </a:lnTo>
                    <a:lnTo>
                      <a:pt x="78576" y="2361"/>
                    </a:lnTo>
                    <a:lnTo>
                      <a:pt x="78070" y="2192"/>
                    </a:lnTo>
                    <a:lnTo>
                      <a:pt x="77677" y="2024"/>
                    </a:lnTo>
                    <a:lnTo>
                      <a:pt x="77396" y="2024"/>
                    </a:lnTo>
                    <a:lnTo>
                      <a:pt x="77283" y="2080"/>
                    </a:lnTo>
                    <a:lnTo>
                      <a:pt x="77171" y="2249"/>
                    </a:lnTo>
                    <a:lnTo>
                      <a:pt x="77171" y="2417"/>
                    </a:lnTo>
                    <a:lnTo>
                      <a:pt x="77227" y="2586"/>
                    </a:lnTo>
                    <a:lnTo>
                      <a:pt x="77227" y="2811"/>
                    </a:lnTo>
                    <a:lnTo>
                      <a:pt x="73068" y="2811"/>
                    </a:lnTo>
                    <a:lnTo>
                      <a:pt x="70988" y="2473"/>
                    </a:lnTo>
                    <a:lnTo>
                      <a:pt x="70370" y="2417"/>
                    </a:lnTo>
                    <a:lnTo>
                      <a:pt x="69864" y="2417"/>
                    </a:lnTo>
                    <a:lnTo>
                      <a:pt x="69583" y="2473"/>
                    </a:lnTo>
                    <a:lnTo>
                      <a:pt x="69414" y="2530"/>
                    </a:lnTo>
                    <a:lnTo>
                      <a:pt x="69358" y="2642"/>
                    </a:lnTo>
                    <a:lnTo>
                      <a:pt x="69302" y="2698"/>
                    </a:lnTo>
                    <a:lnTo>
                      <a:pt x="69358" y="2811"/>
                    </a:lnTo>
                    <a:lnTo>
                      <a:pt x="68122" y="3429"/>
                    </a:lnTo>
                    <a:lnTo>
                      <a:pt x="66885" y="3429"/>
                    </a:lnTo>
                    <a:lnTo>
                      <a:pt x="66604" y="3485"/>
                    </a:lnTo>
                    <a:lnTo>
                      <a:pt x="66492" y="3598"/>
                    </a:lnTo>
                    <a:lnTo>
                      <a:pt x="66435" y="3654"/>
                    </a:lnTo>
                    <a:lnTo>
                      <a:pt x="66435" y="3710"/>
                    </a:lnTo>
                    <a:lnTo>
                      <a:pt x="65199" y="4328"/>
                    </a:lnTo>
                    <a:lnTo>
                      <a:pt x="64749" y="4216"/>
                    </a:lnTo>
                    <a:lnTo>
                      <a:pt x="64300" y="4103"/>
                    </a:lnTo>
                    <a:lnTo>
                      <a:pt x="63962" y="4047"/>
                    </a:lnTo>
                    <a:lnTo>
                      <a:pt x="63119" y="4047"/>
                    </a:lnTo>
                    <a:lnTo>
                      <a:pt x="61489" y="4665"/>
                    </a:lnTo>
                    <a:lnTo>
                      <a:pt x="60197" y="4946"/>
                    </a:lnTo>
                    <a:lnTo>
                      <a:pt x="56037" y="4946"/>
                    </a:lnTo>
                    <a:lnTo>
                      <a:pt x="54801" y="5284"/>
                    </a:lnTo>
                    <a:lnTo>
                      <a:pt x="53171" y="6239"/>
                    </a:lnTo>
                    <a:lnTo>
                      <a:pt x="49405" y="6857"/>
                    </a:lnTo>
                    <a:lnTo>
                      <a:pt x="48169" y="7138"/>
                    </a:lnTo>
                    <a:lnTo>
                      <a:pt x="47775" y="7138"/>
                    </a:lnTo>
                    <a:lnTo>
                      <a:pt x="46539" y="7476"/>
                    </a:lnTo>
                    <a:lnTo>
                      <a:pt x="45695" y="7476"/>
                    </a:lnTo>
                    <a:lnTo>
                      <a:pt x="44459" y="8375"/>
                    </a:lnTo>
                    <a:lnTo>
                      <a:pt x="40693" y="8375"/>
                    </a:lnTo>
                    <a:lnTo>
                      <a:pt x="39007" y="7757"/>
                    </a:lnTo>
                    <a:lnTo>
                      <a:pt x="37770" y="8094"/>
                    </a:lnTo>
                    <a:lnTo>
                      <a:pt x="34061" y="8094"/>
                    </a:lnTo>
                    <a:lnTo>
                      <a:pt x="31138" y="7757"/>
                    </a:lnTo>
                    <a:lnTo>
                      <a:pt x="27429" y="7138"/>
                    </a:lnTo>
                    <a:lnTo>
                      <a:pt x="24899" y="7138"/>
                    </a:lnTo>
                    <a:lnTo>
                      <a:pt x="22426" y="6520"/>
                    </a:lnTo>
                    <a:lnTo>
                      <a:pt x="21190" y="6239"/>
                    </a:lnTo>
                    <a:lnTo>
                      <a:pt x="19110" y="4946"/>
                    </a:lnTo>
                    <a:lnTo>
                      <a:pt x="17031" y="4946"/>
                    </a:lnTo>
                    <a:lnTo>
                      <a:pt x="16581" y="4665"/>
                    </a:lnTo>
                    <a:lnTo>
                      <a:pt x="16131" y="4441"/>
                    </a:lnTo>
                    <a:lnTo>
                      <a:pt x="15963" y="4384"/>
                    </a:lnTo>
                    <a:lnTo>
                      <a:pt x="15794" y="4328"/>
                    </a:lnTo>
                    <a:lnTo>
                      <a:pt x="15288" y="4384"/>
                    </a:lnTo>
                    <a:lnTo>
                      <a:pt x="14558" y="4497"/>
                    </a:lnTo>
                    <a:lnTo>
                      <a:pt x="13714" y="4665"/>
                    </a:lnTo>
                    <a:lnTo>
                      <a:pt x="12028" y="4665"/>
                    </a:lnTo>
                    <a:lnTo>
                      <a:pt x="11354" y="4328"/>
                    </a:lnTo>
                    <a:lnTo>
                      <a:pt x="10792" y="4160"/>
                    </a:lnTo>
                    <a:lnTo>
                      <a:pt x="10567" y="4047"/>
                    </a:lnTo>
                    <a:lnTo>
                      <a:pt x="10398" y="4047"/>
                    </a:lnTo>
                    <a:lnTo>
                      <a:pt x="10173" y="3991"/>
                    </a:lnTo>
                    <a:lnTo>
                      <a:pt x="9949" y="3879"/>
                    </a:lnTo>
                    <a:lnTo>
                      <a:pt x="9274" y="3541"/>
                    </a:lnTo>
                    <a:lnTo>
                      <a:pt x="8543" y="3148"/>
                    </a:lnTo>
                    <a:lnTo>
                      <a:pt x="7869" y="2811"/>
                    </a:lnTo>
                    <a:lnTo>
                      <a:pt x="7363" y="2586"/>
                    </a:lnTo>
                    <a:lnTo>
                      <a:pt x="6970" y="2361"/>
                    </a:lnTo>
                    <a:lnTo>
                      <a:pt x="6633" y="2192"/>
                    </a:lnTo>
                    <a:lnTo>
                      <a:pt x="4553" y="1574"/>
                    </a:lnTo>
                    <a:lnTo>
                      <a:pt x="2192" y="14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284" name="Google Shape;22284;p51"/>
            <p:cNvSpPr/>
            <p:nvPr/>
          </p:nvSpPr>
          <p:spPr>
            <a:xfrm rot="-303043">
              <a:off x="1582533" y="1002728"/>
              <a:ext cx="974584" cy="176491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285" name="Google Shape;22285;p51"/>
          <p:cNvSpPr txBox="1">
            <a:spLocks noGrp="1"/>
          </p:cNvSpPr>
          <p:nvPr>
            <p:ph type="title"/>
          </p:nvPr>
        </p:nvSpPr>
        <p:spPr>
          <a:xfrm>
            <a:off x="724808" y="643615"/>
            <a:ext cx="3621024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i-FI" sz="1400" dirty="0"/>
              <a:t>Tujuan Ilmu Pengetahuan Sosial</a:t>
            </a:r>
            <a:endParaRPr sz="1400" dirty="0"/>
          </a:p>
        </p:txBody>
      </p:sp>
      <p:sp>
        <p:nvSpPr>
          <p:cNvPr id="22286" name="Google Shape;22286;p51"/>
          <p:cNvSpPr txBox="1">
            <a:spLocks noGrp="1"/>
          </p:cNvSpPr>
          <p:nvPr>
            <p:ph type="body" idx="1"/>
          </p:nvPr>
        </p:nvSpPr>
        <p:spPr>
          <a:xfrm>
            <a:off x="0" y="1334817"/>
            <a:ext cx="5070640" cy="374093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v"/>
            </a:pPr>
            <a:r>
              <a:rPr lang="en-ID" dirty="0" err="1"/>
              <a:t>Memiliki</a:t>
            </a:r>
            <a:r>
              <a:rPr lang="en-ID" dirty="0"/>
              <a:t> </a:t>
            </a:r>
            <a:r>
              <a:rPr lang="en-ID" dirty="0" err="1"/>
              <a:t>kesadaran</a:t>
            </a:r>
            <a:r>
              <a:rPr lang="en-ID" dirty="0"/>
              <a:t> dan </a:t>
            </a:r>
            <a:r>
              <a:rPr lang="en-ID" dirty="0" err="1"/>
              <a:t>kepedulian</a:t>
            </a:r>
            <a:r>
              <a:rPr lang="en-ID" dirty="0"/>
              <a:t> </a:t>
            </a:r>
            <a:r>
              <a:rPr lang="en-ID" dirty="0" err="1"/>
              <a:t>terhadap</a:t>
            </a:r>
            <a:r>
              <a:rPr lang="en-ID" dirty="0"/>
              <a:t> </a:t>
            </a:r>
            <a:r>
              <a:rPr lang="en-ID" dirty="0" err="1"/>
              <a:t>masyarakat</a:t>
            </a:r>
            <a:r>
              <a:rPr lang="en-ID" dirty="0"/>
              <a:t> </a:t>
            </a:r>
            <a:r>
              <a:rPr lang="en-ID" dirty="0" err="1"/>
              <a:t>atau</a:t>
            </a:r>
            <a:r>
              <a:rPr lang="en-ID" dirty="0"/>
              <a:t> </a:t>
            </a:r>
            <a:r>
              <a:rPr lang="en-ID" dirty="0" err="1"/>
              <a:t>lingkungannya</a:t>
            </a:r>
            <a:r>
              <a:rPr lang="en-ID" dirty="0"/>
              <a:t>, </a:t>
            </a:r>
            <a:r>
              <a:rPr lang="en-ID" dirty="0" err="1"/>
              <a:t>melalui</a:t>
            </a:r>
            <a:r>
              <a:rPr lang="en-ID" dirty="0"/>
              <a:t> </a:t>
            </a:r>
            <a:r>
              <a:rPr lang="en-ID" dirty="0" err="1"/>
              <a:t>pemahaman</a:t>
            </a:r>
            <a:r>
              <a:rPr lang="en-ID" dirty="0"/>
              <a:t> </a:t>
            </a:r>
            <a:r>
              <a:rPr lang="en-ID" dirty="0" err="1"/>
              <a:t>terhadap</a:t>
            </a:r>
            <a:r>
              <a:rPr lang="en-ID" dirty="0"/>
              <a:t> </a:t>
            </a:r>
            <a:r>
              <a:rPr lang="en-ID" dirty="0" err="1"/>
              <a:t>nilai-nilai</a:t>
            </a:r>
            <a:r>
              <a:rPr lang="en-ID" dirty="0"/>
              <a:t> </a:t>
            </a:r>
            <a:r>
              <a:rPr lang="en-ID" dirty="0" err="1"/>
              <a:t>sejarah</a:t>
            </a:r>
            <a:r>
              <a:rPr lang="en-ID" dirty="0"/>
              <a:t> dan </a:t>
            </a:r>
            <a:r>
              <a:rPr lang="en-ID" dirty="0" err="1"/>
              <a:t>kebudayaan</a:t>
            </a:r>
            <a:r>
              <a:rPr lang="en-ID" dirty="0"/>
              <a:t> </a:t>
            </a:r>
            <a:r>
              <a:rPr lang="en-ID" dirty="0" err="1"/>
              <a:t>masyarakat</a:t>
            </a:r>
            <a:r>
              <a:rPr lang="en-ID" dirty="0"/>
              <a:t>.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v"/>
            </a:pPr>
            <a:r>
              <a:rPr lang="en-ID" dirty="0" err="1"/>
              <a:t>Mengetahui</a:t>
            </a:r>
            <a:r>
              <a:rPr lang="en-ID" dirty="0"/>
              <a:t> dan </a:t>
            </a:r>
            <a:r>
              <a:rPr lang="en-ID" dirty="0" err="1"/>
              <a:t>memahami</a:t>
            </a:r>
            <a:r>
              <a:rPr lang="en-ID" dirty="0"/>
              <a:t> </a:t>
            </a:r>
            <a:r>
              <a:rPr lang="en-ID" dirty="0" err="1"/>
              <a:t>konsep</a:t>
            </a:r>
            <a:r>
              <a:rPr lang="en-ID" dirty="0"/>
              <a:t> </a:t>
            </a:r>
            <a:r>
              <a:rPr lang="en-ID" dirty="0" err="1"/>
              <a:t>dasar</a:t>
            </a:r>
            <a:r>
              <a:rPr lang="en-ID" dirty="0"/>
              <a:t> dan </a:t>
            </a:r>
            <a:r>
              <a:rPr lang="en-ID" dirty="0" err="1"/>
              <a:t>mampu</a:t>
            </a:r>
            <a:r>
              <a:rPr lang="en-ID" dirty="0"/>
              <a:t> </a:t>
            </a:r>
            <a:r>
              <a:rPr lang="en-ID" dirty="0" err="1"/>
              <a:t>menggunakan</a:t>
            </a:r>
            <a:r>
              <a:rPr lang="en-ID" dirty="0"/>
              <a:t> </a:t>
            </a:r>
            <a:r>
              <a:rPr lang="en-ID" dirty="0" err="1"/>
              <a:t>metode</a:t>
            </a:r>
            <a:r>
              <a:rPr lang="en-ID" dirty="0"/>
              <a:t> yang </a:t>
            </a:r>
            <a:r>
              <a:rPr lang="en-ID" dirty="0" err="1"/>
              <a:t>diadaptasi</a:t>
            </a:r>
            <a:r>
              <a:rPr lang="en-ID" dirty="0"/>
              <a:t> </a:t>
            </a:r>
            <a:r>
              <a:rPr lang="en-ID" dirty="0" err="1"/>
              <a:t>dari</a:t>
            </a:r>
            <a:r>
              <a:rPr lang="en-ID" dirty="0"/>
              <a:t> </a:t>
            </a:r>
            <a:r>
              <a:rPr lang="en-ID" dirty="0" err="1"/>
              <a:t>ilmu-ilmu</a:t>
            </a:r>
            <a:r>
              <a:rPr lang="en-ID" dirty="0"/>
              <a:t> </a:t>
            </a:r>
            <a:r>
              <a:rPr lang="en-ID" dirty="0" err="1"/>
              <a:t>sosial</a:t>
            </a:r>
            <a:r>
              <a:rPr lang="en-ID" dirty="0"/>
              <a:t> yang </a:t>
            </a:r>
            <a:r>
              <a:rPr lang="en-ID" dirty="0" err="1"/>
              <a:t>kemudian</a:t>
            </a:r>
            <a:r>
              <a:rPr lang="en-ID" dirty="0"/>
              <a:t> </a:t>
            </a:r>
            <a:r>
              <a:rPr lang="en-ID" dirty="0" err="1"/>
              <a:t>dapat</a:t>
            </a:r>
            <a:r>
              <a:rPr lang="en-ID" dirty="0"/>
              <a:t> </a:t>
            </a:r>
            <a:r>
              <a:rPr lang="en-ID" dirty="0" err="1"/>
              <a:t>digunakan</a:t>
            </a:r>
            <a:r>
              <a:rPr lang="en-ID" dirty="0"/>
              <a:t> </a:t>
            </a:r>
            <a:r>
              <a:rPr lang="en-ID" dirty="0" err="1"/>
              <a:t>untuk</a:t>
            </a:r>
            <a:r>
              <a:rPr lang="en-ID" dirty="0"/>
              <a:t> </a:t>
            </a:r>
            <a:r>
              <a:rPr lang="en-ID" dirty="0" err="1"/>
              <a:t>memecahkan</a:t>
            </a:r>
            <a:r>
              <a:rPr lang="en-ID" dirty="0"/>
              <a:t> </a:t>
            </a:r>
            <a:r>
              <a:rPr lang="en-ID" dirty="0" err="1"/>
              <a:t>masalah-masalah</a:t>
            </a:r>
            <a:r>
              <a:rPr lang="en-ID" dirty="0"/>
              <a:t> </a:t>
            </a:r>
            <a:r>
              <a:rPr lang="en-ID" dirty="0" err="1"/>
              <a:t>sosial</a:t>
            </a:r>
            <a:r>
              <a:rPr lang="en-ID" dirty="0"/>
              <a:t>.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v"/>
            </a:pPr>
            <a:r>
              <a:rPr lang="en-ID" dirty="0"/>
              <a:t>Mampu </a:t>
            </a:r>
            <a:r>
              <a:rPr lang="en-ID" dirty="0" err="1"/>
              <a:t>menggunakan</a:t>
            </a:r>
            <a:r>
              <a:rPr lang="en-ID" dirty="0"/>
              <a:t> model-model dan proses </a:t>
            </a:r>
            <a:r>
              <a:rPr lang="en-ID" dirty="0" err="1"/>
              <a:t>berpikir</a:t>
            </a:r>
            <a:r>
              <a:rPr lang="en-ID" dirty="0"/>
              <a:t> </a:t>
            </a:r>
            <a:r>
              <a:rPr lang="en-ID" dirty="0" err="1"/>
              <a:t>serta</a:t>
            </a:r>
            <a:r>
              <a:rPr lang="en-ID" dirty="0"/>
              <a:t> </a:t>
            </a:r>
            <a:r>
              <a:rPr lang="en-ID" dirty="0" err="1"/>
              <a:t>membuat</a:t>
            </a:r>
            <a:r>
              <a:rPr lang="en-ID" dirty="0"/>
              <a:t> </a:t>
            </a:r>
            <a:r>
              <a:rPr lang="en-ID" dirty="0" err="1"/>
              <a:t>keputusan</a:t>
            </a:r>
            <a:r>
              <a:rPr lang="en-ID" dirty="0"/>
              <a:t> </a:t>
            </a:r>
            <a:r>
              <a:rPr lang="en-ID" dirty="0" err="1"/>
              <a:t>untuk</a:t>
            </a:r>
            <a:r>
              <a:rPr lang="en-ID" dirty="0"/>
              <a:t> </a:t>
            </a:r>
            <a:r>
              <a:rPr lang="en-ID" dirty="0" err="1"/>
              <a:t>menyelesaikan</a:t>
            </a:r>
            <a:r>
              <a:rPr lang="en-ID" dirty="0"/>
              <a:t> </a:t>
            </a:r>
            <a:r>
              <a:rPr lang="en-ID" dirty="0" err="1"/>
              <a:t>isu</a:t>
            </a:r>
            <a:r>
              <a:rPr lang="en-ID" dirty="0"/>
              <a:t> dan </a:t>
            </a:r>
            <a:r>
              <a:rPr lang="en-ID" dirty="0" err="1"/>
              <a:t>masalah</a:t>
            </a:r>
            <a:r>
              <a:rPr lang="en-ID" dirty="0"/>
              <a:t> yang </a:t>
            </a:r>
            <a:r>
              <a:rPr lang="en-ID" dirty="0" err="1"/>
              <a:t>berkembang</a:t>
            </a:r>
            <a:r>
              <a:rPr lang="en-ID" dirty="0"/>
              <a:t> di </a:t>
            </a:r>
            <a:r>
              <a:rPr lang="en-ID" dirty="0" err="1"/>
              <a:t>masyarakat</a:t>
            </a:r>
            <a:r>
              <a:rPr lang="en-ID" dirty="0"/>
              <a:t>.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v"/>
            </a:pPr>
            <a:r>
              <a:rPr lang="en-ID" dirty="0" err="1"/>
              <a:t>Menaruh</a:t>
            </a:r>
            <a:r>
              <a:rPr lang="en-ID" dirty="0"/>
              <a:t> </a:t>
            </a:r>
            <a:r>
              <a:rPr lang="en-ID" dirty="0" err="1"/>
              <a:t>perhatian</a:t>
            </a:r>
            <a:r>
              <a:rPr lang="en-ID" dirty="0"/>
              <a:t> </a:t>
            </a:r>
            <a:r>
              <a:rPr lang="en-ID" dirty="0" err="1"/>
              <a:t>terhadap</a:t>
            </a:r>
            <a:r>
              <a:rPr lang="en-ID" dirty="0"/>
              <a:t> </a:t>
            </a:r>
            <a:r>
              <a:rPr lang="en-ID" dirty="0" err="1"/>
              <a:t>isu-isu</a:t>
            </a:r>
            <a:r>
              <a:rPr lang="en-ID" dirty="0"/>
              <a:t> dan </a:t>
            </a:r>
            <a:r>
              <a:rPr lang="en-ID" dirty="0" err="1"/>
              <a:t>masalah-masalah</a:t>
            </a:r>
            <a:r>
              <a:rPr lang="en-ID" dirty="0"/>
              <a:t> </a:t>
            </a:r>
            <a:r>
              <a:rPr lang="en-ID" dirty="0" err="1"/>
              <a:t>sosial</a:t>
            </a:r>
            <a:r>
              <a:rPr lang="en-ID" dirty="0"/>
              <a:t>, </a:t>
            </a:r>
            <a:r>
              <a:rPr lang="en-ID" dirty="0" err="1"/>
              <a:t>serta</a:t>
            </a:r>
            <a:r>
              <a:rPr lang="en-ID" dirty="0"/>
              <a:t> </a:t>
            </a:r>
            <a:r>
              <a:rPr lang="en-ID" dirty="0" err="1"/>
              <a:t>mampu</a:t>
            </a:r>
            <a:r>
              <a:rPr lang="en-ID" dirty="0"/>
              <a:t> </a:t>
            </a:r>
            <a:r>
              <a:rPr lang="en-ID" dirty="0" err="1"/>
              <a:t>membuat</a:t>
            </a:r>
            <a:r>
              <a:rPr lang="en-ID" dirty="0"/>
              <a:t> </a:t>
            </a:r>
            <a:r>
              <a:rPr lang="en-ID" dirty="0" err="1"/>
              <a:t>analisis</a:t>
            </a:r>
            <a:r>
              <a:rPr lang="en-ID" dirty="0"/>
              <a:t> yang </a:t>
            </a:r>
            <a:r>
              <a:rPr lang="en-ID" dirty="0" err="1"/>
              <a:t>kritis</a:t>
            </a:r>
            <a:r>
              <a:rPr lang="en-ID" dirty="0"/>
              <a:t>, </a:t>
            </a:r>
            <a:r>
              <a:rPr lang="en-ID" dirty="0" err="1"/>
              <a:t>selanjutnya</a:t>
            </a:r>
            <a:r>
              <a:rPr lang="en-ID" dirty="0"/>
              <a:t> </a:t>
            </a:r>
            <a:r>
              <a:rPr lang="en-ID" dirty="0" err="1"/>
              <a:t>mampu</a:t>
            </a:r>
            <a:r>
              <a:rPr lang="en-ID" dirty="0"/>
              <a:t> </a:t>
            </a:r>
            <a:r>
              <a:rPr lang="en-ID" dirty="0" err="1"/>
              <a:t>mengambil</a:t>
            </a:r>
            <a:r>
              <a:rPr lang="en-ID" dirty="0"/>
              <a:t> </a:t>
            </a:r>
            <a:r>
              <a:rPr lang="en-ID" dirty="0" err="1"/>
              <a:t>tindakan</a:t>
            </a:r>
            <a:r>
              <a:rPr lang="en-ID" dirty="0"/>
              <a:t> yang </a:t>
            </a:r>
            <a:r>
              <a:rPr lang="en-ID" dirty="0" err="1"/>
              <a:t>tepat</a:t>
            </a:r>
            <a:r>
              <a:rPr lang="en-ID" dirty="0"/>
              <a:t>.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v"/>
            </a:pPr>
            <a:r>
              <a:rPr lang="en-ID" dirty="0"/>
              <a:t>Mampu </a:t>
            </a:r>
            <a:r>
              <a:rPr lang="en-ID" dirty="0" err="1"/>
              <a:t>mengembangkan</a:t>
            </a:r>
            <a:r>
              <a:rPr lang="en-ID" dirty="0"/>
              <a:t> </a:t>
            </a:r>
            <a:r>
              <a:rPr lang="en-ID" dirty="0" err="1"/>
              <a:t>berbagai</a:t>
            </a:r>
            <a:r>
              <a:rPr lang="en-ID" dirty="0"/>
              <a:t> </a:t>
            </a:r>
            <a:r>
              <a:rPr lang="en-ID" dirty="0" err="1"/>
              <a:t>potensi</a:t>
            </a:r>
            <a:r>
              <a:rPr lang="en-ID" dirty="0"/>
              <a:t> </a:t>
            </a:r>
            <a:r>
              <a:rPr lang="en-ID" dirty="0" err="1"/>
              <a:t>sehingga</a:t>
            </a:r>
            <a:r>
              <a:rPr lang="en-ID" dirty="0"/>
              <a:t> </a:t>
            </a:r>
            <a:r>
              <a:rPr lang="en-ID" dirty="0" err="1"/>
              <a:t>mampu</a:t>
            </a:r>
            <a:r>
              <a:rPr lang="en-ID" dirty="0"/>
              <a:t> </a:t>
            </a:r>
            <a:r>
              <a:rPr lang="en-ID" dirty="0" err="1"/>
              <a:t>membangun</a:t>
            </a:r>
            <a:r>
              <a:rPr lang="en-ID" dirty="0"/>
              <a:t> </a:t>
            </a:r>
            <a:r>
              <a:rPr lang="en-ID" dirty="0" err="1"/>
              <a:t>diri</a:t>
            </a:r>
            <a:r>
              <a:rPr lang="en-ID" dirty="0"/>
              <a:t> </a:t>
            </a:r>
            <a:r>
              <a:rPr lang="en-ID" dirty="0" err="1"/>
              <a:t>sendiri</a:t>
            </a:r>
            <a:r>
              <a:rPr lang="en-ID" dirty="0"/>
              <a:t> dan </a:t>
            </a:r>
            <a:r>
              <a:rPr lang="en-ID" dirty="0" err="1"/>
              <a:t>bertanggung</a:t>
            </a:r>
            <a:r>
              <a:rPr lang="en-ID" dirty="0"/>
              <a:t> </a:t>
            </a:r>
            <a:r>
              <a:rPr lang="en-ID" dirty="0" err="1"/>
              <a:t>jawab</a:t>
            </a:r>
            <a:r>
              <a:rPr lang="en-ID" dirty="0"/>
              <a:t> </a:t>
            </a:r>
            <a:r>
              <a:rPr lang="en-ID" dirty="0" err="1"/>
              <a:t>membangun</a:t>
            </a:r>
            <a:r>
              <a:rPr lang="en-ID" dirty="0"/>
              <a:t> </a:t>
            </a:r>
            <a:r>
              <a:rPr lang="en-ID" dirty="0" err="1"/>
              <a:t>masyarakat</a:t>
            </a:r>
            <a:r>
              <a:rPr lang="en-ID" dirty="0"/>
              <a:t>.</a:t>
            </a:r>
            <a:endParaRPr dirty="0"/>
          </a:p>
        </p:txBody>
      </p:sp>
      <p:pic>
        <p:nvPicPr>
          <p:cNvPr id="22287" name="Google Shape;22287;p5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371723" y="535500"/>
            <a:ext cx="1375309" cy="1334053"/>
          </a:xfrm>
          <a:prstGeom prst="rect">
            <a:avLst/>
          </a:prstGeom>
          <a:noFill/>
          <a:ln>
            <a:noFill/>
          </a:ln>
        </p:spPr>
      </p:pic>
      <p:pic>
        <p:nvPicPr>
          <p:cNvPr id="22288" name="Google Shape;22288;p5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191225" y="3205284"/>
            <a:ext cx="1061632" cy="1030989"/>
          </a:xfrm>
          <a:prstGeom prst="rect">
            <a:avLst/>
          </a:prstGeom>
          <a:noFill/>
          <a:ln>
            <a:noFill/>
          </a:ln>
        </p:spPr>
      </p:pic>
      <p:pic>
        <p:nvPicPr>
          <p:cNvPr id="22289" name="Google Shape;22289;p51"/>
          <p:cNvPicPr preferRelativeResize="0"/>
          <p:nvPr/>
        </p:nvPicPr>
        <p:blipFill rotWithShape="1">
          <a:blip r:embed="rId5">
            <a:alphaModFix/>
          </a:blip>
          <a:srcRect b="3679"/>
          <a:stretch/>
        </p:blipFill>
        <p:spPr>
          <a:xfrm>
            <a:off x="4826584" y="2103125"/>
            <a:ext cx="3164501" cy="250487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290" name="Google Shape;22290;p51"/>
          <p:cNvGrpSpPr/>
          <p:nvPr/>
        </p:nvGrpSpPr>
        <p:grpSpPr>
          <a:xfrm>
            <a:off x="5596726" y="740534"/>
            <a:ext cx="1375202" cy="2772621"/>
            <a:chOff x="4747938" y="187550"/>
            <a:chExt cx="1039850" cy="2096500"/>
          </a:xfrm>
        </p:grpSpPr>
        <p:sp>
          <p:nvSpPr>
            <p:cNvPr id="22291" name="Google Shape;22291;p51"/>
            <p:cNvSpPr/>
            <p:nvPr/>
          </p:nvSpPr>
          <p:spPr>
            <a:xfrm>
              <a:off x="4747938" y="187550"/>
              <a:ext cx="1039850" cy="2096500"/>
            </a:xfrm>
            <a:custGeom>
              <a:avLst/>
              <a:gdLst/>
              <a:ahLst/>
              <a:cxnLst/>
              <a:rect l="l" t="t" r="r" b="b"/>
              <a:pathLst>
                <a:path w="41594" h="83860" extrusionOk="0">
                  <a:moveTo>
                    <a:pt x="41424" y="0"/>
                  </a:moveTo>
                  <a:lnTo>
                    <a:pt x="1" y="113"/>
                  </a:lnTo>
                  <a:lnTo>
                    <a:pt x="226" y="83859"/>
                  </a:lnTo>
                  <a:lnTo>
                    <a:pt x="788" y="83859"/>
                  </a:lnTo>
                  <a:lnTo>
                    <a:pt x="2474" y="83129"/>
                  </a:lnTo>
                  <a:lnTo>
                    <a:pt x="5397" y="81274"/>
                  </a:lnTo>
                  <a:lnTo>
                    <a:pt x="7083" y="78632"/>
                  </a:lnTo>
                  <a:lnTo>
                    <a:pt x="11411" y="77789"/>
                  </a:lnTo>
                  <a:lnTo>
                    <a:pt x="13996" y="78632"/>
                  </a:lnTo>
                  <a:lnTo>
                    <a:pt x="17481" y="77789"/>
                  </a:lnTo>
                  <a:lnTo>
                    <a:pt x="20909" y="76890"/>
                  </a:lnTo>
                  <a:lnTo>
                    <a:pt x="26080" y="74304"/>
                  </a:lnTo>
                  <a:lnTo>
                    <a:pt x="31251" y="74248"/>
                  </a:lnTo>
                  <a:lnTo>
                    <a:pt x="33837" y="71663"/>
                  </a:lnTo>
                  <a:lnTo>
                    <a:pt x="36422" y="71663"/>
                  </a:lnTo>
                  <a:lnTo>
                    <a:pt x="39008" y="66492"/>
                  </a:lnTo>
                  <a:lnTo>
                    <a:pt x="41593" y="66492"/>
                  </a:lnTo>
                  <a:lnTo>
                    <a:pt x="414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2" name="Google Shape;22292;p51"/>
            <p:cNvSpPr/>
            <p:nvPr/>
          </p:nvSpPr>
          <p:spPr>
            <a:xfrm>
              <a:off x="4756388" y="1837175"/>
              <a:ext cx="1029975" cy="446875"/>
            </a:xfrm>
            <a:custGeom>
              <a:avLst/>
              <a:gdLst/>
              <a:ahLst/>
              <a:cxnLst/>
              <a:rect l="l" t="t" r="r" b="b"/>
              <a:pathLst>
                <a:path w="41199" h="17875" extrusionOk="0">
                  <a:moveTo>
                    <a:pt x="38951" y="1"/>
                  </a:moveTo>
                  <a:lnTo>
                    <a:pt x="37377" y="956"/>
                  </a:lnTo>
                  <a:lnTo>
                    <a:pt x="37040" y="1575"/>
                  </a:lnTo>
                  <a:lnTo>
                    <a:pt x="37040" y="2193"/>
                  </a:lnTo>
                  <a:lnTo>
                    <a:pt x="36534" y="2586"/>
                  </a:lnTo>
                  <a:lnTo>
                    <a:pt x="36140" y="2867"/>
                  </a:lnTo>
                  <a:lnTo>
                    <a:pt x="35803" y="3148"/>
                  </a:lnTo>
                  <a:lnTo>
                    <a:pt x="35691" y="3317"/>
                  </a:lnTo>
                  <a:lnTo>
                    <a:pt x="35578" y="3429"/>
                  </a:lnTo>
                  <a:lnTo>
                    <a:pt x="35522" y="3767"/>
                  </a:lnTo>
                  <a:lnTo>
                    <a:pt x="35466" y="4104"/>
                  </a:lnTo>
                  <a:lnTo>
                    <a:pt x="35129" y="4778"/>
                  </a:lnTo>
                  <a:lnTo>
                    <a:pt x="34848" y="5059"/>
                  </a:lnTo>
                  <a:lnTo>
                    <a:pt x="33892" y="5059"/>
                  </a:lnTo>
                  <a:lnTo>
                    <a:pt x="32262" y="5734"/>
                  </a:lnTo>
                  <a:lnTo>
                    <a:pt x="31981" y="6352"/>
                  </a:lnTo>
                  <a:lnTo>
                    <a:pt x="31307" y="6689"/>
                  </a:lnTo>
                  <a:lnTo>
                    <a:pt x="30688" y="6970"/>
                  </a:lnTo>
                  <a:lnTo>
                    <a:pt x="29733" y="7926"/>
                  </a:lnTo>
                  <a:lnTo>
                    <a:pt x="27260" y="7926"/>
                  </a:lnTo>
                  <a:lnTo>
                    <a:pt x="27091" y="7870"/>
                  </a:lnTo>
                  <a:lnTo>
                    <a:pt x="26754" y="7701"/>
                  </a:lnTo>
                  <a:lnTo>
                    <a:pt x="26585" y="7532"/>
                  </a:lnTo>
                  <a:lnTo>
                    <a:pt x="26529" y="7476"/>
                  </a:lnTo>
                  <a:lnTo>
                    <a:pt x="25967" y="7476"/>
                  </a:lnTo>
                  <a:lnTo>
                    <a:pt x="25574" y="7589"/>
                  </a:lnTo>
                  <a:lnTo>
                    <a:pt x="24955" y="7813"/>
                  </a:lnTo>
                  <a:lnTo>
                    <a:pt x="23944" y="8319"/>
                  </a:lnTo>
                  <a:lnTo>
                    <a:pt x="23382" y="8544"/>
                  </a:lnTo>
                  <a:lnTo>
                    <a:pt x="22932" y="8657"/>
                  </a:lnTo>
                  <a:lnTo>
                    <a:pt x="22651" y="8713"/>
                  </a:lnTo>
                  <a:lnTo>
                    <a:pt x="22426" y="8657"/>
                  </a:lnTo>
                  <a:lnTo>
                    <a:pt x="22314" y="8544"/>
                  </a:lnTo>
                  <a:lnTo>
                    <a:pt x="22201" y="8432"/>
                  </a:lnTo>
                  <a:lnTo>
                    <a:pt x="22201" y="8319"/>
                  </a:lnTo>
                  <a:lnTo>
                    <a:pt x="20459" y="10062"/>
                  </a:lnTo>
                  <a:lnTo>
                    <a:pt x="18773" y="10062"/>
                  </a:lnTo>
                  <a:lnTo>
                    <a:pt x="18773" y="10905"/>
                  </a:lnTo>
                  <a:lnTo>
                    <a:pt x="15288" y="10905"/>
                  </a:lnTo>
                  <a:lnTo>
                    <a:pt x="15119" y="11017"/>
                  </a:lnTo>
                  <a:lnTo>
                    <a:pt x="14782" y="11354"/>
                  </a:lnTo>
                  <a:lnTo>
                    <a:pt x="14501" y="11523"/>
                  </a:lnTo>
                  <a:lnTo>
                    <a:pt x="14220" y="11635"/>
                  </a:lnTo>
                  <a:lnTo>
                    <a:pt x="13883" y="11748"/>
                  </a:lnTo>
                  <a:lnTo>
                    <a:pt x="13265" y="11748"/>
                  </a:lnTo>
                  <a:lnTo>
                    <a:pt x="12927" y="11635"/>
                  </a:lnTo>
                  <a:lnTo>
                    <a:pt x="12646" y="11523"/>
                  </a:lnTo>
                  <a:lnTo>
                    <a:pt x="12365" y="11354"/>
                  </a:lnTo>
                  <a:lnTo>
                    <a:pt x="11972" y="11017"/>
                  </a:lnTo>
                  <a:lnTo>
                    <a:pt x="11859" y="10905"/>
                  </a:lnTo>
                  <a:lnTo>
                    <a:pt x="6520" y="10905"/>
                  </a:lnTo>
                  <a:lnTo>
                    <a:pt x="6351" y="10961"/>
                  </a:lnTo>
                  <a:lnTo>
                    <a:pt x="6014" y="11186"/>
                  </a:lnTo>
                  <a:lnTo>
                    <a:pt x="5733" y="11467"/>
                  </a:lnTo>
                  <a:lnTo>
                    <a:pt x="5452" y="11748"/>
                  </a:lnTo>
                  <a:lnTo>
                    <a:pt x="5059" y="12366"/>
                  </a:lnTo>
                  <a:lnTo>
                    <a:pt x="4946" y="12647"/>
                  </a:lnTo>
                  <a:lnTo>
                    <a:pt x="4047" y="13490"/>
                  </a:lnTo>
                  <a:lnTo>
                    <a:pt x="3204" y="14390"/>
                  </a:lnTo>
                  <a:lnTo>
                    <a:pt x="2361" y="15233"/>
                  </a:lnTo>
                  <a:lnTo>
                    <a:pt x="2304" y="15345"/>
                  </a:lnTo>
                  <a:lnTo>
                    <a:pt x="2248" y="15514"/>
                  </a:lnTo>
                  <a:lnTo>
                    <a:pt x="2136" y="15682"/>
                  </a:lnTo>
                  <a:lnTo>
                    <a:pt x="1911" y="15795"/>
                  </a:lnTo>
                  <a:lnTo>
                    <a:pt x="1630" y="15963"/>
                  </a:lnTo>
                  <a:lnTo>
                    <a:pt x="1180" y="16076"/>
                  </a:lnTo>
                  <a:lnTo>
                    <a:pt x="0" y="16076"/>
                  </a:lnTo>
                  <a:lnTo>
                    <a:pt x="0" y="17874"/>
                  </a:lnTo>
                  <a:lnTo>
                    <a:pt x="450" y="17818"/>
                  </a:lnTo>
                  <a:lnTo>
                    <a:pt x="787" y="17818"/>
                  </a:lnTo>
                  <a:lnTo>
                    <a:pt x="1574" y="17481"/>
                  </a:lnTo>
                  <a:lnTo>
                    <a:pt x="2023" y="17200"/>
                  </a:lnTo>
                  <a:lnTo>
                    <a:pt x="2923" y="16975"/>
                  </a:lnTo>
                  <a:lnTo>
                    <a:pt x="3316" y="16919"/>
                  </a:lnTo>
                  <a:lnTo>
                    <a:pt x="3934" y="16863"/>
                  </a:lnTo>
                  <a:lnTo>
                    <a:pt x="4047" y="16806"/>
                  </a:lnTo>
                  <a:lnTo>
                    <a:pt x="4215" y="16638"/>
                  </a:lnTo>
                  <a:lnTo>
                    <a:pt x="4553" y="16188"/>
                  </a:lnTo>
                  <a:lnTo>
                    <a:pt x="4777" y="15626"/>
                  </a:lnTo>
                  <a:lnTo>
                    <a:pt x="4890" y="15289"/>
                  </a:lnTo>
                  <a:lnTo>
                    <a:pt x="4946" y="15120"/>
                  </a:lnTo>
                  <a:lnTo>
                    <a:pt x="5059" y="15008"/>
                  </a:lnTo>
                  <a:lnTo>
                    <a:pt x="5396" y="14783"/>
                  </a:lnTo>
                  <a:lnTo>
                    <a:pt x="5902" y="14502"/>
                  </a:lnTo>
                  <a:lnTo>
                    <a:pt x="5958" y="14390"/>
                  </a:lnTo>
                  <a:lnTo>
                    <a:pt x="6126" y="14109"/>
                  </a:lnTo>
                  <a:lnTo>
                    <a:pt x="6239" y="13940"/>
                  </a:lnTo>
                  <a:lnTo>
                    <a:pt x="6407" y="13827"/>
                  </a:lnTo>
                  <a:lnTo>
                    <a:pt x="6576" y="13715"/>
                  </a:lnTo>
                  <a:lnTo>
                    <a:pt x="6801" y="13659"/>
                  </a:lnTo>
                  <a:lnTo>
                    <a:pt x="7194" y="13603"/>
                  </a:lnTo>
                  <a:lnTo>
                    <a:pt x="7419" y="13490"/>
                  </a:lnTo>
                  <a:lnTo>
                    <a:pt x="7700" y="13434"/>
                  </a:lnTo>
                  <a:lnTo>
                    <a:pt x="8094" y="13378"/>
                  </a:lnTo>
                  <a:lnTo>
                    <a:pt x="8487" y="13322"/>
                  </a:lnTo>
                  <a:lnTo>
                    <a:pt x="8881" y="13265"/>
                  </a:lnTo>
                  <a:lnTo>
                    <a:pt x="9218" y="13097"/>
                  </a:lnTo>
                  <a:lnTo>
                    <a:pt x="9667" y="12703"/>
                  </a:lnTo>
                  <a:lnTo>
                    <a:pt x="13489" y="12703"/>
                  </a:lnTo>
                  <a:lnTo>
                    <a:pt x="14332" y="12422"/>
                  </a:lnTo>
                  <a:lnTo>
                    <a:pt x="14951" y="12198"/>
                  </a:lnTo>
                  <a:lnTo>
                    <a:pt x="15400" y="12085"/>
                  </a:lnTo>
                  <a:lnTo>
                    <a:pt x="15906" y="12085"/>
                  </a:lnTo>
                  <a:lnTo>
                    <a:pt x="16243" y="12029"/>
                  </a:lnTo>
                  <a:lnTo>
                    <a:pt x="16974" y="11748"/>
                  </a:lnTo>
                  <a:lnTo>
                    <a:pt x="17480" y="11467"/>
                  </a:lnTo>
                  <a:lnTo>
                    <a:pt x="18717" y="11298"/>
                  </a:lnTo>
                  <a:lnTo>
                    <a:pt x="19222" y="11242"/>
                  </a:lnTo>
                  <a:lnTo>
                    <a:pt x="19279" y="11298"/>
                  </a:lnTo>
                  <a:lnTo>
                    <a:pt x="19560" y="11298"/>
                  </a:lnTo>
                  <a:lnTo>
                    <a:pt x="20065" y="11130"/>
                  </a:lnTo>
                  <a:lnTo>
                    <a:pt x="20909" y="10792"/>
                  </a:lnTo>
                  <a:lnTo>
                    <a:pt x="21752" y="10343"/>
                  </a:lnTo>
                  <a:lnTo>
                    <a:pt x="22257" y="10005"/>
                  </a:lnTo>
                  <a:lnTo>
                    <a:pt x="22651" y="9781"/>
                  </a:lnTo>
                  <a:lnTo>
                    <a:pt x="23382" y="9612"/>
                  </a:lnTo>
                  <a:lnTo>
                    <a:pt x="24337" y="9556"/>
                  </a:lnTo>
                  <a:lnTo>
                    <a:pt x="24955" y="8881"/>
                  </a:lnTo>
                  <a:lnTo>
                    <a:pt x="28440" y="8881"/>
                  </a:lnTo>
                  <a:lnTo>
                    <a:pt x="30239" y="8376"/>
                  </a:lnTo>
                  <a:lnTo>
                    <a:pt x="30688" y="8263"/>
                  </a:lnTo>
                  <a:lnTo>
                    <a:pt x="31307" y="8376"/>
                  </a:lnTo>
                  <a:lnTo>
                    <a:pt x="31981" y="7926"/>
                  </a:lnTo>
                  <a:lnTo>
                    <a:pt x="32318" y="7364"/>
                  </a:lnTo>
                  <a:lnTo>
                    <a:pt x="32543" y="7308"/>
                  </a:lnTo>
                  <a:lnTo>
                    <a:pt x="33218" y="6970"/>
                  </a:lnTo>
                  <a:lnTo>
                    <a:pt x="33611" y="6858"/>
                  </a:lnTo>
                  <a:lnTo>
                    <a:pt x="33780" y="6858"/>
                  </a:lnTo>
                  <a:lnTo>
                    <a:pt x="33836" y="6970"/>
                  </a:lnTo>
                  <a:lnTo>
                    <a:pt x="33892" y="6970"/>
                  </a:lnTo>
                  <a:lnTo>
                    <a:pt x="34567" y="6521"/>
                  </a:lnTo>
                  <a:lnTo>
                    <a:pt x="35072" y="6184"/>
                  </a:lnTo>
                  <a:lnTo>
                    <a:pt x="35297" y="6071"/>
                  </a:lnTo>
                  <a:lnTo>
                    <a:pt x="35466" y="6015"/>
                  </a:lnTo>
                  <a:lnTo>
                    <a:pt x="36084" y="6015"/>
                  </a:lnTo>
                  <a:lnTo>
                    <a:pt x="37040" y="5734"/>
                  </a:lnTo>
                  <a:lnTo>
                    <a:pt x="37040" y="4778"/>
                  </a:lnTo>
                  <a:lnTo>
                    <a:pt x="37714" y="4441"/>
                  </a:lnTo>
                  <a:lnTo>
                    <a:pt x="37995" y="4104"/>
                  </a:lnTo>
                  <a:lnTo>
                    <a:pt x="38670" y="2530"/>
                  </a:lnTo>
                  <a:lnTo>
                    <a:pt x="38951" y="2193"/>
                  </a:lnTo>
                  <a:lnTo>
                    <a:pt x="39288" y="1575"/>
                  </a:lnTo>
                  <a:lnTo>
                    <a:pt x="39288" y="956"/>
                  </a:lnTo>
                  <a:lnTo>
                    <a:pt x="40243" y="956"/>
                  </a:lnTo>
                  <a:lnTo>
                    <a:pt x="41199" y="619"/>
                  </a:lnTo>
                  <a:lnTo>
                    <a:pt x="3990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2293" name="Google Shape;22293;p5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5561639" y="842845"/>
            <a:ext cx="1694394" cy="358084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294" name="Google Shape;22294;p51"/>
          <p:cNvGrpSpPr/>
          <p:nvPr/>
        </p:nvGrpSpPr>
        <p:grpSpPr>
          <a:xfrm rot="-170118">
            <a:off x="5436258" y="1874370"/>
            <a:ext cx="210764" cy="659529"/>
            <a:chOff x="238125" y="841825"/>
            <a:chExt cx="293675" cy="918975"/>
          </a:xfrm>
        </p:grpSpPr>
        <p:sp>
          <p:nvSpPr>
            <p:cNvPr id="22295" name="Google Shape;22295;p51"/>
            <p:cNvSpPr/>
            <p:nvPr/>
          </p:nvSpPr>
          <p:spPr>
            <a:xfrm>
              <a:off x="417975" y="872725"/>
              <a:ext cx="112425" cy="126500"/>
            </a:xfrm>
            <a:custGeom>
              <a:avLst/>
              <a:gdLst/>
              <a:ahLst/>
              <a:cxnLst/>
              <a:rect l="l" t="t" r="r" b="b"/>
              <a:pathLst>
                <a:path w="4497" h="5060" extrusionOk="0">
                  <a:moveTo>
                    <a:pt x="4328" y="1"/>
                  </a:moveTo>
                  <a:lnTo>
                    <a:pt x="4216" y="57"/>
                  </a:lnTo>
                  <a:lnTo>
                    <a:pt x="4216" y="169"/>
                  </a:lnTo>
                  <a:lnTo>
                    <a:pt x="4272" y="338"/>
                  </a:lnTo>
                  <a:lnTo>
                    <a:pt x="4328" y="338"/>
                  </a:lnTo>
                  <a:lnTo>
                    <a:pt x="4272" y="450"/>
                  </a:lnTo>
                  <a:lnTo>
                    <a:pt x="4272" y="563"/>
                  </a:lnTo>
                  <a:lnTo>
                    <a:pt x="4272" y="619"/>
                  </a:lnTo>
                  <a:lnTo>
                    <a:pt x="4216" y="675"/>
                  </a:lnTo>
                  <a:lnTo>
                    <a:pt x="4160" y="731"/>
                  </a:lnTo>
                  <a:lnTo>
                    <a:pt x="4103" y="787"/>
                  </a:lnTo>
                  <a:lnTo>
                    <a:pt x="3935" y="844"/>
                  </a:lnTo>
                  <a:lnTo>
                    <a:pt x="3879" y="844"/>
                  </a:lnTo>
                  <a:lnTo>
                    <a:pt x="3822" y="956"/>
                  </a:lnTo>
                  <a:lnTo>
                    <a:pt x="3822" y="1012"/>
                  </a:lnTo>
                  <a:lnTo>
                    <a:pt x="3710" y="1068"/>
                  </a:lnTo>
                  <a:lnTo>
                    <a:pt x="3541" y="1068"/>
                  </a:lnTo>
                  <a:lnTo>
                    <a:pt x="3373" y="1125"/>
                  </a:lnTo>
                  <a:lnTo>
                    <a:pt x="3204" y="1237"/>
                  </a:lnTo>
                  <a:lnTo>
                    <a:pt x="3204" y="1406"/>
                  </a:lnTo>
                  <a:lnTo>
                    <a:pt x="3204" y="1630"/>
                  </a:lnTo>
                  <a:lnTo>
                    <a:pt x="3035" y="1462"/>
                  </a:lnTo>
                  <a:lnTo>
                    <a:pt x="2811" y="1349"/>
                  </a:lnTo>
                  <a:lnTo>
                    <a:pt x="2642" y="1349"/>
                  </a:lnTo>
                  <a:lnTo>
                    <a:pt x="2417" y="1462"/>
                  </a:lnTo>
                  <a:lnTo>
                    <a:pt x="2417" y="1181"/>
                  </a:lnTo>
                  <a:lnTo>
                    <a:pt x="2361" y="1068"/>
                  </a:lnTo>
                  <a:lnTo>
                    <a:pt x="2192" y="956"/>
                  </a:lnTo>
                  <a:lnTo>
                    <a:pt x="2024" y="956"/>
                  </a:lnTo>
                  <a:lnTo>
                    <a:pt x="1968" y="1012"/>
                  </a:lnTo>
                  <a:lnTo>
                    <a:pt x="1911" y="1125"/>
                  </a:lnTo>
                  <a:lnTo>
                    <a:pt x="1968" y="1237"/>
                  </a:lnTo>
                  <a:lnTo>
                    <a:pt x="1968" y="1406"/>
                  </a:lnTo>
                  <a:lnTo>
                    <a:pt x="1911" y="1462"/>
                  </a:lnTo>
                  <a:lnTo>
                    <a:pt x="1687" y="1630"/>
                  </a:lnTo>
                  <a:lnTo>
                    <a:pt x="1630" y="1630"/>
                  </a:lnTo>
                  <a:lnTo>
                    <a:pt x="1630" y="1574"/>
                  </a:lnTo>
                  <a:lnTo>
                    <a:pt x="1630" y="1518"/>
                  </a:lnTo>
                  <a:lnTo>
                    <a:pt x="1630" y="1462"/>
                  </a:lnTo>
                  <a:lnTo>
                    <a:pt x="1462" y="1406"/>
                  </a:lnTo>
                  <a:lnTo>
                    <a:pt x="1012" y="1406"/>
                  </a:lnTo>
                  <a:lnTo>
                    <a:pt x="843" y="1687"/>
                  </a:lnTo>
                  <a:lnTo>
                    <a:pt x="731" y="2024"/>
                  </a:lnTo>
                  <a:lnTo>
                    <a:pt x="619" y="2361"/>
                  </a:lnTo>
                  <a:lnTo>
                    <a:pt x="506" y="2474"/>
                  </a:lnTo>
                  <a:lnTo>
                    <a:pt x="394" y="2586"/>
                  </a:lnTo>
                  <a:lnTo>
                    <a:pt x="338" y="2811"/>
                  </a:lnTo>
                  <a:lnTo>
                    <a:pt x="338" y="3036"/>
                  </a:lnTo>
                  <a:lnTo>
                    <a:pt x="450" y="3204"/>
                  </a:lnTo>
                  <a:lnTo>
                    <a:pt x="562" y="3485"/>
                  </a:lnTo>
                  <a:lnTo>
                    <a:pt x="562" y="3541"/>
                  </a:lnTo>
                  <a:lnTo>
                    <a:pt x="506" y="3541"/>
                  </a:lnTo>
                  <a:lnTo>
                    <a:pt x="338" y="3598"/>
                  </a:lnTo>
                  <a:lnTo>
                    <a:pt x="225" y="3710"/>
                  </a:lnTo>
                  <a:lnTo>
                    <a:pt x="113" y="3823"/>
                  </a:lnTo>
                  <a:lnTo>
                    <a:pt x="0" y="3991"/>
                  </a:lnTo>
                  <a:lnTo>
                    <a:pt x="57" y="4104"/>
                  </a:lnTo>
                  <a:lnTo>
                    <a:pt x="169" y="4104"/>
                  </a:lnTo>
                  <a:lnTo>
                    <a:pt x="225" y="4160"/>
                  </a:lnTo>
                  <a:lnTo>
                    <a:pt x="338" y="4160"/>
                  </a:lnTo>
                  <a:lnTo>
                    <a:pt x="281" y="4328"/>
                  </a:lnTo>
                  <a:lnTo>
                    <a:pt x="338" y="4385"/>
                  </a:lnTo>
                  <a:lnTo>
                    <a:pt x="450" y="4441"/>
                  </a:lnTo>
                  <a:lnTo>
                    <a:pt x="675" y="4441"/>
                  </a:lnTo>
                  <a:lnTo>
                    <a:pt x="900" y="4497"/>
                  </a:lnTo>
                  <a:lnTo>
                    <a:pt x="1012" y="4609"/>
                  </a:lnTo>
                  <a:lnTo>
                    <a:pt x="1068" y="4834"/>
                  </a:lnTo>
                  <a:lnTo>
                    <a:pt x="1124" y="5003"/>
                  </a:lnTo>
                  <a:lnTo>
                    <a:pt x="1181" y="5003"/>
                  </a:lnTo>
                  <a:lnTo>
                    <a:pt x="1293" y="5059"/>
                  </a:lnTo>
                  <a:lnTo>
                    <a:pt x="1462" y="4947"/>
                  </a:lnTo>
                  <a:lnTo>
                    <a:pt x="1630" y="4778"/>
                  </a:lnTo>
                  <a:lnTo>
                    <a:pt x="1799" y="4609"/>
                  </a:lnTo>
                  <a:lnTo>
                    <a:pt x="1855" y="4385"/>
                  </a:lnTo>
                  <a:lnTo>
                    <a:pt x="1855" y="4328"/>
                  </a:lnTo>
                  <a:lnTo>
                    <a:pt x="2080" y="4328"/>
                  </a:lnTo>
                  <a:lnTo>
                    <a:pt x="2192" y="4272"/>
                  </a:lnTo>
                  <a:lnTo>
                    <a:pt x="2192" y="4104"/>
                  </a:lnTo>
                  <a:lnTo>
                    <a:pt x="2305" y="3935"/>
                  </a:lnTo>
                  <a:lnTo>
                    <a:pt x="2473" y="3654"/>
                  </a:lnTo>
                  <a:lnTo>
                    <a:pt x="2586" y="3485"/>
                  </a:lnTo>
                  <a:lnTo>
                    <a:pt x="2586" y="3317"/>
                  </a:lnTo>
                  <a:lnTo>
                    <a:pt x="2586" y="3148"/>
                  </a:lnTo>
                  <a:lnTo>
                    <a:pt x="2473" y="2923"/>
                  </a:lnTo>
                  <a:lnTo>
                    <a:pt x="2473" y="2867"/>
                  </a:lnTo>
                  <a:lnTo>
                    <a:pt x="2530" y="2811"/>
                  </a:lnTo>
                  <a:lnTo>
                    <a:pt x="2586" y="2867"/>
                  </a:lnTo>
                  <a:lnTo>
                    <a:pt x="2642" y="2979"/>
                  </a:lnTo>
                  <a:lnTo>
                    <a:pt x="2698" y="3036"/>
                  </a:lnTo>
                  <a:lnTo>
                    <a:pt x="2811" y="2979"/>
                  </a:lnTo>
                  <a:lnTo>
                    <a:pt x="2867" y="2867"/>
                  </a:lnTo>
                  <a:lnTo>
                    <a:pt x="2923" y="2755"/>
                  </a:lnTo>
                  <a:lnTo>
                    <a:pt x="2811" y="2474"/>
                  </a:lnTo>
                  <a:lnTo>
                    <a:pt x="3035" y="2474"/>
                  </a:lnTo>
                  <a:lnTo>
                    <a:pt x="3316" y="2361"/>
                  </a:lnTo>
                  <a:lnTo>
                    <a:pt x="3373" y="2586"/>
                  </a:lnTo>
                  <a:lnTo>
                    <a:pt x="3485" y="2811"/>
                  </a:lnTo>
                  <a:lnTo>
                    <a:pt x="3598" y="3036"/>
                  </a:lnTo>
                  <a:lnTo>
                    <a:pt x="3654" y="3260"/>
                  </a:lnTo>
                  <a:lnTo>
                    <a:pt x="3710" y="3373"/>
                  </a:lnTo>
                  <a:lnTo>
                    <a:pt x="3822" y="3373"/>
                  </a:lnTo>
                  <a:lnTo>
                    <a:pt x="3991" y="3260"/>
                  </a:lnTo>
                  <a:lnTo>
                    <a:pt x="4047" y="3204"/>
                  </a:lnTo>
                  <a:lnTo>
                    <a:pt x="4103" y="3148"/>
                  </a:lnTo>
                  <a:lnTo>
                    <a:pt x="4047" y="3260"/>
                  </a:lnTo>
                  <a:lnTo>
                    <a:pt x="3935" y="3317"/>
                  </a:lnTo>
                  <a:lnTo>
                    <a:pt x="3935" y="3429"/>
                  </a:lnTo>
                  <a:lnTo>
                    <a:pt x="3935" y="3541"/>
                  </a:lnTo>
                  <a:lnTo>
                    <a:pt x="3991" y="3654"/>
                  </a:lnTo>
                  <a:lnTo>
                    <a:pt x="3991" y="3710"/>
                  </a:lnTo>
                  <a:lnTo>
                    <a:pt x="4047" y="3823"/>
                  </a:lnTo>
                  <a:lnTo>
                    <a:pt x="4103" y="3935"/>
                  </a:lnTo>
                  <a:lnTo>
                    <a:pt x="4160" y="3935"/>
                  </a:lnTo>
                  <a:lnTo>
                    <a:pt x="4272" y="3879"/>
                  </a:lnTo>
                  <a:lnTo>
                    <a:pt x="4328" y="3823"/>
                  </a:lnTo>
                  <a:lnTo>
                    <a:pt x="4328" y="3710"/>
                  </a:lnTo>
                  <a:lnTo>
                    <a:pt x="4384" y="3598"/>
                  </a:lnTo>
                  <a:lnTo>
                    <a:pt x="4384" y="3541"/>
                  </a:lnTo>
                  <a:lnTo>
                    <a:pt x="4328" y="3485"/>
                  </a:lnTo>
                  <a:lnTo>
                    <a:pt x="4272" y="3429"/>
                  </a:lnTo>
                  <a:lnTo>
                    <a:pt x="4328" y="3429"/>
                  </a:lnTo>
                  <a:lnTo>
                    <a:pt x="4384" y="3373"/>
                  </a:lnTo>
                  <a:lnTo>
                    <a:pt x="4441" y="1687"/>
                  </a:lnTo>
                  <a:lnTo>
                    <a:pt x="4497" y="1"/>
                  </a:lnTo>
                  <a:close/>
                </a:path>
              </a:pathLst>
            </a:custGeom>
            <a:solidFill>
              <a:srgbClr val="958C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6" name="Google Shape;22296;p51"/>
            <p:cNvSpPr/>
            <p:nvPr/>
          </p:nvSpPr>
          <p:spPr>
            <a:xfrm>
              <a:off x="413750" y="926125"/>
              <a:ext cx="112450" cy="132100"/>
            </a:xfrm>
            <a:custGeom>
              <a:avLst/>
              <a:gdLst/>
              <a:ahLst/>
              <a:cxnLst/>
              <a:rect l="l" t="t" r="r" b="b"/>
              <a:pathLst>
                <a:path w="4498" h="5284" extrusionOk="0">
                  <a:moveTo>
                    <a:pt x="3485" y="0"/>
                  </a:moveTo>
                  <a:lnTo>
                    <a:pt x="3429" y="57"/>
                  </a:lnTo>
                  <a:lnTo>
                    <a:pt x="3373" y="169"/>
                  </a:lnTo>
                  <a:lnTo>
                    <a:pt x="3204" y="225"/>
                  </a:lnTo>
                  <a:lnTo>
                    <a:pt x="3092" y="225"/>
                  </a:lnTo>
                  <a:lnTo>
                    <a:pt x="2980" y="169"/>
                  </a:lnTo>
                  <a:lnTo>
                    <a:pt x="2867" y="169"/>
                  </a:lnTo>
                  <a:lnTo>
                    <a:pt x="2755" y="281"/>
                  </a:lnTo>
                  <a:lnTo>
                    <a:pt x="2867" y="394"/>
                  </a:lnTo>
                  <a:lnTo>
                    <a:pt x="2980" y="506"/>
                  </a:lnTo>
                  <a:lnTo>
                    <a:pt x="2980" y="675"/>
                  </a:lnTo>
                  <a:lnTo>
                    <a:pt x="2980" y="787"/>
                  </a:lnTo>
                  <a:lnTo>
                    <a:pt x="2923" y="843"/>
                  </a:lnTo>
                  <a:lnTo>
                    <a:pt x="2867" y="843"/>
                  </a:lnTo>
                  <a:lnTo>
                    <a:pt x="2867" y="787"/>
                  </a:lnTo>
                  <a:lnTo>
                    <a:pt x="2867" y="675"/>
                  </a:lnTo>
                  <a:lnTo>
                    <a:pt x="2755" y="506"/>
                  </a:lnTo>
                  <a:lnTo>
                    <a:pt x="2699" y="450"/>
                  </a:lnTo>
                  <a:lnTo>
                    <a:pt x="2586" y="394"/>
                  </a:lnTo>
                  <a:lnTo>
                    <a:pt x="2530" y="450"/>
                  </a:lnTo>
                  <a:lnTo>
                    <a:pt x="2530" y="506"/>
                  </a:lnTo>
                  <a:lnTo>
                    <a:pt x="2586" y="562"/>
                  </a:lnTo>
                  <a:lnTo>
                    <a:pt x="2586" y="675"/>
                  </a:lnTo>
                  <a:lnTo>
                    <a:pt x="2530" y="787"/>
                  </a:lnTo>
                  <a:lnTo>
                    <a:pt x="2474" y="843"/>
                  </a:lnTo>
                  <a:lnTo>
                    <a:pt x="2530" y="900"/>
                  </a:lnTo>
                  <a:lnTo>
                    <a:pt x="2699" y="1068"/>
                  </a:lnTo>
                  <a:lnTo>
                    <a:pt x="2699" y="1181"/>
                  </a:lnTo>
                  <a:lnTo>
                    <a:pt x="2642" y="1293"/>
                  </a:lnTo>
                  <a:lnTo>
                    <a:pt x="2530" y="1462"/>
                  </a:lnTo>
                  <a:lnTo>
                    <a:pt x="2418" y="1518"/>
                  </a:lnTo>
                  <a:lnTo>
                    <a:pt x="2361" y="1574"/>
                  </a:lnTo>
                  <a:lnTo>
                    <a:pt x="2361" y="1630"/>
                  </a:lnTo>
                  <a:lnTo>
                    <a:pt x="2474" y="1687"/>
                  </a:lnTo>
                  <a:lnTo>
                    <a:pt x="2474" y="1743"/>
                  </a:lnTo>
                  <a:lnTo>
                    <a:pt x="2418" y="1799"/>
                  </a:lnTo>
                  <a:lnTo>
                    <a:pt x="2249" y="1799"/>
                  </a:lnTo>
                  <a:lnTo>
                    <a:pt x="2249" y="1855"/>
                  </a:lnTo>
                  <a:lnTo>
                    <a:pt x="2249" y="1911"/>
                  </a:lnTo>
                  <a:lnTo>
                    <a:pt x="2305" y="1968"/>
                  </a:lnTo>
                  <a:lnTo>
                    <a:pt x="2305" y="2024"/>
                  </a:lnTo>
                  <a:lnTo>
                    <a:pt x="2249" y="2080"/>
                  </a:lnTo>
                  <a:lnTo>
                    <a:pt x="2193" y="2136"/>
                  </a:lnTo>
                  <a:lnTo>
                    <a:pt x="2080" y="2136"/>
                  </a:lnTo>
                  <a:lnTo>
                    <a:pt x="1912" y="2024"/>
                  </a:lnTo>
                  <a:lnTo>
                    <a:pt x="1968" y="2305"/>
                  </a:lnTo>
                  <a:lnTo>
                    <a:pt x="1912" y="2586"/>
                  </a:lnTo>
                  <a:lnTo>
                    <a:pt x="1574" y="2586"/>
                  </a:lnTo>
                  <a:lnTo>
                    <a:pt x="1518" y="2642"/>
                  </a:lnTo>
                  <a:lnTo>
                    <a:pt x="1462" y="2642"/>
                  </a:lnTo>
                  <a:lnTo>
                    <a:pt x="1462" y="2811"/>
                  </a:lnTo>
                  <a:lnTo>
                    <a:pt x="1406" y="2867"/>
                  </a:lnTo>
                  <a:lnTo>
                    <a:pt x="1350" y="2811"/>
                  </a:lnTo>
                  <a:lnTo>
                    <a:pt x="1350" y="2642"/>
                  </a:lnTo>
                  <a:lnTo>
                    <a:pt x="1293" y="2417"/>
                  </a:lnTo>
                  <a:lnTo>
                    <a:pt x="1181" y="2136"/>
                  </a:lnTo>
                  <a:lnTo>
                    <a:pt x="900" y="2192"/>
                  </a:lnTo>
                  <a:lnTo>
                    <a:pt x="619" y="2192"/>
                  </a:lnTo>
                  <a:lnTo>
                    <a:pt x="450" y="2361"/>
                  </a:lnTo>
                  <a:lnTo>
                    <a:pt x="394" y="2473"/>
                  </a:lnTo>
                  <a:lnTo>
                    <a:pt x="394" y="2586"/>
                  </a:lnTo>
                  <a:lnTo>
                    <a:pt x="450" y="2642"/>
                  </a:lnTo>
                  <a:lnTo>
                    <a:pt x="563" y="2642"/>
                  </a:lnTo>
                  <a:lnTo>
                    <a:pt x="731" y="2530"/>
                  </a:lnTo>
                  <a:lnTo>
                    <a:pt x="619" y="2642"/>
                  </a:lnTo>
                  <a:lnTo>
                    <a:pt x="563" y="2811"/>
                  </a:lnTo>
                  <a:lnTo>
                    <a:pt x="507" y="2923"/>
                  </a:lnTo>
                  <a:lnTo>
                    <a:pt x="563" y="3035"/>
                  </a:lnTo>
                  <a:lnTo>
                    <a:pt x="619" y="3148"/>
                  </a:lnTo>
                  <a:lnTo>
                    <a:pt x="675" y="3260"/>
                  </a:lnTo>
                  <a:lnTo>
                    <a:pt x="1012" y="3429"/>
                  </a:lnTo>
                  <a:lnTo>
                    <a:pt x="1125" y="3485"/>
                  </a:lnTo>
                  <a:lnTo>
                    <a:pt x="1237" y="3541"/>
                  </a:lnTo>
                  <a:lnTo>
                    <a:pt x="1406" y="3541"/>
                  </a:lnTo>
                  <a:lnTo>
                    <a:pt x="1350" y="3710"/>
                  </a:lnTo>
                  <a:lnTo>
                    <a:pt x="1350" y="3822"/>
                  </a:lnTo>
                  <a:lnTo>
                    <a:pt x="1350" y="3935"/>
                  </a:lnTo>
                  <a:lnTo>
                    <a:pt x="1181" y="3991"/>
                  </a:lnTo>
                  <a:lnTo>
                    <a:pt x="1125" y="4047"/>
                  </a:lnTo>
                  <a:lnTo>
                    <a:pt x="1125" y="4160"/>
                  </a:lnTo>
                  <a:lnTo>
                    <a:pt x="1125" y="4216"/>
                  </a:lnTo>
                  <a:lnTo>
                    <a:pt x="1125" y="4272"/>
                  </a:lnTo>
                  <a:lnTo>
                    <a:pt x="1069" y="4384"/>
                  </a:lnTo>
                  <a:lnTo>
                    <a:pt x="1012" y="4384"/>
                  </a:lnTo>
                  <a:lnTo>
                    <a:pt x="900" y="4216"/>
                  </a:lnTo>
                  <a:lnTo>
                    <a:pt x="788" y="4103"/>
                  </a:lnTo>
                  <a:lnTo>
                    <a:pt x="619" y="4103"/>
                  </a:lnTo>
                  <a:lnTo>
                    <a:pt x="282" y="4160"/>
                  </a:lnTo>
                  <a:lnTo>
                    <a:pt x="169" y="4160"/>
                  </a:lnTo>
                  <a:lnTo>
                    <a:pt x="57" y="4272"/>
                  </a:lnTo>
                  <a:lnTo>
                    <a:pt x="1" y="4328"/>
                  </a:lnTo>
                  <a:lnTo>
                    <a:pt x="1" y="4384"/>
                  </a:lnTo>
                  <a:lnTo>
                    <a:pt x="113" y="4497"/>
                  </a:lnTo>
                  <a:lnTo>
                    <a:pt x="226" y="4609"/>
                  </a:lnTo>
                  <a:lnTo>
                    <a:pt x="338" y="4665"/>
                  </a:lnTo>
                  <a:lnTo>
                    <a:pt x="338" y="4778"/>
                  </a:lnTo>
                  <a:lnTo>
                    <a:pt x="450" y="4834"/>
                  </a:lnTo>
                  <a:lnTo>
                    <a:pt x="563" y="4890"/>
                  </a:lnTo>
                  <a:lnTo>
                    <a:pt x="675" y="4890"/>
                  </a:lnTo>
                  <a:lnTo>
                    <a:pt x="788" y="4946"/>
                  </a:lnTo>
                  <a:lnTo>
                    <a:pt x="900" y="5003"/>
                  </a:lnTo>
                  <a:lnTo>
                    <a:pt x="1069" y="5059"/>
                  </a:lnTo>
                  <a:lnTo>
                    <a:pt x="1125" y="5115"/>
                  </a:lnTo>
                  <a:lnTo>
                    <a:pt x="1069" y="5115"/>
                  </a:lnTo>
                  <a:lnTo>
                    <a:pt x="1012" y="5171"/>
                  </a:lnTo>
                  <a:lnTo>
                    <a:pt x="1069" y="5227"/>
                  </a:lnTo>
                  <a:lnTo>
                    <a:pt x="1181" y="5284"/>
                  </a:lnTo>
                  <a:lnTo>
                    <a:pt x="1293" y="5284"/>
                  </a:lnTo>
                  <a:lnTo>
                    <a:pt x="1406" y="5227"/>
                  </a:lnTo>
                  <a:lnTo>
                    <a:pt x="1462" y="5115"/>
                  </a:lnTo>
                  <a:lnTo>
                    <a:pt x="1518" y="5003"/>
                  </a:lnTo>
                  <a:lnTo>
                    <a:pt x="1518" y="4778"/>
                  </a:lnTo>
                  <a:lnTo>
                    <a:pt x="1574" y="4553"/>
                  </a:lnTo>
                  <a:lnTo>
                    <a:pt x="1799" y="4216"/>
                  </a:lnTo>
                  <a:lnTo>
                    <a:pt x="1968" y="3991"/>
                  </a:lnTo>
                  <a:lnTo>
                    <a:pt x="2024" y="3879"/>
                  </a:lnTo>
                  <a:lnTo>
                    <a:pt x="2024" y="3710"/>
                  </a:lnTo>
                  <a:lnTo>
                    <a:pt x="1968" y="3654"/>
                  </a:lnTo>
                  <a:lnTo>
                    <a:pt x="1912" y="3598"/>
                  </a:lnTo>
                  <a:lnTo>
                    <a:pt x="1912" y="3541"/>
                  </a:lnTo>
                  <a:lnTo>
                    <a:pt x="2024" y="3485"/>
                  </a:lnTo>
                  <a:lnTo>
                    <a:pt x="2193" y="3541"/>
                  </a:lnTo>
                  <a:lnTo>
                    <a:pt x="2418" y="3541"/>
                  </a:lnTo>
                  <a:lnTo>
                    <a:pt x="2474" y="3485"/>
                  </a:lnTo>
                  <a:lnTo>
                    <a:pt x="2642" y="3260"/>
                  </a:lnTo>
                  <a:lnTo>
                    <a:pt x="2699" y="2979"/>
                  </a:lnTo>
                  <a:lnTo>
                    <a:pt x="2867" y="3204"/>
                  </a:lnTo>
                  <a:lnTo>
                    <a:pt x="2923" y="3316"/>
                  </a:lnTo>
                  <a:lnTo>
                    <a:pt x="2923" y="3429"/>
                  </a:lnTo>
                  <a:lnTo>
                    <a:pt x="2923" y="3654"/>
                  </a:lnTo>
                  <a:lnTo>
                    <a:pt x="2980" y="3822"/>
                  </a:lnTo>
                  <a:lnTo>
                    <a:pt x="3148" y="3991"/>
                  </a:lnTo>
                  <a:lnTo>
                    <a:pt x="3317" y="4103"/>
                  </a:lnTo>
                  <a:lnTo>
                    <a:pt x="3429" y="4160"/>
                  </a:lnTo>
                  <a:lnTo>
                    <a:pt x="3598" y="4047"/>
                  </a:lnTo>
                  <a:lnTo>
                    <a:pt x="3767" y="3991"/>
                  </a:lnTo>
                  <a:lnTo>
                    <a:pt x="3823" y="3935"/>
                  </a:lnTo>
                  <a:lnTo>
                    <a:pt x="3823" y="3879"/>
                  </a:lnTo>
                  <a:lnTo>
                    <a:pt x="3823" y="3766"/>
                  </a:lnTo>
                  <a:lnTo>
                    <a:pt x="3710" y="3654"/>
                  </a:lnTo>
                  <a:lnTo>
                    <a:pt x="3710" y="3541"/>
                  </a:lnTo>
                  <a:lnTo>
                    <a:pt x="3767" y="3485"/>
                  </a:lnTo>
                  <a:lnTo>
                    <a:pt x="3879" y="3485"/>
                  </a:lnTo>
                  <a:lnTo>
                    <a:pt x="3935" y="3598"/>
                  </a:lnTo>
                  <a:lnTo>
                    <a:pt x="4104" y="3766"/>
                  </a:lnTo>
                  <a:lnTo>
                    <a:pt x="4216" y="3822"/>
                  </a:lnTo>
                  <a:lnTo>
                    <a:pt x="4329" y="3766"/>
                  </a:lnTo>
                  <a:lnTo>
                    <a:pt x="4441" y="3598"/>
                  </a:lnTo>
                  <a:lnTo>
                    <a:pt x="4441" y="3429"/>
                  </a:lnTo>
                  <a:lnTo>
                    <a:pt x="4441" y="3373"/>
                  </a:lnTo>
                  <a:lnTo>
                    <a:pt x="4497" y="3035"/>
                  </a:lnTo>
                  <a:lnTo>
                    <a:pt x="4329" y="2979"/>
                  </a:lnTo>
                  <a:lnTo>
                    <a:pt x="4160" y="2923"/>
                  </a:lnTo>
                  <a:lnTo>
                    <a:pt x="3879" y="2979"/>
                  </a:lnTo>
                  <a:lnTo>
                    <a:pt x="3823" y="2979"/>
                  </a:lnTo>
                  <a:lnTo>
                    <a:pt x="3935" y="2867"/>
                  </a:lnTo>
                  <a:lnTo>
                    <a:pt x="3935" y="2811"/>
                  </a:lnTo>
                  <a:lnTo>
                    <a:pt x="3935" y="2754"/>
                  </a:lnTo>
                  <a:lnTo>
                    <a:pt x="3767" y="2530"/>
                  </a:lnTo>
                  <a:lnTo>
                    <a:pt x="3767" y="2361"/>
                  </a:lnTo>
                  <a:lnTo>
                    <a:pt x="3823" y="1911"/>
                  </a:lnTo>
                  <a:lnTo>
                    <a:pt x="3879" y="1743"/>
                  </a:lnTo>
                  <a:lnTo>
                    <a:pt x="3823" y="1630"/>
                  </a:lnTo>
                  <a:lnTo>
                    <a:pt x="3767" y="1574"/>
                  </a:lnTo>
                  <a:lnTo>
                    <a:pt x="3598" y="1518"/>
                  </a:lnTo>
                  <a:lnTo>
                    <a:pt x="3710" y="1462"/>
                  </a:lnTo>
                  <a:lnTo>
                    <a:pt x="3879" y="1462"/>
                  </a:lnTo>
                  <a:lnTo>
                    <a:pt x="3935" y="1574"/>
                  </a:lnTo>
                  <a:lnTo>
                    <a:pt x="4048" y="1630"/>
                  </a:lnTo>
                  <a:lnTo>
                    <a:pt x="4104" y="1630"/>
                  </a:lnTo>
                  <a:lnTo>
                    <a:pt x="4160" y="1574"/>
                  </a:lnTo>
                  <a:lnTo>
                    <a:pt x="4216" y="1462"/>
                  </a:lnTo>
                  <a:lnTo>
                    <a:pt x="4160" y="1349"/>
                  </a:lnTo>
                  <a:lnTo>
                    <a:pt x="4160" y="1293"/>
                  </a:lnTo>
                  <a:lnTo>
                    <a:pt x="4216" y="1124"/>
                  </a:lnTo>
                  <a:lnTo>
                    <a:pt x="3879" y="1124"/>
                  </a:lnTo>
                  <a:lnTo>
                    <a:pt x="3879" y="1068"/>
                  </a:lnTo>
                  <a:lnTo>
                    <a:pt x="3879" y="1012"/>
                  </a:lnTo>
                  <a:lnTo>
                    <a:pt x="3879" y="900"/>
                  </a:lnTo>
                  <a:lnTo>
                    <a:pt x="3879" y="787"/>
                  </a:lnTo>
                  <a:lnTo>
                    <a:pt x="3879" y="619"/>
                  </a:lnTo>
                  <a:lnTo>
                    <a:pt x="3879" y="562"/>
                  </a:lnTo>
                  <a:lnTo>
                    <a:pt x="3767" y="562"/>
                  </a:lnTo>
                  <a:lnTo>
                    <a:pt x="3654" y="619"/>
                  </a:lnTo>
                  <a:lnTo>
                    <a:pt x="3654" y="562"/>
                  </a:lnTo>
                  <a:lnTo>
                    <a:pt x="3598" y="338"/>
                  </a:lnTo>
                  <a:lnTo>
                    <a:pt x="3598" y="281"/>
                  </a:lnTo>
                  <a:lnTo>
                    <a:pt x="3598" y="169"/>
                  </a:lnTo>
                  <a:lnTo>
                    <a:pt x="3654" y="113"/>
                  </a:lnTo>
                  <a:lnTo>
                    <a:pt x="3598" y="0"/>
                  </a:lnTo>
                  <a:close/>
                </a:path>
              </a:pathLst>
            </a:custGeom>
            <a:solidFill>
              <a:srgbClr val="9D9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7" name="Google Shape;22297;p51"/>
            <p:cNvSpPr/>
            <p:nvPr/>
          </p:nvSpPr>
          <p:spPr>
            <a:xfrm>
              <a:off x="238125" y="1013250"/>
              <a:ext cx="53400" cy="736300"/>
            </a:xfrm>
            <a:custGeom>
              <a:avLst/>
              <a:gdLst/>
              <a:ahLst/>
              <a:cxnLst/>
              <a:rect l="l" t="t" r="r" b="b"/>
              <a:pathLst>
                <a:path w="2136" h="29452" extrusionOk="0">
                  <a:moveTo>
                    <a:pt x="1124" y="0"/>
                  </a:moveTo>
                  <a:lnTo>
                    <a:pt x="1068" y="450"/>
                  </a:lnTo>
                  <a:lnTo>
                    <a:pt x="955" y="3429"/>
                  </a:lnTo>
                  <a:lnTo>
                    <a:pt x="506" y="15738"/>
                  </a:lnTo>
                  <a:lnTo>
                    <a:pt x="0" y="29171"/>
                  </a:lnTo>
                  <a:lnTo>
                    <a:pt x="0" y="29396"/>
                  </a:lnTo>
                  <a:lnTo>
                    <a:pt x="56" y="29452"/>
                  </a:lnTo>
                  <a:lnTo>
                    <a:pt x="169" y="29396"/>
                  </a:lnTo>
                  <a:lnTo>
                    <a:pt x="225" y="29171"/>
                  </a:lnTo>
                  <a:lnTo>
                    <a:pt x="225" y="28946"/>
                  </a:lnTo>
                  <a:lnTo>
                    <a:pt x="337" y="28553"/>
                  </a:lnTo>
                  <a:lnTo>
                    <a:pt x="281" y="28496"/>
                  </a:lnTo>
                  <a:lnTo>
                    <a:pt x="225" y="28496"/>
                  </a:lnTo>
                  <a:lnTo>
                    <a:pt x="225" y="28440"/>
                  </a:lnTo>
                  <a:lnTo>
                    <a:pt x="225" y="28215"/>
                  </a:lnTo>
                  <a:lnTo>
                    <a:pt x="225" y="28103"/>
                  </a:lnTo>
                  <a:lnTo>
                    <a:pt x="225" y="27991"/>
                  </a:lnTo>
                  <a:lnTo>
                    <a:pt x="281" y="27766"/>
                  </a:lnTo>
                  <a:lnTo>
                    <a:pt x="281" y="27597"/>
                  </a:lnTo>
                  <a:lnTo>
                    <a:pt x="281" y="27541"/>
                  </a:lnTo>
                  <a:lnTo>
                    <a:pt x="337" y="27541"/>
                  </a:lnTo>
                  <a:lnTo>
                    <a:pt x="281" y="27091"/>
                  </a:lnTo>
                  <a:lnTo>
                    <a:pt x="337" y="26866"/>
                  </a:lnTo>
                  <a:lnTo>
                    <a:pt x="450" y="26642"/>
                  </a:lnTo>
                  <a:lnTo>
                    <a:pt x="450" y="26585"/>
                  </a:lnTo>
                  <a:lnTo>
                    <a:pt x="450" y="26529"/>
                  </a:lnTo>
                  <a:lnTo>
                    <a:pt x="337" y="26304"/>
                  </a:lnTo>
                  <a:lnTo>
                    <a:pt x="337" y="26136"/>
                  </a:lnTo>
                  <a:lnTo>
                    <a:pt x="337" y="25742"/>
                  </a:lnTo>
                  <a:lnTo>
                    <a:pt x="337" y="25461"/>
                  </a:lnTo>
                  <a:lnTo>
                    <a:pt x="393" y="25349"/>
                  </a:lnTo>
                  <a:lnTo>
                    <a:pt x="337" y="25180"/>
                  </a:lnTo>
                  <a:lnTo>
                    <a:pt x="393" y="25012"/>
                  </a:lnTo>
                  <a:lnTo>
                    <a:pt x="450" y="24731"/>
                  </a:lnTo>
                  <a:lnTo>
                    <a:pt x="393" y="24618"/>
                  </a:lnTo>
                  <a:lnTo>
                    <a:pt x="393" y="24450"/>
                  </a:lnTo>
                  <a:lnTo>
                    <a:pt x="506" y="24225"/>
                  </a:lnTo>
                  <a:lnTo>
                    <a:pt x="506" y="24112"/>
                  </a:lnTo>
                  <a:lnTo>
                    <a:pt x="450" y="23719"/>
                  </a:lnTo>
                  <a:lnTo>
                    <a:pt x="450" y="23382"/>
                  </a:lnTo>
                  <a:lnTo>
                    <a:pt x="506" y="23213"/>
                  </a:lnTo>
                  <a:lnTo>
                    <a:pt x="506" y="23044"/>
                  </a:lnTo>
                  <a:lnTo>
                    <a:pt x="506" y="22314"/>
                  </a:lnTo>
                  <a:lnTo>
                    <a:pt x="506" y="21639"/>
                  </a:lnTo>
                  <a:lnTo>
                    <a:pt x="562" y="20178"/>
                  </a:lnTo>
                  <a:lnTo>
                    <a:pt x="562" y="19897"/>
                  </a:lnTo>
                  <a:lnTo>
                    <a:pt x="618" y="18436"/>
                  </a:lnTo>
                  <a:lnTo>
                    <a:pt x="674" y="17030"/>
                  </a:lnTo>
                  <a:lnTo>
                    <a:pt x="731" y="15738"/>
                  </a:lnTo>
                  <a:lnTo>
                    <a:pt x="787" y="14445"/>
                  </a:lnTo>
                  <a:lnTo>
                    <a:pt x="787" y="14108"/>
                  </a:lnTo>
                  <a:lnTo>
                    <a:pt x="843" y="12478"/>
                  </a:lnTo>
                  <a:lnTo>
                    <a:pt x="899" y="11466"/>
                  </a:lnTo>
                  <a:lnTo>
                    <a:pt x="955" y="11016"/>
                  </a:lnTo>
                  <a:lnTo>
                    <a:pt x="1068" y="10511"/>
                  </a:lnTo>
                  <a:lnTo>
                    <a:pt x="1068" y="10230"/>
                  </a:lnTo>
                  <a:lnTo>
                    <a:pt x="1068" y="10061"/>
                  </a:lnTo>
                  <a:lnTo>
                    <a:pt x="955" y="9892"/>
                  </a:lnTo>
                  <a:lnTo>
                    <a:pt x="955" y="9499"/>
                  </a:lnTo>
                  <a:lnTo>
                    <a:pt x="955" y="9105"/>
                  </a:lnTo>
                  <a:lnTo>
                    <a:pt x="1012" y="8937"/>
                  </a:lnTo>
                  <a:lnTo>
                    <a:pt x="1124" y="8768"/>
                  </a:lnTo>
                  <a:lnTo>
                    <a:pt x="1293" y="8600"/>
                  </a:lnTo>
                  <a:lnTo>
                    <a:pt x="1518" y="8487"/>
                  </a:lnTo>
                  <a:lnTo>
                    <a:pt x="1686" y="8319"/>
                  </a:lnTo>
                  <a:lnTo>
                    <a:pt x="1742" y="8094"/>
                  </a:lnTo>
                  <a:lnTo>
                    <a:pt x="1742" y="7813"/>
                  </a:lnTo>
                  <a:lnTo>
                    <a:pt x="1742" y="7588"/>
                  </a:lnTo>
                  <a:lnTo>
                    <a:pt x="1799" y="7475"/>
                  </a:lnTo>
                  <a:lnTo>
                    <a:pt x="2023" y="6464"/>
                  </a:lnTo>
                  <a:lnTo>
                    <a:pt x="2136" y="6070"/>
                  </a:lnTo>
                  <a:lnTo>
                    <a:pt x="2080" y="5845"/>
                  </a:lnTo>
                  <a:lnTo>
                    <a:pt x="2023" y="5677"/>
                  </a:lnTo>
                  <a:lnTo>
                    <a:pt x="1967" y="5452"/>
                  </a:lnTo>
                  <a:lnTo>
                    <a:pt x="1855" y="5227"/>
                  </a:lnTo>
                  <a:lnTo>
                    <a:pt x="1686" y="5059"/>
                  </a:lnTo>
                  <a:lnTo>
                    <a:pt x="1461" y="5002"/>
                  </a:lnTo>
                  <a:lnTo>
                    <a:pt x="1349" y="4946"/>
                  </a:lnTo>
                  <a:lnTo>
                    <a:pt x="1293" y="4834"/>
                  </a:lnTo>
                  <a:lnTo>
                    <a:pt x="1237" y="4665"/>
                  </a:lnTo>
                  <a:lnTo>
                    <a:pt x="1180" y="4272"/>
                  </a:lnTo>
                  <a:lnTo>
                    <a:pt x="1124" y="3934"/>
                  </a:lnTo>
                  <a:lnTo>
                    <a:pt x="1124" y="3653"/>
                  </a:lnTo>
                  <a:lnTo>
                    <a:pt x="1180" y="3485"/>
                  </a:lnTo>
                  <a:lnTo>
                    <a:pt x="1180" y="3316"/>
                  </a:lnTo>
                  <a:lnTo>
                    <a:pt x="1180" y="3148"/>
                  </a:lnTo>
                  <a:lnTo>
                    <a:pt x="1180" y="2754"/>
                  </a:lnTo>
                  <a:lnTo>
                    <a:pt x="1180" y="2642"/>
                  </a:lnTo>
                  <a:lnTo>
                    <a:pt x="1180" y="2361"/>
                  </a:lnTo>
                  <a:lnTo>
                    <a:pt x="1237" y="2136"/>
                  </a:lnTo>
                  <a:lnTo>
                    <a:pt x="1237" y="1855"/>
                  </a:lnTo>
                  <a:lnTo>
                    <a:pt x="1237" y="1574"/>
                  </a:lnTo>
                  <a:lnTo>
                    <a:pt x="1237" y="1461"/>
                  </a:lnTo>
                  <a:lnTo>
                    <a:pt x="1237" y="1293"/>
                  </a:lnTo>
                  <a:lnTo>
                    <a:pt x="1237" y="843"/>
                  </a:lnTo>
                  <a:lnTo>
                    <a:pt x="1293" y="675"/>
                  </a:lnTo>
                  <a:lnTo>
                    <a:pt x="1293" y="562"/>
                  </a:lnTo>
                  <a:lnTo>
                    <a:pt x="1293" y="450"/>
                  </a:lnTo>
                  <a:lnTo>
                    <a:pt x="1293" y="337"/>
                  </a:lnTo>
                  <a:lnTo>
                    <a:pt x="1293" y="225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968F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8" name="Google Shape;22298;p51"/>
            <p:cNvSpPr/>
            <p:nvPr/>
          </p:nvSpPr>
          <p:spPr>
            <a:xfrm>
              <a:off x="436250" y="1642750"/>
              <a:ext cx="64650" cy="88550"/>
            </a:xfrm>
            <a:custGeom>
              <a:avLst/>
              <a:gdLst/>
              <a:ahLst/>
              <a:cxnLst/>
              <a:rect l="l" t="t" r="r" b="b"/>
              <a:pathLst>
                <a:path w="2586" h="3542" extrusionOk="0">
                  <a:moveTo>
                    <a:pt x="787" y="0"/>
                  </a:moveTo>
                  <a:lnTo>
                    <a:pt x="674" y="56"/>
                  </a:lnTo>
                  <a:lnTo>
                    <a:pt x="562" y="169"/>
                  </a:lnTo>
                  <a:lnTo>
                    <a:pt x="393" y="562"/>
                  </a:lnTo>
                  <a:lnTo>
                    <a:pt x="337" y="731"/>
                  </a:lnTo>
                  <a:lnTo>
                    <a:pt x="281" y="843"/>
                  </a:lnTo>
                  <a:lnTo>
                    <a:pt x="169" y="900"/>
                  </a:lnTo>
                  <a:lnTo>
                    <a:pt x="56" y="956"/>
                  </a:lnTo>
                  <a:lnTo>
                    <a:pt x="0" y="1012"/>
                  </a:lnTo>
                  <a:lnTo>
                    <a:pt x="56" y="1181"/>
                  </a:lnTo>
                  <a:lnTo>
                    <a:pt x="225" y="1237"/>
                  </a:lnTo>
                  <a:lnTo>
                    <a:pt x="225" y="1293"/>
                  </a:lnTo>
                  <a:lnTo>
                    <a:pt x="281" y="1349"/>
                  </a:lnTo>
                  <a:lnTo>
                    <a:pt x="112" y="1518"/>
                  </a:lnTo>
                  <a:lnTo>
                    <a:pt x="112" y="1574"/>
                  </a:lnTo>
                  <a:lnTo>
                    <a:pt x="112" y="1686"/>
                  </a:lnTo>
                  <a:lnTo>
                    <a:pt x="225" y="1967"/>
                  </a:lnTo>
                  <a:lnTo>
                    <a:pt x="225" y="2305"/>
                  </a:lnTo>
                  <a:lnTo>
                    <a:pt x="225" y="2586"/>
                  </a:lnTo>
                  <a:lnTo>
                    <a:pt x="225" y="2867"/>
                  </a:lnTo>
                  <a:lnTo>
                    <a:pt x="281" y="2979"/>
                  </a:lnTo>
                  <a:lnTo>
                    <a:pt x="506" y="3092"/>
                  </a:lnTo>
                  <a:lnTo>
                    <a:pt x="731" y="3204"/>
                  </a:lnTo>
                  <a:lnTo>
                    <a:pt x="1124" y="3485"/>
                  </a:lnTo>
                  <a:lnTo>
                    <a:pt x="1237" y="3541"/>
                  </a:lnTo>
                  <a:lnTo>
                    <a:pt x="1349" y="3373"/>
                  </a:lnTo>
                  <a:lnTo>
                    <a:pt x="1349" y="3316"/>
                  </a:lnTo>
                  <a:lnTo>
                    <a:pt x="1518" y="3316"/>
                  </a:lnTo>
                  <a:lnTo>
                    <a:pt x="1630" y="3373"/>
                  </a:lnTo>
                  <a:lnTo>
                    <a:pt x="1686" y="3316"/>
                  </a:lnTo>
                  <a:lnTo>
                    <a:pt x="1686" y="3485"/>
                  </a:lnTo>
                  <a:lnTo>
                    <a:pt x="1855" y="3485"/>
                  </a:lnTo>
                  <a:lnTo>
                    <a:pt x="2080" y="3373"/>
                  </a:lnTo>
                  <a:lnTo>
                    <a:pt x="2136" y="3260"/>
                  </a:lnTo>
                  <a:lnTo>
                    <a:pt x="2136" y="3148"/>
                  </a:lnTo>
                  <a:lnTo>
                    <a:pt x="2080" y="3035"/>
                  </a:lnTo>
                  <a:lnTo>
                    <a:pt x="2136" y="2923"/>
                  </a:lnTo>
                  <a:lnTo>
                    <a:pt x="2304" y="2754"/>
                  </a:lnTo>
                  <a:lnTo>
                    <a:pt x="2248" y="2698"/>
                  </a:lnTo>
                  <a:lnTo>
                    <a:pt x="2248" y="2642"/>
                  </a:lnTo>
                  <a:lnTo>
                    <a:pt x="2304" y="2586"/>
                  </a:lnTo>
                  <a:lnTo>
                    <a:pt x="2473" y="2473"/>
                  </a:lnTo>
                  <a:lnTo>
                    <a:pt x="2529" y="2305"/>
                  </a:lnTo>
                  <a:lnTo>
                    <a:pt x="2585" y="1967"/>
                  </a:lnTo>
                  <a:lnTo>
                    <a:pt x="2585" y="1630"/>
                  </a:lnTo>
                  <a:lnTo>
                    <a:pt x="2473" y="1518"/>
                  </a:lnTo>
                  <a:lnTo>
                    <a:pt x="2304" y="1462"/>
                  </a:lnTo>
                  <a:lnTo>
                    <a:pt x="2192" y="1405"/>
                  </a:lnTo>
                  <a:lnTo>
                    <a:pt x="1855" y="1405"/>
                  </a:lnTo>
                  <a:lnTo>
                    <a:pt x="1855" y="1349"/>
                  </a:lnTo>
                  <a:lnTo>
                    <a:pt x="1967" y="1349"/>
                  </a:lnTo>
                  <a:lnTo>
                    <a:pt x="2080" y="1293"/>
                  </a:lnTo>
                  <a:lnTo>
                    <a:pt x="2080" y="1237"/>
                  </a:lnTo>
                  <a:lnTo>
                    <a:pt x="2080" y="1068"/>
                  </a:lnTo>
                  <a:lnTo>
                    <a:pt x="2023" y="956"/>
                  </a:lnTo>
                  <a:lnTo>
                    <a:pt x="1911" y="731"/>
                  </a:lnTo>
                  <a:lnTo>
                    <a:pt x="1799" y="618"/>
                  </a:lnTo>
                  <a:lnTo>
                    <a:pt x="1686" y="562"/>
                  </a:lnTo>
                  <a:lnTo>
                    <a:pt x="1574" y="562"/>
                  </a:lnTo>
                  <a:lnTo>
                    <a:pt x="1461" y="450"/>
                  </a:lnTo>
                  <a:lnTo>
                    <a:pt x="1405" y="225"/>
                  </a:lnTo>
                  <a:lnTo>
                    <a:pt x="1068" y="56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948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9" name="Google Shape;22299;p51"/>
            <p:cNvSpPr/>
            <p:nvPr/>
          </p:nvSpPr>
          <p:spPr>
            <a:xfrm>
              <a:off x="240925" y="1635725"/>
              <a:ext cx="46400" cy="104000"/>
            </a:xfrm>
            <a:custGeom>
              <a:avLst/>
              <a:gdLst/>
              <a:ahLst/>
              <a:cxnLst/>
              <a:rect l="l" t="t" r="r" b="b"/>
              <a:pathLst>
                <a:path w="1856" h="4160" extrusionOk="0">
                  <a:moveTo>
                    <a:pt x="338" y="3148"/>
                  </a:moveTo>
                  <a:lnTo>
                    <a:pt x="281" y="3204"/>
                  </a:lnTo>
                  <a:lnTo>
                    <a:pt x="244" y="3185"/>
                  </a:lnTo>
                  <a:lnTo>
                    <a:pt x="281" y="3148"/>
                  </a:lnTo>
                  <a:close/>
                  <a:moveTo>
                    <a:pt x="1068" y="0"/>
                  </a:moveTo>
                  <a:lnTo>
                    <a:pt x="1012" y="56"/>
                  </a:lnTo>
                  <a:lnTo>
                    <a:pt x="956" y="113"/>
                  </a:lnTo>
                  <a:lnTo>
                    <a:pt x="843" y="281"/>
                  </a:lnTo>
                  <a:lnTo>
                    <a:pt x="619" y="225"/>
                  </a:lnTo>
                  <a:lnTo>
                    <a:pt x="506" y="281"/>
                  </a:lnTo>
                  <a:lnTo>
                    <a:pt x="225" y="506"/>
                  </a:lnTo>
                  <a:lnTo>
                    <a:pt x="169" y="675"/>
                  </a:lnTo>
                  <a:lnTo>
                    <a:pt x="169" y="731"/>
                  </a:lnTo>
                  <a:lnTo>
                    <a:pt x="113" y="787"/>
                  </a:lnTo>
                  <a:lnTo>
                    <a:pt x="113" y="1068"/>
                  </a:lnTo>
                  <a:lnTo>
                    <a:pt x="113" y="1405"/>
                  </a:lnTo>
                  <a:lnTo>
                    <a:pt x="113" y="1518"/>
                  </a:lnTo>
                  <a:lnTo>
                    <a:pt x="169" y="1574"/>
                  </a:lnTo>
                  <a:lnTo>
                    <a:pt x="281" y="1686"/>
                  </a:lnTo>
                  <a:lnTo>
                    <a:pt x="169" y="1799"/>
                  </a:lnTo>
                  <a:lnTo>
                    <a:pt x="113" y="1911"/>
                  </a:lnTo>
                  <a:lnTo>
                    <a:pt x="57" y="2248"/>
                  </a:lnTo>
                  <a:lnTo>
                    <a:pt x="57" y="2361"/>
                  </a:lnTo>
                  <a:lnTo>
                    <a:pt x="169" y="2529"/>
                  </a:lnTo>
                  <a:lnTo>
                    <a:pt x="169" y="2586"/>
                  </a:lnTo>
                  <a:lnTo>
                    <a:pt x="113" y="2642"/>
                  </a:lnTo>
                  <a:lnTo>
                    <a:pt x="57" y="2867"/>
                  </a:lnTo>
                  <a:lnTo>
                    <a:pt x="57" y="2979"/>
                  </a:lnTo>
                  <a:lnTo>
                    <a:pt x="57" y="3092"/>
                  </a:lnTo>
                  <a:lnTo>
                    <a:pt x="113" y="3148"/>
                  </a:lnTo>
                  <a:lnTo>
                    <a:pt x="150" y="3166"/>
                  </a:lnTo>
                  <a:lnTo>
                    <a:pt x="113" y="3204"/>
                  </a:lnTo>
                  <a:lnTo>
                    <a:pt x="57" y="3260"/>
                  </a:lnTo>
                  <a:lnTo>
                    <a:pt x="0" y="3316"/>
                  </a:lnTo>
                  <a:lnTo>
                    <a:pt x="113" y="3429"/>
                  </a:lnTo>
                  <a:lnTo>
                    <a:pt x="225" y="3485"/>
                  </a:lnTo>
                  <a:lnTo>
                    <a:pt x="281" y="3429"/>
                  </a:lnTo>
                  <a:lnTo>
                    <a:pt x="281" y="3485"/>
                  </a:lnTo>
                  <a:lnTo>
                    <a:pt x="225" y="3541"/>
                  </a:lnTo>
                  <a:lnTo>
                    <a:pt x="281" y="3710"/>
                  </a:lnTo>
                  <a:lnTo>
                    <a:pt x="281" y="3878"/>
                  </a:lnTo>
                  <a:lnTo>
                    <a:pt x="338" y="4047"/>
                  </a:lnTo>
                  <a:lnTo>
                    <a:pt x="394" y="4103"/>
                  </a:lnTo>
                  <a:lnTo>
                    <a:pt x="506" y="4159"/>
                  </a:lnTo>
                  <a:lnTo>
                    <a:pt x="731" y="4047"/>
                  </a:lnTo>
                  <a:lnTo>
                    <a:pt x="1012" y="3878"/>
                  </a:lnTo>
                  <a:lnTo>
                    <a:pt x="1237" y="3766"/>
                  </a:lnTo>
                  <a:lnTo>
                    <a:pt x="1799" y="3766"/>
                  </a:lnTo>
                  <a:lnTo>
                    <a:pt x="1855" y="3654"/>
                  </a:lnTo>
                  <a:lnTo>
                    <a:pt x="1855" y="3597"/>
                  </a:lnTo>
                  <a:lnTo>
                    <a:pt x="1743" y="3429"/>
                  </a:lnTo>
                  <a:lnTo>
                    <a:pt x="1687" y="3316"/>
                  </a:lnTo>
                  <a:lnTo>
                    <a:pt x="1687" y="3148"/>
                  </a:lnTo>
                  <a:lnTo>
                    <a:pt x="1743" y="2979"/>
                  </a:lnTo>
                  <a:lnTo>
                    <a:pt x="1743" y="2923"/>
                  </a:lnTo>
                  <a:lnTo>
                    <a:pt x="1743" y="2867"/>
                  </a:lnTo>
                  <a:lnTo>
                    <a:pt x="1687" y="2754"/>
                  </a:lnTo>
                  <a:lnTo>
                    <a:pt x="1630" y="2642"/>
                  </a:lnTo>
                  <a:lnTo>
                    <a:pt x="1630" y="2417"/>
                  </a:lnTo>
                  <a:lnTo>
                    <a:pt x="1574" y="2136"/>
                  </a:lnTo>
                  <a:lnTo>
                    <a:pt x="1518" y="2024"/>
                  </a:lnTo>
                  <a:lnTo>
                    <a:pt x="1349" y="1967"/>
                  </a:lnTo>
                  <a:lnTo>
                    <a:pt x="1125" y="2024"/>
                  </a:lnTo>
                  <a:lnTo>
                    <a:pt x="1125" y="1911"/>
                  </a:lnTo>
                  <a:lnTo>
                    <a:pt x="1181" y="1799"/>
                  </a:lnTo>
                  <a:lnTo>
                    <a:pt x="1349" y="1686"/>
                  </a:lnTo>
                  <a:lnTo>
                    <a:pt x="1574" y="1574"/>
                  </a:lnTo>
                  <a:lnTo>
                    <a:pt x="1743" y="1462"/>
                  </a:lnTo>
                  <a:lnTo>
                    <a:pt x="1630" y="1293"/>
                  </a:lnTo>
                  <a:lnTo>
                    <a:pt x="1630" y="1237"/>
                  </a:lnTo>
                  <a:lnTo>
                    <a:pt x="1687" y="1124"/>
                  </a:lnTo>
                  <a:lnTo>
                    <a:pt x="1630" y="1068"/>
                  </a:lnTo>
                  <a:lnTo>
                    <a:pt x="1574" y="1012"/>
                  </a:lnTo>
                  <a:lnTo>
                    <a:pt x="1462" y="899"/>
                  </a:lnTo>
                  <a:lnTo>
                    <a:pt x="1349" y="843"/>
                  </a:lnTo>
                  <a:lnTo>
                    <a:pt x="1293" y="787"/>
                  </a:lnTo>
                  <a:lnTo>
                    <a:pt x="1181" y="843"/>
                  </a:lnTo>
                  <a:lnTo>
                    <a:pt x="1125" y="956"/>
                  </a:lnTo>
                  <a:lnTo>
                    <a:pt x="1125" y="1068"/>
                  </a:lnTo>
                  <a:lnTo>
                    <a:pt x="1068" y="1124"/>
                  </a:lnTo>
                  <a:lnTo>
                    <a:pt x="956" y="1068"/>
                  </a:lnTo>
                  <a:lnTo>
                    <a:pt x="956" y="956"/>
                  </a:lnTo>
                  <a:lnTo>
                    <a:pt x="1068" y="843"/>
                  </a:lnTo>
                  <a:lnTo>
                    <a:pt x="1068" y="731"/>
                  </a:lnTo>
                  <a:lnTo>
                    <a:pt x="1237" y="731"/>
                  </a:lnTo>
                  <a:lnTo>
                    <a:pt x="1349" y="618"/>
                  </a:lnTo>
                  <a:lnTo>
                    <a:pt x="1349" y="562"/>
                  </a:lnTo>
                  <a:lnTo>
                    <a:pt x="1293" y="506"/>
                  </a:lnTo>
                  <a:lnTo>
                    <a:pt x="1237" y="506"/>
                  </a:lnTo>
                  <a:lnTo>
                    <a:pt x="1293" y="394"/>
                  </a:lnTo>
                  <a:lnTo>
                    <a:pt x="1237" y="281"/>
                  </a:lnTo>
                  <a:lnTo>
                    <a:pt x="1237" y="11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967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0" name="Google Shape;22300;p51"/>
            <p:cNvSpPr/>
            <p:nvPr/>
          </p:nvSpPr>
          <p:spPr>
            <a:xfrm>
              <a:off x="492450" y="1059600"/>
              <a:ext cx="30925" cy="156000"/>
            </a:xfrm>
            <a:custGeom>
              <a:avLst/>
              <a:gdLst/>
              <a:ahLst/>
              <a:cxnLst/>
              <a:rect l="l" t="t" r="r" b="b"/>
              <a:pathLst>
                <a:path w="1237" h="6240" extrusionOk="0">
                  <a:moveTo>
                    <a:pt x="900" y="1"/>
                  </a:moveTo>
                  <a:lnTo>
                    <a:pt x="731" y="113"/>
                  </a:lnTo>
                  <a:lnTo>
                    <a:pt x="675" y="169"/>
                  </a:lnTo>
                  <a:lnTo>
                    <a:pt x="675" y="226"/>
                  </a:lnTo>
                  <a:lnTo>
                    <a:pt x="731" y="338"/>
                  </a:lnTo>
                  <a:lnTo>
                    <a:pt x="675" y="394"/>
                  </a:lnTo>
                  <a:lnTo>
                    <a:pt x="394" y="394"/>
                  </a:lnTo>
                  <a:lnTo>
                    <a:pt x="281" y="507"/>
                  </a:lnTo>
                  <a:lnTo>
                    <a:pt x="225" y="619"/>
                  </a:lnTo>
                  <a:lnTo>
                    <a:pt x="225" y="732"/>
                  </a:lnTo>
                  <a:lnTo>
                    <a:pt x="225" y="844"/>
                  </a:lnTo>
                  <a:lnTo>
                    <a:pt x="337" y="900"/>
                  </a:lnTo>
                  <a:lnTo>
                    <a:pt x="562" y="956"/>
                  </a:lnTo>
                  <a:lnTo>
                    <a:pt x="450" y="1013"/>
                  </a:lnTo>
                  <a:lnTo>
                    <a:pt x="394" y="1125"/>
                  </a:lnTo>
                  <a:lnTo>
                    <a:pt x="281" y="1406"/>
                  </a:lnTo>
                  <a:lnTo>
                    <a:pt x="225" y="1743"/>
                  </a:lnTo>
                  <a:lnTo>
                    <a:pt x="281" y="1912"/>
                  </a:lnTo>
                  <a:lnTo>
                    <a:pt x="281" y="2024"/>
                  </a:lnTo>
                  <a:lnTo>
                    <a:pt x="394" y="2193"/>
                  </a:lnTo>
                  <a:lnTo>
                    <a:pt x="450" y="2305"/>
                  </a:lnTo>
                  <a:lnTo>
                    <a:pt x="394" y="2418"/>
                  </a:lnTo>
                  <a:lnTo>
                    <a:pt x="225" y="2530"/>
                  </a:lnTo>
                  <a:lnTo>
                    <a:pt x="56" y="2643"/>
                  </a:lnTo>
                  <a:lnTo>
                    <a:pt x="0" y="2867"/>
                  </a:lnTo>
                  <a:lnTo>
                    <a:pt x="56" y="3036"/>
                  </a:lnTo>
                  <a:lnTo>
                    <a:pt x="225" y="3205"/>
                  </a:lnTo>
                  <a:lnTo>
                    <a:pt x="450" y="3373"/>
                  </a:lnTo>
                  <a:lnTo>
                    <a:pt x="619" y="3542"/>
                  </a:lnTo>
                  <a:lnTo>
                    <a:pt x="675" y="3598"/>
                  </a:lnTo>
                  <a:lnTo>
                    <a:pt x="843" y="3598"/>
                  </a:lnTo>
                  <a:lnTo>
                    <a:pt x="619" y="3710"/>
                  </a:lnTo>
                  <a:lnTo>
                    <a:pt x="562" y="3823"/>
                  </a:lnTo>
                  <a:lnTo>
                    <a:pt x="562" y="3879"/>
                  </a:lnTo>
                  <a:lnTo>
                    <a:pt x="675" y="3991"/>
                  </a:lnTo>
                  <a:lnTo>
                    <a:pt x="731" y="3935"/>
                  </a:lnTo>
                  <a:lnTo>
                    <a:pt x="675" y="4048"/>
                  </a:lnTo>
                  <a:lnTo>
                    <a:pt x="562" y="4104"/>
                  </a:lnTo>
                  <a:lnTo>
                    <a:pt x="450" y="4160"/>
                  </a:lnTo>
                  <a:lnTo>
                    <a:pt x="450" y="4273"/>
                  </a:lnTo>
                  <a:lnTo>
                    <a:pt x="506" y="4385"/>
                  </a:lnTo>
                  <a:lnTo>
                    <a:pt x="619" y="4497"/>
                  </a:lnTo>
                  <a:lnTo>
                    <a:pt x="619" y="4610"/>
                  </a:lnTo>
                  <a:lnTo>
                    <a:pt x="506" y="4835"/>
                  </a:lnTo>
                  <a:lnTo>
                    <a:pt x="506" y="4891"/>
                  </a:lnTo>
                  <a:lnTo>
                    <a:pt x="394" y="4891"/>
                  </a:lnTo>
                  <a:lnTo>
                    <a:pt x="225" y="4835"/>
                  </a:lnTo>
                  <a:lnTo>
                    <a:pt x="169" y="4835"/>
                  </a:lnTo>
                  <a:lnTo>
                    <a:pt x="56" y="4947"/>
                  </a:lnTo>
                  <a:lnTo>
                    <a:pt x="113" y="5059"/>
                  </a:lnTo>
                  <a:lnTo>
                    <a:pt x="337" y="5228"/>
                  </a:lnTo>
                  <a:lnTo>
                    <a:pt x="619" y="5284"/>
                  </a:lnTo>
                  <a:lnTo>
                    <a:pt x="450" y="5453"/>
                  </a:lnTo>
                  <a:lnTo>
                    <a:pt x="337" y="5678"/>
                  </a:lnTo>
                  <a:lnTo>
                    <a:pt x="225" y="5902"/>
                  </a:lnTo>
                  <a:lnTo>
                    <a:pt x="225" y="6127"/>
                  </a:lnTo>
                  <a:lnTo>
                    <a:pt x="225" y="6240"/>
                  </a:lnTo>
                  <a:lnTo>
                    <a:pt x="562" y="6240"/>
                  </a:lnTo>
                  <a:lnTo>
                    <a:pt x="731" y="6183"/>
                  </a:lnTo>
                  <a:lnTo>
                    <a:pt x="900" y="6127"/>
                  </a:lnTo>
                  <a:lnTo>
                    <a:pt x="1012" y="6015"/>
                  </a:lnTo>
                  <a:lnTo>
                    <a:pt x="1012" y="5846"/>
                  </a:lnTo>
                  <a:lnTo>
                    <a:pt x="900" y="5734"/>
                  </a:lnTo>
                  <a:lnTo>
                    <a:pt x="731" y="5734"/>
                  </a:lnTo>
                  <a:lnTo>
                    <a:pt x="731" y="5678"/>
                  </a:lnTo>
                  <a:lnTo>
                    <a:pt x="956" y="5678"/>
                  </a:lnTo>
                  <a:lnTo>
                    <a:pt x="1012" y="5565"/>
                  </a:lnTo>
                  <a:lnTo>
                    <a:pt x="1124" y="3429"/>
                  </a:lnTo>
                  <a:lnTo>
                    <a:pt x="1237" y="619"/>
                  </a:lnTo>
                  <a:lnTo>
                    <a:pt x="1181" y="394"/>
                  </a:lnTo>
                  <a:lnTo>
                    <a:pt x="1124" y="226"/>
                  </a:lnTo>
                  <a:lnTo>
                    <a:pt x="1124" y="113"/>
                  </a:lnTo>
                  <a:lnTo>
                    <a:pt x="1068" y="57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978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1" name="Google Shape;22301;p51"/>
            <p:cNvSpPr/>
            <p:nvPr/>
          </p:nvSpPr>
          <p:spPr>
            <a:xfrm>
              <a:off x="454500" y="1392625"/>
              <a:ext cx="54825" cy="101200"/>
            </a:xfrm>
            <a:custGeom>
              <a:avLst/>
              <a:gdLst/>
              <a:ahLst/>
              <a:cxnLst/>
              <a:rect l="l" t="t" r="r" b="b"/>
              <a:pathLst>
                <a:path w="2193" h="4048" extrusionOk="0">
                  <a:moveTo>
                    <a:pt x="1574" y="1"/>
                  </a:moveTo>
                  <a:lnTo>
                    <a:pt x="1518" y="57"/>
                  </a:lnTo>
                  <a:lnTo>
                    <a:pt x="1462" y="113"/>
                  </a:lnTo>
                  <a:lnTo>
                    <a:pt x="1406" y="338"/>
                  </a:lnTo>
                  <a:lnTo>
                    <a:pt x="1350" y="506"/>
                  </a:lnTo>
                  <a:lnTo>
                    <a:pt x="1293" y="563"/>
                  </a:lnTo>
                  <a:lnTo>
                    <a:pt x="1181" y="619"/>
                  </a:lnTo>
                  <a:lnTo>
                    <a:pt x="1125" y="675"/>
                  </a:lnTo>
                  <a:lnTo>
                    <a:pt x="956" y="731"/>
                  </a:lnTo>
                  <a:lnTo>
                    <a:pt x="844" y="787"/>
                  </a:lnTo>
                  <a:lnTo>
                    <a:pt x="675" y="900"/>
                  </a:lnTo>
                  <a:lnTo>
                    <a:pt x="563" y="1012"/>
                  </a:lnTo>
                  <a:lnTo>
                    <a:pt x="563" y="1125"/>
                  </a:lnTo>
                  <a:lnTo>
                    <a:pt x="507" y="1237"/>
                  </a:lnTo>
                  <a:lnTo>
                    <a:pt x="507" y="1350"/>
                  </a:lnTo>
                  <a:lnTo>
                    <a:pt x="563" y="1574"/>
                  </a:lnTo>
                  <a:lnTo>
                    <a:pt x="675" y="1799"/>
                  </a:lnTo>
                  <a:lnTo>
                    <a:pt x="675" y="2024"/>
                  </a:lnTo>
                  <a:lnTo>
                    <a:pt x="731" y="2136"/>
                  </a:lnTo>
                  <a:lnTo>
                    <a:pt x="900" y="2305"/>
                  </a:lnTo>
                  <a:lnTo>
                    <a:pt x="1012" y="2530"/>
                  </a:lnTo>
                  <a:lnTo>
                    <a:pt x="1012" y="2755"/>
                  </a:lnTo>
                  <a:lnTo>
                    <a:pt x="900" y="2980"/>
                  </a:lnTo>
                  <a:lnTo>
                    <a:pt x="507" y="2867"/>
                  </a:lnTo>
                  <a:lnTo>
                    <a:pt x="338" y="2867"/>
                  </a:lnTo>
                  <a:lnTo>
                    <a:pt x="282" y="2923"/>
                  </a:lnTo>
                  <a:lnTo>
                    <a:pt x="169" y="2980"/>
                  </a:lnTo>
                  <a:lnTo>
                    <a:pt x="113" y="3092"/>
                  </a:lnTo>
                  <a:lnTo>
                    <a:pt x="113" y="3485"/>
                  </a:lnTo>
                  <a:lnTo>
                    <a:pt x="113" y="3598"/>
                  </a:lnTo>
                  <a:lnTo>
                    <a:pt x="113" y="3654"/>
                  </a:lnTo>
                  <a:lnTo>
                    <a:pt x="1" y="3879"/>
                  </a:lnTo>
                  <a:lnTo>
                    <a:pt x="1" y="3935"/>
                  </a:lnTo>
                  <a:lnTo>
                    <a:pt x="57" y="3991"/>
                  </a:lnTo>
                  <a:lnTo>
                    <a:pt x="226" y="4047"/>
                  </a:lnTo>
                  <a:lnTo>
                    <a:pt x="1069" y="4047"/>
                  </a:lnTo>
                  <a:lnTo>
                    <a:pt x="1181" y="3935"/>
                  </a:lnTo>
                  <a:lnTo>
                    <a:pt x="1237" y="3766"/>
                  </a:lnTo>
                  <a:lnTo>
                    <a:pt x="1237" y="3542"/>
                  </a:lnTo>
                  <a:lnTo>
                    <a:pt x="1293" y="3317"/>
                  </a:lnTo>
                  <a:lnTo>
                    <a:pt x="1350" y="3261"/>
                  </a:lnTo>
                  <a:lnTo>
                    <a:pt x="1406" y="3148"/>
                  </a:lnTo>
                  <a:lnTo>
                    <a:pt x="1462" y="3036"/>
                  </a:lnTo>
                  <a:lnTo>
                    <a:pt x="1743" y="3036"/>
                  </a:lnTo>
                  <a:lnTo>
                    <a:pt x="1912" y="2923"/>
                  </a:lnTo>
                  <a:lnTo>
                    <a:pt x="2080" y="2811"/>
                  </a:lnTo>
                  <a:lnTo>
                    <a:pt x="2193" y="2642"/>
                  </a:lnTo>
                  <a:lnTo>
                    <a:pt x="2193" y="2530"/>
                  </a:lnTo>
                  <a:lnTo>
                    <a:pt x="2080" y="2474"/>
                  </a:lnTo>
                  <a:lnTo>
                    <a:pt x="1855" y="2474"/>
                  </a:lnTo>
                  <a:lnTo>
                    <a:pt x="1912" y="2249"/>
                  </a:lnTo>
                  <a:lnTo>
                    <a:pt x="1912" y="2136"/>
                  </a:lnTo>
                  <a:lnTo>
                    <a:pt x="1855" y="2024"/>
                  </a:lnTo>
                  <a:lnTo>
                    <a:pt x="1855" y="1968"/>
                  </a:lnTo>
                  <a:lnTo>
                    <a:pt x="1912" y="1912"/>
                  </a:lnTo>
                  <a:lnTo>
                    <a:pt x="2080" y="1912"/>
                  </a:lnTo>
                  <a:lnTo>
                    <a:pt x="2137" y="1799"/>
                  </a:lnTo>
                  <a:lnTo>
                    <a:pt x="2080" y="1687"/>
                  </a:lnTo>
                  <a:lnTo>
                    <a:pt x="2024" y="1574"/>
                  </a:lnTo>
                  <a:lnTo>
                    <a:pt x="2024" y="1462"/>
                  </a:lnTo>
                  <a:lnTo>
                    <a:pt x="2024" y="1293"/>
                  </a:lnTo>
                  <a:lnTo>
                    <a:pt x="1968" y="1181"/>
                  </a:lnTo>
                  <a:lnTo>
                    <a:pt x="1799" y="1125"/>
                  </a:lnTo>
                  <a:lnTo>
                    <a:pt x="1631" y="1069"/>
                  </a:lnTo>
                  <a:lnTo>
                    <a:pt x="1574" y="956"/>
                  </a:lnTo>
                  <a:lnTo>
                    <a:pt x="1631" y="844"/>
                  </a:lnTo>
                  <a:lnTo>
                    <a:pt x="1799" y="731"/>
                  </a:lnTo>
                  <a:lnTo>
                    <a:pt x="1912" y="619"/>
                  </a:lnTo>
                  <a:lnTo>
                    <a:pt x="1912" y="450"/>
                  </a:lnTo>
                  <a:lnTo>
                    <a:pt x="1912" y="338"/>
                  </a:lnTo>
                  <a:lnTo>
                    <a:pt x="1855" y="225"/>
                  </a:lnTo>
                  <a:lnTo>
                    <a:pt x="1855" y="113"/>
                  </a:lnTo>
                  <a:lnTo>
                    <a:pt x="1799" y="57"/>
                  </a:lnTo>
                  <a:lnTo>
                    <a:pt x="1687" y="1"/>
                  </a:lnTo>
                  <a:close/>
                </a:path>
              </a:pathLst>
            </a:custGeom>
            <a:solidFill>
              <a:srgbClr val="8F83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2" name="Google Shape;22302;p51"/>
            <p:cNvSpPr/>
            <p:nvPr/>
          </p:nvSpPr>
          <p:spPr>
            <a:xfrm>
              <a:off x="481200" y="1039925"/>
              <a:ext cx="43575" cy="112450"/>
            </a:xfrm>
            <a:custGeom>
              <a:avLst/>
              <a:gdLst/>
              <a:ahLst/>
              <a:cxnLst/>
              <a:rect l="l" t="t" r="r" b="b"/>
              <a:pathLst>
                <a:path w="1743" h="4498" extrusionOk="0">
                  <a:moveTo>
                    <a:pt x="1462" y="1"/>
                  </a:moveTo>
                  <a:lnTo>
                    <a:pt x="1406" y="113"/>
                  </a:lnTo>
                  <a:lnTo>
                    <a:pt x="1350" y="226"/>
                  </a:lnTo>
                  <a:lnTo>
                    <a:pt x="1237" y="282"/>
                  </a:lnTo>
                  <a:lnTo>
                    <a:pt x="1069" y="226"/>
                  </a:lnTo>
                  <a:lnTo>
                    <a:pt x="956" y="170"/>
                  </a:lnTo>
                  <a:lnTo>
                    <a:pt x="731" y="170"/>
                  </a:lnTo>
                  <a:lnTo>
                    <a:pt x="675" y="282"/>
                  </a:lnTo>
                  <a:lnTo>
                    <a:pt x="675" y="451"/>
                  </a:lnTo>
                  <a:lnTo>
                    <a:pt x="619" y="507"/>
                  </a:lnTo>
                  <a:lnTo>
                    <a:pt x="563" y="619"/>
                  </a:lnTo>
                  <a:lnTo>
                    <a:pt x="450" y="788"/>
                  </a:lnTo>
                  <a:lnTo>
                    <a:pt x="338" y="956"/>
                  </a:lnTo>
                  <a:lnTo>
                    <a:pt x="169" y="1350"/>
                  </a:lnTo>
                  <a:lnTo>
                    <a:pt x="169" y="1575"/>
                  </a:lnTo>
                  <a:lnTo>
                    <a:pt x="225" y="1800"/>
                  </a:lnTo>
                  <a:lnTo>
                    <a:pt x="225" y="1968"/>
                  </a:lnTo>
                  <a:lnTo>
                    <a:pt x="169" y="2193"/>
                  </a:lnTo>
                  <a:lnTo>
                    <a:pt x="113" y="2249"/>
                  </a:lnTo>
                  <a:lnTo>
                    <a:pt x="57" y="2305"/>
                  </a:lnTo>
                  <a:lnTo>
                    <a:pt x="1" y="2418"/>
                  </a:lnTo>
                  <a:lnTo>
                    <a:pt x="57" y="2530"/>
                  </a:lnTo>
                  <a:lnTo>
                    <a:pt x="169" y="2586"/>
                  </a:lnTo>
                  <a:lnTo>
                    <a:pt x="450" y="2586"/>
                  </a:lnTo>
                  <a:lnTo>
                    <a:pt x="338" y="2755"/>
                  </a:lnTo>
                  <a:lnTo>
                    <a:pt x="282" y="2867"/>
                  </a:lnTo>
                  <a:lnTo>
                    <a:pt x="338" y="2980"/>
                  </a:lnTo>
                  <a:lnTo>
                    <a:pt x="225" y="3430"/>
                  </a:lnTo>
                  <a:lnTo>
                    <a:pt x="282" y="3711"/>
                  </a:lnTo>
                  <a:lnTo>
                    <a:pt x="282" y="3767"/>
                  </a:lnTo>
                  <a:lnTo>
                    <a:pt x="282" y="3823"/>
                  </a:lnTo>
                  <a:lnTo>
                    <a:pt x="225" y="3823"/>
                  </a:lnTo>
                  <a:lnTo>
                    <a:pt x="113" y="3935"/>
                  </a:lnTo>
                  <a:lnTo>
                    <a:pt x="113" y="4048"/>
                  </a:lnTo>
                  <a:lnTo>
                    <a:pt x="282" y="4216"/>
                  </a:lnTo>
                  <a:lnTo>
                    <a:pt x="338" y="4329"/>
                  </a:lnTo>
                  <a:lnTo>
                    <a:pt x="506" y="4497"/>
                  </a:lnTo>
                  <a:lnTo>
                    <a:pt x="675" y="4497"/>
                  </a:lnTo>
                  <a:lnTo>
                    <a:pt x="787" y="4385"/>
                  </a:lnTo>
                  <a:lnTo>
                    <a:pt x="844" y="4329"/>
                  </a:lnTo>
                  <a:lnTo>
                    <a:pt x="787" y="4329"/>
                  </a:lnTo>
                  <a:lnTo>
                    <a:pt x="787" y="4273"/>
                  </a:lnTo>
                  <a:lnTo>
                    <a:pt x="844" y="4329"/>
                  </a:lnTo>
                  <a:lnTo>
                    <a:pt x="900" y="4329"/>
                  </a:lnTo>
                  <a:lnTo>
                    <a:pt x="1012" y="4216"/>
                  </a:lnTo>
                  <a:lnTo>
                    <a:pt x="956" y="4104"/>
                  </a:lnTo>
                  <a:lnTo>
                    <a:pt x="844" y="3935"/>
                  </a:lnTo>
                  <a:lnTo>
                    <a:pt x="731" y="3879"/>
                  </a:lnTo>
                  <a:lnTo>
                    <a:pt x="675" y="3879"/>
                  </a:lnTo>
                  <a:lnTo>
                    <a:pt x="563" y="3823"/>
                  </a:lnTo>
                  <a:lnTo>
                    <a:pt x="619" y="3486"/>
                  </a:lnTo>
                  <a:lnTo>
                    <a:pt x="675" y="3373"/>
                  </a:lnTo>
                  <a:lnTo>
                    <a:pt x="844" y="3373"/>
                  </a:lnTo>
                  <a:lnTo>
                    <a:pt x="900" y="3317"/>
                  </a:lnTo>
                  <a:lnTo>
                    <a:pt x="1012" y="3205"/>
                  </a:lnTo>
                  <a:lnTo>
                    <a:pt x="1125" y="3149"/>
                  </a:lnTo>
                  <a:lnTo>
                    <a:pt x="1125" y="3092"/>
                  </a:lnTo>
                  <a:lnTo>
                    <a:pt x="1125" y="3036"/>
                  </a:lnTo>
                  <a:lnTo>
                    <a:pt x="1012" y="2980"/>
                  </a:lnTo>
                  <a:lnTo>
                    <a:pt x="956" y="2924"/>
                  </a:lnTo>
                  <a:lnTo>
                    <a:pt x="956" y="2811"/>
                  </a:lnTo>
                  <a:lnTo>
                    <a:pt x="900" y="2755"/>
                  </a:lnTo>
                  <a:lnTo>
                    <a:pt x="787" y="2755"/>
                  </a:lnTo>
                  <a:lnTo>
                    <a:pt x="787" y="2699"/>
                  </a:lnTo>
                  <a:lnTo>
                    <a:pt x="787" y="2586"/>
                  </a:lnTo>
                  <a:lnTo>
                    <a:pt x="787" y="2530"/>
                  </a:lnTo>
                  <a:lnTo>
                    <a:pt x="844" y="2418"/>
                  </a:lnTo>
                  <a:lnTo>
                    <a:pt x="844" y="2305"/>
                  </a:lnTo>
                  <a:lnTo>
                    <a:pt x="787" y="2137"/>
                  </a:lnTo>
                  <a:lnTo>
                    <a:pt x="787" y="1968"/>
                  </a:lnTo>
                  <a:lnTo>
                    <a:pt x="844" y="1912"/>
                  </a:lnTo>
                  <a:lnTo>
                    <a:pt x="956" y="1856"/>
                  </a:lnTo>
                  <a:lnTo>
                    <a:pt x="1237" y="1856"/>
                  </a:lnTo>
                  <a:lnTo>
                    <a:pt x="1181" y="1687"/>
                  </a:lnTo>
                  <a:lnTo>
                    <a:pt x="1069" y="1631"/>
                  </a:lnTo>
                  <a:lnTo>
                    <a:pt x="900" y="1575"/>
                  </a:lnTo>
                  <a:lnTo>
                    <a:pt x="787" y="1631"/>
                  </a:lnTo>
                  <a:lnTo>
                    <a:pt x="731" y="1575"/>
                  </a:lnTo>
                  <a:lnTo>
                    <a:pt x="844" y="1462"/>
                  </a:lnTo>
                  <a:lnTo>
                    <a:pt x="844" y="1406"/>
                  </a:lnTo>
                  <a:lnTo>
                    <a:pt x="844" y="1350"/>
                  </a:lnTo>
                  <a:lnTo>
                    <a:pt x="900" y="1294"/>
                  </a:lnTo>
                  <a:lnTo>
                    <a:pt x="900" y="1238"/>
                  </a:lnTo>
                  <a:lnTo>
                    <a:pt x="1012" y="1238"/>
                  </a:lnTo>
                  <a:lnTo>
                    <a:pt x="1181" y="1350"/>
                  </a:lnTo>
                  <a:lnTo>
                    <a:pt x="1237" y="1406"/>
                  </a:lnTo>
                  <a:lnTo>
                    <a:pt x="1293" y="1406"/>
                  </a:lnTo>
                  <a:lnTo>
                    <a:pt x="1293" y="1350"/>
                  </a:lnTo>
                  <a:lnTo>
                    <a:pt x="1350" y="1294"/>
                  </a:lnTo>
                  <a:lnTo>
                    <a:pt x="1350" y="1181"/>
                  </a:lnTo>
                  <a:lnTo>
                    <a:pt x="1237" y="1069"/>
                  </a:lnTo>
                  <a:lnTo>
                    <a:pt x="1237" y="1013"/>
                  </a:lnTo>
                  <a:lnTo>
                    <a:pt x="1181" y="900"/>
                  </a:lnTo>
                  <a:lnTo>
                    <a:pt x="1462" y="900"/>
                  </a:lnTo>
                  <a:lnTo>
                    <a:pt x="1518" y="1013"/>
                  </a:lnTo>
                  <a:lnTo>
                    <a:pt x="1462" y="1125"/>
                  </a:lnTo>
                  <a:lnTo>
                    <a:pt x="1518" y="1238"/>
                  </a:lnTo>
                  <a:lnTo>
                    <a:pt x="1687" y="1406"/>
                  </a:lnTo>
                  <a:lnTo>
                    <a:pt x="1743" y="113"/>
                  </a:lnTo>
                  <a:lnTo>
                    <a:pt x="1631" y="1"/>
                  </a:lnTo>
                  <a:close/>
                </a:path>
              </a:pathLst>
            </a:custGeom>
            <a:solidFill>
              <a:srgbClr val="9E9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3" name="Google Shape;22303;p51"/>
            <p:cNvSpPr/>
            <p:nvPr/>
          </p:nvSpPr>
          <p:spPr>
            <a:xfrm>
              <a:off x="347725" y="1687700"/>
              <a:ext cx="56225" cy="61850"/>
            </a:xfrm>
            <a:custGeom>
              <a:avLst/>
              <a:gdLst/>
              <a:ahLst/>
              <a:cxnLst/>
              <a:rect l="l" t="t" r="r" b="b"/>
              <a:pathLst>
                <a:path w="2249" h="2474" extrusionOk="0">
                  <a:moveTo>
                    <a:pt x="1180" y="1"/>
                  </a:moveTo>
                  <a:lnTo>
                    <a:pt x="1068" y="57"/>
                  </a:lnTo>
                  <a:lnTo>
                    <a:pt x="1012" y="113"/>
                  </a:lnTo>
                  <a:lnTo>
                    <a:pt x="956" y="169"/>
                  </a:lnTo>
                  <a:lnTo>
                    <a:pt x="787" y="169"/>
                  </a:lnTo>
                  <a:lnTo>
                    <a:pt x="562" y="57"/>
                  </a:lnTo>
                  <a:lnTo>
                    <a:pt x="450" y="113"/>
                  </a:lnTo>
                  <a:lnTo>
                    <a:pt x="393" y="226"/>
                  </a:lnTo>
                  <a:lnTo>
                    <a:pt x="450" y="507"/>
                  </a:lnTo>
                  <a:lnTo>
                    <a:pt x="393" y="563"/>
                  </a:lnTo>
                  <a:lnTo>
                    <a:pt x="393" y="619"/>
                  </a:lnTo>
                  <a:lnTo>
                    <a:pt x="281" y="675"/>
                  </a:lnTo>
                  <a:lnTo>
                    <a:pt x="169" y="788"/>
                  </a:lnTo>
                  <a:lnTo>
                    <a:pt x="56" y="900"/>
                  </a:lnTo>
                  <a:lnTo>
                    <a:pt x="0" y="956"/>
                  </a:lnTo>
                  <a:lnTo>
                    <a:pt x="0" y="1013"/>
                  </a:lnTo>
                  <a:lnTo>
                    <a:pt x="169" y="1181"/>
                  </a:lnTo>
                  <a:lnTo>
                    <a:pt x="281" y="1181"/>
                  </a:lnTo>
                  <a:lnTo>
                    <a:pt x="506" y="1125"/>
                  </a:lnTo>
                  <a:lnTo>
                    <a:pt x="562" y="1181"/>
                  </a:lnTo>
                  <a:lnTo>
                    <a:pt x="675" y="1237"/>
                  </a:lnTo>
                  <a:lnTo>
                    <a:pt x="675" y="1350"/>
                  </a:lnTo>
                  <a:lnTo>
                    <a:pt x="618" y="1406"/>
                  </a:lnTo>
                  <a:lnTo>
                    <a:pt x="506" y="1406"/>
                  </a:lnTo>
                  <a:lnTo>
                    <a:pt x="450" y="1518"/>
                  </a:lnTo>
                  <a:lnTo>
                    <a:pt x="337" y="1687"/>
                  </a:lnTo>
                  <a:lnTo>
                    <a:pt x="337" y="1799"/>
                  </a:lnTo>
                  <a:lnTo>
                    <a:pt x="337" y="1968"/>
                  </a:lnTo>
                  <a:lnTo>
                    <a:pt x="1349" y="2418"/>
                  </a:lnTo>
                  <a:lnTo>
                    <a:pt x="1518" y="2474"/>
                  </a:lnTo>
                  <a:lnTo>
                    <a:pt x="1686" y="2474"/>
                  </a:lnTo>
                  <a:lnTo>
                    <a:pt x="1855" y="2361"/>
                  </a:lnTo>
                  <a:lnTo>
                    <a:pt x="1967" y="2249"/>
                  </a:lnTo>
                  <a:lnTo>
                    <a:pt x="2023" y="2137"/>
                  </a:lnTo>
                  <a:lnTo>
                    <a:pt x="2023" y="1968"/>
                  </a:lnTo>
                  <a:lnTo>
                    <a:pt x="1967" y="1799"/>
                  </a:lnTo>
                  <a:lnTo>
                    <a:pt x="1911" y="1631"/>
                  </a:lnTo>
                  <a:lnTo>
                    <a:pt x="1742" y="1575"/>
                  </a:lnTo>
                  <a:lnTo>
                    <a:pt x="1630" y="1631"/>
                  </a:lnTo>
                  <a:lnTo>
                    <a:pt x="1574" y="1687"/>
                  </a:lnTo>
                  <a:lnTo>
                    <a:pt x="1574" y="1743"/>
                  </a:lnTo>
                  <a:lnTo>
                    <a:pt x="1630" y="1912"/>
                  </a:lnTo>
                  <a:lnTo>
                    <a:pt x="1518" y="1799"/>
                  </a:lnTo>
                  <a:lnTo>
                    <a:pt x="1574" y="1687"/>
                  </a:lnTo>
                  <a:lnTo>
                    <a:pt x="1630" y="1575"/>
                  </a:lnTo>
                  <a:lnTo>
                    <a:pt x="1630" y="1462"/>
                  </a:lnTo>
                  <a:lnTo>
                    <a:pt x="1686" y="1350"/>
                  </a:lnTo>
                  <a:lnTo>
                    <a:pt x="1742" y="1237"/>
                  </a:lnTo>
                  <a:lnTo>
                    <a:pt x="1742" y="1181"/>
                  </a:lnTo>
                  <a:lnTo>
                    <a:pt x="1742" y="956"/>
                  </a:lnTo>
                  <a:lnTo>
                    <a:pt x="1855" y="844"/>
                  </a:lnTo>
                  <a:lnTo>
                    <a:pt x="2192" y="844"/>
                  </a:lnTo>
                  <a:lnTo>
                    <a:pt x="2248" y="788"/>
                  </a:lnTo>
                  <a:lnTo>
                    <a:pt x="2248" y="619"/>
                  </a:lnTo>
                  <a:lnTo>
                    <a:pt x="2136" y="507"/>
                  </a:lnTo>
                  <a:lnTo>
                    <a:pt x="2023" y="450"/>
                  </a:lnTo>
                  <a:lnTo>
                    <a:pt x="1967" y="450"/>
                  </a:lnTo>
                  <a:lnTo>
                    <a:pt x="1967" y="394"/>
                  </a:lnTo>
                  <a:lnTo>
                    <a:pt x="2136" y="282"/>
                  </a:lnTo>
                  <a:lnTo>
                    <a:pt x="2136" y="226"/>
                  </a:lnTo>
                  <a:lnTo>
                    <a:pt x="2136" y="113"/>
                  </a:lnTo>
                  <a:lnTo>
                    <a:pt x="2023" y="57"/>
                  </a:lnTo>
                  <a:lnTo>
                    <a:pt x="1630" y="1"/>
                  </a:lnTo>
                  <a:close/>
                </a:path>
              </a:pathLst>
            </a:custGeom>
            <a:solidFill>
              <a:srgbClr val="958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4" name="Google Shape;22304;p51"/>
            <p:cNvSpPr/>
            <p:nvPr/>
          </p:nvSpPr>
          <p:spPr>
            <a:xfrm>
              <a:off x="271825" y="844625"/>
              <a:ext cx="64675" cy="70275"/>
            </a:xfrm>
            <a:custGeom>
              <a:avLst/>
              <a:gdLst/>
              <a:ahLst/>
              <a:cxnLst/>
              <a:rect l="l" t="t" r="r" b="b"/>
              <a:pathLst>
                <a:path w="2587" h="2811" extrusionOk="0">
                  <a:moveTo>
                    <a:pt x="57" y="0"/>
                  </a:moveTo>
                  <a:lnTo>
                    <a:pt x="57" y="57"/>
                  </a:lnTo>
                  <a:lnTo>
                    <a:pt x="57" y="225"/>
                  </a:lnTo>
                  <a:lnTo>
                    <a:pt x="1" y="843"/>
                  </a:lnTo>
                  <a:lnTo>
                    <a:pt x="1" y="1462"/>
                  </a:lnTo>
                  <a:lnTo>
                    <a:pt x="57" y="1574"/>
                  </a:lnTo>
                  <a:lnTo>
                    <a:pt x="113" y="1687"/>
                  </a:lnTo>
                  <a:lnTo>
                    <a:pt x="282" y="1743"/>
                  </a:lnTo>
                  <a:lnTo>
                    <a:pt x="394" y="1799"/>
                  </a:lnTo>
                  <a:lnTo>
                    <a:pt x="507" y="1855"/>
                  </a:lnTo>
                  <a:lnTo>
                    <a:pt x="619" y="1855"/>
                  </a:lnTo>
                  <a:lnTo>
                    <a:pt x="900" y="1968"/>
                  </a:lnTo>
                  <a:lnTo>
                    <a:pt x="1069" y="1911"/>
                  </a:lnTo>
                  <a:lnTo>
                    <a:pt x="1181" y="1799"/>
                  </a:lnTo>
                  <a:lnTo>
                    <a:pt x="1350" y="1968"/>
                  </a:lnTo>
                  <a:lnTo>
                    <a:pt x="1462" y="2192"/>
                  </a:lnTo>
                  <a:lnTo>
                    <a:pt x="1518" y="2417"/>
                  </a:lnTo>
                  <a:lnTo>
                    <a:pt x="1462" y="2642"/>
                  </a:lnTo>
                  <a:lnTo>
                    <a:pt x="1575" y="2754"/>
                  </a:lnTo>
                  <a:lnTo>
                    <a:pt x="1631" y="2811"/>
                  </a:lnTo>
                  <a:lnTo>
                    <a:pt x="1687" y="2811"/>
                  </a:lnTo>
                  <a:lnTo>
                    <a:pt x="1800" y="2754"/>
                  </a:lnTo>
                  <a:lnTo>
                    <a:pt x="1912" y="2642"/>
                  </a:lnTo>
                  <a:lnTo>
                    <a:pt x="2024" y="2417"/>
                  </a:lnTo>
                  <a:lnTo>
                    <a:pt x="2024" y="2249"/>
                  </a:lnTo>
                  <a:lnTo>
                    <a:pt x="1968" y="2080"/>
                  </a:lnTo>
                  <a:lnTo>
                    <a:pt x="1856" y="1968"/>
                  </a:lnTo>
                  <a:lnTo>
                    <a:pt x="1856" y="1855"/>
                  </a:lnTo>
                  <a:lnTo>
                    <a:pt x="1912" y="1799"/>
                  </a:lnTo>
                  <a:lnTo>
                    <a:pt x="2024" y="1687"/>
                  </a:lnTo>
                  <a:lnTo>
                    <a:pt x="2081" y="1743"/>
                  </a:lnTo>
                  <a:lnTo>
                    <a:pt x="2193" y="1855"/>
                  </a:lnTo>
                  <a:lnTo>
                    <a:pt x="2249" y="1968"/>
                  </a:lnTo>
                  <a:lnTo>
                    <a:pt x="2362" y="1968"/>
                  </a:lnTo>
                  <a:lnTo>
                    <a:pt x="2418" y="1799"/>
                  </a:lnTo>
                  <a:lnTo>
                    <a:pt x="2418" y="1630"/>
                  </a:lnTo>
                  <a:lnTo>
                    <a:pt x="2418" y="1462"/>
                  </a:lnTo>
                  <a:lnTo>
                    <a:pt x="2362" y="1349"/>
                  </a:lnTo>
                  <a:lnTo>
                    <a:pt x="2474" y="1237"/>
                  </a:lnTo>
                  <a:lnTo>
                    <a:pt x="2530" y="1181"/>
                  </a:lnTo>
                  <a:lnTo>
                    <a:pt x="2586" y="1068"/>
                  </a:lnTo>
                  <a:lnTo>
                    <a:pt x="2362" y="843"/>
                  </a:lnTo>
                  <a:lnTo>
                    <a:pt x="2249" y="787"/>
                  </a:lnTo>
                  <a:lnTo>
                    <a:pt x="2081" y="731"/>
                  </a:lnTo>
                  <a:lnTo>
                    <a:pt x="1912" y="787"/>
                  </a:lnTo>
                  <a:lnTo>
                    <a:pt x="1631" y="843"/>
                  </a:lnTo>
                  <a:lnTo>
                    <a:pt x="1350" y="787"/>
                  </a:lnTo>
                  <a:lnTo>
                    <a:pt x="1237" y="731"/>
                  </a:lnTo>
                  <a:lnTo>
                    <a:pt x="1181" y="731"/>
                  </a:lnTo>
                  <a:lnTo>
                    <a:pt x="1013" y="787"/>
                  </a:lnTo>
                  <a:lnTo>
                    <a:pt x="1069" y="900"/>
                  </a:lnTo>
                  <a:lnTo>
                    <a:pt x="1125" y="1012"/>
                  </a:lnTo>
                  <a:lnTo>
                    <a:pt x="1125" y="1125"/>
                  </a:lnTo>
                  <a:lnTo>
                    <a:pt x="900" y="1068"/>
                  </a:lnTo>
                  <a:lnTo>
                    <a:pt x="732" y="956"/>
                  </a:lnTo>
                  <a:lnTo>
                    <a:pt x="732" y="787"/>
                  </a:lnTo>
                  <a:lnTo>
                    <a:pt x="900" y="562"/>
                  </a:lnTo>
                  <a:lnTo>
                    <a:pt x="844" y="506"/>
                  </a:lnTo>
                  <a:lnTo>
                    <a:pt x="732" y="450"/>
                  </a:lnTo>
                  <a:lnTo>
                    <a:pt x="675" y="394"/>
                  </a:lnTo>
                  <a:lnTo>
                    <a:pt x="619" y="338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87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5" name="Google Shape;22305;p51"/>
            <p:cNvSpPr/>
            <p:nvPr/>
          </p:nvSpPr>
          <p:spPr>
            <a:xfrm>
              <a:off x="484025" y="1209950"/>
              <a:ext cx="33725" cy="78725"/>
            </a:xfrm>
            <a:custGeom>
              <a:avLst/>
              <a:gdLst/>
              <a:ahLst/>
              <a:cxnLst/>
              <a:rect l="l" t="t" r="r" b="b"/>
              <a:pathLst>
                <a:path w="1349" h="3149" extrusionOk="0">
                  <a:moveTo>
                    <a:pt x="393" y="1"/>
                  </a:moveTo>
                  <a:lnTo>
                    <a:pt x="281" y="113"/>
                  </a:lnTo>
                  <a:lnTo>
                    <a:pt x="281" y="226"/>
                  </a:lnTo>
                  <a:lnTo>
                    <a:pt x="281" y="394"/>
                  </a:lnTo>
                  <a:lnTo>
                    <a:pt x="337" y="507"/>
                  </a:lnTo>
                  <a:lnTo>
                    <a:pt x="450" y="619"/>
                  </a:lnTo>
                  <a:lnTo>
                    <a:pt x="450" y="788"/>
                  </a:lnTo>
                  <a:lnTo>
                    <a:pt x="337" y="1013"/>
                  </a:lnTo>
                  <a:lnTo>
                    <a:pt x="169" y="1294"/>
                  </a:lnTo>
                  <a:lnTo>
                    <a:pt x="169" y="1406"/>
                  </a:lnTo>
                  <a:lnTo>
                    <a:pt x="281" y="1575"/>
                  </a:lnTo>
                  <a:lnTo>
                    <a:pt x="393" y="1631"/>
                  </a:lnTo>
                  <a:lnTo>
                    <a:pt x="225" y="1575"/>
                  </a:lnTo>
                  <a:lnTo>
                    <a:pt x="112" y="1631"/>
                  </a:lnTo>
                  <a:lnTo>
                    <a:pt x="0" y="1743"/>
                  </a:lnTo>
                  <a:lnTo>
                    <a:pt x="0" y="1968"/>
                  </a:lnTo>
                  <a:lnTo>
                    <a:pt x="0" y="2193"/>
                  </a:lnTo>
                  <a:lnTo>
                    <a:pt x="112" y="2305"/>
                  </a:lnTo>
                  <a:lnTo>
                    <a:pt x="225" y="2362"/>
                  </a:lnTo>
                  <a:lnTo>
                    <a:pt x="337" y="2418"/>
                  </a:lnTo>
                  <a:lnTo>
                    <a:pt x="393" y="2530"/>
                  </a:lnTo>
                  <a:lnTo>
                    <a:pt x="450" y="2643"/>
                  </a:lnTo>
                  <a:lnTo>
                    <a:pt x="562" y="2643"/>
                  </a:lnTo>
                  <a:lnTo>
                    <a:pt x="506" y="2699"/>
                  </a:lnTo>
                  <a:lnTo>
                    <a:pt x="393" y="2811"/>
                  </a:lnTo>
                  <a:lnTo>
                    <a:pt x="337" y="2924"/>
                  </a:lnTo>
                  <a:lnTo>
                    <a:pt x="337" y="3092"/>
                  </a:lnTo>
                  <a:lnTo>
                    <a:pt x="393" y="3148"/>
                  </a:lnTo>
                  <a:lnTo>
                    <a:pt x="562" y="3148"/>
                  </a:lnTo>
                  <a:lnTo>
                    <a:pt x="674" y="3092"/>
                  </a:lnTo>
                  <a:lnTo>
                    <a:pt x="787" y="3036"/>
                  </a:lnTo>
                  <a:lnTo>
                    <a:pt x="1068" y="3036"/>
                  </a:lnTo>
                  <a:lnTo>
                    <a:pt x="1124" y="2811"/>
                  </a:lnTo>
                  <a:lnTo>
                    <a:pt x="1124" y="2755"/>
                  </a:lnTo>
                  <a:lnTo>
                    <a:pt x="1068" y="2699"/>
                  </a:lnTo>
                  <a:lnTo>
                    <a:pt x="1068" y="2586"/>
                  </a:lnTo>
                  <a:lnTo>
                    <a:pt x="1068" y="2530"/>
                  </a:lnTo>
                  <a:lnTo>
                    <a:pt x="1180" y="2643"/>
                  </a:lnTo>
                  <a:lnTo>
                    <a:pt x="1237" y="2586"/>
                  </a:lnTo>
                  <a:lnTo>
                    <a:pt x="1237" y="2474"/>
                  </a:lnTo>
                  <a:lnTo>
                    <a:pt x="1293" y="2418"/>
                  </a:lnTo>
                  <a:lnTo>
                    <a:pt x="1349" y="1406"/>
                  </a:lnTo>
                  <a:lnTo>
                    <a:pt x="1349" y="394"/>
                  </a:lnTo>
                  <a:lnTo>
                    <a:pt x="1349" y="338"/>
                  </a:lnTo>
                  <a:lnTo>
                    <a:pt x="1349" y="226"/>
                  </a:lnTo>
                  <a:lnTo>
                    <a:pt x="1293" y="113"/>
                  </a:lnTo>
                  <a:lnTo>
                    <a:pt x="1237" y="57"/>
                  </a:lnTo>
                  <a:lnTo>
                    <a:pt x="1180" y="1"/>
                  </a:lnTo>
                  <a:lnTo>
                    <a:pt x="1068" y="57"/>
                  </a:lnTo>
                  <a:lnTo>
                    <a:pt x="956" y="169"/>
                  </a:lnTo>
                  <a:lnTo>
                    <a:pt x="899" y="226"/>
                  </a:lnTo>
                  <a:lnTo>
                    <a:pt x="843" y="169"/>
                  </a:lnTo>
                  <a:lnTo>
                    <a:pt x="674" y="169"/>
                  </a:lnTo>
                  <a:lnTo>
                    <a:pt x="562" y="113"/>
                  </a:lnTo>
                  <a:lnTo>
                    <a:pt x="450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8D8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6" name="Google Shape;22306;p51"/>
            <p:cNvSpPr/>
            <p:nvPr/>
          </p:nvSpPr>
          <p:spPr>
            <a:xfrm>
              <a:off x="387050" y="1682075"/>
              <a:ext cx="56250" cy="56250"/>
            </a:xfrm>
            <a:custGeom>
              <a:avLst/>
              <a:gdLst/>
              <a:ahLst/>
              <a:cxnLst/>
              <a:rect l="l" t="t" r="r" b="b"/>
              <a:pathLst>
                <a:path w="2250" h="2250" extrusionOk="0">
                  <a:moveTo>
                    <a:pt x="1069" y="1"/>
                  </a:moveTo>
                  <a:lnTo>
                    <a:pt x="900" y="57"/>
                  </a:lnTo>
                  <a:lnTo>
                    <a:pt x="731" y="170"/>
                  </a:lnTo>
                  <a:lnTo>
                    <a:pt x="619" y="282"/>
                  </a:lnTo>
                  <a:lnTo>
                    <a:pt x="563" y="338"/>
                  </a:lnTo>
                  <a:lnTo>
                    <a:pt x="450" y="507"/>
                  </a:lnTo>
                  <a:lnTo>
                    <a:pt x="282" y="675"/>
                  </a:lnTo>
                  <a:lnTo>
                    <a:pt x="338" y="732"/>
                  </a:lnTo>
                  <a:lnTo>
                    <a:pt x="394" y="675"/>
                  </a:lnTo>
                  <a:lnTo>
                    <a:pt x="619" y="844"/>
                  </a:lnTo>
                  <a:lnTo>
                    <a:pt x="675" y="900"/>
                  </a:lnTo>
                  <a:lnTo>
                    <a:pt x="619" y="956"/>
                  </a:lnTo>
                  <a:lnTo>
                    <a:pt x="619" y="1069"/>
                  </a:lnTo>
                  <a:lnTo>
                    <a:pt x="563" y="1294"/>
                  </a:lnTo>
                  <a:lnTo>
                    <a:pt x="450" y="1462"/>
                  </a:lnTo>
                  <a:lnTo>
                    <a:pt x="282" y="1631"/>
                  </a:lnTo>
                  <a:lnTo>
                    <a:pt x="57" y="1743"/>
                  </a:lnTo>
                  <a:lnTo>
                    <a:pt x="1" y="1800"/>
                  </a:lnTo>
                  <a:lnTo>
                    <a:pt x="1" y="1856"/>
                  </a:lnTo>
                  <a:lnTo>
                    <a:pt x="282" y="1912"/>
                  </a:lnTo>
                  <a:lnTo>
                    <a:pt x="338" y="2024"/>
                  </a:lnTo>
                  <a:lnTo>
                    <a:pt x="450" y="2137"/>
                  </a:lnTo>
                  <a:lnTo>
                    <a:pt x="507" y="2193"/>
                  </a:lnTo>
                  <a:lnTo>
                    <a:pt x="563" y="2249"/>
                  </a:lnTo>
                  <a:lnTo>
                    <a:pt x="675" y="2193"/>
                  </a:lnTo>
                  <a:lnTo>
                    <a:pt x="788" y="2137"/>
                  </a:lnTo>
                  <a:lnTo>
                    <a:pt x="900" y="2024"/>
                  </a:lnTo>
                  <a:lnTo>
                    <a:pt x="956" y="2024"/>
                  </a:lnTo>
                  <a:lnTo>
                    <a:pt x="1069" y="2081"/>
                  </a:lnTo>
                  <a:lnTo>
                    <a:pt x="1125" y="2193"/>
                  </a:lnTo>
                  <a:lnTo>
                    <a:pt x="1518" y="1856"/>
                  </a:lnTo>
                  <a:lnTo>
                    <a:pt x="1856" y="1575"/>
                  </a:lnTo>
                  <a:lnTo>
                    <a:pt x="2024" y="1519"/>
                  </a:lnTo>
                  <a:lnTo>
                    <a:pt x="2249" y="1406"/>
                  </a:lnTo>
                  <a:lnTo>
                    <a:pt x="2249" y="1350"/>
                  </a:lnTo>
                  <a:lnTo>
                    <a:pt x="2249" y="1238"/>
                  </a:lnTo>
                  <a:lnTo>
                    <a:pt x="2024" y="900"/>
                  </a:lnTo>
                  <a:lnTo>
                    <a:pt x="1968" y="675"/>
                  </a:lnTo>
                  <a:lnTo>
                    <a:pt x="2024" y="451"/>
                  </a:lnTo>
                  <a:lnTo>
                    <a:pt x="2024" y="394"/>
                  </a:lnTo>
                  <a:lnTo>
                    <a:pt x="1968" y="282"/>
                  </a:lnTo>
                  <a:lnTo>
                    <a:pt x="1743" y="282"/>
                  </a:lnTo>
                  <a:lnTo>
                    <a:pt x="1631" y="394"/>
                  </a:lnTo>
                  <a:lnTo>
                    <a:pt x="1575" y="563"/>
                  </a:lnTo>
                  <a:lnTo>
                    <a:pt x="1575" y="394"/>
                  </a:lnTo>
                  <a:lnTo>
                    <a:pt x="1518" y="338"/>
                  </a:lnTo>
                  <a:lnTo>
                    <a:pt x="1462" y="226"/>
                  </a:lnTo>
                  <a:lnTo>
                    <a:pt x="1350" y="282"/>
                  </a:lnTo>
                  <a:lnTo>
                    <a:pt x="1294" y="282"/>
                  </a:lnTo>
                  <a:lnTo>
                    <a:pt x="1294" y="338"/>
                  </a:lnTo>
                  <a:lnTo>
                    <a:pt x="1237" y="282"/>
                  </a:lnTo>
                  <a:lnTo>
                    <a:pt x="1181" y="57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rgbClr val="A48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7" name="Google Shape;22307;p51"/>
            <p:cNvSpPr/>
            <p:nvPr/>
          </p:nvSpPr>
          <p:spPr>
            <a:xfrm>
              <a:off x="319600" y="1686300"/>
              <a:ext cx="49225" cy="52025"/>
            </a:xfrm>
            <a:custGeom>
              <a:avLst/>
              <a:gdLst/>
              <a:ahLst/>
              <a:cxnLst/>
              <a:rect l="l" t="t" r="r" b="b"/>
              <a:pathLst>
                <a:path w="1969" h="2081" extrusionOk="0">
                  <a:moveTo>
                    <a:pt x="619" y="1"/>
                  </a:moveTo>
                  <a:lnTo>
                    <a:pt x="563" y="57"/>
                  </a:lnTo>
                  <a:lnTo>
                    <a:pt x="507" y="113"/>
                  </a:lnTo>
                  <a:lnTo>
                    <a:pt x="451" y="282"/>
                  </a:lnTo>
                  <a:lnTo>
                    <a:pt x="507" y="394"/>
                  </a:lnTo>
                  <a:lnTo>
                    <a:pt x="563" y="450"/>
                  </a:lnTo>
                  <a:lnTo>
                    <a:pt x="619" y="450"/>
                  </a:lnTo>
                  <a:lnTo>
                    <a:pt x="619" y="506"/>
                  </a:lnTo>
                  <a:lnTo>
                    <a:pt x="451" y="394"/>
                  </a:lnTo>
                  <a:lnTo>
                    <a:pt x="282" y="394"/>
                  </a:lnTo>
                  <a:lnTo>
                    <a:pt x="113" y="450"/>
                  </a:lnTo>
                  <a:lnTo>
                    <a:pt x="1" y="563"/>
                  </a:lnTo>
                  <a:lnTo>
                    <a:pt x="57" y="1012"/>
                  </a:lnTo>
                  <a:lnTo>
                    <a:pt x="170" y="1406"/>
                  </a:lnTo>
                  <a:lnTo>
                    <a:pt x="226" y="1574"/>
                  </a:lnTo>
                  <a:lnTo>
                    <a:pt x="338" y="1743"/>
                  </a:lnTo>
                  <a:lnTo>
                    <a:pt x="507" y="1912"/>
                  </a:lnTo>
                  <a:lnTo>
                    <a:pt x="732" y="2080"/>
                  </a:lnTo>
                  <a:lnTo>
                    <a:pt x="900" y="1968"/>
                  </a:lnTo>
                  <a:lnTo>
                    <a:pt x="1125" y="1968"/>
                  </a:lnTo>
                  <a:lnTo>
                    <a:pt x="1462" y="2024"/>
                  </a:lnTo>
                  <a:lnTo>
                    <a:pt x="1518" y="1912"/>
                  </a:lnTo>
                  <a:lnTo>
                    <a:pt x="1575" y="1855"/>
                  </a:lnTo>
                  <a:lnTo>
                    <a:pt x="1631" y="1799"/>
                  </a:lnTo>
                  <a:lnTo>
                    <a:pt x="1631" y="1687"/>
                  </a:lnTo>
                  <a:lnTo>
                    <a:pt x="1631" y="1574"/>
                  </a:lnTo>
                  <a:lnTo>
                    <a:pt x="1687" y="1574"/>
                  </a:lnTo>
                  <a:lnTo>
                    <a:pt x="1800" y="1518"/>
                  </a:lnTo>
                  <a:lnTo>
                    <a:pt x="1912" y="1518"/>
                  </a:lnTo>
                  <a:lnTo>
                    <a:pt x="1912" y="1462"/>
                  </a:lnTo>
                  <a:lnTo>
                    <a:pt x="1912" y="1406"/>
                  </a:lnTo>
                  <a:lnTo>
                    <a:pt x="1912" y="1350"/>
                  </a:lnTo>
                  <a:lnTo>
                    <a:pt x="1968" y="1181"/>
                  </a:lnTo>
                  <a:lnTo>
                    <a:pt x="1743" y="1125"/>
                  </a:lnTo>
                  <a:lnTo>
                    <a:pt x="1518" y="1069"/>
                  </a:lnTo>
                  <a:lnTo>
                    <a:pt x="1462" y="1069"/>
                  </a:lnTo>
                  <a:lnTo>
                    <a:pt x="1406" y="1125"/>
                  </a:lnTo>
                  <a:lnTo>
                    <a:pt x="1462" y="1293"/>
                  </a:lnTo>
                  <a:lnTo>
                    <a:pt x="1237" y="1125"/>
                  </a:lnTo>
                  <a:lnTo>
                    <a:pt x="1237" y="1012"/>
                  </a:lnTo>
                  <a:lnTo>
                    <a:pt x="1237" y="956"/>
                  </a:lnTo>
                  <a:lnTo>
                    <a:pt x="1350" y="956"/>
                  </a:lnTo>
                  <a:lnTo>
                    <a:pt x="1406" y="900"/>
                  </a:lnTo>
                  <a:lnTo>
                    <a:pt x="1462" y="787"/>
                  </a:lnTo>
                  <a:lnTo>
                    <a:pt x="1406" y="675"/>
                  </a:lnTo>
                  <a:lnTo>
                    <a:pt x="1462" y="563"/>
                  </a:lnTo>
                  <a:lnTo>
                    <a:pt x="1462" y="450"/>
                  </a:lnTo>
                  <a:lnTo>
                    <a:pt x="1406" y="338"/>
                  </a:lnTo>
                  <a:lnTo>
                    <a:pt x="1294" y="282"/>
                  </a:lnTo>
                  <a:lnTo>
                    <a:pt x="1237" y="169"/>
                  </a:lnTo>
                  <a:lnTo>
                    <a:pt x="1181" y="169"/>
                  </a:lnTo>
                  <a:lnTo>
                    <a:pt x="1069" y="113"/>
                  </a:lnTo>
                  <a:lnTo>
                    <a:pt x="900" y="169"/>
                  </a:lnTo>
                  <a:lnTo>
                    <a:pt x="788" y="113"/>
                  </a:lnTo>
                  <a:lnTo>
                    <a:pt x="732" y="57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rgbClr val="A08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8" name="Google Shape;22308;p51"/>
            <p:cNvSpPr/>
            <p:nvPr/>
          </p:nvSpPr>
          <p:spPr>
            <a:xfrm>
              <a:off x="484025" y="1266175"/>
              <a:ext cx="32325" cy="88550"/>
            </a:xfrm>
            <a:custGeom>
              <a:avLst/>
              <a:gdLst/>
              <a:ahLst/>
              <a:cxnLst/>
              <a:rect l="l" t="t" r="r" b="b"/>
              <a:pathLst>
                <a:path w="1293" h="3542" extrusionOk="0">
                  <a:moveTo>
                    <a:pt x="899" y="0"/>
                  </a:moveTo>
                  <a:lnTo>
                    <a:pt x="956" y="113"/>
                  </a:lnTo>
                  <a:lnTo>
                    <a:pt x="956" y="225"/>
                  </a:lnTo>
                  <a:lnTo>
                    <a:pt x="1012" y="394"/>
                  </a:lnTo>
                  <a:lnTo>
                    <a:pt x="1012" y="506"/>
                  </a:lnTo>
                  <a:lnTo>
                    <a:pt x="1068" y="562"/>
                  </a:lnTo>
                  <a:lnTo>
                    <a:pt x="1068" y="618"/>
                  </a:lnTo>
                  <a:lnTo>
                    <a:pt x="956" y="787"/>
                  </a:lnTo>
                  <a:lnTo>
                    <a:pt x="787" y="562"/>
                  </a:lnTo>
                  <a:lnTo>
                    <a:pt x="731" y="562"/>
                  </a:lnTo>
                  <a:lnTo>
                    <a:pt x="674" y="618"/>
                  </a:lnTo>
                  <a:lnTo>
                    <a:pt x="731" y="731"/>
                  </a:lnTo>
                  <a:lnTo>
                    <a:pt x="562" y="731"/>
                  </a:lnTo>
                  <a:lnTo>
                    <a:pt x="506" y="787"/>
                  </a:lnTo>
                  <a:lnTo>
                    <a:pt x="450" y="899"/>
                  </a:lnTo>
                  <a:lnTo>
                    <a:pt x="450" y="1012"/>
                  </a:lnTo>
                  <a:lnTo>
                    <a:pt x="506" y="1068"/>
                  </a:lnTo>
                  <a:lnTo>
                    <a:pt x="674" y="1237"/>
                  </a:lnTo>
                  <a:lnTo>
                    <a:pt x="393" y="1237"/>
                  </a:lnTo>
                  <a:lnTo>
                    <a:pt x="225" y="1349"/>
                  </a:lnTo>
                  <a:lnTo>
                    <a:pt x="112" y="1461"/>
                  </a:lnTo>
                  <a:lnTo>
                    <a:pt x="0" y="1630"/>
                  </a:lnTo>
                  <a:lnTo>
                    <a:pt x="169" y="1911"/>
                  </a:lnTo>
                  <a:lnTo>
                    <a:pt x="225" y="2024"/>
                  </a:lnTo>
                  <a:lnTo>
                    <a:pt x="225" y="2192"/>
                  </a:lnTo>
                  <a:lnTo>
                    <a:pt x="281" y="2417"/>
                  </a:lnTo>
                  <a:lnTo>
                    <a:pt x="393" y="2529"/>
                  </a:lnTo>
                  <a:lnTo>
                    <a:pt x="506" y="2642"/>
                  </a:lnTo>
                  <a:lnTo>
                    <a:pt x="562" y="2754"/>
                  </a:lnTo>
                  <a:lnTo>
                    <a:pt x="562" y="2867"/>
                  </a:lnTo>
                  <a:lnTo>
                    <a:pt x="562" y="3035"/>
                  </a:lnTo>
                  <a:lnTo>
                    <a:pt x="562" y="3148"/>
                  </a:lnTo>
                  <a:lnTo>
                    <a:pt x="562" y="3204"/>
                  </a:lnTo>
                  <a:lnTo>
                    <a:pt x="674" y="3316"/>
                  </a:lnTo>
                  <a:lnTo>
                    <a:pt x="787" y="3260"/>
                  </a:lnTo>
                  <a:lnTo>
                    <a:pt x="843" y="3316"/>
                  </a:lnTo>
                  <a:lnTo>
                    <a:pt x="787" y="3316"/>
                  </a:lnTo>
                  <a:lnTo>
                    <a:pt x="787" y="3372"/>
                  </a:lnTo>
                  <a:lnTo>
                    <a:pt x="843" y="3429"/>
                  </a:lnTo>
                  <a:lnTo>
                    <a:pt x="956" y="3541"/>
                  </a:lnTo>
                  <a:lnTo>
                    <a:pt x="1012" y="3485"/>
                  </a:lnTo>
                  <a:lnTo>
                    <a:pt x="1068" y="3429"/>
                  </a:lnTo>
                  <a:lnTo>
                    <a:pt x="1124" y="2979"/>
                  </a:lnTo>
                  <a:lnTo>
                    <a:pt x="1180" y="2754"/>
                  </a:lnTo>
                  <a:lnTo>
                    <a:pt x="1124" y="2586"/>
                  </a:lnTo>
                  <a:lnTo>
                    <a:pt x="1012" y="2473"/>
                  </a:lnTo>
                  <a:lnTo>
                    <a:pt x="1068" y="2361"/>
                  </a:lnTo>
                  <a:lnTo>
                    <a:pt x="1124" y="2305"/>
                  </a:lnTo>
                  <a:lnTo>
                    <a:pt x="1180" y="2192"/>
                  </a:lnTo>
                  <a:lnTo>
                    <a:pt x="1293" y="169"/>
                  </a:lnTo>
                  <a:lnTo>
                    <a:pt x="1237" y="169"/>
                  </a:lnTo>
                  <a:lnTo>
                    <a:pt x="1180" y="225"/>
                  </a:lnTo>
                  <a:lnTo>
                    <a:pt x="1180" y="281"/>
                  </a:lnTo>
                  <a:lnTo>
                    <a:pt x="1124" y="337"/>
                  </a:lnTo>
                  <a:lnTo>
                    <a:pt x="1068" y="169"/>
                  </a:lnTo>
                  <a:lnTo>
                    <a:pt x="1068" y="56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887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9" name="Google Shape;22309;p51"/>
            <p:cNvSpPr/>
            <p:nvPr/>
          </p:nvSpPr>
          <p:spPr>
            <a:xfrm>
              <a:off x="262000" y="1670850"/>
              <a:ext cx="59050" cy="59025"/>
            </a:xfrm>
            <a:custGeom>
              <a:avLst/>
              <a:gdLst/>
              <a:ahLst/>
              <a:cxnLst/>
              <a:rect l="l" t="t" r="r" b="b"/>
              <a:pathLst>
                <a:path w="2362" h="2361" extrusionOk="0">
                  <a:moveTo>
                    <a:pt x="900" y="0"/>
                  </a:moveTo>
                  <a:lnTo>
                    <a:pt x="787" y="113"/>
                  </a:lnTo>
                  <a:lnTo>
                    <a:pt x="675" y="113"/>
                  </a:lnTo>
                  <a:lnTo>
                    <a:pt x="338" y="169"/>
                  </a:lnTo>
                  <a:lnTo>
                    <a:pt x="225" y="225"/>
                  </a:lnTo>
                  <a:lnTo>
                    <a:pt x="225" y="281"/>
                  </a:lnTo>
                  <a:lnTo>
                    <a:pt x="282" y="394"/>
                  </a:lnTo>
                  <a:lnTo>
                    <a:pt x="282" y="450"/>
                  </a:lnTo>
                  <a:lnTo>
                    <a:pt x="225" y="506"/>
                  </a:lnTo>
                  <a:lnTo>
                    <a:pt x="113" y="506"/>
                  </a:lnTo>
                  <a:lnTo>
                    <a:pt x="57" y="562"/>
                  </a:lnTo>
                  <a:lnTo>
                    <a:pt x="0" y="619"/>
                  </a:lnTo>
                  <a:lnTo>
                    <a:pt x="0" y="675"/>
                  </a:lnTo>
                  <a:lnTo>
                    <a:pt x="57" y="731"/>
                  </a:lnTo>
                  <a:lnTo>
                    <a:pt x="282" y="731"/>
                  </a:lnTo>
                  <a:lnTo>
                    <a:pt x="394" y="675"/>
                  </a:lnTo>
                  <a:lnTo>
                    <a:pt x="450" y="675"/>
                  </a:lnTo>
                  <a:lnTo>
                    <a:pt x="675" y="731"/>
                  </a:lnTo>
                  <a:lnTo>
                    <a:pt x="731" y="731"/>
                  </a:lnTo>
                  <a:lnTo>
                    <a:pt x="731" y="787"/>
                  </a:lnTo>
                  <a:lnTo>
                    <a:pt x="619" y="900"/>
                  </a:lnTo>
                  <a:lnTo>
                    <a:pt x="563" y="900"/>
                  </a:lnTo>
                  <a:lnTo>
                    <a:pt x="563" y="956"/>
                  </a:lnTo>
                  <a:lnTo>
                    <a:pt x="563" y="1012"/>
                  </a:lnTo>
                  <a:lnTo>
                    <a:pt x="675" y="1012"/>
                  </a:lnTo>
                  <a:lnTo>
                    <a:pt x="731" y="1068"/>
                  </a:lnTo>
                  <a:lnTo>
                    <a:pt x="731" y="1124"/>
                  </a:lnTo>
                  <a:lnTo>
                    <a:pt x="675" y="1293"/>
                  </a:lnTo>
                  <a:lnTo>
                    <a:pt x="619" y="1405"/>
                  </a:lnTo>
                  <a:lnTo>
                    <a:pt x="731" y="1462"/>
                  </a:lnTo>
                  <a:lnTo>
                    <a:pt x="844" y="1518"/>
                  </a:lnTo>
                  <a:lnTo>
                    <a:pt x="844" y="1574"/>
                  </a:lnTo>
                  <a:lnTo>
                    <a:pt x="787" y="1630"/>
                  </a:lnTo>
                  <a:lnTo>
                    <a:pt x="731" y="1574"/>
                  </a:lnTo>
                  <a:lnTo>
                    <a:pt x="394" y="1574"/>
                  </a:lnTo>
                  <a:lnTo>
                    <a:pt x="338" y="1630"/>
                  </a:lnTo>
                  <a:lnTo>
                    <a:pt x="450" y="1687"/>
                  </a:lnTo>
                  <a:lnTo>
                    <a:pt x="563" y="1743"/>
                  </a:lnTo>
                  <a:lnTo>
                    <a:pt x="619" y="1743"/>
                  </a:lnTo>
                  <a:lnTo>
                    <a:pt x="675" y="1855"/>
                  </a:lnTo>
                  <a:lnTo>
                    <a:pt x="731" y="1911"/>
                  </a:lnTo>
                  <a:lnTo>
                    <a:pt x="731" y="1968"/>
                  </a:lnTo>
                  <a:lnTo>
                    <a:pt x="787" y="2024"/>
                  </a:lnTo>
                  <a:lnTo>
                    <a:pt x="619" y="2024"/>
                  </a:lnTo>
                  <a:lnTo>
                    <a:pt x="563" y="2080"/>
                  </a:lnTo>
                  <a:lnTo>
                    <a:pt x="563" y="2136"/>
                  </a:lnTo>
                  <a:lnTo>
                    <a:pt x="619" y="2192"/>
                  </a:lnTo>
                  <a:lnTo>
                    <a:pt x="619" y="2249"/>
                  </a:lnTo>
                  <a:lnTo>
                    <a:pt x="787" y="2249"/>
                  </a:lnTo>
                  <a:lnTo>
                    <a:pt x="844" y="2192"/>
                  </a:lnTo>
                  <a:lnTo>
                    <a:pt x="900" y="2192"/>
                  </a:lnTo>
                  <a:lnTo>
                    <a:pt x="956" y="2249"/>
                  </a:lnTo>
                  <a:lnTo>
                    <a:pt x="956" y="2361"/>
                  </a:lnTo>
                  <a:lnTo>
                    <a:pt x="1068" y="2361"/>
                  </a:lnTo>
                  <a:lnTo>
                    <a:pt x="1293" y="2305"/>
                  </a:lnTo>
                  <a:lnTo>
                    <a:pt x="1518" y="2192"/>
                  </a:lnTo>
                  <a:lnTo>
                    <a:pt x="1687" y="2024"/>
                  </a:lnTo>
                  <a:lnTo>
                    <a:pt x="1799" y="1855"/>
                  </a:lnTo>
                  <a:lnTo>
                    <a:pt x="1968" y="2136"/>
                  </a:lnTo>
                  <a:lnTo>
                    <a:pt x="2024" y="2249"/>
                  </a:lnTo>
                  <a:lnTo>
                    <a:pt x="2080" y="2249"/>
                  </a:lnTo>
                  <a:lnTo>
                    <a:pt x="2193" y="2192"/>
                  </a:lnTo>
                  <a:lnTo>
                    <a:pt x="2305" y="1968"/>
                  </a:lnTo>
                  <a:lnTo>
                    <a:pt x="2361" y="1743"/>
                  </a:lnTo>
                  <a:lnTo>
                    <a:pt x="2305" y="1462"/>
                  </a:lnTo>
                  <a:lnTo>
                    <a:pt x="2193" y="1237"/>
                  </a:lnTo>
                  <a:lnTo>
                    <a:pt x="2080" y="1237"/>
                  </a:lnTo>
                  <a:lnTo>
                    <a:pt x="1911" y="1293"/>
                  </a:lnTo>
                  <a:lnTo>
                    <a:pt x="1125" y="1293"/>
                  </a:lnTo>
                  <a:lnTo>
                    <a:pt x="1125" y="1181"/>
                  </a:lnTo>
                  <a:lnTo>
                    <a:pt x="1125" y="1068"/>
                  </a:lnTo>
                  <a:lnTo>
                    <a:pt x="1181" y="900"/>
                  </a:lnTo>
                  <a:lnTo>
                    <a:pt x="1237" y="731"/>
                  </a:lnTo>
                  <a:lnTo>
                    <a:pt x="1181" y="619"/>
                  </a:lnTo>
                  <a:lnTo>
                    <a:pt x="1125" y="450"/>
                  </a:lnTo>
                  <a:lnTo>
                    <a:pt x="1068" y="394"/>
                  </a:lnTo>
                  <a:lnTo>
                    <a:pt x="1125" y="338"/>
                  </a:lnTo>
                  <a:lnTo>
                    <a:pt x="1181" y="169"/>
                  </a:lnTo>
                  <a:lnTo>
                    <a:pt x="1181" y="57"/>
                  </a:lnTo>
                  <a:lnTo>
                    <a:pt x="1068" y="0"/>
                  </a:lnTo>
                  <a:close/>
                </a:path>
              </a:pathLst>
            </a:custGeom>
            <a:solidFill>
              <a:srgbClr val="92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0" name="Google Shape;22310;p51"/>
            <p:cNvSpPr/>
            <p:nvPr/>
          </p:nvSpPr>
          <p:spPr>
            <a:xfrm>
              <a:off x="472775" y="1610425"/>
              <a:ext cx="30925" cy="59050"/>
            </a:xfrm>
            <a:custGeom>
              <a:avLst/>
              <a:gdLst/>
              <a:ahLst/>
              <a:cxnLst/>
              <a:rect l="l" t="t" r="r" b="b"/>
              <a:pathLst>
                <a:path w="1237" h="2362" extrusionOk="0">
                  <a:moveTo>
                    <a:pt x="787" y="0"/>
                  </a:moveTo>
                  <a:lnTo>
                    <a:pt x="619" y="57"/>
                  </a:lnTo>
                  <a:lnTo>
                    <a:pt x="506" y="169"/>
                  </a:lnTo>
                  <a:lnTo>
                    <a:pt x="450" y="225"/>
                  </a:lnTo>
                  <a:lnTo>
                    <a:pt x="506" y="282"/>
                  </a:lnTo>
                  <a:lnTo>
                    <a:pt x="506" y="338"/>
                  </a:lnTo>
                  <a:lnTo>
                    <a:pt x="450" y="394"/>
                  </a:lnTo>
                  <a:lnTo>
                    <a:pt x="338" y="450"/>
                  </a:lnTo>
                  <a:lnTo>
                    <a:pt x="281" y="563"/>
                  </a:lnTo>
                  <a:lnTo>
                    <a:pt x="169" y="787"/>
                  </a:lnTo>
                  <a:lnTo>
                    <a:pt x="169" y="900"/>
                  </a:lnTo>
                  <a:lnTo>
                    <a:pt x="169" y="1125"/>
                  </a:lnTo>
                  <a:lnTo>
                    <a:pt x="169" y="1181"/>
                  </a:lnTo>
                  <a:lnTo>
                    <a:pt x="225" y="1349"/>
                  </a:lnTo>
                  <a:lnTo>
                    <a:pt x="281" y="1406"/>
                  </a:lnTo>
                  <a:lnTo>
                    <a:pt x="338" y="1349"/>
                  </a:lnTo>
                  <a:lnTo>
                    <a:pt x="394" y="1406"/>
                  </a:lnTo>
                  <a:lnTo>
                    <a:pt x="338" y="1406"/>
                  </a:lnTo>
                  <a:lnTo>
                    <a:pt x="113" y="1462"/>
                  </a:lnTo>
                  <a:lnTo>
                    <a:pt x="0" y="1518"/>
                  </a:lnTo>
                  <a:lnTo>
                    <a:pt x="0" y="1574"/>
                  </a:lnTo>
                  <a:lnTo>
                    <a:pt x="57" y="1630"/>
                  </a:lnTo>
                  <a:lnTo>
                    <a:pt x="169" y="1687"/>
                  </a:lnTo>
                  <a:lnTo>
                    <a:pt x="281" y="1799"/>
                  </a:lnTo>
                  <a:lnTo>
                    <a:pt x="281" y="1855"/>
                  </a:lnTo>
                  <a:lnTo>
                    <a:pt x="225" y="1968"/>
                  </a:lnTo>
                  <a:lnTo>
                    <a:pt x="338" y="1968"/>
                  </a:lnTo>
                  <a:lnTo>
                    <a:pt x="338" y="2080"/>
                  </a:lnTo>
                  <a:lnTo>
                    <a:pt x="394" y="2193"/>
                  </a:lnTo>
                  <a:lnTo>
                    <a:pt x="450" y="2305"/>
                  </a:lnTo>
                  <a:lnTo>
                    <a:pt x="619" y="2249"/>
                  </a:lnTo>
                  <a:lnTo>
                    <a:pt x="619" y="2193"/>
                  </a:lnTo>
                  <a:lnTo>
                    <a:pt x="619" y="2080"/>
                  </a:lnTo>
                  <a:lnTo>
                    <a:pt x="619" y="2024"/>
                  </a:lnTo>
                  <a:lnTo>
                    <a:pt x="843" y="2024"/>
                  </a:lnTo>
                  <a:lnTo>
                    <a:pt x="900" y="2080"/>
                  </a:lnTo>
                  <a:lnTo>
                    <a:pt x="956" y="2249"/>
                  </a:lnTo>
                  <a:lnTo>
                    <a:pt x="1012" y="2361"/>
                  </a:lnTo>
                  <a:lnTo>
                    <a:pt x="1124" y="2361"/>
                  </a:lnTo>
                  <a:lnTo>
                    <a:pt x="1181" y="1237"/>
                  </a:lnTo>
                  <a:lnTo>
                    <a:pt x="1237" y="169"/>
                  </a:lnTo>
                  <a:lnTo>
                    <a:pt x="1068" y="113"/>
                  </a:lnTo>
                  <a:lnTo>
                    <a:pt x="900" y="57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8A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1" name="Google Shape;22311;p51"/>
            <p:cNvSpPr/>
            <p:nvPr/>
          </p:nvSpPr>
          <p:spPr>
            <a:xfrm>
              <a:off x="493850" y="1320975"/>
              <a:ext cx="19700" cy="134900"/>
            </a:xfrm>
            <a:custGeom>
              <a:avLst/>
              <a:gdLst/>
              <a:ahLst/>
              <a:cxnLst/>
              <a:rect l="l" t="t" r="r" b="b"/>
              <a:pathLst>
                <a:path w="788" h="5396" extrusionOk="0">
                  <a:moveTo>
                    <a:pt x="787" y="0"/>
                  </a:moveTo>
                  <a:lnTo>
                    <a:pt x="338" y="281"/>
                  </a:lnTo>
                  <a:lnTo>
                    <a:pt x="338" y="337"/>
                  </a:lnTo>
                  <a:lnTo>
                    <a:pt x="450" y="394"/>
                  </a:lnTo>
                  <a:lnTo>
                    <a:pt x="506" y="337"/>
                  </a:lnTo>
                  <a:lnTo>
                    <a:pt x="619" y="337"/>
                  </a:lnTo>
                  <a:lnTo>
                    <a:pt x="675" y="394"/>
                  </a:lnTo>
                  <a:lnTo>
                    <a:pt x="675" y="506"/>
                  </a:lnTo>
                  <a:lnTo>
                    <a:pt x="619" y="618"/>
                  </a:lnTo>
                  <a:lnTo>
                    <a:pt x="619" y="787"/>
                  </a:lnTo>
                  <a:lnTo>
                    <a:pt x="619" y="1124"/>
                  </a:lnTo>
                  <a:lnTo>
                    <a:pt x="619" y="1237"/>
                  </a:lnTo>
                  <a:lnTo>
                    <a:pt x="563" y="1293"/>
                  </a:lnTo>
                  <a:lnTo>
                    <a:pt x="506" y="1237"/>
                  </a:lnTo>
                  <a:lnTo>
                    <a:pt x="394" y="1180"/>
                  </a:lnTo>
                  <a:lnTo>
                    <a:pt x="225" y="1293"/>
                  </a:lnTo>
                  <a:lnTo>
                    <a:pt x="57" y="1461"/>
                  </a:lnTo>
                  <a:lnTo>
                    <a:pt x="0" y="1574"/>
                  </a:lnTo>
                  <a:lnTo>
                    <a:pt x="0" y="1630"/>
                  </a:lnTo>
                  <a:lnTo>
                    <a:pt x="113" y="1911"/>
                  </a:lnTo>
                  <a:lnTo>
                    <a:pt x="113" y="1967"/>
                  </a:lnTo>
                  <a:lnTo>
                    <a:pt x="113" y="2136"/>
                  </a:lnTo>
                  <a:lnTo>
                    <a:pt x="169" y="2192"/>
                  </a:lnTo>
                  <a:lnTo>
                    <a:pt x="281" y="2248"/>
                  </a:lnTo>
                  <a:lnTo>
                    <a:pt x="394" y="2305"/>
                  </a:lnTo>
                  <a:lnTo>
                    <a:pt x="450" y="2248"/>
                  </a:lnTo>
                  <a:lnTo>
                    <a:pt x="450" y="2305"/>
                  </a:lnTo>
                  <a:lnTo>
                    <a:pt x="450" y="2642"/>
                  </a:lnTo>
                  <a:lnTo>
                    <a:pt x="506" y="2810"/>
                  </a:lnTo>
                  <a:lnTo>
                    <a:pt x="450" y="3035"/>
                  </a:lnTo>
                  <a:lnTo>
                    <a:pt x="450" y="3148"/>
                  </a:lnTo>
                  <a:lnTo>
                    <a:pt x="450" y="3541"/>
                  </a:lnTo>
                  <a:lnTo>
                    <a:pt x="338" y="3766"/>
                  </a:lnTo>
                  <a:lnTo>
                    <a:pt x="169" y="3935"/>
                  </a:lnTo>
                  <a:lnTo>
                    <a:pt x="113" y="3935"/>
                  </a:lnTo>
                  <a:lnTo>
                    <a:pt x="113" y="3991"/>
                  </a:lnTo>
                  <a:lnTo>
                    <a:pt x="225" y="4103"/>
                  </a:lnTo>
                  <a:lnTo>
                    <a:pt x="338" y="4103"/>
                  </a:lnTo>
                  <a:lnTo>
                    <a:pt x="338" y="4216"/>
                  </a:lnTo>
                  <a:lnTo>
                    <a:pt x="338" y="4328"/>
                  </a:lnTo>
                  <a:lnTo>
                    <a:pt x="338" y="4440"/>
                  </a:lnTo>
                  <a:lnTo>
                    <a:pt x="338" y="4497"/>
                  </a:lnTo>
                  <a:lnTo>
                    <a:pt x="450" y="4609"/>
                  </a:lnTo>
                  <a:lnTo>
                    <a:pt x="506" y="4665"/>
                  </a:lnTo>
                  <a:lnTo>
                    <a:pt x="394" y="4721"/>
                  </a:lnTo>
                  <a:lnTo>
                    <a:pt x="169" y="4721"/>
                  </a:lnTo>
                  <a:lnTo>
                    <a:pt x="169" y="4778"/>
                  </a:lnTo>
                  <a:lnTo>
                    <a:pt x="225" y="4834"/>
                  </a:lnTo>
                  <a:lnTo>
                    <a:pt x="169" y="4890"/>
                  </a:lnTo>
                  <a:lnTo>
                    <a:pt x="169" y="4946"/>
                  </a:lnTo>
                  <a:lnTo>
                    <a:pt x="169" y="5002"/>
                  </a:lnTo>
                  <a:lnTo>
                    <a:pt x="281" y="5059"/>
                  </a:lnTo>
                  <a:lnTo>
                    <a:pt x="225" y="5227"/>
                  </a:lnTo>
                  <a:lnTo>
                    <a:pt x="225" y="5340"/>
                  </a:lnTo>
                  <a:lnTo>
                    <a:pt x="281" y="5396"/>
                  </a:lnTo>
                  <a:lnTo>
                    <a:pt x="619" y="5396"/>
                  </a:lnTo>
                  <a:lnTo>
                    <a:pt x="619" y="5171"/>
                  </a:lnTo>
                  <a:lnTo>
                    <a:pt x="731" y="2698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8F7C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2" name="Google Shape;22312;p51"/>
            <p:cNvSpPr/>
            <p:nvPr/>
          </p:nvSpPr>
          <p:spPr>
            <a:xfrm>
              <a:off x="370200" y="855875"/>
              <a:ext cx="53425" cy="54825"/>
            </a:xfrm>
            <a:custGeom>
              <a:avLst/>
              <a:gdLst/>
              <a:ahLst/>
              <a:cxnLst/>
              <a:rect l="l" t="t" r="r" b="b"/>
              <a:pathLst>
                <a:path w="2137" h="2193" extrusionOk="0">
                  <a:moveTo>
                    <a:pt x="1855" y="787"/>
                  </a:moveTo>
                  <a:lnTo>
                    <a:pt x="1799" y="843"/>
                  </a:lnTo>
                  <a:lnTo>
                    <a:pt x="1799" y="787"/>
                  </a:lnTo>
                  <a:close/>
                  <a:moveTo>
                    <a:pt x="57" y="0"/>
                  </a:moveTo>
                  <a:lnTo>
                    <a:pt x="57" y="112"/>
                  </a:lnTo>
                  <a:lnTo>
                    <a:pt x="0" y="281"/>
                  </a:lnTo>
                  <a:lnTo>
                    <a:pt x="113" y="506"/>
                  </a:lnTo>
                  <a:lnTo>
                    <a:pt x="169" y="675"/>
                  </a:lnTo>
                  <a:lnTo>
                    <a:pt x="169" y="843"/>
                  </a:lnTo>
                  <a:lnTo>
                    <a:pt x="113" y="956"/>
                  </a:lnTo>
                  <a:lnTo>
                    <a:pt x="57" y="1180"/>
                  </a:lnTo>
                  <a:lnTo>
                    <a:pt x="57" y="1461"/>
                  </a:lnTo>
                  <a:lnTo>
                    <a:pt x="113" y="1686"/>
                  </a:lnTo>
                  <a:lnTo>
                    <a:pt x="281" y="1911"/>
                  </a:lnTo>
                  <a:lnTo>
                    <a:pt x="394" y="2080"/>
                  </a:lnTo>
                  <a:lnTo>
                    <a:pt x="506" y="2192"/>
                  </a:lnTo>
                  <a:lnTo>
                    <a:pt x="675" y="2192"/>
                  </a:lnTo>
                  <a:lnTo>
                    <a:pt x="843" y="2136"/>
                  </a:lnTo>
                  <a:lnTo>
                    <a:pt x="900" y="2023"/>
                  </a:lnTo>
                  <a:lnTo>
                    <a:pt x="956" y="1911"/>
                  </a:lnTo>
                  <a:lnTo>
                    <a:pt x="956" y="1855"/>
                  </a:lnTo>
                  <a:lnTo>
                    <a:pt x="900" y="1742"/>
                  </a:lnTo>
                  <a:lnTo>
                    <a:pt x="787" y="1574"/>
                  </a:lnTo>
                  <a:lnTo>
                    <a:pt x="675" y="1405"/>
                  </a:lnTo>
                  <a:lnTo>
                    <a:pt x="843" y="1293"/>
                  </a:lnTo>
                  <a:lnTo>
                    <a:pt x="1012" y="1180"/>
                  </a:lnTo>
                  <a:lnTo>
                    <a:pt x="1181" y="1124"/>
                  </a:lnTo>
                  <a:lnTo>
                    <a:pt x="1405" y="1124"/>
                  </a:lnTo>
                  <a:lnTo>
                    <a:pt x="1630" y="1237"/>
                  </a:lnTo>
                  <a:lnTo>
                    <a:pt x="1743" y="1180"/>
                  </a:lnTo>
                  <a:lnTo>
                    <a:pt x="1799" y="1068"/>
                  </a:lnTo>
                  <a:lnTo>
                    <a:pt x="1799" y="1012"/>
                  </a:lnTo>
                  <a:lnTo>
                    <a:pt x="1968" y="1012"/>
                  </a:lnTo>
                  <a:lnTo>
                    <a:pt x="2136" y="787"/>
                  </a:lnTo>
                  <a:lnTo>
                    <a:pt x="2136" y="675"/>
                  </a:lnTo>
                  <a:lnTo>
                    <a:pt x="2136" y="618"/>
                  </a:lnTo>
                  <a:lnTo>
                    <a:pt x="2080" y="562"/>
                  </a:lnTo>
                  <a:lnTo>
                    <a:pt x="1968" y="506"/>
                  </a:lnTo>
                  <a:lnTo>
                    <a:pt x="1630" y="675"/>
                  </a:lnTo>
                  <a:lnTo>
                    <a:pt x="1462" y="731"/>
                  </a:lnTo>
                  <a:lnTo>
                    <a:pt x="1181" y="731"/>
                  </a:lnTo>
                  <a:lnTo>
                    <a:pt x="1012" y="675"/>
                  </a:lnTo>
                  <a:lnTo>
                    <a:pt x="450" y="281"/>
                  </a:lnTo>
                  <a:lnTo>
                    <a:pt x="281" y="169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98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3" name="Google Shape;22313;p51"/>
            <p:cNvSpPr/>
            <p:nvPr/>
          </p:nvSpPr>
          <p:spPr>
            <a:xfrm>
              <a:off x="288700" y="1700350"/>
              <a:ext cx="49200" cy="43600"/>
            </a:xfrm>
            <a:custGeom>
              <a:avLst/>
              <a:gdLst/>
              <a:ahLst/>
              <a:cxnLst/>
              <a:rect l="l" t="t" r="r" b="b"/>
              <a:pathLst>
                <a:path w="1968" h="1744" extrusionOk="0">
                  <a:moveTo>
                    <a:pt x="1068" y="1"/>
                  </a:moveTo>
                  <a:lnTo>
                    <a:pt x="1068" y="113"/>
                  </a:lnTo>
                  <a:lnTo>
                    <a:pt x="1181" y="225"/>
                  </a:lnTo>
                  <a:lnTo>
                    <a:pt x="1237" y="394"/>
                  </a:lnTo>
                  <a:lnTo>
                    <a:pt x="1181" y="675"/>
                  </a:lnTo>
                  <a:lnTo>
                    <a:pt x="1068" y="1012"/>
                  </a:lnTo>
                  <a:lnTo>
                    <a:pt x="1012" y="956"/>
                  </a:lnTo>
                  <a:lnTo>
                    <a:pt x="1012" y="900"/>
                  </a:lnTo>
                  <a:lnTo>
                    <a:pt x="956" y="788"/>
                  </a:lnTo>
                  <a:lnTo>
                    <a:pt x="900" y="675"/>
                  </a:lnTo>
                  <a:lnTo>
                    <a:pt x="787" y="563"/>
                  </a:lnTo>
                  <a:lnTo>
                    <a:pt x="787" y="450"/>
                  </a:lnTo>
                  <a:lnTo>
                    <a:pt x="562" y="450"/>
                  </a:lnTo>
                  <a:lnTo>
                    <a:pt x="562" y="563"/>
                  </a:lnTo>
                  <a:lnTo>
                    <a:pt x="562" y="619"/>
                  </a:lnTo>
                  <a:lnTo>
                    <a:pt x="619" y="731"/>
                  </a:lnTo>
                  <a:lnTo>
                    <a:pt x="619" y="788"/>
                  </a:lnTo>
                  <a:lnTo>
                    <a:pt x="619" y="844"/>
                  </a:lnTo>
                  <a:lnTo>
                    <a:pt x="506" y="900"/>
                  </a:lnTo>
                  <a:lnTo>
                    <a:pt x="394" y="844"/>
                  </a:lnTo>
                  <a:lnTo>
                    <a:pt x="281" y="844"/>
                  </a:lnTo>
                  <a:lnTo>
                    <a:pt x="281" y="900"/>
                  </a:lnTo>
                  <a:lnTo>
                    <a:pt x="281" y="1012"/>
                  </a:lnTo>
                  <a:lnTo>
                    <a:pt x="225" y="1069"/>
                  </a:lnTo>
                  <a:lnTo>
                    <a:pt x="57" y="1125"/>
                  </a:lnTo>
                  <a:lnTo>
                    <a:pt x="0" y="1181"/>
                  </a:lnTo>
                  <a:lnTo>
                    <a:pt x="506" y="1406"/>
                  </a:lnTo>
                  <a:lnTo>
                    <a:pt x="1012" y="1631"/>
                  </a:lnTo>
                  <a:lnTo>
                    <a:pt x="1181" y="1743"/>
                  </a:lnTo>
                  <a:lnTo>
                    <a:pt x="1462" y="1743"/>
                  </a:lnTo>
                  <a:lnTo>
                    <a:pt x="1630" y="1631"/>
                  </a:lnTo>
                  <a:lnTo>
                    <a:pt x="1687" y="1631"/>
                  </a:lnTo>
                  <a:lnTo>
                    <a:pt x="1799" y="1574"/>
                  </a:lnTo>
                  <a:lnTo>
                    <a:pt x="1911" y="1518"/>
                  </a:lnTo>
                  <a:lnTo>
                    <a:pt x="1968" y="1518"/>
                  </a:lnTo>
                  <a:lnTo>
                    <a:pt x="1911" y="1350"/>
                  </a:lnTo>
                  <a:lnTo>
                    <a:pt x="1855" y="1237"/>
                  </a:lnTo>
                  <a:lnTo>
                    <a:pt x="1630" y="1069"/>
                  </a:lnTo>
                  <a:lnTo>
                    <a:pt x="1518" y="956"/>
                  </a:lnTo>
                  <a:lnTo>
                    <a:pt x="1406" y="788"/>
                  </a:lnTo>
                  <a:lnTo>
                    <a:pt x="1406" y="619"/>
                  </a:lnTo>
                  <a:lnTo>
                    <a:pt x="1462" y="394"/>
                  </a:lnTo>
                  <a:lnTo>
                    <a:pt x="1462" y="338"/>
                  </a:lnTo>
                  <a:lnTo>
                    <a:pt x="1406" y="225"/>
                  </a:lnTo>
                  <a:lnTo>
                    <a:pt x="1237" y="1"/>
                  </a:lnTo>
                  <a:close/>
                </a:path>
              </a:pathLst>
            </a:custGeom>
            <a:solidFill>
              <a:srgbClr val="9A8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4" name="Google Shape;22314;p51"/>
            <p:cNvSpPr/>
            <p:nvPr/>
          </p:nvSpPr>
          <p:spPr>
            <a:xfrm>
              <a:off x="499475" y="958450"/>
              <a:ext cx="28125" cy="43575"/>
            </a:xfrm>
            <a:custGeom>
              <a:avLst/>
              <a:gdLst/>
              <a:ahLst/>
              <a:cxnLst/>
              <a:rect l="l" t="t" r="r" b="b"/>
              <a:pathLst>
                <a:path w="1125" h="1743" extrusionOk="0">
                  <a:moveTo>
                    <a:pt x="338" y="0"/>
                  </a:moveTo>
                  <a:lnTo>
                    <a:pt x="169" y="56"/>
                  </a:lnTo>
                  <a:lnTo>
                    <a:pt x="0" y="225"/>
                  </a:lnTo>
                  <a:lnTo>
                    <a:pt x="0" y="337"/>
                  </a:lnTo>
                  <a:lnTo>
                    <a:pt x="0" y="394"/>
                  </a:lnTo>
                  <a:lnTo>
                    <a:pt x="113" y="394"/>
                  </a:lnTo>
                  <a:lnTo>
                    <a:pt x="281" y="337"/>
                  </a:lnTo>
                  <a:lnTo>
                    <a:pt x="338" y="337"/>
                  </a:lnTo>
                  <a:lnTo>
                    <a:pt x="394" y="394"/>
                  </a:lnTo>
                  <a:lnTo>
                    <a:pt x="394" y="450"/>
                  </a:lnTo>
                  <a:lnTo>
                    <a:pt x="394" y="506"/>
                  </a:lnTo>
                  <a:lnTo>
                    <a:pt x="281" y="562"/>
                  </a:lnTo>
                  <a:lnTo>
                    <a:pt x="281" y="731"/>
                  </a:lnTo>
                  <a:lnTo>
                    <a:pt x="281" y="899"/>
                  </a:lnTo>
                  <a:lnTo>
                    <a:pt x="281" y="956"/>
                  </a:lnTo>
                  <a:lnTo>
                    <a:pt x="338" y="1012"/>
                  </a:lnTo>
                  <a:lnTo>
                    <a:pt x="338" y="1068"/>
                  </a:lnTo>
                  <a:lnTo>
                    <a:pt x="281" y="1124"/>
                  </a:lnTo>
                  <a:lnTo>
                    <a:pt x="113" y="1293"/>
                  </a:lnTo>
                  <a:lnTo>
                    <a:pt x="338" y="1405"/>
                  </a:lnTo>
                  <a:lnTo>
                    <a:pt x="394" y="1461"/>
                  </a:lnTo>
                  <a:lnTo>
                    <a:pt x="450" y="1518"/>
                  </a:lnTo>
                  <a:lnTo>
                    <a:pt x="394" y="1686"/>
                  </a:lnTo>
                  <a:lnTo>
                    <a:pt x="731" y="1742"/>
                  </a:lnTo>
                  <a:lnTo>
                    <a:pt x="1068" y="1742"/>
                  </a:lnTo>
                  <a:lnTo>
                    <a:pt x="1124" y="169"/>
                  </a:lnTo>
                  <a:lnTo>
                    <a:pt x="1124" y="169"/>
                  </a:lnTo>
                  <a:lnTo>
                    <a:pt x="1068" y="225"/>
                  </a:lnTo>
                  <a:lnTo>
                    <a:pt x="1012" y="281"/>
                  </a:lnTo>
                  <a:lnTo>
                    <a:pt x="956" y="450"/>
                  </a:lnTo>
                  <a:lnTo>
                    <a:pt x="900" y="450"/>
                  </a:lnTo>
                  <a:lnTo>
                    <a:pt x="843" y="394"/>
                  </a:lnTo>
                  <a:lnTo>
                    <a:pt x="900" y="337"/>
                  </a:lnTo>
                  <a:lnTo>
                    <a:pt x="900" y="281"/>
                  </a:lnTo>
                  <a:lnTo>
                    <a:pt x="787" y="169"/>
                  </a:lnTo>
                  <a:lnTo>
                    <a:pt x="731" y="169"/>
                  </a:lnTo>
                  <a:lnTo>
                    <a:pt x="675" y="225"/>
                  </a:lnTo>
                  <a:lnTo>
                    <a:pt x="619" y="281"/>
                  </a:lnTo>
                  <a:lnTo>
                    <a:pt x="562" y="225"/>
                  </a:lnTo>
                  <a:lnTo>
                    <a:pt x="562" y="169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978E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5" name="Google Shape;22315;p51"/>
            <p:cNvSpPr/>
            <p:nvPr/>
          </p:nvSpPr>
          <p:spPr>
            <a:xfrm>
              <a:off x="434825" y="850250"/>
              <a:ext cx="54825" cy="42175"/>
            </a:xfrm>
            <a:custGeom>
              <a:avLst/>
              <a:gdLst/>
              <a:ahLst/>
              <a:cxnLst/>
              <a:rect l="l" t="t" r="r" b="b"/>
              <a:pathLst>
                <a:path w="2193" h="1687" extrusionOk="0">
                  <a:moveTo>
                    <a:pt x="282" y="0"/>
                  </a:moveTo>
                  <a:lnTo>
                    <a:pt x="57" y="169"/>
                  </a:lnTo>
                  <a:lnTo>
                    <a:pt x="1" y="337"/>
                  </a:lnTo>
                  <a:lnTo>
                    <a:pt x="1" y="450"/>
                  </a:lnTo>
                  <a:lnTo>
                    <a:pt x="57" y="506"/>
                  </a:lnTo>
                  <a:lnTo>
                    <a:pt x="169" y="731"/>
                  </a:lnTo>
                  <a:lnTo>
                    <a:pt x="169" y="843"/>
                  </a:lnTo>
                  <a:lnTo>
                    <a:pt x="226" y="1012"/>
                  </a:lnTo>
                  <a:lnTo>
                    <a:pt x="338" y="1068"/>
                  </a:lnTo>
                  <a:lnTo>
                    <a:pt x="507" y="1124"/>
                  </a:lnTo>
                  <a:lnTo>
                    <a:pt x="619" y="1068"/>
                  </a:lnTo>
                  <a:lnTo>
                    <a:pt x="675" y="1012"/>
                  </a:lnTo>
                  <a:lnTo>
                    <a:pt x="900" y="1068"/>
                  </a:lnTo>
                  <a:lnTo>
                    <a:pt x="1181" y="1124"/>
                  </a:lnTo>
                  <a:lnTo>
                    <a:pt x="1406" y="1237"/>
                  </a:lnTo>
                  <a:lnTo>
                    <a:pt x="1575" y="1405"/>
                  </a:lnTo>
                  <a:lnTo>
                    <a:pt x="1799" y="1630"/>
                  </a:lnTo>
                  <a:lnTo>
                    <a:pt x="1856" y="1686"/>
                  </a:lnTo>
                  <a:lnTo>
                    <a:pt x="1912" y="1686"/>
                  </a:lnTo>
                  <a:lnTo>
                    <a:pt x="2024" y="1574"/>
                  </a:lnTo>
                  <a:lnTo>
                    <a:pt x="2193" y="1293"/>
                  </a:lnTo>
                  <a:lnTo>
                    <a:pt x="2193" y="1181"/>
                  </a:lnTo>
                  <a:lnTo>
                    <a:pt x="2137" y="1068"/>
                  </a:lnTo>
                  <a:lnTo>
                    <a:pt x="2024" y="1012"/>
                  </a:lnTo>
                  <a:lnTo>
                    <a:pt x="1912" y="956"/>
                  </a:lnTo>
                  <a:lnTo>
                    <a:pt x="1799" y="956"/>
                  </a:lnTo>
                  <a:lnTo>
                    <a:pt x="1687" y="900"/>
                  </a:lnTo>
                  <a:lnTo>
                    <a:pt x="1125" y="394"/>
                  </a:lnTo>
                  <a:lnTo>
                    <a:pt x="844" y="113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867D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6" name="Google Shape;22316;p51"/>
            <p:cNvSpPr/>
            <p:nvPr/>
          </p:nvSpPr>
          <p:spPr>
            <a:xfrm>
              <a:off x="485425" y="1458675"/>
              <a:ext cx="23900" cy="75900"/>
            </a:xfrm>
            <a:custGeom>
              <a:avLst/>
              <a:gdLst/>
              <a:ahLst/>
              <a:cxnLst/>
              <a:rect l="l" t="t" r="r" b="b"/>
              <a:pathLst>
                <a:path w="956" h="3036" extrusionOk="0">
                  <a:moveTo>
                    <a:pt x="787" y="0"/>
                  </a:moveTo>
                  <a:lnTo>
                    <a:pt x="731" y="56"/>
                  </a:lnTo>
                  <a:lnTo>
                    <a:pt x="731" y="113"/>
                  </a:lnTo>
                  <a:lnTo>
                    <a:pt x="731" y="225"/>
                  </a:lnTo>
                  <a:lnTo>
                    <a:pt x="675" y="281"/>
                  </a:lnTo>
                  <a:lnTo>
                    <a:pt x="225" y="281"/>
                  </a:lnTo>
                  <a:lnTo>
                    <a:pt x="113" y="394"/>
                  </a:lnTo>
                  <a:lnTo>
                    <a:pt x="169" y="506"/>
                  </a:lnTo>
                  <a:lnTo>
                    <a:pt x="56" y="562"/>
                  </a:lnTo>
                  <a:lnTo>
                    <a:pt x="0" y="619"/>
                  </a:lnTo>
                  <a:lnTo>
                    <a:pt x="0" y="731"/>
                  </a:lnTo>
                  <a:lnTo>
                    <a:pt x="56" y="787"/>
                  </a:lnTo>
                  <a:lnTo>
                    <a:pt x="113" y="843"/>
                  </a:lnTo>
                  <a:lnTo>
                    <a:pt x="337" y="843"/>
                  </a:lnTo>
                  <a:lnTo>
                    <a:pt x="450" y="900"/>
                  </a:lnTo>
                  <a:lnTo>
                    <a:pt x="450" y="1068"/>
                  </a:lnTo>
                  <a:lnTo>
                    <a:pt x="337" y="1237"/>
                  </a:lnTo>
                  <a:lnTo>
                    <a:pt x="281" y="1349"/>
                  </a:lnTo>
                  <a:lnTo>
                    <a:pt x="281" y="1462"/>
                  </a:lnTo>
                  <a:lnTo>
                    <a:pt x="337" y="1574"/>
                  </a:lnTo>
                  <a:lnTo>
                    <a:pt x="394" y="1630"/>
                  </a:lnTo>
                  <a:lnTo>
                    <a:pt x="337" y="1799"/>
                  </a:lnTo>
                  <a:lnTo>
                    <a:pt x="225" y="1911"/>
                  </a:lnTo>
                  <a:lnTo>
                    <a:pt x="113" y="2024"/>
                  </a:lnTo>
                  <a:lnTo>
                    <a:pt x="56" y="2136"/>
                  </a:lnTo>
                  <a:lnTo>
                    <a:pt x="0" y="2305"/>
                  </a:lnTo>
                  <a:lnTo>
                    <a:pt x="0" y="2417"/>
                  </a:lnTo>
                  <a:lnTo>
                    <a:pt x="56" y="2530"/>
                  </a:lnTo>
                  <a:lnTo>
                    <a:pt x="113" y="2530"/>
                  </a:lnTo>
                  <a:lnTo>
                    <a:pt x="225" y="2473"/>
                  </a:lnTo>
                  <a:lnTo>
                    <a:pt x="337" y="2361"/>
                  </a:lnTo>
                  <a:lnTo>
                    <a:pt x="394" y="2417"/>
                  </a:lnTo>
                  <a:lnTo>
                    <a:pt x="450" y="2473"/>
                  </a:lnTo>
                  <a:lnTo>
                    <a:pt x="506" y="2586"/>
                  </a:lnTo>
                  <a:lnTo>
                    <a:pt x="450" y="2586"/>
                  </a:lnTo>
                  <a:lnTo>
                    <a:pt x="394" y="2698"/>
                  </a:lnTo>
                  <a:lnTo>
                    <a:pt x="394" y="2754"/>
                  </a:lnTo>
                  <a:lnTo>
                    <a:pt x="394" y="2811"/>
                  </a:lnTo>
                  <a:lnTo>
                    <a:pt x="506" y="2867"/>
                  </a:lnTo>
                  <a:lnTo>
                    <a:pt x="618" y="2923"/>
                  </a:lnTo>
                  <a:lnTo>
                    <a:pt x="731" y="2979"/>
                  </a:lnTo>
                  <a:lnTo>
                    <a:pt x="731" y="3035"/>
                  </a:lnTo>
                  <a:lnTo>
                    <a:pt x="843" y="2979"/>
                  </a:lnTo>
                  <a:lnTo>
                    <a:pt x="843" y="2417"/>
                  </a:lnTo>
                  <a:lnTo>
                    <a:pt x="787" y="2361"/>
                  </a:lnTo>
                  <a:lnTo>
                    <a:pt x="843" y="2305"/>
                  </a:lnTo>
                  <a:lnTo>
                    <a:pt x="900" y="1181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8F7C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7" name="Google Shape;22317;p51"/>
            <p:cNvSpPr/>
            <p:nvPr/>
          </p:nvSpPr>
          <p:spPr>
            <a:xfrm>
              <a:off x="464350" y="1710200"/>
              <a:ext cx="35150" cy="39350"/>
            </a:xfrm>
            <a:custGeom>
              <a:avLst/>
              <a:gdLst/>
              <a:ahLst/>
              <a:cxnLst/>
              <a:rect l="l" t="t" r="r" b="b"/>
              <a:pathLst>
                <a:path w="1406" h="1574" extrusionOk="0">
                  <a:moveTo>
                    <a:pt x="1180" y="0"/>
                  </a:moveTo>
                  <a:lnTo>
                    <a:pt x="1124" y="56"/>
                  </a:lnTo>
                  <a:lnTo>
                    <a:pt x="1068" y="113"/>
                  </a:lnTo>
                  <a:lnTo>
                    <a:pt x="1012" y="169"/>
                  </a:lnTo>
                  <a:lnTo>
                    <a:pt x="899" y="281"/>
                  </a:lnTo>
                  <a:lnTo>
                    <a:pt x="899" y="394"/>
                  </a:lnTo>
                  <a:lnTo>
                    <a:pt x="899" y="506"/>
                  </a:lnTo>
                  <a:lnTo>
                    <a:pt x="899" y="562"/>
                  </a:lnTo>
                  <a:lnTo>
                    <a:pt x="843" y="562"/>
                  </a:lnTo>
                  <a:lnTo>
                    <a:pt x="787" y="618"/>
                  </a:lnTo>
                  <a:lnTo>
                    <a:pt x="731" y="731"/>
                  </a:lnTo>
                  <a:lnTo>
                    <a:pt x="675" y="731"/>
                  </a:lnTo>
                  <a:lnTo>
                    <a:pt x="618" y="675"/>
                  </a:lnTo>
                  <a:lnTo>
                    <a:pt x="618" y="506"/>
                  </a:lnTo>
                  <a:lnTo>
                    <a:pt x="562" y="337"/>
                  </a:lnTo>
                  <a:lnTo>
                    <a:pt x="506" y="394"/>
                  </a:lnTo>
                  <a:lnTo>
                    <a:pt x="506" y="450"/>
                  </a:lnTo>
                  <a:lnTo>
                    <a:pt x="506" y="506"/>
                  </a:lnTo>
                  <a:lnTo>
                    <a:pt x="450" y="562"/>
                  </a:lnTo>
                  <a:lnTo>
                    <a:pt x="394" y="562"/>
                  </a:lnTo>
                  <a:lnTo>
                    <a:pt x="394" y="506"/>
                  </a:lnTo>
                  <a:lnTo>
                    <a:pt x="337" y="450"/>
                  </a:lnTo>
                  <a:lnTo>
                    <a:pt x="281" y="450"/>
                  </a:lnTo>
                  <a:lnTo>
                    <a:pt x="225" y="506"/>
                  </a:lnTo>
                  <a:lnTo>
                    <a:pt x="56" y="506"/>
                  </a:lnTo>
                  <a:lnTo>
                    <a:pt x="56" y="618"/>
                  </a:lnTo>
                  <a:lnTo>
                    <a:pt x="113" y="675"/>
                  </a:lnTo>
                  <a:lnTo>
                    <a:pt x="113" y="731"/>
                  </a:lnTo>
                  <a:lnTo>
                    <a:pt x="113" y="787"/>
                  </a:lnTo>
                  <a:lnTo>
                    <a:pt x="0" y="787"/>
                  </a:lnTo>
                  <a:lnTo>
                    <a:pt x="337" y="1124"/>
                  </a:lnTo>
                  <a:lnTo>
                    <a:pt x="675" y="1405"/>
                  </a:lnTo>
                  <a:lnTo>
                    <a:pt x="787" y="1461"/>
                  </a:lnTo>
                  <a:lnTo>
                    <a:pt x="899" y="1405"/>
                  </a:lnTo>
                  <a:lnTo>
                    <a:pt x="1068" y="1461"/>
                  </a:lnTo>
                  <a:lnTo>
                    <a:pt x="1180" y="1518"/>
                  </a:lnTo>
                  <a:lnTo>
                    <a:pt x="1180" y="1574"/>
                  </a:lnTo>
                  <a:lnTo>
                    <a:pt x="1237" y="1518"/>
                  </a:lnTo>
                  <a:lnTo>
                    <a:pt x="1349" y="1405"/>
                  </a:lnTo>
                  <a:lnTo>
                    <a:pt x="1405" y="394"/>
                  </a:lnTo>
                  <a:lnTo>
                    <a:pt x="1349" y="281"/>
                  </a:lnTo>
                  <a:lnTo>
                    <a:pt x="1405" y="169"/>
                  </a:lnTo>
                  <a:lnTo>
                    <a:pt x="1405" y="56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989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8" name="Google Shape;22318;p51"/>
            <p:cNvSpPr/>
            <p:nvPr/>
          </p:nvSpPr>
          <p:spPr>
            <a:xfrm>
              <a:off x="266225" y="841825"/>
              <a:ext cx="19675" cy="171450"/>
            </a:xfrm>
            <a:custGeom>
              <a:avLst/>
              <a:gdLst/>
              <a:ahLst/>
              <a:cxnLst/>
              <a:rect l="l" t="t" r="r" b="b"/>
              <a:pathLst>
                <a:path w="787" h="6858" extrusionOk="0">
                  <a:moveTo>
                    <a:pt x="225" y="0"/>
                  </a:moveTo>
                  <a:lnTo>
                    <a:pt x="225" y="112"/>
                  </a:lnTo>
                  <a:lnTo>
                    <a:pt x="225" y="281"/>
                  </a:lnTo>
                  <a:lnTo>
                    <a:pt x="56" y="5002"/>
                  </a:lnTo>
                  <a:lnTo>
                    <a:pt x="0" y="6857"/>
                  </a:lnTo>
                  <a:lnTo>
                    <a:pt x="56" y="6857"/>
                  </a:lnTo>
                  <a:lnTo>
                    <a:pt x="113" y="6801"/>
                  </a:lnTo>
                  <a:lnTo>
                    <a:pt x="169" y="6688"/>
                  </a:lnTo>
                  <a:lnTo>
                    <a:pt x="169" y="6464"/>
                  </a:lnTo>
                  <a:lnTo>
                    <a:pt x="225" y="5789"/>
                  </a:lnTo>
                  <a:lnTo>
                    <a:pt x="225" y="5115"/>
                  </a:lnTo>
                  <a:lnTo>
                    <a:pt x="281" y="4721"/>
                  </a:lnTo>
                  <a:lnTo>
                    <a:pt x="281" y="3934"/>
                  </a:lnTo>
                  <a:lnTo>
                    <a:pt x="281" y="3766"/>
                  </a:lnTo>
                  <a:lnTo>
                    <a:pt x="281" y="3597"/>
                  </a:lnTo>
                  <a:lnTo>
                    <a:pt x="281" y="3485"/>
                  </a:lnTo>
                  <a:lnTo>
                    <a:pt x="281" y="3316"/>
                  </a:lnTo>
                  <a:lnTo>
                    <a:pt x="281" y="3204"/>
                  </a:lnTo>
                  <a:lnTo>
                    <a:pt x="394" y="3091"/>
                  </a:lnTo>
                  <a:lnTo>
                    <a:pt x="506" y="3035"/>
                  </a:lnTo>
                  <a:lnTo>
                    <a:pt x="675" y="2810"/>
                  </a:lnTo>
                  <a:lnTo>
                    <a:pt x="787" y="2529"/>
                  </a:lnTo>
                  <a:lnTo>
                    <a:pt x="787" y="2248"/>
                  </a:lnTo>
                  <a:lnTo>
                    <a:pt x="731" y="1911"/>
                  </a:lnTo>
                  <a:lnTo>
                    <a:pt x="675" y="1799"/>
                  </a:lnTo>
                  <a:lnTo>
                    <a:pt x="562" y="1799"/>
                  </a:lnTo>
                  <a:lnTo>
                    <a:pt x="506" y="1855"/>
                  </a:lnTo>
                  <a:lnTo>
                    <a:pt x="394" y="1855"/>
                  </a:lnTo>
                  <a:lnTo>
                    <a:pt x="337" y="1742"/>
                  </a:lnTo>
                  <a:lnTo>
                    <a:pt x="281" y="1518"/>
                  </a:lnTo>
                  <a:lnTo>
                    <a:pt x="337" y="225"/>
                  </a:lnTo>
                  <a:lnTo>
                    <a:pt x="337" y="169"/>
                  </a:lnTo>
                  <a:lnTo>
                    <a:pt x="394" y="112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8F8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9" name="Google Shape;22319;p51"/>
            <p:cNvSpPr/>
            <p:nvPr/>
          </p:nvSpPr>
          <p:spPr>
            <a:xfrm>
              <a:off x="476975" y="1550000"/>
              <a:ext cx="28150" cy="40775"/>
            </a:xfrm>
            <a:custGeom>
              <a:avLst/>
              <a:gdLst/>
              <a:ahLst/>
              <a:cxnLst/>
              <a:rect l="l" t="t" r="r" b="b"/>
              <a:pathLst>
                <a:path w="1126" h="1631" extrusionOk="0">
                  <a:moveTo>
                    <a:pt x="900" y="394"/>
                  </a:moveTo>
                  <a:lnTo>
                    <a:pt x="788" y="506"/>
                  </a:lnTo>
                  <a:lnTo>
                    <a:pt x="732" y="506"/>
                  </a:lnTo>
                  <a:lnTo>
                    <a:pt x="900" y="394"/>
                  </a:lnTo>
                  <a:close/>
                  <a:moveTo>
                    <a:pt x="788" y="1"/>
                  </a:moveTo>
                  <a:lnTo>
                    <a:pt x="563" y="57"/>
                  </a:lnTo>
                  <a:lnTo>
                    <a:pt x="338" y="169"/>
                  </a:lnTo>
                  <a:lnTo>
                    <a:pt x="282" y="338"/>
                  </a:lnTo>
                  <a:lnTo>
                    <a:pt x="282" y="506"/>
                  </a:lnTo>
                  <a:lnTo>
                    <a:pt x="170" y="675"/>
                  </a:lnTo>
                  <a:lnTo>
                    <a:pt x="170" y="731"/>
                  </a:lnTo>
                  <a:lnTo>
                    <a:pt x="113" y="844"/>
                  </a:lnTo>
                  <a:lnTo>
                    <a:pt x="113" y="956"/>
                  </a:lnTo>
                  <a:lnTo>
                    <a:pt x="226" y="956"/>
                  </a:lnTo>
                  <a:lnTo>
                    <a:pt x="263" y="994"/>
                  </a:lnTo>
                  <a:lnTo>
                    <a:pt x="263" y="994"/>
                  </a:lnTo>
                  <a:lnTo>
                    <a:pt x="113" y="956"/>
                  </a:lnTo>
                  <a:lnTo>
                    <a:pt x="57" y="1069"/>
                  </a:lnTo>
                  <a:lnTo>
                    <a:pt x="1" y="1237"/>
                  </a:lnTo>
                  <a:lnTo>
                    <a:pt x="1" y="1406"/>
                  </a:lnTo>
                  <a:lnTo>
                    <a:pt x="113" y="1462"/>
                  </a:lnTo>
                  <a:lnTo>
                    <a:pt x="619" y="1462"/>
                  </a:lnTo>
                  <a:lnTo>
                    <a:pt x="844" y="1574"/>
                  </a:lnTo>
                  <a:lnTo>
                    <a:pt x="900" y="1631"/>
                  </a:lnTo>
                  <a:lnTo>
                    <a:pt x="1013" y="1631"/>
                  </a:lnTo>
                  <a:lnTo>
                    <a:pt x="1069" y="1574"/>
                  </a:lnTo>
                  <a:lnTo>
                    <a:pt x="1125" y="1012"/>
                  </a:lnTo>
                  <a:lnTo>
                    <a:pt x="1125" y="450"/>
                  </a:lnTo>
                  <a:lnTo>
                    <a:pt x="1013" y="338"/>
                  </a:lnTo>
                  <a:lnTo>
                    <a:pt x="956" y="338"/>
                  </a:lnTo>
                  <a:lnTo>
                    <a:pt x="900" y="394"/>
                  </a:lnTo>
                  <a:lnTo>
                    <a:pt x="900" y="394"/>
                  </a:lnTo>
                  <a:lnTo>
                    <a:pt x="956" y="282"/>
                  </a:lnTo>
                  <a:lnTo>
                    <a:pt x="1013" y="225"/>
                  </a:lnTo>
                  <a:lnTo>
                    <a:pt x="900" y="57"/>
                  </a:lnTo>
                  <a:lnTo>
                    <a:pt x="788" y="1"/>
                  </a:lnTo>
                  <a:close/>
                </a:path>
              </a:pathLst>
            </a:custGeom>
            <a:solidFill>
              <a:srgbClr val="867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0" name="Google Shape;22320;p51"/>
            <p:cNvSpPr/>
            <p:nvPr/>
          </p:nvSpPr>
          <p:spPr>
            <a:xfrm>
              <a:off x="344900" y="848850"/>
              <a:ext cx="29525" cy="46375"/>
            </a:xfrm>
            <a:custGeom>
              <a:avLst/>
              <a:gdLst/>
              <a:ahLst/>
              <a:cxnLst/>
              <a:rect l="l" t="t" r="r" b="b"/>
              <a:pathLst>
                <a:path w="1181" h="1855" extrusionOk="0">
                  <a:moveTo>
                    <a:pt x="675" y="0"/>
                  </a:moveTo>
                  <a:lnTo>
                    <a:pt x="563" y="169"/>
                  </a:lnTo>
                  <a:lnTo>
                    <a:pt x="506" y="337"/>
                  </a:lnTo>
                  <a:lnTo>
                    <a:pt x="563" y="506"/>
                  </a:lnTo>
                  <a:lnTo>
                    <a:pt x="619" y="674"/>
                  </a:lnTo>
                  <a:lnTo>
                    <a:pt x="506" y="618"/>
                  </a:lnTo>
                  <a:lnTo>
                    <a:pt x="225" y="618"/>
                  </a:lnTo>
                  <a:lnTo>
                    <a:pt x="113" y="787"/>
                  </a:lnTo>
                  <a:lnTo>
                    <a:pt x="225" y="899"/>
                  </a:lnTo>
                  <a:lnTo>
                    <a:pt x="225" y="956"/>
                  </a:lnTo>
                  <a:lnTo>
                    <a:pt x="113" y="956"/>
                  </a:lnTo>
                  <a:lnTo>
                    <a:pt x="1" y="1124"/>
                  </a:lnTo>
                  <a:lnTo>
                    <a:pt x="1" y="1180"/>
                  </a:lnTo>
                  <a:lnTo>
                    <a:pt x="1" y="1237"/>
                  </a:lnTo>
                  <a:lnTo>
                    <a:pt x="113" y="1293"/>
                  </a:lnTo>
                  <a:lnTo>
                    <a:pt x="450" y="1293"/>
                  </a:lnTo>
                  <a:lnTo>
                    <a:pt x="338" y="1405"/>
                  </a:lnTo>
                  <a:lnTo>
                    <a:pt x="338" y="1574"/>
                  </a:lnTo>
                  <a:lnTo>
                    <a:pt x="506" y="1742"/>
                  </a:lnTo>
                  <a:lnTo>
                    <a:pt x="731" y="1855"/>
                  </a:lnTo>
                  <a:lnTo>
                    <a:pt x="844" y="1799"/>
                  </a:lnTo>
                  <a:lnTo>
                    <a:pt x="900" y="1742"/>
                  </a:lnTo>
                  <a:lnTo>
                    <a:pt x="956" y="1518"/>
                  </a:lnTo>
                  <a:lnTo>
                    <a:pt x="1069" y="1124"/>
                  </a:lnTo>
                  <a:lnTo>
                    <a:pt x="1181" y="731"/>
                  </a:lnTo>
                  <a:lnTo>
                    <a:pt x="1069" y="281"/>
                  </a:lnTo>
                  <a:lnTo>
                    <a:pt x="900" y="112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7E7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1" name="Google Shape;22321;p51"/>
            <p:cNvSpPr/>
            <p:nvPr/>
          </p:nvSpPr>
          <p:spPr>
            <a:xfrm>
              <a:off x="476975" y="858675"/>
              <a:ext cx="45000" cy="35150"/>
            </a:xfrm>
            <a:custGeom>
              <a:avLst/>
              <a:gdLst/>
              <a:ahLst/>
              <a:cxnLst/>
              <a:rect l="l" t="t" r="r" b="b"/>
              <a:pathLst>
                <a:path w="1800" h="1406" extrusionOk="0">
                  <a:moveTo>
                    <a:pt x="1462" y="0"/>
                  </a:moveTo>
                  <a:lnTo>
                    <a:pt x="675" y="506"/>
                  </a:lnTo>
                  <a:lnTo>
                    <a:pt x="338" y="563"/>
                  </a:lnTo>
                  <a:lnTo>
                    <a:pt x="1" y="563"/>
                  </a:lnTo>
                  <a:lnTo>
                    <a:pt x="1" y="675"/>
                  </a:lnTo>
                  <a:lnTo>
                    <a:pt x="1" y="731"/>
                  </a:lnTo>
                  <a:lnTo>
                    <a:pt x="57" y="731"/>
                  </a:lnTo>
                  <a:lnTo>
                    <a:pt x="170" y="675"/>
                  </a:lnTo>
                  <a:lnTo>
                    <a:pt x="226" y="675"/>
                  </a:lnTo>
                  <a:lnTo>
                    <a:pt x="394" y="787"/>
                  </a:lnTo>
                  <a:lnTo>
                    <a:pt x="451" y="787"/>
                  </a:lnTo>
                  <a:lnTo>
                    <a:pt x="394" y="844"/>
                  </a:lnTo>
                  <a:lnTo>
                    <a:pt x="394" y="900"/>
                  </a:lnTo>
                  <a:lnTo>
                    <a:pt x="394" y="956"/>
                  </a:lnTo>
                  <a:lnTo>
                    <a:pt x="451" y="1125"/>
                  </a:lnTo>
                  <a:lnTo>
                    <a:pt x="507" y="1237"/>
                  </a:lnTo>
                  <a:lnTo>
                    <a:pt x="619" y="1349"/>
                  </a:lnTo>
                  <a:lnTo>
                    <a:pt x="788" y="1406"/>
                  </a:lnTo>
                  <a:lnTo>
                    <a:pt x="900" y="1293"/>
                  </a:lnTo>
                  <a:lnTo>
                    <a:pt x="1013" y="1181"/>
                  </a:lnTo>
                  <a:lnTo>
                    <a:pt x="1069" y="1068"/>
                  </a:lnTo>
                  <a:lnTo>
                    <a:pt x="1181" y="1012"/>
                  </a:lnTo>
                  <a:lnTo>
                    <a:pt x="1294" y="956"/>
                  </a:lnTo>
                  <a:lnTo>
                    <a:pt x="1406" y="844"/>
                  </a:lnTo>
                  <a:lnTo>
                    <a:pt x="1406" y="787"/>
                  </a:lnTo>
                  <a:lnTo>
                    <a:pt x="1462" y="787"/>
                  </a:lnTo>
                  <a:lnTo>
                    <a:pt x="1575" y="731"/>
                  </a:lnTo>
                  <a:lnTo>
                    <a:pt x="1687" y="731"/>
                  </a:lnTo>
                  <a:lnTo>
                    <a:pt x="1743" y="619"/>
                  </a:lnTo>
                  <a:lnTo>
                    <a:pt x="1800" y="506"/>
                  </a:lnTo>
                  <a:lnTo>
                    <a:pt x="1743" y="450"/>
                  </a:lnTo>
                  <a:lnTo>
                    <a:pt x="1687" y="281"/>
                  </a:lnTo>
                  <a:lnTo>
                    <a:pt x="1519" y="169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8F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2" name="Google Shape;22322;p51"/>
            <p:cNvSpPr/>
            <p:nvPr/>
          </p:nvSpPr>
          <p:spPr>
            <a:xfrm>
              <a:off x="498075" y="1009025"/>
              <a:ext cx="26700" cy="33750"/>
            </a:xfrm>
            <a:custGeom>
              <a:avLst/>
              <a:gdLst/>
              <a:ahLst/>
              <a:cxnLst/>
              <a:rect l="l" t="t" r="r" b="b"/>
              <a:pathLst>
                <a:path w="1068" h="1350" extrusionOk="0">
                  <a:moveTo>
                    <a:pt x="506" y="0"/>
                  </a:moveTo>
                  <a:lnTo>
                    <a:pt x="281" y="57"/>
                  </a:lnTo>
                  <a:lnTo>
                    <a:pt x="169" y="169"/>
                  </a:lnTo>
                  <a:lnTo>
                    <a:pt x="225" y="282"/>
                  </a:lnTo>
                  <a:lnTo>
                    <a:pt x="337" y="506"/>
                  </a:lnTo>
                  <a:lnTo>
                    <a:pt x="394" y="563"/>
                  </a:lnTo>
                  <a:lnTo>
                    <a:pt x="394" y="619"/>
                  </a:lnTo>
                  <a:lnTo>
                    <a:pt x="169" y="619"/>
                  </a:lnTo>
                  <a:lnTo>
                    <a:pt x="112" y="675"/>
                  </a:lnTo>
                  <a:lnTo>
                    <a:pt x="56" y="787"/>
                  </a:lnTo>
                  <a:lnTo>
                    <a:pt x="0" y="900"/>
                  </a:lnTo>
                  <a:lnTo>
                    <a:pt x="56" y="956"/>
                  </a:lnTo>
                  <a:lnTo>
                    <a:pt x="169" y="1012"/>
                  </a:lnTo>
                  <a:lnTo>
                    <a:pt x="337" y="1068"/>
                  </a:lnTo>
                  <a:lnTo>
                    <a:pt x="450" y="1125"/>
                  </a:lnTo>
                  <a:lnTo>
                    <a:pt x="506" y="1068"/>
                  </a:lnTo>
                  <a:lnTo>
                    <a:pt x="562" y="1012"/>
                  </a:lnTo>
                  <a:lnTo>
                    <a:pt x="618" y="1012"/>
                  </a:lnTo>
                  <a:lnTo>
                    <a:pt x="675" y="1125"/>
                  </a:lnTo>
                  <a:lnTo>
                    <a:pt x="731" y="1181"/>
                  </a:lnTo>
                  <a:lnTo>
                    <a:pt x="787" y="1237"/>
                  </a:lnTo>
                  <a:lnTo>
                    <a:pt x="1068" y="1349"/>
                  </a:lnTo>
                  <a:lnTo>
                    <a:pt x="1068" y="338"/>
                  </a:lnTo>
                  <a:lnTo>
                    <a:pt x="956" y="450"/>
                  </a:lnTo>
                  <a:lnTo>
                    <a:pt x="899" y="450"/>
                  </a:lnTo>
                  <a:lnTo>
                    <a:pt x="787" y="394"/>
                  </a:lnTo>
                  <a:lnTo>
                    <a:pt x="675" y="282"/>
                  </a:lnTo>
                  <a:lnTo>
                    <a:pt x="618" y="225"/>
                  </a:lnTo>
                  <a:lnTo>
                    <a:pt x="618" y="113"/>
                  </a:lnTo>
                  <a:lnTo>
                    <a:pt x="675" y="57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978E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3" name="Google Shape;22323;p51"/>
            <p:cNvSpPr/>
            <p:nvPr/>
          </p:nvSpPr>
          <p:spPr>
            <a:xfrm>
              <a:off x="336475" y="847425"/>
              <a:ext cx="26725" cy="26725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675" y="1"/>
                  </a:moveTo>
                  <a:lnTo>
                    <a:pt x="506" y="57"/>
                  </a:lnTo>
                  <a:lnTo>
                    <a:pt x="225" y="226"/>
                  </a:lnTo>
                  <a:lnTo>
                    <a:pt x="113" y="338"/>
                  </a:lnTo>
                  <a:lnTo>
                    <a:pt x="0" y="507"/>
                  </a:lnTo>
                  <a:lnTo>
                    <a:pt x="0" y="844"/>
                  </a:lnTo>
                  <a:lnTo>
                    <a:pt x="57" y="956"/>
                  </a:lnTo>
                  <a:lnTo>
                    <a:pt x="113" y="956"/>
                  </a:lnTo>
                  <a:lnTo>
                    <a:pt x="225" y="1013"/>
                  </a:lnTo>
                  <a:lnTo>
                    <a:pt x="281" y="1069"/>
                  </a:lnTo>
                  <a:lnTo>
                    <a:pt x="338" y="1069"/>
                  </a:lnTo>
                  <a:lnTo>
                    <a:pt x="394" y="1013"/>
                  </a:lnTo>
                  <a:lnTo>
                    <a:pt x="506" y="956"/>
                  </a:lnTo>
                  <a:lnTo>
                    <a:pt x="562" y="900"/>
                  </a:lnTo>
                  <a:lnTo>
                    <a:pt x="506" y="788"/>
                  </a:lnTo>
                  <a:lnTo>
                    <a:pt x="843" y="731"/>
                  </a:lnTo>
                  <a:lnTo>
                    <a:pt x="900" y="788"/>
                  </a:lnTo>
                  <a:lnTo>
                    <a:pt x="900" y="900"/>
                  </a:lnTo>
                  <a:lnTo>
                    <a:pt x="956" y="956"/>
                  </a:lnTo>
                  <a:lnTo>
                    <a:pt x="1068" y="731"/>
                  </a:lnTo>
                  <a:lnTo>
                    <a:pt x="1068" y="675"/>
                  </a:lnTo>
                  <a:lnTo>
                    <a:pt x="1012" y="563"/>
                  </a:lnTo>
                  <a:lnTo>
                    <a:pt x="956" y="450"/>
                  </a:lnTo>
                  <a:lnTo>
                    <a:pt x="900" y="394"/>
                  </a:lnTo>
                  <a:lnTo>
                    <a:pt x="1012" y="226"/>
                  </a:lnTo>
                  <a:lnTo>
                    <a:pt x="1012" y="57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736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4" name="Google Shape;22324;p51"/>
            <p:cNvSpPr/>
            <p:nvPr/>
          </p:nvSpPr>
          <p:spPr>
            <a:xfrm>
              <a:off x="513525" y="847425"/>
              <a:ext cx="18275" cy="45000"/>
            </a:xfrm>
            <a:custGeom>
              <a:avLst/>
              <a:gdLst/>
              <a:ahLst/>
              <a:cxnLst/>
              <a:rect l="l" t="t" r="r" b="b"/>
              <a:pathLst>
                <a:path w="731" h="1800" extrusionOk="0">
                  <a:moveTo>
                    <a:pt x="562" y="1"/>
                  </a:moveTo>
                  <a:lnTo>
                    <a:pt x="281" y="226"/>
                  </a:lnTo>
                  <a:lnTo>
                    <a:pt x="113" y="394"/>
                  </a:lnTo>
                  <a:lnTo>
                    <a:pt x="0" y="450"/>
                  </a:lnTo>
                  <a:lnTo>
                    <a:pt x="0" y="731"/>
                  </a:lnTo>
                  <a:lnTo>
                    <a:pt x="0" y="788"/>
                  </a:lnTo>
                  <a:lnTo>
                    <a:pt x="57" y="788"/>
                  </a:lnTo>
                  <a:lnTo>
                    <a:pt x="169" y="844"/>
                  </a:lnTo>
                  <a:lnTo>
                    <a:pt x="225" y="900"/>
                  </a:lnTo>
                  <a:lnTo>
                    <a:pt x="225" y="1069"/>
                  </a:lnTo>
                  <a:lnTo>
                    <a:pt x="169" y="1181"/>
                  </a:lnTo>
                  <a:lnTo>
                    <a:pt x="169" y="1518"/>
                  </a:lnTo>
                  <a:lnTo>
                    <a:pt x="225" y="1687"/>
                  </a:lnTo>
                  <a:lnTo>
                    <a:pt x="281" y="1743"/>
                  </a:lnTo>
                  <a:lnTo>
                    <a:pt x="394" y="1799"/>
                  </a:lnTo>
                  <a:lnTo>
                    <a:pt x="506" y="1687"/>
                  </a:lnTo>
                  <a:lnTo>
                    <a:pt x="562" y="1631"/>
                  </a:lnTo>
                  <a:lnTo>
                    <a:pt x="506" y="1462"/>
                  </a:lnTo>
                  <a:lnTo>
                    <a:pt x="506" y="1350"/>
                  </a:lnTo>
                  <a:lnTo>
                    <a:pt x="450" y="1069"/>
                  </a:lnTo>
                  <a:lnTo>
                    <a:pt x="562" y="1013"/>
                  </a:lnTo>
                  <a:lnTo>
                    <a:pt x="619" y="844"/>
                  </a:lnTo>
                  <a:lnTo>
                    <a:pt x="675" y="619"/>
                  </a:lnTo>
                  <a:lnTo>
                    <a:pt x="731" y="57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837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5" name="Google Shape;22325;p51"/>
            <p:cNvSpPr/>
            <p:nvPr/>
          </p:nvSpPr>
          <p:spPr>
            <a:xfrm>
              <a:off x="479800" y="1656800"/>
              <a:ext cx="21100" cy="26725"/>
            </a:xfrm>
            <a:custGeom>
              <a:avLst/>
              <a:gdLst/>
              <a:ahLst/>
              <a:cxnLst/>
              <a:rect l="l" t="t" r="r" b="b"/>
              <a:pathLst>
                <a:path w="844" h="1069" extrusionOk="0">
                  <a:moveTo>
                    <a:pt x="506" y="0"/>
                  </a:moveTo>
                  <a:lnTo>
                    <a:pt x="394" y="56"/>
                  </a:lnTo>
                  <a:lnTo>
                    <a:pt x="281" y="169"/>
                  </a:lnTo>
                  <a:lnTo>
                    <a:pt x="225" y="225"/>
                  </a:lnTo>
                  <a:lnTo>
                    <a:pt x="225" y="281"/>
                  </a:lnTo>
                  <a:lnTo>
                    <a:pt x="281" y="338"/>
                  </a:lnTo>
                  <a:lnTo>
                    <a:pt x="225" y="394"/>
                  </a:lnTo>
                  <a:lnTo>
                    <a:pt x="169" y="394"/>
                  </a:lnTo>
                  <a:lnTo>
                    <a:pt x="169" y="450"/>
                  </a:lnTo>
                  <a:lnTo>
                    <a:pt x="225" y="562"/>
                  </a:lnTo>
                  <a:lnTo>
                    <a:pt x="281" y="675"/>
                  </a:lnTo>
                  <a:lnTo>
                    <a:pt x="281" y="731"/>
                  </a:lnTo>
                  <a:lnTo>
                    <a:pt x="169" y="731"/>
                  </a:lnTo>
                  <a:lnTo>
                    <a:pt x="57" y="619"/>
                  </a:lnTo>
                  <a:lnTo>
                    <a:pt x="57" y="787"/>
                  </a:lnTo>
                  <a:lnTo>
                    <a:pt x="0" y="900"/>
                  </a:lnTo>
                  <a:lnTo>
                    <a:pt x="57" y="956"/>
                  </a:lnTo>
                  <a:lnTo>
                    <a:pt x="113" y="1012"/>
                  </a:lnTo>
                  <a:lnTo>
                    <a:pt x="225" y="956"/>
                  </a:lnTo>
                  <a:lnTo>
                    <a:pt x="338" y="900"/>
                  </a:lnTo>
                  <a:lnTo>
                    <a:pt x="394" y="900"/>
                  </a:lnTo>
                  <a:lnTo>
                    <a:pt x="450" y="956"/>
                  </a:lnTo>
                  <a:lnTo>
                    <a:pt x="506" y="1012"/>
                  </a:lnTo>
                  <a:lnTo>
                    <a:pt x="731" y="1012"/>
                  </a:lnTo>
                  <a:lnTo>
                    <a:pt x="843" y="1068"/>
                  </a:lnTo>
                  <a:lnTo>
                    <a:pt x="843" y="787"/>
                  </a:lnTo>
                  <a:lnTo>
                    <a:pt x="843" y="506"/>
                  </a:lnTo>
                  <a:lnTo>
                    <a:pt x="731" y="394"/>
                  </a:lnTo>
                  <a:lnTo>
                    <a:pt x="787" y="281"/>
                  </a:lnTo>
                  <a:lnTo>
                    <a:pt x="731" y="113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93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6" name="Google Shape;22326;p51"/>
            <p:cNvSpPr/>
            <p:nvPr/>
          </p:nvSpPr>
          <p:spPr>
            <a:xfrm>
              <a:off x="381425" y="1727050"/>
              <a:ext cx="33750" cy="25325"/>
            </a:xfrm>
            <a:custGeom>
              <a:avLst/>
              <a:gdLst/>
              <a:ahLst/>
              <a:cxnLst/>
              <a:rect l="l" t="t" r="r" b="b"/>
              <a:pathLst>
                <a:path w="1350" h="1013" extrusionOk="0">
                  <a:moveTo>
                    <a:pt x="900" y="1"/>
                  </a:moveTo>
                  <a:lnTo>
                    <a:pt x="844" y="57"/>
                  </a:lnTo>
                  <a:lnTo>
                    <a:pt x="844" y="169"/>
                  </a:lnTo>
                  <a:lnTo>
                    <a:pt x="900" y="225"/>
                  </a:lnTo>
                  <a:lnTo>
                    <a:pt x="956" y="282"/>
                  </a:lnTo>
                  <a:lnTo>
                    <a:pt x="900" y="338"/>
                  </a:lnTo>
                  <a:lnTo>
                    <a:pt x="732" y="282"/>
                  </a:lnTo>
                  <a:lnTo>
                    <a:pt x="675" y="282"/>
                  </a:lnTo>
                  <a:lnTo>
                    <a:pt x="619" y="169"/>
                  </a:lnTo>
                  <a:lnTo>
                    <a:pt x="563" y="113"/>
                  </a:lnTo>
                  <a:lnTo>
                    <a:pt x="507" y="113"/>
                  </a:lnTo>
                  <a:lnTo>
                    <a:pt x="563" y="225"/>
                  </a:lnTo>
                  <a:lnTo>
                    <a:pt x="563" y="394"/>
                  </a:lnTo>
                  <a:lnTo>
                    <a:pt x="563" y="619"/>
                  </a:lnTo>
                  <a:lnTo>
                    <a:pt x="451" y="731"/>
                  </a:lnTo>
                  <a:lnTo>
                    <a:pt x="338" y="787"/>
                  </a:lnTo>
                  <a:lnTo>
                    <a:pt x="170" y="844"/>
                  </a:lnTo>
                  <a:lnTo>
                    <a:pt x="1" y="844"/>
                  </a:lnTo>
                  <a:lnTo>
                    <a:pt x="226" y="956"/>
                  </a:lnTo>
                  <a:lnTo>
                    <a:pt x="394" y="1012"/>
                  </a:lnTo>
                  <a:lnTo>
                    <a:pt x="619" y="956"/>
                  </a:lnTo>
                  <a:lnTo>
                    <a:pt x="788" y="844"/>
                  </a:lnTo>
                  <a:lnTo>
                    <a:pt x="1069" y="619"/>
                  </a:lnTo>
                  <a:lnTo>
                    <a:pt x="1350" y="394"/>
                  </a:lnTo>
                  <a:lnTo>
                    <a:pt x="1350" y="1"/>
                  </a:lnTo>
                  <a:lnTo>
                    <a:pt x="1125" y="113"/>
                  </a:lnTo>
                  <a:lnTo>
                    <a:pt x="1069" y="113"/>
                  </a:lnTo>
                  <a:lnTo>
                    <a:pt x="956" y="57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9D8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7" name="Google Shape;22327;p51"/>
            <p:cNvSpPr/>
            <p:nvPr/>
          </p:nvSpPr>
          <p:spPr>
            <a:xfrm>
              <a:off x="478400" y="1589350"/>
              <a:ext cx="25300" cy="25325"/>
            </a:xfrm>
            <a:custGeom>
              <a:avLst/>
              <a:gdLst/>
              <a:ahLst/>
              <a:cxnLst/>
              <a:rect l="l" t="t" r="r" b="b"/>
              <a:pathLst>
                <a:path w="1012" h="1013" extrusionOk="0">
                  <a:moveTo>
                    <a:pt x="675" y="0"/>
                  </a:moveTo>
                  <a:lnTo>
                    <a:pt x="506" y="57"/>
                  </a:lnTo>
                  <a:lnTo>
                    <a:pt x="225" y="113"/>
                  </a:lnTo>
                  <a:lnTo>
                    <a:pt x="113" y="169"/>
                  </a:lnTo>
                  <a:lnTo>
                    <a:pt x="56" y="281"/>
                  </a:lnTo>
                  <a:lnTo>
                    <a:pt x="0" y="338"/>
                  </a:lnTo>
                  <a:lnTo>
                    <a:pt x="56" y="450"/>
                  </a:lnTo>
                  <a:lnTo>
                    <a:pt x="169" y="562"/>
                  </a:lnTo>
                  <a:lnTo>
                    <a:pt x="169" y="619"/>
                  </a:lnTo>
                  <a:lnTo>
                    <a:pt x="113" y="731"/>
                  </a:lnTo>
                  <a:lnTo>
                    <a:pt x="113" y="843"/>
                  </a:lnTo>
                  <a:lnTo>
                    <a:pt x="169" y="956"/>
                  </a:lnTo>
                  <a:lnTo>
                    <a:pt x="281" y="1012"/>
                  </a:lnTo>
                  <a:lnTo>
                    <a:pt x="450" y="956"/>
                  </a:lnTo>
                  <a:lnTo>
                    <a:pt x="675" y="956"/>
                  </a:lnTo>
                  <a:lnTo>
                    <a:pt x="731" y="1012"/>
                  </a:lnTo>
                  <a:lnTo>
                    <a:pt x="1012" y="1012"/>
                  </a:lnTo>
                  <a:lnTo>
                    <a:pt x="1012" y="843"/>
                  </a:lnTo>
                  <a:lnTo>
                    <a:pt x="1012" y="619"/>
                  </a:lnTo>
                  <a:lnTo>
                    <a:pt x="956" y="562"/>
                  </a:lnTo>
                  <a:lnTo>
                    <a:pt x="843" y="562"/>
                  </a:lnTo>
                  <a:lnTo>
                    <a:pt x="787" y="506"/>
                  </a:lnTo>
                  <a:lnTo>
                    <a:pt x="843" y="394"/>
                  </a:lnTo>
                  <a:lnTo>
                    <a:pt x="899" y="338"/>
                  </a:lnTo>
                  <a:lnTo>
                    <a:pt x="956" y="225"/>
                  </a:lnTo>
                  <a:lnTo>
                    <a:pt x="956" y="169"/>
                  </a:lnTo>
                  <a:lnTo>
                    <a:pt x="956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867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8" name="Google Shape;22328;p51"/>
            <p:cNvSpPr/>
            <p:nvPr/>
          </p:nvSpPr>
          <p:spPr>
            <a:xfrm>
              <a:off x="240925" y="1718625"/>
              <a:ext cx="12675" cy="29525"/>
            </a:xfrm>
            <a:custGeom>
              <a:avLst/>
              <a:gdLst/>
              <a:ahLst/>
              <a:cxnLst/>
              <a:rect l="l" t="t" r="r" b="b"/>
              <a:pathLst>
                <a:path w="507" h="1181" extrusionOk="0">
                  <a:moveTo>
                    <a:pt x="0" y="0"/>
                  </a:moveTo>
                  <a:lnTo>
                    <a:pt x="57" y="169"/>
                  </a:lnTo>
                  <a:lnTo>
                    <a:pt x="113" y="281"/>
                  </a:lnTo>
                  <a:lnTo>
                    <a:pt x="169" y="338"/>
                  </a:lnTo>
                  <a:lnTo>
                    <a:pt x="169" y="394"/>
                  </a:lnTo>
                  <a:lnTo>
                    <a:pt x="113" y="506"/>
                  </a:lnTo>
                  <a:lnTo>
                    <a:pt x="0" y="675"/>
                  </a:lnTo>
                  <a:lnTo>
                    <a:pt x="0" y="843"/>
                  </a:lnTo>
                  <a:lnTo>
                    <a:pt x="0" y="1012"/>
                  </a:lnTo>
                  <a:lnTo>
                    <a:pt x="57" y="1181"/>
                  </a:lnTo>
                  <a:lnTo>
                    <a:pt x="338" y="1012"/>
                  </a:lnTo>
                  <a:lnTo>
                    <a:pt x="506" y="843"/>
                  </a:lnTo>
                  <a:lnTo>
                    <a:pt x="450" y="787"/>
                  </a:lnTo>
                  <a:lnTo>
                    <a:pt x="394" y="675"/>
                  </a:lnTo>
                  <a:lnTo>
                    <a:pt x="394" y="506"/>
                  </a:lnTo>
                  <a:lnTo>
                    <a:pt x="394" y="394"/>
                  </a:lnTo>
                  <a:lnTo>
                    <a:pt x="281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8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9" name="Google Shape;22329;p51"/>
            <p:cNvSpPr/>
            <p:nvPr/>
          </p:nvSpPr>
          <p:spPr>
            <a:xfrm>
              <a:off x="285875" y="857275"/>
              <a:ext cx="18300" cy="21100"/>
            </a:xfrm>
            <a:custGeom>
              <a:avLst/>
              <a:gdLst/>
              <a:ahLst/>
              <a:cxnLst/>
              <a:rect l="l" t="t" r="r" b="b"/>
              <a:pathLst>
                <a:path w="732" h="844" extrusionOk="0">
                  <a:moveTo>
                    <a:pt x="282" y="0"/>
                  </a:moveTo>
                  <a:lnTo>
                    <a:pt x="226" y="113"/>
                  </a:lnTo>
                  <a:lnTo>
                    <a:pt x="170" y="169"/>
                  </a:lnTo>
                  <a:lnTo>
                    <a:pt x="113" y="169"/>
                  </a:lnTo>
                  <a:lnTo>
                    <a:pt x="57" y="225"/>
                  </a:lnTo>
                  <a:lnTo>
                    <a:pt x="57" y="281"/>
                  </a:lnTo>
                  <a:lnTo>
                    <a:pt x="57" y="337"/>
                  </a:lnTo>
                  <a:lnTo>
                    <a:pt x="57" y="450"/>
                  </a:lnTo>
                  <a:lnTo>
                    <a:pt x="1" y="506"/>
                  </a:lnTo>
                  <a:lnTo>
                    <a:pt x="1" y="562"/>
                  </a:lnTo>
                  <a:lnTo>
                    <a:pt x="170" y="619"/>
                  </a:lnTo>
                  <a:lnTo>
                    <a:pt x="282" y="675"/>
                  </a:lnTo>
                  <a:lnTo>
                    <a:pt x="507" y="675"/>
                  </a:lnTo>
                  <a:lnTo>
                    <a:pt x="619" y="787"/>
                  </a:lnTo>
                  <a:lnTo>
                    <a:pt x="675" y="843"/>
                  </a:lnTo>
                  <a:lnTo>
                    <a:pt x="732" y="787"/>
                  </a:lnTo>
                  <a:lnTo>
                    <a:pt x="563" y="337"/>
                  </a:lnTo>
                  <a:lnTo>
                    <a:pt x="563" y="281"/>
                  </a:lnTo>
                  <a:lnTo>
                    <a:pt x="619" y="225"/>
                  </a:lnTo>
                  <a:lnTo>
                    <a:pt x="451" y="56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817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0" name="Google Shape;22330;p51"/>
            <p:cNvSpPr/>
            <p:nvPr/>
          </p:nvSpPr>
          <p:spPr>
            <a:xfrm>
              <a:off x="481200" y="1739700"/>
              <a:ext cx="16900" cy="21100"/>
            </a:xfrm>
            <a:custGeom>
              <a:avLst/>
              <a:gdLst/>
              <a:ahLst/>
              <a:cxnLst/>
              <a:rect l="l" t="t" r="r" b="b"/>
              <a:pathLst>
                <a:path w="676" h="844" extrusionOk="0">
                  <a:moveTo>
                    <a:pt x="338" y="0"/>
                  </a:moveTo>
                  <a:lnTo>
                    <a:pt x="282" y="57"/>
                  </a:lnTo>
                  <a:lnTo>
                    <a:pt x="169" y="169"/>
                  </a:lnTo>
                  <a:lnTo>
                    <a:pt x="57" y="225"/>
                  </a:lnTo>
                  <a:lnTo>
                    <a:pt x="1" y="225"/>
                  </a:lnTo>
                  <a:lnTo>
                    <a:pt x="225" y="562"/>
                  </a:lnTo>
                  <a:lnTo>
                    <a:pt x="563" y="787"/>
                  </a:lnTo>
                  <a:lnTo>
                    <a:pt x="619" y="843"/>
                  </a:lnTo>
                  <a:lnTo>
                    <a:pt x="675" y="731"/>
                  </a:lnTo>
                  <a:lnTo>
                    <a:pt x="675" y="225"/>
                  </a:lnTo>
                  <a:lnTo>
                    <a:pt x="506" y="281"/>
                  </a:lnTo>
                  <a:lnTo>
                    <a:pt x="450" y="281"/>
                  </a:lnTo>
                  <a:lnTo>
                    <a:pt x="450" y="225"/>
                  </a:lnTo>
                  <a:lnTo>
                    <a:pt x="450" y="113"/>
                  </a:lnTo>
                  <a:lnTo>
                    <a:pt x="450" y="57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A69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1" name="Google Shape;22331;p51"/>
            <p:cNvSpPr/>
            <p:nvPr/>
          </p:nvSpPr>
          <p:spPr>
            <a:xfrm>
              <a:off x="323825" y="8530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731" y="1"/>
                  </a:moveTo>
                  <a:lnTo>
                    <a:pt x="394" y="169"/>
                  </a:lnTo>
                  <a:lnTo>
                    <a:pt x="1" y="394"/>
                  </a:lnTo>
                  <a:lnTo>
                    <a:pt x="225" y="563"/>
                  </a:lnTo>
                  <a:lnTo>
                    <a:pt x="450" y="788"/>
                  </a:lnTo>
                  <a:lnTo>
                    <a:pt x="506" y="788"/>
                  </a:lnTo>
                  <a:lnTo>
                    <a:pt x="563" y="675"/>
                  </a:lnTo>
                  <a:lnTo>
                    <a:pt x="675" y="563"/>
                  </a:lnTo>
                  <a:lnTo>
                    <a:pt x="675" y="506"/>
                  </a:lnTo>
                  <a:lnTo>
                    <a:pt x="619" y="394"/>
                  </a:lnTo>
                  <a:lnTo>
                    <a:pt x="563" y="338"/>
                  </a:lnTo>
                  <a:lnTo>
                    <a:pt x="563" y="225"/>
                  </a:lnTo>
                  <a:lnTo>
                    <a:pt x="619" y="169"/>
                  </a:lnTo>
                  <a:lnTo>
                    <a:pt x="731" y="169"/>
                  </a:lnTo>
                  <a:lnTo>
                    <a:pt x="787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7E7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2" name="Google Shape;22332;p51"/>
            <p:cNvSpPr/>
            <p:nvPr/>
          </p:nvSpPr>
          <p:spPr>
            <a:xfrm>
              <a:off x="491050" y="1533150"/>
              <a:ext cx="15475" cy="23900"/>
            </a:xfrm>
            <a:custGeom>
              <a:avLst/>
              <a:gdLst/>
              <a:ahLst/>
              <a:cxnLst/>
              <a:rect l="l" t="t" r="r" b="b"/>
              <a:pathLst>
                <a:path w="619" h="956" extrusionOk="0">
                  <a:moveTo>
                    <a:pt x="281" y="0"/>
                  </a:moveTo>
                  <a:lnTo>
                    <a:pt x="169" y="113"/>
                  </a:lnTo>
                  <a:lnTo>
                    <a:pt x="56" y="225"/>
                  </a:lnTo>
                  <a:lnTo>
                    <a:pt x="0" y="394"/>
                  </a:lnTo>
                  <a:lnTo>
                    <a:pt x="0" y="506"/>
                  </a:lnTo>
                  <a:lnTo>
                    <a:pt x="56" y="562"/>
                  </a:lnTo>
                  <a:lnTo>
                    <a:pt x="281" y="562"/>
                  </a:lnTo>
                  <a:lnTo>
                    <a:pt x="281" y="618"/>
                  </a:lnTo>
                  <a:lnTo>
                    <a:pt x="225" y="675"/>
                  </a:lnTo>
                  <a:lnTo>
                    <a:pt x="281" y="787"/>
                  </a:lnTo>
                  <a:lnTo>
                    <a:pt x="393" y="899"/>
                  </a:lnTo>
                  <a:lnTo>
                    <a:pt x="450" y="956"/>
                  </a:lnTo>
                  <a:lnTo>
                    <a:pt x="562" y="956"/>
                  </a:lnTo>
                  <a:lnTo>
                    <a:pt x="618" y="506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867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3" name="Google Shape;22333;p51"/>
            <p:cNvSpPr/>
            <p:nvPr/>
          </p:nvSpPr>
          <p:spPr>
            <a:xfrm>
              <a:off x="492450" y="1589350"/>
              <a:ext cx="11250" cy="16875"/>
            </a:xfrm>
            <a:custGeom>
              <a:avLst/>
              <a:gdLst/>
              <a:ahLst/>
              <a:cxnLst/>
              <a:rect l="l" t="t" r="r" b="b"/>
              <a:pathLst>
                <a:path w="450" h="675" extrusionOk="0">
                  <a:moveTo>
                    <a:pt x="281" y="0"/>
                  </a:moveTo>
                  <a:lnTo>
                    <a:pt x="337" y="169"/>
                  </a:lnTo>
                  <a:lnTo>
                    <a:pt x="281" y="338"/>
                  </a:lnTo>
                  <a:lnTo>
                    <a:pt x="169" y="281"/>
                  </a:lnTo>
                  <a:lnTo>
                    <a:pt x="113" y="338"/>
                  </a:lnTo>
                  <a:lnTo>
                    <a:pt x="56" y="394"/>
                  </a:lnTo>
                  <a:lnTo>
                    <a:pt x="0" y="506"/>
                  </a:lnTo>
                  <a:lnTo>
                    <a:pt x="56" y="619"/>
                  </a:lnTo>
                  <a:lnTo>
                    <a:pt x="169" y="675"/>
                  </a:lnTo>
                  <a:lnTo>
                    <a:pt x="281" y="619"/>
                  </a:lnTo>
                  <a:lnTo>
                    <a:pt x="450" y="619"/>
                  </a:lnTo>
                  <a:lnTo>
                    <a:pt x="450" y="28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8A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4" name="Google Shape;22334;p51"/>
            <p:cNvSpPr/>
            <p:nvPr/>
          </p:nvSpPr>
          <p:spPr>
            <a:xfrm>
              <a:off x="419375" y="862900"/>
              <a:ext cx="14075" cy="18275"/>
            </a:xfrm>
            <a:custGeom>
              <a:avLst/>
              <a:gdLst/>
              <a:ahLst/>
              <a:cxnLst/>
              <a:rect l="l" t="t" r="r" b="b"/>
              <a:pathLst>
                <a:path w="563" h="731" extrusionOk="0">
                  <a:moveTo>
                    <a:pt x="225" y="0"/>
                  </a:moveTo>
                  <a:lnTo>
                    <a:pt x="113" y="56"/>
                  </a:lnTo>
                  <a:lnTo>
                    <a:pt x="1" y="225"/>
                  </a:lnTo>
                  <a:lnTo>
                    <a:pt x="57" y="337"/>
                  </a:lnTo>
                  <a:lnTo>
                    <a:pt x="113" y="394"/>
                  </a:lnTo>
                  <a:lnTo>
                    <a:pt x="57" y="506"/>
                  </a:lnTo>
                  <a:lnTo>
                    <a:pt x="113" y="618"/>
                  </a:lnTo>
                  <a:lnTo>
                    <a:pt x="225" y="731"/>
                  </a:lnTo>
                  <a:lnTo>
                    <a:pt x="338" y="731"/>
                  </a:lnTo>
                  <a:lnTo>
                    <a:pt x="506" y="675"/>
                  </a:lnTo>
                  <a:lnTo>
                    <a:pt x="563" y="562"/>
                  </a:lnTo>
                  <a:lnTo>
                    <a:pt x="563" y="506"/>
                  </a:lnTo>
                  <a:lnTo>
                    <a:pt x="450" y="337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92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5" name="Google Shape;22335;p51"/>
            <p:cNvSpPr/>
            <p:nvPr/>
          </p:nvSpPr>
          <p:spPr>
            <a:xfrm>
              <a:off x="486825" y="1700350"/>
              <a:ext cx="12675" cy="11275"/>
            </a:xfrm>
            <a:custGeom>
              <a:avLst/>
              <a:gdLst/>
              <a:ahLst/>
              <a:cxnLst/>
              <a:rect l="l" t="t" r="r" b="b"/>
              <a:pathLst>
                <a:path w="507" h="451" extrusionOk="0">
                  <a:moveTo>
                    <a:pt x="506" y="1"/>
                  </a:moveTo>
                  <a:lnTo>
                    <a:pt x="338" y="169"/>
                  </a:lnTo>
                  <a:lnTo>
                    <a:pt x="113" y="282"/>
                  </a:lnTo>
                  <a:lnTo>
                    <a:pt x="0" y="282"/>
                  </a:lnTo>
                  <a:lnTo>
                    <a:pt x="0" y="338"/>
                  </a:lnTo>
                  <a:lnTo>
                    <a:pt x="57" y="394"/>
                  </a:lnTo>
                  <a:lnTo>
                    <a:pt x="113" y="450"/>
                  </a:lnTo>
                  <a:lnTo>
                    <a:pt x="225" y="450"/>
                  </a:lnTo>
                  <a:lnTo>
                    <a:pt x="338" y="394"/>
                  </a:lnTo>
                  <a:lnTo>
                    <a:pt x="506" y="39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89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6" name="Google Shape;22336;p51"/>
            <p:cNvSpPr/>
            <p:nvPr/>
          </p:nvSpPr>
          <p:spPr>
            <a:xfrm>
              <a:off x="492450" y="1554225"/>
              <a:ext cx="12675" cy="11250"/>
            </a:xfrm>
            <a:custGeom>
              <a:avLst/>
              <a:gdLst/>
              <a:ahLst/>
              <a:cxnLst/>
              <a:rect l="l" t="t" r="r" b="b"/>
              <a:pathLst>
                <a:path w="507" h="450" extrusionOk="0">
                  <a:moveTo>
                    <a:pt x="394" y="0"/>
                  </a:moveTo>
                  <a:lnTo>
                    <a:pt x="337" y="56"/>
                  </a:lnTo>
                  <a:lnTo>
                    <a:pt x="281" y="113"/>
                  </a:lnTo>
                  <a:lnTo>
                    <a:pt x="169" y="169"/>
                  </a:lnTo>
                  <a:lnTo>
                    <a:pt x="56" y="225"/>
                  </a:lnTo>
                  <a:lnTo>
                    <a:pt x="0" y="281"/>
                  </a:lnTo>
                  <a:lnTo>
                    <a:pt x="0" y="337"/>
                  </a:lnTo>
                  <a:lnTo>
                    <a:pt x="56" y="450"/>
                  </a:lnTo>
                  <a:lnTo>
                    <a:pt x="113" y="450"/>
                  </a:lnTo>
                  <a:lnTo>
                    <a:pt x="169" y="394"/>
                  </a:lnTo>
                  <a:lnTo>
                    <a:pt x="281" y="281"/>
                  </a:lnTo>
                  <a:lnTo>
                    <a:pt x="394" y="225"/>
                  </a:lnTo>
                  <a:lnTo>
                    <a:pt x="506" y="281"/>
                  </a:lnTo>
                  <a:lnTo>
                    <a:pt x="506" y="113"/>
                  </a:lnTo>
                  <a:lnTo>
                    <a:pt x="450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8C8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7" name="Google Shape;22337;p51"/>
            <p:cNvSpPr/>
            <p:nvPr/>
          </p:nvSpPr>
          <p:spPr>
            <a:xfrm>
              <a:off x="427800" y="854450"/>
              <a:ext cx="8475" cy="16900"/>
            </a:xfrm>
            <a:custGeom>
              <a:avLst/>
              <a:gdLst/>
              <a:ahLst/>
              <a:cxnLst/>
              <a:rect l="l" t="t" r="r" b="b"/>
              <a:pathLst>
                <a:path w="339" h="676" extrusionOk="0">
                  <a:moveTo>
                    <a:pt x="338" y="1"/>
                  </a:moveTo>
                  <a:lnTo>
                    <a:pt x="169" y="113"/>
                  </a:lnTo>
                  <a:lnTo>
                    <a:pt x="1" y="226"/>
                  </a:lnTo>
                  <a:lnTo>
                    <a:pt x="1" y="282"/>
                  </a:lnTo>
                  <a:lnTo>
                    <a:pt x="57" y="394"/>
                  </a:lnTo>
                  <a:lnTo>
                    <a:pt x="1" y="563"/>
                  </a:lnTo>
                  <a:lnTo>
                    <a:pt x="57" y="619"/>
                  </a:lnTo>
                  <a:lnTo>
                    <a:pt x="169" y="675"/>
                  </a:lnTo>
                  <a:lnTo>
                    <a:pt x="338" y="619"/>
                  </a:lnTo>
                  <a:lnTo>
                    <a:pt x="338" y="507"/>
                  </a:lnTo>
                  <a:lnTo>
                    <a:pt x="338" y="226"/>
                  </a:lnTo>
                  <a:lnTo>
                    <a:pt x="338" y="169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92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8" name="Google Shape;22338;p51"/>
            <p:cNvSpPr/>
            <p:nvPr/>
          </p:nvSpPr>
          <p:spPr>
            <a:xfrm>
              <a:off x="507900" y="1198725"/>
              <a:ext cx="9850" cy="7050"/>
            </a:xfrm>
            <a:custGeom>
              <a:avLst/>
              <a:gdLst/>
              <a:ahLst/>
              <a:cxnLst/>
              <a:rect l="l" t="t" r="r" b="b"/>
              <a:pathLst>
                <a:path w="394" h="282" extrusionOk="0">
                  <a:moveTo>
                    <a:pt x="57" y="0"/>
                  </a:moveTo>
                  <a:lnTo>
                    <a:pt x="1" y="169"/>
                  </a:lnTo>
                  <a:lnTo>
                    <a:pt x="169" y="225"/>
                  </a:lnTo>
                  <a:lnTo>
                    <a:pt x="394" y="281"/>
                  </a:lnTo>
                  <a:lnTo>
                    <a:pt x="394" y="0"/>
                  </a:lnTo>
                  <a:lnTo>
                    <a:pt x="282" y="56"/>
                  </a:lnTo>
                  <a:lnTo>
                    <a:pt x="225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B9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9" name="Google Shape;22339;p51"/>
            <p:cNvSpPr/>
            <p:nvPr/>
          </p:nvSpPr>
          <p:spPr>
            <a:xfrm>
              <a:off x="524750" y="862900"/>
              <a:ext cx="5650" cy="11250"/>
            </a:xfrm>
            <a:custGeom>
              <a:avLst/>
              <a:gdLst/>
              <a:ahLst/>
              <a:cxnLst/>
              <a:rect l="l" t="t" r="r" b="b"/>
              <a:pathLst>
                <a:path w="226" h="450" extrusionOk="0">
                  <a:moveTo>
                    <a:pt x="226" y="0"/>
                  </a:moveTo>
                  <a:lnTo>
                    <a:pt x="113" y="225"/>
                  </a:lnTo>
                  <a:lnTo>
                    <a:pt x="1" y="450"/>
                  </a:lnTo>
                  <a:lnTo>
                    <a:pt x="113" y="450"/>
                  </a:lnTo>
                  <a:lnTo>
                    <a:pt x="226" y="394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8A7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0" name="Google Shape;22340;p51"/>
            <p:cNvSpPr/>
            <p:nvPr/>
          </p:nvSpPr>
          <p:spPr>
            <a:xfrm>
              <a:off x="520550" y="957025"/>
              <a:ext cx="7050" cy="4250"/>
            </a:xfrm>
            <a:custGeom>
              <a:avLst/>
              <a:gdLst/>
              <a:ahLst/>
              <a:cxnLst/>
              <a:rect l="l" t="t" r="r" b="b"/>
              <a:pathLst>
                <a:path w="282" h="170" extrusionOk="0">
                  <a:moveTo>
                    <a:pt x="57" y="1"/>
                  </a:moveTo>
                  <a:lnTo>
                    <a:pt x="0" y="57"/>
                  </a:lnTo>
                  <a:lnTo>
                    <a:pt x="113" y="169"/>
                  </a:lnTo>
                  <a:lnTo>
                    <a:pt x="281" y="16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9D9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1" name="Google Shape;22341;p51"/>
            <p:cNvSpPr/>
            <p:nvPr/>
          </p:nvSpPr>
          <p:spPr>
            <a:xfrm>
              <a:off x="495250" y="1714400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169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13" y="169"/>
                  </a:lnTo>
                  <a:lnTo>
                    <a:pt x="169" y="22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48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2" name="Google Shape;22342;p51"/>
            <p:cNvSpPr/>
            <p:nvPr/>
          </p:nvSpPr>
          <p:spPr>
            <a:xfrm>
              <a:off x="513525" y="1209950"/>
              <a:ext cx="4225" cy="5650"/>
            </a:xfrm>
            <a:custGeom>
              <a:avLst/>
              <a:gdLst/>
              <a:ahLst/>
              <a:cxnLst/>
              <a:rect l="l" t="t" r="r" b="b"/>
              <a:pathLst>
                <a:path w="169" h="226" extrusionOk="0">
                  <a:moveTo>
                    <a:pt x="0" y="1"/>
                  </a:moveTo>
                  <a:lnTo>
                    <a:pt x="57" y="113"/>
                  </a:lnTo>
                  <a:lnTo>
                    <a:pt x="169" y="22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B9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3" name="Google Shape;22343;p51"/>
            <p:cNvSpPr/>
            <p:nvPr/>
          </p:nvSpPr>
          <p:spPr>
            <a:xfrm>
              <a:off x="516325" y="853050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169" y="1"/>
                  </a:moveTo>
                  <a:lnTo>
                    <a:pt x="57" y="57"/>
                  </a:lnTo>
                  <a:lnTo>
                    <a:pt x="1" y="169"/>
                  </a:lnTo>
                  <a:lnTo>
                    <a:pt x="113" y="113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8F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4" name="Google Shape;22344;p51"/>
            <p:cNvSpPr/>
            <p:nvPr/>
          </p:nvSpPr>
          <p:spPr>
            <a:xfrm>
              <a:off x="287300" y="85305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"/>
                  </a:moveTo>
                  <a:lnTo>
                    <a:pt x="0" y="113"/>
                  </a:lnTo>
                  <a:lnTo>
                    <a:pt x="113" y="113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817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5" name="Google Shape;22345;p51"/>
            <p:cNvSpPr/>
            <p:nvPr/>
          </p:nvSpPr>
          <p:spPr>
            <a:xfrm>
              <a:off x="521950" y="101042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78E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6" name="Google Shape;22346;p51"/>
            <p:cNvSpPr/>
            <p:nvPr/>
          </p:nvSpPr>
          <p:spPr>
            <a:xfrm>
              <a:off x="503675" y="1516275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57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13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67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7" name="Google Shape;22347;p51"/>
            <p:cNvSpPr/>
            <p:nvPr/>
          </p:nvSpPr>
          <p:spPr>
            <a:xfrm>
              <a:off x="492450" y="1710200"/>
              <a:ext cx="7050" cy="1425"/>
            </a:xfrm>
            <a:custGeom>
              <a:avLst/>
              <a:gdLst/>
              <a:ahLst/>
              <a:cxnLst/>
              <a:rect l="l" t="t" r="r" b="b"/>
              <a:pathLst>
                <a:path w="282" h="57" extrusionOk="0">
                  <a:moveTo>
                    <a:pt x="56" y="0"/>
                  </a:moveTo>
                  <a:lnTo>
                    <a:pt x="0" y="56"/>
                  </a:lnTo>
                  <a:lnTo>
                    <a:pt x="281" y="5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948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8" name="Google Shape;22348;p51"/>
            <p:cNvSpPr/>
            <p:nvPr/>
          </p:nvSpPr>
          <p:spPr>
            <a:xfrm>
              <a:off x="301350" y="862900"/>
              <a:ext cx="4225" cy="1425"/>
            </a:xfrm>
            <a:custGeom>
              <a:avLst/>
              <a:gdLst/>
              <a:ahLst/>
              <a:cxnLst/>
              <a:rect l="l" t="t" r="r" b="b"/>
              <a:pathLst>
                <a:path w="169" h="57" extrusionOk="0">
                  <a:moveTo>
                    <a:pt x="0" y="0"/>
                  </a:moveTo>
                  <a:lnTo>
                    <a:pt x="56" y="56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17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9" name="Google Shape;22349;p51"/>
            <p:cNvSpPr/>
            <p:nvPr/>
          </p:nvSpPr>
          <p:spPr>
            <a:xfrm>
              <a:off x="329450" y="1739700"/>
              <a:ext cx="4225" cy="1425"/>
            </a:xfrm>
            <a:custGeom>
              <a:avLst/>
              <a:gdLst/>
              <a:ahLst/>
              <a:cxnLst/>
              <a:rect l="l" t="t" r="r" b="b"/>
              <a:pathLst>
                <a:path w="169" h="57" extrusionOk="0">
                  <a:moveTo>
                    <a:pt x="57" y="0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A08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0" name="Google Shape;22350;p51"/>
            <p:cNvSpPr/>
            <p:nvPr/>
          </p:nvSpPr>
          <p:spPr>
            <a:xfrm>
              <a:off x="516325" y="12184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B9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1" name="Google Shape;22351;p51"/>
            <p:cNvSpPr/>
            <p:nvPr/>
          </p:nvSpPr>
          <p:spPr>
            <a:xfrm>
              <a:off x="333650" y="17383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1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08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2" name="Google Shape;22352;p51"/>
            <p:cNvSpPr/>
            <p:nvPr/>
          </p:nvSpPr>
          <p:spPr>
            <a:xfrm>
              <a:off x="290100" y="85587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57" y="56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17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3" name="Google Shape;22353;p51"/>
            <p:cNvSpPr/>
            <p:nvPr/>
          </p:nvSpPr>
          <p:spPr>
            <a:xfrm>
              <a:off x="425000" y="86007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13" y="1"/>
                  </a:moveTo>
                  <a:lnTo>
                    <a:pt x="0" y="113"/>
                  </a:lnTo>
                  <a:lnTo>
                    <a:pt x="113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2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4" name="Google Shape;22354;p51"/>
            <p:cNvSpPr/>
            <p:nvPr/>
          </p:nvSpPr>
          <p:spPr>
            <a:xfrm>
              <a:off x="513525" y="85727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113" y="0"/>
                  </a:moveTo>
                  <a:lnTo>
                    <a:pt x="0" y="56"/>
                  </a:lnTo>
                  <a:lnTo>
                    <a:pt x="57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F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5" name="Google Shape;22355;p51"/>
            <p:cNvSpPr/>
            <p:nvPr/>
          </p:nvSpPr>
          <p:spPr>
            <a:xfrm>
              <a:off x="380025" y="973900"/>
              <a:ext cx="73100" cy="147550"/>
            </a:xfrm>
            <a:custGeom>
              <a:avLst/>
              <a:gdLst/>
              <a:ahLst/>
              <a:cxnLst/>
              <a:rect l="l" t="t" r="r" b="b"/>
              <a:pathLst>
                <a:path w="2924" h="5902" extrusionOk="0">
                  <a:moveTo>
                    <a:pt x="1575" y="0"/>
                  </a:moveTo>
                  <a:lnTo>
                    <a:pt x="1462" y="169"/>
                  </a:lnTo>
                  <a:lnTo>
                    <a:pt x="1406" y="281"/>
                  </a:lnTo>
                  <a:lnTo>
                    <a:pt x="1294" y="619"/>
                  </a:lnTo>
                  <a:lnTo>
                    <a:pt x="1294" y="787"/>
                  </a:lnTo>
                  <a:lnTo>
                    <a:pt x="1237" y="843"/>
                  </a:lnTo>
                  <a:lnTo>
                    <a:pt x="1237" y="900"/>
                  </a:lnTo>
                  <a:lnTo>
                    <a:pt x="956" y="1012"/>
                  </a:lnTo>
                  <a:lnTo>
                    <a:pt x="956" y="1068"/>
                  </a:lnTo>
                  <a:lnTo>
                    <a:pt x="956" y="1124"/>
                  </a:lnTo>
                  <a:lnTo>
                    <a:pt x="1069" y="1237"/>
                  </a:lnTo>
                  <a:lnTo>
                    <a:pt x="1181" y="1349"/>
                  </a:lnTo>
                  <a:lnTo>
                    <a:pt x="1237" y="1405"/>
                  </a:lnTo>
                  <a:lnTo>
                    <a:pt x="1181" y="1518"/>
                  </a:lnTo>
                  <a:lnTo>
                    <a:pt x="1125" y="1574"/>
                  </a:lnTo>
                  <a:lnTo>
                    <a:pt x="1069" y="1799"/>
                  </a:lnTo>
                  <a:lnTo>
                    <a:pt x="1069" y="2024"/>
                  </a:lnTo>
                  <a:lnTo>
                    <a:pt x="1069" y="2249"/>
                  </a:lnTo>
                  <a:lnTo>
                    <a:pt x="956" y="2361"/>
                  </a:lnTo>
                  <a:lnTo>
                    <a:pt x="844" y="2473"/>
                  </a:lnTo>
                  <a:lnTo>
                    <a:pt x="788" y="2586"/>
                  </a:lnTo>
                  <a:lnTo>
                    <a:pt x="619" y="2867"/>
                  </a:lnTo>
                  <a:lnTo>
                    <a:pt x="563" y="2979"/>
                  </a:lnTo>
                  <a:lnTo>
                    <a:pt x="507" y="3148"/>
                  </a:lnTo>
                  <a:lnTo>
                    <a:pt x="226" y="3429"/>
                  </a:lnTo>
                  <a:lnTo>
                    <a:pt x="57" y="3710"/>
                  </a:lnTo>
                  <a:lnTo>
                    <a:pt x="1" y="3879"/>
                  </a:lnTo>
                  <a:lnTo>
                    <a:pt x="1" y="4047"/>
                  </a:lnTo>
                  <a:lnTo>
                    <a:pt x="1" y="4103"/>
                  </a:lnTo>
                  <a:lnTo>
                    <a:pt x="57" y="4103"/>
                  </a:lnTo>
                  <a:lnTo>
                    <a:pt x="169" y="4160"/>
                  </a:lnTo>
                  <a:lnTo>
                    <a:pt x="338" y="4160"/>
                  </a:lnTo>
                  <a:lnTo>
                    <a:pt x="450" y="4216"/>
                  </a:lnTo>
                  <a:lnTo>
                    <a:pt x="563" y="4216"/>
                  </a:lnTo>
                  <a:lnTo>
                    <a:pt x="731" y="4272"/>
                  </a:lnTo>
                  <a:lnTo>
                    <a:pt x="844" y="4216"/>
                  </a:lnTo>
                  <a:lnTo>
                    <a:pt x="1012" y="4103"/>
                  </a:lnTo>
                  <a:lnTo>
                    <a:pt x="956" y="4441"/>
                  </a:lnTo>
                  <a:lnTo>
                    <a:pt x="900" y="4722"/>
                  </a:lnTo>
                  <a:lnTo>
                    <a:pt x="956" y="4946"/>
                  </a:lnTo>
                  <a:lnTo>
                    <a:pt x="1069" y="5227"/>
                  </a:lnTo>
                  <a:lnTo>
                    <a:pt x="1181" y="5340"/>
                  </a:lnTo>
                  <a:lnTo>
                    <a:pt x="1350" y="5340"/>
                  </a:lnTo>
                  <a:lnTo>
                    <a:pt x="1406" y="5284"/>
                  </a:lnTo>
                  <a:lnTo>
                    <a:pt x="1406" y="5227"/>
                  </a:lnTo>
                  <a:lnTo>
                    <a:pt x="1462" y="5227"/>
                  </a:lnTo>
                  <a:lnTo>
                    <a:pt x="1518" y="5508"/>
                  </a:lnTo>
                  <a:lnTo>
                    <a:pt x="1575" y="5621"/>
                  </a:lnTo>
                  <a:lnTo>
                    <a:pt x="1631" y="5733"/>
                  </a:lnTo>
                  <a:lnTo>
                    <a:pt x="1687" y="5846"/>
                  </a:lnTo>
                  <a:lnTo>
                    <a:pt x="1799" y="5902"/>
                  </a:lnTo>
                  <a:lnTo>
                    <a:pt x="1912" y="5846"/>
                  </a:lnTo>
                  <a:lnTo>
                    <a:pt x="2024" y="5790"/>
                  </a:lnTo>
                  <a:lnTo>
                    <a:pt x="2024" y="5733"/>
                  </a:lnTo>
                  <a:lnTo>
                    <a:pt x="2024" y="5621"/>
                  </a:lnTo>
                  <a:lnTo>
                    <a:pt x="1968" y="5452"/>
                  </a:lnTo>
                  <a:lnTo>
                    <a:pt x="1968" y="5340"/>
                  </a:lnTo>
                  <a:lnTo>
                    <a:pt x="2024" y="5340"/>
                  </a:lnTo>
                  <a:lnTo>
                    <a:pt x="2137" y="5396"/>
                  </a:lnTo>
                  <a:lnTo>
                    <a:pt x="2305" y="5452"/>
                  </a:lnTo>
                  <a:lnTo>
                    <a:pt x="2418" y="5565"/>
                  </a:lnTo>
                  <a:lnTo>
                    <a:pt x="2530" y="5565"/>
                  </a:lnTo>
                  <a:lnTo>
                    <a:pt x="2586" y="5508"/>
                  </a:lnTo>
                  <a:lnTo>
                    <a:pt x="2642" y="5396"/>
                  </a:lnTo>
                  <a:lnTo>
                    <a:pt x="2699" y="5171"/>
                  </a:lnTo>
                  <a:lnTo>
                    <a:pt x="2642" y="4946"/>
                  </a:lnTo>
                  <a:lnTo>
                    <a:pt x="2418" y="4665"/>
                  </a:lnTo>
                  <a:lnTo>
                    <a:pt x="2193" y="4441"/>
                  </a:lnTo>
                  <a:lnTo>
                    <a:pt x="2024" y="4384"/>
                  </a:lnTo>
                  <a:lnTo>
                    <a:pt x="1799" y="4441"/>
                  </a:lnTo>
                  <a:lnTo>
                    <a:pt x="1687" y="4609"/>
                  </a:lnTo>
                  <a:lnTo>
                    <a:pt x="1462" y="4384"/>
                  </a:lnTo>
                  <a:lnTo>
                    <a:pt x="1462" y="4272"/>
                  </a:lnTo>
                  <a:lnTo>
                    <a:pt x="1462" y="4160"/>
                  </a:lnTo>
                  <a:lnTo>
                    <a:pt x="1575" y="3935"/>
                  </a:lnTo>
                  <a:lnTo>
                    <a:pt x="1743" y="3766"/>
                  </a:lnTo>
                  <a:lnTo>
                    <a:pt x="2024" y="3485"/>
                  </a:lnTo>
                  <a:lnTo>
                    <a:pt x="2080" y="3373"/>
                  </a:lnTo>
                  <a:lnTo>
                    <a:pt x="2080" y="3260"/>
                  </a:lnTo>
                  <a:lnTo>
                    <a:pt x="2080" y="3148"/>
                  </a:lnTo>
                  <a:lnTo>
                    <a:pt x="2024" y="3092"/>
                  </a:lnTo>
                  <a:lnTo>
                    <a:pt x="1743" y="2867"/>
                  </a:lnTo>
                  <a:lnTo>
                    <a:pt x="1743" y="2642"/>
                  </a:lnTo>
                  <a:lnTo>
                    <a:pt x="1631" y="2586"/>
                  </a:lnTo>
                  <a:lnTo>
                    <a:pt x="1462" y="2530"/>
                  </a:lnTo>
                  <a:lnTo>
                    <a:pt x="1462" y="2417"/>
                  </a:lnTo>
                  <a:lnTo>
                    <a:pt x="1462" y="2361"/>
                  </a:lnTo>
                  <a:lnTo>
                    <a:pt x="1575" y="2417"/>
                  </a:lnTo>
                  <a:lnTo>
                    <a:pt x="1687" y="2361"/>
                  </a:lnTo>
                  <a:lnTo>
                    <a:pt x="1799" y="2305"/>
                  </a:lnTo>
                  <a:lnTo>
                    <a:pt x="1968" y="2305"/>
                  </a:lnTo>
                  <a:lnTo>
                    <a:pt x="2249" y="2361"/>
                  </a:lnTo>
                  <a:lnTo>
                    <a:pt x="2193" y="2417"/>
                  </a:lnTo>
                  <a:lnTo>
                    <a:pt x="2080" y="2473"/>
                  </a:lnTo>
                  <a:lnTo>
                    <a:pt x="2080" y="2530"/>
                  </a:lnTo>
                  <a:lnTo>
                    <a:pt x="2080" y="2586"/>
                  </a:lnTo>
                  <a:lnTo>
                    <a:pt x="2137" y="2642"/>
                  </a:lnTo>
                  <a:lnTo>
                    <a:pt x="2249" y="2642"/>
                  </a:lnTo>
                  <a:lnTo>
                    <a:pt x="2361" y="2586"/>
                  </a:lnTo>
                  <a:lnTo>
                    <a:pt x="2418" y="2530"/>
                  </a:lnTo>
                  <a:lnTo>
                    <a:pt x="2586" y="2530"/>
                  </a:lnTo>
                  <a:lnTo>
                    <a:pt x="2586" y="2473"/>
                  </a:lnTo>
                  <a:lnTo>
                    <a:pt x="2586" y="2417"/>
                  </a:lnTo>
                  <a:lnTo>
                    <a:pt x="2530" y="2249"/>
                  </a:lnTo>
                  <a:lnTo>
                    <a:pt x="2530" y="2080"/>
                  </a:lnTo>
                  <a:lnTo>
                    <a:pt x="2755" y="2192"/>
                  </a:lnTo>
                  <a:lnTo>
                    <a:pt x="2867" y="2192"/>
                  </a:lnTo>
                  <a:lnTo>
                    <a:pt x="2923" y="2080"/>
                  </a:lnTo>
                  <a:lnTo>
                    <a:pt x="2923" y="2024"/>
                  </a:lnTo>
                  <a:lnTo>
                    <a:pt x="2811" y="1968"/>
                  </a:lnTo>
                  <a:lnTo>
                    <a:pt x="2699" y="1855"/>
                  </a:lnTo>
                  <a:lnTo>
                    <a:pt x="2923" y="1799"/>
                  </a:lnTo>
                  <a:lnTo>
                    <a:pt x="2923" y="1743"/>
                  </a:lnTo>
                  <a:lnTo>
                    <a:pt x="2923" y="1630"/>
                  </a:lnTo>
                  <a:lnTo>
                    <a:pt x="2867" y="1518"/>
                  </a:lnTo>
                  <a:lnTo>
                    <a:pt x="2811" y="1462"/>
                  </a:lnTo>
                  <a:lnTo>
                    <a:pt x="2699" y="1462"/>
                  </a:lnTo>
                  <a:lnTo>
                    <a:pt x="2586" y="1518"/>
                  </a:lnTo>
                  <a:lnTo>
                    <a:pt x="2474" y="1518"/>
                  </a:lnTo>
                  <a:lnTo>
                    <a:pt x="2361" y="1405"/>
                  </a:lnTo>
                  <a:lnTo>
                    <a:pt x="2249" y="1349"/>
                  </a:lnTo>
                  <a:lnTo>
                    <a:pt x="2024" y="1237"/>
                  </a:lnTo>
                  <a:lnTo>
                    <a:pt x="1968" y="1181"/>
                  </a:lnTo>
                  <a:lnTo>
                    <a:pt x="2024" y="1068"/>
                  </a:lnTo>
                  <a:lnTo>
                    <a:pt x="1968" y="843"/>
                  </a:lnTo>
                  <a:lnTo>
                    <a:pt x="2024" y="731"/>
                  </a:lnTo>
                  <a:lnTo>
                    <a:pt x="2137" y="731"/>
                  </a:lnTo>
                  <a:lnTo>
                    <a:pt x="2193" y="787"/>
                  </a:lnTo>
                  <a:lnTo>
                    <a:pt x="2249" y="787"/>
                  </a:lnTo>
                  <a:lnTo>
                    <a:pt x="2249" y="675"/>
                  </a:lnTo>
                  <a:lnTo>
                    <a:pt x="2193" y="675"/>
                  </a:lnTo>
                  <a:lnTo>
                    <a:pt x="2137" y="562"/>
                  </a:lnTo>
                  <a:lnTo>
                    <a:pt x="2137" y="506"/>
                  </a:lnTo>
                  <a:lnTo>
                    <a:pt x="2080" y="562"/>
                  </a:lnTo>
                  <a:lnTo>
                    <a:pt x="1799" y="675"/>
                  </a:lnTo>
                  <a:lnTo>
                    <a:pt x="1799" y="562"/>
                  </a:lnTo>
                  <a:lnTo>
                    <a:pt x="1856" y="450"/>
                  </a:lnTo>
                  <a:lnTo>
                    <a:pt x="1968" y="281"/>
                  </a:lnTo>
                  <a:lnTo>
                    <a:pt x="1912" y="225"/>
                  </a:lnTo>
                  <a:lnTo>
                    <a:pt x="1856" y="225"/>
                  </a:lnTo>
                  <a:lnTo>
                    <a:pt x="1912" y="113"/>
                  </a:lnTo>
                  <a:lnTo>
                    <a:pt x="1912" y="57"/>
                  </a:lnTo>
                  <a:lnTo>
                    <a:pt x="1856" y="0"/>
                  </a:lnTo>
                  <a:close/>
                </a:path>
              </a:pathLst>
            </a:custGeom>
            <a:solidFill>
              <a:srgbClr val="A19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6" name="Google Shape;22356;p51"/>
            <p:cNvSpPr/>
            <p:nvPr/>
          </p:nvSpPr>
          <p:spPr>
            <a:xfrm>
              <a:off x="391275" y="858675"/>
              <a:ext cx="50600" cy="123675"/>
            </a:xfrm>
            <a:custGeom>
              <a:avLst/>
              <a:gdLst/>
              <a:ahLst/>
              <a:cxnLst/>
              <a:rect l="l" t="t" r="r" b="b"/>
              <a:pathLst>
                <a:path w="2024" h="4947" extrusionOk="0">
                  <a:moveTo>
                    <a:pt x="1799" y="0"/>
                  </a:moveTo>
                  <a:lnTo>
                    <a:pt x="1743" y="113"/>
                  </a:lnTo>
                  <a:lnTo>
                    <a:pt x="1743" y="281"/>
                  </a:lnTo>
                  <a:lnTo>
                    <a:pt x="1743" y="394"/>
                  </a:lnTo>
                  <a:lnTo>
                    <a:pt x="1687" y="450"/>
                  </a:lnTo>
                  <a:lnTo>
                    <a:pt x="1574" y="450"/>
                  </a:lnTo>
                  <a:lnTo>
                    <a:pt x="1574" y="394"/>
                  </a:lnTo>
                  <a:lnTo>
                    <a:pt x="1574" y="338"/>
                  </a:lnTo>
                  <a:lnTo>
                    <a:pt x="1630" y="225"/>
                  </a:lnTo>
                  <a:lnTo>
                    <a:pt x="1574" y="113"/>
                  </a:lnTo>
                  <a:lnTo>
                    <a:pt x="1462" y="57"/>
                  </a:lnTo>
                  <a:lnTo>
                    <a:pt x="1406" y="169"/>
                  </a:lnTo>
                  <a:lnTo>
                    <a:pt x="1406" y="450"/>
                  </a:lnTo>
                  <a:lnTo>
                    <a:pt x="1462" y="563"/>
                  </a:lnTo>
                  <a:lnTo>
                    <a:pt x="1574" y="675"/>
                  </a:lnTo>
                  <a:lnTo>
                    <a:pt x="1630" y="731"/>
                  </a:lnTo>
                  <a:lnTo>
                    <a:pt x="1574" y="787"/>
                  </a:lnTo>
                  <a:lnTo>
                    <a:pt x="1462" y="844"/>
                  </a:lnTo>
                  <a:lnTo>
                    <a:pt x="1349" y="787"/>
                  </a:lnTo>
                  <a:lnTo>
                    <a:pt x="1181" y="675"/>
                  </a:lnTo>
                  <a:lnTo>
                    <a:pt x="1068" y="844"/>
                  </a:lnTo>
                  <a:lnTo>
                    <a:pt x="956" y="1181"/>
                  </a:lnTo>
                  <a:lnTo>
                    <a:pt x="787" y="1574"/>
                  </a:lnTo>
                  <a:lnTo>
                    <a:pt x="562" y="1911"/>
                  </a:lnTo>
                  <a:lnTo>
                    <a:pt x="450" y="2080"/>
                  </a:lnTo>
                  <a:lnTo>
                    <a:pt x="281" y="2192"/>
                  </a:lnTo>
                  <a:lnTo>
                    <a:pt x="169" y="2305"/>
                  </a:lnTo>
                  <a:lnTo>
                    <a:pt x="169" y="2417"/>
                  </a:lnTo>
                  <a:lnTo>
                    <a:pt x="225" y="2474"/>
                  </a:lnTo>
                  <a:lnTo>
                    <a:pt x="338" y="2586"/>
                  </a:lnTo>
                  <a:lnTo>
                    <a:pt x="506" y="2642"/>
                  </a:lnTo>
                  <a:lnTo>
                    <a:pt x="619" y="2755"/>
                  </a:lnTo>
                  <a:lnTo>
                    <a:pt x="619" y="2923"/>
                  </a:lnTo>
                  <a:lnTo>
                    <a:pt x="562" y="3092"/>
                  </a:lnTo>
                  <a:lnTo>
                    <a:pt x="562" y="3204"/>
                  </a:lnTo>
                  <a:lnTo>
                    <a:pt x="562" y="3317"/>
                  </a:lnTo>
                  <a:lnTo>
                    <a:pt x="562" y="3373"/>
                  </a:lnTo>
                  <a:lnTo>
                    <a:pt x="281" y="3373"/>
                  </a:lnTo>
                  <a:lnTo>
                    <a:pt x="169" y="3485"/>
                  </a:lnTo>
                  <a:lnTo>
                    <a:pt x="225" y="3654"/>
                  </a:lnTo>
                  <a:lnTo>
                    <a:pt x="281" y="3710"/>
                  </a:lnTo>
                  <a:lnTo>
                    <a:pt x="338" y="3766"/>
                  </a:lnTo>
                  <a:lnTo>
                    <a:pt x="338" y="3879"/>
                  </a:lnTo>
                  <a:lnTo>
                    <a:pt x="281" y="3991"/>
                  </a:lnTo>
                  <a:lnTo>
                    <a:pt x="225" y="4103"/>
                  </a:lnTo>
                  <a:lnTo>
                    <a:pt x="113" y="4216"/>
                  </a:lnTo>
                  <a:lnTo>
                    <a:pt x="57" y="4328"/>
                  </a:lnTo>
                  <a:lnTo>
                    <a:pt x="113" y="4441"/>
                  </a:lnTo>
                  <a:lnTo>
                    <a:pt x="113" y="4553"/>
                  </a:lnTo>
                  <a:lnTo>
                    <a:pt x="0" y="4778"/>
                  </a:lnTo>
                  <a:lnTo>
                    <a:pt x="0" y="4834"/>
                  </a:lnTo>
                  <a:lnTo>
                    <a:pt x="57" y="4890"/>
                  </a:lnTo>
                  <a:lnTo>
                    <a:pt x="169" y="4947"/>
                  </a:lnTo>
                  <a:lnTo>
                    <a:pt x="619" y="4947"/>
                  </a:lnTo>
                  <a:lnTo>
                    <a:pt x="844" y="4890"/>
                  </a:lnTo>
                  <a:lnTo>
                    <a:pt x="1012" y="4778"/>
                  </a:lnTo>
                  <a:lnTo>
                    <a:pt x="1125" y="4553"/>
                  </a:lnTo>
                  <a:lnTo>
                    <a:pt x="1237" y="4441"/>
                  </a:lnTo>
                  <a:lnTo>
                    <a:pt x="1293" y="4385"/>
                  </a:lnTo>
                  <a:lnTo>
                    <a:pt x="1406" y="4272"/>
                  </a:lnTo>
                  <a:lnTo>
                    <a:pt x="1518" y="4160"/>
                  </a:lnTo>
                  <a:lnTo>
                    <a:pt x="1911" y="4160"/>
                  </a:lnTo>
                  <a:lnTo>
                    <a:pt x="1968" y="4047"/>
                  </a:lnTo>
                  <a:lnTo>
                    <a:pt x="1968" y="3991"/>
                  </a:lnTo>
                  <a:lnTo>
                    <a:pt x="1574" y="3991"/>
                  </a:lnTo>
                  <a:lnTo>
                    <a:pt x="1518" y="3935"/>
                  </a:lnTo>
                  <a:lnTo>
                    <a:pt x="1462" y="3935"/>
                  </a:lnTo>
                  <a:lnTo>
                    <a:pt x="1518" y="3879"/>
                  </a:lnTo>
                  <a:lnTo>
                    <a:pt x="1574" y="3822"/>
                  </a:lnTo>
                  <a:lnTo>
                    <a:pt x="1630" y="3766"/>
                  </a:lnTo>
                  <a:lnTo>
                    <a:pt x="1630" y="3710"/>
                  </a:lnTo>
                  <a:lnTo>
                    <a:pt x="1518" y="3541"/>
                  </a:lnTo>
                  <a:lnTo>
                    <a:pt x="1518" y="3429"/>
                  </a:lnTo>
                  <a:lnTo>
                    <a:pt x="1462" y="3317"/>
                  </a:lnTo>
                  <a:lnTo>
                    <a:pt x="1518" y="3148"/>
                  </a:lnTo>
                  <a:lnTo>
                    <a:pt x="1406" y="3092"/>
                  </a:lnTo>
                  <a:lnTo>
                    <a:pt x="1349" y="3148"/>
                  </a:lnTo>
                  <a:lnTo>
                    <a:pt x="1293" y="3204"/>
                  </a:lnTo>
                  <a:lnTo>
                    <a:pt x="1181" y="3260"/>
                  </a:lnTo>
                  <a:lnTo>
                    <a:pt x="1406" y="3092"/>
                  </a:lnTo>
                  <a:lnTo>
                    <a:pt x="1574" y="2979"/>
                  </a:lnTo>
                  <a:lnTo>
                    <a:pt x="1743" y="2867"/>
                  </a:lnTo>
                  <a:lnTo>
                    <a:pt x="1743" y="2811"/>
                  </a:lnTo>
                  <a:lnTo>
                    <a:pt x="1743" y="2698"/>
                  </a:lnTo>
                  <a:lnTo>
                    <a:pt x="1687" y="2642"/>
                  </a:lnTo>
                  <a:lnTo>
                    <a:pt x="1630" y="2586"/>
                  </a:lnTo>
                  <a:lnTo>
                    <a:pt x="1462" y="2530"/>
                  </a:lnTo>
                  <a:lnTo>
                    <a:pt x="1356" y="2565"/>
                  </a:lnTo>
                  <a:lnTo>
                    <a:pt x="1356" y="2565"/>
                  </a:lnTo>
                  <a:lnTo>
                    <a:pt x="1406" y="2417"/>
                  </a:lnTo>
                  <a:lnTo>
                    <a:pt x="1406" y="2249"/>
                  </a:lnTo>
                  <a:lnTo>
                    <a:pt x="1406" y="2024"/>
                  </a:lnTo>
                  <a:lnTo>
                    <a:pt x="1406" y="1855"/>
                  </a:lnTo>
                  <a:lnTo>
                    <a:pt x="1406" y="1799"/>
                  </a:lnTo>
                  <a:lnTo>
                    <a:pt x="1574" y="1799"/>
                  </a:lnTo>
                  <a:lnTo>
                    <a:pt x="1687" y="1743"/>
                  </a:lnTo>
                  <a:lnTo>
                    <a:pt x="1799" y="1687"/>
                  </a:lnTo>
                  <a:lnTo>
                    <a:pt x="1855" y="1574"/>
                  </a:lnTo>
                  <a:lnTo>
                    <a:pt x="1743" y="1406"/>
                  </a:lnTo>
                  <a:lnTo>
                    <a:pt x="1687" y="1293"/>
                  </a:lnTo>
                  <a:lnTo>
                    <a:pt x="1687" y="1237"/>
                  </a:lnTo>
                  <a:lnTo>
                    <a:pt x="1743" y="1181"/>
                  </a:lnTo>
                  <a:lnTo>
                    <a:pt x="1855" y="1125"/>
                  </a:lnTo>
                  <a:lnTo>
                    <a:pt x="1968" y="1125"/>
                  </a:lnTo>
                  <a:lnTo>
                    <a:pt x="1968" y="1068"/>
                  </a:lnTo>
                  <a:lnTo>
                    <a:pt x="2024" y="900"/>
                  </a:lnTo>
                  <a:lnTo>
                    <a:pt x="2024" y="844"/>
                  </a:lnTo>
                  <a:lnTo>
                    <a:pt x="2024" y="731"/>
                  </a:lnTo>
                  <a:lnTo>
                    <a:pt x="2024" y="675"/>
                  </a:lnTo>
                  <a:lnTo>
                    <a:pt x="2024" y="563"/>
                  </a:lnTo>
                  <a:lnTo>
                    <a:pt x="2024" y="506"/>
                  </a:lnTo>
                  <a:lnTo>
                    <a:pt x="1968" y="450"/>
                  </a:lnTo>
                  <a:lnTo>
                    <a:pt x="2024" y="338"/>
                  </a:lnTo>
                  <a:lnTo>
                    <a:pt x="1968" y="225"/>
                  </a:lnTo>
                  <a:lnTo>
                    <a:pt x="1799" y="0"/>
                  </a:lnTo>
                  <a:close/>
                </a:path>
              </a:pathLst>
            </a:custGeom>
            <a:solidFill>
              <a:srgbClr val="8B83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7" name="Google Shape;22357;p51"/>
            <p:cNvSpPr/>
            <p:nvPr/>
          </p:nvSpPr>
          <p:spPr>
            <a:xfrm>
              <a:off x="439050" y="871325"/>
              <a:ext cx="67475" cy="46400"/>
            </a:xfrm>
            <a:custGeom>
              <a:avLst/>
              <a:gdLst/>
              <a:ahLst/>
              <a:cxnLst/>
              <a:rect l="l" t="t" r="r" b="b"/>
              <a:pathLst>
                <a:path w="2699" h="1856" extrusionOk="0">
                  <a:moveTo>
                    <a:pt x="940" y="1205"/>
                  </a:moveTo>
                  <a:lnTo>
                    <a:pt x="844" y="1237"/>
                  </a:lnTo>
                  <a:lnTo>
                    <a:pt x="1012" y="1293"/>
                  </a:lnTo>
                  <a:lnTo>
                    <a:pt x="1012" y="1293"/>
                  </a:lnTo>
                  <a:lnTo>
                    <a:pt x="956" y="1237"/>
                  </a:lnTo>
                  <a:lnTo>
                    <a:pt x="940" y="1205"/>
                  </a:lnTo>
                  <a:close/>
                  <a:moveTo>
                    <a:pt x="731" y="0"/>
                  </a:moveTo>
                  <a:lnTo>
                    <a:pt x="562" y="57"/>
                  </a:lnTo>
                  <a:lnTo>
                    <a:pt x="506" y="113"/>
                  </a:lnTo>
                  <a:lnTo>
                    <a:pt x="394" y="169"/>
                  </a:lnTo>
                  <a:lnTo>
                    <a:pt x="338" y="225"/>
                  </a:lnTo>
                  <a:lnTo>
                    <a:pt x="113" y="169"/>
                  </a:lnTo>
                  <a:lnTo>
                    <a:pt x="57" y="281"/>
                  </a:lnTo>
                  <a:lnTo>
                    <a:pt x="57" y="450"/>
                  </a:lnTo>
                  <a:lnTo>
                    <a:pt x="113" y="562"/>
                  </a:lnTo>
                  <a:lnTo>
                    <a:pt x="225" y="619"/>
                  </a:lnTo>
                  <a:lnTo>
                    <a:pt x="394" y="506"/>
                  </a:lnTo>
                  <a:lnTo>
                    <a:pt x="450" y="562"/>
                  </a:lnTo>
                  <a:lnTo>
                    <a:pt x="506" y="675"/>
                  </a:lnTo>
                  <a:lnTo>
                    <a:pt x="450" y="787"/>
                  </a:lnTo>
                  <a:lnTo>
                    <a:pt x="338" y="843"/>
                  </a:lnTo>
                  <a:lnTo>
                    <a:pt x="113" y="956"/>
                  </a:lnTo>
                  <a:lnTo>
                    <a:pt x="0" y="1012"/>
                  </a:lnTo>
                  <a:lnTo>
                    <a:pt x="0" y="1124"/>
                  </a:lnTo>
                  <a:lnTo>
                    <a:pt x="113" y="1349"/>
                  </a:lnTo>
                  <a:lnTo>
                    <a:pt x="169" y="1462"/>
                  </a:lnTo>
                  <a:lnTo>
                    <a:pt x="394" y="1574"/>
                  </a:lnTo>
                  <a:lnTo>
                    <a:pt x="562" y="1574"/>
                  </a:lnTo>
                  <a:lnTo>
                    <a:pt x="675" y="1518"/>
                  </a:lnTo>
                  <a:lnTo>
                    <a:pt x="731" y="1574"/>
                  </a:lnTo>
                  <a:lnTo>
                    <a:pt x="731" y="1630"/>
                  </a:lnTo>
                  <a:lnTo>
                    <a:pt x="619" y="1743"/>
                  </a:lnTo>
                  <a:lnTo>
                    <a:pt x="619" y="1799"/>
                  </a:lnTo>
                  <a:lnTo>
                    <a:pt x="619" y="1855"/>
                  </a:lnTo>
                  <a:lnTo>
                    <a:pt x="900" y="1799"/>
                  </a:lnTo>
                  <a:lnTo>
                    <a:pt x="1068" y="1743"/>
                  </a:lnTo>
                  <a:lnTo>
                    <a:pt x="1125" y="1686"/>
                  </a:lnTo>
                  <a:lnTo>
                    <a:pt x="1125" y="1574"/>
                  </a:lnTo>
                  <a:lnTo>
                    <a:pt x="1125" y="1518"/>
                  </a:lnTo>
                  <a:lnTo>
                    <a:pt x="1293" y="1518"/>
                  </a:lnTo>
                  <a:lnTo>
                    <a:pt x="1293" y="1462"/>
                  </a:lnTo>
                  <a:lnTo>
                    <a:pt x="1237" y="1405"/>
                  </a:lnTo>
                  <a:lnTo>
                    <a:pt x="1181" y="1349"/>
                  </a:lnTo>
                  <a:lnTo>
                    <a:pt x="1012" y="1293"/>
                  </a:lnTo>
                  <a:lnTo>
                    <a:pt x="1012" y="1293"/>
                  </a:lnTo>
                  <a:lnTo>
                    <a:pt x="956" y="1349"/>
                  </a:lnTo>
                  <a:lnTo>
                    <a:pt x="900" y="1293"/>
                  </a:lnTo>
                  <a:lnTo>
                    <a:pt x="844" y="1237"/>
                  </a:lnTo>
                  <a:lnTo>
                    <a:pt x="900" y="1068"/>
                  </a:lnTo>
                  <a:lnTo>
                    <a:pt x="900" y="1124"/>
                  </a:lnTo>
                  <a:lnTo>
                    <a:pt x="940" y="1205"/>
                  </a:lnTo>
                  <a:lnTo>
                    <a:pt x="940" y="1205"/>
                  </a:lnTo>
                  <a:lnTo>
                    <a:pt x="1181" y="1124"/>
                  </a:lnTo>
                  <a:lnTo>
                    <a:pt x="1406" y="1124"/>
                  </a:lnTo>
                  <a:lnTo>
                    <a:pt x="1630" y="1181"/>
                  </a:lnTo>
                  <a:lnTo>
                    <a:pt x="1855" y="1237"/>
                  </a:lnTo>
                  <a:lnTo>
                    <a:pt x="1968" y="1293"/>
                  </a:lnTo>
                  <a:lnTo>
                    <a:pt x="2080" y="1293"/>
                  </a:lnTo>
                  <a:lnTo>
                    <a:pt x="2192" y="1237"/>
                  </a:lnTo>
                  <a:lnTo>
                    <a:pt x="2305" y="1124"/>
                  </a:lnTo>
                  <a:lnTo>
                    <a:pt x="2642" y="1124"/>
                  </a:lnTo>
                  <a:lnTo>
                    <a:pt x="2698" y="1012"/>
                  </a:lnTo>
                  <a:lnTo>
                    <a:pt x="2698" y="956"/>
                  </a:lnTo>
                  <a:lnTo>
                    <a:pt x="2698" y="900"/>
                  </a:lnTo>
                  <a:lnTo>
                    <a:pt x="2586" y="843"/>
                  </a:lnTo>
                  <a:lnTo>
                    <a:pt x="2530" y="787"/>
                  </a:lnTo>
                  <a:lnTo>
                    <a:pt x="2417" y="843"/>
                  </a:lnTo>
                  <a:lnTo>
                    <a:pt x="2361" y="900"/>
                  </a:lnTo>
                  <a:lnTo>
                    <a:pt x="2080" y="675"/>
                  </a:lnTo>
                  <a:lnTo>
                    <a:pt x="1911" y="450"/>
                  </a:lnTo>
                  <a:lnTo>
                    <a:pt x="1911" y="562"/>
                  </a:lnTo>
                  <a:lnTo>
                    <a:pt x="1855" y="619"/>
                  </a:lnTo>
                  <a:lnTo>
                    <a:pt x="1687" y="787"/>
                  </a:lnTo>
                  <a:lnTo>
                    <a:pt x="1462" y="450"/>
                  </a:lnTo>
                  <a:lnTo>
                    <a:pt x="1293" y="281"/>
                  </a:lnTo>
                  <a:lnTo>
                    <a:pt x="1125" y="169"/>
                  </a:lnTo>
                  <a:lnTo>
                    <a:pt x="1125" y="57"/>
                  </a:lnTo>
                  <a:lnTo>
                    <a:pt x="1125" y="0"/>
                  </a:lnTo>
                  <a:lnTo>
                    <a:pt x="1068" y="0"/>
                  </a:lnTo>
                  <a:lnTo>
                    <a:pt x="1012" y="57"/>
                  </a:lnTo>
                  <a:lnTo>
                    <a:pt x="956" y="169"/>
                  </a:lnTo>
                  <a:lnTo>
                    <a:pt x="900" y="225"/>
                  </a:lnTo>
                  <a:lnTo>
                    <a:pt x="844" y="225"/>
                  </a:lnTo>
                  <a:lnTo>
                    <a:pt x="787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908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8" name="Google Shape;22358;p51"/>
            <p:cNvSpPr/>
            <p:nvPr/>
          </p:nvSpPr>
          <p:spPr>
            <a:xfrm>
              <a:off x="413750" y="878350"/>
              <a:ext cx="42175" cy="67475"/>
            </a:xfrm>
            <a:custGeom>
              <a:avLst/>
              <a:gdLst/>
              <a:ahLst/>
              <a:cxnLst/>
              <a:rect l="l" t="t" r="r" b="b"/>
              <a:pathLst>
                <a:path w="1687" h="2699" extrusionOk="0">
                  <a:moveTo>
                    <a:pt x="1069" y="0"/>
                  </a:moveTo>
                  <a:lnTo>
                    <a:pt x="1012" y="57"/>
                  </a:lnTo>
                  <a:lnTo>
                    <a:pt x="1012" y="169"/>
                  </a:lnTo>
                  <a:lnTo>
                    <a:pt x="1012" y="281"/>
                  </a:lnTo>
                  <a:lnTo>
                    <a:pt x="956" y="281"/>
                  </a:lnTo>
                  <a:lnTo>
                    <a:pt x="731" y="169"/>
                  </a:lnTo>
                  <a:lnTo>
                    <a:pt x="675" y="225"/>
                  </a:lnTo>
                  <a:lnTo>
                    <a:pt x="675" y="281"/>
                  </a:lnTo>
                  <a:lnTo>
                    <a:pt x="731" y="394"/>
                  </a:lnTo>
                  <a:lnTo>
                    <a:pt x="731" y="450"/>
                  </a:lnTo>
                  <a:lnTo>
                    <a:pt x="675" y="562"/>
                  </a:lnTo>
                  <a:lnTo>
                    <a:pt x="731" y="619"/>
                  </a:lnTo>
                  <a:lnTo>
                    <a:pt x="788" y="675"/>
                  </a:lnTo>
                  <a:lnTo>
                    <a:pt x="900" y="787"/>
                  </a:lnTo>
                  <a:lnTo>
                    <a:pt x="675" y="900"/>
                  </a:lnTo>
                  <a:lnTo>
                    <a:pt x="563" y="900"/>
                  </a:lnTo>
                  <a:lnTo>
                    <a:pt x="450" y="843"/>
                  </a:lnTo>
                  <a:lnTo>
                    <a:pt x="338" y="843"/>
                  </a:lnTo>
                  <a:lnTo>
                    <a:pt x="282" y="900"/>
                  </a:lnTo>
                  <a:lnTo>
                    <a:pt x="338" y="956"/>
                  </a:lnTo>
                  <a:lnTo>
                    <a:pt x="338" y="1124"/>
                  </a:lnTo>
                  <a:lnTo>
                    <a:pt x="394" y="1237"/>
                  </a:lnTo>
                  <a:lnTo>
                    <a:pt x="450" y="1293"/>
                  </a:lnTo>
                  <a:lnTo>
                    <a:pt x="394" y="1349"/>
                  </a:lnTo>
                  <a:lnTo>
                    <a:pt x="394" y="1405"/>
                  </a:lnTo>
                  <a:lnTo>
                    <a:pt x="394" y="1518"/>
                  </a:lnTo>
                  <a:lnTo>
                    <a:pt x="450" y="1574"/>
                  </a:lnTo>
                  <a:lnTo>
                    <a:pt x="450" y="1630"/>
                  </a:lnTo>
                  <a:lnTo>
                    <a:pt x="338" y="1743"/>
                  </a:lnTo>
                  <a:lnTo>
                    <a:pt x="169" y="1799"/>
                  </a:lnTo>
                  <a:lnTo>
                    <a:pt x="1" y="1855"/>
                  </a:lnTo>
                  <a:lnTo>
                    <a:pt x="1" y="1911"/>
                  </a:lnTo>
                  <a:lnTo>
                    <a:pt x="113" y="2024"/>
                  </a:lnTo>
                  <a:lnTo>
                    <a:pt x="282" y="1911"/>
                  </a:lnTo>
                  <a:lnTo>
                    <a:pt x="394" y="1855"/>
                  </a:lnTo>
                  <a:lnTo>
                    <a:pt x="675" y="1855"/>
                  </a:lnTo>
                  <a:lnTo>
                    <a:pt x="731" y="1911"/>
                  </a:lnTo>
                  <a:lnTo>
                    <a:pt x="788" y="1968"/>
                  </a:lnTo>
                  <a:lnTo>
                    <a:pt x="788" y="2024"/>
                  </a:lnTo>
                  <a:lnTo>
                    <a:pt x="731" y="2080"/>
                  </a:lnTo>
                  <a:lnTo>
                    <a:pt x="619" y="2136"/>
                  </a:lnTo>
                  <a:lnTo>
                    <a:pt x="450" y="2305"/>
                  </a:lnTo>
                  <a:lnTo>
                    <a:pt x="169" y="2305"/>
                  </a:lnTo>
                  <a:lnTo>
                    <a:pt x="113" y="2361"/>
                  </a:lnTo>
                  <a:lnTo>
                    <a:pt x="113" y="2473"/>
                  </a:lnTo>
                  <a:lnTo>
                    <a:pt x="226" y="2642"/>
                  </a:lnTo>
                  <a:lnTo>
                    <a:pt x="338" y="2698"/>
                  </a:lnTo>
                  <a:lnTo>
                    <a:pt x="394" y="2642"/>
                  </a:lnTo>
                  <a:lnTo>
                    <a:pt x="394" y="2586"/>
                  </a:lnTo>
                  <a:lnTo>
                    <a:pt x="394" y="2473"/>
                  </a:lnTo>
                  <a:lnTo>
                    <a:pt x="450" y="2417"/>
                  </a:lnTo>
                  <a:lnTo>
                    <a:pt x="619" y="2361"/>
                  </a:lnTo>
                  <a:lnTo>
                    <a:pt x="731" y="2249"/>
                  </a:lnTo>
                  <a:lnTo>
                    <a:pt x="844" y="2192"/>
                  </a:lnTo>
                  <a:lnTo>
                    <a:pt x="1012" y="2136"/>
                  </a:lnTo>
                  <a:lnTo>
                    <a:pt x="1069" y="2080"/>
                  </a:lnTo>
                  <a:lnTo>
                    <a:pt x="1012" y="1968"/>
                  </a:lnTo>
                  <a:lnTo>
                    <a:pt x="1012" y="1799"/>
                  </a:lnTo>
                  <a:lnTo>
                    <a:pt x="1012" y="1743"/>
                  </a:lnTo>
                  <a:lnTo>
                    <a:pt x="1125" y="1687"/>
                  </a:lnTo>
                  <a:lnTo>
                    <a:pt x="1181" y="1630"/>
                  </a:lnTo>
                  <a:lnTo>
                    <a:pt x="1181" y="1518"/>
                  </a:lnTo>
                  <a:lnTo>
                    <a:pt x="1125" y="1349"/>
                  </a:lnTo>
                  <a:lnTo>
                    <a:pt x="1181" y="1181"/>
                  </a:lnTo>
                  <a:lnTo>
                    <a:pt x="1237" y="1012"/>
                  </a:lnTo>
                  <a:lnTo>
                    <a:pt x="1181" y="956"/>
                  </a:lnTo>
                  <a:lnTo>
                    <a:pt x="1125" y="843"/>
                  </a:lnTo>
                  <a:lnTo>
                    <a:pt x="1069" y="787"/>
                  </a:lnTo>
                  <a:lnTo>
                    <a:pt x="1069" y="731"/>
                  </a:lnTo>
                  <a:lnTo>
                    <a:pt x="1125" y="731"/>
                  </a:lnTo>
                  <a:lnTo>
                    <a:pt x="1237" y="787"/>
                  </a:lnTo>
                  <a:lnTo>
                    <a:pt x="1293" y="787"/>
                  </a:lnTo>
                  <a:lnTo>
                    <a:pt x="1350" y="731"/>
                  </a:lnTo>
                  <a:lnTo>
                    <a:pt x="1462" y="619"/>
                  </a:lnTo>
                  <a:lnTo>
                    <a:pt x="1631" y="506"/>
                  </a:lnTo>
                  <a:lnTo>
                    <a:pt x="1687" y="450"/>
                  </a:lnTo>
                  <a:lnTo>
                    <a:pt x="1687" y="338"/>
                  </a:lnTo>
                  <a:lnTo>
                    <a:pt x="1574" y="225"/>
                  </a:lnTo>
                  <a:lnTo>
                    <a:pt x="1462" y="169"/>
                  </a:lnTo>
                  <a:lnTo>
                    <a:pt x="1350" y="57"/>
                  </a:lnTo>
                  <a:lnTo>
                    <a:pt x="1293" y="57"/>
                  </a:lnTo>
                  <a:lnTo>
                    <a:pt x="1237" y="113"/>
                  </a:lnTo>
                  <a:lnTo>
                    <a:pt x="1237" y="225"/>
                  </a:lnTo>
                  <a:lnTo>
                    <a:pt x="1181" y="281"/>
                  </a:lnTo>
                  <a:lnTo>
                    <a:pt x="1069" y="0"/>
                  </a:lnTo>
                  <a:close/>
                </a:path>
              </a:pathLst>
            </a:custGeom>
            <a:solidFill>
              <a:srgbClr val="867D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9" name="Google Shape;22359;p51"/>
            <p:cNvSpPr/>
            <p:nvPr/>
          </p:nvSpPr>
          <p:spPr>
            <a:xfrm>
              <a:off x="474175" y="874125"/>
              <a:ext cx="50600" cy="45000"/>
            </a:xfrm>
            <a:custGeom>
              <a:avLst/>
              <a:gdLst/>
              <a:ahLst/>
              <a:cxnLst/>
              <a:rect l="l" t="t" r="r" b="b"/>
              <a:pathLst>
                <a:path w="2024" h="1800" extrusionOk="0">
                  <a:moveTo>
                    <a:pt x="1462" y="1"/>
                  </a:moveTo>
                  <a:lnTo>
                    <a:pt x="1406" y="57"/>
                  </a:lnTo>
                  <a:lnTo>
                    <a:pt x="1462" y="169"/>
                  </a:lnTo>
                  <a:lnTo>
                    <a:pt x="1406" y="338"/>
                  </a:lnTo>
                  <a:lnTo>
                    <a:pt x="1350" y="450"/>
                  </a:lnTo>
                  <a:lnTo>
                    <a:pt x="1181" y="507"/>
                  </a:lnTo>
                  <a:lnTo>
                    <a:pt x="1012" y="507"/>
                  </a:lnTo>
                  <a:lnTo>
                    <a:pt x="956" y="563"/>
                  </a:lnTo>
                  <a:lnTo>
                    <a:pt x="956" y="619"/>
                  </a:lnTo>
                  <a:lnTo>
                    <a:pt x="956" y="788"/>
                  </a:lnTo>
                  <a:lnTo>
                    <a:pt x="1181" y="788"/>
                  </a:lnTo>
                  <a:lnTo>
                    <a:pt x="1237" y="844"/>
                  </a:lnTo>
                  <a:lnTo>
                    <a:pt x="1181" y="900"/>
                  </a:lnTo>
                  <a:lnTo>
                    <a:pt x="1125" y="956"/>
                  </a:lnTo>
                  <a:lnTo>
                    <a:pt x="956" y="900"/>
                  </a:lnTo>
                  <a:lnTo>
                    <a:pt x="787" y="844"/>
                  </a:lnTo>
                  <a:lnTo>
                    <a:pt x="675" y="788"/>
                  </a:lnTo>
                  <a:lnTo>
                    <a:pt x="619" y="844"/>
                  </a:lnTo>
                  <a:lnTo>
                    <a:pt x="619" y="900"/>
                  </a:lnTo>
                  <a:lnTo>
                    <a:pt x="619" y="1012"/>
                  </a:lnTo>
                  <a:lnTo>
                    <a:pt x="619" y="1069"/>
                  </a:lnTo>
                  <a:lnTo>
                    <a:pt x="619" y="1125"/>
                  </a:lnTo>
                  <a:lnTo>
                    <a:pt x="506" y="1125"/>
                  </a:lnTo>
                  <a:lnTo>
                    <a:pt x="338" y="956"/>
                  </a:lnTo>
                  <a:lnTo>
                    <a:pt x="225" y="900"/>
                  </a:lnTo>
                  <a:lnTo>
                    <a:pt x="1" y="900"/>
                  </a:lnTo>
                  <a:lnTo>
                    <a:pt x="1" y="1012"/>
                  </a:lnTo>
                  <a:lnTo>
                    <a:pt x="57" y="1012"/>
                  </a:lnTo>
                  <a:lnTo>
                    <a:pt x="113" y="1125"/>
                  </a:lnTo>
                  <a:lnTo>
                    <a:pt x="57" y="1181"/>
                  </a:lnTo>
                  <a:lnTo>
                    <a:pt x="57" y="1237"/>
                  </a:lnTo>
                  <a:lnTo>
                    <a:pt x="57" y="1293"/>
                  </a:lnTo>
                  <a:lnTo>
                    <a:pt x="113" y="1406"/>
                  </a:lnTo>
                  <a:lnTo>
                    <a:pt x="57" y="1462"/>
                  </a:lnTo>
                  <a:lnTo>
                    <a:pt x="57" y="1518"/>
                  </a:lnTo>
                  <a:lnTo>
                    <a:pt x="57" y="1574"/>
                  </a:lnTo>
                  <a:lnTo>
                    <a:pt x="394" y="1406"/>
                  </a:lnTo>
                  <a:lnTo>
                    <a:pt x="506" y="1350"/>
                  </a:lnTo>
                  <a:lnTo>
                    <a:pt x="563" y="1350"/>
                  </a:lnTo>
                  <a:lnTo>
                    <a:pt x="675" y="1462"/>
                  </a:lnTo>
                  <a:lnTo>
                    <a:pt x="787" y="1518"/>
                  </a:lnTo>
                  <a:lnTo>
                    <a:pt x="844" y="1574"/>
                  </a:lnTo>
                  <a:lnTo>
                    <a:pt x="900" y="1743"/>
                  </a:lnTo>
                  <a:lnTo>
                    <a:pt x="956" y="1799"/>
                  </a:lnTo>
                  <a:lnTo>
                    <a:pt x="1068" y="1687"/>
                  </a:lnTo>
                  <a:lnTo>
                    <a:pt x="1068" y="1631"/>
                  </a:lnTo>
                  <a:lnTo>
                    <a:pt x="1068" y="1574"/>
                  </a:lnTo>
                  <a:lnTo>
                    <a:pt x="1012" y="1406"/>
                  </a:lnTo>
                  <a:lnTo>
                    <a:pt x="1068" y="1293"/>
                  </a:lnTo>
                  <a:lnTo>
                    <a:pt x="1125" y="1125"/>
                  </a:lnTo>
                  <a:lnTo>
                    <a:pt x="1181" y="1125"/>
                  </a:lnTo>
                  <a:lnTo>
                    <a:pt x="1293" y="1181"/>
                  </a:lnTo>
                  <a:lnTo>
                    <a:pt x="1350" y="1181"/>
                  </a:lnTo>
                  <a:lnTo>
                    <a:pt x="1462" y="1125"/>
                  </a:lnTo>
                  <a:lnTo>
                    <a:pt x="1574" y="1069"/>
                  </a:lnTo>
                  <a:lnTo>
                    <a:pt x="1687" y="1069"/>
                  </a:lnTo>
                  <a:lnTo>
                    <a:pt x="1687" y="956"/>
                  </a:lnTo>
                  <a:lnTo>
                    <a:pt x="1687" y="844"/>
                  </a:lnTo>
                  <a:lnTo>
                    <a:pt x="1799" y="900"/>
                  </a:lnTo>
                  <a:lnTo>
                    <a:pt x="1855" y="956"/>
                  </a:lnTo>
                  <a:lnTo>
                    <a:pt x="1968" y="900"/>
                  </a:lnTo>
                  <a:lnTo>
                    <a:pt x="2024" y="844"/>
                  </a:lnTo>
                  <a:lnTo>
                    <a:pt x="2024" y="788"/>
                  </a:lnTo>
                  <a:lnTo>
                    <a:pt x="1968" y="731"/>
                  </a:lnTo>
                  <a:lnTo>
                    <a:pt x="1855" y="619"/>
                  </a:lnTo>
                  <a:lnTo>
                    <a:pt x="1799" y="507"/>
                  </a:lnTo>
                  <a:lnTo>
                    <a:pt x="1799" y="450"/>
                  </a:lnTo>
                  <a:lnTo>
                    <a:pt x="1855" y="338"/>
                  </a:lnTo>
                  <a:lnTo>
                    <a:pt x="1799" y="282"/>
                  </a:lnTo>
                  <a:lnTo>
                    <a:pt x="1743" y="113"/>
                  </a:lnTo>
                  <a:lnTo>
                    <a:pt x="1518" y="1"/>
                  </a:lnTo>
                  <a:close/>
                </a:path>
              </a:pathLst>
            </a:custGeom>
            <a:solidFill>
              <a:srgbClr val="8A7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0" name="Google Shape;22360;p51"/>
            <p:cNvSpPr/>
            <p:nvPr/>
          </p:nvSpPr>
          <p:spPr>
            <a:xfrm>
              <a:off x="395500" y="972500"/>
              <a:ext cx="23900" cy="40775"/>
            </a:xfrm>
            <a:custGeom>
              <a:avLst/>
              <a:gdLst/>
              <a:ahLst/>
              <a:cxnLst/>
              <a:rect l="l" t="t" r="r" b="b"/>
              <a:pathLst>
                <a:path w="956" h="1631" extrusionOk="0">
                  <a:moveTo>
                    <a:pt x="956" y="0"/>
                  </a:moveTo>
                  <a:lnTo>
                    <a:pt x="899" y="56"/>
                  </a:lnTo>
                  <a:lnTo>
                    <a:pt x="843" y="113"/>
                  </a:lnTo>
                  <a:lnTo>
                    <a:pt x="843" y="169"/>
                  </a:lnTo>
                  <a:lnTo>
                    <a:pt x="731" y="225"/>
                  </a:lnTo>
                  <a:lnTo>
                    <a:pt x="618" y="281"/>
                  </a:lnTo>
                  <a:lnTo>
                    <a:pt x="169" y="281"/>
                  </a:lnTo>
                  <a:lnTo>
                    <a:pt x="112" y="394"/>
                  </a:lnTo>
                  <a:lnTo>
                    <a:pt x="169" y="450"/>
                  </a:lnTo>
                  <a:lnTo>
                    <a:pt x="225" y="450"/>
                  </a:lnTo>
                  <a:lnTo>
                    <a:pt x="225" y="506"/>
                  </a:lnTo>
                  <a:lnTo>
                    <a:pt x="112" y="675"/>
                  </a:lnTo>
                  <a:lnTo>
                    <a:pt x="56" y="787"/>
                  </a:lnTo>
                  <a:lnTo>
                    <a:pt x="0" y="1124"/>
                  </a:lnTo>
                  <a:lnTo>
                    <a:pt x="56" y="1349"/>
                  </a:lnTo>
                  <a:lnTo>
                    <a:pt x="169" y="1518"/>
                  </a:lnTo>
                  <a:lnTo>
                    <a:pt x="337" y="1630"/>
                  </a:lnTo>
                  <a:lnTo>
                    <a:pt x="618" y="1574"/>
                  </a:lnTo>
                  <a:lnTo>
                    <a:pt x="731" y="1518"/>
                  </a:lnTo>
                  <a:lnTo>
                    <a:pt x="731" y="1405"/>
                  </a:lnTo>
                  <a:lnTo>
                    <a:pt x="450" y="1180"/>
                  </a:lnTo>
                  <a:lnTo>
                    <a:pt x="450" y="1068"/>
                  </a:lnTo>
                  <a:lnTo>
                    <a:pt x="675" y="1068"/>
                  </a:lnTo>
                  <a:lnTo>
                    <a:pt x="731" y="1012"/>
                  </a:lnTo>
                  <a:lnTo>
                    <a:pt x="731" y="899"/>
                  </a:lnTo>
                  <a:lnTo>
                    <a:pt x="843" y="562"/>
                  </a:lnTo>
                  <a:lnTo>
                    <a:pt x="956" y="169"/>
                  </a:lnTo>
                  <a:lnTo>
                    <a:pt x="956" y="56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48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1" name="Google Shape;22361;p51"/>
            <p:cNvSpPr/>
            <p:nvPr/>
          </p:nvSpPr>
          <p:spPr>
            <a:xfrm>
              <a:off x="517725" y="947200"/>
              <a:ext cx="7050" cy="7050"/>
            </a:xfrm>
            <a:custGeom>
              <a:avLst/>
              <a:gdLst/>
              <a:ahLst/>
              <a:cxnLst/>
              <a:rect l="l" t="t" r="r" b="b"/>
              <a:pathLst>
                <a:path w="282" h="282" extrusionOk="0">
                  <a:moveTo>
                    <a:pt x="170" y="0"/>
                  </a:moveTo>
                  <a:lnTo>
                    <a:pt x="57" y="57"/>
                  </a:lnTo>
                  <a:lnTo>
                    <a:pt x="1" y="169"/>
                  </a:lnTo>
                  <a:lnTo>
                    <a:pt x="57" y="225"/>
                  </a:lnTo>
                  <a:lnTo>
                    <a:pt x="57" y="281"/>
                  </a:lnTo>
                  <a:lnTo>
                    <a:pt x="226" y="281"/>
                  </a:lnTo>
                  <a:lnTo>
                    <a:pt x="282" y="169"/>
                  </a:lnTo>
                  <a:lnTo>
                    <a:pt x="226" y="5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9D9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2" name="Google Shape;22362;p51"/>
            <p:cNvSpPr/>
            <p:nvPr/>
          </p:nvSpPr>
          <p:spPr>
            <a:xfrm>
              <a:off x="507900" y="926125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57" y="0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" y="225"/>
                  </a:lnTo>
                  <a:lnTo>
                    <a:pt x="113" y="281"/>
                  </a:lnTo>
                  <a:lnTo>
                    <a:pt x="169" y="225"/>
                  </a:lnTo>
                  <a:lnTo>
                    <a:pt x="169" y="169"/>
                  </a:lnTo>
                  <a:lnTo>
                    <a:pt x="169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D9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3" name="Google Shape;22363;p51"/>
            <p:cNvSpPr/>
            <p:nvPr/>
          </p:nvSpPr>
          <p:spPr>
            <a:xfrm>
              <a:off x="450300" y="983725"/>
              <a:ext cx="7050" cy="2850"/>
            </a:xfrm>
            <a:custGeom>
              <a:avLst/>
              <a:gdLst/>
              <a:ahLst/>
              <a:cxnLst/>
              <a:rect l="l" t="t" r="r" b="b"/>
              <a:pathLst>
                <a:path w="282" h="114" extrusionOk="0">
                  <a:moveTo>
                    <a:pt x="0" y="1"/>
                  </a:moveTo>
                  <a:lnTo>
                    <a:pt x="0" y="113"/>
                  </a:lnTo>
                  <a:lnTo>
                    <a:pt x="281" y="113"/>
                  </a:lnTo>
                  <a:lnTo>
                    <a:pt x="281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D9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4" name="Google Shape;22364;p51"/>
            <p:cNvSpPr/>
            <p:nvPr/>
          </p:nvSpPr>
          <p:spPr>
            <a:xfrm>
              <a:off x="524750" y="881150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A7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5" name="Google Shape;22365;p51"/>
            <p:cNvSpPr/>
            <p:nvPr/>
          </p:nvSpPr>
          <p:spPr>
            <a:xfrm>
              <a:off x="520550" y="958450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0" y="0"/>
                  </a:moveTo>
                  <a:lnTo>
                    <a:pt x="0" y="0"/>
                  </a:lnTo>
                  <a:lnTo>
                    <a:pt x="113" y="112"/>
                  </a:lnTo>
                  <a:lnTo>
                    <a:pt x="113" y="1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78E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6" name="Google Shape;22366;p51"/>
            <p:cNvSpPr/>
            <p:nvPr/>
          </p:nvSpPr>
          <p:spPr>
            <a:xfrm>
              <a:off x="523350" y="889575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1" y="113"/>
                  </a:moveTo>
                  <a:lnTo>
                    <a:pt x="1" y="113"/>
                  </a:lnTo>
                  <a:lnTo>
                    <a:pt x="113" y="1"/>
                  </a:lnTo>
                  <a:lnTo>
                    <a:pt x="113" y="1"/>
                  </a:lnTo>
                  <a:lnTo>
                    <a:pt x="1" y="113"/>
                  </a:lnTo>
                  <a:lnTo>
                    <a:pt x="1" y="113"/>
                  </a:lnTo>
                  <a:close/>
                </a:path>
              </a:pathLst>
            </a:custGeom>
            <a:solidFill>
              <a:srgbClr val="8A7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7" name="Google Shape;22367;p51"/>
            <p:cNvSpPr/>
            <p:nvPr/>
          </p:nvSpPr>
          <p:spPr>
            <a:xfrm>
              <a:off x="526175" y="8881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57"/>
                  </a:moveTo>
                  <a:lnTo>
                    <a:pt x="0" y="57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8A7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8" name="Google Shape;22368;p51"/>
            <p:cNvSpPr/>
            <p:nvPr/>
          </p:nvSpPr>
          <p:spPr>
            <a:xfrm>
              <a:off x="410950" y="1056800"/>
              <a:ext cx="85725" cy="147575"/>
            </a:xfrm>
            <a:custGeom>
              <a:avLst/>
              <a:gdLst/>
              <a:ahLst/>
              <a:cxnLst/>
              <a:rect l="l" t="t" r="r" b="b"/>
              <a:pathLst>
                <a:path w="3429" h="5903" extrusionOk="0">
                  <a:moveTo>
                    <a:pt x="1181" y="0"/>
                  </a:moveTo>
                  <a:lnTo>
                    <a:pt x="1068" y="57"/>
                  </a:lnTo>
                  <a:lnTo>
                    <a:pt x="1068" y="113"/>
                  </a:lnTo>
                  <a:lnTo>
                    <a:pt x="1012" y="338"/>
                  </a:lnTo>
                  <a:lnTo>
                    <a:pt x="900" y="450"/>
                  </a:lnTo>
                  <a:lnTo>
                    <a:pt x="787" y="450"/>
                  </a:lnTo>
                  <a:lnTo>
                    <a:pt x="562" y="394"/>
                  </a:lnTo>
                  <a:lnTo>
                    <a:pt x="450" y="394"/>
                  </a:lnTo>
                  <a:lnTo>
                    <a:pt x="338" y="450"/>
                  </a:lnTo>
                  <a:lnTo>
                    <a:pt x="113" y="787"/>
                  </a:lnTo>
                  <a:lnTo>
                    <a:pt x="57" y="844"/>
                  </a:lnTo>
                  <a:lnTo>
                    <a:pt x="0" y="956"/>
                  </a:lnTo>
                  <a:lnTo>
                    <a:pt x="0" y="1068"/>
                  </a:lnTo>
                  <a:lnTo>
                    <a:pt x="169" y="1068"/>
                  </a:lnTo>
                  <a:lnTo>
                    <a:pt x="281" y="1125"/>
                  </a:lnTo>
                  <a:lnTo>
                    <a:pt x="281" y="1181"/>
                  </a:lnTo>
                  <a:lnTo>
                    <a:pt x="281" y="1349"/>
                  </a:lnTo>
                  <a:lnTo>
                    <a:pt x="281" y="1406"/>
                  </a:lnTo>
                  <a:lnTo>
                    <a:pt x="394" y="1462"/>
                  </a:lnTo>
                  <a:lnTo>
                    <a:pt x="450" y="1462"/>
                  </a:lnTo>
                  <a:lnTo>
                    <a:pt x="450" y="1349"/>
                  </a:lnTo>
                  <a:lnTo>
                    <a:pt x="562" y="1181"/>
                  </a:lnTo>
                  <a:lnTo>
                    <a:pt x="619" y="1125"/>
                  </a:lnTo>
                  <a:lnTo>
                    <a:pt x="731" y="1125"/>
                  </a:lnTo>
                  <a:lnTo>
                    <a:pt x="1012" y="1293"/>
                  </a:lnTo>
                  <a:lnTo>
                    <a:pt x="1124" y="1406"/>
                  </a:lnTo>
                  <a:lnTo>
                    <a:pt x="1181" y="1630"/>
                  </a:lnTo>
                  <a:lnTo>
                    <a:pt x="1293" y="1687"/>
                  </a:lnTo>
                  <a:lnTo>
                    <a:pt x="1349" y="1799"/>
                  </a:lnTo>
                  <a:lnTo>
                    <a:pt x="1349" y="2080"/>
                  </a:lnTo>
                  <a:lnTo>
                    <a:pt x="1405" y="2080"/>
                  </a:lnTo>
                  <a:lnTo>
                    <a:pt x="1518" y="2024"/>
                  </a:lnTo>
                  <a:lnTo>
                    <a:pt x="1574" y="2024"/>
                  </a:lnTo>
                  <a:lnTo>
                    <a:pt x="1686" y="2080"/>
                  </a:lnTo>
                  <a:lnTo>
                    <a:pt x="1911" y="2249"/>
                  </a:lnTo>
                  <a:lnTo>
                    <a:pt x="2024" y="2361"/>
                  </a:lnTo>
                  <a:lnTo>
                    <a:pt x="2192" y="2417"/>
                  </a:lnTo>
                  <a:lnTo>
                    <a:pt x="2080" y="2474"/>
                  </a:lnTo>
                  <a:lnTo>
                    <a:pt x="2024" y="2586"/>
                  </a:lnTo>
                  <a:lnTo>
                    <a:pt x="1911" y="2811"/>
                  </a:lnTo>
                  <a:lnTo>
                    <a:pt x="1855" y="3036"/>
                  </a:lnTo>
                  <a:lnTo>
                    <a:pt x="1743" y="3148"/>
                  </a:lnTo>
                  <a:lnTo>
                    <a:pt x="1630" y="3204"/>
                  </a:lnTo>
                  <a:lnTo>
                    <a:pt x="1630" y="3317"/>
                  </a:lnTo>
                  <a:lnTo>
                    <a:pt x="1686" y="3429"/>
                  </a:lnTo>
                  <a:lnTo>
                    <a:pt x="1799" y="3654"/>
                  </a:lnTo>
                  <a:lnTo>
                    <a:pt x="1911" y="3822"/>
                  </a:lnTo>
                  <a:lnTo>
                    <a:pt x="1911" y="3935"/>
                  </a:lnTo>
                  <a:lnTo>
                    <a:pt x="1911" y="4047"/>
                  </a:lnTo>
                  <a:lnTo>
                    <a:pt x="1855" y="4160"/>
                  </a:lnTo>
                  <a:lnTo>
                    <a:pt x="1686" y="4272"/>
                  </a:lnTo>
                  <a:lnTo>
                    <a:pt x="1630" y="4385"/>
                  </a:lnTo>
                  <a:lnTo>
                    <a:pt x="1630" y="4441"/>
                  </a:lnTo>
                  <a:lnTo>
                    <a:pt x="1743" y="4666"/>
                  </a:lnTo>
                  <a:lnTo>
                    <a:pt x="1799" y="4778"/>
                  </a:lnTo>
                  <a:lnTo>
                    <a:pt x="1855" y="4778"/>
                  </a:lnTo>
                  <a:lnTo>
                    <a:pt x="2024" y="4722"/>
                  </a:lnTo>
                  <a:lnTo>
                    <a:pt x="2024" y="4722"/>
                  </a:lnTo>
                  <a:lnTo>
                    <a:pt x="1968" y="4778"/>
                  </a:lnTo>
                  <a:lnTo>
                    <a:pt x="1911" y="4834"/>
                  </a:lnTo>
                  <a:lnTo>
                    <a:pt x="1855" y="4890"/>
                  </a:lnTo>
                  <a:lnTo>
                    <a:pt x="1799" y="5003"/>
                  </a:lnTo>
                  <a:lnTo>
                    <a:pt x="2024" y="5171"/>
                  </a:lnTo>
                  <a:lnTo>
                    <a:pt x="2136" y="5396"/>
                  </a:lnTo>
                  <a:lnTo>
                    <a:pt x="2305" y="5677"/>
                  </a:lnTo>
                  <a:lnTo>
                    <a:pt x="2473" y="5846"/>
                  </a:lnTo>
                  <a:lnTo>
                    <a:pt x="2586" y="5902"/>
                  </a:lnTo>
                  <a:lnTo>
                    <a:pt x="2811" y="5790"/>
                  </a:lnTo>
                  <a:lnTo>
                    <a:pt x="3092" y="5677"/>
                  </a:lnTo>
                  <a:lnTo>
                    <a:pt x="3148" y="5565"/>
                  </a:lnTo>
                  <a:lnTo>
                    <a:pt x="3260" y="5452"/>
                  </a:lnTo>
                  <a:lnTo>
                    <a:pt x="3316" y="5284"/>
                  </a:lnTo>
                  <a:lnTo>
                    <a:pt x="3316" y="5171"/>
                  </a:lnTo>
                  <a:lnTo>
                    <a:pt x="3373" y="5171"/>
                  </a:lnTo>
                  <a:lnTo>
                    <a:pt x="3373" y="5115"/>
                  </a:lnTo>
                  <a:lnTo>
                    <a:pt x="3373" y="5059"/>
                  </a:lnTo>
                  <a:lnTo>
                    <a:pt x="3316" y="4947"/>
                  </a:lnTo>
                  <a:lnTo>
                    <a:pt x="3204" y="4890"/>
                  </a:lnTo>
                  <a:lnTo>
                    <a:pt x="3148" y="4778"/>
                  </a:lnTo>
                  <a:lnTo>
                    <a:pt x="3260" y="4666"/>
                  </a:lnTo>
                  <a:lnTo>
                    <a:pt x="3260" y="4609"/>
                  </a:lnTo>
                  <a:lnTo>
                    <a:pt x="3260" y="4497"/>
                  </a:lnTo>
                  <a:lnTo>
                    <a:pt x="3260" y="4272"/>
                  </a:lnTo>
                  <a:lnTo>
                    <a:pt x="3260" y="4047"/>
                  </a:lnTo>
                  <a:lnTo>
                    <a:pt x="3204" y="3598"/>
                  </a:lnTo>
                  <a:lnTo>
                    <a:pt x="3148" y="3429"/>
                  </a:lnTo>
                  <a:lnTo>
                    <a:pt x="3035" y="3317"/>
                  </a:lnTo>
                  <a:lnTo>
                    <a:pt x="2979" y="3260"/>
                  </a:lnTo>
                  <a:lnTo>
                    <a:pt x="3092" y="3148"/>
                  </a:lnTo>
                  <a:lnTo>
                    <a:pt x="3148" y="3036"/>
                  </a:lnTo>
                  <a:lnTo>
                    <a:pt x="3260" y="3036"/>
                  </a:lnTo>
                  <a:lnTo>
                    <a:pt x="3260" y="2979"/>
                  </a:lnTo>
                  <a:lnTo>
                    <a:pt x="3260" y="2923"/>
                  </a:lnTo>
                  <a:lnTo>
                    <a:pt x="3260" y="2867"/>
                  </a:lnTo>
                  <a:lnTo>
                    <a:pt x="3204" y="2811"/>
                  </a:lnTo>
                  <a:lnTo>
                    <a:pt x="3148" y="2867"/>
                  </a:lnTo>
                  <a:lnTo>
                    <a:pt x="3035" y="2867"/>
                  </a:lnTo>
                  <a:lnTo>
                    <a:pt x="2979" y="2811"/>
                  </a:lnTo>
                  <a:lnTo>
                    <a:pt x="3035" y="2698"/>
                  </a:lnTo>
                  <a:lnTo>
                    <a:pt x="3092" y="2642"/>
                  </a:lnTo>
                  <a:lnTo>
                    <a:pt x="3316" y="2474"/>
                  </a:lnTo>
                  <a:lnTo>
                    <a:pt x="3316" y="2361"/>
                  </a:lnTo>
                  <a:lnTo>
                    <a:pt x="3260" y="2305"/>
                  </a:lnTo>
                  <a:lnTo>
                    <a:pt x="3148" y="2305"/>
                  </a:lnTo>
                  <a:lnTo>
                    <a:pt x="3148" y="2192"/>
                  </a:lnTo>
                  <a:lnTo>
                    <a:pt x="3260" y="2136"/>
                  </a:lnTo>
                  <a:lnTo>
                    <a:pt x="3373" y="2024"/>
                  </a:lnTo>
                  <a:lnTo>
                    <a:pt x="3429" y="1911"/>
                  </a:lnTo>
                  <a:lnTo>
                    <a:pt x="3429" y="1799"/>
                  </a:lnTo>
                  <a:lnTo>
                    <a:pt x="3373" y="1743"/>
                  </a:lnTo>
                  <a:lnTo>
                    <a:pt x="3260" y="1743"/>
                  </a:lnTo>
                  <a:lnTo>
                    <a:pt x="3148" y="1799"/>
                  </a:lnTo>
                  <a:lnTo>
                    <a:pt x="3035" y="1855"/>
                  </a:lnTo>
                  <a:lnTo>
                    <a:pt x="2923" y="1799"/>
                  </a:lnTo>
                  <a:lnTo>
                    <a:pt x="2867" y="1743"/>
                  </a:lnTo>
                  <a:lnTo>
                    <a:pt x="2923" y="1687"/>
                  </a:lnTo>
                  <a:lnTo>
                    <a:pt x="2979" y="1687"/>
                  </a:lnTo>
                  <a:lnTo>
                    <a:pt x="3092" y="1630"/>
                  </a:lnTo>
                  <a:lnTo>
                    <a:pt x="3148" y="1574"/>
                  </a:lnTo>
                  <a:lnTo>
                    <a:pt x="3148" y="1462"/>
                  </a:lnTo>
                  <a:lnTo>
                    <a:pt x="3092" y="1349"/>
                  </a:lnTo>
                  <a:lnTo>
                    <a:pt x="3092" y="1293"/>
                  </a:lnTo>
                  <a:lnTo>
                    <a:pt x="3148" y="1237"/>
                  </a:lnTo>
                  <a:lnTo>
                    <a:pt x="3204" y="1237"/>
                  </a:lnTo>
                  <a:lnTo>
                    <a:pt x="3204" y="1181"/>
                  </a:lnTo>
                  <a:lnTo>
                    <a:pt x="3092" y="1012"/>
                  </a:lnTo>
                  <a:lnTo>
                    <a:pt x="3092" y="844"/>
                  </a:lnTo>
                  <a:lnTo>
                    <a:pt x="3092" y="675"/>
                  </a:lnTo>
                  <a:lnTo>
                    <a:pt x="3148" y="506"/>
                  </a:lnTo>
                  <a:lnTo>
                    <a:pt x="3204" y="338"/>
                  </a:lnTo>
                  <a:lnTo>
                    <a:pt x="3035" y="281"/>
                  </a:lnTo>
                  <a:lnTo>
                    <a:pt x="2923" y="281"/>
                  </a:lnTo>
                  <a:lnTo>
                    <a:pt x="2811" y="394"/>
                  </a:lnTo>
                  <a:lnTo>
                    <a:pt x="2754" y="506"/>
                  </a:lnTo>
                  <a:lnTo>
                    <a:pt x="2754" y="563"/>
                  </a:lnTo>
                  <a:lnTo>
                    <a:pt x="2754" y="619"/>
                  </a:lnTo>
                  <a:lnTo>
                    <a:pt x="2698" y="563"/>
                  </a:lnTo>
                  <a:lnTo>
                    <a:pt x="2586" y="450"/>
                  </a:lnTo>
                  <a:lnTo>
                    <a:pt x="2473" y="394"/>
                  </a:lnTo>
                  <a:lnTo>
                    <a:pt x="1911" y="394"/>
                  </a:lnTo>
                  <a:lnTo>
                    <a:pt x="1630" y="338"/>
                  </a:lnTo>
                  <a:lnTo>
                    <a:pt x="1462" y="169"/>
                  </a:lnTo>
                  <a:lnTo>
                    <a:pt x="1237" y="0"/>
                  </a:lnTo>
                  <a:close/>
                </a:path>
              </a:pathLst>
            </a:custGeom>
            <a:solidFill>
              <a:srgbClr val="A69B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9" name="Google Shape;22369;p51"/>
            <p:cNvSpPr/>
            <p:nvPr/>
          </p:nvSpPr>
          <p:spPr>
            <a:xfrm>
              <a:off x="441850" y="1017450"/>
              <a:ext cx="61850" cy="56225"/>
            </a:xfrm>
            <a:custGeom>
              <a:avLst/>
              <a:gdLst/>
              <a:ahLst/>
              <a:cxnLst/>
              <a:rect l="l" t="t" r="r" b="b"/>
              <a:pathLst>
                <a:path w="2474" h="2249" extrusionOk="0">
                  <a:moveTo>
                    <a:pt x="900" y="1"/>
                  </a:moveTo>
                  <a:lnTo>
                    <a:pt x="844" y="57"/>
                  </a:lnTo>
                  <a:lnTo>
                    <a:pt x="788" y="226"/>
                  </a:lnTo>
                  <a:lnTo>
                    <a:pt x="732" y="338"/>
                  </a:lnTo>
                  <a:lnTo>
                    <a:pt x="507" y="563"/>
                  </a:lnTo>
                  <a:lnTo>
                    <a:pt x="450" y="619"/>
                  </a:lnTo>
                  <a:lnTo>
                    <a:pt x="450" y="731"/>
                  </a:lnTo>
                  <a:lnTo>
                    <a:pt x="394" y="900"/>
                  </a:lnTo>
                  <a:lnTo>
                    <a:pt x="394" y="1012"/>
                  </a:lnTo>
                  <a:lnTo>
                    <a:pt x="394" y="1069"/>
                  </a:lnTo>
                  <a:lnTo>
                    <a:pt x="226" y="1125"/>
                  </a:lnTo>
                  <a:lnTo>
                    <a:pt x="169" y="1125"/>
                  </a:lnTo>
                  <a:lnTo>
                    <a:pt x="169" y="1181"/>
                  </a:lnTo>
                  <a:lnTo>
                    <a:pt x="282" y="1237"/>
                  </a:lnTo>
                  <a:lnTo>
                    <a:pt x="282" y="1293"/>
                  </a:lnTo>
                  <a:lnTo>
                    <a:pt x="282" y="1350"/>
                  </a:lnTo>
                  <a:lnTo>
                    <a:pt x="226" y="1462"/>
                  </a:lnTo>
                  <a:lnTo>
                    <a:pt x="113" y="1518"/>
                  </a:lnTo>
                  <a:lnTo>
                    <a:pt x="1" y="1574"/>
                  </a:lnTo>
                  <a:lnTo>
                    <a:pt x="1" y="1631"/>
                  </a:lnTo>
                  <a:lnTo>
                    <a:pt x="57" y="1855"/>
                  </a:lnTo>
                  <a:lnTo>
                    <a:pt x="113" y="1855"/>
                  </a:lnTo>
                  <a:lnTo>
                    <a:pt x="226" y="1912"/>
                  </a:lnTo>
                  <a:lnTo>
                    <a:pt x="394" y="1968"/>
                  </a:lnTo>
                  <a:lnTo>
                    <a:pt x="507" y="2080"/>
                  </a:lnTo>
                  <a:lnTo>
                    <a:pt x="563" y="2137"/>
                  </a:lnTo>
                  <a:lnTo>
                    <a:pt x="619" y="2080"/>
                  </a:lnTo>
                  <a:lnTo>
                    <a:pt x="1237" y="2080"/>
                  </a:lnTo>
                  <a:lnTo>
                    <a:pt x="1406" y="2193"/>
                  </a:lnTo>
                  <a:lnTo>
                    <a:pt x="1462" y="2193"/>
                  </a:lnTo>
                  <a:lnTo>
                    <a:pt x="1518" y="2249"/>
                  </a:lnTo>
                  <a:lnTo>
                    <a:pt x="1687" y="1968"/>
                  </a:lnTo>
                  <a:lnTo>
                    <a:pt x="1799" y="1912"/>
                  </a:lnTo>
                  <a:lnTo>
                    <a:pt x="1968" y="1912"/>
                  </a:lnTo>
                  <a:lnTo>
                    <a:pt x="2080" y="1743"/>
                  </a:lnTo>
                  <a:lnTo>
                    <a:pt x="1968" y="1631"/>
                  </a:lnTo>
                  <a:lnTo>
                    <a:pt x="1912" y="1574"/>
                  </a:lnTo>
                  <a:lnTo>
                    <a:pt x="2024" y="1293"/>
                  </a:lnTo>
                  <a:lnTo>
                    <a:pt x="2080" y="1181"/>
                  </a:lnTo>
                  <a:lnTo>
                    <a:pt x="2249" y="1069"/>
                  </a:lnTo>
                  <a:lnTo>
                    <a:pt x="2361" y="1012"/>
                  </a:lnTo>
                  <a:lnTo>
                    <a:pt x="2474" y="900"/>
                  </a:lnTo>
                  <a:lnTo>
                    <a:pt x="2474" y="788"/>
                  </a:lnTo>
                  <a:lnTo>
                    <a:pt x="2361" y="619"/>
                  </a:lnTo>
                  <a:lnTo>
                    <a:pt x="2193" y="507"/>
                  </a:lnTo>
                  <a:lnTo>
                    <a:pt x="2024" y="394"/>
                  </a:lnTo>
                  <a:lnTo>
                    <a:pt x="1968" y="338"/>
                  </a:lnTo>
                  <a:lnTo>
                    <a:pt x="1912" y="226"/>
                  </a:lnTo>
                  <a:lnTo>
                    <a:pt x="1856" y="113"/>
                  </a:lnTo>
                  <a:lnTo>
                    <a:pt x="1799" y="57"/>
                  </a:lnTo>
                  <a:lnTo>
                    <a:pt x="1687" y="1"/>
                  </a:lnTo>
                  <a:lnTo>
                    <a:pt x="1406" y="1"/>
                  </a:lnTo>
                  <a:lnTo>
                    <a:pt x="1237" y="57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rgbClr val="AFA3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0" name="Google Shape;22370;p51"/>
            <p:cNvSpPr/>
            <p:nvPr/>
          </p:nvSpPr>
          <p:spPr>
            <a:xfrm>
              <a:off x="457325" y="997775"/>
              <a:ext cx="40775" cy="33750"/>
            </a:xfrm>
            <a:custGeom>
              <a:avLst/>
              <a:gdLst/>
              <a:ahLst/>
              <a:cxnLst/>
              <a:rect l="l" t="t" r="r" b="b"/>
              <a:pathLst>
                <a:path w="1631" h="1350" extrusionOk="0">
                  <a:moveTo>
                    <a:pt x="787" y="1"/>
                  </a:moveTo>
                  <a:lnTo>
                    <a:pt x="731" y="57"/>
                  </a:lnTo>
                  <a:lnTo>
                    <a:pt x="731" y="113"/>
                  </a:lnTo>
                  <a:lnTo>
                    <a:pt x="787" y="169"/>
                  </a:lnTo>
                  <a:lnTo>
                    <a:pt x="843" y="169"/>
                  </a:lnTo>
                  <a:lnTo>
                    <a:pt x="899" y="226"/>
                  </a:lnTo>
                  <a:lnTo>
                    <a:pt x="843" y="282"/>
                  </a:lnTo>
                  <a:lnTo>
                    <a:pt x="787" y="282"/>
                  </a:lnTo>
                  <a:lnTo>
                    <a:pt x="675" y="338"/>
                  </a:lnTo>
                  <a:lnTo>
                    <a:pt x="675" y="507"/>
                  </a:lnTo>
                  <a:lnTo>
                    <a:pt x="731" y="563"/>
                  </a:lnTo>
                  <a:lnTo>
                    <a:pt x="675" y="619"/>
                  </a:lnTo>
                  <a:lnTo>
                    <a:pt x="506" y="563"/>
                  </a:lnTo>
                  <a:lnTo>
                    <a:pt x="337" y="507"/>
                  </a:lnTo>
                  <a:lnTo>
                    <a:pt x="225" y="507"/>
                  </a:lnTo>
                  <a:lnTo>
                    <a:pt x="169" y="563"/>
                  </a:lnTo>
                  <a:lnTo>
                    <a:pt x="56" y="619"/>
                  </a:lnTo>
                  <a:lnTo>
                    <a:pt x="0" y="675"/>
                  </a:lnTo>
                  <a:lnTo>
                    <a:pt x="0" y="732"/>
                  </a:lnTo>
                  <a:lnTo>
                    <a:pt x="56" y="788"/>
                  </a:lnTo>
                  <a:lnTo>
                    <a:pt x="113" y="844"/>
                  </a:lnTo>
                  <a:lnTo>
                    <a:pt x="394" y="844"/>
                  </a:lnTo>
                  <a:lnTo>
                    <a:pt x="506" y="900"/>
                  </a:lnTo>
                  <a:lnTo>
                    <a:pt x="618" y="956"/>
                  </a:lnTo>
                  <a:lnTo>
                    <a:pt x="731" y="900"/>
                  </a:lnTo>
                  <a:lnTo>
                    <a:pt x="843" y="844"/>
                  </a:lnTo>
                  <a:lnTo>
                    <a:pt x="956" y="844"/>
                  </a:lnTo>
                  <a:lnTo>
                    <a:pt x="1124" y="900"/>
                  </a:lnTo>
                  <a:lnTo>
                    <a:pt x="1237" y="1069"/>
                  </a:lnTo>
                  <a:lnTo>
                    <a:pt x="1293" y="1237"/>
                  </a:lnTo>
                  <a:lnTo>
                    <a:pt x="1293" y="1350"/>
                  </a:lnTo>
                  <a:lnTo>
                    <a:pt x="1405" y="1294"/>
                  </a:lnTo>
                  <a:lnTo>
                    <a:pt x="1630" y="1294"/>
                  </a:lnTo>
                  <a:lnTo>
                    <a:pt x="1574" y="1237"/>
                  </a:lnTo>
                  <a:lnTo>
                    <a:pt x="1349" y="956"/>
                  </a:lnTo>
                  <a:lnTo>
                    <a:pt x="1293" y="844"/>
                  </a:lnTo>
                  <a:lnTo>
                    <a:pt x="1237" y="732"/>
                  </a:lnTo>
                  <a:lnTo>
                    <a:pt x="1293" y="619"/>
                  </a:lnTo>
                  <a:lnTo>
                    <a:pt x="1349" y="507"/>
                  </a:lnTo>
                  <a:lnTo>
                    <a:pt x="1349" y="394"/>
                  </a:lnTo>
                  <a:lnTo>
                    <a:pt x="1293" y="338"/>
                  </a:lnTo>
                  <a:lnTo>
                    <a:pt x="1237" y="282"/>
                  </a:lnTo>
                  <a:lnTo>
                    <a:pt x="1124" y="226"/>
                  </a:lnTo>
                  <a:lnTo>
                    <a:pt x="1124" y="113"/>
                  </a:lnTo>
                  <a:lnTo>
                    <a:pt x="1012" y="57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A798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1" name="Google Shape;22371;p51"/>
            <p:cNvSpPr/>
            <p:nvPr/>
          </p:nvSpPr>
          <p:spPr>
            <a:xfrm>
              <a:off x="422175" y="1045550"/>
              <a:ext cx="21125" cy="28125"/>
            </a:xfrm>
            <a:custGeom>
              <a:avLst/>
              <a:gdLst/>
              <a:ahLst/>
              <a:cxnLst/>
              <a:rect l="l" t="t" r="r" b="b"/>
              <a:pathLst>
                <a:path w="845" h="1125" extrusionOk="0">
                  <a:moveTo>
                    <a:pt x="1" y="1"/>
                  </a:moveTo>
                  <a:lnTo>
                    <a:pt x="57" y="57"/>
                  </a:lnTo>
                  <a:lnTo>
                    <a:pt x="170" y="113"/>
                  </a:lnTo>
                  <a:lnTo>
                    <a:pt x="170" y="169"/>
                  </a:lnTo>
                  <a:lnTo>
                    <a:pt x="113" y="282"/>
                  </a:lnTo>
                  <a:lnTo>
                    <a:pt x="113" y="338"/>
                  </a:lnTo>
                  <a:lnTo>
                    <a:pt x="113" y="394"/>
                  </a:lnTo>
                  <a:lnTo>
                    <a:pt x="226" y="338"/>
                  </a:lnTo>
                  <a:lnTo>
                    <a:pt x="338" y="338"/>
                  </a:lnTo>
                  <a:lnTo>
                    <a:pt x="226" y="563"/>
                  </a:lnTo>
                  <a:lnTo>
                    <a:pt x="57" y="731"/>
                  </a:lnTo>
                  <a:lnTo>
                    <a:pt x="1" y="844"/>
                  </a:lnTo>
                  <a:lnTo>
                    <a:pt x="338" y="1125"/>
                  </a:lnTo>
                  <a:lnTo>
                    <a:pt x="563" y="1125"/>
                  </a:lnTo>
                  <a:lnTo>
                    <a:pt x="619" y="1069"/>
                  </a:lnTo>
                  <a:lnTo>
                    <a:pt x="675" y="956"/>
                  </a:lnTo>
                  <a:lnTo>
                    <a:pt x="675" y="788"/>
                  </a:lnTo>
                  <a:lnTo>
                    <a:pt x="675" y="619"/>
                  </a:lnTo>
                  <a:lnTo>
                    <a:pt x="675" y="507"/>
                  </a:lnTo>
                  <a:lnTo>
                    <a:pt x="732" y="450"/>
                  </a:lnTo>
                  <a:lnTo>
                    <a:pt x="788" y="338"/>
                  </a:lnTo>
                  <a:lnTo>
                    <a:pt x="844" y="338"/>
                  </a:lnTo>
                  <a:lnTo>
                    <a:pt x="788" y="282"/>
                  </a:lnTo>
                  <a:lnTo>
                    <a:pt x="675" y="169"/>
                  </a:lnTo>
                  <a:lnTo>
                    <a:pt x="619" y="113"/>
                  </a:lnTo>
                  <a:lnTo>
                    <a:pt x="563" y="169"/>
                  </a:lnTo>
                  <a:lnTo>
                    <a:pt x="451" y="5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958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2" name="Google Shape;22372;p51"/>
            <p:cNvSpPr/>
            <p:nvPr/>
          </p:nvSpPr>
          <p:spPr>
            <a:xfrm>
              <a:off x="503675" y="1000600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226" y="0"/>
                  </a:moveTo>
                  <a:lnTo>
                    <a:pt x="113" y="56"/>
                  </a:lnTo>
                  <a:lnTo>
                    <a:pt x="1" y="169"/>
                  </a:lnTo>
                  <a:lnTo>
                    <a:pt x="113" y="225"/>
                  </a:lnTo>
                  <a:lnTo>
                    <a:pt x="226" y="225"/>
                  </a:lnTo>
                  <a:lnTo>
                    <a:pt x="226" y="113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978E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3" name="Google Shape;22373;p51"/>
            <p:cNvSpPr/>
            <p:nvPr/>
          </p:nvSpPr>
          <p:spPr>
            <a:xfrm>
              <a:off x="496650" y="1028700"/>
              <a:ext cx="4250" cy="4225"/>
            </a:xfrm>
            <a:custGeom>
              <a:avLst/>
              <a:gdLst/>
              <a:ahLst/>
              <a:cxnLst/>
              <a:rect l="l" t="t" r="r" b="b"/>
              <a:pathLst>
                <a:path w="170" h="169" extrusionOk="0">
                  <a:moveTo>
                    <a:pt x="1" y="0"/>
                  </a:moveTo>
                  <a:lnTo>
                    <a:pt x="1" y="57"/>
                  </a:lnTo>
                  <a:lnTo>
                    <a:pt x="57" y="169"/>
                  </a:lnTo>
                  <a:lnTo>
                    <a:pt x="169" y="16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59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4" name="Google Shape;22374;p51"/>
            <p:cNvSpPr/>
            <p:nvPr/>
          </p:nvSpPr>
          <p:spPr>
            <a:xfrm>
              <a:off x="440450" y="9837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958C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5" name="Google Shape;22375;p51"/>
            <p:cNvSpPr/>
            <p:nvPr/>
          </p:nvSpPr>
          <p:spPr>
            <a:xfrm>
              <a:off x="441850" y="1051175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57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FA3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6" name="Google Shape;22376;p51"/>
            <p:cNvSpPr/>
            <p:nvPr/>
          </p:nvSpPr>
          <p:spPr>
            <a:xfrm>
              <a:off x="432025" y="9865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58C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7" name="Google Shape;22377;p51"/>
            <p:cNvSpPr/>
            <p:nvPr/>
          </p:nvSpPr>
          <p:spPr>
            <a:xfrm>
              <a:off x="267625" y="959850"/>
              <a:ext cx="112425" cy="80100"/>
            </a:xfrm>
            <a:custGeom>
              <a:avLst/>
              <a:gdLst/>
              <a:ahLst/>
              <a:cxnLst/>
              <a:rect l="l" t="t" r="r" b="b"/>
              <a:pathLst>
                <a:path w="4497" h="3204" extrusionOk="0">
                  <a:moveTo>
                    <a:pt x="3148" y="0"/>
                  </a:moveTo>
                  <a:lnTo>
                    <a:pt x="3092" y="56"/>
                  </a:lnTo>
                  <a:lnTo>
                    <a:pt x="3035" y="113"/>
                  </a:lnTo>
                  <a:lnTo>
                    <a:pt x="3035" y="225"/>
                  </a:lnTo>
                  <a:lnTo>
                    <a:pt x="3035" y="562"/>
                  </a:lnTo>
                  <a:lnTo>
                    <a:pt x="3035" y="900"/>
                  </a:lnTo>
                  <a:lnTo>
                    <a:pt x="2867" y="731"/>
                  </a:lnTo>
                  <a:lnTo>
                    <a:pt x="2754" y="619"/>
                  </a:lnTo>
                  <a:lnTo>
                    <a:pt x="2642" y="506"/>
                  </a:lnTo>
                  <a:lnTo>
                    <a:pt x="2642" y="281"/>
                  </a:lnTo>
                  <a:lnTo>
                    <a:pt x="2642" y="225"/>
                  </a:lnTo>
                  <a:lnTo>
                    <a:pt x="2586" y="169"/>
                  </a:lnTo>
                  <a:lnTo>
                    <a:pt x="2417" y="56"/>
                  </a:lnTo>
                  <a:lnTo>
                    <a:pt x="2361" y="113"/>
                  </a:lnTo>
                  <a:lnTo>
                    <a:pt x="2305" y="169"/>
                  </a:lnTo>
                  <a:lnTo>
                    <a:pt x="2192" y="338"/>
                  </a:lnTo>
                  <a:lnTo>
                    <a:pt x="2136" y="394"/>
                  </a:lnTo>
                  <a:lnTo>
                    <a:pt x="2024" y="338"/>
                  </a:lnTo>
                  <a:lnTo>
                    <a:pt x="1799" y="169"/>
                  </a:lnTo>
                  <a:lnTo>
                    <a:pt x="1686" y="113"/>
                  </a:lnTo>
                  <a:lnTo>
                    <a:pt x="1518" y="281"/>
                  </a:lnTo>
                  <a:lnTo>
                    <a:pt x="1349" y="506"/>
                  </a:lnTo>
                  <a:lnTo>
                    <a:pt x="1349" y="281"/>
                  </a:lnTo>
                  <a:lnTo>
                    <a:pt x="1293" y="169"/>
                  </a:lnTo>
                  <a:lnTo>
                    <a:pt x="1181" y="113"/>
                  </a:lnTo>
                  <a:lnTo>
                    <a:pt x="1012" y="281"/>
                  </a:lnTo>
                  <a:lnTo>
                    <a:pt x="787" y="394"/>
                  </a:lnTo>
                  <a:lnTo>
                    <a:pt x="169" y="394"/>
                  </a:lnTo>
                  <a:lnTo>
                    <a:pt x="57" y="450"/>
                  </a:lnTo>
                  <a:lnTo>
                    <a:pt x="57" y="956"/>
                  </a:lnTo>
                  <a:lnTo>
                    <a:pt x="0" y="1743"/>
                  </a:lnTo>
                  <a:lnTo>
                    <a:pt x="113" y="1911"/>
                  </a:lnTo>
                  <a:lnTo>
                    <a:pt x="113" y="2080"/>
                  </a:lnTo>
                  <a:lnTo>
                    <a:pt x="57" y="2305"/>
                  </a:lnTo>
                  <a:lnTo>
                    <a:pt x="57" y="2473"/>
                  </a:lnTo>
                  <a:lnTo>
                    <a:pt x="57" y="2586"/>
                  </a:lnTo>
                  <a:lnTo>
                    <a:pt x="281" y="2754"/>
                  </a:lnTo>
                  <a:lnTo>
                    <a:pt x="562" y="2754"/>
                  </a:lnTo>
                  <a:lnTo>
                    <a:pt x="562" y="2586"/>
                  </a:lnTo>
                  <a:lnTo>
                    <a:pt x="675" y="2530"/>
                  </a:lnTo>
                  <a:lnTo>
                    <a:pt x="731" y="2417"/>
                  </a:lnTo>
                  <a:lnTo>
                    <a:pt x="787" y="2305"/>
                  </a:lnTo>
                  <a:lnTo>
                    <a:pt x="787" y="2249"/>
                  </a:lnTo>
                  <a:lnTo>
                    <a:pt x="787" y="2192"/>
                  </a:lnTo>
                  <a:lnTo>
                    <a:pt x="900" y="2136"/>
                  </a:lnTo>
                  <a:lnTo>
                    <a:pt x="1012" y="2080"/>
                  </a:lnTo>
                  <a:lnTo>
                    <a:pt x="1054" y="2038"/>
                  </a:lnTo>
                  <a:lnTo>
                    <a:pt x="1054" y="2038"/>
                  </a:lnTo>
                  <a:lnTo>
                    <a:pt x="1181" y="2249"/>
                  </a:lnTo>
                  <a:lnTo>
                    <a:pt x="1293" y="2361"/>
                  </a:lnTo>
                  <a:lnTo>
                    <a:pt x="1462" y="2417"/>
                  </a:lnTo>
                  <a:lnTo>
                    <a:pt x="1855" y="2417"/>
                  </a:lnTo>
                  <a:lnTo>
                    <a:pt x="2192" y="2530"/>
                  </a:lnTo>
                  <a:lnTo>
                    <a:pt x="2530" y="2698"/>
                  </a:lnTo>
                  <a:lnTo>
                    <a:pt x="2867" y="2867"/>
                  </a:lnTo>
                  <a:lnTo>
                    <a:pt x="3035" y="2867"/>
                  </a:lnTo>
                  <a:lnTo>
                    <a:pt x="3092" y="2811"/>
                  </a:lnTo>
                  <a:lnTo>
                    <a:pt x="3148" y="2698"/>
                  </a:lnTo>
                  <a:lnTo>
                    <a:pt x="3148" y="2586"/>
                  </a:lnTo>
                  <a:lnTo>
                    <a:pt x="3092" y="2586"/>
                  </a:lnTo>
                  <a:lnTo>
                    <a:pt x="3148" y="2530"/>
                  </a:lnTo>
                  <a:lnTo>
                    <a:pt x="3204" y="2698"/>
                  </a:lnTo>
                  <a:lnTo>
                    <a:pt x="3204" y="2923"/>
                  </a:lnTo>
                  <a:lnTo>
                    <a:pt x="3316" y="3092"/>
                  </a:lnTo>
                  <a:lnTo>
                    <a:pt x="3373" y="3148"/>
                  </a:lnTo>
                  <a:lnTo>
                    <a:pt x="3485" y="3204"/>
                  </a:lnTo>
                  <a:lnTo>
                    <a:pt x="3822" y="2867"/>
                  </a:lnTo>
                  <a:lnTo>
                    <a:pt x="3991" y="2642"/>
                  </a:lnTo>
                  <a:lnTo>
                    <a:pt x="4047" y="2473"/>
                  </a:lnTo>
                  <a:lnTo>
                    <a:pt x="4047" y="2530"/>
                  </a:lnTo>
                  <a:lnTo>
                    <a:pt x="4103" y="2586"/>
                  </a:lnTo>
                  <a:lnTo>
                    <a:pt x="4272" y="2586"/>
                  </a:lnTo>
                  <a:lnTo>
                    <a:pt x="4441" y="2473"/>
                  </a:lnTo>
                  <a:lnTo>
                    <a:pt x="4497" y="2361"/>
                  </a:lnTo>
                  <a:lnTo>
                    <a:pt x="4497" y="2192"/>
                  </a:lnTo>
                  <a:lnTo>
                    <a:pt x="4384" y="2024"/>
                  </a:lnTo>
                  <a:lnTo>
                    <a:pt x="3935" y="1686"/>
                  </a:lnTo>
                  <a:lnTo>
                    <a:pt x="3822" y="1574"/>
                  </a:lnTo>
                  <a:lnTo>
                    <a:pt x="3766" y="1462"/>
                  </a:lnTo>
                  <a:lnTo>
                    <a:pt x="3710" y="1293"/>
                  </a:lnTo>
                  <a:lnTo>
                    <a:pt x="3766" y="1124"/>
                  </a:lnTo>
                  <a:lnTo>
                    <a:pt x="3710" y="1012"/>
                  </a:lnTo>
                  <a:lnTo>
                    <a:pt x="3597" y="956"/>
                  </a:lnTo>
                  <a:lnTo>
                    <a:pt x="3485" y="900"/>
                  </a:lnTo>
                  <a:lnTo>
                    <a:pt x="3429" y="787"/>
                  </a:lnTo>
                  <a:lnTo>
                    <a:pt x="3373" y="619"/>
                  </a:lnTo>
                  <a:lnTo>
                    <a:pt x="3316" y="562"/>
                  </a:lnTo>
                  <a:lnTo>
                    <a:pt x="3429" y="562"/>
                  </a:lnTo>
                  <a:lnTo>
                    <a:pt x="3485" y="394"/>
                  </a:lnTo>
                  <a:lnTo>
                    <a:pt x="3485" y="225"/>
                  </a:lnTo>
                  <a:lnTo>
                    <a:pt x="3429" y="113"/>
                  </a:lnTo>
                  <a:lnTo>
                    <a:pt x="3260" y="0"/>
                  </a:lnTo>
                  <a:close/>
                </a:path>
              </a:pathLst>
            </a:custGeom>
            <a:solidFill>
              <a:srgbClr val="8A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8" name="Google Shape;22378;p51"/>
            <p:cNvSpPr/>
            <p:nvPr/>
          </p:nvSpPr>
          <p:spPr>
            <a:xfrm>
              <a:off x="254975" y="1339225"/>
              <a:ext cx="92775" cy="92775"/>
            </a:xfrm>
            <a:custGeom>
              <a:avLst/>
              <a:gdLst/>
              <a:ahLst/>
              <a:cxnLst/>
              <a:rect l="l" t="t" r="r" b="b"/>
              <a:pathLst>
                <a:path w="3711" h="3711" extrusionOk="0">
                  <a:moveTo>
                    <a:pt x="2361" y="2642"/>
                  </a:moveTo>
                  <a:lnTo>
                    <a:pt x="2474" y="2699"/>
                  </a:lnTo>
                  <a:lnTo>
                    <a:pt x="2474" y="2699"/>
                  </a:lnTo>
                  <a:lnTo>
                    <a:pt x="2305" y="2642"/>
                  </a:lnTo>
                  <a:close/>
                  <a:moveTo>
                    <a:pt x="1574" y="1"/>
                  </a:moveTo>
                  <a:lnTo>
                    <a:pt x="1012" y="226"/>
                  </a:lnTo>
                  <a:lnTo>
                    <a:pt x="394" y="450"/>
                  </a:lnTo>
                  <a:lnTo>
                    <a:pt x="225" y="563"/>
                  </a:lnTo>
                  <a:lnTo>
                    <a:pt x="113" y="619"/>
                  </a:lnTo>
                  <a:lnTo>
                    <a:pt x="113" y="731"/>
                  </a:lnTo>
                  <a:lnTo>
                    <a:pt x="57" y="956"/>
                  </a:lnTo>
                  <a:lnTo>
                    <a:pt x="57" y="1069"/>
                  </a:lnTo>
                  <a:lnTo>
                    <a:pt x="0" y="1125"/>
                  </a:lnTo>
                  <a:lnTo>
                    <a:pt x="0" y="1406"/>
                  </a:lnTo>
                  <a:lnTo>
                    <a:pt x="225" y="1575"/>
                  </a:lnTo>
                  <a:lnTo>
                    <a:pt x="394" y="1687"/>
                  </a:lnTo>
                  <a:lnTo>
                    <a:pt x="619" y="1743"/>
                  </a:lnTo>
                  <a:lnTo>
                    <a:pt x="1012" y="1743"/>
                  </a:lnTo>
                  <a:lnTo>
                    <a:pt x="1181" y="1631"/>
                  </a:lnTo>
                  <a:lnTo>
                    <a:pt x="1349" y="1462"/>
                  </a:lnTo>
                  <a:lnTo>
                    <a:pt x="1462" y="1294"/>
                  </a:lnTo>
                  <a:lnTo>
                    <a:pt x="1462" y="1406"/>
                  </a:lnTo>
                  <a:lnTo>
                    <a:pt x="1462" y="1518"/>
                  </a:lnTo>
                  <a:lnTo>
                    <a:pt x="1574" y="1631"/>
                  </a:lnTo>
                  <a:lnTo>
                    <a:pt x="1687" y="1687"/>
                  </a:lnTo>
                  <a:lnTo>
                    <a:pt x="1687" y="1743"/>
                  </a:lnTo>
                  <a:lnTo>
                    <a:pt x="1687" y="1799"/>
                  </a:lnTo>
                  <a:lnTo>
                    <a:pt x="1462" y="1856"/>
                  </a:lnTo>
                  <a:lnTo>
                    <a:pt x="1349" y="1912"/>
                  </a:lnTo>
                  <a:lnTo>
                    <a:pt x="1237" y="1968"/>
                  </a:lnTo>
                  <a:lnTo>
                    <a:pt x="1237" y="2080"/>
                  </a:lnTo>
                  <a:lnTo>
                    <a:pt x="1293" y="2249"/>
                  </a:lnTo>
                  <a:lnTo>
                    <a:pt x="1406" y="2530"/>
                  </a:lnTo>
                  <a:lnTo>
                    <a:pt x="1518" y="2699"/>
                  </a:lnTo>
                  <a:lnTo>
                    <a:pt x="1630" y="2867"/>
                  </a:lnTo>
                  <a:lnTo>
                    <a:pt x="1743" y="2867"/>
                  </a:lnTo>
                  <a:lnTo>
                    <a:pt x="1855" y="2923"/>
                  </a:lnTo>
                  <a:lnTo>
                    <a:pt x="1911" y="2867"/>
                  </a:lnTo>
                  <a:lnTo>
                    <a:pt x="2080" y="2755"/>
                  </a:lnTo>
                  <a:lnTo>
                    <a:pt x="2249" y="2642"/>
                  </a:lnTo>
                  <a:lnTo>
                    <a:pt x="2305" y="2642"/>
                  </a:lnTo>
                  <a:lnTo>
                    <a:pt x="2249" y="2699"/>
                  </a:lnTo>
                  <a:lnTo>
                    <a:pt x="1968" y="2980"/>
                  </a:lnTo>
                  <a:lnTo>
                    <a:pt x="1855" y="3092"/>
                  </a:lnTo>
                  <a:lnTo>
                    <a:pt x="1855" y="3205"/>
                  </a:lnTo>
                  <a:lnTo>
                    <a:pt x="1968" y="3429"/>
                  </a:lnTo>
                  <a:lnTo>
                    <a:pt x="2080" y="3486"/>
                  </a:lnTo>
                  <a:lnTo>
                    <a:pt x="2024" y="3542"/>
                  </a:lnTo>
                  <a:lnTo>
                    <a:pt x="1968" y="3654"/>
                  </a:lnTo>
                  <a:lnTo>
                    <a:pt x="2024" y="3710"/>
                  </a:lnTo>
                  <a:lnTo>
                    <a:pt x="2136" y="3710"/>
                  </a:lnTo>
                  <a:lnTo>
                    <a:pt x="2305" y="3654"/>
                  </a:lnTo>
                  <a:lnTo>
                    <a:pt x="2361" y="3598"/>
                  </a:lnTo>
                  <a:lnTo>
                    <a:pt x="2474" y="3542"/>
                  </a:lnTo>
                  <a:lnTo>
                    <a:pt x="2586" y="3486"/>
                  </a:lnTo>
                  <a:lnTo>
                    <a:pt x="2698" y="3373"/>
                  </a:lnTo>
                  <a:lnTo>
                    <a:pt x="2698" y="3261"/>
                  </a:lnTo>
                  <a:lnTo>
                    <a:pt x="2867" y="3205"/>
                  </a:lnTo>
                  <a:lnTo>
                    <a:pt x="2867" y="3092"/>
                  </a:lnTo>
                  <a:lnTo>
                    <a:pt x="2923" y="2980"/>
                  </a:lnTo>
                  <a:lnTo>
                    <a:pt x="3036" y="2755"/>
                  </a:lnTo>
                  <a:lnTo>
                    <a:pt x="3036" y="2530"/>
                  </a:lnTo>
                  <a:lnTo>
                    <a:pt x="3148" y="2361"/>
                  </a:lnTo>
                  <a:lnTo>
                    <a:pt x="3260" y="2193"/>
                  </a:lnTo>
                  <a:lnTo>
                    <a:pt x="3317" y="2024"/>
                  </a:lnTo>
                  <a:lnTo>
                    <a:pt x="3204" y="1799"/>
                  </a:lnTo>
                  <a:lnTo>
                    <a:pt x="3260" y="1743"/>
                  </a:lnTo>
                  <a:lnTo>
                    <a:pt x="3317" y="1743"/>
                  </a:lnTo>
                  <a:lnTo>
                    <a:pt x="3429" y="1687"/>
                  </a:lnTo>
                  <a:lnTo>
                    <a:pt x="3654" y="1518"/>
                  </a:lnTo>
                  <a:lnTo>
                    <a:pt x="3710" y="1350"/>
                  </a:lnTo>
                  <a:lnTo>
                    <a:pt x="3654" y="1237"/>
                  </a:lnTo>
                  <a:lnTo>
                    <a:pt x="3429" y="1013"/>
                  </a:lnTo>
                  <a:lnTo>
                    <a:pt x="3092" y="1013"/>
                  </a:lnTo>
                  <a:lnTo>
                    <a:pt x="3092" y="1069"/>
                  </a:lnTo>
                  <a:lnTo>
                    <a:pt x="3036" y="1237"/>
                  </a:lnTo>
                  <a:lnTo>
                    <a:pt x="2979" y="1294"/>
                  </a:lnTo>
                  <a:lnTo>
                    <a:pt x="2811" y="1350"/>
                  </a:lnTo>
                  <a:lnTo>
                    <a:pt x="2642" y="1406"/>
                  </a:lnTo>
                  <a:lnTo>
                    <a:pt x="2474" y="1406"/>
                  </a:lnTo>
                  <a:lnTo>
                    <a:pt x="2417" y="1462"/>
                  </a:lnTo>
                  <a:lnTo>
                    <a:pt x="2361" y="1575"/>
                  </a:lnTo>
                  <a:lnTo>
                    <a:pt x="2305" y="1631"/>
                  </a:lnTo>
                  <a:lnTo>
                    <a:pt x="2249" y="1687"/>
                  </a:lnTo>
                  <a:lnTo>
                    <a:pt x="2192" y="1575"/>
                  </a:lnTo>
                  <a:lnTo>
                    <a:pt x="2136" y="1462"/>
                  </a:lnTo>
                  <a:lnTo>
                    <a:pt x="2192" y="1350"/>
                  </a:lnTo>
                  <a:lnTo>
                    <a:pt x="2305" y="1294"/>
                  </a:lnTo>
                  <a:lnTo>
                    <a:pt x="2417" y="1181"/>
                  </a:lnTo>
                  <a:lnTo>
                    <a:pt x="2474" y="1069"/>
                  </a:lnTo>
                  <a:lnTo>
                    <a:pt x="2474" y="1013"/>
                  </a:lnTo>
                  <a:lnTo>
                    <a:pt x="2417" y="900"/>
                  </a:lnTo>
                  <a:lnTo>
                    <a:pt x="1968" y="900"/>
                  </a:lnTo>
                  <a:lnTo>
                    <a:pt x="1855" y="844"/>
                  </a:lnTo>
                  <a:lnTo>
                    <a:pt x="1799" y="788"/>
                  </a:lnTo>
                  <a:lnTo>
                    <a:pt x="1630" y="675"/>
                  </a:lnTo>
                  <a:lnTo>
                    <a:pt x="1518" y="619"/>
                  </a:lnTo>
                  <a:lnTo>
                    <a:pt x="1406" y="619"/>
                  </a:lnTo>
                  <a:lnTo>
                    <a:pt x="1237" y="675"/>
                  </a:lnTo>
                  <a:lnTo>
                    <a:pt x="1237" y="619"/>
                  </a:lnTo>
                  <a:lnTo>
                    <a:pt x="1349" y="507"/>
                  </a:lnTo>
                  <a:lnTo>
                    <a:pt x="1462" y="507"/>
                  </a:lnTo>
                  <a:lnTo>
                    <a:pt x="1743" y="563"/>
                  </a:lnTo>
                  <a:lnTo>
                    <a:pt x="1855" y="450"/>
                  </a:lnTo>
                  <a:lnTo>
                    <a:pt x="1855" y="338"/>
                  </a:lnTo>
                  <a:lnTo>
                    <a:pt x="1855" y="169"/>
                  </a:lnTo>
                  <a:lnTo>
                    <a:pt x="1743" y="1"/>
                  </a:lnTo>
                  <a:close/>
                </a:path>
              </a:pathLst>
            </a:custGeom>
            <a:solidFill>
              <a:srgbClr val="736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9" name="Google Shape;22379;p51"/>
            <p:cNvSpPr/>
            <p:nvPr/>
          </p:nvSpPr>
          <p:spPr>
            <a:xfrm>
              <a:off x="276050" y="1135475"/>
              <a:ext cx="47800" cy="98400"/>
            </a:xfrm>
            <a:custGeom>
              <a:avLst/>
              <a:gdLst/>
              <a:ahLst/>
              <a:cxnLst/>
              <a:rect l="l" t="t" r="r" b="b"/>
              <a:pathLst>
                <a:path w="1912" h="3936" extrusionOk="0">
                  <a:moveTo>
                    <a:pt x="844" y="1"/>
                  </a:moveTo>
                  <a:lnTo>
                    <a:pt x="731" y="57"/>
                  </a:lnTo>
                  <a:lnTo>
                    <a:pt x="563" y="226"/>
                  </a:lnTo>
                  <a:lnTo>
                    <a:pt x="506" y="394"/>
                  </a:lnTo>
                  <a:lnTo>
                    <a:pt x="450" y="619"/>
                  </a:lnTo>
                  <a:lnTo>
                    <a:pt x="506" y="844"/>
                  </a:lnTo>
                  <a:lnTo>
                    <a:pt x="450" y="900"/>
                  </a:lnTo>
                  <a:lnTo>
                    <a:pt x="506" y="1013"/>
                  </a:lnTo>
                  <a:lnTo>
                    <a:pt x="563" y="1125"/>
                  </a:lnTo>
                  <a:lnTo>
                    <a:pt x="450" y="1350"/>
                  </a:lnTo>
                  <a:lnTo>
                    <a:pt x="394" y="1743"/>
                  </a:lnTo>
                  <a:lnTo>
                    <a:pt x="338" y="2024"/>
                  </a:lnTo>
                  <a:lnTo>
                    <a:pt x="282" y="2193"/>
                  </a:lnTo>
                  <a:lnTo>
                    <a:pt x="169" y="2305"/>
                  </a:lnTo>
                  <a:lnTo>
                    <a:pt x="225" y="2362"/>
                  </a:lnTo>
                  <a:lnTo>
                    <a:pt x="282" y="2418"/>
                  </a:lnTo>
                  <a:lnTo>
                    <a:pt x="282" y="2474"/>
                  </a:lnTo>
                  <a:lnTo>
                    <a:pt x="225" y="2530"/>
                  </a:lnTo>
                  <a:lnTo>
                    <a:pt x="169" y="2643"/>
                  </a:lnTo>
                  <a:lnTo>
                    <a:pt x="57" y="2699"/>
                  </a:lnTo>
                  <a:lnTo>
                    <a:pt x="1" y="2811"/>
                  </a:lnTo>
                  <a:lnTo>
                    <a:pt x="1" y="2867"/>
                  </a:lnTo>
                  <a:lnTo>
                    <a:pt x="113" y="2924"/>
                  </a:lnTo>
                  <a:lnTo>
                    <a:pt x="225" y="2980"/>
                  </a:lnTo>
                  <a:lnTo>
                    <a:pt x="169" y="3092"/>
                  </a:lnTo>
                  <a:lnTo>
                    <a:pt x="57" y="3205"/>
                  </a:lnTo>
                  <a:lnTo>
                    <a:pt x="57" y="3373"/>
                  </a:lnTo>
                  <a:lnTo>
                    <a:pt x="57" y="3486"/>
                  </a:lnTo>
                  <a:lnTo>
                    <a:pt x="57" y="3542"/>
                  </a:lnTo>
                  <a:lnTo>
                    <a:pt x="169" y="3711"/>
                  </a:lnTo>
                  <a:lnTo>
                    <a:pt x="282" y="3879"/>
                  </a:lnTo>
                  <a:lnTo>
                    <a:pt x="619" y="3935"/>
                  </a:lnTo>
                  <a:lnTo>
                    <a:pt x="1068" y="3879"/>
                  </a:lnTo>
                  <a:lnTo>
                    <a:pt x="1518" y="3767"/>
                  </a:lnTo>
                  <a:lnTo>
                    <a:pt x="1912" y="3654"/>
                  </a:lnTo>
                  <a:lnTo>
                    <a:pt x="1855" y="3430"/>
                  </a:lnTo>
                  <a:lnTo>
                    <a:pt x="1687" y="3317"/>
                  </a:lnTo>
                  <a:lnTo>
                    <a:pt x="1518" y="3205"/>
                  </a:lnTo>
                  <a:lnTo>
                    <a:pt x="1293" y="3148"/>
                  </a:lnTo>
                  <a:lnTo>
                    <a:pt x="1237" y="3261"/>
                  </a:lnTo>
                  <a:lnTo>
                    <a:pt x="1237" y="3148"/>
                  </a:lnTo>
                  <a:lnTo>
                    <a:pt x="1181" y="2980"/>
                  </a:lnTo>
                  <a:lnTo>
                    <a:pt x="1068" y="2811"/>
                  </a:lnTo>
                  <a:lnTo>
                    <a:pt x="1068" y="2699"/>
                  </a:lnTo>
                  <a:lnTo>
                    <a:pt x="1125" y="2643"/>
                  </a:lnTo>
                  <a:lnTo>
                    <a:pt x="1293" y="2362"/>
                  </a:lnTo>
                  <a:lnTo>
                    <a:pt x="1406" y="2137"/>
                  </a:lnTo>
                  <a:lnTo>
                    <a:pt x="1462" y="2024"/>
                  </a:lnTo>
                  <a:lnTo>
                    <a:pt x="1462" y="1856"/>
                  </a:lnTo>
                  <a:lnTo>
                    <a:pt x="1406" y="1743"/>
                  </a:lnTo>
                  <a:lnTo>
                    <a:pt x="1293" y="1575"/>
                  </a:lnTo>
                  <a:lnTo>
                    <a:pt x="1237" y="1406"/>
                  </a:lnTo>
                  <a:lnTo>
                    <a:pt x="1125" y="1238"/>
                  </a:lnTo>
                  <a:lnTo>
                    <a:pt x="1125" y="1125"/>
                  </a:lnTo>
                  <a:lnTo>
                    <a:pt x="1125" y="1013"/>
                  </a:lnTo>
                  <a:lnTo>
                    <a:pt x="1181" y="956"/>
                  </a:lnTo>
                  <a:lnTo>
                    <a:pt x="1293" y="844"/>
                  </a:lnTo>
                  <a:lnTo>
                    <a:pt x="1349" y="732"/>
                  </a:lnTo>
                  <a:lnTo>
                    <a:pt x="1349" y="619"/>
                  </a:lnTo>
                  <a:lnTo>
                    <a:pt x="1349" y="563"/>
                  </a:lnTo>
                  <a:lnTo>
                    <a:pt x="1237" y="451"/>
                  </a:lnTo>
                  <a:lnTo>
                    <a:pt x="1125" y="451"/>
                  </a:lnTo>
                  <a:lnTo>
                    <a:pt x="1068" y="338"/>
                  </a:lnTo>
                  <a:lnTo>
                    <a:pt x="1012" y="170"/>
                  </a:lnTo>
                  <a:lnTo>
                    <a:pt x="900" y="57"/>
                  </a:lnTo>
                  <a:lnTo>
                    <a:pt x="844" y="1"/>
                  </a:lnTo>
                  <a:close/>
                </a:path>
              </a:pathLst>
            </a:custGeom>
            <a:solidFill>
              <a:srgbClr val="827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0" name="Google Shape;22380;p51"/>
            <p:cNvSpPr/>
            <p:nvPr/>
          </p:nvSpPr>
          <p:spPr>
            <a:xfrm>
              <a:off x="246550" y="1503625"/>
              <a:ext cx="29525" cy="130700"/>
            </a:xfrm>
            <a:custGeom>
              <a:avLst/>
              <a:gdLst/>
              <a:ahLst/>
              <a:cxnLst/>
              <a:rect l="l" t="t" r="r" b="b"/>
              <a:pathLst>
                <a:path w="1181" h="5228" extrusionOk="0">
                  <a:moveTo>
                    <a:pt x="394" y="1"/>
                  </a:moveTo>
                  <a:lnTo>
                    <a:pt x="337" y="57"/>
                  </a:lnTo>
                  <a:lnTo>
                    <a:pt x="281" y="113"/>
                  </a:lnTo>
                  <a:lnTo>
                    <a:pt x="281" y="226"/>
                  </a:lnTo>
                  <a:lnTo>
                    <a:pt x="506" y="282"/>
                  </a:lnTo>
                  <a:lnTo>
                    <a:pt x="281" y="282"/>
                  </a:lnTo>
                  <a:lnTo>
                    <a:pt x="225" y="394"/>
                  </a:lnTo>
                  <a:lnTo>
                    <a:pt x="169" y="507"/>
                  </a:lnTo>
                  <a:lnTo>
                    <a:pt x="113" y="563"/>
                  </a:lnTo>
                  <a:lnTo>
                    <a:pt x="0" y="3092"/>
                  </a:lnTo>
                  <a:lnTo>
                    <a:pt x="0" y="3261"/>
                  </a:lnTo>
                  <a:lnTo>
                    <a:pt x="56" y="3373"/>
                  </a:lnTo>
                  <a:lnTo>
                    <a:pt x="113" y="3486"/>
                  </a:lnTo>
                  <a:lnTo>
                    <a:pt x="56" y="3542"/>
                  </a:lnTo>
                  <a:lnTo>
                    <a:pt x="0" y="3654"/>
                  </a:lnTo>
                  <a:lnTo>
                    <a:pt x="0" y="3823"/>
                  </a:lnTo>
                  <a:lnTo>
                    <a:pt x="113" y="3991"/>
                  </a:lnTo>
                  <a:lnTo>
                    <a:pt x="169" y="4160"/>
                  </a:lnTo>
                  <a:lnTo>
                    <a:pt x="225" y="4385"/>
                  </a:lnTo>
                  <a:lnTo>
                    <a:pt x="113" y="4610"/>
                  </a:lnTo>
                  <a:lnTo>
                    <a:pt x="56" y="4722"/>
                  </a:lnTo>
                  <a:lnTo>
                    <a:pt x="113" y="4835"/>
                  </a:lnTo>
                  <a:lnTo>
                    <a:pt x="281" y="4947"/>
                  </a:lnTo>
                  <a:lnTo>
                    <a:pt x="394" y="5003"/>
                  </a:lnTo>
                  <a:lnTo>
                    <a:pt x="506" y="5116"/>
                  </a:lnTo>
                  <a:lnTo>
                    <a:pt x="618" y="5172"/>
                  </a:lnTo>
                  <a:lnTo>
                    <a:pt x="731" y="5228"/>
                  </a:lnTo>
                  <a:lnTo>
                    <a:pt x="843" y="5172"/>
                  </a:lnTo>
                  <a:lnTo>
                    <a:pt x="956" y="5116"/>
                  </a:lnTo>
                  <a:lnTo>
                    <a:pt x="1012" y="5003"/>
                  </a:lnTo>
                  <a:lnTo>
                    <a:pt x="1012" y="4947"/>
                  </a:lnTo>
                  <a:lnTo>
                    <a:pt x="900" y="4778"/>
                  </a:lnTo>
                  <a:lnTo>
                    <a:pt x="843" y="4666"/>
                  </a:lnTo>
                  <a:lnTo>
                    <a:pt x="787" y="4554"/>
                  </a:lnTo>
                  <a:lnTo>
                    <a:pt x="787" y="4441"/>
                  </a:lnTo>
                  <a:lnTo>
                    <a:pt x="787" y="4329"/>
                  </a:lnTo>
                  <a:lnTo>
                    <a:pt x="675" y="4216"/>
                  </a:lnTo>
                  <a:lnTo>
                    <a:pt x="562" y="3991"/>
                  </a:lnTo>
                  <a:lnTo>
                    <a:pt x="506" y="3767"/>
                  </a:lnTo>
                  <a:lnTo>
                    <a:pt x="618" y="3542"/>
                  </a:lnTo>
                  <a:lnTo>
                    <a:pt x="731" y="3317"/>
                  </a:lnTo>
                  <a:lnTo>
                    <a:pt x="900" y="3148"/>
                  </a:lnTo>
                  <a:lnTo>
                    <a:pt x="1012" y="3092"/>
                  </a:lnTo>
                  <a:lnTo>
                    <a:pt x="1068" y="2980"/>
                  </a:lnTo>
                  <a:lnTo>
                    <a:pt x="1012" y="2867"/>
                  </a:lnTo>
                  <a:lnTo>
                    <a:pt x="900" y="2867"/>
                  </a:lnTo>
                  <a:lnTo>
                    <a:pt x="731" y="2924"/>
                  </a:lnTo>
                  <a:lnTo>
                    <a:pt x="675" y="2924"/>
                  </a:lnTo>
                  <a:lnTo>
                    <a:pt x="787" y="2867"/>
                  </a:lnTo>
                  <a:lnTo>
                    <a:pt x="843" y="2811"/>
                  </a:lnTo>
                  <a:lnTo>
                    <a:pt x="843" y="2699"/>
                  </a:lnTo>
                  <a:lnTo>
                    <a:pt x="787" y="2643"/>
                  </a:lnTo>
                  <a:lnTo>
                    <a:pt x="675" y="2530"/>
                  </a:lnTo>
                  <a:lnTo>
                    <a:pt x="618" y="2418"/>
                  </a:lnTo>
                  <a:lnTo>
                    <a:pt x="675" y="2305"/>
                  </a:lnTo>
                  <a:lnTo>
                    <a:pt x="900" y="1799"/>
                  </a:lnTo>
                  <a:lnTo>
                    <a:pt x="1124" y="1294"/>
                  </a:lnTo>
                  <a:lnTo>
                    <a:pt x="1124" y="1181"/>
                  </a:lnTo>
                  <a:lnTo>
                    <a:pt x="1124" y="1013"/>
                  </a:lnTo>
                  <a:lnTo>
                    <a:pt x="1124" y="844"/>
                  </a:lnTo>
                  <a:lnTo>
                    <a:pt x="1012" y="732"/>
                  </a:lnTo>
                  <a:lnTo>
                    <a:pt x="956" y="675"/>
                  </a:lnTo>
                  <a:lnTo>
                    <a:pt x="1012" y="619"/>
                  </a:lnTo>
                  <a:lnTo>
                    <a:pt x="1181" y="507"/>
                  </a:lnTo>
                  <a:lnTo>
                    <a:pt x="1181" y="394"/>
                  </a:lnTo>
                  <a:lnTo>
                    <a:pt x="1068" y="113"/>
                  </a:lnTo>
                  <a:lnTo>
                    <a:pt x="1012" y="57"/>
                  </a:lnTo>
                  <a:lnTo>
                    <a:pt x="900" y="1"/>
                  </a:lnTo>
                  <a:lnTo>
                    <a:pt x="787" y="57"/>
                  </a:lnTo>
                  <a:lnTo>
                    <a:pt x="731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8578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1" name="Google Shape;22381;p51"/>
            <p:cNvSpPr/>
            <p:nvPr/>
          </p:nvSpPr>
          <p:spPr>
            <a:xfrm>
              <a:off x="252175" y="1365925"/>
              <a:ext cx="43575" cy="96975"/>
            </a:xfrm>
            <a:custGeom>
              <a:avLst/>
              <a:gdLst/>
              <a:ahLst/>
              <a:cxnLst/>
              <a:rect l="l" t="t" r="r" b="b"/>
              <a:pathLst>
                <a:path w="1743" h="3879" extrusionOk="0">
                  <a:moveTo>
                    <a:pt x="1518" y="1"/>
                  </a:moveTo>
                  <a:lnTo>
                    <a:pt x="1461" y="57"/>
                  </a:lnTo>
                  <a:lnTo>
                    <a:pt x="1461" y="113"/>
                  </a:lnTo>
                  <a:lnTo>
                    <a:pt x="1461" y="169"/>
                  </a:lnTo>
                  <a:lnTo>
                    <a:pt x="1461" y="282"/>
                  </a:lnTo>
                  <a:lnTo>
                    <a:pt x="1461" y="338"/>
                  </a:lnTo>
                  <a:lnTo>
                    <a:pt x="1349" y="394"/>
                  </a:lnTo>
                  <a:lnTo>
                    <a:pt x="1012" y="619"/>
                  </a:lnTo>
                  <a:lnTo>
                    <a:pt x="787" y="619"/>
                  </a:lnTo>
                  <a:lnTo>
                    <a:pt x="618" y="563"/>
                  </a:lnTo>
                  <a:lnTo>
                    <a:pt x="562" y="507"/>
                  </a:lnTo>
                  <a:lnTo>
                    <a:pt x="450" y="450"/>
                  </a:lnTo>
                  <a:lnTo>
                    <a:pt x="393" y="394"/>
                  </a:lnTo>
                  <a:lnTo>
                    <a:pt x="281" y="394"/>
                  </a:lnTo>
                  <a:lnTo>
                    <a:pt x="169" y="338"/>
                  </a:lnTo>
                  <a:lnTo>
                    <a:pt x="112" y="338"/>
                  </a:lnTo>
                  <a:lnTo>
                    <a:pt x="0" y="2867"/>
                  </a:lnTo>
                  <a:lnTo>
                    <a:pt x="112" y="2867"/>
                  </a:lnTo>
                  <a:lnTo>
                    <a:pt x="225" y="2923"/>
                  </a:lnTo>
                  <a:lnTo>
                    <a:pt x="281" y="3036"/>
                  </a:lnTo>
                  <a:lnTo>
                    <a:pt x="281" y="3148"/>
                  </a:lnTo>
                  <a:lnTo>
                    <a:pt x="281" y="3373"/>
                  </a:lnTo>
                  <a:lnTo>
                    <a:pt x="281" y="3542"/>
                  </a:lnTo>
                  <a:lnTo>
                    <a:pt x="225" y="3710"/>
                  </a:lnTo>
                  <a:lnTo>
                    <a:pt x="225" y="3766"/>
                  </a:lnTo>
                  <a:lnTo>
                    <a:pt x="337" y="3823"/>
                  </a:lnTo>
                  <a:lnTo>
                    <a:pt x="450" y="3879"/>
                  </a:lnTo>
                  <a:lnTo>
                    <a:pt x="562" y="3823"/>
                  </a:lnTo>
                  <a:lnTo>
                    <a:pt x="618" y="3766"/>
                  </a:lnTo>
                  <a:lnTo>
                    <a:pt x="675" y="3654"/>
                  </a:lnTo>
                  <a:lnTo>
                    <a:pt x="675" y="3542"/>
                  </a:lnTo>
                  <a:lnTo>
                    <a:pt x="731" y="3261"/>
                  </a:lnTo>
                  <a:lnTo>
                    <a:pt x="731" y="3148"/>
                  </a:lnTo>
                  <a:lnTo>
                    <a:pt x="675" y="3092"/>
                  </a:lnTo>
                  <a:lnTo>
                    <a:pt x="675" y="3036"/>
                  </a:lnTo>
                  <a:lnTo>
                    <a:pt x="731" y="2980"/>
                  </a:lnTo>
                  <a:lnTo>
                    <a:pt x="731" y="2811"/>
                  </a:lnTo>
                  <a:lnTo>
                    <a:pt x="843" y="2699"/>
                  </a:lnTo>
                  <a:lnTo>
                    <a:pt x="899" y="2418"/>
                  </a:lnTo>
                  <a:lnTo>
                    <a:pt x="843" y="2249"/>
                  </a:lnTo>
                  <a:lnTo>
                    <a:pt x="731" y="2080"/>
                  </a:lnTo>
                  <a:lnTo>
                    <a:pt x="506" y="1912"/>
                  </a:lnTo>
                  <a:lnTo>
                    <a:pt x="393" y="1799"/>
                  </a:lnTo>
                  <a:lnTo>
                    <a:pt x="450" y="1631"/>
                  </a:lnTo>
                  <a:lnTo>
                    <a:pt x="506" y="1799"/>
                  </a:lnTo>
                  <a:lnTo>
                    <a:pt x="562" y="1912"/>
                  </a:lnTo>
                  <a:lnTo>
                    <a:pt x="618" y="1968"/>
                  </a:lnTo>
                  <a:lnTo>
                    <a:pt x="675" y="1968"/>
                  </a:lnTo>
                  <a:lnTo>
                    <a:pt x="899" y="1855"/>
                  </a:lnTo>
                  <a:lnTo>
                    <a:pt x="899" y="1743"/>
                  </a:lnTo>
                  <a:lnTo>
                    <a:pt x="956" y="1799"/>
                  </a:lnTo>
                  <a:lnTo>
                    <a:pt x="1068" y="1687"/>
                  </a:lnTo>
                  <a:lnTo>
                    <a:pt x="1068" y="1574"/>
                  </a:lnTo>
                  <a:lnTo>
                    <a:pt x="1124" y="1631"/>
                  </a:lnTo>
                  <a:lnTo>
                    <a:pt x="1293" y="1631"/>
                  </a:lnTo>
                  <a:lnTo>
                    <a:pt x="1349" y="1687"/>
                  </a:lnTo>
                  <a:lnTo>
                    <a:pt x="1405" y="1743"/>
                  </a:lnTo>
                  <a:lnTo>
                    <a:pt x="1518" y="1912"/>
                  </a:lnTo>
                  <a:lnTo>
                    <a:pt x="1574" y="1968"/>
                  </a:lnTo>
                  <a:lnTo>
                    <a:pt x="1686" y="1912"/>
                  </a:lnTo>
                  <a:lnTo>
                    <a:pt x="1742" y="1743"/>
                  </a:lnTo>
                  <a:lnTo>
                    <a:pt x="1686" y="1574"/>
                  </a:lnTo>
                  <a:lnTo>
                    <a:pt x="1630" y="1518"/>
                  </a:lnTo>
                  <a:lnTo>
                    <a:pt x="1574" y="1406"/>
                  </a:lnTo>
                  <a:lnTo>
                    <a:pt x="1574" y="1350"/>
                  </a:lnTo>
                  <a:lnTo>
                    <a:pt x="1518" y="1237"/>
                  </a:lnTo>
                  <a:lnTo>
                    <a:pt x="1518" y="1125"/>
                  </a:lnTo>
                  <a:lnTo>
                    <a:pt x="1405" y="1069"/>
                  </a:lnTo>
                  <a:lnTo>
                    <a:pt x="1405" y="1012"/>
                  </a:lnTo>
                  <a:lnTo>
                    <a:pt x="1461" y="900"/>
                  </a:lnTo>
                  <a:lnTo>
                    <a:pt x="1630" y="900"/>
                  </a:lnTo>
                  <a:lnTo>
                    <a:pt x="1686" y="788"/>
                  </a:lnTo>
                  <a:lnTo>
                    <a:pt x="1686" y="675"/>
                  </a:lnTo>
                  <a:lnTo>
                    <a:pt x="1630" y="450"/>
                  </a:lnTo>
                  <a:lnTo>
                    <a:pt x="1686" y="226"/>
                  </a:lnTo>
                  <a:lnTo>
                    <a:pt x="1686" y="169"/>
                  </a:lnTo>
                  <a:lnTo>
                    <a:pt x="1630" y="57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7B6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2" name="Google Shape;22382;p51"/>
            <p:cNvSpPr/>
            <p:nvPr/>
          </p:nvSpPr>
          <p:spPr>
            <a:xfrm>
              <a:off x="249350" y="1433375"/>
              <a:ext cx="45000" cy="77300"/>
            </a:xfrm>
            <a:custGeom>
              <a:avLst/>
              <a:gdLst/>
              <a:ahLst/>
              <a:cxnLst/>
              <a:rect l="l" t="t" r="r" b="b"/>
              <a:pathLst>
                <a:path w="1800" h="3092" extrusionOk="0">
                  <a:moveTo>
                    <a:pt x="450" y="1"/>
                  </a:moveTo>
                  <a:lnTo>
                    <a:pt x="338" y="57"/>
                  </a:lnTo>
                  <a:lnTo>
                    <a:pt x="282" y="113"/>
                  </a:lnTo>
                  <a:lnTo>
                    <a:pt x="113" y="169"/>
                  </a:lnTo>
                  <a:lnTo>
                    <a:pt x="1" y="3092"/>
                  </a:lnTo>
                  <a:lnTo>
                    <a:pt x="113" y="3092"/>
                  </a:lnTo>
                  <a:lnTo>
                    <a:pt x="169" y="2923"/>
                  </a:lnTo>
                  <a:lnTo>
                    <a:pt x="282" y="2867"/>
                  </a:lnTo>
                  <a:lnTo>
                    <a:pt x="394" y="2811"/>
                  </a:lnTo>
                  <a:lnTo>
                    <a:pt x="506" y="2811"/>
                  </a:lnTo>
                  <a:lnTo>
                    <a:pt x="619" y="2867"/>
                  </a:lnTo>
                  <a:lnTo>
                    <a:pt x="619" y="2923"/>
                  </a:lnTo>
                  <a:lnTo>
                    <a:pt x="675" y="2867"/>
                  </a:lnTo>
                  <a:lnTo>
                    <a:pt x="731" y="2811"/>
                  </a:lnTo>
                  <a:lnTo>
                    <a:pt x="731" y="2698"/>
                  </a:lnTo>
                  <a:lnTo>
                    <a:pt x="563" y="2642"/>
                  </a:lnTo>
                  <a:lnTo>
                    <a:pt x="1012" y="2642"/>
                  </a:lnTo>
                  <a:lnTo>
                    <a:pt x="1012" y="2530"/>
                  </a:lnTo>
                  <a:lnTo>
                    <a:pt x="1012" y="2417"/>
                  </a:lnTo>
                  <a:lnTo>
                    <a:pt x="1069" y="2305"/>
                  </a:lnTo>
                  <a:lnTo>
                    <a:pt x="1237" y="2249"/>
                  </a:lnTo>
                  <a:lnTo>
                    <a:pt x="1406" y="2136"/>
                  </a:lnTo>
                  <a:lnTo>
                    <a:pt x="1518" y="2080"/>
                  </a:lnTo>
                  <a:lnTo>
                    <a:pt x="1631" y="2024"/>
                  </a:lnTo>
                  <a:lnTo>
                    <a:pt x="1631" y="1968"/>
                  </a:lnTo>
                  <a:lnTo>
                    <a:pt x="1743" y="1968"/>
                  </a:lnTo>
                  <a:lnTo>
                    <a:pt x="1799" y="1912"/>
                  </a:lnTo>
                  <a:lnTo>
                    <a:pt x="1799" y="1855"/>
                  </a:lnTo>
                  <a:lnTo>
                    <a:pt x="1687" y="1743"/>
                  </a:lnTo>
                  <a:lnTo>
                    <a:pt x="1518" y="1631"/>
                  </a:lnTo>
                  <a:lnTo>
                    <a:pt x="1293" y="1574"/>
                  </a:lnTo>
                  <a:lnTo>
                    <a:pt x="1181" y="1631"/>
                  </a:lnTo>
                  <a:lnTo>
                    <a:pt x="1069" y="1799"/>
                  </a:lnTo>
                  <a:lnTo>
                    <a:pt x="900" y="1799"/>
                  </a:lnTo>
                  <a:lnTo>
                    <a:pt x="844" y="1631"/>
                  </a:lnTo>
                  <a:lnTo>
                    <a:pt x="788" y="1462"/>
                  </a:lnTo>
                  <a:lnTo>
                    <a:pt x="675" y="1350"/>
                  </a:lnTo>
                  <a:lnTo>
                    <a:pt x="563" y="1293"/>
                  </a:lnTo>
                  <a:lnTo>
                    <a:pt x="731" y="1350"/>
                  </a:lnTo>
                  <a:lnTo>
                    <a:pt x="900" y="1350"/>
                  </a:lnTo>
                  <a:lnTo>
                    <a:pt x="1012" y="1237"/>
                  </a:lnTo>
                  <a:lnTo>
                    <a:pt x="1069" y="1125"/>
                  </a:lnTo>
                  <a:lnTo>
                    <a:pt x="1181" y="1012"/>
                  </a:lnTo>
                  <a:lnTo>
                    <a:pt x="1181" y="956"/>
                  </a:lnTo>
                  <a:lnTo>
                    <a:pt x="1125" y="844"/>
                  </a:lnTo>
                  <a:lnTo>
                    <a:pt x="1012" y="787"/>
                  </a:lnTo>
                  <a:lnTo>
                    <a:pt x="900" y="787"/>
                  </a:lnTo>
                  <a:lnTo>
                    <a:pt x="675" y="900"/>
                  </a:lnTo>
                  <a:lnTo>
                    <a:pt x="675" y="1012"/>
                  </a:lnTo>
                  <a:lnTo>
                    <a:pt x="675" y="1068"/>
                  </a:lnTo>
                  <a:lnTo>
                    <a:pt x="506" y="1068"/>
                  </a:lnTo>
                  <a:lnTo>
                    <a:pt x="394" y="1012"/>
                  </a:lnTo>
                  <a:lnTo>
                    <a:pt x="563" y="787"/>
                  </a:lnTo>
                  <a:lnTo>
                    <a:pt x="563" y="675"/>
                  </a:lnTo>
                  <a:lnTo>
                    <a:pt x="506" y="506"/>
                  </a:lnTo>
                  <a:lnTo>
                    <a:pt x="506" y="394"/>
                  </a:lnTo>
                  <a:lnTo>
                    <a:pt x="450" y="5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847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3" name="Google Shape;22383;p51"/>
            <p:cNvSpPr/>
            <p:nvPr/>
          </p:nvSpPr>
          <p:spPr>
            <a:xfrm>
              <a:off x="256375" y="1231025"/>
              <a:ext cx="26725" cy="91375"/>
            </a:xfrm>
            <a:custGeom>
              <a:avLst/>
              <a:gdLst/>
              <a:ahLst/>
              <a:cxnLst/>
              <a:rect l="l" t="t" r="r" b="b"/>
              <a:pathLst>
                <a:path w="1069" h="3655" extrusionOk="0">
                  <a:moveTo>
                    <a:pt x="788" y="1"/>
                  </a:moveTo>
                  <a:lnTo>
                    <a:pt x="731" y="57"/>
                  </a:lnTo>
                  <a:lnTo>
                    <a:pt x="731" y="113"/>
                  </a:lnTo>
                  <a:lnTo>
                    <a:pt x="731" y="226"/>
                  </a:lnTo>
                  <a:lnTo>
                    <a:pt x="619" y="394"/>
                  </a:lnTo>
                  <a:lnTo>
                    <a:pt x="394" y="619"/>
                  </a:lnTo>
                  <a:lnTo>
                    <a:pt x="338" y="732"/>
                  </a:lnTo>
                  <a:lnTo>
                    <a:pt x="225" y="844"/>
                  </a:lnTo>
                  <a:lnTo>
                    <a:pt x="225" y="1013"/>
                  </a:lnTo>
                  <a:lnTo>
                    <a:pt x="282" y="1181"/>
                  </a:lnTo>
                  <a:lnTo>
                    <a:pt x="169" y="1181"/>
                  </a:lnTo>
                  <a:lnTo>
                    <a:pt x="113" y="1237"/>
                  </a:lnTo>
                  <a:lnTo>
                    <a:pt x="113" y="1294"/>
                  </a:lnTo>
                  <a:lnTo>
                    <a:pt x="225" y="1350"/>
                  </a:lnTo>
                  <a:lnTo>
                    <a:pt x="282" y="1462"/>
                  </a:lnTo>
                  <a:lnTo>
                    <a:pt x="282" y="1519"/>
                  </a:lnTo>
                  <a:lnTo>
                    <a:pt x="225" y="1575"/>
                  </a:lnTo>
                  <a:lnTo>
                    <a:pt x="113" y="1631"/>
                  </a:lnTo>
                  <a:lnTo>
                    <a:pt x="113" y="1687"/>
                  </a:lnTo>
                  <a:lnTo>
                    <a:pt x="113" y="1743"/>
                  </a:lnTo>
                  <a:lnTo>
                    <a:pt x="169" y="1800"/>
                  </a:lnTo>
                  <a:lnTo>
                    <a:pt x="225" y="1800"/>
                  </a:lnTo>
                  <a:lnTo>
                    <a:pt x="225" y="1856"/>
                  </a:lnTo>
                  <a:lnTo>
                    <a:pt x="57" y="1968"/>
                  </a:lnTo>
                  <a:lnTo>
                    <a:pt x="57" y="2081"/>
                  </a:lnTo>
                  <a:lnTo>
                    <a:pt x="57" y="2193"/>
                  </a:lnTo>
                  <a:lnTo>
                    <a:pt x="113" y="2305"/>
                  </a:lnTo>
                  <a:lnTo>
                    <a:pt x="113" y="2418"/>
                  </a:lnTo>
                  <a:lnTo>
                    <a:pt x="113" y="2474"/>
                  </a:lnTo>
                  <a:lnTo>
                    <a:pt x="57" y="2530"/>
                  </a:lnTo>
                  <a:lnTo>
                    <a:pt x="57" y="2643"/>
                  </a:lnTo>
                  <a:lnTo>
                    <a:pt x="1" y="2811"/>
                  </a:lnTo>
                  <a:lnTo>
                    <a:pt x="1" y="3654"/>
                  </a:lnTo>
                  <a:lnTo>
                    <a:pt x="169" y="3654"/>
                  </a:lnTo>
                  <a:lnTo>
                    <a:pt x="282" y="3598"/>
                  </a:lnTo>
                  <a:lnTo>
                    <a:pt x="394" y="3542"/>
                  </a:lnTo>
                  <a:lnTo>
                    <a:pt x="450" y="3430"/>
                  </a:lnTo>
                  <a:lnTo>
                    <a:pt x="450" y="3317"/>
                  </a:lnTo>
                  <a:lnTo>
                    <a:pt x="450" y="3205"/>
                  </a:lnTo>
                  <a:lnTo>
                    <a:pt x="394" y="3092"/>
                  </a:lnTo>
                  <a:lnTo>
                    <a:pt x="450" y="3036"/>
                  </a:lnTo>
                  <a:lnTo>
                    <a:pt x="450" y="2980"/>
                  </a:lnTo>
                  <a:lnTo>
                    <a:pt x="394" y="2867"/>
                  </a:lnTo>
                  <a:lnTo>
                    <a:pt x="507" y="2811"/>
                  </a:lnTo>
                  <a:lnTo>
                    <a:pt x="619" y="2867"/>
                  </a:lnTo>
                  <a:lnTo>
                    <a:pt x="788" y="2867"/>
                  </a:lnTo>
                  <a:lnTo>
                    <a:pt x="900" y="2699"/>
                  </a:lnTo>
                  <a:lnTo>
                    <a:pt x="900" y="2586"/>
                  </a:lnTo>
                  <a:lnTo>
                    <a:pt x="900" y="2474"/>
                  </a:lnTo>
                  <a:lnTo>
                    <a:pt x="675" y="2474"/>
                  </a:lnTo>
                  <a:lnTo>
                    <a:pt x="675" y="2305"/>
                  </a:lnTo>
                  <a:lnTo>
                    <a:pt x="788" y="2081"/>
                  </a:lnTo>
                  <a:lnTo>
                    <a:pt x="788" y="1968"/>
                  </a:lnTo>
                  <a:lnTo>
                    <a:pt x="731" y="1856"/>
                  </a:lnTo>
                  <a:lnTo>
                    <a:pt x="675" y="1687"/>
                  </a:lnTo>
                  <a:lnTo>
                    <a:pt x="731" y="1519"/>
                  </a:lnTo>
                  <a:lnTo>
                    <a:pt x="844" y="1237"/>
                  </a:lnTo>
                  <a:lnTo>
                    <a:pt x="900" y="956"/>
                  </a:lnTo>
                  <a:lnTo>
                    <a:pt x="956" y="675"/>
                  </a:lnTo>
                  <a:lnTo>
                    <a:pt x="1069" y="394"/>
                  </a:lnTo>
                  <a:lnTo>
                    <a:pt x="1069" y="282"/>
                  </a:lnTo>
                  <a:lnTo>
                    <a:pt x="1069" y="226"/>
                  </a:lnTo>
                  <a:lnTo>
                    <a:pt x="1012" y="57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827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4" name="Google Shape;22384;p51"/>
            <p:cNvSpPr/>
            <p:nvPr/>
          </p:nvSpPr>
          <p:spPr>
            <a:xfrm>
              <a:off x="263400" y="1111600"/>
              <a:ext cx="37975" cy="45000"/>
            </a:xfrm>
            <a:custGeom>
              <a:avLst/>
              <a:gdLst/>
              <a:ahLst/>
              <a:cxnLst/>
              <a:rect l="l" t="t" r="r" b="b"/>
              <a:pathLst>
                <a:path w="1519" h="1800" extrusionOk="0">
                  <a:moveTo>
                    <a:pt x="1" y="0"/>
                  </a:moveTo>
                  <a:lnTo>
                    <a:pt x="57" y="169"/>
                  </a:lnTo>
                  <a:lnTo>
                    <a:pt x="1" y="394"/>
                  </a:lnTo>
                  <a:lnTo>
                    <a:pt x="57" y="506"/>
                  </a:lnTo>
                  <a:lnTo>
                    <a:pt x="113" y="563"/>
                  </a:lnTo>
                  <a:lnTo>
                    <a:pt x="113" y="675"/>
                  </a:lnTo>
                  <a:lnTo>
                    <a:pt x="57" y="731"/>
                  </a:lnTo>
                  <a:lnTo>
                    <a:pt x="57" y="787"/>
                  </a:lnTo>
                  <a:lnTo>
                    <a:pt x="113" y="900"/>
                  </a:lnTo>
                  <a:lnTo>
                    <a:pt x="226" y="1068"/>
                  </a:lnTo>
                  <a:lnTo>
                    <a:pt x="338" y="1125"/>
                  </a:lnTo>
                  <a:lnTo>
                    <a:pt x="619" y="1293"/>
                  </a:lnTo>
                  <a:lnTo>
                    <a:pt x="788" y="1349"/>
                  </a:lnTo>
                  <a:lnTo>
                    <a:pt x="844" y="1406"/>
                  </a:lnTo>
                  <a:lnTo>
                    <a:pt x="788" y="1518"/>
                  </a:lnTo>
                  <a:lnTo>
                    <a:pt x="788" y="1574"/>
                  </a:lnTo>
                  <a:lnTo>
                    <a:pt x="844" y="1630"/>
                  </a:lnTo>
                  <a:lnTo>
                    <a:pt x="1012" y="1799"/>
                  </a:lnTo>
                  <a:lnTo>
                    <a:pt x="1069" y="1743"/>
                  </a:lnTo>
                  <a:lnTo>
                    <a:pt x="1069" y="1630"/>
                  </a:lnTo>
                  <a:lnTo>
                    <a:pt x="1069" y="1518"/>
                  </a:lnTo>
                  <a:lnTo>
                    <a:pt x="1069" y="1462"/>
                  </a:lnTo>
                  <a:lnTo>
                    <a:pt x="1125" y="1237"/>
                  </a:lnTo>
                  <a:lnTo>
                    <a:pt x="1237" y="1125"/>
                  </a:lnTo>
                  <a:lnTo>
                    <a:pt x="1237" y="1068"/>
                  </a:lnTo>
                  <a:lnTo>
                    <a:pt x="1293" y="1012"/>
                  </a:lnTo>
                  <a:lnTo>
                    <a:pt x="1293" y="956"/>
                  </a:lnTo>
                  <a:lnTo>
                    <a:pt x="1293" y="900"/>
                  </a:lnTo>
                  <a:lnTo>
                    <a:pt x="1181" y="844"/>
                  </a:lnTo>
                  <a:lnTo>
                    <a:pt x="1125" y="787"/>
                  </a:lnTo>
                  <a:lnTo>
                    <a:pt x="1069" y="731"/>
                  </a:lnTo>
                  <a:lnTo>
                    <a:pt x="1125" y="619"/>
                  </a:lnTo>
                  <a:lnTo>
                    <a:pt x="1237" y="450"/>
                  </a:lnTo>
                  <a:lnTo>
                    <a:pt x="1350" y="338"/>
                  </a:lnTo>
                  <a:lnTo>
                    <a:pt x="1406" y="282"/>
                  </a:lnTo>
                  <a:lnTo>
                    <a:pt x="1462" y="169"/>
                  </a:lnTo>
                  <a:lnTo>
                    <a:pt x="1518" y="113"/>
                  </a:lnTo>
                  <a:lnTo>
                    <a:pt x="1462" y="57"/>
                  </a:lnTo>
                  <a:lnTo>
                    <a:pt x="1293" y="0"/>
                  </a:lnTo>
                  <a:lnTo>
                    <a:pt x="1181" y="57"/>
                  </a:lnTo>
                  <a:lnTo>
                    <a:pt x="956" y="225"/>
                  </a:lnTo>
                  <a:lnTo>
                    <a:pt x="788" y="282"/>
                  </a:lnTo>
                  <a:lnTo>
                    <a:pt x="675" y="338"/>
                  </a:lnTo>
                  <a:lnTo>
                    <a:pt x="507" y="282"/>
                  </a:lnTo>
                  <a:lnTo>
                    <a:pt x="338" y="169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90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5" name="Google Shape;22385;p51"/>
            <p:cNvSpPr/>
            <p:nvPr/>
          </p:nvSpPr>
          <p:spPr>
            <a:xfrm>
              <a:off x="263400" y="1079275"/>
              <a:ext cx="37975" cy="43600"/>
            </a:xfrm>
            <a:custGeom>
              <a:avLst/>
              <a:gdLst/>
              <a:ahLst/>
              <a:cxnLst/>
              <a:rect l="l" t="t" r="r" b="b"/>
              <a:pathLst>
                <a:path w="1519" h="1744" extrusionOk="0">
                  <a:moveTo>
                    <a:pt x="169" y="1"/>
                  </a:moveTo>
                  <a:lnTo>
                    <a:pt x="57" y="113"/>
                  </a:lnTo>
                  <a:lnTo>
                    <a:pt x="57" y="563"/>
                  </a:lnTo>
                  <a:lnTo>
                    <a:pt x="113" y="619"/>
                  </a:lnTo>
                  <a:lnTo>
                    <a:pt x="57" y="731"/>
                  </a:lnTo>
                  <a:lnTo>
                    <a:pt x="57" y="788"/>
                  </a:lnTo>
                  <a:lnTo>
                    <a:pt x="57" y="900"/>
                  </a:lnTo>
                  <a:lnTo>
                    <a:pt x="57" y="956"/>
                  </a:lnTo>
                  <a:lnTo>
                    <a:pt x="1" y="1293"/>
                  </a:lnTo>
                  <a:lnTo>
                    <a:pt x="169" y="1350"/>
                  </a:lnTo>
                  <a:lnTo>
                    <a:pt x="282" y="1518"/>
                  </a:lnTo>
                  <a:lnTo>
                    <a:pt x="282" y="1631"/>
                  </a:lnTo>
                  <a:lnTo>
                    <a:pt x="338" y="1687"/>
                  </a:lnTo>
                  <a:lnTo>
                    <a:pt x="563" y="1687"/>
                  </a:lnTo>
                  <a:lnTo>
                    <a:pt x="675" y="1743"/>
                  </a:lnTo>
                  <a:lnTo>
                    <a:pt x="900" y="1743"/>
                  </a:lnTo>
                  <a:lnTo>
                    <a:pt x="1012" y="1631"/>
                  </a:lnTo>
                  <a:lnTo>
                    <a:pt x="1069" y="1518"/>
                  </a:lnTo>
                  <a:lnTo>
                    <a:pt x="1181" y="1406"/>
                  </a:lnTo>
                  <a:lnTo>
                    <a:pt x="1350" y="1406"/>
                  </a:lnTo>
                  <a:lnTo>
                    <a:pt x="1462" y="1350"/>
                  </a:lnTo>
                  <a:lnTo>
                    <a:pt x="1518" y="1237"/>
                  </a:lnTo>
                  <a:lnTo>
                    <a:pt x="1462" y="1125"/>
                  </a:lnTo>
                  <a:lnTo>
                    <a:pt x="1293" y="956"/>
                  </a:lnTo>
                  <a:lnTo>
                    <a:pt x="1069" y="956"/>
                  </a:lnTo>
                  <a:lnTo>
                    <a:pt x="731" y="1069"/>
                  </a:lnTo>
                  <a:lnTo>
                    <a:pt x="338" y="1069"/>
                  </a:lnTo>
                  <a:lnTo>
                    <a:pt x="338" y="563"/>
                  </a:lnTo>
                  <a:lnTo>
                    <a:pt x="282" y="282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8780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6" name="Google Shape;22386;p51"/>
            <p:cNvSpPr/>
            <p:nvPr/>
          </p:nvSpPr>
          <p:spPr>
            <a:xfrm>
              <a:off x="259200" y="1224000"/>
              <a:ext cx="23900" cy="39375"/>
            </a:xfrm>
            <a:custGeom>
              <a:avLst/>
              <a:gdLst/>
              <a:ahLst/>
              <a:cxnLst/>
              <a:rect l="l" t="t" r="r" b="b"/>
              <a:pathLst>
                <a:path w="956" h="1575" extrusionOk="0">
                  <a:moveTo>
                    <a:pt x="562" y="1"/>
                  </a:moveTo>
                  <a:lnTo>
                    <a:pt x="450" y="57"/>
                  </a:lnTo>
                  <a:lnTo>
                    <a:pt x="337" y="170"/>
                  </a:lnTo>
                  <a:lnTo>
                    <a:pt x="112" y="170"/>
                  </a:lnTo>
                  <a:lnTo>
                    <a:pt x="112" y="226"/>
                  </a:lnTo>
                  <a:lnTo>
                    <a:pt x="112" y="394"/>
                  </a:lnTo>
                  <a:lnTo>
                    <a:pt x="56" y="507"/>
                  </a:lnTo>
                  <a:lnTo>
                    <a:pt x="0" y="732"/>
                  </a:lnTo>
                  <a:lnTo>
                    <a:pt x="0" y="956"/>
                  </a:lnTo>
                  <a:lnTo>
                    <a:pt x="0" y="1518"/>
                  </a:lnTo>
                  <a:lnTo>
                    <a:pt x="112" y="1575"/>
                  </a:lnTo>
                  <a:lnTo>
                    <a:pt x="337" y="1575"/>
                  </a:lnTo>
                  <a:lnTo>
                    <a:pt x="337" y="1462"/>
                  </a:lnTo>
                  <a:lnTo>
                    <a:pt x="337" y="1406"/>
                  </a:lnTo>
                  <a:lnTo>
                    <a:pt x="169" y="1237"/>
                  </a:lnTo>
                  <a:lnTo>
                    <a:pt x="112" y="1181"/>
                  </a:lnTo>
                  <a:lnTo>
                    <a:pt x="169" y="1125"/>
                  </a:lnTo>
                  <a:lnTo>
                    <a:pt x="562" y="1013"/>
                  </a:lnTo>
                  <a:lnTo>
                    <a:pt x="506" y="844"/>
                  </a:lnTo>
                  <a:lnTo>
                    <a:pt x="562" y="675"/>
                  </a:lnTo>
                  <a:lnTo>
                    <a:pt x="675" y="394"/>
                  </a:lnTo>
                  <a:lnTo>
                    <a:pt x="731" y="338"/>
                  </a:lnTo>
                  <a:lnTo>
                    <a:pt x="956" y="338"/>
                  </a:lnTo>
                  <a:lnTo>
                    <a:pt x="956" y="282"/>
                  </a:lnTo>
                  <a:lnTo>
                    <a:pt x="956" y="226"/>
                  </a:lnTo>
                  <a:lnTo>
                    <a:pt x="899" y="113"/>
                  </a:lnTo>
                  <a:lnTo>
                    <a:pt x="787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8E8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7" name="Google Shape;22387;p51"/>
            <p:cNvSpPr/>
            <p:nvPr/>
          </p:nvSpPr>
          <p:spPr>
            <a:xfrm>
              <a:off x="254975" y="1318150"/>
              <a:ext cx="19700" cy="49200"/>
            </a:xfrm>
            <a:custGeom>
              <a:avLst/>
              <a:gdLst/>
              <a:ahLst/>
              <a:cxnLst/>
              <a:rect l="l" t="t" r="r" b="b"/>
              <a:pathLst>
                <a:path w="788" h="1968" extrusionOk="0">
                  <a:moveTo>
                    <a:pt x="281" y="1"/>
                  </a:moveTo>
                  <a:lnTo>
                    <a:pt x="225" y="57"/>
                  </a:lnTo>
                  <a:lnTo>
                    <a:pt x="57" y="169"/>
                  </a:lnTo>
                  <a:lnTo>
                    <a:pt x="0" y="1968"/>
                  </a:lnTo>
                  <a:lnTo>
                    <a:pt x="113" y="1968"/>
                  </a:lnTo>
                  <a:lnTo>
                    <a:pt x="169" y="1912"/>
                  </a:lnTo>
                  <a:lnTo>
                    <a:pt x="169" y="1799"/>
                  </a:lnTo>
                  <a:lnTo>
                    <a:pt x="169" y="1687"/>
                  </a:lnTo>
                  <a:lnTo>
                    <a:pt x="169" y="1574"/>
                  </a:lnTo>
                  <a:lnTo>
                    <a:pt x="225" y="1462"/>
                  </a:lnTo>
                  <a:lnTo>
                    <a:pt x="450" y="1406"/>
                  </a:lnTo>
                  <a:lnTo>
                    <a:pt x="563" y="1181"/>
                  </a:lnTo>
                  <a:lnTo>
                    <a:pt x="450" y="956"/>
                  </a:lnTo>
                  <a:lnTo>
                    <a:pt x="450" y="788"/>
                  </a:lnTo>
                  <a:lnTo>
                    <a:pt x="506" y="619"/>
                  </a:lnTo>
                  <a:lnTo>
                    <a:pt x="731" y="450"/>
                  </a:lnTo>
                  <a:lnTo>
                    <a:pt x="787" y="394"/>
                  </a:lnTo>
                  <a:lnTo>
                    <a:pt x="787" y="338"/>
                  </a:lnTo>
                  <a:lnTo>
                    <a:pt x="731" y="226"/>
                  </a:lnTo>
                  <a:lnTo>
                    <a:pt x="619" y="113"/>
                  </a:lnTo>
                  <a:lnTo>
                    <a:pt x="563" y="57"/>
                  </a:lnTo>
                  <a:lnTo>
                    <a:pt x="394" y="113"/>
                  </a:lnTo>
                  <a:lnTo>
                    <a:pt x="338" y="57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7C7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8" name="Google Shape;22388;p51"/>
            <p:cNvSpPr/>
            <p:nvPr/>
          </p:nvSpPr>
          <p:spPr>
            <a:xfrm>
              <a:off x="269025" y="1024475"/>
              <a:ext cx="26725" cy="29550"/>
            </a:xfrm>
            <a:custGeom>
              <a:avLst/>
              <a:gdLst/>
              <a:ahLst/>
              <a:cxnLst/>
              <a:rect l="l" t="t" r="r" b="b"/>
              <a:pathLst>
                <a:path w="1069" h="1182" extrusionOk="0">
                  <a:moveTo>
                    <a:pt x="1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57" y="507"/>
                  </a:lnTo>
                  <a:lnTo>
                    <a:pt x="113" y="563"/>
                  </a:lnTo>
                  <a:lnTo>
                    <a:pt x="1" y="675"/>
                  </a:lnTo>
                  <a:lnTo>
                    <a:pt x="1" y="731"/>
                  </a:lnTo>
                  <a:lnTo>
                    <a:pt x="1" y="788"/>
                  </a:lnTo>
                  <a:lnTo>
                    <a:pt x="1" y="844"/>
                  </a:lnTo>
                  <a:lnTo>
                    <a:pt x="113" y="956"/>
                  </a:lnTo>
                  <a:lnTo>
                    <a:pt x="169" y="1069"/>
                  </a:lnTo>
                  <a:lnTo>
                    <a:pt x="282" y="1181"/>
                  </a:lnTo>
                  <a:lnTo>
                    <a:pt x="619" y="1181"/>
                  </a:lnTo>
                  <a:lnTo>
                    <a:pt x="619" y="1125"/>
                  </a:lnTo>
                  <a:lnTo>
                    <a:pt x="675" y="900"/>
                  </a:lnTo>
                  <a:lnTo>
                    <a:pt x="731" y="844"/>
                  </a:lnTo>
                  <a:lnTo>
                    <a:pt x="900" y="788"/>
                  </a:lnTo>
                  <a:lnTo>
                    <a:pt x="1012" y="788"/>
                  </a:lnTo>
                  <a:lnTo>
                    <a:pt x="1068" y="675"/>
                  </a:lnTo>
                  <a:lnTo>
                    <a:pt x="1068" y="507"/>
                  </a:lnTo>
                  <a:lnTo>
                    <a:pt x="1012" y="338"/>
                  </a:lnTo>
                  <a:lnTo>
                    <a:pt x="956" y="338"/>
                  </a:lnTo>
                  <a:lnTo>
                    <a:pt x="956" y="282"/>
                  </a:lnTo>
                  <a:lnTo>
                    <a:pt x="956" y="226"/>
                  </a:lnTo>
                  <a:lnTo>
                    <a:pt x="956" y="169"/>
                  </a:lnTo>
                  <a:lnTo>
                    <a:pt x="787" y="113"/>
                  </a:lnTo>
                  <a:lnTo>
                    <a:pt x="619" y="57"/>
                  </a:lnTo>
                  <a:lnTo>
                    <a:pt x="506" y="1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F8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9" name="Google Shape;22389;p51"/>
            <p:cNvSpPr/>
            <p:nvPr/>
          </p:nvSpPr>
          <p:spPr>
            <a:xfrm>
              <a:off x="266225" y="1028700"/>
              <a:ext cx="11250" cy="46400"/>
            </a:xfrm>
            <a:custGeom>
              <a:avLst/>
              <a:gdLst/>
              <a:ahLst/>
              <a:cxnLst/>
              <a:rect l="l" t="t" r="r" b="b"/>
              <a:pathLst>
                <a:path w="450" h="1856" extrusionOk="0">
                  <a:moveTo>
                    <a:pt x="113" y="0"/>
                  </a:moveTo>
                  <a:lnTo>
                    <a:pt x="56" y="57"/>
                  </a:lnTo>
                  <a:lnTo>
                    <a:pt x="0" y="675"/>
                  </a:lnTo>
                  <a:lnTo>
                    <a:pt x="56" y="787"/>
                  </a:lnTo>
                  <a:lnTo>
                    <a:pt x="0" y="843"/>
                  </a:lnTo>
                  <a:lnTo>
                    <a:pt x="0" y="956"/>
                  </a:lnTo>
                  <a:lnTo>
                    <a:pt x="56" y="1068"/>
                  </a:lnTo>
                  <a:lnTo>
                    <a:pt x="0" y="1181"/>
                  </a:lnTo>
                  <a:lnTo>
                    <a:pt x="0" y="1518"/>
                  </a:lnTo>
                  <a:lnTo>
                    <a:pt x="0" y="1630"/>
                  </a:lnTo>
                  <a:lnTo>
                    <a:pt x="56" y="1743"/>
                  </a:lnTo>
                  <a:lnTo>
                    <a:pt x="169" y="1799"/>
                  </a:lnTo>
                  <a:lnTo>
                    <a:pt x="337" y="1855"/>
                  </a:lnTo>
                  <a:lnTo>
                    <a:pt x="394" y="1799"/>
                  </a:lnTo>
                  <a:lnTo>
                    <a:pt x="450" y="1687"/>
                  </a:lnTo>
                  <a:lnTo>
                    <a:pt x="337" y="1574"/>
                  </a:lnTo>
                  <a:lnTo>
                    <a:pt x="281" y="1405"/>
                  </a:lnTo>
                  <a:lnTo>
                    <a:pt x="281" y="1237"/>
                  </a:lnTo>
                  <a:lnTo>
                    <a:pt x="281" y="1124"/>
                  </a:lnTo>
                  <a:lnTo>
                    <a:pt x="337" y="956"/>
                  </a:lnTo>
                  <a:lnTo>
                    <a:pt x="337" y="731"/>
                  </a:lnTo>
                  <a:lnTo>
                    <a:pt x="281" y="675"/>
                  </a:lnTo>
                  <a:lnTo>
                    <a:pt x="169" y="562"/>
                  </a:lnTo>
                  <a:lnTo>
                    <a:pt x="169" y="506"/>
                  </a:lnTo>
                  <a:lnTo>
                    <a:pt x="225" y="450"/>
                  </a:lnTo>
                  <a:lnTo>
                    <a:pt x="337" y="450"/>
                  </a:lnTo>
                  <a:lnTo>
                    <a:pt x="394" y="506"/>
                  </a:lnTo>
                  <a:lnTo>
                    <a:pt x="450" y="450"/>
                  </a:lnTo>
                  <a:lnTo>
                    <a:pt x="450" y="394"/>
                  </a:lnTo>
                  <a:lnTo>
                    <a:pt x="450" y="338"/>
                  </a:lnTo>
                  <a:lnTo>
                    <a:pt x="337" y="338"/>
                  </a:lnTo>
                  <a:lnTo>
                    <a:pt x="225" y="281"/>
                  </a:lnTo>
                  <a:lnTo>
                    <a:pt x="225" y="169"/>
                  </a:lnTo>
                  <a:lnTo>
                    <a:pt x="169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780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0" name="Google Shape;22390;p51"/>
            <p:cNvSpPr/>
            <p:nvPr/>
          </p:nvSpPr>
          <p:spPr>
            <a:xfrm>
              <a:off x="245150" y="1630100"/>
              <a:ext cx="18275" cy="18300"/>
            </a:xfrm>
            <a:custGeom>
              <a:avLst/>
              <a:gdLst/>
              <a:ahLst/>
              <a:cxnLst/>
              <a:rect l="l" t="t" r="r" b="b"/>
              <a:pathLst>
                <a:path w="731" h="732" extrusionOk="0">
                  <a:moveTo>
                    <a:pt x="169" y="0"/>
                  </a:moveTo>
                  <a:lnTo>
                    <a:pt x="169" y="57"/>
                  </a:lnTo>
                  <a:lnTo>
                    <a:pt x="56" y="225"/>
                  </a:lnTo>
                  <a:lnTo>
                    <a:pt x="0" y="394"/>
                  </a:lnTo>
                  <a:lnTo>
                    <a:pt x="0" y="562"/>
                  </a:lnTo>
                  <a:lnTo>
                    <a:pt x="56" y="731"/>
                  </a:lnTo>
                  <a:lnTo>
                    <a:pt x="225" y="731"/>
                  </a:lnTo>
                  <a:lnTo>
                    <a:pt x="281" y="619"/>
                  </a:lnTo>
                  <a:lnTo>
                    <a:pt x="281" y="562"/>
                  </a:lnTo>
                  <a:lnTo>
                    <a:pt x="337" y="506"/>
                  </a:lnTo>
                  <a:lnTo>
                    <a:pt x="506" y="619"/>
                  </a:lnTo>
                  <a:lnTo>
                    <a:pt x="618" y="731"/>
                  </a:lnTo>
                  <a:lnTo>
                    <a:pt x="731" y="619"/>
                  </a:lnTo>
                  <a:lnTo>
                    <a:pt x="731" y="506"/>
                  </a:lnTo>
                  <a:lnTo>
                    <a:pt x="674" y="394"/>
                  </a:lnTo>
                  <a:lnTo>
                    <a:pt x="618" y="338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928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1" name="Google Shape;22391;p51"/>
            <p:cNvSpPr/>
            <p:nvPr/>
          </p:nvSpPr>
          <p:spPr>
            <a:xfrm>
              <a:off x="246550" y="1599175"/>
              <a:ext cx="8450" cy="19700"/>
            </a:xfrm>
            <a:custGeom>
              <a:avLst/>
              <a:gdLst/>
              <a:ahLst/>
              <a:cxnLst/>
              <a:rect l="l" t="t" r="r" b="b"/>
              <a:pathLst>
                <a:path w="338" h="788" extrusionOk="0">
                  <a:moveTo>
                    <a:pt x="0" y="1"/>
                  </a:moveTo>
                  <a:lnTo>
                    <a:pt x="0" y="394"/>
                  </a:lnTo>
                  <a:lnTo>
                    <a:pt x="113" y="788"/>
                  </a:lnTo>
                  <a:lnTo>
                    <a:pt x="337" y="675"/>
                  </a:lnTo>
                  <a:lnTo>
                    <a:pt x="337" y="619"/>
                  </a:lnTo>
                  <a:lnTo>
                    <a:pt x="281" y="563"/>
                  </a:lnTo>
                  <a:lnTo>
                    <a:pt x="281" y="394"/>
                  </a:lnTo>
                  <a:lnTo>
                    <a:pt x="225" y="169"/>
                  </a:lnTo>
                  <a:lnTo>
                    <a:pt x="225" y="113"/>
                  </a:lnTo>
                  <a:lnTo>
                    <a:pt x="169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28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2" name="Google Shape;22392;p51"/>
            <p:cNvSpPr/>
            <p:nvPr/>
          </p:nvSpPr>
          <p:spPr>
            <a:xfrm>
              <a:off x="249350" y="1506450"/>
              <a:ext cx="15475" cy="11250"/>
            </a:xfrm>
            <a:custGeom>
              <a:avLst/>
              <a:gdLst/>
              <a:ahLst/>
              <a:cxnLst/>
              <a:rect l="l" t="t" r="r" b="b"/>
              <a:pathLst>
                <a:path w="619" h="450" extrusionOk="0">
                  <a:moveTo>
                    <a:pt x="169" y="0"/>
                  </a:moveTo>
                  <a:lnTo>
                    <a:pt x="1" y="169"/>
                  </a:lnTo>
                  <a:lnTo>
                    <a:pt x="1" y="450"/>
                  </a:lnTo>
                  <a:lnTo>
                    <a:pt x="113" y="450"/>
                  </a:lnTo>
                  <a:lnTo>
                    <a:pt x="225" y="338"/>
                  </a:lnTo>
                  <a:lnTo>
                    <a:pt x="282" y="225"/>
                  </a:lnTo>
                  <a:lnTo>
                    <a:pt x="338" y="281"/>
                  </a:lnTo>
                  <a:lnTo>
                    <a:pt x="450" y="394"/>
                  </a:lnTo>
                  <a:lnTo>
                    <a:pt x="563" y="394"/>
                  </a:lnTo>
                  <a:lnTo>
                    <a:pt x="619" y="338"/>
                  </a:lnTo>
                  <a:lnTo>
                    <a:pt x="619" y="281"/>
                  </a:lnTo>
                  <a:lnTo>
                    <a:pt x="563" y="169"/>
                  </a:lnTo>
                  <a:lnTo>
                    <a:pt x="506" y="113"/>
                  </a:lnTo>
                  <a:lnTo>
                    <a:pt x="282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2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3" name="Google Shape;22393;p51"/>
            <p:cNvSpPr/>
            <p:nvPr/>
          </p:nvSpPr>
          <p:spPr>
            <a:xfrm>
              <a:off x="267625" y="1003400"/>
              <a:ext cx="8450" cy="18300"/>
            </a:xfrm>
            <a:custGeom>
              <a:avLst/>
              <a:gdLst/>
              <a:ahLst/>
              <a:cxnLst/>
              <a:rect l="l" t="t" r="r" b="b"/>
              <a:pathLst>
                <a:path w="338" h="732" extrusionOk="0">
                  <a:moveTo>
                    <a:pt x="0" y="1"/>
                  </a:moveTo>
                  <a:lnTo>
                    <a:pt x="0" y="394"/>
                  </a:lnTo>
                  <a:lnTo>
                    <a:pt x="0" y="675"/>
                  </a:lnTo>
                  <a:lnTo>
                    <a:pt x="57" y="731"/>
                  </a:lnTo>
                  <a:lnTo>
                    <a:pt x="169" y="731"/>
                  </a:lnTo>
                  <a:lnTo>
                    <a:pt x="169" y="675"/>
                  </a:lnTo>
                  <a:lnTo>
                    <a:pt x="169" y="619"/>
                  </a:lnTo>
                  <a:lnTo>
                    <a:pt x="113" y="450"/>
                  </a:lnTo>
                  <a:lnTo>
                    <a:pt x="113" y="338"/>
                  </a:lnTo>
                  <a:lnTo>
                    <a:pt x="225" y="169"/>
                  </a:lnTo>
                  <a:lnTo>
                    <a:pt x="338" y="57"/>
                  </a:lnTo>
                  <a:lnTo>
                    <a:pt x="169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17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4" name="Google Shape;22394;p51"/>
            <p:cNvSpPr/>
            <p:nvPr/>
          </p:nvSpPr>
          <p:spPr>
            <a:xfrm>
              <a:off x="245150" y="1618850"/>
              <a:ext cx="9850" cy="12675"/>
            </a:xfrm>
            <a:custGeom>
              <a:avLst/>
              <a:gdLst/>
              <a:ahLst/>
              <a:cxnLst/>
              <a:rect l="l" t="t" r="r" b="b"/>
              <a:pathLst>
                <a:path w="394" h="507" extrusionOk="0">
                  <a:moveTo>
                    <a:pt x="169" y="1"/>
                  </a:moveTo>
                  <a:lnTo>
                    <a:pt x="56" y="57"/>
                  </a:lnTo>
                  <a:lnTo>
                    <a:pt x="0" y="169"/>
                  </a:lnTo>
                  <a:lnTo>
                    <a:pt x="0" y="282"/>
                  </a:lnTo>
                  <a:lnTo>
                    <a:pt x="0" y="450"/>
                  </a:lnTo>
                  <a:lnTo>
                    <a:pt x="56" y="507"/>
                  </a:lnTo>
                  <a:lnTo>
                    <a:pt x="169" y="507"/>
                  </a:lnTo>
                  <a:lnTo>
                    <a:pt x="225" y="450"/>
                  </a:lnTo>
                  <a:lnTo>
                    <a:pt x="393" y="450"/>
                  </a:lnTo>
                  <a:lnTo>
                    <a:pt x="393" y="338"/>
                  </a:lnTo>
                  <a:lnTo>
                    <a:pt x="225" y="226"/>
                  </a:lnTo>
                  <a:lnTo>
                    <a:pt x="169" y="113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28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5" name="Google Shape;22395;p51"/>
            <p:cNvSpPr/>
            <p:nvPr/>
          </p:nvSpPr>
          <p:spPr>
            <a:xfrm>
              <a:off x="264800" y="1070850"/>
              <a:ext cx="7050" cy="9850"/>
            </a:xfrm>
            <a:custGeom>
              <a:avLst/>
              <a:gdLst/>
              <a:ahLst/>
              <a:cxnLst/>
              <a:rect l="l" t="t" r="r" b="b"/>
              <a:pathLst>
                <a:path w="282" h="394" extrusionOk="0">
                  <a:moveTo>
                    <a:pt x="57" y="1"/>
                  </a:moveTo>
                  <a:lnTo>
                    <a:pt x="1" y="394"/>
                  </a:lnTo>
                  <a:lnTo>
                    <a:pt x="113" y="394"/>
                  </a:lnTo>
                  <a:lnTo>
                    <a:pt x="282" y="282"/>
                  </a:lnTo>
                  <a:lnTo>
                    <a:pt x="282" y="225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780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6" name="Google Shape;22396;p51"/>
            <p:cNvSpPr/>
            <p:nvPr/>
          </p:nvSpPr>
          <p:spPr>
            <a:xfrm>
              <a:off x="243725" y="1648375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113" y="0"/>
                  </a:moveTo>
                  <a:lnTo>
                    <a:pt x="57" y="56"/>
                  </a:lnTo>
                  <a:lnTo>
                    <a:pt x="1" y="112"/>
                  </a:lnTo>
                  <a:lnTo>
                    <a:pt x="1" y="281"/>
                  </a:lnTo>
                  <a:lnTo>
                    <a:pt x="169" y="225"/>
                  </a:lnTo>
                  <a:lnTo>
                    <a:pt x="113" y="112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28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7" name="Google Shape;22397;p51"/>
            <p:cNvSpPr/>
            <p:nvPr/>
          </p:nvSpPr>
          <p:spPr>
            <a:xfrm>
              <a:off x="266225" y="1052575"/>
              <a:ext cx="1425" cy="5650"/>
            </a:xfrm>
            <a:custGeom>
              <a:avLst/>
              <a:gdLst/>
              <a:ahLst/>
              <a:cxnLst/>
              <a:rect l="l" t="t" r="r" b="b"/>
              <a:pathLst>
                <a:path w="57" h="226" extrusionOk="0">
                  <a:moveTo>
                    <a:pt x="0" y="1"/>
                  </a:moveTo>
                  <a:lnTo>
                    <a:pt x="0" y="226"/>
                  </a:lnTo>
                  <a:lnTo>
                    <a:pt x="56" y="1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0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8" name="Google Shape;22398;p51"/>
            <p:cNvSpPr/>
            <p:nvPr/>
          </p:nvSpPr>
          <p:spPr>
            <a:xfrm>
              <a:off x="242325" y="1713000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1" y="1"/>
                  </a:moveTo>
                  <a:lnTo>
                    <a:pt x="1" y="169"/>
                  </a:lnTo>
                  <a:lnTo>
                    <a:pt x="169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98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9" name="Google Shape;22399;p51"/>
            <p:cNvSpPr/>
            <p:nvPr/>
          </p:nvSpPr>
          <p:spPr>
            <a:xfrm>
              <a:off x="266225" y="1045550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0" y="1"/>
                  </a:moveTo>
                  <a:lnTo>
                    <a:pt x="0" y="169"/>
                  </a:lnTo>
                  <a:lnTo>
                    <a:pt x="56" y="1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0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0" name="Google Shape;22400;p51"/>
            <p:cNvSpPr/>
            <p:nvPr/>
          </p:nvSpPr>
          <p:spPr>
            <a:xfrm>
              <a:off x="266225" y="1066625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0" y="1"/>
                  </a:moveTo>
                  <a:lnTo>
                    <a:pt x="0" y="170"/>
                  </a:lnTo>
                  <a:lnTo>
                    <a:pt x="56" y="170"/>
                  </a:lnTo>
                  <a:lnTo>
                    <a:pt x="56" y="1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0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1" name="Google Shape;22401;p51"/>
            <p:cNvSpPr/>
            <p:nvPr/>
          </p:nvSpPr>
          <p:spPr>
            <a:xfrm>
              <a:off x="264800" y="1093325"/>
              <a:ext cx="1450" cy="4250"/>
            </a:xfrm>
            <a:custGeom>
              <a:avLst/>
              <a:gdLst/>
              <a:ahLst/>
              <a:cxnLst/>
              <a:rect l="l" t="t" r="r" b="b"/>
              <a:pathLst>
                <a:path w="58" h="170" extrusionOk="0">
                  <a:moveTo>
                    <a:pt x="1" y="1"/>
                  </a:moveTo>
                  <a:lnTo>
                    <a:pt x="1" y="169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0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2" name="Google Shape;22402;p51"/>
            <p:cNvSpPr/>
            <p:nvPr/>
          </p:nvSpPr>
          <p:spPr>
            <a:xfrm>
              <a:off x="264800" y="1098950"/>
              <a:ext cx="1450" cy="4250"/>
            </a:xfrm>
            <a:custGeom>
              <a:avLst/>
              <a:gdLst/>
              <a:ahLst/>
              <a:cxnLst/>
              <a:rect l="l" t="t" r="r" b="b"/>
              <a:pathLst>
                <a:path w="58" h="170" extrusionOk="0">
                  <a:moveTo>
                    <a:pt x="1" y="1"/>
                  </a:moveTo>
                  <a:lnTo>
                    <a:pt x="1" y="169"/>
                  </a:lnTo>
                  <a:lnTo>
                    <a:pt x="57" y="1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0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3" name="Google Shape;22403;p51"/>
            <p:cNvSpPr/>
            <p:nvPr/>
          </p:nvSpPr>
          <p:spPr>
            <a:xfrm>
              <a:off x="242325" y="17256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1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98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4" name="Google Shape;22404;p51"/>
            <p:cNvSpPr/>
            <p:nvPr/>
          </p:nvSpPr>
          <p:spPr>
            <a:xfrm>
              <a:off x="243725" y="170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7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5" name="Google Shape;22405;p51"/>
            <p:cNvSpPr/>
            <p:nvPr/>
          </p:nvSpPr>
          <p:spPr>
            <a:xfrm>
              <a:off x="264800" y="1080675"/>
              <a:ext cx="2850" cy="1450"/>
            </a:xfrm>
            <a:custGeom>
              <a:avLst/>
              <a:gdLst/>
              <a:ahLst/>
              <a:cxnLst/>
              <a:rect l="l" t="t" r="r" b="b"/>
              <a:pathLst>
                <a:path w="114" h="58" extrusionOk="0">
                  <a:moveTo>
                    <a:pt x="1" y="1"/>
                  </a:moveTo>
                  <a:lnTo>
                    <a:pt x="1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0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6" name="Google Shape;22406;p51"/>
            <p:cNvSpPr/>
            <p:nvPr/>
          </p:nvSpPr>
          <p:spPr>
            <a:xfrm>
              <a:off x="267625" y="10287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F8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7" name="Google Shape;22407;p51"/>
            <p:cNvSpPr/>
            <p:nvPr/>
          </p:nvSpPr>
          <p:spPr>
            <a:xfrm>
              <a:off x="267625" y="10202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0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8" name="Google Shape;22408;p51"/>
            <p:cNvSpPr/>
            <p:nvPr/>
          </p:nvSpPr>
          <p:spPr>
            <a:xfrm>
              <a:off x="398300" y="1616050"/>
              <a:ext cx="50600" cy="78700"/>
            </a:xfrm>
            <a:custGeom>
              <a:avLst/>
              <a:gdLst/>
              <a:ahLst/>
              <a:cxnLst/>
              <a:rect l="l" t="t" r="r" b="b"/>
              <a:pathLst>
                <a:path w="2024" h="3148" extrusionOk="0">
                  <a:moveTo>
                    <a:pt x="1125" y="0"/>
                  </a:moveTo>
                  <a:lnTo>
                    <a:pt x="900" y="57"/>
                  </a:lnTo>
                  <a:lnTo>
                    <a:pt x="675" y="169"/>
                  </a:lnTo>
                  <a:lnTo>
                    <a:pt x="450" y="225"/>
                  </a:lnTo>
                  <a:lnTo>
                    <a:pt x="338" y="394"/>
                  </a:lnTo>
                  <a:lnTo>
                    <a:pt x="281" y="450"/>
                  </a:lnTo>
                  <a:lnTo>
                    <a:pt x="281" y="562"/>
                  </a:lnTo>
                  <a:lnTo>
                    <a:pt x="394" y="787"/>
                  </a:lnTo>
                  <a:lnTo>
                    <a:pt x="450" y="956"/>
                  </a:lnTo>
                  <a:lnTo>
                    <a:pt x="394" y="1124"/>
                  </a:lnTo>
                  <a:lnTo>
                    <a:pt x="394" y="1293"/>
                  </a:lnTo>
                  <a:lnTo>
                    <a:pt x="450" y="1405"/>
                  </a:lnTo>
                  <a:lnTo>
                    <a:pt x="563" y="1686"/>
                  </a:lnTo>
                  <a:lnTo>
                    <a:pt x="675" y="2024"/>
                  </a:lnTo>
                  <a:lnTo>
                    <a:pt x="619" y="2192"/>
                  </a:lnTo>
                  <a:lnTo>
                    <a:pt x="563" y="2361"/>
                  </a:lnTo>
                  <a:lnTo>
                    <a:pt x="450" y="2249"/>
                  </a:lnTo>
                  <a:lnTo>
                    <a:pt x="394" y="2136"/>
                  </a:lnTo>
                  <a:lnTo>
                    <a:pt x="338" y="2024"/>
                  </a:lnTo>
                  <a:lnTo>
                    <a:pt x="169" y="2024"/>
                  </a:lnTo>
                  <a:lnTo>
                    <a:pt x="113" y="2080"/>
                  </a:lnTo>
                  <a:lnTo>
                    <a:pt x="57" y="2192"/>
                  </a:lnTo>
                  <a:lnTo>
                    <a:pt x="0" y="2417"/>
                  </a:lnTo>
                  <a:lnTo>
                    <a:pt x="0" y="2530"/>
                  </a:lnTo>
                  <a:lnTo>
                    <a:pt x="0" y="2698"/>
                  </a:lnTo>
                  <a:lnTo>
                    <a:pt x="0" y="2867"/>
                  </a:lnTo>
                  <a:lnTo>
                    <a:pt x="57" y="2979"/>
                  </a:lnTo>
                  <a:lnTo>
                    <a:pt x="169" y="2979"/>
                  </a:lnTo>
                  <a:lnTo>
                    <a:pt x="281" y="2923"/>
                  </a:lnTo>
                  <a:lnTo>
                    <a:pt x="450" y="2811"/>
                  </a:lnTo>
                  <a:lnTo>
                    <a:pt x="563" y="2754"/>
                  </a:lnTo>
                  <a:lnTo>
                    <a:pt x="619" y="2754"/>
                  </a:lnTo>
                  <a:lnTo>
                    <a:pt x="675" y="2811"/>
                  </a:lnTo>
                  <a:lnTo>
                    <a:pt x="731" y="2867"/>
                  </a:lnTo>
                  <a:lnTo>
                    <a:pt x="731" y="3092"/>
                  </a:lnTo>
                  <a:lnTo>
                    <a:pt x="787" y="3148"/>
                  </a:lnTo>
                  <a:lnTo>
                    <a:pt x="844" y="3092"/>
                  </a:lnTo>
                  <a:lnTo>
                    <a:pt x="900" y="2923"/>
                  </a:lnTo>
                  <a:lnTo>
                    <a:pt x="1012" y="2867"/>
                  </a:lnTo>
                  <a:lnTo>
                    <a:pt x="1068" y="2867"/>
                  </a:lnTo>
                  <a:lnTo>
                    <a:pt x="1349" y="2754"/>
                  </a:lnTo>
                  <a:lnTo>
                    <a:pt x="1462" y="2586"/>
                  </a:lnTo>
                  <a:lnTo>
                    <a:pt x="1462" y="2417"/>
                  </a:lnTo>
                  <a:lnTo>
                    <a:pt x="1293" y="2192"/>
                  </a:lnTo>
                  <a:lnTo>
                    <a:pt x="1349" y="2192"/>
                  </a:lnTo>
                  <a:lnTo>
                    <a:pt x="1518" y="2417"/>
                  </a:lnTo>
                  <a:lnTo>
                    <a:pt x="1687" y="2473"/>
                  </a:lnTo>
                  <a:lnTo>
                    <a:pt x="1855" y="2473"/>
                  </a:lnTo>
                  <a:lnTo>
                    <a:pt x="1968" y="2417"/>
                  </a:lnTo>
                  <a:lnTo>
                    <a:pt x="2024" y="2361"/>
                  </a:lnTo>
                  <a:lnTo>
                    <a:pt x="1968" y="2305"/>
                  </a:lnTo>
                  <a:lnTo>
                    <a:pt x="1911" y="2249"/>
                  </a:lnTo>
                  <a:lnTo>
                    <a:pt x="1799" y="2249"/>
                  </a:lnTo>
                  <a:lnTo>
                    <a:pt x="1687" y="2192"/>
                  </a:lnTo>
                  <a:lnTo>
                    <a:pt x="1630" y="2136"/>
                  </a:lnTo>
                  <a:lnTo>
                    <a:pt x="1574" y="2080"/>
                  </a:lnTo>
                  <a:lnTo>
                    <a:pt x="1630" y="2024"/>
                  </a:lnTo>
                  <a:lnTo>
                    <a:pt x="1687" y="2024"/>
                  </a:lnTo>
                  <a:lnTo>
                    <a:pt x="1799" y="1855"/>
                  </a:lnTo>
                  <a:lnTo>
                    <a:pt x="1799" y="1630"/>
                  </a:lnTo>
                  <a:lnTo>
                    <a:pt x="1743" y="1518"/>
                  </a:lnTo>
                  <a:lnTo>
                    <a:pt x="1630" y="1462"/>
                  </a:lnTo>
                  <a:lnTo>
                    <a:pt x="1462" y="1349"/>
                  </a:lnTo>
                  <a:lnTo>
                    <a:pt x="1237" y="1293"/>
                  </a:lnTo>
                  <a:lnTo>
                    <a:pt x="1068" y="1293"/>
                  </a:lnTo>
                  <a:lnTo>
                    <a:pt x="1012" y="1237"/>
                  </a:lnTo>
                  <a:lnTo>
                    <a:pt x="956" y="1124"/>
                  </a:lnTo>
                  <a:lnTo>
                    <a:pt x="956" y="1012"/>
                  </a:lnTo>
                  <a:lnTo>
                    <a:pt x="900" y="843"/>
                  </a:lnTo>
                  <a:lnTo>
                    <a:pt x="900" y="731"/>
                  </a:lnTo>
                  <a:lnTo>
                    <a:pt x="900" y="562"/>
                  </a:lnTo>
                  <a:lnTo>
                    <a:pt x="1012" y="394"/>
                  </a:lnTo>
                  <a:lnTo>
                    <a:pt x="1012" y="562"/>
                  </a:lnTo>
                  <a:lnTo>
                    <a:pt x="1012" y="675"/>
                  </a:lnTo>
                  <a:lnTo>
                    <a:pt x="1125" y="731"/>
                  </a:lnTo>
                  <a:lnTo>
                    <a:pt x="1237" y="731"/>
                  </a:lnTo>
                  <a:lnTo>
                    <a:pt x="1349" y="619"/>
                  </a:lnTo>
                  <a:lnTo>
                    <a:pt x="1462" y="562"/>
                  </a:lnTo>
                  <a:lnTo>
                    <a:pt x="1518" y="450"/>
                  </a:lnTo>
                  <a:lnTo>
                    <a:pt x="1462" y="225"/>
                  </a:lnTo>
                  <a:lnTo>
                    <a:pt x="1406" y="113"/>
                  </a:lnTo>
                  <a:lnTo>
                    <a:pt x="1349" y="57"/>
                  </a:lnTo>
                  <a:lnTo>
                    <a:pt x="1237" y="0"/>
                  </a:lnTo>
                  <a:close/>
                </a:path>
              </a:pathLst>
            </a:custGeom>
            <a:solidFill>
              <a:srgbClr val="958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9" name="Google Shape;22409;p51"/>
            <p:cNvSpPr/>
            <p:nvPr/>
          </p:nvSpPr>
          <p:spPr>
            <a:xfrm>
              <a:off x="420775" y="1665225"/>
              <a:ext cx="26725" cy="50600"/>
            </a:xfrm>
            <a:custGeom>
              <a:avLst/>
              <a:gdLst/>
              <a:ahLst/>
              <a:cxnLst/>
              <a:rect l="l" t="t" r="r" b="b"/>
              <a:pathLst>
                <a:path w="1069" h="2024" extrusionOk="0">
                  <a:moveTo>
                    <a:pt x="338" y="1"/>
                  </a:moveTo>
                  <a:lnTo>
                    <a:pt x="226" y="113"/>
                  </a:lnTo>
                  <a:lnTo>
                    <a:pt x="282" y="225"/>
                  </a:lnTo>
                  <a:lnTo>
                    <a:pt x="338" y="282"/>
                  </a:lnTo>
                  <a:lnTo>
                    <a:pt x="394" y="282"/>
                  </a:lnTo>
                  <a:lnTo>
                    <a:pt x="507" y="394"/>
                  </a:lnTo>
                  <a:lnTo>
                    <a:pt x="450" y="563"/>
                  </a:lnTo>
                  <a:lnTo>
                    <a:pt x="394" y="675"/>
                  </a:lnTo>
                  <a:lnTo>
                    <a:pt x="394" y="731"/>
                  </a:lnTo>
                  <a:lnTo>
                    <a:pt x="338" y="787"/>
                  </a:lnTo>
                  <a:lnTo>
                    <a:pt x="57" y="787"/>
                  </a:lnTo>
                  <a:lnTo>
                    <a:pt x="1" y="956"/>
                  </a:lnTo>
                  <a:lnTo>
                    <a:pt x="226" y="956"/>
                  </a:lnTo>
                  <a:lnTo>
                    <a:pt x="282" y="1012"/>
                  </a:lnTo>
                  <a:lnTo>
                    <a:pt x="338" y="956"/>
                  </a:lnTo>
                  <a:lnTo>
                    <a:pt x="507" y="1012"/>
                  </a:lnTo>
                  <a:lnTo>
                    <a:pt x="619" y="1125"/>
                  </a:lnTo>
                  <a:lnTo>
                    <a:pt x="619" y="1237"/>
                  </a:lnTo>
                  <a:lnTo>
                    <a:pt x="619" y="1293"/>
                  </a:lnTo>
                  <a:lnTo>
                    <a:pt x="507" y="1349"/>
                  </a:lnTo>
                  <a:lnTo>
                    <a:pt x="507" y="1406"/>
                  </a:lnTo>
                  <a:lnTo>
                    <a:pt x="507" y="1518"/>
                  </a:lnTo>
                  <a:lnTo>
                    <a:pt x="507" y="1630"/>
                  </a:lnTo>
                  <a:lnTo>
                    <a:pt x="450" y="1687"/>
                  </a:lnTo>
                  <a:lnTo>
                    <a:pt x="507" y="1743"/>
                  </a:lnTo>
                  <a:lnTo>
                    <a:pt x="675" y="1799"/>
                  </a:lnTo>
                  <a:lnTo>
                    <a:pt x="788" y="1968"/>
                  </a:lnTo>
                  <a:lnTo>
                    <a:pt x="900" y="2024"/>
                  </a:lnTo>
                  <a:lnTo>
                    <a:pt x="1012" y="1855"/>
                  </a:lnTo>
                  <a:lnTo>
                    <a:pt x="1012" y="1799"/>
                  </a:lnTo>
                  <a:lnTo>
                    <a:pt x="956" y="1743"/>
                  </a:lnTo>
                  <a:lnTo>
                    <a:pt x="900" y="1630"/>
                  </a:lnTo>
                  <a:lnTo>
                    <a:pt x="900" y="1518"/>
                  </a:lnTo>
                  <a:lnTo>
                    <a:pt x="1012" y="1406"/>
                  </a:lnTo>
                  <a:lnTo>
                    <a:pt x="1069" y="1293"/>
                  </a:lnTo>
                  <a:lnTo>
                    <a:pt x="1069" y="1237"/>
                  </a:lnTo>
                  <a:lnTo>
                    <a:pt x="1012" y="1181"/>
                  </a:lnTo>
                  <a:lnTo>
                    <a:pt x="900" y="1125"/>
                  </a:lnTo>
                  <a:lnTo>
                    <a:pt x="900" y="1068"/>
                  </a:lnTo>
                  <a:lnTo>
                    <a:pt x="1012" y="1012"/>
                  </a:lnTo>
                  <a:lnTo>
                    <a:pt x="956" y="956"/>
                  </a:lnTo>
                  <a:lnTo>
                    <a:pt x="844" y="844"/>
                  </a:lnTo>
                  <a:lnTo>
                    <a:pt x="788" y="731"/>
                  </a:lnTo>
                  <a:lnTo>
                    <a:pt x="900" y="563"/>
                  </a:lnTo>
                  <a:lnTo>
                    <a:pt x="956" y="506"/>
                  </a:lnTo>
                  <a:lnTo>
                    <a:pt x="788" y="450"/>
                  </a:lnTo>
                  <a:lnTo>
                    <a:pt x="619" y="394"/>
                  </a:lnTo>
                  <a:lnTo>
                    <a:pt x="563" y="282"/>
                  </a:lnTo>
                  <a:lnTo>
                    <a:pt x="507" y="57"/>
                  </a:lnTo>
                  <a:lnTo>
                    <a:pt x="507" y="1"/>
                  </a:lnTo>
                  <a:close/>
                </a:path>
              </a:pathLst>
            </a:custGeom>
            <a:solidFill>
              <a:srgbClr val="8E7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0" name="Google Shape;22410;p51"/>
            <p:cNvSpPr/>
            <p:nvPr/>
          </p:nvSpPr>
          <p:spPr>
            <a:xfrm>
              <a:off x="440450" y="1625875"/>
              <a:ext cx="33750" cy="40775"/>
            </a:xfrm>
            <a:custGeom>
              <a:avLst/>
              <a:gdLst/>
              <a:ahLst/>
              <a:cxnLst/>
              <a:rect l="l" t="t" r="r" b="b"/>
              <a:pathLst>
                <a:path w="1350" h="1631" extrusionOk="0">
                  <a:moveTo>
                    <a:pt x="675" y="1"/>
                  </a:moveTo>
                  <a:lnTo>
                    <a:pt x="563" y="57"/>
                  </a:lnTo>
                  <a:lnTo>
                    <a:pt x="506" y="169"/>
                  </a:lnTo>
                  <a:lnTo>
                    <a:pt x="506" y="338"/>
                  </a:lnTo>
                  <a:lnTo>
                    <a:pt x="506" y="450"/>
                  </a:lnTo>
                  <a:lnTo>
                    <a:pt x="506" y="563"/>
                  </a:lnTo>
                  <a:lnTo>
                    <a:pt x="394" y="619"/>
                  </a:lnTo>
                  <a:lnTo>
                    <a:pt x="338" y="675"/>
                  </a:lnTo>
                  <a:lnTo>
                    <a:pt x="225" y="788"/>
                  </a:lnTo>
                  <a:lnTo>
                    <a:pt x="113" y="900"/>
                  </a:lnTo>
                  <a:lnTo>
                    <a:pt x="57" y="1181"/>
                  </a:lnTo>
                  <a:lnTo>
                    <a:pt x="1" y="1631"/>
                  </a:lnTo>
                  <a:lnTo>
                    <a:pt x="113" y="1631"/>
                  </a:lnTo>
                  <a:lnTo>
                    <a:pt x="225" y="1518"/>
                  </a:lnTo>
                  <a:lnTo>
                    <a:pt x="282" y="1406"/>
                  </a:lnTo>
                  <a:lnTo>
                    <a:pt x="394" y="1069"/>
                  </a:lnTo>
                  <a:lnTo>
                    <a:pt x="450" y="900"/>
                  </a:lnTo>
                  <a:lnTo>
                    <a:pt x="563" y="844"/>
                  </a:lnTo>
                  <a:lnTo>
                    <a:pt x="788" y="788"/>
                  </a:lnTo>
                  <a:lnTo>
                    <a:pt x="900" y="788"/>
                  </a:lnTo>
                  <a:lnTo>
                    <a:pt x="956" y="844"/>
                  </a:lnTo>
                  <a:lnTo>
                    <a:pt x="1125" y="900"/>
                  </a:lnTo>
                  <a:lnTo>
                    <a:pt x="1237" y="900"/>
                  </a:lnTo>
                  <a:lnTo>
                    <a:pt x="1293" y="844"/>
                  </a:lnTo>
                  <a:lnTo>
                    <a:pt x="1350" y="675"/>
                  </a:lnTo>
                  <a:lnTo>
                    <a:pt x="1350" y="563"/>
                  </a:lnTo>
                  <a:lnTo>
                    <a:pt x="1293" y="450"/>
                  </a:lnTo>
                  <a:lnTo>
                    <a:pt x="1181" y="450"/>
                  </a:lnTo>
                  <a:lnTo>
                    <a:pt x="1125" y="507"/>
                  </a:lnTo>
                  <a:lnTo>
                    <a:pt x="1125" y="450"/>
                  </a:lnTo>
                  <a:lnTo>
                    <a:pt x="1125" y="338"/>
                  </a:lnTo>
                  <a:lnTo>
                    <a:pt x="1069" y="226"/>
                  </a:lnTo>
                  <a:lnTo>
                    <a:pt x="956" y="113"/>
                  </a:lnTo>
                  <a:lnTo>
                    <a:pt x="788" y="1"/>
                  </a:lnTo>
                  <a:close/>
                </a:path>
              </a:pathLst>
            </a:custGeom>
            <a:solidFill>
              <a:srgbClr val="9A8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1" name="Google Shape;22411;p51"/>
            <p:cNvSpPr/>
            <p:nvPr/>
          </p:nvSpPr>
          <p:spPr>
            <a:xfrm>
              <a:off x="468550" y="1648375"/>
              <a:ext cx="11275" cy="11250"/>
            </a:xfrm>
            <a:custGeom>
              <a:avLst/>
              <a:gdLst/>
              <a:ahLst/>
              <a:cxnLst/>
              <a:rect l="l" t="t" r="r" b="b"/>
              <a:pathLst>
                <a:path w="451" h="450" extrusionOk="0">
                  <a:moveTo>
                    <a:pt x="113" y="0"/>
                  </a:moveTo>
                  <a:lnTo>
                    <a:pt x="57" y="112"/>
                  </a:lnTo>
                  <a:lnTo>
                    <a:pt x="1" y="225"/>
                  </a:lnTo>
                  <a:lnTo>
                    <a:pt x="57" y="337"/>
                  </a:lnTo>
                  <a:lnTo>
                    <a:pt x="169" y="393"/>
                  </a:lnTo>
                  <a:lnTo>
                    <a:pt x="226" y="450"/>
                  </a:lnTo>
                  <a:lnTo>
                    <a:pt x="394" y="450"/>
                  </a:lnTo>
                  <a:lnTo>
                    <a:pt x="450" y="337"/>
                  </a:lnTo>
                  <a:lnTo>
                    <a:pt x="450" y="225"/>
                  </a:lnTo>
                  <a:lnTo>
                    <a:pt x="394" y="169"/>
                  </a:lnTo>
                  <a:lnTo>
                    <a:pt x="282" y="112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93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2" name="Google Shape;22412;p51"/>
            <p:cNvSpPr/>
            <p:nvPr/>
          </p:nvSpPr>
          <p:spPr>
            <a:xfrm>
              <a:off x="478400" y="167085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56" y="57"/>
                  </a:lnTo>
                  <a:lnTo>
                    <a:pt x="113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3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3" name="Google Shape;22413;p51"/>
            <p:cNvSpPr/>
            <p:nvPr/>
          </p:nvSpPr>
          <p:spPr>
            <a:xfrm>
              <a:off x="249350" y="1575300"/>
              <a:ext cx="52025" cy="87150"/>
            </a:xfrm>
            <a:custGeom>
              <a:avLst/>
              <a:gdLst/>
              <a:ahLst/>
              <a:cxnLst/>
              <a:rect l="l" t="t" r="r" b="b"/>
              <a:pathLst>
                <a:path w="2081" h="3486" extrusionOk="0">
                  <a:moveTo>
                    <a:pt x="1012" y="0"/>
                  </a:moveTo>
                  <a:lnTo>
                    <a:pt x="956" y="57"/>
                  </a:lnTo>
                  <a:lnTo>
                    <a:pt x="844" y="169"/>
                  </a:lnTo>
                  <a:lnTo>
                    <a:pt x="675" y="281"/>
                  </a:lnTo>
                  <a:lnTo>
                    <a:pt x="619" y="281"/>
                  </a:lnTo>
                  <a:lnTo>
                    <a:pt x="563" y="450"/>
                  </a:lnTo>
                  <a:lnTo>
                    <a:pt x="450" y="562"/>
                  </a:lnTo>
                  <a:lnTo>
                    <a:pt x="169" y="731"/>
                  </a:lnTo>
                  <a:lnTo>
                    <a:pt x="282" y="843"/>
                  </a:lnTo>
                  <a:lnTo>
                    <a:pt x="338" y="900"/>
                  </a:lnTo>
                  <a:lnTo>
                    <a:pt x="394" y="956"/>
                  </a:lnTo>
                  <a:lnTo>
                    <a:pt x="394" y="1012"/>
                  </a:lnTo>
                  <a:lnTo>
                    <a:pt x="282" y="1068"/>
                  </a:lnTo>
                  <a:lnTo>
                    <a:pt x="282" y="1124"/>
                  </a:lnTo>
                  <a:lnTo>
                    <a:pt x="282" y="1181"/>
                  </a:lnTo>
                  <a:lnTo>
                    <a:pt x="394" y="1293"/>
                  </a:lnTo>
                  <a:lnTo>
                    <a:pt x="450" y="1405"/>
                  </a:lnTo>
                  <a:lnTo>
                    <a:pt x="563" y="1462"/>
                  </a:lnTo>
                  <a:lnTo>
                    <a:pt x="619" y="1518"/>
                  </a:lnTo>
                  <a:lnTo>
                    <a:pt x="563" y="1687"/>
                  </a:lnTo>
                  <a:lnTo>
                    <a:pt x="506" y="1799"/>
                  </a:lnTo>
                  <a:lnTo>
                    <a:pt x="506" y="1855"/>
                  </a:lnTo>
                  <a:lnTo>
                    <a:pt x="563" y="1911"/>
                  </a:lnTo>
                  <a:lnTo>
                    <a:pt x="675" y="1855"/>
                  </a:lnTo>
                  <a:lnTo>
                    <a:pt x="731" y="1968"/>
                  </a:lnTo>
                  <a:lnTo>
                    <a:pt x="788" y="2024"/>
                  </a:lnTo>
                  <a:lnTo>
                    <a:pt x="788" y="2080"/>
                  </a:lnTo>
                  <a:lnTo>
                    <a:pt x="788" y="2192"/>
                  </a:lnTo>
                  <a:lnTo>
                    <a:pt x="731" y="2249"/>
                  </a:lnTo>
                  <a:lnTo>
                    <a:pt x="619" y="2249"/>
                  </a:lnTo>
                  <a:lnTo>
                    <a:pt x="506" y="2192"/>
                  </a:lnTo>
                  <a:lnTo>
                    <a:pt x="450" y="2080"/>
                  </a:lnTo>
                  <a:lnTo>
                    <a:pt x="338" y="2024"/>
                  </a:lnTo>
                  <a:lnTo>
                    <a:pt x="225" y="2080"/>
                  </a:lnTo>
                  <a:lnTo>
                    <a:pt x="169" y="2136"/>
                  </a:lnTo>
                  <a:lnTo>
                    <a:pt x="113" y="2192"/>
                  </a:lnTo>
                  <a:lnTo>
                    <a:pt x="57" y="2192"/>
                  </a:lnTo>
                  <a:lnTo>
                    <a:pt x="1" y="2249"/>
                  </a:lnTo>
                  <a:lnTo>
                    <a:pt x="282" y="2249"/>
                  </a:lnTo>
                  <a:lnTo>
                    <a:pt x="338" y="2305"/>
                  </a:lnTo>
                  <a:lnTo>
                    <a:pt x="338" y="2361"/>
                  </a:lnTo>
                  <a:lnTo>
                    <a:pt x="338" y="2530"/>
                  </a:lnTo>
                  <a:lnTo>
                    <a:pt x="394" y="2586"/>
                  </a:lnTo>
                  <a:lnTo>
                    <a:pt x="506" y="2586"/>
                  </a:lnTo>
                  <a:lnTo>
                    <a:pt x="506" y="2698"/>
                  </a:lnTo>
                  <a:lnTo>
                    <a:pt x="563" y="2811"/>
                  </a:lnTo>
                  <a:lnTo>
                    <a:pt x="675" y="2586"/>
                  </a:lnTo>
                  <a:lnTo>
                    <a:pt x="731" y="2473"/>
                  </a:lnTo>
                  <a:lnTo>
                    <a:pt x="844" y="2473"/>
                  </a:lnTo>
                  <a:lnTo>
                    <a:pt x="844" y="2530"/>
                  </a:lnTo>
                  <a:lnTo>
                    <a:pt x="900" y="2811"/>
                  </a:lnTo>
                  <a:lnTo>
                    <a:pt x="900" y="2867"/>
                  </a:lnTo>
                  <a:lnTo>
                    <a:pt x="900" y="2923"/>
                  </a:lnTo>
                  <a:lnTo>
                    <a:pt x="900" y="2979"/>
                  </a:lnTo>
                  <a:lnTo>
                    <a:pt x="1012" y="3035"/>
                  </a:lnTo>
                  <a:lnTo>
                    <a:pt x="956" y="3092"/>
                  </a:lnTo>
                  <a:lnTo>
                    <a:pt x="1012" y="3148"/>
                  </a:lnTo>
                  <a:lnTo>
                    <a:pt x="1069" y="3204"/>
                  </a:lnTo>
                  <a:lnTo>
                    <a:pt x="956" y="3204"/>
                  </a:lnTo>
                  <a:lnTo>
                    <a:pt x="1012" y="3316"/>
                  </a:lnTo>
                  <a:lnTo>
                    <a:pt x="1069" y="3429"/>
                  </a:lnTo>
                  <a:lnTo>
                    <a:pt x="1125" y="3485"/>
                  </a:lnTo>
                  <a:lnTo>
                    <a:pt x="1462" y="3485"/>
                  </a:lnTo>
                  <a:lnTo>
                    <a:pt x="1574" y="3429"/>
                  </a:lnTo>
                  <a:lnTo>
                    <a:pt x="1687" y="3373"/>
                  </a:lnTo>
                  <a:lnTo>
                    <a:pt x="1743" y="3204"/>
                  </a:lnTo>
                  <a:lnTo>
                    <a:pt x="1743" y="3092"/>
                  </a:lnTo>
                  <a:lnTo>
                    <a:pt x="1743" y="2979"/>
                  </a:lnTo>
                  <a:lnTo>
                    <a:pt x="1799" y="2923"/>
                  </a:lnTo>
                  <a:lnTo>
                    <a:pt x="1855" y="2754"/>
                  </a:lnTo>
                  <a:lnTo>
                    <a:pt x="1912" y="2642"/>
                  </a:lnTo>
                  <a:lnTo>
                    <a:pt x="1855" y="2530"/>
                  </a:lnTo>
                  <a:lnTo>
                    <a:pt x="1743" y="2530"/>
                  </a:lnTo>
                  <a:lnTo>
                    <a:pt x="1743" y="2473"/>
                  </a:lnTo>
                  <a:lnTo>
                    <a:pt x="1743" y="2305"/>
                  </a:lnTo>
                  <a:lnTo>
                    <a:pt x="1687" y="2249"/>
                  </a:lnTo>
                  <a:lnTo>
                    <a:pt x="1574" y="2192"/>
                  </a:lnTo>
                  <a:lnTo>
                    <a:pt x="1462" y="2192"/>
                  </a:lnTo>
                  <a:lnTo>
                    <a:pt x="1293" y="2305"/>
                  </a:lnTo>
                  <a:lnTo>
                    <a:pt x="1237" y="2361"/>
                  </a:lnTo>
                  <a:lnTo>
                    <a:pt x="1237" y="2473"/>
                  </a:lnTo>
                  <a:lnTo>
                    <a:pt x="1125" y="2473"/>
                  </a:lnTo>
                  <a:lnTo>
                    <a:pt x="1125" y="2417"/>
                  </a:lnTo>
                  <a:lnTo>
                    <a:pt x="1181" y="2361"/>
                  </a:lnTo>
                  <a:lnTo>
                    <a:pt x="1293" y="2249"/>
                  </a:lnTo>
                  <a:lnTo>
                    <a:pt x="1350" y="2136"/>
                  </a:lnTo>
                  <a:lnTo>
                    <a:pt x="1350" y="2024"/>
                  </a:lnTo>
                  <a:lnTo>
                    <a:pt x="1406" y="1911"/>
                  </a:lnTo>
                  <a:lnTo>
                    <a:pt x="1462" y="1799"/>
                  </a:lnTo>
                  <a:lnTo>
                    <a:pt x="1406" y="1743"/>
                  </a:lnTo>
                  <a:lnTo>
                    <a:pt x="1350" y="1687"/>
                  </a:lnTo>
                  <a:lnTo>
                    <a:pt x="1350" y="1630"/>
                  </a:lnTo>
                  <a:lnTo>
                    <a:pt x="1462" y="1574"/>
                  </a:lnTo>
                  <a:lnTo>
                    <a:pt x="1574" y="1518"/>
                  </a:lnTo>
                  <a:lnTo>
                    <a:pt x="1687" y="1349"/>
                  </a:lnTo>
                  <a:lnTo>
                    <a:pt x="1855" y="1124"/>
                  </a:lnTo>
                  <a:lnTo>
                    <a:pt x="1968" y="1068"/>
                  </a:lnTo>
                  <a:lnTo>
                    <a:pt x="2080" y="1068"/>
                  </a:lnTo>
                  <a:lnTo>
                    <a:pt x="2080" y="1012"/>
                  </a:lnTo>
                  <a:lnTo>
                    <a:pt x="2080" y="900"/>
                  </a:lnTo>
                  <a:lnTo>
                    <a:pt x="1968" y="900"/>
                  </a:lnTo>
                  <a:lnTo>
                    <a:pt x="1912" y="843"/>
                  </a:lnTo>
                  <a:lnTo>
                    <a:pt x="1799" y="675"/>
                  </a:lnTo>
                  <a:lnTo>
                    <a:pt x="1743" y="450"/>
                  </a:lnTo>
                  <a:lnTo>
                    <a:pt x="1687" y="394"/>
                  </a:lnTo>
                  <a:lnTo>
                    <a:pt x="1631" y="338"/>
                  </a:lnTo>
                  <a:lnTo>
                    <a:pt x="1462" y="281"/>
                  </a:lnTo>
                  <a:lnTo>
                    <a:pt x="1237" y="113"/>
                  </a:lnTo>
                  <a:lnTo>
                    <a:pt x="1069" y="0"/>
                  </a:lnTo>
                  <a:close/>
                </a:path>
              </a:pathLst>
            </a:custGeom>
            <a:solidFill>
              <a:srgbClr val="8E7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4" name="Google Shape;22414;p51"/>
            <p:cNvSpPr/>
            <p:nvPr/>
          </p:nvSpPr>
          <p:spPr>
            <a:xfrm>
              <a:off x="276050" y="1642750"/>
              <a:ext cx="43575" cy="54825"/>
            </a:xfrm>
            <a:custGeom>
              <a:avLst/>
              <a:gdLst/>
              <a:ahLst/>
              <a:cxnLst/>
              <a:rect l="l" t="t" r="r" b="b"/>
              <a:pathLst>
                <a:path w="1743" h="2193" extrusionOk="0">
                  <a:moveTo>
                    <a:pt x="1518" y="0"/>
                  </a:moveTo>
                  <a:lnTo>
                    <a:pt x="1012" y="113"/>
                  </a:lnTo>
                  <a:lnTo>
                    <a:pt x="787" y="225"/>
                  </a:lnTo>
                  <a:lnTo>
                    <a:pt x="619" y="394"/>
                  </a:lnTo>
                  <a:lnTo>
                    <a:pt x="563" y="562"/>
                  </a:lnTo>
                  <a:lnTo>
                    <a:pt x="506" y="618"/>
                  </a:lnTo>
                  <a:lnTo>
                    <a:pt x="450" y="675"/>
                  </a:lnTo>
                  <a:lnTo>
                    <a:pt x="338" y="731"/>
                  </a:lnTo>
                  <a:lnTo>
                    <a:pt x="225" y="787"/>
                  </a:lnTo>
                  <a:lnTo>
                    <a:pt x="225" y="843"/>
                  </a:lnTo>
                  <a:lnTo>
                    <a:pt x="57" y="900"/>
                  </a:lnTo>
                  <a:lnTo>
                    <a:pt x="1" y="956"/>
                  </a:lnTo>
                  <a:lnTo>
                    <a:pt x="1" y="1012"/>
                  </a:lnTo>
                  <a:lnTo>
                    <a:pt x="57" y="1068"/>
                  </a:lnTo>
                  <a:lnTo>
                    <a:pt x="113" y="1124"/>
                  </a:lnTo>
                  <a:lnTo>
                    <a:pt x="338" y="1124"/>
                  </a:lnTo>
                  <a:lnTo>
                    <a:pt x="506" y="1068"/>
                  </a:lnTo>
                  <a:lnTo>
                    <a:pt x="619" y="1068"/>
                  </a:lnTo>
                  <a:lnTo>
                    <a:pt x="956" y="1181"/>
                  </a:lnTo>
                  <a:lnTo>
                    <a:pt x="1068" y="1237"/>
                  </a:lnTo>
                  <a:lnTo>
                    <a:pt x="1068" y="1349"/>
                  </a:lnTo>
                  <a:lnTo>
                    <a:pt x="956" y="1574"/>
                  </a:lnTo>
                  <a:lnTo>
                    <a:pt x="956" y="1686"/>
                  </a:lnTo>
                  <a:lnTo>
                    <a:pt x="1012" y="1799"/>
                  </a:lnTo>
                  <a:lnTo>
                    <a:pt x="1068" y="2080"/>
                  </a:lnTo>
                  <a:lnTo>
                    <a:pt x="1181" y="2136"/>
                  </a:lnTo>
                  <a:lnTo>
                    <a:pt x="1237" y="2192"/>
                  </a:lnTo>
                  <a:lnTo>
                    <a:pt x="1349" y="2136"/>
                  </a:lnTo>
                  <a:lnTo>
                    <a:pt x="1462" y="2024"/>
                  </a:lnTo>
                  <a:lnTo>
                    <a:pt x="1518" y="1911"/>
                  </a:lnTo>
                  <a:lnTo>
                    <a:pt x="1518" y="1799"/>
                  </a:lnTo>
                  <a:lnTo>
                    <a:pt x="1574" y="1630"/>
                  </a:lnTo>
                  <a:lnTo>
                    <a:pt x="1631" y="1462"/>
                  </a:lnTo>
                  <a:lnTo>
                    <a:pt x="1631" y="1293"/>
                  </a:lnTo>
                  <a:lnTo>
                    <a:pt x="1631" y="1181"/>
                  </a:lnTo>
                  <a:lnTo>
                    <a:pt x="1631" y="956"/>
                  </a:lnTo>
                  <a:lnTo>
                    <a:pt x="1574" y="843"/>
                  </a:lnTo>
                  <a:lnTo>
                    <a:pt x="1687" y="675"/>
                  </a:lnTo>
                  <a:lnTo>
                    <a:pt x="1743" y="562"/>
                  </a:lnTo>
                  <a:lnTo>
                    <a:pt x="1743" y="394"/>
                  </a:lnTo>
                  <a:lnTo>
                    <a:pt x="1743" y="225"/>
                  </a:lnTo>
                  <a:lnTo>
                    <a:pt x="1631" y="56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92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5" name="Google Shape;22415;p51"/>
            <p:cNvSpPr/>
            <p:nvPr/>
          </p:nvSpPr>
          <p:spPr>
            <a:xfrm>
              <a:off x="260600" y="1651175"/>
              <a:ext cx="18275" cy="15475"/>
            </a:xfrm>
            <a:custGeom>
              <a:avLst/>
              <a:gdLst/>
              <a:ahLst/>
              <a:cxnLst/>
              <a:rect l="l" t="t" r="r" b="b"/>
              <a:pathLst>
                <a:path w="731" h="619" extrusionOk="0">
                  <a:moveTo>
                    <a:pt x="562" y="0"/>
                  </a:moveTo>
                  <a:lnTo>
                    <a:pt x="394" y="57"/>
                  </a:lnTo>
                  <a:lnTo>
                    <a:pt x="281" y="113"/>
                  </a:lnTo>
                  <a:lnTo>
                    <a:pt x="169" y="225"/>
                  </a:lnTo>
                  <a:lnTo>
                    <a:pt x="56" y="281"/>
                  </a:lnTo>
                  <a:lnTo>
                    <a:pt x="56" y="338"/>
                  </a:lnTo>
                  <a:lnTo>
                    <a:pt x="0" y="450"/>
                  </a:lnTo>
                  <a:lnTo>
                    <a:pt x="56" y="563"/>
                  </a:lnTo>
                  <a:lnTo>
                    <a:pt x="225" y="619"/>
                  </a:lnTo>
                  <a:lnTo>
                    <a:pt x="394" y="619"/>
                  </a:lnTo>
                  <a:lnTo>
                    <a:pt x="450" y="563"/>
                  </a:lnTo>
                  <a:lnTo>
                    <a:pt x="394" y="394"/>
                  </a:lnTo>
                  <a:lnTo>
                    <a:pt x="394" y="338"/>
                  </a:lnTo>
                  <a:lnTo>
                    <a:pt x="450" y="281"/>
                  </a:lnTo>
                  <a:lnTo>
                    <a:pt x="506" y="169"/>
                  </a:lnTo>
                  <a:lnTo>
                    <a:pt x="731" y="169"/>
                  </a:lnTo>
                  <a:lnTo>
                    <a:pt x="675" y="113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92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6" name="Google Shape;22416;p51"/>
            <p:cNvSpPr/>
            <p:nvPr/>
          </p:nvSpPr>
          <p:spPr>
            <a:xfrm>
              <a:off x="247950" y="1708775"/>
              <a:ext cx="7050" cy="7050"/>
            </a:xfrm>
            <a:custGeom>
              <a:avLst/>
              <a:gdLst/>
              <a:ahLst/>
              <a:cxnLst/>
              <a:rect l="l" t="t" r="r" b="b"/>
              <a:pathLst>
                <a:path w="282" h="282" extrusionOk="0">
                  <a:moveTo>
                    <a:pt x="169" y="1"/>
                  </a:moveTo>
                  <a:lnTo>
                    <a:pt x="0" y="170"/>
                  </a:lnTo>
                  <a:lnTo>
                    <a:pt x="0" y="226"/>
                  </a:lnTo>
                  <a:lnTo>
                    <a:pt x="57" y="282"/>
                  </a:lnTo>
                  <a:lnTo>
                    <a:pt x="169" y="282"/>
                  </a:lnTo>
                  <a:lnTo>
                    <a:pt x="225" y="226"/>
                  </a:lnTo>
                  <a:lnTo>
                    <a:pt x="281" y="170"/>
                  </a:lnTo>
                  <a:lnTo>
                    <a:pt x="281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998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7" name="Google Shape;22417;p51"/>
            <p:cNvSpPr/>
            <p:nvPr/>
          </p:nvSpPr>
          <p:spPr>
            <a:xfrm>
              <a:off x="269025" y="1638525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57" y="1"/>
                  </a:moveTo>
                  <a:lnTo>
                    <a:pt x="1" y="113"/>
                  </a:lnTo>
                  <a:lnTo>
                    <a:pt x="1" y="169"/>
                  </a:lnTo>
                  <a:lnTo>
                    <a:pt x="113" y="282"/>
                  </a:lnTo>
                  <a:lnTo>
                    <a:pt x="169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2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8" name="Google Shape;22418;p51"/>
            <p:cNvSpPr/>
            <p:nvPr/>
          </p:nvSpPr>
          <p:spPr>
            <a:xfrm>
              <a:off x="269025" y="164695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13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2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9" name="Google Shape;22419;p51"/>
            <p:cNvSpPr/>
            <p:nvPr/>
          </p:nvSpPr>
          <p:spPr>
            <a:xfrm>
              <a:off x="246550" y="17158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1"/>
                  </a:moveTo>
                  <a:lnTo>
                    <a:pt x="56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98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0" name="Google Shape;22420;p51"/>
            <p:cNvSpPr/>
            <p:nvPr/>
          </p:nvSpPr>
          <p:spPr>
            <a:xfrm>
              <a:off x="247950" y="172142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1"/>
                  </a:moveTo>
                  <a:lnTo>
                    <a:pt x="0" y="1"/>
                  </a:lnTo>
                  <a:lnTo>
                    <a:pt x="5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8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1" name="Google Shape;22421;p51"/>
            <p:cNvSpPr/>
            <p:nvPr/>
          </p:nvSpPr>
          <p:spPr>
            <a:xfrm>
              <a:off x="266225" y="16525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2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2" name="Google Shape;22422;p51"/>
            <p:cNvSpPr/>
            <p:nvPr/>
          </p:nvSpPr>
          <p:spPr>
            <a:xfrm>
              <a:off x="276050" y="166100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1" y="1"/>
                  </a:moveTo>
                  <a:lnTo>
                    <a:pt x="1" y="1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2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3" name="Google Shape;22423;p51"/>
            <p:cNvSpPr/>
            <p:nvPr/>
          </p:nvSpPr>
          <p:spPr>
            <a:xfrm>
              <a:off x="391275" y="1103175"/>
              <a:ext cx="122275" cy="168625"/>
            </a:xfrm>
            <a:custGeom>
              <a:avLst/>
              <a:gdLst/>
              <a:ahLst/>
              <a:cxnLst/>
              <a:rect l="l" t="t" r="r" b="b"/>
              <a:pathLst>
                <a:path w="4891" h="6745" extrusionOk="0">
                  <a:moveTo>
                    <a:pt x="1687" y="3654"/>
                  </a:moveTo>
                  <a:lnTo>
                    <a:pt x="1574" y="3766"/>
                  </a:lnTo>
                  <a:lnTo>
                    <a:pt x="1518" y="3822"/>
                  </a:lnTo>
                  <a:lnTo>
                    <a:pt x="1293" y="3822"/>
                  </a:lnTo>
                  <a:lnTo>
                    <a:pt x="1125" y="3766"/>
                  </a:lnTo>
                  <a:lnTo>
                    <a:pt x="1462" y="3766"/>
                  </a:lnTo>
                  <a:lnTo>
                    <a:pt x="1574" y="3710"/>
                  </a:lnTo>
                  <a:lnTo>
                    <a:pt x="1687" y="3654"/>
                  </a:lnTo>
                  <a:close/>
                  <a:moveTo>
                    <a:pt x="1012" y="0"/>
                  </a:moveTo>
                  <a:lnTo>
                    <a:pt x="956" y="56"/>
                  </a:lnTo>
                  <a:lnTo>
                    <a:pt x="956" y="169"/>
                  </a:lnTo>
                  <a:lnTo>
                    <a:pt x="956" y="225"/>
                  </a:lnTo>
                  <a:lnTo>
                    <a:pt x="900" y="281"/>
                  </a:lnTo>
                  <a:lnTo>
                    <a:pt x="844" y="394"/>
                  </a:lnTo>
                  <a:lnTo>
                    <a:pt x="844" y="506"/>
                  </a:lnTo>
                  <a:lnTo>
                    <a:pt x="900" y="619"/>
                  </a:lnTo>
                  <a:lnTo>
                    <a:pt x="844" y="562"/>
                  </a:lnTo>
                  <a:lnTo>
                    <a:pt x="787" y="450"/>
                  </a:lnTo>
                  <a:lnTo>
                    <a:pt x="675" y="394"/>
                  </a:lnTo>
                  <a:lnTo>
                    <a:pt x="562" y="562"/>
                  </a:lnTo>
                  <a:lnTo>
                    <a:pt x="506" y="562"/>
                  </a:lnTo>
                  <a:lnTo>
                    <a:pt x="394" y="450"/>
                  </a:lnTo>
                  <a:lnTo>
                    <a:pt x="281" y="394"/>
                  </a:lnTo>
                  <a:lnTo>
                    <a:pt x="169" y="450"/>
                  </a:lnTo>
                  <a:lnTo>
                    <a:pt x="57" y="506"/>
                  </a:lnTo>
                  <a:lnTo>
                    <a:pt x="0" y="619"/>
                  </a:lnTo>
                  <a:lnTo>
                    <a:pt x="57" y="731"/>
                  </a:lnTo>
                  <a:lnTo>
                    <a:pt x="113" y="1068"/>
                  </a:lnTo>
                  <a:lnTo>
                    <a:pt x="225" y="1405"/>
                  </a:lnTo>
                  <a:lnTo>
                    <a:pt x="281" y="1799"/>
                  </a:lnTo>
                  <a:lnTo>
                    <a:pt x="281" y="1967"/>
                  </a:lnTo>
                  <a:lnTo>
                    <a:pt x="225" y="2192"/>
                  </a:lnTo>
                  <a:lnTo>
                    <a:pt x="113" y="2417"/>
                  </a:lnTo>
                  <a:lnTo>
                    <a:pt x="113" y="2530"/>
                  </a:lnTo>
                  <a:lnTo>
                    <a:pt x="113" y="2698"/>
                  </a:lnTo>
                  <a:lnTo>
                    <a:pt x="225" y="2754"/>
                  </a:lnTo>
                  <a:lnTo>
                    <a:pt x="169" y="2811"/>
                  </a:lnTo>
                  <a:lnTo>
                    <a:pt x="281" y="2979"/>
                  </a:lnTo>
                  <a:lnTo>
                    <a:pt x="281" y="3148"/>
                  </a:lnTo>
                  <a:lnTo>
                    <a:pt x="169" y="3485"/>
                  </a:lnTo>
                  <a:lnTo>
                    <a:pt x="225" y="3597"/>
                  </a:lnTo>
                  <a:lnTo>
                    <a:pt x="281" y="3710"/>
                  </a:lnTo>
                  <a:lnTo>
                    <a:pt x="450" y="3822"/>
                  </a:lnTo>
                  <a:lnTo>
                    <a:pt x="675" y="3878"/>
                  </a:lnTo>
                  <a:lnTo>
                    <a:pt x="844" y="3991"/>
                  </a:lnTo>
                  <a:lnTo>
                    <a:pt x="900" y="3991"/>
                  </a:lnTo>
                  <a:lnTo>
                    <a:pt x="956" y="3822"/>
                  </a:lnTo>
                  <a:lnTo>
                    <a:pt x="1068" y="3766"/>
                  </a:lnTo>
                  <a:lnTo>
                    <a:pt x="1125" y="3766"/>
                  </a:lnTo>
                  <a:lnTo>
                    <a:pt x="1012" y="3822"/>
                  </a:lnTo>
                  <a:lnTo>
                    <a:pt x="956" y="3878"/>
                  </a:lnTo>
                  <a:lnTo>
                    <a:pt x="956" y="3991"/>
                  </a:lnTo>
                  <a:lnTo>
                    <a:pt x="956" y="4159"/>
                  </a:lnTo>
                  <a:lnTo>
                    <a:pt x="956" y="4272"/>
                  </a:lnTo>
                  <a:lnTo>
                    <a:pt x="900" y="4384"/>
                  </a:lnTo>
                  <a:lnTo>
                    <a:pt x="844" y="4440"/>
                  </a:lnTo>
                  <a:lnTo>
                    <a:pt x="787" y="4497"/>
                  </a:lnTo>
                  <a:lnTo>
                    <a:pt x="844" y="4609"/>
                  </a:lnTo>
                  <a:lnTo>
                    <a:pt x="956" y="4778"/>
                  </a:lnTo>
                  <a:lnTo>
                    <a:pt x="1237" y="4890"/>
                  </a:lnTo>
                  <a:lnTo>
                    <a:pt x="1518" y="4946"/>
                  </a:lnTo>
                  <a:lnTo>
                    <a:pt x="1743" y="4946"/>
                  </a:lnTo>
                  <a:lnTo>
                    <a:pt x="1743" y="4834"/>
                  </a:lnTo>
                  <a:lnTo>
                    <a:pt x="1687" y="4722"/>
                  </a:lnTo>
                  <a:lnTo>
                    <a:pt x="1687" y="4665"/>
                  </a:lnTo>
                  <a:lnTo>
                    <a:pt x="1743" y="4553"/>
                  </a:lnTo>
                  <a:lnTo>
                    <a:pt x="1743" y="4440"/>
                  </a:lnTo>
                  <a:lnTo>
                    <a:pt x="1799" y="4553"/>
                  </a:lnTo>
                  <a:lnTo>
                    <a:pt x="1743" y="4665"/>
                  </a:lnTo>
                  <a:lnTo>
                    <a:pt x="1799" y="4722"/>
                  </a:lnTo>
                  <a:lnTo>
                    <a:pt x="1855" y="4778"/>
                  </a:lnTo>
                  <a:lnTo>
                    <a:pt x="2080" y="4722"/>
                  </a:lnTo>
                  <a:lnTo>
                    <a:pt x="2192" y="4609"/>
                  </a:lnTo>
                  <a:lnTo>
                    <a:pt x="2249" y="4497"/>
                  </a:lnTo>
                  <a:lnTo>
                    <a:pt x="2305" y="4497"/>
                  </a:lnTo>
                  <a:lnTo>
                    <a:pt x="2361" y="4609"/>
                  </a:lnTo>
                  <a:lnTo>
                    <a:pt x="2417" y="4665"/>
                  </a:lnTo>
                  <a:lnTo>
                    <a:pt x="2530" y="4665"/>
                  </a:lnTo>
                  <a:lnTo>
                    <a:pt x="2698" y="4609"/>
                  </a:lnTo>
                  <a:lnTo>
                    <a:pt x="2755" y="4609"/>
                  </a:lnTo>
                  <a:lnTo>
                    <a:pt x="2811" y="4665"/>
                  </a:lnTo>
                  <a:lnTo>
                    <a:pt x="2923" y="4722"/>
                  </a:lnTo>
                  <a:lnTo>
                    <a:pt x="2979" y="4722"/>
                  </a:lnTo>
                  <a:lnTo>
                    <a:pt x="2979" y="4778"/>
                  </a:lnTo>
                  <a:lnTo>
                    <a:pt x="3036" y="5452"/>
                  </a:lnTo>
                  <a:lnTo>
                    <a:pt x="3036" y="5846"/>
                  </a:lnTo>
                  <a:lnTo>
                    <a:pt x="3036" y="6183"/>
                  </a:lnTo>
                  <a:lnTo>
                    <a:pt x="3148" y="6295"/>
                  </a:lnTo>
                  <a:lnTo>
                    <a:pt x="3429" y="6295"/>
                  </a:lnTo>
                  <a:lnTo>
                    <a:pt x="3429" y="6351"/>
                  </a:lnTo>
                  <a:lnTo>
                    <a:pt x="3373" y="6408"/>
                  </a:lnTo>
                  <a:lnTo>
                    <a:pt x="3373" y="6576"/>
                  </a:lnTo>
                  <a:lnTo>
                    <a:pt x="3429" y="6689"/>
                  </a:lnTo>
                  <a:lnTo>
                    <a:pt x="3541" y="6745"/>
                  </a:lnTo>
                  <a:lnTo>
                    <a:pt x="3654" y="6689"/>
                  </a:lnTo>
                  <a:lnTo>
                    <a:pt x="3710" y="6633"/>
                  </a:lnTo>
                  <a:lnTo>
                    <a:pt x="3766" y="6464"/>
                  </a:lnTo>
                  <a:lnTo>
                    <a:pt x="3822" y="6351"/>
                  </a:lnTo>
                  <a:lnTo>
                    <a:pt x="3766" y="6183"/>
                  </a:lnTo>
                  <a:lnTo>
                    <a:pt x="3766" y="6127"/>
                  </a:lnTo>
                  <a:lnTo>
                    <a:pt x="3879" y="6070"/>
                  </a:lnTo>
                  <a:lnTo>
                    <a:pt x="3822" y="6014"/>
                  </a:lnTo>
                  <a:lnTo>
                    <a:pt x="3766" y="5958"/>
                  </a:lnTo>
                  <a:lnTo>
                    <a:pt x="3822" y="5902"/>
                  </a:lnTo>
                  <a:lnTo>
                    <a:pt x="3991" y="5846"/>
                  </a:lnTo>
                  <a:lnTo>
                    <a:pt x="3935" y="5733"/>
                  </a:lnTo>
                  <a:lnTo>
                    <a:pt x="3991" y="5565"/>
                  </a:lnTo>
                  <a:lnTo>
                    <a:pt x="4103" y="5452"/>
                  </a:lnTo>
                  <a:lnTo>
                    <a:pt x="4160" y="5340"/>
                  </a:lnTo>
                  <a:lnTo>
                    <a:pt x="4216" y="5171"/>
                  </a:lnTo>
                  <a:lnTo>
                    <a:pt x="4272" y="5171"/>
                  </a:lnTo>
                  <a:lnTo>
                    <a:pt x="4328" y="5227"/>
                  </a:lnTo>
                  <a:lnTo>
                    <a:pt x="4384" y="5227"/>
                  </a:lnTo>
                  <a:lnTo>
                    <a:pt x="4441" y="5171"/>
                  </a:lnTo>
                  <a:lnTo>
                    <a:pt x="4384" y="5059"/>
                  </a:lnTo>
                  <a:lnTo>
                    <a:pt x="4328" y="4946"/>
                  </a:lnTo>
                  <a:lnTo>
                    <a:pt x="4272" y="4890"/>
                  </a:lnTo>
                  <a:lnTo>
                    <a:pt x="4216" y="4778"/>
                  </a:lnTo>
                  <a:lnTo>
                    <a:pt x="4103" y="4722"/>
                  </a:lnTo>
                  <a:lnTo>
                    <a:pt x="4047" y="4665"/>
                  </a:lnTo>
                  <a:lnTo>
                    <a:pt x="4047" y="4609"/>
                  </a:lnTo>
                  <a:lnTo>
                    <a:pt x="4103" y="4553"/>
                  </a:lnTo>
                  <a:lnTo>
                    <a:pt x="4047" y="4497"/>
                  </a:lnTo>
                  <a:lnTo>
                    <a:pt x="4047" y="4440"/>
                  </a:lnTo>
                  <a:lnTo>
                    <a:pt x="4103" y="4384"/>
                  </a:lnTo>
                  <a:lnTo>
                    <a:pt x="4272" y="4384"/>
                  </a:lnTo>
                  <a:lnTo>
                    <a:pt x="4384" y="4328"/>
                  </a:lnTo>
                  <a:lnTo>
                    <a:pt x="4441" y="4272"/>
                  </a:lnTo>
                  <a:lnTo>
                    <a:pt x="4384" y="4159"/>
                  </a:lnTo>
                  <a:lnTo>
                    <a:pt x="4328" y="4103"/>
                  </a:lnTo>
                  <a:lnTo>
                    <a:pt x="4384" y="4047"/>
                  </a:lnTo>
                  <a:lnTo>
                    <a:pt x="4497" y="3878"/>
                  </a:lnTo>
                  <a:lnTo>
                    <a:pt x="4609" y="3766"/>
                  </a:lnTo>
                  <a:lnTo>
                    <a:pt x="4666" y="3654"/>
                  </a:lnTo>
                  <a:lnTo>
                    <a:pt x="4834" y="3597"/>
                  </a:lnTo>
                  <a:lnTo>
                    <a:pt x="4890" y="3597"/>
                  </a:lnTo>
                  <a:lnTo>
                    <a:pt x="4890" y="3541"/>
                  </a:lnTo>
                  <a:lnTo>
                    <a:pt x="4890" y="3485"/>
                  </a:lnTo>
                  <a:lnTo>
                    <a:pt x="4778" y="3429"/>
                  </a:lnTo>
                  <a:lnTo>
                    <a:pt x="4666" y="3485"/>
                  </a:lnTo>
                  <a:lnTo>
                    <a:pt x="4497" y="3429"/>
                  </a:lnTo>
                  <a:lnTo>
                    <a:pt x="4272" y="3316"/>
                  </a:lnTo>
                  <a:lnTo>
                    <a:pt x="4160" y="3260"/>
                  </a:lnTo>
                  <a:lnTo>
                    <a:pt x="4103" y="3260"/>
                  </a:lnTo>
                  <a:lnTo>
                    <a:pt x="3991" y="3316"/>
                  </a:lnTo>
                  <a:lnTo>
                    <a:pt x="4047" y="3373"/>
                  </a:lnTo>
                  <a:lnTo>
                    <a:pt x="4103" y="3429"/>
                  </a:lnTo>
                  <a:lnTo>
                    <a:pt x="4047" y="3429"/>
                  </a:lnTo>
                  <a:lnTo>
                    <a:pt x="3935" y="3485"/>
                  </a:lnTo>
                  <a:lnTo>
                    <a:pt x="3822" y="3541"/>
                  </a:lnTo>
                  <a:lnTo>
                    <a:pt x="3822" y="3597"/>
                  </a:lnTo>
                  <a:lnTo>
                    <a:pt x="3879" y="3597"/>
                  </a:lnTo>
                  <a:lnTo>
                    <a:pt x="3935" y="3654"/>
                  </a:lnTo>
                  <a:lnTo>
                    <a:pt x="3991" y="3710"/>
                  </a:lnTo>
                  <a:lnTo>
                    <a:pt x="3654" y="3710"/>
                  </a:lnTo>
                  <a:lnTo>
                    <a:pt x="3541" y="3822"/>
                  </a:lnTo>
                  <a:lnTo>
                    <a:pt x="3429" y="3878"/>
                  </a:lnTo>
                  <a:lnTo>
                    <a:pt x="3260" y="4047"/>
                  </a:lnTo>
                  <a:lnTo>
                    <a:pt x="3260" y="4047"/>
                  </a:lnTo>
                  <a:lnTo>
                    <a:pt x="3317" y="3878"/>
                  </a:lnTo>
                  <a:lnTo>
                    <a:pt x="3317" y="3766"/>
                  </a:lnTo>
                  <a:lnTo>
                    <a:pt x="3204" y="3766"/>
                  </a:lnTo>
                  <a:lnTo>
                    <a:pt x="3092" y="3710"/>
                  </a:lnTo>
                  <a:lnTo>
                    <a:pt x="3036" y="3654"/>
                  </a:lnTo>
                  <a:lnTo>
                    <a:pt x="3036" y="3485"/>
                  </a:lnTo>
                  <a:lnTo>
                    <a:pt x="2979" y="3373"/>
                  </a:lnTo>
                  <a:lnTo>
                    <a:pt x="2979" y="3316"/>
                  </a:lnTo>
                  <a:lnTo>
                    <a:pt x="2811" y="3204"/>
                  </a:lnTo>
                  <a:lnTo>
                    <a:pt x="2642" y="3148"/>
                  </a:lnTo>
                  <a:lnTo>
                    <a:pt x="2473" y="2811"/>
                  </a:lnTo>
                  <a:lnTo>
                    <a:pt x="2417" y="2754"/>
                  </a:lnTo>
                  <a:lnTo>
                    <a:pt x="2305" y="2754"/>
                  </a:lnTo>
                  <a:lnTo>
                    <a:pt x="2192" y="2811"/>
                  </a:lnTo>
                  <a:lnTo>
                    <a:pt x="1911" y="3035"/>
                  </a:lnTo>
                  <a:lnTo>
                    <a:pt x="1799" y="3092"/>
                  </a:lnTo>
                  <a:lnTo>
                    <a:pt x="1687" y="3092"/>
                  </a:lnTo>
                  <a:lnTo>
                    <a:pt x="1462" y="2979"/>
                  </a:lnTo>
                  <a:lnTo>
                    <a:pt x="1406" y="2979"/>
                  </a:lnTo>
                  <a:lnTo>
                    <a:pt x="1462" y="2923"/>
                  </a:lnTo>
                  <a:lnTo>
                    <a:pt x="1462" y="2867"/>
                  </a:lnTo>
                  <a:lnTo>
                    <a:pt x="1462" y="2754"/>
                  </a:lnTo>
                  <a:lnTo>
                    <a:pt x="1406" y="2698"/>
                  </a:lnTo>
                  <a:lnTo>
                    <a:pt x="1237" y="2586"/>
                  </a:lnTo>
                  <a:lnTo>
                    <a:pt x="1125" y="2530"/>
                  </a:lnTo>
                  <a:lnTo>
                    <a:pt x="1293" y="2417"/>
                  </a:lnTo>
                  <a:lnTo>
                    <a:pt x="1743" y="2417"/>
                  </a:lnTo>
                  <a:lnTo>
                    <a:pt x="1911" y="2361"/>
                  </a:lnTo>
                  <a:lnTo>
                    <a:pt x="2192" y="2192"/>
                  </a:lnTo>
                  <a:lnTo>
                    <a:pt x="2473" y="1967"/>
                  </a:lnTo>
                  <a:lnTo>
                    <a:pt x="2530" y="1855"/>
                  </a:lnTo>
                  <a:lnTo>
                    <a:pt x="2473" y="1799"/>
                  </a:lnTo>
                  <a:lnTo>
                    <a:pt x="2361" y="1686"/>
                  </a:lnTo>
                  <a:lnTo>
                    <a:pt x="2305" y="1574"/>
                  </a:lnTo>
                  <a:lnTo>
                    <a:pt x="2136" y="1518"/>
                  </a:lnTo>
                  <a:lnTo>
                    <a:pt x="2080" y="1462"/>
                  </a:lnTo>
                  <a:lnTo>
                    <a:pt x="2136" y="1349"/>
                  </a:lnTo>
                  <a:lnTo>
                    <a:pt x="2192" y="1293"/>
                  </a:lnTo>
                  <a:lnTo>
                    <a:pt x="2192" y="1181"/>
                  </a:lnTo>
                  <a:lnTo>
                    <a:pt x="2080" y="1124"/>
                  </a:lnTo>
                  <a:lnTo>
                    <a:pt x="1968" y="956"/>
                  </a:lnTo>
                  <a:lnTo>
                    <a:pt x="2024" y="900"/>
                  </a:lnTo>
                  <a:lnTo>
                    <a:pt x="2080" y="843"/>
                  </a:lnTo>
                  <a:lnTo>
                    <a:pt x="2136" y="787"/>
                  </a:lnTo>
                  <a:lnTo>
                    <a:pt x="2136" y="731"/>
                  </a:lnTo>
                  <a:lnTo>
                    <a:pt x="2024" y="619"/>
                  </a:lnTo>
                  <a:lnTo>
                    <a:pt x="2305" y="731"/>
                  </a:lnTo>
                  <a:lnTo>
                    <a:pt x="2417" y="731"/>
                  </a:lnTo>
                  <a:lnTo>
                    <a:pt x="2530" y="619"/>
                  </a:lnTo>
                  <a:lnTo>
                    <a:pt x="2642" y="450"/>
                  </a:lnTo>
                  <a:lnTo>
                    <a:pt x="2642" y="337"/>
                  </a:lnTo>
                  <a:lnTo>
                    <a:pt x="2586" y="225"/>
                  </a:lnTo>
                  <a:lnTo>
                    <a:pt x="2473" y="113"/>
                  </a:lnTo>
                  <a:lnTo>
                    <a:pt x="2361" y="56"/>
                  </a:lnTo>
                  <a:lnTo>
                    <a:pt x="2305" y="113"/>
                  </a:lnTo>
                  <a:lnTo>
                    <a:pt x="2136" y="225"/>
                  </a:lnTo>
                  <a:lnTo>
                    <a:pt x="1968" y="337"/>
                  </a:lnTo>
                  <a:lnTo>
                    <a:pt x="1911" y="281"/>
                  </a:lnTo>
                  <a:lnTo>
                    <a:pt x="1799" y="113"/>
                  </a:lnTo>
                  <a:lnTo>
                    <a:pt x="1687" y="56"/>
                  </a:lnTo>
                  <a:lnTo>
                    <a:pt x="1349" y="56"/>
                  </a:lnTo>
                  <a:lnTo>
                    <a:pt x="1293" y="113"/>
                  </a:lnTo>
                  <a:lnTo>
                    <a:pt x="1293" y="169"/>
                  </a:lnTo>
                  <a:lnTo>
                    <a:pt x="1406" y="337"/>
                  </a:lnTo>
                  <a:lnTo>
                    <a:pt x="1518" y="506"/>
                  </a:lnTo>
                  <a:lnTo>
                    <a:pt x="1462" y="619"/>
                  </a:lnTo>
                  <a:lnTo>
                    <a:pt x="1293" y="619"/>
                  </a:lnTo>
                  <a:lnTo>
                    <a:pt x="1237" y="562"/>
                  </a:lnTo>
                  <a:lnTo>
                    <a:pt x="1237" y="506"/>
                  </a:lnTo>
                  <a:lnTo>
                    <a:pt x="1237" y="394"/>
                  </a:lnTo>
                  <a:lnTo>
                    <a:pt x="1181" y="337"/>
                  </a:lnTo>
                  <a:lnTo>
                    <a:pt x="1125" y="225"/>
                  </a:lnTo>
                  <a:lnTo>
                    <a:pt x="1181" y="113"/>
                  </a:lnTo>
                  <a:lnTo>
                    <a:pt x="1181" y="56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9B9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4" name="Google Shape;22424;p51"/>
            <p:cNvSpPr/>
            <p:nvPr/>
          </p:nvSpPr>
          <p:spPr>
            <a:xfrm>
              <a:off x="481200" y="1142525"/>
              <a:ext cx="35150" cy="43575"/>
            </a:xfrm>
            <a:custGeom>
              <a:avLst/>
              <a:gdLst/>
              <a:ahLst/>
              <a:cxnLst/>
              <a:rect l="l" t="t" r="r" b="b"/>
              <a:pathLst>
                <a:path w="1406" h="1743" extrusionOk="0">
                  <a:moveTo>
                    <a:pt x="956" y="0"/>
                  </a:moveTo>
                  <a:lnTo>
                    <a:pt x="900" y="112"/>
                  </a:lnTo>
                  <a:lnTo>
                    <a:pt x="787" y="169"/>
                  </a:lnTo>
                  <a:lnTo>
                    <a:pt x="787" y="281"/>
                  </a:lnTo>
                  <a:lnTo>
                    <a:pt x="731" y="337"/>
                  </a:lnTo>
                  <a:lnTo>
                    <a:pt x="506" y="337"/>
                  </a:lnTo>
                  <a:lnTo>
                    <a:pt x="450" y="281"/>
                  </a:lnTo>
                  <a:lnTo>
                    <a:pt x="394" y="169"/>
                  </a:lnTo>
                  <a:lnTo>
                    <a:pt x="282" y="281"/>
                  </a:lnTo>
                  <a:lnTo>
                    <a:pt x="282" y="393"/>
                  </a:lnTo>
                  <a:lnTo>
                    <a:pt x="394" y="618"/>
                  </a:lnTo>
                  <a:lnTo>
                    <a:pt x="394" y="731"/>
                  </a:lnTo>
                  <a:lnTo>
                    <a:pt x="394" y="843"/>
                  </a:lnTo>
                  <a:lnTo>
                    <a:pt x="338" y="899"/>
                  </a:lnTo>
                  <a:lnTo>
                    <a:pt x="338" y="1012"/>
                  </a:lnTo>
                  <a:lnTo>
                    <a:pt x="394" y="1237"/>
                  </a:lnTo>
                  <a:lnTo>
                    <a:pt x="338" y="1349"/>
                  </a:lnTo>
                  <a:lnTo>
                    <a:pt x="225" y="1349"/>
                  </a:lnTo>
                  <a:lnTo>
                    <a:pt x="113" y="1293"/>
                  </a:lnTo>
                  <a:lnTo>
                    <a:pt x="57" y="1293"/>
                  </a:lnTo>
                  <a:lnTo>
                    <a:pt x="1" y="1349"/>
                  </a:lnTo>
                  <a:lnTo>
                    <a:pt x="1" y="1405"/>
                  </a:lnTo>
                  <a:lnTo>
                    <a:pt x="113" y="1461"/>
                  </a:lnTo>
                  <a:lnTo>
                    <a:pt x="563" y="1630"/>
                  </a:lnTo>
                  <a:lnTo>
                    <a:pt x="675" y="1574"/>
                  </a:lnTo>
                  <a:lnTo>
                    <a:pt x="731" y="1630"/>
                  </a:lnTo>
                  <a:lnTo>
                    <a:pt x="844" y="1742"/>
                  </a:lnTo>
                  <a:lnTo>
                    <a:pt x="956" y="1742"/>
                  </a:lnTo>
                  <a:lnTo>
                    <a:pt x="1069" y="1686"/>
                  </a:lnTo>
                  <a:lnTo>
                    <a:pt x="1125" y="1630"/>
                  </a:lnTo>
                  <a:lnTo>
                    <a:pt x="1125" y="1518"/>
                  </a:lnTo>
                  <a:lnTo>
                    <a:pt x="1069" y="1349"/>
                  </a:lnTo>
                  <a:lnTo>
                    <a:pt x="1181" y="1237"/>
                  </a:lnTo>
                  <a:lnTo>
                    <a:pt x="1293" y="1180"/>
                  </a:lnTo>
                  <a:lnTo>
                    <a:pt x="1350" y="1124"/>
                  </a:lnTo>
                  <a:lnTo>
                    <a:pt x="1293" y="1068"/>
                  </a:lnTo>
                  <a:lnTo>
                    <a:pt x="1125" y="1124"/>
                  </a:lnTo>
                  <a:lnTo>
                    <a:pt x="1069" y="1012"/>
                  </a:lnTo>
                  <a:lnTo>
                    <a:pt x="1012" y="899"/>
                  </a:lnTo>
                  <a:lnTo>
                    <a:pt x="1012" y="843"/>
                  </a:lnTo>
                  <a:lnTo>
                    <a:pt x="1125" y="787"/>
                  </a:lnTo>
                  <a:lnTo>
                    <a:pt x="1181" y="787"/>
                  </a:lnTo>
                  <a:lnTo>
                    <a:pt x="1181" y="731"/>
                  </a:lnTo>
                  <a:lnTo>
                    <a:pt x="1237" y="618"/>
                  </a:lnTo>
                  <a:lnTo>
                    <a:pt x="1069" y="618"/>
                  </a:lnTo>
                  <a:lnTo>
                    <a:pt x="1069" y="562"/>
                  </a:lnTo>
                  <a:lnTo>
                    <a:pt x="1069" y="506"/>
                  </a:lnTo>
                  <a:lnTo>
                    <a:pt x="1181" y="393"/>
                  </a:lnTo>
                  <a:lnTo>
                    <a:pt x="1293" y="337"/>
                  </a:lnTo>
                  <a:lnTo>
                    <a:pt x="1350" y="281"/>
                  </a:lnTo>
                  <a:lnTo>
                    <a:pt x="1406" y="169"/>
                  </a:lnTo>
                  <a:lnTo>
                    <a:pt x="1350" y="112"/>
                  </a:lnTo>
                  <a:lnTo>
                    <a:pt x="1293" y="112"/>
                  </a:lnTo>
                  <a:lnTo>
                    <a:pt x="1181" y="225"/>
                  </a:lnTo>
                  <a:lnTo>
                    <a:pt x="1069" y="112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B9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5" name="Google Shape;22425;p51"/>
            <p:cNvSpPr/>
            <p:nvPr/>
          </p:nvSpPr>
          <p:spPr>
            <a:xfrm>
              <a:off x="505100" y="121417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B9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6" name="Google Shape;22426;p51"/>
            <p:cNvSpPr/>
            <p:nvPr/>
          </p:nvSpPr>
          <p:spPr>
            <a:xfrm>
              <a:off x="506500" y="12029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B9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7" name="Google Shape;22427;p51"/>
            <p:cNvSpPr/>
            <p:nvPr/>
          </p:nvSpPr>
          <p:spPr>
            <a:xfrm>
              <a:off x="512125" y="115657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56"/>
                  </a:moveTo>
                  <a:lnTo>
                    <a:pt x="0" y="0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9B9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8" name="Google Shape;22428;p51"/>
            <p:cNvSpPr/>
            <p:nvPr/>
          </p:nvSpPr>
          <p:spPr>
            <a:xfrm>
              <a:off x="405325" y="1443225"/>
              <a:ext cx="78725" cy="210775"/>
            </a:xfrm>
            <a:custGeom>
              <a:avLst/>
              <a:gdLst/>
              <a:ahLst/>
              <a:cxnLst/>
              <a:rect l="l" t="t" r="r" b="b"/>
              <a:pathLst>
                <a:path w="3149" h="8431" extrusionOk="0">
                  <a:moveTo>
                    <a:pt x="1580" y="1973"/>
                  </a:moveTo>
                  <a:lnTo>
                    <a:pt x="1630" y="2023"/>
                  </a:lnTo>
                  <a:lnTo>
                    <a:pt x="1743" y="2136"/>
                  </a:lnTo>
                  <a:lnTo>
                    <a:pt x="1743" y="2248"/>
                  </a:lnTo>
                  <a:lnTo>
                    <a:pt x="1687" y="2417"/>
                  </a:lnTo>
                  <a:lnTo>
                    <a:pt x="1687" y="2192"/>
                  </a:lnTo>
                  <a:lnTo>
                    <a:pt x="1687" y="2080"/>
                  </a:lnTo>
                  <a:lnTo>
                    <a:pt x="1580" y="1973"/>
                  </a:lnTo>
                  <a:close/>
                  <a:moveTo>
                    <a:pt x="2530" y="0"/>
                  </a:moveTo>
                  <a:lnTo>
                    <a:pt x="2417" y="56"/>
                  </a:lnTo>
                  <a:lnTo>
                    <a:pt x="2361" y="112"/>
                  </a:lnTo>
                  <a:lnTo>
                    <a:pt x="2361" y="169"/>
                  </a:lnTo>
                  <a:lnTo>
                    <a:pt x="2417" y="281"/>
                  </a:lnTo>
                  <a:lnTo>
                    <a:pt x="2530" y="337"/>
                  </a:lnTo>
                  <a:lnTo>
                    <a:pt x="2530" y="393"/>
                  </a:lnTo>
                  <a:lnTo>
                    <a:pt x="2530" y="450"/>
                  </a:lnTo>
                  <a:lnTo>
                    <a:pt x="2361" y="281"/>
                  </a:lnTo>
                  <a:lnTo>
                    <a:pt x="2193" y="225"/>
                  </a:lnTo>
                  <a:lnTo>
                    <a:pt x="2024" y="281"/>
                  </a:lnTo>
                  <a:lnTo>
                    <a:pt x="1855" y="506"/>
                  </a:lnTo>
                  <a:lnTo>
                    <a:pt x="1743" y="731"/>
                  </a:lnTo>
                  <a:lnTo>
                    <a:pt x="1687" y="1012"/>
                  </a:lnTo>
                  <a:lnTo>
                    <a:pt x="1687" y="1124"/>
                  </a:lnTo>
                  <a:lnTo>
                    <a:pt x="1574" y="1180"/>
                  </a:lnTo>
                  <a:lnTo>
                    <a:pt x="1406" y="1124"/>
                  </a:lnTo>
                  <a:lnTo>
                    <a:pt x="1293" y="1124"/>
                  </a:lnTo>
                  <a:lnTo>
                    <a:pt x="1181" y="1180"/>
                  </a:lnTo>
                  <a:lnTo>
                    <a:pt x="1068" y="1180"/>
                  </a:lnTo>
                  <a:lnTo>
                    <a:pt x="1012" y="1237"/>
                  </a:lnTo>
                  <a:lnTo>
                    <a:pt x="675" y="1237"/>
                  </a:lnTo>
                  <a:lnTo>
                    <a:pt x="619" y="1349"/>
                  </a:lnTo>
                  <a:lnTo>
                    <a:pt x="563" y="1461"/>
                  </a:lnTo>
                  <a:lnTo>
                    <a:pt x="619" y="1574"/>
                  </a:lnTo>
                  <a:lnTo>
                    <a:pt x="787" y="1686"/>
                  </a:lnTo>
                  <a:lnTo>
                    <a:pt x="844" y="1686"/>
                  </a:lnTo>
                  <a:lnTo>
                    <a:pt x="844" y="1742"/>
                  </a:lnTo>
                  <a:lnTo>
                    <a:pt x="787" y="1742"/>
                  </a:lnTo>
                  <a:lnTo>
                    <a:pt x="731" y="1911"/>
                  </a:lnTo>
                  <a:lnTo>
                    <a:pt x="787" y="2023"/>
                  </a:lnTo>
                  <a:lnTo>
                    <a:pt x="956" y="2192"/>
                  </a:lnTo>
                  <a:lnTo>
                    <a:pt x="1012" y="2248"/>
                  </a:lnTo>
                  <a:lnTo>
                    <a:pt x="1125" y="2192"/>
                  </a:lnTo>
                  <a:lnTo>
                    <a:pt x="1237" y="2080"/>
                  </a:lnTo>
                  <a:lnTo>
                    <a:pt x="1349" y="1967"/>
                  </a:lnTo>
                  <a:lnTo>
                    <a:pt x="1462" y="1911"/>
                  </a:lnTo>
                  <a:lnTo>
                    <a:pt x="1574" y="1967"/>
                  </a:lnTo>
                  <a:lnTo>
                    <a:pt x="1462" y="1967"/>
                  </a:lnTo>
                  <a:lnTo>
                    <a:pt x="1349" y="2023"/>
                  </a:lnTo>
                  <a:lnTo>
                    <a:pt x="1237" y="2136"/>
                  </a:lnTo>
                  <a:lnTo>
                    <a:pt x="956" y="2529"/>
                  </a:lnTo>
                  <a:lnTo>
                    <a:pt x="787" y="2698"/>
                  </a:lnTo>
                  <a:lnTo>
                    <a:pt x="563" y="2810"/>
                  </a:lnTo>
                  <a:lnTo>
                    <a:pt x="506" y="2923"/>
                  </a:lnTo>
                  <a:lnTo>
                    <a:pt x="506" y="3035"/>
                  </a:lnTo>
                  <a:lnTo>
                    <a:pt x="619" y="3372"/>
                  </a:lnTo>
                  <a:lnTo>
                    <a:pt x="675" y="3653"/>
                  </a:lnTo>
                  <a:lnTo>
                    <a:pt x="563" y="3541"/>
                  </a:lnTo>
                  <a:lnTo>
                    <a:pt x="394" y="3541"/>
                  </a:lnTo>
                  <a:lnTo>
                    <a:pt x="338" y="3710"/>
                  </a:lnTo>
                  <a:lnTo>
                    <a:pt x="338" y="3822"/>
                  </a:lnTo>
                  <a:lnTo>
                    <a:pt x="282" y="3991"/>
                  </a:lnTo>
                  <a:lnTo>
                    <a:pt x="169" y="4103"/>
                  </a:lnTo>
                  <a:lnTo>
                    <a:pt x="57" y="4215"/>
                  </a:lnTo>
                  <a:lnTo>
                    <a:pt x="57" y="4272"/>
                  </a:lnTo>
                  <a:lnTo>
                    <a:pt x="57" y="4328"/>
                  </a:lnTo>
                  <a:lnTo>
                    <a:pt x="113" y="4384"/>
                  </a:lnTo>
                  <a:lnTo>
                    <a:pt x="169" y="4384"/>
                  </a:lnTo>
                  <a:lnTo>
                    <a:pt x="338" y="4328"/>
                  </a:lnTo>
                  <a:lnTo>
                    <a:pt x="394" y="4328"/>
                  </a:lnTo>
                  <a:lnTo>
                    <a:pt x="282" y="4384"/>
                  </a:lnTo>
                  <a:lnTo>
                    <a:pt x="225" y="4440"/>
                  </a:lnTo>
                  <a:lnTo>
                    <a:pt x="225" y="4553"/>
                  </a:lnTo>
                  <a:lnTo>
                    <a:pt x="169" y="4665"/>
                  </a:lnTo>
                  <a:lnTo>
                    <a:pt x="113" y="4777"/>
                  </a:lnTo>
                  <a:lnTo>
                    <a:pt x="0" y="4890"/>
                  </a:lnTo>
                  <a:lnTo>
                    <a:pt x="0" y="5227"/>
                  </a:lnTo>
                  <a:lnTo>
                    <a:pt x="57" y="5340"/>
                  </a:lnTo>
                  <a:lnTo>
                    <a:pt x="169" y="5452"/>
                  </a:lnTo>
                  <a:lnTo>
                    <a:pt x="282" y="5564"/>
                  </a:lnTo>
                  <a:lnTo>
                    <a:pt x="338" y="5733"/>
                  </a:lnTo>
                  <a:lnTo>
                    <a:pt x="338" y="5845"/>
                  </a:lnTo>
                  <a:lnTo>
                    <a:pt x="225" y="6014"/>
                  </a:lnTo>
                  <a:lnTo>
                    <a:pt x="113" y="6070"/>
                  </a:lnTo>
                  <a:lnTo>
                    <a:pt x="113" y="6183"/>
                  </a:lnTo>
                  <a:lnTo>
                    <a:pt x="113" y="6295"/>
                  </a:lnTo>
                  <a:lnTo>
                    <a:pt x="169" y="6407"/>
                  </a:lnTo>
                  <a:lnTo>
                    <a:pt x="394" y="6520"/>
                  </a:lnTo>
                  <a:lnTo>
                    <a:pt x="450" y="6632"/>
                  </a:lnTo>
                  <a:lnTo>
                    <a:pt x="506" y="6745"/>
                  </a:lnTo>
                  <a:lnTo>
                    <a:pt x="619" y="6801"/>
                  </a:lnTo>
                  <a:lnTo>
                    <a:pt x="338" y="6801"/>
                  </a:lnTo>
                  <a:lnTo>
                    <a:pt x="282" y="6913"/>
                  </a:lnTo>
                  <a:lnTo>
                    <a:pt x="338" y="7082"/>
                  </a:lnTo>
                  <a:lnTo>
                    <a:pt x="394" y="7082"/>
                  </a:lnTo>
                  <a:lnTo>
                    <a:pt x="506" y="7138"/>
                  </a:lnTo>
                  <a:lnTo>
                    <a:pt x="619" y="7082"/>
                  </a:lnTo>
                  <a:lnTo>
                    <a:pt x="844" y="7026"/>
                  </a:lnTo>
                  <a:lnTo>
                    <a:pt x="1068" y="7026"/>
                  </a:lnTo>
                  <a:lnTo>
                    <a:pt x="1181" y="7419"/>
                  </a:lnTo>
                  <a:lnTo>
                    <a:pt x="956" y="7532"/>
                  </a:lnTo>
                  <a:lnTo>
                    <a:pt x="900" y="7588"/>
                  </a:lnTo>
                  <a:lnTo>
                    <a:pt x="844" y="7588"/>
                  </a:lnTo>
                  <a:lnTo>
                    <a:pt x="787" y="7475"/>
                  </a:lnTo>
                  <a:lnTo>
                    <a:pt x="900" y="7251"/>
                  </a:lnTo>
                  <a:lnTo>
                    <a:pt x="900" y="7194"/>
                  </a:lnTo>
                  <a:lnTo>
                    <a:pt x="844" y="7194"/>
                  </a:lnTo>
                  <a:lnTo>
                    <a:pt x="731" y="7251"/>
                  </a:lnTo>
                  <a:lnTo>
                    <a:pt x="619" y="7251"/>
                  </a:lnTo>
                  <a:lnTo>
                    <a:pt x="506" y="7475"/>
                  </a:lnTo>
                  <a:lnTo>
                    <a:pt x="450" y="7700"/>
                  </a:lnTo>
                  <a:lnTo>
                    <a:pt x="506" y="7813"/>
                  </a:lnTo>
                  <a:lnTo>
                    <a:pt x="506" y="7869"/>
                  </a:lnTo>
                  <a:lnTo>
                    <a:pt x="563" y="7981"/>
                  </a:lnTo>
                  <a:lnTo>
                    <a:pt x="619" y="8037"/>
                  </a:lnTo>
                  <a:lnTo>
                    <a:pt x="563" y="8206"/>
                  </a:lnTo>
                  <a:lnTo>
                    <a:pt x="563" y="8262"/>
                  </a:lnTo>
                  <a:lnTo>
                    <a:pt x="619" y="8318"/>
                  </a:lnTo>
                  <a:lnTo>
                    <a:pt x="1125" y="8318"/>
                  </a:lnTo>
                  <a:lnTo>
                    <a:pt x="1293" y="8431"/>
                  </a:lnTo>
                  <a:lnTo>
                    <a:pt x="1349" y="8318"/>
                  </a:lnTo>
                  <a:lnTo>
                    <a:pt x="1349" y="8262"/>
                  </a:lnTo>
                  <a:lnTo>
                    <a:pt x="1237" y="8094"/>
                  </a:lnTo>
                  <a:lnTo>
                    <a:pt x="1237" y="7981"/>
                  </a:lnTo>
                  <a:lnTo>
                    <a:pt x="1293" y="7925"/>
                  </a:lnTo>
                  <a:lnTo>
                    <a:pt x="1349" y="7925"/>
                  </a:lnTo>
                  <a:lnTo>
                    <a:pt x="1518" y="7981"/>
                  </a:lnTo>
                  <a:lnTo>
                    <a:pt x="1630" y="8037"/>
                  </a:lnTo>
                  <a:lnTo>
                    <a:pt x="1743" y="8037"/>
                  </a:lnTo>
                  <a:lnTo>
                    <a:pt x="1799" y="7981"/>
                  </a:lnTo>
                  <a:lnTo>
                    <a:pt x="1968" y="7925"/>
                  </a:lnTo>
                  <a:lnTo>
                    <a:pt x="1968" y="7869"/>
                  </a:lnTo>
                  <a:lnTo>
                    <a:pt x="1968" y="7756"/>
                  </a:lnTo>
                  <a:lnTo>
                    <a:pt x="1911" y="7588"/>
                  </a:lnTo>
                  <a:lnTo>
                    <a:pt x="1799" y="7475"/>
                  </a:lnTo>
                  <a:lnTo>
                    <a:pt x="1630" y="7363"/>
                  </a:lnTo>
                  <a:lnTo>
                    <a:pt x="1574" y="7194"/>
                  </a:lnTo>
                  <a:lnTo>
                    <a:pt x="1518" y="6913"/>
                  </a:lnTo>
                  <a:lnTo>
                    <a:pt x="1349" y="6688"/>
                  </a:lnTo>
                  <a:lnTo>
                    <a:pt x="1349" y="6632"/>
                  </a:lnTo>
                  <a:lnTo>
                    <a:pt x="1462" y="6632"/>
                  </a:lnTo>
                  <a:lnTo>
                    <a:pt x="1462" y="6520"/>
                  </a:lnTo>
                  <a:lnTo>
                    <a:pt x="1406" y="6183"/>
                  </a:lnTo>
                  <a:lnTo>
                    <a:pt x="1406" y="5789"/>
                  </a:lnTo>
                  <a:lnTo>
                    <a:pt x="1293" y="5452"/>
                  </a:lnTo>
                  <a:lnTo>
                    <a:pt x="1237" y="5283"/>
                  </a:lnTo>
                  <a:lnTo>
                    <a:pt x="1125" y="5115"/>
                  </a:lnTo>
                  <a:lnTo>
                    <a:pt x="1237" y="5115"/>
                  </a:lnTo>
                  <a:lnTo>
                    <a:pt x="1293" y="5059"/>
                  </a:lnTo>
                  <a:lnTo>
                    <a:pt x="1293" y="5115"/>
                  </a:lnTo>
                  <a:lnTo>
                    <a:pt x="1349" y="5171"/>
                  </a:lnTo>
                  <a:lnTo>
                    <a:pt x="1462" y="5227"/>
                  </a:lnTo>
                  <a:lnTo>
                    <a:pt x="1630" y="5171"/>
                  </a:lnTo>
                  <a:lnTo>
                    <a:pt x="1687" y="5115"/>
                  </a:lnTo>
                  <a:lnTo>
                    <a:pt x="1687" y="5002"/>
                  </a:lnTo>
                  <a:lnTo>
                    <a:pt x="1630" y="4777"/>
                  </a:lnTo>
                  <a:lnTo>
                    <a:pt x="1743" y="4665"/>
                  </a:lnTo>
                  <a:lnTo>
                    <a:pt x="1855" y="4609"/>
                  </a:lnTo>
                  <a:lnTo>
                    <a:pt x="2024" y="4553"/>
                  </a:lnTo>
                  <a:lnTo>
                    <a:pt x="2136" y="4440"/>
                  </a:lnTo>
                  <a:lnTo>
                    <a:pt x="2193" y="4384"/>
                  </a:lnTo>
                  <a:lnTo>
                    <a:pt x="2193" y="4272"/>
                  </a:lnTo>
                  <a:lnTo>
                    <a:pt x="2136" y="4159"/>
                  </a:lnTo>
                  <a:lnTo>
                    <a:pt x="1968" y="4047"/>
                  </a:lnTo>
                  <a:lnTo>
                    <a:pt x="1799" y="3991"/>
                  </a:lnTo>
                  <a:lnTo>
                    <a:pt x="1574" y="3822"/>
                  </a:lnTo>
                  <a:lnTo>
                    <a:pt x="1574" y="3710"/>
                  </a:lnTo>
                  <a:lnTo>
                    <a:pt x="1687" y="3597"/>
                  </a:lnTo>
                  <a:lnTo>
                    <a:pt x="1799" y="3597"/>
                  </a:lnTo>
                  <a:lnTo>
                    <a:pt x="1799" y="3653"/>
                  </a:lnTo>
                  <a:lnTo>
                    <a:pt x="1968" y="3878"/>
                  </a:lnTo>
                  <a:lnTo>
                    <a:pt x="2136" y="4103"/>
                  </a:lnTo>
                  <a:lnTo>
                    <a:pt x="2249" y="4215"/>
                  </a:lnTo>
                  <a:lnTo>
                    <a:pt x="2305" y="4272"/>
                  </a:lnTo>
                  <a:lnTo>
                    <a:pt x="2417" y="4272"/>
                  </a:lnTo>
                  <a:lnTo>
                    <a:pt x="2474" y="4159"/>
                  </a:lnTo>
                  <a:lnTo>
                    <a:pt x="2530" y="4047"/>
                  </a:lnTo>
                  <a:lnTo>
                    <a:pt x="2474" y="3934"/>
                  </a:lnTo>
                  <a:lnTo>
                    <a:pt x="2417" y="3822"/>
                  </a:lnTo>
                  <a:lnTo>
                    <a:pt x="2305" y="3710"/>
                  </a:lnTo>
                  <a:lnTo>
                    <a:pt x="2193" y="3541"/>
                  </a:lnTo>
                  <a:lnTo>
                    <a:pt x="2193" y="3429"/>
                  </a:lnTo>
                  <a:lnTo>
                    <a:pt x="2305" y="3316"/>
                  </a:lnTo>
                  <a:lnTo>
                    <a:pt x="2474" y="3260"/>
                  </a:lnTo>
                  <a:lnTo>
                    <a:pt x="2530" y="3148"/>
                  </a:lnTo>
                  <a:lnTo>
                    <a:pt x="2474" y="3035"/>
                  </a:lnTo>
                  <a:lnTo>
                    <a:pt x="2474" y="2923"/>
                  </a:lnTo>
                  <a:lnTo>
                    <a:pt x="2530" y="2810"/>
                  </a:lnTo>
                  <a:lnTo>
                    <a:pt x="2530" y="2754"/>
                  </a:lnTo>
                  <a:lnTo>
                    <a:pt x="2586" y="2698"/>
                  </a:lnTo>
                  <a:lnTo>
                    <a:pt x="2642" y="2642"/>
                  </a:lnTo>
                  <a:lnTo>
                    <a:pt x="2642" y="2585"/>
                  </a:lnTo>
                  <a:lnTo>
                    <a:pt x="2586" y="2529"/>
                  </a:lnTo>
                  <a:lnTo>
                    <a:pt x="2474" y="2473"/>
                  </a:lnTo>
                  <a:lnTo>
                    <a:pt x="2305" y="2361"/>
                  </a:lnTo>
                  <a:lnTo>
                    <a:pt x="2305" y="2248"/>
                  </a:lnTo>
                  <a:lnTo>
                    <a:pt x="2361" y="2136"/>
                  </a:lnTo>
                  <a:lnTo>
                    <a:pt x="2530" y="2080"/>
                  </a:lnTo>
                  <a:lnTo>
                    <a:pt x="2530" y="2023"/>
                  </a:lnTo>
                  <a:lnTo>
                    <a:pt x="2530" y="1911"/>
                  </a:lnTo>
                  <a:lnTo>
                    <a:pt x="2474" y="1855"/>
                  </a:lnTo>
                  <a:lnTo>
                    <a:pt x="2417" y="1855"/>
                  </a:lnTo>
                  <a:lnTo>
                    <a:pt x="2249" y="1911"/>
                  </a:lnTo>
                  <a:lnTo>
                    <a:pt x="2080" y="1911"/>
                  </a:lnTo>
                  <a:lnTo>
                    <a:pt x="2024" y="1855"/>
                  </a:lnTo>
                  <a:lnTo>
                    <a:pt x="2024" y="1799"/>
                  </a:lnTo>
                  <a:lnTo>
                    <a:pt x="2193" y="1742"/>
                  </a:lnTo>
                  <a:lnTo>
                    <a:pt x="2193" y="1630"/>
                  </a:lnTo>
                  <a:lnTo>
                    <a:pt x="2136" y="1574"/>
                  </a:lnTo>
                  <a:lnTo>
                    <a:pt x="2136" y="1461"/>
                  </a:lnTo>
                  <a:lnTo>
                    <a:pt x="2136" y="1405"/>
                  </a:lnTo>
                  <a:lnTo>
                    <a:pt x="2249" y="1180"/>
                  </a:lnTo>
                  <a:lnTo>
                    <a:pt x="2193" y="1068"/>
                  </a:lnTo>
                  <a:lnTo>
                    <a:pt x="2193" y="1012"/>
                  </a:lnTo>
                  <a:lnTo>
                    <a:pt x="2249" y="956"/>
                  </a:lnTo>
                  <a:lnTo>
                    <a:pt x="2586" y="956"/>
                  </a:lnTo>
                  <a:lnTo>
                    <a:pt x="2698" y="1012"/>
                  </a:lnTo>
                  <a:lnTo>
                    <a:pt x="2755" y="1068"/>
                  </a:lnTo>
                  <a:lnTo>
                    <a:pt x="2811" y="1124"/>
                  </a:lnTo>
                  <a:lnTo>
                    <a:pt x="2923" y="1124"/>
                  </a:lnTo>
                  <a:lnTo>
                    <a:pt x="2979" y="1068"/>
                  </a:lnTo>
                  <a:lnTo>
                    <a:pt x="2979" y="1012"/>
                  </a:lnTo>
                  <a:lnTo>
                    <a:pt x="2979" y="843"/>
                  </a:lnTo>
                  <a:lnTo>
                    <a:pt x="3036" y="731"/>
                  </a:lnTo>
                  <a:lnTo>
                    <a:pt x="3092" y="618"/>
                  </a:lnTo>
                  <a:lnTo>
                    <a:pt x="3148" y="506"/>
                  </a:lnTo>
                  <a:lnTo>
                    <a:pt x="3148" y="450"/>
                  </a:lnTo>
                  <a:lnTo>
                    <a:pt x="3036" y="337"/>
                  </a:lnTo>
                  <a:lnTo>
                    <a:pt x="2979" y="281"/>
                  </a:lnTo>
                  <a:lnTo>
                    <a:pt x="2923" y="225"/>
                  </a:lnTo>
                  <a:lnTo>
                    <a:pt x="2979" y="169"/>
                  </a:lnTo>
                  <a:lnTo>
                    <a:pt x="2923" y="56"/>
                  </a:lnTo>
                  <a:lnTo>
                    <a:pt x="2698" y="56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9A8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9" name="Google Shape;22429;p51"/>
            <p:cNvSpPr/>
            <p:nvPr/>
          </p:nvSpPr>
          <p:spPr>
            <a:xfrm>
              <a:off x="402525" y="1415100"/>
              <a:ext cx="70275" cy="126500"/>
            </a:xfrm>
            <a:custGeom>
              <a:avLst/>
              <a:gdLst/>
              <a:ahLst/>
              <a:cxnLst/>
              <a:rect l="l" t="t" r="r" b="b"/>
              <a:pathLst>
                <a:path w="2811" h="5060" extrusionOk="0">
                  <a:moveTo>
                    <a:pt x="1405" y="1"/>
                  </a:moveTo>
                  <a:lnTo>
                    <a:pt x="1124" y="57"/>
                  </a:lnTo>
                  <a:lnTo>
                    <a:pt x="956" y="170"/>
                  </a:lnTo>
                  <a:lnTo>
                    <a:pt x="956" y="338"/>
                  </a:lnTo>
                  <a:lnTo>
                    <a:pt x="1068" y="563"/>
                  </a:lnTo>
                  <a:lnTo>
                    <a:pt x="1124" y="675"/>
                  </a:lnTo>
                  <a:lnTo>
                    <a:pt x="1124" y="788"/>
                  </a:lnTo>
                  <a:lnTo>
                    <a:pt x="1068" y="900"/>
                  </a:lnTo>
                  <a:lnTo>
                    <a:pt x="956" y="1125"/>
                  </a:lnTo>
                  <a:lnTo>
                    <a:pt x="899" y="1406"/>
                  </a:lnTo>
                  <a:lnTo>
                    <a:pt x="899" y="1912"/>
                  </a:lnTo>
                  <a:lnTo>
                    <a:pt x="843" y="2024"/>
                  </a:lnTo>
                  <a:lnTo>
                    <a:pt x="562" y="2249"/>
                  </a:lnTo>
                  <a:lnTo>
                    <a:pt x="450" y="2362"/>
                  </a:lnTo>
                  <a:lnTo>
                    <a:pt x="394" y="2530"/>
                  </a:lnTo>
                  <a:lnTo>
                    <a:pt x="450" y="2586"/>
                  </a:lnTo>
                  <a:lnTo>
                    <a:pt x="450" y="2643"/>
                  </a:lnTo>
                  <a:lnTo>
                    <a:pt x="394" y="2586"/>
                  </a:lnTo>
                  <a:lnTo>
                    <a:pt x="337" y="2586"/>
                  </a:lnTo>
                  <a:lnTo>
                    <a:pt x="281" y="2643"/>
                  </a:lnTo>
                  <a:lnTo>
                    <a:pt x="394" y="2867"/>
                  </a:lnTo>
                  <a:lnTo>
                    <a:pt x="394" y="3092"/>
                  </a:lnTo>
                  <a:lnTo>
                    <a:pt x="506" y="3486"/>
                  </a:lnTo>
                  <a:lnTo>
                    <a:pt x="562" y="3542"/>
                  </a:lnTo>
                  <a:lnTo>
                    <a:pt x="618" y="3598"/>
                  </a:lnTo>
                  <a:lnTo>
                    <a:pt x="618" y="3598"/>
                  </a:lnTo>
                  <a:lnTo>
                    <a:pt x="450" y="3542"/>
                  </a:lnTo>
                  <a:lnTo>
                    <a:pt x="281" y="3598"/>
                  </a:lnTo>
                  <a:lnTo>
                    <a:pt x="281" y="3710"/>
                  </a:lnTo>
                  <a:lnTo>
                    <a:pt x="281" y="3879"/>
                  </a:lnTo>
                  <a:lnTo>
                    <a:pt x="281" y="3992"/>
                  </a:lnTo>
                  <a:lnTo>
                    <a:pt x="225" y="4104"/>
                  </a:lnTo>
                  <a:lnTo>
                    <a:pt x="112" y="4216"/>
                  </a:lnTo>
                  <a:lnTo>
                    <a:pt x="0" y="4329"/>
                  </a:lnTo>
                  <a:lnTo>
                    <a:pt x="0" y="4385"/>
                  </a:lnTo>
                  <a:lnTo>
                    <a:pt x="0" y="4554"/>
                  </a:lnTo>
                  <a:lnTo>
                    <a:pt x="112" y="4778"/>
                  </a:lnTo>
                  <a:lnTo>
                    <a:pt x="225" y="4835"/>
                  </a:lnTo>
                  <a:lnTo>
                    <a:pt x="337" y="4835"/>
                  </a:lnTo>
                  <a:lnTo>
                    <a:pt x="450" y="4722"/>
                  </a:lnTo>
                  <a:lnTo>
                    <a:pt x="506" y="4666"/>
                  </a:lnTo>
                  <a:lnTo>
                    <a:pt x="562" y="4722"/>
                  </a:lnTo>
                  <a:lnTo>
                    <a:pt x="618" y="4722"/>
                  </a:lnTo>
                  <a:lnTo>
                    <a:pt x="675" y="4835"/>
                  </a:lnTo>
                  <a:lnTo>
                    <a:pt x="731" y="4947"/>
                  </a:lnTo>
                  <a:lnTo>
                    <a:pt x="787" y="5003"/>
                  </a:lnTo>
                  <a:lnTo>
                    <a:pt x="843" y="5059"/>
                  </a:lnTo>
                  <a:lnTo>
                    <a:pt x="899" y="4891"/>
                  </a:lnTo>
                  <a:lnTo>
                    <a:pt x="843" y="4722"/>
                  </a:lnTo>
                  <a:lnTo>
                    <a:pt x="787" y="4610"/>
                  </a:lnTo>
                  <a:lnTo>
                    <a:pt x="843" y="4441"/>
                  </a:lnTo>
                  <a:lnTo>
                    <a:pt x="843" y="4329"/>
                  </a:lnTo>
                  <a:lnTo>
                    <a:pt x="787" y="4273"/>
                  </a:lnTo>
                  <a:lnTo>
                    <a:pt x="731" y="4160"/>
                  </a:lnTo>
                  <a:lnTo>
                    <a:pt x="731" y="4104"/>
                  </a:lnTo>
                  <a:lnTo>
                    <a:pt x="731" y="3992"/>
                  </a:lnTo>
                  <a:lnTo>
                    <a:pt x="787" y="3935"/>
                  </a:lnTo>
                  <a:lnTo>
                    <a:pt x="899" y="3935"/>
                  </a:lnTo>
                  <a:lnTo>
                    <a:pt x="956" y="3879"/>
                  </a:lnTo>
                  <a:lnTo>
                    <a:pt x="1068" y="3823"/>
                  </a:lnTo>
                  <a:lnTo>
                    <a:pt x="1237" y="3767"/>
                  </a:lnTo>
                  <a:lnTo>
                    <a:pt x="1349" y="3654"/>
                  </a:lnTo>
                  <a:lnTo>
                    <a:pt x="1293" y="3542"/>
                  </a:lnTo>
                  <a:lnTo>
                    <a:pt x="1237" y="3542"/>
                  </a:lnTo>
                  <a:lnTo>
                    <a:pt x="1237" y="3486"/>
                  </a:lnTo>
                  <a:lnTo>
                    <a:pt x="1293" y="3373"/>
                  </a:lnTo>
                  <a:lnTo>
                    <a:pt x="1349" y="3317"/>
                  </a:lnTo>
                  <a:lnTo>
                    <a:pt x="1405" y="3373"/>
                  </a:lnTo>
                  <a:lnTo>
                    <a:pt x="1574" y="3429"/>
                  </a:lnTo>
                  <a:lnTo>
                    <a:pt x="1574" y="3261"/>
                  </a:lnTo>
                  <a:lnTo>
                    <a:pt x="1574" y="3205"/>
                  </a:lnTo>
                  <a:lnTo>
                    <a:pt x="1574" y="3148"/>
                  </a:lnTo>
                  <a:lnTo>
                    <a:pt x="1630" y="3148"/>
                  </a:lnTo>
                  <a:lnTo>
                    <a:pt x="1686" y="3205"/>
                  </a:lnTo>
                  <a:lnTo>
                    <a:pt x="1742" y="3261"/>
                  </a:lnTo>
                  <a:lnTo>
                    <a:pt x="1742" y="3542"/>
                  </a:lnTo>
                  <a:lnTo>
                    <a:pt x="1742" y="3654"/>
                  </a:lnTo>
                  <a:lnTo>
                    <a:pt x="1799" y="3710"/>
                  </a:lnTo>
                  <a:lnTo>
                    <a:pt x="1855" y="3710"/>
                  </a:lnTo>
                  <a:lnTo>
                    <a:pt x="1911" y="3598"/>
                  </a:lnTo>
                  <a:lnTo>
                    <a:pt x="1911" y="3542"/>
                  </a:lnTo>
                  <a:lnTo>
                    <a:pt x="1967" y="3429"/>
                  </a:lnTo>
                  <a:lnTo>
                    <a:pt x="2023" y="3373"/>
                  </a:lnTo>
                  <a:lnTo>
                    <a:pt x="1967" y="3317"/>
                  </a:lnTo>
                  <a:lnTo>
                    <a:pt x="1911" y="3261"/>
                  </a:lnTo>
                  <a:lnTo>
                    <a:pt x="1855" y="3205"/>
                  </a:lnTo>
                  <a:lnTo>
                    <a:pt x="1686" y="2980"/>
                  </a:lnTo>
                  <a:lnTo>
                    <a:pt x="1574" y="2867"/>
                  </a:lnTo>
                  <a:lnTo>
                    <a:pt x="1461" y="2980"/>
                  </a:lnTo>
                  <a:lnTo>
                    <a:pt x="1293" y="3148"/>
                  </a:lnTo>
                  <a:lnTo>
                    <a:pt x="1237" y="3261"/>
                  </a:lnTo>
                  <a:lnTo>
                    <a:pt x="1124" y="3261"/>
                  </a:lnTo>
                  <a:lnTo>
                    <a:pt x="1068" y="3205"/>
                  </a:lnTo>
                  <a:lnTo>
                    <a:pt x="1012" y="3092"/>
                  </a:lnTo>
                  <a:lnTo>
                    <a:pt x="956" y="3036"/>
                  </a:lnTo>
                  <a:lnTo>
                    <a:pt x="899" y="2980"/>
                  </a:lnTo>
                  <a:lnTo>
                    <a:pt x="956" y="2924"/>
                  </a:lnTo>
                  <a:lnTo>
                    <a:pt x="1068" y="2924"/>
                  </a:lnTo>
                  <a:lnTo>
                    <a:pt x="1180" y="2867"/>
                  </a:lnTo>
                  <a:lnTo>
                    <a:pt x="1237" y="2811"/>
                  </a:lnTo>
                  <a:lnTo>
                    <a:pt x="1180" y="2699"/>
                  </a:lnTo>
                  <a:lnTo>
                    <a:pt x="1124" y="2643"/>
                  </a:lnTo>
                  <a:lnTo>
                    <a:pt x="1012" y="2643"/>
                  </a:lnTo>
                  <a:lnTo>
                    <a:pt x="899" y="2699"/>
                  </a:lnTo>
                  <a:lnTo>
                    <a:pt x="787" y="2699"/>
                  </a:lnTo>
                  <a:lnTo>
                    <a:pt x="731" y="2643"/>
                  </a:lnTo>
                  <a:lnTo>
                    <a:pt x="787" y="2474"/>
                  </a:lnTo>
                  <a:lnTo>
                    <a:pt x="899" y="2418"/>
                  </a:lnTo>
                  <a:lnTo>
                    <a:pt x="956" y="2530"/>
                  </a:lnTo>
                  <a:lnTo>
                    <a:pt x="1012" y="2530"/>
                  </a:lnTo>
                  <a:lnTo>
                    <a:pt x="1012" y="2474"/>
                  </a:lnTo>
                  <a:lnTo>
                    <a:pt x="1180" y="2418"/>
                  </a:lnTo>
                  <a:lnTo>
                    <a:pt x="1293" y="2418"/>
                  </a:lnTo>
                  <a:lnTo>
                    <a:pt x="1349" y="2474"/>
                  </a:lnTo>
                  <a:lnTo>
                    <a:pt x="1405" y="2474"/>
                  </a:lnTo>
                  <a:lnTo>
                    <a:pt x="1574" y="2418"/>
                  </a:lnTo>
                  <a:lnTo>
                    <a:pt x="1686" y="2474"/>
                  </a:lnTo>
                  <a:lnTo>
                    <a:pt x="1799" y="2530"/>
                  </a:lnTo>
                  <a:lnTo>
                    <a:pt x="1855" y="2530"/>
                  </a:lnTo>
                  <a:lnTo>
                    <a:pt x="1911" y="2474"/>
                  </a:lnTo>
                  <a:lnTo>
                    <a:pt x="1855" y="2249"/>
                  </a:lnTo>
                  <a:lnTo>
                    <a:pt x="1911" y="2193"/>
                  </a:lnTo>
                  <a:lnTo>
                    <a:pt x="1911" y="2081"/>
                  </a:lnTo>
                  <a:lnTo>
                    <a:pt x="1911" y="1912"/>
                  </a:lnTo>
                  <a:lnTo>
                    <a:pt x="1967" y="1799"/>
                  </a:lnTo>
                  <a:lnTo>
                    <a:pt x="2136" y="1518"/>
                  </a:lnTo>
                  <a:lnTo>
                    <a:pt x="2248" y="1462"/>
                  </a:lnTo>
                  <a:lnTo>
                    <a:pt x="2361" y="1462"/>
                  </a:lnTo>
                  <a:lnTo>
                    <a:pt x="2417" y="1518"/>
                  </a:lnTo>
                  <a:lnTo>
                    <a:pt x="2473" y="1631"/>
                  </a:lnTo>
                  <a:lnTo>
                    <a:pt x="2529" y="1743"/>
                  </a:lnTo>
                  <a:lnTo>
                    <a:pt x="2586" y="1743"/>
                  </a:lnTo>
                  <a:lnTo>
                    <a:pt x="2754" y="1799"/>
                  </a:lnTo>
                  <a:lnTo>
                    <a:pt x="2810" y="1687"/>
                  </a:lnTo>
                  <a:lnTo>
                    <a:pt x="2810" y="1631"/>
                  </a:lnTo>
                  <a:lnTo>
                    <a:pt x="2754" y="1462"/>
                  </a:lnTo>
                  <a:lnTo>
                    <a:pt x="2810" y="1350"/>
                  </a:lnTo>
                  <a:lnTo>
                    <a:pt x="2754" y="1350"/>
                  </a:lnTo>
                  <a:lnTo>
                    <a:pt x="2586" y="1294"/>
                  </a:lnTo>
                  <a:lnTo>
                    <a:pt x="2529" y="1294"/>
                  </a:lnTo>
                  <a:lnTo>
                    <a:pt x="2586" y="1237"/>
                  </a:lnTo>
                  <a:lnTo>
                    <a:pt x="2698" y="1181"/>
                  </a:lnTo>
                  <a:lnTo>
                    <a:pt x="2810" y="1181"/>
                  </a:lnTo>
                  <a:lnTo>
                    <a:pt x="2810" y="1069"/>
                  </a:lnTo>
                  <a:lnTo>
                    <a:pt x="2529" y="900"/>
                  </a:lnTo>
                  <a:lnTo>
                    <a:pt x="2305" y="675"/>
                  </a:lnTo>
                  <a:lnTo>
                    <a:pt x="1855" y="113"/>
                  </a:lnTo>
                  <a:lnTo>
                    <a:pt x="1574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948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0" name="Google Shape;22430;p51"/>
            <p:cNvSpPr/>
            <p:nvPr/>
          </p:nvSpPr>
          <p:spPr>
            <a:xfrm>
              <a:off x="447475" y="1368750"/>
              <a:ext cx="39375" cy="73075"/>
            </a:xfrm>
            <a:custGeom>
              <a:avLst/>
              <a:gdLst/>
              <a:ahLst/>
              <a:cxnLst/>
              <a:rect l="l" t="t" r="r" b="b"/>
              <a:pathLst>
                <a:path w="1575" h="2923" extrusionOk="0">
                  <a:moveTo>
                    <a:pt x="1069" y="0"/>
                  </a:moveTo>
                  <a:lnTo>
                    <a:pt x="956" y="56"/>
                  </a:lnTo>
                  <a:lnTo>
                    <a:pt x="788" y="169"/>
                  </a:lnTo>
                  <a:lnTo>
                    <a:pt x="619" y="225"/>
                  </a:lnTo>
                  <a:lnTo>
                    <a:pt x="394" y="337"/>
                  </a:lnTo>
                  <a:lnTo>
                    <a:pt x="282" y="450"/>
                  </a:lnTo>
                  <a:lnTo>
                    <a:pt x="169" y="562"/>
                  </a:lnTo>
                  <a:lnTo>
                    <a:pt x="113" y="675"/>
                  </a:lnTo>
                  <a:lnTo>
                    <a:pt x="113" y="787"/>
                  </a:lnTo>
                  <a:lnTo>
                    <a:pt x="225" y="956"/>
                  </a:lnTo>
                  <a:lnTo>
                    <a:pt x="338" y="1068"/>
                  </a:lnTo>
                  <a:lnTo>
                    <a:pt x="507" y="1124"/>
                  </a:lnTo>
                  <a:lnTo>
                    <a:pt x="675" y="1124"/>
                  </a:lnTo>
                  <a:lnTo>
                    <a:pt x="731" y="1012"/>
                  </a:lnTo>
                  <a:lnTo>
                    <a:pt x="788" y="956"/>
                  </a:lnTo>
                  <a:lnTo>
                    <a:pt x="675" y="787"/>
                  </a:lnTo>
                  <a:lnTo>
                    <a:pt x="788" y="843"/>
                  </a:lnTo>
                  <a:lnTo>
                    <a:pt x="900" y="956"/>
                  </a:lnTo>
                  <a:lnTo>
                    <a:pt x="900" y="1068"/>
                  </a:lnTo>
                  <a:lnTo>
                    <a:pt x="900" y="1237"/>
                  </a:lnTo>
                  <a:lnTo>
                    <a:pt x="844" y="1349"/>
                  </a:lnTo>
                  <a:lnTo>
                    <a:pt x="731" y="1349"/>
                  </a:lnTo>
                  <a:lnTo>
                    <a:pt x="675" y="1293"/>
                  </a:lnTo>
                  <a:lnTo>
                    <a:pt x="619" y="1349"/>
                  </a:lnTo>
                  <a:lnTo>
                    <a:pt x="507" y="1405"/>
                  </a:lnTo>
                  <a:lnTo>
                    <a:pt x="282" y="1405"/>
                  </a:lnTo>
                  <a:lnTo>
                    <a:pt x="225" y="1461"/>
                  </a:lnTo>
                  <a:lnTo>
                    <a:pt x="225" y="1574"/>
                  </a:lnTo>
                  <a:lnTo>
                    <a:pt x="225" y="1686"/>
                  </a:lnTo>
                  <a:lnTo>
                    <a:pt x="169" y="1799"/>
                  </a:lnTo>
                  <a:lnTo>
                    <a:pt x="1" y="1911"/>
                  </a:lnTo>
                  <a:lnTo>
                    <a:pt x="1" y="2024"/>
                  </a:lnTo>
                  <a:lnTo>
                    <a:pt x="113" y="2080"/>
                  </a:lnTo>
                  <a:lnTo>
                    <a:pt x="113" y="2136"/>
                  </a:lnTo>
                  <a:lnTo>
                    <a:pt x="282" y="2417"/>
                  </a:lnTo>
                  <a:lnTo>
                    <a:pt x="450" y="2642"/>
                  </a:lnTo>
                  <a:lnTo>
                    <a:pt x="731" y="2867"/>
                  </a:lnTo>
                  <a:lnTo>
                    <a:pt x="844" y="2923"/>
                  </a:lnTo>
                  <a:lnTo>
                    <a:pt x="1012" y="2923"/>
                  </a:lnTo>
                  <a:lnTo>
                    <a:pt x="1069" y="2867"/>
                  </a:lnTo>
                  <a:lnTo>
                    <a:pt x="1069" y="2810"/>
                  </a:lnTo>
                  <a:lnTo>
                    <a:pt x="1012" y="2754"/>
                  </a:lnTo>
                  <a:lnTo>
                    <a:pt x="1012" y="2642"/>
                  </a:lnTo>
                  <a:lnTo>
                    <a:pt x="1069" y="2586"/>
                  </a:lnTo>
                  <a:lnTo>
                    <a:pt x="1012" y="2529"/>
                  </a:lnTo>
                  <a:lnTo>
                    <a:pt x="900" y="2417"/>
                  </a:lnTo>
                  <a:lnTo>
                    <a:pt x="844" y="2305"/>
                  </a:lnTo>
                  <a:lnTo>
                    <a:pt x="900" y="2192"/>
                  </a:lnTo>
                  <a:lnTo>
                    <a:pt x="956" y="2136"/>
                  </a:lnTo>
                  <a:lnTo>
                    <a:pt x="956" y="2080"/>
                  </a:lnTo>
                  <a:lnTo>
                    <a:pt x="900" y="1967"/>
                  </a:lnTo>
                  <a:lnTo>
                    <a:pt x="844" y="1911"/>
                  </a:lnTo>
                  <a:lnTo>
                    <a:pt x="844" y="1855"/>
                  </a:lnTo>
                  <a:lnTo>
                    <a:pt x="844" y="1799"/>
                  </a:lnTo>
                  <a:lnTo>
                    <a:pt x="956" y="1742"/>
                  </a:lnTo>
                  <a:lnTo>
                    <a:pt x="1237" y="1686"/>
                  </a:lnTo>
                  <a:lnTo>
                    <a:pt x="1518" y="1686"/>
                  </a:lnTo>
                  <a:lnTo>
                    <a:pt x="1574" y="1574"/>
                  </a:lnTo>
                  <a:lnTo>
                    <a:pt x="1574" y="1518"/>
                  </a:lnTo>
                  <a:lnTo>
                    <a:pt x="1574" y="1461"/>
                  </a:lnTo>
                  <a:lnTo>
                    <a:pt x="1406" y="1405"/>
                  </a:lnTo>
                  <a:lnTo>
                    <a:pt x="1350" y="1405"/>
                  </a:lnTo>
                  <a:lnTo>
                    <a:pt x="1406" y="1349"/>
                  </a:lnTo>
                  <a:lnTo>
                    <a:pt x="1406" y="1237"/>
                  </a:lnTo>
                  <a:lnTo>
                    <a:pt x="1462" y="1180"/>
                  </a:lnTo>
                  <a:lnTo>
                    <a:pt x="1518" y="1124"/>
                  </a:lnTo>
                  <a:lnTo>
                    <a:pt x="1574" y="1012"/>
                  </a:lnTo>
                  <a:lnTo>
                    <a:pt x="1518" y="956"/>
                  </a:lnTo>
                  <a:lnTo>
                    <a:pt x="1406" y="899"/>
                  </a:lnTo>
                  <a:lnTo>
                    <a:pt x="1350" y="843"/>
                  </a:lnTo>
                  <a:lnTo>
                    <a:pt x="1350" y="787"/>
                  </a:lnTo>
                  <a:lnTo>
                    <a:pt x="1462" y="675"/>
                  </a:lnTo>
                  <a:lnTo>
                    <a:pt x="1406" y="562"/>
                  </a:lnTo>
                  <a:lnTo>
                    <a:pt x="1293" y="450"/>
                  </a:lnTo>
                  <a:lnTo>
                    <a:pt x="1237" y="394"/>
                  </a:lnTo>
                  <a:lnTo>
                    <a:pt x="1350" y="337"/>
                  </a:lnTo>
                  <a:lnTo>
                    <a:pt x="1406" y="225"/>
                  </a:lnTo>
                  <a:lnTo>
                    <a:pt x="1350" y="169"/>
                  </a:lnTo>
                  <a:lnTo>
                    <a:pt x="1293" y="56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9A8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1" name="Google Shape;22431;p51"/>
            <p:cNvSpPr/>
            <p:nvPr/>
          </p:nvSpPr>
          <p:spPr>
            <a:xfrm>
              <a:off x="467150" y="1471325"/>
              <a:ext cx="36550" cy="66050"/>
            </a:xfrm>
            <a:custGeom>
              <a:avLst/>
              <a:gdLst/>
              <a:ahLst/>
              <a:cxnLst/>
              <a:rect l="l" t="t" r="r" b="b"/>
              <a:pathLst>
                <a:path w="1462" h="2642" extrusionOk="0">
                  <a:moveTo>
                    <a:pt x="731" y="0"/>
                  </a:moveTo>
                  <a:lnTo>
                    <a:pt x="675" y="56"/>
                  </a:lnTo>
                  <a:lnTo>
                    <a:pt x="675" y="169"/>
                  </a:lnTo>
                  <a:lnTo>
                    <a:pt x="675" y="506"/>
                  </a:lnTo>
                  <a:lnTo>
                    <a:pt x="619" y="675"/>
                  </a:lnTo>
                  <a:lnTo>
                    <a:pt x="563" y="843"/>
                  </a:lnTo>
                  <a:lnTo>
                    <a:pt x="675" y="843"/>
                  </a:lnTo>
                  <a:lnTo>
                    <a:pt x="731" y="787"/>
                  </a:lnTo>
                  <a:lnTo>
                    <a:pt x="787" y="787"/>
                  </a:lnTo>
                  <a:lnTo>
                    <a:pt x="787" y="843"/>
                  </a:lnTo>
                  <a:lnTo>
                    <a:pt x="787" y="899"/>
                  </a:lnTo>
                  <a:lnTo>
                    <a:pt x="731" y="899"/>
                  </a:lnTo>
                  <a:lnTo>
                    <a:pt x="563" y="843"/>
                  </a:lnTo>
                  <a:lnTo>
                    <a:pt x="338" y="843"/>
                  </a:lnTo>
                  <a:lnTo>
                    <a:pt x="282" y="731"/>
                  </a:lnTo>
                  <a:lnTo>
                    <a:pt x="225" y="675"/>
                  </a:lnTo>
                  <a:lnTo>
                    <a:pt x="169" y="787"/>
                  </a:lnTo>
                  <a:lnTo>
                    <a:pt x="169" y="899"/>
                  </a:lnTo>
                  <a:lnTo>
                    <a:pt x="225" y="1068"/>
                  </a:lnTo>
                  <a:lnTo>
                    <a:pt x="282" y="1180"/>
                  </a:lnTo>
                  <a:lnTo>
                    <a:pt x="282" y="1293"/>
                  </a:lnTo>
                  <a:lnTo>
                    <a:pt x="113" y="1518"/>
                  </a:lnTo>
                  <a:lnTo>
                    <a:pt x="57" y="1574"/>
                  </a:lnTo>
                  <a:lnTo>
                    <a:pt x="1" y="1630"/>
                  </a:lnTo>
                  <a:lnTo>
                    <a:pt x="57" y="1686"/>
                  </a:lnTo>
                  <a:lnTo>
                    <a:pt x="338" y="1911"/>
                  </a:lnTo>
                  <a:lnTo>
                    <a:pt x="394" y="2080"/>
                  </a:lnTo>
                  <a:lnTo>
                    <a:pt x="394" y="2248"/>
                  </a:lnTo>
                  <a:lnTo>
                    <a:pt x="450" y="2417"/>
                  </a:lnTo>
                  <a:lnTo>
                    <a:pt x="506" y="2529"/>
                  </a:lnTo>
                  <a:lnTo>
                    <a:pt x="675" y="2642"/>
                  </a:lnTo>
                  <a:lnTo>
                    <a:pt x="844" y="2642"/>
                  </a:lnTo>
                  <a:lnTo>
                    <a:pt x="1012" y="2586"/>
                  </a:lnTo>
                  <a:lnTo>
                    <a:pt x="1125" y="2529"/>
                  </a:lnTo>
                  <a:lnTo>
                    <a:pt x="1125" y="2417"/>
                  </a:lnTo>
                  <a:lnTo>
                    <a:pt x="1068" y="2248"/>
                  </a:lnTo>
                  <a:lnTo>
                    <a:pt x="1068" y="2192"/>
                  </a:lnTo>
                  <a:lnTo>
                    <a:pt x="1125" y="2136"/>
                  </a:lnTo>
                  <a:lnTo>
                    <a:pt x="1237" y="2024"/>
                  </a:lnTo>
                  <a:lnTo>
                    <a:pt x="1293" y="1911"/>
                  </a:lnTo>
                  <a:lnTo>
                    <a:pt x="1293" y="1799"/>
                  </a:lnTo>
                  <a:lnTo>
                    <a:pt x="1237" y="1743"/>
                  </a:lnTo>
                  <a:lnTo>
                    <a:pt x="1125" y="1686"/>
                  </a:lnTo>
                  <a:lnTo>
                    <a:pt x="956" y="1743"/>
                  </a:lnTo>
                  <a:lnTo>
                    <a:pt x="900" y="1799"/>
                  </a:lnTo>
                  <a:lnTo>
                    <a:pt x="900" y="1855"/>
                  </a:lnTo>
                  <a:lnTo>
                    <a:pt x="900" y="1911"/>
                  </a:lnTo>
                  <a:lnTo>
                    <a:pt x="844" y="1967"/>
                  </a:lnTo>
                  <a:lnTo>
                    <a:pt x="787" y="1799"/>
                  </a:lnTo>
                  <a:lnTo>
                    <a:pt x="900" y="1630"/>
                  </a:lnTo>
                  <a:lnTo>
                    <a:pt x="956" y="1518"/>
                  </a:lnTo>
                  <a:lnTo>
                    <a:pt x="1012" y="1405"/>
                  </a:lnTo>
                  <a:lnTo>
                    <a:pt x="1068" y="1293"/>
                  </a:lnTo>
                  <a:lnTo>
                    <a:pt x="1125" y="1237"/>
                  </a:lnTo>
                  <a:lnTo>
                    <a:pt x="1406" y="1237"/>
                  </a:lnTo>
                  <a:lnTo>
                    <a:pt x="1462" y="1180"/>
                  </a:lnTo>
                  <a:lnTo>
                    <a:pt x="1462" y="1124"/>
                  </a:lnTo>
                  <a:lnTo>
                    <a:pt x="1462" y="1068"/>
                  </a:lnTo>
                  <a:lnTo>
                    <a:pt x="1125" y="1068"/>
                  </a:lnTo>
                  <a:lnTo>
                    <a:pt x="1068" y="1012"/>
                  </a:lnTo>
                  <a:lnTo>
                    <a:pt x="1068" y="956"/>
                  </a:lnTo>
                  <a:lnTo>
                    <a:pt x="1125" y="899"/>
                  </a:lnTo>
                  <a:lnTo>
                    <a:pt x="1181" y="787"/>
                  </a:lnTo>
                  <a:lnTo>
                    <a:pt x="1237" y="675"/>
                  </a:lnTo>
                  <a:lnTo>
                    <a:pt x="1349" y="394"/>
                  </a:lnTo>
                  <a:lnTo>
                    <a:pt x="1293" y="281"/>
                  </a:lnTo>
                  <a:lnTo>
                    <a:pt x="1237" y="225"/>
                  </a:lnTo>
                  <a:lnTo>
                    <a:pt x="1125" y="281"/>
                  </a:lnTo>
                  <a:lnTo>
                    <a:pt x="1068" y="281"/>
                  </a:lnTo>
                  <a:lnTo>
                    <a:pt x="1012" y="225"/>
                  </a:lnTo>
                  <a:lnTo>
                    <a:pt x="956" y="169"/>
                  </a:lnTo>
                  <a:lnTo>
                    <a:pt x="844" y="225"/>
                  </a:lnTo>
                  <a:lnTo>
                    <a:pt x="787" y="225"/>
                  </a:lnTo>
                  <a:lnTo>
                    <a:pt x="787" y="169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867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2" name="Google Shape;22432;p51"/>
            <p:cNvSpPr/>
            <p:nvPr/>
          </p:nvSpPr>
          <p:spPr>
            <a:xfrm>
              <a:off x="479800" y="1370150"/>
              <a:ext cx="29525" cy="54825"/>
            </a:xfrm>
            <a:custGeom>
              <a:avLst/>
              <a:gdLst/>
              <a:ahLst/>
              <a:cxnLst/>
              <a:rect l="l" t="t" r="r" b="b"/>
              <a:pathLst>
                <a:path w="1181" h="2193" extrusionOk="0">
                  <a:moveTo>
                    <a:pt x="619" y="0"/>
                  </a:moveTo>
                  <a:lnTo>
                    <a:pt x="225" y="900"/>
                  </a:lnTo>
                  <a:lnTo>
                    <a:pt x="225" y="1012"/>
                  </a:lnTo>
                  <a:lnTo>
                    <a:pt x="169" y="1068"/>
                  </a:lnTo>
                  <a:lnTo>
                    <a:pt x="57" y="1124"/>
                  </a:lnTo>
                  <a:lnTo>
                    <a:pt x="0" y="1181"/>
                  </a:lnTo>
                  <a:lnTo>
                    <a:pt x="57" y="1349"/>
                  </a:lnTo>
                  <a:lnTo>
                    <a:pt x="169" y="1405"/>
                  </a:lnTo>
                  <a:lnTo>
                    <a:pt x="281" y="1518"/>
                  </a:lnTo>
                  <a:lnTo>
                    <a:pt x="394" y="1518"/>
                  </a:lnTo>
                  <a:lnTo>
                    <a:pt x="506" y="1462"/>
                  </a:lnTo>
                  <a:lnTo>
                    <a:pt x="506" y="1349"/>
                  </a:lnTo>
                  <a:lnTo>
                    <a:pt x="506" y="1237"/>
                  </a:lnTo>
                  <a:lnTo>
                    <a:pt x="506" y="1068"/>
                  </a:lnTo>
                  <a:lnTo>
                    <a:pt x="562" y="956"/>
                  </a:lnTo>
                  <a:lnTo>
                    <a:pt x="731" y="1012"/>
                  </a:lnTo>
                  <a:lnTo>
                    <a:pt x="787" y="1068"/>
                  </a:lnTo>
                  <a:lnTo>
                    <a:pt x="731" y="1124"/>
                  </a:lnTo>
                  <a:lnTo>
                    <a:pt x="731" y="1181"/>
                  </a:lnTo>
                  <a:lnTo>
                    <a:pt x="731" y="1237"/>
                  </a:lnTo>
                  <a:lnTo>
                    <a:pt x="843" y="1349"/>
                  </a:lnTo>
                  <a:lnTo>
                    <a:pt x="843" y="1462"/>
                  </a:lnTo>
                  <a:lnTo>
                    <a:pt x="843" y="1518"/>
                  </a:lnTo>
                  <a:lnTo>
                    <a:pt x="787" y="1518"/>
                  </a:lnTo>
                  <a:lnTo>
                    <a:pt x="562" y="1574"/>
                  </a:lnTo>
                  <a:lnTo>
                    <a:pt x="506" y="1743"/>
                  </a:lnTo>
                  <a:lnTo>
                    <a:pt x="506" y="1855"/>
                  </a:lnTo>
                  <a:lnTo>
                    <a:pt x="506" y="1968"/>
                  </a:lnTo>
                  <a:lnTo>
                    <a:pt x="675" y="2192"/>
                  </a:lnTo>
                  <a:lnTo>
                    <a:pt x="731" y="2192"/>
                  </a:lnTo>
                  <a:lnTo>
                    <a:pt x="787" y="2136"/>
                  </a:lnTo>
                  <a:lnTo>
                    <a:pt x="787" y="1968"/>
                  </a:lnTo>
                  <a:lnTo>
                    <a:pt x="843" y="1968"/>
                  </a:lnTo>
                  <a:lnTo>
                    <a:pt x="1012" y="1911"/>
                  </a:lnTo>
                  <a:lnTo>
                    <a:pt x="1068" y="1799"/>
                  </a:lnTo>
                  <a:lnTo>
                    <a:pt x="1125" y="1181"/>
                  </a:lnTo>
                  <a:lnTo>
                    <a:pt x="1068" y="1124"/>
                  </a:lnTo>
                  <a:lnTo>
                    <a:pt x="1125" y="1012"/>
                  </a:lnTo>
                  <a:lnTo>
                    <a:pt x="1181" y="843"/>
                  </a:lnTo>
                  <a:lnTo>
                    <a:pt x="1125" y="619"/>
                  </a:lnTo>
                  <a:lnTo>
                    <a:pt x="1068" y="394"/>
                  </a:lnTo>
                  <a:lnTo>
                    <a:pt x="1125" y="281"/>
                  </a:lnTo>
                  <a:lnTo>
                    <a:pt x="1181" y="169"/>
                  </a:lnTo>
                  <a:lnTo>
                    <a:pt x="1125" y="57"/>
                  </a:lnTo>
                  <a:lnTo>
                    <a:pt x="1068" y="113"/>
                  </a:lnTo>
                  <a:lnTo>
                    <a:pt x="956" y="225"/>
                  </a:lnTo>
                  <a:lnTo>
                    <a:pt x="900" y="281"/>
                  </a:lnTo>
                  <a:lnTo>
                    <a:pt x="900" y="225"/>
                  </a:lnTo>
                  <a:lnTo>
                    <a:pt x="843" y="169"/>
                  </a:lnTo>
                  <a:lnTo>
                    <a:pt x="787" y="113"/>
                  </a:lnTo>
                  <a:lnTo>
                    <a:pt x="675" y="57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96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3" name="Google Shape;22433;p51"/>
            <p:cNvSpPr/>
            <p:nvPr/>
          </p:nvSpPr>
          <p:spPr>
            <a:xfrm>
              <a:off x="464350" y="1409500"/>
              <a:ext cx="21100" cy="9850"/>
            </a:xfrm>
            <a:custGeom>
              <a:avLst/>
              <a:gdLst/>
              <a:ahLst/>
              <a:cxnLst/>
              <a:rect l="l" t="t" r="r" b="b"/>
              <a:pathLst>
                <a:path w="844" h="394" extrusionOk="0">
                  <a:moveTo>
                    <a:pt x="113" y="0"/>
                  </a:moveTo>
                  <a:lnTo>
                    <a:pt x="56" y="56"/>
                  </a:lnTo>
                  <a:lnTo>
                    <a:pt x="0" y="169"/>
                  </a:lnTo>
                  <a:lnTo>
                    <a:pt x="0" y="281"/>
                  </a:lnTo>
                  <a:lnTo>
                    <a:pt x="0" y="394"/>
                  </a:lnTo>
                  <a:lnTo>
                    <a:pt x="113" y="394"/>
                  </a:lnTo>
                  <a:lnTo>
                    <a:pt x="225" y="337"/>
                  </a:lnTo>
                  <a:lnTo>
                    <a:pt x="281" y="281"/>
                  </a:lnTo>
                  <a:lnTo>
                    <a:pt x="337" y="225"/>
                  </a:lnTo>
                  <a:lnTo>
                    <a:pt x="450" y="169"/>
                  </a:lnTo>
                  <a:lnTo>
                    <a:pt x="675" y="169"/>
                  </a:lnTo>
                  <a:lnTo>
                    <a:pt x="731" y="112"/>
                  </a:lnTo>
                  <a:lnTo>
                    <a:pt x="843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96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4" name="Google Shape;22434;p51"/>
            <p:cNvSpPr/>
            <p:nvPr/>
          </p:nvSpPr>
          <p:spPr>
            <a:xfrm>
              <a:off x="469950" y="14137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3" y="1"/>
                  </a:moveTo>
                  <a:lnTo>
                    <a:pt x="1" y="57"/>
                  </a:lnTo>
                  <a:lnTo>
                    <a:pt x="1" y="169"/>
                  </a:lnTo>
                  <a:lnTo>
                    <a:pt x="113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9A8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5" name="Google Shape;22435;p51"/>
            <p:cNvSpPr/>
            <p:nvPr/>
          </p:nvSpPr>
          <p:spPr>
            <a:xfrm>
              <a:off x="468550" y="1493800"/>
              <a:ext cx="4250" cy="2825"/>
            </a:xfrm>
            <a:custGeom>
              <a:avLst/>
              <a:gdLst/>
              <a:ahLst/>
              <a:cxnLst/>
              <a:rect l="l" t="t" r="r" b="b"/>
              <a:pathLst>
                <a:path w="170" h="113" extrusionOk="0">
                  <a:moveTo>
                    <a:pt x="1" y="0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69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A8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6" name="Google Shape;22436;p51"/>
            <p:cNvSpPr/>
            <p:nvPr/>
          </p:nvSpPr>
          <p:spPr>
            <a:xfrm>
              <a:off x="498075" y="145585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12" y="1"/>
                  </a:moveTo>
                  <a:lnTo>
                    <a:pt x="56" y="57"/>
                  </a:lnTo>
                  <a:lnTo>
                    <a:pt x="0" y="113"/>
                  </a:lnTo>
                  <a:lnTo>
                    <a:pt x="56" y="113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F7C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7" name="Google Shape;22437;p51"/>
            <p:cNvSpPr/>
            <p:nvPr/>
          </p:nvSpPr>
          <p:spPr>
            <a:xfrm>
              <a:off x="485425" y="140807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13"/>
                  </a:moveTo>
                  <a:lnTo>
                    <a:pt x="0" y="113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96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8" name="Google Shape;22438;p51"/>
            <p:cNvSpPr/>
            <p:nvPr/>
          </p:nvSpPr>
          <p:spPr>
            <a:xfrm>
              <a:off x="484025" y="1030100"/>
              <a:ext cx="33725" cy="30950"/>
            </a:xfrm>
            <a:custGeom>
              <a:avLst/>
              <a:gdLst/>
              <a:ahLst/>
              <a:cxnLst/>
              <a:rect l="l" t="t" r="r" b="b"/>
              <a:pathLst>
                <a:path w="1349" h="1238" extrusionOk="0">
                  <a:moveTo>
                    <a:pt x="843" y="1"/>
                  </a:moveTo>
                  <a:lnTo>
                    <a:pt x="787" y="57"/>
                  </a:lnTo>
                  <a:lnTo>
                    <a:pt x="674" y="113"/>
                  </a:lnTo>
                  <a:lnTo>
                    <a:pt x="731" y="282"/>
                  </a:lnTo>
                  <a:lnTo>
                    <a:pt x="731" y="394"/>
                  </a:lnTo>
                  <a:lnTo>
                    <a:pt x="618" y="450"/>
                  </a:lnTo>
                  <a:lnTo>
                    <a:pt x="506" y="506"/>
                  </a:lnTo>
                  <a:lnTo>
                    <a:pt x="450" y="563"/>
                  </a:lnTo>
                  <a:lnTo>
                    <a:pt x="393" y="450"/>
                  </a:lnTo>
                  <a:lnTo>
                    <a:pt x="337" y="450"/>
                  </a:lnTo>
                  <a:lnTo>
                    <a:pt x="337" y="506"/>
                  </a:lnTo>
                  <a:lnTo>
                    <a:pt x="281" y="787"/>
                  </a:lnTo>
                  <a:lnTo>
                    <a:pt x="225" y="844"/>
                  </a:lnTo>
                  <a:lnTo>
                    <a:pt x="112" y="956"/>
                  </a:lnTo>
                  <a:lnTo>
                    <a:pt x="56" y="1012"/>
                  </a:lnTo>
                  <a:lnTo>
                    <a:pt x="0" y="1068"/>
                  </a:lnTo>
                  <a:lnTo>
                    <a:pt x="112" y="1181"/>
                  </a:lnTo>
                  <a:lnTo>
                    <a:pt x="225" y="1237"/>
                  </a:lnTo>
                  <a:lnTo>
                    <a:pt x="393" y="1237"/>
                  </a:lnTo>
                  <a:lnTo>
                    <a:pt x="562" y="1068"/>
                  </a:lnTo>
                  <a:lnTo>
                    <a:pt x="674" y="900"/>
                  </a:lnTo>
                  <a:lnTo>
                    <a:pt x="674" y="844"/>
                  </a:lnTo>
                  <a:lnTo>
                    <a:pt x="618" y="731"/>
                  </a:lnTo>
                  <a:lnTo>
                    <a:pt x="618" y="675"/>
                  </a:lnTo>
                  <a:lnTo>
                    <a:pt x="731" y="619"/>
                  </a:lnTo>
                  <a:lnTo>
                    <a:pt x="899" y="619"/>
                  </a:lnTo>
                  <a:lnTo>
                    <a:pt x="956" y="787"/>
                  </a:lnTo>
                  <a:lnTo>
                    <a:pt x="1012" y="844"/>
                  </a:lnTo>
                  <a:lnTo>
                    <a:pt x="1068" y="844"/>
                  </a:lnTo>
                  <a:lnTo>
                    <a:pt x="1180" y="731"/>
                  </a:lnTo>
                  <a:lnTo>
                    <a:pt x="1237" y="675"/>
                  </a:lnTo>
                  <a:lnTo>
                    <a:pt x="1349" y="619"/>
                  </a:lnTo>
                  <a:lnTo>
                    <a:pt x="1349" y="563"/>
                  </a:lnTo>
                  <a:lnTo>
                    <a:pt x="1349" y="394"/>
                  </a:lnTo>
                  <a:lnTo>
                    <a:pt x="1293" y="225"/>
                  </a:lnTo>
                  <a:lnTo>
                    <a:pt x="1293" y="57"/>
                  </a:lnTo>
                  <a:lnTo>
                    <a:pt x="1293" y="1"/>
                  </a:lnTo>
                  <a:lnTo>
                    <a:pt x="1180" y="57"/>
                  </a:lnTo>
                  <a:lnTo>
                    <a:pt x="1124" y="113"/>
                  </a:lnTo>
                  <a:lnTo>
                    <a:pt x="956" y="225"/>
                  </a:lnTo>
                  <a:lnTo>
                    <a:pt x="899" y="169"/>
                  </a:lnTo>
                  <a:lnTo>
                    <a:pt x="899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A59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9" name="Google Shape;22439;p51"/>
            <p:cNvSpPr/>
            <p:nvPr/>
          </p:nvSpPr>
          <p:spPr>
            <a:xfrm>
              <a:off x="491050" y="1146725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0" y="1"/>
                  </a:moveTo>
                  <a:lnTo>
                    <a:pt x="0" y="113"/>
                  </a:lnTo>
                  <a:lnTo>
                    <a:pt x="112" y="169"/>
                  </a:lnTo>
                  <a:lnTo>
                    <a:pt x="112" y="169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69B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0" name="Google Shape;22440;p51"/>
            <p:cNvSpPr/>
            <p:nvPr/>
          </p:nvSpPr>
          <p:spPr>
            <a:xfrm>
              <a:off x="488225" y="11354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69B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1" name="Google Shape;22441;p51"/>
            <p:cNvSpPr/>
            <p:nvPr/>
          </p:nvSpPr>
          <p:spPr>
            <a:xfrm>
              <a:off x="499475" y="11495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56" y="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69B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2" name="Google Shape;22442;p51"/>
            <p:cNvSpPr/>
            <p:nvPr/>
          </p:nvSpPr>
          <p:spPr>
            <a:xfrm>
              <a:off x="500875" y="11453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57"/>
                  </a:moveTo>
                  <a:lnTo>
                    <a:pt x="0" y="57"/>
                  </a:lnTo>
                  <a:lnTo>
                    <a:pt x="0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A69B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3" name="Google Shape;22443;p51"/>
            <p:cNvSpPr/>
            <p:nvPr/>
          </p:nvSpPr>
          <p:spPr>
            <a:xfrm>
              <a:off x="336475" y="1635725"/>
              <a:ext cx="36550" cy="56225"/>
            </a:xfrm>
            <a:custGeom>
              <a:avLst/>
              <a:gdLst/>
              <a:ahLst/>
              <a:cxnLst/>
              <a:rect l="l" t="t" r="r" b="b"/>
              <a:pathLst>
                <a:path w="1462" h="2249" extrusionOk="0">
                  <a:moveTo>
                    <a:pt x="675" y="0"/>
                  </a:moveTo>
                  <a:lnTo>
                    <a:pt x="394" y="56"/>
                  </a:lnTo>
                  <a:lnTo>
                    <a:pt x="281" y="169"/>
                  </a:lnTo>
                  <a:lnTo>
                    <a:pt x="169" y="281"/>
                  </a:lnTo>
                  <a:lnTo>
                    <a:pt x="57" y="450"/>
                  </a:lnTo>
                  <a:lnTo>
                    <a:pt x="0" y="506"/>
                  </a:lnTo>
                  <a:lnTo>
                    <a:pt x="57" y="618"/>
                  </a:lnTo>
                  <a:lnTo>
                    <a:pt x="113" y="843"/>
                  </a:lnTo>
                  <a:lnTo>
                    <a:pt x="225" y="1012"/>
                  </a:lnTo>
                  <a:lnTo>
                    <a:pt x="225" y="1181"/>
                  </a:lnTo>
                  <a:lnTo>
                    <a:pt x="113" y="1405"/>
                  </a:lnTo>
                  <a:lnTo>
                    <a:pt x="113" y="1462"/>
                  </a:lnTo>
                  <a:lnTo>
                    <a:pt x="225" y="1518"/>
                  </a:lnTo>
                  <a:lnTo>
                    <a:pt x="394" y="1574"/>
                  </a:lnTo>
                  <a:lnTo>
                    <a:pt x="562" y="1686"/>
                  </a:lnTo>
                  <a:lnTo>
                    <a:pt x="675" y="1799"/>
                  </a:lnTo>
                  <a:lnTo>
                    <a:pt x="843" y="1855"/>
                  </a:lnTo>
                  <a:lnTo>
                    <a:pt x="900" y="1855"/>
                  </a:lnTo>
                  <a:lnTo>
                    <a:pt x="1012" y="1799"/>
                  </a:lnTo>
                  <a:lnTo>
                    <a:pt x="1068" y="1911"/>
                  </a:lnTo>
                  <a:lnTo>
                    <a:pt x="1125" y="2080"/>
                  </a:lnTo>
                  <a:lnTo>
                    <a:pt x="1237" y="2248"/>
                  </a:lnTo>
                  <a:lnTo>
                    <a:pt x="1406" y="2248"/>
                  </a:lnTo>
                  <a:lnTo>
                    <a:pt x="1462" y="2192"/>
                  </a:lnTo>
                  <a:lnTo>
                    <a:pt x="1462" y="2136"/>
                  </a:lnTo>
                  <a:lnTo>
                    <a:pt x="1462" y="2024"/>
                  </a:lnTo>
                  <a:lnTo>
                    <a:pt x="1462" y="1855"/>
                  </a:lnTo>
                  <a:lnTo>
                    <a:pt x="1406" y="1686"/>
                  </a:lnTo>
                  <a:lnTo>
                    <a:pt x="1406" y="1462"/>
                  </a:lnTo>
                  <a:lnTo>
                    <a:pt x="1349" y="1293"/>
                  </a:lnTo>
                  <a:lnTo>
                    <a:pt x="1293" y="1124"/>
                  </a:lnTo>
                  <a:lnTo>
                    <a:pt x="1181" y="1012"/>
                  </a:lnTo>
                  <a:lnTo>
                    <a:pt x="1125" y="843"/>
                  </a:lnTo>
                  <a:lnTo>
                    <a:pt x="1181" y="731"/>
                  </a:lnTo>
                  <a:lnTo>
                    <a:pt x="1237" y="562"/>
                  </a:lnTo>
                  <a:lnTo>
                    <a:pt x="1293" y="450"/>
                  </a:lnTo>
                  <a:lnTo>
                    <a:pt x="1293" y="337"/>
                  </a:lnTo>
                  <a:lnTo>
                    <a:pt x="1237" y="281"/>
                  </a:lnTo>
                  <a:lnTo>
                    <a:pt x="1181" y="225"/>
                  </a:lnTo>
                  <a:lnTo>
                    <a:pt x="1068" y="281"/>
                  </a:lnTo>
                  <a:lnTo>
                    <a:pt x="956" y="337"/>
                  </a:lnTo>
                  <a:lnTo>
                    <a:pt x="843" y="394"/>
                  </a:lnTo>
                  <a:lnTo>
                    <a:pt x="787" y="450"/>
                  </a:lnTo>
                  <a:lnTo>
                    <a:pt x="731" y="450"/>
                  </a:lnTo>
                  <a:lnTo>
                    <a:pt x="731" y="394"/>
                  </a:lnTo>
                  <a:lnTo>
                    <a:pt x="787" y="169"/>
                  </a:lnTo>
                  <a:lnTo>
                    <a:pt x="787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6B6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4" name="Google Shape;22444;p51"/>
            <p:cNvSpPr/>
            <p:nvPr/>
          </p:nvSpPr>
          <p:spPr>
            <a:xfrm>
              <a:off x="306975" y="1676475"/>
              <a:ext cx="61850" cy="29525"/>
            </a:xfrm>
            <a:custGeom>
              <a:avLst/>
              <a:gdLst/>
              <a:ahLst/>
              <a:cxnLst/>
              <a:rect l="l" t="t" r="r" b="b"/>
              <a:pathLst>
                <a:path w="2474" h="1181" extrusionOk="0">
                  <a:moveTo>
                    <a:pt x="1405" y="0"/>
                  </a:moveTo>
                  <a:lnTo>
                    <a:pt x="1293" y="56"/>
                  </a:lnTo>
                  <a:lnTo>
                    <a:pt x="1012" y="56"/>
                  </a:lnTo>
                  <a:lnTo>
                    <a:pt x="899" y="113"/>
                  </a:lnTo>
                  <a:lnTo>
                    <a:pt x="843" y="225"/>
                  </a:lnTo>
                  <a:lnTo>
                    <a:pt x="787" y="394"/>
                  </a:lnTo>
                  <a:lnTo>
                    <a:pt x="731" y="506"/>
                  </a:lnTo>
                  <a:lnTo>
                    <a:pt x="394" y="506"/>
                  </a:lnTo>
                  <a:lnTo>
                    <a:pt x="281" y="675"/>
                  </a:lnTo>
                  <a:lnTo>
                    <a:pt x="112" y="899"/>
                  </a:lnTo>
                  <a:lnTo>
                    <a:pt x="0" y="1012"/>
                  </a:lnTo>
                  <a:lnTo>
                    <a:pt x="56" y="1068"/>
                  </a:lnTo>
                  <a:lnTo>
                    <a:pt x="56" y="1124"/>
                  </a:lnTo>
                  <a:lnTo>
                    <a:pt x="169" y="1180"/>
                  </a:lnTo>
                  <a:lnTo>
                    <a:pt x="225" y="1180"/>
                  </a:lnTo>
                  <a:lnTo>
                    <a:pt x="337" y="1068"/>
                  </a:lnTo>
                  <a:lnTo>
                    <a:pt x="394" y="1012"/>
                  </a:lnTo>
                  <a:lnTo>
                    <a:pt x="506" y="956"/>
                  </a:lnTo>
                  <a:lnTo>
                    <a:pt x="618" y="899"/>
                  </a:lnTo>
                  <a:lnTo>
                    <a:pt x="1068" y="899"/>
                  </a:lnTo>
                  <a:lnTo>
                    <a:pt x="1293" y="956"/>
                  </a:lnTo>
                  <a:lnTo>
                    <a:pt x="1349" y="956"/>
                  </a:lnTo>
                  <a:lnTo>
                    <a:pt x="1349" y="899"/>
                  </a:lnTo>
                  <a:lnTo>
                    <a:pt x="1293" y="787"/>
                  </a:lnTo>
                  <a:lnTo>
                    <a:pt x="1124" y="787"/>
                  </a:lnTo>
                  <a:lnTo>
                    <a:pt x="1068" y="731"/>
                  </a:lnTo>
                  <a:lnTo>
                    <a:pt x="1012" y="675"/>
                  </a:lnTo>
                  <a:lnTo>
                    <a:pt x="1068" y="562"/>
                  </a:lnTo>
                  <a:lnTo>
                    <a:pt x="1124" y="506"/>
                  </a:lnTo>
                  <a:lnTo>
                    <a:pt x="1237" y="562"/>
                  </a:lnTo>
                  <a:lnTo>
                    <a:pt x="1405" y="618"/>
                  </a:lnTo>
                  <a:lnTo>
                    <a:pt x="1518" y="675"/>
                  </a:lnTo>
                  <a:lnTo>
                    <a:pt x="1574" y="562"/>
                  </a:lnTo>
                  <a:lnTo>
                    <a:pt x="1686" y="675"/>
                  </a:lnTo>
                  <a:lnTo>
                    <a:pt x="1799" y="787"/>
                  </a:lnTo>
                  <a:lnTo>
                    <a:pt x="1911" y="956"/>
                  </a:lnTo>
                  <a:lnTo>
                    <a:pt x="1855" y="1012"/>
                  </a:lnTo>
                  <a:lnTo>
                    <a:pt x="1742" y="956"/>
                  </a:lnTo>
                  <a:lnTo>
                    <a:pt x="1630" y="899"/>
                  </a:lnTo>
                  <a:lnTo>
                    <a:pt x="1574" y="956"/>
                  </a:lnTo>
                  <a:lnTo>
                    <a:pt x="1630" y="1068"/>
                  </a:lnTo>
                  <a:lnTo>
                    <a:pt x="1742" y="1068"/>
                  </a:lnTo>
                  <a:lnTo>
                    <a:pt x="1855" y="1124"/>
                  </a:lnTo>
                  <a:lnTo>
                    <a:pt x="1967" y="1180"/>
                  </a:lnTo>
                  <a:lnTo>
                    <a:pt x="2136" y="1068"/>
                  </a:lnTo>
                  <a:lnTo>
                    <a:pt x="2248" y="956"/>
                  </a:lnTo>
                  <a:lnTo>
                    <a:pt x="2192" y="899"/>
                  </a:lnTo>
                  <a:lnTo>
                    <a:pt x="2080" y="899"/>
                  </a:lnTo>
                  <a:lnTo>
                    <a:pt x="2080" y="843"/>
                  </a:lnTo>
                  <a:lnTo>
                    <a:pt x="2080" y="731"/>
                  </a:lnTo>
                  <a:lnTo>
                    <a:pt x="2080" y="618"/>
                  </a:lnTo>
                  <a:lnTo>
                    <a:pt x="2136" y="562"/>
                  </a:lnTo>
                  <a:lnTo>
                    <a:pt x="2192" y="618"/>
                  </a:lnTo>
                  <a:lnTo>
                    <a:pt x="2192" y="675"/>
                  </a:lnTo>
                  <a:lnTo>
                    <a:pt x="2192" y="731"/>
                  </a:lnTo>
                  <a:lnTo>
                    <a:pt x="2305" y="787"/>
                  </a:lnTo>
                  <a:lnTo>
                    <a:pt x="2417" y="731"/>
                  </a:lnTo>
                  <a:lnTo>
                    <a:pt x="2473" y="618"/>
                  </a:lnTo>
                  <a:lnTo>
                    <a:pt x="2305" y="450"/>
                  </a:lnTo>
                  <a:lnTo>
                    <a:pt x="2305" y="281"/>
                  </a:lnTo>
                  <a:lnTo>
                    <a:pt x="2248" y="169"/>
                  </a:lnTo>
                  <a:lnTo>
                    <a:pt x="2192" y="113"/>
                  </a:lnTo>
                  <a:lnTo>
                    <a:pt x="2080" y="169"/>
                  </a:lnTo>
                  <a:lnTo>
                    <a:pt x="1967" y="281"/>
                  </a:lnTo>
                  <a:lnTo>
                    <a:pt x="1855" y="281"/>
                  </a:lnTo>
                  <a:lnTo>
                    <a:pt x="1686" y="169"/>
                  </a:lnTo>
                  <a:lnTo>
                    <a:pt x="1574" y="56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rgbClr val="8A78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5" name="Google Shape;22445;p51"/>
            <p:cNvSpPr/>
            <p:nvPr/>
          </p:nvSpPr>
          <p:spPr>
            <a:xfrm>
              <a:off x="374400" y="1665225"/>
              <a:ext cx="28150" cy="25325"/>
            </a:xfrm>
            <a:custGeom>
              <a:avLst/>
              <a:gdLst/>
              <a:ahLst/>
              <a:cxnLst/>
              <a:rect l="l" t="t" r="r" b="b"/>
              <a:pathLst>
                <a:path w="1126" h="1013" extrusionOk="0">
                  <a:moveTo>
                    <a:pt x="394" y="1"/>
                  </a:moveTo>
                  <a:lnTo>
                    <a:pt x="282" y="113"/>
                  </a:lnTo>
                  <a:lnTo>
                    <a:pt x="282" y="225"/>
                  </a:lnTo>
                  <a:lnTo>
                    <a:pt x="226" y="338"/>
                  </a:lnTo>
                  <a:lnTo>
                    <a:pt x="57" y="563"/>
                  </a:lnTo>
                  <a:lnTo>
                    <a:pt x="1" y="787"/>
                  </a:lnTo>
                  <a:lnTo>
                    <a:pt x="1" y="900"/>
                  </a:lnTo>
                  <a:lnTo>
                    <a:pt x="57" y="1012"/>
                  </a:lnTo>
                  <a:lnTo>
                    <a:pt x="1013" y="1012"/>
                  </a:lnTo>
                  <a:lnTo>
                    <a:pt x="1069" y="787"/>
                  </a:lnTo>
                  <a:lnTo>
                    <a:pt x="1125" y="619"/>
                  </a:lnTo>
                  <a:lnTo>
                    <a:pt x="1069" y="506"/>
                  </a:lnTo>
                  <a:lnTo>
                    <a:pt x="1013" y="394"/>
                  </a:lnTo>
                  <a:lnTo>
                    <a:pt x="956" y="450"/>
                  </a:lnTo>
                  <a:lnTo>
                    <a:pt x="788" y="450"/>
                  </a:lnTo>
                  <a:lnTo>
                    <a:pt x="732" y="394"/>
                  </a:lnTo>
                  <a:lnTo>
                    <a:pt x="732" y="282"/>
                  </a:lnTo>
                  <a:lnTo>
                    <a:pt x="675" y="169"/>
                  </a:lnTo>
                  <a:lnTo>
                    <a:pt x="619" y="113"/>
                  </a:lnTo>
                  <a:lnTo>
                    <a:pt x="507" y="1"/>
                  </a:lnTo>
                  <a:close/>
                </a:path>
              </a:pathLst>
            </a:custGeom>
            <a:solidFill>
              <a:srgbClr val="8274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6" name="Google Shape;22446;p51"/>
            <p:cNvSpPr/>
            <p:nvPr/>
          </p:nvSpPr>
          <p:spPr>
            <a:xfrm>
              <a:off x="384250" y="1705975"/>
              <a:ext cx="22500" cy="21100"/>
            </a:xfrm>
            <a:custGeom>
              <a:avLst/>
              <a:gdLst/>
              <a:ahLst/>
              <a:cxnLst/>
              <a:rect l="l" t="t" r="r" b="b"/>
              <a:pathLst>
                <a:path w="900" h="844" extrusionOk="0">
                  <a:moveTo>
                    <a:pt x="450" y="0"/>
                  </a:moveTo>
                  <a:lnTo>
                    <a:pt x="169" y="57"/>
                  </a:lnTo>
                  <a:lnTo>
                    <a:pt x="169" y="113"/>
                  </a:lnTo>
                  <a:lnTo>
                    <a:pt x="225" y="394"/>
                  </a:lnTo>
                  <a:lnTo>
                    <a:pt x="169" y="506"/>
                  </a:lnTo>
                  <a:lnTo>
                    <a:pt x="57" y="619"/>
                  </a:lnTo>
                  <a:lnTo>
                    <a:pt x="0" y="619"/>
                  </a:lnTo>
                  <a:lnTo>
                    <a:pt x="0" y="731"/>
                  </a:lnTo>
                  <a:lnTo>
                    <a:pt x="57" y="787"/>
                  </a:lnTo>
                  <a:lnTo>
                    <a:pt x="113" y="844"/>
                  </a:lnTo>
                  <a:lnTo>
                    <a:pt x="281" y="787"/>
                  </a:lnTo>
                  <a:lnTo>
                    <a:pt x="562" y="787"/>
                  </a:lnTo>
                  <a:lnTo>
                    <a:pt x="619" y="731"/>
                  </a:lnTo>
                  <a:lnTo>
                    <a:pt x="675" y="675"/>
                  </a:lnTo>
                  <a:lnTo>
                    <a:pt x="675" y="563"/>
                  </a:lnTo>
                  <a:lnTo>
                    <a:pt x="787" y="506"/>
                  </a:lnTo>
                  <a:lnTo>
                    <a:pt x="843" y="506"/>
                  </a:lnTo>
                  <a:lnTo>
                    <a:pt x="843" y="450"/>
                  </a:lnTo>
                  <a:lnTo>
                    <a:pt x="731" y="394"/>
                  </a:lnTo>
                  <a:lnTo>
                    <a:pt x="731" y="338"/>
                  </a:lnTo>
                  <a:lnTo>
                    <a:pt x="843" y="225"/>
                  </a:lnTo>
                  <a:lnTo>
                    <a:pt x="900" y="169"/>
                  </a:lnTo>
                  <a:lnTo>
                    <a:pt x="731" y="113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9D8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7" name="Google Shape;22447;p51"/>
            <p:cNvSpPr/>
            <p:nvPr/>
          </p:nvSpPr>
          <p:spPr>
            <a:xfrm>
              <a:off x="382850" y="1728450"/>
              <a:ext cx="9850" cy="12675"/>
            </a:xfrm>
            <a:custGeom>
              <a:avLst/>
              <a:gdLst/>
              <a:ahLst/>
              <a:cxnLst/>
              <a:rect l="l" t="t" r="r" b="b"/>
              <a:pathLst>
                <a:path w="394" h="507" extrusionOk="0">
                  <a:moveTo>
                    <a:pt x="169" y="1"/>
                  </a:moveTo>
                  <a:lnTo>
                    <a:pt x="56" y="57"/>
                  </a:lnTo>
                  <a:lnTo>
                    <a:pt x="0" y="169"/>
                  </a:lnTo>
                  <a:lnTo>
                    <a:pt x="0" y="282"/>
                  </a:lnTo>
                  <a:lnTo>
                    <a:pt x="113" y="338"/>
                  </a:lnTo>
                  <a:lnTo>
                    <a:pt x="281" y="450"/>
                  </a:lnTo>
                  <a:lnTo>
                    <a:pt x="337" y="507"/>
                  </a:lnTo>
                  <a:lnTo>
                    <a:pt x="394" y="507"/>
                  </a:lnTo>
                  <a:lnTo>
                    <a:pt x="394" y="394"/>
                  </a:lnTo>
                  <a:lnTo>
                    <a:pt x="394" y="338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D8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8" name="Google Shape;22448;p51"/>
            <p:cNvSpPr/>
            <p:nvPr/>
          </p:nvSpPr>
          <p:spPr>
            <a:xfrm>
              <a:off x="371600" y="1677875"/>
              <a:ext cx="7050" cy="12675"/>
            </a:xfrm>
            <a:custGeom>
              <a:avLst/>
              <a:gdLst/>
              <a:ahLst/>
              <a:cxnLst/>
              <a:rect l="l" t="t" r="r" b="b"/>
              <a:pathLst>
                <a:path w="282" h="507" extrusionOk="0">
                  <a:moveTo>
                    <a:pt x="169" y="0"/>
                  </a:moveTo>
                  <a:lnTo>
                    <a:pt x="113" y="57"/>
                  </a:lnTo>
                  <a:lnTo>
                    <a:pt x="1" y="169"/>
                  </a:lnTo>
                  <a:lnTo>
                    <a:pt x="1" y="225"/>
                  </a:lnTo>
                  <a:lnTo>
                    <a:pt x="1" y="394"/>
                  </a:lnTo>
                  <a:lnTo>
                    <a:pt x="57" y="450"/>
                  </a:lnTo>
                  <a:lnTo>
                    <a:pt x="57" y="506"/>
                  </a:lnTo>
                  <a:lnTo>
                    <a:pt x="169" y="506"/>
                  </a:lnTo>
                  <a:lnTo>
                    <a:pt x="169" y="394"/>
                  </a:lnTo>
                  <a:lnTo>
                    <a:pt x="225" y="281"/>
                  </a:lnTo>
                  <a:lnTo>
                    <a:pt x="282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797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9" name="Google Shape;22449;p51"/>
            <p:cNvSpPr/>
            <p:nvPr/>
          </p:nvSpPr>
          <p:spPr>
            <a:xfrm>
              <a:off x="371600" y="1690525"/>
              <a:ext cx="2825" cy="4225"/>
            </a:xfrm>
            <a:custGeom>
              <a:avLst/>
              <a:gdLst/>
              <a:ahLst/>
              <a:cxnLst/>
              <a:rect l="l" t="t" r="r" b="b"/>
              <a:pathLst>
                <a:path w="113" h="169" extrusionOk="0">
                  <a:moveTo>
                    <a:pt x="57" y="0"/>
                  </a:moveTo>
                  <a:lnTo>
                    <a:pt x="1" y="56"/>
                  </a:lnTo>
                  <a:lnTo>
                    <a:pt x="1" y="113"/>
                  </a:lnTo>
                  <a:lnTo>
                    <a:pt x="113" y="169"/>
                  </a:lnTo>
                  <a:lnTo>
                    <a:pt x="113" y="113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274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0" name="Google Shape;22450;p51"/>
            <p:cNvSpPr/>
            <p:nvPr/>
          </p:nvSpPr>
          <p:spPr>
            <a:xfrm>
              <a:off x="371600" y="16891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1" y="0"/>
                  </a:moveTo>
                  <a:lnTo>
                    <a:pt x="1" y="112"/>
                  </a:lnTo>
                  <a:lnTo>
                    <a:pt x="57" y="112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97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1" name="Google Shape;22451;p51"/>
            <p:cNvSpPr/>
            <p:nvPr/>
          </p:nvSpPr>
          <p:spPr>
            <a:xfrm>
              <a:off x="402525" y="17031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112"/>
                  </a:lnTo>
                  <a:lnTo>
                    <a:pt x="56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8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2" name="Google Shape;22452;p51"/>
            <p:cNvSpPr/>
            <p:nvPr/>
          </p:nvSpPr>
          <p:spPr>
            <a:xfrm>
              <a:off x="394075" y="169895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57" y="57"/>
                  </a:lnTo>
                  <a:lnTo>
                    <a:pt x="113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D8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3" name="Google Shape;22453;p51"/>
            <p:cNvSpPr/>
            <p:nvPr/>
          </p:nvSpPr>
          <p:spPr>
            <a:xfrm>
              <a:off x="269025" y="883975"/>
              <a:ext cx="45000" cy="88550"/>
            </a:xfrm>
            <a:custGeom>
              <a:avLst/>
              <a:gdLst/>
              <a:ahLst/>
              <a:cxnLst/>
              <a:rect l="l" t="t" r="r" b="b"/>
              <a:pathLst>
                <a:path w="1800" h="3542" extrusionOk="0">
                  <a:moveTo>
                    <a:pt x="1237" y="0"/>
                  </a:moveTo>
                  <a:lnTo>
                    <a:pt x="1237" y="113"/>
                  </a:lnTo>
                  <a:lnTo>
                    <a:pt x="1181" y="225"/>
                  </a:lnTo>
                  <a:lnTo>
                    <a:pt x="1125" y="281"/>
                  </a:lnTo>
                  <a:lnTo>
                    <a:pt x="1068" y="281"/>
                  </a:lnTo>
                  <a:lnTo>
                    <a:pt x="900" y="225"/>
                  </a:lnTo>
                  <a:lnTo>
                    <a:pt x="619" y="225"/>
                  </a:lnTo>
                  <a:lnTo>
                    <a:pt x="563" y="394"/>
                  </a:lnTo>
                  <a:lnTo>
                    <a:pt x="563" y="506"/>
                  </a:lnTo>
                  <a:lnTo>
                    <a:pt x="619" y="618"/>
                  </a:lnTo>
                  <a:lnTo>
                    <a:pt x="619" y="675"/>
                  </a:lnTo>
                  <a:lnTo>
                    <a:pt x="563" y="787"/>
                  </a:lnTo>
                  <a:lnTo>
                    <a:pt x="506" y="843"/>
                  </a:lnTo>
                  <a:lnTo>
                    <a:pt x="506" y="956"/>
                  </a:lnTo>
                  <a:lnTo>
                    <a:pt x="506" y="1068"/>
                  </a:lnTo>
                  <a:lnTo>
                    <a:pt x="450" y="1180"/>
                  </a:lnTo>
                  <a:lnTo>
                    <a:pt x="282" y="1349"/>
                  </a:lnTo>
                  <a:lnTo>
                    <a:pt x="225" y="1518"/>
                  </a:lnTo>
                  <a:lnTo>
                    <a:pt x="225" y="1574"/>
                  </a:lnTo>
                  <a:lnTo>
                    <a:pt x="338" y="1630"/>
                  </a:lnTo>
                  <a:lnTo>
                    <a:pt x="506" y="1574"/>
                  </a:lnTo>
                  <a:lnTo>
                    <a:pt x="563" y="1518"/>
                  </a:lnTo>
                  <a:lnTo>
                    <a:pt x="563" y="1462"/>
                  </a:lnTo>
                  <a:lnTo>
                    <a:pt x="619" y="1405"/>
                  </a:lnTo>
                  <a:lnTo>
                    <a:pt x="675" y="1349"/>
                  </a:lnTo>
                  <a:lnTo>
                    <a:pt x="675" y="1405"/>
                  </a:lnTo>
                  <a:lnTo>
                    <a:pt x="731" y="1462"/>
                  </a:lnTo>
                  <a:lnTo>
                    <a:pt x="844" y="1630"/>
                  </a:lnTo>
                  <a:lnTo>
                    <a:pt x="563" y="1630"/>
                  </a:lnTo>
                  <a:lnTo>
                    <a:pt x="394" y="1743"/>
                  </a:lnTo>
                  <a:lnTo>
                    <a:pt x="57" y="2024"/>
                  </a:lnTo>
                  <a:lnTo>
                    <a:pt x="57" y="2192"/>
                  </a:lnTo>
                  <a:lnTo>
                    <a:pt x="113" y="2417"/>
                  </a:lnTo>
                  <a:lnTo>
                    <a:pt x="113" y="2586"/>
                  </a:lnTo>
                  <a:lnTo>
                    <a:pt x="113" y="2810"/>
                  </a:lnTo>
                  <a:lnTo>
                    <a:pt x="1" y="3035"/>
                  </a:lnTo>
                  <a:lnTo>
                    <a:pt x="1" y="3485"/>
                  </a:lnTo>
                  <a:lnTo>
                    <a:pt x="338" y="3541"/>
                  </a:lnTo>
                  <a:lnTo>
                    <a:pt x="844" y="3541"/>
                  </a:lnTo>
                  <a:lnTo>
                    <a:pt x="956" y="3485"/>
                  </a:lnTo>
                  <a:lnTo>
                    <a:pt x="1012" y="3373"/>
                  </a:lnTo>
                  <a:lnTo>
                    <a:pt x="1068" y="3204"/>
                  </a:lnTo>
                  <a:lnTo>
                    <a:pt x="1125" y="3148"/>
                  </a:lnTo>
                  <a:lnTo>
                    <a:pt x="1181" y="3091"/>
                  </a:lnTo>
                  <a:lnTo>
                    <a:pt x="1181" y="3035"/>
                  </a:lnTo>
                  <a:lnTo>
                    <a:pt x="1125" y="2979"/>
                  </a:lnTo>
                  <a:lnTo>
                    <a:pt x="1012" y="2923"/>
                  </a:lnTo>
                  <a:lnTo>
                    <a:pt x="900" y="2979"/>
                  </a:lnTo>
                  <a:lnTo>
                    <a:pt x="787" y="2923"/>
                  </a:lnTo>
                  <a:lnTo>
                    <a:pt x="956" y="2867"/>
                  </a:lnTo>
                  <a:lnTo>
                    <a:pt x="1125" y="2698"/>
                  </a:lnTo>
                  <a:lnTo>
                    <a:pt x="1181" y="2529"/>
                  </a:lnTo>
                  <a:lnTo>
                    <a:pt x="1181" y="2361"/>
                  </a:lnTo>
                  <a:lnTo>
                    <a:pt x="1237" y="2248"/>
                  </a:lnTo>
                  <a:lnTo>
                    <a:pt x="1237" y="2192"/>
                  </a:lnTo>
                  <a:lnTo>
                    <a:pt x="1406" y="2080"/>
                  </a:lnTo>
                  <a:lnTo>
                    <a:pt x="1462" y="2024"/>
                  </a:lnTo>
                  <a:lnTo>
                    <a:pt x="1462" y="1911"/>
                  </a:lnTo>
                  <a:lnTo>
                    <a:pt x="1462" y="1799"/>
                  </a:lnTo>
                  <a:lnTo>
                    <a:pt x="1518" y="1743"/>
                  </a:lnTo>
                  <a:lnTo>
                    <a:pt x="1574" y="1574"/>
                  </a:lnTo>
                  <a:lnTo>
                    <a:pt x="1574" y="1405"/>
                  </a:lnTo>
                  <a:lnTo>
                    <a:pt x="1574" y="1180"/>
                  </a:lnTo>
                  <a:lnTo>
                    <a:pt x="1574" y="1124"/>
                  </a:lnTo>
                  <a:lnTo>
                    <a:pt x="1630" y="1012"/>
                  </a:lnTo>
                  <a:lnTo>
                    <a:pt x="1743" y="956"/>
                  </a:lnTo>
                  <a:lnTo>
                    <a:pt x="1799" y="899"/>
                  </a:lnTo>
                  <a:lnTo>
                    <a:pt x="1799" y="787"/>
                  </a:lnTo>
                  <a:lnTo>
                    <a:pt x="1743" y="731"/>
                  </a:lnTo>
                  <a:lnTo>
                    <a:pt x="1687" y="731"/>
                  </a:lnTo>
                  <a:lnTo>
                    <a:pt x="1630" y="675"/>
                  </a:lnTo>
                  <a:lnTo>
                    <a:pt x="1687" y="562"/>
                  </a:lnTo>
                  <a:lnTo>
                    <a:pt x="1630" y="450"/>
                  </a:lnTo>
                  <a:lnTo>
                    <a:pt x="1518" y="337"/>
                  </a:lnTo>
                  <a:lnTo>
                    <a:pt x="1406" y="225"/>
                  </a:lnTo>
                  <a:lnTo>
                    <a:pt x="1406" y="56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817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4" name="Google Shape;22454;p51"/>
            <p:cNvSpPr/>
            <p:nvPr/>
          </p:nvSpPr>
          <p:spPr>
            <a:xfrm>
              <a:off x="304150" y="874125"/>
              <a:ext cx="47800" cy="64675"/>
            </a:xfrm>
            <a:custGeom>
              <a:avLst/>
              <a:gdLst/>
              <a:ahLst/>
              <a:cxnLst/>
              <a:rect l="l" t="t" r="r" b="b"/>
              <a:pathLst>
                <a:path w="1912" h="2587" extrusionOk="0">
                  <a:moveTo>
                    <a:pt x="1406" y="1"/>
                  </a:moveTo>
                  <a:lnTo>
                    <a:pt x="1293" y="57"/>
                  </a:lnTo>
                  <a:lnTo>
                    <a:pt x="1237" y="113"/>
                  </a:lnTo>
                  <a:lnTo>
                    <a:pt x="1237" y="169"/>
                  </a:lnTo>
                  <a:lnTo>
                    <a:pt x="1237" y="338"/>
                  </a:lnTo>
                  <a:lnTo>
                    <a:pt x="1181" y="226"/>
                  </a:lnTo>
                  <a:lnTo>
                    <a:pt x="1125" y="169"/>
                  </a:lnTo>
                  <a:lnTo>
                    <a:pt x="1069" y="169"/>
                  </a:lnTo>
                  <a:lnTo>
                    <a:pt x="1012" y="226"/>
                  </a:lnTo>
                  <a:lnTo>
                    <a:pt x="1069" y="282"/>
                  </a:lnTo>
                  <a:lnTo>
                    <a:pt x="1012" y="788"/>
                  </a:lnTo>
                  <a:lnTo>
                    <a:pt x="844" y="394"/>
                  </a:lnTo>
                  <a:lnTo>
                    <a:pt x="788" y="394"/>
                  </a:lnTo>
                  <a:lnTo>
                    <a:pt x="675" y="338"/>
                  </a:lnTo>
                  <a:lnTo>
                    <a:pt x="619" y="394"/>
                  </a:lnTo>
                  <a:lnTo>
                    <a:pt x="563" y="394"/>
                  </a:lnTo>
                  <a:lnTo>
                    <a:pt x="563" y="507"/>
                  </a:lnTo>
                  <a:lnTo>
                    <a:pt x="507" y="563"/>
                  </a:lnTo>
                  <a:lnTo>
                    <a:pt x="338" y="675"/>
                  </a:lnTo>
                  <a:lnTo>
                    <a:pt x="282" y="731"/>
                  </a:lnTo>
                  <a:lnTo>
                    <a:pt x="338" y="788"/>
                  </a:lnTo>
                  <a:lnTo>
                    <a:pt x="394" y="788"/>
                  </a:lnTo>
                  <a:lnTo>
                    <a:pt x="507" y="844"/>
                  </a:lnTo>
                  <a:lnTo>
                    <a:pt x="563" y="900"/>
                  </a:lnTo>
                  <a:lnTo>
                    <a:pt x="619" y="1012"/>
                  </a:lnTo>
                  <a:lnTo>
                    <a:pt x="675" y="1069"/>
                  </a:lnTo>
                  <a:lnTo>
                    <a:pt x="731" y="1181"/>
                  </a:lnTo>
                  <a:lnTo>
                    <a:pt x="675" y="1237"/>
                  </a:lnTo>
                  <a:lnTo>
                    <a:pt x="563" y="1237"/>
                  </a:lnTo>
                  <a:lnTo>
                    <a:pt x="507" y="1293"/>
                  </a:lnTo>
                  <a:lnTo>
                    <a:pt x="563" y="1350"/>
                  </a:lnTo>
                  <a:lnTo>
                    <a:pt x="563" y="1406"/>
                  </a:lnTo>
                  <a:lnTo>
                    <a:pt x="507" y="1518"/>
                  </a:lnTo>
                  <a:lnTo>
                    <a:pt x="282" y="1518"/>
                  </a:lnTo>
                  <a:lnTo>
                    <a:pt x="225" y="1406"/>
                  </a:lnTo>
                  <a:lnTo>
                    <a:pt x="169" y="1350"/>
                  </a:lnTo>
                  <a:lnTo>
                    <a:pt x="113" y="1293"/>
                  </a:lnTo>
                  <a:lnTo>
                    <a:pt x="1" y="1406"/>
                  </a:lnTo>
                  <a:lnTo>
                    <a:pt x="1" y="1518"/>
                  </a:lnTo>
                  <a:lnTo>
                    <a:pt x="57" y="1687"/>
                  </a:lnTo>
                  <a:lnTo>
                    <a:pt x="113" y="1799"/>
                  </a:lnTo>
                  <a:lnTo>
                    <a:pt x="57" y="2137"/>
                  </a:lnTo>
                  <a:lnTo>
                    <a:pt x="113" y="2193"/>
                  </a:lnTo>
                  <a:lnTo>
                    <a:pt x="338" y="2305"/>
                  </a:lnTo>
                  <a:lnTo>
                    <a:pt x="507" y="2474"/>
                  </a:lnTo>
                  <a:lnTo>
                    <a:pt x="619" y="2530"/>
                  </a:lnTo>
                  <a:lnTo>
                    <a:pt x="1012" y="2530"/>
                  </a:lnTo>
                  <a:lnTo>
                    <a:pt x="1181" y="2586"/>
                  </a:lnTo>
                  <a:lnTo>
                    <a:pt x="1237" y="2530"/>
                  </a:lnTo>
                  <a:lnTo>
                    <a:pt x="1350" y="2474"/>
                  </a:lnTo>
                  <a:lnTo>
                    <a:pt x="1350" y="2361"/>
                  </a:lnTo>
                  <a:lnTo>
                    <a:pt x="1293" y="2249"/>
                  </a:lnTo>
                  <a:lnTo>
                    <a:pt x="1293" y="2080"/>
                  </a:lnTo>
                  <a:lnTo>
                    <a:pt x="1293" y="1912"/>
                  </a:lnTo>
                  <a:lnTo>
                    <a:pt x="1293" y="1743"/>
                  </a:lnTo>
                  <a:lnTo>
                    <a:pt x="1350" y="1631"/>
                  </a:lnTo>
                  <a:lnTo>
                    <a:pt x="1518" y="1462"/>
                  </a:lnTo>
                  <a:lnTo>
                    <a:pt x="1743" y="1293"/>
                  </a:lnTo>
                  <a:lnTo>
                    <a:pt x="1912" y="1069"/>
                  </a:lnTo>
                  <a:lnTo>
                    <a:pt x="1912" y="956"/>
                  </a:lnTo>
                  <a:lnTo>
                    <a:pt x="1855" y="900"/>
                  </a:lnTo>
                  <a:lnTo>
                    <a:pt x="1743" y="844"/>
                  </a:lnTo>
                  <a:lnTo>
                    <a:pt x="1743" y="788"/>
                  </a:lnTo>
                  <a:lnTo>
                    <a:pt x="1743" y="619"/>
                  </a:lnTo>
                  <a:lnTo>
                    <a:pt x="1687" y="450"/>
                  </a:lnTo>
                  <a:lnTo>
                    <a:pt x="1518" y="169"/>
                  </a:lnTo>
                  <a:lnTo>
                    <a:pt x="1462" y="57"/>
                  </a:lnTo>
                  <a:lnTo>
                    <a:pt x="1406" y="1"/>
                  </a:lnTo>
                  <a:close/>
                </a:path>
              </a:pathLst>
            </a:custGeom>
            <a:solidFill>
              <a:srgbClr val="7E7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5" name="Google Shape;22455;p51"/>
            <p:cNvSpPr/>
            <p:nvPr/>
          </p:nvSpPr>
          <p:spPr>
            <a:xfrm>
              <a:off x="326625" y="869925"/>
              <a:ext cx="35175" cy="36550"/>
            </a:xfrm>
            <a:custGeom>
              <a:avLst/>
              <a:gdLst/>
              <a:ahLst/>
              <a:cxnLst/>
              <a:rect l="l" t="t" r="r" b="b"/>
              <a:pathLst>
                <a:path w="1407" h="1462" extrusionOk="0">
                  <a:moveTo>
                    <a:pt x="451" y="0"/>
                  </a:moveTo>
                  <a:lnTo>
                    <a:pt x="338" y="113"/>
                  </a:lnTo>
                  <a:lnTo>
                    <a:pt x="282" y="113"/>
                  </a:lnTo>
                  <a:lnTo>
                    <a:pt x="226" y="169"/>
                  </a:lnTo>
                  <a:lnTo>
                    <a:pt x="57" y="169"/>
                  </a:lnTo>
                  <a:lnTo>
                    <a:pt x="1" y="225"/>
                  </a:lnTo>
                  <a:lnTo>
                    <a:pt x="1" y="281"/>
                  </a:lnTo>
                  <a:lnTo>
                    <a:pt x="57" y="394"/>
                  </a:lnTo>
                  <a:lnTo>
                    <a:pt x="170" y="450"/>
                  </a:lnTo>
                  <a:lnTo>
                    <a:pt x="170" y="337"/>
                  </a:lnTo>
                  <a:lnTo>
                    <a:pt x="338" y="618"/>
                  </a:lnTo>
                  <a:lnTo>
                    <a:pt x="394" y="675"/>
                  </a:lnTo>
                  <a:lnTo>
                    <a:pt x="394" y="731"/>
                  </a:lnTo>
                  <a:lnTo>
                    <a:pt x="451" y="675"/>
                  </a:lnTo>
                  <a:lnTo>
                    <a:pt x="451" y="562"/>
                  </a:lnTo>
                  <a:lnTo>
                    <a:pt x="394" y="394"/>
                  </a:lnTo>
                  <a:lnTo>
                    <a:pt x="394" y="281"/>
                  </a:lnTo>
                  <a:lnTo>
                    <a:pt x="394" y="225"/>
                  </a:lnTo>
                  <a:lnTo>
                    <a:pt x="451" y="225"/>
                  </a:lnTo>
                  <a:lnTo>
                    <a:pt x="507" y="281"/>
                  </a:lnTo>
                  <a:lnTo>
                    <a:pt x="619" y="506"/>
                  </a:lnTo>
                  <a:lnTo>
                    <a:pt x="732" y="675"/>
                  </a:lnTo>
                  <a:lnTo>
                    <a:pt x="788" y="731"/>
                  </a:lnTo>
                  <a:lnTo>
                    <a:pt x="732" y="787"/>
                  </a:lnTo>
                  <a:lnTo>
                    <a:pt x="732" y="843"/>
                  </a:lnTo>
                  <a:lnTo>
                    <a:pt x="732" y="899"/>
                  </a:lnTo>
                  <a:lnTo>
                    <a:pt x="788" y="899"/>
                  </a:lnTo>
                  <a:lnTo>
                    <a:pt x="732" y="956"/>
                  </a:lnTo>
                  <a:lnTo>
                    <a:pt x="675" y="956"/>
                  </a:lnTo>
                  <a:lnTo>
                    <a:pt x="619" y="1012"/>
                  </a:lnTo>
                  <a:lnTo>
                    <a:pt x="619" y="1068"/>
                  </a:lnTo>
                  <a:lnTo>
                    <a:pt x="675" y="1068"/>
                  </a:lnTo>
                  <a:lnTo>
                    <a:pt x="956" y="1124"/>
                  </a:lnTo>
                  <a:lnTo>
                    <a:pt x="1013" y="1237"/>
                  </a:lnTo>
                  <a:lnTo>
                    <a:pt x="956" y="1293"/>
                  </a:lnTo>
                  <a:lnTo>
                    <a:pt x="1013" y="1349"/>
                  </a:lnTo>
                  <a:lnTo>
                    <a:pt x="1125" y="1461"/>
                  </a:lnTo>
                  <a:lnTo>
                    <a:pt x="1181" y="1405"/>
                  </a:lnTo>
                  <a:lnTo>
                    <a:pt x="1237" y="1405"/>
                  </a:lnTo>
                  <a:lnTo>
                    <a:pt x="1237" y="1293"/>
                  </a:lnTo>
                  <a:lnTo>
                    <a:pt x="1350" y="1124"/>
                  </a:lnTo>
                  <a:lnTo>
                    <a:pt x="1294" y="956"/>
                  </a:lnTo>
                  <a:lnTo>
                    <a:pt x="1069" y="731"/>
                  </a:lnTo>
                  <a:lnTo>
                    <a:pt x="1181" y="562"/>
                  </a:lnTo>
                  <a:lnTo>
                    <a:pt x="1294" y="450"/>
                  </a:lnTo>
                  <a:lnTo>
                    <a:pt x="1350" y="450"/>
                  </a:lnTo>
                  <a:lnTo>
                    <a:pt x="1406" y="394"/>
                  </a:lnTo>
                  <a:lnTo>
                    <a:pt x="1350" y="337"/>
                  </a:lnTo>
                  <a:lnTo>
                    <a:pt x="1237" y="281"/>
                  </a:lnTo>
                  <a:lnTo>
                    <a:pt x="1125" y="337"/>
                  </a:lnTo>
                  <a:lnTo>
                    <a:pt x="956" y="394"/>
                  </a:lnTo>
                  <a:lnTo>
                    <a:pt x="844" y="394"/>
                  </a:lnTo>
                  <a:lnTo>
                    <a:pt x="788" y="337"/>
                  </a:lnTo>
                  <a:lnTo>
                    <a:pt x="844" y="225"/>
                  </a:lnTo>
                  <a:lnTo>
                    <a:pt x="956" y="113"/>
                  </a:lnTo>
                  <a:lnTo>
                    <a:pt x="900" y="56"/>
                  </a:lnTo>
                  <a:lnTo>
                    <a:pt x="844" y="56"/>
                  </a:lnTo>
                  <a:lnTo>
                    <a:pt x="788" y="113"/>
                  </a:lnTo>
                  <a:lnTo>
                    <a:pt x="732" y="169"/>
                  </a:lnTo>
                  <a:lnTo>
                    <a:pt x="675" y="169"/>
                  </a:lnTo>
                  <a:lnTo>
                    <a:pt x="675" y="113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857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6" name="Google Shape;22456;p51"/>
            <p:cNvSpPr/>
            <p:nvPr/>
          </p:nvSpPr>
          <p:spPr>
            <a:xfrm>
              <a:off x="271825" y="885375"/>
              <a:ext cx="8475" cy="4225"/>
            </a:xfrm>
            <a:custGeom>
              <a:avLst/>
              <a:gdLst/>
              <a:ahLst/>
              <a:cxnLst/>
              <a:rect l="l" t="t" r="r" b="b"/>
              <a:pathLst>
                <a:path w="339" h="169" extrusionOk="0">
                  <a:moveTo>
                    <a:pt x="113" y="0"/>
                  </a:moveTo>
                  <a:lnTo>
                    <a:pt x="1" y="57"/>
                  </a:lnTo>
                  <a:lnTo>
                    <a:pt x="57" y="169"/>
                  </a:lnTo>
                  <a:lnTo>
                    <a:pt x="282" y="169"/>
                  </a:lnTo>
                  <a:lnTo>
                    <a:pt x="338" y="57"/>
                  </a:lnTo>
                  <a:lnTo>
                    <a:pt x="282" y="57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817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7" name="Google Shape;22457;p51"/>
            <p:cNvSpPr/>
            <p:nvPr/>
          </p:nvSpPr>
          <p:spPr>
            <a:xfrm>
              <a:off x="283075" y="8867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113"/>
                  </a:moveTo>
                  <a:lnTo>
                    <a:pt x="57" y="113"/>
                  </a:lnTo>
                  <a:lnTo>
                    <a:pt x="1" y="1"/>
                  </a:lnTo>
                  <a:lnTo>
                    <a:pt x="1" y="1"/>
                  </a:lnTo>
                  <a:lnTo>
                    <a:pt x="57" y="113"/>
                  </a:lnTo>
                  <a:lnTo>
                    <a:pt x="57" y="113"/>
                  </a:lnTo>
                  <a:close/>
                </a:path>
              </a:pathLst>
            </a:custGeom>
            <a:solidFill>
              <a:srgbClr val="817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8" name="Google Shape;22458;p51"/>
            <p:cNvSpPr/>
            <p:nvPr/>
          </p:nvSpPr>
          <p:spPr>
            <a:xfrm>
              <a:off x="448875" y="1257725"/>
              <a:ext cx="47800" cy="59050"/>
            </a:xfrm>
            <a:custGeom>
              <a:avLst/>
              <a:gdLst/>
              <a:ahLst/>
              <a:cxnLst/>
              <a:rect l="l" t="t" r="r" b="b"/>
              <a:pathLst>
                <a:path w="1912" h="2362" extrusionOk="0">
                  <a:moveTo>
                    <a:pt x="675" y="1"/>
                  </a:moveTo>
                  <a:lnTo>
                    <a:pt x="563" y="226"/>
                  </a:lnTo>
                  <a:lnTo>
                    <a:pt x="507" y="507"/>
                  </a:lnTo>
                  <a:lnTo>
                    <a:pt x="507" y="732"/>
                  </a:lnTo>
                  <a:lnTo>
                    <a:pt x="563" y="844"/>
                  </a:lnTo>
                  <a:lnTo>
                    <a:pt x="619" y="900"/>
                  </a:lnTo>
                  <a:lnTo>
                    <a:pt x="732" y="956"/>
                  </a:lnTo>
                  <a:lnTo>
                    <a:pt x="732" y="1069"/>
                  </a:lnTo>
                  <a:lnTo>
                    <a:pt x="619" y="1237"/>
                  </a:lnTo>
                  <a:lnTo>
                    <a:pt x="394" y="1518"/>
                  </a:lnTo>
                  <a:lnTo>
                    <a:pt x="226" y="1799"/>
                  </a:lnTo>
                  <a:lnTo>
                    <a:pt x="169" y="1912"/>
                  </a:lnTo>
                  <a:lnTo>
                    <a:pt x="57" y="2024"/>
                  </a:lnTo>
                  <a:lnTo>
                    <a:pt x="1" y="2137"/>
                  </a:lnTo>
                  <a:lnTo>
                    <a:pt x="1" y="2249"/>
                  </a:lnTo>
                  <a:lnTo>
                    <a:pt x="113" y="2362"/>
                  </a:lnTo>
                  <a:lnTo>
                    <a:pt x="619" y="2362"/>
                  </a:lnTo>
                  <a:lnTo>
                    <a:pt x="675" y="2249"/>
                  </a:lnTo>
                  <a:lnTo>
                    <a:pt x="900" y="1968"/>
                  </a:lnTo>
                  <a:lnTo>
                    <a:pt x="1069" y="1912"/>
                  </a:lnTo>
                  <a:lnTo>
                    <a:pt x="1237" y="1856"/>
                  </a:lnTo>
                  <a:lnTo>
                    <a:pt x="1350" y="1799"/>
                  </a:lnTo>
                  <a:lnTo>
                    <a:pt x="1462" y="1687"/>
                  </a:lnTo>
                  <a:lnTo>
                    <a:pt x="1462" y="1575"/>
                  </a:lnTo>
                  <a:lnTo>
                    <a:pt x="1575" y="1518"/>
                  </a:lnTo>
                  <a:lnTo>
                    <a:pt x="1743" y="1406"/>
                  </a:lnTo>
                  <a:lnTo>
                    <a:pt x="1743" y="1294"/>
                  </a:lnTo>
                  <a:lnTo>
                    <a:pt x="1687" y="1181"/>
                  </a:lnTo>
                  <a:lnTo>
                    <a:pt x="1575" y="1069"/>
                  </a:lnTo>
                  <a:lnTo>
                    <a:pt x="1518" y="1013"/>
                  </a:lnTo>
                  <a:lnTo>
                    <a:pt x="1575" y="956"/>
                  </a:lnTo>
                  <a:lnTo>
                    <a:pt x="1687" y="844"/>
                  </a:lnTo>
                  <a:lnTo>
                    <a:pt x="1912" y="732"/>
                  </a:lnTo>
                  <a:lnTo>
                    <a:pt x="1912" y="563"/>
                  </a:lnTo>
                  <a:lnTo>
                    <a:pt x="1856" y="451"/>
                  </a:lnTo>
                  <a:lnTo>
                    <a:pt x="1799" y="394"/>
                  </a:lnTo>
                  <a:lnTo>
                    <a:pt x="1631" y="394"/>
                  </a:lnTo>
                  <a:lnTo>
                    <a:pt x="1575" y="338"/>
                  </a:lnTo>
                  <a:lnTo>
                    <a:pt x="1462" y="282"/>
                  </a:lnTo>
                  <a:lnTo>
                    <a:pt x="1294" y="451"/>
                  </a:lnTo>
                  <a:lnTo>
                    <a:pt x="1181" y="451"/>
                  </a:lnTo>
                  <a:lnTo>
                    <a:pt x="1181" y="338"/>
                  </a:lnTo>
                  <a:lnTo>
                    <a:pt x="1181" y="169"/>
                  </a:lnTo>
                  <a:lnTo>
                    <a:pt x="1237" y="57"/>
                  </a:lnTo>
                  <a:lnTo>
                    <a:pt x="1237" y="1"/>
                  </a:lnTo>
                  <a:lnTo>
                    <a:pt x="1181" y="1"/>
                  </a:lnTo>
                  <a:lnTo>
                    <a:pt x="1125" y="57"/>
                  </a:lnTo>
                  <a:lnTo>
                    <a:pt x="1013" y="57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96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9" name="Google Shape;22459;p51"/>
            <p:cNvSpPr/>
            <p:nvPr/>
          </p:nvSpPr>
          <p:spPr>
            <a:xfrm>
              <a:off x="479800" y="1274600"/>
              <a:ext cx="25325" cy="32350"/>
            </a:xfrm>
            <a:custGeom>
              <a:avLst/>
              <a:gdLst/>
              <a:ahLst/>
              <a:cxnLst/>
              <a:rect l="l" t="t" r="r" b="b"/>
              <a:pathLst>
                <a:path w="1013" h="1294" extrusionOk="0">
                  <a:moveTo>
                    <a:pt x="394" y="0"/>
                  </a:moveTo>
                  <a:lnTo>
                    <a:pt x="338" y="57"/>
                  </a:lnTo>
                  <a:lnTo>
                    <a:pt x="338" y="169"/>
                  </a:lnTo>
                  <a:lnTo>
                    <a:pt x="225" y="281"/>
                  </a:lnTo>
                  <a:lnTo>
                    <a:pt x="225" y="338"/>
                  </a:lnTo>
                  <a:lnTo>
                    <a:pt x="450" y="619"/>
                  </a:lnTo>
                  <a:lnTo>
                    <a:pt x="450" y="675"/>
                  </a:lnTo>
                  <a:lnTo>
                    <a:pt x="450" y="731"/>
                  </a:lnTo>
                  <a:lnTo>
                    <a:pt x="338" y="731"/>
                  </a:lnTo>
                  <a:lnTo>
                    <a:pt x="169" y="675"/>
                  </a:lnTo>
                  <a:lnTo>
                    <a:pt x="169" y="731"/>
                  </a:lnTo>
                  <a:lnTo>
                    <a:pt x="169" y="787"/>
                  </a:lnTo>
                  <a:lnTo>
                    <a:pt x="169" y="900"/>
                  </a:lnTo>
                  <a:lnTo>
                    <a:pt x="113" y="956"/>
                  </a:lnTo>
                  <a:lnTo>
                    <a:pt x="0" y="1124"/>
                  </a:lnTo>
                  <a:lnTo>
                    <a:pt x="57" y="1237"/>
                  </a:lnTo>
                  <a:lnTo>
                    <a:pt x="169" y="1293"/>
                  </a:lnTo>
                  <a:lnTo>
                    <a:pt x="281" y="1237"/>
                  </a:lnTo>
                  <a:lnTo>
                    <a:pt x="338" y="1181"/>
                  </a:lnTo>
                  <a:lnTo>
                    <a:pt x="450" y="1124"/>
                  </a:lnTo>
                  <a:lnTo>
                    <a:pt x="450" y="1012"/>
                  </a:lnTo>
                  <a:lnTo>
                    <a:pt x="506" y="956"/>
                  </a:lnTo>
                  <a:lnTo>
                    <a:pt x="562" y="1012"/>
                  </a:lnTo>
                  <a:lnTo>
                    <a:pt x="675" y="1068"/>
                  </a:lnTo>
                  <a:lnTo>
                    <a:pt x="731" y="1068"/>
                  </a:lnTo>
                  <a:lnTo>
                    <a:pt x="731" y="1012"/>
                  </a:lnTo>
                  <a:lnTo>
                    <a:pt x="787" y="956"/>
                  </a:lnTo>
                  <a:lnTo>
                    <a:pt x="956" y="956"/>
                  </a:lnTo>
                  <a:lnTo>
                    <a:pt x="1012" y="900"/>
                  </a:lnTo>
                  <a:lnTo>
                    <a:pt x="1012" y="843"/>
                  </a:lnTo>
                  <a:lnTo>
                    <a:pt x="956" y="843"/>
                  </a:lnTo>
                  <a:lnTo>
                    <a:pt x="787" y="731"/>
                  </a:lnTo>
                  <a:lnTo>
                    <a:pt x="675" y="675"/>
                  </a:lnTo>
                  <a:lnTo>
                    <a:pt x="619" y="562"/>
                  </a:lnTo>
                  <a:lnTo>
                    <a:pt x="562" y="506"/>
                  </a:lnTo>
                  <a:lnTo>
                    <a:pt x="562" y="450"/>
                  </a:lnTo>
                  <a:lnTo>
                    <a:pt x="562" y="281"/>
                  </a:lnTo>
                  <a:lnTo>
                    <a:pt x="675" y="169"/>
                  </a:lnTo>
                  <a:lnTo>
                    <a:pt x="675" y="113"/>
                  </a:lnTo>
                  <a:lnTo>
                    <a:pt x="675" y="57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8E83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0" name="Google Shape;22460;p51"/>
            <p:cNvSpPr/>
            <p:nvPr/>
          </p:nvSpPr>
          <p:spPr>
            <a:xfrm>
              <a:off x="493850" y="1276000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113" y="1"/>
                  </a:moveTo>
                  <a:lnTo>
                    <a:pt x="57" y="113"/>
                  </a:lnTo>
                  <a:lnTo>
                    <a:pt x="0" y="225"/>
                  </a:lnTo>
                  <a:lnTo>
                    <a:pt x="169" y="169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887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1" name="Google Shape;22461;p51"/>
            <p:cNvSpPr/>
            <p:nvPr/>
          </p:nvSpPr>
          <p:spPr>
            <a:xfrm>
              <a:off x="491050" y="1249300"/>
              <a:ext cx="4225" cy="2850"/>
            </a:xfrm>
            <a:custGeom>
              <a:avLst/>
              <a:gdLst/>
              <a:ahLst/>
              <a:cxnLst/>
              <a:rect l="l" t="t" r="r" b="b"/>
              <a:pathLst>
                <a:path w="169" h="114" extrusionOk="0">
                  <a:moveTo>
                    <a:pt x="0" y="1"/>
                  </a:moveTo>
                  <a:lnTo>
                    <a:pt x="56" y="57"/>
                  </a:lnTo>
                  <a:lnTo>
                    <a:pt x="112" y="113"/>
                  </a:lnTo>
                  <a:lnTo>
                    <a:pt x="169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B9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2" name="Google Shape;22462;p51"/>
            <p:cNvSpPr/>
            <p:nvPr/>
          </p:nvSpPr>
          <p:spPr>
            <a:xfrm>
              <a:off x="498075" y="12746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57"/>
                  </a:moveTo>
                  <a:lnTo>
                    <a:pt x="56" y="0"/>
                  </a:lnTo>
                  <a:lnTo>
                    <a:pt x="56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887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3" name="Google Shape;22463;p51"/>
            <p:cNvSpPr/>
            <p:nvPr/>
          </p:nvSpPr>
          <p:spPr>
            <a:xfrm>
              <a:off x="423600" y="1687700"/>
              <a:ext cx="7050" cy="11275"/>
            </a:xfrm>
            <a:custGeom>
              <a:avLst/>
              <a:gdLst/>
              <a:ahLst/>
              <a:cxnLst/>
              <a:rect l="l" t="t" r="r" b="b"/>
              <a:pathLst>
                <a:path w="282" h="451" extrusionOk="0">
                  <a:moveTo>
                    <a:pt x="56" y="1"/>
                  </a:moveTo>
                  <a:lnTo>
                    <a:pt x="0" y="57"/>
                  </a:lnTo>
                  <a:lnTo>
                    <a:pt x="56" y="169"/>
                  </a:lnTo>
                  <a:lnTo>
                    <a:pt x="56" y="226"/>
                  </a:lnTo>
                  <a:lnTo>
                    <a:pt x="56" y="338"/>
                  </a:lnTo>
                  <a:lnTo>
                    <a:pt x="113" y="450"/>
                  </a:lnTo>
                  <a:lnTo>
                    <a:pt x="225" y="282"/>
                  </a:lnTo>
                  <a:lnTo>
                    <a:pt x="281" y="169"/>
                  </a:lnTo>
                  <a:lnTo>
                    <a:pt x="225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58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4" name="Google Shape;22464;p51"/>
            <p:cNvSpPr/>
            <p:nvPr/>
          </p:nvSpPr>
          <p:spPr>
            <a:xfrm>
              <a:off x="401100" y="1687700"/>
              <a:ext cx="4250" cy="2850"/>
            </a:xfrm>
            <a:custGeom>
              <a:avLst/>
              <a:gdLst/>
              <a:ahLst/>
              <a:cxnLst/>
              <a:rect l="l" t="t" r="r" b="b"/>
              <a:pathLst>
                <a:path w="170" h="114" extrusionOk="0">
                  <a:moveTo>
                    <a:pt x="169" y="1"/>
                  </a:moveTo>
                  <a:lnTo>
                    <a:pt x="113" y="57"/>
                  </a:lnTo>
                  <a:lnTo>
                    <a:pt x="1" y="113"/>
                  </a:lnTo>
                  <a:lnTo>
                    <a:pt x="113" y="113"/>
                  </a:lnTo>
                  <a:lnTo>
                    <a:pt x="169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58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5" name="Google Shape;22465;p51"/>
            <p:cNvSpPr/>
            <p:nvPr/>
          </p:nvSpPr>
          <p:spPr>
            <a:xfrm>
              <a:off x="426400" y="16989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1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58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6" name="Google Shape;22466;p51"/>
            <p:cNvSpPr/>
            <p:nvPr/>
          </p:nvSpPr>
          <p:spPr>
            <a:xfrm>
              <a:off x="351925" y="1717225"/>
              <a:ext cx="8450" cy="9850"/>
            </a:xfrm>
            <a:custGeom>
              <a:avLst/>
              <a:gdLst/>
              <a:ahLst/>
              <a:cxnLst/>
              <a:rect l="l" t="t" r="r" b="b"/>
              <a:pathLst>
                <a:path w="338" h="394" extrusionOk="0">
                  <a:moveTo>
                    <a:pt x="57" y="0"/>
                  </a:moveTo>
                  <a:lnTo>
                    <a:pt x="57" y="56"/>
                  </a:lnTo>
                  <a:lnTo>
                    <a:pt x="113" y="113"/>
                  </a:lnTo>
                  <a:lnTo>
                    <a:pt x="169" y="113"/>
                  </a:lnTo>
                  <a:lnTo>
                    <a:pt x="57" y="169"/>
                  </a:lnTo>
                  <a:lnTo>
                    <a:pt x="1" y="225"/>
                  </a:lnTo>
                  <a:lnTo>
                    <a:pt x="1" y="337"/>
                  </a:lnTo>
                  <a:lnTo>
                    <a:pt x="113" y="394"/>
                  </a:lnTo>
                  <a:lnTo>
                    <a:pt x="225" y="281"/>
                  </a:lnTo>
                  <a:lnTo>
                    <a:pt x="338" y="169"/>
                  </a:lnTo>
                  <a:lnTo>
                    <a:pt x="338" y="113"/>
                  </a:lnTo>
                  <a:lnTo>
                    <a:pt x="282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58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7" name="Google Shape;22467;p51"/>
            <p:cNvSpPr/>
            <p:nvPr/>
          </p:nvSpPr>
          <p:spPr>
            <a:xfrm>
              <a:off x="339275" y="1711600"/>
              <a:ext cx="7050" cy="7050"/>
            </a:xfrm>
            <a:custGeom>
              <a:avLst/>
              <a:gdLst/>
              <a:ahLst/>
              <a:cxnLst/>
              <a:rect l="l" t="t" r="r" b="b"/>
              <a:pathLst>
                <a:path w="282" h="282" extrusionOk="0">
                  <a:moveTo>
                    <a:pt x="113" y="0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13" y="225"/>
                  </a:lnTo>
                  <a:lnTo>
                    <a:pt x="226" y="281"/>
                  </a:lnTo>
                  <a:lnTo>
                    <a:pt x="282" y="169"/>
                  </a:lnTo>
                  <a:lnTo>
                    <a:pt x="282" y="57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958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8" name="Google Shape;22468;p51"/>
            <p:cNvSpPr/>
            <p:nvPr/>
          </p:nvSpPr>
          <p:spPr>
            <a:xfrm>
              <a:off x="347725" y="1729850"/>
              <a:ext cx="5625" cy="4250"/>
            </a:xfrm>
            <a:custGeom>
              <a:avLst/>
              <a:gdLst/>
              <a:ahLst/>
              <a:cxnLst/>
              <a:rect l="l" t="t" r="r" b="b"/>
              <a:pathLst>
                <a:path w="225" h="170" extrusionOk="0">
                  <a:moveTo>
                    <a:pt x="56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6" y="170"/>
                  </a:lnTo>
                  <a:lnTo>
                    <a:pt x="225" y="57"/>
                  </a:lnTo>
                  <a:lnTo>
                    <a:pt x="169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58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9" name="Google Shape;22469;p51"/>
            <p:cNvSpPr/>
            <p:nvPr/>
          </p:nvSpPr>
          <p:spPr>
            <a:xfrm>
              <a:off x="335075" y="17172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6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58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0" name="Google Shape;22470;p51"/>
            <p:cNvSpPr/>
            <p:nvPr/>
          </p:nvSpPr>
          <p:spPr>
            <a:xfrm>
              <a:off x="353325" y="1732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58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1" name="Google Shape;22471;p51"/>
            <p:cNvSpPr/>
            <p:nvPr/>
          </p:nvSpPr>
          <p:spPr>
            <a:xfrm>
              <a:off x="443275" y="1302700"/>
              <a:ext cx="60425" cy="80125"/>
            </a:xfrm>
            <a:custGeom>
              <a:avLst/>
              <a:gdLst/>
              <a:ahLst/>
              <a:cxnLst/>
              <a:rect l="l" t="t" r="r" b="b"/>
              <a:pathLst>
                <a:path w="2417" h="3205" extrusionOk="0">
                  <a:moveTo>
                    <a:pt x="1461" y="0"/>
                  </a:moveTo>
                  <a:lnTo>
                    <a:pt x="1405" y="169"/>
                  </a:lnTo>
                  <a:lnTo>
                    <a:pt x="1349" y="338"/>
                  </a:lnTo>
                  <a:lnTo>
                    <a:pt x="1405" y="506"/>
                  </a:lnTo>
                  <a:lnTo>
                    <a:pt x="1461" y="675"/>
                  </a:lnTo>
                  <a:lnTo>
                    <a:pt x="1574" y="844"/>
                  </a:lnTo>
                  <a:lnTo>
                    <a:pt x="1574" y="1068"/>
                  </a:lnTo>
                  <a:lnTo>
                    <a:pt x="1574" y="1181"/>
                  </a:lnTo>
                  <a:lnTo>
                    <a:pt x="1461" y="1181"/>
                  </a:lnTo>
                  <a:lnTo>
                    <a:pt x="1405" y="1125"/>
                  </a:lnTo>
                  <a:lnTo>
                    <a:pt x="1405" y="1068"/>
                  </a:lnTo>
                  <a:lnTo>
                    <a:pt x="1405" y="731"/>
                  </a:lnTo>
                  <a:lnTo>
                    <a:pt x="1405" y="619"/>
                  </a:lnTo>
                  <a:lnTo>
                    <a:pt x="1349" y="563"/>
                  </a:lnTo>
                  <a:lnTo>
                    <a:pt x="1293" y="506"/>
                  </a:lnTo>
                  <a:lnTo>
                    <a:pt x="843" y="506"/>
                  </a:lnTo>
                  <a:lnTo>
                    <a:pt x="731" y="563"/>
                  </a:lnTo>
                  <a:lnTo>
                    <a:pt x="675" y="619"/>
                  </a:lnTo>
                  <a:lnTo>
                    <a:pt x="618" y="731"/>
                  </a:lnTo>
                  <a:lnTo>
                    <a:pt x="618" y="787"/>
                  </a:lnTo>
                  <a:lnTo>
                    <a:pt x="506" y="900"/>
                  </a:lnTo>
                  <a:lnTo>
                    <a:pt x="450" y="1012"/>
                  </a:lnTo>
                  <a:lnTo>
                    <a:pt x="506" y="1125"/>
                  </a:lnTo>
                  <a:lnTo>
                    <a:pt x="562" y="1237"/>
                  </a:lnTo>
                  <a:lnTo>
                    <a:pt x="618" y="1349"/>
                  </a:lnTo>
                  <a:lnTo>
                    <a:pt x="618" y="1462"/>
                  </a:lnTo>
                  <a:lnTo>
                    <a:pt x="562" y="1518"/>
                  </a:lnTo>
                  <a:lnTo>
                    <a:pt x="450" y="1574"/>
                  </a:lnTo>
                  <a:lnTo>
                    <a:pt x="281" y="1743"/>
                  </a:lnTo>
                  <a:lnTo>
                    <a:pt x="169" y="1968"/>
                  </a:lnTo>
                  <a:lnTo>
                    <a:pt x="56" y="2474"/>
                  </a:lnTo>
                  <a:lnTo>
                    <a:pt x="0" y="2642"/>
                  </a:lnTo>
                  <a:lnTo>
                    <a:pt x="56" y="2811"/>
                  </a:lnTo>
                  <a:lnTo>
                    <a:pt x="112" y="2867"/>
                  </a:lnTo>
                  <a:lnTo>
                    <a:pt x="393" y="2867"/>
                  </a:lnTo>
                  <a:lnTo>
                    <a:pt x="337" y="2923"/>
                  </a:lnTo>
                  <a:lnTo>
                    <a:pt x="281" y="3036"/>
                  </a:lnTo>
                  <a:lnTo>
                    <a:pt x="337" y="3092"/>
                  </a:lnTo>
                  <a:lnTo>
                    <a:pt x="393" y="3148"/>
                  </a:lnTo>
                  <a:lnTo>
                    <a:pt x="506" y="3204"/>
                  </a:lnTo>
                  <a:lnTo>
                    <a:pt x="562" y="3148"/>
                  </a:lnTo>
                  <a:lnTo>
                    <a:pt x="675" y="3036"/>
                  </a:lnTo>
                  <a:lnTo>
                    <a:pt x="843" y="2979"/>
                  </a:lnTo>
                  <a:lnTo>
                    <a:pt x="956" y="2923"/>
                  </a:lnTo>
                  <a:lnTo>
                    <a:pt x="1068" y="2811"/>
                  </a:lnTo>
                  <a:lnTo>
                    <a:pt x="1124" y="2755"/>
                  </a:lnTo>
                  <a:lnTo>
                    <a:pt x="1237" y="2698"/>
                  </a:lnTo>
                  <a:lnTo>
                    <a:pt x="1405" y="2755"/>
                  </a:lnTo>
                  <a:lnTo>
                    <a:pt x="1574" y="2867"/>
                  </a:lnTo>
                  <a:lnTo>
                    <a:pt x="1630" y="2867"/>
                  </a:lnTo>
                  <a:lnTo>
                    <a:pt x="1686" y="2811"/>
                  </a:lnTo>
                  <a:lnTo>
                    <a:pt x="1855" y="2698"/>
                  </a:lnTo>
                  <a:lnTo>
                    <a:pt x="1967" y="2642"/>
                  </a:lnTo>
                  <a:lnTo>
                    <a:pt x="2080" y="2642"/>
                  </a:lnTo>
                  <a:lnTo>
                    <a:pt x="2136" y="2698"/>
                  </a:lnTo>
                  <a:lnTo>
                    <a:pt x="2248" y="2642"/>
                  </a:lnTo>
                  <a:lnTo>
                    <a:pt x="2304" y="2530"/>
                  </a:lnTo>
                  <a:lnTo>
                    <a:pt x="2192" y="2417"/>
                  </a:lnTo>
                  <a:lnTo>
                    <a:pt x="2136" y="2417"/>
                  </a:lnTo>
                  <a:lnTo>
                    <a:pt x="2080" y="2361"/>
                  </a:lnTo>
                  <a:lnTo>
                    <a:pt x="2080" y="2305"/>
                  </a:lnTo>
                  <a:lnTo>
                    <a:pt x="2080" y="2249"/>
                  </a:lnTo>
                  <a:lnTo>
                    <a:pt x="2192" y="2249"/>
                  </a:lnTo>
                  <a:lnTo>
                    <a:pt x="2304" y="2192"/>
                  </a:lnTo>
                  <a:lnTo>
                    <a:pt x="2361" y="2136"/>
                  </a:lnTo>
                  <a:lnTo>
                    <a:pt x="2417" y="1911"/>
                  </a:lnTo>
                  <a:lnTo>
                    <a:pt x="2417" y="1855"/>
                  </a:lnTo>
                  <a:lnTo>
                    <a:pt x="2417" y="1799"/>
                  </a:lnTo>
                  <a:lnTo>
                    <a:pt x="2361" y="1743"/>
                  </a:lnTo>
                  <a:lnTo>
                    <a:pt x="2192" y="1743"/>
                  </a:lnTo>
                  <a:lnTo>
                    <a:pt x="2192" y="1630"/>
                  </a:lnTo>
                  <a:lnTo>
                    <a:pt x="2192" y="1518"/>
                  </a:lnTo>
                  <a:lnTo>
                    <a:pt x="2304" y="1349"/>
                  </a:lnTo>
                  <a:lnTo>
                    <a:pt x="2304" y="1237"/>
                  </a:lnTo>
                  <a:lnTo>
                    <a:pt x="2248" y="1181"/>
                  </a:lnTo>
                  <a:lnTo>
                    <a:pt x="2080" y="1181"/>
                  </a:lnTo>
                  <a:lnTo>
                    <a:pt x="2136" y="1068"/>
                  </a:lnTo>
                  <a:lnTo>
                    <a:pt x="2023" y="956"/>
                  </a:lnTo>
                  <a:lnTo>
                    <a:pt x="1967" y="787"/>
                  </a:lnTo>
                  <a:lnTo>
                    <a:pt x="1911" y="506"/>
                  </a:lnTo>
                  <a:lnTo>
                    <a:pt x="1911" y="338"/>
                  </a:lnTo>
                  <a:lnTo>
                    <a:pt x="1799" y="281"/>
                  </a:lnTo>
                  <a:lnTo>
                    <a:pt x="1686" y="225"/>
                  </a:lnTo>
                  <a:lnTo>
                    <a:pt x="1630" y="169"/>
                  </a:lnTo>
                  <a:lnTo>
                    <a:pt x="1574" y="57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96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2" name="Google Shape;22472;p51"/>
            <p:cNvSpPr/>
            <p:nvPr/>
          </p:nvSpPr>
          <p:spPr>
            <a:xfrm>
              <a:off x="491050" y="1329400"/>
              <a:ext cx="9850" cy="7050"/>
            </a:xfrm>
            <a:custGeom>
              <a:avLst/>
              <a:gdLst/>
              <a:ahLst/>
              <a:cxnLst/>
              <a:rect l="l" t="t" r="r" b="b"/>
              <a:pathLst>
                <a:path w="394" h="282" extrusionOk="0">
                  <a:moveTo>
                    <a:pt x="225" y="0"/>
                  </a:moveTo>
                  <a:lnTo>
                    <a:pt x="112" y="57"/>
                  </a:lnTo>
                  <a:lnTo>
                    <a:pt x="56" y="169"/>
                  </a:lnTo>
                  <a:lnTo>
                    <a:pt x="0" y="225"/>
                  </a:lnTo>
                  <a:lnTo>
                    <a:pt x="0" y="281"/>
                  </a:lnTo>
                  <a:lnTo>
                    <a:pt x="112" y="281"/>
                  </a:lnTo>
                  <a:lnTo>
                    <a:pt x="225" y="225"/>
                  </a:lnTo>
                  <a:lnTo>
                    <a:pt x="393" y="169"/>
                  </a:lnTo>
                  <a:lnTo>
                    <a:pt x="337" y="5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8F7C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3" name="Google Shape;22473;p51"/>
            <p:cNvSpPr/>
            <p:nvPr/>
          </p:nvSpPr>
          <p:spPr>
            <a:xfrm>
              <a:off x="496650" y="1336425"/>
              <a:ext cx="4250" cy="9850"/>
            </a:xfrm>
            <a:custGeom>
              <a:avLst/>
              <a:gdLst/>
              <a:ahLst/>
              <a:cxnLst/>
              <a:rect l="l" t="t" r="r" b="b"/>
              <a:pathLst>
                <a:path w="170" h="394" extrusionOk="0">
                  <a:moveTo>
                    <a:pt x="169" y="0"/>
                  </a:moveTo>
                  <a:lnTo>
                    <a:pt x="57" y="57"/>
                  </a:lnTo>
                  <a:lnTo>
                    <a:pt x="1" y="169"/>
                  </a:lnTo>
                  <a:lnTo>
                    <a:pt x="1" y="281"/>
                  </a:lnTo>
                  <a:lnTo>
                    <a:pt x="1" y="338"/>
                  </a:lnTo>
                  <a:lnTo>
                    <a:pt x="57" y="394"/>
                  </a:lnTo>
                  <a:lnTo>
                    <a:pt x="169" y="225"/>
                  </a:lnTo>
                  <a:lnTo>
                    <a:pt x="169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F7C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4" name="Google Shape;22474;p51"/>
            <p:cNvSpPr/>
            <p:nvPr/>
          </p:nvSpPr>
          <p:spPr>
            <a:xfrm>
              <a:off x="502275" y="1346250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1" y="1"/>
                  </a:moveTo>
                  <a:lnTo>
                    <a:pt x="57" y="113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F7C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5" name="Google Shape;22475;p51"/>
            <p:cNvSpPr/>
            <p:nvPr/>
          </p:nvSpPr>
          <p:spPr>
            <a:xfrm>
              <a:off x="284475" y="1662425"/>
              <a:ext cx="21100" cy="36550"/>
            </a:xfrm>
            <a:custGeom>
              <a:avLst/>
              <a:gdLst/>
              <a:ahLst/>
              <a:cxnLst/>
              <a:rect l="l" t="t" r="r" b="b"/>
              <a:pathLst>
                <a:path w="844" h="1462" extrusionOk="0">
                  <a:moveTo>
                    <a:pt x="226" y="0"/>
                  </a:moveTo>
                  <a:lnTo>
                    <a:pt x="169" y="56"/>
                  </a:lnTo>
                  <a:lnTo>
                    <a:pt x="113" y="169"/>
                  </a:lnTo>
                  <a:lnTo>
                    <a:pt x="113" y="281"/>
                  </a:lnTo>
                  <a:lnTo>
                    <a:pt x="1" y="337"/>
                  </a:lnTo>
                  <a:lnTo>
                    <a:pt x="113" y="394"/>
                  </a:lnTo>
                  <a:lnTo>
                    <a:pt x="226" y="506"/>
                  </a:lnTo>
                  <a:lnTo>
                    <a:pt x="282" y="562"/>
                  </a:lnTo>
                  <a:lnTo>
                    <a:pt x="169" y="618"/>
                  </a:lnTo>
                  <a:lnTo>
                    <a:pt x="57" y="562"/>
                  </a:lnTo>
                  <a:lnTo>
                    <a:pt x="57" y="618"/>
                  </a:lnTo>
                  <a:lnTo>
                    <a:pt x="113" y="675"/>
                  </a:lnTo>
                  <a:lnTo>
                    <a:pt x="169" y="787"/>
                  </a:lnTo>
                  <a:lnTo>
                    <a:pt x="169" y="843"/>
                  </a:lnTo>
                  <a:lnTo>
                    <a:pt x="169" y="956"/>
                  </a:lnTo>
                  <a:lnTo>
                    <a:pt x="169" y="1012"/>
                  </a:lnTo>
                  <a:lnTo>
                    <a:pt x="282" y="1068"/>
                  </a:lnTo>
                  <a:lnTo>
                    <a:pt x="226" y="1180"/>
                  </a:lnTo>
                  <a:lnTo>
                    <a:pt x="169" y="1293"/>
                  </a:lnTo>
                  <a:lnTo>
                    <a:pt x="113" y="1405"/>
                  </a:lnTo>
                  <a:lnTo>
                    <a:pt x="169" y="1461"/>
                  </a:lnTo>
                  <a:lnTo>
                    <a:pt x="282" y="1405"/>
                  </a:lnTo>
                  <a:lnTo>
                    <a:pt x="394" y="1349"/>
                  </a:lnTo>
                  <a:lnTo>
                    <a:pt x="563" y="1293"/>
                  </a:lnTo>
                  <a:lnTo>
                    <a:pt x="675" y="1293"/>
                  </a:lnTo>
                  <a:lnTo>
                    <a:pt x="731" y="1237"/>
                  </a:lnTo>
                  <a:lnTo>
                    <a:pt x="844" y="1124"/>
                  </a:lnTo>
                  <a:lnTo>
                    <a:pt x="844" y="1068"/>
                  </a:lnTo>
                  <a:lnTo>
                    <a:pt x="788" y="1012"/>
                  </a:lnTo>
                  <a:lnTo>
                    <a:pt x="731" y="956"/>
                  </a:lnTo>
                  <a:lnTo>
                    <a:pt x="675" y="899"/>
                  </a:lnTo>
                  <a:lnTo>
                    <a:pt x="788" y="843"/>
                  </a:lnTo>
                  <a:lnTo>
                    <a:pt x="788" y="787"/>
                  </a:lnTo>
                  <a:lnTo>
                    <a:pt x="731" y="731"/>
                  </a:lnTo>
                  <a:lnTo>
                    <a:pt x="731" y="675"/>
                  </a:lnTo>
                  <a:lnTo>
                    <a:pt x="844" y="562"/>
                  </a:lnTo>
                  <a:lnTo>
                    <a:pt x="844" y="450"/>
                  </a:lnTo>
                  <a:lnTo>
                    <a:pt x="788" y="337"/>
                  </a:lnTo>
                  <a:lnTo>
                    <a:pt x="619" y="281"/>
                  </a:lnTo>
                  <a:lnTo>
                    <a:pt x="507" y="281"/>
                  </a:lnTo>
                  <a:lnTo>
                    <a:pt x="338" y="169"/>
                  </a:lnTo>
                  <a:lnTo>
                    <a:pt x="282" y="113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9A7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6" name="Google Shape;22476;p51"/>
            <p:cNvSpPr/>
            <p:nvPr/>
          </p:nvSpPr>
          <p:spPr>
            <a:xfrm>
              <a:off x="285875" y="1682075"/>
              <a:ext cx="32350" cy="25325"/>
            </a:xfrm>
            <a:custGeom>
              <a:avLst/>
              <a:gdLst/>
              <a:ahLst/>
              <a:cxnLst/>
              <a:rect l="l" t="t" r="r" b="b"/>
              <a:pathLst>
                <a:path w="1294" h="1013" extrusionOk="0">
                  <a:moveTo>
                    <a:pt x="1181" y="1"/>
                  </a:moveTo>
                  <a:lnTo>
                    <a:pt x="1125" y="57"/>
                  </a:lnTo>
                  <a:lnTo>
                    <a:pt x="1069" y="57"/>
                  </a:lnTo>
                  <a:lnTo>
                    <a:pt x="1013" y="113"/>
                  </a:lnTo>
                  <a:lnTo>
                    <a:pt x="1013" y="282"/>
                  </a:lnTo>
                  <a:lnTo>
                    <a:pt x="956" y="394"/>
                  </a:lnTo>
                  <a:lnTo>
                    <a:pt x="900" y="451"/>
                  </a:lnTo>
                  <a:lnTo>
                    <a:pt x="900" y="507"/>
                  </a:lnTo>
                  <a:lnTo>
                    <a:pt x="675" y="451"/>
                  </a:lnTo>
                  <a:lnTo>
                    <a:pt x="563" y="451"/>
                  </a:lnTo>
                  <a:lnTo>
                    <a:pt x="507" y="507"/>
                  </a:lnTo>
                  <a:lnTo>
                    <a:pt x="394" y="563"/>
                  </a:lnTo>
                  <a:lnTo>
                    <a:pt x="226" y="675"/>
                  </a:lnTo>
                  <a:lnTo>
                    <a:pt x="170" y="675"/>
                  </a:lnTo>
                  <a:lnTo>
                    <a:pt x="57" y="619"/>
                  </a:lnTo>
                  <a:lnTo>
                    <a:pt x="1" y="675"/>
                  </a:lnTo>
                  <a:lnTo>
                    <a:pt x="1" y="788"/>
                  </a:lnTo>
                  <a:lnTo>
                    <a:pt x="57" y="844"/>
                  </a:lnTo>
                  <a:lnTo>
                    <a:pt x="170" y="956"/>
                  </a:lnTo>
                  <a:lnTo>
                    <a:pt x="170" y="1013"/>
                  </a:lnTo>
                  <a:lnTo>
                    <a:pt x="226" y="1013"/>
                  </a:lnTo>
                  <a:lnTo>
                    <a:pt x="338" y="956"/>
                  </a:lnTo>
                  <a:lnTo>
                    <a:pt x="563" y="956"/>
                  </a:lnTo>
                  <a:lnTo>
                    <a:pt x="732" y="900"/>
                  </a:lnTo>
                  <a:lnTo>
                    <a:pt x="788" y="900"/>
                  </a:lnTo>
                  <a:lnTo>
                    <a:pt x="844" y="1013"/>
                  </a:lnTo>
                  <a:lnTo>
                    <a:pt x="956" y="1013"/>
                  </a:lnTo>
                  <a:lnTo>
                    <a:pt x="1069" y="956"/>
                  </a:lnTo>
                  <a:lnTo>
                    <a:pt x="1125" y="900"/>
                  </a:lnTo>
                  <a:lnTo>
                    <a:pt x="1181" y="844"/>
                  </a:lnTo>
                  <a:lnTo>
                    <a:pt x="1069" y="844"/>
                  </a:lnTo>
                  <a:lnTo>
                    <a:pt x="1013" y="900"/>
                  </a:lnTo>
                  <a:lnTo>
                    <a:pt x="956" y="844"/>
                  </a:lnTo>
                  <a:lnTo>
                    <a:pt x="956" y="732"/>
                  </a:lnTo>
                  <a:lnTo>
                    <a:pt x="1013" y="675"/>
                  </a:lnTo>
                  <a:lnTo>
                    <a:pt x="1069" y="675"/>
                  </a:lnTo>
                  <a:lnTo>
                    <a:pt x="1238" y="619"/>
                  </a:lnTo>
                  <a:lnTo>
                    <a:pt x="1238" y="451"/>
                  </a:lnTo>
                  <a:lnTo>
                    <a:pt x="1238" y="394"/>
                  </a:lnTo>
                  <a:lnTo>
                    <a:pt x="1294" y="338"/>
                  </a:lnTo>
                  <a:lnTo>
                    <a:pt x="1294" y="282"/>
                  </a:lnTo>
                  <a:lnTo>
                    <a:pt x="1294" y="170"/>
                  </a:lnTo>
                  <a:lnTo>
                    <a:pt x="1238" y="57"/>
                  </a:lnTo>
                  <a:lnTo>
                    <a:pt x="1181" y="1"/>
                  </a:lnTo>
                  <a:close/>
                </a:path>
              </a:pathLst>
            </a:custGeom>
            <a:solidFill>
              <a:srgbClr val="9A8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7" name="Google Shape;22477;p51"/>
            <p:cNvSpPr/>
            <p:nvPr/>
          </p:nvSpPr>
          <p:spPr>
            <a:xfrm>
              <a:off x="285875" y="1720025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3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226" y="169"/>
                  </a:lnTo>
                  <a:lnTo>
                    <a:pt x="226" y="113"/>
                  </a:lnTo>
                  <a:lnTo>
                    <a:pt x="226" y="5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9A8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8" name="Google Shape;22478;p51"/>
            <p:cNvSpPr/>
            <p:nvPr/>
          </p:nvSpPr>
          <p:spPr>
            <a:xfrm>
              <a:off x="427800" y="1521900"/>
              <a:ext cx="59050" cy="116650"/>
            </a:xfrm>
            <a:custGeom>
              <a:avLst/>
              <a:gdLst/>
              <a:ahLst/>
              <a:cxnLst/>
              <a:rect l="l" t="t" r="r" b="b"/>
              <a:pathLst>
                <a:path w="2362" h="4666" extrusionOk="0">
                  <a:moveTo>
                    <a:pt x="1350" y="1"/>
                  </a:moveTo>
                  <a:lnTo>
                    <a:pt x="1237" y="57"/>
                  </a:lnTo>
                  <a:lnTo>
                    <a:pt x="1125" y="57"/>
                  </a:lnTo>
                  <a:lnTo>
                    <a:pt x="1125" y="169"/>
                  </a:lnTo>
                  <a:lnTo>
                    <a:pt x="1181" y="282"/>
                  </a:lnTo>
                  <a:lnTo>
                    <a:pt x="1237" y="394"/>
                  </a:lnTo>
                  <a:lnTo>
                    <a:pt x="1237" y="563"/>
                  </a:lnTo>
                  <a:lnTo>
                    <a:pt x="1294" y="675"/>
                  </a:lnTo>
                  <a:lnTo>
                    <a:pt x="1350" y="731"/>
                  </a:lnTo>
                  <a:lnTo>
                    <a:pt x="1462" y="731"/>
                  </a:lnTo>
                  <a:lnTo>
                    <a:pt x="1518" y="844"/>
                  </a:lnTo>
                  <a:lnTo>
                    <a:pt x="1518" y="1012"/>
                  </a:lnTo>
                  <a:lnTo>
                    <a:pt x="1462" y="1068"/>
                  </a:lnTo>
                  <a:lnTo>
                    <a:pt x="1406" y="1012"/>
                  </a:lnTo>
                  <a:lnTo>
                    <a:pt x="956" y="450"/>
                  </a:lnTo>
                  <a:lnTo>
                    <a:pt x="1012" y="338"/>
                  </a:lnTo>
                  <a:lnTo>
                    <a:pt x="844" y="338"/>
                  </a:lnTo>
                  <a:lnTo>
                    <a:pt x="731" y="394"/>
                  </a:lnTo>
                  <a:lnTo>
                    <a:pt x="619" y="394"/>
                  </a:lnTo>
                  <a:lnTo>
                    <a:pt x="507" y="338"/>
                  </a:lnTo>
                  <a:lnTo>
                    <a:pt x="450" y="394"/>
                  </a:lnTo>
                  <a:lnTo>
                    <a:pt x="450" y="450"/>
                  </a:lnTo>
                  <a:lnTo>
                    <a:pt x="507" y="506"/>
                  </a:lnTo>
                  <a:lnTo>
                    <a:pt x="563" y="619"/>
                  </a:lnTo>
                  <a:lnTo>
                    <a:pt x="619" y="731"/>
                  </a:lnTo>
                  <a:lnTo>
                    <a:pt x="675" y="900"/>
                  </a:lnTo>
                  <a:lnTo>
                    <a:pt x="844" y="956"/>
                  </a:lnTo>
                  <a:lnTo>
                    <a:pt x="1012" y="1012"/>
                  </a:lnTo>
                  <a:lnTo>
                    <a:pt x="1181" y="1068"/>
                  </a:lnTo>
                  <a:lnTo>
                    <a:pt x="1237" y="1068"/>
                  </a:lnTo>
                  <a:lnTo>
                    <a:pt x="1237" y="1181"/>
                  </a:lnTo>
                  <a:lnTo>
                    <a:pt x="1237" y="1237"/>
                  </a:lnTo>
                  <a:lnTo>
                    <a:pt x="1181" y="1237"/>
                  </a:lnTo>
                  <a:lnTo>
                    <a:pt x="563" y="1518"/>
                  </a:lnTo>
                  <a:lnTo>
                    <a:pt x="507" y="1574"/>
                  </a:lnTo>
                  <a:lnTo>
                    <a:pt x="563" y="1687"/>
                  </a:lnTo>
                  <a:lnTo>
                    <a:pt x="619" y="1687"/>
                  </a:lnTo>
                  <a:lnTo>
                    <a:pt x="675" y="1743"/>
                  </a:lnTo>
                  <a:lnTo>
                    <a:pt x="731" y="1799"/>
                  </a:lnTo>
                  <a:lnTo>
                    <a:pt x="731" y="1912"/>
                  </a:lnTo>
                  <a:lnTo>
                    <a:pt x="731" y="1968"/>
                  </a:lnTo>
                  <a:lnTo>
                    <a:pt x="507" y="1968"/>
                  </a:lnTo>
                  <a:lnTo>
                    <a:pt x="394" y="1912"/>
                  </a:lnTo>
                  <a:lnTo>
                    <a:pt x="338" y="1855"/>
                  </a:lnTo>
                  <a:lnTo>
                    <a:pt x="169" y="1855"/>
                  </a:lnTo>
                  <a:lnTo>
                    <a:pt x="113" y="1799"/>
                  </a:lnTo>
                  <a:lnTo>
                    <a:pt x="57" y="1799"/>
                  </a:lnTo>
                  <a:lnTo>
                    <a:pt x="1" y="1855"/>
                  </a:lnTo>
                  <a:lnTo>
                    <a:pt x="113" y="1968"/>
                  </a:lnTo>
                  <a:lnTo>
                    <a:pt x="226" y="2080"/>
                  </a:lnTo>
                  <a:lnTo>
                    <a:pt x="282" y="2080"/>
                  </a:lnTo>
                  <a:lnTo>
                    <a:pt x="338" y="2136"/>
                  </a:lnTo>
                  <a:lnTo>
                    <a:pt x="338" y="2193"/>
                  </a:lnTo>
                  <a:lnTo>
                    <a:pt x="282" y="2417"/>
                  </a:lnTo>
                  <a:lnTo>
                    <a:pt x="282" y="2530"/>
                  </a:lnTo>
                  <a:lnTo>
                    <a:pt x="394" y="2642"/>
                  </a:lnTo>
                  <a:lnTo>
                    <a:pt x="450" y="2698"/>
                  </a:lnTo>
                  <a:lnTo>
                    <a:pt x="394" y="2755"/>
                  </a:lnTo>
                  <a:lnTo>
                    <a:pt x="282" y="2811"/>
                  </a:lnTo>
                  <a:lnTo>
                    <a:pt x="282" y="2867"/>
                  </a:lnTo>
                  <a:lnTo>
                    <a:pt x="338" y="2923"/>
                  </a:lnTo>
                  <a:lnTo>
                    <a:pt x="507" y="3092"/>
                  </a:lnTo>
                  <a:lnTo>
                    <a:pt x="507" y="3260"/>
                  </a:lnTo>
                  <a:lnTo>
                    <a:pt x="507" y="3429"/>
                  </a:lnTo>
                  <a:lnTo>
                    <a:pt x="338" y="3485"/>
                  </a:lnTo>
                  <a:lnTo>
                    <a:pt x="450" y="3598"/>
                  </a:lnTo>
                  <a:lnTo>
                    <a:pt x="450" y="3710"/>
                  </a:lnTo>
                  <a:lnTo>
                    <a:pt x="507" y="3823"/>
                  </a:lnTo>
                  <a:lnTo>
                    <a:pt x="619" y="3935"/>
                  </a:lnTo>
                  <a:lnTo>
                    <a:pt x="563" y="3991"/>
                  </a:lnTo>
                  <a:lnTo>
                    <a:pt x="507" y="4104"/>
                  </a:lnTo>
                  <a:lnTo>
                    <a:pt x="507" y="4160"/>
                  </a:lnTo>
                  <a:lnTo>
                    <a:pt x="563" y="4272"/>
                  </a:lnTo>
                  <a:lnTo>
                    <a:pt x="731" y="4272"/>
                  </a:lnTo>
                  <a:lnTo>
                    <a:pt x="844" y="4385"/>
                  </a:lnTo>
                  <a:lnTo>
                    <a:pt x="1069" y="4609"/>
                  </a:lnTo>
                  <a:lnTo>
                    <a:pt x="1125" y="4385"/>
                  </a:lnTo>
                  <a:lnTo>
                    <a:pt x="1181" y="4160"/>
                  </a:lnTo>
                  <a:lnTo>
                    <a:pt x="1294" y="4160"/>
                  </a:lnTo>
                  <a:lnTo>
                    <a:pt x="1350" y="4272"/>
                  </a:lnTo>
                  <a:lnTo>
                    <a:pt x="1462" y="4272"/>
                  </a:lnTo>
                  <a:lnTo>
                    <a:pt x="1575" y="4385"/>
                  </a:lnTo>
                  <a:lnTo>
                    <a:pt x="1575" y="4441"/>
                  </a:lnTo>
                  <a:lnTo>
                    <a:pt x="1518" y="4553"/>
                  </a:lnTo>
                  <a:lnTo>
                    <a:pt x="1518" y="4609"/>
                  </a:lnTo>
                  <a:lnTo>
                    <a:pt x="1631" y="4666"/>
                  </a:lnTo>
                  <a:lnTo>
                    <a:pt x="1687" y="4609"/>
                  </a:lnTo>
                  <a:lnTo>
                    <a:pt x="1912" y="4609"/>
                  </a:lnTo>
                  <a:lnTo>
                    <a:pt x="1968" y="4553"/>
                  </a:lnTo>
                  <a:lnTo>
                    <a:pt x="2024" y="4441"/>
                  </a:lnTo>
                  <a:lnTo>
                    <a:pt x="2080" y="4216"/>
                  </a:lnTo>
                  <a:lnTo>
                    <a:pt x="2137" y="4104"/>
                  </a:lnTo>
                  <a:lnTo>
                    <a:pt x="2249" y="4047"/>
                  </a:lnTo>
                  <a:lnTo>
                    <a:pt x="2305" y="3935"/>
                  </a:lnTo>
                  <a:lnTo>
                    <a:pt x="2361" y="3879"/>
                  </a:lnTo>
                  <a:lnTo>
                    <a:pt x="2305" y="3710"/>
                  </a:lnTo>
                  <a:lnTo>
                    <a:pt x="2137" y="3541"/>
                  </a:lnTo>
                  <a:lnTo>
                    <a:pt x="2137" y="3429"/>
                  </a:lnTo>
                  <a:lnTo>
                    <a:pt x="2024" y="3317"/>
                  </a:lnTo>
                  <a:lnTo>
                    <a:pt x="1912" y="3260"/>
                  </a:lnTo>
                  <a:lnTo>
                    <a:pt x="1856" y="3148"/>
                  </a:lnTo>
                  <a:lnTo>
                    <a:pt x="1912" y="3036"/>
                  </a:lnTo>
                  <a:lnTo>
                    <a:pt x="1968" y="2867"/>
                  </a:lnTo>
                  <a:lnTo>
                    <a:pt x="1912" y="2811"/>
                  </a:lnTo>
                  <a:lnTo>
                    <a:pt x="1856" y="2698"/>
                  </a:lnTo>
                  <a:lnTo>
                    <a:pt x="1687" y="2642"/>
                  </a:lnTo>
                  <a:lnTo>
                    <a:pt x="1575" y="2586"/>
                  </a:lnTo>
                  <a:lnTo>
                    <a:pt x="1406" y="2474"/>
                  </a:lnTo>
                  <a:lnTo>
                    <a:pt x="1687" y="2530"/>
                  </a:lnTo>
                  <a:lnTo>
                    <a:pt x="1856" y="2474"/>
                  </a:lnTo>
                  <a:lnTo>
                    <a:pt x="1968" y="2305"/>
                  </a:lnTo>
                  <a:lnTo>
                    <a:pt x="2024" y="2136"/>
                  </a:lnTo>
                  <a:lnTo>
                    <a:pt x="2080" y="2080"/>
                  </a:lnTo>
                  <a:lnTo>
                    <a:pt x="2137" y="1968"/>
                  </a:lnTo>
                  <a:lnTo>
                    <a:pt x="2137" y="1912"/>
                  </a:lnTo>
                  <a:lnTo>
                    <a:pt x="2193" y="1855"/>
                  </a:lnTo>
                  <a:lnTo>
                    <a:pt x="2249" y="1799"/>
                  </a:lnTo>
                  <a:lnTo>
                    <a:pt x="2249" y="1743"/>
                  </a:lnTo>
                  <a:lnTo>
                    <a:pt x="2249" y="1687"/>
                  </a:lnTo>
                  <a:lnTo>
                    <a:pt x="2305" y="1630"/>
                  </a:lnTo>
                  <a:lnTo>
                    <a:pt x="2361" y="1574"/>
                  </a:lnTo>
                  <a:lnTo>
                    <a:pt x="2361" y="1462"/>
                  </a:lnTo>
                  <a:lnTo>
                    <a:pt x="2305" y="1293"/>
                  </a:lnTo>
                  <a:lnTo>
                    <a:pt x="2305" y="1125"/>
                  </a:lnTo>
                  <a:lnTo>
                    <a:pt x="2193" y="1012"/>
                  </a:lnTo>
                  <a:lnTo>
                    <a:pt x="2080" y="844"/>
                  </a:lnTo>
                  <a:lnTo>
                    <a:pt x="2024" y="731"/>
                  </a:lnTo>
                  <a:lnTo>
                    <a:pt x="1968" y="619"/>
                  </a:lnTo>
                  <a:lnTo>
                    <a:pt x="1856" y="563"/>
                  </a:lnTo>
                  <a:lnTo>
                    <a:pt x="1631" y="394"/>
                  </a:lnTo>
                  <a:lnTo>
                    <a:pt x="1575" y="394"/>
                  </a:lnTo>
                  <a:lnTo>
                    <a:pt x="1575" y="338"/>
                  </a:lnTo>
                  <a:lnTo>
                    <a:pt x="1631" y="225"/>
                  </a:lnTo>
                  <a:lnTo>
                    <a:pt x="1687" y="169"/>
                  </a:lnTo>
                  <a:lnTo>
                    <a:pt x="1687" y="113"/>
                  </a:lnTo>
                  <a:lnTo>
                    <a:pt x="1575" y="57"/>
                  </a:lnTo>
                  <a:lnTo>
                    <a:pt x="1350" y="1"/>
                  </a:lnTo>
                  <a:close/>
                </a:path>
              </a:pathLst>
            </a:custGeom>
            <a:solidFill>
              <a:srgbClr val="93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9" name="Google Shape;22479;p51"/>
            <p:cNvSpPr/>
            <p:nvPr/>
          </p:nvSpPr>
          <p:spPr>
            <a:xfrm>
              <a:off x="469950" y="1632900"/>
              <a:ext cx="9875" cy="15500"/>
            </a:xfrm>
            <a:custGeom>
              <a:avLst/>
              <a:gdLst/>
              <a:ahLst/>
              <a:cxnLst/>
              <a:rect l="l" t="t" r="r" b="b"/>
              <a:pathLst>
                <a:path w="395" h="620" extrusionOk="0">
                  <a:moveTo>
                    <a:pt x="338" y="1"/>
                  </a:moveTo>
                  <a:lnTo>
                    <a:pt x="170" y="113"/>
                  </a:lnTo>
                  <a:lnTo>
                    <a:pt x="57" y="113"/>
                  </a:lnTo>
                  <a:lnTo>
                    <a:pt x="1" y="169"/>
                  </a:lnTo>
                  <a:lnTo>
                    <a:pt x="57" y="282"/>
                  </a:lnTo>
                  <a:lnTo>
                    <a:pt x="113" y="394"/>
                  </a:lnTo>
                  <a:lnTo>
                    <a:pt x="57" y="619"/>
                  </a:lnTo>
                  <a:lnTo>
                    <a:pt x="226" y="619"/>
                  </a:lnTo>
                  <a:lnTo>
                    <a:pt x="338" y="563"/>
                  </a:lnTo>
                  <a:lnTo>
                    <a:pt x="338" y="507"/>
                  </a:lnTo>
                  <a:lnTo>
                    <a:pt x="338" y="450"/>
                  </a:lnTo>
                  <a:lnTo>
                    <a:pt x="282" y="394"/>
                  </a:lnTo>
                  <a:lnTo>
                    <a:pt x="338" y="282"/>
                  </a:lnTo>
                  <a:lnTo>
                    <a:pt x="338" y="226"/>
                  </a:lnTo>
                  <a:lnTo>
                    <a:pt x="394" y="113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948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0" name="Google Shape;22480;p51"/>
            <p:cNvSpPr/>
            <p:nvPr/>
          </p:nvSpPr>
          <p:spPr>
            <a:xfrm>
              <a:off x="475575" y="1642750"/>
              <a:ext cx="11275" cy="5650"/>
            </a:xfrm>
            <a:custGeom>
              <a:avLst/>
              <a:gdLst/>
              <a:ahLst/>
              <a:cxnLst/>
              <a:rect l="l" t="t" r="r" b="b"/>
              <a:pathLst>
                <a:path w="451" h="226" extrusionOk="0">
                  <a:moveTo>
                    <a:pt x="226" y="0"/>
                  </a:moveTo>
                  <a:lnTo>
                    <a:pt x="113" y="56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226" y="169"/>
                  </a:lnTo>
                  <a:lnTo>
                    <a:pt x="450" y="169"/>
                  </a:lnTo>
                  <a:lnTo>
                    <a:pt x="450" y="113"/>
                  </a:lnTo>
                  <a:lnTo>
                    <a:pt x="394" y="56"/>
                  </a:lnTo>
                  <a:lnTo>
                    <a:pt x="338" y="56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93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1" name="Google Shape;22481;p51"/>
            <p:cNvSpPr/>
            <p:nvPr/>
          </p:nvSpPr>
          <p:spPr>
            <a:xfrm>
              <a:off x="476975" y="1639925"/>
              <a:ext cx="1450" cy="4250"/>
            </a:xfrm>
            <a:custGeom>
              <a:avLst/>
              <a:gdLst/>
              <a:ahLst/>
              <a:cxnLst/>
              <a:rect l="l" t="t" r="r" b="b"/>
              <a:pathLst>
                <a:path w="58" h="170" extrusionOk="0">
                  <a:moveTo>
                    <a:pt x="57" y="1"/>
                  </a:moveTo>
                  <a:lnTo>
                    <a:pt x="1" y="113"/>
                  </a:lnTo>
                  <a:lnTo>
                    <a:pt x="57" y="16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3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2" name="Google Shape;22482;p51"/>
            <p:cNvSpPr/>
            <p:nvPr/>
          </p:nvSpPr>
          <p:spPr>
            <a:xfrm>
              <a:off x="478400" y="1632900"/>
              <a:ext cx="1425" cy="5650"/>
            </a:xfrm>
            <a:custGeom>
              <a:avLst/>
              <a:gdLst/>
              <a:ahLst/>
              <a:cxnLst/>
              <a:rect l="l" t="t" r="r" b="b"/>
              <a:pathLst>
                <a:path w="57" h="226" extrusionOk="0">
                  <a:moveTo>
                    <a:pt x="0" y="1"/>
                  </a:moveTo>
                  <a:lnTo>
                    <a:pt x="0" y="226"/>
                  </a:lnTo>
                  <a:lnTo>
                    <a:pt x="56" y="1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3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3" name="Google Shape;22483;p51"/>
            <p:cNvSpPr/>
            <p:nvPr/>
          </p:nvSpPr>
          <p:spPr>
            <a:xfrm>
              <a:off x="500875" y="14460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3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4" name="Google Shape;22484;p51"/>
            <p:cNvSpPr/>
            <p:nvPr/>
          </p:nvSpPr>
          <p:spPr>
            <a:xfrm>
              <a:off x="361775" y="875525"/>
              <a:ext cx="57625" cy="71700"/>
            </a:xfrm>
            <a:custGeom>
              <a:avLst/>
              <a:gdLst/>
              <a:ahLst/>
              <a:cxnLst/>
              <a:rect l="l" t="t" r="r" b="b"/>
              <a:pathLst>
                <a:path w="2305" h="2868" extrusionOk="0">
                  <a:moveTo>
                    <a:pt x="2136" y="1"/>
                  </a:moveTo>
                  <a:lnTo>
                    <a:pt x="1967" y="57"/>
                  </a:lnTo>
                  <a:lnTo>
                    <a:pt x="2024" y="170"/>
                  </a:lnTo>
                  <a:lnTo>
                    <a:pt x="2080" y="282"/>
                  </a:lnTo>
                  <a:lnTo>
                    <a:pt x="2024" y="338"/>
                  </a:lnTo>
                  <a:lnTo>
                    <a:pt x="1967" y="394"/>
                  </a:lnTo>
                  <a:lnTo>
                    <a:pt x="1799" y="282"/>
                  </a:lnTo>
                  <a:lnTo>
                    <a:pt x="1630" y="226"/>
                  </a:lnTo>
                  <a:lnTo>
                    <a:pt x="1237" y="226"/>
                  </a:lnTo>
                  <a:lnTo>
                    <a:pt x="1237" y="282"/>
                  </a:lnTo>
                  <a:lnTo>
                    <a:pt x="1180" y="451"/>
                  </a:lnTo>
                  <a:lnTo>
                    <a:pt x="1124" y="507"/>
                  </a:lnTo>
                  <a:lnTo>
                    <a:pt x="1012" y="451"/>
                  </a:lnTo>
                  <a:lnTo>
                    <a:pt x="956" y="451"/>
                  </a:lnTo>
                  <a:lnTo>
                    <a:pt x="899" y="507"/>
                  </a:lnTo>
                  <a:lnTo>
                    <a:pt x="843" y="619"/>
                  </a:lnTo>
                  <a:lnTo>
                    <a:pt x="843" y="675"/>
                  </a:lnTo>
                  <a:lnTo>
                    <a:pt x="899" y="732"/>
                  </a:lnTo>
                  <a:lnTo>
                    <a:pt x="1068" y="844"/>
                  </a:lnTo>
                  <a:lnTo>
                    <a:pt x="1180" y="1013"/>
                  </a:lnTo>
                  <a:lnTo>
                    <a:pt x="1180" y="1125"/>
                  </a:lnTo>
                  <a:lnTo>
                    <a:pt x="1180" y="1237"/>
                  </a:lnTo>
                  <a:lnTo>
                    <a:pt x="1180" y="1294"/>
                  </a:lnTo>
                  <a:lnTo>
                    <a:pt x="1012" y="1294"/>
                  </a:lnTo>
                  <a:lnTo>
                    <a:pt x="787" y="1237"/>
                  </a:lnTo>
                  <a:lnTo>
                    <a:pt x="731" y="1181"/>
                  </a:lnTo>
                  <a:lnTo>
                    <a:pt x="675" y="1069"/>
                  </a:lnTo>
                  <a:lnTo>
                    <a:pt x="506" y="1013"/>
                  </a:lnTo>
                  <a:lnTo>
                    <a:pt x="394" y="1069"/>
                  </a:lnTo>
                  <a:lnTo>
                    <a:pt x="281" y="1181"/>
                  </a:lnTo>
                  <a:lnTo>
                    <a:pt x="225" y="1350"/>
                  </a:lnTo>
                  <a:lnTo>
                    <a:pt x="225" y="1743"/>
                  </a:lnTo>
                  <a:lnTo>
                    <a:pt x="169" y="1912"/>
                  </a:lnTo>
                  <a:lnTo>
                    <a:pt x="56" y="2081"/>
                  </a:lnTo>
                  <a:lnTo>
                    <a:pt x="0" y="2193"/>
                  </a:lnTo>
                  <a:lnTo>
                    <a:pt x="113" y="2305"/>
                  </a:lnTo>
                  <a:lnTo>
                    <a:pt x="225" y="2362"/>
                  </a:lnTo>
                  <a:lnTo>
                    <a:pt x="281" y="2418"/>
                  </a:lnTo>
                  <a:lnTo>
                    <a:pt x="337" y="2474"/>
                  </a:lnTo>
                  <a:lnTo>
                    <a:pt x="506" y="2586"/>
                  </a:lnTo>
                  <a:lnTo>
                    <a:pt x="562" y="2586"/>
                  </a:lnTo>
                  <a:lnTo>
                    <a:pt x="618" y="2474"/>
                  </a:lnTo>
                  <a:lnTo>
                    <a:pt x="618" y="2362"/>
                  </a:lnTo>
                  <a:lnTo>
                    <a:pt x="618" y="2249"/>
                  </a:lnTo>
                  <a:lnTo>
                    <a:pt x="675" y="2249"/>
                  </a:lnTo>
                  <a:lnTo>
                    <a:pt x="731" y="2305"/>
                  </a:lnTo>
                  <a:lnTo>
                    <a:pt x="787" y="2418"/>
                  </a:lnTo>
                  <a:lnTo>
                    <a:pt x="956" y="2474"/>
                  </a:lnTo>
                  <a:lnTo>
                    <a:pt x="1124" y="2474"/>
                  </a:lnTo>
                  <a:lnTo>
                    <a:pt x="1180" y="2643"/>
                  </a:lnTo>
                  <a:lnTo>
                    <a:pt x="1237" y="2699"/>
                  </a:lnTo>
                  <a:lnTo>
                    <a:pt x="1518" y="2699"/>
                  </a:lnTo>
                  <a:lnTo>
                    <a:pt x="1911" y="2867"/>
                  </a:lnTo>
                  <a:lnTo>
                    <a:pt x="2024" y="2867"/>
                  </a:lnTo>
                  <a:lnTo>
                    <a:pt x="2024" y="2811"/>
                  </a:lnTo>
                  <a:lnTo>
                    <a:pt x="1967" y="2755"/>
                  </a:lnTo>
                  <a:lnTo>
                    <a:pt x="1855" y="2643"/>
                  </a:lnTo>
                  <a:lnTo>
                    <a:pt x="1799" y="2530"/>
                  </a:lnTo>
                  <a:lnTo>
                    <a:pt x="1799" y="2474"/>
                  </a:lnTo>
                  <a:lnTo>
                    <a:pt x="1911" y="2305"/>
                  </a:lnTo>
                  <a:lnTo>
                    <a:pt x="1911" y="2249"/>
                  </a:lnTo>
                  <a:lnTo>
                    <a:pt x="1967" y="2081"/>
                  </a:lnTo>
                  <a:lnTo>
                    <a:pt x="1911" y="2024"/>
                  </a:lnTo>
                  <a:lnTo>
                    <a:pt x="1855" y="1968"/>
                  </a:lnTo>
                  <a:lnTo>
                    <a:pt x="1742" y="1912"/>
                  </a:lnTo>
                  <a:lnTo>
                    <a:pt x="1630" y="1856"/>
                  </a:lnTo>
                  <a:lnTo>
                    <a:pt x="1518" y="1800"/>
                  </a:lnTo>
                  <a:lnTo>
                    <a:pt x="1461" y="1743"/>
                  </a:lnTo>
                  <a:lnTo>
                    <a:pt x="1405" y="1687"/>
                  </a:lnTo>
                  <a:lnTo>
                    <a:pt x="1518" y="1575"/>
                  </a:lnTo>
                  <a:lnTo>
                    <a:pt x="1630" y="1462"/>
                  </a:lnTo>
                  <a:lnTo>
                    <a:pt x="1742" y="1406"/>
                  </a:lnTo>
                  <a:lnTo>
                    <a:pt x="1911" y="1350"/>
                  </a:lnTo>
                  <a:lnTo>
                    <a:pt x="1967" y="1237"/>
                  </a:lnTo>
                  <a:lnTo>
                    <a:pt x="2024" y="1125"/>
                  </a:lnTo>
                  <a:lnTo>
                    <a:pt x="2305" y="563"/>
                  </a:lnTo>
                  <a:lnTo>
                    <a:pt x="2305" y="507"/>
                  </a:lnTo>
                  <a:lnTo>
                    <a:pt x="2305" y="451"/>
                  </a:lnTo>
                  <a:lnTo>
                    <a:pt x="2248" y="338"/>
                  </a:lnTo>
                  <a:lnTo>
                    <a:pt x="2305" y="282"/>
                  </a:lnTo>
                  <a:lnTo>
                    <a:pt x="2305" y="226"/>
                  </a:lnTo>
                  <a:lnTo>
                    <a:pt x="2248" y="170"/>
                  </a:lnTo>
                  <a:lnTo>
                    <a:pt x="2192" y="113"/>
                  </a:lnTo>
                  <a:lnTo>
                    <a:pt x="2192" y="1"/>
                  </a:lnTo>
                  <a:close/>
                </a:path>
              </a:pathLst>
            </a:custGeom>
            <a:solidFill>
              <a:srgbClr val="92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5" name="Google Shape;22485;p51"/>
            <p:cNvSpPr/>
            <p:nvPr/>
          </p:nvSpPr>
          <p:spPr>
            <a:xfrm>
              <a:off x="358950" y="867100"/>
              <a:ext cx="19700" cy="61850"/>
            </a:xfrm>
            <a:custGeom>
              <a:avLst/>
              <a:gdLst/>
              <a:ahLst/>
              <a:cxnLst/>
              <a:rect l="l" t="t" r="r" b="b"/>
              <a:pathLst>
                <a:path w="788" h="2474" extrusionOk="0">
                  <a:moveTo>
                    <a:pt x="619" y="1"/>
                  </a:moveTo>
                  <a:lnTo>
                    <a:pt x="394" y="226"/>
                  </a:lnTo>
                  <a:lnTo>
                    <a:pt x="338" y="394"/>
                  </a:lnTo>
                  <a:lnTo>
                    <a:pt x="338" y="563"/>
                  </a:lnTo>
                  <a:lnTo>
                    <a:pt x="338" y="844"/>
                  </a:lnTo>
                  <a:lnTo>
                    <a:pt x="226" y="1012"/>
                  </a:lnTo>
                  <a:lnTo>
                    <a:pt x="113" y="1125"/>
                  </a:lnTo>
                  <a:lnTo>
                    <a:pt x="169" y="1293"/>
                  </a:lnTo>
                  <a:lnTo>
                    <a:pt x="169" y="1518"/>
                  </a:lnTo>
                  <a:lnTo>
                    <a:pt x="113" y="1687"/>
                  </a:lnTo>
                  <a:lnTo>
                    <a:pt x="1" y="1912"/>
                  </a:lnTo>
                  <a:lnTo>
                    <a:pt x="1" y="2024"/>
                  </a:lnTo>
                  <a:lnTo>
                    <a:pt x="113" y="2361"/>
                  </a:lnTo>
                  <a:lnTo>
                    <a:pt x="169" y="2474"/>
                  </a:lnTo>
                  <a:lnTo>
                    <a:pt x="226" y="2418"/>
                  </a:lnTo>
                  <a:lnTo>
                    <a:pt x="450" y="2305"/>
                  </a:lnTo>
                  <a:lnTo>
                    <a:pt x="450" y="2193"/>
                  </a:lnTo>
                  <a:lnTo>
                    <a:pt x="394" y="2080"/>
                  </a:lnTo>
                  <a:lnTo>
                    <a:pt x="338" y="1968"/>
                  </a:lnTo>
                  <a:lnTo>
                    <a:pt x="394" y="1912"/>
                  </a:lnTo>
                  <a:lnTo>
                    <a:pt x="450" y="1855"/>
                  </a:lnTo>
                  <a:lnTo>
                    <a:pt x="450" y="1799"/>
                  </a:lnTo>
                  <a:lnTo>
                    <a:pt x="450" y="1687"/>
                  </a:lnTo>
                  <a:lnTo>
                    <a:pt x="563" y="1687"/>
                  </a:lnTo>
                  <a:lnTo>
                    <a:pt x="563" y="1631"/>
                  </a:lnTo>
                  <a:lnTo>
                    <a:pt x="507" y="1574"/>
                  </a:lnTo>
                  <a:lnTo>
                    <a:pt x="450" y="1518"/>
                  </a:lnTo>
                  <a:lnTo>
                    <a:pt x="450" y="1462"/>
                  </a:lnTo>
                  <a:lnTo>
                    <a:pt x="619" y="1462"/>
                  </a:lnTo>
                  <a:lnTo>
                    <a:pt x="788" y="1406"/>
                  </a:lnTo>
                  <a:lnTo>
                    <a:pt x="675" y="1237"/>
                  </a:lnTo>
                  <a:lnTo>
                    <a:pt x="619" y="1125"/>
                  </a:lnTo>
                  <a:lnTo>
                    <a:pt x="619" y="956"/>
                  </a:lnTo>
                  <a:lnTo>
                    <a:pt x="675" y="788"/>
                  </a:lnTo>
                  <a:lnTo>
                    <a:pt x="675" y="731"/>
                  </a:lnTo>
                  <a:lnTo>
                    <a:pt x="675" y="675"/>
                  </a:lnTo>
                  <a:lnTo>
                    <a:pt x="619" y="619"/>
                  </a:lnTo>
                  <a:lnTo>
                    <a:pt x="619" y="563"/>
                  </a:lnTo>
                  <a:lnTo>
                    <a:pt x="675" y="450"/>
                  </a:lnTo>
                  <a:lnTo>
                    <a:pt x="731" y="282"/>
                  </a:lnTo>
                  <a:lnTo>
                    <a:pt x="788" y="169"/>
                  </a:lnTo>
                  <a:lnTo>
                    <a:pt x="731" y="57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rgbClr val="8B7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6" name="Google Shape;22486;p51"/>
            <p:cNvSpPr/>
            <p:nvPr/>
          </p:nvSpPr>
          <p:spPr>
            <a:xfrm>
              <a:off x="416575" y="8741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0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2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7" name="Google Shape;22487;p51"/>
            <p:cNvSpPr/>
            <p:nvPr/>
          </p:nvSpPr>
          <p:spPr>
            <a:xfrm>
              <a:off x="319600" y="1728450"/>
              <a:ext cx="8475" cy="4250"/>
            </a:xfrm>
            <a:custGeom>
              <a:avLst/>
              <a:gdLst/>
              <a:ahLst/>
              <a:cxnLst/>
              <a:rect l="l" t="t" r="r" b="b"/>
              <a:pathLst>
                <a:path w="339" h="170" extrusionOk="0">
                  <a:moveTo>
                    <a:pt x="226" y="1"/>
                  </a:moveTo>
                  <a:lnTo>
                    <a:pt x="57" y="57"/>
                  </a:lnTo>
                  <a:lnTo>
                    <a:pt x="1" y="113"/>
                  </a:lnTo>
                  <a:lnTo>
                    <a:pt x="170" y="113"/>
                  </a:lnTo>
                  <a:lnTo>
                    <a:pt x="282" y="169"/>
                  </a:lnTo>
                  <a:lnTo>
                    <a:pt x="338" y="113"/>
                  </a:lnTo>
                  <a:lnTo>
                    <a:pt x="338" y="57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A08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8" name="Google Shape;22488;p51"/>
            <p:cNvSpPr/>
            <p:nvPr/>
          </p:nvSpPr>
          <p:spPr>
            <a:xfrm>
              <a:off x="446075" y="872725"/>
              <a:ext cx="5650" cy="1425"/>
            </a:xfrm>
            <a:custGeom>
              <a:avLst/>
              <a:gdLst/>
              <a:ahLst/>
              <a:cxnLst/>
              <a:rect l="l" t="t" r="r" b="b"/>
              <a:pathLst>
                <a:path w="226" h="57" extrusionOk="0">
                  <a:moveTo>
                    <a:pt x="0" y="1"/>
                  </a:moveTo>
                  <a:lnTo>
                    <a:pt x="57" y="57"/>
                  </a:lnTo>
                  <a:lnTo>
                    <a:pt x="225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08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9" name="Google Shape;22489;p51"/>
            <p:cNvSpPr/>
            <p:nvPr/>
          </p:nvSpPr>
          <p:spPr>
            <a:xfrm>
              <a:off x="486825" y="8783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08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0" name="Google Shape;22490;p51"/>
            <p:cNvSpPr/>
            <p:nvPr/>
          </p:nvSpPr>
          <p:spPr>
            <a:xfrm>
              <a:off x="462925" y="1513475"/>
              <a:ext cx="40775" cy="42175"/>
            </a:xfrm>
            <a:custGeom>
              <a:avLst/>
              <a:gdLst/>
              <a:ahLst/>
              <a:cxnLst/>
              <a:rect l="l" t="t" r="r" b="b"/>
              <a:pathLst>
                <a:path w="1631" h="1687" extrusionOk="0">
                  <a:moveTo>
                    <a:pt x="226" y="0"/>
                  </a:moveTo>
                  <a:lnTo>
                    <a:pt x="113" y="57"/>
                  </a:lnTo>
                  <a:lnTo>
                    <a:pt x="57" y="113"/>
                  </a:lnTo>
                  <a:lnTo>
                    <a:pt x="57" y="169"/>
                  </a:lnTo>
                  <a:lnTo>
                    <a:pt x="170" y="394"/>
                  </a:lnTo>
                  <a:lnTo>
                    <a:pt x="113" y="562"/>
                  </a:lnTo>
                  <a:lnTo>
                    <a:pt x="57" y="675"/>
                  </a:lnTo>
                  <a:lnTo>
                    <a:pt x="1" y="675"/>
                  </a:lnTo>
                  <a:lnTo>
                    <a:pt x="1" y="731"/>
                  </a:lnTo>
                  <a:lnTo>
                    <a:pt x="113" y="787"/>
                  </a:lnTo>
                  <a:lnTo>
                    <a:pt x="226" y="843"/>
                  </a:lnTo>
                  <a:lnTo>
                    <a:pt x="282" y="956"/>
                  </a:lnTo>
                  <a:lnTo>
                    <a:pt x="394" y="1012"/>
                  </a:lnTo>
                  <a:lnTo>
                    <a:pt x="563" y="1068"/>
                  </a:lnTo>
                  <a:lnTo>
                    <a:pt x="563" y="1124"/>
                  </a:lnTo>
                  <a:lnTo>
                    <a:pt x="563" y="1237"/>
                  </a:lnTo>
                  <a:lnTo>
                    <a:pt x="563" y="1349"/>
                  </a:lnTo>
                  <a:lnTo>
                    <a:pt x="675" y="1405"/>
                  </a:lnTo>
                  <a:lnTo>
                    <a:pt x="732" y="1462"/>
                  </a:lnTo>
                  <a:lnTo>
                    <a:pt x="844" y="1574"/>
                  </a:lnTo>
                  <a:lnTo>
                    <a:pt x="900" y="1630"/>
                  </a:lnTo>
                  <a:lnTo>
                    <a:pt x="1013" y="1686"/>
                  </a:lnTo>
                  <a:lnTo>
                    <a:pt x="1069" y="1686"/>
                  </a:lnTo>
                  <a:lnTo>
                    <a:pt x="1237" y="1574"/>
                  </a:lnTo>
                  <a:lnTo>
                    <a:pt x="1350" y="1462"/>
                  </a:lnTo>
                  <a:lnTo>
                    <a:pt x="1518" y="1462"/>
                  </a:lnTo>
                  <a:lnTo>
                    <a:pt x="1575" y="1405"/>
                  </a:lnTo>
                  <a:lnTo>
                    <a:pt x="1575" y="1349"/>
                  </a:lnTo>
                  <a:lnTo>
                    <a:pt x="1575" y="1181"/>
                  </a:lnTo>
                  <a:lnTo>
                    <a:pt x="1462" y="1181"/>
                  </a:lnTo>
                  <a:lnTo>
                    <a:pt x="1406" y="1237"/>
                  </a:lnTo>
                  <a:lnTo>
                    <a:pt x="1294" y="1293"/>
                  </a:lnTo>
                  <a:lnTo>
                    <a:pt x="1181" y="1293"/>
                  </a:lnTo>
                  <a:lnTo>
                    <a:pt x="1237" y="1181"/>
                  </a:lnTo>
                  <a:lnTo>
                    <a:pt x="1294" y="1124"/>
                  </a:lnTo>
                  <a:lnTo>
                    <a:pt x="1350" y="1012"/>
                  </a:lnTo>
                  <a:lnTo>
                    <a:pt x="1294" y="956"/>
                  </a:lnTo>
                  <a:lnTo>
                    <a:pt x="1406" y="900"/>
                  </a:lnTo>
                  <a:lnTo>
                    <a:pt x="1518" y="843"/>
                  </a:lnTo>
                  <a:lnTo>
                    <a:pt x="1575" y="787"/>
                  </a:lnTo>
                  <a:lnTo>
                    <a:pt x="1631" y="787"/>
                  </a:lnTo>
                  <a:lnTo>
                    <a:pt x="1575" y="619"/>
                  </a:lnTo>
                  <a:lnTo>
                    <a:pt x="1518" y="562"/>
                  </a:lnTo>
                  <a:lnTo>
                    <a:pt x="1406" y="562"/>
                  </a:lnTo>
                  <a:lnTo>
                    <a:pt x="1350" y="506"/>
                  </a:lnTo>
                  <a:lnTo>
                    <a:pt x="1406" y="450"/>
                  </a:lnTo>
                  <a:lnTo>
                    <a:pt x="1406" y="394"/>
                  </a:lnTo>
                  <a:lnTo>
                    <a:pt x="1406" y="338"/>
                  </a:lnTo>
                  <a:lnTo>
                    <a:pt x="1237" y="394"/>
                  </a:lnTo>
                  <a:lnTo>
                    <a:pt x="1181" y="450"/>
                  </a:lnTo>
                  <a:lnTo>
                    <a:pt x="1181" y="562"/>
                  </a:lnTo>
                  <a:lnTo>
                    <a:pt x="1237" y="675"/>
                  </a:lnTo>
                  <a:lnTo>
                    <a:pt x="1237" y="787"/>
                  </a:lnTo>
                  <a:lnTo>
                    <a:pt x="1069" y="843"/>
                  </a:lnTo>
                  <a:lnTo>
                    <a:pt x="900" y="900"/>
                  </a:lnTo>
                  <a:lnTo>
                    <a:pt x="788" y="787"/>
                  </a:lnTo>
                  <a:lnTo>
                    <a:pt x="675" y="675"/>
                  </a:lnTo>
                  <a:lnTo>
                    <a:pt x="675" y="562"/>
                  </a:lnTo>
                  <a:lnTo>
                    <a:pt x="732" y="450"/>
                  </a:lnTo>
                  <a:lnTo>
                    <a:pt x="732" y="394"/>
                  </a:lnTo>
                  <a:lnTo>
                    <a:pt x="507" y="57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8C8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1" name="Google Shape;22491;p51"/>
            <p:cNvSpPr/>
            <p:nvPr/>
          </p:nvSpPr>
          <p:spPr>
            <a:xfrm>
              <a:off x="498075" y="1521900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0" y="1"/>
                  </a:moveTo>
                  <a:lnTo>
                    <a:pt x="0" y="113"/>
                  </a:lnTo>
                  <a:lnTo>
                    <a:pt x="56" y="113"/>
                  </a:lnTo>
                  <a:lnTo>
                    <a:pt x="112" y="57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7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2" name="Google Shape;22492;p51"/>
            <p:cNvSpPr/>
            <p:nvPr/>
          </p:nvSpPr>
          <p:spPr>
            <a:xfrm>
              <a:off x="270425" y="914875"/>
              <a:ext cx="23925" cy="19700"/>
            </a:xfrm>
            <a:custGeom>
              <a:avLst/>
              <a:gdLst/>
              <a:ahLst/>
              <a:cxnLst/>
              <a:rect l="l" t="t" r="r" b="b"/>
              <a:pathLst>
                <a:path w="957" h="788" extrusionOk="0">
                  <a:moveTo>
                    <a:pt x="619" y="1"/>
                  </a:moveTo>
                  <a:lnTo>
                    <a:pt x="450" y="169"/>
                  </a:lnTo>
                  <a:lnTo>
                    <a:pt x="394" y="282"/>
                  </a:lnTo>
                  <a:lnTo>
                    <a:pt x="394" y="338"/>
                  </a:lnTo>
                  <a:lnTo>
                    <a:pt x="282" y="338"/>
                  </a:lnTo>
                  <a:lnTo>
                    <a:pt x="226" y="282"/>
                  </a:lnTo>
                  <a:lnTo>
                    <a:pt x="226" y="169"/>
                  </a:lnTo>
                  <a:lnTo>
                    <a:pt x="226" y="113"/>
                  </a:lnTo>
                  <a:lnTo>
                    <a:pt x="57" y="113"/>
                  </a:lnTo>
                  <a:lnTo>
                    <a:pt x="57" y="282"/>
                  </a:lnTo>
                  <a:lnTo>
                    <a:pt x="1" y="338"/>
                  </a:lnTo>
                  <a:lnTo>
                    <a:pt x="1" y="507"/>
                  </a:lnTo>
                  <a:lnTo>
                    <a:pt x="57" y="563"/>
                  </a:lnTo>
                  <a:lnTo>
                    <a:pt x="1" y="619"/>
                  </a:lnTo>
                  <a:lnTo>
                    <a:pt x="1" y="788"/>
                  </a:lnTo>
                  <a:lnTo>
                    <a:pt x="226" y="788"/>
                  </a:lnTo>
                  <a:lnTo>
                    <a:pt x="282" y="731"/>
                  </a:lnTo>
                  <a:lnTo>
                    <a:pt x="338" y="619"/>
                  </a:lnTo>
                  <a:lnTo>
                    <a:pt x="394" y="563"/>
                  </a:lnTo>
                  <a:lnTo>
                    <a:pt x="619" y="507"/>
                  </a:lnTo>
                  <a:lnTo>
                    <a:pt x="731" y="450"/>
                  </a:lnTo>
                  <a:lnTo>
                    <a:pt x="900" y="507"/>
                  </a:lnTo>
                  <a:lnTo>
                    <a:pt x="956" y="507"/>
                  </a:lnTo>
                  <a:lnTo>
                    <a:pt x="956" y="338"/>
                  </a:lnTo>
                  <a:lnTo>
                    <a:pt x="788" y="226"/>
                  </a:lnTo>
                  <a:lnTo>
                    <a:pt x="675" y="113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rgbClr val="7C70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3" name="Google Shape;22493;p51"/>
            <p:cNvSpPr/>
            <p:nvPr/>
          </p:nvSpPr>
          <p:spPr>
            <a:xfrm>
              <a:off x="269025" y="938775"/>
              <a:ext cx="8450" cy="21100"/>
            </a:xfrm>
            <a:custGeom>
              <a:avLst/>
              <a:gdLst/>
              <a:ahLst/>
              <a:cxnLst/>
              <a:rect l="l" t="t" r="r" b="b"/>
              <a:pathLst>
                <a:path w="338" h="844" extrusionOk="0">
                  <a:moveTo>
                    <a:pt x="57" y="0"/>
                  </a:moveTo>
                  <a:lnTo>
                    <a:pt x="1" y="843"/>
                  </a:lnTo>
                  <a:lnTo>
                    <a:pt x="1" y="843"/>
                  </a:lnTo>
                  <a:lnTo>
                    <a:pt x="169" y="675"/>
                  </a:lnTo>
                  <a:lnTo>
                    <a:pt x="225" y="450"/>
                  </a:lnTo>
                  <a:lnTo>
                    <a:pt x="225" y="337"/>
                  </a:lnTo>
                  <a:lnTo>
                    <a:pt x="225" y="281"/>
                  </a:lnTo>
                  <a:lnTo>
                    <a:pt x="338" y="225"/>
                  </a:lnTo>
                  <a:lnTo>
                    <a:pt x="338" y="169"/>
                  </a:lnTo>
                  <a:lnTo>
                    <a:pt x="338" y="11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7C70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4" name="Google Shape;22494;p51"/>
            <p:cNvSpPr/>
            <p:nvPr/>
          </p:nvSpPr>
          <p:spPr>
            <a:xfrm>
              <a:off x="270425" y="927525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" y="1"/>
                  </a:moveTo>
                  <a:lnTo>
                    <a:pt x="1" y="113"/>
                  </a:lnTo>
                  <a:lnTo>
                    <a:pt x="113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17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5" name="Google Shape;22495;p51"/>
            <p:cNvSpPr/>
            <p:nvPr/>
          </p:nvSpPr>
          <p:spPr>
            <a:xfrm>
              <a:off x="270425" y="9219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17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6" name="Google Shape;22496;p51"/>
            <p:cNvSpPr/>
            <p:nvPr/>
          </p:nvSpPr>
          <p:spPr>
            <a:xfrm>
              <a:off x="271825" y="88537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13" y="0"/>
                  </a:moveTo>
                  <a:lnTo>
                    <a:pt x="113" y="0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13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787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7" name="Google Shape;22497;p51"/>
            <p:cNvSpPr/>
            <p:nvPr/>
          </p:nvSpPr>
          <p:spPr>
            <a:xfrm>
              <a:off x="460125" y="1575300"/>
              <a:ext cx="39375" cy="35150"/>
            </a:xfrm>
            <a:custGeom>
              <a:avLst/>
              <a:gdLst/>
              <a:ahLst/>
              <a:cxnLst/>
              <a:rect l="l" t="t" r="r" b="b"/>
              <a:pathLst>
                <a:path w="1575" h="1406" extrusionOk="0">
                  <a:moveTo>
                    <a:pt x="731" y="0"/>
                  </a:moveTo>
                  <a:lnTo>
                    <a:pt x="675" y="57"/>
                  </a:lnTo>
                  <a:lnTo>
                    <a:pt x="619" y="169"/>
                  </a:lnTo>
                  <a:lnTo>
                    <a:pt x="506" y="281"/>
                  </a:lnTo>
                  <a:lnTo>
                    <a:pt x="450" y="338"/>
                  </a:lnTo>
                  <a:lnTo>
                    <a:pt x="338" y="281"/>
                  </a:lnTo>
                  <a:lnTo>
                    <a:pt x="169" y="281"/>
                  </a:lnTo>
                  <a:lnTo>
                    <a:pt x="1" y="338"/>
                  </a:lnTo>
                  <a:lnTo>
                    <a:pt x="113" y="394"/>
                  </a:lnTo>
                  <a:lnTo>
                    <a:pt x="169" y="450"/>
                  </a:lnTo>
                  <a:lnTo>
                    <a:pt x="225" y="619"/>
                  </a:lnTo>
                  <a:lnTo>
                    <a:pt x="225" y="675"/>
                  </a:lnTo>
                  <a:lnTo>
                    <a:pt x="282" y="675"/>
                  </a:lnTo>
                  <a:lnTo>
                    <a:pt x="394" y="619"/>
                  </a:lnTo>
                  <a:lnTo>
                    <a:pt x="450" y="562"/>
                  </a:lnTo>
                  <a:lnTo>
                    <a:pt x="506" y="619"/>
                  </a:lnTo>
                  <a:lnTo>
                    <a:pt x="506" y="675"/>
                  </a:lnTo>
                  <a:lnTo>
                    <a:pt x="506" y="731"/>
                  </a:lnTo>
                  <a:lnTo>
                    <a:pt x="563" y="731"/>
                  </a:lnTo>
                  <a:lnTo>
                    <a:pt x="619" y="675"/>
                  </a:lnTo>
                  <a:lnTo>
                    <a:pt x="619" y="787"/>
                  </a:lnTo>
                  <a:lnTo>
                    <a:pt x="450" y="1068"/>
                  </a:lnTo>
                  <a:lnTo>
                    <a:pt x="394" y="1124"/>
                  </a:lnTo>
                  <a:lnTo>
                    <a:pt x="450" y="1181"/>
                  </a:lnTo>
                  <a:lnTo>
                    <a:pt x="675" y="1237"/>
                  </a:lnTo>
                  <a:lnTo>
                    <a:pt x="844" y="1405"/>
                  </a:lnTo>
                  <a:lnTo>
                    <a:pt x="956" y="1237"/>
                  </a:lnTo>
                  <a:lnTo>
                    <a:pt x="1068" y="1181"/>
                  </a:lnTo>
                  <a:lnTo>
                    <a:pt x="1181" y="1181"/>
                  </a:lnTo>
                  <a:lnTo>
                    <a:pt x="1181" y="1068"/>
                  </a:lnTo>
                  <a:lnTo>
                    <a:pt x="1068" y="1068"/>
                  </a:lnTo>
                  <a:lnTo>
                    <a:pt x="844" y="956"/>
                  </a:lnTo>
                  <a:lnTo>
                    <a:pt x="787" y="956"/>
                  </a:lnTo>
                  <a:lnTo>
                    <a:pt x="844" y="843"/>
                  </a:lnTo>
                  <a:lnTo>
                    <a:pt x="1125" y="675"/>
                  </a:lnTo>
                  <a:lnTo>
                    <a:pt x="1125" y="731"/>
                  </a:lnTo>
                  <a:lnTo>
                    <a:pt x="1181" y="787"/>
                  </a:lnTo>
                  <a:lnTo>
                    <a:pt x="1237" y="787"/>
                  </a:lnTo>
                  <a:lnTo>
                    <a:pt x="1237" y="731"/>
                  </a:lnTo>
                  <a:lnTo>
                    <a:pt x="1406" y="619"/>
                  </a:lnTo>
                  <a:lnTo>
                    <a:pt x="1574" y="562"/>
                  </a:lnTo>
                  <a:lnTo>
                    <a:pt x="1574" y="450"/>
                  </a:lnTo>
                  <a:lnTo>
                    <a:pt x="1518" y="394"/>
                  </a:lnTo>
                  <a:lnTo>
                    <a:pt x="1125" y="338"/>
                  </a:lnTo>
                  <a:lnTo>
                    <a:pt x="956" y="338"/>
                  </a:lnTo>
                  <a:lnTo>
                    <a:pt x="731" y="394"/>
                  </a:lnTo>
                  <a:lnTo>
                    <a:pt x="787" y="169"/>
                  </a:lnTo>
                  <a:lnTo>
                    <a:pt x="787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8A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8" name="Google Shape;22498;p51"/>
            <p:cNvSpPr/>
            <p:nvPr/>
          </p:nvSpPr>
          <p:spPr>
            <a:xfrm>
              <a:off x="478400" y="1571075"/>
              <a:ext cx="15475" cy="5650"/>
            </a:xfrm>
            <a:custGeom>
              <a:avLst/>
              <a:gdLst/>
              <a:ahLst/>
              <a:cxnLst/>
              <a:rect l="l" t="t" r="r" b="b"/>
              <a:pathLst>
                <a:path w="619" h="226" extrusionOk="0">
                  <a:moveTo>
                    <a:pt x="113" y="1"/>
                  </a:moveTo>
                  <a:lnTo>
                    <a:pt x="56" y="57"/>
                  </a:lnTo>
                  <a:lnTo>
                    <a:pt x="0" y="169"/>
                  </a:lnTo>
                  <a:lnTo>
                    <a:pt x="618" y="226"/>
                  </a:lnTo>
                  <a:lnTo>
                    <a:pt x="618" y="169"/>
                  </a:lnTo>
                  <a:lnTo>
                    <a:pt x="618" y="113"/>
                  </a:lnTo>
                  <a:lnTo>
                    <a:pt x="225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A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9" name="Google Shape;22499;p51"/>
            <p:cNvSpPr/>
            <p:nvPr/>
          </p:nvSpPr>
          <p:spPr>
            <a:xfrm>
              <a:off x="481200" y="1566875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" y="0"/>
                  </a:moveTo>
                  <a:lnTo>
                    <a:pt x="1" y="56"/>
                  </a:lnTo>
                  <a:lnTo>
                    <a:pt x="1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A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0" name="Google Shape;22500;p51"/>
            <p:cNvSpPr/>
            <p:nvPr/>
          </p:nvSpPr>
          <p:spPr>
            <a:xfrm>
              <a:off x="482600" y="1562650"/>
              <a:ext cx="2850" cy="4250"/>
            </a:xfrm>
            <a:custGeom>
              <a:avLst/>
              <a:gdLst/>
              <a:ahLst/>
              <a:cxnLst/>
              <a:rect l="l" t="t" r="r" b="b"/>
              <a:pathLst>
                <a:path w="114" h="170" extrusionOk="0">
                  <a:moveTo>
                    <a:pt x="57" y="0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57" y="169"/>
                  </a:lnTo>
                  <a:lnTo>
                    <a:pt x="113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A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1" name="Google Shape;22501;p51"/>
            <p:cNvSpPr/>
            <p:nvPr/>
          </p:nvSpPr>
          <p:spPr>
            <a:xfrm>
              <a:off x="333650" y="888175"/>
              <a:ext cx="35175" cy="45000"/>
            </a:xfrm>
            <a:custGeom>
              <a:avLst/>
              <a:gdLst/>
              <a:ahLst/>
              <a:cxnLst/>
              <a:rect l="l" t="t" r="r" b="b"/>
              <a:pathLst>
                <a:path w="1407" h="1800" extrusionOk="0">
                  <a:moveTo>
                    <a:pt x="732" y="1"/>
                  </a:moveTo>
                  <a:lnTo>
                    <a:pt x="675" y="113"/>
                  </a:lnTo>
                  <a:lnTo>
                    <a:pt x="732" y="169"/>
                  </a:lnTo>
                  <a:lnTo>
                    <a:pt x="788" y="169"/>
                  </a:lnTo>
                  <a:lnTo>
                    <a:pt x="900" y="226"/>
                  </a:lnTo>
                  <a:lnTo>
                    <a:pt x="1013" y="282"/>
                  </a:lnTo>
                  <a:lnTo>
                    <a:pt x="1013" y="338"/>
                  </a:lnTo>
                  <a:lnTo>
                    <a:pt x="956" y="394"/>
                  </a:lnTo>
                  <a:lnTo>
                    <a:pt x="844" y="450"/>
                  </a:lnTo>
                  <a:lnTo>
                    <a:pt x="900" y="563"/>
                  </a:lnTo>
                  <a:lnTo>
                    <a:pt x="900" y="619"/>
                  </a:lnTo>
                  <a:lnTo>
                    <a:pt x="788" y="619"/>
                  </a:lnTo>
                  <a:lnTo>
                    <a:pt x="732" y="507"/>
                  </a:lnTo>
                  <a:lnTo>
                    <a:pt x="563" y="563"/>
                  </a:lnTo>
                  <a:lnTo>
                    <a:pt x="451" y="675"/>
                  </a:lnTo>
                  <a:lnTo>
                    <a:pt x="394" y="675"/>
                  </a:lnTo>
                  <a:lnTo>
                    <a:pt x="394" y="731"/>
                  </a:lnTo>
                  <a:lnTo>
                    <a:pt x="338" y="788"/>
                  </a:lnTo>
                  <a:lnTo>
                    <a:pt x="282" y="844"/>
                  </a:lnTo>
                  <a:lnTo>
                    <a:pt x="170" y="844"/>
                  </a:lnTo>
                  <a:lnTo>
                    <a:pt x="170" y="900"/>
                  </a:lnTo>
                  <a:lnTo>
                    <a:pt x="113" y="1069"/>
                  </a:lnTo>
                  <a:lnTo>
                    <a:pt x="1" y="1181"/>
                  </a:lnTo>
                  <a:lnTo>
                    <a:pt x="1" y="1350"/>
                  </a:lnTo>
                  <a:lnTo>
                    <a:pt x="113" y="1518"/>
                  </a:lnTo>
                  <a:lnTo>
                    <a:pt x="226" y="1687"/>
                  </a:lnTo>
                  <a:lnTo>
                    <a:pt x="338" y="1799"/>
                  </a:lnTo>
                  <a:lnTo>
                    <a:pt x="788" y="1799"/>
                  </a:lnTo>
                  <a:lnTo>
                    <a:pt x="956" y="1743"/>
                  </a:lnTo>
                  <a:lnTo>
                    <a:pt x="1181" y="1575"/>
                  </a:lnTo>
                  <a:lnTo>
                    <a:pt x="1181" y="1294"/>
                  </a:lnTo>
                  <a:lnTo>
                    <a:pt x="1125" y="1181"/>
                  </a:lnTo>
                  <a:lnTo>
                    <a:pt x="1013" y="1125"/>
                  </a:lnTo>
                  <a:lnTo>
                    <a:pt x="956" y="1125"/>
                  </a:lnTo>
                  <a:lnTo>
                    <a:pt x="900" y="1181"/>
                  </a:lnTo>
                  <a:lnTo>
                    <a:pt x="844" y="1237"/>
                  </a:lnTo>
                  <a:lnTo>
                    <a:pt x="675" y="1237"/>
                  </a:lnTo>
                  <a:lnTo>
                    <a:pt x="619" y="1181"/>
                  </a:lnTo>
                  <a:lnTo>
                    <a:pt x="675" y="1181"/>
                  </a:lnTo>
                  <a:lnTo>
                    <a:pt x="788" y="1125"/>
                  </a:lnTo>
                  <a:lnTo>
                    <a:pt x="900" y="1069"/>
                  </a:lnTo>
                  <a:lnTo>
                    <a:pt x="956" y="1069"/>
                  </a:lnTo>
                  <a:lnTo>
                    <a:pt x="1013" y="1125"/>
                  </a:lnTo>
                  <a:lnTo>
                    <a:pt x="1181" y="1012"/>
                  </a:lnTo>
                  <a:lnTo>
                    <a:pt x="1238" y="956"/>
                  </a:lnTo>
                  <a:lnTo>
                    <a:pt x="1181" y="844"/>
                  </a:lnTo>
                  <a:lnTo>
                    <a:pt x="1294" y="675"/>
                  </a:lnTo>
                  <a:lnTo>
                    <a:pt x="1406" y="507"/>
                  </a:lnTo>
                  <a:lnTo>
                    <a:pt x="1406" y="450"/>
                  </a:lnTo>
                  <a:lnTo>
                    <a:pt x="1350" y="394"/>
                  </a:lnTo>
                  <a:lnTo>
                    <a:pt x="1181" y="394"/>
                  </a:lnTo>
                  <a:lnTo>
                    <a:pt x="1181" y="338"/>
                  </a:lnTo>
                  <a:lnTo>
                    <a:pt x="1125" y="282"/>
                  </a:lnTo>
                  <a:lnTo>
                    <a:pt x="1069" y="169"/>
                  </a:lnTo>
                  <a:lnTo>
                    <a:pt x="1013" y="113"/>
                  </a:lnTo>
                  <a:lnTo>
                    <a:pt x="788" y="1"/>
                  </a:lnTo>
                  <a:close/>
                </a:path>
              </a:pathLst>
            </a:custGeom>
            <a:solidFill>
              <a:srgbClr val="776B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2" name="Google Shape;22502;p51"/>
            <p:cNvSpPr/>
            <p:nvPr/>
          </p:nvSpPr>
          <p:spPr>
            <a:xfrm>
              <a:off x="351925" y="871325"/>
              <a:ext cx="4250" cy="2825"/>
            </a:xfrm>
            <a:custGeom>
              <a:avLst/>
              <a:gdLst/>
              <a:ahLst/>
              <a:cxnLst/>
              <a:rect l="l" t="t" r="r" b="b"/>
              <a:pathLst>
                <a:path w="170" h="113" extrusionOk="0">
                  <a:moveTo>
                    <a:pt x="113" y="0"/>
                  </a:moveTo>
                  <a:lnTo>
                    <a:pt x="113" y="57"/>
                  </a:lnTo>
                  <a:lnTo>
                    <a:pt x="1" y="57"/>
                  </a:lnTo>
                  <a:lnTo>
                    <a:pt x="57" y="113"/>
                  </a:lnTo>
                  <a:lnTo>
                    <a:pt x="113" y="113"/>
                  </a:lnTo>
                  <a:lnTo>
                    <a:pt x="169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57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3" name="Google Shape;22503;p51"/>
            <p:cNvSpPr/>
            <p:nvPr/>
          </p:nvSpPr>
          <p:spPr>
            <a:xfrm>
              <a:off x="349125" y="86992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56" y="0"/>
                  </a:moveTo>
                  <a:lnTo>
                    <a:pt x="0" y="56"/>
                  </a:lnTo>
                  <a:lnTo>
                    <a:pt x="56" y="113"/>
                  </a:lnTo>
                  <a:lnTo>
                    <a:pt x="113" y="11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857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4" name="Google Shape;22504;p51"/>
            <p:cNvSpPr/>
            <p:nvPr/>
          </p:nvSpPr>
          <p:spPr>
            <a:xfrm>
              <a:off x="499475" y="87835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450" y="0"/>
                  </a:moveTo>
                  <a:lnTo>
                    <a:pt x="394" y="57"/>
                  </a:lnTo>
                  <a:lnTo>
                    <a:pt x="281" y="113"/>
                  </a:lnTo>
                  <a:lnTo>
                    <a:pt x="169" y="113"/>
                  </a:lnTo>
                  <a:lnTo>
                    <a:pt x="113" y="169"/>
                  </a:lnTo>
                  <a:lnTo>
                    <a:pt x="0" y="338"/>
                  </a:lnTo>
                  <a:lnTo>
                    <a:pt x="113" y="450"/>
                  </a:lnTo>
                  <a:lnTo>
                    <a:pt x="169" y="450"/>
                  </a:lnTo>
                  <a:lnTo>
                    <a:pt x="225" y="394"/>
                  </a:lnTo>
                  <a:lnTo>
                    <a:pt x="450" y="394"/>
                  </a:lnTo>
                  <a:lnTo>
                    <a:pt x="450" y="281"/>
                  </a:lnTo>
                  <a:lnTo>
                    <a:pt x="450" y="113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908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5" name="Google Shape;22505;p51"/>
            <p:cNvSpPr/>
            <p:nvPr/>
          </p:nvSpPr>
          <p:spPr>
            <a:xfrm>
              <a:off x="493850" y="871325"/>
              <a:ext cx="4250" cy="2825"/>
            </a:xfrm>
            <a:custGeom>
              <a:avLst/>
              <a:gdLst/>
              <a:ahLst/>
              <a:cxnLst/>
              <a:rect l="l" t="t" r="r" b="b"/>
              <a:pathLst>
                <a:path w="170" h="113" extrusionOk="0">
                  <a:moveTo>
                    <a:pt x="0" y="0"/>
                  </a:moveTo>
                  <a:lnTo>
                    <a:pt x="113" y="57"/>
                  </a:lnTo>
                  <a:lnTo>
                    <a:pt x="169" y="113"/>
                  </a:lnTo>
                  <a:lnTo>
                    <a:pt x="169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08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6" name="Google Shape;22506;p51"/>
            <p:cNvSpPr/>
            <p:nvPr/>
          </p:nvSpPr>
          <p:spPr>
            <a:xfrm>
              <a:off x="517725" y="874125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57" y="1"/>
                  </a:moveTo>
                  <a:lnTo>
                    <a:pt x="57" y="1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A7E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7" name="Google Shape;22507;p51"/>
            <p:cNvSpPr/>
            <p:nvPr/>
          </p:nvSpPr>
          <p:spPr>
            <a:xfrm>
              <a:off x="496650" y="882550"/>
              <a:ext cx="1450" cy="1450"/>
            </a:xfrm>
            <a:custGeom>
              <a:avLst/>
              <a:gdLst/>
              <a:ahLst/>
              <a:cxnLst/>
              <a:rect l="l" t="t" r="r" b="b"/>
              <a:pathLst>
                <a:path w="58" h="58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08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8" name="Google Shape;22508;p51"/>
            <p:cNvSpPr/>
            <p:nvPr/>
          </p:nvSpPr>
          <p:spPr>
            <a:xfrm>
              <a:off x="498075" y="8811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08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9" name="Google Shape;22509;p51"/>
            <p:cNvSpPr/>
            <p:nvPr/>
          </p:nvSpPr>
          <p:spPr>
            <a:xfrm>
              <a:off x="509300" y="10315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59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0" name="Google Shape;22510;p51"/>
            <p:cNvSpPr/>
            <p:nvPr/>
          </p:nvSpPr>
          <p:spPr>
            <a:xfrm>
              <a:off x="346300" y="869925"/>
              <a:ext cx="4250" cy="2825"/>
            </a:xfrm>
            <a:custGeom>
              <a:avLst/>
              <a:gdLst/>
              <a:ahLst/>
              <a:cxnLst/>
              <a:rect l="l" t="t" r="r" b="b"/>
              <a:pathLst>
                <a:path w="170" h="113" extrusionOk="0">
                  <a:moveTo>
                    <a:pt x="169" y="0"/>
                  </a:moveTo>
                  <a:lnTo>
                    <a:pt x="57" y="56"/>
                  </a:lnTo>
                  <a:lnTo>
                    <a:pt x="1" y="113"/>
                  </a:lnTo>
                  <a:lnTo>
                    <a:pt x="169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7E7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1" name="Google Shape;22511;p51"/>
            <p:cNvSpPr/>
            <p:nvPr/>
          </p:nvSpPr>
          <p:spPr>
            <a:xfrm>
              <a:off x="343500" y="8727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1"/>
                  </a:moveTo>
                  <a:lnTo>
                    <a:pt x="0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7E7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2" name="Google Shape;22512;p51"/>
            <p:cNvSpPr/>
            <p:nvPr/>
          </p:nvSpPr>
          <p:spPr>
            <a:xfrm>
              <a:off x="342100" y="8699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6" y="113"/>
                  </a:moveTo>
                  <a:lnTo>
                    <a:pt x="56" y="113"/>
                  </a:lnTo>
                  <a:lnTo>
                    <a:pt x="0" y="0"/>
                  </a:lnTo>
                  <a:lnTo>
                    <a:pt x="0" y="0"/>
                  </a:lnTo>
                  <a:lnTo>
                    <a:pt x="56" y="113"/>
                  </a:lnTo>
                  <a:lnTo>
                    <a:pt x="56" y="113"/>
                  </a:lnTo>
                  <a:close/>
                </a:path>
              </a:pathLst>
            </a:custGeom>
            <a:solidFill>
              <a:srgbClr val="7E7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3" name="Google Shape;22513;p51"/>
            <p:cNvSpPr/>
            <p:nvPr/>
          </p:nvSpPr>
          <p:spPr>
            <a:xfrm>
              <a:off x="495250" y="1610425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" y="0"/>
                  </a:moveTo>
                  <a:lnTo>
                    <a:pt x="1" y="113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A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4" name="Google Shape;22514;p51"/>
            <p:cNvSpPr/>
            <p:nvPr/>
          </p:nvSpPr>
          <p:spPr>
            <a:xfrm>
              <a:off x="499475" y="15977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0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867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5" name="Google Shape;22515;p51"/>
            <p:cNvSpPr/>
            <p:nvPr/>
          </p:nvSpPr>
          <p:spPr>
            <a:xfrm>
              <a:off x="373000" y="961250"/>
              <a:ext cx="39375" cy="84325"/>
            </a:xfrm>
            <a:custGeom>
              <a:avLst/>
              <a:gdLst/>
              <a:ahLst/>
              <a:cxnLst/>
              <a:rect l="l" t="t" r="r" b="b"/>
              <a:pathLst>
                <a:path w="1575" h="3373" extrusionOk="0">
                  <a:moveTo>
                    <a:pt x="619" y="0"/>
                  </a:moveTo>
                  <a:lnTo>
                    <a:pt x="507" y="282"/>
                  </a:lnTo>
                  <a:lnTo>
                    <a:pt x="450" y="619"/>
                  </a:lnTo>
                  <a:lnTo>
                    <a:pt x="394" y="900"/>
                  </a:lnTo>
                  <a:lnTo>
                    <a:pt x="282" y="1237"/>
                  </a:lnTo>
                  <a:lnTo>
                    <a:pt x="338" y="1349"/>
                  </a:lnTo>
                  <a:lnTo>
                    <a:pt x="450" y="1406"/>
                  </a:lnTo>
                  <a:lnTo>
                    <a:pt x="507" y="1462"/>
                  </a:lnTo>
                  <a:lnTo>
                    <a:pt x="563" y="1462"/>
                  </a:lnTo>
                  <a:lnTo>
                    <a:pt x="507" y="1518"/>
                  </a:lnTo>
                  <a:lnTo>
                    <a:pt x="394" y="1630"/>
                  </a:lnTo>
                  <a:lnTo>
                    <a:pt x="338" y="1743"/>
                  </a:lnTo>
                  <a:lnTo>
                    <a:pt x="282" y="1855"/>
                  </a:lnTo>
                  <a:lnTo>
                    <a:pt x="282" y="1911"/>
                  </a:lnTo>
                  <a:lnTo>
                    <a:pt x="169" y="1968"/>
                  </a:lnTo>
                  <a:lnTo>
                    <a:pt x="169" y="2024"/>
                  </a:lnTo>
                  <a:lnTo>
                    <a:pt x="226" y="2136"/>
                  </a:lnTo>
                  <a:lnTo>
                    <a:pt x="226" y="2249"/>
                  </a:lnTo>
                  <a:lnTo>
                    <a:pt x="169" y="2417"/>
                  </a:lnTo>
                  <a:lnTo>
                    <a:pt x="57" y="2530"/>
                  </a:lnTo>
                  <a:lnTo>
                    <a:pt x="1" y="2586"/>
                  </a:lnTo>
                  <a:lnTo>
                    <a:pt x="113" y="2698"/>
                  </a:lnTo>
                  <a:lnTo>
                    <a:pt x="282" y="2755"/>
                  </a:lnTo>
                  <a:lnTo>
                    <a:pt x="450" y="2867"/>
                  </a:lnTo>
                  <a:lnTo>
                    <a:pt x="619" y="3036"/>
                  </a:lnTo>
                  <a:lnTo>
                    <a:pt x="675" y="3260"/>
                  </a:lnTo>
                  <a:lnTo>
                    <a:pt x="788" y="3373"/>
                  </a:lnTo>
                  <a:lnTo>
                    <a:pt x="1012" y="3373"/>
                  </a:lnTo>
                  <a:lnTo>
                    <a:pt x="1125" y="3204"/>
                  </a:lnTo>
                  <a:lnTo>
                    <a:pt x="1125" y="3148"/>
                  </a:lnTo>
                  <a:lnTo>
                    <a:pt x="1125" y="3092"/>
                  </a:lnTo>
                  <a:lnTo>
                    <a:pt x="1181" y="3036"/>
                  </a:lnTo>
                  <a:lnTo>
                    <a:pt x="1293" y="3036"/>
                  </a:lnTo>
                  <a:lnTo>
                    <a:pt x="1350" y="2923"/>
                  </a:lnTo>
                  <a:lnTo>
                    <a:pt x="1406" y="2867"/>
                  </a:lnTo>
                  <a:lnTo>
                    <a:pt x="1518" y="2811"/>
                  </a:lnTo>
                  <a:lnTo>
                    <a:pt x="1518" y="2755"/>
                  </a:lnTo>
                  <a:lnTo>
                    <a:pt x="1518" y="2698"/>
                  </a:lnTo>
                  <a:lnTo>
                    <a:pt x="1462" y="2530"/>
                  </a:lnTo>
                  <a:lnTo>
                    <a:pt x="1406" y="2474"/>
                  </a:lnTo>
                  <a:lnTo>
                    <a:pt x="1406" y="2417"/>
                  </a:lnTo>
                  <a:lnTo>
                    <a:pt x="1518" y="2361"/>
                  </a:lnTo>
                  <a:lnTo>
                    <a:pt x="1575" y="2305"/>
                  </a:lnTo>
                  <a:lnTo>
                    <a:pt x="1575" y="2249"/>
                  </a:lnTo>
                  <a:lnTo>
                    <a:pt x="1518" y="2193"/>
                  </a:lnTo>
                  <a:lnTo>
                    <a:pt x="1462" y="2193"/>
                  </a:lnTo>
                  <a:lnTo>
                    <a:pt x="1462" y="2136"/>
                  </a:lnTo>
                  <a:lnTo>
                    <a:pt x="1518" y="2024"/>
                  </a:lnTo>
                  <a:lnTo>
                    <a:pt x="1181" y="2024"/>
                  </a:lnTo>
                  <a:lnTo>
                    <a:pt x="1069" y="1911"/>
                  </a:lnTo>
                  <a:lnTo>
                    <a:pt x="1012" y="1687"/>
                  </a:lnTo>
                  <a:lnTo>
                    <a:pt x="1012" y="1630"/>
                  </a:lnTo>
                  <a:lnTo>
                    <a:pt x="1012" y="1574"/>
                  </a:lnTo>
                  <a:lnTo>
                    <a:pt x="1069" y="1462"/>
                  </a:lnTo>
                  <a:lnTo>
                    <a:pt x="1125" y="1406"/>
                  </a:lnTo>
                  <a:lnTo>
                    <a:pt x="1012" y="1293"/>
                  </a:lnTo>
                  <a:lnTo>
                    <a:pt x="1012" y="1181"/>
                  </a:lnTo>
                  <a:lnTo>
                    <a:pt x="1069" y="1125"/>
                  </a:lnTo>
                  <a:lnTo>
                    <a:pt x="1181" y="1125"/>
                  </a:lnTo>
                  <a:lnTo>
                    <a:pt x="1237" y="1068"/>
                  </a:lnTo>
                  <a:lnTo>
                    <a:pt x="1181" y="900"/>
                  </a:lnTo>
                  <a:lnTo>
                    <a:pt x="1069" y="844"/>
                  </a:lnTo>
                  <a:lnTo>
                    <a:pt x="1069" y="731"/>
                  </a:lnTo>
                  <a:lnTo>
                    <a:pt x="844" y="731"/>
                  </a:lnTo>
                  <a:lnTo>
                    <a:pt x="788" y="675"/>
                  </a:lnTo>
                  <a:lnTo>
                    <a:pt x="956" y="563"/>
                  </a:lnTo>
                  <a:lnTo>
                    <a:pt x="956" y="506"/>
                  </a:lnTo>
                  <a:lnTo>
                    <a:pt x="1012" y="394"/>
                  </a:lnTo>
                  <a:lnTo>
                    <a:pt x="956" y="282"/>
                  </a:lnTo>
                  <a:lnTo>
                    <a:pt x="844" y="225"/>
                  </a:lnTo>
                  <a:lnTo>
                    <a:pt x="731" y="113"/>
                  </a:lnTo>
                  <a:lnTo>
                    <a:pt x="731" y="57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9B90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6" name="Google Shape;22516;p51"/>
            <p:cNvSpPr/>
            <p:nvPr/>
          </p:nvSpPr>
          <p:spPr>
            <a:xfrm>
              <a:off x="344900" y="1044150"/>
              <a:ext cx="50625" cy="42175"/>
            </a:xfrm>
            <a:custGeom>
              <a:avLst/>
              <a:gdLst/>
              <a:ahLst/>
              <a:cxnLst/>
              <a:rect l="l" t="t" r="r" b="b"/>
              <a:pathLst>
                <a:path w="2025" h="1687" extrusionOk="0">
                  <a:moveTo>
                    <a:pt x="731" y="1"/>
                  </a:moveTo>
                  <a:lnTo>
                    <a:pt x="394" y="57"/>
                  </a:lnTo>
                  <a:lnTo>
                    <a:pt x="338" y="57"/>
                  </a:lnTo>
                  <a:lnTo>
                    <a:pt x="282" y="113"/>
                  </a:lnTo>
                  <a:lnTo>
                    <a:pt x="282" y="225"/>
                  </a:lnTo>
                  <a:lnTo>
                    <a:pt x="282" y="338"/>
                  </a:lnTo>
                  <a:lnTo>
                    <a:pt x="394" y="394"/>
                  </a:lnTo>
                  <a:lnTo>
                    <a:pt x="450" y="394"/>
                  </a:lnTo>
                  <a:lnTo>
                    <a:pt x="394" y="450"/>
                  </a:lnTo>
                  <a:lnTo>
                    <a:pt x="282" y="619"/>
                  </a:lnTo>
                  <a:lnTo>
                    <a:pt x="169" y="731"/>
                  </a:lnTo>
                  <a:lnTo>
                    <a:pt x="57" y="844"/>
                  </a:lnTo>
                  <a:lnTo>
                    <a:pt x="1" y="1012"/>
                  </a:lnTo>
                  <a:lnTo>
                    <a:pt x="57" y="1125"/>
                  </a:lnTo>
                  <a:lnTo>
                    <a:pt x="169" y="1293"/>
                  </a:lnTo>
                  <a:lnTo>
                    <a:pt x="394" y="1518"/>
                  </a:lnTo>
                  <a:lnTo>
                    <a:pt x="450" y="1574"/>
                  </a:lnTo>
                  <a:lnTo>
                    <a:pt x="619" y="1631"/>
                  </a:lnTo>
                  <a:lnTo>
                    <a:pt x="788" y="1687"/>
                  </a:lnTo>
                  <a:lnTo>
                    <a:pt x="1012" y="1631"/>
                  </a:lnTo>
                  <a:lnTo>
                    <a:pt x="1125" y="1687"/>
                  </a:lnTo>
                  <a:lnTo>
                    <a:pt x="1237" y="1631"/>
                  </a:lnTo>
                  <a:lnTo>
                    <a:pt x="1462" y="1631"/>
                  </a:lnTo>
                  <a:lnTo>
                    <a:pt x="1687" y="1574"/>
                  </a:lnTo>
                  <a:lnTo>
                    <a:pt x="1799" y="1462"/>
                  </a:lnTo>
                  <a:lnTo>
                    <a:pt x="1912" y="1406"/>
                  </a:lnTo>
                  <a:lnTo>
                    <a:pt x="1912" y="1350"/>
                  </a:lnTo>
                  <a:lnTo>
                    <a:pt x="1912" y="1293"/>
                  </a:lnTo>
                  <a:lnTo>
                    <a:pt x="1799" y="1237"/>
                  </a:lnTo>
                  <a:lnTo>
                    <a:pt x="1631" y="1181"/>
                  </a:lnTo>
                  <a:lnTo>
                    <a:pt x="1518" y="1237"/>
                  </a:lnTo>
                  <a:lnTo>
                    <a:pt x="1462" y="1237"/>
                  </a:lnTo>
                  <a:lnTo>
                    <a:pt x="1406" y="1181"/>
                  </a:lnTo>
                  <a:lnTo>
                    <a:pt x="1518" y="1069"/>
                  </a:lnTo>
                  <a:lnTo>
                    <a:pt x="1574" y="956"/>
                  </a:lnTo>
                  <a:lnTo>
                    <a:pt x="1687" y="731"/>
                  </a:lnTo>
                  <a:lnTo>
                    <a:pt x="1855" y="563"/>
                  </a:lnTo>
                  <a:lnTo>
                    <a:pt x="1912" y="450"/>
                  </a:lnTo>
                  <a:lnTo>
                    <a:pt x="2024" y="338"/>
                  </a:lnTo>
                  <a:lnTo>
                    <a:pt x="1912" y="225"/>
                  </a:lnTo>
                  <a:lnTo>
                    <a:pt x="1855" y="169"/>
                  </a:lnTo>
                  <a:lnTo>
                    <a:pt x="1743" y="169"/>
                  </a:lnTo>
                  <a:lnTo>
                    <a:pt x="1631" y="225"/>
                  </a:lnTo>
                  <a:lnTo>
                    <a:pt x="1462" y="282"/>
                  </a:lnTo>
                  <a:lnTo>
                    <a:pt x="1293" y="282"/>
                  </a:lnTo>
                  <a:lnTo>
                    <a:pt x="1181" y="225"/>
                  </a:lnTo>
                  <a:lnTo>
                    <a:pt x="1012" y="169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9D9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7" name="Google Shape;22517;p51"/>
            <p:cNvSpPr/>
            <p:nvPr/>
          </p:nvSpPr>
          <p:spPr>
            <a:xfrm>
              <a:off x="374400" y="1072250"/>
              <a:ext cx="35175" cy="49200"/>
            </a:xfrm>
            <a:custGeom>
              <a:avLst/>
              <a:gdLst/>
              <a:ahLst/>
              <a:cxnLst/>
              <a:rect l="l" t="t" r="r" b="b"/>
              <a:pathLst>
                <a:path w="1407" h="1968" extrusionOk="0">
                  <a:moveTo>
                    <a:pt x="1069" y="1"/>
                  </a:moveTo>
                  <a:lnTo>
                    <a:pt x="1013" y="57"/>
                  </a:lnTo>
                  <a:lnTo>
                    <a:pt x="1013" y="113"/>
                  </a:lnTo>
                  <a:lnTo>
                    <a:pt x="1013" y="226"/>
                  </a:lnTo>
                  <a:lnTo>
                    <a:pt x="956" y="226"/>
                  </a:lnTo>
                  <a:lnTo>
                    <a:pt x="732" y="169"/>
                  </a:lnTo>
                  <a:lnTo>
                    <a:pt x="675" y="226"/>
                  </a:lnTo>
                  <a:lnTo>
                    <a:pt x="619" y="282"/>
                  </a:lnTo>
                  <a:lnTo>
                    <a:pt x="563" y="338"/>
                  </a:lnTo>
                  <a:lnTo>
                    <a:pt x="507" y="394"/>
                  </a:lnTo>
                  <a:lnTo>
                    <a:pt x="113" y="394"/>
                  </a:lnTo>
                  <a:lnTo>
                    <a:pt x="1" y="450"/>
                  </a:lnTo>
                  <a:lnTo>
                    <a:pt x="57" y="619"/>
                  </a:lnTo>
                  <a:lnTo>
                    <a:pt x="113" y="788"/>
                  </a:lnTo>
                  <a:lnTo>
                    <a:pt x="226" y="1181"/>
                  </a:lnTo>
                  <a:lnTo>
                    <a:pt x="226" y="1406"/>
                  </a:lnTo>
                  <a:lnTo>
                    <a:pt x="170" y="1631"/>
                  </a:lnTo>
                  <a:lnTo>
                    <a:pt x="170" y="1687"/>
                  </a:lnTo>
                  <a:lnTo>
                    <a:pt x="226" y="1687"/>
                  </a:lnTo>
                  <a:lnTo>
                    <a:pt x="338" y="1799"/>
                  </a:lnTo>
                  <a:lnTo>
                    <a:pt x="619" y="1799"/>
                  </a:lnTo>
                  <a:lnTo>
                    <a:pt x="844" y="1687"/>
                  </a:lnTo>
                  <a:lnTo>
                    <a:pt x="956" y="1687"/>
                  </a:lnTo>
                  <a:lnTo>
                    <a:pt x="1013" y="1743"/>
                  </a:lnTo>
                  <a:lnTo>
                    <a:pt x="1013" y="1856"/>
                  </a:lnTo>
                  <a:lnTo>
                    <a:pt x="1069" y="1912"/>
                  </a:lnTo>
                  <a:lnTo>
                    <a:pt x="1125" y="1912"/>
                  </a:lnTo>
                  <a:lnTo>
                    <a:pt x="1350" y="1968"/>
                  </a:lnTo>
                  <a:lnTo>
                    <a:pt x="1350" y="1912"/>
                  </a:lnTo>
                  <a:lnTo>
                    <a:pt x="1350" y="1631"/>
                  </a:lnTo>
                  <a:lnTo>
                    <a:pt x="1350" y="1518"/>
                  </a:lnTo>
                  <a:lnTo>
                    <a:pt x="1350" y="1350"/>
                  </a:lnTo>
                  <a:lnTo>
                    <a:pt x="1350" y="1293"/>
                  </a:lnTo>
                  <a:lnTo>
                    <a:pt x="1406" y="1069"/>
                  </a:lnTo>
                  <a:lnTo>
                    <a:pt x="1406" y="1012"/>
                  </a:lnTo>
                  <a:lnTo>
                    <a:pt x="1350" y="956"/>
                  </a:lnTo>
                  <a:lnTo>
                    <a:pt x="1237" y="900"/>
                  </a:lnTo>
                  <a:lnTo>
                    <a:pt x="1181" y="844"/>
                  </a:lnTo>
                  <a:lnTo>
                    <a:pt x="1181" y="788"/>
                  </a:lnTo>
                  <a:lnTo>
                    <a:pt x="1294" y="731"/>
                  </a:lnTo>
                  <a:lnTo>
                    <a:pt x="1350" y="675"/>
                  </a:lnTo>
                  <a:lnTo>
                    <a:pt x="1294" y="619"/>
                  </a:lnTo>
                  <a:lnTo>
                    <a:pt x="1237" y="450"/>
                  </a:lnTo>
                  <a:lnTo>
                    <a:pt x="1294" y="282"/>
                  </a:lnTo>
                  <a:lnTo>
                    <a:pt x="1294" y="226"/>
                  </a:lnTo>
                  <a:lnTo>
                    <a:pt x="1237" y="113"/>
                  </a:lnTo>
                  <a:lnTo>
                    <a:pt x="1181" y="57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rgbClr val="918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8" name="Google Shape;22518;p51"/>
            <p:cNvSpPr/>
            <p:nvPr/>
          </p:nvSpPr>
          <p:spPr>
            <a:xfrm>
              <a:off x="353325" y="1018850"/>
              <a:ext cx="42200" cy="37975"/>
            </a:xfrm>
            <a:custGeom>
              <a:avLst/>
              <a:gdLst/>
              <a:ahLst/>
              <a:cxnLst/>
              <a:rect l="l" t="t" r="r" b="b"/>
              <a:pathLst>
                <a:path w="1688" h="1519" extrusionOk="0">
                  <a:moveTo>
                    <a:pt x="619" y="1"/>
                  </a:moveTo>
                  <a:lnTo>
                    <a:pt x="619" y="57"/>
                  </a:lnTo>
                  <a:lnTo>
                    <a:pt x="451" y="338"/>
                  </a:lnTo>
                  <a:lnTo>
                    <a:pt x="394" y="394"/>
                  </a:lnTo>
                  <a:lnTo>
                    <a:pt x="282" y="394"/>
                  </a:lnTo>
                  <a:lnTo>
                    <a:pt x="226" y="338"/>
                  </a:lnTo>
                  <a:lnTo>
                    <a:pt x="113" y="394"/>
                  </a:lnTo>
                  <a:lnTo>
                    <a:pt x="57" y="451"/>
                  </a:lnTo>
                  <a:lnTo>
                    <a:pt x="57" y="507"/>
                  </a:lnTo>
                  <a:lnTo>
                    <a:pt x="169" y="675"/>
                  </a:lnTo>
                  <a:lnTo>
                    <a:pt x="169" y="732"/>
                  </a:lnTo>
                  <a:lnTo>
                    <a:pt x="113" y="788"/>
                  </a:lnTo>
                  <a:lnTo>
                    <a:pt x="57" y="788"/>
                  </a:lnTo>
                  <a:lnTo>
                    <a:pt x="1" y="956"/>
                  </a:lnTo>
                  <a:lnTo>
                    <a:pt x="1" y="1013"/>
                  </a:lnTo>
                  <a:lnTo>
                    <a:pt x="57" y="1125"/>
                  </a:lnTo>
                  <a:lnTo>
                    <a:pt x="169" y="1181"/>
                  </a:lnTo>
                  <a:lnTo>
                    <a:pt x="338" y="1125"/>
                  </a:lnTo>
                  <a:lnTo>
                    <a:pt x="394" y="1069"/>
                  </a:lnTo>
                  <a:lnTo>
                    <a:pt x="507" y="1125"/>
                  </a:lnTo>
                  <a:lnTo>
                    <a:pt x="563" y="1237"/>
                  </a:lnTo>
                  <a:lnTo>
                    <a:pt x="675" y="1294"/>
                  </a:lnTo>
                  <a:lnTo>
                    <a:pt x="844" y="1350"/>
                  </a:lnTo>
                  <a:lnTo>
                    <a:pt x="900" y="1406"/>
                  </a:lnTo>
                  <a:lnTo>
                    <a:pt x="956" y="1462"/>
                  </a:lnTo>
                  <a:lnTo>
                    <a:pt x="1013" y="1518"/>
                  </a:lnTo>
                  <a:lnTo>
                    <a:pt x="1125" y="1406"/>
                  </a:lnTo>
                  <a:lnTo>
                    <a:pt x="1237" y="1350"/>
                  </a:lnTo>
                  <a:lnTo>
                    <a:pt x="1406" y="1294"/>
                  </a:lnTo>
                  <a:lnTo>
                    <a:pt x="1518" y="1294"/>
                  </a:lnTo>
                  <a:lnTo>
                    <a:pt x="1687" y="1350"/>
                  </a:lnTo>
                  <a:lnTo>
                    <a:pt x="1687" y="1237"/>
                  </a:lnTo>
                  <a:lnTo>
                    <a:pt x="1687" y="1069"/>
                  </a:lnTo>
                  <a:lnTo>
                    <a:pt x="1575" y="1013"/>
                  </a:lnTo>
                  <a:lnTo>
                    <a:pt x="1518" y="956"/>
                  </a:lnTo>
                  <a:lnTo>
                    <a:pt x="1518" y="844"/>
                  </a:lnTo>
                  <a:lnTo>
                    <a:pt x="1518" y="732"/>
                  </a:lnTo>
                  <a:lnTo>
                    <a:pt x="1462" y="619"/>
                  </a:lnTo>
                  <a:lnTo>
                    <a:pt x="1294" y="451"/>
                  </a:lnTo>
                  <a:lnTo>
                    <a:pt x="1125" y="394"/>
                  </a:lnTo>
                  <a:lnTo>
                    <a:pt x="1125" y="282"/>
                  </a:lnTo>
                  <a:lnTo>
                    <a:pt x="844" y="282"/>
                  </a:lnTo>
                  <a:lnTo>
                    <a:pt x="844" y="226"/>
                  </a:lnTo>
                  <a:lnTo>
                    <a:pt x="788" y="170"/>
                  </a:lnTo>
                  <a:lnTo>
                    <a:pt x="732" y="113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rgbClr val="938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9" name="Google Shape;22519;p51"/>
            <p:cNvSpPr/>
            <p:nvPr/>
          </p:nvSpPr>
          <p:spPr>
            <a:xfrm>
              <a:off x="436250" y="1020275"/>
              <a:ext cx="7050" cy="7050"/>
            </a:xfrm>
            <a:custGeom>
              <a:avLst/>
              <a:gdLst/>
              <a:ahLst/>
              <a:cxnLst/>
              <a:rect l="l" t="t" r="r" b="b"/>
              <a:pathLst>
                <a:path w="282" h="282" extrusionOk="0">
                  <a:moveTo>
                    <a:pt x="0" y="0"/>
                  </a:moveTo>
                  <a:lnTo>
                    <a:pt x="112" y="225"/>
                  </a:lnTo>
                  <a:lnTo>
                    <a:pt x="169" y="281"/>
                  </a:lnTo>
                  <a:lnTo>
                    <a:pt x="281" y="225"/>
                  </a:lnTo>
                  <a:lnTo>
                    <a:pt x="169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0" name="Google Shape;22520;p51"/>
            <p:cNvSpPr/>
            <p:nvPr/>
          </p:nvSpPr>
          <p:spPr>
            <a:xfrm>
              <a:off x="412350" y="1100350"/>
              <a:ext cx="7050" cy="4250"/>
            </a:xfrm>
            <a:custGeom>
              <a:avLst/>
              <a:gdLst/>
              <a:ahLst/>
              <a:cxnLst/>
              <a:rect l="l" t="t" r="r" b="b"/>
              <a:pathLst>
                <a:path w="282" h="170" extrusionOk="0">
                  <a:moveTo>
                    <a:pt x="1" y="1"/>
                  </a:moveTo>
                  <a:lnTo>
                    <a:pt x="1" y="113"/>
                  </a:lnTo>
                  <a:lnTo>
                    <a:pt x="113" y="169"/>
                  </a:lnTo>
                  <a:lnTo>
                    <a:pt x="169" y="169"/>
                  </a:lnTo>
                  <a:lnTo>
                    <a:pt x="282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18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1" name="Google Shape;22521;p51"/>
            <p:cNvSpPr/>
            <p:nvPr/>
          </p:nvSpPr>
          <p:spPr>
            <a:xfrm>
              <a:off x="408125" y="1104575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1" y="0"/>
                  </a:moveTo>
                  <a:lnTo>
                    <a:pt x="1" y="113"/>
                  </a:lnTo>
                  <a:lnTo>
                    <a:pt x="57" y="169"/>
                  </a:lnTo>
                  <a:lnTo>
                    <a:pt x="113" y="225"/>
                  </a:lnTo>
                  <a:lnTo>
                    <a:pt x="226" y="169"/>
                  </a:lnTo>
                  <a:lnTo>
                    <a:pt x="282" y="169"/>
                  </a:lnTo>
                  <a:lnTo>
                    <a:pt x="282" y="113"/>
                  </a:lnTo>
                  <a:lnTo>
                    <a:pt x="113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18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2" name="Google Shape;22522;p51"/>
            <p:cNvSpPr/>
            <p:nvPr/>
          </p:nvSpPr>
          <p:spPr>
            <a:xfrm>
              <a:off x="410950" y="1007625"/>
              <a:ext cx="4225" cy="4225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113" y="0"/>
                  </a:moveTo>
                  <a:lnTo>
                    <a:pt x="0" y="169"/>
                  </a:lnTo>
                  <a:lnTo>
                    <a:pt x="169" y="16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B90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3" name="Google Shape;22523;p51"/>
            <p:cNvSpPr/>
            <p:nvPr/>
          </p:nvSpPr>
          <p:spPr>
            <a:xfrm>
              <a:off x="447475" y="101885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1" y="57"/>
                  </a:moveTo>
                  <a:lnTo>
                    <a:pt x="1" y="57"/>
                  </a:lnTo>
                  <a:lnTo>
                    <a:pt x="1" y="1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9D9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4" name="Google Shape;22524;p51"/>
            <p:cNvSpPr/>
            <p:nvPr/>
          </p:nvSpPr>
          <p:spPr>
            <a:xfrm>
              <a:off x="440450" y="101182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D9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5" name="Google Shape;22525;p51"/>
            <p:cNvSpPr/>
            <p:nvPr/>
          </p:nvSpPr>
          <p:spPr>
            <a:xfrm>
              <a:off x="440450" y="10357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0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9D9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6" name="Google Shape;22526;p51"/>
            <p:cNvSpPr/>
            <p:nvPr/>
          </p:nvSpPr>
          <p:spPr>
            <a:xfrm>
              <a:off x="347725" y="931750"/>
              <a:ext cx="53400" cy="82925"/>
            </a:xfrm>
            <a:custGeom>
              <a:avLst/>
              <a:gdLst/>
              <a:ahLst/>
              <a:cxnLst/>
              <a:rect l="l" t="t" r="r" b="b"/>
              <a:pathLst>
                <a:path w="2136" h="3317" extrusionOk="0">
                  <a:moveTo>
                    <a:pt x="1124" y="956"/>
                  </a:moveTo>
                  <a:lnTo>
                    <a:pt x="1180" y="1012"/>
                  </a:lnTo>
                  <a:lnTo>
                    <a:pt x="1180" y="1012"/>
                  </a:lnTo>
                  <a:lnTo>
                    <a:pt x="1068" y="956"/>
                  </a:lnTo>
                  <a:close/>
                  <a:moveTo>
                    <a:pt x="1855" y="0"/>
                  </a:moveTo>
                  <a:lnTo>
                    <a:pt x="1742" y="56"/>
                  </a:lnTo>
                  <a:lnTo>
                    <a:pt x="1686" y="113"/>
                  </a:lnTo>
                  <a:lnTo>
                    <a:pt x="1574" y="113"/>
                  </a:lnTo>
                  <a:lnTo>
                    <a:pt x="1405" y="169"/>
                  </a:lnTo>
                  <a:lnTo>
                    <a:pt x="1349" y="225"/>
                  </a:lnTo>
                  <a:lnTo>
                    <a:pt x="1124" y="225"/>
                  </a:lnTo>
                  <a:lnTo>
                    <a:pt x="1068" y="281"/>
                  </a:lnTo>
                  <a:lnTo>
                    <a:pt x="1012" y="281"/>
                  </a:lnTo>
                  <a:lnTo>
                    <a:pt x="956" y="169"/>
                  </a:lnTo>
                  <a:lnTo>
                    <a:pt x="843" y="56"/>
                  </a:lnTo>
                  <a:lnTo>
                    <a:pt x="731" y="56"/>
                  </a:lnTo>
                  <a:lnTo>
                    <a:pt x="618" y="225"/>
                  </a:lnTo>
                  <a:lnTo>
                    <a:pt x="450" y="394"/>
                  </a:lnTo>
                  <a:lnTo>
                    <a:pt x="112" y="618"/>
                  </a:lnTo>
                  <a:lnTo>
                    <a:pt x="225" y="843"/>
                  </a:lnTo>
                  <a:lnTo>
                    <a:pt x="225" y="899"/>
                  </a:lnTo>
                  <a:lnTo>
                    <a:pt x="112" y="1012"/>
                  </a:lnTo>
                  <a:lnTo>
                    <a:pt x="0" y="1068"/>
                  </a:lnTo>
                  <a:lnTo>
                    <a:pt x="0" y="1180"/>
                  </a:lnTo>
                  <a:lnTo>
                    <a:pt x="56" y="1237"/>
                  </a:lnTo>
                  <a:lnTo>
                    <a:pt x="112" y="1293"/>
                  </a:lnTo>
                  <a:lnTo>
                    <a:pt x="169" y="1349"/>
                  </a:lnTo>
                  <a:lnTo>
                    <a:pt x="169" y="1462"/>
                  </a:lnTo>
                  <a:lnTo>
                    <a:pt x="169" y="1574"/>
                  </a:lnTo>
                  <a:lnTo>
                    <a:pt x="112" y="1686"/>
                  </a:lnTo>
                  <a:lnTo>
                    <a:pt x="112" y="1855"/>
                  </a:lnTo>
                  <a:lnTo>
                    <a:pt x="112" y="2080"/>
                  </a:lnTo>
                  <a:lnTo>
                    <a:pt x="169" y="2136"/>
                  </a:lnTo>
                  <a:lnTo>
                    <a:pt x="393" y="2136"/>
                  </a:lnTo>
                  <a:lnTo>
                    <a:pt x="450" y="2192"/>
                  </a:lnTo>
                  <a:lnTo>
                    <a:pt x="450" y="2305"/>
                  </a:lnTo>
                  <a:lnTo>
                    <a:pt x="337" y="2361"/>
                  </a:lnTo>
                  <a:lnTo>
                    <a:pt x="281" y="2473"/>
                  </a:lnTo>
                  <a:lnTo>
                    <a:pt x="337" y="2586"/>
                  </a:lnTo>
                  <a:lnTo>
                    <a:pt x="562" y="2698"/>
                  </a:lnTo>
                  <a:lnTo>
                    <a:pt x="618" y="2754"/>
                  </a:lnTo>
                  <a:lnTo>
                    <a:pt x="618" y="2810"/>
                  </a:lnTo>
                  <a:lnTo>
                    <a:pt x="562" y="2923"/>
                  </a:lnTo>
                  <a:lnTo>
                    <a:pt x="562" y="2979"/>
                  </a:lnTo>
                  <a:lnTo>
                    <a:pt x="731" y="2923"/>
                  </a:lnTo>
                  <a:lnTo>
                    <a:pt x="843" y="2979"/>
                  </a:lnTo>
                  <a:lnTo>
                    <a:pt x="899" y="3091"/>
                  </a:lnTo>
                  <a:lnTo>
                    <a:pt x="899" y="3204"/>
                  </a:lnTo>
                  <a:lnTo>
                    <a:pt x="899" y="3260"/>
                  </a:lnTo>
                  <a:lnTo>
                    <a:pt x="956" y="3316"/>
                  </a:lnTo>
                  <a:lnTo>
                    <a:pt x="1012" y="3316"/>
                  </a:lnTo>
                  <a:lnTo>
                    <a:pt x="1068" y="3260"/>
                  </a:lnTo>
                  <a:lnTo>
                    <a:pt x="1124" y="3204"/>
                  </a:lnTo>
                  <a:lnTo>
                    <a:pt x="1180" y="3204"/>
                  </a:lnTo>
                  <a:lnTo>
                    <a:pt x="1237" y="3148"/>
                  </a:lnTo>
                  <a:lnTo>
                    <a:pt x="1349" y="3091"/>
                  </a:lnTo>
                  <a:lnTo>
                    <a:pt x="1461" y="2923"/>
                  </a:lnTo>
                  <a:lnTo>
                    <a:pt x="1742" y="2698"/>
                  </a:lnTo>
                  <a:lnTo>
                    <a:pt x="1799" y="2586"/>
                  </a:lnTo>
                  <a:lnTo>
                    <a:pt x="1742" y="2529"/>
                  </a:lnTo>
                  <a:lnTo>
                    <a:pt x="1686" y="2473"/>
                  </a:lnTo>
                  <a:lnTo>
                    <a:pt x="1574" y="2473"/>
                  </a:lnTo>
                  <a:lnTo>
                    <a:pt x="1461" y="2586"/>
                  </a:lnTo>
                  <a:lnTo>
                    <a:pt x="1237" y="2417"/>
                  </a:lnTo>
                  <a:lnTo>
                    <a:pt x="1180" y="2305"/>
                  </a:lnTo>
                  <a:lnTo>
                    <a:pt x="1237" y="2136"/>
                  </a:lnTo>
                  <a:lnTo>
                    <a:pt x="1237" y="2024"/>
                  </a:lnTo>
                  <a:lnTo>
                    <a:pt x="1180" y="1911"/>
                  </a:lnTo>
                  <a:lnTo>
                    <a:pt x="1068" y="1799"/>
                  </a:lnTo>
                  <a:lnTo>
                    <a:pt x="899" y="1743"/>
                  </a:lnTo>
                  <a:lnTo>
                    <a:pt x="1349" y="1462"/>
                  </a:lnTo>
                  <a:lnTo>
                    <a:pt x="1461" y="1349"/>
                  </a:lnTo>
                  <a:lnTo>
                    <a:pt x="1518" y="1237"/>
                  </a:lnTo>
                  <a:lnTo>
                    <a:pt x="1461" y="1124"/>
                  </a:lnTo>
                  <a:lnTo>
                    <a:pt x="1461" y="1012"/>
                  </a:lnTo>
                  <a:lnTo>
                    <a:pt x="1518" y="1012"/>
                  </a:lnTo>
                  <a:lnTo>
                    <a:pt x="1630" y="1068"/>
                  </a:lnTo>
                  <a:lnTo>
                    <a:pt x="1686" y="1237"/>
                  </a:lnTo>
                  <a:lnTo>
                    <a:pt x="1742" y="1349"/>
                  </a:lnTo>
                  <a:lnTo>
                    <a:pt x="1855" y="1405"/>
                  </a:lnTo>
                  <a:lnTo>
                    <a:pt x="1967" y="1293"/>
                  </a:lnTo>
                  <a:lnTo>
                    <a:pt x="2136" y="1237"/>
                  </a:lnTo>
                  <a:lnTo>
                    <a:pt x="2136" y="1068"/>
                  </a:lnTo>
                  <a:lnTo>
                    <a:pt x="2136" y="899"/>
                  </a:lnTo>
                  <a:lnTo>
                    <a:pt x="2080" y="787"/>
                  </a:lnTo>
                  <a:lnTo>
                    <a:pt x="2023" y="731"/>
                  </a:lnTo>
                  <a:lnTo>
                    <a:pt x="1967" y="675"/>
                  </a:lnTo>
                  <a:lnTo>
                    <a:pt x="1799" y="675"/>
                  </a:lnTo>
                  <a:lnTo>
                    <a:pt x="1686" y="618"/>
                  </a:lnTo>
                  <a:lnTo>
                    <a:pt x="1855" y="618"/>
                  </a:lnTo>
                  <a:lnTo>
                    <a:pt x="1967" y="562"/>
                  </a:lnTo>
                  <a:lnTo>
                    <a:pt x="2080" y="450"/>
                  </a:lnTo>
                  <a:lnTo>
                    <a:pt x="1967" y="394"/>
                  </a:lnTo>
                  <a:lnTo>
                    <a:pt x="1911" y="394"/>
                  </a:lnTo>
                  <a:lnTo>
                    <a:pt x="1799" y="337"/>
                  </a:lnTo>
                  <a:lnTo>
                    <a:pt x="1742" y="281"/>
                  </a:lnTo>
                  <a:lnTo>
                    <a:pt x="1967" y="169"/>
                  </a:lnTo>
                  <a:lnTo>
                    <a:pt x="2023" y="113"/>
                  </a:lnTo>
                  <a:lnTo>
                    <a:pt x="1967" y="56"/>
                  </a:lnTo>
                  <a:lnTo>
                    <a:pt x="1855" y="0"/>
                  </a:lnTo>
                  <a:close/>
                </a:path>
              </a:pathLst>
            </a:custGeom>
            <a:solidFill>
              <a:srgbClr val="978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7" name="Google Shape;22527;p51"/>
            <p:cNvSpPr/>
            <p:nvPr/>
          </p:nvSpPr>
          <p:spPr>
            <a:xfrm>
              <a:off x="387050" y="942975"/>
              <a:ext cx="11275" cy="8475"/>
            </a:xfrm>
            <a:custGeom>
              <a:avLst/>
              <a:gdLst/>
              <a:ahLst/>
              <a:cxnLst/>
              <a:rect l="l" t="t" r="r" b="b"/>
              <a:pathLst>
                <a:path w="451" h="339" extrusionOk="0">
                  <a:moveTo>
                    <a:pt x="57" y="1"/>
                  </a:moveTo>
                  <a:lnTo>
                    <a:pt x="1" y="57"/>
                  </a:lnTo>
                  <a:lnTo>
                    <a:pt x="1" y="169"/>
                  </a:lnTo>
                  <a:lnTo>
                    <a:pt x="57" y="282"/>
                  </a:lnTo>
                  <a:lnTo>
                    <a:pt x="113" y="338"/>
                  </a:lnTo>
                  <a:lnTo>
                    <a:pt x="226" y="338"/>
                  </a:lnTo>
                  <a:lnTo>
                    <a:pt x="282" y="282"/>
                  </a:lnTo>
                  <a:lnTo>
                    <a:pt x="450" y="282"/>
                  </a:lnTo>
                  <a:lnTo>
                    <a:pt x="394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2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8" name="Google Shape;22528;p51"/>
            <p:cNvSpPr/>
            <p:nvPr/>
          </p:nvSpPr>
          <p:spPr>
            <a:xfrm>
              <a:off x="401100" y="965475"/>
              <a:ext cx="5650" cy="8450"/>
            </a:xfrm>
            <a:custGeom>
              <a:avLst/>
              <a:gdLst/>
              <a:ahLst/>
              <a:cxnLst/>
              <a:rect l="l" t="t" r="r" b="b"/>
              <a:pathLst>
                <a:path w="226" h="338" extrusionOk="0">
                  <a:moveTo>
                    <a:pt x="169" y="0"/>
                  </a:moveTo>
                  <a:lnTo>
                    <a:pt x="113" y="56"/>
                  </a:lnTo>
                  <a:lnTo>
                    <a:pt x="57" y="56"/>
                  </a:lnTo>
                  <a:lnTo>
                    <a:pt x="1" y="113"/>
                  </a:lnTo>
                  <a:lnTo>
                    <a:pt x="57" y="337"/>
                  </a:lnTo>
                  <a:lnTo>
                    <a:pt x="113" y="225"/>
                  </a:lnTo>
                  <a:lnTo>
                    <a:pt x="226" y="169"/>
                  </a:lnTo>
                  <a:lnTo>
                    <a:pt x="226" y="113"/>
                  </a:lnTo>
                  <a:lnTo>
                    <a:pt x="226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B90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9" name="Google Shape;22529;p51"/>
            <p:cNvSpPr/>
            <p:nvPr/>
          </p:nvSpPr>
          <p:spPr>
            <a:xfrm>
              <a:off x="398300" y="948600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113" y="1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113" y="225"/>
                  </a:lnTo>
                  <a:lnTo>
                    <a:pt x="169" y="169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2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0" name="Google Shape;22530;p51"/>
            <p:cNvSpPr/>
            <p:nvPr/>
          </p:nvSpPr>
          <p:spPr>
            <a:xfrm>
              <a:off x="402525" y="97390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9B90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1" name="Google Shape;22531;p51"/>
            <p:cNvSpPr/>
            <p:nvPr/>
          </p:nvSpPr>
          <p:spPr>
            <a:xfrm>
              <a:off x="439050" y="8699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67D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2" name="Google Shape;22532;p51"/>
            <p:cNvSpPr/>
            <p:nvPr/>
          </p:nvSpPr>
          <p:spPr>
            <a:xfrm>
              <a:off x="401100" y="97530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57" y="1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B90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3" name="Google Shape;22533;p51"/>
            <p:cNvSpPr/>
            <p:nvPr/>
          </p:nvSpPr>
          <p:spPr>
            <a:xfrm>
              <a:off x="396900" y="94297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13"/>
                  </a:moveTo>
                  <a:lnTo>
                    <a:pt x="0" y="113"/>
                  </a:lnTo>
                  <a:lnTo>
                    <a:pt x="113" y="1"/>
                  </a:lnTo>
                  <a:lnTo>
                    <a:pt x="113" y="1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92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4" name="Google Shape;22534;p51"/>
            <p:cNvSpPr/>
            <p:nvPr/>
          </p:nvSpPr>
          <p:spPr>
            <a:xfrm>
              <a:off x="440450" y="87552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7" y="1"/>
                  </a:moveTo>
                  <a:lnTo>
                    <a:pt x="57" y="1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67D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5" name="Google Shape;22535;p51"/>
            <p:cNvSpPr/>
            <p:nvPr/>
          </p:nvSpPr>
          <p:spPr>
            <a:xfrm>
              <a:off x="448875" y="895200"/>
              <a:ext cx="18300" cy="11275"/>
            </a:xfrm>
            <a:custGeom>
              <a:avLst/>
              <a:gdLst/>
              <a:ahLst/>
              <a:cxnLst/>
              <a:rect l="l" t="t" r="r" b="b"/>
              <a:pathLst>
                <a:path w="732" h="451" extrusionOk="0">
                  <a:moveTo>
                    <a:pt x="732" y="282"/>
                  </a:moveTo>
                  <a:lnTo>
                    <a:pt x="713" y="319"/>
                  </a:lnTo>
                  <a:lnTo>
                    <a:pt x="713" y="319"/>
                  </a:lnTo>
                  <a:lnTo>
                    <a:pt x="732" y="338"/>
                  </a:lnTo>
                  <a:lnTo>
                    <a:pt x="732" y="282"/>
                  </a:lnTo>
                  <a:close/>
                  <a:moveTo>
                    <a:pt x="338" y="1"/>
                  </a:moveTo>
                  <a:lnTo>
                    <a:pt x="282" y="113"/>
                  </a:lnTo>
                  <a:lnTo>
                    <a:pt x="169" y="169"/>
                  </a:lnTo>
                  <a:lnTo>
                    <a:pt x="1" y="169"/>
                  </a:lnTo>
                  <a:lnTo>
                    <a:pt x="1" y="226"/>
                  </a:lnTo>
                  <a:lnTo>
                    <a:pt x="57" y="282"/>
                  </a:lnTo>
                  <a:lnTo>
                    <a:pt x="169" y="282"/>
                  </a:lnTo>
                  <a:lnTo>
                    <a:pt x="338" y="226"/>
                  </a:lnTo>
                  <a:lnTo>
                    <a:pt x="394" y="282"/>
                  </a:lnTo>
                  <a:lnTo>
                    <a:pt x="394" y="394"/>
                  </a:lnTo>
                  <a:lnTo>
                    <a:pt x="394" y="450"/>
                  </a:lnTo>
                  <a:lnTo>
                    <a:pt x="563" y="450"/>
                  </a:lnTo>
                  <a:lnTo>
                    <a:pt x="675" y="394"/>
                  </a:lnTo>
                  <a:lnTo>
                    <a:pt x="713" y="319"/>
                  </a:lnTo>
                  <a:lnTo>
                    <a:pt x="713" y="319"/>
                  </a:lnTo>
                  <a:lnTo>
                    <a:pt x="675" y="282"/>
                  </a:lnTo>
                  <a:lnTo>
                    <a:pt x="619" y="226"/>
                  </a:lnTo>
                  <a:lnTo>
                    <a:pt x="619" y="169"/>
                  </a:lnTo>
                  <a:lnTo>
                    <a:pt x="619" y="57"/>
                  </a:lnTo>
                  <a:lnTo>
                    <a:pt x="507" y="1"/>
                  </a:lnTo>
                  <a:close/>
                </a:path>
              </a:pathLst>
            </a:custGeom>
            <a:solidFill>
              <a:srgbClr val="958C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6" name="Google Shape;22536;p51"/>
            <p:cNvSpPr/>
            <p:nvPr/>
          </p:nvSpPr>
          <p:spPr>
            <a:xfrm>
              <a:off x="447475" y="8924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57" y="57"/>
                  </a:lnTo>
                  <a:lnTo>
                    <a:pt x="113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08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7" name="Google Shape;22537;p51"/>
            <p:cNvSpPr/>
            <p:nvPr/>
          </p:nvSpPr>
          <p:spPr>
            <a:xfrm>
              <a:off x="450300" y="88255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1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08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8" name="Google Shape;22538;p51"/>
            <p:cNvSpPr/>
            <p:nvPr/>
          </p:nvSpPr>
          <p:spPr>
            <a:xfrm>
              <a:off x="402525" y="9823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1"/>
                  </a:moveTo>
                  <a:lnTo>
                    <a:pt x="0" y="57"/>
                  </a:lnTo>
                  <a:lnTo>
                    <a:pt x="112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B90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9" name="Google Shape;22539;p51"/>
            <p:cNvSpPr/>
            <p:nvPr/>
          </p:nvSpPr>
          <p:spPr>
            <a:xfrm>
              <a:off x="413750" y="1105975"/>
              <a:ext cx="56225" cy="78725"/>
            </a:xfrm>
            <a:custGeom>
              <a:avLst/>
              <a:gdLst/>
              <a:ahLst/>
              <a:cxnLst/>
              <a:rect l="l" t="t" r="r" b="b"/>
              <a:pathLst>
                <a:path w="2249" h="3149" extrusionOk="0">
                  <a:moveTo>
                    <a:pt x="731" y="2530"/>
                  </a:moveTo>
                  <a:lnTo>
                    <a:pt x="656" y="2549"/>
                  </a:lnTo>
                  <a:lnTo>
                    <a:pt x="656" y="2549"/>
                  </a:lnTo>
                  <a:lnTo>
                    <a:pt x="563" y="2642"/>
                  </a:lnTo>
                  <a:lnTo>
                    <a:pt x="582" y="2642"/>
                  </a:lnTo>
                  <a:lnTo>
                    <a:pt x="731" y="2530"/>
                  </a:lnTo>
                  <a:close/>
                  <a:moveTo>
                    <a:pt x="1574" y="1"/>
                  </a:moveTo>
                  <a:lnTo>
                    <a:pt x="1631" y="169"/>
                  </a:lnTo>
                  <a:lnTo>
                    <a:pt x="1631" y="338"/>
                  </a:lnTo>
                  <a:lnTo>
                    <a:pt x="1574" y="450"/>
                  </a:lnTo>
                  <a:lnTo>
                    <a:pt x="1518" y="563"/>
                  </a:lnTo>
                  <a:lnTo>
                    <a:pt x="1462" y="563"/>
                  </a:lnTo>
                  <a:lnTo>
                    <a:pt x="1406" y="507"/>
                  </a:lnTo>
                  <a:lnTo>
                    <a:pt x="1350" y="450"/>
                  </a:lnTo>
                  <a:lnTo>
                    <a:pt x="1237" y="394"/>
                  </a:lnTo>
                  <a:lnTo>
                    <a:pt x="844" y="450"/>
                  </a:lnTo>
                  <a:lnTo>
                    <a:pt x="900" y="563"/>
                  </a:lnTo>
                  <a:lnTo>
                    <a:pt x="1012" y="563"/>
                  </a:lnTo>
                  <a:lnTo>
                    <a:pt x="1125" y="619"/>
                  </a:lnTo>
                  <a:lnTo>
                    <a:pt x="1181" y="675"/>
                  </a:lnTo>
                  <a:lnTo>
                    <a:pt x="1125" y="731"/>
                  </a:lnTo>
                  <a:lnTo>
                    <a:pt x="1069" y="731"/>
                  </a:lnTo>
                  <a:lnTo>
                    <a:pt x="956" y="675"/>
                  </a:lnTo>
                  <a:lnTo>
                    <a:pt x="900" y="731"/>
                  </a:lnTo>
                  <a:lnTo>
                    <a:pt x="844" y="844"/>
                  </a:lnTo>
                  <a:lnTo>
                    <a:pt x="900" y="956"/>
                  </a:lnTo>
                  <a:lnTo>
                    <a:pt x="956" y="1012"/>
                  </a:lnTo>
                  <a:lnTo>
                    <a:pt x="1125" y="1012"/>
                  </a:lnTo>
                  <a:lnTo>
                    <a:pt x="1181" y="1069"/>
                  </a:lnTo>
                  <a:lnTo>
                    <a:pt x="1237" y="1181"/>
                  </a:lnTo>
                  <a:lnTo>
                    <a:pt x="1125" y="1181"/>
                  </a:lnTo>
                  <a:lnTo>
                    <a:pt x="1012" y="1237"/>
                  </a:lnTo>
                  <a:lnTo>
                    <a:pt x="1069" y="1350"/>
                  </a:lnTo>
                  <a:lnTo>
                    <a:pt x="1125" y="1462"/>
                  </a:lnTo>
                  <a:lnTo>
                    <a:pt x="1181" y="1518"/>
                  </a:lnTo>
                  <a:lnTo>
                    <a:pt x="1293" y="1574"/>
                  </a:lnTo>
                  <a:lnTo>
                    <a:pt x="1462" y="1574"/>
                  </a:lnTo>
                  <a:lnTo>
                    <a:pt x="1462" y="1687"/>
                  </a:lnTo>
                  <a:lnTo>
                    <a:pt x="1518" y="1799"/>
                  </a:lnTo>
                  <a:lnTo>
                    <a:pt x="1293" y="1968"/>
                  </a:lnTo>
                  <a:lnTo>
                    <a:pt x="1293" y="1912"/>
                  </a:lnTo>
                  <a:lnTo>
                    <a:pt x="1237" y="1855"/>
                  </a:lnTo>
                  <a:lnTo>
                    <a:pt x="1125" y="1855"/>
                  </a:lnTo>
                  <a:lnTo>
                    <a:pt x="1069" y="1912"/>
                  </a:lnTo>
                  <a:lnTo>
                    <a:pt x="1069" y="1968"/>
                  </a:lnTo>
                  <a:lnTo>
                    <a:pt x="1069" y="2080"/>
                  </a:lnTo>
                  <a:lnTo>
                    <a:pt x="1069" y="2193"/>
                  </a:lnTo>
                  <a:lnTo>
                    <a:pt x="956" y="2249"/>
                  </a:lnTo>
                  <a:lnTo>
                    <a:pt x="844" y="2249"/>
                  </a:lnTo>
                  <a:lnTo>
                    <a:pt x="731" y="2193"/>
                  </a:lnTo>
                  <a:lnTo>
                    <a:pt x="675" y="2024"/>
                  </a:lnTo>
                  <a:lnTo>
                    <a:pt x="619" y="2024"/>
                  </a:lnTo>
                  <a:lnTo>
                    <a:pt x="563" y="2080"/>
                  </a:lnTo>
                  <a:lnTo>
                    <a:pt x="394" y="2305"/>
                  </a:lnTo>
                  <a:lnTo>
                    <a:pt x="282" y="2361"/>
                  </a:lnTo>
                  <a:lnTo>
                    <a:pt x="226" y="2249"/>
                  </a:lnTo>
                  <a:lnTo>
                    <a:pt x="226" y="2193"/>
                  </a:lnTo>
                  <a:lnTo>
                    <a:pt x="169" y="2193"/>
                  </a:lnTo>
                  <a:lnTo>
                    <a:pt x="57" y="2249"/>
                  </a:lnTo>
                  <a:lnTo>
                    <a:pt x="1" y="2305"/>
                  </a:lnTo>
                  <a:lnTo>
                    <a:pt x="57" y="2418"/>
                  </a:lnTo>
                  <a:lnTo>
                    <a:pt x="169" y="2474"/>
                  </a:lnTo>
                  <a:lnTo>
                    <a:pt x="282" y="2530"/>
                  </a:lnTo>
                  <a:lnTo>
                    <a:pt x="507" y="2586"/>
                  </a:lnTo>
                  <a:lnTo>
                    <a:pt x="656" y="2549"/>
                  </a:lnTo>
                  <a:lnTo>
                    <a:pt x="656" y="2549"/>
                  </a:lnTo>
                  <a:lnTo>
                    <a:pt x="675" y="2530"/>
                  </a:lnTo>
                  <a:lnTo>
                    <a:pt x="731" y="2474"/>
                  </a:lnTo>
                  <a:lnTo>
                    <a:pt x="731" y="2530"/>
                  </a:lnTo>
                  <a:lnTo>
                    <a:pt x="788" y="2530"/>
                  </a:lnTo>
                  <a:lnTo>
                    <a:pt x="788" y="2586"/>
                  </a:lnTo>
                  <a:lnTo>
                    <a:pt x="675" y="2642"/>
                  </a:lnTo>
                  <a:lnTo>
                    <a:pt x="582" y="2642"/>
                  </a:lnTo>
                  <a:lnTo>
                    <a:pt x="507" y="2699"/>
                  </a:lnTo>
                  <a:lnTo>
                    <a:pt x="394" y="2755"/>
                  </a:lnTo>
                  <a:lnTo>
                    <a:pt x="338" y="2755"/>
                  </a:lnTo>
                  <a:lnTo>
                    <a:pt x="282" y="2811"/>
                  </a:lnTo>
                  <a:lnTo>
                    <a:pt x="338" y="2923"/>
                  </a:lnTo>
                  <a:lnTo>
                    <a:pt x="450" y="2980"/>
                  </a:lnTo>
                  <a:lnTo>
                    <a:pt x="619" y="3036"/>
                  </a:lnTo>
                  <a:lnTo>
                    <a:pt x="731" y="3036"/>
                  </a:lnTo>
                  <a:lnTo>
                    <a:pt x="844" y="3148"/>
                  </a:lnTo>
                  <a:lnTo>
                    <a:pt x="956" y="3092"/>
                  </a:lnTo>
                  <a:lnTo>
                    <a:pt x="1237" y="2923"/>
                  </a:lnTo>
                  <a:lnTo>
                    <a:pt x="1293" y="2811"/>
                  </a:lnTo>
                  <a:lnTo>
                    <a:pt x="1406" y="2699"/>
                  </a:lnTo>
                  <a:lnTo>
                    <a:pt x="1462" y="2699"/>
                  </a:lnTo>
                  <a:lnTo>
                    <a:pt x="1518" y="2642"/>
                  </a:lnTo>
                  <a:lnTo>
                    <a:pt x="1574" y="2699"/>
                  </a:lnTo>
                  <a:lnTo>
                    <a:pt x="1631" y="3036"/>
                  </a:lnTo>
                  <a:lnTo>
                    <a:pt x="1743" y="3036"/>
                  </a:lnTo>
                  <a:lnTo>
                    <a:pt x="1799" y="2923"/>
                  </a:lnTo>
                  <a:lnTo>
                    <a:pt x="1912" y="2923"/>
                  </a:lnTo>
                  <a:lnTo>
                    <a:pt x="2024" y="2867"/>
                  </a:lnTo>
                  <a:lnTo>
                    <a:pt x="2024" y="2699"/>
                  </a:lnTo>
                  <a:lnTo>
                    <a:pt x="1968" y="2586"/>
                  </a:lnTo>
                  <a:lnTo>
                    <a:pt x="1912" y="2642"/>
                  </a:lnTo>
                  <a:lnTo>
                    <a:pt x="1799" y="2699"/>
                  </a:lnTo>
                  <a:lnTo>
                    <a:pt x="1799" y="2755"/>
                  </a:lnTo>
                  <a:lnTo>
                    <a:pt x="1743" y="2755"/>
                  </a:lnTo>
                  <a:lnTo>
                    <a:pt x="1687" y="2699"/>
                  </a:lnTo>
                  <a:lnTo>
                    <a:pt x="1687" y="2642"/>
                  </a:lnTo>
                  <a:lnTo>
                    <a:pt x="1743" y="2530"/>
                  </a:lnTo>
                  <a:lnTo>
                    <a:pt x="1687" y="2474"/>
                  </a:lnTo>
                  <a:lnTo>
                    <a:pt x="1631" y="2418"/>
                  </a:lnTo>
                  <a:lnTo>
                    <a:pt x="1574" y="2418"/>
                  </a:lnTo>
                  <a:lnTo>
                    <a:pt x="1687" y="2305"/>
                  </a:lnTo>
                  <a:lnTo>
                    <a:pt x="1912" y="2305"/>
                  </a:lnTo>
                  <a:lnTo>
                    <a:pt x="2024" y="2249"/>
                  </a:lnTo>
                  <a:lnTo>
                    <a:pt x="2024" y="2136"/>
                  </a:lnTo>
                  <a:lnTo>
                    <a:pt x="1912" y="1968"/>
                  </a:lnTo>
                  <a:lnTo>
                    <a:pt x="1856" y="1799"/>
                  </a:lnTo>
                  <a:lnTo>
                    <a:pt x="1743" y="1631"/>
                  </a:lnTo>
                  <a:lnTo>
                    <a:pt x="1743" y="1518"/>
                  </a:lnTo>
                  <a:lnTo>
                    <a:pt x="1856" y="1462"/>
                  </a:lnTo>
                  <a:lnTo>
                    <a:pt x="1856" y="1406"/>
                  </a:lnTo>
                  <a:lnTo>
                    <a:pt x="1799" y="1350"/>
                  </a:lnTo>
                  <a:lnTo>
                    <a:pt x="1687" y="1406"/>
                  </a:lnTo>
                  <a:lnTo>
                    <a:pt x="1631" y="1350"/>
                  </a:lnTo>
                  <a:lnTo>
                    <a:pt x="1574" y="1293"/>
                  </a:lnTo>
                  <a:lnTo>
                    <a:pt x="1574" y="1237"/>
                  </a:lnTo>
                  <a:lnTo>
                    <a:pt x="1631" y="1181"/>
                  </a:lnTo>
                  <a:lnTo>
                    <a:pt x="1799" y="1125"/>
                  </a:lnTo>
                  <a:lnTo>
                    <a:pt x="1856" y="1125"/>
                  </a:lnTo>
                  <a:lnTo>
                    <a:pt x="1968" y="1069"/>
                  </a:lnTo>
                  <a:lnTo>
                    <a:pt x="1968" y="1012"/>
                  </a:lnTo>
                  <a:lnTo>
                    <a:pt x="1968" y="956"/>
                  </a:lnTo>
                  <a:lnTo>
                    <a:pt x="1912" y="900"/>
                  </a:lnTo>
                  <a:lnTo>
                    <a:pt x="1968" y="619"/>
                  </a:lnTo>
                  <a:lnTo>
                    <a:pt x="2080" y="563"/>
                  </a:lnTo>
                  <a:lnTo>
                    <a:pt x="2193" y="563"/>
                  </a:lnTo>
                  <a:lnTo>
                    <a:pt x="2249" y="507"/>
                  </a:lnTo>
                  <a:lnTo>
                    <a:pt x="2249" y="450"/>
                  </a:lnTo>
                  <a:lnTo>
                    <a:pt x="2193" y="338"/>
                  </a:lnTo>
                  <a:lnTo>
                    <a:pt x="2024" y="338"/>
                  </a:lnTo>
                  <a:lnTo>
                    <a:pt x="1912" y="282"/>
                  </a:lnTo>
                  <a:lnTo>
                    <a:pt x="1631" y="57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A396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0" name="Google Shape;22540;p51"/>
            <p:cNvSpPr/>
            <p:nvPr/>
          </p:nvSpPr>
          <p:spPr>
            <a:xfrm>
              <a:off x="486825" y="1113000"/>
              <a:ext cx="2825" cy="7050"/>
            </a:xfrm>
            <a:custGeom>
              <a:avLst/>
              <a:gdLst/>
              <a:ahLst/>
              <a:cxnLst/>
              <a:rect l="l" t="t" r="r" b="b"/>
              <a:pathLst>
                <a:path w="113" h="282" extrusionOk="0">
                  <a:moveTo>
                    <a:pt x="113" y="1"/>
                  </a:moveTo>
                  <a:lnTo>
                    <a:pt x="0" y="169"/>
                  </a:lnTo>
                  <a:lnTo>
                    <a:pt x="0" y="226"/>
                  </a:lnTo>
                  <a:lnTo>
                    <a:pt x="0" y="282"/>
                  </a:lnTo>
                  <a:lnTo>
                    <a:pt x="57" y="226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E9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1" name="Google Shape;22541;p51"/>
            <p:cNvSpPr/>
            <p:nvPr/>
          </p:nvSpPr>
          <p:spPr>
            <a:xfrm>
              <a:off x="471375" y="118747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5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B9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2" name="Google Shape;22542;p51"/>
            <p:cNvSpPr/>
            <p:nvPr/>
          </p:nvSpPr>
          <p:spPr>
            <a:xfrm>
              <a:off x="462925" y="1101775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57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396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3" name="Google Shape;22543;p51"/>
            <p:cNvSpPr/>
            <p:nvPr/>
          </p:nvSpPr>
          <p:spPr>
            <a:xfrm>
              <a:off x="464350" y="110177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0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4" name="Google Shape;22544;p51"/>
            <p:cNvSpPr/>
            <p:nvPr/>
          </p:nvSpPr>
          <p:spPr>
            <a:xfrm>
              <a:off x="479800" y="10736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FA3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5" name="Google Shape;22545;p51"/>
            <p:cNvSpPr/>
            <p:nvPr/>
          </p:nvSpPr>
          <p:spPr>
            <a:xfrm>
              <a:off x="475575" y="101745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1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D9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6" name="Google Shape;22546;p51"/>
            <p:cNvSpPr/>
            <p:nvPr/>
          </p:nvSpPr>
          <p:spPr>
            <a:xfrm>
              <a:off x="467150" y="10174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D9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7" name="Google Shape;22547;p51"/>
            <p:cNvSpPr/>
            <p:nvPr/>
          </p:nvSpPr>
          <p:spPr>
            <a:xfrm>
              <a:off x="461525" y="1011825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1" y="1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D9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8" name="Google Shape;22548;p51"/>
            <p:cNvSpPr/>
            <p:nvPr/>
          </p:nvSpPr>
          <p:spPr>
            <a:xfrm>
              <a:off x="434825" y="1049775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1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D9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9" name="Google Shape;22549;p51"/>
            <p:cNvSpPr/>
            <p:nvPr/>
          </p:nvSpPr>
          <p:spPr>
            <a:xfrm>
              <a:off x="277450" y="1003400"/>
              <a:ext cx="73100" cy="104000"/>
            </a:xfrm>
            <a:custGeom>
              <a:avLst/>
              <a:gdLst/>
              <a:ahLst/>
              <a:cxnLst/>
              <a:rect l="l" t="t" r="r" b="b"/>
              <a:pathLst>
                <a:path w="2924" h="4160" extrusionOk="0">
                  <a:moveTo>
                    <a:pt x="675" y="1"/>
                  </a:moveTo>
                  <a:lnTo>
                    <a:pt x="619" y="57"/>
                  </a:lnTo>
                  <a:lnTo>
                    <a:pt x="563" y="113"/>
                  </a:lnTo>
                  <a:lnTo>
                    <a:pt x="563" y="338"/>
                  </a:lnTo>
                  <a:lnTo>
                    <a:pt x="507" y="394"/>
                  </a:lnTo>
                  <a:lnTo>
                    <a:pt x="450" y="394"/>
                  </a:lnTo>
                  <a:lnTo>
                    <a:pt x="394" y="338"/>
                  </a:lnTo>
                  <a:lnTo>
                    <a:pt x="338" y="282"/>
                  </a:lnTo>
                  <a:lnTo>
                    <a:pt x="226" y="338"/>
                  </a:lnTo>
                  <a:lnTo>
                    <a:pt x="169" y="394"/>
                  </a:lnTo>
                  <a:lnTo>
                    <a:pt x="169" y="450"/>
                  </a:lnTo>
                  <a:lnTo>
                    <a:pt x="226" y="450"/>
                  </a:lnTo>
                  <a:lnTo>
                    <a:pt x="282" y="507"/>
                  </a:lnTo>
                  <a:lnTo>
                    <a:pt x="282" y="563"/>
                  </a:lnTo>
                  <a:lnTo>
                    <a:pt x="338" y="619"/>
                  </a:lnTo>
                  <a:lnTo>
                    <a:pt x="282" y="675"/>
                  </a:lnTo>
                  <a:lnTo>
                    <a:pt x="226" y="675"/>
                  </a:lnTo>
                  <a:lnTo>
                    <a:pt x="113" y="619"/>
                  </a:lnTo>
                  <a:lnTo>
                    <a:pt x="1" y="619"/>
                  </a:lnTo>
                  <a:lnTo>
                    <a:pt x="1" y="731"/>
                  </a:lnTo>
                  <a:lnTo>
                    <a:pt x="57" y="788"/>
                  </a:lnTo>
                  <a:lnTo>
                    <a:pt x="113" y="844"/>
                  </a:lnTo>
                  <a:lnTo>
                    <a:pt x="169" y="844"/>
                  </a:lnTo>
                  <a:lnTo>
                    <a:pt x="169" y="956"/>
                  </a:lnTo>
                  <a:lnTo>
                    <a:pt x="282" y="956"/>
                  </a:lnTo>
                  <a:lnTo>
                    <a:pt x="394" y="900"/>
                  </a:lnTo>
                  <a:lnTo>
                    <a:pt x="450" y="956"/>
                  </a:lnTo>
                  <a:lnTo>
                    <a:pt x="619" y="1069"/>
                  </a:lnTo>
                  <a:lnTo>
                    <a:pt x="507" y="1125"/>
                  </a:lnTo>
                  <a:lnTo>
                    <a:pt x="394" y="1181"/>
                  </a:lnTo>
                  <a:lnTo>
                    <a:pt x="338" y="1293"/>
                  </a:lnTo>
                  <a:lnTo>
                    <a:pt x="450" y="1293"/>
                  </a:lnTo>
                  <a:lnTo>
                    <a:pt x="563" y="1237"/>
                  </a:lnTo>
                  <a:lnTo>
                    <a:pt x="675" y="1237"/>
                  </a:lnTo>
                  <a:lnTo>
                    <a:pt x="900" y="1181"/>
                  </a:lnTo>
                  <a:lnTo>
                    <a:pt x="1012" y="1181"/>
                  </a:lnTo>
                  <a:lnTo>
                    <a:pt x="1069" y="1237"/>
                  </a:lnTo>
                  <a:lnTo>
                    <a:pt x="1069" y="1406"/>
                  </a:lnTo>
                  <a:lnTo>
                    <a:pt x="1069" y="1518"/>
                  </a:lnTo>
                  <a:lnTo>
                    <a:pt x="1125" y="1631"/>
                  </a:lnTo>
                  <a:lnTo>
                    <a:pt x="1069" y="1687"/>
                  </a:lnTo>
                  <a:lnTo>
                    <a:pt x="1012" y="1687"/>
                  </a:lnTo>
                  <a:lnTo>
                    <a:pt x="844" y="1631"/>
                  </a:lnTo>
                  <a:lnTo>
                    <a:pt x="619" y="1631"/>
                  </a:lnTo>
                  <a:lnTo>
                    <a:pt x="563" y="1687"/>
                  </a:lnTo>
                  <a:lnTo>
                    <a:pt x="563" y="1799"/>
                  </a:lnTo>
                  <a:lnTo>
                    <a:pt x="619" y="1912"/>
                  </a:lnTo>
                  <a:lnTo>
                    <a:pt x="731" y="2080"/>
                  </a:lnTo>
                  <a:lnTo>
                    <a:pt x="731" y="2249"/>
                  </a:lnTo>
                  <a:lnTo>
                    <a:pt x="619" y="2530"/>
                  </a:lnTo>
                  <a:lnTo>
                    <a:pt x="619" y="2811"/>
                  </a:lnTo>
                  <a:lnTo>
                    <a:pt x="619" y="3092"/>
                  </a:lnTo>
                  <a:lnTo>
                    <a:pt x="563" y="3317"/>
                  </a:lnTo>
                  <a:lnTo>
                    <a:pt x="675" y="3429"/>
                  </a:lnTo>
                  <a:lnTo>
                    <a:pt x="900" y="3429"/>
                  </a:lnTo>
                  <a:lnTo>
                    <a:pt x="1012" y="3317"/>
                  </a:lnTo>
                  <a:lnTo>
                    <a:pt x="1069" y="3204"/>
                  </a:lnTo>
                  <a:lnTo>
                    <a:pt x="1069" y="3092"/>
                  </a:lnTo>
                  <a:lnTo>
                    <a:pt x="1069" y="3036"/>
                  </a:lnTo>
                  <a:lnTo>
                    <a:pt x="1069" y="2980"/>
                  </a:lnTo>
                  <a:lnTo>
                    <a:pt x="1069" y="2923"/>
                  </a:lnTo>
                  <a:lnTo>
                    <a:pt x="1125" y="2811"/>
                  </a:lnTo>
                  <a:lnTo>
                    <a:pt x="1181" y="2811"/>
                  </a:lnTo>
                  <a:lnTo>
                    <a:pt x="1237" y="2867"/>
                  </a:lnTo>
                  <a:lnTo>
                    <a:pt x="1293" y="2867"/>
                  </a:lnTo>
                  <a:lnTo>
                    <a:pt x="1462" y="2980"/>
                  </a:lnTo>
                  <a:lnTo>
                    <a:pt x="1518" y="3092"/>
                  </a:lnTo>
                  <a:lnTo>
                    <a:pt x="1518" y="3204"/>
                  </a:lnTo>
                  <a:lnTo>
                    <a:pt x="1406" y="3373"/>
                  </a:lnTo>
                  <a:lnTo>
                    <a:pt x="1350" y="3429"/>
                  </a:lnTo>
                  <a:lnTo>
                    <a:pt x="1237" y="3542"/>
                  </a:lnTo>
                  <a:lnTo>
                    <a:pt x="1237" y="3654"/>
                  </a:lnTo>
                  <a:lnTo>
                    <a:pt x="1237" y="3823"/>
                  </a:lnTo>
                  <a:lnTo>
                    <a:pt x="1237" y="4047"/>
                  </a:lnTo>
                  <a:lnTo>
                    <a:pt x="1293" y="4104"/>
                  </a:lnTo>
                  <a:lnTo>
                    <a:pt x="1462" y="4104"/>
                  </a:lnTo>
                  <a:lnTo>
                    <a:pt x="1518" y="4047"/>
                  </a:lnTo>
                  <a:lnTo>
                    <a:pt x="1575" y="3935"/>
                  </a:lnTo>
                  <a:lnTo>
                    <a:pt x="1687" y="3823"/>
                  </a:lnTo>
                  <a:lnTo>
                    <a:pt x="1743" y="3766"/>
                  </a:lnTo>
                  <a:lnTo>
                    <a:pt x="1856" y="3766"/>
                  </a:lnTo>
                  <a:lnTo>
                    <a:pt x="1968" y="3823"/>
                  </a:lnTo>
                  <a:lnTo>
                    <a:pt x="2193" y="3766"/>
                  </a:lnTo>
                  <a:lnTo>
                    <a:pt x="2193" y="3766"/>
                  </a:lnTo>
                  <a:lnTo>
                    <a:pt x="2024" y="3935"/>
                  </a:lnTo>
                  <a:lnTo>
                    <a:pt x="2024" y="4047"/>
                  </a:lnTo>
                  <a:lnTo>
                    <a:pt x="2137" y="4104"/>
                  </a:lnTo>
                  <a:lnTo>
                    <a:pt x="2249" y="4160"/>
                  </a:lnTo>
                  <a:lnTo>
                    <a:pt x="2586" y="4160"/>
                  </a:lnTo>
                  <a:lnTo>
                    <a:pt x="2699" y="4104"/>
                  </a:lnTo>
                  <a:lnTo>
                    <a:pt x="2755" y="4047"/>
                  </a:lnTo>
                  <a:lnTo>
                    <a:pt x="2755" y="3935"/>
                  </a:lnTo>
                  <a:lnTo>
                    <a:pt x="2699" y="3766"/>
                  </a:lnTo>
                  <a:lnTo>
                    <a:pt x="2642" y="3598"/>
                  </a:lnTo>
                  <a:lnTo>
                    <a:pt x="2642" y="3429"/>
                  </a:lnTo>
                  <a:lnTo>
                    <a:pt x="2586" y="3261"/>
                  </a:lnTo>
                  <a:lnTo>
                    <a:pt x="2530" y="3148"/>
                  </a:lnTo>
                  <a:lnTo>
                    <a:pt x="2474" y="3148"/>
                  </a:lnTo>
                  <a:lnTo>
                    <a:pt x="2530" y="3092"/>
                  </a:lnTo>
                  <a:lnTo>
                    <a:pt x="2586" y="2980"/>
                  </a:lnTo>
                  <a:lnTo>
                    <a:pt x="2530" y="2867"/>
                  </a:lnTo>
                  <a:lnTo>
                    <a:pt x="2474" y="2811"/>
                  </a:lnTo>
                  <a:lnTo>
                    <a:pt x="2361" y="2811"/>
                  </a:lnTo>
                  <a:lnTo>
                    <a:pt x="2249" y="2699"/>
                  </a:lnTo>
                  <a:lnTo>
                    <a:pt x="2249" y="2474"/>
                  </a:lnTo>
                  <a:lnTo>
                    <a:pt x="2305" y="2249"/>
                  </a:lnTo>
                  <a:lnTo>
                    <a:pt x="2361" y="2193"/>
                  </a:lnTo>
                  <a:lnTo>
                    <a:pt x="2474" y="2136"/>
                  </a:lnTo>
                  <a:lnTo>
                    <a:pt x="2867" y="2136"/>
                  </a:lnTo>
                  <a:lnTo>
                    <a:pt x="2923" y="2080"/>
                  </a:lnTo>
                  <a:lnTo>
                    <a:pt x="2923" y="1968"/>
                  </a:lnTo>
                  <a:lnTo>
                    <a:pt x="2923" y="1912"/>
                  </a:lnTo>
                  <a:lnTo>
                    <a:pt x="2867" y="1855"/>
                  </a:lnTo>
                  <a:lnTo>
                    <a:pt x="2699" y="1799"/>
                  </a:lnTo>
                  <a:lnTo>
                    <a:pt x="2530" y="1743"/>
                  </a:lnTo>
                  <a:lnTo>
                    <a:pt x="2474" y="1631"/>
                  </a:lnTo>
                  <a:lnTo>
                    <a:pt x="2249" y="1518"/>
                  </a:lnTo>
                  <a:lnTo>
                    <a:pt x="2137" y="1462"/>
                  </a:lnTo>
                  <a:lnTo>
                    <a:pt x="2024" y="1518"/>
                  </a:lnTo>
                  <a:lnTo>
                    <a:pt x="2080" y="1462"/>
                  </a:lnTo>
                  <a:lnTo>
                    <a:pt x="2137" y="1406"/>
                  </a:lnTo>
                  <a:lnTo>
                    <a:pt x="2249" y="1293"/>
                  </a:lnTo>
                  <a:lnTo>
                    <a:pt x="2305" y="1181"/>
                  </a:lnTo>
                  <a:lnTo>
                    <a:pt x="2361" y="1125"/>
                  </a:lnTo>
                  <a:lnTo>
                    <a:pt x="2474" y="1125"/>
                  </a:lnTo>
                  <a:lnTo>
                    <a:pt x="2474" y="956"/>
                  </a:lnTo>
                  <a:lnTo>
                    <a:pt x="2418" y="900"/>
                  </a:lnTo>
                  <a:lnTo>
                    <a:pt x="2361" y="900"/>
                  </a:lnTo>
                  <a:lnTo>
                    <a:pt x="2249" y="844"/>
                  </a:lnTo>
                  <a:lnTo>
                    <a:pt x="2193" y="788"/>
                  </a:lnTo>
                  <a:lnTo>
                    <a:pt x="2137" y="731"/>
                  </a:lnTo>
                  <a:lnTo>
                    <a:pt x="2080" y="788"/>
                  </a:lnTo>
                  <a:lnTo>
                    <a:pt x="1968" y="788"/>
                  </a:lnTo>
                  <a:lnTo>
                    <a:pt x="1799" y="675"/>
                  </a:lnTo>
                  <a:lnTo>
                    <a:pt x="1575" y="619"/>
                  </a:lnTo>
                  <a:lnTo>
                    <a:pt x="1406" y="563"/>
                  </a:lnTo>
                  <a:lnTo>
                    <a:pt x="1237" y="450"/>
                  </a:lnTo>
                  <a:lnTo>
                    <a:pt x="1125" y="450"/>
                  </a:lnTo>
                  <a:lnTo>
                    <a:pt x="1069" y="563"/>
                  </a:lnTo>
                  <a:lnTo>
                    <a:pt x="1012" y="619"/>
                  </a:lnTo>
                  <a:lnTo>
                    <a:pt x="900" y="563"/>
                  </a:lnTo>
                  <a:lnTo>
                    <a:pt x="788" y="338"/>
                  </a:lnTo>
                  <a:lnTo>
                    <a:pt x="731" y="57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827A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0" name="Google Shape;22550;p51"/>
            <p:cNvSpPr/>
            <p:nvPr/>
          </p:nvSpPr>
          <p:spPr>
            <a:xfrm>
              <a:off x="326625" y="942975"/>
              <a:ext cx="30950" cy="42175"/>
            </a:xfrm>
            <a:custGeom>
              <a:avLst/>
              <a:gdLst/>
              <a:ahLst/>
              <a:cxnLst/>
              <a:rect l="l" t="t" r="r" b="b"/>
              <a:pathLst>
                <a:path w="1238" h="1687" extrusionOk="0">
                  <a:moveTo>
                    <a:pt x="844" y="1"/>
                  </a:moveTo>
                  <a:lnTo>
                    <a:pt x="619" y="169"/>
                  </a:lnTo>
                  <a:lnTo>
                    <a:pt x="451" y="394"/>
                  </a:lnTo>
                  <a:lnTo>
                    <a:pt x="282" y="563"/>
                  </a:lnTo>
                  <a:lnTo>
                    <a:pt x="1" y="731"/>
                  </a:lnTo>
                  <a:lnTo>
                    <a:pt x="57" y="788"/>
                  </a:lnTo>
                  <a:lnTo>
                    <a:pt x="226" y="956"/>
                  </a:lnTo>
                  <a:lnTo>
                    <a:pt x="170" y="1069"/>
                  </a:lnTo>
                  <a:lnTo>
                    <a:pt x="170" y="1181"/>
                  </a:lnTo>
                  <a:lnTo>
                    <a:pt x="226" y="1237"/>
                  </a:lnTo>
                  <a:lnTo>
                    <a:pt x="282" y="1350"/>
                  </a:lnTo>
                  <a:lnTo>
                    <a:pt x="282" y="1406"/>
                  </a:lnTo>
                  <a:lnTo>
                    <a:pt x="282" y="1462"/>
                  </a:lnTo>
                  <a:lnTo>
                    <a:pt x="451" y="1518"/>
                  </a:lnTo>
                  <a:lnTo>
                    <a:pt x="563" y="1518"/>
                  </a:lnTo>
                  <a:lnTo>
                    <a:pt x="507" y="1631"/>
                  </a:lnTo>
                  <a:lnTo>
                    <a:pt x="507" y="1687"/>
                  </a:lnTo>
                  <a:lnTo>
                    <a:pt x="619" y="1687"/>
                  </a:lnTo>
                  <a:lnTo>
                    <a:pt x="844" y="1518"/>
                  </a:lnTo>
                  <a:lnTo>
                    <a:pt x="844" y="1406"/>
                  </a:lnTo>
                  <a:lnTo>
                    <a:pt x="788" y="1294"/>
                  </a:lnTo>
                  <a:lnTo>
                    <a:pt x="788" y="1237"/>
                  </a:lnTo>
                  <a:lnTo>
                    <a:pt x="844" y="1069"/>
                  </a:lnTo>
                  <a:lnTo>
                    <a:pt x="844" y="956"/>
                  </a:lnTo>
                  <a:lnTo>
                    <a:pt x="788" y="844"/>
                  </a:lnTo>
                  <a:lnTo>
                    <a:pt x="732" y="844"/>
                  </a:lnTo>
                  <a:lnTo>
                    <a:pt x="788" y="788"/>
                  </a:lnTo>
                  <a:lnTo>
                    <a:pt x="900" y="788"/>
                  </a:lnTo>
                  <a:lnTo>
                    <a:pt x="900" y="619"/>
                  </a:lnTo>
                  <a:lnTo>
                    <a:pt x="1069" y="619"/>
                  </a:lnTo>
                  <a:lnTo>
                    <a:pt x="1125" y="563"/>
                  </a:lnTo>
                  <a:lnTo>
                    <a:pt x="1237" y="338"/>
                  </a:lnTo>
                  <a:lnTo>
                    <a:pt x="1125" y="282"/>
                  </a:lnTo>
                  <a:lnTo>
                    <a:pt x="1069" y="282"/>
                  </a:lnTo>
                  <a:lnTo>
                    <a:pt x="1013" y="226"/>
                  </a:lnTo>
                  <a:lnTo>
                    <a:pt x="1013" y="113"/>
                  </a:lnTo>
                  <a:lnTo>
                    <a:pt x="956" y="57"/>
                  </a:lnTo>
                  <a:lnTo>
                    <a:pt x="844" y="1"/>
                  </a:lnTo>
                  <a:close/>
                </a:path>
              </a:pathLst>
            </a:custGeom>
            <a:solidFill>
              <a:srgbClr val="817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1" name="Google Shape;22551;p51"/>
            <p:cNvSpPr/>
            <p:nvPr/>
          </p:nvSpPr>
          <p:spPr>
            <a:xfrm>
              <a:off x="295725" y="935950"/>
              <a:ext cx="29525" cy="39375"/>
            </a:xfrm>
            <a:custGeom>
              <a:avLst/>
              <a:gdLst/>
              <a:ahLst/>
              <a:cxnLst/>
              <a:rect l="l" t="t" r="r" b="b"/>
              <a:pathLst>
                <a:path w="1181" h="1575" extrusionOk="0">
                  <a:moveTo>
                    <a:pt x="338" y="1"/>
                  </a:moveTo>
                  <a:lnTo>
                    <a:pt x="113" y="57"/>
                  </a:lnTo>
                  <a:lnTo>
                    <a:pt x="169" y="169"/>
                  </a:lnTo>
                  <a:lnTo>
                    <a:pt x="169" y="282"/>
                  </a:lnTo>
                  <a:lnTo>
                    <a:pt x="57" y="507"/>
                  </a:lnTo>
                  <a:lnTo>
                    <a:pt x="0" y="619"/>
                  </a:lnTo>
                  <a:lnTo>
                    <a:pt x="0" y="788"/>
                  </a:lnTo>
                  <a:lnTo>
                    <a:pt x="57" y="900"/>
                  </a:lnTo>
                  <a:lnTo>
                    <a:pt x="169" y="1012"/>
                  </a:lnTo>
                  <a:lnTo>
                    <a:pt x="57" y="1069"/>
                  </a:lnTo>
                  <a:lnTo>
                    <a:pt x="169" y="1294"/>
                  </a:lnTo>
                  <a:lnTo>
                    <a:pt x="169" y="1406"/>
                  </a:lnTo>
                  <a:lnTo>
                    <a:pt x="169" y="1518"/>
                  </a:lnTo>
                  <a:lnTo>
                    <a:pt x="113" y="1575"/>
                  </a:lnTo>
                  <a:lnTo>
                    <a:pt x="281" y="1575"/>
                  </a:lnTo>
                  <a:lnTo>
                    <a:pt x="450" y="1350"/>
                  </a:lnTo>
                  <a:lnTo>
                    <a:pt x="675" y="1125"/>
                  </a:lnTo>
                  <a:lnTo>
                    <a:pt x="844" y="1462"/>
                  </a:lnTo>
                  <a:lnTo>
                    <a:pt x="1068" y="1406"/>
                  </a:lnTo>
                  <a:lnTo>
                    <a:pt x="1181" y="1350"/>
                  </a:lnTo>
                  <a:lnTo>
                    <a:pt x="1181" y="1294"/>
                  </a:lnTo>
                  <a:lnTo>
                    <a:pt x="1181" y="1125"/>
                  </a:lnTo>
                  <a:lnTo>
                    <a:pt x="1181" y="1069"/>
                  </a:lnTo>
                  <a:lnTo>
                    <a:pt x="1012" y="900"/>
                  </a:lnTo>
                  <a:lnTo>
                    <a:pt x="900" y="731"/>
                  </a:lnTo>
                  <a:lnTo>
                    <a:pt x="731" y="338"/>
                  </a:lnTo>
                  <a:lnTo>
                    <a:pt x="562" y="169"/>
                  </a:lnTo>
                  <a:lnTo>
                    <a:pt x="450" y="113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817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2" name="Google Shape;22552;p51"/>
            <p:cNvSpPr/>
            <p:nvPr/>
          </p:nvSpPr>
          <p:spPr>
            <a:xfrm>
              <a:off x="333650" y="1020275"/>
              <a:ext cx="21125" cy="28125"/>
            </a:xfrm>
            <a:custGeom>
              <a:avLst/>
              <a:gdLst/>
              <a:ahLst/>
              <a:cxnLst/>
              <a:rect l="l" t="t" r="r" b="b"/>
              <a:pathLst>
                <a:path w="845" h="1125" extrusionOk="0">
                  <a:moveTo>
                    <a:pt x="563" y="0"/>
                  </a:moveTo>
                  <a:lnTo>
                    <a:pt x="507" y="56"/>
                  </a:lnTo>
                  <a:lnTo>
                    <a:pt x="451" y="113"/>
                  </a:lnTo>
                  <a:lnTo>
                    <a:pt x="394" y="169"/>
                  </a:lnTo>
                  <a:lnTo>
                    <a:pt x="394" y="281"/>
                  </a:lnTo>
                  <a:lnTo>
                    <a:pt x="394" y="394"/>
                  </a:lnTo>
                  <a:lnTo>
                    <a:pt x="226" y="450"/>
                  </a:lnTo>
                  <a:lnTo>
                    <a:pt x="57" y="618"/>
                  </a:lnTo>
                  <a:lnTo>
                    <a:pt x="1" y="731"/>
                  </a:lnTo>
                  <a:lnTo>
                    <a:pt x="113" y="787"/>
                  </a:lnTo>
                  <a:lnTo>
                    <a:pt x="282" y="956"/>
                  </a:lnTo>
                  <a:lnTo>
                    <a:pt x="451" y="1068"/>
                  </a:lnTo>
                  <a:lnTo>
                    <a:pt x="619" y="1124"/>
                  </a:lnTo>
                  <a:lnTo>
                    <a:pt x="732" y="1124"/>
                  </a:lnTo>
                  <a:lnTo>
                    <a:pt x="844" y="1068"/>
                  </a:lnTo>
                  <a:lnTo>
                    <a:pt x="844" y="731"/>
                  </a:lnTo>
                  <a:lnTo>
                    <a:pt x="732" y="618"/>
                  </a:lnTo>
                  <a:lnTo>
                    <a:pt x="675" y="506"/>
                  </a:lnTo>
                  <a:lnTo>
                    <a:pt x="619" y="450"/>
                  </a:lnTo>
                  <a:lnTo>
                    <a:pt x="675" y="394"/>
                  </a:lnTo>
                  <a:lnTo>
                    <a:pt x="732" y="281"/>
                  </a:lnTo>
                  <a:lnTo>
                    <a:pt x="732" y="225"/>
                  </a:lnTo>
                  <a:lnTo>
                    <a:pt x="732" y="169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84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3" name="Google Shape;22553;p51"/>
            <p:cNvSpPr/>
            <p:nvPr/>
          </p:nvSpPr>
          <p:spPr>
            <a:xfrm>
              <a:off x="354750" y="1014650"/>
              <a:ext cx="11250" cy="9850"/>
            </a:xfrm>
            <a:custGeom>
              <a:avLst/>
              <a:gdLst/>
              <a:ahLst/>
              <a:cxnLst/>
              <a:rect l="l" t="t" r="r" b="b"/>
              <a:pathLst>
                <a:path w="450" h="394" extrusionOk="0">
                  <a:moveTo>
                    <a:pt x="281" y="0"/>
                  </a:moveTo>
                  <a:lnTo>
                    <a:pt x="225" y="113"/>
                  </a:lnTo>
                  <a:lnTo>
                    <a:pt x="225" y="225"/>
                  </a:lnTo>
                  <a:lnTo>
                    <a:pt x="169" y="225"/>
                  </a:lnTo>
                  <a:lnTo>
                    <a:pt x="56" y="169"/>
                  </a:lnTo>
                  <a:lnTo>
                    <a:pt x="0" y="281"/>
                  </a:lnTo>
                  <a:lnTo>
                    <a:pt x="56" y="394"/>
                  </a:lnTo>
                  <a:lnTo>
                    <a:pt x="225" y="394"/>
                  </a:lnTo>
                  <a:lnTo>
                    <a:pt x="281" y="338"/>
                  </a:lnTo>
                  <a:lnTo>
                    <a:pt x="337" y="281"/>
                  </a:lnTo>
                  <a:lnTo>
                    <a:pt x="450" y="113"/>
                  </a:lnTo>
                  <a:lnTo>
                    <a:pt x="394" y="5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938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4" name="Google Shape;22554;p51"/>
            <p:cNvSpPr/>
            <p:nvPr/>
          </p:nvSpPr>
          <p:spPr>
            <a:xfrm>
              <a:off x="344900" y="989350"/>
              <a:ext cx="5650" cy="2850"/>
            </a:xfrm>
            <a:custGeom>
              <a:avLst/>
              <a:gdLst/>
              <a:ahLst/>
              <a:cxnLst/>
              <a:rect l="l" t="t" r="r" b="b"/>
              <a:pathLst>
                <a:path w="226" h="114" extrusionOk="0">
                  <a:moveTo>
                    <a:pt x="169" y="1"/>
                  </a:moveTo>
                  <a:lnTo>
                    <a:pt x="57" y="57"/>
                  </a:lnTo>
                  <a:lnTo>
                    <a:pt x="1" y="113"/>
                  </a:lnTo>
                  <a:lnTo>
                    <a:pt x="57" y="113"/>
                  </a:lnTo>
                  <a:lnTo>
                    <a:pt x="169" y="57"/>
                  </a:lnTo>
                  <a:lnTo>
                    <a:pt x="225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817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5" name="Google Shape;22555;p51"/>
            <p:cNvSpPr/>
            <p:nvPr/>
          </p:nvSpPr>
          <p:spPr>
            <a:xfrm>
              <a:off x="342100" y="1017450"/>
              <a:ext cx="2825" cy="5650"/>
            </a:xfrm>
            <a:custGeom>
              <a:avLst/>
              <a:gdLst/>
              <a:ahLst/>
              <a:cxnLst/>
              <a:rect l="l" t="t" r="r" b="b"/>
              <a:pathLst>
                <a:path w="113" h="226" extrusionOk="0">
                  <a:moveTo>
                    <a:pt x="56" y="1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56" y="169"/>
                  </a:lnTo>
                  <a:lnTo>
                    <a:pt x="113" y="226"/>
                  </a:lnTo>
                  <a:lnTo>
                    <a:pt x="113" y="169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84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6" name="Google Shape;22556;p51"/>
            <p:cNvSpPr/>
            <p:nvPr/>
          </p:nvSpPr>
          <p:spPr>
            <a:xfrm>
              <a:off x="350525" y="99075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1"/>
                  </a:moveTo>
                  <a:lnTo>
                    <a:pt x="0" y="1"/>
                  </a:lnTo>
                  <a:lnTo>
                    <a:pt x="0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17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7" name="Google Shape;22557;p51"/>
            <p:cNvSpPr/>
            <p:nvPr/>
          </p:nvSpPr>
          <p:spPr>
            <a:xfrm>
              <a:off x="350525" y="9725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5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817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8" name="Google Shape;22558;p51"/>
            <p:cNvSpPr/>
            <p:nvPr/>
          </p:nvSpPr>
          <p:spPr>
            <a:xfrm>
              <a:off x="325225" y="96265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1"/>
                  </a:moveTo>
                  <a:lnTo>
                    <a:pt x="1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17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9" name="Google Shape;22559;p51"/>
            <p:cNvSpPr/>
            <p:nvPr/>
          </p:nvSpPr>
          <p:spPr>
            <a:xfrm>
              <a:off x="281675" y="1233850"/>
              <a:ext cx="134925" cy="174250"/>
            </a:xfrm>
            <a:custGeom>
              <a:avLst/>
              <a:gdLst/>
              <a:ahLst/>
              <a:cxnLst/>
              <a:rect l="l" t="t" r="r" b="b"/>
              <a:pathLst>
                <a:path w="5397" h="6970" extrusionOk="0">
                  <a:moveTo>
                    <a:pt x="1574" y="0"/>
                  </a:moveTo>
                  <a:lnTo>
                    <a:pt x="1518" y="113"/>
                  </a:lnTo>
                  <a:lnTo>
                    <a:pt x="1518" y="225"/>
                  </a:lnTo>
                  <a:lnTo>
                    <a:pt x="1518" y="281"/>
                  </a:lnTo>
                  <a:lnTo>
                    <a:pt x="1349" y="450"/>
                  </a:lnTo>
                  <a:lnTo>
                    <a:pt x="1293" y="675"/>
                  </a:lnTo>
                  <a:lnTo>
                    <a:pt x="1349" y="843"/>
                  </a:lnTo>
                  <a:lnTo>
                    <a:pt x="1406" y="1068"/>
                  </a:lnTo>
                  <a:lnTo>
                    <a:pt x="1518" y="1124"/>
                  </a:lnTo>
                  <a:lnTo>
                    <a:pt x="1630" y="1181"/>
                  </a:lnTo>
                  <a:lnTo>
                    <a:pt x="1743" y="1293"/>
                  </a:lnTo>
                  <a:lnTo>
                    <a:pt x="1799" y="1349"/>
                  </a:lnTo>
                  <a:lnTo>
                    <a:pt x="1799" y="1406"/>
                  </a:lnTo>
                  <a:lnTo>
                    <a:pt x="1799" y="1687"/>
                  </a:lnTo>
                  <a:lnTo>
                    <a:pt x="1799" y="1968"/>
                  </a:lnTo>
                  <a:lnTo>
                    <a:pt x="1799" y="2080"/>
                  </a:lnTo>
                  <a:lnTo>
                    <a:pt x="1743" y="2192"/>
                  </a:lnTo>
                  <a:lnTo>
                    <a:pt x="1687" y="2305"/>
                  </a:lnTo>
                  <a:lnTo>
                    <a:pt x="1518" y="2417"/>
                  </a:lnTo>
                  <a:lnTo>
                    <a:pt x="1406" y="2473"/>
                  </a:lnTo>
                  <a:lnTo>
                    <a:pt x="1406" y="2642"/>
                  </a:lnTo>
                  <a:lnTo>
                    <a:pt x="1349" y="2754"/>
                  </a:lnTo>
                  <a:lnTo>
                    <a:pt x="1293" y="2811"/>
                  </a:lnTo>
                  <a:lnTo>
                    <a:pt x="1124" y="2811"/>
                  </a:lnTo>
                  <a:lnTo>
                    <a:pt x="1068" y="2867"/>
                  </a:lnTo>
                  <a:lnTo>
                    <a:pt x="1012" y="2923"/>
                  </a:lnTo>
                  <a:lnTo>
                    <a:pt x="1124" y="3035"/>
                  </a:lnTo>
                  <a:lnTo>
                    <a:pt x="1124" y="3148"/>
                  </a:lnTo>
                  <a:lnTo>
                    <a:pt x="1068" y="3148"/>
                  </a:lnTo>
                  <a:lnTo>
                    <a:pt x="1012" y="3204"/>
                  </a:lnTo>
                  <a:lnTo>
                    <a:pt x="843" y="3148"/>
                  </a:lnTo>
                  <a:lnTo>
                    <a:pt x="731" y="3204"/>
                  </a:lnTo>
                  <a:lnTo>
                    <a:pt x="619" y="3429"/>
                  </a:lnTo>
                  <a:lnTo>
                    <a:pt x="619" y="3485"/>
                  </a:lnTo>
                  <a:lnTo>
                    <a:pt x="619" y="3598"/>
                  </a:lnTo>
                  <a:lnTo>
                    <a:pt x="619" y="3654"/>
                  </a:lnTo>
                  <a:lnTo>
                    <a:pt x="506" y="3710"/>
                  </a:lnTo>
                  <a:lnTo>
                    <a:pt x="338" y="3766"/>
                  </a:lnTo>
                  <a:lnTo>
                    <a:pt x="169" y="3879"/>
                  </a:lnTo>
                  <a:lnTo>
                    <a:pt x="113" y="3991"/>
                  </a:lnTo>
                  <a:lnTo>
                    <a:pt x="0" y="4160"/>
                  </a:lnTo>
                  <a:lnTo>
                    <a:pt x="0" y="4272"/>
                  </a:lnTo>
                  <a:lnTo>
                    <a:pt x="169" y="4384"/>
                  </a:lnTo>
                  <a:lnTo>
                    <a:pt x="281" y="4384"/>
                  </a:lnTo>
                  <a:lnTo>
                    <a:pt x="450" y="4328"/>
                  </a:lnTo>
                  <a:lnTo>
                    <a:pt x="562" y="4272"/>
                  </a:lnTo>
                  <a:lnTo>
                    <a:pt x="675" y="4216"/>
                  </a:lnTo>
                  <a:lnTo>
                    <a:pt x="731" y="4272"/>
                  </a:lnTo>
                  <a:lnTo>
                    <a:pt x="731" y="4328"/>
                  </a:lnTo>
                  <a:lnTo>
                    <a:pt x="787" y="4441"/>
                  </a:lnTo>
                  <a:lnTo>
                    <a:pt x="1068" y="4665"/>
                  </a:lnTo>
                  <a:lnTo>
                    <a:pt x="1237" y="4722"/>
                  </a:lnTo>
                  <a:lnTo>
                    <a:pt x="1349" y="4665"/>
                  </a:lnTo>
                  <a:lnTo>
                    <a:pt x="1462" y="4609"/>
                  </a:lnTo>
                  <a:lnTo>
                    <a:pt x="1518" y="4553"/>
                  </a:lnTo>
                  <a:lnTo>
                    <a:pt x="1574" y="4609"/>
                  </a:lnTo>
                  <a:lnTo>
                    <a:pt x="1630" y="4665"/>
                  </a:lnTo>
                  <a:lnTo>
                    <a:pt x="1687" y="4778"/>
                  </a:lnTo>
                  <a:lnTo>
                    <a:pt x="1743" y="4834"/>
                  </a:lnTo>
                  <a:lnTo>
                    <a:pt x="1968" y="4834"/>
                  </a:lnTo>
                  <a:lnTo>
                    <a:pt x="2136" y="4722"/>
                  </a:lnTo>
                  <a:lnTo>
                    <a:pt x="2136" y="4609"/>
                  </a:lnTo>
                  <a:lnTo>
                    <a:pt x="2080" y="4497"/>
                  </a:lnTo>
                  <a:lnTo>
                    <a:pt x="1968" y="4384"/>
                  </a:lnTo>
                  <a:lnTo>
                    <a:pt x="1855" y="4272"/>
                  </a:lnTo>
                  <a:lnTo>
                    <a:pt x="1799" y="4216"/>
                  </a:lnTo>
                  <a:lnTo>
                    <a:pt x="1855" y="4160"/>
                  </a:lnTo>
                  <a:lnTo>
                    <a:pt x="1968" y="4103"/>
                  </a:lnTo>
                  <a:lnTo>
                    <a:pt x="2080" y="4103"/>
                  </a:lnTo>
                  <a:lnTo>
                    <a:pt x="2192" y="4160"/>
                  </a:lnTo>
                  <a:lnTo>
                    <a:pt x="2305" y="4272"/>
                  </a:lnTo>
                  <a:lnTo>
                    <a:pt x="2473" y="4384"/>
                  </a:lnTo>
                  <a:lnTo>
                    <a:pt x="2642" y="4384"/>
                  </a:lnTo>
                  <a:lnTo>
                    <a:pt x="2754" y="4328"/>
                  </a:lnTo>
                  <a:lnTo>
                    <a:pt x="2867" y="4103"/>
                  </a:lnTo>
                  <a:lnTo>
                    <a:pt x="2923" y="4328"/>
                  </a:lnTo>
                  <a:lnTo>
                    <a:pt x="3035" y="4553"/>
                  </a:lnTo>
                  <a:lnTo>
                    <a:pt x="3148" y="4665"/>
                  </a:lnTo>
                  <a:lnTo>
                    <a:pt x="3373" y="4778"/>
                  </a:lnTo>
                  <a:lnTo>
                    <a:pt x="3598" y="4834"/>
                  </a:lnTo>
                  <a:lnTo>
                    <a:pt x="3766" y="4946"/>
                  </a:lnTo>
                  <a:lnTo>
                    <a:pt x="3935" y="5115"/>
                  </a:lnTo>
                  <a:lnTo>
                    <a:pt x="3991" y="5284"/>
                  </a:lnTo>
                  <a:lnTo>
                    <a:pt x="3935" y="5171"/>
                  </a:lnTo>
                  <a:lnTo>
                    <a:pt x="3879" y="5115"/>
                  </a:lnTo>
                  <a:lnTo>
                    <a:pt x="3766" y="5059"/>
                  </a:lnTo>
                  <a:lnTo>
                    <a:pt x="3598" y="5059"/>
                  </a:lnTo>
                  <a:lnTo>
                    <a:pt x="3485" y="5115"/>
                  </a:lnTo>
                  <a:lnTo>
                    <a:pt x="3429" y="5228"/>
                  </a:lnTo>
                  <a:lnTo>
                    <a:pt x="3429" y="5396"/>
                  </a:lnTo>
                  <a:lnTo>
                    <a:pt x="3429" y="5509"/>
                  </a:lnTo>
                  <a:lnTo>
                    <a:pt x="3429" y="5621"/>
                  </a:lnTo>
                  <a:lnTo>
                    <a:pt x="3541" y="5790"/>
                  </a:lnTo>
                  <a:lnTo>
                    <a:pt x="3598" y="5958"/>
                  </a:lnTo>
                  <a:lnTo>
                    <a:pt x="3710" y="5958"/>
                  </a:lnTo>
                  <a:lnTo>
                    <a:pt x="3935" y="5902"/>
                  </a:lnTo>
                  <a:lnTo>
                    <a:pt x="3991" y="5902"/>
                  </a:lnTo>
                  <a:lnTo>
                    <a:pt x="4047" y="6071"/>
                  </a:lnTo>
                  <a:lnTo>
                    <a:pt x="3991" y="6183"/>
                  </a:lnTo>
                  <a:lnTo>
                    <a:pt x="3991" y="6408"/>
                  </a:lnTo>
                  <a:lnTo>
                    <a:pt x="3991" y="6633"/>
                  </a:lnTo>
                  <a:lnTo>
                    <a:pt x="4047" y="6801"/>
                  </a:lnTo>
                  <a:lnTo>
                    <a:pt x="4216" y="6914"/>
                  </a:lnTo>
                  <a:lnTo>
                    <a:pt x="4328" y="6970"/>
                  </a:lnTo>
                  <a:lnTo>
                    <a:pt x="4384" y="6970"/>
                  </a:lnTo>
                  <a:lnTo>
                    <a:pt x="4441" y="6914"/>
                  </a:lnTo>
                  <a:lnTo>
                    <a:pt x="4441" y="6801"/>
                  </a:lnTo>
                  <a:lnTo>
                    <a:pt x="4384" y="6689"/>
                  </a:lnTo>
                  <a:lnTo>
                    <a:pt x="4328" y="6576"/>
                  </a:lnTo>
                  <a:lnTo>
                    <a:pt x="4328" y="6520"/>
                  </a:lnTo>
                  <a:lnTo>
                    <a:pt x="4272" y="6464"/>
                  </a:lnTo>
                  <a:lnTo>
                    <a:pt x="4272" y="6408"/>
                  </a:lnTo>
                  <a:lnTo>
                    <a:pt x="4328" y="6408"/>
                  </a:lnTo>
                  <a:lnTo>
                    <a:pt x="4384" y="6295"/>
                  </a:lnTo>
                  <a:lnTo>
                    <a:pt x="4497" y="6295"/>
                  </a:lnTo>
                  <a:lnTo>
                    <a:pt x="4609" y="6352"/>
                  </a:lnTo>
                  <a:lnTo>
                    <a:pt x="4834" y="6464"/>
                  </a:lnTo>
                  <a:lnTo>
                    <a:pt x="5115" y="6464"/>
                  </a:lnTo>
                  <a:lnTo>
                    <a:pt x="5340" y="6295"/>
                  </a:lnTo>
                  <a:lnTo>
                    <a:pt x="5396" y="6127"/>
                  </a:lnTo>
                  <a:lnTo>
                    <a:pt x="5396" y="5958"/>
                  </a:lnTo>
                  <a:lnTo>
                    <a:pt x="5340" y="5902"/>
                  </a:lnTo>
                  <a:lnTo>
                    <a:pt x="5228" y="5902"/>
                  </a:lnTo>
                  <a:lnTo>
                    <a:pt x="5115" y="5958"/>
                  </a:lnTo>
                  <a:lnTo>
                    <a:pt x="5059" y="6014"/>
                  </a:lnTo>
                  <a:lnTo>
                    <a:pt x="5003" y="5958"/>
                  </a:lnTo>
                  <a:lnTo>
                    <a:pt x="4946" y="5902"/>
                  </a:lnTo>
                  <a:lnTo>
                    <a:pt x="5003" y="5790"/>
                  </a:lnTo>
                  <a:lnTo>
                    <a:pt x="5115" y="5733"/>
                  </a:lnTo>
                  <a:lnTo>
                    <a:pt x="5171" y="5677"/>
                  </a:lnTo>
                  <a:lnTo>
                    <a:pt x="5228" y="5565"/>
                  </a:lnTo>
                  <a:lnTo>
                    <a:pt x="5115" y="5452"/>
                  </a:lnTo>
                  <a:lnTo>
                    <a:pt x="5115" y="5340"/>
                  </a:lnTo>
                  <a:lnTo>
                    <a:pt x="5228" y="5284"/>
                  </a:lnTo>
                  <a:lnTo>
                    <a:pt x="5340" y="5228"/>
                  </a:lnTo>
                  <a:lnTo>
                    <a:pt x="5396" y="5115"/>
                  </a:lnTo>
                  <a:lnTo>
                    <a:pt x="5396" y="5059"/>
                  </a:lnTo>
                  <a:lnTo>
                    <a:pt x="5396" y="4946"/>
                  </a:lnTo>
                  <a:lnTo>
                    <a:pt x="5059" y="4890"/>
                  </a:lnTo>
                  <a:lnTo>
                    <a:pt x="4890" y="4834"/>
                  </a:lnTo>
                  <a:lnTo>
                    <a:pt x="4722" y="4890"/>
                  </a:lnTo>
                  <a:lnTo>
                    <a:pt x="4609" y="4890"/>
                  </a:lnTo>
                  <a:lnTo>
                    <a:pt x="4497" y="4834"/>
                  </a:lnTo>
                  <a:lnTo>
                    <a:pt x="4497" y="4609"/>
                  </a:lnTo>
                  <a:lnTo>
                    <a:pt x="4497" y="4497"/>
                  </a:lnTo>
                  <a:lnTo>
                    <a:pt x="4272" y="4384"/>
                  </a:lnTo>
                  <a:lnTo>
                    <a:pt x="3991" y="4384"/>
                  </a:lnTo>
                  <a:lnTo>
                    <a:pt x="3766" y="4328"/>
                  </a:lnTo>
                  <a:lnTo>
                    <a:pt x="3485" y="4272"/>
                  </a:lnTo>
                  <a:lnTo>
                    <a:pt x="3373" y="4272"/>
                  </a:lnTo>
                  <a:lnTo>
                    <a:pt x="3317" y="4160"/>
                  </a:lnTo>
                  <a:lnTo>
                    <a:pt x="3317" y="4103"/>
                  </a:lnTo>
                  <a:lnTo>
                    <a:pt x="3485" y="3991"/>
                  </a:lnTo>
                  <a:lnTo>
                    <a:pt x="3541" y="3935"/>
                  </a:lnTo>
                  <a:lnTo>
                    <a:pt x="3541" y="3710"/>
                  </a:lnTo>
                  <a:lnTo>
                    <a:pt x="3373" y="3541"/>
                  </a:lnTo>
                  <a:lnTo>
                    <a:pt x="3260" y="3373"/>
                  </a:lnTo>
                  <a:lnTo>
                    <a:pt x="3148" y="3317"/>
                  </a:lnTo>
                  <a:lnTo>
                    <a:pt x="3035" y="3373"/>
                  </a:lnTo>
                  <a:lnTo>
                    <a:pt x="3035" y="3429"/>
                  </a:lnTo>
                  <a:lnTo>
                    <a:pt x="3035" y="3485"/>
                  </a:lnTo>
                  <a:lnTo>
                    <a:pt x="2979" y="3429"/>
                  </a:lnTo>
                  <a:lnTo>
                    <a:pt x="3035" y="3373"/>
                  </a:lnTo>
                  <a:lnTo>
                    <a:pt x="3148" y="3092"/>
                  </a:lnTo>
                  <a:lnTo>
                    <a:pt x="3148" y="2979"/>
                  </a:lnTo>
                  <a:lnTo>
                    <a:pt x="3092" y="2923"/>
                  </a:lnTo>
                  <a:lnTo>
                    <a:pt x="3035" y="2867"/>
                  </a:lnTo>
                  <a:lnTo>
                    <a:pt x="2923" y="2923"/>
                  </a:lnTo>
                  <a:lnTo>
                    <a:pt x="2979" y="2811"/>
                  </a:lnTo>
                  <a:lnTo>
                    <a:pt x="3035" y="2698"/>
                  </a:lnTo>
                  <a:lnTo>
                    <a:pt x="3035" y="2530"/>
                  </a:lnTo>
                  <a:lnTo>
                    <a:pt x="3035" y="2361"/>
                  </a:lnTo>
                  <a:lnTo>
                    <a:pt x="3035" y="2305"/>
                  </a:lnTo>
                  <a:lnTo>
                    <a:pt x="2979" y="2305"/>
                  </a:lnTo>
                  <a:lnTo>
                    <a:pt x="2923" y="2249"/>
                  </a:lnTo>
                  <a:lnTo>
                    <a:pt x="2979" y="2249"/>
                  </a:lnTo>
                  <a:lnTo>
                    <a:pt x="2979" y="2192"/>
                  </a:lnTo>
                  <a:lnTo>
                    <a:pt x="3035" y="2136"/>
                  </a:lnTo>
                  <a:lnTo>
                    <a:pt x="3092" y="2136"/>
                  </a:lnTo>
                  <a:lnTo>
                    <a:pt x="3148" y="2080"/>
                  </a:lnTo>
                  <a:lnTo>
                    <a:pt x="3204" y="2024"/>
                  </a:lnTo>
                  <a:lnTo>
                    <a:pt x="3092" y="1968"/>
                  </a:lnTo>
                  <a:lnTo>
                    <a:pt x="2979" y="1855"/>
                  </a:lnTo>
                  <a:lnTo>
                    <a:pt x="2979" y="1799"/>
                  </a:lnTo>
                  <a:lnTo>
                    <a:pt x="3035" y="1743"/>
                  </a:lnTo>
                  <a:lnTo>
                    <a:pt x="3035" y="1911"/>
                  </a:lnTo>
                  <a:lnTo>
                    <a:pt x="3092" y="1968"/>
                  </a:lnTo>
                  <a:lnTo>
                    <a:pt x="3317" y="1968"/>
                  </a:lnTo>
                  <a:lnTo>
                    <a:pt x="3485" y="1911"/>
                  </a:lnTo>
                  <a:lnTo>
                    <a:pt x="3598" y="1743"/>
                  </a:lnTo>
                  <a:lnTo>
                    <a:pt x="3654" y="1630"/>
                  </a:lnTo>
                  <a:lnTo>
                    <a:pt x="3822" y="1349"/>
                  </a:lnTo>
                  <a:lnTo>
                    <a:pt x="3879" y="1237"/>
                  </a:lnTo>
                  <a:lnTo>
                    <a:pt x="3879" y="1124"/>
                  </a:lnTo>
                  <a:lnTo>
                    <a:pt x="3879" y="1012"/>
                  </a:lnTo>
                  <a:lnTo>
                    <a:pt x="3879" y="900"/>
                  </a:lnTo>
                  <a:lnTo>
                    <a:pt x="3822" y="787"/>
                  </a:lnTo>
                  <a:lnTo>
                    <a:pt x="3710" y="787"/>
                  </a:lnTo>
                  <a:lnTo>
                    <a:pt x="3598" y="900"/>
                  </a:lnTo>
                  <a:lnTo>
                    <a:pt x="3598" y="1068"/>
                  </a:lnTo>
                  <a:lnTo>
                    <a:pt x="3541" y="1124"/>
                  </a:lnTo>
                  <a:lnTo>
                    <a:pt x="3541" y="1068"/>
                  </a:lnTo>
                  <a:lnTo>
                    <a:pt x="3485" y="956"/>
                  </a:lnTo>
                  <a:lnTo>
                    <a:pt x="3429" y="900"/>
                  </a:lnTo>
                  <a:lnTo>
                    <a:pt x="3260" y="900"/>
                  </a:lnTo>
                  <a:lnTo>
                    <a:pt x="3148" y="956"/>
                  </a:lnTo>
                  <a:lnTo>
                    <a:pt x="2923" y="1124"/>
                  </a:lnTo>
                  <a:lnTo>
                    <a:pt x="2811" y="1237"/>
                  </a:lnTo>
                  <a:lnTo>
                    <a:pt x="2754" y="1349"/>
                  </a:lnTo>
                  <a:lnTo>
                    <a:pt x="2642" y="1462"/>
                  </a:lnTo>
                  <a:lnTo>
                    <a:pt x="2530" y="1518"/>
                  </a:lnTo>
                  <a:lnTo>
                    <a:pt x="2361" y="1462"/>
                  </a:lnTo>
                  <a:lnTo>
                    <a:pt x="2473" y="1181"/>
                  </a:lnTo>
                  <a:lnTo>
                    <a:pt x="2530" y="1012"/>
                  </a:lnTo>
                  <a:lnTo>
                    <a:pt x="2417" y="843"/>
                  </a:lnTo>
                  <a:lnTo>
                    <a:pt x="2192" y="675"/>
                  </a:lnTo>
                  <a:lnTo>
                    <a:pt x="2080" y="562"/>
                  </a:lnTo>
                  <a:lnTo>
                    <a:pt x="2080" y="506"/>
                  </a:lnTo>
                  <a:lnTo>
                    <a:pt x="2080" y="281"/>
                  </a:lnTo>
                  <a:lnTo>
                    <a:pt x="2024" y="113"/>
                  </a:lnTo>
                  <a:lnTo>
                    <a:pt x="1911" y="57"/>
                  </a:lnTo>
                  <a:lnTo>
                    <a:pt x="1687" y="0"/>
                  </a:lnTo>
                  <a:close/>
                </a:path>
              </a:pathLst>
            </a:custGeom>
            <a:solidFill>
              <a:srgbClr val="7A7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0" name="Google Shape;22560;p51"/>
            <p:cNvSpPr/>
            <p:nvPr/>
          </p:nvSpPr>
          <p:spPr>
            <a:xfrm>
              <a:off x="260600" y="1416525"/>
              <a:ext cx="91350" cy="84325"/>
            </a:xfrm>
            <a:custGeom>
              <a:avLst/>
              <a:gdLst/>
              <a:ahLst/>
              <a:cxnLst/>
              <a:rect l="l" t="t" r="r" b="b"/>
              <a:pathLst>
                <a:path w="3654" h="3373" extrusionOk="0">
                  <a:moveTo>
                    <a:pt x="2080" y="956"/>
                  </a:moveTo>
                  <a:lnTo>
                    <a:pt x="2136" y="1012"/>
                  </a:lnTo>
                  <a:lnTo>
                    <a:pt x="2192" y="1068"/>
                  </a:lnTo>
                  <a:lnTo>
                    <a:pt x="2136" y="1068"/>
                  </a:lnTo>
                  <a:lnTo>
                    <a:pt x="2080" y="956"/>
                  </a:lnTo>
                  <a:close/>
                  <a:moveTo>
                    <a:pt x="1349" y="0"/>
                  </a:moveTo>
                  <a:lnTo>
                    <a:pt x="1181" y="169"/>
                  </a:lnTo>
                  <a:lnTo>
                    <a:pt x="1181" y="337"/>
                  </a:lnTo>
                  <a:lnTo>
                    <a:pt x="1237" y="450"/>
                  </a:lnTo>
                  <a:lnTo>
                    <a:pt x="1349" y="618"/>
                  </a:lnTo>
                  <a:lnTo>
                    <a:pt x="1405" y="731"/>
                  </a:lnTo>
                  <a:lnTo>
                    <a:pt x="1462" y="843"/>
                  </a:lnTo>
                  <a:lnTo>
                    <a:pt x="1462" y="1012"/>
                  </a:lnTo>
                  <a:lnTo>
                    <a:pt x="1349" y="1068"/>
                  </a:lnTo>
                  <a:lnTo>
                    <a:pt x="1237" y="1124"/>
                  </a:lnTo>
                  <a:lnTo>
                    <a:pt x="1068" y="1124"/>
                  </a:lnTo>
                  <a:lnTo>
                    <a:pt x="900" y="1068"/>
                  </a:lnTo>
                  <a:lnTo>
                    <a:pt x="843" y="899"/>
                  </a:lnTo>
                  <a:lnTo>
                    <a:pt x="731" y="843"/>
                  </a:lnTo>
                  <a:lnTo>
                    <a:pt x="562" y="843"/>
                  </a:lnTo>
                  <a:lnTo>
                    <a:pt x="562" y="787"/>
                  </a:lnTo>
                  <a:lnTo>
                    <a:pt x="506" y="731"/>
                  </a:lnTo>
                  <a:lnTo>
                    <a:pt x="450" y="618"/>
                  </a:lnTo>
                  <a:lnTo>
                    <a:pt x="338" y="731"/>
                  </a:lnTo>
                  <a:lnTo>
                    <a:pt x="281" y="787"/>
                  </a:lnTo>
                  <a:lnTo>
                    <a:pt x="338" y="843"/>
                  </a:lnTo>
                  <a:lnTo>
                    <a:pt x="338" y="956"/>
                  </a:lnTo>
                  <a:lnTo>
                    <a:pt x="338" y="1068"/>
                  </a:lnTo>
                  <a:lnTo>
                    <a:pt x="338" y="1180"/>
                  </a:lnTo>
                  <a:lnTo>
                    <a:pt x="338" y="1237"/>
                  </a:lnTo>
                  <a:lnTo>
                    <a:pt x="281" y="1293"/>
                  </a:lnTo>
                  <a:lnTo>
                    <a:pt x="281" y="1349"/>
                  </a:lnTo>
                  <a:lnTo>
                    <a:pt x="281" y="1461"/>
                  </a:lnTo>
                  <a:lnTo>
                    <a:pt x="225" y="1518"/>
                  </a:lnTo>
                  <a:lnTo>
                    <a:pt x="225" y="1574"/>
                  </a:lnTo>
                  <a:lnTo>
                    <a:pt x="675" y="1574"/>
                  </a:lnTo>
                  <a:lnTo>
                    <a:pt x="675" y="1630"/>
                  </a:lnTo>
                  <a:lnTo>
                    <a:pt x="619" y="1686"/>
                  </a:lnTo>
                  <a:lnTo>
                    <a:pt x="450" y="1742"/>
                  </a:lnTo>
                  <a:lnTo>
                    <a:pt x="450" y="1799"/>
                  </a:lnTo>
                  <a:lnTo>
                    <a:pt x="506" y="1799"/>
                  </a:lnTo>
                  <a:lnTo>
                    <a:pt x="506" y="1855"/>
                  </a:lnTo>
                  <a:lnTo>
                    <a:pt x="450" y="1911"/>
                  </a:lnTo>
                  <a:lnTo>
                    <a:pt x="281" y="1911"/>
                  </a:lnTo>
                  <a:lnTo>
                    <a:pt x="169" y="1855"/>
                  </a:lnTo>
                  <a:lnTo>
                    <a:pt x="56" y="1911"/>
                  </a:lnTo>
                  <a:lnTo>
                    <a:pt x="0" y="1967"/>
                  </a:lnTo>
                  <a:lnTo>
                    <a:pt x="56" y="2024"/>
                  </a:lnTo>
                  <a:lnTo>
                    <a:pt x="281" y="2192"/>
                  </a:lnTo>
                  <a:lnTo>
                    <a:pt x="338" y="2192"/>
                  </a:lnTo>
                  <a:lnTo>
                    <a:pt x="394" y="2248"/>
                  </a:lnTo>
                  <a:lnTo>
                    <a:pt x="394" y="2305"/>
                  </a:lnTo>
                  <a:lnTo>
                    <a:pt x="450" y="2361"/>
                  </a:lnTo>
                  <a:lnTo>
                    <a:pt x="450" y="2417"/>
                  </a:lnTo>
                  <a:lnTo>
                    <a:pt x="394" y="2417"/>
                  </a:lnTo>
                  <a:lnTo>
                    <a:pt x="394" y="2473"/>
                  </a:lnTo>
                  <a:lnTo>
                    <a:pt x="338" y="2529"/>
                  </a:lnTo>
                  <a:lnTo>
                    <a:pt x="506" y="2586"/>
                  </a:lnTo>
                  <a:lnTo>
                    <a:pt x="619" y="2642"/>
                  </a:lnTo>
                  <a:lnTo>
                    <a:pt x="675" y="2586"/>
                  </a:lnTo>
                  <a:lnTo>
                    <a:pt x="731" y="2473"/>
                  </a:lnTo>
                  <a:lnTo>
                    <a:pt x="787" y="2305"/>
                  </a:lnTo>
                  <a:lnTo>
                    <a:pt x="1012" y="2417"/>
                  </a:lnTo>
                  <a:lnTo>
                    <a:pt x="1124" y="2473"/>
                  </a:lnTo>
                  <a:lnTo>
                    <a:pt x="1237" y="2473"/>
                  </a:lnTo>
                  <a:lnTo>
                    <a:pt x="1349" y="2642"/>
                  </a:lnTo>
                  <a:lnTo>
                    <a:pt x="1574" y="2810"/>
                  </a:lnTo>
                  <a:lnTo>
                    <a:pt x="1743" y="2979"/>
                  </a:lnTo>
                  <a:lnTo>
                    <a:pt x="1799" y="3091"/>
                  </a:lnTo>
                  <a:lnTo>
                    <a:pt x="1799" y="3260"/>
                  </a:lnTo>
                  <a:lnTo>
                    <a:pt x="1855" y="3372"/>
                  </a:lnTo>
                  <a:lnTo>
                    <a:pt x="2024" y="3372"/>
                  </a:lnTo>
                  <a:lnTo>
                    <a:pt x="2136" y="3316"/>
                  </a:lnTo>
                  <a:lnTo>
                    <a:pt x="2249" y="3148"/>
                  </a:lnTo>
                  <a:lnTo>
                    <a:pt x="2249" y="2867"/>
                  </a:lnTo>
                  <a:lnTo>
                    <a:pt x="2249" y="2417"/>
                  </a:lnTo>
                  <a:lnTo>
                    <a:pt x="2305" y="1967"/>
                  </a:lnTo>
                  <a:lnTo>
                    <a:pt x="2305" y="1855"/>
                  </a:lnTo>
                  <a:lnTo>
                    <a:pt x="2361" y="1742"/>
                  </a:lnTo>
                  <a:lnTo>
                    <a:pt x="2417" y="1686"/>
                  </a:lnTo>
                  <a:lnTo>
                    <a:pt x="2473" y="1461"/>
                  </a:lnTo>
                  <a:lnTo>
                    <a:pt x="2473" y="1237"/>
                  </a:lnTo>
                  <a:lnTo>
                    <a:pt x="2473" y="1068"/>
                  </a:lnTo>
                  <a:lnTo>
                    <a:pt x="2530" y="843"/>
                  </a:lnTo>
                  <a:lnTo>
                    <a:pt x="2530" y="731"/>
                  </a:lnTo>
                  <a:lnTo>
                    <a:pt x="2530" y="675"/>
                  </a:lnTo>
                  <a:lnTo>
                    <a:pt x="2530" y="618"/>
                  </a:lnTo>
                  <a:lnTo>
                    <a:pt x="2586" y="675"/>
                  </a:lnTo>
                  <a:lnTo>
                    <a:pt x="2586" y="956"/>
                  </a:lnTo>
                  <a:lnTo>
                    <a:pt x="2642" y="1124"/>
                  </a:lnTo>
                  <a:lnTo>
                    <a:pt x="2811" y="1237"/>
                  </a:lnTo>
                  <a:lnTo>
                    <a:pt x="2979" y="1349"/>
                  </a:lnTo>
                  <a:lnTo>
                    <a:pt x="3148" y="1518"/>
                  </a:lnTo>
                  <a:lnTo>
                    <a:pt x="3204" y="1742"/>
                  </a:lnTo>
                  <a:lnTo>
                    <a:pt x="3316" y="1911"/>
                  </a:lnTo>
                  <a:lnTo>
                    <a:pt x="3485" y="2080"/>
                  </a:lnTo>
                  <a:lnTo>
                    <a:pt x="3597" y="1967"/>
                  </a:lnTo>
                  <a:lnTo>
                    <a:pt x="3654" y="1911"/>
                  </a:lnTo>
                  <a:lnTo>
                    <a:pt x="3654" y="1742"/>
                  </a:lnTo>
                  <a:lnTo>
                    <a:pt x="3597" y="1518"/>
                  </a:lnTo>
                  <a:lnTo>
                    <a:pt x="3597" y="1349"/>
                  </a:lnTo>
                  <a:lnTo>
                    <a:pt x="3429" y="1012"/>
                  </a:lnTo>
                  <a:lnTo>
                    <a:pt x="3148" y="675"/>
                  </a:lnTo>
                  <a:lnTo>
                    <a:pt x="2586" y="113"/>
                  </a:lnTo>
                  <a:lnTo>
                    <a:pt x="2249" y="56"/>
                  </a:lnTo>
                  <a:lnTo>
                    <a:pt x="2249" y="113"/>
                  </a:lnTo>
                  <a:lnTo>
                    <a:pt x="2249" y="169"/>
                  </a:lnTo>
                  <a:lnTo>
                    <a:pt x="2417" y="225"/>
                  </a:lnTo>
                  <a:lnTo>
                    <a:pt x="2417" y="281"/>
                  </a:lnTo>
                  <a:lnTo>
                    <a:pt x="2249" y="281"/>
                  </a:lnTo>
                  <a:lnTo>
                    <a:pt x="2136" y="394"/>
                  </a:lnTo>
                  <a:lnTo>
                    <a:pt x="2080" y="506"/>
                  </a:lnTo>
                  <a:lnTo>
                    <a:pt x="1911" y="562"/>
                  </a:lnTo>
                  <a:lnTo>
                    <a:pt x="1799" y="618"/>
                  </a:lnTo>
                  <a:lnTo>
                    <a:pt x="1743" y="506"/>
                  </a:lnTo>
                  <a:lnTo>
                    <a:pt x="1686" y="394"/>
                  </a:lnTo>
                  <a:lnTo>
                    <a:pt x="1630" y="225"/>
                  </a:lnTo>
                  <a:lnTo>
                    <a:pt x="1518" y="56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82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1" name="Google Shape;22561;p51"/>
            <p:cNvSpPr/>
            <p:nvPr/>
          </p:nvSpPr>
          <p:spPr>
            <a:xfrm>
              <a:off x="321025" y="1330800"/>
              <a:ext cx="68875" cy="89950"/>
            </a:xfrm>
            <a:custGeom>
              <a:avLst/>
              <a:gdLst/>
              <a:ahLst/>
              <a:cxnLst/>
              <a:rect l="l" t="t" r="r" b="b"/>
              <a:pathLst>
                <a:path w="2755" h="3598" extrusionOk="0">
                  <a:moveTo>
                    <a:pt x="2024" y="2249"/>
                  </a:moveTo>
                  <a:lnTo>
                    <a:pt x="2024" y="2417"/>
                  </a:lnTo>
                  <a:lnTo>
                    <a:pt x="2080" y="2417"/>
                  </a:lnTo>
                  <a:lnTo>
                    <a:pt x="2080" y="2474"/>
                  </a:lnTo>
                  <a:lnTo>
                    <a:pt x="2024" y="2417"/>
                  </a:lnTo>
                  <a:lnTo>
                    <a:pt x="1967" y="2361"/>
                  </a:lnTo>
                  <a:lnTo>
                    <a:pt x="1911" y="2417"/>
                  </a:lnTo>
                  <a:lnTo>
                    <a:pt x="1855" y="2474"/>
                  </a:lnTo>
                  <a:lnTo>
                    <a:pt x="1855" y="2530"/>
                  </a:lnTo>
                  <a:lnTo>
                    <a:pt x="1855" y="2642"/>
                  </a:lnTo>
                  <a:lnTo>
                    <a:pt x="1799" y="2474"/>
                  </a:lnTo>
                  <a:lnTo>
                    <a:pt x="1855" y="2417"/>
                  </a:lnTo>
                  <a:lnTo>
                    <a:pt x="1911" y="2361"/>
                  </a:lnTo>
                  <a:lnTo>
                    <a:pt x="1967" y="2361"/>
                  </a:lnTo>
                  <a:lnTo>
                    <a:pt x="2024" y="2249"/>
                  </a:lnTo>
                  <a:close/>
                  <a:moveTo>
                    <a:pt x="281" y="1"/>
                  </a:moveTo>
                  <a:lnTo>
                    <a:pt x="225" y="57"/>
                  </a:lnTo>
                  <a:lnTo>
                    <a:pt x="169" y="225"/>
                  </a:lnTo>
                  <a:lnTo>
                    <a:pt x="56" y="282"/>
                  </a:lnTo>
                  <a:lnTo>
                    <a:pt x="0" y="338"/>
                  </a:lnTo>
                  <a:lnTo>
                    <a:pt x="0" y="394"/>
                  </a:lnTo>
                  <a:lnTo>
                    <a:pt x="56" y="450"/>
                  </a:lnTo>
                  <a:lnTo>
                    <a:pt x="113" y="394"/>
                  </a:lnTo>
                  <a:lnTo>
                    <a:pt x="225" y="450"/>
                  </a:lnTo>
                  <a:lnTo>
                    <a:pt x="281" y="506"/>
                  </a:lnTo>
                  <a:lnTo>
                    <a:pt x="337" y="619"/>
                  </a:lnTo>
                  <a:lnTo>
                    <a:pt x="450" y="675"/>
                  </a:lnTo>
                  <a:lnTo>
                    <a:pt x="506" y="731"/>
                  </a:lnTo>
                  <a:lnTo>
                    <a:pt x="506" y="787"/>
                  </a:lnTo>
                  <a:lnTo>
                    <a:pt x="394" y="900"/>
                  </a:lnTo>
                  <a:lnTo>
                    <a:pt x="450" y="1012"/>
                  </a:lnTo>
                  <a:lnTo>
                    <a:pt x="675" y="1125"/>
                  </a:lnTo>
                  <a:lnTo>
                    <a:pt x="787" y="1181"/>
                  </a:lnTo>
                  <a:lnTo>
                    <a:pt x="956" y="1125"/>
                  </a:lnTo>
                  <a:lnTo>
                    <a:pt x="956" y="1181"/>
                  </a:lnTo>
                  <a:lnTo>
                    <a:pt x="899" y="1237"/>
                  </a:lnTo>
                  <a:lnTo>
                    <a:pt x="787" y="1406"/>
                  </a:lnTo>
                  <a:lnTo>
                    <a:pt x="899" y="1518"/>
                  </a:lnTo>
                  <a:lnTo>
                    <a:pt x="956" y="1631"/>
                  </a:lnTo>
                  <a:lnTo>
                    <a:pt x="1012" y="1687"/>
                  </a:lnTo>
                  <a:lnTo>
                    <a:pt x="956" y="1799"/>
                  </a:lnTo>
                  <a:lnTo>
                    <a:pt x="899" y="1855"/>
                  </a:lnTo>
                  <a:lnTo>
                    <a:pt x="787" y="1968"/>
                  </a:lnTo>
                  <a:lnTo>
                    <a:pt x="675" y="2024"/>
                  </a:lnTo>
                  <a:lnTo>
                    <a:pt x="618" y="1912"/>
                  </a:lnTo>
                  <a:lnTo>
                    <a:pt x="562" y="1912"/>
                  </a:lnTo>
                  <a:lnTo>
                    <a:pt x="450" y="2024"/>
                  </a:lnTo>
                  <a:lnTo>
                    <a:pt x="450" y="2080"/>
                  </a:lnTo>
                  <a:lnTo>
                    <a:pt x="506" y="2305"/>
                  </a:lnTo>
                  <a:lnTo>
                    <a:pt x="506" y="2474"/>
                  </a:lnTo>
                  <a:lnTo>
                    <a:pt x="394" y="2586"/>
                  </a:lnTo>
                  <a:lnTo>
                    <a:pt x="225" y="2755"/>
                  </a:lnTo>
                  <a:lnTo>
                    <a:pt x="225" y="2811"/>
                  </a:lnTo>
                  <a:lnTo>
                    <a:pt x="281" y="2867"/>
                  </a:lnTo>
                  <a:lnTo>
                    <a:pt x="562" y="2923"/>
                  </a:lnTo>
                  <a:lnTo>
                    <a:pt x="787" y="2867"/>
                  </a:lnTo>
                  <a:lnTo>
                    <a:pt x="956" y="2755"/>
                  </a:lnTo>
                  <a:lnTo>
                    <a:pt x="1068" y="2474"/>
                  </a:lnTo>
                  <a:lnTo>
                    <a:pt x="1068" y="2417"/>
                  </a:lnTo>
                  <a:lnTo>
                    <a:pt x="1068" y="2361"/>
                  </a:lnTo>
                  <a:lnTo>
                    <a:pt x="1180" y="2361"/>
                  </a:lnTo>
                  <a:lnTo>
                    <a:pt x="1124" y="2530"/>
                  </a:lnTo>
                  <a:lnTo>
                    <a:pt x="1068" y="2642"/>
                  </a:lnTo>
                  <a:lnTo>
                    <a:pt x="1012" y="2811"/>
                  </a:lnTo>
                  <a:lnTo>
                    <a:pt x="1068" y="2867"/>
                  </a:lnTo>
                  <a:lnTo>
                    <a:pt x="1124" y="2979"/>
                  </a:lnTo>
                  <a:lnTo>
                    <a:pt x="1237" y="2979"/>
                  </a:lnTo>
                  <a:lnTo>
                    <a:pt x="1349" y="2923"/>
                  </a:lnTo>
                  <a:lnTo>
                    <a:pt x="1461" y="2698"/>
                  </a:lnTo>
                  <a:lnTo>
                    <a:pt x="1799" y="3036"/>
                  </a:lnTo>
                  <a:lnTo>
                    <a:pt x="2024" y="3092"/>
                  </a:lnTo>
                  <a:lnTo>
                    <a:pt x="2192" y="3148"/>
                  </a:lnTo>
                  <a:lnTo>
                    <a:pt x="2361" y="3317"/>
                  </a:lnTo>
                  <a:lnTo>
                    <a:pt x="2417" y="3542"/>
                  </a:lnTo>
                  <a:lnTo>
                    <a:pt x="2529" y="3598"/>
                  </a:lnTo>
                  <a:lnTo>
                    <a:pt x="2642" y="3598"/>
                  </a:lnTo>
                  <a:lnTo>
                    <a:pt x="2698" y="3485"/>
                  </a:lnTo>
                  <a:lnTo>
                    <a:pt x="2754" y="3260"/>
                  </a:lnTo>
                  <a:lnTo>
                    <a:pt x="2698" y="3036"/>
                  </a:lnTo>
                  <a:lnTo>
                    <a:pt x="2642" y="2979"/>
                  </a:lnTo>
                  <a:lnTo>
                    <a:pt x="2586" y="2923"/>
                  </a:lnTo>
                  <a:lnTo>
                    <a:pt x="2473" y="2811"/>
                  </a:lnTo>
                  <a:lnTo>
                    <a:pt x="2473" y="2755"/>
                  </a:lnTo>
                  <a:lnTo>
                    <a:pt x="2473" y="2586"/>
                  </a:lnTo>
                  <a:lnTo>
                    <a:pt x="2529" y="2361"/>
                  </a:lnTo>
                  <a:lnTo>
                    <a:pt x="2586" y="2136"/>
                  </a:lnTo>
                  <a:lnTo>
                    <a:pt x="2586" y="2080"/>
                  </a:lnTo>
                  <a:lnTo>
                    <a:pt x="2529" y="2024"/>
                  </a:lnTo>
                  <a:lnTo>
                    <a:pt x="2417" y="1968"/>
                  </a:lnTo>
                  <a:lnTo>
                    <a:pt x="2417" y="1912"/>
                  </a:lnTo>
                  <a:lnTo>
                    <a:pt x="2361" y="1799"/>
                  </a:lnTo>
                  <a:lnTo>
                    <a:pt x="2305" y="1855"/>
                  </a:lnTo>
                  <a:lnTo>
                    <a:pt x="2024" y="2080"/>
                  </a:lnTo>
                  <a:lnTo>
                    <a:pt x="2024" y="1912"/>
                  </a:lnTo>
                  <a:lnTo>
                    <a:pt x="2024" y="1799"/>
                  </a:lnTo>
                  <a:lnTo>
                    <a:pt x="1911" y="1743"/>
                  </a:lnTo>
                  <a:lnTo>
                    <a:pt x="1967" y="1574"/>
                  </a:lnTo>
                  <a:lnTo>
                    <a:pt x="1967" y="1237"/>
                  </a:lnTo>
                  <a:lnTo>
                    <a:pt x="2136" y="1237"/>
                  </a:lnTo>
                  <a:lnTo>
                    <a:pt x="2248" y="1293"/>
                  </a:lnTo>
                  <a:lnTo>
                    <a:pt x="2361" y="1406"/>
                  </a:lnTo>
                  <a:lnTo>
                    <a:pt x="2305" y="1518"/>
                  </a:lnTo>
                  <a:lnTo>
                    <a:pt x="2192" y="1631"/>
                  </a:lnTo>
                  <a:lnTo>
                    <a:pt x="2192" y="1687"/>
                  </a:lnTo>
                  <a:lnTo>
                    <a:pt x="2361" y="1631"/>
                  </a:lnTo>
                  <a:lnTo>
                    <a:pt x="2417" y="1574"/>
                  </a:lnTo>
                  <a:lnTo>
                    <a:pt x="2473" y="1462"/>
                  </a:lnTo>
                  <a:lnTo>
                    <a:pt x="2473" y="1350"/>
                  </a:lnTo>
                  <a:lnTo>
                    <a:pt x="2417" y="1181"/>
                  </a:lnTo>
                  <a:lnTo>
                    <a:pt x="2473" y="1012"/>
                  </a:lnTo>
                  <a:lnTo>
                    <a:pt x="2473" y="956"/>
                  </a:lnTo>
                  <a:lnTo>
                    <a:pt x="2417" y="900"/>
                  </a:lnTo>
                  <a:lnTo>
                    <a:pt x="2136" y="900"/>
                  </a:lnTo>
                  <a:lnTo>
                    <a:pt x="1967" y="787"/>
                  </a:lnTo>
                  <a:lnTo>
                    <a:pt x="1911" y="787"/>
                  </a:lnTo>
                  <a:lnTo>
                    <a:pt x="1855" y="844"/>
                  </a:lnTo>
                  <a:lnTo>
                    <a:pt x="1743" y="787"/>
                  </a:lnTo>
                  <a:lnTo>
                    <a:pt x="1518" y="563"/>
                  </a:lnTo>
                  <a:lnTo>
                    <a:pt x="1405" y="394"/>
                  </a:lnTo>
                  <a:lnTo>
                    <a:pt x="1349" y="225"/>
                  </a:lnTo>
                  <a:lnTo>
                    <a:pt x="1349" y="113"/>
                  </a:lnTo>
                  <a:lnTo>
                    <a:pt x="1293" y="113"/>
                  </a:lnTo>
                  <a:lnTo>
                    <a:pt x="1180" y="57"/>
                  </a:lnTo>
                  <a:lnTo>
                    <a:pt x="1124" y="57"/>
                  </a:lnTo>
                  <a:lnTo>
                    <a:pt x="1068" y="113"/>
                  </a:lnTo>
                  <a:lnTo>
                    <a:pt x="1068" y="225"/>
                  </a:lnTo>
                  <a:lnTo>
                    <a:pt x="1124" y="225"/>
                  </a:lnTo>
                  <a:lnTo>
                    <a:pt x="1180" y="282"/>
                  </a:lnTo>
                  <a:lnTo>
                    <a:pt x="1124" y="394"/>
                  </a:lnTo>
                  <a:lnTo>
                    <a:pt x="1012" y="450"/>
                  </a:lnTo>
                  <a:lnTo>
                    <a:pt x="956" y="450"/>
                  </a:lnTo>
                  <a:lnTo>
                    <a:pt x="843" y="394"/>
                  </a:lnTo>
                  <a:lnTo>
                    <a:pt x="618" y="113"/>
                  </a:lnTo>
                  <a:lnTo>
                    <a:pt x="506" y="225"/>
                  </a:lnTo>
                  <a:lnTo>
                    <a:pt x="394" y="57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716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2" name="Google Shape;22562;p51"/>
            <p:cNvSpPr/>
            <p:nvPr/>
          </p:nvSpPr>
          <p:spPr>
            <a:xfrm>
              <a:off x="257775" y="1401050"/>
              <a:ext cx="43600" cy="47800"/>
            </a:xfrm>
            <a:custGeom>
              <a:avLst/>
              <a:gdLst/>
              <a:ahLst/>
              <a:cxnLst/>
              <a:rect l="l" t="t" r="r" b="b"/>
              <a:pathLst>
                <a:path w="1744" h="1912" extrusionOk="0">
                  <a:moveTo>
                    <a:pt x="226" y="1"/>
                  </a:moveTo>
                  <a:lnTo>
                    <a:pt x="1" y="394"/>
                  </a:lnTo>
                  <a:lnTo>
                    <a:pt x="1" y="507"/>
                  </a:lnTo>
                  <a:lnTo>
                    <a:pt x="113" y="563"/>
                  </a:lnTo>
                  <a:lnTo>
                    <a:pt x="226" y="563"/>
                  </a:lnTo>
                  <a:lnTo>
                    <a:pt x="338" y="619"/>
                  </a:lnTo>
                  <a:lnTo>
                    <a:pt x="451" y="732"/>
                  </a:lnTo>
                  <a:lnTo>
                    <a:pt x="563" y="900"/>
                  </a:lnTo>
                  <a:lnTo>
                    <a:pt x="563" y="1013"/>
                  </a:lnTo>
                  <a:lnTo>
                    <a:pt x="563" y="1069"/>
                  </a:lnTo>
                  <a:lnTo>
                    <a:pt x="563" y="1125"/>
                  </a:lnTo>
                  <a:lnTo>
                    <a:pt x="563" y="1181"/>
                  </a:lnTo>
                  <a:lnTo>
                    <a:pt x="563" y="1237"/>
                  </a:lnTo>
                  <a:lnTo>
                    <a:pt x="619" y="1462"/>
                  </a:lnTo>
                  <a:lnTo>
                    <a:pt x="619" y="1518"/>
                  </a:lnTo>
                  <a:lnTo>
                    <a:pt x="788" y="1518"/>
                  </a:lnTo>
                  <a:lnTo>
                    <a:pt x="900" y="1575"/>
                  </a:lnTo>
                  <a:lnTo>
                    <a:pt x="900" y="1687"/>
                  </a:lnTo>
                  <a:lnTo>
                    <a:pt x="844" y="1799"/>
                  </a:lnTo>
                  <a:lnTo>
                    <a:pt x="900" y="1912"/>
                  </a:lnTo>
                  <a:lnTo>
                    <a:pt x="1069" y="1799"/>
                  </a:lnTo>
                  <a:lnTo>
                    <a:pt x="1181" y="1799"/>
                  </a:lnTo>
                  <a:lnTo>
                    <a:pt x="1294" y="1856"/>
                  </a:lnTo>
                  <a:lnTo>
                    <a:pt x="1631" y="1856"/>
                  </a:lnTo>
                  <a:lnTo>
                    <a:pt x="1743" y="1799"/>
                  </a:lnTo>
                  <a:lnTo>
                    <a:pt x="1743" y="1687"/>
                  </a:lnTo>
                  <a:lnTo>
                    <a:pt x="1687" y="1575"/>
                  </a:lnTo>
                  <a:lnTo>
                    <a:pt x="1687" y="1462"/>
                  </a:lnTo>
                  <a:lnTo>
                    <a:pt x="1687" y="1294"/>
                  </a:lnTo>
                  <a:lnTo>
                    <a:pt x="1631" y="1181"/>
                  </a:lnTo>
                  <a:lnTo>
                    <a:pt x="1518" y="1125"/>
                  </a:lnTo>
                  <a:lnTo>
                    <a:pt x="1406" y="1069"/>
                  </a:lnTo>
                  <a:lnTo>
                    <a:pt x="1350" y="956"/>
                  </a:lnTo>
                  <a:lnTo>
                    <a:pt x="1350" y="844"/>
                  </a:lnTo>
                  <a:lnTo>
                    <a:pt x="1406" y="732"/>
                  </a:lnTo>
                  <a:lnTo>
                    <a:pt x="1406" y="675"/>
                  </a:lnTo>
                  <a:lnTo>
                    <a:pt x="1575" y="563"/>
                  </a:lnTo>
                  <a:lnTo>
                    <a:pt x="1631" y="450"/>
                  </a:lnTo>
                  <a:lnTo>
                    <a:pt x="1631" y="338"/>
                  </a:lnTo>
                  <a:lnTo>
                    <a:pt x="1518" y="338"/>
                  </a:lnTo>
                  <a:lnTo>
                    <a:pt x="1406" y="394"/>
                  </a:lnTo>
                  <a:lnTo>
                    <a:pt x="1406" y="450"/>
                  </a:lnTo>
                  <a:lnTo>
                    <a:pt x="1294" y="450"/>
                  </a:lnTo>
                  <a:lnTo>
                    <a:pt x="1294" y="338"/>
                  </a:lnTo>
                  <a:lnTo>
                    <a:pt x="1350" y="226"/>
                  </a:lnTo>
                  <a:lnTo>
                    <a:pt x="1294" y="113"/>
                  </a:lnTo>
                  <a:lnTo>
                    <a:pt x="1237" y="113"/>
                  </a:lnTo>
                  <a:lnTo>
                    <a:pt x="1181" y="169"/>
                  </a:lnTo>
                  <a:lnTo>
                    <a:pt x="1125" y="169"/>
                  </a:lnTo>
                  <a:lnTo>
                    <a:pt x="1069" y="57"/>
                  </a:lnTo>
                  <a:lnTo>
                    <a:pt x="956" y="113"/>
                  </a:lnTo>
                  <a:lnTo>
                    <a:pt x="844" y="169"/>
                  </a:lnTo>
                  <a:lnTo>
                    <a:pt x="788" y="282"/>
                  </a:lnTo>
                  <a:lnTo>
                    <a:pt x="675" y="338"/>
                  </a:lnTo>
                  <a:lnTo>
                    <a:pt x="563" y="450"/>
                  </a:lnTo>
                  <a:lnTo>
                    <a:pt x="394" y="450"/>
                  </a:lnTo>
                  <a:lnTo>
                    <a:pt x="338" y="338"/>
                  </a:lnTo>
                  <a:lnTo>
                    <a:pt x="338" y="226"/>
                  </a:lnTo>
                  <a:lnTo>
                    <a:pt x="282" y="169"/>
                  </a:lnTo>
                  <a:lnTo>
                    <a:pt x="282" y="5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86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3" name="Google Shape;22563;p51"/>
            <p:cNvSpPr/>
            <p:nvPr/>
          </p:nvSpPr>
          <p:spPr>
            <a:xfrm>
              <a:off x="328050" y="1387000"/>
              <a:ext cx="52000" cy="47800"/>
            </a:xfrm>
            <a:custGeom>
              <a:avLst/>
              <a:gdLst/>
              <a:ahLst/>
              <a:cxnLst/>
              <a:rect l="l" t="t" r="r" b="b"/>
              <a:pathLst>
                <a:path w="2080" h="1912" extrusionOk="0">
                  <a:moveTo>
                    <a:pt x="1293" y="844"/>
                  </a:moveTo>
                  <a:lnTo>
                    <a:pt x="1237" y="919"/>
                  </a:lnTo>
                  <a:lnTo>
                    <a:pt x="1237" y="919"/>
                  </a:lnTo>
                  <a:lnTo>
                    <a:pt x="1237" y="900"/>
                  </a:lnTo>
                  <a:lnTo>
                    <a:pt x="1237" y="844"/>
                  </a:lnTo>
                  <a:close/>
                  <a:moveTo>
                    <a:pt x="731" y="1"/>
                  </a:moveTo>
                  <a:lnTo>
                    <a:pt x="675" y="57"/>
                  </a:lnTo>
                  <a:lnTo>
                    <a:pt x="731" y="169"/>
                  </a:lnTo>
                  <a:lnTo>
                    <a:pt x="731" y="226"/>
                  </a:lnTo>
                  <a:lnTo>
                    <a:pt x="675" y="226"/>
                  </a:lnTo>
                  <a:lnTo>
                    <a:pt x="562" y="282"/>
                  </a:lnTo>
                  <a:lnTo>
                    <a:pt x="562" y="338"/>
                  </a:lnTo>
                  <a:lnTo>
                    <a:pt x="506" y="675"/>
                  </a:lnTo>
                  <a:lnTo>
                    <a:pt x="337" y="507"/>
                  </a:lnTo>
                  <a:lnTo>
                    <a:pt x="225" y="507"/>
                  </a:lnTo>
                  <a:lnTo>
                    <a:pt x="0" y="619"/>
                  </a:lnTo>
                  <a:lnTo>
                    <a:pt x="113" y="788"/>
                  </a:lnTo>
                  <a:lnTo>
                    <a:pt x="56" y="844"/>
                  </a:lnTo>
                  <a:lnTo>
                    <a:pt x="113" y="900"/>
                  </a:lnTo>
                  <a:lnTo>
                    <a:pt x="169" y="1012"/>
                  </a:lnTo>
                  <a:lnTo>
                    <a:pt x="169" y="1069"/>
                  </a:lnTo>
                  <a:lnTo>
                    <a:pt x="113" y="1350"/>
                  </a:lnTo>
                  <a:lnTo>
                    <a:pt x="169" y="1462"/>
                  </a:lnTo>
                  <a:lnTo>
                    <a:pt x="281" y="1575"/>
                  </a:lnTo>
                  <a:lnTo>
                    <a:pt x="337" y="1631"/>
                  </a:lnTo>
                  <a:lnTo>
                    <a:pt x="450" y="1631"/>
                  </a:lnTo>
                  <a:lnTo>
                    <a:pt x="618" y="1518"/>
                  </a:lnTo>
                  <a:lnTo>
                    <a:pt x="843" y="1237"/>
                  </a:lnTo>
                  <a:lnTo>
                    <a:pt x="956" y="1125"/>
                  </a:lnTo>
                  <a:lnTo>
                    <a:pt x="1124" y="1069"/>
                  </a:lnTo>
                  <a:lnTo>
                    <a:pt x="1124" y="1237"/>
                  </a:lnTo>
                  <a:lnTo>
                    <a:pt x="1180" y="1294"/>
                  </a:lnTo>
                  <a:lnTo>
                    <a:pt x="1237" y="1350"/>
                  </a:lnTo>
                  <a:lnTo>
                    <a:pt x="1462" y="1406"/>
                  </a:lnTo>
                  <a:lnTo>
                    <a:pt x="1518" y="1462"/>
                  </a:lnTo>
                  <a:lnTo>
                    <a:pt x="1574" y="1518"/>
                  </a:lnTo>
                  <a:lnTo>
                    <a:pt x="1574" y="1687"/>
                  </a:lnTo>
                  <a:lnTo>
                    <a:pt x="1686" y="1799"/>
                  </a:lnTo>
                  <a:lnTo>
                    <a:pt x="1743" y="1856"/>
                  </a:lnTo>
                  <a:lnTo>
                    <a:pt x="1855" y="1912"/>
                  </a:lnTo>
                  <a:lnTo>
                    <a:pt x="1967" y="1856"/>
                  </a:lnTo>
                  <a:lnTo>
                    <a:pt x="2024" y="1743"/>
                  </a:lnTo>
                  <a:lnTo>
                    <a:pt x="2080" y="1575"/>
                  </a:lnTo>
                  <a:lnTo>
                    <a:pt x="2024" y="1294"/>
                  </a:lnTo>
                  <a:lnTo>
                    <a:pt x="1911" y="1069"/>
                  </a:lnTo>
                  <a:lnTo>
                    <a:pt x="1743" y="900"/>
                  </a:lnTo>
                  <a:lnTo>
                    <a:pt x="1574" y="788"/>
                  </a:lnTo>
                  <a:lnTo>
                    <a:pt x="1518" y="619"/>
                  </a:lnTo>
                  <a:lnTo>
                    <a:pt x="1405" y="563"/>
                  </a:lnTo>
                  <a:lnTo>
                    <a:pt x="1293" y="450"/>
                  </a:lnTo>
                  <a:lnTo>
                    <a:pt x="1237" y="282"/>
                  </a:lnTo>
                  <a:lnTo>
                    <a:pt x="1180" y="282"/>
                  </a:lnTo>
                  <a:lnTo>
                    <a:pt x="1068" y="338"/>
                  </a:lnTo>
                  <a:lnTo>
                    <a:pt x="1068" y="394"/>
                  </a:lnTo>
                  <a:lnTo>
                    <a:pt x="1068" y="450"/>
                  </a:lnTo>
                  <a:lnTo>
                    <a:pt x="1068" y="507"/>
                  </a:lnTo>
                  <a:lnTo>
                    <a:pt x="1068" y="563"/>
                  </a:lnTo>
                  <a:lnTo>
                    <a:pt x="956" y="619"/>
                  </a:lnTo>
                  <a:lnTo>
                    <a:pt x="956" y="675"/>
                  </a:lnTo>
                  <a:lnTo>
                    <a:pt x="899" y="675"/>
                  </a:lnTo>
                  <a:lnTo>
                    <a:pt x="843" y="619"/>
                  </a:lnTo>
                  <a:lnTo>
                    <a:pt x="843" y="563"/>
                  </a:lnTo>
                  <a:lnTo>
                    <a:pt x="899" y="338"/>
                  </a:lnTo>
                  <a:lnTo>
                    <a:pt x="1012" y="169"/>
                  </a:lnTo>
                  <a:lnTo>
                    <a:pt x="1068" y="113"/>
                  </a:lnTo>
                  <a:lnTo>
                    <a:pt x="1068" y="57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6C67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4" name="Google Shape;22564;p51"/>
            <p:cNvSpPr/>
            <p:nvPr/>
          </p:nvSpPr>
          <p:spPr>
            <a:xfrm>
              <a:off x="278850" y="1343450"/>
              <a:ext cx="54825" cy="43575"/>
            </a:xfrm>
            <a:custGeom>
              <a:avLst/>
              <a:gdLst/>
              <a:ahLst/>
              <a:cxnLst/>
              <a:rect l="l" t="t" r="r" b="b"/>
              <a:pathLst>
                <a:path w="2193" h="1743" extrusionOk="0">
                  <a:moveTo>
                    <a:pt x="956" y="0"/>
                  </a:moveTo>
                  <a:lnTo>
                    <a:pt x="844" y="57"/>
                  </a:lnTo>
                  <a:lnTo>
                    <a:pt x="844" y="113"/>
                  </a:lnTo>
                  <a:lnTo>
                    <a:pt x="844" y="169"/>
                  </a:lnTo>
                  <a:lnTo>
                    <a:pt x="844" y="281"/>
                  </a:lnTo>
                  <a:lnTo>
                    <a:pt x="788" y="338"/>
                  </a:lnTo>
                  <a:lnTo>
                    <a:pt x="619" y="281"/>
                  </a:lnTo>
                  <a:lnTo>
                    <a:pt x="507" y="281"/>
                  </a:lnTo>
                  <a:lnTo>
                    <a:pt x="226" y="394"/>
                  </a:lnTo>
                  <a:lnTo>
                    <a:pt x="113" y="562"/>
                  </a:lnTo>
                  <a:lnTo>
                    <a:pt x="1" y="731"/>
                  </a:lnTo>
                  <a:lnTo>
                    <a:pt x="113" y="675"/>
                  </a:lnTo>
                  <a:lnTo>
                    <a:pt x="226" y="675"/>
                  </a:lnTo>
                  <a:lnTo>
                    <a:pt x="394" y="562"/>
                  </a:lnTo>
                  <a:lnTo>
                    <a:pt x="619" y="562"/>
                  </a:lnTo>
                  <a:lnTo>
                    <a:pt x="675" y="619"/>
                  </a:lnTo>
                  <a:lnTo>
                    <a:pt x="732" y="731"/>
                  </a:lnTo>
                  <a:lnTo>
                    <a:pt x="900" y="844"/>
                  </a:lnTo>
                  <a:lnTo>
                    <a:pt x="1013" y="844"/>
                  </a:lnTo>
                  <a:lnTo>
                    <a:pt x="1237" y="787"/>
                  </a:lnTo>
                  <a:lnTo>
                    <a:pt x="1350" y="787"/>
                  </a:lnTo>
                  <a:lnTo>
                    <a:pt x="1462" y="844"/>
                  </a:lnTo>
                  <a:lnTo>
                    <a:pt x="1406" y="900"/>
                  </a:lnTo>
                  <a:lnTo>
                    <a:pt x="1294" y="1012"/>
                  </a:lnTo>
                  <a:lnTo>
                    <a:pt x="1237" y="1125"/>
                  </a:lnTo>
                  <a:lnTo>
                    <a:pt x="1125" y="1181"/>
                  </a:lnTo>
                  <a:lnTo>
                    <a:pt x="1013" y="1237"/>
                  </a:lnTo>
                  <a:lnTo>
                    <a:pt x="1069" y="1293"/>
                  </a:lnTo>
                  <a:lnTo>
                    <a:pt x="1125" y="1406"/>
                  </a:lnTo>
                  <a:lnTo>
                    <a:pt x="1181" y="1574"/>
                  </a:lnTo>
                  <a:lnTo>
                    <a:pt x="1125" y="1687"/>
                  </a:lnTo>
                  <a:lnTo>
                    <a:pt x="1181" y="1743"/>
                  </a:lnTo>
                  <a:lnTo>
                    <a:pt x="1294" y="1743"/>
                  </a:lnTo>
                  <a:lnTo>
                    <a:pt x="1406" y="1630"/>
                  </a:lnTo>
                  <a:lnTo>
                    <a:pt x="1462" y="1574"/>
                  </a:lnTo>
                  <a:lnTo>
                    <a:pt x="1462" y="1462"/>
                  </a:lnTo>
                  <a:lnTo>
                    <a:pt x="1519" y="1406"/>
                  </a:lnTo>
                  <a:lnTo>
                    <a:pt x="1575" y="1293"/>
                  </a:lnTo>
                  <a:lnTo>
                    <a:pt x="1687" y="1237"/>
                  </a:lnTo>
                  <a:lnTo>
                    <a:pt x="1687" y="1181"/>
                  </a:lnTo>
                  <a:lnTo>
                    <a:pt x="1800" y="1125"/>
                  </a:lnTo>
                  <a:lnTo>
                    <a:pt x="1912" y="1125"/>
                  </a:lnTo>
                  <a:lnTo>
                    <a:pt x="1968" y="1068"/>
                  </a:lnTo>
                  <a:lnTo>
                    <a:pt x="1968" y="956"/>
                  </a:lnTo>
                  <a:lnTo>
                    <a:pt x="1912" y="844"/>
                  </a:lnTo>
                  <a:lnTo>
                    <a:pt x="1968" y="844"/>
                  </a:lnTo>
                  <a:lnTo>
                    <a:pt x="2137" y="787"/>
                  </a:lnTo>
                  <a:lnTo>
                    <a:pt x="2193" y="675"/>
                  </a:lnTo>
                  <a:lnTo>
                    <a:pt x="2193" y="562"/>
                  </a:lnTo>
                  <a:lnTo>
                    <a:pt x="2137" y="394"/>
                  </a:lnTo>
                  <a:lnTo>
                    <a:pt x="1912" y="394"/>
                  </a:lnTo>
                  <a:lnTo>
                    <a:pt x="1856" y="338"/>
                  </a:lnTo>
                  <a:lnTo>
                    <a:pt x="1856" y="225"/>
                  </a:lnTo>
                  <a:lnTo>
                    <a:pt x="1856" y="169"/>
                  </a:lnTo>
                  <a:lnTo>
                    <a:pt x="1800" y="113"/>
                  </a:lnTo>
                  <a:lnTo>
                    <a:pt x="1631" y="57"/>
                  </a:lnTo>
                  <a:lnTo>
                    <a:pt x="1519" y="57"/>
                  </a:lnTo>
                  <a:lnTo>
                    <a:pt x="1406" y="113"/>
                  </a:lnTo>
                  <a:lnTo>
                    <a:pt x="1406" y="225"/>
                  </a:lnTo>
                  <a:lnTo>
                    <a:pt x="1350" y="281"/>
                  </a:lnTo>
                  <a:lnTo>
                    <a:pt x="1294" y="281"/>
                  </a:lnTo>
                  <a:lnTo>
                    <a:pt x="1237" y="113"/>
                  </a:lnTo>
                  <a:lnTo>
                    <a:pt x="1181" y="57"/>
                  </a:lnTo>
                  <a:lnTo>
                    <a:pt x="1069" y="113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827B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5" name="Google Shape;22565;p51"/>
            <p:cNvSpPr/>
            <p:nvPr/>
          </p:nvSpPr>
          <p:spPr>
            <a:xfrm>
              <a:off x="323825" y="1406675"/>
              <a:ext cx="29525" cy="43600"/>
            </a:xfrm>
            <a:custGeom>
              <a:avLst/>
              <a:gdLst/>
              <a:ahLst/>
              <a:cxnLst/>
              <a:rect l="l" t="t" r="r" b="b"/>
              <a:pathLst>
                <a:path w="1181" h="1744" extrusionOk="0">
                  <a:moveTo>
                    <a:pt x="282" y="1"/>
                  </a:moveTo>
                  <a:lnTo>
                    <a:pt x="1" y="225"/>
                  </a:lnTo>
                  <a:lnTo>
                    <a:pt x="1" y="282"/>
                  </a:lnTo>
                  <a:lnTo>
                    <a:pt x="1" y="338"/>
                  </a:lnTo>
                  <a:lnTo>
                    <a:pt x="57" y="507"/>
                  </a:lnTo>
                  <a:lnTo>
                    <a:pt x="169" y="675"/>
                  </a:lnTo>
                  <a:lnTo>
                    <a:pt x="225" y="900"/>
                  </a:lnTo>
                  <a:lnTo>
                    <a:pt x="282" y="1012"/>
                  </a:lnTo>
                  <a:lnTo>
                    <a:pt x="394" y="1069"/>
                  </a:lnTo>
                  <a:lnTo>
                    <a:pt x="619" y="1181"/>
                  </a:lnTo>
                  <a:lnTo>
                    <a:pt x="787" y="1406"/>
                  </a:lnTo>
                  <a:lnTo>
                    <a:pt x="900" y="1631"/>
                  </a:lnTo>
                  <a:lnTo>
                    <a:pt x="1068" y="1743"/>
                  </a:lnTo>
                  <a:lnTo>
                    <a:pt x="1125" y="1743"/>
                  </a:lnTo>
                  <a:lnTo>
                    <a:pt x="1181" y="1574"/>
                  </a:lnTo>
                  <a:lnTo>
                    <a:pt x="1181" y="1406"/>
                  </a:lnTo>
                  <a:lnTo>
                    <a:pt x="1125" y="1293"/>
                  </a:lnTo>
                  <a:lnTo>
                    <a:pt x="1068" y="1181"/>
                  </a:lnTo>
                  <a:lnTo>
                    <a:pt x="1012" y="1069"/>
                  </a:lnTo>
                  <a:lnTo>
                    <a:pt x="956" y="1012"/>
                  </a:lnTo>
                  <a:lnTo>
                    <a:pt x="844" y="956"/>
                  </a:lnTo>
                  <a:lnTo>
                    <a:pt x="844" y="900"/>
                  </a:lnTo>
                  <a:lnTo>
                    <a:pt x="956" y="788"/>
                  </a:lnTo>
                  <a:lnTo>
                    <a:pt x="900" y="675"/>
                  </a:lnTo>
                  <a:lnTo>
                    <a:pt x="844" y="675"/>
                  </a:lnTo>
                  <a:lnTo>
                    <a:pt x="731" y="731"/>
                  </a:lnTo>
                  <a:lnTo>
                    <a:pt x="619" y="788"/>
                  </a:lnTo>
                  <a:lnTo>
                    <a:pt x="506" y="788"/>
                  </a:lnTo>
                  <a:lnTo>
                    <a:pt x="450" y="731"/>
                  </a:lnTo>
                  <a:lnTo>
                    <a:pt x="394" y="675"/>
                  </a:lnTo>
                  <a:lnTo>
                    <a:pt x="394" y="563"/>
                  </a:lnTo>
                  <a:lnTo>
                    <a:pt x="450" y="394"/>
                  </a:lnTo>
                  <a:lnTo>
                    <a:pt x="506" y="282"/>
                  </a:lnTo>
                  <a:lnTo>
                    <a:pt x="450" y="16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726C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6" name="Google Shape;22566;p51"/>
            <p:cNvSpPr/>
            <p:nvPr/>
          </p:nvSpPr>
          <p:spPr>
            <a:xfrm>
              <a:off x="318200" y="1353275"/>
              <a:ext cx="29550" cy="26725"/>
            </a:xfrm>
            <a:custGeom>
              <a:avLst/>
              <a:gdLst/>
              <a:ahLst/>
              <a:cxnLst/>
              <a:rect l="l" t="t" r="r" b="b"/>
              <a:pathLst>
                <a:path w="1182" h="1069" extrusionOk="0">
                  <a:moveTo>
                    <a:pt x="563" y="1"/>
                  </a:moveTo>
                  <a:lnTo>
                    <a:pt x="563" y="169"/>
                  </a:lnTo>
                  <a:lnTo>
                    <a:pt x="507" y="282"/>
                  </a:lnTo>
                  <a:lnTo>
                    <a:pt x="450" y="338"/>
                  </a:lnTo>
                  <a:lnTo>
                    <a:pt x="282" y="394"/>
                  </a:lnTo>
                  <a:lnTo>
                    <a:pt x="282" y="563"/>
                  </a:lnTo>
                  <a:lnTo>
                    <a:pt x="282" y="675"/>
                  </a:lnTo>
                  <a:lnTo>
                    <a:pt x="57" y="675"/>
                  </a:lnTo>
                  <a:lnTo>
                    <a:pt x="57" y="732"/>
                  </a:lnTo>
                  <a:lnTo>
                    <a:pt x="1" y="900"/>
                  </a:lnTo>
                  <a:lnTo>
                    <a:pt x="169" y="844"/>
                  </a:lnTo>
                  <a:lnTo>
                    <a:pt x="226" y="900"/>
                  </a:lnTo>
                  <a:lnTo>
                    <a:pt x="282" y="956"/>
                  </a:lnTo>
                  <a:lnTo>
                    <a:pt x="282" y="1013"/>
                  </a:lnTo>
                  <a:lnTo>
                    <a:pt x="338" y="1069"/>
                  </a:lnTo>
                  <a:lnTo>
                    <a:pt x="450" y="1013"/>
                  </a:lnTo>
                  <a:lnTo>
                    <a:pt x="507" y="900"/>
                  </a:lnTo>
                  <a:lnTo>
                    <a:pt x="563" y="563"/>
                  </a:lnTo>
                  <a:lnTo>
                    <a:pt x="900" y="507"/>
                  </a:lnTo>
                  <a:lnTo>
                    <a:pt x="1012" y="507"/>
                  </a:lnTo>
                  <a:lnTo>
                    <a:pt x="1069" y="394"/>
                  </a:lnTo>
                  <a:lnTo>
                    <a:pt x="1181" y="226"/>
                  </a:lnTo>
                  <a:lnTo>
                    <a:pt x="1181" y="169"/>
                  </a:lnTo>
                  <a:lnTo>
                    <a:pt x="1181" y="113"/>
                  </a:lnTo>
                  <a:lnTo>
                    <a:pt x="1125" y="57"/>
                  </a:lnTo>
                  <a:lnTo>
                    <a:pt x="1125" y="113"/>
                  </a:lnTo>
                  <a:lnTo>
                    <a:pt x="1069" y="169"/>
                  </a:lnTo>
                  <a:lnTo>
                    <a:pt x="788" y="169"/>
                  </a:lnTo>
                  <a:lnTo>
                    <a:pt x="675" y="57"/>
                  </a:lnTo>
                  <a:lnTo>
                    <a:pt x="563" y="1"/>
                  </a:lnTo>
                  <a:close/>
                </a:path>
              </a:pathLst>
            </a:custGeom>
            <a:solidFill>
              <a:srgbClr val="7A7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7" name="Google Shape;22567;p51"/>
            <p:cNvSpPr/>
            <p:nvPr/>
          </p:nvSpPr>
          <p:spPr>
            <a:xfrm>
              <a:off x="292925" y="1401050"/>
              <a:ext cx="25300" cy="25325"/>
            </a:xfrm>
            <a:custGeom>
              <a:avLst/>
              <a:gdLst/>
              <a:ahLst/>
              <a:cxnLst/>
              <a:rect l="l" t="t" r="r" b="b"/>
              <a:pathLst>
                <a:path w="1012" h="1013" extrusionOk="0">
                  <a:moveTo>
                    <a:pt x="956" y="1"/>
                  </a:moveTo>
                  <a:lnTo>
                    <a:pt x="674" y="169"/>
                  </a:lnTo>
                  <a:lnTo>
                    <a:pt x="562" y="226"/>
                  </a:lnTo>
                  <a:lnTo>
                    <a:pt x="506" y="338"/>
                  </a:lnTo>
                  <a:lnTo>
                    <a:pt x="450" y="282"/>
                  </a:lnTo>
                  <a:lnTo>
                    <a:pt x="393" y="226"/>
                  </a:lnTo>
                  <a:lnTo>
                    <a:pt x="337" y="226"/>
                  </a:lnTo>
                  <a:lnTo>
                    <a:pt x="225" y="282"/>
                  </a:lnTo>
                  <a:lnTo>
                    <a:pt x="225" y="338"/>
                  </a:lnTo>
                  <a:lnTo>
                    <a:pt x="0" y="675"/>
                  </a:lnTo>
                  <a:lnTo>
                    <a:pt x="112" y="732"/>
                  </a:lnTo>
                  <a:lnTo>
                    <a:pt x="169" y="788"/>
                  </a:lnTo>
                  <a:lnTo>
                    <a:pt x="281" y="900"/>
                  </a:lnTo>
                  <a:lnTo>
                    <a:pt x="393" y="1013"/>
                  </a:lnTo>
                  <a:lnTo>
                    <a:pt x="450" y="1013"/>
                  </a:lnTo>
                  <a:lnTo>
                    <a:pt x="506" y="956"/>
                  </a:lnTo>
                  <a:lnTo>
                    <a:pt x="450" y="619"/>
                  </a:lnTo>
                  <a:lnTo>
                    <a:pt x="450" y="563"/>
                  </a:lnTo>
                  <a:lnTo>
                    <a:pt x="506" y="563"/>
                  </a:lnTo>
                  <a:lnTo>
                    <a:pt x="618" y="507"/>
                  </a:lnTo>
                  <a:lnTo>
                    <a:pt x="674" y="394"/>
                  </a:lnTo>
                  <a:lnTo>
                    <a:pt x="731" y="282"/>
                  </a:lnTo>
                  <a:lnTo>
                    <a:pt x="843" y="226"/>
                  </a:lnTo>
                  <a:lnTo>
                    <a:pt x="843" y="338"/>
                  </a:lnTo>
                  <a:lnTo>
                    <a:pt x="899" y="450"/>
                  </a:lnTo>
                  <a:lnTo>
                    <a:pt x="1012" y="450"/>
                  </a:lnTo>
                  <a:lnTo>
                    <a:pt x="1012" y="394"/>
                  </a:lnTo>
                  <a:lnTo>
                    <a:pt x="1012" y="169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7B6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8" name="Google Shape;22568;p51"/>
            <p:cNvSpPr/>
            <p:nvPr/>
          </p:nvSpPr>
          <p:spPr>
            <a:xfrm>
              <a:off x="266225" y="1336425"/>
              <a:ext cx="29525" cy="16875"/>
            </a:xfrm>
            <a:custGeom>
              <a:avLst/>
              <a:gdLst/>
              <a:ahLst/>
              <a:cxnLst/>
              <a:rect l="l" t="t" r="r" b="b"/>
              <a:pathLst>
                <a:path w="1181" h="675" extrusionOk="0">
                  <a:moveTo>
                    <a:pt x="450" y="0"/>
                  </a:moveTo>
                  <a:lnTo>
                    <a:pt x="337" y="57"/>
                  </a:lnTo>
                  <a:lnTo>
                    <a:pt x="281" y="225"/>
                  </a:lnTo>
                  <a:lnTo>
                    <a:pt x="56" y="506"/>
                  </a:lnTo>
                  <a:lnTo>
                    <a:pt x="0" y="562"/>
                  </a:lnTo>
                  <a:lnTo>
                    <a:pt x="0" y="675"/>
                  </a:lnTo>
                  <a:lnTo>
                    <a:pt x="281" y="562"/>
                  </a:lnTo>
                  <a:lnTo>
                    <a:pt x="618" y="450"/>
                  </a:lnTo>
                  <a:lnTo>
                    <a:pt x="675" y="394"/>
                  </a:lnTo>
                  <a:lnTo>
                    <a:pt x="731" y="338"/>
                  </a:lnTo>
                  <a:lnTo>
                    <a:pt x="1068" y="338"/>
                  </a:lnTo>
                  <a:lnTo>
                    <a:pt x="1180" y="281"/>
                  </a:lnTo>
                  <a:lnTo>
                    <a:pt x="1180" y="169"/>
                  </a:lnTo>
                  <a:lnTo>
                    <a:pt x="1068" y="113"/>
                  </a:lnTo>
                  <a:lnTo>
                    <a:pt x="956" y="113"/>
                  </a:lnTo>
                  <a:lnTo>
                    <a:pt x="899" y="169"/>
                  </a:lnTo>
                  <a:lnTo>
                    <a:pt x="787" y="225"/>
                  </a:lnTo>
                  <a:lnTo>
                    <a:pt x="731" y="225"/>
                  </a:lnTo>
                  <a:lnTo>
                    <a:pt x="675" y="169"/>
                  </a:lnTo>
                  <a:lnTo>
                    <a:pt x="562" y="57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756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9" name="Google Shape;22569;p51"/>
            <p:cNvSpPr/>
            <p:nvPr/>
          </p:nvSpPr>
          <p:spPr>
            <a:xfrm>
              <a:off x="291500" y="1377175"/>
              <a:ext cx="8475" cy="11250"/>
            </a:xfrm>
            <a:custGeom>
              <a:avLst/>
              <a:gdLst/>
              <a:ahLst/>
              <a:cxnLst/>
              <a:rect l="l" t="t" r="r" b="b"/>
              <a:pathLst>
                <a:path w="339" h="450" extrusionOk="0">
                  <a:moveTo>
                    <a:pt x="57" y="0"/>
                  </a:moveTo>
                  <a:lnTo>
                    <a:pt x="1" y="113"/>
                  </a:lnTo>
                  <a:lnTo>
                    <a:pt x="1" y="225"/>
                  </a:lnTo>
                  <a:lnTo>
                    <a:pt x="57" y="450"/>
                  </a:lnTo>
                  <a:lnTo>
                    <a:pt x="226" y="450"/>
                  </a:lnTo>
                  <a:lnTo>
                    <a:pt x="282" y="394"/>
                  </a:lnTo>
                  <a:lnTo>
                    <a:pt x="282" y="281"/>
                  </a:lnTo>
                  <a:lnTo>
                    <a:pt x="338" y="169"/>
                  </a:lnTo>
                  <a:lnTo>
                    <a:pt x="338" y="113"/>
                  </a:lnTo>
                  <a:lnTo>
                    <a:pt x="338" y="57"/>
                  </a:lnTo>
                  <a:lnTo>
                    <a:pt x="169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6A5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0" name="Google Shape;22570;p51"/>
            <p:cNvSpPr/>
            <p:nvPr/>
          </p:nvSpPr>
          <p:spPr>
            <a:xfrm>
              <a:off x="284475" y="1347675"/>
              <a:ext cx="14075" cy="7050"/>
            </a:xfrm>
            <a:custGeom>
              <a:avLst/>
              <a:gdLst/>
              <a:ahLst/>
              <a:cxnLst/>
              <a:rect l="l" t="t" r="r" b="b"/>
              <a:pathLst>
                <a:path w="563" h="282" extrusionOk="0">
                  <a:moveTo>
                    <a:pt x="226" y="0"/>
                  </a:moveTo>
                  <a:lnTo>
                    <a:pt x="169" y="56"/>
                  </a:lnTo>
                  <a:lnTo>
                    <a:pt x="1" y="225"/>
                  </a:lnTo>
                  <a:lnTo>
                    <a:pt x="169" y="281"/>
                  </a:lnTo>
                  <a:lnTo>
                    <a:pt x="282" y="225"/>
                  </a:lnTo>
                  <a:lnTo>
                    <a:pt x="394" y="169"/>
                  </a:lnTo>
                  <a:lnTo>
                    <a:pt x="563" y="169"/>
                  </a:lnTo>
                  <a:lnTo>
                    <a:pt x="338" y="56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756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1" name="Google Shape;22571;p51"/>
            <p:cNvSpPr/>
            <p:nvPr/>
          </p:nvSpPr>
          <p:spPr>
            <a:xfrm>
              <a:off x="299950" y="1423550"/>
              <a:ext cx="8450" cy="9850"/>
            </a:xfrm>
            <a:custGeom>
              <a:avLst/>
              <a:gdLst/>
              <a:ahLst/>
              <a:cxnLst/>
              <a:rect l="l" t="t" r="r" b="b"/>
              <a:pathLst>
                <a:path w="338" h="394" extrusionOk="0">
                  <a:moveTo>
                    <a:pt x="0" y="0"/>
                  </a:moveTo>
                  <a:lnTo>
                    <a:pt x="56" y="337"/>
                  </a:lnTo>
                  <a:lnTo>
                    <a:pt x="112" y="394"/>
                  </a:lnTo>
                  <a:lnTo>
                    <a:pt x="169" y="394"/>
                  </a:lnTo>
                  <a:lnTo>
                    <a:pt x="225" y="337"/>
                  </a:lnTo>
                  <a:lnTo>
                    <a:pt x="281" y="225"/>
                  </a:lnTo>
                  <a:lnTo>
                    <a:pt x="281" y="169"/>
                  </a:lnTo>
                  <a:lnTo>
                    <a:pt x="337" y="113"/>
                  </a:lnTo>
                  <a:lnTo>
                    <a:pt x="225" y="56"/>
                  </a:lnTo>
                  <a:lnTo>
                    <a:pt x="112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2" name="Google Shape;22572;p51"/>
            <p:cNvSpPr/>
            <p:nvPr/>
          </p:nvSpPr>
          <p:spPr>
            <a:xfrm>
              <a:off x="263400" y="1357500"/>
              <a:ext cx="4250" cy="8450"/>
            </a:xfrm>
            <a:custGeom>
              <a:avLst/>
              <a:gdLst/>
              <a:ahLst/>
              <a:cxnLst/>
              <a:rect l="l" t="t" r="r" b="b"/>
              <a:pathLst>
                <a:path w="170" h="338" extrusionOk="0">
                  <a:moveTo>
                    <a:pt x="1" y="0"/>
                  </a:moveTo>
                  <a:lnTo>
                    <a:pt x="1" y="57"/>
                  </a:lnTo>
                  <a:lnTo>
                    <a:pt x="1" y="282"/>
                  </a:lnTo>
                  <a:lnTo>
                    <a:pt x="1" y="338"/>
                  </a:lnTo>
                  <a:lnTo>
                    <a:pt x="57" y="338"/>
                  </a:lnTo>
                  <a:lnTo>
                    <a:pt x="113" y="282"/>
                  </a:lnTo>
                  <a:lnTo>
                    <a:pt x="169" y="169"/>
                  </a:lnTo>
                  <a:lnTo>
                    <a:pt x="113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C7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3" name="Google Shape;22573;p51"/>
            <p:cNvSpPr/>
            <p:nvPr/>
          </p:nvSpPr>
          <p:spPr>
            <a:xfrm>
              <a:off x="298525" y="1336425"/>
              <a:ext cx="4250" cy="11275"/>
            </a:xfrm>
            <a:custGeom>
              <a:avLst/>
              <a:gdLst/>
              <a:ahLst/>
              <a:cxnLst/>
              <a:rect l="l" t="t" r="r" b="b"/>
              <a:pathLst>
                <a:path w="170" h="451" extrusionOk="0">
                  <a:moveTo>
                    <a:pt x="57" y="0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" y="281"/>
                  </a:lnTo>
                  <a:lnTo>
                    <a:pt x="1" y="394"/>
                  </a:lnTo>
                  <a:lnTo>
                    <a:pt x="57" y="450"/>
                  </a:lnTo>
                  <a:lnTo>
                    <a:pt x="169" y="281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56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4" name="Google Shape;22574;p51"/>
            <p:cNvSpPr/>
            <p:nvPr/>
          </p:nvSpPr>
          <p:spPr>
            <a:xfrm>
              <a:off x="301350" y="1110200"/>
              <a:ext cx="40775" cy="102600"/>
            </a:xfrm>
            <a:custGeom>
              <a:avLst/>
              <a:gdLst/>
              <a:ahLst/>
              <a:cxnLst/>
              <a:rect l="l" t="t" r="r" b="b"/>
              <a:pathLst>
                <a:path w="1631" h="4104" extrusionOk="0">
                  <a:moveTo>
                    <a:pt x="562" y="0"/>
                  </a:moveTo>
                  <a:lnTo>
                    <a:pt x="506" y="113"/>
                  </a:lnTo>
                  <a:lnTo>
                    <a:pt x="394" y="450"/>
                  </a:lnTo>
                  <a:lnTo>
                    <a:pt x="281" y="787"/>
                  </a:lnTo>
                  <a:lnTo>
                    <a:pt x="225" y="1181"/>
                  </a:lnTo>
                  <a:lnTo>
                    <a:pt x="281" y="1518"/>
                  </a:lnTo>
                  <a:lnTo>
                    <a:pt x="281" y="1630"/>
                  </a:lnTo>
                  <a:lnTo>
                    <a:pt x="337" y="1686"/>
                  </a:lnTo>
                  <a:lnTo>
                    <a:pt x="337" y="1799"/>
                  </a:lnTo>
                  <a:lnTo>
                    <a:pt x="169" y="1911"/>
                  </a:lnTo>
                  <a:lnTo>
                    <a:pt x="113" y="1967"/>
                  </a:lnTo>
                  <a:lnTo>
                    <a:pt x="169" y="2080"/>
                  </a:lnTo>
                  <a:lnTo>
                    <a:pt x="225" y="2249"/>
                  </a:lnTo>
                  <a:lnTo>
                    <a:pt x="281" y="2361"/>
                  </a:lnTo>
                  <a:lnTo>
                    <a:pt x="225" y="2642"/>
                  </a:lnTo>
                  <a:lnTo>
                    <a:pt x="281" y="2754"/>
                  </a:lnTo>
                  <a:lnTo>
                    <a:pt x="281" y="2867"/>
                  </a:lnTo>
                  <a:lnTo>
                    <a:pt x="281" y="2979"/>
                  </a:lnTo>
                  <a:lnTo>
                    <a:pt x="394" y="3092"/>
                  </a:lnTo>
                  <a:lnTo>
                    <a:pt x="337" y="3148"/>
                  </a:lnTo>
                  <a:lnTo>
                    <a:pt x="225" y="3204"/>
                  </a:lnTo>
                  <a:lnTo>
                    <a:pt x="0" y="3654"/>
                  </a:lnTo>
                  <a:lnTo>
                    <a:pt x="0" y="3710"/>
                  </a:lnTo>
                  <a:lnTo>
                    <a:pt x="56" y="3822"/>
                  </a:lnTo>
                  <a:lnTo>
                    <a:pt x="225" y="4047"/>
                  </a:lnTo>
                  <a:lnTo>
                    <a:pt x="281" y="4103"/>
                  </a:lnTo>
                  <a:lnTo>
                    <a:pt x="562" y="3991"/>
                  </a:lnTo>
                  <a:lnTo>
                    <a:pt x="787" y="3935"/>
                  </a:lnTo>
                  <a:lnTo>
                    <a:pt x="1012" y="3878"/>
                  </a:lnTo>
                  <a:lnTo>
                    <a:pt x="1293" y="3766"/>
                  </a:lnTo>
                  <a:lnTo>
                    <a:pt x="1405" y="3654"/>
                  </a:lnTo>
                  <a:lnTo>
                    <a:pt x="1462" y="3597"/>
                  </a:lnTo>
                  <a:lnTo>
                    <a:pt x="1462" y="3541"/>
                  </a:lnTo>
                  <a:lnTo>
                    <a:pt x="1405" y="3373"/>
                  </a:lnTo>
                  <a:lnTo>
                    <a:pt x="1349" y="3260"/>
                  </a:lnTo>
                  <a:lnTo>
                    <a:pt x="1068" y="3260"/>
                  </a:lnTo>
                  <a:lnTo>
                    <a:pt x="1181" y="3148"/>
                  </a:lnTo>
                  <a:lnTo>
                    <a:pt x="1237" y="2979"/>
                  </a:lnTo>
                  <a:lnTo>
                    <a:pt x="1293" y="2867"/>
                  </a:lnTo>
                  <a:lnTo>
                    <a:pt x="1293" y="2586"/>
                  </a:lnTo>
                  <a:lnTo>
                    <a:pt x="1349" y="2417"/>
                  </a:lnTo>
                  <a:lnTo>
                    <a:pt x="1462" y="2305"/>
                  </a:lnTo>
                  <a:lnTo>
                    <a:pt x="1574" y="2249"/>
                  </a:lnTo>
                  <a:lnTo>
                    <a:pt x="1518" y="2080"/>
                  </a:lnTo>
                  <a:lnTo>
                    <a:pt x="1462" y="2024"/>
                  </a:lnTo>
                  <a:lnTo>
                    <a:pt x="1293" y="2024"/>
                  </a:lnTo>
                  <a:lnTo>
                    <a:pt x="1181" y="2080"/>
                  </a:lnTo>
                  <a:lnTo>
                    <a:pt x="1124" y="2080"/>
                  </a:lnTo>
                  <a:lnTo>
                    <a:pt x="1293" y="1967"/>
                  </a:lnTo>
                  <a:lnTo>
                    <a:pt x="1349" y="1855"/>
                  </a:lnTo>
                  <a:lnTo>
                    <a:pt x="1349" y="1518"/>
                  </a:lnTo>
                  <a:lnTo>
                    <a:pt x="1349" y="1405"/>
                  </a:lnTo>
                  <a:lnTo>
                    <a:pt x="1293" y="1293"/>
                  </a:lnTo>
                  <a:lnTo>
                    <a:pt x="1349" y="1237"/>
                  </a:lnTo>
                  <a:lnTo>
                    <a:pt x="1518" y="1124"/>
                  </a:lnTo>
                  <a:lnTo>
                    <a:pt x="1574" y="1068"/>
                  </a:lnTo>
                  <a:lnTo>
                    <a:pt x="1630" y="900"/>
                  </a:lnTo>
                  <a:lnTo>
                    <a:pt x="1518" y="787"/>
                  </a:lnTo>
                  <a:lnTo>
                    <a:pt x="1405" y="787"/>
                  </a:lnTo>
                  <a:lnTo>
                    <a:pt x="1293" y="731"/>
                  </a:lnTo>
                  <a:lnTo>
                    <a:pt x="1181" y="675"/>
                  </a:lnTo>
                  <a:lnTo>
                    <a:pt x="1124" y="619"/>
                  </a:lnTo>
                  <a:lnTo>
                    <a:pt x="956" y="506"/>
                  </a:lnTo>
                  <a:lnTo>
                    <a:pt x="900" y="338"/>
                  </a:lnTo>
                  <a:lnTo>
                    <a:pt x="900" y="225"/>
                  </a:lnTo>
                  <a:lnTo>
                    <a:pt x="843" y="56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948C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5" name="Google Shape;22575;p51"/>
            <p:cNvSpPr/>
            <p:nvPr/>
          </p:nvSpPr>
          <p:spPr>
            <a:xfrm>
              <a:off x="270425" y="1219800"/>
              <a:ext cx="77325" cy="71675"/>
            </a:xfrm>
            <a:custGeom>
              <a:avLst/>
              <a:gdLst/>
              <a:ahLst/>
              <a:cxnLst/>
              <a:rect l="l" t="t" r="r" b="b"/>
              <a:pathLst>
                <a:path w="3093" h="2867" extrusionOk="0">
                  <a:moveTo>
                    <a:pt x="1237" y="956"/>
                  </a:moveTo>
                  <a:lnTo>
                    <a:pt x="1293" y="1012"/>
                  </a:lnTo>
                  <a:lnTo>
                    <a:pt x="1293" y="1068"/>
                  </a:lnTo>
                  <a:lnTo>
                    <a:pt x="1293" y="1124"/>
                  </a:lnTo>
                  <a:lnTo>
                    <a:pt x="1237" y="1124"/>
                  </a:lnTo>
                  <a:lnTo>
                    <a:pt x="1125" y="1237"/>
                  </a:lnTo>
                  <a:lnTo>
                    <a:pt x="1069" y="1405"/>
                  </a:lnTo>
                  <a:lnTo>
                    <a:pt x="1018" y="1760"/>
                  </a:lnTo>
                  <a:lnTo>
                    <a:pt x="1018" y="1760"/>
                  </a:lnTo>
                  <a:lnTo>
                    <a:pt x="1012" y="1743"/>
                  </a:lnTo>
                  <a:lnTo>
                    <a:pt x="1012" y="1574"/>
                  </a:lnTo>
                  <a:lnTo>
                    <a:pt x="900" y="1405"/>
                  </a:lnTo>
                  <a:lnTo>
                    <a:pt x="788" y="1349"/>
                  </a:lnTo>
                  <a:lnTo>
                    <a:pt x="619" y="1293"/>
                  </a:lnTo>
                  <a:lnTo>
                    <a:pt x="788" y="1293"/>
                  </a:lnTo>
                  <a:lnTo>
                    <a:pt x="1012" y="1181"/>
                  </a:lnTo>
                  <a:lnTo>
                    <a:pt x="1125" y="1124"/>
                  </a:lnTo>
                  <a:lnTo>
                    <a:pt x="1181" y="1012"/>
                  </a:lnTo>
                  <a:lnTo>
                    <a:pt x="1237" y="956"/>
                  </a:lnTo>
                  <a:close/>
                  <a:moveTo>
                    <a:pt x="2418" y="0"/>
                  </a:moveTo>
                  <a:lnTo>
                    <a:pt x="2361" y="57"/>
                  </a:lnTo>
                  <a:lnTo>
                    <a:pt x="2249" y="113"/>
                  </a:lnTo>
                  <a:lnTo>
                    <a:pt x="2193" y="225"/>
                  </a:lnTo>
                  <a:lnTo>
                    <a:pt x="2137" y="281"/>
                  </a:lnTo>
                  <a:lnTo>
                    <a:pt x="1743" y="281"/>
                  </a:lnTo>
                  <a:lnTo>
                    <a:pt x="1462" y="338"/>
                  </a:lnTo>
                  <a:lnTo>
                    <a:pt x="1462" y="394"/>
                  </a:lnTo>
                  <a:lnTo>
                    <a:pt x="1462" y="450"/>
                  </a:lnTo>
                  <a:lnTo>
                    <a:pt x="1462" y="506"/>
                  </a:lnTo>
                  <a:lnTo>
                    <a:pt x="1350" y="450"/>
                  </a:lnTo>
                  <a:lnTo>
                    <a:pt x="1237" y="338"/>
                  </a:lnTo>
                  <a:lnTo>
                    <a:pt x="1125" y="394"/>
                  </a:lnTo>
                  <a:lnTo>
                    <a:pt x="956" y="506"/>
                  </a:lnTo>
                  <a:lnTo>
                    <a:pt x="844" y="450"/>
                  </a:lnTo>
                  <a:lnTo>
                    <a:pt x="507" y="450"/>
                  </a:lnTo>
                  <a:lnTo>
                    <a:pt x="394" y="562"/>
                  </a:lnTo>
                  <a:lnTo>
                    <a:pt x="394" y="619"/>
                  </a:lnTo>
                  <a:lnTo>
                    <a:pt x="394" y="675"/>
                  </a:lnTo>
                  <a:lnTo>
                    <a:pt x="450" y="787"/>
                  </a:lnTo>
                  <a:lnTo>
                    <a:pt x="394" y="900"/>
                  </a:lnTo>
                  <a:lnTo>
                    <a:pt x="338" y="1012"/>
                  </a:lnTo>
                  <a:lnTo>
                    <a:pt x="226" y="1237"/>
                  </a:lnTo>
                  <a:lnTo>
                    <a:pt x="226" y="1349"/>
                  </a:lnTo>
                  <a:lnTo>
                    <a:pt x="282" y="1462"/>
                  </a:lnTo>
                  <a:lnTo>
                    <a:pt x="226" y="1686"/>
                  </a:lnTo>
                  <a:lnTo>
                    <a:pt x="113" y="1855"/>
                  </a:lnTo>
                  <a:lnTo>
                    <a:pt x="57" y="2024"/>
                  </a:lnTo>
                  <a:lnTo>
                    <a:pt x="1" y="2136"/>
                  </a:lnTo>
                  <a:lnTo>
                    <a:pt x="1" y="2305"/>
                  </a:lnTo>
                  <a:lnTo>
                    <a:pt x="113" y="2417"/>
                  </a:lnTo>
                  <a:lnTo>
                    <a:pt x="113" y="2530"/>
                  </a:lnTo>
                  <a:lnTo>
                    <a:pt x="113" y="2586"/>
                  </a:lnTo>
                  <a:lnTo>
                    <a:pt x="1" y="2698"/>
                  </a:lnTo>
                  <a:lnTo>
                    <a:pt x="1" y="2811"/>
                  </a:lnTo>
                  <a:lnTo>
                    <a:pt x="450" y="2867"/>
                  </a:lnTo>
                  <a:lnTo>
                    <a:pt x="619" y="2811"/>
                  </a:lnTo>
                  <a:lnTo>
                    <a:pt x="619" y="2754"/>
                  </a:lnTo>
                  <a:lnTo>
                    <a:pt x="619" y="2642"/>
                  </a:lnTo>
                  <a:lnTo>
                    <a:pt x="563" y="2586"/>
                  </a:lnTo>
                  <a:lnTo>
                    <a:pt x="675" y="2586"/>
                  </a:lnTo>
                  <a:lnTo>
                    <a:pt x="731" y="2530"/>
                  </a:lnTo>
                  <a:lnTo>
                    <a:pt x="844" y="2417"/>
                  </a:lnTo>
                  <a:lnTo>
                    <a:pt x="844" y="2305"/>
                  </a:lnTo>
                  <a:lnTo>
                    <a:pt x="844" y="2192"/>
                  </a:lnTo>
                  <a:lnTo>
                    <a:pt x="956" y="2136"/>
                  </a:lnTo>
                  <a:lnTo>
                    <a:pt x="1012" y="2024"/>
                  </a:lnTo>
                  <a:lnTo>
                    <a:pt x="1069" y="1911"/>
                  </a:lnTo>
                  <a:lnTo>
                    <a:pt x="1034" y="1808"/>
                  </a:lnTo>
                  <a:lnTo>
                    <a:pt x="1034" y="1808"/>
                  </a:lnTo>
                  <a:lnTo>
                    <a:pt x="1293" y="1911"/>
                  </a:lnTo>
                  <a:lnTo>
                    <a:pt x="1406" y="1968"/>
                  </a:lnTo>
                  <a:lnTo>
                    <a:pt x="1518" y="2080"/>
                  </a:lnTo>
                  <a:lnTo>
                    <a:pt x="1574" y="2136"/>
                  </a:lnTo>
                  <a:lnTo>
                    <a:pt x="1687" y="2192"/>
                  </a:lnTo>
                  <a:lnTo>
                    <a:pt x="1856" y="2136"/>
                  </a:lnTo>
                  <a:lnTo>
                    <a:pt x="1912" y="2024"/>
                  </a:lnTo>
                  <a:lnTo>
                    <a:pt x="1856" y="1855"/>
                  </a:lnTo>
                  <a:lnTo>
                    <a:pt x="1856" y="1743"/>
                  </a:lnTo>
                  <a:lnTo>
                    <a:pt x="1912" y="1686"/>
                  </a:lnTo>
                  <a:lnTo>
                    <a:pt x="1912" y="1630"/>
                  </a:lnTo>
                  <a:lnTo>
                    <a:pt x="1912" y="1462"/>
                  </a:lnTo>
                  <a:lnTo>
                    <a:pt x="1912" y="1349"/>
                  </a:lnTo>
                  <a:lnTo>
                    <a:pt x="1799" y="1293"/>
                  </a:lnTo>
                  <a:lnTo>
                    <a:pt x="1799" y="1237"/>
                  </a:lnTo>
                  <a:lnTo>
                    <a:pt x="1799" y="1181"/>
                  </a:lnTo>
                  <a:lnTo>
                    <a:pt x="2024" y="1012"/>
                  </a:lnTo>
                  <a:lnTo>
                    <a:pt x="2080" y="956"/>
                  </a:lnTo>
                  <a:lnTo>
                    <a:pt x="2137" y="900"/>
                  </a:lnTo>
                  <a:lnTo>
                    <a:pt x="2024" y="675"/>
                  </a:lnTo>
                  <a:lnTo>
                    <a:pt x="2024" y="619"/>
                  </a:lnTo>
                  <a:lnTo>
                    <a:pt x="2361" y="731"/>
                  </a:lnTo>
                  <a:lnTo>
                    <a:pt x="2474" y="787"/>
                  </a:lnTo>
                  <a:lnTo>
                    <a:pt x="2474" y="843"/>
                  </a:lnTo>
                  <a:lnTo>
                    <a:pt x="2586" y="900"/>
                  </a:lnTo>
                  <a:lnTo>
                    <a:pt x="2699" y="843"/>
                  </a:lnTo>
                  <a:lnTo>
                    <a:pt x="2867" y="731"/>
                  </a:lnTo>
                  <a:lnTo>
                    <a:pt x="3036" y="619"/>
                  </a:lnTo>
                  <a:lnTo>
                    <a:pt x="3092" y="506"/>
                  </a:lnTo>
                  <a:lnTo>
                    <a:pt x="3092" y="394"/>
                  </a:lnTo>
                  <a:lnTo>
                    <a:pt x="2980" y="281"/>
                  </a:lnTo>
                  <a:lnTo>
                    <a:pt x="2699" y="281"/>
                  </a:lnTo>
                  <a:lnTo>
                    <a:pt x="2642" y="225"/>
                  </a:lnTo>
                  <a:lnTo>
                    <a:pt x="2586" y="113"/>
                  </a:lnTo>
                  <a:lnTo>
                    <a:pt x="2474" y="57"/>
                  </a:lnTo>
                  <a:lnTo>
                    <a:pt x="2418" y="0"/>
                  </a:lnTo>
                  <a:close/>
                </a:path>
              </a:pathLst>
            </a:custGeom>
            <a:solidFill>
              <a:srgbClr val="716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6" name="Google Shape;22576;p51"/>
            <p:cNvSpPr/>
            <p:nvPr/>
          </p:nvSpPr>
          <p:spPr>
            <a:xfrm>
              <a:off x="298525" y="1180450"/>
              <a:ext cx="63275" cy="49200"/>
            </a:xfrm>
            <a:custGeom>
              <a:avLst/>
              <a:gdLst/>
              <a:ahLst/>
              <a:cxnLst/>
              <a:rect l="l" t="t" r="r" b="b"/>
              <a:pathLst>
                <a:path w="2531" h="1968" extrusionOk="0">
                  <a:moveTo>
                    <a:pt x="1462" y="1"/>
                  </a:moveTo>
                  <a:lnTo>
                    <a:pt x="1350" y="57"/>
                  </a:lnTo>
                  <a:lnTo>
                    <a:pt x="1294" y="113"/>
                  </a:lnTo>
                  <a:lnTo>
                    <a:pt x="1237" y="169"/>
                  </a:lnTo>
                  <a:lnTo>
                    <a:pt x="1181" y="338"/>
                  </a:lnTo>
                  <a:lnTo>
                    <a:pt x="1069" y="563"/>
                  </a:lnTo>
                  <a:lnTo>
                    <a:pt x="1069" y="675"/>
                  </a:lnTo>
                  <a:lnTo>
                    <a:pt x="1181" y="675"/>
                  </a:lnTo>
                  <a:lnTo>
                    <a:pt x="1237" y="619"/>
                  </a:lnTo>
                  <a:lnTo>
                    <a:pt x="1350" y="506"/>
                  </a:lnTo>
                  <a:lnTo>
                    <a:pt x="1406" y="619"/>
                  </a:lnTo>
                  <a:lnTo>
                    <a:pt x="1518" y="787"/>
                  </a:lnTo>
                  <a:lnTo>
                    <a:pt x="1406" y="844"/>
                  </a:lnTo>
                  <a:lnTo>
                    <a:pt x="1294" y="900"/>
                  </a:lnTo>
                  <a:lnTo>
                    <a:pt x="1181" y="900"/>
                  </a:lnTo>
                  <a:lnTo>
                    <a:pt x="1069" y="844"/>
                  </a:lnTo>
                  <a:lnTo>
                    <a:pt x="1013" y="844"/>
                  </a:lnTo>
                  <a:lnTo>
                    <a:pt x="1013" y="1012"/>
                  </a:lnTo>
                  <a:lnTo>
                    <a:pt x="1013" y="1068"/>
                  </a:lnTo>
                  <a:lnTo>
                    <a:pt x="844" y="1068"/>
                  </a:lnTo>
                  <a:lnTo>
                    <a:pt x="788" y="1012"/>
                  </a:lnTo>
                  <a:lnTo>
                    <a:pt x="619" y="900"/>
                  </a:lnTo>
                  <a:lnTo>
                    <a:pt x="563" y="956"/>
                  </a:lnTo>
                  <a:lnTo>
                    <a:pt x="563" y="1012"/>
                  </a:lnTo>
                  <a:lnTo>
                    <a:pt x="563" y="1125"/>
                  </a:lnTo>
                  <a:lnTo>
                    <a:pt x="450" y="1237"/>
                  </a:lnTo>
                  <a:lnTo>
                    <a:pt x="338" y="1181"/>
                  </a:lnTo>
                  <a:lnTo>
                    <a:pt x="226" y="956"/>
                  </a:lnTo>
                  <a:lnTo>
                    <a:pt x="113" y="900"/>
                  </a:lnTo>
                  <a:lnTo>
                    <a:pt x="1" y="1012"/>
                  </a:lnTo>
                  <a:lnTo>
                    <a:pt x="169" y="1237"/>
                  </a:lnTo>
                  <a:lnTo>
                    <a:pt x="338" y="1462"/>
                  </a:lnTo>
                  <a:lnTo>
                    <a:pt x="507" y="1406"/>
                  </a:lnTo>
                  <a:lnTo>
                    <a:pt x="563" y="1406"/>
                  </a:lnTo>
                  <a:lnTo>
                    <a:pt x="619" y="1462"/>
                  </a:lnTo>
                  <a:lnTo>
                    <a:pt x="732" y="1631"/>
                  </a:lnTo>
                  <a:lnTo>
                    <a:pt x="956" y="1743"/>
                  </a:lnTo>
                  <a:lnTo>
                    <a:pt x="1013" y="1855"/>
                  </a:lnTo>
                  <a:lnTo>
                    <a:pt x="1069" y="1855"/>
                  </a:lnTo>
                  <a:lnTo>
                    <a:pt x="1125" y="1799"/>
                  </a:lnTo>
                  <a:lnTo>
                    <a:pt x="1125" y="1743"/>
                  </a:lnTo>
                  <a:lnTo>
                    <a:pt x="1181" y="1631"/>
                  </a:lnTo>
                  <a:lnTo>
                    <a:pt x="1237" y="1631"/>
                  </a:lnTo>
                  <a:lnTo>
                    <a:pt x="1294" y="1574"/>
                  </a:lnTo>
                  <a:lnTo>
                    <a:pt x="1350" y="1518"/>
                  </a:lnTo>
                  <a:lnTo>
                    <a:pt x="1350" y="1574"/>
                  </a:lnTo>
                  <a:lnTo>
                    <a:pt x="1406" y="1574"/>
                  </a:lnTo>
                  <a:lnTo>
                    <a:pt x="1518" y="1687"/>
                  </a:lnTo>
                  <a:lnTo>
                    <a:pt x="1518" y="1743"/>
                  </a:lnTo>
                  <a:lnTo>
                    <a:pt x="1575" y="1855"/>
                  </a:lnTo>
                  <a:lnTo>
                    <a:pt x="1631" y="1912"/>
                  </a:lnTo>
                  <a:lnTo>
                    <a:pt x="1687" y="1968"/>
                  </a:lnTo>
                  <a:lnTo>
                    <a:pt x="1799" y="1855"/>
                  </a:lnTo>
                  <a:lnTo>
                    <a:pt x="1856" y="1799"/>
                  </a:lnTo>
                  <a:lnTo>
                    <a:pt x="1968" y="1687"/>
                  </a:lnTo>
                  <a:lnTo>
                    <a:pt x="2080" y="1631"/>
                  </a:lnTo>
                  <a:lnTo>
                    <a:pt x="2249" y="1631"/>
                  </a:lnTo>
                  <a:lnTo>
                    <a:pt x="2305" y="1518"/>
                  </a:lnTo>
                  <a:lnTo>
                    <a:pt x="2305" y="1406"/>
                  </a:lnTo>
                  <a:lnTo>
                    <a:pt x="2305" y="1237"/>
                  </a:lnTo>
                  <a:lnTo>
                    <a:pt x="2305" y="1181"/>
                  </a:lnTo>
                  <a:lnTo>
                    <a:pt x="2361" y="1068"/>
                  </a:lnTo>
                  <a:lnTo>
                    <a:pt x="2530" y="900"/>
                  </a:lnTo>
                  <a:lnTo>
                    <a:pt x="2530" y="731"/>
                  </a:lnTo>
                  <a:lnTo>
                    <a:pt x="2474" y="563"/>
                  </a:lnTo>
                  <a:lnTo>
                    <a:pt x="2361" y="394"/>
                  </a:lnTo>
                  <a:lnTo>
                    <a:pt x="2249" y="338"/>
                  </a:lnTo>
                  <a:lnTo>
                    <a:pt x="2137" y="282"/>
                  </a:lnTo>
                  <a:lnTo>
                    <a:pt x="1968" y="169"/>
                  </a:lnTo>
                  <a:lnTo>
                    <a:pt x="1912" y="169"/>
                  </a:lnTo>
                  <a:lnTo>
                    <a:pt x="1799" y="57"/>
                  </a:lnTo>
                  <a:lnTo>
                    <a:pt x="1631" y="57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rgbClr val="898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7" name="Google Shape;22577;p51"/>
            <p:cNvSpPr/>
            <p:nvPr/>
          </p:nvSpPr>
          <p:spPr>
            <a:xfrm>
              <a:off x="299950" y="1093325"/>
              <a:ext cx="29525" cy="54825"/>
            </a:xfrm>
            <a:custGeom>
              <a:avLst/>
              <a:gdLst/>
              <a:ahLst/>
              <a:cxnLst/>
              <a:rect l="l" t="t" r="r" b="b"/>
              <a:pathLst>
                <a:path w="1181" h="2193" extrusionOk="0">
                  <a:moveTo>
                    <a:pt x="843" y="1"/>
                  </a:moveTo>
                  <a:lnTo>
                    <a:pt x="787" y="57"/>
                  </a:lnTo>
                  <a:lnTo>
                    <a:pt x="618" y="226"/>
                  </a:lnTo>
                  <a:lnTo>
                    <a:pt x="618" y="282"/>
                  </a:lnTo>
                  <a:lnTo>
                    <a:pt x="562" y="394"/>
                  </a:lnTo>
                  <a:lnTo>
                    <a:pt x="562" y="450"/>
                  </a:lnTo>
                  <a:lnTo>
                    <a:pt x="450" y="507"/>
                  </a:lnTo>
                  <a:lnTo>
                    <a:pt x="337" y="619"/>
                  </a:lnTo>
                  <a:lnTo>
                    <a:pt x="281" y="788"/>
                  </a:lnTo>
                  <a:lnTo>
                    <a:pt x="281" y="900"/>
                  </a:lnTo>
                  <a:lnTo>
                    <a:pt x="225" y="1069"/>
                  </a:lnTo>
                  <a:lnTo>
                    <a:pt x="56" y="1350"/>
                  </a:lnTo>
                  <a:lnTo>
                    <a:pt x="0" y="1631"/>
                  </a:lnTo>
                  <a:lnTo>
                    <a:pt x="112" y="1912"/>
                  </a:lnTo>
                  <a:lnTo>
                    <a:pt x="225" y="2193"/>
                  </a:lnTo>
                  <a:lnTo>
                    <a:pt x="337" y="2193"/>
                  </a:lnTo>
                  <a:lnTo>
                    <a:pt x="450" y="1743"/>
                  </a:lnTo>
                  <a:lnTo>
                    <a:pt x="393" y="1631"/>
                  </a:lnTo>
                  <a:lnTo>
                    <a:pt x="450" y="1518"/>
                  </a:lnTo>
                  <a:lnTo>
                    <a:pt x="450" y="1462"/>
                  </a:lnTo>
                  <a:lnTo>
                    <a:pt x="506" y="1350"/>
                  </a:lnTo>
                  <a:lnTo>
                    <a:pt x="506" y="1294"/>
                  </a:lnTo>
                  <a:lnTo>
                    <a:pt x="618" y="1237"/>
                  </a:lnTo>
                  <a:lnTo>
                    <a:pt x="618" y="1181"/>
                  </a:lnTo>
                  <a:lnTo>
                    <a:pt x="562" y="1125"/>
                  </a:lnTo>
                  <a:lnTo>
                    <a:pt x="506" y="1069"/>
                  </a:lnTo>
                  <a:lnTo>
                    <a:pt x="562" y="1013"/>
                  </a:lnTo>
                  <a:lnTo>
                    <a:pt x="562" y="956"/>
                  </a:lnTo>
                  <a:lnTo>
                    <a:pt x="675" y="956"/>
                  </a:lnTo>
                  <a:lnTo>
                    <a:pt x="675" y="844"/>
                  </a:lnTo>
                  <a:lnTo>
                    <a:pt x="731" y="731"/>
                  </a:lnTo>
                  <a:lnTo>
                    <a:pt x="956" y="731"/>
                  </a:lnTo>
                  <a:lnTo>
                    <a:pt x="1068" y="619"/>
                  </a:lnTo>
                  <a:lnTo>
                    <a:pt x="1124" y="507"/>
                  </a:lnTo>
                  <a:lnTo>
                    <a:pt x="1124" y="450"/>
                  </a:lnTo>
                  <a:lnTo>
                    <a:pt x="1180" y="338"/>
                  </a:lnTo>
                  <a:lnTo>
                    <a:pt x="1180" y="282"/>
                  </a:lnTo>
                  <a:lnTo>
                    <a:pt x="1180" y="226"/>
                  </a:lnTo>
                  <a:lnTo>
                    <a:pt x="1068" y="169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888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8" name="Google Shape;22578;p51"/>
            <p:cNvSpPr/>
            <p:nvPr/>
          </p:nvSpPr>
          <p:spPr>
            <a:xfrm>
              <a:off x="294325" y="1103175"/>
              <a:ext cx="16875" cy="47800"/>
            </a:xfrm>
            <a:custGeom>
              <a:avLst/>
              <a:gdLst/>
              <a:ahLst/>
              <a:cxnLst/>
              <a:rect l="l" t="t" r="r" b="b"/>
              <a:pathLst>
                <a:path w="675" h="1912" extrusionOk="0">
                  <a:moveTo>
                    <a:pt x="506" y="0"/>
                  </a:moveTo>
                  <a:lnTo>
                    <a:pt x="394" y="113"/>
                  </a:lnTo>
                  <a:lnTo>
                    <a:pt x="337" y="169"/>
                  </a:lnTo>
                  <a:lnTo>
                    <a:pt x="225" y="225"/>
                  </a:lnTo>
                  <a:lnTo>
                    <a:pt x="169" y="225"/>
                  </a:lnTo>
                  <a:lnTo>
                    <a:pt x="225" y="394"/>
                  </a:lnTo>
                  <a:lnTo>
                    <a:pt x="169" y="506"/>
                  </a:lnTo>
                  <a:lnTo>
                    <a:pt x="56" y="562"/>
                  </a:lnTo>
                  <a:lnTo>
                    <a:pt x="0" y="731"/>
                  </a:lnTo>
                  <a:lnTo>
                    <a:pt x="0" y="900"/>
                  </a:lnTo>
                  <a:lnTo>
                    <a:pt x="56" y="1293"/>
                  </a:lnTo>
                  <a:lnTo>
                    <a:pt x="56" y="1349"/>
                  </a:lnTo>
                  <a:lnTo>
                    <a:pt x="113" y="1349"/>
                  </a:lnTo>
                  <a:lnTo>
                    <a:pt x="169" y="1405"/>
                  </a:lnTo>
                  <a:lnTo>
                    <a:pt x="225" y="1686"/>
                  </a:lnTo>
                  <a:lnTo>
                    <a:pt x="337" y="1855"/>
                  </a:lnTo>
                  <a:lnTo>
                    <a:pt x="394" y="1911"/>
                  </a:lnTo>
                  <a:lnTo>
                    <a:pt x="450" y="1799"/>
                  </a:lnTo>
                  <a:lnTo>
                    <a:pt x="394" y="1574"/>
                  </a:lnTo>
                  <a:lnTo>
                    <a:pt x="394" y="1405"/>
                  </a:lnTo>
                  <a:lnTo>
                    <a:pt x="337" y="1237"/>
                  </a:lnTo>
                  <a:lnTo>
                    <a:pt x="337" y="1068"/>
                  </a:lnTo>
                  <a:lnTo>
                    <a:pt x="394" y="900"/>
                  </a:lnTo>
                  <a:lnTo>
                    <a:pt x="506" y="731"/>
                  </a:lnTo>
                  <a:lnTo>
                    <a:pt x="618" y="619"/>
                  </a:lnTo>
                  <a:lnTo>
                    <a:pt x="618" y="506"/>
                  </a:lnTo>
                  <a:lnTo>
                    <a:pt x="562" y="450"/>
                  </a:lnTo>
                  <a:lnTo>
                    <a:pt x="562" y="394"/>
                  </a:lnTo>
                  <a:lnTo>
                    <a:pt x="618" y="337"/>
                  </a:lnTo>
                  <a:lnTo>
                    <a:pt x="675" y="225"/>
                  </a:lnTo>
                  <a:lnTo>
                    <a:pt x="675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786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9" name="Google Shape;22579;p51"/>
            <p:cNvSpPr/>
            <p:nvPr/>
          </p:nvSpPr>
          <p:spPr>
            <a:xfrm>
              <a:off x="299950" y="1155150"/>
              <a:ext cx="12650" cy="21100"/>
            </a:xfrm>
            <a:custGeom>
              <a:avLst/>
              <a:gdLst/>
              <a:ahLst/>
              <a:cxnLst/>
              <a:rect l="l" t="t" r="r" b="b"/>
              <a:pathLst>
                <a:path w="506" h="844" extrusionOk="0">
                  <a:moveTo>
                    <a:pt x="169" y="1"/>
                  </a:moveTo>
                  <a:lnTo>
                    <a:pt x="0" y="169"/>
                  </a:lnTo>
                  <a:lnTo>
                    <a:pt x="0" y="226"/>
                  </a:lnTo>
                  <a:lnTo>
                    <a:pt x="0" y="282"/>
                  </a:lnTo>
                  <a:lnTo>
                    <a:pt x="112" y="394"/>
                  </a:lnTo>
                  <a:lnTo>
                    <a:pt x="169" y="563"/>
                  </a:lnTo>
                  <a:lnTo>
                    <a:pt x="169" y="732"/>
                  </a:lnTo>
                  <a:lnTo>
                    <a:pt x="281" y="844"/>
                  </a:lnTo>
                  <a:lnTo>
                    <a:pt x="450" y="675"/>
                  </a:lnTo>
                  <a:lnTo>
                    <a:pt x="506" y="563"/>
                  </a:lnTo>
                  <a:lnTo>
                    <a:pt x="450" y="451"/>
                  </a:lnTo>
                  <a:lnTo>
                    <a:pt x="337" y="282"/>
                  </a:lnTo>
                  <a:lnTo>
                    <a:pt x="281" y="226"/>
                  </a:lnTo>
                  <a:lnTo>
                    <a:pt x="281" y="113"/>
                  </a:lnTo>
                  <a:lnTo>
                    <a:pt x="337" y="57"/>
                  </a:lnTo>
                  <a:lnTo>
                    <a:pt x="506" y="5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888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0" name="Google Shape;22580;p51"/>
            <p:cNvSpPr/>
            <p:nvPr/>
          </p:nvSpPr>
          <p:spPr>
            <a:xfrm>
              <a:off x="280275" y="120152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"/>
                  </a:moveTo>
                  <a:lnTo>
                    <a:pt x="0" y="113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68F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1" name="Google Shape;22581;p51"/>
            <p:cNvSpPr/>
            <p:nvPr/>
          </p:nvSpPr>
          <p:spPr>
            <a:xfrm>
              <a:off x="308375" y="1148125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0" y="1"/>
                  </a:moveTo>
                  <a:lnTo>
                    <a:pt x="0" y="113"/>
                  </a:lnTo>
                  <a:lnTo>
                    <a:pt x="56" y="169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88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2" name="Google Shape;22582;p51"/>
            <p:cNvSpPr/>
            <p:nvPr/>
          </p:nvSpPr>
          <p:spPr>
            <a:xfrm>
              <a:off x="298525" y="1201525"/>
              <a:ext cx="2850" cy="4250"/>
            </a:xfrm>
            <a:custGeom>
              <a:avLst/>
              <a:gdLst/>
              <a:ahLst/>
              <a:cxnLst/>
              <a:rect l="l" t="t" r="r" b="b"/>
              <a:pathLst>
                <a:path w="114" h="170" extrusionOk="0">
                  <a:moveTo>
                    <a:pt x="113" y="1"/>
                  </a:moveTo>
                  <a:lnTo>
                    <a:pt x="57" y="57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48C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3" name="Google Shape;22583;p51"/>
            <p:cNvSpPr/>
            <p:nvPr/>
          </p:nvSpPr>
          <p:spPr>
            <a:xfrm>
              <a:off x="306975" y="1216975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1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98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4" name="Google Shape;22584;p51"/>
            <p:cNvSpPr/>
            <p:nvPr/>
          </p:nvSpPr>
          <p:spPr>
            <a:xfrm>
              <a:off x="256375" y="1535950"/>
              <a:ext cx="45000" cy="43575"/>
            </a:xfrm>
            <a:custGeom>
              <a:avLst/>
              <a:gdLst/>
              <a:ahLst/>
              <a:cxnLst/>
              <a:rect l="l" t="t" r="r" b="b"/>
              <a:pathLst>
                <a:path w="1800" h="1743" extrusionOk="0">
                  <a:moveTo>
                    <a:pt x="731" y="1"/>
                  </a:moveTo>
                  <a:lnTo>
                    <a:pt x="619" y="57"/>
                  </a:lnTo>
                  <a:lnTo>
                    <a:pt x="563" y="113"/>
                  </a:lnTo>
                  <a:lnTo>
                    <a:pt x="507" y="169"/>
                  </a:lnTo>
                  <a:lnTo>
                    <a:pt x="563" y="282"/>
                  </a:lnTo>
                  <a:lnTo>
                    <a:pt x="507" y="394"/>
                  </a:lnTo>
                  <a:lnTo>
                    <a:pt x="394" y="450"/>
                  </a:lnTo>
                  <a:lnTo>
                    <a:pt x="282" y="506"/>
                  </a:lnTo>
                  <a:lnTo>
                    <a:pt x="225" y="563"/>
                  </a:lnTo>
                  <a:lnTo>
                    <a:pt x="169" y="619"/>
                  </a:lnTo>
                  <a:lnTo>
                    <a:pt x="225" y="675"/>
                  </a:lnTo>
                  <a:lnTo>
                    <a:pt x="282" y="731"/>
                  </a:lnTo>
                  <a:lnTo>
                    <a:pt x="338" y="787"/>
                  </a:lnTo>
                  <a:lnTo>
                    <a:pt x="282" y="900"/>
                  </a:lnTo>
                  <a:lnTo>
                    <a:pt x="169" y="956"/>
                  </a:lnTo>
                  <a:lnTo>
                    <a:pt x="57" y="1012"/>
                  </a:lnTo>
                  <a:lnTo>
                    <a:pt x="1" y="1125"/>
                  </a:lnTo>
                  <a:lnTo>
                    <a:pt x="57" y="1237"/>
                  </a:lnTo>
                  <a:lnTo>
                    <a:pt x="169" y="1293"/>
                  </a:lnTo>
                  <a:lnTo>
                    <a:pt x="338" y="1406"/>
                  </a:lnTo>
                  <a:lnTo>
                    <a:pt x="394" y="1462"/>
                  </a:lnTo>
                  <a:lnTo>
                    <a:pt x="394" y="1518"/>
                  </a:lnTo>
                  <a:lnTo>
                    <a:pt x="450" y="1574"/>
                  </a:lnTo>
                  <a:lnTo>
                    <a:pt x="563" y="1574"/>
                  </a:lnTo>
                  <a:lnTo>
                    <a:pt x="675" y="1631"/>
                  </a:lnTo>
                  <a:lnTo>
                    <a:pt x="1012" y="1743"/>
                  </a:lnTo>
                  <a:lnTo>
                    <a:pt x="1012" y="1687"/>
                  </a:lnTo>
                  <a:lnTo>
                    <a:pt x="1125" y="1631"/>
                  </a:lnTo>
                  <a:lnTo>
                    <a:pt x="1181" y="1687"/>
                  </a:lnTo>
                  <a:lnTo>
                    <a:pt x="1293" y="1687"/>
                  </a:lnTo>
                  <a:lnTo>
                    <a:pt x="1406" y="1518"/>
                  </a:lnTo>
                  <a:lnTo>
                    <a:pt x="1518" y="1293"/>
                  </a:lnTo>
                  <a:lnTo>
                    <a:pt x="1574" y="1181"/>
                  </a:lnTo>
                  <a:lnTo>
                    <a:pt x="1743" y="1068"/>
                  </a:lnTo>
                  <a:lnTo>
                    <a:pt x="1799" y="956"/>
                  </a:lnTo>
                  <a:lnTo>
                    <a:pt x="1799" y="787"/>
                  </a:lnTo>
                  <a:lnTo>
                    <a:pt x="1687" y="675"/>
                  </a:lnTo>
                  <a:lnTo>
                    <a:pt x="1462" y="675"/>
                  </a:lnTo>
                  <a:lnTo>
                    <a:pt x="1406" y="787"/>
                  </a:lnTo>
                  <a:lnTo>
                    <a:pt x="1069" y="787"/>
                  </a:lnTo>
                  <a:lnTo>
                    <a:pt x="956" y="731"/>
                  </a:lnTo>
                  <a:lnTo>
                    <a:pt x="900" y="619"/>
                  </a:lnTo>
                  <a:lnTo>
                    <a:pt x="956" y="394"/>
                  </a:lnTo>
                  <a:lnTo>
                    <a:pt x="956" y="225"/>
                  </a:lnTo>
                  <a:lnTo>
                    <a:pt x="900" y="169"/>
                  </a:lnTo>
                  <a:lnTo>
                    <a:pt x="788" y="1"/>
                  </a:lnTo>
                  <a:close/>
                </a:path>
              </a:pathLst>
            </a:custGeom>
            <a:solidFill>
              <a:srgbClr val="877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5" name="Google Shape;22585;p51"/>
            <p:cNvSpPr/>
            <p:nvPr/>
          </p:nvSpPr>
          <p:spPr>
            <a:xfrm>
              <a:off x="259200" y="1482550"/>
              <a:ext cx="39350" cy="46400"/>
            </a:xfrm>
            <a:custGeom>
              <a:avLst/>
              <a:gdLst/>
              <a:ahLst/>
              <a:cxnLst/>
              <a:rect l="l" t="t" r="r" b="b"/>
              <a:pathLst>
                <a:path w="1574" h="1856" extrusionOk="0">
                  <a:moveTo>
                    <a:pt x="1124" y="1"/>
                  </a:moveTo>
                  <a:lnTo>
                    <a:pt x="1012" y="57"/>
                  </a:lnTo>
                  <a:lnTo>
                    <a:pt x="956" y="113"/>
                  </a:lnTo>
                  <a:lnTo>
                    <a:pt x="899" y="113"/>
                  </a:lnTo>
                  <a:lnTo>
                    <a:pt x="787" y="169"/>
                  </a:lnTo>
                  <a:lnTo>
                    <a:pt x="731" y="169"/>
                  </a:lnTo>
                  <a:lnTo>
                    <a:pt x="618" y="338"/>
                  </a:lnTo>
                  <a:lnTo>
                    <a:pt x="506" y="394"/>
                  </a:lnTo>
                  <a:lnTo>
                    <a:pt x="394" y="394"/>
                  </a:lnTo>
                  <a:lnTo>
                    <a:pt x="337" y="450"/>
                  </a:lnTo>
                  <a:lnTo>
                    <a:pt x="394" y="450"/>
                  </a:lnTo>
                  <a:lnTo>
                    <a:pt x="506" y="507"/>
                  </a:lnTo>
                  <a:lnTo>
                    <a:pt x="562" y="507"/>
                  </a:lnTo>
                  <a:lnTo>
                    <a:pt x="562" y="563"/>
                  </a:lnTo>
                  <a:lnTo>
                    <a:pt x="506" y="619"/>
                  </a:lnTo>
                  <a:lnTo>
                    <a:pt x="337" y="675"/>
                  </a:lnTo>
                  <a:lnTo>
                    <a:pt x="169" y="563"/>
                  </a:lnTo>
                  <a:lnTo>
                    <a:pt x="0" y="563"/>
                  </a:lnTo>
                  <a:lnTo>
                    <a:pt x="0" y="619"/>
                  </a:lnTo>
                  <a:lnTo>
                    <a:pt x="56" y="675"/>
                  </a:lnTo>
                  <a:lnTo>
                    <a:pt x="169" y="731"/>
                  </a:lnTo>
                  <a:lnTo>
                    <a:pt x="281" y="788"/>
                  </a:lnTo>
                  <a:lnTo>
                    <a:pt x="281" y="900"/>
                  </a:lnTo>
                  <a:lnTo>
                    <a:pt x="562" y="900"/>
                  </a:lnTo>
                  <a:lnTo>
                    <a:pt x="675" y="788"/>
                  </a:lnTo>
                  <a:lnTo>
                    <a:pt x="731" y="731"/>
                  </a:lnTo>
                  <a:lnTo>
                    <a:pt x="731" y="788"/>
                  </a:lnTo>
                  <a:lnTo>
                    <a:pt x="731" y="844"/>
                  </a:lnTo>
                  <a:lnTo>
                    <a:pt x="899" y="1069"/>
                  </a:lnTo>
                  <a:lnTo>
                    <a:pt x="899" y="1181"/>
                  </a:lnTo>
                  <a:lnTo>
                    <a:pt x="843" y="1350"/>
                  </a:lnTo>
                  <a:lnTo>
                    <a:pt x="843" y="1462"/>
                  </a:lnTo>
                  <a:lnTo>
                    <a:pt x="899" y="1575"/>
                  </a:lnTo>
                  <a:lnTo>
                    <a:pt x="956" y="1687"/>
                  </a:lnTo>
                  <a:lnTo>
                    <a:pt x="1124" y="1687"/>
                  </a:lnTo>
                  <a:lnTo>
                    <a:pt x="1124" y="1743"/>
                  </a:lnTo>
                  <a:lnTo>
                    <a:pt x="1124" y="1799"/>
                  </a:lnTo>
                  <a:lnTo>
                    <a:pt x="1180" y="1856"/>
                  </a:lnTo>
                  <a:lnTo>
                    <a:pt x="1349" y="1856"/>
                  </a:lnTo>
                  <a:lnTo>
                    <a:pt x="1461" y="1743"/>
                  </a:lnTo>
                  <a:lnTo>
                    <a:pt x="1461" y="1687"/>
                  </a:lnTo>
                  <a:lnTo>
                    <a:pt x="1405" y="1575"/>
                  </a:lnTo>
                  <a:lnTo>
                    <a:pt x="1349" y="1462"/>
                  </a:lnTo>
                  <a:lnTo>
                    <a:pt x="1349" y="1406"/>
                  </a:lnTo>
                  <a:lnTo>
                    <a:pt x="1405" y="1294"/>
                  </a:lnTo>
                  <a:lnTo>
                    <a:pt x="1461" y="1181"/>
                  </a:lnTo>
                  <a:lnTo>
                    <a:pt x="1574" y="1069"/>
                  </a:lnTo>
                  <a:lnTo>
                    <a:pt x="1574" y="956"/>
                  </a:lnTo>
                  <a:lnTo>
                    <a:pt x="1461" y="844"/>
                  </a:lnTo>
                  <a:lnTo>
                    <a:pt x="1180" y="844"/>
                  </a:lnTo>
                  <a:lnTo>
                    <a:pt x="1068" y="900"/>
                  </a:lnTo>
                  <a:lnTo>
                    <a:pt x="1012" y="844"/>
                  </a:lnTo>
                  <a:lnTo>
                    <a:pt x="1068" y="844"/>
                  </a:lnTo>
                  <a:lnTo>
                    <a:pt x="1180" y="731"/>
                  </a:lnTo>
                  <a:lnTo>
                    <a:pt x="1180" y="675"/>
                  </a:lnTo>
                  <a:lnTo>
                    <a:pt x="956" y="507"/>
                  </a:lnTo>
                  <a:lnTo>
                    <a:pt x="1124" y="563"/>
                  </a:lnTo>
                  <a:lnTo>
                    <a:pt x="1405" y="450"/>
                  </a:lnTo>
                  <a:lnTo>
                    <a:pt x="1518" y="394"/>
                  </a:lnTo>
                  <a:lnTo>
                    <a:pt x="1574" y="282"/>
                  </a:lnTo>
                  <a:lnTo>
                    <a:pt x="1574" y="113"/>
                  </a:lnTo>
                  <a:lnTo>
                    <a:pt x="1461" y="57"/>
                  </a:lnTo>
                  <a:lnTo>
                    <a:pt x="1293" y="57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82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6" name="Google Shape;22586;p51"/>
            <p:cNvSpPr/>
            <p:nvPr/>
          </p:nvSpPr>
          <p:spPr>
            <a:xfrm>
              <a:off x="267625" y="1502225"/>
              <a:ext cx="15475" cy="33750"/>
            </a:xfrm>
            <a:custGeom>
              <a:avLst/>
              <a:gdLst/>
              <a:ahLst/>
              <a:cxnLst/>
              <a:rect l="l" t="t" r="r" b="b"/>
              <a:pathLst>
                <a:path w="619" h="1350" extrusionOk="0">
                  <a:moveTo>
                    <a:pt x="225" y="1"/>
                  </a:moveTo>
                  <a:lnTo>
                    <a:pt x="225" y="57"/>
                  </a:lnTo>
                  <a:lnTo>
                    <a:pt x="225" y="113"/>
                  </a:lnTo>
                  <a:lnTo>
                    <a:pt x="169" y="225"/>
                  </a:lnTo>
                  <a:lnTo>
                    <a:pt x="169" y="338"/>
                  </a:lnTo>
                  <a:lnTo>
                    <a:pt x="281" y="507"/>
                  </a:lnTo>
                  <a:lnTo>
                    <a:pt x="281" y="563"/>
                  </a:lnTo>
                  <a:lnTo>
                    <a:pt x="225" y="619"/>
                  </a:lnTo>
                  <a:lnTo>
                    <a:pt x="113" y="619"/>
                  </a:lnTo>
                  <a:lnTo>
                    <a:pt x="0" y="675"/>
                  </a:lnTo>
                  <a:lnTo>
                    <a:pt x="57" y="788"/>
                  </a:lnTo>
                  <a:lnTo>
                    <a:pt x="113" y="844"/>
                  </a:lnTo>
                  <a:lnTo>
                    <a:pt x="169" y="900"/>
                  </a:lnTo>
                  <a:lnTo>
                    <a:pt x="225" y="1012"/>
                  </a:lnTo>
                  <a:lnTo>
                    <a:pt x="169" y="1125"/>
                  </a:lnTo>
                  <a:lnTo>
                    <a:pt x="113" y="1181"/>
                  </a:lnTo>
                  <a:lnTo>
                    <a:pt x="113" y="1237"/>
                  </a:lnTo>
                  <a:lnTo>
                    <a:pt x="281" y="1350"/>
                  </a:lnTo>
                  <a:lnTo>
                    <a:pt x="506" y="1125"/>
                  </a:lnTo>
                  <a:lnTo>
                    <a:pt x="619" y="1012"/>
                  </a:lnTo>
                  <a:lnTo>
                    <a:pt x="619" y="844"/>
                  </a:lnTo>
                  <a:lnTo>
                    <a:pt x="619" y="675"/>
                  </a:lnTo>
                  <a:lnTo>
                    <a:pt x="619" y="563"/>
                  </a:lnTo>
                  <a:lnTo>
                    <a:pt x="619" y="450"/>
                  </a:lnTo>
                  <a:lnTo>
                    <a:pt x="619" y="282"/>
                  </a:lnTo>
                  <a:lnTo>
                    <a:pt x="506" y="169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8A7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7" name="Google Shape;22587;p51"/>
            <p:cNvSpPr/>
            <p:nvPr/>
          </p:nvSpPr>
          <p:spPr>
            <a:xfrm>
              <a:off x="262000" y="1573900"/>
              <a:ext cx="11275" cy="4225"/>
            </a:xfrm>
            <a:custGeom>
              <a:avLst/>
              <a:gdLst/>
              <a:ahLst/>
              <a:cxnLst/>
              <a:rect l="l" t="t" r="r" b="b"/>
              <a:pathLst>
                <a:path w="451" h="169" extrusionOk="0">
                  <a:moveTo>
                    <a:pt x="169" y="0"/>
                  </a:moveTo>
                  <a:lnTo>
                    <a:pt x="0" y="56"/>
                  </a:lnTo>
                  <a:lnTo>
                    <a:pt x="0" y="169"/>
                  </a:lnTo>
                  <a:lnTo>
                    <a:pt x="225" y="169"/>
                  </a:lnTo>
                  <a:lnTo>
                    <a:pt x="450" y="113"/>
                  </a:lnTo>
                  <a:lnTo>
                    <a:pt x="394" y="56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8E7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8" name="Google Shape;22588;p51"/>
            <p:cNvSpPr/>
            <p:nvPr/>
          </p:nvSpPr>
          <p:spPr>
            <a:xfrm>
              <a:off x="253575" y="1502225"/>
              <a:ext cx="11250" cy="4250"/>
            </a:xfrm>
            <a:custGeom>
              <a:avLst/>
              <a:gdLst/>
              <a:ahLst/>
              <a:cxnLst/>
              <a:rect l="l" t="t" r="r" b="b"/>
              <a:pathLst>
                <a:path w="450" h="170" extrusionOk="0">
                  <a:moveTo>
                    <a:pt x="169" y="1"/>
                  </a:moveTo>
                  <a:lnTo>
                    <a:pt x="113" y="57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225" y="113"/>
                  </a:lnTo>
                  <a:lnTo>
                    <a:pt x="450" y="113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82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9" name="Google Shape;22589;p51"/>
            <p:cNvSpPr/>
            <p:nvPr/>
          </p:nvSpPr>
          <p:spPr>
            <a:xfrm>
              <a:off x="260600" y="157810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"/>
                  </a:moveTo>
                  <a:lnTo>
                    <a:pt x="0" y="113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8E7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0" name="Google Shape;22590;p51"/>
            <p:cNvSpPr/>
            <p:nvPr/>
          </p:nvSpPr>
          <p:spPr>
            <a:xfrm>
              <a:off x="257775" y="162587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13" y="57"/>
                  </a:moveTo>
                  <a:lnTo>
                    <a:pt x="113" y="57"/>
                  </a:lnTo>
                  <a:lnTo>
                    <a:pt x="1" y="1"/>
                  </a:lnTo>
                  <a:lnTo>
                    <a:pt x="1" y="1"/>
                  </a:lnTo>
                  <a:lnTo>
                    <a:pt x="113" y="57"/>
                  </a:lnTo>
                  <a:lnTo>
                    <a:pt x="113" y="57"/>
                  </a:lnTo>
                  <a:close/>
                </a:path>
              </a:pathLst>
            </a:custGeom>
            <a:solidFill>
              <a:srgbClr val="967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1" name="Google Shape;22591;p51"/>
            <p:cNvSpPr/>
            <p:nvPr/>
          </p:nvSpPr>
          <p:spPr>
            <a:xfrm>
              <a:off x="264800" y="150505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1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2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2" name="Google Shape;22592;p51"/>
            <p:cNvSpPr/>
            <p:nvPr/>
          </p:nvSpPr>
          <p:spPr>
            <a:xfrm>
              <a:off x="271825" y="1401050"/>
              <a:ext cx="7050" cy="4250"/>
            </a:xfrm>
            <a:custGeom>
              <a:avLst/>
              <a:gdLst/>
              <a:ahLst/>
              <a:cxnLst/>
              <a:rect l="l" t="t" r="r" b="b"/>
              <a:pathLst>
                <a:path w="282" h="170" extrusionOk="0">
                  <a:moveTo>
                    <a:pt x="1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113"/>
                  </a:lnTo>
                  <a:lnTo>
                    <a:pt x="282" y="169"/>
                  </a:lnTo>
                  <a:lnTo>
                    <a:pt x="282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6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3" name="Google Shape;22593;p51"/>
            <p:cNvSpPr/>
            <p:nvPr/>
          </p:nvSpPr>
          <p:spPr>
            <a:xfrm>
              <a:off x="267625" y="1440400"/>
              <a:ext cx="4225" cy="5650"/>
            </a:xfrm>
            <a:custGeom>
              <a:avLst/>
              <a:gdLst/>
              <a:ahLst/>
              <a:cxnLst/>
              <a:rect l="l" t="t" r="r" b="b"/>
              <a:pathLst>
                <a:path w="169" h="226" extrusionOk="0">
                  <a:moveTo>
                    <a:pt x="57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7" y="225"/>
                  </a:lnTo>
                  <a:lnTo>
                    <a:pt x="113" y="169"/>
                  </a:lnTo>
                  <a:lnTo>
                    <a:pt x="169" y="113"/>
                  </a:lnTo>
                  <a:lnTo>
                    <a:pt x="169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47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4" name="Google Shape;22594;p51"/>
            <p:cNvSpPr/>
            <p:nvPr/>
          </p:nvSpPr>
          <p:spPr>
            <a:xfrm>
              <a:off x="266225" y="1447425"/>
              <a:ext cx="2825" cy="7050"/>
            </a:xfrm>
            <a:custGeom>
              <a:avLst/>
              <a:gdLst/>
              <a:ahLst/>
              <a:cxnLst/>
              <a:rect l="l" t="t" r="r" b="b"/>
              <a:pathLst>
                <a:path w="113" h="282" extrusionOk="0">
                  <a:moveTo>
                    <a:pt x="113" y="1"/>
                  </a:moveTo>
                  <a:lnTo>
                    <a:pt x="56" y="57"/>
                  </a:lnTo>
                  <a:lnTo>
                    <a:pt x="0" y="113"/>
                  </a:lnTo>
                  <a:lnTo>
                    <a:pt x="0" y="282"/>
                  </a:lnTo>
                  <a:lnTo>
                    <a:pt x="56" y="225"/>
                  </a:lnTo>
                  <a:lnTo>
                    <a:pt x="113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47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5" name="Google Shape;22595;p51"/>
            <p:cNvSpPr/>
            <p:nvPr/>
          </p:nvSpPr>
          <p:spPr>
            <a:xfrm>
              <a:off x="278850" y="1399650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57" y="1"/>
                  </a:moveTo>
                  <a:lnTo>
                    <a:pt x="1" y="113"/>
                  </a:lnTo>
                  <a:lnTo>
                    <a:pt x="57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6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6" name="Google Shape;22596;p51"/>
            <p:cNvSpPr/>
            <p:nvPr/>
          </p:nvSpPr>
          <p:spPr>
            <a:xfrm>
              <a:off x="273250" y="14080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86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7" name="Google Shape;22597;p51"/>
            <p:cNvSpPr/>
            <p:nvPr/>
          </p:nvSpPr>
          <p:spPr>
            <a:xfrm>
              <a:off x="278850" y="1462875"/>
              <a:ext cx="46400" cy="63275"/>
            </a:xfrm>
            <a:custGeom>
              <a:avLst/>
              <a:gdLst/>
              <a:ahLst/>
              <a:cxnLst/>
              <a:rect l="l" t="t" r="r" b="b"/>
              <a:pathLst>
                <a:path w="1856" h="2531" extrusionOk="0">
                  <a:moveTo>
                    <a:pt x="1575" y="1"/>
                  </a:moveTo>
                  <a:lnTo>
                    <a:pt x="1519" y="57"/>
                  </a:lnTo>
                  <a:lnTo>
                    <a:pt x="1406" y="226"/>
                  </a:lnTo>
                  <a:lnTo>
                    <a:pt x="1406" y="282"/>
                  </a:lnTo>
                  <a:lnTo>
                    <a:pt x="1462" y="394"/>
                  </a:lnTo>
                  <a:lnTo>
                    <a:pt x="1462" y="451"/>
                  </a:lnTo>
                  <a:lnTo>
                    <a:pt x="1406" y="619"/>
                  </a:lnTo>
                  <a:lnTo>
                    <a:pt x="1406" y="732"/>
                  </a:lnTo>
                  <a:lnTo>
                    <a:pt x="1406" y="900"/>
                  </a:lnTo>
                  <a:lnTo>
                    <a:pt x="1406" y="1069"/>
                  </a:lnTo>
                  <a:lnTo>
                    <a:pt x="1462" y="1181"/>
                  </a:lnTo>
                  <a:lnTo>
                    <a:pt x="1406" y="1237"/>
                  </a:lnTo>
                  <a:lnTo>
                    <a:pt x="1294" y="1462"/>
                  </a:lnTo>
                  <a:lnTo>
                    <a:pt x="1181" y="1462"/>
                  </a:lnTo>
                  <a:lnTo>
                    <a:pt x="1125" y="1406"/>
                  </a:lnTo>
                  <a:lnTo>
                    <a:pt x="1125" y="1350"/>
                  </a:lnTo>
                  <a:lnTo>
                    <a:pt x="1181" y="1125"/>
                  </a:lnTo>
                  <a:lnTo>
                    <a:pt x="1125" y="1069"/>
                  </a:lnTo>
                  <a:lnTo>
                    <a:pt x="1069" y="1013"/>
                  </a:lnTo>
                  <a:lnTo>
                    <a:pt x="788" y="844"/>
                  </a:lnTo>
                  <a:lnTo>
                    <a:pt x="675" y="732"/>
                  </a:lnTo>
                  <a:lnTo>
                    <a:pt x="732" y="619"/>
                  </a:lnTo>
                  <a:lnTo>
                    <a:pt x="732" y="507"/>
                  </a:lnTo>
                  <a:lnTo>
                    <a:pt x="619" y="507"/>
                  </a:lnTo>
                  <a:lnTo>
                    <a:pt x="507" y="619"/>
                  </a:lnTo>
                  <a:lnTo>
                    <a:pt x="563" y="732"/>
                  </a:lnTo>
                  <a:lnTo>
                    <a:pt x="507" y="788"/>
                  </a:lnTo>
                  <a:lnTo>
                    <a:pt x="394" y="788"/>
                  </a:lnTo>
                  <a:lnTo>
                    <a:pt x="451" y="844"/>
                  </a:lnTo>
                  <a:lnTo>
                    <a:pt x="563" y="900"/>
                  </a:lnTo>
                  <a:lnTo>
                    <a:pt x="788" y="1013"/>
                  </a:lnTo>
                  <a:lnTo>
                    <a:pt x="563" y="1181"/>
                  </a:lnTo>
                  <a:lnTo>
                    <a:pt x="338" y="1237"/>
                  </a:lnTo>
                  <a:lnTo>
                    <a:pt x="282" y="1237"/>
                  </a:lnTo>
                  <a:lnTo>
                    <a:pt x="170" y="1181"/>
                  </a:lnTo>
                  <a:lnTo>
                    <a:pt x="57" y="1181"/>
                  </a:lnTo>
                  <a:lnTo>
                    <a:pt x="57" y="1237"/>
                  </a:lnTo>
                  <a:lnTo>
                    <a:pt x="1" y="1350"/>
                  </a:lnTo>
                  <a:lnTo>
                    <a:pt x="57" y="1406"/>
                  </a:lnTo>
                  <a:lnTo>
                    <a:pt x="282" y="1462"/>
                  </a:lnTo>
                  <a:lnTo>
                    <a:pt x="338" y="1518"/>
                  </a:lnTo>
                  <a:lnTo>
                    <a:pt x="282" y="1631"/>
                  </a:lnTo>
                  <a:lnTo>
                    <a:pt x="226" y="1631"/>
                  </a:lnTo>
                  <a:lnTo>
                    <a:pt x="282" y="1687"/>
                  </a:lnTo>
                  <a:lnTo>
                    <a:pt x="338" y="1743"/>
                  </a:lnTo>
                  <a:lnTo>
                    <a:pt x="619" y="1687"/>
                  </a:lnTo>
                  <a:lnTo>
                    <a:pt x="675" y="1743"/>
                  </a:lnTo>
                  <a:lnTo>
                    <a:pt x="675" y="1856"/>
                  </a:lnTo>
                  <a:lnTo>
                    <a:pt x="619" y="1968"/>
                  </a:lnTo>
                  <a:lnTo>
                    <a:pt x="451" y="2024"/>
                  </a:lnTo>
                  <a:lnTo>
                    <a:pt x="394" y="2024"/>
                  </a:lnTo>
                  <a:lnTo>
                    <a:pt x="338" y="2081"/>
                  </a:lnTo>
                  <a:lnTo>
                    <a:pt x="338" y="2137"/>
                  </a:lnTo>
                  <a:lnTo>
                    <a:pt x="394" y="2193"/>
                  </a:lnTo>
                  <a:lnTo>
                    <a:pt x="451" y="2249"/>
                  </a:lnTo>
                  <a:lnTo>
                    <a:pt x="507" y="2362"/>
                  </a:lnTo>
                  <a:lnTo>
                    <a:pt x="619" y="2418"/>
                  </a:lnTo>
                  <a:lnTo>
                    <a:pt x="675" y="2474"/>
                  </a:lnTo>
                  <a:lnTo>
                    <a:pt x="788" y="2530"/>
                  </a:lnTo>
                  <a:lnTo>
                    <a:pt x="900" y="2474"/>
                  </a:lnTo>
                  <a:lnTo>
                    <a:pt x="1181" y="2474"/>
                  </a:lnTo>
                  <a:lnTo>
                    <a:pt x="1294" y="2362"/>
                  </a:lnTo>
                  <a:lnTo>
                    <a:pt x="1406" y="2249"/>
                  </a:lnTo>
                  <a:lnTo>
                    <a:pt x="1575" y="1912"/>
                  </a:lnTo>
                  <a:lnTo>
                    <a:pt x="1743" y="1518"/>
                  </a:lnTo>
                  <a:lnTo>
                    <a:pt x="1743" y="1013"/>
                  </a:lnTo>
                  <a:lnTo>
                    <a:pt x="1743" y="788"/>
                  </a:lnTo>
                  <a:lnTo>
                    <a:pt x="1800" y="507"/>
                  </a:lnTo>
                  <a:lnTo>
                    <a:pt x="1856" y="394"/>
                  </a:lnTo>
                  <a:lnTo>
                    <a:pt x="1856" y="226"/>
                  </a:lnTo>
                  <a:lnTo>
                    <a:pt x="1743" y="57"/>
                  </a:lnTo>
                  <a:lnTo>
                    <a:pt x="1687" y="1"/>
                  </a:lnTo>
                  <a:close/>
                </a:path>
              </a:pathLst>
            </a:custGeom>
            <a:solidFill>
              <a:srgbClr val="8A7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8" name="Google Shape;22598;p51"/>
            <p:cNvSpPr/>
            <p:nvPr/>
          </p:nvSpPr>
          <p:spPr>
            <a:xfrm>
              <a:off x="267625" y="1469900"/>
              <a:ext cx="4225" cy="9875"/>
            </a:xfrm>
            <a:custGeom>
              <a:avLst/>
              <a:gdLst/>
              <a:ahLst/>
              <a:cxnLst/>
              <a:rect l="l" t="t" r="r" b="b"/>
              <a:pathLst>
                <a:path w="169" h="395" extrusionOk="0">
                  <a:moveTo>
                    <a:pt x="113" y="1"/>
                  </a:moveTo>
                  <a:lnTo>
                    <a:pt x="0" y="57"/>
                  </a:lnTo>
                  <a:lnTo>
                    <a:pt x="0" y="226"/>
                  </a:lnTo>
                  <a:lnTo>
                    <a:pt x="0" y="338"/>
                  </a:lnTo>
                  <a:lnTo>
                    <a:pt x="57" y="394"/>
                  </a:lnTo>
                  <a:lnTo>
                    <a:pt x="169" y="338"/>
                  </a:lnTo>
                  <a:lnTo>
                    <a:pt x="169" y="282"/>
                  </a:lnTo>
                  <a:lnTo>
                    <a:pt x="169" y="226"/>
                  </a:lnTo>
                  <a:lnTo>
                    <a:pt x="169" y="170"/>
                  </a:lnTo>
                  <a:lnTo>
                    <a:pt x="169" y="113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2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9" name="Google Shape;22599;p51"/>
            <p:cNvSpPr/>
            <p:nvPr/>
          </p:nvSpPr>
          <p:spPr>
            <a:xfrm>
              <a:off x="262000" y="14910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7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0" name="Google Shape;22600;p51"/>
            <p:cNvSpPr/>
            <p:nvPr/>
          </p:nvSpPr>
          <p:spPr>
            <a:xfrm>
              <a:off x="263400" y="14924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0"/>
                  </a:lnTo>
                  <a:lnTo>
                    <a:pt x="1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2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1" name="Google Shape;22601;p51"/>
            <p:cNvSpPr/>
            <p:nvPr/>
          </p:nvSpPr>
          <p:spPr>
            <a:xfrm>
              <a:off x="288700" y="14811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1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2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2" name="Google Shape;22602;p51"/>
            <p:cNvSpPr/>
            <p:nvPr/>
          </p:nvSpPr>
          <p:spPr>
            <a:xfrm>
              <a:off x="270425" y="1288650"/>
              <a:ext cx="49200" cy="30925"/>
            </a:xfrm>
            <a:custGeom>
              <a:avLst/>
              <a:gdLst/>
              <a:ahLst/>
              <a:cxnLst/>
              <a:rect l="l" t="t" r="r" b="b"/>
              <a:pathLst>
                <a:path w="1968" h="1237" extrusionOk="0">
                  <a:moveTo>
                    <a:pt x="226" y="0"/>
                  </a:moveTo>
                  <a:lnTo>
                    <a:pt x="113" y="57"/>
                  </a:lnTo>
                  <a:lnTo>
                    <a:pt x="1" y="57"/>
                  </a:lnTo>
                  <a:lnTo>
                    <a:pt x="57" y="281"/>
                  </a:lnTo>
                  <a:lnTo>
                    <a:pt x="169" y="225"/>
                  </a:lnTo>
                  <a:lnTo>
                    <a:pt x="282" y="225"/>
                  </a:lnTo>
                  <a:lnTo>
                    <a:pt x="282" y="281"/>
                  </a:lnTo>
                  <a:lnTo>
                    <a:pt x="226" y="338"/>
                  </a:lnTo>
                  <a:lnTo>
                    <a:pt x="282" y="450"/>
                  </a:lnTo>
                  <a:lnTo>
                    <a:pt x="394" y="562"/>
                  </a:lnTo>
                  <a:lnTo>
                    <a:pt x="563" y="675"/>
                  </a:lnTo>
                  <a:lnTo>
                    <a:pt x="788" y="787"/>
                  </a:lnTo>
                  <a:lnTo>
                    <a:pt x="1012" y="900"/>
                  </a:lnTo>
                  <a:lnTo>
                    <a:pt x="1293" y="843"/>
                  </a:lnTo>
                  <a:lnTo>
                    <a:pt x="1125" y="900"/>
                  </a:lnTo>
                  <a:lnTo>
                    <a:pt x="1069" y="956"/>
                  </a:lnTo>
                  <a:lnTo>
                    <a:pt x="1069" y="1068"/>
                  </a:lnTo>
                  <a:lnTo>
                    <a:pt x="1125" y="1181"/>
                  </a:lnTo>
                  <a:lnTo>
                    <a:pt x="1125" y="1237"/>
                  </a:lnTo>
                  <a:lnTo>
                    <a:pt x="1237" y="1181"/>
                  </a:lnTo>
                  <a:lnTo>
                    <a:pt x="1237" y="1125"/>
                  </a:lnTo>
                  <a:lnTo>
                    <a:pt x="1293" y="1012"/>
                  </a:lnTo>
                  <a:lnTo>
                    <a:pt x="1350" y="1012"/>
                  </a:lnTo>
                  <a:lnTo>
                    <a:pt x="1406" y="1125"/>
                  </a:lnTo>
                  <a:lnTo>
                    <a:pt x="1574" y="1125"/>
                  </a:lnTo>
                  <a:lnTo>
                    <a:pt x="1631" y="1068"/>
                  </a:lnTo>
                  <a:lnTo>
                    <a:pt x="1687" y="956"/>
                  </a:lnTo>
                  <a:lnTo>
                    <a:pt x="1687" y="900"/>
                  </a:lnTo>
                  <a:lnTo>
                    <a:pt x="1631" y="843"/>
                  </a:lnTo>
                  <a:lnTo>
                    <a:pt x="1574" y="787"/>
                  </a:lnTo>
                  <a:lnTo>
                    <a:pt x="1574" y="731"/>
                  </a:lnTo>
                  <a:lnTo>
                    <a:pt x="1687" y="731"/>
                  </a:lnTo>
                  <a:lnTo>
                    <a:pt x="1968" y="675"/>
                  </a:lnTo>
                  <a:lnTo>
                    <a:pt x="1912" y="562"/>
                  </a:lnTo>
                  <a:lnTo>
                    <a:pt x="1912" y="450"/>
                  </a:lnTo>
                  <a:lnTo>
                    <a:pt x="1968" y="225"/>
                  </a:lnTo>
                  <a:lnTo>
                    <a:pt x="1912" y="225"/>
                  </a:lnTo>
                  <a:lnTo>
                    <a:pt x="1799" y="169"/>
                  </a:lnTo>
                  <a:lnTo>
                    <a:pt x="1687" y="225"/>
                  </a:lnTo>
                  <a:lnTo>
                    <a:pt x="1518" y="225"/>
                  </a:lnTo>
                  <a:lnTo>
                    <a:pt x="1406" y="169"/>
                  </a:lnTo>
                  <a:lnTo>
                    <a:pt x="1181" y="113"/>
                  </a:lnTo>
                  <a:lnTo>
                    <a:pt x="956" y="57"/>
                  </a:lnTo>
                  <a:lnTo>
                    <a:pt x="788" y="0"/>
                  </a:lnTo>
                  <a:lnTo>
                    <a:pt x="619" y="57"/>
                  </a:lnTo>
                  <a:lnTo>
                    <a:pt x="450" y="113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756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3" name="Google Shape;22603;p51"/>
            <p:cNvSpPr/>
            <p:nvPr/>
          </p:nvSpPr>
          <p:spPr>
            <a:xfrm>
              <a:off x="271825" y="1297075"/>
              <a:ext cx="23925" cy="30950"/>
            </a:xfrm>
            <a:custGeom>
              <a:avLst/>
              <a:gdLst/>
              <a:ahLst/>
              <a:cxnLst/>
              <a:rect l="l" t="t" r="r" b="b"/>
              <a:pathLst>
                <a:path w="957" h="1238" extrusionOk="0">
                  <a:moveTo>
                    <a:pt x="170" y="1"/>
                  </a:moveTo>
                  <a:lnTo>
                    <a:pt x="170" y="169"/>
                  </a:lnTo>
                  <a:lnTo>
                    <a:pt x="113" y="225"/>
                  </a:lnTo>
                  <a:lnTo>
                    <a:pt x="57" y="225"/>
                  </a:lnTo>
                  <a:lnTo>
                    <a:pt x="1" y="282"/>
                  </a:lnTo>
                  <a:lnTo>
                    <a:pt x="1" y="338"/>
                  </a:lnTo>
                  <a:lnTo>
                    <a:pt x="1" y="563"/>
                  </a:lnTo>
                  <a:lnTo>
                    <a:pt x="1" y="788"/>
                  </a:lnTo>
                  <a:lnTo>
                    <a:pt x="1" y="1012"/>
                  </a:lnTo>
                  <a:lnTo>
                    <a:pt x="113" y="1181"/>
                  </a:lnTo>
                  <a:lnTo>
                    <a:pt x="170" y="1237"/>
                  </a:lnTo>
                  <a:lnTo>
                    <a:pt x="226" y="1237"/>
                  </a:lnTo>
                  <a:lnTo>
                    <a:pt x="226" y="1181"/>
                  </a:lnTo>
                  <a:lnTo>
                    <a:pt x="338" y="1181"/>
                  </a:lnTo>
                  <a:lnTo>
                    <a:pt x="451" y="1237"/>
                  </a:lnTo>
                  <a:lnTo>
                    <a:pt x="563" y="1237"/>
                  </a:lnTo>
                  <a:lnTo>
                    <a:pt x="675" y="1181"/>
                  </a:lnTo>
                  <a:lnTo>
                    <a:pt x="675" y="1069"/>
                  </a:lnTo>
                  <a:lnTo>
                    <a:pt x="732" y="956"/>
                  </a:lnTo>
                  <a:lnTo>
                    <a:pt x="844" y="844"/>
                  </a:lnTo>
                  <a:lnTo>
                    <a:pt x="900" y="788"/>
                  </a:lnTo>
                  <a:lnTo>
                    <a:pt x="956" y="731"/>
                  </a:lnTo>
                  <a:lnTo>
                    <a:pt x="956" y="563"/>
                  </a:lnTo>
                  <a:lnTo>
                    <a:pt x="956" y="450"/>
                  </a:lnTo>
                  <a:lnTo>
                    <a:pt x="844" y="450"/>
                  </a:lnTo>
                  <a:lnTo>
                    <a:pt x="732" y="338"/>
                  </a:lnTo>
                  <a:lnTo>
                    <a:pt x="675" y="282"/>
                  </a:lnTo>
                  <a:lnTo>
                    <a:pt x="563" y="282"/>
                  </a:lnTo>
                  <a:lnTo>
                    <a:pt x="451" y="225"/>
                  </a:lnTo>
                  <a:lnTo>
                    <a:pt x="338" y="169"/>
                  </a:lnTo>
                  <a:lnTo>
                    <a:pt x="282" y="5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6D63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4" name="Google Shape;22604;p51"/>
            <p:cNvSpPr/>
            <p:nvPr/>
          </p:nvSpPr>
          <p:spPr>
            <a:xfrm>
              <a:off x="262000" y="1297075"/>
              <a:ext cx="15475" cy="30950"/>
            </a:xfrm>
            <a:custGeom>
              <a:avLst/>
              <a:gdLst/>
              <a:ahLst/>
              <a:cxnLst/>
              <a:rect l="l" t="t" r="r" b="b"/>
              <a:pathLst>
                <a:path w="619" h="1238" extrusionOk="0">
                  <a:moveTo>
                    <a:pt x="169" y="1"/>
                  </a:moveTo>
                  <a:lnTo>
                    <a:pt x="57" y="57"/>
                  </a:lnTo>
                  <a:lnTo>
                    <a:pt x="0" y="225"/>
                  </a:lnTo>
                  <a:lnTo>
                    <a:pt x="0" y="282"/>
                  </a:lnTo>
                  <a:lnTo>
                    <a:pt x="57" y="338"/>
                  </a:lnTo>
                  <a:lnTo>
                    <a:pt x="113" y="338"/>
                  </a:lnTo>
                  <a:lnTo>
                    <a:pt x="169" y="394"/>
                  </a:lnTo>
                  <a:lnTo>
                    <a:pt x="113" y="450"/>
                  </a:lnTo>
                  <a:lnTo>
                    <a:pt x="113" y="506"/>
                  </a:lnTo>
                  <a:lnTo>
                    <a:pt x="225" y="506"/>
                  </a:lnTo>
                  <a:lnTo>
                    <a:pt x="225" y="563"/>
                  </a:lnTo>
                  <a:lnTo>
                    <a:pt x="225" y="619"/>
                  </a:lnTo>
                  <a:lnTo>
                    <a:pt x="225" y="675"/>
                  </a:lnTo>
                  <a:lnTo>
                    <a:pt x="225" y="788"/>
                  </a:lnTo>
                  <a:lnTo>
                    <a:pt x="169" y="844"/>
                  </a:lnTo>
                  <a:lnTo>
                    <a:pt x="113" y="844"/>
                  </a:lnTo>
                  <a:lnTo>
                    <a:pt x="113" y="956"/>
                  </a:lnTo>
                  <a:lnTo>
                    <a:pt x="225" y="956"/>
                  </a:lnTo>
                  <a:lnTo>
                    <a:pt x="338" y="1012"/>
                  </a:lnTo>
                  <a:lnTo>
                    <a:pt x="450" y="1237"/>
                  </a:lnTo>
                  <a:lnTo>
                    <a:pt x="506" y="1237"/>
                  </a:lnTo>
                  <a:lnTo>
                    <a:pt x="506" y="956"/>
                  </a:lnTo>
                  <a:lnTo>
                    <a:pt x="450" y="844"/>
                  </a:lnTo>
                  <a:lnTo>
                    <a:pt x="506" y="731"/>
                  </a:lnTo>
                  <a:lnTo>
                    <a:pt x="563" y="619"/>
                  </a:lnTo>
                  <a:lnTo>
                    <a:pt x="506" y="506"/>
                  </a:lnTo>
                  <a:lnTo>
                    <a:pt x="506" y="338"/>
                  </a:lnTo>
                  <a:lnTo>
                    <a:pt x="619" y="225"/>
                  </a:lnTo>
                  <a:lnTo>
                    <a:pt x="563" y="169"/>
                  </a:lnTo>
                  <a:lnTo>
                    <a:pt x="394" y="113"/>
                  </a:lnTo>
                  <a:lnTo>
                    <a:pt x="282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756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5" name="Google Shape;22605;p51"/>
            <p:cNvSpPr/>
            <p:nvPr/>
          </p:nvSpPr>
          <p:spPr>
            <a:xfrm>
              <a:off x="266225" y="1309725"/>
              <a:ext cx="4225" cy="4250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56" y="0"/>
                  </a:moveTo>
                  <a:lnTo>
                    <a:pt x="0" y="113"/>
                  </a:lnTo>
                  <a:lnTo>
                    <a:pt x="56" y="169"/>
                  </a:lnTo>
                  <a:lnTo>
                    <a:pt x="113" y="169"/>
                  </a:lnTo>
                  <a:lnTo>
                    <a:pt x="169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7C7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6" name="Google Shape;22606;p51"/>
            <p:cNvSpPr/>
            <p:nvPr/>
          </p:nvSpPr>
          <p:spPr>
            <a:xfrm>
              <a:off x="264800" y="1316750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113" y="1"/>
                  </a:moveTo>
                  <a:lnTo>
                    <a:pt x="1" y="57"/>
                  </a:lnTo>
                  <a:lnTo>
                    <a:pt x="170" y="5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7C7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7" name="Google Shape;22607;p51"/>
            <p:cNvSpPr/>
            <p:nvPr/>
          </p:nvSpPr>
          <p:spPr>
            <a:xfrm>
              <a:off x="264800" y="13083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0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C7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8" name="Google Shape;22608;p51"/>
            <p:cNvSpPr/>
            <p:nvPr/>
          </p:nvSpPr>
          <p:spPr>
            <a:xfrm>
              <a:off x="263400" y="13041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7C7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9" name="Google Shape;22609;p51"/>
            <p:cNvSpPr/>
            <p:nvPr/>
          </p:nvSpPr>
          <p:spPr>
            <a:xfrm>
              <a:off x="264800" y="128725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16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0" name="Google Shape;22610;p51"/>
            <p:cNvSpPr/>
            <p:nvPr/>
          </p:nvSpPr>
          <p:spPr>
            <a:xfrm>
              <a:off x="266225" y="12886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6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1" name="Google Shape;22611;p51"/>
            <p:cNvSpPr/>
            <p:nvPr/>
          </p:nvSpPr>
          <p:spPr>
            <a:xfrm>
              <a:off x="271825" y="129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6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2" name="Google Shape;22612;p51"/>
            <p:cNvSpPr/>
            <p:nvPr/>
          </p:nvSpPr>
          <p:spPr>
            <a:xfrm>
              <a:off x="285875" y="1117225"/>
              <a:ext cx="11275" cy="18275"/>
            </a:xfrm>
            <a:custGeom>
              <a:avLst/>
              <a:gdLst/>
              <a:ahLst/>
              <a:cxnLst/>
              <a:rect l="l" t="t" r="r" b="b"/>
              <a:pathLst>
                <a:path w="451" h="731" extrusionOk="0">
                  <a:moveTo>
                    <a:pt x="394" y="0"/>
                  </a:moveTo>
                  <a:lnTo>
                    <a:pt x="282" y="113"/>
                  </a:lnTo>
                  <a:lnTo>
                    <a:pt x="226" y="225"/>
                  </a:lnTo>
                  <a:lnTo>
                    <a:pt x="113" y="450"/>
                  </a:lnTo>
                  <a:lnTo>
                    <a:pt x="57" y="506"/>
                  </a:lnTo>
                  <a:lnTo>
                    <a:pt x="1" y="562"/>
                  </a:lnTo>
                  <a:lnTo>
                    <a:pt x="57" y="675"/>
                  </a:lnTo>
                  <a:lnTo>
                    <a:pt x="170" y="675"/>
                  </a:lnTo>
                  <a:lnTo>
                    <a:pt x="394" y="731"/>
                  </a:lnTo>
                  <a:lnTo>
                    <a:pt x="451" y="619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8780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3" name="Google Shape;22613;p51"/>
            <p:cNvSpPr/>
            <p:nvPr/>
          </p:nvSpPr>
          <p:spPr>
            <a:xfrm>
              <a:off x="295725" y="11158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113" y="0"/>
                  </a:moveTo>
                  <a:lnTo>
                    <a:pt x="113" y="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13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780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4" name="Google Shape;22614;p51"/>
            <p:cNvSpPr/>
            <p:nvPr/>
          </p:nvSpPr>
          <p:spPr>
            <a:xfrm>
              <a:off x="267625" y="1051175"/>
              <a:ext cx="26725" cy="59050"/>
            </a:xfrm>
            <a:custGeom>
              <a:avLst/>
              <a:gdLst/>
              <a:ahLst/>
              <a:cxnLst/>
              <a:rect l="l" t="t" r="r" b="b"/>
              <a:pathLst>
                <a:path w="1069" h="2362" extrusionOk="0">
                  <a:moveTo>
                    <a:pt x="169" y="1"/>
                  </a:moveTo>
                  <a:lnTo>
                    <a:pt x="113" y="57"/>
                  </a:lnTo>
                  <a:lnTo>
                    <a:pt x="113" y="113"/>
                  </a:lnTo>
                  <a:lnTo>
                    <a:pt x="113" y="394"/>
                  </a:lnTo>
                  <a:lnTo>
                    <a:pt x="113" y="619"/>
                  </a:lnTo>
                  <a:lnTo>
                    <a:pt x="281" y="731"/>
                  </a:lnTo>
                  <a:lnTo>
                    <a:pt x="281" y="788"/>
                  </a:lnTo>
                  <a:lnTo>
                    <a:pt x="281" y="844"/>
                  </a:lnTo>
                  <a:lnTo>
                    <a:pt x="0" y="844"/>
                  </a:lnTo>
                  <a:lnTo>
                    <a:pt x="0" y="900"/>
                  </a:lnTo>
                  <a:lnTo>
                    <a:pt x="57" y="1069"/>
                  </a:lnTo>
                  <a:lnTo>
                    <a:pt x="0" y="1181"/>
                  </a:lnTo>
                  <a:lnTo>
                    <a:pt x="57" y="1237"/>
                  </a:lnTo>
                  <a:lnTo>
                    <a:pt x="57" y="1293"/>
                  </a:lnTo>
                  <a:lnTo>
                    <a:pt x="0" y="1462"/>
                  </a:lnTo>
                  <a:lnTo>
                    <a:pt x="57" y="1518"/>
                  </a:lnTo>
                  <a:lnTo>
                    <a:pt x="113" y="1631"/>
                  </a:lnTo>
                  <a:lnTo>
                    <a:pt x="113" y="1743"/>
                  </a:lnTo>
                  <a:lnTo>
                    <a:pt x="57" y="1912"/>
                  </a:lnTo>
                  <a:lnTo>
                    <a:pt x="57" y="2080"/>
                  </a:lnTo>
                  <a:lnTo>
                    <a:pt x="57" y="2249"/>
                  </a:lnTo>
                  <a:lnTo>
                    <a:pt x="113" y="2361"/>
                  </a:lnTo>
                  <a:lnTo>
                    <a:pt x="225" y="2305"/>
                  </a:lnTo>
                  <a:lnTo>
                    <a:pt x="619" y="2305"/>
                  </a:lnTo>
                  <a:lnTo>
                    <a:pt x="731" y="2249"/>
                  </a:lnTo>
                  <a:lnTo>
                    <a:pt x="900" y="2136"/>
                  </a:lnTo>
                  <a:lnTo>
                    <a:pt x="1012" y="2024"/>
                  </a:lnTo>
                  <a:lnTo>
                    <a:pt x="1068" y="1912"/>
                  </a:lnTo>
                  <a:lnTo>
                    <a:pt x="1068" y="1799"/>
                  </a:lnTo>
                  <a:lnTo>
                    <a:pt x="1068" y="1687"/>
                  </a:lnTo>
                  <a:lnTo>
                    <a:pt x="900" y="1687"/>
                  </a:lnTo>
                  <a:lnTo>
                    <a:pt x="843" y="1799"/>
                  </a:lnTo>
                  <a:lnTo>
                    <a:pt x="843" y="1799"/>
                  </a:lnTo>
                  <a:lnTo>
                    <a:pt x="843" y="1743"/>
                  </a:lnTo>
                  <a:lnTo>
                    <a:pt x="731" y="1574"/>
                  </a:lnTo>
                  <a:lnTo>
                    <a:pt x="619" y="1350"/>
                  </a:lnTo>
                  <a:lnTo>
                    <a:pt x="619" y="1181"/>
                  </a:lnTo>
                  <a:lnTo>
                    <a:pt x="619" y="956"/>
                  </a:lnTo>
                  <a:lnTo>
                    <a:pt x="619" y="844"/>
                  </a:lnTo>
                  <a:lnTo>
                    <a:pt x="506" y="731"/>
                  </a:lnTo>
                  <a:lnTo>
                    <a:pt x="394" y="563"/>
                  </a:lnTo>
                  <a:lnTo>
                    <a:pt x="338" y="394"/>
                  </a:lnTo>
                  <a:lnTo>
                    <a:pt x="281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7D78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5" name="Google Shape;22615;p51"/>
            <p:cNvSpPr/>
            <p:nvPr/>
          </p:nvSpPr>
          <p:spPr>
            <a:xfrm>
              <a:off x="290100" y="1083500"/>
              <a:ext cx="19700" cy="25325"/>
            </a:xfrm>
            <a:custGeom>
              <a:avLst/>
              <a:gdLst/>
              <a:ahLst/>
              <a:cxnLst/>
              <a:rect l="l" t="t" r="r" b="b"/>
              <a:pathLst>
                <a:path w="788" h="1013" extrusionOk="0">
                  <a:moveTo>
                    <a:pt x="450" y="0"/>
                  </a:moveTo>
                  <a:lnTo>
                    <a:pt x="394" y="113"/>
                  </a:lnTo>
                  <a:lnTo>
                    <a:pt x="394" y="169"/>
                  </a:lnTo>
                  <a:lnTo>
                    <a:pt x="282" y="113"/>
                  </a:lnTo>
                  <a:lnTo>
                    <a:pt x="225" y="113"/>
                  </a:lnTo>
                  <a:lnTo>
                    <a:pt x="113" y="169"/>
                  </a:lnTo>
                  <a:lnTo>
                    <a:pt x="57" y="225"/>
                  </a:lnTo>
                  <a:lnTo>
                    <a:pt x="113" y="338"/>
                  </a:lnTo>
                  <a:lnTo>
                    <a:pt x="113" y="619"/>
                  </a:lnTo>
                  <a:lnTo>
                    <a:pt x="57" y="731"/>
                  </a:lnTo>
                  <a:lnTo>
                    <a:pt x="1" y="843"/>
                  </a:lnTo>
                  <a:lnTo>
                    <a:pt x="113" y="843"/>
                  </a:lnTo>
                  <a:lnTo>
                    <a:pt x="169" y="900"/>
                  </a:lnTo>
                  <a:lnTo>
                    <a:pt x="338" y="1012"/>
                  </a:lnTo>
                  <a:lnTo>
                    <a:pt x="563" y="787"/>
                  </a:lnTo>
                  <a:lnTo>
                    <a:pt x="619" y="619"/>
                  </a:lnTo>
                  <a:lnTo>
                    <a:pt x="619" y="562"/>
                  </a:lnTo>
                  <a:lnTo>
                    <a:pt x="563" y="450"/>
                  </a:lnTo>
                  <a:lnTo>
                    <a:pt x="563" y="450"/>
                  </a:lnTo>
                  <a:lnTo>
                    <a:pt x="619" y="506"/>
                  </a:lnTo>
                  <a:lnTo>
                    <a:pt x="675" y="506"/>
                  </a:lnTo>
                  <a:lnTo>
                    <a:pt x="787" y="450"/>
                  </a:lnTo>
                  <a:lnTo>
                    <a:pt x="787" y="338"/>
                  </a:lnTo>
                  <a:lnTo>
                    <a:pt x="675" y="113"/>
                  </a:lnTo>
                  <a:lnTo>
                    <a:pt x="563" y="57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786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6" name="Google Shape;22616;p51"/>
            <p:cNvSpPr/>
            <p:nvPr/>
          </p:nvSpPr>
          <p:spPr>
            <a:xfrm>
              <a:off x="264800" y="1231025"/>
              <a:ext cx="4250" cy="8475"/>
            </a:xfrm>
            <a:custGeom>
              <a:avLst/>
              <a:gdLst/>
              <a:ahLst/>
              <a:cxnLst/>
              <a:rect l="l" t="t" r="r" b="b"/>
              <a:pathLst>
                <a:path w="170" h="339" extrusionOk="0">
                  <a:moveTo>
                    <a:pt x="113" y="1"/>
                  </a:moveTo>
                  <a:lnTo>
                    <a:pt x="57" y="57"/>
                  </a:lnTo>
                  <a:lnTo>
                    <a:pt x="1" y="226"/>
                  </a:lnTo>
                  <a:lnTo>
                    <a:pt x="1" y="338"/>
                  </a:lnTo>
                  <a:lnTo>
                    <a:pt x="57" y="338"/>
                  </a:lnTo>
                  <a:lnTo>
                    <a:pt x="170" y="282"/>
                  </a:lnTo>
                  <a:lnTo>
                    <a:pt x="170" y="170"/>
                  </a:lnTo>
                  <a:lnTo>
                    <a:pt x="170" y="5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968F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7" name="Google Shape;22617;p51"/>
            <p:cNvSpPr/>
            <p:nvPr/>
          </p:nvSpPr>
          <p:spPr>
            <a:xfrm>
              <a:off x="280275" y="123102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13" y="1"/>
                  </a:moveTo>
                  <a:lnTo>
                    <a:pt x="113" y="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113" y="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27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8" name="Google Shape;22618;p51"/>
            <p:cNvSpPr/>
            <p:nvPr/>
          </p:nvSpPr>
          <p:spPr>
            <a:xfrm>
              <a:off x="262000" y="1328000"/>
              <a:ext cx="21100" cy="21100"/>
            </a:xfrm>
            <a:custGeom>
              <a:avLst/>
              <a:gdLst/>
              <a:ahLst/>
              <a:cxnLst/>
              <a:rect l="l" t="t" r="r" b="b"/>
              <a:pathLst>
                <a:path w="844" h="844" extrusionOk="0">
                  <a:moveTo>
                    <a:pt x="450" y="0"/>
                  </a:moveTo>
                  <a:lnTo>
                    <a:pt x="338" y="56"/>
                  </a:lnTo>
                  <a:lnTo>
                    <a:pt x="169" y="56"/>
                  </a:lnTo>
                  <a:lnTo>
                    <a:pt x="113" y="225"/>
                  </a:lnTo>
                  <a:lnTo>
                    <a:pt x="57" y="281"/>
                  </a:lnTo>
                  <a:lnTo>
                    <a:pt x="0" y="394"/>
                  </a:lnTo>
                  <a:lnTo>
                    <a:pt x="0" y="506"/>
                  </a:lnTo>
                  <a:lnTo>
                    <a:pt x="57" y="618"/>
                  </a:lnTo>
                  <a:lnTo>
                    <a:pt x="113" y="675"/>
                  </a:lnTo>
                  <a:lnTo>
                    <a:pt x="169" y="675"/>
                  </a:lnTo>
                  <a:lnTo>
                    <a:pt x="225" y="731"/>
                  </a:lnTo>
                  <a:lnTo>
                    <a:pt x="225" y="843"/>
                  </a:lnTo>
                  <a:lnTo>
                    <a:pt x="450" y="675"/>
                  </a:lnTo>
                  <a:lnTo>
                    <a:pt x="506" y="618"/>
                  </a:lnTo>
                  <a:lnTo>
                    <a:pt x="563" y="506"/>
                  </a:lnTo>
                  <a:lnTo>
                    <a:pt x="563" y="450"/>
                  </a:lnTo>
                  <a:lnTo>
                    <a:pt x="675" y="450"/>
                  </a:lnTo>
                  <a:lnTo>
                    <a:pt x="844" y="506"/>
                  </a:lnTo>
                  <a:lnTo>
                    <a:pt x="844" y="394"/>
                  </a:lnTo>
                  <a:lnTo>
                    <a:pt x="844" y="281"/>
                  </a:lnTo>
                  <a:lnTo>
                    <a:pt x="731" y="169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736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9" name="Google Shape;22619;p51"/>
            <p:cNvSpPr/>
            <p:nvPr/>
          </p:nvSpPr>
          <p:spPr>
            <a:xfrm>
              <a:off x="273250" y="1031500"/>
              <a:ext cx="37950" cy="73100"/>
            </a:xfrm>
            <a:custGeom>
              <a:avLst/>
              <a:gdLst/>
              <a:ahLst/>
              <a:cxnLst/>
              <a:rect l="l" t="t" r="r" b="b"/>
              <a:pathLst>
                <a:path w="1518" h="2924" extrusionOk="0">
                  <a:moveTo>
                    <a:pt x="956" y="1"/>
                  </a:moveTo>
                  <a:lnTo>
                    <a:pt x="843" y="113"/>
                  </a:lnTo>
                  <a:lnTo>
                    <a:pt x="787" y="226"/>
                  </a:lnTo>
                  <a:lnTo>
                    <a:pt x="787" y="282"/>
                  </a:lnTo>
                  <a:lnTo>
                    <a:pt x="843" y="338"/>
                  </a:lnTo>
                  <a:lnTo>
                    <a:pt x="899" y="394"/>
                  </a:lnTo>
                  <a:lnTo>
                    <a:pt x="843" y="450"/>
                  </a:lnTo>
                  <a:lnTo>
                    <a:pt x="562" y="450"/>
                  </a:lnTo>
                  <a:lnTo>
                    <a:pt x="281" y="619"/>
                  </a:lnTo>
                  <a:lnTo>
                    <a:pt x="281" y="675"/>
                  </a:lnTo>
                  <a:lnTo>
                    <a:pt x="337" y="731"/>
                  </a:lnTo>
                  <a:lnTo>
                    <a:pt x="394" y="731"/>
                  </a:lnTo>
                  <a:lnTo>
                    <a:pt x="394" y="844"/>
                  </a:lnTo>
                  <a:lnTo>
                    <a:pt x="225" y="844"/>
                  </a:lnTo>
                  <a:lnTo>
                    <a:pt x="169" y="788"/>
                  </a:lnTo>
                  <a:lnTo>
                    <a:pt x="56" y="844"/>
                  </a:lnTo>
                  <a:lnTo>
                    <a:pt x="0" y="956"/>
                  </a:lnTo>
                  <a:lnTo>
                    <a:pt x="0" y="1069"/>
                  </a:lnTo>
                  <a:lnTo>
                    <a:pt x="0" y="1293"/>
                  </a:lnTo>
                  <a:lnTo>
                    <a:pt x="56" y="1406"/>
                  </a:lnTo>
                  <a:lnTo>
                    <a:pt x="169" y="1462"/>
                  </a:lnTo>
                  <a:lnTo>
                    <a:pt x="281" y="1575"/>
                  </a:lnTo>
                  <a:lnTo>
                    <a:pt x="281" y="1743"/>
                  </a:lnTo>
                  <a:lnTo>
                    <a:pt x="225" y="2024"/>
                  </a:lnTo>
                  <a:lnTo>
                    <a:pt x="225" y="2193"/>
                  </a:lnTo>
                  <a:lnTo>
                    <a:pt x="281" y="2249"/>
                  </a:lnTo>
                  <a:lnTo>
                    <a:pt x="394" y="2305"/>
                  </a:lnTo>
                  <a:lnTo>
                    <a:pt x="394" y="2361"/>
                  </a:lnTo>
                  <a:lnTo>
                    <a:pt x="337" y="2418"/>
                  </a:lnTo>
                  <a:lnTo>
                    <a:pt x="337" y="2474"/>
                  </a:lnTo>
                  <a:lnTo>
                    <a:pt x="394" y="2530"/>
                  </a:lnTo>
                  <a:lnTo>
                    <a:pt x="506" y="2530"/>
                  </a:lnTo>
                  <a:lnTo>
                    <a:pt x="562" y="2586"/>
                  </a:lnTo>
                  <a:lnTo>
                    <a:pt x="562" y="2642"/>
                  </a:lnTo>
                  <a:lnTo>
                    <a:pt x="506" y="2642"/>
                  </a:lnTo>
                  <a:lnTo>
                    <a:pt x="394" y="2699"/>
                  </a:lnTo>
                  <a:lnTo>
                    <a:pt x="281" y="2811"/>
                  </a:lnTo>
                  <a:lnTo>
                    <a:pt x="281" y="2867"/>
                  </a:lnTo>
                  <a:lnTo>
                    <a:pt x="337" y="2923"/>
                  </a:lnTo>
                  <a:lnTo>
                    <a:pt x="450" y="2923"/>
                  </a:lnTo>
                  <a:lnTo>
                    <a:pt x="618" y="2755"/>
                  </a:lnTo>
                  <a:lnTo>
                    <a:pt x="675" y="2642"/>
                  </a:lnTo>
                  <a:lnTo>
                    <a:pt x="675" y="2530"/>
                  </a:lnTo>
                  <a:lnTo>
                    <a:pt x="731" y="2474"/>
                  </a:lnTo>
                  <a:lnTo>
                    <a:pt x="787" y="2418"/>
                  </a:lnTo>
                  <a:lnTo>
                    <a:pt x="787" y="2249"/>
                  </a:lnTo>
                  <a:lnTo>
                    <a:pt x="843" y="2080"/>
                  </a:lnTo>
                  <a:lnTo>
                    <a:pt x="899" y="1968"/>
                  </a:lnTo>
                  <a:lnTo>
                    <a:pt x="956" y="1856"/>
                  </a:lnTo>
                  <a:lnTo>
                    <a:pt x="899" y="1687"/>
                  </a:lnTo>
                  <a:lnTo>
                    <a:pt x="843" y="1575"/>
                  </a:lnTo>
                  <a:lnTo>
                    <a:pt x="843" y="1518"/>
                  </a:lnTo>
                  <a:lnTo>
                    <a:pt x="843" y="1406"/>
                  </a:lnTo>
                  <a:lnTo>
                    <a:pt x="956" y="1350"/>
                  </a:lnTo>
                  <a:lnTo>
                    <a:pt x="1012" y="1237"/>
                  </a:lnTo>
                  <a:lnTo>
                    <a:pt x="1012" y="1181"/>
                  </a:lnTo>
                  <a:lnTo>
                    <a:pt x="956" y="1125"/>
                  </a:lnTo>
                  <a:lnTo>
                    <a:pt x="1012" y="1069"/>
                  </a:lnTo>
                  <a:lnTo>
                    <a:pt x="1068" y="900"/>
                  </a:lnTo>
                  <a:lnTo>
                    <a:pt x="956" y="788"/>
                  </a:lnTo>
                  <a:lnTo>
                    <a:pt x="843" y="731"/>
                  </a:lnTo>
                  <a:lnTo>
                    <a:pt x="843" y="675"/>
                  </a:lnTo>
                  <a:lnTo>
                    <a:pt x="843" y="619"/>
                  </a:lnTo>
                  <a:lnTo>
                    <a:pt x="899" y="563"/>
                  </a:lnTo>
                  <a:lnTo>
                    <a:pt x="1012" y="675"/>
                  </a:lnTo>
                  <a:lnTo>
                    <a:pt x="1518" y="675"/>
                  </a:lnTo>
                  <a:lnTo>
                    <a:pt x="1461" y="507"/>
                  </a:lnTo>
                  <a:lnTo>
                    <a:pt x="1349" y="450"/>
                  </a:lnTo>
                  <a:lnTo>
                    <a:pt x="1349" y="394"/>
                  </a:lnTo>
                  <a:lnTo>
                    <a:pt x="1293" y="282"/>
                  </a:lnTo>
                  <a:lnTo>
                    <a:pt x="1293" y="169"/>
                  </a:lnTo>
                  <a:lnTo>
                    <a:pt x="1405" y="113"/>
                  </a:lnTo>
                  <a:lnTo>
                    <a:pt x="1405" y="57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8780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0" name="Google Shape;22620;p51"/>
            <p:cNvSpPr/>
            <p:nvPr/>
          </p:nvSpPr>
          <p:spPr>
            <a:xfrm>
              <a:off x="284475" y="1023075"/>
              <a:ext cx="8475" cy="7050"/>
            </a:xfrm>
            <a:custGeom>
              <a:avLst/>
              <a:gdLst/>
              <a:ahLst/>
              <a:cxnLst/>
              <a:rect l="l" t="t" r="r" b="b"/>
              <a:pathLst>
                <a:path w="339" h="282" extrusionOk="0">
                  <a:moveTo>
                    <a:pt x="113" y="1"/>
                  </a:moveTo>
                  <a:lnTo>
                    <a:pt x="57" y="57"/>
                  </a:lnTo>
                  <a:lnTo>
                    <a:pt x="1" y="169"/>
                  </a:lnTo>
                  <a:lnTo>
                    <a:pt x="169" y="225"/>
                  </a:lnTo>
                  <a:lnTo>
                    <a:pt x="338" y="282"/>
                  </a:lnTo>
                  <a:lnTo>
                    <a:pt x="282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8A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1" name="Google Shape;22621;p51"/>
            <p:cNvSpPr/>
            <p:nvPr/>
          </p:nvSpPr>
          <p:spPr>
            <a:xfrm>
              <a:off x="294325" y="1039925"/>
              <a:ext cx="4225" cy="2850"/>
            </a:xfrm>
            <a:custGeom>
              <a:avLst/>
              <a:gdLst/>
              <a:ahLst/>
              <a:cxnLst/>
              <a:rect l="l" t="t" r="r" b="b"/>
              <a:pathLst>
                <a:path w="169" h="114" extrusionOk="0">
                  <a:moveTo>
                    <a:pt x="0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113" y="113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827A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2" name="Google Shape;22622;p51"/>
            <p:cNvSpPr/>
            <p:nvPr/>
          </p:nvSpPr>
          <p:spPr>
            <a:xfrm>
              <a:off x="380025" y="1566875"/>
              <a:ext cx="35150" cy="77300"/>
            </a:xfrm>
            <a:custGeom>
              <a:avLst/>
              <a:gdLst/>
              <a:ahLst/>
              <a:cxnLst/>
              <a:rect l="l" t="t" r="r" b="b"/>
              <a:pathLst>
                <a:path w="1406" h="3092" extrusionOk="0">
                  <a:moveTo>
                    <a:pt x="788" y="0"/>
                  </a:moveTo>
                  <a:lnTo>
                    <a:pt x="507" y="225"/>
                  </a:lnTo>
                  <a:lnTo>
                    <a:pt x="226" y="450"/>
                  </a:lnTo>
                  <a:lnTo>
                    <a:pt x="169" y="562"/>
                  </a:lnTo>
                  <a:lnTo>
                    <a:pt x="113" y="731"/>
                  </a:lnTo>
                  <a:lnTo>
                    <a:pt x="1" y="1068"/>
                  </a:lnTo>
                  <a:lnTo>
                    <a:pt x="169" y="1349"/>
                  </a:lnTo>
                  <a:lnTo>
                    <a:pt x="226" y="1461"/>
                  </a:lnTo>
                  <a:lnTo>
                    <a:pt x="169" y="1630"/>
                  </a:lnTo>
                  <a:lnTo>
                    <a:pt x="226" y="1742"/>
                  </a:lnTo>
                  <a:lnTo>
                    <a:pt x="338" y="1855"/>
                  </a:lnTo>
                  <a:lnTo>
                    <a:pt x="394" y="1911"/>
                  </a:lnTo>
                  <a:lnTo>
                    <a:pt x="450" y="2248"/>
                  </a:lnTo>
                  <a:lnTo>
                    <a:pt x="563" y="2529"/>
                  </a:lnTo>
                  <a:lnTo>
                    <a:pt x="731" y="2754"/>
                  </a:lnTo>
                  <a:lnTo>
                    <a:pt x="956" y="2923"/>
                  </a:lnTo>
                  <a:lnTo>
                    <a:pt x="1012" y="3035"/>
                  </a:lnTo>
                  <a:lnTo>
                    <a:pt x="1125" y="3091"/>
                  </a:lnTo>
                  <a:lnTo>
                    <a:pt x="1181" y="3091"/>
                  </a:lnTo>
                  <a:lnTo>
                    <a:pt x="1294" y="3035"/>
                  </a:lnTo>
                  <a:lnTo>
                    <a:pt x="1294" y="2979"/>
                  </a:lnTo>
                  <a:lnTo>
                    <a:pt x="1294" y="2867"/>
                  </a:lnTo>
                  <a:lnTo>
                    <a:pt x="1237" y="2754"/>
                  </a:lnTo>
                  <a:lnTo>
                    <a:pt x="1237" y="2642"/>
                  </a:lnTo>
                  <a:lnTo>
                    <a:pt x="1125" y="2529"/>
                  </a:lnTo>
                  <a:lnTo>
                    <a:pt x="1069" y="2473"/>
                  </a:lnTo>
                  <a:lnTo>
                    <a:pt x="1069" y="2361"/>
                  </a:lnTo>
                  <a:lnTo>
                    <a:pt x="1125" y="2361"/>
                  </a:lnTo>
                  <a:lnTo>
                    <a:pt x="1237" y="2305"/>
                  </a:lnTo>
                  <a:lnTo>
                    <a:pt x="1294" y="2248"/>
                  </a:lnTo>
                  <a:lnTo>
                    <a:pt x="1350" y="2248"/>
                  </a:lnTo>
                  <a:lnTo>
                    <a:pt x="1406" y="2136"/>
                  </a:lnTo>
                  <a:lnTo>
                    <a:pt x="1350" y="2080"/>
                  </a:lnTo>
                  <a:lnTo>
                    <a:pt x="1294" y="2080"/>
                  </a:lnTo>
                  <a:lnTo>
                    <a:pt x="1294" y="2024"/>
                  </a:lnTo>
                  <a:lnTo>
                    <a:pt x="1294" y="1967"/>
                  </a:lnTo>
                  <a:lnTo>
                    <a:pt x="1294" y="1911"/>
                  </a:lnTo>
                  <a:lnTo>
                    <a:pt x="1237" y="1742"/>
                  </a:lnTo>
                  <a:lnTo>
                    <a:pt x="1181" y="1630"/>
                  </a:lnTo>
                  <a:lnTo>
                    <a:pt x="1069" y="1574"/>
                  </a:lnTo>
                  <a:lnTo>
                    <a:pt x="1012" y="1461"/>
                  </a:lnTo>
                  <a:lnTo>
                    <a:pt x="1012" y="1293"/>
                  </a:lnTo>
                  <a:lnTo>
                    <a:pt x="1012" y="1180"/>
                  </a:lnTo>
                  <a:lnTo>
                    <a:pt x="1012" y="1068"/>
                  </a:lnTo>
                  <a:lnTo>
                    <a:pt x="956" y="956"/>
                  </a:lnTo>
                  <a:lnTo>
                    <a:pt x="844" y="899"/>
                  </a:lnTo>
                  <a:lnTo>
                    <a:pt x="788" y="787"/>
                  </a:lnTo>
                  <a:lnTo>
                    <a:pt x="788" y="675"/>
                  </a:lnTo>
                  <a:lnTo>
                    <a:pt x="844" y="506"/>
                  </a:lnTo>
                  <a:lnTo>
                    <a:pt x="956" y="169"/>
                  </a:lnTo>
                  <a:lnTo>
                    <a:pt x="956" y="113"/>
                  </a:lnTo>
                  <a:lnTo>
                    <a:pt x="956" y="56"/>
                  </a:lnTo>
                  <a:lnTo>
                    <a:pt x="788" y="0"/>
                  </a:lnTo>
                  <a:close/>
                </a:path>
              </a:pathLst>
            </a:custGeom>
            <a:solidFill>
              <a:srgbClr val="807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3" name="Google Shape;22623;p51"/>
            <p:cNvSpPr/>
            <p:nvPr/>
          </p:nvSpPr>
          <p:spPr>
            <a:xfrm>
              <a:off x="396900" y="1641350"/>
              <a:ext cx="22500" cy="36550"/>
            </a:xfrm>
            <a:custGeom>
              <a:avLst/>
              <a:gdLst/>
              <a:ahLst/>
              <a:cxnLst/>
              <a:rect l="l" t="t" r="r" b="b"/>
              <a:pathLst>
                <a:path w="900" h="1462" extrusionOk="0">
                  <a:moveTo>
                    <a:pt x="337" y="0"/>
                  </a:moveTo>
                  <a:lnTo>
                    <a:pt x="225" y="112"/>
                  </a:lnTo>
                  <a:lnTo>
                    <a:pt x="113" y="225"/>
                  </a:lnTo>
                  <a:lnTo>
                    <a:pt x="56" y="618"/>
                  </a:lnTo>
                  <a:lnTo>
                    <a:pt x="0" y="956"/>
                  </a:lnTo>
                  <a:lnTo>
                    <a:pt x="0" y="1068"/>
                  </a:lnTo>
                  <a:lnTo>
                    <a:pt x="0" y="1180"/>
                  </a:lnTo>
                  <a:lnTo>
                    <a:pt x="0" y="1293"/>
                  </a:lnTo>
                  <a:lnTo>
                    <a:pt x="113" y="1405"/>
                  </a:lnTo>
                  <a:lnTo>
                    <a:pt x="113" y="1349"/>
                  </a:lnTo>
                  <a:lnTo>
                    <a:pt x="225" y="1237"/>
                  </a:lnTo>
                  <a:lnTo>
                    <a:pt x="225" y="1124"/>
                  </a:lnTo>
                  <a:lnTo>
                    <a:pt x="337" y="1068"/>
                  </a:lnTo>
                  <a:lnTo>
                    <a:pt x="394" y="1349"/>
                  </a:lnTo>
                  <a:lnTo>
                    <a:pt x="450" y="1461"/>
                  </a:lnTo>
                  <a:lnTo>
                    <a:pt x="731" y="1349"/>
                  </a:lnTo>
                  <a:lnTo>
                    <a:pt x="731" y="1293"/>
                  </a:lnTo>
                  <a:lnTo>
                    <a:pt x="731" y="1237"/>
                  </a:lnTo>
                  <a:lnTo>
                    <a:pt x="843" y="1124"/>
                  </a:lnTo>
                  <a:lnTo>
                    <a:pt x="900" y="1012"/>
                  </a:lnTo>
                  <a:lnTo>
                    <a:pt x="843" y="899"/>
                  </a:lnTo>
                  <a:lnTo>
                    <a:pt x="731" y="787"/>
                  </a:lnTo>
                  <a:lnTo>
                    <a:pt x="731" y="731"/>
                  </a:lnTo>
                  <a:lnTo>
                    <a:pt x="731" y="674"/>
                  </a:lnTo>
                  <a:lnTo>
                    <a:pt x="675" y="506"/>
                  </a:lnTo>
                  <a:lnTo>
                    <a:pt x="619" y="393"/>
                  </a:lnTo>
                  <a:lnTo>
                    <a:pt x="506" y="225"/>
                  </a:lnTo>
                  <a:lnTo>
                    <a:pt x="506" y="112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8274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4" name="Google Shape;22624;p51"/>
            <p:cNvSpPr/>
            <p:nvPr/>
          </p:nvSpPr>
          <p:spPr>
            <a:xfrm>
              <a:off x="432025" y="1638525"/>
              <a:ext cx="18300" cy="16900"/>
            </a:xfrm>
            <a:custGeom>
              <a:avLst/>
              <a:gdLst/>
              <a:ahLst/>
              <a:cxnLst/>
              <a:rect l="l" t="t" r="r" b="b"/>
              <a:pathLst>
                <a:path w="732" h="676" extrusionOk="0">
                  <a:moveTo>
                    <a:pt x="57" y="1"/>
                  </a:moveTo>
                  <a:lnTo>
                    <a:pt x="0" y="57"/>
                  </a:lnTo>
                  <a:lnTo>
                    <a:pt x="57" y="225"/>
                  </a:lnTo>
                  <a:lnTo>
                    <a:pt x="225" y="450"/>
                  </a:lnTo>
                  <a:lnTo>
                    <a:pt x="225" y="563"/>
                  </a:lnTo>
                  <a:lnTo>
                    <a:pt x="225" y="619"/>
                  </a:lnTo>
                  <a:lnTo>
                    <a:pt x="281" y="675"/>
                  </a:lnTo>
                  <a:lnTo>
                    <a:pt x="394" y="675"/>
                  </a:lnTo>
                  <a:lnTo>
                    <a:pt x="506" y="619"/>
                  </a:lnTo>
                  <a:lnTo>
                    <a:pt x="562" y="506"/>
                  </a:lnTo>
                  <a:lnTo>
                    <a:pt x="562" y="394"/>
                  </a:lnTo>
                  <a:lnTo>
                    <a:pt x="619" y="338"/>
                  </a:lnTo>
                  <a:lnTo>
                    <a:pt x="731" y="169"/>
                  </a:lnTo>
                  <a:lnTo>
                    <a:pt x="619" y="113"/>
                  </a:lnTo>
                  <a:lnTo>
                    <a:pt x="450" y="1"/>
                  </a:lnTo>
                  <a:lnTo>
                    <a:pt x="338" y="1"/>
                  </a:lnTo>
                  <a:lnTo>
                    <a:pt x="225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48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5" name="Google Shape;22625;p51"/>
            <p:cNvSpPr/>
            <p:nvPr/>
          </p:nvSpPr>
          <p:spPr>
            <a:xfrm>
              <a:off x="403925" y="168770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8274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6" name="Google Shape;22626;p51"/>
            <p:cNvSpPr/>
            <p:nvPr/>
          </p:nvSpPr>
          <p:spPr>
            <a:xfrm>
              <a:off x="465750" y="1637125"/>
              <a:ext cx="4225" cy="7050"/>
            </a:xfrm>
            <a:custGeom>
              <a:avLst/>
              <a:gdLst/>
              <a:ahLst/>
              <a:cxnLst/>
              <a:rect l="l" t="t" r="r" b="b"/>
              <a:pathLst>
                <a:path w="169" h="282" extrusionOk="0">
                  <a:moveTo>
                    <a:pt x="0" y="0"/>
                  </a:moveTo>
                  <a:lnTo>
                    <a:pt x="0" y="225"/>
                  </a:lnTo>
                  <a:lnTo>
                    <a:pt x="57" y="281"/>
                  </a:lnTo>
                  <a:lnTo>
                    <a:pt x="113" y="281"/>
                  </a:lnTo>
                  <a:lnTo>
                    <a:pt x="169" y="22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48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7" name="Google Shape;22627;p51"/>
            <p:cNvSpPr/>
            <p:nvPr/>
          </p:nvSpPr>
          <p:spPr>
            <a:xfrm>
              <a:off x="450300" y="1637125"/>
              <a:ext cx="5625" cy="5650"/>
            </a:xfrm>
            <a:custGeom>
              <a:avLst/>
              <a:gdLst/>
              <a:ahLst/>
              <a:cxnLst/>
              <a:rect l="l" t="t" r="r" b="b"/>
              <a:pathLst>
                <a:path w="225" h="226" extrusionOk="0">
                  <a:moveTo>
                    <a:pt x="169" y="0"/>
                  </a:moveTo>
                  <a:lnTo>
                    <a:pt x="0" y="225"/>
                  </a:lnTo>
                  <a:lnTo>
                    <a:pt x="225" y="225"/>
                  </a:lnTo>
                  <a:lnTo>
                    <a:pt x="225" y="169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48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8" name="Google Shape;22628;p51"/>
            <p:cNvSpPr/>
            <p:nvPr/>
          </p:nvSpPr>
          <p:spPr>
            <a:xfrm>
              <a:off x="464350" y="1627275"/>
              <a:ext cx="4225" cy="8475"/>
            </a:xfrm>
            <a:custGeom>
              <a:avLst/>
              <a:gdLst/>
              <a:ahLst/>
              <a:cxnLst/>
              <a:rect l="l" t="t" r="r" b="b"/>
              <a:pathLst>
                <a:path w="169" h="339" extrusionOk="0">
                  <a:moveTo>
                    <a:pt x="56" y="1"/>
                  </a:moveTo>
                  <a:lnTo>
                    <a:pt x="0" y="57"/>
                  </a:lnTo>
                  <a:lnTo>
                    <a:pt x="56" y="170"/>
                  </a:lnTo>
                  <a:lnTo>
                    <a:pt x="56" y="338"/>
                  </a:lnTo>
                  <a:lnTo>
                    <a:pt x="169" y="170"/>
                  </a:lnTo>
                  <a:lnTo>
                    <a:pt x="169" y="113"/>
                  </a:lnTo>
                  <a:lnTo>
                    <a:pt x="169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48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9" name="Google Shape;22629;p51"/>
            <p:cNvSpPr/>
            <p:nvPr/>
          </p:nvSpPr>
          <p:spPr>
            <a:xfrm>
              <a:off x="458725" y="16315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48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0" name="Google Shape;22630;p51"/>
            <p:cNvSpPr/>
            <p:nvPr/>
          </p:nvSpPr>
          <p:spPr>
            <a:xfrm>
              <a:off x="457325" y="1625875"/>
              <a:ext cx="2825" cy="25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0" y="1"/>
                  </a:moveTo>
                  <a:lnTo>
                    <a:pt x="0" y="1"/>
                  </a:lnTo>
                  <a:lnTo>
                    <a:pt x="56" y="1"/>
                  </a:lnTo>
                  <a:lnTo>
                    <a:pt x="113" y="1"/>
                  </a:lnTo>
                  <a:lnTo>
                    <a:pt x="113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8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1" name="Google Shape;22631;p51"/>
            <p:cNvSpPr/>
            <p:nvPr/>
          </p:nvSpPr>
          <p:spPr>
            <a:xfrm>
              <a:off x="278850" y="1573900"/>
              <a:ext cx="50625" cy="78700"/>
            </a:xfrm>
            <a:custGeom>
              <a:avLst/>
              <a:gdLst/>
              <a:ahLst/>
              <a:cxnLst/>
              <a:rect l="l" t="t" r="r" b="b"/>
              <a:pathLst>
                <a:path w="2025" h="3148" extrusionOk="0">
                  <a:moveTo>
                    <a:pt x="788" y="0"/>
                  </a:moveTo>
                  <a:lnTo>
                    <a:pt x="563" y="113"/>
                  </a:lnTo>
                  <a:lnTo>
                    <a:pt x="451" y="281"/>
                  </a:lnTo>
                  <a:lnTo>
                    <a:pt x="338" y="450"/>
                  </a:lnTo>
                  <a:lnTo>
                    <a:pt x="507" y="562"/>
                  </a:lnTo>
                  <a:lnTo>
                    <a:pt x="507" y="675"/>
                  </a:lnTo>
                  <a:lnTo>
                    <a:pt x="507" y="843"/>
                  </a:lnTo>
                  <a:lnTo>
                    <a:pt x="563" y="956"/>
                  </a:lnTo>
                  <a:lnTo>
                    <a:pt x="844" y="956"/>
                  </a:lnTo>
                  <a:lnTo>
                    <a:pt x="844" y="1068"/>
                  </a:lnTo>
                  <a:lnTo>
                    <a:pt x="844" y="1124"/>
                  </a:lnTo>
                  <a:lnTo>
                    <a:pt x="563" y="1124"/>
                  </a:lnTo>
                  <a:lnTo>
                    <a:pt x="394" y="1180"/>
                  </a:lnTo>
                  <a:lnTo>
                    <a:pt x="394" y="1349"/>
                  </a:lnTo>
                  <a:lnTo>
                    <a:pt x="394" y="1461"/>
                  </a:lnTo>
                  <a:lnTo>
                    <a:pt x="338" y="1574"/>
                  </a:lnTo>
                  <a:lnTo>
                    <a:pt x="57" y="1574"/>
                  </a:lnTo>
                  <a:lnTo>
                    <a:pt x="1" y="1630"/>
                  </a:lnTo>
                  <a:lnTo>
                    <a:pt x="1" y="1686"/>
                  </a:lnTo>
                  <a:lnTo>
                    <a:pt x="1" y="1743"/>
                  </a:lnTo>
                  <a:lnTo>
                    <a:pt x="113" y="1799"/>
                  </a:lnTo>
                  <a:lnTo>
                    <a:pt x="226" y="1855"/>
                  </a:lnTo>
                  <a:lnTo>
                    <a:pt x="338" y="1855"/>
                  </a:lnTo>
                  <a:lnTo>
                    <a:pt x="338" y="1911"/>
                  </a:lnTo>
                  <a:lnTo>
                    <a:pt x="338" y="2080"/>
                  </a:lnTo>
                  <a:lnTo>
                    <a:pt x="394" y="2192"/>
                  </a:lnTo>
                  <a:lnTo>
                    <a:pt x="507" y="2361"/>
                  </a:lnTo>
                  <a:lnTo>
                    <a:pt x="563" y="2417"/>
                  </a:lnTo>
                  <a:lnTo>
                    <a:pt x="563" y="2473"/>
                  </a:lnTo>
                  <a:lnTo>
                    <a:pt x="563" y="2586"/>
                  </a:lnTo>
                  <a:lnTo>
                    <a:pt x="619" y="2642"/>
                  </a:lnTo>
                  <a:lnTo>
                    <a:pt x="619" y="2698"/>
                  </a:lnTo>
                  <a:lnTo>
                    <a:pt x="619" y="2810"/>
                  </a:lnTo>
                  <a:lnTo>
                    <a:pt x="619" y="2867"/>
                  </a:lnTo>
                  <a:lnTo>
                    <a:pt x="563" y="2979"/>
                  </a:lnTo>
                  <a:lnTo>
                    <a:pt x="507" y="2979"/>
                  </a:lnTo>
                  <a:lnTo>
                    <a:pt x="451" y="3035"/>
                  </a:lnTo>
                  <a:lnTo>
                    <a:pt x="507" y="3148"/>
                  </a:lnTo>
                  <a:lnTo>
                    <a:pt x="1350" y="2810"/>
                  </a:lnTo>
                  <a:lnTo>
                    <a:pt x="1462" y="2810"/>
                  </a:lnTo>
                  <a:lnTo>
                    <a:pt x="1462" y="2867"/>
                  </a:lnTo>
                  <a:lnTo>
                    <a:pt x="1519" y="3035"/>
                  </a:lnTo>
                  <a:lnTo>
                    <a:pt x="1687" y="3091"/>
                  </a:lnTo>
                  <a:lnTo>
                    <a:pt x="1800" y="3035"/>
                  </a:lnTo>
                  <a:lnTo>
                    <a:pt x="1968" y="2810"/>
                  </a:lnTo>
                  <a:lnTo>
                    <a:pt x="1968" y="2642"/>
                  </a:lnTo>
                  <a:lnTo>
                    <a:pt x="1968" y="2417"/>
                  </a:lnTo>
                  <a:lnTo>
                    <a:pt x="1912" y="2248"/>
                  </a:lnTo>
                  <a:lnTo>
                    <a:pt x="2024" y="2080"/>
                  </a:lnTo>
                  <a:lnTo>
                    <a:pt x="2024" y="2024"/>
                  </a:lnTo>
                  <a:lnTo>
                    <a:pt x="1968" y="1967"/>
                  </a:lnTo>
                  <a:lnTo>
                    <a:pt x="1743" y="1967"/>
                  </a:lnTo>
                  <a:lnTo>
                    <a:pt x="1687" y="2024"/>
                  </a:lnTo>
                  <a:lnTo>
                    <a:pt x="1687" y="1967"/>
                  </a:lnTo>
                  <a:lnTo>
                    <a:pt x="1800" y="1799"/>
                  </a:lnTo>
                  <a:lnTo>
                    <a:pt x="1856" y="1574"/>
                  </a:lnTo>
                  <a:lnTo>
                    <a:pt x="1912" y="1349"/>
                  </a:lnTo>
                  <a:lnTo>
                    <a:pt x="1968" y="1124"/>
                  </a:lnTo>
                  <a:lnTo>
                    <a:pt x="1968" y="1012"/>
                  </a:lnTo>
                  <a:lnTo>
                    <a:pt x="1856" y="899"/>
                  </a:lnTo>
                  <a:lnTo>
                    <a:pt x="1575" y="843"/>
                  </a:lnTo>
                  <a:lnTo>
                    <a:pt x="1406" y="787"/>
                  </a:lnTo>
                  <a:lnTo>
                    <a:pt x="1350" y="618"/>
                  </a:lnTo>
                  <a:lnTo>
                    <a:pt x="1294" y="337"/>
                  </a:lnTo>
                  <a:lnTo>
                    <a:pt x="1294" y="225"/>
                  </a:lnTo>
                  <a:lnTo>
                    <a:pt x="1237" y="113"/>
                  </a:lnTo>
                  <a:lnTo>
                    <a:pt x="1125" y="56"/>
                  </a:lnTo>
                  <a:lnTo>
                    <a:pt x="1013" y="0"/>
                  </a:lnTo>
                  <a:close/>
                </a:path>
              </a:pathLst>
            </a:custGeom>
            <a:solidFill>
              <a:srgbClr val="967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2" name="Google Shape;22632;p51"/>
            <p:cNvSpPr/>
            <p:nvPr/>
          </p:nvSpPr>
          <p:spPr>
            <a:xfrm>
              <a:off x="284475" y="1562650"/>
              <a:ext cx="54825" cy="36550"/>
            </a:xfrm>
            <a:custGeom>
              <a:avLst/>
              <a:gdLst/>
              <a:ahLst/>
              <a:cxnLst/>
              <a:rect l="l" t="t" r="r" b="b"/>
              <a:pathLst>
                <a:path w="2193" h="1462" extrusionOk="0">
                  <a:moveTo>
                    <a:pt x="450" y="0"/>
                  </a:moveTo>
                  <a:lnTo>
                    <a:pt x="394" y="57"/>
                  </a:lnTo>
                  <a:lnTo>
                    <a:pt x="282" y="113"/>
                  </a:lnTo>
                  <a:lnTo>
                    <a:pt x="226" y="225"/>
                  </a:lnTo>
                  <a:lnTo>
                    <a:pt x="226" y="506"/>
                  </a:lnTo>
                  <a:lnTo>
                    <a:pt x="169" y="506"/>
                  </a:lnTo>
                  <a:lnTo>
                    <a:pt x="169" y="563"/>
                  </a:lnTo>
                  <a:lnTo>
                    <a:pt x="57" y="563"/>
                  </a:lnTo>
                  <a:lnTo>
                    <a:pt x="1" y="675"/>
                  </a:lnTo>
                  <a:lnTo>
                    <a:pt x="57" y="675"/>
                  </a:lnTo>
                  <a:lnTo>
                    <a:pt x="57" y="731"/>
                  </a:lnTo>
                  <a:lnTo>
                    <a:pt x="1" y="731"/>
                  </a:lnTo>
                  <a:lnTo>
                    <a:pt x="1" y="844"/>
                  </a:lnTo>
                  <a:lnTo>
                    <a:pt x="113" y="900"/>
                  </a:lnTo>
                  <a:lnTo>
                    <a:pt x="282" y="787"/>
                  </a:lnTo>
                  <a:lnTo>
                    <a:pt x="338" y="731"/>
                  </a:lnTo>
                  <a:lnTo>
                    <a:pt x="394" y="619"/>
                  </a:lnTo>
                  <a:lnTo>
                    <a:pt x="507" y="563"/>
                  </a:lnTo>
                  <a:lnTo>
                    <a:pt x="619" y="563"/>
                  </a:lnTo>
                  <a:lnTo>
                    <a:pt x="900" y="619"/>
                  </a:lnTo>
                  <a:lnTo>
                    <a:pt x="956" y="619"/>
                  </a:lnTo>
                  <a:lnTo>
                    <a:pt x="956" y="675"/>
                  </a:lnTo>
                  <a:lnTo>
                    <a:pt x="956" y="731"/>
                  </a:lnTo>
                  <a:lnTo>
                    <a:pt x="956" y="956"/>
                  </a:lnTo>
                  <a:lnTo>
                    <a:pt x="1012" y="1181"/>
                  </a:lnTo>
                  <a:lnTo>
                    <a:pt x="1125" y="1293"/>
                  </a:lnTo>
                  <a:lnTo>
                    <a:pt x="1237" y="1406"/>
                  </a:lnTo>
                  <a:lnTo>
                    <a:pt x="1350" y="1462"/>
                  </a:lnTo>
                  <a:lnTo>
                    <a:pt x="1575" y="1406"/>
                  </a:lnTo>
                  <a:lnTo>
                    <a:pt x="1631" y="1406"/>
                  </a:lnTo>
                  <a:lnTo>
                    <a:pt x="1799" y="1349"/>
                  </a:lnTo>
                  <a:lnTo>
                    <a:pt x="1856" y="1349"/>
                  </a:lnTo>
                  <a:lnTo>
                    <a:pt x="1856" y="1293"/>
                  </a:lnTo>
                  <a:lnTo>
                    <a:pt x="1912" y="1125"/>
                  </a:lnTo>
                  <a:lnTo>
                    <a:pt x="2137" y="1125"/>
                  </a:lnTo>
                  <a:lnTo>
                    <a:pt x="2193" y="1068"/>
                  </a:lnTo>
                  <a:lnTo>
                    <a:pt x="2137" y="900"/>
                  </a:lnTo>
                  <a:lnTo>
                    <a:pt x="2024" y="787"/>
                  </a:lnTo>
                  <a:lnTo>
                    <a:pt x="1968" y="619"/>
                  </a:lnTo>
                  <a:lnTo>
                    <a:pt x="1912" y="506"/>
                  </a:lnTo>
                  <a:lnTo>
                    <a:pt x="1799" y="394"/>
                  </a:lnTo>
                  <a:lnTo>
                    <a:pt x="1294" y="394"/>
                  </a:lnTo>
                  <a:lnTo>
                    <a:pt x="1012" y="338"/>
                  </a:lnTo>
                  <a:lnTo>
                    <a:pt x="788" y="225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8F7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3" name="Google Shape;22633;p51"/>
            <p:cNvSpPr/>
            <p:nvPr/>
          </p:nvSpPr>
          <p:spPr>
            <a:xfrm>
              <a:off x="281675" y="1617450"/>
              <a:ext cx="11275" cy="15475"/>
            </a:xfrm>
            <a:custGeom>
              <a:avLst/>
              <a:gdLst/>
              <a:ahLst/>
              <a:cxnLst/>
              <a:rect l="l" t="t" r="r" b="b"/>
              <a:pathLst>
                <a:path w="451" h="619" extrusionOk="0">
                  <a:moveTo>
                    <a:pt x="225" y="1"/>
                  </a:moveTo>
                  <a:lnTo>
                    <a:pt x="113" y="113"/>
                  </a:lnTo>
                  <a:lnTo>
                    <a:pt x="57" y="169"/>
                  </a:lnTo>
                  <a:lnTo>
                    <a:pt x="113" y="225"/>
                  </a:lnTo>
                  <a:lnTo>
                    <a:pt x="57" y="282"/>
                  </a:lnTo>
                  <a:lnTo>
                    <a:pt x="0" y="282"/>
                  </a:lnTo>
                  <a:lnTo>
                    <a:pt x="0" y="338"/>
                  </a:lnTo>
                  <a:lnTo>
                    <a:pt x="0" y="450"/>
                  </a:lnTo>
                  <a:lnTo>
                    <a:pt x="169" y="506"/>
                  </a:lnTo>
                  <a:lnTo>
                    <a:pt x="281" y="563"/>
                  </a:lnTo>
                  <a:lnTo>
                    <a:pt x="394" y="619"/>
                  </a:lnTo>
                  <a:lnTo>
                    <a:pt x="394" y="506"/>
                  </a:lnTo>
                  <a:lnTo>
                    <a:pt x="281" y="338"/>
                  </a:lnTo>
                  <a:lnTo>
                    <a:pt x="281" y="282"/>
                  </a:lnTo>
                  <a:lnTo>
                    <a:pt x="394" y="225"/>
                  </a:lnTo>
                  <a:lnTo>
                    <a:pt x="450" y="169"/>
                  </a:lnTo>
                  <a:lnTo>
                    <a:pt x="450" y="11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92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4" name="Google Shape;22634;p51"/>
            <p:cNvSpPr/>
            <p:nvPr/>
          </p:nvSpPr>
          <p:spPr>
            <a:xfrm>
              <a:off x="276050" y="1631500"/>
              <a:ext cx="7050" cy="8450"/>
            </a:xfrm>
            <a:custGeom>
              <a:avLst/>
              <a:gdLst/>
              <a:ahLst/>
              <a:cxnLst/>
              <a:rect l="l" t="t" r="r" b="b"/>
              <a:pathLst>
                <a:path w="282" h="338" extrusionOk="0">
                  <a:moveTo>
                    <a:pt x="1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" y="225"/>
                  </a:lnTo>
                  <a:lnTo>
                    <a:pt x="1" y="282"/>
                  </a:lnTo>
                  <a:lnTo>
                    <a:pt x="225" y="338"/>
                  </a:lnTo>
                  <a:lnTo>
                    <a:pt x="282" y="225"/>
                  </a:lnTo>
                  <a:lnTo>
                    <a:pt x="225" y="113"/>
                  </a:lnTo>
                  <a:lnTo>
                    <a:pt x="225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67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5" name="Google Shape;22635;p51"/>
            <p:cNvSpPr/>
            <p:nvPr/>
          </p:nvSpPr>
          <p:spPr>
            <a:xfrm>
              <a:off x="280275" y="1624475"/>
              <a:ext cx="5625" cy="8450"/>
            </a:xfrm>
            <a:custGeom>
              <a:avLst/>
              <a:gdLst/>
              <a:ahLst/>
              <a:cxnLst/>
              <a:rect l="l" t="t" r="r" b="b"/>
              <a:pathLst>
                <a:path w="225" h="338" extrusionOk="0">
                  <a:moveTo>
                    <a:pt x="56" y="1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56" y="338"/>
                  </a:lnTo>
                  <a:lnTo>
                    <a:pt x="113" y="338"/>
                  </a:lnTo>
                  <a:lnTo>
                    <a:pt x="225" y="225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67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6" name="Google Shape;22636;p51"/>
            <p:cNvSpPr/>
            <p:nvPr/>
          </p:nvSpPr>
          <p:spPr>
            <a:xfrm>
              <a:off x="281675" y="1578100"/>
              <a:ext cx="4225" cy="5650"/>
            </a:xfrm>
            <a:custGeom>
              <a:avLst/>
              <a:gdLst/>
              <a:ahLst/>
              <a:cxnLst/>
              <a:rect l="l" t="t" r="r" b="b"/>
              <a:pathLst>
                <a:path w="169" h="226" extrusionOk="0">
                  <a:moveTo>
                    <a:pt x="57" y="1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113" y="226"/>
                  </a:lnTo>
                  <a:lnTo>
                    <a:pt x="169" y="113"/>
                  </a:lnTo>
                  <a:lnTo>
                    <a:pt x="169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77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7" name="Google Shape;22637;p51"/>
            <p:cNvSpPr/>
            <p:nvPr/>
          </p:nvSpPr>
          <p:spPr>
            <a:xfrm>
              <a:off x="292925" y="1644150"/>
              <a:ext cx="4225" cy="4250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56" y="0"/>
                  </a:moveTo>
                  <a:lnTo>
                    <a:pt x="0" y="169"/>
                  </a:lnTo>
                  <a:lnTo>
                    <a:pt x="169" y="113"/>
                  </a:lnTo>
                  <a:lnTo>
                    <a:pt x="112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2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8" name="Google Shape;22638;p51"/>
            <p:cNvSpPr/>
            <p:nvPr/>
          </p:nvSpPr>
          <p:spPr>
            <a:xfrm>
              <a:off x="291500" y="1632900"/>
              <a:ext cx="2850" cy="7050"/>
            </a:xfrm>
            <a:custGeom>
              <a:avLst/>
              <a:gdLst/>
              <a:ahLst/>
              <a:cxnLst/>
              <a:rect l="l" t="t" r="r" b="b"/>
              <a:pathLst>
                <a:path w="114" h="282" extrusionOk="0">
                  <a:moveTo>
                    <a:pt x="1" y="1"/>
                  </a:moveTo>
                  <a:lnTo>
                    <a:pt x="1" y="169"/>
                  </a:lnTo>
                  <a:lnTo>
                    <a:pt x="1" y="226"/>
                  </a:lnTo>
                  <a:lnTo>
                    <a:pt x="1" y="282"/>
                  </a:lnTo>
                  <a:lnTo>
                    <a:pt x="113" y="282"/>
                  </a:lnTo>
                  <a:lnTo>
                    <a:pt x="113" y="113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2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9" name="Google Shape;22639;p51"/>
            <p:cNvSpPr/>
            <p:nvPr/>
          </p:nvSpPr>
          <p:spPr>
            <a:xfrm>
              <a:off x="290100" y="1648375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57" y="0"/>
                  </a:moveTo>
                  <a:lnTo>
                    <a:pt x="1" y="56"/>
                  </a:lnTo>
                  <a:lnTo>
                    <a:pt x="57" y="169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2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0" name="Google Shape;22640;p51"/>
            <p:cNvSpPr/>
            <p:nvPr/>
          </p:nvSpPr>
          <p:spPr>
            <a:xfrm>
              <a:off x="270425" y="163430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7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67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1" name="Google Shape;22641;p51"/>
            <p:cNvSpPr/>
            <p:nvPr/>
          </p:nvSpPr>
          <p:spPr>
            <a:xfrm>
              <a:off x="262000" y="16385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0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67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2" name="Google Shape;22642;p51"/>
            <p:cNvSpPr/>
            <p:nvPr/>
          </p:nvSpPr>
          <p:spPr>
            <a:xfrm>
              <a:off x="266225" y="162025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56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8578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3" name="Google Shape;22643;p51"/>
            <p:cNvSpPr/>
            <p:nvPr/>
          </p:nvSpPr>
          <p:spPr>
            <a:xfrm>
              <a:off x="276050" y="16371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0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2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4" name="Google Shape;22644;p51"/>
            <p:cNvSpPr/>
            <p:nvPr/>
          </p:nvSpPr>
          <p:spPr>
            <a:xfrm>
              <a:off x="281675" y="163430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7" y="113"/>
                  </a:moveTo>
                  <a:lnTo>
                    <a:pt x="57" y="113"/>
                  </a:lnTo>
                  <a:lnTo>
                    <a:pt x="0" y="1"/>
                  </a:lnTo>
                  <a:lnTo>
                    <a:pt x="0" y="1"/>
                  </a:lnTo>
                  <a:lnTo>
                    <a:pt x="57" y="113"/>
                  </a:lnTo>
                  <a:lnTo>
                    <a:pt x="57" y="113"/>
                  </a:lnTo>
                  <a:close/>
                </a:path>
              </a:pathLst>
            </a:custGeom>
            <a:solidFill>
              <a:srgbClr val="92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5" name="Google Shape;22645;p51"/>
            <p:cNvSpPr/>
            <p:nvPr/>
          </p:nvSpPr>
          <p:spPr>
            <a:xfrm>
              <a:off x="283075" y="16216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1" y="0"/>
                  </a:moveTo>
                  <a:lnTo>
                    <a:pt x="1" y="113"/>
                  </a:lnTo>
                  <a:lnTo>
                    <a:pt x="57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67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6" name="Google Shape;22646;p51"/>
            <p:cNvSpPr/>
            <p:nvPr/>
          </p:nvSpPr>
          <p:spPr>
            <a:xfrm>
              <a:off x="290100" y="16371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67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7" name="Google Shape;22647;p51"/>
            <p:cNvSpPr/>
            <p:nvPr/>
          </p:nvSpPr>
          <p:spPr>
            <a:xfrm>
              <a:off x="314000" y="1642750"/>
              <a:ext cx="30925" cy="37950"/>
            </a:xfrm>
            <a:custGeom>
              <a:avLst/>
              <a:gdLst/>
              <a:ahLst/>
              <a:cxnLst/>
              <a:rect l="l" t="t" r="r" b="b"/>
              <a:pathLst>
                <a:path w="1237" h="1518" extrusionOk="0">
                  <a:moveTo>
                    <a:pt x="562" y="0"/>
                  </a:moveTo>
                  <a:lnTo>
                    <a:pt x="450" y="56"/>
                  </a:lnTo>
                  <a:lnTo>
                    <a:pt x="394" y="113"/>
                  </a:lnTo>
                  <a:lnTo>
                    <a:pt x="337" y="225"/>
                  </a:lnTo>
                  <a:lnTo>
                    <a:pt x="281" y="225"/>
                  </a:lnTo>
                  <a:lnTo>
                    <a:pt x="113" y="281"/>
                  </a:lnTo>
                  <a:lnTo>
                    <a:pt x="169" y="394"/>
                  </a:lnTo>
                  <a:lnTo>
                    <a:pt x="169" y="562"/>
                  </a:lnTo>
                  <a:lnTo>
                    <a:pt x="113" y="675"/>
                  </a:lnTo>
                  <a:lnTo>
                    <a:pt x="0" y="843"/>
                  </a:lnTo>
                  <a:lnTo>
                    <a:pt x="169" y="956"/>
                  </a:lnTo>
                  <a:lnTo>
                    <a:pt x="337" y="1012"/>
                  </a:lnTo>
                  <a:lnTo>
                    <a:pt x="506" y="956"/>
                  </a:lnTo>
                  <a:lnTo>
                    <a:pt x="618" y="843"/>
                  </a:lnTo>
                  <a:lnTo>
                    <a:pt x="506" y="1068"/>
                  </a:lnTo>
                  <a:lnTo>
                    <a:pt x="450" y="1237"/>
                  </a:lnTo>
                  <a:lnTo>
                    <a:pt x="506" y="1349"/>
                  </a:lnTo>
                  <a:lnTo>
                    <a:pt x="675" y="1462"/>
                  </a:lnTo>
                  <a:lnTo>
                    <a:pt x="787" y="1462"/>
                  </a:lnTo>
                  <a:lnTo>
                    <a:pt x="956" y="1518"/>
                  </a:lnTo>
                  <a:lnTo>
                    <a:pt x="1124" y="1405"/>
                  </a:lnTo>
                  <a:lnTo>
                    <a:pt x="1124" y="1349"/>
                  </a:lnTo>
                  <a:lnTo>
                    <a:pt x="1124" y="1293"/>
                  </a:lnTo>
                  <a:lnTo>
                    <a:pt x="1124" y="1237"/>
                  </a:lnTo>
                  <a:lnTo>
                    <a:pt x="1068" y="1124"/>
                  </a:lnTo>
                  <a:lnTo>
                    <a:pt x="1124" y="1012"/>
                  </a:lnTo>
                  <a:lnTo>
                    <a:pt x="1237" y="900"/>
                  </a:lnTo>
                  <a:lnTo>
                    <a:pt x="1237" y="787"/>
                  </a:lnTo>
                  <a:lnTo>
                    <a:pt x="1237" y="675"/>
                  </a:lnTo>
                  <a:lnTo>
                    <a:pt x="1124" y="562"/>
                  </a:lnTo>
                  <a:lnTo>
                    <a:pt x="1068" y="450"/>
                  </a:lnTo>
                  <a:lnTo>
                    <a:pt x="956" y="394"/>
                  </a:lnTo>
                  <a:lnTo>
                    <a:pt x="787" y="169"/>
                  </a:lnTo>
                  <a:lnTo>
                    <a:pt x="731" y="56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7E6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8" name="Google Shape;22648;p51"/>
            <p:cNvSpPr/>
            <p:nvPr/>
          </p:nvSpPr>
          <p:spPr>
            <a:xfrm>
              <a:off x="314000" y="1662425"/>
              <a:ext cx="21100" cy="29525"/>
            </a:xfrm>
            <a:custGeom>
              <a:avLst/>
              <a:gdLst/>
              <a:ahLst/>
              <a:cxnLst/>
              <a:rect l="l" t="t" r="r" b="b"/>
              <a:pathLst>
                <a:path w="844" h="1181" extrusionOk="0">
                  <a:moveTo>
                    <a:pt x="675" y="0"/>
                  </a:moveTo>
                  <a:lnTo>
                    <a:pt x="562" y="56"/>
                  </a:lnTo>
                  <a:lnTo>
                    <a:pt x="394" y="113"/>
                  </a:lnTo>
                  <a:lnTo>
                    <a:pt x="281" y="113"/>
                  </a:lnTo>
                  <a:lnTo>
                    <a:pt x="0" y="56"/>
                  </a:lnTo>
                  <a:lnTo>
                    <a:pt x="0" y="169"/>
                  </a:lnTo>
                  <a:lnTo>
                    <a:pt x="56" y="225"/>
                  </a:lnTo>
                  <a:lnTo>
                    <a:pt x="56" y="281"/>
                  </a:lnTo>
                  <a:lnTo>
                    <a:pt x="56" y="337"/>
                  </a:lnTo>
                  <a:lnTo>
                    <a:pt x="113" y="394"/>
                  </a:lnTo>
                  <a:lnTo>
                    <a:pt x="113" y="787"/>
                  </a:lnTo>
                  <a:lnTo>
                    <a:pt x="169" y="956"/>
                  </a:lnTo>
                  <a:lnTo>
                    <a:pt x="225" y="1124"/>
                  </a:lnTo>
                  <a:lnTo>
                    <a:pt x="337" y="1124"/>
                  </a:lnTo>
                  <a:lnTo>
                    <a:pt x="450" y="1180"/>
                  </a:lnTo>
                  <a:lnTo>
                    <a:pt x="506" y="1180"/>
                  </a:lnTo>
                  <a:lnTo>
                    <a:pt x="562" y="1124"/>
                  </a:lnTo>
                  <a:lnTo>
                    <a:pt x="618" y="956"/>
                  </a:lnTo>
                  <a:lnTo>
                    <a:pt x="675" y="675"/>
                  </a:lnTo>
                  <a:lnTo>
                    <a:pt x="562" y="618"/>
                  </a:lnTo>
                  <a:lnTo>
                    <a:pt x="506" y="506"/>
                  </a:lnTo>
                  <a:lnTo>
                    <a:pt x="562" y="337"/>
                  </a:lnTo>
                  <a:lnTo>
                    <a:pt x="618" y="169"/>
                  </a:lnTo>
                  <a:lnTo>
                    <a:pt x="675" y="113"/>
                  </a:lnTo>
                  <a:lnTo>
                    <a:pt x="843" y="113"/>
                  </a:lnTo>
                  <a:lnTo>
                    <a:pt x="843" y="56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795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9" name="Google Shape;22649;p51"/>
            <p:cNvSpPr/>
            <p:nvPr/>
          </p:nvSpPr>
          <p:spPr>
            <a:xfrm>
              <a:off x="314000" y="1672250"/>
              <a:ext cx="5625" cy="18300"/>
            </a:xfrm>
            <a:custGeom>
              <a:avLst/>
              <a:gdLst/>
              <a:ahLst/>
              <a:cxnLst/>
              <a:rect l="l" t="t" r="r" b="b"/>
              <a:pathLst>
                <a:path w="225" h="732" extrusionOk="0">
                  <a:moveTo>
                    <a:pt x="113" y="1"/>
                  </a:moveTo>
                  <a:lnTo>
                    <a:pt x="0" y="225"/>
                  </a:lnTo>
                  <a:lnTo>
                    <a:pt x="0" y="450"/>
                  </a:lnTo>
                  <a:lnTo>
                    <a:pt x="56" y="450"/>
                  </a:lnTo>
                  <a:lnTo>
                    <a:pt x="113" y="506"/>
                  </a:lnTo>
                  <a:lnTo>
                    <a:pt x="113" y="563"/>
                  </a:lnTo>
                  <a:lnTo>
                    <a:pt x="113" y="619"/>
                  </a:lnTo>
                  <a:lnTo>
                    <a:pt x="169" y="731"/>
                  </a:lnTo>
                  <a:lnTo>
                    <a:pt x="225" y="731"/>
                  </a:lnTo>
                  <a:lnTo>
                    <a:pt x="225" y="3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7E6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0" name="Google Shape;22650;p51"/>
            <p:cNvSpPr/>
            <p:nvPr/>
          </p:nvSpPr>
          <p:spPr>
            <a:xfrm>
              <a:off x="314000" y="1666625"/>
              <a:ext cx="2825" cy="5650"/>
            </a:xfrm>
            <a:custGeom>
              <a:avLst/>
              <a:gdLst/>
              <a:ahLst/>
              <a:cxnLst/>
              <a:rect l="l" t="t" r="r" b="b"/>
              <a:pathLst>
                <a:path w="113" h="226" extrusionOk="0">
                  <a:moveTo>
                    <a:pt x="0" y="1"/>
                  </a:moveTo>
                  <a:lnTo>
                    <a:pt x="0" y="113"/>
                  </a:lnTo>
                  <a:lnTo>
                    <a:pt x="56" y="169"/>
                  </a:lnTo>
                  <a:lnTo>
                    <a:pt x="113" y="226"/>
                  </a:lnTo>
                  <a:lnTo>
                    <a:pt x="113" y="113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E6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1" name="Google Shape;22651;p51"/>
            <p:cNvSpPr/>
            <p:nvPr/>
          </p:nvSpPr>
          <p:spPr>
            <a:xfrm>
              <a:off x="382850" y="1190300"/>
              <a:ext cx="71675" cy="73075"/>
            </a:xfrm>
            <a:custGeom>
              <a:avLst/>
              <a:gdLst/>
              <a:ahLst/>
              <a:cxnLst/>
              <a:rect l="l" t="t" r="r" b="b"/>
              <a:pathLst>
                <a:path w="2867" h="2923" extrusionOk="0">
                  <a:moveTo>
                    <a:pt x="506" y="0"/>
                  </a:moveTo>
                  <a:lnTo>
                    <a:pt x="394" y="112"/>
                  </a:lnTo>
                  <a:lnTo>
                    <a:pt x="337" y="225"/>
                  </a:lnTo>
                  <a:lnTo>
                    <a:pt x="281" y="337"/>
                  </a:lnTo>
                  <a:lnTo>
                    <a:pt x="337" y="450"/>
                  </a:lnTo>
                  <a:lnTo>
                    <a:pt x="337" y="506"/>
                  </a:lnTo>
                  <a:lnTo>
                    <a:pt x="225" y="450"/>
                  </a:lnTo>
                  <a:lnTo>
                    <a:pt x="56" y="562"/>
                  </a:lnTo>
                  <a:lnTo>
                    <a:pt x="0" y="618"/>
                  </a:lnTo>
                  <a:lnTo>
                    <a:pt x="0" y="731"/>
                  </a:lnTo>
                  <a:lnTo>
                    <a:pt x="56" y="787"/>
                  </a:lnTo>
                  <a:lnTo>
                    <a:pt x="113" y="787"/>
                  </a:lnTo>
                  <a:lnTo>
                    <a:pt x="281" y="731"/>
                  </a:lnTo>
                  <a:lnTo>
                    <a:pt x="337" y="731"/>
                  </a:lnTo>
                  <a:lnTo>
                    <a:pt x="225" y="787"/>
                  </a:lnTo>
                  <a:lnTo>
                    <a:pt x="225" y="843"/>
                  </a:lnTo>
                  <a:lnTo>
                    <a:pt x="281" y="1012"/>
                  </a:lnTo>
                  <a:lnTo>
                    <a:pt x="337" y="1124"/>
                  </a:lnTo>
                  <a:lnTo>
                    <a:pt x="281" y="1237"/>
                  </a:lnTo>
                  <a:lnTo>
                    <a:pt x="225" y="1237"/>
                  </a:lnTo>
                  <a:lnTo>
                    <a:pt x="225" y="1405"/>
                  </a:lnTo>
                  <a:lnTo>
                    <a:pt x="337" y="1574"/>
                  </a:lnTo>
                  <a:lnTo>
                    <a:pt x="618" y="1686"/>
                  </a:lnTo>
                  <a:lnTo>
                    <a:pt x="675" y="1742"/>
                  </a:lnTo>
                  <a:lnTo>
                    <a:pt x="731" y="1855"/>
                  </a:lnTo>
                  <a:lnTo>
                    <a:pt x="731" y="2023"/>
                  </a:lnTo>
                  <a:lnTo>
                    <a:pt x="675" y="2080"/>
                  </a:lnTo>
                  <a:lnTo>
                    <a:pt x="506" y="2080"/>
                  </a:lnTo>
                  <a:lnTo>
                    <a:pt x="450" y="2136"/>
                  </a:lnTo>
                  <a:lnTo>
                    <a:pt x="450" y="2248"/>
                  </a:lnTo>
                  <a:lnTo>
                    <a:pt x="450" y="2304"/>
                  </a:lnTo>
                  <a:lnTo>
                    <a:pt x="731" y="2417"/>
                  </a:lnTo>
                  <a:lnTo>
                    <a:pt x="1012" y="2529"/>
                  </a:lnTo>
                  <a:lnTo>
                    <a:pt x="1181" y="2585"/>
                  </a:lnTo>
                  <a:lnTo>
                    <a:pt x="1237" y="2642"/>
                  </a:lnTo>
                  <a:lnTo>
                    <a:pt x="1349" y="2698"/>
                  </a:lnTo>
                  <a:lnTo>
                    <a:pt x="1405" y="2754"/>
                  </a:lnTo>
                  <a:lnTo>
                    <a:pt x="1462" y="2754"/>
                  </a:lnTo>
                  <a:lnTo>
                    <a:pt x="1574" y="2642"/>
                  </a:lnTo>
                  <a:lnTo>
                    <a:pt x="1686" y="2585"/>
                  </a:lnTo>
                  <a:lnTo>
                    <a:pt x="1743" y="2529"/>
                  </a:lnTo>
                  <a:lnTo>
                    <a:pt x="1855" y="2529"/>
                  </a:lnTo>
                  <a:lnTo>
                    <a:pt x="1743" y="2585"/>
                  </a:lnTo>
                  <a:lnTo>
                    <a:pt x="1686" y="2585"/>
                  </a:lnTo>
                  <a:lnTo>
                    <a:pt x="1630" y="2642"/>
                  </a:lnTo>
                  <a:lnTo>
                    <a:pt x="1686" y="2754"/>
                  </a:lnTo>
                  <a:lnTo>
                    <a:pt x="1743" y="2866"/>
                  </a:lnTo>
                  <a:lnTo>
                    <a:pt x="1911" y="2923"/>
                  </a:lnTo>
                  <a:lnTo>
                    <a:pt x="2080" y="2866"/>
                  </a:lnTo>
                  <a:lnTo>
                    <a:pt x="2305" y="2754"/>
                  </a:lnTo>
                  <a:lnTo>
                    <a:pt x="2417" y="2642"/>
                  </a:lnTo>
                  <a:lnTo>
                    <a:pt x="2473" y="2585"/>
                  </a:lnTo>
                  <a:lnTo>
                    <a:pt x="2586" y="2585"/>
                  </a:lnTo>
                  <a:lnTo>
                    <a:pt x="2754" y="2642"/>
                  </a:lnTo>
                  <a:lnTo>
                    <a:pt x="2810" y="2585"/>
                  </a:lnTo>
                  <a:lnTo>
                    <a:pt x="2867" y="2529"/>
                  </a:lnTo>
                  <a:lnTo>
                    <a:pt x="2867" y="2417"/>
                  </a:lnTo>
                  <a:lnTo>
                    <a:pt x="2810" y="2361"/>
                  </a:lnTo>
                  <a:lnTo>
                    <a:pt x="2642" y="2248"/>
                  </a:lnTo>
                  <a:lnTo>
                    <a:pt x="2754" y="2248"/>
                  </a:lnTo>
                  <a:lnTo>
                    <a:pt x="2810" y="2192"/>
                  </a:lnTo>
                  <a:lnTo>
                    <a:pt x="2754" y="2080"/>
                  </a:lnTo>
                  <a:lnTo>
                    <a:pt x="2642" y="1911"/>
                  </a:lnTo>
                  <a:lnTo>
                    <a:pt x="2473" y="1855"/>
                  </a:lnTo>
                  <a:lnTo>
                    <a:pt x="2305" y="1911"/>
                  </a:lnTo>
                  <a:lnTo>
                    <a:pt x="2136" y="2023"/>
                  </a:lnTo>
                  <a:lnTo>
                    <a:pt x="2136" y="2023"/>
                  </a:lnTo>
                  <a:lnTo>
                    <a:pt x="2305" y="1799"/>
                  </a:lnTo>
                  <a:lnTo>
                    <a:pt x="2361" y="1742"/>
                  </a:lnTo>
                  <a:lnTo>
                    <a:pt x="2361" y="1574"/>
                  </a:lnTo>
                  <a:lnTo>
                    <a:pt x="2305" y="1518"/>
                  </a:lnTo>
                  <a:lnTo>
                    <a:pt x="2248" y="1461"/>
                  </a:lnTo>
                  <a:lnTo>
                    <a:pt x="2136" y="1405"/>
                  </a:lnTo>
                  <a:lnTo>
                    <a:pt x="2024" y="1405"/>
                  </a:lnTo>
                  <a:lnTo>
                    <a:pt x="1855" y="1461"/>
                  </a:lnTo>
                  <a:lnTo>
                    <a:pt x="1743" y="1461"/>
                  </a:lnTo>
                  <a:lnTo>
                    <a:pt x="1630" y="1405"/>
                  </a:lnTo>
                  <a:lnTo>
                    <a:pt x="1630" y="1293"/>
                  </a:lnTo>
                  <a:lnTo>
                    <a:pt x="1518" y="1180"/>
                  </a:lnTo>
                  <a:lnTo>
                    <a:pt x="1237" y="1180"/>
                  </a:lnTo>
                  <a:lnTo>
                    <a:pt x="1237" y="1068"/>
                  </a:lnTo>
                  <a:lnTo>
                    <a:pt x="1181" y="1012"/>
                  </a:lnTo>
                  <a:lnTo>
                    <a:pt x="1237" y="955"/>
                  </a:lnTo>
                  <a:lnTo>
                    <a:pt x="1349" y="955"/>
                  </a:lnTo>
                  <a:lnTo>
                    <a:pt x="1462" y="899"/>
                  </a:lnTo>
                  <a:lnTo>
                    <a:pt x="1462" y="787"/>
                  </a:lnTo>
                  <a:lnTo>
                    <a:pt x="1405" y="562"/>
                  </a:lnTo>
                  <a:lnTo>
                    <a:pt x="1293" y="393"/>
                  </a:lnTo>
                  <a:lnTo>
                    <a:pt x="1181" y="450"/>
                  </a:lnTo>
                  <a:lnTo>
                    <a:pt x="1124" y="337"/>
                  </a:lnTo>
                  <a:lnTo>
                    <a:pt x="1012" y="225"/>
                  </a:lnTo>
                  <a:lnTo>
                    <a:pt x="675" y="225"/>
                  </a:lnTo>
                  <a:lnTo>
                    <a:pt x="731" y="169"/>
                  </a:lnTo>
                  <a:lnTo>
                    <a:pt x="731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958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2" name="Google Shape;22652;p51"/>
            <p:cNvSpPr/>
            <p:nvPr/>
          </p:nvSpPr>
          <p:spPr>
            <a:xfrm>
              <a:off x="415150" y="1209950"/>
              <a:ext cx="57650" cy="78725"/>
            </a:xfrm>
            <a:custGeom>
              <a:avLst/>
              <a:gdLst/>
              <a:ahLst/>
              <a:cxnLst/>
              <a:rect l="l" t="t" r="r" b="b"/>
              <a:pathLst>
                <a:path w="2306" h="3149" extrusionOk="0">
                  <a:moveTo>
                    <a:pt x="1237" y="2362"/>
                  </a:moveTo>
                  <a:lnTo>
                    <a:pt x="1237" y="2418"/>
                  </a:lnTo>
                  <a:lnTo>
                    <a:pt x="1181" y="2362"/>
                  </a:lnTo>
                  <a:close/>
                  <a:moveTo>
                    <a:pt x="1294" y="1"/>
                  </a:moveTo>
                  <a:lnTo>
                    <a:pt x="1181" y="282"/>
                  </a:lnTo>
                  <a:lnTo>
                    <a:pt x="1069" y="394"/>
                  </a:lnTo>
                  <a:lnTo>
                    <a:pt x="900" y="451"/>
                  </a:lnTo>
                  <a:lnTo>
                    <a:pt x="844" y="507"/>
                  </a:lnTo>
                  <a:lnTo>
                    <a:pt x="732" y="563"/>
                  </a:lnTo>
                  <a:lnTo>
                    <a:pt x="732" y="619"/>
                  </a:lnTo>
                  <a:lnTo>
                    <a:pt x="956" y="732"/>
                  </a:lnTo>
                  <a:lnTo>
                    <a:pt x="1013" y="788"/>
                  </a:lnTo>
                  <a:lnTo>
                    <a:pt x="1013" y="844"/>
                  </a:lnTo>
                  <a:lnTo>
                    <a:pt x="956" y="956"/>
                  </a:lnTo>
                  <a:lnTo>
                    <a:pt x="900" y="1013"/>
                  </a:lnTo>
                  <a:lnTo>
                    <a:pt x="844" y="1069"/>
                  </a:lnTo>
                  <a:lnTo>
                    <a:pt x="732" y="1069"/>
                  </a:lnTo>
                  <a:lnTo>
                    <a:pt x="675" y="1125"/>
                  </a:lnTo>
                  <a:lnTo>
                    <a:pt x="732" y="1181"/>
                  </a:lnTo>
                  <a:lnTo>
                    <a:pt x="788" y="1294"/>
                  </a:lnTo>
                  <a:lnTo>
                    <a:pt x="900" y="1350"/>
                  </a:lnTo>
                  <a:lnTo>
                    <a:pt x="1181" y="1125"/>
                  </a:lnTo>
                  <a:lnTo>
                    <a:pt x="1406" y="1350"/>
                  </a:lnTo>
                  <a:lnTo>
                    <a:pt x="1406" y="1406"/>
                  </a:lnTo>
                  <a:lnTo>
                    <a:pt x="1294" y="1406"/>
                  </a:lnTo>
                  <a:lnTo>
                    <a:pt x="1406" y="1575"/>
                  </a:lnTo>
                  <a:lnTo>
                    <a:pt x="1462" y="1687"/>
                  </a:lnTo>
                  <a:lnTo>
                    <a:pt x="1518" y="1743"/>
                  </a:lnTo>
                  <a:lnTo>
                    <a:pt x="1125" y="1631"/>
                  </a:lnTo>
                  <a:lnTo>
                    <a:pt x="1013" y="1687"/>
                  </a:lnTo>
                  <a:lnTo>
                    <a:pt x="1013" y="1743"/>
                  </a:lnTo>
                  <a:lnTo>
                    <a:pt x="1013" y="1856"/>
                  </a:lnTo>
                  <a:lnTo>
                    <a:pt x="956" y="1912"/>
                  </a:lnTo>
                  <a:lnTo>
                    <a:pt x="788" y="1968"/>
                  </a:lnTo>
                  <a:lnTo>
                    <a:pt x="675" y="2024"/>
                  </a:lnTo>
                  <a:lnTo>
                    <a:pt x="563" y="2024"/>
                  </a:lnTo>
                  <a:lnTo>
                    <a:pt x="451" y="1968"/>
                  </a:lnTo>
                  <a:lnTo>
                    <a:pt x="394" y="1856"/>
                  </a:lnTo>
                  <a:lnTo>
                    <a:pt x="619" y="1856"/>
                  </a:lnTo>
                  <a:lnTo>
                    <a:pt x="675" y="1799"/>
                  </a:lnTo>
                  <a:lnTo>
                    <a:pt x="732" y="1743"/>
                  </a:lnTo>
                  <a:lnTo>
                    <a:pt x="732" y="1687"/>
                  </a:lnTo>
                  <a:lnTo>
                    <a:pt x="732" y="1631"/>
                  </a:lnTo>
                  <a:lnTo>
                    <a:pt x="619" y="1631"/>
                  </a:lnTo>
                  <a:lnTo>
                    <a:pt x="451" y="1687"/>
                  </a:lnTo>
                  <a:lnTo>
                    <a:pt x="282" y="1799"/>
                  </a:lnTo>
                  <a:lnTo>
                    <a:pt x="170" y="1912"/>
                  </a:lnTo>
                  <a:lnTo>
                    <a:pt x="1" y="1912"/>
                  </a:lnTo>
                  <a:lnTo>
                    <a:pt x="1" y="1968"/>
                  </a:lnTo>
                  <a:lnTo>
                    <a:pt x="57" y="2249"/>
                  </a:lnTo>
                  <a:lnTo>
                    <a:pt x="57" y="2305"/>
                  </a:lnTo>
                  <a:lnTo>
                    <a:pt x="113" y="2418"/>
                  </a:lnTo>
                  <a:lnTo>
                    <a:pt x="226" y="2474"/>
                  </a:lnTo>
                  <a:lnTo>
                    <a:pt x="394" y="2586"/>
                  </a:lnTo>
                  <a:lnTo>
                    <a:pt x="563" y="2643"/>
                  </a:lnTo>
                  <a:lnTo>
                    <a:pt x="675" y="2699"/>
                  </a:lnTo>
                  <a:lnTo>
                    <a:pt x="844" y="2811"/>
                  </a:lnTo>
                  <a:lnTo>
                    <a:pt x="1013" y="2924"/>
                  </a:lnTo>
                  <a:lnTo>
                    <a:pt x="1125" y="3092"/>
                  </a:lnTo>
                  <a:lnTo>
                    <a:pt x="1237" y="3148"/>
                  </a:lnTo>
                  <a:lnTo>
                    <a:pt x="1294" y="3092"/>
                  </a:lnTo>
                  <a:lnTo>
                    <a:pt x="1406" y="2867"/>
                  </a:lnTo>
                  <a:lnTo>
                    <a:pt x="1350" y="2755"/>
                  </a:lnTo>
                  <a:lnTo>
                    <a:pt x="1294" y="2586"/>
                  </a:lnTo>
                  <a:lnTo>
                    <a:pt x="1237" y="2418"/>
                  </a:lnTo>
                  <a:lnTo>
                    <a:pt x="1237" y="2418"/>
                  </a:lnTo>
                  <a:lnTo>
                    <a:pt x="1294" y="2530"/>
                  </a:lnTo>
                  <a:lnTo>
                    <a:pt x="1406" y="2586"/>
                  </a:lnTo>
                  <a:lnTo>
                    <a:pt x="1518" y="2586"/>
                  </a:lnTo>
                  <a:lnTo>
                    <a:pt x="1631" y="2530"/>
                  </a:lnTo>
                  <a:lnTo>
                    <a:pt x="1687" y="2418"/>
                  </a:lnTo>
                  <a:lnTo>
                    <a:pt x="1687" y="2362"/>
                  </a:lnTo>
                  <a:lnTo>
                    <a:pt x="1575" y="2193"/>
                  </a:lnTo>
                  <a:lnTo>
                    <a:pt x="1518" y="2137"/>
                  </a:lnTo>
                  <a:lnTo>
                    <a:pt x="1631" y="2137"/>
                  </a:lnTo>
                  <a:lnTo>
                    <a:pt x="1856" y="1968"/>
                  </a:lnTo>
                  <a:lnTo>
                    <a:pt x="1968" y="1912"/>
                  </a:lnTo>
                  <a:lnTo>
                    <a:pt x="2081" y="1912"/>
                  </a:lnTo>
                  <a:lnTo>
                    <a:pt x="2193" y="1799"/>
                  </a:lnTo>
                  <a:lnTo>
                    <a:pt x="2305" y="1743"/>
                  </a:lnTo>
                  <a:lnTo>
                    <a:pt x="2249" y="1631"/>
                  </a:lnTo>
                  <a:lnTo>
                    <a:pt x="2137" y="1518"/>
                  </a:lnTo>
                  <a:lnTo>
                    <a:pt x="2137" y="1462"/>
                  </a:lnTo>
                  <a:lnTo>
                    <a:pt x="2193" y="1406"/>
                  </a:lnTo>
                  <a:lnTo>
                    <a:pt x="2249" y="1294"/>
                  </a:lnTo>
                  <a:lnTo>
                    <a:pt x="2305" y="1181"/>
                  </a:lnTo>
                  <a:lnTo>
                    <a:pt x="2249" y="1069"/>
                  </a:lnTo>
                  <a:lnTo>
                    <a:pt x="2193" y="956"/>
                  </a:lnTo>
                  <a:lnTo>
                    <a:pt x="2249" y="844"/>
                  </a:lnTo>
                  <a:lnTo>
                    <a:pt x="2137" y="788"/>
                  </a:lnTo>
                  <a:lnTo>
                    <a:pt x="2024" y="732"/>
                  </a:lnTo>
                  <a:lnTo>
                    <a:pt x="2081" y="619"/>
                  </a:lnTo>
                  <a:lnTo>
                    <a:pt x="2249" y="451"/>
                  </a:lnTo>
                  <a:lnTo>
                    <a:pt x="2249" y="338"/>
                  </a:lnTo>
                  <a:lnTo>
                    <a:pt x="2249" y="282"/>
                  </a:lnTo>
                  <a:lnTo>
                    <a:pt x="2193" y="282"/>
                  </a:lnTo>
                  <a:lnTo>
                    <a:pt x="1968" y="338"/>
                  </a:lnTo>
                  <a:lnTo>
                    <a:pt x="1912" y="338"/>
                  </a:lnTo>
                  <a:lnTo>
                    <a:pt x="1800" y="226"/>
                  </a:lnTo>
                  <a:lnTo>
                    <a:pt x="1800" y="169"/>
                  </a:lnTo>
                  <a:lnTo>
                    <a:pt x="1687" y="226"/>
                  </a:lnTo>
                  <a:lnTo>
                    <a:pt x="1518" y="338"/>
                  </a:lnTo>
                  <a:lnTo>
                    <a:pt x="1462" y="338"/>
                  </a:lnTo>
                  <a:lnTo>
                    <a:pt x="1462" y="282"/>
                  </a:lnTo>
                  <a:lnTo>
                    <a:pt x="1462" y="169"/>
                  </a:lnTo>
                  <a:lnTo>
                    <a:pt x="1406" y="113"/>
                  </a:lnTo>
                  <a:lnTo>
                    <a:pt x="1294" y="1"/>
                  </a:lnTo>
                  <a:close/>
                </a:path>
              </a:pathLst>
            </a:custGeom>
            <a:solidFill>
              <a:srgbClr val="96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3" name="Google Shape;22653;p51"/>
            <p:cNvSpPr/>
            <p:nvPr/>
          </p:nvSpPr>
          <p:spPr>
            <a:xfrm>
              <a:off x="368800" y="1118625"/>
              <a:ext cx="35150" cy="78725"/>
            </a:xfrm>
            <a:custGeom>
              <a:avLst/>
              <a:gdLst/>
              <a:ahLst/>
              <a:cxnLst/>
              <a:rect l="l" t="t" r="r" b="b"/>
              <a:pathLst>
                <a:path w="1406" h="3149" extrusionOk="0">
                  <a:moveTo>
                    <a:pt x="675" y="2080"/>
                  </a:moveTo>
                  <a:lnTo>
                    <a:pt x="675" y="2136"/>
                  </a:lnTo>
                  <a:lnTo>
                    <a:pt x="618" y="2080"/>
                  </a:lnTo>
                  <a:close/>
                  <a:moveTo>
                    <a:pt x="731" y="1"/>
                  </a:moveTo>
                  <a:lnTo>
                    <a:pt x="618" y="57"/>
                  </a:lnTo>
                  <a:lnTo>
                    <a:pt x="562" y="169"/>
                  </a:lnTo>
                  <a:lnTo>
                    <a:pt x="562" y="338"/>
                  </a:lnTo>
                  <a:lnTo>
                    <a:pt x="562" y="450"/>
                  </a:lnTo>
                  <a:lnTo>
                    <a:pt x="731" y="563"/>
                  </a:lnTo>
                  <a:lnTo>
                    <a:pt x="787" y="619"/>
                  </a:lnTo>
                  <a:lnTo>
                    <a:pt x="843" y="675"/>
                  </a:lnTo>
                  <a:lnTo>
                    <a:pt x="618" y="675"/>
                  </a:lnTo>
                  <a:lnTo>
                    <a:pt x="450" y="844"/>
                  </a:lnTo>
                  <a:lnTo>
                    <a:pt x="450" y="956"/>
                  </a:lnTo>
                  <a:lnTo>
                    <a:pt x="450" y="1125"/>
                  </a:lnTo>
                  <a:lnTo>
                    <a:pt x="450" y="1293"/>
                  </a:lnTo>
                  <a:lnTo>
                    <a:pt x="337" y="1462"/>
                  </a:lnTo>
                  <a:lnTo>
                    <a:pt x="113" y="1518"/>
                  </a:lnTo>
                  <a:lnTo>
                    <a:pt x="56" y="1518"/>
                  </a:lnTo>
                  <a:lnTo>
                    <a:pt x="0" y="1574"/>
                  </a:lnTo>
                  <a:lnTo>
                    <a:pt x="0" y="1687"/>
                  </a:lnTo>
                  <a:lnTo>
                    <a:pt x="169" y="1799"/>
                  </a:lnTo>
                  <a:lnTo>
                    <a:pt x="281" y="1855"/>
                  </a:lnTo>
                  <a:lnTo>
                    <a:pt x="394" y="1855"/>
                  </a:lnTo>
                  <a:lnTo>
                    <a:pt x="450" y="1912"/>
                  </a:lnTo>
                  <a:lnTo>
                    <a:pt x="506" y="2024"/>
                  </a:lnTo>
                  <a:lnTo>
                    <a:pt x="506" y="2080"/>
                  </a:lnTo>
                  <a:lnTo>
                    <a:pt x="450" y="2136"/>
                  </a:lnTo>
                  <a:lnTo>
                    <a:pt x="394" y="2136"/>
                  </a:lnTo>
                  <a:lnTo>
                    <a:pt x="337" y="2249"/>
                  </a:lnTo>
                  <a:lnTo>
                    <a:pt x="337" y="2530"/>
                  </a:lnTo>
                  <a:lnTo>
                    <a:pt x="225" y="2755"/>
                  </a:lnTo>
                  <a:lnTo>
                    <a:pt x="225" y="2811"/>
                  </a:lnTo>
                  <a:lnTo>
                    <a:pt x="225" y="2867"/>
                  </a:lnTo>
                  <a:lnTo>
                    <a:pt x="281" y="3036"/>
                  </a:lnTo>
                  <a:lnTo>
                    <a:pt x="506" y="3148"/>
                  </a:lnTo>
                  <a:lnTo>
                    <a:pt x="618" y="3148"/>
                  </a:lnTo>
                  <a:lnTo>
                    <a:pt x="731" y="3092"/>
                  </a:lnTo>
                  <a:lnTo>
                    <a:pt x="843" y="3036"/>
                  </a:lnTo>
                  <a:lnTo>
                    <a:pt x="1124" y="2867"/>
                  </a:lnTo>
                  <a:lnTo>
                    <a:pt x="1237" y="2642"/>
                  </a:lnTo>
                  <a:lnTo>
                    <a:pt x="1349" y="2586"/>
                  </a:lnTo>
                  <a:lnTo>
                    <a:pt x="1405" y="2586"/>
                  </a:lnTo>
                  <a:lnTo>
                    <a:pt x="1405" y="2474"/>
                  </a:lnTo>
                  <a:lnTo>
                    <a:pt x="1237" y="2305"/>
                  </a:lnTo>
                  <a:lnTo>
                    <a:pt x="1180" y="2249"/>
                  </a:lnTo>
                  <a:lnTo>
                    <a:pt x="1124" y="2080"/>
                  </a:lnTo>
                  <a:lnTo>
                    <a:pt x="1124" y="1912"/>
                  </a:lnTo>
                  <a:lnTo>
                    <a:pt x="1124" y="1855"/>
                  </a:lnTo>
                  <a:lnTo>
                    <a:pt x="1237" y="1799"/>
                  </a:lnTo>
                  <a:lnTo>
                    <a:pt x="1293" y="1799"/>
                  </a:lnTo>
                  <a:lnTo>
                    <a:pt x="1349" y="1743"/>
                  </a:lnTo>
                  <a:lnTo>
                    <a:pt x="1349" y="1687"/>
                  </a:lnTo>
                  <a:lnTo>
                    <a:pt x="1349" y="1630"/>
                  </a:lnTo>
                  <a:lnTo>
                    <a:pt x="1124" y="1630"/>
                  </a:lnTo>
                  <a:lnTo>
                    <a:pt x="1180" y="1574"/>
                  </a:lnTo>
                  <a:lnTo>
                    <a:pt x="1237" y="1406"/>
                  </a:lnTo>
                  <a:lnTo>
                    <a:pt x="1349" y="1237"/>
                  </a:lnTo>
                  <a:lnTo>
                    <a:pt x="1349" y="1068"/>
                  </a:lnTo>
                  <a:lnTo>
                    <a:pt x="1293" y="900"/>
                  </a:lnTo>
                  <a:lnTo>
                    <a:pt x="1180" y="900"/>
                  </a:lnTo>
                  <a:lnTo>
                    <a:pt x="1180" y="844"/>
                  </a:lnTo>
                  <a:lnTo>
                    <a:pt x="1180" y="731"/>
                  </a:lnTo>
                  <a:lnTo>
                    <a:pt x="1180" y="675"/>
                  </a:lnTo>
                  <a:lnTo>
                    <a:pt x="1124" y="619"/>
                  </a:lnTo>
                  <a:lnTo>
                    <a:pt x="1180" y="563"/>
                  </a:lnTo>
                  <a:lnTo>
                    <a:pt x="1237" y="506"/>
                  </a:lnTo>
                  <a:lnTo>
                    <a:pt x="1180" y="450"/>
                  </a:lnTo>
                  <a:lnTo>
                    <a:pt x="1124" y="338"/>
                  </a:lnTo>
                  <a:lnTo>
                    <a:pt x="1068" y="225"/>
                  </a:lnTo>
                  <a:lnTo>
                    <a:pt x="1012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918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4" name="Google Shape;22654;p51"/>
            <p:cNvSpPr/>
            <p:nvPr/>
          </p:nvSpPr>
          <p:spPr>
            <a:xfrm>
              <a:off x="370200" y="1111600"/>
              <a:ext cx="25325" cy="28125"/>
            </a:xfrm>
            <a:custGeom>
              <a:avLst/>
              <a:gdLst/>
              <a:ahLst/>
              <a:cxnLst/>
              <a:rect l="l" t="t" r="r" b="b"/>
              <a:pathLst>
                <a:path w="1013" h="1125" extrusionOk="0">
                  <a:moveTo>
                    <a:pt x="956" y="0"/>
                  </a:moveTo>
                  <a:lnTo>
                    <a:pt x="900" y="57"/>
                  </a:lnTo>
                  <a:lnTo>
                    <a:pt x="787" y="113"/>
                  </a:lnTo>
                  <a:lnTo>
                    <a:pt x="731" y="169"/>
                  </a:lnTo>
                  <a:lnTo>
                    <a:pt x="562" y="113"/>
                  </a:lnTo>
                  <a:lnTo>
                    <a:pt x="394" y="282"/>
                  </a:lnTo>
                  <a:lnTo>
                    <a:pt x="169" y="338"/>
                  </a:lnTo>
                  <a:lnTo>
                    <a:pt x="0" y="450"/>
                  </a:lnTo>
                  <a:lnTo>
                    <a:pt x="0" y="563"/>
                  </a:lnTo>
                  <a:lnTo>
                    <a:pt x="57" y="619"/>
                  </a:lnTo>
                  <a:lnTo>
                    <a:pt x="169" y="731"/>
                  </a:lnTo>
                  <a:lnTo>
                    <a:pt x="281" y="731"/>
                  </a:lnTo>
                  <a:lnTo>
                    <a:pt x="225" y="787"/>
                  </a:lnTo>
                  <a:lnTo>
                    <a:pt x="225" y="1012"/>
                  </a:lnTo>
                  <a:lnTo>
                    <a:pt x="281" y="1125"/>
                  </a:lnTo>
                  <a:lnTo>
                    <a:pt x="562" y="1125"/>
                  </a:lnTo>
                  <a:lnTo>
                    <a:pt x="675" y="1012"/>
                  </a:lnTo>
                  <a:lnTo>
                    <a:pt x="731" y="1068"/>
                  </a:lnTo>
                  <a:lnTo>
                    <a:pt x="787" y="1125"/>
                  </a:lnTo>
                  <a:lnTo>
                    <a:pt x="900" y="1125"/>
                  </a:lnTo>
                  <a:lnTo>
                    <a:pt x="956" y="1068"/>
                  </a:lnTo>
                  <a:lnTo>
                    <a:pt x="956" y="956"/>
                  </a:lnTo>
                  <a:lnTo>
                    <a:pt x="843" y="787"/>
                  </a:lnTo>
                  <a:lnTo>
                    <a:pt x="675" y="675"/>
                  </a:lnTo>
                  <a:lnTo>
                    <a:pt x="619" y="675"/>
                  </a:lnTo>
                  <a:lnTo>
                    <a:pt x="562" y="731"/>
                  </a:lnTo>
                  <a:lnTo>
                    <a:pt x="562" y="731"/>
                  </a:lnTo>
                  <a:lnTo>
                    <a:pt x="619" y="506"/>
                  </a:lnTo>
                  <a:lnTo>
                    <a:pt x="675" y="394"/>
                  </a:lnTo>
                  <a:lnTo>
                    <a:pt x="731" y="338"/>
                  </a:lnTo>
                  <a:lnTo>
                    <a:pt x="900" y="282"/>
                  </a:lnTo>
                  <a:lnTo>
                    <a:pt x="1012" y="225"/>
                  </a:lnTo>
                  <a:lnTo>
                    <a:pt x="1012" y="113"/>
                  </a:lnTo>
                  <a:lnTo>
                    <a:pt x="956" y="57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8A8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5" name="Google Shape;22655;p51"/>
            <p:cNvSpPr/>
            <p:nvPr/>
          </p:nvSpPr>
          <p:spPr>
            <a:xfrm>
              <a:off x="415150" y="1191700"/>
              <a:ext cx="21125" cy="9850"/>
            </a:xfrm>
            <a:custGeom>
              <a:avLst/>
              <a:gdLst/>
              <a:ahLst/>
              <a:cxnLst/>
              <a:rect l="l" t="t" r="r" b="b"/>
              <a:pathLst>
                <a:path w="845" h="394" extrusionOk="0">
                  <a:moveTo>
                    <a:pt x="226" y="0"/>
                  </a:moveTo>
                  <a:lnTo>
                    <a:pt x="113" y="113"/>
                  </a:lnTo>
                  <a:lnTo>
                    <a:pt x="57" y="169"/>
                  </a:lnTo>
                  <a:lnTo>
                    <a:pt x="1" y="337"/>
                  </a:lnTo>
                  <a:lnTo>
                    <a:pt x="282" y="337"/>
                  </a:lnTo>
                  <a:lnTo>
                    <a:pt x="563" y="394"/>
                  </a:lnTo>
                  <a:lnTo>
                    <a:pt x="675" y="394"/>
                  </a:lnTo>
                  <a:lnTo>
                    <a:pt x="732" y="225"/>
                  </a:lnTo>
                  <a:lnTo>
                    <a:pt x="844" y="56"/>
                  </a:lnTo>
                  <a:lnTo>
                    <a:pt x="788" y="0"/>
                  </a:lnTo>
                  <a:lnTo>
                    <a:pt x="732" y="0"/>
                  </a:lnTo>
                  <a:lnTo>
                    <a:pt x="507" y="169"/>
                  </a:lnTo>
                  <a:lnTo>
                    <a:pt x="451" y="113"/>
                  </a:lnTo>
                  <a:lnTo>
                    <a:pt x="338" y="56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958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6" name="Google Shape;22656;p51"/>
            <p:cNvSpPr/>
            <p:nvPr/>
          </p:nvSpPr>
          <p:spPr>
            <a:xfrm>
              <a:off x="406725" y="1104575"/>
              <a:ext cx="16900" cy="21100"/>
            </a:xfrm>
            <a:custGeom>
              <a:avLst/>
              <a:gdLst/>
              <a:ahLst/>
              <a:cxnLst/>
              <a:rect l="l" t="t" r="r" b="b"/>
              <a:pathLst>
                <a:path w="676" h="844" extrusionOk="0">
                  <a:moveTo>
                    <a:pt x="57" y="0"/>
                  </a:moveTo>
                  <a:lnTo>
                    <a:pt x="1" y="113"/>
                  </a:lnTo>
                  <a:lnTo>
                    <a:pt x="1" y="169"/>
                  </a:lnTo>
                  <a:lnTo>
                    <a:pt x="57" y="338"/>
                  </a:lnTo>
                  <a:lnTo>
                    <a:pt x="169" y="506"/>
                  </a:lnTo>
                  <a:lnTo>
                    <a:pt x="226" y="619"/>
                  </a:lnTo>
                  <a:lnTo>
                    <a:pt x="226" y="731"/>
                  </a:lnTo>
                  <a:lnTo>
                    <a:pt x="226" y="787"/>
                  </a:lnTo>
                  <a:lnTo>
                    <a:pt x="282" y="844"/>
                  </a:lnTo>
                  <a:lnTo>
                    <a:pt x="450" y="844"/>
                  </a:lnTo>
                  <a:lnTo>
                    <a:pt x="619" y="787"/>
                  </a:lnTo>
                  <a:lnTo>
                    <a:pt x="675" y="731"/>
                  </a:lnTo>
                  <a:lnTo>
                    <a:pt x="675" y="675"/>
                  </a:lnTo>
                  <a:lnTo>
                    <a:pt x="507" y="675"/>
                  </a:lnTo>
                  <a:lnTo>
                    <a:pt x="450" y="619"/>
                  </a:lnTo>
                  <a:lnTo>
                    <a:pt x="282" y="506"/>
                  </a:lnTo>
                  <a:lnTo>
                    <a:pt x="282" y="394"/>
                  </a:lnTo>
                  <a:lnTo>
                    <a:pt x="338" y="338"/>
                  </a:lnTo>
                  <a:lnTo>
                    <a:pt x="338" y="281"/>
                  </a:lnTo>
                  <a:lnTo>
                    <a:pt x="282" y="169"/>
                  </a:lnTo>
                  <a:lnTo>
                    <a:pt x="169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19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7" name="Google Shape;22657;p51"/>
            <p:cNvSpPr/>
            <p:nvPr/>
          </p:nvSpPr>
          <p:spPr>
            <a:xfrm>
              <a:off x="429200" y="1211375"/>
              <a:ext cx="11275" cy="12650"/>
            </a:xfrm>
            <a:custGeom>
              <a:avLst/>
              <a:gdLst/>
              <a:ahLst/>
              <a:cxnLst/>
              <a:rect l="l" t="t" r="r" b="b"/>
              <a:pathLst>
                <a:path w="451" h="506" extrusionOk="0">
                  <a:moveTo>
                    <a:pt x="57" y="0"/>
                  </a:moveTo>
                  <a:lnTo>
                    <a:pt x="1" y="56"/>
                  </a:lnTo>
                  <a:lnTo>
                    <a:pt x="1" y="112"/>
                  </a:lnTo>
                  <a:lnTo>
                    <a:pt x="170" y="225"/>
                  </a:lnTo>
                  <a:lnTo>
                    <a:pt x="170" y="281"/>
                  </a:lnTo>
                  <a:lnTo>
                    <a:pt x="113" y="394"/>
                  </a:lnTo>
                  <a:lnTo>
                    <a:pt x="170" y="506"/>
                  </a:lnTo>
                  <a:lnTo>
                    <a:pt x="282" y="506"/>
                  </a:lnTo>
                  <a:lnTo>
                    <a:pt x="338" y="394"/>
                  </a:lnTo>
                  <a:lnTo>
                    <a:pt x="338" y="337"/>
                  </a:lnTo>
                  <a:lnTo>
                    <a:pt x="282" y="337"/>
                  </a:lnTo>
                  <a:lnTo>
                    <a:pt x="394" y="225"/>
                  </a:lnTo>
                  <a:lnTo>
                    <a:pt x="451" y="225"/>
                  </a:lnTo>
                  <a:lnTo>
                    <a:pt x="451" y="112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958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8" name="Google Shape;22658;p51"/>
            <p:cNvSpPr/>
            <p:nvPr/>
          </p:nvSpPr>
          <p:spPr>
            <a:xfrm>
              <a:off x="396900" y="117062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0"/>
                  </a:moveTo>
                  <a:lnTo>
                    <a:pt x="56" y="0"/>
                  </a:lnTo>
                  <a:lnTo>
                    <a:pt x="5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8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9" name="Google Shape;22659;p51"/>
            <p:cNvSpPr/>
            <p:nvPr/>
          </p:nvSpPr>
          <p:spPr>
            <a:xfrm>
              <a:off x="392675" y="111722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57"/>
                  </a:moveTo>
                  <a:lnTo>
                    <a:pt x="1" y="57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918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0" name="Google Shape;22660;p51"/>
            <p:cNvSpPr/>
            <p:nvPr/>
          </p:nvSpPr>
          <p:spPr>
            <a:xfrm>
              <a:off x="472775" y="120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9B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1" name="Google Shape;22661;p51"/>
            <p:cNvSpPr/>
            <p:nvPr/>
          </p:nvSpPr>
          <p:spPr>
            <a:xfrm>
              <a:off x="450300" y="11720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6" y="0"/>
                  </a:moveTo>
                  <a:lnTo>
                    <a:pt x="0" y="57"/>
                  </a:lnTo>
                  <a:lnTo>
                    <a:pt x="112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69B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2" name="Google Shape;22662;p51"/>
            <p:cNvSpPr/>
            <p:nvPr/>
          </p:nvSpPr>
          <p:spPr>
            <a:xfrm>
              <a:off x="419375" y="11116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19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3" name="Google Shape;22663;p51"/>
            <p:cNvSpPr/>
            <p:nvPr/>
          </p:nvSpPr>
          <p:spPr>
            <a:xfrm>
              <a:off x="413750" y="11073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1" y="57"/>
                  </a:moveTo>
                  <a:lnTo>
                    <a:pt x="57" y="57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57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A19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4" name="Google Shape;22664;p51"/>
            <p:cNvSpPr/>
            <p:nvPr/>
          </p:nvSpPr>
          <p:spPr>
            <a:xfrm>
              <a:off x="395500" y="1561250"/>
              <a:ext cx="22500" cy="46400"/>
            </a:xfrm>
            <a:custGeom>
              <a:avLst/>
              <a:gdLst/>
              <a:ahLst/>
              <a:cxnLst/>
              <a:rect l="l" t="t" r="r" b="b"/>
              <a:pathLst>
                <a:path w="900" h="1856" extrusionOk="0">
                  <a:moveTo>
                    <a:pt x="0" y="0"/>
                  </a:moveTo>
                  <a:lnTo>
                    <a:pt x="0" y="56"/>
                  </a:lnTo>
                  <a:lnTo>
                    <a:pt x="0" y="225"/>
                  </a:lnTo>
                  <a:lnTo>
                    <a:pt x="56" y="281"/>
                  </a:lnTo>
                  <a:lnTo>
                    <a:pt x="225" y="281"/>
                  </a:lnTo>
                  <a:lnTo>
                    <a:pt x="281" y="338"/>
                  </a:lnTo>
                  <a:lnTo>
                    <a:pt x="281" y="394"/>
                  </a:lnTo>
                  <a:lnTo>
                    <a:pt x="56" y="787"/>
                  </a:lnTo>
                  <a:lnTo>
                    <a:pt x="0" y="900"/>
                  </a:lnTo>
                  <a:lnTo>
                    <a:pt x="56" y="1012"/>
                  </a:lnTo>
                  <a:lnTo>
                    <a:pt x="56" y="1124"/>
                  </a:lnTo>
                  <a:lnTo>
                    <a:pt x="56" y="1293"/>
                  </a:lnTo>
                  <a:lnTo>
                    <a:pt x="56" y="1405"/>
                  </a:lnTo>
                  <a:lnTo>
                    <a:pt x="112" y="1349"/>
                  </a:lnTo>
                  <a:lnTo>
                    <a:pt x="169" y="1237"/>
                  </a:lnTo>
                  <a:lnTo>
                    <a:pt x="281" y="1237"/>
                  </a:lnTo>
                  <a:lnTo>
                    <a:pt x="281" y="1293"/>
                  </a:lnTo>
                  <a:lnTo>
                    <a:pt x="281" y="1349"/>
                  </a:lnTo>
                  <a:lnTo>
                    <a:pt x="393" y="1518"/>
                  </a:lnTo>
                  <a:lnTo>
                    <a:pt x="281" y="1518"/>
                  </a:lnTo>
                  <a:lnTo>
                    <a:pt x="225" y="1574"/>
                  </a:lnTo>
                  <a:lnTo>
                    <a:pt x="225" y="1686"/>
                  </a:lnTo>
                  <a:lnTo>
                    <a:pt x="281" y="1743"/>
                  </a:lnTo>
                  <a:lnTo>
                    <a:pt x="450" y="1855"/>
                  </a:lnTo>
                  <a:lnTo>
                    <a:pt x="562" y="1855"/>
                  </a:lnTo>
                  <a:lnTo>
                    <a:pt x="675" y="1799"/>
                  </a:lnTo>
                  <a:lnTo>
                    <a:pt x="675" y="1743"/>
                  </a:lnTo>
                  <a:lnTo>
                    <a:pt x="618" y="1686"/>
                  </a:lnTo>
                  <a:lnTo>
                    <a:pt x="562" y="1518"/>
                  </a:lnTo>
                  <a:lnTo>
                    <a:pt x="562" y="1405"/>
                  </a:lnTo>
                  <a:lnTo>
                    <a:pt x="731" y="1349"/>
                  </a:lnTo>
                  <a:lnTo>
                    <a:pt x="787" y="1237"/>
                  </a:lnTo>
                  <a:lnTo>
                    <a:pt x="787" y="1124"/>
                  </a:lnTo>
                  <a:lnTo>
                    <a:pt x="899" y="1012"/>
                  </a:lnTo>
                  <a:lnTo>
                    <a:pt x="899" y="900"/>
                  </a:lnTo>
                  <a:lnTo>
                    <a:pt x="787" y="843"/>
                  </a:lnTo>
                  <a:lnTo>
                    <a:pt x="731" y="731"/>
                  </a:lnTo>
                  <a:lnTo>
                    <a:pt x="618" y="619"/>
                  </a:lnTo>
                  <a:lnTo>
                    <a:pt x="562" y="562"/>
                  </a:lnTo>
                  <a:lnTo>
                    <a:pt x="506" y="562"/>
                  </a:lnTo>
                  <a:lnTo>
                    <a:pt x="506" y="450"/>
                  </a:lnTo>
                  <a:lnTo>
                    <a:pt x="562" y="394"/>
                  </a:lnTo>
                  <a:lnTo>
                    <a:pt x="506" y="338"/>
                  </a:lnTo>
                  <a:lnTo>
                    <a:pt x="450" y="281"/>
                  </a:lnTo>
                  <a:lnTo>
                    <a:pt x="450" y="225"/>
                  </a:lnTo>
                  <a:lnTo>
                    <a:pt x="450" y="169"/>
                  </a:lnTo>
                  <a:lnTo>
                    <a:pt x="450" y="11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89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5" name="Google Shape;22665;p51"/>
            <p:cNvSpPr/>
            <p:nvPr/>
          </p:nvSpPr>
          <p:spPr>
            <a:xfrm>
              <a:off x="392675" y="1527525"/>
              <a:ext cx="29525" cy="39375"/>
            </a:xfrm>
            <a:custGeom>
              <a:avLst/>
              <a:gdLst/>
              <a:ahLst/>
              <a:cxnLst/>
              <a:rect l="l" t="t" r="r" b="b"/>
              <a:pathLst>
                <a:path w="1181" h="1575" extrusionOk="0">
                  <a:moveTo>
                    <a:pt x="338" y="0"/>
                  </a:moveTo>
                  <a:lnTo>
                    <a:pt x="338" y="57"/>
                  </a:lnTo>
                  <a:lnTo>
                    <a:pt x="338" y="225"/>
                  </a:lnTo>
                  <a:lnTo>
                    <a:pt x="338" y="450"/>
                  </a:lnTo>
                  <a:lnTo>
                    <a:pt x="225" y="562"/>
                  </a:lnTo>
                  <a:lnTo>
                    <a:pt x="57" y="731"/>
                  </a:lnTo>
                  <a:lnTo>
                    <a:pt x="1" y="843"/>
                  </a:lnTo>
                  <a:lnTo>
                    <a:pt x="1" y="956"/>
                  </a:lnTo>
                  <a:lnTo>
                    <a:pt x="1" y="1068"/>
                  </a:lnTo>
                  <a:lnTo>
                    <a:pt x="113" y="1181"/>
                  </a:lnTo>
                  <a:lnTo>
                    <a:pt x="282" y="1349"/>
                  </a:lnTo>
                  <a:lnTo>
                    <a:pt x="563" y="1462"/>
                  </a:lnTo>
                  <a:lnTo>
                    <a:pt x="563" y="1574"/>
                  </a:lnTo>
                  <a:lnTo>
                    <a:pt x="788" y="1462"/>
                  </a:lnTo>
                  <a:lnTo>
                    <a:pt x="844" y="1405"/>
                  </a:lnTo>
                  <a:lnTo>
                    <a:pt x="844" y="1293"/>
                  </a:lnTo>
                  <a:lnTo>
                    <a:pt x="844" y="1068"/>
                  </a:lnTo>
                  <a:lnTo>
                    <a:pt x="900" y="1068"/>
                  </a:lnTo>
                  <a:lnTo>
                    <a:pt x="956" y="1012"/>
                  </a:lnTo>
                  <a:lnTo>
                    <a:pt x="1181" y="1012"/>
                  </a:lnTo>
                  <a:lnTo>
                    <a:pt x="1181" y="956"/>
                  </a:lnTo>
                  <a:lnTo>
                    <a:pt x="1125" y="900"/>
                  </a:lnTo>
                  <a:lnTo>
                    <a:pt x="731" y="900"/>
                  </a:lnTo>
                  <a:lnTo>
                    <a:pt x="675" y="956"/>
                  </a:lnTo>
                  <a:lnTo>
                    <a:pt x="619" y="900"/>
                  </a:lnTo>
                  <a:lnTo>
                    <a:pt x="675" y="843"/>
                  </a:lnTo>
                  <a:lnTo>
                    <a:pt x="844" y="787"/>
                  </a:lnTo>
                  <a:lnTo>
                    <a:pt x="900" y="731"/>
                  </a:lnTo>
                  <a:lnTo>
                    <a:pt x="956" y="619"/>
                  </a:lnTo>
                  <a:lnTo>
                    <a:pt x="900" y="450"/>
                  </a:lnTo>
                  <a:lnTo>
                    <a:pt x="900" y="338"/>
                  </a:lnTo>
                  <a:lnTo>
                    <a:pt x="956" y="225"/>
                  </a:lnTo>
                  <a:lnTo>
                    <a:pt x="956" y="113"/>
                  </a:lnTo>
                  <a:lnTo>
                    <a:pt x="788" y="57"/>
                  </a:lnTo>
                  <a:lnTo>
                    <a:pt x="731" y="113"/>
                  </a:lnTo>
                  <a:lnTo>
                    <a:pt x="731" y="169"/>
                  </a:lnTo>
                  <a:lnTo>
                    <a:pt x="731" y="281"/>
                  </a:lnTo>
                  <a:lnTo>
                    <a:pt x="675" y="281"/>
                  </a:lnTo>
                  <a:lnTo>
                    <a:pt x="619" y="225"/>
                  </a:lnTo>
                  <a:lnTo>
                    <a:pt x="563" y="169"/>
                  </a:lnTo>
                  <a:lnTo>
                    <a:pt x="506" y="57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898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6" name="Google Shape;22666;p51"/>
            <p:cNvSpPr/>
            <p:nvPr/>
          </p:nvSpPr>
          <p:spPr>
            <a:xfrm>
              <a:off x="458725" y="1493800"/>
              <a:ext cx="19700" cy="15475"/>
            </a:xfrm>
            <a:custGeom>
              <a:avLst/>
              <a:gdLst/>
              <a:ahLst/>
              <a:cxnLst/>
              <a:rect l="l" t="t" r="r" b="b"/>
              <a:pathLst>
                <a:path w="788" h="619" extrusionOk="0">
                  <a:moveTo>
                    <a:pt x="225" y="0"/>
                  </a:moveTo>
                  <a:lnTo>
                    <a:pt x="57" y="113"/>
                  </a:lnTo>
                  <a:lnTo>
                    <a:pt x="0" y="281"/>
                  </a:lnTo>
                  <a:lnTo>
                    <a:pt x="57" y="394"/>
                  </a:lnTo>
                  <a:lnTo>
                    <a:pt x="281" y="506"/>
                  </a:lnTo>
                  <a:lnTo>
                    <a:pt x="450" y="619"/>
                  </a:lnTo>
                  <a:lnTo>
                    <a:pt x="731" y="394"/>
                  </a:lnTo>
                  <a:lnTo>
                    <a:pt x="787" y="338"/>
                  </a:lnTo>
                  <a:lnTo>
                    <a:pt x="787" y="281"/>
                  </a:lnTo>
                  <a:lnTo>
                    <a:pt x="619" y="113"/>
                  </a:lnTo>
                  <a:lnTo>
                    <a:pt x="562" y="57"/>
                  </a:lnTo>
                  <a:lnTo>
                    <a:pt x="506" y="57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8F83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7" name="Google Shape;22667;p51"/>
            <p:cNvSpPr/>
            <p:nvPr/>
          </p:nvSpPr>
          <p:spPr>
            <a:xfrm>
              <a:off x="406725" y="1603400"/>
              <a:ext cx="19700" cy="11275"/>
            </a:xfrm>
            <a:custGeom>
              <a:avLst/>
              <a:gdLst/>
              <a:ahLst/>
              <a:cxnLst/>
              <a:rect l="l" t="t" r="r" b="b"/>
              <a:pathLst>
                <a:path w="788" h="451" extrusionOk="0">
                  <a:moveTo>
                    <a:pt x="169" y="0"/>
                  </a:moveTo>
                  <a:lnTo>
                    <a:pt x="169" y="57"/>
                  </a:lnTo>
                  <a:lnTo>
                    <a:pt x="1" y="225"/>
                  </a:lnTo>
                  <a:lnTo>
                    <a:pt x="113" y="338"/>
                  </a:lnTo>
                  <a:lnTo>
                    <a:pt x="226" y="450"/>
                  </a:lnTo>
                  <a:lnTo>
                    <a:pt x="731" y="450"/>
                  </a:lnTo>
                  <a:lnTo>
                    <a:pt x="788" y="394"/>
                  </a:lnTo>
                  <a:lnTo>
                    <a:pt x="731" y="338"/>
                  </a:lnTo>
                  <a:lnTo>
                    <a:pt x="675" y="338"/>
                  </a:lnTo>
                  <a:lnTo>
                    <a:pt x="563" y="281"/>
                  </a:lnTo>
                  <a:lnTo>
                    <a:pt x="507" y="225"/>
                  </a:lnTo>
                  <a:lnTo>
                    <a:pt x="450" y="113"/>
                  </a:lnTo>
                  <a:lnTo>
                    <a:pt x="394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958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8" name="Google Shape;22668;p51"/>
            <p:cNvSpPr/>
            <p:nvPr/>
          </p:nvSpPr>
          <p:spPr>
            <a:xfrm>
              <a:off x="406725" y="1616050"/>
              <a:ext cx="8450" cy="4225"/>
            </a:xfrm>
            <a:custGeom>
              <a:avLst/>
              <a:gdLst/>
              <a:ahLst/>
              <a:cxnLst/>
              <a:rect l="l" t="t" r="r" b="b"/>
              <a:pathLst>
                <a:path w="338" h="169" extrusionOk="0">
                  <a:moveTo>
                    <a:pt x="1" y="0"/>
                  </a:moveTo>
                  <a:lnTo>
                    <a:pt x="1" y="57"/>
                  </a:lnTo>
                  <a:lnTo>
                    <a:pt x="169" y="169"/>
                  </a:lnTo>
                  <a:lnTo>
                    <a:pt x="338" y="169"/>
                  </a:lnTo>
                  <a:lnTo>
                    <a:pt x="338" y="57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958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9" name="Google Shape;22669;p51"/>
            <p:cNvSpPr/>
            <p:nvPr/>
          </p:nvSpPr>
          <p:spPr>
            <a:xfrm>
              <a:off x="432025" y="1604800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0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169" y="169"/>
                  </a:lnTo>
                  <a:lnTo>
                    <a:pt x="169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3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0" name="Google Shape;22670;p51"/>
            <p:cNvSpPr/>
            <p:nvPr/>
          </p:nvSpPr>
          <p:spPr>
            <a:xfrm>
              <a:off x="437650" y="15682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3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1" name="Google Shape;22671;p51"/>
            <p:cNvSpPr/>
            <p:nvPr/>
          </p:nvSpPr>
          <p:spPr>
            <a:xfrm>
              <a:off x="420775" y="16441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0"/>
                  </a:lnTo>
                  <a:lnTo>
                    <a:pt x="1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58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2" name="Google Shape;22672;p51"/>
            <p:cNvSpPr/>
            <p:nvPr/>
          </p:nvSpPr>
          <p:spPr>
            <a:xfrm>
              <a:off x="389875" y="1388400"/>
              <a:ext cx="57625" cy="132125"/>
            </a:xfrm>
            <a:custGeom>
              <a:avLst/>
              <a:gdLst/>
              <a:ahLst/>
              <a:cxnLst/>
              <a:rect l="l" t="t" r="r" b="b"/>
              <a:pathLst>
                <a:path w="2305" h="5285" extrusionOk="0">
                  <a:moveTo>
                    <a:pt x="1518" y="1"/>
                  </a:moveTo>
                  <a:lnTo>
                    <a:pt x="1405" y="57"/>
                  </a:lnTo>
                  <a:lnTo>
                    <a:pt x="1237" y="226"/>
                  </a:lnTo>
                  <a:lnTo>
                    <a:pt x="1181" y="338"/>
                  </a:lnTo>
                  <a:lnTo>
                    <a:pt x="1068" y="563"/>
                  </a:lnTo>
                  <a:lnTo>
                    <a:pt x="1012" y="788"/>
                  </a:lnTo>
                  <a:lnTo>
                    <a:pt x="956" y="956"/>
                  </a:lnTo>
                  <a:lnTo>
                    <a:pt x="843" y="1181"/>
                  </a:lnTo>
                  <a:lnTo>
                    <a:pt x="900" y="1294"/>
                  </a:lnTo>
                  <a:lnTo>
                    <a:pt x="1068" y="1406"/>
                  </a:lnTo>
                  <a:lnTo>
                    <a:pt x="1181" y="1519"/>
                  </a:lnTo>
                  <a:lnTo>
                    <a:pt x="1068" y="1575"/>
                  </a:lnTo>
                  <a:lnTo>
                    <a:pt x="900" y="1743"/>
                  </a:lnTo>
                  <a:lnTo>
                    <a:pt x="675" y="2024"/>
                  </a:lnTo>
                  <a:lnTo>
                    <a:pt x="618" y="2249"/>
                  </a:lnTo>
                  <a:lnTo>
                    <a:pt x="675" y="2418"/>
                  </a:lnTo>
                  <a:lnTo>
                    <a:pt x="843" y="2586"/>
                  </a:lnTo>
                  <a:lnTo>
                    <a:pt x="675" y="2811"/>
                  </a:lnTo>
                  <a:lnTo>
                    <a:pt x="618" y="2980"/>
                  </a:lnTo>
                  <a:lnTo>
                    <a:pt x="562" y="3149"/>
                  </a:lnTo>
                  <a:lnTo>
                    <a:pt x="506" y="3486"/>
                  </a:lnTo>
                  <a:lnTo>
                    <a:pt x="506" y="3711"/>
                  </a:lnTo>
                  <a:lnTo>
                    <a:pt x="450" y="3823"/>
                  </a:lnTo>
                  <a:lnTo>
                    <a:pt x="394" y="3879"/>
                  </a:lnTo>
                  <a:lnTo>
                    <a:pt x="225" y="3879"/>
                  </a:lnTo>
                  <a:lnTo>
                    <a:pt x="113" y="3935"/>
                  </a:lnTo>
                  <a:lnTo>
                    <a:pt x="0" y="4160"/>
                  </a:lnTo>
                  <a:lnTo>
                    <a:pt x="0" y="4329"/>
                  </a:lnTo>
                  <a:lnTo>
                    <a:pt x="56" y="4441"/>
                  </a:lnTo>
                  <a:lnTo>
                    <a:pt x="169" y="4441"/>
                  </a:lnTo>
                  <a:lnTo>
                    <a:pt x="169" y="4497"/>
                  </a:lnTo>
                  <a:lnTo>
                    <a:pt x="225" y="4441"/>
                  </a:lnTo>
                  <a:lnTo>
                    <a:pt x="281" y="4441"/>
                  </a:lnTo>
                  <a:lnTo>
                    <a:pt x="281" y="4497"/>
                  </a:lnTo>
                  <a:lnTo>
                    <a:pt x="450" y="4835"/>
                  </a:lnTo>
                  <a:lnTo>
                    <a:pt x="450" y="5172"/>
                  </a:lnTo>
                  <a:lnTo>
                    <a:pt x="618" y="5284"/>
                  </a:lnTo>
                  <a:lnTo>
                    <a:pt x="731" y="5284"/>
                  </a:lnTo>
                  <a:lnTo>
                    <a:pt x="787" y="5228"/>
                  </a:lnTo>
                  <a:lnTo>
                    <a:pt x="900" y="5228"/>
                  </a:lnTo>
                  <a:lnTo>
                    <a:pt x="956" y="5172"/>
                  </a:lnTo>
                  <a:lnTo>
                    <a:pt x="956" y="5060"/>
                  </a:lnTo>
                  <a:lnTo>
                    <a:pt x="843" y="4835"/>
                  </a:lnTo>
                  <a:lnTo>
                    <a:pt x="843" y="4722"/>
                  </a:lnTo>
                  <a:lnTo>
                    <a:pt x="956" y="4722"/>
                  </a:lnTo>
                  <a:lnTo>
                    <a:pt x="1012" y="4778"/>
                  </a:lnTo>
                  <a:lnTo>
                    <a:pt x="1124" y="4778"/>
                  </a:lnTo>
                  <a:lnTo>
                    <a:pt x="1293" y="4722"/>
                  </a:lnTo>
                  <a:lnTo>
                    <a:pt x="1124" y="4554"/>
                  </a:lnTo>
                  <a:lnTo>
                    <a:pt x="1012" y="4329"/>
                  </a:lnTo>
                  <a:lnTo>
                    <a:pt x="1012" y="4273"/>
                  </a:lnTo>
                  <a:lnTo>
                    <a:pt x="1068" y="4273"/>
                  </a:lnTo>
                  <a:lnTo>
                    <a:pt x="1181" y="4216"/>
                  </a:lnTo>
                  <a:lnTo>
                    <a:pt x="1237" y="4104"/>
                  </a:lnTo>
                  <a:lnTo>
                    <a:pt x="1181" y="4048"/>
                  </a:lnTo>
                  <a:lnTo>
                    <a:pt x="900" y="3879"/>
                  </a:lnTo>
                  <a:lnTo>
                    <a:pt x="843" y="3823"/>
                  </a:lnTo>
                  <a:lnTo>
                    <a:pt x="843" y="3767"/>
                  </a:lnTo>
                  <a:lnTo>
                    <a:pt x="956" y="3711"/>
                  </a:lnTo>
                  <a:lnTo>
                    <a:pt x="1124" y="3373"/>
                  </a:lnTo>
                  <a:lnTo>
                    <a:pt x="1237" y="3317"/>
                  </a:lnTo>
                  <a:lnTo>
                    <a:pt x="1462" y="3261"/>
                  </a:lnTo>
                  <a:lnTo>
                    <a:pt x="1462" y="3205"/>
                  </a:lnTo>
                  <a:lnTo>
                    <a:pt x="1518" y="3205"/>
                  </a:lnTo>
                  <a:lnTo>
                    <a:pt x="1462" y="3149"/>
                  </a:lnTo>
                  <a:lnTo>
                    <a:pt x="1405" y="3036"/>
                  </a:lnTo>
                  <a:lnTo>
                    <a:pt x="1518" y="3036"/>
                  </a:lnTo>
                  <a:lnTo>
                    <a:pt x="1518" y="2980"/>
                  </a:lnTo>
                  <a:lnTo>
                    <a:pt x="1518" y="2924"/>
                  </a:lnTo>
                  <a:lnTo>
                    <a:pt x="1462" y="2867"/>
                  </a:lnTo>
                  <a:lnTo>
                    <a:pt x="1462" y="2811"/>
                  </a:lnTo>
                  <a:lnTo>
                    <a:pt x="1574" y="2643"/>
                  </a:lnTo>
                  <a:lnTo>
                    <a:pt x="1574" y="2586"/>
                  </a:lnTo>
                  <a:lnTo>
                    <a:pt x="1462" y="2530"/>
                  </a:lnTo>
                  <a:lnTo>
                    <a:pt x="1405" y="2474"/>
                  </a:lnTo>
                  <a:lnTo>
                    <a:pt x="1686" y="2137"/>
                  </a:lnTo>
                  <a:lnTo>
                    <a:pt x="1743" y="2024"/>
                  </a:lnTo>
                  <a:lnTo>
                    <a:pt x="1743" y="1912"/>
                  </a:lnTo>
                  <a:lnTo>
                    <a:pt x="1743" y="1856"/>
                  </a:lnTo>
                  <a:lnTo>
                    <a:pt x="1799" y="1743"/>
                  </a:lnTo>
                  <a:lnTo>
                    <a:pt x="1799" y="1687"/>
                  </a:lnTo>
                  <a:lnTo>
                    <a:pt x="1799" y="1631"/>
                  </a:lnTo>
                  <a:lnTo>
                    <a:pt x="1743" y="1575"/>
                  </a:lnTo>
                  <a:lnTo>
                    <a:pt x="1630" y="1519"/>
                  </a:lnTo>
                  <a:lnTo>
                    <a:pt x="1518" y="1406"/>
                  </a:lnTo>
                  <a:lnTo>
                    <a:pt x="1574" y="1350"/>
                  </a:lnTo>
                  <a:lnTo>
                    <a:pt x="1630" y="1238"/>
                  </a:lnTo>
                  <a:lnTo>
                    <a:pt x="1911" y="1069"/>
                  </a:lnTo>
                  <a:lnTo>
                    <a:pt x="1911" y="1013"/>
                  </a:lnTo>
                  <a:lnTo>
                    <a:pt x="1967" y="956"/>
                  </a:lnTo>
                  <a:lnTo>
                    <a:pt x="2024" y="900"/>
                  </a:lnTo>
                  <a:lnTo>
                    <a:pt x="2136" y="844"/>
                  </a:lnTo>
                  <a:lnTo>
                    <a:pt x="2248" y="675"/>
                  </a:lnTo>
                  <a:lnTo>
                    <a:pt x="2305" y="619"/>
                  </a:lnTo>
                  <a:lnTo>
                    <a:pt x="2192" y="507"/>
                  </a:lnTo>
                  <a:lnTo>
                    <a:pt x="1967" y="507"/>
                  </a:lnTo>
                  <a:lnTo>
                    <a:pt x="1855" y="338"/>
                  </a:lnTo>
                  <a:lnTo>
                    <a:pt x="1743" y="170"/>
                  </a:lnTo>
                  <a:lnTo>
                    <a:pt x="1630" y="1"/>
                  </a:lnTo>
                  <a:close/>
                </a:path>
              </a:pathLst>
            </a:custGeom>
            <a:solidFill>
              <a:srgbClr val="877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3" name="Google Shape;22673;p51"/>
            <p:cNvSpPr/>
            <p:nvPr/>
          </p:nvSpPr>
          <p:spPr>
            <a:xfrm>
              <a:off x="381425" y="1520500"/>
              <a:ext cx="25325" cy="57625"/>
            </a:xfrm>
            <a:custGeom>
              <a:avLst/>
              <a:gdLst/>
              <a:ahLst/>
              <a:cxnLst/>
              <a:rect l="l" t="t" r="r" b="b"/>
              <a:pathLst>
                <a:path w="1013" h="2305" extrusionOk="0">
                  <a:moveTo>
                    <a:pt x="282" y="0"/>
                  </a:moveTo>
                  <a:lnTo>
                    <a:pt x="170" y="113"/>
                  </a:lnTo>
                  <a:lnTo>
                    <a:pt x="170" y="169"/>
                  </a:lnTo>
                  <a:lnTo>
                    <a:pt x="170" y="225"/>
                  </a:lnTo>
                  <a:lnTo>
                    <a:pt x="226" y="394"/>
                  </a:lnTo>
                  <a:lnTo>
                    <a:pt x="226" y="562"/>
                  </a:lnTo>
                  <a:lnTo>
                    <a:pt x="226" y="619"/>
                  </a:lnTo>
                  <a:lnTo>
                    <a:pt x="170" y="675"/>
                  </a:lnTo>
                  <a:lnTo>
                    <a:pt x="170" y="843"/>
                  </a:lnTo>
                  <a:lnTo>
                    <a:pt x="113" y="956"/>
                  </a:lnTo>
                  <a:lnTo>
                    <a:pt x="1" y="1237"/>
                  </a:lnTo>
                  <a:lnTo>
                    <a:pt x="1" y="1349"/>
                  </a:lnTo>
                  <a:lnTo>
                    <a:pt x="57" y="1462"/>
                  </a:lnTo>
                  <a:lnTo>
                    <a:pt x="113" y="1574"/>
                  </a:lnTo>
                  <a:lnTo>
                    <a:pt x="57" y="1686"/>
                  </a:lnTo>
                  <a:lnTo>
                    <a:pt x="1" y="1855"/>
                  </a:lnTo>
                  <a:lnTo>
                    <a:pt x="57" y="2024"/>
                  </a:lnTo>
                  <a:lnTo>
                    <a:pt x="113" y="2192"/>
                  </a:lnTo>
                  <a:lnTo>
                    <a:pt x="170" y="2305"/>
                  </a:lnTo>
                  <a:lnTo>
                    <a:pt x="394" y="2305"/>
                  </a:lnTo>
                  <a:lnTo>
                    <a:pt x="507" y="2192"/>
                  </a:lnTo>
                  <a:lnTo>
                    <a:pt x="619" y="2080"/>
                  </a:lnTo>
                  <a:lnTo>
                    <a:pt x="732" y="1911"/>
                  </a:lnTo>
                  <a:lnTo>
                    <a:pt x="675" y="1911"/>
                  </a:lnTo>
                  <a:lnTo>
                    <a:pt x="619" y="1799"/>
                  </a:lnTo>
                  <a:lnTo>
                    <a:pt x="619" y="1686"/>
                  </a:lnTo>
                  <a:lnTo>
                    <a:pt x="732" y="1686"/>
                  </a:lnTo>
                  <a:lnTo>
                    <a:pt x="788" y="1743"/>
                  </a:lnTo>
                  <a:lnTo>
                    <a:pt x="900" y="1799"/>
                  </a:lnTo>
                  <a:lnTo>
                    <a:pt x="1013" y="1743"/>
                  </a:lnTo>
                  <a:lnTo>
                    <a:pt x="619" y="1349"/>
                  </a:lnTo>
                  <a:lnTo>
                    <a:pt x="563" y="1293"/>
                  </a:lnTo>
                  <a:lnTo>
                    <a:pt x="563" y="1181"/>
                  </a:lnTo>
                  <a:lnTo>
                    <a:pt x="563" y="1068"/>
                  </a:lnTo>
                  <a:lnTo>
                    <a:pt x="619" y="1012"/>
                  </a:lnTo>
                  <a:lnTo>
                    <a:pt x="732" y="956"/>
                  </a:lnTo>
                  <a:lnTo>
                    <a:pt x="788" y="956"/>
                  </a:lnTo>
                  <a:lnTo>
                    <a:pt x="900" y="900"/>
                  </a:lnTo>
                  <a:lnTo>
                    <a:pt x="1013" y="787"/>
                  </a:lnTo>
                  <a:lnTo>
                    <a:pt x="1013" y="731"/>
                  </a:lnTo>
                  <a:lnTo>
                    <a:pt x="956" y="675"/>
                  </a:lnTo>
                  <a:lnTo>
                    <a:pt x="844" y="619"/>
                  </a:lnTo>
                  <a:lnTo>
                    <a:pt x="844" y="562"/>
                  </a:lnTo>
                  <a:lnTo>
                    <a:pt x="900" y="506"/>
                  </a:lnTo>
                  <a:lnTo>
                    <a:pt x="900" y="450"/>
                  </a:lnTo>
                  <a:lnTo>
                    <a:pt x="844" y="394"/>
                  </a:lnTo>
                  <a:lnTo>
                    <a:pt x="844" y="338"/>
                  </a:lnTo>
                  <a:lnTo>
                    <a:pt x="900" y="281"/>
                  </a:lnTo>
                  <a:lnTo>
                    <a:pt x="900" y="225"/>
                  </a:lnTo>
                  <a:lnTo>
                    <a:pt x="563" y="113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7B7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4" name="Google Shape;22674;p51"/>
            <p:cNvSpPr/>
            <p:nvPr/>
          </p:nvSpPr>
          <p:spPr>
            <a:xfrm>
              <a:off x="391275" y="1516275"/>
              <a:ext cx="18300" cy="16900"/>
            </a:xfrm>
            <a:custGeom>
              <a:avLst/>
              <a:gdLst/>
              <a:ahLst/>
              <a:cxnLst/>
              <a:rect l="l" t="t" r="r" b="b"/>
              <a:pathLst>
                <a:path w="732" h="676" extrusionOk="0">
                  <a:moveTo>
                    <a:pt x="394" y="1"/>
                  </a:moveTo>
                  <a:lnTo>
                    <a:pt x="394" y="57"/>
                  </a:lnTo>
                  <a:lnTo>
                    <a:pt x="225" y="57"/>
                  </a:lnTo>
                  <a:lnTo>
                    <a:pt x="113" y="113"/>
                  </a:lnTo>
                  <a:lnTo>
                    <a:pt x="0" y="169"/>
                  </a:lnTo>
                  <a:lnTo>
                    <a:pt x="0" y="282"/>
                  </a:lnTo>
                  <a:lnTo>
                    <a:pt x="57" y="394"/>
                  </a:lnTo>
                  <a:lnTo>
                    <a:pt x="169" y="563"/>
                  </a:lnTo>
                  <a:lnTo>
                    <a:pt x="169" y="619"/>
                  </a:lnTo>
                  <a:lnTo>
                    <a:pt x="169" y="675"/>
                  </a:lnTo>
                  <a:lnTo>
                    <a:pt x="225" y="675"/>
                  </a:lnTo>
                  <a:lnTo>
                    <a:pt x="281" y="619"/>
                  </a:lnTo>
                  <a:lnTo>
                    <a:pt x="281" y="507"/>
                  </a:lnTo>
                  <a:lnTo>
                    <a:pt x="338" y="394"/>
                  </a:lnTo>
                  <a:lnTo>
                    <a:pt x="506" y="394"/>
                  </a:lnTo>
                  <a:lnTo>
                    <a:pt x="619" y="282"/>
                  </a:lnTo>
                  <a:lnTo>
                    <a:pt x="675" y="226"/>
                  </a:lnTo>
                  <a:lnTo>
                    <a:pt x="731" y="11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898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5" name="Google Shape;22675;p51"/>
            <p:cNvSpPr/>
            <p:nvPr/>
          </p:nvSpPr>
          <p:spPr>
            <a:xfrm>
              <a:off x="437650" y="1415100"/>
              <a:ext cx="9850" cy="5650"/>
            </a:xfrm>
            <a:custGeom>
              <a:avLst/>
              <a:gdLst/>
              <a:ahLst/>
              <a:cxnLst/>
              <a:rect l="l" t="t" r="r" b="b"/>
              <a:pathLst>
                <a:path w="394" h="226" extrusionOk="0">
                  <a:moveTo>
                    <a:pt x="0" y="1"/>
                  </a:moveTo>
                  <a:lnTo>
                    <a:pt x="56" y="170"/>
                  </a:lnTo>
                  <a:lnTo>
                    <a:pt x="113" y="226"/>
                  </a:lnTo>
                  <a:lnTo>
                    <a:pt x="225" y="226"/>
                  </a:lnTo>
                  <a:lnTo>
                    <a:pt x="394" y="170"/>
                  </a:lnTo>
                  <a:lnTo>
                    <a:pt x="394" y="113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877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6" name="Google Shape;22676;p51"/>
            <p:cNvSpPr/>
            <p:nvPr/>
          </p:nvSpPr>
          <p:spPr>
            <a:xfrm>
              <a:off x="434825" y="1472725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57" y="0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A8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7" name="Google Shape;22677;p51"/>
            <p:cNvSpPr/>
            <p:nvPr/>
          </p:nvSpPr>
          <p:spPr>
            <a:xfrm>
              <a:off x="447475" y="146990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1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A8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8" name="Google Shape;22678;p51"/>
            <p:cNvSpPr/>
            <p:nvPr/>
          </p:nvSpPr>
          <p:spPr>
            <a:xfrm>
              <a:off x="416575" y="15289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57"/>
                  </a:moveTo>
                  <a:lnTo>
                    <a:pt x="0" y="1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898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9" name="Google Shape;22679;p51"/>
            <p:cNvSpPr/>
            <p:nvPr/>
          </p:nvSpPr>
          <p:spPr>
            <a:xfrm>
              <a:off x="413750" y="1481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7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0" name="Google Shape;22680;p51"/>
            <p:cNvSpPr/>
            <p:nvPr/>
          </p:nvSpPr>
          <p:spPr>
            <a:xfrm>
              <a:off x="429200" y="1333600"/>
              <a:ext cx="26725" cy="70300"/>
            </a:xfrm>
            <a:custGeom>
              <a:avLst/>
              <a:gdLst/>
              <a:ahLst/>
              <a:cxnLst/>
              <a:rect l="l" t="t" r="r" b="b"/>
              <a:pathLst>
                <a:path w="1069" h="2812" extrusionOk="0">
                  <a:moveTo>
                    <a:pt x="675" y="1"/>
                  </a:moveTo>
                  <a:lnTo>
                    <a:pt x="507" y="57"/>
                  </a:lnTo>
                  <a:lnTo>
                    <a:pt x="507" y="170"/>
                  </a:lnTo>
                  <a:lnTo>
                    <a:pt x="507" y="226"/>
                  </a:lnTo>
                  <a:lnTo>
                    <a:pt x="563" y="282"/>
                  </a:lnTo>
                  <a:lnTo>
                    <a:pt x="507" y="394"/>
                  </a:lnTo>
                  <a:lnTo>
                    <a:pt x="451" y="451"/>
                  </a:lnTo>
                  <a:lnTo>
                    <a:pt x="282" y="619"/>
                  </a:lnTo>
                  <a:lnTo>
                    <a:pt x="226" y="788"/>
                  </a:lnTo>
                  <a:lnTo>
                    <a:pt x="226" y="1013"/>
                  </a:lnTo>
                  <a:lnTo>
                    <a:pt x="226" y="1181"/>
                  </a:lnTo>
                  <a:lnTo>
                    <a:pt x="170" y="1406"/>
                  </a:lnTo>
                  <a:lnTo>
                    <a:pt x="226" y="1575"/>
                  </a:lnTo>
                  <a:lnTo>
                    <a:pt x="113" y="1631"/>
                  </a:lnTo>
                  <a:lnTo>
                    <a:pt x="57" y="1687"/>
                  </a:lnTo>
                  <a:lnTo>
                    <a:pt x="1" y="1856"/>
                  </a:lnTo>
                  <a:lnTo>
                    <a:pt x="1" y="2193"/>
                  </a:lnTo>
                  <a:lnTo>
                    <a:pt x="113" y="2418"/>
                  </a:lnTo>
                  <a:lnTo>
                    <a:pt x="113" y="2474"/>
                  </a:lnTo>
                  <a:lnTo>
                    <a:pt x="113" y="2586"/>
                  </a:lnTo>
                  <a:lnTo>
                    <a:pt x="113" y="2699"/>
                  </a:lnTo>
                  <a:lnTo>
                    <a:pt x="113" y="2755"/>
                  </a:lnTo>
                  <a:lnTo>
                    <a:pt x="170" y="2811"/>
                  </a:lnTo>
                  <a:lnTo>
                    <a:pt x="226" y="2811"/>
                  </a:lnTo>
                  <a:lnTo>
                    <a:pt x="338" y="2755"/>
                  </a:lnTo>
                  <a:lnTo>
                    <a:pt x="619" y="2755"/>
                  </a:lnTo>
                  <a:lnTo>
                    <a:pt x="675" y="2699"/>
                  </a:lnTo>
                  <a:lnTo>
                    <a:pt x="732" y="2643"/>
                  </a:lnTo>
                  <a:lnTo>
                    <a:pt x="788" y="2530"/>
                  </a:lnTo>
                  <a:lnTo>
                    <a:pt x="900" y="2081"/>
                  </a:lnTo>
                  <a:lnTo>
                    <a:pt x="956" y="1968"/>
                  </a:lnTo>
                  <a:lnTo>
                    <a:pt x="956" y="1912"/>
                  </a:lnTo>
                  <a:lnTo>
                    <a:pt x="900" y="1856"/>
                  </a:lnTo>
                  <a:lnTo>
                    <a:pt x="900" y="1743"/>
                  </a:lnTo>
                  <a:lnTo>
                    <a:pt x="1013" y="1743"/>
                  </a:lnTo>
                  <a:lnTo>
                    <a:pt x="1069" y="1687"/>
                  </a:lnTo>
                  <a:lnTo>
                    <a:pt x="1013" y="1575"/>
                  </a:lnTo>
                  <a:lnTo>
                    <a:pt x="844" y="1575"/>
                  </a:lnTo>
                  <a:lnTo>
                    <a:pt x="619" y="1519"/>
                  </a:lnTo>
                  <a:lnTo>
                    <a:pt x="732" y="1350"/>
                  </a:lnTo>
                  <a:lnTo>
                    <a:pt x="732" y="1125"/>
                  </a:lnTo>
                  <a:lnTo>
                    <a:pt x="732" y="1069"/>
                  </a:lnTo>
                  <a:lnTo>
                    <a:pt x="788" y="1013"/>
                  </a:lnTo>
                  <a:lnTo>
                    <a:pt x="844" y="956"/>
                  </a:lnTo>
                  <a:lnTo>
                    <a:pt x="788" y="844"/>
                  </a:lnTo>
                  <a:lnTo>
                    <a:pt x="732" y="675"/>
                  </a:lnTo>
                  <a:lnTo>
                    <a:pt x="788" y="675"/>
                  </a:lnTo>
                  <a:lnTo>
                    <a:pt x="844" y="732"/>
                  </a:lnTo>
                  <a:lnTo>
                    <a:pt x="900" y="732"/>
                  </a:lnTo>
                  <a:lnTo>
                    <a:pt x="1013" y="619"/>
                  </a:lnTo>
                  <a:lnTo>
                    <a:pt x="1013" y="451"/>
                  </a:lnTo>
                  <a:lnTo>
                    <a:pt x="1069" y="282"/>
                  </a:lnTo>
                  <a:lnTo>
                    <a:pt x="1013" y="226"/>
                  </a:lnTo>
                  <a:lnTo>
                    <a:pt x="956" y="57"/>
                  </a:lnTo>
                  <a:lnTo>
                    <a:pt x="844" y="1"/>
                  </a:lnTo>
                  <a:close/>
                </a:path>
              </a:pathLst>
            </a:custGeom>
            <a:solidFill>
              <a:srgbClr val="8D8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1" name="Google Shape;22681;p51"/>
            <p:cNvSpPr/>
            <p:nvPr/>
          </p:nvSpPr>
          <p:spPr>
            <a:xfrm>
              <a:off x="444675" y="1384200"/>
              <a:ext cx="28125" cy="22500"/>
            </a:xfrm>
            <a:custGeom>
              <a:avLst/>
              <a:gdLst/>
              <a:ahLst/>
              <a:cxnLst/>
              <a:rect l="l" t="t" r="r" b="b"/>
              <a:pathLst>
                <a:path w="1125" h="900" extrusionOk="0">
                  <a:moveTo>
                    <a:pt x="113" y="0"/>
                  </a:moveTo>
                  <a:lnTo>
                    <a:pt x="113" y="57"/>
                  </a:lnTo>
                  <a:lnTo>
                    <a:pt x="113" y="225"/>
                  </a:lnTo>
                  <a:lnTo>
                    <a:pt x="56" y="394"/>
                  </a:lnTo>
                  <a:lnTo>
                    <a:pt x="0" y="450"/>
                  </a:lnTo>
                  <a:lnTo>
                    <a:pt x="56" y="562"/>
                  </a:lnTo>
                  <a:lnTo>
                    <a:pt x="337" y="619"/>
                  </a:lnTo>
                  <a:lnTo>
                    <a:pt x="506" y="675"/>
                  </a:lnTo>
                  <a:lnTo>
                    <a:pt x="619" y="731"/>
                  </a:lnTo>
                  <a:lnTo>
                    <a:pt x="675" y="731"/>
                  </a:lnTo>
                  <a:lnTo>
                    <a:pt x="843" y="787"/>
                  </a:lnTo>
                  <a:lnTo>
                    <a:pt x="956" y="900"/>
                  </a:lnTo>
                  <a:lnTo>
                    <a:pt x="1068" y="900"/>
                  </a:lnTo>
                  <a:lnTo>
                    <a:pt x="1124" y="843"/>
                  </a:lnTo>
                  <a:lnTo>
                    <a:pt x="1124" y="787"/>
                  </a:lnTo>
                  <a:lnTo>
                    <a:pt x="1068" y="562"/>
                  </a:lnTo>
                  <a:lnTo>
                    <a:pt x="1124" y="450"/>
                  </a:lnTo>
                  <a:lnTo>
                    <a:pt x="1124" y="338"/>
                  </a:lnTo>
                  <a:lnTo>
                    <a:pt x="1124" y="225"/>
                  </a:lnTo>
                  <a:lnTo>
                    <a:pt x="1068" y="113"/>
                  </a:lnTo>
                  <a:lnTo>
                    <a:pt x="843" y="113"/>
                  </a:lnTo>
                  <a:lnTo>
                    <a:pt x="675" y="169"/>
                  </a:lnTo>
                  <a:lnTo>
                    <a:pt x="787" y="225"/>
                  </a:lnTo>
                  <a:lnTo>
                    <a:pt x="787" y="338"/>
                  </a:lnTo>
                  <a:lnTo>
                    <a:pt x="787" y="450"/>
                  </a:lnTo>
                  <a:lnTo>
                    <a:pt x="731" y="450"/>
                  </a:lnTo>
                  <a:lnTo>
                    <a:pt x="562" y="394"/>
                  </a:lnTo>
                  <a:lnTo>
                    <a:pt x="506" y="338"/>
                  </a:lnTo>
                  <a:lnTo>
                    <a:pt x="450" y="281"/>
                  </a:lnTo>
                  <a:lnTo>
                    <a:pt x="281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6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2" name="Google Shape;22682;p51"/>
            <p:cNvSpPr/>
            <p:nvPr/>
          </p:nvSpPr>
          <p:spPr>
            <a:xfrm>
              <a:off x="433425" y="1398250"/>
              <a:ext cx="28125" cy="19700"/>
            </a:xfrm>
            <a:custGeom>
              <a:avLst/>
              <a:gdLst/>
              <a:ahLst/>
              <a:cxnLst/>
              <a:rect l="l" t="t" r="r" b="b"/>
              <a:pathLst>
                <a:path w="1125" h="788" extrusionOk="0">
                  <a:moveTo>
                    <a:pt x="675" y="0"/>
                  </a:moveTo>
                  <a:lnTo>
                    <a:pt x="506" y="113"/>
                  </a:lnTo>
                  <a:lnTo>
                    <a:pt x="450" y="169"/>
                  </a:lnTo>
                  <a:lnTo>
                    <a:pt x="450" y="225"/>
                  </a:lnTo>
                  <a:lnTo>
                    <a:pt x="450" y="281"/>
                  </a:lnTo>
                  <a:lnTo>
                    <a:pt x="338" y="338"/>
                  </a:lnTo>
                  <a:lnTo>
                    <a:pt x="282" y="394"/>
                  </a:lnTo>
                  <a:lnTo>
                    <a:pt x="57" y="394"/>
                  </a:lnTo>
                  <a:lnTo>
                    <a:pt x="1" y="450"/>
                  </a:lnTo>
                  <a:lnTo>
                    <a:pt x="1" y="562"/>
                  </a:lnTo>
                  <a:lnTo>
                    <a:pt x="169" y="675"/>
                  </a:lnTo>
                  <a:lnTo>
                    <a:pt x="394" y="731"/>
                  </a:lnTo>
                  <a:lnTo>
                    <a:pt x="563" y="787"/>
                  </a:lnTo>
                  <a:lnTo>
                    <a:pt x="731" y="731"/>
                  </a:lnTo>
                  <a:lnTo>
                    <a:pt x="844" y="675"/>
                  </a:lnTo>
                  <a:lnTo>
                    <a:pt x="900" y="562"/>
                  </a:lnTo>
                  <a:lnTo>
                    <a:pt x="900" y="506"/>
                  </a:lnTo>
                  <a:lnTo>
                    <a:pt x="844" y="394"/>
                  </a:lnTo>
                  <a:lnTo>
                    <a:pt x="787" y="338"/>
                  </a:lnTo>
                  <a:lnTo>
                    <a:pt x="900" y="281"/>
                  </a:lnTo>
                  <a:lnTo>
                    <a:pt x="1069" y="281"/>
                  </a:lnTo>
                  <a:lnTo>
                    <a:pt x="1125" y="169"/>
                  </a:lnTo>
                  <a:lnTo>
                    <a:pt x="844" y="0"/>
                  </a:lnTo>
                  <a:close/>
                </a:path>
              </a:pathLst>
            </a:custGeom>
            <a:solidFill>
              <a:srgbClr val="96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3" name="Google Shape;22683;p51"/>
            <p:cNvSpPr/>
            <p:nvPr/>
          </p:nvSpPr>
          <p:spPr>
            <a:xfrm>
              <a:off x="481200" y="1364525"/>
              <a:ext cx="15475" cy="28125"/>
            </a:xfrm>
            <a:custGeom>
              <a:avLst/>
              <a:gdLst/>
              <a:ahLst/>
              <a:cxnLst/>
              <a:rect l="l" t="t" r="r" b="b"/>
              <a:pathLst>
                <a:path w="619" h="1125" extrusionOk="0">
                  <a:moveTo>
                    <a:pt x="338" y="1"/>
                  </a:moveTo>
                  <a:lnTo>
                    <a:pt x="282" y="113"/>
                  </a:lnTo>
                  <a:lnTo>
                    <a:pt x="169" y="225"/>
                  </a:lnTo>
                  <a:lnTo>
                    <a:pt x="57" y="394"/>
                  </a:lnTo>
                  <a:lnTo>
                    <a:pt x="1" y="450"/>
                  </a:lnTo>
                  <a:lnTo>
                    <a:pt x="1" y="675"/>
                  </a:lnTo>
                  <a:lnTo>
                    <a:pt x="1" y="731"/>
                  </a:lnTo>
                  <a:lnTo>
                    <a:pt x="225" y="731"/>
                  </a:lnTo>
                  <a:lnTo>
                    <a:pt x="169" y="787"/>
                  </a:lnTo>
                  <a:lnTo>
                    <a:pt x="113" y="844"/>
                  </a:lnTo>
                  <a:lnTo>
                    <a:pt x="113" y="1012"/>
                  </a:lnTo>
                  <a:lnTo>
                    <a:pt x="113" y="1068"/>
                  </a:lnTo>
                  <a:lnTo>
                    <a:pt x="169" y="1125"/>
                  </a:lnTo>
                  <a:lnTo>
                    <a:pt x="282" y="1068"/>
                  </a:lnTo>
                  <a:lnTo>
                    <a:pt x="338" y="1068"/>
                  </a:lnTo>
                  <a:lnTo>
                    <a:pt x="338" y="1012"/>
                  </a:lnTo>
                  <a:lnTo>
                    <a:pt x="338" y="900"/>
                  </a:lnTo>
                  <a:lnTo>
                    <a:pt x="450" y="900"/>
                  </a:lnTo>
                  <a:lnTo>
                    <a:pt x="563" y="844"/>
                  </a:lnTo>
                  <a:lnTo>
                    <a:pt x="563" y="731"/>
                  </a:lnTo>
                  <a:lnTo>
                    <a:pt x="563" y="450"/>
                  </a:lnTo>
                  <a:lnTo>
                    <a:pt x="563" y="338"/>
                  </a:lnTo>
                  <a:lnTo>
                    <a:pt x="619" y="225"/>
                  </a:lnTo>
                  <a:lnTo>
                    <a:pt x="619" y="113"/>
                  </a:lnTo>
                  <a:lnTo>
                    <a:pt x="563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8D8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4" name="Google Shape;22684;p51"/>
            <p:cNvSpPr/>
            <p:nvPr/>
          </p:nvSpPr>
          <p:spPr>
            <a:xfrm>
              <a:off x="476975" y="1375775"/>
              <a:ext cx="8475" cy="18275"/>
            </a:xfrm>
            <a:custGeom>
              <a:avLst/>
              <a:gdLst/>
              <a:ahLst/>
              <a:cxnLst/>
              <a:rect l="l" t="t" r="r" b="b"/>
              <a:pathLst>
                <a:path w="339" h="731" extrusionOk="0">
                  <a:moveTo>
                    <a:pt x="170" y="0"/>
                  </a:moveTo>
                  <a:lnTo>
                    <a:pt x="1" y="113"/>
                  </a:lnTo>
                  <a:lnTo>
                    <a:pt x="57" y="169"/>
                  </a:lnTo>
                  <a:lnTo>
                    <a:pt x="57" y="281"/>
                  </a:lnTo>
                  <a:lnTo>
                    <a:pt x="226" y="394"/>
                  </a:lnTo>
                  <a:lnTo>
                    <a:pt x="1" y="450"/>
                  </a:lnTo>
                  <a:lnTo>
                    <a:pt x="113" y="562"/>
                  </a:lnTo>
                  <a:lnTo>
                    <a:pt x="170" y="675"/>
                  </a:lnTo>
                  <a:lnTo>
                    <a:pt x="226" y="731"/>
                  </a:lnTo>
                  <a:lnTo>
                    <a:pt x="282" y="731"/>
                  </a:lnTo>
                  <a:lnTo>
                    <a:pt x="338" y="675"/>
                  </a:lnTo>
                  <a:lnTo>
                    <a:pt x="338" y="281"/>
                  </a:lnTo>
                  <a:lnTo>
                    <a:pt x="226" y="225"/>
                  </a:lnTo>
                  <a:lnTo>
                    <a:pt x="226" y="169"/>
                  </a:lnTo>
                  <a:lnTo>
                    <a:pt x="226" y="113"/>
                  </a:lnTo>
                  <a:lnTo>
                    <a:pt x="226" y="5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96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5" name="Google Shape;22685;p51"/>
            <p:cNvSpPr/>
            <p:nvPr/>
          </p:nvSpPr>
          <p:spPr>
            <a:xfrm>
              <a:off x="476975" y="1402475"/>
              <a:ext cx="4250" cy="2825"/>
            </a:xfrm>
            <a:custGeom>
              <a:avLst/>
              <a:gdLst/>
              <a:ahLst/>
              <a:cxnLst/>
              <a:rect l="l" t="t" r="r" b="b"/>
              <a:pathLst>
                <a:path w="170" h="113" extrusionOk="0">
                  <a:moveTo>
                    <a:pt x="57" y="0"/>
                  </a:moveTo>
                  <a:lnTo>
                    <a:pt x="1" y="56"/>
                  </a:lnTo>
                  <a:lnTo>
                    <a:pt x="57" y="112"/>
                  </a:lnTo>
                  <a:lnTo>
                    <a:pt x="113" y="112"/>
                  </a:lnTo>
                  <a:lnTo>
                    <a:pt x="170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6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6" name="Google Shape;22686;p51"/>
            <p:cNvSpPr/>
            <p:nvPr/>
          </p:nvSpPr>
          <p:spPr>
            <a:xfrm>
              <a:off x="451700" y="13828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113"/>
                  </a:moveTo>
                  <a:lnTo>
                    <a:pt x="0" y="113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96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7" name="Google Shape;22687;p51"/>
            <p:cNvSpPr/>
            <p:nvPr/>
          </p:nvSpPr>
          <p:spPr>
            <a:xfrm>
              <a:off x="461525" y="138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8" name="Google Shape;22688;p51"/>
            <p:cNvSpPr/>
            <p:nvPr/>
          </p:nvSpPr>
          <p:spPr>
            <a:xfrm>
              <a:off x="476975" y="137717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96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9" name="Google Shape;22689;p51"/>
            <p:cNvSpPr/>
            <p:nvPr/>
          </p:nvSpPr>
          <p:spPr>
            <a:xfrm>
              <a:off x="484025" y="1486775"/>
              <a:ext cx="7050" cy="7050"/>
            </a:xfrm>
            <a:custGeom>
              <a:avLst/>
              <a:gdLst/>
              <a:ahLst/>
              <a:cxnLst/>
              <a:rect l="l" t="t" r="r" b="b"/>
              <a:pathLst>
                <a:path w="282" h="282" extrusionOk="0">
                  <a:moveTo>
                    <a:pt x="169" y="0"/>
                  </a:moveTo>
                  <a:lnTo>
                    <a:pt x="112" y="57"/>
                  </a:lnTo>
                  <a:lnTo>
                    <a:pt x="56" y="113"/>
                  </a:lnTo>
                  <a:lnTo>
                    <a:pt x="0" y="225"/>
                  </a:lnTo>
                  <a:lnTo>
                    <a:pt x="56" y="225"/>
                  </a:lnTo>
                  <a:lnTo>
                    <a:pt x="112" y="281"/>
                  </a:lnTo>
                  <a:lnTo>
                    <a:pt x="169" y="281"/>
                  </a:lnTo>
                  <a:lnTo>
                    <a:pt x="281" y="225"/>
                  </a:lnTo>
                  <a:lnTo>
                    <a:pt x="281" y="169"/>
                  </a:lnTo>
                  <a:lnTo>
                    <a:pt x="281" y="113"/>
                  </a:lnTo>
                  <a:lnTo>
                    <a:pt x="281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F83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0" name="Google Shape;22690;p51"/>
            <p:cNvSpPr/>
            <p:nvPr/>
          </p:nvSpPr>
          <p:spPr>
            <a:xfrm>
              <a:off x="484025" y="1493800"/>
              <a:ext cx="4225" cy="4250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0" y="0"/>
                  </a:moveTo>
                  <a:lnTo>
                    <a:pt x="0" y="113"/>
                  </a:lnTo>
                  <a:lnTo>
                    <a:pt x="56" y="169"/>
                  </a:lnTo>
                  <a:lnTo>
                    <a:pt x="169" y="169"/>
                  </a:lnTo>
                  <a:lnTo>
                    <a:pt x="169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F83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1" name="Google Shape;22691;p51"/>
            <p:cNvSpPr/>
            <p:nvPr/>
          </p:nvSpPr>
          <p:spPr>
            <a:xfrm>
              <a:off x="481200" y="1492400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1" y="0"/>
                  </a:moveTo>
                  <a:lnTo>
                    <a:pt x="113" y="56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F83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2" name="Google Shape;22692;p51"/>
            <p:cNvSpPr/>
            <p:nvPr/>
          </p:nvSpPr>
          <p:spPr>
            <a:xfrm>
              <a:off x="506500" y="13982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0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7C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3" name="Google Shape;22693;p51"/>
            <p:cNvSpPr/>
            <p:nvPr/>
          </p:nvSpPr>
          <p:spPr>
            <a:xfrm>
              <a:off x="506500" y="1045550"/>
              <a:ext cx="2825" cy="25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1"/>
                  </a:moveTo>
                  <a:lnTo>
                    <a:pt x="113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57" y="1"/>
                  </a:lnTo>
                  <a:lnTo>
                    <a:pt x="113" y="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E9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4" name="Google Shape;22694;p51"/>
            <p:cNvSpPr/>
            <p:nvPr/>
          </p:nvSpPr>
          <p:spPr>
            <a:xfrm>
              <a:off x="509300" y="104555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1" y="1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E9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5" name="Google Shape;22695;p51"/>
            <p:cNvSpPr/>
            <p:nvPr/>
          </p:nvSpPr>
          <p:spPr>
            <a:xfrm>
              <a:off x="319600" y="1602000"/>
              <a:ext cx="29550" cy="50600"/>
            </a:xfrm>
            <a:custGeom>
              <a:avLst/>
              <a:gdLst/>
              <a:ahLst/>
              <a:cxnLst/>
              <a:rect l="l" t="t" r="r" b="b"/>
              <a:pathLst>
                <a:path w="1182" h="2024" extrusionOk="0">
                  <a:moveTo>
                    <a:pt x="338" y="0"/>
                  </a:moveTo>
                  <a:lnTo>
                    <a:pt x="226" y="56"/>
                  </a:lnTo>
                  <a:lnTo>
                    <a:pt x="226" y="169"/>
                  </a:lnTo>
                  <a:lnTo>
                    <a:pt x="226" y="225"/>
                  </a:lnTo>
                  <a:lnTo>
                    <a:pt x="170" y="281"/>
                  </a:lnTo>
                  <a:lnTo>
                    <a:pt x="1" y="394"/>
                  </a:lnTo>
                  <a:lnTo>
                    <a:pt x="1" y="450"/>
                  </a:lnTo>
                  <a:lnTo>
                    <a:pt x="57" y="843"/>
                  </a:lnTo>
                  <a:lnTo>
                    <a:pt x="1" y="956"/>
                  </a:lnTo>
                  <a:lnTo>
                    <a:pt x="1" y="956"/>
                  </a:lnTo>
                  <a:lnTo>
                    <a:pt x="226" y="900"/>
                  </a:lnTo>
                  <a:lnTo>
                    <a:pt x="282" y="900"/>
                  </a:lnTo>
                  <a:lnTo>
                    <a:pt x="338" y="956"/>
                  </a:lnTo>
                  <a:lnTo>
                    <a:pt x="338" y="1012"/>
                  </a:lnTo>
                  <a:lnTo>
                    <a:pt x="282" y="1012"/>
                  </a:lnTo>
                  <a:lnTo>
                    <a:pt x="170" y="1124"/>
                  </a:lnTo>
                  <a:lnTo>
                    <a:pt x="113" y="1237"/>
                  </a:lnTo>
                  <a:lnTo>
                    <a:pt x="113" y="1293"/>
                  </a:lnTo>
                  <a:lnTo>
                    <a:pt x="170" y="1405"/>
                  </a:lnTo>
                  <a:lnTo>
                    <a:pt x="282" y="1518"/>
                  </a:lnTo>
                  <a:lnTo>
                    <a:pt x="338" y="1574"/>
                  </a:lnTo>
                  <a:lnTo>
                    <a:pt x="338" y="1630"/>
                  </a:lnTo>
                  <a:lnTo>
                    <a:pt x="507" y="1855"/>
                  </a:lnTo>
                  <a:lnTo>
                    <a:pt x="732" y="1967"/>
                  </a:lnTo>
                  <a:lnTo>
                    <a:pt x="732" y="2024"/>
                  </a:lnTo>
                  <a:lnTo>
                    <a:pt x="788" y="1799"/>
                  </a:lnTo>
                  <a:lnTo>
                    <a:pt x="844" y="1743"/>
                  </a:lnTo>
                  <a:lnTo>
                    <a:pt x="1013" y="1743"/>
                  </a:lnTo>
                  <a:lnTo>
                    <a:pt x="1069" y="1686"/>
                  </a:lnTo>
                  <a:lnTo>
                    <a:pt x="1125" y="1630"/>
                  </a:lnTo>
                  <a:lnTo>
                    <a:pt x="1125" y="1405"/>
                  </a:lnTo>
                  <a:lnTo>
                    <a:pt x="1181" y="1293"/>
                  </a:lnTo>
                  <a:lnTo>
                    <a:pt x="1181" y="1181"/>
                  </a:lnTo>
                  <a:lnTo>
                    <a:pt x="1125" y="1012"/>
                  </a:lnTo>
                  <a:lnTo>
                    <a:pt x="1013" y="787"/>
                  </a:lnTo>
                  <a:lnTo>
                    <a:pt x="844" y="562"/>
                  </a:lnTo>
                  <a:lnTo>
                    <a:pt x="788" y="394"/>
                  </a:lnTo>
                  <a:lnTo>
                    <a:pt x="788" y="281"/>
                  </a:lnTo>
                  <a:lnTo>
                    <a:pt x="675" y="225"/>
                  </a:lnTo>
                  <a:lnTo>
                    <a:pt x="563" y="113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83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6" name="Google Shape;22696;p51"/>
            <p:cNvSpPr/>
            <p:nvPr/>
          </p:nvSpPr>
          <p:spPr>
            <a:xfrm>
              <a:off x="365975" y="1632900"/>
              <a:ext cx="33750" cy="47800"/>
            </a:xfrm>
            <a:custGeom>
              <a:avLst/>
              <a:gdLst/>
              <a:ahLst/>
              <a:cxnLst/>
              <a:rect l="l" t="t" r="r" b="b"/>
              <a:pathLst>
                <a:path w="1350" h="1912" extrusionOk="0">
                  <a:moveTo>
                    <a:pt x="507" y="450"/>
                  </a:moveTo>
                  <a:lnTo>
                    <a:pt x="563" y="507"/>
                  </a:lnTo>
                  <a:lnTo>
                    <a:pt x="675" y="563"/>
                  </a:lnTo>
                  <a:lnTo>
                    <a:pt x="675" y="619"/>
                  </a:lnTo>
                  <a:lnTo>
                    <a:pt x="563" y="731"/>
                  </a:lnTo>
                  <a:lnTo>
                    <a:pt x="507" y="788"/>
                  </a:lnTo>
                  <a:lnTo>
                    <a:pt x="394" y="844"/>
                  </a:lnTo>
                  <a:lnTo>
                    <a:pt x="507" y="675"/>
                  </a:lnTo>
                  <a:lnTo>
                    <a:pt x="507" y="563"/>
                  </a:lnTo>
                  <a:lnTo>
                    <a:pt x="507" y="450"/>
                  </a:lnTo>
                  <a:close/>
                  <a:moveTo>
                    <a:pt x="282" y="1"/>
                  </a:moveTo>
                  <a:lnTo>
                    <a:pt x="226" y="57"/>
                  </a:lnTo>
                  <a:lnTo>
                    <a:pt x="113" y="226"/>
                  </a:lnTo>
                  <a:lnTo>
                    <a:pt x="57" y="394"/>
                  </a:lnTo>
                  <a:lnTo>
                    <a:pt x="57" y="507"/>
                  </a:lnTo>
                  <a:lnTo>
                    <a:pt x="1" y="619"/>
                  </a:lnTo>
                  <a:lnTo>
                    <a:pt x="57" y="788"/>
                  </a:lnTo>
                  <a:lnTo>
                    <a:pt x="57" y="900"/>
                  </a:lnTo>
                  <a:lnTo>
                    <a:pt x="226" y="1125"/>
                  </a:lnTo>
                  <a:lnTo>
                    <a:pt x="450" y="1237"/>
                  </a:lnTo>
                  <a:lnTo>
                    <a:pt x="675" y="1350"/>
                  </a:lnTo>
                  <a:lnTo>
                    <a:pt x="900" y="1406"/>
                  </a:lnTo>
                  <a:lnTo>
                    <a:pt x="956" y="1518"/>
                  </a:lnTo>
                  <a:lnTo>
                    <a:pt x="956" y="1575"/>
                  </a:lnTo>
                  <a:lnTo>
                    <a:pt x="956" y="1799"/>
                  </a:lnTo>
                  <a:lnTo>
                    <a:pt x="1012" y="1856"/>
                  </a:lnTo>
                  <a:lnTo>
                    <a:pt x="1125" y="1912"/>
                  </a:lnTo>
                  <a:lnTo>
                    <a:pt x="1181" y="1912"/>
                  </a:lnTo>
                  <a:lnTo>
                    <a:pt x="1237" y="1856"/>
                  </a:lnTo>
                  <a:lnTo>
                    <a:pt x="1350" y="1743"/>
                  </a:lnTo>
                  <a:lnTo>
                    <a:pt x="1293" y="1631"/>
                  </a:lnTo>
                  <a:lnTo>
                    <a:pt x="1293" y="1462"/>
                  </a:lnTo>
                  <a:lnTo>
                    <a:pt x="1293" y="1294"/>
                  </a:lnTo>
                  <a:lnTo>
                    <a:pt x="1293" y="1125"/>
                  </a:lnTo>
                  <a:lnTo>
                    <a:pt x="1293" y="1012"/>
                  </a:lnTo>
                  <a:lnTo>
                    <a:pt x="1237" y="900"/>
                  </a:lnTo>
                  <a:lnTo>
                    <a:pt x="1293" y="731"/>
                  </a:lnTo>
                  <a:lnTo>
                    <a:pt x="1181" y="675"/>
                  </a:lnTo>
                  <a:lnTo>
                    <a:pt x="1125" y="675"/>
                  </a:lnTo>
                  <a:lnTo>
                    <a:pt x="1125" y="619"/>
                  </a:lnTo>
                  <a:lnTo>
                    <a:pt x="1125" y="450"/>
                  </a:lnTo>
                  <a:lnTo>
                    <a:pt x="1125" y="282"/>
                  </a:lnTo>
                  <a:lnTo>
                    <a:pt x="1012" y="169"/>
                  </a:lnTo>
                  <a:lnTo>
                    <a:pt x="788" y="113"/>
                  </a:lnTo>
                  <a:lnTo>
                    <a:pt x="675" y="113"/>
                  </a:lnTo>
                  <a:lnTo>
                    <a:pt x="563" y="226"/>
                  </a:lnTo>
                  <a:lnTo>
                    <a:pt x="507" y="338"/>
                  </a:lnTo>
                  <a:lnTo>
                    <a:pt x="507" y="169"/>
                  </a:lnTo>
                  <a:lnTo>
                    <a:pt x="507" y="113"/>
                  </a:lnTo>
                  <a:lnTo>
                    <a:pt x="394" y="5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5D5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7" name="Google Shape;22697;p51"/>
            <p:cNvSpPr/>
            <p:nvPr/>
          </p:nvSpPr>
          <p:spPr>
            <a:xfrm>
              <a:off x="347725" y="1616050"/>
              <a:ext cx="22500" cy="35150"/>
            </a:xfrm>
            <a:custGeom>
              <a:avLst/>
              <a:gdLst/>
              <a:ahLst/>
              <a:cxnLst/>
              <a:rect l="l" t="t" r="r" b="b"/>
              <a:pathLst>
                <a:path w="900" h="1406" extrusionOk="0">
                  <a:moveTo>
                    <a:pt x="618" y="0"/>
                  </a:moveTo>
                  <a:lnTo>
                    <a:pt x="450" y="169"/>
                  </a:lnTo>
                  <a:lnTo>
                    <a:pt x="337" y="394"/>
                  </a:lnTo>
                  <a:lnTo>
                    <a:pt x="225" y="619"/>
                  </a:lnTo>
                  <a:lnTo>
                    <a:pt x="0" y="787"/>
                  </a:lnTo>
                  <a:lnTo>
                    <a:pt x="0" y="843"/>
                  </a:lnTo>
                  <a:lnTo>
                    <a:pt x="225" y="900"/>
                  </a:lnTo>
                  <a:lnTo>
                    <a:pt x="281" y="900"/>
                  </a:lnTo>
                  <a:lnTo>
                    <a:pt x="281" y="956"/>
                  </a:lnTo>
                  <a:lnTo>
                    <a:pt x="169" y="1068"/>
                  </a:lnTo>
                  <a:lnTo>
                    <a:pt x="169" y="1124"/>
                  </a:lnTo>
                  <a:lnTo>
                    <a:pt x="169" y="1293"/>
                  </a:lnTo>
                  <a:lnTo>
                    <a:pt x="169" y="1349"/>
                  </a:lnTo>
                  <a:lnTo>
                    <a:pt x="281" y="1405"/>
                  </a:lnTo>
                  <a:lnTo>
                    <a:pt x="337" y="1405"/>
                  </a:lnTo>
                  <a:lnTo>
                    <a:pt x="393" y="1349"/>
                  </a:lnTo>
                  <a:lnTo>
                    <a:pt x="393" y="1237"/>
                  </a:lnTo>
                  <a:lnTo>
                    <a:pt x="506" y="1181"/>
                  </a:lnTo>
                  <a:lnTo>
                    <a:pt x="562" y="1124"/>
                  </a:lnTo>
                  <a:lnTo>
                    <a:pt x="787" y="1068"/>
                  </a:lnTo>
                  <a:lnTo>
                    <a:pt x="843" y="956"/>
                  </a:lnTo>
                  <a:lnTo>
                    <a:pt x="899" y="675"/>
                  </a:lnTo>
                  <a:lnTo>
                    <a:pt x="899" y="450"/>
                  </a:lnTo>
                  <a:lnTo>
                    <a:pt x="843" y="225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7574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8" name="Google Shape;22698;p51"/>
            <p:cNvSpPr/>
            <p:nvPr/>
          </p:nvSpPr>
          <p:spPr>
            <a:xfrm>
              <a:off x="360350" y="1648375"/>
              <a:ext cx="22525" cy="35150"/>
            </a:xfrm>
            <a:custGeom>
              <a:avLst/>
              <a:gdLst/>
              <a:ahLst/>
              <a:cxnLst/>
              <a:rect l="l" t="t" r="r" b="b"/>
              <a:pathLst>
                <a:path w="901" h="1406" extrusionOk="0">
                  <a:moveTo>
                    <a:pt x="226" y="0"/>
                  </a:moveTo>
                  <a:lnTo>
                    <a:pt x="170" y="112"/>
                  </a:lnTo>
                  <a:lnTo>
                    <a:pt x="113" y="225"/>
                  </a:lnTo>
                  <a:lnTo>
                    <a:pt x="1" y="393"/>
                  </a:lnTo>
                  <a:lnTo>
                    <a:pt x="1" y="450"/>
                  </a:lnTo>
                  <a:lnTo>
                    <a:pt x="57" y="562"/>
                  </a:lnTo>
                  <a:lnTo>
                    <a:pt x="170" y="618"/>
                  </a:lnTo>
                  <a:lnTo>
                    <a:pt x="282" y="675"/>
                  </a:lnTo>
                  <a:lnTo>
                    <a:pt x="338" y="731"/>
                  </a:lnTo>
                  <a:lnTo>
                    <a:pt x="338" y="843"/>
                  </a:lnTo>
                  <a:lnTo>
                    <a:pt x="338" y="899"/>
                  </a:lnTo>
                  <a:lnTo>
                    <a:pt x="282" y="1012"/>
                  </a:lnTo>
                  <a:lnTo>
                    <a:pt x="282" y="1068"/>
                  </a:lnTo>
                  <a:lnTo>
                    <a:pt x="338" y="1293"/>
                  </a:lnTo>
                  <a:lnTo>
                    <a:pt x="394" y="1349"/>
                  </a:lnTo>
                  <a:lnTo>
                    <a:pt x="451" y="1405"/>
                  </a:lnTo>
                  <a:lnTo>
                    <a:pt x="507" y="1349"/>
                  </a:lnTo>
                  <a:lnTo>
                    <a:pt x="507" y="1293"/>
                  </a:lnTo>
                  <a:lnTo>
                    <a:pt x="563" y="1237"/>
                  </a:lnTo>
                  <a:lnTo>
                    <a:pt x="619" y="1237"/>
                  </a:lnTo>
                  <a:lnTo>
                    <a:pt x="788" y="1012"/>
                  </a:lnTo>
                  <a:lnTo>
                    <a:pt x="900" y="731"/>
                  </a:lnTo>
                  <a:lnTo>
                    <a:pt x="900" y="618"/>
                  </a:lnTo>
                  <a:lnTo>
                    <a:pt x="844" y="562"/>
                  </a:lnTo>
                  <a:lnTo>
                    <a:pt x="675" y="506"/>
                  </a:lnTo>
                  <a:lnTo>
                    <a:pt x="563" y="450"/>
                  </a:lnTo>
                  <a:lnTo>
                    <a:pt x="451" y="393"/>
                  </a:lnTo>
                  <a:lnTo>
                    <a:pt x="338" y="169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515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9" name="Google Shape;22699;p51"/>
            <p:cNvSpPr/>
            <p:nvPr/>
          </p:nvSpPr>
          <p:spPr>
            <a:xfrm>
              <a:off x="340700" y="1672250"/>
              <a:ext cx="19675" cy="15475"/>
            </a:xfrm>
            <a:custGeom>
              <a:avLst/>
              <a:gdLst/>
              <a:ahLst/>
              <a:cxnLst/>
              <a:rect l="l" t="t" r="r" b="b"/>
              <a:pathLst>
                <a:path w="787" h="619" extrusionOk="0">
                  <a:moveTo>
                    <a:pt x="281" y="1"/>
                  </a:moveTo>
                  <a:lnTo>
                    <a:pt x="56" y="57"/>
                  </a:lnTo>
                  <a:lnTo>
                    <a:pt x="0" y="169"/>
                  </a:lnTo>
                  <a:lnTo>
                    <a:pt x="56" y="225"/>
                  </a:lnTo>
                  <a:lnTo>
                    <a:pt x="169" y="282"/>
                  </a:lnTo>
                  <a:lnTo>
                    <a:pt x="281" y="394"/>
                  </a:lnTo>
                  <a:lnTo>
                    <a:pt x="337" y="563"/>
                  </a:lnTo>
                  <a:lnTo>
                    <a:pt x="393" y="619"/>
                  </a:lnTo>
                  <a:lnTo>
                    <a:pt x="450" y="563"/>
                  </a:lnTo>
                  <a:lnTo>
                    <a:pt x="506" y="506"/>
                  </a:lnTo>
                  <a:lnTo>
                    <a:pt x="562" y="563"/>
                  </a:lnTo>
                  <a:lnTo>
                    <a:pt x="618" y="619"/>
                  </a:lnTo>
                  <a:lnTo>
                    <a:pt x="674" y="619"/>
                  </a:lnTo>
                  <a:lnTo>
                    <a:pt x="731" y="563"/>
                  </a:lnTo>
                  <a:lnTo>
                    <a:pt x="787" y="563"/>
                  </a:lnTo>
                  <a:lnTo>
                    <a:pt x="731" y="338"/>
                  </a:lnTo>
                  <a:lnTo>
                    <a:pt x="618" y="338"/>
                  </a:lnTo>
                  <a:lnTo>
                    <a:pt x="562" y="282"/>
                  </a:lnTo>
                  <a:lnTo>
                    <a:pt x="506" y="225"/>
                  </a:lnTo>
                  <a:lnTo>
                    <a:pt x="506" y="113"/>
                  </a:lnTo>
                  <a:lnTo>
                    <a:pt x="450" y="57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797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0" name="Google Shape;22700;p51"/>
            <p:cNvSpPr/>
            <p:nvPr/>
          </p:nvSpPr>
          <p:spPr>
            <a:xfrm>
              <a:off x="358950" y="1676475"/>
              <a:ext cx="7050" cy="7050"/>
            </a:xfrm>
            <a:custGeom>
              <a:avLst/>
              <a:gdLst/>
              <a:ahLst/>
              <a:cxnLst/>
              <a:rect l="l" t="t" r="r" b="b"/>
              <a:pathLst>
                <a:path w="282" h="282" extrusionOk="0">
                  <a:moveTo>
                    <a:pt x="113" y="0"/>
                  </a:moveTo>
                  <a:lnTo>
                    <a:pt x="57" y="56"/>
                  </a:lnTo>
                  <a:lnTo>
                    <a:pt x="1" y="169"/>
                  </a:lnTo>
                  <a:lnTo>
                    <a:pt x="113" y="225"/>
                  </a:lnTo>
                  <a:lnTo>
                    <a:pt x="226" y="281"/>
                  </a:lnTo>
                  <a:lnTo>
                    <a:pt x="282" y="225"/>
                  </a:lnTo>
                  <a:lnTo>
                    <a:pt x="226" y="56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797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1" name="Google Shape;22701;p51"/>
            <p:cNvSpPr/>
            <p:nvPr/>
          </p:nvSpPr>
          <p:spPr>
            <a:xfrm>
              <a:off x="364575" y="1687700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1" y="1"/>
                  </a:moveTo>
                  <a:lnTo>
                    <a:pt x="113" y="113"/>
                  </a:lnTo>
                  <a:lnTo>
                    <a:pt x="169" y="169"/>
                  </a:lnTo>
                  <a:lnTo>
                    <a:pt x="169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2" name="Google Shape;22702;p51"/>
            <p:cNvSpPr/>
            <p:nvPr/>
          </p:nvSpPr>
          <p:spPr>
            <a:xfrm>
              <a:off x="371600" y="168770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1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274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3" name="Google Shape;22703;p51"/>
            <p:cNvSpPr/>
            <p:nvPr/>
          </p:nvSpPr>
          <p:spPr>
            <a:xfrm>
              <a:off x="351925" y="16947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1" y="1"/>
                  </a:move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08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4" name="Google Shape;22704;p51"/>
            <p:cNvSpPr/>
            <p:nvPr/>
          </p:nvSpPr>
          <p:spPr>
            <a:xfrm>
              <a:off x="375825" y="1666625"/>
              <a:ext cx="7050" cy="12675"/>
            </a:xfrm>
            <a:custGeom>
              <a:avLst/>
              <a:gdLst/>
              <a:ahLst/>
              <a:cxnLst/>
              <a:rect l="l" t="t" r="r" b="b"/>
              <a:pathLst>
                <a:path w="282" h="507" extrusionOk="0">
                  <a:moveTo>
                    <a:pt x="281" y="1"/>
                  </a:moveTo>
                  <a:lnTo>
                    <a:pt x="113" y="226"/>
                  </a:lnTo>
                  <a:lnTo>
                    <a:pt x="0" y="507"/>
                  </a:lnTo>
                  <a:lnTo>
                    <a:pt x="113" y="507"/>
                  </a:lnTo>
                  <a:lnTo>
                    <a:pt x="169" y="394"/>
                  </a:lnTo>
                  <a:lnTo>
                    <a:pt x="281" y="282"/>
                  </a:lnTo>
                  <a:lnTo>
                    <a:pt x="281" y="113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6B6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5" name="Google Shape;22705;p51"/>
            <p:cNvSpPr/>
            <p:nvPr/>
          </p:nvSpPr>
          <p:spPr>
            <a:xfrm>
              <a:off x="371600" y="1679275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57" y="1"/>
                  </a:moveTo>
                  <a:lnTo>
                    <a:pt x="1" y="57"/>
                  </a:lnTo>
                  <a:lnTo>
                    <a:pt x="1" y="169"/>
                  </a:lnTo>
                  <a:lnTo>
                    <a:pt x="113" y="113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6B6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6" name="Google Shape;22706;p51"/>
            <p:cNvSpPr/>
            <p:nvPr/>
          </p:nvSpPr>
          <p:spPr>
            <a:xfrm>
              <a:off x="285875" y="934550"/>
              <a:ext cx="21125" cy="29525"/>
            </a:xfrm>
            <a:custGeom>
              <a:avLst/>
              <a:gdLst/>
              <a:ahLst/>
              <a:cxnLst/>
              <a:rect l="l" t="t" r="r" b="b"/>
              <a:pathLst>
                <a:path w="845" h="1181" extrusionOk="0">
                  <a:moveTo>
                    <a:pt x="563" y="1"/>
                  </a:moveTo>
                  <a:lnTo>
                    <a:pt x="507" y="57"/>
                  </a:lnTo>
                  <a:lnTo>
                    <a:pt x="394" y="57"/>
                  </a:lnTo>
                  <a:lnTo>
                    <a:pt x="394" y="169"/>
                  </a:lnTo>
                  <a:lnTo>
                    <a:pt x="451" y="338"/>
                  </a:lnTo>
                  <a:lnTo>
                    <a:pt x="451" y="450"/>
                  </a:lnTo>
                  <a:lnTo>
                    <a:pt x="338" y="563"/>
                  </a:lnTo>
                  <a:lnTo>
                    <a:pt x="282" y="675"/>
                  </a:lnTo>
                  <a:lnTo>
                    <a:pt x="226" y="844"/>
                  </a:lnTo>
                  <a:lnTo>
                    <a:pt x="170" y="844"/>
                  </a:lnTo>
                  <a:lnTo>
                    <a:pt x="113" y="787"/>
                  </a:lnTo>
                  <a:lnTo>
                    <a:pt x="113" y="731"/>
                  </a:lnTo>
                  <a:lnTo>
                    <a:pt x="57" y="731"/>
                  </a:lnTo>
                  <a:lnTo>
                    <a:pt x="1" y="844"/>
                  </a:lnTo>
                  <a:lnTo>
                    <a:pt x="57" y="900"/>
                  </a:lnTo>
                  <a:lnTo>
                    <a:pt x="57" y="1012"/>
                  </a:lnTo>
                  <a:lnTo>
                    <a:pt x="170" y="1012"/>
                  </a:lnTo>
                  <a:lnTo>
                    <a:pt x="282" y="956"/>
                  </a:lnTo>
                  <a:lnTo>
                    <a:pt x="338" y="956"/>
                  </a:lnTo>
                  <a:lnTo>
                    <a:pt x="451" y="1125"/>
                  </a:lnTo>
                  <a:lnTo>
                    <a:pt x="563" y="1181"/>
                  </a:lnTo>
                  <a:lnTo>
                    <a:pt x="619" y="1181"/>
                  </a:lnTo>
                  <a:lnTo>
                    <a:pt x="675" y="1125"/>
                  </a:lnTo>
                  <a:lnTo>
                    <a:pt x="675" y="1012"/>
                  </a:lnTo>
                  <a:lnTo>
                    <a:pt x="563" y="900"/>
                  </a:lnTo>
                  <a:lnTo>
                    <a:pt x="451" y="844"/>
                  </a:lnTo>
                  <a:lnTo>
                    <a:pt x="394" y="787"/>
                  </a:lnTo>
                  <a:lnTo>
                    <a:pt x="507" y="675"/>
                  </a:lnTo>
                  <a:lnTo>
                    <a:pt x="563" y="675"/>
                  </a:lnTo>
                  <a:lnTo>
                    <a:pt x="563" y="619"/>
                  </a:lnTo>
                  <a:lnTo>
                    <a:pt x="563" y="450"/>
                  </a:lnTo>
                  <a:lnTo>
                    <a:pt x="619" y="225"/>
                  </a:lnTo>
                  <a:lnTo>
                    <a:pt x="619" y="169"/>
                  </a:lnTo>
                  <a:lnTo>
                    <a:pt x="732" y="113"/>
                  </a:lnTo>
                  <a:lnTo>
                    <a:pt x="844" y="113"/>
                  </a:lnTo>
                  <a:lnTo>
                    <a:pt x="844" y="57"/>
                  </a:lnTo>
                  <a:lnTo>
                    <a:pt x="732" y="57"/>
                  </a:lnTo>
                  <a:lnTo>
                    <a:pt x="563" y="1"/>
                  </a:lnTo>
                  <a:close/>
                </a:path>
              </a:pathLst>
            </a:custGeom>
            <a:solidFill>
              <a:srgbClr val="8A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7" name="Google Shape;22707;p51"/>
            <p:cNvSpPr/>
            <p:nvPr/>
          </p:nvSpPr>
          <p:spPr>
            <a:xfrm>
              <a:off x="302750" y="927525"/>
              <a:ext cx="12675" cy="14075"/>
            </a:xfrm>
            <a:custGeom>
              <a:avLst/>
              <a:gdLst/>
              <a:ahLst/>
              <a:cxnLst/>
              <a:rect l="l" t="t" r="r" b="b"/>
              <a:pathLst>
                <a:path w="507" h="563" extrusionOk="0">
                  <a:moveTo>
                    <a:pt x="113" y="1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57" y="338"/>
                  </a:lnTo>
                  <a:lnTo>
                    <a:pt x="113" y="338"/>
                  </a:lnTo>
                  <a:lnTo>
                    <a:pt x="57" y="394"/>
                  </a:lnTo>
                  <a:lnTo>
                    <a:pt x="113" y="506"/>
                  </a:lnTo>
                  <a:lnTo>
                    <a:pt x="225" y="563"/>
                  </a:lnTo>
                  <a:lnTo>
                    <a:pt x="394" y="506"/>
                  </a:lnTo>
                  <a:lnTo>
                    <a:pt x="450" y="450"/>
                  </a:lnTo>
                  <a:lnTo>
                    <a:pt x="506" y="394"/>
                  </a:lnTo>
                  <a:lnTo>
                    <a:pt x="450" y="338"/>
                  </a:lnTo>
                  <a:lnTo>
                    <a:pt x="225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7E7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8" name="Google Shape;22708;p51"/>
            <p:cNvSpPr/>
            <p:nvPr/>
          </p:nvSpPr>
          <p:spPr>
            <a:xfrm>
              <a:off x="285875" y="910675"/>
              <a:ext cx="7075" cy="5625"/>
            </a:xfrm>
            <a:custGeom>
              <a:avLst/>
              <a:gdLst/>
              <a:ahLst/>
              <a:cxnLst/>
              <a:rect l="l" t="t" r="r" b="b"/>
              <a:pathLst>
                <a:path w="283" h="225" extrusionOk="0">
                  <a:moveTo>
                    <a:pt x="170" y="0"/>
                  </a:moveTo>
                  <a:lnTo>
                    <a:pt x="57" y="56"/>
                  </a:lnTo>
                  <a:lnTo>
                    <a:pt x="1" y="169"/>
                  </a:lnTo>
                  <a:lnTo>
                    <a:pt x="113" y="225"/>
                  </a:lnTo>
                  <a:lnTo>
                    <a:pt x="282" y="225"/>
                  </a:lnTo>
                  <a:lnTo>
                    <a:pt x="282" y="169"/>
                  </a:lnTo>
                  <a:lnTo>
                    <a:pt x="282" y="112"/>
                  </a:lnTo>
                  <a:lnTo>
                    <a:pt x="226" y="5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C70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9" name="Google Shape;22709;p51"/>
            <p:cNvSpPr/>
            <p:nvPr/>
          </p:nvSpPr>
          <p:spPr>
            <a:xfrm>
              <a:off x="280275" y="9191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0"/>
                  </a:moveTo>
                  <a:lnTo>
                    <a:pt x="0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7C70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0" name="Google Shape;22710;p51"/>
            <p:cNvSpPr/>
            <p:nvPr/>
          </p:nvSpPr>
          <p:spPr>
            <a:xfrm>
              <a:off x="312575" y="934550"/>
              <a:ext cx="35175" cy="29525"/>
            </a:xfrm>
            <a:custGeom>
              <a:avLst/>
              <a:gdLst/>
              <a:ahLst/>
              <a:cxnLst/>
              <a:rect l="l" t="t" r="r" b="b"/>
              <a:pathLst>
                <a:path w="1407" h="1181" extrusionOk="0">
                  <a:moveTo>
                    <a:pt x="451" y="1"/>
                  </a:moveTo>
                  <a:lnTo>
                    <a:pt x="394" y="57"/>
                  </a:lnTo>
                  <a:lnTo>
                    <a:pt x="282" y="169"/>
                  </a:lnTo>
                  <a:lnTo>
                    <a:pt x="226" y="282"/>
                  </a:lnTo>
                  <a:lnTo>
                    <a:pt x="170" y="394"/>
                  </a:lnTo>
                  <a:lnTo>
                    <a:pt x="1" y="394"/>
                  </a:lnTo>
                  <a:lnTo>
                    <a:pt x="113" y="563"/>
                  </a:lnTo>
                  <a:lnTo>
                    <a:pt x="57" y="619"/>
                  </a:lnTo>
                  <a:lnTo>
                    <a:pt x="1" y="731"/>
                  </a:lnTo>
                  <a:lnTo>
                    <a:pt x="1" y="787"/>
                  </a:lnTo>
                  <a:lnTo>
                    <a:pt x="1" y="844"/>
                  </a:lnTo>
                  <a:lnTo>
                    <a:pt x="57" y="900"/>
                  </a:lnTo>
                  <a:lnTo>
                    <a:pt x="170" y="900"/>
                  </a:lnTo>
                  <a:lnTo>
                    <a:pt x="226" y="956"/>
                  </a:lnTo>
                  <a:lnTo>
                    <a:pt x="226" y="1068"/>
                  </a:lnTo>
                  <a:lnTo>
                    <a:pt x="338" y="1125"/>
                  </a:lnTo>
                  <a:lnTo>
                    <a:pt x="507" y="1181"/>
                  </a:lnTo>
                  <a:lnTo>
                    <a:pt x="619" y="1125"/>
                  </a:lnTo>
                  <a:lnTo>
                    <a:pt x="732" y="1012"/>
                  </a:lnTo>
                  <a:lnTo>
                    <a:pt x="1013" y="1012"/>
                  </a:lnTo>
                  <a:lnTo>
                    <a:pt x="1069" y="956"/>
                  </a:lnTo>
                  <a:lnTo>
                    <a:pt x="1069" y="844"/>
                  </a:lnTo>
                  <a:lnTo>
                    <a:pt x="1181" y="675"/>
                  </a:lnTo>
                  <a:lnTo>
                    <a:pt x="1294" y="563"/>
                  </a:lnTo>
                  <a:lnTo>
                    <a:pt x="1350" y="450"/>
                  </a:lnTo>
                  <a:lnTo>
                    <a:pt x="1406" y="338"/>
                  </a:lnTo>
                  <a:lnTo>
                    <a:pt x="1069" y="338"/>
                  </a:lnTo>
                  <a:lnTo>
                    <a:pt x="1013" y="394"/>
                  </a:lnTo>
                  <a:lnTo>
                    <a:pt x="900" y="506"/>
                  </a:lnTo>
                  <a:lnTo>
                    <a:pt x="732" y="506"/>
                  </a:lnTo>
                  <a:lnTo>
                    <a:pt x="788" y="450"/>
                  </a:lnTo>
                  <a:lnTo>
                    <a:pt x="900" y="338"/>
                  </a:lnTo>
                  <a:lnTo>
                    <a:pt x="1069" y="282"/>
                  </a:lnTo>
                  <a:lnTo>
                    <a:pt x="1125" y="113"/>
                  </a:lnTo>
                  <a:lnTo>
                    <a:pt x="1125" y="57"/>
                  </a:lnTo>
                  <a:lnTo>
                    <a:pt x="956" y="1"/>
                  </a:lnTo>
                  <a:lnTo>
                    <a:pt x="900" y="57"/>
                  </a:lnTo>
                  <a:lnTo>
                    <a:pt x="788" y="113"/>
                  </a:lnTo>
                  <a:lnTo>
                    <a:pt x="675" y="57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rgbClr val="736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1" name="Google Shape;22711;p51"/>
            <p:cNvSpPr/>
            <p:nvPr/>
          </p:nvSpPr>
          <p:spPr>
            <a:xfrm>
              <a:off x="330850" y="921900"/>
              <a:ext cx="19700" cy="30950"/>
            </a:xfrm>
            <a:custGeom>
              <a:avLst/>
              <a:gdLst/>
              <a:ahLst/>
              <a:cxnLst/>
              <a:rect l="l" t="t" r="r" b="b"/>
              <a:pathLst>
                <a:path w="788" h="1238" extrusionOk="0">
                  <a:moveTo>
                    <a:pt x="113" y="1"/>
                  </a:moveTo>
                  <a:lnTo>
                    <a:pt x="113" y="226"/>
                  </a:lnTo>
                  <a:lnTo>
                    <a:pt x="113" y="338"/>
                  </a:lnTo>
                  <a:lnTo>
                    <a:pt x="169" y="394"/>
                  </a:lnTo>
                  <a:lnTo>
                    <a:pt x="225" y="507"/>
                  </a:lnTo>
                  <a:lnTo>
                    <a:pt x="338" y="675"/>
                  </a:lnTo>
                  <a:lnTo>
                    <a:pt x="282" y="731"/>
                  </a:lnTo>
                  <a:lnTo>
                    <a:pt x="113" y="731"/>
                  </a:lnTo>
                  <a:lnTo>
                    <a:pt x="57" y="788"/>
                  </a:lnTo>
                  <a:lnTo>
                    <a:pt x="1" y="1012"/>
                  </a:lnTo>
                  <a:lnTo>
                    <a:pt x="113" y="1181"/>
                  </a:lnTo>
                  <a:lnTo>
                    <a:pt x="169" y="1181"/>
                  </a:lnTo>
                  <a:lnTo>
                    <a:pt x="225" y="1237"/>
                  </a:lnTo>
                  <a:lnTo>
                    <a:pt x="282" y="1125"/>
                  </a:lnTo>
                  <a:lnTo>
                    <a:pt x="338" y="956"/>
                  </a:lnTo>
                  <a:lnTo>
                    <a:pt x="450" y="900"/>
                  </a:lnTo>
                  <a:lnTo>
                    <a:pt x="506" y="844"/>
                  </a:lnTo>
                  <a:lnTo>
                    <a:pt x="506" y="788"/>
                  </a:lnTo>
                  <a:lnTo>
                    <a:pt x="563" y="675"/>
                  </a:lnTo>
                  <a:lnTo>
                    <a:pt x="731" y="563"/>
                  </a:lnTo>
                  <a:lnTo>
                    <a:pt x="787" y="450"/>
                  </a:lnTo>
                  <a:lnTo>
                    <a:pt x="787" y="338"/>
                  </a:lnTo>
                  <a:lnTo>
                    <a:pt x="619" y="282"/>
                  </a:lnTo>
                  <a:lnTo>
                    <a:pt x="450" y="394"/>
                  </a:lnTo>
                  <a:lnTo>
                    <a:pt x="394" y="394"/>
                  </a:lnTo>
                  <a:lnTo>
                    <a:pt x="394" y="338"/>
                  </a:lnTo>
                  <a:lnTo>
                    <a:pt x="338" y="169"/>
                  </a:lnTo>
                  <a:lnTo>
                    <a:pt x="338" y="5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685B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2" name="Google Shape;22712;p51"/>
            <p:cNvSpPr/>
            <p:nvPr/>
          </p:nvSpPr>
          <p:spPr>
            <a:xfrm>
              <a:off x="306975" y="924725"/>
              <a:ext cx="15475" cy="19700"/>
            </a:xfrm>
            <a:custGeom>
              <a:avLst/>
              <a:gdLst/>
              <a:ahLst/>
              <a:cxnLst/>
              <a:rect l="l" t="t" r="r" b="b"/>
              <a:pathLst>
                <a:path w="619" h="788" extrusionOk="0">
                  <a:moveTo>
                    <a:pt x="337" y="0"/>
                  </a:moveTo>
                  <a:lnTo>
                    <a:pt x="169" y="113"/>
                  </a:lnTo>
                  <a:lnTo>
                    <a:pt x="0" y="113"/>
                  </a:lnTo>
                  <a:lnTo>
                    <a:pt x="0" y="169"/>
                  </a:lnTo>
                  <a:lnTo>
                    <a:pt x="56" y="337"/>
                  </a:lnTo>
                  <a:lnTo>
                    <a:pt x="169" y="450"/>
                  </a:lnTo>
                  <a:lnTo>
                    <a:pt x="225" y="562"/>
                  </a:lnTo>
                  <a:lnTo>
                    <a:pt x="169" y="618"/>
                  </a:lnTo>
                  <a:lnTo>
                    <a:pt x="56" y="675"/>
                  </a:lnTo>
                  <a:lnTo>
                    <a:pt x="169" y="787"/>
                  </a:lnTo>
                  <a:lnTo>
                    <a:pt x="506" y="787"/>
                  </a:lnTo>
                  <a:lnTo>
                    <a:pt x="562" y="731"/>
                  </a:lnTo>
                  <a:lnTo>
                    <a:pt x="618" y="562"/>
                  </a:lnTo>
                  <a:lnTo>
                    <a:pt x="618" y="450"/>
                  </a:lnTo>
                  <a:lnTo>
                    <a:pt x="450" y="394"/>
                  </a:lnTo>
                  <a:lnTo>
                    <a:pt x="394" y="281"/>
                  </a:lnTo>
                  <a:lnTo>
                    <a:pt x="337" y="16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6659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3" name="Google Shape;22713;p51"/>
            <p:cNvSpPr/>
            <p:nvPr/>
          </p:nvSpPr>
          <p:spPr>
            <a:xfrm>
              <a:off x="335075" y="93175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0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36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4" name="Google Shape;22714;p51"/>
            <p:cNvSpPr/>
            <p:nvPr/>
          </p:nvSpPr>
          <p:spPr>
            <a:xfrm>
              <a:off x="305550" y="927525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17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5" name="Google Shape;22715;p51"/>
            <p:cNvSpPr/>
            <p:nvPr/>
          </p:nvSpPr>
          <p:spPr>
            <a:xfrm>
              <a:off x="342100" y="8741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7E7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6" name="Google Shape;22716;p51"/>
            <p:cNvSpPr/>
            <p:nvPr/>
          </p:nvSpPr>
          <p:spPr>
            <a:xfrm>
              <a:off x="329450" y="8769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7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7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7" name="Google Shape;22717;p51"/>
            <p:cNvSpPr/>
            <p:nvPr/>
          </p:nvSpPr>
          <p:spPr>
            <a:xfrm>
              <a:off x="420775" y="1256325"/>
              <a:ext cx="50625" cy="57650"/>
            </a:xfrm>
            <a:custGeom>
              <a:avLst/>
              <a:gdLst/>
              <a:ahLst/>
              <a:cxnLst/>
              <a:rect l="l" t="t" r="r" b="b"/>
              <a:pathLst>
                <a:path w="2025" h="2306" extrusionOk="0">
                  <a:moveTo>
                    <a:pt x="1575" y="1"/>
                  </a:moveTo>
                  <a:lnTo>
                    <a:pt x="1518" y="57"/>
                  </a:lnTo>
                  <a:lnTo>
                    <a:pt x="1406" y="225"/>
                  </a:lnTo>
                  <a:lnTo>
                    <a:pt x="1350" y="282"/>
                  </a:lnTo>
                  <a:lnTo>
                    <a:pt x="1237" y="394"/>
                  </a:lnTo>
                  <a:lnTo>
                    <a:pt x="1293" y="450"/>
                  </a:lnTo>
                  <a:lnTo>
                    <a:pt x="1406" y="507"/>
                  </a:lnTo>
                  <a:lnTo>
                    <a:pt x="1406" y="563"/>
                  </a:lnTo>
                  <a:lnTo>
                    <a:pt x="1350" y="619"/>
                  </a:lnTo>
                  <a:lnTo>
                    <a:pt x="1237" y="675"/>
                  </a:lnTo>
                  <a:lnTo>
                    <a:pt x="1181" y="675"/>
                  </a:lnTo>
                  <a:lnTo>
                    <a:pt x="1125" y="619"/>
                  </a:lnTo>
                  <a:lnTo>
                    <a:pt x="1069" y="563"/>
                  </a:lnTo>
                  <a:lnTo>
                    <a:pt x="956" y="507"/>
                  </a:lnTo>
                  <a:lnTo>
                    <a:pt x="900" y="731"/>
                  </a:lnTo>
                  <a:lnTo>
                    <a:pt x="1012" y="900"/>
                  </a:lnTo>
                  <a:lnTo>
                    <a:pt x="1125" y="956"/>
                  </a:lnTo>
                  <a:lnTo>
                    <a:pt x="1125" y="1125"/>
                  </a:lnTo>
                  <a:lnTo>
                    <a:pt x="1069" y="1181"/>
                  </a:lnTo>
                  <a:lnTo>
                    <a:pt x="956" y="1237"/>
                  </a:lnTo>
                  <a:lnTo>
                    <a:pt x="900" y="1237"/>
                  </a:lnTo>
                  <a:lnTo>
                    <a:pt x="900" y="1125"/>
                  </a:lnTo>
                  <a:lnTo>
                    <a:pt x="956" y="1069"/>
                  </a:lnTo>
                  <a:lnTo>
                    <a:pt x="900" y="1012"/>
                  </a:lnTo>
                  <a:lnTo>
                    <a:pt x="675" y="844"/>
                  </a:lnTo>
                  <a:lnTo>
                    <a:pt x="338" y="731"/>
                  </a:lnTo>
                  <a:lnTo>
                    <a:pt x="282" y="675"/>
                  </a:lnTo>
                  <a:lnTo>
                    <a:pt x="169" y="675"/>
                  </a:lnTo>
                  <a:lnTo>
                    <a:pt x="57" y="731"/>
                  </a:lnTo>
                  <a:lnTo>
                    <a:pt x="1" y="844"/>
                  </a:lnTo>
                  <a:lnTo>
                    <a:pt x="1" y="956"/>
                  </a:lnTo>
                  <a:lnTo>
                    <a:pt x="57" y="1125"/>
                  </a:lnTo>
                  <a:lnTo>
                    <a:pt x="226" y="1350"/>
                  </a:lnTo>
                  <a:lnTo>
                    <a:pt x="394" y="1462"/>
                  </a:lnTo>
                  <a:lnTo>
                    <a:pt x="507" y="1574"/>
                  </a:lnTo>
                  <a:lnTo>
                    <a:pt x="563" y="1574"/>
                  </a:lnTo>
                  <a:lnTo>
                    <a:pt x="619" y="1687"/>
                  </a:lnTo>
                  <a:lnTo>
                    <a:pt x="731" y="1743"/>
                  </a:lnTo>
                  <a:lnTo>
                    <a:pt x="844" y="1799"/>
                  </a:lnTo>
                  <a:lnTo>
                    <a:pt x="900" y="1912"/>
                  </a:lnTo>
                  <a:lnTo>
                    <a:pt x="956" y="2136"/>
                  </a:lnTo>
                  <a:lnTo>
                    <a:pt x="1012" y="2249"/>
                  </a:lnTo>
                  <a:lnTo>
                    <a:pt x="1069" y="2305"/>
                  </a:lnTo>
                  <a:lnTo>
                    <a:pt x="1181" y="2305"/>
                  </a:lnTo>
                  <a:lnTo>
                    <a:pt x="1181" y="2193"/>
                  </a:lnTo>
                  <a:lnTo>
                    <a:pt x="1181" y="2136"/>
                  </a:lnTo>
                  <a:lnTo>
                    <a:pt x="1293" y="2136"/>
                  </a:lnTo>
                  <a:lnTo>
                    <a:pt x="1406" y="2080"/>
                  </a:lnTo>
                  <a:lnTo>
                    <a:pt x="1406" y="1968"/>
                  </a:lnTo>
                  <a:lnTo>
                    <a:pt x="1462" y="1855"/>
                  </a:lnTo>
                  <a:lnTo>
                    <a:pt x="1575" y="1687"/>
                  </a:lnTo>
                  <a:lnTo>
                    <a:pt x="1687" y="1518"/>
                  </a:lnTo>
                  <a:lnTo>
                    <a:pt x="1856" y="1350"/>
                  </a:lnTo>
                  <a:lnTo>
                    <a:pt x="1968" y="1125"/>
                  </a:lnTo>
                  <a:lnTo>
                    <a:pt x="2024" y="1012"/>
                  </a:lnTo>
                  <a:lnTo>
                    <a:pt x="2024" y="844"/>
                  </a:lnTo>
                  <a:lnTo>
                    <a:pt x="1912" y="844"/>
                  </a:lnTo>
                  <a:lnTo>
                    <a:pt x="1856" y="900"/>
                  </a:lnTo>
                  <a:lnTo>
                    <a:pt x="1743" y="900"/>
                  </a:lnTo>
                  <a:lnTo>
                    <a:pt x="1743" y="731"/>
                  </a:lnTo>
                  <a:lnTo>
                    <a:pt x="1687" y="619"/>
                  </a:lnTo>
                  <a:lnTo>
                    <a:pt x="1743" y="507"/>
                  </a:lnTo>
                  <a:lnTo>
                    <a:pt x="1743" y="394"/>
                  </a:lnTo>
                  <a:lnTo>
                    <a:pt x="1743" y="282"/>
                  </a:lnTo>
                  <a:lnTo>
                    <a:pt x="1743" y="225"/>
                  </a:lnTo>
                  <a:lnTo>
                    <a:pt x="1743" y="113"/>
                  </a:lnTo>
                  <a:lnTo>
                    <a:pt x="1856" y="57"/>
                  </a:lnTo>
                  <a:lnTo>
                    <a:pt x="1743" y="1"/>
                  </a:lnTo>
                  <a:close/>
                </a:path>
              </a:pathLst>
            </a:custGeom>
            <a:solidFill>
              <a:srgbClr val="8E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8" name="Google Shape;22718;p51"/>
            <p:cNvSpPr/>
            <p:nvPr/>
          </p:nvSpPr>
          <p:spPr>
            <a:xfrm>
              <a:off x="462925" y="1297075"/>
              <a:ext cx="23925" cy="39375"/>
            </a:xfrm>
            <a:custGeom>
              <a:avLst/>
              <a:gdLst/>
              <a:ahLst/>
              <a:cxnLst/>
              <a:rect l="l" t="t" r="r" b="b"/>
              <a:pathLst>
                <a:path w="957" h="1575" extrusionOk="0">
                  <a:moveTo>
                    <a:pt x="507" y="1"/>
                  </a:moveTo>
                  <a:lnTo>
                    <a:pt x="451" y="57"/>
                  </a:lnTo>
                  <a:lnTo>
                    <a:pt x="394" y="57"/>
                  </a:lnTo>
                  <a:lnTo>
                    <a:pt x="394" y="169"/>
                  </a:lnTo>
                  <a:lnTo>
                    <a:pt x="394" y="282"/>
                  </a:lnTo>
                  <a:lnTo>
                    <a:pt x="394" y="338"/>
                  </a:lnTo>
                  <a:lnTo>
                    <a:pt x="282" y="394"/>
                  </a:lnTo>
                  <a:lnTo>
                    <a:pt x="170" y="450"/>
                  </a:lnTo>
                  <a:lnTo>
                    <a:pt x="57" y="394"/>
                  </a:lnTo>
                  <a:lnTo>
                    <a:pt x="1" y="394"/>
                  </a:lnTo>
                  <a:lnTo>
                    <a:pt x="1" y="450"/>
                  </a:lnTo>
                  <a:lnTo>
                    <a:pt x="1" y="563"/>
                  </a:lnTo>
                  <a:lnTo>
                    <a:pt x="57" y="731"/>
                  </a:lnTo>
                  <a:lnTo>
                    <a:pt x="226" y="788"/>
                  </a:lnTo>
                  <a:lnTo>
                    <a:pt x="507" y="788"/>
                  </a:lnTo>
                  <a:lnTo>
                    <a:pt x="563" y="900"/>
                  </a:lnTo>
                  <a:lnTo>
                    <a:pt x="563" y="1125"/>
                  </a:lnTo>
                  <a:lnTo>
                    <a:pt x="451" y="1293"/>
                  </a:lnTo>
                  <a:lnTo>
                    <a:pt x="394" y="1350"/>
                  </a:lnTo>
                  <a:lnTo>
                    <a:pt x="394" y="1406"/>
                  </a:lnTo>
                  <a:lnTo>
                    <a:pt x="451" y="1462"/>
                  </a:lnTo>
                  <a:lnTo>
                    <a:pt x="619" y="1462"/>
                  </a:lnTo>
                  <a:lnTo>
                    <a:pt x="788" y="1574"/>
                  </a:lnTo>
                  <a:lnTo>
                    <a:pt x="956" y="1574"/>
                  </a:lnTo>
                  <a:lnTo>
                    <a:pt x="900" y="1462"/>
                  </a:lnTo>
                  <a:lnTo>
                    <a:pt x="900" y="1406"/>
                  </a:lnTo>
                  <a:lnTo>
                    <a:pt x="900" y="1293"/>
                  </a:lnTo>
                  <a:lnTo>
                    <a:pt x="900" y="1181"/>
                  </a:lnTo>
                  <a:lnTo>
                    <a:pt x="900" y="1069"/>
                  </a:lnTo>
                  <a:lnTo>
                    <a:pt x="900" y="1012"/>
                  </a:lnTo>
                  <a:lnTo>
                    <a:pt x="788" y="900"/>
                  </a:lnTo>
                  <a:lnTo>
                    <a:pt x="675" y="563"/>
                  </a:lnTo>
                  <a:lnTo>
                    <a:pt x="675" y="394"/>
                  </a:lnTo>
                  <a:lnTo>
                    <a:pt x="675" y="225"/>
                  </a:lnTo>
                  <a:lnTo>
                    <a:pt x="619" y="282"/>
                  </a:lnTo>
                  <a:lnTo>
                    <a:pt x="563" y="225"/>
                  </a:lnTo>
                  <a:lnTo>
                    <a:pt x="507" y="169"/>
                  </a:lnTo>
                  <a:lnTo>
                    <a:pt x="507" y="57"/>
                  </a:lnTo>
                  <a:lnTo>
                    <a:pt x="507" y="1"/>
                  </a:lnTo>
                  <a:close/>
                </a:path>
              </a:pathLst>
            </a:custGeom>
            <a:solidFill>
              <a:srgbClr val="9D9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9" name="Google Shape;22719;p51"/>
            <p:cNvSpPr/>
            <p:nvPr/>
          </p:nvSpPr>
          <p:spPr>
            <a:xfrm>
              <a:off x="437650" y="1313950"/>
              <a:ext cx="26725" cy="21100"/>
            </a:xfrm>
            <a:custGeom>
              <a:avLst/>
              <a:gdLst/>
              <a:ahLst/>
              <a:cxnLst/>
              <a:rect l="l" t="t" r="r" b="b"/>
              <a:pathLst>
                <a:path w="1069" h="844" extrusionOk="0">
                  <a:moveTo>
                    <a:pt x="675" y="0"/>
                  </a:moveTo>
                  <a:lnTo>
                    <a:pt x="562" y="56"/>
                  </a:lnTo>
                  <a:lnTo>
                    <a:pt x="225" y="56"/>
                  </a:lnTo>
                  <a:lnTo>
                    <a:pt x="113" y="113"/>
                  </a:lnTo>
                  <a:lnTo>
                    <a:pt x="0" y="281"/>
                  </a:lnTo>
                  <a:lnTo>
                    <a:pt x="56" y="337"/>
                  </a:lnTo>
                  <a:lnTo>
                    <a:pt x="225" y="506"/>
                  </a:lnTo>
                  <a:lnTo>
                    <a:pt x="281" y="506"/>
                  </a:lnTo>
                  <a:lnTo>
                    <a:pt x="394" y="394"/>
                  </a:lnTo>
                  <a:lnTo>
                    <a:pt x="506" y="450"/>
                  </a:lnTo>
                  <a:lnTo>
                    <a:pt x="562" y="450"/>
                  </a:lnTo>
                  <a:lnTo>
                    <a:pt x="618" y="394"/>
                  </a:lnTo>
                  <a:lnTo>
                    <a:pt x="562" y="506"/>
                  </a:lnTo>
                  <a:lnTo>
                    <a:pt x="618" y="675"/>
                  </a:lnTo>
                  <a:lnTo>
                    <a:pt x="675" y="787"/>
                  </a:lnTo>
                  <a:lnTo>
                    <a:pt x="731" y="843"/>
                  </a:lnTo>
                  <a:lnTo>
                    <a:pt x="787" y="787"/>
                  </a:lnTo>
                  <a:lnTo>
                    <a:pt x="787" y="618"/>
                  </a:lnTo>
                  <a:lnTo>
                    <a:pt x="787" y="506"/>
                  </a:lnTo>
                  <a:lnTo>
                    <a:pt x="900" y="450"/>
                  </a:lnTo>
                  <a:lnTo>
                    <a:pt x="1012" y="394"/>
                  </a:lnTo>
                  <a:lnTo>
                    <a:pt x="956" y="337"/>
                  </a:lnTo>
                  <a:lnTo>
                    <a:pt x="1012" y="281"/>
                  </a:lnTo>
                  <a:lnTo>
                    <a:pt x="956" y="225"/>
                  </a:lnTo>
                  <a:lnTo>
                    <a:pt x="956" y="169"/>
                  </a:lnTo>
                  <a:lnTo>
                    <a:pt x="1068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8E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0" name="Google Shape;22720;p51"/>
            <p:cNvSpPr/>
            <p:nvPr/>
          </p:nvSpPr>
          <p:spPr>
            <a:xfrm>
              <a:off x="433425" y="1297075"/>
              <a:ext cx="18300" cy="21100"/>
            </a:xfrm>
            <a:custGeom>
              <a:avLst/>
              <a:gdLst/>
              <a:ahLst/>
              <a:cxnLst/>
              <a:rect l="l" t="t" r="r" b="b"/>
              <a:pathLst>
                <a:path w="732" h="844" extrusionOk="0">
                  <a:moveTo>
                    <a:pt x="169" y="1"/>
                  </a:moveTo>
                  <a:lnTo>
                    <a:pt x="57" y="57"/>
                  </a:lnTo>
                  <a:lnTo>
                    <a:pt x="1" y="169"/>
                  </a:lnTo>
                  <a:lnTo>
                    <a:pt x="1" y="394"/>
                  </a:lnTo>
                  <a:lnTo>
                    <a:pt x="57" y="506"/>
                  </a:lnTo>
                  <a:lnTo>
                    <a:pt x="113" y="563"/>
                  </a:lnTo>
                  <a:lnTo>
                    <a:pt x="225" y="563"/>
                  </a:lnTo>
                  <a:lnTo>
                    <a:pt x="169" y="675"/>
                  </a:lnTo>
                  <a:lnTo>
                    <a:pt x="225" y="731"/>
                  </a:lnTo>
                  <a:lnTo>
                    <a:pt x="282" y="788"/>
                  </a:lnTo>
                  <a:lnTo>
                    <a:pt x="450" y="844"/>
                  </a:lnTo>
                  <a:lnTo>
                    <a:pt x="563" y="844"/>
                  </a:lnTo>
                  <a:lnTo>
                    <a:pt x="675" y="788"/>
                  </a:lnTo>
                  <a:lnTo>
                    <a:pt x="731" y="731"/>
                  </a:lnTo>
                  <a:lnTo>
                    <a:pt x="675" y="675"/>
                  </a:lnTo>
                  <a:lnTo>
                    <a:pt x="563" y="506"/>
                  </a:lnTo>
                  <a:lnTo>
                    <a:pt x="506" y="338"/>
                  </a:lnTo>
                  <a:lnTo>
                    <a:pt x="506" y="225"/>
                  </a:lnTo>
                  <a:lnTo>
                    <a:pt x="506" y="169"/>
                  </a:lnTo>
                  <a:lnTo>
                    <a:pt x="338" y="5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857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1" name="Google Shape;22721;p51"/>
            <p:cNvSpPr/>
            <p:nvPr/>
          </p:nvSpPr>
          <p:spPr>
            <a:xfrm>
              <a:off x="481200" y="1283025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1" y="1"/>
                  </a:moveTo>
                  <a:lnTo>
                    <a:pt x="57" y="57"/>
                  </a:lnTo>
                  <a:lnTo>
                    <a:pt x="113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8E83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2" name="Google Shape;22722;p51"/>
            <p:cNvSpPr/>
            <p:nvPr/>
          </p:nvSpPr>
          <p:spPr>
            <a:xfrm>
              <a:off x="454500" y="1333600"/>
              <a:ext cx="8450" cy="9875"/>
            </a:xfrm>
            <a:custGeom>
              <a:avLst/>
              <a:gdLst/>
              <a:ahLst/>
              <a:cxnLst/>
              <a:rect l="l" t="t" r="r" b="b"/>
              <a:pathLst>
                <a:path w="338" h="395" extrusionOk="0">
                  <a:moveTo>
                    <a:pt x="113" y="1"/>
                  </a:moveTo>
                  <a:lnTo>
                    <a:pt x="57" y="57"/>
                  </a:lnTo>
                  <a:lnTo>
                    <a:pt x="1" y="113"/>
                  </a:lnTo>
                  <a:lnTo>
                    <a:pt x="1" y="226"/>
                  </a:lnTo>
                  <a:lnTo>
                    <a:pt x="57" y="282"/>
                  </a:lnTo>
                  <a:lnTo>
                    <a:pt x="113" y="338"/>
                  </a:lnTo>
                  <a:lnTo>
                    <a:pt x="169" y="394"/>
                  </a:lnTo>
                  <a:lnTo>
                    <a:pt x="226" y="394"/>
                  </a:lnTo>
                  <a:lnTo>
                    <a:pt x="282" y="282"/>
                  </a:lnTo>
                  <a:lnTo>
                    <a:pt x="338" y="170"/>
                  </a:lnTo>
                  <a:lnTo>
                    <a:pt x="338" y="113"/>
                  </a:lnTo>
                  <a:lnTo>
                    <a:pt x="338" y="57"/>
                  </a:lnTo>
                  <a:lnTo>
                    <a:pt x="282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D8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3" name="Google Shape;22723;p51"/>
            <p:cNvSpPr/>
            <p:nvPr/>
          </p:nvSpPr>
          <p:spPr>
            <a:xfrm>
              <a:off x="492450" y="13490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56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8F7C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4" name="Google Shape;22724;p51"/>
            <p:cNvSpPr/>
            <p:nvPr/>
          </p:nvSpPr>
          <p:spPr>
            <a:xfrm>
              <a:off x="461525" y="13209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1" y="56"/>
                  </a:lnTo>
                  <a:lnTo>
                    <a:pt x="57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57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5" name="Google Shape;22725;p51"/>
            <p:cNvSpPr/>
            <p:nvPr/>
          </p:nvSpPr>
          <p:spPr>
            <a:xfrm>
              <a:off x="287300" y="1690525"/>
              <a:ext cx="15475" cy="9850"/>
            </a:xfrm>
            <a:custGeom>
              <a:avLst/>
              <a:gdLst/>
              <a:ahLst/>
              <a:cxnLst/>
              <a:rect l="l" t="t" r="r" b="b"/>
              <a:pathLst>
                <a:path w="619" h="394" extrusionOk="0">
                  <a:moveTo>
                    <a:pt x="281" y="0"/>
                  </a:moveTo>
                  <a:lnTo>
                    <a:pt x="169" y="169"/>
                  </a:lnTo>
                  <a:lnTo>
                    <a:pt x="113" y="225"/>
                  </a:lnTo>
                  <a:lnTo>
                    <a:pt x="0" y="281"/>
                  </a:lnTo>
                  <a:lnTo>
                    <a:pt x="56" y="394"/>
                  </a:lnTo>
                  <a:lnTo>
                    <a:pt x="337" y="394"/>
                  </a:lnTo>
                  <a:lnTo>
                    <a:pt x="337" y="337"/>
                  </a:lnTo>
                  <a:lnTo>
                    <a:pt x="394" y="281"/>
                  </a:lnTo>
                  <a:lnTo>
                    <a:pt x="450" y="225"/>
                  </a:lnTo>
                  <a:lnTo>
                    <a:pt x="562" y="169"/>
                  </a:lnTo>
                  <a:lnTo>
                    <a:pt x="618" y="113"/>
                  </a:lnTo>
                  <a:lnTo>
                    <a:pt x="506" y="113"/>
                  </a:lnTo>
                  <a:lnTo>
                    <a:pt x="450" y="5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92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6" name="Google Shape;22726;p51"/>
            <p:cNvSpPr/>
            <p:nvPr/>
          </p:nvSpPr>
          <p:spPr>
            <a:xfrm>
              <a:off x="295725" y="16750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1"/>
                  </a:moveTo>
                  <a:lnTo>
                    <a:pt x="0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2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7" name="Google Shape;22727;p51"/>
            <p:cNvSpPr/>
            <p:nvPr/>
          </p:nvSpPr>
          <p:spPr>
            <a:xfrm>
              <a:off x="315400" y="1683500"/>
              <a:ext cx="2825" cy="7050"/>
            </a:xfrm>
            <a:custGeom>
              <a:avLst/>
              <a:gdLst/>
              <a:ahLst/>
              <a:cxnLst/>
              <a:rect l="l" t="t" r="r" b="b"/>
              <a:pathLst>
                <a:path w="113" h="282" extrusionOk="0">
                  <a:moveTo>
                    <a:pt x="0" y="0"/>
                  </a:moveTo>
                  <a:lnTo>
                    <a:pt x="0" y="113"/>
                  </a:lnTo>
                  <a:lnTo>
                    <a:pt x="57" y="225"/>
                  </a:lnTo>
                  <a:lnTo>
                    <a:pt x="113" y="281"/>
                  </a:lnTo>
                  <a:lnTo>
                    <a:pt x="113" y="113"/>
                  </a:lnTo>
                  <a:lnTo>
                    <a:pt x="57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7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8" name="Google Shape;22728;p51"/>
            <p:cNvSpPr/>
            <p:nvPr/>
          </p:nvSpPr>
          <p:spPr>
            <a:xfrm>
              <a:off x="443275" y="1590750"/>
              <a:ext cx="23900" cy="22500"/>
            </a:xfrm>
            <a:custGeom>
              <a:avLst/>
              <a:gdLst/>
              <a:ahLst/>
              <a:cxnLst/>
              <a:rect l="l" t="t" r="r" b="b"/>
              <a:pathLst>
                <a:path w="956" h="900" extrusionOk="0">
                  <a:moveTo>
                    <a:pt x="225" y="1"/>
                  </a:moveTo>
                  <a:lnTo>
                    <a:pt x="112" y="57"/>
                  </a:lnTo>
                  <a:lnTo>
                    <a:pt x="0" y="225"/>
                  </a:lnTo>
                  <a:lnTo>
                    <a:pt x="0" y="450"/>
                  </a:lnTo>
                  <a:lnTo>
                    <a:pt x="56" y="563"/>
                  </a:lnTo>
                  <a:lnTo>
                    <a:pt x="169" y="619"/>
                  </a:lnTo>
                  <a:lnTo>
                    <a:pt x="393" y="675"/>
                  </a:lnTo>
                  <a:lnTo>
                    <a:pt x="618" y="844"/>
                  </a:lnTo>
                  <a:lnTo>
                    <a:pt x="675" y="900"/>
                  </a:lnTo>
                  <a:lnTo>
                    <a:pt x="731" y="900"/>
                  </a:lnTo>
                  <a:lnTo>
                    <a:pt x="899" y="844"/>
                  </a:lnTo>
                  <a:lnTo>
                    <a:pt x="956" y="787"/>
                  </a:lnTo>
                  <a:lnTo>
                    <a:pt x="956" y="675"/>
                  </a:lnTo>
                  <a:lnTo>
                    <a:pt x="169" y="394"/>
                  </a:lnTo>
                  <a:lnTo>
                    <a:pt x="450" y="394"/>
                  </a:lnTo>
                  <a:lnTo>
                    <a:pt x="562" y="338"/>
                  </a:lnTo>
                  <a:lnTo>
                    <a:pt x="506" y="225"/>
                  </a:lnTo>
                  <a:lnTo>
                    <a:pt x="450" y="113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9A8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9" name="Google Shape;22729;p51"/>
            <p:cNvSpPr/>
            <p:nvPr/>
          </p:nvSpPr>
          <p:spPr>
            <a:xfrm>
              <a:off x="482600" y="1562650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57" y="0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67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0" name="Google Shape;22730;p51"/>
            <p:cNvSpPr/>
            <p:nvPr/>
          </p:nvSpPr>
          <p:spPr>
            <a:xfrm>
              <a:off x="344900" y="931750"/>
              <a:ext cx="23925" cy="16875"/>
            </a:xfrm>
            <a:custGeom>
              <a:avLst/>
              <a:gdLst/>
              <a:ahLst/>
              <a:cxnLst/>
              <a:rect l="l" t="t" r="r" b="b"/>
              <a:pathLst>
                <a:path w="957" h="675" extrusionOk="0">
                  <a:moveTo>
                    <a:pt x="731" y="0"/>
                  </a:moveTo>
                  <a:lnTo>
                    <a:pt x="563" y="56"/>
                  </a:lnTo>
                  <a:lnTo>
                    <a:pt x="394" y="113"/>
                  </a:lnTo>
                  <a:lnTo>
                    <a:pt x="225" y="225"/>
                  </a:lnTo>
                  <a:lnTo>
                    <a:pt x="57" y="281"/>
                  </a:lnTo>
                  <a:lnTo>
                    <a:pt x="1" y="337"/>
                  </a:lnTo>
                  <a:lnTo>
                    <a:pt x="1" y="394"/>
                  </a:lnTo>
                  <a:lnTo>
                    <a:pt x="113" y="450"/>
                  </a:lnTo>
                  <a:lnTo>
                    <a:pt x="225" y="562"/>
                  </a:lnTo>
                  <a:lnTo>
                    <a:pt x="282" y="675"/>
                  </a:lnTo>
                  <a:lnTo>
                    <a:pt x="394" y="618"/>
                  </a:lnTo>
                  <a:lnTo>
                    <a:pt x="619" y="618"/>
                  </a:lnTo>
                  <a:lnTo>
                    <a:pt x="675" y="562"/>
                  </a:lnTo>
                  <a:lnTo>
                    <a:pt x="675" y="450"/>
                  </a:lnTo>
                  <a:lnTo>
                    <a:pt x="675" y="394"/>
                  </a:lnTo>
                  <a:lnTo>
                    <a:pt x="731" y="337"/>
                  </a:lnTo>
                  <a:lnTo>
                    <a:pt x="844" y="337"/>
                  </a:lnTo>
                  <a:lnTo>
                    <a:pt x="900" y="281"/>
                  </a:lnTo>
                  <a:lnTo>
                    <a:pt x="900" y="225"/>
                  </a:lnTo>
                  <a:lnTo>
                    <a:pt x="844" y="113"/>
                  </a:lnTo>
                  <a:lnTo>
                    <a:pt x="956" y="56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8B7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1" name="Google Shape;22731;p51"/>
            <p:cNvSpPr/>
            <p:nvPr/>
          </p:nvSpPr>
          <p:spPr>
            <a:xfrm>
              <a:off x="344900" y="927525"/>
              <a:ext cx="18300" cy="11275"/>
            </a:xfrm>
            <a:custGeom>
              <a:avLst/>
              <a:gdLst/>
              <a:ahLst/>
              <a:cxnLst/>
              <a:rect l="l" t="t" r="r" b="b"/>
              <a:pathLst>
                <a:path w="732" h="451" extrusionOk="0">
                  <a:moveTo>
                    <a:pt x="563" y="1"/>
                  </a:moveTo>
                  <a:lnTo>
                    <a:pt x="450" y="113"/>
                  </a:lnTo>
                  <a:lnTo>
                    <a:pt x="338" y="169"/>
                  </a:lnTo>
                  <a:lnTo>
                    <a:pt x="225" y="113"/>
                  </a:lnTo>
                  <a:lnTo>
                    <a:pt x="113" y="282"/>
                  </a:lnTo>
                  <a:lnTo>
                    <a:pt x="57" y="338"/>
                  </a:lnTo>
                  <a:lnTo>
                    <a:pt x="1" y="394"/>
                  </a:lnTo>
                  <a:lnTo>
                    <a:pt x="1" y="450"/>
                  </a:lnTo>
                  <a:lnTo>
                    <a:pt x="450" y="450"/>
                  </a:lnTo>
                  <a:lnTo>
                    <a:pt x="506" y="394"/>
                  </a:lnTo>
                  <a:lnTo>
                    <a:pt x="506" y="338"/>
                  </a:lnTo>
                  <a:lnTo>
                    <a:pt x="563" y="282"/>
                  </a:lnTo>
                  <a:lnTo>
                    <a:pt x="675" y="225"/>
                  </a:lnTo>
                  <a:lnTo>
                    <a:pt x="731" y="169"/>
                  </a:lnTo>
                  <a:lnTo>
                    <a:pt x="731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817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2" name="Google Shape;22732;p51"/>
            <p:cNvSpPr/>
            <p:nvPr/>
          </p:nvSpPr>
          <p:spPr>
            <a:xfrm>
              <a:off x="373000" y="926125"/>
              <a:ext cx="9875" cy="12675"/>
            </a:xfrm>
            <a:custGeom>
              <a:avLst/>
              <a:gdLst/>
              <a:ahLst/>
              <a:cxnLst/>
              <a:rect l="l" t="t" r="r" b="b"/>
              <a:pathLst>
                <a:path w="395" h="507" extrusionOk="0">
                  <a:moveTo>
                    <a:pt x="169" y="0"/>
                  </a:moveTo>
                  <a:lnTo>
                    <a:pt x="1" y="169"/>
                  </a:lnTo>
                  <a:lnTo>
                    <a:pt x="57" y="225"/>
                  </a:lnTo>
                  <a:lnTo>
                    <a:pt x="57" y="338"/>
                  </a:lnTo>
                  <a:lnTo>
                    <a:pt x="113" y="450"/>
                  </a:lnTo>
                  <a:lnTo>
                    <a:pt x="169" y="506"/>
                  </a:lnTo>
                  <a:lnTo>
                    <a:pt x="282" y="450"/>
                  </a:lnTo>
                  <a:lnTo>
                    <a:pt x="394" y="394"/>
                  </a:lnTo>
                  <a:lnTo>
                    <a:pt x="282" y="57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8B7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3" name="Google Shape;22733;p51"/>
            <p:cNvSpPr/>
            <p:nvPr/>
          </p:nvSpPr>
          <p:spPr>
            <a:xfrm>
              <a:off x="368800" y="933150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113" y="113"/>
                  </a:moveTo>
                  <a:lnTo>
                    <a:pt x="113" y="11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3" y="113"/>
                  </a:lnTo>
                  <a:lnTo>
                    <a:pt x="113" y="113"/>
                  </a:lnTo>
                  <a:close/>
                </a:path>
              </a:pathLst>
            </a:custGeom>
            <a:solidFill>
              <a:srgbClr val="8B7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4" name="Google Shape;22734;p51"/>
            <p:cNvSpPr/>
            <p:nvPr/>
          </p:nvSpPr>
          <p:spPr>
            <a:xfrm>
              <a:off x="374400" y="875525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1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98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5" name="Google Shape;22735;p51"/>
            <p:cNvSpPr/>
            <p:nvPr/>
          </p:nvSpPr>
          <p:spPr>
            <a:xfrm>
              <a:off x="476975" y="158935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3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6" name="Google Shape;22736;p51"/>
            <p:cNvSpPr/>
            <p:nvPr/>
          </p:nvSpPr>
          <p:spPr>
            <a:xfrm>
              <a:off x="344900" y="907850"/>
              <a:ext cx="14075" cy="15475"/>
            </a:xfrm>
            <a:custGeom>
              <a:avLst/>
              <a:gdLst/>
              <a:ahLst/>
              <a:cxnLst/>
              <a:rect l="l" t="t" r="r" b="b"/>
              <a:pathLst>
                <a:path w="563" h="619" extrusionOk="0">
                  <a:moveTo>
                    <a:pt x="113" y="1"/>
                  </a:moveTo>
                  <a:lnTo>
                    <a:pt x="1" y="57"/>
                  </a:lnTo>
                  <a:lnTo>
                    <a:pt x="1" y="169"/>
                  </a:lnTo>
                  <a:lnTo>
                    <a:pt x="57" y="450"/>
                  </a:lnTo>
                  <a:lnTo>
                    <a:pt x="169" y="563"/>
                  </a:lnTo>
                  <a:lnTo>
                    <a:pt x="225" y="619"/>
                  </a:lnTo>
                  <a:lnTo>
                    <a:pt x="338" y="563"/>
                  </a:lnTo>
                  <a:lnTo>
                    <a:pt x="450" y="507"/>
                  </a:lnTo>
                  <a:lnTo>
                    <a:pt x="506" y="394"/>
                  </a:lnTo>
                  <a:lnTo>
                    <a:pt x="563" y="338"/>
                  </a:lnTo>
                  <a:lnTo>
                    <a:pt x="394" y="57"/>
                  </a:lnTo>
                  <a:lnTo>
                    <a:pt x="338" y="113"/>
                  </a:lnTo>
                  <a:lnTo>
                    <a:pt x="338" y="169"/>
                  </a:lnTo>
                  <a:lnTo>
                    <a:pt x="282" y="282"/>
                  </a:lnTo>
                  <a:lnTo>
                    <a:pt x="282" y="338"/>
                  </a:lnTo>
                  <a:lnTo>
                    <a:pt x="225" y="113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6C5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7" name="Google Shape;22737;p51"/>
            <p:cNvSpPr/>
            <p:nvPr/>
          </p:nvSpPr>
          <p:spPr>
            <a:xfrm>
              <a:off x="367375" y="952825"/>
              <a:ext cx="25325" cy="43575"/>
            </a:xfrm>
            <a:custGeom>
              <a:avLst/>
              <a:gdLst/>
              <a:ahLst/>
              <a:cxnLst/>
              <a:rect l="l" t="t" r="r" b="b"/>
              <a:pathLst>
                <a:path w="1013" h="1743" extrusionOk="0">
                  <a:moveTo>
                    <a:pt x="675" y="0"/>
                  </a:moveTo>
                  <a:lnTo>
                    <a:pt x="563" y="56"/>
                  </a:lnTo>
                  <a:lnTo>
                    <a:pt x="451" y="113"/>
                  </a:lnTo>
                  <a:lnTo>
                    <a:pt x="282" y="113"/>
                  </a:lnTo>
                  <a:lnTo>
                    <a:pt x="394" y="169"/>
                  </a:lnTo>
                  <a:lnTo>
                    <a:pt x="507" y="225"/>
                  </a:lnTo>
                  <a:lnTo>
                    <a:pt x="619" y="281"/>
                  </a:lnTo>
                  <a:lnTo>
                    <a:pt x="619" y="337"/>
                  </a:lnTo>
                  <a:lnTo>
                    <a:pt x="619" y="450"/>
                  </a:lnTo>
                  <a:lnTo>
                    <a:pt x="563" y="506"/>
                  </a:lnTo>
                  <a:lnTo>
                    <a:pt x="451" y="619"/>
                  </a:lnTo>
                  <a:lnTo>
                    <a:pt x="282" y="675"/>
                  </a:lnTo>
                  <a:lnTo>
                    <a:pt x="113" y="787"/>
                  </a:lnTo>
                  <a:lnTo>
                    <a:pt x="57" y="843"/>
                  </a:lnTo>
                  <a:lnTo>
                    <a:pt x="1" y="956"/>
                  </a:lnTo>
                  <a:lnTo>
                    <a:pt x="226" y="1012"/>
                  </a:lnTo>
                  <a:lnTo>
                    <a:pt x="282" y="1068"/>
                  </a:lnTo>
                  <a:lnTo>
                    <a:pt x="226" y="1181"/>
                  </a:lnTo>
                  <a:lnTo>
                    <a:pt x="226" y="1237"/>
                  </a:lnTo>
                  <a:lnTo>
                    <a:pt x="338" y="1237"/>
                  </a:lnTo>
                  <a:lnTo>
                    <a:pt x="338" y="1349"/>
                  </a:lnTo>
                  <a:lnTo>
                    <a:pt x="282" y="1518"/>
                  </a:lnTo>
                  <a:lnTo>
                    <a:pt x="282" y="1630"/>
                  </a:lnTo>
                  <a:lnTo>
                    <a:pt x="338" y="1686"/>
                  </a:lnTo>
                  <a:lnTo>
                    <a:pt x="507" y="1743"/>
                  </a:lnTo>
                  <a:lnTo>
                    <a:pt x="675" y="1743"/>
                  </a:lnTo>
                  <a:lnTo>
                    <a:pt x="619" y="1630"/>
                  </a:lnTo>
                  <a:lnTo>
                    <a:pt x="563" y="1518"/>
                  </a:lnTo>
                  <a:lnTo>
                    <a:pt x="619" y="1349"/>
                  </a:lnTo>
                  <a:lnTo>
                    <a:pt x="732" y="1293"/>
                  </a:lnTo>
                  <a:lnTo>
                    <a:pt x="844" y="1181"/>
                  </a:lnTo>
                  <a:lnTo>
                    <a:pt x="844" y="1012"/>
                  </a:lnTo>
                  <a:lnTo>
                    <a:pt x="788" y="787"/>
                  </a:lnTo>
                  <a:lnTo>
                    <a:pt x="788" y="506"/>
                  </a:lnTo>
                  <a:lnTo>
                    <a:pt x="844" y="450"/>
                  </a:lnTo>
                  <a:lnTo>
                    <a:pt x="900" y="394"/>
                  </a:lnTo>
                  <a:lnTo>
                    <a:pt x="900" y="337"/>
                  </a:lnTo>
                  <a:lnTo>
                    <a:pt x="956" y="281"/>
                  </a:lnTo>
                  <a:lnTo>
                    <a:pt x="1013" y="225"/>
                  </a:lnTo>
                  <a:lnTo>
                    <a:pt x="900" y="169"/>
                  </a:lnTo>
                  <a:lnTo>
                    <a:pt x="844" y="169"/>
                  </a:lnTo>
                  <a:lnTo>
                    <a:pt x="732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9286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8" name="Google Shape;22738;p51"/>
            <p:cNvSpPr/>
            <p:nvPr/>
          </p:nvSpPr>
          <p:spPr>
            <a:xfrm>
              <a:off x="377225" y="1009025"/>
              <a:ext cx="4225" cy="2825"/>
            </a:xfrm>
            <a:custGeom>
              <a:avLst/>
              <a:gdLst/>
              <a:ahLst/>
              <a:cxnLst/>
              <a:rect l="l" t="t" r="r" b="b"/>
              <a:pathLst>
                <a:path w="169" h="113" extrusionOk="0">
                  <a:moveTo>
                    <a:pt x="57" y="0"/>
                  </a:moveTo>
                  <a:lnTo>
                    <a:pt x="0" y="113"/>
                  </a:lnTo>
                  <a:lnTo>
                    <a:pt x="169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A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9" name="Google Shape;22739;p51"/>
            <p:cNvSpPr/>
            <p:nvPr/>
          </p:nvSpPr>
          <p:spPr>
            <a:xfrm>
              <a:off x="381425" y="1011825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1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0" name="Google Shape;22740;p51"/>
            <p:cNvSpPr/>
            <p:nvPr/>
          </p:nvSpPr>
          <p:spPr>
            <a:xfrm>
              <a:off x="330850" y="1052575"/>
              <a:ext cx="36550" cy="42200"/>
            </a:xfrm>
            <a:custGeom>
              <a:avLst/>
              <a:gdLst/>
              <a:ahLst/>
              <a:cxnLst/>
              <a:rect l="l" t="t" r="r" b="b"/>
              <a:pathLst>
                <a:path w="1462" h="1688" extrusionOk="0">
                  <a:moveTo>
                    <a:pt x="113" y="1"/>
                  </a:moveTo>
                  <a:lnTo>
                    <a:pt x="57" y="57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13" y="282"/>
                  </a:lnTo>
                  <a:lnTo>
                    <a:pt x="113" y="338"/>
                  </a:lnTo>
                  <a:lnTo>
                    <a:pt x="1" y="450"/>
                  </a:lnTo>
                  <a:lnTo>
                    <a:pt x="1" y="619"/>
                  </a:lnTo>
                  <a:lnTo>
                    <a:pt x="57" y="844"/>
                  </a:lnTo>
                  <a:lnTo>
                    <a:pt x="113" y="956"/>
                  </a:lnTo>
                  <a:lnTo>
                    <a:pt x="282" y="900"/>
                  </a:lnTo>
                  <a:lnTo>
                    <a:pt x="338" y="956"/>
                  </a:lnTo>
                  <a:lnTo>
                    <a:pt x="394" y="1013"/>
                  </a:lnTo>
                  <a:lnTo>
                    <a:pt x="394" y="1125"/>
                  </a:lnTo>
                  <a:lnTo>
                    <a:pt x="338" y="1181"/>
                  </a:lnTo>
                  <a:lnTo>
                    <a:pt x="394" y="1237"/>
                  </a:lnTo>
                  <a:lnTo>
                    <a:pt x="450" y="1350"/>
                  </a:lnTo>
                  <a:lnTo>
                    <a:pt x="563" y="1462"/>
                  </a:lnTo>
                  <a:lnTo>
                    <a:pt x="787" y="1462"/>
                  </a:lnTo>
                  <a:lnTo>
                    <a:pt x="844" y="1406"/>
                  </a:lnTo>
                  <a:lnTo>
                    <a:pt x="900" y="1462"/>
                  </a:lnTo>
                  <a:lnTo>
                    <a:pt x="844" y="1518"/>
                  </a:lnTo>
                  <a:lnTo>
                    <a:pt x="900" y="1631"/>
                  </a:lnTo>
                  <a:lnTo>
                    <a:pt x="956" y="1687"/>
                  </a:lnTo>
                  <a:lnTo>
                    <a:pt x="1293" y="1687"/>
                  </a:lnTo>
                  <a:lnTo>
                    <a:pt x="1406" y="1575"/>
                  </a:lnTo>
                  <a:lnTo>
                    <a:pt x="1462" y="1462"/>
                  </a:lnTo>
                  <a:lnTo>
                    <a:pt x="1406" y="1350"/>
                  </a:lnTo>
                  <a:lnTo>
                    <a:pt x="1237" y="1237"/>
                  </a:lnTo>
                  <a:lnTo>
                    <a:pt x="1068" y="1125"/>
                  </a:lnTo>
                  <a:lnTo>
                    <a:pt x="956" y="1013"/>
                  </a:lnTo>
                  <a:lnTo>
                    <a:pt x="675" y="732"/>
                  </a:lnTo>
                  <a:lnTo>
                    <a:pt x="675" y="675"/>
                  </a:lnTo>
                  <a:lnTo>
                    <a:pt x="675" y="563"/>
                  </a:lnTo>
                  <a:lnTo>
                    <a:pt x="844" y="394"/>
                  </a:lnTo>
                  <a:lnTo>
                    <a:pt x="844" y="282"/>
                  </a:lnTo>
                  <a:lnTo>
                    <a:pt x="900" y="226"/>
                  </a:lnTo>
                  <a:lnTo>
                    <a:pt x="956" y="113"/>
                  </a:lnTo>
                  <a:lnTo>
                    <a:pt x="956" y="1"/>
                  </a:lnTo>
                  <a:lnTo>
                    <a:pt x="787" y="1"/>
                  </a:lnTo>
                  <a:lnTo>
                    <a:pt x="675" y="57"/>
                  </a:lnTo>
                  <a:lnTo>
                    <a:pt x="563" y="113"/>
                  </a:lnTo>
                  <a:lnTo>
                    <a:pt x="450" y="57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C83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1" name="Google Shape;22741;p51"/>
            <p:cNvSpPr/>
            <p:nvPr/>
          </p:nvSpPr>
          <p:spPr>
            <a:xfrm>
              <a:off x="367375" y="1083500"/>
              <a:ext cx="12675" cy="8450"/>
            </a:xfrm>
            <a:custGeom>
              <a:avLst/>
              <a:gdLst/>
              <a:ahLst/>
              <a:cxnLst/>
              <a:rect l="l" t="t" r="r" b="b"/>
              <a:pathLst>
                <a:path w="507" h="338" extrusionOk="0">
                  <a:moveTo>
                    <a:pt x="113" y="0"/>
                  </a:moveTo>
                  <a:lnTo>
                    <a:pt x="1" y="113"/>
                  </a:lnTo>
                  <a:lnTo>
                    <a:pt x="1" y="281"/>
                  </a:lnTo>
                  <a:lnTo>
                    <a:pt x="226" y="338"/>
                  </a:lnTo>
                  <a:lnTo>
                    <a:pt x="451" y="281"/>
                  </a:lnTo>
                  <a:lnTo>
                    <a:pt x="507" y="169"/>
                  </a:lnTo>
                  <a:lnTo>
                    <a:pt x="451" y="113"/>
                  </a:lnTo>
                  <a:lnTo>
                    <a:pt x="394" y="57"/>
                  </a:lnTo>
                  <a:lnTo>
                    <a:pt x="282" y="0"/>
                  </a:lnTo>
                  <a:lnTo>
                    <a:pt x="282" y="57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8C83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2" name="Google Shape;22742;p51"/>
            <p:cNvSpPr/>
            <p:nvPr/>
          </p:nvSpPr>
          <p:spPr>
            <a:xfrm>
              <a:off x="339275" y="1045550"/>
              <a:ext cx="15500" cy="7050"/>
            </a:xfrm>
            <a:custGeom>
              <a:avLst/>
              <a:gdLst/>
              <a:ahLst/>
              <a:cxnLst/>
              <a:rect l="l" t="t" r="r" b="b"/>
              <a:pathLst>
                <a:path w="620" h="282" extrusionOk="0">
                  <a:moveTo>
                    <a:pt x="57" y="1"/>
                  </a:moveTo>
                  <a:lnTo>
                    <a:pt x="1" y="113"/>
                  </a:lnTo>
                  <a:lnTo>
                    <a:pt x="113" y="226"/>
                  </a:lnTo>
                  <a:lnTo>
                    <a:pt x="338" y="226"/>
                  </a:lnTo>
                  <a:lnTo>
                    <a:pt x="450" y="282"/>
                  </a:lnTo>
                  <a:lnTo>
                    <a:pt x="619" y="282"/>
                  </a:lnTo>
                  <a:lnTo>
                    <a:pt x="563" y="226"/>
                  </a:lnTo>
                  <a:lnTo>
                    <a:pt x="507" y="113"/>
                  </a:lnTo>
                  <a:lnTo>
                    <a:pt x="394" y="57"/>
                  </a:lnTo>
                  <a:lnTo>
                    <a:pt x="282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38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3" name="Google Shape;22743;p51"/>
            <p:cNvSpPr/>
            <p:nvPr/>
          </p:nvSpPr>
          <p:spPr>
            <a:xfrm>
              <a:off x="361775" y="10835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0" y="0"/>
                  </a:moveTo>
                  <a:lnTo>
                    <a:pt x="113" y="169"/>
                  </a:lnTo>
                  <a:lnTo>
                    <a:pt x="169" y="225"/>
                  </a:lnTo>
                  <a:lnTo>
                    <a:pt x="169" y="338"/>
                  </a:lnTo>
                  <a:lnTo>
                    <a:pt x="225" y="338"/>
                  </a:lnTo>
                  <a:lnTo>
                    <a:pt x="225" y="281"/>
                  </a:lnTo>
                  <a:lnTo>
                    <a:pt x="281" y="16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918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4" name="Google Shape;22744;p51"/>
            <p:cNvSpPr/>
            <p:nvPr/>
          </p:nvSpPr>
          <p:spPr>
            <a:xfrm>
              <a:off x="350525" y="1052575"/>
              <a:ext cx="5650" cy="9875"/>
            </a:xfrm>
            <a:custGeom>
              <a:avLst/>
              <a:gdLst/>
              <a:ahLst/>
              <a:cxnLst/>
              <a:rect l="l" t="t" r="r" b="b"/>
              <a:pathLst>
                <a:path w="226" h="395" extrusionOk="0">
                  <a:moveTo>
                    <a:pt x="169" y="1"/>
                  </a:moveTo>
                  <a:lnTo>
                    <a:pt x="57" y="169"/>
                  </a:lnTo>
                  <a:lnTo>
                    <a:pt x="0" y="282"/>
                  </a:lnTo>
                  <a:lnTo>
                    <a:pt x="57" y="394"/>
                  </a:lnTo>
                  <a:lnTo>
                    <a:pt x="113" y="338"/>
                  </a:lnTo>
                  <a:lnTo>
                    <a:pt x="169" y="282"/>
                  </a:lnTo>
                  <a:lnTo>
                    <a:pt x="225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38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5" name="Google Shape;22745;p51"/>
            <p:cNvSpPr/>
            <p:nvPr/>
          </p:nvSpPr>
          <p:spPr>
            <a:xfrm>
              <a:off x="387050" y="1077875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169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" y="169"/>
                  </a:lnTo>
                  <a:lnTo>
                    <a:pt x="113" y="169"/>
                  </a:lnTo>
                  <a:lnTo>
                    <a:pt x="169" y="113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19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6" name="Google Shape;22746;p51"/>
            <p:cNvSpPr/>
            <p:nvPr/>
          </p:nvSpPr>
          <p:spPr>
            <a:xfrm>
              <a:off x="373000" y="10835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1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18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7" name="Google Shape;22747;p51"/>
            <p:cNvSpPr/>
            <p:nvPr/>
          </p:nvSpPr>
          <p:spPr>
            <a:xfrm>
              <a:off x="356150" y="10525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57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938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8" name="Google Shape;22748;p51"/>
            <p:cNvSpPr/>
            <p:nvPr/>
          </p:nvSpPr>
          <p:spPr>
            <a:xfrm>
              <a:off x="353325" y="1089125"/>
              <a:ext cx="33750" cy="68875"/>
            </a:xfrm>
            <a:custGeom>
              <a:avLst/>
              <a:gdLst/>
              <a:ahLst/>
              <a:cxnLst/>
              <a:rect l="l" t="t" r="r" b="b"/>
              <a:pathLst>
                <a:path w="1350" h="2755" extrusionOk="0">
                  <a:moveTo>
                    <a:pt x="788" y="0"/>
                  </a:moveTo>
                  <a:lnTo>
                    <a:pt x="563" y="56"/>
                  </a:lnTo>
                  <a:lnTo>
                    <a:pt x="507" y="113"/>
                  </a:lnTo>
                  <a:lnTo>
                    <a:pt x="338" y="113"/>
                  </a:lnTo>
                  <a:lnTo>
                    <a:pt x="282" y="169"/>
                  </a:lnTo>
                  <a:lnTo>
                    <a:pt x="226" y="225"/>
                  </a:lnTo>
                  <a:lnTo>
                    <a:pt x="113" y="281"/>
                  </a:lnTo>
                  <a:lnTo>
                    <a:pt x="57" y="394"/>
                  </a:lnTo>
                  <a:lnTo>
                    <a:pt x="1" y="675"/>
                  </a:lnTo>
                  <a:lnTo>
                    <a:pt x="1" y="1012"/>
                  </a:lnTo>
                  <a:lnTo>
                    <a:pt x="169" y="1349"/>
                  </a:lnTo>
                  <a:lnTo>
                    <a:pt x="57" y="1462"/>
                  </a:lnTo>
                  <a:lnTo>
                    <a:pt x="1" y="1518"/>
                  </a:lnTo>
                  <a:lnTo>
                    <a:pt x="1" y="1630"/>
                  </a:lnTo>
                  <a:lnTo>
                    <a:pt x="57" y="1743"/>
                  </a:lnTo>
                  <a:lnTo>
                    <a:pt x="169" y="1855"/>
                  </a:lnTo>
                  <a:lnTo>
                    <a:pt x="226" y="2024"/>
                  </a:lnTo>
                  <a:lnTo>
                    <a:pt x="226" y="2136"/>
                  </a:lnTo>
                  <a:lnTo>
                    <a:pt x="169" y="2305"/>
                  </a:lnTo>
                  <a:lnTo>
                    <a:pt x="282" y="2586"/>
                  </a:lnTo>
                  <a:lnTo>
                    <a:pt x="338" y="2698"/>
                  </a:lnTo>
                  <a:lnTo>
                    <a:pt x="451" y="2754"/>
                  </a:lnTo>
                  <a:lnTo>
                    <a:pt x="619" y="2754"/>
                  </a:lnTo>
                  <a:lnTo>
                    <a:pt x="675" y="2642"/>
                  </a:lnTo>
                  <a:lnTo>
                    <a:pt x="900" y="2417"/>
                  </a:lnTo>
                  <a:lnTo>
                    <a:pt x="1013" y="2248"/>
                  </a:lnTo>
                  <a:lnTo>
                    <a:pt x="1125" y="2136"/>
                  </a:lnTo>
                  <a:lnTo>
                    <a:pt x="1125" y="2024"/>
                  </a:lnTo>
                  <a:lnTo>
                    <a:pt x="1013" y="1911"/>
                  </a:lnTo>
                  <a:lnTo>
                    <a:pt x="956" y="1855"/>
                  </a:lnTo>
                  <a:lnTo>
                    <a:pt x="956" y="1743"/>
                  </a:lnTo>
                  <a:lnTo>
                    <a:pt x="956" y="1686"/>
                  </a:lnTo>
                  <a:lnTo>
                    <a:pt x="956" y="1630"/>
                  </a:lnTo>
                  <a:lnTo>
                    <a:pt x="732" y="1405"/>
                  </a:lnTo>
                  <a:lnTo>
                    <a:pt x="956" y="1349"/>
                  </a:lnTo>
                  <a:lnTo>
                    <a:pt x="1069" y="1293"/>
                  </a:lnTo>
                  <a:lnTo>
                    <a:pt x="1181" y="1181"/>
                  </a:lnTo>
                  <a:lnTo>
                    <a:pt x="1237" y="1012"/>
                  </a:lnTo>
                  <a:lnTo>
                    <a:pt x="1069" y="899"/>
                  </a:lnTo>
                  <a:lnTo>
                    <a:pt x="1125" y="899"/>
                  </a:lnTo>
                  <a:lnTo>
                    <a:pt x="1125" y="843"/>
                  </a:lnTo>
                  <a:lnTo>
                    <a:pt x="1294" y="675"/>
                  </a:lnTo>
                  <a:lnTo>
                    <a:pt x="1294" y="618"/>
                  </a:lnTo>
                  <a:lnTo>
                    <a:pt x="1294" y="562"/>
                  </a:lnTo>
                  <a:lnTo>
                    <a:pt x="1125" y="562"/>
                  </a:lnTo>
                  <a:lnTo>
                    <a:pt x="1181" y="506"/>
                  </a:lnTo>
                  <a:lnTo>
                    <a:pt x="1350" y="281"/>
                  </a:lnTo>
                  <a:lnTo>
                    <a:pt x="1350" y="281"/>
                  </a:lnTo>
                  <a:lnTo>
                    <a:pt x="1181" y="337"/>
                  </a:lnTo>
                  <a:lnTo>
                    <a:pt x="1069" y="281"/>
                  </a:lnTo>
                  <a:lnTo>
                    <a:pt x="1069" y="225"/>
                  </a:lnTo>
                  <a:lnTo>
                    <a:pt x="1013" y="113"/>
                  </a:lnTo>
                  <a:lnTo>
                    <a:pt x="1013" y="56"/>
                  </a:lnTo>
                  <a:lnTo>
                    <a:pt x="788" y="0"/>
                  </a:lnTo>
                  <a:close/>
                </a:path>
              </a:pathLst>
            </a:custGeom>
            <a:solidFill>
              <a:srgbClr val="807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9" name="Google Shape;22749;p51"/>
            <p:cNvSpPr/>
            <p:nvPr/>
          </p:nvSpPr>
          <p:spPr>
            <a:xfrm>
              <a:off x="389875" y="10806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57"/>
                  </a:moveTo>
                  <a:lnTo>
                    <a:pt x="0" y="57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9D9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0" name="Google Shape;22750;p51"/>
            <p:cNvSpPr/>
            <p:nvPr/>
          </p:nvSpPr>
          <p:spPr>
            <a:xfrm>
              <a:off x="377225" y="935950"/>
              <a:ext cx="5650" cy="2850"/>
            </a:xfrm>
            <a:custGeom>
              <a:avLst/>
              <a:gdLst/>
              <a:ahLst/>
              <a:cxnLst/>
              <a:rect l="l" t="t" r="r" b="b"/>
              <a:pathLst>
                <a:path w="226" h="114" extrusionOk="0">
                  <a:moveTo>
                    <a:pt x="57" y="1"/>
                  </a:moveTo>
                  <a:lnTo>
                    <a:pt x="0" y="113"/>
                  </a:lnTo>
                  <a:lnTo>
                    <a:pt x="169" y="113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92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1" name="Google Shape;22751;p51"/>
            <p:cNvSpPr/>
            <p:nvPr/>
          </p:nvSpPr>
          <p:spPr>
            <a:xfrm>
              <a:off x="356150" y="97810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2" name="Google Shape;22752;p51"/>
            <p:cNvSpPr/>
            <p:nvPr/>
          </p:nvSpPr>
          <p:spPr>
            <a:xfrm>
              <a:off x="374400" y="9542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9286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3" name="Google Shape;22753;p51"/>
            <p:cNvSpPr/>
            <p:nvPr/>
          </p:nvSpPr>
          <p:spPr>
            <a:xfrm>
              <a:off x="367375" y="976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286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4" name="Google Shape;22754;p51"/>
            <p:cNvSpPr/>
            <p:nvPr/>
          </p:nvSpPr>
          <p:spPr>
            <a:xfrm>
              <a:off x="427800" y="1165000"/>
              <a:ext cx="12675" cy="12675"/>
            </a:xfrm>
            <a:custGeom>
              <a:avLst/>
              <a:gdLst/>
              <a:ahLst/>
              <a:cxnLst/>
              <a:rect l="l" t="t" r="r" b="b"/>
              <a:pathLst>
                <a:path w="507" h="507" extrusionOk="0">
                  <a:moveTo>
                    <a:pt x="113" y="0"/>
                  </a:moveTo>
                  <a:lnTo>
                    <a:pt x="57" y="57"/>
                  </a:lnTo>
                  <a:lnTo>
                    <a:pt x="1" y="169"/>
                  </a:lnTo>
                  <a:lnTo>
                    <a:pt x="1" y="225"/>
                  </a:lnTo>
                  <a:lnTo>
                    <a:pt x="57" y="338"/>
                  </a:lnTo>
                  <a:lnTo>
                    <a:pt x="113" y="450"/>
                  </a:lnTo>
                  <a:lnTo>
                    <a:pt x="226" y="506"/>
                  </a:lnTo>
                  <a:lnTo>
                    <a:pt x="282" y="450"/>
                  </a:lnTo>
                  <a:lnTo>
                    <a:pt x="338" y="394"/>
                  </a:lnTo>
                  <a:lnTo>
                    <a:pt x="338" y="281"/>
                  </a:lnTo>
                  <a:lnTo>
                    <a:pt x="338" y="169"/>
                  </a:lnTo>
                  <a:lnTo>
                    <a:pt x="394" y="113"/>
                  </a:lnTo>
                  <a:lnTo>
                    <a:pt x="507" y="57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9B9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5" name="Google Shape;22755;p51"/>
            <p:cNvSpPr/>
            <p:nvPr/>
          </p:nvSpPr>
          <p:spPr>
            <a:xfrm>
              <a:off x="444675" y="1139700"/>
              <a:ext cx="5650" cy="2850"/>
            </a:xfrm>
            <a:custGeom>
              <a:avLst/>
              <a:gdLst/>
              <a:ahLst/>
              <a:cxnLst/>
              <a:rect l="l" t="t" r="r" b="b"/>
              <a:pathLst>
                <a:path w="226" h="114" extrusionOk="0">
                  <a:moveTo>
                    <a:pt x="0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225" y="113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B9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6" name="Google Shape;22756;p51"/>
            <p:cNvSpPr/>
            <p:nvPr/>
          </p:nvSpPr>
          <p:spPr>
            <a:xfrm>
              <a:off x="447475" y="11720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57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57" y="57"/>
                  </a:lnTo>
                  <a:close/>
                </a:path>
              </a:pathLst>
            </a:custGeom>
            <a:solidFill>
              <a:srgbClr val="9B9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7" name="Google Shape;22757;p51"/>
            <p:cNvSpPr/>
            <p:nvPr/>
          </p:nvSpPr>
          <p:spPr>
            <a:xfrm>
              <a:off x="450300" y="1142525"/>
              <a:ext cx="25" cy="2825"/>
            </a:xfrm>
            <a:custGeom>
              <a:avLst/>
              <a:gdLst/>
              <a:ahLst/>
              <a:cxnLst/>
              <a:rect l="l" t="t" r="r" b="b"/>
              <a:pathLst>
                <a:path w="1" h="113" extrusionOk="0">
                  <a:moveTo>
                    <a:pt x="0" y="112"/>
                  </a:moveTo>
                  <a:lnTo>
                    <a:pt x="0" y="1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6"/>
                  </a:lnTo>
                  <a:lnTo>
                    <a:pt x="0" y="112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9B9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8" name="Google Shape;22758;p51"/>
            <p:cNvSpPr/>
            <p:nvPr/>
          </p:nvSpPr>
          <p:spPr>
            <a:xfrm>
              <a:off x="321025" y="1087700"/>
              <a:ext cx="44975" cy="63275"/>
            </a:xfrm>
            <a:custGeom>
              <a:avLst/>
              <a:gdLst/>
              <a:ahLst/>
              <a:cxnLst/>
              <a:rect l="l" t="t" r="r" b="b"/>
              <a:pathLst>
                <a:path w="1799" h="2531" extrusionOk="0">
                  <a:moveTo>
                    <a:pt x="956" y="1"/>
                  </a:moveTo>
                  <a:lnTo>
                    <a:pt x="899" y="113"/>
                  </a:lnTo>
                  <a:lnTo>
                    <a:pt x="956" y="282"/>
                  </a:lnTo>
                  <a:lnTo>
                    <a:pt x="1012" y="451"/>
                  </a:lnTo>
                  <a:lnTo>
                    <a:pt x="1012" y="563"/>
                  </a:lnTo>
                  <a:lnTo>
                    <a:pt x="899" y="675"/>
                  </a:lnTo>
                  <a:lnTo>
                    <a:pt x="843" y="732"/>
                  </a:lnTo>
                  <a:lnTo>
                    <a:pt x="731" y="675"/>
                  </a:lnTo>
                  <a:lnTo>
                    <a:pt x="618" y="675"/>
                  </a:lnTo>
                  <a:lnTo>
                    <a:pt x="450" y="732"/>
                  </a:lnTo>
                  <a:lnTo>
                    <a:pt x="394" y="732"/>
                  </a:lnTo>
                  <a:lnTo>
                    <a:pt x="394" y="788"/>
                  </a:lnTo>
                  <a:lnTo>
                    <a:pt x="394" y="872"/>
                  </a:lnTo>
                  <a:lnTo>
                    <a:pt x="394" y="872"/>
                  </a:lnTo>
                  <a:lnTo>
                    <a:pt x="337" y="844"/>
                  </a:lnTo>
                  <a:lnTo>
                    <a:pt x="225" y="900"/>
                  </a:lnTo>
                  <a:lnTo>
                    <a:pt x="56" y="956"/>
                  </a:lnTo>
                  <a:lnTo>
                    <a:pt x="0" y="1181"/>
                  </a:lnTo>
                  <a:lnTo>
                    <a:pt x="0" y="1294"/>
                  </a:lnTo>
                  <a:lnTo>
                    <a:pt x="0" y="1350"/>
                  </a:lnTo>
                  <a:lnTo>
                    <a:pt x="113" y="1519"/>
                  </a:lnTo>
                  <a:lnTo>
                    <a:pt x="225" y="1575"/>
                  </a:lnTo>
                  <a:lnTo>
                    <a:pt x="337" y="1575"/>
                  </a:lnTo>
                  <a:lnTo>
                    <a:pt x="618" y="1800"/>
                  </a:lnTo>
                  <a:lnTo>
                    <a:pt x="675" y="1800"/>
                  </a:lnTo>
                  <a:lnTo>
                    <a:pt x="731" y="1743"/>
                  </a:lnTo>
                  <a:lnTo>
                    <a:pt x="787" y="1800"/>
                  </a:lnTo>
                  <a:lnTo>
                    <a:pt x="843" y="1856"/>
                  </a:lnTo>
                  <a:lnTo>
                    <a:pt x="956" y="1912"/>
                  </a:lnTo>
                  <a:lnTo>
                    <a:pt x="1068" y="1856"/>
                  </a:lnTo>
                  <a:lnTo>
                    <a:pt x="1012" y="2081"/>
                  </a:lnTo>
                  <a:lnTo>
                    <a:pt x="1012" y="2137"/>
                  </a:lnTo>
                  <a:lnTo>
                    <a:pt x="1124" y="2474"/>
                  </a:lnTo>
                  <a:lnTo>
                    <a:pt x="1237" y="2530"/>
                  </a:lnTo>
                  <a:lnTo>
                    <a:pt x="1349" y="2530"/>
                  </a:lnTo>
                  <a:lnTo>
                    <a:pt x="1461" y="2474"/>
                  </a:lnTo>
                  <a:lnTo>
                    <a:pt x="1518" y="2418"/>
                  </a:lnTo>
                  <a:lnTo>
                    <a:pt x="1574" y="2249"/>
                  </a:lnTo>
                  <a:lnTo>
                    <a:pt x="1574" y="2193"/>
                  </a:lnTo>
                  <a:lnTo>
                    <a:pt x="1630" y="2193"/>
                  </a:lnTo>
                  <a:lnTo>
                    <a:pt x="1686" y="2249"/>
                  </a:lnTo>
                  <a:lnTo>
                    <a:pt x="1743" y="2305"/>
                  </a:lnTo>
                  <a:lnTo>
                    <a:pt x="1799" y="2249"/>
                  </a:lnTo>
                  <a:lnTo>
                    <a:pt x="1799" y="2193"/>
                  </a:lnTo>
                  <a:lnTo>
                    <a:pt x="1686" y="2081"/>
                  </a:lnTo>
                  <a:lnTo>
                    <a:pt x="1574" y="1912"/>
                  </a:lnTo>
                  <a:lnTo>
                    <a:pt x="1405" y="1631"/>
                  </a:lnTo>
                  <a:lnTo>
                    <a:pt x="1349" y="1631"/>
                  </a:lnTo>
                  <a:lnTo>
                    <a:pt x="1349" y="1575"/>
                  </a:lnTo>
                  <a:lnTo>
                    <a:pt x="1461" y="1462"/>
                  </a:lnTo>
                  <a:lnTo>
                    <a:pt x="1574" y="1462"/>
                  </a:lnTo>
                  <a:lnTo>
                    <a:pt x="1518" y="1350"/>
                  </a:lnTo>
                  <a:lnTo>
                    <a:pt x="1461" y="1238"/>
                  </a:lnTo>
                  <a:lnTo>
                    <a:pt x="1405" y="1125"/>
                  </a:lnTo>
                  <a:lnTo>
                    <a:pt x="1349" y="1069"/>
                  </a:lnTo>
                  <a:lnTo>
                    <a:pt x="1293" y="1013"/>
                  </a:lnTo>
                  <a:lnTo>
                    <a:pt x="1349" y="956"/>
                  </a:lnTo>
                  <a:lnTo>
                    <a:pt x="1405" y="844"/>
                  </a:lnTo>
                  <a:lnTo>
                    <a:pt x="1461" y="788"/>
                  </a:lnTo>
                  <a:lnTo>
                    <a:pt x="1461" y="675"/>
                  </a:lnTo>
                  <a:lnTo>
                    <a:pt x="1405" y="563"/>
                  </a:lnTo>
                  <a:lnTo>
                    <a:pt x="1405" y="451"/>
                  </a:lnTo>
                  <a:lnTo>
                    <a:pt x="1405" y="394"/>
                  </a:lnTo>
                  <a:lnTo>
                    <a:pt x="1518" y="282"/>
                  </a:lnTo>
                  <a:lnTo>
                    <a:pt x="1405" y="170"/>
                  </a:lnTo>
                  <a:lnTo>
                    <a:pt x="1293" y="57"/>
                  </a:lnTo>
                  <a:lnTo>
                    <a:pt x="1237" y="1"/>
                  </a:lnTo>
                  <a:close/>
                </a:path>
              </a:pathLst>
            </a:custGeom>
            <a:solidFill>
              <a:srgbClr val="888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9" name="Google Shape;22759;p51"/>
            <p:cNvSpPr/>
            <p:nvPr/>
          </p:nvSpPr>
          <p:spPr>
            <a:xfrm>
              <a:off x="323825" y="1030100"/>
              <a:ext cx="22500" cy="18300"/>
            </a:xfrm>
            <a:custGeom>
              <a:avLst/>
              <a:gdLst/>
              <a:ahLst/>
              <a:cxnLst/>
              <a:rect l="l" t="t" r="r" b="b"/>
              <a:pathLst>
                <a:path w="900" h="732" extrusionOk="0">
                  <a:moveTo>
                    <a:pt x="282" y="1"/>
                  </a:moveTo>
                  <a:lnTo>
                    <a:pt x="282" y="57"/>
                  </a:lnTo>
                  <a:lnTo>
                    <a:pt x="282" y="225"/>
                  </a:lnTo>
                  <a:lnTo>
                    <a:pt x="225" y="338"/>
                  </a:lnTo>
                  <a:lnTo>
                    <a:pt x="169" y="394"/>
                  </a:lnTo>
                  <a:lnTo>
                    <a:pt x="57" y="394"/>
                  </a:lnTo>
                  <a:lnTo>
                    <a:pt x="1" y="450"/>
                  </a:lnTo>
                  <a:lnTo>
                    <a:pt x="1" y="506"/>
                  </a:lnTo>
                  <a:lnTo>
                    <a:pt x="57" y="563"/>
                  </a:lnTo>
                  <a:lnTo>
                    <a:pt x="113" y="563"/>
                  </a:lnTo>
                  <a:lnTo>
                    <a:pt x="169" y="506"/>
                  </a:lnTo>
                  <a:lnTo>
                    <a:pt x="282" y="450"/>
                  </a:lnTo>
                  <a:lnTo>
                    <a:pt x="394" y="506"/>
                  </a:lnTo>
                  <a:lnTo>
                    <a:pt x="619" y="731"/>
                  </a:lnTo>
                  <a:lnTo>
                    <a:pt x="675" y="675"/>
                  </a:lnTo>
                  <a:lnTo>
                    <a:pt x="900" y="675"/>
                  </a:lnTo>
                  <a:lnTo>
                    <a:pt x="844" y="563"/>
                  </a:lnTo>
                  <a:lnTo>
                    <a:pt x="731" y="450"/>
                  </a:lnTo>
                  <a:lnTo>
                    <a:pt x="506" y="338"/>
                  </a:lnTo>
                  <a:lnTo>
                    <a:pt x="450" y="338"/>
                  </a:lnTo>
                  <a:lnTo>
                    <a:pt x="450" y="282"/>
                  </a:lnTo>
                  <a:lnTo>
                    <a:pt x="506" y="225"/>
                  </a:lnTo>
                  <a:lnTo>
                    <a:pt x="675" y="225"/>
                  </a:lnTo>
                  <a:lnTo>
                    <a:pt x="731" y="169"/>
                  </a:lnTo>
                  <a:lnTo>
                    <a:pt x="675" y="57"/>
                  </a:lnTo>
                  <a:lnTo>
                    <a:pt x="619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8A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0" name="Google Shape;22760;p51"/>
            <p:cNvSpPr/>
            <p:nvPr/>
          </p:nvSpPr>
          <p:spPr>
            <a:xfrm>
              <a:off x="298525" y="1094750"/>
              <a:ext cx="12675" cy="15475"/>
            </a:xfrm>
            <a:custGeom>
              <a:avLst/>
              <a:gdLst/>
              <a:ahLst/>
              <a:cxnLst/>
              <a:rect l="l" t="t" r="r" b="b"/>
              <a:pathLst>
                <a:path w="507" h="619" extrusionOk="0">
                  <a:moveTo>
                    <a:pt x="57" y="0"/>
                  </a:moveTo>
                  <a:lnTo>
                    <a:pt x="226" y="169"/>
                  </a:lnTo>
                  <a:lnTo>
                    <a:pt x="226" y="225"/>
                  </a:lnTo>
                  <a:lnTo>
                    <a:pt x="169" y="225"/>
                  </a:lnTo>
                  <a:lnTo>
                    <a:pt x="1" y="393"/>
                  </a:lnTo>
                  <a:lnTo>
                    <a:pt x="1" y="562"/>
                  </a:lnTo>
                  <a:lnTo>
                    <a:pt x="169" y="618"/>
                  </a:lnTo>
                  <a:lnTo>
                    <a:pt x="226" y="618"/>
                  </a:lnTo>
                  <a:lnTo>
                    <a:pt x="282" y="506"/>
                  </a:lnTo>
                  <a:lnTo>
                    <a:pt x="394" y="393"/>
                  </a:lnTo>
                  <a:lnTo>
                    <a:pt x="450" y="337"/>
                  </a:lnTo>
                  <a:lnTo>
                    <a:pt x="450" y="169"/>
                  </a:lnTo>
                  <a:lnTo>
                    <a:pt x="507" y="56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6B6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1" name="Google Shape;22761;p51"/>
            <p:cNvSpPr/>
            <p:nvPr/>
          </p:nvSpPr>
          <p:spPr>
            <a:xfrm>
              <a:off x="301350" y="1073650"/>
              <a:ext cx="12675" cy="18300"/>
            </a:xfrm>
            <a:custGeom>
              <a:avLst/>
              <a:gdLst/>
              <a:ahLst/>
              <a:cxnLst/>
              <a:rect l="l" t="t" r="r" b="b"/>
              <a:pathLst>
                <a:path w="507" h="732" extrusionOk="0">
                  <a:moveTo>
                    <a:pt x="169" y="1"/>
                  </a:moveTo>
                  <a:lnTo>
                    <a:pt x="113" y="57"/>
                  </a:lnTo>
                  <a:lnTo>
                    <a:pt x="113" y="113"/>
                  </a:lnTo>
                  <a:lnTo>
                    <a:pt x="113" y="170"/>
                  </a:lnTo>
                  <a:lnTo>
                    <a:pt x="113" y="226"/>
                  </a:lnTo>
                  <a:lnTo>
                    <a:pt x="0" y="338"/>
                  </a:lnTo>
                  <a:lnTo>
                    <a:pt x="0" y="394"/>
                  </a:lnTo>
                  <a:lnTo>
                    <a:pt x="113" y="619"/>
                  </a:lnTo>
                  <a:lnTo>
                    <a:pt x="225" y="675"/>
                  </a:lnTo>
                  <a:lnTo>
                    <a:pt x="337" y="732"/>
                  </a:lnTo>
                  <a:lnTo>
                    <a:pt x="394" y="675"/>
                  </a:lnTo>
                  <a:lnTo>
                    <a:pt x="506" y="675"/>
                  </a:lnTo>
                  <a:lnTo>
                    <a:pt x="506" y="451"/>
                  </a:lnTo>
                  <a:lnTo>
                    <a:pt x="506" y="282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6D6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2" name="Google Shape;22762;p51"/>
            <p:cNvSpPr/>
            <p:nvPr/>
          </p:nvSpPr>
          <p:spPr>
            <a:xfrm>
              <a:off x="308375" y="1073650"/>
              <a:ext cx="9850" cy="16900"/>
            </a:xfrm>
            <a:custGeom>
              <a:avLst/>
              <a:gdLst/>
              <a:ahLst/>
              <a:cxnLst/>
              <a:rect l="l" t="t" r="r" b="b"/>
              <a:pathLst>
                <a:path w="394" h="676" extrusionOk="0">
                  <a:moveTo>
                    <a:pt x="0" y="1"/>
                  </a:moveTo>
                  <a:lnTo>
                    <a:pt x="0" y="113"/>
                  </a:lnTo>
                  <a:lnTo>
                    <a:pt x="56" y="226"/>
                  </a:lnTo>
                  <a:lnTo>
                    <a:pt x="169" y="451"/>
                  </a:lnTo>
                  <a:lnTo>
                    <a:pt x="225" y="675"/>
                  </a:lnTo>
                  <a:lnTo>
                    <a:pt x="338" y="619"/>
                  </a:lnTo>
                  <a:lnTo>
                    <a:pt x="394" y="563"/>
                  </a:lnTo>
                  <a:lnTo>
                    <a:pt x="394" y="451"/>
                  </a:lnTo>
                  <a:lnTo>
                    <a:pt x="338" y="338"/>
                  </a:lnTo>
                  <a:lnTo>
                    <a:pt x="338" y="282"/>
                  </a:lnTo>
                  <a:lnTo>
                    <a:pt x="338" y="170"/>
                  </a:lnTo>
                  <a:lnTo>
                    <a:pt x="338" y="113"/>
                  </a:lnTo>
                  <a:lnTo>
                    <a:pt x="338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86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3" name="Google Shape;22763;p51"/>
            <p:cNvSpPr/>
            <p:nvPr/>
          </p:nvSpPr>
          <p:spPr>
            <a:xfrm>
              <a:off x="340700" y="1083500"/>
              <a:ext cx="8450" cy="18300"/>
            </a:xfrm>
            <a:custGeom>
              <a:avLst/>
              <a:gdLst/>
              <a:ahLst/>
              <a:cxnLst/>
              <a:rect l="l" t="t" r="r" b="b"/>
              <a:pathLst>
                <a:path w="338" h="732" extrusionOk="0">
                  <a:moveTo>
                    <a:pt x="0" y="0"/>
                  </a:moveTo>
                  <a:lnTo>
                    <a:pt x="56" y="225"/>
                  </a:lnTo>
                  <a:lnTo>
                    <a:pt x="56" y="394"/>
                  </a:lnTo>
                  <a:lnTo>
                    <a:pt x="0" y="506"/>
                  </a:lnTo>
                  <a:lnTo>
                    <a:pt x="0" y="619"/>
                  </a:lnTo>
                  <a:lnTo>
                    <a:pt x="56" y="675"/>
                  </a:lnTo>
                  <a:lnTo>
                    <a:pt x="225" y="731"/>
                  </a:lnTo>
                  <a:lnTo>
                    <a:pt x="337" y="731"/>
                  </a:lnTo>
                  <a:lnTo>
                    <a:pt x="337" y="675"/>
                  </a:lnTo>
                  <a:lnTo>
                    <a:pt x="281" y="562"/>
                  </a:lnTo>
                  <a:lnTo>
                    <a:pt x="225" y="506"/>
                  </a:lnTo>
                  <a:lnTo>
                    <a:pt x="281" y="394"/>
                  </a:lnTo>
                  <a:lnTo>
                    <a:pt x="225" y="281"/>
                  </a:lnTo>
                  <a:lnTo>
                    <a:pt x="169" y="169"/>
                  </a:lnTo>
                  <a:lnTo>
                    <a:pt x="56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7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4" name="Google Shape;22764;p51"/>
            <p:cNvSpPr/>
            <p:nvPr/>
          </p:nvSpPr>
          <p:spPr>
            <a:xfrm>
              <a:off x="322425" y="1104575"/>
              <a:ext cx="15475" cy="11275"/>
            </a:xfrm>
            <a:custGeom>
              <a:avLst/>
              <a:gdLst/>
              <a:ahLst/>
              <a:cxnLst/>
              <a:rect l="l" t="t" r="r" b="b"/>
              <a:pathLst>
                <a:path w="619" h="451" extrusionOk="0">
                  <a:moveTo>
                    <a:pt x="225" y="0"/>
                  </a:moveTo>
                  <a:lnTo>
                    <a:pt x="113" y="57"/>
                  </a:lnTo>
                  <a:lnTo>
                    <a:pt x="0" y="169"/>
                  </a:lnTo>
                  <a:lnTo>
                    <a:pt x="0" y="281"/>
                  </a:lnTo>
                  <a:lnTo>
                    <a:pt x="225" y="225"/>
                  </a:lnTo>
                  <a:lnTo>
                    <a:pt x="281" y="281"/>
                  </a:lnTo>
                  <a:lnTo>
                    <a:pt x="394" y="338"/>
                  </a:lnTo>
                  <a:lnTo>
                    <a:pt x="506" y="394"/>
                  </a:lnTo>
                  <a:lnTo>
                    <a:pt x="506" y="450"/>
                  </a:lnTo>
                  <a:lnTo>
                    <a:pt x="619" y="450"/>
                  </a:lnTo>
                  <a:lnTo>
                    <a:pt x="562" y="338"/>
                  </a:lnTo>
                  <a:lnTo>
                    <a:pt x="506" y="281"/>
                  </a:lnTo>
                  <a:lnTo>
                    <a:pt x="394" y="169"/>
                  </a:lnTo>
                  <a:lnTo>
                    <a:pt x="394" y="113"/>
                  </a:lnTo>
                  <a:lnTo>
                    <a:pt x="394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807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5" name="Google Shape;22765;p51"/>
            <p:cNvSpPr/>
            <p:nvPr/>
          </p:nvSpPr>
          <p:spPr>
            <a:xfrm>
              <a:off x="326625" y="1094750"/>
              <a:ext cx="9875" cy="7050"/>
            </a:xfrm>
            <a:custGeom>
              <a:avLst/>
              <a:gdLst/>
              <a:ahLst/>
              <a:cxnLst/>
              <a:rect l="l" t="t" r="r" b="b"/>
              <a:pathLst>
                <a:path w="395" h="282" extrusionOk="0">
                  <a:moveTo>
                    <a:pt x="282" y="0"/>
                  </a:moveTo>
                  <a:lnTo>
                    <a:pt x="1" y="112"/>
                  </a:lnTo>
                  <a:lnTo>
                    <a:pt x="113" y="281"/>
                  </a:lnTo>
                  <a:lnTo>
                    <a:pt x="226" y="225"/>
                  </a:lnTo>
                  <a:lnTo>
                    <a:pt x="338" y="225"/>
                  </a:lnTo>
                  <a:lnTo>
                    <a:pt x="394" y="169"/>
                  </a:lnTo>
                  <a:lnTo>
                    <a:pt x="394" y="56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807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6" name="Google Shape;22766;p51"/>
            <p:cNvSpPr/>
            <p:nvPr/>
          </p:nvSpPr>
          <p:spPr>
            <a:xfrm>
              <a:off x="325225" y="1054000"/>
              <a:ext cx="4250" cy="5625"/>
            </a:xfrm>
            <a:custGeom>
              <a:avLst/>
              <a:gdLst/>
              <a:ahLst/>
              <a:cxnLst/>
              <a:rect l="l" t="t" r="r" b="b"/>
              <a:pathLst>
                <a:path w="170" h="225" extrusionOk="0">
                  <a:moveTo>
                    <a:pt x="57" y="0"/>
                  </a:moveTo>
                  <a:lnTo>
                    <a:pt x="1" y="112"/>
                  </a:lnTo>
                  <a:lnTo>
                    <a:pt x="1" y="169"/>
                  </a:lnTo>
                  <a:lnTo>
                    <a:pt x="113" y="225"/>
                  </a:lnTo>
                  <a:lnTo>
                    <a:pt x="169" y="169"/>
                  </a:lnTo>
                  <a:lnTo>
                    <a:pt x="113" y="112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C83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7" name="Google Shape;22767;p51"/>
            <p:cNvSpPr/>
            <p:nvPr/>
          </p:nvSpPr>
          <p:spPr>
            <a:xfrm>
              <a:off x="335075" y="1080675"/>
              <a:ext cx="5650" cy="2850"/>
            </a:xfrm>
            <a:custGeom>
              <a:avLst/>
              <a:gdLst/>
              <a:ahLst/>
              <a:cxnLst/>
              <a:rect l="l" t="t" r="r" b="b"/>
              <a:pathLst>
                <a:path w="226" h="114" extrusionOk="0">
                  <a:moveTo>
                    <a:pt x="56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225" y="113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807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8" name="Google Shape;22768;p51"/>
            <p:cNvSpPr/>
            <p:nvPr/>
          </p:nvSpPr>
          <p:spPr>
            <a:xfrm>
              <a:off x="304150" y="107225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1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86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9" name="Google Shape;22769;p51"/>
            <p:cNvSpPr/>
            <p:nvPr/>
          </p:nvSpPr>
          <p:spPr>
            <a:xfrm>
              <a:off x="301350" y="107927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13" y="1"/>
                  </a:moveTo>
                  <a:lnTo>
                    <a:pt x="113" y="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113" y="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786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0" name="Google Shape;22770;p51"/>
            <p:cNvSpPr/>
            <p:nvPr/>
          </p:nvSpPr>
          <p:spPr>
            <a:xfrm>
              <a:off x="302750" y="10750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0" y="56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86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1" name="Google Shape;22771;p51"/>
            <p:cNvSpPr/>
            <p:nvPr/>
          </p:nvSpPr>
          <p:spPr>
            <a:xfrm>
              <a:off x="304150" y="10778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786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2" name="Google Shape;22772;p51"/>
            <p:cNvSpPr/>
            <p:nvPr/>
          </p:nvSpPr>
          <p:spPr>
            <a:xfrm>
              <a:off x="339275" y="1048375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" y="0"/>
                  </a:moveTo>
                  <a:lnTo>
                    <a:pt x="1" y="0"/>
                  </a:lnTo>
                  <a:lnTo>
                    <a:pt x="113" y="113"/>
                  </a:lnTo>
                  <a:lnTo>
                    <a:pt x="113" y="11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3" name="Google Shape;22773;p51"/>
            <p:cNvSpPr/>
            <p:nvPr/>
          </p:nvSpPr>
          <p:spPr>
            <a:xfrm>
              <a:off x="332250" y="107365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1" y="1"/>
                  </a:moveTo>
                  <a:lnTo>
                    <a:pt x="1" y="1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07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4" name="Google Shape;22774;p51"/>
            <p:cNvSpPr/>
            <p:nvPr/>
          </p:nvSpPr>
          <p:spPr>
            <a:xfrm>
              <a:off x="346300" y="952825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57" y="0"/>
                  </a:moveTo>
                  <a:lnTo>
                    <a:pt x="57" y="56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13" y="225"/>
                  </a:lnTo>
                  <a:lnTo>
                    <a:pt x="169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78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5" name="Google Shape;22775;p51"/>
            <p:cNvSpPr/>
            <p:nvPr/>
          </p:nvSpPr>
          <p:spPr>
            <a:xfrm>
              <a:off x="312575" y="961250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113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A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6" name="Google Shape;22776;p51"/>
            <p:cNvSpPr/>
            <p:nvPr/>
          </p:nvSpPr>
          <p:spPr>
            <a:xfrm>
              <a:off x="349125" y="1271775"/>
              <a:ext cx="71675" cy="88550"/>
            </a:xfrm>
            <a:custGeom>
              <a:avLst/>
              <a:gdLst/>
              <a:ahLst/>
              <a:cxnLst/>
              <a:rect l="l" t="t" r="r" b="b"/>
              <a:pathLst>
                <a:path w="2867" h="3542" extrusionOk="0">
                  <a:moveTo>
                    <a:pt x="394" y="1"/>
                  </a:moveTo>
                  <a:lnTo>
                    <a:pt x="337" y="113"/>
                  </a:lnTo>
                  <a:lnTo>
                    <a:pt x="225" y="226"/>
                  </a:lnTo>
                  <a:lnTo>
                    <a:pt x="225" y="338"/>
                  </a:lnTo>
                  <a:lnTo>
                    <a:pt x="281" y="451"/>
                  </a:lnTo>
                  <a:lnTo>
                    <a:pt x="394" y="507"/>
                  </a:lnTo>
                  <a:lnTo>
                    <a:pt x="281" y="619"/>
                  </a:lnTo>
                  <a:lnTo>
                    <a:pt x="225" y="675"/>
                  </a:lnTo>
                  <a:lnTo>
                    <a:pt x="169" y="675"/>
                  </a:lnTo>
                  <a:lnTo>
                    <a:pt x="56" y="619"/>
                  </a:lnTo>
                  <a:lnTo>
                    <a:pt x="0" y="563"/>
                  </a:lnTo>
                  <a:lnTo>
                    <a:pt x="0" y="619"/>
                  </a:lnTo>
                  <a:lnTo>
                    <a:pt x="0" y="675"/>
                  </a:lnTo>
                  <a:lnTo>
                    <a:pt x="56" y="788"/>
                  </a:lnTo>
                  <a:lnTo>
                    <a:pt x="281" y="788"/>
                  </a:lnTo>
                  <a:lnTo>
                    <a:pt x="281" y="900"/>
                  </a:lnTo>
                  <a:lnTo>
                    <a:pt x="169" y="1181"/>
                  </a:lnTo>
                  <a:lnTo>
                    <a:pt x="0" y="1406"/>
                  </a:lnTo>
                  <a:lnTo>
                    <a:pt x="0" y="1462"/>
                  </a:lnTo>
                  <a:lnTo>
                    <a:pt x="56" y="1518"/>
                  </a:lnTo>
                  <a:lnTo>
                    <a:pt x="169" y="1518"/>
                  </a:lnTo>
                  <a:lnTo>
                    <a:pt x="225" y="1462"/>
                  </a:lnTo>
                  <a:lnTo>
                    <a:pt x="337" y="1462"/>
                  </a:lnTo>
                  <a:lnTo>
                    <a:pt x="337" y="1575"/>
                  </a:lnTo>
                  <a:lnTo>
                    <a:pt x="281" y="1631"/>
                  </a:lnTo>
                  <a:lnTo>
                    <a:pt x="281" y="1743"/>
                  </a:lnTo>
                  <a:lnTo>
                    <a:pt x="337" y="1912"/>
                  </a:lnTo>
                  <a:lnTo>
                    <a:pt x="450" y="1856"/>
                  </a:lnTo>
                  <a:lnTo>
                    <a:pt x="506" y="1856"/>
                  </a:lnTo>
                  <a:lnTo>
                    <a:pt x="506" y="2024"/>
                  </a:lnTo>
                  <a:lnTo>
                    <a:pt x="562" y="2081"/>
                  </a:lnTo>
                  <a:lnTo>
                    <a:pt x="675" y="2081"/>
                  </a:lnTo>
                  <a:lnTo>
                    <a:pt x="731" y="2193"/>
                  </a:lnTo>
                  <a:lnTo>
                    <a:pt x="843" y="2474"/>
                  </a:lnTo>
                  <a:lnTo>
                    <a:pt x="506" y="2418"/>
                  </a:lnTo>
                  <a:lnTo>
                    <a:pt x="450" y="2586"/>
                  </a:lnTo>
                  <a:lnTo>
                    <a:pt x="450" y="2643"/>
                  </a:lnTo>
                  <a:lnTo>
                    <a:pt x="450" y="2699"/>
                  </a:lnTo>
                  <a:lnTo>
                    <a:pt x="506" y="2811"/>
                  </a:lnTo>
                  <a:lnTo>
                    <a:pt x="619" y="2867"/>
                  </a:lnTo>
                  <a:lnTo>
                    <a:pt x="675" y="2867"/>
                  </a:lnTo>
                  <a:lnTo>
                    <a:pt x="731" y="2811"/>
                  </a:lnTo>
                  <a:lnTo>
                    <a:pt x="956" y="2811"/>
                  </a:lnTo>
                  <a:lnTo>
                    <a:pt x="1068" y="2867"/>
                  </a:lnTo>
                  <a:lnTo>
                    <a:pt x="1124" y="2980"/>
                  </a:lnTo>
                  <a:lnTo>
                    <a:pt x="1743" y="2980"/>
                  </a:lnTo>
                  <a:lnTo>
                    <a:pt x="1743" y="3092"/>
                  </a:lnTo>
                  <a:lnTo>
                    <a:pt x="1630" y="3148"/>
                  </a:lnTo>
                  <a:lnTo>
                    <a:pt x="1630" y="3261"/>
                  </a:lnTo>
                  <a:lnTo>
                    <a:pt x="1743" y="3429"/>
                  </a:lnTo>
                  <a:lnTo>
                    <a:pt x="1855" y="3486"/>
                  </a:lnTo>
                  <a:lnTo>
                    <a:pt x="1967" y="3542"/>
                  </a:lnTo>
                  <a:lnTo>
                    <a:pt x="2024" y="3429"/>
                  </a:lnTo>
                  <a:lnTo>
                    <a:pt x="2136" y="3373"/>
                  </a:lnTo>
                  <a:lnTo>
                    <a:pt x="2192" y="3373"/>
                  </a:lnTo>
                  <a:lnTo>
                    <a:pt x="2305" y="3486"/>
                  </a:lnTo>
                  <a:lnTo>
                    <a:pt x="2754" y="3486"/>
                  </a:lnTo>
                  <a:lnTo>
                    <a:pt x="2811" y="3373"/>
                  </a:lnTo>
                  <a:lnTo>
                    <a:pt x="2867" y="3261"/>
                  </a:lnTo>
                  <a:lnTo>
                    <a:pt x="2867" y="3205"/>
                  </a:lnTo>
                  <a:lnTo>
                    <a:pt x="2754" y="3092"/>
                  </a:lnTo>
                  <a:lnTo>
                    <a:pt x="2530" y="2924"/>
                  </a:lnTo>
                  <a:lnTo>
                    <a:pt x="2361" y="2699"/>
                  </a:lnTo>
                  <a:lnTo>
                    <a:pt x="2305" y="2474"/>
                  </a:lnTo>
                  <a:lnTo>
                    <a:pt x="2192" y="2362"/>
                  </a:lnTo>
                  <a:lnTo>
                    <a:pt x="2136" y="2249"/>
                  </a:lnTo>
                  <a:lnTo>
                    <a:pt x="2024" y="2193"/>
                  </a:lnTo>
                  <a:lnTo>
                    <a:pt x="1855" y="2193"/>
                  </a:lnTo>
                  <a:lnTo>
                    <a:pt x="1743" y="2137"/>
                  </a:lnTo>
                  <a:lnTo>
                    <a:pt x="1743" y="2081"/>
                  </a:lnTo>
                  <a:lnTo>
                    <a:pt x="1799" y="1968"/>
                  </a:lnTo>
                  <a:lnTo>
                    <a:pt x="1855" y="1912"/>
                  </a:lnTo>
                  <a:lnTo>
                    <a:pt x="1967" y="1856"/>
                  </a:lnTo>
                  <a:lnTo>
                    <a:pt x="2080" y="1800"/>
                  </a:lnTo>
                  <a:lnTo>
                    <a:pt x="2136" y="1575"/>
                  </a:lnTo>
                  <a:lnTo>
                    <a:pt x="2192" y="1462"/>
                  </a:lnTo>
                  <a:lnTo>
                    <a:pt x="2248" y="1462"/>
                  </a:lnTo>
                  <a:lnTo>
                    <a:pt x="2305" y="1350"/>
                  </a:lnTo>
                  <a:lnTo>
                    <a:pt x="2361" y="1237"/>
                  </a:lnTo>
                  <a:lnTo>
                    <a:pt x="2305" y="1125"/>
                  </a:lnTo>
                  <a:lnTo>
                    <a:pt x="2136" y="1069"/>
                  </a:lnTo>
                  <a:lnTo>
                    <a:pt x="2024" y="1181"/>
                  </a:lnTo>
                  <a:lnTo>
                    <a:pt x="1855" y="1237"/>
                  </a:lnTo>
                  <a:lnTo>
                    <a:pt x="1799" y="1237"/>
                  </a:lnTo>
                  <a:lnTo>
                    <a:pt x="1743" y="1125"/>
                  </a:lnTo>
                  <a:lnTo>
                    <a:pt x="1686" y="1013"/>
                  </a:lnTo>
                  <a:lnTo>
                    <a:pt x="1574" y="1013"/>
                  </a:lnTo>
                  <a:lnTo>
                    <a:pt x="1462" y="1069"/>
                  </a:lnTo>
                  <a:lnTo>
                    <a:pt x="1349" y="1069"/>
                  </a:lnTo>
                  <a:lnTo>
                    <a:pt x="1181" y="1181"/>
                  </a:lnTo>
                  <a:lnTo>
                    <a:pt x="1124" y="1237"/>
                  </a:lnTo>
                  <a:lnTo>
                    <a:pt x="1068" y="1350"/>
                  </a:lnTo>
                  <a:lnTo>
                    <a:pt x="1012" y="1406"/>
                  </a:lnTo>
                  <a:lnTo>
                    <a:pt x="900" y="1406"/>
                  </a:lnTo>
                  <a:lnTo>
                    <a:pt x="731" y="1237"/>
                  </a:lnTo>
                  <a:lnTo>
                    <a:pt x="675" y="1125"/>
                  </a:lnTo>
                  <a:lnTo>
                    <a:pt x="731" y="1013"/>
                  </a:lnTo>
                  <a:lnTo>
                    <a:pt x="787" y="788"/>
                  </a:lnTo>
                  <a:lnTo>
                    <a:pt x="787" y="563"/>
                  </a:lnTo>
                  <a:lnTo>
                    <a:pt x="731" y="451"/>
                  </a:lnTo>
                  <a:lnTo>
                    <a:pt x="619" y="394"/>
                  </a:lnTo>
                  <a:lnTo>
                    <a:pt x="506" y="394"/>
                  </a:lnTo>
                  <a:lnTo>
                    <a:pt x="337" y="338"/>
                  </a:lnTo>
                  <a:lnTo>
                    <a:pt x="450" y="282"/>
                  </a:lnTo>
                  <a:lnTo>
                    <a:pt x="562" y="282"/>
                  </a:lnTo>
                  <a:lnTo>
                    <a:pt x="619" y="226"/>
                  </a:lnTo>
                  <a:lnTo>
                    <a:pt x="619" y="170"/>
                  </a:lnTo>
                  <a:lnTo>
                    <a:pt x="562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827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7" name="Google Shape;22777;p51"/>
            <p:cNvSpPr/>
            <p:nvPr/>
          </p:nvSpPr>
          <p:spPr>
            <a:xfrm>
              <a:off x="329450" y="1231025"/>
              <a:ext cx="50600" cy="47800"/>
            </a:xfrm>
            <a:custGeom>
              <a:avLst/>
              <a:gdLst/>
              <a:ahLst/>
              <a:cxnLst/>
              <a:rect l="l" t="t" r="r" b="b"/>
              <a:pathLst>
                <a:path w="2024" h="1912" extrusionOk="0">
                  <a:moveTo>
                    <a:pt x="1012" y="1"/>
                  </a:moveTo>
                  <a:lnTo>
                    <a:pt x="956" y="113"/>
                  </a:lnTo>
                  <a:lnTo>
                    <a:pt x="900" y="170"/>
                  </a:lnTo>
                  <a:lnTo>
                    <a:pt x="900" y="226"/>
                  </a:lnTo>
                  <a:lnTo>
                    <a:pt x="787" y="170"/>
                  </a:lnTo>
                  <a:lnTo>
                    <a:pt x="675" y="170"/>
                  </a:lnTo>
                  <a:lnTo>
                    <a:pt x="562" y="226"/>
                  </a:lnTo>
                  <a:lnTo>
                    <a:pt x="450" y="282"/>
                  </a:lnTo>
                  <a:lnTo>
                    <a:pt x="281" y="282"/>
                  </a:lnTo>
                  <a:lnTo>
                    <a:pt x="113" y="394"/>
                  </a:lnTo>
                  <a:lnTo>
                    <a:pt x="57" y="507"/>
                  </a:lnTo>
                  <a:lnTo>
                    <a:pt x="0" y="563"/>
                  </a:lnTo>
                  <a:lnTo>
                    <a:pt x="0" y="788"/>
                  </a:lnTo>
                  <a:lnTo>
                    <a:pt x="57" y="900"/>
                  </a:lnTo>
                  <a:lnTo>
                    <a:pt x="281" y="900"/>
                  </a:lnTo>
                  <a:lnTo>
                    <a:pt x="394" y="956"/>
                  </a:lnTo>
                  <a:lnTo>
                    <a:pt x="506" y="1125"/>
                  </a:lnTo>
                  <a:lnTo>
                    <a:pt x="562" y="1237"/>
                  </a:lnTo>
                  <a:lnTo>
                    <a:pt x="506" y="1294"/>
                  </a:lnTo>
                  <a:lnTo>
                    <a:pt x="450" y="1406"/>
                  </a:lnTo>
                  <a:lnTo>
                    <a:pt x="394" y="1462"/>
                  </a:lnTo>
                  <a:lnTo>
                    <a:pt x="338" y="1575"/>
                  </a:lnTo>
                  <a:lnTo>
                    <a:pt x="281" y="1631"/>
                  </a:lnTo>
                  <a:lnTo>
                    <a:pt x="338" y="1631"/>
                  </a:lnTo>
                  <a:lnTo>
                    <a:pt x="394" y="1687"/>
                  </a:lnTo>
                  <a:lnTo>
                    <a:pt x="450" y="1743"/>
                  </a:lnTo>
                  <a:lnTo>
                    <a:pt x="562" y="1631"/>
                  </a:lnTo>
                  <a:lnTo>
                    <a:pt x="562" y="1743"/>
                  </a:lnTo>
                  <a:lnTo>
                    <a:pt x="619" y="1800"/>
                  </a:lnTo>
                  <a:lnTo>
                    <a:pt x="675" y="1912"/>
                  </a:lnTo>
                  <a:lnTo>
                    <a:pt x="787" y="1912"/>
                  </a:lnTo>
                  <a:lnTo>
                    <a:pt x="843" y="1856"/>
                  </a:lnTo>
                  <a:lnTo>
                    <a:pt x="843" y="1800"/>
                  </a:lnTo>
                  <a:lnTo>
                    <a:pt x="900" y="1519"/>
                  </a:lnTo>
                  <a:lnTo>
                    <a:pt x="1012" y="1294"/>
                  </a:lnTo>
                  <a:lnTo>
                    <a:pt x="1293" y="1181"/>
                  </a:lnTo>
                  <a:lnTo>
                    <a:pt x="1406" y="1125"/>
                  </a:lnTo>
                  <a:lnTo>
                    <a:pt x="1518" y="1069"/>
                  </a:lnTo>
                  <a:lnTo>
                    <a:pt x="1687" y="956"/>
                  </a:lnTo>
                  <a:lnTo>
                    <a:pt x="1743" y="900"/>
                  </a:lnTo>
                  <a:lnTo>
                    <a:pt x="1968" y="900"/>
                  </a:lnTo>
                  <a:lnTo>
                    <a:pt x="2024" y="788"/>
                  </a:lnTo>
                  <a:lnTo>
                    <a:pt x="1799" y="563"/>
                  </a:lnTo>
                  <a:lnTo>
                    <a:pt x="1574" y="338"/>
                  </a:lnTo>
                  <a:lnTo>
                    <a:pt x="1293" y="170"/>
                  </a:lnTo>
                  <a:lnTo>
                    <a:pt x="1012" y="1"/>
                  </a:lnTo>
                  <a:close/>
                </a:path>
              </a:pathLst>
            </a:custGeom>
            <a:solidFill>
              <a:srgbClr val="695F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8" name="Google Shape;22778;p51"/>
            <p:cNvSpPr/>
            <p:nvPr/>
          </p:nvSpPr>
          <p:spPr>
            <a:xfrm>
              <a:off x="288700" y="1268975"/>
              <a:ext cx="43575" cy="25325"/>
            </a:xfrm>
            <a:custGeom>
              <a:avLst/>
              <a:gdLst/>
              <a:ahLst/>
              <a:cxnLst/>
              <a:rect l="l" t="t" r="r" b="b"/>
              <a:pathLst>
                <a:path w="1743" h="1013" extrusionOk="0">
                  <a:moveTo>
                    <a:pt x="338" y="506"/>
                  </a:moveTo>
                  <a:lnTo>
                    <a:pt x="450" y="563"/>
                  </a:lnTo>
                  <a:lnTo>
                    <a:pt x="394" y="563"/>
                  </a:lnTo>
                  <a:lnTo>
                    <a:pt x="338" y="506"/>
                  </a:lnTo>
                  <a:close/>
                  <a:moveTo>
                    <a:pt x="1462" y="1"/>
                  </a:moveTo>
                  <a:lnTo>
                    <a:pt x="1406" y="57"/>
                  </a:lnTo>
                  <a:lnTo>
                    <a:pt x="1181" y="57"/>
                  </a:lnTo>
                  <a:lnTo>
                    <a:pt x="1068" y="169"/>
                  </a:lnTo>
                  <a:lnTo>
                    <a:pt x="956" y="225"/>
                  </a:lnTo>
                  <a:lnTo>
                    <a:pt x="731" y="225"/>
                  </a:lnTo>
                  <a:lnTo>
                    <a:pt x="450" y="169"/>
                  </a:lnTo>
                  <a:lnTo>
                    <a:pt x="225" y="113"/>
                  </a:lnTo>
                  <a:lnTo>
                    <a:pt x="113" y="282"/>
                  </a:lnTo>
                  <a:lnTo>
                    <a:pt x="57" y="394"/>
                  </a:lnTo>
                  <a:lnTo>
                    <a:pt x="0" y="506"/>
                  </a:lnTo>
                  <a:lnTo>
                    <a:pt x="113" y="563"/>
                  </a:lnTo>
                  <a:lnTo>
                    <a:pt x="225" y="450"/>
                  </a:lnTo>
                  <a:lnTo>
                    <a:pt x="263" y="469"/>
                  </a:lnTo>
                  <a:lnTo>
                    <a:pt x="225" y="506"/>
                  </a:lnTo>
                  <a:lnTo>
                    <a:pt x="113" y="619"/>
                  </a:lnTo>
                  <a:lnTo>
                    <a:pt x="57" y="787"/>
                  </a:lnTo>
                  <a:lnTo>
                    <a:pt x="113" y="900"/>
                  </a:lnTo>
                  <a:lnTo>
                    <a:pt x="281" y="900"/>
                  </a:lnTo>
                  <a:lnTo>
                    <a:pt x="394" y="956"/>
                  </a:lnTo>
                  <a:lnTo>
                    <a:pt x="506" y="956"/>
                  </a:lnTo>
                  <a:lnTo>
                    <a:pt x="731" y="1012"/>
                  </a:lnTo>
                  <a:lnTo>
                    <a:pt x="787" y="1012"/>
                  </a:lnTo>
                  <a:lnTo>
                    <a:pt x="843" y="956"/>
                  </a:lnTo>
                  <a:lnTo>
                    <a:pt x="956" y="900"/>
                  </a:lnTo>
                  <a:lnTo>
                    <a:pt x="956" y="731"/>
                  </a:lnTo>
                  <a:lnTo>
                    <a:pt x="1068" y="619"/>
                  </a:lnTo>
                  <a:lnTo>
                    <a:pt x="1125" y="563"/>
                  </a:lnTo>
                  <a:lnTo>
                    <a:pt x="1237" y="675"/>
                  </a:lnTo>
                  <a:lnTo>
                    <a:pt x="1293" y="787"/>
                  </a:lnTo>
                  <a:lnTo>
                    <a:pt x="1237" y="1012"/>
                  </a:lnTo>
                  <a:lnTo>
                    <a:pt x="1518" y="1012"/>
                  </a:lnTo>
                  <a:lnTo>
                    <a:pt x="1574" y="900"/>
                  </a:lnTo>
                  <a:lnTo>
                    <a:pt x="1574" y="787"/>
                  </a:lnTo>
                  <a:lnTo>
                    <a:pt x="1630" y="675"/>
                  </a:lnTo>
                  <a:lnTo>
                    <a:pt x="1743" y="563"/>
                  </a:lnTo>
                  <a:lnTo>
                    <a:pt x="1743" y="506"/>
                  </a:lnTo>
                  <a:lnTo>
                    <a:pt x="1743" y="450"/>
                  </a:lnTo>
                  <a:lnTo>
                    <a:pt x="1574" y="450"/>
                  </a:lnTo>
                  <a:lnTo>
                    <a:pt x="1574" y="394"/>
                  </a:lnTo>
                  <a:lnTo>
                    <a:pt x="1630" y="282"/>
                  </a:lnTo>
                  <a:lnTo>
                    <a:pt x="1687" y="169"/>
                  </a:lnTo>
                  <a:lnTo>
                    <a:pt x="1630" y="113"/>
                  </a:lnTo>
                  <a:lnTo>
                    <a:pt x="1518" y="1"/>
                  </a:lnTo>
                  <a:close/>
                </a:path>
              </a:pathLst>
            </a:custGeom>
            <a:solidFill>
              <a:srgbClr val="858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9" name="Google Shape;22779;p51"/>
            <p:cNvSpPr/>
            <p:nvPr/>
          </p:nvSpPr>
          <p:spPr>
            <a:xfrm>
              <a:off x="388475" y="1379975"/>
              <a:ext cx="35150" cy="42175"/>
            </a:xfrm>
            <a:custGeom>
              <a:avLst/>
              <a:gdLst/>
              <a:ahLst/>
              <a:cxnLst/>
              <a:rect l="l" t="t" r="r" b="b"/>
              <a:pathLst>
                <a:path w="1406" h="1687" extrusionOk="0">
                  <a:moveTo>
                    <a:pt x="1124" y="1"/>
                  </a:moveTo>
                  <a:lnTo>
                    <a:pt x="1124" y="57"/>
                  </a:lnTo>
                  <a:lnTo>
                    <a:pt x="1124" y="226"/>
                  </a:lnTo>
                  <a:lnTo>
                    <a:pt x="1068" y="338"/>
                  </a:lnTo>
                  <a:lnTo>
                    <a:pt x="1068" y="450"/>
                  </a:lnTo>
                  <a:lnTo>
                    <a:pt x="899" y="450"/>
                  </a:lnTo>
                  <a:lnTo>
                    <a:pt x="787" y="507"/>
                  </a:lnTo>
                  <a:lnTo>
                    <a:pt x="674" y="563"/>
                  </a:lnTo>
                  <a:lnTo>
                    <a:pt x="0" y="563"/>
                  </a:lnTo>
                  <a:lnTo>
                    <a:pt x="0" y="619"/>
                  </a:lnTo>
                  <a:lnTo>
                    <a:pt x="0" y="731"/>
                  </a:lnTo>
                  <a:lnTo>
                    <a:pt x="56" y="788"/>
                  </a:lnTo>
                  <a:lnTo>
                    <a:pt x="0" y="844"/>
                  </a:lnTo>
                  <a:lnTo>
                    <a:pt x="56" y="900"/>
                  </a:lnTo>
                  <a:lnTo>
                    <a:pt x="169" y="1012"/>
                  </a:lnTo>
                  <a:lnTo>
                    <a:pt x="281" y="1125"/>
                  </a:lnTo>
                  <a:lnTo>
                    <a:pt x="337" y="1237"/>
                  </a:lnTo>
                  <a:lnTo>
                    <a:pt x="450" y="1293"/>
                  </a:lnTo>
                  <a:lnTo>
                    <a:pt x="337" y="1293"/>
                  </a:lnTo>
                  <a:lnTo>
                    <a:pt x="337" y="1406"/>
                  </a:lnTo>
                  <a:lnTo>
                    <a:pt x="393" y="1518"/>
                  </a:lnTo>
                  <a:lnTo>
                    <a:pt x="506" y="1631"/>
                  </a:lnTo>
                  <a:lnTo>
                    <a:pt x="731" y="1687"/>
                  </a:lnTo>
                  <a:lnTo>
                    <a:pt x="843" y="1687"/>
                  </a:lnTo>
                  <a:lnTo>
                    <a:pt x="899" y="1518"/>
                  </a:lnTo>
                  <a:lnTo>
                    <a:pt x="899" y="1293"/>
                  </a:lnTo>
                  <a:lnTo>
                    <a:pt x="899" y="1012"/>
                  </a:lnTo>
                  <a:lnTo>
                    <a:pt x="956" y="900"/>
                  </a:lnTo>
                  <a:lnTo>
                    <a:pt x="1124" y="731"/>
                  </a:lnTo>
                  <a:lnTo>
                    <a:pt x="1293" y="619"/>
                  </a:lnTo>
                  <a:lnTo>
                    <a:pt x="1405" y="394"/>
                  </a:lnTo>
                  <a:lnTo>
                    <a:pt x="1405" y="113"/>
                  </a:lnTo>
                  <a:lnTo>
                    <a:pt x="1293" y="1"/>
                  </a:lnTo>
                  <a:close/>
                </a:path>
              </a:pathLst>
            </a:custGeom>
            <a:solidFill>
              <a:srgbClr val="716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0" name="Google Shape;22780;p51"/>
            <p:cNvSpPr/>
            <p:nvPr/>
          </p:nvSpPr>
          <p:spPr>
            <a:xfrm>
              <a:off x="367375" y="1403875"/>
              <a:ext cx="33750" cy="29525"/>
            </a:xfrm>
            <a:custGeom>
              <a:avLst/>
              <a:gdLst/>
              <a:ahLst/>
              <a:cxnLst/>
              <a:rect l="l" t="t" r="r" b="b"/>
              <a:pathLst>
                <a:path w="1350" h="1181" extrusionOk="0">
                  <a:moveTo>
                    <a:pt x="282" y="0"/>
                  </a:moveTo>
                  <a:lnTo>
                    <a:pt x="113" y="113"/>
                  </a:lnTo>
                  <a:lnTo>
                    <a:pt x="1" y="113"/>
                  </a:lnTo>
                  <a:lnTo>
                    <a:pt x="1" y="169"/>
                  </a:lnTo>
                  <a:lnTo>
                    <a:pt x="57" y="225"/>
                  </a:lnTo>
                  <a:lnTo>
                    <a:pt x="113" y="337"/>
                  </a:lnTo>
                  <a:lnTo>
                    <a:pt x="338" y="562"/>
                  </a:lnTo>
                  <a:lnTo>
                    <a:pt x="394" y="731"/>
                  </a:lnTo>
                  <a:lnTo>
                    <a:pt x="394" y="900"/>
                  </a:lnTo>
                  <a:lnTo>
                    <a:pt x="451" y="956"/>
                  </a:lnTo>
                  <a:lnTo>
                    <a:pt x="563" y="1012"/>
                  </a:lnTo>
                  <a:lnTo>
                    <a:pt x="732" y="1124"/>
                  </a:lnTo>
                  <a:lnTo>
                    <a:pt x="900" y="1181"/>
                  </a:lnTo>
                  <a:lnTo>
                    <a:pt x="1125" y="1181"/>
                  </a:lnTo>
                  <a:lnTo>
                    <a:pt x="1237" y="1124"/>
                  </a:lnTo>
                  <a:lnTo>
                    <a:pt x="1237" y="1012"/>
                  </a:lnTo>
                  <a:lnTo>
                    <a:pt x="1237" y="900"/>
                  </a:lnTo>
                  <a:lnTo>
                    <a:pt x="1237" y="787"/>
                  </a:lnTo>
                  <a:lnTo>
                    <a:pt x="1350" y="562"/>
                  </a:lnTo>
                  <a:lnTo>
                    <a:pt x="1181" y="394"/>
                  </a:lnTo>
                  <a:lnTo>
                    <a:pt x="1181" y="281"/>
                  </a:lnTo>
                  <a:lnTo>
                    <a:pt x="1125" y="225"/>
                  </a:lnTo>
                  <a:lnTo>
                    <a:pt x="900" y="113"/>
                  </a:lnTo>
                  <a:lnTo>
                    <a:pt x="844" y="113"/>
                  </a:lnTo>
                  <a:lnTo>
                    <a:pt x="788" y="394"/>
                  </a:lnTo>
                  <a:lnTo>
                    <a:pt x="788" y="506"/>
                  </a:lnTo>
                  <a:lnTo>
                    <a:pt x="844" y="619"/>
                  </a:lnTo>
                  <a:lnTo>
                    <a:pt x="675" y="619"/>
                  </a:lnTo>
                  <a:lnTo>
                    <a:pt x="619" y="394"/>
                  </a:lnTo>
                  <a:lnTo>
                    <a:pt x="507" y="225"/>
                  </a:lnTo>
                  <a:lnTo>
                    <a:pt x="394" y="113"/>
                  </a:lnTo>
                  <a:lnTo>
                    <a:pt x="338" y="56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696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1" name="Google Shape;22781;p51"/>
            <p:cNvSpPr/>
            <p:nvPr/>
          </p:nvSpPr>
          <p:spPr>
            <a:xfrm>
              <a:off x="274650" y="1315350"/>
              <a:ext cx="26725" cy="22500"/>
            </a:xfrm>
            <a:custGeom>
              <a:avLst/>
              <a:gdLst/>
              <a:ahLst/>
              <a:cxnLst/>
              <a:rect l="l" t="t" r="r" b="b"/>
              <a:pathLst>
                <a:path w="1069" h="900" extrusionOk="0">
                  <a:moveTo>
                    <a:pt x="843" y="0"/>
                  </a:moveTo>
                  <a:lnTo>
                    <a:pt x="450" y="169"/>
                  </a:lnTo>
                  <a:lnTo>
                    <a:pt x="619" y="338"/>
                  </a:lnTo>
                  <a:lnTo>
                    <a:pt x="506" y="338"/>
                  </a:lnTo>
                  <a:lnTo>
                    <a:pt x="394" y="394"/>
                  </a:lnTo>
                  <a:lnTo>
                    <a:pt x="225" y="394"/>
                  </a:lnTo>
                  <a:lnTo>
                    <a:pt x="225" y="169"/>
                  </a:lnTo>
                  <a:lnTo>
                    <a:pt x="169" y="113"/>
                  </a:lnTo>
                  <a:lnTo>
                    <a:pt x="113" y="113"/>
                  </a:lnTo>
                  <a:lnTo>
                    <a:pt x="113" y="169"/>
                  </a:lnTo>
                  <a:lnTo>
                    <a:pt x="113" y="338"/>
                  </a:lnTo>
                  <a:lnTo>
                    <a:pt x="113" y="394"/>
                  </a:lnTo>
                  <a:lnTo>
                    <a:pt x="0" y="506"/>
                  </a:lnTo>
                  <a:lnTo>
                    <a:pt x="57" y="562"/>
                  </a:lnTo>
                  <a:lnTo>
                    <a:pt x="57" y="619"/>
                  </a:lnTo>
                  <a:lnTo>
                    <a:pt x="225" y="787"/>
                  </a:lnTo>
                  <a:lnTo>
                    <a:pt x="338" y="900"/>
                  </a:lnTo>
                  <a:lnTo>
                    <a:pt x="450" y="843"/>
                  </a:lnTo>
                  <a:lnTo>
                    <a:pt x="450" y="787"/>
                  </a:lnTo>
                  <a:lnTo>
                    <a:pt x="450" y="675"/>
                  </a:lnTo>
                  <a:lnTo>
                    <a:pt x="506" y="619"/>
                  </a:lnTo>
                  <a:lnTo>
                    <a:pt x="675" y="562"/>
                  </a:lnTo>
                  <a:lnTo>
                    <a:pt x="1068" y="506"/>
                  </a:lnTo>
                  <a:lnTo>
                    <a:pt x="956" y="450"/>
                  </a:lnTo>
                  <a:lnTo>
                    <a:pt x="956" y="338"/>
                  </a:lnTo>
                  <a:lnTo>
                    <a:pt x="956" y="169"/>
                  </a:lnTo>
                  <a:lnTo>
                    <a:pt x="900" y="57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756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2" name="Google Shape;22782;p51"/>
            <p:cNvSpPr/>
            <p:nvPr/>
          </p:nvSpPr>
          <p:spPr>
            <a:xfrm>
              <a:off x="374400" y="1254925"/>
              <a:ext cx="15500" cy="35150"/>
            </a:xfrm>
            <a:custGeom>
              <a:avLst/>
              <a:gdLst/>
              <a:ahLst/>
              <a:cxnLst/>
              <a:rect l="l" t="t" r="r" b="b"/>
              <a:pathLst>
                <a:path w="620" h="1406" extrusionOk="0">
                  <a:moveTo>
                    <a:pt x="282" y="0"/>
                  </a:moveTo>
                  <a:lnTo>
                    <a:pt x="170" y="113"/>
                  </a:lnTo>
                  <a:lnTo>
                    <a:pt x="113" y="225"/>
                  </a:lnTo>
                  <a:lnTo>
                    <a:pt x="113" y="281"/>
                  </a:lnTo>
                  <a:lnTo>
                    <a:pt x="170" y="338"/>
                  </a:lnTo>
                  <a:lnTo>
                    <a:pt x="113" y="394"/>
                  </a:lnTo>
                  <a:lnTo>
                    <a:pt x="57" y="450"/>
                  </a:lnTo>
                  <a:lnTo>
                    <a:pt x="1" y="563"/>
                  </a:lnTo>
                  <a:lnTo>
                    <a:pt x="1" y="675"/>
                  </a:lnTo>
                  <a:lnTo>
                    <a:pt x="1" y="844"/>
                  </a:lnTo>
                  <a:lnTo>
                    <a:pt x="113" y="1181"/>
                  </a:lnTo>
                  <a:lnTo>
                    <a:pt x="226" y="1349"/>
                  </a:lnTo>
                  <a:lnTo>
                    <a:pt x="282" y="1406"/>
                  </a:lnTo>
                  <a:lnTo>
                    <a:pt x="394" y="1406"/>
                  </a:lnTo>
                  <a:lnTo>
                    <a:pt x="619" y="1293"/>
                  </a:lnTo>
                  <a:lnTo>
                    <a:pt x="619" y="1181"/>
                  </a:lnTo>
                  <a:lnTo>
                    <a:pt x="563" y="1068"/>
                  </a:lnTo>
                  <a:lnTo>
                    <a:pt x="507" y="844"/>
                  </a:lnTo>
                  <a:lnTo>
                    <a:pt x="451" y="731"/>
                  </a:lnTo>
                  <a:lnTo>
                    <a:pt x="507" y="619"/>
                  </a:lnTo>
                  <a:lnTo>
                    <a:pt x="507" y="450"/>
                  </a:lnTo>
                  <a:lnTo>
                    <a:pt x="563" y="338"/>
                  </a:lnTo>
                  <a:lnTo>
                    <a:pt x="507" y="225"/>
                  </a:lnTo>
                  <a:lnTo>
                    <a:pt x="451" y="113"/>
                  </a:lnTo>
                  <a:lnTo>
                    <a:pt x="394" y="57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574E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3" name="Google Shape;22783;p51"/>
            <p:cNvSpPr/>
            <p:nvPr/>
          </p:nvSpPr>
          <p:spPr>
            <a:xfrm>
              <a:off x="405325" y="1364525"/>
              <a:ext cx="16875" cy="18300"/>
            </a:xfrm>
            <a:custGeom>
              <a:avLst/>
              <a:gdLst/>
              <a:ahLst/>
              <a:cxnLst/>
              <a:rect l="l" t="t" r="r" b="b"/>
              <a:pathLst>
                <a:path w="675" h="732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69"/>
                  </a:lnTo>
                  <a:lnTo>
                    <a:pt x="57" y="225"/>
                  </a:lnTo>
                  <a:lnTo>
                    <a:pt x="225" y="338"/>
                  </a:lnTo>
                  <a:lnTo>
                    <a:pt x="282" y="563"/>
                  </a:lnTo>
                  <a:lnTo>
                    <a:pt x="338" y="619"/>
                  </a:lnTo>
                  <a:lnTo>
                    <a:pt x="394" y="675"/>
                  </a:lnTo>
                  <a:lnTo>
                    <a:pt x="394" y="731"/>
                  </a:lnTo>
                  <a:lnTo>
                    <a:pt x="450" y="731"/>
                  </a:lnTo>
                  <a:lnTo>
                    <a:pt x="506" y="619"/>
                  </a:lnTo>
                  <a:lnTo>
                    <a:pt x="563" y="563"/>
                  </a:lnTo>
                  <a:lnTo>
                    <a:pt x="675" y="506"/>
                  </a:lnTo>
                  <a:lnTo>
                    <a:pt x="675" y="450"/>
                  </a:lnTo>
                  <a:lnTo>
                    <a:pt x="675" y="338"/>
                  </a:lnTo>
                  <a:lnTo>
                    <a:pt x="619" y="169"/>
                  </a:lnTo>
                  <a:lnTo>
                    <a:pt x="450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6B61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4" name="Google Shape;22784;p51"/>
            <p:cNvSpPr/>
            <p:nvPr/>
          </p:nvSpPr>
          <p:spPr>
            <a:xfrm>
              <a:off x="402525" y="1372950"/>
              <a:ext cx="12650" cy="15475"/>
            </a:xfrm>
            <a:custGeom>
              <a:avLst/>
              <a:gdLst/>
              <a:ahLst/>
              <a:cxnLst/>
              <a:rect l="l" t="t" r="r" b="b"/>
              <a:pathLst>
                <a:path w="506" h="619" extrusionOk="0">
                  <a:moveTo>
                    <a:pt x="337" y="1"/>
                  </a:moveTo>
                  <a:lnTo>
                    <a:pt x="281" y="113"/>
                  </a:lnTo>
                  <a:lnTo>
                    <a:pt x="169" y="169"/>
                  </a:lnTo>
                  <a:lnTo>
                    <a:pt x="0" y="226"/>
                  </a:lnTo>
                  <a:lnTo>
                    <a:pt x="0" y="338"/>
                  </a:lnTo>
                  <a:lnTo>
                    <a:pt x="56" y="563"/>
                  </a:lnTo>
                  <a:lnTo>
                    <a:pt x="112" y="619"/>
                  </a:lnTo>
                  <a:lnTo>
                    <a:pt x="169" y="619"/>
                  </a:lnTo>
                  <a:lnTo>
                    <a:pt x="337" y="563"/>
                  </a:lnTo>
                  <a:lnTo>
                    <a:pt x="337" y="507"/>
                  </a:lnTo>
                  <a:lnTo>
                    <a:pt x="394" y="450"/>
                  </a:lnTo>
                  <a:lnTo>
                    <a:pt x="394" y="394"/>
                  </a:lnTo>
                  <a:lnTo>
                    <a:pt x="506" y="338"/>
                  </a:lnTo>
                  <a:lnTo>
                    <a:pt x="450" y="169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716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5" name="Google Shape;22785;p51"/>
            <p:cNvSpPr/>
            <p:nvPr/>
          </p:nvSpPr>
          <p:spPr>
            <a:xfrm>
              <a:off x="388475" y="1387000"/>
              <a:ext cx="12650" cy="14075"/>
            </a:xfrm>
            <a:custGeom>
              <a:avLst/>
              <a:gdLst/>
              <a:ahLst/>
              <a:cxnLst/>
              <a:rect l="l" t="t" r="r" b="b"/>
              <a:pathLst>
                <a:path w="506" h="563" extrusionOk="0">
                  <a:moveTo>
                    <a:pt x="281" y="1"/>
                  </a:moveTo>
                  <a:lnTo>
                    <a:pt x="112" y="57"/>
                  </a:lnTo>
                  <a:lnTo>
                    <a:pt x="56" y="57"/>
                  </a:lnTo>
                  <a:lnTo>
                    <a:pt x="0" y="113"/>
                  </a:lnTo>
                  <a:lnTo>
                    <a:pt x="0" y="169"/>
                  </a:lnTo>
                  <a:lnTo>
                    <a:pt x="0" y="282"/>
                  </a:lnTo>
                  <a:lnTo>
                    <a:pt x="112" y="282"/>
                  </a:lnTo>
                  <a:lnTo>
                    <a:pt x="169" y="394"/>
                  </a:lnTo>
                  <a:lnTo>
                    <a:pt x="225" y="507"/>
                  </a:lnTo>
                  <a:lnTo>
                    <a:pt x="281" y="563"/>
                  </a:lnTo>
                  <a:lnTo>
                    <a:pt x="393" y="563"/>
                  </a:lnTo>
                  <a:lnTo>
                    <a:pt x="393" y="507"/>
                  </a:lnTo>
                  <a:lnTo>
                    <a:pt x="393" y="394"/>
                  </a:lnTo>
                  <a:lnTo>
                    <a:pt x="393" y="338"/>
                  </a:lnTo>
                  <a:lnTo>
                    <a:pt x="506" y="282"/>
                  </a:lnTo>
                  <a:lnTo>
                    <a:pt x="450" y="169"/>
                  </a:lnTo>
                  <a:lnTo>
                    <a:pt x="393" y="57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716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6" name="Google Shape;22786;p51"/>
            <p:cNvSpPr/>
            <p:nvPr/>
          </p:nvSpPr>
          <p:spPr>
            <a:xfrm>
              <a:off x="318200" y="1260550"/>
              <a:ext cx="12675" cy="8450"/>
            </a:xfrm>
            <a:custGeom>
              <a:avLst/>
              <a:gdLst/>
              <a:ahLst/>
              <a:cxnLst/>
              <a:rect l="l" t="t" r="r" b="b"/>
              <a:pathLst>
                <a:path w="507" h="338" extrusionOk="0">
                  <a:moveTo>
                    <a:pt x="1" y="0"/>
                  </a:moveTo>
                  <a:lnTo>
                    <a:pt x="1" y="169"/>
                  </a:lnTo>
                  <a:lnTo>
                    <a:pt x="1" y="281"/>
                  </a:lnTo>
                  <a:lnTo>
                    <a:pt x="113" y="338"/>
                  </a:lnTo>
                  <a:lnTo>
                    <a:pt x="394" y="338"/>
                  </a:lnTo>
                  <a:lnTo>
                    <a:pt x="450" y="225"/>
                  </a:lnTo>
                  <a:lnTo>
                    <a:pt x="507" y="169"/>
                  </a:lnTo>
                  <a:lnTo>
                    <a:pt x="507" y="113"/>
                  </a:lnTo>
                  <a:lnTo>
                    <a:pt x="394" y="56"/>
                  </a:lnTo>
                  <a:lnTo>
                    <a:pt x="169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58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7" name="Google Shape;22787;p51"/>
            <p:cNvSpPr/>
            <p:nvPr/>
          </p:nvSpPr>
          <p:spPr>
            <a:xfrm>
              <a:off x="367375" y="1266175"/>
              <a:ext cx="9875" cy="16875"/>
            </a:xfrm>
            <a:custGeom>
              <a:avLst/>
              <a:gdLst/>
              <a:ahLst/>
              <a:cxnLst/>
              <a:rect l="l" t="t" r="r" b="b"/>
              <a:pathLst>
                <a:path w="395" h="675" extrusionOk="0">
                  <a:moveTo>
                    <a:pt x="338" y="0"/>
                  </a:moveTo>
                  <a:lnTo>
                    <a:pt x="282" y="56"/>
                  </a:lnTo>
                  <a:lnTo>
                    <a:pt x="226" y="113"/>
                  </a:lnTo>
                  <a:lnTo>
                    <a:pt x="113" y="337"/>
                  </a:lnTo>
                  <a:lnTo>
                    <a:pt x="1" y="506"/>
                  </a:lnTo>
                  <a:lnTo>
                    <a:pt x="57" y="618"/>
                  </a:lnTo>
                  <a:lnTo>
                    <a:pt x="113" y="675"/>
                  </a:lnTo>
                  <a:lnTo>
                    <a:pt x="226" y="618"/>
                  </a:lnTo>
                  <a:lnTo>
                    <a:pt x="282" y="562"/>
                  </a:lnTo>
                  <a:lnTo>
                    <a:pt x="282" y="506"/>
                  </a:lnTo>
                  <a:lnTo>
                    <a:pt x="338" y="394"/>
                  </a:lnTo>
                  <a:lnTo>
                    <a:pt x="394" y="281"/>
                  </a:lnTo>
                  <a:lnTo>
                    <a:pt x="394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655B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8" name="Google Shape;22788;p51"/>
            <p:cNvSpPr/>
            <p:nvPr/>
          </p:nvSpPr>
          <p:spPr>
            <a:xfrm>
              <a:off x="415150" y="1356100"/>
              <a:ext cx="12675" cy="12675"/>
            </a:xfrm>
            <a:custGeom>
              <a:avLst/>
              <a:gdLst/>
              <a:ahLst/>
              <a:cxnLst/>
              <a:rect l="l" t="t" r="r" b="b"/>
              <a:pathLst>
                <a:path w="507" h="507" extrusionOk="0">
                  <a:moveTo>
                    <a:pt x="113" y="0"/>
                  </a:moveTo>
                  <a:lnTo>
                    <a:pt x="57" y="113"/>
                  </a:lnTo>
                  <a:lnTo>
                    <a:pt x="1" y="281"/>
                  </a:lnTo>
                  <a:lnTo>
                    <a:pt x="57" y="338"/>
                  </a:lnTo>
                  <a:lnTo>
                    <a:pt x="170" y="394"/>
                  </a:lnTo>
                  <a:lnTo>
                    <a:pt x="282" y="506"/>
                  </a:lnTo>
                  <a:lnTo>
                    <a:pt x="394" y="450"/>
                  </a:lnTo>
                  <a:lnTo>
                    <a:pt x="451" y="394"/>
                  </a:lnTo>
                  <a:lnTo>
                    <a:pt x="507" y="281"/>
                  </a:lnTo>
                  <a:lnTo>
                    <a:pt x="507" y="113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6B61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9" name="Google Shape;22789;p51"/>
            <p:cNvSpPr/>
            <p:nvPr/>
          </p:nvSpPr>
          <p:spPr>
            <a:xfrm>
              <a:off x="367375" y="1250700"/>
              <a:ext cx="7050" cy="12675"/>
            </a:xfrm>
            <a:custGeom>
              <a:avLst/>
              <a:gdLst/>
              <a:ahLst/>
              <a:cxnLst/>
              <a:rect l="l" t="t" r="r" b="b"/>
              <a:pathLst>
                <a:path w="282" h="507" extrusionOk="0">
                  <a:moveTo>
                    <a:pt x="170" y="1"/>
                  </a:moveTo>
                  <a:lnTo>
                    <a:pt x="113" y="57"/>
                  </a:lnTo>
                  <a:lnTo>
                    <a:pt x="57" y="169"/>
                  </a:lnTo>
                  <a:lnTo>
                    <a:pt x="1" y="282"/>
                  </a:lnTo>
                  <a:lnTo>
                    <a:pt x="1" y="394"/>
                  </a:lnTo>
                  <a:lnTo>
                    <a:pt x="113" y="450"/>
                  </a:lnTo>
                  <a:lnTo>
                    <a:pt x="113" y="507"/>
                  </a:lnTo>
                  <a:lnTo>
                    <a:pt x="170" y="450"/>
                  </a:lnTo>
                  <a:lnTo>
                    <a:pt x="282" y="113"/>
                  </a:lnTo>
                  <a:lnTo>
                    <a:pt x="282" y="57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655B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0" name="Google Shape;22790;p51"/>
            <p:cNvSpPr/>
            <p:nvPr/>
          </p:nvSpPr>
          <p:spPr>
            <a:xfrm>
              <a:off x="389875" y="1405275"/>
              <a:ext cx="9850" cy="8450"/>
            </a:xfrm>
            <a:custGeom>
              <a:avLst/>
              <a:gdLst/>
              <a:ahLst/>
              <a:cxnLst/>
              <a:rect l="l" t="t" r="r" b="b"/>
              <a:pathLst>
                <a:path w="394" h="338" extrusionOk="0">
                  <a:moveTo>
                    <a:pt x="113" y="0"/>
                  </a:moveTo>
                  <a:lnTo>
                    <a:pt x="0" y="57"/>
                  </a:lnTo>
                  <a:lnTo>
                    <a:pt x="281" y="338"/>
                  </a:lnTo>
                  <a:lnTo>
                    <a:pt x="337" y="338"/>
                  </a:lnTo>
                  <a:lnTo>
                    <a:pt x="394" y="281"/>
                  </a:lnTo>
                  <a:lnTo>
                    <a:pt x="337" y="225"/>
                  </a:lnTo>
                  <a:lnTo>
                    <a:pt x="337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716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1" name="Google Shape;22791;p51"/>
            <p:cNvSpPr/>
            <p:nvPr/>
          </p:nvSpPr>
          <p:spPr>
            <a:xfrm>
              <a:off x="377225" y="1252125"/>
              <a:ext cx="5650" cy="8450"/>
            </a:xfrm>
            <a:custGeom>
              <a:avLst/>
              <a:gdLst/>
              <a:ahLst/>
              <a:cxnLst/>
              <a:rect l="l" t="t" r="r" b="b"/>
              <a:pathLst>
                <a:path w="226" h="338" extrusionOk="0">
                  <a:moveTo>
                    <a:pt x="57" y="0"/>
                  </a:moveTo>
                  <a:lnTo>
                    <a:pt x="0" y="56"/>
                  </a:lnTo>
                  <a:lnTo>
                    <a:pt x="0" y="337"/>
                  </a:lnTo>
                  <a:lnTo>
                    <a:pt x="225" y="169"/>
                  </a:lnTo>
                  <a:lnTo>
                    <a:pt x="225" y="56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655B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2" name="Google Shape;22792;p51"/>
            <p:cNvSpPr/>
            <p:nvPr/>
          </p:nvSpPr>
          <p:spPr>
            <a:xfrm>
              <a:off x="351925" y="131955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225" y="1"/>
                  </a:moveTo>
                  <a:lnTo>
                    <a:pt x="113" y="57"/>
                  </a:lnTo>
                  <a:lnTo>
                    <a:pt x="1" y="170"/>
                  </a:lnTo>
                  <a:lnTo>
                    <a:pt x="225" y="170"/>
                  </a:lnTo>
                  <a:lnTo>
                    <a:pt x="225" y="113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827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3" name="Google Shape;22793;p51"/>
            <p:cNvSpPr/>
            <p:nvPr/>
          </p:nvSpPr>
          <p:spPr>
            <a:xfrm>
              <a:off x="364575" y="1278800"/>
              <a:ext cx="5650" cy="7050"/>
            </a:xfrm>
            <a:custGeom>
              <a:avLst/>
              <a:gdLst/>
              <a:ahLst/>
              <a:cxnLst/>
              <a:rect l="l" t="t" r="r" b="b"/>
              <a:pathLst>
                <a:path w="226" h="282" extrusionOk="0">
                  <a:moveTo>
                    <a:pt x="113" y="1"/>
                  </a:moveTo>
                  <a:lnTo>
                    <a:pt x="1" y="113"/>
                  </a:lnTo>
                  <a:lnTo>
                    <a:pt x="113" y="282"/>
                  </a:lnTo>
                  <a:lnTo>
                    <a:pt x="169" y="282"/>
                  </a:lnTo>
                  <a:lnTo>
                    <a:pt x="225" y="226"/>
                  </a:lnTo>
                  <a:lnTo>
                    <a:pt x="169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6E6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4" name="Google Shape;22794;p51"/>
            <p:cNvSpPr/>
            <p:nvPr/>
          </p:nvSpPr>
          <p:spPr>
            <a:xfrm>
              <a:off x="415150" y="1381375"/>
              <a:ext cx="1450" cy="9875"/>
            </a:xfrm>
            <a:custGeom>
              <a:avLst/>
              <a:gdLst/>
              <a:ahLst/>
              <a:cxnLst/>
              <a:rect l="l" t="t" r="r" b="b"/>
              <a:pathLst>
                <a:path w="58" h="395" extrusionOk="0">
                  <a:moveTo>
                    <a:pt x="1" y="1"/>
                  </a:moveTo>
                  <a:lnTo>
                    <a:pt x="1" y="394"/>
                  </a:lnTo>
                  <a:lnTo>
                    <a:pt x="57" y="282"/>
                  </a:lnTo>
                  <a:lnTo>
                    <a:pt x="57" y="226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16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5" name="Google Shape;22795;p51"/>
            <p:cNvSpPr/>
            <p:nvPr/>
          </p:nvSpPr>
          <p:spPr>
            <a:xfrm>
              <a:off x="410950" y="1363125"/>
              <a:ext cx="5650" cy="4225"/>
            </a:xfrm>
            <a:custGeom>
              <a:avLst/>
              <a:gdLst/>
              <a:ahLst/>
              <a:cxnLst/>
              <a:rect l="l" t="t" r="r" b="b"/>
              <a:pathLst>
                <a:path w="226" h="169" extrusionOk="0">
                  <a:moveTo>
                    <a:pt x="113" y="0"/>
                  </a:moveTo>
                  <a:lnTo>
                    <a:pt x="0" y="57"/>
                  </a:lnTo>
                  <a:lnTo>
                    <a:pt x="169" y="169"/>
                  </a:lnTo>
                  <a:lnTo>
                    <a:pt x="225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27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6" name="Google Shape;22796;p51"/>
            <p:cNvSpPr/>
            <p:nvPr/>
          </p:nvSpPr>
          <p:spPr>
            <a:xfrm>
              <a:off x="377225" y="126195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113"/>
                  </a:lnTo>
                  <a:lnTo>
                    <a:pt x="57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5B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7" name="Google Shape;22797;p51"/>
            <p:cNvSpPr/>
            <p:nvPr/>
          </p:nvSpPr>
          <p:spPr>
            <a:xfrm>
              <a:off x="388475" y="139825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113"/>
                  </a:lnTo>
                  <a:lnTo>
                    <a:pt x="56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6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8" name="Google Shape;22798;p51"/>
            <p:cNvSpPr/>
            <p:nvPr/>
          </p:nvSpPr>
          <p:spPr>
            <a:xfrm>
              <a:off x="387050" y="1394025"/>
              <a:ext cx="1450" cy="1450"/>
            </a:xfrm>
            <a:custGeom>
              <a:avLst/>
              <a:gdLst/>
              <a:ahLst/>
              <a:cxnLst/>
              <a:rect l="l" t="t" r="r" b="b"/>
              <a:pathLst>
                <a:path w="58" h="58" extrusionOk="0">
                  <a:moveTo>
                    <a:pt x="57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716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9" name="Google Shape;22799;p51"/>
            <p:cNvSpPr/>
            <p:nvPr/>
          </p:nvSpPr>
          <p:spPr>
            <a:xfrm>
              <a:off x="370200" y="12619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695F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0" name="Google Shape;22800;p51"/>
            <p:cNvSpPr/>
            <p:nvPr/>
          </p:nvSpPr>
          <p:spPr>
            <a:xfrm>
              <a:off x="367375" y="126055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1" y="0"/>
                  </a:lnTo>
                  <a:lnTo>
                    <a:pt x="113" y="56"/>
                  </a:lnTo>
                  <a:lnTo>
                    <a:pt x="113" y="5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5F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1" name="Google Shape;22801;p51"/>
            <p:cNvSpPr/>
            <p:nvPr/>
          </p:nvSpPr>
          <p:spPr>
            <a:xfrm>
              <a:off x="354750" y="12872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0"/>
                  </a:moveTo>
                  <a:lnTo>
                    <a:pt x="0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827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2" name="Google Shape;22802;p51"/>
            <p:cNvSpPr/>
            <p:nvPr/>
          </p:nvSpPr>
          <p:spPr>
            <a:xfrm>
              <a:off x="328050" y="1447425"/>
              <a:ext cx="37950" cy="188325"/>
            </a:xfrm>
            <a:custGeom>
              <a:avLst/>
              <a:gdLst/>
              <a:ahLst/>
              <a:cxnLst/>
              <a:rect l="l" t="t" r="r" b="b"/>
              <a:pathLst>
                <a:path w="1518" h="7533" extrusionOk="0">
                  <a:moveTo>
                    <a:pt x="394" y="1"/>
                  </a:moveTo>
                  <a:lnTo>
                    <a:pt x="169" y="169"/>
                  </a:lnTo>
                  <a:lnTo>
                    <a:pt x="56" y="394"/>
                  </a:lnTo>
                  <a:lnTo>
                    <a:pt x="56" y="450"/>
                  </a:lnTo>
                  <a:lnTo>
                    <a:pt x="56" y="563"/>
                  </a:lnTo>
                  <a:lnTo>
                    <a:pt x="169" y="675"/>
                  </a:lnTo>
                  <a:lnTo>
                    <a:pt x="281" y="788"/>
                  </a:lnTo>
                  <a:lnTo>
                    <a:pt x="337" y="844"/>
                  </a:lnTo>
                  <a:lnTo>
                    <a:pt x="337" y="956"/>
                  </a:lnTo>
                  <a:lnTo>
                    <a:pt x="337" y="1181"/>
                  </a:lnTo>
                  <a:lnTo>
                    <a:pt x="281" y="1462"/>
                  </a:lnTo>
                  <a:lnTo>
                    <a:pt x="337" y="1687"/>
                  </a:lnTo>
                  <a:lnTo>
                    <a:pt x="450" y="1855"/>
                  </a:lnTo>
                  <a:lnTo>
                    <a:pt x="731" y="2024"/>
                  </a:lnTo>
                  <a:lnTo>
                    <a:pt x="618" y="2080"/>
                  </a:lnTo>
                  <a:lnTo>
                    <a:pt x="506" y="2080"/>
                  </a:lnTo>
                  <a:lnTo>
                    <a:pt x="337" y="2136"/>
                  </a:lnTo>
                  <a:lnTo>
                    <a:pt x="281" y="2249"/>
                  </a:lnTo>
                  <a:lnTo>
                    <a:pt x="337" y="2361"/>
                  </a:lnTo>
                  <a:lnTo>
                    <a:pt x="450" y="2530"/>
                  </a:lnTo>
                  <a:lnTo>
                    <a:pt x="562" y="2642"/>
                  </a:lnTo>
                  <a:lnTo>
                    <a:pt x="618" y="2867"/>
                  </a:lnTo>
                  <a:lnTo>
                    <a:pt x="675" y="3036"/>
                  </a:lnTo>
                  <a:lnTo>
                    <a:pt x="618" y="3148"/>
                  </a:lnTo>
                  <a:lnTo>
                    <a:pt x="506" y="3429"/>
                  </a:lnTo>
                  <a:lnTo>
                    <a:pt x="506" y="3654"/>
                  </a:lnTo>
                  <a:lnTo>
                    <a:pt x="506" y="4160"/>
                  </a:lnTo>
                  <a:lnTo>
                    <a:pt x="562" y="4272"/>
                  </a:lnTo>
                  <a:lnTo>
                    <a:pt x="506" y="4328"/>
                  </a:lnTo>
                  <a:lnTo>
                    <a:pt x="450" y="4497"/>
                  </a:lnTo>
                  <a:lnTo>
                    <a:pt x="450" y="4609"/>
                  </a:lnTo>
                  <a:lnTo>
                    <a:pt x="506" y="4722"/>
                  </a:lnTo>
                  <a:lnTo>
                    <a:pt x="506" y="4778"/>
                  </a:lnTo>
                  <a:lnTo>
                    <a:pt x="394" y="4722"/>
                  </a:lnTo>
                  <a:lnTo>
                    <a:pt x="281" y="4778"/>
                  </a:lnTo>
                  <a:lnTo>
                    <a:pt x="113" y="4891"/>
                  </a:lnTo>
                  <a:lnTo>
                    <a:pt x="56" y="4947"/>
                  </a:lnTo>
                  <a:lnTo>
                    <a:pt x="113" y="5059"/>
                  </a:lnTo>
                  <a:lnTo>
                    <a:pt x="113" y="5115"/>
                  </a:lnTo>
                  <a:lnTo>
                    <a:pt x="169" y="5115"/>
                  </a:lnTo>
                  <a:lnTo>
                    <a:pt x="169" y="5172"/>
                  </a:lnTo>
                  <a:lnTo>
                    <a:pt x="169" y="5228"/>
                  </a:lnTo>
                  <a:lnTo>
                    <a:pt x="337" y="5453"/>
                  </a:lnTo>
                  <a:lnTo>
                    <a:pt x="394" y="5565"/>
                  </a:lnTo>
                  <a:lnTo>
                    <a:pt x="450" y="5677"/>
                  </a:lnTo>
                  <a:lnTo>
                    <a:pt x="169" y="5902"/>
                  </a:lnTo>
                  <a:lnTo>
                    <a:pt x="56" y="5958"/>
                  </a:lnTo>
                  <a:lnTo>
                    <a:pt x="0" y="6127"/>
                  </a:lnTo>
                  <a:lnTo>
                    <a:pt x="0" y="6183"/>
                  </a:lnTo>
                  <a:lnTo>
                    <a:pt x="113" y="6239"/>
                  </a:lnTo>
                  <a:lnTo>
                    <a:pt x="169" y="6408"/>
                  </a:lnTo>
                  <a:lnTo>
                    <a:pt x="169" y="6464"/>
                  </a:lnTo>
                  <a:lnTo>
                    <a:pt x="394" y="6464"/>
                  </a:lnTo>
                  <a:lnTo>
                    <a:pt x="394" y="6520"/>
                  </a:lnTo>
                  <a:lnTo>
                    <a:pt x="394" y="6633"/>
                  </a:lnTo>
                  <a:lnTo>
                    <a:pt x="394" y="6914"/>
                  </a:lnTo>
                  <a:lnTo>
                    <a:pt x="450" y="7026"/>
                  </a:lnTo>
                  <a:lnTo>
                    <a:pt x="618" y="7026"/>
                  </a:lnTo>
                  <a:lnTo>
                    <a:pt x="675" y="7139"/>
                  </a:lnTo>
                  <a:lnTo>
                    <a:pt x="787" y="7532"/>
                  </a:lnTo>
                  <a:lnTo>
                    <a:pt x="899" y="7476"/>
                  </a:lnTo>
                  <a:lnTo>
                    <a:pt x="1124" y="7420"/>
                  </a:lnTo>
                  <a:lnTo>
                    <a:pt x="1180" y="7364"/>
                  </a:lnTo>
                  <a:lnTo>
                    <a:pt x="1180" y="7195"/>
                  </a:lnTo>
                  <a:lnTo>
                    <a:pt x="1237" y="7139"/>
                  </a:lnTo>
                  <a:lnTo>
                    <a:pt x="1349" y="7083"/>
                  </a:lnTo>
                  <a:lnTo>
                    <a:pt x="1349" y="6970"/>
                  </a:lnTo>
                  <a:lnTo>
                    <a:pt x="1349" y="6858"/>
                  </a:lnTo>
                  <a:lnTo>
                    <a:pt x="1405" y="6745"/>
                  </a:lnTo>
                  <a:lnTo>
                    <a:pt x="1462" y="6633"/>
                  </a:lnTo>
                  <a:lnTo>
                    <a:pt x="1405" y="6408"/>
                  </a:lnTo>
                  <a:lnTo>
                    <a:pt x="1349" y="6127"/>
                  </a:lnTo>
                  <a:lnTo>
                    <a:pt x="1293" y="5846"/>
                  </a:lnTo>
                  <a:lnTo>
                    <a:pt x="1349" y="5565"/>
                  </a:lnTo>
                  <a:lnTo>
                    <a:pt x="1349" y="5509"/>
                  </a:lnTo>
                  <a:lnTo>
                    <a:pt x="1293" y="5453"/>
                  </a:lnTo>
                  <a:lnTo>
                    <a:pt x="1180" y="5340"/>
                  </a:lnTo>
                  <a:lnTo>
                    <a:pt x="1237" y="4947"/>
                  </a:lnTo>
                  <a:lnTo>
                    <a:pt x="1293" y="4497"/>
                  </a:lnTo>
                  <a:lnTo>
                    <a:pt x="1293" y="3935"/>
                  </a:lnTo>
                  <a:lnTo>
                    <a:pt x="1293" y="3654"/>
                  </a:lnTo>
                  <a:lnTo>
                    <a:pt x="1349" y="3542"/>
                  </a:lnTo>
                  <a:lnTo>
                    <a:pt x="1462" y="3429"/>
                  </a:lnTo>
                  <a:lnTo>
                    <a:pt x="1518" y="3317"/>
                  </a:lnTo>
                  <a:lnTo>
                    <a:pt x="1518" y="3261"/>
                  </a:lnTo>
                  <a:lnTo>
                    <a:pt x="1462" y="3148"/>
                  </a:lnTo>
                  <a:lnTo>
                    <a:pt x="1405" y="3036"/>
                  </a:lnTo>
                  <a:lnTo>
                    <a:pt x="1293" y="2867"/>
                  </a:lnTo>
                  <a:lnTo>
                    <a:pt x="1180" y="2699"/>
                  </a:lnTo>
                  <a:lnTo>
                    <a:pt x="1180" y="2530"/>
                  </a:lnTo>
                  <a:lnTo>
                    <a:pt x="1180" y="2305"/>
                  </a:lnTo>
                  <a:lnTo>
                    <a:pt x="1180" y="2136"/>
                  </a:lnTo>
                  <a:lnTo>
                    <a:pt x="1237" y="2024"/>
                  </a:lnTo>
                  <a:lnTo>
                    <a:pt x="1349" y="1968"/>
                  </a:lnTo>
                  <a:lnTo>
                    <a:pt x="1462" y="1968"/>
                  </a:lnTo>
                  <a:lnTo>
                    <a:pt x="1518" y="1855"/>
                  </a:lnTo>
                  <a:lnTo>
                    <a:pt x="1518" y="1743"/>
                  </a:lnTo>
                  <a:lnTo>
                    <a:pt x="1462" y="1687"/>
                  </a:lnTo>
                  <a:lnTo>
                    <a:pt x="1349" y="1631"/>
                  </a:lnTo>
                  <a:lnTo>
                    <a:pt x="1237" y="1574"/>
                  </a:lnTo>
                  <a:lnTo>
                    <a:pt x="1180" y="1462"/>
                  </a:lnTo>
                  <a:lnTo>
                    <a:pt x="1180" y="1237"/>
                  </a:lnTo>
                  <a:lnTo>
                    <a:pt x="1068" y="1069"/>
                  </a:lnTo>
                  <a:lnTo>
                    <a:pt x="787" y="788"/>
                  </a:lnTo>
                  <a:lnTo>
                    <a:pt x="675" y="506"/>
                  </a:lnTo>
                  <a:lnTo>
                    <a:pt x="618" y="450"/>
                  </a:lnTo>
                  <a:lnTo>
                    <a:pt x="562" y="394"/>
                  </a:lnTo>
                  <a:lnTo>
                    <a:pt x="562" y="338"/>
                  </a:lnTo>
                  <a:lnTo>
                    <a:pt x="562" y="282"/>
                  </a:lnTo>
                  <a:lnTo>
                    <a:pt x="562" y="225"/>
                  </a:lnTo>
                  <a:lnTo>
                    <a:pt x="506" y="11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827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3" name="Google Shape;22803;p51"/>
            <p:cNvSpPr/>
            <p:nvPr/>
          </p:nvSpPr>
          <p:spPr>
            <a:xfrm>
              <a:off x="316800" y="1427750"/>
              <a:ext cx="33750" cy="125100"/>
            </a:xfrm>
            <a:custGeom>
              <a:avLst/>
              <a:gdLst/>
              <a:ahLst/>
              <a:cxnLst/>
              <a:rect l="l" t="t" r="r" b="b"/>
              <a:pathLst>
                <a:path w="1350" h="5004" extrusionOk="0">
                  <a:moveTo>
                    <a:pt x="113" y="1"/>
                  </a:moveTo>
                  <a:lnTo>
                    <a:pt x="113" y="57"/>
                  </a:lnTo>
                  <a:lnTo>
                    <a:pt x="113" y="113"/>
                  </a:lnTo>
                  <a:lnTo>
                    <a:pt x="225" y="169"/>
                  </a:lnTo>
                  <a:lnTo>
                    <a:pt x="225" y="226"/>
                  </a:lnTo>
                  <a:lnTo>
                    <a:pt x="225" y="338"/>
                  </a:lnTo>
                  <a:lnTo>
                    <a:pt x="169" y="394"/>
                  </a:lnTo>
                  <a:lnTo>
                    <a:pt x="113" y="450"/>
                  </a:lnTo>
                  <a:lnTo>
                    <a:pt x="169" y="675"/>
                  </a:lnTo>
                  <a:lnTo>
                    <a:pt x="113" y="900"/>
                  </a:lnTo>
                  <a:lnTo>
                    <a:pt x="57" y="956"/>
                  </a:lnTo>
                  <a:lnTo>
                    <a:pt x="113" y="1012"/>
                  </a:lnTo>
                  <a:lnTo>
                    <a:pt x="169" y="1125"/>
                  </a:lnTo>
                  <a:lnTo>
                    <a:pt x="113" y="1125"/>
                  </a:lnTo>
                  <a:lnTo>
                    <a:pt x="57" y="1181"/>
                  </a:lnTo>
                  <a:lnTo>
                    <a:pt x="1" y="1293"/>
                  </a:lnTo>
                  <a:lnTo>
                    <a:pt x="57" y="1406"/>
                  </a:lnTo>
                  <a:lnTo>
                    <a:pt x="169" y="1462"/>
                  </a:lnTo>
                  <a:lnTo>
                    <a:pt x="169" y="1518"/>
                  </a:lnTo>
                  <a:lnTo>
                    <a:pt x="169" y="1631"/>
                  </a:lnTo>
                  <a:lnTo>
                    <a:pt x="113" y="1743"/>
                  </a:lnTo>
                  <a:lnTo>
                    <a:pt x="169" y="1856"/>
                  </a:lnTo>
                  <a:lnTo>
                    <a:pt x="225" y="1912"/>
                  </a:lnTo>
                  <a:lnTo>
                    <a:pt x="225" y="2024"/>
                  </a:lnTo>
                  <a:lnTo>
                    <a:pt x="113" y="2137"/>
                  </a:lnTo>
                  <a:lnTo>
                    <a:pt x="57" y="2305"/>
                  </a:lnTo>
                  <a:lnTo>
                    <a:pt x="57" y="2474"/>
                  </a:lnTo>
                  <a:lnTo>
                    <a:pt x="57" y="2530"/>
                  </a:lnTo>
                  <a:lnTo>
                    <a:pt x="113" y="2642"/>
                  </a:lnTo>
                  <a:lnTo>
                    <a:pt x="169" y="2699"/>
                  </a:lnTo>
                  <a:lnTo>
                    <a:pt x="169" y="2755"/>
                  </a:lnTo>
                  <a:lnTo>
                    <a:pt x="169" y="2923"/>
                  </a:lnTo>
                  <a:lnTo>
                    <a:pt x="282" y="3092"/>
                  </a:lnTo>
                  <a:lnTo>
                    <a:pt x="282" y="3261"/>
                  </a:lnTo>
                  <a:lnTo>
                    <a:pt x="282" y="3598"/>
                  </a:lnTo>
                  <a:lnTo>
                    <a:pt x="338" y="3879"/>
                  </a:lnTo>
                  <a:lnTo>
                    <a:pt x="506" y="4441"/>
                  </a:lnTo>
                  <a:lnTo>
                    <a:pt x="619" y="4497"/>
                  </a:lnTo>
                  <a:lnTo>
                    <a:pt x="731" y="4610"/>
                  </a:lnTo>
                  <a:lnTo>
                    <a:pt x="787" y="4778"/>
                  </a:lnTo>
                  <a:lnTo>
                    <a:pt x="787" y="4891"/>
                  </a:lnTo>
                  <a:lnTo>
                    <a:pt x="900" y="5003"/>
                  </a:lnTo>
                  <a:lnTo>
                    <a:pt x="1012" y="5003"/>
                  </a:lnTo>
                  <a:lnTo>
                    <a:pt x="1125" y="4834"/>
                  </a:lnTo>
                  <a:lnTo>
                    <a:pt x="1125" y="4722"/>
                  </a:lnTo>
                  <a:lnTo>
                    <a:pt x="1068" y="4610"/>
                  </a:lnTo>
                  <a:lnTo>
                    <a:pt x="1012" y="4553"/>
                  </a:lnTo>
                  <a:lnTo>
                    <a:pt x="1068" y="4497"/>
                  </a:lnTo>
                  <a:lnTo>
                    <a:pt x="1068" y="4441"/>
                  </a:lnTo>
                  <a:lnTo>
                    <a:pt x="1012" y="4385"/>
                  </a:lnTo>
                  <a:lnTo>
                    <a:pt x="1012" y="4272"/>
                  </a:lnTo>
                  <a:lnTo>
                    <a:pt x="1068" y="4216"/>
                  </a:lnTo>
                  <a:lnTo>
                    <a:pt x="1125" y="4160"/>
                  </a:lnTo>
                  <a:lnTo>
                    <a:pt x="1181" y="4104"/>
                  </a:lnTo>
                  <a:lnTo>
                    <a:pt x="1237" y="4048"/>
                  </a:lnTo>
                  <a:lnTo>
                    <a:pt x="1293" y="3991"/>
                  </a:lnTo>
                  <a:lnTo>
                    <a:pt x="1293" y="3879"/>
                  </a:lnTo>
                  <a:lnTo>
                    <a:pt x="1181" y="3767"/>
                  </a:lnTo>
                  <a:lnTo>
                    <a:pt x="1125" y="3654"/>
                  </a:lnTo>
                  <a:lnTo>
                    <a:pt x="1125" y="3317"/>
                  </a:lnTo>
                  <a:lnTo>
                    <a:pt x="1125" y="3261"/>
                  </a:lnTo>
                  <a:lnTo>
                    <a:pt x="1068" y="3204"/>
                  </a:lnTo>
                  <a:lnTo>
                    <a:pt x="844" y="3204"/>
                  </a:lnTo>
                  <a:lnTo>
                    <a:pt x="787" y="3148"/>
                  </a:lnTo>
                  <a:lnTo>
                    <a:pt x="787" y="3036"/>
                  </a:lnTo>
                  <a:lnTo>
                    <a:pt x="956" y="2980"/>
                  </a:lnTo>
                  <a:lnTo>
                    <a:pt x="1068" y="2923"/>
                  </a:lnTo>
                  <a:lnTo>
                    <a:pt x="1237" y="2980"/>
                  </a:lnTo>
                  <a:lnTo>
                    <a:pt x="1293" y="2980"/>
                  </a:lnTo>
                  <a:lnTo>
                    <a:pt x="1349" y="2923"/>
                  </a:lnTo>
                  <a:lnTo>
                    <a:pt x="1293" y="2755"/>
                  </a:lnTo>
                  <a:lnTo>
                    <a:pt x="1237" y="2642"/>
                  </a:lnTo>
                  <a:lnTo>
                    <a:pt x="1068" y="2642"/>
                  </a:lnTo>
                  <a:lnTo>
                    <a:pt x="956" y="2586"/>
                  </a:lnTo>
                  <a:lnTo>
                    <a:pt x="900" y="2586"/>
                  </a:lnTo>
                  <a:lnTo>
                    <a:pt x="900" y="2530"/>
                  </a:lnTo>
                  <a:lnTo>
                    <a:pt x="900" y="2474"/>
                  </a:lnTo>
                  <a:lnTo>
                    <a:pt x="844" y="2361"/>
                  </a:lnTo>
                  <a:lnTo>
                    <a:pt x="787" y="2305"/>
                  </a:lnTo>
                  <a:lnTo>
                    <a:pt x="844" y="2193"/>
                  </a:lnTo>
                  <a:lnTo>
                    <a:pt x="900" y="2080"/>
                  </a:lnTo>
                  <a:lnTo>
                    <a:pt x="844" y="1968"/>
                  </a:lnTo>
                  <a:lnTo>
                    <a:pt x="900" y="1856"/>
                  </a:lnTo>
                  <a:lnTo>
                    <a:pt x="900" y="1799"/>
                  </a:lnTo>
                  <a:lnTo>
                    <a:pt x="900" y="1687"/>
                  </a:lnTo>
                  <a:lnTo>
                    <a:pt x="900" y="1518"/>
                  </a:lnTo>
                  <a:lnTo>
                    <a:pt x="844" y="1462"/>
                  </a:lnTo>
                  <a:lnTo>
                    <a:pt x="731" y="1406"/>
                  </a:lnTo>
                  <a:lnTo>
                    <a:pt x="619" y="1350"/>
                  </a:lnTo>
                  <a:lnTo>
                    <a:pt x="563" y="1293"/>
                  </a:lnTo>
                  <a:lnTo>
                    <a:pt x="563" y="1181"/>
                  </a:lnTo>
                  <a:lnTo>
                    <a:pt x="731" y="1012"/>
                  </a:lnTo>
                  <a:lnTo>
                    <a:pt x="844" y="788"/>
                  </a:lnTo>
                  <a:lnTo>
                    <a:pt x="787" y="731"/>
                  </a:lnTo>
                  <a:lnTo>
                    <a:pt x="675" y="731"/>
                  </a:lnTo>
                  <a:lnTo>
                    <a:pt x="563" y="675"/>
                  </a:lnTo>
                  <a:lnTo>
                    <a:pt x="450" y="619"/>
                  </a:lnTo>
                  <a:lnTo>
                    <a:pt x="450" y="563"/>
                  </a:lnTo>
                  <a:lnTo>
                    <a:pt x="394" y="394"/>
                  </a:lnTo>
                  <a:lnTo>
                    <a:pt x="394" y="226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928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4" name="Google Shape;22804;p51"/>
            <p:cNvSpPr/>
            <p:nvPr/>
          </p:nvSpPr>
          <p:spPr>
            <a:xfrm>
              <a:off x="346300" y="1450250"/>
              <a:ext cx="26725" cy="42175"/>
            </a:xfrm>
            <a:custGeom>
              <a:avLst/>
              <a:gdLst/>
              <a:ahLst/>
              <a:cxnLst/>
              <a:rect l="l" t="t" r="r" b="b"/>
              <a:pathLst>
                <a:path w="1069" h="1687" extrusionOk="0">
                  <a:moveTo>
                    <a:pt x="169" y="0"/>
                  </a:moveTo>
                  <a:lnTo>
                    <a:pt x="113" y="225"/>
                  </a:lnTo>
                  <a:lnTo>
                    <a:pt x="113" y="450"/>
                  </a:lnTo>
                  <a:lnTo>
                    <a:pt x="113" y="562"/>
                  </a:lnTo>
                  <a:lnTo>
                    <a:pt x="57" y="675"/>
                  </a:lnTo>
                  <a:lnTo>
                    <a:pt x="1" y="843"/>
                  </a:lnTo>
                  <a:lnTo>
                    <a:pt x="169" y="956"/>
                  </a:lnTo>
                  <a:lnTo>
                    <a:pt x="282" y="1012"/>
                  </a:lnTo>
                  <a:lnTo>
                    <a:pt x="338" y="1068"/>
                  </a:lnTo>
                  <a:lnTo>
                    <a:pt x="338" y="1180"/>
                  </a:lnTo>
                  <a:lnTo>
                    <a:pt x="338" y="1349"/>
                  </a:lnTo>
                  <a:lnTo>
                    <a:pt x="394" y="1461"/>
                  </a:lnTo>
                  <a:lnTo>
                    <a:pt x="507" y="1574"/>
                  </a:lnTo>
                  <a:lnTo>
                    <a:pt x="732" y="1630"/>
                  </a:lnTo>
                  <a:lnTo>
                    <a:pt x="788" y="1686"/>
                  </a:lnTo>
                  <a:lnTo>
                    <a:pt x="1013" y="1630"/>
                  </a:lnTo>
                  <a:lnTo>
                    <a:pt x="1069" y="1574"/>
                  </a:lnTo>
                  <a:lnTo>
                    <a:pt x="1069" y="1405"/>
                  </a:lnTo>
                  <a:lnTo>
                    <a:pt x="1013" y="1293"/>
                  </a:lnTo>
                  <a:lnTo>
                    <a:pt x="956" y="1293"/>
                  </a:lnTo>
                  <a:lnTo>
                    <a:pt x="732" y="1349"/>
                  </a:lnTo>
                  <a:lnTo>
                    <a:pt x="675" y="1349"/>
                  </a:lnTo>
                  <a:lnTo>
                    <a:pt x="563" y="1293"/>
                  </a:lnTo>
                  <a:lnTo>
                    <a:pt x="563" y="1180"/>
                  </a:lnTo>
                  <a:lnTo>
                    <a:pt x="619" y="1068"/>
                  </a:lnTo>
                  <a:lnTo>
                    <a:pt x="619" y="956"/>
                  </a:lnTo>
                  <a:lnTo>
                    <a:pt x="675" y="843"/>
                  </a:lnTo>
                  <a:lnTo>
                    <a:pt x="619" y="787"/>
                  </a:lnTo>
                  <a:lnTo>
                    <a:pt x="563" y="562"/>
                  </a:lnTo>
                  <a:lnTo>
                    <a:pt x="450" y="393"/>
                  </a:lnTo>
                  <a:lnTo>
                    <a:pt x="394" y="169"/>
                  </a:lnTo>
                  <a:lnTo>
                    <a:pt x="394" y="56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726C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5" name="Google Shape;22805;p51"/>
            <p:cNvSpPr/>
            <p:nvPr/>
          </p:nvSpPr>
          <p:spPr>
            <a:xfrm>
              <a:off x="311175" y="1429150"/>
              <a:ext cx="2850" cy="14100"/>
            </a:xfrm>
            <a:custGeom>
              <a:avLst/>
              <a:gdLst/>
              <a:ahLst/>
              <a:cxnLst/>
              <a:rect l="l" t="t" r="r" b="b"/>
              <a:pathLst>
                <a:path w="114" h="564" extrusionOk="0">
                  <a:moveTo>
                    <a:pt x="57" y="1"/>
                  </a:moveTo>
                  <a:lnTo>
                    <a:pt x="1" y="170"/>
                  </a:lnTo>
                  <a:lnTo>
                    <a:pt x="1" y="282"/>
                  </a:lnTo>
                  <a:lnTo>
                    <a:pt x="113" y="563"/>
                  </a:lnTo>
                  <a:lnTo>
                    <a:pt x="113" y="226"/>
                  </a:lnTo>
                  <a:lnTo>
                    <a:pt x="113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736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6" name="Google Shape;22806;p51"/>
            <p:cNvSpPr/>
            <p:nvPr/>
          </p:nvSpPr>
          <p:spPr>
            <a:xfrm>
              <a:off x="267625" y="1468500"/>
              <a:ext cx="7050" cy="4250"/>
            </a:xfrm>
            <a:custGeom>
              <a:avLst/>
              <a:gdLst/>
              <a:ahLst/>
              <a:cxnLst/>
              <a:rect l="l" t="t" r="r" b="b"/>
              <a:pathLst>
                <a:path w="282" h="170" extrusionOk="0">
                  <a:moveTo>
                    <a:pt x="169" y="1"/>
                  </a:moveTo>
                  <a:lnTo>
                    <a:pt x="113" y="57"/>
                  </a:lnTo>
                  <a:lnTo>
                    <a:pt x="0" y="113"/>
                  </a:lnTo>
                  <a:lnTo>
                    <a:pt x="113" y="113"/>
                  </a:lnTo>
                  <a:lnTo>
                    <a:pt x="169" y="169"/>
                  </a:lnTo>
                  <a:lnTo>
                    <a:pt x="225" y="169"/>
                  </a:lnTo>
                  <a:lnTo>
                    <a:pt x="281" y="113"/>
                  </a:lnTo>
                  <a:lnTo>
                    <a:pt x="281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847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7" name="Google Shape;22807;p51"/>
            <p:cNvSpPr/>
            <p:nvPr/>
          </p:nvSpPr>
          <p:spPr>
            <a:xfrm>
              <a:off x="314000" y="14432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0" y="56"/>
                  </a:lnTo>
                  <a:lnTo>
                    <a:pt x="113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736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8" name="Google Shape;22808;p51"/>
            <p:cNvSpPr/>
            <p:nvPr/>
          </p:nvSpPr>
          <p:spPr>
            <a:xfrm>
              <a:off x="315400" y="1457275"/>
              <a:ext cx="2825" cy="5625"/>
            </a:xfrm>
            <a:custGeom>
              <a:avLst/>
              <a:gdLst/>
              <a:ahLst/>
              <a:cxnLst/>
              <a:rect l="l" t="t" r="r" b="b"/>
              <a:pathLst>
                <a:path w="113" h="225" extrusionOk="0">
                  <a:moveTo>
                    <a:pt x="113" y="0"/>
                  </a:moveTo>
                  <a:lnTo>
                    <a:pt x="0" y="112"/>
                  </a:lnTo>
                  <a:lnTo>
                    <a:pt x="113" y="22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A7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9" name="Google Shape;22809;p51"/>
            <p:cNvSpPr/>
            <p:nvPr/>
          </p:nvSpPr>
          <p:spPr>
            <a:xfrm>
              <a:off x="269025" y="147835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1" y="56"/>
                  </a:moveTo>
                  <a:lnTo>
                    <a:pt x="1" y="56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" y="56"/>
                  </a:lnTo>
                  <a:lnTo>
                    <a:pt x="1" y="56"/>
                  </a:lnTo>
                  <a:close/>
                </a:path>
              </a:pathLst>
            </a:custGeom>
            <a:solidFill>
              <a:srgbClr val="847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0" name="Google Shape;22810;p51"/>
            <p:cNvSpPr/>
            <p:nvPr/>
          </p:nvSpPr>
          <p:spPr>
            <a:xfrm>
              <a:off x="270425" y="14727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47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1" name="Google Shape;22811;p51"/>
            <p:cNvSpPr/>
            <p:nvPr/>
          </p:nvSpPr>
          <p:spPr>
            <a:xfrm>
              <a:off x="271825" y="1447425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57" y="1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47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2" name="Google Shape;22812;p51"/>
            <p:cNvSpPr/>
            <p:nvPr/>
          </p:nvSpPr>
          <p:spPr>
            <a:xfrm>
              <a:off x="271825" y="143760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B6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3" name="Google Shape;22813;p51"/>
            <p:cNvSpPr/>
            <p:nvPr/>
          </p:nvSpPr>
          <p:spPr>
            <a:xfrm>
              <a:off x="271825" y="1475525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1" y="1"/>
                  </a:moveTo>
                  <a:lnTo>
                    <a:pt x="1" y="113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47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4" name="Google Shape;22814;p51"/>
            <p:cNvSpPr/>
            <p:nvPr/>
          </p:nvSpPr>
          <p:spPr>
            <a:xfrm>
              <a:off x="273250" y="14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47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5" name="Google Shape;22815;p51"/>
            <p:cNvSpPr/>
            <p:nvPr/>
          </p:nvSpPr>
          <p:spPr>
            <a:xfrm>
              <a:off x="280275" y="14727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5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847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6" name="Google Shape;22816;p51"/>
            <p:cNvSpPr/>
            <p:nvPr/>
          </p:nvSpPr>
          <p:spPr>
            <a:xfrm>
              <a:off x="312575" y="1444625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57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36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7" name="Google Shape;22817;p51"/>
            <p:cNvSpPr/>
            <p:nvPr/>
          </p:nvSpPr>
          <p:spPr>
            <a:xfrm>
              <a:off x="363175" y="1388400"/>
              <a:ext cx="7050" cy="11275"/>
            </a:xfrm>
            <a:custGeom>
              <a:avLst/>
              <a:gdLst/>
              <a:ahLst/>
              <a:cxnLst/>
              <a:rect l="l" t="t" r="r" b="b"/>
              <a:pathLst>
                <a:path w="282" h="451" extrusionOk="0">
                  <a:moveTo>
                    <a:pt x="281" y="1"/>
                  </a:moveTo>
                  <a:lnTo>
                    <a:pt x="169" y="57"/>
                  </a:lnTo>
                  <a:lnTo>
                    <a:pt x="113" y="113"/>
                  </a:lnTo>
                  <a:lnTo>
                    <a:pt x="0" y="226"/>
                  </a:lnTo>
                  <a:lnTo>
                    <a:pt x="57" y="282"/>
                  </a:lnTo>
                  <a:lnTo>
                    <a:pt x="113" y="338"/>
                  </a:lnTo>
                  <a:lnTo>
                    <a:pt x="169" y="338"/>
                  </a:lnTo>
                  <a:lnTo>
                    <a:pt x="169" y="394"/>
                  </a:lnTo>
                  <a:lnTo>
                    <a:pt x="225" y="451"/>
                  </a:lnTo>
                  <a:lnTo>
                    <a:pt x="281" y="394"/>
                  </a:lnTo>
                  <a:lnTo>
                    <a:pt x="225" y="282"/>
                  </a:lnTo>
                  <a:lnTo>
                    <a:pt x="225" y="170"/>
                  </a:lnTo>
                  <a:lnTo>
                    <a:pt x="281" y="113"/>
                  </a:lnTo>
                  <a:lnTo>
                    <a:pt x="281" y="57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6C67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8" name="Google Shape;22818;p51"/>
            <p:cNvSpPr/>
            <p:nvPr/>
          </p:nvSpPr>
          <p:spPr>
            <a:xfrm>
              <a:off x="370200" y="1382800"/>
              <a:ext cx="4225" cy="12675"/>
            </a:xfrm>
            <a:custGeom>
              <a:avLst/>
              <a:gdLst/>
              <a:ahLst/>
              <a:cxnLst/>
              <a:rect l="l" t="t" r="r" b="b"/>
              <a:pathLst>
                <a:path w="169" h="507" extrusionOk="0">
                  <a:moveTo>
                    <a:pt x="57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0" y="225"/>
                  </a:lnTo>
                  <a:lnTo>
                    <a:pt x="0" y="337"/>
                  </a:lnTo>
                  <a:lnTo>
                    <a:pt x="0" y="394"/>
                  </a:lnTo>
                  <a:lnTo>
                    <a:pt x="57" y="450"/>
                  </a:lnTo>
                  <a:lnTo>
                    <a:pt x="57" y="506"/>
                  </a:lnTo>
                  <a:lnTo>
                    <a:pt x="113" y="506"/>
                  </a:lnTo>
                  <a:lnTo>
                    <a:pt x="169" y="394"/>
                  </a:lnTo>
                  <a:lnTo>
                    <a:pt x="113" y="22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A7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9" name="Google Shape;22819;p51"/>
            <p:cNvSpPr/>
            <p:nvPr/>
          </p:nvSpPr>
          <p:spPr>
            <a:xfrm>
              <a:off x="364575" y="1372950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1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" y="169"/>
                  </a:lnTo>
                  <a:lnTo>
                    <a:pt x="57" y="169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A7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0" name="Google Shape;22820;p51"/>
            <p:cNvSpPr/>
            <p:nvPr/>
          </p:nvSpPr>
          <p:spPr>
            <a:xfrm>
              <a:off x="336475" y="13813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736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1" name="Google Shape;22821;p51"/>
            <p:cNvSpPr/>
            <p:nvPr/>
          </p:nvSpPr>
          <p:spPr>
            <a:xfrm>
              <a:off x="332250" y="133642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A7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2" name="Google Shape;22822;p51"/>
            <p:cNvSpPr/>
            <p:nvPr/>
          </p:nvSpPr>
          <p:spPr>
            <a:xfrm>
              <a:off x="342100" y="1406675"/>
              <a:ext cx="36550" cy="53425"/>
            </a:xfrm>
            <a:custGeom>
              <a:avLst/>
              <a:gdLst/>
              <a:ahLst/>
              <a:cxnLst/>
              <a:rect l="l" t="t" r="r" b="b"/>
              <a:pathLst>
                <a:path w="1462" h="2137" extrusionOk="0">
                  <a:moveTo>
                    <a:pt x="562" y="1"/>
                  </a:moveTo>
                  <a:lnTo>
                    <a:pt x="562" y="57"/>
                  </a:lnTo>
                  <a:lnTo>
                    <a:pt x="618" y="113"/>
                  </a:lnTo>
                  <a:lnTo>
                    <a:pt x="618" y="169"/>
                  </a:lnTo>
                  <a:lnTo>
                    <a:pt x="562" y="169"/>
                  </a:lnTo>
                  <a:lnTo>
                    <a:pt x="394" y="225"/>
                  </a:lnTo>
                  <a:lnTo>
                    <a:pt x="169" y="338"/>
                  </a:lnTo>
                  <a:lnTo>
                    <a:pt x="113" y="394"/>
                  </a:lnTo>
                  <a:lnTo>
                    <a:pt x="113" y="507"/>
                  </a:lnTo>
                  <a:lnTo>
                    <a:pt x="56" y="563"/>
                  </a:lnTo>
                  <a:lnTo>
                    <a:pt x="56" y="619"/>
                  </a:lnTo>
                  <a:lnTo>
                    <a:pt x="0" y="731"/>
                  </a:lnTo>
                  <a:lnTo>
                    <a:pt x="169" y="731"/>
                  </a:lnTo>
                  <a:lnTo>
                    <a:pt x="281" y="1069"/>
                  </a:lnTo>
                  <a:lnTo>
                    <a:pt x="394" y="1237"/>
                  </a:lnTo>
                  <a:lnTo>
                    <a:pt x="506" y="1350"/>
                  </a:lnTo>
                  <a:lnTo>
                    <a:pt x="731" y="1518"/>
                  </a:lnTo>
                  <a:lnTo>
                    <a:pt x="787" y="1574"/>
                  </a:lnTo>
                  <a:lnTo>
                    <a:pt x="562" y="1574"/>
                  </a:lnTo>
                  <a:lnTo>
                    <a:pt x="506" y="1631"/>
                  </a:lnTo>
                  <a:lnTo>
                    <a:pt x="506" y="1687"/>
                  </a:lnTo>
                  <a:lnTo>
                    <a:pt x="506" y="1799"/>
                  </a:lnTo>
                  <a:lnTo>
                    <a:pt x="506" y="1855"/>
                  </a:lnTo>
                  <a:lnTo>
                    <a:pt x="506" y="1912"/>
                  </a:lnTo>
                  <a:lnTo>
                    <a:pt x="675" y="2080"/>
                  </a:lnTo>
                  <a:lnTo>
                    <a:pt x="900" y="2136"/>
                  </a:lnTo>
                  <a:lnTo>
                    <a:pt x="1124" y="2136"/>
                  </a:lnTo>
                  <a:lnTo>
                    <a:pt x="1405" y="2080"/>
                  </a:lnTo>
                  <a:lnTo>
                    <a:pt x="1462" y="1968"/>
                  </a:lnTo>
                  <a:lnTo>
                    <a:pt x="1462" y="1855"/>
                  </a:lnTo>
                  <a:lnTo>
                    <a:pt x="1462" y="1743"/>
                  </a:lnTo>
                  <a:lnTo>
                    <a:pt x="1349" y="1687"/>
                  </a:lnTo>
                  <a:lnTo>
                    <a:pt x="1181" y="1574"/>
                  </a:lnTo>
                  <a:lnTo>
                    <a:pt x="1068" y="1406"/>
                  </a:lnTo>
                  <a:lnTo>
                    <a:pt x="956" y="1125"/>
                  </a:lnTo>
                  <a:lnTo>
                    <a:pt x="956" y="1012"/>
                  </a:lnTo>
                  <a:lnTo>
                    <a:pt x="1068" y="844"/>
                  </a:lnTo>
                  <a:lnTo>
                    <a:pt x="1124" y="731"/>
                  </a:lnTo>
                  <a:lnTo>
                    <a:pt x="1124" y="619"/>
                  </a:lnTo>
                  <a:lnTo>
                    <a:pt x="1124" y="563"/>
                  </a:lnTo>
                  <a:lnTo>
                    <a:pt x="1068" y="507"/>
                  </a:lnTo>
                  <a:lnTo>
                    <a:pt x="675" y="507"/>
                  </a:lnTo>
                  <a:lnTo>
                    <a:pt x="618" y="450"/>
                  </a:lnTo>
                  <a:lnTo>
                    <a:pt x="675" y="394"/>
                  </a:lnTo>
                  <a:lnTo>
                    <a:pt x="731" y="394"/>
                  </a:lnTo>
                  <a:lnTo>
                    <a:pt x="843" y="338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615E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3" name="Google Shape;22823;p51"/>
            <p:cNvSpPr/>
            <p:nvPr/>
          </p:nvSpPr>
          <p:spPr>
            <a:xfrm>
              <a:off x="361775" y="1422125"/>
              <a:ext cx="23900" cy="42200"/>
            </a:xfrm>
            <a:custGeom>
              <a:avLst/>
              <a:gdLst/>
              <a:ahLst/>
              <a:cxnLst/>
              <a:rect l="l" t="t" r="r" b="b"/>
              <a:pathLst>
                <a:path w="956" h="1688" extrusionOk="0">
                  <a:moveTo>
                    <a:pt x="113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6" y="451"/>
                  </a:lnTo>
                  <a:lnTo>
                    <a:pt x="113" y="675"/>
                  </a:lnTo>
                  <a:lnTo>
                    <a:pt x="225" y="956"/>
                  </a:lnTo>
                  <a:lnTo>
                    <a:pt x="506" y="1125"/>
                  </a:lnTo>
                  <a:lnTo>
                    <a:pt x="506" y="1181"/>
                  </a:lnTo>
                  <a:lnTo>
                    <a:pt x="618" y="1237"/>
                  </a:lnTo>
                  <a:lnTo>
                    <a:pt x="562" y="1406"/>
                  </a:lnTo>
                  <a:lnTo>
                    <a:pt x="506" y="1462"/>
                  </a:lnTo>
                  <a:lnTo>
                    <a:pt x="450" y="1575"/>
                  </a:lnTo>
                  <a:lnTo>
                    <a:pt x="562" y="1687"/>
                  </a:lnTo>
                  <a:lnTo>
                    <a:pt x="675" y="1687"/>
                  </a:lnTo>
                  <a:lnTo>
                    <a:pt x="787" y="1631"/>
                  </a:lnTo>
                  <a:lnTo>
                    <a:pt x="899" y="1575"/>
                  </a:lnTo>
                  <a:lnTo>
                    <a:pt x="956" y="1462"/>
                  </a:lnTo>
                  <a:lnTo>
                    <a:pt x="956" y="1350"/>
                  </a:lnTo>
                  <a:lnTo>
                    <a:pt x="899" y="1237"/>
                  </a:lnTo>
                  <a:lnTo>
                    <a:pt x="843" y="1125"/>
                  </a:lnTo>
                  <a:lnTo>
                    <a:pt x="843" y="1013"/>
                  </a:lnTo>
                  <a:lnTo>
                    <a:pt x="899" y="900"/>
                  </a:lnTo>
                  <a:lnTo>
                    <a:pt x="956" y="732"/>
                  </a:lnTo>
                  <a:lnTo>
                    <a:pt x="956" y="619"/>
                  </a:lnTo>
                  <a:lnTo>
                    <a:pt x="899" y="451"/>
                  </a:lnTo>
                  <a:lnTo>
                    <a:pt x="956" y="338"/>
                  </a:lnTo>
                  <a:lnTo>
                    <a:pt x="899" y="282"/>
                  </a:lnTo>
                  <a:lnTo>
                    <a:pt x="787" y="226"/>
                  </a:lnTo>
                  <a:lnTo>
                    <a:pt x="618" y="170"/>
                  </a:lnTo>
                  <a:lnTo>
                    <a:pt x="618" y="338"/>
                  </a:lnTo>
                  <a:lnTo>
                    <a:pt x="562" y="394"/>
                  </a:lnTo>
                  <a:lnTo>
                    <a:pt x="450" y="394"/>
                  </a:lnTo>
                  <a:lnTo>
                    <a:pt x="450" y="338"/>
                  </a:lnTo>
                  <a:lnTo>
                    <a:pt x="394" y="282"/>
                  </a:lnTo>
                  <a:lnTo>
                    <a:pt x="281" y="226"/>
                  </a:lnTo>
                  <a:lnTo>
                    <a:pt x="169" y="113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535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4" name="Google Shape;22824;p51"/>
            <p:cNvSpPr/>
            <p:nvPr/>
          </p:nvSpPr>
          <p:spPr>
            <a:xfrm>
              <a:off x="326625" y="13561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7A7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5" name="Google Shape;22825;p51"/>
            <p:cNvSpPr/>
            <p:nvPr/>
          </p:nvSpPr>
          <p:spPr>
            <a:xfrm>
              <a:off x="322425" y="13617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7" y="0"/>
                  </a:moveTo>
                  <a:lnTo>
                    <a:pt x="0" y="56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A7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6" name="Google Shape;22826;p51"/>
            <p:cNvSpPr/>
            <p:nvPr/>
          </p:nvSpPr>
          <p:spPr>
            <a:xfrm>
              <a:off x="319600" y="135470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A7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7" name="Google Shape;22827;p51"/>
            <p:cNvSpPr/>
            <p:nvPr/>
          </p:nvSpPr>
          <p:spPr>
            <a:xfrm>
              <a:off x="343500" y="1423550"/>
              <a:ext cx="14075" cy="29525"/>
            </a:xfrm>
            <a:custGeom>
              <a:avLst/>
              <a:gdLst/>
              <a:ahLst/>
              <a:cxnLst/>
              <a:rect l="l" t="t" r="r" b="b"/>
              <a:pathLst>
                <a:path w="563" h="1181" extrusionOk="0">
                  <a:moveTo>
                    <a:pt x="169" y="0"/>
                  </a:moveTo>
                  <a:lnTo>
                    <a:pt x="113" y="56"/>
                  </a:lnTo>
                  <a:lnTo>
                    <a:pt x="113" y="113"/>
                  </a:lnTo>
                  <a:lnTo>
                    <a:pt x="57" y="169"/>
                  </a:lnTo>
                  <a:lnTo>
                    <a:pt x="0" y="281"/>
                  </a:lnTo>
                  <a:lnTo>
                    <a:pt x="57" y="337"/>
                  </a:lnTo>
                  <a:lnTo>
                    <a:pt x="113" y="394"/>
                  </a:lnTo>
                  <a:lnTo>
                    <a:pt x="169" y="450"/>
                  </a:lnTo>
                  <a:lnTo>
                    <a:pt x="225" y="562"/>
                  </a:lnTo>
                  <a:lnTo>
                    <a:pt x="281" y="675"/>
                  </a:lnTo>
                  <a:lnTo>
                    <a:pt x="281" y="731"/>
                  </a:lnTo>
                  <a:lnTo>
                    <a:pt x="338" y="843"/>
                  </a:lnTo>
                  <a:lnTo>
                    <a:pt x="338" y="899"/>
                  </a:lnTo>
                  <a:lnTo>
                    <a:pt x="281" y="1068"/>
                  </a:lnTo>
                  <a:lnTo>
                    <a:pt x="394" y="1124"/>
                  </a:lnTo>
                  <a:lnTo>
                    <a:pt x="450" y="1180"/>
                  </a:lnTo>
                  <a:lnTo>
                    <a:pt x="506" y="1124"/>
                  </a:lnTo>
                  <a:lnTo>
                    <a:pt x="506" y="1068"/>
                  </a:lnTo>
                  <a:lnTo>
                    <a:pt x="506" y="899"/>
                  </a:lnTo>
                  <a:lnTo>
                    <a:pt x="562" y="787"/>
                  </a:lnTo>
                  <a:lnTo>
                    <a:pt x="562" y="731"/>
                  </a:lnTo>
                  <a:lnTo>
                    <a:pt x="562" y="675"/>
                  </a:lnTo>
                  <a:lnTo>
                    <a:pt x="338" y="394"/>
                  </a:lnTo>
                  <a:lnTo>
                    <a:pt x="225" y="225"/>
                  </a:lnTo>
                  <a:lnTo>
                    <a:pt x="225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666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8" name="Google Shape;22828;p51"/>
            <p:cNvSpPr/>
            <p:nvPr/>
          </p:nvSpPr>
          <p:spPr>
            <a:xfrm>
              <a:off x="340700" y="1426350"/>
              <a:ext cx="5625" cy="8450"/>
            </a:xfrm>
            <a:custGeom>
              <a:avLst/>
              <a:gdLst/>
              <a:ahLst/>
              <a:cxnLst/>
              <a:rect l="l" t="t" r="r" b="b"/>
              <a:pathLst>
                <a:path w="225" h="338" extrusionOk="0">
                  <a:moveTo>
                    <a:pt x="225" y="1"/>
                  </a:moveTo>
                  <a:lnTo>
                    <a:pt x="169" y="57"/>
                  </a:lnTo>
                  <a:lnTo>
                    <a:pt x="56" y="57"/>
                  </a:lnTo>
                  <a:lnTo>
                    <a:pt x="0" y="169"/>
                  </a:lnTo>
                  <a:lnTo>
                    <a:pt x="56" y="282"/>
                  </a:lnTo>
                  <a:lnTo>
                    <a:pt x="112" y="338"/>
                  </a:lnTo>
                  <a:lnTo>
                    <a:pt x="225" y="282"/>
                  </a:lnTo>
                  <a:lnTo>
                    <a:pt x="225" y="16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615E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9" name="Google Shape;22829;p51"/>
            <p:cNvSpPr/>
            <p:nvPr/>
          </p:nvSpPr>
          <p:spPr>
            <a:xfrm>
              <a:off x="350525" y="14404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0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615E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0" name="Google Shape;22830;p51"/>
            <p:cNvSpPr/>
            <p:nvPr/>
          </p:nvSpPr>
          <p:spPr>
            <a:xfrm>
              <a:off x="349125" y="14376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0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5E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1" name="Google Shape;22831;p51"/>
            <p:cNvSpPr/>
            <p:nvPr/>
          </p:nvSpPr>
          <p:spPr>
            <a:xfrm>
              <a:off x="333650" y="141090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57" y="0"/>
                  </a:moveTo>
                  <a:lnTo>
                    <a:pt x="1" y="5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6C67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2" name="Google Shape;22832;p51"/>
            <p:cNvSpPr/>
            <p:nvPr/>
          </p:nvSpPr>
          <p:spPr>
            <a:xfrm>
              <a:off x="321025" y="1142525"/>
              <a:ext cx="63250" cy="43575"/>
            </a:xfrm>
            <a:custGeom>
              <a:avLst/>
              <a:gdLst/>
              <a:ahLst/>
              <a:cxnLst/>
              <a:rect l="l" t="t" r="r" b="b"/>
              <a:pathLst>
                <a:path w="2530" h="1743" extrusionOk="0">
                  <a:moveTo>
                    <a:pt x="2417" y="0"/>
                  </a:moveTo>
                  <a:lnTo>
                    <a:pt x="2361" y="56"/>
                  </a:lnTo>
                  <a:lnTo>
                    <a:pt x="2136" y="56"/>
                  </a:lnTo>
                  <a:lnTo>
                    <a:pt x="2080" y="112"/>
                  </a:lnTo>
                  <a:lnTo>
                    <a:pt x="2024" y="169"/>
                  </a:lnTo>
                  <a:lnTo>
                    <a:pt x="2024" y="337"/>
                  </a:lnTo>
                  <a:lnTo>
                    <a:pt x="2024" y="393"/>
                  </a:lnTo>
                  <a:lnTo>
                    <a:pt x="1967" y="450"/>
                  </a:lnTo>
                  <a:lnTo>
                    <a:pt x="1855" y="506"/>
                  </a:lnTo>
                  <a:lnTo>
                    <a:pt x="1799" y="562"/>
                  </a:lnTo>
                  <a:lnTo>
                    <a:pt x="1743" y="562"/>
                  </a:lnTo>
                  <a:lnTo>
                    <a:pt x="1630" y="506"/>
                  </a:lnTo>
                  <a:lnTo>
                    <a:pt x="1630" y="337"/>
                  </a:lnTo>
                  <a:lnTo>
                    <a:pt x="1574" y="281"/>
                  </a:lnTo>
                  <a:lnTo>
                    <a:pt x="1518" y="225"/>
                  </a:lnTo>
                  <a:lnTo>
                    <a:pt x="1461" y="225"/>
                  </a:lnTo>
                  <a:lnTo>
                    <a:pt x="1349" y="337"/>
                  </a:lnTo>
                  <a:lnTo>
                    <a:pt x="1293" y="393"/>
                  </a:lnTo>
                  <a:lnTo>
                    <a:pt x="956" y="393"/>
                  </a:lnTo>
                  <a:lnTo>
                    <a:pt x="843" y="337"/>
                  </a:lnTo>
                  <a:lnTo>
                    <a:pt x="731" y="225"/>
                  </a:lnTo>
                  <a:lnTo>
                    <a:pt x="618" y="112"/>
                  </a:lnTo>
                  <a:lnTo>
                    <a:pt x="506" y="169"/>
                  </a:lnTo>
                  <a:lnTo>
                    <a:pt x="450" y="618"/>
                  </a:lnTo>
                  <a:lnTo>
                    <a:pt x="394" y="674"/>
                  </a:lnTo>
                  <a:lnTo>
                    <a:pt x="281" y="731"/>
                  </a:lnTo>
                  <a:lnTo>
                    <a:pt x="169" y="731"/>
                  </a:lnTo>
                  <a:lnTo>
                    <a:pt x="56" y="787"/>
                  </a:lnTo>
                  <a:lnTo>
                    <a:pt x="0" y="843"/>
                  </a:lnTo>
                  <a:lnTo>
                    <a:pt x="56" y="899"/>
                  </a:lnTo>
                  <a:lnTo>
                    <a:pt x="225" y="899"/>
                  </a:lnTo>
                  <a:lnTo>
                    <a:pt x="618" y="787"/>
                  </a:lnTo>
                  <a:lnTo>
                    <a:pt x="675" y="843"/>
                  </a:lnTo>
                  <a:lnTo>
                    <a:pt x="675" y="956"/>
                  </a:lnTo>
                  <a:lnTo>
                    <a:pt x="618" y="1012"/>
                  </a:lnTo>
                  <a:lnTo>
                    <a:pt x="562" y="1012"/>
                  </a:lnTo>
                  <a:lnTo>
                    <a:pt x="394" y="1068"/>
                  </a:lnTo>
                  <a:lnTo>
                    <a:pt x="337" y="1124"/>
                  </a:lnTo>
                  <a:lnTo>
                    <a:pt x="337" y="1180"/>
                  </a:lnTo>
                  <a:lnTo>
                    <a:pt x="394" y="1237"/>
                  </a:lnTo>
                  <a:lnTo>
                    <a:pt x="394" y="1349"/>
                  </a:lnTo>
                  <a:lnTo>
                    <a:pt x="394" y="1461"/>
                  </a:lnTo>
                  <a:lnTo>
                    <a:pt x="450" y="1574"/>
                  </a:lnTo>
                  <a:lnTo>
                    <a:pt x="562" y="1574"/>
                  </a:lnTo>
                  <a:lnTo>
                    <a:pt x="618" y="1518"/>
                  </a:lnTo>
                  <a:lnTo>
                    <a:pt x="731" y="1518"/>
                  </a:lnTo>
                  <a:lnTo>
                    <a:pt x="843" y="1574"/>
                  </a:lnTo>
                  <a:lnTo>
                    <a:pt x="899" y="1630"/>
                  </a:lnTo>
                  <a:lnTo>
                    <a:pt x="956" y="1742"/>
                  </a:lnTo>
                  <a:lnTo>
                    <a:pt x="1237" y="1742"/>
                  </a:lnTo>
                  <a:lnTo>
                    <a:pt x="1461" y="1630"/>
                  </a:lnTo>
                  <a:lnTo>
                    <a:pt x="1630" y="1405"/>
                  </a:lnTo>
                  <a:lnTo>
                    <a:pt x="1686" y="1068"/>
                  </a:lnTo>
                  <a:lnTo>
                    <a:pt x="1686" y="956"/>
                  </a:lnTo>
                  <a:lnTo>
                    <a:pt x="1743" y="787"/>
                  </a:lnTo>
                  <a:lnTo>
                    <a:pt x="1799" y="731"/>
                  </a:lnTo>
                  <a:lnTo>
                    <a:pt x="1967" y="674"/>
                  </a:lnTo>
                  <a:lnTo>
                    <a:pt x="2136" y="562"/>
                  </a:lnTo>
                  <a:lnTo>
                    <a:pt x="2305" y="562"/>
                  </a:lnTo>
                  <a:lnTo>
                    <a:pt x="2361" y="618"/>
                  </a:lnTo>
                  <a:lnTo>
                    <a:pt x="2417" y="674"/>
                  </a:lnTo>
                  <a:lnTo>
                    <a:pt x="2473" y="618"/>
                  </a:lnTo>
                  <a:lnTo>
                    <a:pt x="2529" y="618"/>
                  </a:lnTo>
                  <a:lnTo>
                    <a:pt x="2529" y="562"/>
                  </a:lnTo>
                  <a:lnTo>
                    <a:pt x="2473" y="393"/>
                  </a:lnTo>
                  <a:lnTo>
                    <a:pt x="2417" y="281"/>
                  </a:lnTo>
                  <a:lnTo>
                    <a:pt x="2473" y="169"/>
                  </a:lnTo>
                  <a:lnTo>
                    <a:pt x="2473" y="56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rgbClr val="8A8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3" name="Google Shape;22833;p51"/>
            <p:cNvSpPr/>
            <p:nvPr/>
          </p:nvSpPr>
          <p:spPr>
            <a:xfrm>
              <a:off x="333650" y="1136900"/>
              <a:ext cx="22525" cy="19700"/>
            </a:xfrm>
            <a:custGeom>
              <a:avLst/>
              <a:gdLst/>
              <a:ahLst/>
              <a:cxnLst/>
              <a:rect l="l" t="t" r="r" b="b"/>
              <a:pathLst>
                <a:path w="901" h="788" extrusionOk="0">
                  <a:moveTo>
                    <a:pt x="170" y="0"/>
                  </a:moveTo>
                  <a:lnTo>
                    <a:pt x="113" y="56"/>
                  </a:lnTo>
                  <a:lnTo>
                    <a:pt x="57" y="169"/>
                  </a:lnTo>
                  <a:lnTo>
                    <a:pt x="1" y="225"/>
                  </a:lnTo>
                  <a:lnTo>
                    <a:pt x="1" y="337"/>
                  </a:lnTo>
                  <a:lnTo>
                    <a:pt x="1" y="394"/>
                  </a:lnTo>
                  <a:lnTo>
                    <a:pt x="170" y="450"/>
                  </a:lnTo>
                  <a:lnTo>
                    <a:pt x="226" y="618"/>
                  </a:lnTo>
                  <a:lnTo>
                    <a:pt x="226" y="731"/>
                  </a:lnTo>
                  <a:lnTo>
                    <a:pt x="338" y="787"/>
                  </a:lnTo>
                  <a:lnTo>
                    <a:pt x="394" y="787"/>
                  </a:lnTo>
                  <a:lnTo>
                    <a:pt x="507" y="731"/>
                  </a:lnTo>
                  <a:lnTo>
                    <a:pt x="900" y="731"/>
                  </a:lnTo>
                  <a:lnTo>
                    <a:pt x="844" y="618"/>
                  </a:lnTo>
                  <a:lnTo>
                    <a:pt x="788" y="562"/>
                  </a:lnTo>
                  <a:lnTo>
                    <a:pt x="675" y="562"/>
                  </a:lnTo>
                  <a:lnTo>
                    <a:pt x="619" y="506"/>
                  </a:lnTo>
                  <a:lnTo>
                    <a:pt x="619" y="450"/>
                  </a:lnTo>
                  <a:lnTo>
                    <a:pt x="619" y="394"/>
                  </a:lnTo>
                  <a:lnTo>
                    <a:pt x="563" y="281"/>
                  </a:lnTo>
                  <a:lnTo>
                    <a:pt x="507" y="225"/>
                  </a:lnTo>
                  <a:lnTo>
                    <a:pt x="394" y="225"/>
                  </a:lnTo>
                  <a:lnTo>
                    <a:pt x="394" y="169"/>
                  </a:lnTo>
                  <a:lnTo>
                    <a:pt x="394" y="113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888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4" name="Google Shape;22834;p51"/>
            <p:cNvSpPr/>
            <p:nvPr/>
          </p:nvSpPr>
          <p:spPr>
            <a:xfrm>
              <a:off x="330850" y="1136900"/>
              <a:ext cx="7050" cy="8450"/>
            </a:xfrm>
            <a:custGeom>
              <a:avLst/>
              <a:gdLst/>
              <a:ahLst/>
              <a:cxnLst/>
              <a:rect l="l" t="t" r="r" b="b"/>
              <a:pathLst>
                <a:path w="282" h="338" extrusionOk="0">
                  <a:moveTo>
                    <a:pt x="113" y="0"/>
                  </a:moveTo>
                  <a:lnTo>
                    <a:pt x="1" y="113"/>
                  </a:lnTo>
                  <a:lnTo>
                    <a:pt x="1" y="225"/>
                  </a:lnTo>
                  <a:lnTo>
                    <a:pt x="57" y="281"/>
                  </a:lnTo>
                  <a:lnTo>
                    <a:pt x="113" y="337"/>
                  </a:lnTo>
                  <a:lnTo>
                    <a:pt x="225" y="225"/>
                  </a:lnTo>
                  <a:lnTo>
                    <a:pt x="282" y="169"/>
                  </a:lnTo>
                  <a:lnTo>
                    <a:pt x="282" y="113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8A8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5" name="Google Shape;22835;p51"/>
            <p:cNvSpPr/>
            <p:nvPr/>
          </p:nvSpPr>
          <p:spPr>
            <a:xfrm>
              <a:off x="340700" y="1132675"/>
              <a:ext cx="5625" cy="9875"/>
            </a:xfrm>
            <a:custGeom>
              <a:avLst/>
              <a:gdLst/>
              <a:ahLst/>
              <a:cxnLst/>
              <a:rect l="l" t="t" r="r" b="b"/>
              <a:pathLst>
                <a:path w="225" h="395" extrusionOk="0">
                  <a:moveTo>
                    <a:pt x="0" y="1"/>
                  </a:moveTo>
                  <a:lnTo>
                    <a:pt x="0" y="169"/>
                  </a:lnTo>
                  <a:lnTo>
                    <a:pt x="56" y="225"/>
                  </a:lnTo>
                  <a:lnTo>
                    <a:pt x="56" y="282"/>
                  </a:lnTo>
                  <a:lnTo>
                    <a:pt x="56" y="394"/>
                  </a:lnTo>
                  <a:lnTo>
                    <a:pt x="225" y="394"/>
                  </a:lnTo>
                  <a:lnTo>
                    <a:pt x="225" y="338"/>
                  </a:lnTo>
                  <a:lnTo>
                    <a:pt x="225" y="225"/>
                  </a:lnTo>
                  <a:lnTo>
                    <a:pt x="225" y="169"/>
                  </a:lnTo>
                  <a:lnTo>
                    <a:pt x="169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6" name="Google Shape;22836;p51"/>
            <p:cNvSpPr/>
            <p:nvPr/>
          </p:nvSpPr>
          <p:spPr>
            <a:xfrm>
              <a:off x="301350" y="120152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"/>
                  </a:moveTo>
                  <a:lnTo>
                    <a:pt x="0" y="113"/>
                  </a:lnTo>
                  <a:lnTo>
                    <a:pt x="113" y="1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27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7" name="Google Shape;22837;p51"/>
            <p:cNvSpPr/>
            <p:nvPr/>
          </p:nvSpPr>
          <p:spPr>
            <a:xfrm>
              <a:off x="340700" y="1205750"/>
              <a:ext cx="29525" cy="23900"/>
            </a:xfrm>
            <a:custGeom>
              <a:avLst/>
              <a:gdLst/>
              <a:ahLst/>
              <a:cxnLst/>
              <a:rect l="l" t="t" r="r" b="b"/>
              <a:pathLst>
                <a:path w="1181" h="956" extrusionOk="0">
                  <a:moveTo>
                    <a:pt x="674" y="0"/>
                  </a:moveTo>
                  <a:lnTo>
                    <a:pt x="618" y="56"/>
                  </a:lnTo>
                  <a:lnTo>
                    <a:pt x="562" y="281"/>
                  </a:lnTo>
                  <a:lnTo>
                    <a:pt x="506" y="337"/>
                  </a:lnTo>
                  <a:lnTo>
                    <a:pt x="506" y="394"/>
                  </a:lnTo>
                  <a:lnTo>
                    <a:pt x="562" y="450"/>
                  </a:lnTo>
                  <a:lnTo>
                    <a:pt x="562" y="506"/>
                  </a:lnTo>
                  <a:lnTo>
                    <a:pt x="450" y="506"/>
                  </a:lnTo>
                  <a:lnTo>
                    <a:pt x="393" y="562"/>
                  </a:lnTo>
                  <a:lnTo>
                    <a:pt x="281" y="450"/>
                  </a:lnTo>
                  <a:lnTo>
                    <a:pt x="169" y="450"/>
                  </a:lnTo>
                  <a:lnTo>
                    <a:pt x="169" y="562"/>
                  </a:lnTo>
                  <a:lnTo>
                    <a:pt x="169" y="675"/>
                  </a:lnTo>
                  <a:lnTo>
                    <a:pt x="112" y="731"/>
                  </a:lnTo>
                  <a:lnTo>
                    <a:pt x="0" y="956"/>
                  </a:lnTo>
                  <a:lnTo>
                    <a:pt x="956" y="956"/>
                  </a:lnTo>
                  <a:lnTo>
                    <a:pt x="1012" y="900"/>
                  </a:lnTo>
                  <a:lnTo>
                    <a:pt x="1068" y="787"/>
                  </a:lnTo>
                  <a:lnTo>
                    <a:pt x="1180" y="506"/>
                  </a:lnTo>
                  <a:lnTo>
                    <a:pt x="1124" y="281"/>
                  </a:lnTo>
                  <a:lnTo>
                    <a:pt x="1012" y="169"/>
                  </a:lnTo>
                  <a:lnTo>
                    <a:pt x="899" y="56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7C7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8" name="Google Shape;22838;p51"/>
            <p:cNvSpPr/>
            <p:nvPr/>
          </p:nvSpPr>
          <p:spPr>
            <a:xfrm>
              <a:off x="283075" y="1239475"/>
              <a:ext cx="25325" cy="25300"/>
            </a:xfrm>
            <a:custGeom>
              <a:avLst/>
              <a:gdLst/>
              <a:ahLst/>
              <a:cxnLst/>
              <a:rect l="l" t="t" r="r" b="b"/>
              <a:pathLst>
                <a:path w="1013" h="1012" extrusionOk="0">
                  <a:moveTo>
                    <a:pt x="563" y="0"/>
                  </a:moveTo>
                  <a:lnTo>
                    <a:pt x="563" y="56"/>
                  </a:lnTo>
                  <a:lnTo>
                    <a:pt x="619" y="281"/>
                  </a:lnTo>
                  <a:lnTo>
                    <a:pt x="450" y="337"/>
                  </a:lnTo>
                  <a:lnTo>
                    <a:pt x="282" y="450"/>
                  </a:lnTo>
                  <a:lnTo>
                    <a:pt x="169" y="450"/>
                  </a:lnTo>
                  <a:lnTo>
                    <a:pt x="169" y="281"/>
                  </a:lnTo>
                  <a:lnTo>
                    <a:pt x="57" y="394"/>
                  </a:lnTo>
                  <a:lnTo>
                    <a:pt x="1" y="506"/>
                  </a:lnTo>
                  <a:lnTo>
                    <a:pt x="1" y="618"/>
                  </a:lnTo>
                  <a:lnTo>
                    <a:pt x="57" y="675"/>
                  </a:lnTo>
                  <a:lnTo>
                    <a:pt x="113" y="675"/>
                  </a:lnTo>
                  <a:lnTo>
                    <a:pt x="225" y="618"/>
                  </a:lnTo>
                  <a:lnTo>
                    <a:pt x="282" y="618"/>
                  </a:lnTo>
                  <a:lnTo>
                    <a:pt x="394" y="675"/>
                  </a:lnTo>
                  <a:lnTo>
                    <a:pt x="394" y="731"/>
                  </a:lnTo>
                  <a:lnTo>
                    <a:pt x="338" y="787"/>
                  </a:lnTo>
                  <a:lnTo>
                    <a:pt x="282" y="787"/>
                  </a:lnTo>
                  <a:lnTo>
                    <a:pt x="282" y="843"/>
                  </a:lnTo>
                  <a:lnTo>
                    <a:pt x="394" y="899"/>
                  </a:lnTo>
                  <a:lnTo>
                    <a:pt x="450" y="956"/>
                  </a:lnTo>
                  <a:lnTo>
                    <a:pt x="506" y="1012"/>
                  </a:lnTo>
                  <a:lnTo>
                    <a:pt x="563" y="956"/>
                  </a:lnTo>
                  <a:lnTo>
                    <a:pt x="619" y="843"/>
                  </a:lnTo>
                  <a:lnTo>
                    <a:pt x="675" y="731"/>
                  </a:lnTo>
                  <a:lnTo>
                    <a:pt x="731" y="562"/>
                  </a:lnTo>
                  <a:lnTo>
                    <a:pt x="731" y="450"/>
                  </a:lnTo>
                  <a:lnTo>
                    <a:pt x="844" y="394"/>
                  </a:lnTo>
                  <a:lnTo>
                    <a:pt x="844" y="281"/>
                  </a:lnTo>
                  <a:lnTo>
                    <a:pt x="900" y="225"/>
                  </a:lnTo>
                  <a:lnTo>
                    <a:pt x="1012" y="113"/>
                  </a:lnTo>
                  <a:lnTo>
                    <a:pt x="956" y="0"/>
                  </a:lnTo>
                  <a:lnTo>
                    <a:pt x="900" y="0"/>
                  </a:lnTo>
                  <a:lnTo>
                    <a:pt x="844" y="56"/>
                  </a:lnTo>
                  <a:lnTo>
                    <a:pt x="731" y="5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645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9" name="Google Shape;22839;p51"/>
            <p:cNvSpPr/>
            <p:nvPr/>
          </p:nvSpPr>
          <p:spPr>
            <a:xfrm>
              <a:off x="294325" y="1260550"/>
              <a:ext cx="23625" cy="16875"/>
            </a:xfrm>
            <a:custGeom>
              <a:avLst/>
              <a:gdLst/>
              <a:ahLst/>
              <a:cxnLst/>
              <a:rect l="l" t="t" r="r" b="b"/>
              <a:pathLst>
                <a:path w="945" h="675" extrusionOk="0">
                  <a:moveTo>
                    <a:pt x="945" y="405"/>
                  </a:moveTo>
                  <a:lnTo>
                    <a:pt x="900" y="450"/>
                  </a:lnTo>
                  <a:lnTo>
                    <a:pt x="900" y="450"/>
                  </a:lnTo>
                  <a:lnTo>
                    <a:pt x="945" y="405"/>
                  </a:lnTo>
                  <a:close/>
                  <a:moveTo>
                    <a:pt x="337" y="0"/>
                  </a:moveTo>
                  <a:lnTo>
                    <a:pt x="169" y="169"/>
                  </a:lnTo>
                  <a:lnTo>
                    <a:pt x="113" y="113"/>
                  </a:lnTo>
                  <a:lnTo>
                    <a:pt x="0" y="113"/>
                  </a:lnTo>
                  <a:lnTo>
                    <a:pt x="0" y="450"/>
                  </a:lnTo>
                  <a:lnTo>
                    <a:pt x="113" y="562"/>
                  </a:lnTo>
                  <a:lnTo>
                    <a:pt x="169" y="619"/>
                  </a:lnTo>
                  <a:lnTo>
                    <a:pt x="281" y="675"/>
                  </a:lnTo>
                  <a:lnTo>
                    <a:pt x="450" y="619"/>
                  </a:lnTo>
                  <a:lnTo>
                    <a:pt x="562" y="619"/>
                  </a:lnTo>
                  <a:lnTo>
                    <a:pt x="675" y="675"/>
                  </a:lnTo>
                  <a:lnTo>
                    <a:pt x="731" y="619"/>
                  </a:lnTo>
                  <a:lnTo>
                    <a:pt x="843" y="506"/>
                  </a:lnTo>
                  <a:lnTo>
                    <a:pt x="900" y="450"/>
                  </a:lnTo>
                  <a:lnTo>
                    <a:pt x="675" y="450"/>
                  </a:lnTo>
                  <a:lnTo>
                    <a:pt x="618" y="281"/>
                  </a:lnTo>
                  <a:lnTo>
                    <a:pt x="506" y="225"/>
                  </a:lnTo>
                  <a:lnTo>
                    <a:pt x="394" y="225"/>
                  </a:lnTo>
                  <a:lnTo>
                    <a:pt x="337" y="16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7A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0" name="Google Shape;22840;p51"/>
            <p:cNvSpPr/>
            <p:nvPr/>
          </p:nvSpPr>
          <p:spPr>
            <a:xfrm>
              <a:off x="328050" y="1208550"/>
              <a:ext cx="11250" cy="21100"/>
            </a:xfrm>
            <a:custGeom>
              <a:avLst/>
              <a:gdLst/>
              <a:ahLst/>
              <a:cxnLst/>
              <a:rect l="l" t="t" r="r" b="b"/>
              <a:pathLst>
                <a:path w="450" h="844" extrusionOk="0">
                  <a:moveTo>
                    <a:pt x="225" y="1"/>
                  </a:moveTo>
                  <a:lnTo>
                    <a:pt x="169" y="113"/>
                  </a:lnTo>
                  <a:lnTo>
                    <a:pt x="113" y="282"/>
                  </a:lnTo>
                  <a:lnTo>
                    <a:pt x="113" y="394"/>
                  </a:lnTo>
                  <a:lnTo>
                    <a:pt x="0" y="450"/>
                  </a:lnTo>
                  <a:lnTo>
                    <a:pt x="0" y="507"/>
                  </a:lnTo>
                  <a:lnTo>
                    <a:pt x="0" y="563"/>
                  </a:lnTo>
                  <a:lnTo>
                    <a:pt x="169" y="563"/>
                  </a:lnTo>
                  <a:lnTo>
                    <a:pt x="169" y="675"/>
                  </a:lnTo>
                  <a:lnTo>
                    <a:pt x="169" y="788"/>
                  </a:lnTo>
                  <a:lnTo>
                    <a:pt x="225" y="788"/>
                  </a:lnTo>
                  <a:lnTo>
                    <a:pt x="337" y="844"/>
                  </a:lnTo>
                  <a:lnTo>
                    <a:pt x="450" y="788"/>
                  </a:lnTo>
                  <a:lnTo>
                    <a:pt x="394" y="675"/>
                  </a:lnTo>
                  <a:lnTo>
                    <a:pt x="450" y="507"/>
                  </a:lnTo>
                  <a:lnTo>
                    <a:pt x="450" y="450"/>
                  </a:lnTo>
                  <a:lnTo>
                    <a:pt x="394" y="394"/>
                  </a:lnTo>
                  <a:lnTo>
                    <a:pt x="281" y="394"/>
                  </a:lnTo>
                  <a:lnTo>
                    <a:pt x="225" y="338"/>
                  </a:lnTo>
                  <a:lnTo>
                    <a:pt x="281" y="169"/>
                  </a:lnTo>
                  <a:lnTo>
                    <a:pt x="281" y="113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7C7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1" name="Google Shape;22841;p51"/>
            <p:cNvSpPr/>
            <p:nvPr/>
          </p:nvSpPr>
          <p:spPr>
            <a:xfrm>
              <a:off x="314000" y="1260550"/>
              <a:ext cx="12650" cy="12675"/>
            </a:xfrm>
            <a:custGeom>
              <a:avLst/>
              <a:gdLst/>
              <a:ahLst/>
              <a:cxnLst/>
              <a:rect l="l" t="t" r="r" b="b"/>
              <a:pathLst>
                <a:path w="506" h="507" extrusionOk="0">
                  <a:moveTo>
                    <a:pt x="169" y="0"/>
                  </a:moveTo>
                  <a:lnTo>
                    <a:pt x="56" y="113"/>
                  </a:lnTo>
                  <a:lnTo>
                    <a:pt x="0" y="169"/>
                  </a:lnTo>
                  <a:lnTo>
                    <a:pt x="0" y="281"/>
                  </a:lnTo>
                  <a:lnTo>
                    <a:pt x="0" y="338"/>
                  </a:lnTo>
                  <a:lnTo>
                    <a:pt x="56" y="338"/>
                  </a:lnTo>
                  <a:lnTo>
                    <a:pt x="113" y="394"/>
                  </a:lnTo>
                  <a:lnTo>
                    <a:pt x="169" y="394"/>
                  </a:lnTo>
                  <a:lnTo>
                    <a:pt x="225" y="450"/>
                  </a:lnTo>
                  <a:lnTo>
                    <a:pt x="394" y="506"/>
                  </a:lnTo>
                  <a:lnTo>
                    <a:pt x="506" y="394"/>
                  </a:lnTo>
                  <a:lnTo>
                    <a:pt x="506" y="338"/>
                  </a:lnTo>
                  <a:lnTo>
                    <a:pt x="337" y="338"/>
                  </a:lnTo>
                  <a:lnTo>
                    <a:pt x="225" y="281"/>
                  </a:lnTo>
                  <a:lnTo>
                    <a:pt x="225" y="169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7A7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2" name="Google Shape;22842;p51"/>
            <p:cNvSpPr/>
            <p:nvPr/>
          </p:nvSpPr>
          <p:spPr>
            <a:xfrm>
              <a:off x="281675" y="1278800"/>
              <a:ext cx="9850" cy="12675"/>
            </a:xfrm>
            <a:custGeom>
              <a:avLst/>
              <a:gdLst/>
              <a:ahLst/>
              <a:cxnLst/>
              <a:rect l="l" t="t" r="r" b="b"/>
              <a:pathLst>
                <a:path w="394" h="507" extrusionOk="0">
                  <a:moveTo>
                    <a:pt x="338" y="1"/>
                  </a:moveTo>
                  <a:lnTo>
                    <a:pt x="281" y="57"/>
                  </a:lnTo>
                  <a:lnTo>
                    <a:pt x="225" y="113"/>
                  </a:lnTo>
                  <a:lnTo>
                    <a:pt x="225" y="170"/>
                  </a:lnTo>
                  <a:lnTo>
                    <a:pt x="169" y="226"/>
                  </a:lnTo>
                  <a:lnTo>
                    <a:pt x="113" y="338"/>
                  </a:lnTo>
                  <a:lnTo>
                    <a:pt x="113" y="394"/>
                  </a:lnTo>
                  <a:lnTo>
                    <a:pt x="0" y="507"/>
                  </a:lnTo>
                  <a:lnTo>
                    <a:pt x="394" y="507"/>
                  </a:lnTo>
                  <a:lnTo>
                    <a:pt x="394" y="170"/>
                  </a:lnTo>
                  <a:lnTo>
                    <a:pt x="338" y="113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7A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3" name="Google Shape;22843;p51"/>
            <p:cNvSpPr/>
            <p:nvPr/>
          </p:nvSpPr>
          <p:spPr>
            <a:xfrm>
              <a:off x="340700" y="1229625"/>
              <a:ext cx="14075" cy="9875"/>
            </a:xfrm>
            <a:custGeom>
              <a:avLst/>
              <a:gdLst/>
              <a:ahLst/>
              <a:cxnLst/>
              <a:rect l="l" t="t" r="r" b="b"/>
              <a:pathLst>
                <a:path w="563" h="395" extrusionOk="0">
                  <a:moveTo>
                    <a:pt x="281" y="1"/>
                  </a:moveTo>
                  <a:lnTo>
                    <a:pt x="281" y="57"/>
                  </a:lnTo>
                  <a:lnTo>
                    <a:pt x="169" y="169"/>
                  </a:lnTo>
                  <a:lnTo>
                    <a:pt x="56" y="226"/>
                  </a:lnTo>
                  <a:lnTo>
                    <a:pt x="0" y="338"/>
                  </a:lnTo>
                  <a:lnTo>
                    <a:pt x="281" y="338"/>
                  </a:lnTo>
                  <a:lnTo>
                    <a:pt x="281" y="282"/>
                  </a:lnTo>
                  <a:lnTo>
                    <a:pt x="337" y="338"/>
                  </a:lnTo>
                  <a:lnTo>
                    <a:pt x="506" y="394"/>
                  </a:lnTo>
                  <a:lnTo>
                    <a:pt x="562" y="338"/>
                  </a:lnTo>
                  <a:lnTo>
                    <a:pt x="506" y="226"/>
                  </a:lnTo>
                  <a:lnTo>
                    <a:pt x="506" y="16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7C7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4" name="Google Shape;22844;p51"/>
            <p:cNvSpPr/>
            <p:nvPr/>
          </p:nvSpPr>
          <p:spPr>
            <a:xfrm>
              <a:off x="285875" y="1268975"/>
              <a:ext cx="8475" cy="9850"/>
            </a:xfrm>
            <a:custGeom>
              <a:avLst/>
              <a:gdLst/>
              <a:ahLst/>
              <a:cxnLst/>
              <a:rect l="l" t="t" r="r" b="b"/>
              <a:pathLst>
                <a:path w="339" h="394" extrusionOk="0">
                  <a:moveTo>
                    <a:pt x="1" y="1"/>
                  </a:moveTo>
                  <a:lnTo>
                    <a:pt x="113" y="225"/>
                  </a:lnTo>
                  <a:lnTo>
                    <a:pt x="170" y="282"/>
                  </a:lnTo>
                  <a:lnTo>
                    <a:pt x="170" y="394"/>
                  </a:lnTo>
                  <a:lnTo>
                    <a:pt x="282" y="282"/>
                  </a:lnTo>
                  <a:lnTo>
                    <a:pt x="338" y="113"/>
                  </a:lnTo>
                  <a:lnTo>
                    <a:pt x="282" y="113"/>
                  </a:lnTo>
                  <a:lnTo>
                    <a:pt x="170" y="57"/>
                  </a:lnTo>
                  <a:lnTo>
                    <a:pt x="113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A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5" name="Google Shape;22845;p51"/>
            <p:cNvSpPr/>
            <p:nvPr/>
          </p:nvSpPr>
          <p:spPr>
            <a:xfrm>
              <a:off x="281675" y="1277400"/>
              <a:ext cx="4225" cy="7050"/>
            </a:xfrm>
            <a:custGeom>
              <a:avLst/>
              <a:gdLst/>
              <a:ahLst/>
              <a:cxnLst/>
              <a:rect l="l" t="t" r="r" b="b"/>
              <a:pathLst>
                <a:path w="169" h="282" extrusionOk="0">
                  <a:moveTo>
                    <a:pt x="57" y="1"/>
                  </a:moveTo>
                  <a:lnTo>
                    <a:pt x="0" y="57"/>
                  </a:lnTo>
                  <a:lnTo>
                    <a:pt x="0" y="226"/>
                  </a:lnTo>
                  <a:lnTo>
                    <a:pt x="57" y="282"/>
                  </a:lnTo>
                  <a:lnTo>
                    <a:pt x="169" y="282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7A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6" name="Google Shape;22846;p51"/>
            <p:cNvSpPr/>
            <p:nvPr/>
          </p:nvSpPr>
          <p:spPr>
            <a:xfrm>
              <a:off x="323825" y="1219800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113" y="0"/>
                  </a:moveTo>
                  <a:lnTo>
                    <a:pt x="57" y="113"/>
                  </a:lnTo>
                  <a:lnTo>
                    <a:pt x="57" y="225"/>
                  </a:lnTo>
                  <a:lnTo>
                    <a:pt x="1" y="281"/>
                  </a:lnTo>
                  <a:lnTo>
                    <a:pt x="113" y="281"/>
                  </a:lnTo>
                  <a:lnTo>
                    <a:pt x="169" y="225"/>
                  </a:lnTo>
                  <a:lnTo>
                    <a:pt x="169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27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7" name="Google Shape;22847;p51"/>
            <p:cNvSpPr/>
            <p:nvPr/>
          </p:nvSpPr>
          <p:spPr>
            <a:xfrm>
              <a:off x="304150" y="1247900"/>
              <a:ext cx="5650" cy="2825"/>
            </a:xfrm>
            <a:custGeom>
              <a:avLst/>
              <a:gdLst/>
              <a:ahLst/>
              <a:cxnLst/>
              <a:rect l="l" t="t" r="r" b="b"/>
              <a:pathLst>
                <a:path w="226" h="113" extrusionOk="0">
                  <a:moveTo>
                    <a:pt x="113" y="0"/>
                  </a:moveTo>
                  <a:lnTo>
                    <a:pt x="57" y="57"/>
                  </a:lnTo>
                  <a:lnTo>
                    <a:pt x="1" y="57"/>
                  </a:lnTo>
                  <a:lnTo>
                    <a:pt x="113" y="113"/>
                  </a:lnTo>
                  <a:lnTo>
                    <a:pt x="169" y="113"/>
                  </a:lnTo>
                  <a:lnTo>
                    <a:pt x="225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645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8" name="Google Shape;22848;p51"/>
            <p:cNvSpPr/>
            <p:nvPr/>
          </p:nvSpPr>
          <p:spPr>
            <a:xfrm>
              <a:off x="285875" y="1236650"/>
              <a:ext cx="4250" cy="2850"/>
            </a:xfrm>
            <a:custGeom>
              <a:avLst/>
              <a:gdLst/>
              <a:ahLst/>
              <a:cxnLst/>
              <a:rect l="l" t="t" r="r" b="b"/>
              <a:pathLst>
                <a:path w="170" h="114" extrusionOk="0">
                  <a:moveTo>
                    <a:pt x="1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13" y="113"/>
                  </a:lnTo>
                  <a:lnTo>
                    <a:pt x="170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27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9" name="Google Shape;22849;p51"/>
            <p:cNvSpPr/>
            <p:nvPr/>
          </p:nvSpPr>
          <p:spPr>
            <a:xfrm>
              <a:off x="344900" y="1159375"/>
              <a:ext cx="39375" cy="64650"/>
            </a:xfrm>
            <a:custGeom>
              <a:avLst/>
              <a:gdLst/>
              <a:ahLst/>
              <a:cxnLst/>
              <a:rect l="l" t="t" r="r" b="b"/>
              <a:pathLst>
                <a:path w="1575" h="2586" extrusionOk="0">
                  <a:moveTo>
                    <a:pt x="675" y="0"/>
                  </a:moveTo>
                  <a:lnTo>
                    <a:pt x="675" y="57"/>
                  </a:lnTo>
                  <a:lnTo>
                    <a:pt x="675" y="113"/>
                  </a:lnTo>
                  <a:lnTo>
                    <a:pt x="675" y="169"/>
                  </a:lnTo>
                  <a:lnTo>
                    <a:pt x="675" y="225"/>
                  </a:lnTo>
                  <a:lnTo>
                    <a:pt x="506" y="338"/>
                  </a:lnTo>
                  <a:lnTo>
                    <a:pt x="506" y="394"/>
                  </a:lnTo>
                  <a:lnTo>
                    <a:pt x="619" y="450"/>
                  </a:lnTo>
                  <a:lnTo>
                    <a:pt x="675" y="506"/>
                  </a:lnTo>
                  <a:lnTo>
                    <a:pt x="619" y="563"/>
                  </a:lnTo>
                  <a:lnTo>
                    <a:pt x="563" y="675"/>
                  </a:lnTo>
                  <a:lnTo>
                    <a:pt x="394" y="731"/>
                  </a:lnTo>
                  <a:lnTo>
                    <a:pt x="338" y="787"/>
                  </a:lnTo>
                  <a:lnTo>
                    <a:pt x="394" y="900"/>
                  </a:lnTo>
                  <a:lnTo>
                    <a:pt x="450" y="1012"/>
                  </a:lnTo>
                  <a:lnTo>
                    <a:pt x="225" y="1012"/>
                  </a:lnTo>
                  <a:lnTo>
                    <a:pt x="1" y="1068"/>
                  </a:lnTo>
                  <a:lnTo>
                    <a:pt x="57" y="1181"/>
                  </a:lnTo>
                  <a:lnTo>
                    <a:pt x="338" y="1181"/>
                  </a:lnTo>
                  <a:lnTo>
                    <a:pt x="394" y="1237"/>
                  </a:lnTo>
                  <a:lnTo>
                    <a:pt x="394" y="1293"/>
                  </a:lnTo>
                  <a:lnTo>
                    <a:pt x="394" y="1349"/>
                  </a:lnTo>
                  <a:lnTo>
                    <a:pt x="450" y="1406"/>
                  </a:lnTo>
                  <a:lnTo>
                    <a:pt x="506" y="1406"/>
                  </a:lnTo>
                  <a:lnTo>
                    <a:pt x="619" y="1462"/>
                  </a:lnTo>
                  <a:lnTo>
                    <a:pt x="619" y="1518"/>
                  </a:lnTo>
                  <a:lnTo>
                    <a:pt x="563" y="1574"/>
                  </a:lnTo>
                  <a:lnTo>
                    <a:pt x="619" y="1687"/>
                  </a:lnTo>
                  <a:lnTo>
                    <a:pt x="619" y="1743"/>
                  </a:lnTo>
                  <a:lnTo>
                    <a:pt x="506" y="1799"/>
                  </a:lnTo>
                  <a:lnTo>
                    <a:pt x="394" y="1855"/>
                  </a:lnTo>
                  <a:lnTo>
                    <a:pt x="338" y="1911"/>
                  </a:lnTo>
                  <a:lnTo>
                    <a:pt x="394" y="2136"/>
                  </a:lnTo>
                  <a:lnTo>
                    <a:pt x="450" y="2080"/>
                  </a:lnTo>
                  <a:lnTo>
                    <a:pt x="506" y="2024"/>
                  </a:lnTo>
                  <a:lnTo>
                    <a:pt x="619" y="1855"/>
                  </a:lnTo>
                  <a:lnTo>
                    <a:pt x="731" y="2080"/>
                  </a:lnTo>
                  <a:lnTo>
                    <a:pt x="900" y="2192"/>
                  </a:lnTo>
                  <a:lnTo>
                    <a:pt x="956" y="2249"/>
                  </a:lnTo>
                  <a:lnTo>
                    <a:pt x="900" y="2305"/>
                  </a:lnTo>
                  <a:lnTo>
                    <a:pt x="900" y="2417"/>
                  </a:lnTo>
                  <a:lnTo>
                    <a:pt x="956" y="2474"/>
                  </a:lnTo>
                  <a:lnTo>
                    <a:pt x="1069" y="2530"/>
                  </a:lnTo>
                  <a:lnTo>
                    <a:pt x="1181" y="2586"/>
                  </a:lnTo>
                  <a:lnTo>
                    <a:pt x="1293" y="2530"/>
                  </a:lnTo>
                  <a:lnTo>
                    <a:pt x="1406" y="2417"/>
                  </a:lnTo>
                  <a:lnTo>
                    <a:pt x="1350" y="2305"/>
                  </a:lnTo>
                  <a:lnTo>
                    <a:pt x="1293" y="2192"/>
                  </a:lnTo>
                  <a:lnTo>
                    <a:pt x="1293" y="2080"/>
                  </a:lnTo>
                  <a:lnTo>
                    <a:pt x="1293" y="1968"/>
                  </a:lnTo>
                  <a:lnTo>
                    <a:pt x="1406" y="1855"/>
                  </a:lnTo>
                  <a:lnTo>
                    <a:pt x="1518" y="1799"/>
                  </a:lnTo>
                  <a:lnTo>
                    <a:pt x="1574" y="1687"/>
                  </a:lnTo>
                  <a:lnTo>
                    <a:pt x="1574" y="1574"/>
                  </a:lnTo>
                  <a:lnTo>
                    <a:pt x="1462" y="1462"/>
                  </a:lnTo>
                  <a:lnTo>
                    <a:pt x="1350" y="1406"/>
                  </a:lnTo>
                  <a:lnTo>
                    <a:pt x="1293" y="1349"/>
                  </a:lnTo>
                  <a:lnTo>
                    <a:pt x="1181" y="1293"/>
                  </a:lnTo>
                  <a:lnTo>
                    <a:pt x="1181" y="1237"/>
                  </a:lnTo>
                  <a:lnTo>
                    <a:pt x="1181" y="1181"/>
                  </a:lnTo>
                  <a:lnTo>
                    <a:pt x="1293" y="900"/>
                  </a:lnTo>
                  <a:lnTo>
                    <a:pt x="1406" y="619"/>
                  </a:lnTo>
                  <a:lnTo>
                    <a:pt x="1406" y="506"/>
                  </a:lnTo>
                  <a:lnTo>
                    <a:pt x="1350" y="506"/>
                  </a:lnTo>
                  <a:lnTo>
                    <a:pt x="1293" y="450"/>
                  </a:lnTo>
                  <a:lnTo>
                    <a:pt x="1237" y="394"/>
                  </a:lnTo>
                  <a:lnTo>
                    <a:pt x="1350" y="338"/>
                  </a:lnTo>
                  <a:lnTo>
                    <a:pt x="1350" y="282"/>
                  </a:lnTo>
                  <a:lnTo>
                    <a:pt x="1350" y="169"/>
                  </a:lnTo>
                  <a:lnTo>
                    <a:pt x="1069" y="169"/>
                  </a:lnTo>
                  <a:lnTo>
                    <a:pt x="1012" y="57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82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0" name="Google Shape;22850;p51"/>
            <p:cNvSpPr/>
            <p:nvPr/>
          </p:nvSpPr>
          <p:spPr>
            <a:xfrm>
              <a:off x="335075" y="1172025"/>
              <a:ext cx="14075" cy="12675"/>
            </a:xfrm>
            <a:custGeom>
              <a:avLst/>
              <a:gdLst/>
              <a:ahLst/>
              <a:cxnLst/>
              <a:rect l="l" t="t" r="r" b="b"/>
              <a:pathLst>
                <a:path w="563" h="507" extrusionOk="0">
                  <a:moveTo>
                    <a:pt x="0" y="0"/>
                  </a:moveTo>
                  <a:lnTo>
                    <a:pt x="0" y="57"/>
                  </a:lnTo>
                  <a:lnTo>
                    <a:pt x="0" y="394"/>
                  </a:lnTo>
                  <a:lnTo>
                    <a:pt x="56" y="450"/>
                  </a:lnTo>
                  <a:lnTo>
                    <a:pt x="169" y="506"/>
                  </a:lnTo>
                  <a:lnTo>
                    <a:pt x="337" y="450"/>
                  </a:lnTo>
                  <a:lnTo>
                    <a:pt x="337" y="506"/>
                  </a:lnTo>
                  <a:lnTo>
                    <a:pt x="394" y="450"/>
                  </a:lnTo>
                  <a:lnTo>
                    <a:pt x="506" y="394"/>
                  </a:lnTo>
                  <a:lnTo>
                    <a:pt x="562" y="338"/>
                  </a:lnTo>
                  <a:lnTo>
                    <a:pt x="562" y="225"/>
                  </a:lnTo>
                  <a:lnTo>
                    <a:pt x="506" y="225"/>
                  </a:lnTo>
                  <a:lnTo>
                    <a:pt x="394" y="281"/>
                  </a:lnTo>
                  <a:lnTo>
                    <a:pt x="169" y="281"/>
                  </a:lnTo>
                  <a:lnTo>
                    <a:pt x="113" y="169"/>
                  </a:lnTo>
                  <a:lnTo>
                    <a:pt x="169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48C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1" name="Google Shape;22851;p51"/>
            <p:cNvSpPr/>
            <p:nvPr/>
          </p:nvSpPr>
          <p:spPr>
            <a:xfrm>
              <a:off x="343500" y="118325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"/>
                  </a:moveTo>
                  <a:lnTo>
                    <a:pt x="57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2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2" name="Google Shape;22852;p51"/>
            <p:cNvSpPr/>
            <p:nvPr/>
          </p:nvSpPr>
          <p:spPr>
            <a:xfrm>
              <a:off x="342100" y="11931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0"/>
                  </a:moveTo>
                  <a:lnTo>
                    <a:pt x="56" y="0"/>
                  </a:lnTo>
                  <a:lnTo>
                    <a:pt x="5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3" name="Google Shape;22853;p51"/>
            <p:cNvSpPr/>
            <p:nvPr/>
          </p:nvSpPr>
          <p:spPr>
            <a:xfrm>
              <a:off x="342100" y="11917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5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82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4" name="Google Shape;22854;p51"/>
            <p:cNvSpPr/>
            <p:nvPr/>
          </p:nvSpPr>
          <p:spPr>
            <a:xfrm>
              <a:off x="306975" y="120995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1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8C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5" name="Google Shape;22855;p51"/>
            <p:cNvSpPr/>
            <p:nvPr/>
          </p:nvSpPr>
          <p:spPr>
            <a:xfrm>
              <a:off x="292925" y="1500825"/>
              <a:ext cx="44975" cy="75900"/>
            </a:xfrm>
            <a:custGeom>
              <a:avLst/>
              <a:gdLst/>
              <a:ahLst/>
              <a:cxnLst/>
              <a:rect l="l" t="t" r="r" b="b"/>
              <a:pathLst>
                <a:path w="1799" h="3036" extrusionOk="0">
                  <a:moveTo>
                    <a:pt x="1124" y="0"/>
                  </a:moveTo>
                  <a:lnTo>
                    <a:pt x="1068" y="113"/>
                  </a:lnTo>
                  <a:lnTo>
                    <a:pt x="899" y="338"/>
                  </a:lnTo>
                  <a:lnTo>
                    <a:pt x="843" y="450"/>
                  </a:lnTo>
                  <a:lnTo>
                    <a:pt x="787" y="619"/>
                  </a:lnTo>
                  <a:lnTo>
                    <a:pt x="787" y="675"/>
                  </a:lnTo>
                  <a:lnTo>
                    <a:pt x="674" y="731"/>
                  </a:lnTo>
                  <a:lnTo>
                    <a:pt x="618" y="787"/>
                  </a:lnTo>
                  <a:lnTo>
                    <a:pt x="562" y="900"/>
                  </a:lnTo>
                  <a:lnTo>
                    <a:pt x="506" y="844"/>
                  </a:lnTo>
                  <a:lnTo>
                    <a:pt x="393" y="787"/>
                  </a:lnTo>
                  <a:lnTo>
                    <a:pt x="337" y="844"/>
                  </a:lnTo>
                  <a:lnTo>
                    <a:pt x="281" y="900"/>
                  </a:lnTo>
                  <a:lnTo>
                    <a:pt x="281" y="1012"/>
                  </a:lnTo>
                  <a:lnTo>
                    <a:pt x="337" y="1068"/>
                  </a:lnTo>
                  <a:lnTo>
                    <a:pt x="450" y="1181"/>
                  </a:lnTo>
                  <a:lnTo>
                    <a:pt x="618" y="1237"/>
                  </a:lnTo>
                  <a:lnTo>
                    <a:pt x="618" y="1293"/>
                  </a:lnTo>
                  <a:lnTo>
                    <a:pt x="618" y="1406"/>
                  </a:lnTo>
                  <a:lnTo>
                    <a:pt x="506" y="1293"/>
                  </a:lnTo>
                  <a:lnTo>
                    <a:pt x="393" y="1237"/>
                  </a:lnTo>
                  <a:lnTo>
                    <a:pt x="281" y="1237"/>
                  </a:lnTo>
                  <a:lnTo>
                    <a:pt x="169" y="1293"/>
                  </a:lnTo>
                  <a:lnTo>
                    <a:pt x="56" y="1574"/>
                  </a:lnTo>
                  <a:lnTo>
                    <a:pt x="0" y="1743"/>
                  </a:lnTo>
                  <a:lnTo>
                    <a:pt x="56" y="1911"/>
                  </a:lnTo>
                  <a:lnTo>
                    <a:pt x="225" y="2136"/>
                  </a:lnTo>
                  <a:lnTo>
                    <a:pt x="225" y="2192"/>
                  </a:lnTo>
                  <a:lnTo>
                    <a:pt x="281" y="2305"/>
                  </a:lnTo>
                  <a:lnTo>
                    <a:pt x="225" y="2361"/>
                  </a:lnTo>
                  <a:lnTo>
                    <a:pt x="225" y="2473"/>
                  </a:lnTo>
                  <a:lnTo>
                    <a:pt x="225" y="2642"/>
                  </a:lnTo>
                  <a:lnTo>
                    <a:pt x="281" y="2755"/>
                  </a:lnTo>
                  <a:lnTo>
                    <a:pt x="337" y="2811"/>
                  </a:lnTo>
                  <a:lnTo>
                    <a:pt x="506" y="2867"/>
                  </a:lnTo>
                  <a:lnTo>
                    <a:pt x="843" y="2979"/>
                  </a:lnTo>
                  <a:lnTo>
                    <a:pt x="1012" y="3036"/>
                  </a:lnTo>
                  <a:lnTo>
                    <a:pt x="1124" y="3036"/>
                  </a:lnTo>
                  <a:lnTo>
                    <a:pt x="1180" y="2979"/>
                  </a:lnTo>
                  <a:lnTo>
                    <a:pt x="1349" y="2923"/>
                  </a:lnTo>
                  <a:lnTo>
                    <a:pt x="1293" y="2867"/>
                  </a:lnTo>
                  <a:lnTo>
                    <a:pt x="1349" y="2811"/>
                  </a:lnTo>
                  <a:lnTo>
                    <a:pt x="1461" y="2755"/>
                  </a:lnTo>
                  <a:lnTo>
                    <a:pt x="1574" y="2586"/>
                  </a:lnTo>
                  <a:lnTo>
                    <a:pt x="1574" y="2417"/>
                  </a:lnTo>
                  <a:lnTo>
                    <a:pt x="1518" y="2249"/>
                  </a:lnTo>
                  <a:lnTo>
                    <a:pt x="1405" y="2080"/>
                  </a:lnTo>
                  <a:lnTo>
                    <a:pt x="1405" y="2024"/>
                  </a:lnTo>
                  <a:lnTo>
                    <a:pt x="1461" y="2024"/>
                  </a:lnTo>
                  <a:lnTo>
                    <a:pt x="1518" y="1968"/>
                  </a:lnTo>
                  <a:lnTo>
                    <a:pt x="1742" y="1968"/>
                  </a:lnTo>
                  <a:lnTo>
                    <a:pt x="1799" y="1911"/>
                  </a:lnTo>
                  <a:lnTo>
                    <a:pt x="1742" y="1630"/>
                  </a:lnTo>
                  <a:lnTo>
                    <a:pt x="1742" y="1574"/>
                  </a:lnTo>
                  <a:lnTo>
                    <a:pt x="1574" y="1574"/>
                  </a:lnTo>
                  <a:lnTo>
                    <a:pt x="1518" y="1462"/>
                  </a:lnTo>
                  <a:lnTo>
                    <a:pt x="1518" y="1349"/>
                  </a:lnTo>
                  <a:lnTo>
                    <a:pt x="1518" y="1237"/>
                  </a:lnTo>
                  <a:lnTo>
                    <a:pt x="1461" y="1181"/>
                  </a:lnTo>
                  <a:lnTo>
                    <a:pt x="1349" y="1068"/>
                  </a:lnTo>
                  <a:lnTo>
                    <a:pt x="1293" y="1012"/>
                  </a:lnTo>
                  <a:lnTo>
                    <a:pt x="1349" y="956"/>
                  </a:lnTo>
                  <a:lnTo>
                    <a:pt x="1461" y="1012"/>
                  </a:lnTo>
                  <a:lnTo>
                    <a:pt x="1518" y="956"/>
                  </a:lnTo>
                  <a:lnTo>
                    <a:pt x="1518" y="900"/>
                  </a:lnTo>
                  <a:lnTo>
                    <a:pt x="1405" y="844"/>
                  </a:lnTo>
                  <a:lnTo>
                    <a:pt x="1293" y="787"/>
                  </a:lnTo>
                  <a:lnTo>
                    <a:pt x="1405" y="675"/>
                  </a:lnTo>
                  <a:lnTo>
                    <a:pt x="1461" y="619"/>
                  </a:lnTo>
                  <a:lnTo>
                    <a:pt x="1405" y="563"/>
                  </a:lnTo>
                  <a:lnTo>
                    <a:pt x="1293" y="563"/>
                  </a:lnTo>
                  <a:lnTo>
                    <a:pt x="1237" y="506"/>
                  </a:lnTo>
                  <a:lnTo>
                    <a:pt x="1237" y="450"/>
                  </a:lnTo>
                  <a:lnTo>
                    <a:pt x="1349" y="450"/>
                  </a:lnTo>
                  <a:lnTo>
                    <a:pt x="1461" y="394"/>
                  </a:lnTo>
                  <a:lnTo>
                    <a:pt x="1461" y="338"/>
                  </a:lnTo>
                  <a:lnTo>
                    <a:pt x="1405" y="281"/>
                  </a:lnTo>
                  <a:lnTo>
                    <a:pt x="1293" y="281"/>
                  </a:lnTo>
                  <a:lnTo>
                    <a:pt x="1293" y="225"/>
                  </a:lnTo>
                  <a:lnTo>
                    <a:pt x="1293" y="113"/>
                  </a:lnTo>
                  <a:lnTo>
                    <a:pt x="1237" y="57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957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6" name="Google Shape;22856;p51"/>
            <p:cNvSpPr/>
            <p:nvPr/>
          </p:nvSpPr>
          <p:spPr>
            <a:xfrm>
              <a:off x="274650" y="1523300"/>
              <a:ext cx="36550" cy="35150"/>
            </a:xfrm>
            <a:custGeom>
              <a:avLst/>
              <a:gdLst/>
              <a:ahLst/>
              <a:cxnLst/>
              <a:rect l="l" t="t" r="r" b="b"/>
              <a:pathLst>
                <a:path w="1462" h="1406" extrusionOk="0">
                  <a:moveTo>
                    <a:pt x="338" y="1"/>
                  </a:moveTo>
                  <a:lnTo>
                    <a:pt x="169" y="226"/>
                  </a:lnTo>
                  <a:lnTo>
                    <a:pt x="57" y="338"/>
                  </a:lnTo>
                  <a:lnTo>
                    <a:pt x="0" y="507"/>
                  </a:lnTo>
                  <a:lnTo>
                    <a:pt x="57" y="619"/>
                  </a:lnTo>
                  <a:lnTo>
                    <a:pt x="113" y="731"/>
                  </a:lnTo>
                  <a:lnTo>
                    <a:pt x="169" y="788"/>
                  </a:lnTo>
                  <a:lnTo>
                    <a:pt x="169" y="844"/>
                  </a:lnTo>
                  <a:lnTo>
                    <a:pt x="57" y="956"/>
                  </a:lnTo>
                  <a:lnTo>
                    <a:pt x="0" y="1012"/>
                  </a:lnTo>
                  <a:lnTo>
                    <a:pt x="0" y="1069"/>
                  </a:lnTo>
                  <a:lnTo>
                    <a:pt x="0" y="1237"/>
                  </a:lnTo>
                  <a:lnTo>
                    <a:pt x="0" y="1293"/>
                  </a:lnTo>
                  <a:lnTo>
                    <a:pt x="57" y="1350"/>
                  </a:lnTo>
                  <a:lnTo>
                    <a:pt x="169" y="1350"/>
                  </a:lnTo>
                  <a:lnTo>
                    <a:pt x="338" y="1406"/>
                  </a:lnTo>
                  <a:lnTo>
                    <a:pt x="562" y="1406"/>
                  </a:lnTo>
                  <a:lnTo>
                    <a:pt x="731" y="1293"/>
                  </a:lnTo>
                  <a:lnTo>
                    <a:pt x="787" y="1237"/>
                  </a:lnTo>
                  <a:lnTo>
                    <a:pt x="956" y="1237"/>
                  </a:lnTo>
                  <a:lnTo>
                    <a:pt x="956" y="1069"/>
                  </a:lnTo>
                  <a:lnTo>
                    <a:pt x="843" y="956"/>
                  </a:lnTo>
                  <a:lnTo>
                    <a:pt x="787" y="844"/>
                  </a:lnTo>
                  <a:lnTo>
                    <a:pt x="843" y="788"/>
                  </a:lnTo>
                  <a:lnTo>
                    <a:pt x="900" y="731"/>
                  </a:lnTo>
                  <a:lnTo>
                    <a:pt x="1012" y="675"/>
                  </a:lnTo>
                  <a:lnTo>
                    <a:pt x="956" y="563"/>
                  </a:lnTo>
                  <a:lnTo>
                    <a:pt x="956" y="507"/>
                  </a:lnTo>
                  <a:lnTo>
                    <a:pt x="1012" y="450"/>
                  </a:lnTo>
                  <a:lnTo>
                    <a:pt x="1068" y="394"/>
                  </a:lnTo>
                  <a:lnTo>
                    <a:pt x="1293" y="394"/>
                  </a:lnTo>
                  <a:lnTo>
                    <a:pt x="1293" y="450"/>
                  </a:lnTo>
                  <a:lnTo>
                    <a:pt x="1237" y="563"/>
                  </a:lnTo>
                  <a:lnTo>
                    <a:pt x="1293" y="619"/>
                  </a:lnTo>
                  <a:lnTo>
                    <a:pt x="1349" y="619"/>
                  </a:lnTo>
                  <a:lnTo>
                    <a:pt x="1405" y="563"/>
                  </a:lnTo>
                  <a:lnTo>
                    <a:pt x="1462" y="450"/>
                  </a:lnTo>
                  <a:lnTo>
                    <a:pt x="1462" y="394"/>
                  </a:lnTo>
                  <a:lnTo>
                    <a:pt x="1405" y="282"/>
                  </a:lnTo>
                  <a:lnTo>
                    <a:pt x="1181" y="169"/>
                  </a:lnTo>
                  <a:lnTo>
                    <a:pt x="1068" y="113"/>
                  </a:lnTo>
                  <a:lnTo>
                    <a:pt x="1012" y="1"/>
                  </a:lnTo>
                  <a:lnTo>
                    <a:pt x="956" y="1"/>
                  </a:lnTo>
                  <a:lnTo>
                    <a:pt x="843" y="113"/>
                  </a:lnTo>
                  <a:lnTo>
                    <a:pt x="787" y="169"/>
                  </a:lnTo>
                  <a:lnTo>
                    <a:pt x="675" y="226"/>
                  </a:lnTo>
                  <a:lnTo>
                    <a:pt x="619" y="226"/>
                  </a:lnTo>
                  <a:lnTo>
                    <a:pt x="562" y="169"/>
                  </a:lnTo>
                  <a:lnTo>
                    <a:pt x="506" y="113"/>
                  </a:lnTo>
                  <a:lnTo>
                    <a:pt x="450" y="5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8F7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7" name="Google Shape;22857;p51"/>
            <p:cNvSpPr/>
            <p:nvPr/>
          </p:nvSpPr>
          <p:spPr>
            <a:xfrm>
              <a:off x="281675" y="1573900"/>
              <a:ext cx="4225" cy="5625"/>
            </a:xfrm>
            <a:custGeom>
              <a:avLst/>
              <a:gdLst/>
              <a:ahLst/>
              <a:cxnLst/>
              <a:rect l="l" t="t" r="r" b="b"/>
              <a:pathLst>
                <a:path w="169" h="225" extrusionOk="0">
                  <a:moveTo>
                    <a:pt x="113" y="0"/>
                  </a:moveTo>
                  <a:lnTo>
                    <a:pt x="57" y="113"/>
                  </a:lnTo>
                  <a:lnTo>
                    <a:pt x="0" y="225"/>
                  </a:lnTo>
                  <a:lnTo>
                    <a:pt x="169" y="225"/>
                  </a:lnTo>
                  <a:lnTo>
                    <a:pt x="169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E7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8" name="Google Shape;22858;p51"/>
            <p:cNvSpPr/>
            <p:nvPr/>
          </p:nvSpPr>
          <p:spPr>
            <a:xfrm>
              <a:off x="292925" y="155562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0" y="0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12" y="113"/>
                  </a:lnTo>
                  <a:lnTo>
                    <a:pt x="112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8F7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9" name="Google Shape;22859;p51"/>
            <p:cNvSpPr/>
            <p:nvPr/>
          </p:nvSpPr>
          <p:spPr>
            <a:xfrm>
              <a:off x="298525" y="1555625"/>
              <a:ext cx="2850" cy="4250"/>
            </a:xfrm>
            <a:custGeom>
              <a:avLst/>
              <a:gdLst/>
              <a:ahLst/>
              <a:cxnLst/>
              <a:rect l="l" t="t" r="r" b="b"/>
              <a:pathLst>
                <a:path w="114" h="170" extrusionOk="0">
                  <a:moveTo>
                    <a:pt x="1" y="0"/>
                  </a:moveTo>
                  <a:lnTo>
                    <a:pt x="1" y="169"/>
                  </a:lnTo>
                  <a:lnTo>
                    <a:pt x="113" y="169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F7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0" name="Google Shape;22860;p51"/>
            <p:cNvSpPr/>
            <p:nvPr/>
          </p:nvSpPr>
          <p:spPr>
            <a:xfrm>
              <a:off x="287300" y="157530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113" y="0"/>
                  </a:moveTo>
                  <a:lnTo>
                    <a:pt x="0" y="57"/>
                  </a:lnTo>
                  <a:lnTo>
                    <a:pt x="113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67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1" name="Google Shape;22861;p51"/>
            <p:cNvSpPr/>
            <p:nvPr/>
          </p:nvSpPr>
          <p:spPr>
            <a:xfrm>
              <a:off x="288700" y="1527525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0" y="0"/>
                  </a:moveTo>
                  <a:lnTo>
                    <a:pt x="0" y="113"/>
                  </a:lnTo>
                  <a:lnTo>
                    <a:pt x="0" y="169"/>
                  </a:lnTo>
                  <a:lnTo>
                    <a:pt x="0" y="225"/>
                  </a:lnTo>
                  <a:lnTo>
                    <a:pt x="57" y="225"/>
                  </a:lnTo>
                  <a:lnTo>
                    <a:pt x="113" y="16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8A7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2" name="Google Shape;22862;p51"/>
            <p:cNvSpPr/>
            <p:nvPr/>
          </p:nvSpPr>
          <p:spPr>
            <a:xfrm>
              <a:off x="285875" y="1523300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1" y="1"/>
                  </a:moveTo>
                  <a:lnTo>
                    <a:pt x="57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A7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3" name="Google Shape;22863;p51"/>
            <p:cNvSpPr/>
            <p:nvPr/>
          </p:nvSpPr>
          <p:spPr>
            <a:xfrm>
              <a:off x="277450" y="15008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1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A7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4" name="Google Shape;22864;p51"/>
            <p:cNvSpPr/>
            <p:nvPr/>
          </p:nvSpPr>
          <p:spPr>
            <a:xfrm>
              <a:off x="283075" y="150362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A7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5" name="Google Shape;22865;p51"/>
            <p:cNvSpPr/>
            <p:nvPr/>
          </p:nvSpPr>
          <p:spPr>
            <a:xfrm>
              <a:off x="294325" y="152470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56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113" y="113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8A7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6" name="Google Shape;22866;p51"/>
            <p:cNvSpPr/>
            <p:nvPr/>
          </p:nvSpPr>
          <p:spPr>
            <a:xfrm>
              <a:off x="294325" y="152330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"/>
                  </a:moveTo>
                  <a:lnTo>
                    <a:pt x="0" y="113"/>
                  </a:lnTo>
                  <a:lnTo>
                    <a:pt x="56" y="113"/>
                  </a:lnTo>
                  <a:lnTo>
                    <a:pt x="113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8F7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7" name="Google Shape;22867;p51"/>
            <p:cNvSpPr/>
            <p:nvPr/>
          </p:nvSpPr>
          <p:spPr>
            <a:xfrm>
              <a:off x="295725" y="1523300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0" y="1"/>
                  </a:moveTo>
                  <a:lnTo>
                    <a:pt x="0" y="113"/>
                  </a:lnTo>
                  <a:lnTo>
                    <a:pt x="0" y="169"/>
                  </a:lnTo>
                  <a:lnTo>
                    <a:pt x="57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57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8" name="Google Shape;22868;p51"/>
            <p:cNvSpPr/>
            <p:nvPr/>
          </p:nvSpPr>
          <p:spPr>
            <a:xfrm>
              <a:off x="306975" y="1278800"/>
              <a:ext cx="16875" cy="18300"/>
            </a:xfrm>
            <a:custGeom>
              <a:avLst/>
              <a:gdLst/>
              <a:ahLst/>
              <a:cxnLst/>
              <a:rect l="l" t="t" r="r" b="b"/>
              <a:pathLst>
                <a:path w="675" h="732" extrusionOk="0">
                  <a:moveTo>
                    <a:pt x="450" y="1"/>
                  </a:moveTo>
                  <a:lnTo>
                    <a:pt x="337" y="113"/>
                  </a:lnTo>
                  <a:lnTo>
                    <a:pt x="225" y="170"/>
                  </a:lnTo>
                  <a:lnTo>
                    <a:pt x="169" y="282"/>
                  </a:lnTo>
                  <a:lnTo>
                    <a:pt x="112" y="394"/>
                  </a:lnTo>
                  <a:lnTo>
                    <a:pt x="112" y="507"/>
                  </a:lnTo>
                  <a:lnTo>
                    <a:pt x="56" y="563"/>
                  </a:lnTo>
                  <a:lnTo>
                    <a:pt x="0" y="619"/>
                  </a:lnTo>
                  <a:lnTo>
                    <a:pt x="0" y="732"/>
                  </a:lnTo>
                  <a:lnTo>
                    <a:pt x="112" y="732"/>
                  </a:lnTo>
                  <a:lnTo>
                    <a:pt x="506" y="619"/>
                  </a:lnTo>
                  <a:lnTo>
                    <a:pt x="562" y="563"/>
                  </a:lnTo>
                  <a:lnTo>
                    <a:pt x="675" y="451"/>
                  </a:lnTo>
                  <a:lnTo>
                    <a:pt x="675" y="394"/>
                  </a:lnTo>
                  <a:lnTo>
                    <a:pt x="618" y="282"/>
                  </a:lnTo>
                  <a:lnTo>
                    <a:pt x="506" y="11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7A7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9" name="Google Shape;22869;p51"/>
            <p:cNvSpPr/>
            <p:nvPr/>
          </p:nvSpPr>
          <p:spPr>
            <a:xfrm>
              <a:off x="295725" y="1308325"/>
              <a:ext cx="8450" cy="11250"/>
            </a:xfrm>
            <a:custGeom>
              <a:avLst/>
              <a:gdLst/>
              <a:ahLst/>
              <a:cxnLst/>
              <a:rect l="l" t="t" r="r" b="b"/>
              <a:pathLst>
                <a:path w="338" h="450" extrusionOk="0">
                  <a:moveTo>
                    <a:pt x="0" y="0"/>
                  </a:moveTo>
                  <a:lnTo>
                    <a:pt x="0" y="281"/>
                  </a:lnTo>
                  <a:lnTo>
                    <a:pt x="57" y="394"/>
                  </a:lnTo>
                  <a:lnTo>
                    <a:pt x="113" y="450"/>
                  </a:lnTo>
                  <a:lnTo>
                    <a:pt x="113" y="225"/>
                  </a:lnTo>
                  <a:lnTo>
                    <a:pt x="113" y="169"/>
                  </a:lnTo>
                  <a:lnTo>
                    <a:pt x="225" y="113"/>
                  </a:lnTo>
                  <a:lnTo>
                    <a:pt x="338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7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0" name="Google Shape;22870;p51"/>
            <p:cNvSpPr/>
            <p:nvPr/>
          </p:nvSpPr>
          <p:spPr>
            <a:xfrm>
              <a:off x="295725" y="1291450"/>
              <a:ext cx="11275" cy="2850"/>
            </a:xfrm>
            <a:custGeom>
              <a:avLst/>
              <a:gdLst/>
              <a:ahLst/>
              <a:cxnLst/>
              <a:rect l="l" t="t" r="r" b="b"/>
              <a:pathLst>
                <a:path w="451" h="114" extrusionOk="0">
                  <a:moveTo>
                    <a:pt x="0" y="1"/>
                  </a:moveTo>
                  <a:lnTo>
                    <a:pt x="225" y="113"/>
                  </a:lnTo>
                  <a:lnTo>
                    <a:pt x="450" y="113"/>
                  </a:lnTo>
                  <a:lnTo>
                    <a:pt x="338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7A7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1" name="Google Shape;22871;p51"/>
            <p:cNvSpPr/>
            <p:nvPr/>
          </p:nvSpPr>
          <p:spPr>
            <a:xfrm>
              <a:off x="301350" y="1305500"/>
              <a:ext cx="4225" cy="4250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0" y="1"/>
                  </a:moveTo>
                  <a:lnTo>
                    <a:pt x="113" y="169"/>
                  </a:lnTo>
                  <a:lnTo>
                    <a:pt x="169" y="113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7A7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2" name="Google Shape;22872;p51"/>
            <p:cNvSpPr/>
            <p:nvPr/>
          </p:nvSpPr>
          <p:spPr>
            <a:xfrm>
              <a:off x="288700" y="11284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08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3" name="Google Shape;22873;p51"/>
            <p:cNvSpPr/>
            <p:nvPr/>
          </p:nvSpPr>
          <p:spPr>
            <a:xfrm>
              <a:off x="298525" y="1039925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1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27A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4" name="Google Shape;22874;p51"/>
            <p:cNvSpPr/>
            <p:nvPr/>
          </p:nvSpPr>
          <p:spPr>
            <a:xfrm>
              <a:off x="306975" y="10427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0"/>
                  </a:moveTo>
                  <a:lnTo>
                    <a:pt x="0" y="5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7A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5" name="Google Shape;22875;p51"/>
            <p:cNvSpPr/>
            <p:nvPr/>
          </p:nvSpPr>
          <p:spPr>
            <a:xfrm>
              <a:off x="363175" y="1544375"/>
              <a:ext cx="29525" cy="112450"/>
            </a:xfrm>
            <a:custGeom>
              <a:avLst/>
              <a:gdLst/>
              <a:ahLst/>
              <a:cxnLst/>
              <a:rect l="l" t="t" r="r" b="b"/>
              <a:pathLst>
                <a:path w="1181" h="4498" extrusionOk="0">
                  <a:moveTo>
                    <a:pt x="225" y="1"/>
                  </a:moveTo>
                  <a:lnTo>
                    <a:pt x="113" y="113"/>
                  </a:lnTo>
                  <a:lnTo>
                    <a:pt x="57" y="226"/>
                  </a:lnTo>
                  <a:lnTo>
                    <a:pt x="57" y="394"/>
                  </a:lnTo>
                  <a:lnTo>
                    <a:pt x="113" y="619"/>
                  </a:lnTo>
                  <a:lnTo>
                    <a:pt x="169" y="788"/>
                  </a:lnTo>
                  <a:lnTo>
                    <a:pt x="113" y="900"/>
                  </a:lnTo>
                  <a:lnTo>
                    <a:pt x="57" y="1069"/>
                  </a:lnTo>
                  <a:lnTo>
                    <a:pt x="57" y="1294"/>
                  </a:lnTo>
                  <a:lnTo>
                    <a:pt x="57" y="1631"/>
                  </a:lnTo>
                  <a:lnTo>
                    <a:pt x="57" y="1968"/>
                  </a:lnTo>
                  <a:lnTo>
                    <a:pt x="57" y="2249"/>
                  </a:lnTo>
                  <a:lnTo>
                    <a:pt x="57" y="2530"/>
                  </a:lnTo>
                  <a:lnTo>
                    <a:pt x="0" y="2811"/>
                  </a:lnTo>
                  <a:lnTo>
                    <a:pt x="0" y="2867"/>
                  </a:lnTo>
                  <a:lnTo>
                    <a:pt x="57" y="2980"/>
                  </a:lnTo>
                  <a:lnTo>
                    <a:pt x="113" y="3148"/>
                  </a:lnTo>
                  <a:lnTo>
                    <a:pt x="113" y="3261"/>
                  </a:lnTo>
                  <a:lnTo>
                    <a:pt x="169" y="3317"/>
                  </a:lnTo>
                  <a:lnTo>
                    <a:pt x="281" y="3373"/>
                  </a:lnTo>
                  <a:lnTo>
                    <a:pt x="225" y="3486"/>
                  </a:lnTo>
                  <a:lnTo>
                    <a:pt x="169" y="3598"/>
                  </a:lnTo>
                  <a:lnTo>
                    <a:pt x="225" y="3823"/>
                  </a:lnTo>
                  <a:lnTo>
                    <a:pt x="281" y="3767"/>
                  </a:lnTo>
                  <a:lnTo>
                    <a:pt x="338" y="3710"/>
                  </a:lnTo>
                  <a:lnTo>
                    <a:pt x="394" y="3654"/>
                  </a:lnTo>
                  <a:lnTo>
                    <a:pt x="562" y="3654"/>
                  </a:lnTo>
                  <a:lnTo>
                    <a:pt x="562" y="3710"/>
                  </a:lnTo>
                  <a:lnTo>
                    <a:pt x="506" y="3823"/>
                  </a:lnTo>
                  <a:lnTo>
                    <a:pt x="450" y="3935"/>
                  </a:lnTo>
                  <a:lnTo>
                    <a:pt x="506" y="3991"/>
                  </a:lnTo>
                  <a:lnTo>
                    <a:pt x="562" y="4104"/>
                  </a:lnTo>
                  <a:lnTo>
                    <a:pt x="562" y="4160"/>
                  </a:lnTo>
                  <a:lnTo>
                    <a:pt x="506" y="4272"/>
                  </a:lnTo>
                  <a:lnTo>
                    <a:pt x="450" y="4329"/>
                  </a:lnTo>
                  <a:lnTo>
                    <a:pt x="394" y="4385"/>
                  </a:lnTo>
                  <a:lnTo>
                    <a:pt x="450" y="4441"/>
                  </a:lnTo>
                  <a:lnTo>
                    <a:pt x="506" y="4497"/>
                  </a:lnTo>
                  <a:lnTo>
                    <a:pt x="731" y="4497"/>
                  </a:lnTo>
                  <a:lnTo>
                    <a:pt x="787" y="4272"/>
                  </a:lnTo>
                  <a:lnTo>
                    <a:pt x="956" y="4048"/>
                  </a:lnTo>
                  <a:lnTo>
                    <a:pt x="900" y="3991"/>
                  </a:lnTo>
                  <a:lnTo>
                    <a:pt x="787" y="4048"/>
                  </a:lnTo>
                  <a:lnTo>
                    <a:pt x="731" y="3991"/>
                  </a:lnTo>
                  <a:lnTo>
                    <a:pt x="731" y="3935"/>
                  </a:lnTo>
                  <a:lnTo>
                    <a:pt x="731" y="3879"/>
                  </a:lnTo>
                  <a:lnTo>
                    <a:pt x="731" y="3823"/>
                  </a:lnTo>
                  <a:lnTo>
                    <a:pt x="900" y="3710"/>
                  </a:lnTo>
                  <a:lnTo>
                    <a:pt x="1012" y="3767"/>
                  </a:lnTo>
                  <a:lnTo>
                    <a:pt x="1068" y="3767"/>
                  </a:lnTo>
                  <a:lnTo>
                    <a:pt x="1181" y="3710"/>
                  </a:lnTo>
                  <a:lnTo>
                    <a:pt x="1181" y="3654"/>
                  </a:lnTo>
                  <a:lnTo>
                    <a:pt x="1181" y="3429"/>
                  </a:lnTo>
                  <a:lnTo>
                    <a:pt x="1012" y="2867"/>
                  </a:lnTo>
                  <a:lnTo>
                    <a:pt x="956" y="2755"/>
                  </a:lnTo>
                  <a:lnTo>
                    <a:pt x="900" y="2699"/>
                  </a:lnTo>
                  <a:lnTo>
                    <a:pt x="900" y="2586"/>
                  </a:lnTo>
                  <a:lnTo>
                    <a:pt x="843" y="2249"/>
                  </a:lnTo>
                  <a:lnTo>
                    <a:pt x="843" y="2080"/>
                  </a:lnTo>
                  <a:lnTo>
                    <a:pt x="731" y="1968"/>
                  </a:lnTo>
                  <a:lnTo>
                    <a:pt x="843" y="1743"/>
                  </a:lnTo>
                  <a:lnTo>
                    <a:pt x="900" y="1631"/>
                  </a:lnTo>
                  <a:lnTo>
                    <a:pt x="900" y="1518"/>
                  </a:lnTo>
                  <a:lnTo>
                    <a:pt x="900" y="1350"/>
                  </a:lnTo>
                  <a:lnTo>
                    <a:pt x="956" y="1294"/>
                  </a:lnTo>
                  <a:lnTo>
                    <a:pt x="956" y="1181"/>
                  </a:lnTo>
                  <a:lnTo>
                    <a:pt x="843" y="1069"/>
                  </a:lnTo>
                  <a:lnTo>
                    <a:pt x="843" y="956"/>
                  </a:lnTo>
                  <a:lnTo>
                    <a:pt x="843" y="844"/>
                  </a:lnTo>
                  <a:lnTo>
                    <a:pt x="900" y="731"/>
                  </a:lnTo>
                  <a:lnTo>
                    <a:pt x="1012" y="675"/>
                  </a:lnTo>
                  <a:lnTo>
                    <a:pt x="1012" y="619"/>
                  </a:lnTo>
                  <a:lnTo>
                    <a:pt x="956" y="563"/>
                  </a:lnTo>
                  <a:lnTo>
                    <a:pt x="900" y="507"/>
                  </a:lnTo>
                  <a:lnTo>
                    <a:pt x="843" y="450"/>
                  </a:lnTo>
                  <a:lnTo>
                    <a:pt x="787" y="338"/>
                  </a:lnTo>
                  <a:lnTo>
                    <a:pt x="731" y="226"/>
                  </a:lnTo>
                  <a:lnTo>
                    <a:pt x="731" y="113"/>
                  </a:lnTo>
                  <a:lnTo>
                    <a:pt x="731" y="57"/>
                  </a:lnTo>
                  <a:lnTo>
                    <a:pt x="394" y="57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626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6" name="Google Shape;22876;p51"/>
            <p:cNvSpPr/>
            <p:nvPr/>
          </p:nvSpPr>
          <p:spPr>
            <a:xfrm>
              <a:off x="382850" y="1609025"/>
              <a:ext cx="23900" cy="40775"/>
            </a:xfrm>
            <a:custGeom>
              <a:avLst/>
              <a:gdLst/>
              <a:ahLst/>
              <a:cxnLst/>
              <a:rect l="l" t="t" r="r" b="b"/>
              <a:pathLst>
                <a:path w="956" h="1631" extrusionOk="0">
                  <a:moveTo>
                    <a:pt x="56" y="0"/>
                  </a:moveTo>
                  <a:lnTo>
                    <a:pt x="0" y="113"/>
                  </a:lnTo>
                  <a:lnTo>
                    <a:pt x="56" y="169"/>
                  </a:lnTo>
                  <a:lnTo>
                    <a:pt x="169" y="225"/>
                  </a:lnTo>
                  <a:lnTo>
                    <a:pt x="113" y="338"/>
                  </a:lnTo>
                  <a:lnTo>
                    <a:pt x="113" y="394"/>
                  </a:lnTo>
                  <a:lnTo>
                    <a:pt x="225" y="562"/>
                  </a:lnTo>
                  <a:lnTo>
                    <a:pt x="225" y="731"/>
                  </a:lnTo>
                  <a:lnTo>
                    <a:pt x="281" y="900"/>
                  </a:lnTo>
                  <a:lnTo>
                    <a:pt x="337" y="1068"/>
                  </a:lnTo>
                  <a:lnTo>
                    <a:pt x="337" y="1124"/>
                  </a:lnTo>
                  <a:lnTo>
                    <a:pt x="281" y="1181"/>
                  </a:lnTo>
                  <a:lnTo>
                    <a:pt x="394" y="1293"/>
                  </a:lnTo>
                  <a:lnTo>
                    <a:pt x="506" y="1349"/>
                  </a:lnTo>
                  <a:lnTo>
                    <a:pt x="562" y="1293"/>
                  </a:lnTo>
                  <a:lnTo>
                    <a:pt x="675" y="1293"/>
                  </a:lnTo>
                  <a:lnTo>
                    <a:pt x="562" y="1349"/>
                  </a:lnTo>
                  <a:lnTo>
                    <a:pt x="450" y="1462"/>
                  </a:lnTo>
                  <a:lnTo>
                    <a:pt x="450" y="1574"/>
                  </a:lnTo>
                  <a:lnTo>
                    <a:pt x="562" y="1630"/>
                  </a:lnTo>
                  <a:lnTo>
                    <a:pt x="675" y="1630"/>
                  </a:lnTo>
                  <a:lnTo>
                    <a:pt x="731" y="1574"/>
                  </a:lnTo>
                  <a:lnTo>
                    <a:pt x="843" y="1462"/>
                  </a:lnTo>
                  <a:lnTo>
                    <a:pt x="899" y="1405"/>
                  </a:lnTo>
                  <a:lnTo>
                    <a:pt x="899" y="1293"/>
                  </a:lnTo>
                  <a:lnTo>
                    <a:pt x="956" y="1068"/>
                  </a:lnTo>
                  <a:lnTo>
                    <a:pt x="675" y="1012"/>
                  </a:lnTo>
                  <a:lnTo>
                    <a:pt x="506" y="787"/>
                  </a:lnTo>
                  <a:lnTo>
                    <a:pt x="450" y="731"/>
                  </a:lnTo>
                  <a:lnTo>
                    <a:pt x="562" y="675"/>
                  </a:lnTo>
                  <a:lnTo>
                    <a:pt x="618" y="675"/>
                  </a:lnTo>
                  <a:lnTo>
                    <a:pt x="618" y="619"/>
                  </a:lnTo>
                  <a:lnTo>
                    <a:pt x="562" y="562"/>
                  </a:lnTo>
                  <a:lnTo>
                    <a:pt x="394" y="562"/>
                  </a:lnTo>
                  <a:lnTo>
                    <a:pt x="337" y="450"/>
                  </a:lnTo>
                  <a:lnTo>
                    <a:pt x="394" y="225"/>
                  </a:lnTo>
                  <a:lnTo>
                    <a:pt x="394" y="113"/>
                  </a:lnTo>
                  <a:lnTo>
                    <a:pt x="281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737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7" name="Google Shape;22877;p51"/>
            <p:cNvSpPr/>
            <p:nvPr/>
          </p:nvSpPr>
          <p:spPr>
            <a:xfrm>
              <a:off x="381425" y="1593575"/>
              <a:ext cx="7075" cy="15475"/>
            </a:xfrm>
            <a:custGeom>
              <a:avLst/>
              <a:gdLst/>
              <a:ahLst/>
              <a:cxnLst/>
              <a:rect l="l" t="t" r="r" b="b"/>
              <a:pathLst>
                <a:path w="283" h="619" extrusionOk="0">
                  <a:moveTo>
                    <a:pt x="1" y="0"/>
                  </a:moveTo>
                  <a:lnTo>
                    <a:pt x="57" y="225"/>
                  </a:lnTo>
                  <a:lnTo>
                    <a:pt x="57" y="337"/>
                  </a:lnTo>
                  <a:lnTo>
                    <a:pt x="57" y="450"/>
                  </a:lnTo>
                  <a:lnTo>
                    <a:pt x="57" y="506"/>
                  </a:lnTo>
                  <a:lnTo>
                    <a:pt x="57" y="562"/>
                  </a:lnTo>
                  <a:lnTo>
                    <a:pt x="170" y="618"/>
                  </a:lnTo>
                  <a:lnTo>
                    <a:pt x="226" y="450"/>
                  </a:lnTo>
                  <a:lnTo>
                    <a:pt x="282" y="337"/>
                  </a:lnTo>
                  <a:lnTo>
                    <a:pt x="226" y="225"/>
                  </a:lnTo>
                  <a:lnTo>
                    <a:pt x="170" y="1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37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8" name="Google Shape;22878;p51"/>
            <p:cNvSpPr/>
            <p:nvPr/>
          </p:nvSpPr>
          <p:spPr>
            <a:xfrm>
              <a:off x="406725" y="1604800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169" y="1"/>
                  </a:moveTo>
                  <a:lnTo>
                    <a:pt x="57" y="57"/>
                  </a:lnTo>
                  <a:lnTo>
                    <a:pt x="1" y="113"/>
                  </a:lnTo>
                  <a:lnTo>
                    <a:pt x="1" y="169"/>
                  </a:lnTo>
                  <a:lnTo>
                    <a:pt x="113" y="169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A8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9" name="Google Shape;22879;p51"/>
            <p:cNvSpPr/>
            <p:nvPr/>
          </p:nvSpPr>
          <p:spPr>
            <a:xfrm>
              <a:off x="410950" y="16188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A8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0" name="Google Shape;22880;p51"/>
            <p:cNvSpPr/>
            <p:nvPr/>
          </p:nvSpPr>
          <p:spPr>
            <a:xfrm>
              <a:off x="408125" y="1641350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57" y="112"/>
                  </a:moveTo>
                  <a:lnTo>
                    <a:pt x="57" y="112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112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958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1" name="Google Shape;22881;p51"/>
            <p:cNvSpPr/>
            <p:nvPr/>
          </p:nvSpPr>
          <p:spPr>
            <a:xfrm>
              <a:off x="395500" y="1648375"/>
              <a:ext cx="5625" cy="16875"/>
            </a:xfrm>
            <a:custGeom>
              <a:avLst/>
              <a:gdLst/>
              <a:ahLst/>
              <a:cxnLst/>
              <a:rect l="l" t="t" r="r" b="b"/>
              <a:pathLst>
                <a:path w="225" h="675" extrusionOk="0">
                  <a:moveTo>
                    <a:pt x="225" y="0"/>
                  </a:moveTo>
                  <a:lnTo>
                    <a:pt x="56" y="56"/>
                  </a:lnTo>
                  <a:lnTo>
                    <a:pt x="0" y="337"/>
                  </a:lnTo>
                  <a:lnTo>
                    <a:pt x="0" y="450"/>
                  </a:lnTo>
                  <a:lnTo>
                    <a:pt x="56" y="506"/>
                  </a:lnTo>
                  <a:lnTo>
                    <a:pt x="112" y="562"/>
                  </a:lnTo>
                  <a:lnTo>
                    <a:pt x="112" y="675"/>
                  </a:lnTo>
                  <a:lnTo>
                    <a:pt x="225" y="618"/>
                  </a:lnTo>
                  <a:lnTo>
                    <a:pt x="225" y="562"/>
                  </a:lnTo>
                  <a:lnTo>
                    <a:pt x="225" y="506"/>
                  </a:lnTo>
                  <a:lnTo>
                    <a:pt x="169" y="450"/>
                  </a:lnTo>
                  <a:lnTo>
                    <a:pt x="169" y="337"/>
                  </a:lnTo>
                  <a:lnTo>
                    <a:pt x="225" y="112"/>
                  </a:lnTo>
                  <a:lnTo>
                    <a:pt x="225" y="56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626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2" name="Google Shape;22882;p51"/>
            <p:cNvSpPr/>
            <p:nvPr/>
          </p:nvSpPr>
          <p:spPr>
            <a:xfrm>
              <a:off x="439050" y="16441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A8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3" name="Google Shape;22883;p51"/>
            <p:cNvSpPr/>
            <p:nvPr/>
          </p:nvSpPr>
          <p:spPr>
            <a:xfrm>
              <a:off x="433425" y="16441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A8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4" name="Google Shape;22884;p51"/>
            <p:cNvSpPr/>
            <p:nvPr/>
          </p:nvSpPr>
          <p:spPr>
            <a:xfrm>
              <a:off x="325225" y="1586525"/>
              <a:ext cx="14075" cy="14100"/>
            </a:xfrm>
            <a:custGeom>
              <a:avLst/>
              <a:gdLst/>
              <a:ahLst/>
              <a:cxnLst/>
              <a:rect l="l" t="t" r="r" b="b"/>
              <a:pathLst>
                <a:path w="563" h="564" extrusionOk="0">
                  <a:moveTo>
                    <a:pt x="226" y="1"/>
                  </a:moveTo>
                  <a:lnTo>
                    <a:pt x="226" y="57"/>
                  </a:lnTo>
                  <a:lnTo>
                    <a:pt x="226" y="113"/>
                  </a:lnTo>
                  <a:lnTo>
                    <a:pt x="226" y="226"/>
                  </a:lnTo>
                  <a:lnTo>
                    <a:pt x="169" y="282"/>
                  </a:lnTo>
                  <a:lnTo>
                    <a:pt x="1" y="451"/>
                  </a:lnTo>
                  <a:lnTo>
                    <a:pt x="113" y="563"/>
                  </a:lnTo>
                  <a:lnTo>
                    <a:pt x="338" y="394"/>
                  </a:lnTo>
                  <a:lnTo>
                    <a:pt x="507" y="282"/>
                  </a:lnTo>
                  <a:lnTo>
                    <a:pt x="563" y="113"/>
                  </a:lnTo>
                  <a:lnTo>
                    <a:pt x="394" y="113"/>
                  </a:lnTo>
                  <a:lnTo>
                    <a:pt x="282" y="57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83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5" name="Google Shape;22885;p51"/>
            <p:cNvSpPr/>
            <p:nvPr/>
          </p:nvSpPr>
          <p:spPr>
            <a:xfrm>
              <a:off x="319600" y="1625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3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6" name="Google Shape;22886;p51"/>
            <p:cNvSpPr/>
            <p:nvPr/>
          </p:nvSpPr>
          <p:spPr>
            <a:xfrm>
              <a:off x="330850" y="1573900"/>
              <a:ext cx="11275" cy="15475"/>
            </a:xfrm>
            <a:custGeom>
              <a:avLst/>
              <a:gdLst/>
              <a:ahLst/>
              <a:cxnLst/>
              <a:rect l="l" t="t" r="r" b="b"/>
              <a:pathLst>
                <a:path w="451" h="619" extrusionOk="0">
                  <a:moveTo>
                    <a:pt x="1" y="0"/>
                  </a:moveTo>
                  <a:lnTo>
                    <a:pt x="1" y="225"/>
                  </a:lnTo>
                  <a:lnTo>
                    <a:pt x="113" y="394"/>
                  </a:lnTo>
                  <a:lnTo>
                    <a:pt x="338" y="618"/>
                  </a:lnTo>
                  <a:lnTo>
                    <a:pt x="450" y="618"/>
                  </a:lnTo>
                  <a:lnTo>
                    <a:pt x="450" y="562"/>
                  </a:lnTo>
                  <a:lnTo>
                    <a:pt x="282" y="28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3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7" name="Google Shape;22887;p51"/>
            <p:cNvSpPr/>
            <p:nvPr/>
          </p:nvSpPr>
          <p:spPr>
            <a:xfrm>
              <a:off x="325225" y="1569675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3" y="1"/>
                  </a:moveTo>
                  <a:lnTo>
                    <a:pt x="1" y="57"/>
                  </a:lnTo>
                  <a:lnTo>
                    <a:pt x="57" y="169"/>
                  </a:lnTo>
                  <a:lnTo>
                    <a:pt x="226" y="169"/>
                  </a:lnTo>
                  <a:lnTo>
                    <a:pt x="226" y="113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3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8" name="Google Shape;22888;p51"/>
            <p:cNvSpPr/>
            <p:nvPr/>
          </p:nvSpPr>
          <p:spPr>
            <a:xfrm>
              <a:off x="285875" y="157950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1" y="57"/>
                  </a:moveTo>
                  <a:lnTo>
                    <a:pt x="1" y="57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8E7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9" name="Google Shape;22889;p51"/>
            <p:cNvSpPr/>
            <p:nvPr/>
          </p:nvSpPr>
          <p:spPr>
            <a:xfrm>
              <a:off x="290100" y="15767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1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7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0" name="Google Shape;22890;p51"/>
            <p:cNvSpPr/>
            <p:nvPr/>
          </p:nvSpPr>
          <p:spPr>
            <a:xfrm>
              <a:off x="340700" y="1673650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56" y="1"/>
                  </a:moveTo>
                  <a:lnTo>
                    <a:pt x="0" y="57"/>
                  </a:lnTo>
                  <a:lnTo>
                    <a:pt x="56" y="169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8A78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1" name="Google Shape;22891;p51"/>
            <p:cNvSpPr/>
            <p:nvPr/>
          </p:nvSpPr>
          <p:spPr>
            <a:xfrm>
              <a:off x="370200" y="1214175"/>
              <a:ext cx="35150" cy="33750"/>
            </a:xfrm>
            <a:custGeom>
              <a:avLst/>
              <a:gdLst/>
              <a:ahLst/>
              <a:cxnLst/>
              <a:rect l="l" t="t" r="r" b="b"/>
              <a:pathLst>
                <a:path w="1406" h="1350" extrusionOk="0">
                  <a:moveTo>
                    <a:pt x="506" y="0"/>
                  </a:moveTo>
                  <a:lnTo>
                    <a:pt x="338" y="113"/>
                  </a:lnTo>
                  <a:lnTo>
                    <a:pt x="338" y="225"/>
                  </a:lnTo>
                  <a:lnTo>
                    <a:pt x="338" y="282"/>
                  </a:lnTo>
                  <a:lnTo>
                    <a:pt x="338" y="338"/>
                  </a:lnTo>
                  <a:lnTo>
                    <a:pt x="281" y="394"/>
                  </a:lnTo>
                  <a:lnTo>
                    <a:pt x="225" y="450"/>
                  </a:lnTo>
                  <a:lnTo>
                    <a:pt x="57" y="450"/>
                  </a:lnTo>
                  <a:lnTo>
                    <a:pt x="0" y="506"/>
                  </a:lnTo>
                  <a:lnTo>
                    <a:pt x="0" y="619"/>
                  </a:lnTo>
                  <a:lnTo>
                    <a:pt x="0" y="731"/>
                  </a:lnTo>
                  <a:lnTo>
                    <a:pt x="0" y="900"/>
                  </a:lnTo>
                  <a:lnTo>
                    <a:pt x="57" y="1012"/>
                  </a:lnTo>
                  <a:lnTo>
                    <a:pt x="169" y="1125"/>
                  </a:lnTo>
                  <a:lnTo>
                    <a:pt x="338" y="1125"/>
                  </a:lnTo>
                  <a:lnTo>
                    <a:pt x="506" y="1181"/>
                  </a:lnTo>
                  <a:lnTo>
                    <a:pt x="619" y="1237"/>
                  </a:lnTo>
                  <a:lnTo>
                    <a:pt x="900" y="1349"/>
                  </a:lnTo>
                  <a:lnTo>
                    <a:pt x="956" y="1349"/>
                  </a:lnTo>
                  <a:lnTo>
                    <a:pt x="956" y="1181"/>
                  </a:lnTo>
                  <a:lnTo>
                    <a:pt x="1068" y="1181"/>
                  </a:lnTo>
                  <a:lnTo>
                    <a:pt x="1181" y="1237"/>
                  </a:lnTo>
                  <a:lnTo>
                    <a:pt x="1349" y="1237"/>
                  </a:lnTo>
                  <a:lnTo>
                    <a:pt x="1405" y="1181"/>
                  </a:lnTo>
                  <a:lnTo>
                    <a:pt x="1349" y="1125"/>
                  </a:lnTo>
                  <a:lnTo>
                    <a:pt x="1293" y="1068"/>
                  </a:lnTo>
                  <a:lnTo>
                    <a:pt x="1349" y="956"/>
                  </a:lnTo>
                  <a:lnTo>
                    <a:pt x="1405" y="844"/>
                  </a:lnTo>
                  <a:lnTo>
                    <a:pt x="1405" y="787"/>
                  </a:lnTo>
                  <a:lnTo>
                    <a:pt x="1349" y="731"/>
                  </a:lnTo>
                  <a:lnTo>
                    <a:pt x="1237" y="675"/>
                  </a:lnTo>
                  <a:lnTo>
                    <a:pt x="956" y="563"/>
                  </a:lnTo>
                  <a:lnTo>
                    <a:pt x="843" y="450"/>
                  </a:lnTo>
                  <a:lnTo>
                    <a:pt x="731" y="338"/>
                  </a:lnTo>
                  <a:lnTo>
                    <a:pt x="675" y="169"/>
                  </a:lnTo>
                  <a:lnTo>
                    <a:pt x="619" y="57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857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2" name="Google Shape;22892;p51"/>
            <p:cNvSpPr/>
            <p:nvPr/>
          </p:nvSpPr>
          <p:spPr>
            <a:xfrm>
              <a:off x="371600" y="1188875"/>
              <a:ext cx="25325" cy="33750"/>
            </a:xfrm>
            <a:custGeom>
              <a:avLst/>
              <a:gdLst/>
              <a:ahLst/>
              <a:cxnLst/>
              <a:rect l="l" t="t" r="r" b="b"/>
              <a:pathLst>
                <a:path w="1013" h="1350" extrusionOk="0">
                  <a:moveTo>
                    <a:pt x="787" y="1"/>
                  </a:moveTo>
                  <a:lnTo>
                    <a:pt x="787" y="57"/>
                  </a:lnTo>
                  <a:lnTo>
                    <a:pt x="675" y="169"/>
                  </a:lnTo>
                  <a:lnTo>
                    <a:pt x="563" y="226"/>
                  </a:lnTo>
                  <a:lnTo>
                    <a:pt x="394" y="282"/>
                  </a:lnTo>
                  <a:lnTo>
                    <a:pt x="450" y="450"/>
                  </a:lnTo>
                  <a:lnTo>
                    <a:pt x="394" y="507"/>
                  </a:lnTo>
                  <a:lnTo>
                    <a:pt x="338" y="563"/>
                  </a:lnTo>
                  <a:lnTo>
                    <a:pt x="225" y="675"/>
                  </a:lnTo>
                  <a:lnTo>
                    <a:pt x="113" y="731"/>
                  </a:lnTo>
                  <a:lnTo>
                    <a:pt x="57" y="731"/>
                  </a:lnTo>
                  <a:lnTo>
                    <a:pt x="1" y="788"/>
                  </a:lnTo>
                  <a:lnTo>
                    <a:pt x="1" y="844"/>
                  </a:lnTo>
                  <a:lnTo>
                    <a:pt x="57" y="956"/>
                  </a:lnTo>
                  <a:lnTo>
                    <a:pt x="282" y="1125"/>
                  </a:lnTo>
                  <a:lnTo>
                    <a:pt x="450" y="1125"/>
                  </a:lnTo>
                  <a:lnTo>
                    <a:pt x="563" y="1237"/>
                  </a:lnTo>
                  <a:lnTo>
                    <a:pt x="675" y="1350"/>
                  </a:lnTo>
                  <a:lnTo>
                    <a:pt x="1012" y="1181"/>
                  </a:lnTo>
                  <a:lnTo>
                    <a:pt x="900" y="1069"/>
                  </a:lnTo>
                  <a:lnTo>
                    <a:pt x="787" y="1012"/>
                  </a:lnTo>
                  <a:lnTo>
                    <a:pt x="787" y="956"/>
                  </a:lnTo>
                  <a:lnTo>
                    <a:pt x="731" y="900"/>
                  </a:lnTo>
                  <a:lnTo>
                    <a:pt x="787" y="844"/>
                  </a:lnTo>
                  <a:lnTo>
                    <a:pt x="844" y="844"/>
                  </a:lnTo>
                  <a:lnTo>
                    <a:pt x="956" y="788"/>
                  </a:lnTo>
                  <a:lnTo>
                    <a:pt x="1012" y="731"/>
                  </a:lnTo>
                  <a:lnTo>
                    <a:pt x="844" y="731"/>
                  </a:lnTo>
                  <a:lnTo>
                    <a:pt x="619" y="788"/>
                  </a:lnTo>
                  <a:lnTo>
                    <a:pt x="563" y="788"/>
                  </a:lnTo>
                  <a:lnTo>
                    <a:pt x="506" y="731"/>
                  </a:lnTo>
                  <a:lnTo>
                    <a:pt x="787" y="563"/>
                  </a:lnTo>
                  <a:lnTo>
                    <a:pt x="844" y="282"/>
                  </a:lnTo>
                  <a:lnTo>
                    <a:pt x="1012" y="57"/>
                  </a:lnTo>
                  <a:lnTo>
                    <a:pt x="844" y="1"/>
                  </a:lnTo>
                  <a:close/>
                </a:path>
              </a:pathLst>
            </a:custGeom>
            <a:solidFill>
              <a:srgbClr val="8A8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3" name="Google Shape;22893;p51"/>
            <p:cNvSpPr/>
            <p:nvPr/>
          </p:nvSpPr>
          <p:spPr>
            <a:xfrm>
              <a:off x="391275" y="1247900"/>
              <a:ext cx="18300" cy="16875"/>
            </a:xfrm>
            <a:custGeom>
              <a:avLst/>
              <a:gdLst/>
              <a:ahLst/>
              <a:cxnLst/>
              <a:rect l="l" t="t" r="r" b="b"/>
              <a:pathLst>
                <a:path w="732" h="675" extrusionOk="0">
                  <a:moveTo>
                    <a:pt x="113" y="0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225"/>
                  </a:lnTo>
                  <a:lnTo>
                    <a:pt x="0" y="338"/>
                  </a:lnTo>
                  <a:lnTo>
                    <a:pt x="57" y="506"/>
                  </a:lnTo>
                  <a:lnTo>
                    <a:pt x="169" y="619"/>
                  </a:lnTo>
                  <a:lnTo>
                    <a:pt x="338" y="675"/>
                  </a:lnTo>
                  <a:lnTo>
                    <a:pt x="619" y="675"/>
                  </a:lnTo>
                  <a:lnTo>
                    <a:pt x="675" y="562"/>
                  </a:lnTo>
                  <a:lnTo>
                    <a:pt x="675" y="506"/>
                  </a:lnTo>
                  <a:lnTo>
                    <a:pt x="731" y="338"/>
                  </a:lnTo>
                  <a:lnTo>
                    <a:pt x="731" y="225"/>
                  </a:lnTo>
                  <a:lnTo>
                    <a:pt x="731" y="113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857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4" name="Google Shape;22894;p51"/>
            <p:cNvSpPr/>
            <p:nvPr/>
          </p:nvSpPr>
          <p:spPr>
            <a:xfrm>
              <a:off x="406725" y="1250700"/>
              <a:ext cx="9875" cy="8475"/>
            </a:xfrm>
            <a:custGeom>
              <a:avLst/>
              <a:gdLst/>
              <a:ahLst/>
              <a:cxnLst/>
              <a:rect l="l" t="t" r="r" b="b"/>
              <a:pathLst>
                <a:path w="395" h="339" extrusionOk="0">
                  <a:moveTo>
                    <a:pt x="113" y="1"/>
                  </a:moveTo>
                  <a:lnTo>
                    <a:pt x="57" y="113"/>
                  </a:lnTo>
                  <a:lnTo>
                    <a:pt x="1" y="282"/>
                  </a:lnTo>
                  <a:lnTo>
                    <a:pt x="113" y="338"/>
                  </a:lnTo>
                  <a:lnTo>
                    <a:pt x="226" y="338"/>
                  </a:lnTo>
                  <a:lnTo>
                    <a:pt x="338" y="282"/>
                  </a:lnTo>
                  <a:lnTo>
                    <a:pt x="394" y="113"/>
                  </a:lnTo>
                  <a:lnTo>
                    <a:pt x="338" y="57"/>
                  </a:lnTo>
                  <a:lnTo>
                    <a:pt x="226" y="113"/>
                  </a:lnTo>
                  <a:lnTo>
                    <a:pt x="169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6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5" name="Google Shape;22895;p51"/>
            <p:cNvSpPr/>
            <p:nvPr/>
          </p:nvSpPr>
          <p:spPr>
            <a:xfrm>
              <a:off x="441850" y="1243675"/>
              <a:ext cx="5650" cy="2850"/>
            </a:xfrm>
            <a:custGeom>
              <a:avLst/>
              <a:gdLst/>
              <a:ahLst/>
              <a:cxnLst/>
              <a:rect l="l" t="t" r="r" b="b"/>
              <a:pathLst>
                <a:path w="226" h="114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226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6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6" name="Google Shape;22896;p51"/>
            <p:cNvSpPr/>
            <p:nvPr/>
          </p:nvSpPr>
          <p:spPr>
            <a:xfrm>
              <a:off x="391275" y="12029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A8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7" name="Google Shape;22897;p51"/>
            <p:cNvSpPr/>
            <p:nvPr/>
          </p:nvSpPr>
          <p:spPr>
            <a:xfrm>
              <a:off x="399700" y="1257725"/>
              <a:ext cx="37975" cy="45000"/>
            </a:xfrm>
            <a:custGeom>
              <a:avLst/>
              <a:gdLst/>
              <a:ahLst/>
              <a:cxnLst/>
              <a:rect l="l" t="t" r="r" b="b"/>
              <a:pathLst>
                <a:path w="1519" h="1800" extrusionOk="0">
                  <a:moveTo>
                    <a:pt x="282" y="1"/>
                  </a:moveTo>
                  <a:lnTo>
                    <a:pt x="225" y="57"/>
                  </a:lnTo>
                  <a:lnTo>
                    <a:pt x="225" y="113"/>
                  </a:lnTo>
                  <a:lnTo>
                    <a:pt x="282" y="226"/>
                  </a:lnTo>
                  <a:lnTo>
                    <a:pt x="225" y="282"/>
                  </a:lnTo>
                  <a:lnTo>
                    <a:pt x="169" y="226"/>
                  </a:lnTo>
                  <a:lnTo>
                    <a:pt x="1" y="226"/>
                  </a:lnTo>
                  <a:lnTo>
                    <a:pt x="1" y="394"/>
                  </a:lnTo>
                  <a:lnTo>
                    <a:pt x="57" y="507"/>
                  </a:lnTo>
                  <a:lnTo>
                    <a:pt x="169" y="619"/>
                  </a:lnTo>
                  <a:lnTo>
                    <a:pt x="338" y="675"/>
                  </a:lnTo>
                  <a:lnTo>
                    <a:pt x="507" y="788"/>
                  </a:lnTo>
                  <a:lnTo>
                    <a:pt x="619" y="956"/>
                  </a:lnTo>
                  <a:lnTo>
                    <a:pt x="731" y="1125"/>
                  </a:lnTo>
                  <a:lnTo>
                    <a:pt x="731" y="1294"/>
                  </a:lnTo>
                  <a:lnTo>
                    <a:pt x="788" y="1462"/>
                  </a:lnTo>
                  <a:lnTo>
                    <a:pt x="900" y="1631"/>
                  </a:lnTo>
                  <a:lnTo>
                    <a:pt x="1069" y="1743"/>
                  </a:lnTo>
                  <a:lnTo>
                    <a:pt x="1125" y="1799"/>
                  </a:lnTo>
                  <a:lnTo>
                    <a:pt x="1293" y="1799"/>
                  </a:lnTo>
                  <a:lnTo>
                    <a:pt x="1406" y="1743"/>
                  </a:lnTo>
                  <a:lnTo>
                    <a:pt x="1518" y="1575"/>
                  </a:lnTo>
                  <a:lnTo>
                    <a:pt x="1406" y="1462"/>
                  </a:lnTo>
                  <a:lnTo>
                    <a:pt x="1350" y="1406"/>
                  </a:lnTo>
                  <a:lnTo>
                    <a:pt x="1293" y="1350"/>
                  </a:lnTo>
                  <a:lnTo>
                    <a:pt x="1181" y="1237"/>
                  </a:lnTo>
                  <a:lnTo>
                    <a:pt x="1069" y="1181"/>
                  </a:lnTo>
                  <a:lnTo>
                    <a:pt x="900" y="900"/>
                  </a:lnTo>
                  <a:lnTo>
                    <a:pt x="900" y="844"/>
                  </a:lnTo>
                  <a:lnTo>
                    <a:pt x="900" y="788"/>
                  </a:lnTo>
                  <a:lnTo>
                    <a:pt x="1012" y="619"/>
                  </a:lnTo>
                  <a:lnTo>
                    <a:pt x="956" y="563"/>
                  </a:lnTo>
                  <a:lnTo>
                    <a:pt x="900" y="507"/>
                  </a:lnTo>
                  <a:lnTo>
                    <a:pt x="844" y="507"/>
                  </a:lnTo>
                  <a:lnTo>
                    <a:pt x="788" y="451"/>
                  </a:lnTo>
                  <a:lnTo>
                    <a:pt x="675" y="338"/>
                  </a:lnTo>
                  <a:lnTo>
                    <a:pt x="675" y="226"/>
                  </a:lnTo>
                  <a:lnTo>
                    <a:pt x="563" y="11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817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8" name="Google Shape;22898;p51"/>
            <p:cNvSpPr/>
            <p:nvPr/>
          </p:nvSpPr>
          <p:spPr>
            <a:xfrm>
              <a:off x="409550" y="1257725"/>
              <a:ext cx="8450" cy="8475"/>
            </a:xfrm>
            <a:custGeom>
              <a:avLst/>
              <a:gdLst/>
              <a:ahLst/>
              <a:cxnLst/>
              <a:rect l="l" t="t" r="r" b="b"/>
              <a:pathLst>
                <a:path w="338" h="339" extrusionOk="0">
                  <a:moveTo>
                    <a:pt x="0" y="1"/>
                  </a:moveTo>
                  <a:lnTo>
                    <a:pt x="113" y="169"/>
                  </a:lnTo>
                  <a:lnTo>
                    <a:pt x="281" y="338"/>
                  </a:lnTo>
                  <a:lnTo>
                    <a:pt x="337" y="226"/>
                  </a:lnTo>
                  <a:lnTo>
                    <a:pt x="337" y="16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857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9" name="Google Shape;22899;p51"/>
            <p:cNvSpPr/>
            <p:nvPr/>
          </p:nvSpPr>
          <p:spPr>
            <a:xfrm>
              <a:off x="443275" y="12661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6" y="0"/>
                  </a:moveTo>
                  <a:lnTo>
                    <a:pt x="0" y="56"/>
                  </a:lnTo>
                  <a:lnTo>
                    <a:pt x="56" y="113"/>
                  </a:lnTo>
                  <a:lnTo>
                    <a:pt x="56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8E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0" name="Google Shape;22900;p51"/>
            <p:cNvSpPr/>
            <p:nvPr/>
          </p:nvSpPr>
          <p:spPr>
            <a:xfrm>
              <a:off x="453100" y="12619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1" name="Google Shape;22901;p51"/>
            <p:cNvSpPr/>
            <p:nvPr/>
          </p:nvSpPr>
          <p:spPr>
            <a:xfrm>
              <a:off x="416575" y="126617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113" y="113"/>
                  </a:moveTo>
                  <a:lnTo>
                    <a:pt x="113" y="11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3" y="113"/>
                  </a:lnTo>
                  <a:lnTo>
                    <a:pt x="113" y="113"/>
                  </a:lnTo>
                  <a:close/>
                </a:path>
              </a:pathLst>
            </a:custGeom>
            <a:solidFill>
              <a:srgbClr val="857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2" name="Google Shape;22902;p51"/>
            <p:cNvSpPr/>
            <p:nvPr/>
          </p:nvSpPr>
          <p:spPr>
            <a:xfrm>
              <a:off x="373000" y="1163600"/>
              <a:ext cx="14075" cy="8450"/>
            </a:xfrm>
            <a:custGeom>
              <a:avLst/>
              <a:gdLst/>
              <a:ahLst/>
              <a:cxnLst/>
              <a:rect l="l" t="t" r="r" b="b"/>
              <a:pathLst>
                <a:path w="563" h="338" extrusionOk="0">
                  <a:moveTo>
                    <a:pt x="226" y="0"/>
                  </a:moveTo>
                  <a:lnTo>
                    <a:pt x="169" y="113"/>
                  </a:lnTo>
                  <a:lnTo>
                    <a:pt x="113" y="169"/>
                  </a:lnTo>
                  <a:lnTo>
                    <a:pt x="1" y="337"/>
                  </a:lnTo>
                  <a:lnTo>
                    <a:pt x="507" y="337"/>
                  </a:lnTo>
                  <a:lnTo>
                    <a:pt x="563" y="281"/>
                  </a:lnTo>
                  <a:lnTo>
                    <a:pt x="450" y="281"/>
                  </a:lnTo>
                  <a:lnTo>
                    <a:pt x="450" y="225"/>
                  </a:lnTo>
                  <a:lnTo>
                    <a:pt x="394" y="113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8A8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3" name="Google Shape;22903;p51"/>
            <p:cNvSpPr/>
            <p:nvPr/>
          </p:nvSpPr>
          <p:spPr>
            <a:xfrm>
              <a:off x="374400" y="1174825"/>
              <a:ext cx="5650" cy="14075"/>
            </a:xfrm>
            <a:custGeom>
              <a:avLst/>
              <a:gdLst/>
              <a:ahLst/>
              <a:cxnLst/>
              <a:rect l="l" t="t" r="r" b="b"/>
              <a:pathLst>
                <a:path w="226" h="563" extrusionOk="0">
                  <a:moveTo>
                    <a:pt x="113" y="1"/>
                  </a:moveTo>
                  <a:lnTo>
                    <a:pt x="57" y="282"/>
                  </a:lnTo>
                  <a:lnTo>
                    <a:pt x="1" y="450"/>
                  </a:lnTo>
                  <a:lnTo>
                    <a:pt x="1" y="563"/>
                  </a:lnTo>
                  <a:lnTo>
                    <a:pt x="170" y="507"/>
                  </a:lnTo>
                  <a:lnTo>
                    <a:pt x="226" y="226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8A8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4" name="Google Shape;22904;p51"/>
            <p:cNvSpPr/>
            <p:nvPr/>
          </p:nvSpPr>
          <p:spPr>
            <a:xfrm>
              <a:off x="368800" y="1160775"/>
              <a:ext cx="9850" cy="5650"/>
            </a:xfrm>
            <a:custGeom>
              <a:avLst/>
              <a:gdLst/>
              <a:ahLst/>
              <a:cxnLst/>
              <a:rect l="l" t="t" r="r" b="b"/>
              <a:pathLst>
                <a:path w="394" h="226" extrusionOk="0">
                  <a:moveTo>
                    <a:pt x="56" y="1"/>
                  </a:moveTo>
                  <a:lnTo>
                    <a:pt x="0" y="113"/>
                  </a:lnTo>
                  <a:lnTo>
                    <a:pt x="0" y="169"/>
                  </a:lnTo>
                  <a:lnTo>
                    <a:pt x="113" y="226"/>
                  </a:lnTo>
                  <a:lnTo>
                    <a:pt x="169" y="226"/>
                  </a:lnTo>
                  <a:lnTo>
                    <a:pt x="394" y="113"/>
                  </a:lnTo>
                  <a:lnTo>
                    <a:pt x="281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8A8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5" name="Google Shape;22905;p51"/>
            <p:cNvSpPr/>
            <p:nvPr/>
          </p:nvSpPr>
          <p:spPr>
            <a:xfrm>
              <a:off x="371600" y="1188875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113" y="1"/>
                  </a:moveTo>
                  <a:lnTo>
                    <a:pt x="57" y="57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13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A8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6" name="Google Shape;22906;p51"/>
            <p:cNvSpPr/>
            <p:nvPr/>
          </p:nvSpPr>
          <p:spPr>
            <a:xfrm>
              <a:off x="377225" y="1193100"/>
              <a:ext cx="4225" cy="2825"/>
            </a:xfrm>
            <a:custGeom>
              <a:avLst/>
              <a:gdLst/>
              <a:ahLst/>
              <a:cxnLst/>
              <a:rect l="l" t="t" r="r" b="b"/>
              <a:pathLst>
                <a:path w="169" h="113" extrusionOk="0">
                  <a:moveTo>
                    <a:pt x="0" y="0"/>
                  </a:moveTo>
                  <a:lnTo>
                    <a:pt x="57" y="113"/>
                  </a:lnTo>
                  <a:lnTo>
                    <a:pt x="169" y="113"/>
                  </a:lnTo>
                  <a:lnTo>
                    <a:pt x="113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7" name="Google Shape;22907;p51"/>
            <p:cNvSpPr/>
            <p:nvPr/>
          </p:nvSpPr>
          <p:spPr>
            <a:xfrm>
              <a:off x="387050" y="116920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1" y="57"/>
                  </a:move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8A8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8" name="Google Shape;22908;p51"/>
            <p:cNvSpPr/>
            <p:nvPr/>
          </p:nvSpPr>
          <p:spPr>
            <a:xfrm>
              <a:off x="381425" y="1129875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13" y="0"/>
                  </a:moveTo>
                  <a:lnTo>
                    <a:pt x="1" y="56"/>
                  </a:lnTo>
                  <a:lnTo>
                    <a:pt x="57" y="113"/>
                  </a:lnTo>
                  <a:lnTo>
                    <a:pt x="57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07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9" name="Google Shape;22909;p51"/>
            <p:cNvSpPr/>
            <p:nvPr/>
          </p:nvSpPr>
          <p:spPr>
            <a:xfrm>
              <a:off x="377225" y="112845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07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0" name="Google Shape;22910;p51"/>
            <p:cNvSpPr/>
            <p:nvPr/>
          </p:nvSpPr>
          <p:spPr>
            <a:xfrm>
              <a:off x="409550" y="15893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A8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1" name="Google Shape;22911;p51"/>
            <p:cNvSpPr/>
            <p:nvPr/>
          </p:nvSpPr>
          <p:spPr>
            <a:xfrm>
              <a:off x="405325" y="1599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07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2" name="Google Shape;22912;p51"/>
            <p:cNvSpPr/>
            <p:nvPr/>
          </p:nvSpPr>
          <p:spPr>
            <a:xfrm>
              <a:off x="413750" y="1606200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113" y="1"/>
                  </a:moveTo>
                  <a:lnTo>
                    <a:pt x="57" y="57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13" y="113"/>
                  </a:lnTo>
                  <a:lnTo>
                    <a:pt x="169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A8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3" name="Google Shape;22913;p51"/>
            <p:cNvSpPr/>
            <p:nvPr/>
          </p:nvSpPr>
          <p:spPr>
            <a:xfrm>
              <a:off x="389875" y="1308325"/>
              <a:ext cx="53425" cy="87150"/>
            </a:xfrm>
            <a:custGeom>
              <a:avLst/>
              <a:gdLst/>
              <a:ahLst/>
              <a:cxnLst/>
              <a:rect l="l" t="t" r="r" b="b"/>
              <a:pathLst>
                <a:path w="2137" h="3486" extrusionOk="0">
                  <a:moveTo>
                    <a:pt x="506" y="0"/>
                  </a:moveTo>
                  <a:lnTo>
                    <a:pt x="337" y="56"/>
                  </a:lnTo>
                  <a:lnTo>
                    <a:pt x="337" y="169"/>
                  </a:lnTo>
                  <a:lnTo>
                    <a:pt x="394" y="281"/>
                  </a:lnTo>
                  <a:lnTo>
                    <a:pt x="169" y="281"/>
                  </a:lnTo>
                  <a:lnTo>
                    <a:pt x="113" y="338"/>
                  </a:lnTo>
                  <a:lnTo>
                    <a:pt x="0" y="506"/>
                  </a:lnTo>
                  <a:lnTo>
                    <a:pt x="0" y="675"/>
                  </a:lnTo>
                  <a:lnTo>
                    <a:pt x="0" y="787"/>
                  </a:lnTo>
                  <a:lnTo>
                    <a:pt x="56" y="843"/>
                  </a:lnTo>
                  <a:lnTo>
                    <a:pt x="450" y="843"/>
                  </a:lnTo>
                  <a:lnTo>
                    <a:pt x="562" y="1124"/>
                  </a:lnTo>
                  <a:lnTo>
                    <a:pt x="618" y="1293"/>
                  </a:lnTo>
                  <a:lnTo>
                    <a:pt x="731" y="1349"/>
                  </a:lnTo>
                  <a:lnTo>
                    <a:pt x="843" y="1405"/>
                  </a:lnTo>
                  <a:lnTo>
                    <a:pt x="843" y="1462"/>
                  </a:lnTo>
                  <a:lnTo>
                    <a:pt x="900" y="1630"/>
                  </a:lnTo>
                  <a:lnTo>
                    <a:pt x="843" y="1743"/>
                  </a:lnTo>
                  <a:lnTo>
                    <a:pt x="843" y="1799"/>
                  </a:lnTo>
                  <a:lnTo>
                    <a:pt x="900" y="1855"/>
                  </a:lnTo>
                  <a:lnTo>
                    <a:pt x="956" y="1799"/>
                  </a:lnTo>
                  <a:lnTo>
                    <a:pt x="956" y="1686"/>
                  </a:lnTo>
                  <a:lnTo>
                    <a:pt x="1012" y="1630"/>
                  </a:lnTo>
                  <a:lnTo>
                    <a:pt x="1068" y="1686"/>
                  </a:lnTo>
                  <a:lnTo>
                    <a:pt x="1124" y="1743"/>
                  </a:lnTo>
                  <a:lnTo>
                    <a:pt x="1124" y="1855"/>
                  </a:lnTo>
                  <a:lnTo>
                    <a:pt x="1124" y="1911"/>
                  </a:lnTo>
                  <a:lnTo>
                    <a:pt x="1293" y="1967"/>
                  </a:lnTo>
                  <a:lnTo>
                    <a:pt x="1405" y="2024"/>
                  </a:lnTo>
                  <a:lnTo>
                    <a:pt x="1462" y="2136"/>
                  </a:lnTo>
                  <a:lnTo>
                    <a:pt x="1462" y="2305"/>
                  </a:lnTo>
                  <a:lnTo>
                    <a:pt x="1405" y="2361"/>
                  </a:lnTo>
                  <a:lnTo>
                    <a:pt x="1181" y="2361"/>
                  </a:lnTo>
                  <a:lnTo>
                    <a:pt x="1181" y="2417"/>
                  </a:lnTo>
                  <a:lnTo>
                    <a:pt x="1181" y="2586"/>
                  </a:lnTo>
                  <a:lnTo>
                    <a:pt x="1293" y="2698"/>
                  </a:lnTo>
                  <a:lnTo>
                    <a:pt x="1293" y="2811"/>
                  </a:lnTo>
                  <a:lnTo>
                    <a:pt x="1293" y="2867"/>
                  </a:lnTo>
                  <a:lnTo>
                    <a:pt x="1349" y="2923"/>
                  </a:lnTo>
                  <a:lnTo>
                    <a:pt x="1293" y="2923"/>
                  </a:lnTo>
                  <a:lnTo>
                    <a:pt x="1293" y="2979"/>
                  </a:lnTo>
                  <a:lnTo>
                    <a:pt x="1237" y="3485"/>
                  </a:lnTo>
                  <a:lnTo>
                    <a:pt x="1237" y="3485"/>
                  </a:lnTo>
                  <a:lnTo>
                    <a:pt x="1574" y="3204"/>
                  </a:lnTo>
                  <a:lnTo>
                    <a:pt x="1686" y="3148"/>
                  </a:lnTo>
                  <a:lnTo>
                    <a:pt x="1686" y="3092"/>
                  </a:lnTo>
                  <a:lnTo>
                    <a:pt x="1686" y="2923"/>
                  </a:lnTo>
                  <a:lnTo>
                    <a:pt x="1686" y="2811"/>
                  </a:lnTo>
                  <a:lnTo>
                    <a:pt x="1686" y="2698"/>
                  </a:lnTo>
                  <a:lnTo>
                    <a:pt x="1799" y="2698"/>
                  </a:lnTo>
                  <a:lnTo>
                    <a:pt x="1911" y="2642"/>
                  </a:lnTo>
                  <a:lnTo>
                    <a:pt x="1967" y="2642"/>
                  </a:lnTo>
                  <a:lnTo>
                    <a:pt x="1967" y="2586"/>
                  </a:lnTo>
                  <a:lnTo>
                    <a:pt x="1799" y="2417"/>
                  </a:lnTo>
                  <a:lnTo>
                    <a:pt x="1911" y="2249"/>
                  </a:lnTo>
                  <a:lnTo>
                    <a:pt x="1911" y="2080"/>
                  </a:lnTo>
                  <a:lnTo>
                    <a:pt x="1855" y="1911"/>
                  </a:lnTo>
                  <a:lnTo>
                    <a:pt x="1799" y="1799"/>
                  </a:lnTo>
                  <a:lnTo>
                    <a:pt x="1911" y="1574"/>
                  </a:lnTo>
                  <a:lnTo>
                    <a:pt x="1967" y="1462"/>
                  </a:lnTo>
                  <a:lnTo>
                    <a:pt x="2080" y="1462"/>
                  </a:lnTo>
                  <a:lnTo>
                    <a:pt x="2136" y="1349"/>
                  </a:lnTo>
                  <a:lnTo>
                    <a:pt x="2080" y="1293"/>
                  </a:lnTo>
                  <a:lnTo>
                    <a:pt x="2136" y="1124"/>
                  </a:lnTo>
                  <a:lnTo>
                    <a:pt x="2136" y="956"/>
                  </a:lnTo>
                  <a:lnTo>
                    <a:pt x="2080" y="787"/>
                  </a:lnTo>
                  <a:lnTo>
                    <a:pt x="2024" y="619"/>
                  </a:lnTo>
                  <a:lnTo>
                    <a:pt x="1967" y="506"/>
                  </a:lnTo>
                  <a:lnTo>
                    <a:pt x="2024" y="394"/>
                  </a:lnTo>
                  <a:lnTo>
                    <a:pt x="2024" y="338"/>
                  </a:lnTo>
                  <a:lnTo>
                    <a:pt x="1967" y="225"/>
                  </a:lnTo>
                  <a:lnTo>
                    <a:pt x="1799" y="169"/>
                  </a:lnTo>
                  <a:lnTo>
                    <a:pt x="1686" y="225"/>
                  </a:lnTo>
                  <a:lnTo>
                    <a:pt x="1630" y="338"/>
                  </a:lnTo>
                  <a:lnTo>
                    <a:pt x="1574" y="450"/>
                  </a:lnTo>
                  <a:lnTo>
                    <a:pt x="1518" y="619"/>
                  </a:lnTo>
                  <a:lnTo>
                    <a:pt x="1462" y="675"/>
                  </a:lnTo>
                  <a:lnTo>
                    <a:pt x="1237" y="675"/>
                  </a:lnTo>
                  <a:lnTo>
                    <a:pt x="1068" y="619"/>
                  </a:lnTo>
                  <a:lnTo>
                    <a:pt x="1012" y="619"/>
                  </a:lnTo>
                  <a:lnTo>
                    <a:pt x="900" y="675"/>
                  </a:lnTo>
                  <a:lnTo>
                    <a:pt x="787" y="562"/>
                  </a:lnTo>
                  <a:lnTo>
                    <a:pt x="731" y="394"/>
                  </a:lnTo>
                  <a:lnTo>
                    <a:pt x="731" y="281"/>
                  </a:lnTo>
                  <a:lnTo>
                    <a:pt x="731" y="169"/>
                  </a:lnTo>
                  <a:lnTo>
                    <a:pt x="675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7B7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4" name="Google Shape;22914;p51"/>
            <p:cNvSpPr/>
            <p:nvPr/>
          </p:nvSpPr>
          <p:spPr>
            <a:xfrm>
              <a:off x="387050" y="1430575"/>
              <a:ext cx="29550" cy="61850"/>
            </a:xfrm>
            <a:custGeom>
              <a:avLst/>
              <a:gdLst/>
              <a:ahLst/>
              <a:cxnLst/>
              <a:rect l="l" t="t" r="r" b="b"/>
              <a:pathLst>
                <a:path w="1182" h="2474" extrusionOk="0">
                  <a:moveTo>
                    <a:pt x="788" y="0"/>
                  </a:moveTo>
                  <a:lnTo>
                    <a:pt x="619" y="113"/>
                  </a:lnTo>
                  <a:lnTo>
                    <a:pt x="563" y="281"/>
                  </a:lnTo>
                  <a:lnTo>
                    <a:pt x="450" y="450"/>
                  </a:lnTo>
                  <a:lnTo>
                    <a:pt x="394" y="506"/>
                  </a:lnTo>
                  <a:lnTo>
                    <a:pt x="282" y="618"/>
                  </a:lnTo>
                  <a:lnTo>
                    <a:pt x="282" y="731"/>
                  </a:lnTo>
                  <a:lnTo>
                    <a:pt x="394" y="899"/>
                  </a:lnTo>
                  <a:lnTo>
                    <a:pt x="450" y="956"/>
                  </a:lnTo>
                  <a:lnTo>
                    <a:pt x="450" y="1068"/>
                  </a:lnTo>
                  <a:lnTo>
                    <a:pt x="338" y="1012"/>
                  </a:lnTo>
                  <a:lnTo>
                    <a:pt x="226" y="1012"/>
                  </a:lnTo>
                  <a:lnTo>
                    <a:pt x="113" y="1068"/>
                  </a:lnTo>
                  <a:lnTo>
                    <a:pt x="57" y="1293"/>
                  </a:lnTo>
                  <a:lnTo>
                    <a:pt x="113" y="1405"/>
                  </a:lnTo>
                  <a:lnTo>
                    <a:pt x="169" y="1462"/>
                  </a:lnTo>
                  <a:lnTo>
                    <a:pt x="169" y="1518"/>
                  </a:lnTo>
                  <a:lnTo>
                    <a:pt x="1" y="1630"/>
                  </a:lnTo>
                  <a:lnTo>
                    <a:pt x="1" y="1799"/>
                  </a:lnTo>
                  <a:lnTo>
                    <a:pt x="57" y="2136"/>
                  </a:lnTo>
                  <a:lnTo>
                    <a:pt x="113" y="2305"/>
                  </a:lnTo>
                  <a:lnTo>
                    <a:pt x="113" y="2417"/>
                  </a:lnTo>
                  <a:lnTo>
                    <a:pt x="169" y="2473"/>
                  </a:lnTo>
                  <a:lnTo>
                    <a:pt x="282" y="2417"/>
                  </a:lnTo>
                  <a:lnTo>
                    <a:pt x="338" y="2361"/>
                  </a:lnTo>
                  <a:lnTo>
                    <a:pt x="338" y="2248"/>
                  </a:lnTo>
                  <a:lnTo>
                    <a:pt x="450" y="2248"/>
                  </a:lnTo>
                  <a:lnTo>
                    <a:pt x="450" y="2305"/>
                  </a:lnTo>
                  <a:lnTo>
                    <a:pt x="507" y="2361"/>
                  </a:lnTo>
                  <a:lnTo>
                    <a:pt x="507" y="2417"/>
                  </a:lnTo>
                  <a:lnTo>
                    <a:pt x="619" y="2417"/>
                  </a:lnTo>
                  <a:lnTo>
                    <a:pt x="619" y="2361"/>
                  </a:lnTo>
                  <a:lnTo>
                    <a:pt x="619" y="2136"/>
                  </a:lnTo>
                  <a:lnTo>
                    <a:pt x="619" y="2080"/>
                  </a:lnTo>
                  <a:lnTo>
                    <a:pt x="675" y="1967"/>
                  </a:lnTo>
                  <a:lnTo>
                    <a:pt x="788" y="1911"/>
                  </a:lnTo>
                  <a:lnTo>
                    <a:pt x="788" y="1799"/>
                  </a:lnTo>
                  <a:lnTo>
                    <a:pt x="788" y="1686"/>
                  </a:lnTo>
                  <a:lnTo>
                    <a:pt x="675" y="1574"/>
                  </a:lnTo>
                  <a:lnTo>
                    <a:pt x="675" y="1518"/>
                  </a:lnTo>
                  <a:lnTo>
                    <a:pt x="788" y="1462"/>
                  </a:lnTo>
                  <a:lnTo>
                    <a:pt x="844" y="1462"/>
                  </a:lnTo>
                  <a:lnTo>
                    <a:pt x="956" y="1405"/>
                  </a:lnTo>
                  <a:lnTo>
                    <a:pt x="956" y="1349"/>
                  </a:lnTo>
                  <a:lnTo>
                    <a:pt x="900" y="1349"/>
                  </a:lnTo>
                  <a:lnTo>
                    <a:pt x="788" y="1237"/>
                  </a:lnTo>
                  <a:lnTo>
                    <a:pt x="900" y="1124"/>
                  </a:lnTo>
                  <a:lnTo>
                    <a:pt x="1069" y="1068"/>
                  </a:lnTo>
                  <a:lnTo>
                    <a:pt x="1125" y="1012"/>
                  </a:lnTo>
                  <a:lnTo>
                    <a:pt x="1181" y="899"/>
                  </a:lnTo>
                  <a:lnTo>
                    <a:pt x="1125" y="843"/>
                  </a:lnTo>
                  <a:lnTo>
                    <a:pt x="1069" y="731"/>
                  </a:lnTo>
                  <a:lnTo>
                    <a:pt x="844" y="675"/>
                  </a:lnTo>
                  <a:lnTo>
                    <a:pt x="788" y="618"/>
                  </a:lnTo>
                  <a:lnTo>
                    <a:pt x="844" y="450"/>
                  </a:lnTo>
                  <a:lnTo>
                    <a:pt x="900" y="337"/>
                  </a:lnTo>
                  <a:lnTo>
                    <a:pt x="956" y="281"/>
                  </a:lnTo>
                  <a:lnTo>
                    <a:pt x="1069" y="281"/>
                  </a:lnTo>
                  <a:lnTo>
                    <a:pt x="1069" y="169"/>
                  </a:lnTo>
                  <a:lnTo>
                    <a:pt x="1069" y="56"/>
                  </a:lnTo>
                  <a:lnTo>
                    <a:pt x="1013" y="0"/>
                  </a:lnTo>
                  <a:close/>
                </a:path>
              </a:pathLst>
            </a:custGeom>
            <a:solidFill>
              <a:srgbClr val="7B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5" name="Google Shape;22915;p51"/>
            <p:cNvSpPr/>
            <p:nvPr/>
          </p:nvSpPr>
          <p:spPr>
            <a:xfrm>
              <a:off x="382850" y="1482550"/>
              <a:ext cx="22500" cy="40775"/>
            </a:xfrm>
            <a:custGeom>
              <a:avLst/>
              <a:gdLst/>
              <a:ahLst/>
              <a:cxnLst/>
              <a:rect l="l" t="t" r="r" b="b"/>
              <a:pathLst>
                <a:path w="900" h="1631" extrusionOk="0">
                  <a:moveTo>
                    <a:pt x="225" y="1"/>
                  </a:moveTo>
                  <a:lnTo>
                    <a:pt x="113" y="57"/>
                  </a:lnTo>
                  <a:lnTo>
                    <a:pt x="0" y="113"/>
                  </a:lnTo>
                  <a:lnTo>
                    <a:pt x="56" y="282"/>
                  </a:lnTo>
                  <a:lnTo>
                    <a:pt x="113" y="563"/>
                  </a:lnTo>
                  <a:lnTo>
                    <a:pt x="113" y="788"/>
                  </a:lnTo>
                  <a:lnTo>
                    <a:pt x="56" y="1350"/>
                  </a:lnTo>
                  <a:lnTo>
                    <a:pt x="0" y="1462"/>
                  </a:lnTo>
                  <a:lnTo>
                    <a:pt x="0" y="1518"/>
                  </a:lnTo>
                  <a:lnTo>
                    <a:pt x="0" y="1575"/>
                  </a:lnTo>
                  <a:lnTo>
                    <a:pt x="56" y="1631"/>
                  </a:lnTo>
                  <a:lnTo>
                    <a:pt x="225" y="1631"/>
                  </a:lnTo>
                  <a:lnTo>
                    <a:pt x="225" y="1518"/>
                  </a:lnTo>
                  <a:lnTo>
                    <a:pt x="506" y="1518"/>
                  </a:lnTo>
                  <a:lnTo>
                    <a:pt x="562" y="1462"/>
                  </a:lnTo>
                  <a:lnTo>
                    <a:pt x="731" y="1462"/>
                  </a:lnTo>
                  <a:lnTo>
                    <a:pt x="731" y="1350"/>
                  </a:lnTo>
                  <a:lnTo>
                    <a:pt x="899" y="1237"/>
                  </a:lnTo>
                  <a:lnTo>
                    <a:pt x="899" y="1125"/>
                  </a:lnTo>
                  <a:lnTo>
                    <a:pt x="843" y="1012"/>
                  </a:lnTo>
                  <a:lnTo>
                    <a:pt x="787" y="900"/>
                  </a:lnTo>
                  <a:lnTo>
                    <a:pt x="731" y="844"/>
                  </a:lnTo>
                  <a:lnTo>
                    <a:pt x="675" y="788"/>
                  </a:lnTo>
                  <a:lnTo>
                    <a:pt x="731" y="675"/>
                  </a:lnTo>
                  <a:lnTo>
                    <a:pt x="731" y="619"/>
                  </a:lnTo>
                  <a:lnTo>
                    <a:pt x="675" y="563"/>
                  </a:lnTo>
                  <a:lnTo>
                    <a:pt x="618" y="507"/>
                  </a:lnTo>
                  <a:lnTo>
                    <a:pt x="562" y="507"/>
                  </a:lnTo>
                  <a:lnTo>
                    <a:pt x="506" y="563"/>
                  </a:lnTo>
                  <a:lnTo>
                    <a:pt x="450" y="675"/>
                  </a:lnTo>
                  <a:lnTo>
                    <a:pt x="337" y="563"/>
                  </a:lnTo>
                  <a:lnTo>
                    <a:pt x="337" y="394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787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6" name="Google Shape;22916;p51"/>
            <p:cNvSpPr/>
            <p:nvPr/>
          </p:nvSpPr>
          <p:spPr>
            <a:xfrm>
              <a:off x="408125" y="1394025"/>
              <a:ext cx="14075" cy="23925"/>
            </a:xfrm>
            <a:custGeom>
              <a:avLst/>
              <a:gdLst/>
              <a:ahLst/>
              <a:cxnLst/>
              <a:rect l="l" t="t" r="r" b="b"/>
              <a:pathLst>
                <a:path w="563" h="957" extrusionOk="0">
                  <a:moveTo>
                    <a:pt x="338" y="1"/>
                  </a:moveTo>
                  <a:lnTo>
                    <a:pt x="226" y="57"/>
                  </a:lnTo>
                  <a:lnTo>
                    <a:pt x="170" y="169"/>
                  </a:lnTo>
                  <a:lnTo>
                    <a:pt x="57" y="394"/>
                  </a:lnTo>
                  <a:lnTo>
                    <a:pt x="1" y="450"/>
                  </a:lnTo>
                  <a:lnTo>
                    <a:pt x="1" y="563"/>
                  </a:lnTo>
                  <a:lnTo>
                    <a:pt x="57" y="788"/>
                  </a:lnTo>
                  <a:lnTo>
                    <a:pt x="113" y="956"/>
                  </a:lnTo>
                  <a:lnTo>
                    <a:pt x="170" y="900"/>
                  </a:lnTo>
                  <a:lnTo>
                    <a:pt x="226" y="788"/>
                  </a:lnTo>
                  <a:lnTo>
                    <a:pt x="338" y="788"/>
                  </a:lnTo>
                  <a:lnTo>
                    <a:pt x="394" y="844"/>
                  </a:lnTo>
                  <a:lnTo>
                    <a:pt x="451" y="900"/>
                  </a:lnTo>
                  <a:lnTo>
                    <a:pt x="507" y="844"/>
                  </a:lnTo>
                  <a:lnTo>
                    <a:pt x="563" y="788"/>
                  </a:lnTo>
                  <a:lnTo>
                    <a:pt x="507" y="731"/>
                  </a:lnTo>
                  <a:lnTo>
                    <a:pt x="451" y="619"/>
                  </a:lnTo>
                  <a:lnTo>
                    <a:pt x="394" y="507"/>
                  </a:lnTo>
                  <a:lnTo>
                    <a:pt x="451" y="338"/>
                  </a:lnTo>
                  <a:lnTo>
                    <a:pt x="507" y="226"/>
                  </a:lnTo>
                  <a:lnTo>
                    <a:pt x="507" y="113"/>
                  </a:lnTo>
                  <a:lnTo>
                    <a:pt x="507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7B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7" name="Google Shape;22917;p51"/>
            <p:cNvSpPr/>
            <p:nvPr/>
          </p:nvSpPr>
          <p:spPr>
            <a:xfrm>
              <a:off x="396900" y="1417925"/>
              <a:ext cx="25300" cy="14075"/>
            </a:xfrm>
            <a:custGeom>
              <a:avLst/>
              <a:gdLst/>
              <a:ahLst/>
              <a:cxnLst/>
              <a:rect l="l" t="t" r="r" b="b"/>
              <a:pathLst>
                <a:path w="1012" h="563" extrusionOk="0">
                  <a:moveTo>
                    <a:pt x="169" y="0"/>
                  </a:moveTo>
                  <a:lnTo>
                    <a:pt x="56" y="57"/>
                  </a:lnTo>
                  <a:lnTo>
                    <a:pt x="0" y="169"/>
                  </a:lnTo>
                  <a:lnTo>
                    <a:pt x="169" y="225"/>
                  </a:lnTo>
                  <a:lnTo>
                    <a:pt x="337" y="338"/>
                  </a:lnTo>
                  <a:lnTo>
                    <a:pt x="450" y="450"/>
                  </a:lnTo>
                  <a:lnTo>
                    <a:pt x="675" y="562"/>
                  </a:lnTo>
                  <a:lnTo>
                    <a:pt x="787" y="562"/>
                  </a:lnTo>
                  <a:lnTo>
                    <a:pt x="900" y="506"/>
                  </a:lnTo>
                  <a:lnTo>
                    <a:pt x="956" y="338"/>
                  </a:lnTo>
                  <a:lnTo>
                    <a:pt x="1012" y="169"/>
                  </a:lnTo>
                  <a:lnTo>
                    <a:pt x="1012" y="113"/>
                  </a:lnTo>
                  <a:lnTo>
                    <a:pt x="900" y="57"/>
                  </a:lnTo>
                  <a:lnTo>
                    <a:pt x="731" y="57"/>
                  </a:lnTo>
                  <a:lnTo>
                    <a:pt x="562" y="0"/>
                  </a:lnTo>
                  <a:lnTo>
                    <a:pt x="506" y="113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7B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8" name="Google Shape;22918;p51"/>
            <p:cNvSpPr/>
            <p:nvPr/>
          </p:nvSpPr>
          <p:spPr>
            <a:xfrm>
              <a:off x="410950" y="1469900"/>
              <a:ext cx="4225" cy="4250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0" y="1"/>
                  </a:moveTo>
                  <a:lnTo>
                    <a:pt x="0" y="113"/>
                  </a:lnTo>
                  <a:lnTo>
                    <a:pt x="0" y="170"/>
                  </a:lnTo>
                  <a:lnTo>
                    <a:pt x="113" y="170"/>
                  </a:lnTo>
                  <a:lnTo>
                    <a:pt x="169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7B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9" name="Google Shape;22919;p51"/>
            <p:cNvSpPr/>
            <p:nvPr/>
          </p:nvSpPr>
          <p:spPr>
            <a:xfrm>
              <a:off x="426400" y="1439000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1" y="0"/>
                  </a:moveTo>
                  <a:lnTo>
                    <a:pt x="1" y="113"/>
                  </a:lnTo>
                  <a:lnTo>
                    <a:pt x="113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48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0" name="Google Shape;22920;p51"/>
            <p:cNvSpPr/>
            <p:nvPr/>
          </p:nvSpPr>
          <p:spPr>
            <a:xfrm>
              <a:off x="417975" y="1464300"/>
              <a:ext cx="4225" cy="1425"/>
            </a:xfrm>
            <a:custGeom>
              <a:avLst/>
              <a:gdLst/>
              <a:ahLst/>
              <a:cxnLst/>
              <a:rect l="l" t="t" r="r" b="b"/>
              <a:pathLst>
                <a:path w="169" h="57" extrusionOk="0">
                  <a:moveTo>
                    <a:pt x="0" y="0"/>
                  </a:moveTo>
                  <a:lnTo>
                    <a:pt x="57" y="56"/>
                  </a:lnTo>
                  <a:lnTo>
                    <a:pt x="113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48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1" name="Google Shape;22921;p51"/>
            <p:cNvSpPr/>
            <p:nvPr/>
          </p:nvSpPr>
          <p:spPr>
            <a:xfrm>
              <a:off x="391275" y="149660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13" y="113"/>
                  </a:moveTo>
                  <a:lnTo>
                    <a:pt x="113" y="11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13" y="113"/>
                  </a:lnTo>
                  <a:lnTo>
                    <a:pt x="113" y="113"/>
                  </a:lnTo>
                  <a:close/>
                </a:path>
              </a:pathLst>
            </a:custGeom>
            <a:solidFill>
              <a:srgbClr val="7B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2" name="Google Shape;22922;p51"/>
            <p:cNvSpPr/>
            <p:nvPr/>
          </p:nvSpPr>
          <p:spPr>
            <a:xfrm>
              <a:off x="422175" y="1462875"/>
              <a:ext cx="2850" cy="1450"/>
            </a:xfrm>
            <a:custGeom>
              <a:avLst/>
              <a:gdLst/>
              <a:ahLst/>
              <a:cxnLst/>
              <a:rect l="l" t="t" r="r" b="b"/>
              <a:pathLst>
                <a:path w="114" h="58" extrusionOk="0">
                  <a:moveTo>
                    <a:pt x="57" y="1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48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3" name="Google Shape;22923;p51"/>
            <p:cNvSpPr/>
            <p:nvPr/>
          </p:nvSpPr>
          <p:spPr>
            <a:xfrm>
              <a:off x="354750" y="1448825"/>
              <a:ext cx="43575" cy="104025"/>
            </a:xfrm>
            <a:custGeom>
              <a:avLst/>
              <a:gdLst/>
              <a:ahLst/>
              <a:cxnLst/>
              <a:rect l="l" t="t" r="r" b="b"/>
              <a:pathLst>
                <a:path w="1743" h="4161" extrusionOk="0">
                  <a:moveTo>
                    <a:pt x="1124" y="1"/>
                  </a:moveTo>
                  <a:lnTo>
                    <a:pt x="1068" y="57"/>
                  </a:lnTo>
                  <a:lnTo>
                    <a:pt x="1068" y="113"/>
                  </a:lnTo>
                  <a:lnTo>
                    <a:pt x="1124" y="226"/>
                  </a:lnTo>
                  <a:lnTo>
                    <a:pt x="1180" y="282"/>
                  </a:lnTo>
                  <a:lnTo>
                    <a:pt x="1124" y="394"/>
                  </a:lnTo>
                  <a:lnTo>
                    <a:pt x="1012" y="563"/>
                  </a:lnTo>
                  <a:lnTo>
                    <a:pt x="843" y="507"/>
                  </a:lnTo>
                  <a:lnTo>
                    <a:pt x="787" y="450"/>
                  </a:lnTo>
                  <a:lnTo>
                    <a:pt x="843" y="338"/>
                  </a:lnTo>
                  <a:lnTo>
                    <a:pt x="618" y="338"/>
                  </a:lnTo>
                  <a:lnTo>
                    <a:pt x="506" y="394"/>
                  </a:lnTo>
                  <a:lnTo>
                    <a:pt x="394" y="394"/>
                  </a:lnTo>
                  <a:lnTo>
                    <a:pt x="225" y="282"/>
                  </a:lnTo>
                  <a:lnTo>
                    <a:pt x="112" y="226"/>
                  </a:lnTo>
                  <a:lnTo>
                    <a:pt x="0" y="226"/>
                  </a:lnTo>
                  <a:lnTo>
                    <a:pt x="0" y="507"/>
                  </a:lnTo>
                  <a:lnTo>
                    <a:pt x="169" y="732"/>
                  </a:lnTo>
                  <a:lnTo>
                    <a:pt x="225" y="844"/>
                  </a:lnTo>
                  <a:lnTo>
                    <a:pt x="225" y="900"/>
                  </a:lnTo>
                  <a:lnTo>
                    <a:pt x="281" y="1125"/>
                  </a:lnTo>
                  <a:lnTo>
                    <a:pt x="225" y="1125"/>
                  </a:lnTo>
                  <a:lnTo>
                    <a:pt x="253" y="1153"/>
                  </a:lnTo>
                  <a:lnTo>
                    <a:pt x="253" y="1153"/>
                  </a:lnTo>
                  <a:lnTo>
                    <a:pt x="169" y="1237"/>
                  </a:lnTo>
                  <a:lnTo>
                    <a:pt x="112" y="1294"/>
                  </a:lnTo>
                  <a:lnTo>
                    <a:pt x="112" y="1350"/>
                  </a:lnTo>
                  <a:lnTo>
                    <a:pt x="225" y="1462"/>
                  </a:lnTo>
                  <a:lnTo>
                    <a:pt x="281" y="1518"/>
                  </a:lnTo>
                  <a:lnTo>
                    <a:pt x="337" y="1518"/>
                  </a:lnTo>
                  <a:lnTo>
                    <a:pt x="618" y="1406"/>
                  </a:lnTo>
                  <a:lnTo>
                    <a:pt x="675" y="1462"/>
                  </a:lnTo>
                  <a:lnTo>
                    <a:pt x="675" y="1575"/>
                  </a:lnTo>
                  <a:lnTo>
                    <a:pt x="618" y="1631"/>
                  </a:lnTo>
                  <a:lnTo>
                    <a:pt x="506" y="1631"/>
                  </a:lnTo>
                  <a:lnTo>
                    <a:pt x="450" y="1743"/>
                  </a:lnTo>
                  <a:lnTo>
                    <a:pt x="450" y="1799"/>
                  </a:lnTo>
                  <a:lnTo>
                    <a:pt x="337" y="1912"/>
                  </a:lnTo>
                  <a:lnTo>
                    <a:pt x="225" y="2080"/>
                  </a:lnTo>
                  <a:lnTo>
                    <a:pt x="281" y="2249"/>
                  </a:lnTo>
                  <a:lnTo>
                    <a:pt x="281" y="2361"/>
                  </a:lnTo>
                  <a:lnTo>
                    <a:pt x="169" y="2474"/>
                  </a:lnTo>
                  <a:lnTo>
                    <a:pt x="112" y="2586"/>
                  </a:lnTo>
                  <a:lnTo>
                    <a:pt x="225" y="2867"/>
                  </a:lnTo>
                  <a:lnTo>
                    <a:pt x="337" y="2980"/>
                  </a:lnTo>
                  <a:lnTo>
                    <a:pt x="506" y="2980"/>
                  </a:lnTo>
                  <a:lnTo>
                    <a:pt x="450" y="3148"/>
                  </a:lnTo>
                  <a:lnTo>
                    <a:pt x="450" y="3261"/>
                  </a:lnTo>
                  <a:lnTo>
                    <a:pt x="394" y="3317"/>
                  </a:lnTo>
                  <a:lnTo>
                    <a:pt x="281" y="3486"/>
                  </a:lnTo>
                  <a:lnTo>
                    <a:pt x="281" y="3654"/>
                  </a:lnTo>
                  <a:lnTo>
                    <a:pt x="337" y="3767"/>
                  </a:lnTo>
                  <a:lnTo>
                    <a:pt x="562" y="3879"/>
                  </a:lnTo>
                  <a:lnTo>
                    <a:pt x="618" y="3879"/>
                  </a:lnTo>
                  <a:lnTo>
                    <a:pt x="675" y="3935"/>
                  </a:lnTo>
                  <a:lnTo>
                    <a:pt x="787" y="4104"/>
                  </a:lnTo>
                  <a:lnTo>
                    <a:pt x="843" y="4104"/>
                  </a:lnTo>
                  <a:lnTo>
                    <a:pt x="956" y="4048"/>
                  </a:lnTo>
                  <a:lnTo>
                    <a:pt x="956" y="3991"/>
                  </a:lnTo>
                  <a:lnTo>
                    <a:pt x="956" y="3935"/>
                  </a:lnTo>
                  <a:lnTo>
                    <a:pt x="1012" y="3935"/>
                  </a:lnTo>
                  <a:lnTo>
                    <a:pt x="1068" y="3991"/>
                  </a:lnTo>
                  <a:lnTo>
                    <a:pt x="1068" y="4104"/>
                  </a:lnTo>
                  <a:lnTo>
                    <a:pt x="1124" y="4160"/>
                  </a:lnTo>
                  <a:lnTo>
                    <a:pt x="1180" y="3991"/>
                  </a:lnTo>
                  <a:lnTo>
                    <a:pt x="1293" y="3879"/>
                  </a:lnTo>
                  <a:lnTo>
                    <a:pt x="1349" y="3879"/>
                  </a:lnTo>
                  <a:lnTo>
                    <a:pt x="1349" y="3823"/>
                  </a:lnTo>
                  <a:lnTo>
                    <a:pt x="1349" y="3710"/>
                  </a:lnTo>
                  <a:lnTo>
                    <a:pt x="1237" y="3542"/>
                  </a:lnTo>
                  <a:lnTo>
                    <a:pt x="1012" y="3429"/>
                  </a:lnTo>
                  <a:lnTo>
                    <a:pt x="956" y="3373"/>
                  </a:lnTo>
                  <a:lnTo>
                    <a:pt x="1012" y="3373"/>
                  </a:lnTo>
                  <a:lnTo>
                    <a:pt x="1124" y="3148"/>
                  </a:lnTo>
                  <a:lnTo>
                    <a:pt x="1180" y="3092"/>
                  </a:lnTo>
                  <a:lnTo>
                    <a:pt x="1180" y="2980"/>
                  </a:lnTo>
                  <a:lnTo>
                    <a:pt x="1180" y="2924"/>
                  </a:lnTo>
                  <a:lnTo>
                    <a:pt x="1180" y="2867"/>
                  </a:lnTo>
                  <a:lnTo>
                    <a:pt x="1293" y="2811"/>
                  </a:lnTo>
                  <a:lnTo>
                    <a:pt x="1293" y="2699"/>
                  </a:lnTo>
                  <a:lnTo>
                    <a:pt x="1293" y="2586"/>
                  </a:lnTo>
                  <a:lnTo>
                    <a:pt x="1349" y="2474"/>
                  </a:lnTo>
                  <a:lnTo>
                    <a:pt x="1349" y="2361"/>
                  </a:lnTo>
                  <a:lnTo>
                    <a:pt x="1293" y="2137"/>
                  </a:lnTo>
                  <a:lnTo>
                    <a:pt x="1349" y="1968"/>
                  </a:lnTo>
                  <a:lnTo>
                    <a:pt x="1405" y="1799"/>
                  </a:lnTo>
                  <a:lnTo>
                    <a:pt x="1293" y="1687"/>
                  </a:lnTo>
                  <a:lnTo>
                    <a:pt x="1237" y="1631"/>
                  </a:lnTo>
                  <a:lnTo>
                    <a:pt x="1180" y="1575"/>
                  </a:lnTo>
                  <a:lnTo>
                    <a:pt x="1237" y="1518"/>
                  </a:lnTo>
                  <a:lnTo>
                    <a:pt x="1518" y="1350"/>
                  </a:lnTo>
                  <a:lnTo>
                    <a:pt x="1405" y="1237"/>
                  </a:lnTo>
                  <a:lnTo>
                    <a:pt x="1405" y="1125"/>
                  </a:lnTo>
                  <a:lnTo>
                    <a:pt x="1405" y="900"/>
                  </a:lnTo>
                  <a:lnTo>
                    <a:pt x="1461" y="844"/>
                  </a:lnTo>
                  <a:lnTo>
                    <a:pt x="1742" y="844"/>
                  </a:lnTo>
                  <a:lnTo>
                    <a:pt x="1686" y="788"/>
                  </a:lnTo>
                  <a:lnTo>
                    <a:pt x="1686" y="732"/>
                  </a:lnTo>
                  <a:lnTo>
                    <a:pt x="1518" y="675"/>
                  </a:lnTo>
                  <a:lnTo>
                    <a:pt x="1461" y="619"/>
                  </a:lnTo>
                  <a:lnTo>
                    <a:pt x="1461" y="507"/>
                  </a:lnTo>
                  <a:lnTo>
                    <a:pt x="1461" y="394"/>
                  </a:lnTo>
                  <a:lnTo>
                    <a:pt x="1461" y="282"/>
                  </a:lnTo>
                  <a:lnTo>
                    <a:pt x="1461" y="169"/>
                  </a:lnTo>
                  <a:lnTo>
                    <a:pt x="1405" y="57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666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4" name="Google Shape;22924;p51"/>
            <p:cNvSpPr/>
            <p:nvPr/>
          </p:nvSpPr>
          <p:spPr>
            <a:xfrm>
              <a:off x="377225" y="1523300"/>
              <a:ext cx="14075" cy="15475"/>
            </a:xfrm>
            <a:custGeom>
              <a:avLst/>
              <a:gdLst/>
              <a:ahLst/>
              <a:cxnLst/>
              <a:rect l="l" t="t" r="r" b="b"/>
              <a:pathLst>
                <a:path w="563" h="619" extrusionOk="0">
                  <a:moveTo>
                    <a:pt x="281" y="1"/>
                  </a:moveTo>
                  <a:lnTo>
                    <a:pt x="169" y="113"/>
                  </a:lnTo>
                  <a:lnTo>
                    <a:pt x="113" y="226"/>
                  </a:lnTo>
                  <a:lnTo>
                    <a:pt x="57" y="282"/>
                  </a:lnTo>
                  <a:lnTo>
                    <a:pt x="0" y="394"/>
                  </a:lnTo>
                  <a:lnTo>
                    <a:pt x="57" y="563"/>
                  </a:lnTo>
                  <a:lnTo>
                    <a:pt x="113" y="619"/>
                  </a:lnTo>
                  <a:lnTo>
                    <a:pt x="225" y="619"/>
                  </a:lnTo>
                  <a:lnTo>
                    <a:pt x="338" y="563"/>
                  </a:lnTo>
                  <a:lnTo>
                    <a:pt x="506" y="563"/>
                  </a:lnTo>
                  <a:lnTo>
                    <a:pt x="562" y="507"/>
                  </a:lnTo>
                  <a:lnTo>
                    <a:pt x="562" y="394"/>
                  </a:lnTo>
                  <a:lnTo>
                    <a:pt x="562" y="338"/>
                  </a:lnTo>
                  <a:lnTo>
                    <a:pt x="450" y="169"/>
                  </a:lnTo>
                  <a:lnTo>
                    <a:pt x="394" y="5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6F6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5" name="Google Shape;22925;p51"/>
            <p:cNvSpPr/>
            <p:nvPr/>
          </p:nvSpPr>
          <p:spPr>
            <a:xfrm>
              <a:off x="388475" y="151910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6" y="0"/>
                  </a:moveTo>
                  <a:lnTo>
                    <a:pt x="0" y="56"/>
                  </a:lnTo>
                  <a:lnTo>
                    <a:pt x="112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898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6" name="Google Shape;22926;p51"/>
            <p:cNvSpPr/>
            <p:nvPr/>
          </p:nvSpPr>
          <p:spPr>
            <a:xfrm>
              <a:off x="395500" y="1514875"/>
              <a:ext cx="4225" cy="5650"/>
            </a:xfrm>
            <a:custGeom>
              <a:avLst/>
              <a:gdLst/>
              <a:ahLst/>
              <a:cxnLst/>
              <a:rect l="l" t="t" r="r" b="b"/>
              <a:pathLst>
                <a:path w="169" h="226" extrusionOk="0">
                  <a:moveTo>
                    <a:pt x="112" y="1"/>
                  </a:moveTo>
                  <a:lnTo>
                    <a:pt x="56" y="57"/>
                  </a:lnTo>
                  <a:lnTo>
                    <a:pt x="56" y="113"/>
                  </a:lnTo>
                  <a:lnTo>
                    <a:pt x="0" y="225"/>
                  </a:lnTo>
                  <a:lnTo>
                    <a:pt x="56" y="225"/>
                  </a:lnTo>
                  <a:lnTo>
                    <a:pt x="169" y="169"/>
                  </a:lnTo>
                  <a:lnTo>
                    <a:pt x="169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77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7" name="Google Shape;22927;p51"/>
            <p:cNvSpPr/>
            <p:nvPr/>
          </p:nvSpPr>
          <p:spPr>
            <a:xfrm>
              <a:off x="401100" y="151910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77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8" name="Google Shape;22928;p51"/>
            <p:cNvSpPr/>
            <p:nvPr/>
          </p:nvSpPr>
          <p:spPr>
            <a:xfrm>
              <a:off x="437650" y="1320975"/>
              <a:ext cx="18275" cy="19700"/>
            </a:xfrm>
            <a:custGeom>
              <a:avLst/>
              <a:gdLst/>
              <a:ahLst/>
              <a:cxnLst/>
              <a:rect l="l" t="t" r="r" b="b"/>
              <a:pathLst>
                <a:path w="731" h="788" extrusionOk="0">
                  <a:moveTo>
                    <a:pt x="56" y="0"/>
                  </a:moveTo>
                  <a:lnTo>
                    <a:pt x="0" y="56"/>
                  </a:lnTo>
                  <a:lnTo>
                    <a:pt x="0" y="169"/>
                  </a:lnTo>
                  <a:lnTo>
                    <a:pt x="113" y="281"/>
                  </a:lnTo>
                  <a:lnTo>
                    <a:pt x="169" y="394"/>
                  </a:lnTo>
                  <a:lnTo>
                    <a:pt x="113" y="506"/>
                  </a:lnTo>
                  <a:lnTo>
                    <a:pt x="113" y="562"/>
                  </a:lnTo>
                  <a:lnTo>
                    <a:pt x="225" y="618"/>
                  </a:lnTo>
                  <a:lnTo>
                    <a:pt x="450" y="618"/>
                  </a:lnTo>
                  <a:lnTo>
                    <a:pt x="562" y="675"/>
                  </a:lnTo>
                  <a:lnTo>
                    <a:pt x="675" y="787"/>
                  </a:lnTo>
                  <a:lnTo>
                    <a:pt x="731" y="787"/>
                  </a:lnTo>
                  <a:lnTo>
                    <a:pt x="731" y="618"/>
                  </a:lnTo>
                  <a:lnTo>
                    <a:pt x="731" y="562"/>
                  </a:lnTo>
                  <a:lnTo>
                    <a:pt x="731" y="506"/>
                  </a:lnTo>
                  <a:lnTo>
                    <a:pt x="675" y="394"/>
                  </a:lnTo>
                  <a:lnTo>
                    <a:pt x="618" y="281"/>
                  </a:lnTo>
                  <a:lnTo>
                    <a:pt x="618" y="225"/>
                  </a:lnTo>
                  <a:lnTo>
                    <a:pt x="562" y="169"/>
                  </a:lnTo>
                  <a:lnTo>
                    <a:pt x="394" y="113"/>
                  </a:lnTo>
                  <a:lnTo>
                    <a:pt x="225" y="113"/>
                  </a:lnTo>
                  <a:lnTo>
                    <a:pt x="113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857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9" name="Google Shape;22929;p51"/>
            <p:cNvSpPr/>
            <p:nvPr/>
          </p:nvSpPr>
          <p:spPr>
            <a:xfrm>
              <a:off x="433425" y="1342050"/>
              <a:ext cx="8450" cy="11250"/>
            </a:xfrm>
            <a:custGeom>
              <a:avLst/>
              <a:gdLst/>
              <a:ahLst/>
              <a:cxnLst/>
              <a:rect l="l" t="t" r="r" b="b"/>
              <a:pathLst>
                <a:path w="338" h="450" extrusionOk="0">
                  <a:moveTo>
                    <a:pt x="113" y="0"/>
                  </a:moveTo>
                  <a:lnTo>
                    <a:pt x="57" y="56"/>
                  </a:lnTo>
                  <a:lnTo>
                    <a:pt x="57" y="225"/>
                  </a:lnTo>
                  <a:lnTo>
                    <a:pt x="1" y="337"/>
                  </a:lnTo>
                  <a:lnTo>
                    <a:pt x="57" y="450"/>
                  </a:lnTo>
                  <a:lnTo>
                    <a:pt x="282" y="281"/>
                  </a:lnTo>
                  <a:lnTo>
                    <a:pt x="338" y="225"/>
                  </a:lnTo>
                  <a:lnTo>
                    <a:pt x="338" y="11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857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0" name="Google Shape;22930;p51"/>
            <p:cNvSpPr/>
            <p:nvPr/>
          </p:nvSpPr>
          <p:spPr>
            <a:xfrm>
              <a:off x="446075" y="1396850"/>
              <a:ext cx="15475" cy="5650"/>
            </a:xfrm>
            <a:custGeom>
              <a:avLst/>
              <a:gdLst/>
              <a:ahLst/>
              <a:cxnLst/>
              <a:rect l="l" t="t" r="r" b="b"/>
              <a:pathLst>
                <a:path w="619" h="226" extrusionOk="0">
                  <a:moveTo>
                    <a:pt x="225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0" y="169"/>
                  </a:lnTo>
                  <a:lnTo>
                    <a:pt x="113" y="113"/>
                  </a:lnTo>
                  <a:lnTo>
                    <a:pt x="281" y="113"/>
                  </a:lnTo>
                  <a:lnTo>
                    <a:pt x="619" y="225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9A8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1" name="Google Shape;22931;p51"/>
            <p:cNvSpPr/>
            <p:nvPr/>
          </p:nvSpPr>
          <p:spPr>
            <a:xfrm>
              <a:off x="441850" y="1339225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113" y="1"/>
                  </a:moveTo>
                  <a:lnTo>
                    <a:pt x="1" y="57"/>
                  </a:lnTo>
                  <a:lnTo>
                    <a:pt x="1" y="226"/>
                  </a:lnTo>
                  <a:lnTo>
                    <a:pt x="169" y="113"/>
                  </a:lnTo>
                  <a:lnTo>
                    <a:pt x="226" y="113"/>
                  </a:lnTo>
                  <a:lnTo>
                    <a:pt x="226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857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2" name="Google Shape;22932;p51"/>
            <p:cNvSpPr/>
            <p:nvPr/>
          </p:nvSpPr>
          <p:spPr>
            <a:xfrm>
              <a:off x="451700" y="14066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1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A8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3" name="Google Shape;22933;p51"/>
            <p:cNvSpPr/>
            <p:nvPr/>
          </p:nvSpPr>
          <p:spPr>
            <a:xfrm>
              <a:off x="485425" y="13813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57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96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4" name="Google Shape;22934;p51"/>
            <p:cNvSpPr/>
            <p:nvPr/>
          </p:nvSpPr>
          <p:spPr>
            <a:xfrm>
              <a:off x="484025" y="1492400"/>
              <a:ext cx="4225" cy="1425"/>
            </a:xfrm>
            <a:custGeom>
              <a:avLst/>
              <a:gdLst/>
              <a:ahLst/>
              <a:cxnLst/>
              <a:rect l="l" t="t" r="r" b="b"/>
              <a:pathLst>
                <a:path w="169" h="57" extrusionOk="0">
                  <a:moveTo>
                    <a:pt x="0" y="0"/>
                  </a:moveTo>
                  <a:lnTo>
                    <a:pt x="0" y="56"/>
                  </a:lnTo>
                  <a:lnTo>
                    <a:pt x="169" y="56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67C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5" name="Google Shape;22935;p51"/>
            <p:cNvSpPr/>
            <p:nvPr/>
          </p:nvSpPr>
          <p:spPr>
            <a:xfrm>
              <a:off x="392675" y="1639925"/>
              <a:ext cx="7050" cy="9875"/>
            </a:xfrm>
            <a:custGeom>
              <a:avLst/>
              <a:gdLst/>
              <a:ahLst/>
              <a:cxnLst/>
              <a:rect l="l" t="t" r="r" b="b"/>
              <a:pathLst>
                <a:path w="282" h="395" extrusionOk="0">
                  <a:moveTo>
                    <a:pt x="113" y="1"/>
                  </a:moveTo>
                  <a:lnTo>
                    <a:pt x="1" y="57"/>
                  </a:lnTo>
                  <a:lnTo>
                    <a:pt x="1" y="282"/>
                  </a:lnTo>
                  <a:lnTo>
                    <a:pt x="1" y="394"/>
                  </a:lnTo>
                  <a:lnTo>
                    <a:pt x="169" y="394"/>
                  </a:lnTo>
                  <a:lnTo>
                    <a:pt x="113" y="338"/>
                  </a:lnTo>
                  <a:lnTo>
                    <a:pt x="169" y="226"/>
                  </a:lnTo>
                  <a:lnTo>
                    <a:pt x="225" y="169"/>
                  </a:lnTo>
                  <a:lnTo>
                    <a:pt x="282" y="5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626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6" name="Google Shape;22936;p51"/>
            <p:cNvSpPr/>
            <p:nvPr/>
          </p:nvSpPr>
          <p:spPr>
            <a:xfrm>
              <a:off x="361775" y="16427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56"/>
                  </a:moveTo>
                  <a:lnTo>
                    <a:pt x="0" y="56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6B6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7" name="Google Shape;22937;p51"/>
            <p:cNvSpPr/>
            <p:nvPr/>
          </p:nvSpPr>
          <p:spPr>
            <a:xfrm>
              <a:off x="357550" y="16455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57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6B6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8" name="Google Shape;22938;p51"/>
            <p:cNvSpPr/>
            <p:nvPr/>
          </p:nvSpPr>
          <p:spPr>
            <a:xfrm>
              <a:off x="326625" y="945800"/>
              <a:ext cx="4250" cy="2825"/>
            </a:xfrm>
            <a:custGeom>
              <a:avLst/>
              <a:gdLst/>
              <a:ahLst/>
              <a:cxnLst/>
              <a:rect l="l" t="t" r="r" b="b"/>
              <a:pathLst>
                <a:path w="170" h="113" extrusionOk="0">
                  <a:moveTo>
                    <a:pt x="1" y="0"/>
                  </a:moveTo>
                  <a:lnTo>
                    <a:pt x="1" y="56"/>
                  </a:lnTo>
                  <a:lnTo>
                    <a:pt x="57" y="113"/>
                  </a:lnTo>
                  <a:lnTo>
                    <a:pt x="113" y="113"/>
                  </a:lnTo>
                  <a:lnTo>
                    <a:pt x="170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685B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9" name="Google Shape;22939;p51"/>
            <p:cNvSpPr/>
            <p:nvPr/>
          </p:nvSpPr>
          <p:spPr>
            <a:xfrm>
              <a:off x="342100" y="938775"/>
              <a:ext cx="5650" cy="4225"/>
            </a:xfrm>
            <a:custGeom>
              <a:avLst/>
              <a:gdLst/>
              <a:ahLst/>
              <a:cxnLst/>
              <a:rect l="l" t="t" r="r" b="b"/>
              <a:pathLst>
                <a:path w="226" h="169" extrusionOk="0">
                  <a:moveTo>
                    <a:pt x="56" y="0"/>
                  </a:moveTo>
                  <a:lnTo>
                    <a:pt x="0" y="56"/>
                  </a:lnTo>
                  <a:lnTo>
                    <a:pt x="56" y="169"/>
                  </a:lnTo>
                  <a:lnTo>
                    <a:pt x="225" y="16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17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0" name="Google Shape;22940;p51"/>
            <p:cNvSpPr/>
            <p:nvPr/>
          </p:nvSpPr>
          <p:spPr>
            <a:xfrm>
              <a:off x="342100" y="934550"/>
              <a:ext cx="5650" cy="8450"/>
            </a:xfrm>
            <a:custGeom>
              <a:avLst/>
              <a:gdLst/>
              <a:ahLst/>
              <a:cxnLst/>
              <a:rect l="l" t="t" r="r" b="b"/>
              <a:pathLst>
                <a:path w="226" h="338" extrusionOk="0">
                  <a:moveTo>
                    <a:pt x="225" y="1"/>
                  </a:moveTo>
                  <a:lnTo>
                    <a:pt x="56" y="57"/>
                  </a:lnTo>
                  <a:lnTo>
                    <a:pt x="0" y="113"/>
                  </a:lnTo>
                  <a:lnTo>
                    <a:pt x="0" y="225"/>
                  </a:lnTo>
                  <a:lnTo>
                    <a:pt x="56" y="338"/>
                  </a:lnTo>
                  <a:lnTo>
                    <a:pt x="56" y="225"/>
                  </a:lnTo>
                  <a:lnTo>
                    <a:pt x="113" y="16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736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1" name="Google Shape;22941;p51"/>
            <p:cNvSpPr/>
            <p:nvPr/>
          </p:nvSpPr>
          <p:spPr>
            <a:xfrm>
              <a:off x="427800" y="12760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6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2" name="Google Shape;22942;p51"/>
            <p:cNvSpPr/>
            <p:nvPr/>
          </p:nvSpPr>
          <p:spPr>
            <a:xfrm>
              <a:off x="448875" y="1277400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57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6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3" name="Google Shape;22943;p51"/>
            <p:cNvSpPr/>
            <p:nvPr/>
          </p:nvSpPr>
          <p:spPr>
            <a:xfrm>
              <a:off x="434825" y="1294275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13" y="113"/>
                  </a:moveTo>
                  <a:lnTo>
                    <a:pt x="113" y="113"/>
                  </a:lnTo>
                  <a:lnTo>
                    <a:pt x="1" y="0"/>
                  </a:lnTo>
                  <a:lnTo>
                    <a:pt x="1" y="0"/>
                  </a:lnTo>
                  <a:lnTo>
                    <a:pt x="113" y="113"/>
                  </a:lnTo>
                  <a:lnTo>
                    <a:pt x="113" y="113"/>
                  </a:lnTo>
                  <a:close/>
                </a:path>
              </a:pathLst>
            </a:custGeom>
            <a:solidFill>
              <a:srgbClr val="857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4" name="Google Shape;22944;p51"/>
            <p:cNvSpPr/>
            <p:nvPr/>
          </p:nvSpPr>
          <p:spPr>
            <a:xfrm>
              <a:off x="433425" y="12928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56"/>
                  </a:moveTo>
                  <a:lnTo>
                    <a:pt x="57" y="56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56"/>
                  </a:lnTo>
                  <a:lnTo>
                    <a:pt x="57" y="56"/>
                  </a:lnTo>
                  <a:close/>
                </a:path>
              </a:pathLst>
            </a:custGeom>
            <a:solidFill>
              <a:srgbClr val="857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5" name="Google Shape;22945;p51"/>
            <p:cNvSpPr/>
            <p:nvPr/>
          </p:nvSpPr>
          <p:spPr>
            <a:xfrm>
              <a:off x="451700" y="1318150"/>
              <a:ext cx="5650" cy="9875"/>
            </a:xfrm>
            <a:custGeom>
              <a:avLst/>
              <a:gdLst/>
              <a:ahLst/>
              <a:cxnLst/>
              <a:rect l="l" t="t" r="r" b="b"/>
              <a:pathLst>
                <a:path w="226" h="395" extrusionOk="0">
                  <a:moveTo>
                    <a:pt x="169" y="1"/>
                  </a:moveTo>
                  <a:lnTo>
                    <a:pt x="56" y="57"/>
                  </a:lnTo>
                  <a:lnTo>
                    <a:pt x="0" y="169"/>
                  </a:lnTo>
                  <a:lnTo>
                    <a:pt x="0" y="282"/>
                  </a:lnTo>
                  <a:lnTo>
                    <a:pt x="56" y="394"/>
                  </a:lnTo>
                  <a:lnTo>
                    <a:pt x="113" y="226"/>
                  </a:lnTo>
                  <a:lnTo>
                    <a:pt x="169" y="113"/>
                  </a:lnTo>
                  <a:lnTo>
                    <a:pt x="225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6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6" name="Google Shape;22946;p51"/>
            <p:cNvSpPr/>
            <p:nvPr/>
          </p:nvSpPr>
          <p:spPr>
            <a:xfrm>
              <a:off x="439050" y="1316750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57" y="1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57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7" name="Google Shape;22947;p51"/>
            <p:cNvSpPr/>
            <p:nvPr/>
          </p:nvSpPr>
          <p:spPr>
            <a:xfrm>
              <a:off x="455900" y="1333600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1" y="1"/>
                  </a:moveTo>
                  <a:lnTo>
                    <a:pt x="1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688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8" name="Google Shape;22948;p51"/>
            <p:cNvSpPr/>
            <p:nvPr/>
          </p:nvSpPr>
          <p:spPr>
            <a:xfrm>
              <a:off x="446075" y="13223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57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9" name="Google Shape;22949;p51"/>
            <p:cNvSpPr/>
            <p:nvPr/>
          </p:nvSpPr>
          <p:spPr>
            <a:xfrm>
              <a:off x="402525" y="1299900"/>
              <a:ext cx="37950" cy="30925"/>
            </a:xfrm>
            <a:custGeom>
              <a:avLst/>
              <a:gdLst/>
              <a:ahLst/>
              <a:cxnLst/>
              <a:rect l="l" t="t" r="r" b="b"/>
              <a:pathLst>
                <a:path w="1518" h="1237" extrusionOk="0">
                  <a:moveTo>
                    <a:pt x="1124" y="0"/>
                  </a:moveTo>
                  <a:lnTo>
                    <a:pt x="956" y="56"/>
                  </a:lnTo>
                  <a:lnTo>
                    <a:pt x="843" y="169"/>
                  </a:lnTo>
                  <a:lnTo>
                    <a:pt x="731" y="337"/>
                  </a:lnTo>
                  <a:lnTo>
                    <a:pt x="618" y="393"/>
                  </a:lnTo>
                  <a:lnTo>
                    <a:pt x="450" y="337"/>
                  </a:lnTo>
                  <a:lnTo>
                    <a:pt x="225" y="225"/>
                  </a:lnTo>
                  <a:lnTo>
                    <a:pt x="169" y="169"/>
                  </a:lnTo>
                  <a:lnTo>
                    <a:pt x="112" y="169"/>
                  </a:lnTo>
                  <a:lnTo>
                    <a:pt x="0" y="281"/>
                  </a:lnTo>
                  <a:lnTo>
                    <a:pt x="56" y="281"/>
                  </a:lnTo>
                  <a:lnTo>
                    <a:pt x="0" y="337"/>
                  </a:lnTo>
                  <a:lnTo>
                    <a:pt x="112" y="506"/>
                  </a:lnTo>
                  <a:lnTo>
                    <a:pt x="112" y="562"/>
                  </a:lnTo>
                  <a:lnTo>
                    <a:pt x="56" y="675"/>
                  </a:lnTo>
                  <a:lnTo>
                    <a:pt x="0" y="787"/>
                  </a:lnTo>
                  <a:lnTo>
                    <a:pt x="112" y="899"/>
                  </a:lnTo>
                  <a:lnTo>
                    <a:pt x="281" y="1012"/>
                  </a:lnTo>
                  <a:lnTo>
                    <a:pt x="337" y="1180"/>
                  </a:lnTo>
                  <a:lnTo>
                    <a:pt x="394" y="1237"/>
                  </a:lnTo>
                  <a:lnTo>
                    <a:pt x="450" y="1237"/>
                  </a:lnTo>
                  <a:lnTo>
                    <a:pt x="450" y="1180"/>
                  </a:lnTo>
                  <a:lnTo>
                    <a:pt x="506" y="1012"/>
                  </a:lnTo>
                  <a:lnTo>
                    <a:pt x="675" y="1068"/>
                  </a:lnTo>
                  <a:lnTo>
                    <a:pt x="899" y="1180"/>
                  </a:lnTo>
                  <a:lnTo>
                    <a:pt x="1124" y="1012"/>
                  </a:lnTo>
                  <a:lnTo>
                    <a:pt x="1180" y="843"/>
                  </a:lnTo>
                  <a:lnTo>
                    <a:pt x="1180" y="731"/>
                  </a:lnTo>
                  <a:lnTo>
                    <a:pt x="1180" y="618"/>
                  </a:lnTo>
                  <a:lnTo>
                    <a:pt x="1293" y="562"/>
                  </a:lnTo>
                  <a:lnTo>
                    <a:pt x="1461" y="562"/>
                  </a:lnTo>
                  <a:lnTo>
                    <a:pt x="1461" y="506"/>
                  </a:lnTo>
                  <a:lnTo>
                    <a:pt x="1518" y="450"/>
                  </a:lnTo>
                  <a:lnTo>
                    <a:pt x="1461" y="393"/>
                  </a:lnTo>
                  <a:lnTo>
                    <a:pt x="1349" y="337"/>
                  </a:lnTo>
                  <a:lnTo>
                    <a:pt x="1293" y="225"/>
                  </a:lnTo>
                  <a:lnTo>
                    <a:pt x="1293" y="56"/>
                  </a:lnTo>
                  <a:lnTo>
                    <a:pt x="1237" y="0"/>
                  </a:lnTo>
                  <a:close/>
                </a:path>
              </a:pathLst>
            </a:custGeom>
            <a:solidFill>
              <a:srgbClr val="6F64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0" name="Google Shape;22950;p51"/>
            <p:cNvSpPr/>
            <p:nvPr/>
          </p:nvSpPr>
          <p:spPr>
            <a:xfrm>
              <a:off x="439050" y="1306925"/>
              <a:ext cx="5650" cy="5625"/>
            </a:xfrm>
            <a:custGeom>
              <a:avLst/>
              <a:gdLst/>
              <a:ahLst/>
              <a:cxnLst/>
              <a:rect l="l" t="t" r="r" b="b"/>
              <a:pathLst>
                <a:path w="226" h="225" extrusionOk="0">
                  <a:moveTo>
                    <a:pt x="113" y="0"/>
                  </a:moveTo>
                  <a:lnTo>
                    <a:pt x="57" y="56"/>
                  </a:lnTo>
                  <a:lnTo>
                    <a:pt x="0" y="112"/>
                  </a:lnTo>
                  <a:lnTo>
                    <a:pt x="0" y="225"/>
                  </a:lnTo>
                  <a:lnTo>
                    <a:pt x="113" y="225"/>
                  </a:lnTo>
                  <a:lnTo>
                    <a:pt x="225" y="169"/>
                  </a:lnTo>
                  <a:lnTo>
                    <a:pt x="225" y="112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7B7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1" name="Google Shape;22951;p51"/>
            <p:cNvSpPr/>
            <p:nvPr/>
          </p:nvSpPr>
          <p:spPr>
            <a:xfrm>
              <a:off x="350525" y="1083500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57" y="0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69"/>
                  </a:lnTo>
                  <a:lnTo>
                    <a:pt x="113" y="225"/>
                  </a:lnTo>
                  <a:lnTo>
                    <a:pt x="225" y="225"/>
                  </a:lnTo>
                  <a:lnTo>
                    <a:pt x="169" y="113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07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2" name="Google Shape;22952;p51"/>
            <p:cNvSpPr/>
            <p:nvPr/>
          </p:nvSpPr>
          <p:spPr>
            <a:xfrm>
              <a:off x="344900" y="107787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807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3" name="Google Shape;22953;p51"/>
            <p:cNvSpPr/>
            <p:nvPr/>
          </p:nvSpPr>
          <p:spPr>
            <a:xfrm>
              <a:off x="343500" y="107927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07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4" name="Google Shape;22954;p51"/>
            <p:cNvSpPr/>
            <p:nvPr/>
          </p:nvSpPr>
          <p:spPr>
            <a:xfrm>
              <a:off x="375825" y="11045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18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5" name="Google Shape;22955;p51"/>
            <p:cNvSpPr/>
            <p:nvPr/>
          </p:nvSpPr>
          <p:spPr>
            <a:xfrm>
              <a:off x="361775" y="11242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0"/>
                  </a:moveTo>
                  <a:lnTo>
                    <a:pt x="56" y="0"/>
                  </a:lnTo>
                  <a:lnTo>
                    <a:pt x="5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6" name="Google Shape;22956;p51"/>
            <p:cNvSpPr/>
            <p:nvPr/>
          </p:nvSpPr>
          <p:spPr>
            <a:xfrm>
              <a:off x="360350" y="112425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88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7" name="Google Shape;22957;p51"/>
            <p:cNvSpPr/>
            <p:nvPr/>
          </p:nvSpPr>
          <p:spPr>
            <a:xfrm>
              <a:off x="344900" y="1141100"/>
              <a:ext cx="7050" cy="11275"/>
            </a:xfrm>
            <a:custGeom>
              <a:avLst/>
              <a:gdLst/>
              <a:ahLst/>
              <a:cxnLst/>
              <a:rect l="l" t="t" r="r" b="b"/>
              <a:pathLst>
                <a:path w="282" h="451" extrusionOk="0">
                  <a:moveTo>
                    <a:pt x="57" y="1"/>
                  </a:moveTo>
                  <a:lnTo>
                    <a:pt x="1" y="57"/>
                  </a:lnTo>
                  <a:lnTo>
                    <a:pt x="57" y="169"/>
                  </a:lnTo>
                  <a:lnTo>
                    <a:pt x="169" y="282"/>
                  </a:lnTo>
                  <a:lnTo>
                    <a:pt x="113" y="282"/>
                  </a:lnTo>
                  <a:lnTo>
                    <a:pt x="169" y="338"/>
                  </a:lnTo>
                  <a:lnTo>
                    <a:pt x="225" y="450"/>
                  </a:lnTo>
                  <a:lnTo>
                    <a:pt x="282" y="394"/>
                  </a:lnTo>
                  <a:lnTo>
                    <a:pt x="225" y="338"/>
                  </a:lnTo>
                  <a:lnTo>
                    <a:pt x="225" y="169"/>
                  </a:lnTo>
                  <a:lnTo>
                    <a:pt x="169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48C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8" name="Google Shape;22958;p51"/>
            <p:cNvSpPr/>
            <p:nvPr/>
          </p:nvSpPr>
          <p:spPr>
            <a:xfrm>
              <a:off x="353325" y="1136900"/>
              <a:ext cx="2850" cy="5650"/>
            </a:xfrm>
            <a:custGeom>
              <a:avLst/>
              <a:gdLst/>
              <a:ahLst/>
              <a:cxnLst/>
              <a:rect l="l" t="t" r="r" b="b"/>
              <a:pathLst>
                <a:path w="114" h="226" extrusionOk="0">
                  <a:moveTo>
                    <a:pt x="57" y="0"/>
                  </a:moveTo>
                  <a:lnTo>
                    <a:pt x="1" y="56"/>
                  </a:lnTo>
                  <a:lnTo>
                    <a:pt x="1" y="169"/>
                  </a:lnTo>
                  <a:lnTo>
                    <a:pt x="57" y="225"/>
                  </a:lnTo>
                  <a:lnTo>
                    <a:pt x="113" y="169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48C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9" name="Google Shape;22959;p51"/>
            <p:cNvSpPr/>
            <p:nvPr/>
          </p:nvSpPr>
          <p:spPr>
            <a:xfrm>
              <a:off x="344900" y="1132675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57" y="1"/>
                  </a:moveTo>
                  <a:lnTo>
                    <a:pt x="1" y="57"/>
                  </a:lnTo>
                  <a:lnTo>
                    <a:pt x="57" y="225"/>
                  </a:lnTo>
                  <a:lnTo>
                    <a:pt x="225" y="169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48C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0" name="Google Shape;22960;p51"/>
            <p:cNvSpPr/>
            <p:nvPr/>
          </p:nvSpPr>
          <p:spPr>
            <a:xfrm>
              <a:off x="350525" y="1148125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69" y="1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169" y="169"/>
                  </a:lnTo>
                  <a:lnTo>
                    <a:pt x="225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8A8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1" name="Google Shape;22961;p51"/>
            <p:cNvSpPr/>
            <p:nvPr/>
          </p:nvSpPr>
          <p:spPr>
            <a:xfrm>
              <a:off x="350525" y="10961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07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2" name="Google Shape;22962;p51"/>
            <p:cNvSpPr/>
            <p:nvPr/>
          </p:nvSpPr>
          <p:spPr>
            <a:xfrm>
              <a:off x="349125" y="113127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56" y="0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48C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3" name="Google Shape;22963;p51"/>
            <p:cNvSpPr/>
            <p:nvPr/>
          </p:nvSpPr>
          <p:spPr>
            <a:xfrm>
              <a:off x="354750" y="1148125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0" y="1"/>
                  </a:moveTo>
                  <a:lnTo>
                    <a:pt x="0" y="169"/>
                  </a:lnTo>
                  <a:lnTo>
                    <a:pt x="56" y="113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48C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4" name="Google Shape;22964;p51"/>
            <p:cNvSpPr/>
            <p:nvPr/>
          </p:nvSpPr>
          <p:spPr>
            <a:xfrm>
              <a:off x="329450" y="11270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8C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5" name="Google Shape;22965;p51"/>
            <p:cNvSpPr/>
            <p:nvPr/>
          </p:nvSpPr>
          <p:spPr>
            <a:xfrm>
              <a:off x="384250" y="1270375"/>
              <a:ext cx="32350" cy="36575"/>
            </a:xfrm>
            <a:custGeom>
              <a:avLst/>
              <a:gdLst/>
              <a:ahLst/>
              <a:cxnLst/>
              <a:rect l="l" t="t" r="r" b="b"/>
              <a:pathLst>
                <a:path w="1294" h="1463" extrusionOk="0">
                  <a:moveTo>
                    <a:pt x="169" y="1"/>
                  </a:moveTo>
                  <a:lnTo>
                    <a:pt x="113" y="57"/>
                  </a:lnTo>
                  <a:lnTo>
                    <a:pt x="0" y="113"/>
                  </a:lnTo>
                  <a:lnTo>
                    <a:pt x="0" y="169"/>
                  </a:lnTo>
                  <a:lnTo>
                    <a:pt x="0" y="226"/>
                  </a:lnTo>
                  <a:lnTo>
                    <a:pt x="57" y="282"/>
                  </a:lnTo>
                  <a:lnTo>
                    <a:pt x="57" y="338"/>
                  </a:lnTo>
                  <a:lnTo>
                    <a:pt x="57" y="394"/>
                  </a:lnTo>
                  <a:lnTo>
                    <a:pt x="113" y="450"/>
                  </a:lnTo>
                  <a:lnTo>
                    <a:pt x="169" y="675"/>
                  </a:lnTo>
                  <a:lnTo>
                    <a:pt x="169" y="731"/>
                  </a:lnTo>
                  <a:lnTo>
                    <a:pt x="113" y="844"/>
                  </a:lnTo>
                  <a:lnTo>
                    <a:pt x="113" y="956"/>
                  </a:lnTo>
                  <a:lnTo>
                    <a:pt x="169" y="1069"/>
                  </a:lnTo>
                  <a:lnTo>
                    <a:pt x="225" y="1181"/>
                  </a:lnTo>
                  <a:lnTo>
                    <a:pt x="225" y="1237"/>
                  </a:lnTo>
                  <a:lnTo>
                    <a:pt x="225" y="1350"/>
                  </a:lnTo>
                  <a:lnTo>
                    <a:pt x="281" y="1462"/>
                  </a:lnTo>
                  <a:lnTo>
                    <a:pt x="506" y="1406"/>
                  </a:lnTo>
                  <a:lnTo>
                    <a:pt x="619" y="1406"/>
                  </a:lnTo>
                  <a:lnTo>
                    <a:pt x="675" y="1293"/>
                  </a:lnTo>
                  <a:lnTo>
                    <a:pt x="731" y="1237"/>
                  </a:lnTo>
                  <a:lnTo>
                    <a:pt x="787" y="1237"/>
                  </a:lnTo>
                  <a:lnTo>
                    <a:pt x="900" y="1293"/>
                  </a:lnTo>
                  <a:lnTo>
                    <a:pt x="1068" y="1237"/>
                  </a:lnTo>
                  <a:lnTo>
                    <a:pt x="1125" y="1125"/>
                  </a:lnTo>
                  <a:lnTo>
                    <a:pt x="1181" y="1012"/>
                  </a:lnTo>
                  <a:lnTo>
                    <a:pt x="1237" y="900"/>
                  </a:lnTo>
                  <a:lnTo>
                    <a:pt x="1293" y="731"/>
                  </a:lnTo>
                  <a:lnTo>
                    <a:pt x="1293" y="450"/>
                  </a:lnTo>
                  <a:lnTo>
                    <a:pt x="1237" y="338"/>
                  </a:lnTo>
                  <a:lnTo>
                    <a:pt x="1125" y="282"/>
                  </a:lnTo>
                  <a:lnTo>
                    <a:pt x="956" y="282"/>
                  </a:lnTo>
                  <a:lnTo>
                    <a:pt x="900" y="394"/>
                  </a:lnTo>
                  <a:lnTo>
                    <a:pt x="787" y="675"/>
                  </a:lnTo>
                  <a:lnTo>
                    <a:pt x="787" y="844"/>
                  </a:lnTo>
                  <a:lnTo>
                    <a:pt x="731" y="900"/>
                  </a:lnTo>
                  <a:lnTo>
                    <a:pt x="619" y="900"/>
                  </a:lnTo>
                  <a:lnTo>
                    <a:pt x="731" y="563"/>
                  </a:lnTo>
                  <a:lnTo>
                    <a:pt x="731" y="450"/>
                  </a:lnTo>
                  <a:lnTo>
                    <a:pt x="731" y="338"/>
                  </a:lnTo>
                  <a:lnTo>
                    <a:pt x="675" y="282"/>
                  </a:lnTo>
                  <a:lnTo>
                    <a:pt x="562" y="226"/>
                  </a:lnTo>
                  <a:lnTo>
                    <a:pt x="450" y="113"/>
                  </a:lnTo>
                  <a:lnTo>
                    <a:pt x="281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7B7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6" name="Google Shape;22966;p51"/>
            <p:cNvSpPr/>
            <p:nvPr/>
          </p:nvSpPr>
          <p:spPr>
            <a:xfrm>
              <a:off x="361775" y="1281625"/>
              <a:ext cx="19675" cy="30925"/>
            </a:xfrm>
            <a:custGeom>
              <a:avLst/>
              <a:gdLst/>
              <a:ahLst/>
              <a:cxnLst/>
              <a:rect l="l" t="t" r="r" b="b"/>
              <a:pathLst>
                <a:path w="787" h="1237" extrusionOk="0">
                  <a:moveTo>
                    <a:pt x="281" y="0"/>
                  </a:moveTo>
                  <a:lnTo>
                    <a:pt x="281" y="113"/>
                  </a:lnTo>
                  <a:lnTo>
                    <a:pt x="225" y="169"/>
                  </a:lnTo>
                  <a:lnTo>
                    <a:pt x="169" y="281"/>
                  </a:lnTo>
                  <a:lnTo>
                    <a:pt x="113" y="338"/>
                  </a:lnTo>
                  <a:lnTo>
                    <a:pt x="56" y="394"/>
                  </a:lnTo>
                  <a:lnTo>
                    <a:pt x="56" y="506"/>
                  </a:lnTo>
                  <a:lnTo>
                    <a:pt x="113" y="619"/>
                  </a:lnTo>
                  <a:lnTo>
                    <a:pt x="113" y="675"/>
                  </a:lnTo>
                  <a:lnTo>
                    <a:pt x="56" y="731"/>
                  </a:lnTo>
                  <a:lnTo>
                    <a:pt x="0" y="787"/>
                  </a:lnTo>
                  <a:lnTo>
                    <a:pt x="225" y="956"/>
                  </a:lnTo>
                  <a:lnTo>
                    <a:pt x="337" y="1068"/>
                  </a:lnTo>
                  <a:lnTo>
                    <a:pt x="450" y="1237"/>
                  </a:lnTo>
                  <a:lnTo>
                    <a:pt x="506" y="1237"/>
                  </a:lnTo>
                  <a:lnTo>
                    <a:pt x="562" y="1181"/>
                  </a:lnTo>
                  <a:lnTo>
                    <a:pt x="675" y="956"/>
                  </a:lnTo>
                  <a:lnTo>
                    <a:pt x="787" y="787"/>
                  </a:lnTo>
                  <a:lnTo>
                    <a:pt x="618" y="619"/>
                  </a:lnTo>
                  <a:lnTo>
                    <a:pt x="562" y="394"/>
                  </a:lnTo>
                  <a:lnTo>
                    <a:pt x="506" y="169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787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7" name="Google Shape;22967;p51"/>
            <p:cNvSpPr/>
            <p:nvPr/>
          </p:nvSpPr>
          <p:spPr>
            <a:xfrm>
              <a:off x="371600" y="1276000"/>
              <a:ext cx="18300" cy="25325"/>
            </a:xfrm>
            <a:custGeom>
              <a:avLst/>
              <a:gdLst/>
              <a:ahLst/>
              <a:cxnLst/>
              <a:rect l="l" t="t" r="r" b="b"/>
              <a:pathLst>
                <a:path w="732" h="1013" extrusionOk="0">
                  <a:moveTo>
                    <a:pt x="169" y="1"/>
                  </a:moveTo>
                  <a:lnTo>
                    <a:pt x="57" y="113"/>
                  </a:lnTo>
                  <a:lnTo>
                    <a:pt x="1" y="225"/>
                  </a:lnTo>
                  <a:lnTo>
                    <a:pt x="1" y="450"/>
                  </a:lnTo>
                  <a:lnTo>
                    <a:pt x="57" y="731"/>
                  </a:lnTo>
                  <a:lnTo>
                    <a:pt x="113" y="844"/>
                  </a:lnTo>
                  <a:lnTo>
                    <a:pt x="169" y="956"/>
                  </a:lnTo>
                  <a:lnTo>
                    <a:pt x="282" y="1012"/>
                  </a:lnTo>
                  <a:lnTo>
                    <a:pt x="394" y="1012"/>
                  </a:lnTo>
                  <a:lnTo>
                    <a:pt x="506" y="956"/>
                  </a:lnTo>
                  <a:lnTo>
                    <a:pt x="675" y="844"/>
                  </a:lnTo>
                  <a:lnTo>
                    <a:pt x="731" y="675"/>
                  </a:lnTo>
                  <a:lnTo>
                    <a:pt x="731" y="506"/>
                  </a:lnTo>
                  <a:lnTo>
                    <a:pt x="675" y="450"/>
                  </a:lnTo>
                  <a:lnTo>
                    <a:pt x="506" y="506"/>
                  </a:lnTo>
                  <a:lnTo>
                    <a:pt x="394" y="450"/>
                  </a:lnTo>
                  <a:lnTo>
                    <a:pt x="282" y="338"/>
                  </a:lnTo>
                  <a:lnTo>
                    <a:pt x="225" y="22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6E6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8" name="Google Shape;22968;p51"/>
            <p:cNvSpPr/>
            <p:nvPr/>
          </p:nvSpPr>
          <p:spPr>
            <a:xfrm>
              <a:off x="406725" y="1291450"/>
              <a:ext cx="8450" cy="12675"/>
            </a:xfrm>
            <a:custGeom>
              <a:avLst/>
              <a:gdLst/>
              <a:ahLst/>
              <a:cxnLst/>
              <a:rect l="l" t="t" r="r" b="b"/>
              <a:pathLst>
                <a:path w="338" h="507" extrusionOk="0">
                  <a:moveTo>
                    <a:pt x="282" y="1"/>
                  </a:moveTo>
                  <a:lnTo>
                    <a:pt x="169" y="113"/>
                  </a:lnTo>
                  <a:lnTo>
                    <a:pt x="113" y="282"/>
                  </a:lnTo>
                  <a:lnTo>
                    <a:pt x="57" y="394"/>
                  </a:lnTo>
                  <a:lnTo>
                    <a:pt x="1" y="450"/>
                  </a:lnTo>
                  <a:lnTo>
                    <a:pt x="1" y="507"/>
                  </a:lnTo>
                  <a:lnTo>
                    <a:pt x="226" y="507"/>
                  </a:lnTo>
                  <a:lnTo>
                    <a:pt x="338" y="394"/>
                  </a:lnTo>
                  <a:lnTo>
                    <a:pt x="338" y="226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6F64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9" name="Google Shape;22969;p51"/>
            <p:cNvSpPr/>
            <p:nvPr/>
          </p:nvSpPr>
          <p:spPr>
            <a:xfrm>
              <a:off x="394075" y="1333600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113" y="1"/>
                  </a:moveTo>
                  <a:lnTo>
                    <a:pt x="57" y="57"/>
                  </a:lnTo>
                  <a:lnTo>
                    <a:pt x="1" y="170"/>
                  </a:lnTo>
                  <a:lnTo>
                    <a:pt x="1" y="226"/>
                  </a:lnTo>
                  <a:lnTo>
                    <a:pt x="57" y="226"/>
                  </a:lnTo>
                  <a:lnTo>
                    <a:pt x="226" y="170"/>
                  </a:lnTo>
                  <a:lnTo>
                    <a:pt x="226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7B7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0" name="Google Shape;22970;p51"/>
            <p:cNvSpPr/>
            <p:nvPr/>
          </p:nvSpPr>
          <p:spPr>
            <a:xfrm>
              <a:off x="370200" y="1332200"/>
              <a:ext cx="7050" cy="2850"/>
            </a:xfrm>
            <a:custGeom>
              <a:avLst/>
              <a:gdLst/>
              <a:ahLst/>
              <a:cxnLst/>
              <a:rect l="l" t="t" r="r" b="b"/>
              <a:pathLst>
                <a:path w="282" h="114" extrusionOk="0">
                  <a:moveTo>
                    <a:pt x="113" y="1"/>
                  </a:moveTo>
                  <a:lnTo>
                    <a:pt x="0" y="57"/>
                  </a:lnTo>
                  <a:lnTo>
                    <a:pt x="57" y="113"/>
                  </a:lnTo>
                  <a:lnTo>
                    <a:pt x="225" y="113"/>
                  </a:lnTo>
                  <a:lnTo>
                    <a:pt x="281" y="57"/>
                  </a:lnTo>
                  <a:lnTo>
                    <a:pt x="225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7A7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1" name="Google Shape;22971;p51"/>
            <p:cNvSpPr/>
            <p:nvPr/>
          </p:nvSpPr>
          <p:spPr>
            <a:xfrm>
              <a:off x="384250" y="1297075"/>
              <a:ext cx="4250" cy="2850"/>
            </a:xfrm>
            <a:custGeom>
              <a:avLst/>
              <a:gdLst/>
              <a:ahLst/>
              <a:cxnLst/>
              <a:rect l="l" t="t" r="r" b="b"/>
              <a:pathLst>
                <a:path w="170" h="114" extrusionOk="0">
                  <a:moveTo>
                    <a:pt x="57" y="1"/>
                  </a:moveTo>
                  <a:lnTo>
                    <a:pt x="0" y="113"/>
                  </a:lnTo>
                  <a:lnTo>
                    <a:pt x="113" y="113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7B7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2" name="Google Shape;22972;p51"/>
            <p:cNvSpPr/>
            <p:nvPr/>
          </p:nvSpPr>
          <p:spPr>
            <a:xfrm>
              <a:off x="392675" y="134907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57" y="56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A7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3" name="Google Shape;22973;p51"/>
            <p:cNvSpPr/>
            <p:nvPr/>
          </p:nvSpPr>
          <p:spPr>
            <a:xfrm>
              <a:off x="402525" y="13069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7B7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4" name="Google Shape;22974;p51"/>
            <p:cNvSpPr/>
            <p:nvPr/>
          </p:nvSpPr>
          <p:spPr>
            <a:xfrm>
              <a:off x="365975" y="13406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A7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5" name="Google Shape;22975;p51"/>
            <p:cNvSpPr/>
            <p:nvPr/>
          </p:nvSpPr>
          <p:spPr>
            <a:xfrm>
              <a:off x="347725" y="1216975"/>
              <a:ext cx="46375" cy="42200"/>
            </a:xfrm>
            <a:custGeom>
              <a:avLst/>
              <a:gdLst/>
              <a:ahLst/>
              <a:cxnLst/>
              <a:rect l="l" t="t" r="r" b="b"/>
              <a:pathLst>
                <a:path w="1855" h="1688" extrusionOk="0">
                  <a:moveTo>
                    <a:pt x="787" y="1"/>
                  </a:moveTo>
                  <a:lnTo>
                    <a:pt x="731" y="57"/>
                  </a:lnTo>
                  <a:lnTo>
                    <a:pt x="731" y="170"/>
                  </a:lnTo>
                  <a:lnTo>
                    <a:pt x="731" y="226"/>
                  </a:lnTo>
                  <a:lnTo>
                    <a:pt x="731" y="338"/>
                  </a:lnTo>
                  <a:lnTo>
                    <a:pt x="562" y="451"/>
                  </a:lnTo>
                  <a:lnTo>
                    <a:pt x="393" y="451"/>
                  </a:lnTo>
                  <a:lnTo>
                    <a:pt x="225" y="394"/>
                  </a:lnTo>
                  <a:lnTo>
                    <a:pt x="112" y="394"/>
                  </a:lnTo>
                  <a:lnTo>
                    <a:pt x="0" y="507"/>
                  </a:lnTo>
                  <a:lnTo>
                    <a:pt x="112" y="619"/>
                  </a:lnTo>
                  <a:lnTo>
                    <a:pt x="169" y="675"/>
                  </a:lnTo>
                  <a:lnTo>
                    <a:pt x="225" y="675"/>
                  </a:lnTo>
                  <a:lnTo>
                    <a:pt x="281" y="619"/>
                  </a:lnTo>
                  <a:lnTo>
                    <a:pt x="393" y="675"/>
                  </a:lnTo>
                  <a:lnTo>
                    <a:pt x="450" y="732"/>
                  </a:lnTo>
                  <a:lnTo>
                    <a:pt x="506" y="788"/>
                  </a:lnTo>
                  <a:lnTo>
                    <a:pt x="618" y="788"/>
                  </a:lnTo>
                  <a:lnTo>
                    <a:pt x="731" y="900"/>
                  </a:lnTo>
                  <a:lnTo>
                    <a:pt x="787" y="1013"/>
                  </a:lnTo>
                  <a:lnTo>
                    <a:pt x="843" y="1125"/>
                  </a:lnTo>
                  <a:lnTo>
                    <a:pt x="1012" y="1181"/>
                  </a:lnTo>
                  <a:lnTo>
                    <a:pt x="1124" y="1237"/>
                  </a:lnTo>
                  <a:lnTo>
                    <a:pt x="1237" y="1294"/>
                  </a:lnTo>
                  <a:lnTo>
                    <a:pt x="1237" y="1406"/>
                  </a:lnTo>
                  <a:lnTo>
                    <a:pt x="1349" y="1462"/>
                  </a:lnTo>
                  <a:lnTo>
                    <a:pt x="1405" y="1575"/>
                  </a:lnTo>
                  <a:lnTo>
                    <a:pt x="1518" y="1687"/>
                  </a:lnTo>
                  <a:lnTo>
                    <a:pt x="1574" y="1687"/>
                  </a:lnTo>
                  <a:lnTo>
                    <a:pt x="1686" y="1631"/>
                  </a:lnTo>
                  <a:lnTo>
                    <a:pt x="1742" y="1518"/>
                  </a:lnTo>
                  <a:lnTo>
                    <a:pt x="1799" y="1406"/>
                  </a:lnTo>
                  <a:lnTo>
                    <a:pt x="1855" y="1350"/>
                  </a:lnTo>
                  <a:lnTo>
                    <a:pt x="1855" y="1237"/>
                  </a:lnTo>
                  <a:lnTo>
                    <a:pt x="1686" y="1069"/>
                  </a:lnTo>
                  <a:lnTo>
                    <a:pt x="1574" y="956"/>
                  </a:lnTo>
                  <a:lnTo>
                    <a:pt x="1405" y="956"/>
                  </a:lnTo>
                  <a:lnTo>
                    <a:pt x="1124" y="900"/>
                  </a:lnTo>
                  <a:lnTo>
                    <a:pt x="1012" y="900"/>
                  </a:lnTo>
                  <a:lnTo>
                    <a:pt x="1012" y="788"/>
                  </a:lnTo>
                  <a:lnTo>
                    <a:pt x="1012" y="732"/>
                  </a:lnTo>
                  <a:lnTo>
                    <a:pt x="1068" y="675"/>
                  </a:lnTo>
                  <a:lnTo>
                    <a:pt x="1012" y="619"/>
                  </a:lnTo>
                  <a:lnTo>
                    <a:pt x="956" y="619"/>
                  </a:lnTo>
                  <a:lnTo>
                    <a:pt x="899" y="507"/>
                  </a:lnTo>
                  <a:lnTo>
                    <a:pt x="956" y="338"/>
                  </a:lnTo>
                  <a:lnTo>
                    <a:pt x="1012" y="282"/>
                  </a:lnTo>
                  <a:lnTo>
                    <a:pt x="956" y="170"/>
                  </a:lnTo>
                  <a:lnTo>
                    <a:pt x="843" y="113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746B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6" name="Google Shape;22976;p51"/>
            <p:cNvSpPr/>
            <p:nvPr/>
          </p:nvSpPr>
          <p:spPr>
            <a:xfrm>
              <a:off x="347725" y="1245100"/>
              <a:ext cx="12650" cy="11250"/>
            </a:xfrm>
            <a:custGeom>
              <a:avLst/>
              <a:gdLst/>
              <a:ahLst/>
              <a:cxnLst/>
              <a:rect l="l" t="t" r="r" b="b"/>
              <a:pathLst>
                <a:path w="506" h="450" extrusionOk="0">
                  <a:moveTo>
                    <a:pt x="225" y="0"/>
                  </a:moveTo>
                  <a:lnTo>
                    <a:pt x="112" y="56"/>
                  </a:lnTo>
                  <a:lnTo>
                    <a:pt x="0" y="112"/>
                  </a:lnTo>
                  <a:lnTo>
                    <a:pt x="0" y="225"/>
                  </a:lnTo>
                  <a:lnTo>
                    <a:pt x="0" y="281"/>
                  </a:lnTo>
                  <a:lnTo>
                    <a:pt x="112" y="337"/>
                  </a:lnTo>
                  <a:lnTo>
                    <a:pt x="225" y="450"/>
                  </a:lnTo>
                  <a:lnTo>
                    <a:pt x="450" y="450"/>
                  </a:lnTo>
                  <a:lnTo>
                    <a:pt x="506" y="393"/>
                  </a:lnTo>
                  <a:lnTo>
                    <a:pt x="506" y="337"/>
                  </a:lnTo>
                  <a:lnTo>
                    <a:pt x="450" y="337"/>
                  </a:lnTo>
                  <a:lnTo>
                    <a:pt x="337" y="281"/>
                  </a:lnTo>
                  <a:lnTo>
                    <a:pt x="337" y="225"/>
                  </a:lnTo>
                  <a:lnTo>
                    <a:pt x="281" y="11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5D50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7" name="Google Shape;22977;p51"/>
            <p:cNvSpPr/>
            <p:nvPr/>
          </p:nvSpPr>
          <p:spPr>
            <a:xfrm>
              <a:off x="353325" y="1260550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57" y="0"/>
                  </a:moveTo>
                  <a:lnTo>
                    <a:pt x="1" y="56"/>
                  </a:lnTo>
                  <a:lnTo>
                    <a:pt x="57" y="113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D50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8" name="Google Shape;22978;p51"/>
            <p:cNvSpPr/>
            <p:nvPr/>
          </p:nvSpPr>
          <p:spPr>
            <a:xfrm>
              <a:off x="353325" y="1235250"/>
              <a:ext cx="2850" cy="4250"/>
            </a:xfrm>
            <a:custGeom>
              <a:avLst/>
              <a:gdLst/>
              <a:ahLst/>
              <a:cxnLst/>
              <a:rect l="l" t="t" r="r" b="b"/>
              <a:pathLst>
                <a:path w="114" h="170" extrusionOk="0">
                  <a:moveTo>
                    <a:pt x="1" y="1"/>
                  </a:moveTo>
                  <a:lnTo>
                    <a:pt x="1" y="169"/>
                  </a:lnTo>
                  <a:lnTo>
                    <a:pt x="113" y="1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16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9" name="Google Shape;22979;p51"/>
            <p:cNvSpPr/>
            <p:nvPr/>
          </p:nvSpPr>
          <p:spPr>
            <a:xfrm>
              <a:off x="347725" y="12366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716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0" name="Google Shape;22980;p51"/>
            <p:cNvSpPr/>
            <p:nvPr/>
          </p:nvSpPr>
          <p:spPr>
            <a:xfrm>
              <a:off x="294325" y="1278800"/>
              <a:ext cx="11250" cy="7050"/>
            </a:xfrm>
            <a:custGeom>
              <a:avLst/>
              <a:gdLst/>
              <a:ahLst/>
              <a:cxnLst/>
              <a:rect l="l" t="t" r="r" b="b"/>
              <a:pathLst>
                <a:path w="450" h="282" extrusionOk="0">
                  <a:moveTo>
                    <a:pt x="56" y="1"/>
                  </a:moveTo>
                  <a:lnTo>
                    <a:pt x="0" y="57"/>
                  </a:lnTo>
                  <a:lnTo>
                    <a:pt x="113" y="226"/>
                  </a:lnTo>
                  <a:lnTo>
                    <a:pt x="169" y="282"/>
                  </a:lnTo>
                  <a:lnTo>
                    <a:pt x="225" y="282"/>
                  </a:lnTo>
                  <a:lnTo>
                    <a:pt x="394" y="170"/>
                  </a:lnTo>
                  <a:lnTo>
                    <a:pt x="450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7A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1" name="Google Shape;22981;p51"/>
            <p:cNvSpPr/>
            <p:nvPr/>
          </p:nvSpPr>
          <p:spPr>
            <a:xfrm>
              <a:off x="291500" y="1280225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13" y="0"/>
                  </a:moveTo>
                  <a:lnTo>
                    <a:pt x="113" y="0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113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7A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2" name="Google Shape;22982;p51"/>
            <p:cNvSpPr/>
            <p:nvPr/>
          </p:nvSpPr>
          <p:spPr>
            <a:xfrm>
              <a:off x="417975" y="1375775"/>
              <a:ext cx="7050" cy="7050"/>
            </a:xfrm>
            <a:custGeom>
              <a:avLst/>
              <a:gdLst/>
              <a:ahLst/>
              <a:cxnLst/>
              <a:rect l="l" t="t" r="r" b="b"/>
              <a:pathLst>
                <a:path w="282" h="282" extrusionOk="0">
                  <a:moveTo>
                    <a:pt x="169" y="0"/>
                  </a:moveTo>
                  <a:lnTo>
                    <a:pt x="0" y="169"/>
                  </a:lnTo>
                  <a:lnTo>
                    <a:pt x="169" y="281"/>
                  </a:lnTo>
                  <a:lnTo>
                    <a:pt x="225" y="281"/>
                  </a:lnTo>
                  <a:lnTo>
                    <a:pt x="281" y="56"/>
                  </a:lnTo>
                  <a:lnTo>
                    <a:pt x="225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716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3" name="Google Shape;22983;p51"/>
            <p:cNvSpPr/>
            <p:nvPr/>
          </p:nvSpPr>
          <p:spPr>
            <a:xfrm>
              <a:off x="398300" y="14109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113"/>
                  </a:lnTo>
                  <a:lnTo>
                    <a:pt x="57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4" name="Google Shape;22984;p51"/>
            <p:cNvSpPr/>
            <p:nvPr/>
          </p:nvSpPr>
          <p:spPr>
            <a:xfrm>
              <a:off x="378625" y="1429150"/>
              <a:ext cx="18300" cy="26725"/>
            </a:xfrm>
            <a:custGeom>
              <a:avLst/>
              <a:gdLst/>
              <a:ahLst/>
              <a:cxnLst/>
              <a:rect l="l" t="t" r="r" b="b"/>
              <a:pathLst>
                <a:path w="732" h="1069" extrusionOk="0">
                  <a:moveTo>
                    <a:pt x="394" y="1"/>
                  </a:moveTo>
                  <a:lnTo>
                    <a:pt x="282" y="57"/>
                  </a:lnTo>
                  <a:lnTo>
                    <a:pt x="225" y="113"/>
                  </a:lnTo>
                  <a:lnTo>
                    <a:pt x="169" y="170"/>
                  </a:lnTo>
                  <a:lnTo>
                    <a:pt x="57" y="170"/>
                  </a:lnTo>
                  <a:lnTo>
                    <a:pt x="57" y="226"/>
                  </a:lnTo>
                  <a:lnTo>
                    <a:pt x="113" y="282"/>
                  </a:lnTo>
                  <a:lnTo>
                    <a:pt x="169" y="338"/>
                  </a:lnTo>
                  <a:lnTo>
                    <a:pt x="169" y="451"/>
                  </a:lnTo>
                  <a:lnTo>
                    <a:pt x="169" y="619"/>
                  </a:lnTo>
                  <a:lnTo>
                    <a:pt x="113" y="675"/>
                  </a:lnTo>
                  <a:lnTo>
                    <a:pt x="57" y="619"/>
                  </a:lnTo>
                  <a:lnTo>
                    <a:pt x="1" y="675"/>
                  </a:lnTo>
                  <a:lnTo>
                    <a:pt x="1" y="788"/>
                  </a:lnTo>
                  <a:lnTo>
                    <a:pt x="57" y="900"/>
                  </a:lnTo>
                  <a:lnTo>
                    <a:pt x="169" y="1013"/>
                  </a:lnTo>
                  <a:lnTo>
                    <a:pt x="169" y="900"/>
                  </a:lnTo>
                  <a:lnTo>
                    <a:pt x="282" y="844"/>
                  </a:lnTo>
                  <a:lnTo>
                    <a:pt x="338" y="844"/>
                  </a:lnTo>
                  <a:lnTo>
                    <a:pt x="394" y="956"/>
                  </a:lnTo>
                  <a:lnTo>
                    <a:pt x="506" y="1069"/>
                  </a:lnTo>
                  <a:lnTo>
                    <a:pt x="563" y="1069"/>
                  </a:lnTo>
                  <a:lnTo>
                    <a:pt x="675" y="1013"/>
                  </a:lnTo>
                  <a:lnTo>
                    <a:pt x="731" y="956"/>
                  </a:lnTo>
                  <a:lnTo>
                    <a:pt x="675" y="844"/>
                  </a:lnTo>
                  <a:lnTo>
                    <a:pt x="675" y="732"/>
                  </a:lnTo>
                  <a:lnTo>
                    <a:pt x="675" y="675"/>
                  </a:lnTo>
                  <a:lnTo>
                    <a:pt x="675" y="563"/>
                  </a:lnTo>
                  <a:lnTo>
                    <a:pt x="675" y="507"/>
                  </a:lnTo>
                  <a:lnTo>
                    <a:pt x="619" y="451"/>
                  </a:lnTo>
                  <a:lnTo>
                    <a:pt x="563" y="394"/>
                  </a:lnTo>
                  <a:lnTo>
                    <a:pt x="506" y="338"/>
                  </a:lnTo>
                  <a:lnTo>
                    <a:pt x="563" y="338"/>
                  </a:lnTo>
                  <a:lnTo>
                    <a:pt x="619" y="394"/>
                  </a:lnTo>
                  <a:lnTo>
                    <a:pt x="731" y="338"/>
                  </a:lnTo>
                  <a:lnTo>
                    <a:pt x="731" y="282"/>
                  </a:lnTo>
                  <a:lnTo>
                    <a:pt x="731" y="170"/>
                  </a:lnTo>
                  <a:lnTo>
                    <a:pt x="675" y="170"/>
                  </a:lnTo>
                  <a:lnTo>
                    <a:pt x="619" y="113"/>
                  </a:lnTo>
                  <a:lnTo>
                    <a:pt x="563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5F57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5" name="Google Shape;22985;p51"/>
            <p:cNvSpPr/>
            <p:nvPr/>
          </p:nvSpPr>
          <p:spPr>
            <a:xfrm>
              <a:off x="389875" y="1422125"/>
              <a:ext cx="23900" cy="22525"/>
            </a:xfrm>
            <a:custGeom>
              <a:avLst/>
              <a:gdLst/>
              <a:ahLst/>
              <a:cxnLst/>
              <a:rect l="l" t="t" r="r" b="b"/>
              <a:pathLst>
                <a:path w="956" h="901" extrusionOk="0">
                  <a:moveTo>
                    <a:pt x="281" y="1"/>
                  </a:moveTo>
                  <a:lnTo>
                    <a:pt x="225" y="113"/>
                  </a:lnTo>
                  <a:lnTo>
                    <a:pt x="225" y="170"/>
                  </a:lnTo>
                  <a:lnTo>
                    <a:pt x="225" y="226"/>
                  </a:lnTo>
                  <a:lnTo>
                    <a:pt x="281" y="282"/>
                  </a:lnTo>
                  <a:lnTo>
                    <a:pt x="281" y="338"/>
                  </a:lnTo>
                  <a:lnTo>
                    <a:pt x="225" y="451"/>
                  </a:lnTo>
                  <a:lnTo>
                    <a:pt x="281" y="451"/>
                  </a:lnTo>
                  <a:lnTo>
                    <a:pt x="225" y="507"/>
                  </a:lnTo>
                  <a:lnTo>
                    <a:pt x="225" y="619"/>
                  </a:lnTo>
                  <a:lnTo>
                    <a:pt x="56" y="619"/>
                  </a:lnTo>
                  <a:lnTo>
                    <a:pt x="56" y="563"/>
                  </a:lnTo>
                  <a:lnTo>
                    <a:pt x="0" y="619"/>
                  </a:lnTo>
                  <a:lnTo>
                    <a:pt x="0" y="675"/>
                  </a:lnTo>
                  <a:lnTo>
                    <a:pt x="56" y="788"/>
                  </a:lnTo>
                  <a:lnTo>
                    <a:pt x="225" y="788"/>
                  </a:lnTo>
                  <a:lnTo>
                    <a:pt x="281" y="844"/>
                  </a:lnTo>
                  <a:lnTo>
                    <a:pt x="394" y="844"/>
                  </a:lnTo>
                  <a:lnTo>
                    <a:pt x="450" y="900"/>
                  </a:lnTo>
                  <a:lnTo>
                    <a:pt x="562" y="900"/>
                  </a:lnTo>
                  <a:lnTo>
                    <a:pt x="562" y="844"/>
                  </a:lnTo>
                  <a:lnTo>
                    <a:pt x="506" y="619"/>
                  </a:lnTo>
                  <a:lnTo>
                    <a:pt x="618" y="563"/>
                  </a:lnTo>
                  <a:lnTo>
                    <a:pt x="675" y="451"/>
                  </a:lnTo>
                  <a:lnTo>
                    <a:pt x="787" y="394"/>
                  </a:lnTo>
                  <a:lnTo>
                    <a:pt x="956" y="394"/>
                  </a:lnTo>
                  <a:lnTo>
                    <a:pt x="843" y="282"/>
                  </a:lnTo>
                  <a:lnTo>
                    <a:pt x="787" y="282"/>
                  </a:lnTo>
                  <a:lnTo>
                    <a:pt x="675" y="170"/>
                  </a:lnTo>
                  <a:lnTo>
                    <a:pt x="675" y="11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716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6" name="Google Shape;22986;p51"/>
            <p:cNvSpPr/>
            <p:nvPr/>
          </p:nvSpPr>
          <p:spPr>
            <a:xfrm>
              <a:off x="381425" y="1419325"/>
              <a:ext cx="2850" cy="4250"/>
            </a:xfrm>
            <a:custGeom>
              <a:avLst/>
              <a:gdLst/>
              <a:ahLst/>
              <a:cxnLst/>
              <a:rect l="l" t="t" r="r" b="b"/>
              <a:pathLst>
                <a:path w="114" h="170" extrusionOk="0">
                  <a:moveTo>
                    <a:pt x="113" y="1"/>
                  </a:moveTo>
                  <a:lnTo>
                    <a:pt x="57" y="57"/>
                  </a:lnTo>
                  <a:lnTo>
                    <a:pt x="1" y="113"/>
                  </a:lnTo>
                  <a:lnTo>
                    <a:pt x="113" y="169"/>
                  </a:lnTo>
                  <a:lnTo>
                    <a:pt x="113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716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7" name="Google Shape;22987;p51"/>
            <p:cNvSpPr/>
            <p:nvPr/>
          </p:nvSpPr>
          <p:spPr>
            <a:xfrm>
              <a:off x="388475" y="14193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1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16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8" name="Google Shape;22988;p51"/>
            <p:cNvSpPr/>
            <p:nvPr/>
          </p:nvSpPr>
          <p:spPr>
            <a:xfrm>
              <a:off x="382850" y="1254925"/>
              <a:ext cx="43575" cy="50600"/>
            </a:xfrm>
            <a:custGeom>
              <a:avLst/>
              <a:gdLst/>
              <a:ahLst/>
              <a:cxnLst/>
              <a:rect l="l" t="t" r="r" b="b"/>
              <a:pathLst>
                <a:path w="1743" h="2024" extrusionOk="0">
                  <a:moveTo>
                    <a:pt x="281" y="0"/>
                  </a:moveTo>
                  <a:lnTo>
                    <a:pt x="225" y="57"/>
                  </a:lnTo>
                  <a:lnTo>
                    <a:pt x="113" y="169"/>
                  </a:lnTo>
                  <a:lnTo>
                    <a:pt x="113" y="394"/>
                  </a:lnTo>
                  <a:lnTo>
                    <a:pt x="113" y="506"/>
                  </a:lnTo>
                  <a:lnTo>
                    <a:pt x="0" y="619"/>
                  </a:lnTo>
                  <a:lnTo>
                    <a:pt x="0" y="675"/>
                  </a:lnTo>
                  <a:lnTo>
                    <a:pt x="56" y="731"/>
                  </a:lnTo>
                  <a:lnTo>
                    <a:pt x="225" y="675"/>
                  </a:lnTo>
                  <a:lnTo>
                    <a:pt x="281" y="731"/>
                  </a:lnTo>
                  <a:lnTo>
                    <a:pt x="337" y="787"/>
                  </a:lnTo>
                  <a:lnTo>
                    <a:pt x="394" y="844"/>
                  </a:lnTo>
                  <a:lnTo>
                    <a:pt x="506" y="900"/>
                  </a:lnTo>
                  <a:lnTo>
                    <a:pt x="675" y="1012"/>
                  </a:lnTo>
                  <a:lnTo>
                    <a:pt x="731" y="1068"/>
                  </a:lnTo>
                  <a:lnTo>
                    <a:pt x="731" y="1125"/>
                  </a:lnTo>
                  <a:lnTo>
                    <a:pt x="675" y="1293"/>
                  </a:lnTo>
                  <a:lnTo>
                    <a:pt x="506" y="1518"/>
                  </a:lnTo>
                  <a:lnTo>
                    <a:pt x="506" y="1630"/>
                  </a:lnTo>
                  <a:lnTo>
                    <a:pt x="562" y="1687"/>
                  </a:lnTo>
                  <a:lnTo>
                    <a:pt x="618" y="1743"/>
                  </a:lnTo>
                  <a:lnTo>
                    <a:pt x="618" y="1687"/>
                  </a:lnTo>
                  <a:lnTo>
                    <a:pt x="675" y="1630"/>
                  </a:lnTo>
                  <a:lnTo>
                    <a:pt x="843" y="1630"/>
                  </a:lnTo>
                  <a:lnTo>
                    <a:pt x="899" y="1574"/>
                  </a:lnTo>
                  <a:lnTo>
                    <a:pt x="899" y="1518"/>
                  </a:lnTo>
                  <a:lnTo>
                    <a:pt x="956" y="1237"/>
                  </a:lnTo>
                  <a:lnTo>
                    <a:pt x="1012" y="1012"/>
                  </a:lnTo>
                  <a:lnTo>
                    <a:pt x="1068" y="956"/>
                  </a:lnTo>
                  <a:lnTo>
                    <a:pt x="1181" y="900"/>
                  </a:lnTo>
                  <a:lnTo>
                    <a:pt x="1237" y="956"/>
                  </a:lnTo>
                  <a:lnTo>
                    <a:pt x="1237" y="1068"/>
                  </a:lnTo>
                  <a:lnTo>
                    <a:pt x="1237" y="1406"/>
                  </a:lnTo>
                  <a:lnTo>
                    <a:pt x="1349" y="1574"/>
                  </a:lnTo>
                  <a:lnTo>
                    <a:pt x="1405" y="1799"/>
                  </a:lnTo>
                  <a:lnTo>
                    <a:pt x="1518" y="1968"/>
                  </a:lnTo>
                  <a:lnTo>
                    <a:pt x="1630" y="1968"/>
                  </a:lnTo>
                  <a:lnTo>
                    <a:pt x="1743" y="2024"/>
                  </a:lnTo>
                  <a:lnTo>
                    <a:pt x="1743" y="1855"/>
                  </a:lnTo>
                  <a:lnTo>
                    <a:pt x="1686" y="1743"/>
                  </a:lnTo>
                  <a:lnTo>
                    <a:pt x="1686" y="1687"/>
                  </a:lnTo>
                  <a:lnTo>
                    <a:pt x="1574" y="1630"/>
                  </a:lnTo>
                  <a:lnTo>
                    <a:pt x="1518" y="1574"/>
                  </a:lnTo>
                  <a:lnTo>
                    <a:pt x="1518" y="1518"/>
                  </a:lnTo>
                  <a:lnTo>
                    <a:pt x="1518" y="1406"/>
                  </a:lnTo>
                  <a:lnTo>
                    <a:pt x="1574" y="1293"/>
                  </a:lnTo>
                  <a:lnTo>
                    <a:pt x="1518" y="1181"/>
                  </a:lnTo>
                  <a:lnTo>
                    <a:pt x="1405" y="1012"/>
                  </a:lnTo>
                  <a:lnTo>
                    <a:pt x="1293" y="844"/>
                  </a:lnTo>
                  <a:lnTo>
                    <a:pt x="1237" y="787"/>
                  </a:lnTo>
                  <a:lnTo>
                    <a:pt x="1124" y="731"/>
                  </a:lnTo>
                  <a:lnTo>
                    <a:pt x="956" y="675"/>
                  </a:lnTo>
                  <a:lnTo>
                    <a:pt x="843" y="619"/>
                  </a:lnTo>
                  <a:lnTo>
                    <a:pt x="675" y="338"/>
                  </a:lnTo>
                  <a:lnTo>
                    <a:pt x="562" y="281"/>
                  </a:lnTo>
                  <a:lnTo>
                    <a:pt x="450" y="169"/>
                  </a:lnTo>
                  <a:lnTo>
                    <a:pt x="394" y="57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655B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9" name="Google Shape;22989;p51"/>
            <p:cNvSpPr/>
            <p:nvPr/>
          </p:nvSpPr>
          <p:spPr>
            <a:xfrm>
              <a:off x="384250" y="1276000"/>
              <a:ext cx="2825" cy="5650"/>
            </a:xfrm>
            <a:custGeom>
              <a:avLst/>
              <a:gdLst/>
              <a:ahLst/>
              <a:cxnLst/>
              <a:rect l="l" t="t" r="r" b="b"/>
              <a:pathLst>
                <a:path w="113" h="226" extrusionOk="0">
                  <a:moveTo>
                    <a:pt x="0" y="1"/>
                  </a:moveTo>
                  <a:lnTo>
                    <a:pt x="0" y="113"/>
                  </a:lnTo>
                  <a:lnTo>
                    <a:pt x="57" y="169"/>
                  </a:lnTo>
                  <a:lnTo>
                    <a:pt x="113" y="225"/>
                  </a:lnTo>
                  <a:lnTo>
                    <a:pt x="113" y="113"/>
                  </a:lnTo>
                  <a:lnTo>
                    <a:pt x="57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55B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0" name="Google Shape;22990;p51"/>
            <p:cNvSpPr/>
            <p:nvPr/>
          </p:nvSpPr>
          <p:spPr>
            <a:xfrm>
              <a:off x="382850" y="125632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"/>
                  </a:moveTo>
                  <a:lnTo>
                    <a:pt x="0" y="1"/>
                  </a:lnTo>
                  <a:lnTo>
                    <a:pt x="113" y="113"/>
                  </a:lnTo>
                  <a:lnTo>
                    <a:pt x="113" y="113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55B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1" name="Google Shape;22991;p51"/>
            <p:cNvSpPr/>
            <p:nvPr/>
          </p:nvSpPr>
          <p:spPr>
            <a:xfrm>
              <a:off x="415150" y="1363125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1" y="0"/>
                  </a:moveTo>
                  <a:lnTo>
                    <a:pt x="1" y="169"/>
                  </a:lnTo>
                  <a:lnTo>
                    <a:pt x="113" y="225"/>
                  </a:lnTo>
                  <a:lnTo>
                    <a:pt x="170" y="225"/>
                  </a:lnTo>
                  <a:lnTo>
                    <a:pt x="282" y="169"/>
                  </a:lnTo>
                  <a:lnTo>
                    <a:pt x="170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16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2" name="Google Shape;22992;p51"/>
            <p:cNvSpPr/>
            <p:nvPr/>
          </p:nvSpPr>
          <p:spPr>
            <a:xfrm>
              <a:off x="419375" y="137295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" y="1"/>
                  </a:moveTo>
                  <a:lnTo>
                    <a:pt x="1" y="1"/>
                  </a:lnTo>
                  <a:lnTo>
                    <a:pt x="113" y="113"/>
                  </a:lnTo>
                  <a:lnTo>
                    <a:pt x="113" y="113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16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3" name="Google Shape;22993;p51"/>
            <p:cNvSpPr/>
            <p:nvPr/>
          </p:nvSpPr>
          <p:spPr>
            <a:xfrm>
              <a:off x="422175" y="1365925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170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13" y="169"/>
                  </a:lnTo>
                  <a:lnTo>
                    <a:pt x="170" y="113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716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4" name="Google Shape;22994;p51"/>
            <p:cNvSpPr/>
            <p:nvPr/>
          </p:nvSpPr>
          <p:spPr>
            <a:xfrm>
              <a:off x="354750" y="1505050"/>
              <a:ext cx="18275" cy="109625"/>
            </a:xfrm>
            <a:custGeom>
              <a:avLst/>
              <a:gdLst/>
              <a:ahLst/>
              <a:cxnLst/>
              <a:rect l="l" t="t" r="r" b="b"/>
              <a:pathLst>
                <a:path w="731" h="4385" extrusionOk="0">
                  <a:moveTo>
                    <a:pt x="56" y="0"/>
                  </a:moveTo>
                  <a:lnTo>
                    <a:pt x="0" y="112"/>
                  </a:lnTo>
                  <a:lnTo>
                    <a:pt x="0" y="225"/>
                  </a:lnTo>
                  <a:lnTo>
                    <a:pt x="0" y="337"/>
                  </a:lnTo>
                  <a:lnTo>
                    <a:pt x="112" y="450"/>
                  </a:lnTo>
                  <a:lnTo>
                    <a:pt x="112" y="506"/>
                  </a:lnTo>
                  <a:lnTo>
                    <a:pt x="56" y="562"/>
                  </a:lnTo>
                  <a:lnTo>
                    <a:pt x="0" y="562"/>
                  </a:lnTo>
                  <a:lnTo>
                    <a:pt x="0" y="618"/>
                  </a:lnTo>
                  <a:lnTo>
                    <a:pt x="281" y="787"/>
                  </a:lnTo>
                  <a:lnTo>
                    <a:pt x="337" y="899"/>
                  </a:lnTo>
                  <a:lnTo>
                    <a:pt x="281" y="1124"/>
                  </a:lnTo>
                  <a:lnTo>
                    <a:pt x="225" y="1237"/>
                  </a:lnTo>
                  <a:lnTo>
                    <a:pt x="169" y="1293"/>
                  </a:lnTo>
                  <a:lnTo>
                    <a:pt x="56" y="1405"/>
                  </a:lnTo>
                  <a:lnTo>
                    <a:pt x="112" y="1461"/>
                  </a:lnTo>
                  <a:lnTo>
                    <a:pt x="169" y="1574"/>
                  </a:lnTo>
                  <a:lnTo>
                    <a:pt x="112" y="1686"/>
                  </a:lnTo>
                  <a:lnTo>
                    <a:pt x="56" y="1742"/>
                  </a:lnTo>
                  <a:lnTo>
                    <a:pt x="112" y="1799"/>
                  </a:lnTo>
                  <a:lnTo>
                    <a:pt x="169" y="1911"/>
                  </a:lnTo>
                  <a:lnTo>
                    <a:pt x="169" y="2023"/>
                  </a:lnTo>
                  <a:lnTo>
                    <a:pt x="112" y="2080"/>
                  </a:lnTo>
                  <a:lnTo>
                    <a:pt x="112" y="2136"/>
                  </a:lnTo>
                  <a:lnTo>
                    <a:pt x="112" y="2248"/>
                  </a:lnTo>
                  <a:lnTo>
                    <a:pt x="169" y="2361"/>
                  </a:lnTo>
                  <a:lnTo>
                    <a:pt x="169" y="2473"/>
                  </a:lnTo>
                  <a:lnTo>
                    <a:pt x="112" y="2642"/>
                  </a:lnTo>
                  <a:lnTo>
                    <a:pt x="56" y="2867"/>
                  </a:lnTo>
                  <a:lnTo>
                    <a:pt x="0" y="2979"/>
                  </a:lnTo>
                  <a:lnTo>
                    <a:pt x="56" y="3091"/>
                  </a:lnTo>
                  <a:lnTo>
                    <a:pt x="225" y="3260"/>
                  </a:lnTo>
                  <a:lnTo>
                    <a:pt x="169" y="3316"/>
                  </a:lnTo>
                  <a:lnTo>
                    <a:pt x="112" y="3429"/>
                  </a:lnTo>
                  <a:lnTo>
                    <a:pt x="56" y="3653"/>
                  </a:lnTo>
                  <a:lnTo>
                    <a:pt x="56" y="3710"/>
                  </a:lnTo>
                  <a:lnTo>
                    <a:pt x="112" y="3766"/>
                  </a:lnTo>
                  <a:lnTo>
                    <a:pt x="225" y="3822"/>
                  </a:lnTo>
                  <a:lnTo>
                    <a:pt x="281" y="3934"/>
                  </a:lnTo>
                  <a:lnTo>
                    <a:pt x="281" y="3991"/>
                  </a:lnTo>
                  <a:lnTo>
                    <a:pt x="225" y="4103"/>
                  </a:lnTo>
                  <a:lnTo>
                    <a:pt x="169" y="4159"/>
                  </a:lnTo>
                  <a:lnTo>
                    <a:pt x="225" y="4272"/>
                  </a:lnTo>
                  <a:lnTo>
                    <a:pt x="337" y="4384"/>
                  </a:lnTo>
                  <a:lnTo>
                    <a:pt x="506" y="4272"/>
                  </a:lnTo>
                  <a:lnTo>
                    <a:pt x="562" y="4215"/>
                  </a:lnTo>
                  <a:lnTo>
                    <a:pt x="618" y="4159"/>
                  </a:lnTo>
                  <a:lnTo>
                    <a:pt x="618" y="4047"/>
                  </a:lnTo>
                  <a:lnTo>
                    <a:pt x="562" y="3991"/>
                  </a:lnTo>
                  <a:lnTo>
                    <a:pt x="506" y="3878"/>
                  </a:lnTo>
                  <a:lnTo>
                    <a:pt x="506" y="3822"/>
                  </a:lnTo>
                  <a:lnTo>
                    <a:pt x="450" y="3710"/>
                  </a:lnTo>
                  <a:lnTo>
                    <a:pt x="450" y="3597"/>
                  </a:lnTo>
                  <a:lnTo>
                    <a:pt x="562" y="3541"/>
                  </a:lnTo>
                  <a:lnTo>
                    <a:pt x="562" y="3485"/>
                  </a:lnTo>
                  <a:lnTo>
                    <a:pt x="506" y="3260"/>
                  </a:lnTo>
                  <a:lnTo>
                    <a:pt x="506" y="3091"/>
                  </a:lnTo>
                  <a:lnTo>
                    <a:pt x="506" y="2979"/>
                  </a:lnTo>
                  <a:lnTo>
                    <a:pt x="506" y="2867"/>
                  </a:lnTo>
                  <a:lnTo>
                    <a:pt x="506" y="2810"/>
                  </a:lnTo>
                  <a:lnTo>
                    <a:pt x="450" y="2698"/>
                  </a:lnTo>
                  <a:lnTo>
                    <a:pt x="506" y="2642"/>
                  </a:lnTo>
                  <a:lnTo>
                    <a:pt x="562" y="2586"/>
                  </a:lnTo>
                  <a:lnTo>
                    <a:pt x="562" y="2473"/>
                  </a:lnTo>
                  <a:lnTo>
                    <a:pt x="506" y="2417"/>
                  </a:lnTo>
                  <a:lnTo>
                    <a:pt x="618" y="2361"/>
                  </a:lnTo>
                  <a:lnTo>
                    <a:pt x="618" y="2304"/>
                  </a:lnTo>
                  <a:lnTo>
                    <a:pt x="618" y="2192"/>
                  </a:lnTo>
                  <a:lnTo>
                    <a:pt x="562" y="2080"/>
                  </a:lnTo>
                  <a:lnTo>
                    <a:pt x="506" y="1967"/>
                  </a:lnTo>
                  <a:lnTo>
                    <a:pt x="506" y="1855"/>
                  </a:lnTo>
                  <a:lnTo>
                    <a:pt x="562" y="1630"/>
                  </a:lnTo>
                  <a:lnTo>
                    <a:pt x="506" y="1518"/>
                  </a:lnTo>
                  <a:lnTo>
                    <a:pt x="394" y="1461"/>
                  </a:lnTo>
                  <a:lnTo>
                    <a:pt x="337" y="1405"/>
                  </a:lnTo>
                  <a:lnTo>
                    <a:pt x="337" y="1293"/>
                  </a:lnTo>
                  <a:lnTo>
                    <a:pt x="337" y="1180"/>
                  </a:lnTo>
                  <a:lnTo>
                    <a:pt x="450" y="1124"/>
                  </a:lnTo>
                  <a:lnTo>
                    <a:pt x="506" y="1180"/>
                  </a:lnTo>
                  <a:lnTo>
                    <a:pt x="562" y="1180"/>
                  </a:lnTo>
                  <a:lnTo>
                    <a:pt x="618" y="1237"/>
                  </a:lnTo>
                  <a:lnTo>
                    <a:pt x="618" y="1124"/>
                  </a:lnTo>
                  <a:lnTo>
                    <a:pt x="618" y="1012"/>
                  </a:lnTo>
                  <a:lnTo>
                    <a:pt x="562" y="899"/>
                  </a:lnTo>
                  <a:lnTo>
                    <a:pt x="562" y="787"/>
                  </a:lnTo>
                  <a:lnTo>
                    <a:pt x="675" y="787"/>
                  </a:lnTo>
                  <a:lnTo>
                    <a:pt x="731" y="731"/>
                  </a:lnTo>
                  <a:lnTo>
                    <a:pt x="337" y="675"/>
                  </a:lnTo>
                  <a:lnTo>
                    <a:pt x="281" y="618"/>
                  </a:lnTo>
                  <a:lnTo>
                    <a:pt x="281" y="562"/>
                  </a:lnTo>
                  <a:lnTo>
                    <a:pt x="337" y="562"/>
                  </a:lnTo>
                  <a:lnTo>
                    <a:pt x="394" y="450"/>
                  </a:lnTo>
                  <a:lnTo>
                    <a:pt x="337" y="394"/>
                  </a:lnTo>
                  <a:lnTo>
                    <a:pt x="169" y="337"/>
                  </a:lnTo>
                  <a:lnTo>
                    <a:pt x="169" y="225"/>
                  </a:lnTo>
                  <a:lnTo>
                    <a:pt x="225" y="112"/>
                  </a:lnTo>
                  <a:lnTo>
                    <a:pt x="225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7574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5" name="Google Shape;22995;p51"/>
            <p:cNvSpPr/>
            <p:nvPr/>
          </p:nvSpPr>
          <p:spPr>
            <a:xfrm>
              <a:off x="326625" y="1545800"/>
              <a:ext cx="19700" cy="26700"/>
            </a:xfrm>
            <a:custGeom>
              <a:avLst/>
              <a:gdLst/>
              <a:ahLst/>
              <a:cxnLst/>
              <a:rect l="l" t="t" r="r" b="b"/>
              <a:pathLst>
                <a:path w="788" h="1068" extrusionOk="0">
                  <a:moveTo>
                    <a:pt x="170" y="0"/>
                  </a:moveTo>
                  <a:lnTo>
                    <a:pt x="113" y="112"/>
                  </a:lnTo>
                  <a:lnTo>
                    <a:pt x="1" y="169"/>
                  </a:lnTo>
                  <a:lnTo>
                    <a:pt x="1" y="337"/>
                  </a:lnTo>
                  <a:lnTo>
                    <a:pt x="1" y="450"/>
                  </a:lnTo>
                  <a:lnTo>
                    <a:pt x="113" y="562"/>
                  </a:lnTo>
                  <a:lnTo>
                    <a:pt x="170" y="674"/>
                  </a:lnTo>
                  <a:lnTo>
                    <a:pt x="226" y="731"/>
                  </a:lnTo>
                  <a:lnTo>
                    <a:pt x="170" y="731"/>
                  </a:lnTo>
                  <a:lnTo>
                    <a:pt x="57" y="787"/>
                  </a:lnTo>
                  <a:lnTo>
                    <a:pt x="1" y="843"/>
                  </a:lnTo>
                  <a:lnTo>
                    <a:pt x="57" y="956"/>
                  </a:lnTo>
                  <a:lnTo>
                    <a:pt x="170" y="1068"/>
                  </a:lnTo>
                  <a:lnTo>
                    <a:pt x="170" y="956"/>
                  </a:lnTo>
                  <a:lnTo>
                    <a:pt x="394" y="787"/>
                  </a:lnTo>
                  <a:lnTo>
                    <a:pt x="507" y="731"/>
                  </a:lnTo>
                  <a:lnTo>
                    <a:pt x="507" y="562"/>
                  </a:lnTo>
                  <a:lnTo>
                    <a:pt x="619" y="506"/>
                  </a:lnTo>
                  <a:lnTo>
                    <a:pt x="675" y="506"/>
                  </a:lnTo>
                  <a:lnTo>
                    <a:pt x="788" y="450"/>
                  </a:lnTo>
                  <a:lnTo>
                    <a:pt x="732" y="393"/>
                  </a:lnTo>
                  <a:lnTo>
                    <a:pt x="619" y="281"/>
                  </a:lnTo>
                  <a:lnTo>
                    <a:pt x="563" y="225"/>
                  </a:lnTo>
                  <a:lnTo>
                    <a:pt x="451" y="112"/>
                  </a:lnTo>
                  <a:lnTo>
                    <a:pt x="338" y="112"/>
                  </a:lnTo>
                  <a:lnTo>
                    <a:pt x="282" y="5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958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6" name="Google Shape;22996;p51"/>
            <p:cNvSpPr/>
            <p:nvPr/>
          </p:nvSpPr>
          <p:spPr>
            <a:xfrm>
              <a:off x="354750" y="1495200"/>
              <a:ext cx="12650" cy="18300"/>
            </a:xfrm>
            <a:custGeom>
              <a:avLst/>
              <a:gdLst/>
              <a:ahLst/>
              <a:cxnLst/>
              <a:rect l="l" t="t" r="r" b="b"/>
              <a:pathLst>
                <a:path w="506" h="732" extrusionOk="0">
                  <a:moveTo>
                    <a:pt x="112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6" y="225"/>
                  </a:lnTo>
                  <a:lnTo>
                    <a:pt x="56" y="394"/>
                  </a:lnTo>
                  <a:lnTo>
                    <a:pt x="112" y="450"/>
                  </a:lnTo>
                  <a:lnTo>
                    <a:pt x="112" y="619"/>
                  </a:lnTo>
                  <a:lnTo>
                    <a:pt x="112" y="675"/>
                  </a:lnTo>
                  <a:lnTo>
                    <a:pt x="169" y="731"/>
                  </a:lnTo>
                  <a:lnTo>
                    <a:pt x="225" y="675"/>
                  </a:lnTo>
                  <a:lnTo>
                    <a:pt x="337" y="619"/>
                  </a:lnTo>
                  <a:lnTo>
                    <a:pt x="450" y="506"/>
                  </a:lnTo>
                  <a:lnTo>
                    <a:pt x="506" y="394"/>
                  </a:lnTo>
                  <a:lnTo>
                    <a:pt x="450" y="338"/>
                  </a:lnTo>
                  <a:lnTo>
                    <a:pt x="394" y="282"/>
                  </a:lnTo>
                  <a:lnTo>
                    <a:pt x="337" y="282"/>
                  </a:lnTo>
                  <a:lnTo>
                    <a:pt x="281" y="225"/>
                  </a:lnTo>
                  <a:lnTo>
                    <a:pt x="281" y="113"/>
                  </a:lnTo>
                  <a:lnTo>
                    <a:pt x="281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7370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7" name="Google Shape;22997;p51"/>
            <p:cNvSpPr/>
            <p:nvPr/>
          </p:nvSpPr>
          <p:spPr>
            <a:xfrm>
              <a:off x="330850" y="1559850"/>
              <a:ext cx="14075" cy="9850"/>
            </a:xfrm>
            <a:custGeom>
              <a:avLst/>
              <a:gdLst/>
              <a:ahLst/>
              <a:cxnLst/>
              <a:rect l="l" t="t" r="r" b="b"/>
              <a:pathLst>
                <a:path w="563" h="394" extrusionOk="0">
                  <a:moveTo>
                    <a:pt x="338" y="0"/>
                  </a:moveTo>
                  <a:lnTo>
                    <a:pt x="1" y="394"/>
                  </a:lnTo>
                  <a:lnTo>
                    <a:pt x="225" y="394"/>
                  </a:lnTo>
                  <a:lnTo>
                    <a:pt x="338" y="337"/>
                  </a:lnTo>
                  <a:lnTo>
                    <a:pt x="450" y="394"/>
                  </a:lnTo>
                  <a:lnTo>
                    <a:pt x="563" y="394"/>
                  </a:lnTo>
                  <a:lnTo>
                    <a:pt x="506" y="281"/>
                  </a:lnTo>
                  <a:lnTo>
                    <a:pt x="450" y="225"/>
                  </a:lnTo>
                  <a:lnTo>
                    <a:pt x="450" y="112"/>
                  </a:lnTo>
                  <a:lnTo>
                    <a:pt x="394" y="56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83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8" name="Google Shape;22998;p51"/>
            <p:cNvSpPr/>
            <p:nvPr/>
          </p:nvSpPr>
          <p:spPr>
            <a:xfrm>
              <a:off x="351925" y="1582325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169" y="0"/>
                  </a:moveTo>
                  <a:lnTo>
                    <a:pt x="57" y="57"/>
                  </a:lnTo>
                  <a:lnTo>
                    <a:pt x="1" y="169"/>
                  </a:lnTo>
                  <a:lnTo>
                    <a:pt x="57" y="225"/>
                  </a:lnTo>
                  <a:lnTo>
                    <a:pt x="113" y="225"/>
                  </a:lnTo>
                  <a:lnTo>
                    <a:pt x="169" y="169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7574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9" name="Google Shape;22999;p51"/>
            <p:cNvSpPr/>
            <p:nvPr/>
          </p:nvSpPr>
          <p:spPr>
            <a:xfrm>
              <a:off x="361775" y="1493800"/>
              <a:ext cx="4225" cy="7050"/>
            </a:xfrm>
            <a:custGeom>
              <a:avLst/>
              <a:gdLst/>
              <a:ahLst/>
              <a:cxnLst/>
              <a:rect l="l" t="t" r="r" b="b"/>
              <a:pathLst>
                <a:path w="169" h="282" extrusionOk="0">
                  <a:moveTo>
                    <a:pt x="56" y="0"/>
                  </a:moveTo>
                  <a:lnTo>
                    <a:pt x="0" y="113"/>
                  </a:lnTo>
                  <a:lnTo>
                    <a:pt x="0" y="281"/>
                  </a:lnTo>
                  <a:lnTo>
                    <a:pt x="113" y="169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726C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0" name="Google Shape;23000;p51"/>
            <p:cNvSpPr/>
            <p:nvPr/>
          </p:nvSpPr>
          <p:spPr>
            <a:xfrm>
              <a:off x="342100" y="1580925"/>
              <a:ext cx="4225" cy="2825"/>
            </a:xfrm>
            <a:custGeom>
              <a:avLst/>
              <a:gdLst/>
              <a:ahLst/>
              <a:cxnLst/>
              <a:rect l="l" t="t" r="r" b="b"/>
              <a:pathLst>
                <a:path w="169" h="113" extrusionOk="0">
                  <a:moveTo>
                    <a:pt x="113" y="0"/>
                  </a:moveTo>
                  <a:lnTo>
                    <a:pt x="0" y="56"/>
                  </a:lnTo>
                  <a:lnTo>
                    <a:pt x="113" y="113"/>
                  </a:lnTo>
                  <a:lnTo>
                    <a:pt x="169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3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1" name="Google Shape;23001;p51"/>
            <p:cNvSpPr/>
            <p:nvPr/>
          </p:nvSpPr>
          <p:spPr>
            <a:xfrm>
              <a:off x="346300" y="159075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3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2" name="Google Shape;23002;p51"/>
            <p:cNvSpPr/>
            <p:nvPr/>
          </p:nvSpPr>
          <p:spPr>
            <a:xfrm>
              <a:off x="343500" y="156545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57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83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3" name="Google Shape;23003;p51"/>
            <p:cNvSpPr/>
            <p:nvPr/>
          </p:nvSpPr>
          <p:spPr>
            <a:xfrm>
              <a:off x="332250" y="15739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1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3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4" name="Google Shape;23004;p51"/>
            <p:cNvSpPr/>
            <p:nvPr/>
          </p:nvSpPr>
          <p:spPr>
            <a:xfrm>
              <a:off x="337875" y="1548600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13" y="113"/>
                  </a:moveTo>
                  <a:lnTo>
                    <a:pt x="113" y="113"/>
                  </a:lnTo>
                  <a:lnTo>
                    <a:pt x="1" y="0"/>
                  </a:lnTo>
                  <a:lnTo>
                    <a:pt x="1" y="0"/>
                  </a:lnTo>
                  <a:lnTo>
                    <a:pt x="113" y="113"/>
                  </a:lnTo>
                  <a:lnTo>
                    <a:pt x="113" y="113"/>
                  </a:lnTo>
                  <a:close/>
                </a:path>
              </a:pathLst>
            </a:custGeom>
            <a:solidFill>
              <a:srgbClr val="827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5" name="Google Shape;23005;p51"/>
            <p:cNvSpPr/>
            <p:nvPr/>
          </p:nvSpPr>
          <p:spPr>
            <a:xfrm>
              <a:off x="322425" y="14361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57" y="57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2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6" name="Google Shape;23006;p51"/>
            <p:cNvSpPr/>
            <p:nvPr/>
          </p:nvSpPr>
          <p:spPr>
            <a:xfrm>
              <a:off x="353325" y="1469900"/>
              <a:ext cx="2850" cy="1450"/>
            </a:xfrm>
            <a:custGeom>
              <a:avLst/>
              <a:gdLst/>
              <a:ahLst/>
              <a:cxnLst/>
              <a:rect l="l" t="t" r="r" b="b"/>
              <a:pathLst>
                <a:path w="114" h="58" extrusionOk="0">
                  <a:moveTo>
                    <a:pt x="57" y="1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827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7" name="Google Shape;23007;p51"/>
            <p:cNvSpPr/>
            <p:nvPr/>
          </p:nvSpPr>
          <p:spPr>
            <a:xfrm>
              <a:off x="358950" y="1444625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1" y="0"/>
                  </a:moveTo>
                  <a:lnTo>
                    <a:pt x="1" y="56"/>
                  </a:lnTo>
                  <a:lnTo>
                    <a:pt x="57" y="113"/>
                  </a:lnTo>
                  <a:lnTo>
                    <a:pt x="57" y="169"/>
                  </a:lnTo>
                  <a:lnTo>
                    <a:pt x="1" y="225"/>
                  </a:lnTo>
                  <a:lnTo>
                    <a:pt x="57" y="281"/>
                  </a:lnTo>
                  <a:lnTo>
                    <a:pt x="169" y="225"/>
                  </a:lnTo>
                  <a:lnTo>
                    <a:pt x="169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666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8" name="Google Shape;23008;p51"/>
            <p:cNvSpPr/>
            <p:nvPr/>
          </p:nvSpPr>
          <p:spPr>
            <a:xfrm>
              <a:off x="356150" y="1440400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56" y="1"/>
                  </a:moveTo>
                  <a:lnTo>
                    <a:pt x="0" y="113"/>
                  </a:lnTo>
                  <a:lnTo>
                    <a:pt x="0" y="169"/>
                  </a:lnTo>
                  <a:lnTo>
                    <a:pt x="0" y="225"/>
                  </a:lnTo>
                  <a:lnTo>
                    <a:pt x="113" y="225"/>
                  </a:lnTo>
                  <a:lnTo>
                    <a:pt x="225" y="169"/>
                  </a:lnTo>
                  <a:lnTo>
                    <a:pt x="169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726C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9" name="Google Shape;23009;p51"/>
            <p:cNvSpPr/>
            <p:nvPr/>
          </p:nvSpPr>
          <p:spPr>
            <a:xfrm>
              <a:off x="380025" y="144462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57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666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0" name="Google Shape;23010;p51"/>
            <p:cNvSpPr/>
            <p:nvPr/>
          </p:nvSpPr>
          <p:spPr>
            <a:xfrm>
              <a:off x="360350" y="1155150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57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48C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1" name="Google Shape;23011;p51"/>
            <p:cNvSpPr/>
            <p:nvPr/>
          </p:nvSpPr>
          <p:spPr>
            <a:xfrm>
              <a:off x="347725" y="11481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8A8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2" name="Google Shape;23012;p51"/>
            <p:cNvSpPr/>
            <p:nvPr/>
          </p:nvSpPr>
          <p:spPr>
            <a:xfrm>
              <a:off x="344900" y="11425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1" y="0"/>
                  </a:moveTo>
                  <a:lnTo>
                    <a:pt x="1" y="0"/>
                  </a:lnTo>
                  <a:lnTo>
                    <a:pt x="57" y="112"/>
                  </a:lnTo>
                  <a:lnTo>
                    <a:pt x="57" y="11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8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3" name="Google Shape;23013;p51"/>
            <p:cNvSpPr/>
            <p:nvPr/>
          </p:nvSpPr>
          <p:spPr>
            <a:xfrm>
              <a:off x="340700" y="11425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0" y="56"/>
                  </a:lnTo>
                  <a:lnTo>
                    <a:pt x="56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8A8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4" name="Google Shape;23014;p51"/>
            <p:cNvSpPr/>
            <p:nvPr/>
          </p:nvSpPr>
          <p:spPr>
            <a:xfrm>
              <a:off x="335075" y="114252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48C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5" name="Google Shape;23015;p51"/>
            <p:cNvSpPr/>
            <p:nvPr/>
          </p:nvSpPr>
          <p:spPr>
            <a:xfrm>
              <a:off x="371600" y="1221200"/>
              <a:ext cx="9850" cy="7050"/>
            </a:xfrm>
            <a:custGeom>
              <a:avLst/>
              <a:gdLst/>
              <a:ahLst/>
              <a:cxnLst/>
              <a:rect l="l" t="t" r="r" b="b"/>
              <a:pathLst>
                <a:path w="394" h="282" extrusionOk="0">
                  <a:moveTo>
                    <a:pt x="1" y="1"/>
                  </a:moveTo>
                  <a:lnTo>
                    <a:pt x="1" y="169"/>
                  </a:lnTo>
                  <a:lnTo>
                    <a:pt x="113" y="225"/>
                  </a:lnTo>
                  <a:lnTo>
                    <a:pt x="169" y="282"/>
                  </a:lnTo>
                  <a:lnTo>
                    <a:pt x="225" y="282"/>
                  </a:lnTo>
                  <a:lnTo>
                    <a:pt x="338" y="169"/>
                  </a:lnTo>
                  <a:lnTo>
                    <a:pt x="394" y="113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7C7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6" name="Google Shape;23016;p51"/>
            <p:cNvSpPr/>
            <p:nvPr/>
          </p:nvSpPr>
          <p:spPr>
            <a:xfrm>
              <a:off x="378625" y="12198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8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7" name="Google Shape;23017;p51"/>
            <p:cNvSpPr/>
            <p:nvPr/>
          </p:nvSpPr>
          <p:spPr>
            <a:xfrm>
              <a:off x="326625" y="1540175"/>
              <a:ext cx="5650" cy="1425"/>
            </a:xfrm>
            <a:custGeom>
              <a:avLst/>
              <a:gdLst/>
              <a:ahLst/>
              <a:cxnLst/>
              <a:rect l="l" t="t" r="r" b="b"/>
              <a:pathLst>
                <a:path w="226" h="57" extrusionOk="0">
                  <a:moveTo>
                    <a:pt x="1" y="0"/>
                  </a:moveTo>
                  <a:lnTo>
                    <a:pt x="57" y="56"/>
                  </a:lnTo>
                  <a:lnTo>
                    <a:pt x="170" y="56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928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8" name="Google Shape;23018;p51"/>
            <p:cNvSpPr/>
            <p:nvPr/>
          </p:nvSpPr>
          <p:spPr>
            <a:xfrm>
              <a:off x="319600" y="1519100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1" y="0"/>
                  </a:moveTo>
                  <a:lnTo>
                    <a:pt x="1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28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9" name="Google Shape;23019;p51"/>
            <p:cNvSpPr/>
            <p:nvPr/>
          </p:nvSpPr>
          <p:spPr>
            <a:xfrm>
              <a:off x="326625" y="155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58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0" name="Google Shape;23020;p51"/>
            <p:cNvSpPr/>
            <p:nvPr/>
          </p:nvSpPr>
          <p:spPr>
            <a:xfrm>
              <a:off x="315400" y="12816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58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1" name="Google Shape;23021;p51"/>
            <p:cNvSpPr/>
            <p:nvPr/>
          </p:nvSpPr>
          <p:spPr>
            <a:xfrm>
              <a:off x="398300" y="1637125"/>
              <a:ext cx="5650" cy="7050"/>
            </a:xfrm>
            <a:custGeom>
              <a:avLst/>
              <a:gdLst/>
              <a:ahLst/>
              <a:cxnLst/>
              <a:rect l="l" t="t" r="r" b="b"/>
              <a:pathLst>
                <a:path w="226" h="282" extrusionOk="0">
                  <a:moveTo>
                    <a:pt x="113" y="0"/>
                  </a:moveTo>
                  <a:lnTo>
                    <a:pt x="57" y="113"/>
                  </a:lnTo>
                  <a:lnTo>
                    <a:pt x="0" y="281"/>
                  </a:lnTo>
                  <a:lnTo>
                    <a:pt x="169" y="225"/>
                  </a:lnTo>
                  <a:lnTo>
                    <a:pt x="225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8274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2" name="Google Shape;23022;p51"/>
            <p:cNvSpPr/>
            <p:nvPr/>
          </p:nvSpPr>
          <p:spPr>
            <a:xfrm>
              <a:off x="387050" y="1614650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26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3" name="Google Shape;23023;p51"/>
            <p:cNvSpPr/>
            <p:nvPr/>
          </p:nvSpPr>
          <p:spPr>
            <a:xfrm>
              <a:off x="401100" y="1637125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13" y="113"/>
                  </a:moveTo>
                  <a:lnTo>
                    <a:pt x="113" y="113"/>
                  </a:lnTo>
                  <a:lnTo>
                    <a:pt x="1" y="0"/>
                  </a:lnTo>
                  <a:lnTo>
                    <a:pt x="1" y="0"/>
                  </a:lnTo>
                  <a:lnTo>
                    <a:pt x="113" y="113"/>
                  </a:lnTo>
                  <a:lnTo>
                    <a:pt x="113" y="113"/>
                  </a:lnTo>
                  <a:close/>
                </a:path>
              </a:pathLst>
            </a:custGeom>
            <a:solidFill>
              <a:srgbClr val="807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4" name="Google Shape;23024;p51"/>
            <p:cNvSpPr/>
            <p:nvPr/>
          </p:nvSpPr>
          <p:spPr>
            <a:xfrm>
              <a:off x="368800" y="1225425"/>
              <a:ext cx="2825" cy="7050"/>
            </a:xfrm>
            <a:custGeom>
              <a:avLst/>
              <a:gdLst/>
              <a:ahLst/>
              <a:cxnLst/>
              <a:rect l="l" t="t" r="r" b="b"/>
              <a:pathLst>
                <a:path w="113" h="282" extrusionOk="0">
                  <a:moveTo>
                    <a:pt x="113" y="0"/>
                  </a:moveTo>
                  <a:lnTo>
                    <a:pt x="0" y="113"/>
                  </a:lnTo>
                  <a:lnTo>
                    <a:pt x="113" y="281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7C7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5" name="Google Shape;23025;p51"/>
            <p:cNvSpPr/>
            <p:nvPr/>
          </p:nvSpPr>
          <p:spPr>
            <a:xfrm>
              <a:off x="394075" y="124227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746B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6" name="Google Shape;23026;p51"/>
            <p:cNvSpPr/>
            <p:nvPr/>
          </p:nvSpPr>
          <p:spPr>
            <a:xfrm>
              <a:off x="391275" y="1254925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0" y="0"/>
                  </a:moveTo>
                  <a:lnTo>
                    <a:pt x="57" y="57"/>
                  </a:lnTo>
                  <a:lnTo>
                    <a:pt x="113" y="16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746B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7" name="Google Shape;23027;p51"/>
            <p:cNvSpPr/>
            <p:nvPr/>
          </p:nvSpPr>
          <p:spPr>
            <a:xfrm>
              <a:off x="403925" y="126335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655B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8" name="Google Shape;23028;p51"/>
            <p:cNvSpPr/>
            <p:nvPr/>
          </p:nvSpPr>
          <p:spPr>
            <a:xfrm>
              <a:off x="394075" y="1250700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1" y="1"/>
                  </a:moveTo>
                  <a:lnTo>
                    <a:pt x="57" y="1"/>
                  </a:lnTo>
                  <a:lnTo>
                    <a:pt x="57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46B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9" name="Google Shape;23029;p51"/>
            <p:cNvSpPr/>
            <p:nvPr/>
          </p:nvSpPr>
          <p:spPr>
            <a:xfrm>
              <a:off x="425000" y="1297075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0" y="1"/>
                  </a:moveTo>
                  <a:lnTo>
                    <a:pt x="0" y="57"/>
                  </a:lnTo>
                  <a:lnTo>
                    <a:pt x="57" y="169"/>
                  </a:lnTo>
                  <a:lnTo>
                    <a:pt x="57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F64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0" name="Google Shape;23030;p51"/>
            <p:cNvSpPr/>
            <p:nvPr/>
          </p:nvSpPr>
          <p:spPr>
            <a:xfrm>
              <a:off x="423600" y="1382800"/>
              <a:ext cx="5625" cy="2825"/>
            </a:xfrm>
            <a:custGeom>
              <a:avLst/>
              <a:gdLst/>
              <a:ahLst/>
              <a:cxnLst/>
              <a:rect l="l" t="t" r="r" b="b"/>
              <a:pathLst>
                <a:path w="225" h="113" extrusionOk="0">
                  <a:moveTo>
                    <a:pt x="0" y="0"/>
                  </a:moveTo>
                  <a:lnTo>
                    <a:pt x="56" y="56"/>
                  </a:lnTo>
                  <a:lnTo>
                    <a:pt x="113" y="113"/>
                  </a:lnTo>
                  <a:lnTo>
                    <a:pt x="225" y="113"/>
                  </a:lnTo>
                  <a:lnTo>
                    <a:pt x="225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716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1" name="Google Shape;23031;p51"/>
            <p:cNvSpPr/>
            <p:nvPr/>
          </p:nvSpPr>
          <p:spPr>
            <a:xfrm>
              <a:off x="434825" y="1336425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57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2" name="Google Shape;23032;p51"/>
            <p:cNvSpPr/>
            <p:nvPr/>
          </p:nvSpPr>
          <p:spPr>
            <a:xfrm>
              <a:off x="392675" y="1447425"/>
              <a:ext cx="9875" cy="12675"/>
            </a:xfrm>
            <a:custGeom>
              <a:avLst/>
              <a:gdLst/>
              <a:ahLst/>
              <a:cxnLst/>
              <a:rect l="l" t="t" r="r" b="b"/>
              <a:pathLst>
                <a:path w="395" h="507" extrusionOk="0">
                  <a:moveTo>
                    <a:pt x="113" y="1"/>
                  </a:moveTo>
                  <a:lnTo>
                    <a:pt x="57" y="113"/>
                  </a:lnTo>
                  <a:lnTo>
                    <a:pt x="57" y="169"/>
                  </a:lnTo>
                  <a:lnTo>
                    <a:pt x="57" y="282"/>
                  </a:lnTo>
                  <a:lnTo>
                    <a:pt x="1" y="338"/>
                  </a:lnTo>
                  <a:lnTo>
                    <a:pt x="113" y="506"/>
                  </a:lnTo>
                  <a:lnTo>
                    <a:pt x="169" y="506"/>
                  </a:lnTo>
                  <a:lnTo>
                    <a:pt x="394" y="450"/>
                  </a:lnTo>
                  <a:lnTo>
                    <a:pt x="394" y="338"/>
                  </a:lnTo>
                  <a:lnTo>
                    <a:pt x="282" y="225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666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3" name="Google Shape;23033;p51"/>
            <p:cNvSpPr/>
            <p:nvPr/>
          </p:nvSpPr>
          <p:spPr>
            <a:xfrm>
              <a:off x="394075" y="14418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" y="1"/>
                  </a:moveTo>
                  <a:lnTo>
                    <a:pt x="57" y="169"/>
                  </a:lnTo>
                  <a:lnTo>
                    <a:pt x="226" y="57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696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4" name="Google Shape;23034;p51"/>
            <p:cNvSpPr/>
            <p:nvPr/>
          </p:nvSpPr>
          <p:spPr>
            <a:xfrm>
              <a:off x="384250" y="151910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56"/>
                  </a:moveTo>
                  <a:lnTo>
                    <a:pt x="0" y="56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6F6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5" name="Google Shape;23035;p51"/>
            <p:cNvSpPr/>
            <p:nvPr/>
          </p:nvSpPr>
          <p:spPr>
            <a:xfrm>
              <a:off x="382850" y="15205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6" y="0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6F6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6" name="Google Shape;23036;p51"/>
            <p:cNvSpPr/>
            <p:nvPr/>
          </p:nvSpPr>
          <p:spPr>
            <a:xfrm>
              <a:off x="409550" y="140387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0"/>
                  </a:moveTo>
                  <a:lnTo>
                    <a:pt x="56" y="0"/>
                  </a:lnTo>
                  <a:lnTo>
                    <a:pt x="5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6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7" name="Google Shape;23037;p51"/>
            <p:cNvSpPr/>
            <p:nvPr/>
          </p:nvSpPr>
          <p:spPr>
            <a:xfrm>
              <a:off x="371600" y="14643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338" y="0"/>
                  </a:moveTo>
                  <a:lnTo>
                    <a:pt x="1" y="113"/>
                  </a:lnTo>
                  <a:lnTo>
                    <a:pt x="113" y="225"/>
                  </a:lnTo>
                  <a:lnTo>
                    <a:pt x="169" y="281"/>
                  </a:lnTo>
                  <a:lnTo>
                    <a:pt x="225" y="337"/>
                  </a:lnTo>
                  <a:lnTo>
                    <a:pt x="282" y="281"/>
                  </a:lnTo>
                  <a:lnTo>
                    <a:pt x="338" y="225"/>
                  </a:lnTo>
                  <a:lnTo>
                    <a:pt x="338" y="113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535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8" name="Google Shape;23038;p51"/>
            <p:cNvSpPr/>
            <p:nvPr/>
          </p:nvSpPr>
          <p:spPr>
            <a:xfrm>
              <a:off x="360350" y="1475525"/>
              <a:ext cx="8475" cy="5650"/>
            </a:xfrm>
            <a:custGeom>
              <a:avLst/>
              <a:gdLst/>
              <a:ahLst/>
              <a:cxnLst/>
              <a:rect l="l" t="t" r="r" b="b"/>
              <a:pathLst>
                <a:path w="339" h="226" extrusionOk="0">
                  <a:moveTo>
                    <a:pt x="282" y="1"/>
                  </a:moveTo>
                  <a:lnTo>
                    <a:pt x="170" y="57"/>
                  </a:lnTo>
                  <a:lnTo>
                    <a:pt x="1" y="57"/>
                  </a:lnTo>
                  <a:lnTo>
                    <a:pt x="57" y="226"/>
                  </a:lnTo>
                  <a:lnTo>
                    <a:pt x="113" y="226"/>
                  </a:lnTo>
                  <a:lnTo>
                    <a:pt x="226" y="169"/>
                  </a:lnTo>
                  <a:lnTo>
                    <a:pt x="338" y="169"/>
                  </a:lnTo>
                  <a:lnTo>
                    <a:pt x="338" y="113"/>
                  </a:lnTo>
                  <a:lnTo>
                    <a:pt x="338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726C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9" name="Google Shape;23039;p51"/>
            <p:cNvSpPr/>
            <p:nvPr/>
          </p:nvSpPr>
          <p:spPr>
            <a:xfrm>
              <a:off x="374400" y="1530325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1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6F6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0" name="Google Shape;23040;p51"/>
            <p:cNvSpPr/>
            <p:nvPr/>
          </p:nvSpPr>
          <p:spPr>
            <a:xfrm>
              <a:off x="380025" y="14628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1" y="1"/>
                  </a:move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35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1" name="Google Shape;23041;p51"/>
            <p:cNvSpPr/>
            <p:nvPr/>
          </p:nvSpPr>
          <p:spPr>
            <a:xfrm>
              <a:off x="360350" y="148395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1" y="57"/>
                  </a:move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726C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2" name="Google Shape;23042;p51"/>
            <p:cNvSpPr/>
            <p:nvPr/>
          </p:nvSpPr>
          <p:spPr>
            <a:xfrm>
              <a:off x="406725" y="1290050"/>
              <a:ext cx="19700" cy="23925"/>
            </a:xfrm>
            <a:custGeom>
              <a:avLst/>
              <a:gdLst/>
              <a:ahLst/>
              <a:cxnLst/>
              <a:rect l="l" t="t" r="r" b="b"/>
              <a:pathLst>
                <a:path w="788" h="957" extrusionOk="0">
                  <a:moveTo>
                    <a:pt x="282" y="1"/>
                  </a:moveTo>
                  <a:lnTo>
                    <a:pt x="282" y="57"/>
                  </a:lnTo>
                  <a:lnTo>
                    <a:pt x="282" y="338"/>
                  </a:lnTo>
                  <a:lnTo>
                    <a:pt x="169" y="506"/>
                  </a:lnTo>
                  <a:lnTo>
                    <a:pt x="113" y="563"/>
                  </a:lnTo>
                  <a:lnTo>
                    <a:pt x="1" y="563"/>
                  </a:lnTo>
                  <a:lnTo>
                    <a:pt x="57" y="731"/>
                  </a:lnTo>
                  <a:lnTo>
                    <a:pt x="169" y="900"/>
                  </a:lnTo>
                  <a:lnTo>
                    <a:pt x="282" y="900"/>
                  </a:lnTo>
                  <a:lnTo>
                    <a:pt x="394" y="844"/>
                  </a:lnTo>
                  <a:lnTo>
                    <a:pt x="450" y="844"/>
                  </a:lnTo>
                  <a:lnTo>
                    <a:pt x="563" y="900"/>
                  </a:lnTo>
                  <a:lnTo>
                    <a:pt x="619" y="956"/>
                  </a:lnTo>
                  <a:lnTo>
                    <a:pt x="675" y="900"/>
                  </a:lnTo>
                  <a:lnTo>
                    <a:pt x="731" y="787"/>
                  </a:lnTo>
                  <a:lnTo>
                    <a:pt x="731" y="675"/>
                  </a:lnTo>
                  <a:lnTo>
                    <a:pt x="788" y="619"/>
                  </a:lnTo>
                  <a:lnTo>
                    <a:pt x="675" y="506"/>
                  </a:lnTo>
                  <a:lnTo>
                    <a:pt x="563" y="394"/>
                  </a:lnTo>
                  <a:lnTo>
                    <a:pt x="450" y="113"/>
                  </a:lnTo>
                  <a:lnTo>
                    <a:pt x="394" y="5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625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3" name="Google Shape;23043;p51"/>
            <p:cNvSpPr/>
            <p:nvPr/>
          </p:nvSpPr>
          <p:spPr>
            <a:xfrm>
              <a:off x="395500" y="14333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0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696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4" name="Google Shape;23044;p51"/>
            <p:cNvSpPr/>
            <p:nvPr/>
          </p:nvSpPr>
          <p:spPr>
            <a:xfrm>
              <a:off x="389875" y="14361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6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5" name="Google Shape;23045;p51"/>
            <p:cNvSpPr/>
            <p:nvPr/>
          </p:nvSpPr>
          <p:spPr>
            <a:xfrm>
              <a:off x="389875" y="14390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0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6" name="Google Shape;23046;p51"/>
            <p:cNvSpPr/>
            <p:nvPr/>
          </p:nvSpPr>
          <p:spPr>
            <a:xfrm>
              <a:off x="395500" y="14376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0"/>
                  </a:move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7" name="Google Shape;23047;p51"/>
            <p:cNvSpPr/>
            <p:nvPr/>
          </p:nvSpPr>
          <p:spPr>
            <a:xfrm>
              <a:off x="365975" y="15640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626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48" name="Google Shape;23048;p51"/>
          <p:cNvGrpSpPr/>
          <p:nvPr/>
        </p:nvGrpSpPr>
        <p:grpSpPr>
          <a:xfrm>
            <a:off x="5765501" y="617278"/>
            <a:ext cx="606406" cy="311845"/>
            <a:chOff x="1595475" y="903650"/>
            <a:chExt cx="796750" cy="460900"/>
          </a:xfrm>
        </p:grpSpPr>
        <p:sp>
          <p:nvSpPr>
            <p:cNvPr id="23049" name="Google Shape;23049;p51"/>
            <p:cNvSpPr/>
            <p:nvPr/>
          </p:nvSpPr>
          <p:spPr>
            <a:xfrm>
              <a:off x="2116800" y="935950"/>
              <a:ext cx="134900" cy="75900"/>
            </a:xfrm>
            <a:custGeom>
              <a:avLst/>
              <a:gdLst/>
              <a:ahLst/>
              <a:cxnLst/>
              <a:rect l="l" t="t" r="r" b="b"/>
              <a:pathLst>
                <a:path w="5396" h="3036" extrusionOk="0">
                  <a:moveTo>
                    <a:pt x="5115" y="1"/>
                  </a:moveTo>
                  <a:lnTo>
                    <a:pt x="5002" y="57"/>
                  </a:lnTo>
                  <a:lnTo>
                    <a:pt x="4834" y="113"/>
                  </a:lnTo>
                  <a:lnTo>
                    <a:pt x="4778" y="113"/>
                  </a:lnTo>
                  <a:lnTo>
                    <a:pt x="4665" y="169"/>
                  </a:lnTo>
                  <a:lnTo>
                    <a:pt x="4497" y="226"/>
                  </a:lnTo>
                  <a:lnTo>
                    <a:pt x="4384" y="282"/>
                  </a:lnTo>
                  <a:lnTo>
                    <a:pt x="4328" y="338"/>
                  </a:lnTo>
                  <a:lnTo>
                    <a:pt x="4272" y="450"/>
                  </a:lnTo>
                  <a:lnTo>
                    <a:pt x="4159" y="338"/>
                  </a:lnTo>
                  <a:lnTo>
                    <a:pt x="4047" y="338"/>
                  </a:lnTo>
                  <a:lnTo>
                    <a:pt x="3934" y="394"/>
                  </a:lnTo>
                  <a:lnTo>
                    <a:pt x="3710" y="394"/>
                  </a:lnTo>
                  <a:lnTo>
                    <a:pt x="3653" y="507"/>
                  </a:lnTo>
                  <a:lnTo>
                    <a:pt x="3597" y="619"/>
                  </a:lnTo>
                  <a:lnTo>
                    <a:pt x="3597" y="900"/>
                  </a:lnTo>
                  <a:lnTo>
                    <a:pt x="3541" y="675"/>
                  </a:lnTo>
                  <a:lnTo>
                    <a:pt x="3372" y="507"/>
                  </a:lnTo>
                  <a:lnTo>
                    <a:pt x="3316" y="563"/>
                  </a:lnTo>
                  <a:lnTo>
                    <a:pt x="2867" y="731"/>
                  </a:lnTo>
                  <a:lnTo>
                    <a:pt x="2361" y="900"/>
                  </a:lnTo>
                  <a:lnTo>
                    <a:pt x="1461" y="1181"/>
                  </a:lnTo>
                  <a:lnTo>
                    <a:pt x="843" y="1350"/>
                  </a:lnTo>
                  <a:lnTo>
                    <a:pt x="169" y="1575"/>
                  </a:lnTo>
                  <a:lnTo>
                    <a:pt x="56" y="1631"/>
                  </a:lnTo>
                  <a:lnTo>
                    <a:pt x="0" y="1743"/>
                  </a:lnTo>
                  <a:lnTo>
                    <a:pt x="0" y="1912"/>
                  </a:lnTo>
                  <a:lnTo>
                    <a:pt x="112" y="1968"/>
                  </a:lnTo>
                  <a:lnTo>
                    <a:pt x="450" y="2024"/>
                  </a:lnTo>
                  <a:lnTo>
                    <a:pt x="787" y="2193"/>
                  </a:lnTo>
                  <a:lnTo>
                    <a:pt x="1068" y="2418"/>
                  </a:lnTo>
                  <a:lnTo>
                    <a:pt x="1349" y="2642"/>
                  </a:lnTo>
                  <a:lnTo>
                    <a:pt x="1461" y="2755"/>
                  </a:lnTo>
                  <a:lnTo>
                    <a:pt x="1574" y="2755"/>
                  </a:lnTo>
                  <a:lnTo>
                    <a:pt x="1686" y="2699"/>
                  </a:lnTo>
                  <a:lnTo>
                    <a:pt x="1799" y="2642"/>
                  </a:lnTo>
                  <a:lnTo>
                    <a:pt x="1911" y="2642"/>
                  </a:lnTo>
                  <a:lnTo>
                    <a:pt x="2023" y="2586"/>
                  </a:lnTo>
                  <a:lnTo>
                    <a:pt x="2080" y="2586"/>
                  </a:lnTo>
                  <a:lnTo>
                    <a:pt x="2248" y="2699"/>
                  </a:lnTo>
                  <a:lnTo>
                    <a:pt x="2361" y="2755"/>
                  </a:lnTo>
                  <a:lnTo>
                    <a:pt x="2529" y="2699"/>
                  </a:lnTo>
                  <a:lnTo>
                    <a:pt x="2586" y="2642"/>
                  </a:lnTo>
                  <a:lnTo>
                    <a:pt x="2642" y="2755"/>
                  </a:lnTo>
                  <a:lnTo>
                    <a:pt x="2754" y="2923"/>
                  </a:lnTo>
                  <a:lnTo>
                    <a:pt x="2867" y="2923"/>
                  </a:lnTo>
                  <a:lnTo>
                    <a:pt x="2923" y="2867"/>
                  </a:lnTo>
                  <a:lnTo>
                    <a:pt x="2923" y="2811"/>
                  </a:lnTo>
                  <a:lnTo>
                    <a:pt x="2979" y="2923"/>
                  </a:lnTo>
                  <a:lnTo>
                    <a:pt x="3035" y="2980"/>
                  </a:lnTo>
                  <a:lnTo>
                    <a:pt x="3204" y="3036"/>
                  </a:lnTo>
                  <a:lnTo>
                    <a:pt x="3653" y="3036"/>
                  </a:lnTo>
                  <a:lnTo>
                    <a:pt x="3822" y="2923"/>
                  </a:lnTo>
                  <a:lnTo>
                    <a:pt x="3991" y="2811"/>
                  </a:lnTo>
                  <a:lnTo>
                    <a:pt x="4159" y="2642"/>
                  </a:lnTo>
                  <a:lnTo>
                    <a:pt x="4440" y="2642"/>
                  </a:lnTo>
                  <a:lnTo>
                    <a:pt x="4553" y="2418"/>
                  </a:lnTo>
                  <a:lnTo>
                    <a:pt x="4778" y="2361"/>
                  </a:lnTo>
                  <a:lnTo>
                    <a:pt x="4890" y="2249"/>
                  </a:lnTo>
                  <a:lnTo>
                    <a:pt x="4946" y="2080"/>
                  </a:lnTo>
                  <a:lnTo>
                    <a:pt x="4946" y="1856"/>
                  </a:lnTo>
                  <a:lnTo>
                    <a:pt x="4946" y="1462"/>
                  </a:lnTo>
                  <a:lnTo>
                    <a:pt x="4946" y="1069"/>
                  </a:lnTo>
                  <a:lnTo>
                    <a:pt x="4890" y="956"/>
                  </a:lnTo>
                  <a:lnTo>
                    <a:pt x="4946" y="788"/>
                  </a:lnTo>
                  <a:lnTo>
                    <a:pt x="5002" y="619"/>
                  </a:lnTo>
                  <a:lnTo>
                    <a:pt x="5115" y="507"/>
                  </a:lnTo>
                  <a:lnTo>
                    <a:pt x="5227" y="450"/>
                  </a:lnTo>
                  <a:lnTo>
                    <a:pt x="5340" y="338"/>
                  </a:lnTo>
                  <a:lnTo>
                    <a:pt x="5396" y="226"/>
                  </a:lnTo>
                  <a:lnTo>
                    <a:pt x="5340" y="57"/>
                  </a:lnTo>
                  <a:lnTo>
                    <a:pt x="5227" y="1"/>
                  </a:lnTo>
                  <a:close/>
                </a:path>
              </a:pathLst>
            </a:custGeom>
            <a:solidFill>
              <a:srgbClr val="B3D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0" name="Google Shape;23050;p51"/>
            <p:cNvSpPr/>
            <p:nvPr/>
          </p:nvSpPr>
          <p:spPr>
            <a:xfrm>
              <a:off x="1596875" y="1104575"/>
              <a:ext cx="137750" cy="94175"/>
            </a:xfrm>
            <a:custGeom>
              <a:avLst/>
              <a:gdLst/>
              <a:ahLst/>
              <a:cxnLst/>
              <a:rect l="l" t="t" r="r" b="b"/>
              <a:pathLst>
                <a:path w="5510" h="3767" extrusionOk="0">
                  <a:moveTo>
                    <a:pt x="4329" y="0"/>
                  </a:moveTo>
                  <a:lnTo>
                    <a:pt x="3935" y="169"/>
                  </a:lnTo>
                  <a:lnTo>
                    <a:pt x="3542" y="338"/>
                  </a:lnTo>
                  <a:lnTo>
                    <a:pt x="3430" y="338"/>
                  </a:lnTo>
                  <a:lnTo>
                    <a:pt x="3092" y="394"/>
                  </a:lnTo>
                  <a:lnTo>
                    <a:pt x="2924" y="506"/>
                  </a:lnTo>
                  <a:lnTo>
                    <a:pt x="2755" y="619"/>
                  </a:lnTo>
                  <a:lnTo>
                    <a:pt x="1912" y="844"/>
                  </a:lnTo>
                  <a:lnTo>
                    <a:pt x="1519" y="956"/>
                  </a:lnTo>
                  <a:lnTo>
                    <a:pt x="1125" y="1181"/>
                  </a:lnTo>
                  <a:lnTo>
                    <a:pt x="956" y="1293"/>
                  </a:lnTo>
                  <a:lnTo>
                    <a:pt x="732" y="1349"/>
                  </a:lnTo>
                  <a:lnTo>
                    <a:pt x="338" y="1462"/>
                  </a:lnTo>
                  <a:lnTo>
                    <a:pt x="226" y="1574"/>
                  </a:lnTo>
                  <a:lnTo>
                    <a:pt x="170" y="1743"/>
                  </a:lnTo>
                  <a:lnTo>
                    <a:pt x="113" y="1855"/>
                  </a:lnTo>
                  <a:lnTo>
                    <a:pt x="57" y="1799"/>
                  </a:lnTo>
                  <a:lnTo>
                    <a:pt x="1" y="1799"/>
                  </a:lnTo>
                  <a:lnTo>
                    <a:pt x="113" y="2136"/>
                  </a:lnTo>
                  <a:lnTo>
                    <a:pt x="226" y="2192"/>
                  </a:lnTo>
                  <a:lnTo>
                    <a:pt x="282" y="2361"/>
                  </a:lnTo>
                  <a:lnTo>
                    <a:pt x="394" y="2586"/>
                  </a:lnTo>
                  <a:lnTo>
                    <a:pt x="394" y="3148"/>
                  </a:lnTo>
                  <a:lnTo>
                    <a:pt x="563" y="3598"/>
                  </a:lnTo>
                  <a:lnTo>
                    <a:pt x="675" y="3598"/>
                  </a:lnTo>
                  <a:lnTo>
                    <a:pt x="900" y="3429"/>
                  </a:lnTo>
                  <a:lnTo>
                    <a:pt x="1125" y="3429"/>
                  </a:lnTo>
                  <a:lnTo>
                    <a:pt x="1294" y="3485"/>
                  </a:lnTo>
                  <a:lnTo>
                    <a:pt x="1519" y="3654"/>
                  </a:lnTo>
                  <a:lnTo>
                    <a:pt x="1631" y="3710"/>
                  </a:lnTo>
                  <a:lnTo>
                    <a:pt x="1743" y="3766"/>
                  </a:lnTo>
                  <a:lnTo>
                    <a:pt x="1856" y="3710"/>
                  </a:lnTo>
                  <a:lnTo>
                    <a:pt x="1968" y="3654"/>
                  </a:lnTo>
                  <a:lnTo>
                    <a:pt x="2137" y="3541"/>
                  </a:lnTo>
                  <a:lnTo>
                    <a:pt x="2305" y="3485"/>
                  </a:lnTo>
                  <a:lnTo>
                    <a:pt x="2418" y="3485"/>
                  </a:lnTo>
                  <a:lnTo>
                    <a:pt x="2586" y="3598"/>
                  </a:lnTo>
                  <a:lnTo>
                    <a:pt x="2699" y="3654"/>
                  </a:lnTo>
                  <a:lnTo>
                    <a:pt x="2755" y="3654"/>
                  </a:lnTo>
                  <a:lnTo>
                    <a:pt x="2867" y="3598"/>
                  </a:lnTo>
                  <a:lnTo>
                    <a:pt x="2867" y="3485"/>
                  </a:lnTo>
                  <a:lnTo>
                    <a:pt x="2755" y="3036"/>
                  </a:lnTo>
                  <a:lnTo>
                    <a:pt x="2699" y="2867"/>
                  </a:lnTo>
                  <a:lnTo>
                    <a:pt x="2643" y="2642"/>
                  </a:lnTo>
                  <a:lnTo>
                    <a:pt x="2474" y="2642"/>
                  </a:lnTo>
                  <a:lnTo>
                    <a:pt x="2474" y="2755"/>
                  </a:lnTo>
                  <a:lnTo>
                    <a:pt x="2474" y="2811"/>
                  </a:lnTo>
                  <a:lnTo>
                    <a:pt x="2418" y="2755"/>
                  </a:lnTo>
                  <a:lnTo>
                    <a:pt x="2362" y="2642"/>
                  </a:lnTo>
                  <a:lnTo>
                    <a:pt x="2024" y="2361"/>
                  </a:lnTo>
                  <a:lnTo>
                    <a:pt x="1856" y="2305"/>
                  </a:lnTo>
                  <a:lnTo>
                    <a:pt x="1743" y="2305"/>
                  </a:lnTo>
                  <a:lnTo>
                    <a:pt x="1575" y="2361"/>
                  </a:lnTo>
                  <a:lnTo>
                    <a:pt x="1519" y="2361"/>
                  </a:lnTo>
                  <a:lnTo>
                    <a:pt x="1462" y="2305"/>
                  </a:lnTo>
                  <a:lnTo>
                    <a:pt x="1406" y="2192"/>
                  </a:lnTo>
                  <a:lnTo>
                    <a:pt x="1294" y="2080"/>
                  </a:lnTo>
                  <a:lnTo>
                    <a:pt x="1181" y="2024"/>
                  </a:lnTo>
                  <a:lnTo>
                    <a:pt x="1069" y="2080"/>
                  </a:lnTo>
                  <a:lnTo>
                    <a:pt x="900" y="2136"/>
                  </a:lnTo>
                  <a:lnTo>
                    <a:pt x="900" y="1968"/>
                  </a:lnTo>
                  <a:lnTo>
                    <a:pt x="844" y="1911"/>
                  </a:lnTo>
                  <a:lnTo>
                    <a:pt x="844" y="1799"/>
                  </a:lnTo>
                  <a:lnTo>
                    <a:pt x="900" y="1743"/>
                  </a:lnTo>
                  <a:lnTo>
                    <a:pt x="1237" y="1630"/>
                  </a:lnTo>
                  <a:lnTo>
                    <a:pt x="1350" y="1574"/>
                  </a:lnTo>
                  <a:lnTo>
                    <a:pt x="1631" y="1574"/>
                  </a:lnTo>
                  <a:lnTo>
                    <a:pt x="1631" y="1406"/>
                  </a:lnTo>
                  <a:lnTo>
                    <a:pt x="1668" y="1368"/>
                  </a:lnTo>
                  <a:lnTo>
                    <a:pt x="1687" y="1406"/>
                  </a:lnTo>
                  <a:lnTo>
                    <a:pt x="1687" y="1462"/>
                  </a:lnTo>
                  <a:lnTo>
                    <a:pt x="1800" y="1518"/>
                  </a:lnTo>
                  <a:lnTo>
                    <a:pt x="1968" y="1462"/>
                  </a:lnTo>
                  <a:lnTo>
                    <a:pt x="2137" y="1406"/>
                  </a:lnTo>
                  <a:lnTo>
                    <a:pt x="2249" y="1406"/>
                  </a:lnTo>
                  <a:lnTo>
                    <a:pt x="2362" y="1462"/>
                  </a:lnTo>
                  <a:lnTo>
                    <a:pt x="2305" y="1518"/>
                  </a:lnTo>
                  <a:lnTo>
                    <a:pt x="2305" y="1574"/>
                  </a:lnTo>
                  <a:lnTo>
                    <a:pt x="2249" y="1687"/>
                  </a:lnTo>
                  <a:lnTo>
                    <a:pt x="2193" y="1630"/>
                  </a:lnTo>
                  <a:lnTo>
                    <a:pt x="2081" y="1574"/>
                  </a:lnTo>
                  <a:lnTo>
                    <a:pt x="1912" y="1574"/>
                  </a:lnTo>
                  <a:lnTo>
                    <a:pt x="1856" y="1687"/>
                  </a:lnTo>
                  <a:lnTo>
                    <a:pt x="1800" y="1855"/>
                  </a:lnTo>
                  <a:lnTo>
                    <a:pt x="1800" y="1968"/>
                  </a:lnTo>
                  <a:lnTo>
                    <a:pt x="1856" y="2136"/>
                  </a:lnTo>
                  <a:lnTo>
                    <a:pt x="1968" y="2249"/>
                  </a:lnTo>
                  <a:lnTo>
                    <a:pt x="2193" y="2474"/>
                  </a:lnTo>
                  <a:lnTo>
                    <a:pt x="2362" y="2530"/>
                  </a:lnTo>
                  <a:lnTo>
                    <a:pt x="2474" y="2530"/>
                  </a:lnTo>
                  <a:lnTo>
                    <a:pt x="2530" y="2474"/>
                  </a:lnTo>
                  <a:lnTo>
                    <a:pt x="2586" y="2361"/>
                  </a:lnTo>
                  <a:lnTo>
                    <a:pt x="2586" y="2474"/>
                  </a:lnTo>
                  <a:lnTo>
                    <a:pt x="2586" y="2586"/>
                  </a:lnTo>
                  <a:lnTo>
                    <a:pt x="2643" y="2642"/>
                  </a:lnTo>
                  <a:lnTo>
                    <a:pt x="2755" y="2586"/>
                  </a:lnTo>
                  <a:lnTo>
                    <a:pt x="2811" y="2530"/>
                  </a:lnTo>
                  <a:lnTo>
                    <a:pt x="2811" y="2361"/>
                  </a:lnTo>
                  <a:lnTo>
                    <a:pt x="2755" y="2249"/>
                  </a:lnTo>
                  <a:lnTo>
                    <a:pt x="2811" y="2249"/>
                  </a:lnTo>
                  <a:lnTo>
                    <a:pt x="2811" y="2192"/>
                  </a:lnTo>
                  <a:lnTo>
                    <a:pt x="3036" y="2080"/>
                  </a:lnTo>
                  <a:lnTo>
                    <a:pt x="3092" y="1968"/>
                  </a:lnTo>
                  <a:lnTo>
                    <a:pt x="3036" y="1855"/>
                  </a:lnTo>
                  <a:lnTo>
                    <a:pt x="2924" y="1687"/>
                  </a:lnTo>
                  <a:lnTo>
                    <a:pt x="2980" y="1687"/>
                  </a:lnTo>
                  <a:lnTo>
                    <a:pt x="3036" y="1743"/>
                  </a:lnTo>
                  <a:lnTo>
                    <a:pt x="3092" y="1855"/>
                  </a:lnTo>
                  <a:lnTo>
                    <a:pt x="3092" y="1968"/>
                  </a:lnTo>
                  <a:lnTo>
                    <a:pt x="3092" y="2080"/>
                  </a:lnTo>
                  <a:lnTo>
                    <a:pt x="3205" y="2305"/>
                  </a:lnTo>
                  <a:lnTo>
                    <a:pt x="3261" y="2361"/>
                  </a:lnTo>
                  <a:lnTo>
                    <a:pt x="3317" y="2417"/>
                  </a:lnTo>
                  <a:lnTo>
                    <a:pt x="3430" y="2361"/>
                  </a:lnTo>
                  <a:lnTo>
                    <a:pt x="3430" y="2305"/>
                  </a:lnTo>
                  <a:lnTo>
                    <a:pt x="3486" y="2136"/>
                  </a:lnTo>
                  <a:lnTo>
                    <a:pt x="3542" y="2024"/>
                  </a:lnTo>
                  <a:lnTo>
                    <a:pt x="3598" y="1968"/>
                  </a:lnTo>
                  <a:lnTo>
                    <a:pt x="3711" y="1968"/>
                  </a:lnTo>
                  <a:lnTo>
                    <a:pt x="3879" y="2024"/>
                  </a:lnTo>
                  <a:lnTo>
                    <a:pt x="3935" y="2080"/>
                  </a:lnTo>
                  <a:lnTo>
                    <a:pt x="3992" y="2080"/>
                  </a:lnTo>
                  <a:lnTo>
                    <a:pt x="4048" y="1968"/>
                  </a:lnTo>
                  <a:lnTo>
                    <a:pt x="4104" y="1911"/>
                  </a:lnTo>
                  <a:lnTo>
                    <a:pt x="4104" y="1799"/>
                  </a:lnTo>
                  <a:lnTo>
                    <a:pt x="4104" y="1687"/>
                  </a:lnTo>
                  <a:lnTo>
                    <a:pt x="4216" y="1518"/>
                  </a:lnTo>
                  <a:lnTo>
                    <a:pt x="4329" y="1293"/>
                  </a:lnTo>
                  <a:lnTo>
                    <a:pt x="4385" y="1068"/>
                  </a:lnTo>
                  <a:lnTo>
                    <a:pt x="4441" y="1181"/>
                  </a:lnTo>
                  <a:lnTo>
                    <a:pt x="4554" y="1181"/>
                  </a:lnTo>
                  <a:lnTo>
                    <a:pt x="4835" y="1125"/>
                  </a:lnTo>
                  <a:lnTo>
                    <a:pt x="5059" y="1068"/>
                  </a:lnTo>
                  <a:lnTo>
                    <a:pt x="5228" y="956"/>
                  </a:lnTo>
                  <a:lnTo>
                    <a:pt x="5509" y="844"/>
                  </a:lnTo>
                  <a:lnTo>
                    <a:pt x="5509" y="731"/>
                  </a:lnTo>
                  <a:lnTo>
                    <a:pt x="5509" y="619"/>
                  </a:lnTo>
                  <a:lnTo>
                    <a:pt x="5453" y="506"/>
                  </a:lnTo>
                  <a:lnTo>
                    <a:pt x="5341" y="394"/>
                  </a:lnTo>
                  <a:lnTo>
                    <a:pt x="5228" y="394"/>
                  </a:lnTo>
                  <a:lnTo>
                    <a:pt x="5116" y="506"/>
                  </a:lnTo>
                  <a:lnTo>
                    <a:pt x="4947" y="619"/>
                  </a:lnTo>
                  <a:lnTo>
                    <a:pt x="4891" y="338"/>
                  </a:lnTo>
                  <a:lnTo>
                    <a:pt x="4778" y="169"/>
                  </a:lnTo>
                  <a:lnTo>
                    <a:pt x="4610" y="0"/>
                  </a:lnTo>
                  <a:close/>
                </a:path>
              </a:pathLst>
            </a:custGeom>
            <a:solidFill>
              <a:srgbClr val="B5D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1" name="Google Shape;23051;p51"/>
            <p:cNvSpPr/>
            <p:nvPr/>
          </p:nvSpPr>
          <p:spPr>
            <a:xfrm>
              <a:off x="1737400" y="1236650"/>
              <a:ext cx="133525" cy="105425"/>
            </a:xfrm>
            <a:custGeom>
              <a:avLst/>
              <a:gdLst/>
              <a:ahLst/>
              <a:cxnLst/>
              <a:rect l="l" t="t" r="r" b="b"/>
              <a:pathLst>
                <a:path w="5341" h="4217" extrusionOk="0">
                  <a:moveTo>
                    <a:pt x="4216" y="1"/>
                  </a:moveTo>
                  <a:lnTo>
                    <a:pt x="4047" y="113"/>
                  </a:lnTo>
                  <a:lnTo>
                    <a:pt x="3823" y="282"/>
                  </a:lnTo>
                  <a:lnTo>
                    <a:pt x="3766" y="507"/>
                  </a:lnTo>
                  <a:lnTo>
                    <a:pt x="3710" y="731"/>
                  </a:lnTo>
                  <a:lnTo>
                    <a:pt x="3710" y="1012"/>
                  </a:lnTo>
                  <a:lnTo>
                    <a:pt x="3710" y="1069"/>
                  </a:lnTo>
                  <a:lnTo>
                    <a:pt x="3710" y="1125"/>
                  </a:lnTo>
                  <a:lnTo>
                    <a:pt x="3766" y="1125"/>
                  </a:lnTo>
                  <a:lnTo>
                    <a:pt x="3710" y="1294"/>
                  </a:lnTo>
                  <a:lnTo>
                    <a:pt x="3766" y="1462"/>
                  </a:lnTo>
                  <a:lnTo>
                    <a:pt x="3823" y="1799"/>
                  </a:lnTo>
                  <a:lnTo>
                    <a:pt x="3935" y="2137"/>
                  </a:lnTo>
                  <a:lnTo>
                    <a:pt x="3991" y="2305"/>
                  </a:lnTo>
                  <a:lnTo>
                    <a:pt x="3991" y="2474"/>
                  </a:lnTo>
                  <a:lnTo>
                    <a:pt x="3710" y="2418"/>
                  </a:lnTo>
                  <a:lnTo>
                    <a:pt x="3485" y="2305"/>
                  </a:lnTo>
                  <a:lnTo>
                    <a:pt x="3429" y="2193"/>
                  </a:lnTo>
                  <a:lnTo>
                    <a:pt x="3373" y="2080"/>
                  </a:lnTo>
                  <a:lnTo>
                    <a:pt x="3317" y="1968"/>
                  </a:lnTo>
                  <a:lnTo>
                    <a:pt x="3373" y="1799"/>
                  </a:lnTo>
                  <a:lnTo>
                    <a:pt x="3317" y="1743"/>
                  </a:lnTo>
                  <a:lnTo>
                    <a:pt x="3317" y="1687"/>
                  </a:lnTo>
                  <a:lnTo>
                    <a:pt x="3148" y="1687"/>
                  </a:lnTo>
                  <a:lnTo>
                    <a:pt x="2698" y="1856"/>
                  </a:lnTo>
                  <a:lnTo>
                    <a:pt x="2305" y="2080"/>
                  </a:lnTo>
                  <a:lnTo>
                    <a:pt x="2249" y="2137"/>
                  </a:lnTo>
                  <a:lnTo>
                    <a:pt x="2193" y="2249"/>
                  </a:lnTo>
                  <a:lnTo>
                    <a:pt x="2249" y="2305"/>
                  </a:lnTo>
                  <a:lnTo>
                    <a:pt x="2361" y="2361"/>
                  </a:lnTo>
                  <a:lnTo>
                    <a:pt x="2361" y="2305"/>
                  </a:lnTo>
                  <a:lnTo>
                    <a:pt x="2417" y="2361"/>
                  </a:lnTo>
                  <a:lnTo>
                    <a:pt x="2361" y="2361"/>
                  </a:lnTo>
                  <a:lnTo>
                    <a:pt x="2361" y="2474"/>
                  </a:lnTo>
                  <a:lnTo>
                    <a:pt x="2249" y="2418"/>
                  </a:lnTo>
                  <a:lnTo>
                    <a:pt x="2193" y="2474"/>
                  </a:lnTo>
                  <a:lnTo>
                    <a:pt x="2136" y="2642"/>
                  </a:lnTo>
                  <a:lnTo>
                    <a:pt x="2136" y="2699"/>
                  </a:lnTo>
                  <a:lnTo>
                    <a:pt x="2080" y="2642"/>
                  </a:lnTo>
                  <a:lnTo>
                    <a:pt x="1912" y="2642"/>
                  </a:lnTo>
                  <a:lnTo>
                    <a:pt x="1799" y="2755"/>
                  </a:lnTo>
                  <a:lnTo>
                    <a:pt x="1743" y="2867"/>
                  </a:lnTo>
                  <a:lnTo>
                    <a:pt x="1743" y="2980"/>
                  </a:lnTo>
                  <a:lnTo>
                    <a:pt x="1630" y="2867"/>
                  </a:lnTo>
                  <a:lnTo>
                    <a:pt x="1349" y="2699"/>
                  </a:lnTo>
                  <a:lnTo>
                    <a:pt x="1181" y="2642"/>
                  </a:lnTo>
                  <a:lnTo>
                    <a:pt x="1012" y="2642"/>
                  </a:lnTo>
                  <a:lnTo>
                    <a:pt x="956" y="2699"/>
                  </a:lnTo>
                  <a:lnTo>
                    <a:pt x="956" y="2755"/>
                  </a:lnTo>
                  <a:lnTo>
                    <a:pt x="1012" y="2867"/>
                  </a:lnTo>
                  <a:lnTo>
                    <a:pt x="1068" y="3036"/>
                  </a:lnTo>
                  <a:lnTo>
                    <a:pt x="1068" y="3205"/>
                  </a:lnTo>
                  <a:lnTo>
                    <a:pt x="1068" y="3261"/>
                  </a:lnTo>
                  <a:lnTo>
                    <a:pt x="1012" y="3205"/>
                  </a:lnTo>
                  <a:lnTo>
                    <a:pt x="900" y="3205"/>
                  </a:lnTo>
                  <a:lnTo>
                    <a:pt x="844" y="3261"/>
                  </a:lnTo>
                  <a:lnTo>
                    <a:pt x="787" y="3429"/>
                  </a:lnTo>
                  <a:lnTo>
                    <a:pt x="787" y="3486"/>
                  </a:lnTo>
                  <a:lnTo>
                    <a:pt x="675" y="3429"/>
                  </a:lnTo>
                  <a:lnTo>
                    <a:pt x="563" y="3317"/>
                  </a:lnTo>
                  <a:lnTo>
                    <a:pt x="282" y="3317"/>
                  </a:lnTo>
                  <a:lnTo>
                    <a:pt x="113" y="3486"/>
                  </a:lnTo>
                  <a:lnTo>
                    <a:pt x="57" y="3542"/>
                  </a:lnTo>
                  <a:lnTo>
                    <a:pt x="113" y="3654"/>
                  </a:lnTo>
                  <a:lnTo>
                    <a:pt x="169" y="3879"/>
                  </a:lnTo>
                  <a:lnTo>
                    <a:pt x="113" y="3935"/>
                  </a:lnTo>
                  <a:lnTo>
                    <a:pt x="1" y="4048"/>
                  </a:lnTo>
                  <a:lnTo>
                    <a:pt x="1" y="4104"/>
                  </a:lnTo>
                  <a:lnTo>
                    <a:pt x="1" y="4160"/>
                  </a:lnTo>
                  <a:lnTo>
                    <a:pt x="113" y="4216"/>
                  </a:lnTo>
                  <a:lnTo>
                    <a:pt x="338" y="4160"/>
                  </a:lnTo>
                  <a:lnTo>
                    <a:pt x="3260" y="3261"/>
                  </a:lnTo>
                  <a:lnTo>
                    <a:pt x="4947" y="2755"/>
                  </a:lnTo>
                  <a:lnTo>
                    <a:pt x="5228" y="2586"/>
                  </a:lnTo>
                  <a:lnTo>
                    <a:pt x="5284" y="2530"/>
                  </a:lnTo>
                  <a:lnTo>
                    <a:pt x="5340" y="2474"/>
                  </a:lnTo>
                  <a:lnTo>
                    <a:pt x="5284" y="2418"/>
                  </a:lnTo>
                  <a:lnTo>
                    <a:pt x="5228" y="2305"/>
                  </a:lnTo>
                  <a:lnTo>
                    <a:pt x="4947" y="2137"/>
                  </a:lnTo>
                  <a:lnTo>
                    <a:pt x="4778" y="2024"/>
                  </a:lnTo>
                  <a:lnTo>
                    <a:pt x="4947" y="1743"/>
                  </a:lnTo>
                  <a:lnTo>
                    <a:pt x="4947" y="1631"/>
                  </a:lnTo>
                  <a:lnTo>
                    <a:pt x="4890" y="1462"/>
                  </a:lnTo>
                  <a:lnTo>
                    <a:pt x="4834" y="1406"/>
                  </a:lnTo>
                  <a:lnTo>
                    <a:pt x="4722" y="1350"/>
                  </a:lnTo>
                  <a:lnTo>
                    <a:pt x="4666" y="1181"/>
                  </a:lnTo>
                  <a:lnTo>
                    <a:pt x="4609" y="1069"/>
                  </a:lnTo>
                  <a:lnTo>
                    <a:pt x="4441" y="1012"/>
                  </a:lnTo>
                  <a:lnTo>
                    <a:pt x="4216" y="956"/>
                  </a:lnTo>
                  <a:lnTo>
                    <a:pt x="4385" y="844"/>
                  </a:lnTo>
                  <a:lnTo>
                    <a:pt x="4497" y="731"/>
                  </a:lnTo>
                  <a:lnTo>
                    <a:pt x="4553" y="619"/>
                  </a:lnTo>
                  <a:lnTo>
                    <a:pt x="4609" y="507"/>
                  </a:lnTo>
                  <a:lnTo>
                    <a:pt x="4553" y="338"/>
                  </a:lnTo>
                  <a:lnTo>
                    <a:pt x="4553" y="226"/>
                  </a:lnTo>
                  <a:lnTo>
                    <a:pt x="4385" y="1"/>
                  </a:lnTo>
                  <a:close/>
                </a:path>
              </a:pathLst>
            </a:custGeom>
            <a:solidFill>
              <a:srgbClr val="ACCC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2" name="Google Shape;23052;p51"/>
            <p:cNvSpPr/>
            <p:nvPr/>
          </p:nvSpPr>
          <p:spPr>
            <a:xfrm>
              <a:off x="2227800" y="1077875"/>
              <a:ext cx="144750" cy="70275"/>
            </a:xfrm>
            <a:custGeom>
              <a:avLst/>
              <a:gdLst/>
              <a:ahLst/>
              <a:cxnLst/>
              <a:rect l="l" t="t" r="r" b="b"/>
              <a:pathLst>
                <a:path w="5790" h="2811" extrusionOk="0">
                  <a:moveTo>
                    <a:pt x="2979" y="1462"/>
                  </a:moveTo>
                  <a:lnTo>
                    <a:pt x="3148" y="1518"/>
                  </a:lnTo>
                  <a:lnTo>
                    <a:pt x="3316" y="1631"/>
                  </a:lnTo>
                  <a:lnTo>
                    <a:pt x="3429" y="1799"/>
                  </a:lnTo>
                  <a:lnTo>
                    <a:pt x="3485" y="1912"/>
                  </a:lnTo>
                  <a:lnTo>
                    <a:pt x="3654" y="1912"/>
                  </a:lnTo>
                  <a:lnTo>
                    <a:pt x="3710" y="1855"/>
                  </a:lnTo>
                  <a:lnTo>
                    <a:pt x="3710" y="1687"/>
                  </a:lnTo>
                  <a:lnTo>
                    <a:pt x="3710" y="1631"/>
                  </a:lnTo>
                  <a:lnTo>
                    <a:pt x="3710" y="1518"/>
                  </a:lnTo>
                  <a:lnTo>
                    <a:pt x="3822" y="1631"/>
                  </a:lnTo>
                  <a:lnTo>
                    <a:pt x="3822" y="1743"/>
                  </a:lnTo>
                  <a:lnTo>
                    <a:pt x="3766" y="1855"/>
                  </a:lnTo>
                  <a:lnTo>
                    <a:pt x="3654" y="1968"/>
                  </a:lnTo>
                  <a:lnTo>
                    <a:pt x="3598" y="2024"/>
                  </a:lnTo>
                  <a:lnTo>
                    <a:pt x="3541" y="2080"/>
                  </a:lnTo>
                  <a:lnTo>
                    <a:pt x="3598" y="2193"/>
                  </a:lnTo>
                  <a:lnTo>
                    <a:pt x="3654" y="2305"/>
                  </a:lnTo>
                  <a:lnTo>
                    <a:pt x="3541" y="2193"/>
                  </a:lnTo>
                  <a:lnTo>
                    <a:pt x="3373" y="2193"/>
                  </a:lnTo>
                  <a:lnTo>
                    <a:pt x="3260" y="2249"/>
                  </a:lnTo>
                  <a:lnTo>
                    <a:pt x="3148" y="2305"/>
                  </a:lnTo>
                  <a:lnTo>
                    <a:pt x="3148" y="2193"/>
                  </a:lnTo>
                  <a:lnTo>
                    <a:pt x="3148" y="2080"/>
                  </a:lnTo>
                  <a:lnTo>
                    <a:pt x="3148" y="1799"/>
                  </a:lnTo>
                  <a:lnTo>
                    <a:pt x="3148" y="1631"/>
                  </a:lnTo>
                  <a:lnTo>
                    <a:pt x="3092" y="1574"/>
                  </a:lnTo>
                  <a:lnTo>
                    <a:pt x="2923" y="1518"/>
                  </a:lnTo>
                  <a:lnTo>
                    <a:pt x="2859" y="1502"/>
                  </a:lnTo>
                  <a:lnTo>
                    <a:pt x="2859" y="1502"/>
                  </a:lnTo>
                  <a:lnTo>
                    <a:pt x="2979" y="1462"/>
                  </a:lnTo>
                  <a:close/>
                  <a:moveTo>
                    <a:pt x="2249" y="1349"/>
                  </a:moveTo>
                  <a:lnTo>
                    <a:pt x="2249" y="1462"/>
                  </a:lnTo>
                  <a:lnTo>
                    <a:pt x="2305" y="1518"/>
                  </a:lnTo>
                  <a:lnTo>
                    <a:pt x="2473" y="1518"/>
                  </a:lnTo>
                  <a:lnTo>
                    <a:pt x="2642" y="1462"/>
                  </a:lnTo>
                  <a:lnTo>
                    <a:pt x="2676" y="1473"/>
                  </a:lnTo>
                  <a:lnTo>
                    <a:pt x="2586" y="1518"/>
                  </a:lnTo>
                  <a:lnTo>
                    <a:pt x="2473" y="1574"/>
                  </a:lnTo>
                  <a:lnTo>
                    <a:pt x="2530" y="1687"/>
                  </a:lnTo>
                  <a:lnTo>
                    <a:pt x="2642" y="1799"/>
                  </a:lnTo>
                  <a:lnTo>
                    <a:pt x="2754" y="1912"/>
                  </a:lnTo>
                  <a:lnTo>
                    <a:pt x="2754" y="1968"/>
                  </a:lnTo>
                  <a:lnTo>
                    <a:pt x="2754" y="2193"/>
                  </a:lnTo>
                  <a:lnTo>
                    <a:pt x="2754" y="2249"/>
                  </a:lnTo>
                  <a:lnTo>
                    <a:pt x="2754" y="2361"/>
                  </a:lnTo>
                  <a:lnTo>
                    <a:pt x="2698" y="2249"/>
                  </a:lnTo>
                  <a:lnTo>
                    <a:pt x="2642" y="2249"/>
                  </a:lnTo>
                  <a:lnTo>
                    <a:pt x="2530" y="2305"/>
                  </a:lnTo>
                  <a:lnTo>
                    <a:pt x="2473" y="2361"/>
                  </a:lnTo>
                  <a:lnTo>
                    <a:pt x="2361" y="2361"/>
                  </a:lnTo>
                  <a:lnTo>
                    <a:pt x="2361" y="2305"/>
                  </a:lnTo>
                  <a:lnTo>
                    <a:pt x="2417" y="2136"/>
                  </a:lnTo>
                  <a:lnTo>
                    <a:pt x="2361" y="2080"/>
                  </a:lnTo>
                  <a:lnTo>
                    <a:pt x="2305" y="2024"/>
                  </a:lnTo>
                  <a:lnTo>
                    <a:pt x="2080" y="1968"/>
                  </a:lnTo>
                  <a:lnTo>
                    <a:pt x="1911" y="1855"/>
                  </a:lnTo>
                  <a:lnTo>
                    <a:pt x="1687" y="1799"/>
                  </a:lnTo>
                  <a:lnTo>
                    <a:pt x="1911" y="1743"/>
                  </a:lnTo>
                  <a:lnTo>
                    <a:pt x="2136" y="1574"/>
                  </a:lnTo>
                  <a:lnTo>
                    <a:pt x="2249" y="1349"/>
                  </a:lnTo>
                  <a:close/>
                  <a:moveTo>
                    <a:pt x="3991" y="1"/>
                  </a:moveTo>
                  <a:lnTo>
                    <a:pt x="3766" y="57"/>
                  </a:lnTo>
                  <a:lnTo>
                    <a:pt x="3541" y="113"/>
                  </a:lnTo>
                  <a:lnTo>
                    <a:pt x="3148" y="113"/>
                  </a:lnTo>
                  <a:lnTo>
                    <a:pt x="3092" y="169"/>
                  </a:lnTo>
                  <a:lnTo>
                    <a:pt x="2979" y="225"/>
                  </a:lnTo>
                  <a:lnTo>
                    <a:pt x="2923" y="282"/>
                  </a:lnTo>
                  <a:lnTo>
                    <a:pt x="2923" y="506"/>
                  </a:lnTo>
                  <a:lnTo>
                    <a:pt x="2923" y="675"/>
                  </a:lnTo>
                  <a:lnTo>
                    <a:pt x="2979" y="731"/>
                  </a:lnTo>
                  <a:lnTo>
                    <a:pt x="3148" y="619"/>
                  </a:lnTo>
                  <a:lnTo>
                    <a:pt x="3373" y="563"/>
                  </a:lnTo>
                  <a:lnTo>
                    <a:pt x="3373" y="675"/>
                  </a:lnTo>
                  <a:lnTo>
                    <a:pt x="3316" y="731"/>
                  </a:lnTo>
                  <a:lnTo>
                    <a:pt x="3260" y="675"/>
                  </a:lnTo>
                  <a:lnTo>
                    <a:pt x="3148" y="675"/>
                  </a:lnTo>
                  <a:lnTo>
                    <a:pt x="3092" y="731"/>
                  </a:lnTo>
                  <a:lnTo>
                    <a:pt x="2979" y="731"/>
                  </a:lnTo>
                  <a:lnTo>
                    <a:pt x="2923" y="844"/>
                  </a:lnTo>
                  <a:lnTo>
                    <a:pt x="2867" y="956"/>
                  </a:lnTo>
                  <a:lnTo>
                    <a:pt x="2811" y="1068"/>
                  </a:lnTo>
                  <a:lnTo>
                    <a:pt x="2754" y="1125"/>
                  </a:lnTo>
                  <a:lnTo>
                    <a:pt x="2642" y="1068"/>
                  </a:lnTo>
                  <a:lnTo>
                    <a:pt x="2530" y="1068"/>
                  </a:lnTo>
                  <a:lnTo>
                    <a:pt x="2417" y="1125"/>
                  </a:lnTo>
                  <a:lnTo>
                    <a:pt x="2361" y="1181"/>
                  </a:lnTo>
                  <a:lnTo>
                    <a:pt x="2249" y="1349"/>
                  </a:lnTo>
                  <a:lnTo>
                    <a:pt x="2305" y="1181"/>
                  </a:lnTo>
                  <a:lnTo>
                    <a:pt x="2361" y="1012"/>
                  </a:lnTo>
                  <a:lnTo>
                    <a:pt x="2361" y="844"/>
                  </a:lnTo>
                  <a:lnTo>
                    <a:pt x="2192" y="731"/>
                  </a:lnTo>
                  <a:lnTo>
                    <a:pt x="2024" y="619"/>
                  </a:lnTo>
                  <a:lnTo>
                    <a:pt x="1855" y="450"/>
                  </a:lnTo>
                  <a:lnTo>
                    <a:pt x="1799" y="394"/>
                  </a:lnTo>
                  <a:lnTo>
                    <a:pt x="1630" y="563"/>
                  </a:lnTo>
                  <a:lnTo>
                    <a:pt x="1518" y="675"/>
                  </a:lnTo>
                  <a:lnTo>
                    <a:pt x="1405" y="787"/>
                  </a:lnTo>
                  <a:lnTo>
                    <a:pt x="1293" y="956"/>
                  </a:lnTo>
                  <a:lnTo>
                    <a:pt x="1181" y="787"/>
                  </a:lnTo>
                  <a:lnTo>
                    <a:pt x="1124" y="619"/>
                  </a:lnTo>
                  <a:lnTo>
                    <a:pt x="1012" y="619"/>
                  </a:lnTo>
                  <a:lnTo>
                    <a:pt x="900" y="675"/>
                  </a:lnTo>
                  <a:lnTo>
                    <a:pt x="787" y="787"/>
                  </a:lnTo>
                  <a:lnTo>
                    <a:pt x="731" y="900"/>
                  </a:lnTo>
                  <a:lnTo>
                    <a:pt x="731" y="1012"/>
                  </a:lnTo>
                  <a:lnTo>
                    <a:pt x="787" y="1349"/>
                  </a:lnTo>
                  <a:lnTo>
                    <a:pt x="843" y="1462"/>
                  </a:lnTo>
                  <a:lnTo>
                    <a:pt x="956" y="1574"/>
                  </a:lnTo>
                  <a:lnTo>
                    <a:pt x="1012" y="1518"/>
                  </a:lnTo>
                  <a:lnTo>
                    <a:pt x="1012" y="1574"/>
                  </a:lnTo>
                  <a:lnTo>
                    <a:pt x="900" y="1687"/>
                  </a:lnTo>
                  <a:lnTo>
                    <a:pt x="787" y="1687"/>
                  </a:lnTo>
                  <a:lnTo>
                    <a:pt x="731" y="1631"/>
                  </a:lnTo>
                  <a:lnTo>
                    <a:pt x="619" y="1518"/>
                  </a:lnTo>
                  <a:lnTo>
                    <a:pt x="450" y="1518"/>
                  </a:lnTo>
                  <a:lnTo>
                    <a:pt x="394" y="1574"/>
                  </a:lnTo>
                  <a:lnTo>
                    <a:pt x="394" y="1631"/>
                  </a:lnTo>
                  <a:lnTo>
                    <a:pt x="281" y="1687"/>
                  </a:lnTo>
                  <a:lnTo>
                    <a:pt x="281" y="1799"/>
                  </a:lnTo>
                  <a:lnTo>
                    <a:pt x="113" y="1799"/>
                  </a:lnTo>
                  <a:lnTo>
                    <a:pt x="57" y="1855"/>
                  </a:lnTo>
                  <a:lnTo>
                    <a:pt x="0" y="1912"/>
                  </a:lnTo>
                  <a:lnTo>
                    <a:pt x="57" y="2024"/>
                  </a:lnTo>
                  <a:lnTo>
                    <a:pt x="281" y="2080"/>
                  </a:lnTo>
                  <a:lnTo>
                    <a:pt x="394" y="2193"/>
                  </a:lnTo>
                  <a:lnTo>
                    <a:pt x="562" y="2361"/>
                  </a:lnTo>
                  <a:lnTo>
                    <a:pt x="787" y="2361"/>
                  </a:lnTo>
                  <a:lnTo>
                    <a:pt x="956" y="2305"/>
                  </a:lnTo>
                  <a:lnTo>
                    <a:pt x="1124" y="2249"/>
                  </a:lnTo>
                  <a:lnTo>
                    <a:pt x="1181" y="2249"/>
                  </a:lnTo>
                  <a:lnTo>
                    <a:pt x="1293" y="2305"/>
                  </a:lnTo>
                  <a:lnTo>
                    <a:pt x="1349" y="2361"/>
                  </a:lnTo>
                  <a:lnTo>
                    <a:pt x="1462" y="2417"/>
                  </a:lnTo>
                  <a:lnTo>
                    <a:pt x="1574" y="2474"/>
                  </a:lnTo>
                  <a:lnTo>
                    <a:pt x="1687" y="2474"/>
                  </a:lnTo>
                  <a:lnTo>
                    <a:pt x="1799" y="2417"/>
                  </a:lnTo>
                  <a:lnTo>
                    <a:pt x="2024" y="2642"/>
                  </a:lnTo>
                  <a:lnTo>
                    <a:pt x="2136" y="2755"/>
                  </a:lnTo>
                  <a:lnTo>
                    <a:pt x="2361" y="2811"/>
                  </a:lnTo>
                  <a:lnTo>
                    <a:pt x="2530" y="2755"/>
                  </a:lnTo>
                  <a:lnTo>
                    <a:pt x="2642" y="2755"/>
                  </a:lnTo>
                  <a:lnTo>
                    <a:pt x="2698" y="2698"/>
                  </a:lnTo>
                  <a:lnTo>
                    <a:pt x="2698" y="2642"/>
                  </a:lnTo>
                  <a:lnTo>
                    <a:pt x="2698" y="2586"/>
                  </a:lnTo>
                  <a:lnTo>
                    <a:pt x="2754" y="2586"/>
                  </a:lnTo>
                  <a:lnTo>
                    <a:pt x="2754" y="2642"/>
                  </a:lnTo>
                  <a:lnTo>
                    <a:pt x="2923" y="2755"/>
                  </a:lnTo>
                  <a:lnTo>
                    <a:pt x="3092" y="2811"/>
                  </a:lnTo>
                  <a:lnTo>
                    <a:pt x="3260" y="2811"/>
                  </a:lnTo>
                  <a:lnTo>
                    <a:pt x="3429" y="2755"/>
                  </a:lnTo>
                  <a:lnTo>
                    <a:pt x="4384" y="2305"/>
                  </a:lnTo>
                  <a:lnTo>
                    <a:pt x="4665" y="2080"/>
                  </a:lnTo>
                  <a:lnTo>
                    <a:pt x="4778" y="1968"/>
                  </a:lnTo>
                  <a:lnTo>
                    <a:pt x="4946" y="1968"/>
                  </a:lnTo>
                  <a:lnTo>
                    <a:pt x="5396" y="1799"/>
                  </a:lnTo>
                  <a:lnTo>
                    <a:pt x="5565" y="1687"/>
                  </a:lnTo>
                  <a:lnTo>
                    <a:pt x="5733" y="1518"/>
                  </a:lnTo>
                  <a:lnTo>
                    <a:pt x="5790" y="1406"/>
                  </a:lnTo>
                  <a:lnTo>
                    <a:pt x="5284" y="1406"/>
                  </a:lnTo>
                  <a:lnTo>
                    <a:pt x="5115" y="1349"/>
                  </a:lnTo>
                  <a:lnTo>
                    <a:pt x="4946" y="1349"/>
                  </a:lnTo>
                  <a:lnTo>
                    <a:pt x="4946" y="1181"/>
                  </a:lnTo>
                  <a:lnTo>
                    <a:pt x="4834" y="1068"/>
                  </a:lnTo>
                  <a:lnTo>
                    <a:pt x="4553" y="1068"/>
                  </a:lnTo>
                  <a:lnTo>
                    <a:pt x="4497" y="1012"/>
                  </a:lnTo>
                  <a:lnTo>
                    <a:pt x="4384" y="956"/>
                  </a:lnTo>
                  <a:lnTo>
                    <a:pt x="4272" y="956"/>
                  </a:lnTo>
                  <a:lnTo>
                    <a:pt x="4328" y="844"/>
                  </a:lnTo>
                  <a:lnTo>
                    <a:pt x="4328" y="731"/>
                  </a:lnTo>
                  <a:lnTo>
                    <a:pt x="4441" y="450"/>
                  </a:lnTo>
                  <a:lnTo>
                    <a:pt x="4441" y="338"/>
                  </a:lnTo>
                  <a:lnTo>
                    <a:pt x="4384" y="113"/>
                  </a:lnTo>
                  <a:lnTo>
                    <a:pt x="4328" y="57"/>
                  </a:lnTo>
                  <a:lnTo>
                    <a:pt x="4216" y="1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3" name="Google Shape;23053;p51"/>
            <p:cNvSpPr/>
            <p:nvPr/>
          </p:nvSpPr>
          <p:spPr>
            <a:xfrm>
              <a:off x="1610950" y="1124250"/>
              <a:ext cx="127875" cy="96975"/>
            </a:xfrm>
            <a:custGeom>
              <a:avLst/>
              <a:gdLst/>
              <a:ahLst/>
              <a:cxnLst/>
              <a:rect l="l" t="t" r="r" b="b"/>
              <a:pathLst>
                <a:path w="5115" h="3879" extrusionOk="0">
                  <a:moveTo>
                    <a:pt x="4665" y="0"/>
                  </a:moveTo>
                  <a:lnTo>
                    <a:pt x="4553" y="57"/>
                  </a:lnTo>
                  <a:lnTo>
                    <a:pt x="4440" y="225"/>
                  </a:lnTo>
                  <a:lnTo>
                    <a:pt x="4328" y="281"/>
                  </a:lnTo>
                  <a:lnTo>
                    <a:pt x="4272" y="225"/>
                  </a:lnTo>
                  <a:lnTo>
                    <a:pt x="4103" y="225"/>
                  </a:lnTo>
                  <a:lnTo>
                    <a:pt x="3991" y="281"/>
                  </a:lnTo>
                  <a:lnTo>
                    <a:pt x="3934" y="338"/>
                  </a:lnTo>
                  <a:lnTo>
                    <a:pt x="3822" y="225"/>
                  </a:lnTo>
                  <a:lnTo>
                    <a:pt x="3766" y="281"/>
                  </a:lnTo>
                  <a:lnTo>
                    <a:pt x="3710" y="450"/>
                  </a:lnTo>
                  <a:lnTo>
                    <a:pt x="3597" y="619"/>
                  </a:lnTo>
                  <a:lnTo>
                    <a:pt x="3541" y="731"/>
                  </a:lnTo>
                  <a:lnTo>
                    <a:pt x="3429" y="731"/>
                  </a:lnTo>
                  <a:lnTo>
                    <a:pt x="3372" y="843"/>
                  </a:lnTo>
                  <a:lnTo>
                    <a:pt x="3372" y="956"/>
                  </a:lnTo>
                  <a:lnTo>
                    <a:pt x="3429" y="1068"/>
                  </a:lnTo>
                  <a:lnTo>
                    <a:pt x="3429" y="1181"/>
                  </a:lnTo>
                  <a:lnTo>
                    <a:pt x="3372" y="1237"/>
                  </a:lnTo>
                  <a:lnTo>
                    <a:pt x="3316" y="1181"/>
                  </a:lnTo>
                  <a:lnTo>
                    <a:pt x="3260" y="1124"/>
                  </a:lnTo>
                  <a:lnTo>
                    <a:pt x="3260" y="1012"/>
                  </a:lnTo>
                  <a:lnTo>
                    <a:pt x="3260" y="956"/>
                  </a:lnTo>
                  <a:lnTo>
                    <a:pt x="3204" y="900"/>
                  </a:lnTo>
                  <a:lnTo>
                    <a:pt x="3204" y="956"/>
                  </a:lnTo>
                  <a:lnTo>
                    <a:pt x="3148" y="1124"/>
                  </a:lnTo>
                  <a:lnTo>
                    <a:pt x="2923" y="1124"/>
                  </a:lnTo>
                  <a:lnTo>
                    <a:pt x="2867" y="1349"/>
                  </a:lnTo>
                  <a:lnTo>
                    <a:pt x="2754" y="1574"/>
                  </a:lnTo>
                  <a:lnTo>
                    <a:pt x="2698" y="1462"/>
                  </a:lnTo>
                  <a:lnTo>
                    <a:pt x="2642" y="1349"/>
                  </a:lnTo>
                  <a:lnTo>
                    <a:pt x="2585" y="1068"/>
                  </a:lnTo>
                  <a:lnTo>
                    <a:pt x="2473" y="843"/>
                  </a:lnTo>
                  <a:lnTo>
                    <a:pt x="2080" y="843"/>
                  </a:lnTo>
                  <a:lnTo>
                    <a:pt x="2192" y="1012"/>
                  </a:lnTo>
                  <a:lnTo>
                    <a:pt x="2248" y="1012"/>
                  </a:lnTo>
                  <a:lnTo>
                    <a:pt x="2361" y="956"/>
                  </a:lnTo>
                  <a:lnTo>
                    <a:pt x="2417" y="956"/>
                  </a:lnTo>
                  <a:lnTo>
                    <a:pt x="2473" y="1012"/>
                  </a:lnTo>
                  <a:lnTo>
                    <a:pt x="2473" y="1124"/>
                  </a:lnTo>
                  <a:lnTo>
                    <a:pt x="2417" y="1293"/>
                  </a:lnTo>
                  <a:lnTo>
                    <a:pt x="2361" y="1349"/>
                  </a:lnTo>
                  <a:lnTo>
                    <a:pt x="2248" y="1293"/>
                  </a:lnTo>
                  <a:lnTo>
                    <a:pt x="2192" y="1237"/>
                  </a:lnTo>
                  <a:lnTo>
                    <a:pt x="2080" y="1237"/>
                  </a:lnTo>
                  <a:lnTo>
                    <a:pt x="2136" y="1462"/>
                  </a:lnTo>
                  <a:lnTo>
                    <a:pt x="2136" y="1743"/>
                  </a:lnTo>
                  <a:lnTo>
                    <a:pt x="2136" y="1799"/>
                  </a:lnTo>
                  <a:lnTo>
                    <a:pt x="2080" y="1855"/>
                  </a:lnTo>
                  <a:lnTo>
                    <a:pt x="2080" y="2305"/>
                  </a:lnTo>
                  <a:lnTo>
                    <a:pt x="2136" y="2417"/>
                  </a:lnTo>
                  <a:lnTo>
                    <a:pt x="2136" y="2530"/>
                  </a:lnTo>
                  <a:lnTo>
                    <a:pt x="2136" y="2642"/>
                  </a:lnTo>
                  <a:lnTo>
                    <a:pt x="2248" y="2754"/>
                  </a:lnTo>
                  <a:lnTo>
                    <a:pt x="2192" y="2811"/>
                  </a:lnTo>
                  <a:lnTo>
                    <a:pt x="2136" y="2811"/>
                  </a:lnTo>
                  <a:lnTo>
                    <a:pt x="2080" y="2754"/>
                  </a:lnTo>
                  <a:lnTo>
                    <a:pt x="2023" y="2642"/>
                  </a:lnTo>
                  <a:lnTo>
                    <a:pt x="1855" y="2586"/>
                  </a:lnTo>
                  <a:lnTo>
                    <a:pt x="1461" y="2642"/>
                  </a:lnTo>
                  <a:lnTo>
                    <a:pt x="1405" y="2698"/>
                  </a:lnTo>
                  <a:lnTo>
                    <a:pt x="1405" y="2754"/>
                  </a:lnTo>
                  <a:lnTo>
                    <a:pt x="1349" y="2811"/>
                  </a:lnTo>
                  <a:lnTo>
                    <a:pt x="1237" y="2867"/>
                  </a:lnTo>
                  <a:lnTo>
                    <a:pt x="1068" y="2867"/>
                  </a:lnTo>
                  <a:lnTo>
                    <a:pt x="1012" y="2754"/>
                  </a:lnTo>
                  <a:lnTo>
                    <a:pt x="787" y="2473"/>
                  </a:lnTo>
                  <a:lnTo>
                    <a:pt x="731" y="2417"/>
                  </a:lnTo>
                  <a:lnTo>
                    <a:pt x="618" y="2417"/>
                  </a:lnTo>
                  <a:lnTo>
                    <a:pt x="618" y="2530"/>
                  </a:lnTo>
                  <a:lnTo>
                    <a:pt x="562" y="2586"/>
                  </a:lnTo>
                  <a:lnTo>
                    <a:pt x="506" y="2586"/>
                  </a:lnTo>
                  <a:lnTo>
                    <a:pt x="393" y="2530"/>
                  </a:lnTo>
                  <a:lnTo>
                    <a:pt x="169" y="2642"/>
                  </a:lnTo>
                  <a:lnTo>
                    <a:pt x="56" y="2698"/>
                  </a:lnTo>
                  <a:lnTo>
                    <a:pt x="0" y="2811"/>
                  </a:lnTo>
                  <a:lnTo>
                    <a:pt x="225" y="3485"/>
                  </a:lnTo>
                  <a:lnTo>
                    <a:pt x="393" y="3373"/>
                  </a:lnTo>
                  <a:lnTo>
                    <a:pt x="506" y="3316"/>
                  </a:lnTo>
                  <a:lnTo>
                    <a:pt x="618" y="3373"/>
                  </a:lnTo>
                  <a:lnTo>
                    <a:pt x="843" y="3373"/>
                  </a:lnTo>
                  <a:lnTo>
                    <a:pt x="899" y="3316"/>
                  </a:lnTo>
                  <a:lnTo>
                    <a:pt x="1012" y="3204"/>
                  </a:lnTo>
                  <a:lnTo>
                    <a:pt x="1068" y="3148"/>
                  </a:lnTo>
                  <a:lnTo>
                    <a:pt x="1349" y="3204"/>
                  </a:lnTo>
                  <a:lnTo>
                    <a:pt x="1518" y="3316"/>
                  </a:lnTo>
                  <a:lnTo>
                    <a:pt x="1630" y="3373"/>
                  </a:lnTo>
                  <a:lnTo>
                    <a:pt x="1742" y="3541"/>
                  </a:lnTo>
                  <a:lnTo>
                    <a:pt x="1799" y="3710"/>
                  </a:lnTo>
                  <a:lnTo>
                    <a:pt x="1855" y="3822"/>
                  </a:lnTo>
                  <a:lnTo>
                    <a:pt x="1911" y="3879"/>
                  </a:lnTo>
                  <a:lnTo>
                    <a:pt x="2023" y="3879"/>
                  </a:lnTo>
                  <a:lnTo>
                    <a:pt x="2136" y="3822"/>
                  </a:lnTo>
                  <a:lnTo>
                    <a:pt x="2136" y="3710"/>
                  </a:lnTo>
                  <a:lnTo>
                    <a:pt x="2136" y="3541"/>
                  </a:lnTo>
                  <a:lnTo>
                    <a:pt x="2192" y="3429"/>
                  </a:lnTo>
                  <a:lnTo>
                    <a:pt x="2361" y="3429"/>
                  </a:lnTo>
                  <a:lnTo>
                    <a:pt x="2473" y="3485"/>
                  </a:lnTo>
                  <a:lnTo>
                    <a:pt x="2698" y="3316"/>
                  </a:lnTo>
                  <a:lnTo>
                    <a:pt x="2810" y="3148"/>
                  </a:lnTo>
                  <a:lnTo>
                    <a:pt x="2810" y="2923"/>
                  </a:lnTo>
                  <a:lnTo>
                    <a:pt x="2642" y="2530"/>
                  </a:lnTo>
                  <a:lnTo>
                    <a:pt x="2754" y="2698"/>
                  </a:lnTo>
                  <a:lnTo>
                    <a:pt x="2810" y="2754"/>
                  </a:lnTo>
                  <a:lnTo>
                    <a:pt x="2923" y="2811"/>
                  </a:lnTo>
                  <a:lnTo>
                    <a:pt x="3204" y="2811"/>
                  </a:lnTo>
                  <a:lnTo>
                    <a:pt x="3316" y="2923"/>
                  </a:lnTo>
                  <a:lnTo>
                    <a:pt x="3372" y="3035"/>
                  </a:lnTo>
                  <a:lnTo>
                    <a:pt x="3485" y="3092"/>
                  </a:lnTo>
                  <a:lnTo>
                    <a:pt x="3541" y="3035"/>
                  </a:lnTo>
                  <a:lnTo>
                    <a:pt x="3653" y="2867"/>
                  </a:lnTo>
                  <a:lnTo>
                    <a:pt x="3710" y="2754"/>
                  </a:lnTo>
                  <a:lnTo>
                    <a:pt x="3710" y="2642"/>
                  </a:lnTo>
                  <a:lnTo>
                    <a:pt x="3597" y="2530"/>
                  </a:lnTo>
                  <a:lnTo>
                    <a:pt x="3541" y="2473"/>
                  </a:lnTo>
                  <a:lnTo>
                    <a:pt x="3597" y="2417"/>
                  </a:lnTo>
                  <a:lnTo>
                    <a:pt x="3710" y="2361"/>
                  </a:lnTo>
                  <a:lnTo>
                    <a:pt x="3766" y="2136"/>
                  </a:lnTo>
                  <a:lnTo>
                    <a:pt x="3710" y="1968"/>
                  </a:lnTo>
                  <a:lnTo>
                    <a:pt x="3710" y="1799"/>
                  </a:lnTo>
                  <a:lnTo>
                    <a:pt x="3710" y="1574"/>
                  </a:lnTo>
                  <a:lnTo>
                    <a:pt x="3710" y="1518"/>
                  </a:lnTo>
                  <a:lnTo>
                    <a:pt x="3766" y="1518"/>
                  </a:lnTo>
                  <a:lnTo>
                    <a:pt x="4103" y="1405"/>
                  </a:lnTo>
                  <a:lnTo>
                    <a:pt x="4215" y="1293"/>
                  </a:lnTo>
                  <a:lnTo>
                    <a:pt x="4272" y="1181"/>
                  </a:lnTo>
                  <a:lnTo>
                    <a:pt x="4440" y="1124"/>
                  </a:lnTo>
                  <a:lnTo>
                    <a:pt x="4553" y="1181"/>
                  </a:lnTo>
                  <a:lnTo>
                    <a:pt x="4834" y="1293"/>
                  </a:lnTo>
                  <a:lnTo>
                    <a:pt x="4834" y="1237"/>
                  </a:lnTo>
                  <a:lnTo>
                    <a:pt x="4890" y="1237"/>
                  </a:lnTo>
                  <a:lnTo>
                    <a:pt x="4890" y="1293"/>
                  </a:lnTo>
                  <a:lnTo>
                    <a:pt x="5059" y="1237"/>
                  </a:lnTo>
                  <a:lnTo>
                    <a:pt x="5115" y="1181"/>
                  </a:lnTo>
                  <a:lnTo>
                    <a:pt x="5059" y="900"/>
                  </a:lnTo>
                  <a:lnTo>
                    <a:pt x="5002" y="843"/>
                  </a:lnTo>
                  <a:lnTo>
                    <a:pt x="4946" y="787"/>
                  </a:lnTo>
                  <a:lnTo>
                    <a:pt x="4834" y="787"/>
                  </a:lnTo>
                  <a:lnTo>
                    <a:pt x="4721" y="843"/>
                  </a:lnTo>
                  <a:lnTo>
                    <a:pt x="4946" y="562"/>
                  </a:lnTo>
                  <a:lnTo>
                    <a:pt x="5059" y="394"/>
                  </a:lnTo>
                  <a:lnTo>
                    <a:pt x="5059" y="225"/>
                  </a:lnTo>
                  <a:lnTo>
                    <a:pt x="5115" y="113"/>
                  </a:lnTo>
                  <a:lnTo>
                    <a:pt x="5059" y="0"/>
                  </a:lnTo>
                  <a:lnTo>
                    <a:pt x="4946" y="0"/>
                  </a:lnTo>
                  <a:lnTo>
                    <a:pt x="4890" y="57"/>
                  </a:lnTo>
                  <a:lnTo>
                    <a:pt x="4778" y="0"/>
                  </a:lnTo>
                  <a:close/>
                </a:path>
              </a:pathLst>
            </a:custGeom>
            <a:solidFill>
              <a:srgbClr val="ABC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4" name="Google Shape;23054;p51"/>
            <p:cNvSpPr/>
            <p:nvPr/>
          </p:nvSpPr>
          <p:spPr>
            <a:xfrm>
              <a:off x="2018425" y="987950"/>
              <a:ext cx="88550" cy="68875"/>
            </a:xfrm>
            <a:custGeom>
              <a:avLst/>
              <a:gdLst/>
              <a:ahLst/>
              <a:cxnLst/>
              <a:rect l="l" t="t" r="r" b="b"/>
              <a:pathLst>
                <a:path w="3542" h="2755" extrusionOk="0">
                  <a:moveTo>
                    <a:pt x="2305" y="0"/>
                  </a:moveTo>
                  <a:lnTo>
                    <a:pt x="788" y="450"/>
                  </a:lnTo>
                  <a:lnTo>
                    <a:pt x="675" y="675"/>
                  </a:lnTo>
                  <a:lnTo>
                    <a:pt x="619" y="731"/>
                  </a:lnTo>
                  <a:lnTo>
                    <a:pt x="450" y="619"/>
                  </a:lnTo>
                  <a:lnTo>
                    <a:pt x="338" y="675"/>
                  </a:lnTo>
                  <a:lnTo>
                    <a:pt x="282" y="731"/>
                  </a:lnTo>
                  <a:lnTo>
                    <a:pt x="169" y="900"/>
                  </a:lnTo>
                  <a:lnTo>
                    <a:pt x="57" y="1068"/>
                  </a:lnTo>
                  <a:lnTo>
                    <a:pt x="1" y="1293"/>
                  </a:lnTo>
                  <a:lnTo>
                    <a:pt x="1" y="1349"/>
                  </a:lnTo>
                  <a:lnTo>
                    <a:pt x="57" y="1462"/>
                  </a:lnTo>
                  <a:lnTo>
                    <a:pt x="113" y="1518"/>
                  </a:lnTo>
                  <a:lnTo>
                    <a:pt x="169" y="1574"/>
                  </a:lnTo>
                  <a:lnTo>
                    <a:pt x="57" y="1687"/>
                  </a:lnTo>
                  <a:lnTo>
                    <a:pt x="1" y="1799"/>
                  </a:lnTo>
                  <a:lnTo>
                    <a:pt x="1" y="1855"/>
                  </a:lnTo>
                  <a:lnTo>
                    <a:pt x="1" y="1968"/>
                  </a:lnTo>
                  <a:lnTo>
                    <a:pt x="113" y="2080"/>
                  </a:lnTo>
                  <a:lnTo>
                    <a:pt x="226" y="2249"/>
                  </a:lnTo>
                  <a:lnTo>
                    <a:pt x="282" y="2305"/>
                  </a:lnTo>
                  <a:lnTo>
                    <a:pt x="338" y="2361"/>
                  </a:lnTo>
                  <a:lnTo>
                    <a:pt x="394" y="2361"/>
                  </a:lnTo>
                  <a:lnTo>
                    <a:pt x="507" y="2305"/>
                  </a:lnTo>
                  <a:lnTo>
                    <a:pt x="563" y="2249"/>
                  </a:lnTo>
                  <a:lnTo>
                    <a:pt x="619" y="2249"/>
                  </a:lnTo>
                  <a:lnTo>
                    <a:pt x="619" y="2305"/>
                  </a:lnTo>
                  <a:lnTo>
                    <a:pt x="619" y="2361"/>
                  </a:lnTo>
                  <a:lnTo>
                    <a:pt x="563" y="2530"/>
                  </a:lnTo>
                  <a:lnTo>
                    <a:pt x="563" y="2586"/>
                  </a:lnTo>
                  <a:lnTo>
                    <a:pt x="619" y="2698"/>
                  </a:lnTo>
                  <a:lnTo>
                    <a:pt x="1012" y="2642"/>
                  </a:lnTo>
                  <a:lnTo>
                    <a:pt x="1181" y="2642"/>
                  </a:lnTo>
                  <a:lnTo>
                    <a:pt x="1350" y="2754"/>
                  </a:lnTo>
                  <a:lnTo>
                    <a:pt x="1462" y="2754"/>
                  </a:lnTo>
                  <a:lnTo>
                    <a:pt x="1574" y="2698"/>
                  </a:lnTo>
                  <a:lnTo>
                    <a:pt x="1743" y="2642"/>
                  </a:lnTo>
                  <a:lnTo>
                    <a:pt x="1799" y="2530"/>
                  </a:lnTo>
                  <a:lnTo>
                    <a:pt x="1855" y="2305"/>
                  </a:lnTo>
                  <a:lnTo>
                    <a:pt x="1855" y="2192"/>
                  </a:lnTo>
                  <a:lnTo>
                    <a:pt x="1743" y="2192"/>
                  </a:lnTo>
                  <a:lnTo>
                    <a:pt x="1574" y="2249"/>
                  </a:lnTo>
                  <a:lnTo>
                    <a:pt x="1518" y="2192"/>
                  </a:lnTo>
                  <a:lnTo>
                    <a:pt x="1406" y="2136"/>
                  </a:lnTo>
                  <a:lnTo>
                    <a:pt x="1350" y="2024"/>
                  </a:lnTo>
                  <a:lnTo>
                    <a:pt x="1293" y="1968"/>
                  </a:lnTo>
                  <a:lnTo>
                    <a:pt x="1293" y="1855"/>
                  </a:lnTo>
                  <a:lnTo>
                    <a:pt x="1350" y="1968"/>
                  </a:lnTo>
                  <a:lnTo>
                    <a:pt x="1462" y="2024"/>
                  </a:lnTo>
                  <a:lnTo>
                    <a:pt x="1743" y="2080"/>
                  </a:lnTo>
                  <a:lnTo>
                    <a:pt x="1968" y="2080"/>
                  </a:lnTo>
                  <a:lnTo>
                    <a:pt x="2136" y="2024"/>
                  </a:lnTo>
                  <a:lnTo>
                    <a:pt x="2361" y="2024"/>
                  </a:lnTo>
                  <a:lnTo>
                    <a:pt x="2474" y="1986"/>
                  </a:lnTo>
                  <a:lnTo>
                    <a:pt x="2474" y="1986"/>
                  </a:lnTo>
                  <a:lnTo>
                    <a:pt x="2474" y="2080"/>
                  </a:lnTo>
                  <a:lnTo>
                    <a:pt x="2474" y="2136"/>
                  </a:lnTo>
                  <a:lnTo>
                    <a:pt x="2642" y="2249"/>
                  </a:lnTo>
                  <a:lnTo>
                    <a:pt x="3092" y="2249"/>
                  </a:lnTo>
                  <a:lnTo>
                    <a:pt x="3317" y="2136"/>
                  </a:lnTo>
                  <a:lnTo>
                    <a:pt x="3485" y="1968"/>
                  </a:lnTo>
                  <a:lnTo>
                    <a:pt x="3542" y="1855"/>
                  </a:lnTo>
                  <a:lnTo>
                    <a:pt x="3542" y="1743"/>
                  </a:lnTo>
                  <a:lnTo>
                    <a:pt x="3485" y="1630"/>
                  </a:lnTo>
                  <a:lnTo>
                    <a:pt x="3429" y="1518"/>
                  </a:lnTo>
                  <a:lnTo>
                    <a:pt x="3542" y="1406"/>
                  </a:lnTo>
                  <a:lnTo>
                    <a:pt x="3542" y="1293"/>
                  </a:lnTo>
                  <a:lnTo>
                    <a:pt x="3317" y="1068"/>
                  </a:lnTo>
                  <a:lnTo>
                    <a:pt x="3204" y="956"/>
                  </a:lnTo>
                  <a:lnTo>
                    <a:pt x="3204" y="843"/>
                  </a:lnTo>
                  <a:lnTo>
                    <a:pt x="3261" y="787"/>
                  </a:lnTo>
                  <a:lnTo>
                    <a:pt x="3373" y="787"/>
                  </a:lnTo>
                  <a:lnTo>
                    <a:pt x="3485" y="619"/>
                  </a:lnTo>
                  <a:lnTo>
                    <a:pt x="3485" y="562"/>
                  </a:lnTo>
                  <a:lnTo>
                    <a:pt x="3373" y="450"/>
                  </a:lnTo>
                  <a:lnTo>
                    <a:pt x="3317" y="506"/>
                  </a:lnTo>
                  <a:lnTo>
                    <a:pt x="3261" y="394"/>
                  </a:lnTo>
                  <a:lnTo>
                    <a:pt x="3148" y="394"/>
                  </a:lnTo>
                  <a:lnTo>
                    <a:pt x="2980" y="338"/>
                  </a:lnTo>
                  <a:lnTo>
                    <a:pt x="2923" y="281"/>
                  </a:lnTo>
                  <a:lnTo>
                    <a:pt x="2867" y="281"/>
                  </a:lnTo>
                  <a:lnTo>
                    <a:pt x="2811" y="113"/>
                  </a:lnTo>
                  <a:lnTo>
                    <a:pt x="2699" y="57"/>
                  </a:lnTo>
                  <a:lnTo>
                    <a:pt x="2642" y="0"/>
                  </a:lnTo>
                  <a:lnTo>
                    <a:pt x="2586" y="0"/>
                  </a:lnTo>
                  <a:lnTo>
                    <a:pt x="2418" y="113"/>
                  </a:lnTo>
                  <a:lnTo>
                    <a:pt x="2249" y="225"/>
                  </a:lnTo>
                  <a:lnTo>
                    <a:pt x="2193" y="225"/>
                  </a:lnTo>
                  <a:lnTo>
                    <a:pt x="2305" y="113"/>
                  </a:lnTo>
                  <a:lnTo>
                    <a:pt x="2361" y="57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rgbClr val="ADD0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5" name="Google Shape;23055;p51"/>
            <p:cNvSpPr/>
            <p:nvPr/>
          </p:nvSpPr>
          <p:spPr>
            <a:xfrm>
              <a:off x="1717725" y="1087700"/>
              <a:ext cx="85750" cy="104025"/>
            </a:xfrm>
            <a:custGeom>
              <a:avLst/>
              <a:gdLst/>
              <a:ahLst/>
              <a:cxnLst/>
              <a:rect l="l" t="t" r="r" b="b"/>
              <a:pathLst>
                <a:path w="3430" h="4161" extrusionOk="0">
                  <a:moveTo>
                    <a:pt x="1518" y="1"/>
                  </a:moveTo>
                  <a:lnTo>
                    <a:pt x="956" y="170"/>
                  </a:lnTo>
                  <a:lnTo>
                    <a:pt x="900" y="282"/>
                  </a:lnTo>
                  <a:lnTo>
                    <a:pt x="844" y="338"/>
                  </a:lnTo>
                  <a:lnTo>
                    <a:pt x="788" y="394"/>
                  </a:lnTo>
                  <a:lnTo>
                    <a:pt x="731" y="394"/>
                  </a:lnTo>
                  <a:lnTo>
                    <a:pt x="675" y="451"/>
                  </a:lnTo>
                  <a:lnTo>
                    <a:pt x="619" y="732"/>
                  </a:lnTo>
                  <a:lnTo>
                    <a:pt x="563" y="900"/>
                  </a:lnTo>
                  <a:lnTo>
                    <a:pt x="507" y="1013"/>
                  </a:lnTo>
                  <a:lnTo>
                    <a:pt x="507" y="1069"/>
                  </a:lnTo>
                  <a:lnTo>
                    <a:pt x="563" y="1294"/>
                  </a:lnTo>
                  <a:lnTo>
                    <a:pt x="619" y="1406"/>
                  </a:lnTo>
                  <a:lnTo>
                    <a:pt x="619" y="1519"/>
                  </a:lnTo>
                  <a:lnTo>
                    <a:pt x="788" y="1462"/>
                  </a:lnTo>
                  <a:lnTo>
                    <a:pt x="844" y="1462"/>
                  </a:lnTo>
                  <a:lnTo>
                    <a:pt x="900" y="1350"/>
                  </a:lnTo>
                  <a:lnTo>
                    <a:pt x="1012" y="1294"/>
                  </a:lnTo>
                  <a:lnTo>
                    <a:pt x="1125" y="1294"/>
                  </a:lnTo>
                  <a:lnTo>
                    <a:pt x="1237" y="1350"/>
                  </a:lnTo>
                  <a:lnTo>
                    <a:pt x="1406" y="1462"/>
                  </a:lnTo>
                  <a:lnTo>
                    <a:pt x="1462" y="1406"/>
                  </a:lnTo>
                  <a:lnTo>
                    <a:pt x="1518" y="1350"/>
                  </a:lnTo>
                  <a:lnTo>
                    <a:pt x="1406" y="1687"/>
                  </a:lnTo>
                  <a:lnTo>
                    <a:pt x="1350" y="1800"/>
                  </a:lnTo>
                  <a:lnTo>
                    <a:pt x="1237" y="1856"/>
                  </a:lnTo>
                  <a:lnTo>
                    <a:pt x="1069" y="1856"/>
                  </a:lnTo>
                  <a:lnTo>
                    <a:pt x="788" y="1687"/>
                  </a:lnTo>
                  <a:lnTo>
                    <a:pt x="731" y="1631"/>
                  </a:lnTo>
                  <a:lnTo>
                    <a:pt x="731" y="1800"/>
                  </a:lnTo>
                  <a:lnTo>
                    <a:pt x="675" y="1912"/>
                  </a:lnTo>
                  <a:lnTo>
                    <a:pt x="507" y="2137"/>
                  </a:lnTo>
                  <a:lnTo>
                    <a:pt x="394" y="2137"/>
                  </a:lnTo>
                  <a:lnTo>
                    <a:pt x="338" y="2193"/>
                  </a:lnTo>
                  <a:lnTo>
                    <a:pt x="338" y="2305"/>
                  </a:lnTo>
                  <a:lnTo>
                    <a:pt x="394" y="2362"/>
                  </a:lnTo>
                  <a:lnTo>
                    <a:pt x="450" y="2418"/>
                  </a:lnTo>
                  <a:lnTo>
                    <a:pt x="563" y="2362"/>
                  </a:lnTo>
                  <a:lnTo>
                    <a:pt x="619" y="2305"/>
                  </a:lnTo>
                  <a:lnTo>
                    <a:pt x="675" y="2305"/>
                  </a:lnTo>
                  <a:lnTo>
                    <a:pt x="675" y="2362"/>
                  </a:lnTo>
                  <a:lnTo>
                    <a:pt x="731" y="2474"/>
                  </a:lnTo>
                  <a:lnTo>
                    <a:pt x="731" y="2530"/>
                  </a:lnTo>
                  <a:lnTo>
                    <a:pt x="731" y="2586"/>
                  </a:lnTo>
                  <a:lnTo>
                    <a:pt x="731" y="2699"/>
                  </a:lnTo>
                  <a:lnTo>
                    <a:pt x="507" y="2699"/>
                  </a:lnTo>
                  <a:lnTo>
                    <a:pt x="394" y="2586"/>
                  </a:lnTo>
                  <a:lnTo>
                    <a:pt x="282" y="2530"/>
                  </a:lnTo>
                  <a:lnTo>
                    <a:pt x="1" y="2530"/>
                  </a:lnTo>
                  <a:lnTo>
                    <a:pt x="1" y="2924"/>
                  </a:lnTo>
                  <a:lnTo>
                    <a:pt x="57" y="3149"/>
                  </a:lnTo>
                  <a:lnTo>
                    <a:pt x="113" y="3317"/>
                  </a:lnTo>
                  <a:lnTo>
                    <a:pt x="282" y="3317"/>
                  </a:lnTo>
                  <a:lnTo>
                    <a:pt x="338" y="3261"/>
                  </a:lnTo>
                  <a:lnTo>
                    <a:pt x="394" y="3205"/>
                  </a:lnTo>
                  <a:lnTo>
                    <a:pt x="450" y="3317"/>
                  </a:lnTo>
                  <a:lnTo>
                    <a:pt x="507" y="3317"/>
                  </a:lnTo>
                  <a:lnTo>
                    <a:pt x="563" y="3261"/>
                  </a:lnTo>
                  <a:lnTo>
                    <a:pt x="675" y="3205"/>
                  </a:lnTo>
                  <a:lnTo>
                    <a:pt x="788" y="3149"/>
                  </a:lnTo>
                  <a:lnTo>
                    <a:pt x="844" y="3205"/>
                  </a:lnTo>
                  <a:lnTo>
                    <a:pt x="844" y="3373"/>
                  </a:lnTo>
                  <a:lnTo>
                    <a:pt x="956" y="3711"/>
                  </a:lnTo>
                  <a:lnTo>
                    <a:pt x="1012" y="3879"/>
                  </a:lnTo>
                  <a:lnTo>
                    <a:pt x="1069" y="4048"/>
                  </a:lnTo>
                  <a:lnTo>
                    <a:pt x="1181" y="4160"/>
                  </a:lnTo>
                  <a:lnTo>
                    <a:pt x="1406" y="4160"/>
                  </a:lnTo>
                  <a:lnTo>
                    <a:pt x="1406" y="3992"/>
                  </a:lnTo>
                  <a:lnTo>
                    <a:pt x="1406" y="3823"/>
                  </a:lnTo>
                  <a:lnTo>
                    <a:pt x="1406" y="3711"/>
                  </a:lnTo>
                  <a:lnTo>
                    <a:pt x="1406" y="3317"/>
                  </a:lnTo>
                  <a:lnTo>
                    <a:pt x="1518" y="3092"/>
                  </a:lnTo>
                  <a:lnTo>
                    <a:pt x="1574" y="3036"/>
                  </a:lnTo>
                  <a:lnTo>
                    <a:pt x="1687" y="2980"/>
                  </a:lnTo>
                  <a:lnTo>
                    <a:pt x="1574" y="3092"/>
                  </a:lnTo>
                  <a:lnTo>
                    <a:pt x="1462" y="3205"/>
                  </a:lnTo>
                  <a:lnTo>
                    <a:pt x="1462" y="3317"/>
                  </a:lnTo>
                  <a:lnTo>
                    <a:pt x="1518" y="3373"/>
                  </a:lnTo>
                  <a:lnTo>
                    <a:pt x="1574" y="3430"/>
                  </a:lnTo>
                  <a:lnTo>
                    <a:pt x="1743" y="3430"/>
                  </a:lnTo>
                  <a:lnTo>
                    <a:pt x="1855" y="3373"/>
                  </a:lnTo>
                  <a:lnTo>
                    <a:pt x="1968" y="3261"/>
                  </a:lnTo>
                  <a:lnTo>
                    <a:pt x="2080" y="3036"/>
                  </a:lnTo>
                  <a:lnTo>
                    <a:pt x="2136" y="2811"/>
                  </a:lnTo>
                  <a:lnTo>
                    <a:pt x="2136" y="2530"/>
                  </a:lnTo>
                  <a:lnTo>
                    <a:pt x="2112" y="2265"/>
                  </a:lnTo>
                  <a:lnTo>
                    <a:pt x="2136" y="2362"/>
                  </a:lnTo>
                  <a:lnTo>
                    <a:pt x="2193" y="2474"/>
                  </a:lnTo>
                  <a:lnTo>
                    <a:pt x="2305" y="2586"/>
                  </a:lnTo>
                  <a:lnTo>
                    <a:pt x="2417" y="2586"/>
                  </a:lnTo>
                  <a:lnTo>
                    <a:pt x="2474" y="2474"/>
                  </a:lnTo>
                  <a:lnTo>
                    <a:pt x="2530" y="2362"/>
                  </a:lnTo>
                  <a:lnTo>
                    <a:pt x="2530" y="2249"/>
                  </a:lnTo>
                  <a:lnTo>
                    <a:pt x="2474" y="2081"/>
                  </a:lnTo>
                  <a:lnTo>
                    <a:pt x="2361" y="1968"/>
                  </a:lnTo>
                  <a:lnTo>
                    <a:pt x="2305" y="1912"/>
                  </a:lnTo>
                  <a:lnTo>
                    <a:pt x="2249" y="1743"/>
                  </a:lnTo>
                  <a:lnTo>
                    <a:pt x="2193" y="1631"/>
                  </a:lnTo>
                  <a:lnTo>
                    <a:pt x="2193" y="1519"/>
                  </a:lnTo>
                  <a:lnTo>
                    <a:pt x="2474" y="1800"/>
                  </a:lnTo>
                  <a:lnTo>
                    <a:pt x="2642" y="1968"/>
                  </a:lnTo>
                  <a:lnTo>
                    <a:pt x="2811" y="2024"/>
                  </a:lnTo>
                  <a:lnTo>
                    <a:pt x="2867" y="1856"/>
                  </a:lnTo>
                  <a:lnTo>
                    <a:pt x="2811" y="1743"/>
                  </a:lnTo>
                  <a:lnTo>
                    <a:pt x="2867" y="1519"/>
                  </a:lnTo>
                  <a:lnTo>
                    <a:pt x="2811" y="1350"/>
                  </a:lnTo>
                  <a:lnTo>
                    <a:pt x="2755" y="1238"/>
                  </a:lnTo>
                  <a:lnTo>
                    <a:pt x="2923" y="1294"/>
                  </a:lnTo>
                  <a:lnTo>
                    <a:pt x="2980" y="1238"/>
                  </a:lnTo>
                  <a:lnTo>
                    <a:pt x="3092" y="1181"/>
                  </a:lnTo>
                  <a:lnTo>
                    <a:pt x="3204" y="1125"/>
                  </a:lnTo>
                  <a:lnTo>
                    <a:pt x="3261" y="1069"/>
                  </a:lnTo>
                  <a:lnTo>
                    <a:pt x="3373" y="1013"/>
                  </a:lnTo>
                  <a:lnTo>
                    <a:pt x="3429" y="844"/>
                  </a:lnTo>
                  <a:lnTo>
                    <a:pt x="3317" y="675"/>
                  </a:lnTo>
                  <a:lnTo>
                    <a:pt x="3261" y="563"/>
                  </a:lnTo>
                  <a:lnTo>
                    <a:pt x="3092" y="507"/>
                  </a:lnTo>
                  <a:lnTo>
                    <a:pt x="2923" y="563"/>
                  </a:lnTo>
                  <a:lnTo>
                    <a:pt x="2867" y="619"/>
                  </a:lnTo>
                  <a:lnTo>
                    <a:pt x="2755" y="563"/>
                  </a:lnTo>
                  <a:lnTo>
                    <a:pt x="2586" y="451"/>
                  </a:lnTo>
                  <a:lnTo>
                    <a:pt x="2417" y="394"/>
                  </a:lnTo>
                  <a:lnTo>
                    <a:pt x="2193" y="394"/>
                  </a:lnTo>
                  <a:lnTo>
                    <a:pt x="1968" y="563"/>
                  </a:lnTo>
                  <a:lnTo>
                    <a:pt x="1799" y="619"/>
                  </a:lnTo>
                  <a:lnTo>
                    <a:pt x="1743" y="619"/>
                  </a:lnTo>
                  <a:lnTo>
                    <a:pt x="1687" y="507"/>
                  </a:lnTo>
                  <a:lnTo>
                    <a:pt x="1687" y="338"/>
                  </a:lnTo>
                  <a:lnTo>
                    <a:pt x="1631" y="170"/>
                  </a:lnTo>
                  <a:lnTo>
                    <a:pt x="1574" y="57"/>
                  </a:lnTo>
                  <a:lnTo>
                    <a:pt x="1518" y="1"/>
                  </a:lnTo>
                  <a:close/>
                </a:path>
              </a:pathLst>
            </a:custGeom>
            <a:solidFill>
              <a:srgbClr val="B1D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6" name="Google Shape;23056;p51"/>
            <p:cNvSpPr/>
            <p:nvPr/>
          </p:nvSpPr>
          <p:spPr>
            <a:xfrm>
              <a:off x="1757075" y="1023075"/>
              <a:ext cx="212200" cy="75900"/>
            </a:xfrm>
            <a:custGeom>
              <a:avLst/>
              <a:gdLst/>
              <a:ahLst/>
              <a:cxnLst/>
              <a:rect l="l" t="t" r="r" b="b"/>
              <a:pathLst>
                <a:path w="8488" h="3036" extrusionOk="0">
                  <a:moveTo>
                    <a:pt x="8319" y="1"/>
                  </a:moveTo>
                  <a:lnTo>
                    <a:pt x="7813" y="113"/>
                  </a:lnTo>
                  <a:lnTo>
                    <a:pt x="3654" y="1406"/>
                  </a:lnTo>
                  <a:lnTo>
                    <a:pt x="0" y="2586"/>
                  </a:lnTo>
                  <a:lnTo>
                    <a:pt x="57" y="2698"/>
                  </a:lnTo>
                  <a:lnTo>
                    <a:pt x="169" y="2698"/>
                  </a:lnTo>
                  <a:lnTo>
                    <a:pt x="338" y="2642"/>
                  </a:lnTo>
                  <a:lnTo>
                    <a:pt x="619" y="2586"/>
                  </a:lnTo>
                  <a:lnTo>
                    <a:pt x="900" y="2474"/>
                  </a:lnTo>
                  <a:lnTo>
                    <a:pt x="1181" y="2361"/>
                  </a:lnTo>
                  <a:lnTo>
                    <a:pt x="1518" y="2305"/>
                  </a:lnTo>
                  <a:lnTo>
                    <a:pt x="1293" y="2361"/>
                  </a:lnTo>
                  <a:lnTo>
                    <a:pt x="1237" y="2417"/>
                  </a:lnTo>
                  <a:lnTo>
                    <a:pt x="1125" y="2474"/>
                  </a:lnTo>
                  <a:lnTo>
                    <a:pt x="1125" y="2642"/>
                  </a:lnTo>
                  <a:lnTo>
                    <a:pt x="1125" y="2755"/>
                  </a:lnTo>
                  <a:lnTo>
                    <a:pt x="1181" y="2811"/>
                  </a:lnTo>
                  <a:lnTo>
                    <a:pt x="1349" y="2923"/>
                  </a:lnTo>
                  <a:lnTo>
                    <a:pt x="1462" y="2923"/>
                  </a:lnTo>
                  <a:lnTo>
                    <a:pt x="1630" y="2867"/>
                  </a:lnTo>
                  <a:lnTo>
                    <a:pt x="1743" y="2755"/>
                  </a:lnTo>
                  <a:lnTo>
                    <a:pt x="1911" y="2698"/>
                  </a:lnTo>
                  <a:lnTo>
                    <a:pt x="2136" y="2755"/>
                  </a:lnTo>
                  <a:lnTo>
                    <a:pt x="2305" y="2867"/>
                  </a:lnTo>
                  <a:lnTo>
                    <a:pt x="2417" y="2923"/>
                  </a:lnTo>
                  <a:lnTo>
                    <a:pt x="2530" y="2979"/>
                  </a:lnTo>
                  <a:lnTo>
                    <a:pt x="2754" y="3036"/>
                  </a:lnTo>
                  <a:lnTo>
                    <a:pt x="2923" y="3036"/>
                  </a:lnTo>
                  <a:lnTo>
                    <a:pt x="3036" y="2979"/>
                  </a:lnTo>
                  <a:lnTo>
                    <a:pt x="3036" y="2923"/>
                  </a:lnTo>
                  <a:lnTo>
                    <a:pt x="3036" y="2811"/>
                  </a:lnTo>
                  <a:lnTo>
                    <a:pt x="2923" y="2755"/>
                  </a:lnTo>
                  <a:lnTo>
                    <a:pt x="2867" y="2642"/>
                  </a:lnTo>
                  <a:lnTo>
                    <a:pt x="2811" y="2530"/>
                  </a:lnTo>
                  <a:lnTo>
                    <a:pt x="3092" y="2530"/>
                  </a:lnTo>
                  <a:lnTo>
                    <a:pt x="3148" y="2474"/>
                  </a:lnTo>
                  <a:lnTo>
                    <a:pt x="3204" y="2361"/>
                  </a:lnTo>
                  <a:lnTo>
                    <a:pt x="3204" y="2249"/>
                  </a:lnTo>
                  <a:lnTo>
                    <a:pt x="3260" y="2136"/>
                  </a:lnTo>
                  <a:lnTo>
                    <a:pt x="3260" y="2024"/>
                  </a:lnTo>
                  <a:lnTo>
                    <a:pt x="3260" y="1912"/>
                  </a:lnTo>
                  <a:lnTo>
                    <a:pt x="3429" y="1968"/>
                  </a:lnTo>
                  <a:lnTo>
                    <a:pt x="3485" y="1912"/>
                  </a:lnTo>
                  <a:lnTo>
                    <a:pt x="3598" y="1855"/>
                  </a:lnTo>
                  <a:lnTo>
                    <a:pt x="3598" y="1687"/>
                  </a:lnTo>
                  <a:lnTo>
                    <a:pt x="3598" y="1630"/>
                  </a:lnTo>
                  <a:lnTo>
                    <a:pt x="3710" y="1630"/>
                  </a:lnTo>
                  <a:lnTo>
                    <a:pt x="3879" y="1574"/>
                  </a:lnTo>
                  <a:lnTo>
                    <a:pt x="4047" y="1574"/>
                  </a:lnTo>
                  <a:lnTo>
                    <a:pt x="4047" y="1687"/>
                  </a:lnTo>
                  <a:lnTo>
                    <a:pt x="4047" y="1912"/>
                  </a:lnTo>
                  <a:lnTo>
                    <a:pt x="4047" y="2024"/>
                  </a:lnTo>
                  <a:lnTo>
                    <a:pt x="4103" y="2024"/>
                  </a:lnTo>
                  <a:lnTo>
                    <a:pt x="4328" y="2080"/>
                  </a:lnTo>
                  <a:lnTo>
                    <a:pt x="4441" y="2193"/>
                  </a:lnTo>
                  <a:lnTo>
                    <a:pt x="4497" y="2249"/>
                  </a:lnTo>
                  <a:lnTo>
                    <a:pt x="4553" y="2249"/>
                  </a:lnTo>
                  <a:lnTo>
                    <a:pt x="4665" y="2193"/>
                  </a:lnTo>
                  <a:lnTo>
                    <a:pt x="4778" y="2080"/>
                  </a:lnTo>
                  <a:lnTo>
                    <a:pt x="4890" y="1968"/>
                  </a:lnTo>
                  <a:lnTo>
                    <a:pt x="5003" y="2024"/>
                  </a:lnTo>
                  <a:lnTo>
                    <a:pt x="5115" y="2080"/>
                  </a:lnTo>
                  <a:lnTo>
                    <a:pt x="5284" y="2193"/>
                  </a:lnTo>
                  <a:lnTo>
                    <a:pt x="5396" y="2193"/>
                  </a:lnTo>
                  <a:lnTo>
                    <a:pt x="5509" y="2136"/>
                  </a:lnTo>
                  <a:lnTo>
                    <a:pt x="5565" y="2024"/>
                  </a:lnTo>
                  <a:lnTo>
                    <a:pt x="5509" y="1968"/>
                  </a:lnTo>
                  <a:lnTo>
                    <a:pt x="5396" y="1799"/>
                  </a:lnTo>
                  <a:lnTo>
                    <a:pt x="5340" y="1630"/>
                  </a:lnTo>
                  <a:lnTo>
                    <a:pt x="5284" y="1574"/>
                  </a:lnTo>
                  <a:lnTo>
                    <a:pt x="5059" y="1574"/>
                  </a:lnTo>
                  <a:lnTo>
                    <a:pt x="5003" y="1518"/>
                  </a:lnTo>
                  <a:lnTo>
                    <a:pt x="4890" y="1349"/>
                  </a:lnTo>
                  <a:lnTo>
                    <a:pt x="4890" y="1349"/>
                  </a:lnTo>
                  <a:lnTo>
                    <a:pt x="5059" y="1462"/>
                  </a:lnTo>
                  <a:lnTo>
                    <a:pt x="5228" y="1462"/>
                  </a:lnTo>
                  <a:lnTo>
                    <a:pt x="5340" y="1406"/>
                  </a:lnTo>
                  <a:lnTo>
                    <a:pt x="5340" y="1518"/>
                  </a:lnTo>
                  <a:lnTo>
                    <a:pt x="5396" y="1630"/>
                  </a:lnTo>
                  <a:lnTo>
                    <a:pt x="5509" y="1743"/>
                  </a:lnTo>
                  <a:lnTo>
                    <a:pt x="5677" y="1799"/>
                  </a:lnTo>
                  <a:lnTo>
                    <a:pt x="5790" y="1799"/>
                  </a:lnTo>
                  <a:lnTo>
                    <a:pt x="5902" y="1743"/>
                  </a:lnTo>
                  <a:lnTo>
                    <a:pt x="6071" y="1518"/>
                  </a:lnTo>
                  <a:lnTo>
                    <a:pt x="6239" y="1349"/>
                  </a:lnTo>
                  <a:lnTo>
                    <a:pt x="6408" y="1349"/>
                  </a:lnTo>
                  <a:lnTo>
                    <a:pt x="6520" y="1237"/>
                  </a:lnTo>
                  <a:lnTo>
                    <a:pt x="6576" y="1125"/>
                  </a:lnTo>
                  <a:lnTo>
                    <a:pt x="6633" y="1012"/>
                  </a:lnTo>
                  <a:lnTo>
                    <a:pt x="6801" y="1237"/>
                  </a:lnTo>
                  <a:lnTo>
                    <a:pt x="6914" y="1349"/>
                  </a:lnTo>
                  <a:lnTo>
                    <a:pt x="6970" y="1293"/>
                  </a:lnTo>
                  <a:lnTo>
                    <a:pt x="7026" y="1237"/>
                  </a:lnTo>
                  <a:lnTo>
                    <a:pt x="7082" y="1125"/>
                  </a:lnTo>
                  <a:lnTo>
                    <a:pt x="7139" y="1068"/>
                  </a:lnTo>
                  <a:lnTo>
                    <a:pt x="7195" y="1012"/>
                  </a:lnTo>
                  <a:lnTo>
                    <a:pt x="7307" y="1012"/>
                  </a:lnTo>
                  <a:lnTo>
                    <a:pt x="7420" y="1068"/>
                  </a:lnTo>
                  <a:lnTo>
                    <a:pt x="7532" y="1181"/>
                  </a:lnTo>
                  <a:lnTo>
                    <a:pt x="7644" y="1293"/>
                  </a:lnTo>
                  <a:lnTo>
                    <a:pt x="7757" y="1349"/>
                  </a:lnTo>
                  <a:lnTo>
                    <a:pt x="8094" y="1349"/>
                  </a:lnTo>
                  <a:lnTo>
                    <a:pt x="8150" y="1237"/>
                  </a:lnTo>
                  <a:lnTo>
                    <a:pt x="8206" y="1181"/>
                  </a:lnTo>
                  <a:lnTo>
                    <a:pt x="8206" y="1012"/>
                  </a:lnTo>
                  <a:lnTo>
                    <a:pt x="8206" y="900"/>
                  </a:lnTo>
                  <a:lnTo>
                    <a:pt x="8094" y="787"/>
                  </a:lnTo>
                  <a:lnTo>
                    <a:pt x="8038" y="731"/>
                  </a:lnTo>
                  <a:lnTo>
                    <a:pt x="7869" y="787"/>
                  </a:lnTo>
                  <a:lnTo>
                    <a:pt x="7813" y="844"/>
                  </a:lnTo>
                  <a:lnTo>
                    <a:pt x="7813" y="787"/>
                  </a:lnTo>
                  <a:lnTo>
                    <a:pt x="7813" y="675"/>
                  </a:lnTo>
                  <a:lnTo>
                    <a:pt x="7757" y="619"/>
                  </a:lnTo>
                  <a:lnTo>
                    <a:pt x="7757" y="506"/>
                  </a:lnTo>
                  <a:lnTo>
                    <a:pt x="7757" y="394"/>
                  </a:lnTo>
                  <a:lnTo>
                    <a:pt x="7813" y="338"/>
                  </a:lnTo>
                  <a:lnTo>
                    <a:pt x="7869" y="338"/>
                  </a:lnTo>
                  <a:lnTo>
                    <a:pt x="8038" y="282"/>
                  </a:lnTo>
                  <a:lnTo>
                    <a:pt x="8150" y="338"/>
                  </a:lnTo>
                  <a:lnTo>
                    <a:pt x="8319" y="450"/>
                  </a:lnTo>
                  <a:lnTo>
                    <a:pt x="8431" y="450"/>
                  </a:lnTo>
                  <a:lnTo>
                    <a:pt x="8487" y="394"/>
                  </a:lnTo>
                  <a:lnTo>
                    <a:pt x="8487" y="338"/>
                  </a:lnTo>
                  <a:lnTo>
                    <a:pt x="8487" y="225"/>
                  </a:lnTo>
                  <a:lnTo>
                    <a:pt x="8431" y="113"/>
                  </a:lnTo>
                  <a:lnTo>
                    <a:pt x="8319" y="1"/>
                  </a:lnTo>
                  <a:close/>
                </a:path>
              </a:pathLst>
            </a:custGeom>
            <a:solidFill>
              <a:srgbClr val="C3D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7" name="Google Shape;23057;p51"/>
            <p:cNvSpPr/>
            <p:nvPr/>
          </p:nvSpPr>
          <p:spPr>
            <a:xfrm>
              <a:off x="1703675" y="1242275"/>
              <a:ext cx="109625" cy="105425"/>
            </a:xfrm>
            <a:custGeom>
              <a:avLst/>
              <a:gdLst/>
              <a:ahLst/>
              <a:cxnLst/>
              <a:rect l="l" t="t" r="r" b="b"/>
              <a:pathLst>
                <a:path w="4385" h="4217" extrusionOk="0">
                  <a:moveTo>
                    <a:pt x="1293" y="1743"/>
                  </a:moveTo>
                  <a:lnTo>
                    <a:pt x="1462" y="2080"/>
                  </a:lnTo>
                  <a:lnTo>
                    <a:pt x="1518" y="2249"/>
                  </a:lnTo>
                  <a:lnTo>
                    <a:pt x="1518" y="2361"/>
                  </a:lnTo>
                  <a:lnTo>
                    <a:pt x="1406" y="2530"/>
                  </a:lnTo>
                  <a:lnTo>
                    <a:pt x="1350" y="2249"/>
                  </a:lnTo>
                  <a:lnTo>
                    <a:pt x="1237" y="2080"/>
                  </a:lnTo>
                  <a:lnTo>
                    <a:pt x="1069" y="1912"/>
                  </a:lnTo>
                  <a:lnTo>
                    <a:pt x="1125" y="1912"/>
                  </a:lnTo>
                  <a:lnTo>
                    <a:pt x="1181" y="1855"/>
                  </a:lnTo>
                  <a:lnTo>
                    <a:pt x="1293" y="1743"/>
                  </a:lnTo>
                  <a:close/>
                  <a:moveTo>
                    <a:pt x="1125" y="2361"/>
                  </a:moveTo>
                  <a:lnTo>
                    <a:pt x="1181" y="2474"/>
                  </a:lnTo>
                  <a:lnTo>
                    <a:pt x="1181" y="2586"/>
                  </a:lnTo>
                  <a:lnTo>
                    <a:pt x="1125" y="2361"/>
                  </a:lnTo>
                  <a:close/>
                  <a:moveTo>
                    <a:pt x="2811" y="1"/>
                  </a:moveTo>
                  <a:lnTo>
                    <a:pt x="2474" y="450"/>
                  </a:lnTo>
                  <a:lnTo>
                    <a:pt x="2417" y="619"/>
                  </a:lnTo>
                  <a:lnTo>
                    <a:pt x="2417" y="787"/>
                  </a:lnTo>
                  <a:lnTo>
                    <a:pt x="2474" y="956"/>
                  </a:lnTo>
                  <a:lnTo>
                    <a:pt x="2530" y="1012"/>
                  </a:lnTo>
                  <a:lnTo>
                    <a:pt x="2867" y="1012"/>
                  </a:lnTo>
                  <a:lnTo>
                    <a:pt x="2867" y="1181"/>
                  </a:lnTo>
                  <a:lnTo>
                    <a:pt x="2755" y="1125"/>
                  </a:lnTo>
                  <a:lnTo>
                    <a:pt x="2698" y="1125"/>
                  </a:lnTo>
                  <a:lnTo>
                    <a:pt x="2642" y="1181"/>
                  </a:lnTo>
                  <a:lnTo>
                    <a:pt x="2586" y="1293"/>
                  </a:lnTo>
                  <a:lnTo>
                    <a:pt x="2530" y="1406"/>
                  </a:lnTo>
                  <a:lnTo>
                    <a:pt x="2417" y="1462"/>
                  </a:lnTo>
                  <a:lnTo>
                    <a:pt x="2305" y="1518"/>
                  </a:lnTo>
                  <a:lnTo>
                    <a:pt x="2193" y="1799"/>
                  </a:lnTo>
                  <a:lnTo>
                    <a:pt x="2136" y="1855"/>
                  </a:lnTo>
                  <a:lnTo>
                    <a:pt x="2024" y="1855"/>
                  </a:lnTo>
                  <a:lnTo>
                    <a:pt x="1968" y="1799"/>
                  </a:lnTo>
                  <a:lnTo>
                    <a:pt x="1855" y="1687"/>
                  </a:lnTo>
                  <a:lnTo>
                    <a:pt x="1687" y="1631"/>
                  </a:lnTo>
                  <a:lnTo>
                    <a:pt x="1574" y="1518"/>
                  </a:lnTo>
                  <a:lnTo>
                    <a:pt x="1462" y="1406"/>
                  </a:lnTo>
                  <a:lnTo>
                    <a:pt x="1350" y="1293"/>
                  </a:lnTo>
                  <a:lnTo>
                    <a:pt x="1237" y="1293"/>
                  </a:lnTo>
                  <a:lnTo>
                    <a:pt x="1012" y="1406"/>
                  </a:lnTo>
                  <a:lnTo>
                    <a:pt x="900" y="1462"/>
                  </a:lnTo>
                  <a:lnTo>
                    <a:pt x="844" y="1518"/>
                  </a:lnTo>
                  <a:lnTo>
                    <a:pt x="844" y="1631"/>
                  </a:lnTo>
                  <a:lnTo>
                    <a:pt x="900" y="1799"/>
                  </a:lnTo>
                  <a:lnTo>
                    <a:pt x="956" y="1855"/>
                  </a:lnTo>
                  <a:lnTo>
                    <a:pt x="844" y="1799"/>
                  </a:lnTo>
                  <a:lnTo>
                    <a:pt x="844" y="1912"/>
                  </a:lnTo>
                  <a:lnTo>
                    <a:pt x="844" y="2024"/>
                  </a:lnTo>
                  <a:lnTo>
                    <a:pt x="975" y="2155"/>
                  </a:lnTo>
                  <a:lnTo>
                    <a:pt x="975" y="2155"/>
                  </a:lnTo>
                  <a:lnTo>
                    <a:pt x="956" y="2136"/>
                  </a:lnTo>
                  <a:lnTo>
                    <a:pt x="844" y="2080"/>
                  </a:lnTo>
                  <a:lnTo>
                    <a:pt x="731" y="2080"/>
                  </a:lnTo>
                  <a:lnTo>
                    <a:pt x="675" y="2136"/>
                  </a:lnTo>
                  <a:lnTo>
                    <a:pt x="619" y="2305"/>
                  </a:lnTo>
                  <a:lnTo>
                    <a:pt x="619" y="2474"/>
                  </a:lnTo>
                  <a:lnTo>
                    <a:pt x="563" y="2530"/>
                  </a:lnTo>
                  <a:lnTo>
                    <a:pt x="338" y="2417"/>
                  </a:lnTo>
                  <a:lnTo>
                    <a:pt x="169" y="2417"/>
                  </a:lnTo>
                  <a:lnTo>
                    <a:pt x="57" y="2530"/>
                  </a:lnTo>
                  <a:lnTo>
                    <a:pt x="1" y="2642"/>
                  </a:lnTo>
                  <a:lnTo>
                    <a:pt x="57" y="2811"/>
                  </a:lnTo>
                  <a:lnTo>
                    <a:pt x="57" y="2980"/>
                  </a:lnTo>
                  <a:lnTo>
                    <a:pt x="57" y="3148"/>
                  </a:lnTo>
                  <a:lnTo>
                    <a:pt x="113" y="3261"/>
                  </a:lnTo>
                  <a:lnTo>
                    <a:pt x="225" y="3317"/>
                  </a:lnTo>
                  <a:lnTo>
                    <a:pt x="394" y="3317"/>
                  </a:lnTo>
                  <a:lnTo>
                    <a:pt x="506" y="3373"/>
                  </a:lnTo>
                  <a:lnTo>
                    <a:pt x="619" y="3373"/>
                  </a:lnTo>
                  <a:lnTo>
                    <a:pt x="787" y="3485"/>
                  </a:lnTo>
                  <a:lnTo>
                    <a:pt x="900" y="3485"/>
                  </a:lnTo>
                  <a:lnTo>
                    <a:pt x="1012" y="3429"/>
                  </a:lnTo>
                  <a:lnTo>
                    <a:pt x="1181" y="3261"/>
                  </a:lnTo>
                  <a:lnTo>
                    <a:pt x="1181" y="3429"/>
                  </a:lnTo>
                  <a:lnTo>
                    <a:pt x="1125" y="3542"/>
                  </a:lnTo>
                  <a:lnTo>
                    <a:pt x="1012" y="3766"/>
                  </a:lnTo>
                  <a:lnTo>
                    <a:pt x="900" y="3991"/>
                  </a:lnTo>
                  <a:lnTo>
                    <a:pt x="844" y="4047"/>
                  </a:lnTo>
                  <a:lnTo>
                    <a:pt x="844" y="4216"/>
                  </a:lnTo>
                  <a:lnTo>
                    <a:pt x="1462" y="3991"/>
                  </a:lnTo>
                  <a:lnTo>
                    <a:pt x="1406" y="3879"/>
                  </a:lnTo>
                  <a:lnTo>
                    <a:pt x="1518" y="3823"/>
                  </a:lnTo>
                  <a:lnTo>
                    <a:pt x="1518" y="3766"/>
                  </a:lnTo>
                  <a:lnTo>
                    <a:pt x="1574" y="3710"/>
                  </a:lnTo>
                  <a:lnTo>
                    <a:pt x="1631" y="3710"/>
                  </a:lnTo>
                  <a:lnTo>
                    <a:pt x="1687" y="3654"/>
                  </a:lnTo>
                  <a:lnTo>
                    <a:pt x="1631" y="3542"/>
                  </a:lnTo>
                  <a:lnTo>
                    <a:pt x="1518" y="3485"/>
                  </a:lnTo>
                  <a:lnTo>
                    <a:pt x="1518" y="3429"/>
                  </a:lnTo>
                  <a:lnTo>
                    <a:pt x="1518" y="3317"/>
                  </a:lnTo>
                  <a:lnTo>
                    <a:pt x="1631" y="3261"/>
                  </a:lnTo>
                  <a:lnTo>
                    <a:pt x="1631" y="3148"/>
                  </a:lnTo>
                  <a:lnTo>
                    <a:pt x="1743" y="3036"/>
                  </a:lnTo>
                  <a:lnTo>
                    <a:pt x="1799" y="3036"/>
                  </a:lnTo>
                  <a:lnTo>
                    <a:pt x="1799" y="3092"/>
                  </a:lnTo>
                  <a:lnTo>
                    <a:pt x="1855" y="3092"/>
                  </a:lnTo>
                  <a:lnTo>
                    <a:pt x="1855" y="3148"/>
                  </a:lnTo>
                  <a:lnTo>
                    <a:pt x="1912" y="3261"/>
                  </a:lnTo>
                  <a:lnTo>
                    <a:pt x="2024" y="3261"/>
                  </a:lnTo>
                  <a:lnTo>
                    <a:pt x="2136" y="3204"/>
                  </a:lnTo>
                  <a:lnTo>
                    <a:pt x="2249" y="3036"/>
                  </a:lnTo>
                  <a:lnTo>
                    <a:pt x="2193" y="2867"/>
                  </a:lnTo>
                  <a:lnTo>
                    <a:pt x="2136" y="2698"/>
                  </a:lnTo>
                  <a:lnTo>
                    <a:pt x="2024" y="2586"/>
                  </a:lnTo>
                  <a:lnTo>
                    <a:pt x="1855" y="2474"/>
                  </a:lnTo>
                  <a:lnTo>
                    <a:pt x="2080" y="2417"/>
                  </a:lnTo>
                  <a:lnTo>
                    <a:pt x="2249" y="2305"/>
                  </a:lnTo>
                  <a:lnTo>
                    <a:pt x="2417" y="2193"/>
                  </a:lnTo>
                  <a:lnTo>
                    <a:pt x="2923" y="2193"/>
                  </a:lnTo>
                  <a:lnTo>
                    <a:pt x="3036" y="2136"/>
                  </a:lnTo>
                  <a:lnTo>
                    <a:pt x="3036" y="2024"/>
                  </a:lnTo>
                  <a:lnTo>
                    <a:pt x="3092" y="1968"/>
                  </a:lnTo>
                  <a:lnTo>
                    <a:pt x="3092" y="1912"/>
                  </a:lnTo>
                  <a:lnTo>
                    <a:pt x="3373" y="1912"/>
                  </a:lnTo>
                  <a:lnTo>
                    <a:pt x="3542" y="1799"/>
                  </a:lnTo>
                  <a:lnTo>
                    <a:pt x="3654" y="1574"/>
                  </a:lnTo>
                  <a:lnTo>
                    <a:pt x="3766" y="1406"/>
                  </a:lnTo>
                  <a:lnTo>
                    <a:pt x="3654" y="1350"/>
                  </a:lnTo>
                  <a:lnTo>
                    <a:pt x="3710" y="1350"/>
                  </a:lnTo>
                  <a:lnTo>
                    <a:pt x="3766" y="1293"/>
                  </a:lnTo>
                  <a:lnTo>
                    <a:pt x="3823" y="1237"/>
                  </a:lnTo>
                  <a:lnTo>
                    <a:pt x="3823" y="1125"/>
                  </a:lnTo>
                  <a:lnTo>
                    <a:pt x="3879" y="1069"/>
                  </a:lnTo>
                  <a:lnTo>
                    <a:pt x="3935" y="1012"/>
                  </a:lnTo>
                  <a:lnTo>
                    <a:pt x="3935" y="1125"/>
                  </a:lnTo>
                  <a:lnTo>
                    <a:pt x="3879" y="1237"/>
                  </a:lnTo>
                  <a:lnTo>
                    <a:pt x="3935" y="1350"/>
                  </a:lnTo>
                  <a:lnTo>
                    <a:pt x="3935" y="1406"/>
                  </a:lnTo>
                  <a:lnTo>
                    <a:pt x="4216" y="1406"/>
                  </a:lnTo>
                  <a:lnTo>
                    <a:pt x="4272" y="1293"/>
                  </a:lnTo>
                  <a:lnTo>
                    <a:pt x="4328" y="1125"/>
                  </a:lnTo>
                  <a:lnTo>
                    <a:pt x="4385" y="956"/>
                  </a:lnTo>
                  <a:lnTo>
                    <a:pt x="4328" y="956"/>
                  </a:lnTo>
                  <a:lnTo>
                    <a:pt x="4328" y="675"/>
                  </a:lnTo>
                  <a:lnTo>
                    <a:pt x="4385" y="450"/>
                  </a:lnTo>
                  <a:lnTo>
                    <a:pt x="4328" y="338"/>
                  </a:lnTo>
                  <a:lnTo>
                    <a:pt x="4104" y="338"/>
                  </a:lnTo>
                  <a:lnTo>
                    <a:pt x="4047" y="450"/>
                  </a:lnTo>
                  <a:lnTo>
                    <a:pt x="3991" y="506"/>
                  </a:lnTo>
                  <a:lnTo>
                    <a:pt x="3879" y="506"/>
                  </a:lnTo>
                  <a:lnTo>
                    <a:pt x="3766" y="619"/>
                  </a:lnTo>
                  <a:lnTo>
                    <a:pt x="3766" y="675"/>
                  </a:lnTo>
                  <a:lnTo>
                    <a:pt x="3710" y="675"/>
                  </a:lnTo>
                  <a:lnTo>
                    <a:pt x="3654" y="619"/>
                  </a:lnTo>
                  <a:lnTo>
                    <a:pt x="3542" y="506"/>
                  </a:lnTo>
                  <a:lnTo>
                    <a:pt x="3429" y="338"/>
                  </a:lnTo>
                  <a:lnTo>
                    <a:pt x="3317" y="225"/>
                  </a:lnTo>
                  <a:lnTo>
                    <a:pt x="3148" y="169"/>
                  </a:lnTo>
                  <a:lnTo>
                    <a:pt x="3092" y="225"/>
                  </a:lnTo>
                  <a:lnTo>
                    <a:pt x="2979" y="57"/>
                  </a:lnTo>
                  <a:lnTo>
                    <a:pt x="2923" y="57"/>
                  </a:lnTo>
                  <a:lnTo>
                    <a:pt x="2811" y="1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8" name="Google Shape;23058;p51"/>
            <p:cNvSpPr/>
            <p:nvPr/>
          </p:nvSpPr>
          <p:spPr>
            <a:xfrm>
              <a:off x="2095700" y="950000"/>
              <a:ext cx="104025" cy="91375"/>
            </a:xfrm>
            <a:custGeom>
              <a:avLst/>
              <a:gdLst/>
              <a:ahLst/>
              <a:cxnLst/>
              <a:rect l="l" t="t" r="r" b="b"/>
              <a:pathLst>
                <a:path w="4161" h="3655" extrusionOk="0">
                  <a:moveTo>
                    <a:pt x="4160" y="1"/>
                  </a:moveTo>
                  <a:lnTo>
                    <a:pt x="675" y="1069"/>
                  </a:lnTo>
                  <a:lnTo>
                    <a:pt x="675" y="1350"/>
                  </a:lnTo>
                  <a:lnTo>
                    <a:pt x="563" y="1518"/>
                  </a:lnTo>
                  <a:lnTo>
                    <a:pt x="394" y="1631"/>
                  </a:lnTo>
                  <a:lnTo>
                    <a:pt x="170" y="1687"/>
                  </a:lnTo>
                  <a:lnTo>
                    <a:pt x="57" y="1799"/>
                  </a:lnTo>
                  <a:lnTo>
                    <a:pt x="57" y="1912"/>
                  </a:lnTo>
                  <a:lnTo>
                    <a:pt x="113" y="1968"/>
                  </a:lnTo>
                  <a:lnTo>
                    <a:pt x="170" y="1968"/>
                  </a:lnTo>
                  <a:lnTo>
                    <a:pt x="282" y="2024"/>
                  </a:lnTo>
                  <a:lnTo>
                    <a:pt x="338" y="2080"/>
                  </a:lnTo>
                  <a:lnTo>
                    <a:pt x="338" y="2137"/>
                  </a:lnTo>
                  <a:lnTo>
                    <a:pt x="282" y="2249"/>
                  </a:lnTo>
                  <a:lnTo>
                    <a:pt x="170" y="2193"/>
                  </a:lnTo>
                  <a:lnTo>
                    <a:pt x="57" y="2137"/>
                  </a:lnTo>
                  <a:lnTo>
                    <a:pt x="1" y="2137"/>
                  </a:lnTo>
                  <a:lnTo>
                    <a:pt x="1" y="2193"/>
                  </a:lnTo>
                  <a:lnTo>
                    <a:pt x="57" y="2530"/>
                  </a:lnTo>
                  <a:lnTo>
                    <a:pt x="113" y="2643"/>
                  </a:lnTo>
                  <a:lnTo>
                    <a:pt x="282" y="2755"/>
                  </a:lnTo>
                  <a:lnTo>
                    <a:pt x="394" y="2867"/>
                  </a:lnTo>
                  <a:lnTo>
                    <a:pt x="338" y="2924"/>
                  </a:lnTo>
                  <a:lnTo>
                    <a:pt x="282" y="2924"/>
                  </a:lnTo>
                  <a:lnTo>
                    <a:pt x="226" y="2867"/>
                  </a:lnTo>
                  <a:lnTo>
                    <a:pt x="170" y="2924"/>
                  </a:lnTo>
                  <a:lnTo>
                    <a:pt x="226" y="3036"/>
                  </a:lnTo>
                  <a:lnTo>
                    <a:pt x="451" y="3261"/>
                  </a:lnTo>
                  <a:lnTo>
                    <a:pt x="507" y="3373"/>
                  </a:lnTo>
                  <a:lnTo>
                    <a:pt x="675" y="3373"/>
                  </a:lnTo>
                  <a:lnTo>
                    <a:pt x="675" y="3486"/>
                  </a:lnTo>
                  <a:lnTo>
                    <a:pt x="788" y="3654"/>
                  </a:lnTo>
                  <a:lnTo>
                    <a:pt x="900" y="3654"/>
                  </a:lnTo>
                  <a:lnTo>
                    <a:pt x="956" y="3542"/>
                  </a:lnTo>
                  <a:lnTo>
                    <a:pt x="1069" y="2980"/>
                  </a:lnTo>
                  <a:lnTo>
                    <a:pt x="1069" y="2755"/>
                  </a:lnTo>
                  <a:lnTo>
                    <a:pt x="956" y="2474"/>
                  </a:lnTo>
                  <a:lnTo>
                    <a:pt x="900" y="2305"/>
                  </a:lnTo>
                  <a:lnTo>
                    <a:pt x="956" y="2361"/>
                  </a:lnTo>
                  <a:lnTo>
                    <a:pt x="1069" y="2530"/>
                  </a:lnTo>
                  <a:lnTo>
                    <a:pt x="1125" y="2586"/>
                  </a:lnTo>
                  <a:lnTo>
                    <a:pt x="1294" y="2643"/>
                  </a:lnTo>
                  <a:lnTo>
                    <a:pt x="1294" y="2699"/>
                  </a:lnTo>
                  <a:lnTo>
                    <a:pt x="1294" y="2755"/>
                  </a:lnTo>
                  <a:lnTo>
                    <a:pt x="1294" y="2867"/>
                  </a:lnTo>
                  <a:lnTo>
                    <a:pt x="1350" y="2867"/>
                  </a:lnTo>
                  <a:lnTo>
                    <a:pt x="1294" y="2924"/>
                  </a:lnTo>
                  <a:lnTo>
                    <a:pt x="1350" y="2980"/>
                  </a:lnTo>
                  <a:lnTo>
                    <a:pt x="1350" y="3036"/>
                  </a:lnTo>
                  <a:lnTo>
                    <a:pt x="1350" y="3092"/>
                  </a:lnTo>
                  <a:lnTo>
                    <a:pt x="1294" y="3148"/>
                  </a:lnTo>
                  <a:lnTo>
                    <a:pt x="1294" y="3205"/>
                  </a:lnTo>
                  <a:lnTo>
                    <a:pt x="1406" y="3261"/>
                  </a:lnTo>
                  <a:lnTo>
                    <a:pt x="1743" y="3261"/>
                  </a:lnTo>
                  <a:lnTo>
                    <a:pt x="1968" y="3373"/>
                  </a:lnTo>
                  <a:lnTo>
                    <a:pt x="2137" y="3373"/>
                  </a:lnTo>
                  <a:lnTo>
                    <a:pt x="2193" y="3317"/>
                  </a:lnTo>
                  <a:lnTo>
                    <a:pt x="2305" y="3092"/>
                  </a:lnTo>
                  <a:lnTo>
                    <a:pt x="2474" y="2867"/>
                  </a:lnTo>
                  <a:lnTo>
                    <a:pt x="2586" y="2755"/>
                  </a:lnTo>
                  <a:lnTo>
                    <a:pt x="2811" y="2755"/>
                  </a:lnTo>
                  <a:lnTo>
                    <a:pt x="2867" y="2699"/>
                  </a:lnTo>
                  <a:lnTo>
                    <a:pt x="2924" y="2586"/>
                  </a:lnTo>
                  <a:lnTo>
                    <a:pt x="2924" y="2530"/>
                  </a:lnTo>
                  <a:lnTo>
                    <a:pt x="3092" y="2474"/>
                  </a:lnTo>
                  <a:lnTo>
                    <a:pt x="3092" y="2361"/>
                  </a:lnTo>
                  <a:lnTo>
                    <a:pt x="3092" y="2305"/>
                  </a:lnTo>
                  <a:lnTo>
                    <a:pt x="3036" y="2305"/>
                  </a:lnTo>
                  <a:lnTo>
                    <a:pt x="3036" y="2249"/>
                  </a:lnTo>
                  <a:lnTo>
                    <a:pt x="3036" y="2193"/>
                  </a:lnTo>
                  <a:lnTo>
                    <a:pt x="3092" y="2137"/>
                  </a:lnTo>
                  <a:lnTo>
                    <a:pt x="3092" y="2024"/>
                  </a:lnTo>
                  <a:lnTo>
                    <a:pt x="3092" y="1968"/>
                  </a:lnTo>
                  <a:lnTo>
                    <a:pt x="3036" y="1968"/>
                  </a:lnTo>
                  <a:lnTo>
                    <a:pt x="2924" y="1912"/>
                  </a:lnTo>
                  <a:lnTo>
                    <a:pt x="2811" y="1912"/>
                  </a:lnTo>
                  <a:lnTo>
                    <a:pt x="2755" y="1968"/>
                  </a:lnTo>
                  <a:lnTo>
                    <a:pt x="2755" y="2080"/>
                  </a:lnTo>
                  <a:lnTo>
                    <a:pt x="2699" y="1968"/>
                  </a:lnTo>
                  <a:lnTo>
                    <a:pt x="2643" y="1912"/>
                  </a:lnTo>
                  <a:lnTo>
                    <a:pt x="2474" y="1912"/>
                  </a:lnTo>
                  <a:lnTo>
                    <a:pt x="2474" y="2024"/>
                  </a:lnTo>
                  <a:lnTo>
                    <a:pt x="2474" y="2080"/>
                  </a:lnTo>
                  <a:lnTo>
                    <a:pt x="2530" y="2080"/>
                  </a:lnTo>
                  <a:lnTo>
                    <a:pt x="2530" y="2137"/>
                  </a:lnTo>
                  <a:lnTo>
                    <a:pt x="2418" y="2137"/>
                  </a:lnTo>
                  <a:lnTo>
                    <a:pt x="2137" y="1968"/>
                  </a:lnTo>
                  <a:lnTo>
                    <a:pt x="2024" y="1856"/>
                  </a:lnTo>
                  <a:lnTo>
                    <a:pt x="1968" y="1687"/>
                  </a:lnTo>
                  <a:lnTo>
                    <a:pt x="1968" y="1631"/>
                  </a:lnTo>
                  <a:lnTo>
                    <a:pt x="1968" y="1575"/>
                  </a:lnTo>
                  <a:lnTo>
                    <a:pt x="1912" y="1575"/>
                  </a:lnTo>
                  <a:lnTo>
                    <a:pt x="1856" y="1687"/>
                  </a:lnTo>
                  <a:lnTo>
                    <a:pt x="1800" y="1743"/>
                  </a:lnTo>
                  <a:lnTo>
                    <a:pt x="1743" y="1743"/>
                  </a:lnTo>
                  <a:lnTo>
                    <a:pt x="1687" y="1687"/>
                  </a:lnTo>
                  <a:lnTo>
                    <a:pt x="1687" y="1518"/>
                  </a:lnTo>
                  <a:lnTo>
                    <a:pt x="1631" y="1406"/>
                  </a:lnTo>
                  <a:lnTo>
                    <a:pt x="1575" y="1406"/>
                  </a:lnTo>
                  <a:lnTo>
                    <a:pt x="1519" y="1462"/>
                  </a:lnTo>
                  <a:lnTo>
                    <a:pt x="1406" y="1462"/>
                  </a:lnTo>
                  <a:lnTo>
                    <a:pt x="1350" y="1350"/>
                  </a:lnTo>
                  <a:lnTo>
                    <a:pt x="1238" y="1294"/>
                  </a:lnTo>
                  <a:lnTo>
                    <a:pt x="900" y="1294"/>
                  </a:lnTo>
                  <a:lnTo>
                    <a:pt x="900" y="1181"/>
                  </a:lnTo>
                  <a:lnTo>
                    <a:pt x="956" y="1069"/>
                  </a:lnTo>
                  <a:lnTo>
                    <a:pt x="1069" y="1013"/>
                  </a:lnTo>
                  <a:lnTo>
                    <a:pt x="1294" y="956"/>
                  </a:lnTo>
                  <a:lnTo>
                    <a:pt x="1462" y="900"/>
                  </a:lnTo>
                  <a:lnTo>
                    <a:pt x="1575" y="956"/>
                  </a:lnTo>
                  <a:lnTo>
                    <a:pt x="1687" y="956"/>
                  </a:lnTo>
                  <a:lnTo>
                    <a:pt x="1743" y="900"/>
                  </a:lnTo>
                  <a:lnTo>
                    <a:pt x="1800" y="788"/>
                  </a:lnTo>
                  <a:lnTo>
                    <a:pt x="2024" y="788"/>
                  </a:lnTo>
                  <a:lnTo>
                    <a:pt x="2137" y="675"/>
                  </a:lnTo>
                  <a:lnTo>
                    <a:pt x="2249" y="675"/>
                  </a:lnTo>
                  <a:lnTo>
                    <a:pt x="2362" y="732"/>
                  </a:lnTo>
                  <a:lnTo>
                    <a:pt x="2474" y="619"/>
                  </a:lnTo>
                  <a:lnTo>
                    <a:pt x="2586" y="563"/>
                  </a:lnTo>
                  <a:lnTo>
                    <a:pt x="2755" y="507"/>
                  </a:lnTo>
                  <a:lnTo>
                    <a:pt x="3261" y="338"/>
                  </a:lnTo>
                  <a:lnTo>
                    <a:pt x="3430" y="282"/>
                  </a:lnTo>
                  <a:lnTo>
                    <a:pt x="3598" y="394"/>
                  </a:lnTo>
                  <a:lnTo>
                    <a:pt x="3654" y="394"/>
                  </a:lnTo>
                  <a:lnTo>
                    <a:pt x="3654" y="338"/>
                  </a:lnTo>
                  <a:lnTo>
                    <a:pt x="3654" y="226"/>
                  </a:lnTo>
                  <a:lnTo>
                    <a:pt x="3767" y="169"/>
                  </a:lnTo>
                  <a:lnTo>
                    <a:pt x="3992" y="113"/>
                  </a:lnTo>
                  <a:lnTo>
                    <a:pt x="4048" y="57"/>
                  </a:lnTo>
                  <a:lnTo>
                    <a:pt x="4160" y="1"/>
                  </a:lnTo>
                  <a:close/>
                </a:path>
              </a:pathLst>
            </a:custGeom>
            <a:solidFill>
              <a:srgbClr val="B6D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9" name="Google Shape;23059;p51"/>
            <p:cNvSpPr/>
            <p:nvPr/>
          </p:nvSpPr>
          <p:spPr>
            <a:xfrm>
              <a:off x="1617975" y="1198725"/>
              <a:ext cx="77300" cy="67475"/>
            </a:xfrm>
            <a:custGeom>
              <a:avLst/>
              <a:gdLst/>
              <a:ahLst/>
              <a:cxnLst/>
              <a:rect l="l" t="t" r="r" b="b"/>
              <a:pathLst>
                <a:path w="3092" h="2699" extrusionOk="0">
                  <a:moveTo>
                    <a:pt x="2361" y="731"/>
                  </a:moveTo>
                  <a:lnTo>
                    <a:pt x="2248" y="900"/>
                  </a:lnTo>
                  <a:lnTo>
                    <a:pt x="2192" y="1068"/>
                  </a:lnTo>
                  <a:lnTo>
                    <a:pt x="2080" y="1181"/>
                  </a:lnTo>
                  <a:lnTo>
                    <a:pt x="2080" y="1012"/>
                  </a:lnTo>
                  <a:lnTo>
                    <a:pt x="2136" y="900"/>
                  </a:lnTo>
                  <a:lnTo>
                    <a:pt x="2248" y="787"/>
                  </a:lnTo>
                  <a:lnTo>
                    <a:pt x="2361" y="731"/>
                  </a:lnTo>
                  <a:close/>
                  <a:moveTo>
                    <a:pt x="843" y="0"/>
                  </a:moveTo>
                  <a:lnTo>
                    <a:pt x="731" y="56"/>
                  </a:lnTo>
                  <a:lnTo>
                    <a:pt x="675" y="56"/>
                  </a:lnTo>
                  <a:lnTo>
                    <a:pt x="618" y="113"/>
                  </a:lnTo>
                  <a:lnTo>
                    <a:pt x="618" y="225"/>
                  </a:lnTo>
                  <a:lnTo>
                    <a:pt x="562" y="337"/>
                  </a:lnTo>
                  <a:lnTo>
                    <a:pt x="281" y="337"/>
                  </a:lnTo>
                  <a:lnTo>
                    <a:pt x="281" y="450"/>
                  </a:lnTo>
                  <a:lnTo>
                    <a:pt x="169" y="506"/>
                  </a:lnTo>
                  <a:lnTo>
                    <a:pt x="169" y="618"/>
                  </a:lnTo>
                  <a:lnTo>
                    <a:pt x="225" y="731"/>
                  </a:lnTo>
                  <a:lnTo>
                    <a:pt x="281" y="900"/>
                  </a:lnTo>
                  <a:lnTo>
                    <a:pt x="225" y="956"/>
                  </a:lnTo>
                  <a:lnTo>
                    <a:pt x="169" y="1012"/>
                  </a:lnTo>
                  <a:lnTo>
                    <a:pt x="169" y="900"/>
                  </a:lnTo>
                  <a:lnTo>
                    <a:pt x="112" y="843"/>
                  </a:lnTo>
                  <a:lnTo>
                    <a:pt x="0" y="843"/>
                  </a:lnTo>
                  <a:lnTo>
                    <a:pt x="281" y="1743"/>
                  </a:lnTo>
                  <a:lnTo>
                    <a:pt x="562" y="1293"/>
                  </a:lnTo>
                  <a:lnTo>
                    <a:pt x="675" y="1012"/>
                  </a:lnTo>
                  <a:lnTo>
                    <a:pt x="675" y="731"/>
                  </a:lnTo>
                  <a:lnTo>
                    <a:pt x="787" y="956"/>
                  </a:lnTo>
                  <a:lnTo>
                    <a:pt x="956" y="1181"/>
                  </a:lnTo>
                  <a:lnTo>
                    <a:pt x="956" y="1462"/>
                  </a:lnTo>
                  <a:lnTo>
                    <a:pt x="956" y="1574"/>
                  </a:lnTo>
                  <a:lnTo>
                    <a:pt x="899" y="1743"/>
                  </a:lnTo>
                  <a:lnTo>
                    <a:pt x="843" y="1855"/>
                  </a:lnTo>
                  <a:lnTo>
                    <a:pt x="899" y="1911"/>
                  </a:lnTo>
                  <a:lnTo>
                    <a:pt x="1012" y="1911"/>
                  </a:lnTo>
                  <a:lnTo>
                    <a:pt x="1068" y="1967"/>
                  </a:lnTo>
                  <a:lnTo>
                    <a:pt x="956" y="2136"/>
                  </a:lnTo>
                  <a:lnTo>
                    <a:pt x="956" y="2248"/>
                  </a:lnTo>
                  <a:lnTo>
                    <a:pt x="1012" y="2417"/>
                  </a:lnTo>
                  <a:lnTo>
                    <a:pt x="1124" y="2417"/>
                  </a:lnTo>
                  <a:lnTo>
                    <a:pt x="1180" y="2361"/>
                  </a:lnTo>
                  <a:lnTo>
                    <a:pt x="1461" y="2529"/>
                  </a:lnTo>
                  <a:lnTo>
                    <a:pt x="1686" y="2698"/>
                  </a:lnTo>
                  <a:lnTo>
                    <a:pt x="1799" y="2698"/>
                  </a:lnTo>
                  <a:lnTo>
                    <a:pt x="2023" y="2586"/>
                  </a:lnTo>
                  <a:lnTo>
                    <a:pt x="2192" y="2417"/>
                  </a:lnTo>
                  <a:lnTo>
                    <a:pt x="2248" y="2305"/>
                  </a:lnTo>
                  <a:lnTo>
                    <a:pt x="2248" y="2248"/>
                  </a:lnTo>
                  <a:lnTo>
                    <a:pt x="2361" y="2192"/>
                  </a:lnTo>
                  <a:lnTo>
                    <a:pt x="2529" y="2192"/>
                  </a:lnTo>
                  <a:lnTo>
                    <a:pt x="2754" y="2136"/>
                  </a:lnTo>
                  <a:lnTo>
                    <a:pt x="2923" y="2080"/>
                  </a:lnTo>
                  <a:lnTo>
                    <a:pt x="3091" y="2024"/>
                  </a:lnTo>
                  <a:lnTo>
                    <a:pt x="3035" y="1855"/>
                  </a:lnTo>
                  <a:lnTo>
                    <a:pt x="3035" y="1743"/>
                  </a:lnTo>
                  <a:lnTo>
                    <a:pt x="3091" y="1518"/>
                  </a:lnTo>
                  <a:lnTo>
                    <a:pt x="3091" y="1349"/>
                  </a:lnTo>
                  <a:lnTo>
                    <a:pt x="3091" y="1181"/>
                  </a:lnTo>
                  <a:lnTo>
                    <a:pt x="2923" y="956"/>
                  </a:lnTo>
                  <a:lnTo>
                    <a:pt x="2754" y="787"/>
                  </a:lnTo>
                  <a:lnTo>
                    <a:pt x="2473" y="675"/>
                  </a:lnTo>
                  <a:lnTo>
                    <a:pt x="2361" y="731"/>
                  </a:lnTo>
                  <a:lnTo>
                    <a:pt x="2417" y="618"/>
                  </a:lnTo>
                  <a:lnTo>
                    <a:pt x="2417" y="562"/>
                  </a:lnTo>
                  <a:lnTo>
                    <a:pt x="2361" y="506"/>
                  </a:lnTo>
                  <a:lnTo>
                    <a:pt x="2192" y="506"/>
                  </a:lnTo>
                  <a:lnTo>
                    <a:pt x="2080" y="394"/>
                  </a:lnTo>
                  <a:lnTo>
                    <a:pt x="1967" y="281"/>
                  </a:lnTo>
                  <a:lnTo>
                    <a:pt x="1855" y="281"/>
                  </a:lnTo>
                  <a:lnTo>
                    <a:pt x="1799" y="394"/>
                  </a:lnTo>
                  <a:lnTo>
                    <a:pt x="1742" y="506"/>
                  </a:lnTo>
                  <a:lnTo>
                    <a:pt x="1742" y="843"/>
                  </a:lnTo>
                  <a:lnTo>
                    <a:pt x="1630" y="843"/>
                  </a:lnTo>
                  <a:lnTo>
                    <a:pt x="1630" y="731"/>
                  </a:lnTo>
                  <a:lnTo>
                    <a:pt x="1574" y="675"/>
                  </a:lnTo>
                  <a:lnTo>
                    <a:pt x="1518" y="562"/>
                  </a:lnTo>
                  <a:lnTo>
                    <a:pt x="1518" y="506"/>
                  </a:lnTo>
                  <a:lnTo>
                    <a:pt x="1518" y="450"/>
                  </a:lnTo>
                  <a:lnTo>
                    <a:pt x="1518" y="337"/>
                  </a:lnTo>
                  <a:lnTo>
                    <a:pt x="1405" y="281"/>
                  </a:lnTo>
                  <a:lnTo>
                    <a:pt x="1349" y="225"/>
                  </a:lnTo>
                  <a:lnTo>
                    <a:pt x="1068" y="225"/>
                  </a:lnTo>
                  <a:lnTo>
                    <a:pt x="956" y="113"/>
                  </a:lnTo>
                  <a:lnTo>
                    <a:pt x="899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A1C3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0" name="Google Shape;23060;p51"/>
            <p:cNvSpPr/>
            <p:nvPr/>
          </p:nvSpPr>
          <p:spPr>
            <a:xfrm>
              <a:off x="1942550" y="1003400"/>
              <a:ext cx="84325" cy="70275"/>
            </a:xfrm>
            <a:custGeom>
              <a:avLst/>
              <a:gdLst/>
              <a:ahLst/>
              <a:cxnLst/>
              <a:rect l="l" t="t" r="r" b="b"/>
              <a:pathLst>
                <a:path w="3373" h="2811" extrusionOk="0">
                  <a:moveTo>
                    <a:pt x="1687" y="1237"/>
                  </a:moveTo>
                  <a:lnTo>
                    <a:pt x="1687" y="1265"/>
                  </a:lnTo>
                  <a:lnTo>
                    <a:pt x="1631" y="1237"/>
                  </a:lnTo>
                  <a:close/>
                  <a:moveTo>
                    <a:pt x="3317" y="1"/>
                  </a:moveTo>
                  <a:lnTo>
                    <a:pt x="900" y="788"/>
                  </a:lnTo>
                  <a:lnTo>
                    <a:pt x="956" y="900"/>
                  </a:lnTo>
                  <a:lnTo>
                    <a:pt x="1012" y="1069"/>
                  </a:lnTo>
                  <a:lnTo>
                    <a:pt x="1012" y="1125"/>
                  </a:lnTo>
                  <a:lnTo>
                    <a:pt x="1012" y="1181"/>
                  </a:lnTo>
                  <a:lnTo>
                    <a:pt x="956" y="1181"/>
                  </a:lnTo>
                  <a:lnTo>
                    <a:pt x="900" y="1125"/>
                  </a:lnTo>
                  <a:lnTo>
                    <a:pt x="787" y="1069"/>
                  </a:lnTo>
                  <a:lnTo>
                    <a:pt x="675" y="956"/>
                  </a:lnTo>
                  <a:lnTo>
                    <a:pt x="619" y="956"/>
                  </a:lnTo>
                  <a:lnTo>
                    <a:pt x="450" y="1012"/>
                  </a:lnTo>
                  <a:lnTo>
                    <a:pt x="282" y="1125"/>
                  </a:lnTo>
                  <a:lnTo>
                    <a:pt x="113" y="1125"/>
                  </a:lnTo>
                  <a:lnTo>
                    <a:pt x="169" y="1237"/>
                  </a:lnTo>
                  <a:lnTo>
                    <a:pt x="282" y="1406"/>
                  </a:lnTo>
                  <a:lnTo>
                    <a:pt x="282" y="1518"/>
                  </a:lnTo>
                  <a:lnTo>
                    <a:pt x="225" y="1631"/>
                  </a:lnTo>
                  <a:lnTo>
                    <a:pt x="225" y="1687"/>
                  </a:lnTo>
                  <a:lnTo>
                    <a:pt x="282" y="1743"/>
                  </a:lnTo>
                  <a:lnTo>
                    <a:pt x="338" y="1799"/>
                  </a:lnTo>
                  <a:lnTo>
                    <a:pt x="394" y="1743"/>
                  </a:lnTo>
                  <a:lnTo>
                    <a:pt x="563" y="1574"/>
                  </a:lnTo>
                  <a:lnTo>
                    <a:pt x="675" y="1687"/>
                  </a:lnTo>
                  <a:lnTo>
                    <a:pt x="731" y="1743"/>
                  </a:lnTo>
                  <a:lnTo>
                    <a:pt x="731" y="1912"/>
                  </a:lnTo>
                  <a:lnTo>
                    <a:pt x="675" y="1968"/>
                  </a:lnTo>
                  <a:lnTo>
                    <a:pt x="619" y="2080"/>
                  </a:lnTo>
                  <a:lnTo>
                    <a:pt x="506" y="2080"/>
                  </a:lnTo>
                  <a:lnTo>
                    <a:pt x="338" y="2024"/>
                  </a:lnTo>
                  <a:lnTo>
                    <a:pt x="225" y="2024"/>
                  </a:lnTo>
                  <a:lnTo>
                    <a:pt x="169" y="1855"/>
                  </a:lnTo>
                  <a:lnTo>
                    <a:pt x="113" y="1799"/>
                  </a:lnTo>
                  <a:lnTo>
                    <a:pt x="1" y="1799"/>
                  </a:lnTo>
                  <a:lnTo>
                    <a:pt x="1" y="1912"/>
                  </a:lnTo>
                  <a:lnTo>
                    <a:pt x="1" y="2080"/>
                  </a:lnTo>
                  <a:lnTo>
                    <a:pt x="57" y="2193"/>
                  </a:lnTo>
                  <a:lnTo>
                    <a:pt x="113" y="2361"/>
                  </a:lnTo>
                  <a:lnTo>
                    <a:pt x="169" y="2474"/>
                  </a:lnTo>
                  <a:lnTo>
                    <a:pt x="394" y="2755"/>
                  </a:lnTo>
                  <a:lnTo>
                    <a:pt x="450" y="2811"/>
                  </a:lnTo>
                  <a:lnTo>
                    <a:pt x="506" y="2811"/>
                  </a:lnTo>
                  <a:lnTo>
                    <a:pt x="563" y="2755"/>
                  </a:lnTo>
                  <a:lnTo>
                    <a:pt x="675" y="2642"/>
                  </a:lnTo>
                  <a:lnTo>
                    <a:pt x="731" y="2586"/>
                  </a:lnTo>
                  <a:lnTo>
                    <a:pt x="731" y="2642"/>
                  </a:lnTo>
                  <a:lnTo>
                    <a:pt x="731" y="2699"/>
                  </a:lnTo>
                  <a:lnTo>
                    <a:pt x="787" y="2755"/>
                  </a:lnTo>
                  <a:lnTo>
                    <a:pt x="956" y="2755"/>
                  </a:lnTo>
                  <a:lnTo>
                    <a:pt x="1125" y="2699"/>
                  </a:lnTo>
                  <a:lnTo>
                    <a:pt x="1350" y="2699"/>
                  </a:lnTo>
                  <a:lnTo>
                    <a:pt x="1518" y="2642"/>
                  </a:lnTo>
                  <a:lnTo>
                    <a:pt x="1687" y="2474"/>
                  </a:lnTo>
                  <a:lnTo>
                    <a:pt x="1743" y="2417"/>
                  </a:lnTo>
                  <a:lnTo>
                    <a:pt x="1799" y="2474"/>
                  </a:lnTo>
                  <a:lnTo>
                    <a:pt x="1968" y="2586"/>
                  </a:lnTo>
                  <a:lnTo>
                    <a:pt x="2136" y="2586"/>
                  </a:lnTo>
                  <a:lnTo>
                    <a:pt x="2136" y="2474"/>
                  </a:lnTo>
                  <a:lnTo>
                    <a:pt x="2193" y="2417"/>
                  </a:lnTo>
                  <a:lnTo>
                    <a:pt x="2305" y="2305"/>
                  </a:lnTo>
                  <a:lnTo>
                    <a:pt x="2305" y="2193"/>
                  </a:lnTo>
                  <a:lnTo>
                    <a:pt x="2249" y="2080"/>
                  </a:lnTo>
                  <a:lnTo>
                    <a:pt x="2193" y="1968"/>
                  </a:lnTo>
                  <a:lnTo>
                    <a:pt x="2024" y="1799"/>
                  </a:lnTo>
                  <a:lnTo>
                    <a:pt x="2024" y="1687"/>
                  </a:lnTo>
                  <a:lnTo>
                    <a:pt x="2024" y="1574"/>
                  </a:lnTo>
                  <a:lnTo>
                    <a:pt x="2024" y="1462"/>
                  </a:lnTo>
                  <a:lnTo>
                    <a:pt x="1968" y="1406"/>
                  </a:lnTo>
                  <a:lnTo>
                    <a:pt x="1855" y="1293"/>
                  </a:lnTo>
                  <a:lnTo>
                    <a:pt x="1743" y="1293"/>
                  </a:lnTo>
                  <a:lnTo>
                    <a:pt x="1968" y="1181"/>
                  </a:lnTo>
                  <a:lnTo>
                    <a:pt x="2193" y="1237"/>
                  </a:lnTo>
                  <a:lnTo>
                    <a:pt x="2417" y="1293"/>
                  </a:lnTo>
                  <a:lnTo>
                    <a:pt x="2530" y="1293"/>
                  </a:lnTo>
                  <a:lnTo>
                    <a:pt x="2642" y="1237"/>
                  </a:lnTo>
                  <a:lnTo>
                    <a:pt x="2586" y="1125"/>
                  </a:lnTo>
                  <a:lnTo>
                    <a:pt x="2474" y="844"/>
                  </a:lnTo>
                  <a:lnTo>
                    <a:pt x="2305" y="563"/>
                  </a:lnTo>
                  <a:lnTo>
                    <a:pt x="2361" y="619"/>
                  </a:lnTo>
                  <a:lnTo>
                    <a:pt x="2474" y="619"/>
                  </a:lnTo>
                  <a:lnTo>
                    <a:pt x="2586" y="731"/>
                  </a:lnTo>
                  <a:lnTo>
                    <a:pt x="2698" y="844"/>
                  </a:lnTo>
                  <a:lnTo>
                    <a:pt x="2867" y="844"/>
                  </a:lnTo>
                  <a:lnTo>
                    <a:pt x="2867" y="788"/>
                  </a:lnTo>
                  <a:lnTo>
                    <a:pt x="2923" y="731"/>
                  </a:lnTo>
                  <a:lnTo>
                    <a:pt x="2923" y="619"/>
                  </a:lnTo>
                  <a:lnTo>
                    <a:pt x="2923" y="450"/>
                  </a:lnTo>
                  <a:lnTo>
                    <a:pt x="2923" y="394"/>
                  </a:lnTo>
                  <a:lnTo>
                    <a:pt x="3036" y="282"/>
                  </a:lnTo>
                  <a:lnTo>
                    <a:pt x="3148" y="225"/>
                  </a:lnTo>
                  <a:lnTo>
                    <a:pt x="3261" y="169"/>
                  </a:lnTo>
                  <a:lnTo>
                    <a:pt x="3373" y="57"/>
                  </a:lnTo>
                  <a:lnTo>
                    <a:pt x="3317" y="1"/>
                  </a:lnTo>
                  <a:close/>
                </a:path>
              </a:pathLst>
            </a:custGeom>
            <a:solidFill>
              <a:srgbClr val="B9D9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1" name="Google Shape;23061;p51"/>
            <p:cNvSpPr/>
            <p:nvPr/>
          </p:nvSpPr>
          <p:spPr>
            <a:xfrm>
              <a:off x="2049350" y="1160775"/>
              <a:ext cx="233275" cy="84350"/>
            </a:xfrm>
            <a:custGeom>
              <a:avLst/>
              <a:gdLst/>
              <a:ahLst/>
              <a:cxnLst/>
              <a:rect l="l" t="t" r="r" b="b"/>
              <a:pathLst>
                <a:path w="9331" h="3374" extrusionOk="0">
                  <a:moveTo>
                    <a:pt x="8881" y="1"/>
                  </a:moveTo>
                  <a:lnTo>
                    <a:pt x="8656" y="113"/>
                  </a:lnTo>
                  <a:lnTo>
                    <a:pt x="8431" y="169"/>
                  </a:lnTo>
                  <a:lnTo>
                    <a:pt x="8206" y="169"/>
                  </a:lnTo>
                  <a:lnTo>
                    <a:pt x="7700" y="282"/>
                  </a:lnTo>
                  <a:lnTo>
                    <a:pt x="7195" y="394"/>
                  </a:lnTo>
                  <a:lnTo>
                    <a:pt x="7138" y="450"/>
                  </a:lnTo>
                  <a:lnTo>
                    <a:pt x="6857" y="563"/>
                  </a:lnTo>
                  <a:lnTo>
                    <a:pt x="6632" y="675"/>
                  </a:lnTo>
                  <a:lnTo>
                    <a:pt x="6351" y="788"/>
                  </a:lnTo>
                  <a:lnTo>
                    <a:pt x="6183" y="900"/>
                  </a:lnTo>
                  <a:lnTo>
                    <a:pt x="6070" y="956"/>
                  </a:lnTo>
                  <a:lnTo>
                    <a:pt x="4834" y="1406"/>
                  </a:lnTo>
                  <a:lnTo>
                    <a:pt x="4216" y="1574"/>
                  </a:lnTo>
                  <a:lnTo>
                    <a:pt x="3597" y="1687"/>
                  </a:lnTo>
                  <a:lnTo>
                    <a:pt x="3316" y="1743"/>
                  </a:lnTo>
                  <a:lnTo>
                    <a:pt x="3035" y="1855"/>
                  </a:lnTo>
                  <a:lnTo>
                    <a:pt x="2586" y="2024"/>
                  </a:lnTo>
                  <a:lnTo>
                    <a:pt x="2192" y="2193"/>
                  </a:lnTo>
                  <a:lnTo>
                    <a:pt x="1349" y="2586"/>
                  </a:lnTo>
                  <a:lnTo>
                    <a:pt x="1068" y="2755"/>
                  </a:lnTo>
                  <a:lnTo>
                    <a:pt x="899" y="2867"/>
                  </a:lnTo>
                  <a:lnTo>
                    <a:pt x="675" y="2923"/>
                  </a:lnTo>
                  <a:lnTo>
                    <a:pt x="281" y="3036"/>
                  </a:lnTo>
                  <a:lnTo>
                    <a:pt x="225" y="3092"/>
                  </a:lnTo>
                  <a:lnTo>
                    <a:pt x="113" y="3204"/>
                  </a:lnTo>
                  <a:lnTo>
                    <a:pt x="0" y="3317"/>
                  </a:lnTo>
                  <a:lnTo>
                    <a:pt x="113" y="3373"/>
                  </a:lnTo>
                  <a:lnTo>
                    <a:pt x="169" y="3373"/>
                  </a:lnTo>
                  <a:lnTo>
                    <a:pt x="281" y="3317"/>
                  </a:lnTo>
                  <a:lnTo>
                    <a:pt x="562" y="3148"/>
                  </a:lnTo>
                  <a:lnTo>
                    <a:pt x="899" y="3092"/>
                  </a:lnTo>
                  <a:lnTo>
                    <a:pt x="1068" y="3036"/>
                  </a:lnTo>
                  <a:lnTo>
                    <a:pt x="1293" y="2980"/>
                  </a:lnTo>
                  <a:lnTo>
                    <a:pt x="1349" y="2867"/>
                  </a:lnTo>
                  <a:lnTo>
                    <a:pt x="1462" y="2811"/>
                  </a:lnTo>
                  <a:lnTo>
                    <a:pt x="1574" y="2811"/>
                  </a:lnTo>
                  <a:lnTo>
                    <a:pt x="1743" y="2867"/>
                  </a:lnTo>
                  <a:lnTo>
                    <a:pt x="1799" y="2867"/>
                  </a:lnTo>
                  <a:lnTo>
                    <a:pt x="1799" y="2811"/>
                  </a:lnTo>
                  <a:lnTo>
                    <a:pt x="1799" y="2699"/>
                  </a:lnTo>
                  <a:lnTo>
                    <a:pt x="1799" y="2642"/>
                  </a:lnTo>
                  <a:lnTo>
                    <a:pt x="1967" y="2586"/>
                  </a:lnTo>
                  <a:lnTo>
                    <a:pt x="2136" y="2474"/>
                  </a:lnTo>
                  <a:lnTo>
                    <a:pt x="2248" y="2474"/>
                  </a:lnTo>
                  <a:lnTo>
                    <a:pt x="2361" y="2530"/>
                  </a:lnTo>
                  <a:lnTo>
                    <a:pt x="2417" y="2418"/>
                  </a:lnTo>
                  <a:lnTo>
                    <a:pt x="2473" y="2361"/>
                  </a:lnTo>
                  <a:lnTo>
                    <a:pt x="2529" y="2474"/>
                  </a:lnTo>
                  <a:lnTo>
                    <a:pt x="2586" y="2530"/>
                  </a:lnTo>
                  <a:lnTo>
                    <a:pt x="2642" y="2530"/>
                  </a:lnTo>
                  <a:lnTo>
                    <a:pt x="2979" y="2418"/>
                  </a:lnTo>
                  <a:lnTo>
                    <a:pt x="3148" y="2418"/>
                  </a:lnTo>
                  <a:lnTo>
                    <a:pt x="3260" y="2305"/>
                  </a:lnTo>
                  <a:lnTo>
                    <a:pt x="3373" y="2249"/>
                  </a:lnTo>
                  <a:lnTo>
                    <a:pt x="3654" y="2249"/>
                  </a:lnTo>
                  <a:lnTo>
                    <a:pt x="3710" y="2193"/>
                  </a:lnTo>
                  <a:lnTo>
                    <a:pt x="3710" y="2136"/>
                  </a:lnTo>
                  <a:lnTo>
                    <a:pt x="3597" y="2136"/>
                  </a:lnTo>
                  <a:lnTo>
                    <a:pt x="3541" y="2080"/>
                  </a:lnTo>
                  <a:lnTo>
                    <a:pt x="3485" y="2080"/>
                  </a:lnTo>
                  <a:lnTo>
                    <a:pt x="3485" y="2024"/>
                  </a:lnTo>
                  <a:lnTo>
                    <a:pt x="3541" y="1968"/>
                  </a:lnTo>
                  <a:lnTo>
                    <a:pt x="3654" y="1968"/>
                  </a:lnTo>
                  <a:lnTo>
                    <a:pt x="3766" y="2024"/>
                  </a:lnTo>
                  <a:lnTo>
                    <a:pt x="3878" y="2080"/>
                  </a:lnTo>
                  <a:lnTo>
                    <a:pt x="3991" y="2136"/>
                  </a:lnTo>
                  <a:lnTo>
                    <a:pt x="4103" y="2136"/>
                  </a:lnTo>
                  <a:lnTo>
                    <a:pt x="5003" y="1855"/>
                  </a:lnTo>
                  <a:lnTo>
                    <a:pt x="5115" y="1799"/>
                  </a:lnTo>
                  <a:lnTo>
                    <a:pt x="5115" y="1687"/>
                  </a:lnTo>
                  <a:lnTo>
                    <a:pt x="5115" y="1631"/>
                  </a:lnTo>
                  <a:lnTo>
                    <a:pt x="5171" y="1631"/>
                  </a:lnTo>
                  <a:lnTo>
                    <a:pt x="5284" y="1687"/>
                  </a:lnTo>
                  <a:lnTo>
                    <a:pt x="5396" y="1743"/>
                  </a:lnTo>
                  <a:lnTo>
                    <a:pt x="5452" y="1687"/>
                  </a:lnTo>
                  <a:lnTo>
                    <a:pt x="5733" y="1631"/>
                  </a:lnTo>
                  <a:lnTo>
                    <a:pt x="6014" y="1518"/>
                  </a:lnTo>
                  <a:lnTo>
                    <a:pt x="6183" y="1462"/>
                  </a:lnTo>
                  <a:lnTo>
                    <a:pt x="6183" y="1350"/>
                  </a:lnTo>
                  <a:lnTo>
                    <a:pt x="6183" y="1293"/>
                  </a:lnTo>
                  <a:lnTo>
                    <a:pt x="6239" y="1237"/>
                  </a:lnTo>
                  <a:lnTo>
                    <a:pt x="6295" y="1181"/>
                  </a:lnTo>
                  <a:lnTo>
                    <a:pt x="6295" y="1237"/>
                  </a:lnTo>
                  <a:lnTo>
                    <a:pt x="6351" y="1406"/>
                  </a:lnTo>
                  <a:lnTo>
                    <a:pt x="6464" y="1406"/>
                  </a:lnTo>
                  <a:lnTo>
                    <a:pt x="6801" y="1293"/>
                  </a:lnTo>
                  <a:lnTo>
                    <a:pt x="6857" y="1237"/>
                  </a:lnTo>
                  <a:lnTo>
                    <a:pt x="6914" y="1125"/>
                  </a:lnTo>
                  <a:lnTo>
                    <a:pt x="6970" y="1012"/>
                  </a:lnTo>
                  <a:lnTo>
                    <a:pt x="7082" y="1069"/>
                  </a:lnTo>
                  <a:lnTo>
                    <a:pt x="7195" y="1125"/>
                  </a:lnTo>
                  <a:lnTo>
                    <a:pt x="7251" y="1069"/>
                  </a:lnTo>
                  <a:lnTo>
                    <a:pt x="7307" y="956"/>
                  </a:lnTo>
                  <a:lnTo>
                    <a:pt x="7419" y="788"/>
                  </a:lnTo>
                  <a:lnTo>
                    <a:pt x="7476" y="788"/>
                  </a:lnTo>
                  <a:lnTo>
                    <a:pt x="7588" y="844"/>
                  </a:lnTo>
                  <a:lnTo>
                    <a:pt x="7700" y="844"/>
                  </a:lnTo>
                  <a:lnTo>
                    <a:pt x="7757" y="788"/>
                  </a:lnTo>
                  <a:lnTo>
                    <a:pt x="7869" y="619"/>
                  </a:lnTo>
                  <a:lnTo>
                    <a:pt x="7925" y="563"/>
                  </a:lnTo>
                  <a:lnTo>
                    <a:pt x="8038" y="563"/>
                  </a:lnTo>
                  <a:lnTo>
                    <a:pt x="8094" y="675"/>
                  </a:lnTo>
                  <a:lnTo>
                    <a:pt x="8150" y="731"/>
                  </a:lnTo>
                  <a:lnTo>
                    <a:pt x="8094" y="844"/>
                  </a:lnTo>
                  <a:lnTo>
                    <a:pt x="8206" y="844"/>
                  </a:lnTo>
                  <a:lnTo>
                    <a:pt x="8262" y="788"/>
                  </a:lnTo>
                  <a:lnTo>
                    <a:pt x="8431" y="788"/>
                  </a:lnTo>
                  <a:lnTo>
                    <a:pt x="8487" y="731"/>
                  </a:lnTo>
                  <a:lnTo>
                    <a:pt x="8543" y="619"/>
                  </a:lnTo>
                  <a:lnTo>
                    <a:pt x="8656" y="563"/>
                  </a:lnTo>
                  <a:lnTo>
                    <a:pt x="8712" y="619"/>
                  </a:lnTo>
                  <a:lnTo>
                    <a:pt x="8937" y="619"/>
                  </a:lnTo>
                  <a:lnTo>
                    <a:pt x="8993" y="563"/>
                  </a:lnTo>
                  <a:lnTo>
                    <a:pt x="9049" y="507"/>
                  </a:lnTo>
                  <a:lnTo>
                    <a:pt x="9106" y="450"/>
                  </a:lnTo>
                  <a:lnTo>
                    <a:pt x="9162" y="450"/>
                  </a:lnTo>
                  <a:lnTo>
                    <a:pt x="9274" y="507"/>
                  </a:lnTo>
                  <a:lnTo>
                    <a:pt x="9330" y="394"/>
                  </a:lnTo>
                  <a:lnTo>
                    <a:pt x="9274" y="113"/>
                  </a:lnTo>
                  <a:lnTo>
                    <a:pt x="9218" y="1"/>
                  </a:lnTo>
                  <a:close/>
                </a:path>
              </a:pathLst>
            </a:custGeom>
            <a:solidFill>
              <a:srgbClr val="F8F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2" name="Google Shape;23062;p51"/>
            <p:cNvSpPr/>
            <p:nvPr/>
          </p:nvSpPr>
          <p:spPr>
            <a:xfrm>
              <a:off x="2269950" y="1042750"/>
              <a:ext cx="82925" cy="68875"/>
            </a:xfrm>
            <a:custGeom>
              <a:avLst/>
              <a:gdLst/>
              <a:ahLst/>
              <a:cxnLst/>
              <a:rect l="l" t="t" r="r" b="b"/>
              <a:pathLst>
                <a:path w="3317" h="2755" extrusionOk="0">
                  <a:moveTo>
                    <a:pt x="1687" y="0"/>
                  </a:moveTo>
                  <a:lnTo>
                    <a:pt x="1687" y="113"/>
                  </a:lnTo>
                  <a:lnTo>
                    <a:pt x="1687" y="281"/>
                  </a:lnTo>
                  <a:lnTo>
                    <a:pt x="1743" y="619"/>
                  </a:lnTo>
                  <a:lnTo>
                    <a:pt x="1743" y="787"/>
                  </a:lnTo>
                  <a:lnTo>
                    <a:pt x="1630" y="900"/>
                  </a:lnTo>
                  <a:lnTo>
                    <a:pt x="1349" y="731"/>
                  </a:lnTo>
                  <a:lnTo>
                    <a:pt x="1181" y="675"/>
                  </a:lnTo>
                  <a:lnTo>
                    <a:pt x="1012" y="619"/>
                  </a:lnTo>
                  <a:lnTo>
                    <a:pt x="900" y="675"/>
                  </a:lnTo>
                  <a:lnTo>
                    <a:pt x="787" y="787"/>
                  </a:lnTo>
                  <a:lnTo>
                    <a:pt x="731" y="843"/>
                  </a:lnTo>
                  <a:lnTo>
                    <a:pt x="731" y="956"/>
                  </a:lnTo>
                  <a:lnTo>
                    <a:pt x="731" y="1068"/>
                  </a:lnTo>
                  <a:lnTo>
                    <a:pt x="956" y="1068"/>
                  </a:lnTo>
                  <a:lnTo>
                    <a:pt x="1012" y="1125"/>
                  </a:lnTo>
                  <a:lnTo>
                    <a:pt x="956" y="1181"/>
                  </a:lnTo>
                  <a:lnTo>
                    <a:pt x="900" y="1181"/>
                  </a:lnTo>
                  <a:lnTo>
                    <a:pt x="787" y="1125"/>
                  </a:lnTo>
                  <a:lnTo>
                    <a:pt x="675" y="1068"/>
                  </a:lnTo>
                  <a:lnTo>
                    <a:pt x="563" y="1012"/>
                  </a:lnTo>
                  <a:lnTo>
                    <a:pt x="506" y="1012"/>
                  </a:lnTo>
                  <a:lnTo>
                    <a:pt x="450" y="900"/>
                  </a:lnTo>
                  <a:lnTo>
                    <a:pt x="282" y="900"/>
                  </a:lnTo>
                  <a:lnTo>
                    <a:pt x="169" y="956"/>
                  </a:lnTo>
                  <a:lnTo>
                    <a:pt x="57" y="1068"/>
                  </a:lnTo>
                  <a:lnTo>
                    <a:pt x="1" y="1181"/>
                  </a:lnTo>
                  <a:lnTo>
                    <a:pt x="1" y="1293"/>
                  </a:lnTo>
                  <a:lnTo>
                    <a:pt x="57" y="1349"/>
                  </a:lnTo>
                  <a:lnTo>
                    <a:pt x="282" y="1406"/>
                  </a:lnTo>
                  <a:lnTo>
                    <a:pt x="394" y="1462"/>
                  </a:lnTo>
                  <a:lnTo>
                    <a:pt x="450" y="1574"/>
                  </a:lnTo>
                  <a:lnTo>
                    <a:pt x="450" y="1687"/>
                  </a:lnTo>
                  <a:lnTo>
                    <a:pt x="338" y="1743"/>
                  </a:lnTo>
                  <a:lnTo>
                    <a:pt x="225" y="1799"/>
                  </a:lnTo>
                  <a:lnTo>
                    <a:pt x="169" y="1855"/>
                  </a:lnTo>
                  <a:lnTo>
                    <a:pt x="169" y="2024"/>
                  </a:lnTo>
                  <a:lnTo>
                    <a:pt x="169" y="2080"/>
                  </a:lnTo>
                  <a:lnTo>
                    <a:pt x="225" y="2136"/>
                  </a:lnTo>
                  <a:lnTo>
                    <a:pt x="282" y="2192"/>
                  </a:lnTo>
                  <a:lnTo>
                    <a:pt x="338" y="2249"/>
                  </a:lnTo>
                  <a:lnTo>
                    <a:pt x="394" y="2192"/>
                  </a:lnTo>
                  <a:lnTo>
                    <a:pt x="506" y="2192"/>
                  </a:lnTo>
                  <a:lnTo>
                    <a:pt x="563" y="2249"/>
                  </a:lnTo>
                  <a:lnTo>
                    <a:pt x="563" y="2305"/>
                  </a:lnTo>
                  <a:lnTo>
                    <a:pt x="563" y="2530"/>
                  </a:lnTo>
                  <a:lnTo>
                    <a:pt x="563" y="2754"/>
                  </a:lnTo>
                  <a:lnTo>
                    <a:pt x="731" y="2586"/>
                  </a:lnTo>
                  <a:lnTo>
                    <a:pt x="956" y="2530"/>
                  </a:lnTo>
                  <a:lnTo>
                    <a:pt x="956" y="2417"/>
                  </a:lnTo>
                  <a:lnTo>
                    <a:pt x="844" y="2417"/>
                  </a:lnTo>
                  <a:lnTo>
                    <a:pt x="787" y="2361"/>
                  </a:lnTo>
                  <a:lnTo>
                    <a:pt x="1068" y="2361"/>
                  </a:lnTo>
                  <a:lnTo>
                    <a:pt x="1012" y="2417"/>
                  </a:lnTo>
                  <a:lnTo>
                    <a:pt x="956" y="2530"/>
                  </a:lnTo>
                  <a:lnTo>
                    <a:pt x="1012" y="2586"/>
                  </a:lnTo>
                  <a:lnTo>
                    <a:pt x="1293" y="2530"/>
                  </a:lnTo>
                  <a:lnTo>
                    <a:pt x="1293" y="2417"/>
                  </a:lnTo>
                  <a:lnTo>
                    <a:pt x="1293" y="2361"/>
                  </a:lnTo>
                  <a:lnTo>
                    <a:pt x="1293" y="2249"/>
                  </a:lnTo>
                  <a:lnTo>
                    <a:pt x="1293" y="2136"/>
                  </a:lnTo>
                  <a:lnTo>
                    <a:pt x="1237" y="2024"/>
                  </a:lnTo>
                  <a:lnTo>
                    <a:pt x="1237" y="1911"/>
                  </a:lnTo>
                  <a:lnTo>
                    <a:pt x="1293" y="1799"/>
                  </a:lnTo>
                  <a:lnTo>
                    <a:pt x="1349" y="1743"/>
                  </a:lnTo>
                  <a:lnTo>
                    <a:pt x="1406" y="1687"/>
                  </a:lnTo>
                  <a:lnTo>
                    <a:pt x="1574" y="1687"/>
                  </a:lnTo>
                  <a:lnTo>
                    <a:pt x="1574" y="1574"/>
                  </a:lnTo>
                  <a:lnTo>
                    <a:pt x="1630" y="1574"/>
                  </a:lnTo>
                  <a:lnTo>
                    <a:pt x="1743" y="1630"/>
                  </a:lnTo>
                  <a:lnTo>
                    <a:pt x="1855" y="1687"/>
                  </a:lnTo>
                  <a:lnTo>
                    <a:pt x="2080" y="1687"/>
                  </a:lnTo>
                  <a:lnTo>
                    <a:pt x="2193" y="1574"/>
                  </a:lnTo>
                  <a:lnTo>
                    <a:pt x="2305" y="1518"/>
                  </a:lnTo>
                  <a:lnTo>
                    <a:pt x="2586" y="1406"/>
                  </a:lnTo>
                  <a:lnTo>
                    <a:pt x="2698" y="1349"/>
                  </a:lnTo>
                  <a:lnTo>
                    <a:pt x="2867" y="1237"/>
                  </a:lnTo>
                  <a:lnTo>
                    <a:pt x="2979" y="1181"/>
                  </a:lnTo>
                  <a:lnTo>
                    <a:pt x="3036" y="1125"/>
                  </a:lnTo>
                  <a:lnTo>
                    <a:pt x="3204" y="956"/>
                  </a:lnTo>
                  <a:lnTo>
                    <a:pt x="3317" y="731"/>
                  </a:lnTo>
                  <a:lnTo>
                    <a:pt x="3317" y="675"/>
                  </a:lnTo>
                  <a:lnTo>
                    <a:pt x="3260" y="619"/>
                  </a:lnTo>
                  <a:lnTo>
                    <a:pt x="3148" y="562"/>
                  </a:lnTo>
                  <a:lnTo>
                    <a:pt x="3036" y="450"/>
                  </a:lnTo>
                  <a:lnTo>
                    <a:pt x="2923" y="338"/>
                  </a:lnTo>
                  <a:lnTo>
                    <a:pt x="2755" y="394"/>
                  </a:lnTo>
                  <a:lnTo>
                    <a:pt x="2642" y="562"/>
                  </a:lnTo>
                  <a:lnTo>
                    <a:pt x="2586" y="675"/>
                  </a:lnTo>
                  <a:lnTo>
                    <a:pt x="2530" y="619"/>
                  </a:lnTo>
                  <a:lnTo>
                    <a:pt x="2417" y="506"/>
                  </a:lnTo>
                  <a:lnTo>
                    <a:pt x="2136" y="225"/>
                  </a:lnTo>
                  <a:lnTo>
                    <a:pt x="1799" y="0"/>
                  </a:lnTo>
                  <a:close/>
                </a:path>
              </a:pathLst>
            </a:custGeom>
            <a:solidFill>
              <a:srgbClr val="ACC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3" name="Google Shape;23063;p51"/>
            <p:cNvSpPr/>
            <p:nvPr/>
          </p:nvSpPr>
          <p:spPr>
            <a:xfrm>
              <a:off x="2272750" y="945800"/>
              <a:ext cx="56250" cy="71675"/>
            </a:xfrm>
            <a:custGeom>
              <a:avLst/>
              <a:gdLst/>
              <a:ahLst/>
              <a:cxnLst/>
              <a:rect l="l" t="t" r="r" b="b"/>
              <a:pathLst>
                <a:path w="2250" h="2867" extrusionOk="0">
                  <a:moveTo>
                    <a:pt x="1518" y="0"/>
                  </a:moveTo>
                  <a:lnTo>
                    <a:pt x="1350" y="56"/>
                  </a:lnTo>
                  <a:lnTo>
                    <a:pt x="1237" y="113"/>
                  </a:lnTo>
                  <a:lnTo>
                    <a:pt x="1181" y="225"/>
                  </a:lnTo>
                  <a:lnTo>
                    <a:pt x="1181" y="281"/>
                  </a:lnTo>
                  <a:lnTo>
                    <a:pt x="1294" y="337"/>
                  </a:lnTo>
                  <a:lnTo>
                    <a:pt x="1237" y="337"/>
                  </a:lnTo>
                  <a:lnTo>
                    <a:pt x="1181" y="281"/>
                  </a:lnTo>
                  <a:lnTo>
                    <a:pt x="1125" y="169"/>
                  </a:lnTo>
                  <a:lnTo>
                    <a:pt x="1069" y="169"/>
                  </a:lnTo>
                  <a:lnTo>
                    <a:pt x="956" y="281"/>
                  </a:lnTo>
                  <a:lnTo>
                    <a:pt x="900" y="337"/>
                  </a:lnTo>
                  <a:lnTo>
                    <a:pt x="788" y="394"/>
                  </a:lnTo>
                  <a:lnTo>
                    <a:pt x="732" y="506"/>
                  </a:lnTo>
                  <a:lnTo>
                    <a:pt x="563" y="731"/>
                  </a:lnTo>
                  <a:lnTo>
                    <a:pt x="394" y="900"/>
                  </a:lnTo>
                  <a:lnTo>
                    <a:pt x="282" y="956"/>
                  </a:lnTo>
                  <a:lnTo>
                    <a:pt x="57" y="956"/>
                  </a:lnTo>
                  <a:lnTo>
                    <a:pt x="57" y="1068"/>
                  </a:lnTo>
                  <a:lnTo>
                    <a:pt x="1" y="1462"/>
                  </a:lnTo>
                  <a:lnTo>
                    <a:pt x="57" y="1799"/>
                  </a:lnTo>
                  <a:lnTo>
                    <a:pt x="113" y="1967"/>
                  </a:lnTo>
                  <a:lnTo>
                    <a:pt x="170" y="2024"/>
                  </a:lnTo>
                  <a:lnTo>
                    <a:pt x="226" y="2080"/>
                  </a:lnTo>
                  <a:lnTo>
                    <a:pt x="282" y="2136"/>
                  </a:lnTo>
                  <a:lnTo>
                    <a:pt x="282" y="2248"/>
                  </a:lnTo>
                  <a:lnTo>
                    <a:pt x="226" y="2361"/>
                  </a:lnTo>
                  <a:lnTo>
                    <a:pt x="170" y="2529"/>
                  </a:lnTo>
                  <a:lnTo>
                    <a:pt x="170" y="2586"/>
                  </a:lnTo>
                  <a:lnTo>
                    <a:pt x="170" y="2642"/>
                  </a:lnTo>
                  <a:lnTo>
                    <a:pt x="170" y="2754"/>
                  </a:lnTo>
                  <a:lnTo>
                    <a:pt x="170" y="2811"/>
                  </a:lnTo>
                  <a:lnTo>
                    <a:pt x="338" y="2867"/>
                  </a:lnTo>
                  <a:lnTo>
                    <a:pt x="451" y="2811"/>
                  </a:lnTo>
                  <a:lnTo>
                    <a:pt x="507" y="2811"/>
                  </a:lnTo>
                  <a:lnTo>
                    <a:pt x="619" y="2642"/>
                  </a:lnTo>
                  <a:lnTo>
                    <a:pt x="956" y="2642"/>
                  </a:lnTo>
                  <a:lnTo>
                    <a:pt x="1069" y="2586"/>
                  </a:lnTo>
                  <a:lnTo>
                    <a:pt x="1125" y="2529"/>
                  </a:lnTo>
                  <a:lnTo>
                    <a:pt x="1125" y="2361"/>
                  </a:lnTo>
                  <a:lnTo>
                    <a:pt x="1181" y="2192"/>
                  </a:lnTo>
                  <a:lnTo>
                    <a:pt x="1237" y="2080"/>
                  </a:lnTo>
                  <a:lnTo>
                    <a:pt x="1406" y="2024"/>
                  </a:lnTo>
                  <a:lnTo>
                    <a:pt x="1743" y="2024"/>
                  </a:lnTo>
                  <a:lnTo>
                    <a:pt x="1912" y="1967"/>
                  </a:lnTo>
                  <a:lnTo>
                    <a:pt x="1968" y="1799"/>
                  </a:lnTo>
                  <a:lnTo>
                    <a:pt x="2081" y="1574"/>
                  </a:lnTo>
                  <a:lnTo>
                    <a:pt x="2024" y="1462"/>
                  </a:lnTo>
                  <a:lnTo>
                    <a:pt x="1968" y="1405"/>
                  </a:lnTo>
                  <a:lnTo>
                    <a:pt x="1800" y="1405"/>
                  </a:lnTo>
                  <a:lnTo>
                    <a:pt x="1856" y="1349"/>
                  </a:lnTo>
                  <a:lnTo>
                    <a:pt x="1912" y="1293"/>
                  </a:lnTo>
                  <a:lnTo>
                    <a:pt x="1968" y="1293"/>
                  </a:lnTo>
                  <a:lnTo>
                    <a:pt x="1912" y="1237"/>
                  </a:lnTo>
                  <a:lnTo>
                    <a:pt x="1912" y="900"/>
                  </a:lnTo>
                  <a:lnTo>
                    <a:pt x="1800" y="843"/>
                  </a:lnTo>
                  <a:lnTo>
                    <a:pt x="1687" y="843"/>
                  </a:lnTo>
                  <a:lnTo>
                    <a:pt x="1406" y="900"/>
                  </a:lnTo>
                  <a:lnTo>
                    <a:pt x="1462" y="956"/>
                  </a:lnTo>
                  <a:lnTo>
                    <a:pt x="1462" y="1012"/>
                  </a:lnTo>
                  <a:lnTo>
                    <a:pt x="1406" y="956"/>
                  </a:lnTo>
                  <a:lnTo>
                    <a:pt x="1406" y="843"/>
                  </a:lnTo>
                  <a:lnTo>
                    <a:pt x="1462" y="787"/>
                  </a:lnTo>
                  <a:lnTo>
                    <a:pt x="1631" y="731"/>
                  </a:lnTo>
                  <a:lnTo>
                    <a:pt x="2024" y="562"/>
                  </a:lnTo>
                  <a:lnTo>
                    <a:pt x="2137" y="394"/>
                  </a:lnTo>
                  <a:lnTo>
                    <a:pt x="2249" y="169"/>
                  </a:lnTo>
                  <a:lnTo>
                    <a:pt x="2137" y="113"/>
                  </a:lnTo>
                  <a:lnTo>
                    <a:pt x="1687" y="113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rgbClr val="A6C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4" name="Google Shape;23064;p51"/>
            <p:cNvSpPr/>
            <p:nvPr/>
          </p:nvSpPr>
          <p:spPr>
            <a:xfrm>
              <a:off x="2212350" y="917700"/>
              <a:ext cx="92750" cy="73075"/>
            </a:xfrm>
            <a:custGeom>
              <a:avLst/>
              <a:gdLst/>
              <a:ahLst/>
              <a:cxnLst/>
              <a:rect l="l" t="t" r="r" b="b"/>
              <a:pathLst>
                <a:path w="3710" h="2923" extrusionOk="0">
                  <a:moveTo>
                    <a:pt x="1630" y="1405"/>
                  </a:moveTo>
                  <a:lnTo>
                    <a:pt x="1742" y="1461"/>
                  </a:lnTo>
                  <a:lnTo>
                    <a:pt x="1630" y="1461"/>
                  </a:lnTo>
                  <a:lnTo>
                    <a:pt x="1630" y="1405"/>
                  </a:lnTo>
                  <a:close/>
                  <a:moveTo>
                    <a:pt x="3541" y="0"/>
                  </a:moveTo>
                  <a:lnTo>
                    <a:pt x="2529" y="337"/>
                  </a:lnTo>
                  <a:lnTo>
                    <a:pt x="0" y="1124"/>
                  </a:lnTo>
                  <a:lnTo>
                    <a:pt x="337" y="1124"/>
                  </a:lnTo>
                  <a:lnTo>
                    <a:pt x="394" y="1180"/>
                  </a:lnTo>
                  <a:lnTo>
                    <a:pt x="394" y="1293"/>
                  </a:lnTo>
                  <a:lnTo>
                    <a:pt x="450" y="1349"/>
                  </a:lnTo>
                  <a:lnTo>
                    <a:pt x="506" y="1293"/>
                  </a:lnTo>
                  <a:lnTo>
                    <a:pt x="506" y="1180"/>
                  </a:lnTo>
                  <a:lnTo>
                    <a:pt x="562" y="1068"/>
                  </a:lnTo>
                  <a:lnTo>
                    <a:pt x="618" y="1012"/>
                  </a:lnTo>
                  <a:lnTo>
                    <a:pt x="787" y="1012"/>
                  </a:lnTo>
                  <a:lnTo>
                    <a:pt x="899" y="956"/>
                  </a:lnTo>
                  <a:lnTo>
                    <a:pt x="1180" y="787"/>
                  </a:lnTo>
                  <a:lnTo>
                    <a:pt x="1461" y="787"/>
                  </a:lnTo>
                  <a:lnTo>
                    <a:pt x="1461" y="899"/>
                  </a:lnTo>
                  <a:lnTo>
                    <a:pt x="1461" y="956"/>
                  </a:lnTo>
                  <a:lnTo>
                    <a:pt x="1461" y="1068"/>
                  </a:lnTo>
                  <a:lnTo>
                    <a:pt x="1349" y="1124"/>
                  </a:lnTo>
                  <a:lnTo>
                    <a:pt x="1180" y="1124"/>
                  </a:lnTo>
                  <a:lnTo>
                    <a:pt x="1180" y="1180"/>
                  </a:lnTo>
                  <a:lnTo>
                    <a:pt x="1012" y="1574"/>
                  </a:lnTo>
                  <a:lnTo>
                    <a:pt x="956" y="1742"/>
                  </a:lnTo>
                  <a:lnTo>
                    <a:pt x="1012" y="1967"/>
                  </a:lnTo>
                  <a:lnTo>
                    <a:pt x="1068" y="2136"/>
                  </a:lnTo>
                  <a:lnTo>
                    <a:pt x="1012" y="2305"/>
                  </a:lnTo>
                  <a:lnTo>
                    <a:pt x="1012" y="2361"/>
                  </a:lnTo>
                  <a:lnTo>
                    <a:pt x="1012" y="2473"/>
                  </a:lnTo>
                  <a:lnTo>
                    <a:pt x="1068" y="2586"/>
                  </a:lnTo>
                  <a:lnTo>
                    <a:pt x="1068" y="2642"/>
                  </a:lnTo>
                  <a:lnTo>
                    <a:pt x="1180" y="2642"/>
                  </a:lnTo>
                  <a:lnTo>
                    <a:pt x="1180" y="2698"/>
                  </a:lnTo>
                  <a:lnTo>
                    <a:pt x="1237" y="2867"/>
                  </a:lnTo>
                  <a:lnTo>
                    <a:pt x="1293" y="2923"/>
                  </a:lnTo>
                  <a:lnTo>
                    <a:pt x="1405" y="2923"/>
                  </a:lnTo>
                  <a:lnTo>
                    <a:pt x="1461" y="2867"/>
                  </a:lnTo>
                  <a:lnTo>
                    <a:pt x="1461" y="2698"/>
                  </a:lnTo>
                  <a:lnTo>
                    <a:pt x="1461" y="2642"/>
                  </a:lnTo>
                  <a:lnTo>
                    <a:pt x="1461" y="2586"/>
                  </a:lnTo>
                  <a:lnTo>
                    <a:pt x="1405" y="2417"/>
                  </a:lnTo>
                  <a:lnTo>
                    <a:pt x="1461" y="2361"/>
                  </a:lnTo>
                  <a:lnTo>
                    <a:pt x="1574" y="2305"/>
                  </a:lnTo>
                  <a:lnTo>
                    <a:pt x="1686" y="2248"/>
                  </a:lnTo>
                  <a:lnTo>
                    <a:pt x="1742" y="2192"/>
                  </a:lnTo>
                  <a:lnTo>
                    <a:pt x="1799" y="1967"/>
                  </a:lnTo>
                  <a:lnTo>
                    <a:pt x="1855" y="1855"/>
                  </a:lnTo>
                  <a:lnTo>
                    <a:pt x="1911" y="1742"/>
                  </a:lnTo>
                  <a:lnTo>
                    <a:pt x="2023" y="1686"/>
                  </a:lnTo>
                  <a:lnTo>
                    <a:pt x="2023" y="1630"/>
                  </a:lnTo>
                  <a:lnTo>
                    <a:pt x="1967" y="1574"/>
                  </a:lnTo>
                  <a:lnTo>
                    <a:pt x="1855" y="1518"/>
                  </a:lnTo>
                  <a:lnTo>
                    <a:pt x="2361" y="1405"/>
                  </a:lnTo>
                  <a:lnTo>
                    <a:pt x="2417" y="1405"/>
                  </a:lnTo>
                  <a:lnTo>
                    <a:pt x="2417" y="1461"/>
                  </a:lnTo>
                  <a:lnTo>
                    <a:pt x="2473" y="1461"/>
                  </a:lnTo>
                  <a:lnTo>
                    <a:pt x="2529" y="1518"/>
                  </a:lnTo>
                  <a:lnTo>
                    <a:pt x="2586" y="1518"/>
                  </a:lnTo>
                  <a:lnTo>
                    <a:pt x="2698" y="1405"/>
                  </a:lnTo>
                  <a:lnTo>
                    <a:pt x="2698" y="1293"/>
                  </a:lnTo>
                  <a:lnTo>
                    <a:pt x="2698" y="1068"/>
                  </a:lnTo>
                  <a:lnTo>
                    <a:pt x="2810" y="1180"/>
                  </a:lnTo>
                  <a:lnTo>
                    <a:pt x="2923" y="1237"/>
                  </a:lnTo>
                  <a:lnTo>
                    <a:pt x="3035" y="1124"/>
                  </a:lnTo>
                  <a:lnTo>
                    <a:pt x="3148" y="956"/>
                  </a:lnTo>
                  <a:lnTo>
                    <a:pt x="3260" y="843"/>
                  </a:lnTo>
                  <a:lnTo>
                    <a:pt x="3316" y="731"/>
                  </a:lnTo>
                  <a:lnTo>
                    <a:pt x="3429" y="675"/>
                  </a:lnTo>
                  <a:lnTo>
                    <a:pt x="3597" y="618"/>
                  </a:lnTo>
                  <a:lnTo>
                    <a:pt x="3710" y="618"/>
                  </a:lnTo>
                  <a:lnTo>
                    <a:pt x="3710" y="562"/>
                  </a:lnTo>
                  <a:lnTo>
                    <a:pt x="3710" y="394"/>
                  </a:lnTo>
                  <a:lnTo>
                    <a:pt x="3653" y="225"/>
                  </a:lnTo>
                  <a:lnTo>
                    <a:pt x="3597" y="113"/>
                  </a:lnTo>
                  <a:lnTo>
                    <a:pt x="3541" y="0"/>
                  </a:lnTo>
                  <a:close/>
                </a:path>
              </a:pathLst>
            </a:custGeom>
            <a:solidFill>
              <a:srgbClr val="BBD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5" name="Google Shape;23065;p51"/>
            <p:cNvSpPr/>
            <p:nvPr/>
          </p:nvSpPr>
          <p:spPr>
            <a:xfrm>
              <a:off x="1755675" y="1077875"/>
              <a:ext cx="85725" cy="42175"/>
            </a:xfrm>
            <a:custGeom>
              <a:avLst/>
              <a:gdLst/>
              <a:ahLst/>
              <a:cxnLst/>
              <a:rect l="l" t="t" r="r" b="b"/>
              <a:pathLst>
                <a:path w="3429" h="1687" extrusionOk="0">
                  <a:moveTo>
                    <a:pt x="1574" y="1"/>
                  </a:moveTo>
                  <a:lnTo>
                    <a:pt x="1181" y="113"/>
                  </a:lnTo>
                  <a:lnTo>
                    <a:pt x="787" y="282"/>
                  </a:lnTo>
                  <a:lnTo>
                    <a:pt x="506" y="338"/>
                  </a:lnTo>
                  <a:lnTo>
                    <a:pt x="225" y="450"/>
                  </a:lnTo>
                  <a:lnTo>
                    <a:pt x="113" y="394"/>
                  </a:lnTo>
                  <a:lnTo>
                    <a:pt x="0" y="394"/>
                  </a:lnTo>
                  <a:lnTo>
                    <a:pt x="56" y="563"/>
                  </a:lnTo>
                  <a:lnTo>
                    <a:pt x="113" y="675"/>
                  </a:lnTo>
                  <a:lnTo>
                    <a:pt x="56" y="731"/>
                  </a:lnTo>
                  <a:lnTo>
                    <a:pt x="0" y="844"/>
                  </a:lnTo>
                  <a:lnTo>
                    <a:pt x="56" y="956"/>
                  </a:lnTo>
                  <a:lnTo>
                    <a:pt x="169" y="1125"/>
                  </a:lnTo>
                  <a:lnTo>
                    <a:pt x="281" y="1125"/>
                  </a:lnTo>
                  <a:lnTo>
                    <a:pt x="394" y="1068"/>
                  </a:lnTo>
                  <a:lnTo>
                    <a:pt x="506" y="1012"/>
                  </a:lnTo>
                  <a:lnTo>
                    <a:pt x="562" y="900"/>
                  </a:lnTo>
                  <a:lnTo>
                    <a:pt x="899" y="900"/>
                  </a:lnTo>
                  <a:lnTo>
                    <a:pt x="956" y="844"/>
                  </a:lnTo>
                  <a:lnTo>
                    <a:pt x="1012" y="787"/>
                  </a:lnTo>
                  <a:lnTo>
                    <a:pt x="1068" y="787"/>
                  </a:lnTo>
                  <a:lnTo>
                    <a:pt x="1181" y="900"/>
                  </a:lnTo>
                  <a:lnTo>
                    <a:pt x="1124" y="1068"/>
                  </a:lnTo>
                  <a:lnTo>
                    <a:pt x="1124" y="1125"/>
                  </a:lnTo>
                  <a:lnTo>
                    <a:pt x="1181" y="1181"/>
                  </a:lnTo>
                  <a:lnTo>
                    <a:pt x="1349" y="1125"/>
                  </a:lnTo>
                  <a:lnTo>
                    <a:pt x="1518" y="1012"/>
                  </a:lnTo>
                  <a:lnTo>
                    <a:pt x="1574" y="956"/>
                  </a:lnTo>
                  <a:lnTo>
                    <a:pt x="1686" y="1012"/>
                  </a:lnTo>
                  <a:lnTo>
                    <a:pt x="1799" y="1068"/>
                  </a:lnTo>
                  <a:lnTo>
                    <a:pt x="1855" y="1237"/>
                  </a:lnTo>
                  <a:lnTo>
                    <a:pt x="1855" y="1293"/>
                  </a:lnTo>
                  <a:lnTo>
                    <a:pt x="1855" y="1349"/>
                  </a:lnTo>
                  <a:lnTo>
                    <a:pt x="1855" y="1462"/>
                  </a:lnTo>
                  <a:lnTo>
                    <a:pt x="1855" y="1574"/>
                  </a:lnTo>
                  <a:lnTo>
                    <a:pt x="1911" y="1574"/>
                  </a:lnTo>
                  <a:lnTo>
                    <a:pt x="2024" y="1631"/>
                  </a:lnTo>
                  <a:lnTo>
                    <a:pt x="2080" y="1518"/>
                  </a:lnTo>
                  <a:lnTo>
                    <a:pt x="2136" y="1406"/>
                  </a:lnTo>
                  <a:lnTo>
                    <a:pt x="2136" y="1349"/>
                  </a:lnTo>
                  <a:lnTo>
                    <a:pt x="2248" y="1293"/>
                  </a:lnTo>
                  <a:lnTo>
                    <a:pt x="2305" y="1293"/>
                  </a:lnTo>
                  <a:lnTo>
                    <a:pt x="2417" y="1349"/>
                  </a:lnTo>
                  <a:lnTo>
                    <a:pt x="2417" y="1406"/>
                  </a:lnTo>
                  <a:lnTo>
                    <a:pt x="2361" y="1518"/>
                  </a:lnTo>
                  <a:lnTo>
                    <a:pt x="2417" y="1631"/>
                  </a:lnTo>
                  <a:lnTo>
                    <a:pt x="2417" y="1687"/>
                  </a:lnTo>
                  <a:lnTo>
                    <a:pt x="2586" y="1687"/>
                  </a:lnTo>
                  <a:lnTo>
                    <a:pt x="2754" y="1574"/>
                  </a:lnTo>
                  <a:lnTo>
                    <a:pt x="2867" y="1518"/>
                  </a:lnTo>
                  <a:lnTo>
                    <a:pt x="3035" y="1518"/>
                  </a:lnTo>
                  <a:lnTo>
                    <a:pt x="3204" y="1631"/>
                  </a:lnTo>
                  <a:lnTo>
                    <a:pt x="3373" y="1631"/>
                  </a:lnTo>
                  <a:lnTo>
                    <a:pt x="3373" y="1518"/>
                  </a:lnTo>
                  <a:lnTo>
                    <a:pt x="3429" y="1462"/>
                  </a:lnTo>
                  <a:lnTo>
                    <a:pt x="3429" y="956"/>
                  </a:lnTo>
                  <a:lnTo>
                    <a:pt x="3429" y="731"/>
                  </a:lnTo>
                  <a:lnTo>
                    <a:pt x="3373" y="506"/>
                  </a:lnTo>
                  <a:lnTo>
                    <a:pt x="3260" y="450"/>
                  </a:lnTo>
                  <a:lnTo>
                    <a:pt x="3148" y="394"/>
                  </a:lnTo>
                  <a:lnTo>
                    <a:pt x="3035" y="338"/>
                  </a:lnTo>
                  <a:lnTo>
                    <a:pt x="2923" y="225"/>
                  </a:lnTo>
                  <a:lnTo>
                    <a:pt x="2698" y="225"/>
                  </a:lnTo>
                  <a:lnTo>
                    <a:pt x="2754" y="394"/>
                  </a:lnTo>
                  <a:lnTo>
                    <a:pt x="2810" y="506"/>
                  </a:lnTo>
                  <a:lnTo>
                    <a:pt x="3035" y="731"/>
                  </a:lnTo>
                  <a:lnTo>
                    <a:pt x="2923" y="787"/>
                  </a:lnTo>
                  <a:lnTo>
                    <a:pt x="2754" y="787"/>
                  </a:lnTo>
                  <a:lnTo>
                    <a:pt x="2754" y="731"/>
                  </a:lnTo>
                  <a:lnTo>
                    <a:pt x="2698" y="619"/>
                  </a:lnTo>
                  <a:lnTo>
                    <a:pt x="2586" y="619"/>
                  </a:lnTo>
                  <a:lnTo>
                    <a:pt x="2529" y="675"/>
                  </a:lnTo>
                  <a:lnTo>
                    <a:pt x="2473" y="619"/>
                  </a:lnTo>
                  <a:lnTo>
                    <a:pt x="2361" y="563"/>
                  </a:lnTo>
                  <a:lnTo>
                    <a:pt x="2305" y="506"/>
                  </a:lnTo>
                  <a:lnTo>
                    <a:pt x="2192" y="450"/>
                  </a:lnTo>
                  <a:lnTo>
                    <a:pt x="2136" y="338"/>
                  </a:lnTo>
                  <a:lnTo>
                    <a:pt x="2080" y="282"/>
                  </a:lnTo>
                  <a:lnTo>
                    <a:pt x="1967" y="338"/>
                  </a:lnTo>
                  <a:lnTo>
                    <a:pt x="1911" y="450"/>
                  </a:lnTo>
                  <a:lnTo>
                    <a:pt x="1799" y="506"/>
                  </a:lnTo>
                  <a:lnTo>
                    <a:pt x="1743" y="450"/>
                  </a:lnTo>
                  <a:lnTo>
                    <a:pt x="1686" y="394"/>
                  </a:lnTo>
                  <a:lnTo>
                    <a:pt x="1630" y="450"/>
                  </a:lnTo>
                  <a:lnTo>
                    <a:pt x="1630" y="563"/>
                  </a:lnTo>
                  <a:lnTo>
                    <a:pt x="1574" y="675"/>
                  </a:lnTo>
                  <a:lnTo>
                    <a:pt x="1518" y="619"/>
                  </a:lnTo>
                  <a:lnTo>
                    <a:pt x="1462" y="506"/>
                  </a:lnTo>
                  <a:lnTo>
                    <a:pt x="1462" y="450"/>
                  </a:lnTo>
                  <a:lnTo>
                    <a:pt x="1349" y="450"/>
                  </a:lnTo>
                  <a:lnTo>
                    <a:pt x="1349" y="506"/>
                  </a:lnTo>
                  <a:lnTo>
                    <a:pt x="1349" y="563"/>
                  </a:lnTo>
                  <a:lnTo>
                    <a:pt x="1293" y="619"/>
                  </a:lnTo>
                  <a:lnTo>
                    <a:pt x="1237" y="450"/>
                  </a:lnTo>
                  <a:lnTo>
                    <a:pt x="1237" y="338"/>
                  </a:lnTo>
                  <a:lnTo>
                    <a:pt x="1293" y="282"/>
                  </a:lnTo>
                  <a:lnTo>
                    <a:pt x="1349" y="225"/>
                  </a:lnTo>
                  <a:lnTo>
                    <a:pt x="1405" y="225"/>
                  </a:lnTo>
                  <a:lnTo>
                    <a:pt x="1518" y="282"/>
                  </a:lnTo>
                  <a:lnTo>
                    <a:pt x="1574" y="282"/>
                  </a:lnTo>
                  <a:lnTo>
                    <a:pt x="1630" y="169"/>
                  </a:lnTo>
                  <a:lnTo>
                    <a:pt x="1686" y="113"/>
                  </a:lnTo>
                  <a:lnTo>
                    <a:pt x="1686" y="57"/>
                  </a:lnTo>
                  <a:lnTo>
                    <a:pt x="1630" y="1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6" name="Google Shape;23066;p51"/>
            <p:cNvSpPr/>
            <p:nvPr/>
          </p:nvSpPr>
          <p:spPr>
            <a:xfrm>
              <a:off x="1897575" y="1232450"/>
              <a:ext cx="71700" cy="53400"/>
            </a:xfrm>
            <a:custGeom>
              <a:avLst/>
              <a:gdLst/>
              <a:ahLst/>
              <a:cxnLst/>
              <a:rect l="l" t="t" r="r" b="b"/>
              <a:pathLst>
                <a:path w="2868" h="2136" extrusionOk="0">
                  <a:moveTo>
                    <a:pt x="1800" y="0"/>
                  </a:moveTo>
                  <a:lnTo>
                    <a:pt x="1687" y="56"/>
                  </a:lnTo>
                  <a:lnTo>
                    <a:pt x="1687" y="225"/>
                  </a:lnTo>
                  <a:lnTo>
                    <a:pt x="1575" y="394"/>
                  </a:lnTo>
                  <a:lnTo>
                    <a:pt x="1350" y="618"/>
                  </a:lnTo>
                  <a:lnTo>
                    <a:pt x="1181" y="787"/>
                  </a:lnTo>
                  <a:lnTo>
                    <a:pt x="1069" y="899"/>
                  </a:lnTo>
                  <a:lnTo>
                    <a:pt x="956" y="956"/>
                  </a:lnTo>
                  <a:lnTo>
                    <a:pt x="900" y="843"/>
                  </a:lnTo>
                  <a:lnTo>
                    <a:pt x="788" y="787"/>
                  </a:lnTo>
                  <a:lnTo>
                    <a:pt x="619" y="787"/>
                  </a:lnTo>
                  <a:lnTo>
                    <a:pt x="507" y="731"/>
                  </a:lnTo>
                  <a:lnTo>
                    <a:pt x="451" y="618"/>
                  </a:lnTo>
                  <a:lnTo>
                    <a:pt x="394" y="562"/>
                  </a:lnTo>
                  <a:lnTo>
                    <a:pt x="338" y="618"/>
                  </a:lnTo>
                  <a:lnTo>
                    <a:pt x="170" y="675"/>
                  </a:lnTo>
                  <a:lnTo>
                    <a:pt x="113" y="843"/>
                  </a:lnTo>
                  <a:lnTo>
                    <a:pt x="1" y="1124"/>
                  </a:lnTo>
                  <a:lnTo>
                    <a:pt x="57" y="1237"/>
                  </a:lnTo>
                  <a:lnTo>
                    <a:pt x="57" y="1349"/>
                  </a:lnTo>
                  <a:lnTo>
                    <a:pt x="282" y="1405"/>
                  </a:lnTo>
                  <a:lnTo>
                    <a:pt x="394" y="1405"/>
                  </a:lnTo>
                  <a:lnTo>
                    <a:pt x="732" y="1743"/>
                  </a:lnTo>
                  <a:lnTo>
                    <a:pt x="1069" y="2136"/>
                  </a:lnTo>
                  <a:lnTo>
                    <a:pt x="1350" y="2024"/>
                  </a:lnTo>
                  <a:lnTo>
                    <a:pt x="1406" y="1967"/>
                  </a:lnTo>
                  <a:lnTo>
                    <a:pt x="1519" y="1911"/>
                  </a:lnTo>
                  <a:lnTo>
                    <a:pt x="1743" y="1855"/>
                  </a:lnTo>
                  <a:lnTo>
                    <a:pt x="1856" y="1743"/>
                  </a:lnTo>
                  <a:lnTo>
                    <a:pt x="1968" y="1630"/>
                  </a:lnTo>
                  <a:lnTo>
                    <a:pt x="2024" y="1405"/>
                  </a:lnTo>
                  <a:lnTo>
                    <a:pt x="2081" y="1349"/>
                  </a:lnTo>
                  <a:lnTo>
                    <a:pt x="2249" y="1405"/>
                  </a:lnTo>
                  <a:lnTo>
                    <a:pt x="2362" y="1462"/>
                  </a:lnTo>
                  <a:lnTo>
                    <a:pt x="2418" y="1462"/>
                  </a:lnTo>
                  <a:lnTo>
                    <a:pt x="2530" y="1405"/>
                  </a:lnTo>
                  <a:lnTo>
                    <a:pt x="2586" y="1349"/>
                  </a:lnTo>
                  <a:lnTo>
                    <a:pt x="2811" y="1237"/>
                  </a:lnTo>
                  <a:lnTo>
                    <a:pt x="2867" y="1124"/>
                  </a:lnTo>
                  <a:lnTo>
                    <a:pt x="2867" y="1012"/>
                  </a:lnTo>
                  <a:lnTo>
                    <a:pt x="2811" y="899"/>
                  </a:lnTo>
                  <a:lnTo>
                    <a:pt x="2699" y="787"/>
                  </a:lnTo>
                  <a:lnTo>
                    <a:pt x="2586" y="675"/>
                  </a:lnTo>
                  <a:lnTo>
                    <a:pt x="2530" y="618"/>
                  </a:lnTo>
                  <a:lnTo>
                    <a:pt x="2418" y="394"/>
                  </a:lnTo>
                  <a:lnTo>
                    <a:pt x="2305" y="169"/>
                  </a:lnTo>
                  <a:lnTo>
                    <a:pt x="2249" y="113"/>
                  </a:lnTo>
                  <a:lnTo>
                    <a:pt x="2024" y="113"/>
                  </a:lnTo>
                  <a:lnTo>
                    <a:pt x="1912" y="56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B1D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7" name="Google Shape;23067;p51"/>
            <p:cNvSpPr/>
            <p:nvPr/>
          </p:nvSpPr>
          <p:spPr>
            <a:xfrm>
              <a:off x="2284000" y="983725"/>
              <a:ext cx="61850" cy="59050"/>
            </a:xfrm>
            <a:custGeom>
              <a:avLst/>
              <a:gdLst/>
              <a:ahLst/>
              <a:cxnLst/>
              <a:rect l="l" t="t" r="r" b="b"/>
              <a:pathLst>
                <a:path w="2474" h="2362" extrusionOk="0">
                  <a:moveTo>
                    <a:pt x="1631" y="1"/>
                  </a:moveTo>
                  <a:lnTo>
                    <a:pt x="1574" y="57"/>
                  </a:lnTo>
                  <a:lnTo>
                    <a:pt x="1406" y="338"/>
                  </a:lnTo>
                  <a:lnTo>
                    <a:pt x="1237" y="507"/>
                  </a:lnTo>
                  <a:lnTo>
                    <a:pt x="1125" y="450"/>
                  </a:lnTo>
                  <a:lnTo>
                    <a:pt x="1068" y="338"/>
                  </a:lnTo>
                  <a:lnTo>
                    <a:pt x="956" y="338"/>
                  </a:lnTo>
                  <a:lnTo>
                    <a:pt x="900" y="394"/>
                  </a:lnTo>
                  <a:lnTo>
                    <a:pt x="844" y="563"/>
                  </a:lnTo>
                  <a:lnTo>
                    <a:pt x="506" y="563"/>
                  </a:lnTo>
                  <a:lnTo>
                    <a:pt x="563" y="788"/>
                  </a:lnTo>
                  <a:lnTo>
                    <a:pt x="619" y="900"/>
                  </a:lnTo>
                  <a:lnTo>
                    <a:pt x="563" y="1069"/>
                  </a:lnTo>
                  <a:lnTo>
                    <a:pt x="506" y="1012"/>
                  </a:lnTo>
                  <a:lnTo>
                    <a:pt x="169" y="1012"/>
                  </a:lnTo>
                  <a:lnTo>
                    <a:pt x="57" y="1069"/>
                  </a:lnTo>
                  <a:lnTo>
                    <a:pt x="1" y="1125"/>
                  </a:lnTo>
                  <a:lnTo>
                    <a:pt x="1" y="1181"/>
                  </a:lnTo>
                  <a:lnTo>
                    <a:pt x="1" y="1294"/>
                  </a:lnTo>
                  <a:lnTo>
                    <a:pt x="169" y="1462"/>
                  </a:lnTo>
                  <a:lnTo>
                    <a:pt x="282" y="1575"/>
                  </a:lnTo>
                  <a:lnTo>
                    <a:pt x="225" y="1687"/>
                  </a:lnTo>
                  <a:lnTo>
                    <a:pt x="113" y="1856"/>
                  </a:lnTo>
                  <a:lnTo>
                    <a:pt x="57" y="1968"/>
                  </a:lnTo>
                  <a:lnTo>
                    <a:pt x="169" y="2024"/>
                  </a:lnTo>
                  <a:lnTo>
                    <a:pt x="225" y="2024"/>
                  </a:lnTo>
                  <a:lnTo>
                    <a:pt x="338" y="2080"/>
                  </a:lnTo>
                  <a:lnTo>
                    <a:pt x="394" y="2249"/>
                  </a:lnTo>
                  <a:lnTo>
                    <a:pt x="450" y="2361"/>
                  </a:lnTo>
                  <a:lnTo>
                    <a:pt x="563" y="2361"/>
                  </a:lnTo>
                  <a:lnTo>
                    <a:pt x="619" y="2305"/>
                  </a:lnTo>
                  <a:lnTo>
                    <a:pt x="619" y="2193"/>
                  </a:lnTo>
                  <a:lnTo>
                    <a:pt x="619" y="2080"/>
                  </a:lnTo>
                  <a:lnTo>
                    <a:pt x="619" y="2024"/>
                  </a:lnTo>
                  <a:lnTo>
                    <a:pt x="675" y="2193"/>
                  </a:lnTo>
                  <a:lnTo>
                    <a:pt x="731" y="2305"/>
                  </a:lnTo>
                  <a:lnTo>
                    <a:pt x="844" y="2361"/>
                  </a:lnTo>
                  <a:lnTo>
                    <a:pt x="1012" y="2305"/>
                  </a:lnTo>
                  <a:lnTo>
                    <a:pt x="1068" y="2080"/>
                  </a:lnTo>
                  <a:lnTo>
                    <a:pt x="1125" y="1856"/>
                  </a:lnTo>
                  <a:lnTo>
                    <a:pt x="1181" y="1799"/>
                  </a:lnTo>
                  <a:lnTo>
                    <a:pt x="1293" y="1462"/>
                  </a:lnTo>
                  <a:lnTo>
                    <a:pt x="1293" y="1294"/>
                  </a:lnTo>
                  <a:lnTo>
                    <a:pt x="1237" y="1125"/>
                  </a:lnTo>
                  <a:lnTo>
                    <a:pt x="1574" y="1125"/>
                  </a:lnTo>
                  <a:lnTo>
                    <a:pt x="1799" y="1237"/>
                  </a:lnTo>
                  <a:lnTo>
                    <a:pt x="1968" y="1294"/>
                  </a:lnTo>
                  <a:lnTo>
                    <a:pt x="2136" y="1237"/>
                  </a:lnTo>
                  <a:lnTo>
                    <a:pt x="2305" y="1181"/>
                  </a:lnTo>
                  <a:lnTo>
                    <a:pt x="2361" y="1181"/>
                  </a:lnTo>
                  <a:lnTo>
                    <a:pt x="2474" y="1069"/>
                  </a:lnTo>
                  <a:lnTo>
                    <a:pt x="2474" y="1012"/>
                  </a:lnTo>
                  <a:lnTo>
                    <a:pt x="2361" y="844"/>
                  </a:lnTo>
                  <a:lnTo>
                    <a:pt x="2305" y="619"/>
                  </a:lnTo>
                  <a:lnTo>
                    <a:pt x="2193" y="282"/>
                  </a:lnTo>
                  <a:lnTo>
                    <a:pt x="1968" y="113"/>
                  </a:lnTo>
                  <a:lnTo>
                    <a:pt x="1855" y="57"/>
                  </a:lnTo>
                  <a:lnTo>
                    <a:pt x="1743" y="57"/>
                  </a:lnTo>
                  <a:lnTo>
                    <a:pt x="1631" y="1"/>
                  </a:lnTo>
                  <a:close/>
                </a:path>
              </a:pathLst>
            </a:custGeom>
            <a:solidFill>
              <a:srgbClr val="9EC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8" name="Google Shape;23068;p51"/>
            <p:cNvSpPr/>
            <p:nvPr/>
          </p:nvSpPr>
          <p:spPr>
            <a:xfrm>
              <a:off x="2275575" y="914875"/>
              <a:ext cx="60450" cy="45000"/>
            </a:xfrm>
            <a:custGeom>
              <a:avLst/>
              <a:gdLst/>
              <a:ahLst/>
              <a:cxnLst/>
              <a:rect l="l" t="t" r="r" b="b"/>
              <a:pathLst>
                <a:path w="2418" h="1800" extrusionOk="0">
                  <a:moveTo>
                    <a:pt x="1518" y="1"/>
                  </a:moveTo>
                  <a:lnTo>
                    <a:pt x="1349" y="57"/>
                  </a:lnTo>
                  <a:lnTo>
                    <a:pt x="1237" y="113"/>
                  </a:lnTo>
                  <a:lnTo>
                    <a:pt x="1012" y="113"/>
                  </a:lnTo>
                  <a:lnTo>
                    <a:pt x="1012" y="282"/>
                  </a:lnTo>
                  <a:lnTo>
                    <a:pt x="1068" y="394"/>
                  </a:lnTo>
                  <a:lnTo>
                    <a:pt x="1124" y="507"/>
                  </a:lnTo>
                  <a:lnTo>
                    <a:pt x="1124" y="619"/>
                  </a:lnTo>
                  <a:lnTo>
                    <a:pt x="1124" y="675"/>
                  </a:lnTo>
                  <a:lnTo>
                    <a:pt x="1068" y="675"/>
                  </a:lnTo>
                  <a:lnTo>
                    <a:pt x="1012" y="619"/>
                  </a:lnTo>
                  <a:lnTo>
                    <a:pt x="900" y="563"/>
                  </a:lnTo>
                  <a:lnTo>
                    <a:pt x="843" y="675"/>
                  </a:lnTo>
                  <a:lnTo>
                    <a:pt x="731" y="844"/>
                  </a:lnTo>
                  <a:lnTo>
                    <a:pt x="562" y="844"/>
                  </a:lnTo>
                  <a:lnTo>
                    <a:pt x="506" y="900"/>
                  </a:lnTo>
                  <a:lnTo>
                    <a:pt x="562" y="956"/>
                  </a:lnTo>
                  <a:lnTo>
                    <a:pt x="562" y="1012"/>
                  </a:lnTo>
                  <a:lnTo>
                    <a:pt x="562" y="1069"/>
                  </a:lnTo>
                  <a:lnTo>
                    <a:pt x="450" y="1181"/>
                  </a:lnTo>
                  <a:lnTo>
                    <a:pt x="338" y="1293"/>
                  </a:lnTo>
                  <a:lnTo>
                    <a:pt x="281" y="1293"/>
                  </a:lnTo>
                  <a:lnTo>
                    <a:pt x="281" y="1237"/>
                  </a:lnTo>
                  <a:lnTo>
                    <a:pt x="225" y="1181"/>
                  </a:lnTo>
                  <a:lnTo>
                    <a:pt x="169" y="1125"/>
                  </a:lnTo>
                  <a:lnTo>
                    <a:pt x="113" y="1125"/>
                  </a:lnTo>
                  <a:lnTo>
                    <a:pt x="113" y="1350"/>
                  </a:lnTo>
                  <a:lnTo>
                    <a:pt x="113" y="1462"/>
                  </a:lnTo>
                  <a:lnTo>
                    <a:pt x="0" y="1574"/>
                  </a:lnTo>
                  <a:lnTo>
                    <a:pt x="0" y="1687"/>
                  </a:lnTo>
                  <a:lnTo>
                    <a:pt x="113" y="1799"/>
                  </a:lnTo>
                  <a:lnTo>
                    <a:pt x="394" y="1799"/>
                  </a:lnTo>
                  <a:lnTo>
                    <a:pt x="506" y="1743"/>
                  </a:lnTo>
                  <a:lnTo>
                    <a:pt x="675" y="1631"/>
                  </a:lnTo>
                  <a:lnTo>
                    <a:pt x="900" y="1574"/>
                  </a:lnTo>
                  <a:lnTo>
                    <a:pt x="956" y="1462"/>
                  </a:lnTo>
                  <a:lnTo>
                    <a:pt x="1181" y="1293"/>
                  </a:lnTo>
                  <a:lnTo>
                    <a:pt x="1293" y="1237"/>
                  </a:lnTo>
                  <a:lnTo>
                    <a:pt x="1462" y="1237"/>
                  </a:lnTo>
                  <a:lnTo>
                    <a:pt x="1743" y="1012"/>
                  </a:lnTo>
                  <a:lnTo>
                    <a:pt x="1911" y="900"/>
                  </a:lnTo>
                  <a:lnTo>
                    <a:pt x="2080" y="844"/>
                  </a:lnTo>
                  <a:lnTo>
                    <a:pt x="2249" y="619"/>
                  </a:lnTo>
                  <a:lnTo>
                    <a:pt x="2417" y="338"/>
                  </a:lnTo>
                  <a:lnTo>
                    <a:pt x="2361" y="226"/>
                  </a:lnTo>
                  <a:lnTo>
                    <a:pt x="2305" y="113"/>
                  </a:lnTo>
                  <a:lnTo>
                    <a:pt x="2192" y="113"/>
                  </a:lnTo>
                  <a:lnTo>
                    <a:pt x="2080" y="169"/>
                  </a:lnTo>
                  <a:lnTo>
                    <a:pt x="2024" y="169"/>
                  </a:lnTo>
                  <a:lnTo>
                    <a:pt x="1968" y="113"/>
                  </a:lnTo>
                  <a:lnTo>
                    <a:pt x="1855" y="1"/>
                  </a:lnTo>
                  <a:close/>
                </a:path>
              </a:pathLst>
            </a:custGeom>
            <a:solidFill>
              <a:srgbClr val="B1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9" name="Google Shape;23069;p51"/>
            <p:cNvSpPr/>
            <p:nvPr/>
          </p:nvSpPr>
          <p:spPr>
            <a:xfrm>
              <a:off x="2331775" y="1070850"/>
              <a:ext cx="35150" cy="40775"/>
            </a:xfrm>
            <a:custGeom>
              <a:avLst/>
              <a:gdLst/>
              <a:ahLst/>
              <a:cxnLst/>
              <a:rect l="l" t="t" r="r" b="b"/>
              <a:pathLst>
                <a:path w="1406" h="1631" extrusionOk="0">
                  <a:moveTo>
                    <a:pt x="450" y="1"/>
                  </a:moveTo>
                  <a:lnTo>
                    <a:pt x="450" y="57"/>
                  </a:lnTo>
                  <a:lnTo>
                    <a:pt x="338" y="169"/>
                  </a:lnTo>
                  <a:lnTo>
                    <a:pt x="225" y="225"/>
                  </a:lnTo>
                  <a:lnTo>
                    <a:pt x="169" y="225"/>
                  </a:lnTo>
                  <a:lnTo>
                    <a:pt x="113" y="282"/>
                  </a:lnTo>
                  <a:lnTo>
                    <a:pt x="113" y="394"/>
                  </a:lnTo>
                  <a:lnTo>
                    <a:pt x="169" y="506"/>
                  </a:lnTo>
                  <a:lnTo>
                    <a:pt x="225" y="675"/>
                  </a:lnTo>
                  <a:lnTo>
                    <a:pt x="169" y="787"/>
                  </a:lnTo>
                  <a:lnTo>
                    <a:pt x="113" y="844"/>
                  </a:lnTo>
                  <a:lnTo>
                    <a:pt x="113" y="1068"/>
                  </a:lnTo>
                  <a:lnTo>
                    <a:pt x="57" y="1125"/>
                  </a:lnTo>
                  <a:lnTo>
                    <a:pt x="1" y="1181"/>
                  </a:lnTo>
                  <a:lnTo>
                    <a:pt x="1" y="1237"/>
                  </a:lnTo>
                  <a:lnTo>
                    <a:pt x="57" y="1293"/>
                  </a:lnTo>
                  <a:lnTo>
                    <a:pt x="113" y="1406"/>
                  </a:lnTo>
                  <a:lnTo>
                    <a:pt x="169" y="1349"/>
                  </a:lnTo>
                  <a:lnTo>
                    <a:pt x="225" y="1237"/>
                  </a:lnTo>
                  <a:lnTo>
                    <a:pt x="338" y="1462"/>
                  </a:lnTo>
                  <a:lnTo>
                    <a:pt x="394" y="1518"/>
                  </a:lnTo>
                  <a:lnTo>
                    <a:pt x="450" y="1462"/>
                  </a:lnTo>
                  <a:lnTo>
                    <a:pt x="506" y="1406"/>
                  </a:lnTo>
                  <a:lnTo>
                    <a:pt x="563" y="1406"/>
                  </a:lnTo>
                  <a:lnTo>
                    <a:pt x="675" y="1462"/>
                  </a:lnTo>
                  <a:lnTo>
                    <a:pt x="731" y="1462"/>
                  </a:lnTo>
                  <a:lnTo>
                    <a:pt x="731" y="1518"/>
                  </a:lnTo>
                  <a:lnTo>
                    <a:pt x="787" y="1630"/>
                  </a:lnTo>
                  <a:lnTo>
                    <a:pt x="1068" y="1349"/>
                  </a:lnTo>
                  <a:lnTo>
                    <a:pt x="1406" y="1068"/>
                  </a:lnTo>
                  <a:lnTo>
                    <a:pt x="1349" y="619"/>
                  </a:lnTo>
                  <a:lnTo>
                    <a:pt x="1293" y="394"/>
                  </a:lnTo>
                  <a:lnTo>
                    <a:pt x="1349" y="169"/>
                  </a:lnTo>
                  <a:lnTo>
                    <a:pt x="1125" y="113"/>
                  </a:lnTo>
                  <a:lnTo>
                    <a:pt x="731" y="113"/>
                  </a:lnTo>
                  <a:lnTo>
                    <a:pt x="675" y="57"/>
                  </a:lnTo>
                  <a:lnTo>
                    <a:pt x="563" y="1"/>
                  </a:lnTo>
                  <a:close/>
                </a:path>
              </a:pathLst>
            </a:custGeom>
            <a:solidFill>
              <a:srgbClr val="B7D6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0" name="Google Shape;23070;p51"/>
            <p:cNvSpPr/>
            <p:nvPr/>
          </p:nvSpPr>
          <p:spPr>
            <a:xfrm>
              <a:off x="2314925" y="1017450"/>
              <a:ext cx="44975" cy="45000"/>
            </a:xfrm>
            <a:custGeom>
              <a:avLst/>
              <a:gdLst/>
              <a:ahLst/>
              <a:cxnLst/>
              <a:rect l="l" t="t" r="r" b="b"/>
              <a:pathLst>
                <a:path w="1799" h="1800" extrusionOk="0">
                  <a:moveTo>
                    <a:pt x="956" y="1"/>
                  </a:moveTo>
                  <a:lnTo>
                    <a:pt x="843" y="57"/>
                  </a:lnTo>
                  <a:lnTo>
                    <a:pt x="562" y="226"/>
                  </a:lnTo>
                  <a:lnTo>
                    <a:pt x="450" y="394"/>
                  </a:lnTo>
                  <a:lnTo>
                    <a:pt x="337" y="563"/>
                  </a:lnTo>
                  <a:lnTo>
                    <a:pt x="394" y="619"/>
                  </a:lnTo>
                  <a:lnTo>
                    <a:pt x="394" y="731"/>
                  </a:lnTo>
                  <a:lnTo>
                    <a:pt x="56" y="731"/>
                  </a:lnTo>
                  <a:lnTo>
                    <a:pt x="0" y="788"/>
                  </a:lnTo>
                  <a:lnTo>
                    <a:pt x="0" y="956"/>
                  </a:lnTo>
                  <a:lnTo>
                    <a:pt x="56" y="1012"/>
                  </a:lnTo>
                  <a:lnTo>
                    <a:pt x="113" y="1181"/>
                  </a:lnTo>
                  <a:lnTo>
                    <a:pt x="225" y="1237"/>
                  </a:lnTo>
                  <a:lnTo>
                    <a:pt x="337" y="1293"/>
                  </a:lnTo>
                  <a:lnTo>
                    <a:pt x="394" y="1350"/>
                  </a:lnTo>
                  <a:lnTo>
                    <a:pt x="394" y="1406"/>
                  </a:lnTo>
                  <a:lnTo>
                    <a:pt x="450" y="1462"/>
                  </a:lnTo>
                  <a:lnTo>
                    <a:pt x="506" y="1518"/>
                  </a:lnTo>
                  <a:lnTo>
                    <a:pt x="562" y="1574"/>
                  </a:lnTo>
                  <a:lnTo>
                    <a:pt x="618" y="1743"/>
                  </a:lnTo>
                  <a:lnTo>
                    <a:pt x="731" y="1799"/>
                  </a:lnTo>
                  <a:lnTo>
                    <a:pt x="899" y="1743"/>
                  </a:lnTo>
                  <a:lnTo>
                    <a:pt x="1012" y="1462"/>
                  </a:lnTo>
                  <a:lnTo>
                    <a:pt x="1068" y="1406"/>
                  </a:lnTo>
                  <a:lnTo>
                    <a:pt x="1124" y="1406"/>
                  </a:lnTo>
                  <a:lnTo>
                    <a:pt x="1180" y="1518"/>
                  </a:lnTo>
                  <a:lnTo>
                    <a:pt x="1293" y="1631"/>
                  </a:lnTo>
                  <a:lnTo>
                    <a:pt x="1461" y="1687"/>
                  </a:lnTo>
                  <a:lnTo>
                    <a:pt x="1518" y="1743"/>
                  </a:lnTo>
                  <a:lnTo>
                    <a:pt x="1686" y="1518"/>
                  </a:lnTo>
                  <a:lnTo>
                    <a:pt x="1799" y="1293"/>
                  </a:lnTo>
                  <a:lnTo>
                    <a:pt x="1742" y="1237"/>
                  </a:lnTo>
                  <a:lnTo>
                    <a:pt x="1742" y="1181"/>
                  </a:lnTo>
                  <a:lnTo>
                    <a:pt x="1686" y="1069"/>
                  </a:lnTo>
                  <a:lnTo>
                    <a:pt x="1180" y="900"/>
                  </a:lnTo>
                  <a:lnTo>
                    <a:pt x="899" y="844"/>
                  </a:lnTo>
                  <a:lnTo>
                    <a:pt x="843" y="844"/>
                  </a:lnTo>
                  <a:lnTo>
                    <a:pt x="787" y="731"/>
                  </a:lnTo>
                  <a:lnTo>
                    <a:pt x="787" y="675"/>
                  </a:lnTo>
                  <a:lnTo>
                    <a:pt x="843" y="619"/>
                  </a:lnTo>
                  <a:lnTo>
                    <a:pt x="1068" y="450"/>
                  </a:lnTo>
                  <a:lnTo>
                    <a:pt x="1237" y="226"/>
                  </a:lnTo>
                  <a:lnTo>
                    <a:pt x="1012" y="57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B3D1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1" name="Google Shape;23071;p51"/>
            <p:cNvSpPr/>
            <p:nvPr/>
          </p:nvSpPr>
          <p:spPr>
            <a:xfrm>
              <a:off x="1854025" y="1266175"/>
              <a:ext cx="57650" cy="39350"/>
            </a:xfrm>
            <a:custGeom>
              <a:avLst/>
              <a:gdLst/>
              <a:ahLst/>
              <a:cxnLst/>
              <a:rect l="l" t="t" r="r" b="b"/>
              <a:pathLst>
                <a:path w="2306" h="1574" extrusionOk="0">
                  <a:moveTo>
                    <a:pt x="1574" y="0"/>
                  </a:moveTo>
                  <a:lnTo>
                    <a:pt x="1462" y="56"/>
                  </a:lnTo>
                  <a:lnTo>
                    <a:pt x="1406" y="169"/>
                  </a:lnTo>
                  <a:lnTo>
                    <a:pt x="1350" y="337"/>
                  </a:lnTo>
                  <a:lnTo>
                    <a:pt x="1237" y="394"/>
                  </a:lnTo>
                  <a:lnTo>
                    <a:pt x="1181" y="337"/>
                  </a:lnTo>
                  <a:lnTo>
                    <a:pt x="1012" y="281"/>
                  </a:lnTo>
                  <a:lnTo>
                    <a:pt x="900" y="337"/>
                  </a:lnTo>
                  <a:lnTo>
                    <a:pt x="787" y="450"/>
                  </a:lnTo>
                  <a:lnTo>
                    <a:pt x="619" y="450"/>
                  </a:lnTo>
                  <a:lnTo>
                    <a:pt x="563" y="394"/>
                  </a:lnTo>
                  <a:lnTo>
                    <a:pt x="338" y="113"/>
                  </a:lnTo>
                  <a:lnTo>
                    <a:pt x="225" y="113"/>
                  </a:lnTo>
                  <a:lnTo>
                    <a:pt x="169" y="169"/>
                  </a:lnTo>
                  <a:lnTo>
                    <a:pt x="169" y="225"/>
                  </a:lnTo>
                  <a:lnTo>
                    <a:pt x="169" y="281"/>
                  </a:lnTo>
                  <a:lnTo>
                    <a:pt x="225" y="450"/>
                  </a:lnTo>
                  <a:lnTo>
                    <a:pt x="169" y="562"/>
                  </a:lnTo>
                  <a:lnTo>
                    <a:pt x="1" y="843"/>
                  </a:lnTo>
                  <a:lnTo>
                    <a:pt x="282" y="1068"/>
                  </a:lnTo>
                  <a:lnTo>
                    <a:pt x="450" y="1180"/>
                  </a:lnTo>
                  <a:lnTo>
                    <a:pt x="619" y="1237"/>
                  </a:lnTo>
                  <a:lnTo>
                    <a:pt x="506" y="1349"/>
                  </a:lnTo>
                  <a:lnTo>
                    <a:pt x="394" y="1405"/>
                  </a:lnTo>
                  <a:lnTo>
                    <a:pt x="338" y="1461"/>
                  </a:lnTo>
                  <a:lnTo>
                    <a:pt x="282" y="1574"/>
                  </a:lnTo>
                  <a:lnTo>
                    <a:pt x="619" y="1461"/>
                  </a:lnTo>
                  <a:lnTo>
                    <a:pt x="1237" y="956"/>
                  </a:lnTo>
                  <a:lnTo>
                    <a:pt x="1574" y="787"/>
                  </a:lnTo>
                  <a:lnTo>
                    <a:pt x="1968" y="675"/>
                  </a:lnTo>
                  <a:lnTo>
                    <a:pt x="2193" y="618"/>
                  </a:lnTo>
                  <a:lnTo>
                    <a:pt x="2249" y="562"/>
                  </a:lnTo>
                  <a:lnTo>
                    <a:pt x="2305" y="450"/>
                  </a:lnTo>
                  <a:lnTo>
                    <a:pt x="2305" y="281"/>
                  </a:lnTo>
                  <a:lnTo>
                    <a:pt x="2249" y="169"/>
                  </a:lnTo>
                  <a:lnTo>
                    <a:pt x="2193" y="56"/>
                  </a:lnTo>
                  <a:lnTo>
                    <a:pt x="2080" y="0"/>
                  </a:lnTo>
                  <a:lnTo>
                    <a:pt x="1968" y="56"/>
                  </a:lnTo>
                  <a:lnTo>
                    <a:pt x="1855" y="56"/>
                  </a:lnTo>
                  <a:lnTo>
                    <a:pt x="1687" y="0"/>
                  </a:lnTo>
                  <a:close/>
                </a:path>
              </a:pathLst>
            </a:custGeom>
            <a:solidFill>
              <a:srgbClr val="B1D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2" name="Google Shape;23072;p51"/>
            <p:cNvSpPr/>
            <p:nvPr/>
          </p:nvSpPr>
          <p:spPr>
            <a:xfrm>
              <a:off x="2299450" y="950000"/>
              <a:ext cx="50625" cy="35150"/>
            </a:xfrm>
            <a:custGeom>
              <a:avLst/>
              <a:gdLst/>
              <a:ahLst/>
              <a:cxnLst/>
              <a:rect l="l" t="t" r="r" b="b"/>
              <a:pathLst>
                <a:path w="2025" h="1406" extrusionOk="0">
                  <a:moveTo>
                    <a:pt x="1181" y="1"/>
                  </a:moveTo>
                  <a:lnTo>
                    <a:pt x="956" y="226"/>
                  </a:lnTo>
                  <a:lnTo>
                    <a:pt x="675" y="394"/>
                  </a:lnTo>
                  <a:lnTo>
                    <a:pt x="338" y="507"/>
                  </a:lnTo>
                  <a:lnTo>
                    <a:pt x="1" y="619"/>
                  </a:lnTo>
                  <a:lnTo>
                    <a:pt x="226" y="788"/>
                  </a:lnTo>
                  <a:lnTo>
                    <a:pt x="394" y="844"/>
                  </a:lnTo>
                  <a:lnTo>
                    <a:pt x="394" y="788"/>
                  </a:lnTo>
                  <a:lnTo>
                    <a:pt x="619" y="788"/>
                  </a:lnTo>
                  <a:lnTo>
                    <a:pt x="732" y="732"/>
                  </a:lnTo>
                  <a:lnTo>
                    <a:pt x="788" y="732"/>
                  </a:lnTo>
                  <a:lnTo>
                    <a:pt x="844" y="788"/>
                  </a:lnTo>
                  <a:lnTo>
                    <a:pt x="844" y="900"/>
                  </a:lnTo>
                  <a:lnTo>
                    <a:pt x="844" y="1013"/>
                  </a:lnTo>
                  <a:lnTo>
                    <a:pt x="788" y="1125"/>
                  </a:lnTo>
                  <a:lnTo>
                    <a:pt x="675" y="1181"/>
                  </a:lnTo>
                  <a:lnTo>
                    <a:pt x="563" y="1181"/>
                  </a:lnTo>
                  <a:lnTo>
                    <a:pt x="507" y="1237"/>
                  </a:lnTo>
                  <a:lnTo>
                    <a:pt x="675" y="1294"/>
                  </a:lnTo>
                  <a:lnTo>
                    <a:pt x="844" y="1294"/>
                  </a:lnTo>
                  <a:lnTo>
                    <a:pt x="900" y="1350"/>
                  </a:lnTo>
                  <a:lnTo>
                    <a:pt x="956" y="1406"/>
                  </a:lnTo>
                  <a:lnTo>
                    <a:pt x="1069" y="1406"/>
                  </a:lnTo>
                  <a:lnTo>
                    <a:pt x="1125" y="1350"/>
                  </a:lnTo>
                  <a:lnTo>
                    <a:pt x="1181" y="1181"/>
                  </a:lnTo>
                  <a:lnTo>
                    <a:pt x="1968" y="394"/>
                  </a:lnTo>
                  <a:lnTo>
                    <a:pt x="2024" y="282"/>
                  </a:lnTo>
                  <a:lnTo>
                    <a:pt x="1912" y="226"/>
                  </a:lnTo>
                  <a:lnTo>
                    <a:pt x="1181" y="1"/>
                  </a:lnTo>
                  <a:close/>
                </a:path>
              </a:pathLst>
            </a:custGeom>
            <a:solidFill>
              <a:srgbClr val="9BB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3" name="Google Shape;23073;p51"/>
            <p:cNvSpPr/>
            <p:nvPr/>
          </p:nvSpPr>
          <p:spPr>
            <a:xfrm>
              <a:off x="1627800" y="1245100"/>
              <a:ext cx="32350" cy="74475"/>
            </a:xfrm>
            <a:custGeom>
              <a:avLst/>
              <a:gdLst/>
              <a:ahLst/>
              <a:cxnLst/>
              <a:rect l="l" t="t" r="r" b="b"/>
              <a:pathLst>
                <a:path w="1294" h="2979" extrusionOk="0">
                  <a:moveTo>
                    <a:pt x="0" y="0"/>
                  </a:moveTo>
                  <a:lnTo>
                    <a:pt x="0" y="56"/>
                  </a:lnTo>
                  <a:lnTo>
                    <a:pt x="57" y="169"/>
                  </a:lnTo>
                  <a:lnTo>
                    <a:pt x="0" y="281"/>
                  </a:lnTo>
                  <a:lnTo>
                    <a:pt x="225" y="899"/>
                  </a:lnTo>
                  <a:lnTo>
                    <a:pt x="394" y="1237"/>
                  </a:lnTo>
                  <a:lnTo>
                    <a:pt x="506" y="1518"/>
                  </a:lnTo>
                  <a:lnTo>
                    <a:pt x="619" y="2136"/>
                  </a:lnTo>
                  <a:lnTo>
                    <a:pt x="787" y="2754"/>
                  </a:lnTo>
                  <a:lnTo>
                    <a:pt x="844" y="2867"/>
                  </a:lnTo>
                  <a:lnTo>
                    <a:pt x="900" y="2979"/>
                  </a:lnTo>
                  <a:lnTo>
                    <a:pt x="956" y="2867"/>
                  </a:lnTo>
                  <a:lnTo>
                    <a:pt x="900" y="2585"/>
                  </a:lnTo>
                  <a:lnTo>
                    <a:pt x="844" y="2304"/>
                  </a:lnTo>
                  <a:lnTo>
                    <a:pt x="844" y="2248"/>
                  </a:lnTo>
                  <a:lnTo>
                    <a:pt x="900" y="2192"/>
                  </a:lnTo>
                  <a:lnTo>
                    <a:pt x="956" y="2023"/>
                  </a:lnTo>
                  <a:lnTo>
                    <a:pt x="956" y="1911"/>
                  </a:lnTo>
                  <a:lnTo>
                    <a:pt x="956" y="1742"/>
                  </a:lnTo>
                  <a:lnTo>
                    <a:pt x="900" y="1630"/>
                  </a:lnTo>
                  <a:lnTo>
                    <a:pt x="956" y="1518"/>
                  </a:lnTo>
                  <a:lnTo>
                    <a:pt x="1012" y="1461"/>
                  </a:lnTo>
                  <a:lnTo>
                    <a:pt x="1181" y="1180"/>
                  </a:lnTo>
                  <a:lnTo>
                    <a:pt x="1237" y="1068"/>
                  </a:lnTo>
                  <a:lnTo>
                    <a:pt x="1237" y="956"/>
                  </a:lnTo>
                  <a:lnTo>
                    <a:pt x="1181" y="899"/>
                  </a:lnTo>
                  <a:lnTo>
                    <a:pt x="1068" y="899"/>
                  </a:lnTo>
                  <a:lnTo>
                    <a:pt x="956" y="956"/>
                  </a:lnTo>
                  <a:lnTo>
                    <a:pt x="900" y="899"/>
                  </a:lnTo>
                  <a:lnTo>
                    <a:pt x="1012" y="899"/>
                  </a:lnTo>
                  <a:lnTo>
                    <a:pt x="1125" y="843"/>
                  </a:lnTo>
                  <a:lnTo>
                    <a:pt x="1237" y="899"/>
                  </a:lnTo>
                  <a:lnTo>
                    <a:pt x="1293" y="843"/>
                  </a:lnTo>
                  <a:lnTo>
                    <a:pt x="1237" y="731"/>
                  </a:lnTo>
                  <a:lnTo>
                    <a:pt x="1125" y="618"/>
                  </a:lnTo>
                  <a:lnTo>
                    <a:pt x="956" y="506"/>
                  </a:lnTo>
                  <a:lnTo>
                    <a:pt x="787" y="393"/>
                  </a:lnTo>
                  <a:lnTo>
                    <a:pt x="787" y="450"/>
                  </a:lnTo>
                  <a:lnTo>
                    <a:pt x="731" y="506"/>
                  </a:lnTo>
                  <a:lnTo>
                    <a:pt x="675" y="562"/>
                  </a:lnTo>
                  <a:lnTo>
                    <a:pt x="619" y="506"/>
                  </a:lnTo>
                  <a:lnTo>
                    <a:pt x="563" y="450"/>
                  </a:lnTo>
                  <a:lnTo>
                    <a:pt x="563" y="393"/>
                  </a:lnTo>
                  <a:lnTo>
                    <a:pt x="563" y="281"/>
                  </a:lnTo>
                  <a:lnTo>
                    <a:pt x="563" y="169"/>
                  </a:lnTo>
                  <a:lnTo>
                    <a:pt x="506" y="112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90B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4" name="Google Shape;23074;p51"/>
            <p:cNvSpPr/>
            <p:nvPr/>
          </p:nvSpPr>
          <p:spPr>
            <a:xfrm>
              <a:off x="1625000" y="1212775"/>
              <a:ext cx="25300" cy="47800"/>
            </a:xfrm>
            <a:custGeom>
              <a:avLst/>
              <a:gdLst/>
              <a:ahLst/>
              <a:cxnLst/>
              <a:rect l="l" t="t" r="r" b="b"/>
              <a:pathLst>
                <a:path w="1012" h="1912" extrusionOk="0">
                  <a:moveTo>
                    <a:pt x="337" y="0"/>
                  </a:moveTo>
                  <a:lnTo>
                    <a:pt x="225" y="169"/>
                  </a:lnTo>
                  <a:lnTo>
                    <a:pt x="225" y="338"/>
                  </a:lnTo>
                  <a:lnTo>
                    <a:pt x="337" y="675"/>
                  </a:lnTo>
                  <a:lnTo>
                    <a:pt x="225" y="675"/>
                  </a:lnTo>
                  <a:lnTo>
                    <a:pt x="169" y="619"/>
                  </a:lnTo>
                  <a:lnTo>
                    <a:pt x="169" y="562"/>
                  </a:lnTo>
                  <a:lnTo>
                    <a:pt x="112" y="562"/>
                  </a:lnTo>
                  <a:lnTo>
                    <a:pt x="0" y="1181"/>
                  </a:lnTo>
                  <a:lnTo>
                    <a:pt x="112" y="1574"/>
                  </a:lnTo>
                  <a:lnTo>
                    <a:pt x="225" y="1518"/>
                  </a:lnTo>
                  <a:lnTo>
                    <a:pt x="169" y="1405"/>
                  </a:lnTo>
                  <a:lnTo>
                    <a:pt x="169" y="1349"/>
                  </a:lnTo>
                  <a:lnTo>
                    <a:pt x="225" y="1293"/>
                  </a:lnTo>
                  <a:lnTo>
                    <a:pt x="281" y="1349"/>
                  </a:lnTo>
                  <a:lnTo>
                    <a:pt x="394" y="1462"/>
                  </a:lnTo>
                  <a:lnTo>
                    <a:pt x="450" y="1518"/>
                  </a:lnTo>
                  <a:lnTo>
                    <a:pt x="562" y="1462"/>
                  </a:lnTo>
                  <a:lnTo>
                    <a:pt x="618" y="1462"/>
                  </a:lnTo>
                  <a:lnTo>
                    <a:pt x="618" y="1574"/>
                  </a:lnTo>
                  <a:lnTo>
                    <a:pt x="506" y="1799"/>
                  </a:lnTo>
                  <a:lnTo>
                    <a:pt x="787" y="1911"/>
                  </a:lnTo>
                  <a:lnTo>
                    <a:pt x="843" y="1855"/>
                  </a:lnTo>
                  <a:lnTo>
                    <a:pt x="843" y="1799"/>
                  </a:lnTo>
                  <a:lnTo>
                    <a:pt x="787" y="1799"/>
                  </a:lnTo>
                  <a:lnTo>
                    <a:pt x="787" y="1574"/>
                  </a:lnTo>
                  <a:lnTo>
                    <a:pt x="843" y="1462"/>
                  </a:lnTo>
                  <a:lnTo>
                    <a:pt x="899" y="1405"/>
                  </a:lnTo>
                  <a:lnTo>
                    <a:pt x="1012" y="1349"/>
                  </a:lnTo>
                  <a:lnTo>
                    <a:pt x="1012" y="1293"/>
                  </a:lnTo>
                  <a:lnTo>
                    <a:pt x="675" y="1293"/>
                  </a:lnTo>
                  <a:lnTo>
                    <a:pt x="618" y="1237"/>
                  </a:lnTo>
                  <a:lnTo>
                    <a:pt x="731" y="1181"/>
                  </a:lnTo>
                  <a:lnTo>
                    <a:pt x="731" y="1124"/>
                  </a:lnTo>
                  <a:lnTo>
                    <a:pt x="787" y="956"/>
                  </a:lnTo>
                  <a:lnTo>
                    <a:pt x="787" y="731"/>
                  </a:lnTo>
                  <a:lnTo>
                    <a:pt x="899" y="619"/>
                  </a:lnTo>
                  <a:lnTo>
                    <a:pt x="956" y="562"/>
                  </a:lnTo>
                  <a:lnTo>
                    <a:pt x="899" y="450"/>
                  </a:lnTo>
                  <a:lnTo>
                    <a:pt x="787" y="450"/>
                  </a:lnTo>
                  <a:lnTo>
                    <a:pt x="731" y="506"/>
                  </a:lnTo>
                  <a:lnTo>
                    <a:pt x="675" y="562"/>
                  </a:lnTo>
                  <a:lnTo>
                    <a:pt x="618" y="562"/>
                  </a:lnTo>
                  <a:lnTo>
                    <a:pt x="618" y="506"/>
                  </a:lnTo>
                  <a:lnTo>
                    <a:pt x="675" y="394"/>
                  </a:lnTo>
                  <a:lnTo>
                    <a:pt x="562" y="281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99B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5" name="Google Shape;23075;p51"/>
            <p:cNvSpPr/>
            <p:nvPr/>
          </p:nvSpPr>
          <p:spPr>
            <a:xfrm>
              <a:off x="1869475" y="1266175"/>
              <a:ext cx="54825" cy="36550"/>
            </a:xfrm>
            <a:custGeom>
              <a:avLst/>
              <a:gdLst/>
              <a:ahLst/>
              <a:cxnLst/>
              <a:rect l="l" t="t" r="r" b="b"/>
              <a:pathLst>
                <a:path w="2193" h="1462" extrusionOk="0">
                  <a:moveTo>
                    <a:pt x="1462" y="0"/>
                  </a:moveTo>
                  <a:lnTo>
                    <a:pt x="1631" y="225"/>
                  </a:lnTo>
                  <a:lnTo>
                    <a:pt x="1631" y="394"/>
                  </a:lnTo>
                  <a:lnTo>
                    <a:pt x="1575" y="562"/>
                  </a:lnTo>
                  <a:lnTo>
                    <a:pt x="1462" y="618"/>
                  </a:lnTo>
                  <a:lnTo>
                    <a:pt x="1350" y="562"/>
                  </a:lnTo>
                  <a:lnTo>
                    <a:pt x="1237" y="562"/>
                  </a:lnTo>
                  <a:lnTo>
                    <a:pt x="1125" y="618"/>
                  </a:lnTo>
                  <a:lnTo>
                    <a:pt x="1069" y="731"/>
                  </a:lnTo>
                  <a:lnTo>
                    <a:pt x="507" y="731"/>
                  </a:lnTo>
                  <a:lnTo>
                    <a:pt x="507" y="899"/>
                  </a:lnTo>
                  <a:lnTo>
                    <a:pt x="451" y="1012"/>
                  </a:lnTo>
                  <a:lnTo>
                    <a:pt x="394" y="1068"/>
                  </a:lnTo>
                  <a:lnTo>
                    <a:pt x="226" y="1124"/>
                  </a:lnTo>
                  <a:lnTo>
                    <a:pt x="169" y="1237"/>
                  </a:lnTo>
                  <a:lnTo>
                    <a:pt x="1" y="1461"/>
                  </a:lnTo>
                  <a:lnTo>
                    <a:pt x="226" y="1349"/>
                  </a:lnTo>
                  <a:lnTo>
                    <a:pt x="451" y="1180"/>
                  </a:lnTo>
                  <a:lnTo>
                    <a:pt x="563" y="1180"/>
                  </a:lnTo>
                  <a:lnTo>
                    <a:pt x="732" y="1237"/>
                  </a:lnTo>
                  <a:lnTo>
                    <a:pt x="2193" y="787"/>
                  </a:lnTo>
                  <a:lnTo>
                    <a:pt x="2193" y="618"/>
                  </a:lnTo>
                  <a:lnTo>
                    <a:pt x="2137" y="506"/>
                  </a:lnTo>
                  <a:lnTo>
                    <a:pt x="2024" y="450"/>
                  </a:lnTo>
                  <a:lnTo>
                    <a:pt x="1968" y="337"/>
                  </a:lnTo>
                  <a:lnTo>
                    <a:pt x="1799" y="281"/>
                  </a:lnTo>
                  <a:lnTo>
                    <a:pt x="1743" y="225"/>
                  </a:lnTo>
                  <a:lnTo>
                    <a:pt x="1687" y="113"/>
                  </a:lnTo>
                  <a:lnTo>
                    <a:pt x="1687" y="56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B7D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6" name="Google Shape;23076;p51"/>
            <p:cNvSpPr/>
            <p:nvPr/>
          </p:nvSpPr>
          <p:spPr>
            <a:xfrm>
              <a:off x="2309300" y="1009025"/>
              <a:ext cx="39375" cy="26725"/>
            </a:xfrm>
            <a:custGeom>
              <a:avLst/>
              <a:gdLst/>
              <a:ahLst/>
              <a:cxnLst/>
              <a:rect l="l" t="t" r="r" b="b"/>
              <a:pathLst>
                <a:path w="1575" h="1069" extrusionOk="0">
                  <a:moveTo>
                    <a:pt x="113" y="0"/>
                  </a:moveTo>
                  <a:lnTo>
                    <a:pt x="113" y="57"/>
                  </a:lnTo>
                  <a:lnTo>
                    <a:pt x="225" y="225"/>
                  </a:lnTo>
                  <a:lnTo>
                    <a:pt x="225" y="394"/>
                  </a:lnTo>
                  <a:lnTo>
                    <a:pt x="169" y="563"/>
                  </a:lnTo>
                  <a:lnTo>
                    <a:pt x="56" y="731"/>
                  </a:lnTo>
                  <a:lnTo>
                    <a:pt x="0" y="787"/>
                  </a:lnTo>
                  <a:lnTo>
                    <a:pt x="113" y="844"/>
                  </a:lnTo>
                  <a:lnTo>
                    <a:pt x="0" y="1012"/>
                  </a:lnTo>
                  <a:lnTo>
                    <a:pt x="113" y="1068"/>
                  </a:lnTo>
                  <a:lnTo>
                    <a:pt x="169" y="1068"/>
                  </a:lnTo>
                  <a:lnTo>
                    <a:pt x="281" y="1012"/>
                  </a:lnTo>
                  <a:lnTo>
                    <a:pt x="281" y="900"/>
                  </a:lnTo>
                  <a:lnTo>
                    <a:pt x="338" y="844"/>
                  </a:lnTo>
                  <a:lnTo>
                    <a:pt x="338" y="900"/>
                  </a:lnTo>
                  <a:lnTo>
                    <a:pt x="394" y="1012"/>
                  </a:lnTo>
                  <a:lnTo>
                    <a:pt x="506" y="1012"/>
                  </a:lnTo>
                  <a:lnTo>
                    <a:pt x="675" y="900"/>
                  </a:lnTo>
                  <a:lnTo>
                    <a:pt x="675" y="787"/>
                  </a:lnTo>
                  <a:lnTo>
                    <a:pt x="675" y="731"/>
                  </a:lnTo>
                  <a:lnTo>
                    <a:pt x="900" y="731"/>
                  </a:lnTo>
                  <a:lnTo>
                    <a:pt x="1012" y="619"/>
                  </a:lnTo>
                  <a:lnTo>
                    <a:pt x="1012" y="506"/>
                  </a:lnTo>
                  <a:lnTo>
                    <a:pt x="1068" y="450"/>
                  </a:lnTo>
                  <a:lnTo>
                    <a:pt x="1124" y="394"/>
                  </a:lnTo>
                  <a:lnTo>
                    <a:pt x="1237" y="563"/>
                  </a:lnTo>
                  <a:lnTo>
                    <a:pt x="1349" y="619"/>
                  </a:lnTo>
                  <a:lnTo>
                    <a:pt x="1462" y="563"/>
                  </a:lnTo>
                  <a:lnTo>
                    <a:pt x="1518" y="563"/>
                  </a:lnTo>
                  <a:lnTo>
                    <a:pt x="1574" y="450"/>
                  </a:lnTo>
                  <a:lnTo>
                    <a:pt x="1518" y="338"/>
                  </a:lnTo>
                  <a:lnTo>
                    <a:pt x="1462" y="282"/>
                  </a:lnTo>
                  <a:lnTo>
                    <a:pt x="1349" y="225"/>
                  </a:lnTo>
                  <a:lnTo>
                    <a:pt x="1293" y="113"/>
                  </a:lnTo>
                  <a:lnTo>
                    <a:pt x="1237" y="57"/>
                  </a:lnTo>
                  <a:lnTo>
                    <a:pt x="1124" y="57"/>
                  </a:lnTo>
                  <a:lnTo>
                    <a:pt x="1068" y="113"/>
                  </a:lnTo>
                  <a:lnTo>
                    <a:pt x="1068" y="169"/>
                  </a:lnTo>
                  <a:lnTo>
                    <a:pt x="956" y="225"/>
                  </a:lnTo>
                  <a:lnTo>
                    <a:pt x="900" y="282"/>
                  </a:lnTo>
                  <a:lnTo>
                    <a:pt x="900" y="225"/>
                  </a:lnTo>
                  <a:lnTo>
                    <a:pt x="843" y="113"/>
                  </a:lnTo>
                  <a:lnTo>
                    <a:pt x="843" y="57"/>
                  </a:lnTo>
                  <a:lnTo>
                    <a:pt x="619" y="0"/>
                  </a:lnTo>
                  <a:lnTo>
                    <a:pt x="506" y="0"/>
                  </a:lnTo>
                  <a:lnTo>
                    <a:pt x="394" y="57"/>
                  </a:lnTo>
                  <a:lnTo>
                    <a:pt x="281" y="5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A4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7" name="Google Shape;23077;p51"/>
            <p:cNvSpPr/>
            <p:nvPr/>
          </p:nvSpPr>
          <p:spPr>
            <a:xfrm>
              <a:off x="2284000" y="1142525"/>
              <a:ext cx="66075" cy="26700"/>
            </a:xfrm>
            <a:custGeom>
              <a:avLst/>
              <a:gdLst/>
              <a:ahLst/>
              <a:cxnLst/>
              <a:rect l="l" t="t" r="r" b="b"/>
              <a:pathLst>
                <a:path w="2643" h="1068" extrusionOk="0">
                  <a:moveTo>
                    <a:pt x="2249" y="0"/>
                  </a:moveTo>
                  <a:lnTo>
                    <a:pt x="2024" y="56"/>
                  </a:lnTo>
                  <a:lnTo>
                    <a:pt x="1181" y="337"/>
                  </a:lnTo>
                  <a:lnTo>
                    <a:pt x="900" y="393"/>
                  </a:lnTo>
                  <a:lnTo>
                    <a:pt x="787" y="393"/>
                  </a:lnTo>
                  <a:lnTo>
                    <a:pt x="619" y="506"/>
                  </a:lnTo>
                  <a:lnTo>
                    <a:pt x="394" y="562"/>
                  </a:lnTo>
                  <a:lnTo>
                    <a:pt x="169" y="618"/>
                  </a:lnTo>
                  <a:lnTo>
                    <a:pt x="1" y="787"/>
                  </a:lnTo>
                  <a:lnTo>
                    <a:pt x="57" y="843"/>
                  </a:lnTo>
                  <a:lnTo>
                    <a:pt x="225" y="843"/>
                  </a:lnTo>
                  <a:lnTo>
                    <a:pt x="282" y="899"/>
                  </a:lnTo>
                  <a:lnTo>
                    <a:pt x="282" y="1012"/>
                  </a:lnTo>
                  <a:lnTo>
                    <a:pt x="338" y="1068"/>
                  </a:lnTo>
                  <a:lnTo>
                    <a:pt x="619" y="1012"/>
                  </a:lnTo>
                  <a:lnTo>
                    <a:pt x="619" y="899"/>
                  </a:lnTo>
                  <a:lnTo>
                    <a:pt x="619" y="787"/>
                  </a:lnTo>
                  <a:lnTo>
                    <a:pt x="675" y="731"/>
                  </a:lnTo>
                  <a:lnTo>
                    <a:pt x="731" y="674"/>
                  </a:lnTo>
                  <a:lnTo>
                    <a:pt x="844" y="618"/>
                  </a:lnTo>
                  <a:lnTo>
                    <a:pt x="1181" y="618"/>
                  </a:lnTo>
                  <a:lnTo>
                    <a:pt x="1293" y="562"/>
                  </a:lnTo>
                  <a:lnTo>
                    <a:pt x="1350" y="562"/>
                  </a:lnTo>
                  <a:lnTo>
                    <a:pt x="1462" y="618"/>
                  </a:lnTo>
                  <a:lnTo>
                    <a:pt x="1574" y="674"/>
                  </a:lnTo>
                  <a:lnTo>
                    <a:pt x="1687" y="674"/>
                  </a:lnTo>
                  <a:lnTo>
                    <a:pt x="1912" y="618"/>
                  </a:lnTo>
                  <a:lnTo>
                    <a:pt x="1912" y="562"/>
                  </a:lnTo>
                  <a:lnTo>
                    <a:pt x="1912" y="506"/>
                  </a:lnTo>
                  <a:lnTo>
                    <a:pt x="1855" y="450"/>
                  </a:lnTo>
                  <a:lnTo>
                    <a:pt x="1855" y="393"/>
                  </a:lnTo>
                  <a:lnTo>
                    <a:pt x="1968" y="393"/>
                  </a:lnTo>
                  <a:lnTo>
                    <a:pt x="2136" y="506"/>
                  </a:lnTo>
                  <a:lnTo>
                    <a:pt x="2249" y="506"/>
                  </a:lnTo>
                  <a:lnTo>
                    <a:pt x="2305" y="450"/>
                  </a:lnTo>
                  <a:lnTo>
                    <a:pt x="2417" y="337"/>
                  </a:lnTo>
                  <a:lnTo>
                    <a:pt x="2474" y="281"/>
                  </a:lnTo>
                  <a:lnTo>
                    <a:pt x="2586" y="337"/>
                  </a:lnTo>
                  <a:lnTo>
                    <a:pt x="2642" y="337"/>
                  </a:lnTo>
                  <a:lnTo>
                    <a:pt x="2642" y="225"/>
                  </a:lnTo>
                  <a:lnTo>
                    <a:pt x="2642" y="112"/>
                  </a:lnTo>
                  <a:lnTo>
                    <a:pt x="2586" y="112"/>
                  </a:lnTo>
                  <a:lnTo>
                    <a:pt x="2530" y="56"/>
                  </a:lnTo>
                  <a:lnTo>
                    <a:pt x="2417" y="56"/>
                  </a:lnTo>
                  <a:lnTo>
                    <a:pt x="2361" y="0"/>
                  </a:lnTo>
                  <a:close/>
                </a:path>
              </a:pathLst>
            </a:custGeom>
            <a:solidFill>
              <a:srgbClr val="F8F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8" name="Google Shape;23078;p51"/>
            <p:cNvSpPr/>
            <p:nvPr/>
          </p:nvSpPr>
          <p:spPr>
            <a:xfrm>
              <a:off x="1958000" y="1242275"/>
              <a:ext cx="71700" cy="28125"/>
            </a:xfrm>
            <a:custGeom>
              <a:avLst/>
              <a:gdLst/>
              <a:ahLst/>
              <a:cxnLst/>
              <a:rect l="l" t="t" r="r" b="b"/>
              <a:pathLst>
                <a:path w="2868" h="1125" extrusionOk="0">
                  <a:moveTo>
                    <a:pt x="2530" y="1"/>
                  </a:moveTo>
                  <a:lnTo>
                    <a:pt x="2249" y="57"/>
                  </a:lnTo>
                  <a:lnTo>
                    <a:pt x="2024" y="113"/>
                  </a:lnTo>
                  <a:lnTo>
                    <a:pt x="1856" y="169"/>
                  </a:lnTo>
                  <a:lnTo>
                    <a:pt x="1575" y="169"/>
                  </a:lnTo>
                  <a:lnTo>
                    <a:pt x="1462" y="225"/>
                  </a:lnTo>
                  <a:lnTo>
                    <a:pt x="1406" y="338"/>
                  </a:lnTo>
                  <a:lnTo>
                    <a:pt x="1294" y="394"/>
                  </a:lnTo>
                  <a:lnTo>
                    <a:pt x="1125" y="450"/>
                  </a:lnTo>
                  <a:lnTo>
                    <a:pt x="956" y="450"/>
                  </a:lnTo>
                  <a:lnTo>
                    <a:pt x="844" y="506"/>
                  </a:lnTo>
                  <a:lnTo>
                    <a:pt x="675" y="675"/>
                  </a:lnTo>
                  <a:lnTo>
                    <a:pt x="675" y="731"/>
                  </a:lnTo>
                  <a:lnTo>
                    <a:pt x="619" y="731"/>
                  </a:lnTo>
                  <a:lnTo>
                    <a:pt x="619" y="675"/>
                  </a:lnTo>
                  <a:lnTo>
                    <a:pt x="507" y="675"/>
                  </a:lnTo>
                  <a:lnTo>
                    <a:pt x="394" y="731"/>
                  </a:lnTo>
                  <a:lnTo>
                    <a:pt x="338" y="787"/>
                  </a:lnTo>
                  <a:lnTo>
                    <a:pt x="282" y="844"/>
                  </a:lnTo>
                  <a:lnTo>
                    <a:pt x="226" y="844"/>
                  </a:lnTo>
                  <a:lnTo>
                    <a:pt x="169" y="900"/>
                  </a:lnTo>
                  <a:lnTo>
                    <a:pt x="113" y="900"/>
                  </a:lnTo>
                  <a:lnTo>
                    <a:pt x="57" y="956"/>
                  </a:lnTo>
                  <a:lnTo>
                    <a:pt x="1" y="1069"/>
                  </a:lnTo>
                  <a:lnTo>
                    <a:pt x="1" y="1125"/>
                  </a:lnTo>
                  <a:lnTo>
                    <a:pt x="338" y="1125"/>
                  </a:lnTo>
                  <a:lnTo>
                    <a:pt x="619" y="1012"/>
                  </a:lnTo>
                  <a:lnTo>
                    <a:pt x="1125" y="844"/>
                  </a:lnTo>
                  <a:lnTo>
                    <a:pt x="1575" y="675"/>
                  </a:lnTo>
                  <a:lnTo>
                    <a:pt x="1518" y="731"/>
                  </a:lnTo>
                  <a:lnTo>
                    <a:pt x="1518" y="787"/>
                  </a:lnTo>
                  <a:lnTo>
                    <a:pt x="1687" y="787"/>
                  </a:lnTo>
                  <a:lnTo>
                    <a:pt x="1856" y="675"/>
                  </a:lnTo>
                  <a:lnTo>
                    <a:pt x="1968" y="563"/>
                  </a:lnTo>
                  <a:lnTo>
                    <a:pt x="2137" y="506"/>
                  </a:lnTo>
                  <a:lnTo>
                    <a:pt x="2305" y="450"/>
                  </a:lnTo>
                  <a:lnTo>
                    <a:pt x="2418" y="394"/>
                  </a:lnTo>
                  <a:lnTo>
                    <a:pt x="2530" y="338"/>
                  </a:lnTo>
                  <a:lnTo>
                    <a:pt x="2643" y="338"/>
                  </a:lnTo>
                  <a:lnTo>
                    <a:pt x="2755" y="282"/>
                  </a:lnTo>
                  <a:lnTo>
                    <a:pt x="2811" y="225"/>
                  </a:lnTo>
                  <a:lnTo>
                    <a:pt x="2867" y="169"/>
                  </a:lnTo>
                  <a:lnTo>
                    <a:pt x="2699" y="57"/>
                  </a:lnTo>
                  <a:lnTo>
                    <a:pt x="2530" y="1"/>
                  </a:lnTo>
                  <a:close/>
                </a:path>
              </a:pathLst>
            </a:custGeom>
            <a:solidFill>
              <a:srgbClr val="A1C3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9" name="Google Shape;23079;p51"/>
            <p:cNvSpPr/>
            <p:nvPr/>
          </p:nvSpPr>
          <p:spPr>
            <a:xfrm>
              <a:off x="2338800" y="990750"/>
              <a:ext cx="26725" cy="29550"/>
            </a:xfrm>
            <a:custGeom>
              <a:avLst/>
              <a:gdLst/>
              <a:ahLst/>
              <a:cxnLst/>
              <a:rect l="l" t="t" r="r" b="b"/>
              <a:pathLst>
                <a:path w="1069" h="1182" extrusionOk="0">
                  <a:moveTo>
                    <a:pt x="1" y="1"/>
                  </a:moveTo>
                  <a:lnTo>
                    <a:pt x="1" y="113"/>
                  </a:lnTo>
                  <a:lnTo>
                    <a:pt x="1" y="226"/>
                  </a:lnTo>
                  <a:lnTo>
                    <a:pt x="1" y="507"/>
                  </a:lnTo>
                  <a:lnTo>
                    <a:pt x="57" y="619"/>
                  </a:lnTo>
                  <a:lnTo>
                    <a:pt x="169" y="675"/>
                  </a:lnTo>
                  <a:lnTo>
                    <a:pt x="225" y="731"/>
                  </a:lnTo>
                  <a:lnTo>
                    <a:pt x="225" y="788"/>
                  </a:lnTo>
                  <a:lnTo>
                    <a:pt x="113" y="844"/>
                  </a:lnTo>
                  <a:lnTo>
                    <a:pt x="57" y="1013"/>
                  </a:lnTo>
                  <a:lnTo>
                    <a:pt x="57" y="1069"/>
                  </a:lnTo>
                  <a:lnTo>
                    <a:pt x="225" y="1069"/>
                  </a:lnTo>
                  <a:lnTo>
                    <a:pt x="394" y="1181"/>
                  </a:lnTo>
                  <a:lnTo>
                    <a:pt x="731" y="900"/>
                  </a:lnTo>
                  <a:lnTo>
                    <a:pt x="1068" y="563"/>
                  </a:lnTo>
                  <a:lnTo>
                    <a:pt x="956" y="507"/>
                  </a:lnTo>
                  <a:lnTo>
                    <a:pt x="844" y="507"/>
                  </a:lnTo>
                  <a:lnTo>
                    <a:pt x="619" y="619"/>
                  </a:lnTo>
                  <a:lnTo>
                    <a:pt x="731" y="450"/>
                  </a:lnTo>
                  <a:lnTo>
                    <a:pt x="731" y="394"/>
                  </a:lnTo>
                  <a:lnTo>
                    <a:pt x="731" y="338"/>
                  </a:lnTo>
                  <a:lnTo>
                    <a:pt x="394" y="1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1B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0" name="Google Shape;23080;p51"/>
            <p:cNvSpPr/>
            <p:nvPr/>
          </p:nvSpPr>
          <p:spPr>
            <a:xfrm>
              <a:off x="2302275" y="903650"/>
              <a:ext cx="47800" cy="19675"/>
            </a:xfrm>
            <a:custGeom>
              <a:avLst/>
              <a:gdLst/>
              <a:ahLst/>
              <a:cxnLst/>
              <a:rect l="l" t="t" r="r" b="b"/>
              <a:pathLst>
                <a:path w="1912" h="787" extrusionOk="0">
                  <a:moveTo>
                    <a:pt x="1743" y="0"/>
                  </a:moveTo>
                  <a:lnTo>
                    <a:pt x="0" y="562"/>
                  </a:lnTo>
                  <a:lnTo>
                    <a:pt x="225" y="562"/>
                  </a:lnTo>
                  <a:lnTo>
                    <a:pt x="562" y="506"/>
                  </a:lnTo>
                  <a:lnTo>
                    <a:pt x="675" y="506"/>
                  </a:lnTo>
                  <a:lnTo>
                    <a:pt x="731" y="562"/>
                  </a:lnTo>
                  <a:lnTo>
                    <a:pt x="787" y="618"/>
                  </a:lnTo>
                  <a:lnTo>
                    <a:pt x="843" y="731"/>
                  </a:lnTo>
                  <a:lnTo>
                    <a:pt x="956" y="787"/>
                  </a:lnTo>
                  <a:lnTo>
                    <a:pt x="1012" y="731"/>
                  </a:lnTo>
                  <a:lnTo>
                    <a:pt x="1124" y="675"/>
                  </a:lnTo>
                  <a:lnTo>
                    <a:pt x="1181" y="562"/>
                  </a:lnTo>
                  <a:lnTo>
                    <a:pt x="1237" y="675"/>
                  </a:lnTo>
                  <a:lnTo>
                    <a:pt x="1349" y="787"/>
                  </a:lnTo>
                  <a:lnTo>
                    <a:pt x="1462" y="675"/>
                  </a:lnTo>
                  <a:lnTo>
                    <a:pt x="1574" y="562"/>
                  </a:lnTo>
                  <a:lnTo>
                    <a:pt x="1743" y="337"/>
                  </a:lnTo>
                  <a:lnTo>
                    <a:pt x="1911" y="56"/>
                  </a:lnTo>
                  <a:lnTo>
                    <a:pt x="1911" y="0"/>
                  </a:lnTo>
                  <a:close/>
                </a:path>
              </a:pathLst>
            </a:custGeom>
            <a:solidFill>
              <a:srgbClr val="C1D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1" name="Google Shape;23081;p51"/>
            <p:cNvSpPr/>
            <p:nvPr/>
          </p:nvSpPr>
          <p:spPr>
            <a:xfrm>
              <a:off x="2333175" y="1113000"/>
              <a:ext cx="59050" cy="29550"/>
            </a:xfrm>
            <a:custGeom>
              <a:avLst/>
              <a:gdLst/>
              <a:ahLst/>
              <a:cxnLst/>
              <a:rect l="l" t="t" r="r" b="b"/>
              <a:pathLst>
                <a:path w="2362" h="1182" extrusionOk="0">
                  <a:moveTo>
                    <a:pt x="1575" y="1"/>
                  </a:moveTo>
                  <a:lnTo>
                    <a:pt x="1518" y="57"/>
                  </a:lnTo>
                  <a:lnTo>
                    <a:pt x="1237" y="338"/>
                  </a:lnTo>
                  <a:lnTo>
                    <a:pt x="1069" y="450"/>
                  </a:lnTo>
                  <a:lnTo>
                    <a:pt x="900" y="507"/>
                  </a:lnTo>
                  <a:lnTo>
                    <a:pt x="731" y="563"/>
                  </a:lnTo>
                  <a:lnTo>
                    <a:pt x="619" y="563"/>
                  </a:lnTo>
                  <a:lnTo>
                    <a:pt x="450" y="675"/>
                  </a:lnTo>
                  <a:lnTo>
                    <a:pt x="282" y="788"/>
                  </a:lnTo>
                  <a:lnTo>
                    <a:pt x="226" y="900"/>
                  </a:lnTo>
                  <a:lnTo>
                    <a:pt x="113" y="900"/>
                  </a:lnTo>
                  <a:lnTo>
                    <a:pt x="57" y="956"/>
                  </a:lnTo>
                  <a:lnTo>
                    <a:pt x="1" y="1069"/>
                  </a:lnTo>
                  <a:lnTo>
                    <a:pt x="113" y="1181"/>
                  </a:lnTo>
                  <a:lnTo>
                    <a:pt x="226" y="1181"/>
                  </a:lnTo>
                  <a:lnTo>
                    <a:pt x="450" y="1069"/>
                  </a:lnTo>
                  <a:lnTo>
                    <a:pt x="900" y="844"/>
                  </a:lnTo>
                  <a:lnTo>
                    <a:pt x="1350" y="675"/>
                  </a:lnTo>
                  <a:lnTo>
                    <a:pt x="1856" y="450"/>
                  </a:lnTo>
                  <a:lnTo>
                    <a:pt x="2361" y="113"/>
                  </a:lnTo>
                  <a:lnTo>
                    <a:pt x="1575" y="1"/>
                  </a:lnTo>
                  <a:close/>
                </a:path>
              </a:pathLst>
            </a:custGeom>
            <a:solidFill>
              <a:srgbClr val="B7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2" name="Google Shape;23082;p51"/>
            <p:cNvSpPr/>
            <p:nvPr/>
          </p:nvSpPr>
          <p:spPr>
            <a:xfrm>
              <a:off x="1664325" y="1335025"/>
              <a:ext cx="32350" cy="28125"/>
            </a:xfrm>
            <a:custGeom>
              <a:avLst/>
              <a:gdLst/>
              <a:ahLst/>
              <a:cxnLst/>
              <a:rect l="l" t="t" r="r" b="b"/>
              <a:pathLst>
                <a:path w="1294" h="1125" extrusionOk="0">
                  <a:moveTo>
                    <a:pt x="113" y="0"/>
                  </a:moveTo>
                  <a:lnTo>
                    <a:pt x="1" y="56"/>
                  </a:lnTo>
                  <a:lnTo>
                    <a:pt x="57" y="169"/>
                  </a:lnTo>
                  <a:lnTo>
                    <a:pt x="113" y="281"/>
                  </a:lnTo>
                  <a:lnTo>
                    <a:pt x="226" y="450"/>
                  </a:lnTo>
                  <a:lnTo>
                    <a:pt x="394" y="450"/>
                  </a:lnTo>
                  <a:lnTo>
                    <a:pt x="450" y="562"/>
                  </a:lnTo>
                  <a:lnTo>
                    <a:pt x="450" y="675"/>
                  </a:lnTo>
                  <a:lnTo>
                    <a:pt x="394" y="787"/>
                  </a:lnTo>
                  <a:lnTo>
                    <a:pt x="338" y="956"/>
                  </a:lnTo>
                  <a:lnTo>
                    <a:pt x="394" y="1012"/>
                  </a:lnTo>
                  <a:lnTo>
                    <a:pt x="394" y="1124"/>
                  </a:lnTo>
                  <a:lnTo>
                    <a:pt x="1294" y="843"/>
                  </a:lnTo>
                  <a:lnTo>
                    <a:pt x="1294" y="787"/>
                  </a:lnTo>
                  <a:lnTo>
                    <a:pt x="1294" y="731"/>
                  </a:lnTo>
                  <a:lnTo>
                    <a:pt x="1237" y="675"/>
                  </a:lnTo>
                  <a:lnTo>
                    <a:pt x="1294" y="618"/>
                  </a:lnTo>
                  <a:lnTo>
                    <a:pt x="1294" y="506"/>
                  </a:lnTo>
                  <a:lnTo>
                    <a:pt x="1181" y="394"/>
                  </a:lnTo>
                  <a:lnTo>
                    <a:pt x="1013" y="225"/>
                  </a:lnTo>
                  <a:lnTo>
                    <a:pt x="844" y="113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91B3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3" name="Google Shape;23083;p51"/>
            <p:cNvSpPr/>
            <p:nvPr/>
          </p:nvSpPr>
          <p:spPr>
            <a:xfrm>
              <a:off x="1702275" y="1319550"/>
              <a:ext cx="33750" cy="32350"/>
            </a:xfrm>
            <a:custGeom>
              <a:avLst/>
              <a:gdLst/>
              <a:ahLst/>
              <a:cxnLst/>
              <a:rect l="l" t="t" r="r" b="b"/>
              <a:pathLst>
                <a:path w="1350" h="1294" extrusionOk="0">
                  <a:moveTo>
                    <a:pt x="1181" y="1"/>
                  </a:moveTo>
                  <a:lnTo>
                    <a:pt x="1125" y="57"/>
                  </a:lnTo>
                  <a:lnTo>
                    <a:pt x="1068" y="170"/>
                  </a:lnTo>
                  <a:lnTo>
                    <a:pt x="1012" y="226"/>
                  </a:lnTo>
                  <a:lnTo>
                    <a:pt x="1012" y="282"/>
                  </a:lnTo>
                  <a:lnTo>
                    <a:pt x="956" y="338"/>
                  </a:lnTo>
                  <a:lnTo>
                    <a:pt x="843" y="394"/>
                  </a:lnTo>
                  <a:lnTo>
                    <a:pt x="787" y="394"/>
                  </a:lnTo>
                  <a:lnTo>
                    <a:pt x="787" y="451"/>
                  </a:lnTo>
                  <a:lnTo>
                    <a:pt x="843" y="563"/>
                  </a:lnTo>
                  <a:lnTo>
                    <a:pt x="787" y="675"/>
                  </a:lnTo>
                  <a:lnTo>
                    <a:pt x="675" y="732"/>
                  </a:lnTo>
                  <a:lnTo>
                    <a:pt x="450" y="788"/>
                  </a:lnTo>
                  <a:lnTo>
                    <a:pt x="394" y="844"/>
                  </a:lnTo>
                  <a:lnTo>
                    <a:pt x="338" y="788"/>
                  </a:lnTo>
                  <a:lnTo>
                    <a:pt x="225" y="732"/>
                  </a:lnTo>
                  <a:lnTo>
                    <a:pt x="113" y="732"/>
                  </a:lnTo>
                  <a:lnTo>
                    <a:pt x="57" y="788"/>
                  </a:lnTo>
                  <a:lnTo>
                    <a:pt x="0" y="900"/>
                  </a:lnTo>
                  <a:lnTo>
                    <a:pt x="169" y="1069"/>
                  </a:lnTo>
                  <a:lnTo>
                    <a:pt x="281" y="1181"/>
                  </a:lnTo>
                  <a:lnTo>
                    <a:pt x="281" y="1294"/>
                  </a:lnTo>
                  <a:lnTo>
                    <a:pt x="900" y="1125"/>
                  </a:lnTo>
                  <a:lnTo>
                    <a:pt x="1012" y="900"/>
                  </a:lnTo>
                  <a:lnTo>
                    <a:pt x="1125" y="732"/>
                  </a:lnTo>
                  <a:lnTo>
                    <a:pt x="1293" y="507"/>
                  </a:lnTo>
                  <a:lnTo>
                    <a:pt x="1349" y="226"/>
                  </a:lnTo>
                  <a:lnTo>
                    <a:pt x="1349" y="57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A5C6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4" name="Google Shape;23084;p51"/>
            <p:cNvSpPr/>
            <p:nvPr/>
          </p:nvSpPr>
          <p:spPr>
            <a:xfrm>
              <a:off x="2302275" y="1128450"/>
              <a:ext cx="64650" cy="25325"/>
            </a:xfrm>
            <a:custGeom>
              <a:avLst/>
              <a:gdLst/>
              <a:ahLst/>
              <a:cxnLst/>
              <a:rect l="l" t="t" r="r" b="b"/>
              <a:pathLst>
                <a:path w="2586" h="1013" extrusionOk="0">
                  <a:moveTo>
                    <a:pt x="2417" y="1"/>
                  </a:moveTo>
                  <a:lnTo>
                    <a:pt x="2361" y="113"/>
                  </a:lnTo>
                  <a:lnTo>
                    <a:pt x="1967" y="226"/>
                  </a:lnTo>
                  <a:lnTo>
                    <a:pt x="1574" y="394"/>
                  </a:lnTo>
                  <a:lnTo>
                    <a:pt x="1462" y="507"/>
                  </a:lnTo>
                  <a:lnTo>
                    <a:pt x="1293" y="507"/>
                  </a:lnTo>
                  <a:lnTo>
                    <a:pt x="1068" y="394"/>
                  </a:lnTo>
                  <a:lnTo>
                    <a:pt x="1012" y="394"/>
                  </a:lnTo>
                  <a:lnTo>
                    <a:pt x="900" y="451"/>
                  </a:lnTo>
                  <a:lnTo>
                    <a:pt x="731" y="619"/>
                  </a:lnTo>
                  <a:lnTo>
                    <a:pt x="450" y="732"/>
                  </a:lnTo>
                  <a:lnTo>
                    <a:pt x="0" y="844"/>
                  </a:lnTo>
                  <a:lnTo>
                    <a:pt x="0" y="956"/>
                  </a:lnTo>
                  <a:lnTo>
                    <a:pt x="113" y="956"/>
                  </a:lnTo>
                  <a:lnTo>
                    <a:pt x="169" y="1013"/>
                  </a:lnTo>
                  <a:lnTo>
                    <a:pt x="337" y="1013"/>
                  </a:lnTo>
                  <a:lnTo>
                    <a:pt x="1686" y="619"/>
                  </a:lnTo>
                  <a:lnTo>
                    <a:pt x="1967" y="451"/>
                  </a:lnTo>
                  <a:lnTo>
                    <a:pt x="2305" y="282"/>
                  </a:lnTo>
                  <a:lnTo>
                    <a:pt x="2586" y="57"/>
                  </a:lnTo>
                  <a:lnTo>
                    <a:pt x="2529" y="1"/>
                  </a:lnTo>
                  <a:close/>
                </a:path>
              </a:pathLst>
            </a:custGeom>
            <a:solidFill>
              <a:srgbClr val="BAD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5" name="Google Shape;23085;p51"/>
            <p:cNvSpPr/>
            <p:nvPr/>
          </p:nvSpPr>
          <p:spPr>
            <a:xfrm>
              <a:off x="1674175" y="1329400"/>
              <a:ext cx="35150" cy="26725"/>
            </a:xfrm>
            <a:custGeom>
              <a:avLst/>
              <a:gdLst/>
              <a:ahLst/>
              <a:cxnLst/>
              <a:rect l="l" t="t" r="r" b="b"/>
              <a:pathLst>
                <a:path w="1406" h="1069" extrusionOk="0">
                  <a:moveTo>
                    <a:pt x="394" y="0"/>
                  </a:moveTo>
                  <a:lnTo>
                    <a:pt x="281" y="113"/>
                  </a:lnTo>
                  <a:lnTo>
                    <a:pt x="169" y="113"/>
                  </a:lnTo>
                  <a:lnTo>
                    <a:pt x="56" y="169"/>
                  </a:lnTo>
                  <a:lnTo>
                    <a:pt x="0" y="225"/>
                  </a:lnTo>
                  <a:lnTo>
                    <a:pt x="0" y="281"/>
                  </a:lnTo>
                  <a:lnTo>
                    <a:pt x="169" y="394"/>
                  </a:lnTo>
                  <a:lnTo>
                    <a:pt x="338" y="394"/>
                  </a:lnTo>
                  <a:lnTo>
                    <a:pt x="450" y="450"/>
                  </a:lnTo>
                  <a:lnTo>
                    <a:pt x="506" y="450"/>
                  </a:lnTo>
                  <a:lnTo>
                    <a:pt x="619" y="619"/>
                  </a:lnTo>
                  <a:lnTo>
                    <a:pt x="787" y="787"/>
                  </a:lnTo>
                  <a:lnTo>
                    <a:pt x="843" y="787"/>
                  </a:lnTo>
                  <a:lnTo>
                    <a:pt x="787" y="843"/>
                  </a:lnTo>
                  <a:lnTo>
                    <a:pt x="731" y="900"/>
                  </a:lnTo>
                  <a:lnTo>
                    <a:pt x="787" y="956"/>
                  </a:lnTo>
                  <a:lnTo>
                    <a:pt x="900" y="1068"/>
                  </a:lnTo>
                  <a:lnTo>
                    <a:pt x="1405" y="900"/>
                  </a:lnTo>
                  <a:lnTo>
                    <a:pt x="1405" y="787"/>
                  </a:lnTo>
                  <a:lnTo>
                    <a:pt x="1405" y="675"/>
                  </a:lnTo>
                  <a:lnTo>
                    <a:pt x="1349" y="619"/>
                  </a:lnTo>
                  <a:lnTo>
                    <a:pt x="1237" y="506"/>
                  </a:lnTo>
                  <a:lnTo>
                    <a:pt x="1181" y="506"/>
                  </a:lnTo>
                  <a:lnTo>
                    <a:pt x="1012" y="450"/>
                  </a:lnTo>
                  <a:lnTo>
                    <a:pt x="787" y="450"/>
                  </a:lnTo>
                  <a:lnTo>
                    <a:pt x="731" y="394"/>
                  </a:lnTo>
                  <a:lnTo>
                    <a:pt x="675" y="338"/>
                  </a:lnTo>
                  <a:lnTo>
                    <a:pt x="675" y="169"/>
                  </a:lnTo>
                  <a:lnTo>
                    <a:pt x="619" y="113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9DBF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6" name="Google Shape;23086;p51"/>
            <p:cNvSpPr/>
            <p:nvPr/>
          </p:nvSpPr>
          <p:spPr>
            <a:xfrm>
              <a:off x="2078850" y="976700"/>
              <a:ext cx="36550" cy="16900"/>
            </a:xfrm>
            <a:custGeom>
              <a:avLst/>
              <a:gdLst/>
              <a:ahLst/>
              <a:cxnLst/>
              <a:rect l="l" t="t" r="r" b="b"/>
              <a:pathLst>
                <a:path w="1462" h="676" extrusionOk="0">
                  <a:moveTo>
                    <a:pt x="1349" y="1"/>
                  </a:moveTo>
                  <a:lnTo>
                    <a:pt x="1" y="450"/>
                  </a:lnTo>
                  <a:lnTo>
                    <a:pt x="394" y="450"/>
                  </a:lnTo>
                  <a:lnTo>
                    <a:pt x="787" y="338"/>
                  </a:lnTo>
                  <a:lnTo>
                    <a:pt x="787" y="394"/>
                  </a:lnTo>
                  <a:lnTo>
                    <a:pt x="731" y="507"/>
                  </a:lnTo>
                  <a:lnTo>
                    <a:pt x="787" y="563"/>
                  </a:lnTo>
                  <a:lnTo>
                    <a:pt x="844" y="619"/>
                  </a:lnTo>
                  <a:lnTo>
                    <a:pt x="900" y="675"/>
                  </a:lnTo>
                  <a:lnTo>
                    <a:pt x="1012" y="619"/>
                  </a:lnTo>
                  <a:lnTo>
                    <a:pt x="1237" y="619"/>
                  </a:lnTo>
                  <a:lnTo>
                    <a:pt x="1293" y="563"/>
                  </a:lnTo>
                  <a:lnTo>
                    <a:pt x="1349" y="450"/>
                  </a:lnTo>
                  <a:lnTo>
                    <a:pt x="1406" y="394"/>
                  </a:lnTo>
                  <a:lnTo>
                    <a:pt x="1462" y="338"/>
                  </a:lnTo>
                  <a:lnTo>
                    <a:pt x="1462" y="282"/>
                  </a:lnTo>
                  <a:lnTo>
                    <a:pt x="1462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ADD0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7" name="Google Shape;23087;p51"/>
            <p:cNvSpPr/>
            <p:nvPr/>
          </p:nvSpPr>
          <p:spPr>
            <a:xfrm>
              <a:off x="2071825" y="982325"/>
              <a:ext cx="28125" cy="16900"/>
            </a:xfrm>
            <a:custGeom>
              <a:avLst/>
              <a:gdLst/>
              <a:ahLst/>
              <a:cxnLst/>
              <a:rect l="l" t="t" r="r" b="b"/>
              <a:pathLst>
                <a:path w="1125" h="676" extrusionOk="0">
                  <a:moveTo>
                    <a:pt x="1068" y="1"/>
                  </a:moveTo>
                  <a:lnTo>
                    <a:pt x="506" y="169"/>
                  </a:lnTo>
                  <a:lnTo>
                    <a:pt x="394" y="225"/>
                  </a:lnTo>
                  <a:lnTo>
                    <a:pt x="169" y="225"/>
                  </a:lnTo>
                  <a:lnTo>
                    <a:pt x="113" y="338"/>
                  </a:lnTo>
                  <a:lnTo>
                    <a:pt x="0" y="450"/>
                  </a:lnTo>
                  <a:lnTo>
                    <a:pt x="113" y="506"/>
                  </a:lnTo>
                  <a:lnTo>
                    <a:pt x="169" y="506"/>
                  </a:lnTo>
                  <a:lnTo>
                    <a:pt x="225" y="450"/>
                  </a:lnTo>
                  <a:lnTo>
                    <a:pt x="338" y="394"/>
                  </a:lnTo>
                  <a:lnTo>
                    <a:pt x="506" y="282"/>
                  </a:lnTo>
                  <a:lnTo>
                    <a:pt x="563" y="282"/>
                  </a:lnTo>
                  <a:lnTo>
                    <a:pt x="563" y="394"/>
                  </a:lnTo>
                  <a:lnTo>
                    <a:pt x="563" y="450"/>
                  </a:lnTo>
                  <a:lnTo>
                    <a:pt x="619" y="563"/>
                  </a:lnTo>
                  <a:lnTo>
                    <a:pt x="844" y="675"/>
                  </a:lnTo>
                  <a:lnTo>
                    <a:pt x="1068" y="675"/>
                  </a:lnTo>
                  <a:lnTo>
                    <a:pt x="1125" y="394"/>
                  </a:lnTo>
                  <a:lnTo>
                    <a:pt x="1068" y="338"/>
                  </a:lnTo>
                  <a:lnTo>
                    <a:pt x="1068" y="225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A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8" name="Google Shape;23088;p51"/>
            <p:cNvSpPr/>
            <p:nvPr/>
          </p:nvSpPr>
          <p:spPr>
            <a:xfrm>
              <a:off x="1705075" y="1098950"/>
              <a:ext cx="22525" cy="26725"/>
            </a:xfrm>
            <a:custGeom>
              <a:avLst/>
              <a:gdLst/>
              <a:ahLst/>
              <a:cxnLst/>
              <a:rect l="l" t="t" r="r" b="b"/>
              <a:pathLst>
                <a:path w="901" h="1069" extrusionOk="0">
                  <a:moveTo>
                    <a:pt x="619" y="1"/>
                  </a:moveTo>
                  <a:lnTo>
                    <a:pt x="1" y="225"/>
                  </a:lnTo>
                  <a:lnTo>
                    <a:pt x="1" y="282"/>
                  </a:lnTo>
                  <a:lnTo>
                    <a:pt x="282" y="338"/>
                  </a:lnTo>
                  <a:lnTo>
                    <a:pt x="394" y="394"/>
                  </a:lnTo>
                  <a:lnTo>
                    <a:pt x="450" y="506"/>
                  </a:lnTo>
                  <a:lnTo>
                    <a:pt x="619" y="1069"/>
                  </a:lnTo>
                  <a:lnTo>
                    <a:pt x="900" y="619"/>
                  </a:lnTo>
                  <a:lnTo>
                    <a:pt x="788" y="450"/>
                  </a:lnTo>
                  <a:lnTo>
                    <a:pt x="731" y="338"/>
                  </a:lnTo>
                  <a:lnTo>
                    <a:pt x="788" y="169"/>
                  </a:lnTo>
                  <a:lnTo>
                    <a:pt x="788" y="113"/>
                  </a:lnTo>
                  <a:lnTo>
                    <a:pt x="731" y="57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rgbClr val="A8C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9" name="Google Shape;23089;p51"/>
            <p:cNvSpPr/>
            <p:nvPr/>
          </p:nvSpPr>
          <p:spPr>
            <a:xfrm>
              <a:off x="2364100" y="1075075"/>
              <a:ext cx="19700" cy="16875"/>
            </a:xfrm>
            <a:custGeom>
              <a:avLst/>
              <a:gdLst/>
              <a:ahLst/>
              <a:cxnLst/>
              <a:rect l="l" t="t" r="r" b="b"/>
              <a:pathLst>
                <a:path w="788" h="675" extrusionOk="0">
                  <a:moveTo>
                    <a:pt x="394" y="0"/>
                  </a:moveTo>
                  <a:lnTo>
                    <a:pt x="225" y="56"/>
                  </a:lnTo>
                  <a:lnTo>
                    <a:pt x="113" y="169"/>
                  </a:lnTo>
                  <a:lnTo>
                    <a:pt x="0" y="337"/>
                  </a:lnTo>
                  <a:lnTo>
                    <a:pt x="0" y="506"/>
                  </a:lnTo>
                  <a:lnTo>
                    <a:pt x="0" y="562"/>
                  </a:lnTo>
                  <a:lnTo>
                    <a:pt x="169" y="562"/>
                  </a:lnTo>
                  <a:lnTo>
                    <a:pt x="281" y="618"/>
                  </a:lnTo>
                  <a:lnTo>
                    <a:pt x="394" y="675"/>
                  </a:lnTo>
                  <a:lnTo>
                    <a:pt x="506" y="618"/>
                  </a:lnTo>
                  <a:lnTo>
                    <a:pt x="675" y="506"/>
                  </a:lnTo>
                  <a:lnTo>
                    <a:pt x="787" y="337"/>
                  </a:lnTo>
                  <a:lnTo>
                    <a:pt x="787" y="225"/>
                  </a:lnTo>
                  <a:lnTo>
                    <a:pt x="787" y="113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7DA2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0" name="Google Shape;23090;p51"/>
            <p:cNvSpPr/>
            <p:nvPr/>
          </p:nvSpPr>
          <p:spPr>
            <a:xfrm>
              <a:off x="1719125" y="1093325"/>
              <a:ext cx="21100" cy="21100"/>
            </a:xfrm>
            <a:custGeom>
              <a:avLst/>
              <a:gdLst/>
              <a:ahLst/>
              <a:cxnLst/>
              <a:rect l="l" t="t" r="r" b="b"/>
              <a:pathLst>
                <a:path w="844" h="844" extrusionOk="0">
                  <a:moveTo>
                    <a:pt x="788" y="1"/>
                  </a:moveTo>
                  <a:lnTo>
                    <a:pt x="57" y="226"/>
                  </a:lnTo>
                  <a:lnTo>
                    <a:pt x="57" y="282"/>
                  </a:lnTo>
                  <a:lnTo>
                    <a:pt x="113" y="394"/>
                  </a:lnTo>
                  <a:lnTo>
                    <a:pt x="113" y="450"/>
                  </a:lnTo>
                  <a:lnTo>
                    <a:pt x="113" y="507"/>
                  </a:lnTo>
                  <a:lnTo>
                    <a:pt x="57" y="619"/>
                  </a:lnTo>
                  <a:lnTo>
                    <a:pt x="1" y="731"/>
                  </a:lnTo>
                  <a:lnTo>
                    <a:pt x="113" y="788"/>
                  </a:lnTo>
                  <a:lnTo>
                    <a:pt x="226" y="788"/>
                  </a:lnTo>
                  <a:lnTo>
                    <a:pt x="338" y="844"/>
                  </a:lnTo>
                  <a:lnTo>
                    <a:pt x="451" y="844"/>
                  </a:lnTo>
                  <a:lnTo>
                    <a:pt x="563" y="507"/>
                  </a:lnTo>
                  <a:lnTo>
                    <a:pt x="675" y="169"/>
                  </a:lnTo>
                  <a:lnTo>
                    <a:pt x="732" y="226"/>
                  </a:lnTo>
                  <a:lnTo>
                    <a:pt x="788" y="169"/>
                  </a:lnTo>
                  <a:lnTo>
                    <a:pt x="844" y="113"/>
                  </a:lnTo>
                  <a:lnTo>
                    <a:pt x="844" y="57"/>
                  </a:lnTo>
                  <a:lnTo>
                    <a:pt x="788" y="1"/>
                  </a:lnTo>
                  <a:close/>
                </a:path>
              </a:pathLst>
            </a:custGeom>
            <a:solidFill>
              <a:srgbClr val="B1D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1" name="Google Shape;23091;p51"/>
            <p:cNvSpPr/>
            <p:nvPr/>
          </p:nvSpPr>
          <p:spPr>
            <a:xfrm>
              <a:off x="2276975" y="1149550"/>
              <a:ext cx="29525" cy="14075"/>
            </a:xfrm>
            <a:custGeom>
              <a:avLst/>
              <a:gdLst/>
              <a:ahLst/>
              <a:cxnLst/>
              <a:rect l="l" t="t" r="r" b="b"/>
              <a:pathLst>
                <a:path w="1181" h="563" extrusionOk="0">
                  <a:moveTo>
                    <a:pt x="900" y="0"/>
                  </a:moveTo>
                  <a:lnTo>
                    <a:pt x="282" y="112"/>
                  </a:lnTo>
                  <a:lnTo>
                    <a:pt x="113" y="169"/>
                  </a:lnTo>
                  <a:lnTo>
                    <a:pt x="57" y="225"/>
                  </a:lnTo>
                  <a:lnTo>
                    <a:pt x="1" y="337"/>
                  </a:lnTo>
                  <a:lnTo>
                    <a:pt x="1" y="506"/>
                  </a:lnTo>
                  <a:lnTo>
                    <a:pt x="113" y="562"/>
                  </a:lnTo>
                  <a:lnTo>
                    <a:pt x="169" y="562"/>
                  </a:lnTo>
                  <a:lnTo>
                    <a:pt x="282" y="506"/>
                  </a:lnTo>
                  <a:lnTo>
                    <a:pt x="731" y="393"/>
                  </a:lnTo>
                  <a:lnTo>
                    <a:pt x="956" y="281"/>
                  </a:lnTo>
                  <a:lnTo>
                    <a:pt x="1181" y="169"/>
                  </a:lnTo>
                  <a:lnTo>
                    <a:pt x="1012" y="5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D0E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2" name="Google Shape;23092;p51"/>
            <p:cNvSpPr/>
            <p:nvPr/>
          </p:nvSpPr>
          <p:spPr>
            <a:xfrm>
              <a:off x="2359875" y="1075075"/>
              <a:ext cx="16900" cy="22500"/>
            </a:xfrm>
            <a:custGeom>
              <a:avLst/>
              <a:gdLst/>
              <a:ahLst/>
              <a:cxnLst/>
              <a:rect l="l" t="t" r="r" b="b"/>
              <a:pathLst>
                <a:path w="676" h="900" extrusionOk="0">
                  <a:moveTo>
                    <a:pt x="225" y="0"/>
                  </a:moveTo>
                  <a:lnTo>
                    <a:pt x="169" y="56"/>
                  </a:lnTo>
                  <a:lnTo>
                    <a:pt x="169" y="225"/>
                  </a:lnTo>
                  <a:lnTo>
                    <a:pt x="1" y="337"/>
                  </a:lnTo>
                  <a:lnTo>
                    <a:pt x="1" y="394"/>
                  </a:lnTo>
                  <a:lnTo>
                    <a:pt x="1" y="450"/>
                  </a:lnTo>
                  <a:lnTo>
                    <a:pt x="113" y="618"/>
                  </a:lnTo>
                  <a:lnTo>
                    <a:pt x="225" y="843"/>
                  </a:lnTo>
                  <a:lnTo>
                    <a:pt x="282" y="899"/>
                  </a:lnTo>
                  <a:lnTo>
                    <a:pt x="450" y="787"/>
                  </a:lnTo>
                  <a:lnTo>
                    <a:pt x="563" y="731"/>
                  </a:lnTo>
                  <a:lnTo>
                    <a:pt x="675" y="618"/>
                  </a:lnTo>
                  <a:lnTo>
                    <a:pt x="563" y="618"/>
                  </a:lnTo>
                  <a:lnTo>
                    <a:pt x="507" y="506"/>
                  </a:lnTo>
                  <a:lnTo>
                    <a:pt x="225" y="506"/>
                  </a:lnTo>
                  <a:lnTo>
                    <a:pt x="225" y="394"/>
                  </a:lnTo>
                  <a:lnTo>
                    <a:pt x="225" y="337"/>
                  </a:lnTo>
                  <a:lnTo>
                    <a:pt x="450" y="113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A0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3" name="Google Shape;23093;p51"/>
            <p:cNvSpPr/>
            <p:nvPr/>
          </p:nvSpPr>
          <p:spPr>
            <a:xfrm>
              <a:off x="1665750" y="1104575"/>
              <a:ext cx="39350" cy="15475"/>
            </a:xfrm>
            <a:custGeom>
              <a:avLst/>
              <a:gdLst/>
              <a:ahLst/>
              <a:cxnLst/>
              <a:rect l="l" t="t" r="r" b="b"/>
              <a:pathLst>
                <a:path w="1574" h="619" extrusionOk="0">
                  <a:moveTo>
                    <a:pt x="1574" y="0"/>
                  </a:moveTo>
                  <a:lnTo>
                    <a:pt x="450" y="338"/>
                  </a:lnTo>
                  <a:lnTo>
                    <a:pt x="225" y="394"/>
                  </a:lnTo>
                  <a:lnTo>
                    <a:pt x="0" y="563"/>
                  </a:lnTo>
                  <a:lnTo>
                    <a:pt x="0" y="619"/>
                  </a:lnTo>
                  <a:lnTo>
                    <a:pt x="112" y="563"/>
                  </a:lnTo>
                  <a:lnTo>
                    <a:pt x="337" y="450"/>
                  </a:lnTo>
                  <a:lnTo>
                    <a:pt x="450" y="450"/>
                  </a:lnTo>
                  <a:lnTo>
                    <a:pt x="562" y="506"/>
                  </a:lnTo>
                  <a:lnTo>
                    <a:pt x="675" y="506"/>
                  </a:lnTo>
                  <a:lnTo>
                    <a:pt x="731" y="394"/>
                  </a:lnTo>
                  <a:lnTo>
                    <a:pt x="1180" y="281"/>
                  </a:lnTo>
                  <a:lnTo>
                    <a:pt x="1405" y="169"/>
                  </a:lnTo>
                  <a:lnTo>
                    <a:pt x="1574" y="57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98B3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4" name="Google Shape;23094;p51"/>
            <p:cNvSpPr/>
            <p:nvPr/>
          </p:nvSpPr>
          <p:spPr>
            <a:xfrm>
              <a:off x="1653100" y="1322375"/>
              <a:ext cx="18275" cy="32350"/>
            </a:xfrm>
            <a:custGeom>
              <a:avLst/>
              <a:gdLst/>
              <a:ahLst/>
              <a:cxnLst/>
              <a:rect l="l" t="t" r="r" b="b"/>
              <a:pathLst>
                <a:path w="731" h="1294" extrusionOk="0">
                  <a:moveTo>
                    <a:pt x="113" y="0"/>
                  </a:moveTo>
                  <a:lnTo>
                    <a:pt x="113" y="57"/>
                  </a:lnTo>
                  <a:lnTo>
                    <a:pt x="0" y="57"/>
                  </a:lnTo>
                  <a:lnTo>
                    <a:pt x="56" y="281"/>
                  </a:lnTo>
                  <a:lnTo>
                    <a:pt x="169" y="450"/>
                  </a:lnTo>
                  <a:lnTo>
                    <a:pt x="225" y="619"/>
                  </a:lnTo>
                  <a:lnTo>
                    <a:pt x="281" y="675"/>
                  </a:lnTo>
                  <a:lnTo>
                    <a:pt x="225" y="787"/>
                  </a:lnTo>
                  <a:lnTo>
                    <a:pt x="169" y="900"/>
                  </a:lnTo>
                  <a:lnTo>
                    <a:pt x="225" y="1012"/>
                  </a:lnTo>
                  <a:lnTo>
                    <a:pt x="394" y="1012"/>
                  </a:lnTo>
                  <a:lnTo>
                    <a:pt x="450" y="1068"/>
                  </a:lnTo>
                  <a:lnTo>
                    <a:pt x="506" y="1237"/>
                  </a:lnTo>
                  <a:lnTo>
                    <a:pt x="618" y="1293"/>
                  </a:lnTo>
                  <a:lnTo>
                    <a:pt x="675" y="1293"/>
                  </a:lnTo>
                  <a:lnTo>
                    <a:pt x="731" y="1124"/>
                  </a:lnTo>
                  <a:lnTo>
                    <a:pt x="731" y="900"/>
                  </a:lnTo>
                  <a:lnTo>
                    <a:pt x="675" y="731"/>
                  </a:lnTo>
                  <a:lnTo>
                    <a:pt x="562" y="619"/>
                  </a:lnTo>
                  <a:lnTo>
                    <a:pt x="450" y="619"/>
                  </a:lnTo>
                  <a:lnTo>
                    <a:pt x="394" y="338"/>
                  </a:lnTo>
                  <a:lnTo>
                    <a:pt x="281" y="5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7D9B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5" name="Google Shape;23095;p51"/>
            <p:cNvSpPr/>
            <p:nvPr/>
          </p:nvSpPr>
          <p:spPr>
            <a:xfrm>
              <a:off x="1616550" y="1204350"/>
              <a:ext cx="11275" cy="25300"/>
            </a:xfrm>
            <a:custGeom>
              <a:avLst/>
              <a:gdLst/>
              <a:ahLst/>
              <a:cxnLst/>
              <a:rect l="l" t="t" r="r" b="b"/>
              <a:pathLst>
                <a:path w="451" h="1012" extrusionOk="0">
                  <a:moveTo>
                    <a:pt x="226" y="0"/>
                  </a:moveTo>
                  <a:lnTo>
                    <a:pt x="1" y="56"/>
                  </a:lnTo>
                  <a:lnTo>
                    <a:pt x="1" y="112"/>
                  </a:lnTo>
                  <a:lnTo>
                    <a:pt x="1" y="225"/>
                  </a:lnTo>
                  <a:lnTo>
                    <a:pt x="1" y="281"/>
                  </a:lnTo>
                  <a:lnTo>
                    <a:pt x="57" y="618"/>
                  </a:lnTo>
                  <a:lnTo>
                    <a:pt x="169" y="675"/>
                  </a:lnTo>
                  <a:lnTo>
                    <a:pt x="226" y="787"/>
                  </a:lnTo>
                  <a:lnTo>
                    <a:pt x="226" y="899"/>
                  </a:lnTo>
                  <a:lnTo>
                    <a:pt x="282" y="1012"/>
                  </a:lnTo>
                  <a:lnTo>
                    <a:pt x="338" y="956"/>
                  </a:lnTo>
                  <a:lnTo>
                    <a:pt x="338" y="899"/>
                  </a:lnTo>
                  <a:lnTo>
                    <a:pt x="282" y="787"/>
                  </a:lnTo>
                  <a:lnTo>
                    <a:pt x="338" y="731"/>
                  </a:lnTo>
                  <a:lnTo>
                    <a:pt x="394" y="675"/>
                  </a:lnTo>
                  <a:lnTo>
                    <a:pt x="450" y="675"/>
                  </a:lnTo>
                  <a:lnTo>
                    <a:pt x="450" y="618"/>
                  </a:lnTo>
                  <a:lnTo>
                    <a:pt x="338" y="562"/>
                  </a:lnTo>
                  <a:lnTo>
                    <a:pt x="338" y="393"/>
                  </a:lnTo>
                  <a:lnTo>
                    <a:pt x="282" y="337"/>
                  </a:lnTo>
                  <a:lnTo>
                    <a:pt x="282" y="281"/>
                  </a:lnTo>
                  <a:lnTo>
                    <a:pt x="450" y="225"/>
                  </a:lnTo>
                  <a:lnTo>
                    <a:pt x="394" y="169"/>
                  </a:lnTo>
                  <a:lnTo>
                    <a:pt x="338" y="169"/>
                  </a:lnTo>
                  <a:lnTo>
                    <a:pt x="394" y="112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99B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6" name="Google Shape;23096;p51"/>
            <p:cNvSpPr/>
            <p:nvPr/>
          </p:nvSpPr>
          <p:spPr>
            <a:xfrm>
              <a:off x="2310700" y="933150"/>
              <a:ext cx="16875" cy="21100"/>
            </a:xfrm>
            <a:custGeom>
              <a:avLst/>
              <a:gdLst/>
              <a:ahLst/>
              <a:cxnLst/>
              <a:rect l="l" t="t" r="r" b="b"/>
              <a:pathLst>
                <a:path w="675" h="844" extrusionOk="0">
                  <a:moveTo>
                    <a:pt x="563" y="0"/>
                  </a:moveTo>
                  <a:lnTo>
                    <a:pt x="506" y="57"/>
                  </a:lnTo>
                  <a:lnTo>
                    <a:pt x="394" y="169"/>
                  </a:lnTo>
                  <a:lnTo>
                    <a:pt x="338" y="225"/>
                  </a:lnTo>
                  <a:lnTo>
                    <a:pt x="225" y="225"/>
                  </a:lnTo>
                  <a:lnTo>
                    <a:pt x="113" y="281"/>
                  </a:lnTo>
                  <a:lnTo>
                    <a:pt x="113" y="338"/>
                  </a:lnTo>
                  <a:lnTo>
                    <a:pt x="113" y="450"/>
                  </a:lnTo>
                  <a:lnTo>
                    <a:pt x="0" y="506"/>
                  </a:lnTo>
                  <a:lnTo>
                    <a:pt x="57" y="562"/>
                  </a:lnTo>
                  <a:lnTo>
                    <a:pt x="57" y="619"/>
                  </a:lnTo>
                  <a:lnTo>
                    <a:pt x="169" y="731"/>
                  </a:lnTo>
                  <a:lnTo>
                    <a:pt x="225" y="843"/>
                  </a:lnTo>
                  <a:lnTo>
                    <a:pt x="338" y="787"/>
                  </a:lnTo>
                  <a:lnTo>
                    <a:pt x="394" y="731"/>
                  </a:lnTo>
                  <a:lnTo>
                    <a:pt x="619" y="619"/>
                  </a:lnTo>
                  <a:lnTo>
                    <a:pt x="450" y="506"/>
                  </a:lnTo>
                  <a:lnTo>
                    <a:pt x="450" y="450"/>
                  </a:lnTo>
                  <a:lnTo>
                    <a:pt x="506" y="394"/>
                  </a:lnTo>
                  <a:lnTo>
                    <a:pt x="675" y="113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ABC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7" name="Google Shape;23097;p51"/>
            <p:cNvSpPr/>
            <p:nvPr/>
          </p:nvSpPr>
          <p:spPr>
            <a:xfrm>
              <a:off x="1599700" y="1155150"/>
              <a:ext cx="12675" cy="28125"/>
            </a:xfrm>
            <a:custGeom>
              <a:avLst/>
              <a:gdLst/>
              <a:ahLst/>
              <a:cxnLst/>
              <a:rect l="l" t="t" r="r" b="b"/>
              <a:pathLst>
                <a:path w="507" h="1125" extrusionOk="0">
                  <a:moveTo>
                    <a:pt x="113" y="1"/>
                  </a:moveTo>
                  <a:lnTo>
                    <a:pt x="0" y="113"/>
                  </a:lnTo>
                  <a:lnTo>
                    <a:pt x="225" y="900"/>
                  </a:lnTo>
                  <a:lnTo>
                    <a:pt x="281" y="956"/>
                  </a:lnTo>
                  <a:lnTo>
                    <a:pt x="281" y="1069"/>
                  </a:lnTo>
                  <a:lnTo>
                    <a:pt x="281" y="1125"/>
                  </a:lnTo>
                  <a:lnTo>
                    <a:pt x="450" y="1125"/>
                  </a:lnTo>
                  <a:lnTo>
                    <a:pt x="450" y="1069"/>
                  </a:lnTo>
                  <a:lnTo>
                    <a:pt x="450" y="1013"/>
                  </a:lnTo>
                  <a:lnTo>
                    <a:pt x="394" y="900"/>
                  </a:lnTo>
                  <a:lnTo>
                    <a:pt x="394" y="844"/>
                  </a:lnTo>
                  <a:lnTo>
                    <a:pt x="450" y="788"/>
                  </a:lnTo>
                  <a:lnTo>
                    <a:pt x="506" y="732"/>
                  </a:lnTo>
                  <a:lnTo>
                    <a:pt x="450" y="675"/>
                  </a:lnTo>
                  <a:lnTo>
                    <a:pt x="281" y="675"/>
                  </a:lnTo>
                  <a:lnTo>
                    <a:pt x="281" y="619"/>
                  </a:lnTo>
                  <a:lnTo>
                    <a:pt x="338" y="563"/>
                  </a:lnTo>
                  <a:lnTo>
                    <a:pt x="338" y="507"/>
                  </a:lnTo>
                  <a:lnTo>
                    <a:pt x="338" y="451"/>
                  </a:lnTo>
                  <a:lnTo>
                    <a:pt x="281" y="226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3C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8" name="Google Shape;23098;p51"/>
            <p:cNvSpPr/>
            <p:nvPr/>
          </p:nvSpPr>
          <p:spPr>
            <a:xfrm>
              <a:off x="1668550" y="1344850"/>
              <a:ext cx="11275" cy="18300"/>
            </a:xfrm>
            <a:custGeom>
              <a:avLst/>
              <a:gdLst/>
              <a:ahLst/>
              <a:cxnLst/>
              <a:rect l="l" t="t" r="r" b="b"/>
              <a:pathLst>
                <a:path w="451" h="732" extrusionOk="0">
                  <a:moveTo>
                    <a:pt x="113" y="1"/>
                  </a:moveTo>
                  <a:lnTo>
                    <a:pt x="0" y="113"/>
                  </a:lnTo>
                  <a:lnTo>
                    <a:pt x="0" y="225"/>
                  </a:lnTo>
                  <a:lnTo>
                    <a:pt x="57" y="394"/>
                  </a:lnTo>
                  <a:lnTo>
                    <a:pt x="57" y="563"/>
                  </a:lnTo>
                  <a:lnTo>
                    <a:pt x="113" y="675"/>
                  </a:lnTo>
                  <a:lnTo>
                    <a:pt x="169" y="731"/>
                  </a:lnTo>
                  <a:lnTo>
                    <a:pt x="225" y="731"/>
                  </a:lnTo>
                  <a:lnTo>
                    <a:pt x="281" y="450"/>
                  </a:lnTo>
                  <a:lnTo>
                    <a:pt x="394" y="225"/>
                  </a:lnTo>
                  <a:lnTo>
                    <a:pt x="450" y="113"/>
                  </a:lnTo>
                  <a:lnTo>
                    <a:pt x="450" y="5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85A7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9" name="Google Shape;23099;p51"/>
            <p:cNvSpPr/>
            <p:nvPr/>
          </p:nvSpPr>
          <p:spPr>
            <a:xfrm>
              <a:off x="2018425" y="1239475"/>
              <a:ext cx="36575" cy="12675"/>
            </a:xfrm>
            <a:custGeom>
              <a:avLst/>
              <a:gdLst/>
              <a:ahLst/>
              <a:cxnLst/>
              <a:rect l="l" t="t" r="r" b="b"/>
              <a:pathLst>
                <a:path w="1463" h="507" extrusionOk="0">
                  <a:moveTo>
                    <a:pt x="675" y="0"/>
                  </a:moveTo>
                  <a:lnTo>
                    <a:pt x="563" y="56"/>
                  </a:lnTo>
                  <a:lnTo>
                    <a:pt x="507" y="169"/>
                  </a:lnTo>
                  <a:lnTo>
                    <a:pt x="394" y="281"/>
                  </a:lnTo>
                  <a:lnTo>
                    <a:pt x="338" y="337"/>
                  </a:lnTo>
                  <a:lnTo>
                    <a:pt x="282" y="337"/>
                  </a:lnTo>
                  <a:lnTo>
                    <a:pt x="113" y="394"/>
                  </a:lnTo>
                  <a:lnTo>
                    <a:pt x="57" y="394"/>
                  </a:lnTo>
                  <a:lnTo>
                    <a:pt x="1" y="506"/>
                  </a:lnTo>
                  <a:lnTo>
                    <a:pt x="169" y="506"/>
                  </a:lnTo>
                  <a:lnTo>
                    <a:pt x="450" y="450"/>
                  </a:lnTo>
                  <a:lnTo>
                    <a:pt x="675" y="337"/>
                  </a:lnTo>
                  <a:lnTo>
                    <a:pt x="956" y="225"/>
                  </a:lnTo>
                  <a:lnTo>
                    <a:pt x="1237" y="169"/>
                  </a:lnTo>
                  <a:lnTo>
                    <a:pt x="1350" y="113"/>
                  </a:lnTo>
                  <a:lnTo>
                    <a:pt x="1462" y="56"/>
                  </a:lnTo>
                  <a:lnTo>
                    <a:pt x="1350" y="0"/>
                  </a:lnTo>
                  <a:close/>
                </a:path>
              </a:pathLst>
            </a:custGeom>
            <a:solidFill>
              <a:srgbClr val="9DBA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0" name="Google Shape;23100;p51"/>
            <p:cNvSpPr/>
            <p:nvPr/>
          </p:nvSpPr>
          <p:spPr>
            <a:xfrm>
              <a:off x="1949575" y="1261950"/>
              <a:ext cx="36550" cy="14075"/>
            </a:xfrm>
            <a:custGeom>
              <a:avLst/>
              <a:gdLst/>
              <a:ahLst/>
              <a:cxnLst/>
              <a:rect l="l" t="t" r="r" b="b"/>
              <a:pathLst>
                <a:path w="1462" h="563" extrusionOk="0">
                  <a:moveTo>
                    <a:pt x="1462" y="0"/>
                  </a:moveTo>
                  <a:lnTo>
                    <a:pt x="1293" y="57"/>
                  </a:lnTo>
                  <a:lnTo>
                    <a:pt x="1125" y="113"/>
                  </a:lnTo>
                  <a:lnTo>
                    <a:pt x="731" y="225"/>
                  </a:lnTo>
                  <a:lnTo>
                    <a:pt x="394" y="338"/>
                  </a:lnTo>
                  <a:lnTo>
                    <a:pt x="169" y="394"/>
                  </a:lnTo>
                  <a:lnTo>
                    <a:pt x="57" y="506"/>
                  </a:lnTo>
                  <a:lnTo>
                    <a:pt x="1" y="563"/>
                  </a:lnTo>
                  <a:lnTo>
                    <a:pt x="57" y="563"/>
                  </a:lnTo>
                  <a:lnTo>
                    <a:pt x="731" y="394"/>
                  </a:lnTo>
                  <a:lnTo>
                    <a:pt x="1406" y="169"/>
                  </a:lnTo>
                  <a:lnTo>
                    <a:pt x="1462" y="57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7D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1" name="Google Shape;23101;p51"/>
            <p:cNvSpPr/>
            <p:nvPr/>
          </p:nvSpPr>
          <p:spPr>
            <a:xfrm>
              <a:off x="1622175" y="1118625"/>
              <a:ext cx="43600" cy="16875"/>
            </a:xfrm>
            <a:custGeom>
              <a:avLst/>
              <a:gdLst/>
              <a:ahLst/>
              <a:cxnLst/>
              <a:rect l="l" t="t" r="r" b="b"/>
              <a:pathLst>
                <a:path w="1744" h="675" extrusionOk="0">
                  <a:moveTo>
                    <a:pt x="1743" y="1"/>
                  </a:moveTo>
                  <a:lnTo>
                    <a:pt x="338" y="394"/>
                  </a:lnTo>
                  <a:lnTo>
                    <a:pt x="169" y="506"/>
                  </a:lnTo>
                  <a:lnTo>
                    <a:pt x="57" y="619"/>
                  </a:lnTo>
                  <a:lnTo>
                    <a:pt x="1" y="619"/>
                  </a:lnTo>
                  <a:lnTo>
                    <a:pt x="57" y="675"/>
                  </a:lnTo>
                  <a:lnTo>
                    <a:pt x="563" y="450"/>
                  </a:lnTo>
                  <a:lnTo>
                    <a:pt x="1125" y="282"/>
                  </a:lnTo>
                  <a:lnTo>
                    <a:pt x="1350" y="169"/>
                  </a:lnTo>
                  <a:lnTo>
                    <a:pt x="1631" y="169"/>
                  </a:lnTo>
                  <a:lnTo>
                    <a:pt x="1687" y="113"/>
                  </a:lnTo>
                  <a:lnTo>
                    <a:pt x="1743" y="57"/>
                  </a:lnTo>
                  <a:lnTo>
                    <a:pt x="1743" y="1"/>
                  </a:lnTo>
                  <a:close/>
                </a:path>
              </a:pathLst>
            </a:custGeom>
            <a:solidFill>
              <a:srgbClr val="99B5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2" name="Google Shape;23102;p51"/>
            <p:cNvSpPr/>
            <p:nvPr/>
          </p:nvSpPr>
          <p:spPr>
            <a:xfrm>
              <a:off x="1658725" y="1346250"/>
              <a:ext cx="14075" cy="18300"/>
            </a:xfrm>
            <a:custGeom>
              <a:avLst/>
              <a:gdLst/>
              <a:ahLst/>
              <a:cxnLst/>
              <a:rect l="l" t="t" r="r" b="b"/>
              <a:pathLst>
                <a:path w="563" h="732" extrusionOk="0">
                  <a:moveTo>
                    <a:pt x="56" y="1"/>
                  </a:moveTo>
                  <a:lnTo>
                    <a:pt x="0" y="57"/>
                  </a:lnTo>
                  <a:lnTo>
                    <a:pt x="112" y="450"/>
                  </a:lnTo>
                  <a:lnTo>
                    <a:pt x="169" y="675"/>
                  </a:lnTo>
                  <a:lnTo>
                    <a:pt x="225" y="732"/>
                  </a:lnTo>
                  <a:lnTo>
                    <a:pt x="337" y="732"/>
                  </a:lnTo>
                  <a:lnTo>
                    <a:pt x="562" y="675"/>
                  </a:lnTo>
                  <a:lnTo>
                    <a:pt x="450" y="338"/>
                  </a:lnTo>
                  <a:lnTo>
                    <a:pt x="225" y="338"/>
                  </a:lnTo>
                  <a:lnTo>
                    <a:pt x="169" y="226"/>
                  </a:lnTo>
                  <a:lnTo>
                    <a:pt x="169" y="113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687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3" name="Google Shape;23103;p51"/>
            <p:cNvSpPr/>
            <p:nvPr/>
          </p:nvSpPr>
          <p:spPr>
            <a:xfrm>
              <a:off x="2348650" y="999200"/>
              <a:ext cx="16875" cy="11250"/>
            </a:xfrm>
            <a:custGeom>
              <a:avLst/>
              <a:gdLst/>
              <a:ahLst/>
              <a:cxnLst/>
              <a:rect l="l" t="t" r="r" b="b"/>
              <a:pathLst>
                <a:path w="675" h="450" extrusionOk="0">
                  <a:moveTo>
                    <a:pt x="337" y="0"/>
                  </a:moveTo>
                  <a:lnTo>
                    <a:pt x="56" y="281"/>
                  </a:lnTo>
                  <a:lnTo>
                    <a:pt x="0" y="281"/>
                  </a:lnTo>
                  <a:lnTo>
                    <a:pt x="0" y="337"/>
                  </a:lnTo>
                  <a:lnTo>
                    <a:pt x="112" y="393"/>
                  </a:lnTo>
                  <a:lnTo>
                    <a:pt x="225" y="450"/>
                  </a:lnTo>
                  <a:lnTo>
                    <a:pt x="281" y="393"/>
                  </a:lnTo>
                  <a:lnTo>
                    <a:pt x="337" y="281"/>
                  </a:lnTo>
                  <a:lnTo>
                    <a:pt x="450" y="225"/>
                  </a:lnTo>
                  <a:lnTo>
                    <a:pt x="674" y="225"/>
                  </a:lnTo>
                  <a:lnTo>
                    <a:pt x="674" y="169"/>
                  </a:lnTo>
                  <a:lnTo>
                    <a:pt x="618" y="112"/>
                  </a:lnTo>
                  <a:lnTo>
                    <a:pt x="506" y="56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7EA3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4" name="Google Shape;23104;p51"/>
            <p:cNvSpPr/>
            <p:nvPr/>
          </p:nvSpPr>
          <p:spPr>
            <a:xfrm>
              <a:off x="1603900" y="1134075"/>
              <a:ext cx="19700" cy="7050"/>
            </a:xfrm>
            <a:custGeom>
              <a:avLst/>
              <a:gdLst/>
              <a:ahLst/>
              <a:cxnLst/>
              <a:rect l="l" t="t" r="r" b="b"/>
              <a:pathLst>
                <a:path w="788" h="282" extrusionOk="0">
                  <a:moveTo>
                    <a:pt x="675" y="1"/>
                  </a:moveTo>
                  <a:lnTo>
                    <a:pt x="57" y="226"/>
                  </a:lnTo>
                  <a:lnTo>
                    <a:pt x="1" y="226"/>
                  </a:lnTo>
                  <a:lnTo>
                    <a:pt x="57" y="282"/>
                  </a:lnTo>
                  <a:lnTo>
                    <a:pt x="338" y="282"/>
                  </a:lnTo>
                  <a:lnTo>
                    <a:pt x="619" y="226"/>
                  </a:lnTo>
                  <a:lnTo>
                    <a:pt x="732" y="169"/>
                  </a:lnTo>
                  <a:lnTo>
                    <a:pt x="788" y="57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A6B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5" name="Google Shape;23105;p51"/>
            <p:cNvSpPr/>
            <p:nvPr/>
          </p:nvSpPr>
          <p:spPr>
            <a:xfrm>
              <a:off x="2004375" y="1250700"/>
              <a:ext cx="18300" cy="8475"/>
            </a:xfrm>
            <a:custGeom>
              <a:avLst/>
              <a:gdLst/>
              <a:ahLst/>
              <a:cxnLst/>
              <a:rect l="l" t="t" r="r" b="b"/>
              <a:pathLst>
                <a:path w="732" h="339" extrusionOk="0">
                  <a:moveTo>
                    <a:pt x="619" y="1"/>
                  </a:moveTo>
                  <a:lnTo>
                    <a:pt x="563" y="57"/>
                  </a:lnTo>
                  <a:lnTo>
                    <a:pt x="394" y="57"/>
                  </a:lnTo>
                  <a:lnTo>
                    <a:pt x="225" y="113"/>
                  </a:lnTo>
                  <a:lnTo>
                    <a:pt x="113" y="113"/>
                  </a:lnTo>
                  <a:lnTo>
                    <a:pt x="1" y="226"/>
                  </a:lnTo>
                  <a:lnTo>
                    <a:pt x="1" y="282"/>
                  </a:lnTo>
                  <a:lnTo>
                    <a:pt x="1" y="338"/>
                  </a:lnTo>
                  <a:lnTo>
                    <a:pt x="731" y="57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rgbClr val="7A97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6" name="Google Shape;23106;p51"/>
            <p:cNvSpPr/>
            <p:nvPr/>
          </p:nvSpPr>
          <p:spPr>
            <a:xfrm>
              <a:off x="2201100" y="945800"/>
              <a:ext cx="8450" cy="14075"/>
            </a:xfrm>
            <a:custGeom>
              <a:avLst/>
              <a:gdLst/>
              <a:ahLst/>
              <a:cxnLst/>
              <a:rect l="l" t="t" r="r" b="b"/>
              <a:pathLst>
                <a:path w="338" h="563" extrusionOk="0">
                  <a:moveTo>
                    <a:pt x="338" y="0"/>
                  </a:moveTo>
                  <a:lnTo>
                    <a:pt x="0" y="113"/>
                  </a:lnTo>
                  <a:lnTo>
                    <a:pt x="225" y="562"/>
                  </a:lnTo>
                  <a:lnTo>
                    <a:pt x="338" y="28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BBD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7" name="Google Shape;23107;p51"/>
            <p:cNvSpPr/>
            <p:nvPr/>
          </p:nvSpPr>
          <p:spPr>
            <a:xfrm>
              <a:off x="2025450" y="999200"/>
              <a:ext cx="12675" cy="8450"/>
            </a:xfrm>
            <a:custGeom>
              <a:avLst/>
              <a:gdLst/>
              <a:ahLst/>
              <a:cxnLst/>
              <a:rect l="l" t="t" r="r" b="b"/>
              <a:pathLst>
                <a:path w="507" h="338" extrusionOk="0">
                  <a:moveTo>
                    <a:pt x="507" y="0"/>
                  </a:moveTo>
                  <a:lnTo>
                    <a:pt x="1" y="169"/>
                  </a:lnTo>
                  <a:lnTo>
                    <a:pt x="57" y="225"/>
                  </a:lnTo>
                  <a:lnTo>
                    <a:pt x="226" y="225"/>
                  </a:lnTo>
                  <a:lnTo>
                    <a:pt x="282" y="337"/>
                  </a:lnTo>
                  <a:lnTo>
                    <a:pt x="507" y="337"/>
                  </a:lnTo>
                  <a:lnTo>
                    <a:pt x="507" y="281"/>
                  </a:lnTo>
                  <a:lnTo>
                    <a:pt x="507" y="169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B4D4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8" name="Google Shape;23108;p51"/>
            <p:cNvSpPr/>
            <p:nvPr/>
          </p:nvSpPr>
          <p:spPr>
            <a:xfrm>
              <a:off x="2379550" y="1075075"/>
              <a:ext cx="11275" cy="8450"/>
            </a:xfrm>
            <a:custGeom>
              <a:avLst/>
              <a:gdLst/>
              <a:ahLst/>
              <a:cxnLst/>
              <a:rect l="l" t="t" r="r" b="b"/>
              <a:pathLst>
                <a:path w="451" h="338" extrusionOk="0">
                  <a:moveTo>
                    <a:pt x="1" y="0"/>
                  </a:moveTo>
                  <a:lnTo>
                    <a:pt x="113" y="169"/>
                  </a:lnTo>
                  <a:lnTo>
                    <a:pt x="169" y="337"/>
                  </a:lnTo>
                  <a:lnTo>
                    <a:pt x="338" y="281"/>
                  </a:lnTo>
                  <a:lnTo>
                    <a:pt x="394" y="169"/>
                  </a:lnTo>
                  <a:lnTo>
                    <a:pt x="450" y="113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C0D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9" name="Google Shape;23109;p51"/>
            <p:cNvSpPr/>
            <p:nvPr/>
          </p:nvSpPr>
          <p:spPr>
            <a:xfrm>
              <a:off x="1595475" y="1141100"/>
              <a:ext cx="9875" cy="9875"/>
            </a:xfrm>
            <a:custGeom>
              <a:avLst/>
              <a:gdLst/>
              <a:ahLst/>
              <a:cxnLst/>
              <a:rect l="l" t="t" r="r" b="b"/>
              <a:pathLst>
                <a:path w="395" h="395" extrusionOk="0">
                  <a:moveTo>
                    <a:pt x="282" y="1"/>
                  </a:moveTo>
                  <a:lnTo>
                    <a:pt x="169" y="57"/>
                  </a:lnTo>
                  <a:lnTo>
                    <a:pt x="57" y="169"/>
                  </a:lnTo>
                  <a:lnTo>
                    <a:pt x="1" y="226"/>
                  </a:lnTo>
                  <a:lnTo>
                    <a:pt x="57" y="338"/>
                  </a:lnTo>
                  <a:lnTo>
                    <a:pt x="169" y="394"/>
                  </a:lnTo>
                  <a:lnTo>
                    <a:pt x="282" y="338"/>
                  </a:lnTo>
                  <a:lnTo>
                    <a:pt x="338" y="169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95B6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0" name="Google Shape;23110;p51"/>
            <p:cNvSpPr/>
            <p:nvPr/>
          </p:nvSpPr>
          <p:spPr>
            <a:xfrm>
              <a:off x="1875100" y="1291450"/>
              <a:ext cx="12675" cy="8475"/>
            </a:xfrm>
            <a:custGeom>
              <a:avLst/>
              <a:gdLst/>
              <a:ahLst/>
              <a:cxnLst/>
              <a:rect l="l" t="t" r="r" b="b"/>
              <a:pathLst>
                <a:path w="507" h="339" extrusionOk="0">
                  <a:moveTo>
                    <a:pt x="338" y="1"/>
                  </a:moveTo>
                  <a:lnTo>
                    <a:pt x="282" y="113"/>
                  </a:lnTo>
                  <a:lnTo>
                    <a:pt x="226" y="169"/>
                  </a:lnTo>
                  <a:lnTo>
                    <a:pt x="57" y="169"/>
                  </a:lnTo>
                  <a:lnTo>
                    <a:pt x="57" y="226"/>
                  </a:lnTo>
                  <a:lnTo>
                    <a:pt x="1" y="338"/>
                  </a:lnTo>
                  <a:lnTo>
                    <a:pt x="338" y="226"/>
                  </a:lnTo>
                  <a:lnTo>
                    <a:pt x="507" y="226"/>
                  </a:lnTo>
                  <a:lnTo>
                    <a:pt x="507" y="5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B1D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1" name="Google Shape;23111;p51"/>
            <p:cNvSpPr/>
            <p:nvPr/>
          </p:nvSpPr>
          <p:spPr>
            <a:xfrm>
              <a:off x="1984700" y="1257725"/>
              <a:ext cx="14075" cy="8475"/>
            </a:xfrm>
            <a:custGeom>
              <a:avLst/>
              <a:gdLst/>
              <a:ahLst/>
              <a:cxnLst/>
              <a:rect l="l" t="t" r="r" b="b"/>
              <a:pathLst>
                <a:path w="563" h="339" extrusionOk="0">
                  <a:moveTo>
                    <a:pt x="563" y="1"/>
                  </a:moveTo>
                  <a:lnTo>
                    <a:pt x="57" y="169"/>
                  </a:lnTo>
                  <a:lnTo>
                    <a:pt x="1" y="338"/>
                  </a:lnTo>
                  <a:lnTo>
                    <a:pt x="226" y="282"/>
                  </a:lnTo>
                  <a:lnTo>
                    <a:pt x="450" y="169"/>
                  </a:lnTo>
                  <a:lnTo>
                    <a:pt x="507" y="113"/>
                  </a:lnTo>
                  <a:lnTo>
                    <a:pt x="563" y="57"/>
                  </a:lnTo>
                  <a:lnTo>
                    <a:pt x="563" y="1"/>
                  </a:lnTo>
                  <a:close/>
                </a:path>
              </a:pathLst>
            </a:custGeom>
            <a:solidFill>
              <a:srgbClr val="729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2" name="Google Shape;23112;p51"/>
            <p:cNvSpPr/>
            <p:nvPr/>
          </p:nvSpPr>
          <p:spPr>
            <a:xfrm>
              <a:off x="1650275" y="1313950"/>
              <a:ext cx="8475" cy="15475"/>
            </a:xfrm>
            <a:custGeom>
              <a:avLst/>
              <a:gdLst/>
              <a:ahLst/>
              <a:cxnLst/>
              <a:rect l="l" t="t" r="r" b="b"/>
              <a:pathLst>
                <a:path w="339" h="619" extrusionOk="0">
                  <a:moveTo>
                    <a:pt x="57" y="0"/>
                  </a:moveTo>
                  <a:lnTo>
                    <a:pt x="57" y="56"/>
                  </a:lnTo>
                  <a:lnTo>
                    <a:pt x="57" y="169"/>
                  </a:lnTo>
                  <a:lnTo>
                    <a:pt x="1" y="225"/>
                  </a:lnTo>
                  <a:lnTo>
                    <a:pt x="113" y="394"/>
                  </a:lnTo>
                  <a:lnTo>
                    <a:pt x="169" y="450"/>
                  </a:lnTo>
                  <a:lnTo>
                    <a:pt x="226" y="506"/>
                  </a:lnTo>
                  <a:lnTo>
                    <a:pt x="282" y="562"/>
                  </a:lnTo>
                  <a:lnTo>
                    <a:pt x="338" y="618"/>
                  </a:lnTo>
                  <a:lnTo>
                    <a:pt x="226" y="394"/>
                  </a:lnTo>
                  <a:lnTo>
                    <a:pt x="282" y="281"/>
                  </a:lnTo>
                  <a:lnTo>
                    <a:pt x="282" y="113"/>
                  </a:lnTo>
                  <a:lnTo>
                    <a:pt x="226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688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3" name="Google Shape;23113;p51"/>
            <p:cNvSpPr/>
            <p:nvPr/>
          </p:nvSpPr>
          <p:spPr>
            <a:xfrm>
              <a:off x="1931300" y="1274600"/>
              <a:ext cx="19700" cy="8450"/>
            </a:xfrm>
            <a:custGeom>
              <a:avLst/>
              <a:gdLst/>
              <a:ahLst/>
              <a:cxnLst/>
              <a:rect l="l" t="t" r="r" b="b"/>
              <a:pathLst>
                <a:path w="788" h="338" extrusionOk="0">
                  <a:moveTo>
                    <a:pt x="563" y="0"/>
                  </a:moveTo>
                  <a:lnTo>
                    <a:pt x="394" y="113"/>
                  </a:lnTo>
                  <a:lnTo>
                    <a:pt x="113" y="225"/>
                  </a:lnTo>
                  <a:lnTo>
                    <a:pt x="57" y="281"/>
                  </a:lnTo>
                  <a:lnTo>
                    <a:pt x="1" y="338"/>
                  </a:lnTo>
                  <a:lnTo>
                    <a:pt x="788" y="57"/>
                  </a:lnTo>
                  <a:lnTo>
                    <a:pt x="788" y="0"/>
                  </a:lnTo>
                  <a:close/>
                </a:path>
              </a:pathLst>
            </a:custGeom>
            <a:solidFill>
              <a:srgbClr val="95B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4" name="Google Shape;23114;p51"/>
            <p:cNvSpPr/>
            <p:nvPr/>
          </p:nvSpPr>
          <p:spPr>
            <a:xfrm>
              <a:off x="2354250" y="1044150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113" y="1"/>
                  </a:moveTo>
                  <a:lnTo>
                    <a:pt x="57" y="113"/>
                  </a:lnTo>
                  <a:lnTo>
                    <a:pt x="1" y="225"/>
                  </a:lnTo>
                  <a:lnTo>
                    <a:pt x="226" y="225"/>
                  </a:lnTo>
                  <a:lnTo>
                    <a:pt x="282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EBF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5" name="Google Shape;23115;p51"/>
            <p:cNvSpPr/>
            <p:nvPr/>
          </p:nvSpPr>
          <p:spPr>
            <a:xfrm>
              <a:off x="1738800" y="1091925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113" y="1"/>
                  </a:moveTo>
                  <a:lnTo>
                    <a:pt x="1" y="57"/>
                  </a:lnTo>
                  <a:lnTo>
                    <a:pt x="1" y="225"/>
                  </a:lnTo>
                  <a:lnTo>
                    <a:pt x="113" y="169"/>
                  </a:lnTo>
                  <a:lnTo>
                    <a:pt x="169" y="169"/>
                  </a:lnTo>
                  <a:lnTo>
                    <a:pt x="169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5C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6" name="Google Shape;23116;p51"/>
            <p:cNvSpPr/>
            <p:nvPr/>
          </p:nvSpPr>
          <p:spPr>
            <a:xfrm>
              <a:off x="2234825" y="11846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8F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7" name="Google Shape;23117;p51"/>
            <p:cNvSpPr/>
            <p:nvPr/>
          </p:nvSpPr>
          <p:spPr>
            <a:xfrm>
              <a:off x="1599700" y="1139700"/>
              <a:ext cx="5650" cy="2850"/>
            </a:xfrm>
            <a:custGeom>
              <a:avLst/>
              <a:gdLst/>
              <a:ahLst/>
              <a:cxnLst/>
              <a:rect l="l" t="t" r="r" b="b"/>
              <a:pathLst>
                <a:path w="226" h="114" extrusionOk="0">
                  <a:moveTo>
                    <a:pt x="113" y="1"/>
                  </a:moveTo>
                  <a:lnTo>
                    <a:pt x="0" y="113"/>
                  </a:lnTo>
                  <a:lnTo>
                    <a:pt x="0" y="113"/>
                  </a:lnTo>
                  <a:lnTo>
                    <a:pt x="225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B5D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8" name="Google Shape;23118;p51"/>
            <p:cNvSpPr/>
            <p:nvPr/>
          </p:nvSpPr>
          <p:spPr>
            <a:xfrm>
              <a:off x="2108350" y="1224000"/>
              <a:ext cx="2850" cy="1450"/>
            </a:xfrm>
            <a:custGeom>
              <a:avLst/>
              <a:gdLst/>
              <a:ahLst/>
              <a:cxnLst/>
              <a:rect l="l" t="t" r="r" b="b"/>
              <a:pathLst>
                <a:path w="114" h="58" extrusionOk="0">
                  <a:moveTo>
                    <a:pt x="1" y="1"/>
                  </a:moveTo>
                  <a:lnTo>
                    <a:pt x="57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F8FA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9" name="Google Shape;23119;p51"/>
            <p:cNvSpPr/>
            <p:nvPr/>
          </p:nvSpPr>
          <p:spPr>
            <a:xfrm>
              <a:off x="1605325" y="1177650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0" y="0"/>
                  </a:moveTo>
                  <a:lnTo>
                    <a:pt x="56" y="169"/>
                  </a:lnTo>
                  <a:lnTo>
                    <a:pt x="56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D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0" name="Google Shape;23120;p51"/>
            <p:cNvSpPr/>
            <p:nvPr/>
          </p:nvSpPr>
          <p:spPr>
            <a:xfrm>
              <a:off x="2357075" y="999200"/>
              <a:ext cx="4225" cy="1425"/>
            </a:xfrm>
            <a:custGeom>
              <a:avLst/>
              <a:gdLst/>
              <a:ahLst/>
              <a:cxnLst/>
              <a:rect l="l" t="t" r="r" b="b"/>
              <a:pathLst>
                <a:path w="169" h="57" extrusionOk="0">
                  <a:moveTo>
                    <a:pt x="0" y="0"/>
                  </a:moveTo>
                  <a:lnTo>
                    <a:pt x="113" y="56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B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1" name="Google Shape;23121;p51"/>
            <p:cNvSpPr/>
            <p:nvPr/>
          </p:nvSpPr>
          <p:spPr>
            <a:xfrm>
              <a:off x="1620775" y="113407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1"/>
                  </a:move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5D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2" name="Google Shape;23122;p51"/>
            <p:cNvSpPr/>
            <p:nvPr/>
          </p:nvSpPr>
          <p:spPr>
            <a:xfrm>
              <a:off x="2324750" y="9837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113" y="1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6C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3" name="Google Shape;23123;p51"/>
            <p:cNvSpPr/>
            <p:nvPr/>
          </p:nvSpPr>
          <p:spPr>
            <a:xfrm>
              <a:off x="1883525" y="1297075"/>
              <a:ext cx="2850" cy="25"/>
            </a:xfrm>
            <a:custGeom>
              <a:avLst/>
              <a:gdLst/>
              <a:ahLst/>
              <a:cxnLst/>
              <a:rect l="l" t="t" r="r" b="b"/>
              <a:pathLst>
                <a:path w="114" h="1" extrusionOk="0">
                  <a:moveTo>
                    <a:pt x="1" y="1"/>
                  </a:moveTo>
                  <a:lnTo>
                    <a:pt x="1" y="1"/>
                  </a:lnTo>
                  <a:lnTo>
                    <a:pt x="57" y="1"/>
                  </a:lnTo>
                  <a:lnTo>
                    <a:pt x="113" y="1"/>
                  </a:lnTo>
                  <a:lnTo>
                    <a:pt x="5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7D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4" name="Google Shape;23124;p51"/>
            <p:cNvSpPr/>
            <p:nvPr/>
          </p:nvSpPr>
          <p:spPr>
            <a:xfrm>
              <a:off x="2126625" y="1000600"/>
              <a:ext cx="143350" cy="80100"/>
            </a:xfrm>
            <a:custGeom>
              <a:avLst/>
              <a:gdLst/>
              <a:ahLst/>
              <a:cxnLst/>
              <a:rect l="l" t="t" r="r" b="b"/>
              <a:pathLst>
                <a:path w="5734" h="3204" extrusionOk="0">
                  <a:moveTo>
                    <a:pt x="3935" y="0"/>
                  </a:moveTo>
                  <a:lnTo>
                    <a:pt x="3879" y="169"/>
                  </a:lnTo>
                  <a:lnTo>
                    <a:pt x="3879" y="225"/>
                  </a:lnTo>
                  <a:lnTo>
                    <a:pt x="3823" y="281"/>
                  </a:lnTo>
                  <a:lnTo>
                    <a:pt x="3654" y="394"/>
                  </a:lnTo>
                  <a:lnTo>
                    <a:pt x="3485" y="506"/>
                  </a:lnTo>
                  <a:lnTo>
                    <a:pt x="3429" y="731"/>
                  </a:lnTo>
                  <a:lnTo>
                    <a:pt x="3429" y="956"/>
                  </a:lnTo>
                  <a:lnTo>
                    <a:pt x="3373" y="1124"/>
                  </a:lnTo>
                  <a:lnTo>
                    <a:pt x="3317" y="1181"/>
                  </a:lnTo>
                  <a:lnTo>
                    <a:pt x="3260" y="1181"/>
                  </a:lnTo>
                  <a:lnTo>
                    <a:pt x="3036" y="1237"/>
                  </a:lnTo>
                  <a:lnTo>
                    <a:pt x="2811" y="1349"/>
                  </a:lnTo>
                  <a:lnTo>
                    <a:pt x="2586" y="1462"/>
                  </a:lnTo>
                  <a:lnTo>
                    <a:pt x="2361" y="1518"/>
                  </a:lnTo>
                  <a:lnTo>
                    <a:pt x="2136" y="1574"/>
                  </a:lnTo>
                  <a:lnTo>
                    <a:pt x="1912" y="1686"/>
                  </a:lnTo>
                  <a:lnTo>
                    <a:pt x="1743" y="1855"/>
                  </a:lnTo>
                  <a:lnTo>
                    <a:pt x="1518" y="1967"/>
                  </a:lnTo>
                  <a:lnTo>
                    <a:pt x="1349" y="2024"/>
                  </a:lnTo>
                  <a:lnTo>
                    <a:pt x="1125" y="2192"/>
                  </a:lnTo>
                  <a:lnTo>
                    <a:pt x="956" y="2305"/>
                  </a:lnTo>
                  <a:lnTo>
                    <a:pt x="787" y="2361"/>
                  </a:lnTo>
                  <a:lnTo>
                    <a:pt x="619" y="2361"/>
                  </a:lnTo>
                  <a:lnTo>
                    <a:pt x="450" y="2305"/>
                  </a:lnTo>
                  <a:lnTo>
                    <a:pt x="338" y="2417"/>
                  </a:lnTo>
                  <a:lnTo>
                    <a:pt x="225" y="2417"/>
                  </a:lnTo>
                  <a:lnTo>
                    <a:pt x="113" y="2473"/>
                  </a:lnTo>
                  <a:lnTo>
                    <a:pt x="1" y="2529"/>
                  </a:lnTo>
                  <a:lnTo>
                    <a:pt x="1" y="2642"/>
                  </a:lnTo>
                  <a:lnTo>
                    <a:pt x="57" y="2754"/>
                  </a:lnTo>
                  <a:lnTo>
                    <a:pt x="169" y="2811"/>
                  </a:lnTo>
                  <a:lnTo>
                    <a:pt x="113" y="2923"/>
                  </a:lnTo>
                  <a:lnTo>
                    <a:pt x="113" y="3035"/>
                  </a:lnTo>
                  <a:lnTo>
                    <a:pt x="225" y="3204"/>
                  </a:lnTo>
                  <a:lnTo>
                    <a:pt x="394" y="3204"/>
                  </a:lnTo>
                  <a:lnTo>
                    <a:pt x="506" y="3148"/>
                  </a:lnTo>
                  <a:lnTo>
                    <a:pt x="563" y="3148"/>
                  </a:lnTo>
                  <a:lnTo>
                    <a:pt x="675" y="3092"/>
                  </a:lnTo>
                  <a:lnTo>
                    <a:pt x="787" y="3092"/>
                  </a:lnTo>
                  <a:lnTo>
                    <a:pt x="844" y="2979"/>
                  </a:lnTo>
                  <a:lnTo>
                    <a:pt x="956" y="2811"/>
                  </a:lnTo>
                  <a:lnTo>
                    <a:pt x="1125" y="2754"/>
                  </a:lnTo>
                  <a:lnTo>
                    <a:pt x="1293" y="2586"/>
                  </a:lnTo>
                  <a:lnTo>
                    <a:pt x="1406" y="2473"/>
                  </a:lnTo>
                  <a:lnTo>
                    <a:pt x="1743" y="2473"/>
                  </a:lnTo>
                  <a:lnTo>
                    <a:pt x="1912" y="2417"/>
                  </a:lnTo>
                  <a:lnTo>
                    <a:pt x="2249" y="2248"/>
                  </a:lnTo>
                  <a:lnTo>
                    <a:pt x="2530" y="2080"/>
                  </a:lnTo>
                  <a:lnTo>
                    <a:pt x="2867" y="1911"/>
                  </a:lnTo>
                  <a:lnTo>
                    <a:pt x="3092" y="1855"/>
                  </a:lnTo>
                  <a:lnTo>
                    <a:pt x="3317" y="1743"/>
                  </a:lnTo>
                  <a:lnTo>
                    <a:pt x="3541" y="1574"/>
                  </a:lnTo>
                  <a:lnTo>
                    <a:pt x="3710" y="1349"/>
                  </a:lnTo>
                  <a:lnTo>
                    <a:pt x="3710" y="1181"/>
                  </a:lnTo>
                  <a:lnTo>
                    <a:pt x="3766" y="1068"/>
                  </a:lnTo>
                  <a:lnTo>
                    <a:pt x="3823" y="900"/>
                  </a:lnTo>
                  <a:lnTo>
                    <a:pt x="3991" y="843"/>
                  </a:lnTo>
                  <a:lnTo>
                    <a:pt x="4160" y="675"/>
                  </a:lnTo>
                  <a:lnTo>
                    <a:pt x="4272" y="562"/>
                  </a:lnTo>
                  <a:lnTo>
                    <a:pt x="4385" y="450"/>
                  </a:lnTo>
                  <a:lnTo>
                    <a:pt x="4441" y="450"/>
                  </a:lnTo>
                  <a:lnTo>
                    <a:pt x="4553" y="562"/>
                  </a:lnTo>
                  <a:lnTo>
                    <a:pt x="4666" y="675"/>
                  </a:lnTo>
                  <a:lnTo>
                    <a:pt x="4778" y="731"/>
                  </a:lnTo>
                  <a:lnTo>
                    <a:pt x="4947" y="731"/>
                  </a:lnTo>
                  <a:lnTo>
                    <a:pt x="5059" y="675"/>
                  </a:lnTo>
                  <a:lnTo>
                    <a:pt x="5115" y="619"/>
                  </a:lnTo>
                  <a:lnTo>
                    <a:pt x="5171" y="619"/>
                  </a:lnTo>
                  <a:lnTo>
                    <a:pt x="5228" y="787"/>
                  </a:lnTo>
                  <a:lnTo>
                    <a:pt x="5340" y="1124"/>
                  </a:lnTo>
                  <a:lnTo>
                    <a:pt x="5396" y="1237"/>
                  </a:lnTo>
                  <a:lnTo>
                    <a:pt x="5452" y="1237"/>
                  </a:lnTo>
                  <a:lnTo>
                    <a:pt x="5565" y="1181"/>
                  </a:lnTo>
                  <a:lnTo>
                    <a:pt x="5565" y="1068"/>
                  </a:lnTo>
                  <a:lnTo>
                    <a:pt x="5677" y="956"/>
                  </a:lnTo>
                  <a:lnTo>
                    <a:pt x="5734" y="900"/>
                  </a:lnTo>
                  <a:lnTo>
                    <a:pt x="5734" y="843"/>
                  </a:lnTo>
                  <a:lnTo>
                    <a:pt x="5734" y="731"/>
                  </a:lnTo>
                  <a:lnTo>
                    <a:pt x="5452" y="450"/>
                  </a:lnTo>
                  <a:lnTo>
                    <a:pt x="5228" y="169"/>
                  </a:lnTo>
                  <a:lnTo>
                    <a:pt x="5059" y="56"/>
                  </a:lnTo>
                  <a:lnTo>
                    <a:pt x="4834" y="56"/>
                  </a:lnTo>
                  <a:lnTo>
                    <a:pt x="4722" y="113"/>
                  </a:lnTo>
                  <a:lnTo>
                    <a:pt x="4609" y="56"/>
                  </a:lnTo>
                  <a:lnTo>
                    <a:pt x="4385" y="0"/>
                  </a:lnTo>
                  <a:close/>
                </a:path>
              </a:pathLst>
            </a:custGeom>
            <a:solidFill>
              <a:srgbClr val="A5C5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5" name="Google Shape;23125;p51"/>
            <p:cNvSpPr/>
            <p:nvPr/>
          </p:nvSpPr>
          <p:spPr>
            <a:xfrm>
              <a:off x="2163150" y="997775"/>
              <a:ext cx="63275" cy="46400"/>
            </a:xfrm>
            <a:custGeom>
              <a:avLst/>
              <a:gdLst/>
              <a:ahLst/>
              <a:cxnLst/>
              <a:rect l="l" t="t" r="r" b="b"/>
              <a:pathLst>
                <a:path w="2531" h="1856" extrusionOk="0">
                  <a:moveTo>
                    <a:pt x="2249" y="1"/>
                  </a:moveTo>
                  <a:lnTo>
                    <a:pt x="2249" y="57"/>
                  </a:lnTo>
                  <a:lnTo>
                    <a:pt x="2249" y="169"/>
                  </a:lnTo>
                  <a:lnTo>
                    <a:pt x="2080" y="169"/>
                  </a:lnTo>
                  <a:lnTo>
                    <a:pt x="2024" y="226"/>
                  </a:lnTo>
                  <a:lnTo>
                    <a:pt x="2024" y="338"/>
                  </a:lnTo>
                  <a:lnTo>
                    <a:pt x="2024" y="394"/>
                  </a:lnTo>
                  <a:lnTo>
                    <a:pt x="1799" y="394"/>
                  </a:lnTo>
                  <a:lnTo>
                    <a:pt x="1687" y="450"/>
                  </a:lnTo>
                  <a:lnTo>
                    <a:pt x="1631" y="507"/>
                  </a:lnTo>
                  <a:lnTo>
                    <a:pt x="1350" y="507"/>
                  </a:lnTo>
                  <a:lnTo>
                    <a:pt x="1294" y="563"/>
                  </a:lnTo>
                  <a:lnTo>
                    <a:pt x="1125" y="563"/>
                  </a:lnTo>
                  <a:lnTo>
                    <a:pt x="1013" y="450"/>
                  </a:lnTo>
                  <a:lnTo>
                    <a:pt x="900" y="507"/>
                  </a:lnTo>
                  <a:lnTo>
                    <a:pt x="844" y="563"/>
                  </a:lnTo>
                  <a:lnTo>
                    <a:pt x="788" y="732"/>
                  </a:lnTo>
                  <a:lnTo>
                    <a:pt x="732" y="956"/>
                  </a:lnTo>
                  <a:lnTo>
                    <a:pt x="675" y="1125"/>
                  </a:lnTo>
                  <a:lnTo>
                    <a:pt x="619" y="1237"/>
                  </a:lnTo>
                  <a:lnTo>
                    <a:pt x="619" y="1406"/>
                  </a:lnTo>
                  <a:lnTo>
                    <a:pt x="563" y="1462"/>
                  </a:lnTo>
                  <a:lnTo>
                    <a:pt x="451" y="1462"/>
                  </a:lnTo>
                  <a:lnTo>
                    <a:pt x="282" y="1406"/>
                  </a:lnTo>
                  <a:lnTo>
                    <a:pt x="113" y="1406"/>
                  </a:lnTo>
                  <a:lnTo>
                    <a:pt x="57" y="1518"/>
                  </a:lnTo>
                  <a:lnTo>
                    <a:pt x="1" y="1743"/>
                  </a:lnTo>
                  <a:lnTo>
                    <a:pt x="226" y="1856"/>
                  </a:lnTo>
                  <a:lnTo>
                    <a:pt x="507" y="1856"/>
                  </a:lnTo>
                  <a:lnTo>
                    <a:pt x="844" y="1743"/>
                  </a:lnTo>
                  <a:lnTo>
                    <a:pt x="1181" y="1631"/>
                  </a:lnTo>
                  <a:lnTo>
                    <a:pt x="1350" y="1687"/>
                  </a:lnTo>
                  <a:lnTo>
                    <a:pt x="1406" y="1631"/>
                  </a:lnTo>
                  <a:lnTo>
                    <a:pt x="1406" y="1518"/>
                  </a:lnTo>
                  <a:lnTo>
                    <a:pt x="1462" y="1406"/>
                  </a:lnTo>
                  <a:lnTo>
                    <a:pt x="1575" y="1406"/>
                  </a:lnTo>
                  <a:lnTo>
                    <a:pt x="1743" y="1462"/>
                  </a:lnTo>
                  <a:lnTo>
                    <a:pt x="1799" y="1462"/>
                  </a:lnTo>
                  <a:lnTo>
                    <a:pt x="1856" y="1406"/>
                  </a:lnTo>
                  <a:lnTo>
                    <a:pt x="1968" y="1294"/>
                  </a:lnTo>
                  <a:lnTo>
                    <a:pt x="2024" y="1181"/>
                  </a:lnTo>
                  <a:lnTo>
                    <a:pt x="2024" y="1013"/>
                  </a:lnTo>
                  <a:lnTo>
                    <a:pt x="2024" y="900"/>
                  </a:lnTo>
                  <a:lnTo>
                    <a:pt x="2024" y="788"/>
                  </a:lnTo>
                  <a:lnTo>
                    <a:pt x="2080" y="732"/>
                  </a:lnTo>
                  <a:lnTo>
                    <a:pt x="2137" y="675"/>
                  </a:lnTo>
                  <a:lnTo>
                    <a:pt x="2193" y="619"/>
                  </a:lnTo>
                  <a:lnTo>
                    <a:pt x="2305" y="507"/>
                  </a:lnTo>
                  <a:lnTo>
                    <a:pt x="2362" y="450"/>
                  </a:lnTo>
                  <a:lnTo>
                    <a:pt x="2474" y="507"/>
                  </a:lnTo>
                  <a:lnTo>
                    <a:pt x="2530" y="450"/>
                  </a:lnTo>
                  <a:lnTo>
                    <a:pt x="2530" y="394"/>
                  </a:lnTo>
                  <a:lnTo>
                    <a:pt x="2474" y="113"/>
                  </a:lnTo>
                  <a:lnTo>
                    <a:pt x="2418" y="113"/>
                  </a:lnTo>
                  <a:lnTo>
                    <a:pt x="2362" y="57"/>
                  </a:lnTo>
                  <a:lnTo>
                    <a:pt x="2305" y="1"/>
                  </a:lnTo>
                  <a:close/>
                </a:path>
              </a:pathLst>
            </a:custGeom>
            <a:solidFill>
              <a:srgbClr val="B4D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6" name="Google Shape;23126;p51"/>
            <p:cNvSpPr/>
            <p:nvPr/>
          </p:nvSpPr>
          <p:spPr>
            <a:xfrm>
              <a:off x="2171600" y="994975"/>
              <a:ext cx="16875" cy="44975"/>
            </a:xfrm>
            <a:custGeom>
              <a:avLst/>
              <a:gdLst/>
              <a:ahLst/>
              <a:cxnLst/>
              <a:rect l="l" t="t" r="r" b="b"/>
              <a:pathLst>
                <a:path w="675" h="1799" extrusionOk="0">
                  <a:moveTo>
                    <a:pt x="281" y="0"/>
                  </a:moveTo>
                  <a:lnTo>
                    <a:pt x="225" y="57"/>
                  </a:lnTo>
                  <a:lnTo>
                    <a:pt x="225" y="113"/>
                  </a:lnTo>
                  <a:lnTo>
                    <a:pt x="281" y="281"/>
                  </a:lnTo>
                  <a:lnTo>
                    <a:pt x="225" y="281"/>
                  </a:lnTo>
                  <a:lnTo>
                    <a:pt x="113" y="338"/>
                  </a:lnTo>
                  <a:lnTo>
                    <a:pt x="56" y="338"/>
                  </a:lnTo>
                  <a:lnTo>
                    <a:pt x="0" y="394"/>
                  </a:lnTo>
                  <a:lnTo>
                    <a:pt x="56" y="506"/>
                  </a:lnTo>
                  <a:lnTo>
                    <a:pt x="56" y="562"/>
                  </a:lnTo>
                  <a:lnTo>
                    <a:pt x="56" y="675"/>
                  </a:lnTo>
                  <a:lnTo>
                    <a:pt x="56" y="731"/>
                  </a:lnTo>
                  <a:lnTo>
                    <a:pt x="113" y="787"/>
                  </a:lnTo>
                  <a:lnTo>
                    <a:pt x="169" y="844"/>
                  </a:lnTo>
                  <a:lnTo>
                    <a:pt x="225" y="900"/>
                  </a:lnTo>
                  <a:lnTo>
                    <a:pt x="169" y="1068"/>
                  </a:lnTo>
                  <a:lnTo>
                    <a:pt x="113" y="1293"/>
                  </a:lnTo>
                  <a:lnTo>
                    <a:pt x="113" y="1574"/>
                  </a:lnTo>
                  <a:lnTo>
                    <a:pt x="113" y="1630"/>
                  </a:lnTo>
                  <a:lnTo>
                    <a:pt x="169" y="1687"/>
                  </a:lnTo>
                  <a:lnTo>
                    <a:pt x="225" y="1799"/>
                  </a:lnTo>
                  <a:lnTo>
                    <a:pt x="394" y="1518"/>
                  </a:lnTo>
                  <a:lnTo>
                    <a:pt x="394" y="1462"/>
                  </a:lnTo>
                  <a:lnTo>
                    <a:pt x="394" y="1406"/>
                  </a:lnTo>
                  <a:lnTo>
                    <a:pt x="337" y="1293"/>
                  </a:lnTo>
                  <a:lnTo>
                    <a:pt x="450" y="1181"/>
                  </a:lnTo>
                  <a:lnTo>
                    <a:pt x="506" y="1068"/>
                  </a:lnTo>
                  <a:lnTo>
                    <a:pt x="562" y="787"/>
                  </a:lnTo>
                  <a:lnTo>
                    <a:pt x="562" y="675"/>
                  </a:lnTo>
                  <a:lnTo>
                    <a:pt x="675" y="562"/>
                  </a:lnTo>
                  <a:lnTo>
                    <a:pt x="562" y="394"/>
                  </a:lnTo>
                  <a:lnTo>
                    <a:pt x="506" y="281"/>
                  </a:lnTo>
                  <a:lnTo>
                    <a:pt x="450" y="113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B9D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7" name="Google Shape;23127;p51"/>
            <p:cNvSpPr/>
            <p:nvPr/>
          </p:nvSpPr>
          <p:spPr>
            <a:xfrm>
              <a:off x="2229200" y="972500"/>
              <a:ext cx="33750" cy="26725"/>
            </a:xfrm>
            <a:custGeom>
              <a:avLst/>
              <a:gdLst/>
              <a:ahLst/>
              <a:cxnLst/>
              <a:rect l="l" t="t" r="r" b="b"/>
              <a:pathLst>
                <a:path w="1350" h="1069" extrusionOk="0">
                  <a:moveTo>
                    <a:pt x="1125" y="0"/>
                  </a:moveTo>
                  <a:lnTo>
                    <a:pt x="1012" y="56"/>
                  </a:lnTo>
                  <a:lnTo>
                    <a:pt x="956" y="113"/>
                  </a:lnTo>
                  <a:lnTo>
                    <a:pt x="900" y="169"/>
                  </a:lnTo>
                  <a:lnTo>
                    <a:pt x="844" y="337"/>
                  </a:lnTo>
                  <a:lnTo>
                    <a:pt x="844" y="562"/>
                  </a:lnTo>
                  <a:lnTo>
                    <a:pt x="731" y="675"/>
                  </a:lnTo>
                  <a:lnTo>
                    <a:pt x="675" y="731"/>
                  </a:lnTo>
                  <a:lnTo>
                    <a:pt x="619" y="618"/>
                  </a:lnTo>
                  <a:lnTo>
                    <a:pt x="563" y="506"/>
                  </a:lnTo>
                  <a:lnTo>
                    <a:pt x="506" y="450"/>
                  </a:lnTo>
                  <a:lnTo>
                    <a:pt x="394" y="394"/>
                  </a:lnTo>
                  <a:lnTo>
                    <a:pt x="338" y="450"/>
                  </a:lnTo>
                  <a:lnTo>
                    <a:pt x="394" y="618"/>
                  </a:lnTo>
                  <a:lnTo>
                    <a:pt x="394" y="731"/>
                  </a:lnTo>
                  <a:lnTo>
                    <a:pt x="338" y="787"/>
                  </a:lnTo>
                  <a:lnTo>
                    <a:pt x="169" y="787"/>
                  </a:lnTo>
                  <a:lnTo>
                    <a:pt x="57" y="843"/>
                  </a:lnTo>
                  <a:lnTo>
                    <a:pt x="1" y="899"/>
                  </a:lnTo>
                  <a:lnTo>
                    <a:pt x="57" y="956"/>
                  </a:lnTo>
                  <a:lnTo>
                    <a:pt x="900" y="1068"/>
                  </a:lnTo>
                  <a:lnTo>
                    <a:pt x="1068" y="1012"/>
                  </a:lnTo>
                  <a:lnTo>
                    <a:pt x="1237" y="956"/>
                  </a:lnTo>
                  <a:lnTo>
                    <a:pt x="1349" y="787"/>
                  </a:lnTo>
                  <a:lnTo>
                    <a:pt x="1349" y="675"/>
                  </a:lnTo>
                  <a:lnTo>
                    <a:pt x="1349" y="225"/>
                  </a:lnTo>
                  <a:lnTo>
                    <a:pt x="1293" y="113"/>
                  </a:lnTo>
                  <a:lnTo>
                    <a:pt x="1237" y="56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B4D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8" name="Google Shape;23128;p51"/>
            <p:cNvSpPr/>
            <p:nvPr/>
          </p:nvSpPr>
          <p:spPr>
            <a:xfrm>
              <a:off x="2188450" y="1004800"/>
              <a:ext cx="9875" cy="11275"/>
            </a:xfrm>
            <a:custGeom>
              <a:avLst/>
              <a:gdLst/>
              <a:ahLst/>
              <a:cxnLst/>
              <a:rect l="l" t="t" r="r" b="b"/>
              <a:pathLst>
                <a:path w="395" h="451" extrusionOk="0">
                  <a:moveTo>
                    <a:pt x="1" y="1"/>
                  </a:moveTo>
                  <a:lnTo>
                    <a:pt x="1" y="57"/>
                  </a:lnTo>
                  <a:lnTo>
                    <a:pt x="1" y="169"/>
                  </a:lnTo>
                  <a:lnTo>
                    <a:pt x="1" y="282"/>
                  </a:lnTo>
                  <a:lnTo>
                    <a:pt x="1" y="338"/>
                  </a:lnTo>
                  <a:lnTo>
                    <a:pt x="57" y="451"/>
                  </a:lnTo>
                  <a:lnTo>
                    <a:pt x="169" y="338"/>
                  </a:lnTo>
                  <a:lnTo>
                    <a:pt x="394" y="338"/>
                  </a:lnTo>
                  <a:lnTo>
                    <a:pt x="338" y="226"/>
                  </a:lnTo>
                  <a:lnTo>
                    <a:pt x="282" y="169"/>
                  </a:lnTo>
                  <a:lnTo>
                    <a:pt x="282" y="113"/>
                  </a:lnTo>
                  <a:lnTo>
                    <a:pt x="225" y="169"/>
                  </a:lnTo>
                  <a:lnTo>
                    <a:pt x="169" y="169"/>
                  </a:lnTo>
                  <a:lnTo>
                    <a:pt x="113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9D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9" name="Google Shape;23129;p51"/>
            <p:cNvSpPr/>
            <p:nvPr/>
          </p:nvSpPr>
          <p:spPr>
            <a:xfrm>
              <a:off x="2227800" y="994975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57" y="0"/>
                  </a:moveTo>
                  <a:lnTo>
                    <a:pt x="0" y="113"/>
                  </a:lnTo>
                  <a:lnTo>
                    <a:pt x="0" y="225"/>
                  </a:lnTo>
                  <a:lnTo>
                    <a:pt x="57" y="281"/>
                  </a:lnTo>
                  <a:lnTo>
                    <a:pt x="113" y="338"/>
                  </a:lnTo>
                  <a:lnTo>
                    <a:pt x="281" y="281"/>
                  </a:lnTo>
                  <a:lnTo>
                    <a:pt x="338" y="169"/>
                  </a:lnTo>
                  <a:lnTo>
                    <a:pt x="281" y="57"/>
                  </a:ln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4D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0" name="Google Shape;23130;p51"/>
            <p:cNvSpPr/>
            <p:nvPr/>
          </p:nvSpPr>
          <p:spPr>
            <a:xfrm>
              <a:off x="2130850" y="975300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56" y="1"/>
                  </a:moveTo>
                  <a:lnTo>
                    <a:pt x="0" y="57"/>
                  </a:lnTo>
                  <a:lnTo>
                    <a:pt x="113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6D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1" name="Google Shape;23131;p51"/>
            <p:cNvSpPr/>
            <p:nvPr/>
          </p:nvSpPr>
          <p:spPr>
            <a:xfrm>
              <a:off x="2188450" y="100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9D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2" name="Google Shape;23132;p51"/>
            <p:cNvSpPr/>
            <p:nvPr/>
          </p:nvSpPr>
          <p:spPr>
            <a:xfrm>
              <a:off x="2187050" y="10020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0" y="57"/>
                  </a:lnTo>
                  <a:lnTo>
                    <a:pt x="57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9D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3" name="Google Shape;23133;p51"/>
            <p:cNvSpPr/>
            <p:nvPr/>
          </p:nvSpPr>
          <p:spPr>
            <a:xfrm>
              <a:off x="1615150" y="1136900"/>
              <a:ext cx="47800" cy="36550"/>
            </a:xfrm>
            <a:custGeom>
              <a:avLst/>
              <a:gdLst/>
              <a:ahLst/>
              <a:cxnLst/>
              <a:rect l="l" t="t" r="r" b="b"/>
              <a:pathLst>
                <a:path w="1912" h="1462" extrusionOk="0">
                  <a:moveTo>
                    <a:pt x="1518" y="0"/>
                  </a:moveTo>
                  <a:lnTo>
                    <a:pt x="1406" y="56"/>
                  </a:lnTo>
                  <a:lnTo>
                    <a:pt x="1181" y="56"/>
                  </a:lnTo>
                  <a:lnTo>
                    <a:pt x="1069" y="169"/>
                  </a:lnTo>
                  <a:lnTo>
                    <a:pt x="1012" y="169"/>
                  </a:lnTo>
                  <a:lnTo>
                    <a:pt x="956" y="56"/>
                  </a:lnTo>
                  <a:lnTo>
                    <a:pt x="900" y="169"/>
                  </a:lnTo>
                  <a:lnTo>
                    <a:pt x="844" y="225"/>
                  </a:lnTo>
                  <a:lnTo>
                    <a:pt x="788" y="225"/>
                  </a:lnTo>
                  <a:lnTo>
                    <a:pt x="619" y="113"/>
                  </a:lnTo>
                  <a:lnTo>
                    <a:pt x="506" y="169"/>
                  </a:lnTo>
                  <a:lnTo>
                    <a:pt x="450" y="225"/>
                  </a:lnTo>
                  <a:lnTo>
                    <a:pt x="394" y="337"/>
                  </a:lnTo>
                  <a:lnTo>
                    <a:pt x="282" y="281"/>
                  </a:lnTo>
                  <a:lnTo>
                    <a:pt x="113" y="281"/>
                  </a:lnTo>
                  <a:lnTo>
                    <a:pt x="113" y="450"/>
                  </a:lnTo>
                  <a:lnTo>
                    <a:pt x="1" y="506"/>
                  </a:lnTo>
                  <a:lnTo>
                    <a:pt x="1" y="618"/>
                  </a:lnTo>
                  <a:lnTo>
                    <a:pt x="113" y="787"/>
                  </a:lnTo>
                  <a:lnTo>
                    <a:pt x="169" y="899"/>
                  </a:lnTo>
                  <a:lnTo>
                    <a:pt x="169" y="1012"/>
                  </a:lnTo>
                  <a:lnTo>
                    <a:pt x="225" y="956"/>
                  </a:lnTo>
                  <a:lnTo>
                    <a:pt x="282" y="843"/>
                  </a:lnTo>
                  <a:lnTo>
                    <a:pt x="338" y="843"/>
                  </a:lnTo>
                  <a:lnTo>
                    <a:pt x="394" y="787"/>
                  </a:lnTo>
                  <a:lnTo>
                    <a:pt x="506" y="843"/>
                  </a:lnTo>
                  <a:lnTo>
                    <a:pt x="563" y="956"/>
                  </a:lnTo>
                  <a:lnTo>
                    <a:pt x="619" y="1068"/>
                  </a:lnTo>
                  <a:lnTo>
                    <a:pt x="675" y="1181"/>
                  </a:lnTo>
                  <a:lnTo>
                    <a:pt x="731" y="1237"/>
                  </a:lnTo>
                  <a:lnTo>
                    <a:pt x="788" y="1237"/>
                  </a:lnTo>
                  <a:lnTo>
                    <a:pt x="844" y="1181"/>
                  </a:lnTo>
                  <a:lnTo>
                    <a:pt x="1012" y="1181"/>
                  </a:lnTo>
                  <a:lnTo>
                    <a:pt x="1069" y="1124"/>
                  </a:lnTo>
                  <a:lnTo>
                    <a:pt x="1125" y="1068"/>
                  </a:lnTo>
                  <a:lnTo>
                    <a:pt x="1237" y="1068"/>
                  </a:lnTo>
                  <a:lnTo>
                    <a:pt x="1293" y="1124"/>
                  </a:lnTo>
                  <a:lnTo>
                    <a:pt x="1350" y="1237"/>
                  </a:lnTo>
                  <a:lnTo>
                    <a:pt x="1406" y="1349"/>
                  </a:lnTo>
                  <a:lnTo>
                    <a:pt x="1574" y="1462"/>
                  </a:lnTo>
                  <a:lnTo>
                    <a:pt x="1631" y="1405"/>
                  </a:lnTo>
                  <a:lnTo>
                    <a:pt x="1743" y="1405"/>
                  </a:lnTo>
                  <a:lnTo>
                    <a:pt x="1912" y="1349"/>
                  </a:lnTo>
                  <a:lnTo>
                    <a:pt x="1855" y="1293"/>
                  </a:lnTo>
                  <a:lnTo>
                    <a:pt x="1855" y="1181"/>
                  </a:lnTo>
                  <a:lnTo>
                    <a:pt x="1799" y="1124"/>
                  </a:lnTo>
                  <a:lnTo>
                    <a:pt x="1743" y="1181"/>
                  </a:lnTo>
                  <a:lnTo>
                    <a:pt x="1631" y="1181"/>
                  </a:lnTo>
                  <a:lnTo>
                    <a:pt x="1406" y="1012"/>
                  </a:lnTo>
                  <a:lnTo>
                    <a:pt x="1181" y="787"/>
                  </a:lnTo>
                  <a:lnTo>
                    <a:pt x="1125" y="618"/>
                  </a:lnTo>
                  <a:lnTo>
                    <a:pt x="1237" y="394"/>
                  </a:lnTo>
                  <a:lnTo>
                    <a:pt x="1293" y="337"/>
                  </a:lnTo>
                  <a:lnTo>
                    <a:pt x="1350" y="337"/>
                  </a:lnTo>
                  <a:lnTo>
                    <a:pt x="1518" y="394"/>
                  </a:lnTo>
                  <a:lnTo>
                    <a:pt x="1631" y="337"/>
                  </a:lnTo>
                  <a:lnTo>
                    <a:pt x="1743" y="225"/>
                  </a:lnTo>
                  <a:lnTo>
                    <a:pt x="1743" y="169"/>
                  </a:lnTo>
                  <a:lnTo>
                    <a:pt x="1743" y="113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BB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4" name="Google Shape;23134;p51"/>
            <p:cNvSpPr/>
            <p:nvPr/>
          </p:nvSpPr>
          <p:spPr>
            <a:xfrm>
              <a:off x="1660125" y="1162175"/>
              <a:ext cx="2825" cy="7050"/>
            </a:xfrm>
            <a:custGeom>
              <a:avLst/>
              <a:gdLst/>
              <a:ahLst/>
              <a:cxnLst/>
              <a:rect l="l" t="t" r="r" b="b"/>
              <a:pathLst>
                <a:path w="113" h="282" extrusionOk="0">
                  <a:moveTo>
                    <a:pt x="56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6" y="282"/>
                  </a:lnTo>
                  <a:lnTo>
                    <a:pt x="113" y="170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BC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5" name="Google Shape;23135;p51"/>
            <p:cNvSpPr/>
            <p:nvPr/>
          </p:nvSpPr>
          <p:spPr>
            <a:xfrm>
              <a:off x="1654500" y="1172025"/>
              <a:ext cx="5650" cy="4225"/>
            </a:xfrm>
            <a:custGeom>
              <a:avLst/>
              <a:gdLst/>
              <a:ahLst/>
              <a:cxnLst/>
              <a:rect l="l" t="t" r="r" b="b"/>
              <a:pathLst>
                <a:path w="226" h="169" extrusionOk="0">
                  <a:moveTo>
                    <a:pt x="113" y="0"/>
                  </a:moveTo>
                  <a:lnTo>
                    <a:pt x="0" y="57"/>
                  </a:lnTo>
                  <a:lnTo>
                    <a:pt x="169" y="169"/>
                  </a:lnTo>
                  <a:lnTo>
                    <a:pt x="225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B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6" name="Google Shape;23136;p51"/>
            <p:cNvSpPr/>
            <p:nvPr/>
          </p:nvSpPr>
          <p:spPr>
            <a:xfrm>
              <a:off x="1634825" y="1135475"/>
              <a:ext cx="2825" cy="1450"/>
            </a:xfrm>
            <a:custGeom>
              <a:avLst/>
              <a:gdLst/>
              <a:ahLst/>
              <a:cxnLst/>
              <a:rect l="l" t="t" r="r" b="b"/>
              <a:pathLst>
                <a:path w="113" h="58" extrusionOk="0">
                  <a:moveTo>
                    <a:pt x="57" y="1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B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7" name="Google Shape;23137;p51"/>
            <p:cNvSpPr/>
            <p:nvPr/>
          </p:nvSpPr>
          <p:spPr>
            <a:xfrm>
              <a:off x="1706500" y="1128450"/>
              <a:ext cx="2825" cy="1450"/>
            </a:xfrm>
            <a:custGeom>
              <a:avLst/>
              <a:gdLst/>
              <a:ahLst/>
              <a:cxnLst/>
              <a:rect l="l" t="t" r="r" b="b"/>
              <a:pathLst>
                <a:path w="113" h="58" extrusionOk="0">
                  <a:moveTo>
                    <a:pt x="56" y="1"/>
                  </a:moveTo>
                  <a:lnTo>
                    <a:pt x="0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ABC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8" name="Google Shape;23138;p51"/>
            <p:cNvSpPr/>
            <p:nvPr/>
          </p:nvSpPr>
          <p:spPr>
            <a:xfrm>
              <a:off x="1651675" y="1146725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B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9" name="Google Shape;23139;p51"/>
            <p:cNvSpPr/>
            <p:nvPr/>
          </p:nvSpPr>
          <p:spPr>
            <a:xfrm>
              <a:off x="1637625" y="113690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1" y="0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B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0" name="Google Shape;23140;p51"/>
            <p:cNvSpPr/>
            <p:nvPr/>
          </p:nvSpPr>
          <p:spPr>
            <a:xfrm>
              <a:off x="1747225" y="1193100"/>
              <a:ext cx="167250" cy="125075"/>
            </a:xfrm>
            <a:custGeom>
              <a:avLst/>
              <a:gdLst/>
              <a:ahLst/>
              <a:cxnLst/>
              <a:rect l="l" t="t" r="r" b="b"/>
              <a:pathLst>
                <a:path w="6690" h="5003" extrusionOk="0">
                  <a:moveTo>
                    <a:pt x="4722" y="0"/>
                  </a:moveTo>
                  <a:lnTo>
                    <a:pt x="4554" y="57"/>
                  </a:lnTo>
                  <a:lnTo>
                    <a:pt x="4441" y="113"/>
                  </a:lnTo>
                  <a:lnTo>
                    <a:pt x="4104" y="113"/>
                  </a:lnTo>
                  <a:lnTo>
                    <a:pt x="3935" y="169"/>
                  </a:lnTo>
                  <a:lnTo>
                    <a:pt x="3823" y="281"/>
                  </a:lnTo>
                  <a:lnTo>
                    <a:pt x="3711" y="450"/>
                  </a:lnTo>
                  <a:lnTo>
                    <a:pt x="3711" y="675"/>
                  </a:lnTo>
                  <a:lnTo>
                    <a:pt x="3767" y="787"/>
                  </a:lnTo>
                  <a:lnTo>
                    <a:pt x="3711" y="843"/>
                  </a:lnTo>
                  <a:lnTo>
                    <a:pt x="3654" y="1012"/>
                  </a:lnTo>
                  <a:lnTo>
                    <a:pt x="3598" y="1181"/>
                  </a:lnTo>
                  <a:lnTo>
                    <a:pt x="3711" y="1237"/>
                  </a:lnTo>
                  <a:lnTo>
                    <a:pt x="3935" y="1349"/>
                  </a:lnTo>
                  <a:lnTo>
                    <a:pt x="3711" y="1293"/>
                  </a:lnTo>
                  <a:lnTo>
                    <a:pt x="3598" y="1349"/>
                  </a:lnTo>
                  <a:lnTo>
                    <a:pt x="3486" y="1518"/>
                  </a:lnTo>
                  <a:lnTo>
                    <a:pt x="3430" y="1630"/>
                  </a:lnTo>
                  <a:lnTo>
                    <a:pt x="3373" y="1743"/>
                  </a:lnTo>
                  <a:lnTo>
                    <a:pt x="3317" y="1855"/>
                  </a:lnTo>
                  <a:lnTo>
                    <a:pt x="3261" y="1799"/>
                  </a:lnTo>
                  <a:lnTo>
                    <a:pt x="3205" y="1743"/>
                  </a:lnTo>
                  <a:lnTo>
                    <a:pt x="3148" y="1630"/>
                  </a:lnTo>
                  <a:lnTo>
                    <a:pt x="3036" y="1406"/>
                  </a:lnTo>
                  <a:lnTo>
                    <a:pt x="2980" y="1293"/>
                  </a:lnTo>
                  <a:lnTo>
                    <a:pt x="2867" y="1181"/>
                  </a:lnTo>
                  <a:lnTo>
                    <a:pt x="2811" y="1237"/>
                  </a:lnTo>
                  <a:lnTo>
                    <a:pt x="2755" y="1181"/>
                  </a:lnTo>
                  <a:lnTo>
                    <a:pt x="2643" y="1125"/>
                  </a:lnTo>
                  <a:lnTo>
                    <a:pt x="2530" y="1012"/>
                  </a:lnTo>
                  <a:lnTo>
                    <a:pt x="2362" y="1068"/>
                  </a:lnTo>
                  <a:lnTo>
                    <a:pt x="2305" y="1125"/>
                  </a:lnTo>
                  <a:lnTo>
                    <a:pt x="2362" y="1293"/>
                  </a:lnTo>
                  <a:lnTo>
                    <a:pt x="2362" y="1406"/>
                  </a:lnTo>
                  <a:lnTo>
                    <a:pt x="2305" y="1462"/>
                  </a:lnTo>
                  <a:lnTo>
                    <a:pt x="2249" y="1518"/>
                  </a:lnTo>
                  <a:lnTo>
                    <a:pt x="2193" y="1574"/>
                  </a:lnTo>
                  <a:lnTo>
                    <a:pt x="2249" y="1687"/>
                  </a:lnTo>
                  <a:lnTo>
                    <a:pt x="2305" y="1799"/>
                  </a:lnTo>
                  <a:lnTo>
                    <a:pt x="2586" y="1799"/>
                  </a:lnTo>
                  <a:lnTo>
                    <a:pt x="2530" y="1968"/>
                  </a:lnTo>
                  <a:lnTo>
                    <a:pt x="2474" y="2080"/>
                  </a:lnTo>
                  <a:lnTo>
                    <a:pt x="2530" y="2192"/>
                  </a:lnTo>
                  <a:lnTo>
                    <a:pt x="2586" y="2361"/>
                  </a:lnTo>
                  <a:lnTo>
                    <a:pt x="2530" y="2473"/>
                  </a:lnTo>
                  <a:lnTo>
                    <a:pt x="2474" y="2642"/>
                  </a:lnTo>
                  <a:lnTo>
                    <a:pt x="2474" y="2698"/>
                  </a:lnTo>
                  <a:lnTo>
                    <a:pt x="2530" y="2811"/>
                  </a:lnTo>
                  <a:lnTo>
                    <a:pt x="2530" y="2923"/>
                  </a:lnTo>
                  <a:lnTo>
                    <a:pt x="2530" y="3036"/>
                  </a:lnTo>
                  <a:lnTo>
                    <a:pt x="2474" y="3204"/>
                  </a:lnTo>
                  <a:lnTo>
                    <a:pt x="2418" y="3260"/>
                  </a:lnTo>
                  <a:lnTo>
                    <a:pt x="2362" y="3260"/>
                  </a:lnTo>
                  <a:lnTo>
                    <a:pt x="2249" y="3317"/>
                  </a:lnTo>
                  <a:lnTo>
                    <a:pt x="2249" y="3204"/>
                  </a:lnTo>
                  <a:lnTo>
                    <a:pt x="2305" y="3148"/>
                  </a:lnTo>
                  <a:lnTo>
                    <a:pt x="2362" y="2979"/>
                  </a:lnTo>
                  <a:lnTo>
                    <a:pt x="2249" y="2867"/>
                  </a:lnTo>
                  <a:lnTo>
                    <a:pt x="2137" y="2811"/>
                  </a:lnTo>
                  <a:lnTo>
                    <a:pt x="2081" y="2811"/>
                  </a:lnTo>
                  <a:lnTo>
                    <a:pt x="2024" y="2867"/>
                  </a:lnTo>
                  <a:lnTo>
                    <a:pt x="2024" y="2979"/>
                  </a:lnTo>
                  <a:lnTo>
                    <a:pt x="2024" y="3148"/>
                  </a:lnTo>
                  <a:lnTo>
                    <a:pt x="1968" y="3317"/>
                  </a:lnTo>
                  <a:lnTo>
                    <a:pt x="1968" y="3373"/>
                  </a:lnTo>
                  <a:lnTo>
                    <a:pt x="1912" y="3429"/>
                  </a:lnTo>
                  <a:lnTo>
                    <a:pt x="1800" y="3541"/>
                  </a:lnTo>
                  <a:lnTo>
                    <a:pt x="1687" y="3710"/>
                  </a:lnTo>
                  <a:lnTo>
                    <a:pt x="1631" y="3822"/>
                  </a:lnTo>
                  <a:lnTo>
                    <a:pt x="1406" y="3822"/>
                  </a:lnTo>
                  <a:lnTo>
                    <a:pt x="1350" y="3766"/>
                  </a:lnTo>
                  <a:lnTo>
                    <a:pt x="1294" y="3710"/>
                  </a:lnTo>
                  <a:lnTo>
                    <a:pt x="1237" y="3822"/>
                  </a:lnTo>
                  <a:lnTo>
                    <a:pt x="1237" y="3879"/>
                  </a:lnTo>
                  <a:lnTo>
                    <a:pt x="1237" y="4047"/>
                  </a:lnTo>
                  <a:lnTo>
                    <a:pt x="1069" y="4047"/>
                  </a:lnTo>
                  <a:lnTo>
                    <a:pt x="956" y="4103"/>
                  </a:lnTo>
                  <a:lnTo>
                    <a:pt x="900" y="4103"/>
                  </a:lnTo>
                  <a:lnTo>
                    <a:pt x="732" y="4047"/>
                  </a:lnTo>
                  <a:lnTo>
                    <a:pt x="563" y="4047"/>
                  </a:lnTo>
                  <a:lnTo>
                    <a:pt x="507" y="4103"/>
                  </a:lnTo>
                  <a:lnTo>
                    <a:pt x="507" y="4216"/>
                  </a:lnTo>
                  <a:lnTo>
                    <a:pt x="394" y="4216"/>
                  </a:lnTo>
                  <a:lnTo>
                    <a:pt x="226" y="4272"/>
                  </a:lnTo>
                  <a:lnTo>
                    <a:pt x="113" y="4384"/>
                  </a:lnTo>
                  <a:lnTo>
                    <a:pt x="1" y="4553"/>
                  </a:lnTo>
                  <a:lnTo>
                    <a:pt x="1" y="4609"/>
                  </a:lnTo>
                  <a:lnTo>
                    <a:pt x="57" y="4665"/>
                  </a:lnTo>
                  <a:lnTo>
                    <a:pt x="113" y="4609"/>
                  </a:lnTo>
                  <a:lnTo>
                    <a:pt x="170" y="4553"/>
                  </a:lnTo>
                  <a:lnTo>
                    <a:pt x="226" y="4609"/>
                  </a:lnTo>
                  <a:lnTo>
                    <a:pt x="507" y="5003"/>
                  </a:lnTo>
                  <a:lnTo>
                    <a:pt x="732" y="5003"/>
                  </a:lnTo>
                  <a:lnTo>
                    <a:pt x="788" y="4834"/>
                  </a:lnTo>
                  <a:lnTo>
                    <a:pt x="732" y="4665"/>
                  </a:lnTo>
                  <a:lnTo>
                    <a:pt x="619" y="4441"/>
                  </a:lnTo>
                  <a:lnTo>
                    <a:pt x="675" y="4441"/>
                  </a:lnTo>
                  <a:lnTo>
                    <a:pt x="900" y="4553"/>
                  </a:lnTo>
                  <a:lnTo>
                    <a:pt x="1181" y="4609"/>
                  </a:lnTo>
                  <a:lnTo>
                    <a:pt x="1237" y="4665"/>
                  </a:lnTo>
                  <a:lnTo>
                    <a:pt x="1237" y="4722"/>
                  </a:lnTo>
                  <a:lnTo>
                    <a:pt x="1294" y="4834"/>
                  </a:lnTo>
                  <a:lnTo>
                    <a:pt x="1406" y="4890"/>
                  </a:lnTo>
                  <a:lnTo>
                    <a:pt x="1462" y="4834"/>
                  </a:lnTo>
                  <a:lnTo>
                    <a:pt x="1462" y="4665"/>
                  </a:lnTo>
                  <a:lnTo>
                    <a:pt x="1462" y="4553"/>
                  </a:lnTo>
                  <a:lnTo>
                    <a:pt x="1519" y="4497"/>
                  </a:lnTo>
                  <a:lnTo>
                    <a:pt x="1575" y="4384"/>
                  </a:lnTo>
                  <a:lnTo>
                    <a:pt x="1519" y="4384"/>
                  </a:lnTo>
                  <a:lnTo>
                    <a:pt x="1462" y="4328"/>
                  </a:lnTo>
                  <a:lnTo>
                    <a:pt x="1462" y="4216"/>
                  </a:lnTo>
                  <a:lnTo>
                    <a:pt x="1519" y="4216"/>
                  </a:lnTo>
                  <a:lnTo>
                    <a:pt x="1519" y="4328"/>
                  </a:lnTo>
                  <a:lnTo>
                    <a:pt x="1575" y="4384"/>
                  </a:lnTo>
                  <a:lnTo>
                    <a:pt x="1687" y="4441"/>
                  </a:lnTo>
                  <a:lnTo>
                    <a:pt x="1743" y="4497"/>
                  </a:lnTo>
                  <a:lnTo>
                    <a:pt x="1856" y="4609"/>
                  </a:lnTo>
                  <a:lnTo>
                    <a:pt x="1856" y="4553"/>
                  </a:lnTo>
                  <a:lnTo>
                    <a:pt x="1856" y="4441"/>
                  </a:lnTo>
                  <a:lnTo>
                    <a:pt x="1856" y="4328"/>
                  </a:lnTo>
                  <a:lnTo>
                    <a:pt x="1912" y="4216"/>
                  </a:lnTo>
                  <a:lnTo>
                    <a:pt x="1912" y="4272"/>
                  </a:lnTo>
                  <a:lnTo>
                    <a:pt x="1968" y="4384"/>
                  </a:lnTo>
                  <a:lnTo>
                    <a:pt x="1968" y="4441"/>
                  </a:lnTo>
                  <a:lnTo>
                    <a:pt x="2024" y="4441"/>
                  </a:lnTo>
                  <a:lnTo>
                    <a:pt x="2081" y="4384"/>
                  </a:lnTo>
                  <a:lnTo>
                    <a:pt x="2081" y="4328"/>
                  </a:lnTo>
                  <a:lnTo>
                    <a:pt x="2024" y="4272"/>
                  </a:lnTo>
                  <a:lnTo>
                    <a:pt x="2024" y="4160"/>
                  </a:lnTo>
                  <a:lnTo>
                    <a:pt x="2137" y="4103"/>
                  </a:lnTo>
                  <a:lnTo>
                    <a:pt x="2249" y="4103"/>
                  </a:lnTo>
                  <a:lnTo>
                    <a:pt x="2249" y="4047"/>
                  </a:lnTo>
                  <a:lnTo>
                    <a:pt x="2305" y="3991"/>
                  </a:lnTo>
                  <a:lnTo>
                    <a:pt x="2249" y="3935"/>
                  </a:lnTo>
                  <a:lnTo>
                    <a:pt x="2137" y="3935"/>
                  </a:lnTo>
                  <a:lnTo>
                    <a:pt x="2024" y="3991"/>
                  </a:lnTo>
                  <a:lnTo>
                    <a:pt x="1912" y="3991"/>
                  </a:lnTo>
                  <a:lnTo>
                    <a:pt x="1912" y="3935"/>
                  </a:lnTo>
                  <a:lnTo>
                    <a:pt x="2081" y="3822"/>
                  </a:lnTo>
                  <a:lnTo>
                    <a:pt x="2193" y="3766"/>
                  </a:lnTo>
                  <a:lnTo>
                    <a:pt x="2362" y="3766"/>
                  </a:lnTo>
                  <a:lnTo>
                    <a:pt x="2418" y="3654"/>
                  </a:lnTo>
                  <a:lnTo>
                    <a:pt x="2474" y="3598"/>
                  </a:lnTo>
                  <a:lnTo>
                    <a:pt x="2643" y="3598"/>
                  </a:lnTo>
                  <a:lnTo>
                    <a:pt x="2755" y="3485"/>
                  </a:lnTo>
                  <a:lnTo>
                    <a:pt x="2811" y="3485"/>
                  </a:lnTo>
                  <a:lnTo>
                    <a:pt x="2867" y="3541"/>
                  </a:lnTo>
                  <a:lnTo>
                    <a:pt x="2924" y="3598"/>
                  </a:lnTo>
                  <a:lnTo>
                    <a:pt x="2924" y="3654"/>
                  </a:lnTo>
                  <a:lnTo>
                    <a:pt x="2867" y="3822"/>
                  </a:lnTo>
                  <a:lnTo>
                    <a:pt x="2811" y="3879"/>
                  </a:lnTo>
                  <a:lnTo>
                    <a:pt x="2867" y="3935"/>
                  </a:lnTo>
                  <a:lnTo>
                    <a:pt x="2924" y="4047"/>
                  </a:lnTo>
                  <a:lnTo>
                    <a:pt x="3036" y="4047"/>
                  </a:lnTo>
                  <a:lnTo>
                    <a:pt x="3092" y="4103"/>
                  </a:lnTo>
                  <a:lnTo>
                    <a:pt x="3148" y="4160"/>
                  </a:lnTo>
                  <a:lnTo>
                    <a:pt x="3205" y="4216"/>
                  </a:lnTo>
                  <a:lnTo>
                    <a:pt x="3373" y="4216"/>
                  </a:lnTo>
                  <a:lnTo>
                    <a:pt x="3430" y="4272"/>
                  </a:lnTo>
                  <a:lnTo>
                    <a:pt x="3486" y="4328"/>
                  </a:lnTo>
                  <a:lnTo>
                    <a:pt x="3654" y="4384"/>
                  </a:lnTo>
                  <a:lnTo>
                    <a:pt x="3711" y="4160"/>
                  </a:lnTo>
                  <a:lnTo>
                    <a:pt x="3654" y="3822"/>
                  </a:lnTo>
                  <a:lnTo>
                    <a:pt x="3654" y="3710"/>
                  </a:lnTo>
                  <a:lnTo>
                    <a:pt x="3542" y="3541"/>
                  </a:lnTo>
                  <a:lnTo>
                    <a:pt x="3430" y="3317"/>
                  </a:lnTo>
                  <a:lnTo>
                    <a:pt x="3486" y="3092"/>
                  </a:lnTo>
                  <a:lnTo>
                    <a:pt x="3486" y="2923"/>
                  </a:lnTo>
                  <a:lnTo>
                    <a:pt x="3373" y="2867"/>
                  </a:lnTo>
                  <a:lnTo>
                    <a:pt x="3373" y="2754"/>
                  </a:lnTo>
                  <a:lnTo>
                    <a:pt x="3430" y="2642"/>
                  </a:lnTo>
                  <a:lnTo>
                    <a:pt x="3430" y="2530"/>
                  </a:lnTo>
                  <a:lnTo>
                    <a:pt x="3430" y="2417"/>
                  </a:lnTo>
                  <a:lnTo>
                    <a:pt x="3373" y="2361"/>
                  </a:lnTo>
                  <a:lnTo>
                    <a:pt x="3486" y="2136"/>
                  </a:lnTo>
                  <a:lnTo>
                    <a:pt x="3598" y="1968"/>
                  </a:lnTo>
                  <a:lnTo>
                    <a:pt x="3711" y="1968"/>
                  </a:lnTo>
                  <a:lnTo>
                    <a:pt x="3767" y="1911"/>
                  </a:lnTo>
                  <a:lnTo>
                    <a:pt x="3879" y="1799"/>
                  </a:lnTo>
                  <a:lnTo>
                    <a:pt x="3935" y="1799"/>
                  </a:lnTo>
                  <a:lnTo>
                    <a:pt x="3992" y="1855"/>
                  </a:lnTo>
                  <a:lnTo>
                    <a:pt x="3935" y="2024"/>
                  </a:lnTo>
                  <a:lnTo>
                    <a:pt x="3992" y="2024"/>
                  </a:lnTo>
                  <a:lnTo>
                    <a:pt x="4104" y="2080"/>
                  </a:lnTo>
                  <a:lnTo>
                    <a:pt x="4160" y="2080"/>
                  </a:lnTo>
                  <a:lnTo>
                    <a:pt x="4104" y="2136"/>
                  </a:lnTo>
                  <a:lnTo>
                    <a:pt x="4104" y="2249"/>
                  </a:lnTo>
                  <a:lnTo>
                    <a:pt x="4048" y="2305"/>
                  </a:lnTo>
                  <a:lnTo>
                    <a:pt x="4104" y="2361"/>
                  </a:lnTo>
                  <a:lnTo>
                    <a:pt x="4104" y="2417"/>
                  </a:lnTo>
                  <a:lnTo>
                    <a:pt x="3935" y="2530"/>
                  </a:lnTo>
                  <a:lnTo>
                    <a:pt x="3823" y="2642"/>
                  </a:lnTo>
                  <a:lnTo>
                    <a:pt x="3711" y="2811"/>
                  </a:lnTo>
                  <a:lnTo>
                    <a:pt x="3992" y="2811"/>
                  </a:lnTo>
                  <a:lnTo>
                    <a:pt x="4160" y="2867"/>
                  </a:lnTo>
                  <a:lnTo>
                    <a:pt x="4273" y="2923"/>
                  </a:lnTo>
                  <a:lnTo>
                    <a:pt x="4160" y="3092"/>
                  </a:lnTo>
                  <a:lnTo>
                    <a:pt x="4160" y="3148"/>
                  </a:lnTo>
                  <a:lnTo>
                    <a:pt x="4216" y="3204"/>
                  </a:lnTo>
                  <a:lnTo>
                    <a:pt x="4273" y="3148"/>
                  </a:lnTo>
                  <a:lnTo>
                    <a:pt x="4329" y="3148"/>
                  </a:lnTo>
                  <a:lnTo>
                    <a:pt x="4441" y="2979"/>
                  </a:lnTo>
                  <a:lnTo>
                    <a:pt x="4497" y="2811"/>
                  </a:lnTo>
                  <a:lnTo>
                    <a:pt x="4497" y="2923"/>
                  </a:lnTo>
                  <a:lnTo>
                    <a:pt x="4554" y="3036"/>
                  </a:lnTo>
                  <a:lnTo>
                    <a:pt x="4722" y="3036"/>
                  </a:lnTo>
                  <a:lnTo>
                    <a:pt x="4835" y="2979"/>
                  </a:lnTo>
                  <a:lnTo>
                    <a:pt x="4947" y="2754"/>
                  </a:lnTo>
                  <a:lnTo>
                    <a:pt x="5059" y="2698"/>
                  </a:lnTo>
                  <a:lnTo>
                    <a:pt x="5172" y="2586"/>
                  </a:lnTo>
                  <a:lnTo>
                    <a:pt x="5228" y="2586"/>
                  </a:lnTo>
                  <a:lnTo>
                    <a:pt x="5228" y="2754"/>
                  </a:lnTo>
                  <a:lnTo>
                    <a:pt x="5341" y="2923"/>
                  </a:lnTo>
                  <a:lnTo>
                    <a:pt x="5397" y="2979"/>
                  </a:lnTo>
                  <a:lnTo>
                    <a:pt x="5509" y="2979"/>
                  </a:lnTo>
                  <a:lnTo>
                    <a:pt x="5622" y="2811"/>
                  </a:lnTo>
                  <a:lnTo>
                    <a:pt x="5678" y="2811"/>
                  </a:lnTo>
                  <a:lnTo>
                    <a:pt x="5734" y="2754"/>
                  </a:lnTo>
                  <a:lnTo>
                    <a:pt x="5903" y="2698"/>
                  </a:lnTo>
                  <a:lnTo>
                    <a:pt x="6015" y="2586"/>
                  </a:lnTo>
                  <a:lnTo>
                    <a:pt x="6015" y="2417"/>
                  </a:lnTo>
                  <a:lnTo>
                    <a:pt x="6015" y="2249"/>
                  </a:lnTo>
                  <a:lnTo>
                    <a:pt x="5959" y="2192"/>
                  </a:lnTo>
                  <a:lnTo>
                    <a:pt x="6015" y="2192"/>
                  </a:lnTo>
                  <a:lnTo>
                    <a:pt x="6296" y="2024"/>
                  </a:lnTo>
                  <a:lnTo>
                    <a:pt x="6577" y="1855"/>
                  </a:lnTo>
                  <a:lnTo>
                    <a:pt x="6689" y="1743"/>
                  </a:lnTo>
                  <a:lnTo>
                    <a:pt x="6689" y="1687"/>
                  </a:lnTo>
                  <a:lnTo>
                    <a:pt x="6689" y="1574"/>
                  </a:lnTo>
                  <a:lnTo>
                    <a:pt x="6689" y="1462"/>
                  </a:lnTo>
                  <a:lnTo>
                    <a:pt x="6577" y="1406"/>
                  </a:lnTo>
                  <a:lnTo>
                    <a:pt x="6521" y="1406"/>
                  </a:lnTo>
                  <a:lnTo>
                    <a:pt x="6521" y="1349"/>
                  </a:lnTo>
                  <a:lnTo>
                    <a:pt x="6465" y="1237"/>
                  </a:lnTo>
                  <a:lnTo>
                    <a:pt x="6408" y="1068"/>
                  </a:lnTo>
                  <a:lnTo>
                    <a:pt x="6352" y="1012"/>
                  </a:lnTo>
                  <a:lnTo>
                    <a:pt x="6240" y="1068"/>
                  </a:lnTo>
                  <a:lnTo>
                    <a:pt x="6015" y="1181"/>
                  </a:lnTo>
                  <a:lnTo>
                    <a:pt x="5959" y="1293"/>
                  </a:lnTo>
                  <a:lnTo>
                    <a:pt x="5959" y="1406"/>
                  </a:lnTo>
                  <a:lnTo>
                    <a:pt x="5790" y="1237"/>
                  </a:lnTo>
                  <a:lnTo>
                    <a:pt x="5678" y="1068"/>
                  </a:lnTo>
                  <a:lnTo>
                    <a:pt x="5453" y="1012"/>
                  </a:lnTo>
                  <a:lnTo>
                    <a:pt x="5003" y="1012"/>
                  </a:lnTo>
                  <a:lnTo>
                    <a:pt x="4947" y="900"/>
                  </a:lnTo>
                  <a:lnTo>
                    <a:pt x="5003" y="787"/>
                  </a:lnTo>
                  <a:lnTo>
                    <a:pt x="5003" y="675"/>
                  </a:lnTo>
                  <a:lnTo>
                    <a:pt x="5059" y="506"/>
                  </a:lnTo>
                  <a:lnTo>
                    <a:pt x="5003" y="394"/>
                  </a:lnTo>
                  <a:lnTo>
                    <a:pt x="4891" y="169"/>
                  </a:lnTo>
                  <a:lnTo>
                    <a:pt x="4835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1" name="Google Shape;23141;p51"/>
            <p:cNvSpPr/>
            <p:nvPr/>
          </p:nvSpPr>
          <p:spPr>
            <a:xfrm>
              <a:off x="1751450" y="1318150"/>
              <a:ext cx="8450" cy="9875"/>
            </a:xfrm>
            <a:custGeom>
              <a:avLst/>
              <a:gdLst/>
              <a:ahLst/>
              <a:cxnLst/>
              <a:rect l="l" t="t" r="r" b="b"/>
              <a:pathLst>
                <a:path w="338" h="395" extrusionOk="0">
                  <a:moveTo>
                    <a:pt x="225" y="1"/>
                  </a:moveTo>
                  <a:lnTo>
                    <a:pt x="169" y="113"/>
                  </a:lnTo>
                  <a:lnTo>
                    <a:pt x="1" y="226"/>
                  </a:lnTo>
                  <a:lnTo>
                    <a:pt x="113" y="338"/>
                  </a:lnTo>
                  <a:lnTo>
                    <a:pt x="169" y="394"/>
                  </a:lnTo>
                  <a:lnTo>
                    <a:pt x="225" y="394"/>
                  </a:lnTo>
                  <a:lnTo>
                    <a:pt x="338" y="282"/>
                  </a:lnTo>
                  <a:lnTo>
                    <a:pt x="338" y="113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2" name="Google Shape;23142;p51"/>
            <p:cNvSpPr/>
            <p:nvPr/>
          </p:nvSpPr>
          <p:spPr>
            <a:xfrm>
              <a:off x="1744425" y="1318150"/>
              <a:ext cx="7050" cy="2850"/>
            </a:xfrm>
            <a:custGeom>
              <a:avLst/>
              <a:gdLst/>
              <a:ahLst/>
              <a:cxnLst/>
              <a:rect l="l" t="t" r="r" b="b"/>
              <a:pathLst>
                <a:path w="282" h="114" extrusionOk="0">
                  <a:moveTo>
                    <a:pt x="57" y="1"/>
                  </a:moveTo>
                  <a:lnTo>
                    <a:pt x="1" y="113"/>
                  </a:lnTo>
                  <a:lnTo>
                    <a:pt x="225" y="113"/>
                  </a:lnTo>
                  <a:lnTo>
                    <a:pt x="282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3" name="Google Shape;23143;p51"/>
            <p:cNvSpPr/>
            <p:nvPr/>
          </p:nvSpPr>
          <p:spPr>
            <a:xfrm>
              <a:off x="1854025" y="1270375"/>
              <a:ext cx="4250" cy="2850"/>
            </a:xfrm>
            <a:custGeom>
              <a:avLst/>
              <a:gdLst/>
              <a:ahLst/>
              <a:cxnLst/>
              <a:rect l="l" t="t" r="r" b="b"/>
              <a:pathLst>
                <a:path w="170" h="114" extrusionOk="0">
                  <a:moveTo>
                    <a:pt x="57" y="1"/>
                  </a:moveTo>
                  <a:lnTo>
                    <a:pt x="1" y="57"/>
                  </a:lnTo>
                  <a:lnTo>
                    <a:pt x="113" y="113"/>
                  </a:lnTo>
                  <a:lnTo>
                    <a:pt x="169" y="113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4" name="Google Shape;23144;p51"/>
            <p:cNvSpPr/>
            <p:nvPr/>
          </p:nvSpPr>
          <p:spPr>
            <a:xfrm>
              <a:off x="1762700" y="131815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6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6" y="113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5" name="Google Shape;23145;p51"/>
            <p:cNvSpPr/>
            <p:nvPr/>
          </p:nvSpPr>
          <p:spPr>
            <a:xfrm>
              <a:off x="2244650" y="1016050"/>
              <a:ext cx="71700" cy="77300"/>
            </a:xfrm>
            <a:custGeom>
              <a:avLst/>
              <a:gdLst/>
              <a:ahLst/>
              <a:cxnLst/>
              <a:rect l="l" t="t" r="r" b="b"/>
              <a:pathLst>
                <a:path w="2868" h="3092" extrusionOk="0">
                  <a:moveTo>
                    <a:pt x="1575" y="1"/>
                  </a:moveTo>
                  <a:lnTo>
                    <a:pt x="1406" y="169"/>
                  </a:lnTo>
                  <a:lnTo>
                    <a:pt x="1462" y="282"/>
                  </a:lnTo>
                  <a:lnTo>
                    <a:pt x="1125" y="282"/>
                  </a:lnTo>
                  <a:lnTo>
                    <a:pt x="1013" y="338"/>
                  </a:lnTo>
                  <a:lnTo>
                    <a:pt x="900" y="282"/>
                  </a:lnTo>
                  <a:lnTo>
                    <a:pt x="844" y="282"/>
                  </a:lnTo>
                  <a:lnTo>
                    <a:pt x="788" y="394"/>
                  </a:lnTo>
                  <a:lnTo>
                    <a:pt x="788" y="506"/>
                  </a:lnTo>
                  <a:lnTo>
                    <a:pt x="731" y="619"/>
                  </a:lnTo>
                  <a:lnTo>
                    <a:pt x="507" y="787"/>
                  </a:lnTo>
                  <a:lnTo>
                    <a:pt x="394" y="956"/>
                  </a:lnTo>
                  <a:lnTo>
                    <a:pt x="338" y="1237"/>
                  </a:lnTo>
                  <a:lnTo>
                    <a:pt x="394" y="1462"/>
                  </a:lnTo>
                  <a:lnTo>
                    <a:pt x="394" y="1574"/>
                  </a:lnTo>
                  <a:lnTo>
                    <a:pt x="507" y="1687"/>
                  </a:lnTo>
                  <a:lnTo>
                    <a:pt x="507" y="1743"/>
                  </a:lnTo>
                  <a:lnTo>
                    <a:pt x="394" y="1799"/>
                  </a:lnTo>
                  <a:lnTo>
                    <a:pt x="226" y="1855"/>
                  </a:lnTo>
                  <a:lnTo>
                    <a:pt x="169" y="1911"/>
                  </a:lnTo>
                  <a:lnTo>
                    <a:pt x="57" y="2193"/>
                  </a:lnTo>
                  <a:lnTo>
                    <a:pt x="1" y="2474"/>
                  </a:lnTo>
                  <a:lnTo>
                    <a:pt x="57" y="2698"/>
                  </a:lnTo>
                  <a:lnTo>
                    <a:pt x="169" y="2923"/>
                  </a:lnTo>
                  <a:lnTo>
                    <a:pt x="394" y="3092"/>
                  </a:lnTo>
                  <a:lnTo>
                    <a:pt x="563" y="3092"/>
                  </a:lnTo>
                  <a:lnTo>
                    <a:pt x="731" y="3036"/>
                  </a:lnTo>
                  <a:lnTo>
                    <a:pt x="1125" y="2923"/>
                  </a:lnTo>
                  <a:lnTo>
                    <a:pt x="1294" y="2923"/>
                  </a:lnTo>
                  <a:lnTo>
                    <a:pt x="1406" y="2867"/>
                  </a:lnTo>
                  <a:lnTo>
                    <a:pt x="1575" y="2811"/>
                  </a:lnTo>
                  <a:lnTo>
                    <a:pt x="1631" y="2755"/>
                  </a:lnTo>
                  <a:lnTo>
                    <a:pt x="1631" y="2698"/>
                  </a:lnTo>
                  <a:lnTo>
                    <a:pt x="1575" y="2586"/>
                  </a:lnTo>
                  <a:lnTo>
                    <a:pt x="1518" y="2474"/>
                  </a:lnTo>
                  <a:lnTo>
                    <a:pt x="1462" y="2417"/>
                  </a:lnTo>
                  <a:lnTo>
                    <a:pt x="1350" y="2361"/>
                  </a:lnTo>
                  <a:lnTo>
                    <a:pt x="1125" y="2361"/>
                  </a:lnTo>
                  <a:lnTo>
                    <a:pt x="1069" y="2305"/>
                  </a:lnTo>
                  <a:lnTo>
                    <a:pt x="1069" y="2249"/>
                  </a:lnTo>
                  <a:lnTo>
                    <a:pt x="1125" y="2193"/>
                  </a:lnTo>
                  <a:lnTo>
                    <a:pt x="1181" y="2136"/>
                  </a:lnTo>
                  <a:lnTo>
                    <a:pt x="1237" y="2193"/>
                  </a:lnTo>
                  <a:lnTo>
                    <a:pt x="1294" y="2136"/>
                  </a:lnTo>
                  <a:lnTo>
                    <a:pt x="1350" y="2136"/>
                  </a:lnTo>
                  <a:lnTo>
                    <a:pt x="1350" y="2024"/>
                  </a:lnTo>
                  <a:lnTo>
                    <a:pt x="1406" y="2024"/>
                  </a:lnTo>
                  <a:lnTo>
                    <a:pt x="1518" y="2080"/>
                  </a:lnTo>
                  <a:lnTo>
                    <a:pt x="1687" y="2193"/>
                  </a:lnTo>
                  <a:lnTo>
                    <a:pt x="1743" y="2305"/>
                  </a:lnTo>
                  <a:lnTo>
                    <a:pt x="1799" y="2417"/>
                  </a:lnTo>
                  <a:lnTo>
                    <a:pt x="1856" y="2474"/>
                  </a:lnTo>
                  <a:lnTo>
                    <a:pt x="1912" y="2417"/>
                  </a:lnTo>
                  <a:lnTo>
                    <a:pt x="2024" y="2361"/>
                  </a:lnTo>
                  <a:lnTo>
                    <a:pt x="2137" y="2249"/>
                  </a:lnTo>
                  <a:lnTo>
                    <a:pt x="2193" y="2080"/>
                  </a:lnTo>
                  <a:lnTo>
                    <a:pt x="2137" y="1968"/>
                  </a:lnTo>
                  <a:lnTo>
                    <a:pt x="2080" y="1911"/>
                  </a:lnTo>
                  <a:lnTo>
                    <a:pt x="2024" y="1968"/>
                  </a:lnTo>
                  <a:lnTo>
                    <a:pt x="1968" y="2024"/>
                  </a:lnTo>
                  <a:lnTo>
                    <a:pt x="1743" y="2024"/>
                  </a:lnTo>
                  <a:lnTo>
                    <a:pt x="1856" y="1855"/>
                  </a:lnTo>
                  <a:lnTo>
                    <a:pt x="1912" y="1799"/>
                  </a:lnTo>
                  <a:lnTo>
                    <a:pt x="2024" y="1743"/>
                  </a:lnTo>
                  <a:lnTo>
                    <a:pt x="1968" y="1630"/>
                  </a:lnTo>
                  <a:lnTo>
                    <a:pt x="1912" y="1518"/>
                  </a:lnTo>
                  <a:lnTo>
                    <a:pt x="1856" y="1406"/>
                  </a:lnTo>
                  <a:lnTo>
                    <a:pt x="1743" y="1349"/>
                  </a:lnTo>
                  <a:lnTo>
                    <a:pt x="1631" y="1293"/>
                  </a:lnTo>
                  <a:lnTo>
                    <a:pt x="1631" y="1237"/>
                  </a:lnTo>
                  <a:lnTo>
                    <a:pt x="1631" y="1181"/>
                  </a:lnTo>
                  <a:lnTo>
                    <a:pt x="1743" y="1125"/>
                  </a:lnTo>
                  <a:lnTo>
                    <a:pt x="1799" y="1068"/>
                  </a:lnTo>
                  <a:lnTo>
                    <a:pt x="1912" y="1012"/>
                  </a:lnTo>
                  <a:lnTo>
                    <a:pt x="1968" y="1181"/>
                  </a:lnTo>
                  <a:lnTo>
                    <a:pt x="2024" y="1406"/>
                  </a:lnTo>
                  <a:lnTo>
                    <a:pt x="2024" y="1743"/>
                  </a:lnTo>
                  <a:lnTo>
                    <a:pt x="2080" y="1799"/>
                  </a:lnTo>
                  <a:lnTo>
                    <a:pt x="2193" y="1799"/>
                  </a:lnTo>
                  <a:lnTo>
                    <a:pt x="2249" y="1855"/>
                  </a:lnTo>
                  <a:lnTo>
                    <a:pt x="2249" y="1911"/>
                  </a:lnTo>
                  <a:lnTo>
                    <a:pt x="2305" y="1968"/>
                  </a:lnTo>
                  <a:lnTo>
                    <a:pt x="2418" y="1911"/>
                  </a:lnTo>
                  <a:lnTo>
                    <a:pt x="2530" y="2024"/>
                  </a:lnTo>
                  <a:lnTo>
                    <a:pt x="2586" y="2080"/>
                  </a:lnTo>
                  <a:lnTo>
                    <a:pt x="2699" y="2136"/>
                  </a:lnTo>
                  <a:lnTo>
                    <a:pt x="2755" y="2136"/>
                  </a:lnTo>
                  <a:lnTo>
                    <a:pt x="2811" y="2080"/>
                  </a:lnTo>
                  <a:lnTo>
                    <a:pt x="2755" y="1968"/>
                  </a:lnTo>
                  <a:lnTo>
                    <a:pt x="2811" y="1911"/>
                  </a:lnTo>
                  <a:lnTo>
                    <a:pt x="2867" y="1799"/>
                  </a:lnTo>
                  <a:lnTo>
                    <a:pt x="2867" y="1687"/>
                  </a:lnTo>
                  <a:lnTo>
                    <a:pt x="2811" y="1462"/>
                  </a:lnTo>
                  <a:lnTo>
                    <a:pt x="2755" y="1237"/>
                  </a:lnTo>
                  <a:lnTo>
                    <a:pt x="2755" y="1125"/>
                  </a:lnTo>
                  <a:lnTo>
                    <a:pt x="2867" y="1068"/>
                  </a:lnTo>
                  <a:lnTo>
                    <a:pt x="2811" y="1012"/>
                  </a:lnTo>
                  <a:lnTo>
                    <a:pt x="2755" y="900"/>
                  </a:lnTo>
                  <a:lnTo>
                    <a:pt x="2530" y="900"/>
                  </a:lnTo>
                  <a:lnTo>
                    <a:pt x="2418" y="1012"/>
                  </a:lnTo>
                  <a:lnTo>
                    <a:pt x="2305" y="900"/>
                  </a:lnTo>
                  <a:lnTo>
                    <a:pt x="2249" y="844"/>
                  </a:lnTo>
                  <a:lnTo>
                    <a:pt x="2361" y="787"/>
                  </a:lnTo>
                  <a:lnTo>
                    <a:pt x="2361" y="731"/>
                  </a:lnTo>
                  <a:lnTo>
                    <a:pt x="2361" y="675"/>
                  </a:lnTo>
                  <a:lnTo>
                    <a:pt x="2249" y="619"/>
                  </a:lnTo>
                  <a:lnTo>
                    <a:pt x="2193" y="563"/>
                  </a:lnTo>
                  <a:lnTo>
                    <a:pt x="2137" y="619"/>
                  </a:lnTo>
                  <a:lnTo>
                    <a:pt x="2137" y="787"/>
                  </a:lnTo>
                  <a:lnTo>
                    <a:pt x="2137" y="956"/>
                  </a:lnTo>
                  <a:lnTo>
                    <a:pt x="2137" y="1012"/>
                  </a:lnTo>
                  <a:lnTo>
                    <a:pt x="2080" y="1012"/>
                  </a:lnTo>
                  <a:lnTo>
                    <a:pt x="2024" y="956"/>
                  </a:lnTo>
                  <a:lnTo>
                    <a:pt x="2024" y="844"/>
                  </a:lnTo>
                  <a:lnTo>
                    <a:pt x="1968" y="675"/>
                  </a:lnTo>
                  <a:lnTo>
                    <a:pt x="1912" y="619"/>
                  </a:lnTo>
                  <a:lnTo>
                    <a:pt x="1856" y="619"/>
                  </a:lnTo>
                  <a:lnTo>
                    <a:pt x="1687" y="675"/>
                  </a:lnTo>
                  <a:lnTo>
                    <a:pt x="1687" y="675"/>
                  </a:lnTo>
                  <a:lnTo>
                    <a:pt x="1743" y="563"/>
                  </a:lnTo>
                  <a:lnTo>
                    <a:pt x="1799" y="506"/>
                  </a:lnTo>
                  <a:lnTo>
                    <a:pt x="2024" y="506"/>
                  </a:lnTo>
                  <a:lnTo>
                    <a:pt x="2080" y="450"/>
                  </a:lnTo>
                  <a:lnTo>
                    <a:pt x="2080" y="338"/>
                  </a:lnTo>
                  <a:lnTo>
                    <a:pt x="1968" y="225"/>
                  </a:lnTo>
                  <a:lnTo>
                    <a:pt x="1856" y="57"/>
                  </a:lnTo>
                  <a:lnTo>
                    <a:pt x="1743" y="1"/>
                  </a:lnTo>
                  <a:close/>
                </a:path>
              </a:pathLst>
            </a:custGeom>
            <a:solidFill>
              <a:srgbClr val="A4C5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6" name="Google Shape;23146;p51"/>
            <p:cNvSpPr/>
            <p:nvPr/>
          </p:nvSpPr>
          <p:spPr>
            <a:xfrm>
              <a:off x="2192675" y="1068050"/>
              <a:ext cx="61850" cy="59025"/>
            </a:xfrm>
            <a:custGeom>
              <a:avLst/>
              <a:gdLst/>
              <a:ahLst/>
              <a:cxnLst/>
              <a:rect l="l" t="t" r="r" b="b"/>
              <a:pathLst>
                <a:path w="2474" h="2361" extrusionOk="0">
                  <a:moveTo>
                    <a:pt x="1237" y="0"/>
                  </a:moveTo>
                  <a:lnTo>
                    <a:pt x="1068" y="113"/>
                  </a:lnTo>
                  <a:lnTo>
                    <a:pt x="450" y="113"/>
                  </a:lnTo>
                  <a:lnTo>
                    <a:pt x="225" y="225"/>
                  </a:lnTo>
                  <a:lnTo>
                    <a:pt x="113" y="281"/>
                  </a:lnTo>
                  <a:lnTo>
                    <a:pt x="56" y="337"/>
                  </a:lnTo>
                  <a:lnTo>
                    <a:pt x="0" y="394"/>
                  </a:lnTo>
                  <a:lnTo>
                    <a:pt x="113" y="562"/>
                  </a:lnTo>
                  <a:lnTo>
                    <a:pt x="225" y="675"/>
                  </a:lnTo>
                  <a:lnTo>
                    <a:pt x="506" y="731"/>
                  </a:lnTo>
                  <a:lnTo>
                    <a:pt x="675" y="731"/>
                  </a:lnTo>
                  <a:lnTo>
                    <a:pt x="899" y="675"/>
                  </a:lnTo>
                  <a:lnTo>
                    <a:pt x="1068" y="618"/>
                  </a:lnTo>
                  <a:lnTo>
                    <a:pt x="1293" y="675"/>
                  </a:lnTo>
                  <a:lnTo>
                    <a:pt x="1349" y="675"/>
                  </a:lnTo>
                  <a:lnTo>
                    <a:pt x="1462" y="731"/>
                  </a:lnTo>
                  <a:lnTo>
                    <a:pt x="1518" y="787"/>
                  </a:lnTo>
                  <a:lnTo>
                    <a:pt x="1574" y="843"/>
                  </a:lnTo>
                  <a:lnTo>
                    <a:pt x="1518" y="899"/>
                  </a:lnTo>
                  <a:lnTo>
                    <a:pt x="1405" y="1068"/>
                  </a:lnTo>
                  <a:lnTo>
                    <a:pt x="1349" y="1293"/>
                  </a:lnTo>
                  <a:lnTo>
                    <a:pt x="1349" y="1405"/>
                  </a:lnTo>
                  <a:lnTo>
                    <a:pt x="1462" y="1518"/>
                  </a:lnTo>
                  <a:lnTo>
                    <a:pt x="1518" y="1574"/>
                  </a:lnTo>
                  <a:lnTo>
                    <a:pt x="1574" y="1518"/>
                  </a:lnTo>
                  <a:lnTo>
                    <a:pt x="1630" y="1574"/>
                  </a:lnTo>
                  <a:lnTo>
                    <a:pt x="1630" y="1686"/>
                  </a:lnTo>
                  <a:lnTo>
                    <a:pt x="1574" y="1799"/>
                  </a:lnTo>
                  <a:lnTo>
                    <a:pt x="1405" y="1967"/>
                  </a:lnTo>
                  <a:lnTo>
                    <a:pt x="1293" y="2024"/>
                  </a:lnTo>
                  <a:lnTo>
                    <a:pt x="1237" y="2192"/>
                  </a:lnTo>
                  <a:lnTo>
                    <a:pt x="1293" y="2361"/>
                  </a:lnTo>
                  <a:lnTo>
                    <a:pt x="1349" y="2361"/>
                  </a:lnTo>
                  <a:lnTo>
                    <a:pt x="1462" y="2305"/>
                  </a:lnTo>
                  <a:lnTo>
                    <a:pt x="1462" y="2248"/>
                  </a:lnTo>
                  <a:lnTo>
                    <a:pt x="1518" y="2136"/>
                  </a:lnTo>
                  <a:lnTo>
                    <a:pt x="1574" y="2192"/>
                  </a:lnTo>
                  <a:lnTo>
                    <a:pt x="1630" y="2192"/>
                  </a:lnTo>
                  <a:lnTo>
                    <a:pt x="1686" y="2136"/>
                  </a:lnTo>
                  <a:lnTo>
                    <a:pt x="1743" y="2080"/>
                  </a:lnTo>
                  <a:lnTo>
                    <a:pt x="1799" y="2024"/>
                  </a:lnTo>
                  <a:lnTo>
                    <a:pt x="1799" y="1967"/>
                  </a:lnTo>
                  <a:lnTo>
                    <a:pt x="1911" y="1799"/>
                  </a:lnTo>
                  <a:lnTo>
                    <a:pt x="2024" y="1742"/>
                  </a:lnTo>
                  <a:lnTo>
                    <a:pt x="2136" y="1630"/>
                  </a:lnTo>
                  <a:lnTo>
                    <a:pt x="2192" y="1518"/>
                  </a:lnTo>
                  <a:lnTo>
                    <a:pt x="2192" y="1405"/>
                  </a:lnTo>
                  <a:lnTo>
                    <a:pt x="2192" y="1237"/>
                  </a:lnTo>
                  <a:lnTo>
                    <a:pt x="2417" y="1237"/>
                  </a:lnTo>
                  <a:lnTo>
                    <a:pt x="2417" y="1180"/>
                  </a:lnTo>
                  <a:lnTo>
                    <a:pt x="2417" y="1068"/>
                  </a:lnTo>
                  <a:lnTo>
                    <a:pt x="2473" y="1012"/>
                  </a:lnTo>
                  <a:lnTo>
                    <a:pt x="2305" y="787"/>
                  </a:lnTo>
                  <a:lnTo>
                    <a:pt x="2248" y="675"/>
                  </a:lnTo>
                  <a:lnTo>
                    <a:pt x="2248" y="506"/>
                  </a:lnTo>
                  <a:lnTo>
                    <a:pt x="2136" y="394"/>
                  </a:lnTo>
                  <a:lnTo>
                    <a:pt x="2192" y="281"/>
                  </a:lnTo>
                  <a:lnTo>
                    <a:pt x="2192" y="113"/>
                  </a:lnTo>
                  <a:lnTo>
                    <a:pt x="2080" y="56"/>
                  </a:lnTo>
                  <a:lnTo>
                    <a:pt x="2024" y="56"/>
                  </a:lnTo>
                  <a:lnTo>
                    <a:pt x="1967" y="113"/>
                  </a:lnTo>
                  <a:lnTo>
                    <a:pt x="1911" y="337"/>
                  </a:lnTo>
                  <a:lnTo>
                    <a:pt x="1799" y="337"/>
                  </a:lnTo>
                  <a:lnTo>
                    <a:pt x="1686" y="281"/>
                  </a:lnTo>
                  <a:lnTo>
                    <a:pt x="1630" y="169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A8C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7" name="Google Shape;23147;p51"/>
            <p:cNvSpPr/>
            <p:nvPr/>
          </p:nvSpPr>
          <p:spPr>
            <a:xfrm>
              <a:off x="2206725" y="1101775"/>
              <a:ext cx="40775" cy="47800"/>
            </a:xfrm>
            <a:custGeom>
              <a:avLst/>
              <a:gdLst/>
              <a:ahLst/>
              <a:cxnLst/>
              <a:rect l="l" t="t" r="r" b="b"/>
              <a:pathLst>
                <a:path w="1631" h="1912" extrusionOk="0">
                  <a:moveTo>
                    <a:pt x="675" y="0"/>
                  </a:moveTo>
                  <a:lnTo>
                    <a:pt x="562" y="56"/>
                  </a:lnTo>
                  <a:lnTo>
                    <a:pt x="506" y="281"/>
                  </a:lnTo>
                  <a:lnTo>
                    <a:pt x="450" y="506"/>
                  </a:lnTo>
                  <a:lnTo>
                    <a:pt x="394" y="1012"/>
                  </a:lnTo>
                  <a:lnTo>
                    <a:pt x="394" y="1180"/>
                  </a:lnTo>
                  <a:lnTo>
                    <a:pt x="337" y="1237"/>
                  </a:lnTo>
                  <a:lnTo>
                    <a:pt x="281" y="1293"/>
                  </a:lnTo>
                  <a:lnTo>
                    <a:pt x="113" y="1293"/>
                  </a:lnTo>
                  <a:lnTo>
                    <a:pt x="0" y="1349"/>
                  </a:lnTo>
                  <a:lnTo>
                    <a:pt x="0" y="1405"/>
                  </a:lnTo>
                  <a:lnTo>
                    <a:pt x="0" y="1518"/>
                  </a:lnTo>
                  <a:lnTo>
                    <a:pt x="0" y="1574"/>
                  </a:lnTo>
                  <a:lnTo>
                    <a:pt x="169" y="1742"/>
                  </a:lnTo>
                  <a:lnTo>
                    <a:pt x="281" y="1855"/>
                  </a:lnTo>
                  <a:lnTo>
                    <a:pt x="450" y="1911"/>
                  </a:lnTo>
                  <a:lnTo>
                    <a:pt x="787" y="1911"/>
                  </a:lnTo>
                  <a:lnTo>
                    <a:pt x="956" y="1855"/>
                  </a:lnTo>
                  <a:lnTo>
                    <a:pt x="1068" y="1742"/>
                  </a:lnTo>
                  <a:lnTo>
                    <a:pt x="1181" y="1630"/>
                  </a:lnTo>
                  <a:lnTo>
                    <a:pt x="1293" y="1574"/>
                  </a:lnTo>
                  <a:lnTo>
                    <a:pt x="1574" y="1574"/>
                  </a:lnTo>
                  <a:lnTo>
                    <a:pt x="1630" y="1518"/>
                  </a:lnTo>
                  <a:lnTo>
                    <a:pt x="1630" y="1405"/>
                  </a:lnTo>
                  <a:lnTo>
                    <a:pt x="1462" y="1293"/>
                  </a:lnTo>
                  <a:lnTo>
                    <a:pt x="1349" y="1293"/>
                  </a:lnTo>
                  <a:lnTo>
                    <a:pt x="1293" y="1237"/>
                  </a:lnTo>
                  <a:lnTo>
                    <a:pt x="1405" y="1068"/>
                  </a:lnTo>
                  <a:lnTo>
                    <a:pt x="1349" y="1068"/>
                  </a:lnTo>
                  <a:lnTo>
                    <a:pt x="1349" y="1012"/>
                  </a:lnTo>
                  <a:lnTo>
                    <a:pt x="1237" y="1068"/>
                  </a:lnTo>
                  <a:lnTo>
                    <a:pt x="1068" y="1068"/>
                  </a:lnTo>
                  <a:lnTo>
                    <a:pt x="900" y="956"/>
                  </a:lnTo>
                  <a:lnTo>
                    <a:pt x="787" y="956"/>
                  </a:lnTo>
                  <a:lnTo>
                    <a:pt x="787" y="899"/>
                  </a:lnTo>
                  <a:lnTo>
                    <a:pt x="787" y="787"/>
                  </a:lnTo>
                  <a:lnTo>
                    <a:pt x="843" y="675"/>
                  </a:lnTo>
                  <a:lnTo>
                    <a:pt x="1068" y="506"/>
                  </a:lnTo>
                  <a:lnTo>
                    <a:pt x="1124" y="393"/>
                  </a:lnTo>
                  <a:lnTo>
                    <a:pt x="900" y="337"/>
                  </a:lnTo>
                  <a:lnTo>
                    <a:pt x="843" y="281"/>
                  </a:lnTo>
                  <a:lnTo>
                    <a:pt x="843" y="169"/>
                  </a:lnTo>
                  <a:lnTo>
                    <a:pt x="787" y="56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ABCB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8" name="Google Shape;23148;p51"/>
            <p:cNvSpPr/>
            <p:nvPr/>
          </p:nvSpPr>
          <p:spPr>
            <a:xfrm>
              <a:off x="2212350" y="1131275"/>
              <a:ext cx="43575" cy="37950"/>
            </a:xfrm>
            <a:custGeom>
              <a:avLst/>
              <a:gdLst/>
              <a:ahLst/>
              <a:cxnLst/>
              <a:rect l="l" t="t" r="r" b="b"/>
              <a:pathLst>
                <a:path w="1743" h="1518" extrusionOk="0">
                  <a:moveTo>
                    <a:pt x="1630" y="0"/>
                  </a:moveTo>
                  <a:lnTo>
                    <a:pt x="1574" y="57"/>
                  </a:lnTo>
                  <a:lnTo>
                    <a:pt x="1518" y="113"/>
                  </a:lnTo>
                  <a:lnTo>
                    <a:pt x="1405" y="113"/>
                  </a:lnTo>
                  <a:lnTo>
                    <a:pt x="1405" y="225"/>
                  </a:lnTo>
                  <a:lnTo>
                    <a:pt x="1349" y="281"/>
                  </a:lnTo>
                  <a:lnTo>
                    <a:pt x="1293" y="338"/>
                  </a:lnTo>
                  <a:lnTo>
                    <a:pt x="1124" y="338"/>
                  </a:lnTo>
                  <a:lnTo>
                    <a:pt x="899" y="281"/>
                  </a:lnTo>
                  <a:lnTo>
                    <a:pt x="843" y="338"/>
                  </a:lnTo>
                  <a:lnTo>
                    <a:pt x="843" y="394"/>
                  </a:lnTo>
                  <a:lnTo>
                    <a:pt x="787" y="562"/>
                  </a:lnTo>
                  <a:lnTo>
                    <a:pt x="731" y="619"/>
                  </a:lnTo>
                  <a:lnTo>
                    <a:pt x="450" y="619"/>
                  </a:lnTo>
                  <a:lnTo>
                    <a:pt x="225" y="731"/>
                  </a:lnTo>
                  <a:lnTo>
                    <a:pt x="225" y="787"/>
                  </a:lnTo>
                  <a:lnTo>
                    <a:pt x="169" y="900"/>
                  </a:lnTo>
                  <a:lnTo>
                    <a:pt x="112" y="956"/>
                  </a:lnTo>
                  <a:lnTo>
                    <a:pt x="56" y="1012"/>
                  </a:lnTo>
                  <a:lnTo>
                    <a:pt x="0" y="1181"/>
                  </a:lnTo>
                  <a:lnTo>
                    <a:pt x="56" y="1237"/>
                  </a:lnTo>
                  <a:lnTo>
                    <a:pt x="281" y="1293"/>
                  </a:lnTo>
                  <a:lnTo>
                    <a:pt x="337" y="1237"/>
                  </a:lnTo>
                  <a:lnTo>
                    <a:pt x="337" y="1293"/>
                  </a:lnTo>
                  <a:lnTo>
                    <a:pt x="337" y="1462"/>
                  </a:lnTo>
                  <a:lnTo>
                    <a:pt x="394" y="1518"/>
                  </a:lnTo>
                  <a:lnTo>
                    <a:pt x="450" y="1518"/>
                  </a:lnTo>
                  <a:lnTo>
                    <a:pt x="562" y="1462"/>
                  </a:lnTo>
                  <a:lnTo>
                    <a:pt x="731" y="1349"/>
                  </a:lnTo>
                  <a:lnTo>
                    <a:pt x="843" y="1237"/>
                  </a:lnTo>
                  <a:lnTo>
                    <a:pt x="843" y="1124"/>
                  </a:lnTo>
                  <a:lnTo>
                    <a:pt x="956" y="1124"/>
                  </a:lnTo>
                  <a:lnTo>
                    <a:pt x="1124" y="1068"/>
                  </a:lnTo>
                  <a:lnTo>
                    <a:pt x="1293" y="1012"/>
                  </a:lnTo>
                  <a:lnTo>
                    <a:pt x="1461" y="900"/>
                  </a:lnTo>
                  <a:lnTo>
                    <a:pt x="1574" y="787"/>
                  </a:lnTo>
                  <a:lnTo>
                    <a:pt x="1686" y="619"/>
                  </a:lnTo>
                  <a:lnTo>
                    <a:pt x="1742" y="450"/>
                  </a:lnTo>
                  <a:lnTo>
                    <a:pt x="1742" y="225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A2C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9" name="Google Shape;23149;p51"/>
            <p:cNvSpPr/>
            <p:nvPr/>
          </p:nvSpPr>
          <p:spPr>
            <a:xfrm>
              <a:off x="2230600" y="1131275"/>
              <a:ext cx="45000" cy="33750"/>
            </a:xfrm>
            <a:custGeom>
              <a:avLst/>
              <a:gdLst/>
              <a:ahLst/>
              <a:cxnLst/>
              <a:rect l="l" t="t" r="r" b="b"/>
              <a:pathLst>
                <a:path w="1800" h="1350" extrusionOk="0">
                  <a:moveTo>
                    <a:pt x="1012" y="0"/>
                  </a:moveTo>
                  <a:lnTo>
                    <a:pt x="956" y="281"/>
                  </a:lnTo>
                  <a:lnTo>
                    <a:pt x="956" y="338"/>
                  </a:lnTo>
                  <a:lnTo>
                    <a:pt x="844" y="450"/>
                  </a:lnTo>
                  <a:lnTo>
                    <a:pt x="788" y="506"/>
                  </a:lnTo>
                  <a:lnTo>
                    <a:pt x="788" y="619"/>
                  </a:lnTo>
                  <a:lnTo>
                    <a:pt x="788" y="675"/>
                  </a:lnTo>
                  <a:lnTo>
                    <a:pt x="788" y="787"/>
                  </a:lnTo>
                  <a:lnTo>
                    <a:pt x="563" y="956"/>
                  </a:lnTo>
                  <a:lnTo>
                    <a:pt x="450" y="1068"/>
                  </a:lnTo>
                  <a:lnTo>
                    <a:pt x="282" y="1012"/>
                  </a:lnTo>
                  <a:lnTo>
                    <a:pt x="1" y="1012"/>
                  </a:lnTo>
                  <a:lnTo>
                    <a:pt x="1" y="1068"/>
                  </a:lnTo>
                  <a:lnTo>
                    <a:pt x="57" y="1181"/>
                  </a:lnTo>
                  <a:lnTo>
                    <a:pt x="113" y="1237"/>
                  </a:lnTo>
                  <a:lnTo>
                    <a:pt x="169" y="1237"/>
                  </a:lnTo>
                  <a:lnTo>
                    <a:pt x="394" y="1293"/>
                  </a:lnTo>
                  <a:lnTo>
                    <a:pt x="675" y="1349"/>
                  </a:lnTo>
                  <a:lnTo>
                    <a:pt x="731" y="1293"/>
                  </a:lnTo>
                  <a:lnTo>
                    <a:pt x="844" y="1293"/>
                  </a:lnTo>
                  <a:lnTo>
                    <a:pt x="1181" y="1124"/>
                  </a:lnTo>
                  <a:lnTo>
                    <a:pt x="1350" y="1012"/>
                  </a:lnTo>
                  <a:lnTo>
                    <a:pt x="1462" y="900"/>
                  </a:lnTo>
                  <a:lnTo>
                    <a:pt x="1687" y="731"/>
                  </a:lnTo>
                  <a:lnTo>
                    <a:pt x="1743" y="675"/>
                  </a:lnTo>
                  <a:lnTo>
                    <a:pt x="1799" y="506"/>
                  </a:lnTo>
                  <a:lnTo>
                    <a:pt x="1743" y="394"/>
                  </a:lnTo>
                  <a:lnTo>
                    <a:pt x="1631" y="169"/>
                  </a:lnTo>
                  <a:lnTo>
                    <a:pt x="1462" y="281"/>
                  </a:lnTo>
                  <a:lnTo>
                    <a:pt x="1293" y="169"/>
                  </a:lnTo>
                  <a:lnTo>
                    <a:pt x="1237" y="113"/>
                  </a:lnTo>
                  <a:lnTo>
                    <a:pt x="1237" y="169"/>
                  </a:lnTo>
                  <a:lnTo>
                    <a:pt x="1181" y="113"/>
                  </a:lnTo>
                  <a:lnTo>
                    <a:pt x="1237" y="113"/>
                  </a:lnTo>
                  <a:lnTo>
                    <a:pt x="1125" y="57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94B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0" name="Google Shape;23150;p51"/>
            <p:cNvSpPr/>
            <p:nvPr/>
          </p:nvSpPr>
          <p:spPr>
            <a:xfrm>
              <a:off x="2261525" y="1111600"/>
              <a:ext cx="39375" cy="26725"/>
            </a:xfrm>
            <a:custGeom>
              <a:avLst/>
              <a:gdLst/>
              <a:ahLst/>
              <a:cxnLst/>
              <a:rect l="l" t="t" r="r" b="b"/>
              <a:pathLst>
                <a:path w="1575" h="1069" extrusionOk="0">
                  <a:moveTo>
                    <a:pt x="900" y="0"/>
                  </a:moveTo>
                  <a:lnTo>
                    <a:pt x="675" y="113"/>
                  </a:lnTo>
                  <a:lnTo>
                    <a:pt x="619" y="169"/>
                  </a:lnTo>
                  <a:lnTo>
                    <a:pt x="562" y="282"/>
                  </a:lnTo>
                  <a:lnTo>
                    <a:pt x="562" y="394"/>
                  </a:lnTo>
                  <a:lnTo>
                    <a:pt x="506" y="394"/>
                  </a:lnTo>
                  <a:lnTo>
                    <a:pt x="450" y="282"/>
                  </a:lnTo>
                  <a:lnTo>
                    <a:pt x="338" y="282"/>
                  </a:lnTo>
                  <a:lnTo>
                    <a:pt x="225" y="394"/>
                  </a:lnTo>
                  <a:lnTo>
                    <a:pt x="56" y="394"/>
                  </a:lnTo>
                  <a:lnTo>
                    <a:pt x="0" y="506"/>
                  </a:lnTo>
                  <a:lnTo>
                    <a:pt x="394" y="506"/>
                  </a:lnTo>
                  <a:lnTo>
                    <a:pt x="506" y="563"/>
                  </a:lnTo>
                  <a:lnTo>
                    <a:pt x="675" y="675"/>
                  </a:lnTo>
                  <a:lnTo>
                    <a:pt x="787" y="787"/>
                  </a:lnTo>
                  <a:lnTo>
                    <a:pt x="843" y="844"/>
                  </a:lnTo>
                  <a:lnTo>
                    <a:pt x="900" y="731"/>
                  </a:lnTo>
                  <a:lnTo>
                    <a:pt x="900" y="675"/>
                  </a:lnTo>
                  <a:lnTo>
                    <a:pt x="956" y="731"/>
                  </a:lnTo>
                  <a:lnTo>
                    <a:pt x="956" y="900"/>
                  </a:lnTo>
                  <a:lnTo>
                    <a:pt x="956" y="1012"/>
                  </a:lnTo>
                  <a:lnTo>
                    <a:pt x="1124" y="1068"/>
                  </a:lnTo>
                  <a:lnTo>
                    <a:pt x="1181" y="1068"/>
                  </a:lnTo>
                  <a:lnTo>
                    <a:pt x="1237" y="956"/>
                  </a:lnTo>
                  <a:lnTo>
                    <a:pt x="1405" y="956"/>
                  </a:lnTo>
                  <a:lnTo>
                    <a:pt x="1462" y="844"/>
                  </a:lnTo>
                  <a:lnTo>
                    <a:pt x="1518" y="731"/>
                  </a:lnTo>
                  <a:lnTo>
                    <a:pt x="1574" y="563"/>
                  </a:lnTo>
                  <a:lnTo>
                    <a:pt x="1574" y="450"/>
                  </a:lnTo>
                  <a:lnTo>
                    <a:pt x="1518" y="394"/>
                  </a:lnTo>
                  <a:lnTo>
                    <a:pt x="1293" y="394"/>
                  </a:lnTo>
                  <a:lnTo>
                    <a:pt x="1237" y="282"/>
                  </a:lnTo>
                  <a:lnTo>
                    <a:pt x="1237" y="225"/>
                  </a:lnTo>
                  <a:lnTo>
                    <a:pt x="1293" y="225"/>
                  </a:lnTo>
                  <a:lnTo>
                    <a:pt x="1405" y="169"/>
                  </a:lnTo>
                  <a:lnTo>
                    <a:pt x="1293" y="57"/>
                  </a:lnTo>
                  <a:lnTo>
                    <a:pt x="1181" y="113"/>
                  </a:lnTo>
                  <a:lnTo>
                    <a:pt x="1068" y="57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B4D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1" name="Google Shape;23151;p51"/>
            <p:cNvSpPr/>
            <p:nvPr/>
          </p:nvSpPr>
          <p:spPr>
            <a:xfrm>
              <a:off x="2296650" y="1111600"/>
              <a:ext cx="30925" cy="28125"/>
            </a:xfrm>
            <a:custGeom>
              <a:avLst/>
              <a:gdLst/>
              <a:ahLst/>
              <a:cxnLst/>
              <a:rect l="l" t="t" r="r" b="b"/>
              <a:pathLst>
                <a:path w="1237" h="1125" extrusionOk="0">
                  <a:moveTo>
                    <a:pt x="169" y="0"/>
                  </a:moveTo>
                  <a:lnTo>
                    <a:pt x="0" y="113"/>
                  </a:lnTo>
                  <a:lnTo>
                    <a:pt x="0" y="169"/>
                  </a:lnTo>
                  <a:lnTo>
                    <a:pt x="169" y="169"/>
                  </a:lnTo>
                  <a:lnTo>
                    <a:pt x="225" y="225"/>
                  </a:lnTo>
                  <a:lnTo>
                    <a:pt x="338" y="338"/>
                  </a:lnTo>
                  <a:lnTo>
                    <a:pt x="338" y="394"/>
                  </a:lnTo>
                  <a:lnTo>
                    <a:pt x="338" y="450"/>
                  </a:lnTo>
                  <a:lnTo>
                    <a:pt x="281" y="506"/>
                  </a:lnTo>
                  <a:lnTo>
                    <a:pt x="281" y="844"/>
                  </a:lnTo>
                  <a:lnTo>
                    <a:pt x="281" y="1012"/>
                  </a:lnTo>
                  <a:lnTo>
                    <a:pt x="338" y="1125"/>
                  </a:lnTo>
                  <a:lnTo>
                    <a:pt x="394" y="1125"/>
                  </a:lnTo>
                  <a:lnTo>
                    <a:pt x="450" y="1068"/>
                  </a:lnTo>
                  <a:lnTo>
                    <a:pt x="562" y="956"/>
                  </a:lnTo>
                  <a:lnTo>
                    <a:pt x="619" y="956"/>
                  </a:lnTo>
                  <a:lnTo>
                    <a:pt x="675" y="900"/>
                  </a:lnTo>
                  <a:lnTo>
                    <a:pt x="675" y="956"/>
                  </a:lnTo>
                  <a:lnTo>
                    <a:pt x="787" y="1012"/>
                  </a:lnTo>
                  <a:lnTo>
                    <a:pt x="900" y="1012"/>
                  </a:lnTo>
                  <a:lnTo>
                    <a:pt x="1068" y="900"/>
                  </a:lnTo>
                  <a:lnTo>
                    <a:pt x="1125" y="844"/>
                  </a:lnTo>
                  <a:lnTo>
                    <a:pt x="1068" y="787"/>
                  </a:lnTo>
                  <a:lnTo>
                    <a:pt x="900" y="787"/>
                  </a:lnTo>
                  <a:lnTo>
                    <a:pt x="900" y="675"/>
                  </a:lnTo>
                  <a:lnTo>
                    <a:pt x="956" y="675"/>
                  </a:lnTo>
                  <a:lnTo>
                    <a:pt x="1237" y="563"/>
                  </a:lnTo>
                  <a:lnTo>
                    <a:pt x="1181" y="506"/>
                  </a:lnTo>
                  <a:lnTo>
                    <a:pt x="1181" y="394"/>
                  </a:lnTo>
                  <a:lnTo>
                    <a:pt x="1181" y="338"/>
                  </a:lnTo>
                  <a:lnTo>
                    <a:pt x="1125" y="225"/>
                  </a:lnTo>
                  <a:lnTo>
                    <a:pt x="1012" y="113"/>
                  </a:lnTo>
                  <a:lnTo>
                    <a:pt x="844" y="57"/>
                  </a:lnTo>
                  <a:lnTo>
                    <a:pt x="844" y="57"/>
                  </a:lnTo>
                  <a:lnTo>
                    <a:pt x="900" y="225"/>
                  </a:lnTo>
                  <a:lnTo>
                    <a:pt x="900" y="338"/>
                  </a:lnTo>
                  <a:lnTo>
                    <a:pt x="900" y="450"/>
                  </a:lnTo>
                  <a:lnTo>
                    <a:pt x="900" y="506"/>
                  </a:lnTo>
                  <a:lnTo>
                    <a:pt x="787" y="506"/>
                  </a:lnTo>
                  <a:lnTo>
                    <a:pt x="731" y="450"/>
                  </a:lnTo>
                  <a:lnTo>
                    <a:pt x="731" y="338"/>
                  </a:lnTo>
                  <a:lnTo>
                    <a:pt x="675" y="225"/>
                  </a:lnTo>
                  <a:lnTo>
                    <a:pt x="562" y="169"/>
                  </a:lnTo>
                  <a:lnTo>
                    <a:pt x="450" y="113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B4D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2" name="Google Shape;23152;p51"/>
            <p:cNvSpPr/>
            <p:nvPr/>
          </p:nvSpPr>
          <p:spPr>
            <a:xfrm>
              <a:off x="2285400" y="1132675"/>
              <a:ext cx="56225" cy="19700"/>
            </a:xfrm>
            <a:custGeom>
              <a:avLst/>
              <a:gdLst/>
              <a:ahLst/>
              <a:cxnLst/>
              <a:rect l="l" t="t" r="r" b="b"/>
              <a:pathLst>
                <a:path w="2249" h="788" extrusionOk="0">
                  <a:moveTo>
                    <a:pt x="2080" y="1"/>
                  </a:moveTo>
                  <a:lnTo>
                    <a:pt x="1912" y="113"/>
                  </a:lnTo>
                  <a:lnTo>
                    <a:pt x="1687" y="169"/>
                  </a:lnTo>
                  <a:lnTo>
                    <a:pt x="1518" y="225"/>
                  </a:lnTo>
                  <a:lnTo>
                    <a:pt x="1350" y="394"/>
                  </a:lnTo>
                  <a:lnTo>
                    <a:pt x="1125" y="394"/>
                  </a:lnTo>
                  <a:lnTo>
                    <a:pt x="1069" y="450"/>
                  </a:lnTo>
                  <a:lnTo>
                    <a:pt x="956" y="506"/>
                  </a:lnTo>
                  <a:lnTo>
                    <a:pt x="731" y="506"/>
                  </a:lnTo>
                  <a:lnTo>
                    <a:pt x="619" y="450"/>
                  </a:lnTo>
                  <a:lnTo>
                    <a:pt x="507" y="394"/>
                  </a:lnTo>
                  <a:lnTo>
                    <a:pt x="394" y="394"/>
                  </a:lnTo>
                  <a:lnTo>
                    <a:pt x="338" y="450"/>
                  </a:lnTo>
                  <a:lnTo>
                    <a:pt x="113" y="450"/>
                  </a:lnTo>
                  <a:lnTo>
                    <a:pt x="57" y="506"/>
                  </a:lnTo>
                  <a:lnTo>
                    <a:pt x="1" y="619"/>
                  </a:lnTo>
                  <a:lnTo>
                    <a:pt x="1" y="675"/>
                  </a:lnTo>
                  <a:lnTo>
                    <a:pt x="113" y="787"/>
                  </a:lnTo>
                  <a:lnTo>
                    <a:pt x="338" y="787"/>
                  </a:lnTo>
                  <a:lnTo>
                    <a:pt x="563" y="731"/>
                  </a:lnTo>
                  <a:lnTo>
                    <a:pt x="675" y="731"/>
                  </a:lnTo>
                  <a:lnTo>
                    <a:pt x="788" y="675"/>
                  </a:lnTo>
                  <a:lnTo>
                    <a:pt x="956" y="675"/>
                  </a:lnTo>
                  <a:lnTo>
                    <a:pt x="1237" y="619"/>
                  </a:lnTo>
                  <a:lnTo>
                    <a:pt x="1462" y="506"/>
                  </a:lnTo>
                  <a:lnTo>
                    <a:pt x="1687" y="338"/>
                  </a:lnTo>
                  <a:lnTo>
                    <a:pt x="1968" y="338"/>
                  </a:lnTo>
                  <a:lnTo>
                    <a:pt x="2024" y="225"/>
                  </a:lnTo>
                  <a:lnTo>
                    <a:pt x="2137" y="169"/>
                  </a:lnTo>
                  <a:lnTo>
                    <a:pt x="2193" y="169"/>
                  </a:lnTo>
                  <a:lnTo>
                    <a:pt x="2249" y="57"/>
                  </a:lnTo>
                  <a:lnTo>
                    <a:pt x="2193" y="1"/>
                  </a:lnTo>
                  <a:close/>
                </a:path>
              </a:pathLst>
            </a:custGeom>
            <a:solidFill>
              <a:srgbClr val="80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3" name="Google Shape;23153;p51"/>
            <p:cNvSpPr/>
            <p:nvPr/>
          </p:nvSpPr>
          <p:spPr>
            <a:xfrm>
              <a:off x="2254500" y="1087700"/>
              <a:ext cx="18275" cy="18300"/>
            </a:xfrm>
            <a:custGeom>
              <a:avLst/>
              <a:gdLst/>
              <a:ahLst/>
              <a:cxnLst/>
              <a:rect l="l" t="t" r="r" b="b"/>
              <a:pathLst>
                <a:path w="731" h="732" extrusionOk="0">
                  <a:moveTo>
                    <a:pt x="619" y="1"/>
                  </a:moveTo>
                  <a:lnTo>
                    <a:pt x="450" y="57"/>
                  </a:lnTo>
                  <a:lnTo>
                    <a:pt x="225" y="113"/>
                  </a:lnTo>
                  <a:lnTo>
                    <a:pt x="113" y="57"/>
                  </a:lnTo>
                  <a:lnTo>
                    <a:pt x="56" y="113"/>
                  </a:lnTo>
                  <a:lnTo>
                    <a:pt x="0" y="226"/>
                  </a:lnTo>
                  <a:lnTo>
                    <a:pt x="169" y="675"/>
                  </a:lnTo>
                  <a:lnTo>
                    <a:pt x="225" y="732"/>
                  </a:lnTo>
                  <a:lnTo>
                    <a:pt x="281" y="732"/>
                  </a:lnTo>
                  <a:lnTo>
                    <a:pt x="337" y="675"/>
                  </a:lnTo>
                  <a:lnTo>
                    <a:pt x="394" y="619"/>
                  </a:lnTo>
                  <a:lnTo>
                    <a:pt x="337" y="507"/>
                  </a:lnTo>
                  <a:lnTo>
                    <a:pt x="337" y="451"/>
                  </a:lnTo>
                  <a:lnTo>
                    <a:pt x="337" y="394"/>
                  </a:lnTo>
                  <a:lnTo>
                    <a:pt x="450" y="394"/>
                  </a:lnTo>
                  <a:lnTo>
                    <a:pt x="506" y="451"/>
                  </a:lnTo>
                  <a:lnTo>
                    <a:pt x="619" y="451"/>
                  </a:lnTo>
                  <a:lnTo>
                    <a:pt x="619" y="394"/>
                  </a:lnTo>
                  <a:lnTo>
                    <a:pt x="619" y="226"/>
                  </a:lnTo>
                  <a:lnTo>
                    <a:pt x="675" y="113"/>
                  </a:lnTo>
                  <a:lnTo>
                    <a:pt x="731" y="57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A8C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4" name="Google Shape;23154;p51"/>
            <p:cNvSpPr/>
            <p:nvPr/>
          </p:nvSpPr>
          <p:spPr>
            <a:xfrm>
              <a:off x="2237625" y="1103175"/>
              <a:ext cx="15500" cy="22500"/>
            </a:xfrm>
            <a:custGeom>
              <a:avLst/>
              <a:gdLst/>
              <a:ahLst/>
              <a:cxnLst/>
              <a:rect l="l" t="t" r="r" b="b"/>
              <a:pathLst>
                <a:path w="620" h="900" extrusionOk="0">
                  <a:moveTo>
                    <a:pt x="394" y="0"/>
                  </a:moveTo>
                  <a:lnTo>
                    <a:pt x="282" y="169"/>
                  </a:lnTo>
                  <a:lnTo>
                    <a:pt x="226" y="225"/>
                  </a:lnTo>
                  <a:lnTo>
                    <a:pt x="169" y="225"/>
                  </a:lnTo>
                  <a:lnTo>
                    <a:pt x="57" y="281"/>
                  </a:lnTo>
                  <a:lnTo>
                    <a:pt x="1" y="337"/>
                  </a:lnTo>
                  <a:lnTo>
                    <a:pt x="1" y="562"/>
                  </a:lnTo>
                  <a:lnTo>
                    <a:pt x="113" y="562"/>
                  </a:lnTo>
                  <a:lnTo>
                    <a:pt x="169" y="619"/>
                  </a:lnTo>
                  <a:lnTo>
                    <a:pt x="226" y="731"/>
                  </a:lnTo>
                  <a:lnTo>
                    <a:pt x="450" y="731"/>
                  </a:lnTo>
                  <a:lnTo>
                    <a:pt x="507" y="843"/>
                  </a:lnTo>
                  <a:lnTo>
                    <a:pt x="507" y="900"/>
                  </a:lnTo>
                  <a:lnTo>
                    <a:pt x="563" y="900"/>
                  </a:lnTo>
                  <a:lnTo>
                    <a:pt x="619" y="843"/>
                  </a:lnTo>
                  <a:lnTo>
                    <a:pt x="563" y="731"/>
                  </a:lnTo>
                  <a:lnTo>
                    <a:pt x="563" y="675"/>
                  </a:lnTo>
                  <a:lnTo>
                    <a:pt x="619" y="506"/>
                  </a:lnTo>
                  <a:lnTo>
                    <a:pt x="563" y="450"/>
                  </a:lnTo>
                  <a:lnTo>
                    <a:pt x="450" y="337"/>
                  </a:lnTo>
                  <a:lnTo>
                    <a:pt x="450" y="225"/>
                  </a:lnTo>
                  <a:lnTo>
                    <a:pt x="450" y="113"/>
                  </a:lnTo>
                  <a:lnTo>
                    <a:pt x="450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ABCB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5" name="Google Shape;23155;p51"/>
            <p:cNvSpPr/>
            <p:nvPr/>
          </p:nvSpPr>
          <p:spPr>
            <a:xfrm>
              <a:off x="2271350" y="1134075"/>
              <a:ext cx="16900" cy="21100"/>
            </a:xfrm>
            <a:custGeom>
              <a:avLst/>
              <a:gdLst/>
              <a:ahLst/>
              <a:cxnLst/>
              <a:rect l="l" t="t" r="r" b="b"/>
              <a:pathLst>
                <a:path w="676" h="844" extrusionOk="0">
                  <a:moveTo>
                    <a:pt x="169" y="1"/>
                  </a:moveTo>
                  <a:lnTo>
                    <a:pt x="1" y="57"/>
                  </a:lnTo>
                  <a:lnTo>
                    <a:pt x="1" y="226"/>
                  </a:lnTo>
                  <a:lnTo>
                    <a:pt x="57" y="338"/>
                  </a:lnTo>
                  <a:lnTo>
                    <a:pt x="113" y="450"/>
                  </a:lnTo>
                  <a:lnTo>
                    <a:pt x="57" y="563"/>
                  </a:lnTo>
                  <a:lnTo>
                    <a:pt x="57" y="619"/>
                  </a:lnTo>
                  <a:lnTo>
                    <a:pt x="57" y="731"/>
                  </a:lnTo>
                  <a:lnTo>
                    <a:pt x="226" y="844"/>
                  </a:lnTo>
                  <a:lnTo>
                    <a:pt x="394" y="788"/>
                  </a:lnTo>
                  <a:lnTo>
                    <a:pt x="675" y="675"/>
                  </a:lnTo>
                  <a:lnTo>
                    <a:pt x="619" y="563"/>
                  </a:lnTo>
                  <a:lnTo>
                    <a:pt x="619" y="450"/>
                  </a:lnTo>
                  <a:lnTo>
                    <a:pt x="507" y="450"/>
                  </a:lnTo>
                  <a:lnTo>
                    <a:pt x="394" y="394"/>
                  </a:lnTo>
                  <a:lnTo>
                    <a:pt x="282" y="338"/>
                  </a:lnTo>
                  <a:lnTo>
                    <a:pt x="282" y="169"/>
                  </a:lnTo>
                  <a:lnTo>
                    <a:pt x="338" y="113"/>
                  </a:lnTo>
                  <a:lnTo>
                    <a:pt x="282" y="57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8BAE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6" name="Google Shape;23156;p51"/>
            <p:cNvSpPr/>
            <p:nvPr/>
          </p:nvSpPr>
          <p:spPr>
            <a:xfrm>
              <a:off x="2302275" y="1089125"/>
              <a:ext cx="12675" cy="9850"/>
            </a:xfrm>
            <a:custGeom>
              <a:avLst/>
              <a:gdLst/>
              <a:ahLst/>
              <a:cxnLst/>
              <a:rect l="l" t="t" r="r" b="b"/>
              <a:pathLst>
                <a:path w="507" h="394" extrusionOk="0">
                  <a:moveTo>
                    <a:pt x="337" y="0"/>
                  </a:moveTo>
                  <a:lnTo>
                    <a:pt x="225" y="56"/>
                  </a:lnTo>
                  <a:lnTo>
                    <a:pt x="169" y="113"/>
                  </a:lnTo>
                  <a:lnTo>
                    <a:pt x="56" y="113"/>
                  </a:lnTo>
                  <a:lnTo>
                    <a:pt x="56" y="169"/>
                  </a:lnTo>
                  <a:lnTo>
                    <a:pt x="56" y="225"/>
                  </a:lnTo>
                  <a:lnTo>
                    <a:pt x="0" y="281"/>
                  </a:lnTo>
                  <a:lnTo>
                    <a:pt x="113" y="337"/>
                  </a:lnTo>
                  <a:lnTo>
                    <a:pt x="169" y="281"/>
                  </a:lnTo>
                  <a:lnTo>
                    <a:pt x="281" y="281"/>
                  </a:lnTo>
                  <a:lnTo>
                    <a:pt x="281" y="394"/>
                  </a:lnTo>
                  <a:lnTo>
                    <a:pt x="394" y="281"/>
                  </a:lnTo>
                  <a:lnTo>
                    <a:pt x="506" y="169"/>
                  </a:lnTo>
                  <a:lnTo>
                    <a:pt x="506" y="113"/>
                  </a:lnTo>
                  <a:lnTo>
                    <a:pt x="506" y="56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ACC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7" name="Google Shape;23157;p51"/>
            <p:cNvSpPr/>
            <p:nvPr/>
          </p:nvSpPr>
          <p:spPr>
            <a:xfrm>
              <a:off x="2351450" y="1114400"/>
              <a:ext cx="19700" cy="12675"/>
            </a:xfrm>
            <a:custGeom>
              <a:avLst/>
              <a:gdLst/>
              <a:ahLst/>
              <a:cxnLst/>
              <a:rect l="l" t="t" r="r" b="b"/>
              <a:pathLst>
                <a:path w="788" h="507" extrusionOk="0">
                  <a:moveTo>
                    <a:pt x="787" y="1"/>
                  </a:moveTo>
                  <a:lnTo>
                    <a:pt x="394" y="226"/>
                  </a:lnTo>
                  <a:lnTo>
                    <a:pt x="0" y="451"/>
                  </a:lnTo>
                  <a:lnTo>
                    <a:pt x="0" y="507"/>
                  </a:lnTo>
                  <a:lnTo>
                    <a:pt x="57" y="507"/>
                  </a:lnTo>
                  <a:lnTo>
                    <a:pt x="169" y="451"/>
                  </a:lnTo>
                  <a:lnTo>
                    <a:pt x="394" y="451"/>
                  </a:lnTo>
                  <a:lnTo>
                    <a:pt x="506" y="394"/>
                  </a:lnTo>
                  <a:lnTo>
                    <a:pt x="562" y="282"/>
                  </a:lnTo>
                  <a:lnTo>
                    <a:pt x="619" y="226"/>
                  </a:lnTo>
                  <a:lnTo>
                    <a:pt x="731" y="170"/>
                  </a:lnTo>
                  <a:lnTo>
                    <a:pt x="787" y="113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6D8F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8" name="Google Shape;23158;p51"/>
            <p:cNvSpPr/>
            <p:nvPr/>
          </p:nvSpPr>
          <p:spPr>
            <a:xfrm>
              <a:off x="2337400" y="1124250"/>
              <a:ext cx="18300" cy="9850"/>
            </a:xfrm>
            <a:custGeom>
              <a:avLst/>
              <a:gdLst/>
              <a:ahLst/>
              <a:cxnLst/>
              <a:rect l="l" t="t" r="r" b="b"/>
              <a:pathLst>
                <a:path w="732" h="394" extrusionOk="0">
                  <a:moveTo>
                    <a:pt x="450" y="0"/>
                  </a:moveTo>
                  <a:lnTo>
                    <a:pt x="394" y="57"/>
                  </a:lnTo>
                  <a:lnTo>
                    <a:pt x="169" y="169"/>
                  </a:lnTo>
                  <a:lnTo>
                    <a:pt x="57" y="225"/>
                  </a:lnTo>
                  <a:lnTo>
                    <a:pt x="0" y="338"/>
                  </a:lnTo>
                  <a:lnTo>
                    <a:pt x="113" y="394"/>
                  </a:lnTo>
                  <a:lnTo>
                    <a:pt x="169" y="394"/>
                  </a:lnTo>
                  <a:lnTo>
                    <a:pt x="338" y="281"/>
                  </a:lnTo>
                  <a:lnTo>
                    <a:pt x="394" y="225"/>
                  </a:lnTo>
                  <a:lnTo>
                    <a:pt x="450" y="225"/>
                  </a:lnTo>
                  <a:lnTo>
                    <a:pt x="619" y="169"/>
                  </a:lnTo>
                  <a:lnTo>
                    <a:pt x="675" y="113"/>
                  </a:lnTo>
                  <a:lnTo>
                    <a:pt x="731" y="57"/>
                  </a:lnTo>
                  <a:lnTo>
                    <a:pt x="562" y="57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73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9" name="Google Shape;23159;p51"/>
            <p:cNvSpPr/>
            <p:nvPr/>
          </p:nvSpPr>
          <p:spPr>
            <a:xfrm>
              <a:off x="2232000" y="1118625"/>
              <a:ext cx="5650" cy="7050"/>
            </a:xfrm>
            <a:custGeom>
              <a:avLst/>
              <a:gdLst/>
              <a:ahLst/>
              <a:cxnLst/>
              <a:rect l="l" t="t" r="r" b="b"/>
              <a:pathLst>
                <a:path w="226" h="282" extrusionOk="0">
                  <a:moveTo>
                    <a:pt x="113" y="1"/>
                  </a:moveTo>
                  <a:lnTo>
                    <a:pt x="113" y="57"/>
                  </a:lnTo>
                  <a:lnTo>
                    <a:pt x="1" y="169"/>
                  </a:lnTo>
                  <a:lnTo>
                    <a:pt x="113" y="282"/>
                  </a:lnTo>
                  <a:lnTo>
                    <a:pt x="226" y="282"/>
                  </a:lnTo>
                  <a:lnTo>
                    <a:pt x="226" y="225"/>
                  </a:lnTo>
                  <a:lnTo>
                    <a:pt x="226" y="169"/>
                  </a:lnTo>
                  <a:lnTo>
                    <a:pt x="170" y="113"/>
                  </a:lnTo>
                  <a:lnTo>
                    <a:pt x="170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BCB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0" name="Google Shape;23160;p51"/>
            <p:cNvSpPr/>
            <p:nvPr/>
          </p:nvSpPr>
          <p:spPr>
            <a:xfrm>
              <a:off x="2253100" y="1110200"/>
              <a:ext cx="4225" cy="7050"/>
            </a:xfrm>
            <a:custGeom>
              <a:avLst/>
              <a:gdLst/>
              <a:ahLst/>
              <a:cxnLst/>
              <a:rect l="l" t="t" r="r" b="b"/>
              <a:pathLst>
                <a:path w="169" h="282" extrusionOk="0">
                  <a:moveTo>
                    <a:pt x="56" y="0"/>
                  </a:moveTo>
                  <a:lnTo>
                    <a:pt x="0" y="56"/>
                  </a:lnTo>
                  <a:lnTo>
                    <a:pt x="0" y="169"/>
                  </a:lnTo>
                  <a:lnTo>
                    <a:pt x="0" y="281"/>
                  </a:lnTo>
                  <a:lnTo>
                    <a:pt x="169" y="169"/>
                  </a:lnTo>
                  <a:lnTo>
                    <a:pt x="169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ABCB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1" name="Google Shape;23161;p51"/>
            <p:cNvSpPr/>
            <p:nvPr/>
          </p:nvSpPr>
          <p:spPr>
            <a:xfrm>
              <a:off x="2316325" y="1096150"/>
              <a:ext cx="2825" cy="7050"/>
            </a:xfrm>
            <a:custGeom>
              <a:avLst/>
              <a:gdLst/>
              <a:ahLst/>
              <a:cxnLst/>
              <a:rect l="l" t="t" r="r" b="b"/>
              <a:pathLst>
                <a:path w="113" h="282" extrusionOk="0">
                  <a:moveTo>
                    <a:pt x="57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0" y="225"/>
                  </a:lnTo>
                  <a:lnTo>
                    <a:pt x="57" y="281"/>
                  </a:lnTo>
                  <a:lnTo>
                    <a:pt x="57" y="225"/>
                  </a:lnTo>
                  <a:lnTo>
                    <a:pt x="113" y="169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CC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2" name="Google Shape;23162;p51"/>
            <p:cNvSpPr/>
            <p:nvPr/>
          </p:nvSpPr>
          <p:spPr>
            <a:xfrm>
              <a:off x="2307900" y="1098950"/>
              <a:ext cx="5625" cy="4250"/>
            </a:xfrm>
            <a:custGeom>
              <a:avLst/>
              <a:gdLst/>
              <a:ahLst/>
              <a:cxnLst/>
              <a:rect l="l" t="t" r="r" b="b"/>
              <a:pathLst>
                <a:path w="225" h="170" extrusionOk="0">
                  <a:moveTo>
                    <a:pt x="56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56" y="169"/>
                  </a:lnTo>
                  <a:lnTo>
                    <a:pt x="112" y="169"/>
                  </a:lnTo>
                  <a:lnTo>
                    <a:pt x="225" y="113"/>
                  </a:lnTo>
                  <a:lnTo>
                    <a:pt x="112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CC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3" name="Google Shape;23163;p51"/>
            <p:cNvSpPr/>
            <p:nvPr/>
          </p:nvSpPr>
          <p:spPr>
            <a:xfrm>
              <a:off x="2284000" y="1136900"/>
              <a:ext cx="2825" cy="4225"/>
            </a:xfrm>
            <a:custGeom>
              <a:avLst/>
              <a:gdLst/>
              <a:ahLst/>
              <a:cxnLst/>
              <a:rect l="l" t="t" r="r" b="b"/>
              <a:pathLst>
                <a:path w="113" h="169" extrusionOk="0">
                  <a:moveTo>
                    <a:pt x="57" y="0"/>
                  </a:moveTo>
                  <a:lnTo>
                    <a:pt x="1" y="56"/>
                  </a:lnTo>
                  <a:lnTo>
                    <a:pt x="57" y="113"/>
                  </a:lnTo>
                  <a:lnTo>
                    <a:pt x="57" y="169"/>
                  </a:lnTo>
                  <a:lnTo>
                    <a:pt x="113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4D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4" name="Google Shape;23164;p51"/>
            <p:cNvSpPr/>
            <p:nvPr/>
          </p:nvSpPr>
          <p:spPr>
            <a:xfrm>
              <a:off x="2260125" y="112425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6" y="113"/>
                  </a:lnTo>
                  <a:lnTo>
                    <a:pt x="56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4D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5" name="Google Shape;23165;p51"/>
            <p:cNvSpPr/>
            <p:nvPr/>
          </p:nvSpPr>
          <p:spPr>
            <a:xfrm>
              <a:off x="2229200" y="112142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" y="1"/>
                  </a:moveTo>
                  <a:lnTo>
                    <a:pt x="1" y="113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BCB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6" name="Google Shape;23166;p51"/>
            <p:cNvSpPr/>
            <p:nvPr/>
          </p:nvSpPr>
          <p:spPr>
            <a:xfrm>
              <a:off x="2237625" y="11186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BCB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7" name="Google Shape;23167;p51"/>
            <p:cNvSpPr/>
            <p:nvPr/>
          </p:nvSpPr>
          <p:spPr>
            <a:xfrm>
              <a:off x="2229200" y="11242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ABCB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8" name="Google Shape;23168;p51"/>
            <p:cNvSpPr/>
            <p:nvPr/>
          </p:nvSpPr>
          <p:spPr>
            <a:xfrm>
              <a:off x="2282600" y="11369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5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7" y="56"/>
                  </a:lnTo>
                  <a:close/>
                </a:path>
              </a:pathLst>
            </a:custGeom>
            <a:solidFill>
              <a:srgbClr val="B4D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9" name="Google Shape;23169;p51"/>
            <p:cNvSpPr/>
            <p:nvPr/>
          </p:nvSpPr>
          <p:spPr>
            <a:xfrm>
              <a:off x="2296650" y="11354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4D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0" name="Google Shape;23170;p51"/>
            <p:cNvSpPr/>
            <p:nvPr/>
          </p:nvSpPr>
          <p:spPr>
            <a:xfrm>
              <a:off x="2293850" y="114252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80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1" name="Google Shape;23171;p51"/>
            <p:cNvSpPr/>
            <p:nvPr/>
          </p:nvSpPr>
          <p:spPr>
            <a:xfrm>
              <a:off x="1672775" y="1150950"/>
              <a:ext cx="96975" cy="101200"/>
            </a:xfrm>
            <a:custGeom>
              <a:avLst/>
              <a:gdLst/>
              <a:ahLst/>
              <a:cxnLst/>
              <a:rect l="l" t="t" r="r" b="b"/>
              <a:pathLst>
                <a:path w="3879" h="4048" extrusionOk="0">
                  <a:moveTo>
                    <a:pt x="1630" y="0"/>
                  </a:moveTo>
                  <a:lnTo>
                    <a:pt x="1574" y="56"/>
                  </a:lnTo>
                  <a:lnTo>
                    <a:pt x="1574" y="225"/>
                  </a:lnTo>
                  <a:lnTo>
                    <a:pt x="1630" y="225"/>
                  </a:lnTo>
                  <a:lnTo>
                    <a:pt x="1630" y="281"/>
                  </a:lnTo>
                  <a:lnTo>
                    <a:pt x="1349" y="281"/>
                  </a:lnTo>
                  <a:lnTo>
                    <a:pt x="1293" y="394"/>
                  </a:lnTo>
                  <a:lnTo>
                    <a:pt x="1237" y="450"/>
                  </a:lnTo>
                  <a:lnTo>
                    <a:pt x="1180" y="506"/>
                  </a:lnTo>
                  <a:lnTo>
                    <a:pt x="1124" y="675"/>
                  </a:lnTo>
                  <a:lnTo>
                    <a:pt x="1124" y="787"/>
                  </a:lnTo>
                  <a:lnTo>
                    <a:pt x="1124" y="956"/>
                  </a:lnTo>
                  <a:lnTo>
                    <a:pt x="1180" y="1068"/>
                  </a:lnTo>
                  <a:lnTo>
                    <a:pt x="1237" y="1124"/>
                  </a:lnTo>
                  <a:lnTo>
                    <a:pt x="1180" y="1181"/>
                  </a:lnTo>
                  <a:lnTo>
                    <a:pt x="1180" y="1293"/>
                  </a:lnTo>
                  <a:lnTo>
                    <a:pt x="1068" y="1237"/>
                  </a:lnTo>
                  <a:lnTo>
                    <a:pt x="1012" y="1181"/>
                  </a:lnTo>
                  <a:lnTo>
                    <a:pt x="956" y="1237"/>
                  </a:lnTo>
                  <a:lnTo>
                    <a:pt x="899" y="1293"/>
                  </a:lnTo>
                  <a:lnTo>
                    <a:pt x="899" y="1349"/>
                  </a:lnTo>
                  <a:lnTo>
                    <a:pt x="956" y="1462"/>
                  </a:lnTo>
                  <a:lnTo>
                    <a:pt x="1124" y="1574"/>
                  </a:lnTo>
                  <a:lnTo>
                    <a:pt x="1180" y="1630"/>
                  </a:lnTo>
                  <a:lnTo>
                    <a:pt x="1124" y="1743"/>
                  </a:lnTo>
                  <a:lnTo>
                    <a:pt x="1012" y="1911"/>
                  </a:lnTo>
                  <a:lnTo>
                    <a:pt x="956" y="1911"/>
                  </a:lnTo>
                  <a:lnTo>
                    <a:pt x="899" y="1855"/>
                  </a:lnTo>
                  <a:lnTo>
                    <a:pt x="899" y="1799"/>
                  </a:lnTo>
                  <a:lnTo>
                    <a:pt x="843" y="1686"/>
                  </a:lnTo>
                  <a:lnTo>
                    <a:pt x="787" y="1630"/>
                  </a:lnTo>
                  <a:lnTo>
                    <a:pt x="450" y="1630"/>
                  </a:lnTo>
                  <a:lnTo>
                    <a:pt x="337" y="1574"/>
                  </a:lnTo>
                  <a:lnTo>
                    <a:pt x="281" y="1462"/>
                  </a:lnTo>
                  <a:lnTo>
                    <a:pt x="225" y="1405"/>
                  </a:lnTo>
                  <a:lnTo>
                    <a:pt x="56" y="1349"/>
                  </a:lnTo>
                  <a:lnTo>
                    <a:pt x="112" y="1686"/>
                  </a:lnTo>
                  <a:lnTo>
                    <a:pt x="225" y="1799"/>
                  </a:lnTo>
                  <a:lnTo>
                    <a:pt x="337" y="1967"/>
                  </a:lnTo>
                  <a:lnTo>
                    <a:pt x="337" y="2024"/>
                  </a:lnTo>
                  <a:lnTo>
                    <a:pt x="281" y="2080"/>
                  </a:lnTo>
                  <a:lnTo>
                    <a:pt x="112" y="2136"/>
                  </a:lnTo>
                  <a:lnTo>
                    <a:pt x="112" y="2248"/>
                  </a:lnTo>
                  <a:lnTo>
                    <a:pt x="0" y="2417"/>
                  </a:lnTo>
                  <a:lnTo>
                    <a:pt x="112" y="2417"/>
                  </a:lnTo>
                  <a:lnTo>
                    <a:pt x="169" y="2473"/>
                  </a:lnTo>
                  <a:lnTo>
                    <a:pt x="225" y="2586"/>
                  </a:lnTo>
                  <a:lnTo>
                    <a:pt x="281" y="2586"/>
                  </a:lnTo>
                  <a:lnTo>
                    <a:pt x="337" y="2642"/>
                  </a:lnTo>
                  <a:lnTo>
                    <a:pt x="506" y="2867"/>
                  </a:lnTo>
                  <a:lnTo>
                    <a:pt x="618" y="2923"/>
                  </a:lnTo>
                  <a:lnTo>
                    <a:pt x="787" y="2979"/>
                  </a:lnTo>
                  <a:lnTo>
                    <a:pt x="787" y="3035"/>
                  </a:lnTo>
                  <a:lnTo>
                    <a:pt x="787" y="3148"/>
                  </a:lnTo>
                  <a:lnTo>
                    <a:pt x="787" y="3316"/>
                  </a:lnTo>
                  <a:lnTo>
                    <a:pt x="787" y="3429"/>
                  </a:lnTo>
                  <a:lnTo>
                    <a:pt x="787" y="3597"/>
                  </a:lnTo>
                  <a:lnTo>
                    <a:pt x="731" y="3541"/>
                  </a:lnTo>
                  <a:lnTo>
                    <a:pt x="618" y="3541"/>
                  </a:lnTo>
                  <a:lnTo>
                    <a:pt x="618" y="3597"/>
                  </a:lnTo>
                  <a:lnTo>
                    <a:pt x="675" y="3710"/>
                  </a:lnTo>
                  <a:lnTo>
                    <a:pt x="787" y="3766"/>
                  </a:lnTo>
                  <a:lnTo>
                    <a:pt x="843" y="3822"/>
                  </a:lnTo>
                  <a:lnTo>
                    <a:pt x="899" y="3935"/>
                  </a:lnTo>
                  <a:lnTo>
                    <a:pt x="1012" y="4047"/>
                  </a:lnTo>
                  <a:lnTo>
                    <a:pt x="1237" y="4047"/>
                  </a:lnTo>
                  <a:lnTo>
                    <a:pt x="1293" y="3991"/>
                  </a:lnTo>
                  <a:lnTo>
                    <a:pt x="1574" y="3654"/>
                  </a:lnTo>
                  <a:lnTo>
                    <a:pt x="1574" y="3597"/>
                  </a:lnTo>
                  <a:lnTo>
                    <a:pt x="1574" y="3541"/>
                  </a:lnTo>
                  <a:lnTo>
                    <a:pt x="1518" y="3429"/>
                  </a:lnTo>
                  <a:lnTo>
                    <a:pt x="1518" y="3373"/>
                  </a:lnTo>
                  <a:lnTo>
                    <a:pt x="1686" y="3597"/>
                  </a:lnTo>
                  <a:lnTo>
                    <a:pt x="1742" y="3654"/>
                  </a:lnTo>
                  <a:lnTo>
                    <a:pt x="1855" y="3710"/>
                  </a:lnTo>
                  <a:lnTo>
                    <a:pt x="1967" y="3710"/>
                  </a:lnTo>
                  <a:lnTo>
                    <a:pt x="2023" y="3654"/>
                  </a:lnTo>
                  <a:lnTo>
                    <a:pt x="2023" y="3541"/>
                  </a:lnTo>
                  <a:lnTo>
                    <a:pt x="2080" y="3429"/>
                  </a:lnTo>
                  <a:lnTo>
                    <a:pt x="2248" y="3148"/>
                  </a:lnTo>
                  <a:lnTo>
                    <a:pt x="2248" y="2979"/>
                  </a:lnTo>
                  <a:lnTo>
                    <a:pt x="2192" y="2811"/>
                  </a:lnTo>
                  <a:lnTo>
                    <a:pt x="2192" y="2811"/>
                  </a:lnTo>
                  <a:lnTo>
                    <a:pt x="2361" y="2867"/>
                  </a:lnTo>
                  <a:lnTo>
                    <a:pt x="2473" y="2979"/>
                  </a:lnTo>
                  <a:lnTo>
                    <a:pt x="2586" y="3092"/>
                  </a:lnTo>
                  <a:lnTo>
                    <a:pt x="2586" y="3316"/>
                  </a:lnTo>
                  <a:lnTo>
                    <a:pt x="2586" y="3429"/>
                  </a:lnTo>
                  <a:lnTo>
                    <a:pt x="2586" y="3485"/>
                  </a:lnTo>
                  <a:lnTo>
                    <a:pt x="2698" y="3541"/>
                  </a:lnTo>
                  <a:lnTo>
                    <a:pt x="2867" y="3541"/>
                  </a:lnTo>
                  <a:lnTo>
                    <a:pt x="2979" y="3485"/>
                  </a:lnTo>
                  <a:lnTo>
                    <a:pt x="3091" y="3260"/>
                  </a:lnTo>
                  <a:lnTo>
                    <a:pt x="3260" y="3148"/>
                  </a:lnTo>
                  <a:lnTo>
                    <a:pt x="3485" y="3092"/>
                  </a:lnTo>
                  <a:lnTo>
                    <a:pt x="3653" y="2979"/>
                  </a:lnTo>
                  <a:lnTo>
                    <a:pt x="3766" y="2867"/>
                  </a:lnTo>
                  <a:lnTo>
                    <a:pt x="3878" y="2698"/>
                  </a:lnTo>
                  <a:lnTo>
                    <a:pt x="3878" y="2529"/>
                  </a:lnTo>
                  <a:lnTo>
                    <a:pt x="3822" y="2473"/>
                  </a:lnTo>
                  <a:lnTo>
                    <a:pt x="3653" y="2473"/>
                  </a:lnTo>
                  <a:lnTo>
                    <a:pt x="3541" y="2417"/>
                  </a:lnTo>
                  <a:lnTo>
                    <a:pt x="3372" y="2248"/>
                  </a:lnTo>
                  <a:lnTo>
                    <a:pt x="3260" y="2192"/>
                  </a:lnTo>
                  <a:lnTo>
                    <a:pt x="3091" y="2248"/>
                  </a:lnTo>
                  <a:lnTo>
                    <a:pt x="2923" y="2305"/>
                  </a:lnTo>
                  <a:lnTo>
                    <a:pt x="2867" y="2248"/>
                  </a:lnTo>
                  <a:lnTo>
                    <a:pt x="2810" y="2192"/>
                  </a:lnTo>
                  <a:lnTo>
                    <a:pt x="2754" y="2136"/>
                  </a:lnTo>
                  <a:lnTo>
                    <a:pt x="2698" y="2024"/>
                  </a:lnTo>
                  <a:lnTo>
                    <a:pt x="2586" y="1967"/>
                  </a:lnTo>
                  <a:lnTo>
                    <a:pt x="2417" y="1911"/>
                  </a:lnTo>
                  <a:lnTo>
                    <a:pt x="2305" y="1799"/>
                  </a:lnTo>
                  <a:lnTo>
                    <a:pt x="2023" y="1518"/>
                  </a:lnTo>
                  <a:lnTo>
                    <a:pt x="1911" y="1349"/>
                  </a:lnTo>
                  <a:lnTo>
                    <a:pt x="1855" y="1181"/>
                  </a:lnTo>
                  <a:lnTo>
                    <a:pt x="1911" y="956"/>
                  </a:lnTo>
                  <a:lnTo>
                    <a:pt x="1967" y="787"/>
                  </a:lnTo>
                  <a:lnTo>
                    <a:pt x="1799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2" name="Google Shape;23172;p51"/>
            <p:cNvSpPr/>
            <p:nvPr/>
          </p:nvSpPr>
          <p:spPr>
            <a:xfrm>
              <a:off x="1736000" y="1120025"/>
              <a:ext cx="11250" cy="11275"/>
            </a:xfrm>
            <a:custGeom>
              <a:avLst/>
              <a:gdLst/>
              <a:ahLst/>
              <a:cxnLst/>
              <a:rect l="l" t="t" r="r" b="b"/>
              <a:pathLst>
                <a:path w="450" h="451" extrusionOk="0">
                  <a:moveTo>
                    <a:pt x="225" y="1"/>
                  </a:moveTo>
                  <a:lnTo>
                    <a:pt x="57" y="169"/>
                  </a:lnTo>
                  <a:lnTo>
                    <a:pt x="0" y="338"/>
                  </a:lnTo>
                  <a:lnTo>
                    <a:pt x="169" y="450"/>
                  </a:lnTo>
                  <a:lnTo>
                    <a:pt x="281" y="394"/>
                  </a:lnTo>
                  <a:lnTo>
                    <a:pt x="394" y="169"/>
                  </a:lnTo>
                  <a:lnTo>
                    <a:pt x="450" y="11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B1D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3" name="Google Shape;23173;p51"/>
            <p:cNvSpPr/>
            <p:nvPr/>
          </p:nvSpPr>
          <p:spPr>
            <a:xfrm>
              <a:off x="1627800" y="12015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1C3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4" name="Google Shape;23174;p51"/>
            <p:cNvSpPr/>
            <p:nvPr/>
          </p:nvSpPr>
          <p:spPr>
            <a:xfrm>
              <a:off x="1700875" y="11593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5" name="Google Shape;23175;p51"/>
            <p:cNvSpPr/>
            <p:nvPr/>
          </p:nvSpPr>
          <p:spPr>
            <a:xfrm>
              <a:off x="1658725" y="11945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56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5D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6" name="Google Shape;23176;p51"/>
            <p:cNvSpPr/>
            <p:nvPr/>
          </p:nvSpPr>
          <p:spPr>
            <a:xfrm>
              <a:off x="1698050" y="11917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7" name="Google Shape;23177;p51"/>
            <p:cNvSpPr/>
            <p:nvPr/>
          </p:nvSpPr>
          <p:spPr>
            <a:xfrm>
              <a:off x="1733175" y="11537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B1D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8" name="Google Shape;23178;p51"/>
            <p:cNvSpPr/>
            <p:nvPr/>
          </p:nvSpPr>
          <p:spPr>
            <a:xfrm>
              <a:off x="1984700" y="1030100"/>
              <a:ext cx="53425" cy="67475"/>
            </a:xfrm>
            <a:custGeom>
              <a:avLst/>
              <a:gdLst/>
              <a:ahLst/>
              <a:cxnLst/>
              <a:rect l="l" t="t" r="r" b="b"/>
              <a:pathLst>
                <a:path w="2137" h="2699" extrusionOk="0">
                  <a:moveTo>
                    <a:pt x="226" y="1"/>
                  </a:moveTo>
                  <a:lnTo>
                    <a:pt x="113" y="57"/>
                  </a:lnTo>
                  <a:lnTo>
                    <a:pt x="1" y="225"/>
                  </a:lnTo>
                  <a:lnTo>
                    <a:pt x="169" y="338"/>
                  </a:lnTo>
                  <a:lnTo>
                    <a:pt x="282" y="506"/>
                  </a:lnTo>
                  <a:lnTo>
                    <a:pt x="338" y="619"/>
                  </a:lnTo>
                  <a:lnTo>
                    <a:pt x="282" y="731"/>
                  </a:lnTo>
                  <a:lnTo>
                    <a:pt x="226" y="844"/>
                  </a:lnTo>
                  <a:lnTo>
                    <a:pt x="282" y="956"/>
                  </a:lnTo>
                  <a:lnTo>
                    <a:pt x="338" y="1012"/>
                  </a:lnTo>
                  <a:lnTo>
                    <a:pt x="394" y="956"/>
                  </a:lnTo>
                  <a:lnTo>
                    <a:pt x="450" y="956"/>
                  </a:lnTo>
                  <a:lnTo>
                    <a:pt x="507" y="1012"/>
                  </a:lnTo>
                  <a:lnTo>
                    <a:pt x="563" y="1125"/>
                  </a:lnTo>
                  <a:lnTo>
                    <a:pt x="563" y="1237"/>
                  </a:lnTo>
                  <a:lnTo>
                    <a:pt x="450" y="1406"/>
                  </a:lnTo>
                  <a:lnTo>
                    <a:pt x="450" y="1462"/>
                  </a:lnTo>
                  <a:lnTo>
                    <a:pt x="394" y="1743"/>
                  </a:lnTo>
                  <a:lnTo>
                    <a:pt x="394" y="2024"/>
                  </a:lnTo>
                  <a:lnTo>
                    <a:pt x="450" y="2136"/>
                  </a:lnTo>
                  <a:lnTo>
                    <a:pt x="507" y="2193"/>
                  </a:lnTo>
                  <a:lnTo>
                    <a:pt x="731" y="2193"/>
                  </a:lnTo>
                  <a:lnTo>
                    <a:pt x="1012" y="2249"/>
                  </a:lnTo>
                  <a:lnTo>
                    <a:pt x="1237" y="2361"/>
                  </a:lnTo>
                  <a:lnTo>
                    <a:pt x="1406" y="2530"/>
                  </a:lnTo>
                  <a:lnTo>
                    <a:pt x="1575" y="2698"/>
                  </a:lnTo>
                  <a:lnTo>
                    <a:pt x="1856" y="2698"/>
                  </a:lnTo>
                  <a:lnTo>
                    <a:pt x="2080" y="2586"/>
                  </a:lnTo>
                  <a:lnTo>
                    <a:pt x="2080" y="2530"/>
                  </a:lnTo>
                  <a:lnTo>
                    <a:pt x="2137" y="2417"/>
                  </a:lnTo>
                  <a:lnTo>
                    <a:pt x="2080" y="2305"/>
                  </a:lnTo>
                  <a:lnTo>
                    <a:pt x="2024" y="2249"/>
                  </a:lnTo>
                  <a:lnTo>
                    <a:pt x="2024" y="2136"/>
                  </a:lnTo>
                  <a:lnTo>
                    <a:pt x="2080" y="2024"/>
                  </a:lnTo>
                  <a:lnTo>
                    <a:pt x="2080" y="1912"/>
                  </a:lnTo>
                  <a:lnTo>
                    <a:pt x="1912" y="1631"/>
                  </a:lnTo>
                  <a:lnTo>
                    <a:pt x="1912" y="1518"/>
                  </a:lnTo>
                  <a:lnTo>
                    <a:pt x="1912" y="1349"/>
                  </a:lnTo>
                  <a:lnTo>
                    <a:pt x="1968" y="1237"/>
                  </a:lnTo>
                  <a:lnTo>
                    <a:pt x="1912" y="1125"/>
                  </a:lnTo>
                  <a:lnTo>
                    <a:pt x="1856" y="1012"/>
                  </a:lnTo>
                  <a:lnTo>
                    <a:pt x="1743" y="956"/>
                  </a:lnTo>
                  <a:lnTo>
                    <a:pt x="1631" y="956"/>
                  </a:lnTo>
                  <a:lnTo>
                    <a:pt x="1631" y="900"/>
                  </a:lnTo>
                  <a:lnTo>
                    <a:pt x="1575" y="844"/>
                  </a:lnTo>
                  <a:lnTo>
                    <a:pt x="1799" y="844"/>
                  </a:lnTo>
                  <a:lnTo>
                    <a:pt x="1856" y="731"/>
                  </a:lnTo>
                  <a:lnTo>
                    <a:pt x="1912" y="675"/>
                  </a:lnTo>
                  <a:lnTo>
                    <a:pt x="1856" y="619"/>
                  </a:lnTo>
                  <a:lnTo>
                    <a:pt x="1687" y="563"/>
                  </a:lnTo>
                  <a:lnTo>
                    <a:pt x="1631" y="450"/>
                  </a:lnTo>
                  <a:lnTo>
                    <a:pt x="1575" y="282"/>
                  </a:lnTo>
                  <a:lnTo>
                    <a:pt x="1350" y="282"/>
                  </a:lnTo>
                  <a:lnTo>
                    <a:pt x="1350" y="338"/>
                  </a:lnTo>
                  <a:lnTo>
                    <a:pt x="1237" y="506"/>
                  </a:lnTo>
                  <a:lnTo>
                    <a:pt x="1125" y="506"/>
                  </a:lnTo>
                  <a:lnTo>
                    <a:pt x="1181" y="394"/>
                  </a:lnTo>
                  <a:lnTo>
                    <a:pt x="1125" y="282"/>
                  </a:lnTo>
                  <a:lnTo>
                    <a:pt x="1069" y="225"/>
                  </a:lnTo>
                  <a:lnTo>
                    <a:pt x="900" y="169"/>
                  </a:lnTo>
                  <a:lnTo>
                    <a:pt x="731" y="169"/>
                  </a:lnTo>
                  <a:lnTo>
                    <a:pt x="563" y="113"/>
                  </a:lnTo>
                  <a:lnTo>
                    <a:pt x="394" y="57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B1D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9" name="Google Shape;23179;p51"/>
            <p:cNvSpPr/>
            <p:nvPr/>
          </p:nvSpPr>
          <p:spPr>
            <a:xfrm>
              <a:off x="2033875" y="1028700"/>
              <a:ext cx="66075" cy="43575"/>
            </a:xfrm>
            <a:custGeom>
              <a:avLst/>
              <a:gdLst/>
              <a:ahLst/>
              <a:cxnLst/>
              <a:rect l="l" t="t" r="r" b="b"/>
              <a:pathLst>
                <a:path w="2643" h="1743" extrusionOk="0">
                  <a:moveTo>
                    <a:pt x="507" y="0"/>
                  </a:moveTo>
                  <a:lnTo>
                    <a:pt x="507" y="57"/>
                  </a:lnTo>
                  <a:lnTo>
                    <a:pt x="563" y="225"/>
                  </a:lnTo>
                  <a:lnTo>
                    <a:pt x="563" y="394"/>
                  </a:lnTo>
                  <a:lnTo>
                    <a:pt x="563" y="450"/>
                  </a:lnTo>
                  <a:lnTo>
                    <a:pt x="619" y="506"/>
                  </a:lnTo>
                  <a:lnTo>
                    <a:pt x="732" y="506"/>
                  </a:lnTo>
                  <a:lnTo>
                    <a:pt x="732" y="562"/>
                  </a:lnTo>
                  <a:lnTo>
                    <a:pt x="844" y="619"/>
                  </a:lnTo>
                  <a:lnTo>
                    <a:pt x="956" y="731"/>
                  </a:lnTo>
                  <a:lnTo>
                    <a:pt x="1013" y="731"/>
                  </a:lnTo>
                  <a:lnTo>
                    <a:pt x="1013" y="675"/>
                  </a:lnTo>
                  <a:lnTo>
                    <a:pt x="1069" y="619"/>
                  </a:lnTo>
                  <a:lnTo>
                    <a:pt x="1125" y="619"/>
                  </a:lnTo>
                  <a:lnTo>
                    <a:pt x="1181" y="675"/>
                  </a:lnTo>
                  <a:lnTo>
                    <a:pt x="1125" y="787"/>
                  </a:lnTo>
                  <a:lnTo>
                    <a:pt x="1069" y="956"/>
                  </a:lnTo>
                  <a:lnTo>
                    <a:pt x="1069" y="1012"/>
                  </a:lnTo>
                  <a:lnTo>
                    <a:pt x="1013" y="1012"/>
                  </a:lnTo>
                  <a:lnTo>
                    <a:pt x="956" y="956"/>
                  </a:lnTo>
                  <a:lnTo>
                    <a:pt x="900" y="1012"/>
                  </a:lnTo>
                  <a:lnTo>
                    <a:pt x="844" y="1068"/>
                  </a:lnTo>
                  <a:lnTo>
                    <a:pt x="732" y="1012"/>
                  </a:lnTo>
                  <a:lnTo>
                    <a:pt x="619" y="900"/>
                  </a:lnTo>
                  <a:lnTo>
                    <a:pt x="226" y="900"/>
                  </a:lnTo>
                  <a:lnTo>
                    <a:pt x="1" y="1012"/>
                  </a:lnTo>
                  <a:lnTo>
                    <a:pt x="1" y="1068"/>
                  </a:lnTo>
                  <a:lnTo>
                    <a:pt x="57" y="1237"/>
                  </a:lnTo>
                  <a:lnTo>
                    <a:pt x="170" y="1293"/>
                  </a:lnTo>
                  <a:lnTo>
                    <a:pt x="394" y="1462"/>
                  </a:lnTo>
                  <a:lnTo>
                    <a:pt x="844" y="1462"/>
                  </a:lnTo>
                  <a:lnTo>
                    <a:pt x="900" y="1405"/>
                  </a:lnTo>
                  <a:lnTo>
                    <a:pt x="1013" y="1349"/>
                  </a:lnTo>
                  <a:lnTo>
                    <a:pt x="1406" y="1405"/>
                  </a:lnTo>
                  <a:lnTo>
                    <a:pt x="1631" y="1518"/>
                  </a:lnTo>
                  <a:lnTo>
                    <a:pt x="1800" y="1687"/>
                  </a:lnTo>
                  <a:lnTo>
                    <a:pt x="1912" y="1743"/>
                  </a:lnTo>
                  <a:lnTo>
                    <a:pt x="2137" y="1743"/>
                  </a:lnTo>
                  <a:lnTo>
                    <a:pt x="2418" y="1574"/>
                  </a:lnTo>
                  <a:lnTo>
                    <a:pt x="2586" y="1462"/>
                  </a:lnTo>
                  <a:lnTo>
                    <a:pt x="2643" y="1293"/>
                  </a:lnTo>
                  <a:lnTo>
                    <a:pt x="2643" y="1237"/>
                  </a:lnTo>
                  <a:lnTo>
                    <a:pt x="2586" y="1181"/>
                  </a:lnTo>
                  <a:lnTo>
                    <a:pt x="2418" y="1012"/>
                  </a:lnTo>
                  <a:lnTo>
                    <a:pt x="2362" y="1012"/>
                  </a:lnTo>
                  <a:lnTo>
                    <a:pt x="2249" y="843"/>
                  </a:lnTo>
                  <a:lnTo>
                    <a:pt x="1856" y="843"/>
                  </a:lnTo>
                  <a:lnTo>
                    <a:pt x="1912" y="731"/>
                  </a:lnTo>
                  <a:lnTo>
                    <a:pt x="1968" y="675"/>
                  </a:lnTo>
                  <a:lnTo>
                    <a:pt x="2024" y="562"/>
                  </a:lnTo>
                  <a:lnTo>
                    <a:pt x="1912" y="506"/>
                  </a:lnTo>
                  <a:lnTo>
                    <a:pt x="1912" y="450"/>
                  </a:lnTo>
                  <a:lnTo>
                    <a:pt x="1912" y="338"/>
                  </a:lnTo>
                  <a:lnTo>
                    <a:pt x="1856" y="281"/>
                  </a:lnTo>
                  <a:lnTo>
                    <a:pt x="1743" y="225"/>
                  </a:lnTo>
                  <a:lnTo>
                    <a:pt x="1743" y="281"/>
                  </a:lnTo>
                  <a:lnTo>
                    <a:pt x="1575" y="281"/>
                  </a:lnTo>
                  <a:lnTo>
                    <a:pt x="1462" y="394"/>
                  </a:lnTo>
                  <a:lnTo>
                    <a:pt x="1350" y="338"/>
                  </a:lnTo>
                  <a:lnTo>
                    <a:pt x="1181" y="338"/>
                  </a:lnTo>
                  <a:lnTo>
                    <a:pt x="1125" y="394"/>
                  </a:lnTo>
                  <a:lnTo>
                    <a:pt x="1069" y="394"/>
                  </a:lnTo>
                  <a:lnTo>
                    <a:pt x="900" y="338"/>
                  </a:lnTo>
                  <a:lnTo>
                    <a:pt x="732" y="281"/>
                  </a:lnTo>
                  <a:lnTo>
                    <a:pt x="675" y="169"/>
                  </a:lnTo>
                  <a:lnTo>
                    <a:pt x="675" y="57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A6CC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0" name="Google Shape;23180;p51"/>
            <p:cNvSpPr/>
            <p:nvPr/>
          </p:nvSpPr>
          <p:spPr>
            <a:xfrm>
              <a:off x="2098525" y="999200"/>
              <a:ext cx="30925" cy="68875"/>
            </a:xfrm>
            <a:custGeom>
              <a:avLst/>
              <a:gdLst/>
              <a:ahLst/>
              <a:cxnLst/>
              <a:rect l="l" t="t" r="r" b="b"/>
              <a:pathLst>
                <a:path w="1237" h="2755" extrusionOk="0">
                  <a:moveTo>
                    <a:pt x="731" y="0"/>
                  </a:moveTo>
                  <a:lnTo>
                    <a:pt x="731" y="225"/>
                  </a:lnTo>
                  <a:lnTo>
                    <a:pt x="731" y="393"/>
                  </a:lnTo>
                  <a:lnTo>
                    <a:pt x="787" y="731"/>
                  </a:lnTo>
                  <a:lnTo>
                    <a:pt x="787" y="1124"/>
                  </a:lnTo>
                  <a:lnTo>
                    <a:pt x="787" y="1293"/>
                  </a:lnTo>
                  <a:lnTo>
                    <a:pt x="787" y="1405"/>
                  </a:lnTo>
                  <a:lnTo>
                    <a:pt x="787" y="1518"/>
                  </a:lnTo>
                  <a:lnTo>
                    <a:pt x="787" y="1574"/>
                  </a:lnTo>
                  <a:lnTo>
                    <a:pt x="731" y="1574"/>
                  </a:lnTo>
                  <a:lnTo>
                    <a:pt x="619" y="1518"/>
                  </a:lnTo>
                  <a:lnTo>
                    <a:pt x="562" y="1405"/>
                  </a:lnTo>
                  <a:lnTo>
                    <a:pt x="450" y="1349"/>
                  </a:lnTo>
                  <a:lnTo>
                    <a:pt x="394" y="1293"/>
                  </a:lnTo>
                  <a:lnTo>
                    <a:pt x="338" y="1293"/>
                  </a:lnTo>
                  <a:lnTo>
                    <a:pt x="169" y="1461"/>
                  </a:lnTo>
                  <a:lnTo>
                    <a:pt x="57" y="1911"/>
                  </a:lnTo>
                  <a:lnTo>
                    <a:pt x="57" y="2417"/>
                  </a:lnTo>
                  <a:lnTo>
                    <a:pt x="57" y="2473"/>
                  </a:lnTo>
                  <a:lnTo>
                    <a:pt x="0" y="2585"/>
                  </a:lnTo>
                  <a:lnTo>
                    <a:pt x="0" y="2642"/>
                  </a:lnTo>
                  <a:lnTo>
                    <a:pt x="113" y="2754"/>
                  </a:lnTo>
                  <a:lnTo>
                    <a:pt x="225" y="2754"/>
                  </a:lnTo>
                  <a:lnTo>
                    <a:pt x="338" y="2698"/>
                  </a:lnTo>
                  <a:lnTo>
                    <a:pt x="562" y="2417"/>
                  </a:lnTo>
                  <a:lnTo>
                    <a:pt x="787" y="2192"/>
                  </a:lnTo>
                  <a:lnTo>
                    <a:pt x="900" y="2192"/>
                  </a:lnTo>
                  <a:lnTo>
                    <a:pt x="1012" y="2080"/>
                  </a:lnTo>
                  <a:lnTo>
                    <a:pt x="1125" y="1967"/>
                  </a:lnTo>
                  <a:lnTo>
                    <a:pt x="1125" y="1799"/>
                  </a:lnTo>
                  <a:lnTo>
                    <a:pt x="1068" y="1630"/>
                  </a:lnTo>
                  <a:lnTo>
                    <a:pt x="1012" y="1405"/>
                  </a:lnTo>
                  <a:lnTo>
                    <a:pt x="1012" y="1405"/>
                  </a:lnTo>
                  <a:lnTo>
                    <a:pt x="1068" y="1461"/>
                  </a:lnTo>
                  <a:lnTo>
                    <a:pt x="1181" y="1461"/>
                  </a:lnTo>
                  <a:lnTo>
                    <a:pt x="1237" y="1349"/>
                  </a:lnTo>
                  <a:lnTo>
                    <a:pt x="1237" y="1293"/>
                  </a:lnTo>
                  <a:lnTo>
                    <a:pt x="1237" y="1180"/>
                  </a:lnTo>
                  <a:lnTo>
                    <a:pt x="1125" y="956"/>
                  </a:lnTo>
                  <a:lnTo>
                    <a:pt x="1125" y="731"/>
                  </a:lnTo>
                  <a:lnTo>
                    <a:pt x="1068" y="618"/>
                  </a:lnTo>
                  <a:lnTo>
                    <a:pt x="1012" y="618"/>
                  </a:lnTo>
                  <a:lnTo>
                    <a:pt x="900" y="450"/>
                  </a:lnTo>
                  <a:lnTo>
                    <a:pt x="843" y="337"/>
                  </a:lnTo>
                  <a:lnTo>
                    <a:pt x="843" y="225"/>
                  </a:lnTo>
                  <a:lnTo>
                    <a:pt x="843" y="112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A9C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1" name="Google Shape;23181;p51"/>
            <p:cNvSpPr/>
            <p:nvPr/>
          </p:nvSpPr>
          <p:spPr>
            <a:xfrm>
              <a:off x="1994550" y="1004800"/>
              <a:ext cx="32325" cy="33750"/>
            </a:xfrm>
            <a:custGeom>
              <a:avLst/>
              <a:gdLst/>
              <a:ahLst/>
              <a:cxnLst/>
              <a:rect l="l" t="t" r="r" b="b"/>
              <a:pathLst>
                <a:path w="1293" h="1350" extrusionOk="0">
                  <a:moveTo>
                    <a:pt x="1293" y="1"/>
                  </a:moveTo>
                  <a:lnTo>
                    <a:pt x="1124" y="57"/>
                  </a:lnTo>
                  <a:lnTo>
                    <a:pt x="731" y="226"/>
                  </a:lnTo>
                  <a:lnTo>
                    <a:pt x="731" y="619"/>
                  </a:lnTo>
                  <a:lnTo>
                    <a:pt x="787" y="675"/>
                  </a:lnTo>
                  <a:lnTo>
                    <a:pt x="731" y="732"/>
                  </a:lnTo>
                  <a:lnTo>
                    <a:pt x="618" y="675"/>
                  </a:lnTo>
                  <a:lnTo>
                    <a:pt x="562" y="619"/>
                  </a:lnTo>
                  <a:lnTo>
                    <a:pt x="394" y="394"/>
                  </a:lnTo>
                  <a:lnTo>
                    <a:pt x="225" y="394"/>
                  </a:lnTo>
                  <a:lnTo>
                    <a:pt x="56" y="451"/>
                  </a:lnTo>
                  <a:lnTo>
                    <a:pt x="0" y="507"/>
                  </a:lnTo>
                  <a:lnTo>
                    <a:pt x="56" y="563"/>
                  </a:lnTo>
                  <a:lnTo>
                    <a:pt x="56" y="619"/>
                  </a:lnTo>
                  <a:lnTo>
                    <a:pt x="113" y="675"/>
                  </a:lnTo>
                  <a:lnTo>
                    <a:pt x="225" y="732"/>
                  </a:lnTo>
                  <a:lnTo>
                    <a:pt x="281" y="844"/>
                  </a:lnTo>
                  <a:lnTo>
                    <a:pt x="337" y="1013"/>
                  </a:lnTo>
                  <a:lnTo>
                    <a:pt x="394" y="1069"/>
                  </a:lnTo>
                  <a:lnTo>
                    <a:pt x="506" y="1069"/>
                  </a:lnTo>
                  <a:lnTo>
                    <a:pt x="618" y="1125"/>
                  </a:lnTo>
                  <a:lnTo>
                    <a:pt x="675" y="1181"/>
                  </a:lnTo>
                  <a:lnTo>
                    <a:pt x="731" y="1350"/>
                  </a:lnTo>
                  <a:lnTo>
                    <a:pt x="843" y="1350"/>
                  </a:lnTo>
                  <a:lnTo>
                    <a:pt x="956" y="1294"/>
                  </a:lnTo>
                  <a:lnTo>
                    <a:pt x="1181" y="956"/>
                  </a:lnTo>
                  <a:lnTo>
                    <a:pt x="1237" y="844"/>
                  </a:lnTo>
                  <a:lnTo>
                    <a:pt x="1181" y="732"/>
                  </a:lnTo>
                  <a:lnTo>
                    <a:pt x="1012" y="732"/>
                  </a:lnTo>
                  <a:lnTo>
                    <a:pt x="1068" y="563"/>
                  </a:lnTo>
                  <a:lnTo>
                    <a:pt x="1181" y="451"/>
                  </a:lnTo>
                  <a:lnTo>
                    <a:pt x="1181" y="338"/>
                  </a:lnTo>
                  <a:lnTo>
                    <a:pt x="1181" y="282"/>
                  </a:lnTo>
                  <a:lnTo>
                    <a:pt x="1237" y="226"/>
                  </a:lnTo>
                  <a:lnTo>
                    <a:pt x="1293" y="169"/>
                  </a:lnTo>
                  <a:lnTo>
                    <a:pt x="1293" y="1"/>
                  </a:lnTo>
                  <a:close/>
                </a:path>
              </a:pathLst>
            </a:custGeom>
            <a:solidFill>
              <a:srgbClr val="B4D4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2" name="Google Shape;23182;p51"/>
            <p:cNvSpPr/>
            <p:nvPr/>
          </p:nvSpPr>
          <p:spPr>
            <a:xfrm>
              <a:off x="2040900" y="994975"/>
              <a:ext cx="23925" cy="30925"/>
            </a:xfrm>
            <a:custGeom>
              <a:avLst/>
              <a:gdLst/>
              <a:ahLst/>
              <a:cxnLst/>
              <a:rect l="l" t="t" r="r" b="b"/>
              <a:pathLst>
                <a:path w="957" h="1237" extrusionOk="0">
                  <a:moveTo>
                    <a:pt x="732" y="0"/>
                  </a:moveTo>
                  <a:lnTo>
                    <a:pt x="563" y="57"/>
                  </a:lnTo>
                  <a:lnTo>
                    <a:pt x="113" y="225"/>
                  </a:lnTo>
                  <a:lnTo>
                    <a:pt x="1" y="281"/>
                  </a:lnTo>
                  <a:lnTo>
                    <a:pt x="1" y="450"/>
                  </a:lnTo>
                  <a:lnTo>
                    <a:pt x="57" y="619"/>
                  </a:lnTo>
                  <a:lnTo>
                    <a:pt x="226" y="675"/>
                  </a:lnTo>
                  <a:lnTo>
                    <a:pt x="282" y="619"/>
                  </a:lnTo>
                  <a:lnTo>
                    <a:pt x="394" y="675"/>
                  </a:lnTo>
                  <a:lnTo>
                    <a:pt x="338" y="844"/>
                  </a:lnTo>
                  <a:lnTo>
                    <a:pt x="338" y="956"/>
                  </a:lnTo>
                  <a:lnTo>
                    <a:pt x="394" y="1068"/>
                  </a:lnTo>
                  <a:lnTo>
                    <a:pt x="675" y="1068"/>
                  </a:lnTo>
                  <a:lnTo>
                    <a:pt x="732" y="1181"/>
                  </a:lnTo>
                  <a:lnTo>
                    <a:pt x="788" y="1237"/>
                  </a:lnTo>
                  <a:lnTo>
                    <a:pt x="900" y="1237"/>
                  </a:lnTo>
                  <a:lnTo>
                    <a:pt x="900" y="1181"/>
                  </a:lnTo>
                  <a:lnTo>
                    <a:pt x="900" y="1125"/>
                  </a:lnTo>
                  <a:lnTo>
                    <a:pt x="900" y="956"/>
                  </a:lnTo>
                  <a:lnTo>
                    <a:pt x="956" y="844"/>
                  </a:lnTo>
                  <a:lnTo>
                    <a:pt x="956" y="675"/>
                  </a:lnTo>
                  <a:lnTo>
                    <a:pt x="844" y="675"/>
                  </a:lnTo>
                  <a:lnTo>
                    <a:pt x="844" y="731"/>
                  </a:lnTo>
                  <a:lnTo>
                    <a:pt x="844" y="844"/>
                  </a:lnTo>
                  <a:lnTo>
                    <a:pt x="788" y="900"/>
                  </a:lnTo>
                  <a:lnTo>
                    <a:pt x="732" y="900"/>
                  </a:lnTo>
                  <a:lnTo>
                    <a:pt x="732" y="844"/>
                  </a:lnTo>
                  <a:lnTo>
                    <a:pt x="619" y="562"/>
                  </a:lnTo>
                  <a:lnTo>
                    <a:pt x="451" y="338"/>
                  </a:lnTo>
                  <a:lnTo>
                    <a:pt x="394" y="281"/>
                  </a:lnTo>
                  <a:lnTo>
                    <a:pt x="394" y="225"/>
                  </a:lnTo>
                  <a:lnTo>
                    <a:pt x="451" y="225"/>
                  </a:lnTo>
                  <a:lnTo>
                    <a:pt x="507" y="281"/>
                  </a:lnTo>
                  <a:lnTo>
                    <a:pt x="675" y="394"/>
                  </a:lnTo>
                  <a:lnTo>
                    <a:pt x="732" y="338"/>
                  </a:lnTo>
                  <a:lnTo>
                    <a:pt x="844" y="225"/>
                  </a:lnTo>
                  <a:lnTo>
                    <a:pt x="900" y="113"/>
                  </a:lnTo>
                  <a:lnTo>
                    <a:pt x="844" y="57"/>
                  </a:lnTo>
                  <a:lnTo>
                    <a:pt x="788" y="0"/>
                  </a:lnTo>
                  <a:close/>
                </a:path>
              </a:pathLst>
            </a:custGeom>
            <a:solidFill>
              <a:srgbClr val="A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3" name="Google Shape;23183;p51"/>
            <p:cNvSpPr/>
            <p:nvPr/>
          </p:nvSpPr>
          <p:spPr>
            <a:xfrm>
              <a:off x="2074625" y="1035725"/>
              <a:ext cx="32350" cy="25325"/>
            </a:xfrm>
            <a:custGeom>
              <a:avLst/>
              <a:gdLst/>
              <a:ahLst/>
              <a:cxnLst/>
              <a:rect l="l" t="t" r="r" b="b"/>
              <a:pathLst>
                <a:path w="1294" h="1013" extrusionOk="0">
                  <a:moveTo>
                    <a:pt x="1125" y="0"/>
                  </a:moveTo>
                  <a:lnTo>
                    <a:pt x="1069" y="57"/>
                  </a:lnTo>
                  <a:lnTo>
                    <a:pt x="1069" y="113"/>
                  </a:lnTo>
                  <a:lnTo>
                    <a:pt x="900" y="113"/>
                  </a:lnTo>
                  <a:lnTo>
                    <a:pt x="900" y="169"/>
                  </a:lnTo>
                  <a:lnTo>
                    <a:pt x="844" y="281"/>
                  </a:lnTo>
                  <a:lnTo>
                    <a:pt x="788" y="281"/>
                  </a:lnTo>
                  <a:lnTo>
                    <a:pt x="675" y="225"/>
                  </a:lnTo>
                  <a:lnTo>
                    <a:pt x="563" y="225"/>
                  </a:lnTo>
                  <a:lnTo>
                    <a:pt x="394" y="281"/>
                  </a:lnTo>
                  <a:lnTo>
                    <a:pt x="226" y="394"/>
                  </a:lnTo>
                  <a:lnTo>
                    <a:pt x="57" y="450"/>
                  </a:lnTo>
                  <a:lnTo>
                    <a:pt x="1" y="562"/>
                  </a:lnTo>
                  <a:lnTo>
                    <a:pt x="57" y="619"/>
                  </a:lnTo>
                  <a:lnTo>
                    <a:pt x="282" y="675"/>
                  </a:lnTo>
                  <a:lnTo>
                    <a:pt x="451" y="675"/>
                  </a:lnTo>
                  <a:lnTo>
                    <a:pt x="563" y="619"/>
                  </a:lnTo>
                  <a:lnTo>
                    <a:pt x="619" y="731"/>
                  </a:lnTo>
                  <a:lnTo>
                    <a:pt x="619" y="787"/>
                  </a:lnTo>
                  <a:lnTo>
                    <a:pt x="675" y="787"/>
                  </a:lnTo>
                  <a:lnTo>
                    <a:pt x="732" y="731"/>
                  </a:lnTo>
                  <a:lnTo>
                    <a:pt x="788" y="675"/>
                  </a:lnTo>
                  <a:lnTo>
                    <a:pt x="900" y="731"/>
                  </a:lnTo>
                  <a:lnTo>
                    <a:pt x="956" y="787"/>
                  </a:lnTo>
                  <a:lnTo>
                    <a:pt x="956" y="956"/>
                  </a:lnTo>
                  <a:lnTo>
                    <a:pt x="1013" y="1012"/>
                  </a:lnTo>
                  <a:lnTo>
                    <a:pt x="1125" y="1012"/>
                  </a:lnTo>
                  <a:lnTo>
                    <a:pt x="1181" y="843"/>
                  </a:lnTo>
                  <a:lnTo>
                    <a:pt x="1181" y="731"/>
                  </a:lnTo>
                  <a:lnTo>
                    <a:pt x="1125" y="675"/>
                  </a:lnTo>
                  <a:lnTo>
                    <a:pt x="1069" y="506"/>
                  </a:lnTo>
                  <a:lnTo>
                    <a:pt x="1069" y="450"/>
                  </a:lnTo>
                  <a:lnTo>
                    <a:pt x="1125" y="394"/>
                  </a:lnTo>
                  <a:lnTo>
                    <a:pt x="1181" y="338"/>
                  </a:lnTo>
                  <a:lnTo>
                    <a:pt x="1294" y="225"/>
                  </a:lnTo>
                  <a:lnTo>
                    <a:pt x="1237" y="113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9F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4" name="Google Shape;23184;p51"/>
            <p:cNvSpPr/>
            <p:nvPr/>
          </p:nvSpPr>
          <p:spPr>
            <a:xfrm>
              <a:off x="2028275" y="1038525"/>
              <a:ext cx="8450" cy="16900"/>
            </a:xfrm>
            <a:custGeom>
              <a:avLst/>
              <a:gdLst/>
              <a:ahLst/>
              <a:cxnLst/>
              <a:rect l="l" t="t" r="r" b="b"/>
              <a:pathLst>
                <a:path w="338" h="676" extrusionOk="0">
                  <a:moveTo>
                    <a:pt x="225" y="1"/>
                  </a:moveTo>
                  <a:lnTo>
                    <a:pt x="113" y="57"/>
                  </a:lnTo>
                  <a:lnTo>
                    <a:pt x="113" y="169"/>
                  </a:lnTo>
                  <a:lnTo>
                    <a:pt x="113" y="282"/>
                  </a:lnTo>
                  <a:lnTo>
                    <a:pt x="113" y="394"/>
                  </a:lnTo>
                  <a:lnTo>
                    <a:pt x="0" y="450"/>
                  </a:lnTo>
                  <a:lnTo>
                    <a:pt x="0" y="563"/>
                  </a:lnTo>
                  <a:lnTo>
                    <a:pt x="56" y="619"/>
                  </a:lnTo>
                  <a:lnTo>
                    <a:pt x="113" y="675"/>
                  </a:lnTo>
                  <a:lnTo>
                    <a:pt x="169" y="675"/>
                  </a:lnTo>
                  <a:lnTo>
                    <a:pt x="225" y="619"/>
                  </a:lnTo>
                  <a:lnTo>
                    <a:pt x="225" y="507"/>
                  </a:lnTo>
                  <a:lnTo>
                    <a:pt x="281" y="394"/>
                  </a:lnTo>
                  <a:lnTo>
                    <a:pt x="337" y="282"/>
                  </a:lnTo>
                  <a:lnTo>
                    <a:pt x="337" y="169"/>
                  </a:lnTo>
                  <a:lnTo>
                    <a:pt x="281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6CC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5" name="Google Shape;23185;p51"/>
            <p:cNvSpPr/>
            <p:nvPr/>
          </p:nvSpPr>
          <p:spPr>
            <a:xfrm>
              <a:off x="2081650" y="1031500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113" y="1"/>
                  </a:moveTo>
                  <a:lnTo>
                    <a:pt x="113" y="57"/>
                  </a:lnTo>
                  <a:lnTo>
                    <a:pt x="57" y="226"/>
                  </a:lnTo>
                  <a:lnTo>
                    <a:pt x="1" y="226"/>
                  </a:lnTo>
                  <a:lnTo>
                    <a:pt x="57" y="282"/>
                  </a:lnTo>
                  <a:lnTo>
                    <a:pt x="113" y="282"/>
                  </a:lnTo>
                  <a:lnTo>
                    <a:pt x="170" y="226"/>
                  </a:lnTo>
                  <a:lnTo>
                    <a:pt x="170" y="5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A6CC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6" name="Google Shape;23186;p51"/>
            <p:cNvSpPr/>
            <p:nvPr/>
          </p:nvSpPr>
          <p:spPr>
            <a:xfrm>
              <a:off x="2054975" y="102587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"/>
                  </a:moveTo>
                  <a:lnTo>
                    <a:pt x="0" y="113"/>
                  </a:lnTo>
                  <a:lnTo>
                    <a:pt x="56" y="113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7" name="Google Shape;23187;p51"/>
            <p:cNvSpPr/>
            <p:nvPr/>
          </p:nvSpPr>
          <p:spPr>
            <a:xfrm>
              <a:off x="2066200" y="9949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8" name="Google Shape;23188;p51"/>
            <p:cNvSpPr/>
            <p:nvPr/>
          </p:nvSpPr>
          <p:spPr>
            <a:xfrm>
              <a:off x="2071825" y="99217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56"/>
                  </a:moveTo>
                  <a:lnTo>
                    <a:pt x="0" y="56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A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9" name="Google Shape;23189;p51"/>
            <p:cNvSpPr/>
            <p:nvPr/>
          </p:nvSpPr>
          <p:spPr>
            <a:xfrm>
              <a:off x="2099925" y="9992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1" y="56"/>
                  </a:lnTo>
                  <a:lnTo>
                    <a:pt x="113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0" name="Google Shape;23190;p51"/>
            <p:cNvSpPr/>
            <p:nvPr/>
          </p:nvSpPr>
          <p:spPr>
            <a:xfrm>
              <a:off x="2099925" y="10006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1" name="Google Shape;23191;p51"/>
            <p:cNvSpPr/>
            <p:nvPr/>
          </p:nvSpPr>
          <p:spPr>
            <a:xfrm>
              <a:off x="2099925" y="1004800"/>
              <a:ext cx="2850" cy="1450"/>
            </a:xfrm>
            <a:custGeom>
              <a:avLst/>
              <a:gdLst/>
              <a:ahLst/>
              <a:cxnLst/>
              <a:rect l="l" t="t" r="r" b="b"/>
              <a:pathLst>
                <a:path w="114" h="58" extrusionOk="0">
                  <a:moveTo>
                    <a:pt x="113" y="57"/>
                  </a:moveTo>
                  <a:lnTo>
                    <a:pt x="113" y="57"/>
                  </a:lnTo>
                  <a:lnTo>
                    <a:pt x="1" y="1"/>
                  </a:lnTo>
                  <a:lnTo>
                    <a:pt x="1" y="1"/>
                  </a:lnTo>
                  <a:lnTo>
                    <a:pt x="113" y="57"/>
                  </a:lnTo>
                  <a:lnTo>
                    <a:pt x="113" y="57"/>
                  </a:lnTo>
                  <a:close/>
                </a:path>
              </a:pathLst>
            </a:custGeom>
            <a:solidFill>
              <a:srgbClr val="A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2" name="Google Shape;23192;p51"/>
            <p:cNvSpPr/>
            <p:nvPr/>
          </p:nvSpPr>
          <p:spPr>
            <a:xfrm>
              <a:off x="1750050" y="1108800"/>
              <a:ext cx="59050" cy="112425"/>
            </a:xfrm>
            <a:custGeom>
              <a:avLst/>
              <a:gdLst/>
              <a:ahLst/>
              <a:cxnLst/>
              <a:rect l="l" t="t" r="r" b="b"/>
              <a:pathLst>
                <a:path w="2362" h="4497" extrusionOk="0">
                  <a:moveTo>
                    <a:pt x="2080" y="0"/>
                  </a:moveTo>
                  <a:lnTo>
                    <a:pt x="2024" y="112"/>
                  </a:lnTo>
                  <a:lnTo>
                    <a:pt x="1968" y="169"/>
                  </a:lnTo>
                  <a:lnTo>
                    <a:pt x="1687" y="169"/>
                  </a:lnTo>
                  <a:lnTo>
                    <a:pt x="1687" y="225"/>
                  </a:lnTo>
                  <a:lnTo>
                    <a:pt x="1687" y="281"/>
                  </a:lnTo>
                  <a:lnTo>
                    <a:pt x="1687" y="337"/>
                  </a:lnTo>
                  <a:lnTo>
                    <a:pt x="1630" y="394"/>
                  </a:lnTo>
                  <a:lnTo>
                    <a:pt x="1574" y="394"/>
                  </a:lnTo>
                  <a:lnTo>
                    <a:pt x="1518" y="337"/>
                  </a:lnTo>
                  <a:lnTo>
                    <a:pt x="1406" y="281"/>
                  </a:lnTo>
                  <a:lnTo>
                    <a:pt x="1406" y="337"/>
                  </a:lnTo>
                  <a:lnTo>
                    <a:pt x="1406" y="450"/>
                  </a:lnTo>
                  <a:lnTo>
                    <a:pt x="1462" y="562"/>
                  </a:lnTo>
                  <a:lnTo>
                    <a:pt x="1462" y="731"/>
                  </a:lnTo>
                  <a:lnTo>
                    <a:pt x="1462" y="787"/>
                  </a:lnTo>
                  <a:lnTo>
                    <a:pt x="1406" y="843"/>
                  </a:lnTo>
                  <a:lnTo>
                    <a:pt x="1462" y="956"/>
                  </a:lnTo>
                  <a:lnTo>
                    <a:pt x="1518" y="1012"/>
                  </a:lnTo>
                  <a:lnTo>
                    <a:pt x="1462" y="1124"/>
                  </a:lnTo>
                  <a:lnTo>
                    <a:pt x="1181" y="899"/>
                  </a:lnTo>
                  <a:lnTo>
                    <a:pt x="1068" y="731"/>
                  </a:lnTo>
                  <a:lnTo>
                    <a:pt x="1012" y="562"/>
                  </a:lnTo>
                  <a:lnTo>
                    <a:pt x="1012" y="506"/>
                  </a:lnTo>
                  <a:lnTo>
                    <a:pt x="956" y="506"/>
                  </a:lnTo>
                  <a:lnTo>
                    <a:pt x="843" y="562"/>
                  </a:lnTo>
                  <a:lnTo>
                    <a:pt x="731" y="731"/>
                  </a:lnTo>
                  <a:lnTo>
                    <a:pt x="843" y="899"/>
                  </a:lnTo>
                  <a:lnTo>
                    <a:pt x="900" y="1012"/>
                  </a:lnTo>
                  <a:lnTo>
                    <a:pt x="956" y="1124"/>
                  </a:lnTo>
                  <a:lnTo>
                    <a:pt x="956" y="1180"/>
                  </a:lnTo>
                  <a:lnTo>
                    <a:pt x="1068" y="1180"/>
                  </a:lnTo>
                  <a:lnTo>
                    <a:pt x="1124" y="1237"/>
                  </a:lnTo>
                  <a:lnTo>
                    <a:pt x="1124" y="1574"/>
                  </a:lnTo>
                  <a:lnTo>
                    <a:pt x="1124" y="1686"/>
                  </a:lnTo>
                  <a:lnTo>
                    <a:pt x="1068" y="1686"/>
                  </a:lnTo>
                  <a:lnTo>
                    <a:pt x="956" y="1574"/>
                  </a:lnTo>
                  <a:lnTo>
                    <a:pt x="900" y="1461"/>
                  </a:lnTo>
                  <a:lnTo>
                    <a:pt x="900" y="1405"/>
                  </a:lnTo>
                  <a:lnTo>
                    <a:pt x="843" y="1180"/>
                  </a:lnTo>
                  <a:lnTo>
                    <a:pt x="731" y="1012"/>
                  </a:lnTo>
                  <a:lnTo>
                    <a:pt x="675" y="956"/>
                  </a:lnTo>
                  <a:lnTo>
                    <a:pt x="619" y="956"/>
                  </a:lnTo>
                  <a:lnTo>
                    <a:pt x="562" y="1012"/>
                  </a:lnTo>
                  <a:lnTo>
                    <a:pt x="619" y="1068"/>
                  </a:lnTo>
                  <a:lnTo>
                    <a:pt x="731" y="1237"/>
                  </a:lnTo>
                  <a:lnTo>
                    <a:pt x="731" y="1405"/>
                  </a:lnTo>
                  <a:lnTo>
                    <a:pt x="787" y="1574"/>
                  </a:lnTo>
                  <a:lnTo>
                    <a:pt x="787" y="1742"/>
                  </a:lnTo>
                  <a:lnTo>
                    <a:pt x="787" y="1855"/>
                  </a:lnTo>
                  <a:lnTo>
                    <a:pt x="731" y="1911"/>
                  </a:lnTo>
                  <a:lnTo>
                    <a:pt x="731" y="2023"/>
                  </a:lnTo>
                  <a:lnTo>
                    <a:pt x="731" y="2136"/>
                  </a:lnTo>
                  <a:lnTo>
                    <a:pt x="731" y="2192"/>
                  </a:lnTo>
                  <a:lnTo>
                    <a:pt x="675" y="2305"/>
                  </a:lnTo>
                  <a:lnTo>
                    <a:pt x="562" y="2417"/>
                  </a:lnTo>
                  <a:lnTo>
                    <a:pt x="450" y="2473"/>
                  </a:lnTo>
                  <a:lnTo>
                    <a:pt x="281" y="2473"/>
                  </a:lnTo>
                  <a:lnTo>
                    <a:pt x="225" y="2417"/>
                  </a:lnTo>
                  <a:lnTo>
                    <a:pt x="225" y="2361"/>
                  </a:lnTo>
                  <a:lnTo>
                    <a:pt x="506" y="2248"/>
                  </a:lnTo>
                  <a:lnTo>
                    <a:pt x="506" y="2080"/>
                  </a:lnTo>
                  <a:lnTo>
                    <a:pt x="394" y="1911"/>
                  </a:lnTo>
                  <a:lnTo>
                    <a:pt x="281" y="2080"/>
                  </a:lnTo>
                  <a:lnTo>
                    <a:pt x="169" y="2192"/>
                  </a:lnTo>
                  <a:lnTo>
                    <a:pt x="57" y="2248"/>
                  </a:lnTo>
                  <a:lnTo>
                    <a:pt x="0" y="2305"/>
                  </a:lnTo>
                  <a:lnTo>
                    <a:pt x="0" y="2361"/>
                  </a:lnTo>
                  <a:lnTo>
                    <a:pt x="57" y="2473"/>
                  </a:lnTo>
                  <a:lnTo>
                    <a:pt x="57" y="2529"/>
                  </a:lnTo>
                  <a:lnTo>
                    <a:pt x="57" y="2642"/>
                  </a:lnTo>
                  <a:lnTo>
                    <a:pt x="0" y="2810"/>
                  </a:lnTo>
                  <a:lnTo>
                    <a:pt x="57" y="2923"/>
                  </a:lnTo>
                  <a:lnTo>
                    <a:pt x="0" y="3035"/>
                  </a:lnTo>
                  <a:lnTo>
                    <a:pt x="0" y="3148"/>
                  </a:lnTo>
                  <a:lnTo>
                    <a:pt x="113" y="3316"/>
                  </a:lnTo>
                  <a:lnTo>
                    <a:pt x="113" y="3372"/>
                  </a:lnTo>
                  <a:lnTo>
                    <a:pt x="113" y="3429"/>
                  </a:lnTo>
                  <a:lnTo>
                    <a:pt x="113" y="3485"/>
                  </a:lnTo>
                  <a:lnTo>
                    <a:pt x="113" y="3541"/>
                  </a:lnTo>
                  <a:lnTo>
                    <a:pt x="169" y="3653"/>
                  </a:lnTo>
                  <a:lnTo>
                    <a:pt x="225" y="3653"/>
                  </a:lnTo>
                  <a:lnTo>
                    <a:pt x="281" y="3710"/>
                  </a:lnTo>
                  <a:lnTo>
                    <a:pt x="225" y="3710"/>
                  </a:lnTo>
                  <a:lnTo>
                    <a:pt x="169" y="3822"/>
                  </a:lnTo>
                  <a:lnTo>
                    <a:pt x="225" y="3878"/>
                  </a:lnTo>
                  <a:lnTo>
                    <a:pt x="338" y="3934"/>
                  </a:lnTo>
                  <a:lnTo>
                    <a:pt x="394" y="3991"/>
                  </a:lnTo>
                  <a:lnTo>
                    <a:pt x="394" y="4103"/>
                  </a:lnTo>
                  <a:lnTo>
                    <a:pt x="394" y="4159"/>
                  </a:lnTo>
                  <a:lnTo>
                    <a:pt x="506" y="4215"/>
                  </a:lnTo>
                  <a:lnTo>
                    <a:pt x="731" y="4215"/>
                  </a:lnTo>
                  <a:lnTo>
                    <a:pt x="675" y="4497"/>
                  </a:lnTo>
                  <a:lnTo>
                    <a:pt x="787" y="4497"/>
                  </a:lnTo>
                  <a:lnTo>
                    <a:pt x="900" y="4384"/>
                  </a:lnTo>
                  <a:lnTo>
                    <a:pt x="956" y="4328"/>
                  </a:lnTo>
                  <a:lnTo>
                    <a:pt x="1012" y="4215"/>
                  </a:lnTo>
                  <a:lnTo>
                    <a:pt x="1068" y="4215"/>
                  </a:lnTo>
                  <a:lnTo>
                    <a:pt x="1068" y="4272"/>
                  </a:lnTo>
                  <a:lnTo>
                    <a:pt x="1237" y="4272"/>
                  </a:lnTo>
                  <a:lnTo>
                    <a:pt x="1349" y="4328"/>
                  </a:lnTo>
                  <a:lnTo>
                    <a:pt x="1462" y="4328"/>
                  </a:lnTo>
                  <a:lnTo>
                    <a:pt x="1518" y="4272"/>
                  </a:lnTo>
                  <a:lnTo>
                    <a:pt x="1518" y="4384"/>
                  </a:lnTo>
                  <a:lnTo>
                    <a:pt x="1630" y="4497"/>
                  </a:lnTo>
                  <a:lnTo>
                    <a:pt x="1799" y="4497"/>
                  </a:lnTo>
                  <a:lnTo>
                    <a:pt x="1799" y="4328"/>
                  </a:lnTo>
                  <a:lnTo>
                    <a:pt x="1968" y="4272"/>
                  </a:lnTo>
                  <a:lnTo>
                    <a:pt x="1968" y="4159"/>
                  </a:lnTo>
                  <a:lnTo>
                    <a:pt x="1968" y="4103"/>
                  </a:lnTo>
                  <a:lnTo>
                    <a:pt x="1911" y="3991"/>
                  </a:lnTo>
                  <a:lnTo>
                    <a:pt x="1799" y="3878"/>
                  </a:lnTo>
                  <a:lnTo>
                    <a:pt x="1687" y="3822"/>
                  </a:lnTo>
                  <a:lnTo>
                    <a:pt x="1574" y="3766"/>
                  </a:lnTo>
                  <a:lnTo>
                    <a:pt x="1462" y="3653"/>
                  </a:lnTo>
                  <a:lnTo>
                    <a:pt x="1406" y="3597"/>
                  </a:lnTo>
                  <a:lnTo>
                    <a:pt x="1349" y="3541"/>
                  </a:lnTo>
                  <a:lnTo>
                    <a:pt x="1181" y="3541"/>
                  </a:lnTo>
                  <a:lnTo>
                    <a:pt x="1124" y="3485"/>
                  </a:lnTo>
                  <a:lnTo>
                    <a:pt x="1124" y="3429"/>
                  </a:lnTo>
                  <a:lnTo>
                    <a:pt x="1181" y="3429"/>
                  </a:lnTo>
                  <a:lnTo>
                    <a:pt x="1406" y="3372"/>
                  </a:lnTo>
                  <a:lnTo>
                    <a:pt x="1574" y="3260"/>
                  </a:lnTo>
                  <a:lnTo>
                    <a:pt x="1743" y="3035"/>
                  </a:lnTo>
                  <a:lnTo>
                    <a:pt x="1799" y="2754"/>
                  </a:lnTo>
                  <a:lnTo>
                    <a:pt x="1911" y="2529"/>
                  </a:lnTo>
                  <a:lnTo>
                    <a:pt x="1911" y="2361"/>
                  </a:lnTo>
                  <a:lnTo>
                    <a:pt x="1799" y="2248"/>
                  </a:lnTo>
                  <a:lnTo>
                    <a:pt x="1855" y="2023"/>
                  </a:lnTo>
                  <a:lnTo>
                    <a:pt x="1855" y="1855"/>
                  </a:lnTo>
                  <a:lnTo>
                    <a:pt x="1855" y="1405"/>
                  </a:lnTo>
                  <a:lnTo>
                    <a:pt x="1855" y="1237"/>
                  </a:lnTo>
                  <a:lnTo>
                    <a:pt x="1855" y="1068"/>
                  </a:lnTo>
                  <a:lnTo>
                    <a:pt x="1911" y="1180"/>
                  </a:lnTo>
                  <a:lnTo>
                    <a:pt x="2024" y="1237"/>
                  </a:lnTo>
                  <a:lnTo>
                    <a:pt x="2249" y="1293"/>
                  </a:lnTo>
                  <a:lnTo>
                    <a:pt x="2305" y="1237"/>
                  </a:lnTo>
                  <a:lnTo>
                    <a:pt x="2305" y="1180"/>
                  </a:lnTo>
                  <a:lnTo>
                    <a:pt x="2249" y="843"/>
                  </a:lnTo>
                  <a:lnTo>
                    <a:pt x="2361" y="506"/>
                  </a:lnTo>
                  <a:lnTo>
                    <a:pt x="2305" y="394"/>
                  </a:lnTo>
                  <a:lnTo>
                    <a:pt x="2249" y="337"/>
                  </a:lnTo>
                  <a:lnTo>
                    <a:pt x="2136" y="281"/>
                  </a:lnTo>
                  <a:lnTo>
                    <a:pt x="2136" y="225"/>
                  </a:lnTo>
                  <a:lnTo>
                    <a:pt x="2136" y="169"/>
                  </a:lnTo>
                  <a:lnTo>
                    <a:pt x="2136" y="56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ADC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3" name="Google Shape;23193;p51"/>
            <p:cNvSpPr/>
            <p:nvPr/>
          </p:nvSpPr>
          <p:spPr>
            <a:xfrm>
              <a:off x="1714925" y="1163600"/>
              <a:ext cx="46400" cy="52000"/>
            </a:xfrm>
            <a:custGeom>
              <a:avLst/>
              <a:gdLst/>
              <a:ahLst/>
              <a:cxnLst/>
              <a:rect l="l" t="t" r="r" b="b"/>
              <a:pathLst>
                <a:path w="1856" h="2080" extrusionOk="0">
                  <a:moveTo>
                    <a:pt x="675" y="731"/>
                  </a:moveTo>
                  <a:lnTo>
                    <a:pt x="731" y="871"/>
                  </a:lnTo>
                  <a:lnTo>
                    <a:pt x="731" y="871"/>
                  </a:lnTo>
                  <a:lnTo>
                    <a:pt x="675" y="787"/>
                  </a:lnTo>
                  <a:lnTo>
                    <a:pt x="675" y="731"/>
                  </a:lnTo>
                  <a:close/>
                  <a:moveTo>
                    <a:pt x="787" y="0"/>
                  </a:moveTo>
                  <a:lnTo>
                    <a:pt x="675" y="56"/>
                  </a:lnTo>
                  <a:lnTo>
                    <a:pt x="619" y="169"/>
                  </a:lnTo>
                  <a:lnTo>
                    <a:pt x="675" y="450"/>
                  </a:lnTo>
                  <a:lnTo>
                    <a:pt x="675" y="618"/>
                  </a:lnTo>
                  <a:lnTo>
                    <a:pt x="619" y="450"/>
                  </a:lnTo>
                  <a:lnTo>
                    <a:pt x="562" y="394"/>
                  </a:lnTo>
                  <a:lnTo>
                    <a:pt x="337" y="281"/>
                  </a:lnTo>
                  <a:lnTo>
                    <a:pt x="281" y="281"/>
                  </a:lnTo>
                  <a:lnTo>
                    <a:pt x="113" y="506"/>
                  </a:lnTo>
                  <a:lnTo>
                    <a:pt x="0" y="618"/>
                  </a:lnTo>
                  <a:lnTo>
                    <a:pt x="0" y="787"/>
                  </a:lnTo>
                  <a:lnTo>
                    <a:pt x="113" y="843"/>
                  </a:lnTo>
                  <a:lnTo>
                    <a:pt x="225" y="956"/>
                  </a:lnTo>
                  <a:lnTo>
                    <a:pt x="337" y="1124"/>
                  </a:lnTo>
                  <a:lnTo>
                    <a:pt x="337" y="1293"/>
                  </a:lnTo>
                  <a:lnTo>
                    <a:pt x="394" y="1293"/>
                  </a:lnTo>
                  <a:lnTo>
                    <a:pt x="450" y="1237"/>
                  </a:lnTo>
                  <a:lnTo>
                    <a:pt x="506" y="1293"/>
                  </a:lnTo>
                  <a:lnTo>
                    <a:pt x="506" y="1405"/>
                  </a:lnTo>
                  <a:lnTo>
                    <a:pt x="562" y="1461"/>
                  </a:lnTo>
                  <a:lnTo>
                    <a:pt x="787" y="1518"/>
                  </a:lnTo>
                  <a:lnTo>
                    <a:pt x="1012" y="1574"/>
                  </a:lnTo>
                  <a:lnTo>
                    <a:pt x="956" y="1742"/>
                  </a:lnTo>
                  <a:lnTo>
                    <a:pt x="956" y="1799"/>
                  </a:lnTo>
                  <a:lnTo>
                    <a:pt x="1012" y="1855"/>
                  </a:lnTo>
                  <a:lnTo>
                    <a:pt x="1124" y="1799"/>
                  </a:lnTo>
                  <a:lnTo>
                    <a:pt x="1237" y="1799"/>
                  </a:lnTo>
                  <a:lnTo>
                    <a:pt x="1237" y="1967"/>
                  </a:lnTo>
                  <a:lnTo>
                    <a:pt x="1349" y="2080"/>
                  </a:lnTo>
                  <a:lnTo>
                    <a:pt x="1462" y="2023"/>
                  </a:lnTo>
                  <a:lnTo>
                    <a:pt x="1462" y="1967"/>
                  </a:lnTo>
                  <a:lnTo>
                    <a:pt x="1462" y="1911"/>
                  </a:lnTo>
                  <a:lnTo>
                    <a:pt x="1405" y="1799"/>
                  </a:lnTo>
                  <a:lnTo>
                    <a:pt x="1686" y="1799"/>
                  </a:lnTo>
                  <a:lnTo>
                    <a:pt x="1686" y="1911"/>
                  </a:lnTo>
                  <a:lnTo>
                    <a:pt x="1743" y="1967"/>
                  </a:lnTo>
                  <a:lnTo>
                    <a:pt x="1799" y="1967"/>
                  </a:lnTo>
                  <a:lnTo>
                    <a:pt x="1855" y="1799"/>
                  </a:lnTo>
                  <a:lnTo>
                    <a:pt x="1743" y="1742"/>
                  </a:lnTo>
                  <a:lnTo>
                    <a:pt x="1630" y="1686"/>
                  </a:lnTo>
                  <a:lnTo>
                    <a:pt x="1574" y="1630"/>
                  </a:lnTo>
                  <a:lnTo>
                    <a:pt x="1574" y="1518"/>
                  </a:lnTo>
                  <a:lnTo>
                    <a:pt x="1574" y="1349"/>
                  </a:lnTo>
                  <a:lnTo>
                    <a:pt x="1518" y="1293"/>
                  </a:lnTo>
                  <a:lnTo>
                    <a:pt x="1574" y="1237"/>
                  </a:lnTo>
                  <a:lnTo>
                    <a:pt x="1518" y="1124"/>
                  </a:lnTo>
                  <a:lnTo>
                    <a:pt x="1405" y="1068"/>
                  </a:lnTo>
                  <a:lnTo>
                    <a:pt x="1349" y="956"/>
                  </a:lnTo>
                  <a:lnTo>
                    <a:pt x="1237" y="843"/>
                  </a:lnTo>
                  <a:lnTo>
                    <a:pt x="1181" y="843"/>
                  </a:lnTo>
                  <a:lnTo>
                    <a:pt x="1124" y="787"/>
                  </a:lnTo>
                  <a:lnTo>
                    <a:pt x="1124" y="731"/>
                  </a:lnTo>
                  <a:lnTo>
                    <a:pt x="1124" y="618"/>
                  </a:lnTo>
                  <a:lnTo>
                    <a:pt x="1068" y="450"/>
                  </a:lnTo>
                  <a:lnTo>
                    <a:pt x="1012" y="337"/>
                  </a:lnTo>
                  <a:lnTo>
                    <a:pt x="1068" y="225"/>
                  </a:lnTo>
                  <a:lnTo>
                    <a:pt x="1068" y="169"/>
                  </a:lnTo>
                  <a:lnTo>
                    <a:pt x="1068" y="113"/>
                  </a:lnTo>
                  <a:lnTo>
                    <a:pt x="956" y="113"/>
                  </a:lnTo>
                  <a:lnTo>
                    <a:pt x="843" y="56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AECE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4" name="Google Shape;23194;p51"/>
            <p:cNvSpPr/>
            <p:nvPr/>
          </p:nvSpPr>
          <p:spPr>
            <a:xfrm>
              <a:off x="1736000" y="1117225"/>
              <a:ext cx="22500" cy="22500"/>
            </a:xfrm>
            <a:custGeom>
              <a:avLst/>
              <a:gdLst/>
              <a:ahLst/>
              <a:cxnLst/>
              <a:rect l="l" t="t" r="r" b="b"/>
              <a:pathLst>
                <a:path w="900" h="900" extrusionOk="0">
                  <a:moveTo>
                    <a:pt x="338" y="0"/>
                  </a:moveTo>
                  <a:lnTo>
                    <a:pt x="225" y="57"/>
                  </a:lnTo>
                  <a:lnTo>
                    <a:pt x="113" y="113"/>
                  </a:lnTo>
                  <a:lnTo>
                    <a:pt x="57" y="169"/>
                  </a:lnTo>
                  <a:lnTo>
                    <a:pt x="57" y="281"/>
                  </a:lnTo>
                  <a:lnTo>
                    <a:pt x="281" y="169"/>
                  </a:lnTo>
                  <a:lnTo>
                    <a:pt x="394" y="169"/>
                  </a:lnTo>
                  <a:lnTo>
                    <a:pt x="394" y="225"/>
                  </a:lnTo>
                  <a:lnTo>
                    <a:pt x="394" y="281"/>
                  </a:lnTo>
                  <a:lnTo>
                    <a:pt x="338" y="338"/>
                  </a:lnTo>
                  <a:lnTo>
                    <a:pt x="225" y="338"/>
                  </a:lnTo>
                  <a:lnTo>
                    <a:pt x="169" y="450"/>
                  </a:lnTo>
                  <a:lnTo>
                    <a:pt x="169" y="506"/>
                  </a:lnTo>
                  <a:lnTo>
                    <a:pt x="0" y="450"/>
                  </a:lnTo>
                  <a:lnTo>
                    <a:pt x="113" y="675"/>
                  </a:lnTo>
                  <a:lnTo>
                    <a:pt x="225" y="843"/>
                  </a:lnTo>
                  <a:lnTo>
                    <a:pt x="338" y="900"/>
                  </a:lnTo>
                  <a:lnTo>
                    <a:pt x="338" y="787"/>
                  </a:lnTo>
                  <a:lnTo>
                    <a:pt x="394" y="787"/>
                  </a:lnTo>
                  <a:lnTo>
                    <a:pt x="450" y="731"/>
                  </a:lnTo>
                  <a:lnTo>
                    <a:pt x="562" y="731"/>
                  </a:lnTo>
                  <a:lnTo>
                    <a:pt x="675" y="675"/>
                  </a:lnTo>
                  <a:lnTo>
                    <a:pt x="731" y="619"/>
                  </a:lnTo>
                  <a:lnTo>
                    <a:pt x="787" y="450"/>
                  </a:lnTo>
                  <a:lnTo>
                    <a:pt x="843" y="394"/>
                  </a:lnTo>
                  <a:lnTo>
                    <a:pt x="900" y="281"/>
                  </a:lnTo>
                  <a:lnTo>
                    <a:pt x="900" y="225"/>
                  </a:lnTo>
                  <a:lnTo>
                    <a:pt x="843" y="113"/>
                  </a:lnTo>
                  <a:lnTo>
                    <a:pt x="787" y="57"/>
                  </a:lnTo>
                  <a:lnTo>
                    <a:pt x="787" y="113"/>
                  </a:lnTo>
                  <a:lnTo>
                    <a:pt x="731" y="169"/>
                  </a:lnTo>
                  <a:lnTo>
                    <a:pt x="675" y="225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AAC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5" name="Google Shape;23195;p51"/>
            <p:cNvSpPr/>
            <p:nvPr/>
          </p:nvSpPr>
          <p:spPr>
            <a:xfrm>
              <a:off x="1723350" y="1162175"/>
              <a:ext cx="19700" cy="36575"/>
            </a:xfrm>
            <a:custGeom>
              <a:avLst/>
              <a:gdLst/>
              <a:ahLst/>
              <a:cxnLst/>
              <a:rect l="l" t="t" r="r" b="b"/>
              <a:pathLst>
                <a:path w="788" h="1463" extrusionOk="0">
                  <a:moveTo>
                    <a:pt x="57" y="1"/>
                  </a:moveTo>
                  <a:lnTo>
                    <a:pt x="57" y="170"/>
                  </a:lnTo>
                  <a:lnTo>
                    <a:pt x="0" y="338"/>
                  </a:lnTo>
                  <a:lnTo>
                    <a:pt x="57" y="394"/>
                  </a:lnTo>
                  <a:lnTo>
                    <a:pt x="113" y="451"/>
                  </a:lnTo>
                  <a:lnTo>
                    <a:pt x="169" y="507"/>
                  </a:lnTo>
                  <a:lnTo>
                    <a:pt x="225" y="563"/>
                  </a:lnTo>
                  <a:lnTo>
                    <a:pt x="282" y="844"/>
                  </a:lnTo>
                  <a:lnTo>
                    <a:pt x="394" y="1069"/>
                  </a:lnTo>
                  <a:lnTo>
                    <a:pt x="563" y="1237"/>
                  </a:lnTo>
                  <a:lnTo>
                    <a:pt x="731" y="1462"/>
                  </a:lnTo>
                  <a:lnTo>
                    <a:pt x="731" y="1350"/>
                  </a:lnTo>
                  <a:lnTo>
                    <a:pt x="731" y="1237"/>
                  </a:lnTo>
                  <a:lnTo>
                    <a:pt x="787" y="1013"/>
                  </a:lnTo>
                  <a:lnTo>
                    <a:pt x="563" y="1013"/>
                  </a:lnTo>
                  <a:lnTo>
                    <a:pt x="450" y="900"/>
                  </a:lnTo>
                  <a:lnTo>
                    <a:pt x="394" y="788"/>
                  </a:lnTo>
                  <a:lnTo>
                    <a:pt x="394" y="675"/>
                  </a:lnTo>
                  <a:lnTo>
                    <a:pt x="450" y="451"/>
                  </a:lnTo>
                  <a:lnTo>
                    <a:pt x="450" y="338"/>
                  </a:lnTo>
                  <a:lnTo>
                    <a:pt x="282" y="226"/>
                  </a:lnTo>
                  <a:lnTo>
                    <a:pt x="282" y="282"/>
                  </a:lnTo>
                  <a:lnTo>
                    <a:pt x="225" y="282"/>
                  </a:lnTo>
                  <a:lnTo>
                    <a:pt x="169" y="170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6" name="Google Shape;23196;p51"/>
            <p:cNvSpPr/>
            <p:nvPr/>
          </p:nvSpPr>
          <p:spPr>
            <a:xfrm>
              <a:off x="1727575" y="1097550"/>
              <a:ext cx="8450" cy="16875"/>
            </a:xfrm>
            <a:custGeom>
              <a:avLst/>
              <a:gdLst/>
              <a:ahLst/>
              <a:cxnLst/>
              <a:rect l="l" t="t" r="r" b="b"/>
              <a:pathLst>
                <a:path w="338" h="675" extrusionOk="0">
                  <a:moveTo>
                    <a:pt x="169" y="0"/>
                  </a:moveTo>
                  <a:lnTo>
                    <a:pt x="169" y="57"/>
                  </a:lnTo>
                  <a:lnTo>
                    <a:pt x="225" y="113"/>
                  </a:lnTo>
                  <a:lnTo>
                    <a:pt x="225" y="281"/>
                  </a:lnTo>
                  <a:lnTo>
                    <a:pt x="169" y="338"/>
                  </a:lnTo>
                  <a:lnTo>
                    <a:pt x="56" y="338"/>
                  </a:lnTo>
                  <a:lnTo>
                    <a:pt x="0" y="506"/>
                  </a:lnTo>
                  <a:lnTo>
                    <a:pt x="0" y="562"/>
                  </a:lnTo>
                  <a:lnTo>
                    <a:pt x="0" y="619"/>
                  </a:lnTo>
                  <a:lnTo>
                    <a:pt x="113" y="675"/>
                  </a:lnTo>
                  <a:lnTo>
                    <a:pt x="225" y="562"/>
                  </a:lnTo>
                  <a:lnTo>
                    <a:pt x="337" y="506"/>
                  </a:lnTo>
                  <a:lnTo>
                    <a:pt x="337" y="338"/>
                  </a:lnTo>
                  <a:lnTo>
                    <a:pt x="337" y="169"/>
                  </a:lnTo>
                  <a:lnTo>
                    <a:pt x="337" y="113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A5C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7" name="Google Shape;23197;p51"/>
            <p:cNvSpPr/>
            <p:nvPr/>
          </p:nvSpPr>
          <p:spPr>
            <a:xfrm>
              <a:off x="1748650" y="1135475"/>
              <a:ext cx="11250" cy="7075"/>
            </a:xfrm>
            <a:custGeom>
              <a:avLst/>
              <a:gdLst/>
              <a:ahLst/>
              <a:cxnLst/>
              <a:rect l="l" t="t" r="r" b="b"/>
              <a:pathLst>
                <a:path w="450" h="283" extrusionOk="0">
                  <a:moveTo>
                    <a:pt x="337" y="1"/>
                  </a:moveTo>
                  <a:lnTo>
                    <a:pt x="169" y="113"/>
                  </a:lnTo>
                  <a:lnTo>
                    <a:pt x="56" y="170"/>
                  </a:lnTo>
                  <a:lnTo>
                    <a:pt x="0" y="226"/>
                  </a:lnTo>
                  <a:lnTo>
                    <a:pt x="56" y="282"/>
                  </a:lnTo>
                  <a:lnTo>
                    <a:pt x="225" y="170"/>
                  </a:lnTo>
                  <a:lnTo>
                    <a:pt x="281" y="170"/>
                  </a:lnTo>
                  <a:lnTo>
                    <a:pt x="394" y="226"/>
                  </a:lnTo>
                  <a:lnTo>
                    <a:pt x="450" y="226"/>
                  </a:lnTo>
                  <a:lnTo>
                    <a:pt x="450" y="170"/>
                  </a:lnTo>
                  <a:lnTo>
                    <a:pt x="450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AAC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8" name="Google Shape;23198;p51"/>
            <p:cNvSpPr/>
            <p:nvPr/>
          </p:nvSpPr>
          <p:spPr>
            <a:xfrm>
              <a:off x="1766900" y="1103175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57" y="0"/>
                  </a:moveTo>
                  <a:lnTo>
                    <a:pt x="1" y="113"/>
                  </a:lnTo>
                  <a:lnTo>
                    <a:pt x="57" y="225"/>
                  </a:lnTo>
                  <a:lnTo>
                    <a:pt x="113" y="225"/>
                  </a:lnTo>
                  <a:lnTo>
                    <a:pt x="169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9" name="Google Shape;23199;p51"/>
            <p:cNvSpPr/>
            <p:nvPr/>
          </p:nvSpPr>
          <p:spPr>
            <a:xfrm>
              <a:off x="1736000" y="1097550"/>
              <a:ext cx="4225" cy="2825"/>
            </a:xfrm>
            <a:custGeom>
              <a:avLst/>
              <a:gdLst/>
              <a:ahLst/>
              <a:cxnLst/>
              <a:rect l="l" t="t" r="r" b="b"/>
              <a:pathLst>
                <a:path w="169" h="113" extrusionOk="0">
                  <a:moveTo>
                    <a:pt x="0" y="0"/>
                  </a:moveTo>
                  <a:lnTo>
                    <a:pt x="57" y="57"/>
                  </a:lnTo>
                  <a:lnTo>
                    <a:pt x="113" y="113"/>
                  </a:lnTo>
                  <a:lnTo>
                    <a:pt x="169" y="113"/>
                  </a:lnTo>
                  <a:lnTo>
                    <a:pt x="169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5C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0" name="Google Shape;23200;p51"/>
            <p:cNvSpPr/>
            <p:nvPr/>
          </p:nvSpPr>
          <p:spPr>
            <a:xfrm>
              <a:off x="1792200" y="11073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57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1" name="Google Shape;23201;p51"/>
            <p:cNvSpPr/>
            <p:nvPr/>
          </p:nvSpPr>
          <p:spPr>
            <a:xfrm>
              <a:off x="1828725" y="1044150"/>
              <a:ext cx="115250" cy="52025"/>
            </a:xfrm>
            <a:custGeom>
              <a:avLst/>
              <a:gdLst/>
              <a:ahLst/>
              <a:cxnLst/>
              <a:rect l="l" t="t" r="r" b="b"/>
              <a:pathLst>
                <a:path w="4610" h="2081" extrusionOk="0">
                  <a:moveTo>
                    <a:pt x="3486" y="900"/>
                  </a:moveTo>
                  <a:lnTo>
                    <a:pt x="3411" y="937"/>
                  </a:lnTo>
                  <a:lnTo>
                    <a:pt x="3429" y="900"/>
                  </a:lnTo>
                  <a:close/>
                  <a:moveTo>
                    <a:pt x="3767" y="1"/>
                  </a:moveTo>
                  <a:lnTo>
                    <a:pt x="3542" y="394"/>
                  </a:lnTo>
                  <a:lnTo>
                    <a:pt x="3486" y="450"/>
                  </a:lnTo>
                  <a:lnTo>
                    <a:pt x="3373" y="450"/>
                  </a:lnTo>
                  <a:lnTo>
                    <a:pt x="3261" y="506"/>
                  </a:lnTo>
                  <a:lnTo>
                    <a:pt x="3148" y="619"/>
                  </a:lnTo>
                  <a:lnTo>
                    <a:pt x="2980" y="900"/>
                  </a:lnTo>
                  <a:lnTo>
                    <a:pt x="2924" y="900"/>
                  </a:lnTo>
                  <a:lnTo>
                    <a:pt x="2867" y="844"/>
                  </a:lnTo>
                  <a:lnTo>
                    <a:pt x="2755" y="787"/>
                  </a:lnTo>
                  <a:lnTo>
                    <a:pt x="2699" y="844"/>
                  </a:lnTo>
                  <a:lnTo>
                    <a:pt x="2586" y="731"/>
                  </a:lnTo>
                  <a:lnTo>
                    <a:pt x="2474" y="563"/>
                  </a:lnTo>
                  <a:lnTo>
                    <a:pt x="2362" y="563"/>
                  </a:lnTo>
                  <a:lnTo>
                    <a:pt x="2305" y="506"/>
                  </a:lnTo>
                  <a:lnTo>
                    <a:pt x="2193" y="506"/>
                  </a:lnTo>
                  <a:lnTo>
                    <a:pt x="2137" y="450"/>
                  </a:lnTo>
                  <a:lnTo>
                    <a:pt x="2081" y="394"/>
                  </a:lnTo>
                  <a:lnTo>
                    <a:pt x="2081" y="338"/>
                  </a:lnTo>
                  <a:lnTo>
                    <a:pt x="2024" y="338"/>
                  </a:lnTo>
                  <a:lnTo>
                    <a:pt x="1968" y="394"/>
                  </a:lnTo>
                  <a:lnTo>
                    <a:pt x="1968" y="450"/>
                  </a:lnTo>
                  <a:lnTo>
                    <a:pt x="2137" y="900"/>
                  </a:lnTo>
                  <a:lnTo>
                    <a:pt x="2193" y="956"/>
                  </a:lnTo>
                  <a:lnTo>
                    <a:pt x="2249" y="900"/>
                  </a:lnTo>
                  <a:lnTo>
                    <a:pt x="2362" y="787"/>
                  </a:lnTo>
                  <a:lnTo>
                    <a:pt x="2418" y="787"/>
                  </a:lnTo>
                  <a:lnTo>
                    <a:pt x="2418" y="844"/>
                  </a:lnTo>
                  <a:lnTo>
                    <a:pt x="2418" y="956"/>
                  </a:lnTo>
                  <a:lnTo>
                    <a:pt x="2474" y="1012"/>
                  </a:lnTo>
                  <a:lnTo>
                    <a:pt x="2530" y="1012"/>
                  </a:lnTo>
                  <a:lnTo>
                    <a:pt x="2530" y="1069"/>
                  </a:lnTo>
                  <a:lnTo>
                    <a:pt x="2530" y="1181"/>
                  </a:lnTo>
                  <a:lnTo>
                    <a:pt x="2586" y="1181"/>
                  </a:lnTo>
                  <a:lnTo>
                    <a:pt x="2586" y="1237"/>
                  </a:lnTo>
                  <a:lnTo>
                    <a:pt x="2530" y="1293"/>
                  </a:lnTo>
                  <a:lnTo>
                    <a:pt x="2474" y="1293"/>
                  </a:lnTo>
                  <a:lnTo>
                    <a:pt x="2362" y="1237"/>
                  </a:lnTo>
                  <a:lnTo>
                    <a:pt x="2305" y="1181"/>
                  </a:lnTo>
                  <a:lnTo>
                    <a:pt x="2249" y="1125"/>
                  </a:lnTo>
                  <a:lnTo>
                    <a:pt x="2081" y="1069"/>
                  </a:lnTo>
                  <a:lnTo>
                    <a:pt x="2024" y="1012"/>
                  </a:lnTo>
                  <a:lnTo>
                    <a:pt x="1912" y="956"/>
                  </a:lnTo>
                  <a:lnTo>
                    <a:pt x="1856" y="1237"/>
                  </a:lnTo>
                  <a:lnTo>
                    <a:pt x="1856" y="1293"/>
                  </a:lnTo>
                  <a:lnTo>
                    <a:pt x="1799" y="1293"/>
                  </a:lnTo>
                  <a:lnTo>
                    <a:pt x="1743" y="1237"/>
                  </a:lnTo>
                  <a:lnTo>
                    <a:pt x="1687" y="1237"/>
                  </a:lnTo>
                  <a:lnTo>
                    <a:pt x="1631" y="1293"/>
                  </a:lnTo>
                  <a:lnTo>
                    <a:pt x="1575" y="1293"/>
                  </a:lnTo>
                  <a:lnTo>
                    <a:pt x="1518" y="1237"/>
                  </a:lnTo>
                  <a:lnTo>
                    <a:pt x="1518" y="1125"/>
                  </a:lnTo>
                  <a:lnTo>
                    <a:pt x="1518" y="1069"/>
                  </a:lnTo>
                  <a:lnTo>
                    <a:pt x="1462" y="1012"/>
                  </a:lnTo>
                  <a:lnTo>
                    <a:pt x="1406" y="1069"/>
                  </a:lnTo>
                  <a:lnTo>
                    <a:pt x="1406" y="1181"/>
                  </a:lnTo>
                  <a:lnTo>
                    <a:pt x="1350" y="1237"/>
                  </a:lnTo>
                  <a:lnTo>
                    <a:pt x="1294" y="1293"/>
                  </a:lnTo>
                  <a:lnTo>
                    <a:pt x="1237" y="1293"/>
                  </a:lnTo>
                  <a:lnTo>
                    <a:pt x="1237" y="1237"/>
                  </a:lnTo>
                  <a:lnTo>
                    <a:pt x="1237" y="1012"/>
                  </a:lnTo>
                  <a:lnTo>
                    <a:pt x="1237" y="900"/>
                  </a:lnTo>
                  <a:lnTo>
                    <a:pt x="1350" y="731"/>
                  </a:lnTo>
                  <a:lnTo>
                    <a:pt x="1350" y="675"/>
                  </a:lnTo>
                  <a:lnTo>
                    <a:pt x="1294" y="619"/>
                  </a:lnTo>
                  <a:lnTo>
                    <a:pt x="1013" y="619"/>
                  </a:lnTo>
                  <a:lnTo>
                    <a:pt x="900" y="675"/>
                  </a:lnTo>
                  <a:lnTo>
                    <a:pt x="844" y="731"/>
                  </a:lnTo>
                  <a:lnTo>
                    <a:pt x="732" y="787"/>
                  </a:lnTo>
                  <a:lnTo>
                    <a:pt x="675" y="900"/>
                  </a:lnTo>
                  <a:lnTo>
                    <a:pt x="619" y="1012"/>
                  </a:lnTo>
                  <a:lnTo>
                    <a:pt x="507" y="1069"/>
                  </a:lnTo>
                  <a:lnTo>
                    <a:pt x="451" y="956"/>
                  </a:lnTo>
                  <a:lnTo>
                    <a:pt x="338" y="844"/>
                  </a:lnTo>
                  <a:lnTo>
                    <a:pt x="226" y="844"/>
                  </a:lnTo>
                  <a:lnTo>
                    <a:pt x="113" y="956"/>
                  </a:lnTo>
                  <a:lnTo>
                    <a:pt x="113" y="1069"/>
                  </a:lnTo>
                  <a:lnTo>
                    <a:pt x="226" y="1069"/>
                  </a:lnTo>
                  <a:lnTo>
                    <a:pt x="338" y="1125"/>
                  </a:lnTo>
                  <a:lnTo>
                    <a:pt x="338" y="1237"/>
                  </a:lnTo>
                  <a:lnTo>
                    <a:pt x="282" y="1293"/>
                  </a:lnTo>
                  <a:lnTo>
                    <a:pt x="113" y="1293"/>
                  </a:lnTo>
                  <a:lnTo>
                    <a:pt x="170" y="1350"/>
                  </a:lnTo>
                  <a:lnTo>
                    <a:pt x="226" y="1406"/>
                  </a:lnTo>
                  <a:lnTo>
                    <a:pt x="282" y="1518"/>
                  </a:lnTo>
                  <a:lnTo>
                    <a:pt x="226" y="1574"/>
                  </a:lnTo>
                  <a:lnTo>
                    <a:pt x="170" y="1631"/>
                  </a:lnTo>
                  <a:lnTo>
                    <a:pt x="113" y="1631"/>
                  </a:lnTo>
                  <a:lnTo>
                    <a:pt x="1" y="1574"/>
                  </a:lnTo>
                  <a:lnTo>
                    <a:pt x="1" y="1574"/>
                  </a:lnTo>
                  <a:lnTo>
                    <a:pt x="113" y="1743"/>
                  </a:lnTo>
                  <a:lnTo>
                    <a:pt x="170" y="1799"/>
                  </a:lnTo>
                  <a:lnTo>
                    <a:pt x="282" y="1799"/>
                  </a:lnTo>
                  <a:lnTo>
                    <a:pt x="451" y="1855"/>
                  </a:lnTo>
                  <a:lnTo>
                    <a:pt x="563" y="1855"/>
                  </a:lnTo>
                  <a:lnTo>
                    <a:pt x="619" y="1799"/>
                  </a:lnTo>
                  <a:lnTo>
                    <a:pt x="732" y="1743"/>
                  </a:lnTo>
                  <a:lnTo>
                    <a:pt x="788" y="1743"/>
                  </a:lnTo>
                  <a:lnTo>
                    <a:pt x="844" y="1855"/>
                  </a:lnTo>
                  <a:lnTo>
                    <a:pt x="900" y="2024"/>
                  </a:lnTo>
                  <a:lnTo>
                    <a:pt x="956" y="2080"/>
                  </a:lnTo>
                  <a:lnTo>
                    <a:pt x="1069" y="2024"/>
                  </a:lnTo>
                  <a:lnTo>
                    <a:pt x="1181" y="1968"/>
                  </a:lnTo>
                  <a:lnTo>
                    <a:pt x="1237" y="1912"/>
                  </a:lnTo>
                  <a:lnTo>
                    <a:pt x="1350" y="1855"/>
                  </a:lnTo>
                  <a:lnTo>
                    <a:pt x="1462" y="1912"/>
                  </a:lnTo>
                  <a:lnTo>
                    <a:pt x="1631" y="1912"/>
                  </a:lnTo>
                  <a:lnTo>
                    <a:pt x="1687" y="1799"/>
                  </a:lnTo>
                  <a:lnTo>
                    <a:pt x="1799" y="1743"/>
                  </a:lnTo>
                  <a:lnTo>
                    <a:pt x="2081" y="1631"/>
                  </a:lnTo>
                  <a:lnTo>
                    <a:pt x="2137" y="1631"/>
                  </a:lnTo>
                  <a:lnTo>
                    <a:pt x="2418" y="1574"/>
                  </a:lnTo>
                  <a:lnTo>
                    <a:pt x="2530" y="1518"/>
                  </a:lnTo>
                  <a:lnTo>
                    <a:pt x="2586" y="1406"/>
                  </a:lnTo>
                  <a:lnTo>
                    <a:pt x="2530" y="1574"/>
                  </a:lnTo>
                  <a:lnTo>
                    <a:pt x="2474" y="1687"/>
                  </a:lnTo>
                  <a:lnTo>
                    <a:pt x="2418" y="1799"/>
                  </a:lnTo>
                  <a:lnTo>
                    <a:pt x="2418" y="1855"/>
                  </a:lnTo>
                  <a:lnTo>
                    <a:pt x="2474" y="1912"/>
                  </a:lnTo>
                  <a:lnTo>
                    <a:pt x="2643" y="2024"/>
                  </a:lnTo>
                  <a:lnTo>
                    <a:pt x="2811" y="1912"/>
                  </a:lnTo>
                  <a:lnTo>
                    <a:pt x="3036" y="1968"/>
                  </a:lnTo>
                  <a:lnTo>
                    <a:pt x="3148" y="1968"/>
                  </a:lnTo>
                  <a:lnTo>
                    <a:pt x="3317" y="1855"/>
                  </a:lnTo>
                  <a:lnTo>
                    <a:pt x="3542" y="1462"/>
                  </a:lnTo>
                  <a:lnTo>
                    <a:pt x="3598" y="1237"/>
                  </a:lnTo>
                  <a:lnTo>
                    <a:pt x="3654" y="1012"/>
                  </a:lnTo>
                  <a:lnTo>
                    <a:pt x="3654" y="1125"/>
                  </a:lnTo>
                  <a:lnTo>
                    <a:pt x="3654" y="1406"/>
                  </a:lnTo>
                  <a:lnTo>
                    <a:pt x="3654" y="1518"/>
                  </a:lnTo>
                  <a:lnTo>
                    <a:pt x="3710" y="1631"/>
                  </a:lnTo>
                  <a:lnTo>
                    <a:pt x="3767" y="1631"/>
                  </a:lnTo>
                  <a:lnTo>
                    <a:pt x="3879" y="1574"/>
                  </a:lnTo>
                  <a:lnTo>
                    <a:pt x="4329" y="1350"/>
                  </a:lnTo>
                  <a:lnTo>
                    <a:pt x="4497" y="1181"/>
                  </a:lnTo>
                  <a:lnTo>
                    <a:pt x="4554" y="1069"/>
                  </a:lnTo>
                  <a:lnTo>
                    <a:pt x="4610" y="956"/>
                  </a:lnTo>
                  <a:lnTo>
                    <a:pt x="4554" y="844"/>
                  </a:lnTo>
                  <a:lnTo>
                    <a:pt x="4441" y="787"/>
                  </a:lnTo>
                  <a:lnTo>
                    <a:pt x="4216" y="619"/>
                  </a:lnTo>
                  <a:lnTo>
                    <a:pt x="4048" y="506"/>
                  </a:lnTo>
                  <a:lnTo>
                    <a:pt x="3992" y="450"/>
                  </a:lnTo>
                  <a:lnTo>
                    <a:pt x="3992" y="338"/>
                  </a:lnTo>
                  <a:lnTo>
                    <a:pt x="3879" y="169"/>
                  </a:lnTo>
                  <a:lnTo>
                    <a:pt x="3823" y="57"/>
                  </a:lnTo>
                  <a:lnTo>
                    <a:pt x="3767" y="1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2" name="Google Shape;23202;p51"/>
            <p:cNvSpPr/>
            <p:nvPr/>
          </p:nvSpPr>
          <p:spPr>
            <a:xfrm>
              <a:off x="1929900" y="1045550"/>
              <a:ext cx="15475" cy="16900"/>
            </a:xfrm>
            <a:custGeom>
              <a:avLst/>
              <a:gdLst/>
              <a:ahLst/>
              <a:cxnLst/>
              <a:rect l="l" t="t" r="r" b="b"/>
              <a:pathLst>
                <a:path w="619" h="676" extrusionOk="0">
                  <a:moveTo>
                    <a:pt x="282" y="1"/>
                  </a:moveTo>
                  <a:lnTo>
                    <a:pt x="169" y="57"/>
                  </a:lnTo>
                  <a:lnTo>
                    <a:pt x="57" y="226"/>
                  </a:lnTo>
                  <a:lnTo>
                    <a:pt x="1" y="450"/>
                  </a:lnTo>
                  <a:lnTo>
                    <a:pt x="57" y="563"/>
                  </a:lnTo>
                  <a:lnTo>
                    <a:pt x="113" y="619"/>
                  </a:lnTo>
                  <a:lnTo>
                    <a:pt x="338" y="675"/>
                  </a:lnTo>
                  <a:lnTo>
                    <a:pt x="394" y="619"/>
                  </a:lnTo>
                  <a:lnTo>
                    <a:pt x="394" y="563"/>
                  </a:lnTo>
                  <a:lnTo>
                    <a:pt x="394" y="450"/>
                  </a:lnTo>
                  <a:lnTo>
                    <a:pt x="394" y="394"/>
                  </a:lnTo>
                  <a:lnTo>
                    <a:pt x="394" y="338"/>
                  </a:lnTo>
                  <a:lnTo>
                    <a:pt x="450" y="338"/>
                  </a:lnTo>
                  <a:lnTo>
                    <a:pt x="507" y="394"/>
                  </a:lnTo>
                  <a:lnTo>
                    <a:pt x="619" y="394"/>
                  </a:lnTo>
                  <a:lnTo>
                    <a:pt x="507" y="113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3" name="Google Shape;23203;p51"/>
            <p:cNvSpPr/>
            <p:nvPr/>
          </p:nvSpPr>
          <p:spPr>
            <a:xfrm>
              <a:off x="1927100" y="1052575"/>
              <a:ext cx="21100" cy="16900"/>
            </a:xfrm>
            <a:custGeom>
              <a:avLst/>
              <a:gdLst/>
              <a:ahLst/>
              <a:cxnLst/>
              <a:rect l="l" t="t" r="r" b="b"/>
              <a:pathLst>
                <a:path w="844" h="676" extrusionOk="0">
                  <a:moveTo>
                    <a:pt x="57" y="1"/>
                  </a:moveTo>
                  <a:lnTo>
                    <a:pt x="0" y="169"/>
                  </a:lnTo>
                  <a:lnTo>
                    <a:pt x="113" y="282"/>
                  </a:lnTo>
                  <a:lnTo>
                    <a:pt x="225" y="394"/>
                  </a:lnTo>
                  <a:lnTo>
                    <a:pt x="394" y="507"/>
                  </a:lnTo>
                  <a:lnTo>
                    <a:pt x="562" y="563"/>
                  </a:lnTo>
                  <a:lnTo>
                    <a:pt x="675" y="619"/>
                  </a:lnTo>
                  <a:lnTo>
                    <a:pt x="731" y="675"/>
                  </a:lnTo>
                  <a:lnTo>
                    <a:pt x="843" y="563"/>
                  </a:lnTo>
                  <a:lnTo>
                    <a:pt x="787" y="507"/>
                  </a:lnTo>
                  <a:lnTo>
                    <a:pt x="787" y="450"/>
                  </a:lnTo>
                  <a:lnTo>
                    <a:pt x="675" y="226"/>
                  </a:lnTo>
                  <a:lnTo>
                    <a:pt x="619" y="113"/>
                  </a:lnTo>
                  <a:lnTo>
                    <a:pt x="506" y="57"/>
                  </a:lnTo>
                  <a:lnTo>
                    <a:pt x="394" y="113"/>
                  </a:lnTo>
                  <a:lnTo>
                    <a:pt x="450" y="226"/>
                  </a:lnTo>
                  <a:lnTo>
                    <a:pt x="450" y="282"/>
                  </a:lnTo>
                  <a:lnTo>
                    <a:pt x="338" y="282"/>
                  </a:lnTo>
                  <a:lnTo>
                    <a:pt x="225" y="226"/>
                  </a:lnTo>
                  <a:lnTo>
                    <a:pt x="113" y="16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9D9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4" name="Google Shape;23204;p51"/>
            <p:cNvSpPr/>
            <p:nvPr/>
          </p:nvSpPr>
          <p:spPr>
            <a:xfrm>
              <a:off x="1845600" y="10624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7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5" name="Google Shape;23205;p51"/>
            <p:cNvSpPr/>
            <p:nvPr/>
          </p:nvSpPr>
          <p:spPr>
            <a:xfrm>
              <a:off x="1889150" y="10554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56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57" y="56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6" name="Google Shape;23206;p51"/>
            <p:cNvSpPr/>
            <p:nvPr/>
          </p:nvSpPr>
          <p:spPr>
            <a:xfrm>
              <a:off x="1890550" y="10568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7" name="Google Shape;23207;p51"/>
            <p:cNvSpPr/>
            <p:nvPr/>
          </p:nvSpPr>
          <p:spPr>
            <a:xfrm>
              <a:off x="1913050" y="10540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8" name="Google Shape;23208;p51"/>
            <p:cNvSpPr/>
            <p:nvPr/>
          </p:nvSpPr>
          <p:spPr>
            <a:xfrm>
              <a:off x="1710700" y="1239475"/>
              <a:ext cx="50625" cy="71675"/>
            </a:xfrm>
            <a:custGeom>
              <a:avLst/>
              <a:gdLst/>
              <a:ahLst/>
              <a:cxnLst/>
              <a:rect l="l" t="t" r="r" b="b"/>
              <a:pathLst>
                <a:path w="2025" h="2867" extrusionOk="0">
                  <a:moveTo>
                    <a:pt x="1293" y="0"/>
                  </a:moveTo>
                  <a:lnTo>
                    <a:pt x="1237" y="113"/>
                  </a:lnTo>
                  <a:lnTo>
                    <a:pt x="1181" y="225"/>
                  </a:lnTo>
                  <a:lnTo>
                    <a:pt x="1237" y="450"/>
                  </a:lnTo>
                  <a:lnTo>
                    <a:pt x="1237" y="562"/>
                  </a:lnTo>
                  <a:lnTo>
                    <a:pt x="1069" y="562"/>
                  </a:lnTo>
                  <a:lnTo>
                    <a:pt x="956" y="618"/>
                  </a:lnTo>
                  <a:lnTo>
                    <a:pt x="844" y="562"/>
                  </a:lnTo>
                  <a:lnTo>
                    <a:pt x="619" y="450"/>
                  </a:lnTo>
                  <a:lnTo>
                    <a:pt x="563" y="562"/>
                  </a:lnTo>
                  <a:lnTo>
                    <a:pt x="506" y="618"/>
                  </a:lnTo>
                  <a:lnTo>
                    <a:pt x="450" y="787"/>
                  </a:lnTo>
                  <a:lnTo>
                    <a:pt x="450" y="843"/>
                  </a:lnTo>
                  <a:lnTo>
                    <a:pt x="394" y="843"/>
                  </a:lnTo>
                  <a:lnTo>
                    <a:pt x="394" y="731"/>
                  </a:lnTo>
                  <a:lnTo>
                    <a:pt x="338" y="618"/>
                  </a:lnTo>
                  <a:lnTo>
                    <a:pt x="225" y="562"/>
                  </a:lnTo>
                  <a:lnTo>
                    <a:pt x="113" y="675"/>
                  </a:lnTo>
                  <a:lnTo>
                    <a:pt x="57" y="843"/>
                  </a:lnTo>
                  <a:lnTo>
                    <a:pt x="113" y="1068"/>
                  </a:lnTo>
                  <a:lnTo>
                    <a:pt x="169" y="1124"/>
                  </a:lnTo>
                  <a:lnTo>
                    <a:pt x="225" y="1181"/>
                  </a:lnTo>
                  <a:lnTo>
                    <a:pt x="338" y="1293"/>
                  </a:lnTo>
                  <a:lnTo>
                    <a:pt x="338" y="1405"/>
                  </a:lnTo>
                  <a:lnTo>
                    <a:pt x="282" y="1686"/>
                  </a:lnTo>
                  <a:lnTo>
                    <a:pt x="225" y="1967"/>
                  </a:lnTo>
                  <a:lnTo>
                    <a:pt x="169" y="2248"/>
                  </a:lnTo>
                  <a:lnTo>
                    <a:pt x="113" y="2361"/>
                  </a:lnTo>
                  <a:lnTo>
                    <a:pt x="1" y="2473"/>
                  </a:lnTo>
                  <a:lnTo>
                    <a:pt x="1" y="2529"/>
                  </a:lnTo>
                  <a:lnTo>
                    <a:pt x="169" y="2810"/>
                  </a:lnTo>
                  <a:lnTo>
                    <a:pt x="282" y="2698"/>
                  </a:lnTo>
                  <a:lnTo>
                    <a:pt x="394" y="2698"/>
                  </a:lnTo>
                  <a:lnTo>
                    <a:pt x="506" y="2642"/>
                  </a:lnTo>
                  <a:lnTo>
                    <a:pt x="563" y="2586"/>
                  </a:lnTo>
                  <a:lnTo>
                    <a:pt x="506" y="2529"/>
                  </a:lnTo>
                  <a:lnTo>
                    <a:pt x="450" y="2473"/>
                  </a:lnTo>
                  <a:lnTo>
                    <a:pt x="394" y="2361"/>
                  </a:lnTo>
                  <a:lnTo>
                    <a:pt x="450" y="2305"/>
                  </a:lnTo>
                  <a:lnTo>
                    <a:pt x="506" y="2248"/>
                  </a:lnTo>
                  <a:lnTo>
                    <a:pt x="563" y="2248"/>
                  </a:lnTo>
                  <a:lnTo>
                    <a:pt x="619" y="2305"/>
                  </a:lnTo>
                  <a:lnTo>
                    <a:pt x="731" y="2473"/>
                  </a:lnTo>
                  <a:lnTo>
                    <a:pt x="788" y="2529"/>
                  </a:lnTo>
                  <a:lnTo>
                    <a:pt x="788" y="2642"/>
                  </a:lnTo>
                  <a:lnTo>
                    <a:pt x="788" y="2698"/>
                  </a:lnTo>
                  <a:lnTo>
                    <a:pt x="844" y="2754"/>
                  </a:lnTo>
                  <a:lnTo>
                    <a:pt x="956" y="2867"/>
                  </a:lnTo>
                  <a:lnTo>
                    <a:pt x="1012" y="2867"/>
                  </a:lnTo>
                  <a:lnTo>
                    <a:pt x="1012" y="2810"/>
                  </a:lnTo>
                  <a:lnTo>
                    <a:pt x="900" y="2417"/>
                  </a:lnTo>
                  <a:lnTo>
                    <a:pt x="788" y="2248"/>
                  </a:lnTo>
                  <a:lnTo>
                    <a:pt x="619" y="2136"/>
                  </a:lnTo>
                  <a:lnTo>
                    <a:pt x="563" y="2024"/>
                  </a:lnTo>
                  <a:lnTo>
                    <a:pt x="619" y="2024"/>
                  </a:lnTo>
                  <a:lnTo>
                    <a:pt x="900" y="2192"/>
                  </a:lnTo>
                  <a:lnTo>
                    <a:pt x="956" y="2305"/>
                  </a:lnTo>
                  <a:lnTo>
                    <a:pt x="956" y="2361"/>
                  </a:lnTo>
                  <a:lnTo>
                    <a:pt x="1012" y="2586"/>
                  </a:lnTo>
                  <a:lnTo>
                    <a:pt x="1012" y="2698"/>
                  </a:lnTo>
                  <a:lnTo>
                    <a:pt x="1069" y="2754"/>
                  </a:lnTo>
                  <a:lnTo>
                    <a:pt x="1125" y="2754"/>
                  </a:lnTo>
                  <a:lnTo>
                    <a:pt x="1181" y="2698"/>
                  </a:lnTo>
                  <a:lnTo>
                    <a:pt x="1293" y="2642"/>
                  </a:lnTo>
                  <a:lnTo>
                    <a:pt x="1406" y="2473"/>
                  </a:lnTo>
                  <a:lnTo>
                    <a:pt x="1406" y="2305"/>
                  </a:lnTo>
                  <a:lnTo>
                    <a:pt x="1406" y="2192"/>
                  </a:lnTo>
                  <a:lnTo>
                    <a:pt x="1181" y="2024"/>
                  </a:lnTo>
                  <a:lnTo>
                    <a:pt x="1125" y="1911"/>
                  </a:lnTo>
                  <a:lnTo>
                    <a:pt x="1125" y="1743"/>
                  </a:lnTo>
                  <a:lnTo>
                    <a:pt x="1069" y="1686"/>
                  </a:lnTo>
                  <a:lnTo>
                    <a:pt x="956" y="1686"/>
                  </a:lnTo>
                  <a:lnTo>
                    <a:pt x="900" y="1743"/>
                  </a:lnTo>
                  <a:lnTo>
                    <a:pt x="900" y="1799"/>
                  </a:lnTo>
                  <a:lnTo>
                    <a:pt x="900" y="1911"/>
                  </a:lnTo>
                  <a:lnTo>
                    <a:pt x="788" y="1967"/>
                  </a:lnTo>
                  <a:lnTo>
                    <a:pt x="731" y="1911"/>
                  </a:lnTo>
                  <a:lnTo>
                    <a:pt x="731" y="1799"/>
                  </a:lnTo>
                  <a:lnTo>
                    <a:pt x="675" y="1743"/>
                  </a:lnTo>
                  <a:lnTo>
                    <a:pt x="619" y="1686"/>
                  </a:lnTo>
                  <a:lnTo>
                    <a:pt x="675" y="1630"/>
                  </a:lnTo>
                  <a:lnTo>
                    <a:pt x="900" y="1574"/>
                  </a:lnTo>
                  <a:lnTo>
                    <a:pt x="1012" y="1462"/>
                  </a:lnTo>
                  <a:lnTo>
                    <a:pt x="1125" y="1574"/>
                  </a:lnTo>
                  <a:lnTo>
                    <a:pt x="1237" y="1630"/>
                  </a:lnTo>
                  <a:lnTo>
                    <a:pt x="1293" y="1630"/>
                  </a:lnTo>
                  <a:lnTo>
                    <a:pt x="1293" y="1686"/>
                  </a:lnTo>
                  <a:lnTo>
                    <a:pt x="1293" y="1799"/>
                  </a:lnTo>
                  <a:lnTo>
                    <a:pt x="1406" y="1855"/>
                  </a:lnTo>
                  <a:lnTo>
                    <a:pt x="1518" y="1799"/>
                  </a:lnTo>
                  <a:lnTo>
                    <a:pt x="1631" y="1799"/>
                  </a:lnTo>
                  <a:lnTo>
                    <a:pt x="1631" y="1743"/>
                  </a:lnTo>
                  <a:lnTo>
                    <a:pt x="1687" y="1630"/>
                  </a:lnTo>
                  <a:lnTo>
                    <a:pt x="1743" y="1518"/>
                  </a:lnTo>
                  <a:lnTo>
                    <a:pt x="1855" y="1462"/>
                  </a:lnTo>
                  <a:lnTo>
                    <a:pt x="1968" y="1405"/>
                  </a:lnTo>
                  <a:lnTo>
                    <a:pt x="1968" y="1349"/>
                  </a:lnTo>
                  <a:lnTo>
                    <a:pt x="1968" y="1237"/>
                  </a:lnTo>
                  <a:lnTo>
                    <a:pt x="1968" y="1068"/>
                  </a:lnTo>
                  <a:lnTo>
                    <a:pt x="1968" y="1012"/>
                  </a:lnTo>
                  <a:lnTo>
                    <a:pt x="2024" y="956"/>
                  </a:lnTo>
                  <a:lnTo>
                    <a:pt x="2024" y="843"/>
                  </a:lnTo>
                  <a:lnTo>
                    <a:pt x="2024" y="731"/>
                  </a:lnTo>
                  <a:lnTo>
                    <a:pt x="2024" y="562"/>
                  </a:lnTo>
                  <a:lnTo>
                    <a:pt x="2024" y="450"/>
                  </a:lnTo>
                  <a:lnTo>
                    <a:pt x="1968" y="337"/>
                  </a:lnTo>
                  <a:lnTo>
                    <a:pt x="1855" y="225"/>
                  </a:lnTo>
                  <a:lnTo>
                    <a:pt x="1855" y="169"/>
                  </a:lnTo>
                  <a:lnTo>
                    <a:pt x="1743" y="113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rgbClr val="91B7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9" name="Google Shape;23209;p51"/>
            <p:cNvSpPr/>
            <p:nvPr/>
          </p:nvSpPr>
          <p:spPr>
            <a:xfrm>
              <a:off x="1748650" y="1209950"/>
              <a:ext cx="56225" cy="49225"/>
            </a:xfrm>
            <a:custGeom>
              <a:avLst/>
              <a:gdLst/>
              <a:ahLst/>
              <a:cxnLst/>
              <a:rect l="l" t="t" r="r" b="b"/>
              <a:pathLst>
                <a:path w="2249" h="1969" extrusionOk="0">
                  <a:moveTo>
                    <a:pt x="1630" y="1"/>
                  </a:moveTo>
                  <a:lnTo>
                    <a:pt x="1518" y="57"/>
                  </a:lnTo>
                  <a:lnTo>
                    <a:pt x="1518" y="169"/>
                  </a:lnTo>
                  <a:lnTo>
                    <a:pt x="1462" y="226"/>
                  </a:lnTo>
                  <a:lnTo>
                    <a:pt x="1293" y="226"/>
                  </a:lnTo>
                  <a:lnTo>
                    <a:pt x="1237" y="282"/>
                  </a:lnTo>
                  <a:lnTo>
                    <a:pt x="1237" y="394"/>
                  </a:lnTo>
                  <a:lnTo>
                    <a:pt x="1180" y="507"/>
                  </a:lnTo>
                  <a:lnTo>
                    <a:pt x="1180" y="563"/>
                  </a:lnTo>
                  <a:lnTo>
                    <a:pt x="1124" y="619"/>
                  </a:lnTo>
                  <a:lnTo>
                    <a:pt x="1068" y="563"/>
                  </a:lnTo>
                  <a:lnTo>
                    <a:pt x="1012" y="507"/>
                  </a:lnTo>
                  <a:lnTo>
                    <a:pt x="1012" y="451"/>
                  </a:lnTo>
                  <a:lnTo>
                    <a:pt x="956" y="394"/>
                  </a:lnTo>
                  <a:lnTo>
                    <a:pt x="787" y="394"/>
                  </a:lnTo>
                  <a:lnTo>
                    <a:pt x="731" y="451"/>
                  </a:lnTo>
                  <a:lnTo>
                    <a:pt x="675" y="451"/>
                  </a:lnTo>
                  <a:lnTo>
                    <a:pt x="506" y="619"/>
                  </a:lnTo>
                  <a:lnTo>
                    <a:pt x="450" y="675"/>
                  </a:lnTo>
                  <a:lnTo>
                    <a:pt x="394" y="732"/>
                  </a:lnTo>
                  <a:lnTo>
                    <a:pt x="337" y="675"/>
                  </a:lnTo>
                  <a:lnTo>
                    <a:pt x="225" y="563"/>
                  </a:lnTo>
                  <a:lnTo>
                    <a:pt x="113" y="675"/>
                  </a:lnTo>
                  <a:lnTo>
                    <a:pt x="56" y="732"/>
                  </a:lnTo>
                  <a:lnTo>
                    <a:pt x="0" y="844"/>
                  </a:lnTo>
                  <a:lnTo>
                    <a:pt x="56" y="1013"/>
                  </a:lnTo>
                  <a:lnTo>
                    <a:pt x="169" y="1125"/>
                  </a:lnTo>
                  <a:lnTo>
                    <a:pt x="281" y="1181"/>
                  </a:lnTo>
                  <a:lnTo>
                    <a:pt x="450" y="1125"/>
                  </a:lnTo>
                  <a:lnTo>
                    <a:pt x="618" y="1069"/>
                  </a:lnTo>
                  <a:lnTo>
                    <a:pt x="787" y="1069"/>
                  </a:lnTo>
                  <a:lnTo>
                    <a:pt x="899" y="1181"/>
                  </a:lnTo>
                  <a:lnTo>
                    <a:pt x="1068" y="1294"/>
                  </a:lnTo>
                  <a:lnTo>
                    <a:pt x="1180" y="1462"/>
                  </a:lnTo>
                  <a:lnTo>
                    <a:pt x="1237" y="1518"/>
                  </a:lnTo>
                  <a:lnTo>
                    <a:pt x="1349" y="1575"/>
                  </a:lnTo>
                  <a:lnTo>
                    <a:pt x="1405" y="1518"/>
                  </a:lnTo>
                  <a:lnTo>
                    <a:pt x="1462" y="1518"/>
                  </a:lnTo>
                  <a:lnTo>
                    <a:pt x="1518" y="1631"/>
                  </a:lnTo>
                  <a:lnTo>
                    <a:pt x="1574" y="1743"/>
                  </a:lnTo>
                  <a:lnTo>
                    <a:pt x="1574" y="1799"/>
                  </a:lnTo>
                  <a:lnTo>
                    <a:pt x="1743" y="1799"/>
                  </a:lnTo>
                  <a:lnTo>
                    <a:pt x="1743" y="1856"/>
                  </a:lnTo>
                  <a:lnTo>
                    <a:pt x="1799" y="1968"/>
                  </a:lnTo>
                  <a:lnTo>
                    <a:pt x="1967" y="1968"/>
                  </a:lnTo>
                  <a:lnTo>
                    <a:pt x="2024" y="1912"/>
                  </a:lnTo>
                  <a:lnTo>
                    <a:pt x="2080" y="1856"/>
                  </a:lnTo>
                  <a:lnTo>
                    <a:pt x="2192" y="1799"/>
                  </a:lnTo>
                  <a:lnTo>
                    <a:pt x="2248" y="1631"/>
                  </a:lnTo>
                  <a:lnTo>
                    <a:pt x="2192" y="1631"/>
                  </a:lnTo>
                  <a:lnTo>
                    <a:pt x="2080" y="1575"/>
                  </a:lnTo>
                  <a:lnTo>
                    <a:pt x="2024" y="1575"/>
                  </a:lnTo>
                  <a:lnTo>
                    <a:pt x="1911" y="1518"/>
                  </a:lnTo>
                  <a:lnTo>
                    <a:pt x="1630" y="1350"/>
                  </a:lnTo>
                  <a:lnTo>
                    <a:pt x="1518" y="1237"/>
                  </a:lnTo>
                  <a:lnTo>
                    <a:pt x="1405" y="1069"/>
                  </a:lnTo>
                  <a:lnTo>
                    <a:pt x="1405" y="1013"/>
                  </a:lnTo>
                  <a:lnTo>
                    <a:pt x="1462" y="1013"/>
                  </a:lnTo>
                  <a:lnTo>
                    <a:pt x="1518" y="1069"/>
                  </a:lnTo>
                  <a:lnTo>
                    <a:pt x="1911" y="900"/>
                  </a:lnTo>
                  <a:lnTo>
                    <a:pt x="2248" y="732"/>
                  </a:lnTo>
                  <a:lnTo>
                    <a:pt x="2248" y="563"/>
                  </a:lnTo>
                  <a:lnTo>
                    <a:pt x="2192" y="394"/>
                  </a:lnTo>
                  <a:lnTo>
                    <a:pt x="2136" y="282"/>
                  </a:lnTo>
                  <a:lnTo>
                    <a:pt x="1911" y="226"/>
                  </a:lnTo>
                  <a:lnTo>
                    <a:pt x="1799" y="169"/>
                  </a:lnTo>
                  <a:lnTo>
                    <a:pt x="1743" y="226"/>
                  </a:lnTo>
                  <a:lnTo>
                    <a:pt x="1743" y="282"/>
                  </a:lnTo>
                  <a:lnTo>
                    <a:pt x="1799" y="338"/>
                  </a:lnTo>
                  <a:lnTo>
                    <a:pt x="1799" y="394"/>
                  </a:lnTo>
                  <a:lnTo>
                    <a:pt x="1686" y="451"/>
                  </a:lnTo>
                  <a:lnTo>
                    <a:pt x="1630" y="394"/>
                  </a:lnTo>
                  <a:lnTo>
                    <a:pt x="1630" y="338"/>
                  </a:lnTo>
                  <a:lnTo>
                    <a:pt x="1630" y="282"/>
                  </a:lnTo>
                  <a:lnTo>
                    <a:pt x="1630" y="169"/>
                  </a:lnTo>
                  <a:lnTo>
                    <a:pt x="1630" y="57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0" name="Google Shape;23210;p51"/>
            <p:cNvSpPr/>
            <p:nvPr/>
          </p:nvSpPr>
          <p:spPr>
            <a:xfrm>
              <a:off x="1665750" y="1277400"/>
              <a:ext cx="44975" cy="29550"/>
            </a:xfrm>
            <a:custGeom>
              <a:avLst/>
              <a:gdLst/>
              <a:ahLst/>
              <a:cxnLst/>
              <a:rect l="l" t="t" r="r" b="b"/>
              <a:pathLst>
                <a:path w="1799" h="1182" extrusionOk="0">
                  <a:moveTo>
                    <a:pt x="675" y="1"/>
                  </a:moveTo>
                  <a:lnTo>
                    <a:pt x="618" y="113"/>
                  </a:lnTo>
                  <a:lnTo>
                    <a:pt x="562" y="226"/>
                  </a:lnTo>
                  <a:lnTo>
                    <a:pt x="450" y="338"/>
                  </a:lnTo>
                  <a:lnTo>
                    <a:pt x="393" y="394"/>
                  </a:lnTo>
                  <a:lnTo>
                    <a:pt x="225" y="507"/>
                  </a:lnTo>
                  <a:lnTo>
                    <a:pt x="56" y="619"/>
                  </a:lnTo>
                  <a:lnTo>
                    <a:pt x="0" y="675"/>
                  </a:lnTo>
                  <a:lnTo>
                    <a:pt x="0" y="788"/>
                  </a:lnTo>
                  <a:lnTo>
                    <a:pt x="112" y="844"/>
                  </a:lnTo>
                  <a:lnTo>
                    <a:pt x="169" y="900"/>
                  </a:lnTo>
                  <a:lnTo>
                    <a:pt x="281" y="956"/>
                  </a:lnTo>
                  <a:lnTo>
                    <a:pt x="562" y="956"/>
                  </a:lnTo>
                  <a:lnTo>
                    <a:pt x="675" y="900"/>
                  </a:lnTo>
                  <a:lnTo>
                    <a:pt x="675" y="844"/>
                  </a:lnTo>
                  <a:lnTo>
                    <a:pt x="731" y="900"/>
                  </a:lnTo>
                  <a:lnTo>
                    <a:pt x="787" y="900"/>
                  </a:lnTo>
                  <a:lnTo>
                    <a:pt x="787" y="956"/>
                  </a:lnTo>
                  <a:lnTo>
                    <a:pt x="1012" y="1012"/>
                  </a:lnTo>
                  <a:lnTo>
                    <a:pt x="1237" y="1012"/>
                  </a:lnTo>
                  <a:lnTo>
                    <a:pt x="1293" y="1069"/>
                  </a:lnTo>
                  <a:lnTo>
                    <a:pt x="1405" y="1181"/>
                  </a:lnTo>
                  <a:lnTo>
                    <a:pt x="1461" y="1181"/>
                  </a:lnTo>
                  <a:lnTo>
                    <a:pt x="1574" y="1125"/>
                  </a:lnTo>
                  <a:lnTo>
                    <a:pt x="1630" y="1181"/>
                  </a:lnTo>
                  <a:lnTo>
                    <a:pt x="1742" y="1125"/>
                  </a:lnTo>
                  <a:lnTo>
                    <a:pt x="1799" y="1012"/>
                  </a:lnTo>
                  <a:lnTo>
                    <a:pt x="1799" y="788"/>
                  </a:lnTo>
                  <a:lnTo>
                    <a:pt x="1742" y="731"/>
                  </a:lnTo>
                  <a:lnTo>
                    <a:pt x="1630" y="675"/>
                  </a:lnTo>
                  <a:lnTo>
                    <a:pt x="1742" y="563"/>
                  </a:lnTo>
                  <a:lnTo>
                    <a:pt x="1799" y="394"/>
                  </a:lnTo>
                  <a:lnTo>
                    <a:pt x="1799" y="226"/>
                  </a:lnTo>
                  <a:lnTo>
                    <a:pt x="1742" y="113"/>
                  </a:lnTo>
                  <a:lnTo>
                    <a:pt x="1630" y="1"/>
                  </a:lnTo>
                  <a:lnTo>
                    <a:pt x="1518" y="1"/>
                  </a:lnTo>
                  <a:lnTo>
                    <a:pt x="1293" y="57"/>
                  </a:lnTo>
                  <a:lnTo>
                    <a:pt x="1124" y="113"/>
                  </a:lnTo>
                  <a:lnTo>
                    <a:pt x="1068" y="169"/>
                  </a:lnTo>
                  <a:lnTo>
                    <a:pt x="956" y="113"/>
                  </a:lnTo>
                  <a:lnTo>
                    <a:pt x="899" y="57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AEC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1" name="Google Shape;23211;p51"/>
            <p:cNvSpPr/>
            <p:nvPr/>
          </p:nvSpPr>
          <p:spPr>
            <a:xfrm>
              <a:off x="1780950" y="1226825"/>
              <a:ext cx="32350" cy="28125"/>
            </a:xfrm>
            <a:custGeom>
              <a:avLst/>
              <a:gdLst/>
              <a:ahLst/>
              <a:cxnLst/>
              <a:rect l="l" t="t" r="r" b="b"/>
              <a:pathLst>
                <a:path w="1294" h="1125" extrusionOk="0">
                  <a:moveTo>
                    <a:pt x="788" y="0"/>
                  </a:moveTo>
                  <a:lnTo>
                    <a:pt x="732" y="113"/>
                  </a:lnTo>
                  <a:lnTo>
                    <a:pt x="675" y="169"/>
                  </a:lnTo>
                  <a:lnTo>
                    <a:pt x="563" y="169"/>
                  </a:lnTo>
                  <a:lnTo>
                    <a:pt x="507" y="113"/>
                  </a:lnTo>
                  <a:lnTo>
                    <a:pt x="451" y="169"/>
                  </a:lnTo>
                  <a:lnTo>
                    <a:pt x="338" y="281"/>
                  </a:lnTo>
                  <a:lnTo>
                    <a:pt x="170" y="338"/>
                  </a:lnTo>
                  <a:lnTo>
                    <a:pt x="57" y="394"/>
                  </a:lnTo>
                  <a:lnTo>
                    <a:pt x="1" y="562"/>
                  </a:lnTo>
                  <a:lnTo>
                    <a:pt x="57" y="619"/>
                  </a:lnTo>
                  <a:lnTo>
                    <a:pt x="170" y="619"/>
                  </a:lnTo>
                  <a:lnTo>
                    <a:pt x="338" y="675"/>
                  </a:lnTo>
                  <a:lnTo>
                    <a:pt x="338" y="731"/>
                  </a:lnTo>
                  <a:lnTo>
                    <a:pt x="394" y="843"/>
                  </a:lnTo>
                  <a:lnTo>
                    <a:pt x="451" y="900"/>
                  </a:lnTo>
                  <a:lnTo>
                    <a:pt x="507" y="900"/>
                  </a:lnTo>
                  <a:lnTo>
                    <a:pt x="675" y="956"/>
                  </a:lnTo>
                  <a:lnTo>
                    <a:pt x="732" y="1068"/>
                  </a:lnTo>
                  <a:lnTo>
                    <a:pt x="788" y="1012"/>
                  </a:lnTo>
                  <a:lnTo>
                    <a:pt x="900" y="1012"/>
                  </a:lnTo>
                  <a:lnTo>
                    <a:pt x="900" y="1124"/>
                  </a:lnTo>
                  <a:lnTo>
                    <a:pt x="956" y="1124"/>
                  </a:lnTo>
                  <a:lnTo>
                    <a:pt x="956" y="1068"/>
                  </a:lnTo>
                  <a:lnTo>
                    <a:pt x="1069" y="956"/>
                  </a:lnTo>
                  <a:lnTo>
                    <a:pt x="1125" y="1012"/>
                  </a:lnTo>
                  <a:lnTo>
                    <a:pt x="1237" y="1012"/>
                  </a:lnTo>
                  <a:lnTo>
                    <a:pt x="1237" y="900"/>
                  </a:lnTo>
                  <a:lnTo>
                    <a:pt x="1181" y="787"/>
                  </a:lnTo>
                  <a:lnTo>
                    <a:pt x="1237" y="619"/>
                  </a:lnTo>
                  <a:lnTo>
                    <a:pt x="1294" y="506"/>
                  </a:lnTo>
                  <a:lnTo>
                    <a:pt x="1294" y="394"/>
                  </a:lnTo>
                  <a:lnTo>
                    <a:pt x="1069" y="394"/>
                  </a:lnTo>
                  <a:lnTo>
                    <a:pt x="956" y="338"/>
                  </a:lnTo>
                  <a:lnTo>
                    <a:pt x="844" y="225"/>
                  </a:lnTo>
                  <a:lnTo>
                    <a:pt x="900" y="113"/>
                  </a:lnTo>
                  <a:lnTo>
                    <a:pt x="900" y="57"/>
                  </a:lnTo>
                  <a:lnTo>
                    <a:pt x="788" y="0"/>
                  </a:lnTo>
                  <a:close/>
                </a:path>
              </a:pathLst>
            </a:custGeom>
            <a:solidFill>
              <a:srgbClr val="9CB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2" name="Google Shape;23212;p51"/>
            <p:cNvSpPr/>
            <p:nvPr/>
          </p:nvSpPr>
          <p:spPr>
            <a:xfrm>
              <a:off x="1748650" y="1240875"/>
              <a:ext cx="29525" cy="50600"/>
            </a:xfrm>
            <a:custGeom>
              <a:avLst/>
              <a:gdLst/>
              <a:ahLst/>
              <a:cxnLst/>
              <a:rect l="l" t="t" r="r" b="b"/>
              <a:pathLst>
                <a:path w="1181" h="2024" extrusionOk="0">
                  <a:moveTo>
                    <a:pt x="899" y="0"/>
                  </a:moveTo>
                  <a:lnTo>
                    <a:pt x="787" y="113"/>
                  </a:lnTo>
                  <a:lnTo>
                    <a:pt x="675" y="281"/>
                  </a:lnTo>
                  <a:lnTo>
                    <a:pt x="562" y="450"/>
                  </a:lnTo>
                  <a:lnTo>
                    <a:pt x="450" y="843"/>
                  </a:lnTo>
                  <a:lnTo>
                    <a:pt x="394" y="956"/>
                  </a:lnTo>
                  <a:lnTo>
                    <a:pt x="394" y="1012"/>
                  </a:lnTo>
                  <a:lnTo>
                    <a:pt x="394" y="1068"/>
                  </a:lnTo>
                  <a:lnTo>
                    <a:pt x="450" y="1125"/>
                  </a:lnTo>
                  <a:lnTo>
                    <a:pt x="394" y="1181"/>
                  </a:lnTo>
                  <a:lnTo>
                    <a:pt x="450" y="1293"/>
                  </a:lnTo>
                  <a:lnTo>
                    <a:pt x="394" y="1349"/>
                  </a:lnTo>
                  <a:lnTo>
                    <a:pt x="337" y="1406"/>
                  </a:lnTo>
                  <a:lnTo>
                    <a:pt x="169" y="1406"/>
                  </a:lnTo>
                  <a:lnTo>
                    <a:pt x="113" y="1462"/>
                  </a:lnTo>
                  <a:lnTo>
                    <a:pt x="113" y="1518"/>
                  </a:lnTo>
                  <a:lnTo>
                    <a:pt x="113" y="1574"/>
                  </a:lnTo>
                  <a:lnTo>
                    <a:pt x="169" y="1630"/>
                  </a:lnTo>
                  <a:lnTo>
                    <a:pt x="56" y="1630"/>
                  </a:lnTo>
                  <a:lnTo>
                    <a:pt x="0" y="1743"/>
                  </a:lnTo>
                  <a:lnTo>
                    <a:pt x="56" y="1911"/>
                  </a:lnTo>
                  <a:lnTo>
                    <a:pt x="56" y="1968"/>
                  </a:lnTo>
                  <a:lnTo>
                    <a:pt x="169" y="2024"/>
                  </a:lnTo>
                  <a:lnTo>
                    <a:pt x="337" y="2024"/>
                  </a:lnTo>
                  <a:lnTo>
                    <a:pt x="394" y="1911"/>
                  </a:lnTo>
                  <a:lnTo>
                    <a:pt x="506" y="1855"/>
                  </a:lnTo>
                  <a:lnTo>
                    <a:pt x="562" y="1743"/>
                  </a:lnTo>
                  <a:lnTo>
                    <a:pt x="562" y="1630"/>
                  </a:lnTo>
                  <a:lnTo>
                    <a:pt x="618" y="1630"/>
                  </a:lnTo>
                  <a:lnTo>
                    <a:pt x="731" y="1574"/>
                  </a:lnTo>
                  <a:lnTo>
                    <a:pt x="843" y="1574"/>
                  </a:lnTo>
                  <a:lnTo>
                    <a:pt x="843" y="1462"/>
                  </a:lnTo>
                  <a:lnTo>
                    <a:pt x="899" y="1406"/>
                  </a:lnTo>
                  <a:lnTo>
                    <a:pt x="899" y="1293"/>
                  </a:lnTo>
                  <a:lnTo>
                    <a:pt x="899" y="1237"/>
                  </a:lnTo>
                  <a:lnTo>
                    <a:pt x="899" y="1181"/>
                  </a:lnTo>
                  <a:lnTo>
                    <a:pt x="956" y="1125"/>
                  </a:lnTo>
                  <a:lnTo>
                    <a:pt x="1012" y="1181"/>
                  </a:lnTo>
                  <a:lnTo>
                    <a:pt x="1068" y="1181"/>
                  </a:lnTo>
                  <a:lnTo>
                    <a:pt x="1068" y="1349"/>
                  </a:lnTo>
                  <a:lnTo>
                    <a:pt x="1068" y="1462"/>
                  </a:lnTo>
                  <a:lnTo>
                    <a:pt x="1124" y="1462"/>
                  </a:lnTo>
                  <a:lnTo>
                    <a:pt x="1180" y="1406"/>
                  </a:lnTo>
                  <a:lnTo>
                    <a:pt x="1180" y="1237"/>
                  </a:lnTo>
                  <a:lnTo>
                    <a:pt x="1124" y="1125"/>
                  </a:lnTo>
                  <a:lnTo>
                    <a:pt x="1124" y="1012"/>
                  </a:lnTo>
                  <a:lnTo>
                    <a:pt x="1068" y="1012"/>
                  </a:lnTo>
                  <a:lnTo>
                    <a:pt x="956" y="956"/>
                  </a:lnTo>
                  <a:lnTo>
                    <a:pt x="787" y="1012"/>
                  </a:lnTo>
                  <a:lnTo>
                    <a:pt x="731" y="1012"/>
                  </a:lnTo>
                  <a:lnTo>
                    <a:pt x="731" y="956"/>
                  </a:lnTo>
                  <a:lnTo>
                    <a:pt x="731" y="731"/>
                  </a:lnTo>
                  <a:lnTo>
                    <a:pt x="731" y="619"/>
                  </a:lnTo>
                  <a:lnTo>
                    <a:pt x="787" y="562"/>
                  </a:lnTo>
                  <a:lnTo>
                    <a:pt x="899" y="450"/>
                  </a:lnTo>
                  <a:lnTo>
                    <a:pt x="956" y="338"/>
                  </a:lnTo>
                  <a:lnTo>
                    <a:pt x="1068" y="57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3" name="Google Shape;23213;p51"/>
            <p:cNvSpPr/>
            <p:nvPr/>
          </p:nvSpPr>
          <p:spPr>
            <a:xfrm>
              <a:off x="1696650" y="1315350"/>
              <a:ext cx="28125" cy="22500"/>
            </a:xfrm>
            <a:custGeom>
              <a:avLst/>
              <a:gdLst/>
              <a:ahLst/>
              <a:cxnLst/>
              <a:rect l="l" t="t" r="r" b="b"/>
              <a:pathLst>
                <a:path w="1125" h="900" extrusionOk="0">
                  <a:moveTo>
                    <a:pt x="338" y="0"/>
                  </a:moveTo>
                  <a:lnTo>
                    <a:pt x="282" y="57"/>
                  </a:lnTo>
                  <a:lnTo>
                    <a:pt x="225" y="113"/>
                  </a:lnTo>
                  <a:lnTo>
                    <a:pt x="225" y="169"/>
                  </a:lnTo>
                  <a:lnTo>
                    <a:pt x="282" y="338"/>
                  </a:lnTo>
                  <a:lnTo>
                    <a:pt x="169" y="506"/>
                  </a:lnTo>
                  <a:lnTo>
                    <a:pt x="1" y="675"/>
                  </a:lnTo>
                  <a:lnTo>
                    <a:pt x="1" y="787"/>
                  </a:lnTo>
                  <a:lnTo>
                    <a:pt x="113" y="843"/>
                  </a:lnTo>
                  <a:lnTo>
                    <a:pt x="619" y="843"/>
                  </a:lnTo>
                  <a:lnTo>
                    <a:pt x="787" y="900"/>
                  </a:lnTo>
                  <a:lnTo>
                    <a:pt x="956" y="900"/>
                  </a:lnTo>
                  <a:lnTo>
                    <a:pt x="1068" y="843"/>
                  </a:lnTo>
                  <a:lnTo>
                    <a:pt x="1125" y="675"/>
                  </a:lnTo>
                  <a:lnTo>
                    <a:pt x="1068" y="619"/>
                  </a:lnTo>
                  <a:lnTo>
                    <a:pt x="1068" y="562"/>
                  </a:lnTo>
                  <a:lnTo>
                    <a:pt x="1012" y="450"/>
                  </a:lnTo>
                  <a:lnTo>
                    <a:pt x="844" y="338"/>
                  </a:lnTo>
                  <a:lnTo>
                    <a:pt x="731" y="281"/>
                  </a:lnTo>
                  <a:lnTo>
                    <a:pt x="675" y="338"/>
                  </a:lnTo>
                  <a:lnTo>
                    <a:pt x="506" y="338"/>
                  </a:lnTo>
                  <a:lnTo>
                    <a:pt x="450" y="16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8BB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4" name="Google Shape;23214;p51"/>
            <p:cNvSpPr/>
            <p:nvPr/>
          </p:nvSpPr>
          <p:spPr>
            <a:xfrm>
              <a:off x="1689625" y="1306925"/>
              <a:ext cx="18300" cy="26700"/>
            </a:xfrm>
            <a:custGeom>
              <a:avLst/>
              <a:gdLst/>
              <a:ahLst/>
              <a:cxnLst/>
              <a:rect l="l" t="t" r="r" b="b"/>
              <a:pathLst>
                <a:path w="732" h="1068" extrusionOk="0">
                  <a:moveTo>
                    <a:pt x="506" y="0"/>
                  </a:moveTo>
                  <a:lnTo>
                    <a:pt x="394" y="56"/>
                  </a:lnTo>
                  <a:lnTo>
                    <a:pt x="338" y="225"/>
                  </a:lnTo>
                  <a:lnTo>
                    <a:pt x="282" y="337"/>
                  </a:lnTo>
                  <a:lnTo>
                    <a:pt x="169" y="337"/>
                  </a:lnTo>
                  <a:lnTo>
                    <a:pt x="57" y="394"/>
                  </a:lnTo>
                  <a:lnTo>
                    <a:pt x="57" y="506"/>
                  </a:lnTo>
                  <a:lnTo>
                    <a:pt x="57" y="562"/>
                  </a:lnTo>
                  <a:lnTo>
                    <a:pt x="113" y="675"/>
                  </a:lnTo>
                  <a:lnTo>
                    <a:pt x="169" y="731"/>
                  </a:lnTo>
                  <a:lnTo>
                    <a:pt x="113" y="787"/>
                  </a:lnTo>
                  <a:lnTo>
                    <a:pt x="1" y="956"/>
                  </a:lnTo>
                  <a:lnTo>
                    <a:pt x="57" y="1068"/>
                  </a:lnTo>
                  <a:lnTo>
                    <a:pt x="225" y="1068"/>
                  </a:lnTo>
                  <a:lnTo>
                    <a:pt x="282" y="956"/>
                  </a:lnTo>
                  <a:lnTo>
                    <a:pt x="563" y="956"/>
                  </a:lnTo>
                  <a:lnTo>
                    <a:pt x="619" y="899"/>
                  </a:lnTo>
                  <a:lnTo>
                    <a:pt x="675" y="787"/>
                  </a:lnTo>
                  <a:lnTo>
                    <a:pt x="619" y="618"/>
                  </a:lnTo>
                  <a:lnTo>
                    <a:pt x="563" y="450"/>
                  </a:lnTo>
                  <a:lnTo>
                    <a:pt x="731" y="337"/>
                  </a:lnTo>
                  <a:lnTo>
                    <a:pt x="731" y="225"/>
                  </a:lnTo>
                  <a:lnTo>
                    <a:pt x="731" y="169"/>
                  </a:lnTo>
                  <a:lnTo>
                    <a:pt x="619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81A8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5" name="Google Shape;23215;p51"/>
            <p:cNvSpPr/>
            <p:nvPr/>
          </p:nvSpPr>
          <p:spPr>
            <a:xfrm>
              <a:off x="1671350" y="1298475"/>
              <a:ext cx="33750" cy="15500"/>
            </a:xfrm>
            <a:custGeom>
              <a:avLst/>
              <a:gdLst/>
              <a:ahLst/>
              <a:cxnLst/>
              <a:rect l="l" t="t" r="r" b="b"/>
              <a:pathLst>
                <a:path w="1350" h="620" extrusionOk="0">
                  <a:moveTo>
                    <a:pt x="394" y="1"/>
                  </a:moveTo>
                  <a:lnTo>
                    <a:pt x="113" y="169"/>
                  </a:lnTo>
                  <a:lnTo>
                    <a:pt x="57" y="282"/>
                  </a:lnTo>
                  <a:lnTo>
                    <a:pt x="1" y="394"/>
                  </a:lnTo>
                  <a:lnTo>
                    <a:pt x="57" y="507"/>
                  </a:lnTo>
                  <a:lnTo>
                    <a:pt x="226" y="619"/>
                  </a:lnTo>
                  <a:lnTo>
                    <a:pt x="338" y="619"/>
                  </a:lnTo>
                  <a:lnTo>
                    <a:pt x="451" y="563"/>
                  </a:lnTo>
                  <a:lnTo>
                    <a:pt x="507" y="507"/>
                  </a:lnTo>
                  <a:lnTo>
                    <a:pt x="619" y="450"/>
                  </a:lnTo>
                  <a:lnTo>
                    <a:pt x="732" y="450"/>
                  </a:lnTo>
                  <a:lnTo>
                    <a:pt x="844" y="507"/>
                  </a:lnTo>
                  <a:lnTo>
                    <a:pt x="1069" y="507"/>
                  </a:lnTo>
                  <a:lnTo>
                    <a:pt x="1125" y="450"/>
                  </a:lnTo>
                  <a:lnTo>
                    <a:pt x="1350" y="394"/>
                  </a:lnTo>
                  <a:lnTo>
                    <a:pt x="1350" y="282"/>
                  </a:lnTo>
                  <a:lnTo>
                    <a:pt x="1181" y="226"/>
                  </a:lnTo>
                  <a:lnTo>
                    <a:pt x="1069" y="169"/>
                  </a:lnTo>
                  <a:lnTo>
                    <a:pt x="788" y="57"/>
                  </a:lnTo>
                  <a:lnTo>
                    <a:pt x="563" y="57"/>
                  </a:lnTo>
                  <a:lnTo>
                    <a:pt x="507" y="1"/>
                  </a:lnTo>
                  <a:close/>
                </a:path>
              </a:pathLst>
            </a:custGeom>
            <a:solidFill>
              <a:srgbClr val="90B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6" name="Google Shape;23216;p51"/>
            <p:cNvSpPr/>
            <p:nvPr/>
          </p:nvSpPr>
          <p:spPr>
            <a:xfrm>
              <a:off x="1747225" y="1313950"/>
              <a:ext cx="2850" cy="4225"/>
            </a:xfrm>
            <a:custGeom>
              <a:avLst/>
              <a:gdLst/>
              <a:ahLst/>
              <a:cxnLst/>
              <a:rect l="l" t="t" r="r" b="b"/>
              <a:pathLst>
                <a:path w="114" h="169" extrusionOk="0">
                  <a:moveTo>
                    <a:pt x="57" y="0"/>
                  </a:moveTo>
                  <a:lnTo>
                    <a:pt x="1" y="56"/>
                  </a:lnTo>
                  <a:lnTo>
                    <a:pt x="1" y="169"/>
                  </a:lnTo>
                  <a:lnTo>
                    <a:pt x="113" y="113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7" name="Google Shape;23217;p51"/>
            <p:cNvSpPr/>
            <p:nvPr/>
          </p:nvSpPr>
          <p:spPr>
            <a:xfrm>
              <a:off x="1785175" y="128442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1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8" name="Google Shape;23218;p51"/>
            <p:cNvSpPr/>
            <p:nvPr/>
          </p:nvSpPr>
          <p:spPr>
            <a:xfrm>
              <a:off x="1795000" y="1257725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57" y="1"/>
                  </a:moveTo>
                  <a:lnTo>
                    <a:pt x="1" y="57"/>
                  </a:lnTo>
                  <a:lnTo>
                    <a:pt x="57" y="169"/>
                  </a:lnTo>
                  <a:lnTo>
                    <a:pt x="113" y="113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9" name="Google Shape;23219;p51"/>
            <p:cNvSpPr/>
            <p:nvPr/>
          </p:nvSpPr>
          <p:spPr>
            <a:xfrm>
              <a:off x="1807650" y="1250700"/>
              <a:ext cx="2850" cy="1450"/>
            </a:xfrm>
            <a:custGeom>
              <a:avLst/>
              <a:gdLst/>
              <a:ahLst/>
              <a:cxnLst/>
              <a:rect l="l" t="t" r="r" b="b"/>
              <a:pathLst>
                <a:path w="114" h="58" extrusionOk="0">
                  <a:moveTo>
                    <a:pt x="1" y="1"/>
                  </a:move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0" name="Google Shape;23220;p51"/>
            <p:cNvSpPr/>
            <p:nvPr/>
          </p:nvSpPr>
          <p:spPr>
            <a:xfrm>
              <a:off x="1803450" y="12605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0"/>
                  </a:moveTo>
                  <a:lnTo>
                    <a:pt x="0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1" name="Google Shape;23221;p51"/>
            <p:cNvSpPr/>
            <p:nvPr/>
          </p:nvSpPr>
          <p:spPr>
            <a:xfrm>
              <a:off x="1793600" y="12746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2" name="Google Shape;23222;p51"/>
            <p:cNvSpPr/>
            <p:nvPr/>
          </p:nvSpPr>
          <p:spPr>
            <a:xfrm>
              <a:off x="1782375" y="124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3" name="Google Shape;23223;p51"/>
            <p:cNvSpPr/>
            <p:nvPr/>
          </p:nvSpPr>
          <p:spPr>
            <a:xfrm>
              <a:off x="1803450" y="12535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0" y="56"/>
                  </a:lnTo>
                  <a:lnTo>
                    <a:pt x="56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4" name="Google Shape;23224;p51"/>
            <p:cNvSpPr/>
            <p:nvPr/>
          </p:nvSpPr>
          <p:spPr>
            <a:xfrm>
              <a:off x="2121000" y="1011825"/>
              <a:ext cx="42175" cy="46400"/>
            </a:xfrm>
            <a:custGeom>
              <a:avLst/>
              <a:gdLst/>
              <a:ahLst/>
              <a:cxnLst/>
              <a:rect l="l" t="t" r="r" b="b"/>
              <a:pathLst>
                <a:path w="1687" h="1856" extrusionOk="0">
                  <a:moveTo>
                    <a:pt x="1518" y="1"/>
                  </a:moveTo>
                  <a:lnTo>
                    <a:pt x="1518" y="57"/>
                  </a:lnTo>
                  <a:lnTo>
                    <a:pt x="1518" y="226"/>
                  </a:lnTo>
                  <a:lnTo>
                    <a:pt x="1462" y="338"/>
                  </a:lnTo>
                  <a:lnTo>
                    <a:pt x="1406" y="394"/>
                  </a:lnTo>
                  <a:lnTo>
                    <a:pt x="1350" y="394"/>
                  </a:lnTo>
                  <a:lnTo>
                    <a:pt x="1237" y="338"/>
                  </a:lnTo>
                  <a:lnTo>
                    <a:pt x="1237" y="394"/>
                  </a:lnTo>
                  <a:lnTo>
                    <a:pt x="1237" y="507"/>
                  </a:lnTo>
                  <a:lnTo>
                    <a:pt x="1237" y="675"/>
                  </a:lnTo>
                  <a:lnTo>
                    <a:pt x="1125" y="788"/>
                  </a:lnTo>
                  <a:lnTo>
                    <a:pt x="1012" y="844"/>
                  </a:lnTo>
                  <a:lnTo>
                    <a:pt x="956" y="844"/>
                  </a:lnTo>
                  <a:lnTo>
                    <a:pt x="675" y="619"/>
                  </a:lnTo>
                  <a:lnTo>
                    <a:pt x="507" y="732"/>
                  </a:lnTo>
                  <a:lnTo>
                    <a:pt x="338" y="788"/>
                  </a:lnTo>
                  <a:lnTo>
                    <a:pt x="282" y="844"/>
                  </a:lnTo>
                  <a:lnTo>
                    <a:pt x="169" y="900"/>
                  </a:lnTo>
                  <a:lnTo>
                    <a:pt x="169" y="844"/>
                  </a:lnTo>
                  <a:lnTo>
                    <a:pt x="113" y="788"/>
                  </a:lnTo>
                  <a:lnTo>
                    <a:pt x="113" y="732"/>
                  </a:lnTo>
                  <a:lnTo>
                    <a:pt x="57" y="675"/>
                  </a:lnTo>
                  <a:lnTo>
                    <a:pt x="1" y="788"/>
                  </a:lnTo>
                  <a:lnTo>
                    <a:pt x="169" y="1462"/>
                  </a:lnTo>
                  <a:lnTo>
                    <a:pt x="226" y="1631"/>
                  </a:lnTo>
                  <a:lnTo>
                    <a:pt x="338" y="1687"/>
                  </a:lnTo>
                  <a:lnTo>
                    <a:pt x="450" y="1743"/>
                  </a:lnTo>
                  <a:lnTo>
                    <a:pt x="507" y="1856"/>
                  </a:lnTo>
                  <a:lnTo>
                    <a:pt x="900" y="1856"/>
                  </a:lnTo>
                  <a:lnTo>
                    <a:pt x="1069" y="1799"/>
                  </a:lnTo>
                  <a:lnTo>
                    <a:pt x="1125" y="1687"/>
                  </a:lnTo>
                  <a:lnTo>
                    <a:pt x="1125" y="1575"/>
                  </a:lnTo>
                  <a:lnTo>
                    <a:pt x="1069" y="1462"/>
                  </a:lnTo>
                  <a:lnTo>
                    <a:pt x="1012" y="1462"/>
                  </a:lnTo>
                  <a:lnTo>
                    <a:pt x="1237" y="1406"/>
                  </a:lnTo>
                  <a:lnTo>
                    <a:pt x="1406" y="1350"/>
                  </a:lnTo>
                  <a:lnTo>
                    <a:pt x="1574" y="1125"/>
                  </a:lnTo>
                  <a:lnTo>
                    <a:pt x="1631" y="900"/>
                  </a:lnTo>
                  <a:lnTo>
                    <a:pt x="1687" y="563"/>
                  </a:lnTo>
                  <a:lnTo>
                    <a:pt x="1687" y="282"/>
                  </a:lnTo>
                  <a:lnTo>
                    <a:pt x="1687" y="57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B3D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5" name="Google Shape;23225;p51"/>
            <p:cNvSpPr/>
            <p:nvPr/>
          </p:nvSpPr>
          <p:spPr>
            <a:xfrm>
              <a:off x="2160350" y="1013250"/>
              <a:ext cx="15475" cy="28125"/>
            </a:xfrm>
            <a:custGeom>
              <a:avLst/>
              <a:gdLst/>
              <a:ahLst/>
              <a:cxnLst/>
              <a:rect l="l" t="t" r="r" b="b"/>
              <a:pathLst>
                <a:path w="619" h="1125" extrusionOk="0">
                  <a:moveTo>
                    <a:pt x="450" y="0"/>
                  </a:moveTo>
                  <a:lnTo>
                    <a:pt x="394" y="56"/>
                  </a:lnTo>
                  <a:lnTo>
                    <a:pt x="338" y="113"/>
                  </a:lnTo>
                  <a:lnTo>
                    <a:pt x="225" y="113"/>
                  </a:lnTo>
                  <a:lnTo>
                    <a:pt x="225" y="169"/>
                  </a:lnTo>
                  <a:lnTo>
                    <a:pt x="113" y="225"/>
                  </a:lnTo>
                  <a:lnTo>
                    <a:pt x="0" y="394"/>
                  </a:lnTo>
                  <a:lnTo>
                    <a:pt x="0" y="618"/>
                  </a:lnTo>
                  <a:lnTo>
                    <a:pt x="0" y="843"/>
                  </a:lnTo>
                  <a:lnTo>
                    <a:pt x="0" y="1012"/>
                  </a:lnTo>
                  <a:lnTo>
                    <a:pt x="57" y="1068"/>
                  </a:lnTo>
                  <a:lnTo>
                    <a:pt x="169" y="1124"/>
                  </a:lnTo>
                  <a:lnTo>
                    <a:pt x="169" y="1012"/>
                  </a:lnTo>
                  <a:lnTo>
                    <a:pt x="225" y="1012"/>
                  </a:lnTo>
                  <a:lnTo>
                    <a:pt x="281" y="956"/>
                  </a:lnTo>
                  <a:lnTo>
                    <a:pt x="394" y="843"/>
                  </a:lnTo>
                  <a:lnTo>
                    <a:pt x="450" y="899"/>
                  </a:lnTo>
                  <a:lnTo>
                    <a:pt x="563" y="899"/>
                  </a:lnTo>
                  <a:lnTo>
                    <a:pt x="563" y="618"/>
                  </a:lnTo>
                  <a:lnTo>
                    <a:pt x="619" y="337"/>
                  </a:lnTo>
                  <a:lnTo>
                    <a:pt x="619" y="169"/>
                  </a:lnTo>
                  <a:lnTo>
                    <a:pt x="619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B9D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6" name="Google Shape;23226;p51"/>
            <p:cNvSpPr/>
            <p:nvPr/>
          </p:nvSpPr>
          <p:spPr>
            <a:xfrm>
              <a:off x="2123825" y="1013250"/>
              <a:ext cx="9850" cy="15475"/>
            </a:xfrm>
            <a:custGeom>
              <a:avLst/>
              <a:gdLst/>
              <a:ahLst/>
              <a:cxnLst/>
              <a:rect l="l" t="t" r="r" b="b"/>
              <a:pathLst>
                <a:path w="394" h="619" extrusionOk="0">
                  <a:moveTo>
                    <a:pt x="113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0" y="225"/>
                  </a:lnTo>
                  <a:lnTo>
                    <a:pt x="0" y="281"/>
                  </a:lnTo>
                  <a:lnTo>
                    <a:pt x="0" y="394"/>
                  </a:lnTo>
                  <a:lnTo>
                    <a:pt x="56" y="506"/>
                  </a:lnTo>
                  <a:lnTo>
                    <a:pt x="113" y="562"/>
                  </a:lnTo>
                  <a:lnTo>
                    <a:pt x="225" y="618"/>
                  </a:lnTo>
                  <a:lnTo>
                    <a:pt x="394" y="506"/>
                  </a:lnTo>
                  <a:lnTo>
                    <a:pt x="394" y="450"/>
                  </a:lnTo>
                  <a:lnTo>
                    <a:pt x="225" y="450"/>
                  </a:lnTo>
                  <a:lnTo>
                    <a:pt x="169" y="394"/>
                  </a:lnTo>
                  <a:lnTo>
                    <a:pt x="169" y="337"/>
                  </a:lnTo>
                  <a:lnTo>
                    <a:pt x="225" y="225"/>
                  </a:lnTo>
                  <a:lnTo>
                    <a:pt x="281" y="225"/>
                  </a:lnTo>
                  <a:lnTo>
                    <a:pt x="337" y="169"/>
                  </a:lnTo>
                  <a:lnTo>
                    <a:pt x="281" y="113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3D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7" name="Google Shape;23227;p51"/>
            <p:cNvSpPr/>
            <p:nvPr/>
          </p:nvSpPr>
          <p:spPr>
            <a:xfrm>
              <a:off x="2167375" y="1003400"/>
              <a:ext cx="7050" cy="8450"/>
            </a:xfrm>
            <a:custGeom>
              <a:avLst/>
              <a:gdLst/>
              <a:ahLst/>
              <a:cxnLst/>
              <a:rect l="l" t="t" r="r" b="b"/>
              <a:pathLst>
                <a:path w="282" h="338" extrusionOk="0">
                  <a:moveTo>
                    <a:pt x="0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169" y="169"/>
                  </a:lnTo>
                  <a:lnTo>
                    <a:pt x="225" y="338"/>
                  </a:lnTo>
                  <a:lnTo>
                    <a:pt x="282" y="225"/>
                  </a:lnTo>
                  <a:lnTo>
                    <a:pt x="282" y="113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B3D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8" name="Google Shape;23228;p51"/>
            <p:cNvSpPr/>
            <p:nvPr/>
          </p:nvSpPr>
          <p:spPr>
            <a:xfrm>
              <a:off x="2165975" y="1011825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113" y="1"/>
                  </a:moveTo>
                  <a:lnTo>
                    <a:pt x="56" y="57"/>
                  </a:lnTo>
                  <a:lnTo>
                    <a:pt x="0" y="170"/>
                  </a:lnTo>
                  <a:lnTo>
                    <a:pt x="56" y="170"/>
                  </a:lnTo>
                  <a:lnTo>
                    <a:pt x="169" y="226"/>
                  </a:lnTo>
                  <a:lnTo>
                    <a:pt x="225" y="113"/>
                  </a:lnTo>
                  <a:lnTo>
                    <a:pt x="281" y="57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B3D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9" name="Google Shape;23229;p51"/>
            <p:cNvSpPr/>
            <p:nvPr/>
          </p:nvSpPr>
          <p:spPr>
            <a:xfrm>
              <a:off x="2128025" y="10216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1" y="0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9C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0" name="Google Shape;23230;p51"/>
            <p:cNvSpPr/>
            <p:nvPr/>
          </p:nvSpPr>
          <p:spPr>
            <a:xfrm>
              <a:off x="2126625" y="10132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56"/>
                  </a:moveTo>
                  <a:lnTo>
                    <a:pt x="57" y="56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56"/>
                  </a:lnTo>
                  <a:lnTo>
                    <a:pt x="57" y="56"/>
                  </a:lnTo>
                  <a:close/>
                </a:path>
              </a:pathLst>
            </a:custGeom>
            <a:solidFill>
              <a:srgbClr val="A9C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1" name="Google Shape;23231;p51"/>
            <p:cNvSpPr/>
            <p:nvPr/>
          </p:nvSpPr>
          <p:spPr>
            <a:xfrm>
              <a:off x="2163150" y="1002000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57" y="0"/>
                  </a:moveTo>
                  <a:lnTo>
                    <a:pt x="57" y="0"/>
                  </a:lnTo>
                  <a:lnTo>
                    <a:pt x="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3D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2" name="Google Shape;23232;p51"/>
            <p:cNvSpPr/>
            <p:nvPr/>
          </p:nvSpPr>
          <p:spPr>
            <a:xfrm>
              <a:off x="2128025" y="10216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3D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3" name="Google Shape;23233;p51"/>
            <p:cNvSpPr/>
            <p:nvPr/>
          </p:nvSpPr>
          <p:spPr>
            <a:xfrm>
              <a:off x="2112575" y="103290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9C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4" name="Google Shape;23234;p51"/>
            <p:cNvSpPr/>
            <p:nvPr/>
          </p:nvSpPr>
          <p:spPr>
            <a:xfrm>
              <a:off x="1669950" y="1238050"/>
              <a:ext cx="57650" cy="25325"/>
            </a:xfrm>
            <a:custGeom>
              <a:avLst/>
              <a:gdLst/>
              <a:ahLst/>
              <a:cxnLst/>
              <a:rect l="l" t="t" r="r" b="b"/>
              <a:pathLst>
                <a:path w="2306" h="1013" extrusionOk="0">
                  <a:moveTo>
                    <a:pt x="2136" y="1"/>
                  </a:moveTo>
                  <a:lnTo>
                    <a:pt x="2080" y="113"/>
                  </a:lnTo>
                  <a:lnTo>
                    <a:pt x="2024" y="226"/>
                  </a:lnTo>
                  <a:lnTo>
                    <a:pt x="1855" y="226"/>
                  </a:lnTo>
                  <a:lnTo>
                    <a:pt x="1799" y="170"/>
                  </a:lnTo>
                  <a:lnTo>
                    <a:pt x="1687" y="170"/>
                  </a:lnTo>
                  <a:lnTo>
                    <a:pt x="1574" y="226"/>
                  </a:lnTo>
                  <a:lnTo>
                    <a:pt x="1462" y="282"/>
                  </a:lnTo>
                  <a:lnTo>
                    <a:pt x="1350" y="394"/>
                  </a:lnTo>
                  <a:lnTo>
                    <a:pt x="1293" y="507"/>
                  </a:lnTo>
                  <a:lnTo>
                    <a:pt x="1181" y="507"/>
                  </a:lnTo>
                  <a:lnTo>
                    <a:pt x="1012" y="451"/>
                  </a:lnTo>
                  <a:lnTo>
                    <a:pt x="788" y="451"/>
                  </a:lnTo>
                  <a:lnTo>
                    <a:pt x="675" y="394"/>
                  </a:lnTo>
                  <a:lnTo>
                    <a:pt x="619" y="394"/>
                  </a:lnTo>
                  <a:lnTo>
                    <a:pt x="450" y="507"/>
                  </a:lnTo>
                  <a:lnTo>
                    <a:pt x="338" y="563"/>
                  </a:lnTo>
                  <a:lnTo>
                    <a:pt x="169" y="563"/>
                  </a:lnTo>
                  <a:lnTo>
                    <a:pt x="113" y="451"/>
                  </a:lnTo>
                  <a:lnTo>
                    <a:pt x="57" y="451"/>
                  </a:lnTo>
                  <a:lnTo>
                    <a:pt x="1" y="507"/>
                  </a:lnTo>
                  <a:lnTo>
                    <a:pt x="113" y="900"/>
                  </a:lnTo>
                  <a:lnTo>
                    <a:pt x="169" y="900"/>
                  </a:lnTo>
                  <a:lnTo>
                    <a:pt x="731" y="732"/>
                  </a:lnTo>
                  <a:lnTo>
                    <a:pt x="900" y="675"/>
                  </a:lnTo>
                  <a:lnTo>
                    <a:pt x="1012" y="732"/>
                  </a:lnTo>
                  <a:lnTo>
                    <a:pt x="1125" y="788"/>
                  </a:lnTo>
                  <a:lnTo>
                    <a:pt x="1181" y="956"/>
                  </a:lnTo>
                  <a:lnTo>
                    <a:pt x="1293" y="1013"/>
                  </a:lnTo>
                  <a:lnTo>
                    <a:pt x="1406" y="1013"/>
                  </a:lnTo>
                  <a:lnTo>
                    <a:pt x="1631" y="844"/>
                  </a:lnTo>
                  <a:lnTo>
                    <a:pt x="1743" y="732"/>
                  </a:lnTo>
                  <a:lnTo>
                    <a:pt x="1855" y="619"/>
                  </a:lnTo>
                  <a:lnTo>
                    <a:pt x="1912" y="619"/>
                  </a:lnTo>
                  <a:lnTo>
                    <a:pt x="1912" y="675"/>
                  </a:lnTo>
                  <a:lnTo>
                    <a:pt x="2024" y="675"/>
                  </a:lnTo>
                  <a:lnTo>
                    <a:pt x="2080" y="619"/>
                  </a:lnTo>
                  <a:lnTo>
                    <a:pt x="2136" y="507"/>
                  </a:lnTo>
                  <a:lnTo>
                    <a:pt x="2136" y="394"/>
                  </a:lnTo>
                  <a:lnTo>
                    <a:pt x="2193" y="338"/>
                  </a:lnTo>
                  <a:lnTo>
                    <a:pt x="2249" y="338"/>
                  </a:lnTo>
                  <a:lnTo>
                    <a:pt x="2305" y="113"/>
                  </a:lnTo>
                  <a:lnTo>
                    <a:pt x="2249" y="57"/>
                  </a:lnTo>
                  <a:lnTo>
                    <a:pt x="2136" y="1"/>
                  </a:lnTo>
                  <a:close/>
                </a:path>
              </a:pathLst>
            </a:custGeom>
            <a:solidFill>
              <a:srgbClr val="96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5" name="Google Shape;23235;p51"/>
            <p:cNvSpPr/>
            <p:nvPr/>
          </p:nvSpPr>
          <p:spPr>
            <a:xfrm>
              <a:off x="1653100" y="1266175"/>
              <a:ext cx="26725" cy="30925"/>
            </a:xfrm>
            <a:custGeom>
              <a:avLst/>
              <a:gdLst/>
              <a:ahLst/>
              <a:cxnLst/>
              <a:rect l="l" t="t" r="r" b="b"/>
              <a:pathLst>
                <a:path w="1069" h="1237" extrusionOk="0">
                  <a:moveTo>
                    <a:pt x="113" y="0"/>
                  </a:moveTo>
                  <a:lnTo>
                    <a:pt x="169" y="56"/>
                  </a:lnTo>
                  <a:lnTo>
                    <a:pt x="169" y="225"/>
                  </a:lnTo>
                  <a:lnTo>
                    <a:pt x="56" y="337"/>
                  </a:lnTo>
                  <a:lnTo>
                    <a:pt x="113" y="450"/>
                  </a:lnTo>
                  <a:lnTo>
                    <a:pt x="56" y="562"/>
                  </a:lnTo>
                  <a:lnTo>
                    <a:pt x="113" y="618"/>
                  </a:lnTo>
                  <a:lnTo>
                    <a:pt x="225" y="731"/>
                  </a:lnTo>
                  <a:lnTo>
                    <a:pt x="225" y="787"/>
                  </a:lnTo>
                  <a:lnTo>
                    <a:pt x="169" y="787"/>
                  </a:lnTo>
                  <a:lnTo>
                    <a:pt x="56" y="843"/>
                  </a:lnTo>
                  <a:lnTo>
                    <a:pt x="0" y="956"/>
                  </a:lnTo>
                  <a:lnTo>
                    <a:pt x="0" y="1180"/>
                  </a:lnTo>
                  <a:lnTo>
                    <a:pt x="56" y="1237"/>
                  </a:lnTo>
                  <a:lnTo>
                    <a:pt x="169" y="1237"/>
                  </a:lnTo>
                  <a:lnTo>
                    <a:pt x="225" y="1180"/>
                  </a:lnTo>
                  <a:lnTo>
                    <a:pt x="337" y="1180"/>
                  </a:lnTo>
                  <a:lnTo>
                    <a:pt x="506" y="1124"/>
                  </a:lnTo>
                  <a:lnTo>
                    <a:pt x="618" y="1068"/>
                  </a:lnTo>
                  <a:lnTo>
                    <a:pt x="675" y="956"/>
                  </a:lnTo>
                  <a:lnTo>
                    <a:pt x="731" y="843"/>
                  </a:lnTo>
                  <a:lnTo>
                    <a:pt x="787" y="787"/>
                  </a:lnTo>
                  <a:lnTo>
                    <a:pt x="956" y="731"/>
                  </a:lnTo>
                  <a:lnTo>
                    <a:pt x="1012" y="675"/>
                  </a:lnTo>
                  <a:lnTo>
                    <a:pt x="1068" y="562"/>
                  </a:lnTo>
                  <a:lnTo>
                    <a:pt x="1012" y="337"/>
                  </a:lnTo>
                  <a:lnTo>
                    <a:pt x="956" y="281"/>
                  </a:lnTo>
                  <a:lnTo>
                    <a:pt x="787" y="225"/>
                  </a:lnTo>
                  <a:lnTo>
                    <a:pt x="618" y="281"/>
                  </a:lnTo>
                  <a:lnTo>
                    <a:pt x="506" y="394"/>
                  </a:lnTo>
                  <a:lnTo>
                    <a:pt x="450" y="169"/>
                  </a:lnTo>
                  <a:lnTo>
                    <a:pt x="450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87A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6" name="Google Shape;23236;p51"/>
            <p:cNvSpPr/>
            <p:nvPr/>
          </p:nvSpPr>
          <p:spPr>
            <a:xfrm>
              <a:off x="1665750" y="1215575"/>
              <a:ext cx="15475" cy="18300"/>
            </a:xfrm>
            <a:custGeom>
              <a:avLst/>
              <a:gdLst/>
              <a:ahLst/>
              <a:cxnLst/>
              <a:rect l="l" t="t" r="r" b="b"/>
              <a:pathLst>
                <a:path w="619" h="732" extrusionOk="0">
                  <a:moveTo>
                    <a:pt x="225" y="1"/>
                  </a:moveTo>
                  <a:lnTo>
                    <a:pt x="112" y="57"/>
                  </a:lnTo>
                  <a:lnTo>
                    <a:pt x="112" y="113"/>
                  </a:lnTo>
                  <a:lnTo>
                    <a:pt x="112" y="169"/>
                  </a:lnTo>
                  <a:lnTo>
                    <a:pt x="112" y="226"/>
                  </a:lnTo>
                  <a:lnTo>
                    <a:pt x="112" y="282"/>
                  </a:lnTo>
                  <a:lnTo>
                    <a:pt x="0" y="394"/>
                  </a:lnTo>
                  <a:lnTo>
                    <a:pt x="0" y="507"/>
                  </a:lnTo>
                  <a:lnTo>
                    <a:pt x="112" y="675"/>
                  </a:lnTo>
                  <a:lnTo>
                    <a:pt x="169" y="731"/>
                  </a:lnTo>
                  <a:lnTo>
                    <a:pt x="225" y="675"/>
                  </a:lnTo>
                  <a:lnTo>
                    <a:pt x="337" y="507"/>
                  </a:lnTo>
                  <a:lnTo>
                    <a:pt x="393" y="394"/>
                  </a:lnTo>
                  <a:lnTo>
                    <a:pt x="393" y="282"/>
                  </a:lnTo>
                  <a:lnTo>
                    <a:pt x="450" y="113"/>
                  </a:lnTo>
                  <a:lnTo>
                    <a:pt x="618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ABC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7" name="Google Shape;23237;p51"/>
            <p:cNvSpPr/>
            <p:nvPr/>
          </p:nvSpPr>
          <p:spPr>
            <a:xfrm>
              <a:off x="1662925" y="1260550"/>
              <a:ext cx="9875" cy="7050"/>
            </a:xfrm>
            <a:custGeom>
              <a:avLst/>
              <a:gdLst/>
              <a:ahLst/>
              <a:cxnLst/>
              <a:rect l="l" t="t" r="r" b="b"/>
              <a:pathLst>
                <a:path w="395" h="282" extrusionOk="0">
                  <a:moveTo>
                    <a:pt x="113" y="0"/>
                  </a:moveTo>
                  <a:lnTo>
                    <a:pt x="57" y="113"/>
                  </a:lnTo>
                  <a:lnTo>
                    <a:pt x="1" y="225"/>
                  </a:lnTo>
                  <a:lnTo>
                    <a:pt x="1" y="281"/>
                  </a:lnTo>
                  <a:lnTo>
                    <a:pt x="282" y="281"/>
                  </a:lnTo>
                  <a:lnTo>
                    <a:pt x="338" y="169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90B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8" name="Google Shape;23238;p51"/>
            <p:cNvSpPr/>
            <p:nvPr/>
          </p:nvSpPr>
          <p:spPr>
            <a:xfrm>
              <a:off x="1647475" y="12324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9B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9" name="Google Shape;23239;p51"/>
            <p:cNvSpPr/>
            <p:nvPr/>
          </p:nvSpPr>
          <p:spPr>
            <a:xfrm>
              <a:off x="1627800" y="120995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"/>
                  </a:moveTo>
                  <a:lnTo>
                    <a:pt x="0" y="113"/>
                  </a:lnTo>
                  <a:lnTo>
                    <a:pt x="57" y="113"/>
                  </a:lnTo>
                  <a:lnTo>
                    <a:pt x="57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B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0" name="Google Shape;23240;p51"/>
            <p:cNvSpPr/>
            <p:nvPr/>
          </p:nvSpPr>
          <p:spPr>
            <a:xfrm>
              <a:off x="1675575" y="12113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0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C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1" name="Google Shape;23241;p51"/>
            <p:cNvSpPr/>
            <p:nvPr/>
          </p:nvSpPr>
          <p:spPr>
            <a:xfrm>
              <a:off x="1646075" y="12563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1"/>
                  </a:moveTo>
                  <a:lnTo>
                    <a:pt x="56" y="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9B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2" name="Google Shape;23242;p51"/>
            <p:cNvSpPr/>
            <p:nvPr/>
          </p:nvSpPr>
          <p:spPr>
            <a:xfrm>
              <a:off x="1962225" y="1066625"/>
              <a:ext cx="63250" cy="49225"/>
            </a:xfrm>
            <a:custGeom>
              <a:avLst/>
              <a:gdLst/>
              <a:ahLst/>
              <a:cxnLst/>
              <a:rect l="l" t="t" r="r" b="b"/>
              <a:pathLst>
                <a:path w="2530" h="1969" extrusionOk="0">
                  <a:moveTo>
                    <a:pt x="1181" y="507"/>
                  </a:moveTo>
                  <a:lnTo>
                    <a:pt x="1237" y="563"/>
                  </a:lnTo>
                  <a:lnTo>
                    <a:pt x="1237" y="675"/>
                  </a:lnTo>
                  <a:lnTo>
                    <a:pt x="1237" y="732"/>
                  </a:lnTo>
                  <a:lnTo>
                    <a:pt x="1237" y="788"/>
                  </a:lnTo>
                  <a:lnTo>
                    <a:pt x="1181" y="788"/>
                  </a:lnTo>
                  <a:lnTo>
                    <a:pt x="1125" y="732"/>
                  </a:lnTo>
                  <a:lnTo>
                    <a:pt x="1068" y="675"/>
                  </a:lnTo>
                  <a:lnTo>
                    <a:pt x="1181" y="675"/>
                  </a:lnTo>
                  <a:lnTo>
                    <a:pt x="1237" y="619"/>
                  </a:lnTo>
                  <a:lnTo>
                    <a:pt x="1181" y="507"/>
                  </a:lnTo>
                  <a:close/>
                  <a:moveTo>
                    <a:pt x="1349" y="1"/>
                  </a:moveTo>
                  <a:lnTo>
                    <a:pt x="1237" y="57"/>
                  </a:lnTo>
                  <a:lnTo>
                    <a:pt x="1181" y="170"/>
                  </a:lnTo>
                  <a:lnTo>
                    <a:pt x="1125" y="282"/>
                  </a:lnTo>
                  <a:lnTo>
                    <a:pt x="1181" y="507"/>
                  </a:lnTo>
                  <a:lnTo>
                    <a:pt x="1181" y="507"/>
                  </a:lnTo>
                  <a:lnTo>
                    <a:pt x="1068" y="451"/>
                  </a:lnTo>
                  <a:lnTo>
                    <a:pt x="956" y="394"/>
                  </a:lnTo>
                  <a:lnTo>
                    <a:pt x="844" y="451"/>
                  </a:lnTo>
                  <a:lnTo>
                    <a:pt x="787" y="619"/>
                  </a:lnTo>
                  <a:lnTo>
                    <a:pt x="731" y="675"/>
                  </a:lnTo>
                  <a:lnTo>
                    <a:pt x="619" y="619"/>
                  </a:lnTo>
                  <a:lnTo>
                    <a:pt x="450" y="507"/>
                  </a:lnTo>
                  <a:lnTo>
                    <a:pt x="394" y="507"/>
                  </a:lnTo>
                  <a:lnTo>
                    <a:pt x="338" y="563"/>
                  </a:lnTo>
                  <a:lnTo>
                    <a:pt x="225" y="675"/>
                  </a:lnTo>
                  <a:lnTo>
                    <a:pt x="113" y="788"/>
                  </a:lnTo>
                  <a:lnTo>
                    <a:pt x="0" y="900"/>
                  </a:lnTo>
                  <a:lnTo>
                    <a:pt x="0" y="1013"/>
                  </a:lnTo>
                  <a:lnTo>
                    <a:pt x="113" y="1181"/>
                  </a:lnTo>
                  <a:lnTo>
                    <a:pt x="113" y="1350"/>
                  </a:lnTo>
                  <a:lnTo>
                    <a:pt x="169" y="1518"/>
                  </a:lnTo>
                  <a:lnTo>
                    <a:pt x="281" y="1687"/>
                  </a:lnTo>
                  <a:lnTo>
                    <a:pt x="506" y="1856"/>
                  </a:lnTo>
                  <a:lnTo>
                    <a:pt x="787" y="1968"/>
                  </a:lnTo>
                  <a:lnTo>
                    <a:pt x="1012" y="1968"/>
                  </a:lnTo>
                  <a:lnTo>
                    <a:pt x="1349" y="1912"/>
                  </a:lnTo>
                  <a:lnTo>
                    <a:pt x="1462" y="1856"/>
                  </a:lnTo>
                  <a:lnTo>
                    <a:pt x="2080" y="1856"/>
                  </a:lnTo>
                  <a:lnTo>
                    <a:pt x="2192" y="1799"/>
                  </a:lnTo>
                  <a:lnTo>
                    <a:pt x="2305" y="1687"/>
                  </a:lnTo>
                  <a:lnTo>
                    <a:pt x="2305" y="1631"/>
                  </a:lnTo>
                  <a:lnTo>
                    <a:pt x="2249" y="1518"/>
                  </a:lnTo>
                  <a:lnTo>
                    <a:pt x="2192" y="1462"/>
                  </a:lnTo>
                  <a:lnTo>
                    <a:pt x="2249" y="1350"/>
                  </a:lnTo>
                  <a:lnTo>
                    <a:pt x="2361" y="1462"/>
                  </a:lnTo>
                  <a:lnTo>
                    <a:pt x="2530" y="1462"/>
                  </a:lnTo>
                  <a:lnTo>
                    <a:pt x="2530" y="1406"/>
                  </a:lnTo>
                  <a:lnTo>
                    <a:pt x="2530" y="1350"/>
                  </a:lnTo>
                  <a:lnTo>
                    <a:pt x="2530" y="1181"/>
                  </a:lnTo>
                  <a:lnTo>
                    <a:pt x="2474" y="1125"/>
                  </a:lnTo>
                  <a:lnTo>
                    <a:pt x="2474" y="956"/>
                  </a:lnTo>
                  <a:lnTo>
                    <a:pt x="2249" y="956"/>
                  </a:lnTo>
                  <a:lnTo>
                    <a:pt x="2305" y="900"/>
                  </a:lnTo>
                  <a:lnTo>
                    <a:pt x="2305" y="788"/>
                  </a:lnTo>
                  <a:lnTo>
                    <a:pt x="2192" y="732"/>
                  </a:lnTo>
                  <a:lnTo>
                    <a:pt x="1855" y="619"/>
                  </a:lnTo>
                  <a:lnTo>
                    <a:pt x="1799" y="675"/>
                  </a:lnTo>
                  <a:lnTo>
                    <a:pt x="1574" y="675"/>
                  </a:lnTo>
                  <a:lnTo>
                    <a:pt x="1462" y="619"/>
                  </a:lnTo>
                  <a:lnTo>
                    <a:pt x="1462" y="563"/>
                  </a:lnTo>
                  <a:lnTo>
                    <a:pt x="1406" y="507"/>
                  </a:lnTo>
                  <a:lnTo>
                    <a:pt x="1349" y="394"/>
                  </a:lnTo>
                  <a:lnTo>
                    <a:pt x="1349" y="338"/>
                  </a:lnTo>
                  <a:lnTo>
                    <a:pt x="1349" y="226"/>
                  </a:lnTo>
                  <a:lnTo>
                    <a:pt x="1349" y="170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A9CD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3" name="Google Shape;23243;p51"/>
            <p:cNvSpPr/>
            <p:nvPr/>
          </p:nvSpPr>
          <p:spPr>
            <a:xfrm>
              <a:off x="1925700" y="1056800"/>
              <a:ext cx="67450" cy="52025"/>
            </a:xfrm>
            <a:custGeom>
              <a:avLst/>
              <a:gdLst/>
              <a:ahLst/>
              <a:cxnLst/>
              <a:rect l="l" t="t" r="r" b="b"/>
              <a:pathLst>
                <a:path w="2698" h="2081" extrusionOk="0">
                  <a:moveTo>
                    <a:pt x="787" y="0"/>
                  </a:moveTo>
                  <a:lnTo>
                    <a:pt x="787" y="57"/>
                  </a:lnTo>
                  <a:lnTo>
                    <a:pt x="731" y="169"/>
                  </a:lnTo>
                  <a:lnTo>
                    <a:pt x="731" y="225"/>
                  </a:lnTo>
                  <a:lnTo>
                    <a:pt x="787" y="281"/>
                  </a:lnTo>
                  <a:lnTo>
                    <a:pt x="843" y="450"/>
                  </a:lnTo>
                  <a:lnTo>
                    <a:pt x="843" y="506"/>
                  </a:lnTo>
                  <a:lnTo>
                    <a:pt x="787" y="450"/>
                  </a:lnTo>
                  <a:lnTo>
                    <a:pt x="731" y="450"/>
                  </a:lnTo>
                  <a:lnTo>
                    <a:pt x="675" y="506"/>
                  </a:lnTo>
                  <a:lnTo>
                    <a:pt x="618" y="506"/>
                  </a:lnTo>
                  <a:lnTo>
                    <a:pt x="562" y="563"/>
                  </a:lnTo>
                  <a:lnTo>
                    <a:pt x="506" y="619"/>
                  </a:lnTo>
                  <a:lnTo>
                    <a:pt x="506" y="731"/>
                  </a:lnTo>
                  <a:lnTo>
                    <a:pt x="450" y="787"/>
                  </a:lnTo>
                  <a:lnTo>
                    <a:pt x="337" y="844"/>
                  </a:lnTo>
                  <a:lnTo>
                    <a:pt x="56" y="844"/>
                  </a:lnTo>
                  <a:lnTo>
                    <a:pt x="0" y="900"/>
                  </a:lnTo>
                  <a:lnTo>
                    <a:pt x="0" y="1012"/>
                  </a:lnTo>
                  <a:lnTo>
                    <a:pt x="0" y="1125"/>
                  </a:lnTo>
                  <a:lnTo>
                    <a:pt x="113" y="1181"/>
                  </a:lnTo>
                  <a:lnTo>
                    <a:pt x="169" y="1237"/>
                  </a:lnTo>
                  <a:lnTo>
                    <a:pt x="225" y="1349"/>
                  </a:lnTo>
                  <a:lnTo>
                    <a:pt x="337" y="1462"/>
                  </a:lnTo>
                  <a:lnTo>
                    <a:pt x="450" y="1518"/>
                  </a:lnTo>
                  <a:lnTo>
                    <a:pt x="562" y="1462"/>
                  </a:lnTo>
                  <a:lnTo>
                    <a:pt x="731" y="1462"/>
                  </a:lnTo>
                  <a:lnTo>
                    <a:pt x="843" y="1574"/>
                  </a:lnTo>
                  <a:lnTo>
                    <a:pt x="956" y="1687"/>
                  </a:lnTo>
                  <a:lnTo>
                    <a:pt x="1237" y="1687"/>
                  </a:lnTo>
                  <a:lnTo>
                    <a:pt x="1293" y="1743"/>
                  </a:lnTo>
                  <a:lnTo>
                    <a:pt x="1405" y="1855"/>
                  </a:lnTo>
                  <a:lnTo>
                    <a:pt x="1461" y="1968"/>
                  </a:lnTo>
                  <a:lnTo>
                    <a:pt x="1574" y="2080"/>
                  </a:lnTo>
                  <a:lnTo>
                    <a:pt x="1742" y="2024"/>
                  </a:lnTo>
                  <a:lnTo>
                    <a:pt x="1742" y="1911"/>
                  </a:lnTo>
                  <a:lnTo>
                    <a:pt x="1686" y="1799"/>
                  </a:lnTo>
                  <a:lnTo>
                    <a:pt x="1630" y="1743"/>
                  </a:lnTo>
                  <a:lnTo>
                    <a:pt x="1630" y="1687"/>
                  </a:lnTo>
                  <a:lnTo>
                    <a:pt x="1686" y="1630"/>
                  </a:lnTo>
                  <a:lnTo>
                    <a:pt x="1799" y="1574"/>
                  </a:lnTo>
                  <a:lnTo>
                    <a:pt x="1630" y="1462"/>
                  </a:lnTo>
                  <a:lnTo>
                    <a:pt x="1574" y="1406"/>
                  </a:lnTo>
                  <a:lnTo>
                    <a:pt x="1518" y="1406"/>
                  </a:lnTo>
                  <a:lnTo>
                    <a:pt x="1518" y="1349"/>
                  </a:lnTo>
                  <a:lnTo>
                    <a:pt x="1574" y="1237"/>
                  </a:lnTo>
                  <a:lnTo>
                    <a:pt x="1799" y="1237"/>
                  </a:lnTo>
                  <a:lnTo>
                    <a:pt x="1799" y="1125"/>
                  </a:lnTo>
                  <a:lnTo>
                    <a:pt x="1799" y="1068"/>
                  </a:lnTo>
                  <a:lnTo>
                    <a:pt x="1799" y="956"/>
                  </a:lnTo>
                  <a:lnTo>
                    <a:pt x="1967" y="1012"/>
                  </a:lnTo>
                  <a:lnTo>
                    <a:pt x="2024" y="1068"/>
                  </a:lnTo>
                  <a:lnTo>
                    <a:pt x="2080" y="1125"/>
                  </a:lnTo>
                  <a:lnTo>
                    <a:pt x="2080" y="1181"/>
                  </a:lnTo>
                  <a:lnTo>
                    <a:pt x="2080" y="1237"/>
                  </a:lnTo>
                  <a:lnTo>
                    <a:pt x="2192" y="1181"/>
                  </a:lnTo>
                  <a:lnTo>
                    <a:pt x="2248" y="1181"/>
                  </a:lnTo>
                  <a:lnTo>
                    <a:pt x="2305" y="1125"/>
                  </a:lnTo>
                  <a:lnTo>
                    <a:pt x="2305" y="956"/>
                  </a:lnTo>
                  <a:lnTo>
                    <a:pt x="2361" y="900"/>
                  </a:lnTo>
                  <a:lnTo>
                    <a:pt x="2529" y="900"/>
                  </a:lnTo>
                  <a:lnTo>
                    <a:pt x="2698" y="956"/>
                  </a:lnTo>
                  <a:lnTo>
                    <a:pt x="2698" y="450"/>
                  </a:lnTo>
                  <a:lnTo>
                    <a:pt x="2586" y="225"/>
                  </a:lnTo>
                  <a:lnTo>
                    <a:pt x="2248" y="225"/>
                  </a:lnTo>
                  <a:lnTo>
                    <a:pt x="2192" y="281"/>
                  </a:lnTo>
                  <a:lnTo>
                    <a:pt x="2192" y="338"/>
                  </a:lnTo>
                  <a:lnTo>
                    <a:pt x="2192" y="394"/>
                  </a:lnTo>
                  <a:lnTo>
                    <a:pt x="2192" y="450"/>
                  </a:lnTo>
                  <a:lnTo>
                    <a:pt x="1855" y="450"/>
                  </a:lnTo>
                  <a:lnTo>
                    <a:pt x="1630" y="506"/>
                  </a:lnTo>
                  <a:lnTo>
                    <a:pt x="1574" y="563"/>
                  </a:lnTo>
                  <a:lnTo>
                    <a:pt x="1461" y="563"/>
                  </a:lnTo>
                  <a:lnTo>
                    <a:pt x="1461" y="506"/>
                  </a:lnTo>
                  <a:lnTo>
                    <a:pt x="1461" y="450"/>
                  </a:lnTo>
                  <a:lnTo>
                    <a:pt x="1518" y="394"/>
                  </a:lnTo>
                  <a:lnTo>
                    <a:pt x="1461" y="338"/>
                  </a:lnTo>
                  <a:lnTo>
                    <a:pt x="1349" y="338"/>
                  </a:lnTo>
                  <a:lnTo>
                    <a:pt x="1293" y="450"/>
                  </a:lnTo>
                  <a:lnTo>
                    <a:pt x="1237" y="506"/>
                  </a:lnTo>
                  <a:lnTo>
                    <a:pt x="1237" y="563"/>
                  </a:lnTo>
                  <a:lnTo>
                    <a:pt x="1124" y="563"/>
                  </a:lnTo>
                  <a:lnTo>
                    <a:pt x="956" y="338"/>
                  </a:lnTo>
                  <a:lnTo>
                    <a:pt x="899" y="225"/>
                  </a:lnTo>
                  <a:lnTo>
                    <a:pt x="843" y="57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B1D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4" name="Google Shape;23244;p51"/>
            <p:cNvSpPr/>
            <p:nvPr/>
          </p:nvSpPr>
          <p:spPr>
            <a:xfrm>
              <a:off x="2007200" y="1030100"/>
              <a:ext cx="9850" cy="8450"/>
            </a:xfrm>
            <a:custGeom>
              <a:avLst/>
              <a:gdLst/>
              <a:ahLst/>
              <a:cxnLst/>
              <a:rect l="l" t="t" r="r" b="b"/>
              <a:pathLst>
                <a:path w="394" h="338" extrusionOk="0">
                  <a:moveTo>
                    <a:pt x="337" y="1"/>
                  </a:moveTo>
                  <a:lnTo>
                    <a:pt x="169" y="57"/>
                  </a:lnTo>
                  <a:lnTo>
                    <a:pt x="0" y="57"/>
                  </a:lnTo>
                  <a:lnTo>
                    <a:pt x="0" y="169"/>
                  </a:lnTo>
                  <a:lnTo>
                    <a:pt x="112" y="282"/>
                  </a:lnTo>
                  <a:lnTo>
                    <a:pt x="225" y="338"/>
                  </a:lnTo>
                  <a:lnTo>
                    <a:pt x="225" y="225"/>
                  </a:lnTo>
                  <a:lnTo>
                    <a:pt x="281" y="169"/>
                  </a:lnTo>
                  <a:lnTo>
                    <a:pt x="393" y="113"/>
                  </a:lnTo>
                  <a:lnTo>
                    <a:pt x="393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ADD0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5" name="Google Shape;23245;p51"/>
            <p:cNvSpPr/>
            <p:nvPr/>
          </p:nvSpPr>
          <p:spPr>
            <a:xfrm>
              <a:off x="1980500" y="1044150"/>
              <a:ext cx="4225" cy="1425"/>
            </a:xfrm>
            <a:custGeom>
              <a:avLst/>
              <a:gdLst/>
              <a:ahLst/>
              <a:cxnLst/>
              <a:rect l="l" t="t" r="r" b="b"/>
              <a:pathLst>
                <a:path w="169" h="57" extrusionOk="0">
                  <a:moveTo>
                    <a:pt x="0" y="1"/>
                  </a:moveTo>
                  <a:lnTo>
                    <a:pt x="0" y="57"/>
                  </a:lnTo>
                  <a:lnTo>
                    <a:pt x="113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1D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6" name="Google Shape;23246;p51"/>
            <p:cNvSpPr/>
            <p:nvPr/>
          </p:nvSpPr>
          <p:spPr>
            <a:xfrm>
              <a:off x="1981900" y="10343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0" y="56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1D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7" name="Google Shape;23247;p51"/>
            <p:cNvSpPr/>
            <p:nvPr/>
          </p:nvSpPr>
          <p:spPr>
            <a:xfrm>
              <a:off x="1943950" y="10554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1" y="0"/>
                  </a:moveTo>
                  <a:lnTo>
                    <a:pt x="1" y="56"/>
                  </a:lnTo>
                  <a:lnTo>
                    <a:pt x="57" y="113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C3D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8" name="Google Shape;23248;p51"/>
            <p:cNvSpPr/>
            <p:nvPr/>
          </p:nvSpPr>
          <p:spPr>
            <a:xfrm>
              <a:off x="1994550" y="10638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5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6" y="57"/>
                  </a:lnTo>
                  <a:lnTo>
                    <a:pt x="56" y="57"/>
                  </a:lnTo>
                  <a:close/>
                </a:path>
              </a:pathLst>
            </a:custGeom>
            <a:solidFill>
              <a:srgbClr val="B1D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9" name="Google Shape;23249;p51"/>
            <p:cNvSpPr/>
            <p:nvPr/>
          </p:nvSpPr>
          <p:spPr>
            <a:xfrm>
              <a:off x="2140675" y="1127050"/>
              <a:ext cx="94175" cy="63250"/>
            </a:xfrm>
            <a:custGeom>
              <a:avLst/>
              <a:gdLst/>
              <a:ahLst/>
              <a:cxnLst/>
              <a:rect l="l" t="t" r="r" b="b"/>
              <a:pathLst>
                <a:path w="3767" h="2530" extrusionOk="0">
                  <a:moveTo>
                    <a:pt x="731" y="1"/>
                  </a:moveTo>
                  <a:lnTo>
                    <a:pt x="619" y="57"/>
                  </a:lnTo>
                  <a:lnTo>
                    <a:pt x="563" y="113"/>
                  </a:lnTo>
                  <a:lnTo>
                    <a:pt x="563" y="169"/>
                  </a:lnTo>
                  <a:lnTo>
                    <a:pt x="563" y="282"/>
                  </a:lnTo>
                  <a:lnTo>
                    <a:pt x="506" y="282"/>
                  </a:lnTo>
                  <a:lnTo>
                    <a:pt x="450" y="226"/>
                  </a:lnTo>
                  <a:lnTo>
                    <a:pt x="394" y="338"/>
                  </a:lnTo>
                  <a:lnTo>
                    <a:pt x="394" y="450"/>
                  </a:lnTo>
                  <a:lnTo>
                    <a:pt x="338" y="619"/>
                  </a:lnTo>
                  <a:lnTo>
                    <a:pt x="338" y="675"/>
                  </a:lnTo>
                  <a:lnTo>
                    <a:pt x="282" y="731"/>
                  </a:lnTo>
                  <a:lnTo>
                    <a:pt x="225" y="788"/>
                  </a:lnTo>
                  <a:lnTo>
                    <a:pt x="282" y="900"/>
                  </a:lnTo>
                  <a:lnTo>
                    <a:pt x="338" y="956"/>
                  </a:lnTo>
                  <a:lnTo>
                    <a:pt x="338" y="1125"/>
                  </a:lnTo>
                  <a:lnTo>
                    <a:pt x="394" y="1293"/>
                  </a:lnTo>
                  <a:lnTo>
                    <a:pt x="506" y="1406"/>
                  </a:lnTo>
                  <a:lnTo>
                    <a:pt x="563" y="1575"/>
                  </a:lnTo>
                  <a:lnTo>
                    <a:pt x="338" y="1350"/>
                  </a:lnTo>
                  <a:lnTo>
                    <a:pt x="113" y="1350"/>
                  </a:lnTo>
                  <a:lnTo>
                    <a:pt x="57" y="1406"/>
                  </a:lnTo>
                  <a:lnTo>
                    <a:pt x="1" y="1518"/>
                  </a:lnTo>
                  <a:lnTo>
                    <a:pt x="57" y="1575"/>
                  </a:lnTo>
                  <a:lnTo>
                    <a:pt x="113" y="1687"/>
                  </a:lnTo>
                  <a:lnTo>
                    <a:pt x="225" y="1912"/>
                  </a:lnTo>
                  <a:lnTo>
                    <a:pt x="338" y="1912"/>
                  </a:lnTo>
                  <a:lnTo>
                    <a:pt x="282" y="2024"/>
                  </a:lnTo>
                  <a:lnTo>
                    <a:pt x="225" y="2193"/>
                  </a:lnTo>
                  <a:lnTo>
                    <a:pt x="282" y="2418"/>
                  </a:lnTo>
                  <a:lnTo>
                    <a:pt x="394" y="2530"/>
                  </a:lnTo>
                  <a:lnTo>
                    <a:pt x="450" y="2474"/>
                  </a:lnTo>
                  <a:lnTo>
                    <a:pt x="563" y="2361"/>
                  </a:lnTo>
                  <a:lnTo>
                    <a:pt x="563" y="2249"/>
                  </a:lnTo>
                  <a:lnTo>
                    <a:pt x="731" y="2361"/>
                  </a:lnTo>
                  <a:lnTo>
                    <a:pt x="844" y="2361"/>
                  </a:lnTo>
                  <a:lnTo>
                    <a:pt x="956" y="2305"/>
                  </a:lnTo>
                  <a:lnTo>
                    <a:pt x="1068" y="2249"/>
                  </a:lnTo>
                  <a:lnTo>
                    <a:pt x="1237" y="2080"/>
                  </a:lnTo>
                  <a:lnTo>
                    <a:pt x="1350" y="1968"/>
                  </a:lnTo>
                  <a:lnTo>
                    <a:pt x="1293" y="2080"/>
                  </a:lnTo>
                  <a:lnTo>
                    <a:pt x="1350" y="2193"/>
                  </a:lnTo>
                  <a:lnTo>
                    <a:pt x="1406" y="2249"/>
                  </a:lnTo>
                  <a:lnTo>
                    <a:pt x="1462" y="2305"/>
                  </a:lnTo>
                  <a:lnTo>
                    <a:pt x="1574" y="2249"/>
                  </a:lnTo>
                  <a:lnTo>
                    <a:pt x="1855" y="2137"/>
                  </a:lnTo>
                  <a:lnTo>
                    <a:pt x="2080" y="2080"/>
                  </a:lnTo>
                  <a:lnTo>
                    <a:pt x="2193" y="2080"/>
                  </a:lnTo>
                  <a:lnTo>
                    <a:pt x="2305" y="2137"/>
                  </a:lnTo>
                  <a:lnTo>
                    <a:pt x="2417" y="2193"/>
                  </a:lnTo>
                  <a:lnTo>
                    <a:pt x="2530" y="2361"/>
                  </a:lnTo>
                  <a:lnTo>
                    <a:pt x="2586" y="2305"/>
                  </a:lnTo>
                  <a:lnTo>
                    <a:pt x="2642" y="2249"/>
                  </a:lnTo>
                  <a:lnTo>
                    <a:pt x="2698" y="2193"/>
                  </a:lnTo>
                  <a:lnTo>
                    <a:pt x="2979" y="2080"/>
                  </a:lnTo>
                  <a:lnTo>
                    <a:pt x="3148" y="2024"/>
                  </a:lnTo>
                  <a:lnTo>
                    <a:pt x="3261" y="1968"/>
                  </a:lnTo>
                  <a:lnTo>
                    <a:pt x="3373" y="1912"/>
                  </a:lnTo>
                  <a:lnTo>
                    <a:pt x="3429" y="1912"/>
                  </a:lnTo>
                  <a:lnTo>
                    <a:pt x="3485" y="1856"/>
                  </a:lnTo>
                  <a:lnTo>
                    <a:pt x="3542" y="1856"/>
                  </a:lnTo>
                  <a:lnTo>
                    <a:pt x="3598" y="1799"/>
                  </a:lnTo>
                  <a:lnTo>
                    <a:pt x="3710" y="1743"/>
                  </a:lnTo>
                  <a:lnTo>
                    <a:pt x="3766" y="1743"/>
                  </a:lnTo>
                  <a:lnTo>
                    <a:pt x="3766" y="1575"/>
                  </a:lnTo>
                  <a:lnTo>
                    <a:pt x="3654" y="1575"/>
                  </a:lnTo>
                  <a:lnTo>
                    <a:pt x="3485" y="1631"/>
                  </a:lnTo>
                  <a:lnTo>
                    <a:pt x="3092" y="1743"/>
                  </a:lnTo>
                  <a:lnTo>
                    <a:pt x="2755" y="1799"/>
                  </a:lnTo>
                  <a:lnTo>
                    <a:pt x="2530" y="1799"/>
                  </a:lnTo>
                  <a:lnTo>
                    <a:pt x="2361" y="1743"/>
                  </a:lnTo>
                  <a:lnTo>
                    <a:pt x="2193" y="1687"/>
                  </a:lnTo>
                  <a:lnTo>
                    <a:pt x="2024" y="1518"/>
                  </a:lnTo>
                  <a:lnTo>
                    <a:pt x="1799" y="1575"/>
                  </a:lnTo>
                  <a:lnTo>
                    <a:pt x="1799" y="1631"/>
                  </a:lnTo>
                  <a:lnTo>
                    <a:pt x="1799" y="1743"/>
                  </a:lnTo>
                  <a:lnTo>
                    <a:pt x="1687" y="1575"/>
                  </a:lnTo>
                  <a:lnTo>
                    <a:pt x="1574" y="1406"/>
                  </a:lnTo>
                  <a:lnTo>
                    <a:pt x="1518" y="1350"/>
                  </a:lnTo>
                  <a:lnTo>
                    <a:pt x="1293" y="1350"/>
                  </a:lnTo>
                  <a:lnTo>
                    <a:pt x="1181" y="1406"/>
                  </a:lnTo>
                  <a:lnTo>
                    <a:pt x="1237" y="1293"/>
                  </a:lnTo>
                  <a:lnTo>
                    <a:pt x="1237" y="1181"/>
                  </a:lnTo>
                  <a:lnTo>
                    <a:pt x="1237" y="1069"/>
                  </a:lnTo>
                  <a:lnTo>
                    <a:pt x="1237" y="956"/>
                  </a:lnTo>
                  <a:lnTo>
                    <a:pt x="1237" y="844"/>
                  </a:lnTo>
                  <a:lnTo>
                    <a:pt x="1237" y="731"/>
                  </a:lnTo>
                  <a:lnTo>
                    <a:pt x="1181" y="563"/>
                  </a:lnTo>
                  <a:lnTo>
                    <a:pt x="956" y="563"/>
                  </a:lnTo>
                  <a:lnTo>
                    <a:pt x="956" y="507"/>
                  </a:lnTo>
                  <a:lnTo>
                    <a:pt x="1012" y="450"/>
                  </a:lnTo>
                  <a:lnTo>
                    <a:pt x="1068" y="338"/>
                  </a:lnTo>
                  <a:lnTo>
                    <a:pt x="1012" y="113"/>
                  </a:lnTo>
                  <a:lnTo>
                    <a:pt x="956" y="113"/>
                  </a:lnTo>
                  <a:lnTo>
                    <a:pt x="956" y="57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ADC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0" name="Google Shape;23250;p51"/>
            <p:cNvSpPr/>
            <p:nvPr/>
          </p:nvSpPr>
          <p:spPr>
            <a:xfrm>
              <a:off x="2101325" y="1166400"/>
              <a:ext cx="57650" cy="49200"/>
            </a:xfrm>
            <a:custGeom>
              <a:avLst/>
              <a:gdLst/>
              <a:ahLst/>
              <a:cxnLst/>
              <a:rect l="l" t="t" r="r" b="b"/>
              <a:pathLst>
                <a:path w="2306" h="1968" extrusionOk="0">
                  <a:moveTo>
                    <a:pt x="788" y="1"/>
                  </a:moveTo>
                  <a:lnTo>
                    <a:pt x="731" y="57"/>
                  </a:lnTo>
                  <a:lnTo>
                    <a:pt x="619" y="113"/>
                  </a:lnTo>
                  <a:lnTo>
                    <a:pt x="450" y="338"/>
                  </a:lnTo>
                  <a:lnTo>
                    <a:pt x="282" y="506"/>
                  </a:lnTo>
                  <a:lnTo>
                    <a:pt x="226" y="619"/>
                  </a:lnTo>
                  <a:lnTo>
                    <a:pt x="282" y="731"/>
                  </a:lnTo>
                  <a:lnTo>
                    <a:pt x="450" y="900"/>
                  </a:lnTo>
                  <a:lnTo>
                    <a:pt x="507" y="956"/>
                  </a:lnTo>
                  <a:lnTo>
                    <a:pt x="450" y="956"/>
                  </a:lnTo>
                  <a:lnTo>
                    <a:pt x="450" y="1068"/>
                  </a:lnTo>
                  <a:lnTo>
                    <a:pt x="507" y="1181"/>
                  </a:lnTo>
                  <a:lnTo>
                    <a:pt x="619" y="1181"/>
                  </a:lnTo>
                  <a:lnTo>
                    <a:pt x="731" y="1125"/>
                  </a:lnTo>
                  <a:lnTo>
                    <a:pt x="900" y="1068"/>
                  </a:lnTo>
                  <a:lnTo>
                    <a:pt x="1069" y="956"/>
                  </a:lnTo>
                  <a:lnTo>
                    <a:pt x="1013" y="1012"/>
                  </a:lnTo>
                  <a:lnTo>
                    <a:pt x="900" y="1068"/>
                  </a:lnTo>
                  <a:lnTo>
                    <a:pt x="788" y="1125"/>
                  </a:lnTo>
                  <a:lnTo>
                    <a:pt x="788" y="1237"/>
                  </a:lnTo>
                  <a:lnTo>
                    <a:pt x="788" y="1406"/>
                  </a:lnTo>
                  <a:lnTo>
                    <a:pt x="731" y="1462"/>
                  </a:lnTo>
                  <a:lnTo>
                    <a:pt x="563" y="1518"/>
                  </a:lnTo>
                  <a:lnTo>
                    <a:pt x="338" y="1630"/>
                  </a:lnTo>
                  <a:lnTo>
                    <a:pt x="113" y="1743"/>
                  </a:lnTo>
                  <a:lnTo>
                    <a:pt x="1" y="1855"/>
                  </a:lnTo>
                  <a:lnTo>
                    <a:pt x="1" y="1911"/>
                  </a:lnTo>
                  <a:lnTo>
                    <a:pt x="57" y="1968"/>
                  </a:lnTo>
                  <a:lnTo>
                    <a:pt x="282" y="1911"/>
                  </a:lnTo>
                  <a:lnTo>
                    <a:pt x="507" y="1855"/>
                  </a:lnTo>
                  <a:lnTo>
                    <a:pt x="731" y="1743"/>
                  </a:lnTo>
                  <a:lnTo>
                    <a:pt x="1013" y="1743"/>
                  </a:lnTo>
                  <a:lnTo>
                    <a:pt x="1575" y="1574"/>
                  </a:lnTo>
                  <a:lnTo>
                    <a:pt x="1743" y="1518"/>
                  </a:lnTo>
                  <a:lnTo>
                    <a:pt x="1968" y="1462"/>
                  </a:lnTo>
                  <a:lnTo>
                    <a:pt x="2193" y="1406"/>
                  </a:lnTo>
                  <a:lnTo>
                    <a:pt x="2305" y="1349"/>
                  </a:lnTo>
                  <a:lnTo>
                    <a:pt x="2193" y="1181"/>
                  </a:lnTo>
                  <a:lnTo>
                    <a:pt x="2249" y="1012"/>
                  </a:lnTo>
                  <a:lnTo>
                    <a:pt x="2249" y="900"/>
                  </a:lnTo>
                  <a:lnTo>
                    <a:pt x="2249" y="844"/>
                  </a:lnTo>
                  <a:lnTo>
                    <a:pt x="2193" y="787"/>
                  </a:lnTo>
                  <a:lnTo>
                    <a:pt x="2080" y="731"/>
                  </a:lnTo>
                  <a:lnTo>
                    <a:pt x="2024" y="787"/>
                  </a:lnTo>
                  <a:lnTo>
                    <a:pt x="1968" y="844"/>
                  </a:lnTo>
                  <a:lnTo>
                    <a:pt x="1968" y="900"/>
                  </a:lnTo>
                  <a:lnTo>
                    <a:pt x="1912" y="844"/>
                  </a:lnTo>
                  <a:lnTo>
                    <a:pt x="1799" y="844"/>
                  </a:lnTo>
                  <a:lnTo>
                    <a:pt x="1743" y="787"/>
                  </a:lnTo>
                  <a:lnTo>
                    <a:pt x="1743" y="731"/>
                  </a:lnTo>
                  <a:lnTo>
                    <a:pt x="1687" y="619"/>
                  </a:lnTo>
                  <a:lnTo>
                    <a:pt x="1631" y="506"/>
                  </a:lnTo>
                  <a:lnTo>
                    <a:pt x="1125" y="506"/>
                  </a:lnTo>
                  <a:lnTo>
                    <a:pt x="1013" y="563"/>
                  </a:lnTo>
                  <a:lnTo>
                    <a:pt x="900" y="506"/>
                  </a:lnTo>
                  <a:lnTo>
                    <a:pt x="900" y="394"/>
                  </a:lnTo>
                  <a:lnTo>
                    <a:pt x="900" y="282"/>
                  </a:lnTo>
                  <a:lnTo>
                    <a:pt x="900" y="169"/>
                  </a:lnTo>
                  <a:lnTo>
                    <a:pt x="900" y="113"/>
                  </a:lnTo>
                  <a:lnTo>
                    <a:pt x="844" y="57"/>
                  </a:lnTo>
                  <a:lnTo>
                    <a:pt x="788" y="1"/>
                  </a:lnTo>
                  <a:close/>
                </a:path>
              </a:pathLst>
            </a:custGeom>
            <a:solidFill>
              <a:srgbClr val="ACC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1" name="Google Shape;23251;p51"/>
            <p:cNvSpPr/>
            <p:nvPr/>
          </p:nvSpPr>
          <p:spPr>
            <a:xfrm>
              <a:off x="2140675" y="1170625"/>
              <a:ext cx="63250" cy="35150"/>
            </a:xfrm>
            <a:custGeom>
              <a:avLst/>
              <a:gdLst/>
              <a:ahLst/>
              <a:cxnLst/>
              <a:rect l="l" t="t" r="r" b="b"/>
              <a:pathLst>
                <a:path w="2530" h="1406" extrusionOk="0">
                  <a:moveTo>
                    <a:pt x="1462" y="0"/>
                  </a:moveTo>
                  <a:lnTo>
                    <a:pt x="1406" y="56"/>
                  </a:lnTo>
                  <a:lnTo>
                    <a:pt x="1293" y="225"/>
                  </a:lnTo>
                  <a:lnTo>
                    <a:pt x="1068" y="337"/>
                  </a:lnTo>
                  <a:lnTo>
                    <a:pt x="1012" y="394"/>
                  </a:lnTo>
                  <a:lnTo>
                    <a:pt x="956" y="450"/>
                  </a:lnTo>
                  <a:lnTo>
                    <a:pt x="900" y="562"/>
                  </a:lnTo>
                  <a:lnTo>
                    <a:pt x="731" y="506"/>
                  </a:lnTo>
                  <a:lnTo>
                    <a:pt x="619" y="450"/>
                  </a:lnTo>
                  <a:lnTo>
                    <a:pt x="506" y="506"/>
                  </a:lnTo>
                  <a:lnTo>
                    <a:pt x="506" y="562"/>
                  </a:lnTo>
                  <a:lnTo>
                    <a:pt x="619" y="675"/>
                  </a:lnTo>
                  <a:lnTo>
                    <a:pt x="619" y="787"/>
                  </a:lnTo>
                  <a:lnTo>
                    <a:pt x="619" y="843"/>
                  </a:lnTo>
                  <a:lnTo>
                    <a:pt x="506" y="956"/>
                  </a:lnTo>
                  <a:lnTo>
                    <a:pt x="450" y="1012"/>
                  </a:lnTo>
                  <a:lnTo>
                    <a:pt x="450" y="1124"/>
                  </a:lnTo>
                  <a:lnTo>
                    <a:pt x="563" y="1124"/>
                  </a:lnTo>
                  <a:lnTo>
                    <a:pt x="619" y="1068"/>
                  </a:lnTo>
                  <a:lnTo>
                    <a:pt x="675" y="1124"/>
                  </a:lnTo>
                  <a:lnTo>
                    <a:pt x="619" y="1180"/>
                  </a:lnTo>
                  <a:lnTo>
                    <a:pt x="1" y="1405"/>
                  </a:lnTo>
                  <a:lnTo>
                    <a:pt x="57" y="1405"/>
                  </a:lnTo>
                  <a:lnTo>
                    <a:pt x="506" y="1293"/>
                  </a:lnTo>
                  <a:lnTo>
                    <a:pt x="956" y="1237"/>
                  </a:lnTo>
                  <a:lnTo>
                    <a:pt x="1012" y="1237"/>
                  </a:lnTo>
                  <a:lnTo>
                    <a:pt x="2249" y="787"/>
                  </a:lnTo>
                  <a:lnTo>
                    <a:pt x="2417" y="675"/>
                  </a:lnTo>
                  <a:lnTo>
                    <a:pt x="2530" y="618"/>
                  </a:lnTo>
                  <a:lnTo>
                    <a:pt x="2474" y="450"/>
                  </a:lnTo>
                  <a:lnTo>
                    <a:pt x="2417" y="281"/>
                  </a:lnTo>
                  <a:lnTo>
                    <a:pt x="2305" y="225"/>
                  </a:lnTo>
                  <a:lnTo>
                    <a:pt x="2136" y="225"/>
                  </a:lnTo>
                  <a:lnTo>
                    <a:pt x="1968" y="281"/>
                  </a:lnTo>
                  <a:lnTo>
                    <a:pt x="1799" y="337"/>
                  </a:lnTo>
                  <a:lnTo>
                    <a:pt x="1631" y="337"/>
                  </a:lnTo>
                  <a:lnTo>
                    <a:pt x="1518" y="450"/>
                  </a:lnTo>
                  <a:lnTo>
                    <a:pt x="1462" y="506"/>
                  </a:lnTo>
                  <a:lnTo>
                    <a:pt x="1406" y="450"/>
                  </a:lnTo>
                  <a:lnTo>
                    <a:pt x="1350" y="337"/>
                  </a:lnTo>
                  <a:lnTo>
                    <a:pt x="1406" y="225"/>
                  </a:lnTo>
                  <a:lnTo>
                    <a:pt x="1518" y="169"/>
                  </a:lnTo>
                  <a:lnTo>
                    <a:pt x="1518" y="56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rgbClr val="BBD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2" name="Google Shape;23252;p51"/>
            <p:cNvSpPr/>
            <p:nvPr/>
          </p:nvSpPr>
          <p:spPr>
            <a:xfrm>
              <a:off x="2254500" y="1150950"/>
              <a:ext cx="44975" cy="16875"/>
            </a:xfrm>
            <a:custGeom>
              <a:avLst/>
              <a:gdLst/>
              <a:ahLst/>
              <a:cxnLst/>
              <a:rect l="l" t="t" r="r" b="b"/>
              <a:pathLst>
                <a:path w="1799" h="675" extrusionOk="0">
                  <a:moveTo>
                    <a:pt x="787" y="0"/>
                  </a:moveTo>
                  <a:lnTo>
                    <a:pt x="619" y="56"/>
                  </a:lnTo>
                  <a:lnTo>
                    <a:pt x="450" y="169"/>
                  </a:lnTo>
                  <a:lnTo>
                    <a:pt x="337" y="281"/>
                  </a:lnTo>
                  <a:lnTo>
                    <a:pt x="169" y="337"/>
                  </a:lnTo>
                  <a:lnTo>
                    <a:pt x="56" y="450"/>
                  </a:lnTo>
                  <a:lnTo>
                    <a:pt x="0" y="562"/>
                  </a:lnTo>
                  <a:lnTo>
                    <a:pt x="56" y="675"/>
                  </a:lnTo>
                  <a:lnTo>
                    <a:pt x="281" y="675"/>
                  </a:lnTo>
                  <a:lnTo>
                    <a:pt x="562" y="562"/>
                  </a:lnTo>
                  <a:lnTo>
                    <a:pt x="731" y="506"/>
                  </a:lnTo>
                  <a:lnTo>
                    <a:pt x="900" y="450"/>
                  </a:lnTo>
                  <a:lnTo>
                    <a:pt x="1012" y="394"/>
                  </a:lnTo>
                  <a:lnTo>
                    <a:pt x="956" y="337"/>
                  </a:lnTo>
                  <a:lnTo>
                    <a:pt x="956" y="281"/>
                  </a:lnTo>
                  <a:lnTo>
                    <a:pt x="956" y="225"/>
                  </a:lnTo>
                  <a:lnTo>
                    <a:pt x="1124" y="113"/>
                  </a:lnTo>
                  <a:lnTo>
                    <a:pt x="1574" y="113"/>
                  </a:lnTo>
                  <a:lnTo>
                    <a:pt x="1799" y="0"/>
                  </a:lnTo>
                  <a:lnTo>
                    <a:pt x="1349" y="0"/>
                  </a:lnTo>
                  <a:lnTo>
                    <a:pt x="1012" y="113"/>
                  </a:lnTo>
                  <a:lnTo>
                    <a:pt x="900" y="113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BDD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3" name="Google Shape;23253;p51"/>
            <p:cNvSpPr/>
            <p:nvPr/>
          </p:nvSpPr>
          <p:spPr>
            <a:xfrm>
              <a:off x="2083075" y="1207150"/>
              <a:ext cx="43575" cy="21100"/>
            </a:xfrm>
            <a:custGeom>
              <a:avLst/>
              <a:gdLst/>
              <a:ahLst/>
              <a:cxnLst/>
              <a:rect l="l" t="t" r="r" b="b"/>
              <a:pathLst>
                <a:path w="1743" h="844" extrusionOk="0">
                  <a:moveTo>
                    <a:pt x="1630" y="0"/>
                  </a:moveTo>
                  <a:lnTo>
                    <a:pt x="731" y="338"/>
                  </a:lnTo>
                  <a:lnTo>
                    <a:pt x="337" y="450"/>
                  </a:lnTo>
                  <a:lnTo>
                    <a:pt x="169" y="563"/>
                  </a:lnTo>
                  <a:lnTo>
                    <a:pt x="0" y="731"/>
                  </a:lnTo>
                  <a:lnTo>
                    <a:pt x="0" y="787"/>
                  </a:lnTo>
                  <a:lnTo>
                    <a:pt x="56" y="844"/>
                  </a:lnTo>
                  <a:lnTo>
                    <a:pt x="169" y="787"/>
                  </a:lnTo>
                  <a:lnTo>
                    <a:pt x="281" y="731"/>
                  </a:lnTo>
                  <a:lnTo>
                    <a:pt x="562" y="619"/>
                  </a:lnTo>
                  <a:lnTo>
                    <a:pt x="843" y="450"/>
                  </a:lnTo>
                  <a:lnTo>
                    <a:pt x="1124" y="338"/>
                  </a:lnTo>
                  <a:lnTo>
                    <a:pt x="1743" y="113"/>
                  </a:lnTo>
                  <a:lnTo>
                    <a:pt x="1686" y="57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99B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4" name="Google Shape;23254;p51"/>
            <p:cNvSpPr/>
            <p:nvPr/>
          </p:nvSpPr>
          <p:spPr>
            <a:xfrm>
              <a:off x="2047950" y="1228225"/>
              <a:ext cx="29525" cy="12675"/>
            </a:xfrm>
            <a:custGeom>
              <a:avLst/>
              <a:gdLst/>
              <a:ahLst/>
              <a:cxnLst/>
              <a:rect l="l" t="t" r="r" b="b"/>
              <a:pathLst>
                <a:path w="1181" h="507" extrusionOk="0">
                  <a:moveTo>
                    <a:pt x="843" y="1"/>
                  </a:moveTo>
                  <a:lnTo>
                    <a:pt x="618" y="113"/>
                  </a:lnTo>
                  <a:lnTo>
                    <a:pt x="281" y="169"/>
                  </a:lnTo>
                  <a:lnTo>
                    <a:pt x="169" y="169"/>
                  </a:lnTo>
                  <a:lnTo>
                    <a:pt x="112" y="225"/>
                  </a:lnTo>
                  <a:lnTo>
                    <a:pt x="56" y="338"/>
                  </a:lnTo>
                  <a:lnTo>
                    <a:pt x="0" y="450"/>
                  </a:lnTo>
                  <a:lnTo>
                    <a:pt x="56" y="506"/>
                  </a:lnTo>
                  <a:lnTo>
                    <a:pt x="112" y="506"/>
                  </a:lnTo>
                  <a:lnTo>
                    <a:pt x="169" y="450"/>
                  </a:lnTo>
                  <a:lnTo>
                    <a:pt x="337" y="450"/>
                  </a:lnTo>
                  <a:lnTo>
                    <a:pt x="1068" y="225"/>
                  </a:lnTo>
                  <a:lnTo>
                    <a:pt x="1180" y="113"/>
                  </a:lnTo>
                  <a:lnTo>
                    <a:pt x="1180" y="57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9B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5" name="Google Shape;23255;p51"/>
            <p:cNvSpPr/>
            <p:nvPr/>
          </p:nvSpPr>
          <p:spPr>
            <a:xfrm>
              <a:off x="2229200" y="1160775"/>
              <a:ext cx="26725" cy="12675"/>
            </a:xfrm>
            <a:custGeom>
              <a:avLst/>
              <a:gdLst/>
              <a:ahLst/>
              <a:cxnLst/>
              <a:rect l="l" t="t" r="r" b="b"/>
              <a:pathLst>
                <a:path w="1069" h="507" extrusionOk="0">
                  <a:moveTo>
                    <a:pt x="956" y="1"/>
                  </a:moveTo>
                  <a:lnTo>
                    <a:pt x="900" y="113"/>
                  </a:lnTo>
                  <a:lnTo>
                    <a:pt x="394" y="113"/>
                  </a:lnTo>
                  <a:lnTo>
                    <a:pt x="338" y="169"/>
                  </a:lnTo>
                  <a:lnTo>
                    <a:pt x="282" y="282"/>
                  </a:lnTo>
                  <a:lnTo>
                    <a:pt x="225" y="338"/>
                  </a:lnTo>
                  <a:lnTo>
                    <a:pt x="113" y="394"/>
                  </a:lnTo>
                  <a:lnTo>
                    <a:pt x="57" y="450"/>
                  </a:lnTo>
                  <a:lnTo>
                    <a:pt x="1" y="507"/>
                  </a:lnTo>
                  <a:lnTo>
                    <a:pt x="506" y="394"/>
                  </a:lnTo>
                  <a:lnTo>
                    <a:pt x="787" y="338"/>
                  </a:lnTo>
                  <a:lnTo>
                    <a:pt x="1068" y="282"/>
                  </a:lnTo>
                  <a:lnTo>
                    <a:pt x="1068" y="113"/>
                  </a:lnTo>
                  <a:lnTo>
                    <a:pt x="1068" y="57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BD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6" name="Google Shape;23256;p51"/>
            <p:cNvSpPr/>
            <p:nvPr/>
          </p:nvSpPr>
          <p:spPr>
            <a:xfrm>
              <a:off x="2215150" y="1173425"/>
              <a:ext cx="12675" cy="5650"/>
            </a:xfrm>
            <a:custGeom>
              <a:avLst/>
              <a:gdLst/>
              <a:ahLst/>
              <a:cxnLst/>
              <a:rect l="l" t="t" r="r" b="b"/>
              <a:pathLst>
                <a:path w="507" h="226" extrusionOk="0">
                  <a:moveTo>
                    <a:pt x="506" y="1"/>
                  </a:moveTo>
                  <a:lnTo>
                    <a:pt x="394" y="57"/>
                  </a:lnTo>
                  <a:lnTo>
                    <a:pt x="169" y="113"/>
                  </a:lnTo>
                  <a:lnTo>
                    <a:pt x="113" y="169"/>
                  </a:lnTo>
                  <a:lnTo>
                    <a:pt x="0" y="225"/>
                  </a:lnTo>
                  <a:lnTo>
                    <a:pt x="282" y="169"/>
                  </a:lnTo>
                  <a:lnTo>
                    <a:pt x="394" y="113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BBD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7" name="Google Shape;23257;p51"/>
            <p:cNvSpPr/>
            <p:nvPr/>
          </p:nvSpPr>
          <p:spPr>
            <a:xfrm>
              <a:off x="2076050" y="1225425"/>
              <a:ext cx="8450" cy="5625"/>
            </a:xfrm>
            <a:custGeom>
              <a:avLst/>
              <a:gdLst/>
              <a:ahLst/>
              <a:cxnLst/>
              <a:rect l="l" t="t" r="r" b="b"/>
              <a:pathLst>
                <a:path w="338" h="225" extrusionOk="0">
                  <a:moveTo>
                    <a:pt x="113" y="0"/>
                  </a:moveTo>
                  <a:lnTo>
                    <a:pt x="0" y="169"/>
                  </a:lnTo>
                  <a:lnTo>
                    <a:pt x="56" y="225"/>
                  </a:lnTo>
                  <a:lnTo>
                    <a:pt x="337" y="113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809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8" name="Google Shape;23258;p51"/>
            <p:cNvSpPr/>
            <p:nvPr/>
          </p:nvSpPr>
          <p:spPr>
            <a:xfrm>
              <a:off x="2049350" y="1239475"/>
              <a:ext cx="7050" cy="1425"/>
            </a:xfrm>
            <a:custGeom>
              <a:avLst/>
              <a:gdLst/>
              <a:ahLst/>
              <a:cxnLst/>
              <a:rect l="l" t="t" r="r" b="b"/>
              <a:pathLst>
                <a:path w="282" h="57" extrusionOk="0">
                  <a:moveTo>
                    <a:pt x="113" y="0"/>
                  </a:moveTo>
                  <a:lnTo>
                    <a:pt x="0" y="56"/>
                  </a:lnTo>
                  <a:lnTo>
                    <a:pt x="225" y="5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7D9B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9" name="Google Shape;23259;p51"/>
            <p:cNvSpPr/>
            <p:nvPr/>
          </p:nvSpPr>
          <p:spPr>
            <a:xfrm>
              <a:off x="2205325" y="118185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12" y="1"/>
                  </a:moveTo>
                  <a:lnTo>
                    <a:pt x="56" y="57"/>
                  </a:lnTo>
                  <a:lnTo>
                    <a:pt x="0" y="113"/>
                  </a:lnTo>
                  <a:lnTo>
                    <a:pt x="112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BBD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0" name="Google Shape;23260;p51"/>
            <p:cNvSpPr/>
            <p:nvPr/>
          </p:nvSpPr>
          <p:spPr>
            <a:xfrm>
              <a:off x="2323350" y="1068050"/>
              <a:ext cx="7050" cy="11250"/>
            </a:xfrm>
            <a:custGeom>
              <a:avLst/>
              <a:gdLst/>
              <a:ahLst/>
              <a:cxnLst/>
              <a:rect l="l" t="t" r="r" b="b"/>
              <a:pathLst>
                <a:path w="282" h="450" extrusionOk="0">
                  <a:moveTo>
                    <a:pt x="225" y="0"/>
                  </a:moveTo>
                  <a:lnTo>
                    <a:pt x="169" y="56"/>
                  </a:lnTo>
                  <a:lnTo>
                    <a:pt x="169" y="113"/>
                  </a:lnTo>
                  <a:lnTo>
                    <a:pt x="113" y="113"/>
                  </a:lnTo>
                  <a:lnTo>
                    <a:pt x="57" y="56"/>
                  </a:lnTo>
                  <a:lnTo>
                    <a:pt x="0" y="113"/>
                  </a:lnTo>
                  <a:lnTo>
                    <a:pt x="0" y="281"/>
                  </a:lnTo>
                  <a:lnTo>
                    <a:pt x="0" y="337"/>
                  </a:lnTo>
                  <a:lnTo>
                    <a:pt x="0" y="394"/>
                  </a:lnTo>
                  <a:lnTo>
                    <a:pt x="57" y="450"/>
                  </a:lnTo>
                  <a:lnTo>
                    <a:pt x="113" y="394"/>
                  </a:lnTo>
                  <a:lnTo>
                    <a:pt x="169" y="337"/>
                  </a:lnTo>
                  <a:lnTo>
                    <a:pt x="281" y="169"/>
                  </a:lnTo>
                  <a:lnTo>
                    <a:pt x="281" y="56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1" name="Google Shape;23261;p51"/>
            <p:cNvSpPr/>
            <p:nvPr/>
          </p:nvSpPr>
          <p:spPr>
            <a:xfrm>
              <a:off x="2286800" y="1098950"/>
              <a:ext cx="11275" cy="7050"/>
            </a:xfrm>
            <a:custGeom>
              <a:avLst/>
              <a:gdLst/>
              <a:ahLst/>
              <a:cxnLst/>
              <a:rect l="l" t="t" r="r" b="b"/>
              <a:pathLst>
                <a:path w="451" h="282" extrusionOk="0">
                  <a:moveTo>
                    <a:pt x="282" y="1"/>
                  </a:moveTo>
                  <a:lnTo>
                    <a:pt x="113" y="57"/>
                  </a:lnTo>
                  <a:lnTo>
                    <a:pt x="1" y="169"/>
                  </a:lnTo>
                  <a:lnTo>
                    <a:pt x="1" y="225"/>
                  </a:lnTo>
                  <a:lnTo>
                    <a:pt x="170" y="225"/>
                  </a:lnTo>
                  <a:lnTo>
                    <a:pt x="282" y="282"/>
                  </a:lnTo>
                  <a:lnTo>
                    <a:pt x="394" y="169"/>
                  </a:lnTo>
                  <a:lnTo>
                    <a:pt x="451" y="57"/>
                  </a:lnTo>
                  <a:lnTo>
                    <a:pt x="338" y="5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2" name="Google Shape;23262;p51"/>
            <p:cNvSpPr/>
            <p:nvPr/>
          </p:nvSpPr>
          <p:spPr>
            <a:xfrm>
              <a:off x="2336000" y="1070850"/>
              <a:ext cx="7050" cy="7050"/>
            </a:xfrm>
            <a:custGeom>
              <a:avLst/>
              <a:gdLst/>
              <a:ahLst/>
              <a:cxnLst/>
              <a:rect l="l" t="t" r="r" b="b"/>
              <a:pathLst>
                <a:path w="282" h="282" extrusionOk="0">
                  <a:moveTo>
                    <a:pt x="169" y="1"/>
                  </a:moveTo>
                  <a:lnTo>
                    <a:pt x="113" y="57"/>
                  </a:lnTo>
                  <a:lnTo>
                    <a:pt x="0" y="225"/>
                  </a:lnTo>
                  <a:lnTo>
                    <a:pt x="56" y="282"/>
                  </a:lnTo>
                  <a:lnTo>
                    <a:pt x="113" y="282"/>
                  </a:lnTo>
                  <a:lnTo>
                    <a:pt x="225" y="169"/>
                  </a:lnTo>
                  <a:lnTo>
                    <a:pt x="281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3" name="Google Shape;23263;p51"/>
            <p:cNvSpPr/>
            <p:nvPr/>
          </p:nvSpPr>
          <p:spPr>
            <a:xfrm>
              <a:off x="2281200" y="10680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4C5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4" name="Google Shape;23264;p51"/>
            <p:cNvSpPr/>
            <p:nvPr/>
          </p:nvSpPr>
          <p:spPr>
            <a:xfrm>
              <a:off x="2293850" y="10989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5" name="Google Shape;23265;p51"/>
            <p:cNvSpPr/>
            <p:nvPr/>
          </p:nvSpPr>
          <p:spPr>
            <a:xfrm>
              <a:off x="2298050" y="10989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6" name="Google Shape;23266;p51"/>
            <p:cNvSpPr/>
            <p:nvPr/>
          </p:nvSpPr>
          <p:spPr>
            <a:xfrm>
              <a:off x="2229200" y="952825"/>
              <a:ext cx="68875" cy="68875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2530" y="0"/>
                  </a:moveTo>
                  <a:lnTo>
                    <a:pt x="2417" y="56"/>
                  </a:lnTo>
                  <a:lnTo>
                    <a:pt x="2305" y="113"/>
                  </a:lnTo>
                  <a:lnTo>
                    <a:pt x="2249" y="225"/>
                  </a:lnTo>
                  <a:lnTo>
                    <a:pt x="2136" y="225"/>
                  </a:lnTo>
                  <a:lnTo>
                    <a:pt x="2024" y="169"/>
                  </a:lnTo>
                  <a:lnTo>
                    <a:pt x="1912" y="113"/>
                  </a:lnTo>
                  <a:lnTo>
                    <a:pt x="1462" y="113"/>
                  </a:lnTo>
                  <a:lnTo>
                    <a:pt x="1349" y="225"/>
                  </a:lnTo>
                  <a:lnTo>
                    <a:pt x="1293" y="394"/>
                  </a:lnTo>
                  <a:lnTo>
                    <a:pt x="1237" y="506"/>
                  </a:lnTo>
                  <a:lnTo>
                    <a:pt x="1237" y="675"/>
                  </a:lnTo>
                  <a:lnTo>
                    <a:pt x="1293" y="787"/>
                  </a:lnTo>
                  <a:lnTo>
                    <a:pt x="1574" y="956"/>
                  </a:lnTo>
                  <a:lnTo>
                    <a:pt x="1406" y="956"/>
                  </a:lnTo>
                  <a:lnTo>
                    <a:pt x="1293" y="1068"/>
                  </a:lnTo>
                  <a:lnTo>
                    <a:pt x="1293" y="1124"/>
                  </a:lnTo>
                  <a:lnTo>
                    <a:pt x="1125" y="1124"/>
                  </a:lnTo>
                  <a:lnTo>
                    <a:pt x="1125" y="1181"/>
                  </a:lnTo>
                  <a:lnTo>
                    <a:pt x="1125" y="1293"/>
                  </a:lnTo>
                  <a:lnTo>
                    <a:pt x="1125" y="1462"/>
                  </a:lnTo>
                  <a:lnTo>
                    <a:pt x="1293" y="1462"/>
                  </a:lnTo>
                  <a:lnTo>
                    <a:pt x="1293" y="1518"/>
                  </a:lnTo>
                  <a:lnTo>
                    <a:pt x="1125" y="1686"/>
                  </a:lnTo>
                  <a:lnTo>
                    <a:pt x="1012" y="1743"/>
                  </a:lnTo>
                  <a:lnTo>
                    <a:pt x="675" y="1743"/>
                  </a:lnTo>
                  <a:lnTo>
                    <a:pt x="394" y="1686"/>
                  </a:lnTo>
                  <a:lnTo>
                    <a:pt x="169" y="1686"/>
                  </a:lnTo>
                  <a:lnTo>
                    <a:pt x="1" y="1743"/>
                  </a:lnTo>
                  <a:lnTo>
                    <a:pt x="169" y="1799"/>
                  </a:lnTo>
                  <a:lnTo>
                    <a:pt x="225" y="1855"/>
                  </a:lnTo>
                  <a:lnTo>
                    <a:pt x="225" y="1967"/>
                  </a:lnTo>
                  <a:lnTo>
                    <a:pt x="338" y="2024"/>
                  </a:lnTo>
                  <a:lnTo>
                    <a:pt x="450" y="2080"/>
                  </a:lnTo>
                  <a:lnTo>
                    <a:pt x="787" y="2080"/>
                  </a:lnTo>
                  <a:lnTo>
                    <a:pt x="787" y="2024"/>
                  </a:lnTo>
                  <a:lnTo>
                    <a:pt x="844" y="2024"/>
                  </a:lnTo>
                  <a:lnTo>
                    <a:pt x="1012" y="2136"/>
                  </a:lnTo>
                  <a:lnTo>
                    <a:pt x="1068" y="2136"/>
                  </a:lnTo>
                  <a:lnTo>
                    <a:pt x="1293" y="2024"/>
                  </a:lnTo>
                  <a:lnTo>
                    <a:pt x="1406" y="2080"/>
                  </a:lnTo>
                  <a:lnTo>
                    <a:pt x="1518" y="2192"/>
                  </a:lnTo>
                  <a:lnTo>
                    <a:pt x="1574" y="2361"/>
                  </a:lnTo>
                  <a:lnTo>
                    <a:pt x="1631" y="2530"/>
                  </a:lnTo>
                  <a:lnTo>
                    <a:pt x="1687" y="2698"/>
                  </a:lnTo>
                  <a:lnTo>
                    <a:pt x="1743" y="2754"/>
                  </a:lnTo>
                  <a:lnTo>
                    <a:pt x="1855" y="2754"/>
                  </a:lnTo>
                  <a:lnTo>
                    <a:pt x="2024" y="2698"/>
                  </a:lnTo>
                  <a:lnTo>
                    <a:pt x="2080" y="2586"/>
                  </a:lnTo>
                  <a:lnTo>
                    <a:pt x="2080" y="2530"/>
                  </a:lnTo>
                  <a:lnTo>
                    <a:pt x="1968" y="2473"/>
                  </a:lnTo>
                  <a:lnTo>
                    <a:pt x="1912" y="2417"/>
                  </a:lnTo>
                  <a:lnTo>
                    <a:pt x="1968" y="2361"/>
                  </a:lnTo>
                  <a:lnTo>
                    <a:pt x="1968" y="2248"/>
                  </a:lnTo>
                  <a:lnTo>
                    <a:pt x="2024" y="2136"/>
                  </a:lnTo>
                  <a:lnTo>
                    <a:pt x="2080" y="2080"/>
                  </a:lnTo>
                  <a:lnTo>
                    <a:pt x="2136" y="1967"/>
                  </a:lnTo>
                  <a:lnTo>
                    <a:pt x="2136" y="1911"/>
                  </a:lnTo>
                  <a:lnTo>
                    <a:pt x="2080" y="1799"/>
                  </a:lnTo>
                  <a:lnTo>
                    <a:pt x="2080" y="1686"/>
                  </a:lnTo>
                  <a:lnTo>
                    <a:pt x="1912" y="1686"/>
                  </a:lnTo>
                  <a:lnTo>
                    <a:pt x="1855" y="1574"/>
                  </a:lnTo>
                  <a:lnTo>
                    <a:pt x="1855" y="1462"/>
                  </a:lnTo>
                  <a:lnTo>
                    <a:pt x="1855" y="1405"/>
                  </a:lnTo>
                  <a:lnTo>
                    <a:pt x="1912" y="1349"/>
                  </a:lnTo>
                  <a:lnTo>
                    <a:pt x="1968" y="1237"/>
                  </a:lnTo>
                  <a:lnTo>
                    <a:pt x="1968" y="1181"/>
                  </a:lnTo>
                  <a:lnTo>
                    <a:pt x="1912" y="1124"/>
                  </a:lnTo>
                  <a:lnTo>
                    <a:pt x="1799" y="1012"/>
                  </a:lnTo>
                  <a:lnTo>
                    <a:pt x="1799" y="956"/>
                  </a:lnTo>
                  <a:lnTo>
                    <a:pt x="1799" y="843"/>
                  </a:lnTo>
                  <a:lnTo>
                    <a:pt x="1855" y="787"/>
                  </a:lnTo>
                  <a:lnTo>
                    <a:pt x="1855" y="731"/>
                  </a:lnTo>
                  <a:lnTo>
                    <a:pt x="1912" y="675"/>
                  </a:lnTo>
                  <a:lnTo>
                    <a:pt x="1968" y="731"/>
                  </a:lnTo>
                  <a:lnTo>
                    <a:pt x="2024" y="843"/>
                  </a:lnTo>
                  <a:lnTo>
                    <a:pt x="2024" y="900"/>
                  </a:lnTo>
                  <a:lnTo>
                    <a:pt x="2136" y="956"/>
                  </a:lnTo>
                  <a:lnTo>
                    <a:pt x="2193" y="900"/>
                  </a:lnTo>
                  <a:lnTo>
                    <a:pt x="2193" y="843"/>
                  </a:lnTo>
                  <a:lnTo>
                    <a:pt x="2361" y="506"/>
                  </a:lnTo>
                  <a:lnTo>
                    <a:pt x="2474" y="394"/>
                  </a:lnTo>
                  <a:lnTo>
                    <a:pt x="2642" y="281"/>
                  </a:lnTo>
                  <a:lnTo>
                    <a:pt x="2755" y="169"/>
                  </a:lnTo>
                  <a:lnTo>
                    <a:pt x="2755" y="56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AECE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7" name="Google Shape;23267;p51"/>
            <p:cNvSpPr/>
            <p:nvPr/>
          </p:nvSpPr>
          <p:spPr>
            <a:xfrm>
              <a:off x="2299450" y="942975"/>
              <a:ext cx="14075" cy="14075"/>
            </a:xfrm>
            <a:custGeom>
              <a:avLst/>
              <a:gdLst/>
              <a:ahLst/>
              <a:cxnLst/>
              <a:rect l="l" t="t" r="r" b="b"/>
              <a:pathLst>
                <a:path w="563" h="563" extrusionOk="0">
                  <a:moveTo>
                    <a:pt x="338" y="1"/>
                  </a:moveTo>
                  <a:lnTo>
                    <a:pt x="113" y="113"/>
                  </a:lnTo>
                  <a:lnTo>
                    <a:pt x="57" y="226"/>
                  </a:lnTo>
                  <a:lnTo>
                    <a:pt x="1" y="338"/>
                  </a:lnTo>
                  <a:lnTo>
                    <a:pt x="57" y="394"/>
                  </a:lnTo>
                  <a:lnTo>
                    <a:pt x="113" y="563"/>
                  </a:lnTo>
                  <a:lnTo>
                    <a:pt x="169" y="563"/>
                  </a:lnTo>
                  <a:lnTo>
                    <a:pt x="226" y="507"/>
                  </a:lnTo>
                  <a:lnTo>
                    <a:pt x="282" y="507"/>
                  </a:lnTo>
                  <a:lnTo>
                    <a:pt x="338" y="563"/>
                  </a:lnTo>
                  <a:lnTo>
                    <a:pt x="450" y="563"/>
                  </a:lnTo>
                  <a:lnTo>
                    <a:pt x="563" y="507"/>
                  </a:lnTo>
                  <a:lnTo>
                    <a:pt x="563" y="450"/>
                  </a:lnTo>
                  <a:lnTo>
                    <a:pt x="507" y="450"/>
                  </a:lnTo>
                  <a:lnTo>
                    <a:pt x="338" y="394"/>
                  </a:lnTo>
                  <a:lnTo>
                    <a:pt x="226" y="394"/>
                  </a:lnTo>
                  <a:lnTo>
                    <a:pt x="169" y="338"/>
                  </a:lnTo>
                  <a:lnTo>
                    <a:pt x="226" y="282"/>
                  </a:lnTo>
                  <a:lnTo>
                    <a:pt x="338" y="226"/>
                  </a:lnTo>
                  <a:lnTo>
                    <a:pt x="507" y="169"/>
                  </a:lnTo>
                  <a:lnTo>
                    <a:pt x="450" y="113"/>
                  </a:lnTo>
                  <a:lnTo>
                    <a:pt x="394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ECE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8" name="Google Shape;23268;p51"/>
            <p:cNvSpPr/>
            <p:nvPr/>
          </p:nvSpPr>
          <p:spPr>
            <a:xfrm>
              <a:off x="2317725" y="969675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113" y="1"/>
                  </a:moveTo>
                  <a:lnTo>
                    <a:pt x="1" y="113"/>
                  </a:lnTo>
                  <a:lnTo>
                    <a:pt x="113" y="226"/>
                  </a:lnTo>
                  <a:lnTo>
                    <a:pt x="169" y="113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BB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9" name="Google Shape;23269;p51"/>
            <p:cNvSpPr/>
            <p:nvPr/>
          </p:nvSpPr>
          <p:spPr>
            <a:xfrm>
              <a:off x="2279775" y="1016050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57" y="1"/>
                  </a:moveTo>
                  <a:lnTo>
                    <a:pt x="1" y="113"/>
                  </a:lnTo>
                  <a:lnTo>
                    <a:pt x="1" y="169"/>
                  </a:lnTo>
                  <a:lnTo>
                    <a:pt x="57" y="169"/>
                  </a:lnTo>
                  <a:lnTo>
                    <a:pt x="170" y="113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9EC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0" name="Google Shape;23270;p51"/>
            <p:cNvSpPr/>
            <p:nvPr/>
          </p:nvSpPr>
          <p:spPr>
            <a:xfrm>
              <a:off x="2298050" y="9514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1" y="112"/>
                  </a:moveTo>
                  <a:lnTo>
                    <a:pt x="1" y="11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112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AECE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1" name="Google Shape;23271;p51"/>
            <p:cNvSpPr/>
            <p:nvPr/>
          </p:nvSpPr>
          <p:spPr>
            <a:xfrm>
              <a:off x="2309300" y="971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BB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2" name="Google Shape;23272;p51"/>
            <p:cNvSpPr/>
            <p:nvPr/>
          </p:nvSpPr>
          <p:spPr>
            <a:xfrm>
              <a:off x="2278375" y="101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ECE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3" name="Google Shape;23273;p51"/>
            <p:cNvSpPr/>
            <p:nvPr/>
          </p:nvSpPr>
          <p:spPr>
            <a:xfrm>
              <a:off x="2253100" y="948600"/>
              <a:ext cx="23900" cy="30950"/>
            </a:xfrm>
            <a:custGeom>
              <a:avLst/>
              <a:gdLst/>
              <a:ahLst/>
              <a:cxnLst/>
              <a:rect l="l" t="t" r="r" b="b"/>
              <a:pathLst>
                <a:path w="956" h="1238" extrusionOk="0">
                  <a:moveTo>
                    <a:pt x="787" y="1"/>
                  </a:moveTo>
                  <a:lnTo>
                    <a:pt x="675" y="169"/>
                  </a:lnTo>
                  <a:lnTo>
                    <a:pt x="562" y="113"/>
                  </a:lnTo>
                  <a:lnTo>
                    <a:pt x="450" y="57"/>
                  </a:lnTo>
                  <a:lnTo>
                    <a:pt x="393" y="113"/>
                  </a:lnTo>
                  <a:lnTo>
                    <a:pt x="337" y="225"/>
                  </a:lnTo>
                  <a:lnTo>
                    <a:pt x="225" y="282"/>
                  </a:lnTo>
                  <a:lnTo>
                    <a:pt x="281" y="394"/>
                  </a:lnTo>
                  <a:lnTo>
                    <a:pt x="225" y="450"/>
                  </a:lnTo>
                  <a:lnTo>
                    <a:pt x="112" y="563"/>
                  </a:lnTo>
                  <a:lnTo>
                    <a:pt x="0" y="675"/>
                  </a:lnTo>
                  <a:lnTo>
                    <a:pt x="0" y="731"/>
                  </a:lnTo>
                  <a:lnTo>
                    <a:pt x="0" y="788"/>
                  </a:lnTo>
                  <a:lnTo>
                    <a:pt x="56" y="900"/>
                  </a:lnTo>
                  <a:lnTo>
                    <a:pt x="56" y="1012"/>
                  </a:lnTo>
                  <a:lnTo>
                    <a:pt x="225" y="1069"/>
                  </a:lnTo>
                  <a:lnTo>
                    <a:pt x="281" y="1125"/>
                  </a:lnTo>
                  <a:lnTo>
                    <a:pt x="337" y="1237"/>
                  </a:lnTo>
                  <a:lnTo>
                    <a:pt x="506" y="1181"/>
                  </a:lnTo>
                  <a:lnTo>
                    <a:pt x="675" y="1125"/>
                  </a:lnTo>
                  <a:lnTo>
                    <a:pt x="562" y="1012"/>
                  </a:lnTo>
                  <a:lnTo>
                    <a:pt x="450" y="900"/>
                  </a:lnTo>
                  <a:lnTo>
                    <a:pt x="337" y="788"/>
                  </a:lnTo>
                  <a:lnTo>
                    <a:pt x="393" y="675"/>
                  </a:lnTo>
                  <a:lnTo>
                    <a:pt x="450" y="450"/>
                  </a:lnTo>
                  <a:lnTo>
                    <a:pt x="562" y="338"/>
                  </a:lnTo>
                  <a:lnTo>
                    <a:pt x="731" y="394"/>
                  </a:lnTo>
                  <a:lnTo>
                    <a:pt x="843" y="450"/>
                  </a:lnTo>
                  <a:lnTo>
                    <a:pt x="843" y="338"/>
                  </a:lnTo>
                  <a:lnTo>
                    <a:pt x="899" y="338"/>
                  </a:lnTo>
                  <a:lnTo>
                    <a:pt x="956" y="282"/>
                  </a:lnTo>
                  <a:lnTo>
                    <a:pt x="899" y="225"/>
                  </a:lnTo>
                  <a:lnTo>
                    <a:pt x="843" y="169"/>
                  </a:lnTo>
                  <a:lnTo>
                    <a:pt x="843" y="113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B5D6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4" name="Google Shape;23274;p51"/>
            <p:cNvSpPr/>
            <p:nvPr/>
          </p:nvSpPr>
          <p:spPr>
            <a:xfrm>
              <a:off x="2244650" y="971075"/>
              <a:ext cx="9875" cy="21125"/>
            </a:xfrm>
            <a:custGeom>
              <a:avLst/>
              <a:gdLst/>
              <a:ahLst/>
              <a:cxnLst/>
              <a:rect l="l" t="t" r="r" b="b"/>
              <a:pathLst>
                <a:path w="395" h="845" extrusionOk="0">
                  <a:moveTo>
                    <a:pt x="169" y="1"/>
                  </a:moveTo>
                  <a:lnTo>
                    <a:pt x="169" y="57"/>
                  </a:lnTo>
                  <a:lnTo>
                    <a:pt x="169" y="170"/>
                  </a:lnTo>
                  <a:lnTo>
                    <a:pt x="113" y="170"/>
                  </a:lnTo>
                  <a:lnTo>
                    <a:pt x="57" y="113"/>
                  </a:lnTo>
                  <a:lnTo>
                    <a:pt x="1" y="113"/>
                  </a:lnTo>
                  <a:lnTo>
                    <a:pt x="1" y="338"/>
                  </a:lnTo>
                  <a:lnTo>
                    <a:pt x="57" y="451"/>
                  </a:lnTo>
                  <a:lnTo>
                    <a:pt x="113" y="507"/>
                  </a:lnTo>
                  <a:lnTo>
                    <a:pt x="169" y="563"/>
                  </a:lnTo>
                  <a:lnTo>
                    <a:pt x="113" y="732"/>
                  </a:lnTo>
                  <a:lnTo>
                    <a:pt x="169" y="844"/>
                  </a:lnTo>
                  <a:lnTo>
                    <a:pt x="282" y="844"/>
                  </a:lnTo>
                  <a:lnTo>
                    <a:pt x="338" y="732"/>
                  </a:lnTo>
                  <a:lnTo>
                    <a:pt x="338" y="675"/>
                  </a:lnTo>
                  <a:lnTo>
                    <a:pt x="282" y="451"/>
                  </a:lnTo>
                  <a:lnTo>
                    <a:pt x="394" y="226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B5D6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5" name="Google Shape;23275;p51"/>
            <p:cNvSpPr/>
            <p:nvPr/>
          </p:nvSpPr>
          <p:spPr>
            <a:xfrm>
              <a:off x="2251675" y="951425"/>
              <a:ext cx="7050" cy="5625"/>
            </a:xfrm>
            <a:custGeom>
              <a:avLst/>
              <a:gdLst/>
              <a:ahLst/>
              <a:cxnLst/>
              <a:rect l="l" t="t" r="r" b="b"/>
              <a:pathLst>
                <a:path w="282" h="225" extrusionOk="0">
                  <a:moveTo>
                    <a:pt x="1" y="0"/>
                  </a:moveTo>
                  <a:lnTo>
                    <a:pt x="1" y="169"/>
                  </a:lnTo>
                  <a:lnTo>
                    <a:pt x="57" y="225"/>
                  </a:lnTo>
                  <a:lnTo>
                    <a:pt x="169" y="225"/>
                  </a:lnTo>
                  <a:lnTo>
                    <a:pt x="282" y="169"/>
                  </a:lnTo>
                  <a:lnTo>
                    <a:pt x="226" y="112"/>
                  </a:lnTo>
                  <a:lnTo>
                    <a:pt x="169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5D6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6" name="Google Shape;23276;p51"/>
            <p:cNvSpPr/>
            <p:nvPr/>
          </p:nvSpPr>
          <p:spPr>
            <a:xfrm>
              <a:off x="2282600" y="93735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113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1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7" name="Google Shape;23277;p51"/>
            <p:cNvSpPr/>
            <p:nvPr/>
          </p:nvSpPr>
          <p:spPr>
            <a:xfrm>
              <a:off x="2275575" y="938775"/>
              <a:ext cx="2825" cy="4225"/>
            </a:xfrm>
            <a:custGeom>
              <a:avLst/>
              <a:gdLst/>
              <a:ahLst/>
              <a:cxnLst/>
              <a:rect l="l" t="t" r="r" b="b"/>
              <a:pathLst>
                <a:path w="113" h="169" extrusionOk="0">
                  <a:moveTo>
                    <a:pt x="57" y="0"/>
                  </a:moveTo>
                  <a:lnTo>
                    <a:pt x="0" y="56"/>
                  </a:lnTo>
                  <a:lnTo>
                    <a:pt x="57" y="113"/>
                  </a:lnTo>
                  <a:lnTo>
                    <a:pt x="113" y="169"/>
                  </a:lnTo>
                  <a:lnTo>
                    <a:pt x="113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1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8" name="Google Shape;23278;p51"/>
            <p:cNvSpPr/>
            <p:nvPr/>
          </p:nvSpPr>
          <p:spPr>
            <a:xfrm>
              <a:off x="2247475" y="985125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56" y="1"/>
                  </a:moveTo>
                  <a:lnTo>
                    <a:pt x="0" y="113"/>
                  </a:lnTo>
                  <a:lnTo>
                    <a:pt x="0" y="170"/>
                  </a:lnTo>
                  <a:lnTo>
                    <a:pt x="56" y="113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B4D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9" name="Google Shape;23279;p51"/>
            <p:cNvSpPr/>
            <p:nvPr/>
          </p:nvSpPr>
          <p:spPr>
            <a:xfrm>
              <a:off x="2272750" y="948600"/>
              <a:ext cx="1450" cy="4250"/>
            </a:xfrm>
            <a:custGeom>
              <a:avLst/>
              <a:gdLst/>
              <a:ahLst/>
              <a:cxnLst/>
              <a:rect l="l" t="t" r="r" b="b"/>
              <a:pathLst>
                <a:path w="58" h="170" extrusionOk="0">
                  <a:moveTo>
                    <a:pt x="1" y="1"/>
                  </a:moveTo>
                  <a:lnTo>
                    <a:pt x="57" y="169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1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0" name="Google Shape;23280;p51"/>
            <p:cNvSpPr/>
            <p:nvPr/>
          </p:nvSpPr>
          <p:spPr>
            <a:xfrm>
              <a:off x="2274175" y="9387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0" y="56"/>
                  </a:lnTo>
                  <a:lnTo>
                    <a:pt x="56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1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1" name="Google Shape;23281;p51"/>
            <p:cNvSpPr/>
            <p:nvPr/>
          </p:nvSpPr>
          <p:spPr>
            <a:xfrm>
              <a:off x="2250275" y="95142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5D6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2" name="Google Shape;23282;p51"/>
            <p:cNvSpPr/>
            <p:nvPr/>
          </p:nvSpPr>
          <p:spPr>
            <a:xfrm>
              <a:off x="2241850" y="9823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57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B3D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3" name="Google Shape;23283;p51"/>
            <p:cNvSpPr/>
            <p:nvPr/>
          </p:nvSpPr>
          <p:spPr>
            <a:xfrm>
              <a:off x="1799225" y="1090525"/>
              <a:ext cx="89950" cy="53425"/>
            </a:xfrm>
            <a:custGeom>
              <a:avLst/>
              <a:gdLst/>
              <a:ahLst/>
              <a:cxnLst/>
              <a:rect l="l" t="t" r="r" b="b"/>
              <a:pathLst>
                <a:path w="3598" h="2137" extrusionOk="0">
                  <a:moveTo>
                    <a:pt x="1631" y="0"/>
                  </a:moveTo>
                  <a:lnTo>
                    <a:pt x="1574" y="113"/>
                  </a:lnTo>
                  <a:lnTo>
                    <a:pt x="1574" y="225"/>
                  </a:lnTo>
                  <a:lnTo>
                    <a:pt x="1574" y="338"/>
                  </a:lnTo>
                  <a:lnTo>
                    <a:pt x="1574" y="450"/>
                  </a:lnTo>
                  <a:lnTo>
                    <a:pt x="1574" y="562"/>
                  </a:lnTo>
                  <a:lnTo>
                    <a:pt x="1574" y="675"/>
                  </a:lnTo>
                  <a:lnTo>
                    <a:pt x="1574" y="956"/>
                  </a:lnTo>
                  <a:lnTo>
                    <a:pt x="1574" y="1012"/>
                  </a:lnTo>
                  <a:lnTo>
                    <a:pt x="1518" y="1068"/>
                  </a:lnTo>
                  <a:lnTo>
                    <a:pt x="1462" y="1012"/>
                  </a:lnTo>
                  <a:lnTo>
                    <a:pt x="1350" y="843"/>
                  </a:lnTo>
                  <a:lnTo>
                    <a:pt x="1293" y="843"/>
                  </a:lnTo>
                  <a:lnTo>
                    <a:pt x="1237" y="900"/>
                  </a:lnTo>
                  <a:lnTo>
                    <a:pt x="1181" y="956"/>
                  </a:lnTo>
                  <a:lnTo>
                    <a:pt x="1125" y="900"/>
                  </a:lnTo>
                  <a:lnTo>
                    <a:pt x="1012" y="900"/>
                  </a:lnTo>
                  <a:lnTo>
                    <a:pt x="900" y="1012"/>
                  </a:lnTo>
                  <a:lnTo>
                    <a:pt x="844" y="1068"/>
                  </a:lnTo>
                  <a:lnTo>
                    <a:pt x="787" y="1181"/>
                  </a:lnTo>
                  <a:lnTo>
                    <a:pt x="731" y="1125"/>
                  </a:lnTo>
                  <a:lnTo>
                    <a:pt x="675" y="1068"/>
                  </a:lnTo>
                  <a:lnTo>
                    <a:pt x="731" y="956"/>
                  </a:lnTo>
                  <a:lnTo>
                    <a:pt x="787" y="843"/>
                  </a:lnTo>
                  <a:lnTo>
                    <a:pt x="787" y="787"/>
                  </a:lnTo>
                  <a:lnTo>
                    <a:pt x="731" y="731"/>
                  </a:lnTo>
                  <a:lnTo>
                    <a:pt x="563" y="731"/>
                  </a:lnTo>
                  <a:lnTo>
                    <a:pt x="450" y="675"/>
                  </a:lnTo>
                  <a:lnTo>
                    <a:pt x="338" y="675"/>
                  </a:lnTo>
                  <a:lnTo>
                    <a:pt x="338" y="731"/>
                  </a:lnTo>
                  <a:lnTo>
                    <a:pt x="282" y="843"/>
                  </a:lnTo>
                  <a:lnTo>
                    <a:pt x="282" y="1068"/>
                  </a:lnTo>
                  <a:lnTo>
                    <a:pt x="338" y="1125"/>
                  </a:lnTo>
                  <a:lnTo>
                    <a:pt x="338" y="1237"/>
                  </a:lnTo>
                  <a:lnTo>
                    <a:pt x="282" y="1349"/>
                  </a:lnTo>
                  <a:lnTo>
                    <a:pt x="225" y="1462"/>
                  </a:lnTo>
                  <a:lnTo>
                    <a:pt x="1" y="1462"/>
                  </a:lnTo>
                  <a:lnTo>
                    <a:pt x="1" y="1518"/>
                  </a:lnTo>
                  <a:lnTo>
                    <a:pt x="113" y="1574"/>
                  </a:lnTo>
                  <a:lnTo>
                    <a:pt x="225" y="1687"/>
                  </a:lnTo>
                  <a:lnTo>
                    <a:pt x="282" y="1911"/>
                  </a:lnTo>
                  <a:lnTo>
                    <a:pt x="450" y="1911"/>
                  </a:lnTo>
                  <a:lnTo>
                    <a:pt x="563" y="2080"/>
                  </a:lnTo>
                  <a:lnTo>
                    <a:pt x="619" y="2136"/>
                  </a:lnTo>
                  <a:lnTo>
                    <a:pt x="731" y="2136"/>
                  </a:lnTo>
                  <a:lnTo>
                    <a:pt x="731" y="2080"/>
                  </a:lnTo>
                  <a:lnTo>
                    <a:pt x="787" y="1968"/>
                  </a:lnTo>
                  <a:lnTo>
                    <a:pt x="844" y="1855"/>
                  </a:lnTo>
                  <a:lnTo>
                    <a:pt x="956" y="1799"/>
                  </a:lnTo>
                  <a:lnTo>
                    <a:pt x="1068" y="1743"/>
                  </a:lnTo>
                  <a:lnTo>
                    <a:pt x="1181" y="1968"/>
                  </a:lnTo>
                  <a:lnTo>
                    <a:pt x="1237" y="2080"/>
                  </a:lnTo>
                  <a:lnTo>
                    <a:pt x="1462" y="2080"/>
                  </a:lnTo>
                  <a:lnTo>
                    <a:pt x="1743" y="2024"/>
                  </a:lnTo>
                  <a:lnTo>
                    <a:pt x="1855" y="2024"/>
                  </a:lnTo>
                  <a:lnTo>
                    <a:pt x="2024" y="1968"/>
                  </a:lnTo>
                  <a:lnTo>
                    <a:pt x="2080" y="1911"/>
                  </a:lnTo>
                  <a:lnTo>
                    <a:pt x="2080" y="1855"/>
                  </a:lnTo>
                  <a:lnTo>
                    <a:pt x="2024" y="1743"/>
                  </a:lnTo>
                  <a:lnTo>
                    <a:pt x="1968" y="1743"/>
                  </a:lnTo>
                  <a:lnTo>
                    <a:pt x="1912" y="1687"/>
                  </a:lnTo>
                  <a:lnTo>
                    <a:pt x="1912" y="1630"/>
                  </a:lnTo>
                  <a:lnTo>
                    <a:pt x="1912" y="1574"/>
                  </a:lnTo>
                  <a:lnTo>
                    <a:pt x="1968" y="1574"/>
                  </a:lnTo>
                  <a:lnTo>
                    <a:pt x="1968" y="1518"/>
                  </a:lnTo>
                  <a:lnTo>
                    <a:pt x="2024" y="1462"/>
                  </a:lnTo>
                  <a:lnTo>
                    <a:pt x="2193" y="1574"/>
                  </a:lnTo>
                  <a:lnTo>
                    <a:pt x="2305" y="1518"/>
                  </a:lnTo>
                  <a:lnTo>
                    <a:pt x="2417" y="1406"/>
                  </a:lnTo>
                  <a:lnTo>
                    <a:pt x="2530" y="1293"/>
                  </a:lnTo>
                  <a:lnTo>
                    <a:pt x="2586" y="1181"/>
                  </a:lnTo>
                  <a:lnTo>
                    <a:pt x="2642" y="1012"/>
                  </a:lnTo>
                  <a:lnTo>
                    <a:pt x="2755" y="1012"/>
                  </a:lnTo>
                  <a:lnTo>
                    <a:pt x="2923" y="1125"/>
                  </a:lnTo>
                  <a:lnTo>
                    <a:pt x="3148" y="1181"/>
                  </a:lnTo>
                  <a:lnTo>
                    <a:pt x="3261" y="1293"/>
                  </a:lnTo>
                  <a:lnTo>
                    <a:pt x="3317" y="1293"/>
                  </a:lnTo>
                  <a:lnTo>
                    <a:pt x="3429" y="1237"/>
                  </a:lnTo>
                  <a:lnTo>
                    <a:pt x="3598" y="1068"/>
                  </a:lnTo>
                  <a:lnTo>
                    <a:pt x="3598" y="956"/>
                  </a:lnTo>
                  <a:lnTo>
                    <a:pt x="3542" y="843"/>
                  </a:lnTo>
                  <a:lnTo>
                    <a:pt x="3485" y="787"/>
                  </a:lnTo>
                  <a:lnTo>
                    <a:pt x="3092" y="787"/>
                  </a:lnTo>
                  <a:lnTo>
                    <a:pt x="2586" y="506"/>
                  </a:lnTo>
                  <a:lnTo>
                    <a:pt x="2474" y="450"/>
                  </a:lnTo>
                  <a:lnTo>
                    <a:pt x="2361" y="506"/>
                  </a:lnTo>
                  <a:lnTo>
                    <a:pt x="2361" y="619"/>
                  </a:lnTo>
                  <a:lnTo>
                    <a:pt x="2361" y="731"/>
                  </a:lnTo>
                  <a:lnTo>
                    <a:pt x="2305" y="787"/>
                  </a:lnTo>
                  <a:lnTo>
                    <a:pt x="2193" y="843"/>
                  </a:lnTo>
                  <a:lnTo>
                    <a:pt x="2136" y="787"/>
                  </a:lnTo>
                  <a:lnTo>
                    <a:pt x="2136" y="675"/>
                  </a:lnTo>
                  <a:lnTo>
                    <a:pt x="2136" y="562"/>
                  </a:lnTo>
                  <a:lnTo>
                    <a:pt x="2136" y="450"/>
                  </a:lnTo>
                  <a:lnTo>
                    <a:pt x="2024" y="338"/>
                  </a:lnTo>
                  <a:lnTo>
                    <a:pt x="1912" y="338"/>
                  </a:lnTo>
                  <a:lnTo>
                    <a:pt x="1855" y="281"/>
                  </a:lnTo>
                  <a:lnTo>
                    <a:pt x="1855" y="225"/>
                  </a:lnTo>
                  <a:lnTo>
                    <a:pt x="1855" y="113"/>
                  </a:lnTo>
                  <a:lnTo>
                    <a:pt x="1799" y="57"/>
                  </a:lnTo>
                  <a:lnTo>
                    <a:pt x="1687" y="0"/>
                  </a:lnTo>
                  <a:close/>
                </a:path>
              </a:pathLst>
            </a:custGeom>
            <a:solidFill>
              <a:srgbClr val="B1D0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4" name="Google Shape;23284;p51"/>
            <p:cNvSpPr/>
            <p:nvPr/>
          </p:nvSpPr>
          <p:spPr>
            <a:xfrm>
              <a:off x="1904625" y="1187475"/>
              <a:ext cx="91350" cy="66075"/>
            </a:xfrm>
            <a:custGeom>
              <a:avLst/>
              <a:gdLst/>
              <a:ahLst/>
              <a:cxnLst/>
              <a:rect l="l" t="t" r="r" b="b"/>
              <a:pathLst>
                <a:path w="3654" h="2643" extrusionOk="0">
                  <a:moveTo>
                    <a:pt x="393" y="1"/>
                  </a:moveTo>
                  <a:lnTo>
                    <a:pt x="337" y="57"/>
                  </a:lnTo>
                  <a:lnTo>
                    <a:pt x="281" y="169"/>
                  </a:lnTo>
                  <a:lnTo>
                    <a:pt x="281" y="282"/>
                  </a:lnTo>
                  <a:lnTo>
                    <a:pt x="281" y="338"/>
                  </a:lnTo>
                  <a:lnTo>
                    <a:pt x="225" y="450"/>
                  </a:lnTo>
                  <a:lnTo>
                    <a:pt x="225" y="563"/>
                  </a:lnTo>
                  <a:lnTo>
                    <a:pt x="169" y="619"/>
                  </a:lnTo>
                  <a:lnTo>
                    <a:pt x="112" y="731"/>
                  </a:lnTo>
                  <a:lnTo>
                    <a:pt x="112" y="787"/>
                  </a:lnTo>
                  <a:lnTo>
                    <a:pt x="169" y="844"/>
                  </a:lnTo>
                  <a:lnTo>
                    <a:pt x="169" y="900"/>
                  </a:lnTo>
                  <a:lnTo>
                    <a:pt x="112" y="956"/>
                  </a:lnTo>
                  <a:lnTo>
                    <a:pt x="0" y="1012"/>
                  </a:lnTo>
                  <a:lnTo>
                    <a:pt x="0" y="1068"/>
                  </a:lnTo>
                  <a:lnTo>
                    <a:pt x="0" y="1181"/>
                  </a:lnTo>
                  <a:lnTo>
                    <a:pt x="56" y="1181"/>
                  </a:lnTo>
                  <a:lnTo>
                    <a:pt x="225" y="1293"/>
                  </a:lnTo>
                  <a:lnTo>
                    <a:pt x="281" y="1406"/>
                  </a:lnTo>
                  <a:lnTo>
                    <a:pt x="281" y="1518"/>
                  </a:lnTo>
                  <a:lnTo>
                    <a:pt x="281" y="1687"/>
                  </a:lnTo>
                  <a:lnTo>
                    <a:pt x="506" y="1687"/>
                  </a:lnTo>
                  <a:lnTo>
                    <a:pt x="562" y="1574"/>
                  </a:lnTo>
                  <a:lnTo>
                    <a:pt x="618" y="1462"/>
                  </a:lnTo>
                  <a:lnTo>
                    <a:pt x="618" y="1350"/>
                  </a:lnTo>
                  <a:lnTo>
                    <a:pt x="674" y="1293"/>
                  </a:lnTo>
                  <a:lnTo>
                    <a:pt x="843" y="1237"/>
                  </a:lnTo>
                  <a:lnTo>
                    <a:pt x="956" y="1181"/>
                  </a:lnTo>
                  <a:lnTo>
                    <a:pt x="1068" y="1068"/>
                  </a:lnTo>
                  <a:lnTo>
                    <a:pt x="1237" y="956"/>
                  </a:lnTo>
                  <a:lnTo>
                    <a:pt x="1180" y="1125"/>
                  </a:lnTo>
                  <a:lnTo>
                    <a:pt x="1124" y="1237"/>
                  </a:lnTo>
                  <a:lnTo>
                    <a:pt x="899" y="1350"/>
                  </a:lnTo>
                  <a:lnTo>
                    <a:pt x="843" y="1462"/>
                  </a:lnTo>
                  <a:lnTo>
                    <a:pt x="843" y="1631"/>
                  </a:lnTo>
                  <a:lnTo>
                    <a:pt x="899" y="1799"/>
                  </a:lnTo>
                  <a:lnTo>
                    <a:pt x="899" y="2024"/>
                  </a:lnTo>
                  <a:lnTo>
                    <a:pt x="956" y="2080"/>
                  </a:lnTo>
                  <a:lnTo>
                    <a:pt x="1068" y="2136"/>
                  </a:lnTo>
                  <a:lnTo>
                    <a:pt x="1293" y="2080"/>
                  </a:lnTo>
                  <a:lnTo>
                    <a:pt x="1349" y="2024"/>
                  </a:lnTo>
                  <a:lnTo>
                    <a:pt x="1405" y="1912"/>
                  </a:lnTo>
                  <a:lnTo>
                    <a:pt x="1574" y="1855"/>
                  </a:lnTo>
                  <a:lnTo>
                    <a:pt x="1630" y="1912"/>
                  </a:lnTo>
                  <a:lnTo>
                    <a:pt x="1686" y="1968"/>
                  </a:lnTo>
                  <a:lnTo>
                    <a:pt x="1799" y="2024"/>
                  </a:lnTo>
                  <a:lnTo>
                    <a:pt x="1855" y="1968"/>
                  </a:lnTo>
                  <a:lnTo>
                    <a:pt x="1911" y="1912"/>
                  </a:lnTo>
                  <a:lnTo>
                    <a:pt x="1967" y="1968"/>
                  </a:lnTo>
                  <a:lnTo>
                    <a:pt x="2023" y="2080"/>
                  </a:lnTo>
                  <a:lnTo>
                    <a:pt x="2023" y="2136"/>
                  </a:lnTo>
                  <a:lnTo>
                    <a:pt x="2080" y="2193"/>
                  </a:lnTo>
                  <a:lnTo>
                    <a:pt x="2136" y="2249"/>
                  </a:lnTo>
                  <a:lnTo>
                    <a:pt x="2192" y="2249"/>
                  </a:lnTo>
                  <a:lnTo>
                    <a:pt x="2248" y="2474"/>
                  </a:lnTo>
                  <a:lnTo>
                    <a:pt x="2361" y="2530"/>
                  </a:lnTo>
                  <a:lnTo>
                    <a:pt x="2473" y="2474"/>
                  </a:lnTo>
                  <a:lnTo>
                    <a:pt x="2642" y="2474"/>
                  </a:lnTo>
                  <a:lnTo>
                    <a:pt x="2754" y="2361"/>
                  </a:lnTo>
                  <a:lnTo>
                    <a:pt x="2810" y="2249"/>
                  </a:lnTo>
                  <a:lnTo>
                    <a:pt x="2867" y="2024"/>
                  </a:lnTo>
                  <a:lnTo>
                    <a:pt x="3091" y="2249"/>
                  </a:lnTo>
                  <a:lnTo>
                    <a:pt x="3204" y="2249"/>
                  </a:lnTo>
                  <a:lnTo>
                    <a:pt x="3204" y="2193"/>
                  </a:lnTo>
                  <a:lnTo>
                    <a:pt x="3260" y="2193"/>
                  </a:lnTo>
                  <a:lnTo>
                    <a:pt x="3204" y="2249"/>
                  </a:lnTo>
                  <a:lnTo>
                    <a:pt x="3091" y="2305"/>
                  </a:lnTo>
                  <a:lnTo>
                    <a:pt x="2979" y="2361"/>
                  </a:lnTo>
                  <a:lnTo>
                    <a:pt x="2979" y="2530"/>
                  </a:lnTo>
                  <a:lnTo>
                    <a:pt x="3091" y="2586"/>
                  </a:lnTo>
                  <a:lnTo>
                    <a:pt x="3204" y="2642"/>
                  </a:lnTo>
                  <a:lnTo>
                    <a:pt x="3260" y="2586"/>
                  </a:lnTo>
                  <a:lnTo>
                    <a:pt x="3316" y="2586"/>
                  </a:lnTo>
                  <a:lnTo>
                    <a:pt x="3485" y="2474"/>
                  </a:lnTo>
                  <a:lnTo>
                    <a:pt x="3597" y="2249"/>
                  </a:lnTo>
                  <a:lnTo>
                    <a:pt x="3597" y="2024"/>
                  </a:lnTo>
                  <a:lnTo>
                    <a:pt x="3541" y="1799"/>
                  </a:lnTo>
                  <a:lnTo>
                    <a:pt x="3429" y="1574"/>
                  </a:lnTo>
                  <a:lnTo>
                    <a:pt x="3372" y="1462"/>
                  </a:lnTo>
                  <a:lnTo>
                    <a:pt x="3372" y="1350"/>
                  </a:lnTo>
                  <a:lnTo>
                    <a:pt x="3372" y="1293"/>
                  </a:lnTo>
                  <a:lnTo>
                    <a:pt x="3485" y="1181"/>
                  </a:lnTo>
                  <a:lnTo>
                    <a:pt x="3597" y="1125"/>
                  </a:lnTo>
                  <a:lnTo>
                    <a:pt x="3597" y="1068"/>
                  </a:lnTo>
                  <a:lnTo>
                    <a:pt x="3597" y="956"/>
                  </a:lnTo>
                  <a:lnTo>
                    <a:pt x="3653" y="844"/>
                  </a:lnTo>
                  <a:lnTo>
                    <a:pt x="3653" y="731"/>
                  </a:lnTo>
                  <a:lnTo>
                    <a:pt x="3597" y="675"/>
                  </a:lnTo>
                  <a:lnTo>
                    <a:pt x="3485" y="619"/>
                  </a:lnTo>
                  <a:lnTo>
                    <a:pt x="3260" y="731"/>
                  </a:lnTo>
                  <a:lnTo>
                    <a:pt x="3091" y="675"/>
                  </a:lnTo>
                  <a:lnTo>
                    <a:pt x="2867" y="675"/>
                  </a:lnTo>
                  <a:lnTo>
                    <a:pt x="2642" y="731"/>
                  </a:lnTo>
                  <a:lnTo>
                    <a:pt x="2529" y="787"/>
                  </a:lnTo>
                  <a:lnTo>
                    <a:pt x="2473" y="900"/>
                  </a:lnTo>
                  <a:lnTo>
                    <a:pt x="2473" y="1125"/>
                  </a:lnTo>
                  <a:lnTo>
                    <a:pt x="2417" y="1293"/>
                  </a:lnTo>
                  <a:lnTo>
                    <a:pt x="2192" y="1574"/>
                  </a:lnTo>
                  <a:lnTo>
                    <a:pt x="2192" y="1406"/>
                  </a:lnTo>
                  <a:lnTo>
                    <a:pt x="2192" y="1350"/>
                  </a:lnTo>
                  <a:lnTo>
                    <a:pt x="2080" y="1293"/>
                  </a:lnTo>
                  <a:lnTo>
                    <a:pt x="1911" y="1237"/>
                  </a:lnTo>
                  <a:lnTo>
                    <a:pt x="1855" y="1237"/>
                  </a:lnTo>
                  <a:lnTo>
                    <a:pt x="1855" y="1181"/>
                  </a:lnTo>
                  <a:lnTo>
                    <a:pt x="1967" y="956"/>
                  </a:lnTo>
                  <a:lnTo>
                    <a:pt x="2136" y="844"/>
                  </a:lnTo>
                  <a:lnTo>
                    <a:pt x="2192" y="731"/>
                  </a:lnTo>
                  <a:lnTo>
                    <a:pt x="2248" y="675"/>
                  </a:lnTo>
                  <a:lnTo>
                    <a:pt x="2192" y="563"/>
                  </a:lnTo>
                  <a:lnTo>
                    <a:pt x="2136" y="506"/>
                  </a:lnTo>
                  <a:lnTo>
                    <a:pt x="2023" y="450"/>
                  </a:lnTo>
                  <a:lnTo>
                    <a:pt x="1967" y="394"/>
                  </a:lnTo>
                  <a:lnTo>
                    <a:pt x="1911" y="450"/>
                  </a:lnTo>
                  <a:lnTo>
                    <a:pt x="1799" y="563"/>
                  </a:lnTo>
                  <a:lnTo>
                    <a:pt x="1742" y="563"/>
                  </a:lnTo>
                  <a:lnTo>
                    <a:pt x="1630" y="394"/>
                  </a:lnTo>
                  <a:lnTo>
                    <a:pt x="1405" y="113"/>
                  </a:lnTo>
                  <a:lnTo>
                    <a:pt x="1124" y="57"/>
                  </a:lnTo>
                  <a:lnTo>
                    <a:pt x="899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A4C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5" name="Google Shape;23285;p51"/>
            <p:cNvSpPr/>
            <p:nvPr/>
          </p:nvSpPr>
          <p:spPr>
            <a:xfrm>
              <a:off x="1884950" y="1207150"/>
              <a:ext cx="59025" cy="64650"/>
            </a:xfrm>
            <a:custGeom>
              <a:avLst/>
              <a:gdLst/>
              <a:ahLst/>
              <a:cxnLst/>
              <a:rect l="l" t="t" r="r" b="b"/>
              <a:pathLst>
                <a:path w="2361" h="2586" extrusionOk="0">
                  <a:moveTo>
                    <a:pt x="1293" y="1630"/>
                  </a:moveTo>
                  <a:lnTo>
                    <a:pt x="1293" y="1743"/>
                  </a:lnTo>
                  <a:lnTo>
                    <a:pt x="1237" y="1630"/>
                  </a:lnTo>
                  <a:close/>
                  <a:moveTo>
                    <a:pt x="1303" y="1753"/>
                  </a:moveTo>
                  <a:lnTo>
                    <a:pt x="1349" y="1799"/>
                  </a:lnTo>
                  <a:lnTo>
                    <a:pt x="1400" y="1850"/>
                  </a:lnTo>
                  <a:lnTo>
                    <a:pt x="1400" y="1850"/>
                  </a:lnTo>
                  <a:lnTo>
                    <a:pt x="1303" y="1753"/>
                  </a:lnTo>
                  <a:close/>
                  <a:moveTo>
                    <a:pt x="1967" y="0"/>
                  </a:moveTo>
                  <a:lnTo>
                    <a:pt x="1911" y="57"/>
                  </a:lnTo>
                  <a:lnTo>
                    <a:pt x="1799" y="225"/>
                  </a:lnTo>
                  <a:lnTo>
                    <a:pt x="1686" y="338"/>
                  </a:lnTo>
                  <a:lnTo>
                    <a:pt x="1630" y="394"/>
                  </a:lnTo>
                  <a:lnTo>
                    <a:pt x="1518" y="394"/>
                  </a:lnTo>
                  <a:lnTo>
                    <a:pt x="1405" y="338"/>
                  </a:lnTo>
                  <a:lnTo>
                    <a:pt x="1349" y="394"/>
                  </a:lnTo>
                  <a:lnTo>
                    <a:pt x="1293" y="506"/>
                  </a:lnTo>
                  <a:lnTo>
                    <a:pt x="1293" y="619"/>
                  </a:lnTo>
                  <a:lnTo>
                    <a:pt x="1293" y="675"/>
                  </a:lnTo>
                  <a:lnTo>
                    <a:pt x="1349" y="787"/>
                  </a:lnTo>
                  <a:lnTo>
                    <a:pt x="1293" y="787"/>
                  </a:lnTo>
                  <a:lnTo>
                    <a:pt x="1068" y="900"/>
                  </a:lnTo>
                  <a:lnTo>
                    <a:pt x="1124" y="1012"/>
                  </a:lnTo>
                  <a:lnTo>
                    <a:pt x="1124" y="1068"/>
                  </a:lnTo>
                  <a:lnTo>
                    <a:pt x="1068" y="1181"/>
                  </a:lnTo>
                  <a:lnTo>
                    <a:pt x="731" y="1406"/>
                  </a:lnTo>
                  <a:lnTo>
                    <a:pt x="450" y="1630"/>
                  </a:lnTo>
                  <a:lnTo>
                    <a:pt x="506" y="1743"/>
                  </a:lnTo>
                  <a:lnTo>
                    <a:pt x="506" y="1799"/>
                  </a:lnTo>
                  <a:lnTo>
                    <a:pt x="450" y="1855"/>
                  </a:lnTo>
                  <a:lnTo>
                    <a:pt x="394" y="1911"/>
                  </a:lnTo>
                  <a:lnTo>
                    <a:pt x="394" y="1968"/>
                  </a:lnTo>
                  <a:lnTo>
                    <a:pt x="394" y="2080"/>
                  </a:lnTo>
                  <a:lnTo>
                    <a:pt x="225" y="2080"/>
                  </a:lnTo>
                  <a:lnTo>
                    <a:pt x="113" y="2136"/>
                  </a:lnTo>
                  <a:lnTo>
                    <a:pt x="0" y="2192"/>
                  </a:lnTo>
                  <a:lnTo>
                    <a:pt x="0" y="2361"/>
                  </a:lnTo>
                  <a:lnTo>
                    <a:pt x="0" y="2474"/>
                  </a:lnTo>
                  <a:lnTo>
                    <a:pt x="56" y="2530"/>
                  </a:lnTo>
                  <a:lnTo>
                    <a:pt x="169" y="2586"/>
                  </a:lnTo>
                  <a:lnTo>
                    <a:pt x="281" y="2530"/>
                  </a:lnTo>
                  <a:lnTo>
                    <a:pt x="337" y="2474"/>
                  </a:lnTo>
                  <a:lnTo>
                    <a:pt x="394" y="2417"/>
                  </a:lnTo>
                  <a:lnTo>
                    <a:pt x="506" y="2474"/>
                  </a:lnTo>
                  <a:lnTo>
                    <a:pt x="562" y="2530"/>
                  </a:lnTo>
                  <a:lnTo>
                    <a:pt x="618" y="2530"/>
                  </a:lnTo>
                  <a:lnTo>
                    <a:pt x="731" y="2474"/>
                  </a:lnTo>
                  <a:lnTo>
                    <a:pt x="787" y="2417"/>
                  </a:lnTo>
                  <a:lnTo>
                    <a:pt x="843" y="2361"/>
                  </a:lnTo>
                  <a:lnTo>
                    <a:pt x="675" y="2305"/>
                  </a:lnTo>
                  <a:lnTo>
                    <a:pt x="618" y="2305"/>
                  </a:lnTo>
                  <a:lnTo>
                    <a:pt x="618" y="2192"/>
                  </a:lnTo>
                  <a:lnTo>
                    <a:pt x="675" y="1911"/>
                  </a:lnTo>
                  <a:lnTo>
                    <a:pt x="731" y="1743"/>
                  </a:lnTo>
                  <a:lnTo>
                    <a:pt x="843" y="1687"/>
                  </a:lnTo>
                  <a:lnTo>
                    <a:pt x="899" y="1687"/>
                  </a:lnTo>
                  <a:lnTo>
                    <a:pt x="899" y="1743"/>
                  </a:lnTo>
                  <a:lnTo>
                    <a:pt x="899" y="1799"/>
                  </a:lnTo>
                  <a:lnTo>
                    <a:pt x="899" y="1855"/>
                  </a:lnTo>
                  <a:lnTo>
                    <a:pt x="1012" y="1911"/>
                  </a:lnTo>
                  <a:lnTo>
                    <a:pt x="1124" y="1855"/>
                  </a:lnTo>
                  <a:lnTo>
                    <a:pt x="1237" y="1911"/>
                  </a:lnTo>
                  <a:lnTo>
                    <a:pt x="1405" y="1911"/>
                  </a:lnTo>
                  <a:lnTo>
                    <a:pt x="1405" y="2080"/>
                  </a:lnTo>
                  <a:lnTo>
                    <a:pt x="1349" y="2136"/>
                  </a:lnTo>
                  <a:lnTo>
                    <a:pt x="1405" y="2192"/>
                  </a:lnTo>
                  <a:lnTo>
                    <a:pt x="1461" y="2192"/>
                  </a:lnTo>
                  <a:lnTo>
                    <a:pt x="1461" y="2136"/>
                  </a:lnTo>
                  <a:lnTo>
                    <a:pt x="1574" y="2024"/>
                  </a:lnTo>
                  <a:lnTo>
                    <a:pt x="1686" y="1911"/>
                  </a:lnTo>
                  <a:lnTo>
                    <a:pt x="1743" y="1855"/>
                  </a:lnTo>
                  <a:lnTo>
                    <a:pt x="1855" y="1687"/>
                  </a:lnTo>
                  <a:lnTo>
                    <a:pt x="1911" y="1687"/>
                  </a:lnTo>
                  <a:lnTo>
                    <a:pt x="1967" y="1743"/>
                  </a:lnTo>
                  <a:lnTo>
                    <a:pt x="2024" y="1687"/>
                  </a:lnTo>
                  <a:lnTo>
                    <a:pt x="2024" y="1574"/>
                  </a:lnTo>
                  <a:lnTo>
                    <a:pt x="2024" y="1462"/>
                  </a:lnTo>
                  <a:lnTo>
                    <a:pt x="2192" y="1462"/>
                  </a:lnTo>
                  <a:lnTo>
                    <a:pt x="2305" y="1518"/>
                  </a:lnTo>
                  <a:lnTo>
                    <a:pt x="2361" y="1462"/>
                  </a:lnTo>
                  <a:lnTo>
                    <a:pt x="2361" y="1406"/>
                  </a:lnTo>
                  <a:lnTo>
                    <a:pt x="2248" y="1349"/>
                  </a:lnTo>
                  <a:lnTo>
                    <a:pt x="2248" y="1181"/>
                  </a:lnTo>
                  <a:lnTo>
                    <a:pt x="2192" y="1125"/>
                  </a:lnTo>
                  <a:lnTo>
                    <a:pt x="2136" y="1181"/>
                  </a:lnTo>
                  <a:lnTo>
                    <a:pt x="2024" y="1237"/>
                  </a:lnTo>
                  <a:lnTo>
                    <a:pt x="1799" y="1237"/>
                  </a:lnTo>
                  <a:lnTo>
                    <a:pt x="1799" y="1181"/>
                  </a:lnTo>
                  <a:lnTo>
                    <a:pt x="1799" y="1125"/>
                  </a:lnTo>
                  <a:lnTo>
                    <a:pt x="1799" y="1068"/>
                  </a:lnTo>
                  <a:lnTo>
                    <a:pt x="1743" y="956"/>
                  </a:lnTo>
                  <a:lnTo>
                    <a:pt x="1743" y="844"/>
                  </a:lnTo>
                  <a:lnTo>
                    <a:pt x="1743" y="731"/>
                  </a:lnTo>
                  <a:lnTo>
                    <a:pt x="1743" y="619"/>
                  </a:lnTo>
                  <a:lnTo>
                    <a:pt x="1743" y="563"/>
                  </a:lnTo>
                  <a:lnTo>
                    <a:pt x="1911" y="563"/>
                  </a:lnTo>
                  <a:lnTo>
                    <a:pt x="2024" y="450"/>
                  </a:lnTo>
                  <a:lnTo>
                    <a:pt x="2080" y="338"/>
                  </a:lnTo>
                  <a:lnTo>
                    <a:pt x="2080" y="169"/>
                  </a:lnTo>
                  <a:lnTo>
                    <a:pt x="2136" y="11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6" name="Google Shape;23286;p51"/>
            <p:cNvSpPr/>
            <p:nvPr/>
          </p:nvSpPr>
          <p:spPr>
            <a:xfrm>
              <a:off x="1956600" y="1214175"/>
              <a:ext cx="50625" cy="47800"/>
            </a:xfrm>
            <a:custGeom>
              <a:avLst/>
              <a:gdLst/>
              <a:ahLst/>
              <a:cxnLst/>
              <a:rect l="l" t="t" r="r" b="b"/>
              <a:pathLst>
                <a:path w="2025" h="1912" extrusionOk="0">
                  <a:moveTo>
                    <a:pt x="1293" y="0"/>
                  </a:moveTo>
                  <a:lnTo>
                    <a:pt x="1293" y="57"/>
                  </a:lnTo>
                  <a:lnTo>
                    <a:pt x="1237" y="57"/>
                  </a:lnTo>
                  <a:lnTo>
                    <a:pt x="1125" y="338"/>
                  </a:lnTo>
                  <a:lnTo>
                    <a:pt x="1125" y="394"/>
                  </a:lnTo>
                  <a:lnTo>
                    <a:pt x="1237" y="450"/>
                  </a:lnTo>
                  <a:lnTo>
                    <a:pt x="1293" y="506"/>
                  </a:lnTo>
                  <a:lnTo>
                    <a:pt x="1293" y="619"/>
                  </a:lnTo>
                  <a:lnTo>
                    <a:pt x="1350" y="675"/>
                  </a:lnTo>
                  <a:lnTo>
                    <a:pt x="1406" y="731"/>
                  </a:lnTo>
                  <a:lnTo>
                    <a:pt x="1350" y="787"/>
                  </a:lnTo>
                  <a:lnTo>
                    <a:pt x="1350" y="844"/>
                  </a:lnTo>
                  <a:lnTo>
                    <a:pt x="1406" y="900"/>
                  </a:lnTo>
                  <a:lnTo>
                    <a:pt x="1462" y="956"/>
                  </a:lnTo>
                  <a:lnTo>
                    <a:pt x="1462" y="1068"/>
                  </a:lnTo>
                  <a:lnTo>
                    <a:pt x="1293" y="1349"/>
                  </a:lnTo>
                  <a:lnTo>
                    <a:pt x="1237" y="1462"/>
                  </a:lnTo>
                  <a:lnTo>
                    <a:pt x="1125" y="1462"/>
                  </a:lnTo>
                  <a:lnTo>
                    <a:pt x="956" y="1406"/>
                  </a:lnTo>
                  <a:lnTo>
                    <a:pt x="956" y="1349"/>
                  </a:lnTo>
                  <a:lnTo>
                    <a:pt x="1012" y="1293"/>
                  </a:lnTo>
                  <a:lnTo>
                    <a:pt x="1125" y="1181"/>
                  </a:lnTo>
                  <a:lnTo>
                    <a:pt x="1012" y="1125"/>
                  </a:lnTo>
                  <a:lnTo>
                    <a:pt x="956" y="1068"/>
                  </a:lnTo>
                  <a:lnTo>
                    <a:pt x="956" y="956"/>
                  </a:lnTo>
                  <a:lnTo>
                    <a:pt x="900" y="844"/>
                  </a:lnTo>
                  <a:lnTo>
                    <a:pt x="844" y="787"/>
                  </a:lnTo>
                  <a:lnTo>
                    <a:pt x="731" y="731"/>
                  </a:lnTo>
                  <a:lnTo>
                    <a:pt x="675" y="787"/>
                  </a:lnTo>
                  <a:lnTo>
                    <a:pt x="675" y="900"/>
                  </a:lnTo>
                  <a:lnTo>
                    <a:pt x="675" y="1068"/>
                  </a:lnTo>
                  <a:lnTo>
                    <a:pt x="675" y="1237"/>
                  </a:lnTo>
                  <a:lnTo>
                    <a:pt x="338" y="1349"/>
                  </a:lnTo>
                  <a:lnTo>
                    <a:pt x="338" y="1406"/>
                  </a:lnTo>
                  <a:lnTo>
                    <a:pt x="225" y="1349"/>
                  </a:lnTo>
                  <a:lnTo>
                    <a:pt x="225" y="1293"/>
                  </a:lnTo>
                  <a:lnTo>
                    <a:pt x="282" y="1181"/>
                  </a:lnTo>
                  <a:lnTo>
                    <a:pt x="169" y="1125"/>
                  </a:lnTo>
                  <a:lnTo>
                    <a:pt x="57" y="1068"/>
                  </a:lnTo>
                  <a:lnTo>
                    <a:pt x="1" y="1125"/>
                  </a:lnTo>
                  <a:lnTo>
                    <a:pt x="57" y="1406"/>
                  </a:lnTo>
                  <a:lnTo>
                    <a:pt x="113" y="1518"/>
                  </a:lnTo>
                  <a:lnTo>
                    <a:pt x="225" y="1518"/>
                  </a:lnTo>
                  <a:lnTo>
                    <a:pt x="282" y="1574"/>
                  </a:lnTo>
                  <a:lnTo>
                    <a:pt x="338" y="1687"/>
                  </a:lnTo>
                  <a:lnTo>
                    <a:pt x="394" y="1743"/>
                  </a:lnTo>
                  <a:lnTo>
                    <a:pt x="450" y="1799"/>
                  </a:lnTo>
                  <a:lnTo>
                    <a:pt x="450" y="1855"/>
                  </a:lnTo>
                  <a:lnTo>
                    <a:pt x="506" y="1911"/>
                  </a:lnTo>
                  <a:lnTo>
                    <a:pt x="563" y="1911"/>
                  </a:lnTo>
                  <a:lnTo>
                    <a:pt x="619" y="1855"/>
                  </a:lnTo>
                  <a:lnTo>
                    <a:pt x="675" y="1911"/>
                  </a:lnTo>
                  <a:lnTo>
                    <a:pt x="844" y="1799"/>
                  </a:lnTo>
                  <a:lnTo>
                    <a:pt x="956" y="1687"/>
                  </a:lnTo>
                  <a:lnTo>
                    <a:pt x="1012" y="1630"/>
                  </a:lnTo>
                  <a:lnTo>
                    <a:pt x="1125" y="1630"/>
                  </a:lnTo>
                  <a:lnTo>
                    <a:pt x="1125" y="1687"/>
                  </a:lnTo>
                  <a:lnTo>
                    <a:pt x="1237" y="1743"/>
                  </a:lnTo>
                  <a:lnTo>
                    <a:pt x="1293" y="1687"/>
                  </a:lnTo>
                  <a:lnTo>
                    <a:pt x="1350" y="1574"/>
                  </a:lnTo>
                  <a:lnTo>
                    <a:pt x="1462" y="1630"/>
                  </a:lnTo>
                  <a:lnTo>
                    <a:pt x="1574" y="1630"/>
                  </a:lnTo>
                  <a:lnTo>
                    <a:pt x="1574" y="1518"/>
                  </a:lnTo>
                  <a:lnTo>
                    <a:pt x="1574" y="1406"/>
                  </a:lnTo>
                  <a:lnTo>
                    <a:pt x="1631" y="1406"/>
                  </a:lnTo>
                  <a:lnTo>
                    <a:pt x="1799" y="1349"/>
                  </a:lnTo>
                  <a:lnTo>
                    <a:pt x="1855" y="1181"/>
                  </a:lnTo>
                  <a:lnTo>
                    <a:pt x="1912" y="956"/>
                  </a:lnTo>
                  <a:lnTo>
                    <a:pt x="2024" y="787"/>
                  </a:lnTo>
                  <a:lnTo>
                    <a:pt x="2024" y="675"/>
                  </a:lnTo>
                  <a:lnTo>
                    <a:pt x="1912" y="563"/>
                  </a:lnTo>
                  <a:lnTo>
                    <a:pt x="1687" y="563"/>
                  </a:lnTo>
                  <a:lnTo>
                    <a:pt x="1631" y="506"/>
                  </a:lnTo>
                  <a:lnTo>
                    <a:pt x="1518" y="450"/>
                  </a:lnTo>
                  <a:lnTo>
                    <a:pt x="1574" y="394"/>
                  </a:lnTo>
                  <a:lnTo>
                    <a:pt x="1687" y="338"/>
                  </a:lnTo>
                  <a:lnTo>
                    <a:pt x="1743" y="225"/>
                  </a:lnTo>
                  <a:lnTo>
                    <a:pt x="1743" y="113"/>
                  </a:lnTo>
                  <a:lnTo>
                    <a:pt x="1687" y="57"/>
                  </a:lnTo>
                  <a:lnTo>
                    <a:pt x="1574" y="57"/>
                  </a:lnTo>
                  <a:lnTo>
                    <a:pt x="1406" y="113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A8C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7" name="Google Shape;23287;p51"/>
            <p:cNvSpPr/>
            <p:nvPr/>
          </p:nvSpPr>
          <p:spPr>
            <a:xfrm>
              <a:off x="1941150" y="1261950"/>
              <a:ext cx="18300" cy="15475"/>
            </a:xfrm>
            <a:custGeom>
              <a:avLst/>
              <a:gdLst/>
              <a:ahLst/>
              <a:cxnLst/>
              <a:rect l="l" t="t" r="r" b="b"/>
              <a:pathLst>
                <a:path w="732" h="619" extrusionOk="0">
                  <a:moveTo>
                    <a:pt x="394" y="0"/>
                  </a:moveTo>
                  <a:lnTo>
                    <a:pt x="225" y="113"/>
                  </a:lnTo>
                  <a:lnTo>
                    <a:pt x="169" y="338"/>
                  </a:lnTo>
                  <a:lnTo>
                    <a:pt x="113" y="450"/>
                  </a:lnTo>
                  <a:lnTo>
                    <a:pt x="57" y="506"/>
                  </a:lnTo>
                  <a:lnTo>
                    <a:pt x="0" y="563"/>
                  </a:lnTo>
                  <a:lnTo>
                    <a:pt x="0" y="619"/>
                  </a:lnTo>
                  <a:lnTo>
                    <a:pt x="394" y="506"/>
                  </a:lnTo>
                  <a:lnTo>
                    <a:pt x="562" y="450"/>
                  </a:lnTo>
                  <a:lnTo>
                    <a:pt x="619" y="394"/>
                  </a:lnTo>
                  <a:lnTo>
                    <a:pt x="731" y="338"/>
                  </a:lnTo>
                  <a:lnTo>
                    <a:pt x="675" y="282"/>
                  </a:lnTo>
                  <a:lnTo>
                    <a:pt x="562" y="225"/>
                  </a:lnTo>
                  <a:lnTo>
                    <a:pt x="506" y="169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A8C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8" name="Google Shape;23288;p51"/>
            <p:cNvSpPr/>
            <p:nvPr/>
          </p:nvSpPr>
          <p:spPr>
            <a:xfrm>
              <a:off x="1960825" y="1261950"/>
              <a:ext cx="5650" cy="2825"/>
            </a:xfrm>
            <a:custGeom>
              <a:avLst/>
              <a:gdLst/>
              <a:ahLst/>
              <a:cxnLst/>
              <a:rect l="l" t="t" r="r" b="b"/>
              <a:pathLst>
                <a:path w="226" h="113" extrusionOk="0">
                  <a:moveTo>
                    <a:pt x="225" y="0"/>
                  </a:moveTo>
                  <a:lnTo>
                    <a:pt x="113" y="57"/>
                  </a:lnTo>
                  <a:lnTo>
                    <a:pt x="0" y="113"/>
                  </a:lnTo>
                  <a:lnTo>
                    <a:pt x="113" y="11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A8C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9" name="Google Shape;23289;p51"/>
            <p:cNvSpPr/>
            <p:nvPr/>
          </p:nvSpPr>
          <p:spPr>
            <a:xfrm>
              <a:off x="1958000" y="1266175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57" y="0"/>
                  </a:moveTo>
                  <a:lnTo>
                    <a:pt x="57" y="0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8C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0" name="Google Shape;23290;p51"/>
            <p:cNvSpPr/>
            <p:nvPr/>
          </p:nvSpPr>
          <p:spPr>
            <a:xfrm>
              <a:off x="2307900" y="1030100"/>
              <a:ext cx="18275" cy="11275"/>
            </a:xfrm>
            <a:custGeom>
              <a:avLst/>
              <a:gdLst/>
              <a:ahLst/>
              <a:cxnLst/>
              <a:rect l="l" t="t" r="r" b="b"/>
              <a:pathLst>
                <a:path w="731" h="451" extrusionOk="0">
                  <a:moveTo>
                    <a:pt x="337" y="1"/>
                  </a:moveTo>
                  <a:lnTo>
                    <a:pt x="281" y="169"/>
                  </a:lnTo>
                  <a:lnTo>
                    <a:pt x="56" y="169"/>
                  </a:lnTo>
                  <a:lnTo>
                    <a:pt x="0" y="338"/>
                  </a:lnTo>
                  <a:lnTo>
                    <a:pt x="56" y="450"/>
                  </a:lnTo>
                  <a:lnTo>
                    <a:pt x="281" y="450"/>
                  </a:lnTo>
                  <a:lnTo>
                    <a:pt x="337" y="338"/>
                  </a:lnTo>
                  <a:lnTo>
                    <a:pt x="394" y="282"/>
                  </a:lnTo>
                  <a:lnTo>
                    <a:pt x="506" y="282"/>
                  </a:lnTo>
                  <a:lnTo>
                    <a:pt x="562" y="338"/>
                  </a:lnTo>
                  <a:lnTo>
                    <a:pt x="675" y="282"/>
                  </a:lnTo>
                  <a:lnTo>
                    <a:pt x="731" y="113"/>
                  </a:lnTo>
                  <a:lnTo>
                    <a:pt x="731" y="57"/>
                  </a:lnTo>
                  <a:lnTo>
                    <a:pt x="562" y="1"/>
                  </a:lnTo>
                  <a:lnTo>
                    <a:pt x="506" y="1"/>
                  </a:lnTo>
                  <a:lnTo>
                    <a:pt x="450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ACC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1" name="Google Shape;23291;p51"/>
            <p:cNvSpPr/>
            <p:nvPr/>
          </p:nvSpPr>
          <p:spPr>
            <a:xfrm>
              <a:off x="2326150" y="1000600"/>
              <a:ext cx="2850" cy="7050"/>
            </a:xfrm>
            <a:custGeom>
              <a:avLst/>
              <a:gdLst/>
              <a:ahLst/>
              <a:cxnLst/>
              <a:rect l="l" t="t" r="r" b="b"/>
              <a:pathLst>
                <a:path w="114" h="282" extrusionOk="0">
                  <a:moveTo>
                    <a:pt x="1" y="0"/>
                  </a:moveTo>
                  <a:lnTo>
                    <a:pt x="1" y="113"/>
                  </a:lnTo>
                  <a:lnTo>
                    <a:pt x="1" y="225"/>
                  </a:lnTo>
                  <a:lnTo>
                    <a:pt x="57" y="281"/>
                  </a:lnTo>
                  <a:lnTo>
                    <a:pt x="113" y="225"/>
                  </a:lnTo>
                  <a:lnTo>
                    <a:pt x="113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4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2" name="Google Shape;23292;p51"/>
            <p:cNvSpPr/>
            <p:nvPr/>
          </p:nvSpPr>
          <p:spPr>
            <a:xfrm>
              <a:off x="2337400" y="108770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"/>
                  </a:moveTo>
                  <a:lnTo>
                    <a:pt x="0" y="57"/>
                  </a:lnTo>
                  <a:lnTo>
                    <a:pt x="57" y="113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3" name="Google Shape;23293;p51"/>
            <p:cNvSpPr/>
            <p:nvPr/>
          </p:nvSpPr>
          <p:spPr>
            <a:xfrm>
              <a:off x="2334575" y="1097550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1" y="0"/>
                  </a:moveTo>
                  <a:lnTo>
                    <a:pt x="57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4" name="Google Shape;23294;p51"/>
            <p:cNvSpPr/>
            <p:nvPr/>
          </p:nvSpPr>
          <p:spPr>
            <a:xfrm>
              <a:off x="2337400" y="110177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5" name="Google Shape;23295;p51"/>
            <p:cNvSpPr/>
            <p:nvPr/>
          </p:nvSpPr>
          <p:spPr>
            <a:xfrm>
              <a:off x="2321950" y="1032900"/>
              <a:ext cx="5625" cy="7050"/>
            </a:xfrm>
            <a:custGeom>
              <a:avLst/>
              <a:gdLst/>
              <a:ahLst/>
              <a:cxnLst/>
              <a:rect l="l" t="t" r="r" b="b"/>
              <a:pathLst>
                <a:path w="225" h="282" extrusionOk="0">
                  <a:moveTo>
                    <a:pt x="169" y="1"/>
                  </a:moveTo>
                  <a:lnTo>
                    <a:pt x="56" y="113"/>
                  </a:lnTo>
                  <a:lnTo>
                    <a:pt x="0" y="226"/>
                  </a:lnTo>
                  <a:lnTo>
                    <a:pt x="169" y="282"/>
                  </a:lnTo>
                  <a:lnTo>
                    <a:pt x="225" y="226"/>
                  </a:lnTo>
                  <a:lnTo>
                    <a:pt x="225" y="113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4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6" name="Google Shape;23296;p51"/>
            <p:cNvSpPr/>
            <p:nvPr/>
          </p:nvSpPr>
          <p:spPr>
            <a:xfrm>
              <a:off x="1861050" y="1253525"/>
              <a:ext cx="29525" cy="29525"/>
            </a:xfrm>
            <a:custGeom>
              <a:avLst/>
              <a:gdLst/>
              <a:ahLst/>
              <a:cxnLst/>
              <a:rect l="l" t="t" r="r" b="b"/>
              <a:pathLst>
                <a:path w="1181" h="1181" extrusionOk="0">
                  <a:moveTo>
                    <a:pt x="675" y="0"/>
                  </a:moveTo>
                  <a:lnTo>
                    <a:pt x="506" y="113"/>
                  </a:lnTo>
                  <a:lnTo>
                    <a:pt x="394" y="281"/>
                  </a:lnTo>
                  <a:lnTo>
                    <a:pt x="225" y="450"/>
                  </a:lnTo>
                  <a:lnTo>
                    <a:pt x="1" y="619"/>
                  </a:lnTo>
                  <a:lnTo>
                    <a:pt x="57" y="731"/>
                  </a:lnTo>
                  <a:lnTo>
                    <a:pt x="113" y="843"/>
                  </a:lnTo>
                  <a:lnTo>
                    <a:pt x="113" y="956"/>
                  </a:lnTo>
                  <a:lnTo>
                    <a:pt x="113" y="1012"/>
                  </a:lnTo>
                  <a:lnTo>
                    <a:pt x="169" y="956"/>
                  </a:lnTo>
                  <a:lnTo>
                    <a:pt x="225" y="900"/>
                  </a:lnTo>
                  <a:lnTo>
                    <a:pt x="282" y="956"/>
                  </a:lnTo>
                  <a:lnTo>
                    <a:pt x="394" y="1181"/>
                  </a:lnTo>
                  <a:lnTo>
                    <a:pt x="450" y="1181"/>
                  </a:lnTo>
                  <a:lnTo>
                    <a:pt x="506" y="1124"/>
                  </a:lnTo>
                  <a:lnTo>
                    <a:pt x="506" y="1068"/>
                  </a:lnTo>
                  <a:lnTo>
                    <a:pt x="506" y="1012"/>
                  </a:lnTo>
                  <a:lnTo>
                    <a:pt x="563" y="956"/>
                  </a:lnTo>
                  <a:lnTo>
                    <a:pt x="675" y="900"/>
                  </a:lnTo>
                  <a:lnTo>
                    <a:pt x="788" y="900"/>
                  </a:lnTo>
                  <a:lnTo>
                    <a:pt x="844" y="1012"/>
                  </a:lnTo>
                  <a:lnTo>
                    <a:pt x="900" y="1068"/>
                  </a:lnTo>
                  <a:lnTo>
                    <a:pt x="956" y="1012"/>
                  </a:lnTo>
                  <a:lnTo>
                    <a:pt x="1012" y="956"/>
                  </a:lnTo>
                  <a:lnTo>
                    <a:pt x="1181" y="956"/>
                  </a:lnTo>
                  <a:lnTo>
                    <a:pt x="1181" y="843"/>
                  </a:lnTo>
                  <a:lnTo>
                    <a:pt x="1125" y="731"/>
                  </a:lnTo>
                  <a:lnTo>
                    <a:pt x="956" y="506"/>
                  </a:lnTo>
                  <a:lnTo>
                    <a:pt x="788" y="394"/>
                  </a:lnTo>
                  <a:lnTo>
                    <a:pt x="788" y="281"/>
                  </a:lnTo>
                  <a:lnTo>
                    <a:pt x="788" y="169"/>
                  </a:lnTo>
                  <a:lnTo>
                    <a:pt x="788" y="56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ACCC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7" name="Google Shape;23297;p51"/>
            <p:cNvSpPr/>
            <p:nvPr/>
          </p:nvSpPr>
          <p:spPr>
            <a:xfrm>
              <a:off x="1854025" y="1250700"/>
              <a:ext cx="7050" cy="21100"/>
            </a:xfrm>
            <a:custGeom>
              <a:avLst/>
              <a:gdLst/>
              <a:ahLst/>
              <a:cxnLst/>
              <a:rect l="l" t="t" r="r" b="b"/>
              <a:pathLst>
                <a:path w="282" h="844" extrusionOk="0">
                  <a:moveTo>
                    <a:pt x="113" y="1"/>
                  </a:moveTo>
                  <a:lnTo>
                    <a:pt x="169" y="113"/>
                  </a:lnTo>
                  <a:lnTo>
                    <a:pt x="169" y="226"/>
                  </a:lnTo>
                  <a:lnTo>
                    <a:pt x="113" y="338"/>
                  </a:lnTo>
                  <a:lnTo>
                    <a:pt x="113" y="450"/>
                  </a:lnTo>
                  <a:lnTo>
                    <a:pt x="169" y="563"/>
                  </a:lnTo>
                  <a:lnTo>
                    <a:pt x="113" y="675"/>
                  </a:lnTo>
                  <a:lnTo>
                    <a:pt x="1" y="844"/>
                  </a:lnTo>
                  <a:lnTo>
                    <a:pt x="1" y="844"/>
                  </a:lnTo>
                  <a:lnTo>
                    <a:pt x="169" y="788"/>
                  </a:lnTo>
                  <a:lnTo>
                    <a:pt x="282" y="732"/>
                  </a:lnTo>
                  <a:lnTo>
                    <a:pt x="282" y="619"/>
                  </a:lnTo>
                  <a:lnTo>
                    <a:pt x="282" y="507"/>
                  </a:lnTo>
                  <a:lnTo>
                    <a:pt x="282" y="226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CCC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8" name="Google Shape;23298;p51"/>
            <p:cNvSpPr/>
            <p:nvPr/>
          </p:nvSpPr>
          <p:spPr>
            <a:xfrm>
              <a:off x="1859650" y="12858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CC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9" name="Google Shape;23299;p51"/>
            <p:cNvSpPr/>
            <p:nvPr/>
          </p:nvSpPr>
          <p:spPr>
            <a:xfrm>
              <a:off x="2324750" y="972500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57" y="0"/>
                  </a:moveTo>
                  <a:lnTo>
                    <a:pt x="1" y="113"/>
                  </a:lnTo>
                  <a:lnTo>
                    <a:pt x="57" y="113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6C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0" name="Google Shape;23300;p51"/>
            <p:cNvSpPr/>
            <p:nvPr/>
          </p:nvSpPr>
          <p:spPr>
            <a:xfrm>
              <a:off x="2320525" y="969675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1" y="1"/>
                  </a:moveTo>
                  <a:lnTo>
                    <a:pt x="57" y="113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6C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1" name="Google Shape;23301;p51"/>
            <p:cNvSpPr/>
            <p:nvPr/>
          </p:nvSpPr>
          <p:spPr>
            <a:xfrm>
              <a:off x="2320525" y="972500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1" y="113"/>
                  </a:moveTo>
                  <a:lnTo>
                    <a:pt x="1" y="11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113"/>
                  </a:lnTo>
                  <a:lnTo>
                    <a:pt x="1" y="113"/>
                  </a:lnTo>
                  <a:close/>
                </a:path>
              </a:pathLst>
            </a:custGeom>
            <a:solidFill>
              <a:srgbClr val="A6C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2" name="Google Shape;23302;p51"/>
            <p:cNvSpPr/>
            <p:nvPr/>
          </p:nvSpPr>
          <p:spPr>
            <a:xfrm>
              <a:off x="1647475" y="1274600"/>
              <a:ext cx="16875" cy="21100"/>
            </a:xfrm>
            <a:custGeom>
              <a:avLst/>
              <a:gdLst/>
              <a:ahLst/>
              <a:cxnLst/>
              <a:rect l="l" t="t" r="r" b="b"/>
              <a:pathLst>
                <a:path w="675" h="844" extrusionOk="0">
                  <a:moveTo>
                    <a:pt x="281" y="0"/>
                  </a:moveTo>
                  <a:lnTo>
                    <a:pt x="225" y="113"/>
                  </a:lnTo>
                  <a:lnTo>
                    <a:pt x="225" y="225"/>
                  </a:lnTo>
                  <a:lnTo>
                    <a:pt x="169" y="281"/>
                  </a:lnTo>
                  <a:lnTo>
                    <a:pt x="57" y="225"/>
                  </a:lnTo>
                  <a:lnTo>
                    <a:pt x="0" y="338"/>
                  </a:lnTo>
                  <a:lnTo>
                    <a:pt x="0" y="450"/>
                  </a:lnTo>
                  <a:lnTo>
                    <a:pt x="57" y="619"/>
                  </a:lnTo>
                  <a:lnTo>
                    <a:pt x="169" y="843"/>
                  </a:lnTo>
                  <a:lnTo>
                    <a:pt x="225" y="843"/>
                  </a:lnTo>
                  <a:lnTo>
                    <a:pt x="281" y="731"/>
                  </a:lnTo>
                  <a:lnTo>
                    <a:pt x="281" y="619"/>
                  </a:lnTo>
                  <a:lnTo>
                    <a:pt x="338" y="562"/>
                  </a:lnTo>
                  <a:lnTo>
                    <a:pt x="394" y="506"/>
                  </a:lnTo>
                  <a:lnTo>
                    <a:pt x="394" y="562"/>
                  </a:lnTo>
                  <a:lnTo>
                    <a:pt x="506" y="619"/>
                  </a:lnTo>
                  <a:lnTo>
                    <a:pt x="562" y="619"/>
                  </a:lnTo>
                  <a:lnTo>
                    <a:pt x="619" y="562"/>
                  </a:lnTo>
                  <a:lnTo>
                    <a:pt x="675" y="450"/>
                  </a:lnTo>
                  <a:lnTo>
                    <a:pt x="619" y="394"/>
                  </a:lnTo>
                  <a:lnTo>
                    <a:pt x="450" y="281"/>
                  </a:lnTo>
                  <a:lnTo>
                    <a:pt x="394" y="5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678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3" name="Google Shape;23303;p51"/>
            <p:cNvSpPr/>
            <p:nvPr/>
          </p:nvSpPr>
          <p:spPr>
            <a:xfrm>
              <a:off x="1646075" y="1301300"/>
              <a:ext cx="7050" cy="16875"/>
            </a:xfrm>
            <a:custGeom>
              <a:avLst/>
              <a:gdLst/>
              <a:ahLst/>
              <a:cxnLst/>
              <a:rect l="l" t="t" r="r" b="b"/>
              <a:pathLst>
                <a:path w="282" h="675" extrusionOk="0">
                  <a:moveTo>
                    <a:pt x="56" y="0"/>
                  </a:moveTo>
                  <a:lnTo>
                    <a:pt x="0" y="56"/>
                  </a:lnTo>
                  <a:lnTo>
                    <a:pt x="113" y="337"/>
                  </a:lnTo>
                  <a:lnTo>
                    <a:pt x="225" y="675"/>
                  </a:lnTo>
                  <a:lnTo>
                    <a:pt x="225" y="619"/>
                  </a:lnTo>
                  <a:lnTo>
                    <a:pt x="225" y="506"/>
                  </a:lnTo>
                  <a:lnTo>
                    <a:pt x="281" y="337"/>
                  </a:lnTo>
                  <a:lnTo>
                    <a:pt x="225" y="169"/>
                  </a:lnTo>
                  <a:lnTo>
                    <a:pt x="113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4A6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4" name="Google Shape;23304;p51"/>
            <p:cNvSpPr/>
            <p:nvPr/>
          </p:nvSpPr>
          <p:spPr>
            <a:xfrm>
              <a:off x="1648875" y="1264750"/>
              <a:ext cx="8450" cy="5650"/>
            </a:xfrm>
            <a:custGeom>
              <a:avLst/>
              <a:gdLst/>
              <a:ahLst/>
              <a:cxnLst/>
              <a:rect l="l" t="t" r="r" b="b"/>
              <a:pathLst>
                <a:path w="338" h="226" extrusionOk="0">
                  <a:moveTo>
                    <a:pt x="225" y="1"/>
                  </a:moveTo>
                  <a:lnTo>
                    <a:pt x="113" y="57"/>
                  </a:lnTo>
                  <a:lnTo>
                    <a:pt x="1" y="113"/>
                  </a:lnTo>
                  <a:lnTo>
                    <a:pt x="113" y="226"/>
                  </a:lnTo>
                  <a:lnTo>
                    <a:pt x="225" y="170"/>
                  </a:lnTo>
                  <a:lnTo>
                    <a:pt x="338" y="113"/>
                  </a:lnTo>
                  <a:lnTo>
                    <a:pt x="282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99B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5" name="Google Shape;23305;p51"/>
            <p:cNvSpPr/>
            <p:nvPr/>
          </p:nvSpPr>
          <p:spPr>
            <a:xfrm>
              <a:off x="1646075" y="1295675"/>
              <a:ext cx="7050" cy="9850"/>
            </a:xfrm>
            <a:custGeom>
              <a:avLst/>
              <a:gdLst/>
              <a:ahLst/>
              <a:cxnLst/>
              <a:rect l="l" t="t" r="r" b="b"/>
              <a:pathLst>
                <a:path w="282" h="394" extrusionOk="0">
                  <a:moveTo>
                    <a:pt x="225" y="0"/>
                  </a:moveTo>
                  <a:lnTo>
                    <a:pt x="56" y="113"/>
                  </a:lnTo>
                  <a:lnTo>
                    <a:pt x="56" y="169"/>
                  </a:lnTo>
                  <a:lnTo>
                    <a:pt x="0" y="281"/>
                  </a:lnTo>
                  <a:lnTo>
                    <a:pt x="56" y="281"/>
                  </a:lnTo>
                  <a:lnTo>
                    <a:pt x="113" y="394"/>
                  </a:lnTo>
                  <a:lnTo>
                    <a:pt x="225" y="281"/>
                  </a:lnTo>
                  <a:lnTo>
                    <a:pt x="281" y="225"/>
                  </a:lnTo>
                  <a:lnTo>
                    <a:pt x="281" y="11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678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6" name="Google Shape;23306;p51"/>
            <p:cNvSpPr/>
            <p:nvPr/>
          </p:nvSpPr>
          <p:spPr>
            <a:xfrm>
              <a:off x="1646075" y="126475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"/>
                  </a:moveTo>
                  <a:lnTo>
                    <a:pt x="0" y="57"/>
                  </a:lnTo>
                  <a:lnTo>
                    <a:pt x="113" y="113"/>
                  </a:lnTo>
                  <a:lnTo>
                    <a:pt x="113" y="113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B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7" name="Google Shape;23307;p51"/>
            <p:cNvSpPr/>
            <p:nvPr/>
          </p:nvSpPr>
          <p:spPr>
            <a:xfrm>
              <a:off x="2312100" y="10287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9EC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8" name="Google Shape;23308;p51"/>
            <p:cNvSpPr/>
            <p:nvPr/>
          </p:nvSpPr>
          <p:spPr>
            <a:xfrm>
              <a:off x="2316325" y="10301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EC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9" name="Google Shape;23309;p51"/>
            <p:cNvSpPr/>
            <p:nvPr/>
          </p:nvSpPr>
          <p:spPr>
            <a:xfrm>
              <a:off x="2306475" y="1153750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1" y="1"/>
                  </a:moveTo>
                  <a:lnTo>
                    <a:pt x="57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D0E5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0" name="Google Shape;23310;p51"/>
            <p:cNvSpPr/>
            <p:nvPr/>
          </p:nvSpPr>
          <p:spPr>
            <a:xfrm>
              <a:off x="1991725" y="1188875"/>
              <a:ext cx="43600" cy="60450"/>
            </a:xfrm>
            <a:custGeom>
              <a:avLst/>
              <a:gdLst/>
              <a:ahLst/>
              <a:cxnLst/>
              <a:rect l="l" t="t" r="r" b="b"/>
              <a:pathLst>
                <a:path w="1744" h="2418" extrusionOk="0">
                  <a:moveTo>
                    <a:pt x="788" y="1"/>
                  </a:moveTo>
                  <a:lnTo>
                    <a:pt x="675" y="57"/>
                  </a:lnTo>
                  <a:lnTo>
                    <a:pt x="619" y="113"/>
                  </a:lnTo>
                  <a:lnTo>
                    <a:pt x="563" y="338"/>
                  </a:lnTo>
                  <a:lnTo>
                    <a:pt x="619" y="675"/>
                  </a:lnTo>
                  <a:lnTo>
                    <a:pt x="619" y="731"/>
                  </a:lnTo>
                  <a:lnTo>
                    <a:pt x="619" y="788"/>
                  </a:lnTo>
                  <a:lnTo>
                    <a:pt x="507" y="788"/>
                  </a:lnTo>
                  <a:lnTo>
                    <a:pt x="450" y="731"/>
                  </a:lnTo>
                  <a:lnTo>
                    <a:pt x="338" y="788"/>
                  </a:lnTo>
                  <a:lnTo>
                    <a:pt x="282" y="844"/>
                  </a:lnTo>
                  <a:lnTo>
                    <a:pt x="282" y="956"/>
                  </a:lnTo>
                  <a:lnTo>
                    <a:pt x="282" y="1012"/>
                  </a:lnTo>
                  <a:lnTo>
                    <a:pt x="338" y="1181"/>
                  </a:lnTo>
                  <a:lnTo>
                    <a:pt x="282" y="1237"/>
                  </a:lnTo>
                  <a:lnTo>
                    <a:pt x="226" y="1294"/>
                  </a:lnTo>
                  <a:lnTo>
                    <a:pt x="57" y="1294"/>
                  </a:lnTo>
                  <a:lnTo>
                    <a:pt x="1" y="1350"/>
                  </a:lnTo>
                  <a:lnTo>
                    <a:pt x="1" y="1462"/>
                  </a:lnTo>
                  <a:lnTo>
                    <a:pt x="1" y="1518"/>
                  </a:lnTo>
                  <a:lnTo>
                    <a:pt x="57" y="1575"/>
                  </a:lnTo>
                  <a:lnTo>
                    <a:pt x="113" y="1631"/>
                  </a:lnTo>
                  <a:lnTo>
                    <a:pt x="282" y="1687"/>
                  </a:lnTo>
                  <a:lnTo>
                    <a:pt x="338" y="1687"/>
                  </a:lnTo>
                  <a:lnTo>
                    <a:pt x="450" y="1631"/>
                  </a:lnTo>
                  <a:lnTo>
                    <a:pt x="563" y="1687"/>
                  </a:lnTo>
                  <a:lnTo>
                    <a:pt x="563" y="1799"/>
                  </a:lnTo>
                  <a:lnTo>
                    <a:pt x="507" y="1856"/>
                  </a:lnTo>
                  <a:lnTo>
                    <a:pt x="394" y="1968"/>
                  </a:lnTo>
                  <a:lnTo>
                    <a:pt x="338" y="2080"/>
                  </a:lnTo>
                  <a:lnTo>
                    <a:pt x="338" y="2249"/>
                  </a:lnTo>
                  <a:lnTo>
                    <a:pt x="394" y="2361"/>
                  </a:lnTo>
                  <a:lnTo>
                    <a:pt x="507" y="2361"/>
                  </a:lnTo>
                  <a:lnTo>
                    <a:pt x="675" y="2418"/>
                  </a:lnTo>
                  <a:lnTo>
                    <a:pt x="731" y="2361"/>
                  </a:lnTo>
                  <a:lnTo>
                    <a:pt x="788" y="2305"/>
                  </a:lnTo>
                  <a:lnTo>
                    <a:pt x="900" y="2193"/>
                  </a:lnTo>
                  <a:lnTo>
                    <a:pt x="1069" y="2249"/>
                  </a:lnTo>
                  <a:lnTo>
                    <a:pt x="1294" y="2305"/>
                  </a:lnTo>
                  <a:lnTo>
                    <a:pt x="1462" y="2305"/>
                  </a:lnTo>
                  <a:lnTo>
                    <a:pt x="1631" y="2249"/>
                  </a:lnTo>
                  <a:lnTo>
                    <a:pt x="1687" y="2193"/>
                  </a:lnTo>
                  <a:lnTo>
                    <a:pt x="1743" y="2080"/>
                  </a:lnTo>
                  <a:lnTo>
                    <a:pt x="1631" y="1912"/>
                  </a:lnTo>
                  <a:lnTo>
                    <a:pt x="1518" y="1799"/>
                  </a:lnTo>
                  <a:lnTo>
                    <a:pt x="1406" y="1799"/>
                  </a:lnTo>
                  <a:lnTo>
                    <a:pt x="1237" y="1912"/>
                  </a:lnTo>
                  <a:lnTo>
                    <a:pt x="1237" y="1968"/>
                  </a:lnTo>
                  <a:lnTo>
                    <a:pt x="1181" y="1968"/>
                  </a:lnTo>
                  <a:lnTo>
                    <a:pt x="1181" y="1856"/>
                  </a:lnTo>
                  <a:lnTo>
                    <a:pt x="1069" y="1743"/>
                  </a:lnTo>
                  <a:lnTo>
                    <a:pt x="1069" y="1631"/>
                  </a:lnTo>
                  <a:lnTo>
                    <a:pt x="1125" y="1575"/>
                  </a:lnTo>
                  <a:lnTo>
                    <a:pt x="1181" y="1406"/>
                  </a:lnTo>
                  <a:lnTo>
                    <a:pt x="1237" y="1294"/>
                  </a:lnTo>
                  <a:lnTo>
                    <a:pt x="1181" y="1012"/>
                  </a:lnTo>
                  <a:lnTo>
                    <a:pt x="1125" y="844"/>
                  </a:lnTo>
                  <a:lnTo>
                    <a:pt x="1125" y="731"/>
                  </a:lnTo>
                  <a:lnTo>
                    <a:pt x="1125" y="563"/>
                  </a:lnTo>
                  <a:lnTo>
                    <a:pt x="1069" y="450"/>
                  </a:lnTo>
                  <a:lnTo>
                    <a:pt x="1069" y="338"/>
                  </a:lnTo>
                  <a:lnTo>
                    <a:pt x="1069" y="282"/>
                  </a:lnTo>
                  <a:lnTo>
                    <a:pt x="1125" y="226"/>
                  </a:lnTo>
                  <a:lnTo>
                    <a:pt x="1125" y="113"/>
                  </a:lnTo>
                  <a:lnTo>
                    <a:pt x="1125" y="57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rgbClr val="B3D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1" name="Google Shape;23311;p51"/>
            <p:cNvSpPr/>
            <p:nvPr/>
          </p:nvSpPr>
          <p:spPr>
            <a:xfrm>
              <a:off x="1973475" y="12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C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2" name="Google Shape;23312;p51"/>
            <p:cNvSpPr/>
            <p:nvPr/>
          </p:nvSpPr>
          <p:spPr>
            <a:xfrm>
              <a:off x="2331775" y="9162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1" y="1"/>
                  </a:move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1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3" name="Google Shape;23313;p51"/>
            <p:cNvSpPr/>
            <p:nvPr/>
          </p:nvSpPr>
          <p:spPr>
            <a:xfrm>
              <a:off x="2345825" y="1128450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57" y="1"/>
                  </a:moveTo>
                  <a:lnTo>
                    <a:pt x="1" y="113"/>
                  </a:lnTo>
                  <a:lnTo>
                    <a:pt x="1" y="113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4" name="Google Shape;23314;p51"/>
            <p:cNvSpPr/>
            <p:nvPr/>
          </p:nvSpPr>
          <p:spPr>
            <a:xfrm>
              <a:off x="1658725" y="1320975"/>
              <a:ext cx="15475" cy="16875"/>
            </a:xfrm>
            <a:custGeom>
              <a:avLst/>
              <a:gdLst/>
              <a:ahLst/>
              <a:cxnLst/>
              <a:rect l="l" t="t" r="r" b="b"/>
              <a:pathLst>
                <a:path w="619" h="675" extrusionOk="0">
                  <a:moveTo>
                    <a:pt x="281" y="0"/>
                  </a:moveTo>
                  <a:lnTo>
                    <a:pt x="112" y="56"/>
                  </a:lnTo>
                  <a:lnTo>
                    <a:pt x="0" y="169"/>
                  </a:lnTo>
                  <a:lnTo>
                    <a:pt x="112" y="450"/>
                  </a:lnTo>
                  <a:lnTo>
                    <a:pt x="169" y="562"/>
                  </a:lnTo>
                  <a:lnTo>
                    <a:pt x="225" y="675"/>
                  </a:lnTo>
                  <a:lnTo>
                    <a:pt x="450" y="562"/>
                  </a:lnTo>
                  <a:lnTo>
                    <a:pt x="506" y="562"/>
                  </a:lnTo>
                  <a:lnTo>
                    <a:pt x="506" y="394"/>
                  </a:lnTo>
                  <a:lnTo>
                    <a:pt x="562" y="281"/>
                  </a:lnTo>
                  <a:lnTo>
                    <a:pt x="618" y="169"/>
                  </a:lnTo>
                  <a:lnTo>
                    <a:pt x="618" y="56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9FBE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5" name="Google Shape;23315;p51"/>
            <p:cNvSpPr/>
            <p:nvPr/>
          </p:nvSpPr>
          <p:spPr>
            <a:xfrm>
              <a:off x="1669950" y="1333600"/>
              <a:ext cx="4250" cy="2850"/>
            </a:xfrm>
            <a:custGeom>
              <a:avLst/>
              <a:gdLst/>
              <a:ahLst/>
              <a:cxnLst/>
              <a:rect l="l" t="t" r="r" b="b"/>
              <a:pathLst>
                <a:path w="170" h="114" extrusionOk="0">
                  <a:moveTo>
                    <a:pt x="57" y="1"/>
                  </a:moveTo>
                  <a:lnTo>
                    <a:pt x="1" y="57"/>
                  </a:lnTo>
                  <a:lnTo>
                    <a:pt x="113" y="113"/>
                  </a:lnTo>
                  <a:lnTo>
                    <a:pt x="169" y="113"/>
                  </a:lnTo>
                  <a:lnTo>
                    <a:pt x="169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FBE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6" name="Google Shape;23316;p51"/>
            <p:cNvSpPr/>
            <p:nvPr/>
          </p:nvSpPr>
          <p:spPr>
            <a:xfrm>
              <a:off x="1689625" y="1330800"/>
              <a:ext cx="37975" cy="11275"/>
            </a:xfrm>
            <a:custGeom>
              <a:avLst/>
              <a:gdLst/>
              <a:ahLst/>
              <a:cxnLst/>
              <a:rect l="l" t="t" r="r" b="b"/>
              <a:pathLst>
                <a:path w="1519" h="451" extrusionOk="0">
                  <a:moveTo>
                    <a:pt x="282" y="1"/>
                  </a:moveTo>
                  <a:lnTo>
                    <a:pt x="225" y="57"/>
                  </a:lnTo>
                  <a:lnTo>
                    <a:pt x="169" y="113"/>
                  </a:lnTo>
                  <a:lnTo>
                    <a:pt x="57" y="113"/>
                  </a:lnTo>
                  <a:lnTo>
                    <a:pt x="1" y="57"/>
                  </a:lnTo>
                  <a:lnTo>
                    <a:pt x="1" y="113"/>
                  </a:lnTo>
                  <a:lnTo>
                    <a:pt x="1" y="225"/>
                  </a:lnTo>
                  <a:lnTo>
                    <a:pt x="57" y="282"/>
                  </a:lnTo>
                  <a:lnTo>
                    <a:pt x="282" y="338"/>
                  </a:lnTo>
                  <a:lnTo>
                    <a:pt x="450" y="338"/>
                  </a:lnTo>
                  <a:lnTo>
                    <a:pt x="563" y="282"/>
                  </a:lnTo>
                  <a:lnTo>
                    <a:pt x="675" y="282"/>
                  </a:lnTo>
                  <a:lnTo>
                    <a:pt x="900" y="394"/>
                  </a:lnTo>
                  <a:lnTo>
                    <a:pt x="956" y="394"/>
                  </a:lnTo>
                  <a:lnTo>
                    <a:pt x="1012" y="450"/>
                  </a:lnTo>
                  <a:lnTo>
                    <a:pt x="1125" y="450"/>
                  </a:lnTo>
                  <a:lnTo>
                    <a:pt x="1181" y="394"/>
                  </a:lnTo>
                  <a:lnTo>
                    <a:pt x="1237" y="338"/>
                  </a:lnTo>
                  <a:lnTo>
                    <a:pt x="1406" y="338"/>
                  </a:lnTo>
                  <a:lnTo>
                    <a:pt x="1462" y="282"/>
                  </a:lnTo>
                  <a:lnTo>
                    <a:pt x="1518" y="225"/>
                  </a:lnTo>
                  <a:lnTo>
                    <a:pt x="1462" y="113"/>
                  </a:lnTo>
                  <a:lnTo>
                    <a:pt x="1406" y="57"/>
                  </a:lnTo>
                  <a:lnTo>
                    <a:pt x="1349" y="169"/>
                  </a:lnTo>
                  <a:lnTo>
                    <a:pt x="1237" y="169"/>
                  </a:lnTo>
                  <a:lnTo>
                    <a:pt x="1125" y="225"/>
                  </a:lnTo>
                  <a:lnTo>
                    <a:pt x="1012" y="282"/>
                  </a:lnTo>
                  <a:lnTo>
                    <a:pt x="900" y="169"/>
                  </a:lnTo>
                  <a:lnTo>
                    <a:pt x="844" y="57"/>
                  </a:lnTo>
                  <a:lnTo>
                    <a:pt x="731" y="113"/>
                  </a:lnTo>
                  <a:lnTo>
                    <a:pt x="675" y="169"/>
                  </a:lnTo>
                  <a:lnTo>
                    <a:pt x="563" y="169"/>
                  </a:lnTo>
                  <a:lnTo>
                    <a:pt x="338" y="1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9DBF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7" name="Google Shape;23317;p51"/>
            <p:cNvSpPr/>
            <p:nvPr/>
          </p:nvSpPr>
          <p:spPr>
            <a:xfrm>
              <a:off x="1688225" y="1333600"/>
              <a:ext cx="18275" cy="11275"/>
            </a:xfrm>
            <a:custGeom>
              <a:avLst/>
              <a:gdLst/>
              <a:ahLst/>
              <a:cxnLst/>
              <a:rect l="l" t="t" r="r" b="b"/>
              <a:pathLst>
                <a:path w="731" h="451" extrusionOk="0">
                  <a:moveTo>
                    <a:pt x="57" y="1"/>
                  </a:moveTo>
                  <a:lnTo>
                    <a:pt x="0" y="113"/>
                  </a:lnTo>
                  <a:lnTo>
                    <a:pt x="0" y="226"/>
                  </a:lnTo>
                  <a:lnTo>
                    <a:pt x="113" y="338"/>
                  </a:lnTo>
                  <a:lnTo>
                    <a:pt x="169" y="394"/>
                  </a:lnTo>
                  <a:lnTo>
                    <a:pt x="281" y="451"/>
                  </a:lnTo>
                  <a:lnTo>
                    <a:pt x="450" y="394"/>
                  </a:lnTo>
                  <a:lnTo>
                    <a:pt x="619" y="338"/>
                  </a:lnTo>
                  <a:lnTo>
                    <a:pt x="675" y="226"/>
                  </a:lnTo>
                  <a:lnTo>
                    <a:pt x="731" y="170"/>
                  </a:lnTo>
                  <a:lnTo>
                    <a:pt x="731" y="113"/>
                  </a:lnTo>
                  <a:lnTo>
                    <a:pt x="225" y="170"/>
                  </a:lnTo>
                  <a:lnTo>
                    <a:pt x="113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9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8" name="Google Shape;23318;p51"/>
            <p:cNvSpPr/>
            <p:nvPr/>
          </p:nvSpPr>
          <p:spPr>
            <a:xfrm>
              <a:off x="1710700" y="13406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DBF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9" name="Google Shape;23319;p51"/>
            <p:cNvSpPr/>
            <p:nvPr/>
          </p:nvSpPr>
          <p:spPr>
            <a:xfrm>
              <a:off x="1676975" y="1319550"/>
              <a:ext cx="19700" cy="16900"/>
            </a:xfrm>
            <a:custGeom>
              <a:avLst/>
              <a:gdLst/>
              <a:ahLst/>
              <a:cxnLst/>
              <a:rect l="l" t="t" r="r" b="b"/>
              <a:pathLst>
                <a:path w="788" h="676" extrusionOk="0">
                  <a:moveTo>
                    <a:pt x="731" y="1"/>
                  </a:moveTo>
                  <a:lnTo>
                    <a:pt x="675" y="57"/>
                  </a:lnTo>
                  <a:lnTo>
                    <a:pt x="619" y="113"/>
                  </a:lnTo>
                  <a:lnTo>
                    <a:pt x="450" y="226"/>
                  </a:lnTo>
                  <a:lnTo>
                    <a:pt x="226" y="282"/>
                  </a:lnTo>
                  <a:lnTo>
                    <a:pt x="57" y="394"/>
                  </a:lnTo>
                  <a:lnTo>
                    <a:pt x="1" y="451"/>
                  </a:lnTo>
                  <a:lnTo>
                    <a:pt x="1" y="507"/>
                  </a:lnTo>
                  <a:lnTo>
                    <a:pt x="1" y="563"/>
                  </a:lnTo>
                  <a:lnTo>
                    <a:pt x="169" y="675"/>
                  </a:lnTo>
                  <a:lnTo>
                    <a:pt x="169" y="619"/>
                  </a:lnTo>
                  <a:lnTo>
                    <a:pt x="226" y="563"/>
                  </a:lnTo>
                  <a:lnTo>
                    <a:pt x="282" y="507"/>
                  </a:lnTo>
                  <a:lnTo>
                    <a:pt x="338" y="451"/>
                  </a:lnTo>
                  <a:lnTo>
                    <a:pt x="394" y="451"/>
                  </a:lnTo>
                  <a:lnTo>
                    <a:pt x="507" y="563"/>
                  </a:lnTo>
                  <a:lnTo>
                    <a:pt x="563" y="563"/>
                  </a:lnTo>
                  <a:lnTo>
                    <a:pt x="563" y="451"/>
                  </a:lnTo>
                  <a:lnTo>
                    <a:pt x="619" y="394"/>
                  </a:lnTo>
                  <a:lnTo>
                    <a:pt x="675" y="338"/>
                  </a:lnTo>
                  <a:lnTo>
                    <a:pt x="731" y="226"/>
                  </a:lnTo>
                  <a:lnTo>
                    <a:pt x="788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91B3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0" name="Google Shape;23320;p51"/>
            <p:cNvSpPr/>
            <p:nvPr/>
          </p:nvSpPr>
          <p:spPr>
            <a:xfrm>
              <a:off x="1668550" y="1323775"/>
              <a:ext cx="11275" cy="11275"/>
            </a:xfrm>
            <a:custGeom>
              <a:avLst/>
              <a:gdLst/>
              <a:ahLst/>
              <a:cxnLst/>
              <a:rect l="l" t="t" r="r" b="b"/>
              <a:pathLst>
                <a:path w="451" h="451" extrusionOk="0">
                  <a:moveTo>
                    <a:pt x="225" y="1"/>
                  </a:moveTo>
                  <a:lnTo>
                    <a:pt x="169" y="57"/>
                  </a:lnTo>
                  <a:lnTo>
                    <a:pt x="57" y="113"/>
                  </a:lnTo>
                  <a:lnTo>
                    <a:pt x="0" y="169"/>
                  </a:lnTo>
                  <a:lnTo>
                    <a:pt x="57" y="225"/>
                  </a:lnTo>
                  <a:lnTo>
                    <a:pt x="57" y="338"/>
                  </a:lnTo>
                  <a:lnTo>
                    <a:pt x="57" y="450"/>
                  </a:lnTo>
                  <a:lnTo>
                    <a:pt x="281" y="450"/>
                  </a:lnTo>
                  <a:lnTo>
                    <a:pt x="281" y="394"/>
                  </a:lnTo>
                  <a:lnTo>
                    <a:pt x="338" y="394"/>
                  </a:lnTo>
                  <a:lnTo>
                    <a:pt x="394" y="282"/>
                  </a:lnTo>
                  <a:lnTo>
                    <a:pt x="450" y="282"/>
                  </a:lnTo>
                  <a:lnTo>
                    <a:pt x="450" y="169"/>
                  </a:lnTo>
                  <a:lnTo>
                    <a:pt x="394" y="113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B0C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1" name="Google Shape;23321;p51"/>
            <p:cNvSpPr/>
            <p:nvPr/>
          </p:nvSpPr>
          <p:spPr>
            <a:xfrm>
              <a:off x="1674175" y="133360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6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1B3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2" name="Google Shape;23322;p51"/>
            <p:cNvSpPr/>
            <p:nvPr/>
          </p:nvSpPr>
          <p:spPr>
            <a:xfrm>
              <a:off x="1684000" y="11130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B5D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3" name="Google Shape;23323;p51"/>
            <p:cNvSpPr/>
            <p:nvPr/>
          </p:nvSpPr>
          <p:spPr>
            <a:xfrm>
              <a:off x="1655900" y="1316750"/>
              <a:ext cx="18300" cy="8450"/>
            </a:xfrm>
            <a:custGeom>
              <a:avLst/>
              <a:gdLst/>
              <a:ahLst/>
              <a:cxnLst/>
              <a:rect l="l" t="t" r="r" b="b"/>
              <a:pathLst>
                <a:path w="732" h="338" extrusionOk="0">
                  <a:moveTo>
                    <a:pt x="394" y="1"/>
                  </a:moveTo>
                  <a:lnTo>
                    <a:pt x="169" y="57"/>
                  </a:lnTo>
                  <a:lnTo>
                    <a:pt x="57" y="113"/>
                  </a:lnTo>
                  <a:lnTo>
                    <a:pt x="1" y="169"/>
                  </a:lnTo>
                  <a:lnTo>
                    <a:pt x="1" y="282"/>
                  </a:lnTo>
                  <a:lnTo>
                    <a:pt x="113" y="338"/>
                  </a:lnTo>
                  <a:lnTo>
                    <a:pt x="450" y="282"/>
                  </a:lnTo>
                  <a:lnTo>
                    <a:pt x="563" y="282"/>
                  </a:lnTo>
                  <a:lnTo>
                    <a:pt x="731" y="225"/>
                  </a:lnTo>
                  <a:lnTo>
                    <a:pt x="731" y="113"/>
                  </a:lnTo>
                  <a:lnTo>
                    <a:pt x="563" y="113"/>
                  </a:lnTo>
                  <a:lnTo>
                    <a:pt x="506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83A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4" name="Google Shape;23324;p51"/>
            <p:cNvSpPr/>
            <p:nvPr/>
          </p:nvSpPr>
          <p:spPr>
            <a:xfrm>
              <a:off x="1660125" y="1346250"/>
              <a:ext cx="8450" cy="12675"/>
            </a:xfrm>
            <a:custGeom>
              <a:avLst/>
              <a:gdLst/>
              <a:ahLst/>
              <a:cxnLst/>
              <a:rect l="l" t="t" r="r" b="b"/>
              <a:pathLst>
                <a:path w="338" h="507" extrusionOk="0">
                  <a:moveTo>
                    <a:pt x="0" y="1"/>
                  </a:moveTo>
                  <a:lnTo>
                    <a:pt x="169" y="507"/>
                  </a:lnTo>
                  <a:lnTo>
                    <a:pt x="337" y="338"/>
                  </a:lnTo>
                  <a:lnTo>
                    <a:pt x="281" y="282"/>
                  </a:lnTo>
                  <a:lnTo>
                    <a:pt x="225" y="169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354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5" name="Google Shape;23325;p51"/>
            <p:cNvSpPr/>
            <p:nvPr/>
          </p:nvSpPr>
          <p:spPr>
            <a:xfrm>
              <a:off x="1660125" y="1344850"/>
              <a:ext cx="7050" cy="8450"/>
            </a:xfrm>
            <a:custGeom>
              <a:avLst/>
              <a:gdLst/>
              <a:ahLst/>
              <a:cxnLst/>
              <a:rect l="l" t="t" r="r" b="b"/>
              <a:pathLst>
                <a:path w="282" h="338" extrusionOk="0">
                  <a:moveTo>
                    <a:pt x="113" y="1"/>
                  </a:moveTo>
                  <a:lnTo>
                    <a:pt x="0" y="57"/>
                  </a:lnTo>
                  <a:lnTo>
                    <a:pt x="113" y="113"/>
                  </a:lnTo>
                  <a:lnTo>
                    <a:pt x="225" y="225"/>
                  </a:lnTo>
                  <a:lnTo>
                    <a:pt x="281" y="338"/>
                  </a:lnTo>
                  <a:lnTo>
                    <a:pt x="225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687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6" name="Google Shape;23326;p51"/>
            <p:cNvSpPr/>
            <p:nvPr/>
          </p:nvSpPr>
          <p:spPr>
            <a:xfrm>
              <a:off x="2014225" y="1208550"/>
              <a:ext cx="57625" cy="33750"/>
            </a:xfrm>
            <a:custGeom>
              <a:avLst/>
              <a:gdLst/>
              <a:ahLst/>
              <a:cxnLst/>
              <a:rect l="l" t="t" r="r" b="b"/>
              <a:pathLst>
                <a:path w="2305" h="1350" extrusionOk="0">
                  <a:moveTo>
                    <a:pt x="1068" y="788"/>
                  </a:moveTo>
                  <a:lnTo>
                    <a:pt x="1068" y="956"/>
                  </a:lnTo>
                  <a:lnTo>
                    <a:pt x="1012" y="844"/>
                  </a:lnTo>
                  <a:lnTo>
                    <a:pt x="1068" y="788"/>
                  </a:lnTo>
                  <a:close/>
                  <a:moveTo>
                    <a:pt x="731" y="1"/>
                  </a:moveTo>
                  <a:lnTo>
                    <a:pt x="562" y="57"/>
                  </a:lnTo>
                  <a:lnTo>
                    <a:pt x="562" y="113"/>
                  </a:lnTo>
                  <a:lnTo>
                    <a:pt x="562" y="169"/>
                  </a:lnTo>
                  <a:lnTo>
                    <a:pt x="618" y="282"/>
                  </a:lnTo>
                  <a:lnTo>
                    <a:pt x="506" y="225"/>
                  </a:lnTo>
                  <a:lnTo>
                    <a:pt x="450" y="113"/>
                  </a:lnTo>
                  <a:lnTo>
                    <a:pt x="337" y="57"/>
                  </a:lnTo>
                  <a:lnTo>
                    <a:pt x="225" y="57"/>
                  </a:lnTo>
                  <a:lnTo>
                    <a:pt x="169" y="169"/>
                  </a:lnTo>
                  <a:lnTo>
                    <a:pt x="225" y="394"/>
                  </a:lnTo>
                  <a:lnTo>
                    <a:pt x="225" y="507"/>
                  </a:lnTo>
                  <a:lnTo>
                    <a:pt x="169" y="675"/>
                  </a:lnTo>
                  <a:lnTo>
                    <a:pt x="56" y="844"/>
                  </a:lnTo>
                  <a:lnTo>
                    <a:pt x="0" y="956"/>
                  </a:lnTo>
                  <a:lnTo>
                    <a:pt x="112" y="1069"/>
                  </a:lnTo>
                  <a:lnTo>
                    <a:pt x="337" y="1181"/>
                  </a:lnTo>
                  <a:lnTo>
                    <a:pt x="394" y="1125"/>
                  </a:lnTo>
                  <a:lnTo>
                    <a:pt x="450" y="1069"/>
                  </a:lnTo>
                  <a:lnTo>
                    <a:pt x="618" y="1069"/>
                  </a:lnTo>
                  <a:lnTo>
                    <a:pt x="618" y="1125"/>
                  </a:lnTo>
                  <a:lnTo>
                    <a:pt x="675" y="1237"/>
                  </a:lnTo>
                  <a:lnTo>
                    <a:pt x="843" y="1293"/>
                  </a:lnTo>
                  <a:lnTo>
                    <a:pt x="843" y="1237"/>
                  </a:lnTo>
                  <a:lnTo>
                    <a:pt x="899" y="1237"/>
                  </a:lnTo>
                  <a:lnTo>
                    <a:pt x="1012" y="1293"/>
                  </a:lnTo>
                  <a:lnTo>
                    <a:pt x="1068" y="1350"/>
                  </a:lnTo>
                  <a:lnTo>
                    <a:pt x="1180" y="1350"/>
                  </a:lnTo>
                  <a:lnTo>
                    <a:pt x="1349" y="1237"/>
                  </a:lnTo>
                  <a:lnTo>
                    <a:pt x="1574" y="1069"/>
                  </a:lnTo>
                  <a:lnTo>
                    <a:pt x="1686" y="1012"/>
                  </a:lnTo>
                  <a:lnTo>
                    <a:pt x="1855" y="1069"/>
                  </a:lnTo>
                  <a:lnTo>
                    <a:pt x="1911" y="1012"/>
                  </a:lnTo>
                  <a:lnTo>
                    <a:pt x="2304" y="900"/>
                  </a:lnTo>
                  <a:lnTo>
                    <a:pt x="2248" y="675"/>
                  </a:lnTo>
                  <a:lnTo>
                    <a:pt x="2136" y="563"/>
                  </a:lnTo>
                  <a:lnTo>
                    <a:pt x="2023" y="563"/>
                  </a:lnTo>
                  <a:lnTo>
                    <a:pt x="1911" y="619"/>
                  </a:lnTo>
                  <a:lnTo>
                    <a:pt x="1799" y="731"/>
                  </a:lnTo>
                  <a:lnTo>
                    <a:pt x="1686" y="788"/>
                  </a:lnTo>
                  <a:lnTo>
                    <a:pt x="1518" y="788"/>
                  </a:lnTo>
                  <a:lnTo>
                    <a:pt x="1405" y="731"/>
                  </a:lnTo>
                  <a:lnTo>
                    <a:pt x="1237" y="675"/>
                  </a:lnTo>
                  <a:lnTo>
                    <a:pt x="1124" y="731"/>
                  </a:lnTo>
                  <a:lnTo>
                    <a:pt x="1068" y="788"/>
                  </a:lnTo>
                  <a:lnTo>
                    <a:pt x="1124" y="563"/>
                  </a:lnTo>
                  <a:lnTo>
                    <a:pt x="1068" y="394"/>
                  </a:lnTo>
                  <a:lnTo>
                    <a:pt x="1012" y="169"/>
                  </a:lnTo>
                  <a:lnTo>
                    <a:pt x="843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B9D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7" name="Google Shape;23327;p51"/>
            <p:cNvSpPr/>
            <p:nvPr/>
          </p:nvSpPr>
          <p:spPr>
            <a:xfrm>
              <a:off x="2035300" y="123805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"/>
                  </a:moveTo>
                  <a:lnTo>
                    <a:pt x="0" y="113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D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8" name="Google Shape;23328;p51"/>
            <p:cNvSpPr/>
            <p:nvPr/>
          </p:nvSpPr>
          <p:spPr>
            <a:xfrm>
              <a:off x="2036700" y="123947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0" y="0"/>
                  </a:lnTo>
                  <a:lnTo>
                    <a:pt x="113" y="56"/>
                  </a:lnTo>
                  <a:lnTo>
                    <a:pt x="113" y="5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D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9" name="Google Shape;23329;p51"/>
            <p:cNvSpPr/>
            <p:nvPr/>
          </p:nvSpPr>
          <p:spPr>
            <a:xfrm>
              <a:off x="1653100" y="1294275"/>
              <a:ext cx="19700" cy="26725"/>
            </a:xfrm>
            <a:custGeom>
              <a:avLst/>
              <a:gdLst/>
              <a:ahLst/>
              <a:cxnLst/>
              <a:rect l="l" t="t" r="r" b="b"/>
              <a:pathLst>
                <a:path w="788" h="1069" extrusionOk="0">
                  <a:moveTo>
                    <a:pt x="225" y="0"/>
                  </a:moveTo>
                  <a:lnTo>
                    <a:pt x="169" y="56"/>
                  </a:lnTo>
                  <a:lnTo>
                    <a:pt x="56" y="225"/>
                  </a:lnTo>
                  <a:lnTo>
                    <a:pt x="0" y="394"/>
                  </a:lnTo>
                  <a:lnTo>
                    <a:pt x="0" y="562"/>
                  </a:lnTo>
                  <a:lnTo>
                    <a:pt x="0" y="787"/>
                  </a:lnTo>
                  <a:lnTo>
                    <a:pt x="56" y="843"/>
                  </a:lnTo>
                  <a:lnTo>
                    <a:pt x="113" y="900"/>
                  </a:lnTo>
                  <a:lnTo>
                    <a:pt x="113" y="1068"/>
                  </a:lnTo>
                  <a:lnTo>
                    <a:pt x="618" y="900"/>
                  </a:lnTo>
                  <a:lnTo>
                    <a:pt x="618" y="843"/>
                  </a:lnTo>
                  <a:lnTo>
                    <a:pt x="731" y="787"/>
                  </a:lnTo>
                  <a:lnTo>
                    <a:pt x="787" y="731"/>
                  </a:lnTo>
                  <a:lnTo>
                    <a:pt x="787" y="618"/>
                  </a:lnTo>
                  <a:lnTo>
                    <a:pt x="618" y="506"/>
                  </a:lnTo>
                  <a:lnTo>
                    <a:pt x="506" y="337"/>
                  </a:lnTo>
                  <a:lnTo>
                    <a:pt x="394" y="169"/>
                  </a:lnTo>
                  <a:lnTo>
                    <a:pt x="281" y="56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92B7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0" name="Google Shape;23330;p51"/>
            <p:cNvSpPr/>
            <p:nvPr/>
          </p:nvSpPr>
          <p:spPr>
            <a:xfrm>
              <a:off x="1648875" y="1295675"/>
              <a:ext cx="9875" cy="18300"/>
            </a:xfrm>
            <a:custGeom>
              <a:avLst/>
              <a:gdLst/>
              <a:ahLst/>
              <a:cxnLst/>
              <a:rect l="l" t="t" r="r" b="b"/>
              <a:pathLst>
                <a:path w="395" h="732" extrusionOk="0">
                  <a:moveTo>
                    <a:pt x="113" y="0"/>
                  </a:moveTo>
                  <a:lnTo>
                    <a:pt x="1" y="394"/>
                  </a:lnTo>
                  <a:lnTo>
                    <a:pt x="113" y="731"/>
                  </a:lnTo>
                  <a:lnTo>
                    <a:pt x="169" y="731"/>
                  </a:lnTo>
                  <a:lnTo>
                    <a:pt x="225" y="619"/>
                  </a:lnTo>
                  <a:lnTo>
                    <a:pt x="282" y="562"/>
                  </a:lnTo>
                  <a:lnTo>
                    <a:pt x="282" y="450"/>
                  </a:lnTo>
                  <a:lnTo>
                    <a:pt x="225" y="281"/>
                  </a:lnTo>
                  <a:lnTo>
                    <a:pt x="282" y="225"/>
                  </a:lnTo>
                  <a:lnTo>
                    <a:pt x="338" y="169"/>
                  </a:lnTo>
                  <a:lnTo>
                    <a:pt x="394" y="113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7CA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1" name="Google Shape;23331;p51"/>
            <p:cNvSpPr/>
            <p:nvPr/>
          </p:nvSpPr>
          <p:spPr>
            <a:xfrm>
              <a:off x="2050750" y="1063825"/>
              <a:ext cx="89950" cy="60450"/>
            </a:xfrm>
            <a:custGeom>
              <a:avLst/>
              <a:gdLst/>
              <a:ahLst/>
              <a:cxnLst/>
              <a:rect l="l" t="t" r="r" b="b"/>
              <a:pathLst>
                <a:path w="3598" h="2418" extrusionOk="0">
                  <a:moveTo>
                    <a:pt x="1911" y="0"/>
                  </a:moveTo>
                  <a:lnTo>
                    <a:pt x="1799" y="57"/>
                  </a:lnTo>
                  <a:lnTo>
                    <a:pt x="1799" y="113"/>
                  </a:lnTo>
                  <a:lnTo>
                    <a:pt x="1406" y="450"/>
                  </a:lnTo>
                  <a:lnTo>
                    <a:pt x="1237" y="619"/>
                  </a:lnTo>
                  <a:lnTo>
                    <a:pt x="1012" y="731"/>
                  </a:lnTo>
                  <a:lnTo>
                    <a:pt x="900" y="787"/>
                  </a:lnTo>
                  <a:lnTo>
                    <a:pt x="843" y="900"/>
                  </a:lnTo>
                  <a:lnTo>
                    <a:pt x="843" y="1125"/>
                  </a:lnTo>
                  <a:lnTo>
                    <a:pt x="843" y="1181"/>
                  </a:lnTo>
                  <a:lnTo>
                    <a:pt x="787" y="1293"/>
                  </a:lnTo>
                  <a:lnTo>
                    <a:pt x="731" y="1406"/>
                  </a:lnTo>
                  <a:lnTo>
                    <a:pt x="619" y="1462"/>
                  </a:lnTo>
                  <a:lnTo>
                    <a:pt x="450" y="1462"/>
                  </a:lnTo>
                  <a:lnTo>
                    <a:pt x="394" y="1518"/>
                  </a:lnTo>
                  <a:lnTo>
                    <a:pt x="169" y="1743"/>
                  </a:lnTo>
                  <a:lnTo>
                    <a:pt x="57" y="1855"/>
                  </a:lnTo>
                  <a:lnTo>
                    <a:pt x="0" y="1911"/>
                  </a:lnTo>
                  <a:lnTo>
                    <a:pt x="57" y="1968"/>
                  </a:lnTo>
                  <a:lnTo>
                    <a:pt x="113" y="2136"/>
                  </a:lnTo>
                  <a:lnTo>
                    <a:pt x="281" y="2193"/>
                  </a:lnTo>
                  <a:lnTo>
                    <a:pt x="506" y="2193"/>
                  </a:lnTo>
                  <a:lnTo>
                    <a:pt x="675" y="2249"/>
                  </a:lnTo>
                  <a:lnTo>
                    <a:pt x="731" y="2249"/>
                  </a:lnTo>
                  <a:lnTo>
                    <a:pt x="787" y="2136"/>
                  </a:lnTo>
                  <a:lnTo>
                    <a:pt x="787" y="2024"/>
                  </a:lnTo>
                  <a:lnTo>
                    <a:pt x="843" y="2193"/>
                  </a:lnTo>
                  <a:lnTo>
                    <a:pt x="843" y="2305"/>
                  </a:lnTo>
                  <a:lnTo>
                    <a:pt x="900" y="2361"/>
                  </a:lnTo>
                  <a:lnTo>
                    <a:pt x="956" y="2361"/>
                  </a:lnTo>
                  <a:lnTo>
                    <a:pt x="1125" y="2305"/>
                  </a:lnTo>
                  <a:lnTo>
                    <a:pt x="1181" y="2305"/>
                  </a:lnTo>
                  <a:lnTo>
                    <a:pt x="1181" y="2361"/>
                  </a:lnTo>
                  <a:lnTo>
                    <a:pt x="1293" y="2417"/>
                  </a:lnTo>
                  <a:lnTo>
                    <a:pt x="1349" y="2417"/>
                  </a:lnTo>
                  <a:lnTo>
                    <a:pt x="1406" y="2361"/>
                  </a:lnTo>
                  <a:lnTo>
                    <a:pt x="1406" y="2249"/>
                  </a:lnTo>
                  <a:lnTo>
                    <a:pt x="1406" y="2024"/>
                  </a:lnTo>
                  <a:lnTo>
                    <a:pt x="1462" y="1855"/>
                  </a:lnTo>
                  <a:lnTo>
                    <a:pt x="1630" y="1687"/>
                  </a:lnTo>
                  <a:lnTo>
                    <a:pt x="1743" y="1574"/>
                  </a:lnTo>
                  <a:lnTo>
                    <a:pt x="1799" y="1462"/>
                  </a:lnTo>
                  <a:lnTo>
                    <a:pt x="1855" y="1574"/>
                  </a:lnTo>
                  <a:lnTo>
                    <a:pt x="1911" y="1630"/>
                  </a:lnTo>
                  <a:lnTo>
                    <a:pt x="2136" y="1630"/>
                  </a:lnTo>
                  <a:lnTo>
                    <a:pt x="2192" y="1518"/>
                  </a:lnTo>
                  <a:lnTo>
                    <a:pt x="2305" y="1406"/>
                  </a:lnTo>
                  <a:lnTo>
                    <a:pt x="2417" y="1462"/>
                  </a:lnTo>
                  <a:lnTo>
                    <a:pt x="2586" y="1518"/>
                  </a:lnTo>
                  <a:lnTo>
                    <a:pt x="3036" y="1518"/>
                  </a:lnTo>
                  <a:lnTo>
                    <a:pt x="3148" y="1574"/>
                  </a:lnTo>
                  <a:lnTo>
                    <a:pt x="3204" y="1630"/>
                  </a:lnTo>
                  <a:lnTo>
                    <a:pt x="3541" y="1630"/>
                  </a:lnTo>
                  <a:lnTo>
                    <a:pt x="3598" y="1574"/>
                  </a:lnTo>
                  <a:lnTo>
                    <a:pt x="3598" y="1406"/>
                  </a:lnTo>
                  <a:lnTo>
                    <a:pt x="3598" y="1293"/>
                  </a:lnTo>
                  <a:lnTo>
                    <a:pt x="3598" y="1125"/>
                  </a:lnTo>
                  <a:lnTo>
                    <a:pt x="3485" y="1012"/>
                  </a:lnTo>
                  <a:lnTo>
                    <a:pt x="3373" y="1012"/>
                  </a:lnTo>
                  <a:lnTo>
                    <a:pt x="3204" y="1068"/>
                  </a:lnTo>
                  <a:lnTo>
                    <a:pt x="3036" y="1125"/>
                  </a:lnTo>
                  <a:lnTo>
                    <a:pt x="2867" y="1068"/>
                  </a:lnTo>
                  <a:lnTo>
                    <a:pt x="2754" y="900"/>
                  </a:lnTo>
                  <a:lnTo>
                    <a:pt x="2642" y="844"/>
                  </a:lnTo>
                  <a:lnTo>
                    <a:pt x="2530" y="844"/>
                  </a:lnTo>
                  <a:lnTo>
                    <a:pt x="2249" y="900"/>
                  </a:lnTo>
                  <a:lnTo>
                    <a:pt x="2192" y="900"/>
                  </a:lnTo>
                  <a:lnTo>
                    <a:pt x="2136" y="787"/>
                  </a:lnTo>
                  <a:lnTo>
                    <a:pt x="2136" y="675"/>
                  </a:lnTo>
                  <a:lnTo>
                    <a:pt x="2136" y="563"/>
                  </a:lnTo>
                  <a:lnTo>
                    <a:pt x="2473" y="563"/>
                  </a:lnTo>
                  <a:lnTo>
                    <a:pt x="2642" y="731"/>
                  </a:lnTo>
                  <a:lnTo>
                    <a:pt x="2754" y="844"/>
                  </a:lnTo>
                  <a:lnTo>
                    <a:pt x="2923" y="787"/>
                  </a:lnTo>
                  <a:lnTo>
                    <a:pt x="3092" y="675"/>
                  </a:lnTo>
                  <a:lnTo>
                    <a:pt x="3148" y="563"/>
                  </a:lnTo>
                  <a:lnTo>
                    <a:pt x="3148" y="506"/>
                  </a:lnTo>
                  <a:lnTo>
                    <a:pt x="3260" y="225"/>
                  </a:lnTo>
                  <a:lnTo>
                    <a:pt x="3148" y="169"/>
                  </a:lnTo>
                  <a:lnTo>
                    <a:pt x="3148" y="113"/>
                  </a:lnTo>
                  <a:lnTo>
                    <a:pt x="2754" y="113"/>
                  </a:lnTo>
                  <a:lnTo>
                    <a:pt x="2586" y="169"/>
                  </a:lnTo>
                  <a:lnTo>
                    <a:pt x="2473" y="113"/>
                  </a:lnTo>
                  <a:lnTo>
                    <a:pt x="2305" y="113"/>
                  </a:lnTo>
                  <a:lnTo>
                    <a:pt x="2136" y="57"/>
                  </a:lnTo>
                  <a:lnTo>
                    <a:pt x="2080" y="113"/>
                  </a:lnTo>
                  <a:lnTo>
                    <a:pt x="2024" y="113"/>
                  </a:lnTo>
                  <a:lnTo>
                    <a:pt x="1911" y="57"/>
                  </a:lnTo>
                  <a:lnTo>
                    <a:pt x="1911" y="0"/>
                  </a:lnTo>
                  <a:close/>
                </a:path>
              </a:pathLst>
            </a:custGeom>
            <a:solidFill>
              <a:srgbClr val="A7C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2" name="Google Shape;23332;p51"/>
            <p:cNvSpPr/>
            <p:nvPr/>
          </p:nvSpPr>
          <p:spPr>
            <a:xfrm>
              <a:off x="2153325" y="1013250"/>
              <a:ext cx="101200" cy="57625"/>
            </a:xfrm>
            <a:custGeom>
              <a:avLst/>
              <a:gdLst/>
              <a:ahLst/>
              <a:cxnLst/>
              <a:rect l="l" t="t" r="r" b="b"/>
              <a:pathLst>
                <a:path w="4048" h="2305" extrusionOk="0">
                  <a:moveTo>
                    <a:pt x="3317" y="0"/>
                  </a:moveTo>
                  <a:lnTo>
                    <a:pt x="3204" y="56"/>
                  </a:lnTo>
                  <a:lnTo>
                    <a:pt x="2811" y="394"/>
                  </a:lnTo>
                  <a:lnTo>
                    <a:pt x="2698" y="562"/>
                  </a:lnTo>
                  <a:lnTo>
                    <a:pt x="2586" y="843"/>
                  </a:lnTo>
                  <a:lnTo>
                    <a:pt x="2473" y="956"/>
                  </a:lnTo>
                  <a:lnTo>
                    <a:pt x="2305" y="1012"/>
                  </a:lnTo>
                  <a:lnTo>
                    <a:pt x="2249" y="1012"/>
                  </a:lnTo>
                  <a:lnTo>
                    <a:pt x="2192" y="1068"/>
                  </a:lnTo>
                  <a:lnTo>
                    <a:pt x="2136" y="1180"/>
                  </a:lnTo>
                  <a:lnTo>
                    <a:pt x="2080" y="1237"/>
                  </a:lnTo>
                  <a:lnTo>
                    <a:pt x="1855" y="1237"/>
                  </a:lnTo>
                  <a:lnTo>
                    <a:pt x="1743" y="1405"/>
                  </a:lnTo>
                  <a:lnTo>
                    <a:pt x="1687" y="1461"/>
                  </a:lnTo>
                  <a:lnTo>
                    <a:pt x="1630" y="1461"/>
                  </a:lnTo>
                  <a:lnTo>
                    <a:pt x="1518" y="1349"/>
                  </a:lnTo>
                  <a:lnTo>
                    <a:pt x="1462" y="1293"/>
                  </a:lnTo>
                  <a:lnTo>
                    <a:pt x="1406" y="1349"/>
                  </a:lnTo>
                  <a:lnTo>
                    <a:pt x="1406" y="1518"/>
                  </a:lnTo>
                  <a:lnTo>
                    <a:pt x="1349" y="1518"/>
                  </a:lnTo>
                  <a:lnTo>
                    <a:pt x="1237" y="1461"/>
                  </a:lnTo>
                  <a:lnTo>
                    <a:pt x="1181" y="1518"/>
                  </a:lnTo>
                  <a:lnTo>
                    <a:pt x="1125" y="1518"/>
                  </a:lnTo>
                  <a:lnTo>
                    <a:pt x="1068" y="1630"/>
                  </a:lnTo>
                  <a:lnTo>
                    <a:pt x="1012" y="1799"/>
                  </a:lnTo>
                  <a:lnTo>
                    <a:pt x="900" y="1742"/>
                  </a:lnTo>
                  <a:lnTo>
                    <a:pt x="844" y="1799"/>
                  </a:lnTo>
                  <a:lnTo>
                    <a:pt x="731" y="1855"/>
                  </a:lnTo>
                  <a:lnTo>
                    <a:pt x="394" y="1855"/>
                  </a:lnTo>
                  <a:lnTo>
                    <a:pt x="338" y="1911"/>
                  </a:lnTo>
                  <a:lnTo>
                    <a:pt x="113" y="2023"/>
                  </a:lnTo>
                  <a:lnTo>
                    <a:pt x="0" y="2248"/>
                  </a:lnTo>
                  <a:lnTo>
                    <a:pt x="57" y="2305"/>
                  </a:lnTo>
                  <a:lnTo>
                    <a:pt x="225" y="2305"/>
                  </a:lnTo>
                  <a:lnTo>
                    <a:pt x="394" y="2248"/>
                  </a:lnTo>
                  <a:lnTo>
                    <a:pt x="562" y="2136"/>
                  </a:lnTo>
                  <a:lnTo>
                    <a:pt x="731" y="2136"/>
                  </a:lnTo>
                  <a:lnTo>
                    <a:pt x="956" y="2192"/>
                  </a:lnTo>
                  <a:lnTo>
                    <a:pt x="1237" y="1967"/>
                  </a:lnTo>
                  <a:lnTo>
                    <a:pt x="1518" y="1799"/>
                  </a:lnTo>
                  <a:lnTo>
                    <a:pt x="1687" y="1742"/>
                  </a:lnTo>
                  <a:lnTo>
                    <a:pt x="2024" y="1742"/>
                  </a:lnTo>
                  <a:lnTo>
                    <a:pt x="2249" y="1799"/>
                  </a:lnTo>
                  <a:lnTo>
                    <a:pt x="2361" y="1855"/>
                  </a:lnTo>
                  <a:lnTo>
                    <a:pt x="2473" y="2023"/>
                  </a:lnTo>
                  <a:lnTo>
                    <a:pt x="2586" y="2136"/>
                  </a:lnTo>
                  <a:lnTo>
                    <a:pt x="2755" y="2192"/>
                  </a:lnTo>
                  <a:lnTo>
                    <a:pt x="3204" y="2192"/>
                  </a:lnTo>
                  <a:lnTo>
                    <a:pt x="3373" y="2136"/>
                  </a:lnTo>
                  <a:lnTo>
                    <a:pt x="3541" y="2023"/>
                  </a:lnTo>
                  <a:lnTo>
                    <a:pt x="3598" y="1799"/>
                  </a:lnTo>
                  <a:lnTo>
                    <a:pt x="3766" y="1799"/>
                  </a:lnTo>
                  <a:lnTo>
                    <a:pt x="3822" y="1686"/>
                  </a:lnTo>
                  <a:lnTo>
                    <a:pt x="3879" y="1630"/>
                  </a:lnTo>
                  <a:lnTo>
                    <a:pt x="3879" y="1574"/>
                  </a:lnTo>
                  <a:lnTo>
                    <a:pt x="3991" y="1574"/>
                  </a:lnTo>
                  <a:lnTo>
                    <a:pt x="3991" y="1518"/>
                  </a:lnTo>
                  <a:lnTo>
                    <a:pt x="3991" y="1293"/>
                  </a:lnTo>
                  <a:lnTo>
                    <a:pt x="3991" y="1124"/>
                  </a:lnTo>
                  <a:lnTo>
                    <a:pt x="4047" y="899"/>
                  </a:lnTo>
                  <a:lnTo>
                    <a:pt x="3991" y="731"/>
                  </a:lnTo>
                  <a:lnTo>
                    <a:pt x="3935" y="506"/>
                  </a:lnTo>
                  <a:lnTo>
                    <a:pt x="3822" y="337"/>
                  </a:lnTo>
                  <a:lnTo>
                    <a:pt x="3654" y="225"/>
                  </a:lnTo>
                  <a:lnTo>
                    <a:pt x="3429" y="169"/>
                  </a:lnTo>
                  <a:lnTo>
                    <a:pt x="3429" y="225"/>
                  </a:lnTo>
                  <a:lnTo>
                    <a:pt x="3373" y="169"/>
                  </a:lnTo>
                  <a:lnTo>
                    <a:pt x="3373" y="56"/>
                  </a:lnTo>
                  <a:lnTo>
                    <a:pt x="3317" y="0"/>
                  </a:lnTo>
                  <a:close/>
                </a:path>
              </a:pathLst>
            </a:custGeom>
            <a:solidFill>
              <a:srgbClr val="92B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3" name="Google Shape;23333;p51"/>
            <p:cNvSpPr/>
            <p:nvPr/>
          </p:nvSpPr>
          <p:spPr>
            <a:xfrm>
              <a:off x="2108350" y="1076475"/>
              <a:ext cx="63275" cy="49200"/>
            </a:xfrm>
            <a:custGeom>
              <a:avLst/>
              <a:gdLst/>
              <a:ahLst/>
              <a:cxnLst/>
              <a:rect l="l" t="t" r="r" b="b"/>
              <a:pathLst>
                <a:path w="2531" h="1968" extrusionOk="0">
                  <a:moveTo>
                    <a:pt x="226" y="0"/>
                  </a:moveTo>
                  <a:lnTo>
                    <a:pt x="113" y="57"/>
                  </a:lnTo>
                  <a:lnTo>
                    <a:pt x="57" y="57"/>
                  </a:lnTo>
                  <a:lnTo>
                    <a:pt x="1" y="169"/>
                  </a:lnTo>
                  <a:lnTo>
                    <a:pt x="1" y="281"/>
                  </a:lnTo>
                  <a:lnTo>
                    <a:pt x="113" y="338"/>
                  </a:lnTo>
                  <a:lnTo>
                    <a:pt x="282" y="450"/>
                  </a:lnTo>
                  <a:lnTo>
                    <a:pt x="338" y="394"/>
                  </a:lnTo>
                  <a:lnTo>
                    <a:pt x="450" y="506"/>
                  </a:lnTo>
                  <a:lnTo>
                    <a:pt x="394" y="675"/>
                  </a:lnTo>
                  <a:lnTo>
                    <a:pt x="450" y="731"/>
                  </a:lnTo>
                  <a:lnTo>
                    <a:pt x="507" y="731"/>
                  </a:lnTo>
                  <a:lnTo>
                    <a:pt x="619" y="675"/>
                  </a:lnTo>
                  <a:lnTo>
                    <a:pt x="732" y="675"/>
                  </a:lnTo>
                  <a:lnTo>
                    <a:pt x="788" y="731"/>
                  </a:lnTo>
                  <a:lnTo>
                    <a:pt x="900" y="731"/>
                  </a:lnTo>
                  <a:lnTo>
                    <a:pt x="956" y="675"/>
                  </a:lnTo>
                  <a:lnTo>
                    <a:pt x="1125" y="562"/>
                  </a:lnTo>
                  <a:lnTo>
                    <a:pt x="1181" y="562"/>
                  </a:lnTo>
                  <a:lnTo>
                    <a:pt x="1237" y="675"/>
                  </a:lnTo>
                  <a:lnTo>
                    <a:pt x="1181" y="787"/>
                  </a:lnTo>
                  <a:lnTo>
                    <a:pt x="1237" y="843"/>
                  </a:lnTo>
                  <a:lnTo>
                    <a:pt x="1294" y="900"/>
                  </a:lnTo>
                  <a:lnTo>
                    <a:pt x="1350" y="1012"/>
                  </a:lnTo>
                  <a:lnTo>
                    <a:pt x="1294" y="1124"/>
                  </a:lnTo>
                  <a:lnTo>
                    <a:pt x="1350" y="1237"/>
                  </a:lnTo>
                  <a:lnTo>
                    <a:pt x="1462" y="1293"/>
                  </a:lnTo>
                  <a:lnTo>
                    <a:pt x="1575" y="1349"/>
                  </a:lnTo>
                  <a:lnTo>
                    <a:pt x="1687" y="1405"/>
                  </a:lnTo>
                  <a:lnTo>
                    <a:pt x="1856" y="1518"/>
                  </a:lnTo>
                  <a:lnTo>
                    <a:pt x="1968" y="1630"/>
                  </a:lnTo>
                  <a:lnTo>
                    <a:pt x="2137" y="1968"/>
                  </a:lnTo>
                  <a:lnTo>
                    <a:pt x="2249" y="1968"/>
                  </a:lnTo>
                  <a:lnTo>
                    <a:pt x="2361" y="1911"/>
                  </a:lnTo>
                  <a:lnTo>
                    <a:pt x="2418" y="1799"/>
                  </a:lnTo>
                  <a:lnTo>
                    <a:pt x="2418" y="1743"/>
                  </a:lnTo>
                  <a:lnTo>
                    <a:pt x="2361" y="1687"/>
                  </a:lnTo>
                  <a:lnTo>
                    <a:pt x="2474" y="1687"/>
                  </a:lnTo>
                  <a:lnTo>
                    <a:pt x="2530" y="1574"/>
                  </a:lnTo>
                  <a:lnTo>
                    <a:pt x="2530" y="1518"/>
                  </a:lnTo>
                  <a:lnTo>
                    <a:pt x="2530" y="1293"/>
                  </a:lnTo>
                  <a:lnTo>
                    <a:pt x="2530" y="1237"/>
                  </a:lnTo>
                  <a:lnTo>
                    <a:pt x="2474" y="1124"/>
                  </a:lnTo>
                  <a:lnTo>
                    <a:pt x="2361" y="1124"/>
                  </a:lnTo>
                  <a:lnTo>
                    <a:pt x="2305" y="1012"/>
                  </a:lnTo>
                  <a:lnTo>
                    <a:pt x="2193" y="956"/>
                  </a:lnTo>
                  <a:lnTo>
                    <a:pt x="1968" y="900"/>
                  </a:lnTo>
                  <a:lnTo>
                    <a:pt x="1799" y="787"/>
                  </a:lnTo>
                  <a:lnTo>
                    <a:pt x="1631" y="619"/>
                  </a:lnTo>
                  <a:lnTo>
                    <a:pt x="1575" y="394"/>
                  </a:lnTo>
                  <a:lnTo>
                    <a:pt x="1406" y="169"/>
                  </a:lnTo>
                  <a:lnTo>
                    <a:pt x="1294" y="57"/>
                  </a:lnTo>
                  <a:lnTo>
                    <a:pt x="1181" y="0"/>
                  </a:lnTo>
                  <a:lnTo>
                    <a:pt x="1125" y="57"/>
                  </a:lnTo>
                  <a:lnTo>
                    <a:pt x="1013" y="113"/>
                  </a:lnTo>
                  <a:lnTo>
                    <a:pt x="956" y="57"/>
                  </a:lnTo>
                  <a:lnTo>
                    <a:pt x="844" y="0"/>
                  </a:lnTo>
                  <a:lnTo>
                    <a:pt x="788" y="57"/>
                  </a:lnTo>
                  <a:lnTo>
                    <a:pt x="732" y="113"/>
                  </a:lnTo>
                  <a:lnTo>
                    <a:pt x="732" y="169"/>
                  </a:lnTo>
                  <a:lnTo>
                    <a:pt x="675" y="225"/>
                  </a:lnTo>
                  <a:lnTo>
                    <a:pt x="394" y="225"/>
                  </a:lnTo>
                  <a:lnTo>
                    <a:pt x="338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9BB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4" name="Google Shape;23334;p51"/>
            <p:cNvSpPr/>
            <p:nvPr/>
          </p:nvSpPr>
          <p:spPr>
            <a:xfrm>
              <a:off x="2130850" y="1034325"/>
              <a:ext cx="44975" cy="30925"/>
            </a:xfrm>
            <a:custGeom>
              <a:avLst/>
              <a:gdLst/>
              <a:ahLst/>
              <a:cxnLst/>
              <a:rect l="l" t="t" r="r" b="b"/>
              <a:pathLst>
                <a:path w="1799" h="1237" extrusionOk="0">
                  <a:moveTo>
                    <a:pt x="1012" y="0"/>
                  </a:moveTo>
                  <a:lnTo>
                    <a:pt x="1012" y="113"/>
                  </a:lnTo>
                  <a:lnTo>
                    <a:pt x="1068" y="281"/>
                  </a:lnTo>
                  <a:lnTo>
                    <a:pt x="1068" y="337"/>
                  </a:lnTo>
                  <a:lnTo>
                    <a:pt x="1012" y="394"/>
                  </a:lnTo>
                  <a:lnTo>
                    <a:pt x="843" y="394"/>
                  </a:lnTo>
                  <a:lnTo>
                    <a:pt x="787" y="450"/>
                  </a:lnTo>
                  <a:lnTo>
                    <a:pt x="731" y="506"/>
                  </a:lnTo>
                  <a:lnTo>
                    <a:pt x="618" y="506"/>
                  </a:lnTo>
                  <a:lnTo>
                    <a:pt x="562" y="562"/>
                  </a:lnTo>
                  <a:lnTo>
                    <a:pt x="675" y="675"/>
                  </a:lnTo>
                  <a:lnTo>
                    <a:pt x="675" y="731"/>
                  </a:lnTo>
                  <a:lnTo>
                    <a:pt x="562" y="843"/>
                  </a:lnTo>
                  <a:lnTo>
                    <a:pt x="506" y="899"/>
                  </a:lnTo>
                  <a:lnTo>
                    <a:pt x="394" y="787"/>
                  </a:lnTo>
                  <a:lnTo>
                    <a:pt x="281" y="787"/>
                  </a:lnTo>
                  <a:lnTo>
                    <a:pt x="281" y="899"/>
                  </a:lnTo>
                  <a:lnTo>
                    <a:pt x="56" y="899"/>
                  </a:lnTo>
                  <a:lnTo>
                    <a:pt x="0" y="956"/>
                  </a:lnTo>
                  <a:lnTo>
                    <a:pt x="113" y="1068"/>
                  </a:lnTo>
                  <a:lnTo>
                    <a:pt x="169" y="1068"/>
                  </a:lnTo>
                  <a:lnTo>
                    <a:pt x="225" y="1012"/>
                  </a:lnTo>
                  <a:lnTo>
                    <a:pt x="337" y="1068"/>
                  </a:lnTo>
                  <a:lnTo>
                    <a:pt x="450" y="1180"/>
                  </a:lnTo>
                  <a:lnTo>
                    <a:pt x="506" y="1237"/>
                  </a:lnTo>
                  <a:lnTo>
                    <a:pt x="562" y="1180"/>
                  </a:lnTo>
                  <a:lnTo>
                    <a:pt x="618" y="1124"/>
                  </a:lnTo>
                  <a:lnTo>
                    <a:pt x="843" y="1124"/>
                  </a:lnTo>
                  <a:lnTo>
                    <a:pt x="899" y="1068"/>
                  </a:lnTo>
                  <a:lnTo>
                    <a:pt x="956" y="956"/>
                  </a:lnTo>
                  <a:lnTo>
                    <a:pt x="1012" y="843"/>
                  </a:lnTo>
                  <a:lnTo>
                    <a:pt x="1180" y="787"/>
                  </a:lnTo>
                  <a:lnTo>
                    <a:pt x="1349" y="787"/>
                  </a:lnTo>
                  <a:lnTo>
                    <a:pt x="1518" y="675"/>
                  </a:lnTo>
                  <a:lnTo>
                    <a:pt x="1686" y="562"/>
                  </a:lnTo>
                  <a:lnTo>
                    <a:pt x="1799" y="394"/>
                  </a:lnTo>
                  <a:lnTo>
                    <a:pt x="1686" y="394"/>
                  </a:lnTo>
                  <a:lnTo>
                    <a:pt x="1630" y="281"/>
                  </a:lnTo>
                  <a:lnTo>
                    <a:pt x="1574" y="225"/>
                  </a:lnTo>
                  <a:lnTo>
                    <a:pt x="1518" y="225"/>
                  </a:lnTo>
                  <a:lnTo>
                    <a:pt x="1405" y="281"/>
                  </a:lnTo>
                  <a:lnTo>
                    <a:pt x="1349" y="281"/>
                  </a:lnTo>
                  <a:lnTo>
                    <a:pt x="1293" y="225"/>
                  </a:lnTo>
                  <a:lnTo>
                    <a:pt x="1237" y="113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ADCE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5" name="Google Shape;23335;p51"/>
            <p:cNvSpPr/>
            <p:nvPr/>
          </p:nvSpPr>
          <p:spPr>
            <a:xfrm>
              <a:off x="2139275" y="1066625"/>
              <a:ext cx="33750" cy="39375"/>
            </a:xfrm>
            <a:custGeom>
              <a:avLst/>
              <a:gdLst/>
              <a:ahLst/>
              <a:cxnLst/>
              <a:rect l="l" t="t" r="r" b="b"/>
              <a:pathLst>
                <a:path w="1350" h="1575" extrusionOk="0">
                  <a:moveTo>
                    <a:pt x="506" y="1"/>
                  </a:moveTo>
                  <a:lnTo>
                    <a:pt x="338" y="113"/>
                  </a:lnTo>
                  <a:lnTo>
                    <a:pt x="281" y="170"/>
                  </a:lnTo>
                  <a:lnTo>
                    <a:pt x="225" y="282"/>
                  </a:lnTo>
                  <a:lnTo>
                    <a:pt x="225" y="394"/>
                  </a:lnTo>
                  <a:lnTo>
                    <a:pt x="169" y="394"/>
                  </a:lnTo>
                  <a:lnTo>
                    <a:pt x="113" y="338"/>
                  </a:lnTo>
                  <a:lnTo>
                    <a:pt x="57" y="451"/>
                  </a:lnTo>
                  <a:lnTo>
                    <a:pt x="0" y="563"/>
                  </a:lnTo>
                  <a:lnTo>
                    <a:pt x="57" y="619"/>
                  </a:lnTo>
                  <a:lnTo>
                    <a:pt x="169" y="619"/>
                  </a:lnTo>
                  <a:lnTo>
                    <a:pt x="169" y="675"/>
                  </a:lnTo>
                  <a:lnTo>
                    <a:pt x="225" y="844"/>
                  </a:lnTo>
                  <a:lnTo>
                    <a:pt x="281" y="1013"/>
                  </a:lnTo>
                  <a:lnTo>
                    <a:pt x="394" y="1125"/>
                  </a:lnTo>
                  <a:lnTo>
                    <a:pt x="506" y="1237"/>
                  </a:lnTo>
                  <a:lnTo>
                    <a:pt x="562" y="1350"/>
                  </a:lnTo>
                  <a:lnTo>
                    <a:pt x="619" y="1462"/>
                  </a:lnTo>
                  <a:lnTo>
                    <a:pt x="787" y="1462"/>
                  </a:lnTo>
                  <a:lnTo>
                    <a:pt x="900" y="1406"/>
                  </a:lnTo>
                  <a:lnTo>
                    <a:pt x="1012" y="1406"/>
                  </a:lnTo>
                  <a:lnTo>
                    <a:pt x="1068" y="1462"/>
                  </a:lnTo>
                  <a:lnTo>
                    <a:pt x="1124" y="1575"/>
                  </a:lnTo>
                  <a:lnTo>
                    <a:pt x="1237" y="1518"/>
                  </a:lnTo>
                  <a:lnTo>
                    <a:pt x="1349" y="1518"/>
                  </a:lnTo>
                  <a:lnTo>
                    <a:pt x="1349" y="1406"/>
                  </a:lnTo>
                  <a:lnTo>
                    <a:pt x="1293" y="1294"/>
                  </a:lnTo>
                  <a:lnTo>
                    <a:pt x="1237" y="1181"/>
                  </a:lnTo>
                  <a:lnTo>
                    <a:pt x="1124" y="956"/>
                  </a:lnTo>
                  <a:lnTo>
                    <a:pt x="1012" y="788"/>
                  </a:lnTo>
                  <a:lnTo>
                    <a:pt x="956" y="732"/>
                  </a:lnTo>
                  <a:lnTo>
                    <a:pt x="843" y="732"/>
                  </a:lnTo>
                  <a:lnTo>
                    <a:pt x="787" y="844"/>
                  </a:lnTo>
                  <a:lnTo>
                    <a:pt x="731" y="956"/>
                  </a:lnTo>
                  <a:lnTo>
                    <a:pt x="619" y="788"/>
                  </a:lnTo>
                  <a:lnTo>
                    <a:pt x="619" y="619"/>
                  </a:lnTo>
                  <a:lnTo>
                    <a:pt x="731" y="282"/>
                  </a:lnTo>
                  <a:lnTo>
                    <a:pt x="675" y="226"/>
                  </a:lnTo>
                  <a:lnTo>
                    <a:pt x="619" y="170"/>
                  </a:lnTo>
                  <a:lnTo>
                    <a:pt x="562" y="113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1B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6" name="Google Shape;23336;p51"/>
            <p:cNvSpPr/>
            <p:nvPr/>
          </p:nvSpPr>
          <p:spPr>
            <a:xfrm>
              <a:off x="2104150" y="1048375"/>
              <a:ext cx="29525" cy="22500"/>
            </a:xfrm>
            <a:custGeom>
              <a:avLst/>
              <a:gdLst/>
              <a:ahLst/>
              <a:cxnLst/>
              <a:rect l="l" t="t" r="r" b="b"/>
              <a:pathLst>
                <a:path w="1181" h="900" extrusionOk="0">
                  <a:moveTo>
                    <a:pt x="843" y="0"/>
                  </a:moveTo>
                  <a:lnTo>
                    <a:pt x="675" y="56"/>
                  </a:lnTo>
                  <a:lnTo>
                    <a:pt x="618" y="113"/>
                  </a:lnTo>
                  <a:lnTo>
                    <a:pt x="562" y="169"/>
                  </a:lnTo>
                  <a:lnTo>
                    <a:pt x="450" y="169"/>
                  </a:lnTo>
                  <a:lnTo>
                    <a:pt x="394" y="225"/>
                  </a:lnTo>
                  <a:lnTo>
                    <a:pt x="337" y="337"/>
                  </a:lnTo>
                  <a:lnTo>
                    <a:pt x="225" y="394"/>
                  </a:lnTo>
                  <a:lnTo>
                    <a:pt x="113" y="450"/>
                  </a:lnTo>
                  <a:lnTo>
                    <a:pt x="0" y="675"/>
                  </a:lnTo>
                  <a:lnTo>
                    <a:pt x="56" y="731"/>
                  </a:lnTo>
                  <a:lnTo>
                    <a:pt x="225" y="787"/>
                  </a:lnTo>
                  <a:lnTo>
                    <a:pt x="337" y="843"/>
                  </a:lnTo>
                  <a:lnTo>
                    <a:pt x="450" y="900"/>
                  </a:lnTo>
                  <a:lnTo>
                    <a:pt x="562" y="900"/>
                  </a:lnTo>
                  <a:lnTo>
                    <a:pt x="618" y="843"/>
                  </a:lnTo>
                  <a:lnTo>
                    <a:pt x="675" y="731"/>
                  </a:lnTo>
                  <a:lnTo>
                    <a:pt x="731" y="787"/>
                  </a:lnTo>
                  <a:lnTo>
                    <a:pt x="731" y="843"/>
                  </a:lnTo>
                  <a:lnTo>
                    <a:pt x="900" y="843"/>
                  </a:lnTo>
                  <a:lnTo>
                    <a:pt x="956" y="787"/>
                  </a:lnTo>
                  <a:lnTo>
                    <a:pt x="1012" y="731"/>
                  </a:lnTo>
                  <a:lnTo>
                    <a:pt x="956" y="618"/>
                  </a:lnTo>
                  <a:lnTo>
                    <a:pt x="956" y="562"/>
                  </a:lnTo>
                  <a:lnTo>
                    <a:pt x="1012" y="506"/>
                  </a:lnTo>
                  <a:lnTo>
                    <a:pt x="1068" y="450"/>
                  </a:lnTo>
                  <a:lnTo>
                    <a:pt x="1124" y="337"/>
                  </a:lnTo>
                  <a:lnTo>
                    <a:pt x="1181" y="337"/>
                  </a:lnTo>
                  <a:lnTo>
                    <a:pt x="1124" y="225"/>
                  </a:lnTo>
                  <a:lnTo>
                    <a:pt x="1068" y="113"/>
                  </a:lnTo>
                  <a:lnTo>
                    <a:pt x="900" y="113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A9C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7" name="Google Shape;23337;p51"/>
            <p:cNvSpPr/>
            <p:nvPr/>
          </p:nvSpPr>
          <p:spPr>
            <a:xfrm>
              <a:off x="2216550" y="1006225"/>
              <a:ext cx="42175" cy="28125"/>
            </a:xfrm>
            <a:custGeom>
              <a:avLst/>
              <a:gdLst/>
              <a:ahLst/>
              <a:cxnLst/>
              <a:rect l="l" t="t" r="r" b="b"/>
              <a:pathLst>
                <a:path w="1687" h="1125" extrusionOk="0">
                  <a:moveTo>
                    <a:pt x="788" y="0"/>
                  </a:moveTo>
                  <a:lnTo>
                    <a:pt x="731" y="56"/>
                  </a:lnTo>
                  <a:lnTo>
                    <a:pt x="675" y="112"/>
                  </a:lnTo>
                  <a:lnTo>
                    <a:pt x="619" y="225"/>
                  </a:lnTo>
                  <a:lnTo>
                    <a:pt x="563" y="337"/>
                  </a:lnTo>
                  <a:lnTo>
                    <a:pt x="450" y="394"/>
                  </a:lnTo>
                  <a:lnTo>
                    <a:pt x="394" y="506"/>
                  </a:lnTo>
                  <a:lnTo>
                    <a:pt x="282" y="562"/>
                  </a:lnTo>
                  <a:lnTo>
                    <a:pt x="113" y="618"/>
                  </a:lnTo>
                  <a:lnTo>
                    <a:pt x="57" y="675"/>
                  </a:lnTo>
                  <a:lnTo>
                    <a:pt x="57" y="731"/>
                  </a:lnTo>
                  <a:lnTo>
                    <a:pt x="1" y="956"/>
                  </a:lnTo>
                  <a:lnTo>
                    <a:pt x="57" y="1124"/>
                  </a:lnTo>
                  <a:lnTo>
                    <a:pt x="169" y="1124"/>
                  </a:lnTo>
                  <a:lnTo>
                    <a:pt x="226" y="1068"/>
                  </a:lnTo>
                  <a:lnTo>
                    <a:pt x="226" y="1012"/>
                  </a:lnTo>
                  <a:lnTo>
                    <a:pt x="226" y="899"/>
                  </a:lnTo>
                  <a:lnTo>
                    <a:pt x="282" y="787"/>
                  </a:lnTo>
                  <a:lnTo>
                    <a:pt x="450" y="618"/>
                  </a:lnTo>
                  <a:lnTo>
                    <a:pt x="619" y="562"/>
                  </a:lnTo>
                  <a:lnTo>
                    <a:pt x="675" y="450"/>
                  </a:lnTo>
                  <a:lnTo>
                    <a:pt x="731" y="394"/>
                  </a:lnTo>
                  <a:lnTo>
                    <a:pt x="788" y="394"/>
                  </a:lnTo>
                  <a:lnTo>
                    <a:pt x="844" y="450"/>
                  </a:lnTo>
                  <a:lnTo>
                    <a:pt x="844" y="506"/>
                  </a:lnTo>
                  <a:lnTo>
                    <a:pt x="900" y="562"/>
                  </a:lnTo>
                  <a:lnTo>
                    <a:pt x="956" y="450"/>
                  </a:lnTo>
                  <a:lnTo>
                    <a:pt x="1012" y="450"/>
                  </a:lnTo>
                  <a:lnTo>
                    <a:pt x="1125" y="562"/>
                  </a:lnTo>
                  <a:lnTo>
                    <a:pt x="1237" y="675"/>
                  </a:lnTo>
                  <a:lnTo>
                    <a:pt x="1293" y="787"/>
                  </a:lnTo>
                  <a:lnTo>
                    <a:pt x="1350" y="899"/>
                  </a:lnTo>
                  <a:lnTo>
                    <a:pt x="1350" y="1068"/>
                  </a:lnTo>
                  <a:lnTo>
                    <a:pt x="1518" y="956"/>
                  </a:lnTo>
                  <a:lnTo>
                    <a:pt x="1631" y="843"/>
                  </a:lnTo>
                  <a:lnTo>
                    <a:pt x="1687" y="731"/>
                  </a:lnTo>
                  <a:lnTo>
                    <a:pt x="1687" y="562"/>
                  </a:lnTo>
                  <a:lnTo>
                    <a:pt x="1631" y="450"/>
                  </a:lnTo>
                  <a:lnTo>
                    <a:pt x="1574" y="337"/>
                  </a:lnTo>
                  <a:lnTo>
                    <a:pt x="1406" y="450"/>
                  </a:lnTo>
                  <a:lnTo>
                    <a:pt x="1125" y="450"/>
                  </a:lnTo>
                  <a:lnTo>
                    <a:pt x="1069" y="337"/>
                  </a:lnTo>
                  <a:lnTo>
                    <a:pt x="1012" y="281"/>
                  </a:lnTo>
                  <a:lnTo>
                    <a:pt x="900" y="112"/>
                  </a:lnTo>
                  <a:lnTo>
                    <a:pt x="844" y="56"/>
                  </a:lnTo>
                  <a:lnTo>
                    <a:pt x="788" y="0"/>
                  </a:lnTo>
                  <a:close/>
                </a:path>
              </a:pathLst>
            </a:custGeom>
            <a:solidFill>
              <a:srgbClr val="9DBD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8" name="Google Shape;23338;p51"/>
            <p:cNvSpPr/>
            <p:nvPr/>
          </p:nvSpPr>
          <p:spPr>
            <a:xfrm>
              <a:off x="2246075" y="1020275"/>
              <a:ext cx="16875" cy="39350"/>
            </a:xfrm>
            <a:custGeom>
              <a:avLst/>
              <a:gdLst/>
              <a:ahLst/>
              <a:cxnLst/>
              <a:rect l="l" t="t" r="r" b="b"/>
              <a:pathLst>
                <a:path w="675" h="1574" extrusionOk="0">
                  <a:moveTo>
                    <a:pt x="506" y="0"/>
                  </a:moveTo>
                  <a:lnTo>
                    <a:pt x="450" y="56"/>
                  </a:lnTo>
                  <a:lnTo>
                    <a:pt x="506" y="169"/>
                  </a:lnTo>
                  <a:lnTo>
                    <a:pt x="506" y="225"/>
                  </a:lnTo>
                  <a:lnTo>
                    <a:pt x="393" y="169"/>
                  </a:lnTo>
                  <a:lnTo>
                    <a:pt x="337" y="169"/>
                  </a:lnTo>
                  <a:lnTo>
                    <a:pt x="337" y="225"/>
                  </a:lnTo>
                  <a:lnTo>
                    <a:pt x="281" y="337"/>
                  </a:lnTo>
                  <a:lnTo>
                    <a:pt x="169" y="506"/>
                  </a:lnTo>
                  <a:lnTo>
                    <a:pt x="281" y="618"/>
                  </a:lnTo>
                  <a:lnTo>
                    <a:pt x="281" y="731"/>
                  </a:lnTo>
                  <a:lnTo>
                    <a:pt x="225" y="787"/>
                  </a:lnTo>
                  <a:lnTo>
                    <a:pt x="169" y="899"/>
                  </a:lnTo>
                  <a:lnTo>
                    <a:pt x="169" y="1012"/>
                  </a:lnTo>
                  <a:lnTo>
                    <a:pt x="225" y="1124"/>
                  </a:lnTo>
                  <a:lnTo>
                    <a:pt x="225" y="1237"/>
                  </a:lnTo>
                  <a:lnTo>
                    <a:pt x="112" y="1068"/>
                  </a:lnTo>
                  <a:lnTo>
                    <a:pt x="56" y="1068"/>
                  </a:lnTo>
                  <a:lnTo>
                    <a:pt x="0" y="1124"/>
                  </a:lnTo>
                  <a:lnTo>
                    <a:pt x="56" y="1237"/>
                  </a:lnTo>
                  <a:lnTo>
                    <a:pt x="112" y="1349"/>
                  </a:lnTo>
                  <a:lnTo>
                    <a:pt x="112" y="1405"/>
                  </a:lnTo>
                  <a:lnTo>
                    <a:pt x="112" y="1518"/>
                  </a:lnTo>
                  <a:lnTo>
                    <a:pt x="169" y="1574"/>
                  </a:lnTo>
                  <a:lnTo>
                    <a:pt x="225" y="1574"/>
                  </a:lnTo>
                  <a:lnTo>
                    <a:pt x="337" y="1518"/>
                  </a:lnTo>
                  <a:lnTo>
                    <a:pt x="393" y="1405"/>
                  </a:lnTo>
                  <a:lnTo>
                    <a:pt x="393" y="1349"/>
                  </a:lnTo>
                  <a:lnTo>
                    <a:pt x="393" y="956"/>
                  </a:lnTo>
                  <a:lnTo>
                    <a:pt x="450" y="787"/>
                  </a:lnTo>
                  <a:lnTo>
                    <a:pt x="562" y="618"/>
                  </a:lnTo>
                  <a:lnTo>
                    <a:pt x="618" y="506"/>
                  </a:lnTo>
                  <a:lnTo>
                    <a:pt x="674" y="450"/>
                  </a:lnTo>
                  <a:lnTo>
                    <a:pt x="618" y="394"/>
                  </a:lnTo>
                  <a:lnTo>
                    <a:pt x="618" y="337"/>
                  </a:lnTo>
                  <a:lnTo>
                    <a:pt x="618" y="169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A6C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9" name="Google Shape;23339;p51"/>
            <p:cNvSpPr/>
            <p:nvPr/>
          </p:nvSpPr>
          <p:spPr>
            <a:xfrm>
              <a:off x="2255900" y="999200"/>
              <a:ext cx="15475" cy="21100"/>
            </a:xfrm>
            <a:custGeom>
              <a:avLst/>
              <a:gdLst/>
              <a:ahLst/>
              <a:cxnLst/>
              <a:rect l="l" t="t" r="r" b="b"/>
              <a:pathLst>
                <a:path w="619" h="844" extrusionOk="0">
                  <a:moveTo>
                    <a:pt x="281" y="0"/>
                  </a:moveTo>
                  <a:lnTo>
                    <a:pt x="57" y="112"/>
                  </a:lnTo>
                  <a:lnTo>
                    <a:pt x="0" y="169"/>
                  </a:lnTo>
                  <a:lnTo>
                    <a:pt x="0" y="281"/>
                  </a:lnTo>
                  <a:lnTo>
                    <a:pt x="113" y="393"/>
                  </a:lnTo>
                  <a:lnTo>
                    <a:pt x="113" y="506"/>
                  </a:lnTo>
                  <a:lnTo>
                    <a:pt x="169" y="562"/>
                  </a:lnTo>
                  <a:lnTo>
                    <a:pt x="225" y="562"/>
                  </a:lnTo>
                  <a:lnTo>
                    <a:pt x="281" y="618"/>
                  </a:lnTo>
                  <a:lnTo>
                    <a:pt x="281" y="675"/>
                  </a:lnTo>
                  <a:lnTo>
                    <a:pt x="338" y="731"/>
                  </a:lnTo>
                  <a:lnTo>
                    <a:pt x="394" y="787"/>
                  </a:lnTo>
                  <a:lnTo>
                    <a:pt x="506" y="843"/>
                  </a:lnTo>
                  <a:lnTo>
                    <a:pt x="619" y="787"/>
                  </a:lnTo>
                  <a:lnTo>
                    <a:pt x="619" y="675"/>
                  </a:lnTo>
                  <a:lnTo>
                    <a:pt x="563" y="506"/>
                  </a:lnTo>
                  <a:lnTo>
                    <a:pt x="619" y="337"/>
                  </a:lnTo>
                  <a:lnTo>
                    <a:pt x="619" y="281"/>
                  </a:lnTo>
                  <a:lnTo>
                    <a:pt x="563" y="281"/>
                  </a:lnTo>
                  <a:lnTo>
                    <a:pt x="506" y="225"/>
                  </a:lnTo>
                  <a:lnTo>
                    <a:pt x="450" y="169"/>
                  </a:lnTo>
                  <a:lnTo>
                    <a:pt x="394" y="112"/>
                  </a:lnTo>
                  <a:lnTo>
                    <a:pt x="394" y="5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9DBD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0" name="Google Shape;23340;p51"/>
            <p:cNvSpPr/>
            <p:nvPr/>
          </p:nvSpPr>
          <p:spPr>
            <a:xfrm>
              <a:off x="2267150" y="1011825"/>
              <a:ext cx="15475" cy="14075"/>
            </a:xfrm>
            <a:custGeom>
              <a:avLst/>
              <a:gdLst/>
              <a:ahLst/>
              <a:cxnLst/>
              <a:rect l="l" t="t" r="r" b="b"/>
              <a:pathLst>
                <a:path w="619" h="563" extrusionOk="0">
                  <a:moveTo>
                    <a:pt x="113" y="1"/>
                  </a:moveTo>
                  <a:lnTo>
                    <a:pt x="113" y="57"/>
                  </a:lnTo>
                  <a:lnTo>
                    <a:pt x="113" y="170"/>
                  </a:lnTo>
                  <a:lnTo>
                    <a:pt x="113" y="282"/>
                  </a:lnTo>
                  <a:lnTo>
                    <a:pt x="56" y="338"/>
                  </a:lnTo>
                  <a:lnTo>
                    <a:pt x="0" y="451"/>
                  </a:lnTo>
                  <a:lnTo>
                    <a:pt x="169" y="563"/>
                  </a:lnTo>
                  <a:lnTo>
                    <a:pt x="337" y="507"/>
                  </a:lnTo>
                  <a:lnTo>
                    <a:pt x="618" y="507"/>
                  </a:lnTo>
                  <a:lnTo>
                    <a:pt x="562" y="338"/>
                  </a:lnTo>
                  <a:lnTo>
                    <a:pt x="506" y="282"/>
                  </a:lnTo>
                  <a:lnTo>
                    <a:pt x="450" y="282"/>
                  </a:lnTo>
                  <a:lnTo>
                    <a:pt x="394" y="338"/>
                  </a:lnTo>
                  <a:lnTo>
                    <a:pt x="337" y="338"/>
                  </a:lnTo>
                  <a:lnTo>
                    <a:pt x="225" y="282"/>
                  </a:lnTo>
                  <a:lnTo>
                    <a:pt x="225" y="170"/>
                  </a:lnTo>
                  <a:lnTo>
                    <a:pt x="225" y="113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6C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1" name="Google Shape;23341;p51"/>
            <p:cNvSpPr/>
            <p:nvPr/>
          </p:nvSpPr>
          <p:spPr>
            <a:xfrm>
              <a:off x="2126625" y="1056800"/>
              <a:ext cx="9850" cy="7050"/>
            </a:xfrm>
            <a:custGeom>
              <a:avLst/>
              <a:gdLst/>
              <a:ahLst/>
              <a:cxnLst/>
              <a:rect l="l" t="t" r="r" b="b"/>
              <a:pathLst>
                <a:path w="394" h="282" extrusionOk="0">
                  <a:moveTo>
                    <a:pt x="225" y="0"/>
                  </a:moveTo>
                  <a:lnTo>
                    <a:pt x="1" y="169"/>
                  </a:lnTo>
                  <a:lnTo>
                    <a:pt x="1" y="225"/>
                  </a:lnTo>
                  <a:lnTo>
                    <a:pt x="57" y="281"/>
                  </a:lnTo>
                  <a:lnTo>
                    <a:pt x="282" y="281"/>
                  </a:lnTo>
                  <a:lnTo>
                    <a:pt x="338" y="225"/>
                  </a:lnTo>
                  <a:lnTo>
                    <a:pt x="394" y="113"/>
                  </a:lnTo>
                  <a:lnTo>
                    <a:pt x="282" y="11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A7C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2" name="Google Shape;23342;p51"/>
            <p:cNvSpPr/>
            <p:nvPr/>
          </p:nvSpPr>
          <p:spPr>
            <a:xfrm>
              <a:off x="2255900" y="10132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5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9DBD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3" name="Google Shape;23343;p51"/>
            <p:cNvSpPr/>
            <p:nvPr/>
          </p:nvSpPr>
          <p:spPr>
            <a:xfrm>
              <a:off x="2264325" y="10230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1"/>
                  </a:moveTo>
                  <a:lnTo>
                    <a:pt x="57" y="1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6C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4" name="Google Shape;23344;p51"/>
            <p:cNvSpPr/>
            <p:nvPr/>
          </p:nvSpPr>
          <p:spPr>
            <a:xfrm>
              <a:off x="2132250" y="10680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56"/>
                  </a:moveTo>
                  <a:lnTo>
                    <a:pt x="0" y="0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A7C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5" name="Google Shape;23345;p51"/>
            <p:cNvSpPr/>
            <p:nvPr/>
          </p:nvSpPr>
          <p:spPr>
            <a:xfrm>
              <a:off x="2261525" y="10287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C5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6" name="Google Shape;23346;p51"/>
            <p:cNvSpPr/>
            <p:nvPr/>
          </p:nvSpPr>
          <p:spPr>
            <a:xfrm>
              <a:off x="2140675" y="107507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57" y="0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BB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7" name="Google Shape;23347;p51"/>
            <p:cNvSpPr/>
            <p:nvPr/>
          </p:nvSpPr>
          <p:spPr>
            <a:xfrm>
              <a:off x="2198300" y="10132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0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D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8" name="Google Shape;23348;p51"/>
            <p:cNvSpPr/>
            <p:nvPr/>
          </p:nvSpPr>
          <p:spPr>
            <a:xfrm>
              <a:off x="2173000" y="1013250"/>
              <a:ext cx="7050" cy="22500"/>
            </a:xfrm>
            <a:custGeom>
              <a:avLst/>
              <a:gdLst/>
              <a:ahLst/>
              <a:cxnLst/>
              <a:rect l="l" t="t" r="r" b="b"/>
              <a:pathLst>
                <a:path w="282" h="900" extrusionOk="0">
                  <a:moveTo>
                    <a:pt x="0" y="0"/>
                  </a:moveTo>
                  <a:lnTo>
                    <a:pt x="57" y="169"/>
                  </a:lnTo>
                  <a:lnTo>
                    <a:pt x="0" y="394"/>
                  </a:lnTo>
                  <a:lnTo>
                    <a:pt x="0" y="506"/>
                  </a:lnTo>
                  <a:lnTo>
                    <a:pt x="0" y="618"/>
                  </a:lnTo>
                  <a:lnTo>
                    <a:pt x="57" y="899"/>
                  </a:lnTo>
                  <a:lnTo>
                    <a:pt x="113" y="843"/>
                  </a:lnTo>
                  <a:lnTo>
                    <a:pt x="113" y="506"/>
                  </a:lnTo>
                  <a:lnTo>
                    <a:pt x="169" y="337"/>
                  </a:lnTo>
                  <a:lnTo>
                    <a:pt x="281" y="169"/>
                  </a:lnTo>
                  <a:lnTo>
                    <a:pt x="281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3D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9" name="Google Shape;23349;p51"/>
            <p:cNvSpPr/>
            <p:nvPr/>
          </p:nvSpPr>
          <p:spPr>
            <a:xfrm>
              <a:off x="2178625" y="10273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4D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0" name="Google Shape;23350;p51"/>
            <p:cNvSpPr/>
            <p:nvPr/>
          </p:nvSpPr>
          <p:spPr>
            <a:xfrm>
              <a:off x="1617975" y="11481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B5D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1" name="Google Shape;23351;p51"/>
            <p:cNvSpPr/>
            <p:nvPr/>
          </p:nvSpPr>
          <p:spPr>
            <a:xfrm>
              <a:off x="1654500" y="1170625"/>
              <a:ext cx="4250" cy="2825"/>
            </a:xfrm>
            <a:custGeom>
              <a:avLst/>
              <a:gdLst/>
              <a:ahLst/>
              <a:cxnLst/>
              <a:rect l="l" t="t" r="r" b="b"/>
              <a:pathLst>
                <a:path w="170" h="113" extrusionOk="0">
                  <a:moveTo>
                    <a:pt x="57" y="0"/>
                  </a:moveTo>
                  <a:lnTo>
                    <a:pt x="0" y="113"/>
                  </a:lnTo>
                  <a:lnTo>
                    <a:pt x="169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5D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2" name="Google Shape;23352;p51"/>
            <p:cNvSpPr/>
            <p:nvPr/>
          </p:nvSpPr>
          <p:spPr>
            <a:xfrm>
              <a:off x="1654500" y="11369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57" y="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5D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3" name="Google Shape;23353;p51"/>
            <p:cNvSpPr/>
            <p:nvPr/>
          </p:nvSpPr>
          <p:spPr>
            <a:xfrm>
              <a:off x="1654500" y="11397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1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5D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4" name="Google Shape;23354;p51"/>
            <p:cNvSpPr/>
            <p:nvPr/>
          </p:nvSpPr>
          <p:spPr>
            <a:xfrm>
              <a:off x="1795000" y="1174825"/>
              <a:ext cx="119475" cy="59050"/>
            </a:xfrm>
            <a:custGeom>
              <a:avLst/>
              <a:gdLst/>
              <a:ahLst/>
              <a:cxnLst/>
              <a:rect l="l" t="t" r="r" b="b"/>
              <a:pathLst>
                <a:path w="4779" h="2362" extrusionOk="0">
                  <a:moveTo>
                    <a:pt x="1631" y="1"/>
                  </a:moveTo>
                  <a:lnTo>
                    <a:pt x="1406" y="169"/>
                  </a:lnTo>
                  <a:lnTo>
                    <a:pt x="1294" y="338"/>
                  </a:lnTo>
                  <a:lnTo>
                    <a:pt x="1237" y="507"/>
                  </a:lnTo>
                  <a:lnTo>
                    <a:pt x="1181" y="619"/>
                  </a:lnTo>
                  <a:lnTo>
                    <a:pt x="1181" y="675"/>
                  </a:lnTo>
                  <a:lnTo>
                    <a:pt x="1237" y="731"/>
                  </a:lnTo>
                  <a:lnTo>
                    <a:pt x="1350" y="844"/>
                  </a:lnTo>
                  <a:lnTo>
                    <a:pt x="1406" y="788"/>
                  </a:lnTo>
                  <a:lnTo>
                    <a:pt x="1519" y="731"/>
                  </a:lnTo>
                  <a:lnTo>
                    <a:pt x="1462" y="844"/>
                  </a:lnTo>
                  <a:lnTo>
                    <a:pt x="1406" y="900"/>
                  </a:lnTo>
                  <a:lnTo>
                    <a:pt x="1181" y="900"/>
                  </a:lnTo>
                  <a:lnTo>
                    <a:pt x="1013" y="844"/>
                  </a:lnTo>
                  <a:lnTo>
                    <a:pt x="844" y="844"/>
                  </a:lnTo>
                  <a:lnTo>
                    <a:pt x="788" y="900"/>
                  </a:lnTo>
                  <a:lnTo>
                    <a:pt x="732" y="1012"/>
                  </a:lnTo>
                  <a:lnTo>
                    <a:pt x="732" y="1181"/>
                  </a:lnTo>
                  <a:lnTo>
                    <a:pt x="732" y="1406"/>
                  </a:lnTo>
                  <a:lnTo>
                    <a:pt x="675" y="1574"/>
                  </a:lnTo>
                  <a:lnTo>
                    <a:pt x="675" y="1406"/>
                  </a:lnTo>
                  <a:lnTo>
                    <a:pt x="619" y="1237"/>
                  </a:lnTo>
                  <a:lnTo>
                    <a:pt x="451" y="1125"/>
                  </a:lnTo>
                  <a:lnTo>
                    <a:pt x="338" y="1012"/>
                  </a:lnTo>
                  <a:lnTo>
                    <a:pt x="282" y="900"/>
                  </a:lnTo>
                  <a:lnTo>
                    <a:pt x="226" y="844"/>
                  </a:lnTo>
                  <a:lnTo>
                    <a:pt x="113" y="844"/>
                  </a:lnTo>
                  <a:lnTo>
                    <a:pt x="57" y="956"/>
                  </a:lnTo>
                  <a:lnTo>
                    <a:pt x="1" y="1012"/>
                  </a:lnTo>
                  <a:lnTo>
                    <a:pt x="1" y="1125"/>
                  </a:lnTo>
                  <a:lnTo>
                    <a:pt x="57" y="1237"/>
                  </a:lnTo>
                  <a:lnTo>
                    <a:pt x="113" y="1293"/>
                  </a:lnTo>
                  <a:lnTo>
                    <a:pt x="57" y="1350"/>
                  </a:lnTo>
                  <a:lnTo>
                    <a:pt x="1" y="1350"/>
                  </a:lnTo>
                  <a:lnTo>
                    <a:pt x="1" y="1406"/>
                  </a:lnTo>
                  <a:lnTo>
                    <a:pt x="113" y="1518"/>
                  </a:lnTo>
                  <a:lnTo>
                    <a:pt x="113" y="1574"/>
                  </a:lnTo>
                  <a:lnTo>
                    <a:pt x="57" y="1631"/>
                  </a:lnTo>
                  <a:lnTo>
                    <a:pt x="226" y="1687"/>
                  </a:lnTo>
                  <a:lnTo>
                    <a:pt x="282" y="1743"/>
                  </a:lnTo>
                  <a:lnTo>
                    <a:pt x="282" y="1856"/>
                  </a:lnTo>
                  <a:lnTo>
                    <a:pt x="338" y="1968"/>
                  </a:lnTo>
                  <a:lnTo>
                    <a:pt x="338" y="2024"/>
                  </a:lnTo>
                  <a:lnTo>
                    <a:pt x="338" y="2137"/>
                  </a:lnTo>
                  <a:lnTo>
                    <a:pt x="282" y="2305"/>
                  </a:lnTo>
                  <a:lnTo>
                    <a:pt x="394" y="2305"/>
                  </a:lnTo>
                  <a:lnTo>
                    <a:pt x="507" y="2249"/>
                  </a:lnTo>
                  <a:lnTo>
                    <a:pt x="563" y="2249"/>
                  </a:lnTo>
                  <a:lnTo>
                    <a:pt x="563" y="2137"/>
                  </a:lnTo>
                  <a:lnTo>
                    <a:pt x="563" y="2024"/>
                  </a:lnTo>
                  <a:lnTo>
                    <a:pt x="563" y="1968"/>
                  </a:lnTo>
                  <a:lnTo>
                    <a:pt x="451" y="1912"/>
                  </a:lnTo>
                  <a:lnTo>
                    <a:pt x="451" y="1856"/>
                  </a:lnTo>
                  <a:lnTo>
                    <a:pt x="563" y="1856"/>
                  </a:lnTo>
                  <a:lnTo>
                    <a:pt x="732" y="1968"/>
                  </a:lnTo>
                  <a:lnTo>
                    <a:pt x="788" y="2024"/>
                  </a:lnTo>
                  <a:lnTo>
                    <a:pt x="844" y="2137"/>
                  </a:lnTo>
                  <a:lnTo>
                    <a:pt x="900" y="2137"/>
                  </a:lnTo>
                  <a:lnTo>
                    <a:pt x="956" y="2080"/>
                  </a:lnTo>
                  <a:lnTo>
                    <a:pt x="956" y="2024"/>
                  </a:lnTo>
                  <a:lnTo>
                    <a:pt x="956" y="1912"/>
                  </a:lnTo>
                  <a:lnTo>
                    <a:pt x="956" y="1856"/>
                  </a:lnTo>
                  <a:lnTo>
                    <a:pt x="900" y="1799"/>
                  </a:lnTo>
                  <a:lnTo>
                    <a:pt x="956" y="1743"/>
                  </a:lnTo>
                  <a:lnTo>
                    <a:pt x="1013" y="1687"/>
                  </a:lnTo>
                  <a:lnTo>
                    <a:pt x="1069" y="1631"/>
                  </a:lnTo>
                  <a:lnTo>
                    <a:pt x="1350" y="1631"/>
                  </a:lnTo>
                  <a:lnTo>
                    <a:pt x="1462" y="1574"/>
                  </a:lnTo>
                  <a:lnTo>
                    <a:pt x="1631" y="1631"/>
                  </a:lnTo>
                  <a:lnTo>
                    <a:pt x="1687" y="1687"/>
                  </a:lnTo>
                  <a:lnTo>
                    <a:pt x="1687" y="1799"/>
                  </a:lnTo>
                  <a:lnTo>
                    <a:pt x="1743" y="1799"/>
                  </a:lnTo>
                  <a:lnTo>
                    <a:pt x="1800" y="1743"/>
                  </a:lnTo>
                  <a:lnTo>
                    <a:pt x="1856" y="1687"/>
                  </a:lnTo>
                  <a:lnTo>
                    <a:pt x="1856" y="1631"/>
                  </a:lnTo>
                  <a:lnTo>
                    <a:pt x="2024" y="1631"/>
                  </a:lnTo>
                  <a:lnTo>
                    <a:pt x="2024" y="1574"/>
                  </a:lnTo>
                  <a:lnTo>
                    <a:pt x="2024" y="1518"/>
                  </a:lnTo>
                  <a:lnTo>
                    <a:pt x="1912" y="1406"/>
                  </a:lnTo>
                  <a:lnTo>
                    <a:pt x="1912" y="1293"/>
                  </a:lnTo>
                  <a:lnTo>
                    <a:pt x="1912" y="1181"/>
                  </a:lnTo>
                  <a:lnTo>
                    <a:pt x="1968" y="1069"/>
                  </a:lnTo>
                  <a:lnTo>
                    <a:pt x="2193" y="1069"/>
                  </a:lnTo>
                  <a:lnTo>
                    <a:pt x="2193" y="1012"/>
                  </a:lnTo>
                  <a:lnTo>
                    <a:pt x="2193" y="900"/>
                  </a:lnTo>
                  <a:lnTo>
                    <a:pt x="2305" y="900"/>
                  </a:lnTo>
                  <a:lnTo>
                    <a:pt x="2474" y="956"/>
                  </a:lnTo>
                  <a:lnTo>
                    <a:pt x="2586" y="956"/>
                  </a:lnTo>
                  <a:lnTo>
                    <a:pt x="2699" y="900"/>
                  </a:lnTo>
                  <a:lnTo>
                    <a:pt x="2811" y="788"/>
                  </a:lnTo>
                  <a:lnTo>
                    <a:pt x="2867" y="788"/>
                  </a:lnTo>
                  <a:lnTo>
                    <a:pt x="2980" y="1125"/>
                  </a:lnTo>
                  <a:lnTo>
                    <a:pt x="3036" y="1293"/>
                  </a:lnTo>
                  <a:lnTo>
                    <a:pt x="3036" y="1462"/>
                  </a:lnTo>
                  <a:lnTo>
                    <a:pt x="2980" y="1574"/>
                  </a:lnTo>
                  <a:lnTo>
                    <a:pt x="2924" y="1743"/>
                  </a:lnTo>
                  <a:lnTo>
                    <a:pt x="3036" y="1799"/>
                  </a:lnTo>
                  <a:lnTo>
                    <a:pt x="3148" y="1912"/>
                  </a:lnTo>
                  <a:lnTo>
                    <a:pt x="3261" y="1912"/>
                  </a:lnTo>
                  <a:lnTo>
                    <a:pt x="3317" y="1856"/>
                  </a:lnTo>
                  <a:lnTo>
                    <a:pt x="3430" y="1799"/>
                  </a:lnTo>
                  <a:lnTo>
                    <a:pt x="3486" y="1856"/>
                  </a:lnTo>
                  <a:lnTo>
                    <a:pt x="3542" y="1912"/>
                  </a:lnTo>
                  <a:lnTo>
                    <a:pt x="3598" y="1912"/>
                  </a:lnTo>
                  <a:lnTo>
                    <a:pt x="3654" y="1856"/>
                  </a:lnTo>
                  <a:lnTo>
                    <a:pt x="3711" y="1856"/>
                  </a:lnTo>
                  <a:lnTo>
                    <a:pt x="3711" y="1912"/>
                  </a:lnTo>
                  <a:lnTo>
                    <a:pt x="3654" y="2024"/>
                  </a:lnTo>
                  <a:lnTo>
                    <a:pt x="3654" y="2080"/>
                  </a:lnTo>
                  <a:lnTo>
                    <a:pt x="3767" y="2080"/>
                  </a:lnTo>
                  <a:lnTo>
                    <a:pt x="3879" y="2024"/>
                  </a:lnTo>
                  <a:lnTo>
                    <a:pt x="3935" y="2080"/>
                  </a:lnTo>
                  <a:lnTo>
                    <a:pt x="3935" y="2137"/>
                  </a:lnTo>
                  <a:lnTo>
                    <a:pt x="4048" y="2249"/>
                  </a:lnTo>
                  <a:lnTo>
                    <a:pt x="4160" y="2361"/>
                  </a:lnTo>
                  <a:lnTo>
                    <a:pt x="4216" y="2361"/>
                  </a:lnTo>
                  <a:lnTo>
                    <a:pt x="4160" y="2249"/>
                  </a:lnTo>
                  <a:lnTo>
                    <a:pt x="4160" y="2193"/>
                  </a:lnTo>
                  <a:lnTo>
                    <a:pt x="4104" y="2137"/>
                  </a:lnTo>
                  <a:lnTo>
                    <a:pt x="4048" y="2080"/>
                  </a:lnTo>
                  <a:lnTo>
                    <a:pt x="4216" y="2080"/>
                  </a:lnTo>
                  <a:lnTo>
                    <a:pt x="4273" y="2024"/>
                  </a:lnTo>
                  <a:lnTo>
                    <a:pt x="4273" y="1912"/>
                  </a:lnTo>
                  <a:lnTo>
                    <a:pt x="4329" y="1856"/>
                  </a:lnTo>
                  <a:lnTo>
                    <a:pt x="4441" y="1856"/>
                  </a:lnTo>
                  <a:lnTo>
                    <a:pt x="4497" y="2080"/>
                  </a:lnTo>
                  <a:lnTo>
                    <a:pt x="4554" y="2305"/>
                  </a:lnTo>
                  <a:lnTo>
                    <a:pt x="4610" y="2305"/>
                  </a:lnTo>
                  <a:lnTo>
                    <a:pt x="4610" y="2249"/>
                  </a:lnTo>
                  <a:lnTo>
                    <a:pt x="4666" y="2193"/>
                  </a:lnTo>
                  <a:lnTo>
                    <a:pt x="4778" y="1912"/>
                  </a:lnTo>
                  <a:lnTo>
                    <a:pt x="4778" y="1799"/>
                  </a:lnTo>
                  <a:lnTo>
                    <a:pt x="4722" y="1687"/>
                  </a:lnTo>
                  <a:lnTo>
                    <a:pt x="4666" y="1631"/>
                  </a:lnTo>
                  <a:lnTo>
                    <a:pt x="4610" y="1687"/>
                  </a:lnTo>
                  <a:lnTo>
                    <a:pt x="4554" y="1743"/>
                  </a:lnTo>
                  <a:lnTo>
                    <a:pt x="4497" y="1687"/>
                  </a:lnTo>
                  <a:lnTo>
                    <a:pt x="4441" y="1574"/>
                  </a:lnTo>
                  <a:lnTo>
                    <a:pt x="4441" y="1518"/>
                  </a:lnTo>
                  <a:lnTo>
                    <a:pt x="4554" y="1462"/>
                  </a:lnTo>
                  <a:lnTo>
                    <a:pt x="4497" y="1293"/>
                  </a:lnTo>
                  <a:lnTo>
                    <a:pt x="4497" y="1237"/>
                  </a:lnTo>
                  <a:lnTo>
                    <a:pt x="4554" y="1125"/>
                  </a:lnTo>
                  <a:lnTo>
                    <a:pt x="4497" y="956"/>
                  </a:lnTo>
                  <a:lnTo>
                    <a:pt x="4329" y="900"/>
                  </a:lnTo>
                  <a:lnTo>
                    <a:pt x="4216" y="844"/>
                  </a:lnTo>
                  <a:lnTo>
                    <a:pt x="4104" y="956"/>
                  </a:lnTo>
                  <a:lnTo>
                    <a:pt x="3992" y="1125"/>
                  </a:lnTo>
                  <a:lnTo>
                    <a:pt x="3935" y="1237"/>
                  </a:lnTo>
                  <a:lnTo>
                    <a:pt x="3879" y="1293"/>
                  </a:lnTo>
                  <a:lnTo>
                    <a:pt x="3767" y="1293"/>
                  </a:lnTo>
                  <a:lnTo>
                    <a:pt x="3654" y="1181"/>
                  </a:lnTo>
                  <a:lnTo>
                    <a:pt x="3654" y="1069"/>
                  </a:lnTo>
                  <a:lnTo>
                    <a:pt x="3598" y="788"/>
                  </a:lnTo>
                  <a:lnTo>
                    <a:pt x="3486" y="563"/>
                  </a:lnTo>
                  <a:lnTo>
                    <a:pt x="3261" y="450"/>
                  </a:lnTo>
                  <a:lnTo>
                    <a:pt x="3036" y="507"/>
                  </a:lnTo>
                  <a:lnTo>
                    <a:pt x="2755" y="563"/>
                  </a:lnTo>
                  <a:lnTo>
                    <a:pt x="2530" y="675"/>
                  </a:lnTo>
                  <a:lnTo>
                    <a:pt x="2362" y="394"/>
                  </a:lnTo>
                  <a:lnTo>
                    <a:pt x="2305" y="338"/>
                  </a:lnTo>
                  <a:lnTo>
                    <a:pt x="2137" y="338"/>
                  </a:lnTo>
                  <a:lnTo>
                    <a:pt x="2081" y="282"/>
                  </a:lnTo>
                  <a:lnTo>
                    <a:pt x="1912" y="57"/>
                  </a:lnTo>
                  <a:lnTo>
                    <a:pt x="1743" y="1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5" name="Google Shape;23355;p51"/>
            <p:cNvSpPr/>
            <p:nvPr/>
          </p:nvSpPr>
          <p:spPr>
            <a:xfrm>
              <a:off x="1818900" y="1218400"/>
              <a:ext cx="28125" cy="25300"/>
            </a:xfrm>
            <a:custGeom>
              <a:avLst/>
              <a:gdLst/>
              <a:ahLst/>
              <a:cxnLst/>
              <a:rect l="l" t="t" r="r" b="b"/>
              <a:pathLst>
                <a:path w="1125" h="1012" extrusionOk="0">
                  <a:moveTo>
                    <a:pt x="844" y="0"/>
                  </a:moveTo>
                  <a:lnTo>
                    <a:pt x="787" y="56"/>
                  </a:lnTo>
                  <a:lnTo>
                    <a:pt x="619" y="169"/>
                  </a:lnTo>
                  <a:lnTo>
                    <a:pt x="450" y="225"/>
                  </a:lnTo>
                  <a:lnTo>
                    <a:pt x="225" y="225"/>
                  </a:lnTo>
                  <a:lnTo>
                    <a:pt x="57" y="56"/>
                  </a:lnTo>
                  <a:lnTo>
                    <a:pt x="0" y="113"/>
                  </a:lnTo>
                  <a:lnTo>
                    <a:pt x="0" y="169"/>
                  </a:lnTo>
                  <a:lnTo>
                    <a:pt x="57" y="337"/>
                  </a:lnTo>
                  <a:lnTo>
                    <a:pt x="57" y="450"/>
                  </a:lnTo>
                  <a:lnTo>
                    <a:pt x="113" y="562"/>
                  </a:lnTo>
                  <a:lnTo>
                    <a:pt x="169" y="618"/>
                  </a:lnTo>
                  <a:lnTo>
                    <a:pt x="225" y="731"/>
                  </a:lnTo>
                  <a:lnTo>
                    <a:pt x="225" y="899"/>
                  </a:lnTo>
                  <a:lnTo>
                    <a:pt x="281" y="956"/>
                  </a:lnTo>
                  <a:lnTo>
                    <a:pt x="338" y="1012"/>
                  </a:lnTo>
                  <a:lnTo>
                    <a:pt x="394" y="1012"/>
                  </a:lnTo>
                  <a:lnTo>
                    <a:pt x="506" y="956"/>
                  </a:lnTo>
                  <a:lnTo>
                    <a:pt x="619" y="843"/>
                  </a:lnTo>
                  <a:lnTo>
                    <a:pt x="619" y="731"/>
                  </a:lnTo>
                  <a:lnTo>
                    <a:pt x="619" y="675"/>
                  </a:lnTo>
                  <a:lnTo>
                    <a:pt x="731" y="506"/>
                  </a:lnTo>
                  <a:lnTo>
                    <a:pt x="787" y="450"/>
                  </a:lnTo>
                  <a:lnTo>
                    <a:pt x="844" y="394"/>
                  </a:lnTo>
                  <a:lnTo>
                    <a:pt x="900" y="394"/>
                  </a:lnTo>
                  <a:lnTo>
                    <a:pt x="1012" y="450"/>
                  </a:lnTo>
                  <a:lnTo>
                    <a:pt x="1125" y="450"/>
                  </a:lnTo>
                  <a:lnTo>
                    <a:pt x="1125" y="337"/>
                  </a:lnTo>
                  <a:lnTo>
                    <a:pt x="1125" y="225"/>
                  </a:lnTo>
                  <a:lnTo>
                    <a:pt x="1125" y="169"/>
                  </a:lnTo>
                  <a:lnTo>
                    <a:pt x="844" y="169"/>
                  </a:lnTo>
                  <a:lnTo>
                    <a:pt x="844" y="56"/>
                  </a:lnTo>
                  <a:lnTo>
                    <a:pt x="844" y="0"/>
                  </a:lnTo>
                  <a:close/>
                </a:path>
              </a:pathLst>
            </a:custGeom>
            <a:solidFill>
              <a:srgbClr val="9CBE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6" name="Google Shape;23356;p51"/>
            <p:cNvSpPr/>
            <p:nvPr/>
          </p:nvSpPr>
          <p:spPr>
            <a:xfrm>
              <a:off x="1779550" y="1291450"/>
              <a:ext cx="7050" cy="12675"/>
            </a:xfrm>
            <a:custGeom>
              <a:avLst/>
              <a:gdLst/>
              <a:ahLst/>
              <a:cxnLst/>
              <a:rect l="l" t="t" r="r" b="b"/>
              <a:pathLst>
                <a:path w="282" h="507" extrusionOk="0">
                  <a:moveTo>
                    <a:pt x="169" y="1"/>
                  </a:moveTo>
                  <a:lnTo>
                    <a:pt x="113" y="57"/>
                  </a:lnTo>
                  <a:lnTo>
                    <a:pt x="113" y="169"/>
                  </a:lnTo>
                  <a:lnTo>
                    <a:pt x="113" y="282"/>
                  </a:lnTo>
                  <a:lnTo>
                    <a:pt x="113" y="338"/>
                  </a:lnTo>
                  <a:lnTo>
                    <a:pt x="57" y="394"/>
                  </a:lnTo>
                  <a:lnTo>
                    <a:pt x="1" y="450"/>
                  </a:lnTo>
                  <a:lnTo>
                    <a:pt x="57" y="507"/>
                  </a:lnTo>
                  <a:lnTo>
                    <a:pt x="169" y="450"/>
                  </a:lnTo>
                  <a:lnTo>
                    <a:pt x="282" y="450"/>
                  </a:lnTo>
                  <a:lnTo>
                    <a:pt x="282" y="282"/>
                  </a:lnTo>
                  <a:lnTo>
                    <a:pt x="282" y="113"/>
                  </a:lnTo>
                  <a:lnTo>
                    <a:pt x="282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CCC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7" name="Google Shape;23357;p51"/>
            <p:cNvSpPr/>
            <p:nvPr/>
          </p:nvSpPr>
          <p:spPr>
            <a:xfrm>
              <a:off x="1890550" y="1245100"/>
              <a:ext cx="5650" cy="4225"/>
            </a:xfrm>
            <a:custGeom>
              <a:avLst/>
              <a:gdLst/>
              <a:ahLst/>
              <a:cxnLst/>
              <a:rect l="l" t="t" r="r" b="b"/>
              <a:pathLst>
                <a:path w="226" h="169" extrusionOk="0">
                  <a:moveTo>
                    <a:pt x="57" y="0"/>
                  </a:moveTo>
                  <a:lnTo>
                    <a:pt x="1" y="112"/>
                  </a:lnTo>
                  <a:lnTo>
                    <a:pt x="57" y="169"/>
                  </a:lnTo>
                  <a:lnTo>
                    <a:pt x="113" y="169"/>
                  </a:lnTo>
                  <a:lnTo>
                    <a:pt x="226" y="112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8" name="Google Shape;23358;p51"/>
            <p:cNvSpPr/>
            <p:nvPr/>
          </p:nvSpPr>
          <p:spPr>
            <a:xfrm>
              <a:off x="1830150" y="12619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CCC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9" name="Google Shape;23359;p51"/>
            <p:cNvSpPr/>
            <p:nvPr/>
          </p:nvSpPr>
          <p:spPr>
            <a:xfrm>
              <a:off x="1831550" y="126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CC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0" name="Google Shape;23360;p51"/>
            <p:cNvSpPr/>
            <p:nvPr/>
          </p:nvSpPr>
          <p:spPr>
            <a:xfrm>
              <a:off x="1769725" y="12956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1" name="Google Shape;23361;p51"/>
            <p:cNvSpPr/>
            <p:nvPr/>
          </p:nvSpPr>
          <p:spPr>
            <a:xfrm>
              <a:off x="2201100" y="1054000"/>
              <a:ext cx="60450" cy="26700"/>
            </a:xfrm>
            <a:custGeom>
              <a:avLst/>
              <a:gdLst/>
              <a:ahLst/>
              <a:cxnLst/>
              <a:rect l="l" t="t" r="r" b="b"/>
              <a:pathLst>
                <a:path w="2418" h="1068" extrusionOk="0">
                  <a:moveTo>
                    <a:pt x="2192" y="0"/>
                  </a:moveTo>
                  <a:lnTo>
                    <a:pt x="2136" y="56"/>
                  </a:lnTo>
                  <a:lnTo>
                    <a:pt x="1968" y="169"/>
                  </a:lnTo>
                  <a:lnTo>
                    <a:pt x="1911" y="56"/>
                  </a:lnTo>
                  <a:lnTo>
                    <a:pt x="1799" y="112"/>
                  </a:lnTo>
                  <a:lnTo>
                    <a:pt x="1743" y="56"/>
                  </a:lnTo>
                  <a:lnTo>
                    <a:pt x="1518" y="56"/>
                  </a:lnTo>
                  <a:lnTo>
                    <a:pt x="1574" y="169"/>
                  </a:lnTo>
                  <a:lnTo>
                    <a:pt x="1630" y="225"/>
                  </a:lnTo>
                  <a:lnTo>
                    <a:pt x="1574" y="281"/>
                  </a:lnTo>
                  <a:lnTo>
                    <a:pt x="1518" y="393"/>
                  </a:lnTo>
                  <a:lnTo>
                    <a:pt x="1406" y="506"/>
                  </a:lnTo>
                  <a:lnTo>
                    <a:pt x="1181" y="506"/>
                  </a:lnTo>
                  <a:lnTo>
                    <a:pt x="1068" y="450"/>
                  </a:lnTo>
                  <a:lnTo>
                    <a:pt x="956" y="506"/>
                  </a:lnTo>
                  <a:lnTo>
                    <a:pt x="900" y="506"/>
                  </a:lnTo>
                  <a:lnTo>
                    <a:pt x="844" y="450"/>
                  </a:lnTo>
                  <a:lnTo>
                    <a:pt x="731" y="450"/>
                  </a:lnTo>
                  <a:lnTo>
                    <a:pt x="619" y="393"/>
                  </a:lnTo>
                  <a:lnTo>
                    <a:pt x="619" y="337"/>
                  </a:lnTo>
                  <a:lnTo>
                    <a:pt x="619" y="225"/>
                  </a:lnTo>
                  <a:lnTo>
                    <a:pt x="619" y="112"/>
                  </a:lnTo>
                  <a:lnTo>
                    <a:pt x="394" y="112"/>
                  </a:lnTo>
                  <a:lnTo>
                    <a:pt x="338" y="169"/>
                  </a:lnTo>
                  <a:lnTo>
                    <a:pt x="281" y="281"/>
                  </a:lnTo>
                  <a:lnTo>
                    <a:pt x="225" y="337"/>
                  </a:lnTo>
                  <a:lnTo>
                    <a:pt x="169" y="393"/>
                  </a:lnTo>
                  <a:lnTo>
                    <a:pt x="0" y="506"/>
                  </a:lnTo>
                  <a:lnTo>
                    <a:pt x="57" y="618"/>
                  </a:lnTo>
                  <a:lnTo>
                    <a:pt x="113" y="731"/>
                  </a:lnTo>
                  <a:lnTo>
                    <a:pt x="338" y="731"/>
                  </a:lnTo>
                  <a:lnTo>
                    <a:pt x="506" y="787"/>
                  </a:lnTo>
                  <a:lnTo>
                    <a:pt x="562" y="899"/>
                  </a:lnTo>
                  <a:lnTo>
                    <a:pt x="675" y="899"/>
                  </a:lnTo>
                  <a:lnTo>
                    <a:pt x="787" y="731"/>
                  </a:lnTo>
                  <a:lnTo>
                    <a:pt x="956" y="675"/>
                  </a:lnTo>
                  <a:lnTo>
                    <a:pt x="1125" y="618"/>
                  </a:lnTo>
                  <a:lnTo>
                    <a:pt x="1181" y="675"/>
                  </a:lnTo>
                  <a:lnTo>
                    <a:pt x="1181" y="787"/>
                  </a:lnTo>
                  <a:lnTo>
                    <a:pt x="1293" y="899"/>
                  </a:lnTo>
                  <a:lnTo>
                    <a:pt x="1462" y="1012"/>
                  </a:lnTo>
                  <a:lnTo>
                    <a:pt x="1518" y="1068"/>
                  </a:lnTo>
                  <a:lnTo>
                    <a:pt x="1630" y="1068"/>
                  </a:lnTo>
                  <a:lnTo>
                    <a:pt x="1630" y="1012"/>
                  </a:lnTo>
                  <a:lnTo>
                    <a:pt x="1630" y="899"/>
                  </a:lnTo>
                  <a:lnTo>
                    <a:pt x="1687" y="675"/>
                  </a:lnTo>
                  <a:lnTo>
                    <a:pt x="1855" y="675"/>
                  </a:lnTo>
                  <a:lnTo>
                    <a:pt x="1911" y="562"/>
                  </a:lnTo>
                  <a:lnTo>
                    <a:pt x="1968" y="506"/>
                  </a:lnTo>
                  <a:lnTo>
                    <a:pt x="1968" y="450"/>
                  </a:lnTo>
                  <a:lnTo>
                    <a:pt x="1968" y="337"/>
                  </a:lnTo>
                  <a:lnTo>
                    <a:pt x="2024" y="393"/>
                  </a:lnTo>
                  <a:lnTo>
                    <a:pt x="2080" y="450"/>
                  </a:lnTo>
                  <a:lnTo>
                    <a:pt x="2136" y="450"/>
                  </a:lnTo>
                  <a:lnTo>
                    <a:pt x="2136" y="393"/>
                  </a:lnTo>
                  <a:lnTo>
                    <a:pt x="2192" y="337"/>
                  </a:lnTo>
                  <a:lnTo>
                    <a:pt x="2305" y="393"/>
                  </a:lnTo>
                  <a:lnTo>
                    <a:pt x="2417" y="337"/>
                  </a:lnTo>
                  <a:lnTo>
                    <a:pt x="2417" y="225"/>
                  </a:lnTo>
                  <a:lnTo>
                    <a:pt x="2305" y="112"/>
                  </a:lnTo>
                  <a:lnTo>
                    <a:pt x="2249" y="56"/>
                  </a:lnTo>
                  <a:lnTo>
                    <a:pt x="2192" y="0"/>
                  </a:lnTo>
                  <a:close/>
                </a:path>
              </a:pathLst>
            </a:custGeom>
            <a:solidFill>
              <a:srgbClr val="9EC1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2" name="Google Shape;23362;p51"/>
            <p:cNvSpPr/>
            <p:nvPr/>
          </p:nvSpPr>
          <p:spPr>
            <a:xfrm>
              <a:off x="2281200" y="1039925"/>
              <a:ext cx="18275" cy="19700"/>
            </a:xfrm>
            <a:custGeom>
              <a:avLst/>
              <a:gdLst/>
              <a:ahLst/>
              <a:cxnLst/>
              <a:rect l="l" t="t" r="r" b="b"/>
              <a:pathLst>
                <a:path w="731" h="788" extrusionOk="0">
                  <a:moveTo>
                    <a:pt x="450" y="1"/>
                  </a:moveTo>
                  <a:lnTo>
                    <a:pt x="394" y="57"/>
                  </a:lnTo>
                  <a:lnTo>
                    <a:pt x="169" y="57"/>
                  </a:lnTo>
                  <a:lnTo>
                    <a:pt x="56" y="113"/>
                  </a:lnTo>
                  <a:lnTo>
                    <a:pt x="0" y="226"/>
                  </a:lnTo>
                  <a:lnTo>
                    <a:pt x="0" y="338"/>
                  </a:lnTo>
                  <a:lnTo>
                    <a:pt x="113" y="394"/>
                  </a:lnTo>
                  <a:lnTo>
                    <a:pt x="169" y="451"/>
                  </a:lnTo>
                  <a:lnTo>
                    <a:pt x="281" y="507"/>
                  </a:lnTo>
                  <a:lnTo>
                    <a:pt x="394" y="563"/>
                  </a:lnTo>
                  <a:lnTo>
                    <a:pt x="450" y="619"/>
                  </a:lnTo>
                  <a:lnTo>
                    <a:pt x="562" y="788"/>
                  </a:lnTo>
                  <a:lnTo>
                    <a:pt x="731" y="619"/>
                  </a:lnTo>
                  <a:lnTo>
                    <a:pt x="562" y="507"/>
                  </a:lnTo>
                  <a:lnTo>
                    <a:pt x="562" y="451"/>
                  </a:lnTo>
                  <a:lnTo>
                    <a:pt x="618" y="394"/>
                  </a:lnTo>
                  <a:lnTo>
                    <a:pt x="675" y="282"/>
                  </a:lnTo>
                  <a:lnTo>
                    <a:pt x="731" y="226"/>
                  </a:lnTo>
                  <a:lnTo>
                    <a:pt x="675" y="170"/>
                  </a:lnTo>
                  <a:lnTo>
                    <a:pt x="562" y="170"/>
                  </a:lnTo>
                  <a:lnTo>
                    <a:pt x="506" y="113"/>
                  </a:lnTo>
                  <a:lnTo>
                    <a:pt x="506" y="5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9EC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3" name="Google Shape;23363;p51"/>
            <p:cNvSpPr/>
            <p:nvPr/>
          </p:nvSpPr>
          <p:spPr>
            <a:xfrm>
              <a:off x="2282600" y="102447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"/>
                  </a:moveTo>
                  <a:lnTo>
                    <a:pt x="0" y="113"/>
                  </a:lnTo>
                  <a:lnTo>
                    <a:pt x="57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6C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4" name="Google Shape;23364;p51"/>
            <p:cNvSpPr/>
            <p:nvPr/>
          </p:nvSpPr>
          <p:spPr>
            <a:xfrm>
              <a:off x="2284000" y="103290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EC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5" name="Google Shape;23365;p51"/>
            <p:cNvSpPr/>
            <p:nvPr/>
          </p:nvSpPr>
          <p:spPr>
            <a:xfrm>
              <a:off x="2269950" y="10258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57" y="1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6C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6" name="Google Shape;23366;p51"/>
            <p:cNvSpPr/>
            <p:nvPr/>
          </p:nvSpPr>
          <p:spPr>
            <a:xfrm>
              <a:off x="2167375" y="1076475"/>
              <a:ext cx="68875" cy="54825"/>
            </a:xfrm>
            <a:custGeom>
              <a:avLst/>
              <a:gdLst/>
              <a:ahLst/>
              <a:cxnLst/>
              <a:rect l="l" t="t" r="r" b="b"/>
              <a:pathLst>
                <a:path w="2755" h="2193" extrusionOk="0">
                  <a:moveTo>
                    <a:pt x="1068" y="0"/>
                  </a:moveTo>
                  <a:lnTo>
                    <a:pt x="900" y="57"/>
                  </a:lnTo>
                  <a:lnTo>
                    <a:pt x="900" y="113"/>
                  </a:lnTo>
                  <a:lnTo>
                    <a:pt x="900" y="225"/>
                  </a:lnTo>
                  <a:lnTo>
                    <a:pt x="956" y="281"/>
                  </a:lnTo>
                  <a:lnTo>
                    <a:pt x="1012" y="394"/>
                  </a:lnTo>
                  <a:lnTo>
                    <a:pt x="1012" y="450"/>
                  </a:lnTo>
                  <a:lnTo>
                    <a:pt x="844" y="562"/>
                  </a:lnTo>
                  <a:lnTo>
                    <a:pt x="675" y="675"/>
                  </a:lnTo>
                  <a:lnTo>
                    <a:pt x="619" y="843"/>
                  </a:lnTo>
                  <a:lnTo>
                    <a:pt x="675" y="1012"/>
                  </a:lnTo>
                  <a:lnTo>
                    <a:pt x="787" y="1181"/>
                  </a:lnTo>
                  <a:lnTo>
                    <a:pt x="450" y="1349"/>
                  </a:lnTo>
                  <a:lnTo>
                    <a:pt x="113" y="1574"/>
                  </a:lnTo>
                  <a:lnTo>
                    <a:pt x="57" y="1687"/>
                  </a:lnTo>
                  <a:lnTo>
                    <a:pt x="0" y="1687"/>
                  </a:lnTo>
                  <a:lnTo>
                    <a:pt x="0" y="1743"/>
                  </a:lnTo>
                  <a:lnTo>
                    <a:pt x="113" y="1855"/>
                  </a:lnTo>
                  <a:lnTo>
                    <a:pt x="169" y="1911"/>
                  </a:lnTo>
                  <a:lnTo>
                    <a:pt x="225" y="2136"/>
                  </a:lnTo>
                  <a:lnTo>
                    <a:pt x="394" y="2192"/>
                  </a:lnTo>
                  <a:lnTo>
                    <a:pt x="506" y="2192"/>
                  </a:lnTo>
                  <a:lnTo>
                    <a:pt x="619" y="2136"/>
                  </a:lnTo>
                  <a:lnTo>
                    <a:pt x="731" y="2024"/>
                  </a:lnTo>
                  <a:lnTo>
                    <a:pt x="900" y="1968"/>
                  </a:lnTo>
                  <a:lnTo>
                    <a:pt x="1012" y="1911"/>
                  </a:lnTo>
                  <a:lnTo>
                    <a:pt x="1125" y="1799"/>
                  </a:lnTo>
                  <a:lnTo>
                    <a:pt x="1181" y="1687"/>
                  </a:lnTo>
                  <a:lnTo>
                    <a:pt x="1181" y="1518"/>
                  </a:lnTo>
                  <a:lnTo>
                    <a:pt x="1237" y="1462"/>
                  </a:lnTo>
                  <a:lnTo>
                    <a:pt x="1293" y="1405"/>
                  </a:lnTo>
                  <a:lnTo>
                    <a:pt x="1406" y="1349"/>
                  </a:lnTo>
                  <a:lnTo>
                    <a:pt x="1462" y="1462"/>
                  </a:lnTo>
                  <a:lnTo>
                    <a:pt x="1574" y="1462"/>
                  </a:lnTo>
                  <a:lnTo>
                    <a:pt x="1687" y="1349"/>
                  </a:lnTo>
                  <a:lnTo>
                    <a:pt x="1855" y="1068"/>
                  </a:lnTo>
                  <a:lnTo>
                    <a:pt x="1968" y="1012"/>
                  </a:lnTo>
                  <a:lnTo>
                    <a:pt x="2193" y="1068"/>
                  </a:lnTo>
                  <a:lnTo>
                    <a:pt x="2305" y="1068"/>
                  </a:lnTo>
                  <a:lnTo>
                    <a:pt x="2305" y="1124"/>
                  </a:lnTo>
                  <a:lnTo>
                    <a:pt x="2361" y="1405"/>
                  </a:lnTo>
                  <a:lnTo>
                    <a:pt x="2474" y="1462"/>
                  </a:lnTo>
                  <a:lnTo>
                    <a:pt x="2530" y="1462"/>
                  </a:lnTo>
                  <a:lnTo>
                    <a:pt x="2698" y="1405"/>
                  </a:lnTo>
                  <a:lnTo>
                    <a:pt x="2642" y="1237"/>
                  </a:lnTo>
                  <a:lnTo>
                    <a:pt x="2530" y="1124"/>
                  </a:lnTo>
                  <a:lnTo>
                    <a:pt x="2417" y="1124"/>
                  </a:lnTo>
                  <a:lnTo>
                    <a:pt x="2417" y="1012"/>
                  </a:lnTo>
                  <a:lnTo>
                    <a:pt x="2417" y="956"/>
                  </a:lnTo>
                  <a:lnTo>
                    <a:pt x="2474" y="843"/>
                  </a:lnTo>
                  <a:lnTo>
                    <a:pt x="2642" y="731"/>
                  </a:lnTo>
                  <a:lnTo>
                    <a:pt x="2642" y="675"/>
                  </a:lnTo>
                  <a:lnTo>
                    <a:pt x="2586" y="619"/>
                  </a:lnTo>
                  <a:lnTo>
                    <a:pt x="2530" y="619"/>
                  </a:lnTo>
                  <a:lnTo>
                    <a:pt x="2530" y="562"/>
                  </a:lnTo>
                  <a:lnTo>
                    <a:pt x="2586" y="506"/>
                  </a:lnTo>
                  <a:lnTo>
                    <a:pt x="2755" y="506"/>
                  </a:lnTo>
                  <a:lnTo>
                    <a:pt x="2755" y="450"/>
                  </a:lnTo>
                  <a:lnTo>
                    <a:pt x="2755" y="394"/>
                  </a:lnTo>
                  <a:lnTo>
                    <a:pt x="2698" y="338"/>
                  </a:lnTo>
                  <a:lnTo>
                    <a:pt x="2530" y="281"/>
                  </a:lnTo>
                  <a:lnTo>
                    <a:pt x="2305" y="281"/>
                  </a:lnTo>
                  <a:lnTo>
                    <a:pt x="2193" y="225"/>
                  </a:lnTo>
                  <a:lnTo>
                    <a:pt x="2136" y="169"/>
                  </a:lnTo>
                  <a:lnTo>
                    <a:pt x="2080" y="113"/>
                  </a:lnTo>
                  <a:lnTo>
                    <a:pt x="1968" y="225"/>
                  </a:lnTo>
                  <a:lnTo>
                    <a:pt x="1799" y="338"/>
                  </a:lnTo>
                  <a:lnTo>
                    <a:pt x="1687" y="338"/>
                  </a:lnTo>
                  <a:lnTo>
                    <a:pt x="1574" y="281"/>
                  </a:lnTo>
                  <a:lnTo>
                    <a:pt x="1518" y="281"/>
                  </a:lnTo>
                  <a:lnTo>
                    <a:pt x="1462" y="338"/>
                  </a:lnTo>
                  <a:lnTo>
                    <a:pt x="1406" y="338"/>
                  </a:lnTo>
                  <a:lnTo>
                    <a:pt x="1293" y="281"/>
                  </a:lnTo>
                  <a:lnTo>
                    <a:pt x="1181" y="225"/>
                  </a:lnTo>
                  <a:lnTo>
                    <a:pt x="1125" y="169"/>
                  </a:lnTo>
                  <a:lnTo>
                    <a:pt x="1068" y="0"/>
                  </a:lnTo>
                  <a:close/>
                </a:path>
              </a:pathLst>
            </a:custGeom>
            <a:solidFill>
              <a:srgbClr val="B0D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7" name="Google Shape;23367;p51"/>
            <p:cNvSpPr/>
            <p:nvPr/>
          </p:nvSpPr>
          <p:spPr>
            <a:xfrm>
              <a:off x="2170175" y="1072250"/>
              <a:ext cx="29550" cy="43600"/>
            </a:xfrm>
            <a:custGeom>
              <a:avLst/>
              <a:gdLst/>
              <a:ahLst/>
              <a:cxnLst/>
              <a:rect l="l" t="t" r="r" b="b"/>
              <a:pathLst>
                <a:path w="1182" h="1744" extrusionOk="0">
                  <a:moveTo>
                    <a:pt x="956" y="1"/>
                  </a:moveTo>
                  <a:lnTo>
                    <a:pt x="788" y="57"/>
                  </a:lnTo>
                  <a:lnTo>
                    <a:pt x="563" y="169"/>
                  </a:lnTo>
                  <a:lnTo>
                    <a:pt x="394" y="282"/>
                  </a:lnTo>
                  <a:lnTo>
                    <a:pt x="57" y="619"/>
                  </a:lnTo>
                  <a:lnTo>
                    <a:pt x="1" y="731"/>
                  </a:lnTo>
                  <a:lnTo>
                    <a:pt x="57" y="900"/>
                  </a:lnTo>
                  <a:lnTo>
                    <a:pt x="57" y="1069"/>
                  </a:lnTo>
                  <a:lnTo>
                    <a:pt x="57" y="1237"/>
                  </a:lnTo>
                  <a:lnTo>
                    <a:pt x="1" y="1293"/>
                  </a:lnTo>
                  <a:lnTo>
                    <a:pt x="1" y="1743"/>
                  </a:lnTo>
                  <a:lnTo>
                    <a:pt x="113" y="1743"/>
                  </a:lnTo>
                  <a:lnTo>
                    <a:pt x="226" y="1687"/>
                  </a:lnTo>
                  <a:lnTo>
                    <a:pt x="507" y="1518"/>
                  </a:lnTo>
                  <a:lnTo>
                    <a:pt x="900" y="1350"/>
                  </a:lnTo>
                  <a:lnTo>
                    <a:pt x="900" y="1293"/>
                  </a:lnTo>
                  <a:lnTo>
                    <a:pt x="844" y="1237"/>
                  </a:lnTo>
                  <a:lnTo>
                    <a:pt x="732" y="1181"/>
                  </a:lnTo>
                  <a:lnTo>
                    <a:pt x="675" y="1237"/>
                  </a:lnTo>
                  <a:lnTo>
                    <a:pt x="563" y="1237"/>
                  </a:lnTo>
                  <a:lnTo>
                    <a:pt x="563" y="1069"/>
                  </a:lnTo>
                  <a:lnTo>
                    <a:pt x="675" y="900"/>
                  </a:lnTo>
                  <a:lnTo>
                    <a:pt x="732" y="788"/>
                  </a:lnTo>
                  <a:lnTo>
                    <a:pt x="844" y="731"/>
                  </a:lnTo>
                  <a:lnTo>
                    <a:pt x="900" y="788"/>
                  </a:lnTo>
                  <a:lnTo>
                    <a:pt x="1013" y="788"/>
                  </a:lnTo>
                  <a:lnTo>
                    <a:pt x="1013" y="675"/>
                  </a:lnTo>
                  <a:lnTo>
                    <a:pt x="1013" y="619"/>
                  </a:lnTo>
                  <a:lnTo>
                    <a:pt x="1013" y="507"/>
                  </a:lnTo>
                  <a:lnTo>
                    <a:pt x="900" y="450"/>
                  </a:lnTo>
                  <a:lnTo>
                    <a:pt x="844" y="338"/>
                  </a:lnTo>
                  <a:lnTo>
                    <a:pt x="956" y="169"/>
                  </a:lnTo>
                  <a:lnTo>
                    <a:pt x="1069" y="169"/>
                  </a:lnTo>
                  <a:lnTo>
                    <a:pt x="1181" y="113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rgbClr val="A4C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8" name="Google Shape;23368;p51"/>
            <p:cNvSpPr/>
            <p:nvPr/>
          </p:nvSpPr>
          <p:spPr>
            <a:xfrm>
              <a:off x="2161750" y="1056800"/>
              <a:ext cx="49200" cy="30925"/>
            </a:xfrm>
            <a:custGeom>
              <a:avLst/>
              <a:gdLst/>
              <a:ahLst/>
              <a:cxnLst/>
              <a:rect l="l" t="t" r="r" b="b"/>
              <a:pathLst>
                <a:path w="1968" h="1237" extrusionOk="0">
                  <a:moveTo>
                    <a:pt x="1743" y="0"/>
                  </a:moveTo>
                  <a:lnTo>
                    <a:pt x="1631" y="57"/>
                  </a:lnTo>
                  <a:lnTo>
                    <a:pt x="1518" y="113"/>
                  </a:lnTo>
                  <a:lnTo>
                    <a:pt x="1237" y="394"/>
                  </a:lnTo>
                  <a:lnTo>
                    <a:pt x="844" y="563"/>
                  </a:lnTo>
                  <a:lnTo>
                    <a:pt x="169" y="844"/>
                  </a:lnTo>
                  <a:lnTo>
                    <a:pt x="1" y="956"/>
                  </a:lnTo>
                  <a:lnTo>
                    <a:pt x="1" y="1012"/>
                  </a:lnTo>
                  <a:lnTo>
                    <a:pt x="1" y="1125"/>
                  </a:lnTo>
                  <a:lnTo>
                    <a:pt x="169" y="1181"/>
                  </a:lnTo>
                  <a:lnTo>
                    <a:pt x="338" y="1237"/>
                  </a:lnTo>
                  <a:lnTo>
                    <a:pt x="394" y="1237"/>
                  </a:lnTo>
                  <a:lnTo>
                    <a:pt x="450" y="1181"/>
                  </a:lnTo>
                  <a:lnTo>
                    <a:pt x="563" y="1125"/>
                  </a:lnTo>
                  <a:lnTo>
                    <a:pt x="731" y="1125"/>
                  </a:lnTo>
                  <a:lnTo>
                    <a:pt x="788" y="1012"/>
                  </a:lnTo>
                  <a:lnTo>
                    <a:pt x="900" y="900"/>
                  </a:lnTo>
                  <a:lnTo>
                    <a:pt x="1012" y="787"/>
                  </a:lnTo>
                  <a:lnTo>
                    <a:pt x="1293" y="675"/>
                  </a:lnTo>
                  <a:lnTo>
                    <a:pt x="1406" y="675"/>
                  </a:lnTo>
                  <a:lnTo>
                    <a:pt x="1518" y="731"/>
                  </a:lnTo>
                  <a:lnTo>
                    <a:pt x="1574" y="675"/>
                  </a:lnTo>
                  <a:lnTo>
                    <a:pt x="1687" y="619"/>
                  </a:lnTo>
                  <a:lnTo>
                    <a:pt x="1631" y="394"/>
                  </a:lnTo>
                  <a:lnTo>
                    <a:pt x="1631" y="338"/>
                  </a:lnTo>
                  <a:lnTo>
                    <a:pt x="1743" y="338"/>
                  </a:lnTo>
                  <a:lnTo>
                    <a:pt x="1799" y="394"/>
                  </a:lnTo>
                  <a:lnTo>
                    <a:pt x="1855" y="394"/>
                  </a:lnTo>
                  <a:lnTo>
                    <a:pt x="1855" y="338"/>
                  </a:lnTo>
                  <a:lnTo>
                    <a:pt x="1855" y="281"/>
                  </a:lnTo>
                  <a:lnTo>
                    <a:pt x="1912" y="169"/>
                  </a:lnTo>
                  <a:lnTo>
                    <a:pt x="1968" y="113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91B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9" name="Google Shape;23369;p51"/>
            <p:cNvSpPr/>
            <p:nvPr/>
          </p:nvSpPr>
          <p:spPr>
            <a:xfrm>
              <a:off x="2230600" y="1101775"/>
              <a:ext cx="5650" cy="9850"/>
            </a:xfrm>
            <a:custGeom>
              <a:avLst/>
              <a:gdLst/>
              <a:ahLst/>
              <a:cxnLst/>
              <a:rect l="l" t="t" r="r" b="b"/>
              <a:pathLst>
                <a:path w="226" h="394" extrusionOk="0">
                  <a:moveTo>
                    <a:pt x="226" y="0"/>
                  </a:moveTo>
                  <a:lnTo>
                    <a:pt x="113" y="112"/>
                  </a:lnTo>
                  <a:lnTo>
                    <a:pt x="57" y="169"/>
                  </a:lnTo>
                  <a:lnTo>
                    <a:pt x="1" y="112"/>
                  </a:lnTo>
                  <a:lnTo>
                    <a:pt x="57" y="281"/>
                  </a:lnTo>
                  <a:lnTo>
                    <a:pt x="169" y="393"/>
                  </a:lnTo>
                  <a:lnTo>
                    <a:pt x="226" y="225"/>
                  </a:lnTo>
                  <a:lnTo>
                    <a:pt x="226" y="112"/>
                  </a:lnTo>
                  <a:lnTo>
                    <a:pt x="226" y="56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ABCB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0" name="Google Shape;23370;p51"/>
            <p:cNvSpPr/>
            <p:nvPr/>
          </p:nvSpPr>
          <p:spPr>
            <a:xfrm>
              <a:off x="2180025" y="1096150"/>
              <a:ext cx="42175" cy="60450"/>
            </a:xfrm>
            <a:custGeom>
              <a:avLst/>
              <a:gdLst/>
              <a:ahLst/>
              <a:cxnLst/>
              <a:rect l="l" t="t" r="r" b="b"/>
              <a:pathLst>
                <a:path w="1687" h="2418" extrusionOk="0">
                  <a:moveTo>
                    <a:pt x="1405" y="0"/>
                  </a:moveTo>
                  <a:lnTo>
                    <a:pt x="1293" y="281"/>
                  </a:lnTo>
                  <a:lnTo>
                    <a:pt x="1237" y="394"/>
                  </a:lnTo>
                  <a:lnTo>
                    <a:pt x="1068" y="394"/>
                  </a:lnTo>
                  <a:lnTo>
                    <a:pt x="1068" y="450"/>
                  </a:lnTo>
                  <a:lnTo>
                    <a:pt x="1068" y="562"/>
                  </a:lnTo>
                  <a:lnTo>
                    <a:pt x="1068" y="618"/>
                  </a:lnTo>
                  <a:lnTo>
                    <a:pt x="956" y="618"/>
                  </a:lnTo>
                  <a:lnTo>
                    <a:pt x="900" y="562"/>
                  </a:lnTo>
                  <a:lnTo>
                    <a:pt x="900" y="506"/>
                  </a:lnTo>
                  <a:lnTo>
                    <a:pt x="900" y="394"/>
                  </a:lnTo>
                  <a:lnTo>
                    <a:pt x="900" y="337"/>
                  </a:lnTo>
                  <a:lnTo>
                    <a:pt x="843" y="281"/>
                  </a:lnTo>
                  <a:lnTo>
                    <a:pt x="787" y="337"/>
                  </a:lnTo>
                  <a:lnTo>
                    <a:pt x="787" y="394"/>
                  </a:lnTo>
                  <a:lnTo>
                    <a:pt x="731" y="562"/>
                  </a:lnTo>
                  <a:lnTo>
                    <a:pt x="675" y="675"/>
                  </a:lnTo>
                  <a:lnTo>
                    <a:pt x="619" y="731"/>
                  </a:lnTo>
                  <a:lnTo>
                    <a:pt x="619" y="787"/>
                  </a:lnTo>
                  <a:lnTo>
                    <a:pt x="562" y="900"/>
                  </a:lnTo>
                  <a:lnTo>
                    <a:pt x="506" y="1068"/>
                  </a:lnTo>
                  <a:lnTo>
                    <a:pt x="450" y="1124"/>
                  </a:lnTo>
                  <a:lnTo>
                    <a:pt x="394" y="1124"/>
                  </a:lnTo>
                  <a:lnTo>
                    <a:pt x="338" y="1068"/>
                  </a:lnTo>
                  <a:lnTo>
                    <a:pt x="113" y="1181"/>
                  </a:lnTo>
                  <a:lnTo>
                    <a:pt x="57" y="1293"/>
                  </a:lnTo>
                  <a:lnTo>
                    <a:pt x="0" y="1405"/>
                  </a:lnTo>
                  <a:lnTo>
                    <a:pt x="113" y="1518"/>
                  </a:lnTo>
                  <a:lnTo>
                    <a:pt x="169" y="1574"/>
                  </a:lnTo>
                  <a:lnTo>
                    <a:pt x="394" y="1574"/>
                  </a:lnTo>
                  <a:lnTo>
                    <a:pt x="562" y="1462"/>
                  </a:lnTo>
                  <a:lnTo>
                    <a:pt x="787" y="1405"/>
                  </a:lnTo>
                  <a:lnTo>
                    <a:pt x="619" y="1518"/>
                  </a:lnTo>
                  <a:lnTo>
                    <a:pt x="562" y="1574"/>
                  </a:lnTo>
                  <a:lnTo>
                    <a:pt x="562" y="1686"/>
                  </a:lnTo>
                  <a:lnTo>
                    <a:pt x="619" y="1855"/>
                  </a:lnTo>
                  <a:lnTo>
                    <a:pt x="675" y="1855"/>
                  </a:lnTo>
                  <a:lnTo>
                    <a:pt x="675" y="1967"/>
                  </a:lnTo>
                  <a:lnTo>
                    <a:pt x="731" y="2080"/>
                  </a:lnTo>
                  <a:lnTo>
                    <a:pt x="956" y="2080"/>
                  </a:lnTo>
                  <a:lnTo>
                    <a:pt x="900" y="2136"/>
                  </a:lnTo>
                  <a:lnTo>
                    <a:pt x="843" y="2248"/>
                  </a:lnTo>
                  <a:lnTo>
                    <a:pt x="900" y="2361"/>
                  </a:lnTo>
                  <a:lnTo>
                    <a:pt x="956" y="2417"/>
                  </a:lnTo>
                  <a:lnTo>
                    <a:pt x="1237" y="2417"/>
                  </a:lnTo>
                  <a:lnTo>
                    <a:pt x="1349" y="2361"/>
                  </a:lnTo>
                  <a:lnTo>
                    <a:pt x="1462" y="2305"/>
                  </a:lnTo>
                  <a:lnTo>
                    <a:pt x="1518" y="2136"/>
                  </a:lnTo>
                  <a:lnTo>
                    <a:pt x="1349" y="1967"/>
                  </a:lnTo>
                  <a:lnTo>
                    <a:pt x="1181" y="1743"/>
                  </a:lnTo>
                  <a:lnTo>
                    <a:pt x="1124" y="1686"/>
                  </a:lnTo>
                  <a:lnTo>
                    <a:pt x="1124" y="1630"/>
                  </a:lnTo>
                  <a:lnTo>
                    <a:pt x="1124" y="1574"/>
                  </a:lnTo>
                  <a:lnTo>
                    <a:pt x="1237" y="1630"/>
                  </a:lnTo>
                  <a:lnTo>
                    <a:pt x="1405" y="1630"/>
                  </a:lnTo>
                  <a:lnTo>
                    <a:pt x="1574" y="1518"/>
                  </a:lnTo>
                  <a:lnTo>
                    <a:pt x="1630" y="1462"/>
                  </a:lnTo>
                  <a:lnTo>
                    <a:pt x="1630" y="1349"/>
                  </a:lnTo>
                  <a:lnTo>
                    <a:pt x="1574" y="1181"/>
                  </a:lnTo>
                  <a:lnTo>
                    <a:pt x="1518" y="1068"/>
                  </a:lnTo>
                  <a:lnTo>
                    <a:pt x="1574" y="956"/>
                  </a:lnTo>
                  <a:lnTo>
                    <a:pt x="1630" y="843"/>
                  </a:lnTo>
                  <a:lnTo>
                    <a:pt x="1687" y="787"/>
                  </a:lnTo>
                  <a:lnTo>
                    <a:pt x="1687" y="675"/>
                  </a:lnTo>
                  <a:lnTo>
                    <a:pt x="1630" y="618"/>
                  </a:lnTo>
                  <a:lnTo>
                    <a:pt x="1630" y="506"/>
                  </a:lnTo>
                  <a:lnTo>
                    <a:pt x="1687" y="281"/>
                  </a:lnTo>
                  <a:lnTo>
                    <a:pt x="1630" y="225"/>
                  </a:lnTo>
                  <a:lnTo>
                    <a:pt x="1630" y="169"/>
                  </a:lnTo>
                  <a:lnTo>
                    <a:pt x="1518" y="56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B3D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1" name="Google Shape;23371;p51"/>
            <p:cNvSpPr/>
            <p:nvPr/>
          </p:nvSpPr>
          <p:spPr>
            <a:xfrm>
              <a:off x="2187050" y="1157975"/>
              <a:ext cx="47800" cy="18275"/>
            </a:xfrm>
            <a:custGeom>
              <a:avLst/>
              <a:gdLst/>
              <a:ahLst/>
              <a:cxnLst/>
              <a:rect l="l" t="t" r="r" b="b"/>
              <a:pathLst>
                <a:path w="1912" h="731" extrusionOk="0">
                  <a:moveTo>
                    <a:pt x="57" y="0"/>
                  </a:moveTo>
                  <a:lnTo>
                    <a:pt x="0" y="113"/>
                  </a:lnTo>
                  <a:lnTo>
                    <a:pt x="0" y="225"/>
                  </a:lnTo>
                  <a:lnTo>
                    <a:pt x="113" y="281"/>
                  </a:lnTo>
                  <a:lnTo>
                    <a:pt x="169" y="394"/>
                  </a:lnTo>
                  <a:lnTo>
                    <a:pt x="225" y="506"/>
                  </a:lnTo>
                  <a:lnTo>
                    <a:pt x="338" y="562"/>
                  </a:lnTo>
                  <a:lnTo>
                    <a:pt x="450" y="562"/>
                  </a:lnTo>
                  <a:lnTo>
                    <a:pt x="562" y="619"/>
                  </a:lnTo>
                  <a:lnTo>
                    <a:pt x="675" y="675"/>
                  </a:lnTo>
                  <a:lnTo>
                    <a:pt x="731" y="731"/>
                  </a:lnTo>
                  <a:lnTo>
                    <a:pt x="900" y="731"/>
                  </a:lnTo>
                  <a:lnTo>
                    <a:pt x="1630" y="450"/>
                  </a:lnTo>
                  <a:lnTo>
                    <a:pt x="1743" y="394"/>
                  </a:lnTo>
                  <a:lnTo>
                    <a:pt x="1799" y="338"/>
                  </a:lnTo>
                  <a:lnTo>
                    <a:pt x="1911" y="281"/>
                  </a:lnTo>
                  <a:lnTo>
                    <a:pt x="1855" y="169"/>
                  </a:lnTo>
                  <a:lnTo>
                    <a:pt x="1687" y="225"/>
                  </a:lnTo>
                  <a:lnTo>
                    <a:pt x="1574" y="338"/>
                  </a:lnTo>
                  <a:lnTo>
                    <a:pt x="1518" y="394"/>
                  </a:lnTo>
                  <a:lnTo>
                    <a:pt x="1406" y="394"/>
                  </a:lnTo>
                  <a:lnTo>
                    <a:pt x="1406" y="338"/>
                  </a:lnTo>
                  <a:lnTo>
                    <a:pt x="1462" y="225"/>
                  </a:lnTo>
                  <a:lnTo>
                    <a:pt x="1574" y="169"/>
                  </a:lnTo>
                  <a:lnTo>
                    <a:pt x="1574" y="113"/>
                  </a:lnTo>
                  <a:lnTo>
                    <a:pt x="1518" y="56"/>
                  </a:lnTo>
                  <a:lnTo>
                    <a:pt x="1349" y="56"/>
                  </a:lnTo>
                  <a:lnTo>
                    <a:pt x="1237" y="169"/>
                  </a:lnTo>
                  <a:lnTo>
                    <a:pt x="1068" y="169"/>
                  </a:lnTo>
                  <a:lnTo>
                    <a:pt x="900" y="281"/>
                  </a:lnTo>
                  <a:lnTo>
                    <a:pt x="506" y="281"/>
                  </a:lnTo>
                  <a:lnTo>
                    <a:pt x="450" y="225"/>
                  </a:lnTo>
                  <a:lnTo>
                    <a:pt x="281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1B3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2" name="Google Shape;23372;p51"/>
            <p:cNvSpPr/>
            <p:nvPr/>
          </p:nvSpPr>
          <p:spPr>
            <a:xfrm>
              <a:off x="2184225" y="1143925"/>
              <a:ext cx="35175" cy="22500"/>
            </a:xfrm>
            <a:custGeom>
              <a:avLst/>
              <a:gdLst/>
              <a:ahLst/>
              <a:cxnLst/>
              <a:rect l="l" t="t" r="r" b="b"/>
              <a:pathLst>
                <a:path w="1407" h="900" extrusionOk="0">
                  <a:moveTo>
                    <a:pt x="451" y="0"/>
                  </a:moveTo>
                  <a:lnTo>
                    <a:pt x="338" y="113"/>
                  </a:lnTo>
                  <a:lnTo>
                    <a:pt x="226" y="169"/>
                  </a:lnTo>
                  <a:lnTo>
                    <a:pt x="113" y="225"/>
                  </a:lnTo>
                  <a:lnTo>
                    <a:pt x="57" y="337"/>
                  </a:lnTo>
                  <a:lnTo>
                    <a:pt x="1" y="450"/>
                  </a:lnTo>
                  <a:lnTo>
                    <a:pt x="1" y="506"/>
                  </a:lnTo>
                  <a:lnTo>
                    <a:pt x="57" y="675"/>
                  </a:lnTo>
                  <a:lnTo>
                    <a:pt x="113" y="675"/>
                  </a:lnTo>
                  <a:lnTo>
                    <a:pt x="113" y="618"/>
                  </a:lnTo>
                  <a:lnTo>
                    <a:pt x="338" y="618"/>
                  </a:lnTo>
                  <a:lnTo>
                    <a:pt x="451" y="675"/>
                  </a:lnTo>
                  <a:lnTo>
                    <a:pt x="507" y="787"/>
                  </a:lnTo>
                  <a:lnTo>
                    <a:pt x="563" y="900"/>
                  </a:lnTo>
                  <a:lnTo>
                    <a:pt x="675" y="843"/>
                  </a:lnTo>
                  <a:lnTo>
                    <a:pt x="844" y="787"/>
                  </a:lnTo>
                  <a:lnTo>
                    <a:pt x="1013" y="731"/>
                  </a:lnTo>
                  <a:lnTo>
                    <a:pt x="1181" y="618"/>
                  </a:lnTo>
                  <a:lnTo>
                    <a:pt x="1237" y="562"/>
                  </a:lnTo>
                  <a:lnTo>
                    <a:pt x="1237" y="506"/>
                  </a:lnTo>
                  <a:lnTo>
                    <a:pt x="1406" y="506"/>
                  </a:lnTo>
                  <a:lnTo>
                    <a:pt x="1406" y="450"/>
                  </a:lnTo>
                  <a:lnTo>
                    <a:pt x="1350" y="225"/>
                  </a:lnTo>
                  <a:lnTo>
                    <a:pt x="1237" y="337"/>
                  </a:lnTo>
                  <a:lnTo>
                    <a:pt x="1069" y="394"/>
                  </a:lnTo>
                  <a:lnTo>
                    <a:pt x="900" y="450"/>
                  </a:lnTo>
                  <a:lnTo>
                    <a:pt x="732" y="394"/>
                  </a:lnTo>
                  <a:lnTo>
                    <a:pt x="844" y="225"/>
                  </a:lnTo>
                  <a:lnTo>
                    <a:pt x="1013" y="113"/>
                  </a:lnTo>
                  <a:lnTo>
                    <a:pt x="1013" y="56"/>
                  </a:lnTo>
                  <a:lnTo>
                    <a:pt x="1013" y="0"/>
                  </a:lnTo>
                  <a:lnTo>
                    <a:pt x="900" y="0"/>
                  </a:lnTo>
                  <a:lnTo>
                    <a:pt x="619" y="169"/>
                  </a:lnTo>
                  <a:lnTo>
                    <a:pt x="619" y="113"/>
                  </a:lnTo>
                  <a:lnTo>
                    <a:pt x="619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ABCB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3" name="Google Shape;23373;p51"/>
            <p:cNvSpPr/>
            <p:nvPr/>
          </p:nvSpPr>
          <p:spPr>
            <a:xfrm>
              <a:off x="2198300" y="1159375"/>
              <a:ext cx="16875" cy="9850"/>
            </a:xfrm>
            <a:custGeom>
              <a:avLst/>
              <a:gdLst/>
              <a:ahLst/>
              <a:cxnLst/>
              <a:rect l="l" t="t" r="r" b="b"/>
              <a:pathLst>
                <a:path w="675" h="394" extrusionOk="0">
                  <a:moveTo>
                    <a:pt x="618" y="0"/>
                  </a:moveTo>
                  <a:lnTo>
                    <a:pt x="450" y="57"/>
                  </a:lnTo>
                  <a:lnTo>
                    <a:pt x="337" y="113"/>
                  </a:lnTo>
                  <a:lnTo>
                    <a:pt x="112" y="113"/>
                  </a:lnTo>
                  <a:lnTo>
                    <a:pt x="0" y="282"/>
                  </a:lnTo>
                  <a:lnTo>
                    <a:pt x="56" y="338"/>
                  </a:lnTo>
                  <a:lnTo>
                    <a:pt x="169" y="282"/>
                  </a:lnTo>
                  <a:lnTo>
                    <a:pt x="225" y="282"/>
                  </a:lnTo>
                  <a:lnTo>
                    <a:pt x="281" y="338"/>
                  </a:lnTo>
                  <a:lnTo>
                    <a:pt x="281" y="394"/>
                  </a:lnTo>
                  <a:lnTo>
                    <a:pt x="337" y="394"/>
                  </a:lnTo>
                  <a:lnTo>
                    <a:pt x="506" y="338"/>
                  </a:lnTo>
                  <a:lnTo>
                    <a:pt x="562" y="225"/>
                  </a:lnTo>
                  <a:lnTo>
                    <a:pt x="674" y="169"/>
                  </a:lnTo>
                  <a:lnTo>
                    <a:pt x="674" y="113"/>
                  </a:lnTo>
                  <a:lnTo>
                    <a:pt x="618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A0C0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4" name="Google Shape;23374;p51"/>
            <p:cNvSpPr/>
            <p:nvPr/>
          </p:nvSpPr>
          <p:spPr>
            <a:xfrm>
              <a:off x="2213750" y="1160775"/>
              <a:ext cx="4225" cy="2850"/>
            </a:xfrm>
            <a:custGeom>
              <a:avLst/>
              <a:gdLst/>
              <a:ahLst/>
              <a:cxnLst/>
              <a:rect l="l" t="t" r="r" b="b"/>
              <a:pathLst>
                <a:path w="169" h="114" extrusionOk="0">
                  <a:moveTo>
                    <a:pt x="113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69" y="113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BCB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5" name="Google Shape;23375;p51"/>
            <p:cNvSpPr/>
            <p:nvPr/>
          </p:nvSpPr>
          <p:spPr>
            <a:xfrm>
              <a:off x="2213750" y="115515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13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3D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6" name="Google Shape;23376;p51"/>
            <p:cNvSpPr/>
            <p:nvPr/>
          </p:nvSpPr>
          <p:spPr>
            <a:xfrm>
              <a:off x="2250275" y="1148125"/>
              <a:ext cx="23925" cy="15500"/>
            </a:xfrm>
            <a:custGeom>
              <a:avLst/>
              <a:gdLst/>
              <a:ahLst/>
              <a:cxnLst/>
              <a:rect l="l" t="t" r="r" b="b"/>
              <a:pathLst>
                <a:path w="957" h="620" extrusionOk="0">
                  <a:moveTo>
                    <a:pt x="844" y="1"/>
                  </a:moveTo>
                  <a:lnTo>
                    <a:pt x="788" y="57"/>
                  </a:lnTo>
                  <a:lnTo>
                    <a:pt x="731" y="57"/>
                  </a:lnTo>
                  <a:lnTo>
                    <a:pt x="619" y="113"/>
                  </a:lnTo>
                  <a:lnTo>
                    <a:pt x="394" y="338"/>
                  </a:lnTo>
                  <a:lnTo>
                    <a:pt x="113" y="450"/>
                  </a:lnTo>
                  <a:lnTo>
                    <a:pt x="57" y="507"/>
                  </a:lnTo>
                  <a:lnTo>
                    <a:pt x="1" y="563"/>
                  </a:lnTo>
                  <a:lnTo>
                    <a:pt x="57" y="619"/>
                  </a:lnTo>
                  <a:lnTo>
                    <a:pt x="113" y="563"/>
                  </a:lnTo>
                  <a:lnTo>
                    <a:pt x="169" y="507"/>
                  </a:lnTo>
                  <a:lnTo>
                    <a:pt x="282" y="507"/>
                  </a:lnTo>
                  <a:lnTo>
                    <a:pt x="394" y="563"/>
                  </a:lnTo>
                  <a:lnTo>
                    <a:pt x="563" y="450"/>
                  </a:lnTo>
                  <a:lnTo>
                    <a:pt x="675" y="394"/>
                  </a:lnTo>
                  <a:lnTo>
                    <a:pt x="956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7698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7" name="Google Shape;23377;p51"/>
            <p:cNvSpPr/>
            <p:nvPr/>
          </p:nvSpPr>
          <p:spPr>
            <a:xfrm>
              <a:off x="2227800" y="1160775"/>
              <a:ext cx="14075" cy="8450"/>
            </a:xfrm>
            <a:custGeom>
              <a:avLst/>
              <a:gdLst/>
              <a:ahLst/>
              <a:cxnLst/>
              <a:rect l="l" t="t" r="r" b="b"/>
              <a:pathLst>
                <a:path w="563" h="338" extrusionOk="0">
                  <a:moveTo>
                    <a:pt x="394" y="1"/>
                  </a:moveTo>
                  <a:lnTo>
                    <a:pt x="225" y="57"/>
                  </a:lnTo>
                  <a:lnTo>
                    <a:pt x="225" y="169"/>
                  </a:lnTo>
                  <a:lnTo>
                    <a:pt x="113" y="226"/>
                  </a:lnTo>
                  <a:lnTo>
                    <a:pt x="0" y="338"/>
                  </a:lnTo>
                  <a:lnTo>
                    <a:pt x="338" y="282"/>
                  </a:lnTo>
                  <a:lnTo>
                    <a:pt x="506" y="169"/>
                  </a:lnTo>
                  <a:lnTo>
                    <a:pt x="562" y="113"/>
                  </a:lnTo>
                  <a:lnTo>
                    <a:pt x="506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7FA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8" name="Google Shape;23378;p51"/>
            <p:cNvSpPr/>
            <p:nvPr/>
          </p:nvSpPr>
          <p:spPr>
            <a:xfrm>
              <a:off x="2240450" y="1162175"/>
              <a:ext cx="8450" cy="4250"/>
            </a:xfrm>
            <a:custGeom>
              <a:avLst/>
              <a:gdLst/>
              <a:ahLst/>
              <a:cxnLst/>
              <a:rect l="l" t="t" r="r" b="b"/>
              <a:pathLst>
                <a:path w="338" h="170" extrusionOk="0">
                  <a:moveTo>
                    <a:pt x="0" y="1"/>
                  </a:moveTo>
                  <a:lnTo>
                    <a:pt x="0" y="113"/>
                  </a:lnTo>
                  <a:lnTo>
                    <a:pt x="113" y="170"/>
                  </a:lnTo>
                  <a:lnTo>
                    <a:pt x="169" y="113"/>
                  </a:lnTo>
                  <a:lnTo>
                    <a:pt x="337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2C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9" name="Google Shape;23379;p51"/>
            <p:cNvSpPr/>
            <p:nvPr/>
          </p:nvSpPr>
          <p:spPr>
            <a:xfrm>
              <a:off x="2248875" y="1162175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57" y="1"/>
                  </a:moveTo>
                  <a:lnTo>
                    <a:pt x="0" y="57"/>
                  </a:lnTo>
                  <a:lnTo>
                    <a:pt x="113" y="170"/>
                  </a:lnTo>
                  <a:lnTo>
                    <a:pt x="169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2C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0" name="Google Shape;23380;p51"/>
            <p:cNvSpPr/>
            <p:nvPr/>
          </p:nvSpPr>
          <p:spPr>
            <a:xfrm>
              <a:off x="2265725" y="1148125"/>
              <a:ext cx="5650" cy="2850"/>
            </a:xfrm>
            <a:custGeom>
              <a:avLst/>
              <a:gdLst/>
              <a:ahLst/>
              <a:cxnLst/>
              <a:rect l="l" t="t" r="r" b="b"/>
              <a:pathLst>
                <a:path w="226" h="114" extrusionOk="0">
                  <a:moveTo>
                    <a:pt x="226" y="1"/>
                  </a:moveTo>
                  <a:lnTo>
                    <a:pt x="113" y="57"/>
                  </a:lnTo>
                  <a:lnTo>
                    <a:pt x="1" y="113"/>
                  </a:lnTo>
                  <a:lnTo>
                    <a:pt x="113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8BAE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1" name="Google Shape;23381;p51"/>
            <p:cNvSpPr/>
            <p:nvPr/>
          </p:nvSpPr>
          <p:spPr>
            <a:xfrm>
              <a:off x="2258700" y="113407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2" name="Google Shape;23382;p51"/>
            <p:cNvSpPr/>
            <p:nvPr/>
          </p:nvSpPr>
          <p:spPr>
            <a:xfrm>
              <a:off x="2258700" y="1134075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13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0CF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3" name="Google Shape;23383;p51"/>
            <p:cNvSpPr/>
            <p:nvPr/>
          </p:nvSpPr>
          <p:spPr>
            <a:xfrm>
              <a:off x="1721950" y="1218400"/>
              <a:ext cx="54825" cy="43575"/>
            </a:xfrm>
            <a:custGeom>
              <a:avLst/>
              <a:gdLst/>
              <a:ahLst/>
              <a:cxnLst/>
              <a:rect l="l" t="t" r="r" b="b"/>
              <a:pathLst>
                <a:path w="2193" h="1743" extrusionOk="0">
                  <a:moveTo>
                    <a:pt x="1574" y="899"/>
                  </a:moveTo>
                  <a:lnTo>
                    <a:pt x="1518" y="956"/>
                  </a:lnTo>
                  <a:lnTo>
                    <a:pt x="1462" y="1012"/>
                  </a:lnTo>
                  <a:lnTo>
                    <a:pt x="1462" y="956"/>
                  </a:lnTo>
                  <a:lnTo>
                    <a:pt x="1574" y="899"/>
                  </a:lnTo>
                  <a:close/>
                  <a:moveTo>
                    <a:pt x="225" y="0"/>
                  </a:moveTo>
                  <a:lnTo>
                    <a:pt x="113" y="113"/>
                  </a:lnTo>
                  <a:lnTo>
                    <a:pt x="56" y="225"/>
                  </a:lnTo>
                  <a:lnTo>
                    <a:pt x="169" y="337"/>
                  </a:lnTo>
                  <a:lnTo>
                    <a:pt x="225" y="337"/>
                  </a:lnTo>
                  <a:lnTo>
                    <a:pt x="225" y="394"/>
                  </a:lnTo>
                  <a:lnTo>
                    <a:pt x="225" y="450"/>
                  </a:lnTo>
                  <a:lnTo>
                    <a:pt x="56" y="562"/>
                  </a:lnTo>
                  <a:lnTo>
                    <a:pt x="0" y="618"/>
                  </a:lnTo>
                  <a:lnTo>
                    <a:pt x="0" y="675"/>
                  </a:lnTo>
                  <a:lnTo>
                    <a:pt x="56" y="787"/>
                  </a:lnTo>
                  <a:lnTo>
                    <a:pt x="113" y="843"/>
                  </a:lnTo>
                  <a:lnTo>
                    <a:pt x="113" y="956"/>
                  </a:lnTo>
                  <a:lnTo>
                    <a:pt x="113" y="1124"/>
                  </a:lnTo>
                  <a:lnTo>
                    <a:pt x="113" y="1237"/>
                  </a:lnTo>
                  <a:lnTo>
                    <a:pt x="113" y="1293"/>
                  </a:lnTo>
                  <a:lnTo>
                    <a:pt x="225" y="1349"/>
                  </a:lnTo>
                  <a:lnTo>
                    <a:pt x="225" y="1405"/>
                  </a:lnTo>
                  <a:lnTo>
                    <a:pt x="338" y="1518"/>
                  </a:lnTo>
                  <a:lnTo>
                    <a:pt x="394" y="1574"/>
                  </a:lnTo>
                  <a:lnTo>
                    <a:pt x="450" y="1574"/>
                  </a:lnTo>
                  <a:lnTo>
                    <a:pt x="562" y="1518"/>
                  </a:lnTo>
                  <a:lnTo>
                    <a:pt x="619" y="1461"/>
                  </a:lnTo>
                  <a:lnTo>
                    <a:pt x="731" y="1518"/>
                  </a:lnTo>
                  <a:lnTo>
                    <a:pt x="900" y="1574"/>
                  </a:lnTo>
                  <a:lnTo>
                    <a:pt x="956" y="1518"/>
                  </a:lnTo>
                  <a:lnTo>
                    <a:pt x="956" y="1461"/>
                  </a:lnTo>
                  <a:lnTo>
                    <a:pt x="843" y="1293"/>
                  </a:lnTo>
                  <a:lnTo>
                    <a:pt x="843" y="1237"/>
                  </a:lnTo>
                  <a:lnTo>
                    <a:pt x="843" y="1180"/>
                  </a:lnTo>
                  <a:lnTo>
                    <a:pt x="843" y="1124"/>
                  </a:lnTo>
                  <a:lnTo>
                    <a:pt x="843" y="1068"/>
                  </a:lnTo>
                  <a:lnTo>
                    <a:pt x="787" y="1012"/>
                  </a:lnTo>
                  <a:lnTo>
                    <a:pt x="843" y="956"/>
                  </a:lnTo>
                  <a:lnTo>
                    <a:pt x="900" y="899"/>
                  </a:lnTo>
                  <a:lnTo>
                    <a:pt x="956" y="899"/>
                  </a:lnTo>
                  <a:lnTo>
                    <a:pt x="1012" y="956"/>
                  </a:lnTo>
                  <a:lnTo>
                    <a:pt x="1068" y="1012"/>
                  </a:lnTo>
                  <a:lnTo>
                    <a:pt x="1124" y="1012"/>
                  </a:lnTo>
                  <a:lnTo>
                    <a:pt x="1237" y="956"/>
                  </a:lnTo>
                  <a:lnTo>
                    <a:pt x="1293" y="1068"/>
                  </a:lnTo>
                  <a:lnTo>
                    <a:pt x="1349" y="1124"/>
                  </a:lnTo>
                  <a:lnTo>
                    <a:pt x="1462" y="1180"/>
                  </a:lnTo>
                  <a:lnTo>
                    <a:pt x="1518" y="1293"/>
                  </a:lnTo>
                  <a:lnTo>
                    <a:pt x="1518" y="1349"/>
                  </a:lnTo>
                  <a:lnTo>
                    <a:pt x="1518" y="1405"/>
                  </a:lnTo>
                  <a:lnTo>
                    <a:pt x="1518" y="1518"/>
                  </a:lnTo>
                  <a:lnTo>
                    <a:pt x="1462" y="1574"/>
                  </a:lnTo>
                  <a:lnTo>
                    <a:pt x="1518" y="1742"/>
                  </a:lnTo>
                  <a:lnTo>
                    <a:pt x="1630" y="1742"/>
                  </a:lnTo>
                  <a:lnTo>
                    <a:pt x="1686" y="1686"/>
                  </a:lnTo>
                  <a:lnTo>
                    <a:pt x="1686" y="1461"/>
                  </a:lnTo>
                  <a:lnTo>
                    <a:pt x="1799" y="1293"/>
                  </a:lnTo>
                  <a:lnTo>
                    <a:pt x="2024" y="956"/>
                  </a:lnTo>
                  <a:lnTo>
                    <a:pt x="2136" y="956"/>
                  </a:lnTo>
                  <a:lnTo>
                    <a:pt x="2192" y="899"/>
                  </a:lnTo>
                  <a:lnTo>
                    <a:pt x="2080" y="787"/>
                  </a:lnTo>
                  <a:lnTo>
                    <a:pt x="1967" y="618"/>
                  </a:lnTo>
                  <a:lnTo>
                    <a:pt x="1630" y="618"/>
                  </a:lnTo>
                  <a:lnTo>
                    <a:pt x="1518" y="675"/>
                  </a:lnTo>
                  <a:lnTo>
                    <a:pt x="1462" y="731"/>
                  </a:lnTo>
                  <a:lnTo>
                    <a:pt x="1293" y="731"/>
                  </a:lnTo>
                  <a:lnTo>
                    <a:pt x="1181" y="618"/>
                  </a:lnTo>
                  <a:lnTo>
                    <a:pt x="1124" y="562"/>
                  </a:lnTo>
                  <a:lnTo>
                    <a:pt x="1068" y="506"/>
                  </a:lnTo>
                  <a:lnTo>
                    <a:pt x="1012" y="618"/>
                  </a:lnTo>
                  <a:lnTo>
                    <a:pt x="956" y="731"/>
                  </a:lnTo>
                  <a:lnTo>
                    <a:pt x="843" y="787"/>
                  </a:lnTo>
                  <a:lnTo>
                    <a:pt x="731" y="787"/>
                  </a:lnTo>
                  <a:lnTo>
                    <a:pt x="675" y="675"/>
                  </a:lnTo>
                  <a:lnTo>
                    <a:pt x="675" y="562"/>
                  </a:lnTo>
                  <a:lnTo>
                    <a:pt x="675" y="506"/>
                  </a:lnTo>
                  <a:lnTo>
                    <a:pt x="675" y="337"/>
                  </a:lnTo>
                  <a:lnTo>
                    <a:pt x="675" y="225"/>
                  </a:lnTo>
                  <a:lnTo>
                    <a:pt x="562" y="169"/>
                  </a:lnTo>
                  <a:lnTo>
                    <a:pt x="450" y="11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9EBF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4" name="Google Shape;23384;p51"/>
            <p:cNvSpPr/>
            <p:nvPr/>
          </p:nvSpPr>
          <p:spPr>
            <a:xfrm>
              <a:off x="1705075" y="1231025"/>
              <a:ext cx="15500" cy="14100"/>
            </a:xfrm>
            <a:custGeom>
              <a:avLst/>
              <a:gdLst/>
              <a:ahLst/>
              <a:cxnLst/>
              <a:rect l="l" t="t" r="r" b="b"/>
              <a:pathLst>
                <a:path w="620" h="564" extrusionOk="0">
                  <a:moveTo>
                    <a:pt x="57" y="1"/>
                  </a:moveTo>
                  <a:lnTo>
                    <a:pt x="1" y="113"/>
                  </a:lnTo>
                  <a:lnTo>
                    <a:pt x="1" y="170"/>
                  </a:lnTo>
                  <a:lnTo>
                    <a:pt x="57" y="226"/>
                  </a:lnTo>
                  <a:lnTo>
                    <a:pt x="282" y="451"/>
                  </a:lnTo>
                  <a:lnTo>
                    <a:pt x="394" y="507"/>
                  </a:lnTo>
                  <a:lnTo>
                    <a:pt x="507" y="563"/>
                  </a:lnTo>
                  <a:lnTo>
                    <a:pt x="563" y="563"/>
                  </a:lnTo>
                  <a:lnTo>
                    <a:pt x="619" y="507"/>
                  </a:lnTo>
                  <a:lnTo>
                    <a:pt x="507" y="451"/>
                  </a:lnTo>
                  <a:lnTo>
                    <a:pt x="450" y="338"/>
                  </a:lnTo>
                  <a:lnTo>
                    <a:pt x="338" y="170"/>
                  </a:lnTo>
                  <a:lnTo>
                    <a:pt x="282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EBF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5" name="Google Shape;23385;p51"/>
            <p:cNvSpPr/>
            <p:nvPr/>
          </p:nvSpPr>
          <p:spPr>
            <a:xfrm>
              <a:off x="1741625" y="1219800"/>
              <a:ext cx="4225" cy="7050"/>
            </a:xfrm>
            <a:custGeom>
              <a:avLst/>
              <a:gdLst/>
              <a:ahLst/>
              <a:cxnLst/>
              <a:rect l="l" t="t" r="r" b="b"/>
              <a:pathLst>
                <a:path w="169" h="282" extrusionOk="0">
                  <a:moveTo>
                    <a:pt x="113" y="0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0" y="225"/>
                  </a:lnTo>
                  <a:lnTo>
                    <a:pt x="0" y="281"/>
                  </a:lnTo>
                  <a:lnTo>
                    <a:pt x="113" y="281"/>
                  </a:lnTo>
                  <a:lnTo>
                    <a:pt x="169" y="225"/>
                  </a:lnTo>
                  <a:lnTo>
                    <a:pt x="113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9EBF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6" name="Google Shape;23386;p51"/>
            <p:cNvSpPr/>
            <p:nvPr/>
          </p:nvSpPr>
          <p:spPr>
            <a:xfrm>
              <a:off x="1684000" y="1214175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1" y="0"/>
                  </a:moveTo>
                  <a:lnTo>
                    <a:pt x="1" y="57"/>
                  </a:lnTo>
                  <a:lnTo>
                    <a:pt x="57" y="169"/>
                  </a:lnTo>
                  <a:lnTo>
                    <a:pt x="169" y="282"/>
                  </a:lnTo>
                  <a:lnTo>
                    <a:pt x="169" y="113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1C3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7" name="Google Shape;23387;p51"/>
            <p:cNvSpPr/>
            <p:nvPr/>
          </p:nvSpPr>
          <p:spPr>
            <a:xfrm>
              <a:off x="1702275" y="118325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BC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8" name="Google Shape;23388;p51"/>
            <p:cNvSpPr/>
            <p:nvPr/>
          </p:nvSpPr>
          <p:spPr>
            <a:xfrm>
              <a:off x="1688225" y="122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1C3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9" name="Google Shape;23389;p51"/>
            <p:cNvSpPr/>
            <p:nvPr/>
          </p:nvSpPr>
          <p:spPr>
            <a:xfrm>
              <a:off x="1721950" y="123805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6" y="1"/>
                  </a:moveTo>
                  <a:lnTo>
                    <a:pt x="56" y="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EBF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0" name="Google Shape;23390;p51"/>
            <p:cNvSpPr/>
            <p:nvPr/>
          </p:nvSpPr>
          <p:spPr>
            <a:xfrm>
              <a:off x="2026850" y="1052575"/>
              <a:ext cx="71700" cy="36575"/>
            </a:xfrm>
            <a:custGeom>
              <a:avLst/>
              <a:gdLst/>
              <a:ahLst/>
              <a:cxnLst/>
              <a:rect l="l" t="t" r="r" b="b"/>
              <a:pathLst>
                <a:path w="2868" h="1463" extrusionOk="0">
                  <a:moveTo>
                    <a:pt x="113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" y="169"/>
                  </a:lnTo>
                  <a:lnTo>
                    <a:pt x="113" y="169"/>
                  </a:lnTo>
                  <a:lnTo>
                    <a:pt x="170" y="282"/>
                  </a:lnTo>
                  <a:lnTo>
                    <a:pt x="170" y="450"/>
                  </a:lnTo>
                  <a:lnTo>
                    <a:pt x="113" y="675"/>
                  </a:lnTo>
                  <a:lnTo>
                    <a:pt x="113" y="788"/>
                  </a:lnTo>
                  <a:lnTo>
                    <a:pt x="226" y="900"/>
                  </a:lnTo>
                  <a:lnTo>
                    <a:pt x="338" y="1069"/>
                  </a:lnTo>
                  <a:lnTo>
                    <a:pt x="394" y="1069"/>
                  </a:lnTo>
                  <a:lnTo>
                    <a:pt x="507" y="1013"/>
                  </a:lnTo>
                  <a:lnTo>
                    <a:pt x="675" y="1237"/>
                  </a:lnTo>
                  <a:lnTo>
                    <a:pt x="788" y="1350"/>
                  </a:lnTo>
                  <a:lnTo>
                    <a:pt x="844" y="1462"/>
                  </a:lnTo>
                  <a:lnTo>
                    <a:pt x="956" y="1462"/>
                  </a:lnTo>
                  <a:lnTo>
                    <a:pt x="1069" y="1406"/>
                  </a:lnTo>
                  <a:lnTo>
                    <a:pt x="1518" y="1237"/>
                  </a:lnTo>
                  <a:lnTo>
                    <a:pt x="1743" y="1181"/>
                  </a:lnTo>
                  <a:lnTo>
                    <a:pt x="1968" y="1181"/>
                  </a:lnTo>
                  <a:lnTo>
                    <a:pt x="2081" y="1237"/>
                  </a:lnTo>
                  <a:lnTo>
                    <a:pt x="2137" y="1237"/>
                  </a:lnTo>
                  <a:lnTo>
                    <a:pt x="2249" y="1125"/>
                  </a:lnTo>
                  <a:lnTo>
                    <a:pt x="2362" y="1013"/>
                  </a:lnTo>
                  <a:lnTo>
                    <a:pt x="2474" y="900"/>
                  </a:lnTo>
                  <a:lnTo>
                    <a:pt x="2530" y="844"/>
                  </a:lnTo>
                  <a:lnTo>
                    <a:pt x="2643" y="788"/>
                  </a:lnTo>
                  <a:lnTo>
                    <a:pt x="2867" y="788"/>
                  </a:lnTo>
                  <a:lnTo>
                    <a:pt x="2811" y="675"/>
                  </a:lnTo>
                  <a:lnTo>
                    <a:pt x="2755" y="563"/>
                  </a:lnTo>
                  <a:lnTo>
                    <a:pt x="2643" y="563"/>
                  </a:lnTo>
                  <a:lnTo>
                    <a:pt x="2586" y="619"/>
                  </a:lnTo>
                  <a:lnTo>
                    <a:pt x="2474" y="619"/>
                  </a:lnTo>
                  <a:lnTo>
                    <a:pt x="2418" y="675"/>
                  </a:lnTo>
                  <a:lnTo>
                    <a:pt x="2362" y="732"/>
                  </a:lnTo>
                  <a:lnTo>
                    <a:pt x="2193" y="675"/>
                  </a:lnTo>
                  <a:lnTo>
                    <a:pt x="2081" y="675"/>
                  </a:lnTo>
                  <a:lnTo>
                    <a:pt x="2081" y="507"/>
                  </a:lnTo>
                  <a:lnTo>
                    <a:pt x="2137" y="450"/>
                  </a:lnTo>
                  <a:lnTo>
                    <a:pt x="2081" y="338"/>
                  </a:lnTo>
                  <a:lnTo>
                    <a:pt x="2024" y="338"/>
                  </a:lnTo>
                  <a:lnTo>
                    <a:pt x="1968" y="394"/>
                  </a:lnTo>
                  <a:lnTo>
                    <a:pt x="1631" y="394"/>
                  </a:lnTo>
                  <a:lnTo>
                    <a:pt x="1518" y="338"/>
                  </a:lnTo>
                  <a:lnTo>
                    <a:pt x="1462" y="282"/>
                  </a:lnTo>
                  <a:lnTo>
                    <a:pt x="1350" y="226"/>
                  </a:lnTo>
                  <a:lnTo>
                    <a:pt x="1181" y="394"/>
                  </a:lnTo>
                  <a:lnTo>
                    <a:pt x="1069" y="450"/>
                  </a:lnTo>
                  <a:lnTo>
                    <a:pt x="1013" y="450"/>
                  </a:lnTo>
                  <a:lnTo>
                    <a:pt x="788" y="394"/>
                  </a:lnTo>
                  <a:lnTo>
                    <a:pt x="788" y="507"/>
                  </a:lnTo>
                  <a:lnTo>
                    <a:pt x="844" y="619"/>
                  </a:lnTo>
                  <a:lnTo>
                    <a:pt x="1069" y="732"/>
                  </a:lnTo>
                  <a:lnTo>
                    <a:pt x="956" y="732"/>
                  </a:lnTo>
                  <a:lnTo>
                    <a:pt x="900" y="788"/>
                  </a:lnTo>
                  <a:lnTo>
                    <a:pt x="732" y="788"/>
                  </a:lnTo>
                  <a:lnTo>
                    <a:pt x="788" y="619"/>
                  </a:lnTo>
                  <a:lnTo>
                    <a:pt x="788" y="507"/>
                  </a:lnTo>
                  <a:lnTo>
                    <a:pt x="732" y="450"/>
                  </a:lnTo>
                  <a:lnTo>
                    <a:pt x="394" y="226"/>
                  </a:lnTo>
                  <a:lnTo>
                    <a:pt x="282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ECF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1" name="Google Shape;23391;p51"/>
            <p:cNvSpPr/>
            <p:nvPr/>
          </p:nvSpPr>
          <p:spPr>
            <a:xfrm>
              <a:off x="1955200" y="1093325"/>
              <a:ext cx="81525" cy="33750"/>
            </a:xfrm>
            <a:custGeom>
              <a:avLst/>
              <a:gdLst/>
              <a:ahLst/>
              <a:cxnLst/>
              <a:rect l="l" t="t" r="r" b="b"/>
              <a:pathLst>
                <a:path w="3261" h="1350" extrusionOk="0">
                  <a:moveTo>
                    <a:pt x="3092" y="1"/>
                  </a:moveTo>
                  <a:lnTo>
                    <a:pt x="3036" y="57"/>
                  </a:lnTo>
                  <a:lnTo>
                    <a:pt x="2979" y="113"/>
                  </a:lnTo>
                  <a:lnTo>
                    <a:pt x="2811" y="113"/>
                  </a:lnTo>
                  <a:lnTo>
                    <a:pt x="2755" y="226"/>
                  </a:lnTo>
                  <a:lnTo>
                    <a:pt x="2811" y="394"/>
                  </a:lnTo>
                  <a:lnTo>
                    <a:pt x="2698" y="507"/>
                  </a:lnTo>
                  <a:lnTo>
                    <a:pt x="2642" y="563"/>
                  </a:lnTo>
                  <a:lnTo>
                    <a:pt x="2586" y="619"/>
                  </a:lnTo>
                  <a:lnTo>
                    <a:pt x="2530" y="675"/>
                  </a:lnTo>
                  <a:lnTo>
                    <a:pt x="1799" y="675"/>
                  </a:lnTo>
                  <a:lnTo>
                    <a:pt x="1687" y="731"/>
                  </a:lnTo>
                  <a:lnTo>
                    <a:pt x="1518" y="731"/>
                  </a:lnTo>
                  <a:lnTo>
                    <a:pt x="1349" y="788"/>
                  </a:lnTo>
                  <a:lnTo>
                    <a:pt x="1237" y="844"/>
                  </a:lnTo>
                  <a:lnTo>
                    <a:pt x="1125" y="900"/>
                  </a:lnTo>
                  <a:lnTo>
                    <a:pt x="1012" y="844"/>
                  </a:lnTo>
                  <a:lnTo>
                    <a:pt x="900" y="731"/>
                  </a:lnTo>
                  <a:lnTo>
                    <a:pt x="844" y="675"/>
                  </a:lnTo>
                  <a:lnTo>
                    <a:pt x="731" y="619"/>
                  </a:lnTo>
                  <a:lnTo>
                    <a:pt x="562" y="563"/>
                  </a:lnTo>
                  <a:lnTo>
                    <a:pt x="394" y="507"/>
                  </a:lnTo>
                  <a:lnTo>
                    <a:pt x="338" y="450"/>
                  </a:lnTo>
                  <a:lnTo>
                    <a:pt x="281" y="338"/>
                  </a:lnTo>
                  <a:lnTo>
                    <a:pt x="281" y="282"/>
                  </a:lnTo>
                  <a:lnTo>
                    <a:pt x="225" y="226"/>
                  </a:lnTo>
                  <a:lnTo>
                    <a:pt x="57" y="226"/>
                  </a:lnTo>
                  <a:lnTo>
                    <a:pt x="0" y="450"/>
                  </a:lnTo>
                  <a:lnTo>
                    <a:pt x="0" y="675"/>
                  </a:lnTo>
                  <a:lnTo>
                    <a:pt x="113" y="788"/>
                  </a:lnTo>
                  <a:lnTo>
                    <a:pt x="281" y="844"/>
                  </a:lnTo>
                  <a:lnTo>
                    <a:pt x="450" y="900"/>
                  </a:lnTo>
                  <a:lnTo>
                    <a:pt x="562" y="956"/>
                  </a:lnTo>
                  <a:lnTo>
                    <a:pt x="787" y="1125"/>
                  </a:lnTo>
                  <a:lnTo>
                    <a:pt x="844" y="1237"/>
                  </a:lnTo>
                  <a:lnTo>
                    <a:pt x="956" y="1294"/>
                  </a:lnTo>
                  <a:lnTo>
                    <a:pt x="1237" y="1294"/>
                  </a:lnTo>
                  <a:lnTo>
                    <a:pt x="1518" y="1237"/>
                  </a:lnTo>
                  <a:lnTo>
                    <a:pt x="1630" y="1181"/>
                  </a:lnTo>
                  <a:lnTo>
                    <a:pt x="1743" y="1125"/>
                  </a:lnTo>
                  <a:lnTo>
                    <a:pt x="1799" y="1069"/>
                  </a:lnTo>
                  <a:lnTo>
                    <a:pt x="1855" y="1125"/>
                  </a:lnTo>
                  <a:lnTo>
                    <a:pt x="2024" y="1294"/>
                  </a:lnTo>
                  <a:lnTo>
                    <a:pt x="2080" y="1350"/>
                  </a:lnTo>
                  <a:lnTo>
                    <a:pt x="2136" y="1350"/>
                  </a:lnTo>
                  <a:lnTo>
                    <a:pt x="2249" y="1294"/>
                  </a:lnTo>
                  <a:lnTo>
                    <a:pt x="2305" y="1294"/>
                  </a:lnTo>
                  <a:lnTo>
                    <a:pt x="2361" y="1350"/>
                  </a:lnTo>
                  <a:lnTo>
                    <a:pt x="2698" y="1125"/>
                  </a:lnTo>
                  <a:lnTo>
                    <a:pt x="2755" y="1069"/>
                  </a:lnTo>
                  <a:lnTo>
                    <a:pt x="2867" y="1069"/>
                  </a:lnTo>
                  <a:lnTo>
                    <a:pt x="2979" y="1125"/>
                  </a:lnTo>
                  <a:lnTo>
                    <a:pt x="3092" y="1237"/>
                  </a:lnTo>
                  <a:lnTo>
                    <a:pt x="3148" y="1125"/>
                  </a:lnTo>
                  <a:lnTo>
                    <a:pt x="3260" y="731"/>
                  </a:lnTo>
                  <a:lnTo>
                    <a:pt x="3260" y="282"/>
                  </a:lnTo>
                  <a:lnTo>
                    <a:pt x="3260" y="226"/>
                  </a:lnTo>
                  <a:lnTo>
                    <a:pt x="3260" y="113"/>
                  </a:lnTo>
                  <a:lnTo>
                    <a:pt x="3260" y="57"/>
                  </a:lnTo>
                  <a:lnTo>
                    <a:pt x="3260" y="1"/>
                  </a:lnTo>
                  <a:close/>
                </a:path>
              </a:pathLst>
            </a:custGeom>
            <a:solidFill>
              <a:srgbClr val="B3D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2" name="Google Shape;23392;p51"/>
            <p:cNvSpPr/>
            <p:nvPr/>
          </p:nvSpPr>
          <p:spPr>
            <a:xfrm>
              <a:off x="2035300" y="1082100"/>
              <a:ext cx="12650" cy="16875"/>
            </a:xfrm>
            <a:custGeom>
              <a:avLst/>
              <a:gdLst/>
              <a:ahLst/>
              <a:cxnLst/>
              <a:rect l="l" t="t" r="r" b="b"/>
              <a:pathLst>
                <a:path w="506" h="675" extrusionOk="0">
                  <a:moveTo>
                    <a:pt x="225" y="0"/>
                  </a:moveTo>
                  <a:lnTo>
                    <a:pt x="56" y="113"/>
                  </a:lnTo>
                  <a:lnTo>
                    <a:pt x="56" y="169"/>
                  </a:lnTo>
                  <a:lnTo>
                    <a:pt x="56" y="281"/>
                  </a:lnTo>
                  <a:lnTo>
                    <a:pt x="113" y="337"/>
                  </a:lnTo>
                  <a:lnTo>
                    <a:pt x="56" y="450"/>
                  </a:lnTo>
                  <a:lnTo>
                    <a:pt x="0" y="618"/>
                  </a:lnTo>
                  <a:lnTo>
                    <a:pt x="0" y="675"/>
                  </a:lnTo>
                  <a:lnTo>
                    <a:pt x="337" y="675"/>
                  </a:lnTo>
                  <a:lnTo>
                    <a:pt x="450" y="618"/>
                  </a:lnTo>
                  <a:lnTo>
                    <a:pt x="506" y="394"/>
                  </a:lnTo>
                  <a:lnTo>
                    <a:pt x="450" y="281"/>
                  </a:lnTo>
                  <a:lnTo>
                    <a:pt x="394" y="113"/>
                  </a:lnTo>
                  <a:lnTo>
                    <a:pt x="394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AECF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3" name="Google Shape;23393;p51"/>
            <p:cNvSpPr/>
            <p:nvPr/>
          </p:nvSpPr>
          <p:spPr>
            <a:xfrm>
              <a:off x="2005775" y="1037125"/>
              <a:ext cx="14075" cy="9875"/>
            </a:xfrm>
            <a:custGeom>
              <a:avLst/>
              <a:gdLst/>
              <a:ahLst/>
              <a:cxnLst/>
              <a:rect l="l" t="t" r="r" b="b"/>
              <a:pathLst>
                <a:path w="563" h="395" extrusionOk="0">
                  <a:moveTo>
                    <a:pt x="507" y="1"/>
                  </a:moveTo>
                  <a:lnTo>
                    <a:pt x="282" y="57"/>
                  </a:lnTo>
                  <a:lnTo>
                    <a:pt x="282" y="169"/>
                  </a:lnTo>
                  <a:lnTo>
                    <a:pt x="226" y="225"/>
                  </a:lnTo>
                  <a:lnTo>
                    <a:pt x="113" y="169"/>
                  </a:lnTo>
                  <a:lnTo>
                    <a:pt x="1" y="169"/>
                  </a:lnTo>
                  <a:lnTo>
                    <a:pt x="1" y="225"/>
                  </a:lnTo>
                  <a:lnTo>
                    <a:pt x="1" y="282"/>
                  </a:lnTo>
                  <a:lnTo>
                    <a:pt x="1" y="338"/>
                  </a:lnTo>
                  <a:lnTo>
                    <a:pt x="226" y="338"/>
                  </a:lnTo>
                  <a:lnTo>
                    <a:pt x="450" y="394"/>
                  </a:lnTo>
                  <a:lnTo>
                    <a:pt x="563" y="338"/>
                  </a:lnTo>
                  <a:lnTo>
                    <a:pt x="563" y="225"/>
                  </a:lnTo>
                  <a:lnTo>
                    <a:pt x="507" y="1"/>
                  </a:lnTo>
                  <a:close/>
                </a:path>
              </a:pathLst>
            </a:custGeom>
            <a:solidFill>
              <a:srgbClr val="ADD0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4" name="Google Shape;23394;p51"/>
            <p:cNvSpPr/>
            <p:nvPr/>
          </p:nvSpPr>
          <p:spPr>
            <a:xfrm>
              <a:off x="2012800" y="1063825"/>
              <a:ext cx="7050" cy="11275"/>
            </a:xfrm>
            <a:custGeom>
              <a:avLst/>
              <a:gdLst/>
              <a:ahLst/>
              <a:cxnLst/>
              <a:rect l="l" t="t" r="r" b="b"/>
              <a:pathLst>
                <a:path w="282" h="451" extrusionOk="0">
                  <a:moveTo>
                    <a:pt x="57" y="0"/>
                  </a:moveTo>
                  <a:lnTo>
                    <a:pt x="1" y="113"/>
                  </a:lnTo>
                  <a:lnTo>
                    <a:pt x="1" y="225"/>
                  </a:lnTo>
                  <a:lnTo>
                    <a:pt x="57" y="394"/>
                  </a:lnTo>
                  <a:lnTo>
                    <a:pt x="113" y="450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82" y="338"/>
                  </a:lnTo>
                  <a:lnTo>
                    <a:pt x="226" y="169"/>
                  </a:lnTo>
                  <a:lnTo>
                    <a:pt x="169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6C9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5" name="Google Shape;23395;p51"/>
            <p:cNvSpPr/>
            <p:nvPr/>
          </p:nvSpPr>
          <p:spPr>
            <a:xfrm>
              <a:off x="2031075" y="1079275"/>
              <a:ext cx="9850" cy="9875"/>
            </a:xfrm>
            <a:custGeom>
              <a:avLst/>
              <a:gdLst/>
              <a:ahLst/>
              <a:cxnLst/>
              <a:rect l="l" t="t" r="r" b="b"/>
              <a:pathLst>
                <a:path w="394" h="395" extrusionOk="0">
                  <a:moveTo>
                    <a:pt x="169" y="1"/>
                  </a:moveTo>
                  <a:lnTo>
                    <a:pt x="1" y="338"/>
                  </a:lnTo>
                  <a:lnTo>
                    <a:pt x="225" y="394"/>
                  </a:lnTo>
                  <a:lnTo>
                    <a:pt x="282" y="338"/>
                  </a:lnTo>
                  <a:lnTo>
                    <a:pt x="338" y="282"/>
                  </a:lnTo>
                  <a:lnTo>
                    <a:pt x="394" y="226"/>
                  </a:lnTo>
                  <a:lnTo>
                    <a:pt x="394" y="169"/>
                  </a:lnTo>
                  <a:lnTo>
                    <a:pt x="338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3D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6" name="Google Shape;23396;p51"/>
            <p:cNvSpPr/>
            <p:nvPr/>
          </p:nvSpPr>
          <p:spPr>
            <a:xfrm>
              <a:off x="2021250" y="1048375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56" y="0"/>
                  </a:moveTo>
                  <a:lnTo>
                    <a:pt x="0" y="113"/>
                  </a:lnTo>
                  <a:lnTo>
                    <a:pt x="56" y="225"/>
                  </a:lnTo>
                  <a:lnTo>
                    <a:pt x="113" y="281"/>
                  </a:lnTo>
                  <a:lnTo>
                    <a:pt x="225" y="337"/>
                  </a:lnTo>
                  <a:lnTo>
                    <a:pt x="337" y="169"/>
                  </a:lnTo>
                  <a:lnTo>
                    <a:pt x="169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6CC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7" name="Google Shape;23397;p51"/>
            <p:cNvSpPr/>
            <p:nvPr/>
          </p:nvSpPr>
          <p:spPr>
            <a:xfrm>
              <a:off x="2022650" y="1048375"/>
              <a:ext cx="7050" cy="4225"/>
            </a:xfrm>
            <a:custGeom>
              <a:avLst/>
              <a:gdLst/>
              <a:ahLst/>
              <a:cxnLst/>
              <a:rect l="l" t="t" r="r" b="b"/>
              <a:pathLst>
                <a:path w="282" h="169" extrusionOk="0">
                  <a:moveTo>
                    <a:pt x="0" y="0"/>
                  </a:moveTo>
                  <a:lnTo>
                    <a:pt x="113" y="113"/>
                  </a:lnTo>
                  <a:lnTo>
                    <a:pt x="169" y="169"/>
                  </a:lnTo>
                  <a:lnTo>
                    <a:pt x="281" y="169"/>
                  </a:lnTo>
                  <a:lnTo>
                    <a:pt x="225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DD0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8" name="Google Shape;23398;p51"/>
            <p:cNvSpPr/>
            <p:nvPr/>
          </p:nvSpPr>
          <p:spPr>
            <a:xfrm>
              <a:off x="2036700" y="10905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57" y="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3D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9" name="Google Shape;23399;p51"/>
            <p:cNvSpPr/>
            <p:nvPr/>
          </p:nvSpPr>
          <p:spPr>
            <a:xfrm>
              <a:off x="2040900" y="1062425"/>
              <a:ext cx="15500" cy="14075"/>
            </a:xfrm>
            <a:custGeom>
              <a:avLst/>
              <a:gdLst/>
              <a:ahLst/>
              <a:cxnLst/>
              <a:rect l="l" t="t" r="r" b="b"/>
              <a:pathLst>
                <a:path w="620" h="563" extrusionOk="0">
                  <a:moveTo>
                    <a:pt x="226" y="0"/>
                  </a:moveTo>
                  <a:lnTo>
                    <a:pt x="170" y="56"/>
                  </a:lnTo>
                  <a:lnTo>
                    <a:pt x="170" y="169"/>
                  </a:lnTo>
                  <a:lnTo>
                    <a:pt x="57" y="225"/>
                  </a:lnTo>
                  <a:lnTo>
                    <a:pt x="1" y="225"/>
                  </a:lnTo>
                  <a:lnTo>
                    <a:pt x="1" y="281"/>
                  </a:lnTo>
                  <a:lnTo>
                    <a:pt x="57" y="450"/>
                  </a:lnTo>
                  <a:lnTo>
                    <a:pt x="113" y="506"/>
                  </a:lnTo>
                  <a:lnTo>
                    <a:pt x="170" y="562"/>
                  </a:lnTo>
                  <a:lnTo>
                    <a:pt x="226" y="562"/>
                  </a:lnTo>
                  <a:lnTo>
                    <a:pt x="282" y="450"/>
                  </a:lnTo>
                  <a:lnTo>
                    <a:pt x="394" y="394"/>
                  </a:lnTo>
                  <a:lnTo>
                    <a:pt x="563" y="394"/>
                  </a:lnTo>
                  <a:lnTo>
                    <a:pt x="619" y="281"/>
                  </a:lnTo>
                  <a:lnTo>
                    <a:pt x="619" y="225"/>
                  </a:lnTo>
                  <a:lnTo>
                    <a:pt x="563" y="225"/>
                  </a:lnTo>
                  <a:lnTo>
                    <a:pt x="338" y="169"/>
                  </a:lnTo>
                  <a:lnTo>
                    <a:pt x="282" y="113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1D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0" name="Google Shape;23400;p51"/>
            <p:cNvSpPr/>
            <p:nvPr/>
          </p:nvSpPr>
          <p:spPr>
            <a:xfrm>
              <a:off x="2092900" y="1049775"/>
              <a:ext cx="8450" cy="9850"/>
            </a:xfrm>
            <a:custGeom>
              <a:avLst/>
              <a:gdLst/>
              <a:ahLst/>
              <a:cxnLst/>
              <a:rect l="l" t="t" r="r" b="b"/>
              <a:pathLst>
                <a:path w="338" h="394" extrusionOk="0">
                  <a:moveTo>
                    <a:pt x="57" y="0"/>
                  </a:moveTo>
                  <a:lnTo>
                    <a:pt x="1" y="113"/>
                  </a:lnTo>
                  <a:lnTo>
                    <a:pt x="113" y="281"/>
                  </a:lnTo>
                  <a:lnTo>
                    <a:pt x="169" y="394"/>
                  </a:lnTo>
                  <a:lnTo>
                    <a:pt x="225" y="394"/>
                  </a:lnTo>
                  <a:lnTo>
                    <a:pt x="282" y="281"/>
                  </a:lnTo>
                  <a:lnTo>
                    <a:pt x="338" y="169"/>
                  </a:lnTo>
                  <a:lnTo>
                    <a:pt x="225" y="113"/>
                  </a:lnTo>
                  <a:lnTo>
                    <a:pt x="169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9C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1" name="Google Shape;23401;p51"/>
            <p:cNvSpPr/>
            <p:nvPr/>
          </p:nvSpPr>
          <p:spPr>
            <a:xfrm>
              <a:off x="2092900" y="1052575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1" y="1"/>
                  </a:moveTo>
                  <a:lnTo>
                    <a:pt x="1" y="57"/>
                  </a:lnTo>
                  <a:lnTo>
                    <a:pt x="57" y="226"/>
                  </a:lnTo>
                  <a:lnTo>
                    <a:pt x="169" y="282"/>
                  </a:lnTo>
                  <a:lnTo>
                    <a:pt x="169" y="1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F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2" name="Google Shape;23402;p51"/>
            <p:cNvSpPr/>
            <p:nvPr/>
          </p:nvSpPr>
          <p:spPr>
            <a:xfrm>
              <a:off x="2083075" y="10624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56" y="56"/>
                  </a:lnTo>
                  <a:lnTo>
                    <a:pt x="113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ECF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3" name="Google Shape;23403;p51"/>
            <p:cNvSpPr/>
            <p:nvPr/>
          </p:nvSpPr>
          <p:spPr>
            <a:xfrm>
              <a:off x="2052150" y="10399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1" y="1"/>
                  </a:move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DD0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4" name="Google Shape;23404;p51"/>
            <p:cNvSpPr/>
            <p:nvPr/>
          </p:nvSpPr>
          <p:spPr>
            <a:xfrm>
              <a:off x="2053550" y="1039925"/>
              <a:ext cx="1450" cy="1450"/>
            </a:xfrm>
            <a:custGeom>
              <a:avLst/>
              <a:gdLst/>
              <a:ahLst/>
              <a:cxnLst/>
              <a:rect l="l" t="t" r="r" b="b"/>
              <a:pathLst>
                <a:path w="58" h="58" extrusionOk="0">
                  <a:moveTo>
                    <a:pt x="1" y="1"/>
                  </a:move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DD0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5" name="Google Shape;23405;p51"/>
            <p:cNvSpPr/>
            <p:nvPr/>
          </p:nvSpPr>
          <p:spPr>
            <a:xfrm>
              <a:off x="2091500" y="105257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7" y="1"/>
                  </a:moveTo>
                  <a:lnTo>
                    <a:pt x="0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9C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6" name="Google Shape;23406;p51"/>
            <p:cNvSpPr/>
            <p:nvPr/>
          </p:nvSpPr>
          <p:spPr>
            <a:xfrm>
              <a:off x="2123825" y="10146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0"/>
                  </a:moveTo>
                  <a:lnTo>
                    <a:pt x="0" y="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D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7" name="Google Shape;23407;p51"/>
            <p:cNvSpPr/>
            <p:nvPr/>
          </p:nvSpPr>
          <p:spPr>
            <a:xfrm>
              <a:off x="2098525" y="10652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113" y="57"/>
                  </a:moveTo>
                  <a:lnTo>
                    <a:pt x="113" y="57"/>
                  </a:lnTo>
                  <a:lnTo>
                    <a:pt x="0" y="1"/>
                  </a:lnTo>
                  <a:lnTo>
                    <a:pt x="0" y="1"/>
                  </a:lnTo>
                  <a:lnTo>
                    <a:pt x="113" y="57"/>
                  </a:lnTo>
                  <a:lnTo>
                    <a:pt x="113" y="57"/>
                  </a:lnTo>
                  <a:close/>
                </a:path>
              </a:pathLst>
            </a:custGeom>
            <a:solidFill>
              <a:srgbClr val="A6CC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8" name="Google Shape;23408;p51"/>
            <p:cNvSpPr/>
            <p:nvPr/>
          </p:nvSpPr>
          <p:spPr>
            <a:xfrm>
              <a:off x="1776750" y="1110200"/>
              <a:ext cx="118050" cy="105400"/>
            </a:xfrm>
            <a:custGeom>
              <a:avLst/>
              <a:gdLst/>
              <a:ahLst/>
              <a:cxnLst/>
              <a:rect l="l" t="t" r="r" b="b"/>
              <a:pathLst>
                <a:path w="4722" h="4216" extrusionOk="0">
                  <a:moveTo>
                    <a:pt x="4441" y="0"/>
                  </a:moveTo>
                  <a:lnTo>
                    <a:pt x="4441" y="169"/>
                  </a:lnTo>
                  <a:lnTo>
                    <a:pt x="4384" y="225"/>
                  </a:lnTo>
                  <a:lnTo>
                    <a:pt x="4216" y="394"/>
                  </a:lnTo>
                  <a:lnTo>
                    <a:pt x="4160" y="450"/>
                  </a:lnTo>
                  <a:lnTo>
                    <a:pt x="4047" y="281"/>
                  </a:lnTo>
                  <a:lnTo>
                    <a:pt x="3935" y="225"/>
                  </a:lnTo>
                  <a:lnTo>
                    <a:pt x="3822" y="225"/>
                  </a:lnTo>
                  <a:lnTo>
                    <a:pt x="3710" y="169"/>
                  </a:lnTo>
                  <a:lnTo>
                    <a:pt x="3597" y="113"/>
                  </a:lnTo>
                  <a:lnTo>
                    <a:pt x="3485" y="113"/>
                  </a:lnTo>
                  <a:lnTo>
                    <a:pt x="3429" y="169"/>
                  </a:lnTo>
                  <a:lnTo>
                    <a:pt x="3429" y="281"/>
                  </a:lnTo>
                  <a:lnTo>
                    <a:pt x="3373" y="394"/>
                  </a:lnTo>
                  <a:lnTo>
                    <a:pt x="3260" y="506"/>
                  </a:lnTo>
                  <a:lnTo>
                    <a:pt x="3260" y="619"/>
                  </a:lnTo>
                  <a:lnTo>
                    <a:pt x="3204" y="675"/>
                  </a:lnTo>
                  <a:lnTo>
                    <a:pt x="3092" y="731"/>
                  </a:lnTo>
                  <a:lnTo>
                    <a:pt x="3035" y="675"/>
                  </a:lnTo>
                  <a:lnTo>
                    <a:pt x="3035" y="619"/>
                  </a:lnTo>
                  <a:lnTo>
                    <a:pt x="2979" y="562"/>
                  </a:lnTo>
                  <a:lnTo>
                    <a:pt x="2923" y="562"/>
                  </a:lnTo>
                  <a:lnTo>
                    <a:pt x="2867" y="619"/>
                  </a:lnTo>
                  <a:lnTo>
                    <a:pt x="2811" y="675"/>
                  </a:lnTo>
                  <a:lnTo>
                    <a:pt x="2754" y="787"/>
                  </a:lnTo>
                  <a:lnTo>
                    <a:pt x="2811" y="956"/>
                  </a:lnTo>
                  <a:lnTo>
                    <a:pt x="2867" y="1012"/>
                  </a:lnTo>
                  <a:lnTo>
                    <a:pt x="2923" y="1068"/>
                  </a:lnTo>
                  <a:lnTo>
                    <a:pt x="2867" y="1124"/>
                  </a:lnTo>
                  <a:lnTo>
                    <a:pt x="2698" y="1124"/>
                  </a:lnTo>
                  <a:lnTo>
                    <a:pt x="2586" y="1181"/>
                  </a:lnTo>
                  <a:lnTo>
                    <a:pt x="2530" y="1237"/>
                  </a:lnTo>
                  <a:lnTo>
                    <a:pt x="2473" y="1237"/>
                  </a:lnTo>
                  <a:lnTo>
                    <a:pt x="2417" y="1124"/>
                  </a:lnTo>
                  <a:lnTo>
                    <a:pt x="2305" y="1068"/>
                  </a:lnTo>
                  <a:lnTo>
                    <a:pt x="2249" y="1124"/>
                  </a:lnTo>
                  <a:lnTo>
                    <a:pt x="2249" y="1181"/>
                  </a:lnTo>
                  <a:lnTo>
                    <a:pt x="2249" y="1237"/>
                  </a:lnTo>
                  <a:lnTo>
                    <a:pt x="2192" y="1237"/>
                  </a:lnTo>
                  <a:lnTo>
                    <a:pt x="2080" y="1181"/>
                  </a:lnTo>
                  <a:lnTo>
                    <a:pt x="2080" y="1068"/>
                  </a:lnTo>
                  <a:lnTo>
                    <a:pt x="2136" y="956"/>
                  </a:lnTo>
                  <a:lnTo>
                    <a:pt x="2024" y="900"/>
                  </a:lnTo>
                  <a:lnTo>
                    <a:pt x="1967" y="843"/>
                  </a:lnTo>
                  <a:lnTo>
                    <a:pt x="1911" y="787"/>
                  </a:lnTo>
                  <a:lnTo>
                    <a:pt x="1799" y="1012"/>
                  </a:lnTo>
                  <a:lnTo>
                    <a:pt x="1574" y="1012"/>
                  </a:lnTo>
                  <a:lnTo>
                    <a:pt x="1574" y="1124"/>
                  </a:lnTo>
                  <a:lnTo>
                    <a:pt x="1574" y="1293"/>
                  </a:lnTo>
                  <a:lnTo>
                    <a:pt x="1518" y="1293"/>
                  </a:lnTo>
                  <a:lnTo>
                    <a:pt x="1462" y="1181"/>
                  </a:lnTo>
                  <a:lnTo>
                    <a:pt x="1462" y="1012"/>
                  </a:lnTo>
                  <a:lnTo>
                    <a:pt x="1405" y="1012"/>
                  </a:lnTo>
                  <a:lnTo>
                    <a:pt x="1349" y="956"/>
                  </a:lnTo>
                  <a:lnTo>
                    <a:pt x="1293" y="1012"/>
                  </a:lnTo>
                  <a:lnTo>
                    <a:pt x="1181" y="1124"/>
                  </a:lnTo>
                  <a:lnTo>
                    <a:pt x="1124" y="1237"/>
                  </a:lnTo>
                  <a:lnTo>
                    <a:pt x="956" y="1405"/>
                  </a:lnTo>
                  <a:lnTo>
                    <a:pt x="843" y="1405"/>
                  </a:lnTo>
                  <a:lnTo>
                    <a:pt x="731" y="1349"/>
                  </a:lnTo>
                  <a:lnTo>
                    <a:pt x="675" y="1462"/>
                  </a:lnTo>
                  <a:lnTo>
                    <a:pt x="731" y="1574"/>
                  </a:lnTo>
                  <a:lnTo>
                    <a:pt x="731" y="1743"/>
                  </a:lnTo>
                  <a:lnTo>
                    <a:pt x="731" y="2080"/>
                  </a:lnTo>
                  <a:lnTo>
                    <a:pt x="675" y="2136"/>
                  </a:lnTo>
                  <a:lnTo>
                    <a:pt x="619" y="2080"/>
                  </a:lnTo>
                  <a:lnTo>
                    <a:pt x="562" y="2136"/>
                  </a:lnTo>
                  <a:lnTo>
                    <a:pt x="562" y="2192"/>
                  </a:lnTo>
                  <a:lnTo>
                    <a:pt x="619" y="2305"/>
                  </a:lnTo>
                  <a:lnTo>
                    <a:pt x="787" y="2305"/>
                  </a:lnTo>
                  <a:lnTo>
                    <a:pt x="787" y="2361"/>
                  </a:lnTo>
                  <a:lnTo>
                    <a:pt x="675" y="2530"/>
                  </a:lnTo>
                  <a:lnTo>
                    <a:pt x="619" y="2642"/>
                  </a:lnTo>
                  <a:lnTo>
                    <a:pt x="675" y="2754"/>
                  </a:lnTo>
                  <a:lnTo>
                    <a:pt x="675" y="2811"/>
                  </a:lnTo>
                  <a:lnTo>
                    <a:pt x="619" y="2867"/>
                  </a:lnTo>
                  <a:lnTo>
                    <a:pt x="506" y="2867"/>
                  </a:lnTo>
                  <a:lnTo>
                    <a:pt x="506" y="2923"/>
                  </a:lnTo>
                  <a:lnTo>
                    <a:pt x="506" y="2979"/>
                  </a:lnTo>
                  <a:lnTo>
                    <a:pt x="506" y="3035"/>
                  </a:lnTo>
                  <a:lnTo>
                    <a:pt x="450" y="3148"/>
                  </a:lnTo>
                  <a:lnTo>
                    <a:pt x="338" y="3260"/>
                  </a:lnTo>
                  <a:lnTo>
                    <a:pt x="281" y="3316"/>
                  </a:lnTo>
                  <a:lnTo>
                    <a:pt x="225" y="3316"/>
                  </a:lnTo>
                  <a:lnTo>
                    <a:pt x="56" y="3260"/>
                  </a:lnTo>
                  <a:lnTo>
                    <a:pt x="0" y="3429"/>
                  </a:lnTo>
                  <a:lnTo>
                    <a:pt x="56" y="3597"/>
                  </a:lnTo>
                  <a:lnTo>
                    <a:pt x="169" y="3654"/>
                  </a:lnTo>
                  <a:lnTo>
                    <a:pt x="225" y="3597"/>
                  </a:lnTo>
                  <a:lnTo>
                    <a:pt x="225" y="3541"/>
                  </a:lnTo>
                  <a:lnTo>
                    <a:pt x="338" y="3541"/>
                  </a:lnTo>
                  <a:lnTo>
                    <a:pt x="338" y="3597"/>
                  </a:lnTo>
                  <a:lnTo>
                    <a:pt x="450" y="3822"/>
                  </a:lnTo>
                  <a:lnTo>
                    <a:pt x="506" y="3878"/>
                  </a:lnTo>
                  <a:lnTo>
                    <a:pt x="675" y="3878"/>
                  </a:lnTo>
                  <a:lnTo>
                    <a:pt x="731" y="3935"/>
                  </a:lnTo>
                  <a:lnTo>
                    <a:pt x="731" y="3991"/>
                  </a:lnTo>
                  <a:lnTo>
                    <a:pt x="843" y="3935"/>
                  </a:lnTo>
                  <a:lnTo>
                    <a:pt x="843" y="3766"/>
                  </a:lnTo>
                  <a:lnTo>
                    <a:pt x="843" y="3654"/>
                  </a:lnTo>
                  <a:lnTo>
                    <a:pt x="900" y="3541"/>
                  </a:lnTo>
                  <a:lnTo>
                    <a:pt x="956" y="3485"/>
                  </a:lnTo>
                  <a:lnTo>
                    <a:pt x="956" y="3541"/>
                  </a:lnTo>
                  <a:lnTo>
                    <a:pt x="956" y="3654"/>
                  </a:lnTo>
                  <a:lnTo>
                    <a:pt x="956" y="3710"/>
                  </a:lnTo>
                  <a:lnTo>
                    <a:pt x="956" y="3766"/>
                  </a:lnTo>
                  <a:lnTo>
                    <a:pt x="1012" y="3822"/>
                  </a:lnTo>
                  <a:lnTo>
                    <a:pt x="1068" y="3822"/>
                  </a:lnTo>
                  <a:lnTo>
                    <a:pt x="1124" y="3766"/>
                  </a:lnTo>
                  <a:lnTo>
                    <a:pt x="1181" y="3710"/>
                  </a:lnTo>
                  <a:lnTo>
                    <a:pt x="1181" y="3766"/>
                  </a:lnTo>
                  <a:lnTo>
                    <a:pt x="1237" y="3766"/>
                  </a:lnTo>
                  <a:lnTo>
                    <a:pt x="1237" y="3935"/>
                  </a:lnTo>
                  <a:lnTo>
                    <a:pt x="1349" y="3991"/>
                  </a:lnTo>
                  <a:lnTo>
                    <a:pt x="1349" y="4103"/>
                  </a:lnTo>
                  <a:lnTo>
                    <a:pt x="1349" y="4216"/>
                  </a:lnTo>
                  <a:lnTo>
                    <a:pt x="1518" y="4159"/>
                  </a:lnTo>
                  <a:lnTo>
                    <a:pt x="1518" y="4103"/>
                  </a:lnTo>
                  <a:lnTo>
                    <a:pt x="1518" y="3991"/>
                  </a:lnTo>
                  <a:lnTo>
                    <a:pt x="1518" y="3935"/>
                  </a:lnTo>
                  <a:lnTo>
                    <a:pt x="1574" y="3878"/>
                  </a:lnTo>
                  <a:lnTo>
                    <a:pt x="1574" y="3822"/>
                  </a:lnTo>
                  <a:lnTo>
                    <a:pt x="1574" y="3766"/>
                  </a:lnTo>
                  <a:lnTo>
                    <a:pt x="1518" y="3710"/>
                  </a:lnTo>
                  <a:lnTo>
                    <a:pt x="1574" y="3597"/>
                  </a:lnTo>
                  <a:lnTo>
                    <a:pt x="1630" y="3485"/>
                  </a:lnTo>
                  <a:lnTo>
                    <a:pt x="1574" y="3373"/>
                  </a:lnTo>
                  <a:lnTo>
                    <a:pt x="1462" y="3316"/>
                  </a:lnTo>
                  <a:lnTo>
                    <a:pt x="1349" y="3204"/>
                  </a:lnTo>
                  <a:lnTo>
                    <a:pt x="1124" y="2979"/>
                  </a:lnTo>
                  <a:lnTo>
                    <a:pt x="1068" y="2979"/>
                  </a:lnTo>
                  <a:lnTo>
                    <a:pt x="1068" y="2923"/>
                  </a:lnTo>
                  <a:lnTo>
                    <a:pt x="1124" y="2811"/>
                  </a:lnTo>
                  <a:lnTo>
                    <a:pt x="1181" y="2923"/>
                  </a:lnTo>
                  <a:lnTo>
                    <a:pt x="1237" y="2979"/>
                  </a:lnTo>
                  <a:lnTo>
                    <a:pt x="1349" y="3035"/>
                  </a:lnTo>
                  <a:lnTo>
                    <a:pt x="1405" y="2979"/>
                  </a:lnTo>
                  <a:lnTo>
                    <a:pt x="1518" y="2923"/>
                  </a:lnTo>
                  <a:lnTo>
                    <a:pt x="1462" y="2642"/>
                  </a:lnTo>
                  <a:lnTo>
                    <a:pt x="1462" y="2305"/>
                  </a:lnTo>
                  <a:lnTo>
                    <a:pt x="1518" y="2417"/>
                  </a:lnTo>
                  <a:lnTo>
                    <a:pt x="1630" y="2417"/>
                  </a:lnTo>
                  <a:lnTo>
                    <a:pt x="2080" y="2249"/>
                  </a:lnTo>
                  <a:lnTo>
                    <a:pt x="2473" y="2080"/>
                  </a:lnTo>
                  <a:lnTo>
                    <a:pt x="2530" y="1967"/>
                  </a:lnTo>
                  <a:lnTo>
                    <a:pt x="2530" y="1855"/>
                  </a:lnTo>
                  <a:lnTo>
                    <a:pt x="2473" y="1743"/>
                  </a:lnTo>
                  <a:lnTo>
                    <a:pt x="2473" y="1686"/>
                  </a:lnTo>
                  <a:lnTo>
                    <a:pt x="2586" y="1743"/>
                  </a:lnTo>
                  <a:lnTo>
                    <a:pt x="2754" y="1799"/>
                  </a:lnTo>
                  <a:lnTo>
                    <a:pt x="2979" y="1743"/>
                  </a:lnTo>
                  <a:lnTo>
                    <a:pt x="3204" y="1630"/>
                  </a:lnTo>
                  <a:lnTo>
                    <a:pt x="3429" y="1518"/>
                  </a:lnTo>
                  <a:lnTo>
                    <a:pt x="3710" y="1349"/>
                  </a:lnTo>
                  <a:lnTo>
                    <a:pt x="3822" y="1293"/>
                  </a:lnTo>
                  <a:lnTo>
                    <a:pt x="3878" y="1237"/>
                  </a:lnTo>
                  <a:lnTo>
                    <a:pt x="3935" y="1181"/>
                  </a:lnTo>
                  <a:lnTo>
                    <a:pt x="4103" y="1181"/>
                  </a:lnTo>
                  <a:lnTo>
                    <a:pt x="4160" y="1124"/>
                  </a:lnTo>
                  <a:lnTo>
                    <a:pt x="4216" y="1012"/>
                  </a:lnTo>
                  <a:lnTo>
                    <a:pt x="4272" y="1012"/>
                  </a:lnTo>
                  <a:lnTo>
                    <a:pt x="4384" y="1068"/>
                  </a:lnTo>
                  <a:lnTo>
                    <a:pt x="4441" y="1124"/>
                  </a:lnTo>
                  <a:lnTo>
                    <a:pt x="4497" y="1124"/>
                  </a:lnTo>
                  <a:lnTo>
                    <a:pt x="4665" y="1068"/>
                  </a:lnTo>
                  <a:lnTo>
                    <a:pt x="4722" y="900"/>
                  </a:lnTo>
                  <a:lnTo>
                    <a:pt x="4722" y="843"/>
                  </a:lnTo>
                  <a:lnTo>
                    <a:pt x="4665" y="787"/>
                  </a:lnTo>
                  <a:lnTo>
                    <a:pt x="4609" y="731"/>
                  </a:lnTo>
                  <a:lnTo>
                    <a:pt x="4609" y="619"/>
                  </a:lnTo>
                  <a:lnTo>
                    <a:pt x="4665" y="562"/>
                  </a:lnTo>
                  <a:lnTo>
                    <a:pt x="4665" y="506"/>
                  </a:lnTo>
                  <a:lnTo>
                    <a:pt x="4665" y="394"/>
                  </a:lnTo>
                  <a:lnTo>
                    <a:pt x="4609" y="169"/>
                  </a:lnTo>
                  <a:lnTo>
                    <a:pt x="4553" y="56"/>
                  </a:lnTo>
                  <a:lnTo>
                    <a:pt x="4441" y="0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9" name="Google Shape;23409;p51"/>
            <p:cNvSpPr/>
            <p:nvPr/>
          </p:nvSpPr>
          <p:spPr>
            <a:xfrm>
              <a:off x="1792200" y="1129875"/>
              <a:ext cx="14075" cy="19700"/>
            </a:xfrm>
            <a:custGeom>
              <a:avLst/>
              <a:gdLst/>
              <a:ahLst/>
              <a:cxnLst/>
              <a:rect l="l" t="t" r="r" b="b"/>
              <a:pathLst>
                <a:path w="563" h="788" extrusionOk="0">
                  <a:moveTo>
                    <a:pt x="1" y="0"/>
                  </a:moveTo>
                  <a:lnTo>
                    <a:pt x="1" y="113"/>
                  </a:lnTo>
                  <a:lnTo>
                    <a:pt x="57" y="337"/>
                  </a:lnTo>
                  <a:lnTo>
                    <a:pt x="113" y="562"/>
                  </a:lnTo>
                  <a:lnTo>
                    <a:pt x="113" y="675"/>
                  </a:lnTo>
                  <a:lnTo>
                    <a:pt x="225" y="731"/>
                  </a:lnTo>
                  <a:lnTo>
                    <a:pt x="282" y="787"/>
                  </a:lnTo>
                  <a:lnTo>
                    <a:pt x="563" y="506"/>
                  </a:lnTo>
                  <a:lnTo>
                    <a:pt x="506" y="450"/>
                  </a:lnTo>
                  <a:lnTo>
                    <a:pt x="450" y="394"/>
                  </a:lnTo>
                  <a:lnTo>
                    <a:pt x="282" y="281"/>
                  </a:lnTo>
                  <a:lnTo>
                    <a:pt x="225" y="169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1D0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0" name="Google Shape;23410;p51"/>
            <p:cNvSpPr/>
            <p:nvPr/>
          </p:nvSpPr>
          <p:spPr>
            <a:xfrm>
              <a:off x="1764100" y="1173425"/>
              <a:ext cx="15475" cy="9850"/>
            </a:xfrm>
            <a:custGeom>
              <a:avLst/>
              <a:gdLst/>
              <a:ahLst/>
              <a:cxnLst/>
              <a:rect l="l" t="t" r="r" b="b"/>
              <a:pathLst>
                <a:path w="619" h="394" extrusionOk="0">
                  <a:moveTo>
                    <a:pt x="57" y="1"/>
                  </a:moveTo>
                  <a:lnTo>
                    <a:pt x="0" y="57"/>
                  </a:lnTo>
                  <a:lnTo>
                    <a:pt x="57" y="113"/>
                  </a:lnTo>
                  <a:lnTo>
                    <a:pt x="113" y="169"/>
                  </a:lnTo>
                  <a:lnTo>
                    <a:pt x="225" y="225"/>
                  </a:lnTo>
                  <a:lnTo>
                    <a:pt x="281" y="338"/>
                  </a:lnTo>
                  <a:lnTo>
                    <a:pt x="394" y="394"/>
                  </a:lnTo>
                  <a:lnTo>
                    <a:pt x="619" y="394"/>
                  </a:lnTo>
                  <a:lnTo>
                    <a:pt x="394" y="282"/>
                  </a:lnTo>
                  <a:lnTo>
                    <a:pt x="169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1C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1" name="Google Shape;23411;p51"/>
            <p:cNvSpPr/>
            <p:nvPr/>
          </p:nvSpPr>
          <p:spPr>
            <a:xfrm>
              <a:off x="1771125" y="1212775"/>
              <a:ext cx="9850" cy="14075"/>
            </a:xfrm>
            <a:custGeom>
              <a:avLst/>
              <a:gdLst/>
              <a:ahLst/>
              <a:cxnLst/>
              <a:rect l="l" t="t" r="r" b="b"/>
              <a:pathLst>
                <a:path w="394" h="563" extrusionOk="0">
                  <a:moveTo>
                    <a:pt x="169" y="0"/>
                  </a:moveTo>
                  <a:lnTo>
                    <a:pt x="169" y="56"/>
                  </a:lnTo>
                  <a:lnTo>
                    <a:pt x="57" y="56"/>
                  </a:lnTo>
                  <a:lnTo>
                    <a:pt x="57" y="169"/>
                  </a:lnTo>
                  <a:lnTo>
                    <a:pt x="0" y="281"/>
                  </a:lnTo>
                  <a:lnTo>
                    <a:pt x="57" y="338"/>
                  </a:lnTo>
                  <a:lnTo>
                    <a:pt x="113" y="338"/>
                  </a:lnTo>
                  <a:lnTo>
                    <a:pt x="113" y="394"/>
                  </a:lnTo>
                  <a:lnTo>
                    <a:pt x="113" y="506"/>
                  </a:lnTo>
                  <a:lnTo>
                    <a:pt x="169" y="562"/>
                  </a:lnTo>
                  <a:lnTo>
                    <a:pt x="225" y="562"/>
                  </a:lnTo>
                  <a:lnTo>
                    <a:pt x="281" y="506"/>
                  </a:lnTo>
                  <a:lnTo>
                    <a:pt x="338" y="394"/>
                  </a:lnTo>
                  <a:lnTo>
                    <a:pt x="338" y="338"/>
                  </a:lnTo>
                  <a:lnTo>
                    <a:pt x="394" y="225"/>
                  </a:lnTo>
                  <a:lnTo>
                    <a:pt x="338" y="113"/>
                  </a:lnTo>
                  <a:lnTo>
                    <a:pt x="225" y="11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2" name="Google Shape;23412;p51"/>
            <p:cNvSpPr/>
            <p:nvPr/>
          </p:nvSpPr>
          <p:spPr>
            <a:xfrm>
              <a:off x="1773925" y="1190300"/>
              <a:ext cx="5650" cy="9850"/>
            </a:xfrm>
            <a:custGeom>
              <a:avLst/>
              <a:gdLst/>
              <a:ahLst/>
              <a:cxnLst/>
              <a:rect l="l" t="t" r="r" b="b"/>
              <a:pathLst>
                <a:path w="226" h="394" extrusionOk="0">
                  <a:moveTo>
                    <a:pt x="57" y="0"/>
                  </a:moveTo>
                  <a:lnTo>
                    <a:pt x="1" y="112"/>
                  </a:lnTo>
                  <a:lnTo>
                    <a:pt x="57" y="169"/>
                  </a:lnTo>
                  <a:lnTo>
                    <a:pt x="57" y="281"/>
                  </a:lnTo>
                  <a:lnTo>
                    <a:pt x="113" y="337"/>
                  </a:lnTo>
                  <a:lnTo>
                    <a:pt x="169" y="393"/>
                  </a:lnTo>
                  <a:lnTo>
                    <a:pt x="226" y="225"/>
                  </a:lnTo>
                  <a:lnTo>
                    <a:pt x="169" y="56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3" name="Google Shape;23413;p51"/>
            <p:cNvSpPr/>
            <p:nvPr/>
          </p:nvSpPr>
          <p:spPr>
            <a:xfrm>
              <a:off x="1751450" y="1197325"/>
              <a:ext cx="5650" cy="8450"/>
            </a:xfrm>
            <a:custGeom>
              <a:avLst/>
              <a:gdLst/>
              <a:ahLst/>
              <a:cxnLst/>
              <a:rect l="l" t="t" r="r" b="b"/>
              <a:pathLst>
                <a:path w="226" h="338" extrusionOk="0">
                  <a:moveTo>
                    <a:pt x="113" y="0"/>
                  </a:moveTo>
                  <a:lnTo>
                    <a:pt x="57" y="112"/>
                  </a:lnTo>
                  <a:lnTo>
                    <a:pt x="1" y="225"/>
                  </a:lnTo>
                  <a:lnTo>
                    <a:pt x="57" y="281"/>
                  </a:lnTo>
                  <a:lnTo>
                    <a:pt x="169" y="337"/>
                  </a:lnTo>
                  <a:lnTo>
                    <a:pt x="169" y="225"/>
                  </a:lnTo>
                  <a:lnTo>
                    <a:pt x="225" y="16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4" name="Google Shape;23414;p51"/>
            <p:cNvSpPr/>
            <p:nvPr/>
          </p:nvSpPr>
          <p:spPr>
            <a:xfrm>
              <a:off x="1776750" y="1212775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169" y="0"/>
                  </a:moveTo>
                  <a:lnTo>
                    <a:pt x="0" y="113"/>
                  </a:lnTo>
                  <a:lnTo>
                    <a:pt x="169" y="225"/>
                  </a:lnTo>
                  <a:lnTo>
                    <a:pt x="281" y="113"/>
                  </a:lnTo>
                  <a:lnTo>
                    <a:pt x="281" y="5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5" name="Google Shape;23415;p51"/>
            <p:cNvSpPr/>
            <p:nvPr/>
          </p:nvSpPr>
          <p:spPr>
            <a:xfrm>
              <a:off x="1785175" y="1216975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69" y="1"/>
                  </a:moveTo>
                  <a:lnTo>
                    <a:pt x="1" y="113"/>
                  </a:lnTo>
                  <a:lnTo>
                    <a:pt x="57" y="170"/>
                  </a:lnTo>
                  <a:lnTo>
                    <a:pt x="225" y="170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6" name="Google Shape;23416;p51"/>
            <p:cNvSpPr/>
            <p:nvPr/>
          </p:nvSpPr>
          <p:spPr>
            <a:xfrm>
              <a:off x="1758475" y="1207150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1" y="0"/>
                  </a:moveTo>
                  <a:lnTo>
                    <a:pt x="57" y="225"/>
                  </a:lnTo>
                  <a:lnTo>
                    <a:pt x="169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7" name="Google Shape;23417;p51"/>
            <p:cNvSpPr/>
            <p:nvPr/>
          </p:nvSpPr>
          <p:spPr>
            <a:xfrm>
              <a:off x="1806250" y="1117225"/>
              <a:ext cx="2850" cy="4225"/>
            </a:xfrm>
            <a:custGeom>
              <a:avLst/>
              <a:gdLst/>
              <a:ahLst/>
              <a:cxnLst/>
              <a:rect l="l" t="t" r="r" b="b"/>
              <a:pathLst>
                <a:path w="114" h="169" extrusionOk="0">
                  <a:moveTo>
                    <a:pt x="1" y="0"/>
                  </a:moveTo>
                  <a:lnTo>
                    <a:pt x="57" y="169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8" name="Google Shape;23418;p51"/>
            <p:cNvSpPr/>
            <p:nvPr/>
          </p:nvSpPr>
          <p:spPr>
            <a:xfrm>
              <a:off x="1752850" y="1191700"/>
              <a:ext cx="4250" cy="4225"/>
            </a:xfrm>
            <a:custGeom>
              <a:avLst/>
              <a:gdLst/>
              <a:ahLst/>
              <a:cxnLst/>
              <a:rect l="l" t="t" r="r" b="b"/>
              <a:pathLst>
                <a:path w="170" h="169" extrusionOk="0">
                  <a:moveTo>
                    <a:pt x="1" y="0"/>
                  </a:moveTo>
                  <a:lnTo>
                    <a:pt x="1" y="169"/>
                  </a:lnTo>
                  <a:lnTo>
                    <a:pt x="169" y="169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9" name="Google Shape;23419;p51"/>
            <p:cNvSpPr/>
            <p:nvPr/>
          </p:nvSpPr>
          <p:spPr>
            <a:xfrm>
              <a:off x="1780950" y="1136900"/>
              <a:ext cx="1450" cy="4225"/>
            </a:xfrm>
            <a:custGeom>
              <a:avLst/>
              <a:gdLst/>
              <a:ahLst/>
              <a:cxnLst/>
              <a:rect l="l" t="t" r="r" b="b"/>
              <a:pathLst>
                <a:path w="58" h="169" extrusionOk="0">
                  <a:moveTo>
                    <a:pt x="57" y="0"/>
                  </a:moveTo>
                  <a:lnTo>
                    <a:pt x="1" y="56"/>
                  </a:lnTo>
                  <a:lnTo>
                    <a:pt x="1" y="113"/>
                  </a:lnTo>
                  <a:lnTo>
                    <a:pt x="1" y="169"/>
                  </a:lnTo>
                  <a:lnTo>
                    <a:pt x="57" y="169"/>
                  </a:lnTo>
                  <a:lnTo>
                    <a:pt x="57" y="113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1D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0" name="Google Shape;23420;p51"/>
            <p:cNvSpPr/>
            <p:nvPr/>
          </p:nvSpPr>
          <p:spPr>
            <a:xfrm>
              <a:off x="1772525" y="1207150"/>
              <a:ext cx="4250" cy="2825"/>
            </a:xfrm>
            <a:custGeom>
              <a:avLst/>
              <a:gdLst/>
              <a:ahLst/>
              <a:cxnLst/>
              <a:rect l="l" t="t" r="r" b="b"/>
              <a:pathLst>
                <a:path w="170" h="113" extrusionOk="0">
                  <a:moveTo>
                    <a:pt x="1" y="0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13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1" name="Google Shape;23421;p51"/>
            <p:cNvSpPr/>
            <p:nvPr/>
          </p:nvSpPr>
          <p:spPr>
            <a:xfrm>
              <a:off x="1764100" y="120292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0" y="1"/>
                  </a:moveTo>
                  <a:lnTo>
                    <a:pt x="0" y="57"/>
                  </a:lnTo>
                  <a:lnTo>
                    <a:pt x="57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2" name="Google Shape;23422;p51"/>
            <p:cNvSpPr/>
            <p:nvPr/>
          </p:nvSpPr>
          <p:spPr>
            <a:xfrm>
              <a:off x="1768325" y="1216975"/>
              <a:ext cx="4225" cy="4250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169" y="1"/>
                  </a:moveTo>
                  <a:lnTo>
                    <a:pt x="0" y="113"/>
                  </a:lnTo>
                  <a:lnTo>
                    <a:pt x="112" y="170"/>
                  </a:lnTo>
                  <a:lnTo>
                    <a:pt x="169" y="170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3" name="Google Shape;23423;p51"/>
            <p:cNvSpPr/>
            <p:nvPr/>
          </p:nvSpPr>
          <p:spPr>
            <a:xfrm>
              <a:off x="1795000" y="11158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6"/>
                  </a:moveTo>
                  <a:lnTo>
                    <a:pt x="1" y="5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56"/>
                  </a:lnTo>
                  <a:close/>
                </a:path>
              </a:pathLst>
            </a:custGeom>
            <a:solidFill>
              <a:srgbClr val="B1D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4" name="Google Shape;23424;p51"/>
            <p:cNvSpPr/>
            <p:nvPr/>
          </p:nvSpPr>
          <p:spPr>
            <a:xfrm>
              <a:off x="1751450" y="118185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1" y="1"/>
                  </a:moveTo>
                  <a:lnTo>
                    <a:pt x="57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1D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5" name="Google Shape;23425;p51"/>
            <p:cNvSpPr/>
            <p:nvPr/>
          </p:nvSpPr>
          <p:spPr>
            <a:xfrm>
              <a:off x="1754275" y="1190300"/>
              <a:ext cx="0" cy="1425"/>
            </a:xfrm>
            <a:custGeom>
              <a:avLst/>
              <a:gdLst/>
              <a:ahLst/>
              <a:cxnLst/>
              <a:rect l="l" t="t" r="r" b="b"/>
              <a:pathLst>
                <a:path h="57" extrusionOk="0">
                  <a:moveTo>
                    <a:pt x="0" y="5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6" name="Google Shape;23426;p51"/>
            <p:cNvSpPr/>
            <p:nvPr/>
          </p:nvSpPr>
          <p:spPr>
            <a:xfrm>
              <a:off x="1758475" y="120012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7" name="Google Shape;23427;p51"/>
            <p:cNvSpPr/>
            <p:nvPr/>
          </p:nvSpPr>
          <p:spPr>
            <a:xfrm>
              <a:off x="1757075" y="12001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8" name="Google Shape;23428;p51"/>
            <p:cNvSpPr/>
            <p:nvPr/>
          </p:nvSpPr>
          <p:spPr>
            <a:xfrm>
              <a:off x="1783775" y="11987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9" name="Google Shape;23429;p51"/>
            <p:cNvSpPr/>
            <p:nvPr/>
          </p:nvSpPr>
          <p:spPr>
            <a:xfrm>
              <a:off x="1776750" y="12057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56"/>
                  </a:moveTo>
                  <a:lnTo>
                    <a:pt x="0" y="0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0" name="Google Shape;23430;p51"/>
            <p:cNvSpPr/>
            <p:nvPr/>
          </p:nvSpPr>
          <p:spPr>
            <a:xfrm>
              <a:off x="1768325" y="12127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56"/>
                  </a:moveTo>
                  <a:lnTo>
                    <a:pt x="56" y="0"/>
                  </a:lnTo>
                  <a:lnTo>
                    <a:pt x="56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1" name="Google Shape;23431;p51"/>
            <p:cNvSpPr/>
            <p:nvPr/>
          </p:nvSpPr>
          <p:spPr>
            <a:xfrm>
              <a:off x="1775350" y="12127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2" name="Google Shape;23432;p51"/>
            <p:cNvSpPr/>
            <p:nvPr/>
          </p:nvSpPr>
          <p:spPr>
            <a:xfrm>
              <a:off x="1772525" y="1214175"/>
              <a:ext cx="25" cy="2825"/>
            </a:xfrm>
            <a:custGeom>
              <a:avLst/>
              <a:gdLst/>
              <a:ahLst/>
              <a:cxnLst/>
              <a:rect l="l" t="t" r="r" b="b"/>
              <a:pathLst>
                <a:path w="1" h="113" extrusionOk="0">
                  <a:moveTo>
                    <a:pt x="1" y="0"/>
                  </a:moveTo>
                  <a:lnTo>
                    <a:pt x="1" y="0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3" name="Google Shape;23433;p51"/>
            <p:cNvSpPr/>
            <p:nvPr/>
          </p:nvSpPr>
          <p:spPr>
            <a:xfrm>
              <a:off x="1789400" y="120995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4" name="Google Shape;23434;p51"/>
            <p:cNvSpPr/>
            <p:nvPr/>
          </p:nvSpPr>
          <p:spPr>
            <a:xfrm>
              <a:off x="1792200" y="121697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1" y="1"/>
                  </a:moveTo>
                  <a:lnTo>
                    <a:pt x="1" y="1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5" name="Google Shape;23435;p51"/>
            <p:cNvSpPr/>
            <p:nvPr/>
          </p:nvSpPr>
          <p:spPr>
            <a:xfrm>
              <a:off x="1744425" y="1204350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1" y="0"/>
                  </a:moveTo>
                  <a:lnTo>
                    <a:pt x="1" y="56"/>
                  </a:lnTo>
                  <a:lnTo>
                    <a:pt x="57" y="169"/>
                  </a:lnTo>
                  <a:lnTo>
                    <a:pt x="57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6" name="Google Shape;23436;p51"/>
            <p:cNvSpPr/>
            <p:nvPr/>
          </p:nvSpPr>
          <p:spPr>
            <a:xfrm>
              <a:off x="1889150" y="1069450"/>
              <a:ext cx="45000" cy="49200"/>
            </a:xfrm>
            <a:custGeom>
              <a:avLst/>
              <a:gdLst/>
              <a:ahLst/>
              <a:cxnLst/>
              <a:rect l="l" t="t" r="r" b="b"/>
              <a:pathLst>
                <a:path w="1800" h="1968" extrusionOk="0">
                  <a:moveTo>
                    <a:pt x="1237" y="0"/>
                  </a:moveTo>
                  <a:lnTo>
                    <a:pt x="1181" y="113"/>
                  </a:lnTo>
                  <a:lnTo>
                    <a:pt x="1125" y="225"/>
                  </a:lnTo>
                  <a:lnTo>
                    <a:pt x="1125" y="281"/>
                  </a:lnTo>
                  <a:lnTo>
                    <a:pt x="1012" y="281"/>
                  </a:lnTo>
                  <a:lnTo>
                    <a:pt x="1012" y="338"/>
                  </a:lnTo>
                  <a:lnTo>
                    <a:pt x="956" y="394"/>
                  </a:lnTo>
                  <a:lnTo>
                    <a:pt x="1012" y="506"/>
                  </a:lnTo>
                  <a:lnTo>
                    <a:pt x="1012" y="562"/>
                  </a:lnTo>
                  <a:lnTo>
                    <a:pt x="956" y="619"/>
                  </a:lnTo>
                  <a:lnTo>
                    <a:pt x="844" y="675"/>
                  </a:lnTo>
                  <a:lnTo>
                    <a:pt x="788" y="675"/>
                  </a:lnTo>
                  <a:lnTo>
                    <a:pt x="788" y="787"/>
                  </a:lnTo>
                  <a:lnTo>
                    <a:pt x="788" y="843"/>
                  </a:lnTo>
                  <a:lnTo>
                    <a:pt x="788" y="900"/>
                  </a:lnTo>
                  <a:lnTo>
                    <a:pt x="731" y="956"/>
                  </a:lnTo>
                  <a:lnTo>
                    <a:pt x="619" y="843"/>
                  </a:lnTo>
                  <a:lnTo>
                    <a:pt x="563" y="787"/>
                  </a:lnTo>
                  <a:lnTo>
                    <a:pt x="450" y="843"/>
                  </a:lnTo>
                  <a:lnTo>
                    <a:pt x="282" y="900"/>
                  </a:lnTo>
                  <a:lnTo>
                    <a:pt x="226" y="956"/>
                  </a:lnTo>
                  <a:lnTo>
                    <a:pt x="169" y="1012"/>
                  </a:lnTo>
                  <a:lnTo>
                    <a:pt x="1" y="1181"/>
                  </a:lnTo>
                  <a:lnTo>
                    <a:pt x="1" y="1349"/>
                  </a:lnTo>
                  <a:lnTo>
                    <a:pt x="1" y="1518"/>
                  </a:lnTo>
                  <a:lnTo>
                    <a:pt x="57" y="1686"/>
                  </a:lnTo>
                  <a:lnTo>
                    <a:pt x="169" y="1743"/>
                  </a:lnTo>
                  <a:lnTo>
                    <a:pt x="226" y="1743"/>
                  </a:lnTo>
                  <a:lnTo>
                    <a:pt x="338" y="1799"/>
                  </a:lnTo>
                  <a:lnTo>
                    <a:pt x="394" y="1799"/>
                  </a:lnTo>
                  <a:lnTo>
                    <a:pt x="619" y="1911"/>
                  </a:lnTo>
                  <a:lnTo>
                    <a:pt x="731" y="1968"/>
                  </a:lnTo>
                  <a:lnTo>
                    <a:pt x="844" y="1855"/>
                  </a:lnTo>
                  <a:lnTo>
                    <a:pt x="900" y="1630"/>
                  </a:lnTo>
                  <a:lnTo>
                    <a:pt x="900" y="1462"/>
                  </a:lnTo>
                  <a:lnTo>
                    <a:pt x="956" y="1349"/>
                  </a:lnTo>
                  <a:lnTo>
                    <a:pt x="1069" y="1349"/>
                  </a:lnTo>
                  <a:lnTo>
                    <a:pt x="1237" y="1293"/>
                  </a:lnTo>
                  <a:lnTo>
                    <a:pt x="1350" y="1293"/>
                  </a:lnTo>
                  <a:lnTo>
                    <a:pt x="1462" y="1349"/>
                  </a:lnTo>
                  <a:lnTo>
                    <a:pt x="1518" y="1349"/>
                  </a:lnTo>
                  <a:lnTo>
                    <a:pt x="1575" y="1293"/>
                  </a:lnTo>
                  <a:lnTo>
                    <a:pt x="1631" y="1181"/>
                  </a:lnTo>
                  <a:lnTo>
                    <a:pt x="1687" y="1124"/>
                  </a:lnTo>
                  <a:lnTo>
                    <a:pt x="1743" y="1068"/>
                  </a:lnTo>
                  <a:lnTo>
                    <a:pt x="1799" y="900"/>
                  </a:lnTo>
                  <a:lnTo>
                    <a:pt x="1743" y="843"/>
                  </a:lnTo>
                  <a:lnTo>
                    <a:pt x="1687" y="787"/>
                  </a:lnTo>
                  <a:lnTo>
                    <a:pt x="1631" y="731"/>
                  </a:lnTo>
                  <a:lnTo>
                    <a:pt x="1575" y="787"/>
                  </a:lnTo>
                  <a:lnTo>
                    <a:pt x="1518" y="843"/>
                  </a:lnTo>
                  <a:lnTo>
                    <a:pt x="1518" y="731"/>
                  </a:lnTo>
                  <a:lnTo>
                    <a:pt x="1518" y="562"/>
                  </a:lnTo>
                  <a:lnTo>
                    <a:pt x="1462" y="506"/>
                  </a:lnTo>
                  <a:lnTo>
                    <a:pt x="1406" y="562"/>
                  </a:lnTo>
                  <a:lnTo>
                    <a:pt x="1293" y="506"/>
                  </a:lnTo>
                  <a:lnTo>
                    <a:pt x="1293" y="169"/>
                  </a:lnTo>
                  <a:lnTo>
                    <a:pt x="1293" y="57"/>
                  </a:lnTo>
                  <a:lnTo>
                    <a:pt x="1237" y="0"/>
                  </a:lnTo>
                  <a:close/>
                </a:path>
              </a:pathLst>
            </a:custGeom>
            <a:solidFill>
              <a:srgbClr val="B7D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7" name="Google Shape;23437;p51"/>
            <p:cNvSpPr/>
            <p:nvPr/>
          </p:nvSpPr>
          <p:spPr>
            <a:xfrm>
              <a:off x="1859650" y="1077875"/>
              <a:ext cx="37950" cy="30950"/>
            </a:xfrm>
            <a:custGeom>
              <a:avLst/>
              <a:gdLst/>
              <a:ahLst/>
              <a:cxnLst/>
              <a:rect l="l" t="t" r="r" b="b"/>
              <a:pathLst>
                <a:path w="1518" h="1238" extrusionOk="0">
                  <a:moveTo>
                    <a:pt x="1349" y="1"/>
                  </a:moveTo>
                  <a:lnTo>
                    <a:pt x="1181" y="113"/>
                  </a:lnTo>
                  <a:lnTo>
                    <a:pt x="1125" y="169"/>
                  </a:lnTo>
                  <a:lnTo>
                    <a:pt x="1068" y="113"/>
                  </a:lnTo>
                  <a:lnTo>
                    <a:pt x="956" y="113"/>
                  </a:lnTo>
                  <a:lnTo>
                    <a:pt x="900" y="169"/>
                  </a:lnTo>
                  <a:lnTo>
                    <a:pt x="900" y="225"/>
                  </a:lnTo>
                  <a:lnTo>
                    <a:pt x="900" y="282"/>
                  </a:lnTo>
                  <a:lnTo>
                    <a:pt x="731" y="225"/>
                  </a:lnTo>
                  <a:lnTo>
                    <a:pt x="619" y="282"/>
                  </a:lnTo>
                  <a:lnTo>
                    <a:pt x="450" y="282"/>
                  </a:lnTo>
                  <a:lnTo>
                    <a:pt x="394" y="338"/>
                  </a:lnTo>
                  <a:lnTo>
                    <a:pt x="338" y="506"/>
                  </a:lnTo>
                  <a:lnTo>
                    <a:pt x="281" y="506"/>
                  </a:lnTo>
                  <a:lnTo>
                    <a:pt x="225" y="450"/>
                  </a:lnTo>
                  <a:lnTo>
                    <a:pt x="225" y="394"/>
                  </a:lnTo>
                  <a:lnTo>
                    <a:pt x="169" y="338"/>
                  </a:lnTo>
                  <a:lnTo>
                    <a:pt x="57" y="394"/>
                  </a:lnTo>
                  <a:lnTo>
                    <a:pt x="0" y="506"/>
                  </a:lnTo>
                  <a:lnTo>
                    <a:pt x="57" y="619"/>
                  </a:lnTo>
                  <a:lnTo>
                    <a:pt x="113" y="731"/>
                  </a:lnTo>
                  <a:lnTo>
                    <a:pt x="338" y="844"/>
                  </a:lnTo>
                  <a:lnTo>
                    <a:pt x="562" y="956"/>
                  </a:lnTo>
                  <a:lnTo>
                    <a:pt x="675" y="1068"/>
                  </a:lnTo>
                  <a:lnTo>
                    <a:pt x="731" y="1181"/>
                  </a:lnTo>
                  <a:lnTo>
                    <a:pt x="731" y="1237"/>
                  </a:lnTo>
                  <a:lnTo>
                    <a:pt x="1012" y="1237"/>
                  </a:lnTo>
                  <a:lnTo>
                    <a:pt x="1181" y="900"/>
                  </a:lnTo>
                  <a:lnTo>
                    <a:pt x="1237" y="787"/>
                  </a:lnTo>
                  <a:lnTo>
                    <a:pt x="1349" y="675"/>
                  </a:lnTo>
                  <a:lnTo>
                    <a:pt x="1293" y="563"/>
                  </a:lnTo>
                  <a:lnTo>
                    <a:pt x="1237" y="450"/>
                  </a:lnTo>
                  <a:lnTo>
                    <a:pt x="1293" y="394"/>
                  </a:lnTo>
                  <a:lnTo>
                    <a:pt x="1349" y="282"/>
                  </a:lnTo>
                  <a:lnTo>
                    <a:pt x="1349" y="225"/>
                  </a:lnTo>
                  <a:lnTo>
                    <a:pt x="1406" y="113"/>
                  </a:lnTo>
                  <a:lnTo>
                    <a:pt x="1518" y="57"/>
                  </a:lnTo>
                  <a:lnTo>
                    <a:pt x="1518" y="1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8" name="Google Shape;23438;p51"/>
            <p:cNvSpPr/>
            <p:nvPr/>
          </p:nvSpPr>
          <p:spPr>
            <a:xfrm>
              <a:off x="1848400" y="1090525"/>
              <a:ext cx="39375" cy="23900"/>
            </a:xfrm>
            <a:custGeom>
              <a:avLst/>
              <a:gdLst/>
              <a:ahLst/>
              <a:cxnLst/>
              <a:rect l="l" t="t" r="r" b="b"/>
              <a:pathLst>
                <a:path w="1575" h="956" extrusionOk="0">
                  <a:moveTo>
                    <a:pt x="338" y="0"/>
                  </a:moveTo>
                  <a:lnTo>
                    <a:pt x="282" y="113"/>
                  </a:lnTo>
                  <a:lnTo>
                    <a:pt x="226" y="169"/>
                  </a:lnTo>
                  <a:lnTo>
                    <a:pt x="113" y="281"/>
                  </a:lnTo>
                  <a:lnTo>
                    <a:pt x="57" y="394"/>
                  </a:lnTo>
                  <a:lnTo>
                    <a:pt x="113" y="619"/>
                  </a:lnTo>
                  <a:lnTo>
                    <a:pt x="113" y="731"/>
                  </a:lnTo>
                  <a:lnTo>
                    <a:pt x="1" y="843"/>
                  </a:lnTo>
                  <a:lnTo>
                    <a:pt x="57" y="900"/>
                  </a:lnTo>
                  <a:lnTo>
                    <a:pt x="282" y="956"/>
                  </a:lnTo>
                  <a:lnTo>
                    <a:pt x="394" y="956"/>
                  </a:lnTo>
                  <a:lnTo>
                    <a:pt x="507" y="787"/>
                  </a:lnTo>
                  <a:lnTo>
                    <a:pt x="450" y="675"/>
                  </a:lnTo>
                  <a:lnTo>
                    <a:pt x="450" y="562"/>
                  </a:lnTo>
                  <a:lnTo>
                    <a:pt x="507" y="506"/>
                  </a:lnTo>
                  <a:lnTo>
                    <a:pt x="563" y="562"/>
                  </a:lnTo>
                  <a:lnTo>
                    <a:pt x="563" y="619"/>
                  </a:lnTo>
                  <a:lnTo>
                    <a:pt x="675" y="675"/>
                  </a:lnTo>
                  <a:lnTo>
                    <a:pt x="900" y="675"/>
                  </a:lnTo>
                  <a:lnTo>
                    <a:pt x="900" y="787"/>
                  </a:lnTo>
                  <a:lnTo>
                    <a:pt x="900" y="900"/>
                  </a:lnTo>
                  <a:lnTo>
                    <a:pt x="1012" y="900"/>
                  </a:lnTo>
                  <a:lnTo>
                    <a:pt x="1237" y="843"/>
                  </a:lnTo>
                  <a:lnTo>
                    <a:pt x="1350" y="900"/>
                  </a:lnTo>
                  <a:lnTo>
                    <a:pt x="1406" y="900"/>
                  </a:lnTo>
                  <a:lnTo>
                    <a:pt x="1462" y="843"/>
                  </a:lnTo>
                  <a:lnTo>
                    <a:pt x="1575" y="787"/>
                  </a:lnTo>
                  <a:lnTo>
                    <a:pt x="1518" y="731"/>
                  </a:lnTo>
                  <a:lnTo>
                    <a:pt x="1462" y="675"/>
                  </a:lnTo>
                  <a:lnTo>
                    <a:pt x="1350" y="675"/>
                  </a:lnTo>
                  <a:lnTo>
                    <a:pt x="1181" y="619"/>
                  </a:lnTo>
                  <a:lnTo>
                    <a:pt x="1125" y="562"/>
                  </a:lnTo>
                  <a:lnTo>
                    <a:pt x="1125" y="450"/>
                  </a:lnTo>
                  <a:lnTo>
                    <a:pt x="900" y="225"/>
                  </a:lnTo>
                  <a:lnTo>
                    <a:pt x="788" y="169"/>
                  </a:lnTo>
                  <a:lnTo>
                    <a:pt x="563" y="169"/>
                  </a:lnTo>
                  <a:lnTo>
                    <a:pt x="507" y="113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B5D4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9" name="Google Shape;23439;p51"/>
            <p:cNvSpPr/>
            <p:nvPr/>
          </p:nvSpPr>
          <p:spPr>
            <a:xfrm>
              <a:off x="1841375" y="1084900"/>
              <a:ext cx="15500" cy="15475"/>
            </a:xfrm>
            <a:custGeom>
              <a:avLst/>
              <a:gdLst/>
              <a:ahLst/>
              <a:cxnLst/>
              <a:rect l="l" t="t" r="r" b="b"/>
              <a:pathLst>
                <a:path w="620" h="619" extrusionOk="0">
                  <a:moveTo>
                    <a:pt x="169" y="1"/>
                  </a:moveTo>
                  <a:lnTo>
                    <a:pt x="113" y="113"/>
                  </a:lnTo>
                  <a:lnTo>
                    <a:pt x="1" y="225"/>
                  </a:lnTo>
                  <a:lnTo>
                    <a:pt x="113" y="394"/>
                  </a:lnTo>
                  <a:lnTo>
                    <a:pt x="113" y="506"/>
                  </a:lnTo>
                  <a:lnTo>
                    <a:pt x="113" y="563"/>
                  </a:lnTo>
                  <a:lnTo>
                    <a:pt x="113" y="619"/>
                  </a:lnTo>
                  <a:lnTo>
                    <a:pt x="338" y="619"/>
                  </a:lnTo>
                  <a:lnTo>
                    <a:pt x="563" y="450"/>
                  </a:lnTo>
                  <a:lnTo>
                    <a:pt x="619" y="394"/>
                  </a:lnTo>
                  <a:lnTo>
                    <a:pt x="619" y="225"/>
                  </a:lnTo>
                  <a:lnTo>
                    <a:pt x="563" y="338"/>
                  </a:lnTo>
                  <a:lnTo>
                    <a:pt x="394" y="338"/>
                  </a:lnTo>
                  <a:lnTo>
                    <a:pt x="450" y="113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0" name="Google Shape;23440;p51"/>
            <p:cNvSpPr/>
            <p:nvPr/>
          </p:nvSpPr>
          <p:spPr>
            <a:xfrm>
              <a:off x="1911650" y="1063825"/>
              <a:ext cx="7050" cy="5650"/>
            </a:xfrm>
            <a:custGeom>
              <a:avLst/>
              <a:gdLst/>
              <a:ahLst/>
              <a:cxnLst/>
              <a:rect l="l" t="t" r="r" b="b"/>
              <a:pathLst>
                <a:path w="282" h="226" extrusionOk="0">
                  <a:moveTo>
                    <a:pt x="169" y="0"/>
                  </a:moveTo>
                  <a:lnTo>
                    <a:pt x="56" y="57"/>
                  </a:lnTo>
                  <a:lnTo>
                    <a:pt x="0" y="57"/>
                  </a:lnTo>
                  <a:lnTo>
                    <a:pt x="0" y="169"/>
                  </a:lnTo>
                  <a:lnTo>
                    <a:pt x="0" y="225"/>
                  </a:lnTo>
                  <a:lnTo>
                    <a:pt x="281" y="169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7D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1" name="Google Shape;23441;p51"/>
            <p:cNvSpPr/>
            <p:nvPr/>
          </p:nvSpPr>
          <p:spPr>
            <a:xfrm>
              <a:off x="1907425" y="1069450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225" y="0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57" y="169"/>
                  </a:lnTo>
                  <a:lnTo>
                    <a:pt x="113" y="225"/>
                  </a:lnTo>
                  <a:lnTo>
                    <a:pt x="169" y="16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B7D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2" name="Google Shape;23442;p51"/>
            <p:cNvSpPr/>
            <p:nvPr/>
          </p:nvSpPr>
          <p:spPr>
            <a:xfrm>
              <a:off x="1903200" y="1066625"/>
              <a:ext cx="4250" cy="2850"/>
            </a:xfrm>
            <a:custGeom>
              <a:avLst/>
              <a:gdLst/>
              <a:ahLst/>
              <a:cxnLst/>
              <a:rect l="l" t="t" r="r" b="b"/>
              <a:pathLst>
                <a:path w="170" h="114" extrusionOk="0">
                  <a:moveTo>
                    <a:pt x="1" y="1"/>
                  </a:moveTo>
                  <a:lnTo>
                    <a:pt x="57" y="57"/>
                  </a:lnTo>
                  <a:lnTo>
                    <a:pt x="113" y="113"/>
                  </a:lnTo>
                  <a:lnTo>
                    <a:pt x="169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7D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3" name="Google Shape;23443;p51"/>
            <p:cNvSpPr/>
            <p:nvPr/>
          </p:nvSpPr>
          <p:spPr>
            <a:xfrm>
              <a:off x="1907425" y="10792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7D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4" name="Google Shape;23444;p51"/>
            <p:cNvSpPr/>
            <p:nvPr/>
          </p:nvSpPr>
          <p:spPr>
            <a:xfrm>
              <a:off x="1880725" y="10708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1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3D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5" name="Google Shape;23445;p51"/>
            <p:cNvSpPr/>
            <p:nvPr/>
          </p:nvSpPr>
          <p:spPr>
            <a:xfrm>
              <a:off x="1915850" y="106382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1" y="0"/>
                  </a:moveTo>
                  <a:lnTo>
                    <a:pt x="1" y="0"/>
                  </a:lnTo>
                  <a:lnTo>
                    <a:pt x="5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7D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6" name="Google Shape;23446;p51"/>
            <p:cNvSpPr/>
            <p:nvPr/>
          </p:nvSpPr>
          <p:spPr>
            <a:xfrm>
              <a:off x="1839975" y="10891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7" name="Google Shape;23447;p51"/>
            <p:cNvSpPr/>
            <p:nvPr/>
          </p:nvSpPr>
          <p:spPr>
            <a:xfrm>
              <a:off x="1918675" y="10680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56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7D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8" name="Google Shape;23448;p51"/>
            <p:cNvSpPr/>
            <p:nvPr/>
          </p:nvSpPr>
          <p:spPr>
            <a:xfrm>
              <a:off x="1936925" y="1049775"/>
              <a:ext cx="7050" cy="7050"/>
            </a:xfrm>
            <a:custGeom>
              <a:avLst/>
              <a:gdLst/>
              <a:ahLst/>
              <a:cxnLst/>
              <a:rect l="l" t="t" r="r" b="b"/>
              <a:pathLst>
                <a:path w="282" h="282" extrusionOk="0">
                  <a:moveTo>
                    <a:pt x="113" y="0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" y="225"/>
                  </a:lnTo>
                  <a:lnTo>
                    <a:pt x="113" y="225"/>
                  </a:lnTo>
                  <a:lnTo>
                    <a:pt x="169" y="281"/>
                  </a:lnTo>
                  <a:lnTo>
                    <a:pt x="226" y="281"/>
                  </a:lnTo>
                  <a:lnTo>
                    <a:pt x="282" y="225"/>
                  </a:lnTo>
                  <a:lnTo>
                    <a:pt x="226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C3D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9" name="Google Shape;23449;p51"/>
            <p:cNvSpPr/>
            <p:nvPr/>
          </p:nvSpPr>
          <p:spPr>
            <a:xfrm>
              <a:off x="1943950" y="1068050"/>
              <a:ext cx="4250" cy="8450"/>
            </a:xfrm>
            <a:custGeom>
              <a:avLst/>
              <a:gdLst/>
              <a:ahLst/>
              <a:cxnLst/>
              <a:rect l="l" t="t" r="r" b="b"/>
              <a:pathLst>
                <a:path w="170" h="338" extrusionOk="0">
                  <a:moveTo>
                    <a:pt x="57" y="0"/>
                  </a:moveTo>
                  <a:lnTo>
                    <a:pt x="57" y="113"/>
                  </a:lnTo>
                  <a:lnTo>
                    <a:pt x="1" y="225"/>
                  </a:lnTo>
                  <a:lnTo>
                    <a:pt x="57" y="337"/>
                  </a:lnTo>
                  <a:lnTo>
                    <a:pt x="169" y="337"/>
                  </a:lnTo>
                  <a:lnTo>
                    <a:pt x="169" y="281"/>
                  </a:lnTo>
                  <a:lnTo>
                    <a:pt x="169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0" name="Google Shape;23450;p51"/>
            <p:cNvSpPr/>
            <p:nvPr/>
          </p:nvSpPr>
          <p:spPr>
            <a:xfrm>
              <a:off x="1941150" y="1055400"/>
              <a:ext cx="4225" cy="5650"/>
            </a:xfrm>
            <a:custGeom>
              <a:avLst/>
              <a:gdLst/>
              <a:ahLst/>
              <a:cxnLst/>
              <a:rect l="l" t="t" r="r" b="b"/>
              <a:pathLst>
                <a:path w="169" h="226" extrusionOk="0">
                  <a:moveTo>
                    <a:pt x="113" y="0"/>
                  </a:moveTo>
                  <a:lnTo>
                    <a:pt x="0" y="56"/>
                  </a:lnTo>
                  <a:lnTo>
                    <a:pt x="57" y="225"/>
                  </a:lnTo>
                  <a:lnTo>
                    <a:pt x="113" y="225"/>
                  </a:lnTo>
                  <a:lnTo>
                    <a:pt x="113" y="169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1" name="Google Shape;23451;p51"/>
            <p:cNvSpPr/>
            <p:nvPr/>
          </p:nvSpPr>
          <p:spPr>
            <a:xfrm>
              <a:off x="1942550" y="1059600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13" y="16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C3D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2" name="Google Shape;23452;p51"/>
            <p:cNvSpPr/>
            <p:nvPr/>
          </p:nvSpPr>
          <p:spPr>
            <a:xfrm>
              <a:off x="1691025" y="1259150"/>
              <a:ext cx="30950" cy="43575"/>
            </a:xfrm>
            <a:custGeom>
              <a:avLst/>
              <a:gdLst/>
              <a:ahLst/>
              <a:cxnLst/>
              <a:rect l="l" t="t" r="r" b="b"/>
              <a:pathLst>
                <a:path w="1238" h="1743" extrusionOk="0">
                  <a:moveTo>
                    <a:pt x="675" y="0"/>
                  </a:moveTo>
                  <a:lnTo>
                    <a:pt x="563" y="56"/>
                  </a:lnTo>
                  <a:lnTo>
                    <a:pt x="563" y="169"/>
                  </a:lnTo>
                  <a:lnTo>
                    <a:pt x="338" y="281"/>
                  </a:lnTo>
                  <a:lnTo>
                    <a:pt x="169" y="506"/>
                  </a:lnTo>
                  <a:lnTo>
                    <a:pt x="113" y="731"/>
                  </a:lnTo>
                  <a:lnTo>
                    <a:pt x="1" y="956"/>
                  </a:lnTo>
                  <a:lnTo>
                    <a:pt x="507" y="843"/>
                  </a:lnTo>
                  <a:lnTo>
                    <a:pt x="619" y="787"/>
                  </a:lnTo>
                  <a:lnTo>
                    <a:pt x="675" y="899"/>
                  </a:lnTo>
                  <a:lnTo>
                    <a:pt x="675" y="1180"/>
                  </a:lnTo>
                  <a:lnTo>
                    <a:pt x="619" y="1293"/>
                  </a:lnTo>
                  <a:lnTo>
                    <a:pt x="563" y="1405"/>
                  </a:lnTo>
                  <a:lnTo>
                    <a:pt x="450" y="1574"/>
                  </a:lnTo>
                  <a:lnTo>
                    <a:pt x="450" y="1686"/>
                  </a:lnTo>
                  <a:lnTo>
                    <a:pt x="619" y="1686"/>
                  </a:lnTo>
                  <a:lnTo>
                    <a:pt x="619" y="1630"/>
                  </a:lnTo>
                  <a:lnTo>
                    <a:pt x="619" y="1518"/>
                  </a:lnTo>
                  <a:lnTo>
                    <a:pt x="675" y="1461"/>
                  </a:lnTo>
                  <a:lnTo>
                    <a:pt x="731" y="1518"/>
                  </a:lnTo>
                  <a:lnTo>
                    <a:pt x="788" y="1742"/>
                  </a:lnTo>
                  <a:lnTo>
                    <a:pt x="1012" y="1518"/>
                  </a:lnTo>
                  <a:lnTo>
                    <a:pt x="1181" y="1349"/>
                  </a:lnTo>
                  <a:lnTo>
                    <a:pt x="1237" y="1237"/>
                  </a:lnTo>
                  <a:lnTo>
                    <a:pt x="1181" y="1068"/>
                  </a:lnTo>
                  <a:lnTo>
                    <a:pt x="1125" y="1012"/>
                  </a:lnTo>
                  <a:lnTo>
                    <a:pt x="1125" y="899"/>
                  </a:lnTo>
                  <a:lnTo>
                    <a:pt x="1125" y="787"/>
                  </a:lnTo>
                  <a:lnTo>
                    <a:pt x="1181" y="731"/>
                  </a:lnTo>
                  <a:lnTo>
                    <a:pt x="1237" y="675"/>
                  </a:lnTo>
                  <a:lnTo>
                    <a:pt x="1237" y="618"/>
                  </a:lnTo>
                  <a:lnTo>
                    <a:pt x="1181" y="506"/>
                  </a:lnTo>
                  <a:lnTo>
                    <a:pt x="1181" y="394"/>
                  </a:lnTo>
                  <a:lnTo>
                    <a:pt x="1125" y="337"/>
                  </a:lnTo>
                  <a:lnTo>
                    <a:pt x="1012" y="337"/>
                  </a:lnTo>
                  <a:lnTo>
                    <a:pt x="956" y="281"/>
                  </a:lnTo>
                  <a:lnTo>
                    <a:pt x="956" y="225"/>
                  </a:lnTo>
                  <a:lnTo>
                    <a:pt x="900" y="56"/>
                  </a:lnTo>
                  <a:lnTo>
                    <a:pt x="844" y="56"/>
                  </a:lnTo>
                  <a:lnTo>
                    <a:pt x="788" y="112"/>
                  </a:lnTo>
                  <a:lnTo>
                    <a:pt x="788" y="56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3" name="Google Shape;23453;p51"/>
            <p:cNvSpPr/>
            <p:nvPr/>
          </p:nvSpPr>
          <p:spPr>
            <a:xfrm>
              <a:off x="1717725" y="1246500"/>
              <a:ext cx="9875" cy="15475"/>
            </a:xfrm>
            <a:custGeom>
              <a:avLst/>
              <a:gdLst/>
              <a:ahLst/>
              <a:cxnLst/>
              <a:rect l="l" t="t" r="r" b="b"/>
              <a:pathLst>
                <a:path w="395" h="619" extrusionOk="0">
                  <a:moveTo>
                    <a:pt x="225" y="0"/>
                  </a:moveTo>
                  <a:lnTo>
                    <a:pt x="169" y="56"/>
                  </a:lnTo>
                  <a:lnTo>
                    <a:pt x="169" y="169"/>
                  </a:lnTo>
                  <a:lnTo>
                    <a:pt x="113" y="225"/>
                  </a:lnTo>
                  <a:lnTo>
                    <a:pt x="1" y="337"/>
                  </a:lnTo>
                  <a:lnTo>
                    <a:pt x="113" y="618"/>
                  </a:lnTo>
                  <a:lnTo>
                    <a:pt x="225" y="562"/>
                  </a:lnTo>
                  <a:lnTo>
                    <a:pt x="282" y="506"/>
                  </a:lnTo>
                  <a:lnTo>
                    <a:pt x="338" y="450"/>
                  </a:lnTo>
                  <a:lnTo>
                    <a:pt x="338" y="281"/>
                  </a:lnTo>
                  <a:lnTo>
                    <a:pt x="394" y="225"/>
                  </a:lnTo>
                  <a:lnTo>
                    <a:pt x="338" y="113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8BB0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4" name="Google Shape;23454;p51"/>
            <p:cNvSpPr/>
            <p:nvPr/>
          </p:nvSpPr>
          <p:spPr>
            <a:xfrm>
              <a:off x="1709300" y="1249300"/>
              <a:ext cx="8450" cy="14075"/>
            </a:xfrm>
            <a:custGeom>
              <a:avLst/>
              <a:gdLst/>
              <a:ahLst/>
              <a:cxnLst/>
              <a:rect l="l" t="t" r="r" b="b"/>
              <a:pathLst>
                <a:path w="338" h="563" extrusionOk="0">
                  <a:moveTo>
                    <a:pt x="281" y="1"/>
                  </a:moveTo>
                  <a:lnTo>
                    <a:pt x="225" y="169"/>
                  </a:lnTo>
                  <a:lnTo>
                    <a:pt x="113" y="282"/>
                  </a:lnTo>
                  <a:lnTo>
                    <a:pt x="57" y="282"/>
                  </a:lnTo>
                  <a:lnTo>
                    <a:pt x="0" y="394"/>
                  </a:lnTo>
                  <a:lnTo>
                    <a:pt x="0" y="563"/>
                  </a:lnTo>
                  <a:lnTo>
                    <a:pt x="57" y="563"/>
                  </a:lnTo>
                  <a:lnTo>
                    <a:pt x="113" y="506"/>
                  </a:lnTo>
                  <a:lnTo>
                    <a:pt x="169" y="450"/>
                  </a:lnTo>
                  <a:lnTo>
                    <a:pt x="338" y="225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8BB0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5" name="Google Shape;23455;p51"/>
            <p:cNvSpPr/>
            <p:nvPr/>
          </p:nvSpPr>
          <p:spPr>
            <a:xfrm>
              <a:off x="1751450" y="1274600"/>
              <a:ext cx="7050" cy="2825"/>
            </a:xfrm>
            <a:custGeom>
              <a:avLst/>
              <a:gdLst/>
              <a:ahLst/>
              <a:cxnLst/>
              <a:rect l="l" t="t" r="r" b="b"/>
              <a:pathLst>
                <a:path w="282" h="113" extrusionOk="0">
                  <a:moveTo>
                    <a:pt x="1" y="0"/>
                  </a:moveTo>
                  <a:lnTo>
                    <a:pt x="1" y="113"/>
                  </a:lnTo>
                  <a:lnTo>
                    <a:pt x="225" y="113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6" name="Google Shape;23456;p51"/>
            <p:cNvSpPr/>
            <p:nvPr/>
          </p:nvSpPr>
          <p:spPr>
            <a:xfrm>
              <a:off x="1758475" y="1264750"/>
              <a:ext cx="1425" cy="5650"/>
            </a:xfrm>
            <a:custGeom>
              <a:avLst/>
              <a:gdLst/>
              <a:ahLst/>
              <a:cxnLst/>
              <a:rect l="l" t="t" r="r" b="b"/>
              <a:pathLst>
                <a:path w="57" h="226" extrusionOk="0">
                  <a:moveTo>
                    <a:pt x="1" y="1"/>
                  </a:moveTo>
                  <a:lnTo>
                    <a:pt x="1" y="113"/>
                  </a:lnTo>
                  <a:lnTo>
                    <a:pt x="1" y="226"/>
                  </a:lnTo>
                  <a:lnTo>
                    <a:pt x="57" y="1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7" name="Google Shape;23457;p51"/>
            <p:cNvSpPr/>
            <p:nvPr/>
          </p:nvSpPr>
          <p:spPr>
            <a:xfrm>
              <a:off x="1734600" y="1271775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56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56" y="170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8" name="Google Shape;23458;p51"/>
            <p:cNvSpPr/>
            <p:nvPr/>
          </p:nvSpPr>
          <p:spPr>
            <a:xfrm>
              <a:off x="1719125" y="126195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57" y="0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BB0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9" name="Google Shape;23459;p51"/>
            <p:cNvSpPr/>
            <p:nvPr/>
          </p:nvSpPr>
          <p:spPr>
            <a:xfrm>
              <a:off x="1758475" y="1253525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57" y="0"/>
                  </a:moveTo>
                  <a:lnTo>
                    <a:pt x="1" y="113"/>
                  </a:lnTo>
                  <a:lnTo>
                    <a:pt x="1" y="169"/>
                  </a:lnTo>
                  <a:lnTo>
                    <a:pt x="57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0" name="Google Shape;23460;p51"/>
            <p:cNvSpPr/>
            <p:nvPr/>
          </p:nvSpPr>
          <p:spPr>
            <a:xfrm>
              <a:off x="1758475" y="126195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57" y="0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1" name="Google Shape;23461;p51"/>
            <p:cNvSpPr/>
            <p:nvPr/>
          </p:nvSpPr>
          <p:spPr>
            <a:xfrm>
              <a:off x="1758475" y="12732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57" y="0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2" name="Google Shape;23462;p51"/>
            <p:cNvSpPr/>
            <p:nvPr/>
          </p:nvSpPr>
          <p:spPr>
            <a:xfrm>
              <a:off x="1750050" y="127880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57" y="1"/>
                  </a:moveTo>
                  <a:lnTo>
                    <a:pt x="0" y="113"/>
                  </a:lnTo>
                  <a:lnTo>
                    <a:pt x="113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3" name="Google Shape;23463;p51"/>
            <p:cNvSpPr/>
            <p:nvPr/>
          </p:nvSpPr>
          <p:spPr>
            <a:xfrm>
              <a:off x="1782375" y="1231025"/>
              <a:ext cx="2825" cy="5650"/>
            </a:xfrm>
            <a:custGeom>
              <a:avLst/>
              <a:gdLst/>
              <a:ahLst/>
              <a:cxnLst/>
              <a:rect l="l" t="t" r="r" b="b"/>
              <a:pathLst>
                <a:path w="113" h="226" extrusionOk="0">
                  <a:moveTo>
                    <a:pt x="56" y="1"/>
                  </a:moveTo>
                  <a:lnTo>
                    <a:pt x="0" y="57"/>
                  </a:lnTo>
                  <a:lnTo>
                    <a:pt x="0" y="226"/>
                  </a:lnTo>
                  <a:lnTo>
                    <a:pt x="56" y="226"/>
                  </a:lnTo>
                  <a:lnTo>
                    <a:pt x="113" y="170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CB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4" name="Google Shape;23464;p51"/>
            <p:cNvSpPr/>
            <p:nvPr/>
          </p:nvSpPr>
          <p:spPr>
            <a:xfrm>
              <a:off x="1775350" y="1222600"/>
              <a:ext cx="4225" cy="4250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169" y="1"/>
                  </a:moveTo>
                  <a:lnTo>
                    <a:pt x="56" y="113"/>
                  </a:lnTo>
                  <a:lnTo>
                    <a:pt x="0" y="169"/>
                  </a:lnTo>
                  <a:lnTo>
                    <a:pt x="112" y="169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5" name="Google Shape;23465;p51"/>
            <p:cNvSpPr/>
            <p:nvPr/>
          </p:nvSpPr>
          <p:spPr>
            <a:xfrm>
              <a:off x="1779550" y="1218400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57" y="0"/>
                  </a:moveTo>
                  <a:lnTo>
                    <a:pt x="1" y="113"/>
                  </a:lnTo>
                  <a:lnTo>
                    <a:pt x="1" y="169"/>
                  </a:lnTo>
                  <a:lnTo>
                    <a:pt x="57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6" name="Google Shape;23466;p51"/>
            <p:cNvSpPr/>
            <p:nvPr/>
          </p:nvSpPr>
          <p:spPr>
            <a:xfrm>
              <a:off x="1772525" y="1222600"/>
              <a:ext cx="2850" cy="4250"/>
            </a:xfrm>
            <a:custGeom>
              <a:avLst/>
              <a:gdLst/>
              <a:ahLst/>
              <a:cxnLst/>
              <a:rect l="l" t="t" r="r" b="b"/>
              <a:pathLst>
                <a:path w="114" h="170" extrusionOk="0">
                  <a:moveTo>
                    <a:pt x="57" y="1"/>
                  </a:moveTo>
                  <a:lnTo>
                    <a:pt x="1" y="113"/>
                  </a:lnTo>
                  <a:lnTo>
                    <a:pt x="113" y="169"/>
                  </a:lnTo>
                  <a:lnTo>
                    <a:pt x="113" y="16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7" name="Google Shape;23467;p51"/>
            <p:cNvSpPr/>
            <p:nvPr/>
          </p:nvSpPr>
          <p:spPr>
            <a:xfrm>
              <a:off x="1795000" y="1257725"/>
              <a:ext cx="4250" cy="1450"/>
            </a:xfrm>
            <a:custGeom>
              <a:avLst/>
              <a:gdLst/>
              <a:ahLst/>
              <a:cxnLst/>
              <a:rect l="l" t="t" r="r" b="b"/>
              <a:pathLst>
                <a:path w="170" h="58" extrusionOk="0">
                  <a:moveTo>
                    <a:pt x="57" y="1"/>
                  </a:moveTo>
                  <a:lnTo>
                    <a:pt x="1" y="57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8" name="Google Shape;23468;p51"/>
            <p:cNvSpPr/>
            <p:nvPr/>
          </p:nvSpPr>
          <p:spPr>
            <a:xfrm>
              <a:off x="1772525" y="12212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8C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9" name="Google Shape;23469;p51"/>
            <p:cNvSpPr/>
            <p:nvPr/>
          </p:nvSpPr>
          <p:spPr>
            <a:xfrm>
              <a:off x="1660125" y="1283025"/>
              <a:ext cx="21100" cy="26725"/>
            </a:xfrm>
            <a:custGeom>
              <a:avLst/>
              <a:gdLst/>
              <a:ahLst/>
              <a:cxnLst/>
              <a:rect l="l" t="t" r="r" b="b"/>
              <a:pathLst>
                <a:path w="844" h="1069" extrusionOk="0">
                  <a:moveTo>
                    <a:pt x="281" y="1"/>
                  </a:moveTo>
                  <a:lnTo>
                    <a:pt x="337" y="113"/>
                  </a:lnTo>
                  <a:lnTo>
                    <a:pt x="337" y="225"/>
                  </a:lnTo>
                  <a:lnTo>
                    <a:pt x="281" y="338"/>
                  </a:lnTo>
                  <a:lnTo>
                    <a:pt x="0" y="506"/>
                  </a:lnTo>
                  <a:lnTo>
                    <a:pt x="56" y="675"/>
                  </a:lnTo>
                  <a:lnTo>
                    <a:pt x="113" y="844"/>
                  </a:lnTo>
                  <a:lnTo>
                    <a:pt x="113" y="900"/>
                  </a:lnTo>
                  <a:lnTo>
                    <a:pt x="169" y="956"/>
                  </a:lnTo>
                  <a:lnTo>
                    <a:pt x="281" y="956"/>
                  </a:lnTo>
                  <a:lnTo>
                    <a:pt x="337" y="1012"/>
                  </a:lnTo>
                  <a:lnTo>
                    <a:pt x="394" y="1068"/>
                  </a:lnTo>
                  <a:lnTo>
                    <a:pt x="506" y="1068"/>
                  </a:lnTo>
                  <a:lnTo>
                    <a:pt x="562" y="956"/>
                  </a:lnTo>
                  <a:lnTo>
                    <a:pt x="618" y="844"/>
                  </a:lnTo>
                  <a:lnTo>
                    <a:pt x="843" y="619"/>
                  </a:lnTo>
                  <a:lnTo>
                    <a:pt x="675" y="619"/>
                  </a:lnTo>
                  <a:lnTo>
                    <a:pt x="562" y="675"/>
                  </a:lnTo>
                  <a:lnTo>
                    <a:pt x="450" y="563"/>
                  </a:lnTo>
                  <a:lnTo>
                    <a:pt x="337" y="563"/>
                  </a:lnTo>
                  <a:lnTo>
                    <a:pt x="281" y="506"/>
                  </a:lnTo>
                  <a:lnTo>
                    <a:pt x="675" y="169"/>
                  </a:lnTo>
                  <a:lnTo>
                    <a:pt x="675" y="113"/>
                  </a:lnTo>
                  <a:lnTo>
                    <a:pt x="618" y="113"/>
                  </a:lnTo>
                  <a:lnTo>
                    <a:pt x="618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A1C3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0" name="Google Shape;23470;p51"/>
            <p:cNvSpPr/>
            <p:nvPr/>
          </p:nvSpPr>
          <p:spPr>
            <a:xfrm>
              <a:off x="1685400" y="1254925"/>
              <a:ext cx="19700" cy="29525"/>
            </a:xfrm>
            <a:custGeom>
              <a:avLst/>
              <a:gdLst/>
              <a:ahLst/>
              <a:cxnLst/>
              <a:rect l="l" t="t" r="r" b="b"/>
              <a:pathLst>
                <a:path w="788" h="1181" extrusionOk="0">
                  <a:moveTo>
                    <a:pt x="338" y="0"/>
                  </a:moveTo>
                  <a:lnTo>
                    <a:pt x="170" y="169"/>
                  </a:lnTo>
                  <a:lnTo>
                    <a:pt x="113" y="281"/>
                  </a:lnTo>
                  <a:lnTo>
                    <a:pt x="57" y="394"/>
                  </a:lnTo>
                  <a:lnTo>
                    <a:pt x="57" y="675"/>
                  </a:lnTo>
                  <a:lnTo>
                    <a:pt x="1" y="787"/>
                  </a:lnTo>
                  <a:lnTo>
                    <a:pt x="113" y="900"/>
                  </a:lnTo>
                  <a:lnTo>
                    <a:pt x="113" y="956"/>
                  </a:lnTo>
                  <a:lnTo>
                    <a:pt x="113" y="1012"/>
                  </a:lnTo>
                  <a:lnTo>
                    <a:pt x="113" y="1068"/>
                  </a:lnTo>
                  <a:lnTo>
                    <a:pt x="170" y="1181"/>
                  </a:lnTo>
                  <a:lnTo>
                    <a:pt x="226" y="1125"/>
                  </a:lnTo>
                  <a:lnTo>
                    <a:pt x="394" y="956"/>
                  </a:lnTo>
                  <a:lnTo>
                    <a:pt x="451" y="844"/>
                  </a:lnTo>
                  <a:lnTo>
                    <a:pt x="394" y="731"/>
                  </a:lnTo>
                  <a:lnTo>
                    <a:pt x="451" y="675"/>
                  </a:lnTo>
                  <a:lnTo>
                    <a:pt x="563" y="619"/>
                  </a:lnTo>
                  <a:lnTo>
                    <a:pt x="619" y="506"/>
                  </a:lnTo>
                  <a:lnTo>
                    <a:pt x="675" y="394"/>
                  </a:lnTo>
                  <a:lnTo>
                    <a:pt x="788" y="338"/>
                  </a:lnTo>
                  <a:lnTo>
                    <a:pt x="619" y="281"/>
                  </a:lnTo>
                  <a:lnTo>
                    <a:pt x="507" y="57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7FA6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1" name="Google Shape;23471;p51"/>
            <p:cNvSpPr/>
            <p:nvPr/>
          </p:nvSpPr>
          <p:spPr>
            <a:xfrm>
              <a:off x="1675575" y="1271775"/>
              <a:ext cx="12675" cy="15500"/>
            </a:xfrm>
            <a:custGeom>
              <a:avLst/>
              <a:gdLst/>
              <a:ahLst/>
              <a:cxnLst/>
              <a:rect l="l" t="t" r="r" b="b"/>
              <a:pathLst>
                <a:path w="507" h="620" extrusionOk="0">
                  <a:moveTo>
                    <a:pt x="282" y="1"/>
                  </a:moveTo>
                  <a:lnTo>
                    <a:pt x="169" y="57"/>
                  </a:lnTo>
                  <a:lnTo>
                    <a:pt x="113" y="113"/>
                  </a:lnTo>
                  <a:lnTo>
                    <a:pt x="57" y="170"/>
                  </a:lnTo>
                  <a:lnTo>
                    <a:pt x="57" y="338"/>
                  </a:lnTo>
                  <a:lnTo>
                    <a:pt x="0" y="507"/>
                  </a:lnTo>
                  <a:lnTo>
                    <a:pt x="57" y="563"/>
                  </a:lnTo>
                  <a:lnTo>
                    <a:pt x="113" y="619"/>
                  </a:lnTo>
                  <a:lnTo>
                    <a:pt x="225" y="563"/>
                  </a:lnTo>
                  <a:lnTo>
                    <a:pt x="282" y="451"/>
                  </a:lnTo>
                  <a:lnTo>
                    <a:pt x="282" y="338"/>
                  </a:lnTo>
                  <a:lnTo>
                    <a:pt x="338" y="282"/>
                  </a:lnTo>
                  <a:lnTo>
                    <a:pt x="506" y="282"/>
                  </a:lnTo>
                  <a:lnTo>
                    <a:pt x="506" y="170"/>
                  </a:lnTo>
                  <a:lnTo>
                    <a:pt x="450" y="113"/>
                  </a:lnTo>
                  <a:lnTo>
                    <a:pt x="450" y="5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2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2" name="Google Shape;23472;p51"/>
            <p:cNvSpPr/>
            <p:nvPr/>
          </p:nvSpPr>
          <p:spPr>
            <a:xfrm>
              <a:off x="1682600" y="129707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57" y="1"/>
                  </a:moveTo>
                  <a:lnTo>
                    <a:pt x="1" y="57"/>
                  </a:lnTo>
                  <a:lnTo>
                    <a:pt x="113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1C3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3" name="Google Shape;23473;p51"/>
            <p:cNvSpPr/>
            <p:nvPr/>
          </p:nvSpPr>
          <p:spPr>
            <a:xfrm>
              <a:off x="1686825" y="128022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56" y="0"/>
                  </a:moveTo>
                  <a:lnTo>
                    <a:pt x="0" y="113"/>
                  </a:lnTo>
                  <a:lnTo>
                    <a:pt x="56" y="113"/>
                  </a:lnTo>
                  <a:lnTo>
                    <a:pt x="113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6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4" name="Google Shape;23474;p51"/>
            <p:cNvSpPr/>
            <p:nvPr/>
          </p:nvSpPr>
          <p:spPr>
            <a:xfrm>
              <a:off x="1676975" y="12858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1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A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5" name="Google Shape;23475;p51"/>
            <p:cNvSpPr/>
            <p:nvPr/>
          </p:nvSpPr>
          <p:spPr>
            <a:xfrm>
              <a:off x="1686825" y="128162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113" y="0"/>
                  </a:moveTo>
                  <a:lnTo>
                    <a:pt x="0" y="57"/>
                  </a:lnTo>
                  <a:lnTo>
                    <a:pt x="113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6" name="Google Shape;23476;p51"/>
            <p:cNvSpPr/>
            <p:nvPr/>
          </p:nvSpPr>
          <p:spPr>
            <a:xfrm>
              <a:off x="1698050" y="13013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6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56"/>
                  </a:lnTo>
                  <a:lnTo>
                    <a:pt x="1" y="56"/>
                  </a:lnTo>
                  <a:close/>
                </a:path>
              </a:pathLst>
            </a:custGeom>
            <a:solidFill>
              <a:srgbClr val="90B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7" name="Google Shape;23477;p51"/>
            <p:cNvSpPr/>
            <p:nvPr/>
          </p:nvSpPr>
          <p:spPr>
            <a:xfrm>
              <a:off x="1795000" y="1242275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13" y="169"/>
                  </a:lnTo>
                  <a:lnTo>
                    <a:pt x="226" y="113"/>
                  </a:lnTo>
                  <a:lnTo>
                    <a:pt x="226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8" name="Google Shape;23478;p51"/>
            <p:cNvSpPr/>
            <p:nvPr/>
          </p:nvSpPr>
          <p:spPr>
            <a:xfrm>
              <a:off x="1782375" y="1235250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113" y="1"/>
                  </a:moveTo>
                  <a:lnTo>
                    <a:pt x="0" y="57"/>
                  </a:lnTo>
                  <a:lnTo>
                    <a:pt x="56" y="169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9" name="Google Shape;23479;p51"/>
            <p:cNvSpPr/>
            <p:nvPr/>
          </p:nvSpPr>
          <p:spPr>
            <a:xfrm>
              <a:off x="1797825" y="1247900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57" y="0"/>
                  </a:moveTo>
                  <a:lnTo>
                    <a:pt x="0" y="113"/>
                  </a:lnTo>
                  <a:lnTo>
                    <a:pt x="57" y="57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0" name="Google Shape;23480;p51"/>
            <p:cNvSpPr/>
            <p:nvPr/>
          </p:nvSpPr>
          <p:spPr>
            <a:xfrm>
              <a:off x="1752850" y="1281625"/>
              <a:ext cx="2850" cy="5650"/>
            </a:xfrm>
            <a:custGeom>
              <a:avLst/>
              <a:gdLst/>
              <a:ahLst/>
              <a:cxnLst/>
              <a:rect l="l" t="t" r="r" b="b"/>
              <a:pathLst>
                <a:path w="114" h="226" extrusionOk="0">
                  <a:moveTo>
                    <a:pt x="1" y="0"/>
                  </a:moveTo>
                  <a:lnTo>
                    <a:pt x="57" y="225"/>
                  </a:lnTo>
                  <a:lnTo>
                    <a:pt x="113" y="169"/>
                  </a:lnTo>
                  <a:lnTo>
                    <a:pt x="113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1" name="Google Shape;23481;p51"/>
            <p:cNvSpPr/>
            <p:nvPr/>
          </p:nvSpPr>
          <p:spPr>
            <a:xfrm>
              <a:off x="1762700" y="1268975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56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13" y="169"/>
                  </a:lnTo>
                  <a:lnTo>
                    <a:pt x="113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2" name="Google Shape;23482;p51"/>
            <p:cNvSpPr/>
            <p:nvPr/>
          </p:nvSpPr>
          <p:spPr>
            <a:xfrm>
              <a:off x="1765500" y="12732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1" y="0"/>
                  </a:moveTo>
                  <a:lnTo>
                    <a:pt x="57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3" name="Google Shape;23483;p51"/>
            <p:cNvSpPr/>
            <p:nvPr/>
          </p:nvSpPr>
          <p:spPr>
            <a:xfrm>
              <a:off x="1768325" y="12774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4" name="Google Shape;23484;p51"/>
            <p:cNvSpPr/>
            <p:nvPr/>
          </p:nvSpPr>
          <p:spPr>
            <a:xfrm>
              <a:off x="1752850" y="12872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5" name="Google Shape;23485;p51"/>
            <p:cNvSpPr/>
            <p:nvPr/>
          </p:nvSpPr>
          <p:spPr>
            <a:xfrm>
              <a:off x="1758475" y="128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C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6" name="Google Shape;23486;p51"/>
            <p:cNvSpPr/>
            <p:nvPr/>
          </p:nvSpPr>
          <p:spPr>
            <a:xfrm>
              <a:off x="1672775" y="1308325"/>
              <a:ext cx="26700" cy="19700"/>
            </a:xfrm>
            <a:custGeom>
              <a:avLst/>
              <a:gdLst/>
              <a:ahLst/>
              <a:cxnLst/>
              <a:rect l="l" t="t" r="r" b="b"/>
              <a:pathLst>
                <a:path w="1068" h="788" extrusionOk="0">
                  <a:moveTo>
                    <a:pt x="450" y="0"/>
                  </a:moveTo>
                  <a:lnTo>
                    <a:pt x="394" y="113"/>
                  </a:lnTo>
                  <a:lnTo>
                    <a:pt x="169" y="281"/>
                  </a:lnTo>
                  <a:lnTo>
                    <a:pt x="56" y="338"/>
                  </a:lnTo>
                  <a:lnTo>
                    <a:pt x="0" y="450"/>
                  </a:lnTo>
                  <a:lnTo>
                    <a:pt x="56" y="562"/>
                  </a:lnTo>
                  <a:lnTo>
                    <a:pt x="56" y="619"/>
                  </a:lnTo>
                  <a:lnTo>
                    <a:pt x="169" y="675"/>
                  </a:lnTo>
                  <a:lnTo>
                    <a:pt x="225" y="731"/>
                  </a:lnTo>
                  <a:lnTo>
                    <a:pt x="450" y="731"/>
                  </a:lnTo>
                  <a:lnTo>
                    <a:pt x="562" y="787"/>
                  </a:lnTo>
                  <a:lnTo>
                    <a:pt x="618" y="787"/>
                  </a:lnTo>
                  <a:lnTo>
                    <a:pt x="731" y="675"/>
                  </a:lnTo>
                  <a:lnTo>
                    <a:pt x="787" y="562"/>
                  </a:lnTo>
                  <a:lnTo>
                    <a:pt x="787" y="450"/>
                  </a:lnTo>
                  <a:lnTo>
                    <a:pt x="843" y="394"/>
                  </a:lnTo>
                  <a:lnTo>
                    <a:pt x="956" y="338"/>
                  </a:lnTo>
                  <a:lnTo>
                    <a:pt x="1012" y="338"/>
                  </a:lnTo>
                  <a:lnTo>
                    <a:pt x="1068" y="281"/>
                  </a:lnTo>
                  <a:lnTo>
                    <a:pt x="1068" y="113"/>
                  </a:lnTo>
                  <a:lnTo>
                    <a:pt x="1068" y="56"/>
                  </a:lnTo>
                  <a:lnTo>
                    <a:pt x="1012" y="56"/>
                  </a:lnTo>
                  <a:lnTo>
                    <a:pt x="956" y="113"/>
                  </a:lnTo>
                  <a:lnTo>
                    <a:pt x="787" y="169"/>
                  </a:lnTo>
                  <a:lnTo>
                    <a:pt x="731" y="169"/>
                  </a:lnTo>
                  <a:lnTo>
                    <a:pt x="675" y="225"/>
                  </a:lnTo>
                  <a:lnTo>
                    <a:pt x="675" y="169"/>
                  </a:lnTo>
                  <a:lnTo>
                    <a:pt x="675" y="56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709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7" name="Google Shape;23487;p51"/>
            <p:cNvSpPr/>
            <p:nvPr/>
          </p:nvSpPr>
          <p:spPr>
            <a:xfrm>
              <a:off x="1691025" y="1328000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13" y="0"/>
                  </a:moveTo>
                  <a:lnTo>
                    <a:pt x="1" y="56"/>
                  </a:lnTo>
                  <a:lnTo>
                    <a:pt x="1" y="113"/>
                  </a:lnTo>
                  <a:lnTo>
                    <a:pt x="57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DBF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8" name="Google Shape;23488;p51"/>
            <p:cNvSpPr/>
            <p:nvPr/>
          </p:nvSpPr>
          <p:spPr>
            <a:xfrm>
              <a:off x="1691025" y="1332200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169" y="1"/>
                  </a:moveTo>
                  <a:lnTo>
                    <a:pt x="1" y="57"/>
                  </a:lnTo>
                  <a:lnTo>
                    <a:pt x="113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91B3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9" name="Google Shape;23489;p51"/>
            <p:cNvSpPr/>
            <p:nvPr/>
          </p:nvSpPr>
          <p:spPr>
            <a:xfrm>
              <a:off x="1665750" y="1309725"/>
              <a:ext cx="16875" cy="9850"/>
            </a:xfrm>
            <a:custGeom>
              <a:avLst/>
              <a:gdLst/>
              <a:ahLst/>
              <a:cxnLst/>
              <a:rect l="l" t="t" r="r" b="b"/>
              <a:pathLst>
                <a:path w="675" h="394" extrusionOk="0">
                  <a:moveTo>
                    <a:pt x="281" y="0"/>
                  </a:moveTo>
                  <a:lnTo>
                    <a:pt x="225" y="113"/>
                  </a:lnTo>
                  <a:lnTo>
                    <a:pt x="112" y="113"/>
                  </a:lnTo>
                  <a:lnTo>
                    <a:pt x="56" y="57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112" y="282"/>
                  </a:lnTo>
                  <a:lnTo>
                    <a:pt x="225" y="394"/>
                  </a:lnTo>
                  <a:lnTo>
                    <a:pt x="281" y="394"/>
                  </a:lnTo>
                  <a:lnTo>
                    <a:pt x="506" y="282"/>
                  </a:lnTo>
                  <a:lnTo>
                    <a:pt x="675" y="57"/>
                  </a:lnTo>
                  <a:lnTo>
                    <a:pt x="393" y="5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83A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0" name="Google Shape;23490;p51"/>
            <p:cNvSpPr/>
            <p:nvPr/>
          </p:nvSpPr>
          <p:spPr>
            <a:xfrm>
              <a:off x="1682600" y="1305500"/>
              <a:ext cx="14075" cy="8475"/>
            </a:xfrm>
            <a:custGeom>
              <a:avLst/>
              <a:gdLst/>
              <a:ahLst/>
              <a:cxnLst/>
              <a:rect l="l" t="t" r="r" b="b"/>
              <a:pathLst>
                <a:path w="563" h="339" extrusionOk="0">
                  <a:moveTo>
                    <a:pt x="1" y="1"/>
                  </a:moveTo>
                  <a:lnTo>
                    <a:pt x="1" y="113"/>
                  </a:lnTo>
                  <a:lnTo>
                    <a:pt x="1" y="226"/>
                  </a:lnTo>
                  <a:lnTo>
                    <a:pt x="57" y="169"/>
                  </a:lnTo>
                  <a:lnTo>
                    <a:pt x="113" y="169"/>
                  </a:lnTo>
                  <a:lnTo>
                    <a:pt x="225" y="282"/>
                  </a:lnTo>
                  <a:lnTo>
                    <a:pt x="282" y="338"/>
                  </a:lnTo>
                  <a:lnTo>
                    <a:pt x="450" y="338"/>
                  </a:lnTo>
                  <a:lnTo>
                    <a:pt x="563" y="226"/>
                  </a:lnTo>
                  <a:lnTo>
                    <a:pt x="506" y="169"/>
                  </a:lnTo>
                  <a:lnTo>
                    <a:pt x="338" y="169"/>
                  </a:lnTo>
                  <a:lnTo>
                    <a:pt x="282" y="57"/>
                  </a:lnTo>
                  <a:lnTo>
                    <a:pt x="225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3A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1" name="Google Shape;23491;p51"/>
            <p:cNvSpPr/>
            <p:nvPr/>
          </p:nvSpPr>
          <p:spPr>
            <a:xfrm>
              <a:off x="2143475" y="1048375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57" y="0"/>
                  </a:moveTo>
                  <a:lnTo>
                    <a:pt x="1" y="56"/>
                  </a:lnTo>
                  <a:lnTo>
                    <a:pt x="1" y="113"/>
                  </a:lnTo>
                  <a:lnTo>
                    <a:pt x="57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DCE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2" name="Google Shape;23492;p51"/>
            <p:cNvSpPr/>
            <p:nvPr/>
          </p:nvSpPr>
          <p:spPr>
            <a:xfrm>
              <a:off x="1662925" y="1252125"/>
              <a:ext cx="37975" cy="23900"/>
            </a:xfrm>
            <a:custGeom>
              <a:avLst/>
              <a:gdLst/>
              <a:ahLst/>
              <a:cxnLst/>
              <a:rect l="l" t="t" r="r" b="b"/>
              <a:pathLst>
                <a:path w="1519" h="956" extrusionOk="0">
                  <a:moveTo>
                    <a:pt x="1069" y="0"/>
                  </a:moveTo>
                  <a:lnTo>
                    <a:pt x="1012" y="56"/>
                  </a:lnTo>
                  <a:lnTo>
                    <a:pt x="900" y="112"/>
                  </a:lnTo>
                  <a:lnTo>
                    <a:pt x="731" y="112"/>
                  </a:lnTo>
                  <a:lnTo>
                    <a:pt x="675" y="169"/>
                  </a:lnTo>
                  <a:lnTo>
                    <a:pt x="563" y="169"/>
                  </a:lnTo>
                  <a:lnTo>
                    <a:pt x="506" y="225"/>
                  </a:lnTo>
                  <a:lnTo>
                    <a:pt x="394" y="337"/>
                  </a:lnTo>
                  <a:lnTo>
                    <a:pt x="338" y="450"/>
                  </a:lnTo>
                  <a:lnTo>
                    <a:pt x="282" y="506"/>
                  </a:lnTo>
                  <a:lnTo>
                    <a:pt x="1" y="618"/>
                  </a:lnTo>
                  <a:lnTo>
                    <a:pt x="1" y="675"/>
                  </a:lnTo>
                  <a:lnTo>
                    <a:pt x="169" y="787"/>
                  </a:lnTo>
                  <a:lnTo>
                    <a:pt x="394" y="843"/>
                  </a:lnTo>
                  <a:lnTo>
                    <a:pt x="506" y="843"/>
                  </a:lnTo>
                  <a:lnTo>
                    <a:pt x="563" y="956"/>
                  </a:lnTo>
                  <a:lnTo>
                    <a:pt x="731" y="899"/>
                  </a:lnTo>
                  <a:lnTo>
                    <a:pt x="844" y="787"/>
                  </a:lnTo>
                  <a:lnTo>
                    <a:pt x="900" y="618"/>
                  </a:lnTo>
                  <a:lnTo>
                    <a:pt x="1012" y="450"/>
                  </a:lnTo>
                  <a:lnTo>
                    <a:pt x="1125" y="337"/>
                  </a:lnTo>
                  <a:lnTo>
                    <a:pt x="1181" y="337"/>
                  </a:lnTo>
                  <a:lnTo>
                    <a:pt x="1181" y="281"/>
                  </a:lnTo>
                  <a:lnTo>
                    <a:pt x="1293" y="169"/>
                  </a:lnTo>
                  <a:lnTo>
                    <a:pt x="1350" y="225"/>
                  </a:lnTo>
                  <a:lnTo>
                    <a:pt x="1406" y="281"/>
                  </a:lnTo>
                  <a:lnTo>
                    <a:pt x="1406" y="337"/>
                  </a:lnTo>
                  <a:lnTo>
                    <a:pt x="1462" y="393"/>
                  </a:lnTo>
                  <a:lnTo>
                    <a:pt x="1518" y="393"/>
                  </a:lnTo>
                  <a:lnTo>
                    <a:pt x="1518" y="281"/>
                  </a:lnTo>
                  <a:lnTo>
                    <a:pt x="1518" y="169"/>
                  </a:lnTo>
                  <a:lnTo>
                    <a:pt x="1350" y="0"/>
                  </a:lnTo>
                  <a:lnTo>
                    <a:pt x="1293" y="0"/>
                  </a:lnTo>
                  <a:lnTo>
                    <a:pt x="1237" y="56"/>
                  </a:lnTo>
                  <a:lnTo>
                    <a:pt x="1181" y="56"/>
                  </a:lnTo>
                  <a:lnTo>
                    <a:pt x="1069" y="0"/>
                  </a:lnTo>
                  <a:close/>
                </a:path>
              </a:pathLst>
            </a:custGeom>
            <a:solidFill>
              <a:srgbClr val="82A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3" name="Google Shape;23493;p51"/>
            <p:cNvSpPr/>
            <p:nvPr/>
          </p:nvSpPr>
          <p:spPr>
            <a:xfrm>
              <a:off x="1660125" y="1268975"/>
              <a:ext cx="12675" cy="11275"/>
            </a:xfrm>
            <a:custGeom>
              <a:avLst/>
              <a:gdLst/>
              <a:ahLst/>
              <a:cxnLst/>
              <a:rect l="l" t="t" r="r" b="b"/>
              <a:pathLst>
                <a:path w="507" h="451" extrusionOk="0">
                  <a:moveTo>
                    <a:pt x="56" y="1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13" y="225"/>
                  </a:lnTo>
                  <a:lnTo>
                    <a:pt x="113" y="394"/>
                  </a:lnTo>
                  <a:lnTo>
                    <a:pt x="113" y="450"/>
                  </a:lnTo>
                  <a:lnTo>
                    <a:pt x="281" y="450"/>
                  </a:lnTo>
                  <a:lnTo>
                    <a:pt x="281" y="394"/>
                  </a:lnTo>
                  <a:lnTo>
                    <a:pt x="281" y="282"/>
                  </a:lnTo>
                  <a:lnTo>
                    <a:pt x="337" y="225"/>
                  </a:lnTo>
                  <a:lnTo>
                    <a:pt x="506" y="169"/>
                  </a:lnTo>
                  <a:lnTo>
                    <a:pt x="337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648D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4" name="Google Shape;23494;p51"/>
            <p:cNvSpPr/>
            <p:nvPr/>
          </p:nvSpPr>
          <p:spPr>
            <a:xfrm>
              <a:off x="2014225" y="1096150"/>
              <a:ext cx="11250" cy="14075"/>
            </a:xfrm>
            <a:custGeom>
              <a:avLst/>
              <a:gdLst/>
              <a:ahLst/>
              <a:cxnLst/>
              <a:rect l="l" t="t" r="r" b="b"/>
              <a:pathLst>
                <a:path w="450" h="563" extrusionOk="0">
                  <a:moveTo>
                    <a:pt x="169" y="0"/>
                  </a:moveTo>
                  <a:lnTo>
                    <a:pt x="56" y="56"/>
                  </a:lnTo>
                  <a:lnTo>
                    <a:pt x="56" y="113"/>
                  </a:lnTo>
                  <a:lnTo>
                    <a:pt x="0" y="225"/>
                  </a:lnTo>
                  <a:lnTo>
                    <a:pt x="56" y="337"/>
                  </a:lnTo>
                  <a:lnTo>
                    <a:pt x="225" y="506"/>
                  </a:lnTo>
                  <a:lnTo>
                    <a:pt x="281" y="562"/>
                  </a:lnTo>
                  <a:lnTo>
                    <a:pt x="337" y="562"/>
                  </a:lnTo>
                  <a:lnTo>
                    <a:pt x="394" y="506"/>
                  </a:lnTo>
                  <a:lnTo>
                    <a:pt x="450" y="394"/>
                  </a:lnTo>
                  <a:lnTo>
                    <a:pt x="450" y="281"/>
                  </a:lnTo>
                  <a:lnTo>
                    <a:pt x="337" y="225"/>
                  </a:lnTo>
                  <a:lnTo>
                    <a:pt x="281" y="113"/>
                  </a:lnTo>
                  <a:lnTo>
                    <a:pt x="225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1D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5" name="Google Shape;23495;p51"/>
            <p:cNvSpPr/>
            <p:nvPr/>
          </p:nvSpPr>
          <p:spPr>
            <a:xfrm>
              <a:off x="1988925" y="1082100"/>
              <a:ext cx="7050" cy="8450"/>
            </a:xfrm>
            <a:custGeom>
              <a:avLst/>
              <a:gdLst/>
              <a:ahLst/>
              <a:cxnLst/>
              <a:rect l="l" t="t" r="r" b="b"/>
              <a:pathLst>
                <a:path w="282" h="338" extrusionOk="0">
                  <a:moveTo>
                    <a:pt x="0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0" y="225"/>
                  </a:lnTo>
                  <a:lnTo>
                    <a:pt x="57" y="337"/>
                  </a:lnTo>
                  <a:lnTo>
                    <a:pt x="169" y="337"/>
                  </a:lnTo>
                  <a:lnTo>
                    <a:pt x="225" y="281"/>
                  </a:lnTo>
                  <a:lnTo>
                    <a:pt x="281" y="225"/>
                  </a:lnTo>
                  <a:lnTo>
                    <a:pt x="225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1D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6" name="Google Shape;23496;p51"/>
            <p:cNvSpPr/>
            <p:nvPr/>
          </p:nvSpPr>
          <p:spPr>
            <a:xfrm>
              <a:off x="1993125" y="1080675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1" y="57"/>
                  </a:moveTo>
                  <a:lnTo>
                    <a:pt x="1" y="57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B1D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7" name="Google Shape;23497;p51"/>
            <p:cNvSpPr/>
            <p:nvPr/>
          </p:nvSpPr>
          <p:spPr>
            <a:xfrm>
              <a:off x="1921475" y="1090525"/>
              <a:ext cx="89950" cy="50600"/>
            </a:xfrm>
            <a:custGeom>
              <a:avLst/>
              <a:gdLst/>
              <a:ahLst/>
              <a:cxnLst/>
              <a:rect l="l" t="t" r="r" b="b"/>
              <a:pathLst>
                <a:path w="3598" h="2024" extrusionOk="0">
                  <a:moveTo>
                    <a:pt x="731" y="0"/>
                  </a:moveTo>
                  <a:lnTo>
                    <a:pt x="619" y="57"/>
                  </a:lnTo>
                  <a:lnTo>
                    <a:pt x="563" y="113"/>
                  </a:lnTo>
                  <a:lnTo>
                    <a:pt x="506" y="225"/>
                  </a:lnTo>
                  <a:lnTo>
                    <a:pt x="506" y="281"/>
                  </a:lnTo>
                  <a:lnTo>
                    <a:pt x="282" y="281"/>
                  </a:lnTo>
                  <a:lnTo>
                    <a:pt x="169" y="506"/>
                  </a:lnTo>
                  <a:lnTo>
                    <a:pt x="113" y="450"/>
                  </a:lnTo>
                  <a:lnTo>
                    <a:pt x="113" y="506"/>
                  </a:lnTo>
                  <a:lnTo>
                    <a:pt x="0" y="731"/>
                  </a:lnTo>
                  <a:lnTo>
                    <a:pt x="0" y="956"/>
                  </a:lnTo>
                  <a:lnTo>
                    <a:pt x="57" y="1181"/>
                  </a:lnTo>
                  <a:lnTo>
                    <a:pt x="169" y="1406"/>
                  </a:lnTo>
                  <a:lnTo>
                    <a:pt x="225" y="1518"/>
                  </a:lnTo>
                  <a:lnTo>
                    <a:pt x="282" y="1574"/>
                  </a:lnTo>
                  <a:lnTo>
                    <a:pt x="450" y="1574"/>
                  </a:lnTo>
                  <a:lnTo>
                    <a:pt x="563" y="1630"/>
                  </a:lnTo>
                  <a:lnTo>
                    <a:pt x="731" y="1743"/>
                  </a:lnTo>
                  <a:lnTo>
                    <a:pt x="956" y="1855"/>
                  </a:lnTo>
                  <a:lnTo>
                    <a:pt x="1237" y="1855"/>
                  </a:lnTo>
                  <a:lnTo>
                    <a:pt x="1406" y="1799"/>
                  </a:lnTo>
                  <a:lnTo>
                    <a:pt x="1574" y="1743"/>
                  </a:lnTo>
                  <a:lnTo>
                    <a:pt x="1743" y="1799"/>
                  </a:lnTo>
                  <a:lnTo>
                    <a:pt x="1911" y="1911"/>
                  </a:lnTo>
                  <a:lnTo>
                    <a:pt x="2024" y="1968"/>
                  </a:lnTo>
                  <a:lnTo>
                    <a:pt x="2136" y="2024"/>
                  </a:lnTo>
                  <a:lnTo>
                    <a:pt x="2249" y="2024"/>
                  </a:lnTo>
                  <a:lnTo>
                    <a:pt x="2249" y="1968"/>
                  </a:lnTo>
                  <a:lnTo>
                    <a:pt x="2249" y="1799"/>
                  </a:lnTo>
                  <a:lnTo>
                    <a:pt x="2193" y="1743"/>
                  </a:lnTo>
                  <a:lnTo>
                    <a:pt x="2136" y="1687"/>
                  </a:lnTo>
                  <a:lnTo>
                    <a:pt x="2530" y="1687"/>
                  </a:lnTo>
                  <a:lnTo>
                    <a:pt x="2698" y="1743"/>
                  </a:lnTo>
                  <a:lnTo>
                    <a:pt x="2811" y="1799"/>
                  </a:lnTo>
                  <a:lnTo>
                    <a:pt x="2979" y="1911"/>
                  </a:lnTo>
                  <a:lnTo>
                    <a:pt x="3148" y="1968"/>
                  </a:lnTo>
                  <a:lnTo>
                    <a:pt x="3317" y="1911"/>
                  </a:lnTo>
                  <a:lnTo>
                    <a:pt x="3485" y="1799"/>
                  </a:lnTo>
                  <a:lnTo>
                    <a:pt x="3598" y="1687"/>
                  </a:lnTo>
                  <a:lnTo>
                    <a:pt x="3598" y="1630"/>
                  </a:lnTo>
                  <a:lnTo>
                    <a:pt x="3598" y="1518"/>
                  </a:lnTo>
                  <a:lnTo>
                    <a:pt x="3485" y="1462"/>
                  </a:lnTo>
                  <a:lnTo>
                    <a:pt x="3429" y="1406"/>
                  </a:lnTo>
                  <a:lnTo>
                    <a:pt x="3317" y="1406"/>
                  </a:lnTo>
                  <a:lnTo>
                    <a:pt x="3260" y="1462"/>
                  </a:lnTo>
                  <a:lnTo>
                    <a:pt x="3260" y="1349"/>
                  </a:lnTo>
                  <a:lnTo>
                    <a:pt x="3260" y="1181"/>
                  </a:lnTo>
                  <a:lnTo>
                    <a:pt x="3204" y="1068"/>
                  </a:lnTo>
                  <a:lnTo>
                    <a:pt x="3092" y="1068"/>
                  </a:lnTo>
                  <a:lnTo>
                    <a:pt x="3036" y="1125"/>
                  </a:lnTo>
                  <a:lnTo>
                    <a:pt x="2979" y="1125"/>
                  </a:lnTo>
                  <a:lnTo>
                    <a:pt x="2923" y="1181"/>
                  </a:lnTo>
                  <a:lnTo>
                    <a:pt x="2923" y="1237"/>
                  </a:lnTo>
                  <a:lnTo>
                    <a:pt x="2979" y="1237"/>
                  </a:lnTo>
                  <a:lnTo>
                    <a:pt x="2979" y="1349"/>
                  </a:lnTo>
                  <a:lnTo>
                    <a:pt x="2923" y="1349"/>
                  </a:lnTo>
                  <a:lnTo>
                    <a:pt x="2642" y="1293"/>
                  </a:lnTo>
                  <a:lnTo>
                    <a:pt x="2361" y="1293"/>
                  </a:lnTo>
                  <a:lnTo>
                    <a:pt x="2193" y="1237"/>
                  </a:lnTo>
                  <a:lnTo>
                    <a:pt x="2136" y="1237"/>
                  </a:lnTo>
                  <a:lnTo>
                    <a:pt x="2136" y="1125"/>
                  </a:lnTo>
                  <a:lnTo>
                    <a:pt x="2080" y="1012"/>
                  </a:lnTo>
                  <a:lnTo>
                    <a:pt x="1968" y="956"/>
                  </a:lnTo>
                  <a:lnTo>
                    <a:pt x="1855" y="900"/>
                  </a:lnTo>
                  <a:lnTo>
                    <a:pt x="1518" y="900"/>
                  </a:lnTo>
                  <a:lnTo>
                    <a:pt x="1462" y="731"/>
                  </a:lnTo>
                  <a:lnTo>
                    <a:pt x="1406" y="619"/>
                  </a:lnTo>
                  <a:lnTo>
                    <a:pt x="1349" y="506"/>
                  </a:lnTo>
                  <a:lnTo>
                    <a:pt x="1349" y="450"/>
                  </a:lnTo>
                  <a:lnTo>
                    <a:pt x="1406" y="338"/>
                  </a:lnTo>
                  <a:lnTo>
                    <a:pt x="1181" y="338"/>
                  </a:lnTo>
                  <a:lnTo>
                    <a:pt x="1068" y="113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B7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8" name="Google Shape;23498;p51"/>
            <p:cNvSpPr/>
            <p:nvPr/>
          </p:nvSpPr>
          <p:spPr>
            <a:xfrm>
              <a:off x="1929900" y="1089125"/>
              <a:ext cx="7050" cy="9850"/>
            </a:xfrm>
            <a:custGeom>
              <a:avLst/>
              <a:gdLst/>
              <a:ahLst/>
              <a:cxnLst/>
              <a:rect l="l" t="t" r="r" b="b"/>
              <a:pathLst>
                <a:path w="282" h="394" extrusionOk="0">
                  <a:moveTo>
                    <a:pt x="57" y="0"/>
                  </a:moveTo>
                  <a:lnTo>
                    <a:pt x="113" y="169"/>
                  </a:lnTo>
                  <a:lnTo>
                    <a:pt x="1" y="337"/>
                  </a:lnTo>
                  <a:lnTo>
                    <a:pt x="1" y="394"/>
                  </a:lnTo>
                  <a:lnTo>
                    <a:pt x="282" y="394"/>
                  </a:lnTo>
                  <a:lnTo>
                    <a:pt x="282" y="337"/>
                  </a:lnTo>
                  <a:lnTo>
                    <a:pt x="226" y="169"/>
                  </a:lnTo>
                  <a:lnTo>
                    <a:pt x="169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9" name="Google Shape;23499;p51"/>
            <p:cNvSpPr/>
            <p:nvPr/>
          </p:nvSpPr>
          <p:spPr>
            <a:xfrm>
              <a:off x="1924275" y="1083500"/>
              <a:ext cx="7050" cy="8450"/>
            </a:xfrm>
            <a:custGeom>
              <a:avLst/>
              <a:gdLst/>
              <a:ahLst/>
              <a:cxnLst/>
              <a:rect l="l" t="t" r="r" b="b"/>
              <a:pathLst>
                <a:path w="282" h="338" extrusionOk="0">
                  <a:moveTo>
                    <a:pt x="113" y="0"/>
                  </a:moveTo>
                  <a:lnTo>
                    <a:pt x="57" y="113"/>
                  </a:lnTo>
                  <a:lnTo>
                    <a:pt x="57" y="169"/>
                  </a:lnTo>
                  <a:lnTo>
                    <a:pt x="57" y="225"/>
                  </a:lnTo>
                  <a:lnTo>
                    <a:pt x="1" y="281"/>
                  </a:lnTo>
                  <a:lnTo>
                    <a:pt x="113" y="338"/>
                  </a:lnTo>
                  <a:lnTo>
                    <a:pt x="170" y="281"/>
                  </a:lnTo>
                  <a:lnTo>
                    <a:pt x="282" y="225"/>
                  </a:lnTo>
                  <a:lnTo>
                    <a:pt x="282" y="57"/>
                  </a:lnTo>
                  <a:lnTo>
                    <a:pt x="170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0" name="Google Shape;23500;p51"/>
            <p:cNvSpPr/>
            <p:nvPr/>
          </p:nvSpPr>
          <p:spPr>
            <a:xfrm>
              <a:off x="1950975" y="1094750"/>
              <a:ext cx="5650" cy="5625"/>
            </a:xfrm>
            <a:custGeom>
              <a:avLst/>
              <a:gdLst/>
              <a:ahLst/>
              <a:cxnLst/>
              <a:rect l="l" t="t" r="r" b="b"/>
              <a:pathLst>
                <a:path w="226" h="225" extrusionOk="0">
                  <a:moveTo>
                    <a:pt x="113" y="0"/>
                  </a:moveTo>
                  <a:lnTo>
                    <a:pt x="57" y="112"/>
                  </a:lnTo>
                  <a:lnTo>
                    <a:pt x="1" y="169"/>
                  </a:lnTo>
                  <a:lnTo>
                    <a:pt x="113" y="225"/>
                  </a:lnTo>
                  <a:lnTo>
                    <a:pt x="226" y="169"/>
                  </a:lnTo>
                  <a:lnTo>
                    <a:pt x="226" y="56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3D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1" name="Google Shape;23501;p51"/>
            <p:cNvSpPr/>
            <p:nvPr/>
          </p:nvSpPr>
          <p:spPr>
            <a:xfrm>
              <a:off x="2033875" y="1094750"/>
              <a:ext cx="109625" cy="77300"/>
            </a:xfrm>
            <a:custGeom>
              <a:avLst/>
              <a:gdLst/>
              <a:ahLst/>
              <a:cxnLst/>
              <a:rect l="l" t="t" r="r" b="b"/>
              <a:pathLst>
                <a:path w="4385" h="3092" extrusionOk="0">
                  <a:moveTo>
                    <a:pt x="1069" y="0"/>
                  </a:moveTo>
                  <a:lnTo>
                    <a:pt x="956" y="56"/>
                  </a:lnTo>
                  <a:lnTo>
                    <a:pt x="788" y="225"/>
                  </a:lnTo>
                  <a:lnTo>
                    <a:pt x="675" y="450"/>
                  </a:lnTo>
                  <a:lnTo>
                    <a:pt x="563" y="562"/>
                  </a:lnTo>
                  <a:lnTo>
                    <a:pt x="451" y="562"/>
                  </a:lnTo>
                  <a:lnTo>
                    <a:pt x="226" y="618"/>
                  </a:lnTo>
                  <a:lnTo>
                    <a:pt x="113" y="787"/>
                  </a:lnTo>
                  <a:lnTo>
                    <a:pt x="57" y="956"/>
                  </a:lnTo>
                  <a:lnTo>
                    <a:pt x="1" y="1124"/>
                  </a:lnTo>
                  <a:lnTo>
                    <a:pt x="1" y="1180"/>
                  </a:lnTo>
                  <a:lnTo>
                    <a:pt x="57" y="1180"/>
                  </a:lnTo>
                  <a:lnTo>
                    <a:pt x="113" y="1237"/>
                  </a:lnTo>
                  <a:lnTo>
                    <a:pt x="57" y="1293"/>
                  </a:lnTo>
                  <a:lnTo>
                    <a:pt x="113" y="1405"/>
                  </a:lnTo>
                  <a:lnTo>
                    <a:pt x="170" y="1518"/>
                  </a:lnTo>
                  <a:lnTo>
                    <a:pt x="282" y="1630"/>
                  </a:lnTo>
                  <a:lnTo>
                    <a:pt x="338" y="1799"/>
                  </a:lnTo>
                  <a:lnTo>
                    <a:pt x="451" y="1967"/>
                  </a:lnTo>
                  <a:lnTo>
                    <a:pt x="563" y="1967"/>
                  </a:lnTo>
                  <a:lnTo>
                    <a:pt x="675" y="2023"/>
                  </a:lnTo>
                  <a:lnTo>
                    <a:pt x="732" y="2080"/>
                  </a:lnTo>
                  <a:lnTo>
                    <a:pt x="788" y="2080"/>
                  </a:lnTo>
                  <a:lnTo>
                    <a:pt x="844" y="2023"/>
                  </a:lnTo>
                  <a:lnTo>
                    <a:pt x="900" y="1967"/>
                  </a:lnTo>
                  <a:lnTo>
                    <a:pt x="956" y="1967"/>
                  </a:lnTo>
                  <a:lnTo>
                    <a:pt x="956" y="2023"/>
                  </a:lnTo>
                  <a:lnTo>
                    <a:pt x="1013" y="2136"/>
                  </a:lnTo>
                  <a:lnTo>
                    <a:pt x="1125" y="2248"/>
                  </a:lnTo>
                  <a:lnTo>
                    <a:pt x="1294" y="2304"/>
                  </a:lnTo>
                  <a:lnTo>
                    <a:pt x="1406" y="2417"/>
                  </a:lnTo>
                  <a:lnTo>
                    <a:pt x="1575" y="2417"/>
                  </a:lnTo>
                  <a:lnTo>
                    <a:pt x="1687" y="2529"/>
                  </a:lnTo>
                  <a:lnTo>
                    <a:pt x="1856" y="2754"/>
                  </a:lnTo>
                  <a:lnTo>
                    <a:pt x="1912" y="2810"/>
                  </a:lnTo>
                  <a:lnTo>
                    <a:pt x="2024" y="2754"/>
                  </a:lnTo>
                  <a:lnTo>
                    <a:pt x="2137" y="2585"/>
                  </a:lnTo>
                  <a:lnTo>
                    <a:pt x="2137" y="2698"/>
                  </a:lnTo>
                  <a:lnTo>
                    <a:pt x="2193" y="2810"/>
                  </a:lnTo>
                  <a:lnTo>
                    <a:pt x="2418" y="2810"/>
                  </a:lnTo>
                  <a:lnTo>
                    <a:pt x="2474" y="2754"/>
                  </a:lnTo>
                  <a:lnTo>
                    <a:pt x="2586" y="2642"/>
                  </a:lnTo>
                  <a:lnTo>
                    <a:pt x="2474" y="2810"/>
                  </a:lnTo>
                  <a:lnTo>
                    <a:pt x="2530" y="2979"/>
                  </a:lnTo>
                  <a:lnTo>
                    <a:pt x="2586" y="3035"/>
                  </a:lnTo>
                  <a:lnTo>
                    <a:pt x="2643" y="3091"/>
                  </a:lnTo>
                  <a:lnTo>
                    <a:pt x="2867" y="2810"/>
                  </a:lnTo>
                  <a:lnTo>
                    <a:pt x="3092" y="2754"/>
                  </a:lnTo>
                  <a:lnTo>
                    <a:pt x="3373" y="2698"/>
                  </a:lnTo>
                  <a:lnTo>
                    <a:pt x="3654" y="2754"/>
                  </a:lnTo>
                  <a:lnTo>
                    <a:pt x="3767" y="2810"/>
                  </a:lnTo>
                  <a:lnTo>
                    <a:pt x="3823" y="2698"/>
                  </a:lnTo>
                  <a:lnTo>
                    <a:pt x="3879" y="2642"/>
                  </a:lnTo>
                  <a:lnTo>
                    <a:pt x="3879" y="2754"/>
                  </a:lnTo>
                  <a:lnTo>
                    <a:pt x="4048" y="2867"/>
                  </a:lnTo>
                  <a:lnTo>
                    <a:pt x="4160" y="2923"/>
                  </a:lnTo>
                  <a:lnTo>
                    <a:pt x="4216" y="2923"/>
                  </a:lnTo>
                  <a:lnTo>
                    <a:pt x="4329" y="2810"/>
                  </a:lnTo>
                  <a:lnTo>
                    <a:pt x="4385" y="2754"/>
                  </a:lnTo>
                  <a:lnTo>
                    <a:pt x="4216" y="2361"/>
                  </a:lnTo>
                  <a:lnTo>
                    <a:pt x="4160" y="2192"/>
                  </a:lnTo>
                  <a:lnTo>
                    <a:pt x="4160" y="1967"/>
                  </a:lnTo>
                  <a:lnTo>
                    <a:pt x="4160" y="1911"/>
                  </a:lnTo>
                  <a:lnTo>
                    <a:pt x="4104" y="1855"/>
                  </a:lnTo>
                  <a:lnTo>
                    <a:pt x="4048" y="1855"/>
                  </a:lnTo>
                  <a:lnTo>
                    <a:pt x="3992" y="1911"/>
                  </a:lnTo>
                  <a:lnTo>
                    <a:pt x="3935" y="2023"/>
                  </a:lnTo>
                  <a:lnTo>
                    <a:pt x="3879" y="2136"/>
                  </a:lnTo>
                  <a:lnTo>
                    <a:pt x="3767" y="2248"/>
                  </a:lnTo>
                  <a:lnTo>
                    <a:pt x="3373" y="2304"/>
                  </a:lnTo>
                  <a:lnTo>
                    <a:pt x="3317" y="2304"/>
                  </a:lnTo>
                  <a:lnTo>
                    <a:pt x="3261" y="2417"/>
                  </a:lnTo>
                  <a:lnTo>
                    <a:pt x="3205" y="2417"/>
                  </a:lnTo>
                  <a:lnTo>
                    <a:pt x="3261" y="2361"/>
                  </a:lnTo>
                  <a:lnTo>
                    <a:pt x="3317" y="2248"/>
                  </a:lnTo>
                  <a:lnTo>
                    <a:pt x="3373" y="2080"/>
                  </a:lnTo>
                  <a:lnTo>
                    <a:pt x="3317" y="1967"/>
                  </a:lnTo>
                  <a:lnTo>
                    <a:pt x="3205" y="1799"/>
                  </a:lnTo>
                  <a:lnTo>
                    <a:pt x="2811" y="1518"/>
                  </a:lnTo>
                  <a:lnTo>
                    <a:pt x="2811" y="1461"/>
                  </a:lnTo>
                  <a:lnTo>
                    <a:pt x="2980" y="1574"/>
                  </a:lnTo>
                  <a:lnTo>
                    <a:pt x="3148" y="1742"/>
                  </a:lnTo>
                  <a:lnTo>
                    <a:pt x="3261" y="1855"/>
                  </a:lnTo>
                  <a:lnTo>
                    <a:pt x="3429" y="1967"/>
                  </a:lnTo>
                  <a:lnTo>
                    <a:pt x="3542" y="1911"/>
                  </a:lnTo>
                  <a:lnTo>
                    <a:pt x="3542" y="1742"/>
                  </a:lnTo>
                  <a:lnTo>
                    <a:pt x="3486" y="1574"/>
                  </a:lnTo>
                  <a:lnTo>
                    <a:pt x="3373" y="1405"/>
                  </a:lnTo>
                  <a:lnTo>
                    <a:pt x="3373" y="1293"/>
                  </a:lnTo>
                  <a:lnTo>
                    <a:pt x="3429" y="1180"/>
                  </a:lnTo>
                  <a:lnTo>
                    <a:pt x="3486" y="1012"/>
                  </a:lnTo>
                  <a:lnTo>
                    <a:pt x="3486" y="899"/>
                  </a:lnTo>
                  <a:lnTo>
                    <a:pt x="3373" y="843"/>
                  </a:lnTo>
                  <a:lnTo>
                    <a:pt x="3317" y="787"/>
                  </a:lnTo>
                  <a:lnTo>
                    <a:pt x="3148" y="787"/>
                  </a:lnTo>
                  <a:lnTo>
                    <a:pt x="2924" y="899"/>
                  </a:lnTo>
                  <a:lnTo>
                    <a:pt x="3036" y="674"/>
                  </a:lnTo>
                  <a:lnTo>
                    <a:pt x="3092" y="562"/>
                  </a:lnTo>
                  <a:lnTo>
                    <a:pt x="3148" y="506"/>
                  </a:lnTo>
                  <a:lnTo>
                    <a:pt x="3261" y="506"/>
                  </a:lnTo>
                  <a:lnTo>
                    <a:pt x="3429" y="618"/>
                  </a:lnTo>
                  <a:lnTo>
                    <a:pt x="3542" y="674"/>
                  </a:lnTo>
                  <a:lnTo>
                    <a:pt x="3598" y="674"/>
                  </a:lnTo>
                  <a:lnTo>
                    <a:pt x="3767" y="618"/>
                  </a:lnTo>
                  <a:lnTo>
                    <a:pt x="3879" y="562"/>
                  </a:lnTo>
                  <a:lnTo>
                    <a:pt x="3879" y="506"/>
                  </a:lnTo>
                  <a:lnTo>
                    <a:pt x="3879" y="337"/>
                  </a:lnTo>
                  <a:lnTo>
                    <a:pt x="3823" y="169"/>
                  </a:lnTo>
                  <a:lnTo>
                    <a:pt x="3767" y="112"/>
                  </a:lnTo>
                  <a:lnTo>
                    <a:pt x="3711" y="112"/>
                  </a:lnTo>
                  <a:lnTo>
                    <a:pt x="3486" y="169"/>
                  </a:lnTo>
                  <a:lnTo>
                    <a:pt x="3317" y="225"/>
                  </a:lnTo>
                  <a:lnTo>
                    <a:pt x="3148" y="169"/>
                  </a:lnTo>
                  <a:lnTo>
                    <a:pt x="3148" y="56"/>
                  </a:lnTo>
                  <a:lnTo>
                    <a:pt x="3092" y="0"/>
                  </a:lnTo>
                  <a:lnTo>
                    <a:pt x="2699" y="0"/>
                  </a:lnTo>
                  <a:lnTo>
                    <a:pt x="2755" y="112"/>
                  </a:lnTo>
                  <a:lnTo>
                    <a:pt x="2811" y="169"/>
                  </a:lnTo>
                  <a:lnTo>
                    <a:pt x="2811" y="225"/>
                  </a:lnTo>
                  <a:lnTo>
                    <a:pt x="2811" y="281"/>
                  </a:lnTo>
                  <a:lnTo>
                    <a:pt x="2699" y="337"/>
                  </a:lnTo>
                  <a:lnTo>
                    <a:pt x="2586" y="337"/>
                  </a:lnTo>
                  <a:lnTo>
                    <a:pt x="2474" y="281"/>
                  </a:lnTo>
                  <a:lnTo>
                    <a:pt x="2249" y="337"/>
                  </a:lnTo>
                  <a:lnTo>
                    <a:pt x="2137" y="393"/>
                  </a:lnTo>
                  <a:lnTo>
                    <a:pt x="2081" y="562"/>
                  </a:lnTo>
                  <a:lnTo>
                    <a:pt x="2024" y="618"/>
                  </a:lnTo>
                  <a:lnTo>
                    <a:pt x="1968" y="674"/>
                  </a:lnTo>
                  <a:lnTo>
                    <a:pt x="1912" y="674"/>
                  </a:lnTo>
                  <a:lnTo>
                    <a:pt x="1968" y="843"/>
                  </a:lnTo>
                  <a:lnTo>
                    <a:pt x="2024" y="1068"/>
                  </a:lnTo>
                  <a:lnTo>
                    <a:pt x="1968" y="1124"/>
                  </a:lnTo>
                  <a:lnTo>
                    <a:pt x="1912" y="1068"/>
                  </a:lnTo>
                  <a:lnTo>
                    <a:pt x="1912" y="956"/>
                  </a:lnTo>
                  <a:lnTo>
                    <a:pt x="1912" y="899"/>
                  </a:lnTo>
                  <a:lnTo>
                    <a:pt x="1856" y="843"/>
                  </a:lnTo>
                  <a:lnTo>
                    <a:pt x="1743" y="1012"/>
                  </a:lnTo>
                  <a:lnTo>
                    <a:pt x="1687" y="1068"/>
                  </a:lnTo>
                  <a:lnTo>
                    <a:pt x="1631" y="1068"/>
                  </a:lnTo>
                  <a:lnTo>
                    <a:pt x="1518" y="787"/>
                  </a:lnTo>
                  <a:lnTo>
                    <a:pt x="1294" y="618"/>
                  </a:lnTo>
                  <a:lnTo>
                    <a:pt x="1294" y="618"/>
                  </a:lnTo>
                  <a:lnTo>
                    <a:pt x="1406" y="787"/>
                  </a:lnTo>
                  <a:lnTo>
                    <a:pt x="1406" y="899"/>
                  </a:lnTo>
                  <a:lnTo>
                    <a:pt x="1350" y="956"/>
                  </a:lnTo>
                  <a:lnTo>
                    <a:pt x="1294" y="956"/>
                  </a:lnTo>
                  <a:lnTo>
                    <a:pt x="1294" y="899"/>
                  </a:lnTo>
                  <a:lnTo>
                    <a:pt x="1237" y="843"/>
                  </a:lnTo>
                  <a:lnTo>
                    <a:pt x="844" y="843"/>
                  </a:lnTo>
                  <a:lnTo>
                    <a:pt x="788" y="787"/>
                  </a:lnTo>
                  <a:lnTo>
                    <a:pt x="788" y="731"/>
                  </a:lnTo>
                  <a:lnTo>
                    <a:pt x="844" y="618"/>
                  </a:lnTo>
                  <a:lnTo>
                    <a:pt x="1013" y="506"/>
                  </a:lnTo>
                  <a:lnTo>
                    <a:pt x="1125" y="393"/>
                  </a:lnTo>
                  <a:lnTo>
                    <a:pt x="1125" y="281"/>
                  </a:lnTo>
                  <a:lnTo>
                    <a:pt x="1294" y="337"/>
                  </a:lnTo>
                  <a:lnTo>
                    <a:pt x="1406" y="337"/>
                  </a:lnTo>
                  <a:lnTo>
                    <a:pt x="1462" y="169"/>
                  </a:lnTo>
                  <a:lnTo>
                    <a:pt x="1237" y="56"/>
                  </a:lnTo>
                  <a:lnTo>
                    <a:pt x="1069" y="0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2" name="Google Shape;23502;p51"/>
            <p:cNvSpPr/>
            <p:nvPr/>
          </p:nvSpPr>
          <p:spPr>
            <a:xfrm>
              <a:off x="2101325" y="1103175"/>
              <a:ext cx="57650" cy="66050"/>
            </a:xfrm>
            <a:custGeom>
              <a:avLst/>
              <a:gdLst/>
              <a:ahLst/>
              <a:cxnLst/>
              <a:rect l="l" t="t" r="r" b="b"/>
              <a:pathLst>
                <a:path w="2306" h="2642" extrusionOk="0">
                  <a:moveTo>
                    <a:pt x="1912" y="1911"/>
                  </a:moveTo>
                  <a:lnTo>
                    <a:pt x="1856" y="2024"/>
                  </a:lnTo>
                  <a:lnTo>
                    <a:pt x="1799" y="2136"/>
                  </a:lnTo>
                  <a:lnTo>
                    <a:pt x="1743" y="2192"/>
                  </a:lnTo>
                  <a:lnTo>
                    <a:pt x="1743" y="2136"/>
                  </a:lnTo>
                  <a:lnTo>
                    <a:pt x="1743" y="2024"/>
                  </a:lnTo>
                  <a:lnTo>
                    <a:pt x="1799" y="1967"/>
                  </a:lnTo>
                  <a:lnTo>
                    <a:pt x="1856" y="1967"/>
                  </a:lnTo>
                  <a:lnTo>
                    <a:pt x="1912" y="1911"/>
                  </a:lnTo>
                  <a:close/>
                  <a:moveTo>
                    <a:pt x="563" y="0"/>
                  </a:moveTo>
                  <a:lnTo>
                    <a:pt x="450" y="56"/>
                  </a:lnTo>
                  <a:lnTo>
                    <a:pt x="338" y="56"/>
                  </a:lnTo>
                  <a:lnTo>
                    <a:pt x="338" y="169"/>
                  </a:lnTo>
                  <a:lnTo>
                    <a:pt x="282" y="281"/>
                  </a:lnTo>
                  <a:lnTo>
                    <a:pt x="226" y="337"/>
                  </a:lnTo>
                  <a:lnTo>
                    <a:pt x="169" y="450"/>
                  </a:lnTo>
                  <a:lnTo>
                    <a:pt x="169" y="562"/>
                  </a:lnTo>
                  <a:lnTo>
                    <a:pt x="57" y="619"/>
                  </a:lnTo>
                  <a:lnTo>
                    <a:pt x="57" y="675"/>
                  </a:lnTo>
                  <a:lnTo>
                    <a:pt x="113" y="675"/>
                  </a:lnTo>
                  <a:lnTo>
                    <a:pt x="338" y="562"/>
                  </a:lnTo>
                  <a:lnTo>
                    <a:pt x="675" y="562"/>
                  </a:lnTo>
                  <a:lnTo>
                    <a:pt x="731" y="619"/>
                  </a:lnTo>
                  <a:lnTo>
                    <a:pt x="675" y="675"/>
                  </a:lnTo>
                  <a:lnTo>
                    <a:pt x="619" y="731"/>
                  </a:lnTo>
                  <a:lnTo>
                    <a:pt x="619" y="787"/>
                  </a:lnTo>
                  <a:lnTo>
                    <a:pt x="675" y="843"/>
                  </a:lnTo>
                  <a:lnTo>
                    <a:pt x="675" y="900"/>
                  </a:lnTo>
                  <a:lnTo>
                    <a:pt x="675" y="956"/>
                  </a:lnTo>
                  <a:lnTo>
                    <a:pt x="619" y="1124"/>
                  </a:lnTo>
                  <a:lnTo>
                    <a:pt x="675" y="1293"/>
                  </a:lnTo>
                  <a:lnTo>
                    <a:pt x="788" y="1518"/>
                  </a:lnTo>
                  <a:lnTo>
                    <a:pt x="788" y="1574"/>
                  </a:lnTo>
                  <a:lnTo>
                    <a:pt x="507" y="1405"/>
                  </a:lnTo>
                  <a:lnTo>
                    <a:pt x="394" y="1293"/>
                  </a:lnTo>
                  <a:lnTo>
                    <a:pt x="282" y="1124"/>
                  </a:lnTo>
                  <a:lnTo>
                    <a:pt x="226" y="1068"/>
                  </a:lnTo>
                  <a:lnTo>
                    <a:pt x="169" y="1068"/>
                  </a:lnTo>
                  <a:lnTo>
                    <a:pt x="1" y="1124"/>
                  </a:lnTo>
                  <a:lnTo>
                    <a:pt x="1" y="1181"/>
                  </a:lnTo>
                  <a:lnTo>
                    <a:pt x="169" y="1181"/>
                  </a:lnTo>
                  <a:lnTo>
                    <a:pt x="226" y="1237"/>
                  </a:lnTo>
                  <a:lnTo>
                    <a:pt x="282" y="1405"/>
                  </a:lnTo>
                  <a:lnTo>
                    <a:pt x="282" y="1518"/>
                  </a:lnTo>
                  <a:lnTo>
                    <a:pt x="450" y="1518"/>
                  </a:lnTo>
                  <a:lnTo>
                    <a:pt x="507" y="1574"/>
                  </a:lnTo>
                  <a:lnTo>
                    <a:pt x="563" y="1686"/>
                  </a:lnTo>
                  <a:lnTo>
                    <a:pt x="563" y="1855"/>
                  </a:lnTo>
                  <a:lnTo>
                    <a:pt x="619" y="1967"/>
                  </a:lnTo>
                  <a:lnTo>
                    <a:pt x="731" y="2024"/>
                  </a:lnTo>
                  <a:lnTo>
                    <a:pt x="1125" y="2024"/>
                  </a:lnTo>
                  <a:lnTo>
                    <a:pt x="1294" y="1967"/>
                  </a:lnTo>
                  <a:lnTo>
                    <a:pt x="1350" y="1855"/>
                  </a:lnTo>
                  <a:lnTo>
                    <a:pt x="1350" y="1686"/>
                  </a:lnTo>
                  <a:lnTo>
                    <a:pt x="1406" y="1518"/>
                  </a:lnTo>
                  <a:lnTo>
                    <a:pt x="1406" y="1855"/>
                  </a:lnTo>
                  <a:lnTo>
                    <a:pt x="1406" y="1967"/>
                  </a:lnTo>
                  <a:lnTo>
                    <a:pt x="1350" y="2080"/>
                  </a:lnTo>
                  <a:lnTo>
                    <a:pt x="1350" y="2136"/>
                  </a:lnTo>
                  <a:lnTo>
                    <a:pt x="1406" y="2192"/>
                  </a:lnTo>
                  <a:lnTo>
                    <a:pt x="1518" y="2192"/>
                  </a:lnTo>
                  <a:lnTo>
                    <a:pt x="1575" y="2248"/>
                  </a:lnTo>
                  <a:lnTo>
                    <a:pt x="1687" y="2417"/>
                  </a:lnTo>
                  <a:lnTo>
                    <a:pt x="1799" y="2417"/>
                  </a:lnTo>
                  <a:lnTo>
                    <a:pt x="1912" y="2530"/>
                  </a:lnTo>
                  <a:lnTo>
                    <a:pt x="1968" y="2586"/>
                  </a:lnTo>
                  <a:lnTo>
                    <a:pt x="2080" y="2530"/>
                  </a:lnTo>
                  <a:lnTo>
                    <a:pt x="2137" y="2586"/>
                  </a:lnTo>
                  <a:lnTo>
                    <a:pt x="2193" y="2642"/>
                  </a:lnTo>
                  <a:lnTo>
                    <a:pt x="2305" y="2642"/>
                  </a:lnTo>
                  <a:lnTo>
                    <a:pt x="2249" y="2530"/>
                  </a:lnTo>
                  <a:lnTo>
                    <a:pt x="2249" y="2473"/>
                  </a:lnTo>
                  <a:lnTo>
                    <a:pt x="2193" y="2417"/>
                  </a:lnTo>
                  <a:lnTo>
                    <a:pt x="2193" y="2305"/>
                  </a:lnTo>
                  <a:lnTo>
                    <a:pt x="2137" y="2248"/>
                  </a:lnTo>
                  <a:lnTo>
                    <a:pt x="2024" y="2192"/>
                  </a:lnTo>
                  <a:lnTo>
                    <a:pt x="1968" y="2192"/>
                  </a:lnTo>
                  <a:lnTo>
                    <a:pt x="1968" y="2080"/>
                  </a:lnTo>
                  <a:lnTo>
                    <a:pt x="2080" y="1967"/>
                  </a:lnTo>
                  <a:lnTo>
                    <a:pt x="2080" y="1911"/>
                  </a:lnTo>
                  <a:lnTo>
                    <a:pt x="2080" y="1855"/>
                  </a:lnTo>
                  <a:lnTo>
                    <a:pt x="1968" y="1911"/>
                  </a:lnTo>
                  <a:lnTo>
                    <a:pt x="1912" y="1911"/>
                  </a:lnTo>
                  <a:lnTo>
                    <a:pt x="1912" y="1799"/>
                  </a:lnTo>
                  <a:lnTo>
                    <a:pt x="1912" y="1686"/>
                  </a:lnTo>
                  <a:lnTo>
                    <a:pt x="1968" y="1630"/>
                  </a:lnTo>
                  <a:lnTo>
                    <a:pt x="1968" y="1574"/>
                  </a:lnTo>
                  <a:lnTo>
                    <a:pt x="2024" y="1462"/>
                  </a:lnTo>
                  <a:lnTo>
                    <a:pt x="2080" y="1349"/>
                  </a:lnTo>
                  <a:lnTo>
                    <a:pt x="2024" y="1293"/>
                  </a:lnTo>
                  <a:lnTo>
                    <a:pt x="1912" y="1237"/>
                  </a:lnTo>
                  <a:lnTo>
                    <a:pt x="1743" y="1237"/>
                  </a:lnTo>
                  <a:lnTo>
                    <a:pt x="1687" y="1293"/>
                  </a:lnTo>
                  <a:lnTo>
                    <a:pt x="1518" y="1293"/>
                  </a:lnTo>
                  <a:lnTo>
                    <a:pt x="1575" y="1237"/>
                  </a:lnTo>
                  <a:lnTo>
                    <a:pt x="1687" y="1124"/>
                  </a:lnTo>
                  <a:lnTo>
                    <a:pt x="1687" y="843"/>
                  </a:lnTo>
                  <a:lnTo>
                    <a:pt x="1687" y="619"/>
                  </a:lnTo>
                  <a:lnTo>
                    <a:pt x="1631" y="450"/>
                  </a:lnTo>
                  <a:lnTo>
                    <a:pt x="1518" y="337"/>
                  </a:lnTo>
                  <a:lnTo>
                    <a:pt x="1350" y="337"/>
                  </a:lnTo>
                  <a:lnTo>
                    <a:pt x="1294" y="394"/>
                  </a:lnTo>
                  <a:lnTo>
                    <a:pt x="1181" y="562"/>
                  </a:lnTo>
                  <a:lnTo>
                    <a:pt x="1237" y="450"/>
                  </a:lnTo>
                  <a:lnTo>
                    <a:pt x="1350" y="281"/>
                  </a:lnTo>
                  <a:lnTo>
                    <a:pt x="1406" y="169"/>
                  </a:lnTo>
                  <a:lnTo>
                    <a:pt x="1350" y="56"/>
                  </a:lnTo>
                  <a:lnTo>
                    <a:pt x="1294" y="0"/>
                  </a:lnTo>
                  <a:lnTo>
                    <a:pt x="1181" y="0"/>
                  </a:lnTo>
                  <a:lnTo>
                    <a:pt x="1125" y="56"/>
                  </a:lnTo>
                  <a:lnTo>
                    <a:pt x="1125" y="169"/>
                  </a:lnTo>
                  <a:lnTo>
                    <a:pt x="1069" y="169"/>
                  </a:lnTo>
                  <a:lnTo>
                    <a:pt x="1013" y="113"/>
                  </a:lnTo>
                  <a:lnTo>
                    <a:pt x="956" y="113"/>
                  </a:lnTo>
                  <a:lnTo>
                    <a:pt x="956" y="169"/>
                  </a:lnTo>
                  <a:lnTo>
                    <a:pt x="956" y="225"/>
                  </a:lnTo>
                  <a:lnTo>
                    <a:pt x="900" y="281"/>
                  </a:lnTo>
                  <a:lnTo>
                    <a:pt x="844" y="281"/>
                  </a:lnTo>
                  <a:lnTo>
                    <a:pt x="731" y="169"/>
                  </a:lnTo>
                  <a:lnTo>
                    <a:pt x="675" y="56"/>
                  </a:lnTo>
                  <a:lnTo>
                    <a:pt x="619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B8D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3" name="Google Shape;23503;p51"/>
            <p:cNvSpPr/>
            <p:nvPr/>
          </p:nvSpPr>
          <p:spPr>
            <a:xfrm>
              <a:off x="2099925" y="1159375"/>
              <a:ext cx="52025" cy="32350"/>
            </a:xfrm>
            <a:custGeom>
              <a:avLst/>
              <a:gdLst/>
              <a:ahLst/>
              <a:cxnLst/>
              <a:rect l="l" t="t" r="r" b="b"/>
              <a:pathLst>
                <a:path w="2081" h="1294" extrusionOk="0">
                  <a:moveTo>
                    <a:pt x="450" y="0"/>
                  </a:moveTo>
                  <a:lnTo>
                    <a:pt x="225" y="57"/>
                  </a:lnTo>
                  <a:lnTo>
                    <a:pt x="169" y="113"/>
                  </a:lnTo>
                  <a:lnTo>
                    <a:pt x="113" y="225"/>
                  </a:lnTo>
                  <a:lnTo>
                    <a:pt x="57" y="338"/>
                  </a:lnTo>
                  <a:lnTo>
                    <a:pt x="1" y="450"/>
                  </a:lnTo>
                  <a:lnTo>
                    <a:pt x="1" y="506"/>
                  </a:lnTo>
                  <a:lnTo>
                    <a:pt x="1" y="563"/>
                  </a:lnTo>
                  <a:lnTo>
                    <a:pt x="113" y="619"/>
                  </a:lnTo>
                  <a:lnTo>
                    <a:pt x="282" y="563"/>
                  </a:lnTo>
                  <a:lnTo>
                    <a:pt x="338" y="563"/>
                  </a:lnTo>
                  <a:lnTo>
                    <a:pt x="394" y="619"/>
                  </a:lnTo>
                  <a:lnTo>
                    <a:pt x="450" y="675"/>
                  </a:lnTo>
                  <a:lnTo>
                    <a:pt x="506" y="731"/>
                  </a:lnTo>
                  <a:lnTo>
                    <a:pt x="563" y="675"/>
                  </a:lnTo>
                  <a:lnTo>
                    <a:pt x="675" y="506"/>
                  </a:lnTo>
                  <a:lnTo>
                    <a:pt x="844" y="394"/>
                  </a:lnTo>
                  <a:lnTo>
                    <a:pt x="900" y="394"/>
                  </a:lnTo>
                  <a:lnTo>
                    <a:pt x="900" y="450"/>
                  </a:lnTo>
                  <a:lnTo>
                    <a:pt x="900" y="506"/>
                  </a:lnTo>
                  <a:lnTo>
                    <a:pt x="787" y="619"/>
                  </a:lnTo>
                  <a:lnTo>
                    <a:pt x="844" y="731"/>
                  </a:lnTo>
                  <a:lnTo>
                    <a:pt x="956" y="900"/>
                  </a:lnTo>
                  <a:lnTo>
                    <a:pt x="1069" y="1012"/>
                  </a:lnTo>
                  <a:lnTo>
                    <a:pt x="1125" y="956"/>
                  </a:lnTo>
                  <a:lnTo>
                    <a:pt x="1237" y="844"/>
                  </a:lnTo>
                  <a:lnTo>
                    <a:pt x="1293" y="900"/>
                  </a:lnTo>
                  <a:lnTo>
                    <a:pt x="1406" y="956"/>
                  </a:lnTo>
                  <a:lnTo>
                    <a:pt x="1518" y="900"/>
                  </a:lnTo>
                  <a:lnTo>
                    <a:pt x="1631" y="844"/>
                  </a:lnTo>
                  <a:lnTo>
                    <a:pt x="1687" y="844"/>
                  </a:lnTo>
                  <a:lnTo>
                    <a:pt x="1687" y="900"/>
                  </a:lnTo>
                  <a:lnTo>
                    <a:pt x="1743" y="1012"/>
                  </a:lnTo>
                  <a:lnTo>
                    <a:pt x="1687" y="1068"/>
                  </a:lnTo>
                  <a:lnTo>
                    <a:pt x="1631" y="1125"/>
                  </a:lnTo>
                  <a:lnTo>
                    <a:pt x="1631" y="1181"/>
                  </a:lnTo>
                  <a:lnTo>
                    <a:pt x="1687" y="1237"/>
                  </a:lnTo>
                  <a:lnTo>
                    <a:pt x="1743" y="1293"/>
                  </a:lnTo>
                  <a:lnTo>
                    <a:pt x="1799" y="1237"/>
                  </a:lnTo>
                  <a:lnTo>
                    <a:pt x="1855" y="1181"/>
                  </a:lnTo>
                  <a:lnTo>
                    <a:pt x="1968" y="1125"/>
                  </a:lnTo>
                  <a:lnTo>
                    <a:pt x="1968" y="844"/>
                  </a:lnTo>
                  <a:lnTo>
                    <a:pt x="2080" y="619"/>
                  </a:lnTo>
                  <a:lnTo>
                    <a:pt x="2080" y="563"/>
                  </a:lnTo>
                  <a:lnTo>
                    <a:pt x="1912" y="563"/>
                  </a:lnTo>
                  <a:lnTo>
                    <a:pt x="1855" y="506"/>
                  </a:lnTo>
                  <a:lnTo>
                    <a:pt x="1799" y="394"/>
                  </a:lnTo>
                  <a:lnTo>
                    <a:pt x="1743" y="282"/>
                  </a:lnTo>
                  <a:lnTo>
                    <a:pt x="1687" y="225"/>
                  </a:lnTo>
                  <a:lnTo>
                    <a:pt x="1631" y="282"/>
                  </a:lnTo>
                  <a:lnTo>
                    <a:pt x="1462" y="282"/>
                  </a:lnTo>
                  <a:lnTo>
                    <a:pt x="1406" y="225"/>
                  </a:lnTo>
                  <a:lnTo>
                    <a:pt x="1237" y="57"/>
                  </a:lnTo>
                  <a:lnTo>
                    <a:pt x="1069" y="113"/>
                  </a:lnTo>
                  <a:lnTo>
                    <a:pt x="956" y="113"/>
                  </a:lnTo>
                  <a:lnTo>
                    <a:pt x="844" y="57"/>
                  </a:lnTo>
                  <a:lnTo>
                    <a:pt x="563" y="57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A2C1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4" name="Google Shape;23504;p51"/>
            <p:cNvSpPr/>
            <p:nvPr/>
          </p:nvSpPr>
          <p:spPr>
            <a:xfrm>
              <a:off x="2129425" y="1101775"/>
              <a:ext cx="30950" cy="36550"/>
            </a:xfrm>
            <a:custGeom>
              <a:avLst/>
              <a:gdLst/>
              <a:ahLst/>
              <a:cxnLst/>
              <a:rect l="l" t="t" r="r" b="b"/>
              <a:pathLst>
                <a:path w="1238" h="1462" extrusionOk="0">
                  <a:moveTo>
                    <a:pt x="170" y="0"/>
                  </a:moveTo>
                  <a:lnTo>
                    <a:pt x="57" y="56"/>
                  </a:lnTo>
                  <a:lnTo>
                    <a:pt x="113" y="112"/>
                  </a:lnTo>
                  <a:lnTo>
                    <a:pt x="170" y="169"/>
                  </a:lnTo>
                  <a:lnTo>
                    <a:pt x="170" y="337"/>
                  </a:lnTo>
                  <a:lnTo>
                    <a:pt x="57" y="506"/>
                  </a:lnTo>
                  <a:lnTo>
                    <a:pt x="1" y="618"/>
                  </a:lnTo>
                  <a:lnTo>
                    <a:pt x="1" y="675"/>
                  </a:lnTo>
                  <a:lnTo>
                    <a:pt x="113" y="899"/>
                  </a:lnTo>
                  <a:lnTo>
                    <a:pt x="170" y="899"/>
                  </a:lnTo>
                  <a:lnTo>
                    <a:pt x="226" y="843"/>
                  </a:lnTo>
                  <a:lnTo>
                    <a:pt x="226" y="787"/>
                  </a:lnTo>
                  <a:lnTo>
                    <a:pt x="170" y="618"/>
                  </a:lnTo>
                  <a:lnTo>
                    <a:pt x="170" y="562"/>
                  </a:lnTo>
                  <a:lnTo>
                    <a:pt x="170" y="506"/>
                  </a:lnTo>
                  <a:lnTo>
                    <a:pt x="226" y="450"/>
                  </a:lnTo>
                  <a:lnTo>
                    <a:pt x="338" y="450"/>
                  </a:lnTo>
                  <a:lnTo>
                    <a:pt x="451" y="562"/>
                  </a:lnTo>
                  <a:lnTo>
                    <a:pt x="507" y="731"/>
                  </a:lnTo>
                  <a:lnTo>
                    <a:pt x="451" y="1012"/>
                  </a:lnTo>
                  <a:lnTo>
                    <a:pt x="451" y="1180"/>
                  </a:lnTo>
                  <a:lnTo>
                    <a:pt x="338" y="1293"/>
                  </a:lnTo>
                  <a:lnTo>
                    <a:pt x="282" y="1349"/>
                  </a:lnTo>
                  <a:lnTo>
                    <a:pt x="338" y="1349"/>
                  </a:lnTo>
                  <a:lnTo>
                    <a:pt x="451" y="1461"/>
                  </a:lnTo>
                  <a:lnTo>
                    <a:pt x="563" y="1461"/>
                  </a:lnTo>
                  <a:lnTo>
                    <a:pt x="619" y="1349"/>
                  </a:lnTo>
                  <a:lnTo>
                    <a:pt x="788" y="1405"/>
                  </a:lnTo>
                  <a:lnTo>
                    <a:pt x="900" y="1349"/>
                  </a:lnTo>
                  <a:lnTo>
                    <a:pt x="956" y="1293"/>
                  </a:lnTo>
                  <a:lnTo>
                    <a:pt x="956" y="1349"/>
                  </a:lnTo>
                  <a:lnTo>
                    <a:pt x="1013" y="1405"/>
                  </a:lnTo>
                  <a:lnTo>
                    <a:pt x="1013" y="1461"/>
                  </a:lnTo>
                  <a:lnTo>
                    <a:pt x="1069" y="1461"/>
                  </a:lnTo>
                  <a:lnTo>
                    <a:pt x="1069" y="1180"/>
                  </a:lnTo>
                  <a:lnTo>
                    <a:pt x="1125" y="1124"/>
                  </a:lnTo>
                  <a:lnTo>
                    <a:pt x="1237" y="1068"/>
                  </a:lnTo>
                  <a:lnTo>
                    <a:pt x="1237" y="899"/>
                  </a:lnTo>
                  <a:lnTo>
                    <a:pt x="1181" y="731"/>
                  </a:lnTo>
                  <a:lnTo>
                    <a:pt x="1069" y="618"/>
                  </a:lnTo>
                  <a:lnTo>
                    <a:pt x="900" y="506"/>
                  </a:lnTo>
                  <a:lnTo>
                    <a:pt x="844" y="393"/>
                  </a:lnTo>
                  <a:lnTo>
                    <a:pt x="788" y="225"/>
                  </a:lnTo>
                  <a:lnTo>
                    <a:pt x="619" y="169"/>
                  </a:lnTo>
                  <a:lnTo>
                    <a:pt x="507" y="169"/>
                  </a:lnTo>
                  <a:lnTo>
                    <a:pt x="451" y="112"/>
                  </a:lnTo>
                  <a:lnTo>
                    <a:pt x="226" y="5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5" name="Google Shape;23505;p51"/>
            <p:cNvSpPr/>
            <p:nvPr/>
          </p:nvSpPr>
          <p:spPr>
            <a:xfrm>
              <a:off x="2161750" y="1128450"/>
              <a:ext cx="40775" cy="22525"/>
            </a:xfrm>
            <a:custGeom>
              <a:avLst/>
              <a:gdLst/>
              <a:ahLst/>
              <a:cxnLst/>
              <a:rect l="l" t="t" r="r" b="b"/>
              <a:pathLst>
                <a:path w="1631" h="901" extrusionOk="0">
                  <a:moveTo>
                    <a:pt x="282" y="1"/>
                  </a:moveTo>
                  <a:lnTo>
                    <a:pt x="113" y="113"/>
                  </a:lnTo>
                  <a:lnTo>
                    <a:pt x="113" y="226"/>
                  </a:lnTo>
                  <a:lnTo>
                    <a:pt x="169" y="282"/>
                  </a:lnTo>
                  <a:lnTo>
                    <a:pt x="225" y="282"/>
                  </a:lnTo>
                  <a:lnTo>
                    <a:pt x="225" y="338"/>
                  </a:lnTo>
                  <a:lnTo>
                    <a:pt x="1" y="394"/>
                  </a:lnTo>
                  <a:lnTo>
                    <a:pt x="1" y="507"/>
                  </a:lnTo>
                  <a:lnTo>
                    <a:pt x="57" y="563"/>
                  </a:lnTo>
                  <a:lnTo>
                    <a:pt x="113" y="619"/>
                  </a:lnTo>
                  <a:lnTo>
                    <a:pt x="169" y="563"/>
                  </a:lnTo>
                  <a:lnTo>
                    <a:pt x="338" y="563"/>
                  </a:lnTo>
                  <a:lnTo>
                    <a:pt x="394" y="507"/>
                  </a:lnTo>
                  <a:lnTo>
                    <a:pt x="563" y="451"/>
                  </a:lnTo>
                  <a:lnTo>
                    <a:pt x="731" y="394"/>
                  </a:lnTo>
                  <a:lnTo>
                    <a:pt x="844" y="507"/>
                  </a:lnTo>
                  <a:lnTo>
                    <a:pt x="900" y="732"/>
                  </a:lnTo>
                  <a:lnTo>
                    <a:pt x="956" y="844"/>
                  </a:lnTo>
                  <a:lnTo>
                    <a:pt x="1069" y="900"/>
                  </a:lnTo>
                  <a:lnTo>
                    <a:pt x="1181" y="900"/>
                  </a:lnTo>
                  <a:lnTo>
                    <a:pt x="1237" y="788"/>
                  </a:lnTo>
                  <a:lnTo>
                    <a:pt x="1350" y="675"/>
                  </a:lnTo>
                  <a:lnTo>
                    <a:pt x="1462" y="619"/>
                  </a:lnTo>
                  <a:lnTo>
                    <a:pt x="1462" y="563"/>
                  </a:lnTo>
                  <a:lnTo>
                    <a:pt x="1350" y="451"/>
                  </a:lnTo>
                  <a:lnTo>
                    <a:pt x="1350" y="338"/>
                  </a:lnTo>
                  <a:lnTo>
                    <a:pt x="1406" y="170"/>
                  </a:lnTo>
                  <a:lnTo>
                    <a:pt x="1518" y="338"/>
                  </a:lnTo>
                  <a:lnTo>
                    <a:pt x="1631" y="338"/>
                  </a:lnTo>
                  <a:lnTo>
                    <a:pt x="1631" y="226"/>
                  </a:lnTo>
                  <a:lnTo>
                    <a:pt x="1574" y="113"/>
                  </a:lnTo>
                  <a:lnTo>
                    <a:pt x="1462" y="57"/>
                  </a:lnTo>
                  <a:lnTo>
                    <a:pt x="1406" y="57"/>
                  </a:lnTo>
                  <a:lnTo>
                    <a:pt x="1237" y="113"/>
                  </a:lnTo>
                  <a:lnTo>
                    <a:pt x="1125" y="170"/>
                  </a:lnTo>
                  <a:lnTo>
                    <a:pt x="900" y="170"/>
                  </a:lnTo>
                  <a:lnTo>
                    <a:pt x="731" y="113"/>
                  </a:lnTo>
                  <a:lnTo>
                    <a:pt x="619" y="113"/>
                  </a:lnTo>
                  <a:lnTo>
                    <a:pt x="450" y="57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B0D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6" name="Google Shape;23506;p51"/>
            <p:cNvSpPr/>
            <p:nvPr/>
          </p:nvSpPr>
          <p:spPr>
            <a:xfrm>
              <a:off x="2165975" y="1142525"/>
              <a:ext cx="23900" cy="30925"/>
            </a:xfrm>
            <a:custGeom>
              <a:avLst/>
              <a:gdLst/>
              <a:ahLst/>
              <a:cxnLst/>
              <a:rect l="l" t="t" r="r" b="b"/>
              <a:pathLst>
                <a:path w="956" h="1237" extrusionOk="0">
                  <a:moveTo>
                    <a:pt x="169" y="0"/>
                  </a:moveTo>
                  <a:lnTo>
                    <a:pt x="169" y="112"/>
                  </a:lnTo>
                  <a:lnTo>
                    <a:pt x="169" y="225"/>
                  </a:lnTo>
                  <a:lnTo>
                    <a:pt x="113" y="281"/>
                  </a:lnTo>
                  <a:lnTo>
                    <a:pt x="56" y="393"/>
                  </a:lnTo>
                  <a:lnTo>
                    <a:pt x="169" y="562"/>
                  </a:lnTo>
                  <a:lnTo>
                    <a:pt x="169" y="674"/>
                  </a:lnTo>
                  <a:lnTo>
                    <a:pt x="56" y="731"/>
                  </a:lnTo>
                  <a:lnTo>
                    <a:pt x="0" y="731"/>
                  </a:lnTo>
                  <a:lnTo>
                    <a:pt x="0" y="787"/>
                  </a:lnTo>
                  <a:lnTo>
                    <a:pt x="56" y="899"/>
                  </a:lnTo>
                  <a:lnTo>
                    <a:pt x="113" y="899"/>
                  </a:lnTo>
                  <a:lnTo>
                    <a:pt x="169" y="956"/>
                  </a:lnTo>
                  <a:lnTo>
                    <a:pt x="338" y="787"/>
                  </a:lnTo>
                  <a:lnTo>
                    <a:pt x="450" y="787"/>
                  </a:lnTo>
                  <a:lnTo>
                    <a:pt x="450" y="843"/>
                  </a:lnTo>
                  <a:lnTo>
                    <a:pt x="506" y="956"/>
                  </a:lnTo>
                  <a:lnTo>
                    <a:pt x="619" y="1012"/>
                  </a:lnTo>
                  <a:lnTo>
                    <a:pt x="675" y="1068"/>
                  </a:lnTo>
                  <a:lnTo>
                    <a:pt x="675" y="1124"/>
                  </a:lnTo>
                  <a:lnTo>
                    <a:pt x="675" y="1237"/>
                  </a:lnTo>
                  <a:lnTo>
                    <a:pt x="787" y="1237"/>
                  </a:lnTo>
                  <a:lnTo>
                    <a:pt x="843" y="1180"/>
                  </a:lnTo>
                  <a:lnTo>
                    <a:pt x="900" y="1180"/>
                  </a:lnTo>
                  <a:lnTo>
                    <a:pt x="843" y="1124"/>
                  </a:lnTo>
                  <a:lnTo>
                    <a:pt x="787" y="1012"/>
                  </a:lnTo>
                  <a:lnTo>
                    <a:pt x="843" y="956"/>
                  </a:lnTo>
                  <a:lnTo>
                    <a:pt x="956" y="899"/>
                  </a:lnTo>
                  <a:lnTo>
                    <a:pt x="843" y="674"/>
                  </a:lnTo>
                  <a:lnTo>
                    <a:pt x="787" y="674"/>
                  </a:lnTo>
                  <a:lnTo>
                    <a:pt x="619" y="393"/>
                  </a:lnTo>
                  <a:lnTo>
                    <a:pt x="450" y="112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A0C0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7" name="Google Shape;23507;p51"/>
            <p:cNvSpPr/>
            <p:nvPr/>
          </p:nvSpPr>
          <p:spPr>
            <a:xfrm>
              <a:off x="2149100" y="1111600"/>
              <a:ext cx="14075" cy="16875"/>
            </a:xfrm>
            <a:custGeom>
              <a:avLst/>
              <a:gdLst/>
              <a:ahLst/>
              <a:cxnLst/>
              <a:rect l="l" t="t" r="r" b="b"/>
              <a:pathLst>
                <a:path w="563" h="675" extrusionOk="0">
                  <a:moveTo>
                    <a:pt x="57" y="0"/>
                  </a:moveTo>
                  <a:lnTo>
                    <a:pt x="1" y="57"/>
                  </a:lnTo>
                  <a:lnTo>
                    <a:pt x="57" y="169"/>
                  </a:lnTo>
                  <a:lnTo>
                    <a:pt x="169" y="282"/>
                  </a:lnTo>
                  <a:lnTo>
                    <a:pt x="282" y="338"/>
                  </a:lnTo>
                  <a:lnTo>
                    <a:pt x="338" y="450"/>
                  </a:lnTo>
                  <a:lnTo>
                    <a:pt x="450" y="675"/>
                  </a:lnTo>
                  <a:lnTo>
                    <a:pt x="507" y="675"/>
                  </a:lnTo>
                  <a:lnTo>
                    <a:pt x="563" y="619"/>
                  </a:lnTo>
                  <a:lnTo>
                    <a:pt x="563" y="563"/>
                  </a:lnTo>
                  <a:lnTo>
                    <a:pt x="507" y="506"/>
                  </a:lnTo>
                  <a:lnTo>
                    <a:pt x="507" y="394"/>
                  </a:lnTo>
                  <a:lnTo>
                    <a:pt x="507" y="225"/>
                  </a:lnTo>
                  <a:lnTo>
                    <a:pt x="450" y="169"/>
                  </a:lnTo>
                  <a:lnTo>
                    <a:pt x="394" y="113"/>
                  </a:lnTo>
                  <a:lnTo>
                    <a:pt x="226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4C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8" name="Google Shape;23508;p51"/>
            <p:cNvSpPr/>
            <p:nvPr/>
          </p:nvSpPr>
          <p:spPr>
            <a:xfrm>
              <a:off x="2164575" y="1120025"/>
              <a:ext cx="9850" cy="11275"/>
            </a:xfrm>
            <a:custGeom>
              <a:avLst/>
              <a:gdLst/>
              <a:ahLst/>
              <a:cxnLst/>
              <a:rect l="l" t="t" r="r" b="b"/>
              <a:pathLst>
                <a:path w="394" h="451" extrusionOk="0">
                  <a:moveTo>
                    <a:pt x="112" y="1"/>
                  </a:moveTo>
                  <a:lnTo>
                    <a:pt x="0" y="226"/>
                  </a:lnTo>
                  <a:lnTo>
                    <a:pt x="0" y="394"/>
                  </a:lnTo>
                  <a:lnTo>
                    <a:pt x="0" y="450"/>
                  </a:lnTo>
                  <a:lnTo>
                    <a:pt x="394" y="450"/>
                  </a:lnTo>
                  <a:lnTo>
                    <a:pt x="394" y="394"/>
                  </a:lnTo>
                  <a:lnTo>
                    <a:pt x="394" y="338"/>
                  </a:lnTo>
                  <a:lnTo>
                    <a:pt x="394" y="282"/>
                  </a:lnTo>
                  <a:lnTo>
                    <a:pt x="394" y="169"/>
                  </a:lnTo>
                  <a:lnTo>
                    <a:pt x="394" y="113"/>
                  </a:lnTo>
                  <a:lnTo>
                    <a:pt x="281" y="169"/>
                  </a:lnTo>
                  <a:lnTo>
                    <a:pt x="281" y="113"/>
                  </a:lnTo>
                  <a:lnTo>
                    <a:pt x="281" y="57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A4C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9" name="Google Shape;23509;p51"/>
            <p:cNvSpPr/>
            <p:nvPr/>
          </p:nvSpPr>
          <p:spPr>
            <a:xfrm>
              <a:off x="2143475" y="1169200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57" y="1"/>
                  </a:moveTo>
                  <a:lnTo>
                    <a:pt x="1" y="57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8D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0" name="Google Shape;23510;p51"/>
            <p:cNvSpPr/>
            <p:nvPr/>
          </p:nvSpPr>
          <p:spPr>
            <a:xfrm>
              <a:off x="2158950" y="113267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0" y="1"/>
                  </a:moveTo>
                  <a:lnTo>
                    <a:pt x="0" y="57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1" name="Google Shape;23511;p51"/>
            <p:cNvSpPr/>
            <p:nvPr/>
          </p:nvSpPr>
          <p:spPr>
            <a:xfrm>
              <a:off x="2160350" y="1138300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57" y="0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113" y="169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2" name="Google Shape;23512;p51"/>
            <p:cNvSpPr/>
            <p:nvPr/>
          </p:nvSpPr>
          <p:spPr>
            <a:xfrm>
              <a:off x="2149100" y="1142525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57" y="0"/>
                  </a:moveTo>
                  <a:lnTo>
                    <a:pt x="1" y="112"/>
                  </a:lnTo>
                  <a:lnTo>
                    <a:pt x="113" y="112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3" name="Google Shape;23513;p51"/>
            <p:cNvSpPr/>
            <p:nvPr/>
          </p:nvSpPr>
          <p:spPr>
            <a:xfrm>
              <a:off x="2165975" y="1135475"/>
              <a:ext cx="2825" cy="1450"/>
            </a:xfrm>
            <a:custGeom>
              <a:avLst/>
              <a:gdLst/>
              <a:ahLst/>
              <a:cxnLst/>
              <a:rect l="l" t="t" r="r" b="b"/>
              <a:pathLst>
                <a:path w="113" h="58" extrusionOk="0">
                  <a:moveTo>
                    <a:pt x="0" y="1"/>
                  </a:moveTo>
                  <a:lnTo>
                    <a:pt x="56" y="57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4C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4" name="Google Shape;23514;p51"/>
            <p:cNvSpPr/>
            <p:nvPr/>
          </p:nvSpPr>
          <p:spPr>
            <a:xfrm>
              <a:off x="2161750" y="1125650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57" y="1"/>
                  </a:moveTo>
                  <a:lnTo>
                    <a:pt x="1" y="113"/>
                  </a:lnTo>
                  <a:lnTo>
                    <a:pt x="113" y="169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5" name="Google Shape;23515;p51"/>
            <p:cNvSpPr/>
            <p:nvPr/>
          </p:nvSpPr>
          <p:spPr>
            <a:xfrm>
              <a:off x="2164575" y="1131275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0" y="0"/>
                  </a:moveTo>
                  <a:lnTo>
                    <a:pt x="0" y="113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C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6" name="Google Shape;23516;p51"/>
            <p:cNvSpPr/>
            <p:nvPr/>
          </p:nvSpPr>
          <p:spPr>
            <a:xfrm>
              <a:off x="2151925" y="11369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113"/>
                  </a:moveTo>
                  <a:lnTo>
                    <a:pt x="0" y="113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7" name="Google Shape;23517;p51"/>
            <p:cNvSpPr/>
            <p:nvPr/>
          </p:nvSpPr>
          <p:spPr>
            <a:xfrm>
              <a:off x="2151925" y="11818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57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56" y="57"/>
                  </a:lnTo>
                  <a:lnTo>
                    <a:pt x="56" y="57"/>
                  </a:lnTo>
                  <a:close/>
                </a:path>
              </a:pathLst>
            </a:custGeom>
            <a:solidFill>
              <a:srgbClr val="BBD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8" name="Google Shape;23518;p51"/>
            <p:cNvSpPr/>
            <p:nvPr/>
          </p:nvSpPr>
          <p:spPr>
            <a:xfrm>
              <a:off x="2224975" y="11734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91B3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9" name="Google Shape;23519;p51"/>
            <p:cNvSpPr/>
            <p:nvPr/>
          </p:nvSpPr>
          <p:spPr>
            <a:xfrm>
              <a:off x="2081650" y="1153750"/>
              <a:ext cx="50625" cy="57650"/>
            </a:xfrm>
            <a:custGeom>
              <a:avLst/>
              <a:gdLst/>
              <a:ahLst/>
              <a:cxnLst/>
              <a:rect l="l" t="t" r="r" b="b"/>
              <a:pathLst>
                <a:path w="2025" h="2306" extrusionOk="0">
                  <a:moveTo>
                    <a:pt x="338" y="1"/>
                  </a:moveTo>
                  <a:lnTo>
                    <a:pt x="226" y="57"/>
                  </a:lnTo>
                  <a:lnTo>
                    <a:pt x="57" y="169"/>
                  </a:lnTo>
                  <a:lnTo>
                    <a:pt x="57" y="225"/>
                  </a:lnTo>
                  <a:lnTo>
                    <a:pt x="57" y="394"/>
                  </a:lnTo>
                  <a:lnTo>
                    <a:pt x="113" y="450"/>
                  </a:lnTo>
                  <a:lnTo>
                    <a:pt x="113" y="507"/>
                  </a:lnTo>
                  <a:lnTo>
                    <a:pt x="113" y="563"/>
                  </a:lnTo>
                  <a:lnTo>
                    <a:pt x="57" y="619"/>
                  </a:lnTo>
                  <a:lnTo>
                    <a:pt x="1" y="675"/>
                  </a:lnTo>
                  <a:lnTo>
                    <a:pt x="1" y="788"/>
                  </a:lnTo>
                  <a:lnTo>
                    <a:pt x="57" y="956"/>
                  </a:lnTo>
                  <a:lnTo>
                    <a:pt x="113" y="1125"/>
                  </a:lnTo>
                  <a:lnTo>
                    <a:pt x="170" y="1237"/>
                  </a:lnTo>
                  <a:lnTo>
                    <a:pt x="338" y="1462"/>
                  </a:lnTo>
                  <a:lnTo>
                    <a:pt x="507" y="1631"/>
                  </a:lnTo>
                  <a:lnTo>
                    <a:pt x="619" y="1912"/>
                  </a:lnTo>
                  <a:lnTo>
                    <a:pt x="675" y="1968"/>
                  </a:lnTo>
                  <a:lnTo>
                    <a:pt x="788" y="1968"/>
                  </a:lnTo>
                  <a:lnTo>
                    <a:pt x="900" y="2024"/>
                  </a:lnTo>
                  <a:lnTo>
                    <a:pt x="900" y="2080"/>
                  </a:lnTo>
                  <a:lnTo>
                    <a:pt x="900" y="2136"/>
                  </a:lnTo>
                  <a:lnTo>
                    <a:pt x="900" y="2193"/>
                  </a:lnTo>
                  <a:lnTo>
                    <a:pt x="900" y="2249"/>
                  </a:lnTo>
                  <a:lnTo>
                    <a:pt x="1069" y="2305"/>
                  </a:lnTo>
                  <a:lnTo>
                    <a:pt x="1237" y="2249"/>
                  </a:lnTo>
                  <a:lnTo>
                    <a:pt x="1406" y="2136"/>
                  </a:lnTo>
                  <a:lnTo>
                    <a:pt x="1631" y="2024"/>
                  </a:lnTo>
                  <a:lnTo>
                    <a:pt x="1687" y="1968"/>
                  </a:lnTo>
                  <a:lnTo>
                    <a:pt x="1743" y="1968"/>
                  </a:lnTo>
                  <a:lnTo>
                    <a:pt x="1743" y="1855"/>
                  </a:lnTo>
                  <a:lnTo>
                    <a:pt x="1687" y="1799"/>
                  </a:lnTo>
                  <a:lnTo>
                    <a:pt x="1631" y="1743"/>
                  </a:lnTo>
                  <a:lnTo>
                    <a:pt x="1687" y="1687"/>
                  </a:lnTo>
                  <a:lnTo>
                    <a:pt x="1743" y="1631"/>
                  </a:lnTo>
                  <a:lnTo>
                    <a:pt x="1968" y="1631"/>
                  </a:lnTo>
                  <a:lnTo>
                    <a:pt x="2024" y="1574"/>
                  </a:lnTo>
                  <a:lnTo>
                    <a:pt x="1912" y="1350"/>
                  </a:lnTo>
                  <a:lnTo>
                    <a:pt x="1743" y="1462"/>
                  </a:lnTo>
                  <a:lnTo>
                    <a:pt x="1575" y="1462"/>
                  </a:lnTo>
                  <a:lnTo>
                    <a:pt x="1518" y="1518"/>
                  </a:lnTo>
                  <a:lnTo>
                    <a:pt x="1406" y="1574"/>
                  </a:lnTo>
                  <a:lnTo>
                    <a:pt x="1294" y="1574"/>
                  </a:lnTo>
                  <a:lnTo>
                    <a:pt x="1181" y="1631"/>
                  </a:lnTo>
                  <a:lnTo>
                    <a:pt x="1237" y="1518"/>
                  </a:lnTo>
                  <a:lnTo>
                    <a:pt x="1294" y="1518"/>
                  </a:lnTo>
                  <a:lnTo>
                    <a:pt x="1406" y="1462"/>
                  </a:lnTo>
                  <a:lnTo>
                    <a:pt x="1462" y="1406"/>
                  </a:lnTo>
                  <a:lnTo>
                    <a:pt x="1462" y="1350"/>
                  </a:lnTo>
                  <a:lnTo>
                    <a:pt x="1125" y="1350"/>
                  </a:lnTo>
                  <a:lnTo>
                    <a:pt x="1069" y="1293"/>
                  </a:lnTo>
                  <a:lnTo>
                    <a:pt x="1125" y="1069"/>
                  </a:lnTo>
                  <a:lnTo>
                    <a:pt x="1125" y="1012"/>
                  </a:lnTo>
                  <a:lnTo>
                    <a:pt x="1237" y="1012"/>
                  </a:lnTo>
                  <a:lnTo>
                    <a:pt x="1294" y="900"/>
                  </a:lnTo>
                  <a:lnTo>
                    <a:pt x="1181" y="844"/>
                  </a:lnTo>
                  <a:lnTo>
                    <a:pt x="1181" y="788"/>
                  </a:lnTo>
                  <a:lnTo>
                    <a:pt x="844" y="788"/>
                  </a:lnTo>
                  <a:lnTo>
                    <a:pt x="788" y="844"/>
                  </a:lnTo>
                  <a:lnTo>
                    <a:pt x="619" y="788"/>
                  </a:lnTo>
                  <a:lnTo>
                    <a:pt x="619" y="731"/>
                  </a:lnTo>
                  <a:lnTo>
                    <a:pt x="619" y="619"/>
                  </a:lnTo>
                  <a:lnTo>
                    <a:pt x="675" y="394"/>
                  </a:lnTo>
                  <a:lnTo>
                    <a:pt x="732" y="282"/>
                  </a:lnTo>
                  <a:lnTo>
                    <a:pt x="732" y="225"/>
                  </a:lnTo>
                  <a:lnTo>
                    <a:pt x="732" y="169"/>
                  </a:lnTo>
                  <a:lnTo>
                    <a:pt x="619" y="225"/>
                  </a:lnTo>
                  <a:lnTo>
                    <a:pt x="563" y="282"/>
                  </a:lnTo>
                  <a:lnTo>
                    <a:pt x="507" y="394"/>
                  </a:lnTo>
                  <a:lnTo>
                    <a:pt x="451" y="394"/>
                  </a:lnTo>
                  <a:lnTo>
                    <a:pt x="282" y="338"/>
                  </a:lnTo>
                  <a:lnTo>
                    <a:pt x="338" y="169"/>
                  </a:lnTo>
                  <a:lnTo>
                    <a:pt x="394" y="113"/>
                  </a:lnTo>
                  <a:lnTo>
                    <a:pt x="507" y="113"/>
                  </a:lnTo>
                  <a:lnTo>
                    <a:pt x="507" y="57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B9D6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0" name="Google Shape;23520;p51"/>
            <p:cNvSpPr/>
            <p:nvPr/>
          </p:nvSpPr>
          <p:spPr>
            <a:xfrm>
              <a:off x="2073225" y="1209950"/>
              <a:ext cx="30950" cy="19700"/>
            </a:xfrm>
            <a:custGeom>
              <a:avLst/>
              <a:gdLst/>
              <a:ahLst/>
              <a:cxnLst/>
              <a:rect l="l" t="t" r="r" b="b"/>
              <a:pathLst>
                <a:path w="1238" h="788" extrusionOk="0">
                  <a:moveTo>
                    <a:pt x="1012" y="1"/>
                  </a:moveTo>
                  <a:lnTo>
                    <a:pt x="844" y="113"/>
                  </a:lnTo>
                  <a:lnTo>
                    <a:pt x="507" y="338"/>
                  </a:lnTo>
                  <a:lnTo>
                    <a:pt x="338" y="451"/>
                  </a:lnTo>
                  <a:lnTo>
                    <a:pt x="226" y="451"/>
                  </a:lnTo>
                  <a:lnTo>
                    <a:pt x="113" y="507"/>
                  </a:lnTo>
                  <a:lnTo>
                    <a:pt x="57" y="563"/>
                  </a:lnTo>
                  <a:lnTo>
                    <a:pt x="1" y="675"/>
                  </a:lnTo>
                  <a:lnTo>
                    <a:pt x="57" y="788"/>
                  </a:lnTo>
                  <a:lnTo>
                    <a:pt x="113" y="788"/>
                  </a:lnTo>
                  <a:lnTo>
                    <a:pt x="394" y="619"/>
                  </a:lnTo>
                  <a:lnTo>
                    <a:pt x="619" y="507"/>
                  </a:lnTo>
                  <a:lnTo>
                    <a:pt x="788" y="451"/>
                  </a:lnTo>
                  <a:lnTo>
                    <a:pt x="1012" y="338"/>
                  </a:lnTo>
                  <a:lnTo>
                    <a:pt x="1125" y="226"/>
                  </a:lnTo>
                  <a:lnTo>
                    <a:pt x="1237" y="1"/>
                  </a:lnTo>
                  <a:close/>
                </a:path>
              </a:pathLst>
            </a:custGeom>
            <a:solidFill>
              <a:srgbClr val="B9D6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1" name="Google Shape;23521;p51"/>
            <p:cNvSpPr/>
            <p:nvPr/>
          </p:nvSpPr>
          <p:spPr>
            <a:xfrm>
              <a:off x="2129425" y="1187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9D6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2" name="Google Shape;23522;p51"/>
            <p:cNvSpPr/>
            <p:nvPr/>
          </p:nvSpPr>
          <p:spPr>
            <a:xfrm>
              <a:off x="2255900" y="1160775"/>
              <a:ext cx="4250" cy="2850"/>
            </a:xfrm>
            <a:custGeom>
              <a:avLst/>
              <a:gdLst/>
              <a:ahLst/>
              <a:cxnLst/>
              <a:rect l="l" t="t" r="r" b="b"/>
              <a:pathLst>
                <a:path w="170" h="114" extrusionOk="0">
                  <a:moveTo>
                    <a:pt x="0" y="1"/>
                  </a:moveTo>
                  <a:lnTo>
                    <a:pt x="0" y="113"/>
                  </a:lnTo>
                  <a:lnTo>
                    <a:pt x="169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2C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3" name="Google Shape;23523;p51"/>
            <p:cNvSpPr/>
            <p:nvPr/>
          </p:nvSpPr>
          <p:spPr>
            <a:xfrm>
              <a:off x="2018425" y="1197325"/>
              <a:ext cx="64675" cy="39350"/>
            </a:xfrm>
            <a:custGeom>
              <a:avLst/>
              <a:gdLst/>
              <a:ahLst/>
              <a:cxnLst/>
              <a:rect l="l" t="t" r="r" b="b"/>
              <a:pathLst>
                <a:path w="2587" h="1574" extrusionOk="0">
                  <a:moveTo>
                    <a:pt x="675" y="0"/>
                  </a:moveTo>
                  <a:lnTo>
                    <a:pt x="394" y="112"/>
                  </a:lnTo>
                  <a:lnTo>
                    <a:pt x="169" y="225"/>
                  </a:lnTo>
                  <a:lnTo>
                    <a:pt x="1" y="450"/>
                  </a:lnTo>
                  <a:lnTo>
                    <a:pt x="57" y="506"/>
                  </a:lnTo>
                  <a:lnTo>
                    <a:pt x="169" y="562"/>
                  </a:lnTo>
                  <a:lnTo>
                    <a:pt x="282" y="674"/>
                  </a:lnTo>
                  <a:lnTo>
                    <a:pt x="394" y="787"/>
                  </a:lnTo>
                  <a:lnTo>
                    <a:pt x="507" y="787"/>
                  </a:lnTo>
                  <a:lnTo>
                    <a:pt x="507" y="674"/>
                  </a:lnTo>
                  <a:lnTo>
                    <a:pt x="450" y="618"/>
                  </a:lnTo>
                  <a:lnTo>
                    <a:pt x="450" y="562"/>
                  </a:lnTo>
                  <a:lnTo>
                    <a:pt x="507" y="506"/>
                  </a:lnTo>
                  <a:lnTo>
                    <a:pt x="563" y="562"/>
                  </a:lnTo>
                  <a:lnTo>
                    <a:pt x="731" y="618"/>
                  </a:lnTo>
                  <a:lnTo>
                    <a:pt x="731" y="674"/>
                  </a:lnTo>
                  <a:lnTo>
                    <a:pt x="731" y="731"/>
                  </a:lnTo>
                  <a:lnTo>
                    <a:pt x="788" y="843"/>
                  </a:lnTo>
                  <a:lnTo>
                    <a:pt x="788" y="899"/>
                  </a:lnTo>
                  <a:lnTo>
                    <a:pt x="900" y="1012"/>
                  </a:lnTo>
                  <a:lnTo>
                    <a:pt x="788" y="1293"/>
                  </a:lnTo>
                  <a:lnTo>
                    <a:pt x="731" y="1405"/>
                  </a:lnTo>
                  <a:lnTo>
                    <a:pt x="788" y="1461"/>
                  </a:lnTo>
                  <a:lnTo>
                    <a:pt x="956" y="1574"/>
                  </a:lnTo>
                  <a:lnTo>
                    <a:pt x="956" y="1405"/>
                  </a:lnTo>
                  <a:lnTo>
                    <a:pt x="956" y="1293"/>
                  </a:lnTo>
                  <a:lnTo>
                    <a:pt x="1012" y="1237"/>
                  </a:lnTo>
                  <a:lnTo>
                    <a:pt x="1181" y="1237"/>
                  </a:lnTo>
                  <a:lnTo>
                    <a:pt x="1293" y="1349"/>
                  </a:lnTo>
                  <a:lnTo>
                    <a:pt x="1687" y="1349"/>
                  </a:lnTo>
                  <a:lnTo>
                    <a:pt x="1687" y="1237"/>
                  </a:lnTo>
                  <a:lnTo>
                    <a:pt x="1743" y="1180"/>
                  </a:lnTo>
                  <a:lnTo>
                    <a:pt x="1799" y="1180"/>
                  </a:lnTo>
                  <a:lnTo>
                    <a:pt x="1855" y="1124"/>
                  </a:lnTo>
                  <a:lnTo>
                    <a:pt x="1912" y="1068"/>
                  </a:lnTo>
                  <a:lnTo>
                    <a:pt x="1968" y="1124"/>
                  </a:lnTo>
                  <a:lnTo>
                    <a:pt x="2080" y="1237"/>
                  </a:lnTo>
                  <a:lnTo>
                    <a:pt x="2136" y="1349"/>
                  </a:lnTo>
                  <a:lnTo>
                    <a:pt x="2249" y="1293"/>
                  </a:lnTo>
                  <a:lnTo>
                    <a:pt x="2305" y="1068"/>
                  </a:lnTo>
                  <a:lnTo>
                    <a:pt x="2474" y="1068"/>
                  </a:lnTo>
                  <a:lnTo>
                    <a:pt x="2530" y="843"/>
                  </a:lnTo>
                  <a:lnTo>
                    <a:pt x="2530" y="674"/>
                  </a:lnTo>
                  <a:lnTo>
                    <a:pt x="2530" y="506"/>
                  </a:lnTo>
                  <a:lnTo>
                    <a:pt x="2586" y="281"/>
                  </a:lnTo>
                  <a:lnTo>
                    <a:pt x="2586" y="225"/>
                  </a:lnTo>
                  <a:lnTo>
                    <a:pt x="2530" y="169"/>
                  </a:lnTo>
                  <a:lnTo>
                    <a:pt x="2418" y="56"/>
                  </a:lnTo>
                  <a:lnTo>
                    <a:pt x="2305" y="56"/>
                  </a:lnTo>
                  <a:lnTo>
                    <a:pt x="2193" y="112"/>
                  </a:lnTo>
                  <a:lnTo>
                    <a:pt x="2080" y="225"/>
                  </a:lnTo>
                  <a:lnTo>
                    <a:pt x="1912" y="337"/>
                  </a:lnTo>
                  <a:lnTo>
                    <a:pt x="1518" y="506"/>
                  </a:lnTo>
                  <a:lnTo>
                    <a:pt x="1462" y="618"/>
                  </a:lnTo>
                  <a:lnTo>
                    <a:pt x="1406" y="674"/>
                  </a:lnTo>
                  <a:lnTo>
                    <a:pt x="1350" y="618"/>
                  </a:lnTo>
                  <a:lnTo>
                    <a:pt x="1293" y="506"/>
                  </a:lnTo>
                  <a:lnTo>
                    <a:pt x="1293" y="450"/>
                  </a:lnTo>
                  <a:lnTo>
                    <a:pt x="1406" y="337"/>
                  </a:lnTo>
                  <a:lnTo>
                    <a:pt x="1406" y="225"/>
                  </a:lnTo>
                  <a:lnTo>
                    <a:pt x="1293" y="112"/>
                  </a:lnTo>
                  <a:lnTo>
                    <a:pt x="1125" y="0"/>
                  </a:lnTo>
                  <a:lnTo>
                    <a:pt x="1069" y="0"/>
                  </a:lnTo>
                  <a:lnTo>
                    <a:pt x="1012" y="112"/>
                  </a:lnTo>
                  <a:lnTo>
                    <a:pt x="956" y="56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FD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4" name="Google Shape;23524;p51"/>
            <p:cNvSpPr/>
            <p:nvPr/>
          </p:nvSpPr>
          <p:spPr>
            <a:xfrm>
              <a:off x="2274175" y="957025"/>
              <a:ext cx="25" cy="2850"/>
            </a:xfrm>
            <a:custGeom>
              <a:avLst/>
              <a:gdLst/>
              <a:ahLst/>
              <a:cxnLst/>
              <a:rect l="l" t="t" r="r" b="b"/>
              <a:pathLst>
                <a:path w="1" h="114" extrusionOk="0">
                  <a:moveTo>
                    <a:pt x="0" y="113"/>
                  </a:moveTo>
                  <a:lnTo>
                    <a:pt x="0" y="11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B1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5" name="Google Shape;23525;p51"/>
            <p:cNvSpPr/>
            <p:nvPr/>
          </p:nvSpPr>
          <p:spPr>
            <a:xfrm>
              <a:off x="2279775" y="1016050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57" y="1"/>
                  </a:moveTo>
                  <a:lnTo>
                    <a:pt x="57" y="1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6C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6" name="Google Shape;23526;p51"/>
            <p:cNvSpPr/>
            <p:nvPr/>
          </p:nvSpPr>
          <p:spPr>
            <a:xfrm>
              <a:off x="2247475" y="9823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BD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7" name="Google Shape;23527;p51"/>
            <p:cNvSpPr/>
            <p:nvPr/>
          </p:nvSpPr>
          <p:spPr>
            <a:xfrm>
              <a:off x="1824525" y="111722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56" y="0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8" name="Google Shape;23528;p51"/>
            <p:cNvSpPr/>
            <p:nvPr/>
          </p:nvSpPr>
          <p:spPr>
            <a:xfrm>
              <a:off x="1842775" y="1127050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57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113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9" name="Google Shape;23529;p51"/>
            <p:cNvSpPr/>
            <p:nvPr/>
          </p:nvSpPr>
          <p:spPr>
            <a:xfrm>
              <a:off x="1811875" y="11088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0" y="56"/>
                  </a:lnTo>
                  <a:lnTo>
                    <a:pt x="0" y="112"/>
                  </a:lnTo>
                  <a:lnTo>
                    <a:pt x="57" y="11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0" name="Google Shape;23530;p51"/>
            <p:cNvSpPr/>
            <p:nvPr/>
          </p:nvSpPr>
          <p:spPr>
            <a:xfrm>
              <a:off x="1816100" y="11130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1" name="Google Shape;23531;p51"/>
            <p:cNvSpPr/>
            <p:nvPr/>
          </p:nvSpPr>
          <p:spPr>
            <a:xfrm>
              <a:off x="1842775" y="11116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2" name="Google Shape;23532;p51"/>
            <p:cNvSpPr/>
            <p:nvPr/>
          </p:nvSpPr>
          <p:spPr>
            <a:xfrm>
              <a:off x="1818900" y="112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3" name="Google Shape;23533;p51"/>
            <p:cNvSpPr/>
            <p:nvPr/>
          </p:nvSpPr>
          <p:spPr>
            <a:xfrm>
              <a:off x="1841375" y="11130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8D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4" name="Google Shape;23534;p51"/>
            <p:cNvSpPr/>
            <p:nvPr/>
          </p:nvSpPr>
          <p:spPr>
            <a:xfrm>
              <a:off x="1845600" y="1134075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1"/>
                  </a:moveTo>
                  <a:lnTo>
                    <a:pt x="57" y="1"/>
                  </a:lnTo>
                  <a:lnTo>
                    <a:pt x="0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5" name="Google Shape;23535;p51"/>
            <p:cNvSpPr/>
            <p:nvPr/>
          </p:nvSpPr>
          <p:spPr>
            <a:xfrm>
              <a:off x="1824525" y="1131275"/>
              <a:ext cx="98375" cy="73100"/>
            </a:xfrm>
            <a:custGeom>
              <a:avLst/>
              <a:gdLst/>
              <a:ahLst/>
              <a:cxnLst/>
              <a:rect l="l" t="t" r="r" b="b"/>
              <a:pathLst>
                <a:path w="3935" h="2924" extrusionOk="0">
                  <a:moveTo>
                    <a:pt x="2249" y="0"/>
                  </a:moveTo>
                  <a:lnTo>
                    <a:pt x="2192" y="57"/>
                  </a:lnTo>
                  <a:lnTo>
                    <a:pt x="2249" y="169"/>
                  </a:lnTo>
                  <a:lnTo>
                    <a:pt x="2192" y="225"/>
                  </a:lnTo>
                  <a:lnTo>
                    <a:pt x="2136" y="281"/>
                  </a:lnTo>
                  <a:lnTo>
                    <a:pt x="2136" y="338"/>
                  </a:lnTo>
                  <a:lnTo>
                    <a:pt x="2080" y="506"/>
                  </a:lnTo>
                  <a:lnTo>
                    <a:pt x="2080" y="675"/>
                  </a:lnTo>
                  <a:lnTo>
                    <a:pt x="2024" y="731"/>
                  </a:lnTo>
                  <a:lnTo>
                    <a:pt x="1686" y="787"/>
                  </a:lnTo>
                  <a:lnTo>
                    <a:pt x="1574" y="900"/>
                  </a:lnTo>
                  <a:lnTo>
                    <a:pt x="1518" y="1012"/>
                  </a:lnTo>
                  <a:lnTo>
                    <a:pt x="1574" y="1293"/>
                  </a:lnTo>
                  <a:lnTo>
                    <a:pt x="1630" y="1406"/>
                  </a:lnTo>
                  <a:lnTo>
                    <a:pt x="1518" y="1462"/>
                  </a:lnTo>
                  <a:lnTo>
                    <a:pt x="1349" y="1518"/>
                  </a:lnTo>
                  <a:lnTo>
                    <a:pt x="1293" y="1546"/>
                  </a:lnTo>
                  <a:lnTo>
                    <a:pt x="1349" y="1462"/>
                  </a:lnTo>
                  <a:lnTo>
                    <a:pt x="1349" y="1293"/>
                  </a:lnTo>
                  <a:lnTo>
                    <a:pt x="1293" y="1181"/>
                  </a:lnTo>
                  <a:lnTo>
                    <a:pt x="1181" y="1012"/>
                  </a:lnTo>
                  <a:lnTo>
                    <a:pt x="1068" y="900"/>
                  </a:lnTo>
                  <a:lnTo>
                    <a:pt x="956" y="956"/>
                  </a:lnTo>
                  <a:lnTo>
                    <a:pt x="731" y="1124"/>
                  </a:lnTo>
                  <a:lnTo>
                    <a:pt x="619" y="1181"/>
                  </a:lnTo>
                  <a:lnTo>
                    <a:pt x="394" y="1349"/>
                  </a:lnTo>
                  <a:lnTo>
                    <a:pt x="169" y="1518"/>
                  </a:lnTo>
                  <a:lnTo>
                    <a:pt x="113" y="1518"/>
                  </a:lnTo>
                  <a:lnTo>
                    <a:pt x="56" y="1630"/>
                  </a:lnTo>
                  <a:lnTo>
                    <a:pt x="0" y="1687"/>
                  </a:lnTo>
                  <a:lnTo>
                    <a:pt x="56" y="1799"/>
                  </a:lnTo>
                  <a:lnTo>
                    <a:pt x="113" y="1799"/>
                  </a:lnTo>
                  <a:lnTo>
                    <a:pt x="169" y="1855"/>
                  </a:lnTo>
                  <a:lnTo>
                    <a:pt x="225" y="1911"/>
                  </a:lnTo>
                  <a:lnTo>
                    <a:pt x="281" y="1968"/>
                  </a:lnTo>
                  <a:lnTo>
                    <a:pt x="450" y="1911"/>
                  </a:lnTo>
                  <a:lnTo>
                    <a:pt x="506" y="1855"/>
                  </a:lnTo>
                  <a:lnTo>
                    <a:pt x="506" y="1743"/>
                  </a:lnTo>
                  <a:lnTo>
                    <a:pt x="787" y="1968"/>
                  </a:lnTo>
                  <a:lnTo>
                    <a:pt x="843" y="2024"/>
                  </a:lnTo>
                  <a:lnTo>
                    <a:pt x="843" y="2080"/>
                  </a:lnTo>
                  <a:lnTo>
                    <a:pt x="843" y="2136"/>
                  </a:lnTo>
                  <a:lnTo>
                    <a:pt x="1012" y="2136"/>
                  </a:lnTo>
                  <a:lnTo>
                    <a:pt x="1068" y="2192"/>
                  </a:lnTo>
                  <a:lnTo>
                    <a:pt x="1124" y="2192"/>
                  </a:lnTo>
                  <a:lnTo>
                    <a:pt x="1124" y="2305"/>
                  </a:lnTo>
                  <a:lnTo>
                    <a:pt x="1181" y="2417"/>
                  </a:lnTo>
                  <a:lnTo>
                    <a:pt x="1349" y="2586"/>
                  </a:lnTo>
                  <a:lnTo>
                    <a:pt x="1518" y="2361"/>
                  </a:lnTo>
                  <a:lnTo>
                    <a:pt x="1967" y="2361"/>
                  </a:lnTo>
                  <a:lnTo>
                    <a:pt x="2024" y="2305"/>
                  </a:lnTo>
                  <a:lnTo>
                    <a:pt x="2136" y="2249"/>
                  </a:lnTo>
                  <a:lnTo>
                    <a:pt x="2249" y="2305"/>
                  </a:lnTo>
                  <a:lnTo>
                    <a:pt x="2473" y="2417"/>
                  </a:lnTo>
                  <a:lnTo>
                    <a:pt x="2754" y="2473"/>
                  </a:lnTo>
                  <a:lnTo>
                    <a:pt x="3260" y="2473"/>
                  </a:lnTo>
                  <a:lnTo>
                    <a:pt x="3204" y="2530"/>
                  </a:lnTo>
                  <a:lnTo>
                    <a:pt x="3204" y="2642"/>
                  </a:lnTo>
                  <a:lnTo>
                    <a:pt x="3316" y="2754"/>
                  </a:lnTo>
                  <a:lnTo>
                    <a:pt x="3373" y="2867"/>
                  </a:lnTo>
                  <a:lnTo>
                    <a:pt x="3373" y="2923"/>
                  </a:lnTo>
                  <a:lnTo>
                    <a:pt x="3429" y="2867"/>
                  </a:lnTo>
                  <a:lnTo>
                    <a:pt x="3485" y="2754"/>
                  </a:lnTo>
                  <a:lnTo>
                    <a:pt x="3541" y="2698"/>
                  </a:lnTo>
                  <a:lnTo>
                    <a:pt x="3597" y="2642"/>
                  </a:lnTo>
                  <a:lnTo>
                    <a:pt x="3541" y="2586"/>
                  </a:lnTo>
                  <a:lnTo>
                    <a:pt x="3541" y="2530"/>
                  </a:lnTo>
                  <a:lnTo>
                    <a:pt x="3541" y="2473"/>
                  </a:lnTo>
                  <a:lnTo>
                    <a:pt x="3541" y="2305"/>
                  </a:lnTo>
                  <a:lnTo>
                    <a:pt x="3541" y="2249"/>
                  </a:lnTo>
                  <a:lnTo>
                    <a:pt x="3485" y="2192"/>
                  </a:lnTo>
                  <a:lnTo>
                    <a:pt x="3429" y="2192"/>
                  </a:lnTo>
                  <a:lnTo>
                    <a:pt x="3485" y="2136"/>
                  </a:lnTo>
                  <a:lnTo>
                    <a:pt x="3654" y="2136"/>
                  </a:lnTo>
                  <a:lnTo>
                    <a:pt x="3822" y="2080"/>
                  </a:lnTo>
                  <a:lnTo>
                    <a:pt x="3878" y="2024"/>
                  </a:lnTo>
                  <a:lnTo>
                    <a:pt x="3935" y="1911"/>
                  </a:lnTo>
                  <a:lnTo>
                    <a:pt x="3935" y="1743"/>
                  </a:lnTo>
                  <a:lnTo>
                    <a:pt x="3878" y="1687"/>
                  </a:lnTo>
                  <a:lnTo>
                    <a:pt x="3710" y="1630"/>
                  </a:lnTo>
                  <a:lnTo>
                    <a:pt x="3597" y="1574"/>
                  </a:lnTo>
                  <a:lnTo>
                    <a:pt x="3429" y="1518"/>
                  </a:lnTo>
                  <a:lnTo>
                    <a:pt x="3260" y="1574"/>
                  </a:lnTo>
                  <a:lnTo>
                    <a:pt x="3260" y="1518"/>
                  </a:lnTo>
                  <a:lnTo>
                    <a:pt x="3148" y="1406"/>
                  </a:lnTo>
                  <a:lnTo>
                    <a:pt x="2979" y="1406"/>
                  </a:lnTo>
                  <a:lnTo>
                    <a:pt x="2979" y="1462"/>
                  </a:lnTo>
                  <a:lnTo>
                    <a:pt x="2923" y="1462"/>
                  </a:lnTo>
                  <a:lnTo>
                    <a:pt x="2923" y="1406"/>
                  </a:lnTo>
                  <a:lnTo>
                    <a:pt x="3204" y="1181"/>
                  </a:lnTo>
                  <a:lnTo>
                    <a:pt x="3260" y="1068"/>
                  </a:lnTo>
                  <a:lnTo>
                    <a:pt x="3260" y="900"/>
                  </a:lnTo>
                  <a:lnTo>
                    <a:pt x="3204" y="619"/>
                  </a:lnTo>
                  <a:lnTo>
                    <a:pt x="3092" y="562"/>
                  </a:lnTo>
                  <a:lnTo>
                    <a:pt x="2979" y="562"/>
                  </a:lnTo>
                  <a:lnTo>
                    <a:pt x="2979" y="506"/>
                  </a:lnTo>
                  <a:lnTo>
                    <a:pt x="3035" y="394"/>
                  </a:lnTo>
                  <a:lnTo>
                    <a:pt x="3092" y="281"/>
                  </a:lnTo>
                  <a:lnTo>
                    <a:pt x="3035" y="113"/>
                  </a:lnTo>
                  <a:lnTo>
                    <a:pt x="2923" y="0"/>
                  </a:lnTo>
                  <a:lnTo>
                    <a:pt x="2867" y="0"/>
                  </a:lnTo>
                  <a:lnTo>
                    <a:pt x="2811" y="57"/>
                  </a:lnTo>
                  <a:lnTo>
                    <a:pt x="2754" y="169"/>
                  </a:lnTo>
                  <a:lnTo>
                    <a:pt x="2642" y="225"/>
                  </a:lnTo>
                  <a:lnTo>
                    <a:pt x="2530" y="169"/>
                  </a:lnTo>
                  <a:lnTo>
                    <a:pt x="2361" y="57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rgbClr val="B6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6" name="Google Shape;23536;p51"/>
            <p:cNvSpPr/>
            <p:nvPr/>
          </p:nvSpPr>
          <p:spPr>
            <a:xfrm>
              <a:off x="1894775" y="1139700"/>
              <a:ext cx="59050" cy="53425"/>
            </a:xfrm>
            <a:custGeom>
              <a:avLst/>
              <a:gdLst/>
              <a:ahLst/>
              <a:cxnLst/>
              <a:rect l="l" t="t" r="r" b="b"/>
              <a:pathLst>
                <a:path w="2362" h="2137" extrusionOk="0">
                  <a:moveTo>
                    <a:pt x="450" y="1"/>
                  </a:moveTo>
                  <a:lnTo>
                    <a:pt x="394" y="57"/>
                  </a:lnTo>
                  <a:lnTo>
                    <a:pt x="338" y="113"/>
                  </a:lnTo>
                  <a:lnTo>
                    <a:pt x="338" y="282"/>
                  </a:lnTo>
                  <a:lnTo>
                    <a:pt x="394" y="506"/>
                  </a:lnTo>
                  <a:lnTo>
                    <a:pt x="394" y="619"/>
                  </a:lnTo>
                  <a:lnTo>
                    <a:pt x="394" y="787"/>
                  </a:lnTo>
                  <a:lnTo>
                    <a:pt x="338" y="844"/>
                  </a:lnTo>
                  <a:lnTo>
                    <a:pt x="113" y="844"/>
                  </a:lnTo>
                  <a:lnTo>
                    <a:pt x="113" y="956"/>
                  </a:lnTo>
                  <a:lnTo>
                    <a:pt x="57" y="1069"/>
                  </a:lnTo>
                  <a:lnTo>
                    <a:pt x="57" y="1125"/>
                  </a:lnTo>
                  <a:lnTo>
                    <a:pt x="1" y="1181"/>
                  </a:lnTo>
                  <a:lnTo>
                    <a:pt x="57" y="1237"/>
                  </a:lnTo>
                  <a:lnTo>
                    <a:pt x="169" y="1125"/>
                  </a:lnTo>
                  <a:lnTo>
                    <a:pt x="282" y="1125"/>
                  </a:lnTo>
                  <a:lnTo>
                    <a:pt x="338" y="1181"/>
                  </a:lnTo>
                  <a:lnTo>
                    <a:pt x="450" y="1237"/>
                  </a:lnTo>
                  <a:lnTo>
                    <a:pt x="619" y="1293"/>
                  </a:lnTo>
                  <a:lnTo>
                    <a:pt x="731" y="1293"/>
                  </a:lnTo>
                  <a:lnTo>
                    <a:pt x="787" y="1406"/>
                  </a:lnTo>
                  <a:lnTo>
                    <a:pt x="844" y="1462"/>
                  </a:lnTo>
                  <a:lnTo>
                    <a:pt x="956" y="1406"/>
                  </a:lnTo>
                  <a:lnTo>
                    <a:pt x="1012" y="1406"/>
                  </a:lnTo>
                  <a:lnTo>
                    <a:pt x="1068" y="1462"/>
                  </a:lnTo>
                  <a:lnTo>
                    <a:pt x="1068" y="1574"/>
                  </a:lnTo>
                  <a:lnTo>
                    <a:pt x="1068" y="1631"/>
                  </a:lnTo>
                  <a:lnTo>
                    <a:pt x="1012" y="1687"/>
                  </a:lnTo>
                  <a:lnTo>
                    <a:pt x="619" y="1687"/>
                  </a:lnTo>
                  <a:lnTo>
                    <a:pt x="619" y="1743"/>
                  </a:lnTo>
                  <a:lnTo>
                    <a:pt x="563" y="1855"/>
                  </a:lnTo>
                  <a:lnTo>
                    <a:pt x="675" y="1912"/>
                  </a:lnTo>
                  <a:lnTo>
                    <a:pt x="731" y="1968"/>
                  </a:lnTo>
                  <a:lnTo>
                    <a:pt x="844" y="1968"/>
                  </a:lnTo>
                  <a:lnTo>
                    <a:pt x="900" y="2024"/>
                  </a:lnTo>
                  <a:lnTo>
                    <a:pt x="1068" y="2136"/>
                  </a:lnTo>
                  <a:lnTo>
                    <a:pt x="1181" y="2136"/>
                  </a:lnTo>
                  <a:lnTo>
                    <a:pt x="1237" y="2024"/>
                  </a:lnTo>
                  <a:lnTo>
                    <a:pt x="1293" y="1968"/>
                  </a:lnTo>
                  <a:lnTo>
                    <a:pt x="1350" y="1968"/>
                  </a:lnTo>
                  <a:lnTo>
                    <a:pt x="1406" y="2024"/>
                  </a:lnTo>
                  <a:lnTo>
                    <a:pt x="1462" y="2080"/>
                  </a:lnTo>
                  <a:lnTo>
                    <a:pt x="1574" y="2136"/>
                  </a:lnTo>
                  <a:lnTo>
                    <a:pt x="1631" y="2136"/>
                  </a:lnTo>
                  <a:lnTo>
                    <a:pt x="1743" y="2080"/>
                  </a:lnTo>
                  <a:lnTo>
                    <a:pt x="1912" y="2080"/>
                  </a:lnTo>
                  <a:lnTo>
                    <a:pt x="1968" y="1968"/>
                  </a:lnTo>
                  <a:lnTo>
                    <a:pt x="2080" y="1855"/>
                  </a:lnTo>
                  <a:lnTo>
                    <a:pt x="2193" y="1799"/>
                  </a:lnTo>
                  <a:lnTo>
                    <a:pt x="2249" y="1799"/>
                  </a:lnTo>
                  <a:lnTo>
                    <a:pt x="2361" y="1687"/>
                  </a:lnTo>
                  <a:lnTo>
                    <a:pt x="2361" y="1631"/>
                  </a:lnTo>
                  <a:lnTo>
                    <a:pt x="2361" y="1518"/>
                  </a:lnTo>
                  <a:lnTo>
                    <a:pt x="2305" y="1293"/>
                  </a:lnTo>
                  <a:lnTo>
                    <a:pt x="2305" y="1069"/>
                  </a:lnTo>
                  <a:lnTo>
                    <a:pt x="2249" y="900"/>
                  </a:lnTo>
                  <a:lnTo>
                    <a:pt x="2080" y="787"/>
                  </a:lnTo>
                  <a:lnTo>
                    <a:pt x="1855" y="731"/>
                  </a:lnTo>
                  <a:lnTo>
                    <a:pt x="1743" y="731"/>
                  </a:lnTo>
                  <a:lnTo>
                    <a:pt x="1574" y="619"/>
                  </a:lnTo>
                  <a:lnTo>
                    <a:pt x="1462" y="563"/>
                  </a:lnTo>
                  <a:lnTo>
                    <a:pt x="1350" y="619"/>
                  </a:lnTo>
                  <a:lnTo>
                    <a:pt x="1125" y="731"/>
                  </a:lnTo>
                  <a:lnTo>
                    <a:pt x="1068" y="787"/>
                  </a:lnTo>
                  <a:lnTo>
                    <a:pt x="956" y="731"/>
                  </a:lnTo>
                  <a:lnTo>
                    <a:pt x="844" y="619"/>
                  </a:lnTo>
                  <a:lnTo>
                    <a:pt x="787" y="394"/>
                  </a:lnTo>
                  <a:lnTo>
                    <a:pt x="675" y="225"/>
                  </a:lnTo>
                  <a:lnTo>
                    <a:pt x="619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7" name="Google Shape;23537;p51"/>
            <p:cNvSpPr/>
            <p:nvPr/>
          </p:nvSpPr>
          <p:spPr>
            <a:xfrm>
              <a:off x="1959425" y="1145325"/>
              <a:ext cx="52000" cy="66075"/>
            </a:xfrm>
            <a:custGeom>
              <a:avLst/>
              <a:gdLst/>
              <a:ahLst/>
              <a:cxnLst/>
              <a:rect l="l" t="t" r="r" b="b"/>
              <a:pathLst>
                <a:path w="2080" h="2643" extrusionOk="0">
                  <a:moveTo>
                    <a:pt x="1461" y="0"/>
                  </a:moveTo>
                  <a:lnTo>
                    <a:pt x="1349" y="57"/>
                  </a:lnTo>
                  <a:lnTo>
                    <a:pt x="1293" y="169"/>
                  </a:lnTo>
                  <a:lnTo>
                    <a:pt x="1237" y="338"/>
                  </a:lnTo>
                  <a:lnTo>
                    <a:pt x="1180" y="394"/>
                  </a:lnTo>
                  <a:lnTo>
                    <a:pt x="1068" y="450"/>
                  </a:lnTo>
                  <a:lnTo>
                    <a:pt x="1012" y="450"/>
                  </a:lnTo>
                  <a:lnTo>
                    <a:pt x="956" y="562"/>
                  </a:lnTo>
                  <a:lnTo>
                    <a:pt x="1012" y="731"/>
                  </a:lnTo>
                  <a:lnTo>
                    <a:pt x="956" y="900"/>
                  </a:lnTo>
                  <a:lnTo>
                    <a:pt x="899" y="1068"/>
                  </a:lnTo>
                  <a:lnTo>
                    <a:pt x="843" y="1237"/>
                  </a:lnTo>
                  <a:lnTo>
                    <a:pt x="899" y="1349"/>
                  </a:lnTo>
                  <a:lnTo>
                    <a:pt x="956" y="1518"/>
                  </a:lnTo>
                  <a:lnTo>
                    <a:pt x="787" y="1406"/>
                  </a:lnTo>
                  <a:lnTo>
                    <a:pt x="675" y="1349"/>
                  </a:lnTo>
                  <a:lnTo>
                    <a:pt x="562" y="1406"/>
                  </a:lnTo>
                  <a:lnTo>
                    <a:pt x="506" y="1574"/>
                  </a:lnTo>
                  <a:lnTo>
                    <a:pt x="450" y="1630"/>
                  </a:lnTo>
                  <a:lnTo>
                    <a:pt x="393" y="1687"/>
                  </a:lnTo>
                  <a:lnTo>
                    <a:pt x="281" y="1630"/>
                  </a:lnTo>
                  <a:lnTo>
                    <a:pt x="112" y="1630"/>
                  </a:lnTo>
                  <a:lnTo>
                    <a:pt x="112" y="1687"/>
                  </a:lnTo>
                  <a:lnTo>
                    <a:pt x="56" y="1743"/>
                  </a:lnTo>
                  <a:lnTo>
                    <a:pt x="56" y="1968"/>
                  </a:lnTo>
                  <a:lnTo>
                    <a:pt x="56" y="2136"/>
                  </a:lnTo>
                  <a:lnTo>
                    <a:pt x="0" y="2249"/>
                  </a:lnTo>
                  <a:lnTo>
                    <a:pt x="0" y="2361"/>
                  </a:lnTo>
                  <a:lnTo>
                    <a:pt x="112" y="2417"/>
                  </a:lnTo>
                  <a:lnTo>
                    <a:pt x="506" y="2417"/>
                  </a:lnTo>
                  <a:lnTo>
                    <a:pt x="506" y="2530"/>
                  </a:lnTo>
                  <a:lnTo>
                    <a:pt x="506" y="2586"/>
                  </a:lnTo>
                  <a:lnTo>
                    <a:pt x="618" y="2586"/>
                  </a:lnTo>
                  <a:lnTo>
                    <a:pt x="618" y="2530"/>
                  </a:lnTo>
                  <a:lnTo>
                    <a:pt x="675" y="2417"/>
                  </a:lnTo>
                  <a:lnTo>
                    <a:pt x="899" y="2417"/>
                  </a:lnTo>
                  <a:lnTo>
                    <a:pt x="956" y="2473"/>
                  </a:lnTo>
                  <a:lnTo>
                    <a:pt x="1068" y="2642"/>
                  </a:lnTo>
                  <a:lnTo>
                    <a:pt x="1180" y="2530"/>
                  </a:lnTo>
                  <a:lnTo>
                    <a:pt x="1349" y="2305"/>
                  </a:lnTo>
                  <a:lnTo>
                    <a:pt x="1405" y="2586"/>
                  </a:lnTo>
                  <a:lnTo>
                    <a:pt x="1518" y="2530"/>
                  </a:lnTo>
                  <a:lnTo>
                    <a:pt x="1686" y="2417"/>
                  </a:lnTo>
                  <a:lnTo>
                    <a:pt x="1742" y="2249"/>
                  </a:lnTo>
                  <a:lnTo>
                    <a:pt x="1742" y="2080"/>
                  </a:lnTo>
                  <a:lnTo>
                    <a:pt x="1742" y="1911"/>
                  </a:lnTo>
                  <a:lnTo>
                    <a:pt x="1855" y="1799"/>
                  </a:lnTo>
                  <a:lnTo>
                    <a:pt x="2023" y="1687"/>
                  </a:lnTo>
                  <a:lnTo>
                    <a:pt x="2080" y="1518"/>
                  </a:lnTo>
                  <a:lnTo>
                    <a:pt x="2080" y="1406"/>
                  </a:lnTo>
                  <a:lnTo>
                    <a:pt x="2023" y="1237"/>
                  </a:lnTo>
                  <a:lnTo>
                    <a:pt x="1855" y="1068"/>
                  </a:lnTo>
                  <a:lnTo>
                    <a:pt x="1742" y="1012"/>
                  </a:lnTo>
                  <a:lnTo>
                    <a:pt x="1686" y="956"/>
                  </a:lnTo>
                  <a:lnTo>
                    <a:pt x="1630" y="956"/>
                  </a:lnTo>
                  <a:lnTo>
                    <a:pt x="1518" y="1012"/>
                  </a:lnTo>
                  <a:lnTo>
                    <a:pt x="1461" y="1125"/>
                  </a:lnTo>
                  <a:lnTo>
                    <a:pt x="1349" y="1012"/>
                  </a:lnTo>
                  <a:lnTo>
                    <a:pt x="1293" y="1012"/>
                  </a:lnTo>
                  <a:lnTo>
                    <a:pt x="1293" y="956"/>
                  </a:lnTo>
                  <a:lnTo>
                    <a:pt x="1349" y="1012"/>
                  </a:lnTo>
                  <a:lnTo>
                    <a:pt x="1574" y="900"/>
                  </a:lnTo>
                  <a:lnTo>
                    <a:pt x="1686" y="675"/>
                  </a:lnTo>
                  <a:lnTo>
                    <a:pt x="1686" y="450"/>
                  </a:lnTo>
                  <a:lnTo>
                    <a:pt x="1630" y="169"/>
                  </a:lnTo>
                  <a:lnTo>
                    <a:pt x="1574" y="57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rgbClr val="A6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8" name="Google Shape;23538;p51"/>
            <p:cNvSpPr/>
            <p:nvPr/>
          </p:nvSpPr>
          <p:spPr>
            <a:xfrm>
              <a:off x="1938325" y="1166400"/>
              <a:ext cx="47800" cy="40775"/>
            </a:xfrm>
            <a:custGeom>
              <a:avLst/>
              <a:gdLst/>
              <a:ahLst/>
              <a:cxnLst/>
              <a:rect l="l" t="t" r="r" b="b"/>
              <a:pathLst>
                <a:path w="1912" h="1631" extrusionOk="0">
                  <a:moveTo>
                    <a:pt x="1519" y="1"/>
                  </a:moveTo>
                  <a:lnTo>
                    <a:pt x="1462" y="57"/>
                  </a:lnTo>
                  <a:lnTo>
                    <a:pt x="1350" y="225"/>
                  </a:lnTo>
                  <a:lnTo>
                    <a:pt x="956" y="563"/>
                  </a:lnTo>
                  <a:lnTo>
                    <a:pt x="732" y="675"/>
                  </a:lnTo>
                  <a:lnTo>
                    <a:pt x="451" y="731"/>
                  </a:lnTo>
                  <a:lnTo>
                    <a:pt x="451" y="675"/>
                  </a:lnTo>
                  <a:lnTo>
                    <a:pt x="338" y="563"/>
                  </a:lnTo>
                  <a:lnTo>
                    <a:pt x="282" y="675"/>
                  </a:lnTo>
                  <a:lnTo>
                    <a:pt x="170" y="900"/>
                  </a:lnTo>
                  <a:lnTo>
                    <a:pt x="113" y="956"/>
                  </a:lnTo>
                  <a:lnTo>
                    <a:pt x="1" y="1012"/>
                  </a:lnTo>
                  <a:lnTo>
                    <a:pt x="57" y="1181"/>
                  </a:lnTo>
                  <a:lnTo>
                    <a:pt x="170" y="1237"/>
                  </a:lnTo>
                  <a:lnTo>
                    <a:pt x="282" y="1293"/>
                  </a:lnTo>
                  <a:lnTo>
                    <a:pt x="338" y="1349"/>
                  </a:lnTo>
                  <a:lnTo>
                    <a:pt x="338" y="1518"/>
                  </a:lnTo>
                  <a:lnTo>
                    <a:pt x="338" y="1574"/>
                  </a:lnTo>
                  <a:lnTo>
                    <a:pt x="338" y="1630"/>
                  </a:lnTo>
                  <a:lnTo>
                    <a:pt x="394" y="1630"/>
                  </a:lnTo>
                  <a:lnTo>
                    <a:pt x="451" y="1574"/>
                  </a:lnTo>
                  <a:lnTo>
                    <a:pt x="563" y="1349"/>
                  </a:lnTo>
                  <a:lnTo>
                    <a:pt x="619" y="1293"/>
                  </a:lnTo>
                  <a:lnTo>
                    <a:pt x="619" y="1349"/>
                  </a:lnTo>
                  <a:lnTo>
                    <a:pt x="675" y="1462"/>
                  </a:lnTo>
                  <a:lnTo>
                    <a:pt x="732" y="1462"/>
                  </a:lnTo>
                  <a:lnTo>
                    <a:pt x="844" y="1406"/>
                  </a:lnTo>
                  <a:lnTo>
                    <a:pt x="1013" y="1293"/>
                  </a:lnTo>
                  <a:lnTo>
                    <a:pt x="1013" y="1181"/>
                  </a:lnTo>
                  <a:lnTo>
                    <a:pt x="956" y="900"/>
                  </a:lnTo>
                  <a:lnTo>
                    <a:pt x="1013" y="844"/>
                  </a:lnTo>
                  <a:lnTo>
                    <a:pt x="1125" y="900"/>
                  </a:lnTo>
                  <a:lnTo>
                    <a:pt x="1181" y="900"/>
                  </a:lnTo>
                  <a:lnTo>
                    <a:pt x="1237" y="956"/>
                  </a:lnTo>
                  <a:lnTo>
                    <a:pt x="1237" y="1012"/>
                  </a:lnTo>
                  <a:lnTo>
                    <a:pt x="1350" y="956"/>
                  </a:lnTo>
                  <a:lnTo>
                    <a:pt x="1406" y="900"/>
                  </a:lnTo>
                  <a:lnTo>
                    <a:pt x="1406" y="787"/>
                  </a:lnTo>
                  <a:lnTo>
                    <a:pt x="1462" y="675"/>
                  </a:lnTo>
                  <a:lnTo>
                    <a:pt x="1462" y="619"/>
                  </a:lnTo>
                  <a:lnTo>
                    <a:pt x="1575" y="563"/>
                  </a:lnTo>
                  <a:lnTo>
                    <a:pt x="1575" y="619"/>
                  </a:lnTo>
                  <a:lnTo>
                    <a:pt x="1631" y="619"/>
                  </a:lnTo>
                  <a:lnTo>
                    <a:pt x="1687" y="731"/>
                  </a:lnTo>
                  <a:lnTo>
                    <a:pt x="1743" y="787"/>
                  </a:lnTo>
                  <a:lnTo>
                    <a:pt x="1912" y="787"/>
                  </a:lnTo>
                  <a:lnTo>
                    <a:pt x="1856" y="563"/>
                  </a:lnTo>
                  <a:lnTo>
                    <a:pt x="1800" y="450"/>
                  </a:lnTo>
                  <a:lnTo>
                    <a:pt x="1687" y="394"/>
                  </a:lnTo>
                  <a:lnTo>
                    <a:pt x="1687" y="169"/>
                  </a:lnTo>
                  <a:lnTo>
                    <a:pt x="1687" y="113"/>
                  </a:lnTo>
                  <a:lnTo>
                    <a:pt x="1575" y="57"/>
                  </a:lnTo>
                  <a:lnTo>
                    <a:pt x="1519" y="1"/>
                  </a:lnTo>
                  <a:close/>
                </a:path>
              </a:pathLst>
            </a:custGeom>
            <a:solidFill>
              <a:srgbClr val="ACCC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9" name="Google Shape;23539;p51"/>
            <p:cNvSpPr/>
            <p:nvPr/>
          </p:nvSpPr>
          <p:spPr>
            <a:xfrm>
              <a:off x="1948175" y="1202925"/>
              <a:ext cx="23900" cy="28125"/>
            </a:xfrm>
            <a:custGeom>
              <a:avLst/>
              <a:gdLst/>
              <a:ahLst/>
              <a:cxnLst/>
              <a:rect l="l" t="t" r="r" b="b"/>
              <a:pathLst>
                <a:path w="956" h="1125" extrusionOk="0">
                  <a:moveTo>
                    <a:pt x="675" y="1"/>
                  </a:moveTo>
                  <a:lnTo>
                    <a:pt x="562" y="57"/>
                  </a:lnTo>
                  <a:lnTo>
                    <a:pt x="450" y="57"/>
                  </a:lnTo>
                  <a:lnTo>
                    <a:pt x="394" y="113"/>
                  </a:lnTo>
                  <a:lnTo>
                    <a:pt x="338" y="113"/>
                  </a:lnTo>
                  <a:lnTo>
                    <a:pt x="225" y="169"/>
                  </a:lnTo>
                  <a:lnTo>
                    <a:pt x="169" y="282"/>
                  </a:lnTo>
                  <a:lnTo>
                    <a:pt x="113" y="394"/>
                  </a:lnTo>
                  <a:lnTo>
                    <a:pt x="0" y="507"/>
                  </a:lnTo>
                  <a:lnTo>
                    <a:pt x="0" y="619"/>
                  </a:lnTo>
                  <a:lnTo>
                    <a:pt x="113" y="788"/>
                  </a:lnTo>
                  <a:lnTo>
                    <a:pt x="169" y="844"/>
                  </a:lnTo>
                  <a:lnTo>
                    <a:pt x="225" y="844"/>
                  </a:lnTo>
                  <a:lnTo>
                    <a:pt x="338" y="788"/>
                  </a:lnTo>
                  <a:lnTo>
                    <a:pt x="338" y="732"/>
                  </a:lnTo>
                  <a:lnTo>
                    <a:pt x="394" y="788"/>
                  </a:lnTo>
                  <a:lnTo>
                    <a:pt x="394" y="900"/>
                  </a:lnTo>
                  <a:lnTo>
                    <a:pt x="338" y="956"/>
                  </a:lnTo>
                  <a:lnTo>
                    <a:pt x="225" y="1125"/>
                  </a:lnTo>
                  <a:lnTo>
                    <a:pt x="394" y="1125"/>
                  </a:lnTo>
                  <a:lnTo>
                    <a:pt x="787" y="675"/>
                  </a:lnTo>
                  <a:lnTo>
                    <a:pt x="843" y="563"/>
                  </a:lnTo>
                  <a:lnTo>
                    <a:pt x="787" y="450"/>
                  </a:lnTo>
                  <a:lnTo>
                    <a:pt x="787" y="338"/>
                  </a:lnTo>
                  <a:lnTo>
                    <a:pt x="787" y="226"/>
                  </a:lnTo>
                  <a:lnTo>
                    <a:pt x="900" y="169"/>
                  </a:lnTo>
                  <a:lnTo>
                    <a:pt x="956" y="113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96B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0" name="Google Shape;23540;p51"/>
            <p:cNvSpPr/>
            <p:nvPr/>
          </p:nvSpPr>
          <p:spPr>
            <a:xfrm>
              <a:off x="1903200" y="1202925"/>
              <a:ext cx="7050" cy="8475"/>
            </a:xfrm>
            <a:custGeom>
              <a:avLst/>
              <a:gdLst/>
              <a:ahLst/>
              <a:cxnLst/>
              <a:rect l="l" t="t" r="r" b="b"/>
              <a:pathLst>
                <a:path w="282" h="339" extrusionOk="0">
                  <a:moveTo>
                    <a:pt x="226" y="1"/>
                  </a:moveTo>
                  <a:lnTo>
                    <a:pt x="113" y="57"/>
                  </a:lnTo>
                  <a:lnTo>
                    <a:pt x="1" y="169"/>
                  </a:lnTo>
                  <a:lnTo>
                    <a:pt x="1" y="226"/>
                  </a:lnTo>
                  <a:lnTo>
                    <a:pt x="57" y="282"/>
                  </a:lnTo>
                  <a:lnTo>
                    <a:pt x="113" y="282"/>
                  </a:lnTo>
                  <a:lnTo>
                    <a:pt x="226" y="338"/>
                  </a:lnTo>
                  <a:lnTo>
                    <a:pt x="282" y="338"/>
                  </a:lnTo>
                  <a:lnTo>
                    <a:pt x="282" y="282"/>
                  </a:lnTo>
                  <a:lnTo>
                    <a:pt x="282" y="16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1" name="Google Shape;23541;p51"/>
            <p:cNvSpPr/>
            <p:nvPr/>
          </p:nvSpPr>
          <p:spPr>
            <a:xfrm>
              <a:off x="1991725" y="1209950"/>
              <a:ext cx="8450" cy="8475"/>
            </a:xfrm>
            <a:custGeom>
              <a:avLst/>
              <a:gdLst/>
              <a:ahLst/>
              <a:cxnLst/>
              <a:rect l="l" t="t" r="r" b="b"/>
              <a:pathLst>
                <a:path w="338" h="339" extrusionOk="0">
                  <a:moveTo>
                    <a:pt x="226" y="1"/>
                  </a:moveTo>
                  <a:lnTo>
                    <a:pt x="169" y="57"/>
                  </a:lnTo>
                  <a:lnTo>
                    <a:pt x="113" y="169"/>
                  </a:lnTo>
                  <a:lnTo>
                    <a:pt x="1" y="282"/>
                  </a:lnTo>
                  <a:lnTo>
                    <a:pt x="226" y="282"/>
                  </a:lnTo>
                  <a:lnTo>
                    <a:pt x="338" y="338"/>
                  </a:lnTo>
                  <a:lnTo>
                    <a:pt x="338" y="226"/>
                  </a:lnTo>
                  <a:lnTo>
                    <a:pt x="338" y="16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B1CF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2" name="Google Shape;23542;p51"/>
            <p:cNvSpPr/>
            <p:nvPr/>
          </p:nvSpPr>
          <p:spPr>
            <a:xfrm>
              <a:off x="1991725" y="1208550"/>
              <a:ext cx="5650" cy="5650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57" y="1"/>
                  </a:moveTo>
                  <a:lnTo>
                    <a:pt x="1" y="57"/>
                  </a:lnTo>
                  <a:lnTo>
                    <a:pt x="57" y="169"/>
                  </a:lnTo>
                  <a:lnTo>
                    <a:pt x="113" y="225"/>
                  </a:lnTo>
                  <a:lnTo>
                    <a:pt x="226" y="57"/>
                  </a:lnTo>
                  <a:lnTo>
                    <a:pt x="226" y="1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8C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3" name="Google Shape;23543;p51"/>
            <p:cNvSpPr/>
            <p:nvPr/>
          </p:nvSpPr>
          <p:spPr>
            <a:xfrm>
              <a:off x="1911650" y="119732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112" y="0"/>
                  </a:moveTo>
                  <a:lnTo>
                    <a:pt x="0" y="56"/>
                  </a:lnTo>
                  <a:lnTo>
                    <a:pt x="0" y="112"/>
                  </a:lnTo>
                  <a:lnTo>
                    <a:pt x="56" y="56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4" name="Google Shape;23544;p51"/>
            <p:cNvSpPr/>
            <p:nvPr/>
          </p:nvSpPr>
          <p:spPr>
            <a:xfrm>
              <a:off x="1913050" y="1193100"/>
              <a:ext cx="25" cy="2825"/>
            </a:xfrm>
            <a:custGeom>
              <a:avLst/>
              <a:gdLst/>
              <a:ahLst/>
              <a:cxnLst/>
              <a:rect l="l" t="t" r="r" b="b"/>
              <a:pathLst>
                <a:path w="1" h="113" extrusionOk="0">
                  <a:moveTo>
                    <a:pt x="0" y="113"/>
                  </a:moveTo>
                  <a:lnTo>
                    <a:pt x="0" y="113"/>
                  </a:lnTo>
                  <a:lnTo>
                    <a:pt x="0" y="5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5" name="Google Shape;23545;p51"/>
            <p:cNvSpPr/>
            <p:nvPr/>
          </p:nvSpPr>
          <p:spPr>
            <a:xfrm>
              <a:off x="1910225" y="1200125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1" y="113"/>
                  </a:moveTo>
                  <a:lnTo>
                    <a:pt x="1" y="11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113"/>
                  </a:lnTo>
                  <a:lnTo>
                    <a:pt x="1" y="113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6" name="Google Shape;23546;p51"/>
            <p:cNvSpPr/>
            <p:nvPr/>
          </p:nvSpPr>
          <p:spPr>
            <a:xfrm>
              <a:off x="1986100" y="1238050"/>
              <a:ext cx="1450" cy="1450"/>
            </a:xfrm>
            <a:custGeom>
              <a:avLst/>
              <a:gdLst/>
              <a:ahLst/>
              <a:cxnLst/>
              <a:rect l="l" t="t" r="r" b="b"/>
              <a:pathLst>
                <a:path w="58" h="58" extrusionOk="0">
                  <a:moveTo>
                    <a:pt x="1" y="1"/>
                  </a:moveTo>
                  <a:lnTo>
                    <a:pt x="1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8C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7" name="Google Shape;23547;p51"/>
            <p:cNvSpPr/>
            <p:nvPr/>
          </p:nvSpPr>
          <p:spPr>
            <a:xfrm>
              <a:off x="1984700" y="12394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57" y="0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8C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8" name="Google Shape;23548;p51"/>
            <p:cNvSpPr/>
            <p:nvPr/>
          </p:nvSpPr>
          <p:spPr>
            <a:xfrm>
              <a:off x="1984700" y="1240875"/>
              <a:ext cx="25" cy="2825"/>
            </a:xfrm>
            <a:custGeom>
              <a:avLst/>
              <a:gdLst/>
              <a:ahLst/>
              <a:cxnLst/>
              <a:rect l="l" t="t" r="r" b="b"/>
              <a:pathLst>
                <a:path w="1" h="113" extrusionOk="0">
                  <a:moveTo>
                    <a:pt x="1" y="0"/>
                  </a:moveTo>
                  <a:lnTo>
                    <a:pt x="1" y="0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8C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9" name="Google Shape;23549;p51"/>
            <p:cNvSpPr/>
            <p:nvPr/>
          </p:nvSpPr>
          <p:spPr>
            <a:xfrm>
              <a:off x="1913050" y="1246500"/>
              <a:ext cx="7050" cy="7050"/>
            </a:xfrm>
            <a:custGeom>
              <a:avLst/>
              <a:gdLst/>
              <a:ahLst/>
              <a:cxnLst/>
              <a:rect l="l" t="t" r="r" b="b"/>
              <a:pathLst>
                <a:path w="282" h="282" extrusionOk="0">
                  <a:moveTo>
                    <a:pt x="0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113" y="169"/>
                  </a:lnTo>
                  <a:lnTo>
                    <a:pt x="281" y="281"/>
                  </a:lnTo>
                  <a:lnTo>
                    <a:pt x="281" y="28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1D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0" name="Google Shape;23550;p51"/>
            <p:cNvSpPr/>
            <p:nvPr/>
          </p:nvSpPr>
          <p:spPr>
            <a:xfrm>
              <a:off x="1929900" y="12422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1D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1" name="Google Shape;23551;p51"/>
            <p:cNvSpPr/>
            <p:nvPr/>
          </p:nvSpPr>
          <p:spPr>
            <a:xfrm>
              <a:off x="1917250" y="1245100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1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1D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2" name="Google Shape;23552;p51"/>
            <p:cNvSpPr/>
            <p:nvPr/>
          </p:nvSpPr>
          <p:spPr>
            <a:xfrm>
              <a:off x="1920075" y="12535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1D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3" name="Google Shape;23553;p51"/>
            <p:cNvSpPr/>
            <p:nvPr/>
          </p:nvSpPr>
          <p:spPr>
            <a:xfrm>
              <a:off x="1870900" y="126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4" name="Google Shape;23554;p51"/>
            <p:cNvSpPr/>
            <p:nvPr/>
          </p:nvSpPr>
          <p:spPr>
            <a:xfrm>
              <a:off x="1650275" y="12816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1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0B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5" name="Google Shape;23555;p51"/>
            <p:cNvSpPr/>
            <p:nvPr/>
          </p:nvSpPr>
          <p:spPr>
            <a:xfrm>
              <a:off x="2008600" y="1145325"/>
              <a:ext cx="70275" cy="63250"/>
            </a:xfrm>
            <a:custGeom>
              <a:avLst/>
              <a:gdLst/>
              <a:ahLst/>
              <a:cxnLst/>
              <a:rect l="l" t="t" r="r" b="b"/>
              <a:pathLst>
                <a:path w="2811" h="2530" extrusionOk="0">
                  <a:moveTo>
                    <a:pt x="1462" y="1911"/>
                  </a:moveTo>
                  <a:lnTo>
                    <a:pt x="1462" y="1968"/>
                  </a:lnTo>
                  <a:lnTo>
                    <a:pt x="1405" y="1968"/>
                  </a:lnTo>
                  <a:lnTo>
                    <a:pt x="1462" y="1911"/>
                  </a:lnTo>
                  <a:close/>
                  <a:moveTo>
                    <a:pt x="1743" y="0"/>
                  </a:moveTo>
                  <a:lnTo>
                    <a:pt x="1630" y="113"/>
                  </a:lnTo>
                  <a:lnTo>
                    <a:pt x="1462" y="57"/>
                  </a:lnTo>
                  <a:lnTo>
                    <a:pt x="1181" y="57"/>
                  </a:lnTo>
                  <a:lnTo>
                    <a:pt x="1124" y="113"/>
                  </a:lnTo>
                  <a:lnTo>
                    <a:pt x="956" y="338"/>
                  </a:lnTo>
                  <a:lnTo>
                    <a:pt x="787" y="506"/>
                  </a:lnTo>
                  <a:lnTo>
                    <a:pt x="675" y="562"/>
                  </a:lnTo>
                  <a:lnTo>
                    <a:pt x="450" y="562"/>
                  </a:lnTo>
                  <a:lnTo>
                    <a:pt x="281" y="506"/>
                  </a:lnTo>
                  <a:lnTo>
                    <a:pt x="113" y="562"/>
                  </a:lnTo>
                  <a:lnTo>
                    <a:pt x="56" y="619"/>
                  </a:lnTo>
                  <a:lnTo>
                    <a:pt x="0" y="787"/>
                  </a:lnTo>
                  <a:lnTo>
                    <a:pt x="56" y="900"/>
                  </a:lnTo>
                  <a:lnTo>
                    <a:pt x="169" y="1068"/>
                  </a:lnTo>
                  <a:lnTo>
                    <a:pt x="337" y="1181"/>
                  </a:lnTo>
                  <a:lnTo>
                    <a:pt x="394" y="1237"/>
                  </a:lnTo>
                  <a:lnTo>
                    <a:pt x="506" y="1406"/>
                  </a:lnTo>
                  <a:lnTo>
                    <a:pt x="562" y="1574"/>
                  </a:lnTo>
                  <a:lnTo>
                    <a:pt x="787" y="1968"/>
                  </a:lnTo>
                  <a:lnTo>
                    <a:pt x="562" y="2024"/>
                  </a:lnTo>
                  <a:lnTo>
                    <a:pt x="394" y="2192"/>
                  </a:lnTo>
                  <a:lnTo>
                    <a:pt x="394" y="2530"/>
                  </a:lnTo>
                  <a:lnTo>
                    <a:pt x="506" y="2361"/>
                  </a:lnTo>
                  <a:lnTo>
                    <a:pt x="619" y="2305"/>
                  </a:lnTo>
                  <a:lnTo>
                    <a:pt x="900" y="2305"/>
                  </a:lnTo>
                  <a:lnTo>
                    <a:pt x="956" y="2249"/>
                  </a:lnTo>
                  <a:lnTo>
                    <a:pt x="1068" y="2192"/>
                  </a:lnTo>
                  <a:lnTo>
                    <a:pt x="1124" y="2192"/>
                  </a:lnTo>
                  <a:lnTo>
                    <a:pt x="1181" y="2136"/>
                  </a:lnTo>
                  <a:lnTo>
                    <a:pt x="1405" y="2136"/>
                  </a:lnTo>
                  <a:lnTo>
                    <a:pt x="1462" y="2024"/>
                  </a:lnTo>
                  <a:lnTo>
                    <a:pt x="1518" y="2080"/>
                  </a:lnTo>
                  <a:lnTo>
                    <a:pt x="1574" y="2136"/>
                  </a:lnTo>
                  <a:lnTo>
                    <a:pt x="1630" y="2192"/>
                  </a:lnTo>
                  <a:lnTo>
                    <a:pt x="1799" y="2192"/>
                  </a:lnTo>
                  <a:lnTo>
                    <a:pt x="1911" y="2305"/>
                  </a:lnTo>
                  <a:lnTo>
                    <a:pt x="2080" y="2361"/>
                  </a:lnTo>
                  <a:lnTo>
                    <a:pt x="2136" y="2305"/>
                  </a:lnTo>
                  <a:lnTo>
                    <a:pt x="2136" y="2249"/>
                  </a:lnTo>
                  <a:lnTo>
                    <a:pt x="2192" y="2080"/>
                  </a:lnTo>
                  <a:lnTo>
                    <a:pt x="2305" y="2024"/>
                  </a:lnTo>
                  <a:lnTo>
                    <a:pt x="2529" y="1968"/>
                  </a:lnTo>
                  <a:lnTo>
                    <a:pt x="2698" y="1911"/>
                  </a:lnTo>
                  <a:lnTo>
                    <a:pt x="2811" y="1855"/>
                  </a:lnTo>
                  <a:lnTo>
                    <a:pt x="2811" y="1799"/>
                  </a:lnTo>
                  <a:lnTo>
                    <a:pt x="2754" y="1630"/>
                  </a:lnTo>
                  <a:lnTo>
                    <a:pt x="2698" y="1574"/>
                  </a:lnTo>
                  <a:lnTo>
                    <a:pt x="2586" y="1518"/>
                  </a:lnTo>
                  <a:lnTo>
                    <a:pt x="2417" y="1518"/>
                  </a:lnTo>
                  <a:lnTo>
                    <a:pt x="2586" y="1293"/>
                  </a:lnTo>
                  <a:lnTo>
                    <a:pt x="2642" y="1181"/>
                  </a:lnTo>
                  <a:lnTo>
                    <a:pt x="2642" y="1068"/>
                  </a:lnTo>
                  <a:lnTo>
                    <a:pt x="2529" y="900"/>
                  </a:lnTo>
                  <a:lnTo>
                    <a:pt x="2417" y="675"/>
                  </a:lnTo>
                  <a:lnTo>
                    <a:pt x="2361" y="506"/>
                  </a:lnTo>
                  <a:lnTo>
                    <a:pt x="2361" y="281"/>
                  </a:lnTo>
                  <a:lnTo>
                    <a:pt x="2248" y="225"/>
                  </a:lnTo>
                  <a:lnTo>
                    <a:pt x="2136" y="281"/>
                  </a:lnTo>
                  <a:lnTo>
                    <a:pt x="2024" y="338"/>
                  </a:lnTo>
                  <a:lnTo>
                    <a:pt x="1911" y="394"/>
                  </a:lnTo>
                  <a:lnTo>
                    <a:pt x="1911" y="394"/>
                  </a:lnTo>
                  <a:lnTo>
                    <a:pt x="1967" y="169"/>
                  </a:lnTo>
                  <a:lnTo>
                    <a:pt x="1967" y="57"/>
                  </a:lnTo>
                  <a:lnTo>
                    <a:pt x="1855" y="0"/>
                  </a:lnTo>
                  <a:close/>
                </a:path>
              </a:pathLst>
            </a:custGeom>
            <a:solidFill>
              <a:srgbClr val="BDD9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6" name="Google Shape;23556;p51"/>
            <p:cNvSpPr/>
            <p:nvPr/>
          </p:nvSpPr>
          <p:spPr>
            <a:xfrm>
              <a:off x="1998750" y="1169200"/>
              <a:ext cx="25325" cy="40775"/>
            </a:xfrm>
            <a:custGeom>
              <a:avLst/>
              <a:gdLst/>
              <a:ahLst/>
              <a:cxnLst/>
              <a:rect l="l" t="t" r="r" b="b"/>
              <a:pathLst>
                <a:path w="1013" h="1631" extrusionOk="0">
                  <a:moveTo>
                    <a:pt x="394" y="1"/>
                  </a:moveTo>
                  <a:lnTo>
                    <a:pt x="338" y="57"/>
                  </a:lnTo>
                  <a:lnTo>
                    <a:pt x="338" y="170"/>
                  </a:lnTo>
                  <a:lnTo>
                    <a:pt x="394" y="282"/>
                  </a:lnTo>
                  <a:lnTo>
                    <a:pt x="394" y="394"/>
                  </a:lnTo>
                  <a:lnTo>
                    <a:pt x="450" y="507"/>
                  </a:lnTo>
                  <a:lnTo>
                    <a:pt x="450" y="563"/>
                  </a:lnTo>
                  <a:lnTo>
                    <a:pt x="450" y="619"/>
                  </a:lnTo>
                  <a:lnTo>
                    <a:pt x="338" y="732"/>
                  </a:lnTo>
                  <a:lnTo>
                    <a:pt x="113" y="732"/>
                  </a:lnTo>
                  <a:lnTo>
                    <a:pt x="113" y="844"/>
                  </a:lnTo>
                  <a:lnTo>
                    <a:pt x="113" y="900"/>
                  </a:lnTo>
                  <a:lnTo>
                    <a:pt x="57" y="1069"/>
                  </a:lnTo>
                  <a:lnTo>
                    <a:pt x="1" y="1181"/>
                  </a:lnTo>
                  <a:lnTo>
                    <a:pt x="1" y="1237"/>
                  </a:lnTo>
                  <a:lnTo>
                    <a:pt x="57" y="1294"/>
                  </a:lnTo>
                  <a:lnTo>
                    <a:pt x="57" y="1406"/>
                  </a:lnTo>
                  <a:lnTo>
                    <a:pt x="57" y="1462"/>
                  </a:lnTo>
                  <a:lnTo>
                    <a:pt x="57" y="1518"/>
                  </a:lnTo>
                  <a:lnTo>
                    <a:pt x="113" y="1631"/>
                  </a:lnTo>
                  <a:lnTo>
                    <a:pt x="169" y="1575"/>
                  </a:lnTo>
                  <a:lnTo>
                    <a:pt x="282" y="1631"/>
                  </a:lnTo>
                  <a:lnTo>
                    <a:pt x="394" y="1575"/>
                  </a:lnTo>
                  <a:lnTo>
                    <a:pt x="394" y="1294"/>
                  </a:lnTo>
                  <a:lnTo>
                    <a:pt x="338" y="1125"/>
                  </a:lnTo>
                  <a:lnTo>
                    <a:pt x="394" y="956"/>
                  </a:lnTo>
                  <a:lnTo>
                    <a:pt x="450" y="900"/>
                  </a:lnTo>
                  <a:lnTo>
                    <a:pt x="675" y="844"/>
                  </a:lnTo>
                  <a:lnTo>
                    <a:pt x="788" y="788"/>
                  </a:lnTo>
                  <a:lnTo>
                    <a:pt x="900" y="900"/>
                  </a:lnTo>
                  <a:lnTo>
                    <a:pt x="956" y="844"/>
                  </a:lnTo>
                  <a:lnTo>
                    <a:pt x="1013" y="788"/>
                  </a:lnTo>
                  <a:lnTo>
                    <a:pt x="956" y="675"/>
                  </a:lnTo>
                  <a:lnTo>
                    <a:pt x="900" y="675"/>
                  </a:lnTo>
                  <a:lnTo>
                    <a:pt x="956" y="619"/>
                  </a:lnTo>
                  <a:lnTo>
                    <a:pt x="1013" y="507"/>
                  </a:lnTo>
                  <a:lnTo>
                    <a:pt x="1013" y="451"/>
                  </a:lnTo>
                  <a:lnTo>
                    <a:pt x="956" y="394"/>
                  </a:lnTo>
                  <a:lnTo>
                    <a:pt x="956" y="282"/>
                  </a:lnTo>
                  <a:lnTo>
                    <a:pt x="900" y="282"/>
                  </a:lnTo>
                  <a:lnTo>
                    <a:pt x="844" y="226"/>
                  </a:lnTo>
                  <a:lnTo>
                    <a:pt x="788" y="226"/>
                  </a:lnTo>
                  <a:lnTo>
                    <a:pt x="731" y="170"/>
                  </a:lnTo>
                  <a:lnTo>
                    <a:pt x="675" y="113"/>
                  </a:lnTo>
                  <a:lnTo>
                    <a:pt x="563" y="1"/>
                  </a:lnTo>
                  <a:close/>
                </a:path>
              </a:pathLst>
            </a:custGeom>
            <a:solidFill>
              <a:srgbClr val="B1CF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7" name="Google Shape;23557;p51"/>
            <p:cNvSpPr/>
            <p:nvPr/>
          </p:nvSpPr>
          <p:spPr>
            <a:xfrm>
              <a:off x="2015625" y="1184675"/>
              <a:ext cx="16875" cy="16875"/>
            </a:xfrm>
            <a:custGeom>
              <a:avLst/>
              <a:gdLst/>
              <a:ahLst/>
              <a:cxnLst/>
              <a:rect l="l" t="t" r="r" b="b"/>
              <a:pathLst>
                <a:path w="675" h="675" extrusionOk="0">
                  <a:moveTo>
                    <a:pt x="225" y="0"/>
                  </a:moveTo>
                  <a:lnTo>
                    <a:pt x="225" y="56"/>
                  </a:lnTo>
                  <a:lnTo>
                    <a:pt x="338" y="169"/>
                  </a:lnTo>
                  <a:lnTo>
                    <a:pt x="281" y="225"/>
                  </a:lnTo>
                  <a:lnTo>
                    <a:pt x="169" y="337"/>
                  </a:lnTo>
                  <a:lnTo>
                    <a:pt x="56" y="337"/>
                  </a:lnTo>
                  <a:lnTo>
                    <a:pt x="56" y="394"/>
                  </a:lnTo>
                  <a:lnTo>
                    <a:pt x="0" y="562"/>
                  </a:lnTo>
                  <a:lnTo>
                    <a:pt x="0" y="618"/>
                  </a:lnTo>
                  <a:lnTo>
                    <a:pt x="0" y="675"/>
                  </a:lnTo>
                  <a:lnTo>
                    <a:pt x="113" y="618"/>
                  </a:lnTo>
                  <a:lnTo>
                    <a:pt x="281" y="618"/>
                  </a:lnTo>
                  <a:lnTo>
                    <a:pt x="338" y="562"/>
                  </a:lnTo>
                  <a:lnTo>
                    <a:pt x="394" y="506"/>
                  </a:lnTo>
                  <a:lnTo>
                    <a:pt x="619" y="506"/>
                  </a:lnTo>
                  <a:lnTo>
                    <a:pt x="675" y="450"/>
                  </a:lnTo>
                  <a:lnTo>
                    <a:pt x="675" y="394"/>
                  </a:lnTo>
                  <a:lnTo>
                    <a:pt x="562" y="337"/>
                  </a:lnTo>
                  <a:lnTo>
                    <a:pt x="506" y="169"/>
                  </a:lnTo>
                  <a:lnTo>
                    <a:pt x="450" y="5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BFD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8" name="Google Shape;23558;p51"/>
            <p:cNvSpPr/>
            <p:nvPr/>
          </p:nvSpPr>
          <p:spPr>
            <a:xfrm>
              <a:off x="2018425" y="1186075"/>
              <a:ext cx="5650" cy="7050"/>
            </a:xfrm>
            <a:custGeom>
              <a:avLst/>
              <a:gdLst/>
              <a:ahLst/>
              <a:cxnLst/>
              <a:rect l="l" t="t" r="r" b="b"/>
              <a:pathLst>
                <a:path w="226" h="282" extrusionOk="0">
                  <a:moveTo>
                    <a:pt x="113" y="0"/>
                  </a:moveTo>
                  <a:lnTo>
                    <a:pt x="113" y="113"/>
                  </a:lnTo>
                  <a:lnTo>
                    <a:pt x="1" y="113"/>
                  </a:lnTo>
                  <a:lnTo>
                    <a:pt x="57" y="281"/>
                  </a:lnTo>
                  <a:lnTo>
                    <a:pt x="169" y="281"/>
                  </a:lnTo>
                  <a:lnTo>
                    <a:pt x="226" y="225"/>
                  </a:lnTo>
                  <a:lnTo>
                    <a:pt x="226" y="169"/>
                  </a:lnTo>
                  <a:lnTo>
                    <a:pt x="226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DD9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9" name="Google Shape;23559;p51"/>
            <p:cNvSpPr/>
            <p:nvPr/>
          </p:nvSpPr>
          <p:spPr>
            <a:xfrm>
              <a:off x="1997350" y="1205750"/>
              <a:ext cx="4250" cy="4225"/>
            </a:xfrm>
            <a:custGeom>
              <a:avLst/>
              <a:gdLst/>
              <a:ahLst/>
              <a:cxnLst/>
              <a:rect l="l" t="t" r="r" b="b"/>
              <a:pathLst>
                <a:path w="170" h="169" extrusionOk="0">
                  <a:moveTo>
                    <a:pt x="113" y="0"/>
                  </a:moveTo>
                  <a:lnTo>
                    <a:pt x="57" y="56"/>
                  </a:lnTo>
                  <a:lnTo>
                    <a:pt x="1" y="113"/>
                  </a:lnTo>
                  <a:lnTo>
                    <a:pt x="1" y="169"/>
                  </a:lnTo>
                  <a:lnTo>
                    <a:pt x="169" y="16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4C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0" name="Google Shape;23560;p51"/>
            <p:cNvSpPr/>
            <p:nvPr/>
          </p:nvSpPr>
          <p:spPr>
            <a:xfrm>
              <a:off x="2002975" y="120995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57"/>
                  </a:lnTo>
                  <a:lnTo>
                    <a:pt x="57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1CF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1" name="Google Shape;23561;p51"/>
            <p:cNvSpPr/>
            <p:nvPr/>
          </p:nvSpPr>
          <p:spPr>
            <a:xfrm>
              <a:off x="2008600" y="12085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56" y="57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1CF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2" name="Google Shape;23562;p51"/>
            <p:cNvSpPr/>
            <p:nvPr/>
          </p:nvSpPr>
          <p:spPr>
            <a:xfrm>
              <a:off x="2018425" y="120995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7" y="1"/>
                  </a:moveTo>
                  <a:lnTo>
                    <a:pt x="57" y="1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FD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3" name="Google Shape;23563;p51"/>
            <p:cNvSpPr/>
            <p:nvPr/>
          </p:nvSpPr>
          <p:spPr>
            <a:xfrm>
              <a:off x="2021250" y="123805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B9D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4" name="Google Shape;23564;p51"/>
            <p:cNvSpPr/>
            <p:nvPr/>
          </p:nvSpPr>
          <p:spPr>
            <a:xfrm>
              <a:off x="1674175" y="1322375"/>
              <a:ext cx="11250" cy="8450"/>
            </a:xfrm>
            <a:custGeom>
              <a:avLst/>
              <a:gdLst/>
              <a:ahLst/>
              <a:cxnLst/>
              <a:rect l="l" t="t" r="r" b="b"/>
              <a:pathLst>
                <a:path w="450" h="338" extrusionOk="0">
                  <a:moveTo>
                    <a:pt x="338" y="0"/>
                  </a:moveTo>
                  <a:lnTo>
                    <a:pt x="281" y="57"/>
                  </a:lnTo>
                  <a:lnTo>
                    <a:pt x="225" y="113"/>
                  </a:lnTo>
                  <a:lnTo>
                    <a:pt x="169" y="113"/>
                  </a:lnTo>
                  <a:lnTo>
                    <a:pt x="0" y="57"/>
                  </a:lnTo>
                  <a:lnTo>
                    <a:pt x="56" y="113"/>
                  </a:lnTo>
                  <a:lnTo>
                    <a:pt x="113" y="225"/>
                  </a:lnTo>
                  <a:lnTo>
                    <a:pt x="225" y="338"/>
                  </a:lnTo>
                  <a:lnTo>
                    <a:pt x="394" y="169"/>
                  </a:lnTo>
                  <a:lnTo>
                    <a:pt x="450" y="57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9FBE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5" name="Google Shape;23565;p51"/>
            <p:cNvSpPr/>
            <p:nvPr/>
          </p:nvSpPr>
          <p:spPr>
            <a:xfrm>
              <a:off x="1667150" y="131675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56" y="1"/>
                  </a:moveTo>
                  <a:lnTo>
                    <a:pt x="56" y="113"/>
                  </a:lnTo>
                  <a:lnTo>
                    <a:pt x="0" y="169"/>
                  </a:lnTo>
                  <a:lnTo>
                    <a:pt x="113" y="169"/>
                  </a:lnTo>
                  <a:lnTo>
                    <a:pt x="225" y="113"/>
                  </a:lnTo>
                  <a:lnTo>
                    <a:pt x="169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668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6" name="Google Shape;23566;p51"/>
            <p:cNvSpPr/>
            <p:nvPr/>
          </p:nvSpPr>
          <p:spPr>
            <a:xfrm>
              <a:off x="2031075" y="1216975"/>
              <a:ext cx="2825" cy="1450"/>
            </a:xfrm>
            <a:custGeom>
              <a:avLst/>
              <a:gdLst/>
              <a:ahLst/>
              <a:cxnLst/>
              <a:rect l="l" t="t" r="r" b="b"/>
              <a:pathLst>
                <a:path w="113" h="58" extrusionOk="0">
                  <a:moveTo>
                    <a:pt x="1" y="1"/>
                  </a:moveTo>
                  <a:lnTo>
                    <a:pt x="57" y="57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FD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7" name="Google Shape;23567;p51"/>
            <p:cNvSpPr/>
            <p:nvPr/>
          </p:nvSpPr>
          <p:spPr>
            <a:xfrm>
              <a:off x="2035300" y="12366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57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B3D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8" name="Google Shape;23568;p51"/>
            <p:cNvSpPr/>
            <p:nvPr/>
          </p:nvSpPr>
          <p:spPr>
            <a:xfrm>
              <a:off x="2032475" y="1077875"/>
              <a:ext cx="43600" cy="45000"/>
            </a:xfrm>
            <a:custGeom>
              <a:avLst/>
              <a:gdLst/>
              <a:ahLst/>
              <a:cxnLst/>
              <a:rect l="l" t="t" r="r" b="b"/>
              <a:pathLst>
                <a:path w="1744" h="1800" extrusionOk="0">
                  <a:moveTo>
                    <a:pt x="1462" y="1"/>
                  </a:moveTo>
                  <a:lnTo>
                    <a:pt x="1293" y="57"/>
                  </a:lnTo>
                  <a:lnTo>
                    <a:pt x="1181" y="169"/>
                  </a:lnTo>
                  <a:lnTo>
                    <a:pt x="1125" y="225"/>
                  </a:lnTo>
                  <a:lnTo>
                    <a:pt x="1012" y="225"/>
                  </a:lnTo>
                  <a:lnTo>
                    <a:pt x="900" y="282"/>
                  </a:lnTo>
                  <a:lnTo>
                    <a:pt x="731" y="394"/>
                  </a:lnTo>
                  <a:lnTo>
                    <a:pt x="563" y="394"/>
                  </a:lnTo>
                  <a:lnTo>
                    <a:pt x="563" y="450"/>
                  </a:lnTo>
                  <a:lnTo>
                    <a:pt x="507" y="563"/>
                  </a:lnTo>
                  <a:lnTo>
                    <a:pt x="507" y="675"/>
                  </a:lnTo>
                  <a:lnTo>
                    <a:pt x="507" y="731"/>
                  </a:lnTo>
                  <a:lnTo>
                    <a:pt x="282" y="731"/>
                  </a:lnTo>
                  <a:lnTo>
                    <a:pt x="169" y="844"/>
                  </a:lnTo>
                  <a:lnTo>
                    <a:pt x="57" y="1068"/>
                  </a:lnTo>
                  <a:lnTo>
                    <a:pt x="57" y="1181"/>
                  </a:lnTo>
                  <a:lnTo>
                    <a:pt x="57" y="1349"/>
                  </a:lnTo>
                  <a:lnTo>
                    <a:pt x="57" y="1406"/>
                  </a:lnTo>
                  <a:lnTo>
                    <a:pt x="1" y="1518"/>
                  </a:lnTo>
                  <a:lnTo>
                    <a:pt x="1" y="1687"/>
                  </a:lnTo>
                  <a:lnTo>
                    <a:pt x="57" y="1799"/>
                  </a:lnTo>
                  <a:lnTo>
                    <a:pt x="169" y="1631"/>
                  </a:lnTo>
                  <a:lnTo>
                    <a:pt x="226" y="1406"/>
                  </a:lnTo>
                  <a:lnTo>
                    <a:pt x="282" y="1349"/>
                  </a:lnTo>
                  <a:lnTo>
                    <a:pt x="338" y="1349"/>
                  </a:lnTo>
                  <a:lnTo>
                    <a:pt x="394" y="1406"/>
                  </a:lnTo>
                  <a:lnTo>
                    <a:pt x="507" y="1406"/>
                  </a:lnTo>
                  <a:lnTo>
                    <a:pt x="619" y="1349"/>
                  </a:lnTo>
                  <a:lnTo>
                    <a:pt x="788" y="1068"/>
                  </a:lnTo>
                  <a:lnTo>
                    <a:pt x="844" y="1012"/>
                  </a:lnTo>
                  <a:lnTo>
                    <a:pt x="1012" y="1012"/>
                  </a:lnTo>
                  <a:lnTo>
                    <a:pt x="1012" y="956"/>
                  </a:lnTo>
                  <a:lnTo>
                    <a:pt x="956" y="844"/>
                  </a:lnTo>
                  <a:lnTo>
                    <a:pt x="956" y="731"/>
                  </a:lnTo>
                  <a:lnTo>
                    <a:pt x="1069" y="731"/>
                  </a:lnTo>
                  <a:lnTo>
                    <a:pt x="1293" y="844"/>
                  </a:lnTo>
                  <a:lnTo>
                    <a:pt x="1518" y="844"/>
                  </a:lnTo>
                  <a:lnTo>
                    <a:pt x="1631" y="787"/>
                  </a:lnTo>
                  <a:lnTo>
                    <a:pt x="1687" y="619"/>
                  </a:lnTo>
                  <a:lnTo>
                    <a:pt x="1687" y="506"/>
                  </a:lnTo>
                  <a:lnTo>
                    <a:pt x="1687" y="394"/>
                  </a:lnTo>
                  <a:lnTo>
                    <a:pt x="1687" y="282"/>
                  </a:lnTo>
                  <a:lnTo>
                    <a:pt x="1743" y="169"/>
                  </a:lnTo>
                  <a:lnTo>
                    <a:pt x="1631" y="113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rgbClr val="B3D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9" name="Google Shape;23569;p51"/>
            <p:cNvSpPr/>
            <p:nvPr/>
          </p:nvSpPr>
          <p:spPr>
            <a:xfrm>
              <a:off x="2098525" y="1075075"/>
              <a:ext cx="16875" cy="15475"/>
            </a:xfrm>
            <a:custGeom>
              <a:avLst/>
              <a:gdLst/>
              <a:ahLst/>
              <a:cxnLst/>
              <a:rect l="l" t="t" r="r" b="b"/>
              <a:pathLst>
                <a:path w="675" h="619" extrusionOk="0">
                  <a:moveTo>
                    <a:pt x="281" y="0"/>
                  </a:moveTo>
                  <a:lnTo>
                    <a:pt x="0" y="56"/>
                  </a:lnTo>
                  <a:lnTo>
                    <a:pt x="0" y="169"/>
                  </a:lnTo>
                  <a:lnTo>
                    <a:pt x="0" y="225"/>
                  </a:lnTo>
                  <a:lnTo>
                    <a:pt x="57" y="225"/>
                  </a:lnTo>
                  <a:lnTo>
                    <a:pt x="225" y="281"/>
                  </a:lnTo>
                  <a:lnTo>
                    <a:pt x="169" y="337"/>
                  </a:lnTo>
                  <a:lnTo>
                    <a:pt x="169" y="394"/>
                  </a:lnTo>
                  <a:lnTo>
                    <a:pt x="225" y="506"/>
                  </a:lnTo>
                  <a:lnTo>
                    <a:pt x="338" y="618"/>
                  </a:lnTo>
                  <a:lnTo>
                    <a:pt x="506" y="562"/>
                  </a:lnTo>
                  <a:lnTo>
                    <a:pt x="675" y="506"/>
                  </a:lnTo>
                  <a:lnTo>
                    <a:pt x="619" y="394"/>
                  </a:lnTo>
                  <a:lnTo>
                    <a:pt x="506" y="281"/>
                  </a:lnTo>
                  <a:lnTo>
                    <a:pt x="450" y="225"/>
                  </a:lnTo>
                  <a:lnTo>
                    <a:pt x="506" y="169"/>
                  </a:lnTo>
                  <a:lnTo>
                    <a:pt x="619" y="5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99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0" name="Google Shape;23570;p51"/>
            <p:cNvSpPr/>
            <p:nvPr/>
          </p:nvSpPr>
          <p:spPr>
            <a:xfrm>
              <a:off x="2137875" y="109615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0" y="0"/>
                  </a:moveTo>
                  <a:lnTo>
                    <a:pt x="0" y="113"/>
                  </a:lnTo>
                  <a:lnTo>
                    <a:pt x="56" y="169"/>
                  </a:lnTo>
                  <a:lnTo>
                    <a:pt x="113" y="337"/>
                  </a:lnTo>
                  <a:lnTo>
                    <a:pt x="225" y="225"/>
                  </a:lnTo>
                  <a:lnTo>
                    <a:pt x="337" y="113"/>
                  </a:lnTo>
                  <a:lnTo>
                    <a:pt x="169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1" name="Google Shape;23571;p51"/>
            <p:cNvSpPr/>
            <p:nvPr/>
          </p:nvSpPr>
          <p:spPr>
            <a:xfrm>
              <a:off x="2095700" y="1098950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57" y="1"/>
                  </a:moveTo>
                  <a:lnTo>
                    <a:pt x="1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2" name="Google Shape;23572;p51"/>
            <p:cNvSpPr/>
            <p:nvPr/>
          </p:nvSpPr>
          <p:spPr>
            <a:xfrm>
              <a:off x="2126625" y="107647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113" y="0"/>
                  </a:moveTo>
                  <a:lnTo>
                    <a:pt x="57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113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5C5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3" name="Google Shape;23573;p51"/>
            <p:cNvSpPr/>
            <p:nvPr/>
          </p:nvSpPr>
          <p:spPr>
            <a:xfrm>
              <a:off x="2095700" y="1091925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4" name="Google Shape;23574;p51"/>
            <p:cNvSpPr/>
            <p:nvPr/>
          </p:nvSpPr>
          <p:spPr>
            <a:xfrm>
              <a:off x="2136450" y="1089125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5" name="Google Shape;23575;p51"/>
            <p:cNvSpPr/>
            <p:nvPr/>
          </p:nvSpPr>
          <p:spPr>
            <a:xfrm>
              <a:off x="2164575" y="1054000"/>
              <a:ext cx="46375" cy="25300"/>
            </a:xfrm>
            <a:custGeom>
              <a:avLst/>
              <a:gdLst/>
              <a:ahLst/>
              <a:cxnLst/>
              <a:rect l="l" t="t" r="r" b="b"/>
              <a:pathLst>
                <a:path w="1855" h="1012" extrusionOk="0">
                  <a:moveTo>
                    <a:pt x="1180" y="0"/>
                  </a:moveTo>
                  <a:lnTo>
                    <a:pt x="1012" y="112"/>
                  </a:lnTo>
                  <a:lnTo>
                    <a:pt x="787" y="281"/>
                  </a:lnTo>
                  <a:lnTo>
                    <a:pt x="675" y="337"/>
                  </a:lnTo>
                  <a:lnTo>
                    <a:pt x="562" y="450"/>
                  </a:lnTo>
                  <a:lnTo>
                    <a:pt x="506" y="562"/>
                  </a:lnTo>
                  <a:lnTo>
                    <a:pt x="394" y="618"/>
                  </a:lnTo>
                  <a:lnTo>
                    <a:pt x="281" y="675"/>
                  </a:lnTo>
                  <a:lnTo>
                    <a:pt x="56" y="843"/>
                  </a:lnTo>
                  <a:lnTo>
                    <a:pt x="0" y="899"/>
                  </a:lnTo>
                  <a:lnTo>
                    <a:pt x="56" y="1012"/>
                  </a:lnTo>
                  <a:lnTo>
                    <a:pt x="337" y="956"/>
                  </a:lnTo>
                  <a:lnTo>
                    <a:pt x="450" y="899"/>
                  </a:lnTo>
                  <a:lnTo>
                    <a:pt x="506" y="787"/>
                  </a:lnTo>
                  <a:lnTo>
                    <a:pt x="618" y="787"/>
                  </a:lnTo>
                  <a:lnTo>
                    <a:pt x="675" y="731"/>
                  </a:lnTo>
                  <a:lnTo>
                    <a:pt x="956" y="731"/>
                  </a:lnTo>
                  <a:lnTo>
                    <a:pt x="1068" y="675"/>
                  </a:lnTo>
                  <a:lnTo>
                    <a:pt x="1180" y="562"/>
                  </a:lnTo>
                  <a:lnTo>
                    <a:pt x="1237" y="506"/>
                  </a:lnTo>
                  <a:lnTo>
                    <a:pt x="1405" y="393"/>
                  </a:lnTo>
                  <a:lnTo>
                    <a:pt x="1630" y="169"/>
                  </a:lnTo>
                  <a:lnTo>
                    <a:pt x="1855" y="112"/>
                  </a:lnTo>
                  <a:lnTo>
                    <a:pt x="1742" y="56"/>
                  </a:lnTo>
                  <a:lnTo>
                    <a:pt x="1349" y="56"/>
                  </a:lnTo>
                  <a:lnTo>
                    <a:pt x="1237" y="0"/>
                  </a:lnTo>
                  <a:close/>
                </a:path>
              </a:pathLst>
            </a:custGeom>
            <a:solidFill>
              <a:srgbClr val="82A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6" name="Google Shape;23576;p51"/>
            <p:cNvSpPr/>
            <p:nvPr/>
          </p:nvSpPr>
          <p:spPr>
            <a:xfrm>
              <a:off x="2215150" y="1021675"/>
              <a:ext cx="26725" cy="37950"/>
            </a:xfrm>
            <a:custGeom>
              <a:avLst/>
              <a:gdLst/>
              <a:ahLst/>
              <a:cxnLst/>
              <a:rect l="l" t="t" r="r" b="b"/>
              <a:pathLst>
                <a:path w="1069" h="1518" extrusionOk="0">
                  <a:moveTo>
                    <a:pt x="900" y="0"/>
                  </a:moveTo>
                  <a:lnTo>
                    <a:pt x="900" y="169"/>
                  </a:lnTo>
                  <a:lnTo>
                    <a:pt x="844" y="225"/>
                  </a:lnTo>
                  <a:lnTo>
                    <a:pt x="787" y="281"/>
                  </a:lnTo>
                  <a:lnTo>
                    <a:pt x="506" y="281"/>
                  </a:lnTo>
                  <a:lnTo>
                    <a:pt x="506" y="394"/>
                  </a:lnTo>
                  <a:lnTo>
                    <a:pt x="450" y="506"/>
                  </a:lnTo>
                  <a:lnTo>
                    <a:pt x="394" y="619"/>
                  </a:lnTo>
                  <a:lnTo>
                    <a:pt x="113" y="787"/>
                  </a:lnTo>
                  <a:lnTo>
                    <a:pt x="0" y="843"/>
                  </a:lnTo>
                  <a:lnTo>
                    <a:pt x="0" y="900"/>
                  </a:lnTo>
                  <a:lnTo>
                    <a:pt x="0" y="956"/>
                  </a:lnTo>
                  <a:lnTo>
                    <a:pt x="113" y="956"/>
                  </a:lnTo>
                  <a:lnTo>
                    <a:pt x="169" y="1068"/>
                  </a:lnTo>
                  <a:lnTo>
                    <a:pt x="169" y="1181"/>
                  </a:lnTo>
                  <a:lnTo>
                    <a:pt x="225" y="1293"/>
                  </a:lnTo>
                  <a:lnTo>
                    <a:pt x="338" y="1293"/>
                  </a:lnTo>
                  <a:lnTo>
                    <a:pt x="394" y="1349"/>
                  </a:lnTo>
                  <a:lnTo>
                    <a:pt x="394" y="1405"/>
                  </a:lnTo>
                  <a:lnTo>
                    <a:pt x="338" y="1462"/>
                  </a:lnTo>
                  <a:lnTo>
                    <a:pt x="394" y="1518"/>
                  </a:lnTo>
                  <a:lnTo>
                    <a:pt x="394" y="1462"/>
                  </a:lnTo>
                  <a:lnTo>
                    <a:pt x="563" y="1405"/>
                  </a:lnTo>
                  <a:lnTo>
                    <a:pt x="675" y="1293"/>
                  </a:lnTo>
                  <a:lnTo>
                    <a:pt x="731" y="1181"/>
                  </a:lnTo>
                  <a:lnTo>
                    <a:pt x="675" y="956"/>
                  </a:lnTo>
                  <a:lnTo>
                    <a:pt x="731" y="900"/>
                  </a:lnTo>
                  <a:lnTo>
                    <a:pt x="731" y="787"/>
                  </a:lnTo>
                  <a:lnTo>
                    <a:pt x="844" y="731"/>
                  </a:lnTo>
                  <a:lnTo>
                    <a:pt x="900" y="619"/>
                  </a:lnTo>
                  <a:lnTo>
                    <a:pt x="1012" y="562"/>
                  </a:lnTo>
                  <a:lnTo>
                    <a:pt x="1068" y="450"/>
                  </a:lnTo>
                  <a:lnTo>
                    <a:pt x="956" y="394"/>
                  </a:lnTo>
                  <a:lnTo>
                    <a:pt x="956" y="338"/>
                  </a:lnTo>
                  <a:lnTo>
                    <a:pt x="1012" y="281"/>
                  </a:lnTo>
                  <a:lnTo>
                    <a:pt x="1012" y="169"/>
                  </a:lnTo>
                  <a:lnTo>
                    <a:pt x="956" y="113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7A9F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7" name="Google Shape;23577;p51"/>
            <p:cNvSpPr/>
            <p:nvPr/>
          </p:nvSpPr>
          <p:spPr>
            <a:xfrm>
              <a:off x="2151925" y="1063825"/>
              <a:ext cx="25300" cy="29525"/>
            </a:xfrm>
            <a:custGeom>
              <a:avLst/>
              <a:gdLst/>
              <a:ahLst/>
              <a:cxnLst/>
              <a:rect l="l" t="t" r="r" b="b"/>
              <a:pathLst>
                <a:path w="1012" h="1181" extrusionOk="0">
                  <a:moveTo>
                    <a:pt x="450" y="0"/>
                  </a:moveTo>
                  <a:lnTo>
                    <a:pt x="394" y="57"/>
                  </a:lnTo>
                  <a:lnTo>
                    <a:pt x="225" y="225"/>
                  </a:lnTo>
                  <a:lnTo>
                    <a:pt x="225" y="282"/>
                  </a:lnTo>
                  <a:lnTo>
                    <a:pt x="169" y="338"/>
                  </a:lnTo>
                  <a:lnTo>
                    <a:pt x="56" y="506"/>
                  </a:lnTo>
                  <a:lnTo>
                    <a:pt x="0" y="563"/>
                  </a:lnTo>
                  <a:lnTo>
                    <a:pt x="56" y="731"/>
                  </a:lnTo>
                  <a:lnTo>
                    <a:pt x="0" y="787"/>
                  </a:lnTo>
                  <a:lnTo>
                    <a:pt x="0" y="900"/>
                  </a:lnTo>
                  <a:lnTo>
                    <a:pt x="0" y="956"/>
                  </a:lnTo>
                  <a:lnTo>
                    <a:pt x="113" y="1068"/>
                  </a:lnTo>
                  <a:lnTo>
                    <a:pt x="169" y="1125"/>
                  </a:lnTo>
                  <a:lnTo>
                    <a:pt x="281" y="1181"/>
                  </a:lnTo>
                  <a:lnTo>
                    <a:pt x="337" y="1125"/>
                  </a:lnTo>
                  <a:lnTo>
                    <a:pt x="337" y="1012"/>
                  </a:lnTo>
                  <a:lnTo>
                    <a:pt x="337" y="900"/>
                  </a:lnTo>
                  <a:lnTo>
                    <a:pt x="394" y="844"/>
                  </a:lnTo>
                  <a:lnTo>
                    <a:pt x="450" y="675"/>
                  </a:lnTo>
                  <a:lnTo>
                    <a:pt x="562" y="619"/>
                  </a:lnTo>
                  <a:lnTo>
                    <a:pt x="562" y="506"/>
                  </a:lnTo>
                  <a:lnTo>
                    <a:pt x="618" y="506"/>
                  </a:lnTo>
                  <a:lnTo>
                    <a:pt x="618" y="450"/>
                  </a:lnTo>
                  <a:lnTo>
                    <a:pt x="787" y="450"/>
                  </a:lnTo>
                  <a:lnTo>
                    <a:pt x="900" y="282"/>
                  </a:lnTo>
                  <a:lnTo>
                    <a:pt x="1012" y="169"/>
                  </a:lnTo>
                  <a:lnTo>
                    <a:pt x="900" y="0"/>
                  </a:lnTo>
                  <a:lnTo>
                    <a:pt x="731" y="0"/>
                  </a:lnTo>
                  <a:lnTo>
                    <a:pt x="675" y="57"/>
                  </a:lnTo>
                  <a:lnTo>
                    <a:pt x="562" y="57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89A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8" name="Google Shape;23578;p51"/>
            <p:cNvSpPr/>
            <p:nvPr/>
          </p:nvSpPr>
          <p:spPr>
            <a:xfrm>
              <a:off x="2233425" y="1032900"/>
              <a:ext cx="14075" cy="8475"/>
            </a:xfrm>
            <a:custGeom>
              <a:avLst/>
              <a:gdLst/>
              <a:ahLst/>
              <a:cxnLst/>
              <a:rect l="l" t="t" r="r" b="b"/>
              <a:pathLst>
                <a:path w="563" h="339" extrusionOk="0">
                  <a:moveTo>
                    <a:pt x="337" y="1"/>
                  </a:moveTo>
                  <a:lnTo>
                    <a:pt x="169" y="113"/>
                  </a:lnTo>
                  <a:lnTo>
                    <a:pt x="0" y="170"/>
                  </a:lnTo>
                  <a:lnTo>
                    <a:pt x="0" y="338"/>
                  </a:lnTo>
                  <a:lnTo>
                    <a:pt x="281" y="338"/>
                  </a:lnTo>
                  <a:lnTo>
                    <a:pt x="337" y="282"/>
                  </a:lnTo>
                  <a:lnTo>
                    <a:pt x="450" y="338"/>
                  </a:lnTo>
                  <a:lnTo>
                    <a:pt x="562" y="226"/>
                  </a:lnTo>
                  <a:lnTo>
                    <a:pt x="562" y="113"/>
                  </a:lnTo>
                  <a:lnTo>
                    <a:pt x="506" y="113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789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9" name="Google Shape;23579;p51"/>
            <p:cNvSpPr/>
            <p:nvPr/>
          </p:nvSpPr>
          <p:spPr>
            <a:xfrm>
              <a:off x="2154725" y="1069450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13" y="0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5C5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0" name="Google Shape;23580;p51"/>
            <p:cNvSpPr/>
            <p:nvPr/>
          </p:nvSpPr>
          <p:spPr>
            <a:xfrm>
              <a:off x="2239025" y="1020275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1" y="0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DBD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1" name="Google Shape;23581;p51"/>
            <p:cNvSpPr/>
            <p:nvPr/>
          </p:nvSpPr>
          <p:spPr>
            <a:xfrm>
              <a:off x="2248875" y="10540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0"/>
                  </a:moveTo>
                  <a:lnTo>
                    <a:pt x="0" y="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C1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2" name="Google Shape;23582;p51"/>
            <p:cNvSpPr/>
            <p:nvPr/>
          </p:nvSpPr>
          <p:spPr>
            <a:xfrm>
              <a:off x="2161750" y="1105975"/>
              <a:ext cx="5650" cy="2850"/>
            </a:xfrm>
            <a:custGeom>
              <a:avLst/>
              <a:gdLst/>
              <a:ahLst/>
              <a:cxnLst/>
              <a:rect l="l" t="t" r="r" b="b"/>
              <a:pathLst>
                <a:path w="226" h="114" extrusionOk="0">
                  <a:moveTo>
                    <a:pt x="57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69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4C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3" name="Google Shape;23583;p51"/>
            <p:cNvSpPr/>
            <p:nvPr/>
          </p:nvSpPr>
          <p:spPr>
            <a:xfrm>
              <a:off x="2116800" y="10849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C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4" name="Google Shape;23584;p51"/>
            <p:cNvSpPr/>
            <p:nvPr/>
          </p:nvSpPr>
          <p:spPr>
            <a:xfrm>
              <a:off x="2165975" y="11172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C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5" name="Google Shape;23585;p51"/>
            <p:cNvSpPr/>
            <p:nvPr/>
          </p:nvSpPr>
          <p:spPr>
            <a:xfrm>
              <a:off x="2168775" y="11158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7" y="0"/>
                  </a:moveTo>
                  <a:lnTo>
                    <a:pt x="57" y="0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4C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6" name="Google Shape;23586;p51"/>
            <p:cNvSpPr/>
            <p:nvPr/>
          </p:nvSpPr>
          <p:spPr>
            <a:xfrm>
              <a:off x="2165975" y="1087700"/>
              <a:ext cx="8450" cy="15500"/>
            </a:xfrm>
            <a:custGeom>
              <a:avLst/>
              <a:gdLst/>
              <a:ahLst/>
              <a:cxnLst/>
              <a:rect l="l" t="t" r="r" b="b"/>
              <a:pathLst>
                <a:path w="338" h="620" extrusionOk="0">
                  <a:moveTo>
                    <a:pt x="113" y="1"/>
                  </a:moveTo>
                  <a:lnTo>
                    <a:pt x="0" y="113"/>
                  </a:lnTo>
                  <a:lnTo>
                    <a:pt x="0" y="226"/>
                  </a:lnTo>
                  <a:lnTo>
                    <a:pt x="56" y="282"/>
                  </a:lnTo>
                  <a:lnTo>
                    <a:pt x="113" y="282"/>
                  </a:lnTo>
                  <a:lnTo>
                    <a:pt x="113" y="338"/>
                  </a:lnTo>
                  <a:lnTo>
                    <a:pt x="169" y="451"/>
                  </a:lnTo>
                  <a:lnTo>
                    <a:pt x="225" y="619"/>
                  </a:lnTo>
                  <a:lnTo>
                    <a:pt x="338" y="507"/>
                  </a:lnTo>
                  <a:lnTo>
                    <a:pt x="281" y="282"/>
                  </a:lnTo>
                  <a:lnTo>
                    <a:pt x="281" y="113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9BB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7" name="Google Shape;23587;p51"/>
            <p:cNvSpPr/>
            <p:nvPr/>
          </p:nvSpPr>
          <p:spPr>
            <a:xfrm>
              <a:off x="2161750" y="1084900"/>
              <a:ext cx="9875" cy="5650"/>
            </a:xfrm>
            <a:custGeom>
              <a:avLst/>
              <a:gdLst/>
              <a:ahLst/>
              <a:cxnLst/>
              <a:rect l="l" t="t" r="r" b="b"/>
              <a:pathLst>
                <a:path w="395" h="226" extrusionOk="0">
                  <a:moveTo>
                    <a:pt x="1" y="1"/>
                  </a:moveTo>
                  <a:lnTo>
                    <a:pt x="57" y="113"/>
                  </a:lnTo>
                  <a:lnTo>
                    <a:pt x="169" y="225"/>
                  </a:lnTo>
                  <a:lnTo>
                    <a:pt x="394" y="1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89A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8" name="Google Shape;23588;p51"/>
            <p:cNvSpPr/>
            <p:nvPr/>
          </p:nvSpPr>
          <p:spPr>
            <a:xfrm>
              <a:off x="2118200" y="1052575"/>
              <a:ext cx="4225" cy="1450"/>
            </a:xfrm>
            <a:custGeom>
              <a:avLst/>
              <a:gdLst/>
              <a:ahLst/>
              <a:cxnLst/>
              <a:rect l="l" t="t" r="r" b="b"/>
              <a:pathLst>
                <a:path w="169" h="58" extrusionOk="0">
                  <a:moveTo>
                    <a:pt x="0" y="1"/>
                  </a:moveTo>
                  <a:lnTo>
                    <a:pt x="113" y="57"/>
                  </a:lnTo>
                  <a:lnTo>
                    <a:pt x="169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9C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9" name="Google Shape;23589;p51"/>
            <p:cNvSpPr/>
            <p:nvPr/>
          </p:nvSpPr>
          <p:spPr>
            <a:xfrm>
              <a:off x="2121000" y="10652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A7C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0" name="Google Shape;23590;p51"/>
            <p:cNvSpPr/>
            <p:nvPr/>
          </p:nvSpPr>
          <p:spPr>
            <a:xfrm>
              <a:off x="2254500" y="10540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56" y="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4C5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1" name="Google Shape;23591;p51"/>
            <p:cNvSpPr/>
            <p:nvPr/>
          </p:nvSpPr>
          <p:spPr>
            <a:xfrm>
              <a:off x="1810475" y="1160775"/>
              <a:ext cx="29525" cy="39375"/>
            </a:xfrm>
            <a:custGeom>
              <a:avLst/>
              <a:gdLst/>
              <a:ahLst/>
              <a:cxnLst/>
              <a:rect l="l" t="t" r="r" b="b"/>
              <a:pathLst>
                <a:path w="1181" h="1575" extrusionOk="0">
                  <a:moveTo>
                    <a:pt x="956" y="1"/>
                  </a:moveTo>
                  <a:lnTo>
                    <a:pt x="956" y="57"/>
                  </a:lnTo>
                  <a:lnTo>
                    <a:pt x="900" y="113"/>
                  </a:lnTo>
                  <a:lnTo>
                    <a:pt x="787" y="113"/>
                  </a:lnTo>
                  <a:lnTo>
                    <a:pt x="731" y="57"/>
                  </a:lnTo>
                  <a:lnTo>
                    <a:pt x="675" y="113"/>
                  </a:lnTo>
                  <a:lnTo>
                    <a:pt x="675" y="169"/>
                  </a:lnTo>
                  <a:lnTo>
                    <a:pt x="675" y="226"/>
                  </a:lnTo>
                  <a:lnTo>
                    <a:pt x="281" y="226"/>
                  </a:lnTo>
                  <a:lnTo>
                    <a:pt x="225" y="282"/>
                  </a:lnTo>
                  <a:lnTo>
                    <a:pt x="169" y="338"/>
                  </a:lnTo>
                  <a:lnTo>
                    <a:pt x="169" y="282"/>
                  </a:lnTo>
                  <a:lnTo>
                    <a:pt x="169" y="169"/>
                  </a:lnTo>
                  <a:lnTo>
                    <a:pt x="169" y="113"/>
                  </a:lnTo>
                  <a:lnTo>
                    <a:pt x="113" y="113"/>
                  </a:lnTo>
                  <a:lnTo>
                    <a:pt x="0" y="338"/>
                  </a:lnTo>
                  <a:lnTo>
                    <a:pt x="0" y="450"/>
                  </a:lnTo>
                  <a:lnTo>
                    <a:pt x="56" y="619"/>
                  </a:lnTo>
                  <a:lnTo>
                    <a:pt x="0" y="675"/>
                  </a:lnTo>
                  <a:lnTo>
                    <a:pt x="0" y="731"/>
                  </a:lnTo>
                  <a:lnTo>
                    <a:pt x="0" y="788"/>
                  </a:lnTo>
                  <a:lnTo>
                    <a:pt x="169" y="900"/>
                  </a:lnTo>
                  <a:lnTo>
                    <a:pt x="113" y="1069"/>
                  </a:lnTo>
                  <a:lnTo>
                    <a:pt x="169" y="1181"/>
                  </a:lnTo>
                  <a:lnTo>
                    <a:pt x="281" y="1237"/>
                  </a:lnTo>
                  <a:lnTo>
                    <a:pt x="281" y="1293"/>
                  </a:lnTo>
                  <a:lnTo>
                    <a:pt x="225" y="1350"/>
                  </a:lnTo>
                  <a:lnTo>
                    <a:pt x="281" y="1462"/>
                  </a:lnTo>
                  <a:lnTo>
                    <a:pt x="394" y="1518"/>
                  </a:lnTo>
                  <a:lnTo>
                    <a:pt x="506" y="1574"/>
                  </a:lnTo>
                  <a:lnTo>
                    <a:pt x="843" y="1574"/>
                  </a:lnTo>
                  <a:lnTo>
                    <a:pt x="900" y="1518"/>
                  </a:lnTo>
                  <a:lnTo>
                    <a:pt x="956" y="1350"/>
                  </a:lnTo>
                  <a:lnTo>
                    <a:pt x="956" y="1237"/>
                  </a:lnTo>
                  <a:lnTo>
                    <a:pt x="900" y="1181"/>
                  </a:lnTo>
                  <a:lnTo>
                    <a:pt x="843" y="1237"/>
                  </a:lnTo>
                  <a:lnTo>
                    <a:pt x="787" y="1293"/>
                  </a:lnTo>
                  <a:lnTo>
                    <a:pt x="675" y="1293"/>
                  </a:lnTo>
                  <a:lnTo>
                    <a:pt x="618" y="1237"/>
                  </a:lnTo>
                  <a:lnTo>
                    <a:pt x="675" y="1181"/>
                  </a:lnTo>
                  <a:lnTo>
                    <a:pt x="731" y="956"/>
                  </a:lnTo>
                  <a:lnTo>
                    <a:pt x="787" y="844"/>
                  </a:lnTo>
                  <a:lnTo>
                    <a:pt x="843" y="788"/>
                  </a:lnTo>
                  <a:lnTo>
                    <a:pt x="731" y="619"/>
                  </a:lnTo>
                  <a:lnTo>
                    <a:pt x="618" y="563"/>
                  </a:lnTo>
                  <a:lnTo>
                    <a:pt x="675" y="450"/>
                  </a:lnTo>
                  <a:lnTo>
                    <a:pt x="787" y="394"/>
                  </a:lnTo>
                  <a:lnTo>
                    <a:pt x="843" y="338"/>
                  </a:lnTo>
                  <a:lnTo>
                    <a:pt x="900" y="282"/>
                  </a:lnTo>
                  <a:lnTo>
                    <a:pt x="1068" y="394"/>
                  </a:lnTo>
                  <a:lnTo>
                    <a:pt x="1124" y="394"/>
                  </a:lnTo>
                  <a:lnTo>
                    <a:pt x="1124" y="338"/>
                  </a:lnTo>
                  <a:lnTo>
                    <a:pt x="1068" y="226"/>
                  </a:lnTo>
                  <a:lnTo>
                    <a:pt x="1068" y="169"/>
                  </a:lnTo>
                  <a:lnTo>
                    <a:pt x="1181" y="1"/>
                  </a:lnTo>
                  <a:close/>
                </a:path>
              </a:pathLst>
            </a:custGeom>
            <a:solidFill>
              <a:srgbClr val="B2D0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2" name="Google Shape;23592;p51"/>
            <p:cNvSpPr/>
            <p:nvPr/>
          </p:nvSpPr>
          <p:spPr>
            <a:xfrm>
              <a:off x="1880725" y="1187475"/>
              <a:ext cx="26725" cy="23925"/>
            </a:xfrm>
            <a:custGeom>
              <a:avLst/>
              <a:gdLst/>
              <a:ahLst/>
              <a:cxnLst/>
              <a:rect l="l" t="t" r="r" b="b"/>
              <a:pathLst>
                <a:path w="1069" h="957" extrusionOk="0">
                  <a:moveTo>
                    <a:pt x="675" y="1"/>
                  </a:moveTo>
                  <a:lnTo>
                    <a:pt x="619" y="57"/>
                  </a:lnTo>
                  <a:lnTo>
                    <a:pt x="506" y="169"/>
                  </a:lnTo>
                  <a:lnTo>
                    <a:pt x="282" y="169"/>
                  </a:lnTo>
                  <a:lnTo>
                    <a:pt x="225" y="57"/>
                  </a:lnTo>
                  <a:lnTo>
                    <a:pt x="1" y="57"/>
                  </a:lnTo>
                  <a:lnTo>
                    <a:pt x="57" y="225"/>
                  </a:lnTo>
                  <a:lnTo>
                    <a:pt x="113" y="450"/>
                  </a:lnTo>
                  <a:lnTo>
                    <a:pt x="113" y="675"/>
                  </a:lnTo>
                  <a:lnTo>
                    <a:pt x="282" y="900"/>
                  </a:lnTo>
                  <a:lnTo>
                    <a:pt x="394" y="956"/>
                  </a:lnTo>
                  <a:lnTo>
                    <a:pt x="506" y="900"/>
                  </a:lnTo>
                  <a:lnTo>
                    <a:pt x="619" y="731"/>
                  </a:lnTo>
                  <a:lnTo>
                    <a:pt x="675" y="563"/>
                  </a:lnTo>
                  <a:lnTo>
                    <a:pt x="731" y="450"/>
                  </a:lnTo>
                  <a:lnTo>
                    <a:pt x="900" y="450"/>
                  </a:lnTo>
                  <a:lnTo>
                    <a:pt x="1068" y="506"/>
                  </a:lnTo>
                  <a:lnTo>
                    <a:pt x="1012" y="338"/>
                  </a:lnTo>
                  <a:lnTo>
                    <a:pt x="1068" y="225"/>
                  </a:lnTo>
                  <a:lnTo>
                    <a:pt x="787" y="225"/>
                  </a:lnTo>
                  <a:lnTo>
                    <a:pt x="787" y="169"/>
                  </a:lnTo>
                  <a:lnTo>
                    <a:pt x="787" y="57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3" name="Google Shape;23593;p51"/>
            <p:cNvSpPr/>
            <p:nvPr/>
          </p:nvSpPr>
          <p:spPr>
            <a:xfrm>
              <a:off x="1816100" y="1211375"/>
              <a:ext cx="22500" cy="16875"/>
            </a:xfrm>
            <a:custGeom>
              <a:avLst/>
              <a:gdLst/>
              <a:ahLst/>
              <a:cxnLst/>
              <a:rect l="l" t="t" r="r" b="b"/>
              <a:pathLst>
                <a:path w="900" h="675" extrusionOk="0">
                  <a:moveTo>
                    <a:pt x="843" y="0"/>
                  </a:moveTo>
                  <a:lnTo>
                    <a:pt x="225" y="112"/>
                  </a:lnTo>
                  <a:lnTo>
                    <a:pt x="169" y="56"/>
                  </a:lnTo>
                  <a:lnTo>
                    <a:pt x="56" y="112"/>
                  </a:lnTo>
                  <a:lnTo>
                    <a:pt x="0" y="337"/>
                  </a:lnTo>
                  <a:lnTo>
                    <a:pt x="112" y="394"/>
                  </a:lnTo>
                  <a:lnTo>
                    <a:pt x="225" y="450"/>
                  </a:lnTo>
                  <a:lnTo>
                    <a:pt x="337" y="562"/>
                  </a:lnTo>
                  <a:lnTo>
                    <a:pt x="393" y="675"/>
                  </a:lnTo>
                  <a:lnTo>
                    <a:pt x="675" y="675"/>
                  </a:lnTo>
                  <a:lnTo>
                    <a:pt x="787" y="562"/>
                  </a:lnTo>
                  <a:lnTo>
                    <a:pt x="843" y="450"/>
                  </a:lnTo>
                  <a:lnTo>
                    <a:pt x="899" y="337"/>
                  </a:lnTo>
                  <a:lnTo>
                    <a:pt x="899" y="169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4" name="Google Shape;23594;p51"/>
            <p:cNvSpPr/>
            <p:nvPr/>
          </p:nvSpPr>
          <p:spPr>
            <a:xfrm>
              <a:off x="1873700" y="1202925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0" y="1"/>
                  </a:moveTo>
                  <a:lnTo>
                    <a:pt x="0" y="57"/>
                  </a:lnTo>
                  <a:lnTo>
                    <a:pt x="0" y="169"/>
                  </a:lnTo>
                  <a:lnTo>
                    <a:pt x="57" y="169"/>
                  </a:lnTo>
                  <a:lnTo>
                    <a:pt x="113" y="113"/>
                  </a:lnTo>
                  <a:lnTo>
                    <a:pt x="57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5" name="Google Shape;23595;p51"/>
            <p:cNvSpPr/>
            <p:nvPr/>
          </p:nvSpPr>
          <p:spPr>
            <a:xfrm>
              <a:off x="1807650" y="1214175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" y="0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6" name="Google Shape;23596;p51"/>
            <p:cNvSpPr/>
            <p:nvPr/>
          </p:nvSpPr>
          <p:spPr>
            <a:xfrm>
              <a:off x="1831550" y="1186075"/>
              <a:ext cx="1425" cy="4225"/>
            </a:xfrm>
            <a:custGeom>
              <a:avLst/>
              <a:gdLst/>
              <a:ahLst/>
              <a:cxnLst/>
              <a:rect l="l" t="t" r="r" b="b"/>
              <a:pathLst>
                <a:path w="57" h="169" extrusionOk="0">
                  <a:moveTo>
                    <a:pt x="0" y="0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7" y="169"/>
                  </a:lnTo>
                  <a:lnTo>
                    <a:pt x="57" y="113"/>
                  </a:lnTo>
                  <a:lnTo>
                    <a:pt x="57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D0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7" name="Google Shape;23597;p51"/>
            <p:cNvSpPr/>
            <p:nvPr/>
          </p:nvSpPr>
          <p:spPr>
            <a:xfrm>
              <a:off x="1870900" y="121137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0" y="0"/>
                  </a:moveTo>
                  <a:lnTo>
                    <a:pt x="56" y="112"/>
                  </a:lnTo>
                  <a:lnTo>
                    <a:pt x="112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8" name="Google Shape;23598;p51"/>
            <p:cNvSpPr/>
            <p:nvPr/>
          </p:nvSpPr>
          <p:spPr>
            <a:xfrm>
              <a:off x="1814675" y="1216975"/>
              <a:ext cx="1450" cy="2850"/>
            </a:xfrm>
            <a:custGeom>
              <a:avLst/>
              <a:gdLst/>
              <a:ahLst/>
              <a:cxnLst/>
              <a:rect l="l" t="t" r="r" b="b"/>
              <a:pathLst>
                <a:path w="58" h="114" extrusionOk="0">
                  <a:moveTo>
                    <a:pt x="1" y="1"/>
                  </a:moveTo>
                  <a:lnTo>
                    <a:pt x="1" y="57"/>
                  </a:lnTo>
                  <a:lnTo>
                    <a:pt x="57" y="113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9" name="Google Shape;23599;p51"/>
            <p:cNvSpPr/>
            <p:nvPr/>
          </p:nvSpPr>
          <p:spPr>
            <a:xfrm>
              <a:off x="2217950" y="1083500"/>
              <a:ext cx="7050" cy="8450"/>
            </a:xfrm>
            <a:custGeom>
              <a:avLst/>
              <a:gdLst/>
              <a:ahLst/>
              <a:cxnLst/>
              <a:rect l="l" t="t" r="r" b="b"/>
              <a:pathLst>
                <a:path w="282" h="338" extrusionOk="0">
                  <a:moveTo>
                    <a:pt x="282" y="0"/>
                  </a:moveTo>
                  <a:lnTo>
                    <a:pt x="226" y="57"/>
                  </a:lnTo>
                  <a:lnTo>
                    <a:pt x="170" y="113"/>
                  </a:lnTo>
                  <a:lnTo>
                    <a:pt x="113" y="169"/>
                  </a:lnTo>
                  <a:lnTo>
                    <a:pt x="57" y="113"/>
                  </a:lnTo>
                  <a:lnTo>
                    <a:pt x="1" y="225"/>
                  </a:lnTo>
                  <a:lnTo>
                    <a:pt x="57" y="338"/>
                  </a:lnTo>
                  <a:lnTo>
                    <a:pt x="226" y="338"/>
                  </a:lnTo>
                  <a:lnTo>
                    <a:pt x="282" y="281"/>
                  </a:lnTo>
                  <a:lnTo>
                    <a:pt x="282" y="22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A8C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0" name="Google Shape;23600;p51"/>
            <p:cNvSpPr/>
            <p:nvPr/>
          </p:nvSpPr>
          <p:spPr>
            <a:xfrm>
              <a:off x="2173000" y="1129875"/>
              <a:ext cx="7050" cy="4225"/>
            </a:xfrm>
            <a:custGeom>
              <a:avLst/>
              <a:gdLst/>
              <a:ahLst/>
              <a:cxnLst/>
              <a:rect l="l" t="t" r="r" b="b"/>
              <a:pathLst>
                <a:path w="282" h="169" extrusionOk="0">
                  <a:moveTo>
                    <a:pt x="57" y="0"/>
                  </a:moveTo>
                  <a:lnTo>
                    <a:pt x="0" y="56"/>
                  </a:lnTo>
                  <a:lnTo>
                    <a:pt x="169" y="113"/>
                  </a:lnTo>
                  <a:lnTo>
                    <a:pt x="225" y="169"/>
                  </a:lnTo>
                  <a:lnTo>
                    <a:pt x="281" y="169"/>
                  </a:lnTo>
                  <a:lnTo>
                    <a:pt x="281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3D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1" name="Google Shape;23601;p51"/>
            <p:cNvSpPr/>
            <p:nvPr/>
          </p:nvSpPr>
          <p:spPr>
            <a:xfrm>
              <a:off x="2191250" y="1110200"/>
              <a:ext cx="4250" cy="4225"/>
            </a:xfrm>
            <a:custGeom>
              <a:avLst/>
              <a:gdLst/>
              <a:ahLst/>
              <a:cxnLst/>
              <a:rect l="l" t="t" r="r" b="b"/>
              <a:pathLst>
                <a:path w="170" h="169" extrusionOk="0">
                  <a:moveTo>
                    <a:pt x="1" y="0"/>
                  </a:moveTo>
                  <a:lnTo>
                    <a:pt x="1" y="56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70" y="169"/>
                  </a:lnTo>
                  <a:lnTo>
                    <a:pt x="113" y="113"/>
                  </a:lnTo>
                  <a:lnTo>
                    <a:pt x="57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D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2" name="Google Shape;23602;p51"/>
            <p:cNvSpPr/>
            <p:nvPr/>
          </p:nvSpPr>
          <p:spPr>
            <a:xfrm>
              <a:off x="2189850" y="10863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1"/>
                  </a:move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0D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3" name="Google Shape;23603;p51"/>
            <p:cNvSpPr/>
            <p:nvPr/>
          </p:nvSpPr>
          <p:spPr>
            <a:xfrm>
              <a:off x="2198300" y="114110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57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B0D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4" name="Google Shape;23604;p51"/>
            <p:cNvSpPr/>
            <p:nvPr/>
          </p:nvSpPr>
          <p:spPr>
            <a:xfrm>
              <a:off x="2198300" y="11453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6" y="0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0D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5" name="Google Shape;23605;p51"/>
            <p:cNvSpPr/>
            <p:nvPr/>
          </p:nvSpPr>
          <p:spPr>
            <a:xfrm>
              <a:off x="2189850" y="1156575"/>
              <a:ext cx="8475" cy="9850"/>
            </a:xfrm>
            <a:custGeom>
              <a:avLst/>
              <a:gdLst/>
              <a:ahLst/>
              <a:cxnLst/>
              <a:rect l="l" t="t" r="r" b="b"/>
              <a:pathLst>
                <a:path w="339" h="394" extrusionOk="0">
                  <a:moveTo>
                    <a:pt x="113" y="0"/>
                  </a:moveTo>
                  <a:lnTo>
                    <a:pt x="1" y="112"/>
                  </a:lnTo>
                  <a:lnTo>
                    <a:pt x="113" y="169"/>
                  </a:lnTo>
                  <a:lnTo>
                    <a:pt x="226" y="337"/>
                  </a:lnTo>
                  <a:lnTo>
                    <a:pt x="338" y="39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A0C0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6" name="Google Shape;23606;p51"/>
            <p:cNvSpPr/>
            <p:nvPr/>
          </p:nvSpPr>
          <p:spPr>
            <a:xfrm>
              <a:off x="2170175" y="1136900"/>
              <a:ext cx="18300" cy="22500"/>
            </a:xfrm>
            <a:custGeom>
              <a:avLst/>
              <a:gdLst/>
              <a:ahLst/>
              <a:cxnLst/>
              <a:rect l="l" t="t" r="r" b="b"/>
              <a:pathLst>
                <a:path w="732" h="900" extrusionOk="0">
                  <a:moveTo>
                    <a:pt x="113" y="0"/>
                  </a:moveTo>
                  <a:lnTo>
                    <a:pt x="57" y="56"/>
                  </a:lnTo>
                  <a:lnTo>
                    <a:pt x="1" y="225"/>
                  </a:lnTo>
                  <a:lnTo>
                    <a:pt x="282" y="506"/>
                  </a:lnTo>
                  <a:lnTo>
                    <a:pt x="338" y="618"/>
                  </a:lnTo>
                  <a:lnTo>
                    <a:pt x="282" y="731"/>
                  </a:lnTo>
                  <a:lnTo>
                    <a:pt x="282" y="787"/>
                  </a:lnTo>
                  <a:lnTo>
                    <a:pt x="338" y="843"/>
                  </a:lnTo>
                  <a:lnTo>
                    <a:pt x="507" y="843"/>
                  </a:lnTo>
                  <a:lnTo>
                    <a:pt x="619" y="899"/>
                  </a:lnTo>
                  <a:lnTo>
                    <a:pt x="619" y="731"/>
                  </a:lnTo>
                  <a:lnTo>
                    <a:pt x="675" y="618"/>
                  </a:lnTo>
                  <a:lnTo>
                    <a:pt x="732" y="562"/>
                  </a:lnTo>
                  <a:lnTo>
                    <a:pt x="675" y="394"/>
                  </a:lnTo>
                  <a:lnTo>
                    <a:pt x="619" y="337"/>
                  </a:lnTo>
                  <a:lnTo>
                    <a:pt x="619" y="225"/>
                  </a:lnTo>
                  <a:lnTo>
                    <a:pt x="619" y="113"/>
                  </a:lnTo>
                  <a:lnTo>
                    <a:pt x="619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ADC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7" name="Google Shape;23607;p51"/>
            <p:cNvSpPr/>
            <p:nvPr/>
          </p:nvSpPr>
          <p:spPr>
            <a:xfrm>
              <a:off x="1761300" y="1240875"/>
              <a:ext cx="2825" cy="4250"/>
            </a:xfrm>
            <a:custGeom>
              <a:avLst/>
              <a:gdLst/>
              <a:ahLst/>
              <a:cxnLst/>
              <a:rect l="l" t="t" r="r" b="b"/>
              <a:pathLst>
                <a:path w="113" h="170" extrusionOk="0">
                  <a:moveTo>
                    <a:pt x="0" y="0"/>
                  </a:moveTo>
                  <a:lnTo>
                    <a:pt x="0" y="57"/>
                  </a:lnTo>
                  <a:lnTo>
                    <a:pt x="56" y="113"/>
                  </a:lnTo>
                  <a:lnTo>
                    <a:pt x="112" y="169"/>
                  </a:lnTo>
                  <a:lnTo>
                    <a:pt x="112" y="5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8" name="Google Shape;23608;p51"/>
            <p:cNvSpPr/>
            <p:nvPr/>
          </p:nvSpPr>
          <p:spPr>
            <a:xfrm>
              <a:off x="1758475" y="1240875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" y="0"/>
                  </a:moveTo>
                  <a:lnTo>
                    <a:pt x="1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9" name="Google Shape;23609;p51"/>
            <p:cNvSpPr/>
            <p:nvPr/>
          </p:nvSpPr>
          <p:spPr>
            <a:xfrm>
              <a:off x="1757075" y="1243675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57" y="1"/>
                  </a:moveTo>
                  <a:lnTo>
                    <a:pt x="0" y="113"/>
                  </a:lnTo>
                  <a:lnTo>
                    <a:pt x="57" y="169"/>
                  </a:lnTo>
                  <a:lnTo>
                    <a:pt x="57" y="113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4C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0" name="Google Shape;23610;p51"/>
            <p:cNvSpPr/>
            <p:nvPr/>
          </p:nvSpPr>
          <p:spPr>
            <a:xfrm>
              <a:off x="1737400" y="12535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56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56"/>
                  </a:lnTo>
                  <a:lnTo>
                    <a:pt x="1" y="56"/>
                  </a:lnTo>
                  <a:close/>
                </a:path>
              </a:pathLst>
            </a:custGeom>
            <a:solidFill>
              <a:srgbClr val="91B7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1" name="Google Shape;23611;p51"/>
            <p:cNvSpPr/>
            <p:nvPr/>
          </p:nvSpPr>
          <p:spPr>
            <a:xfrm>
              <a:off x="2035300" y="1076475"/>
              <a:ext cx="12650" cy="15475"/>
            </a:xfrm>
            <a:custGeom>
              <a:avLst/>
              <a:gdLst/>
              <a:ahLst/>
              <a:cxnLst/>
              <a:rect l="l" t="t" r="r" b="b"/>
              <a:pathLst>
                <a:path w="506" h="619" extrusionOk="0">
                  <a:moveTo>
                    <a:pt x="113" y="0"/>
                  </a:moveTo>
                  <a:lnTo>
                    <a:pt x="113" y="57"/>
                  </a:lnTo>
                  <a:lnTo>
                    <a:pt x="0" y="113"/>
                  </a:lnTo>
                  <a:lnTo>
                    <a:pt x="113" y="225"/>
                  </a:lnTo>
                  <a:lnTo>
                    <a:pt x="225" y="281"/>
                  </a:lnTo>
                  <a:lnTo>
                    <a:pt x="337" y="281"/>
                  </a:lnTo>
                  <a:lnTo>
                    <a:pt x="337" y="338"/>
                  </a:lnTo>
                  <a:lnTo>
                    <a:pt x="337" y="450"/>
                  </a:lnTo>
                  <a:lnTo>
                    <a:pt x="337" y="506"/>
                  </a:lnTo>
                  <a:lnTo>
                    <a:pt x="394" y="619"/>
                  </a:lnTo>
                  <a:lnTo>
                    <a:pt x="506" y="450"/>
                  </a:lnTo>
                  <a:lnTo>
                    <a:pt x="506" y="281"/>
                  </a:lnTo>
                  <a:lnTo>
                    <a:pt x="450" y="225"/>
                  </a:lnTo>
                  <a:lnTo>
                    <a:pt x="281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1D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2" name="Google Shape;23612;p51"/>
            <p:cNvSpPr/>
            <p:nvPr/>
          </p:nvSpPr>
          <p:spPr>
            <a:xfrm>
              <a:off x="2035300" y="1073650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0" y="1"/>
                  </a:moveTo>
                  <a:lnTo>
                    <a:pt x="56" y="57"/>
                  </a:lnTo>
                  <a:lnTo>
                    <a:pt x="113" y="113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B1D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3" name="Google Shape;23613;p51"/>
            <p:cNvSpPr/>
            <p:nvPr/>
          </p:nvSpPr>
          <p:spPr>
            <a:xfrm>
              <a:off x="2056375" y="10624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0" y="0"/>
                  </a:lnTo>
                  <a:lnTo>
                    <a:pt x="113" y="56"/>
                  </a:lnTo>
                  <a:lnTo>
                    <a:pt x="113" y="56"/>
                  </a:lnTo>
                  <a:lnTo>
                    <a:pt x="113" y="5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CC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4" name="Google Shape;23614;p51"/>
            <p:cNvSpPr/>
            <p:nvPr/>
          </p:nvSpPr>
          <p:spPr>
            <a:xfrm>
              <a:off x="2059175" y="1063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6CC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5" name="Google Shape;23615;p51"/>
            <p:cNvSpPr/>
            <p:nvPr/>
          </p:nvSpPr>
          <p:spPr>
            <a:xfrm>
              <a:off x="1896175" y="1124250"/>
              <a:ext cx="136325" cy="61850"/>
            </a:xfrm>
            <a:custGeom>
              <a:avLst/>
              <a:gdLst/>
              <a:ahLst/>
              <a:cxnLst/>
              <a:rect l="l" t="t" r="r" b="b"/>
              <a:pathLst>
                <a:path w="5453" h="2474" extrusionOk="0">
                  <a:moveTo>
                    <a:pt x="956" y="0"/>
                  </a:moveTo>
                  <a:lnTo>
                    <a:pt x="619" y="57"/>
                  </a:lnTo>
                  <a:lnTo>
                    <a:pt x="282" y="57"/>
                  </a:lnTo>
                  <a:lnTo>
                    <a:pt x="169" y="113"/>
                  </a:lnTo>
                  <a:lnTo>
                    <a:pt x="1" y="225"/>
                  </a:lnTo>
                  <a:lnTo>
                    <a:pt x="1" y="281"/>
                  </a:lnTo>
                  <a:lnTo>
                    <a:pt x="57" y="338"/>
                  </a:lnTo>
                  <a:lnTo>
                    <a:pt x="113" y="394"/>
                  </a:lnTo>
                  <a:lnTo>
                    <a:pt x="113" y="562"/>
                  </a:lnTo>
                  <a:lnTo>
                    <a:pt x="113" y="675"/>
                  </a:lnTo>
                  <a:lnTo>
                    <a:pt x="113" y="731"/>
                  </a:lnTo>
                  <a:lnTo>
                    <a:pt x="57" y="843"/>
                  </a:lnTo>
                  <a:lnTo>
                    <a:pt x="282" y="900"/>
                  </a:lnTo>
                  <a:lnTo>
                    <a:pt x="338" y="843"/>
                  </a:lnTo>
                  <a:lnTo>
                    <a:pt x="394" y="731"/>
                  </a:lnTo>
                  <a:lnTo>
                    <a:pt x="394" y="675"/>
                  </a:lnTo>
                  <a:lnTo>
                    <a:pt x="507" y="731"/>
                  </a:lnTo>
                  <a:lnTo>
                    <a:pt x="507" y="900"/>
                  </a:lnTo>
                  <a:lnTo>
                    <a:pt x="563" y="956"/>
                  </a:lnTo>
                  <a:lnTo>
                    <a:pt x="563" y="1012"/>
                  </a:lnTo>
                  <a:lnTo>
                    <a:pt x="675" y="1012"/>
                  </a:lnTo>
                  <a:lnTo>
                    <a:pt x="675" y="1068"/>
                  </a:lnTo>
                  <a:lnTo>
                    <a:pt x="731" y="1181"/>
                  </a:lnTo>
                  <a:lnTo>
                    <a:pt x="788" y="1518"/>
                  </a:lnTo>
                  <a:lnTo>
                    <a:pt x="1125" y="1518"/>
                  </a:lnTo>
                  <a:lnTo>
                    <a:pt x="1125" y="1462"/>
                  </a:lnTo>
                  <a:lnTo>
                    <a:pt x="1181" y="1405"/>
                  </a:lnTo>
                  <a:lnTo>
                    <a:pt x="1237" y="1349"/>
                  </a:lnTo>
                  <a:lnTo>
                    <a:pt x="1350" y="1293"/>
                  </a:lnTo>
                  <a:lnTo>
                    <a:pt x="1462" y="1293"/>
                  </a:lnTo>
                  <a:lnTo>
                    <a:pt x="1518" y="1349"/>
                  </a:lnTo>
                  <a:lnTo>
                    <a:pt x="1462" y="1405"/>
                  </a:lnTo>
                  <a:lnTo>
                    <a:pt x="1518" y="1462"/>
                  </a:lnTo>
                  <a:lnTo>
                    <a:pt x="1631" y="1462"/>
                  </a:lnTo>
                  <a:lnTo>
                    <a:pt x="1687" y="1405"/>
                  </a:lnTo>
                  <a:lnTo>
                    <a:pt x="1743" y="1462"/>
                  </a:lnTo>
                  <a:lnTo>
                    <a:pt x="1799" y="1518"/>
                  </a:lnTo>
                  <a:lnTo>
                    <a:pt x="2137" y="1518"/>
                  </a:lnTo>
                  <a:lnTo>
                    <a:pt x="2137" y="1574"/>
                  </a:lnTo>
                  <a:lnTo>
                    <a:pt x="2137" y="1630"/>
                  </a:lnTo>
                  <a:lnTo>
                    <a:pt x="2137" y="1799"/>
                  </a:lnTo>
                  <a:lnTo>
                    <a:pt x="2193" y="1968"/>
                  </a:lnTo>
                  <a:lnTo>
                    <a:pt x="2249" y="1968"/>
                  </a:lnTo>
                  <a:lnTo>
                    <a:pt x="2418" y="1799"/>
                  </a:lnTo>
                  <a:lnTo>
                    <a:pt x="2530" y="1687"/>
                  </a:lnTo>
                  <a:lnTo>
                    <a:pt x="2586" y="1574"/>
                  </a:lnTo>
                  <a:lnTo>
                    <a:pt x="2699" y="1518"/>
                  </a:lnTo>
                  <a:lnTo>
                    <a:pt x="2755" y="1462"/>
                  </a:lnTo>
                  <a:lnTo>
                    <a:pt x="2755" y="1405"/>
                  </a:lnTo>
                  <a:lnTo>
                    <a:pt x="2699" y="1293"/>
                  </a:lnTo>
                  <a:lnTo>
                    <a:pt x="2642" y="1181"/>
                  </a:lnTo>
                  <a:lnTo>
                    <a:pt x="2530" y="1124"/>
                  </a:lnTo>
                  <a:lnTo>
                    <a:pt x="2418" y="1068"/>
                  </a:lnTo>
                  <a:lnTo>
                    <a:pt x="2305" y="1124"/>
                  </a:lnTo>
                  <a:lnTo>
                    <a:pt x="2137" y="1181"/>
                  </a:lnTo>
                  <a:lnTo>
                    <a:pt x="2080" y="1181"/>
                  </a:lnTo>
                  <a:lnTo>
                    <a:pt x="2024" y="1068"/>
                  </a:lnTo>
                  <a:lnTo>
                    <a:pt x="2024" y="1012"/>
                  </a:lnTo>
                  <a:lnTo>
                    <a:pt x="2080" y="1012"/>
                  </a:lnTo>
                  <a:lnTo>
                    <a:pt x="2137" y="956"/>
                  </a:lnTo>
                  <a:lnTo>
                    <a:pt x="2193" y="900"/>
                  </a:lnTo>
                  <a:lnTo>
                    <a:pt x="2249" y="787"/>
                  </a:lnTo>
                  <a:lnTo>
                    <a:pt x="2361" y="731"/>
                  </a:lnTo>
                  <a:lnTo>
                    <a:pt x="2530" y="731"/>
                  </a:lnTo>
                  <a:lnTo>
                    <a:pt x="2642" y="843"/>
                  </a:lnTo>
                  <a:lnTo>
                    <a:pt x="2699" y="900"/>
                  </a:lnTo>
                  <a:lnTo>
                    <a:pt x="2755" y="956"/>
                  </a:lnTo>
                  <a:lnTo>
                    <a:pt x="2755" y="1068"/>
                  </a:lnTo>
                  <a:lnTo>
                    <a:pt x="2699" y="1181"/>
                  </a:lnTo>
                  <a:lnTo>
                    <a:pt x="2755" y="1405"/>
                  </a:lnTo>
                  <a:lnTo>
                    <a:pt x="2811" y="1518"/>
                  </a:lnTo>
                  <a:lnTo>
                    <a:pt x="2923" y="1574"/>
                  </a:lnTo>
                  <a:lnTo>
                    <a:pt x="3036" y="1518"/>
                  </a:lnTo>
                  <a:lnTo>
                    <a:pt x="3092" y="1462"/>
                  </a:lnTo>
                  <a:lnTo>
                    <a:pt x="3092" y="1349"/>
                  </a:lnTo>
                  <a:lnTo>
                    <a:pt x="3148" y="1293"/>
                  </a:lnTo>
                  <a:lnTo>
                    <a:pt x="3148" y="1293"/>
                  </a:lnTo>
                  <a:lnTo>
                    <a:pt x="3092" y="1518"/>
                  </a:lnTo>
                  <a:lnTo>
                    <a:pt x="3036" y="1574"/>
                  </a:lnTo>
                  <a:lnTo>
                    <a:pt x="2699" y="1574"/>
                  </a:lnTo>
                  <a:lnTo>
                    <a:pt x="2530" y="1687"/>
                  </a:lnTo>
                  <a:lnTo>
                    <a:pt x="2530" y="1743"/>
                  </a:lnTo>
                  <a:lnTo>
                    <a:pt x="2586" y="1855"/>
                  </a:lnTo>
                  <a:lnTo>
                    <a:pt x="2586" y="1911"/>
                  </a:lnTo>
                  <a:lnTo>
                    <a:pt x="2530" y="2024"/>
                  </a:lnTo>
                  <a:lnTo>
                    <a:pt x="2361" y="2136"/>
                  </a:lnTo>
                  <a:lnTo>
                    <a:pt x="2305" y="2136"/>
                  </a:lnTo>
                  <a:lnTo>
                    <a:pt x="2249" y="2192"/>
                  </a:lnTo>
                  <a:lnTo>
                    <a:pt x="2249" y="2305"/>
                  </a:lnTo>
                  <a:lnTo>
                    <a:pt x="2137" y="2417"/>
                  </a:lnTo>
                  <a:lnTo>
                    <a:pt x="2249" y="2473"/>
                  </a:lnTo>
                  <a:lnTo>
                    <a:pt x="2361" y="2473"/>
                  </a:lnTo>
                  <a:lnTo>
                    <a:pt x="2530" y="2417"/>
                  </a:lnTo>
                  <a:lnTo>
                    <a:pt x="2642" y="2361"/>
                  </a:lnTo>
                  <a:lnTo>
                    <a:pt x="2755" y="2249"/>
                  </a:lnTo>
                  <a:lnTo>
                    <a:pt x="2867" y="2080"/>
                  </a:lnTo>
                  <a:lnTo>
                    <a:pt x="3036" y="2080"/>
                  </a:lnTo>
                  <a:lnTo>
                    <a:pt x="3092" y="2024"/>
                  </a:lnTo>
                  <a:lnTo>
                    <a:pt x="3092" y="1911"/>
                  </a:lnTo>
                  <a:lnTo>
                    <a:pt x="3148" y="1855"/>
                  </a:lnTo>
                  <a:lnTo>
                    <a:pt x="3148" y="1799"/>
                  </a:lnTo>
                  <a:lnTo>
                    <a:pt x="3261" y="1743"/>
                  </a:lnTo>
                  <a:lnTo>
                    <a:pt x="3317" y="1855"/>
                  </a:lnTo>
                  <a:lnTo>
                    <a:pt x="3317" y="1968"/>
                  </a:lnTo>
                  <a:lnTo>
                    <a:pt x="3373" y="2024"/>
                  </a:lnTo>
                  <a:lnTo>
                    <a:pt x="3373" y="2080"/>
                  </a:lnTo>
                  <a:lnTo>
                    <a:pt x="3654" y="1687"/>
                  </a:lnTo>
                  <a:lnTo>
                    <a:pt x="3710" y="1574"/>
                  </a:lnTo>
                  <a:lnTo>
                    <a:pt x="3598" y="1462"/>
                  </a:lnTo>
                  <a:lnTo>
                    <a:pt x="3542" y="1405"/>
                  </a:lnTo>
                  <a:lnTo>
                    <a:pt x="3542" y="1349"/>
                  </a:lnTo>
                  <a:lnTo>
                    <a:pt x="3879" y="1349"/>
                  </a:lnTo>
                  <a:lnTo>
                    <a:pt x="3935" y="1237"/>
                  </a:lnTo>
                  <a:lnTo>
                    <a:pt x="3879" y="1068"/>
                  </a:lnTo>
                  <a:lnTo>
                    <a:pt x="3879" y="1012"/>
                  </a:lnTo>
                  <a:lnTo>
                    <a:pt x="3935" y="956"/>
                  </a:lnTo>
                  <a:lnTo>
                    <a:pt x="3991" y="900"/>
                  </a:lnTo>
                  <a:lnTo>
                    <a:pt x="4048" y="956"/>
                  </a:lnTo>
                  <a:lnTo>
                    <a:pt x="4048" y="1012"/>
                  </a:lnTo>
                  <a:lnTo>
                    <a:pt x="4048" y="1068"/>
                  </a:lnTo>
                  <a:lnTo>
                    <a:pt x="4160" y="1124"/>
                  </a:lnTo>
                  <a:lnTo>
                    <a:pt x="4160" y="1181"/>
                  </a:lnTo>
                  <a:lnTo>
                    <a:pt x="4104" y="1293"/>
                  </a:lnTo>
                  <a:lnTo>
                    <a:pt x="4160" y="1349"/>
                  </a:lnTo>
                  <a:lnTo>
                    <a:pt x="4160" y="1462"/>
                  </a:lnTo>
                  <a:lnTo>
                    <a:pt x="4160" y="1518"/>
                  </a:lnTo>
                  <a:lnTo>
                    <a:pt x="4048" y="1743"/>
                  </a:lnTo>
                  <a:lnTo>
                    <a:pt x="3991" y="1743"/>
                  </a:lnTo>
                  <a:lnTo>
                    <a:pt x="3767" y="1799"/>
                  </a:lnTo>
                  <a:lnTo>
                    <a:pt x="3879" y="2024"/>
                  </a:lnTo>
                  <a:lnTo>
                    <a:pt x="3991" y="2192"/>
                  </a:lnTo>
                  <a:lnTo>
                    <a:pt x="4048" y="2192"/>
                  </a:lnTo>
                  <a:lnTo>
                    <a:pt x="4104" y="2136"/>
                  </a:lnTo>
                  <a:lnTo>
                    <a:pt x="4048" y="2024"/>
                  </a:lnTo>
                  <a:lnTo>
                    <a:pt x="4104" y="1911"/>
                  </a:lnTo>
                  <a:lnTo>
                    <a:pt x="4160" y="1855"/>
                  </a:lnTo>
                  <a:lnTo>
                    <a:pt x="4216" y="1911"/>
                  </a:lnTo>
                  <a:lnTo>
                    <a:pt x="4497" y="2080"/>
                  </a:lnTo>
                  <a:lnTo>
                    <a:pt x="4497" y="1855"/>
                  </a:lnTo>
                  <a:lnTo>
                    <a:pt x="4666" y="1799"/>
                  </a:lnTo>
                  <a:lnTo>
                    <a:pt x="4610" y="1630"/>
                  </a:lnTo>
                  <a:lnTo>
                    <a:pt x="4610" y="1574"/>
                  </a:lnTo>
                  <a:lnTo>
                    <a:pt x="4666" y="1462"/>
                  </a:lnTo>
                  <a:lnTo>
                    <a:pt x="4778" y="1405"/>
                  </a:lnTo>
                  <a:lnTo>
                    <a:pt x="4891" y="1349"/>
                  </a:lnTo>
                  <a:lnTo>
                    <a:pt x="4891" y="1237"/>
                  </a:lnTo>
                  <a:lnTo>
                    <a:pt x="5003" y="1012"/>
                  </a:lnTo>
                  <a:lnTo>
                    <a:pt x="5059" y="956"/>
                  </a:lnTo>
                  <a:lnTo>
                    <a:pt x="5284" y="956"/>
                  </a:lnTo>
                  <a:lnTo>
                    <a:pt x="5397" y="843"/>
                  </a:lnTo>
                  <a:lnTo>
                    <a:pt x="5453" y="731"/>
                  </a:lnTo>
                  <a:lnTo>
                    <a:pt x="5453" y="619"/>
                  </a:lnTo>
                  <a:lnTo>
                    <a:pt x="5340" y="394"/>
                  </a:lnTo>
                  <a:lnTo>
                    <a:pt x="5228" y="281"/>
                  </a:lnTo>
                  <a:lnTo>
                    <a:pt x="5059" y="169"/>
                  </a:lnTo>
                  <a:lnTo>
                    <a:pt x="4722" y="169"/>
                  </a:lnTo>
                  <a:lnTo>
                    <a:pt x="4666" y="113"/>
                  </a:lnTo>
                  <a:lnTo>
                    <a:pt x="4610" y="57"/>
                  </a:lnTo>
                  <a:lnTo>
                    <a:pt x="4497" y="113"/>
                  </a:lnTo>
                  <a:lnTo>
                    <a:pt x="4553" y="225"/>
                  </a:lnTo>
                  <a:lnTo>
                    <a:pt x="4553" y="281"/>
                  </a:lnTo>
                  <a:lnTo>
                    <a:pt x="4553" y="338"/>
                  </a:lnTo>
                  <a:lnTo>
                    <a:pt x="4441" y="281"/>
                  </a:lnTo>
                  <a:lnTo>
                    <a:pt x="4385" y="338"/>
                  </a:lnTo>
                  <a:lnTo>
                    <a:pt x="4385" y="450"/>
                  </a:lnTo>
                  <a:lnTo>
                    <a:pt x="4329" y="394"/>
                  </a:lnTo>
                  <a:lnTo>
                    <a:pt x="4216" y="394"/>
                  </a:lnTo>
                  <a:lnTo>
                    <a:pt x="4216" y="506"/>
                  </a:lnTo>
                  <a:lnTo>
                    <a:pt x="4216" y="562"/>
                  </a:lnTo>
                  <a:lnTo>
                    <a:pt x="4160" y="619"/>
                  </a:lnTo>
                  <a:lnTo>
                    <a:pt x="4104" y="562"/>
                  </a:lnTo>
                  <a:lnTo>
                    <a:pt x="4048" y="562"/>
                  </a:lnTo>
                  <a:lnTo>
                    <a:pt x="3991" y="394"/>
                  </a:lnTo>
                  <a:lnTo>
                    <a:pt x="3823" y="338"/>
                  </a:lnTo>
                  <a:lnTo>
                    <a:pt x="3654" y="338"/>
                  </a:lnTo>
                  <a:lnTo>
                    <a:pt x="3542" y="281"/>
                  </a:lnTo>
                  <a:lnTo>
                    <a:pt x="3486" y="225"/>
                  </a:lnTo>
                  <a:lnTo>
                    <a:pt x="3429" y="281"/>
                  </a:lnTo>
                  <a:lnTo>
                    <a:pt x="3373" y="281"/>
                  </a:lnTo>
                  <a:lnTo>
                    <a:pt x="3317" y="225"/>
                  </a:lnTo>
                  <a:lnTo>
                    <a:pt x="3261" y="169"/>
                  </a:lnTo>
                  <a:lnTo>
                    <a:pt x="3205" y="169"/>
                  </a:lnTo>
                  <a:lnTo>
                    <a:pt x="3205" y="281"/>
                  </a:lnTo>
                  <a:lnTo>
                    <a:pt x="3148" y="338"/>
                  </a:lnTo>
                  <a:lnTo>
                    <a:pt x="3148" y="394"/>
                  </a:lnTo>
                  <a:lnTo>
                    <a:pt x="3205" y="394"/>
                  </a:lnTo>
                  <a:lnTo>
                    <a:pt x="3205" y="506"/>
                  </a:lnTo>
                  <a:lnTo>
                    <a:pt x="3205" y="619"/>
                  </a:lnTo>
                  <a:lnTo>
                    <a:pt x="3092" y="619"/>
                  </a:lnTo>
                  <a:lnTo>
                    <a:pt x="2980" y="562"/>
                  </a:lnTo>
                  <a:lnTo>
                    <a:pt x="2867" y="394"/>
                  </a:lnTo>
                  <a:lnTo>
                    <a:pt x="2811" y="281"/>
                  </a:lnTo>
                  <a:lnTo>
                    <a:pt x="2811" y="225"/>
                  </a:lnTo>
                  <a:lnTo>
                    <a:pt x="2755" y="169"/>
                  </a:lnTo>
                  <a:lnTo>
                    <a:pt x="2530" y="338"/>
                  </a:lnTo>
                  <a:lnTo>
                    <a:pt x="2193" y="338"/>
                  </a:lnTo>
                  <a:lnTo>
                    <a:pt x="2024" y="450"/>
                  </a:lnTo>
                  <a:lnTo>
                    <a:pt x="1912" y="450"/>
                  </a:lnTo>
                  <a:lnTo>
                    <a:pt x="1856" y="338"/>
                  </a:lnTo>
                  <a:lnTo>
                    <a:pt x="1799" y="281"/>
                  </a:lnTo>
                  <a:lnTo>
                    <a:pt x="1743" y="281"/>
                  </a:lnTo>
                  <a:lnTo>
                    <a:pt x="1631" y="225"/>
                  </a:lnTo>
                  <a:lnTo>
                    <a:pt x="1575" y="169"/>
                  </a:lnTo>
                  <a:lnTo>
                    <a:pt x="1575" y="113"/>
                  </a:lnTo>
                  <a:lnTo>
                    <a:pt x="1518" y="57"/>
                  </a:lnTo>
                  <a:lnTo>
                    <a:pt x="1462" y="0"/>
                  </a:lnTo>
                  <a:lnTo>
                    <a:pt x="1406" y="169"/>
                  </a:lnTo>
                  <a:lnTo>
                    <a:pt x="1350" y="169"/>
                  </a:lnTo>
                  <a:lnTo>
                    <a:pt x="1294" y="113"/>
                  </a:lnTo>
                  <a:lnTo>
                    <a:pt x="1294" y="0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6" name="Google Shape;23616;p51"/>
            <p:cNvSpPr/>
            <p:nvPr/>
          </p:nvSpPr>
          <p:spPr>
            <a:xfrm>
              <a:off x="2012800" y="1117225"/>
              <a:ext cx="23925" cy="22500"/>
            </a:xfrm>
            <a:custGeom>
              <a:avLst/>
              <a:gdLst/>
              <a:ahLst/>
              <a:cxnLst/>
              <a:rect l="l" t="t" r="r" b="b"/>
              <a:pathLst>
                <a:path w="957" h="900" extrusionOk="0">
                  <a:moveTo>
                    <a:pt x="451" y="0"/>
                  </a:moveTo>
                  <a:lnTo>
                    <a:pt x="282" y="57"/>
                  </a:lnTo>
                  <a:lnTo>
                    <a:pt x="226" y="113"/>
                  </a:lnTo>
                  <a:lnTo>
                    <a:pt x="169" y="225"/>
                  </a:lnTo>
                  <a:lnTo>
                    <a:pt x="113" y="281"/>
                  </a:lnTo>
                  <a:lnTo>
                    <a:pt x="1" y="394"/>
                  </a:lnTo>
                  <a:lnTo>
                    <a:pt x="57" y="562"/>
                  </a:lnTo>
                  <a:lnTo>
                    <a:pt x="169" y="675"/>
                  </a:lnTo>
                  <a:lnTo>
                    <a:pt x="282" y="619"/>
                  </a:lnTo>
                  <a:lnTo>
                    <a:pt x="282" y="562"/>
                  </a:lnTo>
                  <a:lnTo>
                    <a:pt x="338" y="506"/>
                  </a:lnTo>
                  <a:lnTo>
                    <a:pt x="394" y="506"/>
                  </a:lnTo>
                  <a:lnTo>
                    <a:pt x="507" y="619"/>
                  </a:lnTo>
                  <a:lnTo>
                    <a:pt x="563" y="675"/>
                  </a:lnTo>
                  <a:lnTo>
                    <a:pt x="619" y="787"/>
                  </a:lnTo>
                  <a:lnTo>
                    <a:pt x="675" y="843"/>
                  </a:lnTo>
                  <a:lnTo>
                    <a:pt x="732" y="900"/>
                  </a:lnTo>
                  <a:lnTo>
                    <a:pt x="788" y="900"/>
                  </a:lnTo>
                  <a:lnTo>
                    <a:pt x="788" y="787"/>
                  </a:lnTo>
                  <a:lnTo>
                    <a:pt x="788" y="675"/>
                  </a:lnTo>
                  <a:lnTo>
                    <a:pt x="788" y="562"/>
                  </a:lnTo>
                  <a:lnTo>
                    <a:pt x="788" y="506"/>
                  </a:lnTo>
                  <a:lnTo>
                    <a:pt x="956" y="338"/>
                  </a:lnTo>
                  <a:lnTo>
                    <a:pt x="900" y="281"/>
                  </a:lnTo>
                  <a:lnTo>
                    <a:pt x="844" y="225"/>
                  </a:lnTo>
                  <a:lnTo>
                    <a:pt x="732" y="169"/>
                  </a:lnTo>
                  <a:lnTo>
                    <a:pt x="675" y="113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B3D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7" name="Google Shape;23617;p51"/>
            <p:cNvSpPr/>
            <p:nvPr/>
          </p:nvSpPr>
          <p:spPr>
            <a:xfrm>
              <a:off x="2001575" y="1120025"/>
              <a:ext cx="5650" cy="8450"/>
            </a:xfrm>
            <a:custGeom>
              <a:avLst/>
              <a:gdLst/>
              <a:ahLst/>
              <a:cxnLst/>
              <a:rect l="l" t="t" r="r" b="b"/>
              <a:pathLst>
                <a:path w="226" h="338" extrusionOk="0">
                  <a:moveTo>
                    <a:pt x="56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0" y="226"/>
                  </a:lnTo>
                  <a:lnTo>
                    <a:pt x="0" y="338"/>
                  </a:lnTo>
                  <a:lnTo>
                    <a:pt x="113" y="282"/>
                  </a:lnTo>
                  <a:lnTo>
                    <a:pt x="225" y="226"/>
                  </a:lnTo>
                  <a:lnTo>
                    <a:pt x="169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8" name="Google Shape;23618;p51"/>
            <p:cNvSpPr/>
            <p:nvPr/>
          </p:nvSpPr>
          <p:spPr>
            <a:xfrm>
              <a:off x="1995950" y="11172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113" y="0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9" name="Google Shape;23619;p51"/>
            <p:cNvSpPr/>
            <p:nvPr/>
          </p:nvSpPr>
          <p:spPr>
            <a:xfrm>
              <a:off x="1884950" y="1094750"/>
              <a:ext cx="43575" cy="40750"/>
            </a:xfrm>
            <a:custGeom>
              <a:avLst/>
              <a:gdLst/>
              <a:ahLst/>
              <a:cxnLst/>
              <a:rect l="l" t="t" r="r" b="b"/>
              <a:pathLst>
                <a:path w="1743" h="1630" extrusionOk="0">
                  <a:moveTo>
                    <a:pt x="337" y="0"/>
                  </a:moveTo>
                  <a:lnTo>
                    <a:pt x="225" y="56"/>
                  </a:lnTo>
                  <a:lnTo>
                    <a:pt x="113" y="112"/>
                  </a:lnTo>
                  <a:lnTo>
                    <a:pt x="56" y="225"/>
                  </a:lnTo>
                  <a:lnTo>
                    <a:pt x="0" y="393"/>
                  </a:lnTo>
                  <a:lnTo>
                    <a:pt x="0" y="506"/>
                  </a:lnTo>
                  <a:lnTo>
                    <a:pt x="113" y="618"/>
                  </a:lnTo>
                  <a:lnTo>
                    <a:pt x="169" y="674"/>
                  </a:lnTo>
                  <a:lnTo>
                    <a:pt x="225" y="787"/>
                  </a:lnTo>
                  <a:lnTo>
                    <a:pt x="281" y="1068"/>
                  </a:lnTo>
                  <a:lnTo>
                    <a:pt x="281" y="1180"/>
                  </a:lnTo>
                  <a:lnTo>
                    <a:pt x="225" y="1237"/>
                  </a:lnTo>
                  <a:lnTo>
                    <a:pt x="169" y="1237"/>
                  </a:lnTo>
                  <a:lnTo>
                    <a:pt x="113" y="1293"/>
                  </a:lnTo>
                  <a:lnTo>
                    <a:pt x="113" y="1349"/>
                  </a:lnTo>
                  <a:lnTo>
                    <a:pt x="113" y="1405"/>
                  </a:lnTo>
                  <a:lnTo>
                    <a:pt x="281" y="1405"/>
                  </a:lnTo>
                  <a:lnTo>
                    <a:pt x="337" y="1461"/>
                  </a:lnTo>
                  <a:lnTo>
                    <a:pt x="337" y="1630"/>
                  </a:lnTo>
                  <a:lnTo>
                    <a:pt x="506" y="1518"/>
                  </a:lnTo>
                  <a:lnTo>
                    <a:pt x="506" y="1405"/>
                  </a:lnTo>
                  <a:lnTo>
                    <a:pt x="618" y="1349"/>
                  </a:lnTo>
                  <a:lnTo>
                    <a:pt x="731" y="1405"/>
                  </a:lnTo>
                  <a:lnTo>
                    <a:pt x="843" y="1405"/>
                  </a:lnTo>
                  <a:lnTo>
                    <a:pt x="1124" y="1293"/>
                  </a:lnTo>
                  <a:lnTo>
                    <a:pt x="1293" y="1349"/>
                  </a:lnTo>
                  <a:lnTo>
                    <a:pt x="1405" y="1349"/>
                  </a:lnTo>
                  <a:lnTo>
                    <a:pt x="1461" y="1293"/>
                  </a:lnTo>
                  <a:lnTo>
                    <a:pt x="1743" y="1180"/>
                  </a:lnTo>
                  <a:lnTo>
                    <a:pt x="1743" y="1068"/>
                  </a:lnTo>
                  <a:lnTo>
                    <a:pt x="1686" y="1068"/>
                  </a:lnTo>
                  <a:lnTo>
                    <a:pt x="1630" y="1012"/>
                  </a:lnTo>
                  <a:lnTo>
                    <a:pt x="1518" y="1012"/>
                  </a:lnTo>
                  <a:lnTo>
                    <a:pt x="1461" y="956"/>
                  </a:lnTo>
                  <a:lnTo>
                    <a:pt x="1461" y="899"/>
                  </a:lnTo>
                  <a:lnTo>
                    <a:pt x="1518" y="843"/>
                  </a:lnTo>
                  <a:lnTo>
                    <a:pt x="1574" y="787"/>
                  </a:lnTo>
                  <a:lnTo>
                    <a:pt x="1630" y="618"/>
                  </a:lnTo>
                  <a:lnTo>
                    <a:pt x="1574" y="450"/>
                  </a:lnTo>
                  <a:lnTo>
                    <a:pt x="1574" y="393"/>
                  </a:lnTo>
                  <a:lnTo>
                    <a:pt x="1630" y="337"/>
                  </a:lnTo>
                  <a:lnTo>
                    <a:pt x="1630" y="281"/>
                  </a:lnTo>
                  <a:lnTo>
                    <a:pt x="1518" y="169"/>
                  </a:lnTo>
                  <a:lnTo>
                    <a:pt x="1349" y="225"/>
                  </a:lnTo>
                  <a:lnTo>
                    <a:pt x="1012" y="225"/>
                  </a:lnTo>
                  <a:lnTo>
                    <a:pt x="956" y="281"/>
                  </a:lnTo>
                  <a:lnTo>
                    <a:pt x="956" y="337"/>
                  </a:lnTo>
                  <a:lnTo>
                    <a:pt x="956" y="393"/>
                  </a:lnTo>
                  <a:lnTo>
                    <a:pt x="956" y="450"/>
                  </a:lnTo>
                  <a:lnTo>
                    <a:pt x="1012" y="506"/>
                  </a:lnTo>
                  <a:lnTo>
                    <a:pt x="1012" y="562"/>
                  </a:lnTo>
                  <a:lnTo>
                    <a:pt x="956" y="787"/>
                  </a:lnTo>
                  <a:lnTo>
                    <a:pt x="787" y="956"/>
                  </a:lnTo>
                  <a:lnTo>
                    <a:pt x="618" y="674"/>
                  </a:lnTo>
                  <a:lnTo>
                    <a:pt x="562" y="618"/>
                  </a:lnTo>
                  <a:lnTo>
                    <a:pt x="506" y="618"/>
                  </a:lnTo>
                  <a:lnTo>
                    <a:pt x="450" y="674"/>
                  </a:lnTo>
                  <a:lnTo>
                    <a:pt x="337" y="674"/>
                  </a:lnTo>
                  <a:lnTo>
                    <a:pt x="281" y="618"/>
                  </a:lnTo>
                  <a:lnTo>
                    <a:pt x="281" y="562"/>
                  </a:lnTo>
                  <a:lnTo>
                    <a:pt x="337" y="562"/>
                  </a:lnTo>
                  <a:lnTo>
                    <a:pt x="281" y="506"/>
                  </a:lnTo>
                  <a:lnTo>
                    <a:pt x="281" y="450"/>
                  </a:lnTo>
                  <a:lnTo>
                    <a:pt x="169" y="337"/>
                  </a:lnTo>
                  <a:lnTo>
                    <a:pt x="225" y="225"/>
                  </a:lnTo>
                  <a:lnTo>
                    <a:pt x="337" y="112"/>
                  </a:lnTo>
                  <a:lnTo>
                    <a:pt x="394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B1D0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0" name="Google Shape;23620;p51"/>
            <p:cNvSpPr/>
            <p:nvPr/>
          </p:nvSpPr>
          <p:spPr>
            <a:xfrm>
              <a:off x="1837175" y="1136900"/>
              <a:ext cx="40775" cy="40775"/>
            </a:xfrm>
            <a:custGeom>
              <a:avLst/>
              <a:gdLst/>
              <a:ahLst/>
              <a:cxnLst/>
              <a:rect l="l" t="t" r="r" b="b"/>
              <a:pathLst>
                <a:path w="1631" h="1631" extrusionOk="0">
                  <a:moveTo>
                    <a:pt x="1574" y="0"/>
                  </a:moveTo>
                  <a:lnTo>
                    <a:pt x="1518" y="56"/>
                  </a:lnTo>
                  <a:lnTo>
                    <a:pt x="1405" y="113"/>
                  </a:lnTo>
                  <a:lnTo>
                    <a:pt x="1349" y="169"/>
                  </a:lnTo>
                  <a:lnTo>
                    <a:pt x="1349" y="225"/>
                  </a:lnTo>
                  <a:lnTo>
                    <a:pt x="1237" y="281"/>
                  </a:lnTo>
                  <a:lnTo>
                    <a:pt x="1068" y="225"/>
                  </a:lnTo>
                  <a:lnTo>
                    <a:pt x="899" y="450"/>
                  </a:lnTo>
                  <a:lnTo>
                    <a:pt x="843" y="506"/>
                  </a:lnTo>
                  <a:lnTo>
                    <a:pt x="675" y="506"/>
                  </a:lnTo>
                  <a:lnTo>
                    <a:pt x="562" y="394"/>
                  </a:lnTo>
                  <a:lnTo>
                    <a:pt x="562" y="450"/>
                  </a:lnTo>
                  <a:lnTo>
                    <a:pt x="506" y="562"/>
                  </a:lnTo>
                  <a:lnTo>
                    <a:pt x="394" y="618"/>
                  </a:lnTo>
                  <a:lnTo>
                    <a:pt x="169" y="618"/>
                  </a:lnTo>
                  <a:lnTo>
                    <a:pt x="113" y="506"/>
                  </a:lnTo>
                  <a:lnTo>
                    <a:pt x="56" y="450"/>
                  </a:lnTo>
                  <a:lnTo>
                    <a:pt x="0" y="562"/>
                  </a:lnTo>
                  <a:lnTo>
                    <a:pt x="113" y="956"/>
                  </a:lnTo>
                  <a:lnTo>
                    <a:pt x="225" y="1012"/>
                  </a:lnTo>
                  <a:lnTo>
                    <a:pt x="337" y="899"/>
                  </a:lnTo>
                  <a:lnTo>
                    <a:pt x="394" y="787"/>
                  </a:lnTo>
                  <a:lnTo>
                    <a:pt x="562" y="731"/>
                  </a:lnTo>
                  <a:lnTo>
                    <a:pt x="618" y="843"/>
                  </a:lnTo>
                  <a:lnTo>
                    <a:pt x="731" y="956"/>
                  </a:lnTo>
                  <a:lnTo>
                    <a:pt x="787" y="1124"/>
                  </a:lnTo>
                  <a:lnTo>
                    <a:pt x="787" y="1181"/>
                  </a:lnTo>
                  <a:lnTo>
                    <a:pt x="731" y="1293"/>
                  </a:lnTo>
                  <a:lnTo>
                    <a:pt x="618" y="1349"/>
                  </a:lnTo>
                  <a:lnTo>
                    <a:pt x="562" y="1405"/>
                  </a:lnTo>
                  <a:lnTo>
                    <a:pt x="562" y="1518"/>
                  </a:lnTo>
                  <a:lnTo>
                    <a:pt x="562" y="1630"/>
                  </a:lnTo>
                  <a:lnTo>
                    <a:pt x="787" y="1630"/>
                  </a:lnTo>
                  <a:lnTo>
                    <a:pt x="787" y="1518"/>
                  </a:lnTo>
                  <a:lnTo>
                    <a:pt x="843" y="1405"/>
                  </a:lnTo>
                  <a:lnTo>
                    <a:pt x="1012" y="1405"/>
                  </a:lnTo>
                  <a:lnTo>
                    <a:pt x="1124" y="1349"/>
                  </a:lnTo>
                  <a:lnTo>
                    <a:pt x="1237" y="1293"/>
                  </a:lnTo>
                  <a:lnTo>
                    <a:pt x="1237" y="1181"/>
                  </a:lnTo>
                  <a:lnTo>
                    <a:pt x="1180" y="1124"/>
                  </a:lnTo>
                  <a:lnTo>
                    <a:pt x="1180" y="1012"/>
                  </a:lnTo>
                  <a:lnTo>
                    <a:pt x="1124" y="787"/>
                  </a:lnTo>
                  <a:lnTo>
                    <a:pt x="1124" y="675"/>
                  </a:lnTo>
                  <a:lnTo>
                    <a:pt x="1518" y="675"/>
                  </a:lnTo>
                  <a:lnTo>
                    <a:pt x="1574" y="618"/>
                  </a:lnTo>
                  <a:lnTo>
                    <a:pt x="1630" y="506"/>
                  </a:lnTo>
                  <a:lnTo>
                    <a:pt x="1630" y="394"/>
                  </a:lnTo>
                  <a:lnTo>
                    <a:pt x="1630" y="337"/>
                  </a:lnTo>
                  <a:lnTo>
                    <a:pt x="1630" y="225"/>
                  </a:lnTo>
                  <a:lnTo>
                    <a:pt x="1630" y="169"/>
                  </a:lnTo>
                  <a:lnTo>
                    <a:pt x="1630" y="113"/>
                  </a:lnTo>
                  <a:lnTo>
                    <a:pt x="1630" y="56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2D0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1" name="Google Shape;23621;p51"/>
            <p:cNvSpPr/>
            <p:nvPr/>
          </p:nvSpPr>
          <p:spPr>
            <a:xfrm>
              <a:off x="1802025" y="1179050"/>
              <a:ext cx="19700" cy="18300"/>
            </a:xfrm>
            <a:custGeom>
              <a:avLst/>
              <a:gdLst/>
              <a:ahLst/>
              <a:cxnLst/>
              <a:rect l="l" t="t" r="r" b="b"/>
              <a:pathLst>
                <a:path w="788" h="732" extrusionOk="0">
                  <a:moveTo>
                    <a:pt x="170" y="0"/>
                  </a:moveTo>
                  <a:lnTo>
                    <a:pt x="1" y="169"/>
                  </a:lnTo>
                  <a:lnTo>
                    <a:pt x="57" y="338"/>
                  </a:lnTo>
                  <a:lnTo>
                    <a:pt x="113" y="394"/>
                  </a:lnTo>
                  <a:lnTo>
                    <a:pt x="226" y="450"/>
                  </a:lnTo>
                  <a:lnTo>
                    <a:pt x="282" y="506"/>
                  </a:lnTo>
                  <a:lnTo>
                    <a:pt x="282" y="619"/>
                  </a:lnTo>
                  <a:lnTo>
                    <a:pt x="338" y="731"/>
                  </a:lnTo>
                  <a:lnTo>
                    <a:pt x="451" y="675"/>
                  </a:lnTo>
                  <a:lnTo>
                    <a:pt x="507" y="619"/>
                  </a:lnTo>
                  <a:lnTo>
                    <a:pt x="563" y="619"/>
                  </a:lnTo>
                  <a:lnTo>
                    <a:pt x="732" y="562"/>
                  </a:lnTo>
                  <a:lnTo>
                    <a:pt x="788" y="506"/>
                  </a:lnTo>
                  <a:lnTo>
                    <a:pt x="788" y="394"/>
                  </a:lnTo>
                  <a:lnTo>
                    <a:pt x="732" y="338"/>
                  </a:lnTo>
                  <a:lnTo>
                    <a:pt x="619" y="394"/>
                  </a:lnTo>
                  <a:lnTo>
                    <a:pt x="563" y="450"/>
                  </a:lnTo>
                  <a:lnTo>
                    <a:pt x="507" y="338"/>
                  </a:lnTo>
                  <a:lnTo>
                    <a:pt x="563" y="281"/>
                  </a:lnTo>
                  <a:lnTo>
                    <a:pt x="563" y="225"/>
                  </a:lnTo>
                  <a:lnTo>
                    <a:pt x="507" y="169"/>
                  </a:lnTo>
                  <a:lnTo>
                    <a:pt x="282" y="16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2" name="Google Shape;23622;p51"/>
            <p:cNvSpPr/>
            <p:nvPr/>
          </p:nvSpPr>
          <p:spPr>
            <a:xfrm>
              <a:off x="1865275" y="1113000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56" y="1"/>
                  </a:moveTo>
                  <a:lnTo>
                    <a:pt x="0" y="113"/>
                  </a:lnTo>
                  <a:lnTo>
                    <a:pt x="0" y="169"/>
                  </a:lnTo>
                  <a:lnTo>
                    <a:pt x="56" y="169"/>
                  </a:lnTo>
                  <a:lnTo>
                    <a:pt x="56" y="113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B1D0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3" name="Google Shape;23623;p51"/>
            <p:cNvSpPr/>
            <p:nvPr/>
          </p:nvSpPr>
          <p:spPr>
            <a:xfrm>
              <a:off x="1835750" y="1150950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57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2D0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4" name="Google Shape;23624;p51"/>
            <p:cNvSpPr/>
            <p:nvPr/>
          </p:nvSpPr>
          <p:spPr>
            <a:xfrm>
              <a:off x="1804850" y="11748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57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5" name="Google Shape;23625;p51"/>
            <p:cNvSpPr/>
            <p:nvPr/>
          </p:nvSpPr>
          <p:spPr>
            <a:xfrm>
              <a:off x="1803450" y="11762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56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6" name="Google Shape;23626;p51"/>
            <p:cNvSpPr/>
            <p:nvPr/>
          </p:nvSpPr>
          <p:spPr>
            <a:xfrm>
              <a:off x="1804850" y="11776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56"/>
                  </a:moveTo>
                  <a:lnTo>
                    <a:pt x="57" y="56"/>
                  </a:lnTo>
                  <a:lnTo>
                    <a:pt x="0" y="0"/>
                  </a:lnTo>
                  <a:lnTo>
                    <a:pt x="0" y="0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7" name="Google Shape;23627;p51"/>
            <p:cNvSpPr/>
            <p:nvPr/>
          </p:nvSpPr>
          <p:spPr>
            <a:xfrm>
              <a:off x="1802025" y="118185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7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8" name="Google Shape;23628;p51"/>
            <p:cNvSpPr/>
            <p:nvPr/>
          </p:nvSpPr>
          <p:spPr>
            <a:xfrm>
              <a:off x="1896175" y="1098950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57" y="1"/>
                  </a:moveTo>
                  <a:lnTo>
                    <a:pt x="1" y="57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13" y="225"/>
                  </a:lnTo>
                  <a:lnTo>
                    <a:pt x="169" y="169"/>
                  </a:lnTo>
                  <a:lnTo>
                    <a:pt x="169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1D0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9" name="Google Shape;23629;p51"/>
            <p:cNvSpPr/>
            <p:nvPr/>
          </p:nvSpPr>
          <p:spPr>
            <a:xfrm>
              <a:off x="1920075" y="1089125"/>
              <a:ext cx="4225" cy="2825"/>
            </a:xfrm>
            <a:custGeom>
              <a:avLst/>
              <a:gdLst/>
              <a:ahLst/>
              <a:cxnLst/>
              <a:rect l="l" t="t" r="r" b="b"/>
              <a:pathLst>
                <a:path w="169" h="113" extrusionOk="0">
                  <a:moveTo>
                    <a:pt x="56" y="0"/>
                  </a:moveTo>
                  <a:lnTo>
                    <a:pt x="0" y="56"/>
                  </a:lnTo>
                  <a:lnTo>
                    <a:pt x="56" y="113"/>
                  </a:lnTo>
                  <a:lnTo>
                    <a:pt x="113" y="113"/>
                  </a:lnTo>
                  <a:lnTo>
                    <a:pt x="169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0" name="Google Shape;23630;p51"/>
            <p:cNvSpPr/>
            <p:nvPr/>
          </p:nvSpPr>
          <p:spPr>
            <a:xfrm>
              <a:off x="1928500" y="10961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1" name="Google Shape;23631;p51"/>
            <p:cNvSpPr/>
            <p:nvPr/>
          </p:nvSpPr>
          <p:spPr>
            <a:xfrm>
              <a:off x="1880725" y="1083500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1" y="0"/>
                  </a:moveTo>
                  <a:lnTo>
                    <a:pt x="57" y="113"/>
                  </a:lnTo>
                  <a:lnTo>
                    <a:pt x="113" y="225"/>
                  </a:lnTo>
                  <a:lnTo>
                    <a:pt x="169" y="169"/>
                  </a:lnTo>
                  <a:lnTo>
                    <a:pt x="169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DDC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2" name="Google Shape;23632;p51"/>
            <p:cNvSpPr/>
            <p:nvPr/>
          </p:nvSpPr>
          <p:spPr>
            <a:xfrm>
              <a:off x="1879325" y="11102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1D0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3" name="Google Shape;23633;p51"/>
            <p:cNvSpPr/>
            <p:nvPr/>
          </p:nvSpPr>
          <p:spPr>
            <a:xfrm>
              <a:off x="1709300" y="1261950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113" y="0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113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B7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4" name="Google Shape;23634;p51"/>
            <p:cNvSpPr/>
            <p:nvPr/>
          </p:nvSpPr>
          <p:spPr>
            <a:xfrm>
              <a:off x="1675575" y="12844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1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7A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5" name="Google Shape;23635;p51"/>
            <p:cNvSpPr/>
            <p:nvPr/>
          </p:nvSpPr>
          <p:spPr>
            <a:xfrm>
              <a:off x="1681200" y="1259150"/>
              <a:ext cx="9850" cy="15475"/>
            </a:xfrm>
            <a:custGeom>
              <a:avLst/>
              <a:gdLst/>
              <a:ahLst/>
              <a:cxnLst/>
              <a:rect l="l" t="t" r="r" b="b"/>
              <a:pathLst>
                <a:path w="394" h="619" extrusionOk="0">
                  <a:moveTo>
                    <a:pt x="225" y="0"/>
                  </a:moveTo>
                  <a:lnTo>
                    <a:pt x="169" y="112"/>
                  </a:lnTo>
                  <a:lnTo>
                    <a:pt x="169" y="225"/>
                  </a:lnTo>
                  <a:lnTo>
                    <a:pt x="113" y="337"/>
                  </a:lnTo>
                  <a:lnTo>
                    <a:pt x="57" y="394"/>
                  </a:lnTo>
                  <a:lnTo>
                    <a:pt x="0" y="450"/>
                  </a:lnTo>
                  <a:lnTo>
                    <a:pt x="0" y="618"/>
                  </a:lnTo>
                  <a:lnTo>
                    <a:pt x="57" y="618"/>
                  </a:lnTo>
                  <a:lnTo>
                    <a:pt x="225" y="562"/>
                  </a:lnTo>
                  <a:lnTo>
                    <a:pt x="338" y="506"/>
                  </a:lnTo>
                  <a:lnTo>
                    <a:pt x="338" y="450"/>
                  </a:lnTo>
                  <a:lnTo>
                    <a:pt x="338" y="394"/>
                  </a:lnTo>
                  <a:lnTo>
                    <a:pt x="338" y="225"/>
                  </a:lnTo>
                  <a:lnTo>
                    <a:pt x="394" y="56"/>
                  </a:lnTo>
                  <a:lnTo>
                    <a:pt x="338" y="56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96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6" name="Google Shape;23636;p51"/>
            <p:cNvSpPr/>
            <p:nvPr/>
          </p:nvSpPr>
          <p:spPr>
            <a:xfrm>
              <a:off x="1686825" y="1274600"/>
              <a:ext cx="2825" cy="4225"/>
            </a:xfrm>
            <a:custGeom>
              <a:avLst/>
              <a:gdLst/>
              <a:ahLst/>
              <a:cxnLst/>
              <a:rect l="l" t="t" r="r" b="b"/>
              <a:pathLst>
                <a:path w="113" h="169" extrusionOk="0">
                  <a:moveTo>
                    <a:pt x="0" y="0"/>
                  </a:moveTo>
                  <a:lnTo>
                    <a:pt x="56" y="169"/>
                  </a:lnTo>
                  <a:lnTo>
                    <a:pt x="113" y="5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6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7" name="Google Shape;23637;p51"/>
            <p:cNvSpPr/>
            <p:nvPr/>
          </p:nvSpPr>
          <p:spPr>
            <a:xfrm>
              <a:off x="1686825" y="1312525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57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1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83A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8" name="Google Shape;23638;p51"/>
            <p:cNvSpPr/>
            <p:nvPr/>
          </p:nvSpPr>
          <p:spPr>
            <a:xfrm>
              <a:off x="1686825" y="131252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113" y="1"/>
                  </a:moveTo>
                  <a:lnTo>
                    <a:pt x="0" y="57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83A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9" name="Google Shape;23639;p51"/>
            <p:cNvSpPr/>
            <p:nvPr/>
          </p:nvSpPr>
          <p:spPr>
            <a:xfrm>
              <a:off x="1689625" y="1312525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1" y="1"/>
                  </a:moveTo>
                  <a:lnTo>
                    <a:pt x="1" y="113"/>
                  </a:lnTo>
                  <a:lnTo>
                    <a:pt x="57" y="113"/>
                  </a:lnTo>
                  <a:lnTo>
                    <a:pt x="57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0B5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0" name="Google Shape;23640;p51"/>
            <p:cNvSpPr/>
            <p:nvPr/>
          </p:nvSpPr>
          <p:spPr>
            <a:xfrm>
              <a:off x="1973475" y="1132675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0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113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B3D3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1" name="Google Shape;23641;p51"/>
            <p:cNvSpPr/>
            <p:nvPr/>
          </p:nvSpPr>
          <p:spPr>
            <a:xfrm>
              <a:off x="1928500" y="109755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1" y="0"/>
                  </a:move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7D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2" name="Google Shape;23642;p51"/>
            <p:cNvSpPr/>
            <p:nvPr/>
          </p:nvSpPr>
          <p:spPr>
            <a:xfrm>
              <a:off x="2001575" y="112845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1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3" name="Google Shape;23643;p51"/>
            <p:cNvSpPr/>
            <p:nvPr/>
          </p:nvSpPr>
          <p:spPr>
            <a:xfrm>
              <a:off x="2047950" y="1163600"/>
              <a:ext cx="59025" cy="60425"/>
            </a:xfrm>
            <a:custGeom>
              <a:avLst/>
              <a:gdLst/>
              <a:ahLst/>
              <a:cxnLst/>
              <a:rect l="l" t="t" r="r" b="b"/>
              <a:pathLst>
                <a:path w="2361" h="2417" extrusionOk="0">
                  <a:moveTo>
                    <a:pt x="1237" y="0"/>
                  </a:moveTo>
                  <a:lnTo>
                    <a:pt x="1180" y="56"/>
                  </a:lnTo>
                  <a:lnTo>
                    <a:pt x="1124" y="169"/>
                  </a:lnTo>
                  <a:lnTo>
                    <a:pt x="1180" y="225"/>
                  </a:lnTo>
                  <a:lnTo>
                    <a:pt x="1124" y="281"/>
                  </a:lnTo>
                  <a:lnTo>
                    <a:pt x="1068" y="337"/>
                  </a:lnTo>
                  <a:lnTo>
                    <a:pt x="899" y="618"/>
                  </a:lnTo>
                  <a:lnTo>
                    <a:pt x="843" y="731"/>
                  </a:lnTo>
                  <a:lnTo>
                    <a:pt x="674" y="787"/>
                  </a:lnTo>
                  <a:lnTo>
                    <a:pt x="674" y="843"/>
                  </a:lnTo>
                  <a:lnTo>
                    <a:pt x="731" y="899"/>
                  </a:lnTo>
                  <a:lnTo>
                    <a:pt x="787" y="956"/>
                  </a:lnTo>
                  <a:lnTo>
                    <a:pt x="843" y="956"/>
                  </a:lnTo>
                  <a:lnTo>
                    <a:pt x="899" y="843"/>
                  </a:lnTo>
                  <a:lnTo>
                    <a:pt x="1012" y="899"/>
                  </a:lnTo>
                  <a:lnTo>
                    <a:pt x="1180" y="1012"/>
                  </a:lnTo>
                  <a:lnTo>
                    <a:pt x="1180" y="1068"/>
                  </a:lnTo>
                  <a:lnTo>
                    <a:pt x="1124" y="1124"/>
                  </a:lnTo>
                  <a:lnTo>
                    <a:pt x="955" y="1124"/>
                  </a:lnTo>
                  <a:lnTo>
                    <a:pt x="843" y="1180"/>
                  </a:lnTo>
                  <a:lnTo>
                    <a:pt x="731" y="1237"/>
                  </a:lnTo>
                  <a:lnTo>
                    <a:pt x="674" y="1237"/>
                  </a:lnTo>
                  <a:lnTo>
                    <a:pt x="618" y="1180"/>
                  </a:lnTo>
                  <a:lnTo>
                    <a:pt x="562" y="1124"/>
                  </a:lnTo>
                  <a:lnTo>
                    <a:pt x="562" y="1180"/>
                  </a:lnTo>
                  <a:lnTo>
                    <a:pt x="506" y="1349"/>
                  </a:lnTo>
                  <a:lnTo>
                    <a:pt x="562" y="1461"/>
                  </a:lnTo>
                  <a:lnTo>
                    <a:pt x="562" y="1518"/>
                  </a:lnTo>
                  <a:lnTo>
                    <a:pt x="393" y="1518"/>
                  </a:lnTo>
                  <a:lnTo>
                    <a:pt x="337" y="1405"/>
                  </a:lnTo>
                  <a:lnTo>
                    <a:pt x="225" y="1293"/>
                  </a:lnTo>
                  <a:lnTo>
                    <a:pt x="56" y="1461"/>
                  </a:lnTo>
                  <a:lnTo>
                    <a:pt x="169" y="1630"/>
                  </a:lnTo>
                  <a:lnTo>
                    <a:pt x="169" y="1686"/>
                  </a:lnTo>
                  <a:lnTo>
                    <a:pt x="112" y="1742"/>
                  </a:lnTo>
                  <a:lnTo>
                    <a:pt x="0" y="1799"/>
                  </a:lnTo>
                  <a:lnTo>
                    <a:pt x="56" y="1855"/>
                  </a:lnTo>
                  <a:lnTo>
                    <a:pt x="112" y="1967"/>
                  </a:lnTo>
                  <a:lnTo>
                    <a:pt x="56" y="2080"/>
                  </a:lnTo>
                  <a:lnTo>
                    <a:pt x="56" y="2136"/>
                  </a:lnTo>
                  <a:lnTo>
                    <a:pt x="225" y="2136"/>
                  </a:lnTo>
                  <a:lnTo>
                    <a:pt x="281" y="2080"/>
                  </a:lnTo>
                  <a:lnTo>
                    <a:pt x="337" y="2023"/>
                  </a:lnTo>
                  <a:lnTo>
                    <a:pt x="337" y="1967"/>
                  </a:lnTo>
                  <a:lnTo>
                    <a:pt x="562" y="1967"/>
                  </a:lnTo>
                  <a:lnTo>
                    <a:pt x="674" y="1855"/>
                  </a:lnTo>
                  <a:lnTo>
                    <a:pt x="731" y="1742"/>
                  </a:lnTo>
                  <a:lnTo>
                    <a:pt x="731" y="1686"/>
                  </a:lnTo>
                  <a:lnTo>
                    <a:pt x="787" y="1630"/>
                  </a:lnTo>
                  <a:lnTo>
                    <a:pt x="843" y="1742"/>
                  </a:lnTo>
                  <a:lnTo>
                    <a:pt x="899" y="1799"/>
                  </a:lnTo>
                  <a:lnTo>
                    <a:pt x="899" y="1855"/>
                  </a:lnTo>
                  <a:lnTo>
                    <a:pt x="955" y="1855"/>
                  </a:lnTo>
                  <a:lnTo>
                    <a:pt x="1012" y="1799"/>
                  </a:lnTo>
                  <a:lnTo>
                    <a:pt x="1068" y="1518"/>
                  </a:lnTo>
                  <a:lnTo>
                    <a:pt x="1068" y="1461"/>
                  </a:lnTo>
                  <a:lnTo>
                    <a:pt x="1180" y="1461"/>
                  </a:lnTo>
                  <a:lnTo>
                    <a:pt x="1237" y="1518"/>
                  </a:lnTo>
                  <a:lnTo>
                    <a:pt x="1293" y="1574"/>
                  </a:lnTo>
                  <a:lnTo>
                    <a:pt x="1349" y="1630"/>
                  </a:lnTo>
                  <a:lnTo>
                    <a:pt x="1293" y="1686"/>
                  </a:lnTo>
                  <a:lnTo>
                    <a:pt x="1237" y="1799"/>
                  </a:lnTo>
                  <a:lnTo>
                    <a:pt x="1180" y="1911"/>
                  </a:lnTo>
                  <a:lnTo>
                    <a:pt x="1237" y="2136"/>
                  </a:lnTo>
                  <a:lnTo>
                    <a:pt x="1293" y="2417"/>
                  </a:lnTo>
                  <a:lnTo>
                    <a:pt x="1349" y="2417"/>
                  </a:lnTo>
                  <a:lnTo>
                    <a:pt x="1405" y="2361"/>
                  </a:lnTo>
                  <a:lnTo>
                    <a:pt x="1461" y="2305"/>
                  </a:lnTo>
                  <a:lnTo>
                    <a:pt x="1518" y="2248"/>
                  </a:lnTo>
                  <a:lnTo>
                    <a:pt x="1855" y="2080"/>
                  </a:lnTo>
                  <a:lnTo>
                    <a:pt x="2248" y="1855"/>
                  </a:lnTo>
                  <a:lnTo>
                    <a:pt x="2304" y="1742"/>
                  </a:lnTo>
                  <a:lnTo>
                    <a:pt x="2361" y="1686"/>
                  </a:lnTo>
                  <a:lnTo>
                    <a:pt x="2361" y="1630"/>
                  </a:lnTo>
                  <a:lnTo>
                    <a:pt x="2361" y="1574"/>
                  </a:lnTo>
                  <a:lnTo>
                    <a:pt x="2304" y="1461"/>
                  </a:lnTo>
                  <a:lnTo>
                    <a:pt x="2192" y="1461"/>
                  </a:lnTo>
                  <a:lnTo>
                    <a:pt x="2192" y="1518"/>
                  </a:lnTo>
                  <a:lnTo>
                    <a:pt x="2080" y="1518"/>
                  </a:lnTo>
                  <a:lnTo>
                    <a:pt x="2023" y="1405"/>
                  </a:lnTo>
                  <a:lnTo>
                    <a:pt x="2023" y="1124"/>
                  </a:lnTo>
                  <a:lnTo>
                    <a:pt x="1967" y="1068"/>
                  </a:lnTo>
                  <a:lnTo>
                    <a:pt x="1911" y="1068"/>
                  </a:lnTo>
                  <a:lnTo>
                    <a:pt x="1911" y="1124"/>
                  </a:lnTo>
                  <a:lnTo>
                    <a:pt x="1799" y="1180"/>
                  </a:lnTo>
                  <a:lnTo>
                    <a:pt x="1742" y="1068"/>
                  </a:lnTo>
                  <a:lnTo>
                    <a:pt x="1742" y="956"/>
                  </a:lnTo>
                  <a:lnTo>
                    <a:pt x="1630" y="843"/>
                  </a:lnTo>
                  <a:lnTo>
                    <a:pt x="1518" y="731"/>
                  </a:lnTo>
                  <a:lnTo>
                    <a:pt x="1518" y="675"/>
                  </a:lnTo>
                  <a:lnTo>
                    <a:pt x="1574" y="562"/>
                  </a:lnTo>
                  <a:lnTo>
                    <a:pt x="1574" y="506"/>
                  </a:lnTo>
                  <a:lnTo>
                    <a:pt x="1518" y="506"/>
                  </a:lnTo>
                  <a:lnTo>
                    <a:pt x="1405" y="450"/>
                  </a:lnTo>
                  <a:lnTo>
                    <a:pt x="1405" y="394"/>
                  </a:lnTo>
                  <a:lnTo>
                    <a:pt x="1405" y="337"/>
                  </a:lnTo>
                  <a:lnTo>
                    <a:pt x="1461" y="281"/>
                  </a:lnTo>
                  <a:lnTo>
                    <a:pt x="1630" y="169"/>
                  </a:lnTo>
                  <a:lnTo>
                    <a:pt x="1630" y="113"/>
                  </a:lnTo>
                  <a:lnTo>
                    <a:pt x="1518" y="113"/>
                  </a:lnTo>
                  <a:lnTo>
                    <a:pt x="1518" y="56"/>
                  </a:lnTo>
                  <a:lnTo>
                    <a:pt x="1461" y="0"/>
                  </a:lnTo>
                  <a:lnTo>
                    <a:pt x="1349" y="0"/>
                  </a:lnTo>
                  <a:lnTo>
                    <a:pt x="1349" y="56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C4D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4" name="Google Shape;23644;p51"/>
            <p:cNvSpPr/>
            <p:nvPr/>
          </p:nvSpPr>
          <p:spPr>
            <a:xfrm>
              <a:off x="2031075" y="1131275"/>
              <a:ext cx="21100" cy="21100"/>
            </a:xfrm>
            <a:custGeom>
              <a:avLst/>
              <a:gdLst/>
              <a:ahLst/>
              <a:cxnLst/>
              <a:rect l="l" t="t" r="r" b="b"/>
              <a:pathLst>
                <a:path w="844" h="844" extrusionOk="0">
                  <a:moveTo>
                    <a:pt x="282" y="0"/>
                  </a:moveTo>
                  <a:lnTo>
                    <a:pt x="169" y="57"/>
                  </a:lnTo>
                  <a:lnTo>
                    <a:pt x="113" y="113"/>
                  </a:lnTo>
                  <a:lnTo>
                    <a:pt x="57" y="281"/>
                  </a:lnTo>
                  <a:lnTo>
                    <a:pt x="1" y="338"/>
                  </a:lnTo>
                  <a:lnTo>
                    <a:pt x="1" y="506"/>
                  </a:lnTo>
                  <a:lnTo>
                    <a:pt x="1" y="562"/>
                  </a:lnTo>
                  <a:lnTo>
                    <a:pt x="57" y="619"/>
                  </a:lnTo>
                  <a:lnTo>
                    <a:pt x="169" y="619"/>
                  </a:lnTo>
                  <a:lnTo>
                    <a:pt x="225" y="562"/>
                  </a:lnTo>
                  <a:lnTo>
                    <a:pt x="282" y="562"/>
                  </a:lnTo>
                  <a:lnTo>
                    <a:pt x="338" y="675"/>
                  </a:lnTo>
                  <a:lnTo>
                    <a:pt x="506" y="675"/>
                  </a:lnTo>
                  <a:lnTo>
                    <a:pt x="563" y="731"/>
                  </a:lnTo>
                  <a:lnTo>
                    <a:pt x="619" y="787"/>
                  </a:lnTo>
                  <a:lnTo>
                    <a:pt x="675" y="843"/>
                  </a:lnTo>
                  <a:lnTo>
                    <a:pt x="731" y="787"/>
                  </a:lnTo>
                  <a:lnTo>
                    <a:pt x="844" y="562"/>
                  </a:lnTo>
                  <a:lnTo>
                    <a:pt x="844" y="506"/>
                  </a:lnTo>
                  <a:lnTo>
                    <a:pt x="731" y="338"/>
                  </a:lnTo>
                  <a:lnTo>
                    <a:pt x="675" y="394"/>
                  </a:lnTo>
                  <a:lnTo>
                    <a:pt x="563" y="450"/>
                  </a:lnTo>
                  <a:lnTo>
                    <a:pt x="450" y="113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B3D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5" name="Google Shape;23645;p51"/>
            <p:cNvSpPr/>
            <p:nvPr/>
          </p:nvSpPr>
          <p:spPr>
            <a:xfrm>
              <a:off x="2063400" y="1150950"/>
              <a:ext cx="16875" cy="21100"/>
            </a:xfrm>
            <a:custGeom>
              <a:avLst/>
              <a:gdLst/>
              <a:ahLst/>
              <a:cxnLst/>
              <a:rect l="l" t="t" r="r" b="b"/>
              <a:pathLst>
                <a:path w="675" h="844" extrusionOk="0">
                  <a:moveTo>
                    <a:pt x="169" y="0"/>
                  </a:moveTo>
                  <a:lnTo>
                    <a:pt x="113" y="56"/>
                  </a:lnTo>
                  <a:lnTo>
                    <a:pt x="113" y="169"/>
                  </a:lnTo>
                  <a:lnTo>
                    <a:pt x="56" y="225"/>
                  </a:lnTo>
                  <a:lnTo>
                    <a:pt x="0" y="394"/>
                  </a:lnTo>
                  <a:lnTo>
                    <a:pt x="169" y="506"/>
                  </a:lnTo>
                  <a:lnTo>
                    <a:pt x="225" y="731"/>
                  </a:lnTo>
                  <a:lnTo>
                    <a:pt x="281" y="843"/>
                  </a:lnTo>
                  <a:lnTo>
                    <a:pt x="506" y="843"/>
                  </a:lnTo>
                  <a:lnTo>
                    <a:pt x="562" y="787"/>
                  </a:lnTo>
                  <a:lnTo>
                    <a:pt x="562" y="731"/>
                  </a:lnTo>
                  <a:lnTo>
                    <a:pt x="562" y="619"/>
                  </a:lnTo>
                  <a:lnTo>
                    <a:pt x="675" y="506"/>
                  </a:lnTo>
                  <a:lnTo>
                    <a:pt x="619" y="281"/>
                  </a:lnTo>
                  <a:lnTo>
                    <a:pt x="562" y="169"/>
                  </a:lnTo>
                  <a:lnTo>
                    <a:pt x="450" y="113"/>
                  </a:lnTo>
                  <a:lnTo>
                    <a:pt x="225" y="113"/>
                  </a:lnTo>
                  <a:lnTo>
                    <a:pt x="225" y="56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B9D6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6" name="Google Shape;23646;p51"/>
            <p:cNvSpPr/>
            <p:nvPr/>
          </p:nvSpPr>
          <p:spPr>
            <a:xfrm>
              <a:off x="2053550" y="1139700"/>
              <a:ext cx="16900" cy="18300"/>
            </a:xfrm>
            <a:custGeom>
              <a:avLst/>
              <a:gdLst/>
              <a:ahLst/>
              <a:cxnLst/>
              <a:rect l="l" t="t" r="r" b="b"/>
              <a:pathLst>
                <a:path w="676" h="732" extrusionOk="0">
                  <a:moveTo>
                    <a:pt x="57" y="1"/>
                  </a:moveTo>
                  <a:lnTo>
                    <a:pt x="57" y="225"/>
                  </a:lnTo>
                  <a:lnTo>
                    <a:pt x="113" y="282"/>
                  </a:lnTo>
                  <a:lnTo>
                    <a:pt x="57" y="450"/>
                  </a:lnTo>
                  <a:lnTo>
                    <a:pt x="1" y="619"/>
                  </a:lnTo>
                  <a:lnTo>
                    <a:pt x="57" y="731"/>
                  </a:lnTo>
                  <a:lnTo>
                    <a:pt x="113" y="675"/>
                  </a:lnTo>
                  <a:lnTo>
                    <a:pt x="282" y="675"/>
                  </a:lnTo>
                  <a:lnTo>
                    <a:pt x="338" y="619"/>
                  </a:lnTo>
                  <a:lnTo>
                    <a:pt x="507" y="506"/>
                  </a:lnTo>
                  <a:lnTo>
                    <a:pt x="563" y="450"/>
                  </a:lnTo>
                  <a:lnTo>
                    <a:pt x="675" y="450"/>
                  </a:lnTo>
                  <a:lnTo>
                    <a:pt x="563" y="394"/>
                  </a:lnTo>
                  <a:lnTo>
                    <a:pt x="338" y="394"/>
                  </a:lnTo>
                  <a:lnTo>
                    <a:pt x="282" y="282"/>
                  </a:lnTo>
                  <a:lnTo>
                    <a:pt x="282" y="113"/>
                  </a:lnTo>
                  <a:lnTo>
                    <a:pt x="282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3D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7" name="Google Shape;23647;p51"/>
            <p:cNvSpPr/>
            <p:nvPr/>
          </p:nvSpPr>
          <p:spPr>
            <a:xfrm>
              <a:off x="2028275" y="1125650"/>
              <a:ext cx="9850" cy="12675"/>
            </a:xfrm>
            <a:custGeom>
              <a:avLst/>
              <a:gdLst/>
              <a:ahLst/>
              <a:cxnLst/>
              <a:rect l="l" t="t" r="r" b="b"/>
              <a:pathLst>
                <a:path w="394" h="507" extrusionOk="0">
                  <a:moveTo>
                    <a:pt x="0" y="1"/>
                  </a:moveTo>
                  <a:lnTo>
                    <a:pt x="0" y="57"/>
                  </a:lnTo>
                  <a:lnTo>
                    <a:pt x="56" y="169"/>
                  </a:lnTo>
                  <a:lnTo>
                    <a:pt x="56" y="282"/>
                  </a:lnTo>
                  <a:lnTo>
                    <a:pt x="113" y="394"/>
                  </a:lnTo>
                  <a:lnTo>
                    <a:pt x="169" y="506"/>
                  </a:lnTo>
                  <a:lnTo>
                    <a:pt x="225" y="450"/>
                  </a:lnTo>
                  <a:lnTo>
                    <a:pt x="281" y="394"/>
                  </a:lnTo>
                  <a:lnTo>
                    <a:pt x="337" y="338"/>
                  </a:lnTo>
                  <a:lnTo>
                    <a:pt x="394" y="338"/>
                  </a:lnTo>
                  <a:lnTo>
                    <a:pt x="394" y="225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8" name="Google Shape;23648;p51"/>
            <p:cNvSpPr/>
            <p:nvPr/>
          </p:nvSpPr>
          <p:spPr>
            <a:xfrm>
              <a:off x="2091500" y="1169200"/>
              <a:ext cx="9850" cy="7050"/>
            </a:xfrm>
            <a:custGeom>
              <a:avLst/>
              <a:gdLst/>
              <a:ahLst/>
              <a:cxnLst/>
              <a:rect l="l" t="t" r="r" b="b"/>
              <a:pathLst>
                <a:path w="394" h="282" extrusionOk="0">
                  <a:moveTo>
                    <a:pt x="225" y="1"/>
                  </a:moveTo>
                  <a:lnTo>
                    <a:pt x="113" y="57"/>
                  </a:lnTo>
                  <a:lnTo>
                    <a:pt x="57" y="170"/>
                  </a:lnTo>
                  <a:lnTo>
                    <a:pt x="0" y="170"/>
                  </a:lnTo>
                  <a:lnTo>
                    <a:pt x="57" y="226"/>
                  </a:lnTo>
                  <a:lnTo>
                    <a:pt x="169" y="282"/>
                  </a:lnTo>
                  <a:lnTo>
                    <a:pt x="281" y="282"/>
                  </a:lnTo>
                  <a:lnTo>
                    <a:pt x="394" y="226"/>
                  </a:lnTo>
                  <a:lnTo>
                    <a:pt x="338" y="5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CC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9" name="Google Shape;23649;p51"/>
            <p:cNvSpPr/>
            <p:nvPr/>
          </p:nvSpPr>
          <p:spPr>
            <a:xfrm>
              <a:off x="2085875" y="1115825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57" y="0"/>
                  </a:moveTo>
                  <a:lnTo>
                    <a:pt x="1" y="113"/>
                  </a:lnTo>
                  <a:lnTo>
                    <a:pt x="1" y="225"/>
                  </a:lnTo>
                  <a:lnTo>
                    <a:pt x="57" y="281"/>
                  </a:lnTo>
                  <a:lnTo>
                    <a:pt x="169" y="281"/>
                  </a:lnTo>
                  <a:lnTo>
                    <a:pt x="169" y="169"/>
                  </a:lnTo>
                  <a:lnTo>
                    <a:pt x="113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7C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0" name="Google Shape;23650;p51"/>
            <p:cNvSpPr/>
            <p:nvPr/>
          </p:nvSpPr>
          <p:spPr>
            <a:xfrm>
              <a:off x="2045125" y="1129875"/>
              <a:ext cx="4250" cy="4225"/>
            </a:xfrm>
            <a:custGeom>
              <a:avLst/>
              <a:gdLst/>
              <a:ahLst/>
              <a:cxnLst/>
              <a:rect l="l" t="t" r="r" b="b"/>
              <a:pathLst>
                <a:path w="170" h="169" extrusionOk="0">
                  <a:moveTo>
                    <a:pt x="57" y="0"/>
                  </a:moveTo>
                  <a:lnTo>
                    <a:pt x="1" y="56"/>
                  </a:lnTo>
                  <a:lnTo>
                    <a:pt x="1" y="113"/>
                  </a:lnTo>
                  <a:lnTo>
                    <a:pt x="57" y="169"/>
                  </a:lnTo>
                  <a:lnTo>
                    <a:pt x="169" y="169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3D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1" name="Google Shape;23651;p51"/>
            <p:cNvSpPr/>
            <p:nvPr/>
          </p:nvSpPr>
          <p:spPr>
            <a:xfrm>
              <a:off x="2083075" y="112565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1"/>
                  </a:moveTo>
                  <a:lnTo>
                    <a:pt x="0" y="57"/>
                  </a:ln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7C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2" name="Google Shape;23652;p51"/>
            <p:cNvSpPr/>
            <p:nvPr/>
          </p:nvSpPr>
          <p:spPr>
            <a:xfrm>
              <a:off x="2130850" y="1157975"/>
              <a:ext cx="25" cy="2825"/>
            </a:xfrm>
            <a:custGeom>
              <a:avLst/>
              <a:gdLst/>
              <a:ahLst/>
              <a:cxnLst/>
              <a:rect l="l" t="t" r="r" b="b"/>
              <a:pathLst>
                <a:path w="1" h="113" extrusionOk="0">
                  <a:moveTo>
                    <a:pt x="0" y="113"/>
                  </a:moveTo>
                  <a:lnTo>
                    <a:pt x="0" y="113"/>
                  </a:lnTo>
                  <a:lnTo>
                    <a:pt x="0" y="5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B8D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3" name="Google Shape;23653;p51"/>
            <p:cNvSpPr/>
            <p:nvPr/>
          </p:nvSpPr>
          <p:spPr>
            <a:xfrm>
              <a:off x="2062000" y="1100350"/>
              <a:ext cx="25" cy="1450"/>
            </a:xfrm>
            <a:custGeom>
              <a:avLst/>
              <a:gdLst/>
              <a:ahLst/>
              <a:cxnLst/>
              <a:rect l="l" t="t" r="r" b="b"/>
              <a:pathLst>
                <a:path w="1" h="58" extrusionOk="0">
                  <a:moveTo>
                    <a:pt x="0" y="57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1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B3D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4" name="Google Shape;23654;p51"/>
            <p:cNvSpPr/>
            <p:nvPr/>
          </p:nvSpPr>
          <p:spPr>
            <a:xfrm>
              <a:off x="2049350" y="113407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1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D2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5" name="Google Shape;23655;p51"/>
            <p:cNvSpPr/>
            <p:nvPr/>
          </p:nvSpPr>
          <p:spPr>
            <a:xfrm>
              <a:off x="2052150" y="11439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56"/>
                  </a:move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56"/>
                  </a:lnTo>
                  <a:lnTo>
                    <a:pt x="1" y="56"/>
                  </a:lnTo>
                  <a:close/>
                </a:path>
              </a:pathLst>
            </a:custGeom>
            <a:solidFill>
              <a:srgbClr val="BDD9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6" name="Google Shape;23656;p51"/>
            <p:cNvSpPr/>
            <p:nvPr/>
          </p:nvSpPr>
          <p:spPr>
            <a:xfrm>
              <a:off x="2067600" y="1150950"/>
              <a:ext cx="2850" cy="2825"/>
            </a:xfrm>
            <a:custGeom>
              <a:avLst/>
              <a:gdLst/>
              <a:ahLst/>
              <a:cxnLst/>
              <a:rect l="l" t="t" r="r" b="b"/>
              <a:pathLst>
                <a:path w="114" h="113" extrusionOk="0">
                  <a:moveTo>
                    <a:pt x="1" y="0"/>
                  </a:moveTo>
                  <a:lnTo>
                    <a:pt x="57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DD9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7" name="Google Shape;23657;p51"/>
            <p:cNvSpPr/>
            <p:nvPr/>
          </p:nvSpPr>
          <p:spPr>
            <a:xfrm>
              <a:off x="2080250" y="11636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9D6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8" name="Google Shape;23658;p51"/>
            <p:cNvSpPr/>
            <p:nvPr/>
          </p:nvSpPr>
          <p:spPr>
            <a:xfrm>
              <a:off x="2115375" y="1152350"/>
              <a:ext cx="1450" cy="2825"/>
            </a:xfrm>
            <a:custGeom>
              <a:avLst/>
              <a:gdLst/>
              <a:ahLst/>
              <a:cxnLst/>
              <a:rect l="l" t="t" r="r" b="b"/>
              <a:pathLst>
                <a:path w="58" h="113" extrusionOk="0">
                  <a:moveTo>
                    <a:pt x="1" y="113"/>
                  </a:moveTo>
                  <a:lnTo>
                    <a:pt x="1" y="11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1" y="113"/>
                  </a:lnTo>
                  <a:lnTo>
                    <a:pt x="1" y="113"/>
                  </a:lnTo>
                  <a:close/>
                </a:path>
              </a:pathLst>
            </a:custGeom>
            <a:solidFill>
              <a:srgbClr val="B8D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9" name="Google Shape;23659;p51"/>
            <p:cNvSpPr/>
            <p:nvPr/>
          </p:nvSpPr>
          <p:spPr>
            <a:xfrm>
              <a:off x="2113975" y="115515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57" y="1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8D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0" name="Google Shape;23660;p51"/>
            <p:cNvSpPr/>
            <p:nvPr/>
          </p:nvSpPr>
          <p:spPr>
            <a:xfrm>
              <a:off x="2142075" y="1148125"/>
              <a:ext cx="7050" cy="9875"/>
            </a:xfrm>
            <a:custGeom>
              <a:avLst/>
              <a:gdLst/>
              <a:ahLst/>
              <a:cxnLst/>
              <a:rect l="l" t="t" r="r" b="b"/>
              <a:pathLst>
                <a:path w="282" h="395" extrusionOk="0">
                  <a:moveTo>
                    <a:pt x="57" y="1"/>
                  </a:moveTo>
                  <a:lnTo>
                    <a:pt x="57" y="57"/>
                  </a:lnTo>
                  <a:lnTo>
                    <a:pt x="57" y="113"/>
                  </a:lnTo>
                  <a:lnTo>
                    <a:pt x="57" y="226"/>
                  </a:lnTo>
                  <a:lnTo>
                    <a:pt x="1" y="282"/>
                  </a:lnTo>
                  <a:lnTo>
                    <a:pt x="57" y="338"/>
                  </a:lnTo>
                  <a:lnTo>
                    <a:pt x="169" y="394"/>
                  </a:lnTo>
                  <a:lnTo>
                    <a:pt x="226" y="282"/>
                  </a:lnTo>
                  <a:lnTo>
                    <a:pt x="282" y="113"/>
                  </a:lnTo>
                  <a:lnTo>
                    <a:pt x="169" y="11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DC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1" name="Google Shape;23661;p51"/>
            <p:cNvSpPr/>
            <p:nvPr/>
          </p:nvSpPr>
          <p:spPr>
            <a:xfrm>
              <a:off x="2108350" y="11102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57" y="56"/>
                  </a:lnTo>
                  <a:lnTo>
                    <a:pt x="113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2" name="Google Shape;23662;p51"/>
            <p:cNvSpPr/>
            <p:nvPr/>
          </p:nvSpPr>
          <p:spPr>
            <a:xfrm>
              <a:off x="2121000" y="114252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2C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3" name="Google Shape;23663;p51"/>
            <p:cNvSpPr/>
            <p:nvPr/>
          </p:nvSpPr>
          <p:spPr>
            <a:xfrm>
              <a:off x="2144900" y="11579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6" y="0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DC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4" name="Google Shape;23664;p51"/>
            <p:cNvSpPr/>
            <p:nvPr/>
          </p:nvSpPr>
          <p:spPr>
            <a:xfrm>
              <a:off x="2102750" y="1169200"/>
              <a:ext cx="8450" cy="7050"/>
            </a:xfrm>
            <a:custGeom>
              <a:avLst/>
              <a:gdLst/>
              <a:ahLst/>
              <a:cxnLst/>
              <a:rect l="l" t="t" r="r" b="b"/>
              <a:pathLst>
                <a:path w="338" h="282" extrusionOk="0">
                  <a:moveTo>
                    <a:pt x="169" y="1"/>
                  </a:moveTo>
                  <a:lnTo>
                    <a:pt x="56" y="57"/>
                  </a:lnTo>
                  <a:lnTo>
                    <a:pt x="0" y="170"/>
                  </a:lnTo>
                  <a:lnTo>
                    <a:pt x="112" y="282"/>
                  </a:lnTo>
                  <a:lnTo>
                    <a:pt x="225" y="226"/>
                  </a:lnTo>
                  <a:lnTo>
                    <a:pt x="337" y="170"/>
                  </a:lnTo>
                  <a:lnTo>
                    <a:pt x="337" y="113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ACC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5" name="Google Shape;23665;p51"/>
            <p:cNvSpPr/>
            <p:nvPr/>
          </p:nvSpPr>
          <p:spPr>
            <a:xfrm>
              <a:off x="2147700" y="1111600"/>
              <a:ext cx="2850" cy="1425"/>
            </a:xfrm>
            <a:custGeom>
              <a:avLst/>
              <a:gdLst/>
              <a:ahLst/>
              <a:cxnLst/>
              <a:rect l="l" t="t" r="r" b="b"/>
              <a:pathLst>
                <a:path w="114" h="57" extrusionOk="0">
                  <a:moveTo>
                    <a:pt x="1" y="0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BB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6" name="Google Shape;23666;p51"/>
            <p:cNvSpPr/>
            <p:nvPr/>
          </p:nvSpPr>
          <p:spPr>
            <a:xfrm>
              <a:off x="2143475" y="1135475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57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8D4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7" name="Google Shape;23667;p51"/>
            <p:cNvSpPr/>
            <p:nvPr/>
          </p:nvSpPr>
          <p:spPr>
            <a:xfrm>
              <a:off x="2170175" y="1148125"/>
              <a:ext cx="2850" cy="2850"/>
            </a:xfrm>
            <a:custGeom>
              <a:avLst/>
              <a:gdLst/>
              <a:ahLst/>
              <a:cxnLst/>
              <a:rect l="l" t="t" r="r" b="b"/>
              <a:pathLst>
                <a:path w="114" h="114" extrusionOk="0">
                  <a:moveTo>
                    <a:pt x="1" y="1"/>
                  </a:moveTo>
                  <a:lnTo>
                    <a:pt x="57" y="113"/>
                  </a:lnTo>
                  <a:lnTo>
                    <a:pt x="113" y="113"/>
                  </a:lnTo>
                  <a:lnTo>
                    <a:pt x="113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DC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8" name="Google Shape;23668;p51"/>
            <p:cNvSpPr/>
            <p:nvPr/>
          </p:nvSpPr>
          <p:spPr>
            <a:xfrm>
              <a:off x="2083075" y="1219800"/>
              <a:ext cx="2825" cy="2825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113" y="0"/>
                  </a:moveTo>
                  <a:lnTo>
                    <a:pt x="56" y="57"/>
                  </a:lnTo>
                  <a:lnTo>
                    <a:pt x="0" y="113"/>
                  </a:lnTo>
                  <a:lnTo>
                    <a:pt x="56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FD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9" name="Google Shape;23669;p51"/>
            <p:cNvSpPr/>
            <p:nvPr/>
          </p:nvSpPr>
          <p:spPr>
            <a:xfrm>
              <a:off x="2040900" y="1197325"/>
              <a:ext cx="5650" cy="8450"/>
            </a:xfrm>
            <a:custGeom>
              <a:avLst/>
              <a:gdLst/>
              <a:ahLst/>
              <a:cxnLst/>
              <a:rect l="l" t="t" r="r" b="b"/>
              <a:pathLst>
                <a:path w="226" h="338" extrusionOk="0">
                  <a:moveTo>
                    <a:pt x="113" y="0"/>
                  </a:moveTo>
                  <a:lnTo>
                    <a:pt x="113" y="56"/>
                  </a:lnTo>
                  <a:lnTo>
                    <a:pt x="1" y="56"/>
                  </a:lnTo>
                  <a:lnTo>
                    <a:pt x="1" y="169"/>
                  </a:lnTo>
                  <a:lnTo>
                    <a:pt x="57" y="281"/>
                  </a:lnTo>
                  <a:lnTo>
                    <a:pt x="170" y="337"/>
                  </a:lnTo>
                  <a:lnTo>
                    <a:pt x="226" y="281"/>
                  </a:lnTo>
                  <a:lnTo>
                    <a:pt x="226" y="16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C4D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0" name="Google Shape;23670;p51"/>
            <p:cNvSpPr/>
            <p:nvPr/>
          </p:nvSpPr>
          <p:spPr>
            <a:xfrm>
              <a:off x="2043725" y="1191700"/>
              <a:ext cx="2825" cy="5650"/>
            </a:xfrm>
            <a:custGeom>
              <a:avLst/>
              <a:gdLst/>
              <a:ahLst/>
              <a:cxnLst/>
              <a:rect l="l" t="t" r="r" b="b"/>
              <a:pathLst>
                <a:path w="113" h="226" extrusionOk="0">
                  <a:moveTo>
                    <a:pt x="0" y="0"/>
                  </a:moveTo>
                  <a:lnTo>
                    <a:pt x="0" y="56"/>
                  </a:lnTo>
                  <a:lnTo>
                    <a:pt x="0" y="113"/>
                  </a:lnTo>
                  <a:lnTo>
                    <a:pt x="57" y="169"/>
                  </a:lnTo>
                  <a:lnTo>
                    <a:pt x="0" y="225"/>
                  </a:lnTo>
                  <a:lnTo>
                    <a:pt x="113" y="22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C4D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1" name="Google Shape;23671;p51"/>
            <p:cNvSpPr/>
            <p:nvPr/>
          </p:nvSpPr>
          <p:spPr>
            <a:xfrm>
              <a:off x="1887750" y="1172025"/>
              <a:ext cx="12675" cy="11250"/>
            </a:xfrm>
            <a:custGeom>
              <a:avLst/>
              <a:gdLst/>
              <a:ahLst/>
              <a:cxnLst/>
              <a:rect l="l" t="t" r="r" b="b"/>
              <a:pathLst>
                <a:path w="507" h="450" extrusionOk="0">
                  <a:moveTo>
                    <a:pt x="57" y="0"/>
                  </a:moveTo>
                  <a:lnTo>
                    <a:pt x="1" y="113"/>
                  </a:lnTo>
                  <a:lnTo>
                    <a:pt x="1" y="169"/>
                  </a:lnTo>
                  <a:lnTo>
                    <a:pt x="57" y="225"/>
                  </a:lnTo>
                  <a:lnTo>
                    <a:pt x="338" y="225"/>
                  </a:lnTo>
                  <a:lnTo>
                    <a:pt x="338" y="394"/>
                  </a:lnTo>
                  <a:lnTo>
                    <a:pt x="338" y="450"/>
                  </a:lnTo>
                  <a:lnTo>
                    <a:pt x="394" y="450"/>
                  </a:lnTo>
                  <a:lnTo>
                    <a:pt x="450" y="394"/>
                  </a:lnTo>
                  <a:lnTo>
                    <a:pt x="506" y="281"/>
                  </a:lnTo>
                  <a:lnTo>
                    <a:pt x="506" y="169"/>
                  </a:lnTo>
                  <a:lnTo>
                    <a:pt x="450" y="113"/>
                  </a:lnTo>
                  <a:lnTo>
                    <a:pt x="394" y="5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2" name="Google Shape;23672;p51"/>
            <p:cNvSpPr/>
            <p:nvPr/>
          </p:nvSpPr>
          <p:spPr>
            <a:xfrm>
              <a:off x="1903200" y="1170625"/>
              <a:ext cx="4250" cy="7050"/>
            </a:xfrm>
            <a:custGeom>
              <a:avLst/>
              <a:gdLst/>
              <a:ahLst/>
              <a:cxnLst/>
              <a:rect l="l" t="t" r="r" b="b"/>
              <a:pathLst>
                <a:path w="170" h="282" extrusionOk="0">
                  <a:moveTo>
                    <a:pt x="113" y="0"/>
                  </a:moveTo>
                  <a:lnTo>
                    <a:pt x="57" y="113"/>
                  </a:lnTo>
                  <a:lnTo>
                    <a:pt x="1" y="169"/>
                  </a:lnTo>
                  <a:lnTo>
                    <a:pt x="57" y="281"/>
                  </a:lnTo>
                  <a:lnTo>
                    <a:pt x="113" y="281"/>
                  </a:lnTo>
                  <a:lnTo>
                    <a:pt x="169" y="22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3" name="Google Shape;23673;p51"/>
            <p:cNvSpPr/>
            <p:nvPr/>
          </p:nvSpPr>
          <p:spPr>
            <a:xfrm>
              <a:off x="1893375" y="1141100"/>
              <a:ext cx="4225" cy="4250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57" y="1"/>
                  </a:moveTo>
                  <a:lnTo>
                    <a:pt x="0" y="57"/>
                  </a:lnTo>
                  <a:lnTo>
                    <a:pt x="57" y="113"/>
                  </a:lnTo>
                  <a:lnTo>
                    <a:pt x="113" y="169"/>
                  </a:lnTo>
                  <a:lnTo>
                    <a:pt x="169" y="169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4" name="Google Shape;23674;p51"/>
            <p:cNvSpPr/>
            <p:nvPr/>
          </p:nvSpPr>
          <p:spPr>
            <a:xfrm>
              <a:off x="1876500" y="1138300"/>
              <a:ext cx="2850" cy="7050"/>
            </a:xfrm>
            <a:custGeom>
              <a:avLst/>
              <a:gdLst/>
              <a:ahLst/>
              <a:cxnLst/>
              <a:rect l="l" t="t" r="r" b="b"/>
              <a:pathLst>
                <a:path w="114" h="282" extrusionOk="0">
                  <a:moveTo>
                    <a:pt x="57" y="0"/>
                  </a:moveTo>
                  <a:lnTo>
                    <a:pt x="1" y="113"/>
                  </a:lnTo>
                  <a:lnTo>
                    <a:pt x="57" y="281"/>
                  </a:lnTo>
                  <a:lnTo>
                    <a:pt x="113" y="11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5" name="Google Shape;23675;p51"/>
            <p:cNvSpPr/>
            <p:nvPr/>
          </p:nvSpPr>
          <p:spPr>
            <a:xfrm>
              <a:off x="1907425" y="11874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1"/>
                  </a:moveTo>
                  <a:lnTo>
                    <a:pt x="0" y="57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6" name="Google Shape;23676;p51"/>
            <p:cNvSpPr/>
            <p:nvPr/>
          </p:nvSpPr>
          <p:spPr>
            <a:xfrm>
              <a:off x="1907425" y="11931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0" y="0"/>
                  </a:moveTo>
                  <a:lnTo>
                    <a:pt x="0" y="57"/>
                  </a:lnTo>
                  <a:lnTo>
                    <a:pt x="57" y="113"/>
                  </a:lnTo>
                  <a:lnTo>
                    <a:pt x="57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7" name="Google Shape;23677;p51"/>
            <p:cNvSpPr/>
            <p:nvPr/>
          </p:nvSpPr>
          <p:spPr>
            <a:xfrm>
              <a:off x="1828725" y="117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2D0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8" name="Google Shape;23678;p51"/>
            <p:cNvSpPr/>
            <p:nvPr/>
          </p:nvSpPr>
          <p:spPr>
            <a:xfrm>
              <a:off x="1950975" y="1173425"/>
              <a:ext cx="4250" cy="5650"/>
            </a:xfrm>
            <a:custGeom>
              <a:avLst/>
              <a:gdLst/>
              <a:ahLst/>
              <a:cxnLst/>
              <a:rect l="l" t="t" r="r" b="b"/>
              <a:pathLst>
                <a:path w="170" h="226" extrusionOk="0">
                  <a:moveTo>
                    <a:pt x="1" y="1"/>
                  </a:moveTo>
                  <a:lnTo>
                    <a:pt x="57" y="225"/>
                  </a:lnTo>
                  <a:lnTo>
                    <a:pt x="113" y="225"/>
                  </a:lnTo>
                  <a:lnTo>
                    <a:pt x="169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ACCC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9" name="Google Shape;23679;p51"/>
            <p:cNvSpPr/>
            <p:nvPr/>
          </p:nvSpPr>
          <p:spPr>
            <a:xfrm>
              <a:off x="1987525" y="1170625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6" y="0"/>
                  </a:moveTo>
                  <a:lnTo>
                    <a:pt x="0" y="113"/>
                  </a:lnTo>
                  <a:lnTo>
                    <a:pt x="56" y="113"/>
                  </a:lnTo>
                  <a:lnTo>
                    <a:pt x="56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0" name="Google Shape;23680;p51"/>
            <p:cNvSpPr/>
            <p:nvPr/>
          </p:nvSpPr>
          <p:spPr>
            <a:xfrm>
              <a:off x="1988925" y="1169200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0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1" name="Google Shape;23681;p51"/>
            <p:cNvSpPr/>
            <p:nvPr/>
          </p:nvSpPr>
          <p:spPr>
            <a:xfrm>
              <a:off x="1993125" y="1202925"/>
              <a:ext cx="1450" cy="25"/>
            </a:xfrm>
            <a:custGeom>
              <a:avLst/>
              <a:gdLst/>
              <a:ahLst/>
              <a:cxnLst/>
              <a:rect l="l" t="t" r="r" b="b"/>
              <a:pathLst>
                <a:path w="58" h="1" extrusionOk="0">
                  <a:moveTo>
                    <a:pt x="1" y="1"/>
                  </a:moveTo>
                  <a:lnTo>
                    <a:pt x="1" y="1"/>
                  </a:lnTo>
                  <a:lnTo>
                    <a:pt x="5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4C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2" name="Google Shape;23682;p51"/>
            <p:cNvSpPr/>
            <p:nvPr/>
          </p:nvSpPr>
          <p:spPr>
            <a:xfrm>
              <a:off x="2015625" y="1143925"/>
              <a:ext cx="23900" cy="19700"/>
            </a:xfrm>
            <a:custGeom>
              <a:avLst/>
              <a:gdLst/>
              <a:ahLst/>
              <a:cxnLst/>
              <a:rect l="l" t="t" r="r" b="b"/>
              <a:pathLst>
                <a:path w="956" h="788" extrusionOk="0">
                  <a:moveTo>
                    <a:pt x="169" y="0"/>
                  </a:moveTo>
                  <a:lnTo>
                    <a:pt x="113" y="113"/>
                  </a:lnTo>
                  <a:lnTo>
                    <a:pt x="113" y="394"/>
                  </a:lnTo>
                  <a:lnTo>
                    <a:pt x="56" y="506"/>
                  </a:lnTo>
                  <a:lnTo>
                    <a:pt x="0" y="618"/>
                  </a:lnTo>
                  <a:lnTo>
                    <a:pt x="113" y="618"/>
                  </a:lnTo>
                  <a:lnTo>
                    <a:pt x="225" y="675"/>
                  </a:lnTo>
                  <a:lnTo>
                    <a:pt x="394" y="787"/>
                  </a:lnTo>
                  <a:lnTo>
                    <a:pt x="506" y="675"/>
                  </a:lnTo>
                  <a:lnTo>
                    <a:pt x="731" y="506"/>
                  </a:lnTo>
                  <a:lnTo>
                    <a:pt x="843" y="281"/>
                  </a:lnTo>
                  <a:lnTo>
                    <a:pt x="956" y="169"/>
                  </a:lnTo>
                  <a:lnTo>
                    <a:pt x="900" y="0"/>
                  </a:lnTo>
                  <a:lnTo>
                    <a:pt x="843" y="0"/>
                  </a:lnTo>
                  <a:lnTo>
                    <a:pt x="843" y="56"/>
                  </a:lnTo>
                  <a:lnTo>
                    <a:pt x="731" y="169"/>
                  </a:lnTo>
                  <a:lnTo>
                    <a:pt x="675" y="113"/>
                  </a:lnTo>
                  <a:lnTo>
                    <a:pt x="619" y="0"/>
                  </a:lnTo>
                  <a:lnTo>
                    <a:pt x="394" y="113"/>
                  </a:lnTo>
                  <a:lnTo>
                    <a:pt x="338" y="113"/>
                  </a:lnTo>
                  <a:lnTo>
                    <a:pt x="225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B5D2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3" name="Google Shape;23683;p51"/>
            <p:cNvSpPr/>
            <p:nvPr/>
          </p:nvSpPr>
          <p:spPr>
            <a:xfrm>
              <a:off x="2042325" y="1191700"/>
              <a:ext cx="1425" cy="2825"/>
            </a:xfrm>
            <a:custGeom>
              <a:avLst/>
              <a:gdLst/>
              <a:ahLst/>
              <a:cxnLst/>
              <a:rect l="l" t="t" r="r" b="b"/>
              <a:pathLst>
                <a:path w="57" h="113" extrusionOk="0">
                  <a:moveTo>
                    <a:pt x="56" y="0"/>
                  </a:moveTo>
                  <a:lnTo>
                    <a:pt x="0" y="56"/>
                  </a:lnTo>
                  <a:lnTo>
                    <a:pt x="56" y="11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FD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4" name="Google Shape;23684;p51"/>
            <p:cNvSpPr/>
            <p:nvPr/>
          </p:nvSpPr>
          <p:spPr>
            <a:xfrm>
              <a:off x="2043725" y="1195900"/>
              <a:ext cx="1425" cy="2850"/>
            </a:xfrm>
            <a:custGeom>
              <a:avLst/>
              <a:gdLst/>
              <a:ahLst/>
              <a:cxnLst/>
              <a:rect l="l" t="t" r="r" b="b"/>
              <a:pathLst>
                <a:path w="57" h="114" extrusionOk="0">
                  <a:moveTo>
                    <a:pt x="57" y="1"/>
                  </a:moveTo>
                  <a:lnTo>
                    <a:pt x="0" y="113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FD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5" name="Google Shape;23685;p51"/>
            <p:cNvSpPr/>
            <p:nvPr/>
          </p:nvSpPr>
          <p:spPr>
            <a:xfrm>
              <a:off x="2017025" y="1174825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57" y="1"/>
                  </a:moveTo>
                  <a:lnTo>
                    <a:pt x="0" y="57"/>
                  </a:lnTo>
                  <a:lnTo>
                    <a:pt x="0" y="113"/>
                  </a:lnTo>
                  <a:lnTo>
                    <a:pt x="57" y="169"/>
                  </a:ln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DD9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6" name="Google Shape;23686;p51"/>
            <p:cNvSpPr/>
            <p:nvPr/>
          </p:nvSpPr>
          <p:spPr>
            <a:xfrm>
              <a:off x="2019825" y="1184675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57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DD9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7" name="Google Shape;23687;p51"/>
            <p:cNvSpPr/>
            <p:nvPr/>
          </p:nvSpPr>
          <p:spPr>
            <a:xfrm>
              <a:off x="2070425" y="1091925"/>
              <a:ext cx="4225" cy="1425"/>
            </a:xfrm>
            <a:custGeom>
              <a:avLst/>
              <a:gdLst/>
              <a:ahLst/>
              <a:cxnLst/>
              <a:rect l="l" t="t" r="r" b="b"/>
              <a:pathLst>
                <a:path w="169" h="57" extrusionOk="0">
                  <a:moveTo>
                    <a:pt x="0" y="1"/>
                  </a:moveTo>
                  <a:lnTo>
                    <a:pt x="56" y="57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7C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8" name="Google Shape;23688;p51"/>
            <p:cNvSpPr/>
            <p:nvPr/>
          </p:nvSpPr>
          <p:spPr>
            <a:xfrm>
              <a:off x="2104150" y="1082100"/>
              <a:ext cx="4225" cy="4225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0" y="0"/>
                  </a:moveTo>
                  <a:lnTo>
                    <a:pt x="56" y="169"/>
                  </a:lnTo>
                  <a:lnTo>
                    <a:pt x="113" y="169"/>
                  </a:lnTo>
                  <a:lnTo>
                    <a:pt x="169" y="113"/>
                  </a:lnTo>
                  <a:lnTo>
                    <a:pt x="113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9" name="Google Shape;23689;p51"/>
            <p:cNvSpPr/>
            <p:nvPr/>
          </p:nvSpPr>
          <p:spPr>
            <a:xfrm>
              <a:off x="1887750" y="1200125"/>
              <a:ext cx="1425" cy="4250"/>
            </a:xfrm>
            <a:custGeom>
              <a:avLst/>
              <a:gdLst/>
              <a:ahLst/>
              <a:cxnLst/>
              <a:rect l="l" t="t" r="r" b="b"/>
              <a:pathLst>
                <a:path w="57" h="170" extrusionOk="0">
                  <a:moveTo>
                    <a:pt x="1" y="0"/>
                  </a:moveTo>
                  <a:lnTo>
                    <a:pt x="1" y="57"/>
                  </a:lnTo>
                  <a:lnTo>
                    <a:pt x="1" y="169"/>
                  </a:lnTo>
                  <a:lnTo>
                    <a:pt x="57" y="169"/>
                  </a:lnTo>
                  <a:lnTo>
                    <a:pt x="57" y="113"/>
                  </a:lnTo>
                  <a:lnTo>
                    <a:pt x="57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0" name="Google Shape;23690;p51"/>
            <p:cNvSpPr/>
            <p:nvPr/>
          </p:nvSpPr>
          <p:spPr>
            <a:xfrm>
              <a:off x="1821700" y="1214175"/>
              <a:ext cx="1450" cy="1425"/>
            </a:xfrm>
            <a:custGeom>
              <a:avLst/>
              <a:gdLst/>
              <a:ahLst/>
              <a:cxnLst/>
              <a:rect l="l" t="t" r="r" b="b"/>
              <a:pathLst>
                <a:path w="58" h="57" extrusionOk="0">
                  <a:moveTo>
                    <a:pt x="1" y="0"/>
                  </a:moveTo>
                  <a:lnTo>
                    <a:pt x="1" y="57"/>
                  </a:lnTo>
                  <a:lnTo>
                    <a:pt x="57" y="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C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1" name="Google Shape;23691;p51"/>
            <p:cNvSpPr/>
            <p:nvPr/>
          </p:nvSpPr>
          <p:spPr>
            <a:xfrm>
              <a:off x="1942550" y="1139700"/>
              <a:ext cx="35150" cy="26725"/>
            </a:xfrm>
            <a:custGeom>
              <a:avLst/>
              <a:gdLst/>
              <a:ahLst/>
              <a:cxnLst/>
              <a:rect l="l" t="t" r="r" b="b"/>
              <a:pathLst>
                <a:path w="1406" h="1069" extrusionOk="0">
                  <a:moveTo>
                    <a:pt x="394" y="1"/>
                  </a:moveTo>
                  <a:lnTo>
                    <a:pt x="338" y="57"/>
                  </a:lnTo>
                  <a:lnTo>
                    <a:pt x="282" y="113"/>
                  </a:lnTo>
                  <a:lnTo>
                    <a:pt x="282" y="282"/>
                  </a:lnTo>
                  <a:lnTo>
                    <a:pt x="225" y="338"/>
                  </a:lnTo>
                  <a:lnTo>
                    <a:pt x="169" y="282"/>
                  </a:lnTo>
                  <a:lnTo>
                    <a:pt x="169" y="225"/>
                  </a:lnTo>
                  <a:lnTo>
                    <a:pt x="113" y="169"/>
                  </a:lnTo>
                  <a:lnTo>
                    <a:pt x="1" y="225"/>
                  </a:lnTo>
                  <a:lnTo>
                    <a:pt x="57" y="450"/>
                  </a:lnTo>
                  <a:lnTo>
                    <a:pt x="113" y="675"/>
                  </a:lnTo>
                  <a:lnTo>
                    <a:pt x="169" y="731"/>
                  </a:lnTo>
                  <a:lnTo>
                    <a:pt x="338" y="731"/>
                  </a:lnTo>
                  <a:lnTo>
                    <a:pt x="450" y="675"/>
                  </a:lnTo>
                  <a:lnTo>
                    <a:pt x="506" y="563"/>
                  </a:lnTo>
                  <a:lnTo>
                    <a:pt x="675" y="619"/>
                  </a:lnTo>
                  <a:lnTo>
                    <a:pt x="787" y="675"/>
                  </a:lnTo>
                  <a:lnTo>
                    <a:pt x="844" y="787"/>
                  </a:lnTo>
                  <a:lnTo>
                    <a:pt x="787" y="844"/>
                  </a:lnTo>
                  <a:lnTo>
                    <a:pt x="675" y="900"/>
                  </a:lnTo>
                  <a:lnTo>
                    <a:pt x="619" y="1012"/>
                  </a:lnTo>
                  <a:lnTo>
                    <a:pt x="675" y="1069"/>
                  </a:lnTo>
                  <a:lnTo>
                    <a:pt x="900" y="1012"/>
                  </a:lnTo>
                  <a:lnTo>
                    <a:pt x="1181" y="1012"/>
                  </a:lnTo>
                  <a:lnTo>
                    <a:pt x="1293" y="956"/>
                  </a:lnTo>
                  <a:lnTo>
                    <a:pt x="1350" y="844"/>
                  </a:lnTo>
                  <a:lnTo>
                    <a:pt x="1406" y="731"/>
                  </a:lnTo>
                  <a:lnTo>
                    <a:pt x="1406" y="563"/>
                  </a:lnTo>
                  <a:lnTo>
                    <a:pt x="1350" y="506"/>
                  </a:lnTo>
                  <a:lnTo>
                    <a:pt x="1181" y="563"/>
                  </a:lnTo>
                  <a:lnTo>
                    <a:pt x="1068" y="619"/>
                  </a:lnTo>
                  <a:lnTo>
                    <a:pt x="1125" y="731"/>
                  </a:lnTo>
                  <a:lnTo>
                    <a:pt x="1125" y="844"/>
                  </a:lnTo>
                  <a:lnTo>
                    <a:pt x="1181" y="844"/>
                  </a:lnTo>
                  <a:lnTo>
                    <a:pt x="1125" y="900"/>
                  </a:lnTo>
                  <a:lnTo>
                    <a:pt x="1012" y="844"/>
                  </a:lnTo>
                  <a:lnTo>
                    <a:pt x="900" y="731"/>
                  </a:lnTo>
                  <a:lnTo>
                    <a:pt x="900" y="563"/>
                  </a:lnTo>
                  <a:lnTo>
                    <a:pt x="1012" y="394"/>
                  </a:lnTo>
                  <a:lnTo>
                    <a:pt x="1012" y="282"/>
                  </a:lnTo>
                  <a:lnTo>
                    <a:pt x="900" y="169"/>
                  </a:lnTo>
                  <a:lnTo>
                    <a:pt x="844" y="113"/>
                  </a:lnTo>
                  <a:lnTo>
                    <a:pt x="731" y="57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rgbClr val="9FBF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2" name="Google Shape;23692;p51"/>
            <p:cNvSpPr/>
            <p:nvPr/>
          </p:nvSpPr>
          <p:spPr>
            <a:xfrm>
              <a:off x="1952400" y="1162175"/>
              <a:ext cx="12650" cy="16900"/>
            </a:xfrm>
            <a:custGeom>
              <a:avLst/>
              <a:gdLst/>
              <a:ahLst/>
              <a:cxnLst/>
              <a:rect l="l" t="t" r="r" b="b"/>
              <a:pathLst>
                <a:path w="506" h="676" extrusionOk="0">
                  <a:moveTo>
                    <a:pt x="281" y="1"/>
                  </a:moveTo>
                  <a:lnTo>
                    <a:pt x="112" y="226"/>
                  </a:lnTo>
                  <a:lnTo>
                    <a:pt x="56" y="338"/>
                  </a:lnTo>
                  <a:lnTo>
                    <a:pt x="0" y="451"/>
                  </a:lnTo>
                  <a:lnTo>
                    <a:pt x="56" y="451"/>
                  </a:lnTo>
                  <a:lnTo>
                    <a:pt x="56" y="563"/>
                  </a:lnTo>
                  <a:lnTo>
                    <a:pt x="56" y="675"/>
                  </a:lnTo>
                  <a:lnTo>
                    <a:pt x="112" y="619"/>
                  </a:lnTo>
                  <a:lnTo>
                    <a:pt x="225" y="675"/>
                  </a:lnTo>
                  <a:lnTo>
                    <a:pt x="281" y="619"/>
                  </a:lnTo>
                  <a:lnTo>
                    <a:pt x="506" y="394"/>
                  </a:lnTo>
                  <a:lnTo>
                    <a:pt x="450" y="338"/>
                  </a:lnTo>
                  <a:lnTo>
                    <a:pt x="393" y="282"/>
                  </a:lnTo>
                  <a:lnTo>
                    <a:pt x="337" y="226"/>
                  </a:lnTo>
                  <a:lnTo>
                    <a:pt x="281" y="170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3" name="Google Shape;23693;p51"/>
            <p:cNvSpPr/>
            <p:nvPr/>
          </p:nvSpPr>
          <p:spPr>
            <a:xfrm>
              <a:off x="1955200" y="1177650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0" y="0"/>
                  </a:moveTo>
                  <a:lnTo>
                    <a:pt x="113" y="5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ACCC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4" name="Google Shape;23694;p51"/>
            <p:cNvSpPr/>
            <p:nvPr/>
          </p:nvSpPr>
          <p:spPr>
            <a:xfrm>
              <a:off x="1970650" y="11383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7"/>
                  </a:lnTo>
                  <a:lnTo>
                    <a:pt x="1" y="57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7D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5" name="Google Shape;23695;p51"/>
            <p:cNvSpPr/>
            <p:nvPr/>
          </p:nvSpPr>
          <p:spPr>
            <a:xfrm>
              <a:off x="1921475" y="115657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6" name="Google Shape;23696;p51"/>
            <p:cNvSpPr/>
            <p:nvPr/>
          </p:nvSpPr>
          <p:spPr>
            <a:xfrm>
              <a:off x="1921475" y="1157975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0" y="0"/>
                  </a:moveTo>
                  <a:lnTo>
                    <a:pt x="0" y="56"/>
                  </a:lnTo>
                  <a:lnTo>
                    <a:pt x="0" y="5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CF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7" name="Google Shape;23697;p51"/>
            <p:cNvSpPr/>
            <p:nvPr/>
          </p:nvSpPr>
          <p:spPr>
            <a:xfrm>
              <a:off x="1952400" y="118185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0" y="1"/>
                  </a:moveTo>
                  <a:lnTo>
                    <a:pt x="56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CC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8" name="Google Shape;23698;p51"/>
            <p:cNvSpPr/>
            <p:nvPr/>
          </p:nvSpPr>
          <p:spPr>
            <a:xfrm>
              <a:off x="2031075" y="11383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57" y="0"/>
                  </a:moveTo>
                  <a:lnTo>
                    <a:pt x="57" y="0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9" name="Google Shape;23699;p51"/>
            <p:cNvSpPr/>
            <p:nvPr/>
          </p:nvSpPr>
          <p:spPr>
            <a:xfrm>
              <a:off x="1894775" y="1128450"/>
              <a:ext cx="2825" cy="1450"/>
            </a:xfrm>
            <a:custGeom>
              <a:avLst/>
              <a:gdLst/>
              <a:ahLst/>
              <a:cxnLst/>
              <a:rect l="l" t="t" r="r" b="b"/>
              <a:pathLst>
                <a:path w="113" h="58" extrusionOk="0">
                  <a:moveTo>
                    <a:pt x="1" y="1"/>
                  </a:moveTo>
                  <a:lnTo>
                    <a:pt x="57" y="57"/>
                  </a:lnTo>
                  <a:lnTo>
                    <a:pt x="113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6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0" name="Google Shape;23700;p51"/>
            <p:cNvSpPr/>
            <p:nvPr/>
          </p:nvSpPr>
          <p:spPr>
            <a:xfrm>
              <a:off x="1891975" y="1121425"/>
              <a:ext cx="1425" cy="1450"/>
            </a:xfrm>
            <a:custGeom>
              <a:avLst/>
              <a:gdLst/>
              <a:ahLst/>
              <a:cxnLst/>
              <a:rect l="l" t="t" r="r" b="b"/>
              <a:pathLst>
                <a:path w="57" h="58" extrusionOk="0">
                  <a:moveTo>
                    <a:pt x="0" y="1"/>
                  </a:moveTo>
                  <a:lnTo>
                    <a:pt x="56" y="5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1" name="Google Shape;23701;p51"/>
            <p:cNvSpPr/>
            <p:nvPr/>
          </p:nvSpPr>
          <p:spPr>
            <a:xfrm>
              <a:off x="1868075" y="1145325"/>
              <a:ext cx="4250" cy="4250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57" y="0"/>
                  </a:moveTo>
                  <a:lnTo>
                    <a:pt x="1" y="57"/>
                  </a:lnTo>
                  <a:lnTo>
                    <a:pt x="113" y="169"/>
                  </a:lnTo>
                  <a:lnTo>
                    <a:pt x="169" y="113"/>
                  </a:lnTo>
                  <a:lnTo>
                    <a:pt x="113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6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2" name="Google Shape;23702;p51"/>
            <p:cNvSpPr/>
            <p:nvPr/>
          </p:nvSpPr>
          <p:spPr>
            <a:xfrm>
              <a:off x="1870900" y="1142525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0" y="0"/>
                  </a:moveTo>
                  <a:lnTo>
                    <a:pt x="56" y="56"/>
                  </a:lnTo>
                  <a:lnTo>
                    <a:pt x="112" y="56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B6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3" name="Google Shape;23703;p51"/>
            <p:cNvSpPr/>
            <p:nvPr/>
          </p:nvSpPr>
          <p:spPr>
            <a:xfrm>
              <a:off x="1875100" y="11467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lnTo>
                    <a:pt x="57" y="57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B6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4" name="Google Shape;23704;p51"/>
            <p:cNvSpPr/>
            <p:nvPr/>
          </p:nvSpPr>
          <p:spPr>
            <a:xfrm>
              <a:off x="1861050" y="1163600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0"/>
                  </a:moveTo>
                  <a:lnTo>
                    <a:pt x="1" y="56"/>
                  </a:lnTo>
                  <a:lnTo>
                    <a:pt x="57" y="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6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5" name="Google Shape;23705;p51"/>
            <p:cNvSpPr/>
            <p:nvPr/>
          </p:nvSpPr>
          <p:spPr>
            <a:xfrm>
              <a:off x="1865275" y="1165000"/>
              <a:ext cx="1425" cy="25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6D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6" name="Google Shape;23706;p51"/>
            <p:cNvSpPr/>
            <p:nvPr/>
          </p:nvSpPr>
          <p:spPr>
            <a:xfrm>
              <a:off x="2076050" y="1169200"/>
              <a:ext cx="4225" cy="2850"/>
            </a:xfrm>
            <a:custGeom>
              <a:avLst/>
              <a:gdLst/>
              <a:ahLst/>
              <a:cxnLst/>
              <a:rect l="l" t="t" r="r" b="b"/>
              <a:pathLst>
                <a:path w="169" h="114" extrusionOk="0">
                  <a:moveTo>
                    <a:pt x="0" y="1"/>
                  </a:moveTo>
                  <a:lnTo>
                    <a:pt x="0" y="113"/>
                  </a:lnTo>
                  <a:lnTo>
                    <a:pt x="113" y="5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BDD9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7" name="Google Shape;23707;p51"/>
            <p:cNvSpPr/>
            <p:nvPr/>
          </p:nvSpPr>
          <p:spPr>
            <a:xfrm>
              <a:off x="2029675" y="1143925"/>
              <a:ext cx="7050" cy="8450"/>
            </a:xfrm>
            <a:custGeom>
              <a:avLst/>
              <a:gdLst/>
              <a:ahLst/>
              <a:cxnLst/>
              <a:rect l="l" t="t" r="r" b="b"/>
              <a:pathLst>
                <a:path w="282" h="338" extrusionOk="0">
                  <a:moveTo>
                    <a:pt x="57" y="0"/>
                  </a:moveTo>
                  <a:lnTo>
                    <a:pt x="0" y="225"/>
                  </a:lnTo>
                  <a:lnTo>
                    <a:pt x="0" y="281"/>
                  </a:lnTo>
                  <a:lnTo>
                    <a:pt x="57" y="337"/>
                  </a:lnTo>
                  <a:lnTo>
                    <a:pt x="113" y="337"/>
                  </a:lnTo>
                  <a:lnTo>
                    <a:pt x="169" y="281"/>
                  </a:lnTo>
                  <a:lnTo>
                    <a:pt x="225" y="169"/>
                  </a:lnTo>
                  <a:lnTo>
                    <a:pt x="281" y="56"/>
                  </a:lnTo>
                  <a:lnTo>
                    <a:pt x="169" y="5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8" name="Google Shape;23708;p51"/>
            <p:cNvSpPr/>
            <p:nvPr/>
          </p:nvSpPr>
          <p:spPr>
            <a:xfrm>
              <a:off x="2035300" y="1139700"/>
              <a:ext cx="2825" cy="5650"/>
            </a:xfrm>
            <a:custGeom>
              <a:avLst/>
              <a:gdLst/>
              <a:ahLst/>
              <a:cxnLst/>
              <a:rect l="l" t="t" r="r" b="b"/>
              <a:pathLst>
                <a:path w="113" h="226" extrusionOk="0">
                  <a:moveTo>
                    <a:pt x="0" y="1"/>
                  </a:moveTo>
                  <a:lnTo>
                    <a:pt x="0" y="57"/>
                  </a:lnTo>
                  <a:lnTo>
                    <a:pt x="56" y="225"/>
                  </a:lnTo>
                  <a:lnTo>
                    <a:pt x="113" y="169"/>
                  </a:lnTo>
                  <a:lnTo>
                    <a:pt x="113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9" name="Google Shape;23709;p51"/>
            <p:cNvSpPr/>
            <p:nvPr/>
          </p:nvSpPr>
          <p:spPr>
            <a:xfrm>
              <a:off x="2071825" y="1167800"/>
              <a:ext cx="4250" cy="1425"/>
            </a:xfrm>
            <a:custGeom>
              <a:avLst/>
              <a:gdLst/>
              <a:ahLst/>
              <a:cxnLst/>
              <a:rect l="l" t="t" r="r" b="b"/>
              <a:pathLst>
                <a:path w="170" h="57" extrusionOk="0">
                  <a:moveTo>
                    <a:pt x="0" y="1"/>
                  </a:moveTo>
                  <a:lnTo>
                    <a:pt x="57" y="57"/>
                  </a:lnTo>
                  <a:lnTo>
                    <a:pt x="169" y="57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BDD9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0" name="Google Shape;23710;p51"/>
            <p:cNvSpPr/>
            <p:nvPr/>
          </p:nvSpPr>
          <p:spPr>
            <a:xfrm>
              <a:off x="2070425" y="1157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D9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1" name="Google Shape;23711;p51"/>
            <p:cNvSpPr/>
            <p:nvPr/>
          </p:nvSpPr>
          <p:spPr>
            <a:xfrm>
              <a:off x="1959425" y="1143925"/>
              <a:ext cx="1425" cy="1425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0" y="0"/>
                  </a:moveTo>
                  <a:lnTo>
                    <a:pt x="0" y="56"/>
                  </a:lnTo>
                  <a:lnTo>
                    <a:pt x="56" y="5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2" name="Google Shape;23712;p51"/>
            <p:cNvSpPr/>
            <p:nvPr/>
          </p:nvSpPr>
          <p:spPr>
            <a:xfrm>
              <a:off x="1960825" y="1143925"/>
              <a:ext cx="4225" cy="2825"/>
            </a:xfrm>
            <a:custGeom>
              <a:avLst/>
              <a:gdLst/>
              <a:ahLst/>
              <a:cxnLst/>
              <a:rect l="l" t="t" r="r" b="b"/>
              <a:pathLst>
                <a:path w="169" h="113" extrusionOk="0">
                  <a:moveTo>
                    <a:pt x="169" y="0"/>
                  </a:moveTo>
                  <a:lnTo>
                    <a:pt x="0" y="56"/>
                  </a:lnTo>
                  <a:lnTo>
                    <a:pt x="113" y="1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ABC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13" name="Google Shape;23713;p51"/>
          <p:cNvGrpSpPr/>
          <p:nvPr/>
        </p:nvGrpSpPr>
        <p:grpSpPr>
          <a:xfrm>
            <a:off x="7205093" y="2604815"/>
            <a:ext cx="1033944" cy="1818873"/>
            <a:chOff x="6853697" y="3035113"/>
            <a:chExt cx="896898" cy="1577787"/>
          </a:xfrm>
        </p:grpSpPr>
        <p:pic>
          <p:nvPicPr>
            <p:cNvPr id="23714" name="Google Shape;23714;p51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6930481" y="3035113"/>
              <a:ext cx="820114" cy="1577787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715" name="Google Shape;23715;p51"/>
            <p:cNvGrpSpPr/>
            <p:nvPr/>
          </p:nvGrpSpPr>
          <p:grpSpPr>
            <a:xfrm rot="-5208187">
              <a:off x="7005841" y="4069697"/>
              <a:ext cx="145181" cy="442055"/>
              <a:chOff x="648425" y="871325"/>
              <a:chExt cx="278225" cy="847325"/>
            </a:xfrm>
          </p:grpSpPr>
          <p:sp>
            <p:nvSpPr>
              <p:cNvPr id="23716" name="Google Shape;23716;p51"/>
              <p:cNvSpPr/>
              <p:nvPr/>
            </p:nvSpPr>
            <p:spPr>
              <a:xfrm>
                <a:off x="652625" y="1541575"/>
                <a:ext cx="53425" cy="92750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3710" extrusionOk="0">
                    <a:moveTo>
                      <a:pt x="169" y="0"/>
                    </a:moveTo>
                    <a:lnTo>
                      <a:pt x="113" y="113"/>
                    </a:lnTo>
                    <a:lnTo>
                      <a:pt x="57" y="169"/>
                    </a:lnTo>
                    <a:lnTo>
                      <a:pt x="57" y="281"/>
                    </a:lnTo>
                    <a:lnTo>
                      <a:pt x="113" y="450"/>
                    </a:lnTo>
                    <a:lnTo>
                      <a:pt x="57" y="562"/>
                    </a:lnTo>
                    <a:lnTo>
                      <a:pt x="57" y="843"/>
                    </a:lnTo>
                    <a:lnTo>
                      <a:pt x="57" y="1293"/>
                    </a:lnTo>
                    <a:lnTo>
                      <a:pt x="57" y="1799"/>
                    </a:lnTo>
                    <a:lnTo>
                      <a:pt x="1" y="2305"/>
                    </a:lnTo>
                    <a:lnTo>
                      <a:pt x="57" y="2754"/>
                    </a:lnTo>
                    <a:lnTo>
                      <a:pt x="113" y="2923"/>
                    </a:lnTo>
                    <a:lnTo>
                      <a:pt x="169" y="3036"/>
                    </a:lnTo>
                    <a:lnTo>
                      <a:pt x="282" y="3036"/>
                    </a:lnTo>
                    <a:lnTo>
                      <a:pt x="394" y="2979"/>
                    </a:lnTo>
                    <a:lnTo>
                      <a:pt x="563" y="2923"/>
                    </a:lnTo>
                    <a:lnTo>
                      <a:pt x="675" y="2867"/>
                    </a:lnTo>
                    <a:lnTo>
                      <a:pt x="956" y="2867"/>
                    </a:lnTo>
                    <a:lnTo>
                      <a:pt x="1012" y="2754"/>
                    </a:lnTo>
                    <a:lnTo>
                      <a:pt x="1069" y="2586"/>
                    </a:lnTo>
                    <a:lnTo>
                      <a:pt x="1181" y="2698"/>
                    </a:lnTo>
                    <a:lnTo>
                      <a:pt x="1237" y="2867"/>
                    </a:lnTo>
                    <a:lnTo>
                      <a:pt x="1125" y="2811"/>
                    </a:lnTo>
                    <a:lnTo>
                      <a:pt x="1069" y="2811"/>
                    </a:lnTo>
                    <a:lnTo>
                      <a:pt x="900" y="2923"/>
                    </a:lnTo>
                    <a:lnTo>
                      <a:pt x="956" y="3148"/>
                    </a:lnTo>
                    <a:lnTo>
                      <a:pt x="1012" y="3317"/>
                    </a:lnTo>
                    <a:lnTo>
                      <a:pt x="1069" y="3429"/>
                    </a:lnTo>
                    <a:lnTo>
                      <a:pt x="1237" y="3598"/>
                    </a:lnTo>
                    <a:lnTo>
                      <a:pt x="1350" y="3654"/>
                    </a:lnTo>
                    <a:lnTo>
                      <a:pt x="1518" y="3710"/>
                    </a:lnTo>
                    <a:lnTo>
                      <a:pt x="1687" y="3710"/>
                    </a:lnTo>
                    <a:lnTo>
                      <a:pt x="1912" y="3654"/>
                    </a:lnTo>
                    <a:lnTo>
                      <a:pt x="1912" y="3485"/>
                    </a:lnTo>
                    <a:lnTo>
                      <a:pt x="1968" y="3317"/>
                    </a:lnTo>
                    <a:lnTo>
                      <a:pt x="2137" y="3036"/>
                    </a:lnTo>
                    <a:lnTo>
                      <a:pt x="2137" y="2754"/>
                    </a:lnTo>
                    <a:lnTo>
                      <a:pt x="2137" y="2642"/>
                    </a:lnTo>
                    <a:lnTo>
                      <a:pt x="2080" y="2530"/>
                    </a:lnTo>
                    <a:lnTo>
                      <a:pt x="2024" y="2305"/>
                    </a:lnTo>
                    <a:lnTo>
                      <a:pt x="1968" y="2080"/>
                    </a:lnTo>
                    <a:lnTo>
                      <a:pt x="1912" y="1968"/>
                    </a:lnTo>
                    <a:lnTo>
                      <a:pt x="1799" y="1855"/>
                    </a:lnTo>
                    <a:lnTo>
                      <a:pt x="1855" y="1743"/>
                    </a:lnTo>
                    <a:lnTo>
                      <a:pt x="1912" y="1687"/>
                    </a:lnTo>
                    <a:lnTo>
                      <a:pt x="1912" y="1574"/>
                    </a:lnTo>
                    <a:lnTo>
                      <a:pt x="1799" y="1462"/>
                    </a:lnTo>
                    <a:lnTo>
                      <a:pt x="1743" y="1406"/>
                    </a:lnTo>
                    <a:lnTo>
                      <a:pt x="1687" y="1406"/>
                    </a:lnTo>
                    <a:lnTo>
                      <a:pt x="1687" y="1349"/>
                    </a:lnTo>
                    <a:lnTo>
                      <a:pt x="1462" y="1181"/>
                    </a:lnTo>
                    <a:lnTo>
                      <a:pt x="1350" y="1125"/>
                    </a:lnTo>
                    <a:lnTo>
                      <a:pt x="1237" y="1068"/>
                    </a:lnTo>
                    <a:lnTo>
                      <a:pt x="1181" y="1068"/>
                    </a:lnTo>
                    <a:lnTo>
                      <a:pt x="1181" y="1012"/>
                    </a:lnTo>
                    <a:lnTo>
                      <a:pt x="1012" y="619"/>
                    </a:lnTo>
                    <a:lnTo>
                      <a:pt x="844" y="281"/>
                    </a:lnTo>
                    <a:lnTo>
                      <a:pt x="731" y="169"/>
                    </a:lnTo>
                    <a:lnTo>
                      <a:pt x="675" y="225"/>
                    </a:lnTo>
                    <a:lnTo>
                      <a:pt x="563" y="169"/>
                    </a:lnTo>
                    <a:lnTo>
                      <a:pt x="450" y="113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B3A9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7" name="Google Shape;23717;p51"/>
              <p:cNvSpPr/>
              <p:nvPr/>
            </p:nvSpPr>
            <p:spPr>
              <a:xfrm>
                <a:off x="824050" y="1464300"/>
                <a:ext cx="74500" cy="102600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4104" extrusionOk="0">
                    <a:moveTo>
                      <a:pt x="1687" y="0"/>
                    </a:moveTo>
                    <a:lnTo>
                      <a:pt x="1518" y="56"/>
                    </a:lnTo>
                    <a:lnTo>
                      <a:pt x="1350" y="113"/>
                    </a:lnTo>
                    <a:lnTo>
                      <a:pt x="1294" y="225"/>
                    </a:lnTo>
                    <a:lnTo>
                      <a:pt x="1125" y="394"/>
                    </a:lnTo>
                    <a:lnTo>
                      <a:pt x="1125" y="506"/>
                    </a:lnTo>
                    <a:lnTo>
                      <a:pt x="1237" y="618"/>
                    </a:lnTo>
                    <a:lnTo>
                      <a:pt x="1350" y="731"/>
                    </a:lnTo>
                    <a:lnTo>
                      <a:pt x="1462" y="843"/>
                    </a:lnTo>
                    <a:lnTo>
                      <a:pt x="1518" y="956"/>
                    </a:lnTo>
                    <a:lnTo>
                      <a:pt x="1687" y="1124"/>
                    </a:lnTo>
                    <a:lnTo>
                      <a:pt x="1799" y="1349"/>
                    </a:lnTo>
                    <a:lnTo>
                      <a:pt x="1968" y="1461"/>
                    </a:lnTo>
                    <a:lnTo>
                      <a:pt x="2080" y="1518"/>
                    </a:lnTo>
                    <a:lnTo>
                      <a:pt x="2249" y="1518"/>
                    </a:lnTo>
                    <a:lnTo>
                      <a:pt x="2137" y="1574"/>
                    </a:lnTo>
                    <a:lnTo>
                      <a:pt x="2080" y="1630"/>
                    </a:lnTo>
                    <a:lnTo>
                      <a:pt x="2024" y="1742"/>
                    </a:lnTo>
                    <a:lnTo>
                      <a:pt x="1968" y="1799"/>
                    </a:lnTo>
                    <a:lnTo>
                      <a:pt x="1743" y="1911"/>
                    </a:lnTo>
                    <a:lnTo>
                      <a:pt x="1631" y="2136"/>
                    </a:lnTo>
                    <a:lnTo>
                      <a:pt x="1575" y="2305"/>
                    </a:lnTo>
                    <a:lnTo>
                      <a:pt x="1518" y="2361"/>
                    </a:lnTo>
                    <a:lnTo>
                      <a:pt x="1406" y="2361"/>
                    </a:lnTo>
                    <a:lnTo>
                      <a:pt x="1237" y="2248"/>
                    </a:lnTo>
                    <a:lnTo>
                      <a:pt x="1181" y="2248"/>
                    </a:lnTo>
                    <a:lnTo>
                      <a:pt x="1181" y="2192"/>
                    </a:lnTo>
                    <a:lnTo>
                      <a:pt x="1237" y="2192"/>
                    </a:lnTo>
                    <a:lnTo>
                      <a:pt x="1294" y="1967"/>
                    </a:lnTo>
                    <a:lnTo>
                      <a:pt x="1294" y="1799"/>
                    </a:lnTo>
                    <a:lnTo>
                      <a:pt x="1181" y="1686"/>
                    </a:lnTo>
                    <a:lnTo>
                      <a:pt x="956" y="1630"/>
                    </a:lnTo>
                    <a:lnTo>
                      <a:pt x="900" y="1630"/>
                    </a:lnTo>
                    <a:lnTo>
                      <a:pt x="900" y="1574"/>
                    </a:lnTo>
                    <a:lnTo>
                      <a:pt x="1181" y="1574"/>
                    </a:lnTo>
                    <a:lnTo>
                      <a:pt x="1181" y="1518"/>
                    </a:lnTo>
                    <a:lnTo>
                      <a:pt x="1237" y="1405"/>
                    </a:lnTo>
                    <a:lnTo>
                      <a:pt x="1069" y="1068"/>
                    </a:lnTo>
                    <a:lnTo>
                      <a:pt x="956" y="956"/>
                    </a:lnTo>
                    <a:lnTo>
                      <a:pt x="731" y="843"/>
                    </a:lnTo>
                    <a:lnTo>
                      <a:pt x="394" y="899"/>
                    </a:lnTo>
                    <a:lnTo>
                      <a:pt x="282" y="956"/>
                    </a:lnTo>
                    <a:lnTo>
                      <a:pt x="169" y="1068"/>
                    </a:lnTo>
                    <a:lnTo>
                      <a:pt x="113" y="1124"/>
                    </a:lnTo>
                    <a:lnTo>
                      <a:pt x="57" y="1293"/>
                    </a:lnTo>
                    <a:lnTo>
                      <a:pt x="1" y="1630"/>
                    </a:lnTo>
                    <a:lnTo>
                      <a:pt x="169" y="1799"/>
                    </a:lnTo>
                    <a:lnTo>
                      <a:pt x="338" y="1911"/>
                    </a:lnTo>
                    <a:lnTo>
                      <a:pt x="675" y="2024"/>
                    </a:lnTo>
                    <a:lnTo>
                      <a:pt x="844" y="2080"/>
                    </a:lnTo>
                    <a:lnTo>
                      <a:pt x="900" y="2192"/>
                    </a:lnTo>
                    <a:lnTo>
                      <a:pt x="900" y="2586"/>
                    </a:lnTo>
                    <a:lnTo>
                      <a:pt x="956" y="2754"/>
                    </a:lnTo>
                    <a:lnTo>
                      <a:pt x="1069" y="2867"/>
                    </a:lnTo>
                    <a:lnTo>
                      <a:pt x="1181" y="2979"/>
                    </a:lnTo>
                    <a:lnTo>
                      <a:pt x="1294" y="3091"/>
                    </a:lnTo>
                    <a:lnTo>
                      <a:pt x="1687" y="3204"/>
                    </a:lnTo>
                    <a:lnTo>
                      <a:pt x="1743" y="3260"/>
                    </a:lnTo>
                    <a:lnTo>
                      <a:pt x="1743" y="3316"/>
                    </a:lnTo>
                    <a:lnTo>
                      <a:pt x="1799" y="3485"/>
                    </a:lnTo>
                    <a:lnTo>
                      <a:pt x="1912" y="3597"/>
                    </a:lnTo>
                    <a:lnTo>
                      <a:pt x="1968" y="3710"/>
                    </a:lnTo>
                    <a:lnTo>
                      <a:pt x="2024" y="3822"/>
                    </a:lnTo>
                    <a:lnTo>
                      <a:pt x="2361" y="4047"/>
                    </a:lnTo>
                    <a:lnTo>
                      <a:pt x="2474" y="4103"/>
                    </a:lnTo>
                    <a:lnTo>
                      <a:pt x="2586" y="4103"/>
                    </a:lnTo>
                    <a:lnTo>
                      <a:pt x="2699" y="4047"/>
                    </a:lnTo>
                    <a:lnTo>
                      <a:pt x="2755" y="3991"/>
                    </a:lnTo>
                    <a:lnTo>
                      <a:pt x="2867" y="3653"/>
                    </a:lnTo>
                    <a:lnTo>
                      <a:pt x="2867" y="3148"/>
                    </a:lnTo>
                    <a:lnTo>
                      <a:pt x="2755" y="2979"/>
                    </a:lnTo>
                    <a:lnTo>
                      <a:pt x="2699" y="2923"/>
                    </a:lnTo>
                    <a:lnTo>
                      <a:pt x="2530" y="2923"/>
                    </a:lnTo>
                    <a:lnTo>
                      <a:pt x="2474" y="2979"/>
                    </a:lnTo>
                    <a:lnTo>
                      <a:pt x="2474" y="3204"/>
                    </a:lnTo>
                    <a:lnTo>
                      <a:pt x="2418" y="3091"/>
                    </a:lnTo>
                    <a:lnTo>
                      <a:pt x="2305" y="2979"/>
                    </a:lnTo>
                    <a:lnTo>
                      <a:pt x="2249" y="2923"/>
                    </a:lnTo>
                    <a:lnTo>
                      <a:pt x="2249" y="2810"/>
                    </a:lnTo>
                    <a:lnTo>
                      <a:pt x="2305" y="2698"/>
                    </a:lnTo>
                    <a:lnTo>
                      <a:pt x="2249" y="2642"/>
                    </a:lnTo>
                    <a:lnTo>
                      <a:pt x="2418" y="2642"/>
                    </a:lnTo>
                    <a:lnTo>
                      <a:pt x="2586" y="2586"/>
                    </a:lnTo>
                    <a:lnTo>
                      <a:pt x="2755" y="2529"/>
                    </a:lnTo>
                    <a:lnTo>
                      <a:pt x="2811" y="2473"/>
                    </a:lnTo>
                    <a:lnTo>
                      <a:pt x="2923" y="2529"/>
                    </a:lnTo>
                    <a:lnTo>
                      <a:pt x="2980" y="1293"/>
                    </a:lnTo>
                    <a:lnTo>
                      <a:pt x="2867" y="1180"/>
                    </a:lnTo>
                    <a:lnTo>
                      <a:pt x="2755" y="1124"/>
                    </a:lnTo>
                    <a:lnTo>
                      <a:pt x="2586" y="1068"/>
                    </a:lnTo>
                    <a:lnTo>
                      <a:pt x="2249" y="1068"/>
                    </a:lnTo>
                    <a:lnTo>
                      <a:pt x="2137" y="899"/>
                    </a:lnTo>
                    <a:lnTo>
                      <a:pt x="2024" y="787"/>
                    </a:lnTo>
                    <a:lnTo>
                      <a:pt x="1968" y="731"/>
                    </a:lnTo>
                    <a:lnTo>
                      <a:pt x="1856" y="731"/>
                    </a:lnTo>
                    <a:lnTo>
                      <a:pt x="1912" y="675"/>
                    </a:lnTo>
                    <a:lnTo>
                      <a:pt x="2024" y="618"/>
                    </a:lnTo>
                    <a:lnTo>
                      <a:pt x="2080" y="506"/>
                    </a:lnTo>
                    <a:lnTo>
                      <a:pt x="1968" y="281"/>
                    </a:lnTo>
                    <a:lnTo>
                      <a:pt x="1912" y="113"/>
                    </a:lnTo>
                    <a:lnTo>
                      <a:pt x="1856" y="56"/>
                    </a:lnTo>
                    <a:lnTo>
                      <a:pt x="1799" y="0"/>
                    </a:lnTo>
                    <a:close/>
                  </a:path>
                </a:pathLst>
              </a:custGeom>
              <a:solidFill>
                <a:srgbClr val="A99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8" name="Google Shape;23718;p51"/>
              <p:cNvSpPr/>
              <p:nvPr/>
            </p:nvSpPr>
            <p:spPr>
              <a:xfrm>
                <a:off x="694775" y="1576700"/>
                <a:ext cx="94175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2980" extrusionOk="0">
                    <a:moveTo>
                      <a:pt x="226" y="1"/>
                    </a:moveTo>
                    <a:lnTo>
                      <a:pt x="113" y="57"/>
                    </a:lnTo>
                    <a:lnTo>
                      <a:pt x="169" y="169"/>
                    </a:lnTo>
                    <a:lnTo>
                      <a:pt x="169" y="225"/>
                    </a:lnTo>
                    <a:lnTo>
                      <a:pt x="113" y="225"/>
                    </a:lnTo>
                    <a:lnTo>
                      <a:pt x="57" y="282"/>
                    </a:lnTo>
                    <a:lnTo>
                      <a:pt x="1" y="394"/>
                    </a:lnTo>
                    <a:lnTo>
                      <a:pt x="57" y="506"/>
                    </a:lnTo>
                    <a:lnTo>
                      <a:pt x="57" y="563"/>
                    </a:lnTo>
                    <a:lnTo>
                      <a:pt x="226" y="563"/>
                    </a:lnTo>
                    <a:lnTo>
                      <a:pt x="282" y="619"/>
                    </a:lnTo>
                    <a:lnTo>
                      <a:pt x="338" y="675"/>
                    </a:lnTo>
                    <a:lnTo>
                      <a:pt x="451" y="900"/>
                    </a:lnTo>
                    <a:lnTo>
                      <a:pt x="338" y="731"/>
                    </a:lnTo>
                    <a:lnTo>
                      <a:pt x="282" y="619"/>
                    </a:lnTo>
                    <a:lnTo>
                      <a:pt x="226" y="619"/>
                    </a:lnTo>
                    <a:lnTo>
                      <a:pt x="226" y="956"/>
                    </a:lnTo>
                    <a:lnTo>
                      <a:pt x="226" y="1068"/>
                    </a:lnTo>
                    <a:lnTo>
                      <a:pt x="338" y="1181"/>
                    </a:lnTo>
                    <a:lnTo>
                      <a:pt x="394" y="1293"/>
                    </a:lnTo>
                    <a:lnTo>
                      <a:pt x="394" y="1406"/>
                    </a:lnTo>
                    <a:lnTo>
                      <a:pt x="394" y="1462"/>
                    </a:lnTo>
                    <a:lnTo>
                      <a:pt x="282" y="1631"/>
                    </a:lnTo>
                    <a:lnTo>
                      <a:pt x="169" y="1912"/>
                    </a:lnTo>
                    <a:lnTo>
                      <a:pt x="169" y="1968"/>
                    </a:lnTo>
                    <a:lnTo>
                      <a:pt x="169" y="2024"/>
                    </a:lnTo>
                    <a:lnTo>
                      <a:pt x="226" y="2136"/>
                    </a:lnTo>
                    <a:lnTo>
                      <a:pt x="226" y="2193"/>
                    </a:lnTo>
                    <a:lnTo>
                      <a:pt x="226" y="2249"/>
                    </a:lnTo>
                    <a:lnTo>
                      <a:pt x="57" y="2530"/>
                    </a:lnTo>
                    <a:lnTo>
                      <a:pt x="57" y="2698"/>
                    </a:lnTo>
                    <a:lnTo>
                      <a:pt x="113" y="2867"/>
                    </a:lnTo>
                    <a:lnTo>
                      <a:pt x="113" y="2923"/>
                    </a:lnTo>
                    <a:lnTo>
                      <a:pt x="507" y="2923"/>
                    </a:lnTo>
                    <a:lnTo>
                      <a:pt x="844" y="2811"/>
                    </a:lnTo>
                    <a:lnTo>
                      <a:pt x="1013" y="2755"/>
                    </a:lnTo>
                    <a:lnTo>
                      <a:pt x="1125" y="2642"/>
                    </a:lnTo>
                    <a:lnTo>
                      <a:pt x="1181" y="2586"/>
                    </a:lnTo>
                    <a:lnTo>
                      <a:pt x="1181" y="2530"/>
                    </a:lnTo>
                    <a:lnTo>
                      <a:pt x="1069" y="2417"/>
                    </a:lnTo>
                    <a:lnTo>
                      <a:pt x="900" y="2417"/>
                    </a:lnTo>
                    <a:lnTo>
                      <a:pt x="900" y="2361"/>
                    </a:lnTo>
                    <a:lnTo>
                      <a:pt x="956" y="2305"/>
                    </a:lnTo>
                    <a:lnTo>
                      <a:pt x="1013" y="2361"/>
                    </a:lnTo>
                    <a:lnTo>
                      <a:pt x="1125" y="2417"/>
                    </a:lnTo>
                    <a:lnTo>
                      <a:pt x="1237" y="2474"/>
                    </a:lnTo>
                    <a:lnTo>
                      <a:pt x="1462" y="2474"/>
                    </a:lnTo>
                    <a:lnTo>
                      <a:pt x="1575" y="2530"/>
                    </a:lnTo>
                    <a:lnTo>
                      <a:pt x="1631" y="2642"/>
                    </a:lnTo>
                    <a:lnTo>
                      <a:pt x="1687" y="2755"/>
                    </a:lnTo>
                    <a:lnTo>
                      <a:pt x="1743" y="2867"/>
                    </a:lnTo>
                    <a:lnTo>
                      <a:pt x="1799" y="2923"/>
                    </a:lnTo>
                    <a:lnTo>
                      <a:pt x="1912" y="2979"/>
                    </a:lnTo>
                    <a:lnTo>
                      <a:pt x="1968" y="2979"/>
                    </a:lnTo>
                    <a:lnTo>
                      <a:pt x="2024" y="2923"/>
                    </a:lnTo>
                    <a:lnTo>
                      <a:pt x="2080" y="2867"/>
                    </a:lnTo>
                    <a:lnTo>
                      <a:pt x="2249" y="2642"/>
                    </a:lnTo>
                    <a:lnTo>
                      <a:pt x="2305" y="2586"/>
                    </a:lnTo>
                    <a:lnTo>
                      <a:pt x="2362" y="2642"/>
                    </a:lnTo>
                    <a:lnTo>
                      <a:pt x="2474" y="2642"/>
                    </a:lnTo>
                    <a:lnTo>
                      <a:pt x="2586" y="2586"/>
                    </a:lnTo>
                    <a:lnTo>
                      <a:pt x="2643" y="2530"/>
                    </a:lnTo>
                    <a:lnTo>
                      <a:pt x="2867" y="2530"/>
                    </a:lnTo>
                    <a:lnTo>
                      <a:pt x="2980" y="2474"/>
                    </a:lnTo>
                    <a:lnTo>
                      <a:pt x="3092" y="2417"/>
                    </a:lnTo>
                    <a:lnTo>
                      <a:pt x="3205" y="2417"/>
                    </a:lnTo>
                    <a:lnTo>
                      <a:pt x="3261" y="2361"/>
                    </a:lnTo>
                    <a:lnTo>
                      <a:pt x="3317" y="2249"/>
                    </a:lnTo>
                    <a:lnTo>
                      <a:pt x="3373" y="2024"/>
                    </a:lnTo>
                    <a:lnTo>
                      <a:pt x="3373" y="1912"/>
                    </a:lnTo>
                    <a:lnTo>
                      <a:pt x="3429" y="1912"/>
                    </a:lnTo>
                    <a:lnTo>
                      <a:pt x="3542" y="1855"/>
                    </a:lnTo>
                    <a:lnTo>
                      <a:pt x="3598" y="1799"/>
                    </a:lnTo>
                    <a:lnTo>
                      <a:pt x="3767" y="1631"/>
                    </a:lnTo>
                    <a:lnTo>
                      <a:pt x="3767" y="1518"/>
                    </a:lnTo>
                    <a:lnTo>
                      <a:pt x="3598" y="1293"/>
                    </a:lnTo>
                    <a:lnTo>
                      <a:pt x="3429" y="1068"/>
                    </a:lnTo>
                    <a:lnTo>
                      <a:pt x="3261" y="900"/>
                    </a:lnTo>
                    <a:lnTo>
                      <a:pt x="2980" y="731"/>
                    </a:lnTo>
                    <a:lnTo>
                      <a:pt x="2867" y="731"/>
                    </a:lnTo>
                    <a:lnTo>
                      <a:pt x="2755" y="787"/>
                    </a:lnTo>
                    <a:lnTo>
                      <a:pt x="2755" y="900"/>
                    </a:lnTo>
                    <a:lnTo>
                      <a:pt x="2811" y="1012"/>
                    </a:lnTo>
                    <a:lnTo>
                      <a:pt x="2924" y="1181"/>
                    </a:lnTo>
                    <a:lnTo>
                      <a:pt x="2980" y="1181"/>
                    </a:lnTo>
                    <a:lnTo>
                      <a:pt x="2924" y="1237"/>
                    </a:lnTo>
                    <a:lnTo>
                      <a:pt x="2980" y="1293"/>
                    </a:lnTo>
                    <a:lnTo>
                      <a:pt x="3036" y="1349"/>
                    </a:lnTo>
                    <a:lnTo>
                      <a:pt x="3148" y="1349"/>
                    </a:lnTo>
                    <a:lnTo>
                      <a:pt x="3261" y="1406"/>
                    </a:lnTo>
                    <a:lnTo>
                      <a:pt x="3261" y="1462"/>
                    </a:lnTo>
                    <a:lnTo>
                      <a:pt x="3261" y="1574"/>
                    </a:lnTo>
                    <a:lnTo>
                      <a:pt x="3205" y="1631"/>
                    </a:lnTo>
                    <a:lnTo>
                      <a:pt x="3148" y="1631"/>
                    </a:lnTo>
                    <a:lnTo>
                      <a:pt x="3036" y="1518"/>
                    </a:lnTo>
                    <a:lnTo>
                      <a:pt x="2924" y="1406"/>
                    </a:lnTo>
                    <a:lnTo>
                      <a:pt x="2755" y="1349"/>
                    </a:lnTo>
                    <a:lnTo>
                      <a:pt x="2643" y="1349"/>
                    </a:lnTo>
                    <a:lnTo>
                      <a:pt x="2474" y="1406"/>
                    </a:lnTo>
                    <a:lnTo>
                      <a:pt x="2362" y="1518"/>
                    </a:lnTo>
                    <a:lnTo>
                      <a:pt x="2305" y="1687"/>
                    </a:lnTo>
                    <a:lnTo>
                      <a:pt x="2305" y="2024"/>
                    </a:lnTo>
                    <a:lnTo>
                      <a:pt x="2362" y="2080"/>
                    </a:lnTo>
                    <a:lnTo>
                      <a:pt x="2362" y="2136"/>
                    </a:lnTo>
                    <a:lnTo>
                      <a:pt x="2305" y="2193"/>
                    </a:lnTo>
                    <a:lnTo>
                      <a:pt x="2193" y="2249"/>
                    </a:lnTo>
                    <a:lnTo>
                      <a:pt x="2137" y="2193"/>
                    </a:lnTo>
                    <a:lnTo>
                      <a:pt x="2080" y="2136"/>
                    </a:lnTo>
                    <a:lnTo>
                      <a:pt x="1912" y="2024"/>
                    </a:lnTo>
                    <a:lnTo>
                      <a:pt x="1799" y="1912"/>
                    </a:lnTo>
                    <a:lnTo>
                      <a:pt x="1687" y="1855"/>
                    </a:lnTo>
                    <a:lnTo>
                      <a:pt x="1687" y="1799"/>
                    </a:lnTo>
                    <a:lnTo>
                      <a:pt x="1631" y="1574"/>
                    </a:lnTo>
                    <a:lnTo>
                      <a:pt x="1518" y="1462"/>
                    </a:lnTo>
                    <a:lnTo>
                      <a:pt x="1350" y="1406"/>
                    </a:lnTo>
                    <a:lnTo>
                      <a:pt x="1125" y="1406"/>
                    </a:lnTo>
                    <a:lnTo>
                      <a:pt x="1294" y="1181"/>
                    </a:lnTo>
                    <a:lnTo>
                      <a:pt x="1350" y="1012"/>
                    </a:lnTo>
                    <a:lnTo>
                      <a:pt x="1294" y="844"/>
                    </a:lnTo>
                    <a:lnTo>
                      <a:pt x="1125" y="675"/>
                    </a:lnTo>
                    <a:lnTo>
                      <a:pt x="844" y="506"/>
                    </a:lnTo>
                    <a:lnTo>
                      <a:pt x="788" y="394"/>
                    </a:lnTo>
                    <a:lnTo>
                      <a:pt x="675" y="225"/>
                    </a:lnTo>
                    <a:lnTo>
                      <a:pt x="619" y="169"/>
                    </a:lnTo>
                    <a:lnTo>
                      <a:pt x="507" y="57"/>
                    </a:lnTo>
                    <a:lnTo>
                      <a:pt x="451" y="1"/>
                    </a:lnTo>
                    <a:close/>
                  </a:path>
                </a:pathLst>
              </a:custGeom>
              <a:solidFill>
                <a:srgbClr val="AB9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9" name="Google Shape;23719;p51"/>
              <p:cNvSpPr/>
              <p:nvPr/>
            </p:nvSpPr>
            <p:spPr>
              <a:xfrm>
                <a:off x="840925" y="1238050"/>
                <a:ext cx="67475" cy="61875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2475" extrusionOk="0">
                    <a:moveTo>
                      <a:pt x="1630" y="1"/>
                    </a:moveTo>
                    <a:lnTo>
                      <a:pt x="1574" y="57"/>
                    </a:lnTo>
                    <a:lnTo>
                      <a:pt x="1181" y="451"/>
                    </a:lnTo>
                    <a:lnTo>
                      <a:pt x="1068" y="507"/>
                    </a:lnTo>
                    <a:lnTo>
                      <a:pt x="956" y="451"/>
                    </a:lnTo>
                    <a:lnTo>
                      <a:pt x="843" y="451"/>
                    </a:lnTo>
                    <a:lnTo>
                      <a:pt x="731" y="507"/>
                    </a:lnTo>
                    <a:lnTo>
                      <a:pt x="619" y="619"/>
                    </a:lnTo>
                    <a:lnTo>
                      <a:pt x="450" y="675"/>
                    </a:lnTo>
                    <a:lnTo>
                      <a:pt x="169" y="788"/>
                    </a:lnTo>
                    <a:lnTo>
                      <a:pt x="56" y="900"/>
                    </a:lnTo>
                    <a:lnTo>
                      <a:pt x="0" y="1013"/>
                    </a:lnTo>
                    <a:lnTo>
                      <a:pt x="0" y="1125"/>
                    </a:lnTo>
                    <a:lnTo>
                      <a:pt x="113" y="1181"/>
                    </a:lnTo>
                    <a:lnTo>
                      <a:pt x="281" y="1294"/>
                    </a:lnTo>
                    <a:lnTo>
                      <a:pt x="394" y="1350"/>
                    </a:lnTo>
                    <a:lnTo>
                      <a:pt x="787" y="1631"/>
                    </a:lnTo>
                    <a:lnTo>
                      <a:pt x="1181" y="1856"/>
                    </a:lnTo>
                    <a:lnTo>
                      <a:pt x="1293" y="1968"/>
                    </a:lnTo>
                    <a:lnTo>
                      <a:pt x="1405" y="2081"/>
                    </a:lnTo>
                    <a:lnTo>
                      <a:pt x="1462" y="2193"/>
                    </a:lnTo>
                    <a:lnTo>
                      <a:pt x="1574" y="2362"/>
                    </a:lnTo>
                    <a:lnTo>
                      <a:pt x="1630" y="2418"/>
                    </a:lnTo>
                    <a:lnTo>
                      <a:pt x="1743" y="2474"/>
                    </a:lnTo>
                    <a:lnTo>
                      <a:pt x="1855" y="2362"/>
                    </a:lnTo>
                    <a:lnTo>
                      <a:pt x="1911" y="2249"/>
                    </a:lnTo>
                    <a:lnTo>
                      <a:pt x="1911" y="2024"/>
                    </a:lnTo>
                    <a:lnTo>
                      <a:pt x="2024" y="1743"/>
                    </a:lnTo>
                    <a:lnTo>
                      <a:pt x="2024" y="2024"/>
                    </a:lnTo>
                    <a:lnTo>
                      <a:pt x="2080" y="2137"/>
                    </a:lnTo>
                    <a:lnTo>
                      <a:pt x="2192" y="2193"/>
                    </a:lnTo>
                    <a:lnTo>
                      <a:pt x="2530" y="2193"/>
                    </a:lnTo>
                    <a:lnTo>
                      <a:pt x="2586" y="2249"/>
                    </a:lnTo>
                    <a:lnTo>
                      <a:pt x="2642" y="2249"/>
                    </a:lnTo>
                    <a:lnTo>
                      <a:pt x="2698" y="1013"/>
                    </a:lnTo>
                    <a:lnTo>
                      <a:pt x="2586" y="956"/>
                    </a:lnTo>
                    <a:lnTo>
                      <a:pt x="2080" y="956"/>
                    </a:lnTo>
                    <a:lnTo>
                      <a:pt x="2136" y="900"/>
                    </a:lnTo>
                    <a:lnTo>
                      <a:pt x="2192" y="900"/>
                    </a:lnTo>
                    <a:lnTo>
                      <a:pt x="2248" y="844"/>
                    </a:lnTo>
                    <a:lnTo>
                      <a:pt x="2248" y="788"/>
                    </a:lnTo>
                    <a:lnTo>
                      <a:pt x="2305" y="732"/>
                    </a:lnTo>
                    <a:lnTo>
                      <a:pt x="2305" y="675"/>
                    </a:lnTo>
                    <a:lnTo>
                      <a:pt x="2530" y="507"/>
                    </a:lnTo>
                    <a:lnTo>
                      <a:pt x="2586" y="338"/>
                    </a:lnTo>
                    <a:lnTo>
                      <a:pt x="2530" y="226"/>
                    </a:lnTo>
                    <a:lnTo>
                      <a:pt x="2361" y="1"/>
                    </a:lnTo>
                    <a:lnTo>
                      <a:pt x="2248" y="1"/>
                    </a:lnTo>
                    <a:lnTo>
                      <a:pt x="2136" y="57"/>
                    </a:lnTo>
                    <a:lnTo>
                      <a:pt x="2024" y="113"/>
                    </a:lnTo>
                    <a:lnTo>
                      <a:pt x="1967" y="170"/>
                    </a:lnTo>
                    <a:lnTo>
                      <a:pt x="1855" y="170"/>
                    </a:lnTo>
                    <a:lnTo>
                      <a:pt x="1799" y="57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A4A0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0" name="Google Shape;23720;p51"/>
              <p:cNvSpPr/>
              <p:nvPr/>
            </p:nvSpPr>
            <p:spPr>
              <a:xfrm>
                <a:off x="824050" y="1555625"/>
                <a:ext cx="71700" cy="77300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3092" extrusionOk="0">
                    <a:moveTo>
                      <a:pt x="900" y="2024"/>
                    </a:moveTo>
                    <a:lnTo>
                      <a:pt x="956" y="2080"/>
                    </a:lnTo>
                    <a:lnTo>
                      <a:pt x="900" y="2080"/>
                    </a:lnTo>
                    <a:lnTo>
                      <a:pt x="855" y="2035"/>
                    </a:lnTo>
                    <a:lnTo>
                      <a:pt x="900" y="2024"/>
                    </a:lnTo>
                    <a:close/>
                    <a:moveTo>
                      <a:pt x="2867" y="0"/>
                    </a:moveTo>
                    <a:lnTo>
                      <a:pt x="2811" y="57"/>
                    </a:lnTo>
                    <a:lnTo>
                      <a:pt x="2755" y="169"/>
                    </a:lnTo>
                    <a:lnTo>
                      <a:pt x="2755" y="281"/>
                    </a:lnTo>
                    <a:lnTo>
                      <a:pt x="2699" y="338"/>
                    </a:lnTo>
                    <a:lnTo>
                      <a:pt x="2474" y="338"/>
                    </a:lnTo>
                    <a:lnTo>
                      <a:pt x="2361" y="281"/>
                    </a:lnTo>
                    <a:lnTo>
                      <a:pt x="2249" y="225"/>
                    </a:lnTo>
                    <a:lnTo>
                      <a:pt x="2080" y="113"/>
                    </a:lnTo>
                    <a:lnTo>
                      <a:pt x="2024" y="225"/>
                    </a:lnTo>
                    <a:lnTo>
                      <a:pt x="2080" y="281"/>
                    </a:lnTo>
                    <a:lnTo>
                      <a:pt x="2137" y="338"/>
                    </a:lnTo>
                    <a:lnTo>
                      <a:pt x="2080" y="338"/>
                    </a:lnTo>
                    <a:lnTo>
                      <a:pt x="2024" y="450"/>
                    </a:lnTo>
                    <a:lnTo>
                      <a:pt x="2080" y="563"/>
                    </a:lnTo>
                    <a:lnTo>
                      <a:pt x="2137" y="675"/>
                    </a:lnTo>
                    <a:lnTo>
                      <a:pt x="2193" y="787"/>
                    </a:lnTo>
                    <a:lnTo>
                      <a:pt x="2193" y="787"/>
                    </a:lnTo>
                    <a:lnTo>
                      <a:pt x="1968" y="731"/>
                    </a:lnTo>
                    <a:lnTo>
                      <a:pt x="1912" y="787"/>
                    </a:lnTo>
                    <a:lnTo>
                      <a:pt x="1856" y="844"/>
                    </a:lnTo>
                    <a:lnTo>
                      <a:pt x="1799" y="956"/>
                    </a:lnTo>
                    <a:lnTo>
                      <a:pt x="1687" y="1012"/>
                    </a:lnTo>
                    <a:lnTo>
                      <a:pt x="1462" y="1012"/>
                    </a:lnTo>
                    <a:lnTo>
                      <a:pt x="1181" y="956"/>
                    </a:lnTo>
                    <a:lnTo>
                      <a:pt x="956" y="1012"/>
                    </a:lnTo>
                    <a:lnTo>
                      <a:pt x="731" y="1125"/>
                    </a:lnTo>
                    <a:lnTo>
                      <a:pt x="507" y="1237"/>
                    </a:lnTo>
                    <a:lnTo>
                      <a:pt x="450" y="1349"/>
                    </a:lnTo>
                    <a:lnTo>
                      <a:pt x="394" y="1406"/>
                    </a:lnTo>
                    <a:lnTo>
                      <a:pt x="394" y="1462"/>
                    </a:lnTo>
                    <a:lnTo>
                      <a:pt x="226" y="1518"/>
                    </a:lnTo>
                    <a:lnTo>
                      <a:pt x="113" y="1630"/>
                    </a:lnTo>
                    <a:lnTo>
                      <a:pt x="57" y="1687"/>
                    </a:lnTo>
                    <a:lnTo>
                      <a:pt x="1" y="1743"/>
                    </a:lnTo>
                    <a:lnTo>
                      <a:pt x="57" y="1855"/>
                    </a:lnTo>
                    <a:lnTo>
                      <a:pt x="226" y="2024"/>
                    </a:lnTo>
                    <a:lnTo>
                      <a:pt x="450" y="2080"/>
                    </a:lnTo>
                    <a:lnTo>
                      <a:pt x="675" y="2080"/>
                    </a:lnTo>
                    <a:lnTo>
                      <a:pt x="836" y="2040"/>
                    </a:lnTo>
                    <a:lnTo>
                      <a:pt x="836" y="2040"/>
                    </a:lnTo>
                    <a:lnTo>
                      <a:pt x="788" y="2136"/>
                    </a:lnTo>
                    <a:lnTo>
                      <a:pt x="731" y="2249"/>
                    </a:lnTo>
                    <a:lnTo>
                      <a:pt x="731" y="2361"/>
                    </a:lnTo>
                    <a:lnTo>
                      <a:pt x="788" y="2474"/>
                    </a:lnTo>
                    <a:lnTo>
                      <a:pt x="844" y="2642"/>
                    </a:lnTo>
                    <a:lnTo>
                      <a:pt x="844" y="2755"/>
                    </a:lnTo>
                    <a:lnTo>
                      <a:pt x="788" y="2867"/>
                    </a:lnTo>
                    <a:lnTo>
                      <a:pt x="788" y="2979"/>
                    </a:lnTo>
                    <a:lnTo>
                      <a:pt x="900" y="3092"/>
                    </a:lnTo>
                    <a:lnTo>
                      <a:pt x="1069" y="3092"/>
                    </a:lnTo>
                    <a:lnTo>
                      <a:pt x="1181" y="3036"/>
                    </a:lnTo>
                    <a:lnTo>
                      <a:pt x="1294" y="2979"/>
                    </a:lnTo>
                    <a:lnTo>
                      <a:pt x="1462" y="2811"/>
                    </a:lnTo>
                    <a:lnTo>
                      <a:pt x="1631" y="2698"/>
                    </a:lnTo>
                    <a:lnTo>
                      <a:pt x="1687" y="2586"/>
                    </a:lnTo>
                    <a:lnTo>
                      <a:pt x="1687" y="2417"/>
                    </a:lnTo>
                    <a:lnTo>
                      <a:pt x="1631" y="2192"/>
                    </a:lnTo>
                    <a:lnTo>
                      <a:pt x="1575" y="2136"/>
                    </a:lnTo>
                    <a:lnTo>
                      <a:pt x="1631" y="2024"/>
                    </a:lnTo>
                    <a:lnTo>
                      <a:pt x="1687" y="1911"/>
                    </a:lnTo>
                    <a:lnTo>
                      <a:pt x="1856" y="1911"/>
                    </a:lnTo>
                    <a:lnTo>
                      <a:pt x="2137" y="1855"/>
                    </a:lnTo>
                    <a:lnTo>
                      <a:pt x="2249" y="1799"/>
                    </a:lnTo>
                    <a:lnTo>
                      <a:pt x="2361" y="1630"/>
                    </a:lnTo>
                    <a:lnTo>
                      <a:pt x="2530" y="1630"/>
                    </a:lnTo>
                    <a:lnTo>
                      <a:pt x="2530" y="1743"/>
                    </a:lnTo>
                    <a:lnTo>
                      <a:pt x="2474" y="1968"/>
                    </a:lnTo>
                    <a:lnTo>
                      <a:pt x="2586" y="2192"/>
                    </a:lnTo>
                    <a:lnTo>
                      <a:pt x="2642" y="2249"/>
                    </a:lnTo>
                    <a:lnTo>
                      <a:pt x="2699" y="2192"/>
                    </a:lnTo>
                    <a:lnTo>
                      <a:pt x="2699" y="2136"/>
                    </a:lnTo>
                    <a:lnTo>
                      <a:pt x="2755" y="2080"/>
                    </a:lnTo>
                    <a:lnTo>
                      <a:pt x="2755" y="1968"/>
                    </a:lnTo>
                    <a:lnTo>
                      <a:pt x="2755" y="1911"/>
                    </a:lnTo>
                    <a:lnTo>
                      <a:pt x="2867" y="0"/>
                    </a:lnTo>
                    <a:close/>
                  </a:path>
                </a:pathLst>
              </a:custGeom>
              <a:solidFill>
                <a:srgbClr val="BBA3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1" name="Google Shape;23721;p51"/>
              <p:cNvSpPr/>
              <p:nvPr/>
            </p:nvSpPr>
            <p:spPr>
              <a:xfrm>
                <a:off x="680725" y="871325"/>
                <a:ext cx="60450" cy="8432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3373" extrusionOk="0">
                    <a:moveTo>
                      <a:pt x="226" y="0"/>
                    </a:moveTo>
                    <a:lnTo>
                      <a:pt x="169" y="113"/>
                    </a:lnTo>
                    <a:lnTo>
                      <a:pt x="169" y="169"/>
                    </a:lnTo>
                    <a:lnTo>
                      <a:pt x="57" y="1911"/>
                    </a:lnTo>
                    <a:lnTo>
                      <a:pt x="1" y="2867"/>
                    </a:lnTo>
                    <a:lnTo>
                      <a:pt x="169" y="2811"/>
                    </a:lnTo>
                    <a:lnTo>
                      <a:pt x="282" y="2811"/>
                    </a:lnTo>
                    <a:lnTo>
                      <a:pt x="394" y="2867"/>
                    </a:lnTo>
                    <a:lnTo>
                      <a:pt x="507" y="2979"/>
                    </a:lnTo>
                    <a:lnTo>
                      <a:pt x="900" y="3092"/>
                    </a:lnTo>
                    <a:lnTo>
                      <a:pt x="1181" y="3316"/>
                    </a:lnTo>
                    <a:lnTo>
                      <a:pt x="1294" y="3373"/>
                    </a:lnTo>
                    <a:lnTo>
                      <a:pt x="1406" y="3373"/>
                    </a:lnTo>
                    <a:lnTo>
                      <a:pt x="1462" y="3260"/>
                    </a:lnTo>
                    <a:lnTo>
                      <a:pt x="1799" y="3316"/>
                    </a:lnTo>
                    <a:lnTo>
                      <a:pt x="2024" y="3316"/>
                    </a:lnTo>
                    <a:lnTo>
                      <a:pt x="2080" y="3260"/>
                    </a:lnTo>
                    <a:lnTo>
                      <a:pt x="2137" y="3148"/>
                    </a:lnTo>
                    <a:lnTo>
                      <a:pt x="2249" y="2867"/>
                    </a:lnTo>
                    <a:lnTo>
                      <a:pt x="2305" y="2754"/>
                    </a:lnTo>
                    <a:lnTo>
                      <a:pt x="2418" y="2754"/>
                    </a:lnTo>
                    <a:lnTo>
                      <a:pt x="2418" y="2698"/>
                    </a:lnTo>
                    <a:lnTo>
                      <a:pt x="2418" y="2586"/>
                    </a:lnTo>
                    <a:lnTo>
                      <a:pt x="2418" y="2530"/>
                    </a:lnTo>
                    <a:lnTo>
                      <a:pt x="2361" y="2473"/>
                    </a:lnTo>
                    <a:lnTo>
                      <a:pt x="2361" y="2417"/>
                    </a:lnTo>
                    <a:lnTo>
                      <a:pt x="2361" y="2249"/>
                    </a:lnTo>
                    <a:lnTo>
                      <a:pt x="2305" y="2136"/>
                    </a:lnTo>
                    <a:lnTo>
                      <a:pt x="2080" y="1968"/>
                    </a:lnTo>
                    <a:lnTo>
                      <a:pt x="1912" y="1911"/>
                    </a:lnTo>
                    <a:lnTo>
                      <a:pt x="1912" y="1855"/>
                    </a:lnTo>
                    <a:lnTo>
                      <a:pt x="1912" y="1743"/>
                    </a:lnTo>
                    <a:lnTo>
                      <a:pt x="1912" y="1630"/>
                    </a:lnTo>
                    <a:lnTo>
                      <a:pt x="1856" y="1518"/>
                    </a:lnTo>
                    <a:lnTo>
                      <a:pt x="1687" y="1405"/>
                    </a:lnTo>
                    <a:lnTo>
                      <a:pt x="1462" y="1293"/>
                    </a:lnTo>
                    <a:lnTo>
                      <a:pt x="1350" y="1237"/>
                    </a:lnTo>
                    <a:lnTo>
                      <a:pt x="1294" y="1124"/>
                    </a:lnTo>
                    <a:lnTo>
                      <a:pt x="1125" y="1012"/>
                    </a:lnTo>
                    <a:lnTo>
                      <a:pt x="1069" y="1068"/>
                    </a:lnTo>
                    <a:lnTo>
                      <a:pt x="1013" y="1124"/>
                    </a:lnTo>
                    <a:lnTo>
                      <a:pt x="1013" y="1237"/>
                    </a:lnTo>
                    <a:lnTo>
                      <a:pt x="1069" y="1518"/>
                    </a:lnTo>
                    <a:lnTo>
                      <a:pt x="1125" y="1855"/>
                    </a:lnTo>
                    <a:lnTo>
                      <a:pt x="956" y="1855"/>
                    </a:lnTo>
                    <a:lnTo>
                      <a:pt x="788" y="1911"/>
                    </a:lnTo>
                    <a:lnTo>
                      <a:pt x="731" y="2080"/>
                    </a:lnTo>
                    <a:lnTo>
                      <a:pt x="675" y="2249"/>
                    </a:lnTo>
                    <a:lnTo>
                      <a:pt x="507" y="2136"/>
                    </a:lnTo>
                    <a:lnTo>
                      <a:pt x="226" y="2136"/>
                    </a:lnTo>
                    <a:lnTo>
                      <a:pt x="226" y="2080"/>
                    </a:lnTo>
                    <a:lnTo>
                      <a:pt x="226" y="1574"/>
                    </a:lnTo>
                    <a:lnTo>
                      <a:pt x="282" y="1462"/>
                    </a:lnTo>
                    <a:lnTo>
                      <a:pt x="338" y="1405"/>
                    </a:lnTo>
                    <a:lnTo>
                      <a:pt x="450" y="1349"/>
                    </a:lnTo>
                    <a:lnTo>
                      <a:pt x="450" y="1237"/>
                    </a:lnTo>
                    <a:lnTo>
                      <a:pt x="675" y="1068"/>
                    </a:lnTo>
                    <a:lnTo>
                      <a:pt x="900" y="900"/>
                    </a:lnTo>
                    <a:lnTo>
                      <a:pt x="900" y="843"/>
                    </a:lnTo>
                    <a:lnTo>
                      <a:pt x="563" y="39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E96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2" name="Google Shape;23722;p51"/>
              <p:cNvSpPr/>
              <p:nvPr/>
            </p:nvSpPr>
            <p:spPr>
              <a:xfrm>
                <a:off x="859175" y="1070850"/>
                <a:ext cx="56250" cy="7310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924" extrusionOk="0">
                    <a:moveTo>
                      <a:pt x="1013" y="1"/>
                    </a:moveTo>
                    <a:lnTo>
                      <a:pt x="675" y="57"/>
                    </a:lnTo>
                    <a:lnTo>
                      <a:pt x="563" y="169"/>
                    </a:lnTo>
                    <a:lnTo>
                      <a:pt x="451" y="282"/>
                    </a:lnTo>
                    <a:lnTo>
                      <a:pt x="394" y="338"/>
                    </a:lnTo>
                    <a:lnTo>
                      <a:pt x="394" y="450"/>
                    </a:lnTo>
                    <a:lnTo>
                      <a:pt x="507" y="619"/>
                    </a:lnTo>
                    <a:lnTo>
                      <a:pt x="451" y="675"/>
                    </a:lnTo>
                    <a:lnTo>
                      <a:pt x="338" y="731"/>
                    </a:lnTo>
                    <a:lnTo>
                      <a:pt x="113" y="787"/>
                    </a:lnTo>
                    <a:lnTo>
                      <a:pt x="57" y="787"/>
                    </a:lnTo>
                    <a:lnTo>
                      <a:pt x="1" y="900"/>
                    </a:lnTo>
                    <a:lnTo>
                      <a:pt x="57" y="1012"/>
                    </a:lnTo>
                    <a:lnTo>
                      <a:pt x="113" y="1068"/>
                    </a:lnTo>
                    <a:lnTo>
                      <a:pt x="226" y="1068"/>
                    </a:lnTo>
                    <a:lnTo>
                      <a:pt x="113" y="1293"/>
                    </a:lnTo>
                    <a:lnTo>
                      <a:pt x="57" y="1406"/>
                    </a:lnTo>
                    <a:lnTo>
                      <a:pt x="1" y="1462"/>
                    </a:lnTo>
                    <a:lnTo>
                      <a:pt x="57" y="1574"/>
                    </a:lnTo>
                    <a:lnTo>
                      <a:pt x="113" y="1687"/>
                    </a:lnTo>
                    <a:lnTo>
                      <a:pt x="282" y="1912"/>
                    </a:lnTo>
                    <a:lnTo>
                      <a:pt x="394" y="2193"/>
                    </a:lnTo>
                    <a:lnTo>
                      <a:pt x="451" y="2361"/>
                    </a:lnTo>
                    <a:lnTo>
                      <a:pt x="507" y="2530"/>
                    </a:lnTo>
                    <a:lnTo>
                      <a:pt x="619" y="2586"/>
                    </a:lnTo>
                    <a:lnTo>
                      <a:pt x="844" y="2586"/>
                    </a:lnTo>
                    <a:lnTo>
                      <a:pt x="844" y="2305"/>
                    </a:lnTo>
                    <a:lnTo>
                      <a:pt x="900" y="2249"/>
                    </a:lnTo>
                    <a:lnTo>
                      <a:pt x="900" y="2193"/>
                    </a:lnTo>
                    <a:lnTo>
                      <a:pt x="1125" y="2193"/>
                    </a:lnTo>
                    <a:lnTo>
                      <a:pt x="1462" y="2305"/>
                    </a:lnTo>
                    <a:lnTo>
                      <a:pt x="1125" y="2305"/>
                    </a:lnTo>
                    <a:lnTo>
                      <a:pt x="1069" y="2417"/>
                    </a:lnTo>
                    <a:lnTo>
                      <a:pt x="1069" y="2474"/>
                    </a:lnTo>
                    <a:lnTo>
                      <a:pt x="1125" y="2530"/>
                    </a:lnTo>
                    <a:lnTo>
                      <a:pt x="1237" y="2586"/>
                    </a:lnTo>
                    <a:lnTo>
                      <a:pt x="1237" y="2698"/>
                    </a:lnTo>
                    <a:lnTo>
                      <a:pt x="1294" y="2811"/>
                    </a:lnTo>
                    <a:lnTo>
                      <a:pt x="1406" y="2923"/>
                    </a:lnTo>
                    <a:lnTo>
                      <a:pt x="1687" y="2923"/>
                    </a:lnTo>
                    <a:lnTo>
                      <a:pt x="1856" y="2867"/>
                    </a:lnTo>
                    <a:lnTo>
                      <a:pt x="1856" y="2755"/>
                    </a:lnTo>
                    <a:lnTo>
                      <a:pt x="1856" y="2642"/>
                    </a:lnTo>
                    <a:lnTo>
                      <a:pt x="1856" y="2586"/>
                    </a:lnTo>
                    <a:lnTo>
                      <a:pt x="1912" y="2698"/>
                    </a:lnTo>
                    <a:lnTo>
                      <a:pt x="2024" y="2755"/>
                    </a:lnTo>
                    <a:lnTo>
                      <a:pt x="2081" y="2698"/>
                    </a:lnTo>
                    <a:lnTo>
                      <a:pt x="2193" y="2586"/>
                    </a:lnTo>
                    <a:lnTo>
                      <a:pt x="2249" y="2193"/>
                    </a:lnTo>
                    <a:lnTo>
                      <a:pt x="2249" y="1799"/>
                    </a:lnTo>
                    <a:lnTo>
                      <a:pt x="2137" y="1799"/>
                    </a:lnTo>
                    <a:lnTo>
                      <a:pt x="2024" y="1743"/>
                    </a:lnTo>
                    <a:lnTo>
                      <a:pt x="1800" y="1574"/>
                    </a:lnTo>
                    <a:lnTo>
                      <a:pt x="1631" y="1462"/>
                    </a:lnTo>
                    <a:lnTo>
                      <a:pt x="1575" y="1462"/>
                    </a:lnTo>
                    <a:lnTo>
                      <a:pt x="1518" y="1518"/>
                    </a:lnTo>
                    <a:lnTo>
                      <a:pt x="1462" y="1743"/>
                    </a:lnTo>
                    <a:lnTo>
                      <a:pt x="1518" y="1799"/>
                    </a:lnTo>
                    <a:lnTo>
                      <a:pt x="1575" y="1855"/>
                    </a:lnTo>
                    <a:lnTo>
                      <a:pt x="1518" y="1855"/>
                    </a:lnTo>
                    <a:lnTo>
                      <a:pt x="1406" y="1743"/>
                    </a:lnTo>
                    <a:lnTo>
                      <a:pt x="1350" y="1687"/>
                    </a:lnTo>
                    <a:lnTo>
                      <a:pt x="1350" y="1630"/>
                    </a:lnTo>
                    <a:lnTo>
                      <a:pt x="1350" y="1574"/>
                    </a:lnTo>
                    <a:lnTo>
                      <a:pt x="1406" y="1518"/>
                    </a:lnTo>
                    <a:lnTo>
                      <a:pt x="1406" y="1462"/>
                    </a:lnTo>
                    <a:lnTo>
                      <a:pt x="1518" y="1406"/>
                    </a:lnTo>
                    <a:lnTo>
                      <a:pt x="1687" y="1349"/>
                    </a:lnTo>
                    <a:lnTo>
                      <a:pt x="1800" y="1293"/>
                    </a:lnTo>
                    <a:lnTo>
                      <a:pt x="1800" y="1237"/>
                    </a:lnTo>
                    <a:lnTo>
                      <a:pt x="1743" y="1125"/>
                    </a:lnTo>
                    <a:lnTo>
                      <a:pt x="1631" y="1012"/>
                    </a:lnTo>
                    <a:lnTo>
                      <a:pt x="1687" y="956"/>
                    </a:lnTo>
                    <a:lnTo>
                      <a:pt x="1743" y="900"/>
                    </a:lnTo>
                    <a:lnTo>
                      <a:pt x="1687" y="844"/>
                    </a:lnTo>
                    <a:lnTo>
                      <a:pt x="1575" y="731"/>
                    </a:lnTo>
                    <a:lnTo>
                      <a:pt x="1518" y="619"/>
                    </a:lnTo>
                    <a:lnTo>
                      <a:pt x="1406" y="563"/>
                    </a:lnTo>
                    <a:lnTo>
                      <a:pt x="1350" y="563"/>
                    </a:lnTo>
                    <a:lnTo>
                      <a:pt x="1406" y="506"/>
                    </a:lnTo>
                    <a:lnTo>
                      <a:pt x="1350" y="169"/>
                    </a:lnTo>
                    <a:lnTo>
                      <a:pt x="1294" y="113"/>
                    </a:lnTo>
                    <a:lnTo>
                      <a:pt x="1181" y="1"/>
                    </a:lnTo>
                    <a:close/>
                  </a:path>
                </a:pathLst>
              </a:custGeom>
              <a:solidFill>
                <a:srgbClr val="907F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3" name="Google Shape;23723;p51"/>
              <p:cNvSpPr/>
              <p:nvPr/>
            </p:nvSpPr>
            <p:spPr>
              <a:xfrm>
                <a:off x="833900" y="1416525"/>
                <a:ext cx="67475" cy="64650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2586" extrusionOk="0">
                    <a:moveTo>
                      <a:pt x="1518" y="0"/>
                    </a:moveTo>
                    <a:lnTo>
                      <a:pt x="1462" y="169"/>
                    </a:lnTo>
                    <a:lnTo>
                      <a:pt x="1462" y="225"/>
                    </a:lnTo>
                    <a:lnTo>
                      <a:pt x="1574" y="337"/>
                    </a:lnTo>
                    <a:lnTo>
                      <a:pt x="1855" y="394"/>
                    </a:lnTo>
                    <a:lnTo>
                      <a:pt x="1462" y="394"/>
                    </a:lnTo>
                    <a:lnTo>
                      <a:pt x="1068" y="225"/>
                    </a:lnTo>
                    <a:lnTo>
                      <a:pt x="956" y="169"/>
                    </a:lnTo>
                    <a:lnTo>
                      <a:pt x="843" y="225"/>
                    </a:lnTo>
                    <a:lnTo>
                      <a:pt x="787" y="281"/>
                    </a:lnTo>
                    <a:lnTo>
                      <a:pt x="787" y="337"/>
                    </a:lnTo>
                    <a:lnTo>
                      <a:pt x="843" y="506"/>
                    </a:lnTo>
                    <a:lnTo>
                      <a:pt x="900" y="506"/>
                    </a:lnTo>
                    <a:lnTo>
                      <a:pt x="900" y="562"/>
                    </a:lnTo>
                    <a:lnTo>
                      <a:pt x="843" y="562"/>
                    </a:lnTo>
                    <a:lnTo>
                      <a:pt x="787" y="675"/>
                    </a:lnTo>
                    <a:lnTo>
                      <a:pt x="731" y="843"/>
                    </a:lnTo>
                    <a:lnTo>
                      <a:pt x="675" y="1068"/>
                    </a:lnTo>
                    <a:lnTo>
                      <a:pt x="562" y="1237"/>
                    </a:lnTo>
                    <a:lnTo>
                      <a:pt x="562" y="1293"/>
                    </a:lnTo>
                    <a:lnTo>
                      <a:pt x="506" y="1293"/>
                    </a:lnTo>
                    <a:lnTo>
                      <a:pt x="337" y="1237"/>
                    </a:lnTo>
                    <a:lnTo>
                      <a:pt x="225" y="1293"/>
                    </a:lnTo>
                    <a:lnTo>
                      <a:pt x="113" y="1349"/>
                    </a:lnTo>
                    <a:lnTo>
                      <a:pt x="56" y="1461"/>
                    </a:lnTo>
                    <a:lnTo>
                      <a:pt x="0" y="1574"/>
                    </a:lnTo>
                    <a:lnTo>
                      <a:pt x="0" y="1630"/>
                    </a:lnTo>
                    <a:lnTo>
                      <a:pt x="0" y="1686"/>
                    </a:lnTo>
                    <a:lnTo>
                      <a:pt x="56" y="1742"/>
                    </a:lnTo>
                    <a:lnTo>
                      <a:pt x="281" y="1742"/>
                    </a:lnTo>
                    <a:lnTo>
                      <a:pt x="281" y="1799"/>
                    </a:lnTo>
                    <a:lnTo>
                      <a:pt x="169" y="1742"/>
                    </a:lnTo>
                    <a:lnTo>
                      <a:pt x="113" y="1799"/>
                    </a:lnTo>
                    <a:lnTo>
                      <a:pt x="56" y="1967"/>
                    </a:lnTo>
                    <a:lnTo>
                      <a:pt x="56" y="2136"/>
                    </a:lnTo>
                    <a:lnTo>
                      <a:pt x="169" y="2192"/>
                    </a:lnTo>
                    <a:lnTo>
                      <a:pt x="281" y="2248"/>
                    </a:lnTo>
                    <a:lnTo>
                      <a:pt x="337" y="2361"/>
                    </a:lnTo>
                    <a:lnTo>
                      <a:pt x="450" y="2529"/>
                    </a:lnTo>
                    <a:lnTo>
                      <a:pt x="562" y="2586"/>
                    </a:lnTo>
                    <a:lnTo>
                      <a:pt x="619" y="2529"/>
                    </a:lnTo>
                    <a:lnTo>
                      <a:pt x="787" y="2361"/>
                    </a:lnTo>
                    <a:lnTo>
                      <a:pt x="843" y="2305"/>
                    </a:lnTo>
                    <a:lnTo>
                      <a:pt x="843" y="2192"/>
                    </a:lnTo>
                    <a:lnTo>
                      <a:pt x="956" y="2136"/>
                    </a:lnTo>
                    <a:lnTo>
                      <a:pt x="1237" y="1911"/>
                    </a:lnTo>
                    <a:lnTo>
                      <a:pt x="1349" y="1799"/>
                    </a:lnTo>
                    <a:lnTo>
                      <a:pt x="1462" y="1686"/>
                    </a:lnTo>
                    <a:lnTo>
                      <a:pt x="1518" y="1574"/>
                    </a:lnTo>
                    <a:lnTo>
                      <a:pt x="1686" y="1461"/>
                    </a:lnTo>
                    <a:lnTo>
                      <a:pt x="1855" y="1349"/>
                    </a:lnTo>
                    <a:lnTo>
                      <a:pt x="2024" y="1293"/>
                    </a:lnTo>
                    <a:lnTo>
                      <a:pt x="2417" y="1237"/>
                    </a:lnTo>
                    <a:lnTo>
                      <a:pt x="2586" y="1180"/>
                    </a:lnTo>
                    <a:lnTo>
                      <a:pt x="2642" y="1124"/>
                    </a:lnTo>
                    <a:lnTo>
                      <a:pt x="2642" y="1012"/>
                    </a:lnTo>
                    <a:lnTo>
                      <a:pt x="2698" y="506"/>
                    </a:lnTo>
                    <a:lnTo>
                      <a:pt x="2698" y="56"/>
                    </a:lnTo>
                    <a:lnTo>
                      <a:pt x="2586" y="0"/>
                    </a:lnTo>
                    <a:lnTo>
                      <a:pt x="2529" y="0"/>
                    </a:lnTo>
                    <a:lnTo>
                      <a:pt x="2417" y="169"/>
                    </a:lnTo>
                    <a:lnTo>
                      <a:pt x="2417" y="56"/>
                    </a:lnTo>
                    <a:lnTo>
                      <a:pt x="1911" y="56"/>
                    </a:lnTo>
                    <a:lnTo>
                      <a:pt x="1686" y="0"/>
                    </a:lnTo>
                    <a:close/>
                  </a:path>
                </a:pathLst>
              </a:custGeom>
              <a:solidFill>
                <a:srgbClr val="908C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4" name="Google Shape;23724;p51"/>
              <p:cNvSpPr/>
              <p:nvPr/>
            </p:nvSpPr>
            <p:spPr>
              <a:xfrm>
                <a:off x="863400" y="1323775"/>
                <a:ext cx="42175" cy="998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992" extrusionOk="0">
                    <a:moveTo>
                      <a:pt x="1125" y="1799"/>
                    </a:moveTo>
                    <a:lnTo>
                      <a:pt x="1055" y="1869"/>
                    </a:lnTo>
                    <a:lnTo>
                      <a:pt x="1055" y="1869"/>
                    </a:lnTo>
                    <a:lnTo>
                      <a:pt x="1068" y="1855"/>
                    </a:lnTo>
                    <a:lnTo>
                      <a:pt x="1125" y="1799"/>
                    </a:lnTo>
                    <a:close/>
                    <a:moveTo>
                      <a:pt x="675" y="1"/>
                    </a:moveTo>
                    <a:lnTo>
                      <a:pt x="563" y="113"/>
                    </a:lnTo>
                    <a:lnTo>
                      <a:pt x="506" y="563"/>
                    </a:lnTo>
                    <a:lnTo>
                      <a:pt x="563" y="675"/>
                    </a:lnTo>
                    <a:lnTo>
                      <a:pt x="619" y="787"/>
                    </a:lnTo>
                    <a:lnTo>
                      <a:pt x="619" y="844"/>
                    </a:lnTo>
                    <a:lnTo>
                      <a:pt x="675" y="956"/>
                    </a:lnTo>
                    <a:lnTo>
                      <a:pt x="731" y="1068"/>
                    </a:lnTo>
                    <a:lnTo>
                      <a:pt x="787" y="1181"/>
                    </a:lnTo>
                    <a:lnTo>
                      <a:pt x="900" y="1237"/>
                    </a:lnTo>
                    <a:lnTo>
                      <a:pt x="956" y="1293"/>
                    </a:lnTo>
                    <a:lnTo>
                      <a:pt x="1068" y="1293"/>
                    </a:lnTo>
                    <a:lnTo>
                      <a:pt x="1012" y="1349"/>
                    </a:lnTo>
                    <a:lnTo>
                      <a:pt x="1012" y="1406"/>
                    </a:lnTo>
                    <a:lnTo>
                      <a:pt x="900" y="1349"/>
                    </a:lnTo>
                    <a:lnTo>
                      <a:pt x="787" y="1349"/>
                    </a:lnTo>
                    <a:lnTo>
                      <a:pt x="675" y="1518"/>
                    </a:lnTo>
                    <a:lnTo>
                      <a:pt x="619" y="1631"/>
                    </a:lnTo>
                    <a:lnTo>
                      <a:pt x="675" y="1743"/>
                    </a:lnTo>
                    <a:lnTo>
                      <a:pt x="787" y="1912"/>
                    </a:lnTo>
                    <a:lnTo>
                      <a:pt x="900" y="1968"/>
                    </a:lnTo>
                    <a:lnTo>
                      <a:pt x="1012" y="1912"/>
                    </a:lnTo>
                    <a:lnTo>
                      <a:pt x="1012" y="2024"/>
                    </a:lnTo>
                    <a:lnTo>
                      <a:pt x="1068" y="2080"/>
                    </a:lnTo>
                    <a:lnTo>
                      <a:pt x="1237" y="2193"/>
                    </a:lnTo>
                    <a:lnTo>
                      <a:pt x="1068" y="2193"/>
                    </a:lnTo>
                    <a:lnTo>
                      <a:pt x="900" y="2305"/>
                    </a:lnTo>
                    <a:lnTo>
                      <a:pt x="675" y="2530"/>
                    </a:lnTo>
                    <a:lnTo>
                      <a:pt x="563" y="2642"/>
                    </a:lnTo>
                    <a:lnTo>
                      <a:pt x="506" y="2755"/>
                    </a:lnTo>
                    <a:lnTo>
                      <a:pt x="563" y="2867"/>
                    </a:lnTo>
                    <a:lnTo>
                      <a:pt x="675" y="2979"/>
                    </a:lnTo>
                    <a:lnTo>
                      <a:pt x="787" y="3036"/>
                    </a:lnTo>
                    <a:lnTo>
                      <a:pt x="844" y="3036"/>
                    </a:lnTo>
                    <a:lnTo>
                      <a:pt x="956" y="2979"/>
                    </a:lnTo>
                    <a:lnTo>
                      <a:pt x="1012" y="2923"/>
                    </a:lnTo>
                    <a:lnTo>
                      <a:pt x="1125" y="2867"/>
                    </a:lnTo>
                    <a:lnTo>
                      <a:pt x="1237" y="2923"/>
                    </a:lnTo>
                    <a:lnTo>
                      <a:pt x="1293" y="3036"/>
                    </a:lnTo>
                    <a:lnTo>
                      <a:pt x="1293" y="3092"/>
                    </a:lnTo>
                    <a:lnTo>
                      <a:pt x="1181" y="3148"/>
                    </a:lnTo>
                    <a:lnTo>
                      <a:pt x="1068" y="3092"/>
                    </a:lnTo>
                    <a:lnTo>
                      <a:pt x="956" y="3092"/>
                    </a:lnTo>
                    <a:lnTo>
                      <a:pt x="900" y="3148"/>
                    </a:lnTo>
                    <a:lnTo>
                      <a:pt x="844" y="3092"/>
                    </a:lnTo>
                    <a:lnTo>
                      <a:pt x="731" y="3092"/>
                    </a:lnTo>
                    <a:lnTo>
                      <a:pt x="675" y="3148"/>
                    </a:lnTo>
                    <a:lnTo>
                      <a:pt x="506" y="3204"/>
                    </a:lnTo>
                    <a:lnTo>
                      <a:pt x="394" y="3260"/>
                    </a:lnTo>
                    <a:lnTo>
                      <a:pt x="338" y="3317"/>
                    </a:lnTo>
                    <a:lnTo>
                      <a:pt x="282" y="3260"/>
                    </a:lnTo>
                    <a:lnTo>
                      <a:pt x="169" y="3260"/>
                    </a:lnTo>
                    <a:lnTo>
                      <a:pt x="1" y="3429"/>
                    </a:lnTo>
                    <a:lnTo>
                      <a:pt x="1" y="3485"/>
                    </a:lnTo>
                    <a:lnTo>
                      <a:pt x="57" y="3598"/>
                    </a:lnTo>
                    <a:lnTo>
                      <a:pt x="113" y="3654"/>
                    </a:lnTo>
                    <a:lnTo>
                      <a:pt x="225" y="3710"/>
                    </a:lnTo>
                    <a:lnTo>
                      <a:pt x="282" y="3710"/>
                    </a:lnTo>
                    <a:lnTo>
                      <a:pt x="338" y="3766"/>
                    </a:lnTo>
                    <a:lnTo>
                      <a:pt x="563" y="3823"/>
                    </a:lnTo>
                    <a:lnTo>
                      <a:pt x="844" y="3879"/>
                    </a:lnTo>
                    <a:lnTo>
                      <a:pt x="1012" y="3935"/>
                    </a:lnTo>
                    <a:lnTo>
                      <a:pt x="1068" y="3879"/>
                    </a:lnTo>
                    <a:lnTo>
                      <a:pt x="1125" y="3823"/>
                    </a:lnTo>
                    <a:lnTo>
                      <a:pt x="1181" y="3823"/>
                    </a:lnTo>
                    <a:lnTo>
                      <a:pt x="1237" y="3935"/>
                    </a:lnTo>
                    <a:lnTo>
                      <a:pt x="1293" y="3991"/>
                    </a:lnTo>
                    <a:lnTo>
                      <a:pt x="1293" y="3879"/>
                    </a:lnTo>
                    <a:lnTo>
                      <a:pt x="1349" y="3823"/>
                    </a:lnTo>
                    <a:lnTo>
                      <a:pt x="1406" y="3766"/>
                    </a:lnTo>
                    <a:lnTo>
                      <a:pt x="1518" y="3766"/>
                    </a:lnTo>
                    <a:lnTo>
                      <a:pt x="1631" y="2249"/>
                    </a:lnTo>
                    <a:lnTo>
                      <a:pt x="1687" y="731"/>
                    </a:lnTo>
                    <a:lnTo>
                      <a:pt x="1293" y="450"/>
                    </a:lnTo>
                    <a:lnTo>
                      <a:pt x="1181" y="338"/>
                    </a:lnTo>
                    <a:lnTo>
                      <a:pt x="1012" y="169"/>
                    </a:lnTo>
                    <a:lnTo>
                      <a:pt x="900" y="57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8784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5" name="Google Shape;23725;p51"/>
              <p:cNvSpPr/>
              <p:nvPr/>
            </p:nvSpPr>
            <p:spPr>
              <a:xfrm>
                <a:off x="656850" y="1384200"/>
                <a:ext cx="35150" cy="13350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5340" extrusionOk="0">
                    <a:moveTo>
                      <a:pt x="169" y="0"/>
                    </a:moveTo>
                    <a:lnTo>
                      <a:pt x="169" y="169"/>
                    </a:lnTo>
                    <a:lnTo>
                      <a:pt x="0" y="4160"/>
                    </a:lnTo>
                    <a:lnTo>
                      <a:pt x="0" y="4890"/>
                    </a:lnTo>
                    <a:lnTo>
                      <a:pt x="0" y="5115"/>
                    </a:lnTo>
                    <a:lnTo>
                      <a:pt x="0" y="5284"/>
                    </a:lnTo>
                    <a:lnTo>
                      <a:pt x="169" y="5340"/>
                    </a:lnTo>
                    <a:lnTo>
                      <a:pt x="225" y="5340"/>
                    </a:lnTo>
                    <a:lnTo>
                      <a:pt x="281" y="5228"/>
                    </a:lnTo>
                    <a:lnTo>
                      <a:pt x="338" y="5003"/>
                    </a:lnTo>
                    <a:lnTo>
                      <a:pt x="450" y="4890"/>
                    </a:lnTo>
                    <a:lnTo>
                      <a:pt x="787" y="4665"/>
                    </a:lnTo>
                    <a:lnTo>
                      <a:pt x="900" y="4328"/>
                    </a:lnTo>
                    <a:lnTo>
                      <a:pt x="900" y="3991"/>
                    </a:lnTo>
                    <a:lnTo>
                      <a:pt x="843" y="3935"/>
                    </a:lnTo>
                    <a:lnTo>
                      <a:pt x="843" y="3879"/>
                    </a:lnTo>
                    <a:lnTo>
                      <a:pt x="900" y="3766"/>
                    </a:lnTo>
                    <a:lnTo>
                      <a:pt x="1012" y="3598"/>
                    </a:lnTo>
                    <a:lnTo>
                      <a:pt x="1068" y="3541"/>
                    </a:lnTo>
                    <a:lnTo>
                      <a:pt x="1124" y="3429"/>
                    </a:lnTo>
                    <a:lnTo>
                      <a:pt x="1068" y="3373"/>
                    </a:lnTo>
                    <a:lnTo>
                      <a:pt x="1012" y="2923"/>
                    </a:lnTo>
                    <a:lnTo>
                      <a:pt x="1012" y="2530"/>
                    </a:lnTo>
                    <a:lnTo>
                      <a:pt x="1012" y="2361"/>
                    </a:lnTo>
                    <a:lnTo>
                      <a:pt x="1124" y="2136"/>
                    </a:lnTo>
                    <a:lnTo>
                      <a:pt x="1237" y="1968"/>
                    </a:lnTo>
                    <a:lnTo>
                      <a:pt x="1405" y="1799"/>
                    </a:lnTo>
                    <a:lnTo>
                      <a:pt x="1405" y="1743"/>
                    </a:lnTo>
                    <a:lnTo>
                      <a:pt x="1349" y="1630"/>
                    </a:lnTo>
                    <a:lnTo>
                      <a:pt x="1068" y="1630"/>
                    </a:lnTo>
                    <a:lnTo>
                      <a:pt x="787" y="1574"/>
                    </a:lnTo>
                    <a:lnTo>
                      <a:pt x="562" y="1574"/>
                    </a:lnTo>
                    <a:lnTo>
                      <a:pt x="281" y="1630"/>
                    </a:lnTo>
                    <a:lnTo>
                      <a:pt x="281" y="1630"/>
                    </a:lnTo>
                    <a:lnTo>
                      <a:pt x="338" y="394"/>
                    </a:lnTo>
                    <a:lnTo>
                      <a:pt x="338" y="169"/>
                    </a:lnTo>
                    <a:lnTo>
                      <a:pt x="281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B97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6" name="Google Shape;23726;p51"/>
              <p:cNvSpPr/>
              <p:nvPr/>
            </p:nvSpPr>
            <p:spPr>
              <a:xfrm>
                <a:off x="665275" y="1260550"/>
                <a:ext cx="49200" cy="82925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3317" extrusionOk="0">
                    <a:moveTo>
                      <a:pt x="506" y="0"/>
                    </a:moveTo>
                    <a:lnTo>
                      <a:pt x="450" y="56"/>
                    </a:lnTo>
                    <a:lnTo>
                      <a:pt x="394" y="169"/>
                    </a:lnTo>
                    <a:lnTo>
                      <a:pt x="394" y="338"/>
                    </a:lnTo>
                    <a:lnTo>
                      <a:pt x="338" y="394"/>
                    </a:lnTo>
                    <a:lnTo>
                      <a:pt x="282" y="394"/>
                    </a:lnTo>
                    <a:lnTo>
                      <a:pt x="169" y="506"/>
                    </a:lnTo>
                    <a:lnTo>
                      <a:pt x="113" y="619"/>
                    </a:lnTo>
                    <a:lnTo>
                      <a:pt x="169" y="731"/>
                    </a:lnTo>
                    <a:lnTo>
                      <a:pt x="225" y="900"/>
                    </a:lnTo>
                    <a:lnTo>
                      <a:pt x="338" y="1068"/>
                    </a:lnTo>
                    <a:lnTo>
                      <a:pt x="282" y="1237"/>
                    </a:lnTo>
                    <a:lnTo>
                      <a:pt x="225" y="1349"/>
                    </a:lnTo>
                    <a:lnTo>
                      <a:pt x="1" y="1462"/>
                    </a:lnTo>
                    <a:lnTo>
                      <a:pt x="1" y="2080"/>
                    </a:lnTo>
                    <a:lnTo>
                      <a:pt x="57" y="2080"/>
                    </a:lnTo>
                    <a:lnTo>
                      <a:pt x="169" y="1967"/>
                    </a:lnTo>
                    <a:lnTo>
                      <a:pt x="282" y="1967"/>
                    </a:lnTo>
                    <a:lnTo>
                      <a:pt x="394" y="2024"/>
                    </a:lnTo>
                    <a:lnTo>
                      <a:pt x="450" y="2136"/>
                    </a:lnTo>
                    <a:lnTo>
                      <a:pt x="506" y="2192"/>
                    </a:lnTo>
                    <a:lnTo>
                      <a:pt x="787" y="2249"/>
                    </a:lnTo>
                    <a:lnTo>
                      <a:pt x="675" y="2417"/>
                    </a:lnTo>
                    <a:lnTo>
                      <a:pt x="619" y="2586"/>
                    </a:lnTo>
                    <a:lnTo>
                      <a:pt x="731" y="2698"/>
                    </a:lnTo>
                    <a:lnTo>
                      <a:pt x="844" y="2867"/>
                    </a:lnTo>
                    <a:lnTo>
                      <a:pt x="787" y="2979"/>
                    </a:lnTo>
                    <a:lnTo>
                      <a:pt x="787" y="3035"/>
                    </a:lnTo>
                    <a:lnTo>
                      <a:pt x="956" y="3092"/>
                    </a:lnTo>
                    <a:lnTo>
                      <a:pt x="1125" y="3204"/>
                    </a:lnTo>
                    <a:lnTo>
                      <a:pt x="1349" y="3316"/>
                    </a:lnTo>
                    <a:lnTo>
                      <a:pt x="1518" y="3316"/>
                    </a:lnTo>
                    <a:lnTo>
                      <a:pt x="1574" y="3148"/>
                    </a:lnTo>
                    <a:lnTo>
                      <a:pt x="1687" y="2979"/>
                    </a:lnTo>
                    <a:lnTo>
                      <a:pt x="1799" y="2811"/>
                    </a:lnTo>
                    <a:lnTo>
                      <a:pt x="1912" y="2698"/>
                    </a:lnTo>
                    <a:lnTo>
                      <a:pt x="1968" y="2586"/>
                    </a:lnTo>
                    <a:lnTo>
                      <a:pt x="1968" y="2530"/>
                    </a:lnTo>
                    <a:lnTo>
                      <a:pt x="1912" y="2473"/>
                    </a:lnTo>
                    <a:lnTo>
                      <a:pt x="1631" y="2473"/>
                    </a:lnTo>
                    <a:lnTo>
                      <a:pt x="1574" y="2417"/>
                    </a:lnTo>
                    <a:lnTo>
                      <a:pt x="1518" y="2417"/>
                    </a:lnTo>
                    <a:lnTo>
                      <a:pt x="1406" y="2361"/>
                    </a:lnTo>
                    <a:lnTo>
                      <a:pt x="1293" y="2417"/>
                    </a:lnTo>
                    <a:lnTo>
                      <a:pt x="1237" y="2417"/>
                    </a:lnTo>
                    <a:lnTo>
                      <a:pt x="1237" y="2361"/>
                    </a:lnTo>
                    <a:lnTo>
                      <a:pt x="1406" y="2305"/>
                    </a:lnTo>
                    <a:lnTo>
                      <a:pt x="1518" y="2192"/>
                    </a:lnTo>
                    <a:lnTo>
                      <a:pt x="1518" y="2024"/>
                    </a:lnTo>
                    <a:lnTo>
                      <a:pt x="1462" y="1911"/>
                    </a:lnTo>
                    <a:lnTo>
                      <a:pt x="1462" y="1911"/>
                    </a:lnTo>
                    <a:lnTo>
                      <a:pt x="1518" y="1967"/>
                    </a:lnTo>
                    <a:lnTo>
                      <a:pt x="1574" y="2024"/>
                    </a:lnTo>
                    <a:lnTo>
                      <a:pt x="1631" y="2080"/>
                    </a:lnTo>
                    <a:lnTo>
                      <a:pt x="1855" y="2080"/>
                    </a:lnTo>
                    <a:lnTo>
                      <a:pt x="1968" y="2024"/>
                    </a:lnTo>
                    <a:lnTo>
                      <a:pt x="1968" y="1967"/>
                    </a:lnTo>
                    <a:lnTo>
                      <a:pt x="1968" y="1911"/>
                    </a:lnTo>
                    <a:lnTo>
                      <a:pt x="1855" y="1743"/>
                    </a:lnTo>
                    <a:lnTo>
                      <a:pt x="1799" y="1574"/>
                    </a:lnTo>
                    <a:lnTo>
                      <a:pt x="1631" y="1518"/>
                    </a:lnTo>
                    <a:lnTo>
                      <a:pt x="1293" y="1518"/>
                    </a:lnTo>
                    <a:lnTo>
                      <a:pt x="1237" y="1462"/>
                    </a:lnTo>
                    <a:lnTo>
                      <a:pt x="1181" y="1349"/>
                    </a:lnTo>
                    <a:lnTo>
                      <a:pt x="1237" y="1293"/>
                    </a:lnTo>
                    <a:lnTo>
                      <a:pt x="1349" y="1124"/>
                    </a:lnTo>
                    <a:lnTo>
                      <a:pt x="1349" y="1068"/>
                    </a:lnTo>
                    <a:lnTo>
                      <a:pt x="1125" y="956"/>
                    </a:lnTo>
                    <a:lnTo>
                      <a:pt x="1068" y="956"/>
                    </a:lnTo>
                    <a:lnTo>
                      <a:pt x="1125" y="900"/>
                    </a:lnTo>
                    <a:lnTo>
                      <a:pt x="1181" y="675"/>
                    </a:lnTo>
                    <a:lnTo>
                      <a:pt x="1181" y="506"/>
                    </a:lnTo>
                    <a:lnTo>
                      <a:pt x="1181" y="281"/>
                    </a:lnTo>
                    <a:lnTo>
                      <a:pt x="1181" y="225"/>
                    </a:lnTo>
                    <a:lnTo>
                      <a:pt x="1068" y="113"/>
                    </a:lnTo>
                    <a:lnTo>
                      <a:pt x="787" y="113"/>
                    </a:lnTo>
                    <a:lnTo>
                      <a:pt x="675" y="56"/>
                    </a:lnTo>
                    <a:lnTo>
                      <a:pt x="563" y="56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9C9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7" name="Google Shape;23727;p51"/>
              <p:cNvSpPr/>
              <p:nvPr/>
            </p:nvSpPr>
            <p:spPr>
              <a:xfrm>
                <a:off x="649825" y="1562650"/>
                <a:ext cx="52000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2080" h="3542" extrusionOk="0">
                    <a:moveTo>
                      <a:pt x="169" y="0"/>
                    </a:moveTo>
                    <a:lnTo>
                      <a:pt x="0" y="3036"/>
                    </a:lnTo>
                    <a:lnTo>
                      <a:pt x="56" y="3317"/>
                    </a:lnTo>
                    <a:lnTo>
                      <a:pt x="113" y="3429"/>
                    </a:lnTo>
                    <a:lnTo>
                      <a:pt x="281" y="3429"/>
                    </a:lnTo>
                    <a:lnTo>
                      <a:pt x="562" y="3373"/>
                    </a:lnTo>
                    <a:lnTo>
                      <a:pt x="787" y="3373"/>
                    </a:lnTo>
                    <a:lnTo>
                      <a:pt x="956" y="3429"/>
                    </a:lnTo>
                    <a:lnTo>
                      <a:pt x="1237" y="3485"/>
                    </a:lnTo>
                    <a:lnTo>
                      <a:pt x="1349" y="3541"/>
                    </a:lnTo>
                    <a:lnTo>
                      <a:pt x="1518" y="3541"/>
                    </a:lnTo>
                    <a:lnTo>
                      <a:pt x="1686" y="3429"/>
                    </a:lnTo>
                    <a:lnTo>
                      <a:pt x="1799" y="3373"/>
                    </a:lnTo>
                    <a:lnTo>
                      <a:pt x="1911" y="3429"/>
                    </a:lnTo>
                    <a:lnTo>
                      <a:pt x="1911" y="3092"/>
                    </a:lnTo>
                    <a:lnTo>
                      <a:pt x="1967" y="3036"/>
                    </a:lnTo>
                    <a:lnTo>
                      <a:pt x="2024" y="2979"/>
                    </a:lnTo>
                    <a:lnTo>
                      <a:pt x="2080" y="2923"/>
                    </a:lnTo>
                    <a:lnTo>
                      <a:pt x="2080" y="2867"/>
                    </a:lnTo>
                    <a:lnTo>
                      <a:pt x="2024" y="2811"/>
                    </a:lnTo>
                    <a:lnTo>
                      <a:pt x="1518" y="2755"/>
                    </a:lnTo>
                    <a:lnTo>
                      <a:pt x="1462" y="2755"/>
                    </a:lnTo>
                    <a:lnTo>
                      <a:pt x="1405" y="2698"/>
                    </a:lnTo>
                    <a:lnTo>
                      <a:pt x="1293" y="2474"/>
                    </a:lnTo>
                    <a:lnTo>
                      <a:pt x="1237" y="2361"/>
                    </a:lnTo>
                    <a:lnTo>
                      <a:pt x="1068" y="2249"/>
                    </a:lnTo>
                    <a:lnTo>
                      <a:pt x="1068" y="2024"/>
                    </a:lnTo>
                    <a:lnTo>
                      <a:pt x="956" y="1968"/>
                    </a:lnTo>
                    <a:lnTo>
                      <a:pt x="900" y="1911"/>
                    </a:lnTo>
                    <a:lnTo>
                      <a:pt x="843" y="1968"/>
                    </a:lnTo>
                    <a:lnTo>
                      <a:pt x="731" y="1968"/>
                    </a:lnTo>
                    <a:lnTo>
                      <a:pt x="675" y="1911"/>
                    </a:lnTo>
                    <a:lnTo>
                      <a:pt x="619" y="1911"/>
                    </a:lnTo>
                    <a:lnTo>
                      <a:pt x="562" y="1968"/>
                    </a:lnTo>
                    <a:lnTo>
                      <a:pt x="562" y="2024"/>
                    </a:lnTo>
                    <a:lnTo>
                      <a:pt x="506" y="2080"/>
                    </a:lnTo>
                    <a:lnTo>
                      <a:pt x="281" y="2080"/>
                    </a:lnTo>
                    <a:lnTo>
                      <a:pt x="225" y="2024"/>
                    </a:lnTo>
                    <a:lnTo>
                      <a:pt x="281" y="1968"/>
                    </a:lnTo>
                    <a:lnTo>
                      <a:pt x="338" y="1855"/>
                    </a:lnTo>
                    <a:lnTo>
                      <a:pt x="338" y="1743"/>
                    </a:lnTo>
                    <a:lnTo>
                      <a:pt x="281" y="1687"/>
                    </a:lnTo>
                    <a:lnTo>
                      <a:pt x="225" y="1630"/>
                    </a:lnTo>
                    <a:lnTo>
                      <a:pt x="169" y="1574"/>
                    </a:lnTo>
                    <a:lnTo>
                      <a:pt x="169" y="1518"/>
                    </a:lnTo>
                    <a:lnTo>
                      <a:pt x="169" y="1406"/>
                    </a:lnTo>
                    <a:lnTo>
                      <a:pt x="225" y="1237"/>
                    </a:lnTo>
                    <a:lnTo>
                      <a:pt x="225" y="1068"/>
                    </a:lnTo>
                    <a:lnTo>
                      <a:pt x="225" y="282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BB2E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8" name="Google Shape;23728;p51"/>
              <p:cNvSpPr/>
              <p:nvPr/>
            </p:nvSpPr>
            <p:spPr>
              <a:xfrm>
                <a:off x="849350" y="1592150"/>
                <a:ext cx="42175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2755" extrusionOk="0">
                    <a:moveTo>
                      <a:pt x="1462" y="1"/>
                    </a:moveTo>
                    <a:lnTo>
                      <a:pt x="1462" y="57"/>
                    </a:lnTo>
                    <a:lnTo>
                      <a:pt x="1406" y="113"/>
                    </a:lnTo>
                    <a:lnTo>
                      <a:pt x="1349" y="113"/>
                    </a:lnTo>
                    <a:lnTo>
                      <a:pt x="1293" y="57"/>
                    </a:lnTo>
                    <a:lnTo>
                      <a:pt x="1237" y="57"/>
                    </a:lnTo>
                    <a:lnTo>
                      <a:pt x="1125" y="169"/>
                    </a:lnTo>
                    <a:lnTo>
                      <a:pt x="1125" y="226"/>
                    </a:lnTo>
                    <a:lnTo>
                      <a:pt x="1181" y="282"/>
                    </a:lnTo>
                    <a:lnTo>
                      <a:pt x="1181" y="338"/>
                    </a:lnTo>
                    <a:lnTo>
                      <a:pt x="844" y="338"/>
                    </a:lnTo>
                    <a:lnTo>
                      <a:pt x="619" y="394"/>
                    </a:lnTo>
                    <a:lnTo>
                      <a:pt x="506" y="450"/>
                    </a:lnTo>
                    <a:lnTo>
                      <a:pt x="450" y="563"/>
                    </a:lnTo>
                    <a:lnTo>
                      <a:pt x="450" y="619"/>
                    </a:lnTo>
                    <a:lnTo>
                      <a:pt x="450" y="675"/>
                    </a:lnTo>
                    <a:lnTo>
                      <a:pt x="619" y="675"/>
                    </a:lnTo>
                    <a:lnTo>
                      <a:pt x="675" y="731"/>
                    </a:lnTo>
                    <a:lnTo>
                      <a:pt x="731" y="844"/>
                    </a:lnTo>
                    <a:lnTo>
                      <a:pt x="675" y="788"/>
                    </a:lnTo>
                    <a:lnTo>
                      <a:pt x="619" y="731"/>
                    </a:lnTo>
                    <a:lnTo>
                      <a:pt x="563" y="675"/>
                    </a:lnTo>
                    <a:lnTo>
                      <a:pt x="563" y="844"/>
                    </a:lnTo>
                    <a:lnTo>
                      <a:pt x="619" y="956"/>
                    </a:lnTo>
                    <a:lnTo>
                      <a:pt x="619" y="1125"/>
                    </a:lnTo>
                    <a:lnTo>
                      <a:pt x="563" y="1181"/>
                    </a:lnTo>
                    <a:lnTo>
                      <a:pt x="282" y="1406"/>
                    </a:lnTo>
                    <a:lnTo>
                      <a:pt x="57" y="1631"/>
                    </a:lnTo>
                    <a:lnTo>
                      <a:pt x="1" y="1687"/>
                    </a:lnTo>
                    <a:lnTo>
                      <a:pt x="57" y="1856"/>
                    </a:lnTo>
                    <a:lnTo>
                      <a:pt x="169" y="2080"/>
                    </a:lnTo>
                    <a:lnTo>
                      <a:pt x="225" y="2249"/>
                    </a:lnTo>
                    <a:lnTo>
                      <a:pt x="338" y="2249"/>
                    </a:lnTo>
                    <a:lnTo>
                      <a:pt x="619" y="2080"/>
                    </a:lnTo>
                    <a:lnTo>
                      <a:pt x="731" y="1968"/>
                    </a:lnTo>
                    <a:lnTo>
                      <a:pt x="787" y="1799"/>
                    </a:lnTo>
                    <a:lnTo>
                      <a:pt x="731" y="2249"/>
                    </a:lnTo>
                    <a:lnTo>
                      <a:pt x="787" y="2474"/>
                    </a:lnTo>
                    <a:lnTo>
                      <a:pt x="844" y="2530"/>
                    </a:lnTo>
                    <a:lnTo>
                      <a:pt x="956" y="2642"/>
                    </a:lnTo>
                    <a:lnTo>
                      <a:pt x="1125" y="2699"/>
                    </a:lnTo>
                    <a:lnTo>
                      <a:pt x="1293" y="2755"/>
                    </a:lnTo>
                    <a:lnTo>
                      <a:pt x="1518" y="2699"/>
                    </a:lnTo>
                    <a:lnTo>
                      <a:pt x="1574" y="2642"/>
                    </a:lnTo>
                    <a:lnTo>
                      <a:pt x="1687" y="2530"/>
                    </a:lnTo>
                    <a:lnTo>
                      <a:pt x="1687" y="1968"/>
                    </a:lnTo>
                    <a:lnTo>
                      <a:pt x="1574" y="1912"/>
                    </a:lnTo>
                    <a:lnTo>
                      <a:pt x="1518" y="1743"/>
                    </a:lnTo>
                    <a:lnTo>
                      <a:pt x="1518" y="1631"/>
                    </a:lnTo>
                    <a:lnTo>
                      <a:pt x="1406" y="1518"/>
                    </a:lnTo>
                    <a:lnTo>
                      <a:pt x="1349" y="1518"/>
                    </a:lnTo>
                    <a:lnTo>
                      <a:pt x="1349" y="1462"/>
                    </a:lnTo>
                    <a:lnTo>
                      <a:pt x="1406" y="1294"/>
                    </a:lnTo>
                    <a:lnTo>
                      <a:pt x="1518" y="1125"/>
                    </a:lnTo>
                    <a:lnTo>
                      <a:pt x="1574" y="956"/>
                    </a:lnTo>
                    <a:lnTo>
                      <a:pt x="1574" y="731"/>
                    </a:lnTo>
                    <a:lnTo>
                      <a:pt x="1574" y="394"/>
                    </a:lnTo>
                    <a:lnTo>
                      <a:pt x="1574" y="282"/>
                    </a:lnTo>
                    <a:lnTo>
                      <a:pt x="1574" y="113"/>
                    </a:lnTo>
                    <a:lnTo>
                      <a:pt x="1574" y="1"/>
                    </a:lnTo>
                    <a:close/>
                  </a:path>
                </a:pathLst>
              </a:custGeom>
              <a:solidFill>
                <a:srgbClr val="C2A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9" name="Google Shape;23729;p51"/>
              <p:cNvSpPr/>
              <p:nvPr/>
            </p:nvSpPr>
            <p:spPr>
              <a:xfrm>
                <a:off x="810000" y="875525"/>
                <a:ext cx="42175" cy="703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2812" extrusionOk="0">
                    <a:moveTo>
                      <a:pt x="394" y="1"/>
                    </a:moveTo>
                    <a:lnTo>
                      <a:pt x="282" y="57"/>
                    </a:lnTo>
                    <a:lnTo>
                      <a:pt x="113" y="170"/>
                    </a:lnTo>
                    <a:lnTo>
                      <a:pt x="1" y="338"/>
                    </a:lnTo>
                    <a:lnTo>
                      <a:pt x="169" y="732"/>
                    </a:lnTo>
                    <a:lnTo>
                      <a:pt x="226" y="956"/>
                    </a:lnTo>
                    <a:lnTo>
                      <a:pt x="226" y="1237"/>
                    </a:lnTo>
                    <a:lnTo>
                      <a:pt x="226" y="1294"/>
                    </a:lnTo>
                    <a:lnTo>
                      <a:pt x="226" y="1406"/>
                    </a:lnTo>
                    <a:lnTo>
                      <a:pt x="338" y="1518"/>
                    </a:lnTo>
                    <a:lnTo>
                      <a:pt x="507" y="1575"/>
                    </a:lnTo>
                    <a:lnTo>
                      <a:pt x="507" y="1631"/>
                    </a:lnTo>
                    <a:lnTo>
                      <a:pt x="507" y="1687"/>
                    </a:lnTo>
                    <a:lnTo>
                      <a:pt x="450" y="1800"/>
                    </a:lnTo>
                    <a:lnTo>
                      <a:pt x="450" y="2081"/>
                    </a:lnTo>
                    <a:lnTo>
                      <a:pt x="563" y="2362"/>
                    </a:lnTo>
                    <a:lnTo>
                      <a:pt x="788" y="2586"/>
                    </a:lnTo>
                    <a:lnTo>
                      <a:pt x="1125" y="2699"/>
                    </a:lnTo>
                    <a:lnTo>
                      <a:pt x="1293" y="2755"/>
                    </a:lnTo>
                    <a:lnTo>
                      <a:pt x="1462" y="2811"/>
                    </a:lnTo>
                    <a:lnTo>
                      <a:pt x="1518" y="2755"/>
                    </a:lnTo>
                    <a:lnTo>
                      <a:pt x="1631" y="2586"/>
                    </a:lnTo>
                    <a:lnTo>
                      <a:pt x="1687" y="2362"/>
                    </a:lnTo>
                    <a:lnTo>
                      <a:pt x="1687" y="2024"/>
                    </a:lnTo>
                    <a:lnTo>
                      <a:pt x="1575" y="1687"/>
                    </a:lnTo>
                    <a:lnTo>
                      <a:pt x="1462" y="1350"/>
                    </a:lnTo>
                    <a:lnTo>
                      <a:pt x="1069" y="732"/>
                    </a:lnTo>
                    <a:lnTo>
                      <a:pt x="619" y="226"/>
                    </a:lnTo>
                    <a:lnTo>
                      <a:pt x="507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C0BB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0" name="Google Shape;23730;p51"/>
              <p:cNvSpPr/>
              <p:nvPr/>
            </p:nvSpPr>
            <p:spPr>
              <a:xfrm>
                <a:off x="862000" y="1159375"/>
                <a:ext cx="50600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2643" extrusionOk="0">
                    <a:moveTo>
                      <a:pt x="1068" y="1968"/>
                    </a:moveTo>
                    <a:lnTo>
                      <a:pt x="1124" y="2080"/>
                    </a:lnTo>
                    <a:lnTo>
                      <a:pt x="1068" y="2024"/>
                    </a:lnTo>
                    <a:lnTo>
                      <a:pt x="1068" y="1968"/>
                    </a:lnTo>
                    <a:close/>
                    <a:moveTo>
                      <a:pt x="113" y="0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7" y="338"/>
                    </a:lnTo>
                    <a:lnTo>
                      <a:pt x="169" y="450"/>
                    </a:lnTo>
                    <a:lnTo>
                      <a:pt x="506" y="675"/>
                    </a:lnTo>
                    <a:lnTo>
                      <a:pt x="562" y="731"/>
                    </a:lnTo>
                    <a:lnTo>
                      <a:pt x="619" y="787"/>
                    </a:lnTo>
                    <a:lnTo>
                      <a:pt x="619" y="900"/>
                    </a:lnTo>
                    <a:lnTo>
                      <a:pt x="506" y="956"/>
                    </a:lnTo>
                    <a:lnTo>
                      <a:pt x="394" y="1012"/>
                    </a:lnTo>
                    <a:lnTo>
                      <a:pt x="338" y="1068"/>
                    </a:lnTo>
                    <a:lnTo>
                      <a:pt x="338" y="1125"/>
                    </a:lnTo>
                    <a:lnTo>
                      <a:pt x="450" y="1237"/>
                    </a:lnTo>
                    <a:lnTo>
                      <a:pt x="562" y="1293"/>
                    </a:lnTo>
                    <a:lnTo>
                      <a:pt x="562" y="1406"/>
                    </a:lnTo>
                    <a:lnTo>
                      <a:pt x="619" y="1574"/>
                    </a:lnTo>
                    <a:lnTo>
                      <a:pt x="506" y="1574"/>
                    </a:lnTo>
                    <a:lnTo>
                      <a:pt x="394" y="1518"/>
                    </a:lnTo>
                    <a:lnTo>
                      <a:pt x="281" y="1518"/>
                    </a:lnTo>
                    <a:lnTo>
                      <a:pt x="225" y="1574"/>
                    </a:lnTo>
                    <a:lnTo>
                      <a:pt x="225" y="1687"/>
                    </a:lnTo>
                    <a:lnTo>
                      <a:pt x="281" y="1743"/>
                    </a:lnTo>
                    <a:lnTo>
                      <a:pt x="450" y="1855"/>
                    </a:lnTo>
                    <a:lnTo>
                      <a:pt x="619" y="1968"/>
                    </a:lnTo>
                    <a:lnTo>
                      <a:pt x="787" y="2080"/>
                    </a:lnTo>
                    <a:lnTo>
                      <a:pt x="956" y="2192"/>
                    </a:lnTo>
                    <a:lnTo>
                      <a:pt x="1068" y="2136"/>
                    </a:lnTo>
                    <a:lnTo>
                      <a:pt x="1124" y="2080"/>
                    </a:lnTo>
                    <a:lnTo>
                      <a:pt x="1237" y="2080"/>
                    </a:lnTo>
                    <a:lnTo>
                      <a:pt x="1349" y="2024"/>
                    </a:lnTo>
                    <a:lnTo>
                      <a:pt x="1462" y="1968"/>
                    </a:lnTo>
                    <a:lnTo>
                      <a:pt x="1574" y="1911"/>
                    </a:lnTo>
                    <a:lnTo>
                      <a:pt x="1518" y="1968"/>
                    </a:lnTo>
                    <a:lnTo>
                      <a:pt x="1462" y="2024"/>
                    </a:lnTo>
                    <a:lnTo>
                      <a:pt x="1405" y="2192"/>
                    </a:lnTo>
                    <a:lnTo>
                      <a:pt x="1405" y="2249"/>
                    </a:lnTo>
                    <a:lnTo>
                      <a:pt x="1405" y="2361"/>
                    </a:lnTo>
                    <a:lnTo>
                      <a:pt x="1405" y="2417"/>
                    </a:lnTo>
                    <a:lnTo>
                      <a:pt x="1405" y="2474"/>
                    </a:lnTo>
                    <a:lnTo>
                      <a:pt x="1349" y="2530"/>
                    </a:lnTo>
                    <a:lnTo>
                      <a:pt x="1405" y="2586"/>
                    </a:lnTo>
                    <a:lnTo>
                      <a:pt x="1518" y="2642"/>
                    </a:lnTo>
                    <a:lnTo>
                      <a:pt x="1687" y="2642"/>
                    </a:lnTo>
                    <a:lnTo>
                      <a:pt x="1743" y="2586"/>
                    </a:lnTo>
                    <a:lnTo>
                      <a:pt x="1743" y="2530"/>
                    </a:lnTo>
                    <a:lnTo>
                      <a:pt x="1743" y="2417"/>
                    </a:lnTo>
                    <a:lnTo>
                      <a:pt x="1687" y="2361"/>
                    </a:lnTo>
                    <a:lnTo>
                      <a:pt x="1743" y="2361"/>
                    </a:lnTo>
                    <a:lnTo>
                      <a:pt x="1799" y="2417"/>
                    </a:lnTo>
                    <a:lnTo>
                      <a:pt x="1743" y="2474"/>
                    </a:lnTo>
                    <a:lnTo>
                      <a:pt x="1799" y="2530"/>
                    </a:lnTo>
                    <a:lnTo>
                      <a:pt x="1855" y="2586"/>
                    </a:lnTo>
                    <a:lnTo>
                      <a:pt x="1911" y="2586"/>
                    </a:lnTo>
                    <a:lnTo>
                      <a:pt x="1968" y="1855"/>
                    </a:lnTo>
                    <a:lnTo>
                      <a:pt x="1911" y="1799"/>
                    </a:lnTo>
                    <a:lnTo>
                      <a:pt x="1968" y="1687"/>
                    </a:lnTo>
                    <a:lnTo>
                      <a:pt x="2024" y="675"/>
                    </a:lnTo>
                    <a:lnTo>
                      <a:pt x="1911" y="675"/>
                    </a:lnTo>
                    <a:lnTo>
                      <a:pt x="1799" y="619"/>
                    </a:lnTo>
                    <a:lnTo>
                      <a:pt x="1518" y="563"/>
                    </a:lnTo>
                    <a:lnTo>
                      <a:pt x="1462" y="619"/>
                    </a:lnTo>
                    <a:lnTo>
                      <a:pt x="1405" y="675"/>
                    </a:lnTo>
                    <a:lnTo>
                      <a:pt x="1349" y="450"/>
                    </a:lnTo>
                    <a:lnTo>
                      <a:pt x="1293" y="338"/>
                    </a:lnTo>
                    <a:lnTo>
                      <a:pt x="1124" y="282"/>
                    </a:lnTo>
                    <a:lnTo>
                      <a:pt x="843" y="225"/>
                    </a:lnTo>
                    <a:lnTo>
                      <a:pt x="619" y="225"/>
                    </a:lnTo>
                    <a:lnTo>
                      <a:pt x="450" y="169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09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1" name="Google Shape;23731;p51"/>
              <p:cNvSpPr/>
              <p:nvPr/>
            </p:nvSpPr>
            <p:spPr>
              <a:xfrm>
                <a:off x="843725" y="909250"/>
                <a:ext cx="5342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1912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226" y="394"/>
                    </a:lnTo>
                    <a:lnTo>
                      <a:pt x="57" y="394"/>
                    </a:lnTo>
                    <a:lnTo>
                      <a:pt x="1" y="451"/>
                    </a:lnTo>
                    <a:lnTo>
                      <a:pt x="1" y="507"/>
                    </a:lnTo>
                    <a:lnTo>
                      <a:pt x="57" y="507"/>
                    </a:lnTo>
                    <a:lnTo>
                      <a:pt x="282" y="563"/>
                    </a:lnTo>
                    <a:lnTo>
                      <a:pt x="282" y="619"/>
                    </a:lnTo>
                    <a:lnTo>
                      <a:pt x="282" y="675"/>
                    </a:lnTo>
                    <a:lnTo>
                      <a:pt x="226" y="732"/>
                    </a:lnTo>
                    <a:lnTo>
                      <a:pt x="226" y="788"/>
                    </a:lnTo>
                    <a:lnTo>
                      <a:pt x="226" y="900"/>
                    </a:lnTo>
                    <a:lnTo>
                      <a:pt x="226" y="1013"/>
                    </a:lnTo>
                    <a:lnTo>
                      <a:pt x="226" y="1125"/>
                    </a:lnTo>
                    <a:lnTo>
                      <a:pt x="226" y="1181"/>
                    </a:lnTo>
                    <a:lnTo>
                      <a:pt x="169" y="1237"/>
                    </a:lnTo>
                    <a:lnTo>
                      <a:pt x="169" y="1294"/>
                    </a:lnTo>
                    <a:lnTo>
                      <a:pt x="113" y="1462"/>
                    </a:lnTo>
                    <a:lnTo>
                      <a:pt x="113" y="1518"/>
                    </a:lnTo>
                    <a:lnTo>
                      <a:pt x="169" y="1575"/>
                    </a:lnTo>
                    <a:lnTo>
                      <a:pt x="282" y="1575"/>
                    </a:lnTo>
                    <a:lnTo>
                      <a:pt x="507" y="1631"/>
                    </a:lnTo>
                    <a:lnTo>
                      <a:pt x="788" y="1743"/>
                    </a:lnTo>
                    <a:lnTo>
                      <a:pt x="1012" y="1799"/>
                    </a:lnTo>
                    <a:lnTo>
                      <a:pt x="1293" y="1912"/>
                    </a:lnTo>
                    <a:lnTo>
                      <a:pt x="1350" y="1912"/>
                    </a:lnTo>
                    <a:lnTo>
                      <a:pt x="1518" y="1856"/>
                    </a:lnTo>
                    <a:lnTo>
                      <a:pt x="1574" y="1631"/>
                    </a:lnTo>
                    <a:lnTo>
                      <a:pt x="1631" y="1575"/>
                    </a:lnTo>
                    <a:lnTo>
                      <a:pt x="1799" y="1462"/>
                    </a:lnTo>
                    <a:lnTo>
                      <a:pt x="1855" y="1406"/>
                    </a:lnTo>
                    <a:lnTo>
                      <a:pt x="1968" y="1237"/>
                    </a:lnTo>
                    <a:lnTo>
                      <a:pt x="2024" y="1069"/>
                    </a:lnTo>
                    <a:lnTo>
                      <a:pt x="2136" y="732"/>
                    </a:lnTo>
                    <a:lnTo>
                      <a:pt x="2080" y="338"/>
                    </a:lnTo>
                    <a:lnTo>
                      <a:pt x="2024" y="169"/>
                    </a:lnTo>
                    <a:lnTo>
                      <a:pt x="1968" y="1"/>
                    </a:lnTo>
                    <a:lnTo>
                      <a:pt x="1125" y="732"/>
                    </a:lnTo>
                    <a:lnTo>
                      <a:pt x="956" y="844"/>
                    </a:lnTo>
                    <a:lnTo>
                      <a:pt x="788" y="844"/>
                    </a:lnTo>
                    <a:lnTo>
                      <a:pt x="619" y="675"/>
                    </a:lnTo>
                    <a:lnTo>
                      <a:pt x="507" y="451"/>
                    </a:lnTo>
                    <a:lnTo>
                      <a:pt x="338" y="226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5A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2" name="Google Shape;23732;p51"/>
              <p:cNvSpPr/>
              <p:nvPr/>
            </p:nvSpPr>
            <p:spPr>
              <a:xfrm>
                <a:off x="758025" y="1642750"/>
                <a:ext cx="5340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2305" extrusionOk="0">
                    <a:moveTo>
                      <a:pt x="225" y="0"/>
                    </a:moveTo>
                    <a:lnTo>
                      <a:pt x="113" y="56"/>
                    </a:lnTo>
                    <a:lnTo>
                      <a:pt x="0" y="225"/>
                    </a:lnTo>
                    <a:lnTo>
                      <a:pt x="0" y="337"/>
                    </a:lnTo>
                    <a:lnTo>
                      <a:pt x="899" y="2248"/>
                    </a:lnTo>
                    <a:lnTo>
                      <a:pt x="956" y="2305"/>
                    </a:lnTo>
                    <a:lnTo>
                      <a:pt x="1068" y="2248"/>
                    </a:lnTo>
                    <a:lnTo>
                      <a:pt x="2080" y="1012"/>
                    </a:lnTo>
                    <a:lnTo>
                      <a:pt x="2136" y="900"/>
                    </a:lnTo>
                    <a:lnTo>
                      <a:pt x="2024" y="731"/>
                    </a:lnTo>
                    <a:lnTo>
                      <a:pt x="1911" y="618"/>
                    </a:lnTo>
                    <a:lnTo>
                      <a:pt x="1518" y="618"/>
                    </a:lnTo>
                    <a:lnTo>
                      <a:pt x="1518" y="675"/>
                    </a:lnTo>
                    <a:lnTo>
                      <a:pt x="1518" y="731"/>
                    </a:lnTo>
                    <a:lnTo>
                      <a:pt x="1461" y="675"/>
                    </a:lnTo>
                    <a:lnTo>
                      <a:pt x="1012" y="675"/>
                    </a:lnTo>
                    <a:lnTo>
                      <a:pt x="843" y="562"/>
                    </a:lnTo>
                    <a:lnTo>
                      <a:pt x="675" y="337"/>
                    </a:lnTo>
                    <a:lnTo>
                      <a:pt x="731" y="225"/>
                    </a:lnTo>
                    <a:lnTo>
                      <a:pt x="675" y="169"/>
                    </a:lnTo>
                    <a:lnTo>
                      <a:pt x="618" y="169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BFC0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3" name="Google Shape;23733;p51"/>
              <p:cNvSpPr/>
              <p:nvPr/>
            </p:nvSpPr>
            <p:spPr>
              <a:xfrm>
                <a:off x="772075" y="1624475"/>
                <a:ext cx="5200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2080" h="1631" extrusionOk="0">
                    <a:moveTo>
                      <a:pt x="1405" y="1"/>
                    </a:moveTo>
                    <a:lnTo>
                      <a:pt x="1237" y="57"/>
                    </a:lnTo>
                    <a:lnTo>
                      <a:pt x="1068" y="282"/>
                    </a:lnTo>
                    <a:lnTo>
                      <a:pt x="1012" y="338"/>
                    </a:lnTo>
                    <a:lnTo>
                      <a:pt x="899" y="282"/>
                    </a:lnTo>
                    <a:lnTo>
                      <a:pt x="506" y="506"/>
                    </a:lnTo>
                    <a:lnTo>
                      <a:pt x="281" y="619"/>
                    </a:lnTo>
                    <a:lnTo>
                      <a:pt x="56" y="675"/>
                    </a:lnTo>
                    <a:lnTo>
                      <a:pt x="0" y="731"/>
                    </a:lnTo>
                    <a:lnTo>
                      <a:pt x="0" y="787"/>
                    </a:lnTo>
                    <a:lnTo>
                      <a:pt x="56" y="956"/>
                    </a:lnTo>
                    <a:lnTo>
                      <a:pt x="113" y="1012"/>
                    </a:lnTo>
                    <a:lnTo>
                      <a:pt x="56" y="1068"/>
                    </a:lnTo>
                    <a:lnTo>
                      <a:pt x="56" y="1181"/>
                    </a:lnTo>
                    <a:lnTo>
                      <a:pt x="169" y="1125"/>
                    </a:lnTo>
                    <a:lnTo>
                      <a:pt x="169" y="1181"/>
                    </a:lnTo>
                    <a:lnTo>
                      <a:pt x="169" y="1237"/>
                    </a:lnTo>
                    <a:lnTo>
                      <a:pt x="113" y="1293"/>
                    </a:lnTo>
                    <a:lnTo>
                      <a:pt x="113" y="1406"/>
                    </a:lnTo>
                    <a:lnTo>
                      <a:pt x="394" y="1518"/>
                    </a:lnTo>
                    <a:lnTo>
                      <a:pt x="506" y="1574"/>
                    </a:lnTo>
                    <a:lnTo>
                      <a:pt x="618" y="1574"/>
                    </a:lnTo>
                    <a:lnTo>
                      <a:pt x="675" y="1462"/>
                    </a:lnTo>
                    <a:lnTo>
                      <a:pt x="731" y="1462"/>
                    </a:lnTo>
                    <a:lnTo>
                      <a:pt x="787" y="1574"/>
                    </a:lnTo>
                    <a:lnTo>
                      <a:pt x="843" y="1574"/>
                    </a:lnTo>
                    <a:lnTo>
                      <a:pt x="1012" y="1462"/>
                    </a:lnTo>
                    <a:lnTo>
                      <a:pt x="1012" y="1349"/>
                    </a:lnTo>
                    <a:lnTo>
                      <a:pt x="1124" y="1349"/>
                    </a:lnTo>
                    <a:lnTo>
                      <a:pt x="1181" y="1462"/>
                    </a:lnTo>
                    <a:lnTo>
                      <a:pt x="1181" y="1518"/>
                    </a:lnTo>
                    <a:lnTo>
                      <a:pt x="1237" y="1518"/>
                    </a:lnTo>
                    <a:lnTo>
                      <a:pt x="1293" y="1406"/>
                    </a:lnTo>
                    <a:lnTo>
                      <a:pt x="1349" y="1406"/>
                    </a:lnTo>
                    <a:lnTo>
                      <a:pt x="1405" y="1518"/>
                    </a:lnTo>
                    <a:lnTo>
                      <a:pt x="1574" y="1631"/>
                    </a:lnTo>
                    <a:lnTo>
                      <a:pt x="1799" y="1406"/>
                    </a:lnTo>
                    <a:lnTo>
                      <a:pt x="1967" y="1125"/>
                    </a:lnTo>
                    <a:lnTo>
                      <a:pt x="2080" y="844"/>
                    </a:lnTo>
                    <a:lnTo>
                      <a:pt x="2080" y="675"/>
                    </a:lnTo>
                    <a:lnTo>
                      <a:pt x="1967" y="506"/>
                    </a:lnTo>
                    <a:lnTo>
                      <a:pt x="1743" y="282"/>
                    </a:lnTo>
                    <a:lnTo>
                      <a:pt x="1743" y="338"/>
                    </a:lnTo>
                    <a:lnTo>
                      <a:pt x="1686" y="282"/>
                    </a:lnTo>
                    <a:lnTo>
                      <a:pt x="1743" y="282"/>
                    </a:lnTo>
                    <a:lnTo>
                      <a:pt x="1518" y="113"/>
                    </a:lnTo>
                    <a:lnTo>
                      <a:pt x="1405" y="1"/>
                    </a:lnTo>
                    <a:close/>
                  </a:path>
                </a:pathLst>
              </a:custGeom>
              <a:solidFill>
                <a:srgbClr val="B6B8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4" name="Google Shape;23734;p51"/>
              <p:cNvSpPr/>
              <p:nvPr/>
            </p:nvSpPr>
            <p:spPr>
              <a:xfrm>
                <a:off x="795950" y="883975"/>
                <a:ext cx="45000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2755" extrusionOk="0">
                    <a:moveTo>
                      <a:pt x="563" y="0"/>
                    </a:moveTo>
                    <a:lnTo>
                      <a:pt x="338" y="169"/>
                    </a:lnTo>
                    <a:lnTo>
                      <a:pt x="113" y="337"/>
                    </a:lnTo>
                    <a:lnTo>
                      <a:pt x="113" y="394"/>
                    </a:lnTo>
                    <a:lnTo>
                      <a:pt x="57" y="506"/>
                    </a:lnTo>
                    <a:lnTo>
                      <a:pt x="1" y="562"/>
                    </a:lnTo>
                    <a:lnTo>
                      <a:pt x="1" y="618"/>
                    </a:lnTo>
                    <a:lnTo>
                      <a:pt x="1" y="843"/>
                    </a:lnTo>
                    <a:lnTo>
                      <a:pt x="57" y="956"/>
                    </a:lnTo>
                    <a:lnTo>
                      <a:pt x="169" y="1068"/>
                    </a:lnTo>
                    <a:lnTo>
                      <a:pt x="450" y="1068"/>
                    </a:lnTo>
                    <a:lnTo>
                      <a:pt x="338" y="1237"/>
                    </a:lnTo>
                    <a:lnTo>
                      <a:pt x="338" y="1349"/>
                    </a:lnTo>
                    <a:lnTo>
                      <a:pt x="338" y="1518"/>
                    </a:lnTo>
                    <a:lnTo>
                      <a:pt x="282" y="1686"/>
                    </a:lnTo>
                    <a:lnTo>
                      <a:pt x="282" y="1743"/>
                    </a:lnTo>
                    <a:lnTo>
                      <a:pt x="338" y="1967"/>
                    </a:lnTo>
                    <a:lnTo>
                      <a:pt x="450" y="2136"/>
                    </a:lnTo>
                    <a:lnTo>
                      <a:pt x="563" y="2305"/>
                    </a:lnTo>
                    <a:lnTo>
                      <a:pt x="675" y="2529"/>
                    </a:lnTo>
                    <a:lnTo>
                      <a:pt x="731" y="2642"/>
                    </a:lnTo>
                    <a:lnTo>
                      <a:pt x="844" y="2698"/>
                    </a:lnTo>
                    <a:lnTo>
                      <a:pt x="1069" y="2754"/>
                    </a:lnTo>
                    <a:lnTo>
                      <a:pt x="1406" y="2754"/>
                    </a:lnTo>
                    <a:lnTo>
                      <a:pt x="1574" y="2586"/>
                    </a:lnTo>
                    <a:lnTo>
                      <a:pt x="1687" y="2586"/>
                    </a:lnTo>
                    <a:lnTo>
                      <a:pt x="1743" y="2529"/>
                    </a:lnTo>
                    <a:lnTo>
                      <a:pt x="1799" y="2417"/>
                    </a:lnTo>
                    <a:lnTo>
                      <a:pt x="1743" y="2248"/>
                    </a:lnTo>
                    <a:lnTo>
                      <a:pt x="1687" y="2248"/>
                    </a:lnTo>
                    <a:lnTo>
                      <a:pt x="1406" y="2136"/>
                    </a:lnTo>
                    <a:lnTo>
                      <a:pt x="1293" y="2080"/>
                    </a:lnTo>
                    <a:lnTo>
                      <a:pt x="1181" y="2024"/>
                    </a:lnTo>
                    <a:lnTo>
                      <a:pt x="1181" y="1911"/>
                    </a:lnTo>
                    <a:lnTo>
                      <a:pt x="1181" y="1799"/>
                    </a:lnTo>
                    <a:lnTo>
                      <a:pt x="1125" y="1686"/>
                    </a:lnTo>
                    <a:lnTo>
                      <a:pt x="1012" y="1630"/>
                    </a:lnTo>
                    <a:lnTo>
                      <a:pt x="1012" y="1574"/>
                    </a:lnTo>
                    <a:lnTo>
                      <a:pt x="1069" y="1518"/>
                    </a:lnTo>
                    <a:lnTo>
                      <a:pt x="1125" y="1462"/>
                    </a:lnTo>
                    <a:lnTo>
                      <a:pt x="1237" y="1293"/>
                    </a:lnTo>
                    <a:lnTo>
                      <a:pt x="1237" y="1180"/>
                    </a:lnTo>
                    <a:lnTo>
                      <a:pt x="1181" y="1124"/>
                    </a:lnTo>
                    <a:lnTo>
                      <a:pt x="1012" y="1124"/>
                    </a:lnTo>
                    <a:lnTo>
                      <a:pt x="956" y="1068"/>
                    </a:lnTo>
                    <a:lnTo>
                      <a:pt x="900" y="1012"/>
                    </a:lnTo>
                    <a:lnTo>
                      <a:pt x="844" y="956"/>
                    </a:lnTo>
                    <a:lnTo>
                      <a:pt x="844" y="843"/>
                    </a:lnTo>
                    <a:lnTo>
                      <a:pt x="900" y="675"/>
                    </a:lnTo>
                    <a:lnTo>
                      <a:pt x="900" y="562"/>
                    </a:lnTo>
                    <a:lnTo>
                      <a:pt x="900" y="506"/>
                    </a:lnTo>
                    <a:lnTo>
                      <a:pt x="956" y="450"/>
                    </a:lnTo>
                    <a:lnTo>
                      <a:pt x="956" y="394"/>
                    </a:lnTo>
                    <a:lnTo>
                      <a:pt x="900" y="337"/>
                    </a:lnTo>
                    <a:lnTo>
                      <a:pt x="788" y="281"/>
                    </a:lnTo>
                    <a:lnTo>
                      <a:pt x="731" y="225"/>
                    </a:lnTo>
                    <a:lnTo>
                      <a:pt x="675" y="56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rgbClr val="B8B4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5" name="Google Shape;23735;p51"/>
              <p:cNvSpPr/>
              <p:nvPr/>
            </p:nvSpPr>
            <p:spPr>
              <a:xfrm>
                <a:off x="863400" y="1278800"/>
                <a:ext cx="43575" cy="63275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2531" extrusionOk="0">
                    <a:moveTo>
                      <a:pt x="1125" y="1"/>
                    </a:moveTo>
                    <a:lnTo>
                      <a:pt x="1012" y="57"/>
                    </a:lnTo>
                    <a:lnTo>
                      <a:pt x="956" y="282"/>
                    </a:lnTo>
                    <a:lnTo>
                      <a:pt x="956" y="338"/>
                    </a:lnTo>
                    <a:lnTo>
                      <a:pt x="844" y="451"/>
                    </a:lnTo>
                    <a:lnTo>
                      <a:pt x="844" y="507"/>
                    </a:lnTo>
                    <a:lnTo>
                      <a:pt x="900" y="563"/>
                    </a:lnTo>
                    <a:lnTo>
                      <a:pt x="900" y="675"/>
                    </a:lnTo>
                    <a:lnTo>
                      <a:pt x="844" y="732"/>
                    </a:lnTo>
                    <a:lnTo>
                      <a:pt x="731" y="732"/>
                    </a:lnTo>
                    <a:lnTo>
                      <a:pt x="731" y="507"/>
                    </a:lnTo>
                    <a:lnTo>
                      <a:pt x="675" y="451"/>
                    </a:lnTo>
                    <a:lnTo>
                      <a:pt x="619" y="394"/>
                    </a:lnTo>
                    <a:lnTo>
                      <a:pt x="506" y="394"/>
                    </a:lnTo>
                    <a:lnTo>
                      <a:pt x="450" y="282"/>
                    </a:lnTo>
                    <a:lnTo>
                      <a:pt x="394" y="226"/>
                    </a:lnTo>
                    <a:lnTo>
                      <a:pt x="282" y="226"/>
                    </a:lnTo>
                    <a:lnTo>
                      <a:pt x="282" y="394"/>
                    </a:lnTo>
                    <a:lnTo>
                      <a:pt x="338" y="451"/>
                    </a:lnTo>
                    <a:lnTo>
                      <a:pt x="394" y="507"/>
                    </a:lnTo>
                    <a:lnTo>
                      <a:pt x="338" y="563"/>
                    </a:lnTo>
                    <a:lnTo>
                      <a:pt x="282" y="563"/>
                    </a:lnTo>
                    <a:lnTo>
                      <a:pt x="113" y="675"/>
                    </a:lnTo>
                    <a:lnTo>
                      <a:pt x="57" y="732"/>
                    </a:lnTo>
                    <a:lnTo>
                      <a:pt x="1" y="788"/>
                    </a:lnTo>
                    <a:lnTo>
                      <a:pt x="1" y="900"/>
                    </a:lnTo>
                    <a:lnTo>
                      <a:pt x="113" y="900"/>
                    </a:lnTo>
                    <a:lnTo>
                      <a:pt x="282" y="956"/>
                    </a:lnTo>
                    <a:lnTo>
                      <a:pt x="450" y="1069"/>
                    </a:lnTo>
                    <a:lnTo>
                      <a:pt x="563" y="1181"/>
                    </a:lnTo>
                    <a:lnTo>
                      <a:pt x="900" y="1462"/>
                    </a:lnTo>
                    <a:lnTo>
                      <a:pt x="956" y="1575"/>
                    </a:lnTo>
                    <a:lnTo>
                      <a:pt x="1012" y="1687"/>
                    </a:lnTo>
                    <a:lnTo>
                      <a:pt x="1068" y="1856"/>
                    </a:lnTo>
                    <a:lnTo>
                      <a:pt x="1068" y="1912"/>
                    </a:lnTo>
                    <a:lnTo>
                      <a:pt x="956" y="2024"/>
                    </a:lnTo>
                    <a:lnTo>
                      <a:pt x="1012" y="2137"/>
                    </a:lnTo>
                    <a:lnTo>
                      <a:pt x="1125" y="2249"/>
                    </a:lnTo>
                    <a:lnTo>
                      <a:pt x="1237" y="2305"/>
                    </a:lnTo>
                    <a:lnTo>
                      <a:pt x="1237" y="2418"/>
                    </a:lnTo>
                    <a:lnTo>
                      <a:pt x="1293" y="2474"/>
                    </a:lnTo>
                    <a:lnTo>
                      <a:pt x="1574" y="2474"/>
                    </a:lnTo>
                    <a:lnTo>
                      <a:pt x="1687" y="2530"/>
                    </a:lnTo>
                    <a:lnTo>
                      <a:pt x="1743" y="619"/>
                    </a:lnTo>
                    <a:lnTo>
                      <a:pt x="1574" y="394"/>
                    </a:lnTo>
                    <a:lnTo>
                      <a:pt x="1462" y="507"/>
                    </a:lnTo>
                    <a:lnTo>
                      <a:pt x="1293" y="507"/>
                    </a:lnTo>
                    <a:lnTo>
                      <a:pt x="1181" y="394"/>
                    </a:lnTo>
                    <a:lnTo>
                      <a:pt x="1181" y="282"/>
                    </a:lnTo>
                    <a:lnTo>
                      <a:pt x="1349" y="57"/>
                    </a:lnTo>
                    <a:lnTo>
                      <a:pt x="1237" y="1"/>
                    </a:lnTo>
                    <a:close/>
                  </a:path>
                </a:pathLst>
              </a:custGeom>
              <a:solidFill>
                <a:srgbClr val="9F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6" name="Google Shape;23736;p51"/>
              <p:cNvSpPr/>
              <p:nvPr/>
            </p:nvSpPr>
            <p:spPr>
              <a:xfrm>
                <a:off x="711650" y="895200"/>
                <a:ext cx="59025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2361" h="2081" extrusionOk="0">
                    <a:moveTo>
                      <a:pt x="1293" y="1"/>
                    </a:moveTo>
                    <a:lnTo>
                      <a:pt x="1237" y="57"/>
                    </a:lnTo>
                    <a:lnTo>
                      <a:pt x="1181" y="226"/>
                    </a:lnTo>
                    <a:lnTo>
                      <a:pt x="1181" y="282"/>
                    </a:lnTo>
                    <a:lnTo>
                      <a:pt x="1124" y="226"/>
                    </a:lnTo>
                    <a:lnTo>
                      <a:pt x="956" y="169"/>
                    </a:lnTo>
                    <a:lnTo>
                      <a:pt x="731" y="113"/>
                    </a:lnTo>
                    <a:lnTo>
                      <a:pt x="506" y="169"/>
                    </a:lnTo>
                    <a:lnTo>
                      <a:pt x="281" y="169"/>
                    </a:lnTo>
                    <a:lnTo>
                      <a:pt x="169" y="226"/>
                    </a:lnTo>
                    <a:lnTo>
                      <a:pt x="57" y="169"/>
                    </a:lnTo>
                    <a:lnTo>
                      <a:pt x="0" y="282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225" y="450"/>
                    </a:lnTo>
                    <a:lnTo>
                      <a:pt x="338" y="507"/>
                    </a:lnTo>
                    <a:lnTo>
                      <a:pt x="394" y="507"/>
                    </a:lnTo>
                    <a:lnTo>
                      <a:pt x="450" y="563"/>
                    </a:lnTo>
                    <a:lnTo>
                      <a:pt x="619" y="675"/>
                    </a:lnTo>
                    <a:lnTo>
                      <a:pt x="619" y="731"/>
                    </a:lnTo>
                    <a:lnTo>
                      <a:pt x="562" y="788"/>
                    </a:lnTo>
                    <a:lnTo>
                      <a:pt x="562" y="900"/>
                    </a:lnTo>
                    <a:lnTo>
                      <a:pt x="562" y="956"/>
                    </a:lnTo>
                    <a:lnTo>
                      <a:pt x="619" y="1013"/>
                    </a:lnTo>
                    <a:lnTo>
                      <a:pt x="731" y="1069"/>
                    </a:lnTo>
                    <a:lnTo>
                      <a:pt x="900" y="1181"/>
                    </a:lnTo>
                    <a:lnTo>
                      <a:pt x="956" y="1237"/>
                    </a:lnTo>
                    <a:lnTo>
                      <a:pt x="1068" y="1237"/>
                    </a:lnTo>
                    <a:lnTo>
                      <a:pt x="1068" y="1294"/>
                    </a:lnTo>
                    <a:lnTo>
                      <a:pt x="1012" y="1294"/>
                    </a:lnTo>
                    <a:lnTo>
                      <a:pt x="956" y="1350"/>
                    </a:lnTo>
                    <a:lnTo>
                      <a:pt x="956" y="1406"/>
                    </a:lnTo>
                    <a:lnTo>
                      <a:pt x="1181" y="1743"/>
                    </a:lnTo>
                    <a:lnTo>
                      <a:pt x="1237" y="1799"/>
                    </a:lnTo>
                    <a:lnTo>
                      <a:pt x="1349" y="1856"/>
                    </a:lnTo>
                    <a:lnTo>
                      <a:pt x="1462" y="1856"/>
                    </a:lnTo>
                    <a:lnTo>
                      <a:pt x="1518" y="1912"/>
                    </a:lnTo>
                    <a:lnTo>
                      <a:pt x="1574" y="2024"/>
                    </a:lnTo>
                    <a:lnTo>
                      <a:pt x="1630" y="2080"/>
                    </a:lnTo>
                    <a:lnTo>
                      <a:pt x="1799" y="2024"/>
                    </a:lnTo>
                    <a:lnTo>
                      <a:pt x="2136" y="1856"/>
                    </a:lnTo>
                    <a:lnTo>
                      <a:pt x="2305" y="1687"/>
                    </a:lnTo>
                    <a:lnTo>
                      <a:pt x="2361" y="1518"/>
                    </a:lnTo>
                    <a:lnTo>
                      <a:pt x="2305" y="1350"/>
                    </a:lnTo>
                    <a:lnTo>
                      <a:pt x="2192" y="1181"/>
                    </a:lnTo>
                    <a:lnTo>
                      <a:pt x="2080" y="1069"/>
                    </a:lnTo>
                    <a:lnTo>
                      <a:pt x="2024" y="956"/>
                    </a:lnTo>
                    <a:lnTo>
                      <a:pt x="1855" y="900"/>
                    </a:lnTo>
                    <a:lnTo>
                      <a:pt x="1687" y="844"/>
                    </a:lnTo>
                    <a:lnTo>
                      <a:pt x="1574" y="675"/>
                    </a:lnTo>
                    <a:lnTo>
                      <a:pt x="1630" y="450"/>
                    </a:lnTo>
                    <a:lnTo>
                      <a:pt x="1518" y="226"/>
                    </a:lnTo>
                    <a:lnTo>
                      <a:pt x="1462" y="113"/>
                    </a:lnTo>
                    <a:lnTo>
                      <a:pt x="1405" y="57"/>
                    </a:lnTo>
                    <a:lnTo>
                      <a:pt x="1293" y="1"/>
                    </a:lnTo>
                    <a:close/>
                  </a:path>
                </a:pathLst>
              </a:custGeom>
              <a:solidFill>
                <a:srgbClr val="A59D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7" name="Google Shape;23737;p51"/>
              <p:cNvSpPr/>
              <p:nvPr/>
            </p:nvSpPr>
            <p:spPr>
              <a:xfrm>
                <a:off x="648425" y="1638525"/>
                <a:ext cx="393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1574" h="2025" extrusionOk="0">
                    <a:moveTo>
                      <a:pt x="56" y="1"/>
                    </a:moveTo>
                    <a:lnTo>
                      <a:pt x="0" y="1799"/>
                    </a:lnTo>
                    <a:lnTo>
                      <a:pt x="0" y="1912"/>
                    </a:lnTo>
                    <a:lnTo>
                      <a:pt x="0" y="1968"/>
                    </a:lnTo>
                    <a:lnTo>
                      <a:pt x="56" y="2024"/>
                    </a:lnTo>
                    <a:lnTo>
                      <a:pt x="169" y="1968"/>
                    </a:lnTo>
                    <a:lnTo>
                      <a:pt x="787" y="1293"/>
                    </a:lnTo>
                    <a:lnTo>
                      <a:pt x="1461" y="619"/>
                    </a:lnTo>
                    <a:lnTo>
                      <a:pt x="1574" y="506"/>
                    </a:lnTo>
                    <a:lnTo>
                      <a:pt x="1461" y="450"/>
                    </a:lnTo>
                    <a:lnTo>
                      <a:pt x="1349" y="338"/>
                    </a:lnTo>
                    <a:lnTo>
                      <a:pt x="1180" y="338"/>
                    </a:lnTo>
                    <a:lnTo>
                      <a:pt x="1012" y="282"/>
                    </a:lnTo>
                    <a:lnTo>
                      <a:pt x="899" y="169"/>
                    </a:lnTo>
                    <a:lnTo>
                      <a:pt x="675" y="225"/>
                    </a:lnTo>
                    <a:lnTo>
                      <a:pt x="394" y="338"/>
                    </a:lnTo>
                    <a:lnTo>
                      <a:pt x="169" y="338"/>
                    </a:lnTo>
                    <a:lnTo>
                      <a:pt x="112" y="225"/>
                    </a:lnTo>
                    <a:lnTo>
                      <a:pt x="112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C9C3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8" name="Google Shape;23738;p51"/>
              <p:cNvSpPr/>
              <p:nvPr/>
            </p:nvSpPr>
            <p:spPr>
              <a:xfrm>
                <a:off x="673700" y="945800"/>
                <a:ext cx="23925" cy="19252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7701" extrusionOk="0">
                    <a:moveTo>
                      <a:pt x="282" y="0"/>
                    </a:moveTo>
                    <a:lnTo>
                      <a:pt x="282" y="281"/>
                    </a:lnTo>
                    <a:lnTo>
                      <a:pt x="1" y="6127"/>
                    </a:lnTo>
                    <a:lnTo>
                      <a:pt x="1" y="7419"/>
                    </a:lnTo>
                    <a:lnTo>
                      <a:pt x="113" y="7644"/>
                    </a:lnTo>
                    <a:lnTo>
                      <a:pt x="226" y="7700"/>
                    </a:lnTo>
                    <a:lnTo>
                      <a:pt x="394" y="7644"/>
                    </a:lnTo>
                    <a:lnTo>
                      <a:pt x="563" y="7419"/>
                    </a:lnTo>
                    <a:lnTo>
                      <a:pt x="844" y="7138"/>
                    </a:lnTo>
                    <a:lnTo>
                      <a:pt x="900" y="7026"/>
                    </a:lnTo>
                    <a:lnTo>
                      <a:pt x="956" y="6857"/>
                    </a:lnTo>
                    <a:lnTo>
                      <a:pt x="956" y="6745"/>
                    </a:lnTo>
                    <a:lnTo>
                      <a:pt x="731" y="6745"/>
                    </a:lnTo>
                    <a:lnTo>
                      <a:pt x="619" y="6801"/>
                    </a:lnTo>
                    <a:lnTo>
                      <a:pt x="563" y="6745"/>
                    </a:lnTo>
                    <a:lnTo>
                      <a:pt x="450" y="6632"/>
                    </a:lnTo>
                    <a:lnTo>
                      <a:pt x="450" y="6576"/>
                    </a:lnTo>
                    <a:lnTo>
                      <a:pt x="563" y="6576"/>
                    </a:lnTo>
                    <a:lnTo>
                      <a:pt x="563" y="6520"/>
                    </a:lnTo>
                    <a:lnTo>
                      <a:pt x="619" y="6351"/>
                    </a:lnTo>
                    <a:lnTo>
                      <a:pt x="731" y="6183"/>
                    </a:lnTo>
                    <a:lnTo>
                      <a:pt x="788" y="6014"/>
                    </a:lnTo>
                    <a:lnTo>
                      <a:pt x="788" y="5958"/>
                    </a:lnTo>
                    <a:lnTo>
                      <a:pt x="731" y="5902"/>
                    </a:lnTo>
                    <a:lnTo>
                      <a:pt x="619" y="5846"/>
                    </a:lnTo>
                    <a:lnTo>
                      <a:pt x="507" y="5902"/>
                    </a:lnTo>
                    <a:lnTo>
                      <a:pt x="282" y="6070"/>
                    </a:lnTo>
                    <a:lnTo>
                      <a:pt x="226" y="6014"/>
                    </a:lnTo>
                    <a:lnTo>
                      <a:pt x="226" y="4946"/>
                    </a:lnTo>
                    <a:lnTo>
                      <a:pt x="226" y="4665"/>
                    </a:lnTo>
                    <a:lnTo>
                      <a:pt x="226" y="4553"/>
                    </a:lnTo>
                    <a:lnTo>
                      <a:pt x="282" y="4440"/>
                    </a:lnTo>
                    <a:lnTo>
                      <a:pt x="450" y="4103"/>
                    </a:lnTo>
                    <a:lnTo>
                      <a:pt x="507" y="3822"/>
                    </a:lnTo>
                    <a:lnTo>
                      <a:pt x="450" y="3485"/>
                    </a:lnTo>
                    <a:lnTo>
                      <a:pt x="338" y="3204"/>
                    </a:lnTo>
                    <a:lnTo>
                      <a:pt x="338" y="2979"/>
                    </a:lnTo>
                    <a:lnTo>
                      <a:pt x="338" y="2811"/>
                    </a:lnTo>
                    <a:lnTo>
                      <a:pt x="394" y="2586"/>
                    </a:lnTo>
                    <a:lnTo>
                      <a:pt x="394" y="2473"/>
                    </a:lnTo>
                    <a:lnTo>
                      <a:pt x="338" y="2305"/>
                    </a:lnTo>
                    <a:lnTo>
                      <a:pt x="394" y="2136"/>
                    </a:lnTo>
                    <a:lnTo>
                      <a:pt x="450" y="1967"/>
                    </a:lnTo>
                    <a:lnTo>
                      <a:pt x="450" y="1799"/>
                    </a:lnTo>
                    <a:lnTo>
                      <a:pt x="394" y="1518"/>
                    </a:lnTo>
                    <a:lnTo>
                      <a:pt x="394" y="1181"/>
                    </a:lnTo>
                    <a:lnTo>
                      <a:pt x="450" y="618"/>
                    </a:lnTo>
                    <a:lnTo>
                      <a:pt x="450" y="281"/>
                    </a:lnTo>
                    <a:lnTo>
                      <a:pt x="450" y="113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A6A0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9" name="Google Shape;23739;p51"/>
              <p:cNvSpPr/>
              <p:nvPr/>
            </p:nvSpPr>
            <p:spPr>
              <a:xfrm>
                <a:off x="866200" y="1135475"/>
                <a:ext cx="47800" cy="43600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1744" extrusionOk="0">
                    <a:moveTo>
                      <a:pt x="1406" y="1238"/>
                    </a:moveTo>
                    <a:lnTo>
                      <a:pt x="1519" y="1294"/>
                    </a:lnTo>
                    <a:lnTo>
                      <a:pt x="1631" y="1406"/>
                    </a:lnTo>
                    <a:lnTo>
                      <a:pt x="1668" y="1444"/>
                    </a:lnTo>
                    <a:lnTo>
                      <a:pt x="1668" y="1444"/>
                    </a:lnTo>
                    <a:lnTo>
                      <a:pt x="1575" y="1406"/>
                    </a:lnTo>
                    <a:lnTo>
                      <a:pt x="1462" y="1350"/>
                    </a:lnTo>
                    <a:lnTo>
                      <a:pt x="1406" y="1238"/>
                    </a:lnTo>
                    <a:close/>
                    <a:moveTo>
                      <a:pt x="675" y="1"/>
                    </a:moveTo>
                    <a:lnTo>
                      <a:pt x="563" y="57"/>
                    </a:lnTo>
                    <a:lnTo>
                      <a:pt x="451" y="113"/>
                    </a:lnTo>
                    <a:lnTo>
                      <a:pt x="394" y="282"/>
                    </a:lnTo>
                    <a:lnTo>
                      <a:pt x="338" y="394"/>
                    </a:lnTo>
                    <a:lnTo>
                      <a:pt x="282" y="507"/>
                    </a:lnTo>
                    <a:lnTo>
                      <a:pt x="170" y="619"/>
                    </a:lnTo>
                    <a:lnTo>
                      <a:pt x="1" y="788"/>
                    </a:lnTo>
                    <a:lnTo>
                      <a:pt x="1" y="900"/>
                    </a:lnTo>
                    <a:lnTo>
                      <a:pt x="57" y="956"/>
                    </a:lnTo>
                    <a:lnTo>
                      <a:pt x="57" y="1125"/>
                    </a:lnTo>
                    <a:lnTo>
                      <a:pt x="113" y="1181"/>
                    </a:lnTo>
                    <a:lnTo>
                      <a:pt x="226" y="1238"/>
                    </a:lnTo>
                    <a:lnTo>
                      <a:pt x="507" y="1350"/>
                    </a:lnTo>
                    <a:lnTo>
                      <a:pt x="563" y="1294"/>
                    </a:lnTo>
                    <a:lnTo>
                      <a:pt x="619" y="1238"/>
                    </a:lnTo>
                    <a:lnTo>
                      <a:pt x="900" y="1294"/>
                    </a:lnTo>
                    <a:lnTo>
                      <a:pt x="1069" y="1294"/>
                    </a:lnTo>
                    <a:lnTo>
                      <a:pt x="1181" y="1406"/>
                    </a:lnTo>
                    <a:lnTo>
                      <a:pt x="1125" y="1687"/>
                    </a:lnTo>
                    <a:lnTo>
                      <a:pt x="1125" y="1743"/>
                    </a:lnTo>
                    <a:lnTo>
                      <a:pt x="1294" y="1743"/>
                    </a:lnTo>
                    <a:lnTo>
                      <a:pt x="1294" y="1575"/>
                    </a:lnTo>
                    <a:lnTo>
                      <a:pt x="1406" y="1631"/>
                    </a:lnTo>
                    <a:lnTo>
                      <a:pt x="1575" y="1687"/>
                    </a:lnTo>
                    <a:lnTo>
                      <a:pt x="1687" y="1743"/>
                    </a:lnTo>
                    <a:lnTo>
                      <a:pt x="1856" y="1631"/>
                    </a:lnTo>
                    <a:lnTo>
                      <a:pt x="1856" y="1519"/>
                    </a:lnTo>
                    <a:lnTo>
                      <a:pt x="1715" y="1462"/>
                    </a:lnTo>
                    <a:lnTo>
                      <a:pt x="1800" y="1462"/>
                    </a:lnTo>
                    <a:lnTo>
                      <a:pt x="1856" y="1406"/>
                    </a:lnTo>
                    <a:lnTo>
                      <a:pt x="1912" y="1013"/>
                    </a:lnTo>
                    <a:lnTo>
                      <a:pt x="1912" y="675"/>
                    </a:lnTo>
                    <a:lnTo>
                      <a:pt x="1800" y="563"/>
                    </a:lnTo>
                    <a:lnTo>
                      <a:pt x="1687" y="563"/>
                    </a:lnTo>
                    <a:lnTo>
                      <a:pt x="1519" y="619"/>
                    </a:lnTo>
                    <a:lnTo>
                      <a:pt x="1350" y="619"/>
                    </a:lnTo>
                    <a:lnTo>
                      <a:pt x="1181" y="563"/>
                    </a:lnTo>
                    <a:lnTo>
                      <a:pt x="956" y="338"/>
                    </a:lnTo>
                    <a:lnTo>
                      <a:pt x="900" y="282"/>
                    </a:lnTo>
                    <a:lnTo>
                      <a:pt x="900" y="170"/>
                    </a:lnTo>
                    <a:lnTo>
                      <a:pt x="900" y="113"/>
                    </a:lnTo>
                    <a:lnTo>
                      <a:pt x="844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0" name="Google Shape;23740;p51"/>
              <p:cNvSpPr/>
              <p:nvPr/>
            </p:nvSpPr>
            <p:spPr>
              <a:xfrm>
                <a:off x="887300" y="957025"/>
                <a:ext cx="33725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1349" h="2137" extrusionOk="0">
                    <a:moveTo>
                      <a:pt x="169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56" y="451"/>
                    </a:lnTo>
                    <a:lnTo>
                      <a:pt x="112" y="619"/>
                    </a:lnTo>
                    <a:lnTo>
                      <a:pt x="281" y="732"/>
                    </a:lnTo>
                    <a:lnTo>
                      <a:pt x="506" y="732"/>
                    </a:lnTo>
                    <a:lnTo>
                      <a:pt x="618" y="788"/>
                    </a:lnTo>
                    <a:lnTo>
                      <a:pt x="618" y="900"/>
                    </a:lnTo>
                    <a:lnTo>
                      <a:pt x="562" y="956"/>
                    </a:lnTo>
                    <a:lnTo>
                      <a:pt x="450" y="956"/>
                    </a:lnTo>
                    <a:lnTo>
                      <a:pt x="281" y="1013"/>
                    </a:lnTo>
                    <a:lnTo>
                      <a:pt x="225" y="1069"/>
                    </a:lnTo>
                    <a:lnTo>
                      <a:pt x="112" y="1125"/>
                    </a:lnTo>
                    <a:lnTo>
                      <a:pt x="112" y="1237"/>
                    </a:lnTo>
                    <a:lnTo>
                      <a:pt x="169" y="1350"/>
                    </a:lnTo>
                    <a:lnTo>
                      <a:pt x="169" y="1462"/>
                    </a:lnTo>
                    <a:lnTo>
                      <a:pt x="225" y="1575"/>
                    </a:lnTo>
                    <a:lnTo>
                      <a:pt x="225" y="1799"/>
                    </a:lnTo>
                    <a:lnTo>
                      <a:pt x="281" y="1856"/>
                    </a:lnTo>
                    <a:lnTo>
                      <a:pt x="337" y="1968"/>
                    </a:lnTo>
                    <a:lnTo>
                      <a:pt x="393" y="2080"/>
                    </a:lnTo>
                    <a:lnTo>
                      <a:pt x="562" y="2137"/>
                    </a:lnTo>
                    <a:lnTo>
                      <a:pt x="618" y="2080"/>
                    </a:lnTo>
                    <a:lnTo>
                      <a:pt x="731" y="1968"/>
                    </a:lnTo>
                    <a:lnTo>
                      <a:pt x="787" y="1912"/>
                    </a:lnTo>
                    <a:lnTo>
                      <a:pt x="843" y="1856"/>
                    </a:lnTo>
                    <a:lnTo>
                      <a:pt x="1012" y="1912"/>
                    </a:lnTo>
                    <a:lnTo>
                      <a:pt x="1180" y="1912"/>
                    </a:lnTo>
                    <a:lnTo>
                      <a:pt x="1237" y="1856"/>
                    </a:lnTo>
                    <a:lnTo>
                      <a:pt x="1293" y="1743"/>
                    </a:lnTo>
                    <a:lnTo>
                      <a:pt x="1293" y="1518"/>
                    </a:lnTo>
                    <a:lnTo>
                      <a:pt x="1293" y="1294"/>
                    </a:lnTo>
                    <a:lnTo>
                      <a:pt x="1293" y="1237"/>
                    </a:lnTo>
                    <a:lnTo>
                      <a:pt x="1349" y="1181"/>
                    </a:lnTo>
                    <a:lnTo>
                      <a:pt x="1349" y="563"/>
                    </a:lnTo>
                    <a:lnTo>
                      <a:pt x="1124" y="507"/>
                    </a:lnTo>
                    <a:lnTo>
                      <a:pt x="1012" y="451"/>
                    </a:lnTo>
                    <a:lnTo>
                      <a:pt x="956" y="338"/>
                    </a:lnTo>
                    <a:lnTo>
                      <a:pt x="843" y="282"/>
                    </a:lnTo>
                    <a:lnTo>
                      <a:pt x="787" y="226"/>
                    </a:lnTo>
                    <a:lnTo>
                      <a:pt x="731" y="169"/>
                    </a:lnTo>
                    <a:lnTo>
                      <a:pt x="675" y="113"/>
                    </a:lnTo>
                    <a:lnTo>
                      <a:pt x="562" y="226"/>
                    </a:lnTo>
                    <a:lnTo>
                      <a:pt x="337" y="226"/>
                    </a:lnTo>
                    <a:lnTo>
                      <a:pt x="393" y="169"/>
                    </a:lnTo>
                    <a:lnTo>
                      <a:pt x="393" y="113"/>
                    </a:lnTo>
                    <a:lnTo>
                      <a:pt x="393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7B6C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1" name="Google Shape;23741;p51"/>
              <p:cNvSpPr/>
              <p:nvPr/>
            </p:nvSpPr>
            <p:spPr>
              <a:xfrm>
                <a:off x="662475" y="1305500"/>
                <a:ext cx="28125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2755" extrusionOk="0">
                    <a:moveTo>
                      <a:pt x="337" y="1"/>
                    </a:moveTo>
                    <a:lnTo>
                      <a:pt x="281" y="57"/>
                    </a:lnTo>
                    <a:lnTo>
                      <a:pt x="169" y="169"/>
                    </a:lnTo>
                    <a:lnTo>
                      <a:pt x="281" y="338"/>
                    </a:lnTo>
                    <a:lnTo>
                      <a:pt x="450" y="563"/>
                    </a:lnTo>
                    <a:lnTo>
                      <a:pt x="562" y="732"/>
                    </a:lnTo>
                    <a:lnTo>
                      <a:pt x="618" y="844"/>
                    </a:lnTo>
                    <a:lnTo>
                      <a:pt x="618" y="956"/>
                    </a:lnTo>
                    <a:lnTo>
                      <a:pt x="562" y="1069"/>
                    </a:lnTo>
                    <a:lnTo>
                      <a:pt x="450" y="1125"/>
                    </a:lnTo>
                    <a:lnTo>
                      <a:pt x="337" y="1181"/>
                    </a:lnTo>
                    <a:lnTo>
                      <a:pt x="281" y="1237"/>
                    </a:lnTo>
                    <a:lnTo>
                      <a:pt x="225" y="1237"/>
                    </a:lnTo>
                    <a:lnTo>
                      <a:pt x="225" y="1069"/>
                    </a:lnTo>
                    <a:lnTo>
                      <a:pt x="169" y="956"/>
                    </a:lnTo>
                    <a:lnTo>
                      <a:pt x="56" y="956"/>
                    </a:lnTo>
                    <a:lnTo>
                      <a:pt x="0" y="2755"/>
                    </a:lnTo>
                    <a:lnTo>
                      <a:pt x="56" y="2755"/>
                    </a:lnTo>
                    <a:lnTo>
                      <a:pt x="113" y="2643"/>
                    </a:lnTo>
                    <a:lnTo>
                      <a:pt x="169" y="2530"/>
                    </a:lnTo>
                    <a:lnTo>
                      <a:pt x="225" y="1912"/>
                    </a:lnTo>
                    <a:lnTo>
                      <a:pt x="281" y="2080"/>
                    </a:lnTo>
                    <a:lnTo>
                      <a:pt x="225" y="2249"/>
                    </a:lnTo>
                    <a:lnTo>
                      <a:pt x="225" y="2474"/>
                    </a:lnTo>
                    <a:lnTo>
                      <a:pt x="337" y="2643"/>
                    </a:lnTo>
                    <a:lnTo>
                      <a:pt x="450" y="2699"/>
                    </a:lnTo>
                    <a:lnTo>
                      <a:pt x="731" y="2643"/>
                    </a:lnTo>
                    <a:lnTo>
                      <a:pt x="843" y="2362"/>
                    </a:lnTo>
                    <a:lnTo>
                      <a:pt x="899" y="2249"/>
                    </a:lnTo>
                    <a:lnTo>
                      <a:pt x="1012" y="2137"/>
                    </a:lnTo>
                    <a:lnTo>
                      <a:pt x="1068" y="2024"/>
                    </a:lnTo>
                    <a:lnTo>
                      <a:pt x="1124" y="1912"/>
                    </a:lnTo>
                    <a:lnTo>
                      <a:pt x="1068" y="1687"/>
                    </a:lnTo>
                    <a:lnTo>
                      <a:pt x="1012" y="1575"/>
                    </a:lnTo>
                    <a:lnTo>
                      <a:pt x="1012" y="1518"/>
                    </a:lnTo>
                    <a:lnTo>
                      <a:pt x="1124" y="1462"/>
                    </a:lnTo>
                    <a:lnTo>
                      <a:pt x="1124" y="1406"/>
                    </a:lnTo>
                    <a:lnTo>
                      <a:pt x="1068" y="1237"/>
                    </a:lnTo>
                    <a:lnTo>
                      <a:pt x="956" y="1181"/>
                    </a:lnTo>
                    <a:lnTo>
                      <a:pt x="1012" y="1069"/>
                    </a:lnTo>
                    <a:lnTo>
                      <a:pt x="956" y="1013"/>
                    </a:lnTo>
                    <a:lnTo>
                      <a:pt x="899" y="956"/>
                    </a:lnTo>
                    <a:lnTo>
                      <a:pt x="899" y="788"/>
                    </a:lnTo>
                    <a:lnTo>
                      <a:pt x="787" y="675"/>
                    </a:lnTo>
                    <a:lnTo>
                      <a:pt x="843" y="619"/>
                    </a:lnTo>
                    <a:lnTo>
                      <a:pt x="956" y="619"/>
                    </a:lnTo>
                    <a:lnTo>
                      <a:pt x="956" y="563"/>
                    </a:lnTo>
                    <a:lnTo>
                      <a:pt x="956" y="394"/>
                    </a:lnTo>
                    <a:lnTo>
                      <a:pt x="956" y="338"/>
                    </a:lnTo>
                    <a:lnTo>
                      <a:pt x="731" y="338"/>
                    </a:lnTo>
                    <a:lnTo>
                      <a:pt x="618" y="282"/>
                    </a:lnTo>
                    <a:lnTo>
                      <a:pt x="506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9495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2" name="Google Shape;23742;p51"/>
              <p:cNvSpPr/>
              <p:nvPr/>
            </p:nvSpPr>
            <p:spPr>
              <a:xfrm>
                <a:off x="899925" y="905050"/>
                <a:ext cx="2392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2249" extrusionOk="0">
                    <a:moveTo>
                      <a:pt x="226" y="0"/>
                    </a:moveTo>
                    <a:lnTo>
                      <a:pt x="226" y="113"/>
                    </a:lnTo>
                    <a:lnTo>
                      <a:pt x="113" y="225"/>
                    </a:lnTo>
                    <a:lnTo>
                      <a:pt x="57" y="337"/>
                    </a:lnTo>
                    <a:lnTo>
                      <a:pt x="57" y="450"/>
                    </a:lnTo>
                    <a:lnTo>
                      <a:pt x="113" y="506"/>
                    </a:lnTo>
                    <a:lnTo>
                      <a:pt x="338" y="506"/>
                    </a:lnTo>
                    <a:lnTo>
                      <a:pt x="282" y="562"/>
                    </a:lnTo>
                    <a:lnTo>
                      <a:pt x="170" y="619"/>
                    </a:lnTo>
                    <a:lnTo>
                      <a:pt x="1" y="619"/>
                    </a:lnTo>
                    <a:lnTo>
                      <a:pt x="1" y="731"/>
                    </a:lnTo>
                    <a:lnTo>
                      <a:pt x="113" y="1068"/>
                    </a:lnTo>
                    <a:lnTo>
                      <a:pt x="113" y="1237"/>
                    </a:lnTo>
                    <a:lnTo>
                      <a:pt x="57" y="1405"/>
                    </a:lnTo>
                    <a:lnTo>
                      <a:pt x="57" y="1574"/>
                    </a:lnTo>
                    <a:lnTo>
                      <a:pt x="57" y="1743"/>
                    </a:lnTo>
                    <a:lnTo>
                      <a:pt x="170" y="2024"/>
                    </a:lnTo>
                    <a:lnTo>
                      <a:pt x="338" y="2192"/>
                    </a:lnTo>
                    <a:lnTo>
                      <a:pt x="451" y="2248"/>
                    </a:lnTo>
                    <a:lnTo>
                      <a:pt x="563" y="2192"/>
                    </a:lnTo>
                    <a:lnTo>
                      <a:pt x="732" y="2024"/>
                    </a:lnTo>
                    <a:lnTo>
                      <a:pt x="844" y="2024"/>
                    </a:lnTo>
                    <a:lnTo>
                      <a:pt x="844" y="2080"/>
                    </a:lnTo>
                    <a:lnTo>
                      <a:pt x="900" y="2080"/>
                    </a:lnTo>
                    <a:lnTo>
                      <a:pt x="956" y="394"/>
                    </a:lnTo>
                    <a:lnTo>
                      <a:pt x="844" y="337"/>
                    </a:lnTo>
                    <a:lnTo>
                      <a:pt x="732" y="225"/>
                    </a:lnTo>
                    <a:lnTo>
                      <a:pt x="507" y="56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B39D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3" name="Google Shape;23743;p51"/>
              <p:cNvSpPr/>
              <p:nvPr/>
            </p:nvSpPr>
            <p:spPr>
              <a:xfrm>
                <a:off x="668075" y="1145325"/>
                <a:ext cx="2392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957" h="4160" extrusionOk="0">
                    <a:moveTo>
                      <a:pt x="170" y="0"/>
                    </a:moveTo>
                    <a:lnTo>
                      <a:pt x="1" y="4160"/>
                    </a:lnTo>
                    <a:lnTo>
                      <a:pt x="113" y="4160"/>
                    </a:lnTo>
                    <a:lnTo>
                      <a:pt x="170" y="3991"/>
                    </a:lnTo>
                    <a:lnTo>
                      <a:pt x="170" y="3766"/>
                    </a:lnTo>
                    <a:lnTo>
                      <a:pt x="170" y="3485"/>
                    </a:lnTo>
                    <a:lnTo>
                      <a:pt x="226" y="3429"/>
                    </a:lnTo>
                    <a:lnTo>
                      <a:pt x="226" y="3260"/>
                    </a:lnTo>
                    <a:lnTo>
                      <a:pt x="226" y="3092"/>
                    </a:lnTo>
                    <a:lnTo>
                      <a:pt x="282" y="2979"/>
                    </a:lnTo>
                    <a:lnTo>
                      <a:pt x="282" y="2867"/>
                    </a:lnTo>
                    <a:lnTo>
                      <a:pt x="282" y="2754"/>
                    </a:lnTo>
                    <a:lnTo>
                      <a:pt x="282" y="2530"/>
                    </a:lnTo>
                    <a:lnTo>
                      <a:pt x="226" y="2473"/>
                    </a:lnTo>
                    <a:lnTo>
                      <a:pt x="338" y="2417"/>
                    </a:lnTo>
                    <a:lnTo>
                      <a:pt x="338" y="2305"/>
                    </a:lnTo>
                    <a:lnTo>
                      <a:pt x="282" y="2136"/>
                    </a:lnTo>
                    <a:lnTo>
                      <a:pt x="338" y="2080"/>
                    </a:lnTo>
                    <a:lnTo>
                      <a:pt x="451" y="2080"/>
                    </a:lnTo>
                    <a:lnTo>
                      <a:pt x="563" y="2024"/>
                    </a:lnTo>
                    <a:lnTo>
                      <a:pt x="675" y="1968"/>
                    </a:lnTo>
                    <a:lnTo>
                      <a:pt x="732" y="1911"/>
                    </a:lnTo>
                    <a:lnTo>
                      <a:pt x="844" y="1687"/>
                    </a:lnTo>
                    <a:lnTo>
                      <a:pt x="956" y="1574"/>
                    </a:lnTo>
                    <a:lnTo>
                      <a:pt x="956" y="1518"/>
                    </a:lnTo>
                    <a:lnTo>
                      <a:pt x="900" y="1406"/>
                    </a:lnTo>
                    <a:lnTo>
                      <a:pt x="844" y="1237"/>
                    </a:lnTo>
                    <a:lnTo>
                      <a:pt x="900" y="1068"/>
                    </a:lnTo>
                    <a:lnTo>
                      <a:pt x="844" y="956"/>
                    </a:lnTo>
                    <a:lnTo>
                      <a:pt x="788" y="787"/>
                    </a:lnTo>
                    <a:lnTo>
                      <a:pt x="788" y="675"/>
                    </a:lnTo>
                    <a:lnTo>
                      <a:pt x="788" y="506"/>
                    </a:lnTo>
                    <a:lnTo>
                      <a:pt x="788" y="394"/>
                    </a:lnTo>
                    <a:lnTo>
                      <a:pt x="732" y="281"/>
                    </a:lnTo>
                    <a:lnTo>
                      <a:pt x="675" y="225"/>
                    </a:lnTo>
                    <a:lnTo>
                      <a:pt x="563" y="169"/>
                    </a:lnTo>
                    <a:lnTo>
                      <a:pt x="451" y="113"/>
                    </a:lnTo>
                    <a:lnTo>
                      <a:pt x="338" y="169"/>
                    </a:lnTo>
                    <a:lnTo>
                      <a:pt x="282" y="5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ABA7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4" name="Google Shape;23744;p51"/>
              <p:cNvSpPr/>
              <p:nvPr/>
            </p:nvSpPr>
            <p:spPr>
              <a:xfrm>
                <a:off x="661050" y="1347675"/>
                <a:ext cx="33750" cy="8572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3429" extrusionOk="0">
                    <a:moveTo>
                      <a:pt x="282" y="0"/>
                    </a:moveTo>
                    <a:lnTo>
                      <a:pt x="226" y="56"/>
                    </a:lnTo>
                    <a:lnTo>
                      <a:pt x="170" y="225"/>
                    </a:lnTo>
                    <a:lnTo>
                      <a:pt x="170" y="337"/>
                    </a:lnTo>
                    <a:lnTo>
                      <a:pt x="113" y="731"/>
                    </a:lnTo>
                    <a:lnTo>
                      <a:pt x="113" y="899"/>
                    </a:lnTo>
                    <a:lnTo>
                      <a:pt x="57" y="1068"/>
                    </a:lnTo>
                    <a:lnTo>
                      <a:pt x="1" y="1461"/>
                    </a:lnTo>
                    <a:lnTo>
                      <a:pt x="57" y="1574"/>
                    </a:lnTo>
                    <a:lnTo>
                      <a:pt x="57" y="1630"/>
                    </a:lnTo>
                    <a:lnTo>
                      <a:pt x="57" y="1799"/>
                    </a:lnTo>
                    <a:lnTo>
                      <a:pt x="1" y="3260"/>
                    </a:lnTo>
                    <a:lnTo>
                      <a:pt x="1" y="3372"/>
                    </a:lnTo>
                    <a:lnTo>
                      <a:pt x="113" y="3429"/>
                    </a:lnTo>
                    <a:lnTo>
                      <a:pt x="170" y="3316"/>
                    </a:lnTo>
                    <a:lnTo>
                      <a:pt x="226" y="3204"/>
                    </a:lnTo>
                    <a:lnTo>
                      <a:pt x="282" y="3148"/>
                    </a:lnTo>
                    <a:lnTo>
                      <a:pt x="507" y="3148"/>
                    </a:lnTo>
                    <a:lnTo>
                      <a:pt x="675" y="3091"/>
                    </a:lnTo>
                    <a:lnTo>
                      <a:pt x="675" y="3035"/>
                    </a:lnTo>
                    <a:lnTo>
                      <a:pt x="675" y="2923"/>
                    </a:lnTo>
                    <a:lnTo>
                      <a:pt x="675" y="2754"/>
                    </a:lnTo>
                    <a:lnTo>
                      <a:pt x="563" y="2698"/>
                    </a:lnTo>
                    <a:lnTo>
                      <a:pt x="282" y="2698"/>
                    </a:lnTo>
                    <a:lnTo>
                      <a:pt x="282" y="2642"/>
                    </a:lnTo>
                    <a:lnTo>
                      <a:pt x="282" y="2529"/>
                    </a:lnTo>
                    <a:lnTo>
                      <a:pt x="338" y="2361"/>
                    </a:lnTo>
                    <a:lnTo>
                      <a:pt x="451" y="2304"/>
                    </a:lnTo>
                    <a:lnTo>
                      <a:pt x="788" y="2248"/>
                    </a:lnTo>
                    <a:lnTo>
                      <a:pt x="788" y="2192"/>
                    </a:lnTo>
                    <a:lnTo>
                      <a:pt x="844" y="2136"/>
                    </a:lnTo>
                    <a:lnTo>
                      <a:pt x="788" y="2023"/>
                    </a:lnTo>
                    <a:lnTo>
                      <a:pt x="675" y="1967"/>
                    </a:lnTo>
                    <a:lnTo>
                      <a:pt x="563" y="1855"/>
                    </a:lnTo>
                    <a:lnTo>
                      <a:pt x="507" y="1855"/>
                    </a:lnTo>
                    <a:lnTo>
                      <a:pt x="451" y="1799"/>
                    </a:lnTo>
                    <a:lnTo>
                      <a:pt x="338" y="1799"/>
                    </a:lnTo>
                    <a:lnTo>
                      <a:pt x="394" y="1686"/>
                    </a:lnTo>
                    <a:lnTo>
                      <a:pt x="451" y="1630"/>
                    </a:lnTo>
                    <a:lnTo>
                      <a:pt x="788" y="1630"/>
                    </a:lnTo>
                    <a:lnTo>
                      <a:pt x="1013" y="1461"/>
                    </a:lnTo>
                    <a:lnTo>
                      <a:pt x="1181" y="1349"/>
                    </a:lnTo>
                    <a:lnTo>
                      <a:pt x="1294" y="1293"/>
                    </a:lnTo>
                    <a:lnTo>
                      <a:pt x="1350" y="1180"/>
                    </a:lnTo>
                    <a:lnTo>
                      <a:pt x="1294" y="1124"/>
                    </a:lnTo>
                    <a:lnTo>
                      <a:pt x="1237" y="1068"/>
                    </a:lnTo>
                    <a:lnTo>
                      <a:pt x="1013" y="1068"/>
                    </a:lnTo>
                    <a:lnTo>
                      <a:pt x="900" y="1124"/>
                    </a:lnTo>
                    <a:lnTo>
                      <a:pt x="788" y="1124"/>
                    </a:lnTo>
                    <a:lnTo>
                      <a:pt x="788" y="1068"/>
                    </a:lnTo>
                    <a:lnTo>
                      <a:pt x="788" y="1012"/>
                    </a:lnTo>
                    <a:lnTo>
                      <a:pt x="732" y="956"/>
                    </a:lnTo>
                    <a:lnTo>
                      <a:pt x="507" y="956"/>
                    </a:lnTo>
                    <a:lnTo>
                      <a:pt x="394" y="899"/>
                    </a:lnTo>
                    <a:lnTo>
                      <a:pt x="338" y="787"/>
                    </a:lnTo>
                    <a:lnTo>
                      <a:pt x="338" y="731"/>
                    </a:lnTo>
                    <a:lnTo>
                      <a:pt x="394" y="618"/>
                    </a:lnTo>
                    <a:lnTo>
                      <a:pt x="451" y="450"/>
                    </a:lnTo>
                    <a:lnTo>
                      <a:pt x="451" y="337"/>
                    </a:lnTo>
                    <a:lnTo>
                      <a:pt x="394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E8D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5" name="Google Shape;23745;p51"/>
              <p:cNvSpPr/>
              <p:nvPr/>
            </p:nvSpPr>
            <p:spPr>
              <a:xfrm>
                <a:off x="885875" y="1034325"/>
                <a:ext cx="32350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855" extrusionOk="0">
                    <a:moveTo>
                      <a:pt x="675" y="0"/>
                    </a:moveTo>
                    <a:lnTo>
                      <a:pt x="563" y="113"/>
                    </a:lnTo>
                    <a:lnTo>
                      <a:pt x="450" y="169"/>
                    </a:lnTo>
                    <a:lnTo>
                      <a:pt x="282" y="281"/>
                    </a:lnTo>
                    <a:lnTo>
                      <a:pt x="169" y="337"/>
                    </a:lnTo>
                    <a:lnTo>
                      <a:pt x="113" y="394"/>
                    </a:lnTo>
                    <a:lnTo>
                      <a:pt x="1" y="843"/>
                    </a:lnTo>
                    <a:lnTo>
                      <a:pt x="1" y="1068"/>
                    </a:lnTo>
                    <a:lnTo>
                      <a:pt x="57" y="1180"/>
                    </a:lnTo>
                    <a:lnTo>
                      <a:pt x="169" y="1237"/>
                    </a:lnTo>
                    <a:lnTo>
                      <a:pt x="282" y="1405"/>
                    </a:lnTo>
                    <a:lnTo>
                      <a:pt x="394" y="1574"/>
                    </a:lnTo>
                    <a:lnTo>
                      <a:pt x="450" y="1630"/>
                    </a:lnTo>
                    <a:lnTo>
                      <a:pt x="619" y="1799"/>
                    </a:lnTo>
                    <a:lnTo>
                      <a:pt x="788" y="1855"/>
                    </a:lnTo>
                    <a:lnTo>
                      <a:pt x="900" y="1799"/>
                    </a:lnTo>
                    <a:lnTo>
                      <a:pt x="1069" y="1743"/>
                    </a:lnTo>
                    <a:lnTo>
                      <a:pt x="1237" y="1686"/>
                    </a:lnTo>
                    <a:lnTo>
                      <a:pt x="1294" y="337"/>
                    </a:lnTo>
                    <a:lnTo>
                      <a:pt x="1237" y="281"/>
                    </a:lnTo>
                    <a:lnTo>
                      <a:pt x="1125" y="281"/>
                    </a:lnTo>
                    <a:lnTo>
                      <a:pt x="1125" y="337"/>
                    </a:lnTo>
                    <a:lnTo>
                      <a:pt x="1069" y="450"/>
                    </a:lnTo>
                    <a:lnTo>
                      <a:pt x="1069" y="562"/>
                    </a:lnTo>
                    <a:lnTo>
                      <a:pt x="1013" y="675"/>
                    </a:lnTo>
                    <a:lnTo>
                      <a:pt x="788" y="731"/>
                    </a:lnTo>
                    <a:lnTo>
                      <a:pt x="900" y="618"/>
                    </a:lnTo>
                    <a:lnTo>
                      <a:pt x="900" y="450"/>
                    </a:lnTo>
                    <a:lnTo>
                      <a:pt x="900" y="169"/>
                    </a:lnTo>
                    <a:lnTo>
                      <a:pt x="900" y="56"/>
                    </a:lnTo>
                    <a:lnTo>
                      <a:pt x="844" y="0"/>
                    </a:lnTo>
                    <a:close/>
                  </a:path>
                </a:pathLst>
              </a:custGeom>
              <a:solidFill>
                <a:srgbClr val="A0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6" name="Google Shape;23746;p51"/>
              <p:cNvSpPr/>
              <p:nvPr/>
            </p:nvSpPr>
            <p:spPr>
              <a:xfrm>
                <a:off x="887300" y="1075075"/>
                <a:ext cx="29525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799" extrusionOk="0">
                    <a:moveTo>
                      <a:pt x="1012" y="0"/>
                    </a:moveTo>
                    <a:lnTo>
                      <a:pt x="843" y="113"/>
                    </a:lnTo>
                    <a:lnTo>
                      <a:pt x="787" y="169"/>
                    </a:lnTo>
                    <a:lnTo>
                      <a:pt x="731" y="225"/>
                    </a:lnTo>
                    <a:lnTo>
                      <a:pt x="506" y="225"/>
                    </a:lnTo>
                    <a:lnTo>
                      <a:pt x="393" y="281"/>
                    </a:lnTo>
                    <a:lnTo>
                      <a:pt x="337" y="394"/>
                    </a:lnTo>
                    <a:lnTo>
                      <a:pt x="393" y="562"/>
                    </a:lnTo>
                    <a:lnTo>
                      <a:pt x="393" y="675"/>
                    </a:lnTo>
                    <a:lnTo>
                      <a:pt x="562" y="675"/>
                    </a:lnTo>
                    <a:lnTo>
                      <a:pt x="506" y="787"/>
                    </a:lnTo>
                    <a:lnTo>
                      <a:pt x="337" y="843"/>
                    </a:lnTo>
                    <a:lnTo>
                      <a:pt x="450" y="956"/>
                    </a:lnTo>
                    <a:lnTo>
                      <a:pt x="562" y="1012"/>
                    </a:lnTo>
                    <a:lnTo>
                      <a:pt x="618" y="1068"/>
                    </a:lnTo>
                    <a:lnTo>
                      <a:pt x="506" y="1124"/>
                    </a:lnTo>
                    <a:lnTo>
                      <a:pt x="393" y="1068"/>
                    </a:lnTo>
                    <a:lnTo>
                      <a:pt x="337" y="1124"/>
                    </a:lnTo>
                    <a:lnTo>
                      <a:pt x="281" y="1180"/>
                    </a:lnTo>
                    <a:lnTo>
                      <a:pt x="225" y="1293"/>
                    </a:lnTo>
                    <a:lnTo>
                      <a:pt x="169" y="1293"/>
                    </a:lnTo>
                    <a:lnTo>
                      <a:pt x="56" y="1349"/>
                    </a:lnTo>
                    <a:lnTo>
                      <a:pt x="0" y="1349"/>
                    </a:lnTo>
                    <a:lnTo>
                      <a:pt x="0" y="1405"/>
                    </a:lnTo>
                    <a:lnTo>
                      <a:pt x="56" y="1461"/>
                    </a:lnTo>
                    <a:lnTo>
                      <a:pt x="112" y="1518"/>
                    </a:lnTo>
                    <a:lnTo>
                      <a:pt x="169" y="1518"/>
                    </a:lnTo>
                    <a:lnTo>
                      <a:pt x="225" y="1574"/>
                    </a:lnTo>
                    <a:lnTo>
                      <a:pt x="393" y="1686"/>
                    </a:lnTo>
                    <a:lnTo>
                      <a:pt x="393" y="1518"/>
                    </a:lnTo>
                    <a:lnTo>
                      <a:pt x="450" y="1405"/>
                    </a:lnTo>
                    <a:lnTo>
                      <a:pt x="506" y="1293"/>
                    </a:lnTo>
                    <a:lnTo>
                      <a:pt x="562" y="1461"/>
                    </a:lnTo>
                    <a:lnTo>
                      <a:pt x="618" y="1518"/>
                    </a:lnTo>
                    <a:lnTo>
                      <a:pt x="731" y="1630"/>
                    </a:lnTo>
                    <a:lnTo>
                      <a:pt x="843" y="1743"/>
                    </a:lnTo>
                    <a:lnTo>
                      <a:pt x="899" y="1799"/>
                    </a:lnTo>
                    <a:lnTo>
                      <a:pt x="1012" y="1743"/>
                    </a:lnTo>
                    <a:lnTo>
                      <a:pt x="1124" y="1630"/>
                    </a:lnTo>
                    <a:lnTo>
                      <a:pt x="1180" y="56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9C8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7" name="Google Shape;23747;p51"/>
              <p:cNvSpPr/>
              <p:nvPr/>
            </p:nvSpPr>
            <p:spPr>
              <a:xfrm>
                <a:off x="857775" y="1441800"/>
                <a:ext cx="42175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1238" extrusionOk="0">
                    <a:moveTo>
                      <a:pt x="1293" y="1"/>
                    </a:moveTo>
                    <a:lnTo>
                      <a:pt x="1237" y="57"/>
                    </a:lnTo>
                    <a:lnTo>
                      <a:pt x="1125" y="226"/>
                    </a:lnTo>
                    <a:lnTo>
                      <a:pt x="1012" y="169"/>
                    </a:lnTo>
                    <a:lnTo>
                      <a:pt x="900" y="113"/>
                    </a:lnTo>
                    <a:lnTo>
                      <a:pt x="844" y="113"/>
                    </a:lnTo>
                    <a:lnTo>
                      <a:pt x="731" y="169"/>
                    </a:lnTo>
                    <a:lnTo>
                      <a:pt x="731" y="226"/>
                    </a:lnTo>
                    <a:lnTo>
                      <a:pt x="788" y="338"/>
                    </a:lnTo>
                    <a:lnTo>
                      <a:pt x="675" y="394"/>
                    </a:lnTo>
                    <a:lnTo>
                      <a:pt x="338" y="507"/>
                    </a:lnTo>
                    <a:lnTo>
                      <a:pt x="338" y="731"/>
                    </a:lnTo>
                    <a:lnTo>
                      <a:pt x="282" y="844"/>
                    </a:lnTo>
                    <a:lnTo>
                      <a:pt x="169" y="900"/>
                    </a:lnTo>
                    <a:lnTo>
                      <a:pt x="57" y="1013"/>
                    </a:lnTo>
                    <a:lnTo>
                      <a:pt x="1" y="1125"/>
                    </a:lnTo>
                    <a:lnTo>
                      <a:pt x="226" y="1069"/>
                    </a:lnTo>
                    <a:lnTo>
                      <a:pt x="394" y="1013"/>
                    </a:lnTo>
                    <a:lnTo>
                      <a:pt x="507" y="1013"/>
                    </a:lnTo>
                    <a:lnTo>
                      <a:pt x="450" y="1181"/>
                    </a:lnTo>
                    <a:lnTo>
                      <a:pt x="563" y="1237"/>
                    </a:lnTo>
                    <a:lnTo>
                      <a:pt x="619" y="1237"/>
                    </a:lnTo>
                    <a:lnTo>
                      <a:pt x="788" y="1181"/>
                    </a:lnTo>
                    <a:lnTo>
                      <a:pt x="788" y="1069"/>
                    </a:lnTo>
                    <a:lnTo>
                      <a:pt x="1125" y="1069"/>
                    </a:lnTo>
                    <a:lnTo>
                      <a:pt x="1293" y="1125"/>
                    </a:lnTo>
                    <a:lnTo>
                      <a:pt x="1687" y="1125"/>
                    </a:lnTo>
                    <a:lnTo>
                      <a:pt x="1687" y="1"/>
                    </a:lnTo>
                    <a:lnTo>
                      <a:pt x="1631" y="57"/>
                    </a:lnTo>
                    <a:lnTo>
                      <a:pt x="1574" y="113"/>
                    </a:lnTo>
                    <a:lnTo>
                      <a:pt x="1518" y="169"/>
                    </a:lnTo>
                    <a:lnTo>
                      <a:pt x="1462" y="113"/>
                    </a:lnTo>
                    <a:lnTo>
                      <a:pt x="1406" y="57"/>
                    </a:lnTo>
                    <a:lnTo>
                      <a:pt x="1293" y="1"/>
                    </a:lnTo>
                    <a:close/>
                  </a:path>
                </a:pathLst>
              </a:custGeom>
              <a:solidFill>
                <a:srgbClr val="9F9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8" name="Google Shape;23748;p51"/>
              <p:cNvSpPr/>
              <p:nvPr/>
            </p:nvSpPr>
            <p:spPr>
              <a:xfrm>
                <a:off x="654025" y="1506450"/>
                <a:ext cx="43600" cy="64650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86" extrusionOk="0">
                    <a:moveTo>
                      <a:pt x="113" y="0"/>
                    </a:moveTo>
                    <a:lnTo>
                      <a:pt x="1" y="1462"/>
                    </a:lnTo>
                    <a:lnTo>
                      <a:pt x="113" y="1462"/>
                    </a:lnTo>
                    <a:lnTo>
                      <a:pt x="282" y="1518"/>
                    </a:lnTo>
                    <a:lnTo>
                      <a:pt x="338" y="1574"/>
                    </a:lnTo>
                    <a:lnTo>
                      <a:pt x="394" y="1630"/>
                    </a:lnTo>
                    <a:lnTo>
                      <a:pt x="394" y="1686"/>
                    </a:lnTo>
                    <a:lnTo>
                      <a:pt x="451" y="1743"/>
                    </a:lnTo>
                    <a:lnTo>
                      <a:pt x="619" y="1686"/>
                    </a:lnTo>
                    <a:lnTo>
                      <a:pt x="732" y="1630"/>
                    </a:lnTo>
                    <a:lnTo>
                      <a:pt x="732" y="1911"/>
                    </a:lnTo>
                    <a:lnTo>
                      <a:pt x="732" y="1967"/>
                    </a:lnTo>
                    <a:lnTo>
                      <a:pt x="844" y="1967"/>
                    </a:lnTo>
                    <a:lnTo>
                      <a:pt x="900" y="2024"/>
                    </a:lnTo>
                    <a:lnTo>
                      <a:pt x="900" y="2136"/>
                    </a:lnTo>
                    <a:lnTo>
                      <a:pt x="900" y="2305"/>
                    </a:lnTo>
                    <a:lnTo>
                      <a:pt x="956" y="2361"/>
                    </a:lnTo>
                    <a:lnTo>
                      <a:pt x="1069" y="2417"/>
                    </a:lnTo>
                    <a:lnTo>
                      <a:pt x="1069" y="2530"/>
                    </a:lnTo>
                    <a:lnTo>
                      <a:pt x="1237" y="2586"/>
                    </a:lnTo>
                    <a:lnTo>
                      <a:pt x="1350" y="2530"/>
                    </a:lnTo>
                    <a:lnTo>
                      <a:pt x="1687" y="2305"/>
                    </a:lnTo>
                    <a:lnTo>
                      <a:pt x="1743" y="2248"/>
                    </a:lnTo>
                    <a:lnTo>
                      <a:pt x="1687" y="2192"/>
                    </a:lnTo>
                    <a:lnTo>
                      <a:pt x="1631" y="2080"/>
                    </a:lnTo>
                    <a:lnTo>
                      <a:pt x="1518" y="1967"/>
                    </a:lnTo>
                    <a:lnTo>
                      <a:pt x="1462" y="1911"/>
                    </a:lnTo>
                    <a:lnTo>
                      <a:pt x="1406" y="1855"/>
                    </a:lnTo>
                    <a:lnTo>
                      <a:pt x="1406" y="1630"/>
                    </a:lnTo>
                    <a:lnTo>
                      <a:pt x="1350" y="1574"/>
                    </a:lnTo>
                    <a:lnTo>
                      <a:pt x="1294" y="1462"/>
                    </a:lnTo>
                    <a:lnTo>
                      <a:pt x="1237" y="1349"/>
                    </a:lnTo>
                    <a:lnTo>
                      <a:pt x="1069" y="1293"/>
                    </a:lnTo>
                    <a:lnTo>
                      <a:pt x="675" y="1293"/>
                    </a:lnTo>
                    <a:lnTo>
                      <a:pt x="788" y="1068"/>
                    </a:lnTo>
                    <a:lnTo>
                      <a:pt x="788" y="956"/>
                    </a:lnTo>
                    <a:lnTo>
                      <a:pt x="732" y="843"/>
                    </a:lnTo>
                    <a:lnTo>
                      <a:pt x="451" y="787"/>
                    </a:lnTo>
                    <a:lnTo>
                      <a:pt x="338" y="787"/>
                    </a:lnTo>
                    <a:lnTo>
                      <a:pt x="282" y="731"/>
                    </a:lnTo>
                    <a:lnTo>
                      <a:pt x="282" y="675"/>
                    </a:lnTo>
                    <a:lnTo>
                      <a:pt x="282" y="562"/>
                    </a:lnTo>
                    <a:lnTo>
                      <a:pt x="226" y="506"/>
                    </a:lnTo>
                    <a:lnTo>
                      <a:pt x="113" y="394"/>
                    </a:lnTo>
                    <a:lnTo>
                      <a:pt x="170" y="225"/>
                    </a:lnTo>
                    <a:lnTo>
                      <a:pt x="113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B9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9" name="Google Shape;23749;p51"/>
              <p:cNvSpPr/>
              <p:nvPr/>
            </p:nvSpPr>
            <p:spPr>
              <a:xfrm>
                <a:off x="897125" y="879750"/>
                <a:ext cx="295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687" extrusionOk="0">
                    <a:moveTo>
                      <a:pt x="1125" y="1"/>
                    </a:moveTo>
                    <a:lnTo>
                      <a:pt x="1012" y="57"/>
                    </a:lnTo>
                    <a:lnTo>
                      <a:pt x="0" y="1012"/>
                    </a:lnTo>
                    <a:lnTo>
                      <a:pt x="0" y="1349"/>
                    </a:lnTo>
                    <a:lnTo>
                      <a:pt x="0" y="1518"/>
                    </a:lnTo>
                    <a:lnTo>
                      <a:pt x="113" y="1687"/>
                    </a:lnTo>
                    <a:lnTo>
                      <a:pt x="394" y="1687"/>
                    </a:lnTo>
                    <a:lnTo>
                      <a:pt x="450" y="1631"/>
                    </a:lnTo>
                    <a:lnTo>
                      <a:pt x="506" y="1574"/>
                    </a:lnTo>
                    <a:lnTo>
                      <a:pt x="563" y="1518"/>
                    </a:lnTo>
                    <a:lnTo>
                      <a:pt x="619" y="1462"/>
                    </a:lnTo>
                    <a:lnTo>
                      <a:pt x="619" y="1406"/>
                    </a:lnTo>
                    <a:lnTo>
                      <a:pt x="563" y="1349"/>
                    </a:lnTo>
                    <a:lnTo>
                      <a:pt x="338" y="1462"/>
                    </a:lnTo>
                    <a:lnTo>
                      <a:pt x="225" y="1462"/>
                    </a:lnTo>
                    <a:lnTo>
                      <a:pt x="225" y="1349"/>
                    </a:lnTo>
                    <a:lnTo>
                      <a:pt x="282" y="1293"/>
                    </a:lnTo>
                    <a:lnTo>
                      <a:pt x="450" y="1237"/>
                    </a:lnTo>
                    <a:lnTo>
                      <a:pt x="450" y="1181"/>
                    </a:lnTo>
                    <a:lnTo>
                      <a:pt x="394" y="1181"/>
                    </a:lnTo>
                    <a:lnTo>
                      <a:pt x="394" y="1125"/>
                    </a:lnTo>
                    <a:lnTo>
                      <a:pt x="394" y="1068"/>
                    </a:lnTo>
                    <a:lnTo>
                      <a:pt x="450" y="1068"/>
                    </a:lnTo>
                    <a:lnTo>
                      <a:pt x="619" y="1181"/>
                    </a:lnTo>
                    <a:lnTo>
                      <a:pt x="731" y="1293"/>
                    </a:lnTo>
                    <a:lnTo>
                      <a:pt x="787" y="1406"/>
                    </a:lnTo>
                    <a:lnTo>
                      <a:pt x="844" y="1462"/>
                    </a:lnTo>
                    <a:lnTo>
                      <a:pt x="1068" y="1406"/>
                    </a:lnTo>
                    <a:lnTo>
                      <a:pt x="1125" y="169"/>
                    </a:lnTo>
                    <a:lnTo>
                      <a:pt x="1181" y="57"/>
                    </a:lnTo>
                    <a:lnTo>
                      <a:pt x="1125" y="1"/>
                    </a:lnTo>
                    <a:close/>
                  </a:path>
                </a:pathLst>
              </a:custGeom>
              <a:solidFill>
                <a:srgbClr val="B094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0" name="Google Shape;23750;p51"/>
              <p:cNvSpPr/>
              <p:nvPr/>
            </p:nvSpPr>
            <p:spPr>
              <a:xfrm>
                <a:off x="815625" y="1603400"/>
                <a:ext cx="71700" cy="71675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2867" extrusionOk="0">
                    <a:moveTo>
                      <a:pt x="394" y="0"/>
                    </a:moveTo>
                    <a:lnTo>
                      <a:pt x="282" y="57"/>
                    </a:lnTo>
                    <a:lnTo>
                      <a:pt x="57" y="225"/>
                    </a:lnTo>
                    <a:lnTo>
                      <a:pt x="1" y="281"/>
                    </a:lnTo>
                    <a:lnTo>
                      <a:pt x="57" y="450"/>
                    </a:lnTo>
                    <a:lnTo>
                      <a:pt x="113" y="563"/>
                    </a:lnTo>
                    <a:lnTo>
                      <a:pt x="225" y="787"/>
                    </a:lnTo>
                    <a:lnTo>
                      <a:pt x="394" y="956"/>
                    </a:lnTo>
                    <a:lnTo>
                      <a:pt x="787" y="1349"/>
                    </a:lnTo>
                    <a:lnTo>
                      <a:pt x="956" y="1574"/>
                    </a:lnTo>
                    <a:lnTo>
                      <a:pt x="1125" y="1630"/>
                    </a:lnTo>
                    <a:lnTo>
                      <a:pt x="1237" y="1743"/>
                    </a:lnTo>
                    <a:lnTo>
                      <a:pt x="1406" y="2080"/>
                    </a:lnTo>
                    <a:lnTo>
                      <a:pt x="1631" y="2417"/>
                    </a:lnTo>
                    <a:lnTo>
                      <a:pt x="1912" y="2642"/>
                    </a:lnTo>
                    <a:lnTo>
                      <a:pt x="2136" y="2867"/>
                    </a:lnTo>
                    <a:lnTo>
                      <a:pt x="2193" y="2867"/>
                    </a:lnTo>
                    <a:lnTo>
                      <a:pt x="2249" y="2811"/>
                    </a:lnTo>
                    <a:lnTo>
                      <a:pt x="2305" y="2755"/>
                    </a:lnTo>
                    <a:lnTo>
                      <a:pt x="2361" y="2698"/>
                    </a:lnTo>
                    <a:lnTo>
                      <a:pt x="2417" y="2698"/>
                    </a:lnTo>
                    <a:lnTo>
                      <a:pt x="2530" y="2755"/>
                    </a:lnTo>
                    <a:lnTo>
                      <a:pt x="2698" y="2755"/>
                    </a:lnTo>
                    <a:lnTo>
                      <a:pt x="2755" y="2698"/>
                    </a:lnTo>
                    <a:lnTo>
                      <a:pt x="2867" y="2586"/>
                    </a:lnTo>
                    <a:lnTo>
                      <a:pt x="2867" y="2474"/>
                    </a:lnTo>
                    <a:lnTo>
                      <a:pt x="2755" y="2417"/>
                    </a:lnTo>
                    <a:lnTo>
                      <a:pt x="2698" y="2361"/>
                    </a:lnTo>
                    <a:lnTo>
                      <a:pt x="2586" y="2361"/>
                    </a:lnTo>
                    <a:lnTo>
                      <a:pt x="2474" y="2417"/>
                    </a:lnTo>
                    <a:lnTo>
                      <a:pt x="2361" y="2417"/>
                    </a:lnTo>
                    <a:lnTo>
                      <a:pt x="2249" y="2361"/>
                    </a:lnTo>
                    <a:lnTo>
                      <a:pt x="2080" y="2249"/>
                    </a:lnTo>
                    <a:lnTo>
                      <a:pt x="1912" y="2192"/>
                    </a:lnTo>
                    <a:lnTo>
                      <a:pt x="1855" y="2136"/>
                    </a:lnTo>
                    <a:lnTo>
                      <a:pt x="1799" y="2024"/>
                    </a:lnTo>
                    <a:lnTo>
                      <a:pt x="1799" y="1911"/>
                    </a:lnTo>
                    <a:lnTo>
                      <a:pt x="1743" y="1855"/>
                    </a:lnTo>
                    <a:lnTo>
                      <a:pt x="1687" y="1743"/>
                    </a:lnTo>
                    <a:lnTo>
                      <a:pt x="1574" y="1743"/>
                    </a:lnTo>
                    <a:lnTo>
                      <a:pt x="1462" y="1518"/>
                    </a:lnTo>
                    <a:lnTo>
                      <a:pt x="1350" y="1293"/>
                    </a:lnTo>
                    <a:lnTo>
                      <a:pt x="1181" y="1181"/>
                    </a:lnTo>
                    <a:lnTo>
                      <a:pt x="1068" y="1012"/>
                    </a:lnTo>
                    <a:lnTo>
                      <a:pt x="956" y="844"/>
                    </a:lnTo>
                    <a:lnTo>
                      <a:pt x="956" y="675"/>
                    </a:lnTo>
                    <a:lnTo>
                      <a:pt x="900" y="450"/>
                    </a:lnTo>
                    <a:lnTo>
                      <a:pt x="787" y="281"/>
                    </a:lnTo>
                    <a:lnTo>
                      <a:pt x="506" y="57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9B95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1" name="Google Shape;23751;p51"/>
              <p:cNvSpPr/>
              <p:nvPr/>
            </p:nvSpPr>
            <p:spPr>
              <a:xfrm>
                <a:off x="699000" y="1652575"/>
                <a:ext cx="379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687" extrusionOk="0">
                    <a:moveTo>
                      <a:pt x="0" y="1"/>
                    </a:moveTo>
                    <a:lnTo>
                      <a:pt x="225" y="563"/>
                    </a:lnTo>
                    <a:lnTo>
                      <a:pt x="338" y="844"/>
                    </a:lnTo>
                    <a:lnTo>
                      <a:pt x="450" y="1069"/>
                    </a:lnTo>
                    <a:lnTo>
                      <a:pt x="563" y="1237"/>
                    </a:lnTo>
                    <a:lnTo>
                      <a:pt x="563" y="1406"/>
                    </a:lnTo>
                    <a:lnTo>
                      <a:pt x="675" y="1574"/>
                    </a:lnTo>
                    <a:lnTo>
                      <a:pt x="787" y="1687"/>
                    </a:lnTo>
                    <a:lnTo>
                      <a:pt x="956" y="1462"/>
                    </a:lnTo>
                    <a:lnTo>
                      <a:pt x="1293" y="956"/>
                    </a:lnTo>
                    <a:lnTo>
                      <a:pt x="1518" y="450"/>
                    </a:lnTo>
                    <a:lnTo>
                      <a:pt x="1462" y="338"/>
                    </a:lnTo>
                    <a:lnTo>
                      <a:pt x="1293" y="282"/>
                    </a:lnTo>
                    <a:lnTo>
                      <a:pt x="956" y="282"/>
                    </a:lnTo>
                    <a:lnTo>
                      <a:pt x="619" y="338"/>
                    </a:lnTo>
                    <a:lnTo>
                      <a:pt x="450" y="338"/>
                    </a:lnTo>
                    <a:lnTo>
                      <a:pt x="338" y="169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D5CA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2" name="Google Shape;23752;p51"/>
              <p:cNvSpPr/>
              <p:nvPr/>
            </p:nvSpPr>
            <p:spPr>
              <a:xfrm>
                <a:off x="877450" y="1121425"/>
                <a:ext cx="36550" cy="3517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407" extrusionOk="0">
                    <a:moveTo>
                      <a:pt x="113" y="1"/>
                    </a:moveTo>
                    <a:lnTo>
                      <a:pt x="57" y="113"/>
                    </a:lnTo>
                    <a:lnTo>
                      <a:pt x="1" y="226"/>
                    </a:lnTo>
                    <a:lnTo>
                      <a:pt x="1" y="338"/>
                    </a:lnTo>
                    <a:lnTo>
                      <a:pt x="113" y="507"/>
                    </a:lnTo>
                    <a:lnTo>
                      <a:pt x="169" y="563"/>
                    </a:lnTo>
                    <a:lnTo>
                      <a:pt x="225" y="563"/>
                    </a:lnTo>
                    <a:lnTo>
                      <a:pt x="338" y="619"/>
                    </a:lnTo>
                    <a:lnTo>
                      <a:pt x="394" y="675"/>
                    </a:lnTo>
                    <a:lnTo>
                      <a:pt x="394" y="732"/>
                    </a:lnTo>
                    <a:lnTo>
                      <a:pt x="282" y="788"/>
                    </a:lnTo>
                    <a:lnTo>
                      <a:pt x="225" y="844"/>
                    </a:lnTo>
                    <a:lnTo>
                      <a:pt x="225" y="900"/>
                    </a:lnTo>
                    <a:lnTo>
                      <a:pt x="282" y="900"/>
                    </a:lnTo>
                    <a:lnTo>
                      <a:pt x="450" y="956"/>
                    </a:lnTo>
                    <a:lnTo>
                      <a:pt x="563" y="1013"/>
                    </a:lnTo>
                    <a:lnTo>
                      <a:pt x="619" y="1125"/>
                    </a:lnTo>
                    <a:lnTo>
                      <a:pt x="675" y="1294"/>
                    </a:lnTo>
                    <a:lnTo>
                      <a:pt x="675" y="1350"/>
                    </a:lnTo>
                    <a:lnTo>
                      <a:pt x="731" y="1406"/>
                    </a:lnTo>
                    <a:lnTo>
                      <a:pt x="787" y="1406"/>
                    </a:lnTo>
                    <a:lnTo>
                      <a:pt x="844" y="1350"/>
                    </a:lnTo>
                    <a:lnTo>
                      <a:pt x="844" y="1294"/>
                    </a:lnTo>
                    <a:lnTo>
                      <a:pt x="787" y="1237"/>
                    </a:lnTo>
                    <a:lnTo>
                      <a:pt x="844" y="1181"/>
                    </a:lnTo>
                    <a:lnTo>
                      <a:pt x="900" y="1237"/>
                    </a:lnTo>
                    <a:lnTo>
                      <a:pt x="1125" y="1294"/>
                    </a:lnTo>
                    <a:lnTo>
                      <a:pt x="1181" y="1237"/>
                    </a:lnTo>
                    <a:lnTo>
                      <a:pt x="1293" y="1181"/>
                    </a:lnTo>
                    <a:lnTo>
                      <a:pt x="1350" y="1181"/>
                    </a:lnTo>
                    <a:lnTo>
                      <a:pt x="1462" y="1237"/>
                    </a:lnTo>
                    <a:lnTo>
                      <a:pt x="1462" y="900"/>
                    </a:lnTo>
                    <a:lnTo>
                      <a:pt x="1462" y="563"/>
                    </a:lnTo>
                    <a:lnTo>
                      <a:pt x="1350" y="619"/>
                    </a:lnTo>
                    <a:lnTo>
                      <a:pt x="1293" y="675"/>
                    </a:lnTo>
                    <a:lnTo>
                      <a:pt x="1237" y="619"/>
                    </a:lnTo>
                    <a:lnTo>
                      <a:pt x="1237" y="563"/>
                    </a:lnTo>
                    <a:lnTo>
                      <a:pt x="1350" y="507"/>
                    </a:lnTo>
                    <a:lnTo>
                      <a:pt x="1350" y="451"/>
                    </a:lnTo>
                    <a:lnTo>
                      <a:pt x="1293" y="394"/>
                    </a:lnTo>
                    <a:lnTo>
                      <a:pt x="1125" y="394"/>
                    </a:lnTo>
                    <a:lnTo>
                      <a:pt x="1069" y="451"/>
                    </a:lnTo>
                    <a:lnTo>
                      <a:pt x="1012" y="507"/>
                    </a:lnTo>
                    <a:lnTo>
                      <a:pt x="1012" y="563"/>
                    </a:lnTo>
                    <a:lnTo>
                      <a:pt x="1069" y="732"/>
                    </a:lnTo>
                    <a:lnTo>
                      <a:pt x="1069" y="788"/>
                    </a:lnTo>
                    <a:lnTo>
                      <a:pt x="844" y="788"/>
                    </a:lnTo>
                    <a:lnTo>
                      <a:pt x="731" y="844"/>
                    </a:lnTo>
                    <a:lnTo>
                      <a:pt x="675" y="788"/>
                    </a:lnTo>
                    <a:lnTo>
                      <a:pt x="619" y="732"/>
                    </a:lnTo>
                    <a:lnTo>
                      <a:pt x="619" y="619"/>
                    </a:lnTo>
                    <a:lnTo>
                      <a:pt x="619" y="507"/>
                    </a:lnTo>
                    <a:lnTo>
                      <a:pt x="563" y="451"/>
                    </a:lnTo>
                    <a:lnTo>
                      <a:pt x="450" y="451"/>
                    </a:lnTo>
                    <a:lnTo>
                      <a:pt x="394" y="394"/>
                    </a:lnTo>
                    <a:lnTo>
                      <a:pt x="394" y="282"/>
                    </a:lnTo>
                    <a:lnTo>
                      <a:pt x="506" y="338"/>
                    </a:lnTo>
                    <a:lnTo>
                      <a:pt x="619" y="338"/>
                    </a:lnTo>
                    <a:lnTo>
                      <a:pt x="900" y="394"/>
                    </a:lnTo>
                    <a:lnTo>
                      <a:pt x="956" y="338"/>
                    </a:lnTo>
                    <a:lnTo>
                      <a:pt x="956" y="282"/>
                    </a:lnTo>
                    <a:lnTo>
                      <a:pt x="956" y="226"/>
                    </a:lnTo>
                    <a:lnTo>
                      <a:pt x="900" y="226"/>
                    </a:lnTo>
                    <a:lnTo>
                      <a:pt x="675" y="170"/>
                    </a:lnTo>
                    <a:lnTo>
                      <a:pt x="506" y="113"/>
                    </a:lnTo>
                    <a:lnTo>
                      <a:pt x="394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686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3" name="Google Shape;23753;p51"/>
              <p:cNvSpPr/>
              <p:nvPr/>
            </p:nvSpPr>
            <p:spPr>
              <a:xfrm>
                <a:off x="890100" y="986550"/>
                <a:ext cx="3092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912" extrusionOk="0">
                    <a:moveTo>
                      <a:pt x="1237" y="0"/>
                    </a:moveTo>
                    <a:lnTo>
                      <a:pt x="1181" y="56"/>
                    </a:lnTo>
                    <a:lnTo>
                      <a:pt x="1181" y="169"/>
                    </a:lnTo>
                    <a:lnTo>
                      <a:pt x="1125" y="562"/>
                    </a:lnTo>
                    <a:lnTo>
                      <a:pt x="1125" y="618"/>
                    </a:lnTo>
                    <a:lnTo>
                      <a:pt x="1068" y="675"/>
                    </a:lnTo>
                    <a:lnTo>
                      <a:pt x="1012" y="618"/>
                    </a:lnTo>
                    <a:lnTo>
                      <a:pt x="956" y="618"/>
                    </a:lnTo>
                    <a:lnTo>
                      <a:pt x="844" y="506"/>
                    </a:lnTo>
                    <a:lnTo>
                      <a:pt x="731" y="506"/>
                    </a:lnTo>
                    <a:lnTo>
                      <a:pt x="675" y="618"/>
                    </a:lnTo>
                    <a:lnTo>
                      <a:pt x="563" y="843"/>
                    </a:lnTo>
                    <a:lnTo>
                      <a:pt x="506" y="899"/>
                    </a:lnTo>
                    <a:lnTo>
                      <a:pt x="394" y="899"/>
                    </a:lnTo>
                    <a:lnTo>
                      <a:pt x="338" y="843"/>
                    </a:lnTo>
                    <a:lnTo>
                      <a:pt x="338" y="731"/>
                    </a:lnTo>
                    <a:lnTo>
                      <a:pt x="225" y="731"/>
                    </a:lnTo>
                    <a:lnTo>
                      <a:pt x="169" y="675"/>
                    </a:lnTo>
                    <a:lnTo>
                      <a:pt x="113" y="618"/>
                    </a:lnTo>
                    <a:lnTo>
                      <a:pt x="57" y="675"/>
                    </a:lnTo>
                    <a:lnTo>
                      <a:pt x="0" y="787"/>
                    </a:lnTo>
                    <a:lnTo>
                      <a:pt x="0" y="956"/>
                    </a:lnTo>
                    <a:lnTo>
                      <a:pt x="169" y="1181"/>
                    </a:lnTo>
                    <a:lnTo>
                      <a:pt x="169" y="1237"/>
                    </a:lnTo>
                    <a:lnTo>
                      <a:pt x="169" y="1405"/>
                    </a:lnTo>
                    <a:lnTo>
                      <a:pt x="169" y="1574"/>
                    </a:lnTo>
                    <a:lnTo>
                      <a:pt x="225" y="1743"/>
                    </a:lnTo>
                    <a:lnTo>
                      <a:pt x="338" y="1855"/>
                    </a:lnTo>
                    <a:lnTo>
                      <a:pt x="394" y="1911"/>
                    </a:lnTo>
                    <a:lnTo>
                      <a:pt x="506" y="1911"/>
                    </a:lnTo>
                    <a:lnTo>
                      <a:pt x="619" y="1686"/>
                    </a:lnTo>
                    <a:lnTo>
                      <a:pt x="675" y="1462"/>
                    </a:lnTo>
                    <a:lnTo>
                      <a:pt x="787" y="1574"/>
                    </a:lnTo>
                    <a:lnTo>
                      <a:pt x="900" y="1574"/>
                    </a:lnTo>
                    <a:lnTo>
                      <a:pt x="1068" y="1518"/>
                    </a:lnTo>
                    <a:lnTo>
                      <a:pt x="1181" y="1405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A0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4" name="Google Shape;23754;p51"/>
              <p:cNvSpPr/>
              <p:nvPr/>
            </p:nvSpPr>
            <p:spPr>
              <a:xfrm>
                <a:off x="697600" y="1645550"/>
                <a:ext cx="449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788" extrusionOk="0">
                    <a:moveTo>
                      <a:pt x="731" y="1"/>
                    </a:moveTo>
                    <a:lnTo>
                      <a:pt x="450" y="57"/>
                    </a:lnTo>
                    <a:lnTo>
                      <a:pt x="225" y="113"/>
                    </a:lnTo>
                    <a:lnTo>
                      <a:pt x="0" y="169"/>
                    </a:lnTo>
                    <a:lnTo>
                      <a:pt x="56" y="282"/>
                    </a:lnTo>
                    <a:lnTo>
                      <a:pt x="338" y="563"/>
                    </a:lnTo>
                    <a:lnTo>
                      <a:pt x="675" y="788"/>
                    </a:lnTo>
                    <a:lnTo>
                      <a:pt x="843" y="675"/>
                    </a:lnTo>
                    <a:lnTo>
                      <a:pt x="956" y="619"/>
                    </a:lnTo>
                    <a:lnTo>
                      <a:pt x="1068" y="619"/>
                    </a:lnTo>
                    <a:lnTo>
                      <a:pt x="1124" y="675"/>
                    </a:lnTo>
                    <a:lnTo>
                      <a:pt x="1405" y="675"/>
                    </a:lnTo>
                    <a:lnTo>
                      <a:pt x="1574" y="731"/>
                    </a:lnTo>
                    <a:lnTo>
                      <a:pt x="1630" y="675"/>
                    </a:lnTo>
                    <a:lnTo>
                      <a:pt x="1799" y="338"/>
                    </a:lnTo>
                    <a:lnTo>
                      <a:pt x="1799" y="282"/>
                    </a:lnTo>
                    <a:lnTo>
                      <a:pt x="1743" y="169"/>
                    </a:lnTo>
                    <a:lnTo>
                      <a:pt x="1686" y="113"/>
                    </a:lnTo>
                    <a:lnTo>
                      <a:pt x="1462" y="57"/>
                    </a:lnTo>
                    <a:lnTo>
                      <a:pt x="956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C4B5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5" name="Google Shape;23755;p51"/>
              <p:cNvSpPr/>
              <p:nvPr/>
            </p:nvSpPr>
            <p:spPr>
              <a:xfrm>
                <a:off x="787525" y="1606200"/>
                <a:ext cx="45000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856" extrusionOk="0">
                    <a:moveTo>
                      <a:pt x="787" y="1"/>
                    </a:moveTo>
                    <a:lnTo>
                      <a:pt x="675" y="113"/>
                    </a:lnTo>
                    <a:lnTo>
                      <a:pt x="675" y="282"/>
                    </a:lnTo>
                    <a:lnTo>
                      <a:pt x="675" y="338"/>
                    </a:lnTo>
                    <a:lnTo>
                      <a:pt x="619" y="282"/>
                    </a:lnTo>
                    <a:lnTo>
                      <a:pt x="338" y="338"/>
                    </a:lnTo>
                    <a:lnTo>
                      <a:pt x="57" y="394"/>
                    </a:lnTo>
                    <a:lnTo>
                      <a:pt x="0" y="619"/>
                    </a:lnTo>
                    <a:lnTo>
                      <a:pt x="0" y="732"/>
                    </a:lnTo>
                    <a:lnTo>
                      <a:pt x="113" y="900"/>
                    </a:lnTo>
                    <a:lnTo>
                      <a:pt x="338" y="1069"/>
                    </a:lnTo>
                    <a:lnTo>
                      <a:pt x="338" y="1125"/>
                    </a:lnTo>
                    <a:lnTo>
                      <a:pt x="394" y="1181"/>
                    </a:lnTo>
                    <a:lnTo>
                      <a:pt x="394" y="1125"/>
                    </a:lnTo>
                    <a:lnTo>
                      <a:pt x="506" y="1013"/>
                    </a:lnTo>
                    <a:lnTo>
                      <a:pt x="619" y="900"/>
                    </a:lnTo>
                    <a:lnTo>
                      <a:pt x="731" y="844"/>
                    </a:lnTo>
                    <a:lnTo>
                      <a:pt x="787" y="844"/>
                    </a:lnTo>
                    <a:lnTo>
                      <a:pt x="844" y="956"/>
                    </a:lnTo>
                    <a:lnTo>
                      <a:pt x="956" y="956"/>
                    </a:lnTo>
                    <a:lnTo>
                      <a:pt x="1068" y="1013"/>
                    </a:lnTo>
                    <a:lnTo>
                      <a:pt x="1068" y="1069"/>
                    </a:lnTo>
                    <a:lnTo>
                      <a:pt x="1181" y="1069"/>
                    </a:lnTo>
                    <a:lnTo>
                      <a:pt x="1181" y="1125"/>
                    </a:lnTo>
                    <a:lnTo>
                      <a:pt x="1181" y="1181"/>
                    </a:lnTo>
                    <a:lnTo>
                      <a:pt x="1237" y="1237"/>
                    </a:lnTo>
                    <a:lnTo>
                      <a:pt x="1349" y="1350"/>
                    </a:lnTo>
                    <a:lnTo>
                      <a:pt x="1406" y="1406"/>
                    </a:lnTo>
                    <a:lnTo>
                      <a:pt x="1406" y="1518"/>
                    </a:lnTo>
                    <a:lnTo>
                      <a:pt x="1406" y="1631"/>
                    </a:lnTo>
                    <a:lnTo>
                      <a:pt x="1349" y="1856"/>
                    </a:lnTo>
                    <a:lnTo>
                      <a:pt x="1462" y="1743"/>
                    </a:lnTo>
                    <a:lnTo>
                      <a:pt x="1574" y="1631"/>
                    </a:lnTo>
                    <a:lnTo>
                      <a:pt x="1799" y="1350"/>
                    </a:lnTo>
                    <a:lnTo>
                      <a:pt x="1406" y="844"/>
                    </a:lnTo>
                    <a:lnTo>
                      <a:pt x="1237" y="619"/>
                    </a:lnTo>
                    <a:lnTo>
                      <a:pt x="1068" y="338"/>
                    </a:lnTo>
                    <a:lnTo>
                      <a:pt x="956" y="226"/>
                    </a:lnTo>
                    <a:lnTo>
                      <a:pt x="900" y="57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A6A6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6" name="Google Shape;23756;p51"/>
              <p:cNvSpPr/>
              <p:nvPr/>
            </p:nvSpPr>
            <p:spPr>
              <a:xfrm>
                <a:off x="887300" y="1219800"/>
                <a:ext cx="225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799" extrusionOk="0">
                    <a:moveTo>
                      <a:pt x="169" y="0"/>
                    </a:moveTo>
                    <a:lnTo>
                      <a:pt x="112" y="57"/>
                    </a:lnTo>
                    <a:lnTo>
                      <a:pt x="112" y="113"/>
                    </a:lnTo>
                    <a:lnTo>
                      <a:pt x="169" y="225"/>
                    </a:lnTo>
                    <a:lnTo>
                      <a:pt x="225" y="281"/>
                    </a:lnTo>
                    <a:lnTo>
                      <a:pt x="169" y="338"/>
                    </a:lnTo>
                    <a:lnTo>
                      <a:pt x="56" y="450"/>
                    </a:lnTo>
                    <a:lnTo>
                      <a:pt x="0" y="619"/>
                    </a:lnTo>
                    <a:lnTo>
                      <a:pt x="0" y="900"/>
                    </a:lnTo>
                    <a:lnTo>
                      <a:pt x="112" y="900"/>
                    </a:lnTo>
                    <a:lnTo>
                      <a:pt x="112" y="956"/>
                    </a:lnTo>
                    <a:lnTo>
                      <a:pt x="169" y="956"/>
                    </a:lnTo>
                    <a:lnTo>
                      <a:pt x="281" y="843"/>
                    </a:lnTo>
                    <a:lnTo>
                      <a:pt x="337" y="787"/>
                    </a:lnTo>
                    <a:lnTo>
                      <a:pt x="337" y="731"/>
                    </a:lnTo>
                    <a:lnTo>
                      <a:pt x="393" y="731"/>
                    </a:lnTo>
                    <a:lnTo>
                      <a:pt x="393" y="787"/>
                    </a:lnTo>
                    <a:lnTo>
                      <a:pt x="506" y="843"/>
                    </a:lnTo>
                    <a:lnTo>
                      <a:pt x="675" y="1181"/>
                    </a:lnTo>
                    <a:lnTo>
                      <a:pt x="675" y="1293"/>
                    </a:lnTo>
                    <a:lnTo>
                      <a:pt x="337" y="1293"/>
                    </a:lnTo>
                    <a:lnTo>
                      <a:pt x="337" y="1405"/>
                    </a:lnTo>
                    <a:lnTo>
                      <a:pt x="337" y="1518"/>
                    </a:lnTo>
                    <a:lnTo>
                      <a:pt x="281" y="1630"/>
                    </a:lnTo>
                    <a:lnTo>
                      <a:pt x="225" y="1630"/>
                    </a:lnTo>
                    <a:lnTo>
                      <a:pt x="281" y="1743"/>
                    </a:lnTo>
                    <a:lnTo>
                      <a:pt x="337" y="1799"/>
                    </a:lnTo>
                    <a:lnTo>
                      <a:pt x="450" y="1799"/>
                    </a:lnTo>
                    <a:lnTo>
                      <a:pt x="618" y="1743"/>
                    </a:lnTo>
                    <a:lnTo>
                      <a:pt x="843" y="1743"/>
                    </a:lnTo>
                    <a:lnTo>
                      <a:pt x="899" y="169"/>
                    </a:lnTo>
                    <a:lnTo>
                      <a:pt x="787" y="169"/>
                    </a:lnTo>
                    <a:lnTo>
                      <a:pt x="731" y="225"/>
                    </a:lnTo>
                    <a:lnTo>
                      <a:pt x="675" y="281"/>
                    </a:lnTo>
                    <a:lnTo>
                      <a:pt x="618" y="281"/>
                    </a:lnTo>
                    <a:lnTo>
                      <a:pt x="675" y="225"/>
                    </a:lnTo>
                    <a:lnTo>
                      <a:pt x="675" y="169"/>
                    </a:lnTo>
                    <a:lnTo>
                      <a:pt x="393" y="113"/>
                    </a:lnTo>
                    <a:lnTo>
                      <a:pt x="281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7" name="Google Shape;23757;p51"/>
              <p:cNvSpPr/>
              <p:nvPr/>
            </p:nvSpPr>
            <p:spPr>
              <a:xfrm>
                <a:off x="753800" y="1616050"/>
                <a:ext cx="4217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1294" extrusionOk="0">
                    <a:moveTo>
                      <a:pt x="1237" y="0"/>
                    </a:moveTo>
                    <a:lnTo>
                      <a:pt x="1181" y="57"/>
                    </a:lnTo>
                    <a:lnTo>
                      <a:pt x="1181" y="169"/>
                    </a:lnTo>
                    <a:lnTo>
                      <a:pt x="1181" y="225"/>
                    </a:lnTo>
                    <a:lnTo>
                      <a:pt x="1125" y="281"/>
                    </a:lnTo>
                    <a:lnTo>
                      <a:pt x="1012" y="338"/>
                    </a:lnTo>
                    <a:lnTo>
                      <a:pt x="900" y="450"/>
                    </a:lnTo>
                    <a:lnTo>
                      <a:pt x="900" y="619"/>
                    </a:lnTo>
                    <a:lnTo>
                      <a:pt x="844" y="787"/>
                    </a:lnTo>
                    <a:lnTo>
                      <a:pt x="787" y="787"/>
                    </a:lnTo>
                    <a:lnTo>
                      <a:pt x="731" y="731"/>
                    </a:lnTo>
                    <a:lnTo>
                      <a:pt x="731" y="619"/>
                    </a:lnTo>
                    <a:lnTo>
                      <a:pt x="731" y="562"/>
                    </a:lnTo>
                    <a:lnTo>
                      <a:pt x="675" y="506"/>
                    </a:lnTo>
                    <a:lnTo>
                      <a:pt x="675" y="675"/>
                    </a:lnTo>
                    <a:lnTo>
                      <a:pt x="619" y="787"/>
                    </a:lnTo>
                    <a:lnTo>
                      <a:pt x="450" y="843"/>
                    </a:lnTo>
                    <a:lnTo>
                      <a:pt x="282" y="843"/>
                    </a:lnTo>
                    <a:lnTo>
                      <a:pt x="225" y="787"/>
                    </a:lnTo>
                    <a:lnTo>
                      <a:pt x="169" y="843"/>
                    </a:lnTo>
                    <a:lnTo>
                      <a:pt x="113" y="956"/>
                    </a:lnTo>
                    <a:lnTo>
                      <a:pt x="57" y="1068"/>
                    </a:lnTo>
                    <a:lnTo>
                      <a:pt x="1" y="1068"/>
                    </a:lnTo>
                    <a:lnTo>
                      <a:pt x="57" y="1237"/>
                    </a:lnTo>
                    <a:lnTo>
                      <a:pt x="169" y="1293"/>
                    </a:lnTo>
                    <a:lnTo>
                      <a:pt x="225" y="1237"/>
                    </a:lnTo>
                    <a:lnTo>
                      <a:pt x="282" y="1181"/>
                    </a:lnTo>
                    <a:lnTo>
                      <a:pt x="450" y="1124"/>
                    </a:lnTo>
                    <a:lnTo>
                      <a:pt x="563" y="1124"/>
                    </a:lnTo>
                    <a:lnTo>
                      <a:pt x="506" y="1237"/>
                    </a:lnTo>
                    <a:lnTo>
                      <a:pt x="563" y="1293"/>
                    </a:lnTo>
                    <a:lnTo>
                      <a:pt x="787" y="1293"/>
                    </a:lnTo>
                    <a:lnTo>
                      <a:pt x="787" y="1237"/>
                    </a:lnTo>
                    <a:lnTo>
                      <a:pt x="787" y="1124"/>
                    </a:lnTo>
                    <a:lnTo>
                      <a:pt x="844" y="1068"/>
                    </a:lnTo>
                    <a:lnTo>
                      <a:pt x="956" y="1124"/>
                    </a:lnTo>
                    <a:lnTo>
                      <a:pt x="956" y="1181"/>
                    </a:lnTo>
                    <a:lnTo>
                      <a:pt x="1012" y="1237"/>
                    </a:lnTo>
                    <a:lnTo>
                      <a:pt x="1068" y="1181"/>
                    </a:lnTo>
                    <a:lnTo>
                      <a:pt x="1125" y="1012"/>
                    </a:lnTo>
                    <a:lnTo>
                      <a:pt x="1181" y="900"/>
                    </a:lnTo>
                    <a:lnTo>
                      <a:pt x="1237" y="843"/>
                    </a:lnTo>
                    <a:lnTo>
                      <a:pt x="1293" y="900"/>
                    </a:lnTo>
                    <a:lnTo>
                      <a:pt x="1293" y="956"/>
                    </a:lnTo>
                    <a:lnTo>
                      <a:pt x="1293" y="1012"/>
                    </a:lnTo>
                    <a:lnTo>
                      <a:pt x="1349" y="1068"/>
                    </a:lnTo>
                    <a:lnTo>
                      <a:pt x="1462" y="843"/>
                    </a:lnTo>
                    <a:lnTo>
                      <a:pt x="1687" y="675"/>
                    </a:lnTo>
                    <a:lnTo>
                      <a:pt x="1630" y="506"/>
                    </a:lnTo>
                    <a:lnTo>
                      <a:pt x="1462" y="394"/>
                    </a:lnTo>
                    <a:lnTo>
                      <a:pt x="1406" y="281"/>
                    </a:lnTo>
                    <a:lnTo>
                      <a:pt x="1349" y="225"/>
                    </a:lnTo>
                    <a:lnTo>
                      <a:pt x="1406" y="0"/>
                    </a:lnTo>
                    <a:close/>
                  </a:path>
                </a:pathLst>
              </a:custGeom>
              <a:solidFill>
                <a:srgbClr val="B2AB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8" name="Google Shape;23758;p51"/>
              <p:cNvSpPr/>
              <p:nvPr/>
            </p:nvSpPr>
            <p:spPr>
              <a:xfrm>
                <a:off x="901350" y="1018850"/>
                <a:ext cx="182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519" extrusionOk="0">
                    <a:moveTo>
                      <a:pt x="281" y="1"/>
                    </a:moveTo>
                    <a:lnTo>
                      <a:pt x="169" y="57"/>
                    </a:lnTo>
                    <a:lnTo>
                      <a:pt x="169" y="113"/>
                    </a:lnTo>
                    <a:lnTo>
                      <a:pt x="169" y="170"/>
                    </a:lnTo>
                    <a:lnTo>
                      <a:pt x="169" y="282"/>
                    </a:lnTo>
                    <a:lnTo>
                      <a:pt x="56" y="338"/>
                    </a:lnTo>
                    <a:lnTo>
                      <a:pt x="0" y="338"/>
                    </a:lnTo>
                    <a:lnTo>
                      <a:pt x="0" y="394"/>
                    </a:lnTo>
                    <a:lnTo>
                      <a:pt x="56" y="563"/>
                    </a:lnTo>
                    <a:lnTo>
                      <a:pt x="56" y="619"/>
                    </a:lnTo>
                    <a:lnTo>
                      <a:pt x="56" y="675"/>
                    </a:lnTo>
                    <a:lnTo>
                      <a:pt x="225" y="675"/>
                    </a:lnTo>
                    <a:lnTo>
                      <a:pt x="225" y="732"/>
                    </a:lnTo>
                    <a:lnTo>
                      <a:pt x="169" y="788"/>
                    </a:lnTo>
                    <a:lnTo>
                      <a:pt x="113" y="844"/>
                    </a:lnTo>
                    <a:lnTo>
                      <a:pt x="113" y="900"/>
                    </a:lnTo>
                    <a:lnTo>
                      <a:pt x="169" y="900"/>
                    </a:lnTo>
                    <a:lnTo>
                      <a:pt x="225" y="956"/>
                    </a:lnTo>
                    <a:lnTo>
                      <a:pt x="169" y="1069"/>
                    </a:lnTo>
                    <a:lnTo>
                      <a:pt x="169" y="1237"/>
                    </a:lnTo>
                    <a:lnTo>
                      <a:pt x="113" y="1294"/>
                    </a:lnTo>
                    <a:lnTo>
                      <a:pt x="0" y="1350"/>
                    </a:lnTo>
                    <a:lnTo>
                      <a:pt x="0" y="1406"/>
                    </a:lnTo>
                    <a:lnTo>
                      <a:pt x="0" y="1462"/>
                    </a:lnTo>
                    <a:lnTo>
                      <a:pt x="56" y="1518"/>
                    </a:lnTo>
                    <a:lnTo>
                      <a:pt x="113" y="1518"/>
                    </a:lnTo>
                    <a:lnTo>
                      <a:pt x="169" y="1462"/>
                    </a:lnTo>
                    <a:lnTo>
                      <a:pt x="225" y="1350"/>
                    </a:lnTo>
                    <a:lnTo>
                      <a:pt x="337" y="1406"/>
                    </a:lnTo>
                    <a:lnTo>
                      <a:pt x="506" y="1406"/>
                    </a:lnTo>
                    <a:lnTo>
                      <a:pt x="562" y="1294"/>
                    </a:lnTo>
                    <a:lnTo>
                      <a:pt x="562" y="1237"/>
                    </a:lnTo>
                    <a:lnTo>
                      <a:pt x="562" y="1069"/>
                    </a:lnTo>
                    <a:lnTo>
                      <a:pt x="562" y="956"/>
                    </a:lnTo>
                    <a:lnTo>
                      <a:pt x="675" y="956"/>
                    </a:lnTo>
                    <a:lnTo>
                      <a:pt x="675" y="619"/>
                    </a:lnTo>
                    <a:lnTo>
                      <a:pt x="675" y="507"/>
                    </a:lnTo>
                    <a:lnTo>
                      <a:pt x="731" y="451"/>
                    </a:lnTo>
                    <a:lnTo>
                      <a:pt x="731" y="394"/>
                    </a:lnTo>
                    <a:lnTo>
                      <a:pt x="675" y="282"/>
                    </a:lnTo>
                    <a:lnTo>
                      <a:pt x="731" y="226"/>
                    </a:lnTo>
                    <a:lnTo>
                      <a:pt x="731" y="113"/>
                    </a:lnTo>
                    <a:lnTo>
                      <a:pt x="618" y="170"/>
                    </a:lnTo>
                    <a:lnTo>
                      <a:pt x="450" y="226"/>
                    </a:lnTo>
                    <a:lnTo>
                      <a:pt x="394" y="226"/>
                    </a:lnTo>
                    <a:lnTo>
                      <a:pt x="337" y="170"/>
                    </a:lnTo>
                    <a:lnTo>
                      <a:pt x="281" y="113"/>
                    </a:lnTo>
                    <a:lnTo>
                      <a:pt x="337" y="57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AAA4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9" name="Google Shape;23759;p51"/>
              <p:cNvSpPr/>
              <p:nvPr/>
            </p:nvSpPr>
            <p:spPr>
              <a:xfrm>
                <a:off x="866200" y="1469900"/>
                <a:ext cx="3235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069" extrusionOk="0">
                    <a:moveTo>
                      <a:pt x="451" y="1"/>
                    </a:moveTo>
                    <a:lnTo>
                      <a:pt x="113" y="57"/>
                    </a:lnTo>
                    <a:lnTo>
                      <a:pt x="226" y="170"/>
                    </a:lnTo>
                    <a:lnTo>
                      <a:pt x="282" y="282"/>
                    </a:lnTo>
                    <a:lnTo>
                      <a:pt x="282" y="338"/>
                    </a:lnTo>
                    <a:lnTo>
                      <a:pt x="226" y="394"/>
                    </a:lnTo>
                    <a:lnTo>
                      <a:pt x="113" y="338"/>
                    </a:lnTo>
                    <a:lnTo>
                      <a:pt x="1" y="338"/>
                    </a:lnTo>
                    <a:lnTo>
                      <a:pt x="1" y="394"/>
                    </a:lnTo>
                    <a:lnTo>
                      <a:pt x="57" y="451"/>
                    </a:lnTo>
                    <a:lnTo>
                      <a:pt x="57" y="563"/>
                    </a:lnTo>
                    <a:lnTo>
                      <a:pt x="113" y="619"/>
                    </a:lnTo>
                    <a:lnTo>
                      <a:pt x="394" y="619"/>
                    </a:lnTo>
                    <a:lnTo>
                      <a:pt x="394" y="675"/>
                    </a:lnTo>
                    <a:lnTo>
                      <a:pt x="338" y="788"/>
                    </a:lnTo>
                    <a:lnTo>
                      <a:pt x="394" y="900"/>
                    </a:lnTo>
                    <a:lnTo>
                      <a:pt x="563" y="956"/>
                    </a:lnTo>
                    <a:lnTo>
                      <a:pt x="732" y="956"/>
                    </a:lnTo>
                    <a:lnTo>
                      <a:pt x="844" y="900"/>
                    </a:lnTo>
                    <a:lnTo>
                      <a:pt x="900" y="956"/>
                    </a:lnTo>
                    <a:lnTo>
                      <a:pt x="956" y="1013"/>
                    </a:lnTo>
                    <a:lnTo>
                      <a:pt x="1069" y="1013"/>
                    </a:lnTo>
                    <a:lnTo>
                      <a:pt x="1181" y="1069"/>
                    </a:lnTo>
                    <a:lnTo>
                      <a:pt x="1294" y="1069"/>
                    </a:lnTo>
                    <a:lnTo>
                      <a:pt x="1294" y="956"/>
                    </a:lnTo>
                    <a:lnTo>
                      <a:pt x="1181" y="619"/>
                    </a:lnTo>
                    <a:lnTo>
                      <a:pt x="956" y="394"/>
                    </a:lnTo>
                    <a:lnTo>
                      <a:pt x="732" y="170"/>
                    </a:lnTo>
                    <a:lnTo>
                      <a:pt x="451" y="1"/>
                    </a:lnTo>
                    <a:close/>
                  </a:path>
                </a:pathLst>
              </a:custGeom>
              <a:solidFill>
                <a:srgbClr val="B3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0" name="Google Shape;23760;p51"/>
              <p:cNvSpPr/>
              <p:nvPr/>
            </p:nvSpPr>
            <p:spPr>
              <a:xfrm>
                <a:off x="857775" y="1631500"/>
                <a:ext cx="33750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350" extrusionOk="0">
                    <a:moveTo>
                      <a:pt x="450" y="1"/>
                    </a:moveTo>
                    <a:lnTo>
                      <a:pt x="394" y="113"/>
                    </a:lnTo>
                    <a:lnTo>
                      <a:pt x="338" y="225"/>
                    </a:lnTo>
                    <a:lnTo>
                      <a:pt x="338" y="282"/>
                    </a:lnTo>
                    <a:lnTo>
                      <a:pt x="338" y="338"/>
                    </a:lnTo>
                    <a:lnTo>
                      <a:pt x="169" y="338"/>
                    </a:lnTo>
                    <a:lnTo>
                      <a:pt x="113" y="394"/>
                    </a:lnTo>
                    <a:lnTo>
                      <a:pt x="113" y="450"/>
                    </a:lnTo>
                    <a:lnTo>
                      <a:pt x="113" y="506"/>
                    </a:lnTo>
                    <a:lnTo>
                      <a:pt x="57" y="563"/>
                    </a:lnTo>
                    <a:lnTo>
                      <a:pt x="1" y="619"/>
                    </a:lnTo>
                    <a:lnTo>
                      <a:pt x="57" y="731"/>
                    </a:lnTo>
                    <a:lnTo>
                      <a:pt x="1" y="900"/>
                    </a:lnTo>
                    <a:lnTo>
                      <a:pt x="1" y="956"/>
                    </a:lnTo>
                    <a:lnTo>
                      <a:pt x="1" y="1012"/>
                    </a:lnTo>
                    <a:lnTo>
                      <a:pt x="113" y="1125"/>
                    </a:lnTo>
                    <a:lnTo>
                      <a:pt x="226" y="1181"/>
                    </a:lnTo>
                    <a:lnTo>
                      <a:pt x="338" y="1237"/>
                    </a:lnTo>
                    <a:lnTo>
                      <a:pt x="450" y="1237"/>
                    </a:lnTo>
                    <a:lnTo>
                      <a:pt x="507" y="1293"/>
                    </a:lnTo>
                    <a:lnTo>
                      <a:pt x="619" y="1350"/>
                    </a:lnTo>
                    <a:lnTo>
                      <a:pt x="675" y="1350"/>
                    </a:lnTo>
                    <a:lnTo>
                      <a:pt x="844" y="1293"/>
                    </a:lnTo>
                    <a:lnTo>
                      <a:pt x="956" y="1293"/>
                    </a:lnTo>
                    <a:lnTo>
                      <a:pt x="1012" y="1350"/>
                    </a:lnTo>
                    <a:lnTo>
                      <a:pt x="1237" y="1350"/>
                    </a:lnTo>
                    <a:lnTo>
                      <a:pt x="1237" y="1293"/>
                    </a:lnTo>
                    <a:lnTo>
                      <a:pt x="1237" y="1181"/>
                    </a:lnTo>
                    <a:lnTo>
                      <a:pt x="1293" y="1125"/>
                    </a:lnTo>
                    <a:lnTo>
                      <a:pt x="1350" y="1125"/>
                    </a:lnTo>
                    <a:lnTo>
                      <a:pt x="1350" y="956"/>
                    </a:lnTo>
                    <a:lnTo>
                      <a:pt x="1125" y="956"/>
                    </a:lnTo>
                    <a:lnTo>
                      <a:pt x="1069" y="1012"/>
                    </a:lnTo>
                    <a:lnTo>
                      <a:pt x="1012" y="1125"/>
                    </a:lnTo>
                    <a:lnTo>
                      <a:pt x="956" y="1068"/>
                    </a:lnTo>
                    <a:lnTo>
                      <a:pt x="900" y="956"/>
                    </a:lnTo>
                    <a:lnTo>
                      <a:pt x="844" y="900"/>
                    </a:lnTo>
                    <a:lnTo>
                      <a:pt x="788" y="844"/>
                    </a:lnTo>
                    <a:lnTo>
                      <a:pt x="731" y="900"/>
                    </a:lnTo>
                    <a:lnTo>
                      <a:pt x="675" y="1012"/>
                    </a:lnTo>
                    <a:lnTo>
                      <a:pt x="619" y="956"/>
                    </a:lnTo>
                    <a:lnTo>
                      <a:pt x="507" y="787"/>
                    </a:lnTo>
                    <a:lnTo>
                      <a:pt x="450" y="731"/>
                    </a:lnTo>
                    <a:lnTo>
                      <a:pt x="507" y="675"/>
                    </a:lnTo>
                    <a:lnTo>
                      <a:pt x="507" y="506"/>
                    </a:lnTo>
                    <a:lnTo>
                      <a:pt x="507" y="338"/>
                    </a:lnTo>
                    <a:lnTo>
                      <a:pt x="507" y="169"/>
                    </a:lnTo>
                    <a:lnTo>
                      <a:pt x="507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AFA2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1" name="Google Shape;23761;p51"/>
              <p:cNvSpPr/>
              <p:nvPr/>
            </p:nvSpPr>
            <p:spPr>
              <a:xfrm>
                <a:off x="752400" y="878350"/>
                <a:ext cx="365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237" extrusionOk="0">
                    <a:moveTo>
                      <a:pt x="169" y="0"/>
                    </a:moveTo>
                    <a:lnTo>
                      <a:pt x="113" y="113"/>
                    </a:lnTo>
                    <a:lnTo>
                      <a:pt x="0" y="281"/>
                    </a:lnTo>
                    <a:lnTo>
                      <a:pt x="0" y="450"/>
                    </a:lnTo>
                    <a:lnTo>
                      <a:pt x="57" y="562"/>
                    </a:lnTo>
                    <a:lnTo>
                      <a:pt x="169" y="562"/>
                    </a:lnTo>
                    <a:lnTo>
                      <a:pt x="338" y="619"/>
                    </a:lnTo>
                    <a:lnTo>
                      <a:pt x="450" y="675"/>
                    </a:lnTo>
                    <a:lnTo>
                      <a:pt x="675" y="787"/>
                    </a:lnTo>
                    <a:lnTo>
                      <a:pt x="843" y="1012"/>
                    </a:lnTo>
                    <a:lnTo>
                      <a:pt x="956" y="1124"/>
                    </a:lnTo>
                    <a:lnTo>
                      <a:pt x="1012" y="1181"/>
                    </a:lnTo>
                    <a:lnTo>
                      <a:pt x="1124" y="1237"/>
                    </a:lnTo>
                    <a:lnTo>
                      <a:pt x="1349" y="1124"/>
                    </a:lnTo>
                    <a:lnTo>
                      <a:pt x="1462" y="1012"/>
                    </a:lnTo>
                    <a:lnTo>
                      <a:pt x="1462" y="900"/>
                    </a:lnTo>
                    <a:lnTo>
                      <a:pt x="1068" y="506"/>
                    </a:lnTo>
                    <a:lnTo>
                      <a:pt x="731" y="225"/>
                    </a:lnTo>
                    <a:lnTo>
                      <a:pt x="562" y="225"/>
                    </a:lnTo>
                    <a:lnTo>
                      <a:pt x="450" y="169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AAA5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2" name="Google Shape;23762;p51"/>
              <p:cNvSpPr/>
              <p:nvPr/>
            </p:nvSpPr>
            <p:spPr>
              <a:xfrm>
                <a:off x="779100" y="892400"/>
                <a:ext cx="253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912" extrusionOk="0">
                    <a:moveTo>
                      <a:pt x="787" y="0"/>
                    </a:moveTo>
                    <a:lnTo>
                      <a:pt x="394" y="338"/>
                    </a:lnTo>
                    <a:lnTo>
                      <a:pt x="337" y="394"/>
                    </a:lnTo>
                    <a:lnTo>
                      <a:pt x="225" y="450"/>
                    </a:lnTo>
                    <a:lnTo>
                      <a:pt x="113" y="562"/>
                    </a:lnTo>
                    <a:lnTo>
                      <a:pt x="56" y="619"/>
                    </a:lnTo>
                    <a:lnTo>
                      <a:pt x="0" y="731"/>
                    </a:lnTo>
                    <a:lnTo>
                      <a:pt x="56" y="843"/>
                    </a:lnTo>
                    <a:lnTo>
                      <a:pt x="394" y="1237"/>
                    </a:lnTo>
                    <a:lnTo>
                      <a:pt x="506" y="1462"/>
                    </a:lnTo>
                    <a:lnTo>
                      <a:pt x="618" y="1743"/>
                    </a:lnTo>
                    <a:lnTo>
                      <a:pt x="618" y="1799"/>
                    </a:lnTo>
                    <a:lnTo>
                      <a:pt x="731" y="1855"/>
                    </a:lnTo>
                    <a:lnTo>
                      <a:pt x="900" y="1911"/>
                    </a:lnTo>
                    <a:lnTo>
                      <a:pt x="1012" y="1799"/>
                    </a:lnTo>
                    <a:lnTo>
                      <a:pt x="1012" y="1687"/>
                    </a:lnTo>
                    <a:lnTo>
                      <a:pt x="1012" y="1406"/>
                    </a:lnTo>
                    <a:lnTo>
                      <a:pt x="956" y="1237"/>
                    </a:lnTo>
                    <a:lnTo>
                      <a:pt x="843" y="1125"/>
                    </a:lnTo>
                    <a:lnTo>
                      <a:pt x="787" y="1012"/>
                    </a:lnTo>
                    <a:lnTo>
                      <a:pt x="675" y="956"/>
                    </a:lnTo>
                    <a:lnTo>
                      <a:pt x="618" y="843"/>
                    </a:lnTo>
                    <a:lnTo>
                      <a:pt x="618" y="675"/>
                    </a:lnTo>
                    <a:lnTo>
                      <a:pt x="731" y="281"/>
                    </a:lnTo>
                    <a:lnTo>
                      <a:pt x="787" y="113"/>
                    </a:lnTo>
                    <a:lnTo>
                      <a:pt x="843" y="57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A19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3" name="Google Shape;23763;p51"/>
              <p:cNvSpPr/>
              <p:nvPr/>
            </p:nvSpPr>
            <p:spPr>
              <a:xfrm>
                <a:off x="887300" y="905050"/>
                <a:ext cx="1407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2193" extrusionOk="0">
                    <a:moveTo>
                      <a:pt x="393" y="0"/>
                    </a:moveTo>
                    <a:lnTo>
                      <a:pt x="281" y="56"/>
                    </a:lnTo>
                    <a:lnTo>
                      <a:pt x="225" y="169"/>
                    </a:lnTo>
                    <a:lnTo>
                      <a:pt x="281" y="562"/>
                    </a:lnTo>
                    <a:lnTo>
                      <a:pt x="281" y="956"/>
                    </a:lnTo>
                    <a:lnTo>
                      <a:pt x="281" y="1124"/>
                    </a:lnTo>
                    <a:lnTo>
                      <a:pt x="281" y="1293"/>
                    </a:lnTo>
                    <a:lnTo>
                      <a:pt x="169" y="1405"/>
                    </a:lnTo>
                    <a:lnTo>
                      <a:pt x="56" y="1462"/>
                    </a:lnTo>
                    <a:lnTo>
                      <a:pt x="0" y="1574"/>
                    </a:lnTo>
                    <a:lnTo>
                      <a:pt x="112" y="1686"/>
                    </a:lnTo>
                    <a:lnTo>
                      <a:pt x="169" y="1799"/>
                    </a:lnTo>
                    <a:lnTo>
                      <a:pt x="112" y="1911"/>
                    </a:lnTo>
                    <a:lnTo>
                      <a:pt x="112" y="1967"/>
                    </a:lnTo>
                    <a:lnTo>
                      <a:pt x="112" y="2024"/>
                    </a:lnTo>
                    <a:lnTo>
                      <a:pt x="225" y="2080"/>
                    </a:lnTo>
                    <a:lnTo>
                      <a:pt x="337" y="2192"/>
                    </a:lnTo>
                    <a:lnTo>
                      <a:pt x="450" y="2192"/>
                    </a:lnTo>
                    <a:lnTo>
                      <a:pt x="562" y="2136"/>
                    </a:lnTo>
                    <a:lnTo>
                      <a:pt x="562" y="2024"/>
                    </a:lnTo>
                    <a:lnTo>
                      <a:pt x="562" y="1686"/>
                    </a:lnTo>
                    <a:lnTo>
                      <a:pt x="562" y="1349"/>
                    </a:lnTo>
                    <a:lnTo>
                      <a:pt x="562" y="1068"/>
                    </a:lnTo>
                    <a:lnTo>
                      <a:pt x="506" y="731"/>
                    </a:lnTo>
                    <a:lnTo>
                      <a:pt x="506" y="675"/>
                    </a:lnTo>
                    <a:lnTo>
                      <a:pt x="506" y="394"/>
                    </a:lnTo>
                    <a:lnTo>
                      <a:pt x="450" y="169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8D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4" name="Google Shape;23764;p51"/>
              <p:cNvSpPr/>
              <p:nvPr/>
            </p:nvSpPr>
            <p:spPr>
              <a:xfrm>
                <a:off x="718675" y="886775"/>
                <a:ext cx="351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844" extrusionOk="0">
                    <a:moveTo>
                      <a:pt x="900" y="1"/>
                    </a:moveTo>
                    <a:lnTo>
                      <a:pt x="619" y="113"/>
                    </a:lnTo>
                    <a:lnTo>
                      <a:pt x="562" y="169"/>
                    </a:lnTo>
                    <a:lnTo>
                      <a:pt x="281" y="169"/>
                    </a:lnTo>
                    <a:lnTo>
                      <a:pt x="113" y="338"/>
                    </a:lnTo>
                    <a:lnTo>
                      <a:pt x="57" y="394"/>
                    </a:lnTo>
                    <a:lnTo>
                      <a:pt x="0" y="506"/>
                    </a:lnTo>
                    <a:lnTo>
                      <a:pt x="57" y="619"/>
                    </a:lnTo>
                    <a:lnTo>
                      <a:pt x="113" y="563"/>
                    </a:lnTo>
                    <a:lnTo>
                      <a:pt x="169" y="563"/>
                    </a:lnTo>
                    <a:lnTo>
                      <a:pt x="338" y="619"/>
                    </a:lnTo>
                    <a:lnTo>
                      <a:pt x="394" y="675"/>
                    </a:lnTo>
                    <a:lnTo>
                      <a:pt x="450" y="619"/>
                    </a:lnTo>
                    <a:lnTo>
                      <a:pt x="506" y="563"/>
                    </a:lnTo>
                    <a:lnTo>
                      <a:pt x="506" y="506"/>
                    </a:lnTo>
                    <a:lnTo>
                      <a:pt x="562" y="563"/>
                    </a:lnTo>
                    <a:lnTo>
                      <a:pt x="619" y="619"/>
                    </a:lnTo>
                    <a:lnTo>
                      <a:pt x="619" y="675"/>
                    </a:lnTo>
                    <a:lnTo>
                      <a:pt x="675" y="619"/>
                    </a:lnTo>
                    <a:lnTo>
                      <a:pt x="731" y="563"/>
                    </a:lnTo>
                    <a:lnTo>
                      <a:pt x="787" y="619"/>
                    </a:lnTo>
                    <a:lnTo>
                      <a:pt x="843" y="787"/>
                    </a:lnTo>
                    <a:lnTo>
                      <a:pt x="956" y="844"/>
                    </a:lnTo>
                    <a:lnTo>
                      <a:pt x="1012" y="844"/>
                    </a:lnTo>
                    <a:lnTo>
                      <a:pt x="1012" y="787"/>
                    </a:lnTo>
                    <a:lnTo>
                      <a:pt x="956" y="506"/>
                    </a:lnTo>
                    <a:lnTo>
                      <a:pt x="1012" y="450"/>
                    </a:lnTo>
                    <a:lnTo>
                      <a:pt x="1068" y="450"/>
                    </a:lnTo>
                    <a:lnTo>
                      <a:pt x="1124" y="506"/>
                    </a:lnTo>
                    <a:lnTo>
                      <a:pt x="1181" y="675"/>
                    </a:lnTo>
                    <a:lnTo>
                      <a:pt x="1293" y="787"/>
                    </a:lnTo>
                    <a:lnTo>
                      <a:pt x="1349" y="675"/>
                    </a:lnTo>
                    <a:lnTo>
                      <a:pt x="1293" y="563"/>
                    </a:lnTo>
                    <a:lnTo>
                      <a:pt x="1293" y="506"/>
                    </a:lnTo>
                    <a:lnTo>
                      <a:pt x="1349" y="563"/>
                    </a:lnTo>
                    <a:lnTo>
                      <a:pt x="1406" y="506"/>
                    </a:lnTo>
                    <a:lnTo>
                      <a:pt x="1406" y="394"/>
                    </a:lnTo>
                    <a:lnTo>
                      <a:pt x="1349" y="338"/>
                    </a:lnTo>
                    <a:lnTo>
                      <a:pt x="1237" y="113"/>
                    </a:lnTo>
                    <a:lnTo>
                      <a:pt x="1124" y="1"/>
                    </a:lnTo>
                    <a:close/>
                  </a:path>
                </a:pathLst>
              </a:custGeom>
              <a:solidFill>
                <a:srgbClr val="989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5" name="Google Shape;23765;p51"/>
              <p:cNvSpPr/>
              <p:nvPr/>
            </p:nvSpPr>
            <p:spPr>
              <a:xfrm>
                <a:off x="874650" y="1465700"/>
                <a:ext cx="25300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125" extrusionOk="0">
                    <a:moveTo>
                      <a:pt x="731" y="0"/>
                    </a:moveTo>
                    <a:lnTo>
                      <a:pt x="394" y="57"/>
                    </a:lnTo>
                    <a:lnTo>
                      <a:pt x="0" y="57"/>
                    </a:lnTo>
                    <a:lnTo>
                      <a:pt x="113" y="169"/>
                    </a:lnTo>
                    <a:lnTo>
                      <a:pt x="225" y="281"/>
                    </a:lnTo>
                    <a:lnTo>
                      <a:pt x="281" y="281"/>
                    </a:lnTo>
                    <a:lnTo>
                      <a:pt x="281" y="394"/>
                    </a:lnTo>
                    <a:lnTo>
                      <a:pt x="281" y="450"/>
                    </a:lnTo>
                    <a:lnTo>
                      <a:pt x="394" y="506"/>
                    </a:lnTo>
                    <a:lnTo>
                      <a:pt x="506" y="562"/>
                    </a:lnTo>
                    <a:lnTo>
                      <a:pt x="562" y="731"/>
                    </a:lnTo>
                    <a:lnTo>
                      <a:pt x="787" y="731"/>
                    </a:lnTo>
                    <a:lnTo>
                      <a:pt x="787" y="900"/>
                    </a:lnTo>
                    <a:lnTo>
                      <a:pt x="731" y="956"/>
                    </a:lnTo>
                    <a:lnTo>
                      <a:pt x="787" y="1012"/>
                    </a:lnTo>
                    <a:lnTo>
                      <a:pt x="956" y="1124"/>
                    </a:lnTo>
                    <a:lnTo>
                      <a:pt x="1012" y="169"/>
                    </a:lnTo>
                    <a:lnTo>
                      <a:pt x="899" y="113"/>
                    </a:lnTo>
                    <a:lnTo>
                      <a:pt x="843" y="57"/>
                    </a:lnTo>
                    <a:lnTo>
                      <a:pt x="787" y="57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A99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6" name="Google Shape;23766;p51"/>
              <p:cNvSpPr/>
              <p:nvPr/>
            </p:nvSpPr>
            <p:spPr>
              <a:xfrm>
                <a:off x="665275" y="1243675"/>
                <a:ext cx="16900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2137" extrusionOk="0">
                    <a:moveTo>
                      <a:pt x="450" y="1"/>
                    </a:moveTo>
                    <a:lnTo>
                      <a:pt x="338" y="57"/>
                    </a:lnTo>
                    <a:lnTo>
                      <a:pt x="225" y="226"/>
                    </a:lnTo>
                    <a:lnTo>
                      <a:pt x="169" y="450"/>
                    </a:lnTo>
                    <a:lnTo>
                      <a:pt x="169" y="619"/>
                    </a:lnTo>
                    <a:lnTo>
                      <a:pt x="113" y="844"/>
                    </a:lnTo>
                    <a:lnTo>
                      <a:pt x="113" y="956"/>
                    </a:lnTo>
                    <a:lnTo>
                      <a:pt x="57" y="1069"/>
                    </a:lnTo>
                    <a:lnTo>
                      <a:pt x="57" y="1294"/>
                    </a:lnTo>
                    <a:lnTo>
                      <a:pt x="57" y="1518"/>
                    </a:lnTo>
                    <a:lnTo>
                      <a:pt x="57" y="1575"/>
                    </a:lnTo>
                    <a:lnTo>
                      <a:pt x="57" y="1631"/>
                    </a:lnTo>
                    <a:lnTo>
                      <a:pt x="1" y="2137"/>
                    </a:lnTo>
                    <a:lnTo>
                      <a:pt x="338" y="2137"/>
                    </a:lnTo>
                    <a:lnTo>
                      <a:pt x="394" y="2024"/>
                    </a:lnTo>
                    <a:lnTo>
                      <a:pt x="394" y="1856"/>
                    </a:lnTo>
                    <a:lnTo>
                      <a:pt x="394" y="1743"/>
                    </a:lnTo>
                    <a:lnTo>
                      <a:pt x="394" y="1631"/>
                    </a:lnTo>
                    <a:lnTo>
                      <a:pt x="450" y="1518"/>
                    </a:lnTo>
                    <a:lnTo>
                      <a:pt x="338" y="1518"/>
                    </a:lnTo>
                    <a:lnTo>
                      <a:pt x="225" y="1462"/>
                    </a:lnTo>
                    <a:lnTo>
                      <a:pt x="225" y="1294"/>
                    </a:lnTo>
                    <a:lnTo>
                      <a:pt x="225" y="1181"/>
                    </a:lnTo>
                    <a:lnTo>
                      <a:pt x="282" y="1125"/>
                    </a:lnTo>
                    <a:lnTo>
                      <a:pt x="450" y="1125"/>
                    </a:lnTo>
                    <a:lnTo>
                      <a:pt x="506" y="1069"/>
                    </a:lnTo>
                    <a:lnTo>
                      <a:pt x="450" y="1013"/>
                    </a:lnTo>
                    <a:lnTo>
                      <a:pt x="450" y="844"/>
                    </a:lnTo>
                    <a:lnTo>
                      <a:pt x="394" y="844"/>
                    </a:lnTo>
                    <a:lnTo>
                      <a:pt x="394" y="788"/>
                    </a:lnTo>
                    <a:lnTo>
                      <a:pt x="450" y="731"/>
                    </a:lnTo>
                    <a:lnTo>
                      <a:pt x="506" y="619"/>
                    </a:lnTo>
                    <a:lnTo>
                      <a:pt x="506" y="450"/>
                    </a:lnTo>
                    <a:lnTo>
                      <a:pt x="563" y="338"/>
                    </a:lnTo>
                    <a:lnTo>
                      <a:pt x="675" y="169"/>
                    </a:lnTo>
                    <a:lnTo>
                      <a:pt x="675" y="113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94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7" name="Google Shape;23767;p51"/>
              <p:cNvSpPr/>
              <p:nvPr/>
            </p:nvSpPr>
            <p:spPr>
              <a:xfrm>
                <a:off x="866200" y="1668025"/>
                <a:ext cx="23925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182" extrusionOk="0">
                    <a:moveTo>
                      <a:pt x="338" y="1"/>
                    </a:moveTo>
                    <a:lnTo>
                      <a:pt x="226" y="113"/>
                    </a:lnTo>
                    <a:lnTo>
                      <a:pt x="226" y="170"/>
                    </a:lnTo>
                    <a:lnTo>
                      <a:pt x="170" y="226"/>
                    </a:lnTo>
                    <a:lnTo>
                      <a:pt x="57" y="282"/>
                    </a:lnTo>
                    <a:lnTo>
                      <a:pt x="1" y="338"/>
                    </a:lnTo>
                    <a:lnTo>
                      <a:pt x="1" y="394"/>
                    </a:lnTo>
                    <a:lnTo>
                      <a:pt x="226" y="844"/>
                    </a:lnTo>
                    <a:lnTo>
                      <a:pt x="394" y="1013"/>
                    </a:lnTo>
                    <a:lnTo>
                      <a:pt x="563" y="1125"/>
                    </a:lnTo>
                    <a:lnTo>
                      <a:pt x="675" y="1181"/>
                    </a:lnTo>
                    <a:lnTo>
                      <a:pt x="844" y="1181"/>
                    </a:lnTo>
                    <a:lnTo>
                      <a:pt x="900" y="1069"/>
                    </a:lnTo>
                    <a:lnTo>
                      <a:pt x="956" y="900"/>
                    </a:lnTo>
                    <a:lnTo>
                      <a:pt x="844" y="732"/>
                    </a:lnTo>
                    <a:lnTo>
                      <a:pt x="788" y="507"/>
                    </a:lnTo>
                    <a:lnTo>
                      <a:pt x="732" y="282"/>
                    </a:lnTo>
                    <a:lnTo>
                      <a:pt x="675" y="113"/>
                    </a:lnTo>
                    <a:lnTo>
                      <a:pt x="507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B0AC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8" name="Google Shape;23768;p51"/>
              <p:cNvSpPr/>
              <p:nvPr/>
            </p:nvSpPr>
            <p:spPr>
              <a:xfrm>
                <a:off x="857775" y="1669450"/>
                <a:ext cx="3095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1462" extrusionOk="0">
                    <a:moveTo>
                      <a:pt x="169" y="0"/>
                    </a:moveTo>
                    <a:lnTo>
                      <a:pt x="57" y="56"/>
                    </a:lnTo>
                    <a:lnTo>
                      <a:pt x="1" y="169"/>
                    </a:lnTo>
                    <a:lnTo>
                      <a:pt x="282" y="618"/>
                    </a:lnTo>
                    <a:lnTo>
                      <a:pt x="563" y="1012"/>
                    </a:lnTo>
                    <a:lnTo>
                      <a:pt x="619" y="1124"/>
                    </a:lnTo>
                    <a:lnTo>
                      <a:pt x="675" y="1237"/>
                    </a:lnTo>
                    <a:lnTo>
                      <a:pt x="956" y="1405"/>
                    </a:lnTo>
                    <a:lnTo>
                      <a:pt x="1069" y="1461"/>
                    </a:lnTo>
                    <a:lnTo>
                      <a:pt x="1237" y="1349"/>
                    </a:lnTo>
                    <a:lnTo>
                      <a:pt x="1237" y="1012"/>
                    </a:lnTo>
                    <a:lnTo>
                      <a:pt x="1125" y="1068"/>
                    </a:lnTo>
                    <a:lnTo>
                      <a:pt x="956" y="1068"/>
                    </a:lnTo>
                    <a:lnTo>
                      <a:pt x="731" y="843"/>
                    </a:lnTo>
                    <a:lnTo>
                      <a:pt x="619" y="675"/>
                    </a:lnTo>
                    <a:lnTo>
                      <a:pt x="563" y="562"/>
                    </a:lnTo>
                    <a:lnTo>
                      <a:pt x="563" y="450"/>
                    </a:lnTo>
                    <a:lnTo>
                      <a:pt x="450" y="394"/>
                    </a:lnTo>
                    <a:lnTo>
                      <a:pt x="394" y="337"/>
                    </a:lnTo>
                    <a:lnTo>
                      <a:pt x="394" y="281"/>
                    </a:lnTo>
                    <a:lnTo>
                      <a:pt x="507" y="169"/>
                    </a:lnTo>
                    <a:lnTo>
                      <a:pt x="394" y="56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9D9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9" name="Google Shape;23769;p51"/>
              <p:cNvSpPr/>
              <p:nvPr/>
            </p:nvSpPr>
            <p:spPr>
              <a:xfrm>
                <a:off x="672300" y="1122850"/>
                <a:ext cx="2392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350" extrusionOk="0">
                    <a:moveTo>
                      <a:pt x="900" y="0"/>
                    </a:moveTo>
                    <a:lnTo>
                      <a:pt x="619" y="169"/>
                    </a:lnTo>
                    <a:lnTo>
                      <a:pt x="506" y="281"/>
                    </a:lnTo>
                    <a:lnTo>
                      <a:pt x="394" y="450"/>
                    </a:lnTo>
                    <a:lnTo>
                      <a:pt x="394" y="562"/>
                    </a:lnTo>
                    <a:lnTo>
                      <a:pt x="338" y="618"/>
                    </a:lnTo>
                    <a:lnTo>
                      <a:pt x="282" y="562"/>
                    </a:lnTo>
                    <a:lnTo>
                      <a:pt x="282" y="450"/>
                    </a:lnTo>
                    <a:lnTo>
                      <a:pt x="169" y="394"/>
                    </a:lnTo>
                    <a:lnTo>
                      <a:pt x="57" y="337"/>
                    </a:lnTo>
                    <a:lnTo>
                      <a:pt x="1" y="899"/>
                    </a:lnTo>
                    <a:lnTo>
                      <a:pt x="57" y="1012"/>
                    </a:lnTo>
                    <a:lnTo>
                      <a:pt x="57" y="1068"/>
                    </a:lnTo>
                    <a:lnTo>
                      <a:pt x="113" y="1293"/>
                    </a:lnTo>
                    <a:lnTo>
                      <a:pt x="169" y="1349"/>
                    </a:lnTo>
                    <a:lnTo>
                      <a:pt x="225" y="1293"/>
                    </a:lnTo>
                    <a:lnTo>
                      <a:pt x="225" y="1068"/>
                    </a:lnTo>
                    <a:lnTo>
                      <a:pt x="338" y="1124"/>
                    </a:lnTo>
                    <a:lnTo>
                      <a:pt x="450" y="1180"/>
                    </a:lnTo>
                    <a:lnTo>
                      <a:pt x="506" y="1068"/>
                    </a:lnTo>
                    <a:lnTo>
                      <a:pt x="563" y="1012"/>
                    </a:lnTo>
                    <a:lnTo>
                      <a:pt x="619" y="787"/>
                    </a:lnTo>
                    <a:lnTo>
                      <a:pt x="787" y="618"/>
                    </a:lnTo>
                    <a:lnTo>
                      <a:pt x="956" y="337"/>
                    </a:lnTo>
                    <a:lnTo>
                      <a:pt x="956" y="169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9D93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0" name="Google Shape;23770;p51"/>
              <p:cNvSpPr/>
              <p:nvPr/>
            </p:nvSpPr>
            <p:spPr>
              <a:xfrm>
                <a:off x="897125" y="923300"/>
                <a:ext cx="253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856" extrusionOk="0">
                    <a:moveTo>
                      <a:pt x="113" y="1"/>
                    </a:moveTo>
                    <a:lnTo>
                      <a:pt x="113" y="451"/>
                    </a:lnTo>
                    <a:lnTo>
                      <a:pt x="57" y="563"/>
                    </a:lnTo>
                    <a:lnTo>
                      <a:pt x="57" y="675"/>
                    </a:lnTo>
                    <a:lnTo>
                      <a:pt x="113" y="788"/>
                    </a:lnTo>
                    <a:lnTo>
                      <a:pt x="57" y="900"/>
                    </a:lnTo>
                    <a:lnTo>
                      <a:pt x="0" y="956"/>
                    </a:lnTo>
                    <a:lnTo>
                      <a:pt x="113" y="1013"/>
                    </a:lnTo>
                    <a:lnTo>
                      <a:pt x="113" y="1069"/>
                    </a:lnTo>
                    <a:lnTo>
                      <a:pt x="57" y="1181"/>
                    </a:lnTo>
                    <a:lnTo>
                      <a:pt x="57" y="1237"/>
                    </a:lnTo>
                    <a:lnTo>
                      <a:pt x="57" y="1294"/>
                    </a:lnTo>
                    <a:lnTo>
                      <a:pt x="113" y="1294"/>
                    </a:lnTo>
                    <a:lnTo>
                      <a:pt x="225" y="1462"/>
                    </a:lnTo>
                    <a:lnTo>
                      <a:pt x="338" y="1518"/>
                    </a:lnTo>
                    <a:lnTo>
                      <a:pt x="450" y="1631"/>
                    </a:lnTo>
                    <a:lnTo>
                      <a:pt x="563" y="1687"/>
                    </a:lnTo>
                    <a:lnTo>
                      <a:pt x="731" y="1800"/>
                    </a:lnTo>
                    <a:lnTo>
                      <a:pt x="787" y="1856"/>
                    </a:lnTo>
                    <a:lnTo>
                      <a:pt x="844" y="1800"/>
                    </a:lnTo>
                    <a:lnTo>
                      <a:pt x="900" y="1743"/>
                    </a:lnTo>
                    <a:lnTo>
                      <a:pt x="1012" y="1631"/>
                    </a:lnTo>
                    <a:lnTo>
                      <a:pt x="1012" y="1350"/>
                    </a:lnTo>
                    <a:lnTo>
                      <a:pt x="900" y="1237"/>
                    </a:lnTo>
                    <a:lnTo>
                      <a:pt x="844" y="1125"/>
                    </a:lnTo>
                    <a:lnTo>
                      <a:pt x="787" y="1181"/>
                    </a:lnTo>
                    <a:lnTo>
                      <a:pt x="731" y="1237"/>
                    </a:lnTo>
                    <a:lnTo>
                      <a:pt x="787" y="1350"/>
                    </a:lnTo>
                    <a:lnTo>
                      <a:pt x="787" y="1406"/>
                    </a:lnTo>
                    <a:lnTo>
                      <a:pt x="731" y="1406"/>
                    </a:lnTo>
                    <a:lnTo>
                      <a:pt x="619" y="1462"/>
                    </a:lnTo>
                    <a:lnTo>
                      <a:pt x="563" y="1462"/>
                    </a:lnTo>
                    <a:lnTo>
                      <a:pt x="506" y="1406"/>
                    </a:lnTo>
                    <a:lnTo>
                      <a:pt x="282" y="1069"/>
                    </a:lnTo>
                    <a:lnTo>
                      <a:pt x="225" y="900"/>
                    </a:lnTo>
                    <a:lnTo>
                      <a:pt x="225" y="675"/>
                    </a:lnTo>
                    <a:lnTo>
                      <a:pt x="282" y="619"/>
                    </a:lnTo>
                    <a:lnTo>
                      <a:pt x="282" y="507"/>
                    </a:lnTo>
                    <a:lnTo>
                      <a:pt x="282" y="338"/>
                    </a:lnTo>
                    <a:lnTo>
                      <a:pt x="282" y="226"/>
                    </a:lnTo>
                    <a:lnTo>
                      <a:pt x="282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5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1" name="Google Shape;23771;p51"/>
              <p:cNvSpPr/>
              <p:nvPr/>
            </p:nvSpPr>
            <p:spPr>
              <a:xfrm>
                <a:off x="876050" y="1523300"/>
                <a:ext cx="211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844" extrusionOk="0">
                    <a:moveTo>
                      <a:pt x="675" y="1"/>
                    </a:moveTo>
                    <a:lnTo>
                      <a:pt x="562" y="57"/>
                    </a:lnTo>
                    <a:lnTo>
                      <a:pt x="394" y="226"/>
                    </a:lnTo>
                    <a:lnTo>
                      <a:pt x="338" y="226"/>
                    </a:lnTo>
                    <a:lnTo>
                      <a:pt x="225" y="169"/>
                    </a:lnTo>
                    <a:lnTo>
                      <a:pt x="57" y="169"/>
                    </a:lnTo>
                    <a:lnTo>
                      <a:pt x="0" y="226"/>
                    </a:lnTo>
                    <a:lnTo>
                      <a:pt x="57" y="282"/>
                    </a:lnTo>
                    <a:lnTo>
                      <a:pt x="113" y="338"/>
                    </a:lnTo>
                    <a:lnTo>
                      <a:pt x="57" y="394"/>
                    </a:lnTo>
                    <a:lnTo>
                      <a:pt x="0" y="394"/>
                    </a:lnTo>
                    <a:lnTo>
                      <a:pt x="0" y="450"/>
                    </a:lnTo>
                    <a:lnTo>
                      <a:pt x="57" y="563"/>
                    </a:lnTo>
                    <a:lnTo>
                      <a:pt x="57" y="675"/>
                    </a:lnTo>
                    <a:lnTo>
                      <a:pt x="57" y="731"/>
                    </a:lnTo>
                    <a:lnTo>
                      <a:pt x="225" y="731"/>
                    </a:lnTo>
                    <a:lnTo>
                      <a:pt x="281" y="788"/>
                    </a:lnTo>
                    <a:lnTo>
                      <a:pt x="394" y="844"/>
                    </a:lnTo>
                    <a:lnTo>
                      <a:pt x="450" y="731"/>
                    </a:lnTo>
                    <a:lnTo>
                      <a:pt x="562" y="563"/>
                    </a:lnTo>
                    <a:lnTo>
                      <a:pt x="787" y="788"/>
                    </a:lnTo>
                    <a:lnTo>
                      <a:pt x="843" y="169"/>
                    </a:lnTo>
                    <a:lnTo>
                      <a:pt x="731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ABA2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2" name="Google Shape;23772;p51"/>
              <p:cNvSpPr/>
              <p:nvPr/>
            </p:nvSpPr>
            <p:spPr>
              <a:xfrm>
                <a:off x="880275" y="1610425"/>
                <a:ext cx="12650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1294" extrusionOk="0">
                    <a:moveTo>
                      <a:pt x="337" y="0"/>
                    </a:moveTo>
                    <a:lnTo>
                      <a:pt x="169" y="113"/>
                    </a:lnTo>
                    <a:lnTo>
                      <a:pt x="169" y="225"/>
                    </a:lnTo>
                    <a:lnTo>
                      <a:pt x="281" y="282"/>
                    </a:lnTo>
                    <a:lnTo>
                      <a:pt x="169" y="338"/>
                    </a:lnTo>
                    <a:lnTo>
                      <a:pt x="112" y="450"/>
                    </a:lnTo>
                    <a:lnTo>
                      <a:pt x="0" y="506"/>
                    </a:lnTo>
                    <a:lnTo>
                      <a:pt x="0" y="619"/>
                    </a:lnTo>
                    <a:lnTo>
                      <a:pt x="0" y="731"/>
                    </a:lnTo>
                    <a:lnTo>
                      <a:pt x="56" y="787"/>
                    </a:lnTo>
                    <a:lnTo>
                      <a:pt x="169" y="956"/>
                    </a:lnTo>
                    <a:lnTo>
                      <a:pt x="112" y="1125"/>
                    </a:lnTo>
                    <a:lnTo>
                      <a:pt x="112" y="1237"/>
                    </a:lnTo>
                    <a:lnTo>
                      <a:pt x="225" y="1293"/>
                    </a:lnTo>
                    <a:lnTo>
                      <a:pt x="450" y="1237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B8A4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3" name="Google Shape;23773;p51"/>
              <p:cNvSpPr/>
              <p:nvPr/>
            </p:nvSpPr>
            <p:spPr>
              <a:xfrm>
                <a:off x="812825" y="1609025"/>
                <a:ext cx="2390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237" extrusionOk="0">
                    <a:moveTo>
                      <a:pt x="169" y="0"/>
                    </a:moveTo>
                    <a:lnTo>
                      <a:pt x="56" y="56"/>
                    </a:lnTo>
                    <a:lnTo>
                      <a:pt x="0" y="56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56" y="394"/>
                    </a:lnTo>
                    <a:lnTo>
                      <a:pt x="169" y="619"/>
                    </a:lnTo>
                    <a:lnTo>
                      <a:pt x="281" y="787"/>
                    </a:lnTo>
                    <a:lnTo>
                      <a:pt x="618" y="1181"/>
                    </a:lnTo>
                    <a:lnTo>
                      <a:pt x="675" y="1237"/>
                    </a:lnTo>
                    <a:lnTo>
                      <a:pt x="787" y="1237"/>
                    </a:lnTo>
                    <a:lnTo>
                      <a:pt x="899" y="1124"/>
                    </a:lnTo>
                    <a:lnTo>
                      <a:pt x="956" y="1012"/>
                    </a:lnTo>
                    <a:lnTo>
                      <a:pt x="956" y="956"/>
                    </a:lnTo>
                    <a:lnTo>
                      <a:pt x="787" y="843"/>
                    </a:lnTo>
                    <a:lnTo>
                      <a:pt x="618" y="675"/>
                    </a:lnTo>
                    <a:lnTo>
                      <a:pt x="450" y="562"/>
                    </a:lnTo>
                    <a:lnTo>
                      <a:pt x="394" y="506"/>
                    </a:lnTo>
                    <a:lnTo>
                      <a:pt x="394" y="338"/>
                    </a:lnTo>
                    <a:lnTo>
                      <a:pt x="281" y="338"/>
                    </a:lnTo>
                    <a:lnTo>
                      <a:pt x="225" y="225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68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4" name="Google Shape;23774;p51"/>
              <p:cNvSpPr/>
              <p:nvPr/>
            </p:nvSpPr>
            <p:spPr>
              <a:xfrm>
                <a:off x="680725" y="938775"/>
                <a:ext cx="183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956" extrusionOk="0">
                    <a:moveTo>
                      <a:pt x="169" y="0"/>
                    </a:moveTo>
                    <a:lnTo>
                      <a:pt x="113" y="56"/>
                    </a:lnTo>
                    <a:lnTo>
                      <a:pt x="1" y="169"/>
                    </a:lnTo>
                    <a:lnTo>
                      <a:pt x="1" y="281"/>
                    </a:lnTo>
                    <a:lnTo>
                      <a:pt x="57" y="394"/>
                    </a:lnTo>
                    <a:lnTo>
                      <a:pt x="57" y="506"/>
                    </a:lnTo>
                    <a:lnTo>
                      <a:pt x="57" y="899"/>
                    </a:lnTo>
                    <a:lnTo>
                      <a:pt x="169" y="956"/>
                    </a:lnTo>
                    <a:lnTo>
                      <a:pt x="338" y="899"/>
                    </a:lnTo>
                    <a:lnTo>
                      <a:pt x="675" y="899"/>
                    </a:lnTo>
                    <a:lnTo>
                      <a:pt x="731" y="843"/>
                    </a:lnTo>
                    <a:lnTo>
                      <a:pt x="731" y="787"/>
                    </a:lnTo>
                    <a:lnTo>
                      <a:pt x="675" y="675"/>
                    </a:lnTo>
                    <a:lnTo>
                      <a:pt x="619" y="562"/>
                    </a:lnTo>
                    <a:lnTo>
                      <a:pt x="563" y="450"/>
                    </a:lnTo>
                    <a:lnTo>
                      <a:pt x="563" y="225"/>
                    </a:lnTo>
                    <a:lnTo>
                      <a:pt x="507" y="113"/>
                    </a:lnTo>
                    <a:lnTo>
                      <a:pt x="394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680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5" name="Google Shape;23775;p51"/>
              <p:cNvSpPr/>
              <p:nvPr/>
            </p:nvSpPr>
            <p:spPr>
              <a:xfrm>
                <a:off x="839525" y="1641350"/>
                <a:ext cx="2530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181" extrusionOk="0">
                    <a:moveTo>
                      <a:pt x="169" y="0"/>
                    </a:moveTo>
                    <a:lnTo>
                      <a:pt x="0" y="56"/>
                    </a:lnTo>
                    <a:lnTo>
                      <a:pt x="112" y="225"/>
                    </a:lnTo>
                    <a:lnTo>
                      <a:pt x="169" y="281"/>
                    </a:lnTo>
                    <a:lnTo>
                      <a:pt x="675" y="1124"/>
                    </a:lnTo>
                    <a:lnTo>
                      <a:pt x="787" y="1180"/>
                    </a:lnTo>
                    <a:lnTo>
                      <a:pt x="899" y="1124"/>
                    </a:lnTo>
                    <a:lnTo>
                      <a:pt x="1012" y="1124"/>
                    </a:lnTo>
                    <a:lnTo>
                      <a:pt x="956" y="1068"/>
                    </a:lnTo>
                    <a:lnTo>
                      <a:pt x="899" y="956"/>
                    </a:lnTo>
                    <a:lnTo>
                      <a:pt x="787" y="899"/>
                    </a:lnTo>
                    <a:lnTo>
                      <a:pt x="675" y="787"/>
                    </a:lnTo>
                    <a:lnTo>
                      <a:pt x="562" y="506"/>
                    </a:lnTo>
                    <a:lnTo>
                      <a:pt x="450" y="281"/>
                    </a:lnTo>
                    <a:lnTo>
                      <a:pt x="281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071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6" name="Google Shape;23776;p51"/>
              <p:cNvSpPr/>
              <p:nvPr/>
            </p:nvSpPr>
            <p:spPr>
              <a:xfrm>
                <a:off x="721475" y="881150"/>
                <a:ext cx="3235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620" extrusionOk="0">
                    <a:moveTo>
                      <a:pt x="788" y="1"/>
                    </a:moveTo>
                    <a:lnTo>
                      <a:pt x="169" y="169"/>
                    </a:lnTo>
                    <a:lnTo>
                      <a:pt x="113" y="226"/>
                    </a:lnTo>
                    <a:lnTo>
                      <a:pt x="57" y="338"/>
                    </a:lnTo>
                    <a:lnTo>
                      <a:pt x="1" y="507"/>
                    </a:lnTo>
                    <a:lnTo>
                      <a:pt x="1" y="563"/>
                    </a:lnTo>
                    <a:lnTo>
                      <a:pt x="57" y="619"/>
                    </a:lnTo>
                    <a:lnTo>
                      <a:pt x="113" y="563"/>
                    </a:lnTo>
                    <a:lnTo>
                      <a:pt x="282" y="450"/>
                    </a:lnTo>
                    <a:lnTo>
                      <a:pt x="450" y="450"/>
                    </a:lnTo>
                    <a:lnTo>
                      <a:pt x="619" y="338"/>
                    </a:lnTo>
                    <a:lnTo>
                      <a:pt x="956" y="338"/>
                    </a:lnTo>
                    <a:lnTo>
                      <a:pt x="1069" y="282"/>
                    </a:lnTo>
                    <a:lnTo>
                      <a:pt x="1125" y="394"/>
                    </a:lnTo>
                    <a:lnTo>
                      <a:pt x="1125" y="563"/>
                    </a:lnTo>
                    <a:lnTo>
                      <a:pt x="1181" y="619"/>
                    </a:lnTo>
                    <a:lnTo>
                      <a:pt x="1294" y="619"/>
                    </a:lnTo>
                    <a:lnTo>
                      <a:pt x="1294" y="507"/>
                    </a:lnTo>
                    <a:lnTo>
                      <a:pt x="1294" y="394"/>
                    </a:lnTo>
                    <a:lnTo>
                      <a:pt x="1294" y="226"/>
                    </a:lnTo>
                    <a:lnTo>
                      <a:pt x="1237" y="113"/>
                    </a:lnTo>
                    <a:lnTo>
                      <a:pt x="1069" y="113"/>
                    </a:lnTo>
                    <a:lnTo>
                      <a:pt x="956" y="57"/>
                    </a:lnTo>
                    <a:lnTo>
                      <a:pt x="900" y="57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7F7A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7" name="Google Shape;23777;p51"/>
              <p:cNvSpPr/>
              <p:nvPr/>
            </p:nvSpPr>
            <p:spPr>
              <a:xfrm>
                <a:off x="745375" y="872725"/>
                <a:ext cx="2530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619" extrusionOk="0">
                    <a:moveTo>
                      <a:pt x="450" y="1"/>
                    </a:moveTo>
                    <a:lnTo>
                      <a:pt x="394" y="57"/>
                    </a:lnTo>
                    <a:lnTo>
                      <a:pt x="225" y="282"/>
                    </a:lnTo>
                    <a:lnTo>
                      <a:pt x="113" y="394"/>
                    </a:lnTo>
                    <a:lnTo>
                      <a:pt x="0" y="394"/>
                    </a:lnTo>
                    <a:lnTo>
                      <a:pt x="56" y="450"/>
                    </a:lnTo>
                    <a:lnTo>
                      <a:pt x="169" y="506"/>
                    </a:lnTo>
                    <a:lnTo>
                      <a:pt x="225" y="506"/>
                    </a:lnTo>
                    <a:lnTo>
                      <a:pt x="338" y="563"/>
                    </a:lnTo>
                    <a:lnTo>
                      <a:pt x="394" y="563"/>
                    </a:lnTo>
                    <a:lnTo>
                      <a:pt x="450" y="506"/>
                    </a:lnTo>
                    <a:lnTo>
                      <a:pt x="450" y="450"/>
                    </a:lnTo>
                    <a:lnTo>
                      <a:pt x="394" y="394"/>
                    </a:lnTo>
                    <a:lnTo>
                      <a:pt x="394" y="338"/>
                    </a:lnTo>
                    <a:lnTo>
                      <a:pt x="506" y="282"/>
                    </a:lnTo>
                    <a:lnTo>
                      <a:pt x="562" y="338"/>
                    </a:lnTo>
                    <a:lnTo>
                      <a:pt x="731" y="450"/>
                    </a:lnTo>
                    <a:lnTo>
                      <a:pt x="843" y="619"/>
                    </a:lnTo>
                    <a:lnTo>
                      <a:pt x="900" y="506"/>
                    </a:lnTo>
                    <a:lnTo>
                      <a:pt x="1012" y="450"/>
                    </a:lnTo>
                    <a:lnTo>
                      <a:pt x="900" y="282"/>
                    </a:lnTo>
                    <a:lnTo>
                      <a:pt x="787" y="169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B3AF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8" name="Google Shape;23778;p51"/>
              <p:cNvSpPr/>
              <p:nvPr/>
            </p:nvSpPr>
            <p:spPr>
              <a:xfrm>
                <a:off x="663875" y="1309725"/>
                <a:ext cx="1125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900" extrusionOk="0">
                    <a:moveTo>
                      <a:pt x="113" y="0"/>
                    </a:moveTo>
                    <a:lnTo>
                      <a:pt x="113" y="113"/>
                    </a:lnTo>
                    <a:lnTo>
                      <a:pt x="57" y="225"/>
                    </a:lnTo>
                    <a:lnTo>
                      <a:pt x="57" y="338"/>
                    </a:lnTo>
                    <a:lnTo>
                      <a:pt x="57" y="506"/>
                    </a:lnTo>
                    <a:lnTo>
                      <a:pt x="0" y="619"/>
                    </a:lnTo>
                    <a:lnTo>
                      <a:pt x="0" y="787"/>
                    </a:lnTo>
                    <a:lnTo>
                      <a:pt x="57" y="844"/>
                    </a:lnTo>
                    <a:lnTo>
                      <a:pt x="57" y="900"/>
                    </a:lnTo>
                    <a:lnTo>
                      <a:pt x="281" y="900"/>
                    </a:lnTo>
                    <a:lnTo>
                      <a:pt x="394" y="731"/>
                    </a:lnTo>
                    <a:lnTo>
                      <a:pt x="450" y="563"/>
                    </a:lnTo>
                    <a:lnTo>
                      <a:pt x="394" y="282"/>
                    </a:lnTo>
                    <a:lnTo>
                      <a:pt x="281" y="113"/>
                    </a:lnTo>
                    <a:lnTo>
                      <a:pt x="225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B7A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9" name="Google Shape;23779;p51"/>
              <p:cNvSpPr/>
              <p:nvPr/>
            </p:nvSpPr>
            <p:spPr>
              <a:xfrm>
                <a:off x="883075" y="1666625"/>
                <a:ext cx="7050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957" extrusionOk="0">
                    <a:moveTo>
                      <a:pt x="225" y="1"/>
                    </a:moveTo>
                    <a:lnTo>
                      <a:pt x="169" y="57"/>
                    </a:lnTo>
                    <a:lnTo>
                      <a:pt x="113" y="113"/>
                    </a:lnTo>
                    <a:lnTo>
                      <a:pt x="57" y="169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0" y="394"/>
                    </a:lnTo>
                    <a:lnTo>
                      <a:pt x="57" y="507"/>
                    </a:lnTo>
                    <a:lnTo>
                      <a:pt x="0" y="675"/>
                    </a:lnTo>
                    <a:lnTo>
                      <a:pt x="57" y="731"/>
                    </a:lnTo>
                    <a:lnTo>
                      <a:pt x="113" y="731"/>
                    </a:lnTo>
                    <a:lnTo>
                      <a:pt x="169" y="844"/>
                    </a:lnTo>
                    <a:lnTo>
                      <a:pt x="225" y="900"/>
                    </a:lnTo>
                    <a:lnTo>
                      <a:pt x="281" y="956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BDB7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0" name="Google Shape;23780;p51"/>
              <p:cNvSpPr/>
              <p:nvPr/>
            </p:nvSpPr>
            <p:spPr>
              <a:xfrm>
                <a:off x="874650" y="1700350"/>
                <a:ext cx="140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32" extrusionOk="0">
                    <a:moveTo>
                      <a:pt x="0" y="1"/>
                    </a:moveTo>
                    <a:lnTo>
                      <a:pt x="56" y="169"/>
                    </a:lnTo>
                    <a:lnTo>
                      <a:pt x="169" y="282"/>
                    </a:lnTo>
                    <a:lnTo>
                      <a:pt x="337" y="450"/>
                    </a:lnTo>
                    <a:lnTo>
                      <a:pt x="450" y="731"/>
                    </a:lnTo>
                    <a:lnTo>
                      <a:pt x="562" y="731"/>
                    </a:lnTo>
                    <a:lnTo>
                      <a:pt x="506" y="563"/>
                    </a:lnTo>
                    <a:lnTo>
                      <a:pt x="562" y="394"/>
                    </a:lnTo>
                    <a:lnTo>
                      <a:pt x="562" y="113"/>
                    </a:lnTo>
                    <a:lnTo>
                      <a:pt x="394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E8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1" name="Google Shape;23781;p51"/>
              <p:cNvSpPr/>
              <p:nvPr/>
            </p:nvSpPr>
            <p:spPr>
              <a:xfrm>
                <a:off x="704625" y="1666625"/>
                <a:ext cx="14075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1238" extrusionOk="0">
                    <a:moveTo>
                      <a:pt x="0" y="1"/>
                    </a:moveTo>
                    <a:lnTo>
                      <a:pt x="225" y="619"/>
                    </a:lnTo>
                    <a:lnTo>
                      <a:pt x="450" y="1237"/>
                    </a:lnTo>
                    <a:lnTo>
                      <a:pt x="506" y="1237"/>
                    </a:lnTo>
                    <a:lnTo>
                      <a:pt x="562" y="1181"/>
                    </a:lnTo>
                    <a:lnTo>
                      <a:pt x="562" y="1125"/>
                    </a:lnTo>
                    <a:lnTo>
                      <a:pt x="506" y="1012"/>
                    </a:lnTo>
                    <a:lnTo>
                      <a:pt x="450" y="900"/>
                    </a:lnTo>
                    <a:lnTo>
                      <a:pt x="281" y="450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CDC7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2" name="Google Shape;23782;p51"/>
              <p:cNvSpPr/>
              <p:nvPr/>
            </p:nvSpPr>
            <p:spPr>
              <a:xfrm>
                <a:off x="668075" y="1231025"/>
                <a:ext cx="847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350" extrusionOk="0">
                    <a:moveTo>
                      <a:pt x="170" y="1"/>
                    </a:moveTo>
                    <a:lnTo>
                      <a:pt x="113" y="170"/>
                    </a:lnTo>
                    <a:lnTo>
                      <a:pt x="113" y="282"/>
                    </a:lnTo>
                    <a:lnTo>
                      <a:pt x="113" y="451"/>
                    </a:lnTo>
                    <a:lnTo>
                      <a:pt x="57" y="563"/>
                    </a:lnTo>
                    <a:lnTo>
                      <a:pt x="57" y="732"/>
                    </a:lnTo>
                    <a:lnTo>
                      <a:pt x="1" y="788"/>
                    </a:lnTo>
                    <a:lnTo>
                      <a:pt x="1" y="900"/>
                    </a:lnTo>
                    <a:lnTo>
                      <a:pt x="1" y="956"/>
                    </a:lnTo>
                    <a:lnTo>
                      <a:pt x="1" y="1069"/>
                    </a:lnTo>
                    <a:lnTo>
                      <a:pt x="1" y="1181"/>
                    </a:lnTo>
                    <a:lnTo>
                      <a:pt x="1" y="1237"/>
                    </a:lnTo>
                    <a:lnTo>
                      <a:pt x="1" y="1350"/>
                    </a:lnTo>
                    <a:lnTo>
                      <a:pt x="170" y="1125"/>
                    </a:lnTo>
                    <a:lnTo>
                      <a:pt x="170" y="900"/>
                    </a:lnTo>
                    <a:lnTo>
                      <a:pt x="170" y="788"/>
                    </a:lnTo>
                    <a:lnTo>
                      <a:pt x="226" y="732"/>
                    </a:lnTo>
                    <a:lnTo>
                      <a:pt x="282" y="563"/>
                    </a:lnTo>
                    <a:lnTo>
                      <a:pt x="282" y="507"/>
                    </a:lnTo>
                    <a:lnTo>
                      <a:pt x="338" y="451"/>
                    </a:lnTo>
                    <a:lnTo>
                      <a:pt x="338" y="338"/>
                    </a:lnTo>
                    <a:lnTo>
                      <a:pt x="338" y="170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7A77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3" name="Google Shape;23783;p51"/>
              <p:cNvSpPr/>
              <p:nvPr/>
            </p:nvSpPr>
            <p:spPr>
              <a:xfrm>
                <a:off x="895725" y="1163600"/>
                <a:ext cx="168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394" extrusionOk="0">
                    <a:moveTo>
                      <a:pt x="0" y="0"/>
                    </a:moveTo>
                    <a:lnTo>
                      <a:pt x="113" y="113"/>
                    </a:lnTo>
                    <a:lnTo>
                      <a:pt x="169" y="225"/>
                    </a:lnTo>
                    <a:lnTo>
                      <a:pt x="281" y="394"/>
                    </a:lnTo>
                    <a:lnTo>
                      <a:pt x="675" y="394"/>
                    </a:lnTo>
                    <a:lnTo>
                      <a:pt x="675" y="281"/>
                    </a:lnTo>
                    <a:lnTo>
                      <a:pt x="562" y="281"/>
                    </a:lnTo>
                    <a:lnTo>
                      <a:pt x="506" y="225"/>
                    </a:lnTo>
                    <a:lnTo>
                      <a:pt x="450" y="169"/>
                    </a:lnTo>
                    <a:lnTo>
                      <a:pt x="394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A09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4" name="Google Shape;23784;p51"/>
              <p:cNvSpPr/>
              <p:nvPr/>
            </p:nvSpPr>
            <p:spPr>
              <a:xfrm>
                <a:off x="908375" y="964050"/>
                <a:ext cx="140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95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226"/>
                    </a:lnTo>
                    <a:lnTo>
                      <a:pt x="225" y="394"/>
                    </a:lnTo>
                    <a:lnTo>
                      <a:pt x="506" y="282"/>
                    </a:lnTo>
                    <a:lnTo>
                      <a:pt x="562" y="1"/>
                    </a:lnTo>
                    <a:lnTo>
                      <a:pt x="450" y="113"/>
                    </a:lnTo>
                    <a:lnTo>
                      <a:pt x="337" y="113"/>
                    </a:lnTo>
                    <a:lnTo>
                      <a:pt x="281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281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5" name="Google Shape;23785;p51"/>
              <p:cNvSpPr/>
              <p:nvPr/>
            </p:nvSpPr>
            <p:spPr>
              <a:xfrm>
                <a:off x="725700" y="876950"/>
                <a:ext cx="140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94" extrusionOk="0">
                    <a:moveTo>
                      <a:pt x="281" y="0"/>
                    </a:moveTo>
                    <a:lnTo>
                      <a:pt x="113" y="113"/>
                    </a:lnTo>
                    <a:lnTo>
                      <a:pt x="57" y="225"/>
                    </a:lnTo>
                    <a:lnTo>
                      <a:pt x="0" y="337"/>
                    </a:lnTo>
                    <a:lnTo>
                      <a:pt x="57" y="394"/>
                    </a:lnTo>
                    <a:lnTo>
                      <a:pt x="113" y="394"/>
                    </a:lnTo>
                    <a:lnTo>
                      <a:pt x="281" y="337"/>
                    </a:lnTo>
                    <a:lnTo>
                      <a:pt x="450" y="281"/>
                    </a:lnTo>
                    <a:lnTo>
                      <a:pt x="562" y="225"/>
                    </a:lnTo>
                    <a:lnTo>
                      <a:pt x="562" y="169"/>
                    </a:lnTo>
                    <a:lnTo>
                      <a:pt x="506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635F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6" name="Google Shape;23786;p51"/>
              <p:cNvSpPr/>
              <p:nvPr/>
            </p:nvSpPr>
            <p:spPr>
              <a:xfrm>
                <a:off x="696200" y="892400"/>
                <a:ext cx="112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19" extrusionOk="0">
                    <a:moveTo>
                      <a:pt x="281" y="0"/>
                    </a:moveTo>
                    <a:lnTo>
                      <a:pt x="169" y="113"/>
                    </a:lnTo>
                    <a:lnTo>
                      <a:pt x="56" y="281"/>
                    </a:lnTo>
                    <a:lnTo>
                      <a:pt x="0" y="338"/>
                    </a:lnTo>
                    <a:lnTo>
                      <a:pt x="0" y="450"/>
                    </a:lnTo>
                    <a:lnTo>
                      <a:pt x="56" y="562"/>
                    </a:lnTo>
                    <a:lnTo>
                      <a:pt x="169" y="619"/>
                    </a:lnTo>
                    <a:lnTo>
                      <a:pt x="281" y="619"/>
                    </a:lnTo>
                    <a:lnTo>
                      <a:pt x="394" y="562"/>
                    </a:lnTo>
                    <a:lnTo>
                      <a:pt x="394" y="450"/>
                    </a:lnTo>
                    <a:lnTo>
                      <a:pt x="394" y="338"/>
                    </a:lnTo>
                    <a:lnTo>
                      <a:pt x="450" y="281"/>
                    </a:lnTo>
                    <a:lnTo>
                      <a:pt x="450" y="169"/>
                    </a:lnTo>
                    <a:lnTo>
                      <a:pt x="450" y="113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6E64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7" name="Google Shape;23787;p51"/>
              <p:cNvSpPr/>
              <p:nvPr/>
            </p:nvSpPr>
            <p:spPr>
              <a:xfrm>
                <a:off x="728500" y="871325"/>
                <a:ext cx="155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50" extrusionOk="0">
                    <a:moveTo>
                      <a:pt x="169" y="0"/>
                    </a:moveTo>
                    <a:lnTo>
                      <a:pt x="113" y="57"/>
                    </a:lnTo>
                    <a:lnTo>
                      <a:pt x="57" y="169"/>
                    </a:lnTo>
                    <a:lnTo>
                      <a:pt x="1" y="338"/>
                    </a:lnTo>
                    <a:lnTo>
                      <a:pt x="169" y="281"/>
                    </a:lnTo>
                    <a:lnTo>
                      <a:pt x="282" y="281"/>
                    </a:lnTo>
                    <a:lnTo>
                      <a:pt x="394" y="338"/>
                    </a:lnTo>
                    <a:lnTo>
                      <a:pt x="450" y="450"/>
                    </a:lnTo>
                    <a:lnTo>
                      <a:pt x="619" y="450"/>
                    </a:lnTo>
                    <a:lnTo>
                      <a:pt x="338" y="113"/>
                    </a:lnTo>
                    <a:lnTo>
                      <a:pt x="226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B87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8" name="Google Shape;23788;p51"/>
              <p:cNvSpPr/>
              <p:nvPr/>
            </p:nvSpPr>
            <p:spPr>
              <a:xfrm>
                <a:off x="884475" y="1659600"/>
                <a:ext cx="70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5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113" y="113"/>
                    </a:lnTo>
                    <a:lnTo>
                      <a:pt x="113" y="169"/>
                    </a:lnTo>
                    <a:lnTo>
                      <a:pt x="1" y="226"/>
                    </a:lnTo>
                    <a:lnTo>
                      <a:pt x="57" y="394"/>
                    </a:lnTo>
                    <a:lnTo>
                      <a:pt x="169" y="394"/>
                    </a:lnTo>
                    <a:lnTo>
                      <a:pt x="225" y="282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D9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9" name="Google Shape;23789;p51"/>
              <p:cNvSpPr/>
              <p:nvPr/>
            </p:nvSpPr>
            <p:spPr>
              <a:xfrm>
                <a:off x="666675" y="1254925"/>
                <a:ext cx="28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619" extrusionOk="0">
                    <a:moveTo>
                      <a:pt x="57" y="0"/>
                    </a:moveTo>
                    <a:lnTo>
                      <a:pt x="1" y="619"/>
                    </a:lnTo>
                    <a:lnTo>
                      <a:pt x="57" y="506"/>
                    </a:lnTo>
                    <a:lnTo>
                      <a:pt x="57" y="394"/>
                    </a:lnTo>
                    <a:lnTo>
                      <a:pt x="113" y="169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9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0" name="Google Shape;23790;p51"/>
              <p:cNvSpPr/>
              <p:nvPr/>
            </p:nvSpPr>
            <p:spPr>
              <a:xfrm>
                <a:off x="663875" y="1312525"/>
                <a:ext cx="282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07" extrusionOk="0">
                    <a:moveTo>
                      <a:pt x="57" y="1"/>
                    </a:moveTo>
                    <a:lnTo>
                      <a:pt x="0" y="226"/>
                    </a:lnTo>
                    <a:lnTo>
                      <a:pt x="0" y="507"/>
                    </a:lnTo>
                    <a:lnTo>
                      <a:pt x="57" y="394"/>
                    </a:lnTo>
                    <a:lnTo>
                      <a:pt x="113" y="282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495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1" name="Google Shape;23791;p51"/>
              <p:cNvSpPr/>
              <p:nvPr/>
            </p:nvSpPr>
            <p:spPr>
              <a:xfrm>
                <a:off x="856375" y="1669450"/>
                <a:ext cx="56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69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57" y="169"/>
                    </a:lnTo>
                    <a:lnTo>
                      <a:pt x="169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9B95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2" name="Google Shape;23792;p51"/>
              <p:cNvSpPr/>
              <p:nvPr/>
            </p:nvSpPr>
            <p:spPr>
              <a:xfrm>
                <a:off x="908375" y="120152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169"/>
                    </a:lnTo>
                    <a:lnTo>
                      <a:pt x="113" y="169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3" name="Google Shape;23793;p51"/>
              <p:cNvSpPr/>
              <p:nvPr/>
            </p:nvSpPr>
            <p:spPr>
              <a:xfrm>
                <a:off x="654025" y="1548600"/>
                <a:ext cx="14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282" extrusionOk="0">
                    <a:moveTo>
                      <a:pt x="1" y="0"/>
                    </a:moveTo>
                    <a:lnTo>
                      <a:pt x="1" y="281"/>
                    </a:lnTo>
                    <a:lnTo>
                      <a:pt x="57" y="16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BB2E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4" name="Google Shape;23794;p51"/>
              <p:cNvSpPr/>
              <p:nvPr/>
            </p:nvSpPr>
            <p:spPr>
              <a:xfrm>
                <a:off x="741150" y="1649775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57" y="169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6A8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5" name="Google Shape;23795;p51"/>
              <p:cNvSpPr/>
              <p:nvPr/>
            </p:nvSpPr>
            <p:spPr>
              <a:xfrm>
                <a:off x="916800" y="102447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169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0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6" name="Google Shape;23796;p51"/>
              <p:cNvSpPr/>
              <p:nvPr/>
            </p:nvSpPr>
            <p:spPr>
              <a:xfrm>
                <a:off x="918200" y="1030100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0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7" name="Google Shape;23797;p51"/>
              <p:cNvSpPr/>
              <p:nvPr/>
            </p:nvSpPr>
            <p:spPr>
              <a:xfrm>
                <a:off x="891500" y="16076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2"/>
                    </a:lnTo>
                    <a:lnTo>
                      <a:pt x="57" y="11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C2A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8" name="Google Shape;23798;p51"/>
              <p:cNvSpPr/>
              <p:nvPr/>
            </p:nvSpPr>
            <p:spPr>
              <a:xfrm>
                <a:off x="721475" y="88957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70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89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9" name="Google Shape;23799;p51"/>
              <p:cNvSpPr/>
              <p:nvPr/>
            </p:nvSpPr>
            <p:spPr>
              <a:xfrm>
                <a:off x="707425" y="895200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E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0" name="Google Shape;23800;p51"/>
              <p:cNvSpPr/>
              <p:nvPr/>
            </p:nvSpPr>
            <p:spPr>
              <a:xfrm>
                <a:off x="668075" y="1249300"/>
                <a:ext cx="14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70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C9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1" name="Google Shape;23801;p51"/>
              <p:cNvSpPr/>
              <p:nvPr/>
            </p:nvSpPr>
            <p:spPr>
              <a:xfrm>
                <a:off x="666675" y="12816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57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9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2" name="Google Shape;23802;p51"/>
              <p:cNvSpPr/>
              <p:nvPr/>
            </p:nvSpPr>
            <p:spPr>
              <a:xfrm>
                <a:off x="654025" y="154297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BB2E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3" name="Google Shape;23803;p51"/>
              <p:cNvSpPr/>
              <p:nvPr/>
            </p:nvSpPr>
            <p:spPr>
              <a:xfrm>
                <a:off x="842325" y="16469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95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4" name="Google Shape;23804;p51"/>
              <p:cNvSpPr/>
              <p:nvPr/>
            </p:nvSpPr>
            <p:spPr>
              <a:xfrm>
                <a:off x="892900" y="16034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C2A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5" name="Google Shape;23805;p51"/>
              <p:cNvSpPr/>
              <p:nvPr/>
            </p:nvSpPr>
            <p:spPr>
              <a:xfrm>
                <a:off x="736950" y="16624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6"/>
                    </a:moveTo>
                    <a:lnTo>
                      <a:pt x="0" y="56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D5CA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6" name="Google Shape;23806;p51"/>
              <p:cNvSpPr/>
              <p:nvPr/>
            </p:nvSpPr>
            <p:spPr>
              <a:xfrm>
                <a:off x="745375" y="16483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6"/>
                    </a:moveTo>
                    <a:lnTo>
                      <a:pt x="0" y="56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B6A8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7" name="Google Shape;23807;p51"/>
              <p:cNvSpPr/>
              <p:nvPr/>
            </p:nvSpPr>
            <p:spPr>
              <a:xfrm>
                <a:off x="755200" y="1646950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13" y="57"/>
                    </a:lnTo>
                    <a:lnTo>
                      <a:pt x="113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FC0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8" name="Google Shape;23808;p51"/>
              <p:cNvSpPr/>
              <p:nvPr/>
            </p:nvSpPr>
            <p:spPr>
              <a:xfrm>
                <a:off x="684950" y="1547200"/>
                <a:ext cx="18300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350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57" y="113"/>
                    </a:lnTo>
                    <a:lnTo>
                      <a:pt x="113" y="225"/>
                    </a:lnTo>
                    <a:lnTo>
                      <a:pt x="169" y="337"/>
                    </a:lnTo>
                    <a:lnTo>
                      <a:pt x="169" y="450"/>
                    </a:lnTo>
                    <a:lnTo>
                      <a:pt x="169" y="506"/>
                    </a:lnTo>
                    <a:lnTo>
                      <a:pt x="169" y="562"/>
                    </a:lnTo>
                    <a:lnTo>
                      <a:pt x="225" y="562"/>
                    </a:lnTo>
                    <a:lnTo>
                      <a:pt x="338" y="506"/>
                    </a:lnTo>
                    <a:lnTo>
                      <a:pt x="394" y="506"/>
                    </a:lnTo>
                    <a:lnTo>
                      <a:pt x="450" y="562"/>
                    </a:lnTo>
                    <a:lnTo>
                      <a:pt x="394" y="618"/>
                    </a:lnTo>
                    <a:lnTo>
                      <a:pt x="281" y="675"/>
                    </a:lnTo>
                    <a:lnTo>
                      <a:pt x="169" y="787"/>
                    </a:lnTo>
                    <a:lnTo>
                      <a:pt x="0" y="956"/>
                    </a:lnTo>
                    <a:lnTo>
                      <a:pt x="169" y="1012"/>
                    </a:lnTo>
                    <a:lnTo>
                      <a:pt x="338" y="1068"/>
                    </a:lnTo>
                    <a:lnTo>
                      <a:pt x="450" y="1237"/>
                    </a:lnTo>
                    <a:lnTo>
                      <a:pt x="562" y="1349"/>
                    </a:lnTo>
                    <a:lnTo>
                      <a:pt x="562" y="1237"/>
                    </a:lnTo>
                    <a:lnTo>
                      <a:pt x="675" y="1124"/>
                    </a:lnTo>
                    <a:lnTo>
                      <a:pt x="731" y="956"/>
                    </a:lnTo>
                    <a:lnTo>
                      <a:pt x="731" y="843"/>
                    </a:lnTo>
                    <a:lnTo>
                      <a:pt x="675" y="675"/>
                    </a:lnTo>
                    <a:lnTo>
                      <a:pt x="731" y="450"/>
                    </a:lnTo>
                    <a:lnTo>
                      <a:pt x="731" y="281"/>
                    </a:lnTo>
                    <a:lnTo>
                      <a:pt x="675" y="169"/>
                    </a:lnTo>
                    <a:lnTo>
                      <a:pt x="619" y="113"/>
                    </a:lnTo>
                    <a:lnTo>
                      <a:pt x="281" y="113"/>
                    </a:lnTo>
                    <a:lnTo>
                      <a:pt x="281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49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9" name="Google Shape;23809;p51"/>
              <p:cNvSpPr/>
              <p:nvPr/>
            </p:nvSpPr>
            <p:spPr>
              <a:xfrm>
                <a:off x="700400" y="1589350"/>
                <a:ext cx="84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563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225"/>
                    </a:lnTo>
                    <a:lnTo>
                      <a:pt x="113" y="338"/>
                    </a:lnTo>
                    <a:lnTo>
                      <a:pt x="113" y="450"/>
                    </a:lnTo>
                    <a:lnTo>
                      <a:pt x="226" y="562"/>
                    </a:lnTo>
                    <a:lnTo>
                      <a:pt x="282" y="562"/>
                    </a:lnTo>
                    <a:lnTo>
                      <a:pt x="338" y="506"/>
                    </a:lnTo>
                    <a:lnTo>
                      <a:pt x="338" y="338"/>
                    </a:lnTo>
                    <a:lnTo>
                      <a:pt x="282" y="225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8D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0" name="Google Shape;23810;p51"/>
              <p:cNvSpPr/>
              <p:nvPr/>
            </p:nvSpPr>
            <p:spPr>
              <a:xfrm>
                <a:off x="676525" y="1604800"/>
                <a:ext cx="112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51" extrusionOk="0">
                    <a:moveTo>
                      <a:pt x="113" y="1"/>
                    </a:moveTo>
                    <a:lnTo>
                      <a:pt x="56" y="113"/>
                    </a:lnTo>
                    <a:lnTo>
                      <a:pt x="0" y="169"/>
                    </a:lnTo>
                    <a:lnTo>
                      <a:pt x="0" y="338"/>
                    </a:lnTo>
                    <a:lnTo>
                      <a:pt x="225" y="338"/>
                    </a:lnTo>
                    <a:lnTo>
                      <a:pt x="281" y="450"/>
                    </a:lnTo>
                    <a:lnTo>
                      <a:pt x="337" y="338"/>
                    </a:lnTo>
                    <a:lnTo>
                      <a:pt x="450" y="169"/>
                    </a:lnTo>
                    <a:lnTo>
                      <a:pt x="337" y="169"/>
                    </a:lnTo>
                    <a:lnTo>
                      <a:pt x="281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BB2E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1" name="Google Shape;23811;p51"/>
              <p:cNvSpPr/>
              <p:nvPr/>
            </p:nvSpPr>
            <p:spPr>
              <a:xfrm>
                <a:off x="689175" y="1569675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112" y="1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112" y="282"/>
                    </a:lnTo>
                    <a:lnTo>
                      <a:pt x="225" y="338"/>
                    </a:lnTo>
                    <a:lnTo>
                      <a:pt x="281" y="338"/>
                    </a:lnTo>
                    <a:lnTo>
                      <a:pt x="281" y="169"/>
                    </a:lnTo>
                    <a:lnTo>
                      <a:pt x="169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AB9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2" name="Google Shape;23812;p51"/>
              <p:cNvSpPr/>
              <p:nvPr/>
            </p:nvSpPr>
            <p:spPr>
              <a:xfrm>
                <a:off x="676525" y="1600600"/>
                <a:ext cx="42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9" extrusionOk="0">
                    <a:moveTo>
                      <a:pt x="169" y="0"/>
                    </a:moveTo>
                    <a:lnTo>
                      <a:pt x="113" y="56"/>
                    </a:lnTo>
                    <a:lnTo>
                      <a:pt x="56" y="56"/>
                    </a:lnTo>
                    <a:lnTo>
                      <a:pt x="0" y="169"/>
                    </a:lnTo>
                    <a:lnTo>
                      <a:pt x="113" y="169"/>
                    </a:lnTo>
                    <a:lnTo>
                      <a:pt x="169" y="112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BB2E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3" name="Google Shape;23813;p51"/>
              <p:cNvSpPr/>
              <p:nvPr/>
            </p:nvSpPr>
            <p:spPr>
              <a:xfrm>
                <a:off x="693375" y="15781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9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4" name="Google Shape;23814;p51"/>
              <p:cNvSpPr/>
              <p:nvPr/>
            </p:nvSpPr>
            <p:spPr>
              <a:xfrm>
                <a:off x="680725" y="1569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9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5" name="Google Shape;23815;p51"/>
              <p:cNvSpPr/>
              <p:nvPr/>
            </p:nvSpPr>
            <p:spPr>
              <a:xfrm>
                <a:off x="755200" y="1476925"/>
                <a:ext cx="87150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3486" h="2025" extrusionOk="0">
                    <a:moveTo>
                      <a:pt x="1293" y="1"/>
                    </a:moveTo>
                    <a:lnTo>
                      <a:pt x="1181" y="57"/>
                    </a:lnTo>
                    <a:lnTo>
                      <a:pt x="731" y="226"/>
                    </a:lnTo>
                    <a:lnTo>
                      <a:pt x="675" y="338"/>
                    </a:lnTo>
                    <a:lnTo>
                      <a:pt x="731" y="394"/>
                    </a:lnTo>
                    <a:lnTo>
                      <a:pt x="900" y="394"/>
                    </a:lnTo>
                    <a:lnTo>
                      <a:pt x="956" y="451"/>
                    </a:lnTo>
                    <a:lnTo>
                      <a:pt x="900" y="451"/>
                    </a:lnTo>
                    <a:lnTo>
                      <a:pt x="844" y="394"/>
                    </a:lnTo>
                    <a:lnTo>
                      <a:pt x="675" y="451"/>
                    </a:lnTo>
                    <a:lnTo>
                      <a:pt x="563" y="394"/>
                    </a:lnTo>
                    <a:lnTo>
                      <a:pt x="338" y="282"/>
                    </a:lnTo>
                    <a:lnTo>
                      <a:pt x="226" y="338"/>
                    </a:lnTo>
                    <a:lnTo>
                      <a:pt x="113" y="394"/>
                    </a:lnTo>
                    <a:lnTo>
                      <a:pt x="1" y="563"/>
                    </a:lnTo>
                    <a:lnTo>
                      <a:pt x="57" y="619"/>
                    </a:lnTo>
                    <a:lnTo>
                      <a:pt x="57" y="732"/>
                    </a:lnTo>
                    <a:lnTo>
                      <a:pt x="226" y="788"/>
                    </a:lnTo>
                    <a:lnTo>
                      <a:pt x="450" y="844"/>
                    </a:lnTo>
                    <a:lnTo>
                      <a:pt x="563" y="956"/>
                    </a:lnTo>
                    <a:lnTo>
                      <a:pt x="844" y="956"/>
                    </a:lnTo>
                    <a:lnTo>
                      <a:pt x="956" y="788"/>
                    </a:lnTo>
                    <a:lnTo>
                      <a:pt x="1069" y="732"/>
                    </a:lnTo>
                    <a:lnTo>
                      <a:pt x="1181" y="788"/>
                    </a:lnTo>
                    <a:lnTo>
                      <a:pt x="1350" y="900"/>
                    </a:lnTo>
                    <a:lnTo>
                      <a:pt x="1518" y="900"/>
                    </a:lnTo>
                    <a:lnTo>
                      <a:pt x="1799" y="788"/>
                    </a:lnTo>
                    <a:lnTo>
                      <a:pt x="2024" y="788"/>
                    </a:lnTo>
                    <a:lnTo>
                      <a:pt x="2024" y="844"/>
                    </a:lnTo>
                    <a:lnTo>
                      <a:pt x="2024" y="956"/>
                    </a:lnTo>
                    <a:lnTo>
                      <a:pt x="1968" y="1350"/>
                    </a:lnTo>
                    <a:lnTo>
                      <a:pt x="1968" y="1743"/>
                    </a:lnTo>
                    <a:lnTo>
                      <a:pt x="2024" y="1912"/>
                    </a:lnTo>
                    <a:lnTo>
                      <a:pt x="2080" y="2024"/>
                    </a:lnTo>
                    <a:lnTo>
                      <a:pt x="2305" y="2024"/>
                    </a:lnTo>
                    <a:lnTo>
                      <a:pt x="2418" y="1912"/>
                    </a:lnTo>
                    <a:lnTo>
                      <a:pt x="2418" y="1743"/>
                    </a:lnTo>
                    <a:lnTo>
                      <a:pt x="2361" y="1462"/>
                    </a:lnTo>
                    <a:lnTo>
                      <a:pt x="2418" y="1406"/>
                    </a:lnTo>
                    <a:lnTo>
                      <a:pt x="2474" y="1294"/>
                    </a:lnTo>
                    <a:lnTo>
                      <a:pt x="2530" y="1294"/>
                    </a:lnTo>
                    <a:lnTo>
                      <a:pt x="2586" y="1350"/>
                    </a:lnTo>
                    <a:lnTo>
                      <a:pt x="2699" y="1406"/>
                    </a:lnTo>
                    <a:lnTo>
                      <a:pt x="2811" y="1406"/>
                    </a:lnTo>
                    <a:lnTo>
                      <a:pt x="2867" y="1350"/>
                    </a:lnTo>
                    <a:lnTo>
                      <a:pt x="2867" y="1237"/>
                    </a:lnTo>
                    <a:lnTo>
                      <a:pt x="2811" y="1069"/>
                    </a:lnTo>
                    <a:lnTo>
                      <a:pt x="2811" y="956"/>
                    </a:lnTo>
                    <a:lnTo>
                      <a:pt x="2867" y="956"/>
                    </a:lnTo>
                    <a:lnTo>
                      <a:pt x="2980" y="900"/>
                    </a:lnTo>
                    <a:lnTo>
                      <a:pt x="2980" y="788"/>
                    </a:lnTo>
                    <a:lnTo>
                      <a:pt x="2923" y="788"/>
                    </a:lnTo>
                    <a:lnTo>
                      <a:pt x="2867" y="732"/>
                    </a:lnTo>
                    <a:lnTo>
                      <a:pt x="2923" y="619"/>
                    </a:lnTo>
                    <a:lnTo>
                      <a:pt x="3148" y="507"/>
                    </a:lnTo>
                    <a:lnTo>
                      <a:pt x="3429" y="451"/>
                    </a:lnTo>
                    <a:lnTo>
                      <a:pt x="3485" y="394"/>
                    </a:lnTo>
                    <a:lnTo>
                      <a:pt x="3485" y="338"/>
                    </a:lnTo>
                    <a:lnTo>
                      <a:pt x="3261" y="226"/>
                    </a:lnTo>
                    <a:lnTo>
                      <a:pt x="3148" y="113"/>
                    </a:lnTo>
                    <a:lnTo>
                      <a:pt x="2755" y="113"/>
                    </a:lnTo>
                    <a:lnTo>
                      <a:pt x="2305" y="170"/>
                    </a:lnTo>
                    <a:lnTo>
                      <a:pt x="2193" y="226"/>
                    </a:lnTo>
                    <a:lnTo>
                      <a:pt x="2193" y="170"/>
                    </a:lnTo>
                    <a:lnTo>
                      <a:pt x="2137" y="113"/>
                    </a:lnTo>
                    <a:lnTo>
                      <a:pt x="2024" y="1"/>
                    </a:lnTo>
                    <a:lnTo>
                      <a:pt x="1968" y="1"/>
                    </a:lnTo>
                    <a:lnTo>
                      <a:pt x="1968" y="57"/>
                    </a:lnTo>
                    <a:lnTo>
                      <a:pt x="1856" y="170"/>
                    </a:lnTo>
                    <a:lnTo>
                      <a:pt x="1743" y="226"/>
                    </a:lnTo>
                    <a:lnTo>
                      <a:pt x="1631" y="226"/>
                    </a:lnTo>
                    <a:lnTo>
                      <a:pt x="1518" y="282"/>
                    </a:lnTo>
                    <a:lnTo>
                      <a:pt x="1518" y="57"/>
                    </a:lnTo>
                    <a:lnTo>
                      <a:pt x="1462" y="1"/>
                    </a:lnTo>
                    <a:close/>
                  </a:path>
                </a:pathLst>
              </a:custGeom>
              <a:solidFill>
                <a:srgbClr val="B49E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6" name="Google Shape;23816;p51"/>
              <p:cNvSpPr/>
              <p:nvPr/>
            </p:nvSpPr>
            <p:spPr>
              <a:xfrm>
                <a:off x="810000" y="1503625"/>
                <a:ext cx="60450" cy="56250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2250" extrusionOk="0">
                    <a:moveTo>
                      <a:pt x="619" y="1"/>
                    </a:moveTo>
                    <a:lnTo>
                      <a:pt x="619" y="338"/>
                    </a:lnTo>
                    <a:lnTo>
                      <a:pt x="507" y="282"/>
                    </a:lnTo>
                    <a:lnTo>
                      <a:pt x="507" y="169"/>
                    </a:lnTo>
                    <a:lnTo>
                      <a:pt x="450" y="113"/>
                    </a:lnTo>
                    <a:lnTo>
                      <a:pt x="282" y="113"/>
                    </a:lnTo>
                    <a:lnTo>
                      <a:pt x="169" y="169"/>
                    </a:lnTo>
                    <a:lnTo>
                      <a:pt x="113" y="169"/>
                    </a:lnTo>
                    <a:lnTo>
                      <a:pt x="113" y="226"/>
                    </a:lnTo>
                    <a:lnTo>
                      <a:pt x="169" y="338"/>
                    </a:lnTo>
                    <a:lnTo>
                      <a:pt x="619" y="732"/>
                    </a:lnTo>
                    <a:lnTo>
                      <a:pt x="675" y="900"/>
                    </a:lnTo>
                    <a:lnTo>
                      <a:pt x="731" y="956"/>
                    </a:lnTo>
                    <a:lnTo>
                      <a:pt x="844" y="956"/>
                    </a:lnTo>
                    <a:lnTo>
                      <a:pt x="900" y="900"/>
                    </a:lnTo>
                    <a:lnTo>
                      <a:pt x="1012" y="844"/>
                    </a:lnTo>
                    <a:lnTo>
                      <a:pt x="1012" y="956"/>
                    </a:lnTo>
                    <a:lnTo>
                      <a:pt x="1012" y="1069"/>
                    </a:lnTo>
                    <a:lnTo>
                      <a:pt x="956" y="1125"/>
                    </a:lnTo>
                    <a:lnTo>
                      <a:pt x="900" y="1125"/>
                    </a:lnTo>
                    <a:lnTo>
                      <a:pt x="788" y="1069"/>
                    </a:lnTo>
                    <a:lnTo>
                      <a:pt x="675" y="1013"/>
                    </a:lnTo>
                    <a:lnTo>
                      <a:pt x="563" y="788"/>
                    </a:lnTo>
                    <a:lnTo>
                      <a:pt x="394" y="563"/>
                    </a:lnTo>
                    <a:lnTo>
                      <a:pt x="282" y="451"/>
                    </a:lnTo>
                    <a:lnTo>
                      <a:pt x="113" y="394"/>
                    </a:lnTo>
                    <a:lnTo>
                      <a:pt x="57" y="451"/>
                    </a:lnTo>
                    <a:lnTo>
                      <a:pt x="1" y="507"/>
                    </a:lnTo>
                    <a:lnTo>
                      <a:pt x="57" y="563"/>
                    </a:lnTo>
                    <a:lnTo>
                      <a:pt x="169" y="619"/>
                    </a:lnTo>
                    <a:lnTo>
                      <a:pt x="169" y="732"/>
                    </a:lnTo>
                    <a:lnTo>
                      <a:pt x="113" y="956"/>
                    </a:lnTo>
                    <a:lnTo>
                      <a:pt x="113" y="1013"/>
                    </a:lnTo>
                    <a:lnTo>
                      <a:pt x="394" y="1406"/>
                    </a:lnTo>
                    <a:lnTo>
                      <a:pt x="507" y="1631"/>
                    </a:lnTo>
                    <a:lnTo>
                      <a:pt x="619" y="1856"/>
                    </a:lnTo>
                    <a:lnTo>
                      <a:pt x="619" y="1912"/>
                    </a:lnTo>
                    <a:lnTo>
                      <a:pt x="563" y="1856"/>
                    </a:lnTo>
                    <a:lnTo>
                      <a:pt x="450" y="1856"/>
                    </a:lnTo>
                    <a:lnTo>
                      <a:pt x="282" y="1912"/>
                    </a:lnTo>
                    <a:lnTo>
                      <a:pt x="169" y="1968"/>
                    </a:lnTo>
                    <a:lnTo>
                      <a:pt x="113" y="2080"/>
                    </a:lnTo>
                    <a:lnTo>
                      <a:pt x="226" y="2249"/>
                    </a:lnTo>
                    <a:lnTo>
                      <a:pt x="731" y="2249"/>
                    </a:lnTo>
                    <a:lnTo>
                      <a:pt x="788" y="2193"/>
                    </a:lnTo>
                    <a:lnTo>
                      <a:pt x="900" y="2024"/>
                    </a:lnTo>
                    <a:lnTo>
                      <a:pt x="900" y="1856"/>
                    </a:lnTo>
                    <a:lnTo>
                      <a:pt x="900" y="1799"/>
                    </a:lnTo>
                    <a:lnTo>
                      <a:pt x="956" y="1799"/>
                    </a:lnTo>
                    <a:lnTo>
                      <a:pt x="1012" y="1743"/>
                    </a:lnTo>
                    <a:lnTo>
                      <a:pt x="1012" y="1631"/>
                    </a:lnTo>
                    <a:lnTo>
                      <a:pt x="956" y="1518"/>
                    </a:lnTo>
                    <a:lnTo>
                      <a:pt x="1012" y="1575"/>
                    </a:lnTo>
                    <a:lnTo>
                      <a:pt x="1293" y="1631"/>
                    </a:lnTo>
                    <a:lnTo>
                      <a:pt x="1518" y="1687"/>
                    </a:lnTo>
                    <a:lnTo>
                      <a:pt x="1968" y="1912"/>
                    </a:lnTo>
                    <a:lnTo>
                      <a:pt x="2024" y="1912"/>
                    </a:lnTo>
                    <a:lnTo>
                      <a:pt x="2080" y="1799"/>
                    </a:lnTo>
                    <a:lnTo>
                      <a:pt x="2024" y="1687"/>
                    </a:lnTo>
                    <a:lnTo>
                      <a:pt x="2137" y="1799"/>
                    </a:lnTo>
                    <a:lnTo>
                      <a:pt x="2305" y="1856"/>
                    </a:lnTo>
                    <a:lnTo>
                      <a:pt x="2418" y="1799"/>
                    </a:lnTo>
                    <a:lnTo>
                      <a:pt x="2418" y="1743"/>
                    </a:lnTo>
                    <a:lnTo>
                      <a:pt x="2418" y="1575"/>
                    </a:lnTo>
                    <a:lnTo>
                      <a:pt x="2249" y="1575"/>
                    </a:lnTo>
                    <a:lnTo>
                      <a:pt x="1912" y="1462"/>
                    </a:lnTo>
                    <a:lnTo>
                      <a:pt x="1799" y="1406"/>
                    </a:lnTo>
                    <a:lnTo>
                      <a:pt x="1799" y="1350"/>
                    </a:lnTo>
                    <a:lnTo>
                      <a:pt x="1799" y="1294"/>
                    </a:lnTo>
                    <a:lnTo>
                      <a:pt x="1799" y="1181"/>
                    </a:lnTo>
                    <a:lnTo>
                      <a:pt x="1687" y="1125"/>
                    </a:lnTo>
                    <a:lnTo>
                      <a:pt x="1575" y="1013"/>
                    </a:lnTo>
                    <a:lnTo>
                      <a:pt x="1518" y="900"/>
                    </a:lnTo>
                    <a:lnTo>
                      <a:pt x="1518" y="788"/>
                    </a:lnTo>
                    <a:lnTo>
                      <a:pt x="1518" y="619"/>
                    </a:lnTo>
                    <a:lnTo>
                      <a:pt x="1575" y="507"/>
                    </a:lnTo>
                    <a:lnTo>
                      <a:pt x="1631" y="394"/>
                    </a:lnTo>
                    <a:lnTo>
                      <a:pt x="1518" y="394"/>
                    </a:lnTo>
                    <a:lnTo>
                      <a:pt x="1462" y="451"/>
                    </a:lnTo>
                    <a:lnTo>
                      <a:pt x="1350" y="394"/>
                    </a:lnTo>
                    <a:lnTo>
                      <a:pt x="1237" y="338"/>
                    </a:lnTo>
                    <a:lnTo>
                      <a:pt x="1069" y="338"/>
                    </a:lnTo>
                    <a:lnTo>
                      <a:pt x="1012" y="282"/>
                    </a:lnTo>
                    <a:lnTo>
                      <a:pt x="900" y="226"/>
                    </a:lnTo>
                    <a:lnTo>
                      <a:pt x="788" y="169"/>
                    </a:lnTo>
                    <a:lnTo>
                      <a:pt x="731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9D9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7" name="Google Shape;23817;p51"/>
              <p:cNvSpPr/>
              <p:nvPr/>
            </p:nvSpPr>
            <p:spPr>
              <a:xfrm>
                <a:off x="835300" y="1547200"/>
                <a:ext cx="4640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856" h="1631" extrusionOk="0">
                    <a:moveTo>
                      <a:pt x="1068" y="0"/>
                    </a:moveTo>
                    <a:lnTo>
                      <a:pt x="1068" y="113"/>
                    </a:lnTo>
                    <a:lnTo>
                      <a:pt x="900" y="225"/>
                    </a:lnTo>
                    <a:lnTo>
                      <a:pt x="844" y="394"/>
                    </a:lnTo>
                    <a:lnTo>
                      <a:pt x="844" y="562"/>
                    </a:lnTo>
                    <a:lnTo>
                      <a:pt x="844" y="787"/>
                    </a:lnTo>
                    <a:lnTo>
                      <a:pt x="731" y="675"/>
                    </a:lnTo>
                    <a:lnTo>
                      <a:pt x="619" y="675"/>
                    </a:lnTo>
                    <a:lnTo>
                      <a:pt x="506" y="731"/>
                    </a:lnTo>
                    <a:lnTo>
                      <a:pt x="394" y="787"/>
                    </a:lnTo>
                    <a:lnTo>
                      <a:pt x="57" y="1181"/>
                    </a:lnTo>
                    <a:lnTo>
                      <a:pt x="0" y="1405"/>
                    </a:lnTo>
                    <a:lnTo>
                      <a:pt x="0" y="1518"/>
                    </a:lnTo>
                    <a:lnTo>
                      <a:pt x="57" y="1630"/>
                    </a:lnTo>
                    <a:lnTo>
                      <a:pt x="281" y="1630"/>
                    </a:lnTo>
                    <a:lnTo>
                      <a:pt x="338" y="1574"/>
                    </a:lnTo>
                    <a:lnTo>
                      <a:pt x="394" y="1518"/>
                    </a:lnTo>
                    <a:lnTo>
                      <a:pt x="450" y="1405"/>
                    </a:lnTo>
                    <a:lnTo>
                      <a:pt x="563" y="1405"/>
                    </a:lnTo>
                    <a:lnTo>
                      <a:pt x="675" y="1349"/>
                    </a:lnTo>
                    <a:lnTo>
                      <a:pt x="787" y="1405"/>
                    </a:lnTo>
                    <a:lnTo>
                      <a:pt x="1293" y="1405"/>
                    </a:lnTo>
                    <a:lnTo>
                      <a:pt x="1518" y="1349"/>
                    </a:lnTo>
                    <a:lnTo>
                      <a:pt x="1462" y="1237"/>
                    </a:lnTo>
                    <a:lnTo>
                      <a:pt x="1630" y="1124"/>
                    </a:lnTo>
                    <a:lnTo>
                      <a:pt x="1743" y="1237"/>
                    </a:lnTo>
                    <a:lnTo>
                      <a:pt x="1799" y="1237"/>
                    </a:lnTo>
                    <a:lnTo>
                      <a:pt x="1855" y="1181"/>
                    </a:lnTo>
                    <a:lnTo>
                      <a:pt x="1743" y="956"/>
                    </a:lnTo>
                    <a:lnTo>
                      <a:pt x="1743" y="843"/>
                    </a:lnTo>
                    <a:lnTo>
                      <a:pt x="1630" y="787"/>
                    </a:lnTo>
                    <a:lnTo>
                      <a:pt x="1630" y="731"/>
                    </a:lnTo>
                    <a:lnTo>
                      <a:pt x="1687" y="675"/>
                    </a:lnTo>
                    <a:lnTo>
                      <a:pt x="1687" y="618"/>
                    </a:lnTo>
                    <a:lnTo>
                      <a:pt x="1630" y="562"/>
                    </a:lnTo>
                    <a:lnTo>
                      <a:pt x="1630" y="450"/>
                    </a:lnTo>
                    <a:lnTo>
                      <a:pt x="1574" y="281"/>
                    </a:lnTo>
                    <a:lnTo>
                      <a:pt x="1518" y="169"/>
                    </a:lnTo>
                    <a:lnTo>
                      <a:pt x="1406" y="169"/>
                    </a:lnTo>
                    <a:lnTo>
                      <a:pt x="1406" y="56"/>
                    </a:lnTo>
                    <a:lnTo>
                      <a:pt x="1068" y="0"/>
                    </a:lnTo>
                    <a:close/>
                  </a:path>
                </a:pathLst>
              </a:custGeom>
              <a:solidFill>
                <a:srgbClr val="AD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8" name="Google Shape;23818;p51"/>
              <p:cNvSpPr/>
              <p:nvPr/>
            </p:nvSpPr>
            <p:spPr>
              <a:xfrm>
                <a:off x="847950" y="1488175"/>
                <a:ext cx="3655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31" extrusionOk="0">
                    <a:moveTo>
                      <a:pt x="562" y="1"/>
                    </a:moveTo>
                    <a:lnTo>
                      <a:pt x="394" y="57"/>
                    </a:lnTo>
                    <a:lnTo>
                      <a:pt x="338" y="113"/>
                    </a:lnTo>
                    <a:lnTo>
                      <a:pt x="281" y="169"/>
                    </a:lnTo>
                    <a:lnTo>
                      <a:pt x="281" y="282"/>
                    </a:lnTo>
                    <a:lnTo>
                      <a:pt x="338" y="282"/>
                    </a:lnTo>
                    <a:lnTo>
                      <a:pt x="338" y="338"/>
                    </a:lnTo>
                    <a:lnTo>
                      <a:pt x="394" y="282"/>
                    </a:lnTo>
                    <a:lnTo>
                      <a:pt x="394" y="338"/>
                    </a:lnTo>
                    <a:lnTo>
                      <a:pt x="281" y="338"/>
                    </a:lnTo>
                    <a:lnTo>
                      <a:pt x="281" y="394"/>
                    </a:lnTo>
                    <a:lnTo>
                      <a:pt x="225" y="450"/>
                    </a:lnTo>
                    <a:lnTo>
                      <a:pt x="169" y="563"/>
                    </a:lnTo>
                    <a:lnTo>
                      <a:pt x="0" y="619"/>
                    </a:lnTo>
                    <a:lnTo>
                      <a:pt x="0" y="675"/>
                    </a:lnTo>
                    <a:lnTo>
                      <a:pt x="0" y="731"/>
                    </a:lnTo>
                    <a:lnTo>
                      <a:pt x="0" y="787"/>
                    </a:lnTo>
                    <a:lnTo>
                      <a:pt x="57" y="787"/>
                    </a:lnTo>
                    <a:lnTo>
                      <a:pt x="113" y="731"/>
                    </a:lnTo>
                    <a:lnTo>
                      <a:pt x="169" y="787"/>
                    </a:lnTo>
                    <a:lnTo>
                      <a:pt x="225" y="844"/>
                    </a:lnTo>
                    <a:lnTo>
                      <a:pt x="281" y="900"/>
                    </a:lnTo>
                    <a:lnTo>
                      <a:pt x="225" y="900"/>
                    </a:lnTo>
                    <a:lnTo>
                      <a:pt x="225" y="1012"/>
                    </a:lnTo>
                    <a:lnTo>
                      <a:pt x="281" y="1069"/>
                    </a:lnTo>
                    <a:lnTo>
                      <a:pt x="281" y="1181"/>
                    </a:lnTo>
                    <a:lnTo>
                      <a:pt x="225" y="1237"/>
                    </a:lnTo>
                    <a:lnTo>
                      <a:pt x="281" y="1350"/>
                    </a:lnTo>
                    <a:lnTo>
                      <a:pt x="338" y="1406"/>
                    </a:lnTo>
                    <a:lnTo>
                      <a:pt x="394" y="1462"/>
                    </a:lnTo>
                    <a:lnTo>
                      <a:pt x="338" y="1518"/>
                    </a:lnTo>
                    <a:lnTo>
                      <a:pt x="281" y="1574"/>
                    </a:lnTo>
                    <a:lnTo>
                      <a:pt x="450" y="1631"/>
                    </a:lnTo>
                    <a:lnTo>
                      <a:pt x="619" y="1631"/>
                    </a:lnTo>
                    <a:lnTo>
                      <a:pt x="619" y="1574"/>
                    </a:lnTo>
                    <a:lnTo>
                      <a:pt x="619" y="1518"/>
                    </a:lnTo>
                    <a:lnTo>
                      <a:pt x="562" y="1462"/>
                    </a:lnTo>
                    <a:lnTo>
                      <a:pt x="675" y="1350"/>
                    </a:lnTo>
                    <a:lnTo>
                      <a:pt x="731" y="1350"/>
                    </a:lnTo>
                    <a:lnTo>
                      <a:pt x="731" y="1237"/>
                    </a:lnTo>
                    <a:lnTo>
                      <a:pt x="731" y="1125"/>
                    </a:lnTo>
                    <a:lnTo>
                      <a:pt x="787" y="1069"/>
                    </a:lnTo>
                    <a:lnTo>
                      <a:pt x="900" y="956"/>
                    </a:lnTo>
                    <a:lnTo>
                      <a:pt x="1012" y="900"/>
                    </a:lnTo>
                    <a:lnTo>
                      <a:pt x="1124" y="956"/>
                    </a:lnTo>
                    <a:lnTo>
                      <a:pt x="1181" y="956"/>
                    </a:lnTo>
                    <a:lnTo>
                      <a:pt x="1181" y="900"/>
                    </a:lnTo>
                    <a:lnTo>
                      <a:pt x="1181" y="787"/>
                    </a:lnTo>
                    <a:lnTo>
                      <a:pt x="1293" y="731"/>
                    </a:lnTo>
                    <a:lnTo>
                      <a:pt x="1405" y="731"/>
                    </a:lnTo>
                    <a:lnTo>
                      <a:pt x="1462" y="675"/>
                    </a:lnTo>
                    <a:lnTo>
                      <a:pt x="1462" y="563"/>
                    </a:lnTo>
                    <a:lnTo>
                      <a:pt x="1293" y="450"/>
                    </a:lnTo>
                    <a:lnTo>
                      <a:pt x="1181" y="394"/>
                    </a:lnTo>
                    <a:lnTo>
                      <a:pt x="956" y="394"/>
                    </a:lnTo>
                    <a:lnTo>
                      <a:pt x="900" y="282"/>
                    </a:lnTo>
                    <a:lnTo>
                      <a:pt x="956" y="225"/>
                    </a:lnTo>
                    <a:lnTo>
                      <a:pt x="956" y="169"/>
                    </a:lnTo>
                    <a:lnTo>
                      <a:pt x="900" y="113"/>
                    </a:lnTo>
                    <a:lnTo>
                      <a:pt x="562" y="1"/>
                    </a:lnTo>
                    <a:close/>
                  </a:path>
                </a:pathLst>
              </a:custGeom>
              <a:solidFill>
                <a:srgbClr val="B59E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9" name="Google Shape;23819;p51"/>
              <p:cNvSpPr/>
              <p:nvPr/>
            </p:nvSpPr>
            <p:spPr>
              <a:xfrm>
                <a:off x="824050" y="1465700"/>
                <a:ext cx="3797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350" extrusionOk="0">
                    <a:moveTo>
                      <a:pt x="282" y="0"/>
                    </a:moveTo>
                    <a:lnTo>
                      <a:pt x="226" y="57"/>
                    </a:lnTo>
                    <a:lnTo>
                      <a:pt x="169" y="113"/>
                    </a:lnTo>
                    <a:lnTo>
                      <a:pt x="57" y="394"/>
                    </a:lnTo>
                    <a:lnTo>
                      <a:pt x="1" y="506"/>
                    </a:lnTo>
                    <a:lnTo>
                      <a:pt x="57" y="675"/>
                    </a:lnTo>
                    <a:lnTo>
                      <a:pt x="169" y="675"/>
                    </a:lnTo>
                    <a:lnTo>
                      <a:pt x="282" y="619"/>
                    </a:lnTo>
                    <a:lnTo>
                      <a:pt x="338" y="619"/>
                    </a:lnTo>
                    <a:lnTo>
                      <a:pt x="450" y="675"/>
                    </a:lnTo>
                    <a:lnTo>
                      <a:pt x="507" y="731"/>
                    </a:lnTo>
                    <a:lnTo>
                      <a:pt x="563" y="787"/>
                    </a:lnTo>
                    <a:lnTo>
                      <a:pt x="619" y="731"/>
                    </a:lnTo>
                    <a:lnTo>
                      <a:pt x="731" y="787"/>
                    </a:lnTo>
                    <a:lnTo>
                      <a:pt x="731" y="843"/>
                    </a:lnTo>
                    <a:lnTo>
                      <a:pt x="900" y="956"/>
                    </a:lnTo>
                    <a:lnTo>
                      <a:pt x="956" y="1012"/>
                    </a:lnTo>
                    <a:lnTo>
                      <a:pt x="956" y="1068"/>
                    </a:lnTo>
                    <a:lnTo>
                      <a:pt x="1013" y="1181"/>
                    </a:lnTo>
                    <a:lnTo>
                      <a:pt x="1069" y="1237"/>
                    </a:lnTo>
                    <a:lnTo>
                      <a:pt x="1181" y="1349"/>
                    </a:lnTo>
                    <a:lnTo>
                      <a:pt x="1294" y="1293"/>
                    </a:lnTo>
                    <a:lnTo>
                      <a:pt x="1294" y="1237"/>
                    </a:lnTo>
                    <a:lnTo>
                      <a:pt x="1294" y="1181"/>
                    </a:lnTo>
                    <a:lnTo>
                      <a:pt x="1237" y="1124"/>
                    </a:lnTo>
                    <a:lnTo>
                      <a:pt x="1294" y="1068"/>
                    </a:lnTo>
                    <a:lnTo>
                      <a:pt x="1350" y="1012"/>
                    </a:lnTo>
                    <a:lnTo>
                      <a:pt x="1462" y="956"/>
                    </a:lnTo>
                    <a:lnTo>
                      <a:pt x="1518" y="956"/>
                    </a:lnTo>
                    <a:lnTo>
                      <a:pt x="1518" y="900"/>
                    </a:lnTo>
                    <a:lnTo>
                      <a:pt x="1518" y="731"/>
                    </a:lnTo>
                    <a:lnTo>
                      <a:pt x="1518" y="619"/>
                    </a:lnTo>
                    <a:lnTo>
                      <a:pt x="1406" y="562"/>
                    </a:lnTo>
                    <a:lnTo>
                      <a:pt x="1294" y="506"/>
                    </a:lnTo>
                    <a:lnTo>
                      <a:pt x="1181" y="450"/>
                    </a:lnTo>
                    <a:lnTo>
                      <a:pt x="1181" y="394"/>
                    </a:lnTo>
                    <a:lnTo>
                      <a:pt x="1069" y="450"/>
                    </a:lnTo>
                    <a:lnTo>
                      <a:pt x="1013" y="506"/>
                    </a:lnTo>
                    <a:lnTo>
                      <a:pt x="956" y="562"/>
                    </a:lnTo>
                    <a:lnTo>
                      <a:pt x="900" y="450"/>
                    </a:lnTo>
                    <a:lnTo>
                      <a:pt x="844" y="394"/>
                    </a:lnTo>
                    <a:lnTo>
                      <a:pt x="788" y="338"/>
                    </a:lnTo>
                    <a:lnTo>
                      <a:pt x="731" y="338"/>
                    </a:lnTo>
                    <a:lnTo>
                      <a:pt x="788" y="281"/>
                    </a:lnTo>
                    <a:lnTo>
                      <a:pt x="788" y="225"/>
                    </a:lnTo>
                    <a:lnTo>
                      <a:pt x="788" y="169"/>
                    </a:lnTo>
                    <a:lnTo>
                      <a:pt x="731" y="113"/>
                    </a:lnTo>
                    <a:lnTo>
                      <a:pt x="675" y="113"/>
                    </a:lnTo>
                    <a:lnTo>
                      <a:pt x="619" y="169"/>
                    </a:lnTo>
                    <a:lnTo>
                      <a:pt x="563" y="113"/>
                    </a:lnTo>
                    <a:lnTo>
                      <a:pt x="450" y="57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A191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0" name="Google Shape;23820;p51"/>
              <p:cNvSpPr/>
              <p:nvPr/>
            </p:nvSpPr>
            <p:spPr>
              <a:xfrm>
                <a:off x="885875" y="1544375"/>
                <a:ext cx="56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82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57" y="226"/>
                    </a:lnTo>
                    <a:lnTo>
                      <a:pt x="113" y="282"/>
                    </a:lnTo>
                    <a:lnTo>
                      <a:pt x="169" y="282"/>
                    </a:lnTo>
                    <a:lnTo>
                      <a:pt x="226" y="169"/>
                    </a:lnTo>
                    <a:lnTo>
                      <a:pt x="226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A2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1" name="Google Shape;23821;p51"/>
              <p:cNvSpPr/>
              <p:nvPr/>
            </p:nvSpPr>
            <p:spPr>
              <a:xfrm>
                <a:off x="840925" y="150222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13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113" y="225"/>
                    </a:lnTo>
                    <a:lnTo>
                      <a:pt x="169" y="225"/>
                    </a:lnTo>
                    <a:lnTo>
                      <a:pt x="169" y="169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D9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2" name="Google Shape;23822;p51"/>
              <p:cNvSpPr/>
              <p:nvPr/>
            </p:nvSpPr>
            <p:spPr>
              <a:xfrm>
                <a:off x="853575" y="1469900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169" y="1"/>
                    </a:moveTo>
                    <a:lnTo>
                      <a:pt x="0" y="57"/>
                    </a:lnTo>
                    <a:lnTo>
                      <a:pt x="0" y="226"/>
                    </a:lnTo>
                    <a:lnTo>
                      <a:pt x="113" y="170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191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3" name="Google Shape;23823;p51"/>
              <p:cNvSpPr/>
              <p:nvPr/>
            </p:nvSpPr>
            <p:spPr>
              <a:xfrm>
                <a:off x="852150" y="151910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59E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4" name="Google Shape;23824;p51"/>
              <p:cNvSpPr/>
              <p:nvPr/>
            </p:nvSpPr>
            <p:spPr>
              <a:xfrm>
                <a:off x="708825" y="1571075"/>
                <a:ext cx="6185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2306" extrusionOk="0">
                    <a:moveTo>
                      <a:pt x="338" y="1"/>
                    </a:moveTo>
                    <a:lnTo>
                      <a:pt x="226" y="57"/>
                    </a:lnTo>
                    <a:lnTo>
                      <a:pt x="170" y="169"/>
                    </a:lnTo>
                    <a:lnTo>
                      <a:pt x="113" y="282"/>
                    </a:lnTo>
                    <a:lnTo>
                      <a:pt x="57" y="394"/>
                    </a:lnTo>
                    <a:lnTo>
                      <a:pt x="1" y="619"/>
                    </a:lnTo>
                    <a:lnTo>
                      <a:pt x="57" y="619"/>
                    </a:lnTo>
                    <a:lnTo>
                      <a:pt x="170" y="675"/>
                    </a:lnTo>
                    <a:lnTo>
                      <a:pt x="282" y="844"/>
                    </a:lnTo>
                    <a:lnTo>
                      <a:pt x="338" y="900"/>
                    </a:lnTo>
                    <a:lnTo>
                      <a:pt x="451" y="900"/>
                    </a:lnTo>
                    <a:lnTo>
                      <a:pt x="507" y="956"/>
                    </a:lnTo>
                    <a:lnTo>
                      <a:pt x="563" y="1012"/>
                    </a:lnTo>
                    <a:lnTo>
                      <a:pt x="563" y="1069"/>
                    </a:lnTo>
                    <a:lnTo>
                      <a:pt x="675" y="1125"/>
                    </a:lnTo>
                    <a:lnTo>
                      <a:pt x="732" y="1181"/>
                    </a:lnTo>
                    <a:lnTo>
                      <a:pt x="675" y="1237"/>
                    </a:lnTo>
                    <a:lnTo>
                      <a:pt x="619" y="1462"/>
                    </a:lnTo>
                    <a:lnTo>
                      <a:pt x="507" y="1574"/>
                    </a:lnTo>
                    <a:lnTo>
                      <a:pt x="451" y="1631"/>
                    </a:lnTo>
                    <a:lnTo>
                      <a:pt x="451" y="1687"/>
                    </a:lnTo>
                    <a:lnTo>
                      <a:pt x="507" y="1743"/>
                    </a:lnTo>
                    <a:lnTo>
                      <a:pt x="619" y="1687"/>
                    </a:lnTo>
                    <a:lnTo>
                      <a:pt x="788" y="1743"/>
                    </a:lnTo>
                    <a:lnTo>
                      <a:pt x="1013" y="1856"/>
                    </a:lnTo>
                    <a:lnTo>
                      <a:pt x="1013" y="1912"/>
                    </a:lnTo>
                    <a:lnTo>
                      <a:pt x="1013" y="1968"/>
                    </a:lnTo>
                    <a:lnTo>
                      <a:pt x="1013" y="2137"/>
                    </a:lnTo>
                    <a:lnTo>
                      <a:pt x="1181" y="2249"/>
                    </a:lnTo>
                    <a:lnTo>
                      <a:pt x="1350" y="2305"/>
                    </a:lnTo>
                    <a:lnTo>
                      <a:pt x="1406" y="2305"/>
                    </a:lnTo>
                    <a:lnTo>
                      <a:pt x="1462" y="2193"/>
                    </a:lnTo>
                    <a:lnTo>
                      <a:pt x="1518" y="2080"/>
                    </a:lnTo>
                    <a:lnTo>
                      <a:pt x="1518" y="1912"/>
                    </a:lnTo>
                    <a:lnTo>
                      <a:pt x="1518" y="1518"/>
                    </a:lnTo>
                    <a:lnTo>
                      <a:pt x="1518" y="1406"/>
                    </a:lnTo>
                    <a:lnTo>
                      <a:pt x="1575" y="1293"/>
                    </a:lnTo>
                    <a:lnTo>
                      <a:pt x="1631" y="1237"/>
                    </a:lnTo>
                    <a:lnTo>
                      <a:pt x="1743" y="1237"/>
                    </a:lnTo>
                    <a:lnTo>
                      <a:pt x="2137" y="1181"/>
                    </a:lnTo>
                    <a:lnTo>
                      <a:pt x="2137" y="1125"/>
                    </a:lnTo>
                    <a:lnTo>
                      <a:pt x="2137" y="1069"/>
                    </a:lnTo>
                    <a:lnTo>
                      <a:pt x="2193" y="1069"/>
                    </a:lnTo>
                    <a:lnTo>
                      <a:pt x="2305" y="1012"/>
                    </a:lnTo>
                    <a:lnTo>
                      <a:pt x="2418" y="956"/>
                    </a:lnTo>
                    <a:lnTo>
                      <a:pt x="2474" y="900"/>
                    </a:lnTo>
                    <a:lnTo>
                      <a:pt x="2474" y="731"/>
                    </a:lnTo>
                    <a:lnTo>
                      <a:pt x="2362" y="675"/>
                    </a:lnTo>
                    <a:lnTo>
                      <a:pt x="2193" y="731"/>
                    </a:lnTo>
                    <a:lnTo>
                      <a:pt x="2081" y="731"/>
                    </a:lnTo>
                    <a:lnTo>
                      <a:pt x="1968" y="675"/>
                    </a:lnTo>
                    <a:lnTo>
                      <a:pt x="1743" y="563"/>
                    </a:lnTo>
                    <a:lnTo>
                      <a:pt x="1575" y="507"/>
                    </a:lnTo>
                    <a:lnTo>
                      <a:pt x="1462" y="563"/>
                    </a:lnTo>
                    <a:lnTo>
                      <a:pt x="1294" y="619"/>
                    </a:lnTo>
                    <a:lnTo>
                      <a:pt x="1181" y="619"/>
                    </a:lnTo>
                    <a:lnTo>
                      <a:pt x="1013" y="507"/>
                    </a:lnTo>
                    <a:lnTo>
                      <a:pt x="732" y="226"/>
                    </a:lnTo>
                    <a:lnTo>
                      <a:pt x="563" y="57"/>
                    </a:lnTo>
                    <a:lnTo>
                      <a:pt x="451" y="1"/>
                    </a:lnTo>
                    <a:close/>
                  </a:path>
                </a:pathLst>
              </a:custGeom>
              <a:solidFill>
                <a:srgbClr val="A49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5" name="Google Shape;23825;p51"/>
              <p:cNvSpPr/>
              <p:nvPr/>
            </p:nvSpPr>
            <p:spPr>
              <a:xfrm>
                <a:off x="742550" y="1597775"/>
                <a:ext cx="37975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75" extrusionOk="0">
                    <a:moveTo>
                      <a:pt x="226" y="1"/>
                    </a:moveTo>
                    <a:lnTo>
                      <a:pt x="113" y="57"/>
                    </a:lnTo>
                    <a:lnTo>
                      <a:pt x="57" y="282"/>
                    </a:lnTo>
                    <a:lnTo>
                      <a:pt x="1" y="394"/>
                    </a:lnTo>
                    <a:lnTo>
                      <a:pt x="57" y="506"/>
                    </a:lnTo>
                    <a:lnTo>
                      <a:pt x="57" y="563"/>
                    </a:lnTo>
                    <a:lnTo>
                      <a:pt x="57" y="619"/>
                    </a:lnTo>
                    <a:lnTo>
                      <a:pt x="57" y="844"/>
                    </a:lnTo>
                    <a:lnTo>
                      <a:pt x="113" y="1012"/>
                    </a:lnTo>
                    <a:lnTo>
                      <a:pt x="57" y="1125"/>
                    </a:lnTo>
                    <a:lnTo>
                      <a:pt x="1" y="1237"/>
                    </a:lnTo>
                    <a:lnTo>
                      <a:pt x="113" y="1406"/>
                    </a:lnTo>
                    <a:lnTo>
                      <a:pt x="113" y="1518"/>
                    </a:lnTo>
                    <a:lnTo>
                      <a:pt x="169" y="1518"/>
                    </a:lnTo>
                    <a:lnTo>
                      <a:pt x="226" y="1574"/>
                    </a:lnTo>
                    <a:lnTo>
                      <a:pt x="563" y="1406"/>
                    </a:lnTo>
                    <a:lnTo>
                      <a:pt x="619" y="1350"/>
                    </a:lnTo>
                    <a:lnTo>
                      <a:pt x="675" y="1293"/>
                    </a:lnTo>
                    <a:lnTo>
                      <a:pt x="619" y="1237"/>
                    </a:lnTo>
                    <a:lnTo>
                      <a:pt x="451" y="1125"/>
                    </a:lnTo>
                    <a:lnTo>
                      <a:pt x="451" y="1069"/>
                    </a:lnTo>
                    <a:lnTo>
                      <a:pt x="507" y="956"/>
                    </a:lnTo>
                    <a:lnTo>
                      <a:pt x="507" y="900"/>
                    </a:lnTo>
                    <a:lnTo>
                      <a:pt x="451" y="731"/>
                    </a:lnTo>
                    <a:lnTo>
                      <a:pt x="507" y="675"/>
                    </a:lnTo>
                    <a:lnTo>
                      <a:pt x="563" y="675"/>
                    </a:lnTo>
                    <a:lnTo>
                      <a:pt x="732" y="619"/>
                    </a:lnTo>
                    <a:lnTo>
                      <a:pt x="844" y="563"/>
                    </a:lnTo>
                    <a:lnTo>
                      <a:pt x="956" y="675"/>
                    </a:lnTo>
                    <a:lnTo>
                      <a:pt x="1069" y="788"/>
                    </a:lnTo>
                    <a:lnTo>
                      <a:pt x="1125" y="844"/>
                    </a:lnTo>
                    <a:lnTo>
                      <a:pt x="1181" y="900"/>
                    </a:lnTo>
                    <a:lnTo>
                      <a:pt x="1350" y="844"/>
                    </a:lnTo>
                    <a:lnTo>
                      <a:pt x="1462" y="788"/>
                    </a:lnTo>
                    <a:lnTo>
                      <a:pt x="1518" y="675"/>
                    </a:lnTo>
                    <a:lnTo>
                      <a:pt x="1462" y="563"/>
                    </a:lnTo>
                    <a:lnTo>
                      <a:pt x="1406" y="506"/>
                    </a:lnTo>
                    <a:lnTo>
                      <a:pt x="1294" y="394"/>
                    </a:lnTo>
                    <a:lnTo>
                      <a:pt x="1069" y="394"/>
                    </a:lnTo>
                    <a:lnTo>
                      <a:pt x="1069" y="282"/>
                    </a:lnTo>
                    <a:lnTo>
                      <a:pt x="956" y="113"/>
                    </a:lnTo>
                    <a:lnTo>
                      <a:pt x="844" y="1"/>
                    </a:lnTo>
                    <a:lnTo>
                      <a:pt x="788" y="1"/>
                    </a:lnTo>
                    <a:lnTo>
                      <a:pt x="732" y="57"/>
                    </a:lnTo>
                    <a:lnTo>
                      <a:pt x="563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AEA8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6" name="Google Shape;23826;p51"/>
              <p:cNvSpPr/>
              <p:nvPr/>
            </p:nvSpPr>
            <p:spPr>
              <a:xfrm>
                <a:off x="699000" y="1558425"/>
                <a:ext cx="56225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1238" extrusionOk="0">
                    <a:moveTo>
                      <a:pt x="450" y="394"/>
                    </a:moveTo>
                    <a:lnTo>
                      <a:pt x="450" y="507"/>
                    </a:lnTo>
                    <a:lnTo>
                      <a:pt x="394" y="619"/>
                    </a:lnTo>
                    <a:lnTo>
                      <a:pt x="282" y="675"/>
                    </a:lnTo>
                    <a:lnTo>
                      <a:pt x="282" y="563"/>
                    </a:lnTo>
                    <a:lnTo>
                      <a:pt x="338" y="451"/>
                    </a:lnTo>
                    <a:lnTo>
                      <a:pt x="450" y="394"/>
                    </a:lnTo>
                    <a:close/>
                    <a:moveTo>
                      <a:pt x="450" y="1"/>
                    </a:moveTo>
                    <a:lnTo>
                      <a:pt x="282" y="57"/>
                    </a:lnTo>
                    <a:lnTo>
                      <a:pt x="113" y="226"/>
                    </a:lnTo>
                    <a:lnTo>
                      <a:pt x="0" y="282"/>
                    </a:lnTo>
                    <a:lnTo>
                      <a:pt x="113" y="338"/>
                    </a:lnTo>
                    <a:lnTo>
                      <a:pt x="113" y="451"/>
                    </a:lnTo>
                    <a:lnTo>
                      <a:pt x="57" y="619"/>
                    </a:lnTo>
                    <a:lnTo>
                      <a:pt x="0" y="788"/>
                    </a:lnTo>
                    <a:lnTo>
                      <a:pt x="225" y="788"/>
                    </a:lnTo>
                    <a:lnTo>
                      <a:pt x="282" y="732"/>
                    </a:lnTo>
                    <a:lnTo>
                      <a:pt x="282" y="788"/>
                    </a:lnTo>
                    <a:lnTo>
                      <a:pt x="394" y="844"/>
                    </a:lnTo>
                    <a:lnTo>
                      <a:pt x="450" y="900"/>
                    </a:lnTo>
                    <a:lnTo>
                      <a:pt x="563" y="844"/>
                    </a:lnTo>
                    <a:lnTo>
                      <a:pt x="619" y="732"/>
                    </a:lnTo>
                    <a:lnTo>
                      <a:pt x="675" y="619"/>
                    </a:lnTo>
                    <a:lnTo>
                      <a:pt x="900" y="619"/>
                    </a:lnTo>
                    <a:lnTo>
                      <a:pt x="1012" y="675"/>
                    </a:lnTo>
                    <a:lnTo>
                      <a:pt x="956" y="732"/>
                    </a:lnTo>
                    <a:lnTo>
                      <a:pt x="900" y="844"/>
                    </a:lnTo>
                    <a:lnTo>
                      <a:pt x="956" y="956"/>
                    </a:lnTo>
                    <a:lnTo>
                      <a:pt x="1125" y="956"/>
                    </a:lnTo>
                    <a:lnTo>
                      <a:pt x="1237" y="900"/>
                    </a:lnTo>
                    <a:lnTo>
                      <a:pt x="1293" y="1013"/>
                    </a:lnTo>
                    <a:lnTo>
                      <a:pt x="1349" y="1125"/>
                    </a:lnTo>
                    <a:lnTo>
                      <a:pt x="1406" y="1181"/>
                    </a:lnTo>
                    <a:lnTo>
                      <a:pt x="1462" y="1237"/>
                    </a:lnTo>
                    <a:lnTo>
                      <a:pt x="1574" y="1181"/>
                    </a:lnTo>
                    <a:lnTo>
                      <a:pt x="1968" y="1125"/>
                    </a:lnTo>
                    <a:lnTo>
                      <a:pt x="2193" y="1125"/>
                    </a:lnTo>
                    <a:lnTo>
                      <a:pt x="2249" y="1013"/>
                    </a:lnTo>
                    <a:lnTo>
                      <a:pt x="2193" y="900"/>
                    </a:lnTo>
                    <a:lnTo>
                      <a:pt x="2136" y="844"/>
                    </a:lnTo>
                    <a:lnTo>
                      <a:pt x="1968" y="732"/>
                    </a:lnTo>
                    <a:lnTo>
                      <a:pt x="1462" y="563"/>
                    </a:lnTo>
                    <a:lnTo>
                      <a:pt x="1293" y="507"/>
                    </a:lnTo>
                    <a:lnTo>
                      <a:pt x="1125" y="394"/>
                    </a:lnTo>
                    <a:lnTo>
                      <a:pt x="956" y="282"/>
                    </a:lnTo>
                    <a:lnTo>
                      <a:pt x="844" y="113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9991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7" name="Google Shape;23827;p51"/>
              <p:cNvSpPr/>
              <p:nvPr/>
            </p:nvSpPr>
            <p:spPr>
              <a:xfrm>
                <a:off x="769250" y="1589350"/>
                <a:ext cx="3797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181" extrusionOk="0">
                    <a:moveTo>
                      <a:pt x="226" y="0"/>
                    </a:moveTo>
                    <a:lnTo>
                      <a:pt x="113" y="57"/>
                    </a:lnTo>
                    <a:lnTo>
                      <a:pt x="1" y="169"/>
                    </a:lnTo>
                    <a:lnTo>
                      <a:pt x="1" y="225"/>
                    </a:lnTo>
                    <a:lnTo>
                      <a:pt x="282" y="562"/>
                    </a:lnTo>
                    <a:lnTo>
                      <a:pt x="507" y="843"/>
                    </a:lnTo>
                    <a:lnTo>
                      <a:pt x="619" y="956"/>
                    </a:lnTo>
                    <a:lnTo>
                      <a:pt x="731" y="1012"/>
                    </a:lnTo>
                    <a:lnTo>
                      <a:pt x="788" y="1068"/>
                    </a:lnTo>
                    <a:lnTo>
                      <a:pt x="900" y="1068"/>
                    </a:lnTo>
                    <a:lnTo>
                      <a:pt x="1012" y="1125"/>
                    </a:lnTo>
                    <a:lnTo>
                      <a:pt x="1069" y="1181"/>
                    </a:lnTo>
                    <a:lnTo>
                      <a:pt x="1125" y="1181"/>
                    </a:lnTo>
                    <a:lnTo>
                      <a:pt x="1181" y="1125"/>
                    </a:lnTo>
                    <a:lnTo>
                      <a:pt x="1237" y="1068"/>
                    </a:lnTo>
                    <a:lnTo>
                      <a:pt x="1294" y="1012"/>
                    </a:lnTo>
                    <a:lnTo>
                      <a:pt x="1406" y="1012"/>
                    </a:lnTo>
                    <a:lnTo>
                      <a:pt x="1518" y="731"/>
                    </a:lnTo>
                    <a:lnTo>
                      <a:pt x="1518" y="562"/>
                    </a:lnTo>
                    <a:lnTo>
                      <a:pt x="1462" y="506"/>
                    </a:lnTo>
                    <a:lnTo>
                      <a:pt x="1406" y="450"/>
                    </a:lnTo>
                    <a:lnTo>
                      <a:pt x="1294" y="506"/>
                    </a:lnTo>
                    <a:lnTo>
                      <a:pt x="1181" y="562"/>
                    </a:lnTo>
                    <a:lnTo>
                      <a:pt x="1012" y="562"/>
                    </a:lnTo>
                    <a:lnTo>
                      <a:pt x="1181" y="394"/>
                    </a:lnTo>
                    <a:lnTo>
                      <a:pt x="1294" y="225"/>
                    </a:lnTo>
                    <a:lnTo>
                      <a:pt x="1237" y="113"/>
                    </a:lnTo>
                    <a:lnTo>
                      <a:pt x="1125" y="57"/>
                    </a:lnTo>
                    <a:lnTo>
                      <a:pt x="900" y="113"/>
                    </a:lnTo>
                    <a:lnTo>
                      <a:pt x="675" y="113"/>
                    </a:lnTo>
                    <a:lnTo>
                      <a:pt x="563" y="169"/>
                    </a:lnTo>
                    <a:lnTo>
                      <a:pt x="507" y="225"/>
                    </a:lnTo>
                    <a:lnTo>
                      <a:pt x="507" y="281"/>
                    </a:lnTo>
                    <a:lnTo>
                      <a:pt x="507" y="394"/>
                    </a:lnTo>
                    <a:lnTo>
                      <a:pt x="563" y="450"/>
                    </a:lnTo>
                    <a:lnTo>
                      <a:pt x="507" y="506"/>
                    </a:lnTo>
                    <a:lnTo>
                      <a:pt x="450" y="450"/>
                    </a:lnTo>
                    <a:lnTo>
                      <a:pt x="394" y="450"/>
                    </a:lnTo>
                    <a:lnTo>
                      <a:pt x="450" y="394"/>
                    </a:lnTo>
                    <a:lnTo>
                      <a:pt x="450" y="281"/>
                    </a:lnTo>
                    <a:lnTo>
                      <a:pt x="394" y="169"/>
                    </a:lnTo>
                    <a:lnTo>
                      <a:pt x="338" y="5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895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8" name="Google Shape;23828;p51"/>
              <p:cNvSpPr/>
              <p:nvPr/>
            </p:nvSpPr>
            <p:spPr>
              <a:xfrm>
                <a:off x="713050" y="1631500"/>
                <a:ext cx="2672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32" extrusionOk="0">
                    <a:moveTo>
                      <a:pt x="169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57" y="282"/>
                    </a:lnTo>
                    <a:lnTo>
                      <a:pt x="1" y="338"/>
                    </a:lnTo>
                    <a:lnTo>
                      <a:pt x="57" y="394"/>
                    </a:lnTo>
                    <a:lnTo>
                      <a:pt x="169" y="338"/>
                    </a:lnTo>
                    <a:lnTo>
                      <a:pt x="282" y="282"/>
                    </a:lnTo>
                    <a:lnTo>
                      <a:pt x="338" y="338"/>
                    </a:lnTo>
                    <a:lnTo>
                      <a:pt x="394" y="394"/>
                    </a:lnTo>
                    <a:lnTo>
                      <a:pt x="282" y="450"/>
                    </a:lnTo>
                    <a:lnTo>
                      <a:pt x="113" y="563"/>
                    </a:lnTo>
                    <a:lnTo>
                      <a:pt x="169" y="675"/>
                    </a:lnTo>
                    <a:lnTo>
                      <a:pt x="338" y="731"/>
                    </a:lnTo>
                    <a:lnTo>
                      <a:pt x="675" y="731"/>
                    </a:lnTo>
                    <a:lnTo>
                      <a:pt x="900" y="675"/>
                    </a:lnTo>
                    <a:lnTo>
                      <a:pt x="1068" y="675"/>
                    </a:lnTo>
                    <a:lnTo>
                      <a:pt x="1012" y="450"/>
                    </a:lnTo>
                    <a:lnTo>
                      <a:pt x="956" y="282"/>
                    </a:lnTo>
                    <a:lnTo>
                      <a:pt x="844" y="169"/>
                    </a:lnTo>
                    <a:lnTo>
                      <a:pt x="675" y="169"/>
                    </a:lnTo>
                    <a:lnTo>
                      <a:pt x="563" y="225"/>
                    </a:lnTo>
                    <a:lnTo>
                      <a:pt x="450" y="225"/>
                    </a:lnTo>
                    <a:lnTo>
                      <a:pt x="394" y="169"/>
                    </a:lnTo>
                    <a:lnTo>
                      <a:pt x="282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B6A8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9" name="Google Shape;23829;p51"/>
              <p:cNvSpPr/>
              <p:nvPr/>
            </p:nvSpPr>
            <p:spPr>
              <a:xfrm>
                <a:off x="704625" y="1564050"/>
                <a:ext cx="112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563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0" y="338"/>
                    </a:lnTo>
                    <a:lnTo>
                      <a:pt x="0" y="450"/>
                    </a:lnTo>
                    <a:lnTo>
                      <a:pt x="0" y="563"/>
                    </a:lnTo>
                    <a:lnTo>
                      <a:pt x="57" y="563"/>
                    </a:lnTo>
                    <a:lnTo>
                      <a:pt x="225" y="394"/>
                    </a:lnTo>
                    <a:lnTo>
                      <a:pt x="450" y="226"/>
                    </a:lnTo>
                    <a:lnTo>
                      <a:pt x="394" y="169"/>
                    </a:lnTo>
                    <a:lnTo>
                      <a:pt x="338" y="113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49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0" name="Google Shape;23830;p51"/>
              <p:cNvSpPr/>
              <p:nvPr/>
            </p:nvSpPr>
            <p:spPr>
              <a:xfrm>
                <a:off x="706025" y="1578100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1" y="1"/>
                    </a:moveTo>
                    <a:lnTo>
                      <a:pt x="113" y="113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49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1" name="Google Shape;23831;p51"/>
              <p:cNvSpPr/>
              <p:nvPr/>
            </p:nvSpPr>
            <p:spPr>
              <a:xfrm>
                <a:off x="708825" y="161182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3A9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2" name="Google Shape;23832;p51"/>
              <p:cNvSpPr/>
              <p:nvPr/>
            </p:nvSpPr>
            <p:spPr>
              <a:xfrm>
                <a:off x="739750" y="16483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57" y="5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7" y="56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B6A8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3" name="Google Shape;23833;p51"/>
              <p:cNvSpPr/>
              <p:nvPr/>
            </p:nvSpPr>
            <p:spPr>
              <a:xfrm>
                <a:off x="769250" y="16048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EA8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4" name="Google Shape;23834;p51"/>
              <p:cNvSpPr/>
              <p:nvPr/>
            </p:nvSpPr>
            <p:spPr>
              <a:xfrm>
                <a:off x="777700" y="16230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5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57"/>
                    </a:lnTo>
                    <a:lnTo>
                      <a:pt x="56" y="57"/>
                    </a:lnTo>
                    <a:close/>
                  </a:path>
                </a:pathLst>
              </a:custGeom>
              <a:solidFill>
                <a:srgbClr val="B2AB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5" name="Google Shape;23835;p51"/>
              <p:cNvSpPr/>
              <p:nvPr/>
            </p:nvSpPr>
            <p:spPr>
              <a:xfrm>
                <a:off x="815625" y="1187475"/>
                <a:ext cx="43575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2811" extrusionOk="0">
                    <a:moveTo>
                      <a:pt x="1181" y="1"/>
                    </a:moveTo>
                    <a:lnTo>
                      <a:pt x="1012" y="57"/>
                    </a:lnTo>
                    <a:lnTo>
                      <a:pt x="956" y="113"/>
                    </a:lnTo>
                    <a:lnTo>
                      <a:pt x="619" y="113"/>
                    </a:lnTo>
                    <a:lnTo>
                      <a:pt x="282" y="282"/>
                    </a:lnTo>
                    <a:lnTo>
                      <a:pt x="338" y="338"/>
                    </a:lnTo>
                    <a:lnTo>
                      <a:pt x="394" y="394"/>
                    </a:lnTo>
                    <a:lnTo>
                      <a:pt x="506" y="450"/>
                    </a:lnTo>
                    <a:lnTo>
                      <a:pt x="619" y="563"/>
                    </a:lnTo>
                    <a:lnTo>
                      <a:pt x="619" y="731"/>
                    </a:lnTo>
                    <a:lnTo>
                      <a:pt x="506" y="900"/>
                    </a:lnTo>
                    <a:lnTo>
                      <a:pt x="338" y="1012"/>
                    </a:lnTo>
                    <a:lnTo>
                      <a:pt x="169" y="1181"/>
                    </a:lnTo>
                    <a:lnTo>
                      <a:pt x="57" y="1350"/>
                    </a:lnTo>
                    <a:lnTo>
                      <a:pt x="57" y="1518"/>
                    </a:lnTo>
                    <a:lnTo>
                      <a:pt x="113" y="1743"/>
                    </a:lnTo>
                    <a:lnTo>
                      <a:pt x="169" y="1912"/>
                    </a:lnTo>
                    <a:lnTo>
                      <a:pt x="57" y="2080"/>
                    </a:lnTo>
                    <a:lnTo>
                      <a:pt x="1" y="2193"/>
                    </a:lnTo>
                    <a:lnTo>
                      <a:pt x="1" y="2305"/>
                    </a:lnTo>
                    <a:lnTo>
                      <a:pt x="57" y="2361"/>
                    </a:lnTo>
                    <a:lnTo>
                      <a:pt x="169" y="2474"/>
                    </a:lnTo>
                    <a:lnTo>
                      <a:pt x="282" y="2474"/>
                    </a:lnTo>
                    <a:lnTo>
                      <a:pt x="338" y="2586"/>
                    </a:lnTo>
                    <a:lnTo>
                      <a:pt x="394" y="2642"/>
                    </a:lnTo>
                    <a:lnTo>
                      <a:pt x="506" y="2698"/>
                    </a:lnTo>
                    <a:lnTo>
                      <a:pt x="675" y="2698"/>
                    </a:lnTo>
                    <a:lnTo>
                      <a:pt x="731" y="2642"/>
                    </a:lnTo>
                    <a:lnTo>
                      <a:pt x="731" y="2586"/>
                    </a:lnTo>
                    <a:lnTo>
                      <a:pt x="731" y="2530"/>
                    </a:lnTo>
                    <a:lnTo>
                      <a:pt x="787" y="2530"/>
                    </a:lnTo>
                    <a:lnTo>
                      <a:pt x="1012" y="2586"/>
                    </a:lnTo>
                    <a:lnTo>
                      <a:pt x="1125" y="2642"/>
                    </a:lnTo>
                    <a:lnTo>
                      <a:pt x="1293" y="2755"/>
                    </a:lnTo>
                    <a:lnTo>
                      <a:pt x="1518" y="2811"/>
                    </a:lnTo>
                    <a:lnTo>
                      <a:pt x="1687" y="2755"/>
                    </a:lnTo>
                    <a:lnTo>
                      <a:pt x="1743" y="2586"/>
                    </a:lnTo>
                    <a:lnTo>
                      <a:pt x="1687" y="2361"/>
                    </a:lnTo>
                    <a:lnTo>
                      <a:pt x="1743" y="2136"/>
                    </a:lnTo>
                    <a:lnTo>
                      <a:pt x="1687" y="2024"/>
                    </a:lnTo>
                    <a:lnTo>
                      <a:pt x="1631" y="1968"/>
                    </a:lnTo>
                    <a:lnTo>
                      <a:pt x="1518" y="1855"/>
                    </a:lnTo>
                    <a:lnTo>
                      <a:pt x="1518" y="1799"/>
                    </a:lnTo>
                    <a:lnTo>
                      <a:pt x="1574" y="1574"/>
                    </a:lnTo>
                    <a:lnTo>
                      <a:pt x="1574" y="1518"/>
                    </a:lnTo>
                    <a:lnTo>
                      <a:pt x="1518" y="1406"/>
                    </a:lnTo>
                    <a:lnTo>
                      <a:pt x="1350" y="1350"/>
                    </a:lnTo>
                    <a:lnTo>
                      <a:pt x="1181" y="1293"/>
                    </a:lnTo>
                    <a:lnTo>
                      <a:pt x="1068" y="1237"/>
                    </a:lnTo>
                    <a:lnTo>
                      <a:pt x="1068" y="1125"/>
                    </a:lnTo>
                    <a:lnTo>
                      <a:pt x="1125" y="1068"/>
                    </a:lnTo>
                    <a:lnTo>
                      <a:pt x="1181" y="1068"/>
                    </a:lnTo>
                    <a:lnTo>
                      <a:pt x="1237" y="1125"/>
                    </a:lnTo>
                    <a:lnTo>
                      <a:pt x="1350" y="1068"/>
                    </a:lnTo>
                    <a:lnTo>
                      <a:pt x="1406" y="1012"/>
                    </a:lnTo>
                    <a:lnTo>
                      <a:pt x="1406" y="844"/>
                    </a:lnTo>
                    <a:lnTo>
                      <a:pt x="1406" y="675"/>
                    </a:lnTo>
                    <a:lnTo>
                      <a:pt x="1406" y="563"/>
                    </a:lnTo>
                    <a:lnTo>
                      <a:pt x="1406" y="450"/>
                    </a:lnTo>
                    <a:lnTo>
                      <a:pt x="1518" y="225"/>
                    </a:lnTo>
                    <a:lnTo>
                      <a:pt x="1462" y="169"/>
                    </a:lnTo>
                    <a:lnTo>
                      <a:pt x="1406" y="113"/>
                    </a:lnTo>
                    <a:lnTo>
                      <a:pt x="1181" y="1"/>
                    </a:lnTo>
                    <a:close/>
                  </a:path>
                </a:pathLst>
              </a:custGeom>
              <a:solidFill>
                <a:srgbClr val="A599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6" name="Google Shape;23836;p51"/>
              <p:cNvSpPr/>
              <p:nvPr/>
            </p:nvSpPr>
            <p:spPr>
              <a:xfrm>
                <a:off x="821250" y="1249300"/>
                <a:ext cx="50600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1968" extrusionOk="0">
                    <a:moveTo>
                      <a:pt x="1181" y="1518"/>
                    </a:moveTo>
                    <a:lnTo>
                      <a:pt x="1237" y="1574"/>
                    </a:lnTo>
                    <a:lnTo>
                      <a:pt x="1181" y="1574"/>
                    </a:lnTo>
                    <a:lnTo>
                      <a:pt x="1012" y="1518"/>
                    </a:lnTo>
                    <a:close/>
                    <a:moveTo>
                      <a:pt x="619" y="1"/>
                    </a:moveTo>
                    <a:lnTo>
                      <a:pt x="506" y="57"/>
                    </a:lnTo>
                    <a:lnTo>
                      <a:pt x="450" y="169"/>
                    </a:lnTo>
                    <a:lnTo>
                      <a:pt x="338" y="113"/>
                    </a:lnTo>
                    <a:lnTo>
                      <a:pt x="225" y="338"/>
                    </a:lnTo>
                    <a:lnTo>
                      <a:pt x="281" y="563"/>
                    </a:lnTo>
                    <a:lnTo>
                      <a:pt x="394" y="900"/>
                    </a:lnTo>
                    <a:lnTo>
                      <a:pt x="394" y="1069"/>
                    </a:lnTo>
                    <a:lnTo>
                      <a:pt x="394" y="1181"/>
                    </a:lnTo>
                    <a:lnTo>
                      <a:pt x="338" y="1237"/>
                    </a:lnTo>
                    <a:lnTo>
                      <a:pt x="394" y="1350"/>
                    </a:lnTo>
                    <a:lnTo>
                      <a:pt x="394" y="1406"/>
                    </a:lnTo>
                    <a:lnTo>
                      <a:pt x="394" y="1462"/>
                    </a:lnTo>
                    <a:lnTo>
                      <a:pt x="57" y="1574"/>
                    </a:lnTo>
                    <a:lnTo>
                      <a:pt x="0" y="1631"/>
                    </a:lnTo>
                    <a:lnTo>
                      <a:pt x="0" y="1743"/>
                    </a:lnTo>
                    <a:lnTo>
                      <a:pt x="113" y="1855"/>
                    </a:lnTo>
                    <a:lnTo>
                      <a:pt x="281" y="1912"/>
                    </a:lnTo>
                    <a:lnTo>
                      <a:pt x="506" y="1968"/>
                    </a:lnTo>
                    <a:lnTo>
                      <a:pt x="675" y="1968"/>
                    </a:lnTo>
                    <a:lnTo>
                      <a:pt x="900" y="1912"/>
                    </a:lnTo>
                    <a:lnTo>
                      <a:pt x="1068" y="1799"/>
                    </a:lnTo>
                    <a:lnTo>
                      <a:pt x="1181" y="1743"/>
                    </a:lnTo>
                    <a:lnTo>
                      <a:pt x="1237" y="1743"/>
                    </a:lnTo>
                    <a:lnTo>
                      <a:pt x="1237" y="1687"/>
                    </a:lnTo>
                    <a:lnTo>
                      <a:pt x="1237" y="1574"/>
                    </a:lnTo>
                    <a:lnTo>
                      <a:pt x="1237" y="1574"/>
                    </a:lnTo>
                    <a:lnTo>
                      <a:pt x="1293" y="1631"/>
                    </a:lnTo>
                    <a:lnTo>
                      <a:pt x="1518" y="1799"/>
                    </a:lnTo>
                    <a:lnTo>
                      <a:pt x="1630" y="1855"/>
                    </a:lnTo>
                    <a:lnTo>
                      <a:pt x="1743" y="1912"/>
                    </a:lnTo>
                    <a:lnTo>
                      <a:pt x="1855" y="1855"/>
                    </a:lnTo>
                    <a:lnTo>
                      <a:pt x="1968" y="1743"/>
                    </a:lnTo>
                    <a:lnTo>
                      <a:pt x="1911" y="1518"/>
                    </a:lnTo>
                    <a:lnTo>
                      <a:pt x="1911" y="1462"/>
                    </a:lnTo>
                    <a:lnTo>
                      <a:pt x="2024" y="1406"/>
                    </a:lnTo>
                    <a:lnTo>
                      <a:pt x="1968" y="1237"/>
                    </a:lnTo>
                    <a:lnTo>
                      <a:pt x="1855" y="1125"/>
                    </a:lnTo>
                    <a:lnTo>
                      <a:pt x="1743" y="1125"/>
                    </a:lnTo>
                    <a:lnTo>
                      <a:pt x="1687" y="1237"/>
                    </a:lnTo>
                    <a:lnTo>
                      <a:pt x="1630" y="1125"/>
                    </a:lnTo>
                    <a:lnTo>
                      <a:pt x="1574" y="1012"/>
                    </a:lnTo>
                    <a:lnTo>
                      <a:pt x="1462" y="956"/>
                    </a:lnTo>
                    <a:lnTo>
                      <a:pt x="1293" y="900"/>
                    </a:lnTo>
                    <a:lnTo>
                      <a:pt x="1181" y="788"/>
                    </a:lnTo>
                    <a:lnTo>
                      <a:pt x="1125" y="731"/>
                    </a:lnTo>
                    <a:lnTo>
                      <a:pt x="1068" y="731"/>
                    </a:lnTo>
                    <a:lnTo>
                      <a:pt x="900" y="675"/>
                    </a:lnTo>
                    <a:lnTo>
                      <a:pt x="843" y="619"/>
                    </a:lnTo>
                    <a:lnTo>
                      <a:pt x="843" y="563"/>
                    </a:lnTo>
                    <a:lnTo>
                      <a:pt x="956" y="394"/>
                    </a:lnTo>
                    <a:lnTo>
                      <a:pt x="1125" y="394"/>
                    </a:lnTo>
                    <a:lnTo>
                      <a:pt x="1181" y="338"/>
                    </a:lnTo>
                    <a:lnTo>
                      <a:pt x="1293" y="338"/>
                    </a:lnTo>
                    <a:lnTo>
                      <a:pt x="1181" y="225"/>
                    </a:lnTo>
                    <a:lnTo>
                      <a:pt x="1068" y="169"/>
                    </a:lnTo>
                    <a:lnTo>
                      <a:pt x="956" y="113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9A9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7" name="Google Shape;23837;p51"/>
              <p:cNvSpPr/>
              <p:nvPr/>
            </p:nvSpPr>
            <p:spPr>
              <a:xfrm>
                <a:off x="853575" y="1205750"/>
                <a:ext cx="463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912" extrusionOk="0">
                    <a:moveTo>
                      <a:pt x="731" y="0"/>
                    </a:moveTo>
                    <a:lnTo>
                      <a:pt x="675" y="56"/>
                    </a:lnTo>
                    <a:lnTo>
                      <a:pt x="675" y="113"/>
                    </a:lnTo>
                    <a:lnTo>
                      <a:pt x="675" y="281"/>
                    </a:lnTo>
                    <a:lnTo>
                      <a:pt x="675" y="450"/>
                    </a:lnTo>
                    <a:lnTo>
                      <a:pt x="675" y="619"/>
                    </a:lnTo>
                    <a:lnTo>
                      <a:pt x="675" y="731"/>
                    </a:lnTo>
                    <a:lnTo>
                      <a:pt x="562" y="843"/>
                    </a:lnTo>
                    <a:lnTo>
                      <a:pt x="450" y="956"/>
                    </a:lnTo>
                    <a:lnTo>
                      <a:pt x="337" y="956"/>
                    </a:lnTo>
                    <a:lnTo>
                      <a:pt x="281" y="1068"/>
                    </a:lnTo>
                    <a:lnTo>
                      <a:pt x="281" y="1237"/>
                    </a:lnTo>
                    <a:lnTo>
                      <a:pt x="281" y="1349"/>
                    </a:lnTo>
                    <a:lnTo>
                      <a:pt x="169" y="1405"/>
                    </a:lnTo>
                    <a:lnTo>
                      <a:pt x="56" y="1518"/>
                    </a:lnTo>
                    <a:lnTo>
                      <a:pt x="0" y="1630"/>
                    </a:lnTo>
                    <a:lnTo>
                      <a:pt x="56" y="1743"/>
                    </a:lnTo>
                    <a:lnTo>
                      <a:pt x="225" y="1855"/>
                    </a:lnTo>
                    <a:lnTo>
                      <a:pt x="337" y="1799"/>
                    </a:lnTo>
                    <a:lnTo>
                      <a:pt x="506" y="1799"/>
                    </a:lnTo>
                    <a:lnTo>
                      <a:pt x="731" y="1911"/>
                    </a:lnTo>
                    <a:lnTo>
                      <a:pt x="787" y="1911"/>
                    </a:lnTo>
                    <a:lnTo>
                      <a:pt x="787" y="1855"/>
                    </a:lnTo>
                    <a:lnTo>
                      <a:pt x="731" y="1743"/>
                    </a:lnTo>
                    <a:lnTo>
                      <a:pt x="843" y="1686"/>
                    </a:lnTo>
                    <a:lnTo>
                      <a:pt x="956" y="1630"/>
                    </a:lnTo>
                    <a:lnTo>
                      <a:pt x="1012" y="1574"/>
                    </a:lnTo>
                    <a:lnTo>
                      <a:pt x="1068" y="1462"/>
                    </a:lnTo>
                    <a:lnTo>
                      <a:pt x="1180" y="1405"/>
                    </a:lnTo>
                    <a:lnTo>
                      <a:pt x="1237" y="1405"/>
                    </a:lnTo>
                    <a:lnTo>
                      <a:pt x="1237" y="1462"/>
                    </a:lnTo>
                    <a:lnTo>
                      <a:pt x="1180" y="1518"/>
                    </a:lnTo>
                    <a:lnTo>
                      <a:pt x="1293" y="1574"/>
                    </a:lnTo>
                    <a:lnTo>
                      <a:pt x="1349" y="1462"/>
                    </a:lnTo>
                    <a:lnTo>
                      <a:pt x="1461" y="1349"/>
                    </a:lnTo>
                    <a:lnTo>
                      <a:pt x="1518" y="1237"/>
                    </a:lnTo>
                    <a:lnTo>
                      <a:pt x="1405" y="1124"/>
                    </a:lnTo>
                    <a:lnTo>
                      <a:pt x="1405" y="1068"/>
                    </a:lnTo>
                    <a:lnTo>
                      <a:pt x="1574" y="1068"/>
                    </a:lnTo>
                    <a:lnTo>
                      <a:pt x="1574" y="1012"/>
                    </a:lnTo>
                    <a:lnTo>
                      <a:pt x="1574" y="900"/>
                    </a:lnTo>
                    <a:lnTo>
                      <a:pt x="1630" y="843"/>
                    </a:lnTo>
                    <a:lnTo>
                      <a:pt x="1630" y="787"/>
                    </a:lnTo>
                    <a:lnTo>
                      <a:pt x="1574" y="731"/>
                    </a:lnTo>
                    <a:lnTo>
                      <a:pt x="1518" y="675"/>
                    </a:lnTo>
                    <a:lnTo>
                      <a:pt x="1742" y="675"/>
                    </a:lnTo>
                    <a:lnTo>
                      <a:pt x="1799" y="619"/>
                    </a:lnTo>
                    <a:lnTo>
                      <a:pt x="1855" y="562"/>
                    </a:lnTo>
                    <a:lnTo>
                      <a:pt x="1799" y="562"/>
                    </a:lnTo>
                    <a:lnTo>
                      <a:pt x="1799" y="506"/>
                    </a:lnTo>
                    <a:lnTo>
                      <a:pt x="1799" y="450"/>
                    </a:lnTo>
                    <a:lnTo>
                      <a:pt x="1799" y="394"/>
                    </a:lnTo>
                    <a:lnTo>
                      <a:pt x="1799" y="337"/>
                    </a:lnTo>
                    <a:lnTo>
                      <a:pt x="1686" y="281"/>
                    </a:lnTo>
                    <a:lnTo>
                      <a:pt x="1686" y="225"/>
                    </a:lnTo>
                    <a:lnTo>
                      <a:pt x="1686" y="113"/>
                    </a:lnTo>
                    <a:lnTo>
                      <a:pt x="1518" y="225"/>
                    </a:lnTo>
                    <a:lnTo>
                      <a:pt x="1461" y="225"/>
                    </a:lnTo>
                    <a:lnTo>
                      <a:pt x="1405" y="281"/>
                    </a:lnTo>
                    <a:lnTo>
                      <a:pt x="1349" y="281"/>
                    </a:lnTo>
                    <a:lnTo>
                      <a:pt x="1237" y="337"/>
                    </a:lnTo>
                    <a:lnTo>
                      <a:pt x="1180" y="337"/>
                    </a:lnTo>
                    <a:lnTo>
                      <a:pt x="1124" y="281"/>
                    </a:lnTo>
                    <a:lnTo>
                      <a:pt x="1068" y="225"/>
                    </a:lnTo>
                    <a:lnTo>
                      <a:pt x="956" y="56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9E98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8" name="Google Shape;23838;p51"/>
              <p:cNvSpPr/>
              <p:nvPr/>
            </p:nvSpPr>
            <p:spPr>
              <a:xfrm>
                <a:off x="878850" y="1270375"/>
                <a:ext cx="1127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70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226" y="113"/>
                    </a:lnTo>
                    <a:lnTo>
                      <a:pt x="338" y="169"/>
                    </a:lnTo>
                    <a:lnTo>
                      <a:pt x="450" y="113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F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9" name="Google Shape;23839;p51"/>
              <p:cNvSpPr/>
              <p:nvPr/>
            </p:nvSpPr>
            <p:spPr>
              <a:xfrm>
                <a:off x="895725" y="123525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6" y="169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E98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0" name="Google Shape;23840;p51"/>
              <p:cNvSpPr/>
              <p:nvPr/>
            </p:nvSpPr>
            <p:spPr>
              <a:xfrm>
                <a:off x="895725" y="12872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F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1" name="Google Shape;23841;p51"/>
              <p:cNvSpPr/>
              <p:nvPr/>
            </p:nvSpPr>
            <p:spPr>
              <a:xfrm>
                <a:off x="890100" y="12422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E98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2" name="Google Shape;23842;p51"/>
              <p:cNvSpPr/>
              <p:nvPr/>
            </p:nvSpPr>
            <p:spPr>
              <a:xfrm>
                <a:off x="890100" y="12717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9B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3" name="Google Shape;23843;p51"/>
              <p:cNvSpPr/>
              <p:nvPr/>
            </p:nvSpPr>
            <p:spPr>
              <a:xfrm>
                <a:off x="891500" y="12605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4" name="Google Shape;23844;p51"/>
              <p:cNvSpPr/>
              <p:nvPr/>
            </p:nvSpPr>
            <p:spPr>
              <a:xfrm>
                <a:off x="891500" y="12408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9E98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5" name="Google Shape;23845;p51"/>
              <p:cNvSpPr/>
              <p:nvPr/>
            </p:nvSpPr>
            <p:spPr>
              <a:xfrm>
                <a:off x="808600" y="1551400"/>
                <a:ext cx="42175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2587" extrusionOk="0">
                    <a:moveTo>
                      <a:pt x="1012" y="1"/>
                    </a:moveTo>
                    <a:lnTo>
                      <a:pt x="900" y="57"/>
                    </a:lnTo>
                    <a:lnTo>
                      <a:pt x="900" y="113"/>
                    </a:lnTo>
                    <a:lnTo>
                      <a:pt x="900" y="226"/>
                    </a:lnTo>
                    <a:lnTo>
                      <a:pt x="844" y="282"/>
                    </a:lnTo>
                    <a:lnTo>
                      <a:pt x="787" y="338"/>
                    </a:lnTo>
                    <a:lnTo>
                      <a:pt x="675" y="338"/>
                    </a:lnTo>
                    <a:lnTo>
                      <a:pt x="619" y="394"/>
                    </a:lnTo>
                    <a:lnTo>
                      <a:pt x="563" y="507"/>
                    </a:lnTo>
                    <a:lnTo>
                      <a:pt x="619" y="732"/>
                    </a:lnTo>
                    <a:lnTo>
                      <a:pt x="563" y="844"/>
                    </a:lnTo>
                    <a:lnTo>
                      <a:pt x="450" y="844"/>
                    </a:lnTo>
                    <a:lnTo>
                      <a:pt x="225" y="788"/>
                    </a:lnTo>
                    <a:lnTo>
                      <a:pt x="169" y="788"/>
                    </a:lnTo>
                    <a:lnTo>
                      <a:pt x="113" y="844"/>
                    </a:lnTo>
                    <a:lnTo>
                      <a:pt x="113" y="956"/>
                    </a:lnTo>
                    <a:lnTo>
                      <a:pt x="113" y="1013"/>
                    </a:lnTo>
                    <a:lnTo>
                      <a:pt x="57" y="1125"/>
                    </a:lnTo>
                    <a:lnTo>
                      <a:pt x="57" y="1237"/>
                    </a:lnTo>
                    <a:lnTo>
                      <a:pt x="57" y="1350"/>
                    </a:lnTo>
                    <a:lnTo>
                      <a:pt x="57" y="1518"/>
                    </a:lnTo>
                    <a:lnTo>
                      <a:pt x="1" y="1631"/>
                    </a:lnTo>
                    <a:lnTo>
                      <a:pt x="1" y="1743"/>
                    </a:lnTo>
                    <a:lnTo>
                      <a:pt x="57" y="1856"/>
                    </a:lnTo>
                    <a:lnTo>
                      <a:pt x="1" y="1968"/>
                    </a:lnTo>
                    <a:lnTo>
                      <a:pt x="1" y="2080"/>
                    </a:lnTo>
                    <a:lnTo>
                      <a:pt x="57" y="2249"/>
                    </a:lnTo>
                    <a:lnTo>
                      <a:pt x="1" y="2361"/>
                    </a:lnTo>
                    <a:lnTo>
                      <a:pt x="57" y="2530"/>
                    </a:lnTo>
                    <a:lnTo>
                      <a:pt x="169" y="2586"/>
                    </a:lnTo>
                    <a:lnTo>
                      <a:pt x="225" y="2418"/>
                    </a:lnTo>
                    <a:lnTo>
                      <a:pt x="338" y="2305"/>
                    </a:lnTo>
                    <a:lnTo>
                      <a:pt x="394" y="2249"/>
                    </a:lnTo>
                    <a:lnTo>
                      <a:pt x="450" y="2137"/>
                    </a:lnTo>
                    <a:lnTo>
                      <a:pt x="506" y="1799"/>
                    </a:lnTo>
                    <a:lnTo>
                      <a:pt x="619" y="1631"/>
                    </a:lnTo>
                    <a:lnTo>
                      <a:pt x="731" y="1575"/>
                    </a:lnTo>
                    <a:lnTo>
                      <a:pt x="1012" y="1631"/>
                    </a:lnTo>
                    <a:lnTo>
                      <a:pt x="1068" y="1575"/>
                    </a:lnTo>
                    <a:lnTo>
                      <a:pt x="1125" y="1575"/>
                    </a:lnTo>
                    <a:lnTo>
                      <a:pt x="1125" y="1462"/>
                    </a:lnTo>
                    <a:lnTo>
                      <a:pt x="1237" y="1069"/>
                    </a:lnTo>
                    <a:lnTo>
                      <a:pt x="1349" y="956"/>
                    </a:lnTo>
                    <a:lnTo>
                      <a:pt x="1406" y="900"/>
                    </a:lnTo>
                    <a:lnTo>
                      <a:pt x="1462" y="844"/>
                    </a:lnTo>
                    <a:lnTo>
                      <a:pt x="1462" y="619"/>
                    </a:lnTo>
                    <a:lnTo>
                      <a:pt x="1631" y="507"/>
                    </a:lnTo>
                    <a:lnTo>
                      <a:pt x="1687" y="450"/>
                    </a:lnTo>
                    <a:lnTo>
                      <a:pt x="1687" y="338"/>
                    </a:lnTo>
                    <a:lnTo>
                      <a:pt x="1631" y="226"/>
                    </a:lnTo>
                    <a:lnTo>
                      <a:pt x="1406" y="226"/>
                    </a:lnTo>
                    <a:lnTo>
                      <a:pt x="1181" y="113"/>
                    </a:lnTo>
                    <a:lnTo>
                      <a:pt x="1012" y="1"/>
                    </a:lnTo>
                    <a:close/>
                  </a:path>
                </a:pathLst>
              </a:custGeom>
              <a:solidFill>
                <a:srgbClr val="9B95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6" name="Google Shape;23846;p51"/>
              <p:cNvSpPr/>
              <p:nvPr/>
            </p:nvSpPr>
            <p:spPr>
              <a:xfrm>
                <a:off x="815625" y="1582325"/>
                <a:ext cx="3515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2193" extrusionOk="0">
                    <a:moveTo>
                      <a:pt x="619" y="0"/>
                    </a:moveTo>
                    <a:lnTo>
                      <a:pt x="563" y="57"/>
                    </a:lnTo>
                    <a:lnTo>
                      <a:pt x="506" y="113"/>
                    </a:lnTo>
                    <a:lnTo>
                      <a:pt x="450" y="169"/>
                    </a:lnTo>
                    <a:lnTo>
                      <a:pt x="394" y="225"/>
                    </a:lnTo>
                    <a:lnTo>
                      <a:pt x="282" y="281"/>
                    </a:lnTo>
                    <a:lnTo>
                      <a:pt x="225" y="394"/>
                    </a:lnTo>
                    <a:lnTo>
                      <a:pt x="57" y="562"/>
                    </a:lnTo>
                    <a:lnTo>
                      <a:pt x="1" y="675"/>
                    </a:lnTo>
                    <a:lnTo>
                      <a:pt x="1" y="787"/>
                    </a:lnTo>
                    <a:lnTo>
                      <a:pt x="57" y="843"/>
                    </a:lnTo>
                    <a:lnTo>
                      <a:pt x="113" y="900"/>
                    </a:lnTo>
                    <a:lnTo>
                      <a:pt x="113" y="956"/>
                    </a:lnTo>
                    <a:lnTo>
                      <a:pt x="57" y="1068"/>
                    </a:lnTo>
                    <a:lnTo>
                      <a:pt x="282" y="1068"/>
                    </a:lnTo>
                    <a:lnTo>
                      <a:pt x="282" y="1012"/>
                    </a:lnTo>
                    <a:lnTo>
                      <a:pt x="338" y="956"/>
                    </a:lnTo>
                    <a:lnTo>
                      <a:pt x="394" y="900"/>
                    </a:lnTo>
                    <a:lnTo>
                      <a:pt x="506" y="956"/>
                    </a:lnTo>
                    <a:lnTo>
                      <a:pt x="731" y="1237"/>
                    </a:lnTo>
                    <a:lnTo>
                      <a:pt x="844" y="1349"/>
                    </a:lnTo>
                    <a:lnTo>
                      <a:pt x="844" y="1518"/>
                    </a:lnTo>
                    <a:lnTo>
                      <a:pt x="787" y="1687"/>
                    </a:lnTo>
                    <a:lnTo>
                      <a:pt x="787" y="1743"/>
                    </a:lnTo>
                    <a:lnTo>
                      <a:pt x="1012" y="1743"/>
                    </a:lnTo>
                    <a:lnTo>
                      <a:pt x="1012" y="1799"/>
                    </a:lnTo>
                    <a:lnTo>
                      <a:pt x="1012" y="1855"/>
                    </a:lnTo>
                    <a:lnTo>
                      <a:pt x="1012" y="2024"/>
                    </a:lnTo>
                    <a:lnTo>
                      <a:pt x="1125" y="2136"/>
                    </a:lnTo>
                    <a:lnTo>
                      <a:pt x="1350" y="2192"/>
                    </a:lnTo>
                    <a:lnTo>
                      <a:pt x="1406" y="2136"/>
                    </a:lnTo>
                    <a:lnTo>
                      <a:pt x="1406" y="2080"/>
                    </a:lnTo>
                    <a:lnTo>
                      <a:pt x="1406" y="2024"/>
                    </a:lnTo>
                    <a:lnTo>
                      <a:pt x="1293" y="1911"/>
                    </a:lnTo>
                    <a:lnTo>
                      <a:pt x="1237" y="1855"/>
                    </a:lnTo>
                    <a:lnTo>
                      <a:pt x="1125" y="1855"/>
                    </a:lnTo>
                    <a:lnTo>
                      <a:pt x="1181" y="1799"/>
                    </a:lnTo>
                    <a:lnTo>
                      <a:pt x="1237" y="1799"/>
                    </a:lnTo>
                    <a:lnTo>
                      <a:pt x="1350" y="1743"/>
                    </a:lnTo>
                    <a:lnTo>
                      <a:pt x="1293" y="1574"/>
                    </a:lnTo>
                    <a:lnTo>
                      <a:pt x="1293" y="1462"/>
                    </a:lnTo>
                    <a:lnTo>
                      <a:pt x="1293" y="1406"/>
                    </a:lnTo>
                    <a:lnTo>
                      <a:pt x="1293" y="1349"/>
                    </a:lnTo>
                    <a:lnTo>
                      <a:pt x="1237" y="1293"/>
                    </a:lnTo>
                    <a:lnTo>
                      <a:pt x="1181" y="1293"/>
                    </a:lnTo>
                    <a:lnTo>
                      <a:pt x="1181" y="1181"/>
                    </a:lnTo>
                    <a:lnTo>
                      <a:pt x="1181" y="1068"/>
                    </a:lnTo>
                    <a:lnTo>
                      <a:pt x="1293" y="1012"/>
                    </a:lnTo>
                    <a:lnTo>
                      <a:pt x="1237" y="900"/>
                    </a:lnTo>
                    <a:lnTo>
                      <a:pt x="1125" y="843"/>
                    </a:lnTo>
                    <a:lnTo>
                      <a:pt x="1012" y="900"/>
                    </a:lnTo>
                    <a:lnTo>
                      <a:pt x="956" y="843"/>
                    </a:lnTo>
                    <a:lnTo>
                      <a:pt x="844" y="843"/>
                    </a:lnTo>
                    <a:lnTo>
                      <a:pt x="844" y="900"/>
                    </a:lnTo>
                    <a:lnTo>
                      <a:pt x="844" y="956"/>
                    </a:lnTo>
                    <a:lnTo>
                      <a:pt x="787" y="1012"/>
                    </a:lnTo>
                    <a:lnTo>
                      <a:pt x="787" y="956"/>
                    </a:lnTo>
                    <a:lnTo>
                      <a:pt x="675" y="900"/>
                    </a:lnTo>
                    <a:lnTo>
                      <a:pt x="619" y="787"/>
                    </a:lnTo>
                    <a:lnTo>
                      <a:pt x="394" y="731"/>
                    </a:lnTo>
                    <a:lnTo>
                      <a:pt x="450" y="619"/>
                    </a:lnTo>
                    <a:lnTo>
                      <a:pt x="506" y="562"/>
                    </a:lnTo>
                    <a:lnTo>
                      <a:pt x="563" y="619"/>
                    </a:lnTo>
                    <a:lnTo>
                      <a:pt x="619" y="619"/>
                    </a:lnTo>
                    <a:lnTo>
                      <a:pt x="675" y="562"/>
                    </a:lnTo>
                    <a:lnTo>
                      <a:pt x="787" y="450"/>
                    </a:lnTo>
                    <a:lnTo>
                      <a:pt x="787" y="394"/>
                    </a:lnTo>
                    <a:lnTo>
                      <a:pt x="844" y="338"/>
                    </a:lnTo>
                    <a:lnTo>
                      <a:pt x="731" y="338"/>
                    </a:lnTo>
                    <a:lnTo>
                      <a:pt x="619" y="225"/>
                    </a:lnTo>
                    <a:lnTo>
                      <a:pt x="619" y="169"/>
                    </a:lnTo>
                    <a:lnTo>
                      <a:pt x="619" y="113"/>
                    </a:lnTo>
                    <a:lnTo>
                      <a:pt x="675" y="57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AD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7" name="Google Shape;23847;p51"/>
              <p:cNvSpPr/>
              <p:nvPr/>
            </p:nvSpPr>
            <p:spPr>
              <a:xfrm>
                <a:off x="847950" y="1607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8" name="Google Shape;23848;p51"/>
              <p:cNvSpPr/>
              <p:nvPr/>
            </p:nvSpPr>
            <p:spPr>
              <a:xfrm>
                <a:off x="877450" y="15626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A99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9" name="Google Shape;23849;p51"/>
              <p:cNvSpPr/>
              <p:nvPr/>
            </p:nvSpPr>
            <p:spPr>
              <a:xfrm>
                <a:off x="680725" y="916275"/>
                <a:ext cx="115250" cy="92775"/>
              </a:xfrm>
              <a:custGeom>
                <a:avLst/>
                <a:gdLst/>
                <a:ahLst/>
                <a:cxnLst/>
                <a:rect l="l" t="t" r="r" b="b"/>
                <a:pathLst>
                  <a:path w="4610" h="3711" extrusionOk="0">
                    <a:moveTo>
                      <a:pt x="3710" y="1"/>
                    </a:moveTo>
                    <a:lnTo>
                      <a:pt x="3542" y="113"/>
                    </a:lnTo>
                    <a:lnTo>
                      <a:pt x="3486" y="170"/>
                    </a:lnTo>
                    <a:lnTo>
                      <a:pt x="3429" y="113"/>
                    </a:lnTo>
                    <a:lnTo>
                      <a:pt x="3261" y="113"/>
                    </a:lnTo>
                    <a:lnTo>
                      <a:pt x="3261" y="226"/>
                    </a:lnTo>
                    <a:lnTo>
                      <a:pt x="3205" y="338"/>
                    </a:lnTo>
                    <a:lnTo>
                      <a:pt x="3261" y="394"/>
                    </a:lnTo>
                    <a:lnTo>
                      <a:pt x="3429" y="451"/>
                    </a:lnTo>
                    <a:lnTo>
                      <a:pt x="3486" y="507"/>
                    </a:lnTo>
                    <a:lnTo>
                      <a:pt x="3486" y="563"/>
                    </a:lnTo>
                    <a:lnTo>
                      <a:pt x="3429" y="675"/>
                    </a:lnTo>
                    <a:lnTo>
                      <a:pt x="3429" y="732"/>
                    </a:lnTo>
                    <a:lnTo>
                      <a:pt x="3486" y="844"/>
                    </a:lnTo>
                    <a:lnTo>
                      <a:pt x="3429" y="900"/>
                    </a:lnTo>
                    <a:lnTo>
                      <a:pt x="3148" y="956"/>
                    </a:lnTo>
                    <a:lnTo>
                      <a:pt x="2924" y="1125"/>
                    </a:lnTo>
                    <a:lnTo>
                      <a:pt x="2811" y="1125"/>
                    </a:lnTo>
                    <a:lnTo>
                      <a:pt x="2811" y="1069"/>
                    </a:lnTo>
                    <a:lnTo>
                      <a:pt x="2867" y="1013"/>
                    </a:lnTo>
                    <a:lnTo>
                      <a:pt x="2924" y="956"/>
                    </a:lnTo>
                    <a:lnTo>
                      <a:pt x="2867" y="900"/>
                    </a:lnTo>
                    <a:lnTo>
                      <a:pt x="2811" y="844"/>
                    </a:lnTo>
                    <a:lnTo>
                      <a:pt x="2755" y="900"/>
                    </a:lnTo>
                    <a:lnTo>
                      <a:pt x="2642" y="956"/>
                    </a:lnTo>
                    <a:lnTo>
                      <a:pt x="2586" y="956"/>
                    </a:lnTo>
                    <a:lnTo>
                      <a:pt x="2530" y="900"/>
                    </a:lnTo>
                    <a:lnTo>
                      <a:pt x="2080" y="900"/>
                    </a:lnTo>
                    <a:lnTo>
                      <a:pt x="2080" y="956"/>
                    </a:lnTo>
                    <a:lnTo>
                      <a:pt x="2193" y="1013"/>
                    </a:lnTo>
                    <a:lnTo>
                      <a:pt x="2193" y="1125"/>
                    </a:lnTo>
                    <a:lnTo>
                      <a:pt x="2137" y="1237"/>
                    </a:lnTo>
                    <a:lnTo>
                      <a:pt x="2024" y="1406"/>
                    </a:lnTo>
                    <a:lnTo>
                      <a:pt x="1968" y="1462"/>
                    </a:lnTo>
                    <a:lnTo>
                      <a:pt x="1799" y="1462"/>
                    </a:lnTo>
                    <a:lnTo>
                      <a:pt x="1631" y="1406"/>
                    </a:lnTo>
                    <a:lnTo>
                      <a:pt x="1462" y="1406"/>
                    </a:lnTo>
                    <a:lnTo>
                      <a:pt x="1350" y="1518"/>
                    </a:lnTo>
                    <a:lnTo>
                      <a:pt x="1294" y="1518"/>
                    </a:lnTo>
                    <a:lnTo>
                      <a:pt x="1294" y="1462"/>
                    </a:lnTo>
                    <a:lnTo>
                      <a:pt x="1125" y="1350"/>
                    </a:lnTo>
                    <a:lnTo>
                      <a:pt x="956" y="1294"/>
                    </a:lnTo>
                    <a:lnTo>
                      <a:pt x="900" y="1181"/>
                    </a:lnTo>
                    <a:lnTo>
                      <a:pt x="844" y="1125"/>
                    </a:lnTo>
                    <a:lnTo>
                      <a:pt x="731" y="1181"/>
                    </a:lnTo>
                    <a:lnTo>
                      <a:pt x="619" y="1181"/>
                    </a:lnTo>
                    <a:lnTo>
                      <a:pt x="563" y="1125"/>
                    </a:lnTo>
                    <a:lnTo>
                      <a:pt x="507" y="1181"/>
                    </a:lnTo>
                    <a:lnTo>
                      <a:pt x="507" y="1294"/>
                    </a:lnTo>
                    <a:lnTo>
                      <a:pt x="563" y="1350"/>
                    </a:lnTo>
                    <a:lnTo>
                      <a:pt x="450" y="1406"/>
                    </a:lnTo>
                    <a:lnTo>
                      <a:pt x="394" y="1406"/>
                    </a:lnTo>
                    <a:lnTo>
                      <a:pt x="394" y="1462"/>
                    </a:lnTo>
                    <a:lnTo>
                      <a:pt x="675" y="1631"/>
                    </a:lnTo>
                    <a:lnTo>
                      <a:pt x="675" y="1687"/>
                    </a:lnTo>
                    <a:lnTo>
                      <a:pt x="619" y="1743"/>
                    </a:lnTo>
                    <a:lnTo>
                      <a:pt x="338" y="1631"/>
                    </a:lnTo>
                    <a:lnTo>
                      <a:pt x="282" y="1687"/>
                    </a:lnTo>
                    <a:lnTo>
                      <a:pt x="226" y="1743"/>
                    </a:lnTo>
                    <a:lnTo>
                      <a:pt x="169" y="1799"/>
                    </a:lnTo>
                    <a:lnTo>
                      <a:pt x="57" y="1799"/>
                    </a:lnTo>
                    <a:lnTo>
                      <a:pt x="1" y="2924"/>
                    </a:lnTo>
                    <a:lnTo>
                      <a:pt x="1" y="2980"/>
                    </a:lnTo>
                    <a:lnTo>
                      <a:pt x="57" y="3036"/>
                    </a:lnTo>
                    <a:lnTo>
                      <a:pt x="169" y="3036"/>
                    </a:lnTo>
                    <a:lnTo>
                      <a:pt x="226" y="2980"/>
                    </a:lnTo>
                    <a:lnTo>
                      <a:pt x="338" y="2811"/>
                    </a:lnTo>
                    <a:lnTo>
                      <a:pt x="507" y="2699"/>
                    </a:lnTo>
                    <a:lnTo>
                      <a:pt x="619" y="2867"/>
                    </a:lnTo>
                    <a:lnTo>
                      <a:pt x="788" y="2980"/>
                    </a:lnTo>
                    <a:lnTo>
                      <a:pt x="900" y="3036"/>
                    </a:lnTo>
                    <a:lnTo>
                      <a:pt x="1125" y="3036"/>
                    </a:lnTo>
                    <a:lnTo>
                      <a:pt x="1350" y="2980"/>
                    </a:lnTo>
                    <a:lnTo>
                      <a:pt x="1518" y="2924"/>
                    </a:lnTo>
                    <a:lnTo>
                      <a:pt x="1743" y="2924"/>
                    </a:lnTo>
                    <a:lnTo>
                      <a:pt x="1799" y="2867"/>
                    </a:lnTo>
                    <a:lnTo>
                      <a:pt x="1799" y="2811"/>
                    </a:lnTo>
                    <a:lnTo>
                      <a:pt x="1799" y="2699"/>
                    </a:lnTo>
                    <a:lnTo>
                      <a:pt x="1743" y="2586"/>
                    </a:lnTo>
                    <a:lnTo>
                      <a:pt x="1799" y="2643"/>
                    </a:lnTo>
                    <a:lnTo>
                      <a:pt x="1912" y="2811"/>
                    </a:lnTo>
                    <a:lnTo>
                      <a:pt x="2024" y="2811"/>
                    </a:lnTo>
                    <a:lnTo>
                      <a:pt x="2080" y="2755"/>
                    </a:lnTo>
                    <a:lnTo>
                      <a:pt x="2193" y="2643"/>
                    </a:lnTo>
                    <a:lnTo>
                      <a:pt x="2193" y="2586"/>
                    </a:lnTo>
                    <a:lnTo>
                      <a:pt x="2137" y="2530"/>
                    </a:lnTo>
                    <a:lnTo>
                      <a:pt x="2080" y="2530"/>
                    </a:lnTo>
                    <a:lnTo>
                      <a:pt x="2193" y="2418"/>
                    </a:lnTo>
                    <a:lnTo>
                      <a:pt x="2249" y="2362"/>
                    </a:lnTo>
                    <a:lnTo>
                      <a:pt x="2249" y="2137"/>
                    </a:lnTo>
                    <a:lnTo>
                      <a:pt x="2193" y="2081"/>
                    </a:lnTo>
                    <a:lnTo>
                      <a:pt x="2305" y="2081"/>
                    </a:lnTo>
                    <a:lnTo>
                      <a:pt x="2361" y="2024"/>
                    </a:lnTo>
                    <a:lnTo>
                      <a:pt x="2474" y="2024"/>
                    </a:lnTo>
                    <a:lnTo>
                      <a:pt x="2586" y="2081"/>
                    </a:lnTo>
                    <a:lnTo>
                      <a:pt x="2586" y="2193"/>
                    </a:lnTo>
                    <a:lnTo>
                      <a:pt x="2586" y="2249"/>
                    </a:lnTo>
                    <a:lnTo>
                      <a:pt x="2586" y="2305"/>
                    </a:lnTo>
                    <a:lnTo>
                      <a:pt x="2530" y="2474"/>
                    </a:lnTo>
                    <a:lnTo>
                      <a:pt x="2530" y="2586"/>
                    </a:lnTo>
                    <a:lnTo>
                      <a:pt x="2642" y="2643"/>
                    </a:lnTo>
                    <a:lnTo>
                      <a:pt x="2924" y="2643"/>
                    </a:lnTo>
                    <a:lnTo>
                      <a:pt x="2980" y="2586"/>
                    </a:lnTo>
                    <a:lnTo>
                      <a:pt x="3036" y="2586"/>
                    </a:lnTo>
                    <a:lnTo>
                      <a:pt x="3148" y="2643"/>
                    </a:lnTo>
                    <a:lnTo>
                      <a:pt x="3205" y="2699"/>
                    </a:lnTo>
                    <a:lnTo>
                      <a:pt x="3429" y="2699"/>
                    </a:lnTo>
                    <a:lnTo>
                      <a:pt x="3429" y="2867"/>
                    </a:lnTo>
                    <a:lnTo>
                      <a:pt x="3486" y="3036"/>
                    </a:lnTo>
                    <a:lnTo>
                      <a:pt x="3486" y="3148"/>
                    </a:lnTo>
                    <a:lnTo>
                      <a:pt x="3429" y="3261"/>
                    </a:lnTo>
                    <a:lnTo>
                      <a:pt x="3317" y="3317"/>
                    </a:lnTo>
                    <a:lnTo>
                      <a:pt x="3205" y="3373"/>
                    </a:lnTo>
                    <a:lnTo>
                      <a:pt x="3205" y="3429"/>
                    </a:lnTo>
                    <a:lnTo>
                      <a:pt x="3205" y="3542"/>
                    </a:lnTo>
                    <a:lnTo>
                      <a:pt x="3317" y="3654"/>
                    </a:lnTo>
                    <a:lnTo>
                      <a:pt x="3486" y="3710"/>
                    </a:lnTo>
                    <a:lnTo>
                      <a:pt x="3767" y="3654"/>
                    </a:lnTo>
                    <a:lnTo>
                      <a:pt x="3879" y="3542"/>
                    </a:lnTo>
                    <a:lnTo>
                      <a:pt x="3935" y="3486"/>
                    </a:lnTo>
                    <a:lnTo>
                      <a:pt x="4104" y="3317"/>
                    </a:lnTo>
                    <a:lnTo>
                      <a:pt x="4272" y="3148"/>
                    </a:lnTo>
                    <a:lnTo>
                      <a:pt x="4610" y="2811"/>
                    </a:lnTo>
                    <a:lnTo>
                      <a:pt x="4610" y="2755"/>
                    </a:lnTo>
                    <a:lnTo>
                      <a:pt x="4497" y="2699"/>
                    </a:lnTo>
                    <a:lnTo>
                      <a:pt x="4610" y="2699"/>
                    </a:lnTo>
                    <a:lnTo>
                      <a:pt x="4610" y="2586"/>
                    </a:lnTo>
                    <a:lnTo>
                      <a:pt x="4497" y="2530"/>
                    </a:lnTo>
                    <a:lnTo>
                      <a:pt x="4441" y="2474"/>
                    </a:lnTo>
                    <a:lnTo>
                      <a:pt x="4329" y="2474"/>
                    </a:lnTo>
                    <a:lnTo>
                      <a:pt x="4272" y="2362"/>
                    </a:lnTo>
                    <a:lnTo>
                      <a:pt x="4216" y="2249"/>
                    </a:lnTo>
                    <a:lnTo>
                      <a:pt x="4160" y="2193"/>
                    </a:lnTo>
                    <a:lnTo>
                      <a:pt x="4160" y="2137"/>
                    </a:lnTo>
                    <a:lnTo>
                      <a:pt x="4272" y="2137"/>
                    </a:lnTo>
                    <a:lnTo>
                      <a:pt x="4329" y="2081"/>
                    </a:lnTo>
                    <a:lnTo>
                      <a:pt x="4272" y="1799"/>
                    </a:lnTo>
                    <a:lnTo>
                      <a:pt x="4160" y="1687"/>
                    </a:lnTo>
                    <a:lnTo>
                      <a:pt x="3991" y="1631"/>
                    </a:lnTo>
                    <a:lnTo>
                      <a:pt x="3767" y="1687"/>
                    </a:lnTo>
                    <a:lnTo>
                      <a:pt x="3598" y="1743"/>
                    </a:lnTo>
                    <a:lnTo>
                      <a:pt x="3486" y="1743"/>
                    </a:lnTo>
                    <a:lnTo>
                      <a:pt x="3429" y="1631"/>
                    </a:lnTo>
                    <a:lnTo>
                      <a:pt x="3373" y="1462"/>
                    </a:lnTo>
                    <a:lnTo>
                      <a:pt x="3542" y="1518"/>
                    </a:lnTo>
                    <a:lnTo>
                      <a:pt x="3710" y="1518"/>
                    </a:lnTo>
                    <a:lnTo>
                      <a:pt x="3767" y="1406"/>
                    </a:lnTo>
                    <a:lnTo>
                      <a:pt x="3823" y="1237"/>
                    </a:lnTo>
                    <a:lnTo>
                      <a:pt x="3935" y="1181"/>
                    </a:lnTo>
                    <a:lnTo>
                      <a:pt x="3991" y="1125"/>
                    </a:lnTo>
                    <a:lnTo>
                      <a:pt x="4048" y="1069"/>
                    </a:lnTo>
                    <a:lnTo>
                      <a:pt x="3879" y="788"/>
                    </a:lnTo>
                    <a:lnTo>
                      <a:pt x="3823" y="619"/>
                    </a:lnTo>
                    <a:lnTo>
                      <a:pt x="3935" y="451"/>
                    </a:lnTo>
                    <a:lnTo>
                      <a:pt x="3991" y="226"/>
                    </a:lnTo>
                    <a:lnTo>
                      <a:pt x="3991" y="170"/>
                    </a:lnTo>
                    <a:lnTo>
                      <a:pt x="3935" y="57"/>
                    </a:lnTo>
                    <a:lnTo>
                      <a:pt x="3823" y="1"/>
                    </a:lnTo>
                    <a:close/>
                  </a:path>
                </a:pathLst>
              </a:custGeom>
              <a:solidFill>
                <a:srgbClr val="9A90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0" name="Google Shape;23850;p51"/>
              <p:cNvSpPr/>
              <p:nvPr/>
            </p:nvSpPr>
            <p:spPr>
              <a:xfrm>
                <a:off x="683550" y="899425"/>
                <a:ext cx="2952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237" extrusionOk="0">
                    <a:moveTo>
                      <a:pt x="956" y="0"/>
                    </a:moveTo>
                    <a:lnTo>
                      <a:pt x="843" y="57"/>
                    </a:lnTo>
                    <a:lnTo>
                      <a:pt x="843" y="169"/>
                    </a:lnTo>
                    <a:lnTo>
                      <a:pt x="787" y="281"/>
                    </a:lnTo>
                    <a:lnTo>
                      <a:pt x="675" y="281"/>
                    </a:lnTo>
                    <a:lnTo>
                      <a:pt x="675" y="394"/>
                    </a:lnTo>
                    <a:lnTo>
                      <a:pt x="675" y="506"/>
                    </a:lnTo>
                    <a:lnTo>
                      <a:pt x="618" y="619"/>
                    </a:lnTo>
                    <a:lnTo>
                      <a:pt x="562" y="619"/>
                    </a:lnTo>
                    <a:lnTo>
                      <a:pt x="506" y="506"/>
                    </a:lnTo>
                    <a:lnTo>
                      <a:pt x="562" y="450"/>
                    </a:lnTo>
                    <a:lnTo>
                      <a:pt x="675" y="281"/>
                    </a:lnTo>
                    <a:lnTo>
                      <a:pt x="562" y="113"/>
                    </a:lnTo>
                    <a:lnTo>
                      <a:pt x="450" y="113"/>
                    </a:lnTo>
                    <a:lnTo>
                      <a:pt x="394" y="169"/>
                    </a:lnTo>
                    <a:lnTo>
                      <a:pt x="394" y="225"/>
                    </a:lnTo>
                    <a:lnTo>
                      <a:pt x="281" y="169"/>
                    </a:lnTo>
                    <a:lnTo>
                      <a:pt x="225" y="225"/>
                    </a:lnTo>
                    <a:lnTo>
                      <a:pt x="113" y="281"/>
                    </a:lnTo>
                    <a:lnTo>
                      <a:pt x="56" y="338"/>
                    </a:lnTo>
                    <a:lnTo>
                      <a:pt x="0" y="731"/>
                    </a:lnTo>
                    <a:lnTo>
                      <a:pt x="56" y="900"/>
                    </a:lnTo>
                    <a:lnTo>
                      <a:pt x="113" y="1068"/>
                    </a:lnTo>
                    <a:lnTo>
                      <a:pt x="394" y="1125"/>
                    </a:lnTo>
                    <a:lnTo>
                      <a:pt x="618" y="1237"/>
                    </a:lnTo>
                    <a:lnTo>
                      <a:pt x="675" y="1068"/>
                    </a:lnTo>
                    <a:lnTo>
                      <a:pt x="731" y="956"/>
                    </a:lnTo>
                    <a:lnTo>
                      <a:pt x="731" y="844"/>
                    </a:lnTo>
                    <a:lnTo>
                      <a:pt x="787" y="844"/>
                    </a:lnTo>
                    <a:lnTo>
                      <a:pt x="900" y="787"/>
                    </a:lnTo>
                    <a:lnTo>
                      <a:pt x="956" y="844"/>
                    </a:lnTo>
                    <a:lnTo>
                      <a:pt x="1068" y="900"/>
                    </a:lnTo>
                    <a:lnTo>
                      <a:pt x="1124" y="900"/>
                    </a:lnTo>
                    <a:lnTo>
                      <a:pt x="1181" y="844"/>
                    </a:lnTo>
                    <a:lnTo>
                      <a:pt x="1068" y="506"/>
                    </a:lnTo>
                    <a:lnTo>
                      <a:pt x="1012" y="113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7E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1" name="Google Shape;23851;p51"/>
              <p:cNvSpPr/>
              <p:nvPr/>
            </p:nvSpPr>
            <p:spPr>
              <a:xfrm>
                <a:off x="703225" y="923300"/>
                <a:ext cx="2250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900" h="451" extrusionOk="0">
                    <a:moveTo>
                      <a:pt x="618" y="1"/>
                    </a:moveTo>
                    <a:lnTo>
                      <a:pt x="506" y="57"/>
                    </a:lnTo>
                    <a:lnTo>
                      <a:pt x="337" y="170"/>
                    </a:lnTo>
                    <a:lnTo>
                      <a:pt x="225" y="170"/>
                    </a:lnTo>
                    <a:lnTo>
                      <a:pt x="113" y="113"/>
                    </a:lnTo>
                    <a:lnTo>
                      <a:pt x="56" y="113"/>
                    </a:lnTo>
                    <a:lnTo>
                      <a:pt x="0" y="170"/>
                    </a:lnTo>
                    <a:lnTo>
                      <a:pt x="0" y="226"/>
                    </a:lnTo>
                    <a:lnTo>
                      <a:pt x="56" y="282"/>
                    </a:lnTo>
                    <a:lnTo>
                      <a:pt x="225" y="394"/>
                    </a:lnTo>
                    <a:lnTo>
                      <a:pt x="394" y="451"/>
                    </a:lnTo>
                    <a:lnTo>
                      <a:pt x="562" y="394"/>
                    </a:lnTo>
                    <a:lnTo>
                      <a:pt x="731" y="338"/>
                    </a:lnTo>
                    <a:lnTo>
                      <a:pt x="843" y="226"/>
                    </a:lnTo>
                    <a:lnTo>
                      <a:pt x="899" y="113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A7A0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2" name="Google Shape;23852;p51"/>
              <p:cNvSpPr/>
              <p:nvPr/>
            </p:nvSpPr>
            <p:spPr>
              <a:xfrm>
                <a:off x="690575" y="892400"/>
                <a:ext cx="126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507" extrusionOk="0">
                    <a:moveTo>
                      <a:pt x="281" y="0"/>
                    </a:moveTo>
                    <a:lnTo>
                      <a:pt x="225" y="113"/>
                    </a:lnTo>
                    <a:lnTo>
                      <a:pt x="169" y="225"/>
                    </a:lnTo>
                    <a:lnTo>
                      <a:pt x="56" y="281"/>
                    </a:lnTo>
                    <a:lnTo>
                      <a:pt x="0" y="338"/>
                    </a:lnTo>
                    <a:lnTo>
                      <a:pt x="0" y="394"/>
                    </a:lnTo>
                    <a:lnTo>
                      <a:pt x="0" y="450"/>
                    </a:lnTo>
                    <a:lnTo>
                      <a:pt x="113" y="506"/>
                    </a:lnTo>
                    <a:lnTo>
                      <a:pt x="169" y="506"/>
                    </a:lnTo>
                    <a:lnTo>
                      <a:pt x="281" y="394"/>
                    </a:lnTo>
                    <a:lnTo>
                      <a:pt x="337" y="338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948B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3" name="Google Shape;23853;p51"/>
              <p:cNvSpPr/>
              <p:nvPr/>
            </p:nvSpPr>
            <p:spPr>
              <a:xfrm>
                <a:off x="713050" y="94580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57" y="169"/>
                    </a:lnTo>
                    <a:lnTo>
                      <a:pt x="169" y="225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A90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4" name="Google Shape;23854;p51"/>
              <p:cNvSpPr/>
              <p:nvPr/>
            </p:nvSpPr>
            <p:spPr>
              <a:xfrm>
                <a:off x="686350" y="903650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13" y="0"/>
                    </a:moveTo>
                    <a:lnTo>
                      <a:pt x="1" y="112"/>
                    </a:lnTo>
                    <a:lnTo>
                      <a:pt x="113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48B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5" name="Google Shape;23855;p51"/>
              <p:cNvSpPr/>
              <p:nvPr/>
            </p:nvSpPr>
            <p:spPr>
              <a:xfrm>
                <a:off x="687750" y="8910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48B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6" name="Google Shape;23856;p51"/>
              <p:cNvSpPr/>
              <p:nvPr/>
            </p:nvSpPr>
            <p:spPr>
              <a:xfrm>
                <a:off x="684950" y="9064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48B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7" name="Google Shape;23857;p51"/>
              <p:cNvSpPr/>
              <p:nvPr/>
            </p:nvSpPr>
            <p:spPr>
              <a:xfrm>
                <a:off x="684950" y="9261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E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8" name="Google Shape;23858;p51"/>
              <p:cNvSpPr/>
              <p:nvPr/>
            </p:nvSpPr>
            <p:spPr>
              <a:xfrm>
                <a:off x="725700" y="9247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7A0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9" name="Google Shape;23859;p51"/>
              <p:cNvSpPr/>
              <p:nvPr/>
            </p:nvSpPr>
            <p:spPr>
              <a:xfrm>
                <a:off x="821250" y="1028700"/>
                <a:ext cx="49200" cy="127900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5116" extrusionOk="0">
                    <a:moveTo>
                      <a:pt x="787" y="0"/>
                    </a:moveTo>
                    <a:lnTo>
                      <a:pt x="731" y="57"/>
                    </a:lnTo>
                    <a:lnTo>
                      <a:pt x="675" y="113"/>
                    </a:lnTo>
                    <a:lnTo>
                      <a:pt x="562" y="169"/>
                    </a:lnTo>
                    <a:lnTo>
                      <a:pt x="450" y="225"/>
                    </a:lnTo>
                    <a:lnTo>
                      <a:pt x="338" y="394"/>
                    </a:lnTo>
                    <a:lnTo>
                      <a:pt x="338" y="506"/>
                    </a:lnTo>
                    <a:lnTo>
                      <a:pt x="225" y="731"/>
                    </a:lnTo>
                    <a:lnTo>
                      <a:pt x="225" y="900"/>
                    </a:lnTo>
                    <a:lnTo>
                      <a:pt x="338" y="956"/>
                    </a:lnTo>
                    <a:lnTo>
                      <a:pt x="675" y="956"/>
                    </a:lnTo>
                    <a:lnTo>
                      <a:pt x="731" y="1012"/>
                    </a:lnTo>
                    <a:lnTo>
                      <a:pt x="338" y="1237"/>
                    </a:lnTo>
                    <a:lnTo>
                      <a:pt x="281" y="1349"/>
                    </a:lnTo>
                    <a:lnTo>
                      <a:pt x="225" y="1462"/>
                    </a:lnTo>
                    <a:lnTo>
                      <a:pt x="281" y="1574"/>
                    </a:lnTo>
                    <a:lnTo>
                      <a:pt x="338" y="1687"/>
                    </a:lnTo>
                    <a:lnTo>
                      <a:pt x="731" y="2024"/>
                    </a:lnTo>
                    <a:lnTo>
                      <a:pt x="731" y="2080"/>
                    </a:lnTo>
                    <a:lnTo>
                      <a:pt x="619" y="2136"/>
                    </a:lnTo>
                    <a:lnTo>
                      <a:pt x="506" y="2249"/>
                    </a:lnTo>
                    <a:lnTo>
                      <a:pt x="450" y="2361"/>
                    </a:lnTo>
                    <a:lnTo>
                      <a:pt x="394" y="2417"/>
                    </a:lnTo>
                    <a:lnTo>
                      <a:pt x="281" y="2417"/>
                    </a:lnTo>
                    <a:lnTo>
                      <a:pt x="57" y="2361"/>
                    </a:lnTo>
                    <a:lnTo>
                      <a:pt x="0" y="2417"/>
                    </a:lnTo>
                    <a:lnTo>
                      <a:pt x="113" y="2642"/>
                    </a:lnTo>
                    <a:lnTo>
                      <a:pt x="225" y="2811"/>
                    </a:lnTo>
                    <a:lnTo>
                      <a:pt x="338" y="2979"/>
                    </a:lnTo>
                    <a:lnTo>
                      <a:pt x="394" y="3035"/>
                    </a:lnTo>
                    <a:lnTo>
                      <a:pt x="394" y="3092"/>
                    </a:lnTo>
                    <a:lnTo>
                      <a:pt x="338" y="3092"/>
                    </a:lnTo>
                    <a:lnTo>
                      <a:pt x="394" y="3316"/>
                    </a:lnTo>
                    <a:lnTo>
                      <a:pt x="506" y="3541"/>
                    </a:lnTo>
                    <a:lnTo>
                      <a:pt x="619" y="3710"/>
                    </a:lnTo>
                    <a:lnTo>
                      <a:pt x="787" y="3822"/>
                    </a:lnTo>
                    <a:lnTo>
                      <a:pt x="619" y="3822"/>
                    </a:lnTo>
                    <a:lnTo>
                      <a:pt x="450" y="3879"/>
                    </a:lnTo>
                    <a:lnTo>
                      <a:pt x="338" y="3991"/>
                    </a:lnTo>
                    <a:lnTo>
                      <a:pt x="338" y="4160"/>
                    </a:lnTo>
                    <a:lnTo>
                      <a:pt x="338" y="4328"/>
                    </a:lnTo>
                    <a:lnTo>
                      <a:pt x="394" y="4441"/>
                    </a:lnTo>
                    <a:lnTo>
                      <a:pt x="506" y="4497"/>
                    </a:lnTo>
                    <a:lnTo>
                      <a:pt x="675" y="4441"/>
                    </a:lnTo>
                    <a:lnTo>
                      <a:pt x="787" y="4497"/>
                    </a:lnTo>
                    <a:lnTo>
                      <a:pt x="900" y="4553"/>
                    </a:lnTo>
                    <a:lnTo>
                      <a:pt x="900" y="4665"/>
                    </a:lnTo>
                    <a:lnTo>
                      <a:pt x="900" y="4778"/>
                    </a:lnTo>
                    <a:lnTo>
                      <a:pt x="900" y="4890"/>
                    </a:lnTo>
                    <a:lnTo>
                      <a:pt x="1349" y="4890"/>
                    </a:lnTo>
                    <a:lnTo>
                      <a:pt x="1518" y="4946"/>
                    </a:lnTo>
                    <a:lnTo>
                      <a:pt x="1743" y="5115"/>
                    </a:lnTo>
                    <a:lnTo>
                      <a:pt x="1855" y="4890"/>
                    </a:lnTo>
                    <a:lnTo>
                      <a:pt x="1911" y="4722"/>
                    </a:lnTo>
                    <a:lnTo>
                      <a:pt x="1968" y="4497"/>
                    </a:lnTo>
                    <a:lnTo>
                      <a:pt x="1968" y="4328"/>
                    </a:lnTo>
                    <a:lnTo>
                      <a:pt x="1855" y="4160"/>
                    </a:lnTo>
                    <a:lnTo>
                      <a:pt x="1743" y="4047"/>
                    </a:lnTo>
                    <a:lnTo>
                      <a:pt x="1574" y="3879"/>
                    </a:lnTo>
                    <a:lnTo>
                      <a:pt x="1349" y="3766"/>
                    </a:lnTo>
                    <a:lnTo>
                      <a:pt x="1574" y="3710"/>
                    </a:lnTo>
                    <a:lnTo>
                      <a:pt x="1630" y="3598"/>
                    </a:lnTo>
                    <a:lnTo>
                      <a:pt x="1574" y="3429"/>
                    </a:lnTo>
                    <a:lnTo>
                      <a:pt x="1518" y="3316"/>
                    </a:lnTo>
                    <a:lnTo>
                      <a:pt x="1406" y="3148"/>
                    </a:lnTo>
                    <a:lnTo>
                      <a:pt x="1406" y="2923"/>
                    </a:lnTo>
                    <a:lnTo>
                      <a:pt x="1349" y="2586"/>
                    </a:lnTo>
                    <a:lnTo>
                      <a:pt x="1349" y="2530"/>
                    </a:lnTo>
                    <a:lnTo>
                      <a:pt x="1406" y="2530"/>
                    </a:lnTo>
                    <a:lnTo>
                      <a:pt x="1462" y="2642"/>
                    </a:lnTo>
                    <a:lnTo>
                      <a:pt x="1574" y="2586"/>
                    </a:lnTo>
                    <a:lnTo>
                      <a:pt x="1630" y="2530"/>
                    </a:lnTo>
                    <a:lnTo>
                      <a:pt x="1799" y="2305"/>
                    </a:lnTo>
                    <a:lnTo>
                      <a:pt x="1855" y="2024"/>
                    </a:lnTo>
                    <a:lnTo>
                      <a:pt x="1799" y="1518"/>
                    </a:lnTo>
                    <a:lnTo>
                      <a:pt x="1743" y="1293"/>
                    </a:lnTo>
                    <a:lnTo>
                      <a:pt x="1687" y="1181"/>
                    </a:lnTo>
                    <a:lnTo>
                      <a:pt x="1574" y="1124"/>
                    </a:lnTo>
                    <a:lnTo>
                      <a:pt x="1574" y="1068"/>
                    </a:lnTo>
                    <a:lnTo>
                      <a:pt x="1630" y="1068"/>
                    </a:lnTo>
                    <a:lnTo>
                      <a:pt x="1630" y="1012"/>
                    </a:lnTo>
                    <a:lnTo>
                      <a:pt x="1630" y="956"/>
                    </a:lnTo>
                    <a:lnTo>
                      <a:pt x="1574" y="900"/>
                    </a:lnTo>
                    <a:lnTo>
                      <a:pt x="1462" y="843"/>
                    </a:lnTo>
                    <a:lnTo>
                      <a:pt x="1406" y="675"/>
                    </a:lnTo>
                    <a:lnTo>
                      <a:pt x="1406" y="562"/>
                    </a:lnTo>
                    <a:lnTo>
                      <a:pt x="1462" y="394"/>
                    </a:lnTo>
                    <a:lnTo>
                      <a:pt x="1406" y="281"/>
                    </a:lnTo>
                    <a:lnTo>
                      <a:pt x="1349" y="281"/>
                    </a:lnTo>
                    <a:lnTo>
                      <a:pt x="1237" y="225"/>
                    </a:lnTo>
                    <a:lnTo>
                      <a:pt x="1012" y="281"/>
                    </a:lnTo>
                    <a:lnTo>
                      <a:pt x="956" y="338"/>
                    </a:lnTo>
                    <a:lnTo>
                      <a:pt x="1012" y="169"/>
                    </a:lnTo>
                    <a:lnTo>
                      <a:pt x="1068" y="113"/>
                    </a:lnTo>
                    <a:lnTo>
                      <a:pt x="1012" y="57"/>
                    </a:lnTo>
                    <a:lnTo>
                      <a:pt x="956" y="57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9B8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0" name="Google Shape;23860;p51"/>
              <p:cNvSpPr/>
              <p:nvPr/>
            </p:nvSpPr>
            <p:spPr>
              <a:xfrm>
                <a:off x="870425" y="1025875"/>
                <a:ext cx="37975" cy="63275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2531" extrusionOk="0">
                    <a:moveTo>
                      <a:pt x="394" y="1"/>
                    </a:moveTo>
                    <a:lnTo>
                      <a:pt x="282" y="57"/>
                    </a:lnTo>
                    <a:lnTo>
                      <a:pt x="113" y="282"/>
                    </a:lnTo>
                    <a:lnTo>
                      <a:pt x="1" y="507"/>
                    </a:lnTo>
                    <a:lnTo>
                      <a:pt x="57" y="788"/>
                    </a:lnTo>
                    <a:lnTo>
                      <a:pt x="57" y="1013"/>
                    </a:lnTo>
                    <a:lnTo>
                      <a:pt x="225" y="1237"/>
                    </a:lnTo>
                    <a:lnTo>
                      <a:pt x="338" y="1462"/>
                    </a:lnTo>
                    <a:lnTo>
                      <a:pt x="338" y="1687"/>
                    </a:lnTo>
                    <a:lnTo>
                      <a:pt x="282" y="1912"/>
                    </a:lnTo>
                    <a:lnTo>
                      <a:pt x="450" y="1912"/>
                    </a:lnTo>
                    <a:lnTo>
                      <a:pt x="563" y="1856"/>
                    </a:lnTo>
                    <a:lnTo>
                      <a:pt x="619" y="1856"/>
                    </a:lnTo>
                    <a:lnTo>
                      <a:pt x="844" y="2024"/>
                    </a:lnTo>
                    <a:lnTo>
                      <a:pt x="844" y="2081"/>
                    </a:lnTo>
                    <a:lnTo>
                      <a:pt x="787" y="2081"/>
                    </a:lnTo>
                    <a:lnTo>
                      <a:pt x="787" y="2137"/>
                    </a:lnTo>
                    <a:lnTo>
                      <a:pt x="900" y="2193"/>
                    </a:lnTo>
                    <a:lnTo>
                      <a:pt x="900" y="2249"/>
                    </a:lnTo>
                    <a:lnTo>
                      <a:pt x="900" y="2305"/>
                    </a:lnTo>
                    <a:lnTo>
                      <a:pt x="900" y="2362"/>
                    </a:lnTo>
                    <a:lnTo>
                      <a:pt x="1068" y="2530"/>
                    </a:lnTo>
                    <a:lnTo>
                      <a:pt x="1068" y="2418"/>
                    </a:lnTo>
                    <a:lnTo>
                      <a:pt x="1125" y="2305"/>
                    </a:lnTo>
                    <a:lnTo>
                      <a:pt x="1181" y="2249"/>
                    </a:lnTo>
                    <a:lnTo>
                      <a:pt x="1237" y="2249"/>
                    </a:lnTo>
                    <a:lnTo>
                      <a:pt x="1350" y="2305"/>
                    </a:lnTo>
                    <a:lnTo>
                      <a:pt x="1462" y="2305"/>
                    </a:lnTo>
                    <a:lnTo>
                      <a:pt x="1462" y="2249"/>
                    </a:lnTo>
                    <a:lnTo>
                      <a:pt x="1518" y="2081"/>
                    </a:lnTo>
                    <a:lnTo>
                      <a:pt x="1350" y="2081"/>
                    </a:lnTo>
                    <a:lnTo>
                      <a:pt x="1237" y="2024"/>
                    </a:lnTo>
                    <a:lnTo>
                      <a:pt x="1181" y="1968"/>
                    </a:lnTo>
                    <a:lnTo>
                      <a:pt x="1068" y="1912"/>
                    </a:lnTo>
                    <a:lnTo>
                      <a:pt x="900" y="1575"/>
                    </a:lnTo>
                    <a:lnTo>
                      <a:pt x="844" y="1462"/>
                    </a:lnTo>
                    <a:lnTo>
                      <a:pt x="787" y="1294"/>
                    </a:lnTo>
                    <a:lnTo>
                      <a:pt x="731" y="1125"/>
                    </a:lnTo>
                    <a:lnTo>
                      <a:pt x="787" y="1013"/>
                    </a:lnTo>
                    <a:lnTo>
                      <a:pt x="787" y="900"/>
                    </a:lnTo>
                    <a:lnTo>
                      <a:pt x="731" y="788"/>
                    </a:lnTo>
                    <a:lnTo>
                      <a:pt x="787" y="788"/>
                    </a:lnTo>
                    <a:lnTo>
                      <a:pt x="900" y="732"/>
                    </a:lnTo>
                    <a:lnTo>
                      <a:pt x="1012" y="675"/>
                    </a:lnTo>
                    <a:lnTo>
                      <a:pt x="1125" y="619"/>
                    </a:lnTo>
                    <a:lnTo>
                      <a:pt x="1293" y="394"/>
                    </a:lnTo>
                    <a:lnTo>
                      <a:pt x="1293" y="282"/>
                    </a:lnTo>
                    <a:lnTo>
                      <a:pt x="1237" y="282"/>
                    </a:lnTo>
                    <a:lnTo>
                      <a:pt x="1125" y="226"/>
                    </a:lnTo>
                    <a:lnTo>
                      <a:pt x="900" y="338"/>
                    </a:lnTo>
                    <a:lnTo>
                      <a:pt x="731" y="394"/>
                    </a:lnTo>
                    <a:lnTo>
                      <a:pt x="619" y="282"/>
                    </a:lnTo>
                    <a:lnTo>
                      <a:pt x="563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78E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1" name="Google Shape;23861;p51"/>
              <p:cNvSpPr/>
              <p:nvPr/>
            </p:nvSpPr>
            <p:spPr>
              <a:xfrm>
                <a:off x="852150" y="1087700"/>
                <a:ext cx="33750" cy="7170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286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338"/>
                    </a:lnTo>
                    <a:lnTo>
                      <a:pt x="57" y="563"/>
                    </a:lnTo>
                    <a:lnTo>
                      <a:pt x="113" y="844"/>
                    </a:lnTo>
                    <a:lnTo>
                      <a:pt x="170" y="1013"/>
                    </a:lnTo>
                    <a:lnTo>
                      <a:pt x="282" y="1125"/>
                    </a:lnTo>
                    <a:lnTo>
                      <a:pt x="338" y="1181"/>
                    </a:lnTo>
                    <a:lnTo>
                      <a:pt x="282" y="1238"/>
                    </a:lnTo>
                    <a:lnTo>
                      <a:pt x="113" y="1294"/>
                    </a:lnTo>
                    <a:lnTo>
                      <a:pt x="113" y="1350"/>
                    </a:lnTo>
                    <a:lnTo>
                      <a:pt x="57" y="1406"/>
                    </a:lnTo>
                    <a:lnTo>
                      <a:pt x="57" y="1462"/>
                    </a:lnTo>
                    <a:lnTo>
                      <a:pt x="1" y="1519"/>
                    </a:lnTo>
                    <a:lnTo>
                      <a:pt x="57" y="1575"/>
                    </a:lnTo>
                    <a:lnTo>
                      <a:pt x="226" y="1575"/>
                    </a:lnTo>
                    <a:lnTo>
                      <a:pt x="451" y="1631"/>
                    </a:lnTo>
                    <a:lnTo>
                      <a:pt x="563" y="1687"/>
                    </a:lnTo>
                    <a:lnTo>
                      <a:pt x="563" y="1743"/>
                    </a:lnTo>
                    <a:lnTo>
                      <a:pt x="619" y="1912"/>
                    </a:lnTo>
                    <a:lnTo>
                      <a:pt x="619" y="2024"/>
                    </a:lnTo>
                    <a:lnTo>
                      <a:pt x="563" y="2137"/>
                    </a:lnTo>
                    <a:lnTo>
                      <a:pt x="563" y="2249"/>
                    </a:lnTo>
                    <a:lnTo>
                      <a:pt x="619" y="2362"/>
                    </a:lnTo>
                    <a:lnTo>
                      <a:pt x="563" y="2530"/>
                    </a:lnTo>
                    <a:lnTo>
                      <a:pt x="451" y="2699"/>
                    </a:lnTo>
                    <a:lnTo>
                      <a:pt x="394" y="2699"/>
                    </a:lnTo>
                    <a:lnTo>
                      <a:pt x="338" y="2755"/>
                    </a:lnTo>
                    <a:lnTo>
                      <a:pt x="394" y="2867"/>
                    </a:lnTo>
                    <a:lnTo>
                      <a:pt x="619" y="2867"/>
                    </a:lnTo>
                    <a:lnTo>
                      <a:pt x="675" y="2755"/>
                    </a:lnTo>
                    <a:lnTo>
                      <a:pt x="732" y="2643"/>
                    </a:lnTo>
                    <a:lnTo>
                      <a:pt x="844" y="2530"/>
                    </a:lnTo>
                    <a:lnTo>
                      <a:pt x="956" y="2474"/>
                    </a:lnTo>
                    <a:lnTo>
                      <a:pt x="1013" y="2418"/>
                    </a:lnTo>
                    <a:lnTo>
                      <a:pt x="1069" y="2362"/>
                    </a:lnTo>
                    <a:lnTo>
                      <a:pt x="1069" y="2193"/>
                    </a:lnTo>
                    <a:lnTo>
                      <a:pt x="1069" y="2081"/>
                    </a:lnTo>
                    <a:lnTo>
                      <a:pt x="1069" y="2024"/>
                    </a:lnTo>
                    <a:lnTo>
                      <a:pt x="1294" y="2024"/>
                    </a:lnTo>
                    <a:lnTo>
                      <a:pt x="1350" y="1968"/>
                    </a:lnTo>
                    <a:lnTo>
                      <a:pt x="1294" y="1856"/>
                    </a:lnTo>
                    <a:lnTo>
                      <a:pt x="956" y="1856"/>
                    </a:lnTo>
                    <a:lnTo>
                      <a:pt x="900" y="1800"/>
                    </a:lnTo>
                    <a:lnTo>
                      <a:pt x="844" y="1743"/>
                    </a:lnTo>
                    <a:lnTo>
                      <a:pt x="732" y="1575"/>
                    </a:lnTo>
                    <a:lnTo>
                      <a:pt x="732" y="1462"/>
                    </a:lnTo>
                    <a:lnTo>
                      <a:pt x="788" y="1350"/>
                    </a:lnTo>
                    <a:lnTo>
                      <a:pt x="788" y="1238"/>
                    </a:lnTo>
                    <a:lnTo>
                      <a:pt x="732" y="1181"/>
                    </a:lnTo>
                    <a:lnTo>
                      <a:pt x="619" y="1125"/>
                    </a:lnTo>
                    <a:lnTo>
                      <a:pt x="563" y="1013"/>
                    </a:lnTo>
                    <a:lnTo>
                      <a:pt x="507" y="900"/>
                    </a:lnTo>
                    <a:lnTo>
                      <a:pt x="394" y="844"/>
                    </a:lnTo>
                    <a:lnTo>
                      <a:pt x="338" y="844"/>
                    </a:lnTo>
                    <a:lnTo>
                      <a:pt x="394" y="788"/>
                    </a:lnTo>
                    <a:lnTo>
                      <a:pt x="394" y="732"/>
                    </a:lnTo>
                    <a:lnTo>
                      <a:pt x="451" y="675"/>
                    </a:lnTo>
                    <a:lnTo>
                      <a:pt x="451" y="619"/>
                    </a:lnTo>
                    <a:lnTo>
                      <a:pt x="451" y="507"/>
                    </a:lnTo>
                    <a:lnTo>
                      <a:pt x="394" y="394"/>
                    </a:lnTo>
                    <a:lnTo>
                      <a:pt x="226" y="226"/>
                    </a:lnTo>
                    <a:lnTo>
                      <a:pt x="226" y="170"/>
                    </a:lnTo>
                    <a:lnTo>
                      <a:pt x="226" y="113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2" name="Google Shape;23862;p51"/>
              <p:cNvSpPr/>
              <p:nvPr/>
            </p:nvSpPr>
            <p:spPr>
              <a:xfrm>
                <a:off x="854975" y="1049775"/>
                <a:ext cx="281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687" extrusionOk="0">
                    <a:moveTo>
                      <a:pt x="338" y="0"/>
                    </a:moveTo>
                    <a:lnTo>
                      <a:pt x="338" y="57"/>
                    </a:lnTo>
                    <a:lnTo>
                      <a:pt x="281" y="169"/>
                    </a:lnTo>
                    <a:lnTo>
                      <a:pt x="57" y="225"/>
                    </a:lnTo>
                    <a:lnTo>
                      <a:pt x="0" y="281"/>
                    </a:lnTo>
                    <a:lnTo>
                      <a:pt x="57" y="338"/>
                    </a:lnTo>
                    <a:lnTo>
                      <a:pt x="225" y="394"/>
                    </a:lnTo>
                    <a:lnTo>
                      <a:pt x="338" y="450"/>
                    </a:lnTo>
                    <a:lnTo>
                      <a:pt x="394" y="619"/>
                    </a:lnTo>
                    <a:lnTo>
                      <a:pt x="394" y="731"/>
                    </a:lnTo>
                    <a:lnTo>
                      <a:pt x="394" y="844"/>
                    </a:lnTo>
                    <a:lnTo>
                      <a:pt x="450" y="956"/>
                    </a:lnTo>
                    <a:lnTo>
                      <a:pt x="450" y="1012"/>
                    </a:lnTo>
                    <a:lnTo>
                      <a:pt x="450" y="1068"/>
                    </a:lnTo>
                    <a:lnTo>
                      <a:pt x="394" y="1125"/>
                    </a:lnTo>
                    <a:lnTo>
                      <a:pt x="394" y="1181"/>
                    </a:lnTo>
                    <a:lnTo>
                      <a:pt x="394" y="1349"/>
                    </a:lnTo>
                    <a:lnTo>
                      <a:pt x="394" y="1518"/>
                    </a:lnTo>
                    <a:lnTo>
                      <a:pt x="281" y="1687"/>
                    </a:lnTo>
                    <a:lnTo>
                      <a:pt x="506" y="1630"/>
                    </a:lnTo>
                    <a:lnTo>
                      <a:pt x="619" y="1687"/>
                    </a:lnTo>
                    <a:lnTo>
                      <a:pt x="731" y="1630"/>
                    </a:lnTo>
                    <a:lnTo>
                      <a:pt x="731" y="1518"/>
                    </a:lnTo>
                    <a:lnTo>
                      <a:pt x="787" y="1406"/>
                    </a:lnTo>
                    <a:lnTo>
                      <a:pt x="731" y="1349"/>
                    </a:lnTo>
                    <a:lnTo>
                      <a:pt x="619" y="1237"/>
                    </a:lnTo>
                    <a:lnTo>
                      <a:pt x="900" y="956"/>
                    </a:lnTo>
                    <a:lnTo>
                      <a:pt x="956" y="844"/>
                    </a:lnTo>
                    <a:lnTo>
                      <a:pt x="1068" y="731"/>
                    </a:lnTo>
                    <a:lnTo>
                      <a:pt x="1124" y="619"/>
                    </a:lnTo>
                    <a:lnTo>
                      <a:pt x="1124" y="562"/>
                    </a:lnTo>
                    <a:lnTo>
                      <a:pt x="1124" y="450"/>
                    </a:lnTo>
                    <a:lnTo>
                      <a:pt x="1012" y="338"/>
                    </a:lnTo>
                    <a:lnTo>
                      <a:pt x="843" y="281"/>
                    </a:lnTo>
                    <a:lnTo>
                      <a:pt x="787" y="169"/>
                    </a:lnTo>
                    <a:lnTo>
                      <a:pt x="787" y="113"/>
                    </a:lnTo>
                    <a:lnTo>
                      <a:pt x="675" y="113"/>
                    </a:lnTo>
                    <a:lnTo>
                      <a:pt x="619" y="169"/>
                    </a:lnTo>
                    <a:lnTo>
                      <a:pt x="619" y="225"/>
                    </a:lnTo>
                    <a:lnTo>
                      <a:pt x="619" y="338"/>
                    </a:lnTo>
                    <a:lnTo>
                      <a:pt x="562" y="169"/>
                    </a:lnTo>
                    <a:lnTo>
                      <a:pt x="506" y="57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67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3" name="Google Shape;23863;p51"/>
              <p:cNvSpPr/>
              <p:nvPr/>
            </p:nvSpPr>
            <p:spPr>
              <a:xfrm>
                <a:off x="857775" y="1093325"/>
                <a:ext cx="84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5" extrusionOk="0">
                    <a:moveTo>
                      <a:pt x="1" y="1"/>
                    </a:moveTo>
                    <a:lnTo>
                      <a:pt x="226" y="394"/>
                    </a:lnTo>
                    <a:lnTo>
                      <a:pt x="282" y="338"/>
                    </a:lnTo>
                    <a:lnTo>
                      <a:pt x="338" y="282"/>
                    </a:lnTo>
                    <a:lnTo>
                      <a:pt x="338" y="113"/>
                    </a:lnTo>
                    <a:lnTo>
                      <a:pt x="226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67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4" name="Google Shape;23864;p51"/>
              <p:cNvSpPr/>
              <p:nvPr/>
            </p:nvSpPr>
            <p:spPr>
              <a:xfrm>
                <a:off x="884475" y="111440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C8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5" name="Google Shape;23865;p51"/>
              <p:cNvSpPr/>
              <p:nvPr/>
            </p:nvSpPr>
            <p:spPr>
              <a:xfrm>
                <a:off x="866200" y="10947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67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6" name="Google Shape;23866;p51"/>
              <p:cNvSpPr/>
              <p:nvPr/>
            </p:nvSpPr>
            <p:spPr>
              <a:xfrm>
                <a:off x="891500" y="10849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78E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7" name="Google Shape;23867;p51"/>
              <p:cNvSpPr/>
              <p:nvPr/>
            </p:nvSpPr>
            <p:spPr>
              <a:xfrm>
                <a:off x="892900" y="111440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C8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8" name="Google Shape;23868;p51"/>
              <p:cNvSpPr/>
              <p:nvPr/>
            </p:nvSpPr>
            <p:spPr>
              <a:xfrm>
                <a:off x="897125" y="11172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C8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9" name="Google Shape;23869;p51"/>
              <p:cNvSpPr/>
              <p:nvPr/>
            </p:nvSpPr>
            <p:spPr>
              <a:xfrm>
                <a:off x="899925" y="11172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8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0" name="Google Shape;23870;p51"/>
              <p:cNvSpPr/>
              <p:nvPr/>
            </p:nvSpPr>
            <p:spPr>
              <a:xfrm>
                <a:off x="819850" y="1406675"/>
                <a:ext cx="660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642" h="1912" extrusionOk="0">
                    <a:moveTo>
                      <a:pt x="1462" y="1"/>
                    </a:moveTo>
                    <a:lnTo>
                      <a:pt x="1012" y="225"/>
                    </a:lnTo>
                    <a:lnTo>
                      <a:pt x="787" y="282"/>
                    </a:lnTo>
                    <a:lnTo>
                      <a:pt x="562" y="338"/>
                    </a:lnTo>
                    <a:lnTo>
                      <a:pt x="562" y="394"/>
                    </a:lnTo>
                    <a:lnTo>
                      <a:pt x="618" y="450"/>
                    </a:lnTo>
                    <a:lnTo>
                      <a:pt x="731" y="563"/>
                    </a:lnTo>
                    <a:lnTo>
                      <a:pt x="281" y="563"/>
                    </a:lnTo>
                    <a:lnTo>
                      <a:pt x="113" y="619"/>
                    </a:lnTo>
                    <a:lnTo>
                      <a:pt x="56" y="731"/>
                    </a:lnTo>
                    <a:lnTo>
                      <a:pt x="0" y="788"/>
                    </a:lnTo>
                    <a:lnTo>
                      <a:pt x="56" y="900"/>
                    </a:lnTo>
                    <a:lnTo>
                      <a:pt x="113" y="1012"/>
                    </a:lnTo>
                    <a:lnTo>
                      <a:pt x="281" y="1012"/>
                    </a:lnTo>
                    <a:lnTo>
                      <a:pt x="394" y="956"/>
                    </a:lnTo>
                    <a:lnTo>
                      <a:pt x="337" y="1012"/>
                    </a:lnTo>
                    <a:lnTo>
                      <a:pt x="281" y="1069"/>
                    </a:lnTo>
                    <a:lnTo>
                      <a:pt x="281" y="1125"/>
                    </a:lnTo>
                    <a:lnTo>
                      <a:pt x="225" y="1181"/>
                    </a:lnTo>
                    <a:lnTo>
                      <a:pt x="113" y="1293"/>
                    </a:lnTo>
                    <a:lnTo>
                      <a:pt x="56" y="1462"/>
                    </a:lnTo>
                    <a:lnTo>
                      <a:pt x="113" y="1574"/>
                    </a:lnTo>
                    <a:lnTo>
                      <a:pt x="225" y="1743"/>
                    </a:lnTo>
                    <a:lnTo>
                      <a:pt x="337" y="1799"/>
                    </a:lnTo>
                    <a:lnTo>
                      <a:pt x="450" y="1855"/>
                    </a:lnTo>
                    <a:lnTo>
                      <a:pt x="562" y="1855"/>
                    </a:lnTo>
                    <a:lnTo>
                      <a:pt x="618" y="1799"/>
                    </a:lnTo>
                    <a:lnTo>
                      <a:pt x="618" y="1855"/>
                    </a:lnTo>
                    <a:lnTo>
                      <a:pt x="675" y="1912"/>
                    </a:lnTo>
                    <a:lnTo>
                      <a:pt x="731" y="1912"/>
                    </a:lnTo>
                    <a:lnTo>
                      <a:pt x="787" y="1855"/>
                    </a:lnTo>
                    <a:lnTo>
                      <a:pt x="843" y="1687"/>
                    </a:lnTo>
                    <a:lnTo>
                      <a:pt x="899" y="1687"/>
                    </a:lnTo>
                    <a:lnTo>
                      <a:pt x="956" y="1799"/>
                    </a:lnTo>
                    <a:lnTo>
                      <a:pt x="956" y="1855"/>
                    </a:lnTo>
                    <a:lnTo>
                      <a:pt x="1012" y="1855"/>
                    </a:lnTo>
                    <a:lnTo>
                      <a:pt x="1237" y="1687"/>
                    </a:lnTo>
                    <a:lnTo>
                      <a:pt x="1293" y="1631"/>
                    </a:lnTo>
                    <a:lnTo>
                      <a:pt x="1349" y="1462"/>
                    </a:lnTo>
                    <a:lnTo>
                      <a:pt x="1349" y="1237"/>
                    </a:lnTo>
                    <a:lnTo>
                      <a:pt x="1349" y="1181"/>
                    </a:lnTo>
                    <a:lnTo>
                      <a:pt x="1405" y="1125"/>
                    </a:lnTo>
                    <a:lnTo>
                      <a:pt x="1462" y="1069"/>
                    </a:lnTo>
                    <a:lnTo>
                      <a:pt x="1518" y="956"/>
                    </a:lnTo>
                    <a:lnTo>
                      <a:pt x="1518" y="900"/>
                    </a:lnTo>
                    <a:lnTo>
                      <a:pt x="1405" y="844"/>
                    </a:lnTo>
                    <a:lnTo>
                      <a:pt x="1405" y="731"/>
                    </a:lnTo>
                    <a:lnTo>
                      <a:pt x="1405" y="675"/>
                    </a:lnTo>
                    <a:lnTo>
                      <a:pt x="1518" y="619"/>
                    </a:lnTo>
                    <a:lnTo>
                      <a:pt x="2024" y="900"/>
                    </a:lnTo>
                    <a:lnTo>
                      <a:pt x="2305" y="900"/>
                    </a:lnTo>
                    <a:lnTo>
                      <a:pt x="2642" y="844"/>
                    </a:lnTo>
                    <a:lnTo>
                      <a:pt x="2642" y="788"/>
                    </a:lnTo>
                    <a:lnTo>
                      <a:pt x="2642" y="731"/>
                    </a:lnTo>
                    <a:lnTo>
                      <a:pt x="2361" y="675"/>
                    </a:lnTo>
                    <a:lnTo>
                      <a:pt x="2080" y="619"/>
                    </a:lnTo>
                    <a:lnTo>
                      <a:pt x="2024" y="563"/>
                    </a:lnTo>
                    <a:lnTo>
                      <a:pt x="2080" y="450"/>
                    </a:lnTo>
                    <a:lnTo>
                      <a:pt x="2080" y="394"/>
                    </a:lnTo>
                    <a:lnTo>
                      <a:pt x="2024" y="282"/>
                    </a:lnTo>
                    <a:lnTo>
                      <a:pt x="1911" y="282"/>
                    </a:lnTo>
                    <a:lnTo>
                      <a:pt x="1911" y="338"/>
                    </a:lnTo>
                    <a:lnTo>
                      <a:pt x="1855" y="282"/>
                    </a:lnTo>
                    <a:lnTo>
                      <a:pt x="1799" y="113"/>
                    </a:lnTo>
                    <a:lnTo>
                      <a:pt x="1686" y="57"/>
                    </a:lnTo>
                    <a:lnTo>
                      <a:pt x="1630" y="1"/>
                    </a:lnTo>
                    <a:close/>
                  </a:path>
                </a:pathLst>
              </a:custGeom>
              <a:solidFill>
                <a:srgbClr val="9A94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1" name="Google Shape;23871;p51"/>
              <p:cNvSpPr/>
              <p:nvPr/>
            </p:nvSpPr>
            <p:spPr>
              <a:xfrm>
                <a:off x="810000" y="1448825"/>
                <a:ext cx="33750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350" extrusionOk="0">
                    <a:moveTo>
                      <a:pt x="450" y="1"/>
                    </a:moveTo>
                    <a:lnTo>
                      <a:pt x="338" y="57"/>
                    </a:lnTo>
                    <a:lnTo>
                      <a:pt x="282" y="113"/>
                    </a:lnTo>
                    <a:lnTo>
                      <a:pt x="282" y="226"/>
                    </a:lnTo>
                    <a:lnTo>
                      <a:pt x="338" y="282"/>
                    </a:lnTo>
                    <a:lnTo>
                      <a:pt x="563" y="507"/>
                    </a:lnTo>
                    <a:lnTo>
                      <a:pt x="394" y="450"/>
                    </a:lnTo>
                    <a:lnTo>
                      <a:pt x="282" y="450"/>
                    </a:lnTo>
                    <a:lnTo>
                      <a:pt x="113" y="563"/>
                    </a:lnTo>
                    <a:lnTo>
                      <a:pt x="57" y="675"/>
                    </a:lnTo>
                    <a:lnTo>
                      <a:pt x="1" y="732"/>
                    </a:lnTo>
                    <a:lnTo>
                      <a:pt x="57" y="956"/>
                    </a:lnTo>
                    <a:lnTo>
                      <a:pt x="113" y="1013"/>
                    </a:lnTo>
                    <a:lnTo>
                      <a:pt x="113" y="1069"/>
                    </a:lnTo>
                    <a:lnTo>
                      <a:pt x="113" y="1181"/>
                    </a:lnTo>
                    <a:lnTo>
                      <a:pt x="113" y="1237"/>
                    </a:lnTo>
                    <a:lnTo>
                      <a:pt x="113" y="1294"/>
                    </a:lnTo>
                    <a:lnTo>
                      <a:pt x="226" y="1350"/>
                    </a:lnTo>
                    <a:lnTo>
                      <a:pt x="619" y="1350"/>
                    </a:lnTo>
                    <a:lnTo>
                      <a:pt x="731" y="1125"/>
                    </a:lnTo>
                    <a:lnTo>
                      <a:pt x="788" y="844"/>
                    </a:lnTo>
                    <a:lnTo>
                      <a:pt x="788" y="788"/>
                    </a:lnTo>
                    <a:lnTo>
                      <a:pt x="844" y="732"/>
                    </a:lnTo>
                    <a:lnTo>
                      <a:pt x="1012" y="732"/>
                    </a:lnTo>
                    <a:lnTo>
                      <a:pt x="1069" y="675"/>
                    </a:lnTo>
                    <a:lnTo>
                      <a:pt x="1125" y="619"/>
                    </a:lnTo>
                    <a:lnTo>
                      <a:pt x="1350" y="619"/>
                    </a:lnTo>
                    <a:lnTo>
                      <a:pt x="1350" y="563"/>
                    </a:lnTo>
                    <a:lnTo>
                      <a:pt x="1293" y="450"/>
                    </a:lnTo>
                    <a:lnTo>
                      <a:pt x="1237" y="394"/>
                    </a:lnTo>
                    <a:lnTo>
                      <a:pt x="1069" y="394"/>
                    </a:lnTo>
                    <a:lnTo>
                      <a:pt x="1012" y="282"/>
                    </a:lnTo>
                    <a:lnTo>
                      <a:pt x="1069" y="226"/>
                    </a:lnTo>
                    <a:lnTo>
                      <a:pt x="1069" y="169"/>
                    </a:lnTo>
                    <a:lnTo>
                      <a:pt x="1012" y="113"/>
                    </a:lnTo>
                    <a:lnTo>
                      <a:pt x="956" y="169"/>
                    </a:lnTo>
                    <a:lnTo>
                      <a:pt x="900" y="113"/>
                    </a:lnTo>
                    <a:lnTo>
                      <a:pt x="788" y="57"/>
                    </a:lnTo>
                    <a:lnTo>
                      <a:pt x="675" y="57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8B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2" name="Google Shape;23872;p51"/>
              <p:cNvSpPr/>
              <p:nvPr/>
            </p:nvSpPr>
            <p:spPr>
              <a:xfrm>
                <a:off x="852150" y="1469900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191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3" name="Google Shape;23873;p51"/>
              <p:cNvSpPr/>
              <p:nvPr/>
            </p:nvSpPr>
            <p:spPr>
              <a:xfrm>
                <a:off x="857775" y="14291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A94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4" name="Google Shape;23874;p51"/>
              <p:cNvSpPr/>
              <p:nvPr/>
            </p:nvSpPr>
            <p:spPr>
              <a:xfrm>
                <a:off x="895725" y="14235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4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5" name="Google Shape;23875;p51"/>
              <p:cNvSpPr/>
              <p:nvPr/>
            </p:nvSpPr>
            <p:spPr>
              <a:xfrm>
                <a:off x="854975" y="1347675"/>
                <a:ext cx="43575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2474" extrusionOk="0">
                    <a:moveTo>
                      <a:pt x="675" y="0"/>
                    </a:moveTo>
                    <a:lnTo>
                      <a:pt x="619" y="112"/>
                    </a:lnTo>
                    <a:lnTo>
                      <a:pt x="619" y="225"/>
                    </a:lnTo>
                    <a:lnTo>
                      <a:pt x="619" y="281"/>
                    </a:lnTo>
                    <a:lnTo>
                      <a:pt x="562" y="225"/>
                    </a:lnTo>
                    <a:lnTo>
                      <a:pt x="450" y="225"/>
                    </a:lnTo>
                    <a:lnTo>
                      <a:pt x="450" y="337"/>
                    </a:lnTo>
                    <a:lnTo>
                      <a:pt x="450" y="618"/>
                    </a:lnTo>
                    <a:lnTo>
                      <a:pt x="506" y="731"/>
                    </a:lnTo>
                    <a:lnTo>
                      <a:pt x="619" y="843"/>
                    </a:lnTo>
                    <a:lnTo>
                      <a:pt x="731" y="1012"/>
                    </a:lnTo>
                    <a:lnTo>
                      <a:pt x="787" y="1180"/>
                    </a:lnTo>
                    <a:lnTo>
                      <a:pt x="731" y="1349"/>
                    </a:lnTo>
                    <a:lnTo>
                      <a:pt x="619" y="1518"/>
                    </a:lnTo>
                    <a:lnTo>
                      <a:pt x="619" y="1630"/>
                    </a:lnTo>
                    <a:lnTo>
                      <a:pt x="619" y="1742"/>
                    </a:lnTo>
                    <a:lnTo>
                      <a:pt x="731" y="1967"/>
                    </a:lnTo>
                    <a:lnTo>
                      <a:pt x="619" y="1799"/>
                    </a:lnTo>
                    <a:lnTo>
                      <a:pt x="450" y="1742"/>
                    </a:lnTo>
                    <a:lnTo>
                      <a:pt x="338" y="1799"/>
                    </a:lnTo>
                    <a:lnTo>
                      <a:pt x="169" y="1911"/>
                    </a:lnTo>
                    <a:lnTo>
                      <a:pt x="57" y="2136"/>
                    </a:lnTo>
                    <a:lnTo>
                      <a:pt x="0" y="2248"/>
                    </a:lnTo>
                    <a:lnTo>
                      <a:pt x="0" y="2361"/>
                    </a:lnTo>
                    <a:lnTo>
                      <a:pt x="57" y="2417"/>
                    </a:lnTo>
                    <a:lnTo>
                      <a:pt x="394" y="2473"/>
                    </a:lnTo>
                    <a:lnTo>
                      <a:pt x="506" y="2473"/>
                    </a:lnTo>
                    <a:lnTo>
                      <a:pt x="562" y="2361"/>
                    </a:lnTo>
                    <a:lnTo>
                      <a:pt x="506" y="2304"/>
                    </a:lnTo>
                    <a:lnTo>
                      <a:pt x="506" y="2248"/>
                    </a:lnTo>
                    <a:lnTo>
                      <a:pt x="619" y="2361"/>
                    </a:lnTo>
                    <a:lnTo>
                      <a:pt x="675" y="2361"/>
                    </a:lnTo>
                    <a:lnTo>
                      <a:pt x="787" y="2304"/>
                    </a:lnTo>
                    <a:lnTo>
                      <a:pt x="843" y="2361"/>
                    </a:lnTo>
                    <a:lnTo>
                      <a:pt x="1012" y="2248"/>
                    </a:lnTo>
                    <a:lnTo>
                      <a:pt x="1068" y="2192"/>
                    </a:lnTo>
                    <a:lnTo>
                      <a:pt x="1181" y="2192"/>
                    </a:lnTo>
                    <a:lnTo>
                      <a:pt x="1181" y="2248"/>
                    </a:lnTo>
                    <a:lnTo>
                      <a:pt x="1237" y="2192"/>
                    </a:lnTo>
                    <a:lnTo>
                      <a:pt x="1518" y="2192"/>
                    </a:lnTo>
                    <a:lnTo>
                      <a:pt x="1518" y="2304"/>
                    </a:lnTo>
                    <a:lnTo>
                      <a:pt x="1574" y="2361"/>
                    </a:lnTo>
                    <a:lnTo>
                      <a:pt x="1686" y="2304"/>
                    </a:lnTo>
                    <a:lnTo>
                      <a:pt x="1743" y="2192"/>
                    </a:lnTo>
                    <a:lnTo>
                      <a:pt x="1686" y="1967"/>
                    </a:lnTo>
                    <a:lnTo>
                      <a:pt x="1574" y="1911"/>
                    </a:lnTo>
                    <a:lnTo>
                      <a:pt x="1518" y="1855"/>
                    </a:lnTo>
                    <a:lnTo>
                      <a:pt x="1518" y="1799"/>
                    </a:lnTo>
                    <a:lnTo>
                      <a:pt x="1349" y="1799"/>
                    </a:lnTo>
                    <a:lnTo>
                      <a:pt x="1237" y="1911"/>
                    </a:lnTo>
                    <a:lnTo>
                      <a:pt x="1124" y="2023"/>
                    </a:lnTo>
                    <a:lnTo>
                      <a:pt x="1068" y="2080"/>
                    </a:lnTo>
                    <a:lnTo>
                      <a:pt x="1012" y="2023"/>
                    </a:lnTo>
                    <a:lnTo>
                      <a:pt x="1012" y="1911"/>
                    </a:lnTo>
                    <a:lnTo>
                      <a:pt x="956" y="1855"/>
                    </a:lnTo>
                    <a:lnTo>
                      <a:pt x="956" y="1799"/>
                    </a:lnTo>
                    <a:lnTo>
                      <a:pt x="956" y="1742"/>
                    </a:lnTo>
                    <a:lnTo>
                      <a:pt x="1068" y="1630"/>
                    </a:lnTo>
                    <a:lnTo>
                      <a:pt x="1181" y="1630"/>
                    </a:lnTo>
                    <a:lnTo>
                      <a:pt x="1237" y="1574"/>
                    </a:lnTo>
                    <a:lnTo>
                      <a:pt x="1237" y="1518"/>
                    </a:lnTo>
                    <a:lnTo>
                      <a:pt x="1237" y="1461"/>
                    </a:lnTo>
                    <a:lnTo>
                      <a:pt x="1293" y="1405"/>
                    </a:lnTo>
                    <a:lnTo>
                      <a:pt x="1405" y="1349"/>
                    </a:lnTo>
                    <a:lnTo>
                      <a:pt x="1630" y="1237"/>
                    </a:lnTo>
                    <a:lnTo>
                      <a:pt x="1743" y="1180"/>
                    </a:lnTo>
                    <a:lnTo>
                      <a:pt x="1743" y="1124"/>
                    </a:lnTo>
                    <a:lnTo>
                      <a:pt x="1743" y="1068"/>
                    </a:lnTo>
                    <a:lnTo>
                      <a:pt x="1686" y="1012"/>
                    </a:lnTo>
                    <a:lnTo>
                      <a:pt x="1574" y="1068"/>
                    </a:lnTo>
                    <a:lnTo>
                      <a:pt x="1518" y="1068"/>
                    </a:lnTo>
                    <a:lnTo>
                      <a:pt x="1405" y="1012"/>
                    </a:lnTo>
                    <a:lnTo>
                      <a:pt x="1405" y="956"/>
                    </a:lnTo>
                    <a:lnTo>
                      <a:pt x="1237" y="956"/>
                    </a:lnTo>
                    <a:lnTo>
                      <a:pt x="1181" y="787"/>
                    </a:lnTo>
                    <a:lnTo>
                      <a:pt x="1068" y="675"/>
                    </a:lnTo>
                    <a:lnTo>
                      <a:pt x="1124" y="506"/>
                    </a:lnTo>
                    <a:lnTo>
                      <a:pt x="1181" y="450"/>
                    </a:lnTo>
                    <a:lnTo>
                      <a:pt x="1181" y="281"/>
                    </a:lnTo>
                    <a:lnTo>
                      <a:pt x="1124" y="112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958F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6" name="Google Shape;23876;p51"/>
              <p:cNvSpPr/>
              <p:nvPr/>
            </p:nvSpPr>
            <p:spPr>
              <a:xfrm>
                <a:off x="867625" y="1313950"/>
                <a:ext cx="2530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619" extrusionOk="0">
                    <a:moveTo>
                      <a:pt x="337" y="0"/>
                    </a:moveTo>
                    <a:lnTo>
                      <a:pt x="169" y="56"/>
                    </a:lnTo>
                    <a:lnTo>
                      <a:pt x="56" y="113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113" y="450"/>
                    </a:lnTo>
                    <a:lnTo>
                      <a:pt x="225" y="506"/>
                    </a:lnTo>
                    <a:lnTo>
                      <a:pt x="337" y="618"/>
                    </a:lnTo>
                    <a:lnTo>
                      <a:pt x="394" y="562"/>
                    </a:lnTo>
                    <a:lnTo>
                      <a:pt x="562" y="450"/>
                    </a:lnTo>
                    <a:lnTo>
                      <a:pt x="618" y="450"/>
                    </a:lnTo>
                    <a:lnTo>
                      <a:pt x="731" y="506"/>
                    </a:lnTo>
                    <a:lnTo>
                      <a:pt x="787" y="618"/>
                    </a:lnTo>
                    <a:lnTo>
                      <a:pt x="1012" y="618"/>
                    </a:lnTo>
                    <a:lnTo>
                      <a:pt x="1012" y="506"/>
                    </a:lnTo>
                    <a:lnTo>
                      <a:pt x="899" y="225"/>
                    </a:lnTo>
                    <a:lnTo>
                      <a:pt x="787" y="113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rgbClr val="9390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7" name="Google Shape;23877;p51"/>
              <p:cNvSpPr/>
              <p:nvPr/>
            </p:nvSpPr>
            <p:spPr>
              <a:xfrm>
                <a:off x="856375" y="1330800"/>
                <a:ext cx="225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76" extrusionOk="0">
                    <a:moveTo>
                      <a:pt x="450" y="1"/>
                    </a:moveTo>
                    <a:lnTo>
                      <a:pt x="394" y="57"/>
                    </a:lnTo>
                    <a:lnTo>
                      <a:pt x="282" y="169"/>
                    </a:lnTo>
                    <a:lnTo>
                      <a:pt x="225" y="225"/>
                    </a:lnTo>
                    <a:lnTo>
                      <a:pt x="113" y="225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1" y="394"/>
                    </a:lnTo>
                    <a:lnTo>
                      <a:pt x="282" y="619"/>
                    </a:lnTo>
                    <a:lnTo>
                      <a:pt x="450" y="675"/>
                    </a:lnTo>
                    <a:lnTo>
                      <a:pt x="787" y="675"/>
                    </a:lnTo>
                    <a:lnTo>
                      <a:pt x="844" y="619"/>
                    </a:lnTo>
                    <a:lnTo>
                      <a:pt x="900" y="506"/>
                    </a:lnTo>
                    <a:lnTo>
                      <a:pt x="844" y="394"/>
                    </a:lnTo>
                    <a:lnTo>
                      <a:pt x="844" y="282"/>
                    </a:lnTo>
                    <a:lnTo>
                      <a:pt x="563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82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8" name="Google Shape;23878;p51"/>
              <p:cNvSpPr/>
              <p:nvPr/>
            </p:nvSpPr>
            <p:spPr>
              <a:xfrm>
                <a:off x="881675" y="1350475"/>
                <a:ext cx="112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51" extrusionOk="0">
                    <a:moveTo>
                      <a:pt x="56" y="0"/>
                    </a:moveTo>
                    <a:lnTo>
                      <a:pt x="0" y="169"/>
                    </a:lnTo>
                    <a:lnTo>
                      <a:pt x="113" y="338"/>
                    </a:lnTo>
                    <a:lnTo>
                      <a:pt x="225" y="394"/>
                    </a:lnTo>
                    <a:lnTo>
                      <a:pt x="337" y="450"/>
                    </a:lnTo>
                    <a:lnTo>
                      <a:pt x="394" y="281"/>
                    </a:lnTo>
                    <a:lnTo>
                      <a:pt x="450" y="57"/>
                    </a:lnTo>
                    <a:lnTo>
                      <a:pt x="394" y="0"/>
                    </a:lnTo>
                    <a:lnTo>
                      <a:pt x="337" y="0"/>
                    </a:lnTo>
                    <a:lnTo>
                      <a:pt x="281" y="113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C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9" name="Google Shape;23879;p51"/>
              <p:cNvSpPr/>
              <p:nvPr/>
            </p:nvSpPr>
            <p:spPr>
              <a:xfrm>
                <a:off x="873225" y="1340650"/>
                <a:ext cx="98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94" extrusionOk="0">
                    <a:moveTo>
                      <a:pt x="170" y="0"/>
                    </a:moveTo>
                    <a:lnTo>
                      <a:pt x="170" y="112"/>
                    </a:lnTo>
                    <a:lnTo>
                      <a:pt x="113" y="169"/>
                    </a:lnTo>
                    <a:lnTo>
                      <a:pt x="1" y="281"/>
                    </a:lnTo>
                    <a:lnTo>
                      <a:pt x="170" y="393"/>
                    </a:lnTo>
                    <a:lnTo>
                      <a:pt x="394" y="393"/>
                    </a:lnTo>
                    <a:lnTo>
                      <a:pt x="338" y="225"/>
                    </a:lnTo>
                    <a:lnTo>
                      <a:pt x="338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C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0" name="Google Shape;23880;p51"/>
              <p:cNvSpPr/>
              <p:nvPr/>
            </p:nvSpPr>
            <p:spPr>
              <a:xfrm>
                <a:off x="869025" y="132800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338" y="0"/>
                    </a:moveTo>
                    <a:lnTo>
                      <a:pt x="225" y="56"/>
                    </a:lnTo>
                    <a:lnTo>
                      <a:pt x="57" y="113"/>
                    </a:lnTo>
                    <a:lnTo>
                      <a:pt x="0" y="169"/>
                    </a:lnTo>
                    <a:lnTo>
                      <a:pt x="57" y="281"/>
                    </a:lnTo>
                    <a:lnTo>
                      <a:pt x="113" y="337"/>
                    </a:lnTo>
                    <a:lnTo>
                      <a:pt x="338" y="394"/>
                    </a:lnTo>
                    <a:lnTo>
                      <a:pt x="394" y="225"/>
                    </a:lnTo>
                    <a:lnTo>
                      <a:pt x="394" y="56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8C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1" name="Google Shape;23881;p51"/>
              <p:cNvSpPr/>
              <p:nvPr/>
            </p:nvSpPr>
            <p:spPr>
              <a:xfrm>
                <a:off x="863400" y="1401050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225" y="226"/>
                    </a:lnTo>
                    <a:lnTo>
                      <a:pt x="282" y="226"/>
                    </a:lnTo>
                    <a:lnTo>
                      <a:pt x="225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A94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2" name="Google Shape;23882;p51"/>
              <p:cNvSpPr/>
              <p:nvPr/>
            </p:nvSpPr>
            <p:spPr>
              <a:xfrm>
                <a:off x="890100" y="1367325"/>
                <a:ext cx="70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70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958F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3" name="Google Shape;23883;p51"/>
              <p:cNvSpPr/>
              <p:nvPr/>
            </p:nvSpPr>
            <p:spPr>
              <a:xfrm>
                <a:off x="890100" y="139262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13" y="1"/>
                    </a:moveTo>
                    <a:lnTo>
                      <a:pt x="57" y="113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A94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4" name="Google Shape;23884;p51"/>
              <p:cNvSpPr/>
              <p:nvPr/>
            </p:nvSpPr>
            <p:spPr>
              <a:xfrm>
                <a:off x="890100" y="1401050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A94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5" name="Google Shape;23885;p51"/>
              <p:cNvSpPr/>
              <p:nvPr/>
            </p:nvSpPr>
            <p:spPr>
              <a:xfrm>
                <a:off x="871825" y="1405275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13" y="0"/>
                    </a:moveTo>
                    <a:lnTo>
                      <a:pt x="1" y="57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A94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6" name="Google Shape;23886;p51"/>
              <p:cNvSpPr/>
              <p:nvPr/>
            </p:nvSpPr>
            <p:spPr>
              <a:xfrm>
                <a:off x="866200" y="14137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08C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7" name="Google Shape;23887;p51"/>
              <p:cNvSpPr/>
              <p:nvPr/>
            </p:nvSpPr>
            <p:spPr>
              <a:xfrm>
                <a:off x="870425" y="14137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13"/>
                    </a:moveTo>
                    <a:lnTo>
                      <a:pt x="57" y="11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13"/>
                    </a:lnTo>
                    <a:lnTo>
                      <a:pt x="57" y="113"/>
                    </a:lnTo>
                    <a:close/>
                  </a:path>
                </a:pathLst>
              </a:custGeom>
              <a:solidFill>
                <a:srgbClr val="908C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8" name="Google Shape;23888;p51"/>
              <p:cNvSpPr/>
              <p:nvPr/>
            </p:nvSpPr>
            <p:spPr>
              <a:xfrm>
                <a:off x="880275" y="13982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56" y="57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9A94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9" name="Google Shape;23889;p51"/>
              <p:cNvSpPr/>
              <p:nvPr/>
            </p:nvSpPr>
            <p:spPr>
              <a:xfrm>
                <a:off x="884475" y="14024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A94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0" name="Google Shape;23890;p51"/>
              <p:cNvSpPr/>
              <p:nvPr/>
            </p:nvSpPr>
            <p:spPr>
              <a:xfrm>
                <a:off x="676525" y="1424950"/>
                <a:ext cx="47800" cy="99775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3991" extrusionOk="0">
                    <a:moveTo>
                      <a:pt x="731" y="0"/>
                    </a:moveTo>
                    <a:lnTo>
                      <a:pt x="618" y="57"/>
                    </a:lnTo>
                    <a:lnTo>
                      <a:pt x="562" y="113"/>
                    </a:lnTo>
                    <a:lnTo>
                      <a:pt x="506" y="169"/>
                    </a:lnTo>
                    <a:lnTo>
                      <a:pt x="394" y="225"/>
                    </a:lnTo>
                    <a:lnTo>
                      <a:pt x="281" y="225"/>
                    </a:lnTo>
                    <a:lnTo>
                      <a:pt x="225" y="281"/>
                    </a:lnTo>
                    <a:lnTo>
                      <a:pt x="225" y="338"/>
                    </a:lnTo>
                    <a:lnTo>
                      <a:pt x="281" y="394"/>
                    </a:lnTo>
                    <a:lnTo>
                      <a:pt x="225" y="450"/>
                    </a:lnTo>
                    <a:lnTo>
                      <a:pt x="56" y="562"/>
                    </a:lnTo>
                    <a:lnTo>
                      <a:pt x="169" y="619"/>
                    </a:lnTo>
                    <a:lnTo>
                      <a:pt x="281" y="675"/>
                    </a:lnTo>
                    <a:lnTo>
                      <a:pt x="281" y="731"/>
                    </a:lnTo>
                    <a:lnTo>
                      <a:pt x="169" y="731"/>
                    </a:lnTo>
                    <a:lnTo>
                      <a:pt x="56" y="787"/>
                    </a:lnTo>
                    <a:lnTo>
                      <a:pt x="56" y="843"/>
                    </a:lnTo>
                    <a:lnTo>
                      <a:pt x="169" y="1124"/>
                    </a:lnTo>
                    <a:lnTo>
                      <a:pt x="113" y="1405"/>
                    </a:lnTo>
                    <a:lnTo>
                      <a:pt x="113" y="1574"/>
                    </a:lnTo>
                    <a:lnTo>
                      <a:pt x="113" y="1743"/>
                    </a:lnTo>
                    <a:lnTo>
                      <a:pt x="169" y="1743"/>
                    </a:lnTo>
                    <a:lnTo>
                      <a:pt x="281" y="1799"/>
                    </a:lnTo>
                    <a:lnTo>
                      <a:pt x="225" y="1911"/>
                    </a:lnTo>
                    <a:lnTo>
                      <a:pt x="113" y="1968"/>
                    </a:lnTo>
                    <a:lnTo>
                      <a:pt x="56" y="2024"/>
                    </a:lnTo>
                    <a:lnTo>
                      <a:pt x="0" y="2080"/>
                    </a:lnTo>
                    <a:lnTo>
                      <a:pt x="113" y="2136"/>
                    </a:lnTo>
                    <a:lnTo>
                      <a:pt x="169" y="2192"/>
                    </a:lnTo>
                    <a:lnTo>
                      <a:pt x="225" y="2361"/>
                    </a:lnTo>
                    <a:lnTo>
                      <a:pt x="225" y="2530"/>
                    </a:lnTo>
                    <a:lnTo>
                      <a:pt x="281" y="2586"/>
                    </a:lnTo>
                    <a:lnTo>
                      <a:pt x="337" y="2642"/>
                    </a:lnTo>
                    <a:lnTo>
                      <a:pt x="225" y="2867"/>
                    </a:lnTo>
                    <a:lnTo>
                      <a:pt x="225" y="3148"/>
                    </a:lnTo>
                    <a:lnTo>
                      <a:pt x="394" y="3598"/>
                    </a:lnTo>
                    <a:lnTo>
                      <a:pt x="450" y="3710"/>
                    </a:lnTo>
                    <a:lnTo>
                      <a:pt x="562" y="3766"/>
                    </a:lnTo>
                    <a:lnTo>
                      <a:pt x="675" y="3822"/>
                    </a:lnTo>
                    <a:lnTo>
                      <a:pt x="843" y="3766"/>
                    </a:lnTo>
                    <a:lnTo>
                      <a:pt x="1012" y="3710"/>
                    </a:lnTo>
                    <a:lnTo>
                      <a:pt x="1181" y="3710"/>
                    </a:lnTo>
                    <a:lnTo>
                      <a:pt x="1293" y="3822"/>
                    </a:lnTo>
                    <a:lnTo>
                      <a:pt x="1349" y="3935"/>
                    </a:lnTo>
                    <a:lnTo>
                      <a:pt x="1462" y="3991"/>
                    </a:lnTo>
                    <a:lnTo>
                      <a:pt x="1574" y="3935"/>
                    </a:lnTo>
                    <a:lnTo>
                      <a:pt x="1743" y="3822"/>
                    </a:lnTo>
                    <a:lnTo>
                      <a:pt x="1799" y="3766"/>
                    </a:lnTo>
                    <a:lnTo>
                      <a:pt x="1911" y="3654"/>
                    </a:lnTo>
                    <a:lnTo>
                      <a:pt x="1911" y="3598"/>
                    </a:lnTo>
                    <a:lnTo>
                      <a:pt x="1855" y="3485"/>
                    </a:lnTo>
                    <a:lnTo>
                      <a:pt x="1630" y="3204"/>
                    </a:lnTo>
                    <a:lnTo>
                      <a:pt x="1293" y="3035"/>
                    </a:lnTo>
                    <a:lnTo>
                      <a:pt x="1181" y="2923"/>
                    </a:lnTo>
                    <a:lnTo>
                      <a:pt x="1124" y="2867"/>
                    </a:lnTo>
                    <a:lnTo>
                      <a:pt x="1124" y="2754"/>
                    </a:lnTo>
                    <a:lnTo>
                      <a:pt x="1124" y="2642"/>
                    </a:lnTo>
                    <a:lnTo>
                      <a:pt x="1124" y="2530"/>
                    </a:lnTo>
                    <a:lnTo>
                      <a:pt x="1237" y="2473"/>
                    </a:lnTo>
                    <a:lnTo>
                      <a:pt x="1405" y="2473"/>
                    </a:lnTo>
                    <a:lnTo>
                      <a:pt x="1630" y="2417"/>
                    </a:lnTo>
                    <a:lnTo>
                      <a:pt x="1799" y="2361"/>
                    </a:lnTo>
                    <a:lnTo>
                      <a:pt x="1855" y="2249"/>
                    </a:lnTo>
                    <a:lnTo>
                      <a:pt x="1799" y="2080"/>
                    </a:lnTo>
                    <a:lnTo>
                      <a:pt x="1630" y="1855"/>
                    </a:lnTo>
                    <a:lnTo>
                      <a:pt x="1405" y="1743"/>
                    </a:lnTo>
                    <a:lnTo>
                      <a:pt x="1181" y="1630"/>
                    </a:lnTo>
                    <a:lnTo>
                      <a:pt x="1068" y="1687"/>
                    </a:lnTo>
                    <a:lnTo>
                      <a:pt x="1068" y="1630"/>
                    </a:lnTo>
                    <a:lnTo>
                      <a:pt x="1124" y="1462"/>
                    </a:lnTo>
                    <a:lnTo>
                      <a:pt x="1068" y="1349"/>
                    </a:lnTo>
                    <a:lnTo>
                      <a:pt x="899" y="1068"/>
                    </a:lnTo>
                    <a:lnTo>
                      <a:pt x="1068" y="1012"/>
                    </a:lnTo>
                    <a:lnTo>
                      <a:pt x="1181" y="956"/>
                    </a:lnTo>
                    <a:lnTo>
                      <a:pt x="1293" y="843"/>
                    </a:lnTo>
                    <a:lnTo>
                      <a:pt x="1349" y="619"/>
                    </a:lnTo>
                    <a:lnTo>
                      <a:pt x="1405" y="450"/>
                    </a:lnTo>
                    <a:lnTo>
                      <a:pt x="1405" y="338"/>
                    </a:lnTo>
                    <a:lnTo>
                      <a:pt x="1293" y="281"/>
                    </a:lnTo>
                    <a:lnTo>
                      <a:pt x="1181" y="281"/>
                    </a:lnTo>
                    <a:lnTo>
                      <a:pt x="956" y="338"/>
                    </a:lnTo>
                    <a:lnTo>
                      <a:pt x="843" y="338"/>
                    </a:lnTo>
                    <a:lnTo>
                      <a:pt x="843" y="281"/>
                    </a:lnTo>
                    <a:lnTo>
                      <a:pt x="843" y="225"/>
                    </a:lnTo>
                    <a:lnTo>
                      <a:pt x="843" y="169"/>
                    </a:lnTo>
                    <a:lnTo>
                      <a:pt x="843" y="57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948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1" name="Google Shape;23891;p51"/>
              <p:cNvSpPr/>
              <p:nvPr/>
            </p:nvSpPr>
            <p:spPr>
              <a:xfrm>
                <a:off x="656850" y="1500825"/>
                <a:ext cx="6605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2642" h="1800" extrusionOk="0">
                    <a:moveTo>
                      <a:pt x="506" y="0"/>
                    </a:moveTo>
                    <a:lnTo>
                      <a:pt x="450" y="57"/>
                    </a:lnTo>
                    <a:lnTo>
                      <a:pt x="394" y="169"/>
                    </a:lnTo>
                    <a:lnTo>
                      <a:pt x="338" y="225"/>
                    </a:lnTo>
                    <a:lnTo>
                      <a:pt x="225" y="281"/>
                    </a:lnTo>
                    <a:lnTo>
                      <a:pt x="169" y="394"/>
                    </a:lnTo>
                    <a:lnTo>
                      <a:pt x="113" y="450"/>
                    </a:lnTo>
                    <a:lnTo>
                      <a:pt x="169" y="563"/>
                    </a:lnTo>
                    <a:lnTo>
                      <a:pt x="169" y="619"/>
                    </a:lnTo>
                    <a:lnTo>
                      <a:pt x="0" y="619"/>
                    </a:lnTo>
                    <a:lnTo>
                      <a:pt x="113" y="787"/>
                    </a:lnTo>
                    <a:lnTo>
                      <a:pt x="113" y="900"/>
                    </a:lnTo>
                    <a:lnTo>
                      <a:pt x="57" y="1012"/>
                    </a:lnTo>
                    <a:lnTo>
                      <a:pt x="0" y="1068"/>
                    </a:lnTo>
                    <a:lnTo>
                      <a:pt x="57" y="1125"/>
                    </a:lnTo>
                    <a:lnTo>
                      <a:pt x="169" y="1181"/>
                    </a:lnTo>
                    <a:lnTo>
                      <a:pt x="338" y="1125"/>
                    </a:lnTo>
                    <a:lnTo>
                      <a:pt x="450" y="1068"/>
                    </a:lnTo>
                    <a:lnTo>
                      <a:pt x="506" y="1125"/>
                    </a:lnTo>
                    <a:lnTo>
                      <a:pt x="619" y="1181"/>
                    </a:lnTo>
                    <a:lnTo>
                      <a:pt x="675" y="1237"/>
                    </a:lnTo>
                    <a:lnTo>
                      <a:pt x="619" y="1293"/>
                    </a:lnTo>
                    <a:lnTo>
                      <a:pt x="506" y="1349"/>
                    </a:lnTo>
                    <a:lnTo>
                      <a:pt x="450" y="1462"/>
                    </a:lnTo>
                    <a:lnTo>
                      <a:pt x="450" y="1518"/>
                    </a:lnTo>
                    <a:lnTo>
                      <a:pt x="450" y="1630"/>
                    </a:lnTo>
                    <a:lnTo>
                      <a:pt x="506" y="1630"/>
                    </a:lnTo>
                    <a:lnTo>
                      <a:pt x="619" y="1574"/>
                    </a:lnTo>
                    <a:lnTo>
                      <a:pt x="731" y="1630"/>
                    </a:lnTo>
                    <a:lnTo>
                      <a:pt x="843" y="1630"/>
                    </a:lnTo>
                    <a:lnTo>
                      <a:pt x="1012" y="1574"/>
                    </a:lnTo>
                    <a:lnTo>
                      <a:pt x="1068" y="1574"/>
                    </a:lnTo>
                    <a:lnTo>
                      <a:pt x="1124" y="1630"/>
                    </a:lnTo>
                    <a:lnTo>
                      <a:pt x="1124" y="1687"/>
                    </a:lnTo>
                    <a:lnTo>
                      <a:pt x="1124" y="1799"/>
                    </a:lnTo>
                    <a:lnTo>
                      <a:pt x="1237" y="1799"/>
                    </a:lnTo>
                    <a:lnTo>
                      <a:pt x="1462" y="1687"/>
                    </a:lnTo>
                    <a:lnTo>
                      <a:pt x="1574" y="1574"/>
                    </a:lnTo>
                    <a:lnTo>
                      <a:pt x="1686" y="1406"/>
                    </a:lnTo>
                    <a:lnTo>
                      <a:pt x="1743" y="1181"/>
                    </a:lnTo>
                    <a:lnTo>
                      <a:pt x="1743" y="1406"/>
                    </a:lnTo>
                    <a:lnTo>
                      <a:pt x="1743" y="1518"/>
                    </a:lnTo>
                    <a:lnTo>
                      <a:pt x="1855" y="1574"/>
                    </a:lnTo>
                    <a:lnTo>
                      <a:pt x="1968" y="1630"/>
                    </a:lnTo>
                    <a:lnTo>
                      <a:pt x="2080" y="1630"/>
                    </a:lnTo>
                    <a:lnTo>
                      <a:pt x="2305" y="1518"/>
                    </a:lnTo>
                    <a:lnTo>
                      <a:pt x="2473" y="1349"/>
                    </a:lnTo>
                    <a:lnTo>
                      <a:pt x="2586" y="1125"/>
                    </a:lnTo>
                    <a:lnTo>
                      <a:pt x="2642" y="1012"/>
                    </a:lnTo>
                    <a:lnTo>
                      <a:pt x="2642" y="900"/>
                    </a:lnTo>
                    <a:lnTo>
                      <a:pt x="2586" y="844"/>
                    </a:lnTo>
                    <a:lnTo>
                      <a:pt x="2473" y="900"/>
                    </a:lnTo>
                    <a:lnTo>
                      <a:pt x="2192" y="900"/>
                    </a:lnTo>
                    <a:lnTo>
                      <a:pt x="2136" y="844"/>
                    </a:lnTo>
                    <a:lnTo>
                      <a:pt x="2080" y="731"/>
                    </a:lnTo>
                    <a:lnTo>
                      <a:pt x="2080" y="675"/>
                    </a:lnTo>
                    <a:lnTo>
                      <a:pt x="2024" y="619"/>
                    </a:lnTo>
                    <a:lnTo>
                      <a:pt x="1911" y="563"/>
                    </a:lnTo>
                    <a:lnTo>
                      <a:pt x="1799" y="563"/>
                    </a:lnTo>
                    <a:lnTo>
                      <a:pt x="1630" y="619"/>
                    </a:lnTo>
                    <a:lnTo>
                      <a:pt x="1349" y="1068"/>
                    </a:lnTo>
                    <a:lnTo>
                      <a:pt x="1181" y="1237"/>
                    </a:lnTo>
                    <a:lnTo>
                      <a:pt x="1124" y="1293"/>
                    </a:lnTo>
                    <a:lnTo>
                      <a:pt x="956" y="1349"/>
                    </a:lnTo>
                    <a:lnTo>
                      <a:pt x="900" y="1349"/>
                    </a:lnTo>
                    <a:lnTo>
                      <a:pt x="900" y="1293"/>
                    </a:lnTo>
                    <a:lnTo>
                      <a:pt x="956" y="1293"/>
                    </a:lnTo>
                    <a:lnTo>
                      <a:pt x="1012" y="1181"/>
                    </a:lnTo>
                    <a:lnTo>
                      <a:pt x="956" y="1125"/>
                    </a:lnTo>
                    <a:lnTo>
                      <a:pt x="843" y="1012"/>
                    </a:lnTo>
                    <a:lnTo>
                      <a:pt x="787" y="956"/>
                    </a:lnTo>
                    <a:lnTo>
                      <a:pt x="787" y="900"/>
                    </a:lnTo>
                    <a:lnTo>
                      <a:pt x="787" y="844"/>
                    </a:lnTo>
                    <a:lnTo>
                      <a:pt x="843" y="787"/>
                    </a:lnTo>
                    <a:lnTo>
                      <a:pt x="1012" y="563"/>
                    </a:lnTo>
                    <a:lnTo>
                      <a:pt x="1012" y="394"/>
                    </a:lnTo>
                    <a:lnTo>
                      <a:pt x="956" y="169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A397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2" name="Google Shape;23892;p51"/>
              <p:cNvSpPr/>
              <p:nvPr/>
            </p:nvSpPr>
            <p:spPr>
              <a:xfrm>
                <a:off x="672300" y="1476925"/>
                <a:ext cx="25325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2362" extrusionOk="0">
                    <a:moveTo>
                      <a:pt x="169" y="1"/>
                    </a:moveTo>
                    <a:lnTo>
                      <a:pt x="169" y="170"/>
                    </a:lnTo>
                    <a:lnTo>
                      <a:pt x="169" y="226"/>
                    </a:lnTo>
                    <a:lnTo>
                      <a:pt x="169" y="282"/>
                    </a:lnTo>
                    <a:lnTo>
                      <a:pt x="169" y="956"/>
                    </a:lnTo>
                    <a:lnTo>
                      <a:pt x="169" y="1125"/>
                    </a:lnTo>
                    <a:lnTo>
                      <a:pt x="225" y="1237"/>
                    </a:lnTo>
                    <a:lnTo>
                      <a:pt x="282" y="1294"/>
                    </a:lnTo>
                    <a:lnTo>
                      <a:pt x="338" y="1294"/>
                    </a:lnTo>
                    <a:lnTo>
                      <a:pt x="394" y="1350"/>
                    </a:lnTo>
                    <a:lnTo>
                      <a:pt x="338" y="1406"/>
                    </a:lnTo>
                    <a:lnTo>
                      <a:pt x="282" y="1519"/>
                    </a:lnTo>
                    <a:lnTo>
                      <a:pt x="169" y="1631"/>
                    </a:lnTo>
                    <a:lnTo>
                      <a:pt x="57" y="1743"/>
                    </a:lnTo>
                    <a:lnTo>
                      <a:pt x="1" y="1968"/>
                    </a:lnTo>
                    <a:lnTo>
                      <a:pt x="282" y="2137"/>
                    </a:lnTo>
                    <a:lnTo>
                      <a:pt x="282" y="2193"/>
                    </a:lnTo>
                    <a:lnTo>
                      <a:pt x="282" y="2249"/>
                    </a:lnTo>
                    <a:lnTo>
                      <a:pt x="225" y="2305"/>
                    </a:lnTo>
                    <a:lnTo>
                      <a:pt x="225" y="2362"/>
                    </a:lnTo>
                    <a:lnTo>
                      <a:pt x="394" y="2362"/>
                    </a:lnTo>
                    <a:lnTo>
                      <a:pt x="506" y="2305"/>
                    </a:lnTo>
                    <a:lnTo>
                      <a:pt x="787" y="2193"/>
                    </a:lnTo>
                    <a:lnTo>
                      <a:pt x="844" y="2137"/>
                    </a:lnTo>
                    <a:lnTo>
                      <a:pt x="900" y="1968"/>
                    </a:lnTo>
                    <a:lnTo>
                      <a:pt x="956" y="1856"/>
                    </a:lnTo>
                    <a:lnTo>
                      <a:pt x="1012" y="1743"/>
                    </a:lnTo>
                    <a:lnTo>
                      <a:pt x="1012" y="1575"/>
                    </a:lnTo>
                    <a:lnTo>
                      <a:pt x="844" y="1631"/>
                    </a:lnTo>
                    <a:lnTo>
                      <a:pt x="787" y="1687"/>
                    </a:lnTo>
                    <a:lnTo>
                      <a:pt x="731" y="1631"/>
                    </a:lnTo>
                    <a:lnTo>
                      <a:pt x="563" y="1350"/>
                    </a:lnTo>
                    <a:lnTo>
                      <a:pt x="506" y="1069"/>
                    </a:lnTo>
                    <a:lnTo>
                      <a:pt x="506" y="900"/>
                    </a:lnTo>
                    <a:lnTo>
                      <a:pt x="450" y="788"/>
                    </a:lnTo>
                    <a:lnTo>
                      <a:pt x="450" y="675"/>
                    </a:lnTo>
                    <a:lnTo>
                      <a:pt x="563" y="619"/>
                    </a:lnTo>
                    <a:lnTo>
                      <a:pt x="619" y="619"/>
                    </a:lnTo>
                    <a:lnTo>
                      <a:pt x="675" y="563"/>
                    </a:lnTo>
                    <a:lnTo>
                      <a:pt x="394" y="451"/>
                    </a:lnTo>
                    <a:lnTo>
                      <a:pt x="563" y="394"/>
                    </a:lnTo>
                    <a:lnTo>
                      <a:pt x="619" y="282"/>
                    </a:lnTo>
                    <a:lnTo>
                      <a:pt x="506" y="57"/>
                    </a:lnTo>
                    <a:lnTo>
                      <a:pt x="394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A8D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3" name="Google Shape;23893;p51"/>
              <p:cNvSpPr/>
              <p:nvPr/>
            </p:nvSpPr>
            <p:spPr>
              <a:xfrm>
                <a:off x="677925" y="1384200"/>
                <a:ext cx="29525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968" extrusionOk="0">
                    <a:moveTo>
                      <a:pt x="506" y="0"/>
                    </a:moveTo>
                    <a:lnTo>
                      <a:pt x="394" y="113"/>
                    </a:lnTo>
                    <a:lnTo>
                      <a:pt x="225" y="394"/>
                    </a:lnTo>
                    <a:lnTo>
                      <a:pt x="169" y="506"/>
                    </a:lnTo>
                    <a:lnTo>
                      <a:pt x="113" y="619"/>
                    </a:lnTo>
                    <a:lnTo>
                      <a:pt x="113" y="787"/>
                    </a:lnTo>
                    <a:lnTo>
                      <a:pt x="57" y="1012"/>
                    </a:lnTo>
                    <a:lnTo>
                      <a:pt x="57" y="1237"/>
                    </a:lnTo>
                    <a:lnTo>
                      <a:pt x="57" y="1406"/>
                    </a:lnTo>
                    <a:lnTo>
                      <a:pt x="0" y="1630"/>
                    </a:lnTo>
                    <a:lnTo>
                      <a:pt x="113" y="1743"/>
                    </a:lnTo>
                    <a:lnTo>
                      <a:pt x="281" y="1743"/>
                    </a:lnTo>
                    <a:lnTo>
                      <a:pt x="562" y="1687"/>
                    </a:lnTo>
                    <a:lnTo>
                      <a:pt x="731" y="1687"/>
                    </a:lnTo>
                    <a:lnTo>
                      <a:pt x="731" y="1743"/>
                    </a:lnTo>
                    <a:lnTo>
                      <a:pt x="675" y="1855"/>
                    </a:lnTo>
                    <a:lnTo>
                      <a:pt x="731" y="1911"/>
                    </a:lnTo>
                    <a:lnTo>
                      <a:pt x="843" y="1968"/>
                    </a:lnTo>
                    <a:lnTo>
                      <a:pt x="956" y="1911"/>
                    </a:lnTo>
                    <a:lnTo>
                      <a:pt x="1012" y="1799"/>
                    </a:lnTo>
                    <a:lnTo>
                      <a:pt x="1068" y="1687"/>
                    </a:lnTo>
                    <a:lnTo>
                      <a:pt x="1181" y="1630"/>
                    </a:lnTo>
                    <a:lnTo>
                      <a:pt x="1181" y="1518"/>
                    </a:lnTo>
                    <a:lnTo>
                      <a:pt x="1068" y="1406"/>
                    </a:lnTo>
                    <a:lnTo>
                      <a:pt x="956" y="1349"/>
                    </a:lnTo>
                    <a:lnTo>
                      <a:pt x="843" y="1349"/>
                    </a:lnTo>
                    <a:lnTo>
                      <a:pt x="675" y="1406"/>
                    </a:lnTo>
                    <a:lnTo>
                      <a:pt x="675" y="1406"/>
                    </a:lnTo>
                    <a:lnTo>
                      <a:pt x="900" y="1181"/>
                    </a:lnTo>
                    <a:lnTo>
                      <a:pt x="1012" y="1012"/>
                    </a:lnTo>
                    <a:lnTo>
                      <a:pt x="956" y="843"/>
                    </a:lnTo>
                    <a:lnTo>
                      <a:pt x="731" y="675"/>
                    </a:lnTo>
                    <a:lnTo>
                      <a:pt x="900" y="619"/>
                    </a:lnTo>
                    <a:lnTo>
                      <a:pt x="1012" y="562"/>
                    </a:lnTo>
                    <a:lnTo>
                      <a:pt x="1068" y="450"/>
                    </a:lnTo>
                    <a:lnTo>
                      <a:pt x="1068" y="281"/>
                    </a:lnTo>
                    <a:lnTo>
                      <a:pt x="787" y="57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8D81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4" name="Google Shape;23894;p51"/>
              <p:cNvSpPr/>
              <p:nvPr/>
            </p:nvSpPr>
            <p:spPr>
              <a:xfrm>
                <a:off x="659650" y="1469900"/>
                <a:ext cx="11275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62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226"/>
                    </a:lnTo>
                    <a:lnTo>
                      <a:pt x="1" y="394"/>
                    </a:lnTo>
                    <a:lnTo>
                      <a:pt x="1" y="563"/>
                    </a:lnTo>
                    <a:lnTo>
                      <a:pt x="1" y="619"/>
                    </a:lnTo>
                    <a:lnTo>
                      <a:pt x="57" y="619"/>
                    </a:lnTo>
                    <a:lnTo>
                      <a:pt x="226" y="507"/>
                    </a:lnTo>
                    <a:lnTo>
                      <a:pt x="338" y="451"/>
                    </a:lnTo>
                    <a:lnTo>
                      <a:pt x="394" y="394"/>
                    </a:lnTo>
                    <a:lnTo>
                      <a:pt x="450" y="338"/>
                    </a:lnTo>
                    <a:lnTo>
                      <a:pt x="450" y="282"/>
                    </a:lnTo>
                    <a:lnTo>
                      <a:pt x="338" y="113"/>
                    </a:lnTo>
                    <a:lnTo>
                      <a:pt x="226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08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5" name="Google Shape;23895;p51"/>
              <p:cNvSpPr/>
              <p:nvPr/>
            </p:nvSpPr>
            <p:spPr>
              <a:xfrm>
                <a:off x="661050" y="1437600"/>
                <a:ext cx="56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450" extrusionOk="0">
                    <a:moveTo>
                      <a:pt x="1" y="0"/>
                    </a:moveTo>
                    <a:lnTo>
                      <a:pt x="1" y="450"/>
                    </a:lnTo>
                    <a:lnTo>
                      <a:pt x="226" y="281"/>
                    </a:lnTo>
                    <a:lnTo>
                      <a:pt x="113" y="16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8D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6" name="Google Shape;23896;p51"/>
              <p:cNvSpPr/>
              <p:nvPr/>
            </p:nvSpPr>
            <p:spPr>
              <a:xfrm>
                <a:off x="676525" y="1481150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48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7" name="Google Shape;23897;p51"/>
              <p:cNvSpPr/>
              <p:nvPr/>
            </p:nvSpPr>
            <p:spPr>
              <a:xfrm>
                <a:off x="683550" y="1274600"/>
                <a:ext cx="63250" cy="67475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2699" extrusionOk="0">
                    <a:moveTo>
                      <a:pt x="1068" y="0"/>
                    </a:moveTo>
                    <a:lnTo>
                      <a:pt x="1012" y="57"/>
                    </a:lnTo>
                    <a:lnTo>
                      <a:pt x="956" y="113"/>
                    </a:lnTo>
                    <a:lnTo>
                      <a:pt x="900" y="281"/>
                    </a:lnTo>
                    <a:lnTo>
                      <a:pt x="843" y="281"/>
                    </a:lnTo>
                    <a:lnTo>
                      <a:pt x="731" y="338"/>
                    </a:lnTo>
                    <a:lnTo>
                      <a:pt x="618" y="338"/>
                    </a:lnTo>
                    <a:lnTo>
                      <a:pt x="506" y="281"/>
                    </a:lnTo>
                    <a:lnTo>
                      <a:pt x="113" y="281"/>
                    </a:lnTo>
                    <a:lnTo>
                      <a:pt x="56" y="338"/>
                    </a:lnTo>
                    <a:lnTo>
                      <a:pt x="0" y="394"/>
                    </a:lnTo>
                    <a:lnTo>
                      <a:pt x="0" y="450"/>
                    </a:lnTo>
                    <a:lnTo>
                      <a:pt x="0" y="506"/>
                    </a:lnTo>
                    <a:lnTo>
                      <a:pt x="56" y="562"/>
                    </a:lnTo>
                    <a:lnTo>
                      <a:pt x="113" y="562"/>
                    </a:lnTo>
                    <a:lnTo>
                      <a:pt x="225" y="506"/>
                    </a:lnTo>
                    <a:lnTo>
                      <a:pt x="337" y="450"/>
                    </a:lnTo>
                    <a:lnTo>
                      <a:pt x="450" y="506"/>
                    </a:lnTo>
                    <a:lnTo>
                      <a:pt x="618" y="619"/>
                    </a:lnTo>
                    <a:lnTo>
                      <a:pt x="450" y="619"/>
                    </a:lnTo>
                    <a:lnTo>
                      <a:pt x="394" y="675"/>
                    </a:lnTo>
                    <a:lnTo>
                      <a:pt x="337" y="731"/>
                    </a:lnTo>
                    <a:lnTo>
                      <a:pt x="337" y="843"/>
                    </a:lnTo>
                    <a:lnTo>
                      <a:pt x="394" y="956"/>
                    </a:lnTo>
                    <a:lnTo>
                      <a:pt x="450" y="1012"/>
                    </a:lnTo>
                    <a:lnTo>
                      <a:pt x="562" y="1124"/>
                    </a:lnTo>
                    <a:lnTo>
                      <a:pt x="618" y="1181"/>
                    </a:lnTo>
                    <a:lnTo>
                      <a:pt x="731" y="1124"/>
                    </a:lnTo>
                    <a:lnTo>
                      <a:pt x="787" y="1012"/>
                    </a:lnTo>
                    <a:lnTo>
                      <a:pt x="956" y="1012"/>
                    </a:lnTo>
                    <a:lnTo>
                      <a:pt x="956" y="1068"/>
                    </a:lnTo>
                    <a:lnTo>
                      <a:pt x="1012" y="1181"/>
                    </a:lnTo>
                    <a:lnTo>
                      <a:pt x="1068" y="1293"/>
                    </a:lnTo>
                    <a:lnTo>
                      <a:pt x="1181" y="1462"/>
                    </a:lnTo>
                    <a:lnTo>
                      <a:pt x="956" y="1462"/>
                    </a:lnTo>
                    <a:lnTo>
                      <a:pt x="843" y="1405"/>
                    </a:lnTo>
                    <a:lnTo>
                      <a:pt x="787" y="1293"/>
                    </a:lnTo>
                    <a:lnTo>
                      <a:pt x="675" y="1349"/>
                    </a:lnTo>
                    <a:lnTo>
                      <a:pt x="675" y="1405"/>
                    </a:lnTo>
                    <a:lnTo>
                      <a:pt x="675" y="1462"/>
                    </a:lnTo>
                    <a:lnTo>
                      <a:pt x="675" y="1518"/>
                    </a:lnTo>
                    <a:lnTo>
                      <a:pt x="675" y="1630"/>
                    </a:lnTo>
                    <a:lnTo>
                      <a:pt x="562" y="1630"/>
                    </a:lnTo>
                    <a:lnTo>
                      <a:pt x="450" y="1855"/>
                    </a:lnTo>
                    <a:lnTo>
                      <a:pt x="394" y="2024"/>
                    </a:lnTo>
                    <a:lnTo>
                      <a:pt x="394" y="2080"/>
                    </a:lnTo>
                    <a:lnTo>
                      <a:pt x="450" y="2080"/>
                    </a:lnTo>
                    <a:lnTo>
                      <a:pt x="562" y="2024"/>
                    </a:lnTo>
                    <a:lnTo>
                      <a:pt x="618" y="1911"/>
                    </a:lnTo>
                    <a:lnTo>
                      <a:pt x="843" y="1911"/>
                    </a:lnTo>
                    <a:lnTo>
                      <a:pt x="900" y="1968"/>
                    </a:lnTo>
                    <a:lnTo>
                      <a:pt x="956" y="2024"/>
                    </a:lnTo>
                    <a:lnTo>
                      <a:pt x="1124" y="1968"/>
                    </a:lnTo>
                    <a:lnTo>
                      <a:pt x="1181" y="1968"/>
                    </a:lnTo>
                    <a:lnTo>
                      <a:pt x="1181" y="2024"/>
                    </a:lnTo>
                    <a:lnTo>
                      <a:pt x="1124" y="2080"/>
                    </a:lnTo>
                    <a:lnTo>
                      <a:pt x="1068" y="2192"/>
                    </a:lnTo>
                    <a:lnTo>
                      <a:pt x="1124" y="2305"/>
                    </a:lnTo>
                    <a:lnTo>
                      <a:pt x="1181" y="2361"/>
                    </a:lnTo>
                    <a:lnTo>
                      <a:pt x="1237" y="2417"/>
                    </a:lnTo>
                    <a:lnTo>
                      <a:pt x="1237" y="2417"/>
                    </a:lnTo>
                    <a:lnTo>
                      <a:pt x="1124" y="2361"/>
                    </a:lnTo>
                    <a:lnTo>
                      <a:pt x="1068" y="2361"/>
                    </a:lnTo>
                    <a:lnTo>
                      <a:pt x="1012" y="2473"/>
                    </a:lnTo>
                    <a:lnTo>
                      <a:pt x="1237" y="2586"/>
                    </a:lnTo>
                    <a:lnTo>
                      <a:pt x="1405" y="2698"/>
                    </a:lnTo>
                    <a:lnTo>
                      <a:pt x="1630" y="2698"/>
                    </a:lnTo>
                    <a:lnTo>
                      <a:pt x="1799" y="2586"/>
                    </a:lnTo>
                    <a:lnTo>
                      <a:pt x="2024" y="2361"/>
                    </a:lnTo>
                    <a:lnTo>
                      <a:pt x="2305" y="2136"/>
                    </a:lnTo>
                    <a:lnTo>
                      <a:pt x="2417" y="2080"/>
                    </a:lnTo>
                    <a:lnTo>
                      <a:pt x="2473" y="1968"/>
                    </a:lnTo>
                    <a:lnTo>
                      <a:pt x="2529" y="1687"/>
                    </a:lnTo>
                    <a:lnTo>
                      <a:pt x="2473" y="1574"/>
                    </a:lnTo>
                    <a:lnTo>
                      <a:pt x="2361" y="1518"/>
                    </a:lnTo>
                    <a:lnTo>
                      <a:pt x="2192" y="1462"/>
                    </a:lnTo>
                    <a:lnTo>
                      <a:pt x="2080" y="1462"/>
                    </a:lnTo>
                    <a:lnTo>
                      <a:pt x="1911" y="1405"/>
                    </a:lnTo>
                    <a:lnTo>
                      <a:pt x="2136" y="1405"/>
                    </a:lnTo>
                    <a:lnTo>
                      <a:pt x="2248" y="1349"/>
                    </a:lnTo>
                    <a:lnTo>
                      <a:pt x="2248" y="1237"/>
                    </a:lnTo>
                    <a:lnTo>
                      <a:pt x="2192" y="1068"/>
                    </a:lnTo>
                    <a:lnTo>
                      <a:pt x="2136" y="956"/>
                    </a:lnTo>
                    <a:lnTo>
                      <a:pt x="2136" y="900"/>
                    </a:lnTo>
                    <a:lnTo>
                      <a:pt x="2192" y="787"/>
                    </a:lnTo>
                    <a:lnTo>
                      <a:pt x="2192" y="675"/>
                    </a:lnTo>
                    <a:lnTo>
                      <a:pt x="2136" y="619"/>
                    </a:lnTo>
                    <a:lnTo>
                      <a:pt x="2024" y="562"/>
                    </a:lnTo>
                    <a:lnTo>
                      <a:pt x="1911" y="450"/>
                    </a:lnTo>
                    <a:lnTo>
                      <a:pt x="1855" y="338"/>
                    </a:lnTo>
                    <a:lnTo>
                      <a:pt x="1799" y="57"/>
                    </a:lnTo>
                    <a:lnTo>
                      <a:pt x="1630" y="0"/>
                    </a:lnTo>
                    <a:close/>
                  </a:path>
                </a:pathLst>
              </a:custGeom>
              <a:solidFill>
                <a:srgbClr val="9592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8" name="Google Shape;23898;p51"/>
              <p:cNvSpPr/>
              <p:nvPr/>
            </p:nvSpPr>
            <p:spPr>
              <a:xfrm>
                <a:off x="675100" y="1247900"/>
                <a:ext cx="60450" cy="37950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518" extrusionOk="0">
                    <a:moveTo>
                      <a:pt x="226" y="0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1" y="225"/>
                    </a:lnTo>
                    <a:lnTo>
                      <a:pt x="1" y="450"/>
                    </a:lnTo>
                    <a:lnTo>
                      <a:pt x="1" y="675"/>
                    </a:lnTo>
                    <a:lnTo>
                      <a:pt x="57" y="675"/>
                    </a:lnTo>
                    <a:lnTo>
                      <a:pt x="170" y="619"/>
                    </a:lnTo>
                    <a:lnTo>
                      <a:pt x="226" y="619"/>
                    </a:lnTo>
                    <a:lnTo>
                      <a:pt x="394" y="787"/>
                    </a:lnTo>
                    <a:lnTo>
                      <a:pt x="451" y="787"/>
                    </a:lnTo>
                    <a:lnTo>
                      <a:pt x="507" y="675"/>
                    </a:lnTo>
                    <a:lnTo>
                      <a:pt x="619" y="619"/>
                    </a:lnTo>
                    <a:lnTo>
                      <a:pt x="732" y="787"/>
                    </a:lnTo>
                    <a:lnTo>
                      <a:pt x="732" y="844"/>
                    </a:lnTo>
                    <a:lnTo>
                      <a:pt x="732" y="956"/>
                    </a:lnTo>
                    <a:lnTo>
                      <a:pt x="675" y="1181"/>
                    </a:lnTo>
                    <a:lnTo>
                      <a:pt x="732" y="1349"/>
                    </a:lnTo>
                    <a:lnTo>
                      <a:pt x="844" y="1406"/>
                    </a:lnTo>
                    <a:lnTo>
                      <a:pt x="1013" y="1462"/>
                    </a:lnTo>
                    <a:lnTo>
                      <a:pt x="1069" y="1518"/>
                    </a:lnTo>
                    <a:lnTo>
                      <a:pt x="1181" y="1462"/>
                    </a:lnTo>
                    <a:lnTo>
                      <a:pt x="1238" y="1406"/>
                    </a:lnTo>
                    <a:lnTo>
                      <a:pt x="1294" y="1462"/>
                    </a:lnTo>
                    <a:lnTo>
                      <a:pt x="1406" y="1462"/>
                    </a:lnTo>
                    <a:lnTo>
                      <a:pt x="1406" y="1349"/>
                    </a:lnTo>
                    <a:lnTo>
                      <a:pt x="1406" y="1293"/>
                    </a:lnTo>
                    <a:lnTo>
                      <a:pt x="1350" y="1181"/>
                    </a:lnTo>
                    <a:lnTo>
                      <a:pt x="1406" y="1125"/>
                    </a:lnTo>
                    <a:lnTo>
                      <a:pt x="1462" y="1125"/>
                    </a:lnTo>
                    <a:lnTo>
                      <a:pt x="1519" y="1181"/>
                    </a:lnTo>
                    <a:lnTo>
                      <a:pt x="1575" y="1237"/>
                    </a:lnTo>
                    <a:lnTo>
                      <a:pt x="1631" y="1181"/>
                    </a:lnTo>
                    <a:lnTo>
                      <a:pt x="1743" y="1125"/>
                    </a:lnTo>
                    <a:lnTo>
                      <a:pt x="2137" y="1125"/>
                    </a:lnTo>
                    <a:lnTo>
                      <a:pt x="2193" y="1068"/>
                    </a:lnTo>
                    <a:lnTo>
                      <a:pt x="2362" y="844"/>
                    </a:lnTo>
                    <a:lnTo>
                      <a:pt x="2418" y="787"/>
                    </a:lnTo>
                    <a:lnTo>
                      <a:pt x="2362" y="675"/>
                    </a:lnTo>
                    <a:lnTo>
                      <a:pt x="2305" y="619"/>
                    </a:lnTo>
                    <a:lnTo>
                      <a:pt x="2193" y="506"/>
                    </a:lnTo>
                    <a:lnTo>
                      <a:pt x="2137" y="506"/>
                    </a:lnTo>
                    <a:lnTo>
                      <a:pt x="2137" y="450"/>
                    </a:lnTo>
                    <a:lnTo>
                      <a:pt x="2024" y="394"/>
                    </a:lnTo>
                    <a:lnTo>
                      <a:pt x="1912" y="394"/>
                    </a:lnTo>
                    <a:lnTo>
                      <a:pt x="1800" y="450"/>
                    </a:lnTo>
                    <a:lnTo>
                      <a:pt x="1687" y="506"/>
                    </a:lnTo>
                    <a:lnTo>
                      <a:pt x="1575" y="675"/>
                    </a:lnTo>
                    <a:lnTo>
                      <a:pt x="1462" y="731"/>
                    </a:lnTo>
                    <a:lnTo>
                      <a:pt x="1013" y="731"/>
                    </a:lnTo>
                    <a:lnTo>
                      <a:pt x="1069" y="675"/>
                    </a:lnTo>
                    <a:lnTo>
                      <a:pt x="1013" y="562"/>
                    </a:lnTo>
                    <a:lnTo>
                      <a:pt x="900" y="506"/>
                    </a:lnTo>
                    <a:lnTo>
                      <a:pt x="844" y="450"/>
                    </a:lnTo>
                    <a:lnTo>
                      <a:pt x="788" y="394"/>
                    </a:lnTo>
                    <a:lnTo>
                      <a:pt x="732" y="169"/>
                    </a:lnTo>
                    <a:lnTo>
                      <a:pt x="619" y="57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9" name="Google Shape;23899;p51"/>
              <p:cNvSpPr/>
              <p:nvPr/>
            </p:nvSpPr>
            <p:spPr>
              <a:xfrm>
                <a:off x="684950" y="1336425"/>
                <a:ext cx="23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732" extrusionOk="0">
                    <a:moveTo>
                      <a:pt x="169" y="0"/>
                    </a:moveTo>
                    <a:lnTo>
                      <a:pt x="169" y="113"/>
                    </a:lnTo>
                    <a:lnTo>
                      <a:pt x="169" y="169"/>
                    </a:lnTo>
                    <a:lnTo>
                      <a:pt x="113" y="225"/>
                    </a:lnTo>
                    <a:lnTo>
                      <a:pt x="113" y="169"/>
                    </a:lnTo>
                    <a:lnTo>
                      <a:pt x="57" y="169"/>
                    </a:lnTo>
                    <a:lnTo>
                      <a:pt x="0" y="113"/>
                    </a:lnTo>
                    <a:lnTo>
                      <a:pt x="0" y="281"/>
                    </a:lnTo>
                    <a:lnTo>
                      <a:pt x="0" y="394"/>
                    </a:lnTo>
                    <a:lnTo>
                      <a:pt x="57" y="450"/>
                    </a:lnTo>
                    <a:lnTo>
                      <a:pt x="225" y="619"/>
                    </a:lnTo>
                    <a:lnTo>
                      <a:pt x="450" y="731"/>
                    </a:lnTo>
                    <a:lnTo>
                      <a:pt x="787" y="731"/>
                    </a:lnTo>
                    <a:lnTo>
                      <a:pt x="900" y="675"/>
                    </a:lnTo>
                    <a:lnTo>
                      <a:pt x="900" y="562"/>
                    </a:lnTo>
                    <a:lnTo>
                      <a:pt x="900" y="506"/>
                    </a:lnTo>
                    <a:lnTo>
                      <a:pt x="956" y="450"/>
                    </a:lnTo>
                    <a:lnTo>
                      <a:pt x="956" y="338"/>
                    </a:lnTo>
                    <a:lnTo>
                      <a:pt x="900" y="225"/>
                    </a:lnTo>
                    <a:lnTo>
                      <a:pt x="844" y="225"/>
                    </a:lnTo>
                    <a:lnTo>
                      <a:pt x="731" y="281"/>
                    </a:lnTo>
                    <a:lnTo>
                      <a:pt x="675" y="281"/>
                    </a:lnTo>
                    <a:lnTo>
                      <a:pt x="562" y="225"/>
                    </a:lnTo>
                    <a:lnTo>
                      <a:pt x="562" y="113"/>
                    </a:lnTo>
                    <a:lnTo>
                      <a:pt x="450" y="57"/>
                    </a:lnTo>
                    <a:lnTo>
                      <a:pt x="281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18C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0" name="Google Shape;23900;p51"/>
              <p:cNvSpPr/>
              <p:nvPr/>
            </p:nvSpPr>
            <p:spPr>
              <a:xfrm>
                <a:off x="699000" y="1329400"/>
                <a:ext cx="112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619" extrusionOk="0">
                    <a:moveTo>
                      <a:pt x="450" y="0"/>
                    </a:moveTo>
                    <a:lnTo>
                      <a:pt x="225" y="169"/>
                    </a:lnTo>
                    <a:lnTo>
                      <a:pt x="169" y="281"/>
                    </a:lnTo>
                    <a:lnTo>
                      <a:pt x="113" y="450"/>
                    </a:lnTo>
                    <a:lnTo>
                      <a:pt x="113" y="506"/>
                    </a:lnTo>
                    <a:lnTo>
                      <a:pt x="0" y="506"/>
                    </a:lnTo>
                    <a:lnTo>
                      <a:pt x="113" y="562"/>
                    </a:lnTo>
                    <a:lnTo>
                      <a:pt x="169" y="619"/>
                    </a:lnTo>
                    <a:lnTo>
                      <a:pt x="338" y="506"/>
                    </a:lnTo>
                    <a:lnTo>
                      <a:pt x="450" y="506"/>
                    </a:lnTo>
                    <a:lnTo>
                      <a:pt x="450" y="394"/>
                    </a:lnTo>
                    <a:lnTo>
                      <a:pt x="394" y="281"/>
                    </a:lnTo>
                    <a:lnTo>
                      <a:pt x="394" y="225"/>
                    </a:lnTo>
                    <a:lnTo>
                      <a:pt x="450" y="113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1" name="Google Shape;23901;p51"/>
              <p:cNvSpPr/>
              <p:nvPr/>
            </p:nvSpPr>
            <p:spPr>
              <a:xfrm>
                <a:off x="708825" y="1326575"/>
                <a:ext cx="70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9" extrusionOk="0">
                    <a:moveTo>
                      <a:pt x="113" y="1"/>
                    </a:moveTo>
                    <a:lnTo>
                      <a:pt x="57" y="113"/>
                    </a:lnTo>
                    <a:lnTo>
                      <a:pt x="1" y="338"/>
                    </a:lnTo>
                    <a:lnTo>
                      <a:pt x="170" y="338"/>
                    </a:lnTo>
                    <a:lnTo>
                      <a:pt x="282" y="282"/>
                    </a:lnTo>
                    <a:lnTo>
                      <a:pt x="170" y="226"/>
                    </a:lnTo>
                    <a:lnTo>
                      <a:pt x="170" y="170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2" name="Google Shape;23902;p51"/>
              <p:cNvSpPr/>
              <p:nvPr/>
            </p:nvSpPr>
            <p:spPr>
              <a:xfrm>
                <a:off x="687750" y="13308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495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3" name="Google Shape;23903;p51"/>
              <p:cNvSpPr/>
              <p:nvPr/>
            </p:nvSpPr>
            <p:spPr>
              <a:xfrm>
                <a:off x="703225" y="130550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9592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4" name="Google Shape;23904;p51"/>
              <p:cNvSpPr/>
              <p:nvPr/>
            </p:nvSpPr>
            <p:spPr>
              <a:xfrm>
                <a:off x="673700" y="1271775"/>
                <a:ext cx="28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5" name="Google Shape;23905;p51"/>
              <p:cNvSpPr/>
              <p:nvPr/>
            </p:nvSpPr>
            <p:spPr>
              <a:xfrm>
                <a:off x="849350" y="1637125"/>
                <a:ext cx="56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94" extrusionOk="0">
                    <a:moveTo>
                      <a:pt x="1" y="0"/>
                    </a:moveTo>
                    <a:lnTo>
                      <a:pt x="57" y="113"/>
                    </a:lnTo>
                    <a:lnTo>
                      <a:pt x="113" y="225"/>
                    </a:lnTo>
                    <a:lnTo>
                      <a:pt x="169" y="394"/>
                    </a:lnTo>
                    <a:lnTo>
                      <a:pt x="225" y="394"/>
                    </a:lnTo>
                    <a:lnTo>
                      <a:pt x="225" y="281"/>
                    </a:lnTo>
                    <a:lnTo>
                      <a:pt x="225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FA2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6" name="Google Shape;23906;p51"/>
              <p:cNvSpPr/>
              <p:nvPr/>
            </p:nvSpPr>
            <p:spPr>
              <a:xfrm>
                <a:off x="864800" y="161042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1" y="0"/>
                    </a:moveTo>
                    <a:lnTo>
                      <a:pt x="57" y="113"/>
                    </a:lnTo>
                    <a:lnTo>
                      <a:pt x="169" y="169"/>
                    </a:lnTo>
                    <a:lnTo>
                      <a:pt x="113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BA3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7" name="Google Shape;23907;p51"/>
              <p:cNvSpPr/>
              <p:nvPr/>
            </p:nvSpPr>
            <p:spPr>
              <a:xfrm>
                <a:off x="849350" y="163290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7" y="1"/>
                    </a:moveTo>
                    <a:lnTo>
                      <a:pt x="1" y="169"/>
                    </a:lnTo>
                    <a:lnTo>
                      <a:pt x="113" y="169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BA3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8" name="Google Shape;23908;p51"/>
              <p:cNvSpPr/>
              <p:nvPr/>
            </p:nvSpPr>
            <p:spPr>
              <a:xfrm>
                <a:off x="863400" y="16090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BA3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9" name="Google Shape;23909;p51"/>
              <p:cNvSpPr/>
              <p:nvPr/>
            </p:nvSpPr>
            <p:spPr>
              <a:xfrm>
                <a:off x="869025" y="16146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A3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0" name="Google Shape;23910;p51"/>
              <p:cNvSpPr/>
              <p:nvPr/>
            </p:nvSpPr>
            <p:spPr>
              <a:xfrm>
                <a:off x="881675" y="16301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A4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1" name="Google Shape;23911;p51"/>
              <p:cNvSpPr/>
              <p:nvPr/>
            </p:nvSpPr>
            <p:spPr>
              <a:xfrm>
                <a:off x="835300" y="944400"/>
                <a:ext cx="421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619" extrusionOk="0">
                    <a:moveTo>
                      <a:pt x="394" y="0"/>
                    </a:moveTo>
                    <a:lnTo>
                      <a:pt x="225" y="112"/>
                    </a:lnTo>
                    <a:lnTo>
                      <a:pt x="169" y="225"/>
                    </a:lnTo>
                    <a:lnTo>
                      <a:pt x="57" y="281"/>
                    </a:lnTo>
                    <a:lnTo>
                      <a:pt x="0" y="393"/>
                    </a:lnTo>
                    <a:lnTo>
                      <a:pt x="0" y="506"/>
                    </a:lnTo>
                    <a:lnTo>
                      <a:pt x="57" y="562"/>
                    </a:lnTo>
                    <a:lnTo>
                      <a:pt x="113" y="618"/>
                    </a:lnTo>
                    <a:lnTo>
                      <a:pt x="338" y="506"/>
                    </a:lnTo>
                    <a:lnTo>
                      <a:pt x="563" y="450"/>
                    </a:lnTo>
                    <a:lnTo>
                      <a:pt x="787" y="450"/>
                    </a:lnTo>
                    <a:lnTo>
                      <a:pt x="1068" y="562"/>
                    </a:lnTo>
                    <a:lnTo>
                      <a:pt x="1181" y="618"/>
                    </a:lnTo>
                    <a:lnTo>
                      <a:pt x="1687" y="618"/>
                    </a:lnTo>
                    <a:lnTo>
                      <a:pt x="1630" y="450"/>
                    </a:lnTo>
                    <a:lnTo>
                      <a:pt x="1630" y="393"/>
                    </a:lnTo>
                    <a:lnTo>
                      <a:pt x="1630" y="337"/>
                    </a:lnTo>
                    <a:lnTo>
                      <a:pt x="1349" y="337"/>
                    </a:lnTo>
                    <a:lnTo>
                      <a:pt x="1181" y="281"/>
                    </a:lnTo>
                    <a:lnTo>
                      <a:pt x="1125" y="225"/>
                    </a:lnTo>
                    <a:lnTo>
                      <a:pt x="1068" y="112"/>
                    </a:lnTo>
                    <a:lnTo>
                      <a:pt x="1012" y="0"/>
                    </a:lnTo>
                    <a:lnTo>
                      <a:pt x="956" y="56"/>
                    </a:lnTo>
                    <a:lnTo>
                      <a:pt x="900" y="112"/>
                    </a:lnTo>
                    <a:lnTo>
                      <a:pt x="844" y="169"/>
                    </a:lnTo>
                    <a:lnTo>
                      <a:pt x="731" y="112"/>
                    </a:lnTo>
                    <a:lnTo>
                      <a:pt x="563" y="112"/>
                    </a:lnTo>
                    <a:lnTo>
                      <a:pt x="450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B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2" name="Google Shape;23912;p51"/>
              <p:cNvSpPr/>
              <p:nvPr/>
            </p:nvSpPr>
            <p:spPr>
              <a:xfrm>
                <a:off x="839525" y="940175"/>
                <a:ext cx="422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338" extrusionOk="0">
                    <a:moveTo>
                      <a:pt x="0" y="0"/>
                    </a:moveTo>
                    <a:lnTo>
                      <a:pt x="0" y="338"/>
                    </a:lnTo>
                    <a:lnTo>
                      <a:pt x="56" y="338"/>
                    </a:lnTo>
                    <a:lnTo>
                      <a:pt x="169" y="225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2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3" name="Google Shape;23913;p51"/>
              <p:cNvSpPr/>
              <p:nvPr/>
            </p:nvSpPr>
            <p:spPr>
              <a:xfrm>
                <a:off x="840925" y="942975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113" y="1"/>
                    </a:moveTo>
                    <a:lnTo>
                      <a:pt x="0" y="226"/>
                    </a:lnTo>
                    <a:lnTo>
                      <a:pt x="0" y="226"/>
                    </a:lnTo>
                    <a:lnTo>
                      <a:pt x="113" y="169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5A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4" name="Google Shape;23914;p51"/>
              <p:cNvSpPr/>
              <p:nvPr/>
            </p:nvSpPr>
            <p:spPr>
              <a:xfrm>
                <a:off x="856375" y="1162175"/>
                <a:ext cx="30950" cy="67475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2699" extrusionOk="0">
                    <a:moveTo>
                      <a:pt x="282" y="1"/>
                    </a:moveTo>
                    <a:lnTo>
                      <a:pt x="57" y="57"/>
                    </a:lnTo>
                    <a:lnTo>
                      <a:pt x="1" y="170"/>
                    </a:lnTo>
                    <a:lnTo>
                      <a:pt x="1" y="282"/>
                    </a:lnTo>
                    <a:lnTo>
                      <a:pt x="113" y="451"/>
                    </a:lnTo>
                    <a:lnTo>
                      <a:pt x="169" y="563"/>
                    </a:lnTo>
                    <a:lnTo>
                      <a:pt x="113" y="675"/>
                    </a:lnTo>
                    <a:lnTo>
                      <a:pt x="113" y="788"/>
                    </a:lnTo>
                    <a:lnTo>
                      <a:pt x="57" y="1069"/>
                    </a:lnTo>
                    <a:lnTo>
                      <a:pt x="57" y="1350"/>
                    </a:lnTo>
                    <a:lnTo>
                      <a:pt x="57" y="1687"/>
                    </a:lnTo>
                    <a:lnTo>
                      <a:pt x="57" y="2080"/>
                    </a:lnTo>
                    <a:lnTo>
                      <a:pt x="113" y="2249"/>
                    </a:lnTo>
                    <a:lnTo>
                      <a:pt x="169" y="2418"/>
                    </a:lnTo>
                    <a:lnTo>
                      <a:pt x="225" y="2586"/>
                    </a:lnTo>
                    <a:lnTo>
                      <a:pt x="394" y="2699"/>
                    </a:lnTo>
                    <a:lnTo>
                      <a:pt x="506" y="2699"/>
                    </a:lnTo>
                    <a:lnTo>
                      <a:pt x="619" y="2586"/>
                    </a:lnTo>
                    <a:lnTo>
                      <a:pt x="731" y="2530"/>
                    </a:lnTo>
                    <a:lnTo>
                      <a:pt x="675" y="2418"/>
                    </a:lnTo>
                    <a:lnTo>
                      <a:pt x="619" y="2249"/>
                    </a:lnTo>
                    <a:lnTo>
                      <a:pt x="619" y="2137"/>
                    </a:lnTo>
                    <a:lnTo>
                      <a:pt x="675" y="2080"/>
                    </a:lnTo>
                    <a:lnTo>
                      <a:pt x="731" y="2024"/>
                    </a:lnTo>
                    <a:lnTo>
                      <a:pt x="731" y="1968"/>
                    </a:lnTo>
                    <a:lnTo>
                      <a:pt x="619" y="1968"/>
                    </a:lnTo>
                    <a:lnTo>
                      <a:pt x="619" y="1856"/>
                    </a:lnTo>
                    <a:lnTo>
                      <a:pt x="619" y="1799"/>
                    </a:lnTo>
                    <a:lnTo>
                      <a:pt x="731" y="1799"/>
                    </a:lnTo>
                    <a:lnTo>
                      <a:pt x="844" y="1912"/>
                    </a:lnTo>
                    <a:lnTo>
                      <a:pt x="900" y="1968"/>
                    </a:lnTo>
                    <a:lnTo>
                      <a:pt x="900" y="2080"/>
                    </a:lnTo>
                    <a:lnTo>
                      <a:pt x="900" y="2193"/>
                    </a:lnTo>
                    <a:lnTo>
                      <a:pt x="956" y="2249"/>
                    </a:lnTo>
                    <a:lnTo>
                      <a:pt x="1068" y="2249"/>
                    </a:lnTo>
                    <a:lnTo>
                      <a:pt x="1125" y="2193"/>
                    </a:lnTo>
                    <a:lnTo>
                      <a:pt x="1181" y="2137"/>
                    </a:lnTo>
                    <a:lnTo>
                      <a:pt x="1237" y="2024"/>
                    </a:lnTo>
                    <a:lnTo>
                      <a:pt x="1125" y="1968"/>
                    </a:lnTo>
                    <a:lnTo>
                      <a:pt x="1012" y="1912"/>
                    </a:lnTo>
                    <a:lnTo>
                      <a:pt x="900" y="1799"/>
                    </a:lnTo>
                    <a:lnTo>
                      <a:pt x="787" y="1687"/>
                    </a:lnTo>
                    <a:lnTo>
                      <a:pt x="506" y="1575"/>
                    </a:lnTo>
                    <a:lnTo>
                      <a:pt x="506" y="1518"/>
                    </a:lnTo>
                    <a:lnTo>
                      <a:pt x="675" y="1518"/>
                    </a:lnTo>
                    <a:lnTo>
                      <a:pt x="844" y="1575"/>
                    </a:lnTo>
                    <a:lnTo>
                      <a:pt x="956" y="1631"/>
                    </a:lnTo>
                    <a:lnTo>
                      <a:pt x="1012" y="1575"/>
                    </a:lnTo>
                    <a:lnTo>
                      <a:pt x="1068" y="1518"/>
                    </a:lnTo>
                    <a:lnTo>
                      <a:pt x="1012" y="1518"/>
                    </a:lnTo>
                    <a:lnTo>
                      <a:pt x="956" y="1462"/>
                    </a:lnTo>
                    <a:lnTo>
                      <a:pt x="844" y="1294"/>
                    </a:lnTo>
                    <a:lnTo>
                      <a:pt x="844" y="1237"/>
                    </a:lnTo>
                    <a:lnTo>
                      <a:pt x="1012" y="1237"/>
                    </a:lnTo>
                    <a:lnTo>
                      <a:pt x="1068" y="1294"/>
                    </a:lnTo>
                    <a:lnTo>
                      <a:pt x="1125" y="1350"/>
                    </a:lnTo>
                    <a:lnTo>
                      <a:pt x="1125" y="1237"/>
                    </a:lnTo>
                    <a:lnTo>
                      <a:pt x="1125" y="1181"/>
                    </a:lnTo>
                    <a:lnTo>
                      <a:pt x="1012" y="1125"/>
                    </a:lnTo>
                    <a:lnTo>
                      <a:pt x="787" y="1125"/>
                    </a:lnTo>
                    <a:lnTo>
                      <a:pt x="619" y="1013"/>
                    </a:lnTo>
                    <a:lnTo>
                      <a:pt x="787" y="956"/>
                    </a:lnTo>
                    <a:lnTo>
                      <a:pt x="900" y="900"/>
                    </a:lnTo>
                    <a:lnTo>
                      <a:pt x="956" y="788"/>
                    </a:lnTo>
                    <a:lnTo>
                      <a:pt x="1012" y="619"/>
                    </a:lnTo>
                    <a:lnTo>
                      <a:pt x="506" y="338"/>
                    </a:lnTo>
                    <a:lnTo>
                      <a:pt x="394" y="170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5" name="Google Shape;23915;p51"/>
              <p:cNvSpPr/>
              <p:nvPr/>
            </p:nvSpPr>
            <p:spPr>
              <a:xfrm>
                <a:off x="826875" y="1136900"/>
                <a:ext cx="3655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799" extrusionOk="0">
                    <a:moveTo>
                      <a:pt x="562" y="0"/>
                    </a:moveTo>
                    <a:lnTo>
                      <a:pt x="450" y="56"/>
                    </a:lnTo>
                    <a:lnTo>
                      <a:pt x="506" y="169"/>
                    </a:lnTo>
                    <a:lnTo>
                      <a:pt x="506" y="225"/>
                    </a:lnTo>
                    <a:lnTo>
                      <a:pt x="281" y="169"/>
                    </a:lnTo>
                    <a:lnTo>
                      <a:pt x="113" y="169"/>
                    </a:lnTo>
                    <a:lnTo>
                      <a:pt x="56" y="225"/>
                    </a:lnTo>
                    <a:lnTo>
                      <a:pt x="56" y="394"/>
                    </a:lnTo>
                    <a:lnTo>
                      <a:pt x="113" y="394"/>
                    </a:lnTo>
                    <a:lnTo>
                      <a:pt x="113" y="450"/>
                    </a:lnTo>
                    <a:lnTo>
                      <a:pt x="56" y="450"/>
                    </a:lnTo>
                    <a:lnTo>
                      <a:pt x="56" y="394"/>
                    </a:lnTo>
                    <a:lnTo>
                      <a:pt x="0" y="562"/>
                    </a:lnTo>
                    <a:lnTo>
                      <a:pt x="0" y="675"/>
                    </a:lnTo>
                    <a:lnTo>
                      <a:pt x="281" y="956"/>
                    </a:lnTo>
                    <a:lnTo>
                      <a:pt x="337" y="956"/>
                    </a:lnTo>
                    <a:lnTo>
                      <a:pt x="281" y="1012"/>
                    </a:lnTo>
                    <a:lnTo>
                      <a:pt x="225" y="1181"/>
                    </a:lnTo>
                    <a:lnTo>
                      <a:pt x="56" y="1293"/>
                    </a:lnTo>
                    <a:lnTo>
                      <a:pt x="0" y="1405"/>
                    </a:lnTo>
                    <a:lnTo>
                      <a:pt x="0" y="1518"/>
                    </a:lnTo>
                    <a:lnTo>
                      <a:pt x="56" y="1686"/>
                    </a:lnTo>
                    <a:lnTo>
                      <a:pt x="169" y="1630"/>
                    </a:lnTo>
                    <a:lnTo>
                      <a:pt x="337" y="1574"/>
                    </a:lnTo>
                    <a:lnTo>
                      <a:pt x="562" y="1462"/>
                    </a:lnTo>
                    <a:lnTo>
                      <a:pt x="562" y="1574"/>
                    </a:lnTo>
                    <a:lnTo>
                      <a:pt x="618" y="1630"/>
                    </a:lnTo>
                    <a:lnTo>
                      <a:pt x="787" y="1743"/>
                    </a:lnTo>
                    <a:lnTo>
                      <a:pt x="1012" y="1799"/>
                    </a:lnTo>
                    <a:lnTo>
                      <a:pt x="1068" y="1743"/>
                    </a:lnTo>
                    <a:lnTo>
                      <a:pt x="1068" y="1686"/>
                    </a:lnTo>
                    <a:lnTo>
                      <a:pt x="1068" y="1574"/>
                    </a:lnTo>
                    <a:lnTo>
                      <a:pt x="1181" y="1518"/>
                    </a:lnTo>
                    <a:lnTo>
                      <a:pt x="1293" y="1518"/>
                    </a:lnTo>
                    <a:lnTo>
                      <a:pt x="1349" y="1462"/>
                    </a:lnTo>
                    <a:lnTo>
                      <a:pt x="1293" y="1293"/>
                    </a:lnTo>
                    <a:lnTo>
                      <a:pt x="1293" y="1237"/>
                    </a:lnTo>
                    <a:lnTo>
                      <a:pt x="1349" y="1124"/>
                    </a:lnTo>
                    <a:lnTo>
                      <a:pt x="1462" y="1012"/>
                    </a:lnTo>
                    <a:lnTo>
                      <a:pt x="1462" y="899"/>
                    </a:lnTo>
                    <a:lnTo>
                      <a:pt x="1405" y="843"/>
                    </a:lnTo>
                    <a:lnTo>
                      <a:pt x="1349" y="787"/>
                    </a:lnTo>
                    <a:lnTo>
                      <a:pt x="1405" y="731"/>
                    </a:lnTo>
                    <a:lnTo>
                      <a:pt x="1462" y="731"/>
                    </a:lnTo>
                    <a:lnTo>
                      <a:pt x="1405" y="618"/>
                    </a:lnTo>
                    <a:lnTo>
                      <a:pt x="1349" y="562"/>
                    </a:lnTo>
                    <a:lnTo>
                      <a:pt x="1124" y="394"/>
                    </a:lnTo>
                    <a:lnTo>
                      <a:pt x="787" y="562"/>
                    </a:lnTo>
                    <a:lnTo>
                      <a:pt x="731" y="562"/>
                    </a:lnTo>
                    <a:lnTo>
                      <a:pt x="675" y="506"/>
                    </a:lnTo>
                    <a:lnTo>
                      <a:pt x="843" y="337"/>
                    </a:lnTo>
                    <a:lnTo>
                      <a:pt x="787" y="225"/>
                    </a:lnTo>
                    <a:lnTo>
                      <a:pt x="787" y="169"/>
                    </a:lnTo>
                    <a:lnTo>
                      <a:pt x="675" y="56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988D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6" name="Google Shape;23916;p51"/>
              <p:cNvSpPr/>
              <p:nvPr/>
            </p:nvSpPr>
            <p:spPr>
              <a:xfrm>
                <a:off x="884475" y="1201525"/>
                <a:ext cx="84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51" extrusionOk="0">
                    <a:moveTo>
                      <a:pt x="169" y="1"/>
                    </a:moveTo>
                    <a:lnTo>
                      <a:pt x="1" y="169"/>
                    </a:lnTo>
                    <a:lnTo>
                      <a:pt x="113" y="282"/>
                    </a:lnTo>
                    <a:lnTo>
                      <a:pt x="169" y="450"/>
                    </a:lnTo>
                    <a:lnTo>
                      <a:pt x="282" y="394"/>
                    </a:lnTo>
                    <a:lnTo>
                      <a:pt x="225" y="225"/>
                    </a:lnTo>
                    <a:lnTo>
                      <a:pt x="282" y="113"/>
                    </a:lnTo>
                    <a:lnTo>
                      <a:pt x="338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7" name="Google Shape;23917;p51"/>
              <p:cNvSpPr/>
              <p:nvPr/>
            </p:nvSpPr>
            <p:spPr>
              <a:xfrm>
                <a:off x="894325" y="1205750"/>
                <a:ext cx="84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4" extrusionOk="0">
                    <a:moveTo>
                      <a:pt x="225" y="0"/>
                    </a:moveTo>
                    <a:lnTo>
                      <a:pt x="112" y="56"/>
                    </a:lnTo>
                    <a:lnTo>
                      <a:pt x="56" y="113"/>
                    </a:lnTo>
                    <a:lnTo>
                      <a:pt x="0" y="281"/>
                    </a:lnTo>
                    <a:lnTo>
                      <a:pt x="169" y="394"/>
                    </a:lnTo>
                    <a:lnTo>
                      <a:pt x="281" y="225"/>
                    </a:lnTo>
                    <a:lnTo>
                      <a:pt x="281" y="113"/>
                    </a:lnTo>
                    <a:lnTo>
                      <a:pt x="337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8" name="Google Shape;23918;p51"/>
              <p:cNvSpPr/>
              <p:nvPr/>
            </p:nvSpPr>
            <p:spPr>
              <a:xfrm>
                <a:off x="899925" y="1216975"/>
                <a:ext cx="847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563" extrusionOk="0">
                    <a:moveTo>
                      <a:pt x="170" y="1"/>
                    </a:moveTo>
                    <a:lnTo>
                      <a:pt x="170" y="57"/>
                    </a:lnTo>
                    <a:lnTo>
                      <a:pt x="170" y="113"/>
                    </a:lnTo>
                    <a:lnTo>
                      <a:pt x="170" y="282"/>
                    </a:lnTo>
                    <a:lnTo>
                      <a:pt x="113" y="338"/>
                    </a:lnTo>
                    <a:lnTo>
                      <a:pt x="1" y="394"/>
                    </a:lnTo>
                    <a:lnTo>
                      <a:pt x="113" y="563"/>
                    </a:lnTo>
                    <a:lnTo>
                      <a:pt x="338" y="282"/>
                    </a:lnTo>
                    <a:lnTo>
                      <a:pt x="282" y="113"/>
                    </a:lnTo>
                    <a:lnTo>
                      <a:pt x="282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9E98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9" name="Google Shape;23919;p51"/>
              <p:cNvSpPr/>
              <p:nvPr/>
            </p:nvSpPr>
            <p:spPr>
              <a:xfrm>
                <a:off x="902750" y="120715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0" y="0"/>
                    </a:moveTo>
                    <a:lnTo>
                      <a:pt x="57" y="169"/>
                    </a:lnTo>
                    <a:lnTo>
                      <a:pt x="169" y="225"/>
                    </a:lnTo>
                    <a:lnTo>
                      <a:pt x="225" y="113"/>
                    </a:lnTo>
                    <a:lnTo>
                      <a:pt x="225" y="57"/>
                    </a:lnTo>
                    <a:lnTo>
                      <a:pt x="169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0" name="Google Shape;23920;p51"/>
              <p:cNvSpPr/>
              <p:nvPr/>
            </p:nvSpPr>
            <p:spPr>
              <a:xfrm>
                <a:off x="906950" y="121697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1" name="Google Shape;23921;p51"/>
              <p:cNvSpPr/>
              <p:nvPr/>
            </p:nvSpPr>
            <p:spPr>
              <a:xfrm>
                <a:off x="862000" y="11579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57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2" name="Google Shape;23922;p51"/>
              <p:cNvSpPr/>
              <p:nvPr/>
            </p:nvSpPr>
            <p:spPr>
              <a:xfrm>
                <a:off x="898525" y="1216975"/>
                <a:ext cx="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14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3" name="Google Shape;23923;p51"/>
              <p:cNvSpPr/>
              <p:nvPr/>
            </p:nvSpPr>
            <p:spPr>
              <a:xfrm>
                <a:off x="901350" y="12169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E98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4" name="Google Shape;23924;p51"/>
              <p:cNvSpPr/>
              <p:nvPr/>
            </p:nvSpPr>
            <p:spPr>
              <a:xfrm>
                <a:off x="902750" y="12169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5" name="Google Shape;23925;p51"/>
              <p:cNvSpPr/>
              <p:nvPr/>
            </p:nvSpPr>
            <p:spPr>
              <a:xfrm>
                <a:off x="836700" y="951425"/>
                <a:ext cx="66075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2136" extrusionOk="0">
                    <a:moveTo>
                      <a:pt x="788" y="0"/>
                    </a:moveTo>
                    <a:lnTo>
                      <a:pt x="675" y="56"/>
                    </a:lnTo>
                    <a:lnTo>
                      <a:pt x="338" y="112"/>
                    </a:lnTo>
                    <a:lnTo>
                      <a:pt x="225" y="169"/>
                    </a:lnTo>
                    <a:lnTo>
                      <a:pt x="57" y="281"/>
                    </a:lnTo>
                    <a:lnTo>
                      <a:pt x="1" y="337"/>
                    </a:lnTo>
                    <a:lnTo>
                      <a:pt x="57" y="450"/>
                    </a:lnTo>
                    <a:lnTo>
                      <a:pt x="225" y="450"/>
                    </a:lnTo>
                    <a:lnTo>
                      <a:pt x="394" y="506"/>
                    </a:lnTo>
                    <a:lnTo>
                      <a:pt x="507" y="618"/>
                    </a:lnTo>
                    <a:lnTo>
                      <a:pt x="563" y="843"/>
                    </a:lnTo>
                    <a:lnTo>
                      <a:pt x="563" y="956"/>
                    </a:lnTo>
                    <a:lnTo>
                      <a:pt x="675" y="1012"/>
                    </a:lnTo>
                    <a:lnTo>
                      <a:pt x="844" y="899"/>
                    </a:lnTo>
                    <a:lnTo>
                      <a:pt x="844" y="899"/>
                    </a:lnTo>
                    <a:lnTo>
                      <a:pt x="731" y="1012"/>
                    </a:lnTo>
                    <a:lnTo>
                      <a:pt x="619" y="1068"/>
                    </a:lnTo>
                    <a:lnTo>
                      <a:pt x="338" y="1180"/>
                    </a:lnTo>
                    <a:lnTo>
                      <a:pt x="282" y="1237"/>
                    </a:lnTo>
                    <a:lnTo>
                      <a:pt x="225" y="1293"/>
                    </a:lnTo>
                    <a:lnTo>
                      <a:pt x="225" y="1405"/>
                    </a:lnTo>
                    <a:lnTo>
                      <a:pt x="338" y="1461"/>
                    </a:lnTo>
                    <a:lnTo>
                      <a:pt x="619" y="1574"/>
                    </a:lnTo>
                    <a:lnTo>
                      <a:pt x="788" y="1574"/>
                    </a:lnTo>
                    <a:lnTo>
                      <a:pt x="956" y="1518"/>
                    </a:lnTo>
                    <a:lnTo>
                      <a:pt x="956" y="1518"/>
                    </a:lnTo>
                    <a:lnTo>
                      <a:pt x="900" y="1630"/>
                    </a:lnTo>
                    <a:lnTo>
                      <a:pt x="844" y="1742"/>
                    </a:lnTo>
                    <a:lnTo>
                      <a:pt x="788" y="1855"/>
                    </a:lnTo>
                    <a:lnTo>
                      <a:pt x="844" y="1967"/>
                    </a:lnTo>
                    <a:lnTo>
                      <a:pt x="900" y="2080"/>
                    </a:lnTo>
                    <a:lnTo>
                      <a:pt x="1012" y="2136"/>
                    </a:lnTo>
                    <a:lnTo>
                      <a:pt x="1687" y="2136"/>
                    </a:lnTo>
                    <a:lnTo>
                      <a:pt x="1799" y="2080"/>
                    </a:lnTo>
                    <a:lnTo>
                      <a:pt x="1855" y="1967"/>
                    </a:lnTo>
                    <a:lnTo>
                      <a:pt x="1912" y="1855"/>
                    </a:lnTo>
                    <a:lnTo>
                      <a:pt x="1968" y="1630"/>
                    </a:lnTo>
                    <a:lnTo>
                      <a:pt x="2024" y="1405"/>
                    </a:lnTo>
                    <a:lnTo>
                      <a:pt x="2249" y="1293"/>
                    </a:lnTo>
                    <a:lnTo>
                      <a:pt x="2530" y="1237"/>
                    </a:lnTo>
                    <a:lnTo>
                      <a:pt x="2642" y="1180"/>
                    </a:lnTo>
                    <a:lnTo>
                      <a:pt x="2642" y="1124"/>
                    </a:lnTo>
                    <a:lnTo>
                      <a:pt x="2586" y="899"/>
                    </a:lnTo>
                    <a:lnTo>
                      <a:pt x="2249" y="899"/>
                    </a:lnTo>
                    <a:lnTo>
                      <a:pt x="2193" y="731"/>
                    </a:lnTo>
                    <a:lnTo>
                      <a:pt x="2080" y="562"/>
                    </a:lnTo>
                    <a:lnTo>
                      <a:pt x="2080" y="393"/>
                    </a:lnTo>
                    <a:lnTo>
                      <a:pt x="2080" y="337"/>
                    </a:lnTo>
                    <a:lnTo>
                      <a:pt x="1968" y="281"/>
                    </a:lnTo>
                    <a:lnTo>
                      <a:pt x="1912" y="225"/>
                    </a:lnTo>
                    <a:lnTo>
                      <a:pt x="1687" y="169"/>
                    </a:lnTo>
                    <a:lnTo>
                      <a:pt x="1574" y="169"/>
                    </a:lnTo>
                    <a:lnTo>
                      <a:pt x="1574" y="281"/>
                    </a:lnTo>
                    <a:lnTo>
                      <a:pt x="1350" y="225"/>
                    </a:lnTo>
                    <a:lnTo>
                      <a:pt x="1012" y="225"/>
                    </a:lnTo>
                    <a:lnTo>
                      <a:pt x="900" y="169"/>
                    </a:lnTo>
                    <a:lnTo>
                      <a:pt x="844" y="112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A089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6" name="Google Shape;23926;p51"/>
              <p:cNvSpPr/>
              <p:nvPr/>
            </p:nvSpPr>
            <p:spPr>
              <a:xfrm>
                <a:off x="881675" y="944400"/>
                <a:ext cx="126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675" extrusionOk="0">
                    <a:moveTo>
                      <a:pt x="225" y="0"/>
                    </a:moveTo>
                    <a:lnTo>
                      <a:pt x="113" y="56"/>
                    </a:lnTo>
                    <a:lnTo>
                      <a:pt x="56" y="112"/>
                    </a:lnTo>
                    <a:lnTo>
                      <a:pt x="56" y="169"/>
                    </a:lnTo>
                    <a:lnTo>
                      <a:pt x="0" y="225"/>
                    </a:lnTo>
                    <a:lnTo>
                      <a:pt x="0" y="337"/>
                    </a:lnTo>
                    <a:lnTo>
                      <a:pt x="113" y="450"/>
                    </a:lnTo>
                    <a:lnTo>
                      <a:pt x="169" y="562"/>
                    </a:lnTo>
                    <a:lnTo>
                      <a:pt x="281" y="674"/>
                    </a:lnTo>
                    <a:lnTo>
                      <a:pt x="394" y="618"/>
                    </a:lnTo>
                    <a:lnTo>
                      <a:pt x="450" y="506"/>
                    </a:lnTo>
                    <a:lnTo>
                      <a:pt x="394" y="393"/>
                    </a:lnTo>
                    <a:lnTo>
                      <a:pt x="394" y="337"/>
                    </a:lnTo>
                    <a:lnTo>
                      <a:pt x="450" y="281"/>
                    </a:lnTo>
                    <a:lnTo>
                      <a:pt x="506" y="225"/>
                    </a:lnTo>
                    <a:lnTo>
                      <a:pt x="506" y="169"/>
                    </a:lnTo>
                    <a:lnTo>
                      <a:pt x="506" y="112"/>
                    </a:lnTo>
                    <a:lnTo>
                      <a:pt x="450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6E5F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7" name="Google Shape;23927;p51"/>
              <p:cNvSpPr/>
              <p:nvPr/>
            </p:nvSpPr>
            <p:spPr>
              <a:xfrm>
                <a:off x="878850" y="952825"/>
                <a:ext cx="84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26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1" y="113"/>
                    </a:lnTo>
                    <a:lnTo>
                      <a:pt x="57" y="225"/>
                    </a:lnTo>
                    <a:lnTo>
                      <a:pt x="282" y="225"/>
                    </a:lnTo>
                    <a:lnTo>
                      <a:pt x="338" y="113"/>
                    </a:lnTo>
                    <a:lnTo>
                      <a:pt x="338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B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8" name="Google Shape;23928;p51"/>
              <p:cNvSpPr/>
              <p:nvPr/>
            </p:nvSpPr>
            <p:spPr>
              <a:xfrm>
                <a:off x="880275" y="948600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112" y="1"/>
                    </a:moveTo>
                    <a:lnTo>
                      <a:pt x="0" y="113"/>
                    </a:lnTo>
                    <a:lnTo>
                      <a:pt x="0" y="225"/>
                    </a:lnTo>
                    <a:lnTo>
                      <a:pt x="112" y="169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D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9" name="Google Shape;23929;p51"/>
              <p:cNvSpPr/>
              <p:nvPr/>
            </p:nvSpPr>
            <p:spPr>
              <a:xfrm>
                <a:off x="854975" y="9373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C0BB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0" name="Google Shape;23930;p51"/>
              <p:cNvSpPr/>
              <p:nvPr/>
            </p:nvSpPr>
            <p:spPr>
              <a:xfrm>
                <a:off x="883075" y="944400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69" y="0"/>
                    </a:moveTo>
                    <a:lnTo>
                      <a:pt x="57" y="56"/>
                    </a:lnTo>
                    <a:lnTo>
                      <a:pt x="0" y="112"/>
                    </a:lnTo>
                    <a:lnTo>
                      <a:pt x="113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D7E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1" name="Google Shape;23931;p51"/>
              <p:cNvSpPr/>
              <p:nvPr/>
            </p:nvSpPr>
            <p:spPr>
              <a:xfrm>
                <a:off x="770650" y="165397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6B8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2" name="Google Shape;23932;p51"/>
              <p:cNvSpPr/>
              <p:nvPr/>
            </p:nvSpPr>
            <p:spPr>
              <a:xfrm>
                <a:off x="797350" y="16610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6B8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3" name="Google Shape;23933;p51"/>
              <p:cNvSpPr/>
              <p:nvPr/>
            </p:nvSpPr>
            <p:spPr>
              <a:xfrm>
                <a:off x="808600" y="1632900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69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6A6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4" name="Google Shape;23934;p51"/>
              <p:cNvSpPr/>
              <p:nvPr/>
            </p:nvSpPr>
            <p:spPr>
              <a:xfrm>
                <a:off x="810000" y="945800"/>
                <a:ext cx="3095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1799" extrusionOk="0">
                    <a:moveTo>
                      <a:pt x="1012" y="0"/>
                    </a:moveTo>
                    <a:lnTo>
                      <a:pt x="956" y="56"/>
                    </a:lnTo>
                    <a:lnTo>
                      <a:pt x="844" y="113"/>
                    </a:lnTo>
                    <a:lnTo>
                      <a:pt x="788" y="169"/>
                    </a:lnTo>
                    <a:lnTo>
                      <a:pt x="731" y="225"/>
                    </a:lnTo>
                    <a:lnTo>
                      <a:pt x="563" y="225"/>
                    </a:lnTo>
                    <a:lnTo>
                      <a:pt x="450" y="169"/>
                    </a:lnTo>
                    <a:lnTo>
                      <a:pt x="282" y="169"/>
                    </a:lnTo>
                    <a:lnTo>
                      <a:pt x="169" y="56"/>
                    </a:lnTo>
                    <a:lnTo>
                      <a:pt x="113" y="56"/>
                    </a:lnTo>
                    <a:lnTo>
                      <a:pt x="57" y="113"/>
                    </a:lnTo>
                    <a:lnTo>
                      <a:pt x="1" y="225"/>
                    </a:lnTo>
                    <a:lnTo>
                      <a:pt x="57" y="394"/>
                    </a:lnTo>
                    <a:lnTo>
                      <a:pt x="57" y="506"/>
                    </a:lnTo>
                    <a:lnTo>
                      <a:pt x="57" y="618"/>
                    </a:lnTo>
                    <a:lnTo>
                      <a:pt x="113" y="675"/>
                    </a:lnTo>
                    <a:lnTo>
                      <a:pt x="226" y="731"/>
                    </a:lnTo>
                    <a:lnTo>
                      <a:pt x="282" y="843"/>
                    </a:lnTo>
                    <a:lnTo>
                      <a:pt x="338" y="1012"/>
                    </a:lnTo>
                    <a:lnTo>
                      <a:pt x="394" y="1124"/>
                    </a:lnTo>
                    <a:lnTo>
                      <a:pt x="507" y="1349"/>
                    </a:lnTo>
                    <a:lnTo>
                      <a:pt x="507" y="1462"/>
                    </a:lnTo>
                    <a:lnTo>
                      <a:pt x="619" y="1686"/>
                    </a:lnTo>
                    <a:lnTo>
                      <a:pt x="675" y="1743"/>
                    </a:lnTo>
                    <a:lnTo>
                      <a:pt x="731" y="1799"/>
                    </a:lnTo>
                    <a:lnTo>
                      <a:pt x="844" y="1630"/>
                    </a:lnTo>
                    <a:lnTo>
                      <a:pt x="900" y="1405"/>
                    </a:lnTo>
                    <a:lnTo>
                      <a:pt x="956" y="1237"/>
                    </a:lnTo>
                    <a:lnTo>
                      <a:pt x="1069" y="1012"/>
                    </a:lnTo>
                    <a:lnTo>
                      <a:pt x="1069" y="900"/>
                    </a:lnTo>
                    <a:lnTo>
                      <a:pt x="900" y="731"/>
                    </a:lnTo>
                    <a:lnTo>
                      <a:pt x="900" y="506"/>
                    </a:lnTo>
                    <a:lnTo>
                      <a:pt x="1012" y="337"/>
                    </a:lnTo>
                    <a:lnTo>
                      <a:pt x="1125" y="225"/>
                    </a:lnTo>
                    <a:lnTo>
                      <a:pt x="1237" y="113"/>
                    </a:lnTo>
                    <a:lnTo>
                      <a:pt x="1181" y="113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ACA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5" name="Google Shape;23935;p51"/>
              <p:cNvSpPr/>
              <p:nvPr/>
            </p:nvSpPr>
            <p:spPr>
              <a:xfrm>
                <a:off x="790325" y="899425"/>
                <a:ext cx="18300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125" extrusionOk="0">
                    <a:moveTo>
                      <a:pt x="282" y="0"/>
                    </a:moveTo>
                    <a:lnTo>
                      <a:pt x="169" y="113"/>
                    </a:lnTo>
                    <a:lnTo>
                      <a:pt x="113" y="281"/>
                    </a:lnTo>
                    <a:lnTo>
                      <a:pt x="57" y="394"/>
                    </a:lnTo>
                    <a:lnTo>
                      <a:pt x="1" y="562"/>
                    </a:lnTo>
                    <a:lnTo>
                      <a:pt x="1" y="619"/>
                    </a:lnTo>
                    <a:lnTo>
                      <a:pt x="113" y="675"/>
                    </a:lnTo>
                    <a:lnTo>
                      <a:pt x="169" y="731"/>
                    </a:lnTo>
                    <a:lnTo>
                      <a:pt x="338" y="844"/>
                    </a:lnTo>
                    <a:lnTo>
                      <a:pt x="563" y="1125"/>
                    </a:lnTo>
                    <a:lnTo>
                      <a:pt x="675" y="1012"/>
                    </a:lnTo>
                    <a:lnTo>
                      <a:pt x="675" y="900"/>
                    </a:lnTo>
                    <a:lnTo>
                      <a:pt x="675" y="844"/>
                    </a:lnTo>
                    <a:lnTo>
                      <a:pt x="619" y="731"/>
                    </a:lnTo>
                    <a:lnTo>
                      <a:pt x="675" y="619"/>
                    </a:lnTo>
                    <a:lnTo>
                      <a:pt x="732" y="450"/>
                    </a:lnTo>
                    <a:lnTo>
                      <a:pt x="732" y="281"/>
                    </a:lnTo>
                    <a:lnTo>
                      <a:pt x="675" y="338"/>
                    </a:lnTo>
                    <a:lnTo>
                      <a:pt x="507" y="394"/>
                    </a:lnTo>
                    <a:lnTo>
                      <a:pt x="394" y="394"/>
                    </a:lnTo>
                    <a:lnTo>
                      <a:pt x="338" y="338"/>
                    </a:lnTo>
                    <a:lnTo>
                      <a:pt x="282" y="281"/>
                    </a:lnTo>
                    <a:lnTo>
                      <a:pt x="338" y="169"/>
                    </a:lnTo>
                    <a:lnTo>
                      <a:pt x="282" y="113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AFAA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6" name="Google Shape;23936;p51"/>
              <p:cNvSpPr/>
              <p:nvPr/>
            </p:nvSpPr>
            <p:spPr>
              <a:xfrm>
                <a:off x="800175" y="927525"/>
                <a:ext cx="1407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1181" extrusionOk="0">
                    <a:moveTo>
                      <a:pt x="169" y="1"/>
                    </a:moveTo>
                    <a:lnTo>
                      <a:pt x="113" y="169"/>
                    </a:lnTo>
                    <a:lnTo>
                      <a:pt x="113" y="394"/>
                    </a:lnTo>
                    <a:lnTo>
                      <a:pt x="57" y="450"/>
                    </a:lnTo>
                    <a:lnTo>
                      <a:pt x="0" y="563"/>
                    </a:lnTo>
                    <a:lnTo>
                      <a:pt x="113" y="787"/>
                    </a:lnTo>
                    <a:lnTo>
                      <a:pt x="169" y="956"/>
                    </a:lnTo>
                    <a:lnTo>
                      <a:pt x="225" y="1068"/>
                    </a:lnTo>
                    <a:lnTo>
                      <a:pt x="281" y="1125"/>
                    </a:lnTo>
                    <a:lnTo>
                      <a:pt x="394" y="1181"/>
                    </a:lnTo>
                    <a:lnTo>
                      <a:pt x="506" y="1125"/>
                    </a:lnTo>
                    <a:lnTo>
                      <a:pt x="506" y="956"/>
                    </a:lnTo>
                    <a:lnTo>
                      <a:pt x="506" y="787"/>
                    </a:lnTo>
                    <a:lnTo>
                      <a:pt x="562" y="619"/>
                    </a:lnTo>
                    <a:lnTo>
                      <a:pt x="562" y="563"/>
                    </a:lnTo>
                    <a:lnTo>
                      <a:pt x="506" y="506"/>
                    </a:lnTo>
                    <a:lnTo>
                      <a:pt x="281" y="282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FAA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7" name="Google Shape;23937;p51"/>
              <p:cNvSpPr/>
              <p:nvPr/>
            </p:nvSpPr>
            <p:spPr>
              <a:xfrm>
                <a:off x="822650" y="9191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C0BB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8" name="Google Shape;23938;p51"/>
              <p:cNvSpPr/>
              <p:nvPr/>
            </p:nvSpPr>
            <p:spPr>
              <a:xfrm>
                <a:off x="833900" y="9458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CA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9" name="Google Shape;23939;p51"/>
              <p:cNvSpPr/>
              <p:nvPr/>
            </p:nvSpPr>
            <p:spPr>
              <a:xfrm>
                <a:off x="814225" y="9472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AFAA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0" name="Google Shape;23940;p51"/>
              <p:cNvSpPr/>
              <p:nvPr/>
            </p:nvSpPr>
            <p:spPr>
              <a:xfrm>
                <a:off x="805800" y="1285825"/>
                <a:ext cx="84325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3373" h="2081" extrusionOk="0">
                    <a:moveTo>
                      <a:pt x="1293" y="1181"/>
                    </a:moveTo>
                    <a:lnTo>
                      <a:pt x="1349" y="1350"/>
                    </a:lnTo>
                    <a:lnTo>
                      <a:pt x="1293" y="1294"/>
                    </a:lnTo>
                    <a:lnTo>
                      <a:pt x="1237" y="1181"/>
                    </a:lnTo>
                    <a:close/>
                    <a:moveTo>
                      <a:pt x="1743" y="1"/>
                    </a:moveTo>
                    <a:lnTo>
                      <a:pt x="1574" y="57"/>
                    </a:lnTo>
                    <a:lnTo>
                      <a:pt x="1630" y="113"/>
                    </a:lnTo>
                    <a:lnTo>
                      <a:pt x="1686" y="113"/>
                    </a:lnTo>
                    <a:lnTo>
                      <a:pt x="1743" y="170"/>
                    </a:lnTo>
                    <a:lnTo>
                      <a:pt x="1799" y="226"/>
                    </a:lnTo>
                    <a:lnTo>
                      <a:pt x="1405" y="226"/>
                    </a:lnTo>
                    <a:lnTo>
                      <a:pt x="1405" y="338"/>
                    </a:lnTo>
                    <a:lnTo>
                      <a:pt x="1405" y="394"/>
                    </a:lnTo>
                    <a:lnTo>
                      <a:pt x="1349" y="451"/>
                    </a:lnTo>
                    <a:lnTo>
                      <a:pt x="956" y="338"/>
                    </a:lnTo>
                    <a:lnTo>
                      <a:pt x="843" y="451"/>
                    </a:lnTo>
                    <a:lnTo>
                      <a:pt x="787" y="507"/>
                    </a:lnTo>
                    <a:lnTo>
                      <a:pt x="675" y="563"/>
                    </a:lnTo>
                    <a:lnTo>
                      <a:pt x="731" y="507"/>
                    </a:lnTo>
                    <a:lnTo>
                      <a:pt x="675" y="451"/>
                    </a:lnTo>
                    <a:lnTo>
                      <a:pt x="618" y="394"/>
                    </a:lnTo>
                    <a:lnTo>
                      <a:pt x="450" y="507"/>
                    </a:lnTo>
                    <a:lnTo>
                      <a:pt x="281" y="619"/>
                    </a:lnTo>
                    <a:lnTo>
                      <a:pt x="113" y="732"/>
                    </a:lnTo>
                    <a:lnTo>
                      <a:pt x="0" y="900"/>
                    </a:lnTo>
                    <a:lnTo>
                      <a:pt x="0" y="1181"/>
                    </a:lnTo>
                    <a:lnTo>
                      <a:pt x="56" y="1350"/>
                    </a:lnTo>
                    <a:lnTo>
                      <a:pt x="0" y="1462"/>
                    </a:lnTo>
                    <a:lnTo>
                      <a:pt x="0" y="1575"/>
                    </a:lnTo>
                    <a:lnTo>
                      <a:pt x="0" y="1687"/>
                    </a:lnTo>
                    <a:lnTo>
                      <a:pt x="113" y="1743"/>
                    </a:lnTo>
                    <a:lnTo>
                      <a:pt x="169" y="1800"/>
                    </a:lnTo>
                    <a:lnTo>
                      <a:pt x="281" y="1743"/>
                    </a:lnTo>
                    <a:lnTo>
                      <a:pt x="450" y="1631"/>
                    </a:lnTo>
                    <a:lnTo>
                      <a:pt x="506" y="1687"/>
                    </a:lnTo>
                    <a:lnTo>
                      <a:pt x="562" y="1743"/>
                    </a:lnTo>
                    <a:lnTo>
                      <a:pt x="562" y="1856"/>
                    </a:lnTo>
                    <a:lnTo>
                      <a:pt x="618" y="1968"/>
                    </a:lnTo>
                    <a:lnTo>
                      <a:pt x="731" y="2024"/>
                    </a:lnTo>
                    <a:lnTo>
                      <a:pt x="843" y="2024"/>
                    </a:lnTo>
                    <a:lnTo>
                      <a:pt x="843" y="1912"/>
                    </a:lnTo>
                    <a:lnTo>
                      <a:pt x="899" y="1800"/>
                    </a:lnTo>
                    <a:lnTo>
                      <a:pt x="1012" y="1800"/>
                    </a:lnTo>
                    <a:lnTo>
                      <a:pt x="1068" y="1575"/>
                    </a:lnTo>
                    <a:lnTo>
                      <a:pt x="1012" y="1519"/>
                    </a:lnTo>
                    <a:lnTo>
                      <a:pt x="956" y="1406"/>
                    </a:lnTo>
                    <a:lnTo>
                      <a:pt x="1124" y="1575"/>
                    </a:lnTo>
                    <a:lnTo>
                      <a:pt x="1180" y="1631"/>
                    </a:lnTo>
                    <a:lnTo>
                      <a:pt x="1293" y="1575"/>
                    </a:lnTo>
                    <a:lnTo>
                      <a:pt x="1405" y="1519"/>
                    </a:lnTo>
                    <a:lnTo>
                      <a:pt x="1518" y="1462"/>
                    </a:lnTo>
                    <a:lnTo>
                      <a:pt x="1574" y="1519"/>
                    </a:lnTo>
                    <a:lnTo>
                      <a:pt x="1630" y="1575"/>
                    </a:lnTo>
                    <a:lnTo>
                      <a:pt x="1630" y="1631"/>
                    </a:lnTo>
                    <a:lnTo>
                      <a:pt x="1574" y="1800"/>
                    </a:lnTo>
                    <a:lnTo>
                      <a:pt x="1630" y="1912"/>
                    </a:lnTo>
                    <a:lnTo>
                      <a:pt x="1686" y="1968"/>
                    </a:lnTo>
                    <a:lnTo>
                      <a:pt x="1855" y="1968"/>
                    </a:lnTo>
                    <a:lnTo>
                      <a:pt x="2024" y="1912"/>
                    </a:lnTo>
                    <a:lnTo>
                      <a:pt x="2080" y="1968"/>
                    </a:lnTo>
                    <a:lnTo>
                      <a:pt x="2136" y="2081"/>
                    </a:lnTo>
                    <a:lnTo>
                      <a:pt x="2361" y="2081"/>
                    </a:lnTo>
                    <a:lnTo>
                      <a:pt x="2417" y="1968"/>
                    </a:lnTo>
                    <a:lnTo>
                      <a:pt x="2473" y="1856"/>
                    </a:lnTo>
                    <a:lnTo>
                      <a:pt x="2529" y="1856"/>
                    </a:lnTo>
                    <a:lnTo>
                      <a:pt x="2698" y="1743"/>
                    </a:lnTo>
                    <a:lnTo>
                      <a:pt x="2754" y="1631"/>
                    </a:lnTo>
                    <a:lnTo>
                      <a:pt x="2754" y="1519"/>
                    </a:lnTo>
                    <a:lnTo>
                      <a:pt x="2586" y="1406"/>
                    </a:lnTo>
                    <a:lnTo>
                      <a:pt x="2529" y="1350"/>
                    </a:lnTo>
                    <a:lnTo>
                      <a:pt x="2586" y="1294"/>
                    </a:lnTo>
                    <a:lnTo>
                      <a:pt x="2867" y="1181"/>
                    </a:lnTo>
                    <a:lnTo>
                      <a:pt x="3035" y="1238"/>
                    </a:lnTo>
                    <a:lnTo>
                      <a:pt x="3204" y="1294"/>
                    </a:lnTo>
                    <a:lnTo>
                      <a:pt x="3260" y="1294"/>
                    </a:lnTo>
                    <a:lnTo>
                      <a:pt x="3372" y="1350"/>
                    </a:lnTo>
                    <a:lnTo>
                      <a:pt x="3372" y="1238"/>
                    </a:lnTo>
                    <a:lnTo>
                      <a:pt x="3316" y="1181"/>
                    </a:lnTo>
                    <a:lnTo>
                      <a:pt x="3091" y="1013"/>
                    </a:lnTo>
                    <a:lnTo>
                      <a:pt x="2979" y="844"/>
                    </a:lnTo>
                    <a:lnTo>
                      <a:pt x="2810" y="732"/>
                    </a:lnTo>
                    <a:lnTo>
                      <a:pt x="2698" y="619"/>
                    </a:lnTo>
                    <a:lnTo>
                      <a:pt x="2361" y="563"/>
                    </a:lnTo>
                    <a:lnTo>
                      <a:pt x="2529" y="451"/>
                    </a:lnTo>
                    <a:lnTo>
                      <a:pt x="2586" y="394"/>
                    </a:lnTo>
                    <a:lnTo>
                      <a:pt x="2642" y="338"/>
                    </a:lnTo>
                    <a:lnTo>
                      <a:pt x="2642" y="282"/>
                    </a:lnTo>
                    <a:lnTo>
                      <a:pt x="2529" y="226"/>
                    </a:lnTo>
                    <a:lnTo>
                      <a:pt x="2361" y="394"/>
                    </a:lnTo>
                    <a:lnTo>
                      <a:pt x="2305" y="338"/>
                    </a:lnTo>
                    <a:lnTo>
                      <a:pt x="2248" y="282"/>
                    </a:lnTo>
                    <a:lnTo>
                      <a:pt x="2080" y="170"/>
                    </a:lnTo>
                    <a:lnTo>
                      <a:pt x="1855" y="1"/>
                    </a:lnTo>
                    <a:close/>
                  </a:path>
                </a:pathLst>
              </a:custGeom>
              <a:solidFill>
                <a:srgbClr val="8C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1" name="Google Shape;23941;p51"/>
              <p:cNvSpPr/>
              <p:nvPr/>
            </p:nvSpPr>
            <p:spPr>
              <a:xfrm>
                <a:off x="864800" y="1284425"/>
                <a:ext cx="98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95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169" y="282"/>
                    </a:lnTo>
                    <a:lnTo>
                      <a:pt x="282" y="394"/>
                    </a:lnTo>
                    <a:lnTo>
                      <a:pt x="338" y="338"/>
                    </a:lnTo>
                    <a:lnTo>
                      <a:pt x="394" y="338"/>
                    </a:lnTo>
                    <a:lnTo>
                      <a:pt x="338" y="282"/>
                    </a:lnTo>
                    <a:lnTo>
                      <a:pt x="282" y="113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A4A0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2" name="Google Shape;23942;p51"/>
              <p:cNvSpPr/>
              <p:nvPr/>
            </p:nvSpPr>
            <p:spPr>
              <a:xfrm>
                <a:off x="888700" y="13153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57"/>
                    </a:moveTo>
                    <a:lnTo>
                      <a:pt x="56" y="5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57"/>
                    </a:lnTo>
                    <a:lnTo>
                      <a:pt x="56" y="57"/>
                    </a:lnTo>
                    <a:close/>
                  </a:path>
                </a:pathLst>
              </a:custGeom>
              <a:solidFill>
                <a:srgbClr val="9390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3" name="Google Shape;23943;p51"/>
              <p:cNvSpPr/>
              <p:nvPr/>
            </p:nvSpPr>
            <p:spPr>
              <a:xfrm>
                <a:off x="749575" y="900825"/>
                <a:ext cx="140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88" extrusionOk="0">
                    <a:moveTo>
                      <a:pt x="170" y="1"/>
                    </a:moveTo>
                    <a:lnTo>
                      <a:pt x="113" y="57"/>
                    </a:lnTo>
                    <a:lnTo>
                      <a:pt x="57" y="225"/>
                    </a:lnTo>
                    <a:lnTo>
                      <a:pt x="1" y="450"/>
                    </a:lnTo>
                    <a:lnTo>
                      <a:pt x="1" y="675"/>
                    </a:lnTo>
                    <a:lnTo>
                      <a:pt x="1" y="788"/>
                    </a:lnTo>
                    <a:lnTo>
                      <a:pt x="57" y="731"/>
                    </a:lnTo>
                    <a:lnTo>
                      <a:pt x="226" y="731"/>
                    </a:lnTo>
                    <a:lnTo>
                      <a:pt x="338" y="788"/>
                    </a:lnTo>
                    <a:lnTo>
                      <a:pt x="507" y="731"/>
                    </a:lnTo>
                    <a:lnTo>
                      <a:pt x="563" y="619"/>
                    </a:lnTo>
                    <a:lnTo>
                      <a:pt x="563" y="506"/>
                    </a:lnTo>
                    <a:lnTo>
                      <a:pt x="451" y="450"/>
                    </a:lnTo>
                    <a:lnTo>
                      <a:pt x="451" y="394"/>
                    </a:lnTo>
                    <a:lnTo>
                      <a:pt x="394" y="169"/>
                    </a:lnTo>
                    <a:lnTo>
                      <a:pt x="338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9B96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4" name="Google Shape;23944;p51"/>
              <p:cNvSpPr/>
              <p:nvPr/>
            </p:nvSpPr>
            <p:spPr>
              <a:xfrm>
                <a:off x="683550" y="1108800"/>
                <a:ext cx="63250" cy="1166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4666" extrusionOk="0">
                    <a:moveTo>
                      <a:pt x="506" y="0"/>
                    </a:moveTo>
                    <a:lnTo>
                      <a:pt x="394" y="56"/>
                    </a:lnTo>
                    <a:lnTo>
                      <a:pt x="394" y="112"/>
                    </a:lnTo>
                    <a:lnTo>
                      <a:pt x="450" y="169"/>
                    </a:lnTo>
                    <a:lnTo>
                      <a:pt x="506" y="225"/>
                    </a:lnTo>
                    <a:lnTo>
                      <a:pt x="562" y="281"/>
                    </a:lnTo>
                    <a:lnTo>
                      <a:pt x="562" y="394"/>
                    </a:lnTo>
                    <a:lnTo>
                      <a:pt x="506" y="450"/>
                    </a:lnTo>
                    <a:lnTo>
                      <a:pt x="450" y="562"/>
                    </a:lnTo>
                    <a:lnTo>
                      <a:pt x="450" y="731"/>
                    </a:lnTo>
                    <a:lnTo>
                      <a:pt x="394" y="787"/>
                    </a:lnTo>
                    <a:lnTo>
                      <a:pt x="337" y="843"/>
                    </a:lnTo>
                    <a:lnTo>
                      <a:pt x="225" y="899"/>
                    </a:lnTo>
                    <a:lnTo>
                      <a:pt x="281" y="956"/>
                    </a:lnTo>
                    <a:lnTo>
                      <a:pt x="394" y="1012"/>
                    </a:lnTo>
                    <a:lnTo>
                      <a:pt x="337" y="1068"/>
                    </a:lnTo>
                    <a:lnTo>
                      <a:pt x="281" y="1068"/>
                    </a:lnTo>
                    <a:lnTo>
                      <a:pt x="169" y="1124"/>
                    </a:lnTo>
                    <a:lnTo>
                      <a:pt x="113" y="1180"/>
                    </a:lnTo>
                    <a:lnTo>
                      <a:pt x="113" y="1237"/>
                    </a:lnTo>
                    <a:lnTo>
                      <a:pt x="113" y="1293"/>
                    </a:lnTo>
                    <a:lnTo>
                      <a:pt x="0" y="1349"/>
                    </a:lnTo>
                    <a:lnTo>
                      <a:pt x="0" y="1461"/>
                    </a:lnTo>
                    <a:lnTo>
                      <a:pt x="0" y="1574"/>
                    </a:lnTo>
                    <a:lnTo>
                      <a:pt x="56" y="1630"/>
                    </a:lnTo>
                    <a:lnTo>
                      <a:pt x="56" y="1686"/>
                    </a:lnTo>
                    <a:lnTo>
                      <a:pt x="56" y="1742"/>
                    </a:lnTo>
                    <a:lnTo>
                      <a:pt x="113" y="1799"/>
                    </a:lnTo>
                    <a:lnTo>
                      <a:pt x="169" y="1799"/>
                    </a:lnTo>
                    <a:lnTo>
                      <a:pt x="281" y="1742"/>
                    </a:lnTo>
                    <a:lnTo>
                      <a:pt x="337" y="1686"/>
                    </a:lnTo>
                    <a:lnTo>
                      <a:pt x="337" y="1574"/>
                    </a:lnTo>
                    <a:lnTo>
                      <a:pt x="337" y="1518"/>
                    </a:lnTo>
                    <a:lnTo>
                      <a:pt x="394" y="1574"/>
                    </a:lnTo>
                    <a:lnTo>
                      <a:pt x="281" y="1799"/>
                    </a:lnTo>
                    <a:lnTo>
                      <a:pt x="225" y="2023"/>
                    </a:lnTo>
                    <a:lnTo>
                      <a:pt x="225" y="2248"/>
                    </a:lnTo>
                    <a:lnTo>
                      <a:pt x="225" y="2473"/>
                    </a:lnTo>
                    <a:lnTo>
                      <a:pt x="337" y="2586"/>
                    </a:lnTo>
                    <a:lnTo>
                      <a:pt x="450" y="2642"/>
                    </a:lnTo>
                    <a:lnTo>
                      <a:pt x="337" y="2698"/>
                    </a:lnTo>
                    <a:lnTo>
                      <a:pt x="281" y="2698"/>
                    </a:lnTo>
                    <a:lnTo>
                      <a:pt x="281" y="2754"/>
                    </a:lnTo>
                    <a:lnTo>
                      <a:pt x="281" y="2867"/>
                    </a:lnTo>
                    <a:lnTo>
                      <a:pt x="394" y="2923"/>
                    </a:lnTo>
                    <a:lnTo>
                      <a:pt x="562" y="2979"/>
                    </a:lnTo>
                    <a:lnTo>
                      <a:pt x="562" y="3035"/>
                    </a:lnTo>
                    <a:lnTo>
                      <a:pt x="506" y="2979"/>
                    </a:lnTo>
                    <a:lnTo>
                      <a:pt x="337" y="3091"/>
                    </a:lnTo>
                    <a:lnTo>
                      <a:pt x="281" y="3204"/>
                    </a:lnTo>
                    <a:lnTo>
                      <a:pt x="394" y="3316"/>
                    </a:lnTo>
                    <a:lnTo>
                      <a:pt x="562" y="3485"/>
                    </a:lnTo>
                    <a:lnTo>
                      <a:pt x="675" y="3541"/>
                    </a:lnTo>
                    <a:lnTo>
                      <a:pt x="843" y="3653"/>
                    </a:lnTo>
                    <a:lnTo>
                      <a:pt x="1012" y="3710"/>
                    </a:lnTo>
                    <a:lnTo>
                      <a:pt x="1124" y="3653"/>
                    </a:lnTo>
                    <a:lnTo>
                      <a:pt x="1293" y="3541"/>
                    </a:lnTo>
                    <a:lnTo>
                      <a:pt x="1237" y="3653"/>
                    </a:lnTo>
                    <a:lnTo>
                      <a:pt x="1124" y="3766"/>
                    </a:lnTo>
                    <a:lnTo>
                      <a:pt x="1068" y="3878"/>
                    </a:lnTo>
                    <a:lnTo>
                      <a:pt x="1012" y="3991"/>
                    </a:lnTo>
                    <a:lnTo>
                      <a:pt x="1124" y="4103"/>
                    </a:lnTo>
                    <a:lnTo>
                      <a:pt x="1124" y="4215"/>
                    </a:lnTo>
                    <a:lnTo>
                      <a:pt x="1068" y="4328"/>
                    </a:lnTo>
                    <a:lnTo>
                      <a:pt x="956" y="4384"/>
                    </a:lnTo>
                    <a:lnTo>
                      <a:pt x="956" y="4553"/>
                    </a:lnTo>
                    <a:lnTo>
                      <a:pt x="956" y="4609"/>
                    </a:lnTo>
                    <a:lnTo>
                      <a:pt x="1068" y="4665"/>
                    </a:lnTo>
                    <a:lnTo>
                      <a:pt x="1181" y="4609"/>
                    </a:lnTo>
                    <a:lnTo>
                      <a:pt x="1462" y="4553"/>
                    </a:lnTo>
                    <a:lnTo>
                      <a:pt x="1686" y="4384"/>
                    </a:lnTo>
                    <a:lnTo>
                      <a:pt x="1855" y="4215"/>
                    </a:lnTo>
                    <a:lnTo>
                      <a:pt x="1967" y="4159"/>
                    </a:lnTo>
                    <a:lnTo>
                      <a:pt x="2136" y="4215"/>
                    </a:lnTo>
                    <a:lnTo>
                      <a:pt x="2192" y="4159"/>
                    </a:lnTo>
                    <a:lnTo>
                      <a:pt x="2248" y="4103"/>
                    </a:lnTo>
                    <a:lnTo>
                      <a:pt x="2417" y="4103"/>
                    </a:lnTo>
                    <a:lnTo>
                      <a:pt x="2473" y="4047"/>
                    </a:lnTo>
                    <a:lnTo>
                      <a:pt x="2529" y="3934"/>
                    </a:lnTo>
                    <a:lnTo>
                      <a:pt x="2473" y="3822"/>
                    </a:lnTo>
                    <a:lnTo>
                      <a:pt x="2417" y="3710"/>
                    </a:lnTo>
                    <a:lnTo>
                      <a:pt x="2305" y="3485"/>
                    </a:lnTo>
                    <a:lnTo>
                      <a:pt x="2248" y="3316"/>
                    </a:lnTo>
                    <a:lnTo>
                      <a:pt x="2136" y="3260"/>
                    </a:lnTo>
                    <a:lnTo>
                      <a:pt x="2024" y="3260"/>
                    </a:lnTo>
                    <a:lnTo>
                      <a:pt x="1855" y="3372"/>
                    </a:lnTo>
                    <a:lnTo>
                      <a:pt x="2080" y="3204"/>
                    </a:lnTo>
                    <a:lnTo>
                      <a:pt x="2192" y="2979"/>
                    </a:lnTo>
                    <a:lnTo>
                      <a:pt x="2136" y="2754"/>
                    </a:lnTo>
                    <a:lnTo>
                      <a:pt x="2080" y="2698"/>
                    </a:lnTo>
                    <a:lnTo>
                      <a:pt x="2024" y="2642"/>
                    </a:lnTo>
                    <a:lnTo>
                      <a:pt x="1855" y="2586"/>
                    </a:lnTo>
                    <a:lnTo>
                      <a:pt x="1574" y="2529"/>
                    </a:lnTo>
                    <a:lnTo>
                      <a:pt x="1462" y="2473"/>
                    </a:lnTo>
                    <a:lnTo>
                      <a:pt x="1462" y="2305"/>
                    </a:lnTo>
                    <a:lnTo>
                      <a:pt x="1574" y="2023"/>
                    </a:lnTo>
                    <a:lnTo>
                      <a:pt x="1630" y="1911"/>
                    </a:lnTo>
                    <a:lnTo>
                      <a:pt x="1574" y="1855"/>
                    </a:lnTo>
                    <a:lnTo>
                      <a:pt x="1518" y="1799"/>
                    </a:lnTo>
                    <a:lnTo>
                      <a:pt x="1349" y="1686"/>
                    </a:lnTo>
                    <a:lnTo>
                      <a:pt x="1237" y="1686"/>
                    </a:lnTo>
                    <a:lnTo>
                      <a:pt x="1124" y="1799"/>
                    </a:lnTo>
                    <a:lnTo>
                      <a:pt x="1068" y="1855"/>
                    </a:lnTo>
                    <a:lnTo>
                      <a:pt x="956" y="1686"/>
                    </a:lnTo>
                    <a:lnTo>
                      <a:pt x="956" y="1518"/>
                    </a:lnTo>
                    <a:lnTo>
                      <a:pt x="956" y="1349"/>
                    </a:lnTo>
                    <a:lnTo>
                      <a:pt x="956" y="1237"/>
                    </a:lnTo>
                    <a:lnTo>
                      <a:pt x="900" y="1124"/>
                    </a:lnTo>
                    <a:lnTo>
                      <a:pt x="787" y="1124"/>
                    </a:lnTo>
                    <a:lnTo>
                      <a:pt x="675" y="1180"/>
                    </a:lnTo>
                    <a:lnTo>
                      <a:pt x="618" y="1237"/>
                    </a:lnTo>
                    <a:lnTo>
                      <a:pt x="562" y="1293"/>
                    </a:lnTo>
                    <a:lnTo>
                      <a:pt x="675" y="1012"/>
                    </a:lnTo>
                    <a:lnTo>
                      <a:pt x="843" y="787"/>
                    </a:lnTo>
                    <a:lnTo>
                      <a:pt x="1012" y="562"/>
                    </a:lnTo>
                    <a:lnTo>
                      <a:pt x="1181" y="337"/>
                    </a:lnTo>
                    <a:lnTo>
                      <a:pt x="1124" y="281"/>
                    </a:lnTo>
                    <a:lnTo>
                      <a:pt x="1124" y="225"/>
                    </a:lnTo>
                    <a:lnTo>
                      <a:pt x="1012" y="225"/>
                    </a:lnTo>
                    <a:lnTo>
                      <a:pt x="956" y="169"/>
                    </a:lnTo>
                    <a:lnTo>
                      <a:pt x="900" y="11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9891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5" name="Google Shape;23945;p51"/>
              <p:cNvSpPr/>
              <p:nvPr/>
            </p:nvSpPr>
            <p:spPr>
              <a:xfrm>
                <a:off x="677925" y="992175"/>
                <a:ext cx="32350" cy="8292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3317" extrusionOk="0">
                    <a:moveTo>
                      <a:pt x="506" y="0"/>
                    </a:moveTo>
                    <a:lnTo>
                      <a:pt x="450" y="112"/>
                    </a:lnTo>
                    <a:lnTo>
                      <a:pt x="394" y="169"/>
                    </a:lnTo>
                    <a:lnTo>
                      <a:pt x="281" y="169"/>
                    </a:lnTo>
                    <a:lnTo>
                      <a:pt x="225" y="225"/>
                    </a:lnTo>
                    <a:lnTo>
                      <a:pt x="169" y="281"/>
                    </a:lnTo>
                    <a:lnTo>
                      <a:pt x="169" y="393"/>
                    </a:lnTo>
                    <a:lnTo>
                      <a:pt x="338" y="393"/>
                    </a:lnTo>
                    <a:lnTo>
                      <a:pt x="394" y="337"/>
                    </a:lnTo>
                    <a:lnTo>
                      <a:pt x="394" y="393"/>
                    </a:lnTo>
                    <a:lnTo>
                      <a:pt x="338" y="393"/>
                    </a:lnTo>
                    <a:lnTo>
                      <a:pt x="169" y="506"/>
                    </a:lnTo>
                    <a:lnTo>
                      <a:pt x="113" y="618"/>
                    </a:lnTo>
                    <a:lnTo>
                      <a:pt x="169" y="674"/>
                    </a:lnTo>
                    <a:lnTo>
                      <a:pt x="169" y="787"/>
                    </a:lnTo>
                    <a:lnTo>
                      <a:pt x="225" y="899"/>
                    </a:lnTo>
                    <a:lnTo>
                      <a:pt x="281" y="1012"/>
                    </a:lnTo>
                    <a:lnTo>
                      <a:pt x="169" y="1068"/>
                    </a:lnTo>
                    <a:lnTo>
                      <a:pt x="113" y="1237"/>
                    </a:lnTo>
                    <a:lnTo>
                      <a:pt x="113" y="1293"/>
                    </a:lnTo>
                    <a:lnTo>
                      <a:pt x="57" y="1349"/>
                    </a:lnTo>
                    <a:lnTo>
                      <a:pt x="113" y="1461"/>
                    </a:lnTo>
                    <a:lnTo>
                      <a:pt x="57" y="1574"/>
                    </a:lnTo>
                    <a:lnTo>
                      <a:pt x="57" y="1742"/>
                    </a:lnTo>
                    <a:lnTo>
                      <a:pt x="225" y="1799"/>
                    </a:lnTo>
                    <a:lnTo>
                      <a:pt x="338" y="1855"/>
                    </a:lnTo>
                    <a:lnTo>
                      <a:pt x="338" y="1967"/>
                    </a:lnTo>
                    <a:lnTo>
                      <a:pt x="281" y="2080"/>
                    </a:lnTo>
                    <a:lnTo>
                      <a:pt x="225" y="2136"/>
                    </a:lnTo>
                    <a:lnTo>
                      <a:pt x="113" y="2304"/>
                    </a:lnTo>
                    <a:lnTo>
                      <a:pt x="57" y="2417"/>
                    </a:lnTo>
                    <a:lnTo>
                      <a:pt x="0" y="2754"/>
                    </a:lnTo>
                    <a:lnTo>
                      <a:pt x="0" y="3091"/>
                    </a:lnTo>
                    <a:lnTo>
                      <a:pt x="169" y="3091"/>
                    </a:lnTo>
                    <a:lnTo>
                      <a:pt x="281" y="3035"/>
                    </a:lnTo>
                    <a:lnTo>
                      <a:pt x="450" y="3035"/>
                    </a:lnTo>
                    <a:lnTo>
                      <a:pt x="562" y="3091"/>
                    </a:lnTo>
                    <a:lnTo>
                      <a:pt x="619" y="3148"/>
                    </a:lnTo>
                    <a:lnTo>
                      <a:pt x="787" y="3316"/>
                    </a:lnTo>
                    <a:lnTo>
                      <a:pt x="843" y="3316"/>
                    </a:lnTo>
                    <a:lnTo>
                      <a:pt x="900" y="3204"/>
                    </a:lnTo>
                    <a:lnTo>
                      <a:pt x="956" y="3035"/>
                    </a:lnTo>
                    <a:lnTo>
                      <a:pt x="1012" y="3035"/>
                    </a:lnTo>
                    <a:lnTo>
                      <a:pt x="1125" y="3091"/>
                    </a:lnTo>
                    <a:lnTo>
                      <a:pt x="1181" y="3091"/>
                    </a:lnTo>
                    <a:lnTo>
                      <a:pt x="1293" y="2979"/>
                    </a:lnTo>
                    <a:lnTo>
                      <a:pt x="1293" y="2810"/>
                    </a:lnTo>
                    <a:lnTo>
                      <a:pt x="1293" y="2642"/>
                    </a:lnTo>
                    <a:lnTo>
                      <a:pt x="1237" y="2473"/>
                    </a:lnTo>
                    <a:lnTo>
                      <a:pt x="1125" y="2361"/>
                    </a:lnTo>
                    <a:lnTo>
                      <a:pt x="1125" y="2248"/>
                    </a:lnTo>
                    <a:lnTo>
                      <a:pt x="1181" y="2136"/>
                    </a:lnTo>
                    <a:lnTo>
                      <a:pt x="1181" y="2080"/>
                    </a:lnTo>
                    <a:lnTo>
                      <a:pt x="1125" y="2023"/>
                    </a:lnTo>
                    <a:lnTo>
                      <a:pt x="1012" y="1967"/>
                    </a:lnTo>
                    <a:lnTo>
                      <a:pt x="956" y="1911"/>
                    </a:lnTo>
                    <a:lnTo>
                      <a:pt x="956" y="1742"/>
                    </a:lnTo>
                    <a:lnTo>
                      <a:pt x="900" y="1630"/>
                    </a:lnTo>
                    <a:lnTo>
                      <a:pt x="843" y="1574"/>
                    </a:lnTo>
                    <a:lnTo>
                      <a:pt x="843" y="1518"/>
                    </a:lnTo>
                    <a:lnTo>
                      <a:pt x="900" y="1461"/>
                    </a:lnTo>
                    <a:lnTo>
                      <a:pt x="900" y="1349"/>
                    </a:lnTo>
                    <a:lnTo>
                      <a:pt x="1012" y="843"/>
                    </a:lnTo>
                    <a:lnTo>
                      <a:pt x="1068" y="787"/>
                    </a:lnTo>
                    <a:lnTo>
                      <a:pt x="1125" y="731"/>
                    </a:lnTo>
                    <a:lnTo>
                      <a:pt x="1125" y="674"/>
                    </a:lnTo>
                    <a:lnTo>
                      <a:pt x="1068" y="562"/>
                    </a:lnTo>
                    <a:lnTo>
                      <a:pt x="1012" y="506"/>
                    </a:lnTo>
                    <a:lnTo>
                      <a:pt x="1012" y="393"/>
                    </a:lnTo>
                    <a:lnTo>
                      <a:pt x="1012" y="337"/>
                    </a:lnTo>
                    <a:lnTo>
                      <a:pt x="1012" y="225"/>
                    </a:lnTo>
                    <a:lnTo>
                      <a:pt x="900" y="169"/>
                    </a:lnTo>
                    <a:lnTo>
                      <a:pt x="787" y="112"/>
                    </a:lnTo>
                    <a:lnTo>
                      <a:pt x="675" y="56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9B8C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6" name="Google Shape;23946;p51"/>
              <p:cNvSpPr/>
              <p:nvPr/>
            </p:nvSpPr>
            <p:spPr>
              <a:xfrm>
                <a:off x="676525" y="1065225"/>
                <a:ext cx="2812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2193" extrusionOk="0">
                    <a:moveTo>
                      <a:pt x="618" y="1"/>
                    </a:moveTo>
                    <a:lnTo>
                      <a:pt x="337" y="57"/>
                    </a:lnTo>
                    <a:lnTo>
                      <a:pt x="169" y="57"/>
                    </a:lnTo>
                    <a:lnTo>
                      <a:pt x="56" y="169"/>
                    </a:lnTo>
                    <a:lnTo>
                      <a:pt x="0" y="1181"/>
                    </a:lnTo>
                    <a:lnTo>
                      <a:pt x="0" y="1350"/>
                    </a:lnTo>
                    <a:lnTo>
                      <a:pt x="0" y="1462"/>
                    </a:lnTo>
                    <a:lnTo>
                      <a:pt x="169" y="1462"/>
                    </a:lnTo>
                    <a:lnTo>
                      <a:pt x="281" y="1350"/>
                    </a:lnTo>
                    <a:lnTo>
                      <a:pt x="394" y="1237"/>
                    </a:lnTo>
                    <a:lnTo>
                      <a:pt x="506" y="1125"/>
                    </a:lnTo>
                    <a:lnTo>
                      <a:pt x="562" y="1125"/>
                    </a:lnTo>
                    <a:lnTo>
                      <a:pt x="618" y="1181"/>
                    </a:lnTo>
                    <a:lnTo>
                      <a:pt x="618" y="1237"/>
                    </a:lnTo>
                    <a:lnTo>
                      <a:pt x="450" y="1462"/>
                    </a:lnTo>
                    <a:lnTo>
                      <a:pt x="394" y="1574"/>
                    </a:lnTo>
                    <a:lnTo>
                      <a:pt x="394" y="1687"/>
                    </a:lnTo>
                    <a:lnTo>
                      <a:pt x="394" y="1743"/>
                    </a:lnTo>
                    <a:lnTo>
                      <a:pt x="337" y="1743"/>
                    </a:lnTo>
                    <a:lnTo>
                      <a:pt x="281" y="1687"/>
                    </a:lnTo>
                    <a:lnTo>
                      <a:pt x="225" y="1687"/>
                    </a:lnTo>
                    <a:lnTo>
                      <a:pt x="225" y="1743"/>
                    </a:lnTo>
                    <a:lnTo>
                      <a:pt x="225" y="1855"/>
                    </a:lnTo>
                    <a:lnTo>
                      <a:pt x="225" y="1912"/>
                    </a:lnTo>
                    <a:lnTo>
                      <a:pt x="281" y="1968"/>
                    </a:lnTo>
                    <a:lnTo>
                      <a:pt x="394" y="2024"/>
                    </a:lnTo>
                    <a:lnTo>
                      <a:pt x="450" y="2137"/>
                    </a:lnTo>
                    <a:lnTo>
                      <a:pt x="506" y="2193"/>
                    </a:lnTo>
                    <a:lnTo>
                      <a:pt x="562" y="2193"/>
                    </a:lnTo>
                    <a:lnTo>
                      <a:pt x="618" y="2137"/>
                    </a:lnTo>
                    <a:lnTo>
                      <a:pt x="675" y="2024"/>
                    </a:lnTo>
                    <a:lnTo>
                      <a:pt x="843" y="2024"/>
                    </a:lnTo>
                    <a:lnTo>
                      <a:pt x="787" y="1912"/>
                    </a:lnTo>
                    <a:lnTo>
                      <a:pt x="731" y="1855"/>
                    </a:lnTo>
                    <a:lnTo>
                      <a:pt x="787" y="1799"/>
                    </a:lnTo>
                    <a:lnTo>
                      <a:pt x="843" y="1799"/>
                    </a:lnTo>
                    <a:lnTo>
                      <a:pt x="956" y="1855"/>
                    </a:lnTo>
                    <a:lnTo>
                      <a:pt x="1068" y="1799"/>
                    </a:lnTo>
                    <a:lnTo>
                      <a:pt x="1124" y="1687"/>
                    </a:lnTo>
                    <a:lnTo>
                      <a:pt x="1124" y="1518"/>
                    </a:lnTo>
                    <a:lnTo>
                      <a:pt x="1124" y="1181"/>
                    </a:lnTo>
                    <a:lnTo>
                      <a:pt x="1124" y="1012"/>
                    </a:lnTo>
                    <a:lnTo>
                      <a:pt x="1124" y="844"/>
                    </a:lnTo>
                    <a:lnTo>
                      <a:pt x="1068" y="675"/>
                    </a:lnTo>
                    <a:lnTo>
                      <a:pt x="956" y="563"/>
                    </a:lnTo>
                    <a:lnTo>
                      <a:pt x="843" y="507"/>
                    </a:lnTo>
                    <a:lnTo>
                      <a:pt x="731" y="563"/>
                    </a:lnTo>
                    <a:lnTo>
                      <a:pt x="618" y="619"/>
                    </a:lnTo>
                    <a:lnTo>
                      <a:pt x="506" y="675"/>
                    </a:lnTo>
                    <a:lnTo>
                      <a:pt x="450" y="675"/>
                    </a:lnTo>
                    <a:lnTo>
                      <a:pt x="506" y="507"/>
                    </a:lnTo>
                    <a:lnTo>
                      <a:pt x="562" y="338"/>
                    </a:lnTo>
                    <a:lnTo>
                      <a:pt x="562" y="282"/>
                    </a:lnTo>
                    <a:lnTo>
                      <a:pt x="618" y="226"/>
                    </a:lnTo>
                    <a:lnTo>
                      <a:pt x="675" y="169"/>
                    </a:lnTo>
                    <a:lnTo>
                      <a:pt x="731" y="57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9D93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7" name="Google Shape;23947;p51"/>
              <p:cNvSpPr/>
              <p:nvPr/>
            </p:nvSpPr>
            <p:spPr>
              <a:xfrm>
                <a:off x="680725" y="989350"/>
                <a:ext cx="98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88" extrusionOk="0">
                    <a:moveTo>
                      <a:pt x="338" y="1"/>
                    </a:moveTo>
                    <a:lnTo>
                      <a:pt x="169" y="113"/>
                    </a:lnTo>
                    <a:lnTo>
                      <a:pt x="113" y="225"/>
                    </a:lnTo>
                    <a:lnTo>
                      <a:pt x="1" y="394"/>
                    </a:lnTo>
                    <a:lnTo>
                      <a:pt x="1" y="506"/>
                    </a:lnTo>
                    <a:lnTo>
                      <a:pt x="1" y="675"/>
                    </a:lnTo>
                    <a:lnTo>
                      <a:pt x="57" y="787"/>
                    </a:lnTo>
                    <a:lnTo>
                      <a:pt x="57" y="731"/>
                    </a:lnTo>
                    <a:lnTo>
                      <a:pt x="113" y="619"/>
                    </a:lnTo>
                    <a:lnTo>
                      <a:pt x="226" y="506"/>
                    </a:lnTo>
                    <a:lnTo>
                      <a:pt x="169" y="506"/>
                    </a:lnTo>
                    <a:lnTo>
                      <a:pt x="113" y="450"/>
                    </a:lnTo>
                    <a:lnTo>
                      <a:pt x="113" y="394"/>
                    </a:lnTo>
                    <a:lnTo>
                      <a:pt x="169" y="338"/>
                    </a:lnTo>
                    <a:lnTo>
                      <a:pt x="394" y="338"/>
                    </a:lnTo>
                    <a:lnTo>
                      <a:pt x="394" y="282"/>
                    </a:lnTo>
                    <a:lnTo>
                      <a:pt x="394" y="169"/>
                    </a:lnTo>
                    <a:lnTo>
                      <a:pt x="338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9A90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8" name="Google Shape;23948;p51"/>
              <p:cNvSpPr/>
              <p:nvPr/>
            </p:nvSpPr>
            <p:spPr>
              <a:xfrm>
                <a:off x="679325" y="1009025"/>
                <a:ext cx="112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51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1" y="282"/>
                    </a:lnTo>
                    <a:lnTo>
                      <a:pt x="57" y="338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225" y="394"/>
                    </a:lnTo>
                    <a:lnTo>
                      <a:pt x="338" y="450"/>
                    </a:lnTo>
                    <a:lnTo>
                      <a:pt x="394" y="450"/>
                    </a:lnTo>
                    <a:lnTo>
                      <a:pt x="450" y="394"/>
                    </a:lnTo>
                    <a:lnTo>
                      <a:pt x="394" y="338"/>
                    </a:lnTo>
                    <a:lnTo>
                      <a:pt x="225" y="225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A90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9" name="Google Shape;23949;p51"/>
              <p:cNvSpPr/>
              <p:nvPr/>
            </p:nvSpPr>
            <p:spPr>
              <a:xfrm>
                <a:off x="679325" y="1018850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" y="1"/>
                    </a:moveTo>
                    <a:lnTo>
                      <a:pt x="1" y="282"/>
                    </a:lnTo>
                    <a:lnTo>
                      <a:pt x="113" y="226"/>
                    </a:lnTo>
                    <a:lnTo>
                      <a:pt x="169" y="170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A90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0" name="Google Shape;23950;p51"/>
              <p:cNvSpPr/>
              <p:nvPr/>
            </p:nvSpPr>
            <p:spPr>
              <a:xfrm>
                <a:off x="694775" y="111862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13" y="169"/>
                    </a:lnTo>
                    <a:lnTo>
                      <a:pt x="226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D93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1" name="Google Shape;23951;p51"/>
              <p:cNvSpPr/>
              <p:nvPr/>
            </p:nvSpPr>
            <p:spPr>
              <a:xfrm>
                <a:off x="679325" y="1016050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13" y="169"/>
                    </a:lnTo>
                    <a:lnTo>
                      <a:pt x="113" y="169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B8C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2" name="Google Shape;23952;p51"/>
              <p:cNvSpPr/>
              <p:nvPr/>
            </p:nvSpPr>
            <p:spPr>
              <a:xfrm>
                <a:off x="880275" y="1165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9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3" name="Google Shape;23953;p51"/>
              <p:cNvSpPr/>
              <p:nvPr/>
            </p:nvSpPr>
            <p:spPr>
              <a:xfrm>
                <a:off x="898525" y="1174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9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4" name="Google Shape;23954;p51"/>
              <p:cNvSpPr/>
              <p:nvPr/>
            </p:nvSpPr>
            <p:spPr>
              <a:xfrm>
                <a:off x="881675" y="971075"/>
                <a:ext cx="23900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688" extrusionOk="0">
                    <a:moveTo>
                      <a:pt x="900" y="1"/>
                    </a:moveTo>
                    <a:lnTo>
                      <a:pt x="843" y="57"/>
                    </a:lnTo>
                    <a:lnTo>
                      <a:pt x="787" y="113"/>
                    </a:lnTo>
                    <a:lnTo>
                      <a:pt x="787" y="282"/>
                    </a:lnTo>
                    <a:lnTo>
                      <a:pt x="731" y="338"/>
                    </a:lnTo>
                    <a:lnTo>
                      <a:pt x="675" y="394"/>
                    </a:lnTo>
                    <a:lnTo>
                      <a:pt x="506" y="394"/>
                    </a:lnTo>
                    <a:lnTo>
                      <a:pt x="281" y="451"/>
                    </a:lnTo>
                    <a:lnTo>
                      <a:pt x="56" y="619"/>
                    </a:lnTo>
                    <a:lnTo>
                      <a:pt x="0" y="619"/>
                    </a:lnTo>
                    <a:lnTo>
                      <a:pt x="56" y="675"/>
                    </a:lnTo>
                    <a:lnTo>
                      <a:pt x="56" y="788"/>
                    </a:lnTo>
                    <a:lnTo>
                      <a:pt x="56" y="900"/>
                    </a:lnTo>
                    <a:lnTo>
                      <a:pt x="56" y="1013"/>
                    </a:lnTo>
                    <a:lnTo>
                      <a:pt x="56" y="1125"/>
                    </a:lnTo>
                    <a:lnTo>
                      <a:pt x="169" y="1237"/>
                    </a:lnTo>
                    <a:lnTo>
                      <a:pt x="225" y="1406"/>
                    </a:lnTo>
                    <a:lnTo>
                      <a:pt x="225" y="1575"/>
                    </a:lnTo>
                    <a:lnTo>
                      <a:pt x="281" y="1687"/>
                    </a:lnTo>
                    <a:lnTo>
                      <a:pt x="394" y="1687"/>
                    </a:lnTo>
                    <a:lnTo>
                      <a:pt x="450" y="1631"/>
                    </a:lnTo>
                    <a:lnTo>
                      <a:pt x="394" y="1575"/>
                    </a:lnTo>
                    <a:lnTo>
                      <a:pt x="450" y="1294"/>
                    </a:lnTo>
                    <a:lnTo>
                      <a:pt x="450" y="1125"/>
                    </a:lnTo>
                    <a:lnTo>
                      <a:pt x="450" y="1013"/>
                    </a:lnTo>
                    <a:lnTo>
                      <a:pt x="394" y="732"/>
                    </a:lnTo>
                    <a:lnTo>
                      <a:pt x="337" y="675"/>
                    </a:lnTo>
                    <a:lnTo>
                      <a:pt x="394" y="619"/>
                    </a:lnTo>
                    <a:lnTo>
                      <a:pt x="506" y="563"/>
                    </a:lnTo>
                    <a:lnTo>
                      <a:pt x="675" y="507"/>
                    </a:lnTo>
                    <a:lnTo>
                      <a:pt x="787" y="507"/>
                    </a:lnTo>
                    <a:lnTo>
                      <a:pt x="900" y="451"/>
                    </a:lnTo>
                    <a:lnTo>
                      <a:pt x="956" y="394"/>
                    </a:lnTo>
                    <a:lnTo>
                      <a:pt x="956" y="338"/>
                    </a:lnTo>
                    <a:lnTo>
                      <a:pt x="900" y="226"/>
                    </a:lnTo>
                    <a:lnTo>
                      <a:pt x="900" y="170"/>
                    </a:lnTo>
                    <a:lnTo>
                      <a:pt x="956" y="57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867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5" name="Google Shape;23955;p51"/>
              <p:cNvSpPr/>
              <p:nvPr/>
            </p:nvSpPr>
            <p:spPr>
              <a:xfrm>
                <a:off x="891500" y="989350"/>
                <a:ext cx="28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63" extrusionOk="0">
                    <a:moveTo>
                      <a:pt x="1" y="1"/>
                    </a:moveTo>
                    <a:lnTo>
                      <a:pt x="1" y="282"/>
                    </a:lnTo>
                    <a:lnTo>
                      <a:pt x="57" y="394"/>
                    </a:lnTo>
                    <a:lnTo>
                      <a:pt x="57" y="563"/>
                    </a:lnTo>
                    <a:lnTo>
                      <a:pt x="113" y="56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89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6" name="Google Shape;23956;p51"/>
              <p:cNvSpPr/>
              <p:nvPr/>
            </p:nvSpPr>
            <p:spPr>
              <a:xfrm>
                <a:off x="897125" y="959850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0" y="338"/>
                    </a:lnTo>
                    <a:lnTo>
                      <a:pt x="57" y="338"/>
                    </a:lnTo>
                    <a:lnTo>
                      <a:pt x="169" y="281"/>
                    </a:lnTo>
                    <a:lnTo>
                      <a:pt x="169" y="169"/>
                    </a:lnTo>
                    <a:lnTo>
                      <a:pt x="225" y="56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3A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7" name="Google Shape;23957;p51"/>
              <p:cNvSpPr/>
              <p:nvPr/>
            </p:nvSpPr>
            <p:spPr>
              <a:xfrm>
                <a:off x="895725" y="959850"/>
                <a:ext cx="42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9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56" y="169"/>
                    </a:lnTo>
                    <a:lnTo>
                      <a:pt x="169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6E5F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8" name="Google Shape;23958;p51"/>
              <p:cNvSpPr/>
              <p:nvPr/>
            </p:nvSpPr>
            <p:spPr>
              <a:xfrm>
                <a:off x="902750" y="95702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281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9" name="Google Shape;23959;p51"/>
              <p:cNvSpPr/>
              <p:nvPr/>
            </p:nvSpPr>
            <p:spPr>
              <a:xfrm>
                <a:off x="904150" y="9640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281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0" name="Google Shape;23960;p51"/>
              <p:cNvSpPr/>
              <p:nvPr/>
            </p:nvSpPr>
            <p:spPr>
              <a:xfrm>
                <a:off x="894325" y="100340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69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A089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1" name="Google Shape;23961;p51"/>
              <p:cNvSpPr/>
              <p:nvPr/>
            </p:nvSpPr>
            <p:spPr>
              <a:xfrm>
                <a:off x="890100" y="9865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089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2" name="Google Shape;23962;p51"/>
              <p:cNvSpPr/>
              <p:nvPr/>
            </p:nvSpPr>
            <p:spPr>
              <a:xfrm>
                <a:off x="898525" y="1007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57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56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A089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3" name="Google Shape;23963;p51"/>
              <p:cNvSpPr/>
              <p:nvPr/>
            </p:nvSpPr>
            <p:spPr>
              <a:xfrm>
                <a:off x="902750" y="1007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089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4" name="Google Shape;23964;p51"/>
              <p:cNvSpPr/>
              <p:nvPr/>
            </p:nvSpPr>
            <p:spPr>
              <a:xfrm>
                <a:off x="905550" y="96125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113" y="1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281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5" name="Google Shape;23965;p51"/>
              <p:cNvSpPr/>
              <p:nvPr/>
            </p:nvSpPr>
            <p:spPr>
              <a:xfrm>
                <a:off x="675100" y="1347675"/>
                <a:ext cx="77325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3093" h="2305" extrusionOk="0">
                    <a:moveTo>
                      <a:pt x="451" y="0"/>
                    </a:moveTo>
                    <a:lnTo>
                      <a:pt x="507" y="112"/>
                    </a:lnTo>
                    <a:lnTo>
                      <a:pt x="507" y="281"/>
                    </a:lnTo>
                    <a:lnTo>
                      <a:pt x="507" y="337"/>
                    </a:lnTo>
                    <a:lnTo>
                      <a:pt x="394" y="393"/>
                    </a:lnTo>
                    <a:lnTo>
                      <a:pt x="282" y="506"/>
                    </a:lnTo>
                    <a:lnTo>
                      <a:pt x="226" y="618"/>
                    </a:lnTo>
                    <a:lnTo>
                      <a:pt x="170" y="956"/>
                    </a:lnTo>
                    <a:lnTo>
                      <a:pt x="170" y="1068"/>
                    </a:lnTo>
                    <a:lnTo>
                      <a:pt x="113" y="1124"/>
                    </a:lnTo>
                    <a:lnTo>
                      <a:pt x="1" y="1237"/>
                    </a:lnTo>
                    <a:lnTo>
                      <a:pt x="1" y="1293"/>
                    </a:lnTo>
                    <a:lnTo>
                      <a:pt x="57" y="1349"/>
                    </a:lnTo>
                    <a:lnTo>
                      <a:pt x="282" y="1237"/>
                    </a:lnTo>
                    <a:lnTo>
                      <a:pt x="394" y="1180"/>
                    </a:lnTo>
                    <a:lnTo>
                      <a:pt x="675" y="1180"/>
                    </a:lnTo>
                    <a:lnTo>
                      <a:pt x="675" y="1237"/>
                    </a:lnTo>
                    <a:lnTo>
                      <a:pt x="619" y="1293"/>
                    </a:lnTo>
                    <a:lnTo>
                      <a:pt x="507" y="1293"/>
                    </a:lnTo>
                    <a:lnTo>
                      <a:pt x="338" y="1405"/>
                    </a:lnTo>
                    <a:lnTo>
                      <a:pt x="170" y="1574"/>
                    </a:lnTo>
                    <a:lnTo>
                      <a:pt x="57" y="1574"/>
                    </a:lnTo>
                    <a:lnTo>
                      <a:pt x="57" y="1630"/>
                    </a:lnTo>
                    <a:lnTo>
                      <a:pt x="1" y="1742"/>
                    </a:lnTo>
                    <a:lnTo>
                      <a:pt x="57" y="1911"/>
                    </a:lnTo>
                    <a:lnTo>
                      <a:pt x="57" y="1967"/>
                    </a:lnTo>
                    <a:lnTo>
                      <a:pt x="170" y="2080"/>
                    </a:lnTo>
                    <a:lnTo>
                      <a:pt x="226" y="2080"/>
                    </a:lnTo>
                    <a:lnTo>
                      <a:pt x="394" y="1967"/>
                    </a:lnTo>
                    <a:lnTo>
                      <a:pt x="451" y="1855"/>
                    </a:lnTo>
                    <a:lnTo>
                      <a:pt x="507" y="1742"/>
                    </a:lnTo>
                    <a:lnTo>
                      <a:pt x="507" y="1686"/>
                    </a:lnTo>
                    <a:lnTo>
                      <a:pt x="563" y="1686"/>
                    </a:lnTo>
                    <a:lnTo>
                      <a:pt x="619" y="1630"/>
                    </a:lnTo>
                    <a:lnTo>
                      <a:pt x="675" y="1630"/>
                    </a:lnTo>
                    <a:lnTo>
                      <a:pt x="788" y="1518"/>
                    </a:lnTo>
                    <a:lnTo>
                      <a:pt x="1125" y="1799"/>
                    </a:lnTo>
                    <a:lnTo>
                      <a:pt x="1406" y="1799"/>
                    </a:lnTo>
                    <a:lnTo>
                      <a:pt x="1406" y="1855"/>
                    </a:lnTo>
                    <a:lnTo>
                      <a:pt x="1406" y="2023"/>
                    </a:lnTo>
                    <a:lnTo>
                      <a:pt x="1575" y="2192"/>
                    </a:lnTo>
                    <a:lnTo>
                      <a:pt x="1743" y="2304"/>
                    </a:lnTo>
                    <a:lnTo>
                      <a:pt x="2305" y="2304"/>
                    </a:lnTo>
                    <a:lnTo>
                      <a:pt x="2362" y="2248"/>
                    </a:lnTo>
                    <a:lnTo>
                      <a:pt x="2362" y="2136"/>
                    </a:lnTo>
                    <a:lnTo>
                      <a:pt x="2305" y="2023"/>
                    </a:lnTo>
                    <a:lnTo>
                      <a:pt x="2137" y="1911"/>
                    </a:lnTo>
                    <a:lnTo>
                      <a:pt x="2081" y="1799"/>
                    </a:lnTo>
                    <a:lnTo>
                      <a:pt x="2024" y="1742"/>
                    </a:lnTo>
                    <a:lnTo>
                      <a:pt x="2305" y="1742"/>
                    </a:lnTo>
                    <a:lnTo>
                      <a:pt x="2418" y="1686"/>
                    </a:lnTo>
                    <a:lnTo>
                      <a:pt x="2474" y="1630"/>
                    </a:lnTo>
                    <a:lnTo>
                      <a:pt x="2530" y="1686"/>
                    </a:lnTo>
                    <a:lnTo>
                      <a:pt x="2699" y="1742"/>
                    </a:lnTo>
                    <a:lnTo>
                      <a:pt x="2699" y="1686"/>
                    </a:lnTo>
                    <a:lnTo>
                      <a:pt x="2755" y="1630"/>
                    </a:lnTo>
                    <a:lnTo>
                      <a:pt x="2811" y="1518"/>
                    </a:lnTo>
                    <a:lnTo>
                      <a:pt x="2867" y="1405"/>
                    </a:lnTo>
                    <a:lnTo>
                      <a:pt x="2924" y="1349"/>
                    </a:lnTo>
                    <a:lnTo>
                      <a:pt x="3036" y="1293"/>
                    </a:lnTo>
                    <a:lnTo>
                      <a:pt x="3092" y="1180"/>
                    </a:lnTo>
                    <a:lnTo>
                      <a:pt x="2980" y="1012"/>
                    </a:lnTo>
                    <a:lnTo>
                      <a:pt x="2867" y="956"/>
                    </a:lnTo>
                    <a:lnTo>
                      <a:pt x="2474" y="956"/>
                    </a:lnTo>
                    <a:lnTo>
                      <a:pt x="2418" y="787"/>
                    </a:lnTo>
                    <a:lnTo>
                      <a:pt x="2249" y="731"/>
                    </a:lnTo>
                    <a:lnTo>
                      <a:pt x="1968" y="618"/>
                    </a:lnTo>
                    <a:lnTo>
                      <a:pt x="1743" y="731"/>
                    </a:lnTo>
                    <a:lnTo>
                      <a:pt x="1631" y="787"/>
                    </a:lnTo>
                    <a:lnTo>
                      <a:pt x="1462" y="731"/>
                    </a:lnTo>
                    <a:lnTo>
                      <a:pt x="1350" y="675"/>
                    </a:lnTo>
                    <a:lnTo>
                      <a:pt x="1181" y="675"/>
                    </a:lnTo>
                    <a:lnTo>
                      <a:pt x="956" y="787"/>
                    </a:lnTo>
                    <a:lnTo>
                      <a:pt x="1013" y="731"/>
                    </a:lnTo>
                    <a:lnTo>
                      <a:pt x="1125" y="675"/>
                    </a:lnTo>
                    <a:lnTo>
                      <a:pt x="1181" y="618"/>
                    </a:lnTo>
                    <a:lnTo>
                      <a:pt x="1181" y="506"/>
                    </a:lnTo>
                    <a:lnTo>
                      <a:pt x="1125" y="393"/>
                    </a:lnTo>
                    <a:lnTo>
                      <a:pt x="732" y="393"/>
                    </a:lnTo>
                    <a:lnTo>
                      <a:pt x="732" y="337"/>
                    </a:lnTo>
                    <a:lnTo>
                      <a:pt x="844" y="281"/>
                    </a:lnTo>
                    <a:lnTo>
                      <a:pt x="788" y="169"/>
                    </a:lnTo>
                    <a:lnTo>
                      <a:pt x="675" y="112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6" name="Google Shape;23966;p51"/>
              <p:cNvSpPr/>
              <p:nvPr/>
            </p:nvSpPr>
            <p:spPr>
              <a:xfrm>
                <a:off x="665275" y="1316750"/>
                <a:ext cx="1547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1013" extrusionOk="0">
                    <a:moveTo>
                      <a:pt x="338" y="1"/>
                    </a:moveTo>
                    <a:lnTo>
                      <a:pt x="394" y="113"/>
                    </a:lnTo>
                    <a:lnTo>
                      <a:pt x="282" y="338"/>
                    </a:lnTo>
                    <a:lnTo>
                      <a:pt x="225" y="450"/>
                    </a:lnTo>
                    <a:lnTo>
                      <a:pt x="225" y="563"/>
                    </a:lnTo>
                    <a:lnTo>
                      <a:pt x="169" y="619"/>
                    </a:lnTo>
                    <a:lnTo>
                      <a:pt x="1" y="619"/>
                    </a:lnTo>
                    <a:lnTo>
                      <a:pt x="1" y="900"/>
                    </a:lnTo>
                    <a:lnTo>
                      <a:pt x="1" y="956"/>
                    </a:lnTo>
                    <a:lnTo>
                      <a:pt x="57" y="1012"/>
                    </a:lnTo>
                    <a:lnTo>
                      <a:pt x="169" y="956"/>
                    </a:lnTo>
                    <a:lnTo>
                      <a:pt x="282" y="787"/>
                    </a:lnTo>
                    <a:lnTo>
                      <a:pt x="394" y="731"/>
                    </a:lnTo>
                    <a:lnTo>
                      <a:pt x="506" y="731"/>
                    </a:lnTo>
                    <a:lnTo>
                      <a:pt x="506" y="675"/>
                    </a:lnTo>
                    <a:lnTo>
                      <a:pt x="506" y="563"/>
                    </a:lnTo>
                    <a:lnTo>
                      <a:pt x="619" y="450"/>
                    </a:lnTo>
                    <a:lnTo>
                      <a:pt x="619" y="338"/>
                    </a:lnTo>
                    <a:lnTo>
                      <a:pt x="506" y="113"/>
                    </a:lnTo>
                    <a:lnTo>
                      <a:pt x="450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8787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7" name="Google Shape;23967;p51"/>
              <p:cNvSpPr/>
              <p:nvPr/>
            </p:nvSpPr>
            <p:spPr>
              <a:xfrm>
                <a:off x="673700" y="13069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9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8" name="Google Shape;23968;p51"/>
              <p:cNvSpPr/>
              <p:nvPr/>
            </p:nvSpPr>
            <p:spPr>
              <a:xfrm>
                <a:off x="909775" y="944400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57" y="0"/>
                    </a:moveTo>
                    <a:lnTo>
                      <a:pt x="57" y="56"/>
                    </a:lnTo>
                    <a:lnTo>
                      <a:pt x="0" y="112"/>
                    </a:lnTo>
                    <a:lnTo>
                      <a:pt x="169" y="112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591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9" name="Google Shape;23969;p51"/>
              <p:cNvSpPr/>
              <p:nvPr/>
            </p:nvSpPr>
            <p:spPr>
              <a:xfrm>
                <a:off x="677925" y="1170625"/>
                <a:ext cx="40775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2305" extrusionOk="0">
                    <a:moveTo>
                      <a:pt x="450" y="0"/>
                    </a:moveTo>
                    <a:lnTo>
                      <a:pt x="394" y="113"/>
                    </a:lnTo>
                    <a:lnTo>
                      <a:pt x="338" y="169"/>
                    </a:lnTo>
                    <a:lnTo>
                      <a:pt x="281" y="113"/>
                    </a:lnTo>
                    <a:lnTo>
                      <a:pt x="225" y="113"/>
                    </a:lnTo>
                    <a:lnTo>
                      <a:pt x="225" y="169"/>
                    </a:lnTo>
                    <a:lnTo>
                      <a:pt x="225" y="281"/>
                    </a:lnTo>
                    <a:lnTo>
                      <a:pt x="281" y="337"/>
                    </a:lnTo>
                    <a:lnTo>
                      <a:pt x="394" y="394"/>
                    </a:lnTo>
                    <a:lnTo>
                      <a:pt x="506" y="506"/>
                    </a:lnTo>
                    <a:lnTo>
                      <a:pt x="394" y="562"/>
                    </a:lnTo>
                    <a:lnTo>
                      <a:pt x="338" y="675"/>
                    </a:lnTo>
                    <a:lnTo>
                      <a:pt x="338" y="787"/>
                    </a:lnTo>
                    <a:lnTo>
                      <a:pt x="281" y="899"/>
                    </a:lnTo>
                    <a:lnTo>
                      <a:pt x="57" y="1012"/>
                    </a:lnTo>
                    <a:lnTo>
                      <a:pt x="0" y="1180"/>
                    </a:lnTo>
                    <a:lnTo>
                      <a:pt x="0" y="1293"/>
                    </a:lnTo>
                    <a:lnTo>
                      <a:pt x="0" y="1630"/>
                    </a:lnTo>
                    <a:lnTo>
                      <a:pt x="0" y="1799"/>
                    </a:lnTo>
                    <a:lnTo>
                      <a:pt x="0" y="2024"/>
                    </a:lnTo>
                    <a:lnTo>
                      <a:pt x="113" y="2192"/>
                    </a:lnTo>
                    <a:lnTo>
                      <a:pt x="338" y="2305"/>
                    </a:lnTo>
                    <a:lnTo>
                      <a:pt x="450" y="2248"/>
                    </a:lnTo>
                    <a:lnTo>
                      <a:pt x="506" y="2136"/>
                    </a:lnTo>
                    <a:lnTo>
                      <a:pt x="506" y="1911"/>
                    </a:lnTo>
                    <a:lnTo>
                      <a:pt x="562" y="1742"/>
                    </a:lnTo>
                    <a:lnTo>
                      <a:pt x="675" y="1630"/>
                    </a:lnTo>
                    <a:lnTo>
                      <a:pt x="843" y="1574"/>
                    </a:lnTo>
                    <a:lnTo>
                      <a:pt x="1012" y="1518"/>
                    </a:lnTo>
                    <a:lnTo>
                      <a:pt x="1237" y="1518"/>
                    </a:lnTo>
                    <a:lnTo>
                      <a:pt x="1349" y="1405"/>
                    </a:lnTo>
                    <a:lnTo>
                      <a:pt x="1462" y="1349"/>
                    </a:lnTo>
                    <a:lnTo>
                      <a:pt x="1574" y="1293"/>
                    </a:lnTo>
                    <a:lnTo>
                      <a:pt x="1574" y="1237"/>
                    </a:lnTo>
                    <a:lnTo>
                      <a:pt x="1630" y="1068"/>
                    </a:lnTo>
                    <a:lnTo>
                      <a:pt x="1574" y="1012"/>
                    </a:lnTo>
                    <a:lnTo>
                      <a:pt x="1518" y="1012"/>
                    </a:lnTo>
                    <a:lnTo>
                      <a:pt x="1349" y="1068"/>
                    </a:lnTo>
                    <a:lnTo>
                      <a:pt x="1237" y="1180"/>
                    </a:lnTo>
                    <a:lnTo>
                      <a:pt x="1125" y="1180"/>
                    </a:lnTo>
                    <a:lnTo>
                      <a:pt x="1068" y="1124"/>
                    </a:lnTo>
                    <a:lnTo>
                      <a:pt x="1068" y="1012"/>
                    </a:lnTo>
                    <a:lnTo>
                      <a:pt x="1012" y="956"/>
                    </a:lnTo>
                    <a:lnTo>
                      <a:pt x="900" y="1012"/>
                    </a:lnTo>
                    <a:lnTo>
                      <a:pt x="787" y="899"/>
                    </a:lnTo>
                    <a:lnTo>
                      <a:pt x="787" y="843"/>
                    </a:lnTo>
                    <a:lnTo>
                      <a:pt x="675" y="787"/>
                    </a:lnTo>
                    <a:lnTo>
                      <a:pt x="619" y="787"/>
                    </a:lnTo>
                    <a:lnTo>
                      <a:pt x="619" y="675"/>
                    </a:lnTo>
                    <a:lnTo>
                      <a:pt x="675" y="562"/>
                    </a:lnTo>
                    <a:lnTo>
                      <a:pt x="787" y="562"/>
                    </a:lnTo>
                    <a:lnTo>
                      <a:pt x="843" y="450"/>
                    </a:lnTo>
                    <a:lnTo>
                      <a:pt x="787" y="394"/>
                    </a:lnTo>
                    <a:lnTo>
                      <a:pt x="562" y="337"/>
                    </a:lnTo>
                    <a:lnTo>
                      <a:pt x="562" y="281"/>
                    </a:lnTo>
                    <a:lnTo>
                      <a:pt x="619" y="281"/>
                    </a:lnTo>
                    <a:lnTo>
                      <a:pt x="731" y="225"/>
                    </a:lnTo>
                    <a:lnTo>
                      <a:pt x="731" y="169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A2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0" name="Google Shape;23970;p51"/>
              <p:cNvSpPr/>
              <p:nvPr/>
            </p:nvSpPr>
            <p:spPr>
              <a:xfrm>
                <a:off x="672300" y="1195900"/>
                <a:ext cx="15475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1969" extrusionOk="0">
                    <a:moveTo>
                      <a:pt x="282" y="1"/>
                    </a:moveTo>
                    <a:lnTo>
                      <a:pt x="169" y="113"/>
                    </a:lnTo>
                    <a:lnTo>
                      <a:pt x="113" y="169"/>
                    </a:lnTo>
                    <a:lnTo>
                      <a:pt x="113" y="282"/>
                    </a:lnTo>
                    <a:lnTo>
                      <a:pt x="113" y="338"/>
                    </a:lnTo>
                    <a:lnTo>
                      <a:pt x="113" y="394"/>
                    </a:lnTo>
                    <a:lnTo>
                      <a:pt x="113" y="450"/>
                    </a:lnTo>
                    <a:lnTo>
                      <a:pt x="57" y="507"/>
                    </a:lnTo>
                    <a:lnTo>
                      <a:pt x="1" y="788"/>
                    </a:lnTo>
                    <a:lnTo>
                      <a:pt x="113" y="844"/>
                    </a:lnTo>
                    <a:lnTo>
                      <a:pt x="113" y="900"/>
                    </a:lnTo>
                    <a:lnTo>
                      <a:pt x="113" y="956"/>
                    </a:lnTo>
                    <a:lnTo>
                      <a:pt x="57" y="1013"/>
                    </a:lnTo>
                    <a:lnTo>
                      <a:pt x="57" y="1069"/>
                    </a:lnTo>
                    <a:lnTo>
                      <a:pt x="113" y="1237"/>
                    </a:lnTo>
                    <a:lnTo>
                      <a:pt x="113" y="1350"/>
                    </a:lnTo>
                    <a:lnTo>
                      <a:pt x="57" y="1406"/>
                    </a:lnTo>
                    <a:lnTo>
                      <a:pt x="113" y="1631"/>
                    </a:lnTo>
                    <a:lnTo>
                      <a:pt x="57" y="1799"/>
                    </a:lnTo>
                    <a:lnTo>
                      <a:pt x="169" y="1856"/>
                    </a:lnTo>
                    <a:lnTo>
                      <a:pt x="282" y="1856"/>
                    </a:lnTo>
                    <a:lnTo>
                      <a:pt x="394" y="1968"/>
                    </a:lnTo>
                    <a:lnTo>
                      <a:pt x="563" y="1968"/>
                    </a:lnTo>
                    <a:lnTo>
                      <a:pt x="619" y="1912"/>
                    </a:lnTo>
                    <a:lnTo>
                      <a:pt x="619" y="1856"/>
                    </a:lnTo>
                    <a:lnTo>
                      <a:pt x="563" y="1687"/>
                    </a:lnTo>
                    <a:lnTo>
                      <a:pt x="506" y="1575"/>
                    </a:lnTo>
                    <a:lnTo>
                      <a:pt x="563" y="1294"/>
                    </a:lnTo>
                    <a:lnTo>
                      <a:pt x="450" y="1237"/>
                    </a:lnTo>
                    <a:lnTo>
                      <a:pt x="450" y="1181"/>
                    </a:lnTo>
                    <a:lnTo>
                      <a:pt x="450" y="1069"/>
                    </a:lnTo>
                    <a:lnTo>
                      <a:pt x="394" y="956"/>
                    </a:lnTo>
                    <a:lnTo>
                      <a:pt x="338" y="788"/>
                    </a:lnTo>
                    <a:lnTo>
                      <a:pt x="282" y="675"/>
                    </a:lnTo>
                    <a:lnTo>
                      <a:pt x="282" y="619"/>
                    </a:lnTo>
                    <a:lnTo>
                      <a:pt x="338" y="563"/>
                    </a:lnTo>
                    <a:lnTo>
                      <a:pt x="394" y="507"/>
                    </a:lnTo>
                    <a:lnTo>
                      <a:pt x="450" y="450"/>
                    </a:lnTo>
                    <a:lnTo>
                      <a:pt x="394" y="394"/>
                    </a:lnTo>
                    <a:lnTo>
                      <a:pt x="394" y="282"/>
                    </a:lnTo>
                    <a:lnTo>
                      <a:pt x="338" y="169"/>
                    </a:lnTo>
                    <a:lnTo>
                      <a:pt x="338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4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1" name="Google Shape;23971;p51"/>
              <p:cNvSpPr/>
              <p:nvPr/>
            </p:nvSpPr>
            <p:spPr>
              <a:xfrm>
                <a:off x="683550" y="1146725"/>
                <a:ext cx="1267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957" extrusionOk="0">
                    <a:moveTo>
                      <a:pt x="337" y="1"/>
                    </a:moveTo>
                    <a:lnTo>
                      <a:pt x="337" y="57"/>
                    </a:lnTo>
                    <a:lnTo>
                      <a:pt x="337" y="113"/>
                    </a:lnTo>
                    <a:lnTo>
                      <a:pt x="281" y="169"/>
                    </a:lnTo>
                    <a:lnTo>
                      <a:pt x="225" y="113"/>
                    </a:lnTo>
                    <a:lnTo>
                      <a:pt x="113" y="282"/>
                    </a:lnTo>
                    <a:lnTo>
                      <a:pt x="56" y="338"/>
                    </a:lnTo>
                    <a:lnTo>
                      <a:pt x="113" y="563"/>
                    </a:lnTo>
                    <a:lnTo>
                      <a:pt x="113" y="675"/>
                    </a:lnTo>
                    <a:lnTo>
                      <a:pt x="0" y="731"/>
                    </a:lnTo>
                    <a:lnTo>
                      <a:pt x="0" y="788"/>
                    </a:lnTo>
                    <a:lnTo>
                      <a:pt x="56" y="900"/>
                    </a:lnTo>
                    <a:lnTo>
                      <a:pt x="225" y="956"/>
                    </a:lnTo>
                    <a:lnTo>
                      <a:pt x="281" y="844"/>
                    </a:lnTo>
                    <a:lnTo>
                      <a:pt x="337" y="844"/>
                    </a:lnTo>
                    <a:lnTo>
                      <a:pt x="450" y="788"/>
                    </a:lnTo>
                    <a:lnTo>
                      <a:pt x="506" y="731"/>
                    </a:lnTo>
                    <a:lnTo>
                      <a:pt x="337" y="563"/>
                    </a:lnTo>
                    <a:lnTo>
                      <a:pt x="337" y="506"/>
                    </a:lnTo>
                    <a:lnTo>
                      <a:pt x="337" y="394"/>
                    </a:lnTo>
                    <a:lnTo>
                      <a:pt x="394" y="169"/>
                    </a:lnTo>
                    <a:lnTo>
                      <a:pt x="394" y="57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A2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2" name="Google Shape;23972;p51"/>
              <p:cNvSpPr/>
              <p:nvPr/>
            </p:nvSpPr>
            <p:spPr>
              <a:xfrm>
                <a:off x="672300" y="1193100"/>
                <a:ext cx="70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4" extrusionOk="0">
                    <a:moveTo>
                      <a:pt x="113" y="0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225"/>
                    </a:lnTo>
                    <a:lnTo>
                      <a:pt x="57" y="338"/>
                    </a:lnTo>
                    <a:lnTo>
                      <a:pt x="113" y="394"/>
                    </a:lnTo>
                    <a:lnTo>
                      <a:pt x="282" y="113"/>
                    </a:lnTo>
                    <a:lnTo>
                      <a:pt x="225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2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3" name="Google Shape;23973;p51"/>
              <p:cNvSpPr/>
              <p:nvPr/>
            </p:nvSpPr>
            <p:spPr>
              <a:xfrm>
                <a:off x="669500" y="1231025"/>
                <a:ext cx="2825" cy="1410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64" extrusionOk="0">
                    <a:moveTo>
                      <a:pt x="113" y="1"/>
                    </a:moveTo>
                    <a:lnTo>
                      <a:pt x="56" y="57"/>
                    </a:lnTo>
                    <a:lnTo>
                      <a:pt x="0" y="170"/>
                    </a:lnTo>
                    <a:lnTo>
                      <a:pt x="0" y="563"/>
                    </a:lnTo>
                    <a:lnTo>
                      <a:pt x="56" y="451"/>
                    </a:lnTo>
                    <a:lnTo>
                      <a:pt x="113" y="338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4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4" name="Google Shape;23974;p51"/>
              <p:cNvSpPr/>
              <p:nvPr/>
            </p:nvSpPr>
            <p:spPr>
              <a:xfrm>
                <a:off x="670900" y="1219800"/>
                <a:ext cx="422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338" extrusionOk="0">
                    <a:moveTo>
                      <a:pt x="169" y="0"/>
                    </a:moveTo>
                    <a:lnTo>
                      <a:pt x="57" y="113"/>
                    </a:lnTo>
                    <a:lnTo>
                      <a:pt x="0" y="281"/>
                    </a:lnTo>
                    <a:lnTo>
                      <a:pt x="57" y="338"/>
                    </a:lnTo>
                    <a:lnTo>
                      <a:pt x="169" y="225"/>
                    </a:lnTo>
                    <a:lnTo>
                      <a:pt x="169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2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5" name="Google Shape;23975;p51"/>
              <p:cNvSpPr/>
              <p:nvPr/>
            </p:nvSpPr>
            <p:spPr>
              <a:xfrm>
                <a:off x="672300" y="1205750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" y="0"/>
                    </a:moveTo>
                    <a:lnTo>
                      <a:pt x="57" y="113"/>
                    </a:lnTo>
                    <a:lnTo>
                      <a:pt x="169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2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6" name="Google Shape;23976;p51"/>
              <p:cNvSpPr/>
              <p:nvPr/>
            </p:nvSpPr>
            <p:spPr>
              <a:xfrm>
                <a:off x="679325" y="11888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2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7" name="Google Shape;23977;p51"/>
              <p:cNvSpPr/>
              <p:nvPr/>
            </p:nvSpPr>
            <p:spPr>
              <a:xfrm>
                <a:off x="670900" y="1226825"/>
                <a:ext cx="42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9" extrusionOk="0">
                    <a:moveTo>
                      <a:pt x="0" y="0"/>
                    </a:moveTo>
                    <a:lnTo>
                      <a:pt x="57" y="169"/>
                    </a:lnTo>
                    <a:lnTo>
                      <a:pt x="113" y="169"/>
                    </a:lnTo>
                    <a:lnTo>
                      <a:pt x="169" y="57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4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8" name="Google Shape;23978;p51"/>
              <p:cNvSpPr/>
              <p:nvPr/>
            </p:nvSpPr>
            <p:spPr>
              <a:xfrm>
                <a:off x="683550" y="1148125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0" y="1"/>
                    </a:moveTo>
                    <a:lnTo>
                      <a:pt x="0" y="169"/>
                    </a:lnTo>
                    <a:lnTo>
                      <a:pt x="113" y="226"/>
                    </a:lnTo>
                    <a:lnTo>
                      <a:pt x="113" y="11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2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9" name="Google Shape;23979;p51"/>
              <p:cNvSpPr/>
              <p:nvPr/>
            </p:nvSpPr>
            <p:spPr>
              <a:xfrm>
                <a:off x="672300" y="12155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13" y="57"/>
                    </a:lnTo>
                    <a:lnTo>
                      <a:pt x="113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2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0" name="Google Shape;23980;p51"/>
              <p:cNvSpPr/>
              <p:nvPr/>
            </p:nvSpPr>
            <p:spPr>
              <a:xfrm>
                <a:off x="663875" y="1402475"/>
                <a:ext cx="197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900" extrusionOk="0">
                    <a:moveTo>
                      <a:pt x="338" y="0"/>
                    </a:moveTo>
                    <a:lnTo>
                      <a:pt x="225" y="56"/>
                    </a:lnTo>
                    <a:lnTo>
                      <a:pt x="113" y="112"/>
                    </a:lnTo>
                    <a:lnTo>
                      <a:pt x="57" y="281"/>
                    </a:lnTo>
                    <a:lnTo>
                      <a:pt x="0" y="562"/>
                    </a:lnTo>
                    <a:lnTo>
                      <a:pt x="57" y="618"/>
                    </a:lnTo>
                    <a:lnTo>
                      <a:pt x="113" y="675"/>
                    </a:lnTo>
                    <a:lnTo>
                      <a:pt x="225" y="675"/>
                    </a:lnTo>
                    <a:lnTo>
                      <a:pt x="338" y="562"/>
                    </a:lnTo>
                    <a:lnTo>
                      <a:pt x="394" y="562"/>
                    </a:lnTo>
                    <a:lnTo>
                      <a:pt x="450" y="618"/>
                    </a:lnTo>
                    <a:lnTo>
                      <a:pt x="506" y="731"/>
                    </a:lnTo>
                    <a:lnTo>
                      <a:pt x="562" y="899"/>
                    </a:lnTo>
                    <a:lnTo>
                      <a:pt x="619" y="843"/>
                    </a:lnTo>
                    <a:lnTo>
                      <a:pt x="675" y="731"/>
                    </a:lnTo>
                    <a:lnTo>
                      <a:pt x="731" y="562"/>
                    </a:lnTo>
                    <a:lnTo>
                      <a:pt x="731" y="506"/>
                    </a:lnTo>
                    <a:lnTo>
                      <a:pt x="675" y="450"/>
                    </a:lnTo>
                    <a:lnTo>
                      <a:pt x="619" y="393"/>
                    </a:lnTo>
                    <a:lnTo>
                      <a:pt x="675" y="393"/>
                    </a:lnTo>
                    <a:lnTo>
                      <a:pt x="731" y="337"/>
                    </a:lnTo>
                    <a:lnTo>
                      <a:pt x="787" y="225"/>
                    </a:lnTo>
                    <a:lnTo>
                      <a:pt x="787" y="112"/>
                    </a:lnTo>
                    <a:lnTo>
                      <a:pt x="675" y="56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9B97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1" name="Google Shape;23981;p51"/>
              <p:cNvSpPr/>
              <p:nvPr/>
            </p:nvSpPr>
            <p:spPr>
              <a:xfrm>
                <a:off x="665275" y="1385600"/>
                <a:ext cx="1407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563" extrusionOk="0">
                    <a:moveTo>
                      <a:pt x="282" y="1"/>
                    </a:moveTo>
                    <a:lnTo>
                      <a:pt x="169" y="113"/>
                    </a:lnTo>
                    <a:lnTo>
                      <a:pt x="1" y="338"/>
                    </a:lnTo>
                    <a:lnTo>
                      <a:pt x="1" y="394"/>
                    </a:lnTo>
                    <a:lnTo>
                      <a:pt x="1" y="450"/>
                    </a:lnTo>
                    <a:lnTo>
                      <a:pt x="113" y="450"/>
                    </a:lnTo>
                    <a:lnTo>
                      <a:pt x="225" y="394"/>
                    </a:lnTo>
                    <a:lnTo>
                      <a:pt x="282" y="338"/>
                    </a:lnTo>
                    <a:lnTo>
                      <a:pt x="338" y="394"/>
                    </a:lnTo>
                    <a:lnTo>
                      <a:pt x="394" y="450"/>
                    </a:lnTo>
                    <a:lnTo>
                      <a:pt x="450" y="563"/>
                    </a:lnTo>
                    <a:lnTo>
                      <a:pt x="563" y="563"/>
                    </a:lnTo>
                    <a:lnTo>
                      <a:pt x="563" y="338"/>
                    </a:lnTo>
                    <a:lnTo>
                      <a:pt x="506" y="282"/>
                    </a:lnTo>
                    <a:lnTo>
                      <a:pt x="450" y="225"/>
                    </a:lnTo>
                    <a:lnTo>
                      <a:pt x="450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898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2" name="Google Shape;23982;p51"/>
              <p:cNvSpPr/>
              <p:nvPr/>
            </p:nvSpPr>
            <p:spPr>
              <a:xfrm>
                <a:off x="675100" y="13968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57" y="113"/>
                    </a:lnTo>
                    <a:lnTo>
                      <a:pt x="57" y="11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3" name="Google Shape;23983;p51"/>
              <p:cNvSpPr/>
              <p:nvPr/>
            </p:nvSpPr>
            <p:spPr>
              <a:xfrm>
                <a:off x="687750" y="1528925"/>
                <a:ext cx="47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1406" extrusionOk="0">
                    <a:moveTo>
                      <a:pt x="394" y="1"/>
                    </a:moveTo>
                    <a:lnTo>
                      <a:pt x="394" y="57"/>
                    </a:lnTo>
                    <a:lnTo>
                      <a:pt x="394" y="113"/>
                    </a:lnTo>
                    <a:lnTo>
                      <a:pt x="394" y="282"/>
                    </a:lnTo>
                    <a:lnTo>
                      <a:pt x="338" y="338"/>
                    </a:lnTo>
                    <a:lnTo>
                      <a:pt x="282" y="338"/>
                    </a:lnTo>
                    <a:lnTo>
                      <a:pt x="226" y="282"/>
                    </a:lnTo>
                    <a:lnTo>
                      <a:pt x="226" y="338"/>
                    </a:lnTo>
                    <a:lnTo>
                      <a:pt x="226" y="450"/>
                    </a:lnTo>
                    <a:lnTo>
                      <a:pt x="169" y="563"/>
                    </a:lnTo>
                    <a:lnTo>
                      <a:pt x="1" y="675"/>
                    </a:lnTo>
                    <a:lnTo>
                      <a:pt x="1" y="731"/>
                    </a:lnTo>
                    <a:lnTo>
                      <a:pt x="113" y="787"/>
                    </a:lnTo>
                    <a:lnTo>
                      <a:pt x="169" y="844"/>
                    </a:lnTo>
                    <a:lnTo>
                      <a:pt x="394" y="956"/>
                    </a:lnTo>
                    <a:lnTo>
                      <a:pt x="619" y="900"/>
                    </a:lnTo>
                    <a:lnTo>
                      <a:pt x="619" y="900"/>
                    </a:lnTo>
                    <a:lnTo>
                      <a:pt x="507" y="1181"/>
                    </a:lnTo>
                    <a:lnTo>
                      <a:pt x="507" y="1293"/>
                    </a:lnTo>
                    <a:lnTo>
                      <a:pt x="563" y="1406"/>
                    </a:lnTo>
                    <a:lnTo>
                      <a:pt x="732" y="1349"/>
                    </a:lnTo>
                    <a:lnTo>
                      <a:pt x="900" y="1237"/>
                    </a:lnTo>
                    <a:lnTo>
                      <a:pt x="1069" y="1237"/>
                    </a:lnTo>
                    <a:lnTo>
                      <a:pt x="1237" y="1293"/>
                    </a:lnTo>
                    <a:lnTo>
                      <a:pt x="1631" y="1293"/>
                    </a:lnTo>
                    <a:lnTo>
                      <a:pt x="1799" y="1181"/>
                    </a:lnTo>
                    <a:lnTo>
                      <a:pt x="1856" y="956"/>
                    </a:lnTo>
                    <a:lnTo>
                      <a:pt x="1912" y="619"/>
                    </a:lnTo>
                    <a:lnTo>
                      <a:pt x="1856" y="506"/>
                    </a:lnTo>
                    <a:lnTo>
                      <a:pt x="1799" y="394"/>
                    </a:lnTo>
                    <a:lnTo>
                      <a:pt x="1687" y="394"/>
                    </a:lnTo>
                    <a:lnTo>
                      <a:pt x="1631" y="450"/>
                    </a:lnTo>
                    <a:lnTo>
                      <a:pt x="1631" y="506"/>
                    </a:lnTo>
                    <a:lnTo>
                      <a:pt x="1575" y="619"/>
                    </a:lnTo>
                    <a:lnTo>
                      <a:pt x="1518" y="675"/>
                    </a:lnTo>
                    <a:lnTo>
                      <a:pt x="1406" y="787"/>
                    </a:lnTo>
                    <a:lnTo>
                      <a:pt x="1406" y="731"/>
                    </a:lnTo>
                    <a:lnTo>
                      <a:pt x="1406" y="675"/>
                    </a:lnTo>
                    <a:lnTo>
                      <a:pt x="1406" y="563"/>
                    </a:lnTo>
                    <a:lnTo>
                      <a:pt x="1350" y="394"/>
                    </a:lnTo>
                    <a:lnTo>
                      <a:pt x="1294" y="394"/>
                    </a:lnTo>
                    <a:lnTo>
                      <a:pt x="1294" y="338"/>
                    </a:lnTo>
                    <a:lnTo>
                      <a:pt x="1350" y="282"/>
                    </a:lnTo>
                    <a:lnTo>
                      <a:pt x="1350" y="225"/>
                    </a:lnTo>
                    <a:lnTo>
                      <a:pt x="1237" y="169"/>
                    </a:lnTo>
                    <a:lnTo>
                      <a:pt x="1181" y="169"/>
                    </a:lnTo>
                    <a:lnTo>
                      <a:pt x="1013" y="338"/>
                    </a:lnTo>
                    <a:lnTo>
                      <a:pt x="900" y="394"/>
                    </a:lnTo>
                    <a:lnTo>
                      <a:pt x="619" y="394"/>
                    </a:lnTo>
                    <a:lnTo>
                      <a:pt x="563" y="282"/>
                    </a:lnTo>
                    <a:lnTo>
                      <a:pt x="563" y="225"/>
                    </a:lnTo>
                    <a:lnTo>
                      <a:pt x="619" y="169"/>
                    </a:lnTo>
                    <a:lnTo>
                      <a:pt x="732" y="169"/>
                    </a:lnTo>
                    <a:lnTo>
                      <a:pt x="732" y="113"/>
                    </a:lnTo>
                    <a:lnTo>
                      <a:pt x="732" y="57"/>
                    </a:lnTo>
                    <a:lnTo>
                      <a:pt x="563" y="57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9689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4" name="Google Shape;23984;p51"/>
              <p:cNvSpPr/>
              <p:nvPr/>
            </p:nvSpPr>
            <p:spPr>
              <a:xfrm>
                <a:off x="680725" y="155985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2"/>
                    </a:lnTo>
                    <a:lnTo>
                      <a:pt x="57" y="112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3A9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5" name="Google Shape;23985;p51"/>
              <p:cNvSpPr/>
              <p:nvPr/>
            </p:nvSpPr>
            <p:spPr>
              <a:xfrm>
                <a:off x="672300" y="15458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3A9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6" name="Google Shape;23986;p51"/>
              <p:cNvSpPr/>
              <p:nvPr/>
            </p:nvSpPr>
            <p:spPr>
              <a:xfrm>
                <a:off x="870425" y="1663825"/>
                <a:ext cx="8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3" extrusionOk="0">
                    <a:moveTo>
                      <a:pt x="1" y="0"/>
                    </a:moveTo>
                    <a:lnTo>
                      <a:pt x="169" y="113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9D9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7" name="Google Shape;23987;p51"/>
              <p:cNvSpPr/>
              <p:nvPr/>
            </p:nvSpPr>
            <p:spPr>
              <a:xfrm>
                <a:off x="884475" y="166945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13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FA2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8" name="Google Shape;23988;p51"/>
              <p:cNvSpPr/>
              <p:nvPr/>
            </p:nvSpPr>
            <p:spPr>
              <a:xfrm>
                <a:off x="870425" y="16722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D9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9" name="Google Shape;23989;p51"/>
              <p:cNvSpPr/>
              <p:nvPr/>
            </p:nvSpPr>
            <p:spPr>
              <a:xfrm>
                <a:off x="871825" y="166802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13" y="1"/>
                    </a:moveTo>
                    <a:lnTo>
                      <a:pt x="113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13" y="1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D9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0" name="Google Shape;23990;p51"/>
              <p:cNvSpPr/>
              <p:nvPr/>
            </p:nvSpPr>
            <p:spPr>
              <a:xfrm>
                <a:off x="876050" y="16680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9D9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1" name="Google Shape;23991;p51"/>
              <p:cNvSpPr/>
              <p:nvPr/>
            </p:nvSpPr>
            <p:spPr>
              <a:xfrm>
                <a:off x="880275" y="16638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112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D9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2" name="Google Shape;23992;p51"/>
              <p:cNvSpPr/>
              <p:nvPr/>
            </p:nvSpPr>
            <p:spPr>
              <a:xfrm>
                <a:off x="881675" y="1128450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07F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3" name="Google Shape;23993;p51"/>
              <p:cNvSpPr/>
              <p:nvPr/>
            </p:nvSpPr>
            <p:spPr>
              <a:xfrm>
                <a:off x="884475" y="11340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13"/>
                    </a:moveTo>
                    <a:lnTo>
                      <a:pt x="57" y="11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13"/>
                    </a:lnTo>
                    <a:lnTo>
                      <a:pt x="57" y="113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4" name="Google Shape;23994;p51"/>
              <p:cNvSpPr/>
              <p:nvPr/>
            </p:nvSpPr>
            <p:spPr>
              <a:xfrm>
                <a:off x="884475" y="11270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07F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5" name="Google Shape;23995;p51"/>
              <p:cNvSpPr/>
              <p:nvPr/>
            </p:nvSpPr>
            <p:spPr>
              <a:xfrm>
                <a:off x="866200" y="1007625"/>
                <a:ext cx="30950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1012" extrusionOk="0">
                    <a:moveTo>
                      <a:pt x="226" y="0"/>
                    </a:moveTo>
                    <a:lnTo>
                      <a:pt x="113" y="169"/>
                    </a:lnTo>
                    <a:lnTo>
                      <a:pt x="1" y="281"/>
                    </a:lnTo>
                    <a:lnTo>
                      <a:pt x="1" y="338"/>
                    </a:lnTo>
                    <a:lnTo>
                      <a:pt x="1" y="394"/>
                    </a:lnTo>
                    <a:lnTo>
                      <a:pt x="1" y="450"/>
                    </a:lnTo>
                    <a:lnTo>
                      <a:pt x="170" y="506"/>
                    </a:lnTo>
                    <a:lnTo>
                      <a:pt x="282" y="619"/>
                    </a:lnTo>
                    <a:lnTo>
                      <a:pt x="394" y="731"/>
                    </a:lnTo>
                    <a:lnTo>
                      <a:pt x="507" y="843"/>
                    </a:lnTo>
                    <a:lnTo>
                      <a:pt x="563" y="787"/>
                    </a:lnTo>
                    <a:lnTo>
                      <a:pt x="619" y="787"/>
                    </a:lnTo>
                    <a:lnTo>
                      <a:pt x="675" y="843"/>
                    </a:lnTo>
                    <a:lnTo>
                      <a:pt x="844" y="956"/>
                    </a:lnTo>
                    <a:lnTo>
                      <a:pt x="956" y="1012"/>
                    </a:lnTo>
                    <a:lnTo>
                      <a:pt x="1125" y="956"/>
                    </a:lnTo>
                    <a:lnTo>
                      <a:pt x="1237" y="843"/>
                    </a:lnTo>
                    <a:lnTo>
                      <a:pt x="1237" y="675"/>
                    </a:lnTo>
                    <a:lnTo>
                      <a:pt x="1181" y="562"/>
                    </a:lnTo>
                    <a:lnTo>
                      <a:pt x="1125" y="394"/>
                    </a:lnTo>
                    <a:lnTo>
                      <a:pt x="1013" y="338"/>
                    </a:lnTo>
                    <a:lnTo>
                      <a:pt x="675" y="338"/>
                    </a:lnTo>
                    <a:lnTo>
                      <a:pt x="563" y="450"/>
                    </a:lnTo>
                    <a:lnTo>
                      <a:pt x="507" y="113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756E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6" name="Google Shape;23996;p51"/>
              <p:cNvSpPr/>
              <p:nvPr/>
            </p:nvSpPr>
            <p:spPr>
              <a:xfrm>
                <a:off x="881675" y="1028700"/>
                <a:ext cx="168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50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169"/>
                    </a:lnTo>
                    <a:lnTo>
                      <a:pt x="113" y="281"/>
                    </a:lnTo>
                    <a:lnTo>
                      <a:pt x="225" y="394"/>
                    </a:lnTo>
                    <a:lnTo>
                      <a:pt x="337" y="450"/>
                    </a:lnTo>
                    <a:lnTo>
                      <a:pt x="506" y="394"/>
                    </a:lnTo>
                    <a:lnTo>
                      <a:pt x="618" y="281"/>
                    </a:lnTo>
                    <a:lnTo>
                      <a:pt x="618" y="169"/>
                    </a:lnTo>
                    <a:lnTo>
                      <a:pt x="675" y="113"/>
                    </a:lnTo>
                    <a:lnTo>
                      <a:pt x="618" y="0"/>
                    </a:lnTo>
                    <a:lnTo>
                      <a:pt x="394" y="57"/>
                    </a:lnTo>
                    <a:lnTo>
                      <a:pt x="281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47D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7" name="Google Shape;23997;p51"/>
              <p:cNvSpPr/>
              <p:nvPr/>
            </p:nvSpPr>
            <p:spPr>
              <a:xfrm>
                <a:off x="891500" y="1010425"/>
                <a:ext cx="56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451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1" y="282"/>
                    </a:lnTo>
                    <a:lnTo>
                      <a:pt x="57" y="338"/>
                    </a:lnTo>
                    <a:lnTo>
                      <a:pt x="169" y="450"/>
                    </a:lnTo>
                    <a:lnTo>
                      <a:pt x="225" y="282"/>
                    </a:lnTo>
                    <a:lnTo>
                      <a:pt x="225" y="226"/>
                    </a:lnTo>
                    <a:lnTo>
                      <a:pt x="225" y="169"/>
                    </a:lnTo>
                    <a:lnTo>
                      <a:pt x="113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89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8" name="Google Shape;23998;p51"/>
              <p:cNvSpPr/>
              <p:nvPr/>
            </p:nvSpPr>
            <p:spPr>
              <a:xfrm>
                <a:off x="790325" y="1593575"/>
                <a:ext cx="2252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563" extrusionOk="0">
                    <a:moveTo>
                      <a:pt x="788" y="0"/>
                    </a:moveTo>
                    <a:lnTo>
                      <a:pt x="394" y="56"/>
                    </a:lnTo>
                    <a:lnTo>
                      <a:pt x="338" y="112"/>
                    </a:lnTo>
                    <a:lnTo>
                      <a:pt x="282" y="112"/>
                    </a:lnTo>
                    <a:lnTo>
                      <a:pt x="226" y="169"/>
                    </a:lnTo>
                    <a:lnTo>
                      <a:pt x="169" y="225"/>
                    </a:lnTo>
                    <a:lnTo>
                      <a:pt x="113" y="337"/>
                    </a:lnTo>
                    <a:lnTo>
                      <a:pt x="1" y="393"/>
                    </a:lnTo>
                    <a:lnTo>
                      <a:pt x="1" y="450"/>
                    </a:lnTo>
                    <a:lnTo>
                      <a:pt x="113" y="450"/>
                    </a:lnTo>
                    <a:lnTo>
                      <a:pt x="226" y="506"/>
                    </a:lnTo>
                    <a:lnTo>
                      <a:pt x="394" y="562"/>
                    </a:lnTo>
                    <a:lnTo>
                      <a:pt x="451" y="562"/>
                    </a:lnTo>
                    <a:lnTo>
                      <a:pt x="507" y="506"/>
                    </a:lnTo>
                    <a:lnTo>
                      <a:pt x="451" y="393"/>
                    </a:lnTo>
                    <a:lnTo>
                      <a:pt x="507" y="337"/>
                    </a:lnTo>
                    <a:lnTo>
                      <a:pt x="619" y="450"/>
                    </a:lnTo>
                    <a:lnTo>
                      <a:pt x="675" y="562"/>
                    </a:lnTo>
                    <a:lnTo>
                      <a:pt x="788" y="562"/>
                    </a:lnTo>
                    <a:lnTo>
                      <a:pt x="788" y="393"/>
                    </a:lnTo>
                    <a:lnTo>
                      <a:pt x="900" y="281"/>
                    </a:lnTo>
                    <a:lnTo>
                      <a:pt x="900" y="169"/>
                    </a:lnTo>
                    <a:lnTo>
                      <a:pt x="844" y="112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8E8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9" name="Google Shape;23999;p51"/>
              <p:cNvSpPr/>
              <p:nvPr/>
            </p:nvSpPr>
            <p:spPr>
              <a:xfrm>
                <a:off x="804375" y="16146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895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0" name="Google Shape;24000;p51"/>
              <p:cNvSpPr/>
              <p:nvPr/>
            </p:nvSpPr>
            <p:spPr>
              <a:xfrm>
                <a:off x="777700" y="16329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2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9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1" name="Google Shape;24001;p51"/>
              <p:cNvSpPr/>
              <p:nvPr/>
            </p:nvSpPr>
            <p:spPr>
              <a:xfrm>
                <a:off x="860600" y="1653975"/>
                <a:ext cx="56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226" extrusionOk="0">
                    <a:moveTo>
                      <a:pt x="56" y="1"/>
                    </a:moveTo>
                    <a:lnTo>
                      <a:pt x="0" y="113"/>
                    </a:lnTo>
                    <a:lnTo>
                      <a:pt x="0" y="226"/>
                    </a:lnTo>
                    <a:lnTo>
                      <a:pt x="113" y="226"/>
                    </a:lnTo>
                    <a:lnTo>
                      <a:pt x="225" y="169"/>
                    </a:lnTo>
                    <a:lnTo>
                      <a:pt x="225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B95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2" name="Google Shape;24002;p51"/>
              <p:cNvSpPr/>
              <p:nvPr/>
            </p:nvSpPr>
            <p:spPr>
              <a:xfrm>
                <a:off x="752400" y="891000"/>
                <a:ext cx="54825" cy="81525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3261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57" y="225"/>
                    </a:lnTo>
                    <a:lnTo>
                      <a:pt x="225" y="281"/>
                    </a:lnTo>
                    <a:lnTo>
                      <a:pt x="338" y="394"/>
                    </a:lnTo>
                    <a:lnTo>
                      <a:pt x="450" y="562"/>
                    </a:lnTo>
                    <a:lnTo>
                      <a:pt x="506" y="731"/>
                    </a:lnTo>
                    <a:lnTo>
                      <a:pt x="506" y="843"/>
                    </a:lnTo>
                    <a:lnTo>
                      <a:pt x="562" y="1068"/>
                    </a:lnTo>
                    <a:lnTo>
                      <a:pt x="619" y="1124"/>
                    </a:lnTo>
                    <a:lnTo>
                      <a:pt x="675" y="1124"/>
                    </a:lnTo>
                    <a:lnTo>
                      <a:pt x="843" y="1012"/>
                    </a:lnTo>
                    <a:lnTo>
                      <a:pt x="900" y="956"/>
                    </a:lnTo>
                    <a:lnTo>
                      <a:pt x="1012" y="956"/>
                    </a:lnTo>
                    <a:lnTo>
                      <a:pt x="1124" y="1124"/>
                    </a:lnTo>
                    <a:lnTo>
                      <a:pt x="1181" y="1181"/>
                    </a:lnTo>
                    <a:lnTo>
                      <a:pt x="1237" y="1293"/>
                    </a:lnTo>
                    <a:lnTo>
                      <a:pt x="1237" y="1405"/>
                    </a:lnTo>
                    <a:lnTo>
                      <a:pt x="1237" y="1518"/>
                    </a:lnTo>
                    <a:lnTo>
                      <a:pt x="1293" y="1630"/>
                    </a:lnTo>
                    <a:lnTo>
                      <a:pt x="1405" y="1743"/>
                    </a:lnTo>
                    <a:lnTo>
                      <a:pt x="1462" y="1855"/>
                    </a:lnTo>
                    <a:lnTo>
                      <a:pt x="1462" y="1967"/>
                    </a:lnTo>
                    <a:lnTo>
                      <a:pt x="1405" y="2080"/>
                    </a:lnTo>
                    <a:lnTo>
                      <a:pt x="1405" y="2192"/>
                    </a:lnTo>
                    <a:lnTo>
                      <a:pt x="1462" y="2305"/>
                    </a:lnTo>
                    <a:lnTo>
                      <a:pt x="1574" y="2473"/>
                    </a:lnTo>
                    <a:lnTo>
                      <a:pt x="1686" y="2642"/>
                    </a:lnTo>
                    <a:lnTo>
                      <a:pt x="1799" y="3035"/>
                    </a:lnTo>
                    <a:lnTo>
                      <a:pt x="1855" y="3204"/>
                    </a:lnTo>
                    <a:lnTo>
                      <a:pt x="1911" y="3260"/>
                    </a:lnTo>
                    <a:lnTo>
                      <a:pt x="2136" y="3260"/>
                    </a:lnTo>
                    <a:lnTo>
                      <a:pt x="2192" y="3148"/>
                    </a:lnTo>
                    <a:lnTo>
                      <a:pt x="2192" y="2923"/>
                    </a:lnTo>
                    <a:lnTo>
                      <a:pt x="2080" y="2642"/>
                    </a:lnTo>
                    <a:lnTo>
                      <a:pt x="2080" y="2529"/>
                    </a:lnTo>
                    <a:lnTo>
                      <a:pt x="2080" y="2361"/>
                    </a:lnTo>
                    <a:lnTo>
                      <a:pt x="2024" y="2192"/>
                    </a:lnTo>
                    <a:lnTo>
                      <a:pt x="1968" y="2024"/>
                    </a:lnTo>
                    <a:lnTo>
                      <a:pt x="1968" y="1911"/>
                    </a:lnTo>
                    <a:lnTo>
                      <a:pt x="1799" y="1855"/>
                    </a:lnTo>
                    <a:lnTo>
                      <a:pt x="1743" y="1686"/>
                    </a:lnTo>
                    <a:lnTo>
                      <a:pt x="1743" y="1574"/>
                    </a:lnTo>
                    <a:lnTo>
                      <a:pt x="1686" y="1462"/>
                    </a:lnTo>
                    <a:lnTo>
                      <a:pt x="1518" y="1181"/>
                    </a:lnTo>
                    <a:lnTo>
                      <a:pt x="1405" y="1012"/>
                    </a:lnTo>
                    <a:lnTo>
                      <a:pt x="1237" y="899"/>
                    </a:lnTo>
                    <a:lnTo>
                      <a:pt x="1181" y="843"/>
                    </a:lnTo>
                    <a:lnTo>
                      <a:pt x="1124" y="675"/>
                    </a:lnTo>
                    <a:lnTo>
                      <a:pt x="1012" y="618"/>
                    </a:lnTo>
                    <a:lnTo>
                      <a:pt x="956" y="506"/>
                    </a:lnTo>
                    <a:lnTo>
                      <a:pt x="843" y="281"/>
                    </a:lnTo>
                    <a:lnTo>
                      <a:pt x="731" y="169"/>
                    </a:lnTo>
                    <a:lnTo>
                      <a:pt x="562" y="113"/>
                    </a:lnTo>
                    <a:lnTo>
                      <a:pt x="450" y="113"/>
                    </a:lnTo>
                    <a:lnTo>
                      <a:pt x="338" y="0"/>
                    </a:lnTo>
                    <a:lnTo>
                      <a:pt x="225" y="0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625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3" name="Google Shape;24003;p51"/>
              <p:cNvSpPr/>
              <p:nvPr/>
            </p:nvSpPr>
            <p:spPr>
              <a:xfrm>
                <a:off x="753800" y="89100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7F7A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4" name="Google Shape;24004;p51"/>
              <p:cNvSpPr/>
              <p:nvPr/>
            </p:nvSpPr>
            <p:spPr>
              <a:xfrm>
                <a:off x="760825" y="8910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56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7F7A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5" name="Google Shape;24005;p51"/>
              <p:cNvSpPr/>
              <p:nvPr/>
            </p:nvSpPr>
            <p:spPr>
              <a:xfrm>
                <a:off x="898525" y="955625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57" y="1"/>
                    </a:moveTo>
                    <a:lnTo>
                      <a:pt x="1" y="169"/>
                    </a:lnTo>
                    <a:lnTo>
                      <a:pt x="57" y="225"/>
                    </a:lnTo>
                    <a:lnTo>
                      <a:pt x="169" y="225"/>
                    </a:lnTo>
                    <a:lnTo>
                      <a:pt x="226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B6C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6" name="Google Shape;24006;p51"/>
              <p:cNvSpPr/>
              <p:nvPr/>
            </p:nvSpPr>
            <p:spPr>
              <a:xfrm>
                <a:off x="751000" y="895200"/>
                <a:ext cx="154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732" extrusionOk="0">
                    <a:moveTo>
                      <a:pt x="281" y="1"/>
                    </a:moveTo>
                    <a:lnTo>
                      <a:pt x="113" y="57"/>
                    </a:lnTo>
                    <a:lnTo>
                      <a:pt x="56" y="169"/>
                    </a:lnTo>
                    <a:lnTo>
                      <a:pt x="0" y="226"/>
                    </a:lnTo>
                    <a:lnTo>
                      <a:pt x="0" y="450"/>
                    </a:lnTo>
                    <a:lnTo>
                      <a:pt x="56" y="394"/>
                    </a:lnTo>
                    <a:lnTo>
                      <a:pt x="113" y="338"/>
                    </a:lnTo>
                    <a:lnTo>
                      <a:pt x="113" y="282"/>
                    </a:lnTo>
                    <a:lnTo>
                      <a:pt x="225" y="282"/>
                    </a:lnTo>
                    <a:lnTo>
                      <a:pt x="394" y="731"/>
                    </a:lnTo>
                    <a:lnTo>
                      <a:pt x="506" y="731"/>
                    </a:lnTo>
                    <a:lnTo>
                      <a:pt x="618" y="619"/>
                    </a:lnTo>
                    <a:lnTo>
                      <a:pt x="618" y="563"/>
                    </a:lnTo>
                    <a:lnTo>
                      <a:pt x="618" y="507"/>
                    </a:lnTo>
                    <a:lnTo>
                      <a:pt x="618" y="394"/>
                    </a:lnTo>
                    <a:lnTo>
                      <a:pt x="506" y="226"/>
                    </a:lnTo>
                    <a:lnTo>
                      <a:pt x="450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7F7A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7" name="Google Shape;24007;p51"/>
              <p:cNvSpPr/>
              <p:nvPr/>
            </p:nvSpPr>
            <p:spPr>
              <a:xfrm>
                <a:off x="732725" y="89240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0" y="0"/>
                    </a:moveTo>
                    <a:lnTo>
                      <a:pt x="57" y="113"/>
                    </a:lnTo>
                    <a:lnTo>
                      <a:pt x="113" y="169"/>
                    </a:lnTo>
                    <a:lnTo>
                      <a:pt x="169" y="169"/>
                    </a:lnTo>
                    <a:lnTo>
                      <a:pt x="113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7A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8" name="Google Shape;24008;p51"/>
              <p:cNvSpPr/>
              <p:nvPr/>
            </p:nvSpPr>
            <p:spPr>
              <a:xfrm>
                <a:off x="749575" y="8994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F7A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9" name="Google Shape;24009;p51"/>
              <p:cNvSpPr/>
              <p:nvPr/>
            </p:nvSpPr>
            <p:spPr>
              <a:xfrm>
                <a:off x="884475" y="14741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3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0" name="Google Shape;24010;p51"/>
              <p:cNvSpPr/>
              <p:nvPr/>
            </p:nvSpPr>
            <p:spPr>
              <a:xfrm>
                <a:off x="679325" y="1216975"/>
                <a:ext cx="78725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3149" h="2137" extrusionOk="0">
                    <a:moveTo>
                      <a:pt x="1799" y="1"/>
                    </a:moveTo>
                    <a:lnTo>
                      <a:pt x="1687" y="57"/>
                    </a:lnTo>
                    <a:lnTo>
                      <a:pt x="1574" y="113"/>
                    </a:lnTo>
                    <a:lnTo>
                      <a:pt x="1406" y="170"/>
                    </a:lnTo>
                    <a:lnTo>
                      <a:pt x="1293" y="226"/>
                    </a:lnTo>
                    <a:lnTo>
                      <a:pt x="1237" y="282"/>
                    </a:lnTo>
                    <a:lnTo>
                      <a:pt x="1181" y="226"/>
                    </a:lnTo>
                    <a:lnTo>
                      <a:pt x="1181" y="170"/>
                    </a:lnTo>
                    <a:lnTo>
                      <a:pt x="1181" y="57"/>
                    </a:lnTo>
                    <a:lnTo>
                      <a:pt x="1069" y="57"/>
                    </a:lnTo>
                    <a:lnTo>
                      <a:pt x="450" y="282"/>
                    </a:lnTo>
                    <a:lnTo>
                      <a:pt x="338" y="338"/>
                    </a:lnTo>
                    <a:lnTo>
                      <a:pt x="282" y="451"/>
                    </a:lnTo>
                    <a:lnTo>
                      <a:pt x="225" y="563"/>
                    </a:lnTo>
                    <a:lnTo>
                      <a:pt x="113" y="675"/>
                    </a:lnTo>
                    <a:lnTo>
                      <a:pt x="57" y="675"/>
                    </a:lnTo>
                    <a:lnTo>
                      <a:pt x="1" y="732"/>
                    </a:lnTo>
                    <a:lnTo>
                      <a:pt x="57" y="844"/>
                    </a:lnTo>
                    <a:lnTo>
                      <a:pt x="113" y="900"/>
                    </a:lnTo>
                    <a:lnTo>
                      <a:pt x="282" y="956"/>
                    </a:lnTo>
                    <a:lnTo>
                      <a:pt x="282" y="1013"/>
                    </a:lnTo>
                    <a:lnTo>
                      <a:pt x="225" y="1069"/>
                    </a:lnTo>
                    <a:lnTo>
                      <a:pt x="169" y="1125"/>
                    </a:lnTo>
                    <a:lnTo>
                      <a:pt x="113" y="1125"/>
                    </a:lnTo>
                    <a:lnTo>
                      <a:pt x="57" y="1237"/>
                    </a:lnTo>
                    <a:lnTo>
                      <a:pt x="169" y="1294"/>
                    </a:lnTo>
                    <a:lnTo>
                      <a:pt x="282" y="1350"/>
                    </a:lnTo>
                    <a:lnTo>
                      <a:pt x="394" y="1406"/>
                    </a:lnTo>
                    <a:lnTo>
                      <a:pt x="506" y="1462"/>
                    </a:lnTo>
                    <a:lnTo>
                      <a:pt x="563" y="1518"/>
                    </a:lnTo>
                    <a:lnTo>
                      <a:pt x="506" y="1631"/>
                    </a:lnTo>
                    <a:lnTo>
                      <a:pt x="506" y="1687"/>
                    </a:lnTo>
                    <a:lnTo>
                      <a:pt x="619" y="1687"/>
                    </a:lnTo>
                    <a:lnTo>
                      <a:pt x="675" y="1799"/>
                    </a:lnTo>
                    <a:lnTo>
                      <a:pt x="731" y="1856"/>
                    </a:lnTo>
                    <a:lnTo>
                      <a:pt x="844" y="1856"/>
                    </a:lnTo>
                    <a:lnTo>
                      <a:pt x="844" y="1968"/>
                    </a:lnTo>
                    <a:lnTo>
                      <a:pt x="1069" y="2081"/>
                    </a:lnTo>
                    <a:lnTo>
                      <a:pt x="1125" y="2137"/>
                    </a:lnTo>
                    <a:lnTo>
                      <a:pt x="1181" y="2081"/>
                    </a:lnTo>
                    <a:lnTo>
                      <a:pt x="1237" y="2024"/>
                    </a:lnTo>
                    <a:lnTo>
                      <a:pt x="1293" y="1968"/>
                    </a:lnTo>
                    <a:lnTo>
                      <a:pt x="1350" y="1968"/>
                    </a:lnTo>
                    <a:lnTo>
                      <a:pt x="1406" y="2081"/>
                    </a:lnTo>
                    <a:lnTo>
                      <a:pt x="1406" y="2137"/>
                    </a:lnTo>
                    <a:lnTo>
                      <a:pt x="1462" y="2081"/>
                    </a:lnTo>
                    <a:lnTo>
                      <a:pt x="1518" y="1912"/>
                    </a:lnTo>
                    <a:lnTo>
                      <a:pt x="1631" y="1799"/>
                    </a:lnTo>
                    <a:lnTo>
                      <a:pt x="1687" y="1743"/>
                    </a:lnTo>
                    <a:lnTo>
                      <a:pt x="1799" y="1743"/>
                    </a:lnTo>
                    <a:lnTo>
                      <a:pt x="1968" y="1799"/>
                    </a:lnTo>
                    <a:lnTo>
                      <a:pt x="2080" y="1856"/>
                    </a:lnTo>
                    <a:lnTo>
                      <a:pt x="2136" y="1912"/>
                    </a:lnTo>
                    <a:lnTo>
                      <a:pt x="2193" y="1912"/>
                    </a:lnTo>
                    <a:lnTo>
                      <a:pt x="2249" y="1799"/>
                    </a:lnTo>
                    <a:lnTo>
                      <a:pt x="2305" y="1687"/>
                    </a:lnTo>
                    <a:lnTo>
                      <a:pt x="2417" y="1687"/>
                    </a:lnTo>
                    <a:lnTo>
                      <a:pt x="2586" y="1631"/>
                    </a:lnTo>
                    <a:lnTo>
                      <a:pt x="2755" y="1631"/>
                    </a:lnTo>
                    <a:lnTo>
                      <a:pt x="2923" y="1575"/>
                    </a:lnTo>
                    <a:lnTo>
                      <a:pt x="3092" y="1518"/>
                    </a:lnTo>
                    <a:lnTo>
                      <a:pt x="3148" y="1406"/>
                    </a:lnTo>
                    <a:lnTo>
                      <a:pt x="3148" y="1294"/>
                    </a:lnTo>
                    <a:lnTo>
                      <a:pt x="3092" y="1237"/>
                    </a:lnTo>
                    <a:lnTo>
                      <a:pt x="2923" y="1181"/>
                    </a:lnTo>
                    <a:lnTo>
                      <a:pt x="2698" y="1181"/>
                    </a:lnTo>
                    <a:lnTo>
                      <a:pt x="2867" y="1125"/>
                    </a:lnTo>
                    <a:lnTo>
                      <a:pt x="2923" y="1069"/>
                    </a:lnTo>
                    <a:lnTo>
                      <a:pt x="2811" y="900"/>
                    </a:lnTo>
                    <a:lnTo>
                      <a:pt x="2755" y="732"/>
                    </a:lnTo>
                    <a:lnTo>
                      <a:pt x="2530" y="619"/>
                    </a:lnTo>
                    <a:lnTo>
                      <a:pt x="2417" y="619"/>
                    </a:lnTo>
                    <a:lnTo>
                      <a:pt x="2305" y="732"/>
                    </a:lnTo>
                    <a:lnTo>
                      <a:pt x="2361" y="844"/>
                    </a:lnTo>
                    <a:lnTo>
                      <a:pt x="2305" y="844"/>
                    </a:lnTo>
                    <a:lnTo>
                      <a:pt x="2193" y="619"/>
                    </a:lnTo>
                    <a:lnTo>
                      <a:pt x="2080" y="451"/>
                    </a:lnTo>
                    <a:lnTo>
                      <a:pt x="2024" y="394"/>
                    </a:lnTo>
                    <a:lnTo>
                      <a:pt x="1968" y="338"/>
                    </a:lnTo>
                    <a:lnTo>
                      <a:pt x="2024" y="282"/>
                    </a:lnTo>
                    <a:lnTo>
                      <a:pt x="2024" y="226"/>
                    </a:lnTo>
                    <a:lnTo>
                      <a:pt x="2024" y="170"/>
                    </a:lnTo>
                    <a:lnTo>
                      <a:pt x="1968" y="57"/>
                    </a:lnTo>
                    <a:lnTo>
                      <a:pt x="1799" y="1"/>
                    </a:lnTo>
                    <a:close/>
                  </a:path>
                </a:pathLst>
              </a:custGeom>
              <a:solidFill>
                <a:srgbClr val="B0A0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1" name="Google Shape;24011;p51"/>
              <p:cNvSpPr/>
              <p:nvPr/>
            </p:nvSpPr>
            <p:spPr>
              <a:xfrm>
                <a:off x="673700" y="1240875"/>
                <a:ext cx="70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70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226" y="113"/>
                    </a:lnTo>
                    <a:lnTo>
                      <a:pt x="282" y="5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C9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2" name="Google Shape;24012;p51"/>
              <p:cNvSpPr/>
              <p:nvPr/>
            </p:nvSpPr>
            <p:spPr>
              <a:xfrm>
                <a:off x="679325" y="1243675"/>
                <a:ext cx="56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58" extrusionOk="0">
                    <a:moveTo>
                      <a:pt x="1" y="1"/>
                    </a:moveTo>
                    <a:lnTo>
                      <a:pt x="113" y="57"/>
                    </a:lnTo>
                    <a:lnTo>
                      <a:pt x="169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C9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3" name="Google Shape;24013;p51"/>
              <p:cNvSpPr/>
              <p:nvPr/>
            </p:nvSpPr>
            <p:spPr>
              <a:xfrm>
                <a:off x="673700" y="12647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4" name="Google Shape;24014;p51"/>
              <p:cNvSpPr/>
              <p:nvPr/>
            </p:nvSpPr>
            <p:spPr>
              <a:xfrm>
                <a:off x="676525" y="11481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A7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5" name="Google Shape;24015;p51"/>
              <p:cNvSpPr/>
              <p:nvPr/>
            </p:nvSpPr>
            <p:spPr>
              <a:xfrm>
                <a:off x="673700" y="12436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6" name="Google Shape;24016;p51"/>
              <p:cNvSpPr/>
              <p:nvPr/>
            </p:nvSpPr>
            <p:spPr>
              <a:xfrm>
                <a:off x="738350" y="8797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56" y="113"/>
                    </a:lnTo>
                    <a:lnTo>
                      <a:pt x="56" y="113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F7A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7" name="Google Shape;24017;p51"/>
              <p:cNvSpPr/>
              <p:nvPr/>
            </p:nvSpPr>
            <p:spPr>
              <a:xfrm>
                <a:off x="697600" y="9008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7E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8" name="Google Shape;24018;p51"/>
              <p:cNvSpPr/>
              <p:nvPr/>
            </p:nvSpPr>
            <p:spPr>
              <a:xfrm>
                <a:off x="690575" y="1550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689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9" name="Google Shape;24019;p51"/>
              <p:cNvSpPr/>
              <p:nvPr/>
            </p:nvSpPr>
            <p:spPr>
              <a:xfrm>
                <a:off x="706025" y="1409500"/>
                <a:ext cx="89950" cy="82925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3317" extrusionOk="0">
                    <a:moveTo>
                      <a:pt x="1293" y="2248"/>
                    </a:moveTo>
                    <a:lnTo>
                      <a:pt x="1200" y="2286"/>
                    </a:lnTo>
                    <a:lnTo>
                      <a:pt x="1237" y="2248"/>
                    </a:lnTo>
                    <a:close/>
                    <a:moveTo>
                      <a:pt x="1349" y="2248"/>
                    </a:moveTo>
                    <a:lnTo>
                      <a:pt x="1394" y="2293"/>
                    </a:lnTo>
                    <a:lnTo>
                      <a:pt x="1349" y="2305"/>
                    </a:lnTo>
                    <a:lnTo>
                      <a:pt x="1293" y="2248"/>
                    </a:lnTo>
                    <a:close/>
                    <a:moveTo>
                      <a:pt x="1125" y="2248"/>
                    </a:moveTo>
                    <a:lnTo>
                      <a:pt x="1173" y="2296"/>
                    </a:lnTo>
                    <a:lnTo>
                      <a:pt x="1173" y="2296"/>
                    </a:lnTo>
                    <a:lnTo>
                      <a:pt x="1012" y="2361"/>
                    </a:lnTo>
                    <a:lnTo>
                      <a:pt x="1012" y="2417"/>
                    </a:lnTo>
                    <a:lnTo>
                      <a:pt x="956" y="2361"/>
                    </a:lnTo>
                    <a:lnTo>
                      <a:pt x="956" y="2305"/>
                    </a:lnTo>
                    <a:lnTo>
                      <a:pt x="1068" y="2248"/>
                    </a:lnTo>
                    <a:close/>
                    <a:moveTo>
                      <a:pt x="3036" y="0"/>
                    </a:moveTo>
                    <a:lnTo>
                      <a:pt x="2811" y="112"/>
                    </a:lnTo>
                    <a:lnTo>
                      <a:pt x="2698" y="169"/>
                    </a:lnTo>
                    <a:lnTo>
                      <a:pt x="2586" y="112"/>
                    </a:lnTo>
                    <a:lnTo>
                      <a:pt x="2417" y="112"/>
                    </a:lnTo>
                    <a:lnTo>
                      <a:pt x="2361" y="169"/>
                    </a:lnTo>
                    <a:lnTo>
                      <a:pt x="2305" y="281"/>
                    </a:lnTo>
                    <a:lnTo>
                      <a:pt x="2361" y="394"/>
                    </a:lnTo>
                    <a:lnTo>
                      <a:pt x="2586" y="618"/>
                    </a:lnTo>
                    <a:lnTo>
                      <a:pt x="2586" y="731"/>
                    </a:lnTo>
                    <a:lnTo>
                      <a:pt x="2530" y="787"/>
                    </a:lnTo>
                    <a:lnTo>
                      <a:pt x="2474" y="843"/>
                    </a:lnTo>
                    <a:lnTo>
                      <a:pt x="2474" y="787"/>
                    </a:lnTo>
                    <a:lnTo>
                      <a:pt x="2417" y="731"/>
                    </a:lnTo>
                    <a:lnTo>
                      <a:pt x="2361" y="675"/>
                    </a:lnTo>
                    <a:lnTo>
                      <a:pt x="2249" y="675"/>
                    </a:lnTo>
                    <a:lnTo>
                      <a:pt x="2193" y="787"/>
                    </a:lnTo>
                    <a:lnTo>
                      <a:pt x="2193" y="843"/>
                    </a:lnTo>
                    <a:lnTo>
                      <a:pt x="2249" y="956"/>
                    </a:lnTo>
                    <a:lnTo>
                      <a:pt x="2305" y="1068"/>
                    </a:lnTo>
                    <a:lnTo>
                      <a:pt x="2305" y="1068"/>
                    </a:lnTo>
                    <a:lnTo>
                      <a:pt x="2136" y="843"/>
                    </a:lnTo>
                    <a:lnTo>
                      <a:pt x="2024" y="787"/>
                    </a:lnTo>
                    <a:lnTo>
                      <a:pt x="1855" y="731"/>
                    </a:lnTo>
                    <a:lnTo>
                      <a:pt x="1799" y="787"/>
                    </a:lnTo>
                    <a:lnTo>
                      <a:pt x="1743" y="899"/>
                    </a:lnTo>
                    <a:lnTo>
                      <a:pt x="1743" y="1068"/>
                    </a:lnTo>
                    <a:lnTo>
                      <a:pt x="1743" y="1180"/>
                    </a:lnTo>
                    <a:lnTo>
                      <a:pt x="1743" y="1237"/>
                    </a:lnTo>
                    <a:lnTo>
                      <a:pt x="1743" y="1349"/>
                    </a:lnTo>
                    <a:lnTo>
                      <a:pt x="1574" y="1237"/>
                    </a:lnTo>
                    <a:lnTo>
                      <a:pt x="1406" y="1293"/>
                    </a:lnTo>
                    <a:lnTo>
                      <a:pt x="1293" y="1405"/>
                    </a:lnTo>
                    <a:lnTo>
                      <a:pt x="1237" y="1630"/>
                    </a:lnTo>
                    <a:lnTo>
                      <a:pt x="1237" y="1405"/>
                    </a:lnTo>
                    <a:lnTo>
                      <a:pt x="1181" y="1349"/>
                    </a:lnTo>
                    <a:lnTo>
                      <a:pt x="844" y="1349"/>
                    </a:lnTo>
                    <a:lnTo>
                      <a:pt x="787" y="1405"/>
                    </a:lnTo>
                    <a:lnTo>
                      <a:pt x="675" y="1518"/>
                    </a:lnTo>
                    <a:lnTo>
                      <a:pt x="731" y="1574"/>
                    </a:lnTo>
                    <a:lnTo>
                      <a:pt x="619" y="1574"/>
                    </a:lnTo>
                    <a:lnTo>
                      <a:pt x="563" y="1630"/>
                    </a:lnTo>
                    <a:lnTo>
                      <a:pt x="619" y="1855"/>
                    </a:lnTo>
                    <a:lnTo>
                      <a:pt x="506" y="1967"/>
                    </a:lnTo>
                    <a:lnTo>
                      <a:pt x="394" y="2023"/>
                    </a:lnTo>
                    <a:lnTo>
                      <a:pt x="169" y="2080"/>
                    </a:lnTo>
                    <a:lnTo>
                      <a:pt x="57" y="2136"/>
                    </a:lnTo>
                    <a:lnTo>
                      <a:pt x="1" y="2192"/>
                    </a:lnTo>
                    <a:lnTo>
                      <a:pt x="1" y="2305"/>
                    </a:lnTo>
                    <a:lnTo>
                      <a:pt x="57" y="2305"/>
                    </a:lnTo>
                    <a:lnTo>
                      <a:pt x="169" y="2361"/>
                    </a:lnTo>
                    <a:lnTo>
                      <a:pt x="338" y="2586"/>
                    </a:lnTo>
                    <a:lnTo>
                      <a:pt x="394" y="2642"/>
                    </a:lnTo>
                    <a:lnTo>
                      <a:pt x="450" y="2586"/>
                    </a:lnTo>
                    <a:lnTo>
                      <a:pt x="450" y="2529"/>
                    </a:lnTo>
                    <a:lnTo>
                      <a:pt x="506" y="2529"/>
                    </a:lnTo>
                    <a:lnTo>
                      <a:pt x="563" y="2586"/>
                    </a:lnTo>
                    <a:lnTo>
                      <a:pt x="619" y="2867"/>
                    </a:lnTo>
                    <a:lnTo>
                      <a:pt x="731" y="2979"/>
                    </a:lnTo>
                    <a:lnTo>
                      <a:pt x="844" y="3035"/>
                    </a:lnTo>
                    <a:lnTo>
                      <a:pt x="1125" y="3091"/>
                    </a:lnTo>
                    <a:lnTo>
                      <a:pt x="1349" y="3204"/>
                    </a:lnTo>
                    <a:lnTo>
                      <a:pt x="1630" y="3316"/>
                    </a:lnTo>
                    <a:lnTo>
                      <a:pt x="1912" y="3316"/>
                    </a:lnTo>
                    <a:lnTo>
                      <a:pt x="2024" y="3260"/>
                    </a:lnTo>
                    <a:lnTo>
                      <a:pt x="2193" y="3148"/>
                    </a:lnTo>
                    <a:lnTo>
                      <a:pt x="2361" y="3035"/>
                    </a:lnTo>
                    <a:lnTo>
                      <a:pt x="2361" y="3091"/>
                    </a:lnTo>
                    <a:lnTo>
                      <a:pt x="2361" y="3204"/>
                    </a:lnTo>
                    <a:lnTo>
                      <a:pt x="2417" y="3260"/>
                    </a:lnTo>
                    <a:lnTo>
                      <a:pt x="2474" y="3204"/>
                    </a:lnTo>
                    <a:lnTo>
                      <a:pt x="2642" y="3204"/>
                    </a:lnTo>
                    <a:lnTo>
                      <a:pt x="2755" y="3148"/>
                    </a:lnTo>
                    <a:lnTo>
                      <a:pt x="2923" y="3148"/>
                    </a:lnTo>
                    <a:lnTo>
                      <a:pt x="2867" y="3091"/>
                    </a:lnTo>
                    <a:lnTo>
                      <a:pt x="2811" y="3035"/>
                    </a:lnTo>
                    <a:lnTo>
                      <a:pt x="2698" y="3035"/>
                    </a:lnTo>
                    <a:lnTo>
                      <a:pt x="2698" y="2979"/>
                    </a:lnTo>
                    <a:lnTo>
                      <a:pt x="2417" y="2867"/>
                    </a:lnTo>
                    <a:lnTo>
                      <a:pt x="2136" y="2754"/>
                    </a:lnTo>
                    <a:lnTo>
                      <a:pt x="1968" y="2670"/>
                    </a:lnTo>
                    <a:lnTo>
                      <a:pt x="1968" y="2670"/>
                    </a:lnTo>
                    <a:lnTo>
                      <a:pt x="2080" y="2698"/>
                    </a:lnTo>
                    <a:lnTo>
                      <a:pt x="2249" y="2754"/>
                    </a:lnTo>
                    <a:lnTo>
                      <a:pt x="2361" y="2754"/>
                    </a:lnTo>
                    <a:lnTo>
                      <a:pt x="2474" y="2698"/>
                    </a:lnTo>
                    <a:lnTo>
                      <a:pt x="2586" y="2529"/>
                    </a:lnTo>
                    <a:lnTo>
                      <a:pt x="2530" y="2417"/>
                    </a:lnTo>
                    <a:lnTo>
                      <a:pt x="2586" y="2305"/>
                    </a:lnTo>
                    <a:lnTo>
                      <a:pt x="2642" y="2192"/>
                    </a:lnTo>
                    <a:lnTo>
                      <a:pt x="2642" y="2080"/>
                    </a:lnTo>
                    <a:lnTo>
                      <a:pt x="2586" y="1967"/>
                    </a:lnTo>
                    <a:lnTo>
                      <a:pt x="2474" y="1855"/>
                    </a:lnTo>
                    <a:lnTo>
                      <a:pt x="2361" y="1799"/>
                    </a:lnTo>
                    <a:lnTo>
                      <a:pt x="2249" y="1799"/>
                    </a:lnTo>
                    <a:lnTo>
                      <a:pt x="2024" y="1967"/>
                    </a:lnTo>
                    <a:lnTo>
                      <a:pt x="1743" y="2192"/>
                    </a:lnTo>
                    <a:lnTo>
                      <a:pt x="1574" y="2248"/>
                    </a:lnTo>
                    <a:lnTo>
                      <a:pt x="1687" y="2136"/>
                    </a:lnTo>
                    <a:lnTo>
                      <a:pt x="1799" y="1855"/>
                    </a:lnTo>
                    <a:lnTo>
                      <a:pt x="1968" y="1630"/>
                    </a:lnTo>
                    <a:lnTo>
                      <a:pt x="2080" y="1574"/>
                    </a:lnTo>
                    <a:lnTo>
                      <a:pt x="2249" y="1630"/>
                    </a:lnTo>
                    <a:lnTo>
                      <a:pt x="2361" y="1686"/>
                    </a:lnTo>
                    <a:lnTo>
                      <a:pt x="2474" y="1630"/>
                    </a:lnTo>
                    <a:lnTo>
                      <a:pt x="2586" y="1574"/>
                    </a:lnTo>
                    <a:lnTo>
                      <a:pt x="2642" y="1461"/>
                    </a:lnTo>
                    <a:lnTo>
                      <a:pt x="2698" y="1630"/>
                    </a:lnTo>
                    <a:lnTo>
                      <a:pt x="2811" y="1686"/>
                    </a:lnTo>
                    <a:lnTo>
                      <a:pt x="2923" y="1742"/>
                    </a:lnTo>
                    <a:lnTo>
                      <a:pt x="3092" y="1630"/>
                    </a:lnTo>
                    <a:lnTo>
                      <a:pt x="3092" y="1518"/>
                    </a:lnTo>
                    <a:lnTo>
                      <a:pt x="3092" y="1405"/>
                    </a:lnTo>
                    <a:lnTo>
                      <a:pt x="3092" y="1293"/>
                    </a:lnTo>
                    <a:lnTo>
                      <a:pt x="3092" y="1237"/>
                    </a:lnTo>
                    <a:lnTo>
                      <a:pt x="3036" y="1180"/>
                    </a:lnTo>
                    <a:lnTo>
                      <a:pt x="2979" y="1124"/>
                    </a:lnTo>
                    <a:lnTo>
                      <a:pt x="3204" y="1124"/>
                    </a:lnTo>
                    <a:lnTo>
                      <a:pt x="3373" y="956"/>
                    </a:lnTo>
                    <a:lnTo>
                      <a:pt x="3541" y="899"/>
                    </a:lnTo>
                    <a:lnTo>
                      <a:pt x="3598" y="843"/>
                    </a:lnTo>
                    <a:lnTo>
                      <a:pt x="3541" y="731"/>
                    </a:lnTo>
                    <a:lnTo>
                      <a:pt x="3317" y="675"/>
                    </a:lnTo>
                    <a:lnTo>
                      <a:pt x="2979" y="675"/>
                    </a:lnTo>
                    <a:lnTo>
                      <a:pt x="2979" y="562"/>
                    </a:lnTo>
                    <a:lnTo>
                      <a:pt x="2979" y="506"/>
                    </a:lnTo>
                    <a:lnTo>
                      <a:pt x="3148" y="394"/>
                    </a:lnTo>
                    <a:lnTo>
                      <a:pt x="3260" y="337"/>
                    </a:lnTo>
                    <a:lnTo>
                      <a:pt x="3317" y="281"/>
                    </a:lnTo>
                    <a:lnTo>
                      <a:pt x="3260" y="169"/>
                    </a:lnTo>
                    <a:lnTo>
                      <a:pt x="3148" y="0"/>
                    </a:lnTo>
                    <a:close/>
                  </a:path>
                </a:pathLst>
              </a:custGeom>
              <a:solidFill>
                <a:srgbClr val="A98F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0" name="Google Shape;24020;p51"/>
              <p:cNvSpPr/>
              <p:nvPr/>
            </p:nvSpPr>
            <p:spPr>
              <a:xfrm>
                <a:off x="758025" y="1492400"/>
                <a:ext cx="56225" cy="63250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2530" extrusionOk="0">
                    <a:moveTo>
                      <a:pt x="899" y="1012"/>
                    </a:moveTo>
                    <a:lnTo>
                      <a:pt x="1068" y="1237"/>
                    </a:lnTo>
                    <a:lnTo>
                      <a:pt x="1124" y="1405"/>
                    </a:lnTo>
                    <a:lnTo>
                      <a:pt x="1124" y="1630"/>
                    </a:lnTo>
                    <a:lnTo>
                      <a:pt x="1068" y="1743"/>
                    </a:lnTo>
                    <a:lnTo>
                      <a:pt x="1068" y="1743"/>
                    </a:lnTo>
                    <a:lnTo>
                      <a:pt x="1068" y="1686"/>
                    </a:lnTo>
                    <a:lnTo>
                      <a:pt x="1012" y="1630"/>
                    </a:lnTo>
                    <a:lnTo>
                      <a:pt x="843" y="1462"/>
                    </a:lnTo>
                    <a:lnTo>
                      <a:pt x="787" y="1293"/>
                    </a:lnTo>
                    <a:lnTo>
                      <a:pt x="787" y="1124"/>
                    </a:lnTo>
                    <a:lnTo>
                      <a:pt x="899" y="1012"/>
                    </a:lnTo>
                    <a:close/>
                    <a:moveTo>
                      <a:pt x="1855" y="0"/>
                    </a:moveTo>
                    <a:lnTo>
                      <a:pt x="1799" y="56"/>
                    </a:lnTo>
                    <a:lnTo>
                      <a:pt x="1686" y="113"/>
                    </a:lnTo>
                    <a:lnTo>
                      <a:pt x="1630" y="337"/>
                    </a:lnTo>
                    <a:lnTo>
                      <a:pt x="1574" y="618"/>
                    </a:lnTo>
                    <a:lnTo>
                      <a:pt x="1518" y="675"/>
                    </a:lnTo>
                    <a:lnTo>
                      <a:pt x="1405" y="618"/>
                    </a:lnTo>
                    <a:lnTo>
                      <a:pt x="1349" y="618"/>
                    </a:lnTo>
                    <a:lnTo>
                      <a:pt x="1405" y="562"/>
                    </a:lnTo>
                    <a:lnTo>
                      <a:pt x="1461" y="450"/>
                    </a:lnTo>
                    <a:lnTo>
                      <a:pt x="1405" y="394"/>
                    </a:lnTo>
                    <a:lnTo>
                      <a:pt x="1349" y="337"/>
                    </a:lnTo>
                    <a:lnTo>
                      <a:pt x="1293" y="281"/>
                    </a:lnTo>
                    <a:lnTo>
                      <a:pt x="956" y="281"/>
                    </a:lnTo>
                    <a:lnTo>
                      <a:pt x="787" y="394"/>
                    </a:lnTo>
                    <a:lnTo>
                      <a:pt x="675" y="506"/>
                    </a:lnTo>
                    <a:lnTo>
                      <a:pt x="675" y="618"/>
                    </a:lnTo>
                    <a:lnTo>
                      <a:pt x="731" y="675"/>
                    </a:lnTo>
                    <a:lnTo>
                      <a:pt x="956" y="787"/>
                    </a:lnTo>
                    <a:lnTo>
                      <a:pt x="675" y="787"/>
                    </a:lnTo>
                    <a:lnTo>
                      <a:pt x="562" y="731"/>
                    </a:lnTo>
                    <a:lnTo>
                      <a:pt x="450" y="731"/>
                    </a:lnTo>
                    <a:lnTo>
                      <a:pt x="337" y="787"/>
                    </a:lnTo>
                    <a:lnTo>
                      <a:pt x="281" y="1012"/>
                    </a:lnTo>
                    <a:lnTo>
                      <a:pt x="281" y="1068"/>
                    </a:lnTo>
                    <a:lnTo>
                      <a:pt x="225" y="1181"/>
                    </a:lnTo>
                    <a:lnTo>
                      <a:pt x="225" y="1237"/>
                    </a:lnTo>
                    <a:lnTo>
                      <a:pt x="225" y="1293"/>
                    </a:lnTo>
                    <a:lnTo>
                      <a:pt x="225" y="1349"/>
                    </a:lnTo>
                    <a:lnTo>
                      <a:pt x="113" y="1462"/>
                    </a:lnTo>
                    <a:lnTo>
                      <a:pt x="113" y="1574"/>
                    </a:lnTo>
                    <a:lnTo>
                      <a:pt x="0" y="2080"/>
                    </a:lnTo>
                    <a:lnTo>
                      <a:pt x="0" y="2192"/>
                    </a:lnTo>
                    <a:lnTo>
                      <a:pt x="56" y="2361"/>
                    </a:lnTo>
                    <a:lnTo>
                      <a:pt x="506" y="2361"/>
                    </a:lnTo>
                    <a:lnTo>
                      <a:pt x="675" y="2417"/>
                    </a:lnTo>
                    <a:lnTo>
                      <a:pt x="1012" y="2529"/>
                    </a:lnTo>
                    <a:lnTo>
                      <a:pt x="1349" y="2529"/>
                    </a:lnTo>
                    <a:lnTo>
                      <a:pt x="1405" y="2417"/>
                    </a:lnTo>
                    <a:lnTo>
                      <a:pt x="1461" y="2192"/>
                    </a:lnTo>
                    <a:lnTo>
                      <a:pt x="1461" y="2080"/>
                    </a:lnTo>
                    <a:lnTo>
                      <a:pt x="1518" y="2080"/>
                    </a:lnTo>
                    <a:lnTo>
                      <a:pt x="1574" y="2024"/>
                    </a:lnTo>
                    <a:lnTo>
                      <a:pt x="1630" y="2024"/>
                    </a:lnTo>
                    <a:lnTo>
                      <a:pt x="1686" y="1911"/>
                    </a:lnTo>
                    <a:lnTo>
                      <a:pt x="1743" y="1855"/>
                    </a:lnTo>
                    <a:lnTo>
                      <a:pt x="1967" y="1855"/>
                    </a:lnTo>
                    <a:lnTo>
                      <a:pt x="2136" y="1799"/>
                    </a:lnTo>
                    <a:lnTo>
                      <a:pt x="2248" y="1743"/>
                    </a:lnTo>
                    <a:lnTo>
                      <a:pt x="2248" y="1630"/>
                    </a:lnTo>
                    <a:lnTo>
                      <a:pt x="2192" y="1405"/>
                    </a:lnTo>
                    <a:lnTo>
                      <a:pt x="2024" y="1349"/>
                    </a:lnTo>
                    <a:lnTo>
                      <a:pt x="1911" y="1293"/>
                    </a:lnTo>
                    <a:lnTo>
                      <a:pt x="1967" y="1237"/>
                    </a:lnTo>
                    <a:lnTo>
                      <a:pt x="2024" y="1124"/>
                    </a:lnTo>
                    <a:lnTo>
                      <a:pt x="2024" y="1068"/>
                    </a:lnTo>
                    <a:lnTo>
                      <a:pt x="1911" y="956"/>
                    </a:lnTo>
                    <a:lnTo>
                      <a:pt x="1967" y="900"/>
                    </a:lnTo>
                    <a:lnTo>
                      <a:pt x="1967" y="731"/>
                    </a:lnTo>
                    <a:lnTo>
                      <a:pt x="1967" y="618"/>
                    </a:lnTo>
                    <a:lnTo>
                      <a:pt x="1967" y="450"/>
                    </a:lnTo>
                    <a:lnTo>
                      <a:pt x="2080" y="281"/>
                    </a:lnTo>
                    <a:lnTo>
                      <a:pt x="2136" y="225"/>
                    </a:lnTo>
                    <a:lnTo>
                      <a:pt x="2080" y="169"/>
                    </a:lnTo>
                    <a:lnTo>
                      <a:pt x="1911" y="56"/>
                    </a:lnTo>
                    <a:lnTo>
                      <a:pt x="1855" y="0"/>
                    </a:lnTo>
                    <a:close/>
                  </a:path>
                </a:pathLst>
              </a:custGeom>
              <a:solidFill>
                <a:srgbClr val="C49F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1" name="Google Shape;24021;p51"/>
              <p:cNvSpPr/>
              <p:nvPr/>
            </p:nvSpPr>
            <p:spPr>
              <a:xfrm>
                <a:off x="739750" y="1444625"/>
                <a:ext cx="7730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3092" h="1743" extrusionOk="0">
                    <a:moveTo>
                      <a:pt x="1799" y="0"/>
                    </a:moveTo>
                    <a:lnTo>
                      <a:pt x="1687" y="56"/>
                    </a:lnTo>
                    <a:lnTo>
                      <a:pt x="1687" y="225"/>
                    </a:lnTo>
                    <a:lnTo>
                      <a:pt x="1743" y="281"/>
                    </a:lnTo>
                    <a:lnTo>
                      <a:pt x="1799" y="337"/>
                    </a:lnTo>
                    <a:lnTo>
                      <a:pt x="1799" y="394"/>
                    </a:lnTo>
                    <a:lnTo>
                      <a:pt x="1799" y="506"/>
                    </a:lnTo>
                    <a:lnTo>
                      <a:pt x="1630" y="450"/>
                    </a:lnTo>
                    <a:lnTo>
                      <a:pt x="1518" y="506"/>
                    </a:lnTo>
                    <a:lnTo>
                      <a:pt x="1406" y="675"/>
                    </a:lnTo>
                    <a:lnTo>
                      <a:pt x="1406" y="843"/>
                    </a:lnTo>
                    <a:lnTo>
                      <a:pt x="1406" y="1068"/>
                    </a:lnTo>
                    <a:lnTo>
                      <a:pt x="1349" y="1124"/>
                    </a:lnTo>
                    <a:lnTo>
                      <a:pt x="1181" y="1181"/>
                    </a:lnTo>
                    <a:lnTo>
                      <a:pt x="956" y="1237"/>
                    </a:lnTo>
                    <a:lnTo>
                      <a:pt x="844" y="1293"/>
                    </a:lnTo>
                    <a:lnTo>
                      <a:pt x="731" y="1181"/>
                    </a:lnTo>
                    <a:lnTo>
                      <a:pt x="506" y="1181"/>
                    </a:lnTo>
                    <a:lnTo>
                      <a:pt x="57" y="1293"/>
                    </a:lnTo>
                    <a:lnTo>
                      <a:pt x="0" y="1293"/>
                    </a:lnTo>
                    <a:lnTo>
                      <a:pt x="0" y="1349"/>
                    </a:lnTo>
                    <a:lnTo>
                      <a:pt x="57" y="1462"/>
                    </a:lnTo>
                    <a:lnTo>
                      <a:pt x="169" y="1518"/>
                    </a:lnTo>
                    <a:lnTo>
                      <a:pt x="281" y="1462"/>
                    </a:lnTo>
                    <a:lnTo>
                      <a:pt x="394" y="1349"/>
                    </a:lnTo>
                    <a:lnTo>
                      <a:pt x="450" y="1293"/>
                    </a:lnTo>
                    <a:lnTo>
                      <a:pt x="563" y="1293"/>
                    </a:lnTo>
                    <a:lnTo>
                      <a:pt x="731" y="1349"/>
                    </a:lnTo>
                    <a:lnTo>
                      <a:pt x="787" y="1405"/>
                    </a:lnTo>
                    <a:lnTo>
                      <a:pt x="844" y="1462"/>
                    </a:lnTo>
                    <a:lnTo>
                      <a:pt x="844" y="1518"/>
                    </a:lnTo>
                    <a:lnTo>
                      <a:pt x="1068" y="1574"/>
                    </a:lnTo>
                    <a:lnTo>
                      <a:pt x="1630" y="1574"/>
                    </a:lnTo>
                    <a:lnTo>
                      <a:pt x="1743" y="1462"/>
                    </a:lnTo>
                    <a:lnTo>
                      <a:pt x="1799" y="1405"/>
                    </a:lnTo>
                    <a:lnTo>
                      <a:pt x="2080" y="1405"/>
                    </a:lnTo>
                    <a:lnTo>
                      <a:pt x="2080" y="1462"/>
                    </a:lnTo>
                    <a:lnTo>
                      <a:pt x="2080" y="1518"/>
                    </a:lnTo>
                    <a:lnTo>
                      <a:pt x="1911" y="1518"/>
                    </a:lnTo>
                    <a:lnTo>
                      <a:pt x="1855" y="1574"/>
                    </a:lnTo>
                    <a:lnTo>
                      <a:pt x="1911" y="1686"/>
                    </a:lnTo>
                    <a:lnTo>
                      <a:pt x="1968" y="1743"/>
                    </a:lnTo>
                    <a:lnTo>
                      <a:pt x="2024" y="1686"/>
                    </a:lnTo>
                    <a:lnTo>
                      <a:pt x="2249" y="1574"/>
                    </a:lnTo>
                    <a:lnTo>
                      <a:pt x="2305" y="1574"/>
                    </a:lnTo>
                    <a:lnTo>
                      <a:pt x="2474" y="1630"/>
                    </a:lnTo>
                    <a:lnTo>
                      <a:pt x="2586" y="1462"/>
                    </a:lnTo>
                    <a:lnTo>
                      <a:pt x="2642" y="1349"/>
                    </a:lnTo>
                    <a:lnTo>
                      <a:pt x="2698" y="1518"/>
                    </a:lnTo>
                    <a:lnTo>
                      <a:pt x="2755" y="1574"/>
                    </a:lnTo>
                    <a:lnTo>
                      <a:pt x="2811" y="1630"/>
                    </a:lnTo>
                    <a:lnTo>
                      <a:pt x="2923" y="1462"/>
                    </a:lnTo>
                    <a:lnTo>
                      <a:pt x="2979" y="1349"/>
                    </a:lnTo>
                    <a:lnTo>
                      <a:pt x="3036" y="1293"/>
                    </a:lnTo>
                    <a:lnTo>
                      <a:pt x="3092" y="1237"/>
                    </a:lnTo>
                    <a:lnTo>
                      <a:pt x="3092" y="1181"/>
                    </a:lnTo>
                    <a:lnTo>
                      <a:pt x="3036" y="1124"/>
                    </a:lnTo>
                    <a:lnTo>
                      <a:pt x="2923" y="1181"/>
                    </a:lnTo>
                    <a:lnTo>
                      <a:pt x="2923" y="1012"/>
                    </a:lnTo>
                    <a:lnTo>
                      <a:pt x="2979" y="843"/>
                    </a:lnTo>
                    <a:lnTo>
                      <a:pt x="2923" y="675"/>
                    </a:lnTo>
                    <a:lnTo>
                      <a:pt x="2867" y="562"/>
                    </a:lnTo>
                    <a:lnTo>
                      <a:pt x="2698" y="506"/>
                    </a:lnTo>
                    <a:lnTo>
                      <a:pt x="2642" y="506"/>
                    </a:lnTo>
                    <a:lnTo>
                      <a:pt x="2474" y="562"/>
                    </a:lnTo>
                    <a:lnTo>
                      <a:pt x="2361" y="506"/>
                    </a:lnTo>
                    <a:lnTo>
                      <a:pt x="2305" y="394"/>
                    </a:lnTo>
                    <a:lnTo>
                      <a:pt x="2249" y="281"/>
                    </a:lnTo>
                    <a:lnTo>
                      <a:pt x="2192" y="169"/>
                    </a:lnTo>
                    <a:lnTo>
                      <a:pt x="2080" y="56"/>
                    </a:lnTo>
                    <a:lnTo>
                      <a:pt x="1911" y="0"/>
                    </a:lnTo>
                    <a:close/>
                  </a:path>
                </a:pathLst>
              </a:custGeom>
              <a:solidFill>
                <a:srgbClr val="A391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2" name="Google Shape;24022;p51"/>
              <p:cNvSpPr/>
              <p:nvPr/>
            </p:nvSpPr>
            <p:spPr>
              <a:xfrm>
                <a:off x="731325" y="1491000"/>
                <a:ext cx="3935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574" h="1181" extrusionOk="0">
                    <a:moveTo>
                      <a:pt x="506" y="0"/>
                    </a:moveTo>
                    <a:lnTo>
                      <a:pt x="506" y="56"/>
                    </a:lnTo>
                    <a:lnTo>
                      <a:pt x="618" y="112"/>
                    </a:lnTo>
                    <a:lnTo>
                      <a:pt x="562" y="112"/>
                    </a:lnTo>
                    <a:lnTo>
                      <a:pt x="281" y="225"/>
                    </a:lnTo>
                    <a:lnTo>
                      <a:pt x="169" y="337"/>
                    </a:lnTo>
                    <a:lnTo>
                      <a:pt x="113" y="506"/>
                    </a:lnTo>
                    <a:lnTo>
                      <a:pt x="169" y="731"/>
                    </a:lnTo>
                    <a:lnTo>
                      <a:pt x="169" y="787"/>
                    </a:lnTo>
                    <a:lnTo>
                      <a:pt x="169" y="843"/>
                    </a:lnTo>
                    <a:lnTo>
                      <a:pt x="113" y="843"/>
                    </a:lnTo>
                    <a:lnTo>
                      <a:pt x="0" y="956"/>
                    </a:lnTo>
                    <a:lnTo>
                      <a:pt x="0" y="1068"/>
                    </a:lnTo>
                    <a:lnTo>
                      <a:pt x="113" y="1180"/>
                    </a:lnTo>
                    <a:lnTo>
                      <a:pt x="843" y="1180"/>
                    </a:lnTo>
                    <a:lnTo>
                      <a:pt x="956" y="1124"/>
                    </a:lnTo>
                    <a:lnTo>
                      <a:pt x="1012" y="1012"/>
                    </a:lnTo>
                    <a:lnTo>
                      <a:pt x="1181" y="956"/>
                    </a:lnTo>
                    <a:lnTo>
                      <a:pt x="1349" y="899"/>
                    </a:lnTo>
                    <a:lnTo>
                      <a:pt x="1462" y="843"/>
                    </a:lnTo>
                    <a:lnTo>
                      <a:pt x="1462" y="674"/>
                    </a:lnTo>
                    <a:lnTo>
                      <a:pt x="1462" y="562"/>
                    </a:lnTo>
                    <a:lnTo>
                      <a:pt x="1574" y="337"/>
                    </a:lnTo>
                    <a:lnTo>
                      <a:pt x="1518" y="225"/>
                    </a:lnTo>
                    <a:lnTo>
                      <a:pt x="1462" y="169"/>
                    </a:lnTo>
                    <a:lnTo>
                      <a:pt x="1349" y="112"/>
                    </a:lnTo>
                    <a:lnTo>
                      <a:pt x="1068" y="112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C49F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3" name="Google Shape;24023;p51"/>
              <p:cNvSpPr/>
              <p:nvPr/>
            </p:nvSpPr>
            <p:spPr>
              <a:xfrm>
                <a:off x="765050" y="1493800"/>
                <a:ext cx="393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1574" h="844" extrusionOk="0">
                    <a:moveTo>
                      <a:pt x="506" y="0"/>
                    </a:moveTo>
                    <a:lnTo>
                      <a:pt x="450" y="57"/>
                    </a:lnTo>
                    <a:lnTo>
                      <a:pt x="506" y="169"/>
                    </a:lnTo>
                    <a:lnTo>
                      <a:pt x="506" y="225"/>
                    </a:lnTo>
                    <a:lnTo>
                      <a:pt x="450" y="225"/>
                    </a:lnTo>
                    <a:lnTo>
                      <a:pt x="337" y="281"/>
                    </a:lnTo>
                    <a:lnTo>
                      <a:pt x="281" y="225"/>
                    </a:lnTo>
                    <a:lnTo>
                      <a:pt x="225" y="225"/>
                    </a:lnTo>
                    <a:lnTo>
                      <a:pt x="56" y="394"/>
                    </a:lnTo>
                    <a:lnTo>
                      <a:pt x="0" y="506"/>
                    </a:lnTo>
                    <a:lnTo>
                      <a:pt x="56" y="619"/>
                    </a:lnTo>
                    <a:lnTo>
                      <a:pt x="113" y="731"/>
                    </a:lnTo>
                    <a:lnTo>
                      <a:pt x="225" y="731"/>
                    </a:lnTo>
                    <a:lnTo>
                      <a:pt x="281" y="844"/>
                    </a:lnTo>
                    <a:lnTo>
                      <a:pt x="337" y="844"/>
                    </a:lnTo>
                    <a:lnTo>
                      <a:pt x="506" y="787"/>
                    </a:lnTo>
                    <a:lnTo>
                      <a:pt x="675" y="731"/>
                    </a:lnTo>
                    <a:lnTo>
                      <a:pt x="675" y="619"/>
                    </a:lnTo>
                    <a:lnTo>
                      <a:pt x="562" y="562"/>
                    </a:lnTo>
                    <a:lnTo>
                      <a:pt x="506" y="562"/>
                    </a:lnTo>
                    <a:lnTo>
                      <a:pt x="450" y="506"/>
                    </a:lnTo>
                    <a:lnTo>
                      <a:pt x="506" y="450"/>
                    </a:lnTo>
                    <a:lnTo>
                      <a:pt x="787" y="338"/>
                    </a:lnTo>
                    <a:lnTo>
                      <a:pt x="899" y="281"/>
                    </a:lnTo>
                    <a:lnTo>
                      <a:pt x="1068" y="281"/>
                    </a:lnTo>
                    <a:lnTo>
                      <a:pt x="1124" y="338"/>
                    </a:lnTo>
                    <a:lnTo>
                      <a:pt x="1124" y="450"/>
                    </a:lnTo>
                    <a:lnTo>
                      <a:pt x="1012" y="562"/>
                    </a:lnTo>
                    <a:lnTo>
                      <a:pt x="899" y="675"/>
                    </a:lnTo>
                    <a:lnTo>
                      <a:pt x="899" y="731"/>
                    </a:lnTo>
                    <a:lnTo>
                      <a:pt x="956" y="787"/>
                    </a:lnTo>
                    <a:lnTo>
                      <a:pt x="1012" y="731"/>
                    </a:lnTo>
                    <a:lnTo>
                      <a:pt x="1124" y="675"/>
                    </a:lnTo>
                    <a:lnTo>
                      <a:pt x="1180" y="675"/>
                    </a:lnTo>
                    <a:lnTo>
                      <a:pt x="1180" y="787"/>
                    </a:lnTo>
                    <a:lnTo>
                      <a:pt x="1237" y="844"/>
                    </a:lnTo>
                    <a:lnTo>
                      <a:pt x="1293" y="844"/>
                    </a:lnTo>
                    <a:lnTo>
                      <a:pt x="1405" y="731"/>
                    </a:lnTo>
                    <a:lnTo>
                      <a:pt x="1405" y="675"/>
                    </a:lnTo>
                    <a:lnTo>
                      <a:pt x="1349" y="562"/>
                    </a:lnTo>
                    <a:lnTo>
                      <a:pt x="1349" y="506"/>
                    </a:lnTo>
                    <a:lnTo>
                      <a:pt x="1518" y="394"/>
                    </a:lnTo>
                    <a:lnTo>
                      <a:pt x="1574" y="281"/>
                    </a:lnTo>
                    <a:lnTo>
                      <a:pt x="1574" y="225"/>
                    </a:lnTo>
                    <a:lnTo>
                      <a:pt x="1574" y="169"/>
                    </a:lnTo>
                    <a:lnTo>
                      <a:pt x="1462" y="225"/>
                    </a:lnTo>
                    <a:lnTo>
                      <a:pt x="1405" y="169"/>
                    </a:lnTo>
                    <a:lnTo>
                      <a:pt x="1405" y="57"/>
                    </a:lnTo>
                    <a:lnTo>
                      <a:pt x="1293" y="57"/>
                    </a:lnTo>
                    <a:lnTo>
                      <a:pt x="1180" y="169"/>
                    </a:lnTo>
                    <a:lnTo>
                      <a:pt x="1068" y="169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C7A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4" name="Google Shape;24024;p51"/>
              <p:cNvSpPr/>
              <p:nvPr/>
            </p:nvSpPr>
            <p:spPr>
              <a:xfrm>
                <a:off x="812825" y="1512075"/>
                <a:ext cx="281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900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113" y="169"/>
                    </a:lnTo>
                    <a:lnTo>
                      <a:pt x="169" y="281"/>
                    </a:lnTo>
                    <a:lnTo>
                      <a:pt x="281" y="394"/>
                    </a:lnTo>
                    <a:lnTo>
                      <a:pt x="394" y="506"/>
                    </a:lnTo>
                    <a:lnTo>
                      <a:pt x="450" y="675"/>
                    </a:lnTo>
                    <a:lnTo>
                      <a:pt x="506" y="787"/>
                    </a:lnTo>
                    <a:lnTo>
                      <a:pt x="675" y="899"/>
                    </a:lnTo>
                    <a:lnTo>
                      <a:pt x="956" y="899"/>
                    </a:lnTo>
                    <a:lnTo>
                      <a:pt x="1012" y="843"/>
                    </a:lnTo>
                    <a:lnTo>
                      <a:pt x="1012" y="731"/>
                    </a:lnTo>
                    <a:lnTo>
                      <a:pt x="1012" y="562"/>
                    </a:lnTo>
                    <a:lnTo>
                      <a:pt x="1012" y="506"/>
                    </a:lnTo>
                    <a:lnTo>
                      <a:pt x="1068" y="450"/>
                    </a:lnTo>
                    <a:lnTo>
                      <a:pt x="1124" y="450"/>
                    </a:lnTo>
                    <a:lnTo>
                      <a:pt x="1124" y="394"/>
                    </a:lnTo>
                    <a:lnTo>
                      <a:pt x="956" y="225"/>
                    </a:lnTo>
                    <a:lnTo>
                      <a:pt x="899" y="281"/>
                    </a:lnTo>
                    <a:lnTo>
                      <a:pt x="899" y="394"/>
                    </a:lnTo>
                    <a:lnTo>
                      <a:pt x="787" y="506"/>
                    </a:lnTo>
                    <a:lnTo>
                      <a:pt x="731" y="562"/>
                    </a:lnTo>
                    <a:lnTo>
                      <a:pt x="675" y="562"/>
                    </a:lnTo>
                    <a:lnTo>
                      <a:pt x="618" y="506"/>
                    </a:lnTo>
                    <a:lnTo>
                      <a:pt x="618" y="450"/>
                    </a:lnTo>
                    <a:lnTo>
                      <a:pt x="618" y="281"/>
                    </a:lnTo>
                    <a:lnTo>
                      <a:pt x="618" y="225"/>
                    </a:lnTo>
                    <a:lnTo>
                      <a:pt x="394" y="169"/>
                    </a:lnTo>
                    <a:lnTo>
                      <a:pt x="225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38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5" name="Google Shape;24025;p51"/>
              <p:cNvSpPr/>
              <p:nvPr/>
            </p:nvSpPr>
            <p:spPr>
              <a:xfrm>
                <a:off x="836700" y="1481150"/>
                <a:ext cx="84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26" extrusionOk="0">
                    <a:moveTo>
                      <a:pt x="169" y="1"/>
                    </a:moveTo>
                    <a:lnTo>
                      <a:pt x="1" y="113"/>
                    </a:lnTo>
                    <a:lnTo>
                      <a:pt x="113" y="225"/>
                    </a:lnTo>
                    <a:lnTo>
                      <a:pt x="225" y="225"/>
                    </a:lnTo>
                    <a:lnTo>
                      <a:pt x="282" y="169"/>
                    </a:lnTo>
                    <a:lnTo>
                      <a:pt x="338" y="113"/>
                    </a:lnTo>
                    <a:lnTo>
                      <a:pt x="338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99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6" name="Google Shape;24026;p51"/>
              <p:cNvSpPr/>
              <p:nvPr/>
            </p:nvSpPr>
            <p:spPr>
              <a:xfrm>
                <a:off x="772075" y="1499425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0" y="0"/>
                    </a:moveTo>
                    <a:lnTo>
                      <a:pt x="56" y="113"/>
                    </a:lnTo>
                    <a:lnTo>
                      <a:pt x="113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C49F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7" name="Google Shape;24027;p51"/>
              <p:cNvSpPr/>
              <p:nvPr/>
            </p:nvSpPr>
            <p:spPr>
              <a:xfrm>
                <a:off x="779100" y="14881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98F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8" name="Google Shape;24028;p51"/>
              <p:cNvSpPr/>
              <p:nvPr/>
            </p:nvSpPr>
            <p:spPr>
              <a:xfrm>
                <a:off x="777700" y="14895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98F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9" name="Google Shape;24029;p51"/>
              <p:cNvSpPr/>
              <p:nvPr/>
            </p:nvSpPr>
            <p:spPr>
              <a:xfrm>
                <a:off x="793150" y="1527525"/>
                <a:ext cx="3375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2080" extrusionOk="0">
                    <a:moveTo>
                      <a:pt x="787" y="0"/>
                    </a:moveTo>
                    <a:lnTo>
                      <a:pt x="731" y="113"/>
                    </a:lnTo>
                    <a:lnTo>
                      <a:pt x="787" y="225"/>
                    </a:lnTo>
                    <a:lnTo>
                      <a:pt x="787" y="338"/>
                    </a:lnTo>
                    <a:lnTo>
                      <a:pt x="169" y="338"/>
                    </a:lnTo>
                    <a:lnTo>
                      <a:pt x="169" y="450"/>
                    </a:lnTo>
                    <a:lnTo>
                      <a:pt x="225" y="506"/>
                    </a:lnTo>
                    <a:lnTo>
                      <a:pt x="169" y="562"/>
                    </a:lnTo>
                    <a:lnTo>
                      <a:pt x="56" y="619"/>
                    </a:lnTo>
                    <a:lnTo>
                      <a:pt x="0" y="619"/>
                    </a:lnTo>
                    <a:lnTo>
                      <a:pt x="56" y="675"/>
                    </a:lnTo>
                    <a:lnTo>
                      <a:pt x="56" y="787"/>
                    </a:lnTo>
                    <a:lnTo>
                      <a:pt x="113" y="843"/>
                    </a:lnTo>
                    <a:lnTo>
                      <a:pt x="338" y="843"/>
                    </a:lnTo>
                    <a:lnTo>
                      <a:pt x="394" y="900"/>
                    </a:lnTo>
                    <a:lnTo>
                      <a:pt x="338" y="1068"/>
                    </a:lnTo>
                    <a:lnTo>
                      <a:pt x="225" y="1293"/>
                    </a:lnTo>
                    <a:lnTo>
                      <a:pt x="225" y="1405"/>
                    </a:lnTo>
                    <a:lnTo>
                      <a:pt x="338" y="1518"/>
                    </a:lnTo>
                    <a:lnTo>
                      <a:pt x="450" y="1518"/>
                    </a:lnTo>
                    <a:lnTo>
                      <a:pt x="450" y="1574"/>
                    </a:lnTo>
                    <a:lnTo>
                      <a:pt x="506" y="1855"/>
                    </a:lnTo>
                    <a:lnTo>
                      <a:pt x="562" y="1968"/>
                    </a:lnTo>
                    <a:lnTo>
                      <a:pt x="675" y="2080"/>
                    </a:lnTo>
                    <a:lnTo>
                      <a:pt x="843" y="2024"/>
                    </a:lnTo>
                    <a:lnTo>
                      <a:pt x="843" y="1911"/>
                    </a:lnTo>
                    <a:lnTo>
                      <a:pt x="787" y="1743"/>
                    </a:lnTo>
                    <a:lnTo>
                      <a:pt x="900" y="1630"/>
                    </a:lnTo>
                    <a:lnTo>
                      <a:pt x="900" y="1462"/>
                    </a:lnTo>
                    <a:lnTo>
                      <a:pt x="843" y="1293"/>
                    </a:lnTo>
                    <a:lnTo>
                      <a:pt x="843" y="1124"/>
                    </a:lnTo>
                    <a:lnTo>
                      <a:pt x="900" y="1068"/>
                    </a:lnTo>
                    <a:lnTo>
                      <a:pt x="1012" y="1012"/>
                    </a:lnTo>
                    <a:lnTo>
                      <a:pt x="1124" y="1012"/>
                    </a:lnTo>
                    <a:lnTo>
                      <a:pt x="1181" y="956"/>
                    </a:lnTo>
                    <a:lnTo>
                      <a:pt x="1293" y="956"/>
                    </a:lnTo>
                    <a:lnTo>
                      <a:pt x="1349" y="787"/>
                    </a:lnTo>
                    <a:lnTo>
                      <a:pt x="1349" y="731"/>
                    </a:lnTo>
                    <a:lnTo>
                      <a:pt x="1349" y="675"/>
                    </a:lnTo>
                    <a:lnTo>
                      <a:pt x="1237" y="562"/>
                    </a:lnTo>
                    <a:lnTo>
                      <a:pt x="1124" y="450"/>
                    </a:lnTo>
                    <a:lnTo>
                      <a:pt x="1012" y="169"/>
                    </a:lnTo>
                    <a:lnTo>
                      <a:pt x="956" y="57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B197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0" name="Google Shape;24030;p51"/>
              <p:cNvSpPr/>
              <p:nvPr/>
            </p:nvSpPr>
            <p:spPr>
              <a:xfrm>
                <a:off x="833900" y="1541575"/>
                <a:ext cx="2812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125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0" y="281"/>
                    </a:lnTo>
                    <a:lnTo>
                      <a:pt x="0" y="338"/>
                    </a:lnTo>
                    <a:lnTo>
                      <a:pt x="0" y="394"/>
                    </a:lnTo>
                    <a:lnTo>
                      <a:pt x="0" y="450"/>
                    </a:lnTo>
                    <a:lnTo>
                      <a:pt x="0" y="562"/>
                    </a:lnTo>
                    <a:lnTo>
                      <a:pt x="0" y="619"/>
                    </a:lnTo>
                    <a:lnTo>
                      <a:pt x="169" y="619"/>
                    </a:lnTo>
                    <a:lnTo>
                      <a:pt x="281" y="675"/>
                    </a:lnTo>
                    <a:lnTo>
                      <a:pt x="394" y="731"/>
                    </a:lnTo>
                    <a:lnTo>
                      <a:pt x="506" y="731"/>
                    </a:lnTo>
                    <a:lnTo>
                      <a:pt x="562" y="675"/>
                    </a:lnTo>
                    <a:lnTo>
                      <a:pt x="619" y="731"/>
                    </a:lnTo>
                    <a:lnTo>
                      <a:pt x="562" y="843"/>
                    </a:lnTo>
                    <a:lnTo>
                      <a:pt x="506" y="900"/>
                    </a:lnTo>
                    <a:lnTo>
                      <a:pt x="450" y="1012"/>
                    </a:lnTo>
                    <a:lnTo>
                      <a:pt x="562" y="1068"/>
                    </a:lnTo>
                    <a:lnTo>
                      <a:pt x="619" y="1068"/>
                    </a:lnTo>
                    <a:lnTo>
                      <a:pt x="731" y="956"/>
                    </a:lnTo>
                    <a:lnTo>
                      <a:pt x="787" y="956"/>
                    </a:lnTo>
                    <a:lnTo>
                      <a:pt x="787" y="1068"/>
                    </a:lnTo>
                    <a:lnTo>
                      <a:pt x="787" y="1125"/>
                    </a:lnTo>
                    <a:lnTo>
                      <a:pt x="843" y="1125"/>
                    </a:lnTo>
                    <a:lnTo>
                      <a:pt x="1012" y="1012"/>
                    </a:lnTo>
                    <a:lnTo>
                      <a:pt x="1012" y="956"/>
                    </a:lnTo>
                    <a:lnTo>
                      <a:pt x="956" y="900"/>
                    </a:lnTo>
                    <a:lnTo>
                      <a:pt x="956" y="619"/>
                    </a:lnTo>
                    <a:lnTo>
                      <a:pt x="1012" y="450"/>
                    </a:lnTo>
                    <a:lnTo>
                      <a:pt x="1124" y="338"/>
                    </a:lnTo>
                    <a:lnTo>
                      <a:pt x="900" y="281"/>
                    </a:lnTo>
                    <a:lnTo>
                      <a:pt x="843" y="225"/>
                    </a:lnTo>
                    <a:lnTo>
                      <a:pt x="787" y="113"/>
                    </a:lnTo>
                    <a:lnTo>
                      <a:pt x="731" y="57"/>
                    </a:lnTo>
                    <a:lnTo>
                      <a:pt x="675" y="0"/>
                    </a:lnTo>
                    <a:lnTo>
                      <a:pt x="394" y="0"/>
                    </a:lnTo>
                    <a:lnTo>
                      <a:pt x="225" y="57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29C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1" name="Google Shape;24031;p51"/>
              <p:cNvSpPr/>
              <p:nvPr/>
            </p:nvSpPr>
            <p:spPr>
              <a:xfrm>
                <a:off x="811400" y="1555625"/>
                <a:ext cx="183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900" extrusionOk="0">
                    <a:moveTo>
                      <a:pt x="113" y="0"/>
                    </a:moveTo>
                    <a:lnTo>
                      <a:pt x="1" y="57"/>
                    </a:lnTo>
                    <a:lnTo>
                      <a:pt x="57" y="225"/>
                    </a:lnTo>
                    <a:lnTo>
                      <a:pt x="57" y="281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57" y="563"/>
                    </a:lnTo>
                    <a:lnTo>
                      <a:pt x="1" y="563"/>
                    </a:lnTo>
                    <a:lnTo>
                      <a:pt x="57" y="619"/>
                    </a:lnTo>
                    <a:lnTo>
                      <a:pt x="170" y="675"/>
                    </a:lnTo>
                    <a:lnTo>
                      <a:pt x="226" y="731"/>
                    </a:lnTo>
                    <a:lnTo>
                      <a:pt x="338" y="844"/>
                    </a:lnTo>
                    <a:lnTo>
                      <a:pt x="451" y="900"/>
                    </a:lnTo>
                    <a:lnTo>
                      <a:pt x="507" y="844"/>
                    </a:lnTo>
                    <a:lnTo>
                      <a:pt x="563" y="787"/>
                    </a:lnTo>
                    <a:lnTo>
                      <a:pt x="675" y="787"/>
                    </a:lnTo>
                    <a:lnTo>
                      <a:pt x="732" y="731"/>
                    </a:lnTo>
                    <a:lnTo>
                      <a:pt x="675" y="675"/>
                    </a:lnTo>
                    <a:lnTo>
                      <a:pt x="675" y="563"/>
                    </a:lnTo>
                    <a:lnTo>
                      <a:pt x="732" y="450"/>
                    </a:lnTo>
                    <a:lnTo>
                      <a:pt x="732" y="394"/>
                    </a:lnTo>
                    <a:lnTo>
                      <a:pt x="675" y="338"/>
                    </a:lnTo>
                    <a:lnTo>
                      <a:pt x="619" y="338"/>
                    </a:lnTo>
                    <a:lnTo>
                      <a:pt x="563" y="281"/>
                    </a:lnTo>
                    <a:lnTo>
                      <a:pt x="675" y="225"/>
                    </a:lnTo>
                    <a:lnTo>
                      <a:pt x="732" y="169"/>
                    </a:lnTo>
                    <a:lnTo>
                      <a:pt x="732" y="113"/>
                    </a:lnTo>
                    <a:lnTo>
                      <a:pt x="563" y="57"/>
                    </a:lnTo>
                    <a:lnTo>
                      <a:pt x="394" y="57"/>
                    </a:lnTo>
                    <a:lnTo>
                      <a:pt x="226" y="113"/>
                    </a:lnTo>
                    <a:lnTo>
                      <a:pt x="170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38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2" name="Google Shape;24032;p51"/>
              <p:cNvSpPr/>
              <p:nvPr/>
            </p:nvSpPr>
            <p:spPr>
              <a:xfrm>
                <a:off x="826875" y="1535950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113" y="169"/>
                    </a:lnTo>
                    <a:lnTo>
                      <a:pt x="225" y="225"/>
                    </a:lnTo>
                    <a:lnTo>
                      <a:pt x="281" y="282"/>
                    </a:lnTo>
                    <a:lnTo>
                      <a:pt x="394" y="282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38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3" name="Google Shape;24033;p51"/>
              <p:cNvSpPr/>
              <p:nvPr/>
            </p:nvSpPr>
            <p:spPr>
              <a:xfrm>
                <a:off x="829675" y="1548600"/>
                <a:ext cx="70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4" extrusionOk="0">
                    <a:moveTo>
                      <a:pt x="113" y="0"/>
                    </a:moveTo>
                    <a:lnTo>
                      <a:pt x="1" y="169"/>
                    </a:lnTo>
                    <a:lnTo>
                      <a:pt x="1" y="394"/>
                    </a:lnTo>
                    <a:lnTo>
                      <a:pt x="57" y="338"/>
                    </a:lnTo>
                    <a:lnTo>
                      <a:pt x="57" y="281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225" y="113"/>
                    </a:lnTo>
                    <a:lnTo>
                      <a:pt x="282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38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4" name="Google Shape;24034;p51"/>
              <p:cNvSpPr/>
              <p:nvPr/>
            </p:nvSpPr>
            <p:spPr>
              <a:xfrm>
                <a:off x="857775" y="1544375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D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5" name="Google Shape;24035;p51"/>
              <p:cNvSpPr/>
              <p:nvPr/>
            </p:nvSpPr>
            <p:spPr>
              <a:xfrm>
                <a:off x="846550" y="15373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99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6" name="Google Shape;24036;p51"/>
              <p:cNvSpPr/>
              <p:nvPr/>
            </p:nvSpPr>
            <p:spPr>
              <a:xfrm>
                <a:off x="825475" y="15120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49E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7" name="Google Shape;24037;p51"/>
              <p:cNvSpPr/>
              <p:nvPr/>
            </p:nvSpPr>
            <p:spPr>
              <a:xfrm>
                <a:off x="825475" y="15514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57"/>
                    </a:lnTo>
                    <a:lnTo>
                      <a:pt x="56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38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8" name="Google Shape;24038;p51"/>
              <p:cNvSpPr/>
              <p:nvPr/>
            </p:nvSpPr>
            <p:spPr>
              <a:xfrm>
                <a:off x="831075" y="15472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56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938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9" name="Google Shape;24039;p51"/>
              <p:cNvSpPr/>
              <p:nvPr/>
            </p:nvSpPr>
            <p:spPr>
              <a:xfrm>
                <a:off x="845125" y="15359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99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0" name="Google Shape;24040;p51"/>
              <p:cNvSpPr/>
              <p:nvPr/>
            </p:nvSpPr>
            <p:spPr>
              <a:xfrm>
                <a:off x="860600" y="15458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1" name="Google Shape;24041;p51"/>
              <p:cNvSpPr/>
              <p:nvPr/>
            </p:nvSpPr>
            <p:spPr>
              <a:xfrm>
                <a:off x="869025" y="15668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BA3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2" name="Google Shape;24042;p51"/>
              <p:cNvSpPr/>
              <p:nvPr/>
            </p:nvSpPr>
            <p:spPr>
              <a:xfrm>
                <a:off x="849350" y="15781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BA3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3" name="Google Shape;24043;p51"/>
              <p:cNvSpPr/>
              <p:nvPr/>
            </p:nvSpPr>
            <p:spPr>
              <a:xfrm>
                <a:off x="843725" y="15781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B95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4" name="Google Shape;24044;p51"/>
              <p:cNvSpPr/>
              <p:nvPr/>
            </p:nvSpPr>
            <p:spPr>
              <a:xfrm>
                <a:off x="854975" y="1488175"/>
                <a:ext cx="84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82" extrusionOk="0">
                    <a:moveTo>
                      <a:pt x="281" y="1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57" y="282"/>
                    </a:lnTo>
                    <a:lnTo>
                      <a:pt x="113" y="169"/>
                    </a:lnTo>
                    <a:lnTo>
                      <a:pt x="225" y="113"/>
                    </a:lnTo>
                    <a:lnTo>
                      <a:pt x="338" y="113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A99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5" name="Google Shape;24045;p51"/>
              <p:cNvSpPr/>
              <p:nvPr/>
            </p:nvSpPr>
            <p:spPr>
              <a:xfrm>
                <a:off x="857775" y="14938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99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6" name="Google Shape;24046;p51"/>
              <p:cNvSpPr/>
              <p:nvPr/>
            </p:nvSpPr>
            <p:spPr>
              <a:xfrm>
                <a:off x="853575" y="14980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56"/>
                    </a:moveTo>
                    <a:lnTo>
                      <a:pt x="0" y="56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99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7" name="Google Shape;24047;p51"/>
              <p:cNvSpPr/>
              <p:nvPr/>
            </p:nvSpPr>
            <p:spPr>
              <a:xfrm>
                <a:off x="856375" y="14952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99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8" name="Google Shape;24048;p51"/>
              <p:cNvSpPr/>
              <p:nvPr/>
            </p:nvSpPr>
            <p:spPr>
              <a:xfrm>
                <a:off x="857775" y="14980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999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9" name="Google Shape;24049;p51"/>
              <p:cNvSpPr/>
              <p:nvPr/>
            </p:nvSpPr>
            <p:spPr>
              <a:xfrm>
                <a:off x="748175" y="1564050"/>
                <a:ext cx="323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182" extrusionOk="0">
                    <a:moveTo>
                      <a:pt x="619" y="1"/>
                    </a:moveTo>
                    <a:lnTo>
                      <a:pt x="507" y="57"/>
                    </a:lnTo>
                    <a:lnTo>
                      <a:pt x="338" y="282"/>
                    </a:lnTo>
                    <a:lnTo>
                      <a:pt x="169" y="450"/>
                    </a:lnTo>
                    <a:lnTo>
                      <a:pt x="57" y="563"/>
                    </a:lnTo>
                    <a:lnTo>
                      <a:pt x="1" y="563"/>
                    </a:lnTo>
                    <a:lnTo>
                      <a:pt x="169" y="675"/>
                    </a:lnTo>
                    <a:lnTo>
                      <a:pt x="226" y="731"/>
                    </a:lnTo>
                    <a:lnTo>
                      <a:pt x="226" y="844"/>
                    </a:lnTo>
                    <a:lnTo>
                      <a:pt x="226" y="900"/>
                    </a:lnTo>
                    <a:lnTo>
                      <a:pt x="169" y="900"/>
                    </a:lnTo>
                    <a:lnTo>
                      <a:pt x="282" y="1069"/>
                    </a:lnTo>
                    <a:lnTo>
                      <a:pt x="338" y="1125"/>
                    </a:lnTo>
                    <a:lnTo>
                      <a:pt x="450" y="1125"/>
                    </a:lnTo>
                    <a:lnTo>
                      <a:pt x="619" y="1069"/>
                    </a:lnTo>
                    <a:lnTo>
                      <a:pt x="788" y="1069"/>
                    </a:lnTo>
                    <a:lnTo>
                      <a:pt x="844" y="1125"/>
                    </a:lnTo>
                    <a:lnTo>
                      <a:pt x="844" y="1181"/>
                    </a:lnTo>
                    <a:lnTo>
                      <a:pt x="956" y="1181"/>
                    </a:lnTo>
                    <a:lnTo>
                      <a:pt x="1012" y="1125"/>
                    </a:lnTo>
                    <a:lnTo>
                      <a:pt x="1125" y="1012"/>
                    </a:lnTo>
                    <a:lnTo>
                      <a:pt x="1237" y="1069"/>
                    </a:lnTo>
                    <a:lnTo>
                      <a:pt x="1293" y="956"/>
                    </a:lnTo>
                    <a:lnTo>
                      <a:pt x="1237" y="900"/>
                    </a:lnTo>
                    <a:lnTo>
                      <a:pt x="1181" y="844"/>
                    </a:lnTo>
                    <a:lnTo>
                      <a:pt x="900" y="731"/>
                    </a:lnTo>
                    <a:lnTo>
                      <a:pt x="844" y="675"/>
                    </a:lnTo>
                    <a:lnTo>
                      <a:pt x="788" y="507"/>
                    </a:lnTo>
                    <a:lnTo>
                      <a:pt x="788" y="226"/>
                    </a:lnTo>
                    <a:lnTo>
                      <a:pt x="788" y="113"/>
                    </a:lnTo>
                    <a:lnTo>
                      <a:pt x="731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9689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0" name="Google Shape;24050;p51"/>
              <p:cNvSpPr/>
              <p:nvPr/>
            </p:nvSpPr>
            <p:spPr>
              <a:xfrm>
                <a:off x="742550" y="162587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9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1" name="Google Shape;24051;p51"/>
              <p:cNvSpPr/>
              <p:nvPr/>
            </p:nvSpPr>
            <p:spPr>
              <a:xfrm>
                <a:off x="760825" y="15963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57"/>
                    </a:lnTo>
                    <a:lnTo>
                      <a:pt x="57" y="57"/>
                    </a:lnTo>
                    <a:close/>
                  </a:path>
                </a:pathLst>
              </a:custGeom>
              <a:solidFill>
                <a:srgbClr val="9689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2" name="Google Shape;24052;p51"/>
              <p:cNvSpPr/>
              <p:nvPr/>
            </p:nvSpPr>
            <p:spPr>
              <a:xfrm>
                <a:off x="717275" y="1557025"/>
                <a:ext cx="3232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844" extrusionOk="0">
                    <a:moveTo>
                      <a:pt x="675" y="1"/>
                    </a:moveTo>
                    <a:lnTo>
                      <a:pt x="562" y="113"/>
                    </a:lnTo>
                    <a:lnTo>
                      <a:pt x="450" y="169"/>
                    </a:lnTo>
                    <a:lnTo>
                      <a:pt x="56" y="169"/>
                    </a:lnTo>
                    <a:lnTo>
                      <a:pt x="0" y="282"/>
                    </a:lnTo>
                    <a:lnTo>
                      <a:pt x="0" y="394"/>
                    </a:lnTo>
                    <a:lnTo>
                      <a:pt x="113" y="394"/>
                    </a:lnTo>
                    <a:lnTo>
                      <a:pt x="337" y="507"/>
                    </a:lnTo>
                    <a:lnTo>
                      <a:pt x="394" y="563"/>
                    </a:lnTo>
                    <a:lnTo>
                      <a:pt x="506" y="675"/>
                    </a:lnTo>
                    <a:lnTo>
                      <a:pt x="562" y="731"/>
                    </a:lnTo>
                    <a:lnTo>
                      <a:pt x="843" y="731"/>
                    </a:lnTo>
                    <a:lnTo>
                      <a:pt x="1068" y="844"/>
                    </a:lnTo>
                    <a:lnTo>
                      <a:pt x="1237" y="844"/>
                    </a:lnTo>
                    <a:lnTo>
                      <a:pt x="1293" y="731"/>
                    </a:lnTo>
                    <a:lnTo>
                      <a:pt x="1237" y="619"/>
                    </a:lnTo>
                    <a:lnTo>
                      <a:pt x="1068" y="450"/>
                    </a:lnTo>
                    <a:lnTo>
                      <a:pt x="956" y="394"/>
                    </a:lnTo>
                    <a:lnTo>
                      <a:pt x="899" y="338"/>
                    </a:lnTo>
                    <a:lnTo>
                      <a:pt x="843" y="282"/>
                    </a:lnTo>
                    <a:lnTo>
                      <a:pt x="843" y="113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9689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3" name="Google Shape;24053;p51"/>
              <p:cNvSpPr/>
              <p:nvPr/>
            </p:nvSpPr>
            <p:spPr>
              <a:xfrm>
                <a:off x="735525" y="158372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49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4" name="Google Shape;24054;p51"/>
              <p:cNvSpPr/>
              <p:nvPr/>
            </p:nvSpPr>
            <p:spPr>
              <a:xfrm>
                <a:off x="752400" y="15851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49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5" name="Google Shape;24055;p51"/>
              <p:cNvSpPr/>
              <p:nvPr/>
            </p:nvSpPr>
            <p:spPr>
              <a:xfrm>
                <a:off x="776275" y="1576700"/>
                <a:ext cx="267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013" extrusionOk="0">
                    <a:moveTo>
                      <a:pt x="338" y="1"/>
                    </a:moveTo>
                    <a:lnTo>
                      <a:pt x="169" y="57"/>
                    </a:lnTo>
                    <a:lnTo>
                      <a:pt x="169" y="169"/>
                    </a:lnTo>
                    <a:lnTo>
                      <a:pt x="169" y="450"/>
                    </a:lnTo>
                    <a:lnTo>
                      <a:pt x="113" y="506"/>
                    </a:lnTo>
                    <a:lnTo>
                      <a:pt x="1" y="506"/>
                    </a:lnTo>
                    <a:lnTo>
                      <a:pt x="1" y="619"/>
                    </a:lnTo>
                    <a:lnTo>
                      <a:pt x="57" y="675"/>
                    </a:lnTo>
                    <a:lnTo>
                      <a:pt x="113" y="787"/>
                    </a:lnTo>
                    <a:lnTo>
                      <a:pt x="113" y="956"/>
                    </a:lnTo>
                    <a:lnTo>
                      <a:pt x="169" y="956"/>
                    </a:lnTo>
                    <a:lnTo>
                      <a:pt x="226" y="1012"/>
                    </a:lnTo>
                    <a:lnTo>
                      <a:pt x="282" y="1012"/>
                    </a:lnTo>
                    <a:lnTo>
                      <a:pt x="282" y="844"/>
                    </a:lnTo>
                    <a:lnTo>
                      <a:pt x="282" y="731"/>
                    </a:lnTo>
                    <a:lnTo>
                      <a:pt x="675" y="731"/>
                    </a:lnTo>
                    <a:lnTo>
                      <a:pt x="788" y="675"/>
                    </a:lnTo>
                    <a:lnTo>
                      <a:pt x="844" y="563"/>
                    </a:lnTo>
                    <a:lnTo>
                      <a:pt x="1013" y="394"/>
                    </a:lnTo>
                    <a:lnTo>
                      <a:pt x="1069" y="338"/>
                    </a:lnTo>
                    <a:lnTo>
                      <a:pt x="1013" y="282"/>
                    </a:lnTo>
                    <a:lnTo>
                      <a:pt x="844" y="169"/>
                    </a:lnTo>
                    <a:lnTo>
                      <a:pt x="619" y="57"/>
                    </a:lnTo>
                    <a:lnTo>
                      <a:pt x="507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8A85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6" name="Google Shape;24056;p51"/>
              <p:cNvSpPr/>
              <p:nvPr/>
            </p:nvSpPr>
            <p:spPr>
              <a:xfrm>
                <a:off x="790325" y="1571075"/>
                <a:ext cx="197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069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57" y="169"/>
                    </a:lnTo>
                    <a:lnTo>
                      <a:pt x="1" y="282"/>
                    </a:lnTo>
                    <a:lnTo>
                      <a:pt x="57" y="394"/>
                    </a:lnTo>
                    <a:lnTo>
                      <a:pt x="226" y="507"/>
                    </a:lnTo>
                    <a:lnTo>
                      <a:pt x="451" y="563"/>
                    </a:lnTo>
                    <a:lnTo>
                      <a:pt x="338" y="675"/>
                    </a:lnTo>
                    <a:lnTo>
                      <a:pt x="338" y="731"/>
                    </a:lnTo>
                    <a:lnTo>
                      <a:pt x="282" y="788"/>
                    </a:lnTo>
                    <a:lnTo>
                      <a:pt x="394" y="956"/>
                    </a:lnTo>
                    <a:lnTo>
                      <a:pt x="507" y="1069"/>
                    </a:lnTo>
                    <a:lnTo>
                      <a:pt x="619" y="1012"/>
                    </a:lnTo>
                    <a:lnTo>
                      <a:pt x="788" y="900"/>
                    </a:lnTo>
                    <a:lnTo>
                      <a:pt x="788" y="731"/>
                    </a:lnTo>
                    <a:lnTo>
                      <a:pt x="732" y="563"/>
                    </a:lnTo>
                    <a:lnTo>
                      <a:pt x="619" y="282"/>
                    </a:lnTo>
                    <a:lnTo>
                      <a:pt x="619" y="169"/>
                    </a:lnTo>
                    <a:lnTo>
                      <a:pt x="507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17C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7" name="Google Shape;24057;p51"/>
              <p:cNvSpPr/>
              <p:nvPr/>
            </p:nvSpPr>
            <p:spPr>
              <a:xfrm>
                <a:off x="779100" y="16006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113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9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8" name="Google Shape;24058;p51"/>
              <p:cNvSpPr/>
              <p:nvPr/>
            </p:nvSpPr>
            <p:spPr>
              <a:xfrm>
                <a:off x="776275" y="1592150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689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9" name="Google Shape;24059;p51"/>
              <p:cNvSpPr/>
              <p:nvPr/>
            </p:nvSpPr>
            <p:spPr>
              <a:xfrm>
                <a:off x="781900" y="1602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B9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0" name="Google Shape;24060;p51"/>
              <p:cNvSpPr/>
              <p:nvPr/>
            </p:nvSpPr>
            <p:spPr>
              <a:xfrm>
                <a:off x="781900" y="1039925"/>
                <a:ext cx="61850" cy="163025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6521" extrusionOk="0">
                    <a:moveTo>
                      <a:pt x="844" y="1"/>
                    </a:moveTo>
                    <a:lnTo>
                      <a:pt x="788" y="57"/>
                    </a:lnTo>
                    <a:lnTo>
                      <a:pt x="731" y="226"/>
                    </a:lnTo>
                    <a:lnTo>
                      <a:pt x="788" y="338"/>
                    </a:lnTo>
                    <a:lnTo>
                      <a:pt x="731" y="394"/>
                    </a:lnTo>
                    <a:lnTo>
                      <a:pt x="675" y="507"/>
                    </a:lnTo>
                    <a:lnTo>
                      <a:pt x="731" y="563"/>
                    </a:lnTo>
                    <a:lnTo>
                      <a:pt x="769" y="601"/>
                    </a:lnTo>
                    <a:lnTo>
                      <a:pt x="769" y="601"/>
                    </a:lnTo>
                    <a:lnTo>
                      <a:pt x="731" y="619"/>
                    </a:lnTo>
                    <a:lnTo>
                      <a:pt x="731" y="788"/>
                    </a:lnTo>
                    <a:lnTo>
                      <a:pt x="788" y="900"/>
                    </a:lnTo>
                    <a:lnTo>
                      <a:pt x="900" y="1013"/>
                    </a:lnTo>
                    <a:lnTo>
                      <a:pt x="1069" y="1069"/>
                    </a:lnTo>
                    <a:lnTo>
                      <a:pt x="1181" y="1069"/>
                    </a:lnTo>
                    <a:lnTo>
                      <a:pt x="1293" y="1013"/>
                    </a:lnTo>
                    <a:lnTo>
                      <a:pt x="1350" y="956"/>
                    </a:lnTo>
                    <a:lnTo>
                      <a:pt x="1406" y="788"/>
                    </a:lnTo>
                    <a:lnTo>
                      <a:pt x="1406" y="732"/>
                    </a:lnTo>
                    <a:lnTo>
                      <a:pt x="1462" y="675"/>
                    </a:lnTo>
                    <a:lnTo>
                      <a:pt x="1574" y="619"/>
                    </a:lnTo>
                    <a:lnTo>
                      <a:pt x="1462" y="788"/>
                    </a:lnTo>
                    <a:lnTo>
                      <a:pt x="1406" y="956"/>
                    </a:lnTo>
                    <a:lnTo>
                      <a:pt x="1237" y="1069"/>
                    </a:lnTo>
                    <a:lnTo>
                      <a:pt x="1069" y="1181"/>
                    </a:lnTo>
                    <a:lnTo>
                      <a:pt x="1012" y="1238"/>
                    </a:lnTo>
                    <a:lnTo>
                      <a:pt x="956" y="1294"/>
                    </a:lnTo>
                    <a:lnTo>
                      <a:pt x="900" y="1350"/>
                    </a:lnTo>
                    <a:lnTo>
                      <a:pt x="956" y="1462"/>
                    </a:lnTo>
                    <a:lnTo>
                      <a:pt x="1012" y="1519"/>
                    </a:lnTo>
                    <a:lnTo>
                      <a:pt x="1069" y="1575"/>
                    </a:lnTo>
                    <a:lnTo>
                      <a:pt x="1125" y="1575"/>
                    </a:lnTo>
                    <a:lnTo>
                      <a:pt x="1012" y="1631"/>
                    </a:lnTo>
                    <a:lnTo>
                      <a:pt x="900" y="1631"/>
                    </a:lnTo>
                    <a:lnTo>
                      <a:pt x="844" y="1519"/>
                    </a:lnTo>
                    <a:lnTo>
                      <a:pt x="788" y="1406"/>
                    </a:lnTo>
                    <a:lnTo>
                      <a:pt x="675" y="1294"/>
                    </a:lnTo>
                    <a:lnTo>
                      <a:pt x="619" y="1294"/>
                    </a:lnTo>
                    <a:lnTo>
                      <a:pt x="506" y="1238"/>
                    </a:lnTo>
                    <a:lnTo>
                      <a:pt x="338" y="1294"/>
                    </a:lnTo>
                    <a:lnTo>
                      <a:pt x="113" y="1350"/>
                    </a:lnTo>
                    <a:lnTo>
                      <a:pt x="57" y="1350"/>
                    </a:lnTo>
                    <a:lnTo>
                      <a:pt x="1" y="1406"/>
                    </a:lnTo>
                    <a:lnTo>
                      <a:pt x="1" y="1575"/>
                    </a:lnTo>
                    <a:lnTo>
                      <a:pt x="1" y="1687"/>
                    </a:lnTo>
                    <a:lnTo>
                      <a:pt x="1" y="1800"/>
                    </a:lnTo>
                    <a:lnTo>
                      <a:pt x="113" y="1856"/>
                    </a:lnTo>
                    <a:lnTo>
                      <a:pt x="282" y="1856"/>
                    </a:lnTo>
                    <a:lnTo>
                      <a:pt x="338" y="1800"/>
                    </a:lnTo>
                    <a:lnTo>
                      <a:pt x="394" y="1856"/>
                    </a:lnTo>
                    <a:lnTo>
                      <a:pt x="506" y="1912"/>
                    </a:lnTo>
                    <a:lnTo>
                      <a:pt x="619" y="1856"/>
                    </a:lnTo>
                    <a:lnTo>
                      <a:pt x="675" y="1912"/>
                    </a:lnTo>
                    <a:lnTo>
                      <a:pt x="788" y="2024"/>
                    </a:lnTo>
                    <a:lnTo>
                      <a:pt x="1293" y="2024"/>
                    </a:lnTo>
                    <a:lnTo>
                      <a:pt x="1350" y="2193"/>
                    </a:lnTo>
                    <a:lnTo>
                      <a:pt x="1406" y="2249"/>
                    </a:lnTo>
                    <a:lnTo>
                      <a:pt x="1406" y="2305"/>
                    </a:lnTo>
                    <a:lnTo>
                      <a:pt x="1293" y="2474"/>
                    </a:lnTo>
                    <a:lnTo>
                      <a:pt x="1237" y="2755"/>
                    </a:lnTo>
                    <a:lnTo>
                      <a:pt x="1293" y="3149"/>
                    </a:lnTo>
                    <a:lnTo>
                      <a:pt x="1293" y="3373"/>
                    </a:lnTo>
                    <a:lnTo>
                      <a:pt x="1181" y="3598"/>
                    </a:lnTo>
                    <a:lnTo>
                      <a:pt x="1237" y="3654"/>
                    </a:lnTo>
                    <a:lnTo>
                      <a:pt x="1237" y="3711"/>
                    </a:lnTo>
                    <a:lnTo>
                      <a:pt x="1181" y="3767"/>
                    </a:lnTo>
                    <a:lnTo>
                      <a:pt x="1181" y="3879"/>
                    </a:lnTo>
                    <a:lnTo>
                      <a:pt x="1237" y="3992"/>
                    </a:lnTo>
                    <a:lnTo>
                      <a:pt x="1406" y="4554"/>
                    </a:lnTo>
                    <a:lnTo>
                      <a:pt x="1406" y="4835"/>
                    </a:lnTo>
                    <a:lnTo>
                      <a:pt x="1293" y="5116"/>
                    </a:lnTo>
                    <a:lnTo>
                      <a:pt x="1237" y="5397"/>
                    </a:lnTo>
                    <a:lnTo>
                      <a:pt x="1237" y="5678"/>
                    </a:lnTo>
                    <a:lnTo>
                      <a:pt x="1293" y="5734"/>
                    </a:lnTo>
                    <a:lnTo>
                      <a:pt x="1237" y="5734"/>
                    </a:lnTo>
                    <a:lnTo>
                      <a:pt x="1181" y="5678"/>
                    </a:lnTo>
                    <a:lnTo>
                      <a:pt x="1069" y="5622"/>
                    </a:lnTo>
                    <a:lnTo>
                      <a:pt x="956" y="5678"/>
                    </a:lnTo>
                    <a:lnTo>
                      <a:pt x="900" y="5734"/>
                    </a:lnTo>
                    <a:lnTo>
                      <a:pt x="900" y="5903"/>
                    </a:lnTo>
                    <a:lnTo>
                      <a:pt x="900" y="6015"/>
                    </a:lnTo>
                    <a:lnTo>
                      <a:pt x="1012" y="6127"/>
                    </a:lnTo>
                    <a:lnTo>
                      <a:pt x="1125" y="6184"/>
                    </a:lnTo>
                    <a:lnTo>
                      <a:pt x="1237" y="6184"/>
                    </a:lnTo>
                    <a:lnTo>
                      <a:pt x="1350" y="6296"/>
                    </a:lnTo>
                    <a:lnTo>
                      <a:pt x="1518" y="6465"/>
                    </a:lnTo>
                    <a:lnTo>
                      <a:pt x="1687" y="6521"/>
                    </a:lnTo>
                    <a:lnTo>
                      <a:pt x="1799" y="6465"/>
                    </a:lnTo>
                    <a:lnTo>
                      <a:pt x="1912" y="6240"/>
                    </a:lnTo>
                    <a:lnTo>
                      <a:pt x="1743" y="6240"/>
                    </a:lnTo>
                    <a:lnTo>
                      <a:pt x="1687" y="6184"/>
                    </a:lnTo>
                    <a:lnTo>
                      <a:pt x="1799" y="6015"/>
                    </a:lnTo>
                    <a:lnTo>
                      <a:pt x="1855" y="5846"/>
                    </a:lnTo>
                    <a:lnTo>
                      <a:pt x="1855" y="5678"/>
                    </a:lnTo>
                    <a:lnTo>
                      <a:pt x="1855" y="5509"/>
                    </a:lnTo>
                    <a:lnTo>
                      <a:pt x="1855" y="5228"/>
                    </a:lnTo>
                    <a:lnTo>
                      <a:pt x="2024" y="5172"/>
                    </a:lnTo>
                    <a:lnTo>
                      <a:pt x="2080" y="5060"/>
                    </a:lnTo>
                    <a:lnTo>
                      <a:pt x="2136" y="5003"/>
                    </a:lnTo>
                    <a:lnTo>
                      <a:pt x="2193" y="4947"/>
                    </a:lnTo>
                    <a:lnTo>
                      <a:pt x="2136" y="4835"/>
                    </a:lnTo>
                    <a:lnTo>
                      <a:pt x="2080" y="4778"/>
                    </a:lnTo>
                    <a:lnTo>
                      <a:pt x="1968" y="4610"/>
                    </a:lnTo>
                    <a:lnTo>
                      <a:pt x="1799" y="4385"/>
                    </a:lnTo>
                    <a:lnTo>
                      <a:pt x="1855" y="4329"/>
                    </a:lnTo>
                    <a:lnTo>
                      <a:pt x="1912" y="4329"/>
                    </a:lnTo>
                    <a:lnTo>
                      <a:pt x="1912" y="4216"/>
                    </a:lnTo>
                    <a:lnTo>
                      <a:pt x="1968" y="4104"/>
                    </a:lnTo>
                    <a:lnTo>
                      <a:pt x="2024" y="4104"/>
                    </a:lnTo>
                    <a:lnTo>
                      <a:pt x="2136" y="4160"/>
                    </a:lnTo>
                    <a:lnTo>
                      <a:pt x="2193" y="4216"/>
                    </a:lnTo>
                    <a:lnTo>
                      <a:pt x="2249" y="4216"/>
                    </a:lnTo>
                    <a:lnTo>
                      <a:pt x="2417" y="4160"/>
                    </a:lnTo>
                    <a:lnTo>
                      <a:pt x="2417" y="4104"/>
                    </a:lnTo>
                    <a:lnTo>
                      <a:pt x="2361" y="4048"/>
                    </a:lnTo>
                    <a:lnTo>
                      <a:pt x="2249" y="3935"/>
                    </a:lnTo>
                    <a:lnTo>
                      <a:pt x="2024" y="3935"/>
                    </a:lnTo>
                    <a:lnTo>
                      <a:pt x="1968" y="3879"/>
                    </a:lnTo>
                    <a:lnTo>
                      <a:pt x="1968" y="3711"/>
                    </a:lnTo>
                    <a:lnTo>
                      <a:pt x="2024" y="3598"/>
                    </a:lnTo>
                    <a:lnTo>
                      <a:pt x="2080" y="3486"/>
                    </a:lnTo>
                    <a:lnTo>
                      <a:pt x="2305" y="3486"/>
                    </a:lnTo>
                    <a:lnTo>
                      <a:pt x="2417" y="3542"/>
                    </a:lnTo>
                    <a:lnTo>
                      <a:pt x="2474" y="3430"/>
                    </a:lnTo>
                    <a:lnTo>
                      <a:pt x="2474" y="3317"/>
                    </a:lnTo>
                    <a:lnTo>
                      <a:pt x="2474" y="3205"/>
                    </a:lnTo>
                    <a:lnTo>
                      <a:pt x="2361" y="3261"/>
                    </a:lnTo>
                    <a:lnTo>
                      <a:pt x="2193" y="3261"/>
                    </a:lnTo>
                    <a:lnTo>
                      <a:pt x="2136" y="3205"/>
                    </a:lnTo>
                    <a:lnTo>
                      <a:pt x="2193" y="3149"/>
                    </a:lnTo>
                    <a:lnTo>
                      <a:pt x="2249" y="3092"/>
                    </a:lnTo>
                    <a:lnTo>
                      <a:pt x="2305" y="3092"/>
                    </a:lnTo>
                    <a:lnTo>
                      <a:pt x="2361" y="2980"/>
                    </a:lnTo>
                    <a:lnTo>
                      <a:pt x="2136" y="2980"/>
                    </a:lnTo>
                    <a:lnTo>
                      <a:pt x="2024" y="2867"/>
                    </a:lnTo>
                    <a:lnTo>
                      <a:pt x="1968" y="2811"/>
                    </a:lnTo>
                    <a:lnTo>
                      <a:pt x="1968" y="2699"/>
                    </a:lnTo>
                    <a:lnTo>
                      <a:pt x="2024" y="2586"/>
                    </a:lnTo>
                    <a:lnTo>
                      <a:pt x="1968" y="2530"/>
                    </a:lnTo>
                    <a:lnTo>
                      <a:pt x="1968" y="2418"/>
                    </a:lnTo>
                    <a:lnTo>
                      <a:pt x="1968" y="2362"/>
                    </a:lnTo>
                    <a:lnTo>
                      <a:pt x="1912" y="2362"/>
                    </a:lnTo>
                    <a:lnTo>
                      <a:pt x="1799" y="2305"/>
                    </a:lnTo>
                    <a:lnTo>
                      <a:pt x="1799" y="2249"/>
                    </a:lnTo>
                    <a:lnTo>
                      <a:pt x="1743" y="2081"/>
                    </a:lnTo>
                    <a:lnTo>
                      <a:pt x="1687" y="2024"/>
                    </a:lnTo>
                    <a:lnTo>
                      <a:pt x="1687" y="1968"/>
                    </a:lnTo>
                    <a:lnTo>
                      <a:pt x="1743" y="1968"/>
                    </a:lnTo>
                    <a:lnTo>
                      <a:pt x="1799" y="2024"/>
                    </a:lnTo>
                    <a:lnTo>
                      <a:pt x="1855" y="2137"/>
                    </a:lnTo>
                    <a:lnTo>
                      <a:pt x="1912" y="2193"/>
                    </a:lnTo>
                    <a:lnTo>
                      <a:pt x="1968" y="2193"/>
                    </a:lnTo>
                    <a:lnTo>
                      <a:pt x="2024" y="2137"/>
                    </a:lnTo>
                    <a:lnTo>
                      <a:pt x="2080" y="1968"/>
                    </a:lnTo>
                    <a:lnTo>
                      <a:pt x="2136" y="1856"/>
                    </a:lnTo>
                    <a:lnTo>
                      <a:pt x="2305" y="1743"/>
                    </a:lnTo>
                    <a:lnTo>
                      <a:pt x="2474" y="1743"/>
                    </a:lnTo>
                    <a:lnTo>
                      <a:pt x="2474" y="1631"/>
                    </a:lnTo>
                    <a:lnTo>
                      <a:pt x="2417" y="1519"/>
                    </a:lnTo>
                    <a:lnTo>
                      <a:pt x="2417" y="1462"/>
                    </a:lnTo>
                    <a:lnTo>
                      <a:pt x="2305" y="1406"/>
                    </a:lnTo>
                    <a:lnTo>
                      <a:pt x="2193" y="1350"/>
                    </a:lnTo>
                    <a:lnTo>
                      <a:pt x="2080" y="1294"/>
                    </a:lnTo>
                    <a:lnTo>
                      <a:pt x="1912" y="1125"/>
                    </a:lnTo>
                    <a:lnTo>
                      <a:pt x="1855" y="1013"/>
                    </a:lnTo>
                    <a:lnTo>
                      <a:pt x="1912" y="956"/>
                    </a:lnTo>
                    <a:lnTo>
                      <a:pt x="2024" y="844"/>
                    </a:lnTo>
                    <a:lnTo>
                      <a:pt x="2136" y="788"/>
                    </a:lnTo>
                    <a:lnTo>
                      <a:pt x="2249" y="732"/>
                    </a:lnTo>
                    <a:lnTo>
                      <a:pt x="2305" y="675"/>
                    </a:lnTo>
                    <a:lnTo>
                      <a:pt x="2417" y="507"/>
                    </a:lnTo>
                    <a:lnTo>
                      <a:pt x="2417" y="451"/>
                    </a:lnTo>
                    <a:lnTo>
                      <a:pt x="2193" y="451"/>
                    </a:lnTo>
                    <a:lnTo>
                      <a:pt x="2080" y="394"/>
                    </a:lnTo>
                    <a:lnTo>
                      <a:pt x="1968" y="394"/>
                    </a:lnTo>
                    <a:lnTo>
                      <a:pt x="1855" y="451"/>
                    </a:lnTo>
                    <a:lnTo>
                      <a:pt x="1799" y="394"/>
                    </a:lnTo>
                    <a:lnTo>
                      <a:pt x="1799" y="338"/>
                    </a:lnTo>
                    <a:lnTo>
                      <a:pt x="1855" y="338"/>
                    </a:lnTo>
                    <a:lnTo>
                      <a:pt x="1968" y="226"/>
                    </a:lnTo>
                    <a:lnTo>
                      <a:pt x="2024" y="226"/>
                    </a:lnTo>
                    <a:lnTo>
                      <a:pt x="2080" y="170"/>
                    </a:lnTo>
                    <a:lnTo>
                      <a:pt x="2024" y="113"/>
                    </a:lnTo>
                    <a:lnTo>
                      <a:pt x="1968" y="113"/>
                    </a:lnTo>
                    <a:lnTo>
                      <a:pt x="1855" y="57"/>
                    </a:lnTo>
                    <a:lnTo>
                      <a:pt x="1406" y="57"/>
                    </a:lnTo>
                    <a:lnTo>
                      <a:pt x="1350" y="113"/>
                    </a:lnTo>
                    <a:lnTo>
                      <a:pt x="1181" y="113"/>
                    </a:lnTo>
                    <a:lnTo>
                      <a:pt x="1069" y="57"/>
                    </a:lnTo>
                    <a:lnTo>
                      <a:pt x="956" y="57"/>
                    </a:lnTo>
                    <a:lnTo>
                      <a:pt x="844" y="1"/>
                    </a:lnTo>
                    <a:close/>
                  </a:path>
                </a:pathLst>
              </a:custGeom>
              <a:solidFill>
                <a:srgbClr val="938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1" name="Google Shape;24061;p51"/>
              <p:cNvSpPr/>
              <p:nvPr/>
            </p:nvSpPr>
            <p:spPr>
              <a:xfrm>
                <a:off x="769250" y="1239475"/>
                <a:ext cx="6887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2755" h="2193" extrusionOk="0">
                    <a:moveTo>
                      <a:pt x="900" y="0"/>
                    </a:moveTo>
                    <a:lnTo>
                      <a:pt x="844" y="169"/>
                    </a:lnTo>
                    <a:lnTo>
                      <a:pt x="844" y="281"/>
                    </a:lnTo>
                    <a:lnTo>
                      <a:pt x="900" y="562"/>
                    </a:lnTo>
                    <a:lnTo>
                      <a:pt x="731" y="450"/>
                    </a:lnTo>
                    <a:lnTo>
                      <a:pt x="563" y="394"/>
                    </a:lnTo>
                    <a:lnTo>
                      <a:pt x="394" y="394"/>
                    </a:lnTo>
                    <a:lnTo>
                      <a:pt x="169" y="450"/>
                    </a:lnTo>
                    <a:lnTo>
                      <a:pt x="113" y="506"/>
                    </a:lnTo>
                    <a:lnTo>
                      <a:pt x="113" y="618"/>
                    </a:lnTo>
                    <a:lnTo>
                      <a:pt x="113" y="787"/>
                    </a:lnTo>
                    <a:lnTo>
                      <a:pt x="57" y="899"/>
                    </a:lnTo>
                    <a:lnTo>
                      <a:pt x="1" y="1012"/>
                    </a:lnTo>
                    <a:lnTo>
                      <a:pt x="57" y="1181"/>
                    </a:lnTo>
                    <a:lnTo>
                      <a:pt x="226" y="1349"/>
                    </a:lnTo>
                    <a:lnTo>
                      <a:pt x="338" y="1574"/>
                    </a:lnTo>
                    <a:lnTo>
                      <a:pt x="450" y="1686"/>
                    </a:lnTo>
                    <a:lnTo>
                      <a:pt x="563" y="1799"/>
                    </a:lnTo>
                    <a:lnTo>
                      <a:pt x="675" y="1855"/>
                    </a:lnTo>
                    <a:lnTo>
                      <a:pt x="788" y="1799"/>
                    </a:lnTo>
                    <a:lnTo>
                      <a:pt x="956" y="1686"/>
                    </a:lnTo>
                    <a:lnTo>
                      <a:pt x="1069" y="1686"/>
                    </a:lnTo>
                    <a:lnTo>
                      <a:pt x="1181" y="1518"/>
                    </a:lnTo>
                    <a:lnTo>
                      <a:pt x="1350" y="1462"/>
                    </a:lnTo>
                    <a:lnTo>
                      <a:pt x="1518" y="1518"/>
                    </a:lnTo>
                    <a:lnTo>
                      <a:pt x="1799" y="1686"/>
                    </a:lnTo>
                    <a:lnTo>
                      <a:pt x="1631" y="1686"/>
                    </a:lnTo>
                    <a:lnTo>
                      <a:pt x="1575" y="1743"/>
                    </a:lnTo>
                    <a:lnTo>
                      <a:pt x="1575" y="1855"/>
                    </a:lnTo>
                    <a:lnTo>
                      <a:pt x="1575" y="1967"/>
                    </a:lnTo>
                    <a:lnTo>
                      <a:pt x="1687" y="2024"/>
                    </a:lnTo>
                    <a:lnTo>
                      <a:pt x="1799" y="2024"/>
                    </a:lnTo>
                    <a:lnTo>
                      <a:pt x="1799" y="2080"/>
                    </a:lnTo>
                    <a:lnTo>
                      <a:pt x="1856" y="2192"/>
                    </a:lnTo>
                    <a:lnTo>
                      <a:pt x="1912" y="2192"/>
                    </a:lnTo>
                    <a:lnTo>
                      <a:pt x="2080" y="2080"/>
                    </a:lnTo>
                    <a:lnTo>
                      <a:pt x="2193" y="2024"/>
                    </a:lnTo>
                    <a:lnTo>
                      <a:pt x="2305" y="2080"/>
                    </a:lnTo>
                    <a:lnTo>
                      <a:pt x="2474" y="2080"/>
                    </a:lnTo>
                    <a:lnTo>
                      <a:pt x="2699" y="1855"/>
                    </a:lnTo>
                    <a:lnTo>
                      <a:pt x="2699" y="1799"/>
                    </a:lnTo>
                    <a:lnTo>
                      <a:pt x="2642" y="1743"/>
                    </a:lnTo>
                    <a:lnTo>
                      <a:pt x="2530" y="1686"/>
                    </a:lnTo>
                    <a:lnTo>
                      <a:pt x="2474" y="1630"/>
                    </a:lnTo>
                    <a:lnTo>
                      <a:pt x="2642" y="1630"/>
                    </a:lnTo>
                    <a:lnTo>
                      <a:pt x="2699" y="1574"/>
                    </a:lnTo>
                    <a:lnTo>
                      <a:pt x="2755" y="1574"/>
                    </a:lnTo>
                    <a:lnTo>
                      <a:pt x="2699" y="1462"/>
                    </a:lnTo>
                    <a:lnTo>
                      <a:pt x="2530" y="1349"/>
                    </a:lnTo>
                    <a:lnTo>
                      <a:pt x="2474" y="1237"/>
                    </a:lnTo>
                    <a:lnTo>
                      <a:pt x="2530" y="1181"/>
                    </a:lnTo>
                    <a:lnTo>
                      <a:pt x="2642" y="1124"/>
                    </a:lnTo>
                    <a:lnTo>
                      <a:pt x="2586" y="1012"/>
                    </a:lnTo>
                    <a:lnTo>
                      <a:pt x="2418" y="675"/>
                    </a:lnTo>
                    <a:lnTo>
                      <a:pt x="2418" y="506"/>
                    </a:lnTo>
                    <a:lnTo>
                      <a:pt x="2361" y="506"/>
                    </a:lnTo>
                    <a:lnTo>
                      <a:pt x="2249" y="450"/>
                    </a:lnTo>
                    <a:lnTo>
                      <a:pt x="2249" y="337"/>
                    </a:lnTo>
                    <a:lnTo>
                      <a:pt x="2305" y="281"/>
                    </a:lnTo>
                    <a:lnTo>
                      <a:pt x="2249" y="225"/>
                    </a:lnTo>
                    <a:lnTo>
                      <a:pt x="2193" y="225"/>
                    </a:lnTo>
                    <a:lnTo>
                      <a:pt x="2137" y="281"/>
                    </a:lnTo>
                    <a:lnTo>
                      <a:pt x="2080" y="337"/>
                    </a:lnTo>
                    <a:lnTo>
                      <a:pt x="2024" y="450"/>
                    </a:lnTo>
                    <a:lnTo>
                      <a:pt x="1912" y="394"/>
                    </a:lnTo>
                    <a:lnTo>
                      <a:pt x="1856" y="394"/>
                    </a:lnTo>
                    <a:lnTo>
                      <a:pt x="1799" y="450"/>
                    </a:lnTo>
                    <a:lnTo>
                      <a:pt x="1687" y="562"/>
                    </a:lnTo>
                    <a:lnTo>
                      <a:pt x="1631" y="675"/>
                    </a:lnTo>
                    <a:lnTo>
                      <a:pt x="1687" y="787"/>
                    </a:lnTo>
                    <a:lnTo>
                      <a:pt x="1631" y="843"/>
                    </a:lnTo>
                    <a:lnTo>
                      <a:pt x="1575" y="899"/>
                    </a:lnTo>
                    <a:lnTo>
                      <a:pt x="1462" y="899"/>
                    </a:lnTo>
                    <a:lnTo>
                      <a:pt x="1406" y="956"/>
                    </a:lnTo>
                    <a:lnTo>
                      <a:pt x="1406" y="899"/>
                    </a:lnTo>
                    <a:lnTo>
                      <a:pt x="1350" y="731"/>
                    </a:lnTo>
                    <a:lnTo>
                      <a:pt x="1350" y="618"/>
                    </a:lnTo>
                    <a:lnTo>
                      <a:pt x="1406" y="450"/>
                    </a:lnTo>
                    <a:lnTo>
                      <a:pt x="1462" y="281"/>
                    </a:lnTo>
                    <a:lnTo>
                      <a:pt x="1462" y="169"/>
                    </a:lnTo>
                    <a:lnTo>
                      <a:pt x="1181" y="0"/>
                    </a:lnTo>
                    <a:close/>
                  </a:path>
                </a:pathLst>
              </a:custGeom>
              <a:solidFill>
                <a:srgbClr val="AF9A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2" name="Google Shape;24062;p51"/>
              <p:cNvSpPr/>
              <p:nvPr/>
            </p:nvSpPr>
            <p:spPr>
              <a:xfrm>
                <a:off x="824050" y="1170625"/>
                <a:ext cx="43600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811" extrusionOk="0">
                    <a:moveTo>
                      <a:pt x="675" y="0"/>
                    </a:moveTo>
                    <a:lnTo>
                      <a:pt x="563" y="56"/>
                    </a:lnTo>
                    <a:lnTo>
                      <a:pt x="394" y="113"/>
                    </a:lnTo>
                    <a:lnTo>
                      <a:pt x="282" y="225"/>
                    </a:lnTo>
                    <a:lnTo>
                      <a:pt x="169" y="281"/>
                    </a:lnTo>
                    <a:lnTo>
                      <a:pt x="57" y="450"/>
                    </a:lnTo>
                    <a:lnTo>
                      <a:pt x="1" y="562"/>
                    </a:lnTo>
                    <a:lnTo>
                      <a:pt x="57" y="675"/>
                    </a:lnTo>
                    <a:lnTo>
                      <a:pt x="57" y="843"/>
                    </a:lnTo>
                    <a:lnTo>
                      <a:pt x="1" y="956"/>
                    </a:lnTo>
                    <a:lnTo>
                      <a:pt x="113" y="899"/>
                    </a:lnTo>
                    <a:lnTo>
                      <a:pt x="338" y="899"/>
                    </a:lnTo>
                    <a:lnTo>
                      <a:pt x="450" y="787"/>
                    </a:lnTo>
                    <a:lnTo>
                      <a:pt x="507" y="731"/>
                    </a:lnTo>
                    <a:lnTo>
                      <a:pt x="507" y="787"/>
                    </a:lnTo>
                    <a:lnTo>
                      <a:pt x="563" y="899"/>
                    </a:lnTo>
                    <a:lnTo>
                      <a:pt x="619" y="1012"/>
                    </a:lnTo>
                    <a:lnTo>
                      <a:pt x="675" y="1012"/>
                    </a:lnTo>
                    <a:lnTo>
                      <a:pt x="731" y="956"/>
                    </a:lnTo>
                    <a:lnTo>
                      <a:pt x="731" y="899"/>
                    </a:lnTo>
                    <a:lnTo>
                      <a:pt x="675" y="787"/>
                    </a:lnTo>
                    <a:lnTo>
                      <a:pt x="956" y="787"/>
                    </a:lnTo>
                    <a:lnTo>
                      <a:pt x="1069" y="899"/>
                    </a:lnTo>
                    <a:lnTo>
                      <a:pt x="1125" y="956"/>
                    </a:lnTo>
                    <a:lnTo>
                      <a:pt x="1069" y="1012"/>
                    </a:lnTo>
                    <a:lnTo>
                      <a:pt x="900" y="1068"/>
                    </a:lnTo>
                    <a:lnTo>
                      <a:pt x="900" y="1124"/>
                    </a:lnTo>
                    <a:lnTo>
                      <a:pt x="956" y="1180"/>
                    </a:lnTo>
                    <a:lnTo>
                      <a:pt x="956" y="1293"/>
                    </a:lnTo>
                    <a:lnTo>
                      <a:pt x="1013" y="1405"/>
                    </a:lnTo>
                    <a:lnTo>
                      <a:pt x="1013" y="1630"/>
                    </a:lnTo>
                    <a:lnTo>
                      <a:pt x="1013" y="1686"/>
                    </a:lnTo>
                    <a:lnTo>
                      <a:pt x="956" y="1686"/>
                    </a:lnTo>
                    <a:lnTo>
                      <a:pt x="900" y="1742"/>
                    </a:lnTo>
                    <a:lnTo>
                      <a:pt x="844" y="1686"/>
                    </a:lnTo>
                    <a:lnTo>
                      <a:pt x="844" y="1630"/>
                    </a:lnTo>
                    <a:lnTo>
                      <a:pt x="788" y="1574"/>
                    </a:lnTo>
                    <a:lnTo>
                      <a:pt x="619" y="1855"/>
                    </a:lnTo>
                    <a:lnTo>
                      <a:pt x="619" y="2024"/>
                    </a:lnTo>
                    <a:lnTo>
                      <a:pt x="619" y="2080"/>
                    </a:lnTo>
                    <a:lnTo>
                      <a:pt x="731" y="2080"/>
                    </a:lnTo>
                    <a:lnTo>
                      <a:pt x="956" y="2136"/>
                    </a:lnTo>
                    <a:lnTo>
                      <a:pt x="1181" y="2136"/>
                    </a:lnTo>
                    <a:lnTo>
                      <a:pt x="1181" y="2192"/>
                    </a:lnTo>
                    <a:lnTo>
                      <a:pt x="1181" y="2305"/>
                    </a:lnTo>
                    <a:lnTo>
                      <a:pt x="1069" y="2305"/>
                    </a:lnTo>
                    <a:lnTo>
                      <a:pt x="1013" y="2417"/>
                    </a:lnTo>
                    <a:lnTo>
                      <a:pt x="1013" y="2473"/>
                    </a:lnTo>
                    <a:lnTo>
                      <a:pt x="1013" y="2529"/>
                    </a:lnTo>
                    <a:lnTo>
                      <a:pt x="1125" y="2586"/>
                    </a:lnTo>
                    <a:lnTo>
                      <a:pt x="1237" y="2698"/>
                    </a:lnTo>
                    <a:lnTo>
                      <a:pt x="1350" y="2810"/>
                    </a:lnTo>
                    <a:lnTo>
                      <a:pt x="1575" y="2754"/>
                    </a:lnTo>
                    <a:lnTo>
                      <a:pt x="1687" y="2698"/>
                    </a:lnTo>
                    <a:lnTo>
                      <a:pt x="1575" y="2586"/>
                    </a:lnTo>
                    <a:lnTo>
                      <a:pt x="1518" y="2529"/>
                    </a:lnTo>
                    <a:lnTo>
                      <a:pt x="1518" y="2473"/>
                    </a:lnTo>
                    <a:lnTo>
                      <a:pt x="1631" y="2361"/>
                    </a:lnTo>
                    <a:lnTo>
                      <a:pt x="1687" y="2361"/>
                    </a:lnTo>
                    <a:lnTo>
                      <a:pt x="1743" y="2305"/>
                    </a:lnTo>
                    <a:lnTo>
                      <a:pt x="1743" y="2192"/>
                    </a:lnTo>
                    <a:lnTo>
                      <a:pt x="1687" y="2136"/>
                    </a:lnTo>
                    <a:lnTo>
                      <a:pt x="1631" y="2136"/>
                    </a:lnTo>
                    <a:lnTo>
                      <a:pt x="1518" y="2080"/>
                    </a:lnTo>
                    <a:lnTo>
                      <a:pt x="1462" y="2024"/>
                    </a:lnTo>
                    <a:lnTo>
                      <a:pt x="1462" y="1855"/>
                    </a:lnTo>
                    <a:lnTo>
                      <a:pt x="1462" y="1742"/>
                    </a:lnTo>
                    <a:lnTo>
                      <a:pt x="1462" y="1686"/>
                    </a:lnTo>
                    <a:lnTo>
                      <a:pt x="1575" y="1518"/>
                    </a:lnTo>
                    <a:lnTo>
                      <a:pt x="1462" y="1405"/>
                    </a:lnTo>
                    <a:lnTo>
                      <a:pt x="1406" y="1180"/>
                    </a:lnTo>
                    <a:lnTo>
                      <a:pt x="1406" y="1068"/>
                    </a:lnTo>
                    <a:lnTo>
                      <a:pt x="1462" y="956"/>
                    </a:lnTo>
                    <a:lnTo>
                      <a:pt x="1462" y="787"/>
                    </a:lnTo>
                    <a:lnTo>
                      <a:pt x="1462" y="337"/>
                    </a:lnTo>
                    <a:lnTo>
                      <a:pt x="1575" y="281"/>
                    </a:lnTo>
                    <a:lnTo>
                      <a:pt x="1631" y="225"/>
                    </a:lnTo>
                    <a:lnTo>
                      <a:pt x="1631" y="169"/>
                    </a:lnTo>
                    <a:lnTo>
                      <a:pt x="1462" y="113"/>
                    </a:lnTo>
                    <a:lnTo>
                      <a:pt x="1350" y="113"/>
                    </a:lnTo>
                    <a:lnTo>
                      <a:pt x="1237" y="56"/>
                    </a:lnTo>
                    <a:lnTo>
                      <a:pt x="1125" y="56"/>
                    </a:lnTo>
                    <a:lnTo>
                      <a:pt x="1069" y="113"/>
                    </a:lnTo>
                    <a:lnTo>
                      <a:pt x="1069" y="225"/>
                    </a:lnTo>
                    <a:lnTo>
                      <a:pt x="1125" y="225"/>
                    </a:lnTo>
                    <a:lnTo>
                      <a:pt x="1181" y="281"/>
                    </a:lnTo>
                    <a:lnTo>
                      <a:pt x="1125" y="337"/>
                    </a:lnTo>
                    <a:lnTo>
                      <a:pt x="900" y="337"/>
                    </a:lnTo>
                    <a:lnTo>
                      <a:pt x="844" y="281"/>
                    </a:lnTo>
                    <a:lnTo>
                      <a:pt x="731" y="225"/>
                    </a:lnTo>
                    <a:lnTo>
                      <a:pt x="731" y="169"/>
                    </a:lnTo>
                    <a:lnTo>
                      <a:pt x="731" y="113"/>
                    </a:lnTo>
                    <a:lnTo>
                      <a:pt x="788" y="56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9F93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3" name="Google Shape;24063;p51"/>
              <p:cNvSpPr/>
              <p:nvPr/>
            </p:nvSpPr>
            <p:spPr>
              <a:xfrm>
                <a:off x="805800" y="1195900"/>
                <a:ext cx="30925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2362" extrusionOk="0">
                    <a:moveTo>
                      <a:pt x="394" y="1"/>
                    </a:moveTo>
                    <a:lnTo>
                      <a:pt x="337" y="57"/>
                    </a:lnTo>
                    <a:lnTo>
                      <a:pt x="337" y="169"/>
                    </a:lnTo>
                    <a:lnTo>
                      <a:pt x="281" y="282"/>
                    </a:lnTo>
                    <a:lnTo>
                      <a:pt x="56" y="450"/>
                    </a:lnTo>
                    <a:lnTo>
                      <a:pt x="0" y="563"/>
                    </a:lnTo>
                    <a:lnTo>
                      <a:pt x="56" y="675"/>
                    </a:lnTo>
                    <a:lnTo>
                      <a:pt x="225" y="844"/>
                    </a:lnTo>
                    <a:lnTo>
                      <a:pt x="169" y="956"/>
                    </a:lnTo>
                    <a:lnTo>
                      <a:pt x="56" y="1069"/>
                    </a:lnTo>
                    <a:lnTo>
                      <a:pt x="0" y="1181"/>
                    </a:lnTo>
                    <a:lnTo>
                      <a:pt x="169" y="1631"/>
                    </a:lnTo>
                    <a:lnTo>
                      <a:pt x="169" y="1856"/>
                    </a:lnTo>
                    <a:lnTo>
                      <a:pt x="169" y="2080"/>
                    </a:lnTo>
                    <a:lnTo>
                      <a:pt x="169" y="2137"/>
                    </a:lnTo>
                    <a:lnTo>
                      <a:pt x="169" y="2249"/>
                    </a:lnTo>
                    <a:lnTo>
                      <a:pt x="281" y="2361"/>
                    </a:lnTo>
                    <a:lnTo>
                      <a:pt x="337" y="2305"/>
                    </a:lnTo>
                    <a:lnTo>
                      <a:pt x="394" y="2249"/>
                    </a:lnTo>
                    <a:lnTo>
                      <a:pt x="450" y="2193"/>
                    </a:lnTo>
                    <a:lnTo>
                      <a:pt x="562" y="2249"/>
                    </a:lnTo>
                    <a:lnTo>
                      <a:pt x="618" y="2249"/>
                    </a:lnTo>
                    <a:lnTo>
                      <a:pt x="618" y="2193"/>
                    </a:lnTo>
                    <a:lnTo>
                      <a:pt x="618" y="2080"/>
                    </a:lnTo>
                    <a:lnTo>
                      <a:pt x="562" y="2024"/>
                    </a:lnTo>
                    <a:lnTo>
                      <a:pt x="450" y="1968"/>
                    </a:lnTo>
                    <a:lnTo>
                      <a:pt x="450" y="1856"/>
                    </a:lnTo>
                    <a:lnTo>
                      <a:pt x="506" y="1799"/>
                    </a:lnTo>
                    <a:lnTo>
                      <a:pt x="506" y="1743"/>
                    </a:lnTo>
                    <a:lnTo>
                      <a:pt x="618" y="1799"/>
                    </a:lnTo>
                    <a:lnTo>
                      <a:pt x="675" y="1799"/>
                    </a:lnTo>
                    <a:lnTo>
                      <a:pt x="675" y="1743"/>
                    </a:lnTo>
                    <a:lnTo>
                      <a:pt x="731" y="1631"/>
                    </a:lnTo>
                    <a:lnTo>
                      <a:pt x="731" y="1575"/>
                    </a:lnTo>
                    <a:lnTo>
                      <a:pt x="675" y="1518"/>
                    </a:lnTo>
                    <a:lnTo>
                      <a:pt x="562" y="1406"/>
                    </a:lnTo>
                    <a:lnTo>
                      <a:pt x="562" y="1237"/>
                    </a:lnTo>
                    <a:lnTo>
                      <a:pt x="562" y="1125"/>
                    </a:lnTo>
                    <a:lnTo>
                      <a:pt x="562" y="900"/>
                    </a:lnTo>
                    <a:lnTo>
                      <a:pt x="675" y="844"/>
                    </a:lnTo>
                    <a:lnTo>
                      <a:pt x="956" y="731"/>
                    </a:lnTo>
                    <a:lnTo>
                      <a:pt x="1012" y="675"/>
                    </a:lnTo>
                    <a:lnTo>
                      <a:pt x="1068" y="619"/>
                    </a:lnTo>
                    <a:lnTo>
                      <a:pt x="1068" y="450"/>
                    </a:lnTo>
                    <a:lnTo>
                      <a:pt x="1124" y="338"/>
                    </a:lnTo>
                    <a:lnTo>
                      <a:pt x="1237" y="169"/>
                    </a:lnTo>
                    <a:lnTo>
                      <a:pt x="956" y="1"/>
                    </a:lnTo>
                    <a:lnTo>
                      <a:pt x="787" y="169"/>
                    </a:lnTo>
                    <a:lnTo>
                      <a:pt x="618" y="169"/>
                    </a:lnTo>
                    <a:lnTo>
                      <a:pt x="506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D93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4" name="Google Shape;24064;p51"/>
              <p:cNvSpPr/>
              <p:nvPr/>
            </p:nvSpPr>
            <p:spPr>
              <a:xfrm>
                <a:off x="832500" y="12493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57"/>
                    </a:lnTo>
                    <a:lnTo>
                      <a:pt x="56" y="57"/>
                    </a:lnTo>
                    <a:close/>
                  </a:path>
                </a:pathLst>
              </a:custGeom>
              <a:solidFill>
                <a:srgbClr val="9A9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5" name="Google Shape;24065;p51"/>
              <p:cNvSpPr/>
              <p:nvPr/>
            </p:nvSpPr>
            <p:spPr>
              <a:xfrm>
                <a:off x="787525" y="1285825"/>
                <a:ext cx="42175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1182" extrusionOk="0">
                    <a:moveTo>
                      <a:pt x="731" y="1"/>
                    </a:moveTo>
                    <a:lnTo>
                      <a:pt x="619" y="57"/>
                    </a:lnTo>
                    <a:lnTo>
                      <a:pt x="506" y="113"/>
                    </a:lnTo>
                    <a:lnTo>
                      <a:pt x="450" y="282"/>
                    </a:lnTo>
                    <a:lnTo>
                      <a:pt x="450" y="451"/>
                    </a:lnTo>
                    <a:lnTo>
                      <a:pt x="450" y="619"/>
                    </a:lnTo>
                    <a:lnTo>
                      <a:pt x="338" y="788"/>
                    </a:lnTo>
                    <a:lnTo>
                      <a:pt x="113" y="900"/>
                    </a:lnTo>
                    <a:lnTo>
                      <a:pt x="57" y="900"/>
                    </a:lnTo>
                    <a:lnTo>
                      <a:pt x="0" y="1013"/>
                    </a:lnTo>
                    <a:lnTo>
                      <a:pt x="57" y="1069"/>
                    </a:lnTo>
                    <a:lnTo>
                      <a:pt x="57" y="1125"/>
                    </a:lnTo>
                    <a:lnTo>
                      <a:pt x="169" y="1181"/>
                    </a:lnTo>
                    <a:lnTo>
                      <a:pt x="506" y="1069"/>
                    </a:lnTo>
                    <a:lnTo>
                      <a:pt x="675" y="1069"/>
                    </a:lnTo>
                    <a:lnTo>
                      <a:pt x="731" y="1013"/>
                    </a:lnTo>
                    <a:lnTo>
                      <a:pt x="787" y="956"/>
                    </a:lnTo>
                    <a:lnTo>
                      <a:pt x="956" y="732"/>
                    </a:lnTo>
                    <a:lnTo>
                      <a:pt x="1068" y="675"/>
                    </a:lnTo>
                    <a:lnTo>
                      <a:pt x="1237" y="619"/>
                    </a:lnTo>
                    <a:lnTo>
                      <a:pt x="1293" y="563"/>
                    </a:lnTo>
                    <a:lnTo>
                      <a:pt x="1293" y="451"/>
                    </a:lnTo>
                    <a:lnTo>
                      <a:pt x="1406" y="563"/>
                    </a:lnTo>
                    <a:lnTo>
                      <a:pt x="1687" y="563"/>
                    </a:lnTo>
                    <a:lnTo>
                      <a:pt x="1687" y="451"/>
                    </a:lnTo>
                    <a:lnTo>
                      <a:pt x="1687" y="338"/>
                    </a:lnTo>
                    <a:lnTo>
                      <a:pt x="1349" y="226"/>
                    </a:lnTo>
                    <a:lnTo>
                      <a:pt x="1237" y="282"/>
                    </a:lnTo>
                    <a:lnTo>
                      <a:pt x="1125" y="282"/>
                    </a:lnTo>
                    <a:lnTo>
                      <a:pt x="1125" y="170"/>
                    </a:lnTo>
                    <a:lnTo>
                      <a:pt x="900" y="113"/>
                    </a:lnTo>
                    <a:lnTo>
                      <a:pt x="787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6" name="Google Shape;24066;p51"/>
              <p:cNvSpPr/>
              <p:nvPr/>
            </p:nvSpPr>
            <p:spPr>
              <a:xfrm>
                <a:off x="840925" y="1284425"/>
                <a:ext cx="42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4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C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7" name="Google Shape;24067;p51"/>
              <p:cNvSpPr/>
              <p:nvPr/>
            </p:nvSpPr>
            <p:spPr>
              <a:xfrm>
                <a:off x="849350" y="12689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4A0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8" name="Google Shape;24068;p51"/>
              <p:cNvSpPr/>
              <p:nvPr/>
            </p:nvSpPr>
            <p:spPr>
              <a:xfrm>
                <a:off x="890100" y="121557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9" name="Google Shape;24069;p51"/>
              <p:cNvSpPr/>
              <p:nvPr/>
            </p:nvSpPr>
            <p:spPr>
              <a:xfrm>
                <a:off x="864800" y="1229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0" name="Google Shape;24070;p51"/>
              <p:cNvSpPr/>
              <p:nvPr/>
            </p:nvSpPr>
            <p:spPr>
              <a:xfrm>
                <a:off x="892900" y="1212775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1" name="Google Shape;24071;p51"/>
              <p:cNvSpPr/>
              <p:nvPr/>
            </p:nvSpPr>
            <p:spPr>
              <a:xfrm>
                <a:off x="787525" y="1564050"/>
                <a:ext cx="25325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2" extrusionOk="0">
                    <a:moveTo>
                      <a:pt x="225" y="1"/>
                    </a:moveTo>
                    <a:lnTo>
                      <a:pt x="113" y="113"/>
                    </a:lnTo>
                    <a:lnTo>
                      <a:pt x="57" y="226"/>
                    </a:lnTo>
                    <a:lnTo>
                      <a:pt x="0" y="338"/>
                    </a:lnTo>
                    <a:lnTo>
                      <a:pt x="57" y="450"/>
                    </a:lnTo>
                    <a:lnTo>
                      <a:pt x="113" y="563"/>
                    </a:lnTo>
                    <a:lnTo>
                      <a:pt x="225" y="507"/>
                    </a:lnTo>
                    <a:lnTo>
                      <a:pt x="281" y="394"/>
                    </a:lnTo>
                    <a:lnTo>
                      <a:pt x="450" y="394"/>
                    </a:lnTo>
                    <a:lnTo>
                      <a:pt x="619" y="450"/>
                    </a:lnTo>
                    <a:lnTo>
                      <a:pt x="675" y="619"/>
                    </a:lnTo>
                    <a:lnTo>
                      <a:pt x="900" y="1181"/>
                    </a:lnTo>
                    <a:lnTo>
                      <a:pt x="956" y="1069"/>
                    </a:lnTo>
                    <a:lnTo>
                      <a:pt x="1012" y="956"/>
                    </a:lnTo>
                    <a:lnTo>
                      <a:pt x="1012" y="900"/>
                    </a:lnTo>
                    <a:lnTo>
                      <a:pt x="956" y="788"/>
                    </a:lnTo>
                    <a:lnTo>
                      <a:pt x="900" y="619"/>
                    </a:lnTo>
                    <a:lnTo>
                      <a:pt x="787" y="338"/>
                    </a:lnTo>
                    <a:lnTo>
                      <a:pt x="731" y="57"/>
                    </a:lnTo>
                    <a:lnTo>
                      <a:pt x="619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8A85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2" name="Google Shape;24072;p51"/>
              <p:cNvSpPr/>
              <p:nvPr/>
            </p:nvSpPr>
            <p:spPr>
              <a:xfrm>
                <a:off x="822650" y="16006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BA3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3" name="Google Shape;24073;p51"/>
              <p:cNvSpPr/>
              <p:nvPr/>
            </p:nvSpPr>
            <p:spPr>
              <a:xfrm>
                <a:off x="843725" y="16287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BA3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4" name="Google Shape;24074;p51"/>
              <p:cNvSpPr/>
              <p:nvPr/>
            </p:nvSpPr>
            <p:spPr>
              <a:xfrm>
                <a:off x="694775" y="987950"/>
                <a:ext cx="42200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2980" extrusionOk="0">
                    <a:moveTo>
                      <a:pt x="451" y="1574"/>
                    </a:moveTo>
                    <a:lnTo>
                      <a:pt x="619" y="1743"/>
                    </a:lnTo>
                    <a:lnTo>
                      <a:pt x="563" y="1743"/>
                    </a:lnTo>
                    <a:lnTo>
                      <a:pt x="507" y="1687"/>
                    </a:lnTo>
                    <a:lnTo>
                      <a:pt x="451" y="1574"/>
                    </a:lnTo>
                    <a:close/>
                    <a:moveTo>
                      <a:pt x="338" y="0"/>
                    </a:moveTo>
                    <a:lnTo>
                      <a:pt x="226" y="113"/>
                    </a:lnTo>
                    <a:lnTo>
                      <a:pt x="57" y="57"/>
                    </a:lnTo>
                    <a:lnTo>
                      <a:pt x="1" y="113"/>
                    </a:lnTo>
                    <a:lnTo>
                      <a:pt x="1" y="225"/>
                    </a:lnTo>
                    <a:lnTo>
                      <a:pt x="57" y="338"/>
                    </a:lnTo>
                    <a:lnTo>
                      <a:pt x="169" y="394"/>
                    </a:lnTo>
                    <a:lnTo>
                      <a:pt x="226" y="450"/>
                    </a:lnTo>
                    <a:lnTo>
                      <a:pt x="338" y="506"/>
                    </a:lnTo>
                    <a:lnTo>
                      <a:pt x="282" y="619"/>
                    </a:lnTo>
                    <a:lnTo>
                      <a:pt x="282" y="675"/>
                    </a:lnTo>
                    <a:lnTo>
                      <a:pt x="282" y="731"/>
                    </a:lnTo>
                    <a:lnTo>
                      <a:pt x="394" y="731"/>
                    </a:lnTo>
                    <a:lnTo>
                      <a:pt x="394" y="787"/>
                    </a:lnTo>
                    <a:lnTo>
                      <a:pt x="394" y="843"/>
                    </a:lnTo>
                    <a:lnTo>
                      <a:pt x="394" y="900"/>
                    </a:lnTo>
                    <a:lnTo>
                      <a:pt x="394" y="956"/>
                    </a:lnTo>
                    <a:lnTo>
                      <a:pt x="394" y="1012"/>
                    </a:lnTo>
                    <a:lnTo>
                      <a:pt x="338" y="1181"/>
                    </a:lnTo>
                    <a:lnTo>
                      <a:pt x="338" y="1406"/>
                    </a:lnTo>
                    <a:lnTo>
                      <a:pt x="451" y="1574"/>
                    </a:lnTo>
                    <a:lnTo>
                      <a:pt x="451" y="1574"/>
                    </a:lnTo>
                    <a:lnTo>
                      <a:pt x="338" y="1518"/>
                    </a:lnTo>
                    <a:lnTo>
                      <a:pt x="282" y="1574"/>
                    </a:lnTo>
                    <a:lnTo>
                      <a:pt x="169" y="1630"/>
                    </a:lnTo>
                    <a:lnTo>
                      <a:pt x="113" y="1687"/>
                    </a:lnTo>
                    <a:lnTo>
                      <a:pt x="1" y="1743"/>
                    </a:lnTo>
                    <a:lnTo>
                      <a:pt x="1" y="1799"/>
                    </a:lnTo>
                    <a:lnTo>
                      <a:pt x="57" y="1855"/>
                    </a:lnTo>
                    <a:lnTo>
                      <a:pt x="169" y="1799"/>
                    </a:lnTo>
                    <a:lnTo>
                      <a:pt x="226" y="1799"/>
                    </a:lnTo>
                    <a:lnTo>
                      <a:pt x="169" y="1855"/>
                    </a:lnTo>
                    <a:lnTo>
                      <a:pt x="169" y="2024"/>
                    </a:lnTo>
                    <a:lnTo>
                      <a:pt x="226" y="2136"/>
                    </a:lnTo>
                    <a:lnTo>
                      <a:pt x="226" y="2249"/>
                    </a:lnTo>
                    <a:lnTo>
                      <a:pt x="394" y="2249"/>
                    </a:lnTo>
                    <a:lnTo>
                      <a:pt x="451" y="2361"/>
                    </a:lnTo>
                    <a:lnTo>
                      <a:pt x="451" y="2473"/>
                    </a:lnTo>
                    <a:lnTo>
                      <a:pt x="338" y="2473"/>
                    </a:lnTo>
                    <a:lnTo>
                      <a:pt x="226" y="2530"/>
                    </a:lnTo>
                    <a:lnTo>
                      <a:pt x="226" y="2586"/>
                    </a:lnTo>
                    <a:lnTo>
                      <a:pt x="451" y="2586"/>
                    </a:lnTo>
                    <a:lnTo>
                      <a:pt x="507" y="2698"/>
                    </a:lnTo>
                    <a:lnTo>
                      <a:pt x="507" y="2867"/>
                    </a:lnTo>
                    <a:lnTo>
                      <a:pt x="619" y="2979"/>
                    </a:lnTo>
                    <a:lnTo>
                      <a:pt x="788" y="2754"/>
                    </a:lnTo>
                    <a:lnTo>
                      <a:pt x="900" y="2586"/>
                    </a:lnTo>
                    <a:lnTo>
                      <a:pt x="956" y="2417"/>
                    </a:lnTo>
                    <a:lnTo>
                      <a:pt x="956" y="2249"/>
                    </a:lnTo>
                    <a:lnTo>
                      <a:pt x="956" y="2136"/>
                    </a:lnTo>
                    <a:lnTo>
                      <a:pt x="1125" y="2192"/>
                    </a:lnTo>
                    <a:lnTo>
                      <a:pt x="1237" y="2136"/>
                    </a:lnTo>
                    <a:lnTo>
                      <a:pt x="1518" y="1968"/>
                    </a:lnTo>
                    <a:lnTo>
                      <a:pt x="1631" y="1855"/>
                    </a:lnTo>
                    <a:lnTo>
                      <a:pt x="1631" y="1743"/>
                    </a:lnTo>
                    <a:lnTo>
                      <a:pt x="1518" y="1630"/>
                    </a:lnTo>
                    <a:lnTo>
                      <a:pt x="1462" y="1574"/>
                    </a:lnTo>
                    <a:lnTo>
                      <a:pt x="1462" y="1518"/>
                    </a:lnTo>
                    <a:lnTo>
                      <a:pt x="1518" y="1349"/>
                    </a:lnTo>
                    <a:lnTo>
                      <a:pt x="1631" y="1181"/>
                    </a:lnTo>
                    <a:lnTo>
                      <a:pt x="1687" y="956"/>
                    </a:lnTo>
                    <a:lnTo>
                      <a:pt x="1631" y="731"/>
                    </a:lnTo>
                    <a:lnTo>
                      <a:pt x="1518" y="619"/>
                    </a:lnTo>
                    <a:lnTo>
                      <a:pt x="1406" y="619"/>
                    </a:lnTo>
                    <a:lnTo>
                      <a:pt x="1181" y="675"/>
                    </a:lnTo>
                    <a:lnTo>
                      <a:pt x="1181" y="675"/>
                    </a:lnTo>
                    <a:lnTo>
                      <a:pt x="1237" y="450"/>
                    </a:lnTo>
                    <a:lnTo>
                      <a:pt x="1237" y="338"/>
                    </a:lnTo>
                    <a:lnTo>
                      <a:pt x="1125" y="338"/>
                    </a:lnTo>
                    <a:lnTo>
                      <a:pt x="900" y="394"/>
                    </a:lnTo>
                    <a:lnTo>
                      <a:pt x="675" y="394"/>
                    </a:lnTo>
                    <a:lnTo>
                      <a:pt x="451" y="281"/>
                    </a:lnTo>
                    <a:lnTo>
                      <a:pt x="451" y="225"/>
                    </a:lnTo>
                    <a:lnTo>
                      <a:pt x="451" y="113"/>
                    </a:lnTo>
                    <a:lnTo>
                      <a:pt x="451" y="57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917E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5" name="Google Shape;24075;p51"/>
              <p:cNvSpPr/>
              <p:nvPr/>
            </p:nvSpPr>
            <p:spPr>
              <a:xfrm>
                <a:off x="703225" y="958450"/>
                <a:ext cx="52000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2080" h="2136" extrusionOk="0">
                    <a:moveTo>
                      <a:pt x="1461" y="0"/>
                    </a:moveTo>
                    <a:lnTo>
                      <a:pt x="1405" y="56"/>
                    </a:lnTo>
                    <a:lnTo>
                      <a:pt x="1349" y="112"/>
                    </a:lnTo>
                    <a:lnTo>
                      <a:pt x="1349" y="169"/>
                    </a:lnTo>
                    <a:lnTo>
                      <a:pt x="1349" y="225"/>
                    </a:lnTo>
                    <a:lnTo>
                      <a:pt x="1349" y="337"/>
                    </a:lnTo>
                    <a:lnTo>
                      <a:pt x="1293" y="394"/>
                    </a:lnTo>
                    <a:lnTo>
                      <a:pt x="1237" y="506"/>
                    </a:lnTo>
                    <a:lnTo>
                      <a:pt x="1237" y="618"/>
                    </a:lnTo>
                    <a:lnTo>
                      <a:pt x="1237" y="731"/>
                    </a:lnTo>
                    <a:lnTo>
                      <a:pt x="1237" y="787"/>
                    </a:lnTo>
                    <a:lnTo>
                      <a:pt x="1124" y="843"/>
                    </a:lnTo>
                    <a:lnTo>
                      <a:pt x="1237" y="899"/>
                    </a:lnTo>
                    <a:lnTo>
                      <a:pt x="1180" y="956"/>
                    </a:lnTo>
                    <a:lnTo>
                      <a:pt x="1180" y="1012"/>
                    </a:lnTo>
                    <a:lnTo>
                      <a:pt x="1012" y="1012"/>
                    </a:lnTo>
                    <a:lnTo>
                      <a:pt x="899" y="899"/>
                    </a:lnTo>
                    <a:lnTo>
                      <a:pt x="899" y="1068"/>
                    </a:lnTo>
                    <a:lnTo>
                      <a:pt x="787" y="1180"/>
                    </a:lnTo>
                    <a:lnTo>
                      <a:pt x="731" y="1237"/>
                    </a:lnTo>
                    <a:lnTo>
                      <a:pt x="675" y="1180"/>
                    </a:lnTo>
                    <a:lnTo>
                      <a:pt x="562" y="1068"/>
                    </a:lnTo>
                    <a:lnTo>
                      <a:pt x="450" y="1180"/>
                    </a:lnTo>
                    <a:lnTo>
                      <a:pt x="281" y="1237"/>
                    </a:lnTo>
                    <a:lnTo>
                      <a:pt x="113" y="1180"/>
                    </a:lnTo>
                    <a:lnTo>
                      <a:pt x="0" y="1180"/>
                    </a:lnTo>
                    <a:lnTo>
                      <a:pt x="56" y="1293"/>
                    </a:lnTo>
                    <a:lnTo>
                      <a:pt x="0" y="1349"/>
                    </a:lnTo>
                    <a:lnTo>
                      <a:pt x="0" y="1518"/>
                    </a:lnTo>
                    <a:lnTo>
                      <a:pt x="56" y="1574"/>
                    </a:lnTo>
                    <a:lnTo>
                      <a:pt x="169" y="1574"/>
                    </a:lnTo>
                    <a:lnTo>
                      <a:pt x="394" y="1686"/>
                    </a:lnTo>
                    <a:lnTo>
                      <a:pt x="506" y="1686"/>
                    </a:lnTo>
                    <a:lnTo>
                      <a:pt x="618" y="1630"/>
                    </a:lnTo>
                    <a:lnTo>
                      <a:pt x="787" y="1518"/>
                    </a:lnTo>
                    <a:lnTo>
                      <a:pt x="843" y="1742"/>
                    </a:lnTo>
                    <a:lnTo>
                      <a:pt x="731" y="1967"/>
                    </a:lnTo>
                    <a:lnTo>
                      <a:pt x="843" y="1967"/>
                    </a:lnTo>
                    <a:lnTo>
                      <a:pt x="1068" y="1855"/>
                    </a:lnTo>
                    <a:lnTo>
                      <a:pt x="1180" y="1855"/>
                    </a:lnTo>
                    <a:lnTo>
                      <a:pt x="1237" y="1911"/>
                    </a:lnTo>
                    <a:lnTo>
                      <a:pt x="1237" y="2080"/>
                    </a:lnTo>
                    <a:lnTo>
                      <a:pt x="1293" y="2136"/>
                    </a:lnTo>
                    <a:lnTo>
                      <a:pt x="1518" y="2136"/>
                    </a:lnTo>
                    <a:lnTo>
                      <a:pt x="1686" y="2023"/>
                    </a:lnTo>
                    <a:lnTo>
                      <a:pt x="1799" y="1967"/>
                    </a:lnTo>
                    <a:lnTo>
                      <a:pt x="1799" y="1855"/>
                    </a:lnTo>
                    <a:lnTo>
                      <a:pt x="1799" y="1405"/>
                    </a:lnTo>
                    <a:lnTo>
                      <a:pt x="1911" y="1349"/>
                    </a:lnTo>
                    <a:lnTo>
                      <a:pt x="1967" y="1180"/>
                    </a:lnTo>
                    <a:lnTo>
                      <a:pt x="1911" y="1124"/>
                    </a:lnTo>
                    <a:lnTo>
                      <a:pt x="1967" y="1124"/>
                    </a:lnTo>
                    <a:lnTo>
                      <a:pt x="2080" y="1068"/>
                    </a:lnTo>
                    <a:lnTo>
                      <a:pt x="2080" y="1012"/>
                    </a:lnTo>
                    <a:lnTo>
                      <a:pt x="2080" y="956"/>
                    </a:lnTo>
                    <a:lnTo>
                      <a:pt x="1967" y="899"/>
                    </a:lnTo>
                    <a:lnTo>
                      <a:pt x="1686" y="899"/>
                    </a:lnTo>
                    <a:lnTo>
                      <a:pt x="1686" y="843"/>
                    </a:lnTo>
                    <a:lnTo>
                      <a:pt x="1686" y="787"/>
                    </a:lnTo>
                    <a:lnTo>
                      <a:pt x="1686" y="731"/>
                    </a:lnTo>
                    <a:lnTo>
                      <a:pt x="1799" y="675"/>
                    </a:lnTo>
                    <a:lnTo>
                      <a:pt x="1855" y="618"/>
                    </a:lnTo>
                    <a:lnTo>
                      <a:pt x="1855" y="562"/>
                    </a:lnTo>
                    <a:lnTo>
                      <a:pt x="1799" y="506"/>
                    </a:lnTo>
                    <a:lnTo>
                      <a:pt x="1742" y="450"/>
                    </a:lnTo>
                    <a:lnTo>
                      <a:pt x="1855" y="450"/>
                    </a:lnTo>
                    <a:lnTo>
                      <a:pt x="1911" y="394"/>
                    </a:lnTo>
                    <a:lnTo>
                      <a:pt x="1855" y="337"/>
                    </a:lnTo>
                    <a:lnTo>
                      <a:pt x="1574" y="337"/>
                    </a:lnTo>
                    <a:lnTo>
                      <a:pt x="1574" y="112"/>
                    </a:lnTo>
                    <a:lnTo>
                      <a:pt x="1518" y="56"/>
                    </a:lnTo>
                    <a:lnTo>
                      <a:pt x="1461" y="0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6" name="Google Shape;24076;p51"/>
              <p:cNvSpPr/>
              <p:nvPr/>
            </p:nvSpPr>
            <p:spPr>
              <a:xfrm>
                <a:off x="762225" y="909250"/>
                <a:ext cx="60450" cy="99800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3992" extrusionOk="0">
                    <a:moveTo>
                      <a:pt x="169" y="1"/>
                    </a:moveTo>
                    <a:lnTo>
                      <a:pt x="57" y="169"/>
                    </a:lnTo>
                    <a:lnTo>
                      <a:pt x="1" y="226"/>
                    </a:lnTo>
                    <a:lnTo>
                      <a:pt x="1" y="394"/>
                    </a:lnTo>
                    <a:lnTo>
                      <a:pt x="113" y="507"/>
                    </a:lnTo>
                    <a:lnTo>
                      <a:pt x="226" y="563"/>
                    </a:lnTo>
                    <a:lnTo>
                      <a:pt x="282" y="507"/>
                    </a:lnTo>
                    <a:lnTo>
                      <a:pt x="450" y="394"/>
                    </a:lnTo>
                    <a:lnTo>
                      <a:pt x="507" y="338"/>
                    </a:lnTo>
                    <a:lnTo>
                      <a:pt x="563" y="338"/>
                    </a:lnTo>
                    <a:lnTo>
                      <a:pt x="675" y="394"/>
                    </a:lnTo>
                    <a:lnTo>
                      <a:pt x="675" y="507"/>
                    </a:lnTo>
                    <a:lnTo>
                      <a:pt x="619" y="732"/>
                    </a:lnTo>
                    <a:lnTo>
                      <a:pt x="619" y="900"/>
                    </a:lnTo>
                    <a:lnTo>
                      <a:pt x="675" y="1013"/>
                    </a:lnTo>
                    <a:lnTo>
                      <a:pt x="844" y="1294"/>
                    </a:lnTo>
                    <a:lnTo>
                      <a:pt x="731" y="1294"/>
                    </a:lnTo>
                    <a:lnTo>
                      <a:pt x="731" y="1406"/>
                    </a:lnTo>
                    <a:lnTo>
                      <a:pt x="731" y="1575"/>
                    </a:lnTo>
                    <a:lnTo>
                      <a:pt x="788" y="1687"/>
                    </a:lnTo>
                    <a:lnTo>
                      <a:pt x="1012" y="1912"/>
                    </a:lnTo>
                    <a:lnTo>
                      <a:pt x="1069" y="2024"/>
                    </a:lnTo>
                    <a:lnTo>
                      <a:pt x="1125" y="2193"/>
                    </a:lnTo>
                    <a:lnTo>
                      <a:pt x="1181" y="2305"/>
                    </a:lnTo>
                    <a:lnTo>
                      <a:pt x="1125" y="2474"/>
                    </a:lnTo>
                    <a:lnTo>
                      <a:pt x="1069" y="2699"/>
                    </a:lnTo>
                    <a:lnTo>
                      <a:pt x="1069" y="2755"/>
                    </a:lnTo>
                    <a:lnTo>
                      <a:pt x="1181" y="2867"/>
                    </a:lnTo>
                    <a:lnTo>
                      <a:pt x="1350" y="2867"/>
                    </a:lnTo>
                    <a:lnTo>
                      <a:pt x="1350" y="2924"/>
                    </a:lnTo>
                    <a:lnTo>
                      <a:pt x="1293" y="2980"/>
                    </a:lnTo>
                    <a:lnTo>
                      <a:pt x="1293" y="3036"/>
                    </a:lnTo>
                    <a:lnTo>
                      <a:pt x="1518" y="3317"/>
                    </a:lnTo>
                    <a:lnTo>
                      <a:pt x="1687" y="3598"/>
                    </a:lnTo>
                    <a:lnTo>
                      <a:pt x="1743" y="3654"/>
                    </a:lnTo>
                    <a:lnTo>
                      <a:pt x="1856" y="3710"/>
                    </a:lnTo>
                    <a:lnTo>
                      <a:pt x="1912" y="3598"/>
                    </a:lnTo>
                    <a:lnTo>
                      <a:pt x="1968" y="3486"/>
                    </a:lnTo>
                    <a:lnTo>
                      <a:pt x="2024" y="3373"/>
                    </a:lnTo>
                    <a:lnTo>
                      <a:pt x="2137" y="3823"/>
                    </a:lnTo>
                    <a:lnTo>
                      <a:pt x="2249" y="3991"/>
                    </a:lnTo>
                    <a:lnTo>
                      <a:pt x="2361" y="3935"/>
                    </a:lnTo>
                    <a:lnTo>
                      <a:pt x="2418" y="3767"/>
                    </a:lnTo>
                    <a:lnTo>
                      <a:pt x="2418" y="3654"/>
                    </a:lnTo>
                    <a:lnTo>
                      <a:pt x="2361" y="3373"/>
                    </a:lnTo>
                    <a:lnTo>
                      <a:pt x="2305" y="3148"/>
                    </a:lnTo>
                    <a:lnTo>
                      <a:pt x="2305" y="3036"/>
                    </a:lnTo>
                    <a:lnTo>
                      <a:pt x="2249" y="2924"/>
                    </a:lnTo>
                    <a:lnTo>
                      <a:pt x="2080" y="2811"/>
                    </a:lnTo>
                    <a:lnTo>
                      <a:pt x="2080" y="2699"/>
                    </a:lnTo>
                    <a:lnTo>
                      <a:pt x="2137" y="2362"/>
                    </a:lnTo>
                    <a:lnTo>
                      <a:pt x="2080" y="2249"/>
                    </a:lnTo>
                    <a:lnTo>
                      <a:pt x="2024" y="2080"/>
                    </a:lnTo>
                    <a:lnTo>
                      <a:pt x="1799" y="1856"/>
                    </a:lnTo>
                    <a:lnTo>
                      <a:pt x="1631" y="1687"/>
                    </a:lnTo>
                    <a:lnTo>
                      <a:pt x="1518" y="1799"/>
                    </a:lnTo>
                    <a:lnTo>
                      <a:pt x="1575" y="1912"/>
                    </a:lnTo>
                    <a:lnTo>
                      <a:pt x="1631" y="2024"/>
                    </a:lnTo>
                    <a:lnTo>
                      <a:pt x="1687" y="2137"/>
                    </a:lnTo>
                    <a:lnTo>
                      <a:pt x="1687" y="2418"/>
                    </a:lnTo>
                    <a:lnTo>
                      <a:pt x="1687" y="2474"/>
                    </a:lnTo>
                    <a:lnTo>
                      <a:pt x="1518" y="2474"/>
                    </a:lnTo>
                    <a:lnTo>
                      <a:pt x="1518" y="2418"/>
                    </a:lnTo>
                    <a:lnTo>
                      <a:pt x="1518" y="2305"/>
                    </a:lnTo>
                    <a:lnTo>
                      <a:pt x="1462" y="2137"/>
                    </a:lnTo>
                    <a:lnTo>
                      <a:pt x="1350" y="1912"/>
                    </a:lnTo>
                    <a:lnTo>
                      <a:pt x="1293" y="1799"/>
                    </a:lnTo>
                    <a:lnTo>
                      <a:pt x="1350" y="1687"/>
                    </a:lnTo>
                    <a:lnTo>
                      <a:pt x="1350" y="1575"/>
                    </a:lnTo>
                    <a:lnTo>
                      <a:pt x="1237" y="1518"/>
                    </a:lnTo>
                    <a:lnTo>
                      <a:pt x="1069" y="1462"/>
                    </a:lnTo>
                    <a:lnTo>
                      <a:pt x="1069" y="1406"/>
                    </a:lnTo>
                    <a:lnTo>
                      <a:pt x="1125" y="1350"/>
                    </a:lnTo>
                    <a:lnTo>
                      <a:pt x="1237" y="1181"/>
                    </a:lnTo>
                    <a:lnTo>
                      <a:pt x="1181" y="1069"/>
                    </a:lnTo>
                    <a:lnTo>
                      <a:pt x="1069" y="1069"/>
                    </a:lnTo>
                    <a:lnTo>
                      <a:pt x="1012" y="956"/>
                    </a:lnTo>
                    <a:lnTo>
                      <a:pt x="956" y="788"/>
                    </a:lnTo>
                    <a:lnTo>
                      <a:pt x="844" y="732"/>
                    </a:lnTo>
                    <a:lnTo>
                      <a:pt x="844" y="675"/>
                    </a:lnTo>
                    <a:lnTo>
                      <a:pt x="844" y="619"/>
                    </a:lnTo>
                    <a:lnTo>
                      <a:pt x="900" y="507"/>
                    </a:lnTo>
                    <a:lnTo>
                      <a:pt x="788" y="451"/>
                    </a:lnTo>
                    <a:lnTo>
                      <a:pt x="675" y="169"/>
                    </a:lnTo>
                    <a:lnTo>
                      <a:pt x="619" y="57"/>
                    </a:lnTo>
                    <a:lnTo>
                      <a:pt x="450" y="57"/>
                    </a:lnTo>
                    <a:lnTo>
                      <a:pt x="394" y="169"/>
                    </a:lnTo>
                    <a:lnTo>
                      <a:pt x="338" y="282"/>
                    </a:lnTo>
                    <a:lnTo>
                      <a:pt x="282" y="338"/>
                    </a:lnTo>
                    <a:lnTo>
                      <a:pt x="226" y="169"/>
                    </a:lnTo>
                    <a:lnTo>
                      <a:pt x="226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E7B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7" name="Google Shape;24077;p51"/>
              <p:cNvSpPr/>
              <p:nvPr/>
            </p:nvSpPr>
            <p:spPr>
              <a:xfrm>
                <a:off x="753800" y="982325"/>
                <a:ext cx="50600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1575" extrusionOk="0">
                    <a:moveTo>
                      <a:pt x="394" y="1"/>
                    </a:moveTo>
                    <a:lnTo>
                      <a:pt x="282" y="57"/>
                    </a:lnTo>
                    <a:lnTo>
                      <a:pt x="169" y="169"/>
                    </a:lnTo>
                    <a:lnTo>
                      <a:pt x="113" y="338"/>
                    </a:lnTo>
                    <a:lnTo>
                      <a:pt x="57" y="394"/>
                    </a:lnTo>
                    <a:lnTo>
                      <a:pt x="57" y="563"/>
                    </a:lnTo>
                    <a:lnTo>
                      <a:pt x="57" y="731"/>
                    </a:lnTo>
                    <a:lnTo>
                      <a:pt x="1" y="787"/>
                    </a:lnTo>
                    <a:lnTo>
                      <a:pt x="57" y="844"/>
                    </a:lnTo>
                    <a:lnTo>
                      <a:pt x="113" y="956"/>
                    </a:lnTo>
                    <a:lnTo>
                      <a:pt x="169" y="1068"/>
                    </a:lnTo>
                    <a:lnTo>
                      <a:pt x="225" y="1181"/>
                    </a:lnTo>
                    <a:lnTo>
                      <a:pt x="225" y="1237"/>
                    </a:lnTo>
                    <a:lnTo>
                      <a:pt x="338" y="1293"/>
                    </a:lnTo>
                    <a:lnTo>
                      <a:pt x="506" y="1293"/>
                    </a:lnTo>
                    <a:lnTo>
                      <a:pt x="619" y="1350"/>
                    </a:lnTo>
                    <a:lnTo>
                      <a:pt x="900" y="1462"/>
                    </a:lnTo>
                    <a:lnTo>
                      <a:pt x="1012" y="1574"/>
                    </a:lnTo>
                    <a:lnTo>
                      <a:pt x="1181" y="1518"/>
                    </a:lnTo>
                    <a:lnTo>
                      <a:pt x="1293" y="1462"/>
                    </a:lnTo>
                    <a:lnTo>
                      <a:pt x="1406" y="1350"/>
                    </a:lnTo>
                    <a:lnTo>
                      <a:pt x="1462" y="1293"/>
                    </a:lnTo>
                    <a:lnTo>
                      <a:pt x="1406" y="1237"/>
                    </a:lnTo>
                    <a:lnTo>
                      <a:pt x="1293" y="1181"/>
                    </a:lnTo>
                    <a:lnTo>
                      <a:pt x="1237" y="1181"/>
                    </a:lnTo>
                    <a:lnTo>
                      <a:pt x="1293" y="1125"/>
                    </a:lnTo>
                    <a:lnTo>
                      <a:pt x="1518" y="1125"/>
                    </a:lnTo>
                    <a:lnTo>
                      <a:pt x="1743" y="1012"/>
                    </a:lnTo>
                    <a:lnTo>
                      <a:pt x="1912" y="900"/>
                    </a:lnTo>
                    <a:lnTo>
                      <a:pt x="1968" y="787"/>
                    </a:lnTo>
                    <a:lnTo>
                      <a:pt x="2024" y="675"/>
                    </a:lnTo>
                    <a:lnTo>
                      <a:pt x="2024" y="563"/>
                    </a:lnTo>
                    <a:lnTo>
                      <a:pt x="2024" y="394"/>
                    </a:lnTo>
                    <a:lnTo>
                      <a:pt x="2024" y="282"/>
                    </a:lnTo>
                    <a:lnTo>
                      <a:pt x="2024" y="225"/>
                    </a:lnTo>
                    <a:lnTo>
                      <a:pt x="1799" y="225"/>
                    </a:lnTo>
                    <a:lnTo>
                      <a:pt x="1687" y="113"/>
                    </a:lnTo>
                    <a:lnTo>
                      <a:pt x="1630" y="113"/>
                    </a:lnTo>
                    <a:lnTo>
                      <a:pt x="1630" y="169"/>
                    </a:lnTo>
                    <a:lnTo>
                      <a:pt x="1574" y="225"/>
                    </a:lnTo>
                    <a:lnTo>
                      <a:pt x="1406" y="282"/>
                    </a:lnTo>
                    <a:lnTo>
                      <a:pt x="1293" y="338"/>
                    </a:lnTo>
                    <a:lnTo>
                      <a:pt x="1125" y="506"/>
                    </a:lnTo>
                    <a:lnTo>
                      <a:pt x="1068" y="563"/>
                    </a:lnTo>
                    <a:lnTo>
                      <a:pt x="1068" y="619"/>
                    </a:lnTo>
                    <a:lnTo>
                      <a:pt x="1068" y="675"/>
                    </a:lnTo>
                    <a:lnTo>
                      <a:pt x="1068" y="731"/>
                    </a:lnTo>
                    <a:lnTo>
                      <a:pt x="1012" y="787"/>
                    </a:lnTo>
                    <a:lnTo>
                      <a:pt x="787" y="900"/>
                    </a:lnTo>
                    <a:lnTo>
                      <a:pt x="619" y="956"/>
                    </a:lnTo>
                    <a:lnTo>
                      <a:pt x="450" y="956"/>
                    </a:lnTo>
                    <a:lnTo>
                      <a:pt x="338" y="787"/>
                    </a:lnTo>
                    <a:lnTo>
                      <a:pt x="675" y="675"/>
                    </a:lnTo>
                    <a:lnTo>
                      <a:pt x="731" y="619"/>
                    </a:lnTo>
                    <a:lnTo>
                      <a:pt x="675" y="506"/>
                    </a:lnTo>
                    <a:lnTo>
                      <a:pt x="675" y="394"/>
                    </a:lnTo>
                    <a:lnTo>
                      <a:pt x="675" y="338"/>
                    </a:lnTo>
                    <a:lnTo>
                      <a:pt x="619" y="225"/>
                    </a:lnTo>
                    <a:lnTo>
                      <a:pt x="563" y="113"/>
                    </a:lnTo>
                    <a:lnTo>
                      <a:pt x="563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8" name="Google Shape;24078;p51"/>
              <p:cNvSpPr/>
              <p:nvPr/>
            </p:nvSpPr>
            <p:spPr>
              <a:xfrm>
                <a:off x="759425" y="944400"/>
                <a:ext cx="36550" cy="323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293" extrusionOk="0">
                    <a:moveTo>
                      <a:pt x="562" y="0"/>
                    </a:moveTo>
                    <a:lnTo>
                      <a:pt x="562" y="169"/>
                    </a:lnTo>
                    <a:lnTo>
                      <a:pt x="562" y="225"/>
                    </a:lnTo>
                    <a:lnTo>
                      <a:pt x="562" y="337"/>
                    </a:lnTo>
                    <a:lnTo>
                      <a:pt x="506" y="337"/>
                    </a:lnTo>
                    <a:lnTo>
                      <a:pt x="450" y="281"/>
                    </a:lnTo>
                    <a:lnTo>
                      <a:pt x="394" y="225"/>
                    </a:lnTo>
                    <a:lnTo>
                      <a:pt x="57" y="281"/>
                    </a:lnTo>
                    <a:lnTo>
                      <a:pt x="0" y="337"/>
                    </a:lnTo>
                    <a:lnTo>
                      <a:pt x="57" y="393"/>
                    </a:lnTo>
                    <a:lnTo>
                      <a:pt x="169" y="506"/>
                    </a:lnTo>
                    <a:lnTo>
                      <a:pt x="225" y="618"/>
                    </a:lnTo>
                    <a:lnTo>
                      <a:pt x="225" y="731"/>
                    </a:lnTo>
                    <a:lnTo>
                      <a:pt x="281" y="787"/>
                    </a:lnTo>
                    <a:lnTo>
                      <a:pt x="338" y="843"/>
                    </a:lnTo>
                    <a:lnTo>
                      <a:pt x="394" y="787"/>
                    </a:lnTo>
                    <a:lnTo>
                      <a:pt x="506" y="731"/>
                    </a:lnTo>
                    <a:lnTo>
                      <a:pt x="562" y="674"/>
                    </a:lnTo>
                    <a:lnTo>
                      <a:pt x="675" y="731"/>
                    </a:lnTo>
                    <a:lnTo>
                      <a:pt x="731" y="731"/>
                    </a:lnTo>
                    <a:lnTo>
                      <a:pt x="731" y="674"/>
                    </a:lnTo>
                    <a:lnTo>
                      <a:pt x="787" y="506"/>
                    </a:lnTo>
                    <a:lnTo>
                      <a:pt x="843" y="506"/>
                    </a:lnTo>
                    <a:lnTo>
                      <a:pt x="843" y="562"/>
                    </a:lnTo>
                    <a:lnTo>
                      <a:pt x="843" y="618"/>
                    </a:lnTo>
                    <a:lnTo>
                      <a:pt x="900" y="674"/>
                    </a:lnTo>
                    <a:lnTo>
                      <a:pt x="1012" y="674"/>
                    </a:lnTo>
                    <a:lnTo>
                      <a:pt x="1124" y="731"/>
                    </a:lnTo>
                    <a:lnTo>
                      <a:pt x="1124" y="843"/>
                    </a:lnTo>
                    <a:lnTo>
                      <a:pt x="1124" y="956"/>
                    </a:lnTo>
                    <a:lnTo>
                      <a:pt x="1068" y="1012"/>
                    </a:lnTo>
                    <a:lnTo>
                      <a:pt x="1068" y="1124"/>
                    </a:lnTo>
                    <a:lnTo>
                      <a:pt x="1068" y="1293"/>
                    </a:lnTo>
                    <a:lnTo>
                      <a:pt x="1181" y="1293"/>
                    </a:lnTo>
                    <a:lnTo>
                      <a:pt x="1405" y="956"/>
                    </a:lnTo>
                    <a:lnTo>
                      <a:pt x="1462" y="899"/>
                    </a:lnTo>
                    <a:lnTo>
                      <a:pt x="1405" y="843"/>
                    </a:lnTo>
                    <a:lnTo>
                      <a:pt x="1293" y="787"/>
                    </a:lnTo>
                    <a:lnTo>
                      <a:pt x="1293" y="731"/>
                    </a:lnTo>
                    <a:lnTo>
                      <a:pt x="1237" y="618"/>
                    </a:lnTo>
                    <a:lnTo>
                      <a:pt x="1181" y="562"/>
                    </a:lnTo>
                    <a:lnTo>
                      <a:pt x="1237" y="506"/>
                    </a:lnTo>
                    <a:lnTo>
                      <a:pt x="1012" y="281"/>
                    </a:lnTo>
                    <a:lnTo>
                      <a:pt x="900" y="169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9088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9" name="Google Shape;24079;p51"/>
              <p:cNvSpPr/>
              <p:nvPr/>
            </p:nvSpPr>
            <p:spPr>
              <a:xfrm>
                <a:off x="683550" y="979525"/>
                <a:ext cx="168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675" h="675" extrusionOk="0">
                    <a:moveTo>
                      <a:pt x="394" y="0"/>
                    </a:moveTo>
                    <a:lnTo>
                      <a:pt x="225" y="169"/>
                    </a:lnTo>
                    <a:lnTo>
                      <a:pt x="56" y="337"/>
                    </a:lnTo>
                    <a:lnTo>
                      <a:pt x="0" y="337"/>
                    </a:lnTo>
                    <a:lnTo>
                      <a:pt x="0" y="394"/>
                    </a:lnTo>
                    <a:lnTo>
                      <a:pt x="56" y="506"/>
                    </a:lnTo>
                    <a:lnTo>
                      <a:pt x="169" y="450"/>
                    </a:lnTo>
                    <a:lnTo>
                      <a:pt x="225" y="506"/>
                    </a:lnTo>
                    <a:lnTo>
                      <a:pt x="225" y="562"/>
                    </a:lnTo>
                    <a:lnTo>
                      <a:pt x="281" y="675"/>
                    </a:lnTo>
                    <a:lnTo>
                      <a:pt x="337" y="562"/>
                    </a:lnTo>
                    <a:lnTo>
                      <a:pt x="450" y="562"/>
                    </a:lnTo>
                    <a:lnTo>
                      <a:pt x="450" y="506"/>
                    </a:lnTo>
                    <a:lnTo>
                      <a:pt x="562" y="450"/>
                    </a:lnTo>
                    <a:lnTo>
                      <a:pt x="675" y="450"/>
                    </a:lnTo>
                    <a:lnTo>
                      <a:pt x="562" y="225"/>
                    </a:lnTo>
                    <a:lnTo>
                      <a:pt x="506" y="113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0" name="Google Shape;24080;p51"/>
              <p:cNvSpPr/>
              <p:nvPr/>
            </p:nvSpPr>
            <p:spPr>
              <a:xfrm>
                <a:off x="748175" y="982325"/>
                <a:ext cx="126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732" extrusionOk="0">
                    <a:moveTo>
                      <a:pt x="338" y="1"/>
                    </a:moveTo>
                    <a:lnTo>
                      <a:pt x="338" y="57"/>
                    </a:lnTo>
                    <a:lnTo>
                      <a:pt x="282" y="113"/>
                    </a:lnTo>
                    <a:lnTo>
                      <a:pt x="113" y="113"/>
                    </a:lnTo>
                    <a:lnTo>
                      <a:pt x="113" y="169"/>
                    </a:lnTo>
                    <a:lnTo>
                      <a:pt x="169" y="282"/>
                    </a:lnTo>
                    <a:lnTo>
                      <a:pt x="113" y="338"/>
                    </a:lnTo>
                    <a:lnTo>
                      <a:pt x="1" y="394"/>
                    </a:lnTo>
                    <a:lnTo>
                      <a:pt x="57" y="450"/>
                    </a:lnTo>
                    <a:lnTo>
                      <a:pt x="113" y="506"/>
                    </a:lnTo>
                    <a:lnTo>
                      <a:pt x="113" y="563"/>
                    </a:lnTo>
                    <a:lnTo>
                      <a:pt x="113" y="619"/>
                    </a:lnTo>
                    <a:lnTo>
                      <a:pt x="169" y="675"/>
                    </a:lnTo>
                    <a:lnTo>
                      <a:pt x="226" y="731"/>
                    </a:lnTo>
                    <a:lnTo>
                      <a:pt x="394" y="675"/>
                    </a:lnTo>
                    <a:lnTo>
                      <a:pt x="394" y="563"/>
                    </a:lnTo>
                    <a:lnTo>
                      <a:pt x="338" y="338"/>
                    </a:lnTo>
                    <a:lnTo>
                      <a:pt x="450" y="338"/>
                    </a:lnTo>
                    <a:lnTo>
                      <a:pt x="450" y="282"/>
                    </a:lnTo>
                    <a:lnTo>
                      <a:pt x="507" y="57"/>
                    </a:lnTo>
                    <a:lnTo>
                      <a:pt x="450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8C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1" name="Google Shape;24081;p51"/>
              <p:cNvSpPr/>
              <p:nvPr/>
            </p:nvSpPr>
            <p:spPr>
              <a:xfrm>
                <a:off x="773475" y="927525"/>
                <a:ext cx="1267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676" extrusionOk="0">
                    <a:moveTo>
                      <a:pt x="169" y="1"/>
                    </a:moveTo>
                    <a:lnTo>
                      <a:pt x="57" y="113"/>
                    </a:lnTo>
                    <a:lnTo>
                      <a:pt x="57" y="225"/>
                    </a:lnTo>
                    <a:lnTo>
                      <a:pt x="0" y="450"/>
                    </a:lnTo>
                    <a:lnTo>
                      <a:pt x="113" y="506"/>
                    </a:lnTo>
                    <a:lnTo>
                      <a:pt x="225" y="506"/>
                    </a:lnTo>
                    <a:lnTo>
                      <a:pt x="281" y="563"/>
                    </a:lnTo>
                    <a:lnTo>
                      <a:pt x="394" y="675"/>
                    </a:lnTo>
                    <a:lnTo>
                      <a:pt x="506" y="675"/>
                    </a:lnTo>
                    <a:lnTo>
                      <a:pt x="338" y="338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088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2" name="Google Shape;24082;p51"/>
              <p:cNvSpPr/>
              <p:nvPr/>
            </p:nvSpPr>
            <p:spPr>
              <a:xfrm>
                <a:off x="767850" y="979525"/>
                <a:ext cx="987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169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1" y="169"/>
                    </a:lnTo>
                    <a:lnTo>
                      <a:pt x="338" y="169"/>
                    </a:lnTo>
                    <a:lnTo>
                      <a:pt x="394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3" name="Google Shape;24083;p51"/>
              <p:cNvSpPr/>
              <p:nvPr/>
            </p:nvSpPr>
            <p:spPr>
              <a:xfrm>
                <a:off x="751000" y="976700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281" y="1"/>
                    </a:moveTo>
                    <a:lnTo>
                      <a:pt x="225" y="57"/>
                    </a:lnTo>
                    <a:lnTo>
                      <a:pt x="113" y="113"/>
                    </a:lnTo>
                    <a:lnTo>
                      <a:pt x="0" y="169"/>
                    </a:lnTo>
                    <a:lnTo>
                      <a:pt x="113" y="226"/>
                    </a:lnTo>
                    <a:lnTo>
                      <a:pt x="225" y="226"/>
                    </a:lnTo>
                    <a:lnTo>
                      <a:pt x="337" y="282"/>
                    </a:lnTo>
                    <a:lnTo>
                      <a:pt x="394" y="169"/>
                    </a:lnTo>
                    <a:lnTo>
                      <a:pt x="394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4" name="Google Shape;24084;p51"/>
              <p:cNvSpPr/>
              <p:nvPr/>
            </p:nvSpPr>
            <p:spPr>
              <a:xfrm>
                <a:off x="784725" y="975300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12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56" y="169"/>
                    </a:lnTo>
                    <a:lnTo>
                      <a:pt x="169" y="225"/>
                    </a:lnTo>
                    <a:lnTo>
                      <a:pt x="281" y="225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5" name="Google Shape;24085;p51"/>
              <p:cNvSpPr/>
              <p:nvPr/>
            </p:nvSpPr>
            <p:spPr>
              <a:xfrm>
                <a:off x="773475" y="98655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0" y="113"/>
                    </a:lnTo>
                    <a:lnTo>
                      <a:pt x="57" y="225"/>
                    </a:lnTo>
                    <a:lnTo>
                      <a:pt x="113" y="169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6" name="Google Shape;24086;p51"/>
              <p:cNvSpPr/>
              <p:nvPr/>
            </p:nvSpPr>
            <p:spPr>
              <a:xfrm>
                <a:off x="781900" y="96827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69" y="169"/>
                    </a:lnTo>
                    <a:lnTo>
                      <a:pt x="225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7" name="Google Shape;24087;p51"/>
              <p:cNvSpPr/>
              <p:nvPr/>
            </p:nvSpPr>
            <p:spPr>
              <a:xfrm>
                <a:off x="779100" y="969675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113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8" name="Google Shape;24088;p51"/>
              <p:cNvSpPr/>
              <p:nvPr/>
            </p:nvSpPr>
            <p:spPr>
              <a:xfrm>
                <a:off x="793150" y="97810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3" y="170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9" name="Google Shape;24089;p51"/>
              <p:cNvSpPr/>
              <p:nvPr/>
            </p:nvSpPr>
            <p:spPr>
              <a:xfrm>
                <a:off x="725700" y="975300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0" name="Google Shape;24090;p51"/>
              <p:cNvSpPr/>
              <p:nvPr/>
            </p:nvSpPr>
            <p:spPr>
              <a:xfrm>
                <a:off x="788925" y="982325"/>
                <a:ext cx="70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3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57"/>
                    </a:lnTo>
                    <a:lnTo>
                      <a:pt x="1" y="113"/>
                    </a:lnTo>
                    <a:lnTo>
                      <a:pt x="225" y="113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1" name="Google Shape;24091;p51"/>
              <p:cNvSpPr/>
              <p:nvPr/>
            </p:nvSpPr>
            <p:spPr>
              <a:xfrm>
                <a:off x="722875" y="97952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2" name="Google Shape;24092;p51"/>
              <p:cNvSpPr/>
              <p:nvPr/>
            </p:nvSpPr>
            <p:spPr>
              <a:xfrm>
                <a:off x="729925" y="979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3" name="Google Shape;24093;p51"/>
              <p:cNvSpPr/>
              <p:nvPr/>
            </p:nvSpPr>
            <p:spPr>
              <a:xfrm>
                <a:off x="773475" y="9921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4" name="Google Shape;24094;p51"/>
              <p:cNvSpPr/>
              <p:nvPr/>
            </p:nvSpPr>
            <p:spPr>
              <a:xfrm>
                <a:off x="788925" y="9837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5" name="Google Shape;24095;p51"/>
              <p:cNvSpPr/>
              <p:nvPr/>
            </p:nvSpPr>
            <p:spPr>
              <a:xfrm>
                <a:off x="735525" y="9668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6" name="Google Shape;24096;p51"/>
              <p:cNvSpPr/>
              <p:nvPr/>
            </p:nvSpPr>
            <p:spPr>
              <a:xfrm>
                <a:off x="691975" y="906450"/>
                <a:ext cx="112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51" extrusionOk="0">
                    <a:moveTo>
                      <a:pt x="338" y="0"/>
                    </a:moveTo>
                    <a:lnTo>
                      <a:pt x="225" y="57"/>
                    </a:lnTo>
                    <a:lnTo>
                      <a:pt x="169" y="169"/>
                    </a:lnTo>
                    <a:lnTo>
                      <a:pt x="57" y="225"/>
                    </a:lnTo>
                    <a:lnTo>
                      <a:pt x="0" y="281"/>
                    </a:lnTo>
                    <a:lnTo>
                      <a:pt x="169" y="394"/>
                    </a:lnTo>
                    <a:lnTo>
                      <a:pt x="225" y="450"/>
                    </a:lnTo>
                    <a:lnTo>
                      <a:pt x="338" y="394"/>
                    </a:lnTo>
                    <a:lnTo>
                      <a:pt x="450" y="338"/>
                    </a:lnTo>
                    <a:lnTo>
                      <a:pt x="450" y="169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6B63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7" name="Google Shape;24097;p51"/>
              <p:cNvSpPr/>
              <p:nvPr/>
            </p:nvSpPr>
            <p:spPr>
              <a:xfrm>
                <a:off x="808600" y="957025"/>
                <a:ext cx="73100" cy="89975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599" extrusionOk="0">
                    <a:moveTo>
                      <a:pt x="1012" y="1"/>
                    </a:moveTo>
                    <a:lnTo>
                      <a:pt x="956" y="57"/>
                    </a:lnTo>
                    <a:lnTo>
                      <a:pt x="900" y="169"/>
                    </a:lnTo>
                    <a:lnTo>
                      <a:pt x="956" y="226"/>
                    </a:lnTo>
                    <a:lnTo>
                      <a:pt x="1012" y="338"/>
                    </a:lnTo>
                    <a:lnTo>
                      <a:pt x="1068" y="451"/>
                    </a:lnTo>
                    <a:lnTo>
                      <a:pt x="1068" y="563"/>
                    </a:lnTo>
                    <a:lnTo>
                      <a:pt x="1012" y="675"/>
                    </a:lnTo>
                    <a:lnTo>
                      <a:pt x="1012" y="788"/>
                    </a:lnTo>
                    <a:lnTo>
                      <a:pt x="1068" y="900"/>
                    </a:lnTo>
                    <a:lnTo>
                      <a:pt x="1068" y="1069"/>
                    </a:lnTo>
                    <a:lnTo>
                      <a:pt x="1012" y="1237"/>
                    </a:lnTo>
                    <a:lnTo>
                      <a:pt x="1012" y="1406"/>
                    </a:lnTo>
                    <a:lnTo>
                      <a:pt x="1068" y="1575"/>
                    </a:lnTo>
                    <a:lnTo>
                      <a:pt x="1012" y="1743"/>
                    </a:lnTo>
                    <a:lnTo>
                      <a:pt x="900" y="1856"/>
                    </a:lnTo>
                    <a:lnTo>
                      <a:pt x="731" y="1912"/>
                    </a:lnTo>
                    <a:lnTo>
                      <a:pt x="619" y="1968"/>
                    </a:lnTo>
                    <a:lnTo>
                      <a:pt x="450" y="2024"/>
                    </a:lnTo>
                    <a:lnTo>
                      <a:pt x="394" y="2024"/>
                    </a:lnTo>
                    <a:lnTo>
                      <a:pt x="225" y="2080"/>
                    </a:lnTo>
                    <a:lnTo>
                      <a:pt x="113" y="2193"/>
                    </a:lnTo>
                    <a:lnTo>
                      <a:pt x="1" y="2249"/>
                    </a:lnTo>
                    <a:lnTo>
                      <a:pt x="1" y="2305"/>
                    </a:lnTo>
                    <a:lnTo>
                      <a:pt x="1" y="2362"/>
                    </a:lnTo>
                    <a:lnTo>
                      <a:pt x="1" y="2474"/>
                    </a:lnTo>
                    <a:lnTo>
                      <a:pt x="225" y="2474"/>
                    </a:lnTo>
                    <a:lnTo>
                      <a:pt x="282" y="2418"/>
                    </a:lnTo>
                    <a:lnTo>
                      <a:pt x="338" y="2474"/>
                    </a:lnTo>
                    <a:lnTo>
                      <a:pt x="394" y="2530"/>
                    </a:lnTo>
                    <a:lnTo>
                      <a:pt x="563" y="2530"/>
                    </a:lnTo>
                    <a:lnTo>
                      <a:pt x="675" y="2474"/>
                    </a:lnTo>
                    <a:lnTo>
                      <a:pt x="731" y="2362"/>
                    </a:lnTo>
                    <a:lnTo>
                      <a:pt x="1125" y="2305"/>
                    </a:lnTo>
                    <a:lnTo>
                      <a:pt x="1349" y="2249"/>
                    </a:lnTo>
                    <a:lnTo>
                      <a:pt x="1406" y="2193"/>
                    </a:lnTo>
                    <a:lnTo>
                      <a:pt x="1462" y="2080"/>
                    </a:lnTo>
                    <a:lnTo>
                      <a:pt x="1462" y="1799"/>
                    </a:lnTo>
                    <a:lnTo>
                      <a:pt x="1574" y="1799"/>
                    </a:lnTo>
                    <a:lnTo>
                      <a:pt x="1631" y="1856"/>
                    </a:lnTo>
                    <a:lnTo>
                      <a:pt x="1631" y="1912"/>
                    </a:lnTo>
                    <a:lnTo>
                      <a:pt x="1574" y="2080"/>
                    </a:lnTo>
                    <a:lnTo>
                      <a:pt x="1574" y="2193"/>
                    </a:lnTo>
                    <a:lnTo>
                      <a:pt x="1574" y="2249"/>
                    </a:lnTo>
                    <a:lnTo>
                      <a:pt x="1631" y="2305"/>
                    </a:lnTo>
                    <a:lnTo>
                      <a:pt x="1743" y="2362"/>
                    </a:lnTo>
                    <a:lnTo>
                      <a:pt x="1799" y="2249"/>
                    </a:lnTo>
                    <a:lnTo>
                      <a:pt x="1855" y="2249"/>
                    </a:lnTo>
                    <a:lnTo>
                      <a:pt x="1855" y="2305"/>
                    </a:lnTo>
                    <a:lnTo>
                      <a:pt x="1855" y="2699"/>
                    </a:lnTo>
                    <a:lnTo>
                      <a:pt x="1799" y="3148"/>
                    </a:lnTo>
                    <a:lnTo>
                      <a:pt x="1912" y="3261"/>
                    </a:lnTo>
                    <a:lnTo>
                      <a:pt x="1912" y="3317"/>
                    </a:lnTo>
                    <a:lnTo>
                      <a:pt x="1799" y="3373"/>
                    </a:lnTo>
                    <a:lnTo>
                      <a:pt x="1743" y="3429"/>
                    </a:lnTo>
                    <a:lnTo>
                      <a:pt x="1799" y="3486"/>
                    </a:lnTo>
                    <a:lnTo>
                      <a:pt x="1855" y="3542"/>
                    </a:lnTo>
                    <a:lnTo>
                      <a:pt x="1912" y="3598"/>
                    </a:lnTo>
                    <a:lnTo>
                      <a:pt x="1968" y="3598"/>
                    </a:lnTo>
                    <a:lnTo>
                      <a:pt x="2193" y="3205"/>
                    </a:lnTo>
                    <a:lnTo>
                      <a:pt x="2193" y="3092"/>
                    </a:lnTo>
                    <a:lnTo>
                      <a:pt x="2193" y="2980"/>
                    </a:lnTo>
                    <a:lnTo>
                      <a:pt x="2193" y="2867"/>
                    </a:lnTo>
                    <a:lnTo>
                      <a:pt x="2305" y="2755"/>
                    </a:lnTo>
                    <a:lnTo>
                      <a:pt x="2361" y="2643"/>
                    </a:lnTo>
                    <a:lnTo>
                      <a:pt x="2305" y="2474"/>
                    </a:lnTo>
                    <a:lnTo>
                      <a:pt x="2193" y="2305"/>
                    </a:lnTo>
                    <a:lnTo>
                      <a:pt x="2136" y="2137"/>
                    </a:lnTo>
                    <a:lnTo>
                      <a:pt x="2249" y="2080"/>
                    </a:lnTo>
                    <a:lnTo>
                      <a:pt x="2474" y="2080"/>
                    </a:lnTo>
                    <a:lnTo>
                      <a:pt x="2530" y="2024"/>
                    </a:lnTo>
                    <a:lnTo>
                      <a:pt x="2642" y="2024"/>
                    </a:lnTo>
                    <a:lnTo>
                      <a:pt x="2698" y="2080"/>
                    </a:lnTo>
                    <a:lnTo>
                      <a:pt x="2811" y="2024"/>
                    </a:lnTo>
                    <a:lnTo>
                      <a:pt x="2923" y="1968"/>
                    </a:lnTo>
                    <a:lnTo>
                      <a:pt x="2923" y="1856"/>
                    </a:lnTo>
                    <a:lnTo>
                      <a:pt x="2867" y="1743"/>
                    </a:lnTo>
                    <a:lnTo>
                      <a:pt x="2755" y="1799"/>
                    </a:lnTo>
                    <a:lnTo>
                      <a:pt x="2642" y="1856"/>
                    </a:lnTo>
                    <a:lnTo>
                      <a:pt x="2586" y="1799"/>
                    </a:lnTo>
                    <a:lnTo>
                      <a:pt x="2474" y="1799"/>
                    </a:lnTo>
                    <a:lnTo>
                      <a:pt x="2417" y="1856"/>
                    </a:lnTo>
                    <a:lnTo>
                      <a:pt x="2305" y="1856"/>
                    </a:lnTo>
                    <a:lnTo>
                      <a:pt x="2136" y="1799"/>
                    </a:lnTo>
                    <a:lnTo>
                      <a:pt x="2080" y="1743"/>
                    </a:lnTo>
                    <a:lnTo>
                      <a:pt x="2024" y="1687"/>
                    </a:lnTo>
                    <a:lnTo>
                      <a:pt x="2024" y="1575"/>
                    </a:lnTo>
                    <a:lnTo>
                      <a:pt x="2024" y="1518"/>
                    </a:lnTo>
                    <a:lnTo>
                      <a:pt x="2136" y="1350"/>
                    </a:lnTo>
                    <a:lnTo>
                      <a:pt x="2193" y="1237"/>
                    </a:lnTo>
                    <a:lnTo>
                      <a:pt x="2024" y="1237"/>
                    </a:lnTo>
                    <a:lnTo>
                      <a:pt x="1799" y="1294"/>
                    </a:lnTo>
                    <a:lnTo>
                      <a:pt x="1743" y="1294"/>
                    </a:lnTo>
                    <a:lnTo>
                      <a:pt x="1687" y="1237"/>
                    </a:lnTo>
                    <a:lnTo>
                      <a:pt x="1574" y="1181"/>
                    </a:lnTo>
                    <a:lnTo>
                      <a:pt x="1462" y="1125"/>
                    </a:lnTo>
                    <a:lnTo>
                      <a:pt x="1406" y="1125"/>
                    </a:lnTo>
                    <a:lnTo>
                      <a:pt x="1462" y="1013"/>
                    </a:lnTo>
                    <a:lnTo>
                      <a:pt x="1462" y="956"/>
                    </a:lnTo>
                    <a:lnTo>
                      <a:pt x="1406" y="788"/>
                    </a:lnTo>
                    <a:lnTo>
                      <a:pt x="1349" y="563"/>
                    </a:lnTo>
                    <a:lnTo>
                      <a:pt x="1293" y="394"/>
                    </a:lnTo>
                    <a:lnTo>
                      <a:pt x="1181" y="226"/>
                    </a:lnTo>
                    <a:lnTo>
                      <a:pt x="1181" y="57"/>
                    </a:lnTo>
                    <a:lnTo>
                      <a:pt x="1125" y="57"/>
                    </a:lnTo>
                    <a:lnTo>
                      <a:pt x="1012" y="1"/>
                    </a:lnTo>
                    <a:close/>
                  </a:path>
                </a:pathLst>
              </a:custGeom>
              <a:solidFill>
                <a:srgbClr val="91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8" name="Google Shape;24098;p51"/>
              <p:cNvSpPr/>
              <p:nvPr/>
            </p:nvSpPr>
            <p:spPr>
              <a:xfrm>
                <a:off x="815625" y="997775"/>
                <a:ext cx="4217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1800" extrusionOk="0">
                    <a:moveTo>
                      <a:pt x="900" y="1294"/>
                    </a:moveTo>
                    <a:lnTo>
                      <a:pt x="956" y="1350"/>
                    </a:lnTo>
                    <a:lnTo>
                      <a:pt x="956" y="1305"/>
                    </a:lnTo>
                    <a:lnTo>
                      <a:pt x="956" y="1305"/>
                    </a:lnTo>
                    <a:lnTo>
                      <a:pt x="900" y="1294"/>
                    </a:lnTo>
                    <a:close/>
                    <a:moveTo>
                      <a:pt x="1068" y="1"/>
                    </a:moveTo>
                    <a:lnTo>
                      <a:pt x="1012" y="113"/>
                    </a:lnTo>
                    <a:lnTo>
                      <a:pt x="1068" y="169"/>
                    </a:lnTo>
                    <a:lnTo>
                      <a:pt x="1125" y="282"/>
                    </a:lnTo>
                    <a:lnTo>
                      <a:pt x="1068" y="450"/>
                    </a:lnTo>
                    <a:lnTo>
                      <a:pt x="1068" y="563"/>
                    </a:lnTo>
                    <a:lnTo>
                      <a:pt x="1012" y="675"/>
                    </a:lnTo>
                    <a:lnTo>
                      <a:pt x="900" y="675"/>
                    </a:lnTo>
                    <a:lnTo>
                      <a:pt x="787" y="619"/>
                    </a:lnTo>
                    <a:lnTo>
                      <a:pt x="619" y="675"/>
                    </a:lnTo>
                    <a:lnTo>
                      <a:pt x="563" y="619"/>
                    </a:lnTo>
                    <a:lnTo>
                      <a:pt x="506" y="563"/>
                    </a:lnTo>
                    <a:lnTo>
                      <a:pt x="450" y="507"/>
                    </a:lnTo>
                    <a:lnTo>
                      <a:pt x="450" y="563"/>
                    </a:lnTo>
                    <a:lnTo>
                      <a:pt x="394" y="732"/>
                    </a:lnTo>
                    <a:lnTo>
                      <a:pt x="394" y="788"/>
                    </a:lnTo>
                    <a:lnTo>
                      <a:pt x="338" y="844"/>
                    </a:lnTo>
                    <a:lnTo>
                      <a:pt x="282" y="900"/>
                    </a:lnTo>
                    <a:lnTo>
                      <a:pt x="282" y="956"/>
                    </a:lnTo>
                    <a:lnTo>
                      <a:pt x="282" y="1069"/>
                    </a:lnTo>
                    <a:lnTo>
                      <a:pt x="338" y="1237"/>
                    </a:lnTo>
                    <a:lnTo>
                      <a:pt x="394" y="1237"/>
                    </a:lnTo>
                    <a:lnTo>
                      <a:pt x="338" y="1294"/>
                    </a:lnTo>
                    <a:lnTo>
                      <a:pt x="282" y="1237"/>
                    </a:lnTo>
                    <a:lnTo>
                      <a:pt x="113" y="1294"/>
                    </a:lnTo>
                    <a:lnTo>
                      <a:pt x="1" y="1350"/>
                    </a:lnTo>
                    <a:lnTo>
                      <a:pt x="1" y="1462"/>
                    </a:lnTo>
                    <a:lnTo>
                      <a:pt x="1" y="1518"/>
                    </a:lnTo>
                    <a:lnTo>
                      <a:pt x="113" y="1575"/>
                    </a:lnTo>
                    <a:lnTo>
                      <a:pt x="506" y="1575"/>
                    </a:lnTo>
                    <a:lnTo>
                      <a:pt x="619" y="1518"/>
                    </a:lnTo>
                    <a:lnTo>
                      <a:pt x="675" y="1462"/>
                    </a:lnTo>
                    <a:lnTo>
                      <a:pt x="787" y="1518"/>
                    </a:lnTo>
                    <a:lnTo>
                      <a:pt x="956" y="1518"/>
                    </a:lnTo>
                    <a:lnTo>
                      <a:pt x="956" y="1406"/>
                    </a:lnTo>
                    <a:lnTo>
                      <a:pt x="900" y="1294"/>
                    </a:lnTo>
                    <a:lnTo>
                      <a:pt x="900" y="1294"/>
                    </a:lnTo>
                    <a:lnTo>
                      <a:pt x="956" y="1294"/>
                    </a:lnTo>
                    <a:lnTo>
                      <a:pt x="956" y="1305"/>
                    </a:lnTo>
                    <a:lnTo>
                      <a:pt x="956" y="1305"/>
                    </a:lnTo>
                    <a:lnTo>
                      <a:pt x="1181" y="1350"/>
                    </a:lnTo>
                    <a:lnTo>
                      <a:pt x="1068" y="1518"/>
                    </a:lnTo>
                    <a:lnTo>
                      <a:pt x="1012" y="1631"/>
                    </a:lnTo>
                    <a:lnTo>
                      <a:pt x="956" y="1631"/>
                    </a:lnTo>
                    <a:lnTo>
                      <a:pt x="900" y="1687"/>
                    </a:lnTo>
                    <a:lnTo>
                      <a:pt x="956" y="1743"/>
                    </a:lnTo>
                    <a:lnTo>
                      <a:pt x="1125" y="1799"/>
                    </a:lnTo>
                    <a:lnTo>
                      <a:pt x="1293" y="1743"/>
                    </a:lnTo>
                    <a:lnTo>
                      <a:pt x="1293" y="1687"/>
                    </a:lnTo>
                    <a:lnTo>
                      <a:pt x="1237" y="1631"/>
                    </a:lnTo>
                    <a:lnTo>
                      <a:pt x="1237" y="1575"/>
                    </a:lnTo>
                    <a:lnTo>
                      <a:pt x="1406" y="1575"/>
                    </a:lnTo>
                    <a:lnTo>
                      <a:pt x="1518" y="1518"/>
                    </a:lnTo>
                    <a:lnTo>
                      <a:pt x="1518" y="1406"/>
                    </a:lnTo>
                    <a:lnTo>
                      <a:pt x="1574" y="1350"/>
                    </a:lnTo>
                    <a:lnTo>
                      <a:pt x="1631" y="1350"/>
                    </a:lnTo>
                    <a:lnTo>
                      <a:pt x="1687" y="1294"/>
                    </a:lnTo>
                    <a:lnTo>
                      <a:pt x="1687" y="900"/>
                    </a:lnTo>
                    <a:lnTo>
                      <a:pt x="1687" y="732"/>
                    </a:lnTo>
                    <a:lnTo>
                      <a:pt x="1631" y="563"/>
                    </a:lnTo>
                    <a:lnTo>
                      <a:pt x="1574" y="507"/>
                    </a:lnTo>
                    <a:lnTo>
                      <a:pt x="1518" y="563"/>
                    </a:lnTo>
                    <a:lnTo>
                      <a:pt x="1462" y="619"/>
                    </a:lnTo>
                    <a:lnTo>
                      <a:pt x="1462" y="732"/>
                    </a:lnTo>
                    <a:lnTo>
                      <a:pt x="1406" y="563"/>
                    </a:lnTo>
                    <a:lnTo>
                      <a:pt x="1462" y="394"/>
                    </a:lnTo>
                    <a:lnTo>
                      <a:pt x="1518" y="338"/>
                    </a:lnTo>
                    <a:lnTo>
                      <a:pt x="1518" y="282"/>
                    </a:lnTo>
                    <a:lnTo>
                      <a:pt x="1406" y="113"/>
                    </a:lnTo>
                    <a:lnTo>
                      <a:pt x="1350" y="57"/>
                    </a:lnTo>
                    <a:lnTo>
                      <a:pt x="1237" y="57"/>
                    </a:lnTo>
                    <a:lnTo>
                      <a:pt x="1181" y="1"/>
                    </a:lnTo>
                    <a:close/>
                  </a:path>
                </a:pathLst>
              </a:custGeom>
              <a:solidFill>
                <a:srgbClr val="A09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9" name="Google Shape;24099;p51"/>
              <p:cNvSpPr/>
              <p:nvPr/>
            </p:nvSpPr>
            <p:spPr>
              <a:xfrm>
                <a:off x="802975" y="1024475"/>
                <a:ext cx="295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732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57" y="394"/>
                    </a:lnTo>
                    <a:lnTo>
                      <a:pt x="338" y="619"/>
                    </a:lnTo>
                    <a:lnTo>
                      <a:pt x="507" y="731"/>
                    </a:lnTo>
                    <a:lnTo>
                      <a:pt x="731" y="675"/>
                    </a:lnTo>
                    <a:lnTo>
                      <a:pt x="788" y="731"/>
                    </a:lnTo>
                    <a:lnTo>
                      <a:pt x="1125" y="731"/>
                    </a:lnTo>
                    <a:lnTo>
                      <a:pt x="1181" y="394"/>
                    </a:lnTo>
                    <a:lnTo>
                      <a:pt x="675" y="450"/>
                    </a:lnTo>
                    <a:lnTo>
                      <a:pt x="563" y="450"/>
                    </a:lnTo>
                    <a:lnTo>
                      <a:pt x="563" y="394"/>
                    </a:lnTo>
                    <a:lnTo>
                      <a:pt x="563" y="338"/>
                    </a:lnTo>
                    <a:lnTo>
                      <a:pt x="731" y="338"/>
                    </a:lnTo>
                    <a:lnTo>
                      <a:pt x="788" y="282"/>
                    </a:lnTo>
                    <a:lnTo>
                      <a:pt x="900" y="226"/>
                    </a:lnTo>
                    <a:lnTo>
                      <a:pt x="900" y="113"/>
                    </a:lnTo>
                    <a:lnTo>
                      <a:pt x="844" y="57"/>
                    </a:lnTo>
                    <a:lnTo>
                      <a:pt x="844" y="1"/>
                    </a:lnTo>
                    <a:lnTo>
                      <a:pt x="563" y="57"/>
                    </a:lnTo>
                    <a:lnTo>
                      <a:pt x="282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A8D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0" name="Google Shape;24100;p51"/>
              <p:cNvSpPr/>
              <p:nvPr/>
            </p:nvSpPr>
            <p:spPr>
              <a:xfrm>
                <a:off x="856375" y="1131275"/>
                <a:ext cx="42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94" extrusionOk="0">
                    <a:moveTo>
                      <a:pt x="113" y="0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281"/>
                    </a:lnTo>
                    <a:lnTo>
                      <a:pt x="169" y="394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0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1" name="Google Shape;24101;p51"/>
              <p:cNvSpPr/>
              <p:nvPr/>
            </p:nvSpPr>
            <p:spPr>
              <a:xfrm>
                <a:off x="854975" y="1046975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57" y="0"/>
                    </a:moveTo>
                    <a:lnTo>
                      <a:pt x="0" y="112"/>
                    </a:lnTo>
                    <a:lnTo>
                      <a:pt x="57" y="169"/>
                    </a:lnTo>
                    <a:lnTo>
                      <a:pt x="57" y="225"/>
                    </a:lnTo>
                    <a:lnTo>
                      <a:pt x="113" y="169"/>
                    </a:lnTo>
                    <a:lnTo>
                      <a:pt x="225" y="225"/>
                    </a:lnTo>
                    <a:lnTo>
                      <a:pt x="281" y="281"/>
                    </a:lnTo>
                    <a:lnTo>
                      <a:pt x="338" y="225"/>
                    </a:lnTo>
                    <a:lnTo>
                      <a:pt x="394" y="112"/>
                    </a:lnTo>
                    <a:lnTo>
                      <a:pt x="338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91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2" name="Google Shape;24102;p51"/>
              <p:cNvSpPr/>
              <p:nvPr/>
            </p:nvSpPr>
            <p:spPr>
              <a:xfrm>
                <a:off x="832500" y="11031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938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3" name="Google Shape;24103;p51"/>
              <p:cNvSpPr/>
              <p:nvPr/>
            </p:nvSpPr>
            <p:spPr>
              <a:xfrm>
                <a:off x="856375" y="10511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67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4" name="Google Shape;24104;p51"/>
              <p:cNvSpPr/>
              <p:nvPr/>
            </p:nvSpPr>
            <p:spPr>
              <a:xfrm>
                <a:off x="857775" y="1006225"/>
                <a:ext cx="21100" cy="32325"/>
              </a:xfrm>
              <a:custGeom>
                <a:avLst/>
                <a:gdLst/>
                <a:ahLst/>
                <a:cxnLst/>
                <a:rect l="l" t="t" r="r" b="b"/>
                <a:pathLst>
                  <a:path w="844" h="1293" extrusionOk="0">
                    <a:moveTo>
                      <a:pt x="169" y="0"/>
                    </a:moveTo>
                    <a:lnTo>
                      <a:pt x="113" y="56"/>
                    </a:lnTo>
                    <a:lnTo>
                      <a:pt x="57" y="112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169" y="337"/>
                    </a:lnTo>
                    <a:lnTo>
                      <a:pt x="226" y="506"/>
                    </a:lnTo>
                    <a:lnTo>
                      <a:pt x="282" y="675"/>
                    </a:lnTo>
                    <a:lnTo>
                      <a:pt x="282" y="731"/>
                    </a:lnTo>
                    <a:lnTo>
                      <a:pt x="282" y="787"/>
                    </a:lnTo>
                    <a:lnTo>
                      <a:pt x="169" y="731"/>
                    </a:lnTo>
                    <a:lnTo>
                      <a:pt x="113" y="675"/>
                    </a:lnTo>
                    <a:lnTo>
                      <a:pt x="57" y="731"/>
                    </a:lnTo>
                    <a:lnTo>
                      <a:pt x="113" y="956"/>
                    </a:lnTo>
                    <a:lnTo>
                      <a:pt x="169" y="1068"/>
                    </a:lnTo>
                    <a:lnTo>
                      <a:pt x="226" y="1180"/>
                    </a:lnTo>
                    <a:lnTo>
                      <a:pt x="338" y="1180"/>
                    </a:lnTo>
                    <a:lnTo>
                      <a:pt x="394" y="1237"/>
                    </a:lnTo>
                    <a:lnTo>
                      <a:pt x="507" y="1237"/>
                    </a:lnTo>
                    <a:lnTo>
                      <a:pt x="619" y="1293"/>
                    </a:lnTo>
                    <a:lnTo>
                      <a:pt x="844" y="899"/>
                    </a:lnTo>
                    <a:lnTo>
                      <a:pt x="788" y="731"/>
                    </a:lnTo>
                    <a:lnTo>
                      <a:pt x="731" y="618"/>
                    </a:lnTo>
                    <a:lnTo>
                      <a:pt x="675" y="506"/>
                    </a:lnTo>
                    <a:lnTo>
                      <a:pt x="563" y="450"/>
                    </a:lnTo>
                    <a:lnTo>
                      <a:pt x="450" y="450"/>
                    </a:lnTo>
                    <a:lnTo>
                      <a:pt x="394" y="394"/>
                    </a:lnTo>
                    <a:lnTo>
                      <a:pt x="450" y="337"/>
                    </a:lnTo>
                    <a:lnTo>
                      <a:pt x="619" y="337"/>
                    </a:lnTo>
                    <a:lnTo>
                      <a:pt x="619" y="225"/>
                    </a:lnTo>
                    <a:lnTo>
                      <a:pt x="563" y="56"/>
                    </a:lnTo>
                    <a:lnTo>
                      <a:pt x="338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867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5" name="Google Shape;24105;p51"/>
              <p:cNvSpPr/>
              <p:nvPr/>
            </p:nvSpPr>
            <p:spPr>
              <a:xfrm>
                <a:off x="863400" y="1031500"/>
                <a:ext cx="1127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294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1" y="226"/>
                    </a:lnTo>
                    <a:lnTo>
                      <a:pt x="1" y="507"/>
                    </a:lnTo>
                    <a:lnTo>
                      <a:pt x="1" y="619"/>
                    </a:lnTo>
                    <a:lnTo>
                      <a:pt x="57" y="731"/>
                    </a:lnTo>
                    <a:lnTo>
                      <a:pt x="113" y="844"/>
                    </a:lnTo>
                    <a:lnTo>
                      <a:pt x="169" y="956"/>
                    </a:lnTo>
                    <a:lnTo>
                      <a:pt x="169" y="1069"/>
                    </a:lnTo>
                    <a:lnTo>
                      <a:pt x="169" y="1125"/>
                    </a:lnTo>
                    <a:lnTo>
                      <a:pt x="282" y="1237"/>
                    </a:lnTo>
                    <a:lnTo>
                      <a:pt x="338" y="1293"/>
                    </a:lnTo>
                    <a:lnTo>
                      <a:pt x="394" y="1237"/>
                    </a:lnTo>
                    <a:lnTo>
                      <a:pt x="450" y="1181"/>
                    </a:lnTo>
                    <a:lnTo>
                      <a:pt x="338" y="1012"/>
                    </a:lnTo>
                    <a:lnTo>
                      <a:pt x="338" y="900"/>
                    </a:lnTo>
                    <a:lnTo>
                      <a:pt x="450" y="844"/>
                    </a:lnTo>
                    <a:lnTo>
                      <a:pt x="450" y="675"/>
                    </a:lnTo>
                    <a:lnTo>
                      <a:pt x="394" y="563"/>
                    </a:lnTo>
                    <a:lnTo>
                      <a:pt x="394" y="282"/>
                    </a:lnTo>
                    <a:lnTo>
                      <a:pt x="225" y="57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746D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6" name="Google Shape;24106;p51"/>
              <p:cNvSpPr/>
              <p:nvPr/>
            </p:nvSpPr>
            <p:spPr>
              <a:xfrm>
                <a:off x="895725" y="10736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1"/>
                    </a:moveTo>
                    <a:lnTo>
                      <a:pt x="56" y="1"/>
                    </a:lnTo>
                    <a:lnTo>
                      <a:pt x="56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09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7" name="Google Shape;24107;p51"/>
              <p:cNvSpPr/>
              <p:nvPr/>
            </p:nvSpPr>
            <p:spPr>
              <a:xfrm>
                <a:off x="859175" y="1153750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69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B8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8" name="Google Shape;24108;p51"/>
              <p:cNvSpPr/>
              <p:nvPr/>
            </p:nvSpPr>
            <p:spPr>
              <a:xfrm>
                <a:off x="825475" y="1351875"/>
                <a:ext cx="54825" cy="64675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2587" extrusionOk="0">
                    <a:moveTo>
                      <a:pt x="1461" y="1"/>
                    </a:moveTo>
                    <a:lnTo>
                      <a:pt x="1349" y="57"/>
                    </a:lnTo>
                    <a:lnTo>
                      <a:pt x="1237" y="169"/>
                    </a:lnTo>
                    <a:lnTo>
                      <a:pt x="1124" y="394"/>
                    </a:lnTo>
                    <a:lnTo>
                      <a:pt x="1180" y="450"/>
                    </a:lnTo>
                    <a:lnTo>
                      <a:pt x="1124" y="450"/>
                    </a:lnTo>
                    <a:lnTo>
                      <a:pt x="1012" y="507"/>
                    </a:lnTo>
                    <a:lnTo>
                      <a:pt x="1012" y="563"/>
                    </a:lnTo>
                    <a:lnTo>
                      <a:pt x="1012" y="675"/>
                    </a:lnTo>
                    <a:lnTo>
                      <a:pt x="1049" y="750"/>
                    </a:lnTo>
                    <a:lnTo>
                      <a:pt x="1012" y="731"/>
                    </a:lnTo>
                    <a:lnTo>
                      <a:pt x="843" y="788"/>
                    </a:lnTo>
                    <a:lnTo>
                      <a:pt x="731" y="900"/>
                    </a:lnTo>
                    <a:lnTo>
                      <a:pt x="674" y="956"/>
                    </a:lnTo>
                    <a:lnTo>
                      <a:pt x="674" y="1012"/>
                    </a:lnTo>
                    <a:lnTo>
                      <a:pt x="787" y="1237"/>
                    </a:lnTo>
                    <a:lnTo>
                      <a:pt x="843" y="1293"/>
                    </a:lnTo>
                    <a:lnTo>
                      <a:pt x="843" y="1350"/>
                    </a:lnTo>
                    <a:lnTo>
                      <a:pt x="731" y="1518"/>
                    </a:lnTo>
                    <a:lnTo>
                      <a:pt x="562" y="1631"/>
                    </a:lnTo>
                    <a:lnTo>
                      <a:pt x="393" y="1743"/>
                    </a:lnTo>
                    <a:lnTo>
                      <a:pt x="112" y="1855"/>
                    </a:lnTo>
                    <a:lnTo>
                      <a:pt x="0" y="1968"/>
                    </a:lnTo>
                    <a:lnTo>
                      <a:pt x="56" y="2136"/>
                    </a:lnTo>
                    <a:lnTo>
                      <a:pt x="225" y="2417"/>
                    </a:lnTo>
                    <a:lnTo>
                      <a:pt x="281" y="2474"/>
                    </a:lnTo>
                    <a:lnTo>
                      <a:pt x="337" y="2530"/>
                    </a:lnTo>
                    <a:lnTo>
                      <a:pt x="506" y="2530"/>
                    </a:lnTo>
                    <a:lnTo>
                      <a:pt x="618" y="2586"/>
                    </a:lnTo>
                    <a:lnTo>
                      <a:pt x="899" y="2586"/>
                    </a:lnTo>
                    <a:lnTo>
                      <a:pt x="1012" y="2530"/>
                    </a:lnTo>
                    <a:lnTo>
                      <a:pt x="1012" y="2417"/>
                    </a:lnTo>
                    <a:lnTo>
                      <a:pt x="1012" y="2361"/>
                    </a:lnTo>
                    <a:lnTo>
                      <a:pt x="1068" y="2361"/>
                    </a:lnTo>
                    <a:lnTo>
                      <a:pt x="1180" y="2305"/>
                    </a:lnTo>
                    <a:lnTo>
                      <a:pt x="1237" y="2249"/>
                    </a:lnTo>
                    <a:lnTo>
                      <a:pt x="1124" y="2136"/>
                    </a:lnTo>
                    <a:lnTo>
                      <a:pt x="1012" y="2024"/>
                    </a:lnTo>
                    <a:lnTo>
                      <a:pt x="1124" y="2080"/>
                    </a:lnTo>
                    <a:lnTo>
                      <a:pt x="1237" y="2080"/>
                    </a:lnTo>
                    <a:lnTo>
                      <a:pt x="1293" y="1912"/>
                    </a:lnTo>
                    <a:lnTo>
                      <a:pt x="1237" y="1799"/>
                    </a:lnTo>
                    <a:lnTo>
                      <a:pt x="1180" y="1743"/>
                    </a:lnTo>
                    <a:lnTo>
                      <a:pt x="1518" y="1574"/>
                    </a:lnTo>
                    <a:lnTo>
                      <a:pt x="1855" y="1350"/>
                    </a:lnTo>
                    <a:lnTo>
                      <a:pt x="2023" y="1293"/>
                    </a:lnTo>
                    <a:lnTo>
                      <a:pt x="2192" y="1181"/>
                    </a:lnTo>
                    <a:lnTo>
                      <a:pt x="2080" y="1069"/>
                    </a:lnTo>
                    <a:lnTo>
                      <a:pt x="2023" y="1012"/>
                    </a:lnTo>
                    <a:lnTo>
                      <a:pt x="1967" y="956"/>
                    </a:lnTo>
                    <a:lnTo>
                      <a:pt x="2023" y="844"/>
                    </a:lnTo>
                    <a:lnTo>
                      <a:pt x="2080" y="844"/>
                    </a:lnTo>
                    <a:lnTo>
                      <a:pt x="2080" y="731"/>
                    </a:lnTo>
                    <a:lnTo>
                      <a:pt x="1855" y="619"/>
                    </a:lnTo>
                    <a:lnTo>
                      <a:pt x="1742" y="563"/>
                    </a:lnTo>
                    <a:lnTo>
                      <a:pt x="1686" y="394"/>
                    </a:lnTo>
                    <a:lnTo>
                      <a:pt x="1630" y="225"/>
                    </a:lnTo>
                    <a:lnTo>
                      <a:pt x="1574" y="169"/>
                    </a:lnTo>
                    <a:lnTo>
                      <a:pt x="1574" y="113"/>
                    </a:lnTo>
                    <a:lnTo>
                      <a:pt x="1574" y="57"/>
                    </a:lnTo>
                    <a:lnTo>
                      <a:pt x="1461" y="1"/>
                    </a:lnTo>
                    <a:close/>
                  </a:path>
                </a:pathLst>
              </a:custGeom>
              <a:solidFill>
                <a:srgbClr val="A498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9" name="Google Shape;24109;p51"/>
              <p:cNvSpPr/>
              <p:nvPr/>
            </p:nvSpPr>
            <p:spPr>
              <a:xfrm>
                <a:off x="786125" y="1402475"/>
                <a:ext cx="548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687" extrusionOk="0">
                    <a:moveTo>
                      <a:pt x="1405" y="0"/>
                    </a:moveTo>
                    <a:lnTo>
                      <a:pt x="1293" y="56"/>
                    </a:lnTo>
                    <a:lnTo>
                      <a:pt x="1181" y="169"/>
                    </a:lnTo>
                    <a:lnTo>
                      <a:pt x="956" y="169"/>
                    </a:lnTo>
                    <a:lnTo>
                      <a:pt x="843" y="281"/>
                    </a:lnTo>
                    <a:lnTo>
                      <a:pt x="787" y="337"/>
                    </a:lnTo>
                    <a:lnTo>
                      <a:pt x="787" y="393"/>
                    </a:lnTo>
                    <a:lnTo>
                      <a:pt x="731" y="393"/>
                    </a:lnTo>
                    <a:lnTo>
                      <a:pt x="506" y="337"/>
                    </a:lnTo>
                    <a:lnTo>
                      <a:pt x="337" y="337"/>
                    </a:lnTo>
                    <a:lnTo>
                      <a:pt x="225" y="450"/>
                    </a:lnTo>
                    <a:lnTo>
                      <a:pt x="56" y="562"/>
                    </a:lnTo>
                    <a:lnTo>
                      <a:pt x="0" y="618"/>
                    </a:lnTo>
                    <a:lnTo>
                      <a:pt x="0" y="731"/>
                    </a:lnTo>
                    <a:lnTo>
                      <a:pt x="56" y="731"/>
                    </a:lnTo>
                    <a:lnTo>
                      <a:pt x="0" y="787"/>
                    </a:lnTo>
                    <a:lnTo>
                      <a:pt x="0" y="843"/>
                    </a:lnTo>
                    <a:lnTo>
                      <a:pt x="0" y="899"/>
                    </a:lnTo>
                    <a:lnTo>
                      <a:pt x="56" y="956"/>
                    </a:lnTo>
                    <a:lnTo>
                      <a:pt x="169" y="1012"/>
                    </a:lnTo>
                    <a:lnTo>
                      <a:pt x="281" y="1068"/>
                    </a:lnTo>
                    <a:lnTo>
                      <a:pt x="281" y="1124"/>
                    </a:lnTo>
                    <a:lnTo>
                      <a:pt x="169" y="1124"/>
                    </a:lnTo>
                    <a:lnTo>
                      <a:pt x="113" y="1180"/>
                    </a:lnTo>
                    <a:lnTo>
                      <a:pt x="113" y="1461"/>
                    </a:lnTo>
                    <a:lnTo>
                      <a:pt x="169" y="1630"/>
                    </a:lnTo>
                    <a:lnTo>
                      <a:pt x="281" y="1686"/>
                    </a:lnTo>
                    <a:lnTo>
                      <a:pt x="619" y="1574"/>
                    </a:lnTo>
                    <a:lnTo>
                      <a:pt x="956" y="1461"/>
                    </a:lnTo>
                    <a:lnTo>
                      <a:pt x="1630" y="1349"/>
                    </a:lnTo>
                    <a:lnTo>
                      <a:pt x="1686" y="1293"/>
                    </a:lnTo>
                    <a:lnTo>
                      <a:pt x="1630" y="1180"/>
                    </a:lnTo>
                    <a:lnTo>
                      <a:pt x="1462" y="1068"/>
                    </a:lnTo>
                    <a:lnTo>
                      <a:pt x="1405" y="1012"/>
                    </a:lnTo>
                    <a:lnTo>
                      <a:pt x="1405" y="956"/>
                    </a:lnTo>
                    <a:lnTo>
                      <a:pt x="1462" y="899"/>
                    </a:lnTo>
                    <a:lnTo>
                      <a:pt x="1518" y="843"/>
                    </a:lnTo>
                    <a:lnTo>
                      <a:pt x="1743" y="843"/>
                    </a:lnTo>
                    <a:lnTo>
                      <a:pt x="1911" y="787"/>
                    </a:lnTo>
                    <a:lnTo>
                      <a:pt x="2024" y="731"/>
                    </a:lnTo>
                    <a:lnTo>
                      <a:pt x="2192" y="675"/>
                    </a:lnTo>
                    <a:lnTo>
                      <a:pt x="2024" y="618"/>
                    </a:lnTo>
                    <a:lnTo>
                      <a:pt x="1967" y="562"/>
                    </a:lnTo>
                    <a:lnTo>
                      <a:pt x="1911" y="506"/>
                    </a:lnTo>
                    <a:lnTo>
                      <a:pt x="1911" y="450"/>
                    </a:lnTo>
                    <a:lnTo>
                      <a:pt x="1686" y="393"/>
                    </a:lnTo>
                    <a:lnTo>
                      <a:pt x="1630" y="337"/>
                    </a:lnTo>
                    <a:lnTo>
                      <a:pt x="1630" y="169"/>
                    </a:lnTo>
                    <a:lnTo>
                      <a:pt x="1574" y="56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A498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0" name="Google Shape;24110;p51"/>
              <p:cNvSpPr/>
              <p:nvPr/>
            </p:nvSpPr>
            <p:spPr>
              <a:xfrm>
                <a:off x="790325" y="1434775"/>
                <a:ext cx="36575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1238" extrusionOk="0">
                    <a:moveTo>
                      <a:pt x="675" y="1"/>
                    </a:moveTo>
                    <a:lnTo>
                      <a:pt x="563" y="113"/>
                    </a:lnTo>
                    <a:lnTo>
                      <a:pt x="394" y="226"/>
                    </a:lnTo>
                    <a:lnTo>
                      <a:pt x="226" y="282"/>
                    </a:lnTo>
                    <a:lnTo>
                      <a:pt x="113" y="394"/>
                    </a:lnTo>
                    <a:lnTo>
                      <a:pt x="1" y="394"/>
                    </a:lnTo>
                    <a:lnTo>
                      <a:pt x="1" y="450"/>
                    </a:lnTo>
                    <a:lnTo>
                      <a:pt x="169" y="675"/>
                    </a:lnTo>
                    <a:lnTo>
                      <a:pt x="169" y="788"/>
                    </a:lnTo>
                    <a:lnTo>
                      <a:pt x="169" y="900"/>
                    </a:lnTo>
                    <a:lnTo>
                      <a:pt x="169" y="956"/>
                    </a:lnTo>
                    <a:lnTo>
                      <a:pt x="282" y="1012"/>
                    </a:lnTo>
                    <a:lnTo>
                      <a:pt x="338" y="1012"/>
                    </a:lnTo>
                    <a:lnTo>
                      <a:pt x="394" y="1125"/>
                    </a:lnTo>
                    <a:lnTo>
                      <a:pt x="451" y="1125"/>
                    </a:lnTo>
                    <a:lnTo>
                      <a:pt x="507" y="1012"/>
                    </a:lnTo>
                    <a:lnTo>
                      <a:pt x="619" y="956"/>
                    </a:lnTo>
                    <a:lnTo>
                      <a:pt x="732" y="1012"/>
                    </a:lnTo>
                    <a:lnTo>
                      <a:pt x="788" y="1125"/>
                    </a:lnTo>
                    <a:lnTo>
                      <a:pt x="844" y="1125"/>
                    </a:lnTo>
                    <a:lnTo>
                      <a:pt x="900" y="1181"/>
                    </a:lnTo>
                    <a:lnTo>
                      <a:pt x="956" y="1237"/>
                    </a:lnTo>
                    <a:lnTo>
                      <a:pt x="1013" y="1237"/>
                    </a:lnTo>
                    <a:lnTo>
                      <a:pt x="1013" y="1181"/>
                    </a:lnTo>
                    <a:lnTo>
                      <a:pt x="1069" y="1125"/>
                    </a:lnTo>
                    <a:lnTo>
                      <a:pt x="1237" y="1125"/>
                    </a:lnTo>
                    <a:lnTo>
                      <a:pt x="1350" y="1069"/>
                    </a:lnTo>
                    <a:lnTo>
                      <a:pt x="1462" y="1069"/>
                    </a:lnTo>
                    <a:lnTo>
                      <a:pt x="1462" y="956"/>
                    </a:lnTo>
                    <a:lnTo>
                      <a:pt x="1350" y="956"/>
                    </a:lnTo>
                    <a:lnTo>
                      <a:pt x="1237" y="900"/>
                    </a:lnTo>
                    <a:lnTo>
                      <a:pt x="1181" y="788"/>
                    </a:lnTo>
                    <a:lnTo>
                      <a:pt x="1069" y="675"/>
                    </a:lnTo>
                    <a:lnTo>
                      <a:pt x="1462" y="619"/>
                    </a:lnTo>
                    <a:lnTo>
                      <a:pt x="1406" y="507"/>
                    </a:lnTo>
                    <a:lnTo>
                      <a:pt x="1350" y="450"/>
                    </a:lnTo>
                    <a:lnTo>
                      <a:pt x="1350" y="338"/>
                    </a:lnTo>
                    <a:lnTo>
                      <a:pt x="1406" y="169"/>
                    </a:lnTo>
                    <a:lnTo>
                      <a:pt x="1462" y="57"/>
                    </a:lnTo>
                    <a:lnTo>
                      <a:pt x="1294" y="1"/>
                    </a:lnTo>
                    <a:lnTo>
                      <a:pt x="1125" y="1"/>
                    </a:lnTo>
                    <a:lnTo>
                      <a:pt x="1069" y="57"/>
                    </a:lnTo>
                    <a:lnTo>
                      <a:pt x="1013" y="113"/>
                    </a:lnTo>
                    <a:lnTo>
                      <a:pt x="956" y="57"/>
                    </a:lnTo>
                    <a:lnTo>
                      <a:pt x="732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92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1" name="Google Shape;24111;p51"/>
              <p:cNvSpPr/>
              <p:nvPr/>
            </p:nvSpPr>
            <p:spPr>
              <a:xfrm>
                <a:off x="826875" y="1427750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0" y="169"/>
                    </a:lnTo>
                    <a:lnTo>
                      <a:pt x="113" y="226"/>
                    </a:lnTo>
                    <a:lnTo>
                      <a:pt x="225" y="226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498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2" name="Google Shape;24112;p51"/>
              <p:cNvSpPr/>
              <p:nvPr/>
            </p:nvSpPr>
            <p:spPr>
              <a:xfrm>
                <a:off x="829675" y="14502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13" y="56"/>
                    </a:moveTo>
                    <a:lnTo>
                      <a:pt x="113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13" y="56"/>
                    </a:lnTo>
                    <a:lnTo>
                      <a:pt x="113" y="56"/>
                    </a:lnTo>
                    <a:close/>
                  </a:path>
                </a:pathLst>
              </a:custGeom>
              <a:solidFill>
                <a:srgbClr val="908C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3" name="Google Shape;24113;p51"/>
              <p:cNvSpPr/>
              <p:nvPr/>
            </p:nvSpPr>
            <p:spPr>
              <a:xfrm>
                <a:off x="833900" y="14516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113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08C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4" name="Google Shape;24114;p51"/>
              <p:cNvSpPr/>
              <p:nvPr/>
            </p:nvSpPr>
            <p:spPr>
              <a:xfrm>
                <a:off x="826875" y="14544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2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5" name="Google Shape;24115;p51"/>
              <p:cNvSpPr/>
              <p:nvPr/>
            </p:nvSpPr>
            <p:spPr>
              <a:xfrm>
                <a:off x="852150" y="1385600"/>
                <a:ext cx="2532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32" extrusionOk="0">
                    <a:moveTo>
                      <a:pt x="788" y="1"/>
                    </a:moveTo>
                    <a:lnTo>
                      <a:pt x="507" y="113"/>
                    </a:lnTo>
                    <a:lnTo>
                      <a:pt x="282" y="225"/>
                    </a:lnTo>
                    <a:lnTo>
                      <a:pt x="1" y="394"/>
                    </a:lnTo>
                    <a:lnTo>
                      <a:pt x="170" y="506"/>
                    </a:lnTo>
                    <a:lnTo>
                      <a:pt x="170" y="619"/>
                    </a:lnTo>
                    <a:lnTo>
                      <a:pt x="170" y="731"/>
                    </a:lnTo>
                    <a:lnTo>
                      <a:pt x="338" y="506"/>
                    </a:lnTo>
                    <a:lnTo>
                      <a:pt x="451" y="394"/>
                    </a:lnTo>
                    <a:lnTo>
                      <a:pt x="563" y="282"/>
                    </a:lnTo>
                    <a:lnTo>
                      <a:pt x="619" y="282"/>
                    </a:lnTo>
                    <a:lnTo>
                      <a:pt x="675" y="338"/>
                    </a:lnTo>
                    <a:lnTo>
                      <a:pt x="675" y="394"/>
                    </a:lnTo>
                    <a:lnTo>
                      <a:pt x="619" y="506"/>
                    </a:lnTo>
                    <a:lnTo>
                      <a:pt x="619" y="563"/>
                    </a:lnTo>
                    <a:lnTo>
                      <a:pt x="732" y="563"/>
                    </a:lnTo>
                    <a:lnTo>
                      <a:pt x="956" y="619"/>
                    </a:lnTo>
                    <a:lnTo>
                      <a:pt x="1013" y="619"/>
                    </a:lnTo>
                    <a:lnTo>
                      <a:pt x="1013" y="506"/>
                    </a:lnTo>
                    <a:lnTo>
                      <a:pt x="844" y="282"/>
                    </a:lnTo>
                    <a:lnTo>
                      <a:pt x="788" y="169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9A94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6" name="Google Shape;24116;p51"/>
              <p:cNvSpPr/>
              <p:nvPr/>
            </p:nvSpPr>
            <p:spPr>
              <a:xfrm>
                <a:off x="849350" y="1339225"/>
                <a:ext cx="239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620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338"/>
                    </a:lnTo>
                    <a:lnTo>
                      <a:pt x="57" y="507"/>
                    </a:lnTo>
                    <a:lnTo>
                      <a:pt x="225" y="507"/>
                    </a:lnTo>
                    <a:lnTo>
                      <a:pt x="506" y="450"/>
                    </a:lnTo>
                    <a:lnTo>
                      <a:pt x="563" y="507"/>
                    </a:lnTo>
                    <a:lnTo>
                      <a:pt x="619" y="563"/>
                    </a:lnTo>
                    <a:lnTo>
                      <a:pt x="619" y="619"/>
                    </a:lnTo>
                    <a:lnTo>
                      <a:pt x="675" y="563"/>
                    </a:lnTo>
                    <a:lnTo>
                      <a:pt x="844" y="619"/>
                    </a:lnTo>
                    <a:lnTo>
                      <a:pt x="900" y="450"/>
                    </a:lnTo>
                    <a:lnTo>
                      <a:pt x="956" y="338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8C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7" name="Google Shape;24117;p51"/>
              <p:cNvSpPr/>
              <p:nvPr/>
            </p:nvSpPr>
            <p:spPr>
              <a:xfrm>
                <a:off x="847950" y="1398250"/>
                <a:ext cx="84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4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281"/>
                    </a:lnTo>
                    <a:lnTo>
                      <a:pt x="225" y="338"/>
                    </a:lnTo>
                    <a:lnTo>
                      <a:pt x="338" y="394"/>
                    </a:lnTo>
                    <a:lnTo>
                      <a:pt x="338" y="225"/>
                    </a:lnTo>
                    <a:lnTo>
                      <a:pt x="225" y="169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A94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8" name="Google Shape;24118;p51"/>
              <p:cNvSpPr/>
              <p:nvPr/>
            </p:nvSpPr>
            <p:spPr>
              <a:xfrm>
                <a:off x="863400" y="1354700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1" y="56"/>
                    </a:lnTo>
                    <a:lnTo>
                      <a:pt x="57" y="112"/>
                    </a:lnTo>
                    <a:lnTo>
                      <a:pt x="113" y="225"/>
                    </a:lnTo>
                    <a:lnTo>
                      <a:pt x="169" y="281"/>
                    </a:lnTo>
                    <a:lnTo>
                      <a:pt x="169" y="169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C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9" name="Google Shape;24119;p51"/>
              <p:cNvSpPr/>
              <p:nvPr/>
            </p:nvSpPr>
            <p:spPr>
              <a:xfrm>
                <a:off x="870425" y="13547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C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0" name="Google Shape;24120;p51"/>
              <p:cNvSpPr/>
              <p:nvPr/>
            </p:nvSpPr>
            <p:spPr>
              <a:xfrm>
                <a:off x="864800" y="13532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691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1" name="Google Shape;24121;p51"/>
              <p:cNvSpPr/>
              <p:nvPr/>
            </p:nvSpPr>
            <p:spPr>
              <a:xfrm>
                <a:off x="869025" y="1323775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225" y="1"/>
                    </a:moveTo>
                    <a:lnTo>
                      <a:pt x="169" y="113"/>
                    </a:lnTo>
                    <a:lnTo>
                      <a:pt x="113" y="169"/>
                    </a:lnTo>
                    <a:lnTo>
                      <a:pt x="0" y="338"/>
                    </a:lnTo>
                    <a:lnTo>
                      <a:pt x="113" y="338"/>
                    </a:lnTo>
                    <a:lnTo>
                      <a:pt x="225" y="282"/>
                    </a:lnTo>
                    <a:lnTo>
                      <a:pt x="338" y="169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2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2" name="Google Shape;24122;p51"/>
              <p:cNvSpPr/>
              <p:nvPr/>
            </p:nvSpPr>
            <p:spPr>
              <a:xfrm>
                <a:off x="829675" y="1316750"/>
                <a:ext cx="3515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912" extrusionOk="0">
                    <a:moveTo>
                      <a:pt x="563" y="1"/>
                    </a:moveTo>
                    <a:lnTo>
                      <a:pt x="563" y="57"/>
                    </a:lnTo>
                    <a:lnTo>
                      <a:pt x="563" y="169"/>
                    </a:lnTo>
                    <a:lnTo>
                      <a:pt x="506" y="225"/>
                    </a:lnTo>
                    <a:lnTo>
                      <a:pt x="394" y="225"/>
                    </a:lnTo>
                    <a:lnTo>
                      <a:pt x="282" y="338"/>
                    </a:lnTo>
                    <a:lnTo>
                      <a:pt x="169" y="282"/>
                    </a:lnTo>
                    <a:lnTo>
                      <a:pt x="113" y="169"/>
                    </a:lnTo>
                    <a:lnTo>
                      <a:pt x="57" y="113"/>
                    </a:lnTo>
                    <a:lnTo>
                      <a:pt x="1" y="113"/>
                    </a:lnTo>
                    <a:lnTo>
                      <a:pt x="1" y="563"/>
                    </a:lnTo>
                    <a:lnTo>
                      <a:pt x="1" y="675"/>
                    </a:lnTo>
                    <a:lnTo>
                      <a:pt x="1" y="787"/>
                    </a:lnTo>
                    <a:lnTo>
                      <a:pt x="113" y="787"/>
                    </a:lnTo>
                    <a:lnTo>
                      <a:pt x="225" y="731"/>
                    </a:lnTo>
                    <a:lnTo>
                      <a:pt x="225" y="675"/>
                    </a:lnTo>
                    <a:lnTo>
                      <a:pt x="225" y="619"/>
                    </a:lnTo>
                    <a:lnTo>
                      <a:pt x="282" y="675"/>
                    </a:lnTo>
                    <a:lnTo>
                      <a:pt x="225" y="731"/>
                    </a:lnTo>
                    <a:lnTo>
                      <a:pt x="225" y="956"/>
                    </a:lnTo>
                    <a:lnTo>
                      <a:pt x="282" y="1068"/>
                    </a:lnTo>
                    <a:lnTo>
                      <a:pt x="338" y="1125"/>
                    </a:lnTo>
                    <a:lnTo>
                      <a:pt x="506" y="1125"/>
                    </a:lnTo>
                    <a:lnTo>
                      <a:pt x="563" y="1181"/>
                    </a:lnTo>
                    <a:lnTo>
                      <a:pt x="675" y="1349"/>
                    </a:lnTo>
                    <a:lnTo>
                      <a:pt x="675" y="1518"/>
                    </a:lnTo>
                    <a:lnTo>
                      <a:pt x="619" y="1687"/>
                    </a:lnTo>
                    <a:lnTo>
                      <a:pt x="619" y="1855"/>
                    </a:lnTo>
                    <a:lnTo>
                      <a:pt x="675" y="1912"/>
                    </a:lnTo>
                    <a:lnTo>
                      <a:pt x="788" y="1912"/>
                    </a:lnTo>
                    <a:lnTo>
                      <a:pt x="900" y="1855"/>
                    </a:lnTo>
                    <a:lnTo>
                      <a:pt x="956" y="1855"/>
                    </a:lnTo>
                    <a:lnTo>
                      <a:pt x="1069" y="1743"/>
                    </a:lnTo>
                    <a:lnTo>
                      <a:pt x="1237" y="1630"/>
                    </a:lnTo>
                    <a:lnTo>
                      <a:pt x="1237" y="1518"/>
                    </a:lnTo>
                    <a:lnTo>
                      <a:pt x="1237" y="1462"/>
                    </a:lnTo>
                    <a:lnTo>
                      <a:pt x="1406" y="1462"/>
                    </a:lnTo>
                    <a:lnTo>
                      <a:pt x="1293" y="1237"/>
                    </a:lnTo>
                    <a:lnTo>
                      <a:pt x="1181" y="1349"/>
                    </a:lnTo>
                    <a:lnTo>
                      <a:pt x="1069" y="1406"/>
                    </a:lnTo>
                    <a:lnTo>
                      <a:pt x="956" y="1349"/>
                    </a:lnTo>
                    <a:lnTo>
                      <a:pt x="900" y="1293"/>
                    </a:lnTo>
                    <a:lnTo>
                      <a:pt x="900" y="1237"/>
                    </a:lnTo>
                    <a:lnTo>
                      <a:pt x="900" y="1068"/>
                    </a:lnTo>
                    <a:lnTo>
                      <a:pt x="900" y="1012"/>
                    </a:lnTo>
                    <a:lnTo>
                      <a:pt x="956" y="900"/>
                    </a:lnTo>
                    <a:lnTo>
                      <a:pt x="1012" y="956"/>
                    </a:lnTo>
                    <a:lnTo>
                      <a:pt x="1069" y="956"/>
                    </a:lnTo>
                    <a:lnTo>
                      <a:pt x="1125" y="900"/>
                    </a:lnTo>
                    <a:lnTo>
                      <a:pt x="1125" y="844"/>
                    </a:lnTo>
                    <a:lnTo>
                      <a:pt x="1181" y="844"/>
                    </a:lnTo>
                    <a:lnTo>
                      <a:pt x="1237" y="787"/>
                    </a:lnTo>
                    <a:lnTo>
                      <a:pt x="1293" y="731"/>
                    </a:lnTo>
                    <a:lnTo>
                      <a:pt x="1237" y="675"/>
                    </a:lnTo>
                    <a:lnTo>
                      <a:pt x="1181" y="619"/>
                    </a:lnTo>
                    <a:lnTo>
                      <a:pt x="1125" y="563"/>
                    </a:lnTo>
                    <a:lnTo>
                      <a:pt x="1069" y="563"/>
                    </a:lnTo>
                    <a:lnTo>
                      <a:pt x="731" y="619"/>
                    </a:lnTo>
                    <a:lnTo>
                      <a:pt x="675" y="619"/>
                    </a:lnTo>
                    <a:lnTo>
                      <a:pt x="675" y="506"/>
                    </a:lnTo>
                    <a:lnTo>
                      <a:pt x="675" y="450"/>
                    </a:lnTo>
                    <a:lnTo>
                      <a:pt x="900" y="450"/>
                    </a:lnTo>
                    <a:lnTo>
                      <a:pt x="844" y="394"/>
                    </a:lnTo>
                    <a:lnTo>
                      <a:pt x="731" y="282"/>
                    </a:lnTo>
                    <a:lnTo>
                      <a:pt x="675" y="169"/>
                    </a:lnTo>
                    <a:lnTo>
                      <a:pt x="788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9691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3" name="Google Shape;24123;p51"/>
              <p:cNvSpPr/>
              <p:nvPr/>
            </p:nvSpPr>
            <p:spPr>
              <a:xfrm>
                <a:off x="873225" y="134205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C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4" name="Google Shape;24124;p51"/>
              <p:cNvSpPr/>
              <p:nvPr/>
            </p:nvSpPr>
            <p:spPr>
              <a:xfrm>
                <a:off x="694775" y="1419325"/>
                <a:ext cx="5905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024" extrusionOk="0">
                    <a:moveTo>
                      <a:pt x="732" y="1"/>
                    </a:moveTo>
                    <a:lnTo>
                      <a:pt x="675" y="57"/>
                    </a:lnTo>
                    <a:lnTo>
                      <a:pt x="619" y="169"/>
                    </a:lnTo>
                    <a:lnTo>
                      <a:pt x="507" y="338"/>
                    </a:lnTo>
                    <a:lnTo>
                      <a:pt x="451" y="394"/>
                    </a:lnTo>
                    <a:lnTo>
                      <a:pt x="169" y="506"/>
                    </a:lnTo>
                    <a:lnTo>
                      <a:pt x="1" y="450"/>
                    </a:lnTo>
                    <a:lnTo>
                      <a:pt x="57" y="787"/>
                    </a:lnTo>
                    <a:lnTo>
                      <a:pt x="169" y="787"/>
                    </a:lnTo>
                    <a:lnTo>
                      <a:pt x="226" y="731"/>
                    </a:lnTo>
                    <a:lnTo>
                      <a:pt x="282" y="731"/>
                    </a:lnTo>
                    <a:lnTo>
                      <a:pt x="226" y="619"/>
                    </a:lnTo>
                    <a:lnTo>
                      <a:pt x="619" y="619"/>
                    </a:lnTo>
                    <a:lnTo>
                      <a:pt x="619" y="675"/>
                    </a:lnTo>
                    <a:lnTo>
                      <a:pt x="563" y="675"/>
                    </a:lnTo>
                    <a:lnTo>
                      <a:pt x="507" y="731"/>
                    </a:lnTo>
                    <a:lnTo>
                      <a:pt x="451" y="787"/>
                    </a:lnTo>
                    <a:lnTo>
                      <a:pt x="507" y="956"/>
                    </a:lnTo>
                    <a:lnTo>
                      <a:pt x="507" y="1068"/>
                    </a:lnTo>
                    <a:lnTo>
                      <a:pt x="282" y="1125"/>
                    </a:lnTo>
                    <a:lnTo>
                      <a:pt x="169" y="1125"/>
                    </a:lnTo>
                    <a:lnTo>
                      <a:pt x="113" y="1181"/>
                    </a:lnTo>
                    <a:lnTo>
                      <a:pt x="57" y="1293"/>
                    </a:lnTo>
                    <a:lnTo>
                      <a:pt x="57" y="1349"/>
                    </a:lnTo>
                    <a:lnTo>
                      <a:pt x="113" y="1406"/>
                    </a:lnTo>
                    <a:lnTo>
                      <a:pt x="226" y="1462"/>
                    </a:lnTo>
                    <a:lnTo>
                      <a:pt x="226" y="1518"/>
                    </a:lnTo>
                    <a:lnTo>
                      <a:pt x="282" y="1630"/>
                    </a:lnTo>
                    <a:lnTo>
                      <a:pt x="282" y="1799"/>
                    </a:lnTo>
                    <a:lnTo>
                      <a:pt x="169" y="1912"/>
                    </a:lnTo>
                    <a:lnTo>
                      <a:pt x="113" y="1968"/>
                    </a:lnTo>
                    <a:lnTo>
                      <a:pt x="57" y="2024"/>
                    </a:lnTo>
                    <a:lnTo>
                      <a:pt x="282" y="2024"/>
                    </a:lnTo>
                    <a:lnTo>
                      <a:pt x="338" y="1968"/>
                    </a:lnTo>
                    <a:lnTo>
                      <a:pt x="451" y="1912"/>
                    </a:lnTo>
                    <a:lnTo>
                      <a:pt x="563" y="1799"/>
                    </a:lnTo>
                    <a:lnTo>
                      <a:pt x="619" y="1743"/>
                    </a:lnTo>
                    <a:lnTo>
                      <a:pt x="675" y="1743"/>
                    </a:lnTo>
                    <a:lnTo>
                      <a:pt x="900" y="1799"/>
                    </a:lnTo>
                    <a:lnTo>
                      <a:pt x="956" y="1743"/>
                    </a:lnTo>
                    <a:lnTo>
                      <a:pt x="1013" y="1630"/>
                    </a:lnTo>
                    <a:lnTo>
                      <a:pt x="1069" y="1574"/>
                    </a:lnTo>
                    <a:lnTo>
                      <a:pt x="1181" y="1518"/>
                    </a:lnTo>
                    <a:lnTo>
                      <a:pt x="1125" y="1406"/>
                    </a:lnTo>
                    <a:lnTo>
                      <a:pt x="1069" y="1293"/>
                    </a:lnTo>
                    <a:lnTo>
                      <a:pt x="1069" y="1237"/>
                    </a:lnTo>
                    <a:lnTo>
                      <a:pt x="1181" y="1181"/>
                    </a:lnTo>
                    <a:lnTo>
                      <a:pt x="1181" y="1125"/>
                    </a:lnTo>
                    <a:lnTo>
                      <a:pt x="1237" y="1068"/>
                    </a:lnTo>
                    <a:lnTo>
                      <a:pt x="1406" y="1012"/>
                    </a:lnTo>
                    <a:lnTo>
                      <a:pt x="1575" y="1012"/>
                    </a:lnTo>
                    <a:lnTo>
                      <a:pt x="1631" y="1125"/>
                    </a:lnTo>
                    <a:lnTo>
                      <a:pt x="1631" y="1181"/>
                    </a:lnTo>
                    <a:lnTo>
                      <a:pt x="1575" y="1181"/>
                    </a:lnTo>
                    <a:lnTo>
                      <a:pt x="1518" y="1237"/>
                    </a:lnTo>
                    <a:lnTo>
                      <a:pt x="1518" y="1293"/>
                    </a:lnTo>
                    <a:lnTo>
                      <a:pt x="1575" y="1349"/>
                    </a:lnTo>
                    <a:lnTo>
                      <a:pt x="1631" y="1349"/>
                    </a:lnTo>
                    <a:lnTo>
                      <a:pt x="1743" y="1293"/>
                    </a:lnTo>
                    <a:lnTo>
                      <a:pt x="1799" y="1237"/>
                    </a:lnTo>
                    <a:lnTo>
                      <a:pt x="1856" y="1125"/>
                    </a:lnTo>
                    <a:lnTo>
                      <a:pt x="1912" y="956"/>
                    </a:lnTo>
                    <a:lnTo>
                      <a:pt x="1912" y="900"/>
                    </a:lnTo>
                    <a:lnTo>
                      <a:pt x="1968" y="900"/>
                    </a:lnTo>
                    <a:lnTo>
                      <a:pt x="2024" y="956"/>
                    </a:lnTo>
                    <a:lnTo>
                      <a:pt x="2024" y="1068"/>
                    </a:lnTo>
                    <a:lnTo>
                      <a:pt x="2249" y="1068"/>
                    </a:lnTo>
                    <a:lnTo>
                      <a:pt x="2362" y="1012"/>
                    </a:lnTo>
                    <a:lnTo>
                      <a:pt x="2362" y="900"/>
                    </a:lnTo>
                    <a:lnTo>
                      <a:pt x="2305" y="844"/>
                    </a:lnTo>
                    <a:lnTo>
                      <a:pt x="2249" y="787"/>
                    </a:lnTo>
                    <a:lnTo>
                      <a:pt x="2249" y="675"/>
                    </a:lnTo>
                    <a:lnTo>
                      <a:pt x="2137" y="619"/>
                    </a:lnTo>
                    <a:lnTo>
                      <a:pt x="2080" y="619"/>
                    </a:lnTo>
                    <a:lnTo>
                      <a:pt x="1968" y="675"/>
                    </a:lnTo>
                    <a:lnTo>
                      <a:pt x="1912" y="619"/>
                    </a:lnTo>
                    <a:lnTo>
                      <a:pt x="1743" y="619"/>
                    </a:lnTo>
                    <a:lnTo>
                      <a:pt x="1687" y="731"/>
                    </a:lnTo>
                    <a:lnTo>
                      <a:pt x="1406" y="787"/>
                    </a:lnTo>
                    <a:lnTo>
                      <a:pt x="1237" y="731"/>
                    </a:lnTo>
                    <a:lnTo>
                      <a:pt x="1125" y="619"/>
                    </a:lnTo>
                    <a:lnTo>
                      <a:pt x="1013" y="394"/>
                    </a:lnTo>
                    <a:lnTo>
                      <a:pt x="1013" y="225"/>
                    </a:lnTo>
                    <a:lnTo>
                      <a:pt x="1013" y="169"/>
                    </a:lnTo>
                    <a:lnTo>
                      <a:pt x="1013" y="57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9D8A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5" name="Google Shape;24125;p51"/>
              <p:cNvSpPr/>
              <p:nvPr/>
            </p:nvSpPr>
            <p:spPr>
              <a:xfrm>
                <a:off x="711650" y="1481150"/>
                <a:ext cx="3655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743" extrusionOk="0">
                    <a:moveTo>
                      <a:pt x="394" y="1"/>
                    </a:moveTo>
                    <a:lnTo>
                      <a:pt x="394" y="113"/>
                    </a:lnTo>
                    <a:lnTo>
                      <a:pt x="225" y="282"/>
                    </a:lnTo>
                    <a:lnTo>
                      <a:pt x="169" y="394"/>
                    </a:lnTo>
                    <a:lnTo>
                      <a:pt x="113" y="506"/>
                    </a:lnTo>
                    <a:lnTo>
                      <a:pt x="57" y="731"/>
                    </a:lnTo>
                    <a:lnTo>
                      <a:pt x="0" y="787"/>
                    </a:lnTo>
                    <a:lnTo>
                      <a:pt x="57" y="900"/>
                    </a:lnTo>
                    <a:lnTo>
                      <a:pt x="169" y="1012"/>
                    </a:lnTo>
                    <a:lnTo>
                      <a:pt x="281" y="956"/>
                    </a:lnTo>
                    <a:lnTo>
                      <a:pt x="394" y="900"/>
                    </a:lnTo>
                    <a:lnTo>
                      <a:pt x="506" y="956"/>
                    </a:lnTo>
                    <a:lnTo>
                      <a:pt x="506" y="1068"/>
                    </a:lnTo>
                    <a:lnTo>
                      <a:pt x="506" y="1237"/>
                    </a:lnTo>
                    <a:lnTo>
                      <a:pt x="506" y="1350"/>
                    </a:lnTo>
                    <a:lnTo>
                      <a:pt x="506" y="1406"/>
                    </a:lnTo>
                    <a:lnTo>
                      <a:pt x="450" y="1462"/>
                    </a:lnTo>
                    <a:lnTo>
                      <a:pt x="281" y="1518"/>
                    </a:lnTo>
                    <a:lnTo>
                      <a:pt x="394" y="1631"/>
                    </a:lnTo>
                    <a:lnTo>
                      <a:pt x="506" y="1687"/>
                    </a:lnTo>
                    <a:lnTo>
                      <a:pt x="787" y="1743"/>
                    </a:lnTo>
                    <a:lnTo>
                      <a:pt x="1012" y="1743"/>
                    </a:lnTo>
                    <a:lnTo>
                      <a:pt x="1124" y="1631"/>
                    </a:lnTo>
                    <a:lnTo>
                      <a:pt x="1124" y="1462"/>
                    </a:lnTo>
                    <a:lnTo>
                      <a:pt x="1012" y="1518"/>
                    </a:lnTo>
                    <a:lnTo>
                      <a:pt x="900" y="1462"/>
                    </a:lnTo>
                    <a:lnTo>
                      <a:pt x="900" y="1406"/>
                    </a:lnTo>
                    <a:lnTo>
                      <a:pt x="900" y="1293"/>
                    </a:lnTo>
                    <a:lnTo>
                      <a:pt x="956" y="1237"/>
                    </a:lnTo>
                    <a:lnTo>
                      <a:pt x="1012" y="1237"/>
                    </a:lnTo>
                    <a:lnTo>
                      <a:pt x="1012" y="1181"/>
                    </a:lnTo>
                    <a:lnTo>
                      <a:pt x="1068" y="1181"/>
                    </a:lnTo>
                    <a:lnTo>
                      <a:pt x="1068" y="1012"/>
                    </a:lnTo>
                    <a:lnTo>
                      <a:pt x="1012" y="956"/>
                    </a:lnTo>
                    <a:lnTo>
                      <a:pt x="900" y="900"/>
                    </a:lnTo>
                    <a:lnTo>
                      <a:pt x="956" y="844"/>
                    </a:lnTo>
                    <a:lnTo>
                      <a:pt x="1181" y="675"/>
                    </a:lnTo>
                    <a:lnTo>
                      <a:pt x="1293" y="563"/>
                    </a:lnTo>
                    <a:lnTo>
                      <a:pt x="1462" y="563"/>
                    </a:lnTo>
                    <a:lnTo>
                      <a:pt x="1293" y="394"/>
                    </a:lnTo>
                    <a:lnTo>
                      <a:pt x="1237" y="338"/>
                    </a:lnTo>
                    <a:lnTo>
                      <a:pt x="1181" y="282"/>
                    </a:lnTo>
                    <a:lnTo>
                      <a:pt x="1181" y="169"/>
                    </a:lnTo>
                    <a:lnTo>
                      <a:pt x="1124" y="113"/>
                    </a:lnTo>
                    <a:lnTo>
                      <a:pt x="619" y="113"/>
                    </a:lnTo>
                    <a:lnTo>
                      <a:pt x="562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B497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6" name="Google Shape;24126;p51"/>
              <p:cNvSpPr/>
              <p:nvPr/>
            </p:nvSpPr>
            <p:spPr>
              <a:xfrm>
                <a:off x="701800" y="1482550"/>
                <a:ext cx="25325" cy="365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463" extrusionOk="0">
                    <a:moveTo>
                      <a:pt x="170" y="1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1" y="282"/>
                    </a:lnTo>
                    <a:lnTo>
                      <a:pt x="1" y="619"/>
                    </a:lnTo>
                    <a:lnTo>
                      <a:pt x="57" y="731"/>
                    </a:lnTo>
                    <a:lnTo>
                      <a:pt x="113" y="788"/>
                    </a:lnTo>
                    <a:lnTo>
                      <a:pt x="282" y="788"/>
                    </a:lnTo>
                    <a:lnTo>
                      <a:pt x="338" y="844"/>
                    </a:lnTo>
                    <a:lnTo>
                      <a:pt x="338" y="900"/>
                    </a:lnTo>
                    <a:lnTo>
                      <a:pt x="451" y="956"/>
                    </a:lnTo>
                    <a:lnTo>
                      <a:pt x="619" y="1012"/>
                    </a:lnTo>
                    <a:lnTo>
                      <a:pt x="675" y="1125"/>
                    </a:lnTo>
                    <a:lnTo>
                      <a:pt x="675" y="1181"/>
                    </a:lnTo>
                    <a:lnTo>
                      <a:pt x="675" y="1237"/>
                    </a:lnTo>
                    <a:lnTo>
                      <a:pt x="844" y="1294"/>
                    </a:lnTo>
                    <a:lnTo>
                      <a:pt x="788" y="1350"/>
                    </a:lnTo>
                    <a:lnTo>
                      <a:pt x="675" y="1462"/>
                    </a:lnTo>
                    <a:lnTo>
                      <a:pt x="900" y="1462"/>
                    </a:lnTo>
                    <a:lnTo>
                      <a:pt x="956" y="1350"/>
                    </a:lnTo>
                    <a:lnTo>
                      <a:pt x="1013" y="1012"/>
                    </a:lnTo>
                    <a:lnTo>
                      <a:pt x="956" y="675"/>
                    </a:lnTo>
                    <a:lnTo>
                      <a:pt x="788" y="731"/>
                    </a:lnTo>
                    <a:lnTo>
                      <a:pt x="619" y="844"/>
                    </a:lnTo>
                    <a:lnTo>
                      <a:pt x="507" y="844"/>
                    </a:lnTo>
                    <a:lnTo>
                      <a:pt x="451" y="731"/>
                    </a:lnTo>
                    <a:lnTo>
                      <a:pt x="507" y="675"/>
                    </a:lnTo>
                    <a:lnTo>
                      <a:pt x="563" y="675"/>
                    </a:lnTo>
                    <a:lnTo>
                      <a:pt x="619" y="563"/>
                    </a:lnTo>
                    <a:lnTo>
                      <a:pt x="619" y="394"/>
                    </a:lnTo>
                    <a:lnTo>
                      <a:pt x="619" y="282"/>
                    </a:lnTo>
                    <a:lnTo>
                      <a:pt x="732" y="226"/>
                    </a:lnTo>
                    <a:lnTo>
                      <a:pt x="844" y="226"/>
                    </a:lnTo>
                    <a:lnTo>
                      <a:pt x="844" y="113"/>
                    </a:lnTo>
                    <a:lnTo>
                      <a:pt x="844" y="57"/>
                    </a:lnTo>
                    <a:lnTo>
                      <a:pt x="394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A98F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7" name="Google Shape;24127;p51"/>
              <p:cNvSpPr/>
              <p:nvPr/>
            </p:nvSpPr>
            <p:spPr>
              <a:xfrm>
                <a:off x="711650" y="1519100"/>
                <a:ext cx="239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406" extrusionOk="0">
                    <a:moveTo>
                      <a:pt x="281" y="0"/>
                    </a:moveTo>
                    <a:lnTo>
                      <a:pt x="169" y="113"/>
                    </a:lnTo>
                    <a:lnTo>
                      <a:pt x="57" y="169"/>
                    </a:lnTo>
                    <a:lnTo>
                      <a:pt x="0" y="169"/>
                    </a:lnTo>
                    <a:lnTo>
                      <a:pt x="57" y="225"/>
                    </a:lnTo>
                    <a:lnTo>
                      <a:pt x="394" y="225"/>
                    </a:lnTo>
                    <a:lnTo>
                      <a:pt x="394" y="281"/>
                    </a:lnTo>
                    <a:lnTo>
                      <a:pt x="281" y="337"/>
                    </a:lnTo>
                    <a:lnTo>
                      <a:pt x="281" y="394"/>
                    </a:lnTo>
                    <a:lnTo>
                      <a:pt x="281" y="450"/>
                    </a:lnTo>
                    <a:lnTo>
                      <a:pt x="281" y="506"/>
                    </a:lnTo>
                    <a:lnTo>
                      <a:pt x="225" y="562"/>
                    </a:lnTo>
                    <a:lnTo>
                      <a:pt x="338" y="675"/>
                    </a:lnTo>
                    <a:lnTo>
                      <a:pt x="394" y="675"/>
                    </a:lnTo>
                    <a:lnTo>
                      <a:pt x="394" y="731"/>
                    </a:lnTo>
                    <a:lnTo>
                      <a:pt x="338" y="787"/>
                    </a:lnTo>
                    <a:lnTo>
                      <a:pt x="338" y="956"/>
                    </a:lnTo>
                    <a:lnTo>
                      <a:pt x="394" y="1012"/>
                    </a:lnTo>
                    <a:lnTo>
                      <a:pt x="394" y="1068"/>
                    </a:lnTo>
                    <a:lnTo>
                      <a:pt x="338" y="1293"/>
                    </a:lnTo>
                    <a:lnTo>
                      <a:pt x="338" y="1349"/>
                    </a:lnTo>
                    <a:lnTo>
                      <a:pt x="338" y="1405"/>
                    </a:lnTo>
                    <a:lnTo>
                      <a:pt x="450" y="1349"/>
                    </a:lnTo>
                    <a:lnTo>
                      <a:pt x="450" y="1293"/>
                    </a:lnTo>
                    <a:lnTo>
                      <a:pt x="506" y="1237"/>
                    </a:lnTo>
                    <a:lnTo>
                      <a:pt x="619" y="1180"/>
                    </a:lnTo>
                    <a:lnTo>
                      <a:pt x="731" y="1180"/>
                    </a:lnTo>
                    <a:lnTo>
                      <a:pt x="731" y="1012"/>
                    </a:lnTo>
                    <a:lnTo>
                      <a:pt x="731" y="899"/>
                    </a:lnTo>
                    <a:lnTo>
                      <a:pt x="731" y="843"/>
                    </a:lnTo>
                    <a:lnTo>
                      <a:pt x="900" y="843"/>
                    </a:lnTo>
                    <a:lnTo>
                      <a:pt x="956" y="787"/>
                    </a:lnTo>
                    <a:lnTo>
                      <a:pt x="956" y="675"/>
                    </a:lnTo>
                    <a:lnTo>
                      <a:pt x="900" y="562"/>
                    </a:lnTo>
                    <a:lnTo>
                      <a:pt x="787" y="562"/>
                    </a:lnTo>
                    <a:lnTo>
                      <a:pt x="675" y="506"/>
                    </a:lnTo>
                    <a:lnTo>
                      <a:pt x="675" y="450"/>
                    </a:lnTo>
                    <a:lnTo>
                      <a:pt x="843" y="337"/>
                    </a:lnTo>
                    <a:lnTo>
                      <a:pt x="843" y="281"/>
                    </a:lnTo>
                    <a:lnTo>
                      <a:pt x="787" y="169"/>
                    </a:lnTo>
                    <a:lnTo>
                      <a:pt x="675" y="113"/>
                    </a:lnTo>
                    <a:lnTo>
                      <a:pt x="562" y="113"/>
                    </a:lnTo>
                    <a:lnTo>
                      <a:pt x="394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A98F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8" name="Google Shape;24128;p51"/>
              <p:cNvSpPr/>
              <p:nvPr/>
            </p:nvSpPr>
            <p:spPr>
              <a:xfrm>
                <a:off x="707425" y="151627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" y="1"/>
                    </a:moveTo>
                    <a:lnTo>
                      <a:pt x="57" y="169"/>
                    </a:lnTo>
                    <a:lnTo>
                      <a:pt x="57" y="226"/>
                    </a:lnTo>
                    <a:lnTo>
                      <a:pt x="169" y="282"/>
                    </a:lnTo>
                    <a:lnTo>
                      <a:pt x="113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98F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9" name="Google Shape;24129;p51"/>
              <p:cNvSpPr/>
              <p:nvPr/>
            </p:nvSpPr>
            <p:spPr>
              <a:xfrm>
                <a:off x="683550" y="14685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B97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0" name="Google Shape;24130;p51"/>
              <p:cNvSpPr/>
              <p:nvPr/>
            </p:nvSpPr>
            <p:spPr>
              <a:xfrm>
                <a:off x="676525" y="153315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0"/>
                    </a:moveTo>
                    <a:lnTo>
                      <a:pt x="56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B9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1" name="Google Shape;24131;p51"/>
              <p:cNvSpPr/>
              <p:nvPr/>
            </p:nvSpPr>
            <p:spPr>
              <a:xfrm>
                <a:off x="700400" y="1527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57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689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2" name="Google Shape;24132;p51"/>
              <p:cNvSpPr/>
              <p:nvPr/>
            </p:nvSpPr>
            <p:spPr>
              <a:xfrm>
                <a:off x="691975" y="1391225"/>
                <a:ext cx="4077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1631" extrusionOk="0">
                    <a:moveTo>
                      <a:pt x="506" y="0"/>
                    </a:moveTo>
                    <a:lnTo>
                      <a:pt x="450" y="57"/>
                    </a:lnTo>
                    <a:lnTo>
                      <a:pt x="450" y="113"/>
                    </a:lnTo>
                    <a:lnTo>
                      <a:pt x="450" y="225"/>
                    </a:lnTo>
                    <a:lnTo>
                      <a:pt x="338" y="281"/>
                    </a:lnTo>
                    <a:lnTo>
                      <a:pt x="169" y="281"/>
                    </a:lnTo>
                    <a:lnTo>
                      <a:pt x="0" y="338"/>
                    </a:lnTo>
                    <a:lnTo>
                      <a:pt x="113" y="450"/>
                    </a:lnTo>
                    <a:lnTo>
                      <a:pt x="225" y="506"/>
                    </a:lnTo>
                    <a:lnTo>
                      <a:pt x="338" y="619"/>
                    </a:lnTo>
                    <a:lnTo>
                      <a:pt x="394" y="787"/>
                    </a:lnTo>
                    <a:lnTo>
                      <a:pt x="113" y="787"/>
                    </a:lnTo>
                    <a:lnTo>
                      <a:pt x="113" y="900"/>
                    </a:lnTo>
                    <a:lnTo>
                      <a:pt x="169" y="956"/>
                    </a:lnTo>
                    <a:lnTo>
                      <a:pt x="169" y="1012"/>
                    </a:lnTo>
                    <a:lnTo>
                      <a:pt x="57" y="1181"/>
                    </a:lnTo>
                    <a:lnTo>
                      <a:pt x="225" y="1181"/>
                    </a:lnTo>
                    <a:lnTo>
                      <a:pt x="394" y="1125"/>
                    </a:lnTo>
                    <a:lnTo>
                      <a:pt x="450" y="1125"/>
                    </a:lnTo>
                    <a:lnTo>
                      <a:pt x="506" y="1181"/>
                    </a:lnTo>
                    <a:lnTo>
                      <a:pt x="563" y="1237"/>
                    </a:lnTo>
                    <a:lnTo>
                      <a:pt x="563" y="1293"/>
                    </a:lnTo>
                    <a:lnTo>
                      <a:pt x="394" y="1293"/>
                    </a:lnTo>
                    <a:lnTo>
                      <a:pt x="394" y="1406"/>
                    </a:lnTo>
                    <a:lnTo>
                      <a:pt x="338" y="1518"/>
                    </a:lnTo>
                    <a:lnTo>
                      <a:pt x="281" y="1630"/>
                    </a:lnTo>
                    <a:lnTo>
                      <a:pt x="787" y="1574"/>
                    </a:lnTo>
                    <a:lnTo>
                      <a:pt x="731" y="1518"/>
                    </a:lnTo>
                    <a:lnTo>
                      <a:pt x="675" y="1462"/>
                    </a:lnTo>
                    <a:lnTo>
                      <a:pt x="731" y="1349"/>
                    </a:lnTo>
                    <a:lnTo>
                      <a:pt x="900" y="1237"/>
                    </a:lnTo>
                    <a:lnTo>
                      <a:pt x="1125" y="1181"/>
                    </a:lnTo>
                    <a:lnTo>
                      <a:pt x="1125" y="1125"/>
                    </a:lnTo>
                    <a:lnTo>
                      <a:pt x="1125" y="956"/>
                    </a:lnTo>
                    <a:lnTo>
                      <a:pt x="1349" y="956"/>
                    </a:lnTo>
                    <a:lnTo>
                      <a:pt x="1518" y="843"/>
                    </a:lnTo>
                    <a:lnTo>
                      <a:pt x="1574" y="787"/>
                    </a:lnTo>
                    <a:lnTo>
                      <a:pt x="1518" y="675"/>
                    </a:lnTo>
                    <a:lnTo>
                      <a:pt x="1630" y="675"/>
                    </a:lnTo>
                    <a:lnTo>
                      <a:pt x="1630" y="619"/>
                    </a:lnTo>
                    <a:lnTo>
                      <a:pt x="1630" y="506"/>
                    </a:lnTo>
                    <a:lnTo>
                      <a:pt x="1462" y="506"/>
                    </a:lnTo>
                    <a:lnTo>
                      <a:pt x="1349" y="394"/>
                    </a:lnTo>
                    <a:lnTo>
                      <a:pt x="1293" y="394"/>
                    </a:lnTo>
                    <a:lnTo>
                      <a:pt x="1237" y="450"/>
                    </a:lnTo>
                    <a:lnTo>
                      <a:pt x="1181" y="562"/>
                    </a:lnTo>
                    <a:lnTo>
                      <a:pt x="1125" y="506"/>
                    </a:lnTo>
                    <a:lnTo>
                      <a:pt x="1125" y="450"/>
                    </a:lnTo>
                    <a:lnTo>
                      <a:pt x="1068" y="338"/>
                    </a:lnTo>
                    <a:lnTo>
                      <a:pt x="844" y="338"/>
                    </a:lnTo>
                    <a:lnTo>
                      <a:pt x="787" y="225"/>
                    </a:lnTo>
                    <a:lnTo>
                      <a:pt x="787" y="11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948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3" name="Google Shape;24133;p51"/>
              <p:cNvSpPr/>
              <p:nvPr/>
            </p:nvSpPr>
            <p:spPr>
              <a:xfrm>
                <a:off x="689175" y="1420725"/>
                <a:ext cx="56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14" extrusionOk="0">
                    <a:moveTo>
                      <a:pt x="112" y="1"/>
                    </a:moveTo>
                    <a:lnTo>
                      <a:pt x="0" y="57"/>
                    </a:lnTo>
                    <a:lnTo>
                      <a:pt x="112" y="57"/>
                    </a:lnTo>
                    <a:lnTo>
                      <a:pt x="169" y="113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48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4" name="Google Shape;24134;p51"/>
              <p:cNvSpPr/>
              <p:nvPr/>
            </p:nvSpPr>
            <p:spPr>
              <a:xfrm>
                <a:off x="689175" y="14221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48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5" name="Google Shape;24135;p51"/>
              <p:cNvSpPr/>
              <p:nvPr/>
            </p:nvSpPr>
            <p:spPr>
              <a:xfrm>
                <a:off x="706025" y="1238050"/>
                <a:ext cx="73100" cy="130725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5229" extrusionOk="0">
                    <a:moveTo>
                      <a:pt x="2417" y="1"/>
                    </a:moveTo>
                    <a:lnTo>
                      <a:pt x="2361" y="57"/>
                    </a:lnTo>
                    <a:lnTo>
                      <a:pt x="2305" y="170"/>
                    </a:lnTo>
                    <a:lnTo>
                      <a:pt x="2193" y="226"/>
                    </a:lnTo>
                    <a:lnTo>
                      <a:pt x="2136" y="226"/>
                    </a:lnTo>
                    <a:lnTo>
                      <a:pt x="2024" y="338"/>
                    </a:lnTo>
                    <a:lnTo>
                      <a:pt x="2080" y="451"/>
                    </a:lnTo>
                    <a:lnTo>
                      <a:pt x="2024" y="619"/>
                    </a:lnTo>
                    <a:lnTo>
                      <a:pt x="1968" y="619"/>
                    </a:lnTo>
                    <a:lnTo>
                      <a:pt x="1855" y="675"/>
                    </a:lnTo>
                    <a:lnTo>
                      <a:pt x="1743" y="675"/>
                    </a:lnTo>
                    <a:lnTo>
                      <a:pt x="1630" y="619"/>
                    </a:lnTo>
                    <a:lnTo>
                      <a:pt x="1574" y="619"/>
                    </a:lnTo>
                    <a:lnTo>
                      <a:pt x="1406" y="732"/>
                    </a:lnTo>
                    <a:lnTo>
                      <a:pt x="1237" y="788"/>
                    </a:lnTo>
                    <a:lnTo>
                      <a:pt x="1068" y="844"/>
                    </a:lnTo>
                    <a:lnTo>
                      <a:pt x="1125" y="900"/>
                    </a:lnTo>
                    <a:lnTo>
                      <a:pt x="1125" y="1013"/>
                    </a:lnTo>
                    <a:lnTo>
                      <a:pt x="1349" y="1406"/>
                    </a:lnTo>
                    <a:lnTo>
                      <a:pt x="1406" y="1575"/>
                    </a:lnTo>
                    <a:lnTo>
                      <a:pt x="1406" y="1800"/>
                    </a:lnTo>
                    <a:lnTo>
                      <a:pt x="1237" y="1800"/>
                    </a:lnTo>
                    <a:lnTo>
                      <a:pt x="1181" y="1631"/>
                    </a:lnTo>
                    <a:lnTo>
                      <a:pt x="1068" y="1519"/>
                    </a:lnTo>
                    <a:lnTo>
                      <a:pt x="900" y="1519"/>
                    </a:lnTo>
                    <a:lnTo>
                      <a:pt x="844" y="1631"/>
                    </a:lnTo>
                    <a:lnTo>
                      <a:pt x="844" y="1743"/>
                    </a:lnTo>
                    <a:lnTo>
                      <a:pt x="844" y="1856"/>
                    </a:lnTo>
                    <a:lnTo>
                      <a:pt x="787" y="1968"/>
                    </a:lnTo>
                    <a:lnTo>
                      <a:pt x="844" y="2024"/>
                    </a:lnTo>
                    <a:lnTo>
                      <a:pt x="900" y="2024"/>
                    </a:lnTo>
                    <a:lnTo>
                      <a:pt x="1012" y="1968"/>
                    </a:lnTo>
                    <a:lnTo>
                      <a:pt x="1068" y="2024"/>
                    </a:lnTo>
                    <a:lnTo>
                      <a:pt x="1181" y="2193"/>
                    </a:lnTo>
                    <a:lnTo>
                      <a:pt x="1237" y="2249"/>
                    </a:lnTo>
                    <a:lnTo>
                      <a:pt x="1125" y="2305"/>
                    </a:lnTo>
                    <a:lnTo>
                      <a:pt x="1125" y="2362"/>
                    </a:lnTo>
                    <a:lnTo>
                      <a:pt x="1125" y="2474"/>
                    </a:lnTo>
                    <a:lnTo>
                      <a:pt x="1125" y="2586"/>
                    </a:lnTo>
                    <a:lnTo>
                      <a:pt x="1237" y="2643"/>
                    </a:lnTo>
                    <a:lnTo>
                      <a:pt x="1293" y="2643"/>
                    </a:lnTo>
                    <a:lnTo>
                      <a:pt x="1293" y="2699"/>
                    </a:lnTo>
                    <a:lnTo>
                      <a:pt x="1237" y="2811"/>
                    </a:lnTo>
                    <a:lnTo>
                      <a:pt x="1125" y="2867"/>
                    </a:lnTo>
                    <a:lnTo>
                      <a:pt x="900" y="2811"/>
                    </a:lnTo>
                    <a:lnTo>
                      <a:pt x="844" y="2811"/>
                    </a:lnTo>
                    <a:lnTo>
                      <a:pt x="787" y="2867"/>
                    </a:lnTo>
                    <a:lnTo>
                      <a:pt x="844" y="2924"/>
                    </a:lnTo>
                    <a:lnTo>
                      <a:pt x="900" y="2980"/>
                    </a:lnTo>
                    <a:lnTo>
                      <a:pt x="1237" y="2980"/>
                    </a:lnTo>
                    <a:lnTo>
                      <a:pt x="1349" y="3036"/>
                    </a:lnTo>
                    <a:lnTo>
                      <a:pt x="1518" y="3036"/>
                    </a:lnTo>
                    <a:lnTo>
                      <a:pt x="1518" y="3261"/>
                    </a:lnTo>
                    <a:lnTo>
                      <a:pt x="1518" y="3430"/>
                    </a:lnTo>
                    <a:lnTo>
                      <a:pt x="1462" y="3542"/>
                    </a:lnTo>
                    <a:lnTo>
                      <a:pt x="1237" y="3542"/>
                    </a:lnTo>
                    <a:lnTo>
                      <a:pt x="1181" y="3598"/>
                    </a:lnTo>
                    <a:lnTo>
                      <a:pt x="1125" y="3654"/>
                    </a:lnTo>
                    <a:lnTo>
                      <a:pt x="1068" y="3767"/>
                    </a:lnTo>
                    <a:lnTo>
                      <a:pt x="844" y="3767"/>
                    </a:lnTo>
                    <a:lnTo>
                      <a:pt x="900" y="3879"/>
                    </a:lnTo>
                    <a:lnTo>
                      <a:pt x="900" y="3992"/>
                    </a:lnTo>
                    <a:lnTo>
                      <a:pt x="787" y="4048"/>
                    </a:lnTo>
                    <a:lnTo>
                      <a:pt x="450" y="4048"/>
                    </a:lnTo>
                    <a:lnTo>
                      <a:pt x="282" y="3992"/>
                    </a:lnTo>
                    <a:lnTo>
                      <a:pt x="113" y="3879"/>
                    </a:lnTo>
                    <a:lnTo>
                      <a:pt x="57" y="3935"/>
                    </a:lnTo>
                    <a:lnTo>
                      <a:pt x="113" y="4048"/>
                    </a:lnTo>
                    <a:lnTo>
                      <a:pt x="113" y="4104"/>
                    </a:lnTo>
                    <a:lnTo>
                      <a:pt x="57" y="4160"/>
                    </a:lnTo>
                    <a:lnTo>
                      <a:pt x="57" y="4441"/>
                    </a:lnTo>
                    <a:lnTo>
                      <a:pt x="1" y="4441"/>
                    </a:lnTo>
                    <a:lnTo>
                      <a:pt x="57" y="4497"/>
                    </a:lnTo>
                    <a:lnTo>
                      <a:pt x="113" y="4610"/>
                    </a:lnTo>
                    <a:lnTo>
                      <a:pt x="113" y="4666"/>
                    </a:lnTo>
                    <a:lnTo>
                      <a:pt x="113" y="4722"/>
                    </a:lnTo>
                    <a:lnTo>
                      <a:pt x="57" y="4835"/>
                    </a:lnTo>
                    <a:lnTo>
                      <a:pt x="169" y="5003"/>
                    </a:lnTo>
                    <a:lnTo>
                      <a:pt x="225" y="5172"/>
                    </a:lnTo>
                    <a:lnTo>
                      <a:pt x="282" y="5228"/>
                    </a:lnTo>
                    <a:lnTo>
                      <a:pt x="563" y="5228"/>
                    </a:lnTo>
                    <a:lnTo>
                      <a:pt x="675" y="5172"/>
                    </a:lnTo>
                    <a:lnTo>
                      <a:pt x="731" y="5003"/>
                    </a:lnTo>
                    <a:lnTo>
                      <a:pt x="731" y="4947"/>
                    </a:lnTo>
                    <a:lnTo>
                      <a:pt x="675" y="4947"/>
                    </a:lnTo>
                    <a:lnTo>
                      <a:pt x="675" y="4891"/>
                    </a:lnTo>
                    <a:lnTo>
                      <a:pt x="900" y="4722"/>
                    </a:lnTo>
                    <a:lnTo>
                      <a:pt x="1125" y="4610"/>
                    </a:lnTo>
                    <a:lnTo>
                      <a:pt x="1125" y="4778"/>
                    </a:lnTo>
                    <a:lnTo>
                      <a:pt x="1181" y="4891"/>
                    </a:lnTo>
                    <a:lnTo>
                      <a:pt x="1237" y="4947"/>
                    </a:lnTo>
                    <a:lnTo>
                      <a:pt x="1462" y="4891"/>
                    </a:lnTo>
                    <a:lnTo>
                      <a:pt x="1630" y="4835"/>
                    </a:lnTo>
                    <a:lnTo>
                      <a:pt x="1743" y="4835"/>
                    </a:lnTo>
                    <a:lnTo>
                      <a:pt x="1799" y="4722"/>
                    </a:lnTo>
                    <a:lnTo>
                      <a:pt x="1855" y="4666"/>
                    </a:lnTo>
                    <a:lnTo>
                      <a:pt x="1912" y="4666"/>
                    </a:lnTo>
                    <a:lnTo>
                      <a:pt x="2080" y="4610"/>
                    </a:lnTo>
                    <a:lnTo>
                      <a:pt x="2193" y="4610"/>
                    </a:lnTo>
                    <a:lnTo>
                      <a:pt x="2249" y="4554"/>
                    </a:lnTo>
                    <a:lnTo>
                      <a:pt x="2361" y="4441"/>
                    </a:lnTo>
                    <a:lnTo>
                      <a:pt x="2361" y="4329"/>
                    </a:lnTo>
                    <a:lnTo>
                      <a:pt x="2361" y="4160"/>
                    </a:lnTo>
                    <a:lnTo>
                      <a:pt x="2136" y="3879"/>
                    </a:lnTo>
                    <a:lnTo>
                      <a:pt x="2136" y="3823"/>
                    </a:lnTo>
                    <a:lnTo>
                      <a:pt x="2305" y="3767"/>
                    </a:lnTo>
                    <a:lnTo>
                      <a:pt x="2417" y="3711"/>
                    </a:lnTo>
                    <a:lnTo>
                      <a:pt x="2530" y="3767"/>
                    </a:lnTo>
                    <a:lnTo>
                      <a:pt x="2642" y="3935"/>
                    </a:lnTo>
                    <a:lnTo>
                      <a:pt x="2698" y="3992"/>
                    </a:lnTo>
                    <a:lnTo>
                      <a:pt x="2867" y="3992"/>
                    </a:lnTo>
                    <a:lnTo>
                      <a:pt x="2923" y="3879"/>
                    </a:lnTo>
                    <a:lnTo>
                      <a:pt x="2867" y="3542"/>
                    </a:lnTo>
                    <a:lnTo>
                      <a:pt x="2755" y="3317"/>
                    </a:lnTo>
                    <a:lnTo>
                      <a:pt x="2642" y="3205"/>
                    </a:lnTo>
                    <a:lnTo>
                      <a:pt x="2530" y="3149"/>
                    </a:lnTo>
                    <a:lnTo>
                      <a:pt x="2361" y="3092"/>
                    </a:lnTo>
                    <a:lnTo>
                      <a:pt x="2080" y="3092"/>
                    </a:lnTo>
                    <a:lnTo>
                      <a:pt x="2080" y="2924"/>
                    </a:lnTo>
                    <a:lnTo>
                      <a:pt x="2024" y="2811"/>
                    </a:lnTo>
                    <a:lnTo>
                      <a:pt x="1912" y="2811"/>
                    </a:lnTo>
                    <a:lnTo>
                      <a:pt x="1912" y="2755"/>
                    </a:lnTo>
                    <a:lnTo>
                      <a:pt x="1968" y="2643"/>
                    </a:lnTo>
                    <a:lnTo>
                      <a:pt x="2080" y="2474"/>
                    </a:lnTo>
                    <a:lnTo>
                      <a:pt x="2193" y="2249"/>
                    </a:lnTo>
                    <a:lnTo>
                      <a:pt x="2193" y="2081"/>
                    </a:lnTo>
                    <a:lnTo>
                      <a:pt x="2136" y="1856"/>
                    </a:lnTo>
                    <a:lnTo>
                      <a:pt x="2136" y="1687"/>
                    </a:lnTo>
                    <a:lnTo>
                      <a:pt x="2193" y="1575"/>
                    </a:lnTo>
                    <a:lnTo>
                      <a:pt x="2193" y="1462"/>
                    </a:lnTo>
                    <a:lnTo>
                      <a:pt x="2193" y="1406"/>
                    </a:lnTo>
                    <a:lnTo>
                      <a:pt x="2249" y="1406"/>
                    </a:lnTo>
                    <a:lnTo>
                      <a:pt x="2249" y="1462"/>
                    </a:lnTo>
                    <a:lnTo>
                      <a:pt x="2361" y="1575"/>
                    </a:lnTo>
                    <a:lnTo>
                      <a:pt x="2530" y="1687"/>
                    </a:lnTo>
                    <a:lnTo>
                      <a:pt x="2642" y="1687"/>
                    </a:lnTo>
                    <a:lnTo>
                      <a:pt x="2867" y="1631"/>
                    </a:lnTo>
                    <a:lnTo>
                      <a:pt x="2867" y="1575"/>
                    </a:lnTo>
                    <a:lnTo>
                      <a:pt x="2923" y="1519"/>
                    </a:lnTo>
                    <a:lnTo>
                      <a:pt x="2923" y="1462"/>
                    </a:lnTo>
                    <a:lnTo>
                      <a:pt x="2867" y="1406"/>
                    </a:lnTo>
                    <a:lnTo>
                      <a:pt x="2698" y="1238"/>
                    </a:lnTo>
                    <a:lnTo>
                      <a:pt x="2642" y="1125"/>
                    </a:lnTo>
                    <a:lnTo>
                      <a:pt x="2642" y="1013"/>
                    </a:lnTo>
                    <a:lnTo>
                      <a:pt x="2755" y="844"/>
                    </a:lnTo>
                    <a:lnTo>
                      <a:pt x="2698" y="788"/>
                    </a:lnTo>
                    <a:lnTo>
                      <a:pt x="2642" y="675"/>
                    </a:lnTo>
                    <a:lnTo>
                      <a:pt x="2586" y="619"/>
                    </a:lnTo>
                    <a:lnTo>
                      <a:pt x="2474" y="657"/>
                    </a:lnTo>
                    <a:lnTo>
                      <a:pt x="2474" y="657"/>
                    </a:lnTo>
                    <a:lnTo>
                      <a:pt x="2474" y="619"/>
                    </a:lnTo>
                    <a:lnTo>
                      <a:pt x="2474" y="563"/>
                    </a:lnTo>
                    <a:lnTo>
                      <a:pt x="2474" y="451"/>
                    </a:lnTo>
                    <a:lnTo>
                      <a:pt x="2586" y="338"/>
                    </a:lnTo>
                    <a:lnTo>
                      <a:pt x="2642" y="282"/>
                    </a:lnTo>
                    <a:lnTo>
                      <a:pt x="2642" y="113"/>
                    </a:lnTo>
                    <a:lnTo>
                      <a:pt x="2586" y="57"/>
                    </a:lnTo>
                    <a:lnTo>
                      <a:pt x="2530" y="1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6" name="Google Shape;24136;p51"/>
              <p:cNvSpPr/>
              <p:nvPr/>
            </p:nvSpPr>
            <p:spPr>
              <a:xfrm>
                <a:off x="703225" y="13195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C9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7" name="Google Shape;24137;p51"/>
              <p:cNvSpPr/>
              <p:nvPr/>
            </p:nvSpPr>
            <p:spPr>
              <a:xfrm>
                <a:off x="700400" y="12844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C9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8" name="Google Shape;24138;p51"/>
              <p:cNvSpPr/>
              <p:nvPr/>
            </p:nvSpPr>
            <p:spPr>
              <a:xfrm>
                <a:off x="728500" y="1263350"/>
                <a:ext cx="183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900" extrusionOk="0">
                    <a:moveTo>
                      <a:pt x="113" y="1"/>
                    </a:moveTo>
                    <a:lnTo>
                      <a:pt x="226" y="169"/>
                    </a:lnTo>
                    <a:lnTo>
                      <a:pt x="113" y="226"/>
                    </a:lnTo>
                    <a:lnTo>
                      <a:pt x="57" y="282"/>
                    </a:lnTo>
                    <a:lnTo>
                      <a:pt x="1" y="507"/>
                    </a:lnTo>
                    <a:lnTo>
                      <a:pt x="113" y="563"/>
                    </a:lnTo>
                    <a:lnTo>
                      <a:pt x="169" y="619"/>
                    </a:lnTo>
                    <a:lnTo>
                      <a:pt x="113" y="675"/>
                    </a:lnTo>
                    <a:lnTo>
                      <a:pt x="169" y="731"/>
                    </a:lnTo>
                    <a:lnTo>
                      <a:pt x="394" y="844"/>
                    </a:lnTo>
                    <a:lnTo>
                      <a:pt x="563" y="900"/>
                    </a:lnTo>
                    <a:lnTo>
                      <a:pt x="731" y="900"/>
                    </a:lnTo>
                    <a:lnTo>
                      <a:pt x="675" y="788"/>
                    </a:lnTo>
                    <a:lnTo>
                      <a:pt x="563" y="731"/>
                    </a:lnTo>
                    <a:lnTo>
                      <a:pt x="563" y="619"/>
                    </a:lnTo>
                    <a:lnTo>
                      <a:pt x="619" y="563"/>
                    </a:lnTo>
                    <a:lnTo>
                      <a:pt x="675" y="394"/>
                    </a:lnTo>
                    <a:lnTo>
                      <a:pt x="563" y="282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9" name="Google Shape;24139;p51"/>
              <p:cNvSpPr/>
              <p:nvPr/>
            </p:nvSpPr>
            <p:spPr>
              <a:xfrm>
                <a:off x="728500" y="12619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0A0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0" name="Google Shape;24140;p51"/>
              <p:cNvSpPr/>
              <p:nvPr/>
            </p:nvSpPr>
            <p:spPr>
              <a:xfrm>
                <a:off x="704625" y="1281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592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1" name="Google Shape;24141;p51"/>
              <p:cNvSpPr/>
              <p:nvPr/>
            </p:nvSpPr>
            <p:spPr>
              <a:xfrm>
                <a:off x="700400" y="12661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0A0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2" name="Google Shape;24142;p51"/>
              <p:cNvSpPr/>
              <p:nvPr/>
            </p:nvSpPr>
            <p:spPr>
              <a:xfrm>
                <a:off x="690575" y="12633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C9A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3" name="Google Shape;24143;p51"/>
              <p:cNvSpPr/>
              <p:nvPr/>
            </p:nvSpPr>
            <p:spPr>
              <a:xfrm>
                <a:off x="696200" y="1350475"/>
                <a:ext cx="12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338" extrusionOk="0">
                    <a:moveTo>
                      <a:pt x="450" y="0"/>
                    </a:moveTo>
                    <a:lnTo>
                      <a:pt x="337" y="113"/>
                    </a:lnTo>
                    <a:lnTo>
                      <a:pt x="281" y="169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112" y="57"/>
                    </a:lnTo>
                    <a:lnTo>
                      <a:pt x="0" y="169"/>
                    </a:lnTo>
                    <a:lnTo>
                      <a:pt x="56" y="281"/>
                    </a:lnTo>
                    <a:lnTo>
                      <a:pt x="112" y="338"/>
                    </a:lnTo>
                    <a:lnTo>
                      <a:pt x="225" y="338"/>
                    </a:lnTo>
                    <a:lnTo>
                      <a:pt x="337" y="281"/>
                    </a:lnTo>
                    <a:lnTo>
                      <a:pt x="506" y="225"/>
                    </a:lnTo>
                    <a:lnTo>
                      <a:pt x="506" y="169"/>
                    </a:lnTo>
                    <a:lnTo>
                      <a:pt x="506" y="113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4" name="Google Shape;24144;p51"/>
              <p:cNvSpPr/>
              <p:nvPr/>
            </p:nvSpPr>
            <p:spPr>
              <a:xfrm>
                <a:off x="706025" y="13490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5" name="Google Shape;24145;p51"/>
              <p:cNvSpPr/>
              <p:nvPr/>
            </p:nvSpPr>
            <p:spPr>
              <a:xfrm>
                <a:off x="828275" y="951425"/>
                <a:ext cx="985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75" extrusionOk="0">
                    <a:moveTo>
                      <a:pt x="338" y="0"/>
                    </a:moveTo>
                    <a:lnTo>
                      <a:pt x="225" y="56"/>
                    </a:lnTo>
                    <a:lnTo>
                      <a:pt x="113" y="169"/>
                    </a:lnTo>
                    <a:lnTo>
                      <a:pt x="57" y="225"/>
                    </a:lnTo>
                    <a:lnTo>
                      <a:pt x="0" y="337"/>
                    </a:lnTo>
                    <a:lnTo>
                      <a:pt x="57" y="450"/>
                    </a:lnTo>
                    <a:lnTo>
                      <a:pt x="113" y="562"/>
                    </a:lnTo>
                    <a:lnTo>
                      <a:pt x="169" y="618"/>
                    </a:lnTo>
                    <a:lnTo>
                      <a:pt x="281" y="675"/>
                    </a:lnTo>
                    <a:lnTo>
                      <a:pt x="338" y="506"/>
                    </a:lnTo>
                    <a:lnTo>
                      <a:pt x="225" y="506"/>
                    </a:lnTo>
                    <a:lnTo>
                      <a:pt x="169" y="450"/>
                    </a:lnTo>
                    <a:lnTo>
                      <a:pt x="225" y="337"/>
                    </a:lnTo>
                    <a:lnTo>
                      <a:pt x="338" y="281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7C6F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6" name="Google Shape;24146;p51"/>
              <p:cNvSpPr/>
              <p:nvPr/>
            </p:nvSpPr>
            <p:spPr>
              <a:xfrm>
                <a:off x="866200" y="1216975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E98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7" name="Google Shape;24147;p51"/>
              <p:cNvSpPr/>
              <p:nvPr/>
            </p:nvSpPr>
            <p:spPr>
              <a:xfrm>
                <a:off x="835300" y="1156575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69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38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8" name="Google Shape;24148;p51"/>
              <p:cNvSpPr/>
              <p:nvPr/>
            </p:nvSpPr>
            <p:spPr>
              <a:xfrm>
                <a:off x="839525" y="11678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F93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9" name="Google Shape;24149;p51"/>
              <p:cNvSpPr/>
              <p:nvPr/>
            </p:nvSpPr>
            <p:spPr>
              <a:xfrm>
                <a:off x="829675" y="11481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38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0" name="Google Shape;24150;p51"/>
              <p:cNvSpPr/>
              <p:nvPr/>
            </p:nvSpPr>
            <p:spPr>
              <a:xfrm>
                <a:off x="840925" y="11411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6" y="57"/>
                    </a:moveTo>
                    <a:lnTo>
                      <a:pt x="56" y="57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57"/>
                    </a:lnTo>
                    <a:lnTo>
                      <a:pt x="56" y="57"/>
                    </a:lnTo>
                    <a:close/>
                  </a:path>
                </a:pathLst>
              </a:custGeom>
              <a:solidFill>
                <a:srgbClr val="9B8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1" name="Google Shape;24151;p51"/>
              <p:cNvSpPr/>
              <p:nvPr/>
            </p:nvSpPr>
            <p:spPr>
              <a:xfrm>
                <a:off x="843725" y="114812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B8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2" name="Google Shape;24152;p51"/>
              <p:cNvSpPr/>
              <p:nvPr/>
            </p:nvSpPr>
            <p:spPr>
              <a:xfrm>
                <a:off x="838100" y="959850"/>
                <a:ext cx="225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900" extrusionOk="0">
                    <a:moveTo>
                      <a:pt x="113" y="0"/>
                    </a:moveTo>
                    <a:lnTo>
                      <a:pt x="1" y="113"/>
                    </a:lnTo>
                    <a:lnTo>
                      <a:pt x="1" y="281"/>
                    </a:lnTo>
                    <a:lnTo>
                      <a:pt x="1" y="394"/>
                    </a:lnTo>
                    <a:lnTo>
                      <a:pt x="57" y="675"/>
                    </a:lnTo>
                    <a:lnTo>
                      <a:pt x="113" y="787"/>
                    </a:lnTo>
                    <a:lnTo>
                      <a:pt x="169" y="787"/>
                    </a:lnTo>
                    <a:lnTo>
                      <a:pt x="282" y="843"/>
                    </a:lnTo>
                    <a:lnTo>
                      <a:pt x="451" y="900"/>
                    </a:lnTo>
                    <a:lnTo>
                      <a:pt x="507" y="900"/>
                    </a:lnTo>
                    <a:lnTo>
                      <a:pt x="563" y="843"/>
                    </a:lnTo>
                    <a:lnTo>
                      <a:pt x="675" y="787"/>
                    </a:lnTo>
                    <a:lnTo>
                      <a:pt x="844" y="731"/>
                    </a:lnTo>
                    <a:lnTo>
                      <a:pt x="900" y="675"/>
                    </a:lnTo>
                    <a:lnTo>
                      <a:pt x="900" y="506"/>
                    </a:lnTo>
                    <a:lnTo>
                      <a:pt x="900" y="394"/>
                    </a:lnTo>
                    <a:lnTo>
                      <a:pt x="788" y="281"/>
                    </a:lnTo>
                    <a:lnTo>
                      <a:pt x="732" y="338"/>
                    </a:lnTo>
                    <a:lnTo>
                      <a:pt x="619" y="562"/>
                    </a:lnTo>
                    <a:lnTo>
                      <a:pt x="563" y="562"/>
                    </a:lnTo>
                    <a:lnTo>
                      <a:pt x="563" y="506"/>
                    </a:lnTo>
                    <a:lnTo>
                      <a:pt x="619" y="394"/>
                    </a:lnTo>
                    <a:lnTo>
                      <a:pt x="619" y="281"/>
                    </a:lnTo>
                    <a:lnTo>
                      <a:pt x="507" y="169"/>
                    </a:lnTo>
                    <a:lnTo>
                      <a:pt x="394" y="113"/>
                    </a:lnTo>
                    <a:lnTo>
                      <a:pt x="282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B9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3" name="Google Shape;24153;p51"/>
              <p:cNvSpPr/>
              <p:nvPr/>
            </p:nvSpPr>
            <p:spPr>
              <a:xfrm>
                <a:off x="876050" y="999200"/>
                <a:ext cx="1687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956" extrusionOk="0">
                    <a:moveTo>
                      <a:pt x="281" y="0"/>
                    </a:moveTo>
                    <a:lnTo>
                      <a:pt x="281" y="56"/>
                    </a:lnTo>
                    <a:lnTo>
                      <a:pt x="225" y="169"/>
                    </a:lnTo>
                    <a:lnTo>
                      <a:pt x="169" y="281"/>
                    </a:lnTo>
                    <a:lnTo>
                      <a:pt x="57" y="450"/>
                    </a:lnTo>
                    <a:lnTo>
                      <a:pt x="57" y="562"/>
                    </a:lnTo>
                    <a:lnTo>
                      <a:pt x="0" y="675"/>
                    </a:lnTo>
                    <a:lnTo>
                      <a:pt x="113" y="843"/>
                    </a:lnTo>
                    <a:lnTo>
                      <a:pt x="225" y="956"/>
                    </a:lnTo>
                    <a:lnTo>
                      <a:pt x="281" y="899"/>
                    </a:lnTo>
                    <a:lnTo>
                      <a:pt x="281" y="843"/>
                    </a:lnTo>
                    <a:lnTo>
                      <a:pt x="338" y="731"/>
                    </a:lnTo>
                    <a:lnTo>
                      <a:pt x="394" y="787"/>
                    </a:lnTo>
                    <a:lnTo>
                      <a:pt x="562" y="787"/>
                    </a:lnTo>
                    <a:lnTo>
                      <a:pt x="619" y="731"/>
                    </a:lnTo>
                    <a:lnTo>
                      <a:pt x="675" y="675"/>
                    </a:lnTo>
                    <a:lnTo>
                      <a:pt x="675" y="618"/>
                    </a:lnTo>
                    <a:lnTo>
                      <a:pt x="619" y="562"/>
                    </a:lnTo>
                    <a:lnTo>
                      <a:pt x="619" y="506"/>
                    </a:lnTo>
                    <a:lnTo>
                      <a:pt x="506" y="337"/>
                    </a:lnTo>
                    <a:lnTo>
                      <a:pt x="506" y="112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6A62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4" name="Google Shape;24154;p51"/>
              <p:cNvSpPr/>
              <p:nvPr/>
            </p:nvSpPr>
            <p:spPr>
              <a:xfrm>
                <a:off x="876050" y="1000600"/>
                <a:ext cx="84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4" extrusionOk="0">
                    <a:moveTo>
                      <a:pt x="169" y="0"/>
                    </a:moveTo>
                    <a:lnTo>
                      <a:pt x="113" y="169"/>
                    </a:lnTo>
                    <a:lnTo>
                      <a:pt x="0" y="337"/>
                    </a:lnTo>
                    <a:lnTo>
                      <a:pt x="57" y="394"/>
                    </a:lnTo>
                    <a:lnTo>
                      <a:pt x="281" y="113"/>
                    </a:lnTo>
                    <a:lnTo>
                      <a:pt x="338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867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5" name="Google Shape;24155;p51"/>
              <p:cNvSpPr/>
              <p:nvPr/>
            </p:nvSpPr>
            <p:spPr>
              <a:xfrm>
                <a:off x="863400" y="9865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6" name="Google Shape;24156;p51"/>
              <p:cNvSpPr/>
              <p:nvPr/>
            </p:nvSpPr>
            <p:spPr>
              <a:xfrm>
                <a:off x="864800" y="9949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1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7" name="Google Shape;24157;p51"/>
              <p:cNvSpPr/>
              <p:nvPr/>
            </p:nvSpPr>
            <p:spPr>
              <a:xfrm>
                <a:off x="885875" y="95845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13" y="112"/>
                    </a:lnTo>
                    <a:lnTo>
                      <a:pt x="113" y="11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B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8" name="Google Shape;24158;p51"/>
              <p:cNvSpPr/>
              <p:nvPr/>
            </p:nvSpPr>
            <p:spPr>
              <a:xfrm>
                <a:off x="815625" y="976700"/>
                <a:ext cx="112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732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57" y="282"/>
                    </a:lnTo>
                    <a:lnTo>
                      <a:pt x="113" y="675"/>
                    </a:lnTo>
                    <a:lnTo>
                      <a:pt x="225" y="731"/>
                    </a:lnTo>
                    <a:lnTo>
                      <a:pt x="338" y="731"/>
                    </a:lnTo>
                    <a:lnTo>
                      <a:pt x="450" y="619"/>
                    </a:lnTo>
                    <a:lnTo>
                      <a:pt x="450" y="563"/>
                    </a:lnTo>
                    <a:lnTo>
                      <a:pt x="450" y="394"/>
                    </a:lnTo>
                    <a:lnTo>
                      <a:pt x="394" y="282"/>
                    </a:lnTo>
                    <a:lnTo>
                      <a:pt x="338" y="113"/>
                    </a:lnTo>
                    <a:lnTo>
                      <a:pt x="282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655D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9" name="Google Shape;24159;p51"/>
              <p:cNvSpPr/>
              <p:nvPr/>
            </p:nvSpPr>
            <p:spPr>
              <a:xfrm>
                <a:off x="811400" y="968275"/>
                <a:ext cx="112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619" extrusionOk="0">
                    <a:moveTo>
                      <a:pt x="226" y="1"/>
                    </a:moveTo>
                    <a:lnTo>
                      <a:pt x="113" y="57"/>
                    </a:lnTo>
                    <a:lnTo>
                      <a:pt x="1" y="338"/>
                    </a:lnTo>
                    <a:lnTo>
                      <a:pt x="1" y="450"/>
                    </a:lnTo>
                    <a:lnTo>
                      <a:pt x="1" y="506"/>
                    </a:lnTo>
                    <a:lnTo>
                      <a:pt x="113" y="563"/>
                    </a:lnTo>
                    <a:lnTo>
                      <a:pt x="226" y="619"/>
                    </a:lnTo>
                    <a:lnTo>
                      <a:pt x="226" y="506"/>
                    </a:lnTo>
                    <a:lnTo>
                      <a:pt x="226" y="450"/>
                    </a:lnTo>
                    <a:lnTo>
                      <a:pt x="394" y="394"/>
                    </a:lnTo>
                    <a:lnTo>
                      <a:pt x="451" y="282"/>
                    </a:lnTo>
                    <a:lnTo>
                      <a:pt x="394" y="225"/>
                    </a:lnTo>
                    <a:lnTo>
                      <a:pt x="394" y="169"/>
                    </a:lnTo>
                    <a:lnTo>
                      <a:pt x="282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625E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0" name="Google Shape;24160;p51"/>
              <p:cNvSpPr/>
              <p:nvPr/>
            </p:nvSpPr>
            <p:spPr>
              <a:xfrm>
                <a:off x="825475" y="971075"/>
                <a:ext cx="98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013" extrusionOk="0">
                    <a:moveTo>
                      <a:pt x="393" y="1"/>
                    </a:moveTo>
                    <a:lnTo>
                      <a:pt x="281" y="57"/>
                    </a:lnTo>
                    <a:lnTo>
                      <a:pt x="281" y="170"/>
                    </a:lnTo>
                    <a:lnTo>
                      <a:pt x="112" y="619"/>
                    </a:lnTo>
                    <a:lnTo>
                      <a:pt x="56" y="788"/>
                    </a:lnTo>
                    <a:lnTo>
                      <a:pt x="56" y="844"/>
                    </a:lnTo>
                    <a:lnTo>
                      <a:pt x="0" y="956"/>
                    </a:lnTo>
                    <a:lnTo>
                      <a:pt x="56" y="1013"/>
                    </a:lnTo>
                    <a:lnTo>
                      <a:pt x="112" y="1013"/>
                    </a:lnTo>
                    <a:lnTo>
                      <a:pt x="281" y="844"/>
                    </a:lnTo>
                    <a:lnTo>
                      <a:pt x="337" y="675"/>
                    </a:lnTo>
                    <a:lnTo>
                      <a:pt x="393" y="226"/>
                    </a:lnTo>
                    <a:lnTo>
                      <a:pt x="393" y="1"/>
                    </a:lnTo>
                    <a:close/>
                  </a:path>
                </a:pathLst>
              </a:custGeom>
              <a:solidFill>
                <a:srgbClr val="D3D2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1" name="Google Shape;24161;p51"/>
              <p:cNvSpPr/>
              <p:nvPr/>
            </p:nvSpPr>
            <p:spPr>
              <a:xfrm>
                <a:off x="801575" y="941575"/>
                <a:ext cx="112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788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57" y="394"/>
                    </a:lnTo>
                    <a:lnTo>
                      <a:pt x="113" y="506"/>
                    </a:lnTo>
                    <a:lnTo>
                      <a:pt x="225" y="619"/>
                    </a:lnTo>
                    <a:lnTo>
                      <a:pt x="450" y="787"/>
                    </a:lnTo>
                    <a:lnTo>
                      <a:pt x="450" y="563"/>
                    </a:lnTo>
                    <a:lnTo>
                      <a:pt x="225" y="506"/>
                    </a:lnTo>
                    <a:lnTo>
                      <a:pt x="169" y="450"/>
                    </a:lnTo>
                    <a:lnTo>
                      <a:pt x="169" y="338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A95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2" name="Google Shape;24162;p51"/>
              <p:cNvSpPr/>
              <p:nvPr/>
            </p:nvSpPr>
            <p:spPr>
              <a:xfrm>
                <a:off x="812825" y="958450"/>
                <a:ext cx="84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563" extrusionOk="0">
                    <a:moveTo>
                      <a:pt x="113" y="0"/>
                    </a:moveTo>
                    <a:lnTo>
                      <a:pt x="56" y="56"/>
                    </a:lnTo>
                    <a:lnTo>
                      <a:pt x="0" y="112"/>
                    </a:lnTo>
                    <a:lnTo>
                      <a:pt x="0" y="281"/>
                    </a:lnTo>
                    <a:lnTo>
                      <a:pt x="56" y="450"/>
                    </a:lnTo>
                    <a:lnTo>
                      <a:pt x="225" y="506"/>
                    </a:lnTo>
                    <a:lnTo>
                      <a:pt x="337" y="562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A95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3" name="Google Shape;24163;p51"/>
              <p:cNvSpPr/>
              <p:nvPr/>
            </p:nvSpPr>
            <p:spPr>
              <a:xfrm>
                <a:off x="822650" y="97952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57" y="0"/>
                    </a:moveTo>
                    <a:lnTo>
                      <a:pt x="1" y="169"/>
                    </a:lnTo>
                    <a:lnTo>
                      <a:pt x="57" y="281"/>
                    </a:lnTo>
                    <a:lnTo>
                      <a:pt x="169" y="281"/>
                    </a:lnTo>
                    <a:lnTo>
                      <a:pt x="169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E7B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4" name="Google Shape;24164;p51"/>
              <p:cNvSpPr/>
              <p:nvPr/>
            </p:nvSpPr>
            <p:spPr>
              <a:xfrm>
                <a:off x="821250" y="973900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0" y="0"/>
                    </a:moveTo>
                    <a:lnTo>
                      <a:pt x="0" y="169"/>
                    </a:lnTo>
                    <a:lnTo>
                      <a:pt x="113" y="225"/>
                    </a:lnTo>
                    <a:lnTo>
                      <a:pt x="113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7B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5" name="Google Shape;24165;p51"/>
              <p:cNvSpPr/>
              <p:nvPr/>
            </p:nvSpPr>
            <p:spPr>
              <a:xfrm>
                <a:off x="798775" y="92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19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6" name="Google Shape;24166;p51"/>
              <p:cNvSpPr/>
              <p:nvPr/>
            </p:nvSpPr>
            <p:spPr>
              <a:xfrm>
                <a:off x="752400" y="1315350"/>
                <a:ext cx="99775" cy="64650"/>
              </a:xfrm>
              <a:custGeom>
                <a:avLst/>
                <a:gdLst/>
                <a:ahLst/>
                <a:cxnLst/>
                <a:rect l="l" t="t" r="r" b="b"/>
                <a:pathLst>
                  <a:path w="3991" h="2586" extrusionOk="0">
                    <a:moveTo>
                      <a:pt x="1743" y="0"/>
                    </a:moveTo>
                    <a:lnTo>
                      <a:pt x="1630" y="57"/>
                    </a:lnTo>
                    <a:lnTo>
                      <a:pt x="1574" y="225"/>
                    </a:lnTo>
                    <a:lnTo>
                      <a:pt x="1518" y="338"/>
                    </a:lnTo>
                    <a:lnTo>
                      <a:pt x="1405" y="562"/>
                    </a:lnTo>
                    <a:lnTo>
                      <a:pt x="1405" y="787"/>
                    </a:lnTo>
                    <a:lnTo>
                      <a:pt x="1405" y="900"/>
                    </a:lnTo>
                    <a:lnTo>
                      <a:pt x="1405" y="1012"/>
                    </a:lnTo>
                    <a:lnTo>
                      <a:pt x="1349" y="1068"/>
                    </a:lnTo>
                    <a:lnTo>
                      <a:pt x="1293" y="1124"/>
                    </a:lnTo>
                    <a:lnTo>
                      <a:pt x="1181" y="1012"/>
                    </a:lnTo>
                    <a:lnTo>
                      <a:pt x="1181" y="956"/>
                    </a:lnTo>
                    <a:lnTo>
                      <a:pt x="1181" y="900"/>
                    </a:lnTo>
                    <a:lnTo>
                      <a:pt x="1124" y="843"/>
                    </a:lnTo>
                    <a:lnTo>
                      <a:pt x="1068" y="787"/>
                    </a:lnTo>
                    <a:lnTo>
                      <a:pt x="1012" y="843"/>
                    </a:lnTo>
                    <a:lnTo>
                      <a:pt x="900" y="843"/>
                    </a:lnTo>
                    <a:lnTo>
                      <a:pt x="731" y="619"/>
                    </a:lnTo>
                    <a:lnTo>
                      <a:pt x="675" y="506"/>
                    </a:lnTo>
                    <a:lnTo>
                      <a:pt x="619" y="450"/>
                    </a:lnTo>
                    <a:lnTo>
                      <a:pt x="562" y="450"/>
                    </a:lnTo>
                    <a:lnTo>
                      <a:pt x="506" y="562"/>
                    </a:lnTo>
                    <a:lnTo>
                      <a:pt x="394" y="619"/>
                    </a:lnTo>
                    <a:lnTo>
                      <a:pt x="281" y="675"/>
                    </a:lnTo>
                    <a:lnTo>
                      <a:pt x="113" y="675"/>
                    </a:lnTo>
                    <a:lnTo>
                      <a:pt x="57" y="787"/>
                    </a:lnTo>
                    <a:lnTo>
                      <a:pt x="113" y="843"/>
                    </a:lnTo>
                    <a:lnTo>
                      <a:pt x="225" y="900"/>
                    </a:lnTo>
                    <a:lnTo>
                      <a:pt x="281" y="956"/>
                    </a:lnTo>
                    <a:lnTo>
                      <a:pt x="338" y="1012"/>
                    </a:lnTo>
                    <a:lnTo>
                      <a:pt x="338" y="1068"/>
                    </a:lnTo>
                    <a:lnTo>
                      <a:pt x="394" y="1124"/>
                    </a:lnTo>
                    <a:lnTo>
                      <a:pt x="450" y="1181"/>
                    </a:lnTo>
                    <a:lnTo>
                      <a:pt x="450" y="1237"/>
                    </a:lnTo>
                    <a:lnTo>
                      <a:pt x="450" y="1293"/>
                    </a:lnTo>
                    <a:lnTo>
                      <a:pt x="394" y="1349"/>
                    </a:lnTo>
                    <a:lnTo>
                      <a:pt x="394" y="1405"/>
                    </a:lnTo>
                    <a:lnTo>
                      <a:pt x="394" y="1462"/>
                    </a:lnTo>
                    <a:lnTo>
                      <a:pt x="338" y="1630"/>
                    </a:lnTo>
                    <a:lnTo>
                      <a:pt x="225" y="1686"/>
                    </a:lnTo>
                    <a:lnTo>
                      <a:pt x="0" y="1855"/>
                    </a:lnTo>
                    <a:lnTo>
                      <a:pt x="0" y="1911"/>
                    </a:lnTo>
                    <a:lnTo>
                      <a:pt x="57" y="1968"/>
                    </a:lnTo>
                    <a:lnTo>
                      <a:pt x="281" y="1968"/>
                    </a:lnTo>
                    <a:lnTo>
                      <a:pt x="394" y="2024"/>
                    </a:lnTo>
                    <a:lnTo>
                      <a:pt x="506" y="2024"/>
                    </a:lnTo>
                    <a:lnTo>
                      <a:pt x="506" y="2080"/>
                    </a:lnTo>
                    <a:lnTo>
                      <a:pt x="394" y="2024"/>
                    </a:lnTo>
                    <a:lnTo>
                      <a:pt x="281" y="2024"/>
                    </a:lnTo>
                    <a:lnTo>
                      <a:pt x="169" y="2136"/>
                    </a:lnTo>
                    <a:lnTo>
                      <a:pt x="169" y="2192"/>
                    </a:lnTo>
                    <a:lnTo>
                      <a:pt x="281" y="2417"/>
                    </a:lnTo>
                    <a:lnTo>
                      <a:pt x="506" y="2586"/>
                    </a:lnTo>
                    <a:lnTo>
                      <a:pt x="562" y="2586"/>
                    </a:lnTo>
                    <a:lnTo>
                      <a:pt x="675" y="2530"/>
                    </a:lnTo>
                    <a:lnTo>
                      <a:pt x="731" y="2473"/>
                    </a:lnTo>
                    <a:lnTo>
                      <a:pt x="787" y="2361"/>
                    </a:lnTo>
                    <a:lnTo>
                      <a:pt x="956" y="2192"/>
                    </a:lnTo>
                    <a:lnTo>
                      <a:pt x="1068" y="2024"/>
                    </a:lnTo>
                    <a:lnTo>
                      <a:pt x="1181" y="1855"/>
                    </a:lnTo>
                    <a:lnTo>
                      <a:pt x="1237" y="1630"/>
                    </a:lnTo>
                    <a:lnTo>
                      <a:pt x="1293" y="1743"/>
                    </a:lnTo>
                    <a:lnTo>
                      <a:pt x="1349" y="1855"/>
                    </a:lnTo>
                    <a:lnTo>
                      <a:pt x="1574" y="1968"/>
                    </a:lnTo>
                    <a:lnTo>
                      <a:pt x="1799" y="2024"/>
                    </a:lnTo>
                    <a:lnTo>
                      <a:pt x="1968" y="2024"/>
                    </a:lnTo>
                    <a:lnTo>
                      <a:pt x="2192" y="1911"/>
                    </a:lnTo>
                    <a:lnTo>
                      <a:pt x="2473" y="1911"/>
                    </a:lnTo>
                    <a:lnTo>
                      <a:pt x="2586" y="1855"/>
                    </a:lnTo>
                    <a:lnTo>
                      <a:pt x="2754" y="1911"/>
                    </a:lnTo>
                    <a:lnTo>
                      <a:pt x="2811" y="1968"/>
                    </a:lnTo>
                    <a:lnTo>
                      <a:pt x="3429" y="2192"/>
                    </a:lnTo>
                    <a:lnTo>
                      <a:pt x="3710" y="2192"/>
                    </a:lnTo>
                    <a:lnTo>
                      <a:pt x="3822" y="2136"/>
                    </a:lnTo>
                    <a:lnTo>
                      <a:pt x="3991" y="2024"/>
                    </a:lnTo>
                    <a:lnTo>
                      <a:pt x="3991" y="1911"/>
                    </a:lnTo>
                    <a:lnTo>
                      <a:pt x="3766" y="1911"/>
                    </a:lnTo>
                    <a:lnTo>
                      <a:pt x="3766" y="1855"/>
                    </a:lnTo>
                    <a:lnTo>
                      <a:pt x="3766" y="1799"/>
                    </a:lnTo>
                    <a:lnTo>
                      <a:pt x="3935" y="1799"/>
                    </a:lnTo>
                    <a:lnTo>
                      <a:pt x="3935" y="1743"/>
                    </a:lnTo>
                    <a:lnTo>
                      <a:pt x="3822" y="1405"/>
                    </a:lnTo>
                    <a:lnTo>
                      <a:pt x="3822" y="1237"/>
                    </a:lnTo>
                    <a:lnTo>
                      <a:pt x="3822" y="1124"/>
                    </a:lnTo>
                    <a:lnTo>
                      <a:pt x="3822" y="1068"/>
                    </a:lnTo>
                    <a:lnTo>
                      <a:pt x="3710" y="1124"/>
                    </a:lnTo>
                    <a:lnTo>
                      <a:pt x="3654" y="1181"/>
                    </a:lnTo>
                    <a:lnTo>
                      <a:pt x="3597" y="1124"/>
                    </a:lnTo>
                    <a:lnTo>
                      <a:pt x="3429" y="1012"/>
                    </a:lnTo>
                    <a:lnTo>
                      <a:pt x="3429" y="956"/>
                    </a:lnTo>
                    <a:lnTo>
                      <a:pt x="3373" y="843"/>
                    </a:lnTo>
                    <a:lnTo>
                      <a:pt x="3373" y="787"/>
                    </a:lnTo>
                    <a:lnTo>
                      <a:pt x="3316" y="675"/>
                    </a:lnTo>
                    <a:lnTo>
                      <a:pt x="3204" y="787"/>
                    </a:lnTo>
                    <a:lnTo>
                      <a:pt x="3148" y="675"/>
                    </a:lnTo>
                    <a:lnTo>
                      <a:pt x="3092" y="619"/>
                    </a:lnTo>
                    <a:lnTo>
                      <a:pt x="3035" y="619"/>
                    </a:lnTo>
                    <a:lnTo>
                      <a:pt x="2979" y="675"/>
                    </a:lnTo>
                    <a:lnTo>
                      <a:pt x="2923" y="787"/>
                    </a:lnTo>
                    <a:lnTo>
                      <a:pt x="2867" y="843"/>
                    </a:lnTo>
                    <a:lnTo>
                      <a:pt x="2811" y="956"/>
                    </a:lnTo>
                    <a:lnTo>
                      <a:pt x="2754" y="1068"/>
                    </a:lnTo>
                    <a:lnTo>
                      <a:pt x="2698" y="1181"/>
                    </a:lnTo>
                    <a:lnTo>
                      <a:pt x="2586" y="1237"/>
                    </a:lnTo>
                    <a:lnTo>
                      <a:pt x="2530" y="1237"/>
                    </a:lnTo>
                    <a:lnTo>
                      <a:pt x="2530" y="1181"/>
                    </a:lnTo>
                    <a:lnTo>
                      <a:pt x="2473" y="1068"/>
                    </a:lnTo>
                    <a:lnTo>
                      <a:pt x="2361" y="956"/>
                    </a:lnTo>
                    <a:lnTo>
                      <a:pt x="2249" y="956"/>
                    </a:lnTo>
                    <a:lnTo>
                      <a:pt x="2080" y="1012"/>
                    </a:lnTo>
                    <a:lnTo>
                      <a:pt x="2024" y="1012"/>
                    </a:lnTo>
                    <a:lnTo>
                      <a:pt x="2024" y="956"/>
                    </a:lnTo>
                    <a:lnTo>
                      <a:pt x="1968" y="900"/>
                    </a:lnTo>
                    <a:lnTo>
                      <a:pt x="1911" y="843"/>
                    </a:lnTo>
                    <a:lnTo>
                      <a:pt x="1855" y="843"/>
                    </a:lnTo>
                    <a:lnTo>
                      <a:pt x="1968" y="787"/>
                    </a:lnTo>
                    <a:lnTo>
                      <a:pt x="2080" y="731"/>
                    </a:lnTo>
                    <a:lnTo>
                      <a:pt x="2080" y="619"/>
                    </a:lnTo>
                    <a:lnTo>
                      <a:pt x="2080" y="450"/>
                    </a:lnTo>
                    <a:lnTo>
                      <a:pt x="2080" y="394"/>
                    </a:lnTo>
                    <a:lnTo>
                      <a:pt x="2136" y="338"/>
                    </a:lnTo>
                    <a:lnTo>
                      <a:pt x="2136" y="225"/>
                    </a:lnTo>
                    <a:lnTo>
                      <a:pt x="2080" y="169"/>
                    </a:lnTo>
                    <a:lnTo>
                      <a:pt x="1968" y="113"/>
                    </a:lnTo>
                    <a:lnTo>
                      <a:pt x="1799" y="0"/>
                    </a:lnTo>
                    <a:close/>
                  </a:path>
                </a:pathLst>
              </a:custGeom>
              <a:solidFill>
                <a:srgbClr val="A39A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7" name="Google Shape;24167;p51"/>
              <p:cNvSpPr/>
              <p:nvPr/>
            </p:nvSpPr>
            <p:spPr>
              <a:xfrm>
                <a:off x="793150" y="1322375"/>
                <a:ext cx="30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013" extrusionOk="0">
                    <a:moveTo>
                      <a:pt x="1012" y="0"/>
                    </a:moveTo>
                    <a:lnTo>
                      <a:pt x="900" y="57"/>
                    </a:lnTo>
                    <a:lnTo>
                      <a:pt x="787" y="169"/>
                    </a:lnTo>
                    <a:lnTo>
                      <a:pt x="787" y="225"/>
                    </a:lnTo>
                    <a:lnTo>
                      <a:pt x="619" y="225"/>
                    </a:lnTo>
                    <a:lnTo>
                      <a:pt x="562" y="169"/>
                    </a:lnTo>
                    <a:lnTo>
                      <a:pt x="506" y="57"/>
                    </a:lnTo>
                    <a:lnTo>
                      <a:pt x="394" y="113"/>
                    </a:lnTo>
                    <a:lnTo>
                      <a:pt x="338" y="225"/>
                    </a:lnTo>
                    <a:lnTo>
                      <a:pt x="394" y="338"/>
                    </a:lnTo>
                    <a:lnTo>
                      <a:pt x="394" y="394"/>
                    </a:lnTo>
                    <a:lnTo>
                      <a:pt x="394" y="450"/>
                    </a:lnTo>
                    <a:lnTo>
                      <a:pt x="0" y="450"/>
                    </a:lnTo>
                    <a:lnTo>
                      <a:pt x="0" y="506"/>
                    </a:lnTo>
                    <a:lnTo>
                      <a:pt x="0" y="619"/>
                    </a:lnTo>
                    <a:lnTo>
                      <a:pt x="56" y="619"/>
                    </a:lnTo>
                    <a:lnTo>
                      <a:pt x="281" y="675"/>
                    </a:lnTo>
                    <a:lnTo>
                      <a:pt x="338" y="675"/>
                    </a:lnTo>
                    <a:lnTo>
                      <a:pt x="394" y="731"/>
                    </a:lnTo>
                    <a:lnTo>
                      <a:pt x="506" y="787"/>
                    </a:lnTo>
                    <a:lnTo>
                      <a:pt x="619" y="731"/>
                    </a:lnTo>
                    <a:lnTo>
                      <a:pt x="731" y="843"/>
                    </a:lnTo>
                    <a:lnTo>
                      <a:pt x="900" y="1012"/>
                    </a:lnTo>
                    <a:lnTo>
                      <a:pt x="1012" y="1012"/>
                    </a:lnTo>
                    <a:lnTo>
                      <a:pt x="1181" y="956"/>
                    </a:lnTo>
                    <a:lnTo>
                      <a:pt x="1237" y="956"/>
                    </a:lnTo>
                    <a:lnTo>
                      <a:pt x="1237" y="843"/>
                    </a:lnTo>
                    <a:lnTo>
                      <a:pt x="1237" y="675"/>
                    </a:lnTo>
                    <a:lnTo>
                      <a:pt x="1237" y="562"/>
                    </a:lnTo>
                    <a:lnTo>
                      <a:pt x="1124" y="169"/>
                    </a:lnTo>
                    <a:lnTo>
                      <a:pt x="1068" y="57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8" name="Google Shape;24168;p51"/>
              <p:cNvSpPr/>
              <p:nvPr/>
            </p:nvSpPr>
            <p:spPr>
              <a:xfrm>
                <a:off x="800175" y="1309725"/>
                <a:ext cx="98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63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0" y="225"/>
                    </a:lnTo>
                    <a:lnTo>
                      <a:pt x="0" y="282"/>
                    </a:lnTo>
                    <a:lnTo>
                      <a:pt x="0" y="338"/>
                    </a:lnTo>
                    <a:lnTo>
                      <a:pt x="57" y="450"/>
                    </a:lnTo>
                    <a:lnTo>
                      <a:pt x="113" y="450"/>
                    </a:lnTo>
                    <a:lnTo>
                      <a:pt x="169" y="506"/>
                    </a:lnTo>
                    <a:lnTo>
                      <a:pt x="225" y="563"/>
                    </a:lnTo>
                    <a:lnTo>
                      <a:pt x="338" y="450"/>
                    </a:lnTo>
                    <a:lnTo>
                      <a:pt x="394" y="450"/>
                    </a:lnTo>
                    <a:lnTo>
                      <a:pt x="394" y="394"/>
                    </a:lnTo>
                    <a:lnTo>
                      <a:pt x="338" y="169"/>
                    </a:lnTo>
                    <a:lnTo>
                      <a:pt x="338" y="57"/>
                    </a:lnTo>
                    <a:lnTo>
                      <a:pt x="281" y="0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9" name="Google Shape;24169;p51"/>
              <p:cNvSpPr/>
              <p:nvPr/>
            </p:nvSpPr>
            <p:spPr>
              <a:xfrm>
                <a:off x="833900" y="1313950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113" y="113"/>
                    </a:lnTo>
                    <a:lnTo>
                      <a:pt x="113" y="225"/>
                    </a:lnTo>
                    <a:lnTo>
                      <a:pt x="169" y="281"/>
                    </a:lnTo>
                    <a:lnTo>
                      <a:pt x="225" y="337"/>
                    </a:lnTo>
                    <a:lnTo>
                      <a:pt x="225" y="281"/>
                    </a:lnTo>
                    <a:lnTo>
                      <a:pt x="225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691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0" name="Google Shape;24170;p51"/>
              <p:cNvSpPr/>
              <p:nvPr/>
            </p:nvSpPr>
            <p:spPr>
              <a:xfrm>
                <a:off x="822650" y="13013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1" name="Google Shape;24171;p51"/>
              <p:cNvSpPr/>
              <p:nvPr/>
            </p:nvSpPr>
            <p:spPr>
              <a:xfrm>
                <a:off x="822650" y="12999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2" name="Google Shape;24172;p51"/>
              <p:cNvSpPr/>
              <p:nvPr/>
            </p:nvSpPr>
            <p:spPr>
              <a:xfrm>
                <a:off x="866200" y="13308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28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3" name="Google Shape;24173;p51"/>
              <p:cNvSpPr/>
              <p:nvPr/>
            </p:nvSpPr>
            <p:spPr>
              <a:xfrm>
                <a:off x="759425" y="9134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7F7A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4" name="Google Shape;24174;p51"/>
              <p:cNvSpPr/>
              <p:nvPr/>
            </p:nvSpPr>
            <p:spPr>
              <a:xfrm>
                <a:off x="762225" y="9134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F7A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5" name="Google Shape;24175;p51"/>
              <p:cNvSpPr/>
              <p:nvPr/>
            </p:nvSpPr>
            <p:spPr>
              <a:xfrm>
                <a:off x="693375" y="1101775"/>
                <a:ext cx="49200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361" extrusionOk="0">
                    <a:moveTo>
                      <a:pt x="1069" y="0"/>
                    </a:moveTo>
                    <a:lnTo>
                      <a:pt x="956" y="56"/>
                    </a:lnTo>
                    <a:lnTo>
                      <a:pt x="956" y="169"/>
                    </a:lnTo>
                    <a:lnTo>
                      <a:pt x="900" y="281"/>
                    </a:lnTo>
                    <a:lnTo>
                      <a:pt x="900" y="393"/>
                    </a:lnTo>
                    <a:lnTo>
                      <a:pt x="731" y="506"/>
                    </a:lnTo>
                    <a:lnTo>
                      <a:pt x="675" y="675"/>
                    </a:lnTo>
                    <a:lnTo>
                      <a:pt x="563" y="787"/>
                    </a:lnTo>
                    <a:lnTo>
                      <a:pt x="338" y="1012"/>
                    </a:lnTo>
                    <a:lnTo>
                      <a:pt x="225" y="1124"/>
                    </a:lnTo>
                    <a:lnTo>
                      <a:pt x="225" y="1293"/>
                    </a:lnTo>
                    <a:lnTo>
                      <a:pt x="169" y="1349"/>
                    </a:lnTo>
                    <a:lnTo>
                      <a:pt x="113" y="1405"/>
                    </a:lnTo>
                    <a:lnTo>
                      <a:pt x="57" y="1461"/>
                    </a:lnTo>
                    <a:lnTo>
                      <a:pt x="1" y="1574"/>
                    </a:lnTo>
                    <a:lnTo>
                      <a:pt x="169" y="1799"/>
                    </a:lnTo>
                    <a:lnTo>
                      <a:pt x="225" y="1742"/>
                    </a:lnTo>
                    <a:lnTo>
                      <a:pt x="282" y="1686"/>
                    </a:lnTo>
                    <a:lnTo>
                      <a:pt x="282" y="1574"/>
                    </a:lnTo>
                    <a:lnTo>
                      <a:pt x="338" y="1518"/>
                    </a:lnTo>
                    <a:lnTo>
                      <a:pt x="394" y="1461"/>
                    </a:lnTo>
                    <a:lnTo>
                      <a:pt x="507" y="1461"/>
                    </a:lnTo>
                    <a:lnTo>
                      <a:pt x="507" y="1574"/>
                    </a:lnTo>
                    <a:lnTo>
                      <a:pt x="507" y="1630"/>
                    </a:lnTo>
                    <a:lnTo>
                      <a:pt x="450" y="1742"/>
                    </a:lnTo>
                    <a:lnTo>
                      <a:pt x="394" y="1799"/>
                    </a:lnTo>
                    <a:lnTo>
                      <a:pt x="450" y="1967"/>
                    </a:lnTo>
                    <a:lnTo>
                      <a:pt x="450" y="2023"/>
                    </a:lnTo>
                    <a:lnTo>
                      <a:pt x="450" y="2136"/>
                    </a:lnTo>
                    <a:lnTo>
                      <a:pt x="507" y="2136"/>
                    </a:lnTo>
                    <a:lnTo>
                      <a:pt x="731" y="2192"/>
                    </a:lnTo>
                    <a:lnTo>
                      <a:pt x="788" y="2136"/>
                    </a:lnTo>
                    <a:lnTo>
                      <a:pt x="956" y="2192"/>
                    </a:lnTo>
                    <a:lnTo>
                      <a:pt x="1012" y="2136"/>
                    </a:lnTo>
                    <a:lnTo>
                      <a:pt x="1125" y="2136"/>
                    </a:lnTo>
                    <a:lnTo>
                      <a:pt x="1181" y="2192"/>
                    </a:lnTo>
                    <a:lnTo>
                      <a:pt x="1125" y="2304"/>
                    </a:lnTo>
                    <a:lnTo>
                      <a:pt x="1181" y="2361"/>
                    </a:lnTo>
                    <a:lnTo>
                      <a:pt x="1350" y="2248"/>
                    </a:lnTo>
                    <a:lnTo>
                      <a:pt x="1518" y="2136"/>
                    </a:lnTo>
                    <a:lnTo>
                      <a:pt x="1687" y="1799"/>
                    </a:lnTo>
                    <a:lnTo>
                      <a:pt x="1743" y="1686"/>
                    </a:lnTo>
                    <a:lnTo>
                      <a:pt x="1799" y="1630"/>
                    </a:lnTo>
                    <a:lnTo>
                      <a:pt x="1912" y="1630"/>
                    </a:lnTo>
                    <a:lnTo>
                      <a:pt x="1968" y="1518"/>
                    </a:lnTo>
                    <a:lnTo>
                      <a:pt x="1968" y="1349"/>
                    </a:lnTo>
                    <a:lnTo>
                      <a:pt x="1912" y="1180"/>
                    </a:lnTo>
                    <a:lnTo>
                      <a:pt x="1743" y="899"/>
                    </a:lnTo>
                    <a:lnTo>
                      <a:pt x="1574" y="675"/>
                    </a:lnTo>
                    <a:lnTo>
                      <a:pt x="1406" y="450"/>
                    </a:lnTo>
                    <a:lnTo>
                      <a:pt x="1350" y="281"/>
                    </a:lnTo>
                    <a:lnTo>
                      <a:pt x="1293" y="169"/>
                    </a:lnTo>
                    <a:lnTo>
                      <a:pt x="1237" y="56"/>
                    </a:ln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A39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6" name="Google Shape;24176;p51"/>
              <p:cNvSpPr/>
              <p:nvPr/>
            </p:nvSpPr>
            <p:spPr>
              <a:xfrm>
                <a:off x="701800" y="1089125"/>
                <a:ext cx="8012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1855" extrusionOk="0">
                    <a:moveTo>
                      <a:pt x="394" y="0"/>
                    </a:moveTo>
                    <a:lnTo>
                      <a:pt x="338" y="56"/>
                    </a:lnTo>
                    <a:lnTo>
                      <a:pt x="226" y="169"/>
                    </a:lnTo>
                    <a:lnTo>
                      <a:pt x="170" y="225"/>
                    </a:lnTo>
                    <a:lnTo>
                      <a:pt x="1" y="225"/>
                    </a:lnTo>
                    <a:lnTo>
                      <a:pt x="57" y="843"/>
                    </a:lnTo>
                    <a:lnTo>
                      <a:pt x="113" y="956"/>
                    </a:lnTo>
                    <a:lnTo>
                      <a:pt x="226" y="1012"/>
                    </a:lnTo>
                    <a:lnTo>
                      <a:pt x="226" y="1068"/>
                    </a:lnTo>
                    <a:lnTo>
                      <a:pt x="282" y="1012"/>
                    </a:lnTo>
                    <a:lnTo>
                      <a:pt x="394" y="1012"/>
                    </a:lnTo>
                    <a:lnTo>
                      <a:pt x="563" y="1068"/>
                    </a:lnTo>
                    <a:lnTo>
                      <a:pt x="732" y="1012"/>
                    </a:lnTo>
                    <a:lnTo>
                      <a:pt x="675" y="843"/>
                    </a:lnTo>
                    <a:lnTo>
                      <a:pt x="675" y="618"/>
                    </a:lnTo>
                    <a:lnTo>
                      <a:pt x="844" y="618"/>
                    </a:lnTo>
                    <a:lnTo>
                      <a:pt x="900" y="787"/>
                    </a:lnTo>
                    <a:lnTo>
                      <a:pt x="900" y="899"/>
                    </a:lnTo>
                    <a:lnTo>
                      <a:pt x="900" y="1012"/>
                    </a:lnTo>
                    <a:lnTo>
                      <a:pt x="900" y="1068"/>
                    </a:lnTo>
                    <a:lnTo>
                      <a:pt x="956" y="1124"/>
                    </a:lnTo>
                    <a:lnTo>
                      <a:pt x="1125" y="1124"/>
                    </a:lnTo>
                    <a:lnTo>
                      <a:pt x="1125" y="1181"/>
                    </a:lnTo>
                    <a:lnTo>
                      <a:pt x="1125" y="1293"/>
                    </a:lnTo>
                    <a:lnTo>
                      <a:pt x="1237" y="1349"/>
                    </a:lnTo>
                    <a:lnTo>
                      <a:pt x="1350" y="1349"/>
                    </a:lnTo>
                    <a:lnTo>
                      <a:pt x="1350" y="1462"/>
                    </a:lnTo>
                    <a:lnTo>
                      <a:pt x="1350" y="1574"/>
                    </a:lnTo>
                    <a:lnTo>
                      <a:pt x="1406" y="1630"/>
                    </a:lnTo>
                    <a:lnTo>
                      <a:pt x="1575" y="1743"/>
                    </a:lnTo>
                    <a:lnTo>
                      <a:pt x="1687" y="1855"/>
                    </a:lnTo>
                    <a:lnTo>
                      <a:pt x="1799" y="1855"/>
                    </a:lnTo>
                    <a:lnTo>
                      <a:pt x="1856" y="1799"/>
                    </a:lnTo>
                    <a:lnTo>
                      <a:pt x="1856" y="1574"/>
                    </a:lnTo>
                    <a:lnTo>
                      <a:pt x="1912" y="1518"/>
                    </a:lnTo>
                    <a:lnTo>
                      <a:pt x="1912" y="1462"/>
                    </a:lnTo>
                    <a:lnTo>
                      <a:pt x="2081" y="1349"/>
                    </a:lnTo>
                    <a:lnTo>
                      <a:pt x="2081" y="1293"/>
                    </a:lnTo>
                    <a:lnTo>
                      <a:pt x="2137" y="1293"/>
                    </a:lnTo>
                    <a:lnTo>
                      <a:pt x="2137" y="1349"/>
                    </a:lnTo>
                    <a:lnTo>
                      <a:pt x="2249" y="1462"/>
                    </a:lnTo>
                    <a:lnTo>
                      <a:pt x="2362" y="1518"/>
                    </a:lnTo>
                    <a:lnTo>
                      <a:pt x="2530" y="1518"/>
                    </a:lnTo>
                    <a:lnTo>
                      <a:pt x="2586" y="1405"/>
                    </a:lnTo>
                    <a:lnTo>
                      <a:pt x="2755" y="1181"/>
                    </a:lnTo>
                    <a:lnTo>
                      <a:pt x="2980" y="1012"/>
                    </a:lnTo>
                    <a:lnTo>
                      <a:pt x="3148" y="956"/>
                    </a:lnTo>
                    <a:lnTo>
                      <a:pt x="3205" y="899"/>
                    </a:lnTo>
                    <a:lnTo>
                      <a:pt x="3205" y="843"/>
                    </a:lnTo>
                    <a:lnTo>
                      <a:pt x="3148" y="787"/>
                    </a:lnTo>
                    <a:lnTo>
                      <a:pt x="3092" y="731"/>
                    </a:lnTo>
                    <a:lnTo>
                      <a:pt x="2924" y="675"/>
                    </a:lnTo>
                    <a:lnTo>
                      <a:pt x="2811" y="675"/>
                    </a:lnTo>
                    <a:lnTo>
                      <a:pt x="2643" y="731"/>
                    </a:lnTo>
                    <a:lnTo>
                      <a:pt x="2530" y="843"/>
                    </a:lnTo>
                    <a:lnTo>
                      <a:pt x="2418" y="899"/>
                    </a:lnTo>
                    <a:lnTo>
                      <a:pt x="2137" y="956"/>
                    </a:lnTo>
                    <a:lnTo>
                      <a:pt x="1575" y="899"/>
                    </a:lnTo>
                    <a:lnTo>
                      <a:pt x="1575" y="731"/>
                    </a:lnTo>
                    <a:lnTo>
                      <a:pt x="1518" y="506"/>
                    </a:lnTo>
                    <a:lnTo>
                      <a:pt x="1462" y="394"/>
                    </a:lnTo>
                    <a:lnTo>
                      <a:pt x="1406" y="337"/>
                    </a:lnTo>
                    <a:lnTo>
                      <a:pt x="1350" y="281"/>
                    </a:lnTo>
                    <a:lnTo>
                      <a:pt x="1237" y="337"/>
                    </a:lnTo>
                    <a:lnTo>
                      <a:pt x="1125" y="394"/>
                    </a:lnTo>
                    <a:lnTo>
                      <a:pt x="1069" y="337"/>
                    </a:lnTo>
                    <a:lnTo>
                      <a:pt x="1013" y="281"/>
                    </a:lnTo>
                    <a:lnTo>
                      <a:pt x="1013" y="225"/>
                    </a:lnTo>
                    <a:lnTo>
                      <a:pt x="844" y="113"/>
                    </a:lnTo>
                    <a:lnTo>
                      <a:pt x="732" y="56"/>
                    </a:lnTo>
                    <a:lnTo>
                      <a:pt x="619" y="56"/>
                    </a:lnTo>
                    <a:lnTo>
                      <a:pt x="507" y="0"/>
                    </a:lnTo>
                    <a:close/>
                  </a:path>
                </a:pathLst>
              </a:custGeom>
              <a:solidFill>
                <a:srgbClr val="9C8E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7" name="Google Shape;24177;p51"/>
              <p:cNvSpPr/>
              <p:nvPr/>
            </p:nvSpPr>
            <p:spPr>
              <a:xfrm>
                <a:off x="725700" y="1181850"/>
                <a:ext cx="3375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631" extrusionOk="0">
                    <a:moveTo>
                      <a:pt x="506" y="1"/>
                    </a:moveTo>
                    <a:lnTo>
                      <a:pt x="281" y="282"/>
                    </a:lnTo>
                    <a:lnTo>
                      <a:pt x="113" y="394"/>
                    </a:lnTo>
                    <a:lnTo>
                      <a:pt x="57" y="450"/>
                    </a:lnTo>
                    <a:lnTo>
                      <a:pt x="0" y="507"/>
                    </a:lnTo>
                    <a:lnTo>
                      <a:pt x="169" y="563"/>
                    </a:lnTo>
                    <a:lnTo>
                      <a:pt x="338" y="563"/>
                    </a:lnTo>
                    <a:lnTo>
                      <a:pt x="394" y="450"/>
                    </a:lnTo>
                    <a:lnTo>
                      <a:pt x="450" y="394"/>
                    </a:lnTo>
                    <a:lnTo>
                      <a:pt x="562" y="563"/>
                    </a:lnTo>
                    <a:lnTo>
                      <a:pt x="562" y="731"/>
                    </a:lnTo>
                    <a:lnTo>
                      <a:pt x="562" y="844"/>
                    </a:lnTo>
                    <a:lnTo>
                      <a:pt x="675" y="900"/>
                    </a:lnTo>
                    <a:lnTo>
                      <a:pt x="731" y="900"/>
                    </a:lnTo>
                    <a:lnTo>
                      <a:pt x="787" y="1012"/>
                    </a:lnTo>
                    <a:lnTo>
                      <a:pt x="787" y="1125"/>
                    </a:lnTo>
                    <a:lnTo>
                      <a:pt x="675" y="1125"/>
                    </a:lnTo>
                    <a:lnTo>
                      <a:pt x="675" y="1069"/>
                    </a:lnTo>
                    <a:lnTo>
                      <a:pt x="619" y="1012"/>
                    </a:lnTo>
                    <a:lnTo>
                      <a:pt x="562" y="1012"/>
                    </a:lnTo>
                    <a:lnTo>
                      <a:pt x="506" y="1069"/>
                    </a:lnTo>
                    <a:lnTo>
                      <a:pt x="506" y="1125"/>
                    </a:lnTo>
                    <a:lnTo>
                      <a:pt x="506" y="1237"/>
                    </a:lnTo>
                    <a:lnTo>
                      <a:pt x="675" y="1462"/>
                    </a:lnTo>
                    <a:lnTo>
                      <a:pt x="731" y="1518"/>
                    </a:lnTo>
                    <a:lnTo>
                      <a:pt x="843" y="1575"/>
                    </a:lnTo>
                    <a:lnTo>
                      <a:pt x="956" y="1631"/>
                    </a:lnTo>
                    <a:lnTo>
                      <a:pt x="1237" y="1518"/>
                    </a:lnTo>
                    <a:lnTo>
                      <a:pt x="1349" y="1462"/>
                    </a:lnTo>
                    <a:lnTo>
                      <a:pt x="1349" y="1350"/>
                    </a:lnTo>
                    <a:lnTo>
                      <a:pt x="1349" y="1237"/>
                    </a:lnTo>
                    <a:lnTo>
                      <a:pt x="1237" y="1125"/>
                    </a:lnTo>
                    <a:lnTo>
                      <a:pt x="1237" y="1012"/>
                    </a:lnTo>
                    <a:lnTo>
                      <a:pt x="1181" y="900"/>
                    </a:lnTo>
                    <a:lnTo>
                      <a:pt x="1125" y="900"/>
                    </a:lnTo>
                    <a:lnTo>
                      <a:pt x="956" y="844"/>
                    </a:lnTo>
                    <a:lnTo>
                      <a:pt x="1125" y="619"/>
                    </a:lnTo>
                    <a:lnTo>
                      <a:pt x="1181" y="507"/>
                    </a:lnTo>
                    <a:lnTo>
                      <a:pt x="1125" y="394"/>
                    </a:lnTo>
                    <a:lnTo>
                      <a:pt x="1068" y="338"/>
                    </a:lnTo>
                    <a:lnTo>
                      <a:pt x="900" y="282"/>
                    </a:lnTo>
                    <a:lnTo>
                      <a:pt x="731" y="226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8" name="Google Shape;24178;p51"/>
              <p:cNvSpPr/>
              <p:nvPr/>
            </p:nvSpPr>
            <p:spPr>
              <a:xfrm>
                <a:off x="715850" y="1148125"/>
                <a:ext cx="3797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294" extrusionOk="0">
                    <a:moveTo>
                      <a:pt x="1125" y="1"/>
                    </a:moveTo>
                    <a:lnTo>
                      <a:pt x="900" y="57"/>
                    </a:lnTo>
                    <a:lnTo>
                      <a:pt x="844" y="113"/>
                    </a:lnTo>
                    <a:lnTo>
                      <a:pt x="844" y="226"/>
                    </a:lnTo>
                    <a:lnTo>
                      <a:pt x="788" y="507"/>
                    </a:lnTo>
                    <a:lnTo>
                      <a:pt x="732" y="675"/>
                    </a:lnTo>
                    <a:lnTo>
                      <a:pt x="563" y="619"/>
                    </a:lnTo>
                    <a:lnTo>
                      <a:pt x="282" y="507"/>
                    </a:lnTo>
                    <a:lnTo>
                      <a:pt x="226" y="450"/>
                    </a:lnTo>
                    <a:lnTo>
                      <a:pt x="113" y="507"/>
                    </a:lnTo>
                    <a:lnTo>
                      <a:pt x="1" y="788"/>
                    </a:lnTo>
                    <a:lnTo>
                      <a:pt x="57" y="900"/>
                    </a:lnTo>
                    <a:lnTo>
                      <a:pt x="113" y="956"/>
                    </a:lnTo>
                    <a:lnTo>
                      <a:pt x="170" y="1013"/>
                    </a:lnTo>
                    <a:lnTo>
                      <a:pt x="226" y="1125"/>
                    </a:lnTo>
                    <a:lnTo>
                      <a:pt x="732" y="1125"/>
                    </a:lnTo>
                    <a:lnTo>
                      <a:pt x="732" y="1294"/>
                    </a:lnTo>
                    <a:lnTo>
                      <a:pt x="844" y="1294"/>
                    </a:lnTo>
                    <a:lnTo>
                      <a:pt x="900" y="1237"/>
                    </a:lnTo>
                    <a:lnTo>
                      <a:pt x="1069" y="1125"/>
                    </a:lnTo>
                    <a:lnTo>
                      <a:pt x="1181" y="1013"/>
                    </a:lnTo>
                    <a:lnTo>
                      <a:pt x="1237" y="956"/>
                    </a:lnTo>
                    <a:lnTo>
                      <a:pt x="1406" y="732"/>
                    </a:lnTo>
                    <a:lnTo>
                      <a:pt x="1462" y="619"/>
                    </a:lnTo>
                    <a:lnTo>
                      <a:pt x="1519" y="450"/>
                    </a:lnTo>
                    <a:lnTo>
                      <a:pt x="1462" y="338"/>
                    </a:lnTo>
                    <a:lnTo>
                      <a:pt x="1462" y="226"/>
                    </a:lnTo>
                    <a:lnTo>
                      <a:pt x="1294" y="57"/>
                    </a:lnTo>
                    <a:lnTo>
                      <a:pt x="1181" y="1"/>
                    </a:lnTo>
                    <a:close/>
                  </a:path>
                </a:pathLst>
              </a:custGeom>
              <a:solidFill>
                <a:srgbClr val="A39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9" name="Google Shape;24179;p51"/>
              <p:cNvSpPr/>
              <p:nvPr/>
            </p:nvSpPr>
            <p:spPr>
              <a:xfrm>
                <a:off x="734125" y="1174825"/>
                <a:ext cx="37975" cy="36575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463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1" y="226"/>
                    </a:lnTo>
                    <a:lnTo>
                      <a:pt x="57" y="282"/>
                    </a:lnTo>
                    <a:lnTo>
                      <a:pt x="169" y="282"/>
                    </a:lnTo>
                    <a:lnTo>
                      <a:pt x="225" y="338"/>
                    </a:lnTo>
                    <a:lnTo>
                      <a:pt x="225" y="450"/>
                    </a:lnTo>
                    <a:lnTo>
                      <a:pt x="282" y="619"/>
                    </a:lnTo>
                    <a:lnTo>
                      <a:pt x="338" y="675"/>
                    </a:lnTo>
                    <a:lnTo>
                      <a:pt x="450" y="675"/>
                    </a:lnTo>
                    <a:lnTo>
                      <a:pt x="563" y="619"/>
                    </a:lnTo>
                    <a:lnTo>
                      <a:pt x="675" y="675"/>
                    </a:lnTo>
                    <a:lnTo>
                      <a:pt x="731" y="675"/>
                    </a:lnTo>
                    <a:lnTo>
                      <a:pt x="731" y="731"/>
                    </a:lnTo>
                    <a:lnTo>
                      <a:pt x="731" y="844"/>
                    </a:lnTo>
                    <a:lnTo>
                      <a:pt x="731" y="900"/>
                    </a:lnTo>
                    <a:lnTo>
                      <a:pt x="619" y="956"/>
                    </a:lnTo>
                    <a:lnTo>
                      <a:pt x="563" y="1012"/>
                    </a:lnTo>
                    <a:lnTo>
                      <a:pt x="563" y="1125"/>
                    </a:lnTo>
                    <a:lnTo>
                      <a:pt x="619" y="1181"/>
                    </a:lnTo>
                    <a:lnTo>
                      <a:pt x="731" y="1181"/>
                    </a:lnTo>
                    <a:lnTo>
                      <a:pt x="788" y="1237"/>
                    </a:lnTo>
                    <a:lnTo>
                      <a:pt x="844" y="1350"/>
                    </a:lnTo>
                    <a:lnTo>
                      <a:pt x="900" y="1406"/>
                    </a:lnTo>
                    <a:lnTo>
                      <a:pt x="956" y="1406"/>
                    </a:lnTo>
                    <a:lnTo>
                      <a:pt x="1012" y="1350"/>
                    </a:lnTo>
                    <a:lnTo>
                      <a:pt x="1069" y="1293"/>
                    </a:lnTo>
                    <a:lnTo>
                      <a:pt x="1069" y="1406"/>
                    </a:lnTo>
                    <a:lnTo>
                      <a:pt x="1181" y="1462"/>
                    </a:lnTo>
                    <a:lnTo>
                      <a:pt x="1293" y="1406"/>
                    </a:lnTo>
                    <a:lnTo>
                      <a:pt x="1350" y="1350"/>
                    </a:lnTo>
                    <a:lnTo>
                      <a:pt x="1406" y="1125"/>
                    </a:lnTo>
                    <a:lnTo>
                      <a:pt x="1518" y="956"/>
                    </a:lnTo>
                    <a:lnTo>
                      <a:pt x="1462" y="844"/>
                    </a:lnTo>
                    <a:lnTo>
                      <a:pt x="1350" y="844"/>
                    </a:lnTo>
                    <a:lnTo>
                      <a:pt x="1237" y="731"/>
                    </a:lnTo>
                    <a:lnTo>
                      <a:pt x="1012" y="563"/>
                    </a:lnTo>
                    <a:lnTo>
                      <a:pt x="956" y="450"/>
                    </a:lnTo>
                    <a:lnTo>
                      <a:pt x="844" y="394"/>
                    </a:lnTo>
                    <a:lnTo>
                      <a:pt x="675" y="338"/>
                    </a:lnTo>
                    <a:lnTo>
                      <a:pt x="506" y="394"/>
                    </a:lnTo>
                    <a:lnTo>
                      <a:pt x="450" y="338"/>
                    </a:lnTo>
                    <a:lnTo>
                      <a:pt x="394" y="226"/>
                    </a:lnTo>
                    <a:lnTo>
                      <a:pt x="338" y="113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A395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0" name="Google Shape;24180;p51"/>
              <p:cNvSpPr/>
              <p:nvPr/>
            </p:nvSpPr>
            <p:spPr>
              <a:xfrm>
                <a:off x="724300" y="1211375"/>
                <a:ext cx="1970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787" extrusionOk="0">
                    <a:moveTo>
                      <a:pt x="394" y="0"/>
                    </a:moveTo>
                    <a:lnTo>
                      <a:pt x="225" y="56"/>
                    </a:lnTo>
                    <a:lnTo>
                      <a:pt x="56" y="112"/>
                    </a:lnTo>
                    <a:lnTo>
                      <a:pt x="0" y="225"/>
                    </a:lnTo>
                    <a:lnTo>
                      <a:pt x="169" y="394"/>
                    </a:lnTo>
                    <a:lnTo>
                      <a:pt x="225" y="450"/>
                    </a:lnTo>
                    <a:lnTo>
                      <a:pt x="225" y="562"/>
                    </a:lnTo>
                    <a:lnTo>
                      <a:pt x="225" y="618"/>
                    </a:lnTo>
                    <a:lnTo>
                      <a:pt x="225" y="675"/>
                    </a:lnTo>
                    <a:lnTo>
                      <a:pt x="337" y="787"/>
                    </a:lnTo>
                    <a:lnTo>
                      <a:pt x="562" y="787"/>
                    </a:lnTo>
                    <a:lnTo>
                      <a:pt x="731" y="731"/>
                    </a:lnTo>
                    <a:lnTo>
                      <a:pt x="787" y="562"/>
                    </a:lnTo>
                    <a:lnTo>
                      <a:pt x="731" y="394"/>
                    </a:lnTo>
                    <a:lnTo>
                      <a:pt x="618" y="281"/>
                    </a:lnTo>
                    <a:lnTo>
                      <a:pt x="506" y="169"/>
                    </a:lnTo>
                    <a:lnTo>
                      <a:pt x="506" y="112"/>
                    </a:lnTo>
                    <a:lnTo>
                      <a:pt x="506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9387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1" name="Google Shape;24181;p51"/>
              <p:cNvSpPr/>
              <p:nvPr/>
            </p:nvSpPr>
            <p:spPr>
              <a:xfrm>
                <a:off x="735525" y="1212775"/>
                <a:ext cx="126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450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69"/>
                    </a:lnTo>
                    <a:lnTo>
                      <a:pt x="1" y="338"/>
                    </a:lnTo>
                    <a:lnTo>
                      <a:pt x="226" y="338"/>
                    </a:lnTo>
                    <a:lnTo>
                      <a:pt x="282" y="450"/>
                    </a:lnTo>
                    <a:lnTo>
                      <a:pt x="450" y="450"/>
                    </a:lnTo>
                    <a:lnTo>
                      <a:pt x="507" y="394"/>
                    </a:lnTo>
                    <a:lnTo>
                      <a:pt x="507" y="338"/>
                    </a:lnTo>
                    <a:lnTo>
                      <a:pt x="394" y="225"/>
                    </a:lnTo>
                    <a:lnTo>
                      <a:pt x="282" y="5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8179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2" name="Google Shape;24182;p51"/>
              <p:cNvSpPr/>
              <p:nvPr/>
            </p:nvSpPr>
            <p:spPr>
              <a:xfrm>
                <a:off x="701800" y="1208550"/>
                <a:ext cx="140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95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70" y="282"/>
                    </a:lnTo>
                    <a:lnTo>
                      <a:pt x="282" y="394"/>
                    </a:lnTo>
                    <a:lnTo>
                      <a:pt x="507" y="338"/>
                    </a:lnTo>
                    <a:lnTo>
                      <a:pt x="563" y="282"/>
                    </a:lnTo>
                    <a:lnTo>
                      <a:pt x="563" y="169"/>
                    </a:lnTo>
                    <a:lnTo>
                      <a:pt x="451" y="57"/>
                    </a:lnTo>
                    <a:lnTo>
                      <a:pt x="282" y="1"/>
                    </a:lnTo>
                    <a:lnTo>
                      <a:pt x="226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8B8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3" name="Google Shape;24183;p51"/>
              <p:cNvSpPr/>
              <p:nvPr/>
            </p:nvSpPr>
            <p:spPr>
              <a:xfrm>
                <a:off x="711650" y="11565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112"/>
                    </a:lnTo>
                    <a:lnTo>
                      <a:pt x="57" y="112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9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4" name="Google Shape;24184;p51"/>
              <p:cNvSpPr/>
              <p:nvPr/>
            </p:nvSpPr>
            <p:spPr>
              <a:xfrm>
                <a:off x="697600" y="11846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2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5" name="Google Shape;24185;p51"/>
              <p:cNvSpPr/>
              <p:nvPr/>
            </p:nvSpPr>
            <p:spPr>
              <a:xfrm>
                <a:off x="700400" y="11537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A39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6" name="Google Shape;24186;p51"/>
              <p:cNvSpPr/>
              <p:nvPr/>
            </p:nvSpPr>
            <p:spPr>
              <a:xfrm>
                <a:off x="696200" y="11720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57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A29D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7" name="Google Shape;24187;p51"/>
              <p:cNvSpPr/>
              <p:nvPr/>
            </p:nvSpPr>
            <p:spPr>
              <a:xfrm>
                <a:off x="742550" y="12085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8179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8" name="Google Shape;24188;p51"/>
              <p:cNvSpPr/>
              <p:nvPr/>
            </p:nvSpPr>
            <p:spPr>
              <a:xfrm>
                <a:off x="708825" y="1114400"/>
                <a:ext cx="28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9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9" name="Google Shape;24189;p51"/>
              <p:cNvSpPr/>
              <p:nvPr/>
            </p:nvSpPr>
            <p:spPr>
              <a:xfrm>
                <a:off x="707425" y="11144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39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0" name="Google Shape;24190;p51"/>
              <p:cNvSpPr/>
              <p:nvPr/>
            </p:nvSpPr>
            <p:spPr>
              <a:xfrm>
                <a:off x="690575" y="11467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D93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1" name="Google Shape;24191;p51"/>
              <p:cNvSpPr/>
              <p:nvPr/>
            </p:nvSpPr>
            <p:spPr>
              <a:xfrm>
                <a:off x="689175" y="11495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9D93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2" name="Google Shape;24192;p51"/>
              <p:cNvSpPr/>
              <p:nvPr/>
            </p:nvSpPr>
            <p:spPr>
              <a:xfrm>
                <a:off x="684950" y="1062425"/>
                <a:ext cx="33750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575" extrusionOk="0">
                    <a:moveTo>
                      <a:pt x="675" y="0"/>
                    </a:moveTo>
                    <a:lnTo>
                      <a:pt x="619" y="113"/>
                    </a:lnTo>
                    <a:lnTo>
                      <a:pt x="619" y="225"/>
                    </a:lnTo>
                    <a:lnTo>
                      <a:pt x="619" y="338"/>
                    </a:lnTo>
                    <a:lnTo>
                      <a:pt x="562" y="394"/>
                    </a:lnTo>
                    <a:lnTo>
                      <a:pt x="450" y="338"/>
                    </a:lnTo>
                    <a:lnTo>
                      <a:pt x="338" y="281"/>
                    </a:lnTo>
                    <a:lnTo>
                      <a:pt x="281" y="281"/>
                    </a:lnTo>
                    <a:lnTo>
                      <a:pt x="225" y="338"/>
                    </a:lnTo>
                    <a:lnTo>
                      <a:pt x="113" y="450"/>
                    </a:lnTo>
                    <a:lnTo>
                      <a:pt x="57" y="562"/>
                    </a:lnTo>
                    <a:lnTo>
                      <a:pt x="113" y="675"/>
                    </a:lnTo>
                    <a:lnTo>
                      <a:pt x="113" y="731"/>
                    </a:lnTo>
                    <a:lnTo>
                      <a:pt x="57" y="787"/>
                    </a:lnTo>
                    <a:lnTo>
                      <a:pt x="0" y="843"/>
                    </a:lnTo>
                    <a:lnTo>
                      <a:pt x="0" y="956"/>
                    </a:lnTo>
                    <a:lnTo>
                      <a:pt x="57" y="956"/>
                    </a:lnTo>
                    <a:lnTo>
                      <a:pt x="113" y="900"/>
                    </a:lnTo>
                    <a:lnTo>
                      <a:pt x="338" y="843"/>
                    </a:lnTo>
                    <a:lnTo>
                      <a:pt x="450" y="843"/>
                    </a:lnTo>
                    <a:lnTo>
                      <a:pt x="506" y="731"/>
                    </a:lnTo>
                    <a:lnTo>
                      <a:pt x="562" y="675"/>
                    </a:lnTo>
                    <a:lnTo>
                      <a:pt x="619" y="787"/>
                    </a:lnTo>
                    <a:lnTo>
                      <a:pt x="675" y="843"/>
                    </a:lnTo>
                    <a:lnTo>
                      <a:pt x="619" y="900"/>
                    </a:lnTo>
                    <a:lnTo>
                      <a:pt x="562" y="956"/>
                    </a:lnTo>
                    <a:lnTo>
                      <a:pt x="562" y="1012"/>
                    </a:lnTo>
                    <a:lnTo>
                      <a:pt x="675" y="1068"/>
                    </a:lnTo>
                    <a:lnTo>
                      <a:pt x="731" y="1068"/>
                    </a:lnTo>
                    <a:lnTo>
                      <a:pt x="731" y="1124"/>
                    </a:lnTo>
                    <a:lnTo>
                      <a:pt x="675" y="1237"/>
                    </a:lnTo>
                    <a:lnTo>
                      <a:pt x="675" y="1293"/>
                    </a:lnTo>
                    <a:lnTo>
                      <a:pt x="787" y="1405"/>
                    </a:lnTo>
                    <a:lnTo>
                      <a:pt x="956" y="1574"/>
                    </a:lnTo>
                    <a:lnTo>
                      <a:pt x="1012" y="1574"/>
                    </a:lnTo>
                    <a:lnTo>
                      <a:pt x="1068" y="1518"/>
                    </a:lnTo>
                    <a:lnTo>
                      <a:pt x="1012" y="1405"/>
                    </a:lnTo>
                    <a:lnTo>
                      <a:pt x="1012" y="1293"/>
                    </a:lnTo>
                    <a:lnTo>
                      <a:pt x="1012" y="1237"/>
                    </a:lnTo>
                    <a:lnTo>
                      <a:pt x="1068" y="1124"/>
                    </a:lnTo>
                    <a:lnTo>
                      <a:pt x="1125" y="1068"/>
                    </a:lnTo>
                    <a:lnTo>
                      <a:pt x="1349" y="1068"/>
                    </a:lnTo>
                    <a:lnTo>
                      <a:pt x="1349" y="900"/>
                    </a:lnTo>
                    <a:lnTo>
                      <a:pt x="1237" y="843"/>
                    </a:lnTo>
                    <a:lnTo>
                      <a:pt x="1068" y="843"/>
                    </a:lnTo>
                    <a:lnTo>
                      <a:pt x="1237" y="562"/>
                    </a:lnTo>
                    <a:lnTo>
                      <a:pt x="1349" y="394"/>
                    </a:lnTo>
                    <a:lnTo>
                      <a:pt x="1349" y="281"/>
                    </a:lnTo>
                    <a:lnTo>
                      <a:pt x="1237" y="113"/>
                    </a:lnTo>
                    <a:lnTo>
                      <a:pt x="1181" y="113"/>
                    </a:lnTo>
                    <a:lnTo>
                      <a:pt x="1125" y="169"/>
                    </a:lnTo>
                    <a:lnTo>
                      <a:pt x="1068" y="281"/>
                    </a:lnTo>
                    <a:lnTo>
                      <a:pt x="956" y="281"/>
                    </a:lnTo>
                    <a:lnTo>
                      <a:pt x="900" y="225"/>
                    </a:lnTo>
                    <a:lnTo>
                      <a:pt x="787" y="225"/>
                    </a:lnTo>
                    <a:lnTo>
                      <a:pt x="787" y="113"/>
                    </a:lnTo>
                    <a:lnTo>
                      <a:pt x="787" y="56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917E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3" name="Google Shape;24193;p51"/>
              <p:cNvSpPr/>
              <p:nvPr/>
            </p:nvSpPr>
            <p:spPr>
              <a:xfrm>
                <a:off x="699000" y="1013250"/>
                <a:ext cx="1407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956" extrusionOk="0">
                    <a:moveTo>
                      <a:pt x="57" y="0"/>
                    </a:moveTo>
                    <a:lnTo>
                      <a:pt x="57" y="56"/>
                    </a:lnTo>
                    <a:lnTo>
                      <a:pt x="113" y="169"/>
                    </a:lnTo>
                    <a:lnTo>
                      <a:pt x="57" y="225"/>
                    </a:lnTo>
                    <a:lnTo>
                      <a:pt x="0" y="281"/>
                    </a:lnTo>
                    <a:lnTo>
                      <a:pt x="0" y="394"/>
                    </a:lnTo>
                    <a:lnTo>
                      <a:pt x="0" y="618"/>
                    </a:lnTo>
                    <a:lnTo>
                      <a:pt x="169" y="562"/>
                    </a:lnTo>
                    <a:lnTo>
                      <a:pt x="169" y="618"/>
                    </a:lnTo>
                    <a:lnTo>
                      <a:pt x="225" y="675"/>
                    </a:lnTo>
                    <a:lnTo>
                      <a:pt x="282" y="843"/>
                    </a:lnTo>
                    <a:lnTo>
                      <a:pt x="338" y="899"/>
                    </a:lnTo>
                    <a:lnTo>
                      <a:pt x="394" y="956"/>
                    </a:lnTo>
                    <a:lnTo>
                      <a:pt x="450" y="899"/>
                    </a:lnTo>
                    <a:lnTo>
                      <a:pt x="506" y="843"/>
                    </a:lnTo>
                    <a:lnTo>
                      <a:pt x="506" y="731"/>
                    </a:lnTo>
                    <a:lnTo>
                      <a:pt x="563" y="675"/>
                    </a:lnTo>
                    <a:lnTo>
                      <a:pt x="506" y="618"/>
                    </a:lnTo>
                    <a:lnTo>
                      <a:pt x="450" y="562"/>
                    </a:lnTo>
                    <a:lnTo>
                      <a:pt x="338" y="506"/>
                    </a:lnTo>
                    <a:lnTo>
                      <a:pt x="225" y="450"/>
                    </a:lnTo>
                    <a:lnTo>
                      <a:pt x="282" y="337"/>
                    </a:lnTo>
                    <a:lnTo>
                      <a:pt x="338" y="225"/>
                    </a:lnTo>
                    <a:lnTo>
                      <a:pt x="394" y="113"/>
                    </a:lnTo>
                    <a:lnTo>
                      <a:pt x="338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4" name="Google Shape;24194;p51"/>
              <p:cNvSpPr/>
              <p:nvPr/>
            </p:nvSpPr>
            <p:spPr>
              <a:xfrm>
                <a:off x="699000" y="100060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69" y="0"/>
                    </a:moveTo>
                    <a:lnTo>
                      <a:pt x="0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169" y="113"/>
                    </a:lnTo>
                    <a:lnTo>
                      <a:pt x="169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5" name="Google Shape;24195;p51"/>
              <p:cNvSpPr/>
              <p:nvPr/>
            </p:nvSpPr>
            <p:spPr>
              <a:xfrm>
                <a:off x="699000" y="10315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6" name="Google Shape;24196;p51"/>
              <p:cNvSpPr/>
              <p:nvPr/>
            </p:nvSpPr>
            <p:spPr>
              <a:xfrm>
                <a:off x="708825" y="1062425"/>
                <a:ext cx="28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69" extrusionOk="0">
                    <a:moveTo>
                      <a:pt x="57" y="0"/>
                    </a:moveTo>
                    <a:lnTo>
                      <a:pt x="1" y="169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7E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7" name="Google Shape;24197;p51"/>
              <p:cNvSpPr/>
              <p:nvPr/>
            </p:nvSpPr>
            <p:spPr>
              <a:xfrm>
                <a:off x="686350" y="10006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A90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8" name="Google Shape;24198;p51"/>
              <p:cNvSpPr/>
              <p:nvPr/>
            </p:nvSpPr>
            <p:spPr>
              <a:xfrm>
                <a:off x="707425" y="106662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17E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9" name="Google Shape;24199;p51"/>
              <p:cNvSpPr/>
              <p:nvPr/>
            </p:nvSpPr>
            <p:spPr>
              <a:xfrm>
                <a:off x="704625" y="1006225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56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0" name="Google Shape;24200;p51"/>
              <p:cNvSpPr/>
              <p:nvPr/>
            </p:nvSpPr>
            <p:spPr>
              <a:xfrm>
                <a:off x="704625" y="1010425"/>
                <a:ext cx="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14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57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1" name="Google Shape;24201;p51"/>
              <p:cNvSpPr/>
              <p:nvPr/>
            </p:nvSpPr>
            <p:spPr>
              <a:xfrm>
                <a:off x="697600" y="10287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56" y="0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2" name="Google Shape;24202;p51"/>
              <p:cNvSpPr/>
              <p:nvPr/>
            </p:nvSpPr>
            <p:spPr>
              <a:xfrm>
                <a:off x="696200" y="9963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12" y="57"/>
                    </a:lnTo>
                    <a:lnTo>
                      <a:pt x="112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3" name="Google Shape;24203;p51"/>
              <p:cNvSpPr/>
              <p:nvPr/>
            </p:nvSpPr>
            <p:spPr>
              <a:xfrm>
                <a:off x="694775" y="993575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57" y="113"/>
                    </a:lnTo>
                    <a:lnTo>
                      <a:pt x="57" y="11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78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4" name="Google Shape;24204;p51"/>
              <p:cNvSpPr/>
              <p:nvPr/>
            </p:nvSpPr>
            <p:spPr>
              <a:xfrm>
                <a:off x="690575" y="10694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B8C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5" name="Google Shape;24205;p51"/>
              <p:cNvSpPr/>
              <p:nvPr/>
            </p:nvSpPr>
            <p:spPr>
              <a:xfrm>
                <a:off x="717275" y="1385600"/>
                <a:ext cx="407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2249" extrusionOk="0">
                    <a:moveTo>
                      <a:pt x="731" y="1"/>
                    </a:moveTo>
                    <a:lnTo>
                      <a:pt x="562" y="169"/>
                    </a:lnTo>
                    <a:lnTo>
                      <a:pt x="450" y="169"/>
                    </a:lnTo>
                    <a:lnTo>
                      <a:pt x="394" y="113"/>
                    </a:lnTo>
                    <a:lnTo>
                      <a:pt x="394" y="57"/>
                    </a:lnTo>
                    <a:lnTo>
                      <a:pt x="337" y="57"/>
                    </a:lnTo>
                    <a:lnTo>
                      <a:pt x="225" y="169"/>
                    </a:lnTo>
                    <a:lnTo>
                      <a:pt x="169" y="225"/>
                    </a:lnTo>
                    <a:lnTo>
                      <a:pt x="169" y="282"/>
                    </a:lnTo>
                    <a:lnTo>
                      <a:pt x="281" y="282"/>
                    </a:lnTo>
                    <a:lnTo>
                      <a:pt x="337" y="394"/>
                    </a:lnTo>
                    <a:lnTo>
                      <a:pt x="394" y="450"/>
                    </a:lnTo>
                    <a:lnTo>
                      <a:pt x="562" y="563"/>
                    </a:lnTo>
                    <a:lnTo>
                      <a:pt x="618" y="675"/>
                    </a:lnTo>
                    <a:lnTo>
                      <a:pt x="618" y="731"/>
                    </a:lnTo>
                    <a:lnTo>
                      <a:pt x="562" y="844"/>
                    </a:lnTo>
                    <a:lnTo>
                      <a:pt x="506" y="900"/>
                    </a:lnTo>
                    <a:lnTo>
                      <a:pt x="506" y="956"/>
                    </a:lnTo>
                    <a:lnTo>
                      <a:pt x="506" y="1012"/>
                    </a:lnTo>
                    <a:lnTo>
                      <a:pt x="506" y="1068"/>
                    </a:lnTo>
                    <a:lnTo>
                      <a:pt x="450" y="1068"/>
                    </a:lnTo>
                    <a:lnTo>
                      <a:pt x="337" y="1125"/>
                    </a:lnTo>
                    <a:lnTo>
                      <a:pt x="281" y="1125"/>
                    </a:lnTo>
                    <a:lnTo>
                      <a:pt x="113" y="1181"/>
                    </a:lnTo>
                    <a:lnTo>
                      <a:pt x="113" y="1237"/>
                    </a:lnTo>
                    <a:lnTo>
                      <a:pt x="113" y="1350"/>
                    </a:lnTo>
                    <a:lnTo>
                      <a:pt x="113" y="1406"/>
                    </a:lnTo>
                    <a:lnTo>
                      <a:pt x="0" y="1631"/>
                    </a:lnTo>
                    <a:lnTo>
                      <a:pt x="0" y="1743"/>
                    </a:lnTo>
                    <a:lnTo>
                      <a:pt x="113" y="1799"/>
                    </a:lnTo>
                    <a:lnTo>
                      <a:pt x="113" y="1912"/>
                    </a:lnTo>
                    <a:lnTo>
                      <a:pt x="113" y="2080"/>
                    </a:lnTo>
                    <a:lnTo>
                      <a:pt x="169" y="2136"/>
                    </a:lnTo>
                    <a:lnTo>
                      <a:pt x="281" y="2193"/>
                    </a:lnTo>
                    <a:lnTo>
                      <a:pt x="394" y="2249"/>
                    </a:lnTo>
                    <a:lnTo>
                      <a:pt x="731" y="2249"/>
                    </a:lnTo>
                    <a:lnTo>
                      <a:pt x="787" y="2193"/>
                    </a:lnTo>
                    <a:lnTo>
                      <a:pt x="843" y="2080"/>
                    </a:lnTo>
                    <a:lnTo>
                      <a:pt x="843" y="2024"/>
                    </a:lnTo>
                    <a:lnTo>
                      <a:pt x="899" y="1912"/>
                    </a:lnTo>
                    <a:lnTo>
                      <a:pt x="899" y="1855"/>
                    </a:lnTo>
                    <a:lnTo>
                      <a:pt x="1068" y="1631"/>
                    </a:lnTo>
                    <a:lnTo>
                      <a:pt x="1124" y="1406"/>
                    </a:lnTo>
                    <a:lnTo>
                      <a:pt x="1124" y="1293"/>
                    </a:lnTo>
                    <a:lnTo>
                      <a:pt x="1180" y="1237"/>
                    </a:lnTo>
                    <a:lnTo>
                      <a:pt x="1293" y="1125"/>
                    </a:lnTo>
                    <a:lnTo>
                      <a:pt x="1405" y="1068"/>
                    </a:lnTo>
                    <a:lnTo>
                      <a:pt x="1518" y="956"/>
                    </a:lnTo>
                    <a:lnTo>
                      <a:pt x="1574" y="787"/>
                    </a:lnTo>
                    <a:lnTo>
                      <a:pt x="1630" y="563"/>
                    </a:lnTo>
                    <a:lnTo>
                      <a:pt x="1574" y="450"/>
                    </a:lnTo>
                    <a:lnTo>
                      <a:pt x="1293" y="338"/>
                    </a:lnTo>
                    <a:lnTo>
                      <a:pt x="1180" y="282"/>
                    </a:lnTo>
                    <a:lnTo>
                      <a:pt x="899" y="282"/>
                    </a:lnTo>
                    <a:lnTo>
                      <a:pt x="899" y="225"/>
                    </a:lnTo>
                    <a:lnTo>
                      <a:pt x="899" y="169"/>
                    </a:lnTo>
                    <a:lnTo>
                      <a:pt x="899" y="113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A494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6" name="Google Shape;24206;p51"/>
              <p:cNvSpPr/>
              <p:nvPr/>
            </p:nvSpPr>
            <p:spPr>
              <a:xfrm>
                <a:off x="742550" y="1370150"/>
                <a:ext cx="29550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1575" extrusionOk="0">
                    <a:moveTo>
                      <a:pt x="451" y="0"/>
                    </a:moveTo>
                    <a:lnTo>
                      <a:pt x="282" y="113"/>
                    </a:lnTo>
                    <a:lnTo>
                      <a:pt x="282" y="169"/>
                    </a:lnTo>
                    <a:lnTo>
                      <a:pt x="338" y="338"/>
                    </a:lnTo>
                    <a:lnTo>
                      <a:pt x="113" y="338"/>
                    </a:lnTo>
                    <a:lnTo>
                      <a:pt x="57" y="394"/>
                    </a:lnTo>
                    <a:lnTo>
                      <a:pt x="1" y="506"/>
                    </a:lnTo>
                    <a:lnTo>
                      <a:pt x="1" y="619"/>
                    </a:lnTo>
                    <a:lnTo>
                      <a:pt x="1" y="731"/>
                    </a:lnTo>
                    <a:lnTo>
                      <a:pt x="282" y="956"/>
                    </a:lnTo>
                    <a:lnTo>
                      <a:pt x="563" y="1124"/>
                    </a:lnTo>
                    <a:lnTo>
                      <a:pt x="619" y="1237"/>
                    </a:lnTo>
                    <a:lnTo>
                      <a:pt x="619" y="1349"/>
                    </a:lnTo>
                    <a:lnTo>
                      <a:pt x="563" y="1462"/>
                    </a:lnTo>
                    <a:lnTo>
                      <a:pt x="619" y="1574"/>
                    </a:lnTo>
                    <a:lnTo>
                      <a:pt x="732" y="1574"/>
                    </a:lnTo>
                    <a:lnTo>
                      <a:pt x="900" y="1518"/>
                    </a:lnTo>
                    <a:lnTo>
                      <a:pt x="956" y="1462"/>
                    </a:lnTo>
                    <a:lnTo>
                      <a:pt x="956" y="1405"/>
                    </a:lnTo>
                    <a:lnTo>
                      <a:pt x="956" y="1293"/>
                    </a:lnTo>
                    <a:lnTo>
                      <a:pt x="1125" y="1181"/>
                    </a:lnTo>
                    <a:lnTo>
                      <a:pt x="1181" y="1068"/>
                    </a:lnTo>
                    <a:lnTo>
                      <a:pt x="1125" y="900"/>
                    </a:lnTo>
                    <a:lnTo>
                      <a:pt x="1013" y="675"/>
                    </a:lnTo>
                    <a:lnTo>
                      <a:pt x="900" y="506"/>
                    </a:lnTo>
                    <a:lnTo>
                      <a:pt x="900" y="394"/>
                    </a:lnTo>
                    <a:lnTo>
                      <a:pt x="844" y="281"/>
                    </a:lnTo>
                    <a:lnTo>
                      <a:pt x="788" y="169"/>
                    </a:lnTo>
                    <a:lnTo>
                      <a:pt x="732" y="113"/>
                    </a:lnTo>
                    <a:lnTo>
                      <a:pt x="619" y="57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A694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7" name="Google Shape;24207;p51"/>
              <p:cNvSpPr/>
              <p:nvPr/>
            </p:nvSpPr>
            <p:spPr>
              <a:xfrm>
                <a:off x="690575" y="1353275"/>
                <a:ext cx="2250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788" extrusionOk="0">
                    <a:moveTo>
                      <a:pt x="169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6" y="282"/>
                    </a:lnTo>
                    <a:lnTo>
                      <a:pt x="169" y="338"/>
                    </a:lnTo>
                    <a:lnTo>
                      <a:pt x="506" y="282"/>
                    </a:lnTo>
                    <a:lnTo>
                      <a:pt x="506" y="282"/>
                    </a:lnTo>
                    <a:lnTo>
                      <a:pt x="394" y="394"/>
                    </a:lnTo>
                    <a:lnTo>
                      <a:pt x="281" y="507"/>
                    </a:lnTo>
                    <a:lnTo>
                      <a:pt x="225" y="619"/>
                    </a:lnTo>
                    <a:lnTo>
                      <a:pt x="281" y="732"/>
                    </a:lnTo>
                    <a:lnTo>
                      <a:pt x="337" y="788"/>
                    </a:lnTo>
                    <a:lnTo>
                      <a:pt x="394" y="788"/>
                    </a:lnTo>
                    <a:lnTo>
                      <a:pt x="450" y="732"/>
                    </a:lnTo>
                    <a:lnTo>
                      <a:pt x="394" y="675"/>
                    </a:lnTo>
                    <a:lnTo>
                      <a:pt x="394" y="619"/>
                    </a:lnTo>
                    <a:lnTo>
                      <a:pt x="450" y="563"/>
                    </a:lnTo>
                    <a:lnTo>
                      <a:pt x="675" y="507"/>
                    </a:lnTo>
                    <a:lnTo>
                      <a:pt x="731" y="507"/>
                    </a:lnTo>
                    <a:lnTo>
                      <a:pt x="843" y="563"/>
                    </a:lnTo>
                    <a:lnTo>
                      <a:pt x="900" y="507"/>
                    </a:lnTo>
                    <a:lnTo>
                      <a:pt x="900" y="394"/>
                    </a:lnTo>
                    <a:lnTo>
                      <a:pt x="731" y="113"/>
                    </a:lnTo>
                    <a:lnTo>
                      <a:pt x="394" y="169"/>
                    </a:lnTo>
                    <a:lnTo>
                      <a:pt x="281" y="113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18C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8" name="Google Shape;24208;p51"/>
              <p:cNvSpPr/>
              <p:nvPr/>
            </p:nvSpPr>
            <p:spPr>
              <a:xfrm>
                <a:off x="724300" y="1360300"/>
                <a:ext cx="2672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563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169" y="282"/>
                    </a:lnTo>
                    <a:lnTo>
                      <a:pt x="337" y="338"/>
                    </a:lnTo>
                    <a:lnTo>
                      <a:pt x="394" y="338"/>
                    </a:lnTo>
                    <a:lnTo>
                      <a:pt x="394" y="451"/>
                    </a:lnTo>
                    <a:lnTo>
                      <a:pt x="394" y="507"/>
                    </a:lnTo>
                    <a:lnTo>
                      <a:pt x="506" y="563"/>
                    </a:lnTo>
                    <a:lnTo>
                      <a:pt x="618" y="507"/>
                    </a:lnTo>
                    <a:lnTo>
                      <a:pt x="787" y="507"/>
                    </a:lnTo>
                    <a:lnTo>
                      <a:pt x="1012" y="563"/>
                    </a:lnTo>
                    <a:lnTo>
                      <a:pt x="1068" y="394"/>
                    </a:lnTo>
                    <a:lnTo>
                      <a:pt x="1012" y="282"/>
                    </a:lnTo>
                    <a:lnTo>
                      <a:pt x="899" y="170"/>
                    </a:lnTo>
                    <a:lnTo>
                      <a:pt x="787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9" name="Google Shape;24209;p51"/>
              <p:cNvSpPr/>
              <p:nvPr/>
            </p:nvSpPr>
            <p:spPr>
              <a:xfrm>
                <a:off x="735525" y="1388400"/>
                <a:ext cx="2252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395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57" y="113"/>
                    </a:lnTo>
                    <a:lnTo>
                      <a:pt x="57" y="170"/>
                    </a:lnTo>
                    <a:lnTo>
                      <a:pt x="1" y="282"/>
                    </a:lnTo>
                    <a:lnTo>
                      <a:pt x="226" y="226"/>
                    </a:lnTo>
                    <a:lnTo>
                      <a:pt x="450" y="282"/>
                    </a:lnTo>
                    <a:lnTo>
                      <a:pt x="788" y="394"/>
                    </a:lnTo>
                    <a:lnTo>
                      <a:pt x="844" y="394"/>
                    </a:lnTo>
                    <a:lnTo>
                      <a:pt x="900" y="282"/>
                    </a:lnTo>
                    <a:lnTo>
                      <a:pt x="844" y="226"/>
                    </a:lnTo>
                    <a:lnTo>
                      <a:pt x="675" y="226"/>
                    </a:lnTo>
                    <a:lnTo>
                      <a:pt x="619" y="170"/>
                    </a:lnTo>
                    <a:lnTo>
                      <a:pt x="450" y="1"/>
                    </a:lnTo>
                    <a:lnTo>
                      <a:pt x="282" y="1"/>
                    </a:lnTo>
                    <a:lnTo>
                      <a:pt x="282" y="57"/>
                    </a:lnTo>
                    <a:lnTo>
                      <a:pt x="226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08A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0" name="Google Shape;24210;p51"/>
              <p:cNvSpPr/>
              <p:nvPr/>
            </p:nvSpPr>
            <p:spPr>
              <a:xfrm>
                <a:off x="696200" y="13785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2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D81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1" name="Google Shape;24211;p51"/>
              <p:cNvSpPr/>
              <p:nvPr/>
            </p:nvSpPr>
            <p:spPr>
              <a:xfrm>
                <a:off x="684950" y="1367325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495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2" name="Google Shape;24212;p51"/>
              <p:cNvSpPr/>
              <p:nvPr/>
            </p:nvSpPr>
            <p:spPr>
              <a:xfrm>
                <a:off x="710250" y="138700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69"/>
                    </a:lnTo>
                    <a:lnTo>
                      <a:pt x="56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48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3" name="Google Shape;24213;p51"/>
              <p:cNvSpPr/>
              <p:nvPr/>
            </p:nvSpPr>
            <p:spPr>
              <a:xfrm>
                <a:off x="676525" y="13912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4" name="Google Shape;24214;p51"/>
              <p:cNvSpPr/>
              <p:nvPr/>
            </p:nvSpPr>
            <p:spPr>
              <a:xfrm>
                <a:off x="679325" y="13870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E8D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5" name="Google Shape;24215;p51"/>
              <p:cNvSpPr/>
              <p:nvPr/>
            </p:nvSpPr>
            <p:spPr>
              <a:xfrm>
                <a:off x="675100" y="13294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495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6" name="Google Shape;24216;p51"/>
              <p:cNvSpPr/>
              <p:nvPr/>
            </p:nvSpPr>
            <p:spPr>
              <a:xfrm>
                <a:off x="683550" y="1205750"/>
                <a:ext cx="25300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012" extrusionOk="0">
                    <a:moveTo>
                      <a:pt x="900" y="0"/>
                    </a:moveTo>
                    <a:lnTo>
                      <a:pt x="675" y="56"/>
                    </a:lnTo>
                    <a:lnTo>
                      <a:pt x="450" y="113"/>
                    </a:lnTo>
                    <a:lnTo>
                      <a:pt x="281" y="281"/>
                    </a:lnTo>
                    <a:lnTo>
                      <a:pt x="56" y="394"/>
                    </a:lnTo>
                    <a:lnTo>
                      <a:pt x="0" y="394"/>
                    </a:lnTo>
                    <a:lnTo>
                      <a:pt x="56" y="506"/>
                    </a:lnTo>
                    <a:lnTo>
                      <a:pt x="113" y="562"/>
                    </a:lnTo>
                    <a:lnTo>
                      <a:pt x="225" y="619"/>
                    </a:lnTo>
                    <a:lnTo>
                      <a:pt x="281" y="675"/>
                    </a:lnTo>
                    <a:lnTo>
                      <a:pt x="281" y="731"/>
                    </a:lnTo>
                    <a:lnTo>
                      <a:pt x="337" y="731"/>
                    </a:lnTo>
                    <a:lnTo>
                      <a:pt x="394" y="787"/>
                    </a:lnTo>
                    <a:lnTo>
                      <a:pt x="450" y="900"/>
                    </a:lnTo>
                    <a:lnTo>
                      <a:pt x="506" y="1012"/>
                    </a:lnTo>
                    <a:lnTo>
                      <a:pt x="731" y="1012"/>
                    </a:lnTo>
                    <a:lnTo>
                      <a:pt x="787" y="956"/>
                    </a:lnTo>
                    <a:lnTo>
                      <a:pt x="843" y="787"/>
                    </a:lnTo>
                    <a:lnTo>
                      <a:pt x="843" y="731"/>
                    </a:lnTo>
                    <a:lnTo>
                      <a:pt x="843" y="675"/>
                    </a:lnTo>
                    <a:lnTo>
                      <a:pt x="843" y="619"/>
                    </a:lnTo>
                    <a:lnTo>
                      <a:pt x="900" y="562"/>
                    </a:lnTo>
                    <a:lnTo>
                      <a:pt x="1012" y="506"/>
                    </a:lnTo>
                    <a:lnTo>
                      <a:pt x="1012" y="394"/>
                    </a:lnTo>
                    <a:lnTo>
                      <a:pt x="956" y="337"/>
                    </a:lnTo>
                    <a:lnTo>
                      <a:pt x="900" y="281"/>
                    </a:lnTo>
                    <a:lnTo>
                      <a:pt x="843" y="225"/>
                    </a:lnTo>
                    <a:lnTo>
                      <a:pt x="843" y="169"/>
                    </a:lnTo>
                    <a:lnTo>
                      <a:pt x="956" y="169"/>
                    </a:lnTo>
                    <a:lnTo>
                      <a:pt x="1012" y="113"/>
                    </a:lnTo>
                    <a:lnTo>
                      <a:pt x="956" y="56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94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7" name="Google Shape;24217;p51"/>
              <p:cNvSpPr/>
              <p:nvPr/>
            </p:nvSpPr>
            <p:spPr>
              <a:xfrm>
                <a:off x="697600" y="1195900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891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8" name="Google Shape;24218;p51"/>
              <p:cNvSpPr/>
              <p:nvPr/>
            </p:nvSpPr>
            <p:spPr>
              <a:xfrm>
                <a:off x="672300" y="1222600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225" y="1"/>
                    </a:moveTo>
                    <a:lnTo>
                      <a:pt x="113" y="57"/>
                    </a:lnTo>
                    <a:lnTo>
                      <a:pt x="1" y="169"/>
                    </a:lnTo>
                    <a:lnTo>
                      <a:pt x="57" y="282"/>
                    </a:lnTo>
                    <a:lnTo>
                      <a:pt x="57" y="338"/>
                    </a:lnTo>
                    <a:lnTo>
                      <a:pt x="169" y="338"/>
                    </a:lnTo>
                    <a:lnTo>
                      <a:pt x="225" y="282"/>
                    </a:lnTo>
                    <a:lnTo>
                      <a:pt x="225" y="113"/>
                    </a:lnTo>
                    <a:lnTo>
                      <a:pt x="225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7875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9" name="Google Shape;24219;p51"/>
              <p:cNvSpPr/>
              <p:nvPr/>
            </p:nvSpPr>
            <p:spPr>
              <a:xfrm>
                <a:off x="679325" y="12408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113" y="1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0A0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0" name="Google Shape;24220;p51"/>
              <p:cNvSpPr/>
              <p:nvPr/>
            </p:nvSpPr>
            <p:spPr>
              <a:xfrm>
                <a:off x="720075" y="1527525"/>
                <a:ext cx="3375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2024" extrusionOk="0">
                    <a:moveTo>
                      <a:pt x="619" y="0"/>
                    </a:moveTo>
                    <a:lnTo>
                      <a:pt x="563" y="57"/>
                    </a:lnTo>
                    <a:lnTo>
                      <a:pt x="506" y="113"/>
                    </a:lnTo>
                    <a:lnTo>
                      <a:pt x="506" y="281"/>
                    </a:lnTo>
                    <a:lnTo>
                      <a:pt x="563" y="338"/>
                    </a:lnTo>
                    <a:lnTo>
                      <a:pt x="563" y="394"/>
                    </a:lnTo>
                    <a:lnTo>
                      <a:pt x="619" y="506"/>
                    </a:lnTo>
                    <a:lnTo>
                      <a:pt x="563" y="619"/>
                    </a:lnTo>
                    <a:lnTo>
                      <a:pt x="563" y="675"/>
                    </a:lnTo>
                    <a:lnTo>
                      <a:pt x="506" y="900"/>
                    </a:lnTo>
                    <a:lnTo>
                      <a:pt x="506" y="1068"/>
                    </a:lnTo>
                    <a:lnTo>
                      <a:pt x="450" y="1181"/>
                    </a:lnTo>
                    <a:lnTo>
                      <a:pt x="338" y="1237"/>
                    </a:lnTo>
                    <a:lnTo>
                      <a:pt x="169" y="1293"/>
                    </a:lnTo>
                    <a:lnTo>
                      <a:pt x="57" y="1293"/>
                    </a:lnTo>
                    <a:lnTo>
                      <a:pt x="1" y="1349"/>
                    </a:lnTo>
                    <a:lnTo>
                      <a:pt x="169" y="1405"/>
                    </a:lnTo>
                    <a:lnTo>
                      <a:pt x="338" y="1349"/>
                    </a:lnTo>
                    <a:lnTo>
                      <a:pt x="619" y="1237"/>
                    </a:lnTo>
                    <a:lnTo>
                      <a:pt x="675" y="1518"/>
                    </a:lnTo>
                    <a:lnTo>
                      <a:pt x="675" y="1630"/>
                    </a:lnTo>
                    <a:lnTo>
                      <a:pt x="731" y="1630"/>
                    </a:lnTo>
                    <a:lnTo>
                      <a:pt x="900" y="1687"/>
                    </a:lnTo>
                    <a:lnTo>
                      <a:pt x="1012" y="1799"/>
                    </a:lnTo>
                    <a:lnTo>
                      <a:pt x="1125" y="2024"/>
                    </a:lnTo>
                    <a:lnTo>
                      <a:pt x="1237" y="2024"/>
                    </a:lnTo>
                    <a:lnTo>
                      <a:pt x="1293" y="1968"/>
                    </a:lnTo>
                    <a:lnTo>
                      <a:pt x="1293" y="1911"/>
                    </a:lnTo>
                    <a:lnTo>
                      <a:pt x="1350" y="1799"/>
                    </a:lnTo>
                    <a:lnTo>
                      <a:pt x="1350" y="1574"/>
                    </a:lnTo>
                    <a:lnTo>
                      <a:pt x="1237" y="1349"/>
                    </a:lnTo>
                    <a:lnTo>
                      <a:pt x="1181" y="1068"/>
                    </a:lnTo>
                    <a:lnTo>
                      <a:pt x="1181" y="843"/>
                    </a:lnTo>
                    <a:lnTo>
                      <a:pt x="1181" y="731"/>
                    </a:lnTo>
                    <a:lnTo>
                      <a:pt x="1068" y="675"/>
                    </a:lnTo>
                    <a:lnTo>
                      <a:pt x="844" y="675"/>
                    </a:lnTo>
                    <a:lnTo>
                      <a:pt x="844" y="619"/>
                    </a:lnTo>
                    <a:lnTo>
                      <a:pt x="844" y="338"/>
                    </a:lnTo>
                    <a:lnTo>
                      <a:pt x="844" y="225"/>
                    </a:lnTo>
                    <a:lnTo>
                      <a:pt x="787" y="57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897A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1" name="Google Shape;24221;p51"/>
              <p:cNvSpPr/>
              <p:nvPr/>
            </p:nvSpPr>
            <p:spPr>
              <a:xfrm>
                <a:off x="718675" y="1534550"/>
                <a:ext cx="42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9" extrusionOk="0">
                    <a:moveTo>
                      <a:pt x="113" y="0"/>
                    </a:moveTo>
                    <a:lnTo>
                      <a:pt x="57" y="57"/>
                    </a:lnTo>
                    <a:lnTo>
                      <a:pt x="57" y="113"/>
                    </a:lnTo>
                    <a:lnTo>
                      <a:pt x="0" y="169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397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2" name="Google Shape;24222;p51"/>
              <p:cNvSpPr/>
              <p:nvPr/>
            </p:nvSpPr>
            <p:spPr>
              <a:xfrm>
                <a:off x="732725" y="1540175"/>
                <a:ext cx="28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9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169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D8B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3" name="Google Shape;24223;p51"/>
              <p:cNvSpPr/>
              <p:nvPr/>
            </p:nvSpPr>
            <p:spPr>
              <a:xfrm>
                <a:off x="720075" y="154297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97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4" name="Google Shape;24224;p51"/>
              <p:cNvSpPr/>
              <p:nvPr/>
            </p:nvSpPr>
            <p:spPr>
              <a:xfrm>
                <a:off x="874650" y="1007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67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5" name="Google Shape;24225;p51"/>
              <p:cNvSpPr/>
              <p:nvPr/>
            </p:nvSpPr>
            <p:spPr>
              <a:xfrm>
                <a:off x="784725" y="928925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56" y="1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56" y="282"/>
                    </a:lnTo>
                    <a:lnTo>
                      <a:pt x="169" y="338"/>
                    </a:lnTo>
                    <a:lnTo>
                      <a:pt x="281" y="282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70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6" name="Google Shape;24226;p51"/>
              <p:cNvSpPr/>
              <p:nvPr/>
            </p:nvSpPr>
            <p:spPr>
              <a:xfrm>
                <a:off x="780500" y="9247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0"/>
                    </a:moveTo>
                    <a:lnTo>
                      <a:pt x="57" y="113"/>
                    </a:lnTo>
                    <a:lnTo>
                      <a:pt x="113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70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7" name="Google Shape;24227;p51"/>
              <p:cNvSpPr/>
              <p:nvPr/>
            </p:nvSpPr>
            <p:spPr>
              <a:xfrm>
                <a:off x="781900" y="9205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13" y="57"/>
                    </a:moveTo>
                    <a:lnTo>
                      <a:pt x="113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13" y="57"/>
                    </a:lnTo>
                    <a:lnTo>
                      <a:pt x="113" y="57"/>
                    </a:lnTo>
                    <a:close/>
                  </a:path>
                </a:pathLst>
              </a:custGeom>
              <a:solidFill>
                <a:srgbClr val="70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8" name="Google Shape;24228;p51"/>
              <p:cNvSpPr/>
              <p:nvPr/>
            </p:nvSpPr>
            <p:spPr>
              <a:xfrm>
                <a:off x="783300" y="92190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706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9" name="Google Shape;24229;p51"/>
              <p:cNvSpPr/>
              <p:nvPr/>
            </p:nvSpPr>
            <p:spPr>
              <a:xfrm>
                <a:off x="762225" y="909250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69" y="1"/>
                    </a:moveTo>
                    <a:lnTo>
                      <a:pt x="57" y="57"/>
                    </a:lnTo>
                    <a:lnTo>
                      <a:pt x="1" y="169"/>
                    </a:lnTo>
                    <a:lnTo>
                      <a:pt x="57" y="226"/>
                    </a:lnTo>
                    <a:lnTo>
                      <a:pt x="113" y="282"/>
                    </a:lnTo>
                    <a:lnTo>
                      <a:pt x="169" y="226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625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0" name="Google Shape;24230;p51"/>
              <p:cNvSpPr/>
              <p:nvPr/>
            </p:nvSpPr>
            <p:spPr>
              <a:xfrm>
                <a:off x="729925" y="1228225"/>
                <a:ext cx="196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87" h="39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112" y="225"/>
                    </a:lnTo>
                    <a:lnTo>
                      <a:pt x="169" y="338"/>
                    </a:lnTo>
                    <a:lnTo>
                      <a:pt x="337" y="394"/>
                    </a:lnTo>
                    <a:lnTo>
                      <a:pt x="393" y="282"/>
                    </a:lnTo>
                    <a:lnTo>
                      <a:pt x="562" y="282"/>
                    </a:lnTo>
                    <a:lnTo>
                      <a:pt x="731" y="338"/>
                    </a:lnTo>
                    <a:lnTo>
                      <a:pt x="787" y="282"/>
                    </a:lnTo>
                    <a:lnTo>
                      <a:pt x="787" y="169"/>
                    </a:lnTo>
                    <a:lnTo>
                      <a:pt x="674" y="57"/>
                    </a:lnTo>
                    <a:lnTo>
                      <a:pt x="562" y="1"/>
                    </a:lnTo>
                    <a:lnTo>
                      <a:pt x="506" y="1"/>
                    </a:lnTo>
                    <a:lnTo>
                      <a:pt x="281" y="57"/>
                    </a:lnTo>
                    <a:lnTo>
                      <a:pt x="112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9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1" name="Google Shape;24231;p51"/>
              <p:cNvSpPr/>
              <p:nvPr/>
            </p:nvSpPr>
            <p:spPr>
              <a:xfrm>
                <a:off x="742550" y="1238050"/>
                <a:ext cx="1550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51" extrusionOk="0">
                    <a:moveTo>
                      <a:pt x="338" y="1"/>
                    </a:moveTo>
                    <a:lnTo>
                      <a:pt x="226" y="113"/>
                    </a:lnTo>
                    <a:lnTo>
                      <a:pt x="282" y="226"/>
                    </a:lnTo>
                    <a:lnTo>
                      <a:pt x="282" y="282"/>
                    </a:lnTo>
                    <a:lnTo>
                      <a:pt x="226" y="226"/>
                    </a:lnTo>
                    <a:lnTo>
                      <a:pt x="57" y="170"/>
                    </a:lnTo>
                    <a:lnTo>
                      <a:pt x="1" y="170"/>
                    </a:lnTo>
                    <a:lnTo>
                      <a:pt x="1" y="226"/>
                    </a:lnTo>
                    <a:lnTo>
                      <a:pt x="113" y="338"/>
                    </a:lnTo>
                    <a:lnTo>
                      <a:pt x="226" y="451"/>
                    </a:lnTo>
                    <a:lnTo>
                      <a:pt x="619" y="451"/>
                    </a:lnTo>
                    <a:lnTo>
                      <a:pt x="619" y="338"/>
                    </a:lnTo>
                    <a:lnTo>
                      <a:pt x="619" y="282"/>
                    </a:lnTo>
                    <a:lnTo>
                      <a:pt x="619" y="170"/>
                    </a:lnTo>
                    <a:lnTo>
                      <a:pt x="451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A09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2" name="Google Shape;24232;p51"/>
              <p:cNvSpPr/>
              <p:nvPr/>
            </p:nvSpPr>
            <p:spPr>
              <a:xfrm>
                <a:off x="748175" y="1231025"/>
                <a:ext cx="1830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50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226"/>
                    </a:lnTo>
                    <a:lnTo>
                      <a:pt x="1" y="394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282" y="451"/>
                    </a:lnTo>
                    <a:lnTo>
                      <a:pt x="394" y="507"/>
                    </a:lnTo>
                    <a:lnTo>
                      <a:pt x="563" y="507"/>
                    </a:lnTo>
                    <a:lnTo>
                      <a:pt x="675" y="451"/>
                    </a:lnTo>
                    <a:lnTo>
                      <a:pt x="675" y="394"/>
                    </a:lnTo>
                    <a:lnTo>
                      <a:pt x="731" y="338"/>
                    </a:lnTo>
                    <a:lnTo>
                      <a:pt x="675" y="226"/>
                    </a:lnTo>
                    <a:lnTo>
                      <a:pt x="507" y="226"/>
                    </a:lnTo>
                    <a:lnTo>
                      <a:pt x="394" y="170"/>
                    </a:lnTo>
                    <a:lnTo>
                      <a:pt x="338" y="170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C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3" name="Google Shape;24233;p51"/>
              <p:cNvSpPr/>
              <p:nvPr/>
            </p:nvSpPr>
            <p:spPr>
              <a:xfrm>
                <a:off x="724300" y="1221200"/>
                <a:ext cx="56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82" extrusionOk="0">
                    <a:moveTo>
                      <a:pt x="169" y="1"/>
                    </a:moveTo>
                    <a:lnTo>
                      <a:pt x="169" y="113"/>
                    </a:lnTo>
                    <a:lnTo>
                      <a:pt x="56" y="113"/>
                    </a:lnTo>
                    <a:lnTo>
                      <a:pt x="0" y="169"/>
                    </a:lnTo>
                    <a:lnTo>
                      <a:pt x="0" y="225"/>
                    </a:lnTo>
                    <a:lnTo>
                      <a:pt x="113" y="282"/>
                    </a:lnTo>
                    <a:lnTo>
                      <a:pt x="225" y="282"/>
                    </a:lnTo>
                    <a:lnTo>
                      <a:pt x="225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09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4" name="Google Shape;24234;p51"/>
              <p:cNvSpPr/>
              <p:nvPr/>
            </p:nvSpPr>
            <p:spPr>
              <a:xfrm>
                <a:off x="735525" y="1238050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170"/>
                    </a:lnTo>
                    <a:lnTo>
                      <a:pt x="57" y="170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09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5" name="Google Shape;24235;p51"/>
              <p:cNvSpPr/>
              <p:nvPr/>
            </p:nvSpPr>
            <p:spPr>
              <a:xfrm>
                <a:off x="738350" y="1395450"/>
                <a:ext cx="71675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2867" h="1799" extrusionOk="0">
                    <a:moveTo>
                      <a:pt x="1686" y="0"/>
                    </a:moveTo>
                    <a:lnTo>
                      <a:pt x="1574" y="112"/>
                    </a:lnTo>
                    <a:lnTo>
                      <a:pt x="1518" y="225"/>
                    </a:lnTo>
                    <a:lnTo>
                      <a:pt x="1518" y="337"/>
                    </a:lnTo>
                    <a:lnTo>
                      <a:pt x="1405" y="393"/>
                    </a:lnTo>
                    <a:lnTo>
                      <a:pt x="1181" y="393"/>
                    </a:lnTo>
                    <a:lnTo>
                      <a:pt x="1124" y="450"/>
                    </a:lnTo>
                    <a:lnTo>
                      <a:pt x="1068" y="506"/>
                    </a:lnTo>
                    <a:lnTo>
                      <a:pt x="956" y="506"/>
                    </a:lnTo>
                    <a:lnTo>
                      <a:pt x="900" y="562"/>
                    </a:lnTo>
                    <a:lnTo>
                      <a:pt x="619" y="562"/>
                    </a:lnTo>
                    <a:lnTo>
                      <a:pt x="225" y="731"/>
                    </a:lnTo>
                    <a:lnTo>
                      <a:pt x="169" y="787"/>
                    </a:lnTo>
                    <a:lnTo>
                      <a:pt x="169" y="843"/>
                    </a:lnTo>
                    <a:lnTo>
                      <a:pt x="225" y="1012"/>
                    </a:lnTo>
                    <a:lnTo>
                      <a:pt x="506" y="1012"/>
                    </a:lnTo>
                    <a:lnTo>
                      <a:pt x="506" y="1068"/>
                    </a:lnTo>
                    <a:lnTo>
                      <a:pt x="394" y="1237"/>
                    </a:lnTo>
                    <a:lnTo>
                      <a:pt x="281" y="1293"/>
                    </a:lnTo>
                    <a:lnTo>
                      <a:pt x="56" y="1461"/>
                    </a:lnTo>
                    <a:lnTo>
                      <a:pt x="0" y="1574"/>
                    </a:lnTo>
                    <a:lnTo>
                      <a:pt x="0" y="1630"/>
                    </a:lnTo>
                    <a:lnTo>
                      <a:pt x="506" y="1630"/>
                    </a:lnTo>
                    <a:lnTo>
                      <a:pt x="562" y="1574"/>
                    </a:lnTo>
                    <a:lnTo>
                      <a:pt x="562" y="1518"/>
                    </a:lnTo>
                    <a:lnTo>
                      <a:pt x="506" y="1405"/>
                    </a:lnTo>
                    <a:lnTo>
                      <a:pt x="562" y="1349"/>
                    </a:lnTo>
                    <a:lnTo>
                      <a:pt x="619" y="1405"/>
                    </a:lnTo>
                    <a:lnTo>
                      <a:pt x="675" y="1518"/>
                    </a:lnTo>
                    <a:lnTo>
                      <a:pt x="731" y="1574"/>
                    </a:lnTo>
                    <a:lnTo>
                      <a:pt x="900" y="1574"/>
                    </a:lnTo>
                    <a:lnTo>
                      <a:pt x="1012" y="1686"/>
                    </a:lnTo>
                    <a:lnTo>
                      <a:pt x="1068" y="1799"/>
                    </a:lnTo>
                    <a:lnTo>
                      <a:pt x="1181" y="1799"/>
                    </a:lnTo>
                    <a:lnTo>
                      <a:pt x="1068" y="1630"/>
                    </a:lnTo>
                    <a:lnTo>
                      <a:pt x="1012" y="1405"/>
                    </a:lnTo>
                    <a:lnTo>
                      <a:pt x="956" y="1349"/>
                    </a:lnTo>
                    <a:lnTo>
                      <a:pt x="1012" y="1293"/>
                    </a:lnTo>
                    <a:lnTo>
                      <a:pt x="1068" y="1349"/>
                    </a:lnTo>
                    <a:lnTo>
                      <a:pt x="1237" y="1518"/>
                    </a:lnTo>
                    <a:lnTo>
                      <a:pt x="1293" y="1518"/>
                    </a:lnTo>
                    <a:lnTo>
                      <a:pt x="1293" y="1461"/>
                    </a:lnTo>
                    <a:lnTo>
                      <a:pt x="1293" y="1405"/>
                    </a:lnTo>
                    <a:lnTo>
                      <a:pt x="1349" y="1349"/>
                    </a:lnTo>
                    <a:lnTo>
                      <a:pt x="1462" y="1293"/>
                    </a:lnTo>
                    <a:lnTo>
                      <a:pt x="1462" y="1124"/>
                    </a:lnTo>
                    <a:lnTo>
                      <a:pt x="1405" y="1068"/>
                    </a:lnTo>
                    <a:lnTo>
                      <a:pt x="1293" y="1068"/>
                    </a:lnTo>
                    <a:lnTo>
                      <a:pt x="1237" y="1012"/>
                    </a:lnTo>
                    <a:lnTo>
                      <a:pt x="1124" y="843"/>
                    </a:lnTo>
                    <a:lnTo>
                      <a:pt x="1068" y="843"/>
                    </a:lnTo>
                    <a:lnTo>
                      <a:pt x="1068" y="787"/>
                    </a:lnTo>
                    <a:lnTo>
                      <a:pt x="1124" y="731"/>
                    </a:lnTo>
                    <a:lnTo>
                      <a:pt x="1181" y="731"/>
                    </a:lnTo>
                    <a:lnTo>
                      <a:pt x="1405" y="787"/>
                    </a:lnTo>
                    <a:lnTo>
                      <a:pt x="1686" y="843"/>
                    </a:lnTo>
                    <a:lnTo>
                      <a:pt x="1743" y="787"/>
                    </a:lnTo>
                    <a:lnTo>
                      <a:pt x="1743" y="674"/>
                    </a:lnTo>
                    <a:lnTo>
                      <a:pt x="1743" y="618"/>
                    </a:lnTo>
                    <a:lnTo>
                      <a:pt x="1799" y="618"/>
                    </a:lnTo>
                    <a:lnTo>
                      <a:pt x="1911" y="731"/>
                    </a:lnTo>
                    <a:lnTo>
                      <a:pt x="1967" y="843"/>
                    </a:lnTo>
                    <a:lnTo>
                      <a:pt x="2136" y="787"/>
                    </a:lnTo>
                    <a:lnTo>
                      <a:pt x="2248" y="731"/>
                    </a:lnTo>
                    <a:lnTo>
                      <a:pt x="2361" y="674"/>
                    </a:lnTo>
                    <a:lnTo>
                      <a:pt x="2473" y="674"/>
                    </a:lnTo>
                    <a:lnTo>
                      <a:pt x="2530" y="731"/>
                    </a:lnTo>
                    <a:lnTo>
                      <a:pt x="2642" y="787"/>
                    </a:lnTo>
                    <a:lnTo>
                      <a:pt x="2698" y="843"/>
                    </a:lnTo>
                    <a:lnTo>
                      <a:pt x="2754" y="843"/>
                    </a:lnTo>
                    <a:lnTo>
                      <a:pt x="2811" y="787"/>
                    </a:lnTo>
                    <a:lnTo>
                      <a:pt x="2811" y="731"/>
                    </a:lnTo>
                    <a:lnTo>
                      <a:pt x="2754" y="674"/>
                    </a:lnTo>
                    <a:lnTo>
                      <a:pt x="2811" y="562"/>
                    </a:lnTo>
                    <a:lnTo>
                      <a:pt x="2867" y="337"/>
                    </a:lnTo>
                    <a:lnTo>
                      <a:pt x="2867" y="225"/>
                    </a:lnTo>
                    <a:lnTo>
                      <a:pt x="2811" y="112"/>
                    </a:lnTo>
                    <a:lnTo>
                      <a:pt x="2698" y="112"/>
                    </a:lnTo>
                    <a:lnTo>
                      <a:pt x="2586" y="169"/>
                    </a:lnTo>
                    <a:lnTo>
                      <a:pt x="2530" y="169"/>
                    </a:lnTo>
                    <a:lnTo>
                      <a:pt x="2417" y="225"/>
                    </a:lnTo>
                    <a:lnTo>
                      <a:pt x="2136" y="225"/>
                    </a:lnTo>
                    <a:lnTo>
                      <a:pt x="1911" y="56"/>
                    </a:lnTo>
                    <a:lnTo>
                      <a:pt x="1799" y="0"/>
                    </a:lnTo>
                    <a:close/>
                  </a:path>
                </a:pathLst>
              </a:custGeom>
              <a:solidFill>
                <a:srgbClr val="AE97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6" name="Google Shape;24236;p51"/>
              <p:cNvSpPr/>
              <p:nvPr/>
            </p:nvSpPr>
            <p:spPr>
              <a:xfrm>
                <a:off x="739750" y="1443225"/>
                <a:ext cx="520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406" extrusionOk="0">
                    <a:moveTo>
                      <a:pt x="1181" y="0"/>
                    </a:moveTo>
                    <a:lnTo>
                      <a:pt x="1125" y="56"/>
                    </a:lnTo>
                    <a:lnTo>
                      <a:pt x="1181" y="56"/>
                    </a:lnTo>
                    <a:lnTo>
                      <a:pt x="1181" y="169"/>
                    </a:lnTo>
                    <a:lnTo>
                      <a:pt x="1125" y="281"/>
                    </a:lnTo>
                    <a:lnTo>
                      <a:pt x="1068" y="281"/>
                    </a:lnTo>
                    <a:lnTo>
                      <a:pt x="1068" y="225"/>
                    </a:lnTo>
                    <a:lnTo>
                      <a:pt x="956" y="169"/>
                    </a:lnTo>
                    <a:lnTo>
                      <a:pt x="844" y="169"/>
                    </a:lnTo>
                    <a:lnTo>
                      <a:pt x="563" y="225"/>
                    </a:lnTo>
                    <a:lnTo>
                      <a:pt x="506" y="281"/>
                    </a:lnTo>
                    <a:lnTo>
                      <a:pt x="450" y="393"/>
                    </a:lnTo>
                    <a:lnTo>
                      <a:pt x="338" y="618"/>
                    </a:lnTo>
                    <a:lnTo>
                      <a:pt x="225" y="787"/>
                    </a:lnTo>
                    <a:lnTo>
                      <a:pt x="169" y="843"/>
                    </a:lnTo>
                    <a:lnTo>
                      <a:pt x="113" y="899"/>
                    </a:lnTo>
                    <a:lnTo>
                      <a:pt x="0" y="899"/>
                    </a:lnTo>
                    <a:lnTo>
                      <a:pt x="57" y="1012"/>
                    </a:lnTo>
                    <a:lnTo>
                      <a:pt x="169" y="1012"/>
                    </a:lnTo>
                    <a:lnTo>
                      <a:pt x="338" y="956"/>
                    </a:lnTo>
                    <a:lnTo>
                      <a:pt x="450" y="843"/>
                    </a:lnTo>
                    <a:lnTo>
                      <a:pt x="506" y="843"/>
                    </a:lnTo>
                    <a:lnTo>
                      <a:pt x="563" y="787"/>
                    </a:lnTo>
                    <a:lnTo>
                      <a:pt x="675" y="843"/>
                    </a:lnTo>
                    <a:lnTo>
                      <a:pt x="731" y="787"/>
                    </a:lnTo>
                    <a:lnTo>
                      <a:pt x="787" y="618"/>
                    </a:lnTo>
                    <a:lnTo>
                      <a:pt x="844" y="562"/>
                    </a:lnTo>
                    <a:lnTo>
                      <a:pt x="1125" y="562"/>
                    </a:lnTo>
                    <a:lnTo>
                      <a:pt x="1181" y="674"/>
                    </a:lnTo>
                    <a:lnTo>
                      <a:pt x="1181" y="843"/>
                    </a:lnTo>
                    <a:lnTo>
                      <a:pt x="1068" y="956"/>
                    </a:lnTo>
                    <a:lnTo>
                      <a:pt x="1012" y="1012"/>
                    </a:lnTo>
                    <a:lnTo>
                      <a:pt x="1068" y="1124"/>
                    </a:lnTo>
                    <a:lnTo>
                      <a:pt x="1181" y="1237"/>
                    </a:lnTo>
                    <a:lnTo>
                      <a:pt x="1237" y="1237"/>
                    </a:lnTo>
                    <a:lnTo>
                      <a:pt x="1237" y="1293"/>
                    </a:lnTo>
                    <a:lnTo>
                      <a:pt x="1293" y="1349"/>
                    </a:lnTo>
                    <a:lnTo>
                      <a:pt x="1349" y="1405"/>
                    </a:lnTo>
                    <a:lnTo>
                      <a:pt x="1462" y="1124"/>
                    </a:lnTo>
                    <a:lnTo>
                      <a:pt x="1518" y="1068"/>
                    </a:lnTo>
                    <a:lnTo>
                      <a:pt x="1574" y="1012"/>
                    </a:lnTo>
                    <a:lnTo>
                      <a:pt x="1574" y="956"/>
                    </a:lnTo>
                    <a:lnTo>
                      <a:pt x="1518" y="674"/>
                    </a:lnTo>
                    <a:lnTo>
                      <a:pt x="1518" y="562"/>
                    </a:lnTo>
                    <a:lnTo>
                      <a:pt x="1687" y="674"/>
                    </a:lnTo>
                    <a:lnTo>
                      <a:pt x="1799" y="674"/>
                    </a:lnTo>
                    <a:lnTo>
                      <a:pt x="2024" y="506"/>
                    </a:lnTo>
                    <a:lnTo>
                      <a:pt x="2080" y="450"/>
                    </a:lnTo>
                    <a:lnTo>
                      <a:pt x="2024" y="393"/>
                    </a:lnTo>
                    <a:lnTo>
                      <a:pt x="1687" y="281"/>
                    </a:lnTo>
                    <a:lnTo>
                      <a:pt x="1518" y="281"/>
                    </a:lnTo>
                    <a:lnTo>
                      <a:pt x="1462" y="225"/>
                    </a:lnTo>
                    <a:lnTo>
                      <a:pt x="1406" y="56"/>
                    </a:lnTo>
                    <a:lnTo>
                      <a:pt x="1293" y="0"/>
                    </a:lnTo>
                    <a:close/>
                  </a:path>
                </a:pathLst>
              </a:custGeom>
              <a:solidFill>
                <a:srgbClr val="AF9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7" name="Google Shape;24237;p51"/>
              <p:cNvSpPr/>
              <p:nvPr/>
            </p:nvSpPr>
            <p:spPr>
              <a:xfrm>
                <a:off x="777700" y="1417925"/>
                <a:ext cx="182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07" extrusionOk="0">
                    <a:moveTo>
                      <a:pt x="112" y="0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0" y="338"/>
                    </a:lnTo>
                    <a:lnTo>
                      <a:pt x="0" y="394"/>
                    </a:lnTo>
                    <a:lnTo>
                      <a:pt x="56" y="506"/>
                    </a:lnTo>
                    <a:lnTo>
                      <a:pt x="169" y="394"/>
                    </a:lnTo>
                    <a:lnTo>
                      <a:pt x="225" y="450"/>
                    </a:lnTo>
                    <a:lnTo>
                      <a:pt x="618" y="450"/>
                    </a:lnTo>
                    <a:lnTo>
                      <a:pt x="562" y="338"/>
                    </a:lnTo>
                    <a:lnTo>
                      <a:pt x="393" y="281"/>
                    </a:lnTo>
                    <a:lnTo>
                      <a:pt x="393" y="225"/>
                    </a:lnTo>
                    <a:lnTo>
                      <a:pt x="393" y="169"/>
                    </a:lnTo>
                    <a:lnTo>
                      <a:pt x="618" y="169"/>
                    </a:lnTo>
                    <a:lnTo>
                      <a:pt x="674" y="113"/>
                    </a:lnTo>
                    <a:lnTo>
                      <a:pt x="731" y="113"/>
                    </a:lnTo>
                    <a:lnTo>
                      <a:pt x="731" y="57"/>
                    </a:lnTo>
                    <a:lnTo>
                      <a:pt x="393" y="57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AE97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8" name="Google Shape;24238;p51"/>
              <p:cNvSpPr/>
              <p:nvPr/>
            </p:nvSpPr>
            <p:spPr>
              <a:xfrm>
                <a:off x="779100" y="1431975"/>
                <a:ext cx="140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619" extrusionOk="0">
                    <a:moveTo>
                      <a:pt x="394" y="0"/>
                    </a:moveTo>
                    <a:lnTo>
                      <a:pt x="56" y="225"/>
                    </a:lnTo>
                    <a:lnTo>
                      <a:pt x="113" y="394"/>
                    </a:lnTo>
                    <a:lnTo>
                      <a:pt x="113" y="450"/>
                    </a:lnTo>
                    <a:lnTo>
                      <a:pt x="56" y="506"/>
                    </a:lnTo>
                    <a:lnTo>
                      <a:pt x="0" y="562"/>
                    </a:lnTo>
                    <a:lnTo>
                      <a:pt x="113" y="562"/>
                    </a:lnTo>
                    <a:lnTo>
                      <a:pt x="281" y="619"/>
                    </a:lnTo>
                    <a:lnTo>
                      <a:pt x="394" y="619"/>
                    </a:lnTo>
                    <a:lnTo>
                      <a:pt x="450" y="562"/>
                    </a:lnTo>
                    <a:lnTo>
                      <a:pt x="562" y="506"/>
                    </a:lnTo>
                    <a:lnTo>
                      <a:pt x="506" y="338"/>
                    </a:lnTo>
                    <a:lnTo>
                      <a:pt x="506" y="113"/>
                    </a:lnTo>
                    <a:lnTo>
                      <a:pt x="506" y="57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AF9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9" name="Google Shape;24239;p51"/>
              <p:cNvSpPr/>
              <p:nvPr/>
            </p:nvSpPr>
            <p:spPr>
              <a:xfrm>
                <a:off x="724300" y="1462875"/>
                <a:ext cx="126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95" extrusionOk="0">
                    <a:moveTo>
                      <a:pt x="225" y="1"/>
                    </a:moveTo>
                    <a:lnTo>
                      <a:pt x="113" y="170"/>
                    </a:lnTo>
                    <a:lnTo>
                      <a:pt x="113" y="282"/>
                    </a:lnTo>
                    <a:lnTo>
                      <a:pt x="0" y="338"/>
                    </a:lnTo>
                    <a:lnTo>
                      <a:pt x="56" y="394"/>
                    </a:lnTo>
                    <a:lnTo>
                      <a:pt x="281" y="338"/>
                    </a:lnTo>
                    <a:lnTo>
                      <a:pt x="450" y="282"/>
                    </a:lnTo>
                    <a:lnTo>
                      <a:pt x="506" y="113"/>
                    </a:lnTo>
                    <a:lnTo>
                      <a:pt x="394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AF9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0" name="Google Shape;24240;p51"/>
              <p:cNvSpPr/>
              <p:nvPr/>
            </p:nvSpPr>
            <p:spPr>
              <a:xfrm>
                <a:off x="774875" y="1436175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69" y="57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E97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1" name="Google Shape;24241;p51"/>
              <p:cNvSpPr/>
              <p:nvPr/>
            </p:nvSpPr>
            <p:spPr>
              <a:xfrm>
                <a:off x="736950" y="14643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112" y="5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AF9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2" name="Google Shape;24242;p51"/>
              <p:cNvSpPr/>
              <p:nvPr/>
            </p:nvSpPr>
            <p:spPr>
              <a:xfrm>
                <a:off x="724300" y="14488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D8A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3" name="Google Shape;24243;p51"/>
              <p:cNvSpPr/>
              <p:nvPr/>
            </p:nvSpPr>
            <p:spPr>
              <a:xfrm>
                <a:off x="779100" y="14277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A498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4" name="Google Shape;24244;p51"/>
              <p:cNvSpPr/>
              <p:nvPr/>
            </p:nvSpPr>
            <p:spPr>
              <a:xfrm>
                <a:off x="786125" y="1416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56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E97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5" name="Google Shape;24245;p51"/>
              <p:cNvSpPr/>
              <p:nvPr/>
            </p:nvSpPr>
            <p:spPr>
              <a:xfrm>
                <a:off x="749575" y="1527525"/>
                <a:ext cx="478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2024" extrusionOk="0">
                    <a:moveTo>
                      <a:pt x="394" y="0"/>
                    </a:moveTo>
                    <a:lnTo>
                      <a:pt x="282" y="57"/>
                    </a:lnTo>
                    <a:lnTo>
                      <a:pt x="226" y="113"/>
                    </a:lnTo>
                    <a:lnTo>
                      <a:pt x="226" y="225"/>
                    </a:lnTo>
                    <a:lnTo>
                      <a:pt x="226" y="619"/>
                    </a:lnTo>
                    <a:lnTo>
                      <a:pt x="170" y="787"/>
                    </a:lnTo>
                    <a:lnTo>
                      <a:pt x="113" y="956"/>
                    </a:lnTo>
                    <a:lnTo>
                      <a:pt x="1" y="1124"/>
                    </a:lnTo>
                    <a:lnTo>
                      <a:pt x="1" y="1237"/>
                    </a:lnTo>
                    <a:lnTo>
                      <a:pt x="57" y="1349"/>
                    </a:lnTo>
                    <a:lnTo>
                      <a:pt x="226" y="1462"/>
                    </a:lnTo>
                    <a:lnTo>
                      <a:pt x="394" y="1518"/>
                    </a:lnTo>
                    <a:lnTo>
                      <a:pt x="563" y="1518"/>
                    </a:lnTo>
                    <a:lnTo>
                      <a:pt x="619" y="1462"/>
                    </a:lnTo>
                    <a:lnTo>
                      <a:pt x="619" y="1405"/>
                    </a:lnTo>
                    <a:lnTo>
                      <a:pt x="675" y="1462"/>
                    </a:lnTo>
                    <a:lnTo>
                      <a:pt x="732" y="1574"/>
                    </a:lnTo>
                    <a:lnTo>
                      <a:pt x="675" y="1687"/>
                    </a:lnTo>
                    <a:lnTo>
                      <a:pt x="732" y="1799"/>
                    </a:lnTo>
                    <a:lnTo>
                      <a:pt x="788" y="1911"/>
                    </a:lnTo>
                    <a:lnTo>
                      <a:pt x="900" y="2024"/>
                    </a:lnTo>
                    <a:lnTo>
                      <a:pt x="1181" y="2024"/>
                    </a:lnTo>
                    <a:lnTo>
                      <a:pt x="1237" y="1968"/>
                    </a:lnTo>
                    <a:lnTo>
                      <a:pt x="1350" y="1743"/>
                    </a:lnTo>
                    <a:lnTo>
                      <a:pt x="1462" y="1574"/>
                    </a:lnTo>
                    <a:lnTo>
                      <a:pt x="1687" y="1518"/>
                    </a:lnTo>
                    <a:lnTo>
                      <a:pt x="1799" y="1405"/>
                    </a:lnTo>
                    <a:lnTo>
                      <a:pt x="1912" y="1237"/>
                    </a:lnTo>
                    <a:lnTo>
                      <a:pt x="1912" y="1012"/>
                    </a:lnTo>
                    <a:lnTo>
                      <a:pt x="1856" y="843"/>
                    </a:lnTo>
                    <a:lnTo>
                      <a:pt x="1856" y="731"/>
                    </a:lnTo>
                    <a:lnTo>
                      <a:pt x="1799" y="675"/>
                    </a:lnTo>
                    <a:lnTo>
                      <a:pt x="1743" y="731"/>
                    </a:lnTo>
                    <a:lnTo>
                      <a:pt x="1743" y="787"/>
                    </a:lnTo>
                    <a:lnTo>
                      <a:pt x="1631" y="900"/>
                    </a:lnTo>
                    <a:lnTo>
                      <a:pt x="1631" y="1012"/>
                    </a:lnTo>
                    <a:lnTo>
                      <a:pt x="1575" y="1068"/>
                    </a:lnTo>
                    <a:lnTo>
                      <a:pt x="1406" y="1068"/>
                    </a:lnTo>
                    <a:lnTo>
                      <a:pt x="1237" y="1012"/>
                    </a:lnTo>
                    <a:lnTo>
                      <a:pt x="1181" y="956"/>
                    </a:lnTo>
                    <a:lnTo>
                      <a:pt x="1069" y="1012"/>
                    </a:lnTo>
                    <a:lnTo>
                      <a:pt x="1013" y="956"/>
                    </a:lnTo>
                    <a:lnTo>
                      <a:pt x="956" y="843"/>
                    </a:lnTo>
                    <a:lnTo>
                      <a:pt x="900" y="731"/>
                    </a:lnTo>
                    <a:lnTo>
                      <a:pt x="844" y="787"/>
                    </a:lnTo>
                    <a:lnTo>
                      <a:pt x="619" y="900"/>
                    </a:lnTo>
                    <a:lnTo>
                      <a:pt x="563" y="900"/>
                    </a:lnTo>
                    <a:lnTo>
                      <a:pt x="451" y="843"/>
                    </a:lnTo>
                    <a:lnTo>
                      <a:pt x="451" y="675"/>
                    </a:lnTo>
                    <a:lnTo>
                      <a:pt x="563" y="450"/>
                    </a:lnTo>
                    <a:lnTo>
                      <a:pt x="507" y="281"/>
                    </a:lnTo>
                    <a:lnTo>
                      <a:pt x="507" y="169"/>
                    </a:lnTo>
                    <a:lnTo>
                      <a:pt x="507" y="57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BB95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6" name="Google Shape;24246;p51"/>
              <p:cNvSpPr/>
              <p:nvPr/>
            </p:nvSpPr>
            <p:spPr>
              <a:xfrm>
                <a:off x="724300" y="1516275"/>
                <a:ext cx="42175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1182" extrusionOk="0">
                    <a:moveTo>
                      <a:pt x="1518" y="1"/>
                    </a:moveTo>
                    <a:lnTo>
                      <a:pt x="1405" y="57"/>
                    </a:lnTo>
                    <a:lnTo>
                      <a:pt x="1349" y="113"/>
                    </a:lnTo>
                    <a:lnTo>
                      <a:pt x="1349" y="226"/>
                    </a:lnTo>
                    <a:lnTo>
                      <a:pt x="1237" y="226"/>
                    </a:lnTo>
                    <a:lnTo>
                      <a:pt x="1237" y="169"/>
                    </a:lnTo>
                    <a:lnTo>
                      <a:pt x="1181" y="113"/>
                    </a:lnTo>
                    <a:lnTo>
                      <a:pt x="1068" y="113"/>
                    </a:lnTo>
                    <a:lnTo>
                      <a:pt x="899" y="226"/>
                    </a:lnTo>
                    <a:lnTo>
                      <a:pt x="731" y="282"/>
                    </a:lnTo>
                    <a:lnTo>
                      <a:pt x="731" y="169"/>
                    </a:lnTo>
                    <a:lnTo>
                      <a:pt x="675" y="57"/>
                    </a:lnTo>
                    <a:lnTo>
                      <a:pt x="618" y="57"/>
                    </a:lnTo>
                    <a:lnTo>
                      <a:pt x="562" y="169"/>
                    </a:lnTo>
                    <a:lnTo>
                      <a:pt x="506" y="226"/>
                    </a:lnTo>
                    <a:lnTo>
                      <a:pt x="281" y="282"/>
                    </a:lnTo>
                    <a:lnTo>
                      <a:pt x="281" y="394"/>
                    </a:lnTo>
                    <a:lnTo>
                      <a:pt x="281" y="450"/>
                    </a:lnTo>
                    <a:lnTo>
                      <a:pt x="225" y="450"/>
                    </a:lnTo>
                    <a:lnTo>
                      <a:pt x="0" y="563"/>
                    </a:lnTo>
                    <a:lnTo>
                      <a:pt x="113" y="731"/>
                    </a:lnTo>
                    <a:lnTo>
                      <a:pt x="169" y="788"/>
                    </a:lnTo>
                    <a:lnTo>
                      <a:pt x="225" y="788"/>
                    </a:lnTo>
                    <a:lnTo>
                      <a:pt x="337" y="731"/>
                    </a:lnTo>
                    <a:lnTo>
                      <a:pt x="394" y="619"/>
                    </a:lnTo>
                    <a:lnTo>
                      <a:pt x="450" y="507"/>
                    </a:lnTo>
                    <a:lnTo>
                      <a:pt x="562" y="563"/>
                    </a:lnTo>
                    <a:lnTo>
                      <a:pt x="675" y="675"/>
                    </a:lnTo>
                    <a:lnTo>
                      <a:pt x="675" y="844"/>
                    </a:lnTo>
                    <a:lnTo>
                      <a:pt x="675" y="1012"/>
                    </a:lnTo>
                    <a:lnTo>
                      <a:pt x="787" y="1125"/>
                    </a:lnTo>
                    <a:lnTo>
                      <a:pt x="899" y="1125"/>
                    </a:lnTo>
                    <a:lnTo>
                      <a:pt x="1012" y="1181"/>
                    </a:lnTo>
                    <a:lnTo>
                      <a:pt x="1124" y="1181"/>
                    </a:lnTo>
                    <a:lnTo>
                      <a:pt x="1349" y="1125"/>
                    </a:lnTo>
                    <a:lnTo>
                      <a:pt x="1349" y="900"/>
                    </a:lnTo>
                    <a:lnTo>
                      <a:pt x="1293" y="675"/>
                    </a:lnTo>
                    <a:lnTo>
                      <a:pt x="1349" y="563"/>
                    </a:lnTo>
                    <a:lnTo>
                      <a:pt x="1462" y="507"/>
                    </a:lnTo>
                    <a:lnTo>
                      <a:pt x="1630" y="507"/>
                    </a:lnTo>
                    <a:lnTo>
                      <a:pt x="1686" y="450"/>
                    </a:lnTo>
                    <a:lnTo>
                      <a:pt x="1630" y="338"/>
                    </a:lnTo>
                    <a:lnTo>
                      <a:pt x="1630" y="282"/>
                    </a:lnTo>
                    <a:lnTo>
                      <a:pt x="1686" y="226"/>
                    </a:lnTo>
                    <a:lnTo>
                      <a:pt x="1630" y="113"/>
                    </a:lnTo>
                    <a:lnTo>
                      <a:pt x="1574" y="57"/>
                    </a:lnTo>
                    <a:lnTo>
                      <a:pt x="1518" y="1"/>
                    </a:lnTo>
                    <a:close/>
                  </a:path>
                </a:pathLst>
              </a:custGeom>
              <a:solidFill>
                <a:srgbClr val="AD8B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7" name="Google Shape;24247;p51"/>
              <p:cNvSpPr/>
              <p:nvPr/>
            </p:nvSpPr>
            <p:spPr>
              <a:xfrm>
                <a:off x="772075" y="1516275"/>
                <a:ext cx="168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675" h="1125" extrusionOk="0">
                    <a:moveTo>
                      <a:pt x="394" y="1"/>
                    </a:moveTo>
                    <a:lnTo>
                      <a:pt x="56" y="169"/>
                    </a:lnTo>
                    <a:lnTo>
                      <a:pt x="0" y="226"/>
                    </a:lnTo>
                    <a:lnTo>
                      <a:pt x="0" y="282"/>
                    </a:lnTo>
                    <a:lnTo>
                      <a:pt x="56" y="394"/>
                    </a:lnTo>
                    <a:lnTo>
                      <a:pt x="113" y="450"/>
                    </a:lnTo>
                    <a:lnTo>
                      <a:pt x="169" y="450"/>
                    </a:lnTo>
                    <a:lnTo>
                      <a:pt x="225" y="507"/>
                    </a:lnTo>
                    <a:lnTo>
                      <a:pt x="225" y="563"/>
                    </a:lnTo>
                    <a:lnTo>
                      <a:pt x="281" y="675"/>
                    </a:lnTo>
                    <a:lnTo>
                      <a:pt x="394" y="731"/>
                    </a:lnTo>
                    <a:lnTo>
                      <a:pt x="394" y="788"/>
                    </a:lnTo>
                    <a:lnTo>
                      <a:pt x="337" y="900"/>
                    </a:lnTo>
                    <a:lnTo>
                      <a:pt x="337" y="956"/>
                    </a:lnTo>
                    <a:lnTo>
                      <a:pt x="337" y="1069"/>
                    </a:lnTo>
                    <a:lnTo>
                      <a:pt x="394" y="1125"/>
                    </a:lnTo>
                    <a:lnTo>
                      <a:pt x="450" y="1125"/>
                    </a:lnTo>
                    <a:lnTo>
                      <a:pt x="506" y="1069"/>
                    </a:lnTo>
                    <a:lnTo>
                      <a:pt x="506" y="956"/>
                    </a:lnTo>
                    <a:lnTo>
                      <a:pt x="675" y="675"/>
                    </a:lnTo>
                    <a:lnTo>
                      <a:pt x="675" y="507"/>
                    </a:lnTo>
                    <a:lnTo>
                      <a:pt x="618" y="169"/>
                    </a:lnTo>
                    <a:lnTo>
                      <a:pt x="562" y="113"/>
                    </a:lnTo>
                    <a:lnTo>
                      <a:pt x="562" y="57"/>
                    </a:lnTo>
                    <a:lnTo>
                      <a:pt x="450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CFA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8" name="Google Shape;24248;p51"/>
              <p:cNvSpPr/>
              <p:nvPr/>
            </p:nvSpPr>
            <p:spPr>
              <a:xfrm>
                <a:off x="753800" y="1512075"/>
                <a:ext cx="140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450" extrusionOk="0">
                    <a:moveTo>
                      <a:pt x="169" y="0"/>
                    </a:moveTo>
                    <a:lnTo>
                      <a:pt x="57" y="56"/>
                    </a:lnTo>
                    <a:lnTo>
                      <a:pt x="57" y="169"/>
                    </a:lnTo>
                    <a:lnTo>
                      <a:pt x="57" y="225"/>
                    </a:lnTo>
                    <a:lnTo>
                      <a:pt x="1" y="281"/>
                    </a:lnTo>
                    <a:lnTo>
                      <a:pt x="57" y="450"/>
                    </a:lnTo>
                    <a:lnTo>
                      <a:pt x="225" y="450"/>
                    </a:lnTo>
                    <a:lnTo>
                      <a:pt x="282" y="281"/>
                    </a:lnTo>
                    <a:lnTo>
                      <a:pt x="450" y="281"/>
                    </a:lnTo>
                    <a:lnTo>
                      <a:pt x="506" y="225"/>
                    </a:lnTo>
                    <a:lnTo>
                      <a:pt x="563" y="169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rgbClr val="BB95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9" name="Google Shape;24249;p51"/>
              <p:cNvSpPr/>
              <p:nvPr/>
            </p:nvSpPr>
            <p:spPr>
              <a:xfrm>
                <a:off x="781900" y="1512075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27B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0" name="Google Shape;24250;p51"/>
              <p:cNvSpPr/>
              <p:nvPr/>
            </p:nvSpPr>
            <p:spPr>
              <a:xfrm>
                <a:off x="765050" y="1519100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0" y="0"/>
                    </a:moveTo>
                    <a:lnTo>
                      <a:pt x="0" y="169"/>
                    </a:lnTo>
                    <a:lnTo>
                      <a:pt x="56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95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1" name="Google Shape;24251;p51"/>
              <p:cNvSpPr/>
              <p:nvPr/>
            </p:nvSpPr>
            <p:spPr>
              <a:xfrm>
                <a:off x="762225" y="1527525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13" y="0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B95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2" name="Google Shape;24252;p51"/>
              <p:cNvSpPr/>
              <p:nvPr/>
            </p:nvSpPr>
            <p:spPr>
              <a:xfrm>
                <a:off x="763625" y="15233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B95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3" name="Google Shape;24253;p51"/>
              <p:cNvSpPr/>
              <p:nvPr/>
            </p:nvSpPr>
            <p:spPr>
              <a:xfrm>
                <a:off x="812825" y="14741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B86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4" name="Google Shape;24254;p51"/>
              <p:cNvSpPr/>
              <p:nvPr/>
            </p:nvSpPr>
            <p:spPr>
              <a:xfrm>
                <a:off x="741150" y="1517675"/>
                <a:ext cx="98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451" extrusionOk="0">
                    <a:moveTo>
                      <a:pt x="1" y="1"/>
                    </a:moveTo>
                    <a:lnTo>
                      <a:pt x="1" y="282"/>
                    </a:lnTo>
                    <a:lnTo>
                      <a:pt x="57" y="394"/>
                    </a:lnTo>
                    <a:lnTo>
                      <a:pt x="113" y="451"/>
                    </a:lnTo>
                    <a:lnTo>
                      <a:pt x="169" y="451"/>
                    </a:lnTo>
                    <a:lnTo>
                      <a:pt x="225" y="394"/>
                    </a:lnTo>
                    <a:lnTo>
                      <a:pt x="169" y="338"/>
                    </a:lnTo>
                    <a:lnTo>
                      <a:pt x="169" y="282"/>
                    </a:lnTo>
                    <a:lnTo>
                      <a:pt x="225" y="226"/>
                    </a:lnTo>
                    <a:lnTo>
                      <a:pt x="282" y="226"/>
                    </a:lnTo>
                    <a:lnTo>
                      <a:pt x="338" y="170"/>
                    </a:lnTo>
                    <a:lnTo>
                      <a:pt x="394" y="57"/>
                    </a:lnTo>
                    <a:lnTo>
                      <a:pt x="338" y="1"/>
                    </a:lnTo>
                    <a:lnTo>
                      <a:pt x="282" y="57"/>
                    </a:lnTo>
                    <a:lnTo>
                      <a:pt x="169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497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5" name="Google Shape;24255;p51"/>
              <p:cNvSpPr/>
              <p:nvPr/>
            </p:nvSpPr>
            <p:spPr>
              <a:xfrm>
                <a:off x="735525" y="1510650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57" y="170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497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6" name="Google Shape;24256;p51"/>
              <p:cNvSpPr/>
              <p:nvPr/>
            </p:nvSpPr>
            <p:spPr>
              <a:xfrm>
                <a:off x="748175" y="14952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1"/>
                    </a:moveTo>
                    <a:lnTo>
                      <a:pt x="5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497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7" name="Google Shape;24257;p51"/>
              <p:cNvSpPr/>
              <p:nvPr/>
            </p:nvSpPr>
            <p:spPr>
              <a:xfrm>
                <a:off x="765050" y="1544375"/>
                <a:ext cx="40775" cy="43600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1744" extrusionOk="0">
                    <a:moveTo>
                      <a:pt x="1462" y="1"/>
                    </a:moveTo>
                    <a:lnTo>
                      <a:pt x="1349" y="57"/>
                    </a:lnTo>
                    <a:lnTo>
                      <a:pt x="1237" y="169"/>
                    </a:lnTo>
                    <a:lnTo>
                      <a:pt x="1293" y="282"/>
                    </a:lnTo>
                    <a:lnTo>
                      <a:pt x="1293" y="338"/>
                    </a:lnTo>
                    <a:lnTo>
                      <a:pt x="1068" y="731"/>
                    </a:lnTo>
                    <a:lnTo>
                      <a:pt x="1012" y="788"/>
                    </a:lnTo>
                    <a:lnTo>
                      <a:pt x="956" y="731"/>
                    </a:lnTo>
                    <a:lnTo>
                      <a:pt x="956" y="675"/>
                    </a:lnTo>
                    <a:lnTo>
                      <a:pt x="956" y="619"/>
                    </a:lnTo>
                    <a:lnTo>
                      <a:pt x="899" y="619"/>
                    </a:lnTo>
                    <a:lnTo>
                      <a:pt x="843" y="675"/>
                    </a:lnTo>
                    <a:lnTo>
                      <a:pt x="731" y="956"/>
                    </a:lnTo>
                    <a:lnTo>
                      <a:pt x="562" y="1237"/>
                    </a:lnTo>
                    <a:lnTo>
                      <a:pt x="450" y="1294"/>
                    </a:lnTo>
                    <a:lnTo>
                      <a:pt x="337" y="1237"/>
                    </a:lnTo>
                    <a:lnTo>
                      <a:pt x="113" y="1069"/>
                    </a:lnTo>
                    <a:lnTo>
                      <a:pt x="56" y="1013"/>
                    </a:lnTo>
                    <a:lnTo>
                      <a:pt x="0" y="1069"/>
                    </a:lnTo>
                    <a:lnTo>
                      <a:pt x="0" y="1125"/>
                    </a:lnTo>
                    <a:lnTo>
                      <a:pt x="56" y="1237"/>
                    </a:lnTo>
                    <a:lnTo>
                      <a:pt x="169" y="1350"/>
                    </a:lnTo>
                    <a:lnTo>
                      <a:pt x="281" y="1462"/>
                    </a:lnTo>
                    <a:lnTo>
                      <a:pt x="394" y="1575"/>
                    </a:lnTo>
                    <a:lnTo>
                      <a:pt x="450" y="1743"/>
                    </a:lnTo>
                    <a:lnTo>
                      <a:pt x="618" y="1743"/>
                    </a:lnTo>
                    <a:lnTo>
                      <a:pt x="675" y="1687"/>
                    </a:lnTo>
                    <a:lnTo>
                      <a:pt x="675" y="1631"/>
                    </a:lnTo>
                    <a:lnTo>
                      <a:pt x="675" y="1462"/>
                    </a:lnTo>
                    <a:lnTo>
                      <a:pt x="731" y="1350"/>
                    </a:lnTo>
                    <a:lnTo>
                      <a:pt x="899" y="1462"/>
                    </a:lnTo>
                    <a:lnTo>
                      <a:pt x="1012" y="1350"/>
                    </a:lnTo>
                    <a:lnTo>
                      <a:pt x="1012" y="1294"/>
                    </a:lnTo>
                    <a:lnTo>
                      <a:pt x="1012" y="1125"/>
                    </a:lnTo>
                    <a:lnTo>
                      <a:pt x="1012" y="1069"/>
                    </a:lnTo>
                    <a:lnTo>
                      <a:pt x="1180" y="844"/>
                    </a:lnTo>
                    <a:lnTo>
                      <a:pt x="1237" y="844"/>
                    </a:lnTo>
                    <a:lnTo>
                      <a:pt x="1293" y="900"/>
                    </a:lnTo>
                    <a:lnTo>
                      <a:pt x="1349" y="956"/>
                    </a:lnTo>
                    <a:lnTo>
                      <a:pt x="1462" y="900"/>
                    </a:lnTo>
                    <a:lnTo>
                      <a:pt x="1518" y="844"/>
                    </a:lnTo>
                    <a:lnTo>
                      <a:pt x="1462" y="788"/>
                    </a:lnTo>
                    <a:lnTo>
                      <a:pt x="1462" y="731"/>
                    </a:lnTo>
                    <a:lnTo>
                      <a:pt x="1462" y="675"/>
                    </a:lnTo>
                    <a:lnTo>
                      <a:pt x="1574" y="394"/>
                    </a:lnTo>
                    <a:lnTo>
                      <a:pt x="1630" y="169"/>
                    </a:lnTo>
                    <a:lnTo>
                      <a:pt x="1630" y="57"/>
                    </a:lnTo>
                    <a:lnTo>
                      <a:pt x="1518" y="1"/>
                    </a:lnTo>
                    <a:close/>
                  </a:path>
                </a:pathLst>
              </a:custGeom>
              <a:solidFill>
                <a:srgbClr val="9E87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8" name="Google Shape;24258;p51"/>
              <p:cNvSpPr/>
              <p:nvPr/>
            </p:nvSpPr>
            <p:spPr>
              <a:xfrm>
                <a:off x="798775" y="15401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49F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9" name="Google Shape;24259;p51"/>
              <p:cNvSpPr/>
              <p:nvPr/>
            </p:nvSpPr>
            <p:spPr>
              <a:xfrm>
                <a:off x="802975" y="15640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E87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0" name="Google Shape;24260;p51"/>
              <p:cNvSpPr/>
              <p:nvPr/>
            </p:nvSpPr>
            <p:spPr>
              <a:xfrm>
                <a:off x="746775" y="1540175"/>
                <a:ext cx="16875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1462" extrusionOk="0">
                    <a:moveTo>
                      <a:pt x="282" y="0"/>
                    </a:moveTo>
                    <a:lnTo>
                      <a:pt x="225" y="56"/>
                    </a:lnTo>
                    <a:lnTo>
                      <a:pt x="169" y="113"/>
                    </a:lnTo>
                    <a:lnTo>
                      <a:pt x="113" y="169"/>
                    </a:lnTo>
                    <a:lnTo>
                      <a:pt x="0" y="169"/>
                    </a:lnTo>
                    <a:lnTo>
                      <a:pt x="0" y="225"/>
                    </a:lnTo>
                    <a:lnTo>
                      <a:pt x="57" y="394"/>
                    </a:lnTo>
                    <a:lnTo>
                      <a:pt x="57" y="506"/>
                    </a:lnTo>
                    <a:lnTo>
                      <a:pt x="57" y="618"/>
                    </a:lnTo>
                    <a:lnTo>
                      <a:pt x="0" y="675"/>
                    </a:lnTo>
                    <a:lnTo>
                      <a:pt x="57" y="787"/>
                    </a:lnTo>
                    <a:lnTo>
                      <a:pt x="113" y="899"/>
                    </a:lnTo>
                    <a:lnTo>
                      <a:pt x="169" y="1068"/>
                    </a:lnTo>
                    <a:lnTo>
                      <a:pt x="225" y="1405"/>
                    </a:lnTo>
                    <a:lnTo>
                      <a:pt x="225" y="1462"/>
                    </a:lnTo>
                    <a:lnTo>
                      <a:pt x="506" y="1237"/>
                    </a:lnTo>
                    <a:lnTo>
                      <a:pt x="619" y="1124"/>
                    </a:lnTo>
                    <a:lnTo>
                      <a:pt x="675" y="1012"/>
                    </a:lnTo>
                    <a:lnTo>
                      <a:pt x="450" y="899"/>
                    </a:lnTo>
                    <a:lnTo>
                      <a:pt x="225" y="787"/>
                    </a:lnTo>
                    <a:lnTo>
                      <a:pt x="169" y="787"/>
                    </a:lnTo>
                    <a:lnTo>
                      <a:pt x="169" y="675"/>
                    </a:lnTo>
                    <a:lnTo>
                      <a:pt x="169" y="618"/>
                    </a:lnTo>
                    <a:lnTo>
                      <a:pt x="225" y="562"/>
                    </a:lnTo>
                    <a:lnTo>
                      <a:pt x="394" y="394"/>
                    </a:lnTo>
                    <a:lnTo>
                      <a:pt x="450" y="281"/>
                    </a:lnTo>
                    <a:lnTo>
                      <a:pt x="450" y="169"/>
                    </a:lnTo>
                    <a:lnTo>
                      <a:pt x="338" y="169"/>
                    </a:lnTo>
                    <a:lnTo>
                      <a:pt x="282" y="5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E87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1" name="Google Shape;24261;p51"/>
              <p:cNvSpPr/>
              <p:nvPr/>
            </p:nvSpPr>
            <p:spPr>
              <a:xfrm>
                <a:off x="765050" y="1575300"/>
                <a:ext cx="112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507" extrusionOk="0">
                    <a:moveTo>
                      <a:pt x="56" y="0"/>
                    </a:moveTo>
                    <a:lnTo>
                      <a:pt x="0" y="169"/>
                    </a:lnTo>
                    <a:lnTo>
                      <a:pt x="56" y="225"/>
                    </a:lnTo>
                    <a:lnTo>
                      <a:pt x="113" y="338"/>
                    </a:lnTo>
                    <a:lnTo>
                      <a:pt x="225" y="394"/>
                    </a:lnTo>
                    <a:lnTo>
                      <a:pt x="450" y="506"/>
                    </a:lnTo>
                    <a:lnTo>
                      <a:pt x="450" y="281"/>
                    </a:lnTo>
                    <a:lnTo>
                      <a:pt x="281" y="11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7C6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2" name="Google Shape;24262;p51"/>
              <p:cNvSpPr/>
              <p:nvPr/>
            </p:nvSpPr>
            <p:spPr>
              <a:xfrm>
                <a:off x="763625" y="1559850"/>
                <a:ext cx="70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4" extrusionOk="0">
                    <a:moveTo>
                      <a:pt x="113" y="0"/>
                    </a:moveTo>
                    <a:lnTo>
                      <a:pt x="1" y="56"/>
                    </a:lnTo>
                    <a:lnTo>
                      <a:pt x="1" y="225"/>
                    </a:lnTo>
                    <a:lnTo>
                      <a:pt x="113" y="281"/>
                    </a:lnTo>
                    <a:lnTo>
                      <a:pt x="113" y="394"/>
                    </a:lnTo>
                    <a:lnTo>
                      <a:pt x="282" y="225"/>
                    </a:lnTo>
                    <a:lnTo>
                      <a:pt x="226" y="169"/>
                    </a:lnTo>
                    <a:lnTo>
                      <a:pt x="170" y="56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9E87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3" name="Google Shape;24263;p51"/>
              <p:cNvSpPr/>
              <p:nvPr/>
            </p:nvSpPr>
            <p:spPr>
              <a:xfrm>
                <a:off x="772075" y="1079275"/>
                <a:ext cx="47800" cy="106825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4273" extrusionOk="0">
                    <a:moveTo>
                      <a:pt x="394" y="1"/>
                    </a:moveTo>
                    <a:lnTo>
                      <a:pt x="337" y="57"/>
                    </a:lnTo>
                    <a:lnTo>
                      <a:pt x="225" y="113"/>
                    </a:lnTo>
                    <a:lnTo>
                      <a:pt x="113" y="226"/>
                    </a:lnTo>
                    <a:lnTo>
                      <a:pt x="56" y="282"/>
                    </a:lnTo>
                    <a:lnTo>
                      <a:pt x="0" y="450"/>
                    </a:lnTo>
                    <a:lnTo>
                      <a:pt x="113" y="619"/>
                    </a:lnTo>
                    <a:lnTo>
                      <a:pt x="337" y="900"/>
                    </a:lnTo>
                    <a:lnTo>
                      <a:pt x="506" y="900"/>
                    </a:lnTo>
                    <a:lnTo>
                      <a:pt x="562" y="788"/>
                    </a:lnTo>
                    <a:lnTo>
                      <a:pt x="675" y="619"/>
                    </a:lnTo>
                    <a:lnTo>
                      <a:pt x="843" y="619"/>
                    </a:lnTo>
                    <a:lnTo>
                      <a:pt x="787" y="788"/>
                    </a:lnTo>
                    <a:lnTo>
                      <a:pt x="787" y="956"/>
                    </a:lnTo>
                    <a:lnTo>
                      <a:pt x="731" y="1181"/>
                    </a:lnTo>
                    <a:lnTo>
                      <a:pt x="675" y="1350"/>
                    </a:lnTo>
                    <a:lnTo>
                      <a:pt x="675" y="1462"/>
                    </a:lnTo>
                    <a:lnTo>
                      <a:pt x="731" y="1518"/>
                    </a:lnTo>
                    <a:lnTo>
                      <a:pt x="843" y="1631"/>
                    </a:lnTo>
                    <a:lnTo>
                      <a:pt x="899" y="1743"/>
                    </a:lnTo>
                    <a:lnTo>
                      <a:pt x="956" y="1968"/>
                    </a:lnTo>
                    <a:lnTo>
                      <a:pt x="1012" y="2024"/>
                    </a:lnTo>
                    <a:lnTo>
                      <a:pt x="1068" y="2249"/>
                    </a:lnTo>
                    <a:lnTo>
                      <a:pt x="1124" y="2305"/>
                    </a:lnTo>
                    <a:lnTo>
                      <a:pt x="1405" y="2642"/>
                    </a:lnTo>
                    <a:lnTo>
                      <a:pt x="1574" y="3036"/>
                    </a:lnTo>
                    <a:lnTo>
                      <a:pt x="1630" y="3036"/>
                    </a:lnTo>
                    <a:lnTo>
                      <a:pt x="1630" y="3092"/>
                    </a:lnTo>
                    <a:lnTo>
                      <a:pt x="1574" y="3092"/>
                    </a:lnTo>
                    <a:lnTo>
                      <a:pt x="1405" y="3261"/>
                    </a:lnTo>
                    <a:lnTo>
                      <a:pt x="1405" y="3317"/>
                    </a:lnTo>
                    <a:lnTo>
                      <a:pt x="1405" y="3429"/>
                    </a:lnTo>
                    <a:lnTo>
                      <a:pt x="1405" y="3542"/>
                    </a:lnTo>
                    <a:lnTo>
                      <a:pt x="1405" y="3598"/>
                    </a:lnTo>
                    <a:lnTo>
                      <a:pt x="1293" y="3710"/>
                    </a:lnTo>
                    <a:lnTo>
                      <a:pt x="1293" y="3935"/>
                    </a:lnTo>
                    <a:lnTo>
                      <a:pt x="1293" y="4048"/>
                    </a:lnTo>
                    <a:lnTo>
                      <a:pt x="1349" y="4160"/>
                    </a:lnTo>
                    <a:lnTo>
                      <a:pt x="1518" y="4104"/>
                    </a:lnTo>
                    <a:lnTo>
                      <a:pt x="1630" y="4160"/>
                    </a:lnTo>
                    <a:lnTo>
                      <a:pt x="1686" y="4272"/>
                    </a:lnTo>
                    <a:lnTo>
                      <a:pt x="1686" y="4160"/>
                    </a:lnTo>
                    <a:lnTo>
                      <a:pt x="1799" y="4048"/>
                    </a:lnTo>
                    <a:lnTo>
                      <a:pt x="1799" y="3991"/>
                    </a:lnTo>
                    <a:lnTo>
                      <a:pt x="1686" y="3935"/>
                    </a:lnTo>
                    <a:lnTo>
                      <a:pt x="1630" y="3879"/>
                    </a:lnTo>
                    <a:lnTo>
                      <a:pt x="1686" y="3767"/>
                    </a:lnTo>
                    <a:lnTo>
                      <a:pt x="1799" y="3429"/>
                    </a:lnTo>
                    <a:lnTo>
                      <a:pt x="1911" y="3036"/>
                    </a:lnTo>
                    <a:lnTo>
                      <a:pt x="1911" y="2867"/>
                    </a:lnTo>
                    <a:lnTo>
                      <a:pt x="1855" y="2811"/>
                    </a:lnTo>
                    <a:lnTo>
                      <a:pt x="1799" y="2755"/>
                    </a:lnTo>
                    <a:lnTo>
                      <a:pt x="1743" y="2699"/>
                    </a:lnTo>
                    <a:lnTo>
                      <a:pt x="1799" y="2586"/>
                    </a:lnTo>
                    <a:lnTo>
                      <a:pt x="1855" y="2530"/>
                    </a:lnTo>
                    <a:lnTo>
                      <a:pt x="1855" y="2474"/>
                    </a:lnTo>
                    <a:lnTo>
                      <a:pt x="1799" y="2361"/>
                    </a:lnTo>
                    <a:lnTo>
                      <a:pt x="1743" y="2305"/>
                    </a:lnTo>
                    <a:lnTo>
                      <a:pt x="1630" y="2305"/>
                    </a:lnTo>
                    <a:lnTo>
                      <a:pt x="1630" y="2193"/>
                    </a:lnTo>
                    <a:lnTo>
                      <a:pt x="1686" y="2080"/>
                    </a:lnTo>
                    <a:lnTo>
                      <a:pt x="1630" y="2024"/>
                    </a:lnTo>
                    <a:lnTo>
                      <a:pt x="1686" y="1968"/>
                    </a:lnTo>
                    <a:lnTo>
                      <a:pt x="1799" y="1912"/>
                    </a:lnTo>
                    <a:lnTo>
                      <a:pt x="1799" y="1856"/>
                    </a:lnTo>
                    <a:lnTo>
                      <a:pt x="1799" y="1743"/>
                    </a:lnTo>
                    <a:lnTo>
                      <a:pt x="1743" y="1631"/>
                    </a:lnTo>
                    <a:lnTo>
                      <a:pt x="1743" y="1518"/>
                    </a:lnTo>
                    <a:lnTo>
                      <a:pt x="1743" y="1462"/>
                    </a:lnTo>
                    <a:lnTo>
                      <a:pt x="1855" y="1406"/>
                    </a:lnTo>
                    <a:lnTo>
                      <a:pt x="1799" y="1350"/>
                    </a:lnTo>
                    <a:lnTo>
                      <a:pt x="1743" y="1293"/>
                    </a:lnTo>
                    <a:lnTo>
                      <a:pt x="1743" y="1181"/>
                    </a:lnTo>
                    <a:lnTo>
                      <a:pt x="1743" y="1125"/>
                    </a:lnTo>
                    <a:lnTo>
                      <a:pt x="1743" y="900"/>
                    </a:lnTo>
                    <a:lnTo>
                      <a:pt x="1855" y="844"/>
                    </a:lnTo>
                    <a:lnTo>
                      <a:pt x="1911" y="788"/>
                    </a:lnTo>
                    <a:lnTo>
                      <a:pt x="1855" y="675"/>
                    </a:lnTo>
                    <a:lnTo>
                      <a:pt x="1799" y="563"/>
                    </a:lnTo>
                    <a:lnTo>
                      <a:pt x="1799" y="450"/>
                    </a:lnTo>
                    <a:lnTo>
                      <a:pt x="1799" y="338"/>
                    </a:lnTo>
                    <a:lnTo>
                      <a:pt x="1743" y="226"/>
                    </a:lnTo>
                    <a:lnTo>
                      <a:pt x="1518" y="338"/>
                    </a:lnTo>
                    <a:lnTo>
                      <a:pt x="1293" y="394"/>
                    </a:lnTo>
                    <a:lnTo>
                      <a:pt x="1181" y="338"/>
                    </a:lnTo>
                    <a:lnTo>
                      <a:pt x="1068" y="226"/>
                    </a:lnTo>
                    <a:lnTo>
                      <a:pt x="1012" y="226"/>
                    </a:lnTo>
                    <a:lnTo>
                      <a:pt x="899" y="282"/>
                    </a:lnTo>
                    <a:lnTo>
                      <a:pt x="843" y="226"/>
                    </a:lnTo>
                    <a:lnTo>
                      <a:pt x="731" y="226"/>
                    </a:lnTo>
                    <a:lnTo>
                      <a:pt x="731" y="169"/>
                    </a:lnTo>
                    <a:lnTo>
                      <a:pt x="675" y="226"/>
                    </a:lnTo>
                    <a:lnTo>
                      <a:pt x="450" y="226"/>
                    </a:lnTo>
                    <a:lnTo>
                      <a:pt x="450" y="113"/>
                    </a:lnTo>
                    <a:lnTo>
                      <a:pt x="450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F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4" name="Google Shape;24264;p51"/>
              <p:cNvSpPr/>
              <p:nvPr/>
            </p:nvSpPr>
            <p:spPr>
              <a:xfrm>
                <a:off x="767850" y="1024475"/>
                <a:ext cx="4217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1631" extrusionOk="0">
                    <a:moveTo>
                      <a:pt x="563" y="1"/>
                    </a:moveTo>
                    <a:lnTo>
                      <a:pt x="450" y="57"/>
                    </a:lnTo>
                    <a:lnTo>
                      <a:pt x="338" y="57"/>
                    </a:lnTo>
                    <a:lnTo>
                      <a:pt x="169" y="113"/>
                    </a:lnTo>
                    <a:lnTo>
                      <a:pt x="113" y="226"/>
                    </a:lnTo>
                    <a:lnTo>
                      <a:pt x="113" y="338"/>
                    </a:lnTo>
                    <a:lnTo>
                      <a:pt x="338" y="338"/>
                    </a:lnTo>
                    <a:lnTo>
                      <a:pt x="338" y="394"/>
                    </a:lnTo>
                    <a:lnTo>
                      <a:pt x="282" y="450"/>
                    </a:lnTo>
                    <a:lnTo>
                      <a:pt x="225" y="675"/>
                    </a:lnTo>
                    <a:lnTo>
                      <a:pt x="225" y="731"/>
                    </a:lnTo>
                    <a:lnTo>
                      <a:pt x="169" y="731"/>
                    </a:lnTo>
                    <a:lnTo>
                      <a:pt x="113" y="788"/>
                    </a:lnTo>
                    <a:lnTo>
                      <a:pt x="57" y="900"/>
                    </a:lnTo>
                    <a:lnTo>
                      <a:pt x="1" y="956"/>
                    </a:lnTo>
                    <a:lnTo>
                      <a:pt x="1" y="1125"/>
                    </a:lnTo>
                    <a:lnTo>
                      <a:pt x="57" y="1293"/>
                    </a:lnTo>
                    <a:lnTo>
                      <a:pt x="1" y="1406"/>
                    </a:lnTo>
                    <a:lnTo>
                      <a:pt x="169" y="1631"/>
                    </a:lnTo>
                    <a:lnTo>
                      <a:pt x="450" y="1631"/>
                    </a:lnTo>
                    <a:lnTo>
                      <a:pt x="563" y="1462"/>
                    </a:lnTo>
                    <a:lnTo>
                      <a:pt x="675" y="1293"/>
                    </a:lnTo>
                    <a:lnTo>
                      <a:pt x="844" y="1237"/>
                    </a:lnTo>
                    <a:lnTo>
                      <a:pt x="1068" y="1237"/>
                    </a:lnTo>
                    <a:lnTo>
                      <a:pt x="1181" y="1181"/>
                    </a:lnTo>
                    <a:lnTo>
                      <a:pt x="1293" y="1125"/>
                    </a:lnTo>
                    <a:lnTo>
                      <a:pt x="1293" y="1069"/>
                    </a:lnTo>
                    <a:lnTo>
                      <a:pt x="1293" y="956"/>
                    </a:lnTo>
                    <a:lnTo>
                      <a:pt x="1350" y="956"/>
                    </a:lnTo>
                    <a:lnTo>
                      <a:pt x="1406" y="900"/>
                    </a:lnTo>
                    <a:lnTo>
                      <a:pt x="1406" y="844"/>
                    </a:lnTo>
                    <a:lnTo>
                      <a:pt x="1350" y="788"/>
                    </a:lnTo>
                    <a:lnTo>
                      <a:pt x="1350" y="731"/>
                    </a:lnTo>
                    <a:lnTo>
                      <a:pt x="1631" y="731"/>
                    </a:lnTo>
                    <a:lnTo>
                      <a:pt x="1687" y="619"/>
                    </a:lnTo>
                    <a:lnTo>
                      <a:pt x="1574" y="507"/>
                    </a:lnTo>
                    <a:lnTo>
                      <a:pt x="1518" y="450"/>
                    </a:lnTo>
                    <a:lnTo>
                      <a:pt x="1462" y="338"/>
                    </a:lnTo>
                    <a:lnTo>
                      <a:pt x="1237" y="169"/>
                    </a:lnTo>
                    <a:lnTo>
                      <a:pt x="1012" y="113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9A8D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5" name="Google Shape;24265;p51"/>
              <p:cNvSpPr/>
              <p:nvPr/>
            </p:nvSpPr>
            <p:spPr>
              <a:xfrm>
                <a:off x="777700" y="1051175"/>
                <a:ext cx="4637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294" extrusionOk="0">
                    <a:moveTo>
                      <a:pt x="393" y="1"/>
                    </a:moveTo>
                    <a:lnTo>
                      <a:pt x="169" y="225"/>
                    </a:lnTo>
                    <a:lnTo>
                      <a:pt x="56" y="338"/>
                    </a:lnTo>
                    <a:lnTo>
                      <a:pt x="0" y="506"/>
                    </a:lnTo>
                    <a:lnTo>
                      <a:pt x="56" y="619"/>
                    </a:lnTo>
                    <a:lnTo>
                      <a:pt x="225" y="619"/>
                    </a:lnTo>
                    <a:lnTo>
                      <a:pt x="281" y="563"/>
                    </a:lnTo>
                    <a:lnTo>
                      <a:pt x="337" y="506"/>
                    </a:lnTo>
                    <a:lnTo>
                      <a:pt x="393" y="506"/>
                    </a:lnTo>
                    <a:lnTo>
                      <a:pt x="450" y="563"/>
                    </a:lnTo>
                    <a:lnTo>
                      <a:pt x="393" y="619"/>
                    </a:lnTo>
                    <a:lnTo>
                      <a:pt x="337" y="619"/>
                    </a:lnTo>
                    <a:lnTo>
                      <a:pt x="281" y="731"/>
                    </a:lnTo>
                    <a:lnTo>
                      <a:pt x="281" y="844"/>
                    </a:lnTo>
                    <a:lnTo>
                      <a:pt x="281" y="900"/>
                    </a:lnTo>
                    <a:lnTo>
                      <a:pt x="337" y="1012"/>
                    </a:lnTo>
                    <a:lnTo>
                      <a:pt x="393" y="1125"/>
                    </a:lnTo>
                    <a:lnTo>
                      <a:pt x="450" y="1125"/>
                    </a:lnTo>
                    <a:lnTo>
                      <a:pt x="450" y="1069"/>
                    </a:lnTo>
                    <a:lnTo>
                      <a:pt x="506" y="956"/>
                    </a:lnTo>
                    <a:lnTo>
                      <a:pt x="562" y="900"/>
                    </a:lnTo>
                    <a:lnTo>
                      <a:pt x="731" y="844"/>
                    </a:lnTo>
                    <a:lnTo>
                      <a:pt x="843" y="900"/>
                    </a:lnTo>
                    <a:lnTo>
                      <a:pt x="843" y="1012"/>
                    </a:lnTo>
                    <a:lnTo>
                      <a:pt x="956" y="1293"/>
                    </a:lnTo>
                    <a:lnTo>
                      <a:pt x="1068" y="1293"/>
                    </a:lnTo>
                    <a:lnTo>
                      <a:pt x="1237" y="1237"/>
                    </a:lnTo>
                    <a:lnTo>
                      <a:pt x="1461" y="1181"/>
                    </a:lnTo>
                    <a:lnTo>
                      <a:pt x="1518" y="1181"/>
                    </a:lnTo>
                    <a:lnTo>
                      <a:pt x="1574" y="1125"/>
                    </a:lnTo>
                    <a:lnTo>
                      <a:pt x="1630" y="1012"/>
                    </a:lnTo>
                    <a:lnTo>
                      <a:pt x="1574" y="900"/>
                    </a:lnTo>
                    <a:lnTo>
                      <a:pt x="1518" y="900"/>
                    </a:lnTo>
                    <a:lnTo>
                      <a:pt x="1349" y="1012"/>
                    </a:lnTo>
                    <a:lnTo>
                      <a:pt x="1124" y="1012"/>
                    </a:lnTo>
                    <a:lnTo>
                      <a:pt x="1237" y="844"/>
                    </a:lnTo>
                    <a:lnTo>
                      <a:pt x="1293" y="788"/>
                    </a:lnTo>
                    <a:lnTo>
                      <a:pt x="1349" y="731"/>
                    </a:lnTo>
                    <a:lnTo>
                      <a:pt x="1742" y="731"/>
                    </a:lnTo>
                    <a:lnTo>
                      <a:pt x="1742" y="619"/>
                    </a:lnTo>
                    <a:lnTo>
                      <a:pt x="1686" y="563"/>
                    </a:lnTo>
                    <a:lnTo>
                      <a:pt x="1630" y="394"/>
                    </a:lnTo>
                    <a:lnTo>
                      <a:pt x="1742" y="338"/>
                    </a:lnTo>
                    <a:lnTo>
                      <a:pt x="1855" y="225"/>
                    </a:lnTo>
                    <a:lnTo>
                      <a:pt x="1799" y="1"/>
                    </a:lnTo>
                    <a:lnTo>
                      <a:pt x="1742" y="1"/>
                    </a:lnTo>
                    <a:lnTo>
                      <a:pt x="1686" y="57"/>
                    </a:lnTo>
                    <a:lnTo>
                      <a:pt x="1630" y="113"/>
                    </a:lnTo>
                    <a:lnTo>
                      <a:pt x="1518" y="169"/>
                    </a:lnTo>
                    <a:lnTo>
                      <a:pt x="1461" y="282"/>
                    </a:lnTo>
                    <a:lnTo>
                      <a:pt x="1405" y="338"/>
                    </a:lnTo>
                    <a:lnTo>
                      <a:pt x="1461" y="394"/>
                    </a:lnTo>
                    <a:lnTo>
                      <a:pt x="1461" y="506"/>
                    </a:lnTo>
                    <a:lnTo>
                      <a:pt x="1180" y="506"/>
                    </a:lnTo>
                    <a:lnTo>
                      <a:pt x="1124" y="450"/>
                    </a:lnTo>
                    <a:lnTo>
                      <a:pt x="956" y="282"/>
                    </a:lnTo>
                    <a:lnTo>
                      <a:pt x="956" y="225"/>
                    </a:lnTo>
                    <a:lnTo>
                      <a:pt x="956" y="169"/>
                    </a:lnTo>
                    <a:lnTo>
                      <a:pt x="899" y="57"/>
                    </a:lnTo>
                    <a:lnTo>
                      <a:pt x="562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8E7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6" name="Google Shape;24266;p51"/>
              <p:cNvSpPr/>
              <p:nvPr/>
            </p:nvSpPr>
            <p:spPr>
              <a:xfrm>
                <a:off x="794550" y="1190300"/>
                <a:ext cx="211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1406" extrusionOk="0">
                    <a:moveTo>
                      <a:pt x="394" y="0"/>
                    </a:moveTo>
                    <a:lnTo>
                      <a:pt x="338" y="56"/>
                    </a:lnTo>
                    <a:lnTo>
                      <a:pt x="282" y="112"/>
                    </a:lnTo>
                    <a:lnTo>
                      <a:pt x="225" y="393"/>
                    </a:lnTo>
                    <a:lnTo>
                      <a:pt x="225" y="506"/>
                    </a:lnTo>
                    <a:lnTo>
                      <a:pt x="225" y="674"/>
                    </a:lnTo>
                    <a:lnTo>
                      <a:pt x="169" y="787"/>
                    </a:lnTo>
                    <a:lnTo>
                      <a:pt x="113" y="899"/>
                    </a:lnTo>
                    <a:lnTo>
                      <a:pt x="113" y="1012"/>
                    </a:lnTo>
                    <a:lnTo>
                      <a:pt x="0" y="1068"/>
                    </a:lnTo>
                    <a:lnTo>
                      <a:pt x="0" y="1180"/>
                    </a:lnTo>
                    <a:lnTo>
                      <a:pt x="169" y="1349"/>
                    </a:lnTo>
                    <a:lnTo>
                      <a:pt x="282" y="1405"/>
                    </a:lnTo>
                    <a:lnTo>
                      <a:pt x="450" y="1405"/>
                    </a:lnTo>
                    <a:lnTo>
                      <a:pt x="563" y="1293"/>
                    </a:lnTo>
                    <a:lnTo>
                      <a:pt x="675" y="1293"/>
                    </a:lnTo>
                    <a:lnTo>
                      <a:pt x="731" y="1180"/>
                    </a:lnTo>
                    <a:lnTo>
                      <a:pt x="731" y="1124"/>
                    </a:lnTo>
                    <a:lnTo>
                      <a:pt x="731" y="1012"/>
                    </a:lnTo>
                    <a:lnTo>
                      <a:pt x="619" y="955"/>
                    </a:lnTo>
                    <a:lnTo>
                      <a:pt x="563" y="843"/>
                    </a:lnTo>
                    <a:lnTo>
                      <a:pt x="563" y="787"/>
                    </a:lnTo>
                    <a:lnTo>
                      <a:pt x="619" y="731"/>
                    </a:lnTo>
                    <a:lnTo>
                      <a:pt x="844" y="506"/>
                    </a:lnTo>
                    <a:lnTo>
                      <a:pt x="844" y="450"/>
                    </a:lnTo>
                    <a:lnTo>
                      <a:pt x="844" y="393"/>
                    </a:lnTo>
                    <a:lnTo>
                      <a:pt x="787" y="337"/>
                    </a:lnTo>
                    <a:lnTo>
                      <a:pt x="844" y="281"/>
                    </a:lnTo>
                    <a:lnTo>
                      <a:pt x="844" y="225"/>
                    </a:lnTo>
                    <a:lnTo>
                      <a:pt x="731" y="112"/>
                    </a:lnTo>
                    <a:lnTo>
                      <a:pt x="675" y="56"/>
                    </a:lnTo>
                    <a:lnTo>
                      <a:pt x="450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B83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7" name="Google Shape;24267;p51"/>
              <p:cNvSpPr/>
              <p:nvPr/>
            </p:nvSpPr>
            <p:spPr>
              <a:xfrm>
                <a:off x="781900" y="1173425"/>
                <a:ext cx="2532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800" extrusionOk="0">
                    <a:moveTo>
                      <a:pt x="731" y="731"/>
                    </a:moveTo>
                    <a:lnTo>
                      <a:pt x="788" y="844"/>
                    </a:lnTo>
                    <a:lnTo>
                      <a:pt x="788" y="844"/>
                    </a:lnTo>
                    <a:lnTo>
                      <a:pt x="731" y="787"/>
                    </a:lnTo>
                    <a:lnTo>
                      <a:pt x="675" y="731"/>
                    </a:lnTo>
                    <a:close/>
                    <a:moveTo>
                      <a:pt x="900" y="1"/>
                    </a:moveTo>
                    <a:lnTo>
                      <a:pt x="788" y="225"/>
                    </a:lnTo>
                    <a:lnTo>
                      <a:pt x="788" y="282"/>
                    </a:lnTo>
                    <a:lnTo>
                      <a:pt x="731" y="338"/>
                    </a:lnTo>
                    <a:lnTo>
                      <a:pt x="563" y="394"/>
                    </a:lnTo>
                    <a:lnTo>
                      <a:pt x="394" y="450"/>
                    </a:lnTo>
                    <a:lnTo>
                      <a:pt x="225" y="675"/>
                    </a:lnTo>
                    <a:lnTo>
                      <a:pt x="113" y="956"/>
                    </a:lnTo>
                    <a:lnTo>
                      <a:pt x="57" y="1237"/>
                    </a:lnTo>
                    <a:lnTo>
                      <a:pt x="57" y="1293"/>
                    </a:lnTo>
                    <a:lnTo>
                      <a:pt x="57" y="1349"/>
                    </a:lnTo>
                    <a:lnTo>
                      <a:pt x="1" y="1462"/>
                    </a:lnTo>
                    <a:lnTo>
                      <a:pt x="57" y="1574"/>
                    </a:lnTo>
                    <a:lnTo>
                      <a:pt x="113" y="1630"/>
                    </a:lnTo>
                    <a:lnTo>
                      <a:pt x="169" y="1630"/>
                    </a:lnTo>
                    <a:lnTo>
                      <a:pt x="282" y="1574"/>
                    </a:lnTo>
                    <a:lnTo>
                      <a:pt x="282" y="1518"/>
                    </a:lnTo>
                    <a:lnTo>
                      <a:pt x="338" y="1574"/>
                    </a:lnTo>
                    <a:lnTo>
                      <a:pt x="338" y="1743"/>
                    </a:lnTo>
                    <a:lnTo>
                      <a:pt x="394" y="1799"/>
                    </a:lnTo>
                    <a:lnTo>
                      <a:pt x="563" y="1799"/>
                    </a:lnTo>
                    <a:lnTo>
                      <a:pt x="619" y="1687"/>
                    </a:lnTo>
                    <a:lnTo>
                      <a:pt x="619" y="1630"/>
                    </a:lnTo>
                    <a:lnTo>
                      <a:pt x="675" y="1574"/>
                    </a:lnTo>
                    <a:lnTo>
                      <a:pt x="675" y="1518"/>
                    </a:lnTo>
                    <a:lnTo>
                      <a:pt x="619" y="1406"/>
                    </a:lnTo>
                    <a:lnTo>
                      <a:pt x="450" y="1293"/>
                    </a:lnTo>
                    <a:lnTo>
                      <a:pt x="619" y="1293"/>
                    </a:lnTo>
                    <a:lnTo>
                      <a:pt x="731" y="1237"/>
                    </a:lnTo>
                    <a:lnTo>
                      <a:pt x="788" y="1125"/>
                    </a:lnTo>
                    <a:lnTo>
                      <a:pt x="844" y="1012"/>
                    </a:lnTo>
                    <a:lnTo>
                      <a:pt x="844" y="900"/>
                    </a:lnTo>
                    <a:lnTo>
                      <a:pt x="825" y="881"/>
                    </a:lnTo>
                    <a:lnTo>
                      <a:pt x="825" y="881"/>
                    </a:lnTo>
                    <a:lnTo>
                      <a:pt x="900" y="844"/>
                    </a:lnTo>
                    <a:lnTo>
                      <a:pt x="900" y="787"/>
                    </a:lnTo>
                    <a:lnTo>
                      <a:pt x="956" y="731"/>
                    </a:lnTo>
                    <a:lnTo>
                      <a:pt x="956" y="394"/>
                    </a:lnTo>
                    <a:lnTo>
                      <a:pt x="1012" y="225"/>
                    </a:lnTo>
                    <a:lnTo>
                      <a:pt x="1012" y="57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8" name="Google Shape;24268;p51"/>
              <p:cNvSpPr/>
              <p:nvPr/>
            </p:nvSpPr>
            <p:spPr>
              <a:xfrm>
                <a:off x="767850" y="1069450"/>
                <a:ext cx="154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675" extrusionOk="0">
                    <a:moveTo>
                      <a:pt x="394" y="0"/>
                    </a:moveTo>
                    <a:lnTo>
                      <a:pt x="113" y="57"/>
                    </a:lnTo>
                    <a:lnTo>
                      <a:pt x="1" y="113"/>
                    </a:lnTo>
                    <a:lnTo>
                      <a:pt x="1" y="281"/>
                    </a:lnTo>
                    <a:lnTo>
                      <a:pt x="1" y="394"/>
                    </a:lnTo>
                    <a:lnTo>
                      <a:pt x="57" y="506"/>
                    </a:lnTo>
                    <a:lnTo>
                      <a:pt x="113" y="619"/>
                    </a:lnTo>
                    <a:lnTo>
                      <a:pt x="282" y="675"/>
                    </a:lnTo>
                    <a:lnTo>
                      <a:pt x="338" y="675"/>
                    </a:lnTo>
                    <a:lnTo>
                      <a:pt x="450" y="562"/>
                    </a:lnTo>
                    <a:lnTo>
                      <a:pt x="619" y="450"/>
                    </a:lnTo>
                    <a:lnTo>
                      <a:pt x="619" y="281"/>
                    </a:lnTo>
                    <a:lnTo>
                      <a:pt x="506" y="113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E7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9" name="Google Shape;24269;p51"/>
              <p:cNvSpPr/>
              <p:nvPr/>
            </p:nvSpPr>
            <p:spPr>
              <a:xfrm>
                <a:off x="802975" y="1032900"/>
                <a:ext cx="18300" cy="141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564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113" y="226"/>
                    </a:lnTo>
                    <a:lnTo>
                      <a:pt x="169" y="282"/>
                    </a:lnTo>
                    <a:lnTo>
                      <a:pt x="226" y="394"/>
                    </a:lnTo>
                    <a:lnTo>
                      <a:pt x="338" y="563"/>
                    </a:lnTo>
                    <a:lnTo>
                      <a:pt x="394" y="563"/>
                    </a:lnTo>
                    <a:lnTo>
                      <a:pt x="563" y="451"/>
                    </a:lnTo>
                    <a:lnTo>
                      <a:pt x="619" y="394"/>
                    </a:lnTo>
                    <a:lnTo>
                      <a:pt x="731" y="338"/>
                    </a:lnTo>
                    <a:lnTo>
                      <a:pt x="731" y="282"/>
                    </a:lnTo>
                    <a:lnTo>
                      <a:pt x="731" y="226"/>
                    </a:lnTo>
                    <a:lnTo>
                      <a:pt x="675" y="226"/>
                    </a:lnTo>
                    <a:lnTo>
                      <a:pt x="619" y="282"/>
                    </a:lnTo>
                    <a:lnTo>
                      <a:pt x="563" y="282"/>
                    </a:lnTo>
                    <a:lnTo>
                      <a:pt x="507" y="338"/>
                    </a:lnTo>
                    <a:lnTo>
                      <a:pt x="450" y="338"/>
                    </a:lnTo>
                    <a:lnTo>
                      <a:pt x="450" y="282"/>
                    </a:lnTo>
                    <a:lnTo>
                      <a:pt x="394" y="170"/>
                    </a:lnTo>
                    <a:lnTo>
                      <a:pt x="282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E7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0" name="Google Shape;24270;p51"/>
              <p:cNvSpPr/>
              <p:nvPr/>
            </p:nvSpPr>
            <p:spPr>
              <a:xfrm>
                <a:off x="777700" y="1066625"/>
                <a:ext cx="84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5" extrusionOk="0">
                    <a:moveTo>
                      <a:pt x="56" y="1"/>
                    </a:moveTo>
                    <a:lnTo>
                      <a:pt x="0" y="113"/>
                    </a:lnTo>
                    <a:lnTo>
                      <a:pt x="56" y="226"/>
                    </a:lnTo>
                    <a:lnTo>
                      <a:pt x="112" y="338"/>
                    </a:lnTo>
                    <a:lnTo>
                      <a:pt x="225" y="394"/>
                    </a:lnTo>
                    <a:lnTo>
                      <a:pt x="281" y="282"/>
                    </a:lnTo>
                    <a:lnTo>
                      <a:pt x="337" y="282"/>
                    </a:lnTo>
                    <a:lnTo>
                      <a:pt x="337" y="226"/>
                    </a:lnTo>
                    <a:lnTo>
                      <a:pt x="281" y="170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A8D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1" name="Google Shape;24271;p51"/>
              <p:cNvSpPr/>
              <p:nvPr/>
            </p:nvSpPr>
            <p:spPr>
              <a:xfrm>
                <a:off x="798775" y="1045550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69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56" y="226"/>
                    </a:lnTo>
                    <a:lnTo>
                      <a:pt x="225" y="226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8E7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2" name="Google Shape;24272;p51"/>
              <p:cNvSpPr/>
              <p:nvPr/>
            </p:nvSpPr>
            <p:spPr>
              <a:xfrm>
                <a:off x="818425" y="109332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F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3" name="Google Shape;24273;p51"/>
              <p:cNvSpPr/>
              <p:nvPr/>
            </p:nvSpPr>
            <p:spPr>
              <a:xfrm>
                <a:off x="814225" y="11860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4" name="Google Shape;24274;p51"/>
              <p:cNvSpPr/>
              <p:nvPr/>
            </p:nvSpPr>
            <p:spPr>
              <a:xfrm>
                <a:off x="801575" y="10540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E7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5" name="Google Shape;24275;p51"/>
              <p:cNvSpPr/>
              <p:nvPr/>
            </p:nvSpPr>
            <p:spPr>
              <a:xfrm>
                <a:off x="810000" y="11818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13" y="57"/>
                    </a:lnTo>
                    <a:lnTo>
                      <a:pt x="113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B83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6" name="Google Shape;24276;p51"/>
              <p:cNvSpPr/>
              <p:nvPr/>
            </p:nvSpPr>
            <p:spPr>
              <a:xfrm>
                <a:off x="814225" y="11312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7" name="Google Shape;24277;p51"/>
              <p:cNvSpPr/>
              <p:nvPr/>
            </p:nvSpPr>
            <p:spPr>
              <a:xfrm>
                <a:off x="828275" y="116920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988D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8" name="Google Shape;24278;p51"/>
              <p:cNvSpPr/>
              <p:nvPr/>
            </p:nvSpPr>
            <p:spPr>
              <a:xfrm>
                <a:off x="788925" y="10835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E7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9" name="Google Shape;24279;p51"/>
              <p:cNvSpPr/>
              <p:nvPr/>
            </p:nvSpPr>
            <p:spPr>
              <a:xfrm>
                <a:off x="793150" y="10849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57"/>
                    </a:moveTo>
                    <a:lnTo>
                      <a:pt x="56" y="57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57"/>
                    </a:lnTo>
                    <a:lnTo>
                      <a:pt x="56" y="57"/>
                    </a:lnTo>
                    <a:close/>
                  </a:path>
                </a:pathLst>
              </a:custGeom>
              <a:solidFill>
                <a:srgbClr val="8E7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0" name="Google Shape;24280;p51"/>
              <p:cNvSpPr/>
              <p:nvPr/>
            </p:nvSpPr>
            <p:spPr>
              <a:xfrm>
                <a:off x="797350" y="10835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E7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1" name="Google Shape;24281;p51"/>
              <p:cNvSpPr/>
              <p:nvPr/>
            </p:nvSpPr>
            <p:spPr>
              <a:xfrm>
                <a:off x="783300" y="1271775"/>
                <a:ext cx="3657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901" extrusionOk="0">
                    <a:moveTo>
                      <a:pt x="675" y="1"/>
                    </a:moveTo>
                    <a:lnTo>
                      <a:pt x="619" y="57"/>
                    </a:lnTo>
                    <a:lnTo>
                      <a:pt x="507" y="226"/>
                    </a:lnTo>
                    <a:lnTo>
                      <a:pt x="507" y="282"/>
                    </a:lnTo>
                    <a:lnTo>
                      <a:pt x="450" y="338"/>
                    </a:lnTo>
                    <a:lnTo>
                      <a:pt x="394" y="451"/>
                    </a:lnTo>
                    <a:lnTo>
                      <a:pt x="338" y="338"/>
                    </a:lnTo>
                    <a:lnTo>
                      <a:pt x="282" y="282"/>
                    </a:lnTo>
                    <a:lnTo>
                      <a:pt x="226" y="338"/>
                    </a:lnTo>
                    <a:lnTo>
                      <a:pt x="169" y="451"/>
                    </a:lnTo>
                    <a:lnTo>
                      <a:pt x="1" y="507"/>
                    </a:lnTo>
                    <a:lnTo>
                      <a:pt x="1" y="563"/>
                    </a:lnTo>
                    <a:lnTo>
                      <a:pt x="1" y="675"/>
                    </a:lnTo>
                    <a:lnTo>
                      <a:pt x="57" y="788"/>
                    </a:lnTo>
                    <a:lnTo>
                      <a:pt x="113" y="844"/>
                    </a:lnTo>
                    <a:lnTo>
                      <a:pt x="282" y="900"/>
                    </a:lnTo>
                    <a:lnTo>
                      <a:pt x="338" y="844"/>
                    </a:lnTo>
                    <a:lnTo>
                      <a:pt x="450" y="788"/>
                    </a:lnTo>
                    <a:lnTo>
                      <a:pt x="732" y="788"/>
                    </a:lnTo>
                    <a:lnTo>
                      <a:pt x="788" y="675"/>
                    </a:lnTo>
                    <a:lnTo>
                      <a:pt x="900" y="619"/>
                    </a:lnTo>
                    <a:lnTo>
                      <a:pt x="956" y="675"/>
                    </a:lnTo>
                    <a:lnTo>
                      <a:pt x="1069" y="675"/>
                    </a:lnTo>
                    <a:lnTo>
                      <a:pt x="1069" y="563"/>
                    </a:lnTo>
                    <a:lnTo>
                      <a:pt x="1125" y="451"/>
                    </a:lnTo>
                    <a:lnTo>
                      <a:pt x="1462" y="563"/>
                    </a:lnTo>
                    <a:lnTo>
                      <a:pt x="1462" y="451"/>
                    </a:lnTo>
                    <a:lnTo>
                      <a:pt x="1406" y="394"/>
                    </a:lnTo>
                    <a:lnTo>
                      <a:pt x="1013" y="170"/>
                    </a:lnTo>
                    <a:lnTo>
                      <a:pt x="900" y="113"/>
                    </a:lnTo>
                    <a:lnTo>
                      <a:pt x="844" y="1"/>
                    </a:lnTo>
                    <a:close/>
                  </a:path>
                </a:pathLst>
              </a:custGeom>
              <a:solidFill>
                <a:srgbClr val="A79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2" name="Google Shape;24282;p51"/>
              <p:cNvSpPr/>
              <p:nvPr/>
            </p:nvSpPr>
            <p:spPr>
              <a:xfrm>
                <a:off x="766450" y="1235250"/>
                <a:ext cx="267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900" extrusionOk="0">
                    <a:moveTo>
                      <a:pt x="675" y="1"/>
                    </a:moveTo>
                    <a:lnTo>
                      <a:pt x="562" y="113"/>
                    </a:lnTo>
                    <a:lnTo>
                      <a:pt x="506" y="169"/>
                    </a:lnTo>
                    <a:lnTo>
                      <a:pt x="450" y="225"/>
                    </a:lnTo>
                    <a:lnTo>
                      <a:pt x="281" y="225"/>
                    </a:lnTo>
                    <a:lnTo>
                      <a:pt x="225" y="282"/>
                    </a:lnTo>
                    <a:lnTo>
                      <a:pt x="113" y="394"/>
                    </a:lnTo>
                    <a:lnTo>
                      <a:pt x="57" y="506"/>
                    </a:lnTo>
                    <a:lnTo>
                      <a:pt x="0" y="563"/>
                    </a:lnTo>
                    <a:lnTo>
                      <a:pt x="57" y="675"/>
                    </a:lnTo>
                    <a:lnTo>
                      <a:pt x="281" y="675"/>
                    </a:lnTo>
                    <a:lnTo>
                      <a:pt x="450" y="619"/>
                    </a:lnTo>
                    <a:lnTo>
                      <a:pt x="562" y="619"/>
                    </a:lnTo>
                    <a:lnTo>
                      <a:pt x="900" y="675"/>
                    </a:lnTo>
                    <a:lnTo>
                      <a:pt x="956" y="731"/>
                    </a:lnTo>
                    <a:lnTo>
                      <a:pt x="956" y="787"/>
                    </a:lnTo>
                    <a:lnTo>
                      <a:pt x="1012" y="900"/>
                    </a:lnTo>
                    <a:lnTo>
                      <a:pt x="1068" y="900"/>
                    </a:lnTo>
                    <a:lnTo>
                      <a:pt x="1068" y="506"/>
                    </a:lnTo>
                    <a:lnTo>
                      <a:pt x="1012" y="113"/>
                    </a:lnTo>
                    <a:lnTo>
                      <a:pt x="956" y="113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9C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3" name="Google Shape;24283;p51"/>
              <p:cNvSpPr/>
              <p:nvPr/>
            </p:nvSpPr>
            <p:spPr>
              <a:xfrm>
                <a:off x="797350" y="1225425"/>
                <a:ext cx="1550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181" extrusionOk="0">
                    <a:moveTo>
                      <a:pt x="113" y="0"/>
                    </a:moveTo>
                    <a:lnTo>
                      <a:pt x="1" y="113"/>
                    </a:lnTo>
                    <a:lnTo>
                      <a:pt x="338" y="787"/>
                    </a:lnTo>
                    <a:lnTo>
                      <a:pt x="338" y="843"/>
                    </a:lnTo>
                    <a:lnTo>
                      <a:pt x="394" y="1068"/>
                    </a:lnTo>
                    <a:lnTo>
                      <a:pt x="451" y="1180"/>
                    </a:lnTo>
                    <a:lnTo>
                      <a:pt x="619" y="1180"/>
                    </a:lnTo>
                    <a:lnTo>
                      <a:pt x="563" y="899"/>
                    </a:lnTo>
                    <a:lnTo>
                      <a:pt x="619" y="562"/>
                    </a:lnTo>
                    <a:lnTo>
                      <a:pt x="619" y="450"/>
                    </a:lnTo>
                    <a:lnTo>
                      <a:pt x="619" y="337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8B83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4" name="Google Shape;24284;p51"/>
              <p:cNvSpPr/>
              <p:nvPr/>
            </p:nvSpPr>
            <p:spPr>
              <a:xfrm>
                <a:off x="798775" y="1246500"/>
                <a:ext cx="168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675" h="731" extrusionOk="0">
                    <a:moveTo>
                      <a:pt x="281" y="0"/>
                    </a:moveTo>
                    <a:lnTo>
                      <a:pt x="169" y="56"/>
                    </a:lnTo>
                    <a:lnTo>
                      <a:pt x="113" y="113"/>
                    </a:lnTo>
                    <a:lnTo>
                      <a:pt x="0" y="281"/>
                    </a:lnTo>
                    <a:lnTo>
                      <a:pt x="0" y="337"/>
                    </a:lnTo>
                    <a:lnTo>
                      <a:pt x="56" y="450"/>
                    </a:lnTo>
                    <a:lnTo>
                      <a:pt x="56" y="506"/>
                    </a:lnTo>
                    <a:lnTo>
                      <a:pt x="56" y="562"/>
                    </a:lnTo>
                    <a:lnTo>
                      <a:pt x="113" y="562"/>
                    </a:lnTo>
                    <a:lnTo>
                      <a:pt x="225" y="618"/>
                    </a:lnTo>
                    <a:lnTo>
                      <a:pt x="225" y="675"/>
                    </a:lnTo>
                    <a:lnTo>
                      <a:pt x="337" y="731"/>
                    </a:lnTo>
                    <a:lnTo>
                      <a:pt x="506" y="731"/>
                    </a:lnTo>
                    <a:lnTo>
                      <a:pt x="618" y="618"/>
                    </a:lnTo>
                    <a:lnTo>
                      <a:pt x="675" y="562"/>
                    </a:lnTo>
                    <a:lnTo>
                      <a:pt x="618" y="450"/>
                    </a:lnTo>
                    <a:lnTo>
                      <a:pt x="506" y="337"/>
                    </a:lnTo>
                    <a:lnTo>
                      <a:pt x="450" y="281"/>
                    </a:lnTo>
                    <a:lnTo>
                      <a:pt x="394" y="225"/>
                    </a:lnTo>
                    <a:lnTo>
                      <a:pt x="394" y="113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A0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5" name="Google Shape;24285;p51"/>
              <p:cNvSpPr/>
              <p:nvPr/>
            </p:nvSpPr>
            <p:spPr>
              <a:xfrm>
                <a:off x="790325" y="1228225"/>
                <a:ext cx="155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76" extrusionOk="0">
                    <a:moveTo>
                      <a:pt x="338" y="1"/>
                    </a:moveTo>
                    <a:lnTo>
                      <a:pt x="226" y="113"/>
                    </a:lnTo>
                    <a:lnTo>
                      <a:pt x="57" y="169"/>
                    </a:lnTo>
                    <a:lnTo>
                      <a:pt x="1" y="169"/>
                    </a:lnTo>
                    <a:lnTo>
                      <a:pt x="1" y="225"/>
                    </a:lnTo>
                    <a:lnTo>
                      <a:pt x="1" y="282"/>
                    </a:lnTo>
                    <a:lnTo>
                      <a:pt x="57" y="394"/>
                    </a:lnTo>
                    <a:lnTo>
                      <a:pt x="169" y="506"/>
                    </a:lnTo>
                    <a:lnTo>
                      <a:pt x="226" y="563"/>
                    </a:lnTo>
                    <a:lnTo>
                      <a:pt x="282" y="563"/>
                    </a:lnTo>
                    <a:lnTo>
                      <a:pt x="619" y="675"/>
                    </a:lnTo>
                    <a:lnTo>
                      <a:pt x="619" y="563"/>
                    </a:lnTo>
                    <a:lnTo>
                      <a:pt x="619" y="394"/>
                    </a:lnTo>
                    <a:lnTo>
                      <a:pt x="563" y="225"/>
                    </a:lnTo>
                    <a:lnTo>
                      <a:pt x="451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9C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6" name="Google Shape;24286;p51"/>
              <p:cNvSpPr/>
              <p:nvPr/>
            </p:nvSpPr>
            <p:spPr>
              <a:xfrm>
                <a:off x="762225" y="1249300"/>
                <a:ext cx="126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451" extrusionOk="0">
                    <a:moveTo>
                      <a:pt x="338" y="1"/>
                    </a:moveTo>
                    <a:lnTo>
                      <a:pt x="226" y="113"/>
                    </a:lnTo>
                    <a:lnTo>
                      <a:pt x="169" y="169"/>
                    </a:lnTo>
                    <a:lnTo>
                      <a:pt x="113" y="225"/>
                    </a:lnTo>
                    <a:lnTo>
                      <a:pt x="1" y="225"/>
                    </a:lnTo>
                    <a:lnTo>
                      <a:pt x="1" y="338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113" y="394"/>
                    </a:lnTo>
                    <a:lnTo>
                      <a:pt x="507" y="394"/>
                    </a:lnTo>
                    <a:lnTo>
                      <a:pt x="450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B0A0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7" name="Google Shape;24287;p51"/>
              <p:cNvSpPr/>
              <p:nvPr/>
            </p:nvSpPr>
            <p:spPr>
              <a:xfrm>
                <a:off x="773475" y="1277400"/>
                <a:ext cx="98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51" extrusionOk="0">
                    <a:moveTo>
                      <a:pt x="169" y="1"/>
                    </a:moveTo>
                    <a:lnTo>
                      <a:pt x="57" y="113"/>
                    </a:lnTo>
                    <a:lnTo>
                      <a:pt x="0" y="169"/>
                    </a:lnTo>
                    <a:lnTo>
                      <a:pt x="0" y="282"/>
                    </a:lnTo>
                    <a:lnTo>
                      <a:pt x="57" y="394"/>
                    </a:lnTo>
                    <a:lnTo>
                      <a:pt x="169" y="450"/>
                    </a:lnTo>
                    <a:lnTo>
                      <a:pt x="281" y="450"/>
                    </a:lnTo>
                    <a:lnTo>
                      <a:pt x="394" y="282"/>
                    </a:lnTo>
                    <a:lnTo>
                      <a:pt x="394" y="169"/>
                    </a:lnTo>
                    <a:lnTo>
                      <a:pt x="338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8" name="Google Shape;24288;p51"/>
              <p:cNvSpPr/>
              <p:nvPr/>
            </p:nvSpPr>
            <p:spPr>
              <a:xfrm>
                <a:off x="798775" y="1263350"/>
                <a:ext cx="56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69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0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9" name="Google Shape;24289;p51"/>
              <p:cNvSpPr/>
              <p:nvPr/>
            </p:nvSpPr>
            <p:spPr>
              <a:xfrm>
                <a:off x="791750" y="1280225"/>
                <a:ext cx="28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9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56" y="113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0" name="Google Shape;24290;p51"/>
              <p:cNvSpPr/>
              <p:nvPr/>
            </p:nvSpPr>
            <p:spPr>
              <a:xfrm>
                <a:off x="815625" y="1288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1" name="Google Shape;24291;p51"/>
              <p:cNvSpPr/>
              <p:nvPr/>
            </p:nvSpPr>
            <p:spPr>
              <a:xfrm>
                <a:off x="847950" y="12198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599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2" name="Google Shape;24292;p51"/>
              <p:cNvSpPr/>
              <p:nvPr/>
            </p:nvSpPr>
            <p:spPr>
              <a:xfrm>
                <a:off x="859175" y="117905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B9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3" name="Google Shape;24293;p51"/>
              <p:cNvSpPr/>
              <p:nvPr/>
            </p:nvSpPr>
            <p:spPr>
              <a:xfrm>
                <a:off x="812825" y="1197325"/>
                <a:ext cx="42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5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56" y="169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169" y="112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38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4" name="Google Shape;24294;p51"/>
              <p:cNvSpPr/>
              <p:nvPr/>
            </p:nvSpPr>
            <p:spPr>
              <a:xfrm>
                <a:off x="766450" y="1288650"/>
                <a:ext cx="35150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575" extrusionOk="0">
                    <a:moveTo>
                      <a:pt x="1237" y="0"/>
                    </a:moveTo>
                    <a:lnTo>
                      <a:pt x="1237" y="113"/>
                    </a:lnTo>
                    <a:lnTo>
                      <a:pt x="1181" y="169"/>
                    </a:lnTo>
                    <a:lnTo>
                      <a:pt x="1012" y="169"/>
                    </a:lnTo>
                    <a:lnTo>
                      <a:pt x="900" y="225"/>
                    </a:lnTo>
                    <a:lnTo>
                      <a:pt x="843" y="225"/>
                    </a:lnTo>
                    <a:lnTo>
                      <a:pt x="787" y="281"/>
                    </a:lnTo>
                    <a:lnTo>
                      <a:pt x="787" y="338"/>
                    </a:lnTo>
                    <a:lnTo>
                      <a:pt x="619" y="169"/>
                    </a:lnTo>
                    <a:lnTo>
                      <a:pt x="562" y="113"/>
                    </a:lnTo>
                    <a:lnTo>
                      <a:pt x="394" y="169"/>
                    </a:lnTo>
                    <a:lnTo>
                      <a:pt x="394" y="225"/>
                    </a:lnTo>
                    <a:lnTo>
                      <a:pt x="338" y="169"/>
                    </a:lnTo>
                    <a:lnTo>
                      <a:pt x="169" y="57"/>
                    </a:lnTo>
                    <a:lnTo>
                      <a:pt x="57" y="57"/>
                    </a:lnTo>
                    <a:lnTo>
                      <a:pt x="0" y="113"/>
                    </a:lnTo>
                    <a:lnTo>
                      <a:pt x="0" y="281"/>
                    </a:lnTo>
                    <a:lnTo>
                      <a:pt x="0" y="675"/>
                    </a:lnTo>
                    <a:lnTo>
                      <a:pt x="57" y="787"/>
                    </a:lnTo>
                    <a:lnTo>
                      <a:pt x="169" y="956"/>
                    </a:lnTo>
                    <a:lnTo>
                      <a:pt x="225" y="1068"/>
                    </a:lnTo>
                    <a:lnTo>
                      <a:pt x="281" y="1237"/>
                    </a:lnTo>
                    <a:lnTo>
                      <a:pt x="450" y="1349"/>
                    </a:lnTo>
                    <a:lnTo>
                      <a:pt x="619" y="1406"/>
                    </a:lnTo>
                    <a:lnTo>
                      <a:pt x="731" y="1574"/>
                    </a:lnTo>
                    <a:lnTo>
                      <a:pt x="843" y="1518"/>
                    </a:lnTo>
                    <a:lnTo>
                      <a:pt x="900" y="1518"/>
                    </a:lnTo>
                    <a:lnTo>
                      <a:pt x="1124" y="1462"/>
                    </a:lnTo>
                    <a:lnTo>
                      <a:pt x="1012" y="1349"/>
                    </a:lnTo>
                    <a:lnTo>
                      <a:pt x="1012" y="1181"/>
                    </a:lnTo>
                    <a:lnTo>
                      <a:pt x="1012" y="1125"/>
                    </a:lnTo>
                    <a:lnTo>
                      <a:pt x="956" y="1012"/>
                    </a:lnTo>
                    <a:lnTo>
                      <a:pt x="956" y="900"/>
                    </a:lnTo>
                    <a:lnTo>
                      <a:pt x="956" y="843"/>
                    </a:lnTo>
                    <a:lnTo>
                      <a:pt x="1012" y="843"/>
                    </a:lnTo>
                    <a:lnTo>
                      <a:pt x="1124" y="787"/>
                    </a:lnTo>
                    <a:lnTo>
                      <a:pt x="1237" y="787"/>
                    </a:lnTo>
                    <a:lnTo>
                      <a:pt x="1293" y="731"/>
                    </a:lnTo>
                    <a:lnTo>
                      <a:pt x="1293" y="675"/>
                    </a:lnTo>
                    <a:lnTo>
                      <a:pt x="1406" y="619"/>
                    </a:lnTo>
                    <a:lnTo>
                      <a:pt x="1406" y="562"/>
                    </a:lnTo>
                    <a:lnTo>
                      <a:pt x="1406" y="506"/>
                    </a:lnTo>
                    <a:lnTo>
                      <a:pt x="1406" y="394"/>
                    </a:lnTo>
                    <a:lnTo>
                      <a:pt x="1406" y="113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8984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5" name="Google Shape;24295;p51"/>
              <p:cNvSpPr/>
              <p:nvPr/>
            </p:nvSpPr>
            <p:spPr>
              <a:xfrm>
                <a:off x="793150" y="1311125"/>
                <a:ext cx="84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82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169" y="169"/>
                    </a:lnTo>
                    <a:lnTo>
                      <a:pt x="225" y="226"/>
                    </a:lnTo>
                    <a:lnTo>
                      <a:pt x="281" y="282"/>
                    </a:lnTo>
                    <a:lnTo>
                      <a:pt x="281" y="226"/>
                    </a:lnTo>
                    <a:lnTo>
                      <a:pt x="338" y="113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8984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6" name="Google Shape;24296;p51"/>
              <p:cNvSpPr/>
              <p:nvPr/>
            </p:nvSpPr>
            <p:spPr>
              <a:xfrm>
                <a:off x="790325" y="1313950"/>
                <a:ext cx="84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338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1" y="281"/>
                    </a:lnTo>
                    <a:lnTo>
                      <a:pt x="57" y="337"/>
                    </a:lnTo>
                    <a:lnTo>
                      <a:pt x="169" y="169"/>
                    </a:lnTo>
                    <a:lnTo>
                      <a:pt x="226" y="113"/>
                    </a:lnTo>
                    <a:lnTo>
                      <a:pt x="338" y="113"/>
                    </a:lnTo>
                    <a:lnTo>
                      <a:pt x="282" y="56"/>
                    </a:lnTo>
                    <a:lnTo>
                      <a:pt x="226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7" name="Google Shape;24297;p51"/>
              <p:cNvSpPr/>
              <p:nvPr/>
            </p:nvSpPr>
            <p:spPr>
              <a:xfrm>
                <a:off x="805800" y="13027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984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8" name="Google Shape;24298;p51"/>
              <p:cNvSpPr/>
              <p:nvPr/>
            </p:nvSpPr>
            <p:spPr>
              <a:xfrm>
                <a:off x="706025" y="992175"/>
                <a:ext cx="75900" cy="95550"/>
              </a:xfrm>
              <a:custGeom>
                <a:avLst/>
                <a:gdLst/>
                <a:ahLst/>
                <a:cxnLst/>
                <a:rect l="l" t="t" r="r" b="b"/>
                <a:pathLst>
                  <a:path w="3036" h="3822" extrusionOk="0">
                    <a:moveTo>
                      <a:pt x="1630" y="0"/>
                    </a:moveTo>
                    <a:lnTo>
                      <a:pt x="1518" y="56"/>
                    </a:lnTo>
                    <a:lnTo>
                      <a:pt x="1462" y="169"/>
                    </a:lnTo>
                    <a:lnTo>
                      <a:pt x="1406" y="225"/>
                    </a:lnTo>
                    <a:lnTo>
                      <a:pt x="1462" y="225"/>
                    </a:lnTo>
                    <a:lnTo>
                      <a:pt x="1574" y="281"/>
                    </a:lnTo>
                    <a:lnTo>
                      <a:pt x="1630" y="337"/>
                    </a:lnTo>
                    <a:lnTo>
                      <a:pt x="1630" y="393"/>
                    </a:lnTo>
                    <a:lnTo>
                      <a:pt x="1406" y="393"/>
                    </a:lnTo>
                    <a:lnTo>
                      <a:pt x="1349" y="506"/>
                    </a:lnTo>
                    <a:lnTo>
                      <a:pt x="1406" y="562"/>
                    </a:lnTo>
                    <a:lnTo>
                      <a:pt x="1462" y="562"/>
                    </a:lnTo>
                    <a:lnTo>
                      <a:pt x="1574" y="506"/>
                    </a:lnTo>
                    <a:lnTo>
                      <a:pt x="1630" y="562"/>
                    </a:lnTo>
                    <a:lnTo>
                      <a:pt x="1518" y="618"/>
                    </a:lnTo>
                    <a:lnTo>
                      <a:pt x="1406" y="674"/>
                    </a:lnTo>
                    <a:lnTo>
                      <a:pt x="1293" y="731"/>
                    </a:lnTo>
                    <a:lnTo>
                      <a:pt x="1181" y="787"/>
                    </a:lnTo>
                    <a:lnTo>
                      <a:pt x="956" y="1180"/>
                    </a:lnTo>
                    <a:lnTo>
                      <a:pt x="844" y="1461"/>
                    </a:lnTo>
                    <a:lnTo>
                      <a:pt x="900" y="1518"/>
                    </a:lnTo>
                    <a:lnTo>
                      <a:pt x="956" y="1574"/>
                    </a:lnTo>
                    <a:lnTo>
                      <a:pt x="1068" y="1574"/>
                    </a:lnTo>
                    <a:lnTo>
                      <a:pt x="1125" y="1630"/>
                    </a:lnTo>
                    <a:lnTo>
                      <a:pt x="900" y="1855"/>
                    </a:lnTo>
                    <a:lnTo>
                      <a:pt x="731" y="1911"/>
                    </a:lnTo>
                    <a:lnTo>
                      <a:pt x="563" y="1911"/>
                    </a:lnTo>
                    <a:lnTo>
                      <a:pt x="563" y="1855"/>
                    </a:lnTo>
                    <a:lnTo>
                      <a:pt x="619" y="1855"/>
                    </a:lnTo>
                    <a:lnTo>
                      <a:pt x="675" y="1742"/>
                    </a:lnTo>
                    <a:lnTo>
                      <a:pt x="563" y="1742"/>
                    </a:lnTo>
                    <a:lnTo>
                      <a:pt x="450" y="1686"/>
                    </a:lnTo>
                    <a:lnTo>
                      <a:pt x="394" y="1855"/>
                    </a:lnTo>
                    <a:lnTo>
                      <a:pt x="394" y="2023"/>
                    </a:lnTo>
                    <a:lnTo>
                      <a:pt x="394" y="2417"/>
                    </a:lnTo>
                    <a:lnTo>
                      <a:pt x="450" y="2473"/>
                    </a:lnTo>
                    <a:lnTo>
                      <a:pt x="506" y="2585"/>
                    </a:lnTo>
                    <a:lnTo>
                      <a:pt x="506" y="2698"/>
                    </a:lnTo>
                    <a:lnTo>
                      <a:pt x="394" y="2866"/>
                    </a:lnTo>
                    <a:lnTo>
                      <a:pt x="394" y="2923"/>
                    </a:lnTo>
                    <a:lnTo>
                      <a:pt x="450" y="2979"/>
                    </a:lnTo>
                    <a:lnTo>
                      <a:pt x="450" y="3091"/>
                    </a:lnTo>
                    <a:lnTo>
                      <a:pt x="282" y="3429"/>
                    </a:lnTo>
                    <a:lnTo>
                      <a:pt x="169" y="3541"/>
                    </a:lnTo>
                    <a:lnTo>
                      <a:pt x="57" y="3597"/>
                    </a:lnTo>
                    <a:lnTo>
                      <a:pt x="1" y="3653"/>
                    </a:lnTo>
                    <a:lnTo>
                      <a:pt x="57" y="3710"/>
                    </a:lnTo>
                    <a:lnTo>
                      <a:pt x="506" y="3710"/>
                    </a:lnTo>
                    <a:lnTo>
                      <a:pt x="619" y="3766"/>
                    </a:lnTo>
                    <a:lnTo>
                      <a:pt x="731" y="3822"/>
                    </a:lnTo>
                    <a:lnTo>
                      <a:pt x="844" y="3766"/>
                    </a:lnTo>
                    <a:lnTo>
                      <a:pt x="1012" y="3597"/>
                    </a:lnTo>
                    <a:lnTo>
                      <a:pt x="1068" y="3541"/>
                    </a:lnTo>
                    <a:lnTo>
                      <a:pt x="1237" y="3485"/>
                    </a:lnTo>
                    <a:lnTo>
                      <a:pt x="1406" y="3316"/>
                    </a:lnTo>
                    <a:lnTo>
                      <a:pt x="1574" y="3204"/>
                    </a:lnTo>
                    <a:lnTo>
                      <a:pt x="1630" y="3148"/>
                    </a:lnTo>
                    <a:lnTo>
                      <a:pt x="1687" y="3091"/>
                    </a:lnTo>
                    <a:lnTo>
                      <a:pt x="1687" y="2979"/>
                    </a:lnTo>
                    <a:lnTo>
                      <a:pt x="1630" y="2923"/>
                    </a:lnTo>
                    <a:lnTo>
                      <a:pt x="1630" y="2979"/>
                    </a:lnTo>
                    <a:lnTo>
                      <a:pt x="1574" y="2923"/>
                    </a:lnTo>
                    <a:lnTo>
                      <a:pt x="1630" y="2866"/>
                    </a:lnTo>
                    <a:lnTo>
                      <a:pt x="1799" y="2810"/>
                    </a:lnTo>
                    <a:lnTo>
                      <a:pt x="1968" y="2754"/>
                    </a:lnTo>
                    <a:lnTo>
                      <a:pt x="2193" y="2754"/>
                    </a:lnTo>
                    <a:lnTo>
                      <a:pt x="2249" y="2698"/>
                    </a:lnTo>
                    <a:lnTo>
                      <a:pt x="2249" y="2585"/>
                    </a:lnTo>
                    <a:lnTo>
                      <a:pt x="2249" y="2529"/>
                    </a:lnTo>
                    <a:lnTo>
                      <a:pt x="2193" y="2473"/>
                    </a:lnTo>
                    <a:lnTo>
                      <a:pt x="2024" y="2361"/>
                    </a:lnTo>
                    <a:lnTo>
                      <a:pt x="1630" y="2361"/>
                    </a:lnTo>
                    <a:lnTo>
                      <a:pt x="1462" y="2192"/>
                    </a:lnTo>
                    <a:lnTo>
                      <a:pt x="1743" y="2248"/>
                    </a:lnTo>
                    <a:lnTo>
                      <a:pt x="1968" y="2248"/>
                    </a:lnTo>
                    <a:lnTo>
                      <a:pt x="2136" y="2080"/>
                    </a:lnTo>
                    <a:lnTo>
                      <a:pt x="2249" y="1855"/>
                    </a:lnTo>
                    <a:lnTo>
                      <a:pt x="2361" y="1742"/>
                    </a:lnTo>
                    <a:lnTo>
                      <a:pt x="2474" y="1686"/>
                    </a:lnTo>
                    <a:lnTo>
                      <a:pt x="2586" y="1574"/>
                    </a:lnTo>
                    <a:lnTo>
                      <a:pt x="2642" y="1461"/>
                    </a:lnTo>
                    <a:lnTo>
                      <a:pt x="2923" y="1461"/>
                    </a:lnTo>
                    <a:lnTo>
                      <a:pt x="3036" y="1349"/>
                    </a:lnTo>
                    <a:lnTo>
                      <a:pt x="2923" y="1293"/>
                    </a:lnTo>
                    <a:lnTo>
                      <a:pt x="2867" y="1237"/>
                    </a:lnTo>
                    <a:lnTo>
                      <a:pt x="2755" y="1237"/>
                    </a:lnTo>
                    <a:lnTo>
                      <a:pt x="2698" y="1124"/>
                    </a:lnTo>
                    <a:lnTo>
                      <a:pt x="2698" y="1068"/>
                    </a:lnTo>
                    <a:lnTo>
                      <a:pt x="2586" y="956"/>
                    </a:lnTo>
                    <a:lnTo>
                      <a:pt x="2530" y="956"/>
                    </a:lnTo>
                    <a:lnTo>
                      <a:pt x="2417" y="1012"/>
                    </a:lnTo>
                    <a:lnTo>
                      <a:pt x="2305" y="1012"/>
                    </a:lnTo>
                    <a:lnTo>
                      <a:pt x="2249" y="956"/>
                    </a:lnTo>
                    <a:lnTo>
                      <a:pt x="2136" y="843"/>
                    </a:lnTo>
                    <a:lnTo>
                      <a:pt x="2080" y="731"/>
                    </a:lnTo>
                    <a:lnTo>
                      <a:pt x="1968" y="731"/>
                    </a:lnTo>
                    <a:lnTo>
                      <a:pt x="1968" y="674"/>
                    </a:lnTo>
                    <a:lnTo>
                      <a:pt x="1968" y="618"/>
                    </a:lnTo>
                    <a:lnTo>
                      <a:pt x="2024" y="562"/>
                    </a:lnTo>
                    <a:lnTo>
                      <a:pt x="2080" y="506"/>
                    </a:lnTo>
                    <a:lnTo>
                      <a:pt x="2024" y="450"/>
                    </a:lnTo>
                    <a:lnTo>
                      <a:pt x="1912" y="337"/>
                    </a:lnTo>
                    <a:lnTo>
                      <a:pt x="1855" y="281"/>
                    </a:lnTo>
                    <a:lnTo>
                      <a:pt x="1743" y="169"/>
                    </a:lnTo>
                    <a:lnTo>
                      <a:pt x="1687" y="112"/>
                    </a:lnTo>
                    <a:lnTo>
                      <a:pt x="1687" y="0"/>
                    </a:lnTo>
                    <a:close/>
                  </a:path>
                </a:pathLst>
              </a:custGeom>
              <a:solidFill>
                <a:srgbClr val="8C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9" name="Google Shape;24299;p51"/>
              <p:cNvSpPr/>
              <p:nvPr/>
            </p:nvSpPr>
            <p:spPr>
              <a:xfrm>
                <a:off x="710250" y="1052575"/>
                <a:ext cx="84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5" extrusionOk="0">
                    <a:moveTo>
                      <a:pt x="113" y="1"/>
                    </a:moveTo>
                    <a:lnTo>
                      <a:pt x="113" y="113"/>
                    </a:lnTo>
                    <a:lnTo>
                      <a:pt x="56" y="169"/>
                    </a:lnTo>
                    <a:lnTo>
                      <a:pt x="0" y="282"/>
                    </a:lnTo>
                    <a:lnTo>
                      <a:pt x="0" y="394"/>
                    </a:lnTo>
                    <a:lnTo>
                      <a:pt x="113" y="394"/>
                    </a:lnTo>
                    <a:lnTo>
                      <a:pt x="281" y="338"/>
                    </a:lnTo>
                    <a:lnTo>
                      <a:pt x="337" y="282"/>
                    </a:lnTo>
                    <a:lnTo>
                      <a:pt x="337" y="169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8C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0" name="Google Shape;24300;p51"/>
              <p:cNvSpPr/>
              <p:nvPr/>
            </p:nvSpPr>
            <p:spPr>
              <a:xfrm>
                <a:off x="751000" y="980925"/>
                <a:ext cx="56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69" extrusionOk="0">
                    <a:moveTo>
                      <a:pt x="0" y="0"/>
                    </a:moveTo>
                    <a:lnTo>
                      <a:pt x="169" y="169"/>
                    </a:lnTo>
                    <a:lnTo>
                      <a:pt x="225" y="169"/>
                    </a:lnTo>
                    <a:lnTo>
                      <a:pt x="225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1" name="Google Shape;24301;p51"/>
              <p:cNvSpPr/>
              <p:nvPr/>
            </p:nvSpPr>
            <p:spPr>
              <a:xfrm>
                <a:off x="751000" y="986550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0" y="0"/>
                    </a:moveTo>
                    <a:lnTo>
                      <a:pt x="0" y="169"/>
                    </a:lnTo>
                    <a:lnTo>
                      <a:pt x="56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2" name="Google Shape;24302;p51"/>
              <p:cNvSpPr/>
              <p:nvPr/>
            </p:nvSpPr>
            <p:spPr>
              <a:xfrm>
                <a:off x="751000" y="98512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3" name="Google Shape;24303;p51"/>
              <p:cNvSpPr/>
              <p:nvPr/>
            </p:nvSpPr>
            <p:spPr>
              <a:xfrm>
                <a:off x="759425" y="989350"/>
                <a:ext cx="6465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1743" extrusionOk="0">
                    <a:moveTo>
                      <a:pt x="2136" y="1"/>
                    </a:moveTo>
                    <a:lnTo>
                      <a:pt x="2024" y="113"/>
                    </a:lnTo>
                    <a:lnTo>
                      <a:pt x="1968" y="225"/>
                    </a:lnTo>
                    <a:lnTo>
                      <a:pt x="1968" y="394"/>
                    </a:lnTo>
                    <a:lnTo>
                      <a:pt x="1911" y="394"/>
                    </a:lnTo>
                    <a:lnTo>
                      <a:pt x="1911" y="450"/>
                    </a:lnTo>
                    <a:lnTo>
                      <a:pt x="1799" y="394"/>
                    </a:lnTo>
                    <a:lnTo>
                      <a:pt x="1743" y="338"/>
                    </a:lnTo>
                    <a:lnTo>
                      <a:pt x="1687" y="338"/>
                    </a:lnTo>
                    <a:lnTo>
                      <a:pt x="1687" y="394"/>
                    </a:lnTo>
                    <a:lnTo>
                      <a:pt x="1630" y="619"/>
                    </a:lnTo>
                    <a:lnTo>
                      <a:pt x="1462" y="675"/>
                    </a:lnTo>
                    <a:lnTo>
                      <a:pt x="1293" y="675"/>
                    </a:lnTo>
                    <a:lnTo>
                      <a:pt x="1237" y="731"/>
                    </a:lnTo>
                    <a:lnTo>
                      <a:pt x="1181" y="787"/>
                    </a:lnTo>
                    <a:lnTo>
                      <a:pt x="1124" y="844"/>
                    </a:lnTo>
                    <a:lnTo>
                      <a:pt x="1012" y="787"/>
                    </a:lnTo>
                    <a:lnTo>
                      <a:pt x="900" y="844"/>
                    </a:lnTo>
                    <a:lnTo>
                      <a:pt x="900" y="900"/>
                    </a:lnTo>
                    <a:lnTo>
                      <a:pt x="1068" y="900"/>
                    </a:lnTo>
                    <a:lnTo>
                      <a:pt x="1124" y="956"/>
                    </a:lnTo>
                    <a:lnTo>
                      <a:pt x="1181" y="1012"/>
                    </a:lnTo>
                    <a:lnTo>
                      <a:pt x="900" y="1181"/>
                    </a:lnTo>
                    <a:lnTo>
                      <a:pt x="787" y="1181"/>
                    </a:lnTo>
                    <a:lnTo>
                      <a:pt x="675" y="1125"/>
                    </a:lnTo>
                    <a:lnTo>
                      <a:pt x="506" y="956"/>
                    </a:lnTo>
                    <a:lnTo>
                      <a:pt x="394" y="900"/>
                    </a:lnTo>
                    <a:lnTo>
                      <a:pt x="225" y="956"/>
                    </a:lnTo>
                    <a:lnTo>
                      <a:pt x="0" y="956"/>
                    </a:lnTo>
                    <a:lnTo>
                      <a:pt x="0" y="1012"/>
                    </a:lnTo>
                    <a:lnTo>
                      <a:pt x="0" y="1069"/>
                    </a:lnTo>
                    <a:lnTo>
                      <a:pt x="57" y="1125"/>
                    </a:lnTo>
                    <a:lnTo>
                      <a:pt x="113" y="1237"/>
                    </a:lnTo>
                    <a:lnTo>
                      <a:pt x="225" y="1293"/>
                    </a:lnTo>
                    <a:lnTo>
                      <a:pt x="281" y="1181"/>
                    </a:lnTo>
                    <a:lnTo>
                      <a:pt x="394" y="1125"/>
                    </a:lnTo>
                    <a:lnTo>
                      <a:pt x="450" y="1181"/>
                    </a:lnTo>
                    <a:lnTo>
                      <a:pt x="506" y="1181"/>
                    </a:lnTo>
                    <a:lnTo>
                      <a:pt x="506" y="1293"/>
                    </a:lnTo>
                    <a:lnTo>
                      <a:pt x="450" y="1350"/>
                    </a:lnTo>
                    <a:lnTo>
                      <a:pt x="506" y="1406"/>
                    </a:lnTo>
                    <a:lnTo>
                      <a:pt x="900" y="1462"/>
                    </a:lnTo>
                    <a:lnTo>
                      <a:pt x="1012" y="1518"/>
                    </a:lnTo>
                    <a:lnTo>
                      <a:pt x="1293" y="1631"/>
                    </a:lnTo>
                    <a:lnTo>
                      <a:pt x="1574" y="1631"/>
                    </a:lnTo>
                    <a:lnTo>
                      <a:pt x="1687" y="1687"/>
                    </a:lnTo>
                    <a:lnTo>
                      <a:pt x="1743" y="1743"/>
                    </a:lnTo>
                    <a:lnTo>
                      <a:pt x="1799" y="1743"/>
                    </a:lnTo>
                    <a:lnTo>
                      <a:pt x="1799" y="1631"/>
                    </a:lnTo>
                    <a:lnTo>
                      <a:pt x="1799" y="1518"/>
                    </a:lnTo>
                    <a:lnTo>
                      <a:pt x="1855" y="1462"/>
                    </a:lnTo>
                    <a:lnTo>
                      <a:pt x="1911" y="1518"/>
                    </a:lnTo>
                    <a:lnTo>
                      <a:pt x="1968" y="1574"/>
                    </a:lnTo>
                    <a:lnTo>
                      <a:pt x="2024" y="1574"/>
                    </a:lnTo>
                    <a:lnTo>
                      <a:pt x="2136" y="1518"/>
                    </a:lnTo>
                    <a:lnTo>
                      <a:pt x="2249" y="1574"/>
                    </a:lnTo>
                    <a:lnTo>
                      <a:pt x="2305" y="1574"/>
                    </a:lnTo>
                    <a:lnTo>
                      <a:pt x="2361" y="1518"/>
                    </a:lnTo>
                    <a:lnTo>
                      <a:pt x="2586" y="1406"/>
                    </a:lnTo>
                    <a:lnTo>
                      <a:pt x="2530" y="1293"/>
                    </a:lnTo>
                    <a:lnTo>
                      <a:pt x="2473" y="1237"/>
                    </a:lnTo>
                    <a:lnTo>
                      <a:pt x="2417" y="1237"/>
                    </a:lnTo>
                    <a:lnTo>
                      <a:pt x="2249" y="1125"/>
                    </a:lnTo>
                    <a:lnTo>
                      <a:pt x="2136" y="1125"/>
                    </a:lnTo>
                    <a:lnTo>
                      <a:pt x="2024" y="1069"/>
                    </a:lnTo>
                    <a:lnTo>
                      <a:pt x="2136" y="956"/>
                    </a:lnTo>
                    <a:lnTo>
                      <a:pt x="2249" y="900"/>
                    </a:lnTo>
                    <a:lnTo>
                      <a:pt x="2361" y="844"/>
                    </a:lnTo>
                    <a:lnTo>
                      <a:pt x="2361" y="731"/>
                    </a:lnTo>
                    <a:lnTo>
                      <a:pt x="2305" y="619"/>
                    </a:lnTo>
                    <a:lnTo>
                      <a:pt x="2249" y="563"/>
                    </a:lnTo>
                    <a:lnTo>
                      <a:pt x="2305" y="394"/>
                    </a:lnTo>
                    <a:lnTo>
                      <a:pt x="2249" y="282"/>
                    </a:lnTo>
                    <a:lnTo>
                      <a:pt x="2136" y="1"/>
                    </a:lnTo>
                    <a:close/>
                  </a:path>
                </a:pathLst>
              </a:custGeom>
              <a:solidFill>
                <a:srgbClr val="9D94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4" name="Google Shape;24304;p51"/>
              <p:cNvSpPr/>
              <p:nvPr/>
            </p:nvSpPr>
            <p:spPr>
              <a:xfrm>
                <a:off x="818425" y="976700"/>
                <a:ext cx="1970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238" extrusionOk="0">
                    <a:moveTo>
                      <a:pt x="675" y="1"/>
                    </a:moveTo>
                    <a:lnTo>
                      <a:pt x="394" y="788"/>
                    </a:lnTo>
                    <a:lnTo>
                      <a:pt x="338" y="844"/>
                    </a:lnTo>
                    <a:lnTo>
                      <a:pt x="282" y="956"/>
                    </a:lnTo>
                    <a:lnTo>
                      <a:pt x="282" y="844"/>
                    </a:lnTo>
                    <a:lnTo>
                      <a:pt x="282" y="675"/>
                    </a:lnTo>
                    <a:lnTo>
                      <a:pt x="1" y="675"/>
                    </a:lnTo>
                    <a:lnTo>
                      <a:pt x="57" y="844"/>
                    </a:lnTo>
                    <a:lnTo>
                      <a:pt x="57" y="956"/>
                    </a:lnTo>
                    <a:lnTo>
                      <a:pt x="57" y="1237"/>
                    </a:lnTo>
                    <a:lnTo>
                      <a:pt x="226" y="1237"/>
                    </a:lnTo>
                    <a:lnTo>
                      <a:pt x="394" y="1181"/>
                    </a:lnTo>
                    <a:lnTo>
                      <a:pt x="563" y="1181"/>
                    </a:lnTo>
                    <a:lnTo>
                      <a:pt x="732" y="1125"/>
                    </a:lnTo>
                    <a:lnTo>
                      <a:pt x="732" y="1069"/>
                    </a:lnTo>
                    <a:lnTo>
                      <a:pt x="732" y="956"/>
                    </a:lnTo>
                    <a:lnTo>
                      <a:pt x="732" y="844"/>
                    </a:lnTo>
                    <a:lnTo>
                      <a:pt x="788" y="731"/>
                    </a:lnTo>
                    <a:lnTo>
                      <a:pt x="788" y="675"/>
                    </a:lnTo>
                    <a:lnTo>
                      <a:pt x="732" y="619"/>
                    </a:lnTo>
                    <a:lnTo>
                      <a:pt x="675" y="563"/>
                    </a:lnTo>
                    <a:lnTo>
                      <a:pt x="675" y="507"/>
                    </a:lnTo>
                    <a:lnTo>
                      <a:pt x="675" y="394"/>
                    </a:lnTo>
                    <a:lnTo>
                      <a:pt x="788" y="282"/>
                    </a:lnTo>
                    <a:lnTo>
                      <a:pt x="788" y="169"/>
                    </a:lnTo>
                    <a:lnTo>
                      <a:pt x="732" y="113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766F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5" name="Google Shape;24305;p51"/>
              <p:cNvSpPr/>
              <p:nvPr/>
            </p:nvSpPr>
            <p:spPr>
              <a:xfrm>
                <a:off x="788925" y="95702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A90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6" name="Google Shape;24306;p51"/>
              <p:cNvSpPr/>
              <p:nvPr/>
            </p:nvSpPr>
            <p:spPr>
              <a:xfrm>
                <a:off x="753800" y="1006225"/>
                <a:ext cx="84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82" extrusionOk="0">
                    <a:moveTo>
                      <a:pt x="113" y="0"/>
                    </a:moveTo>
                    <a:lnTo>
                      <a:pt x="113" y="56"/>
                    </a:lnTo>
                    <a:lnTo>
                      <a:pt x="1" y="112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169" y="225"/>
                    </a:lnTo>
                    <a:lnTo>
                      <a:pt x="225" y="281"/>
                    </a:lnTo>
                    <a:lnTo>
                      <a:pt x="282" y="225"/>
                    </a:lnTo>
                    <a:lnTo>
                      <a:pt x="338" y="169"/>
                    </a:lnTo>
                    <a:lnTo>
                      <a:pt x="338" y="112"/>
                    </a:lnTo>
                    <a:lnTo>
                      <a:pt x="282" y="112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D94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7" name="Google Shape;24307;p51"/>
              <p:cNvSpPr/>
              <p:nvPr/>
            </p:nvSpPr>
            <p:spPr>
              <a:xfrm>
                <a:off x="756600" y="100340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D94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8" name="Google Shape;24308;p51"/>
              <p:cNvSpPr/>
              <p:nvPr/>
            </p:nvSpPr>
            <p:spPr>
              <a:xfrm>
                <a:off x="758025" y="10048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D94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9" name="Google Shape;24309;p51"/>
              <p:cNvSpPr/>
              <p:nvPr/>
            </p:nvSpPr>
            <p:spPr>
              <a:xfrm>
                <a:off x="780500" y="10118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D94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0" name="Google Shape;24310;p51"/>
              <p:cNvSpPr/>
              <p:nvPr/>
            </p:nvSpPr>
            <p:spPr>
              <a:xfrm>
                <a:off x="791750" y="9640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1" name="Google Shape;24311;p51"/>
              <p:cNvSpPr/>
              <p:nvPr/>
            </p:nvSpPr>
            <p:spPr>
              <a:xfrm>
                <a:off x="748175" y="99217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" y="0"/>
                    </a:moveTo>
                    <a:lnTo>
                      <a:pt x="1" y="112"/>
                    </a:lnTo>
                    <a:lnTo>
                      <a:pt x="1" y="225"/>
                    </a:lnTo>
                    <a:lnTo>
                      <a:pt x="113" y="281"/>
                    </a:lnTo>
                    <a:lnTo>
                      <a:pt x="169" y="281"/>
                    </a:lnTo>
                    <a:lnTo>
                      <a:pt x="169" y="1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2" name="Google Shape;24312;p51"/>
              <p:cNvSpPr/>
              <p:nvPr/>
            </p:nvSpPr>
            <p:spPr>
              <a:xfrm>
                <a:off x="752400" y="9992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57" y="5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7" y="56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3" name="Google Shape;24313;p51"/>
              <p:cNvSpPr/>
              <p:nvPr/>
            </p:nvSpPr>
            <p:spPr>
              <a:xfrm>
                <a:off x="752400" y="9935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4" name="Google Shape;24314;p51"/>
              <p:cNvSpPr/>
              <p:nvPr/>
            </p:nvSpPr>
            <p:spPr>
              <a:xfrm>
                <a:off x="756600" y="990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5" name="Google Shape;24315;p51"/>
              <p:cNvSpPr/>
              <p:nvPr/>
            </p:nvSpPr>
            <p:spPr>
              <a:xfrm>
                <a:off x="781900" y="9696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13"/>
                    </a:moveTo>
                    <a:lnTo>
                      <a:pt x="57" y="11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13"/>
                    </a:lnTo>
                    <a:lnTo>
                      <a:pt x="57" y="113"/>
                    </a:lnTo>
                    <a:close/>
                  </a:path>
                </a:pathLst>
              </a:custGeom>
              <a:solidFill>
                <a:srgbClr val="9A90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6" name="Google Shape;24316;p51"/>
              <p:cNvSpPr/>
              <p:nvPr/>
            </p:nvSpPr>
            <p:spPr>
              <a:xfrm>
                <a:off x="696200" y="9106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78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7" name="Google Shape;24317;p51"/>
              <p:cNvSpPr/>
              <p:nvPr/>
            </p:nvSpPr>
            <p:spPr>
              <a:xfrm>
                <a:off x="856375" y="1037125"/>
                <a:ext cx="98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07" extrusionOk="0">
                    <a:moveTo>
                      <a:pt x="282" y="1"/>
                    </a:moveTo>
                    <a:lnTo>
                      <a:pt x="169" y="113"/>
                    </a:lnTo>
                    <a:lnTo>
                      <a:pt x="57" y="169"/>
                    </a:lnTo>
                    <a:lnTo>
                      <a:pt x="1" y="394"/>
                    </a:lnTo>
                    <a:lnTo>
                      <a:pt x="338" y="506"/>
                    </a:lnTo>
                    <a:lnTo>
                      <a:pt x="338" y="338"/>
                    </a:lnTo>
                    <a:lnTo>
                      <a:pt x="394" y="225"/>
                    </a:lnTo>
                    <a:lnTo>
                      <a:pt x="394" y="169"/>
                    </a:lnTo>
                    <a:lnTo>
                      <a:pt x="338" y="113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867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8" name="Google Shape;24318;p51"/>
              <p:cNvSpPr/>
              <p:nvPr/>
            </p:nvSpPr>
            <p:spPr>
              <a:xfrm>
                <a:off x="821250" y="1016050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169" y="1"/>
                    </a:moveTo>
                    <a:lnTo>
                      <a:pt x="0" y="169"/>
                    </a:lnTo>
                    <a:lnTo>
                      <a:pt x="0" y="225"/>
                    </a:lnTo>
                    <a:lnTo>
                      <a:pt x="113" y="338"/>
                    </a:lnTo>
                    <a:lnTo>
                      <a:pt x="113" y="225"/>
                    </a:lnTo>
                    <a:lnTo>
                      <a:pt x="225" y="113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A8D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9" name="Google Shape;24319;p51"/>
              <p:cNvSpPr/>
              <p:nvPr/>
            </p:nvSpPr>
            <p:spPr>
              <a:xfrm>
                <a:off x="815625" y="1017450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A8D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0" name="Google Shape;24320;p51"/>
              <p:cNvSpPr/>
              <p:nvPr/>
            </p:nvSpPr>
            <p:spPr>
              <a:xfrm>
                <a:off x="832500" y="96265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B7B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1" name="Google Shape;24321;p51"/>
              <p:cNvSpPr/>
              <p:nvPr/>
            </p:nvSpPr>
            <p:spPr>
              <a:xfrm>
                <a:off x="853575" y="10104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867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2" name="Google Shape;24322;p51"/>
              <p:cNvSpPr/>
              <p:nvPr/>
            </p:nvSpPr>
            <p:spPr>
              <a:xfrm>
                <a:off x="832500" y="102587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226"/>
                    </a:lnTo>
                    <a:lnTo>
                      <a:pt x="112" y="226"/>
                    </a:lnTo>
                    <a:lnTo>
                      <a:pt x="281" y="170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9B8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3" name="Google Shape;24323;p51"/>
              <p:cNvSpPr/>
              <p:nvPr/>
            </p:nvSpPr>
            <p:spPr>
              <a:xfrm>
                <a:off x="849350" y="101605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13" y="169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1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4" name="Google Shape;24324;p51"/>
              <p:cNvSpPr/>
              <p:nvPr/>
            </p:nvSpPr>
            <p:spPr>
              <a:xfrm>
                <a:off x="839525" y="10174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1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5" name="Google Shape;24325;p51"/>
              <p:cNvSpPr/>
              <p:nvPr/>
            </p:nvSpPr>
            <p:spPr>
              <a:xfrm>
                <a:off x="825475" y="10301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12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A8D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6" name="Google Shape;24326;p51"/>
              <p:cNvSpPr/>
              <p:nvPr/>
            </p:nvSpPr>
            <p:spPr>
              <a:xfrm>
                <a:off x="845125" y="99920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186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7" name="Google Shape;24327;p51"/>
              <p:cNvSpPr/>
              <p:nvPr/>
            </p:nvSpPr>
            <p:spPr>
              <a:xfrm>
                <a:off x="798775" y="1358900"/>
                <a:ext cx="534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2306" extrusionOk="0">
                    <a:moveTo>
                      <a:pt x="787" y="1"/>
                    </a:moveTo>
                    <a:lnTo>
                      <a:pt x="562" y="57"/>
                    </a:lnTo>
                    <a:lnTo>
                      <a:pt x="281" y="113"/>
                    </a:lnTo>
                    <a:lnTo>
                      <a:pt x="337" y="226"/>
                    </a:lnTo>
                    <a:lnTo>
                      <a:pt x="394" y="338"/>
                    </a:lnTo>
                    <a:lnTo>
                      <a:pt x="562" y="507"/>
                    </a:lnTo>
                    <a:lnTo>
                      <a:pt x="562" y="563"/>
                    </a:lnTo>
                    <a:lnTo>
                      <a:pt x="337" y="788"/>
                    </a:lnTo>
                    <a:lnTo>
                      <a:pt x="281" y="788"/>
                    </a:lnTo>
                    <a:lnTo>
                      <a:pt x="225" y="900"/>
                    </a:lnTo>
                    <a:lnTo>
                      <a:pt x="169" y="1069"/>
                    </a:lnTo>
                    <a:lnTo>
                      <a:pt x="169" y="1293"/>
                    </a:lnTo>
                    <a:lnTo>
                      <a:pt x="169" y="1350"/>
                    </a:lnTo>
                    <a:lnTo>
                      <a:pt x="113" y="1350"/>
                    </a:lnTo>
                    <a:lnTo>
                      <a:pt x="0" y="1406"/>
                    </a:lnTo>
                    <a:lnTo>
                      <a:pt x="0" y="1574"/>
                    </a:lnTo>
                    <a:lnTo>
                      <a:pt x="56" y="1687"/>
                    </a:lnTo>
                    <a:lnTo>
                      <a:pt x="169" y="1687"/>
                    </a:lnTo>
                    <a:lnTo>
                      <a:pt x="281" y="1574"/>
                    </a:lnTo>
                    <a:lnTo>
                      <a:pt x="337" y="1574"/>
                    </a:lnTo>
                    <a:lnTo>
                      <a:pt x="394" y="1631"/>
                    </a:lnTo>
                    <a:lnTo>
                      <a:pt x="337" y="1799"/>
                    </a:lnTo>
                    <a:lnTo>
                      <a:pt x="337" y="1912"/>
                    </a:lnTo>
                    <a:lnTo>
                      <a:pt x="394" y="2024"/>
                    </a:lnTo>
                    <a:lnTo>
                      <a:pt x="506" y="1968"/>
                    </a:lnTo>
                    <a:lnTo>
                      <a:pt x="618" y="2024"/>
                    </a:lnTo>
                    <a:lnTo>
                      <a:pt x="675" y="1912"/>
                    </a:lnTo>
                    <a:lnTo>
                      <a:pt x="731" y="1912"/>
                    </a:lnTo>
                    <a:lnTo>
                      <a:pt x="787" y="1855"/>
                    </a:lnTo>
                    <a:lnTo>
                      <a:pt x="899" y="1799"/>
                    </a:lnTo>
                    <a:lnTo>
                      <a:pt x="1012" y="1799"/>
                    </a:lnTo>
                    <a:lnTo>
                      <a:pt x="1012" y="2024"/>
                    </a:lnTo>
                    <a:lnTo>
                      <a:pt x="956" y="2249"/>
                    </a:lnTo>
                    <a:lnTo>
                      <a:pt x="1180" y="2305"/>
                    </a:lnTo>
                    <a:lnTo>
                      <a:pt x="1405" y="2249"/>
                    </a:lnTo>
                    <a:lnTo>
                      <a:pt x="1237" y="1912"/>
                    </a:lnTo>
                    <a:lnTo>
                      <a:pt x="1180" y="1799"/>
                    </a:lnTo>
                    <a:lnTo>
                      <a:pt x="1180" y="1743"/>
                    </a:lnTo>
                    <a:lnTo>
                      <a:pt x="1180" y="1687"/>
                    </a:lnTo>
                    <a:lnTo>
                      <a:pt x="1237" y="1687"/>
                    </a:lnTo>
                    <a:lnTo>
                      <a:pt x="1349" y="1631"/>
                    </a:lnTo>
                    <a:lnTo>
                      <a:pt x="1461" y="1574"/>
                    </a:lnTo>
                    <a:lnTo>
                      <a:pt x="1574" y="1518"/>
                    </a:lnTo>
                    <a:lnTo>
                      <a:pt x="1686" y="1406"/>
                    </a:lnTo>
                    <a:lnTo>
                      <a:pt x="1855" y="1350"/>
                    </a:lnTo>
                    <a:lnTo>
                      <a:pt x="1967" y="1237"/>
                    </a:lnTo>
                    <a:lnTo>
                      <a:pt x="2024" y="1181"/>
                    </a:lnTo>
                    <a:lnTo>
                      <a:pt x="2080" y="956"/>
                    </a:lnTo>
                    <a:lnTo>
                      <a:pt x="2024" y="900"/>
                    </a:lnTo>
                    <a:lnTo>
                      <a:pt x="1967" y="844"/>
                    </a:lnTo>
                    <a:lnTo>
                      <a:pt x="1855" y="788"/>
                    </a:lnTo>
                    <a:lnTo>
                      <a:pt x="1855" y="731"/>
                    </a:lnTo>
                    <a:lnTo>
                      <a:pt x="1799" y="619"/>
                    </a:lnTo>
                    <a:lnTo>
                      <a:pt x="1911" y="619"/>
                    </a:lnTo>
                    <a:lnTo>
                      <a:pt x="2024" y="675"/>
                    </a:lnTo>
                    <a:lnTo>
                      <a:pt x="2024" y="563"/>
                    </a:lnTo>
                    <a:lnTo>
                      <a:pt x="2136" y="507"/>
                    </a:lnTo>
                    <a:lnTo>
                      <a:pt x="2136" y="282"/>
                    </a:lnTo>
                    <a:lnTo>
                      <a:pt x="2024" y="282"/>
                    </a:lnTo>
                    <a:lnTo>
                      <a:pt x="1855" y="226"/>
                    </a:lnTo>
                    <a:lnTo>
                      <a:pt x="1799" y="282"/>
                    </a:lnTo>
                    <a:lnTo>
                      <a:pt x="1742" y="394"/>
                    </a:lnTo>
                    <a:lnTo>
                      <a:pt x="1742" y="450"/>
                    </a:lnTo>
                    <a:lnTo>
                      <a:pt x="1630" y="394"/>
                    </a:lnTo>
                    <a:lnTo>
                      <a:pt x="1574" y="282"/>
                    </a:lnTo>
                    <a:lnTo>
                      <a:pt x="1518" y="226"/>
                    </a:lnTo>
                    <a:lnTo>
                      <a:pt x="1180" y="226"/>
                    </a:lnTo>
                    <a:lnTo>
                      <a:pt x="956" y="113"/>
                    </a:lnTo>
                    <a:lnTo>
                      <a:pt x="899" y="1"/>
                    </a:lnTo>
                    <a:close/>
                  </a:path>
                </a:pathLst>
              </a:custGeom>
              <a:solidFill>
                <a:srgbClr val="B3A5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8" name="Google Shape;24328;p51"/>
              <p:cNvSpPr/>
              <p:nvPr/>
            </p:nvSpPr>
            <p:spPr>
              <a:xfrm>
                <a:off x="852150" y="137155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B3A5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9" name="Google Shape;24329;p51"/>
              <p:cNvSpPr/>
              <p:nvPr/>
            </p:nvSpPr>
            <p:spPr>
              <a:xfrm>
                <a:off x="852150" y="139402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A94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0" name="Google Shape;24330;p51"/>
              <p:cNvSpPr/>
              <p:nvPr/>
            </p:nvSpPr>
            <p:spPr>
              <a:xfrm>
                <a:off x="853575" y="13631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691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1" name="Google Shape;24331;p51"/>
              <p:cNvSpPr/>
              <p:nvPr/>
            </p:nvSpPr>
            <p:spPr>
              <a:xfrm>
                <a:off x="863400" y="13561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691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2" name="Google Shape;24332;p51"/>
              <p:cNvSpPr/>
              <p:nvPr/>
            </p:nvSpPr>
            <p:spPr>
              <a:xfrm>
                <a:off x="814225" y="1405275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7" y="225"/>
                    </a:lnTo>
                    <a:lnTo>
                      <a:pt x="57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E97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3" name="Google Shape;24333;p51"/>
              <p:cNvSpPr/>
              <p:nvPr/>
            </p:nvSpPr>
            <p:spPr>
              <a:xfrm>
                <a:off x="801575" y="1441800"/>
                <a:ext cx="70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9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" y="226"/>
                    </a:lnTo>
                    <a:lnTo>
                      <a:pt x="57" y="338"/>
                    </a:lnTo>
                    <a:lnTo>
                      <a:pt x="113" y="338"/>
                    </a:lnTo>
                    <a:lnTo>
                      <a:pt x="169" y="282"/>
                    </a:lnTo>
                    <a:lnTo>
                      <a:pt x="282" y="169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498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4" name="Google Shape;24334;p51"/>
              <p:cNvSpPr/>
              <p:nvPr/>
            </p:nvSpPr>
            <p:spPr>
              <a:xfrm>
                <a:off x="807200" y="144040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57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113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A498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5" name="Google Shape;24335;p51"/>
              <p:cNvSpPr/>
              <p:nvPr/>
            </p:nvSpPr>
            <p:spPr>
              <a:xfrm>
                <a:off x="850750" y="133782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C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6" name="Google Shape;24336;p51"/>
              <p:cNvSpPr/>
              <p:nvPr/>
            </p:nvSpPr>
            <p:spPr>
              <a:xfrm>
                <a:off x="835300" y="13322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9A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7" name="Google Shape;24337;p51"/>
              <p:cNvSpPr/>
              <p:nvPr/>
            </p:nvSpPr>
            <p:spPr>
              <a:xfrm>
                <a:off x="856375" y="13364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57"/>
                    </a:lnTo>
                    <a:lnTo>
                      <a:pt x="57" y="57"/>
                    </a:lnTo>
                    <a:close/>
                  </a:path>
                </a:pathLst>
              </a:custGeom>
              <a:solidFill>
                <a:srgbClr val="8C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8" name="Google Shape;24338;p51"/>
              <p:cNvSpPr/>
              <p:nvPr/>
            </p:nvSpPr>
            <p:spPr>
              <a:xfrm>
                <a:off x="711650" y="1439000"/>
                <a:ext cx="56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94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0" y="338"/>
                    </a:lnTo>
                    <a:lnTo>
                      <a:pt x="113" y="394"/>
                    </a:lnTo>
                    <a:lnTo>
                      <a:pt x="169" y="394"/>
                    </a:lnTo>
                    <a:lnTo>
                      <a:pt x="225" y="338"/>
                    </a:lnTo>
                    <a:lnTo>
                      <a:pt x="225" y="281"/>
                    </a:lnTo>
                    <a:lnTo>
                      <a:pt x="169" y="225"/>
                    </a:lnTo>
                    <a:lnTo>
                      <a:pt x="225" y="169"/>
                    </a:lnTo>
                    <a:lnTo>
                      <a:pt x="225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485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9" name="Google Shape;24339;p51"/>
              <p:cNvSpPr/>
              <p:nvPr/>
            </p:nvSpPr>
            <p:spPr>
              <a:xfrm>
                <a:off x="734125" y="1431975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225" y="0"/>
                    </a:moveTo>
                    <a:lnTo>
                      <a:pt x="1" y="113"/>
                    </a:lnTo>
                    <a:lnTo>
                      <a:pt x="169" y="225"/>
                    </a:lnTo>
                    <a:lnTo>
                      <a:pt x="169" y="169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B4A1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0" name="Google Shape;24340;p51"/>
              <p:cNvSpPr/>
              <p:nvPr/>
            </p:nvSpPr>
            <p:spPr>
              <a:xfrm>
                <a:off x="742550" y="1436175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98F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1" name="Google Shape;24341;p51"/>
              <p:cNvSpPr/>
              <p:nvPr/>
            </p:nvSpPr>
            <p:spPr>
              <a:xfrm>
                <a:off x="749575" y="143900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98F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2" name="Google Shape;24342;p51"/>
              <p:cNvSpPr/>
              <p:nvPr/>
            </p:nvSpPr>
            <p:spPr>
              <a:xfrm>
                <a:off x="735525" y="1510650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13" y="1"/>
                    </a:moveTo>
                    <a:lnTo>
                      <a:pt x="113" y="1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13" y="1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C49F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3" name="Google Shape;24343;p51"/>
              <p:cNvSpPr/>
              <p:nvPr/>
            </p:nvSpPr>
            <p:spPr>
              <a:xfrm>
                <a:off x="734125" y="1537350"/>
                <a:ext cx="14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282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" y="282"/>
                    </a:lnTo>
                    <a:lnTo>
                      <a:pt x="57" y="1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689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4" name="Google Shape;24344;p51"/>
              <p:cNvSpPr/>
              <p:nvPr/>
            </p:nvSpPr>
            <p:spPr>
              <a:xfrm>
                <a:off x="732725" y="15345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8B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5" name="Google Shape;24345;p51"/>
              <p:cNvSpPr/>
              <p:nvPr/>
            </p:nvSpPr>
            <p:spPr>
              <a:xfrm>
                <a:off x="717275" y="14109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56" y="0"/>
                    </a:moveTo>
                    <a:lnTo>
                      <a:pt x="56" y="56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113" y="338"/>
                    </a:lnTo>
                    <a:lnTo>
                      <a:pt x="281" y="113"/>
                    </a:lnTo>
                    <a:lnTo>
                      <a:pt x="225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6" name="Google Shape;24346;p51"/>
              <p:cNvSpPr/>
              <p:nvPr/>
            </p:nvSpPr>
            <p:spPr>
              <a:xfrm>
                <a:off x="725700" y="141230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169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7" name="Google Shape;24347;p51"/>
              <p:cNvSpPr/>
              <p:nvPr/>
            </p:nvSpPr>
            <p:spPr>
              <a:xfrm>
                <a:off x="729925" y="140807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8" name="Google Shape;24348;p51"/>
              <p:cNvSpPr/>
              <p:nvPr/>
            </p:nvSpPr>
            <p:spPr>
              <a:xfrm>
                <a:off x="749575" y="1270375"/>
                <a:ext cx="42200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2980" extrusionOk="0">
                    <a:moveTo>
                      <a:pt x="282" y="1"/>
                    </a:moveTo>
                    <a:lnTo>
                      <a:pt x="226" y="57"/>
                    </a:lnTo>
                    <a:lnTo>
                      <a:pt x="282" y="113"/>
                    </a:lnTo>
                    <a:lnTo>
                      <a:pt x="394" y="113"/>
                    </a:lnTo>
                    <a:lnTo>
                      <a:pt x="451" y="169"/>
                    </a:lnTo>
                    <a:lnTo>
                      <a:pt x="338" y="226"/>
                    </a:lnTo>
                    <a:lnTo>
                      <a:pt x="282" y="282"/>
                    </a:lnTo>
                    <a:lnTo>
                      <a:pt x="282" y="394"/>
                    </a:lnTo>
                    <a:lnTo>
                      <a:pt x="226" y="450"/>
                    </a:lnTo>
                    <a:lnTo>
                      <a:pt x="226" y="507"/>
                    </a:lnTo>
                    <a:lnTo>
                      <a:pt x="170" y="563"/>
                    </a:lnTo>
                    <a:lnTo>
                      <a:pt x="338" y="619"/>
                    </a:lnTo>
                    <a:lnTo>
                      <a:pt x="394" y="675"/>
                    </a:lnTo>
                    <a:lnTo>
                      <a:pt x="394" y="788"/>
                    </a:lnTo>
                    <a:lnTo>
                      <a:pt x="282" y="1012"/>
                    </a:lnTo>
                    <a:lnTo>
                      <a:pt x="282" y="1181"/>
                    </a:lnTo>
                    <a:lnTo>
                      <a:pt x="282" y="1237"/>
                    </a:lnTo>
                    <a:lnTo>
                      <a:pt x="113" y="1237"/>
                    </a:lnTo>
                    <a:lnTo>
                      <a:pt x="113" y="1462"/>
                    </a:lnTo>
                    <a:lnTo>
                      <a:pt x="57" y="1518"/>
                    </a:lnTo>
                    <a:lnTo>
                      <a:pt x="1" y="1518"/>
                    </a:lnTo>
                    <a:lnTo>
                      <a:pt x="1" y="1574"/>
                    </a:lnTo>
                    <a:lnTo>
                      <a:pt x="1" y="1631"/>
                    </a:lnTo>
                    <a:lnTo>
                      <a:pt x="170" y="1631"/>
                    </a:lnTo>
                    <a:lnTo>
                      <a:pt x="226" y="1574"/>
                    </a:lnTo>
                    <a:lnTo>
                      <a:pt x="282" y="1631"/>
                    </a:lnTo>
                    <a:lnTo>
                      <a:pt x="226" y="1912"/>
                    </a:lnTo>
                    <a:lnTo>
                      <a:pt x="226" y="1968"/>
                    </a:lnTo>
                    <a:lnTo>
                      <a:pt x="338" y="2024"/>
                    </a:lnTo>
                    <a:lnTo>
                      <a:pt x="394" y="1968"/>
                    </a:lnTo>
                    <a:lnTo>
                      <a:pt x="563" y="1856"/>
                    </a:lnTo>
                    <a:lnTo>
                      <a:pt x="675" y="1856"/>
                    </a:lnTo>
                    <a:lnTo>
                      <a:pt x="732" y="1912"/>
                    </a:lnTo>
                    <a:lnTo>
                      <a:pt x="900" y="2080"/>
                    </a:lnTo>
                    <a:lnTo>
                      <a:pt x="956" y="2137"/>
                    </a:lnTo>
                    <a:lnTo>
                      <a:pt x="1069" y="2249"/>
                    </a:lnTo>
                    <a:lnTo>
                      <a:pt x="1125" y="2361"/>
                    </a:lnTo>
                    <a:lnTo>
                      <a:pt x="1125" y="2642"/>
                    </a:lnTo>
                    <a:lnTo>
                      <a:pt x="1237" y="2699"/>
                    </a:lnTo>
                    <a:lnTo>
                      <a:pt x="1294" y="2811"/>
                    </a:lnTo>
                    <a:lnTo>
                      <a:pt x="1237" y="2811"/>
                    </a:lnTo>
                    <a:lnTo>
                      <a:pt x="1237" y="2867"/>
                    </a:lnTo>
                    <a:lnTo>
                      <a:pt x="1350" y="2923"/>
                    </a:lnTo>
                    <a:lnTo>
                      <a:pt x="1406" y="2980"/>
                    </a:lnTo>
                    <a:lnTo>
                      <a:pt x="1518" y="2980"/>
                    </a:lnTo>
                    <a:lnTo>
                      <a:pt x="1575" y="2867"/>
                    </a:lnTo>
                    <a:lnTo>
                      <a:pt x="1575" y="2811"/>
                    </a:lnTo>
                    <a:lnTo>
                      <a:pt x="1575" y="2699"/>
                    </a:lnTo>
                    <a:lnTo>
                      <a:pt x="1575" y="2642"/>
                    </a:lnTo>
                    <a:lnTo>
                      <a:pt x="1518" y="2418"/>
                    </a:lnTo>
                    <a:lnTo>
                      <a:pt x="1462" y="2305"/>
                    </a:lnTo>
                    <a:lnTo>
                      <a:pt x="1350" y="2249"/>
                    </a:lnTo>
                    <a:lnTo>
                      <a:pt x="1294" y="2024"/>
                    </a:lnTo>
                    <a:lnTo>
                      <a:pt x="1237" y="1968"/>
                    </a:lnTo>
                    <a:lnTo>
                      <a:pt x="1069" y="1968"/>
                    </a:lnTo>
                    <a:lnTo>
                      <a:pt x="1013" y="1856"/>
                    </a:lnTo>
                    <a:lnTo>
                      <a:pt x="1013" y="1799"/>
                    </a:lnTo>
                    <a:lnTo>
                      <a:pt x="900" y="1743"/>
                    </a:lnTo>
                    <a:lnTo>
                      <a:pt x="900" y="1631"/>
                    </a:lnTo>
                    <a:lnTo>
                      <a:pt x="900" y="1574"/>
                    </a:lnTo>
                    <a:lnTo>
                      <a:pt x="844" y="1518"/>
                    </a:lnTo>
                    <a:lnTo>
                      <a:pt x="788" y="1462"/>
                    </a:lnTo>
                    <a:lnTo>
                      <a:pt x="788" y="1406"/>
                    </a:lnTo>
                    <a:lnTo>
                      <a:pt x="788" y="900"/>
                    </a:lnTo>
                    <a:lnTo>
                      <a:pt x="788" y="844"/>
                    </a:lnTo>
                    <a:lnTo>
                      <a:pt x="844" y="844"/>
                    </a:lnTo>
                    <a:lnTo>
                      <a:pt x="1013" y="1012"/>
                    </a:lnTo>
                    <a:lnTo>
                      <a:pt x="1181" y="900"/>
                    </a:lnTo>
                    <a:lnTo>
                      <a:pt x="1237" y="956"/>
                    </a:lnTo>
                    <a:lnTo>
                      <a:pt x="1294" y="956"/>
                    </a:lnTo>
                    <a:lnTo>
                      <a:pt x="1350" y="1069"/>
                    </a:lnTo>
                    <a:lnTo>
                      <a:pt x="1518" y="1125"/>
                    </a:lnTo>
                    <a:lnTo>
                      <a:pt x="1518" y="1069"/>
                    </a:lnTo>
                    <a:lnTo>
                      <a:pt x="1575" y="1012"/>
                    </a:lnTo>
                    <a:lnTo>
                      <a:pt x="1687" y="900"/>
                    </a:lnTo>
                    <a:lnTo>
                      <a:pt x="1575" y="900"/>
                    </a:lnTo>
                    <a:lnTo>
                      <a:pt x="1462" y="844"/>
                    </a:lnTo>
                    <a:lnTo>
                      <a:pt x="1406" y="788"/>
                    </a:lnTo>
                    <a:lnTo>
                      <a:pt x="1406" y="731"/>
                    </a:lnTo>
                    <a:lnTo>
                      <a:pt x="1462" y="675"/>
                    </a:lnTo>
                    <a:lnTo>
                      <a:pt x="1350" y="563"/>
                    </a:lnTo>
                    <a:lnTo>
                      <a:pt x="1294" y="563"/>
                    </a:lnTo>
                    <a:lnTo>
                      <a:pt x="1181" y="619"/>
                    </a:lnTo>
                    <a:lnTo>
                      <a:pt x="1125" y="675"/>
                    </a:lnTo>
                    <a:lnTo>
                      <a:pt x="1069" y="619"/>
                    </a:lnTo>
                    <a:lnTo>
                      <a:pt x="1013" y="563"/>
                    </a:lnTo>
                    <a:lnTo>
                      <a:pt x="1013" y="507"/>
                    </a:lnTo>
                    <a:lnTo>
                      <a:pt x="1125" y="282"/>
                    </a:lnTo>
                    <a:lnTo>
                      <a:pt x="788" y="282"/>
                    </a:lnTo>
                    <a:lnTo>
                      <a:pt x="675" y="169"/>
                    </a:lnTo>
                    <a:lnTo>
                      <a:pt x="507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9" name="Google Shape;24349;p51"/>
              <p:cNvSpPr/>
              <p:nvPr/>
            </p:nvSpPr>
            <p:spPr>
              <a:xfrm>
                <a:off x="715850" y="1349075"/>
                <a:ext cx="45000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012" extrusionOk="0">
                    <a:moveTo>
                      <a:pt x="732" y="0"/>
                    </a:moveTo>
                    <a:lnTo>
                      <a:pt x="563" y="169"/>
                    </a:lnTo>
                    <a:lnTo>
                      <a:pt x="451" y="169"/>
                    </a:lnTo>
                    <a:lnTo>
                      <a:pt x="338" y="113"/>
                    </a:lnTo>
                    <a:lnTo>
                      <a:pt x="226" y="169"/>
                    </a:lnTo>
                    <a:lnTo>
                      <a:pt x="282" y="281"/>
                    </a:lnTo>
                    <a:lnTo>
                      <a:pt x="338" y="337"/>
                    </a:lnTo>
                    <a:lnTo>
                      <a:pt x="282" y="394"/>
                    </a:lnTo>
                    <a:lnTo>
                      <a:pt x="113" y="394"/>
                    </a:lnTo>
                    <a:lnTo>
                      <a:pt x="1" y="450"/>
                    </a:lnTo>
                    <a:lnTo>
                      <a:pt x="1" y="506"/>
                    </a:lnTo>
                    <a:lnTo>
                      <a:pt x="57" y="562"/>
                    </a:lnTo>
                    <a:lnTo>
                      <a:pt x="338" y="562"/>
                    </a:lnTo>
                    <a:lnTo>
                      <a:pt x="394" y="506"/>
                    </a:lnTo>
                    <a:lnTo>
                      <a:pt x="675" y="562"/>
                    </a:lnTo>
                    <a:lnTo>
                      <a:pt x="956" y="562"/>
                    </a:lnTo>
                    <a:lnTo>
                      <a:pt x="1069" y="619"/>
                    </a:lnTo>
                    <a:lnTo>
                      <a:pt x="1181" y="675"/>
                    </a:lnTo>
                    <a:lnTo>
                      <a:pt x="1294" y="843"/>
                    </a:lnTo>
                    <a:lnTo>
                      <a:pt x="1350" y="900"/>
                    </a:lnTo>
                    <a:lnTo>
                      <a:pt x="1350" y="1012"/>
                    </a:lnTo>
                    <a:lnTo>
                      <a:pt x="1687" y="900"/>
                    </a:lnTo>
                    <a:lnTo>
                      <a:pt x="1687" y="787"/>
                    </a:lnTo>
                    <a:lnTo>
                      <a:pt x="1743" y="731"/>
                    </a:lnTo>
                    <a:lnTo>
                      <a:pt x="1800" y="675"/>
                    </a:lnTo>
                    <a:lnTo>
                      <a:pt x="1743" y="619"/>
                    </a:lnTo>
                    <a:lnTo>
                      <a:pt x="1687" y="562"/>
                    </a:lnTo>
                    <a:lnTo>
                      <a:pt x="1575" y="562"/>
                    </a:lnTo>
                    <a:lnTo>
                      <a:pt x="1519" y="506"/>
                    </a:lnTo>
                    <a:lnTo>
                      <a:pt x="1462" y="450"/>
                    </a:lnTo>
                    <a:lnTo>
                      <a:pt x="1519" y="394"/>
                    </a:lnTo>
                    <a:lnTo>
                      <a:pt x="1462" y="337"/>
                    </a:lnTo>
                    <a:lnTo>
                      <a:pt x="1406" y="281"/>
                    </a:lnTo>
                    <a:lnTo>
                      <a:pt x="1294" y="337"/>
                    </a:lnTo>
                    <a:lnTo>
                      <a:pt x="1181" y="337"/>
                    </a:lnTo>
                    <a:lnTo>
                      <a:pt x="1069" y="281"/>
                    </a:lnTo>
                    <a:lnTo>
                      <a:pt x="956" y="394"/>
                    </a:lnTo>
                    <a:lnTo>
                      <a:pt x="900" y="450"/>
                    </a:lnTo>
                    <a:lnTo>
                      <a:pt x="788" y="394"/>
                    </a:lnTo>
                    <a:lnTo>
                      <a:pt x="788" y="337"/>
                    </a:lnTo>
                    <a:lnTo>
                      <a:pt x="788" y="281"/>
                    </a:lnTo>
                    <a:lnTo>
                      <a:pt x="844" y="56"/>
                    </a:lnTo>
                    <a:lnTo>
                      <a:pt x="844" y="0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0" name="Google Shape;24350;p51"/>
              <p:cNvSpPr/>
              <p:nvPr/>
            </p:nvSpPr>
            <p:spPr>
              <a:xfrm>
                <a:off x="763625" y="1229625"/>
                <a:ext cx="1690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676" h="507" extrusionOk="0">
                    <a:moveTo>
                      <a:pt x="226" y="1"/>
                    </a:moveTo>
                    <a:lnTo>
                      <a:pt x="57" y="113"/>
                    </a:lnTo>
                    <a:lnTo>
                      <a:pt x="1" y="282"/>
                    </a:lnTo>
                    <a:lnTo>
                      <a:pt x="113" y="338"/>
                    </a:lnTo>
                    <a:lnTo>
                      <a:pt x="170" y="394"/>
                    </a:lnTo>
                    <a:lnTo>
                      <a:pt x="338" y="507"/>
                    </a:lnTo>
                    <a:lnTo>
                      <a:pt x="451" y="450"/>
                    </a:lnTo>
                    <a:lnTo>
                      <a:pt x="507" y="450"/>
                    </a:lnTo>
                    <a:lnTo>
                      <a:pt x="619" y="394"/>
                    </a:lnTo>
                    <a:lnTo>
                      <a:pt x="675" y="282"/>
                    </a:lnTo>
                    <a:lnTo>
                      <a:pt x="675" y="169"/>
                    </a:lnTo>
                    <a:lnTo>
                      <a:pt x="619" y="57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9C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1" name="Google Shape;24351;p51"/>
              <p:cNvSpPr/>
              <p:nvPr/>
            </p:nvSpPr>
            <p:spPr>
              <a:xfrm>
                <a:off x="727100" y="1342050"/>
                <a:ext cx="70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69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169" y="169"/>
                    </a:lnTo>
                    <a:lnTo>
                      <a:pt x="282" y="113"/>
                    </a:lnTo>
                    <a:lnTo>
                      <a:pt x="282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592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2" name="Google Shape;24352;p51"/>
              <p:cNvSpPr/>
              <p:nvPr/>
            </p:nvSpPr>
            <p:spPr>
              <a:xfrm>
                <a:off x="755200" y="1350475"/>
                <a:ext cx="84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26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282" y="169"/>
                    </a:lnTo>
                    <a:lnTo>
                      <a:pt x="338" y="113"/>
                    </a:lnTo>
                    <a:lnTo>
                      <a:pt x="282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39A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3" name="Google Shape;24353;p51"/>
              <p:cNvSpPr/>
              <p:nvPr/>
            </p:nvSpPr>
            <p:spPr>
              <a:xfrm>
                <a:off x="749575" y="135047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282" y="0"/>
                    </a:moveTo>
                    <a:lnTo>
                      <a:pt x="170" y="57"/>
                    </a:lnTo>
                    <a:lnTo>
                      <a:pt x="57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70" y="225"/>
                    </a:lnTo>
                    <a:lnTo>
                      <a:pt x="282" y="169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4" name="Google Shape;24354;p51"/>
              <p:cNvSpPr/>
              <p:nvPr/>
            </p:nvSpPr>
            <p:spPr>
              <a:xfrm>
                <a:off x="751000" y="1354700"/>
                <a:ext cx="70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69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169"/>
                    </a:lnTo>
                    <a:lnTo>
                      <a:pt x="225" y="169"/>
                    </a:lnTo>
                    <a:lnTo>
                      <a:pt x="281" y="112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39A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5" name="Google Shape;24355;p51"/>
              <p:cNvSpPr/>
              <p:nvPr/>
            </p:nvSpPr>
            <p:spPr>
              <a:xfrm>
                <a:off x="708825" y="1353275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13" y="113"/>
                    </a:lnTo>
                    <a:lnTo>
                      <a:pt x="170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918C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6" name="Google Shape;24356;p51"/>
              <p:cNvSpPr/>
              <p:nvPr/>
            </p:nvSpPr>
            <p:spPr>
              <a:xfrm>
                <a:off x="765050" y="124790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113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0A0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7" name="Google Shape;24357;p51"/>
              <p:cNvSpPr/>
              <p:nvPr/>
            </p:nvSpPr>
            <p:spPr>
              <a:xfrm>
                <a:off x="763625" y="1236650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1" y="1"/>
                    </a:moveTo>
                    <a:lnTo>
                      <a:pt x="113" y="113"/>
                    </a:lnTo>
                    <a:lnTo>
                      <a:pt x="170" y="113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8" name="Google Shape;24358;p51"/>
              <p:cNvSpPr/>
              <p:nvPr/>
            </p:nvSpPr>
            <p:spPr>
              <a:xfrm>
                <a:off x="760825" y="1242275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C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9" name="Google Shape;24359;p51"/>
              <p:cNvSpPr/>
              <p:nvPr/>
            </p:nvSpPr>
            <p:spPr>
              <a:xfrm>
                <a:off x="759425" y="124087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113" y="0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09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0" name="Google Shape;24360;p51"/>
              <p:cNvSpPr/>
              <p:nvPr/>
            </p:nvSpPr>
            <p:spPr>
              <a:xfrm>
                <a:off x="758025" y="12436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0A0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1" name="Google Shape;24361;p51"/>
              <p:cNvSpPr/>
              <p:nvPr/>
            </p:nvSpPr>
            <p:spPr>
              <a:xfrm>
                <a:off x="756600" y="125352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0A0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2" name="Google Shape;24362;p51"/>
              <p:cNvSpPr/>
              <p:nvPr/>
            </p:nvSpPr>
            <p:spPr>
              <a:xfrm>
                <a:off x="765050" y="12408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8E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3" name="Google Shape;24363;p51"/>
              <p:cNvSpPr/>
              <p:nvPr/>
            </p:nvSpPr>
            <p:spPr>
              <a:xfrm>
                <a:off x="734125" y="12675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4" name="Google Shape;24364;p51"/>
              <p:cNvSpPr/>
              <p:nvPr/>
            </p:nvSpPr>
            <p:spPr>
              <a:xfrm>
                <a:off x="822650" y="992175"/>
                <a:ext cx="5650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506" extrusionOk="0">
                    <a:moveTo>
                      <a:pt x="169" y="0"/>
                    </a:moveTo>
                    <a:lnTo>
                      <a:pt x="113" y="56"/>
                    </a:lnTo>
                    <a:lnTo>
                      <a:pt x="57" y="169"/>
                    </a:lnTo>
                    <a:lnTo>
                      <a:pt x="57" y="281"/>
                    </a:lnTo>
                    <a:lnTo>
                      <a:pt x="1" y="393"/>
                    </a:lnTo>
                    <a:lnTo>
                      <a:pt x="1" y="506"/>
                    </a:lnTo>
                    <a:lnTo>
                      <a:pt x="169" y="337"/>
                    </a:lnTo>
                    <a:lnTo>
                      <a:pt x="225" y="169"/>
                    </a:lnTo>
                    <a:lnTo>
                      <a:pt x="169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5B0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5" name="Google Shape;24365;p51"/>
              <p:cNvSpPr/>
              <p:nvPr/>
            </p:nvSpPr>
            <p:spPr>
              <a:xfrm>
                <a:off x="763625" y="1361725"/>
                <a:ext cx="54825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743" extrusionOk="0">
                    <a:moveTo>
                      <a:pt x="1575" y="0"/>
                    </a:moveTo>
                    <a:lnTo>
                      <a:pt x="1462" y="113"/>
                    </a:lnTo>
                    <a:lnTo>
                      <a:pt x="1406" y="281"/>
                    </a:lnTo>
                    <a:lnTo>
                      <a:pt x="1350" y="337"/>
                    </a:lnTo>
                    <a:lnTo>
                      <a:pt x="1237" y="337"/>
                    </a:lnTo>
                    <a:lnTo>
                      <a:pt x="1013" y="281"/>
                    </a:lnTo>
                    <a:lnTo>
                      <a:pt x="788" y="337"/>
                    </a:lnTo>
                    <a:lnTo>
                      <a:pt x="563" y="394"/>
                    </a:lnTo>
                    <a:lnTo>
                      <a:pt x="338" y="450"/>
                    </a:lnTo>
                    <a:lnTo>
                      <a:pt x="170" y="618"/>
                    </a:lnTo>
                    <a:lnTo>
                      <a:pt x="170" y="675"/>
                    </a:lnTo>
                    <a:lnTo>
                      <a:pt x="170" y="731"/>
                    </a:lnTo>
                    <a:lnTo>
                      <a:pt x="57" y="731"/>
                    </a:lnTo>
                    <a:lnTo>
                      <a:pt x="57" y="843"/>
                    </a:lnTo>
                    <a:lnTo>
                      <a:pt x="57" y="956"/>
                    </a:lnTo>
                    <a:lnTo>
                      <a:pt x="113" y="1068"/>
                    </a:lnTo>
                    <a:lnTo>
                      <a:pt x="226" y="1124"/>
                    </a:lnTo>
                    <a:lnTo>
                      <a:pt x="282" y="1237"/>
                    </a:lnTo>
                    <a:lnTo>
                      <a:pt x="170" y="1237"/>
                    </a:lnTo>
                    <a:lnTo>
                      <a:pt x="170" y="1293"/>
                    </a:lnTo>
                    <a:lnTo>
                      <a:pt x="282" y="1405"/>
                    </a:lnTo>
                    <a:lnTo>
                      <a:pt x="282" y="1461"/>
                    </a:lnTo>
                    <a:lnTo>
                      <a:pt x="57" y="1518"/>
                    </a:lnTo>
                    <a:lnTo>
                      <a:pt x="1" y="1518"/>
                    </a:lnTo>
                    <a:lnTo>
                      <a:pt x="57" y="1574"/>
                    </a:lnTo>
                    <a:lnTo>
                      <a:pt x="170" y="1686"/>
                    </a:lnTo>
                    <a:lnTo>
                      <a:pt x="338" y="1686"/>
                    </a:lnTo>
                    <a:lnTo>
                      <a:pt x="451" y="1742"/>
                    </a:lnTo>
                    <a:lnTo>
                      <a:pt x="563" y="1742"/>
                    </a:lnTo>
                    <a:lnTo>
                      <a:pt x="619" y="1686"/>
                    </a:lnTo>
                    <a:lnTo>
                      <a:pt x="619" y="1518"/>
                    </a:lnTo>
                    <a:lnTo>
                      <a:pt x="675" y="1405"/>
                    </a:lnTo>
                    <a:lnTo>
                      <a:pt x="732" y="1405"/>
                    </a:lnTo>
                    <a:lnTo>
                      <a:pt x="788" y="1461"/>
                    </a:lnTo>
                    <a:lnTo>
                      <a:pt x="1013" y="1630"/>
                    </a:lnTo>
                    <a:lnTo>
                      <a:pt x="1237" y="1686"/>
                    </a:lnTo>
                    <a:lnTo>
                      <a:pt x="1350" y="1742"/>
                    </a:lnTo>
                    <a:lnTo>
                      <a:pt x="1462" y="1630"/>
                    </a:lnTo>
                    <a:lnTo>
                      <a:pt x="1406" y="1518"/>
                    </a:lnTo>
                    <a:lnTo>
                      <a:pt x="1406" y="1405"/>
                    </a:lnTo>
                    <a:lnTo>
                      <a:pt x="1519" y="1237"/>
                    </a:lnTo>
                    <a:lnTo>
                      <a:pt x="1575" y="1237"/>
                    </a:lnTo>
                    <a:lnTo>
                      <a:pt x="1631" y="1180"/>
                    </a:lnTo>
                    <a:lnTo>
                      <a:pt x="1687" y="1124"/>
                    </a:lnTo>
                    <a:lnTo>
                      <a:pt x="1687" y="1012"/>
                    </a:lnTo>
                    <a:lnTo>
                      <a:pt x="1687" y="843"/>
                    </a:lnTo>
                    <a:lnTo>
                      <a:pt x="1687" y="787"/>
                    </a:lnTo>
                    <a:lnTo>
                      <a:pt x="1743" y="675"/>
                    </a:lnTo>
                    <a:lnTo>
                      <a:pt x="1856" y="787"/>
                    </a:lnTo>
                    <a:lnTo>
                      <a:pt x="1912" y="731"/>
                    </a:lnTo>
                    <a:lnTo>
                      <a:pt x="2024" y="675"/>
                    </a:lnTo>
                    <a:lnTo>
                      <a:pt x="1968" y="562"/>
                    </a:lnTo>
                    <a:lnTo>
                      <a:pt x="2024" y="450"/>
                    </a:lnTo>
                    <a:lnTo>
                      <a:pt x="2193" y="394"/>
                    </a:lnTo>
                    <a:lnTo>
                      <a:pt x="2193" y="281"/>
                    </a:lnTo>
                    <a:lnTo>
                      <a:pt x="2137" y="225"/>
                    </a:lnTo>
                    <a:lnTo>
                      <a:pt x="2024" y="169"/>
                    </a:lnTo>
                    <a:lnTo>
                      <a:pt x="1968" y="169"/>
                    </a:lnTo>
                    <a:lnTo>
                      <a:pt x="1856" y="113"/>
                    </a:lnTo>
                    <a:lnTo>
                      <a:pt x="1800" y="56"/>
                    </a:lnTo>
                    <a:lnTo>
                      <a:pt x="1687" y="0"/>
                    </a:lnTo>
                    <a:close/>
                  </a:path>
                </a:pathLst>
              </a:custGeom>
              <a:solidFill>
                <a:srgbClr val="B09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6" name="Google Shape;24366;p51"/>
              <p:cNvSpPr/>
              <p:nvPr/>
            </p:nvSpPr>
            <p:spPr>
              <a:xfrm>
                <a:off x="769250" y="1353275"/>
                <a:ext cx="323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844" extrusionOk="0">
                    <a:moveTo>
                      <a:pt x="563" y="1"/>
                    </a:moveTo>
                    <a:lnTo>
                      <a:pt x="450" y="57"/>
                    </a:lnTo>
                    <a:lnTo>
                      <a:pt x="450" y="113"/>
                    </a:lnTo>
                    <a:lnTo>
                      <a:pt x="507" y="226"/>
                    </a:lnTo>
                    <a:lnTo>
                      <a:pt x="394" y="282"/>
                    </a:lnTo>
                    <a:lnTo>
                      <a:pt x="282" y="282"/>
                    </a:lnTo>
                    <a:lnTo>
                      <a:pt x="282" y="338"/>
                    </a:lnTo>
                    <a:lnTo>
                      <a:pt x="338" y="451"/>
                    </a:lnTo>
                    <a:lnTo>
                      <a:pt x="394" y="507"/>
                    </a:lnTo>
                    <a:lnTo>
                      <a:pt x="338" y="563"/>
                    </a:lnTo>
                    <a:lnTo>
                      <a:pt x="226" y="563"/>
                    </a:lnTo>
                    <a:lnTo>
                      <a:pt x="169" y="619"/>
                    </a:lnTo>
                    <a:lnTo>
                      <a:pt x="57" y="732"/>
                    </a:lnTo>
                    <a:lnTo>
                      <a:pt x="1" y="788"/>
                    </a:lnTo>
                    <a:lnTo>
                      <a:pt x="113" y="788"/>
                    </a:lnTo>
                    <a:lnTo>
                      <a:pt x="394" y="844"/>
                    </a:lnTo>
                    <a:lnTo>
                      <a:pt x="450" y="844"/>
                    </a:lnTo>
                    <a:lnTo>
                      <a:pt x="507" y="788"/>
                    </a:lnTo>
                    <a:lnTo>
                      <a:pt x="507" y="732"/>
                    </a:lnTo>
                    <a:lnTo>
                      <a:pt x="563" y="732"/>
                    </a:lnTo>
                    <a:lnTo>
                      <a:pt x="675" y="788"/>
                    </a:lnTo>
                    <a:lnTo>
                      <a:pt x="731" y="732"/>
                    </a:lnTo>
                    <a:lnTo>
                      <a:pt x="900" y="732"/>
                    </a:lnTo>
                    <a:lnTo>
                      <a:pt x="1069" y="788"/>
                    </a:lnTo>
                    <a:lnTo>
                      <a:pt x="1294" y="788"/>
                    </a:lnTo>
                    <a:lnTo>
                      <a:pt x="1237" y="732"/>
                    </a:lnTo>
                    <a:lnTo>
                      <a:pt x="1294" y="619"/>
                    </a:lnTo>
                    <a:lnTo>
                      <a:pt x="1294" y="563"/>
                    </a:lnTo>
                    <a:lnTo>
                      <a:pt x="1237" y="451"/>
                    </a:lnTo>
                    <a:lnTo>
                      <a:pt x="1181" y="507"/>
                    </a:lnTo>
                    <a:lnTo>
                      <a:pt x="1181" y="451"/>
                    </a:lnTo>
                    <a:lnTo>
                      <a:pt x="1012" y="451"/>
                    </a:lnTo>
                    <a:lnTo>
                      <a:pt x="731" y="226"/>
                    </a:lnTo>
                    <a:lnTo>
                      <a:pt x="675" y="226"/>
                    </a:lnTo>
                    <a:lnTo>
                      <a:pt x="675" y="169"/>
                    </a:lnTo>
                    <a:lnTo>
                      <a:pt x="731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A694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7" name="Google Shape;24367;p51"/>
              <p:cNvSpPr/>
              <p:nvPr/>
            </p:nvSpPr>
            <p:spPr>
              <a:xfrm>
                <a:off x="780500" y="1325175"/>
                <a:ext cx="140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451" extrusionOk="0">
                    <a:moveTo>
                      <a:pt x="338" y="1"/>
                    </a:moveTo>
                    <a:lnTo>
                      <a:pt x="113" y="57"/>
                    </a:lnTo>
                    <a:lnTo>
                      <a:pt x="0" y="169"/>
                    </a:lnTo>
                    <a:lnTo>
                      <a:pt x="113" y="169"/>
                    </a:lnTo>
                    <a:lnTo>
                      <a:pt x="225" y="226"/>
                    </a:lnTo>
                    <a:lnTo>
                      <a:pt x="225" y="338"/>
                    </a:lnTo>
                    <a:lnTo>
                      <a:pt x="281" y="450"/>
                    </a:lnTo>
                    <a:lnTo>
                      <a:pt x="338" y="450"/>
                    </a:lnTo>
                    <a:lnTo>
                      <a:pt x="394" y="169"/>
                    </a:lnTo>
                    <a:lnTo>
                      <a:pt x="450" y="57"/>
                    </a:lnTo>
                    <a:lnTo>
                      <a:pt x="562" y="1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8" name="Google Shape;24368;p51"/>
              <p:cNvSpPr/>
              <p:nvPr/>
            </p:nvSpPr>
            <p:spPr>
              <a:xfrm>
                <a:off x="752400" y="1351875"/>
                <a:ext cx="126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95" extrusionOk="0">
                    <a:moveTo>
                      <a:pt x="394" y="1"/>
                    </a:moveTo>
                    <a:lnTo>
                      <a:pt x="338" y="113"/>
                    </a:lnTo>
                    <a:lnTo>
                      <a:pt x="169" y="113"/>
                    </a:lnTo>
                    <a:lnTo>
                      <a:pt x="169" y="225"/>
                    </a:lnTo>
                    <a:lnTo>
                      <a:pt x="57" y="225"/>
                    </a:lnTo>
                    <a:lnTo>
                      <a:pt x="0" y="282"/>
                    </a:lnTo>
                    <a:lnTo>
                      <a:pt x="0" y="338"/>
                    </a:lnTo>
                    <a:lnTo>
                      <a:pt x="113" y="394"/>
                    </a:lnTo>
                    <a:lnTo>
                      <a:pt x="225" y="338"/>
                    </a:lnTo>
                    <a:lnTo>
                      <a:pt x="338" y="225"/>
                    </a:lnTo>
                    <a:lnTo>
                      <a:pt x="506" y="225"/>
                    </a:lnTo>
                    <a:lnTo>
                      <a:pt x="506" y="169"/>
                    </a:lnTo>
                    <a:lnTo>
                      <a:pt x="506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9" name="Google Shape;24369;p51"/>
              <p:cNvSpPr/>
              <p:nvPr/>
            </p:nvSpPr>
            <p:spPr>
              <a:xfrm>
                <a:off x="790325" y="134907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69" y="225"/>
                    </a:lnTo>
                    <a:lnTo>
                      <a:pt x="169" y="169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694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0" name="Google Shape;24370;p51"/>
              <p:cNvSpPr/>
              <p:nvPr/>
            </p:nvSpPr>
            <p:spPr>
              <a:xfrm>
                <a:off x="786125" y="1337825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113" y="1"/>
                    </a:moveTo>
                    <a:lnTo>
                      <a:pt x="56" y="57"/>
                    </a:lnTo>
                    <a:lnTo>
                      <a:pt x="0" y="57"/>
                    </a:lnTo>
                    <a:lnTo>
                      <a:pt x="0" y="113"/>
                    </a:lnTo>
                    <a:lnTo>
                      <a:pt x="56" y="169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1" name="Google Shape;24371;p51"/>
              <p:cNvSpPr/>
              <p:nvPr/>
            </p:nvSpPr>
            <p:spPr>
              <a:xfrm>
                <a:off x="758025" y="1363125"/>
                <a:ext cx="70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69" extrusionOk="0">
                    <a:moveTo>
                      <a:pt x="0" y="0"/>
                    </a:moveTo>
                    <a:lnTo>
                      <a:pt x="56" y="169"/>
                    </a:lnTo>
                    <a:lnTo>
                      <a:pt x="225" y="169"/>
                    </a:lnTo>
                    <a:lnTo>
                      <a:pt x="281" y="113"/>
                    </a:lnTo>
                    <a:lnTo>
                      <a:pt x="225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694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2" name="Google Shape;24372;p51"/>
              <p:cNvSpPr/>
              <p:nvPr/>
            </p:nvSpPr>
            <p:spPr>
              <a:xfrm>
                <a:off x="767850" y="13771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694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3" name="Google Shape;24373;p51"/>
              <p:cNvSpPr/>
              <p:nvPr/>
            </p:nvSpPr>
            <p:spPr>
              <a:xfrm>
                <a:off x="763625" y="1365925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4" name="Google Shape;24374;p51"/>
              <p:cNvSpPr/>
              <p:nvPr/>
            </p:nvSpPr>
            <p:spPr>
              <a:xfrm>
                <a:off x="794550" y="1363125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169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09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5" name="Google Shape;24375;p51"/>
              <p:cNvSpPr/>
              <p:nvPr/>
            </p:nvSpPr>
            <p:spPr>
              <a:xfrm>
                <a:off x="802975" y="13406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6" name="Google Shape;24376;p51"/>
              <p:cNvSpPr/>
              <p:nvPr/>
            </p:nvSpPr>
            <p:spPr>
              <a:xfrm>
                <a:off x="814225" y="13476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7" name="Google Shape;24377;p51"/>
              <p:cNvSpPr/>
              <p:nvPr/>
            </p:nvSpPr>
            <p:spPr>
              <a:xfrm>
                <a:off x="839525" y="13603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3A5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8" name="Google Shape;24378;p51"/>
              <p:cNvSpPr/>
              <p:nvPr/>
            </p:nvSpPr>
            <p:spPr>
              <a:xfrm>
                <a:off x="840925" y="136030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A5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9" name="Google Shape;24379;p51"/>
              <p:cNvSpPr/>
              <p:nvPr/>
            </p:nvSpPr>
            <p:spPr>
              <a:xfrm>
                <a:off x="755200" y="13322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0" name="Google Shape;24380;p51"/>
              <p:cNvSpPr/>
              <p:nvPr/>
            </p:nvSpPr>
            <p:spPr>
              <a:xfrm>
                <a:off x="762225" y="13631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113"/>
                    </a:moveTo>
                    <a:lnTo>
                      <a:pt x="57" y="1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113"/>
                    </a:lnTo>
                    <a:lnTo>
                      <a:pt x="57" y="113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1" name="Google Shape;24381;p51"/>
              <p:cNvSpPr/>
              <p:nvPr/>
            </p:nvSpPr>
            <p:spPr>
              <a:xfrm>
                <a:off x="763625" y="136875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694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2" name="Google Shape;24382;p51"/>
              <p:cNvSpPr/>
              <p:nvPr/>
            </p:nvSpPr>
            <p:spPr>
              <a:xfrm>
                <a:off x="780500" y="1340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3" name="Google Shape;24383;p51"/>
              <p:cNvSpPr/>
              <p:nvPr/>
            </p:nvSpPr>
            <p:spPr>
              <a:xfrm>
                <a:off x="784725" y="1344850"/>
                <a:ext cx="28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12" y="1"/>
                    </a:lnTo>
                    <a:lnTo>
                      <a:pt x="112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4" name="Google Shape;24384;p51"/>
              <p:cNvSpPr/>
              <p:nvPr/>
            </p:nvSpPr>
            <p:spPr>
              <a:xfrm>
                <a:off x="798775" y="13645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09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5" name="Google Shape;24385;p51"/>
              <p:cNvSpPr/>
              <p:nvPr/>
            </p:nvSpPr>
            <p:spPr>
              <a:xfrm>
                <a:off x="739750" y="1091925"/>
                <a:ext cx="74500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3542" extrusionOk="0">
                    <a:moveTo>
                      <a:pt x="2080" y="1"/>
                    </a:moveTo>
                    <a:lnTo>
                      <a:pt x="2024" y="57"/>
                    </a:lnTo>
                    <a:lnTo>
                      <a:pt x="1911" y="57"/>
                    </a:lnTo>
                    <a:lnTo>
                      <a:pt x="1799" y="113"/>
                    </a:lnTo>
                    <a:lnTo>
                      <a:pt x="1743" y="169"/>
                    </a:lnTo>
                    <a:lnTo>
                      <a:pt x="1743" y="282"/>
                    </a:lnTo>
                    <a:lnTo>
                      <a:pt x="1743" y="338"/>
                    </a:lnTo>
                    <a:lnTo>
                      <a:pt x="1293" y="338"/>
                    </a:lnTo>
                    <a:lnTo>
                      <a:pt x="1181" y="394"/>
                    </a:lnTo>
                    <a:lnTo>
                      <a:pt x="1125" y="506"/>
                    </a:lnTo>
                    <a:lnTo>
                      <a:pt x="1181" y="731"/>
                    </a:lnTo>
                    <a:lnTo>
                      <a:pt x="1293" y="675"/>
                    </a:lnTo>
                    <a:lnTo>
                      <a:pt x="1574" y="675"/>
                    </a:lnTo>
                    <a:lnTo>
                      <a:pt x="1630" y="731"/>
                    </a:lnTo>
                    <a:lnTo>
                      <a:pt x="1574" y="787"/>
                    </a:lnTo>
                    <a:lnTo>
                      <a:pt x="1406" y="844"/>
                    </a:lnTo>
                    <a:lnTo>
                      <a:pt x="1293" y="900"/>
                    </a:lnTo>
                    <a:lnTo>
                      <a:pt x="1125" y="1012"/>
                    </a:lnTo>
                    <a:lnTo>
                      <a:pt x="1012" y="1069"/>
                    </a:lnTo>
                    <a:lnTo>
                      <a:pt x="1012" y="1125"/>
                    </a:lnTo>
                    <a:lnTo>
                      <a:pt x="1068" y="1350"/>
                    </a:lnTo>
                    <a:lnTo>
                      <a:pt x="787" y="1293"/>
                    </a:lnTo>
                    <a:lnTo>
                      <a:pt x="675" y="1237"/>
                    </a:lnTo>
                    <a:lnTo>
                      <a:pt x="619" y="1181"/>
                    </a:lnTo>
                    <a:lnTo>
                      <a:pt x="450" y="1125"/>
                    </a:lnTo>
                    <a:lnTo>
                      <a:pt x="394" y="1181"/>
                    </a:lnTo>
                    <a:lnTo>
                      <a:pt x="338" y="1237"/>
                    </a:lnTo>
                    <a:lnTo>
                      <a:pt x="281" y="1293"/>
                    </a:lnTo>
                    <a:lnTo>
                      <a:pt x="225" y="1406"/>
                    </a:lnTo>
                    <a:lnTo>
                      <a:pt x="281" y="1574"/>
                    </a:lnTo>
                    <a:lnTo>
                      <a:pt x="281" y="1631"/>
                    </a:lnTo>
                    <a:lnTo>
                      <a:pt x="281" y="1687"/>
                    </a:lnTo>
                    <a:lnTo>
                      <a:pt x="57" y="1631"/>
                    </a:lnTo>
                    <a:lnTo>
                      <a:pt x="57" y="1799"/>
                    </a:lnTo>
                    <a:lnTo>
                      <a:pt x="113" y="1912"/>
                    </a:lnTo>
                    <a:lnTo>
                      <a:pt x="0" y="2136"/>
                    </a:lnTo>
                    <a:lnTo>
                      <a:pt x="0" y="2249"/>
                    </a:lnTo>
                    <a:lnTo>
                      <a:pt x="57" y="2305"/>
                    </a:lnTo>
                    <a:lnTo>
                      <a:pt x="169" y="2249"/>
                    </a:lnTo>
                    <a:lnTo>
                      <a:pt x="281" y="2361"/>
                    </a:lnTo>
                    <a:lnTo>
                      <a:pt x="338" y="2474"/>
                    </a:lnTo>
                    <a:lnTo>
                      <a:pt x="450" y="2530"/>
                    </a:lnTo>
                    <a:lnTo>
                      <a:pt x="563" y="2586"/>
                    </a:lnTo>
                    <a:lnTo>
                      <a:pt x="619" y="2586"/>
                    </a:lnTo>
                    <a:lnTo>
                      <a:pt x="787" y="2474"/>
                    </a:lnTo>
                    <a:lnTo>
                      <a:pt x="675" y="2698"/>
                    </a:lnTo>
                    <a:lnTo>
                      <a:pt x="450" y="2923"/>
                    </a:lnTo>
                    <a:lnTo>
                      <a:pt x="619" y="3092"/>
                    </a:lnTo>
                    <a:lnTo>
                      <a:pt x="787" y="3261"/>
                    </a:lnTo>
                    <a:lnTo>
                      <a:pt x="1237" y="3542"/>
                    </a:lnTo>
                    <a:lnTo>
                      <a:pt x="1462" y="3542"/>
                    </a:lnTo>
                    <a:lnTo>
                      <a:pt x="1630" y="3373"/>
                    </a:lnTo>
                    <a:lnTo>
                      <a:pt x="1687" y="3317"/>
                    </a:lnTo>
                    <a:lnTo>
                      <a:pt x="1687" y="3261"/>
                    </a:lnTo>
                    <a:lnTo>
                      <a:pt x="1574" y="3204"/>
                    </a:lnTo>
                    <a:lnTo>
                      <a:pt x="1799" y="3204"/>
                    </a:lnTo>
                    <a:lnTo>
                      <a:pt x="1855" y="3036"/>
                    </a:lnTo>
                    <a:lnTo>
                      <a:pt x="1855" y="2867"/>
                    </a:lnTo>
                    <a:lnTo>
                      <a:pt x="1855" y="2755"/>
                    </a:lnTo>
                    <a:lnTo>
                      <a:pt x="1855" y="2586"/>
                    </a:lnTo>
                    <a:lnTo>
                      <a:pt x="1743" y="2530"/>
                    </a:lnTo>
                    <a:lnTo>
                      <a:pt x="1687" y="2474"/>
                    </a:lnTo>
                    <a:lnTo>
                      <a:pt x="1630" y="2417"/>
                    </a:lnTo>
                    <a:lnTo>
                      <a:pt x="1518" y="2361"/>
                    </a:lnTo>
                    <a:lnTo>
                      <a:pt x="1743" y="2305"/>
                    </a:lnTo>
                    <a:lnTo>
                      <a:pt x="1855" y="2361"/>
                    </a:lnTo>
                    <a:lnTo>
                      <a:pt x="1911" y="2361"/>
                    </a:lnTo>
                    <a:lnTo>
                      <a:pt x="1968" y="2474"/>
                    </a:lnTo>
                    <a:lnTo>
                      <a:pt x="1911" y="2642"/>
                    </a:lnTo>
                    <a:lnTo>
                      <a:pt x="1968" y="2811"/>
                    </a:lnTo>
                    <a:lnTo>
                      <a:pt x="2024" y="2867"/>
                    </a:lnTo>
                    <a:lnTo>
                      <a:pt x="2080" y="2923"/>
                    </a:lnTo>
                    <a:lnTo>
                      <a:pt x="2192" y="3036"/>
                    </a:lnTo>
                    <a:lnTo>
                      <a:pt x="2249" y="3092"/>
                    </a:lnTo>
                    <a:lnTo>
                      <a:pt x="2361" y="3092"/>
                    </a:lnTo>
                    <a:lnTo>
                      <a:pt x="2417" y="3036"/>
                    </a:lnTo>
                    <a:lnTo>
                      <a:pt x="2417" y="3036"/>
                    </a:lnTo>
                    <a:lnTo>
                      <a:pt x="2361" y="3148"/>
                    </a:lnTo>
                    <a:lnTo>
                      <a:pt x="2417" y="3261"/>
                    </a:lnTo>
                    <a:lnTo>
                      <a:pt x="2586" y="3261"/>
                    </a:lnTo>
                    <a:lnTo>
                      <a:pt x="2642" y="3204"/>
                    </a:lnTo>
                    <a:lnTo>
                      <a:pt x="2755" y="3148"/>
                    </a:lnTo>
                    <a:lnTo>
                      <a:pt x="2811" y="3148"/>
                    </a:lnTo>
                    <a:lnTo>
                      <a:pt x="2923" y="3092"/>
                    </a:lnTo>
                    <a:lnTo>
                      <a:pt x="2811" y="2980"/>
                    </a:lnTo>
                    <a:lnTo>
                      <a:pt x="2755" y="2867"/>
                    </a:lnTo>
                    <a:lnTo>
                      <a:pt x="2755" y="2811"/>
                    </a:lnTo>
                    <a:lnTo>
                      <a:pt x="2811" y="2755"/>
                    </a:lnTo>
                    <a:lnTo>
                      <a:pt x="2923" y="2642"/>
                    </a:lnTo>
                    <a:lnTo>
                      <a:pt x="2979" y="2530"/>
                    </a:lnTo>
                    <a:lnTo>
                      <a:pt x="2923" y="2474"/>
                    </a:lnTo>
                    <a:lnTo>
                      <a:pt x="2923" y="2417"/>
                    </a:lnTo>
                    <a:lnTo>
                      <a:pt x="2811" y="2136"/>
                    </a:lnTo>
                    <a:lnTo>
                      <a:pt x="2755" y="2024"/>
                    </a:lnTo>
                    <a:lnTo>
                      <a:pt x="2698" y="1968"/>
                    </a:lnTo>
                    <a:lnTo>
                      <a:pt x="2417" y="1743"/>
                    </a:lnTo>
                    <a:lnTo>
                      <a:pt x="2417" y="1574"/>
                    </a:lnTo>
                    <a:lnTo>
                      <a:pt x="2361" y="1462"/>
                    </a:lnTo>
                    <a:lnTo>
                      <a:pt x="2305" y="1406"/>
                    </a:lnTo>
                    <a:lnTo>
                      <a:pt x="2305" y="1350"/>
                    </a:lnTo>
                    <a:lnTo>
                      <a:pt x="2361" y="1293"/>
                    </a:lnTo>
                    <a:lnTo>
                      <a:pt x="2417" y="1237"/>
                    </a:lnTo>
                    <a:lnTo>
                      <a:pt x="2417" y="1181"/>
                    </a:lnTo>
                    <a:lnTo>
                      <a:pt x="2361" y="1125"/>
                    </a:lnTo>
                    <a:lnTo>
                      <a:pt x="2080" y="956"/>
                    </a:lnTo>
                    <a:lnTo>
                      <a:pt x="2024" y="900"/>
                    </a:lnTo>
                    <a:lnTo>
                      <a:pt x="2080" y="844"/>
                    </a:lnTo>
                    <a:lnTo>
                      <a:pt x="2136" y="787"/>
                    </a:lnTo>
                    <a:lnTo>
                      <a:pt x="2192" y="787"/>
                    </a:lnTo>
                    <a:lnTo>
                      <a:pt x="2136" y="731"/>
                    </a:lnTo>
                    <a:lnTo>
                      <a:pt x="2136" y="563"/>
                    </a:lnTo>
                    <a:lnTo>
                      <a:pt x="2192" y="338"/>
                    </a:lnTo>
                    <a:lnTo>
                      <a:pt x="2249" y="113"/>
                    </a:lnTo>
                    <a:lnTo>
                      <a:pt x="2249" y="57"/>
                    </a:lnTo>
                    <a:lnTo>
                      <a:pt x="2192" y="1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6" name="Google Shape;24386;p51"/>
              <p:cNvSpPr/>
              <p:nvPr/>
            </p:nvSpPr>
            <p:spPr>
              <a:xfrm>
                <a:off x="721475" y="1139700"/>
                <a:ext cx="2252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181" extrusionOk="0">
                    <a:moveTo>
                      <a:pt x="844" y="1"/>
                    </a:moveTo>
                    <a:lnTo>
                      <a:pt x="731" y="113"/>
                    </a:lnTo>
                    <a:lnTo>
                      <a:pt x="675" y="113"/>
                    </a:lnTo>
                    <a:lnTo>
                      <a:pt x="619" y="169"/>
                    </a:lnTo>
                    <a:lnTo>
                      <a:pt x="507" y="169"/>
                    </a:lnTo>
                    <a:lnTo>
                      <a:pt x="450" y="225"/>
                    </a:lnTo>
                    <a:lnTo>
                      <a:pt x="450" y="338"/>
                    </a:lnTo>
                    <a:lnTo>
                      <a:pt x="450" y="394"/>
                    </a:lnTo>
                    <a:lnTo>
                      <a:pt x="338" y="450"/>
                    </a:lnTo>
                    <a:lnTo>
                      <a:pt x="226" y="506"/>
                    </a:lnTo>
                    <a:lnTo>
                      <a:pt x="226" y="619"/>
                    </a:lnTo>
                    <a:lnTo>
                      <a:pt x="226" y="731"/>
                    </a:lnTo>
                    <a:lnTo>
                      <a:pt x="169" y="787"/>
                    </a:lnTo>
                    <a:lnTo>
                      <a:pt x="1" y="787"/>
                    </a:lnTo>
                    <a:lnTo>
                      <a:pt x="1" y="844"/>
                    </a:lnTo>
                    <a:lnTo>
                      <a:pt x="57" y="900"/>
                    </a:lnTo>
                    <a:lnTo>
                      <a:pt x="169" y="956"/>
                    </a:lnTo>
                    <a:lnTo>
                      <a:pt x="282" y="1069"/>
                    </a:lnTo>
                    <a:lnTo>
                      <a:pt x="338" y="1125"/>
                    </a:lnTo>
                    <a:lnTo>
                      <a:pt x="507" y="1181"/>
                    </a:lnTo>
                    <a:lnTo>
                      <a:pt x="675" y="1181"/>
                    </a:lnTo>
                    <a:lnTo>
                      <a:pt x="731" y="1069"/>
                    </a:lnTo>
                    <a:lnTo>
                      <a:pt x="731" y="1012"/>
                    </a:lnTo>
                    <a:lnTo>
                      <a:pt x="731" y="563"/>
                    </a:lnTo>
                    <a:lnTo>
                      <a:pt x="731" y="506"/>
                    </a:lnTo>
                    <a:lnTo>
                      <a:pt x="731" y="450"/>
                    </a:lnTo>
                    <a:lnTo>
                      <a:pt x="844" y="394"/>
                    </a:lnTo>
                    <a:lnTo>
                      <a:pt x="900" y="338"/>
                    </a:lnTo>
                    <a:lnTo>
                      <a:pt x="788" y="338"/>
                    </a:lnTo>
                    <a:lnTo>
                      <a:pt x="844" y="282"/>
                    </a:lnTo>
                    <a:lnTo>
                      <a:pt x="844" y="225"/>
                    </a:lnTo>
                    <a:lnTo>
                      <a:pt x="900" y="169"/>
                    </a:lnTo>
                    <a:lnTo>
                      <a:pt x="844" y="1"/>
                    </a:lnTo>
                    <a:close/>
                  </a:path>
                </a:pathLst>
              </a:custGeom>
              <a:solidFill>
                <a:srgbClr val="ADA1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7" name="Google Shape;24387;p51"/>
              <p:cNvSpPr/>
              <p:nvPr/>
            </p:nvSpPr>
            <p:spPr>
              <a:xfrm>
                <a:off x="706025" y="11383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891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8" name="Google Shape;24388;p51"/>
              <p:cNvSpPr/>
              <p:nvPr/>
            </p:nvSpPr>
            <p:spPr>
              <a:xfrm>
                <a:off x="735525" y="114110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DA1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9" name="Google Shape;24389;p51"/>
              <p:cNvSpPr/>
              <p:nvPr/>
            </p:nvSpPr>
            <p:spPr>
              <a:xfrm>
                <a:off x="735525" y="1141100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0" name="Google Shape;24390;p51"/>
              <p:cNvSpPr/>
              <p:nvPr/>
            </p:nvSpPr>
            <p:spPr>
              <a:xfrm>
                <a:off x="738350" y="1142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1" name="Google Shape;24391;p51"/>
              <p:cNvSpPr/>
              <p:nvPr/>
            </p:nvSpPr>
            <p:spPr>
              <a:xfrm>
                <a:off x="724300" y="1059600"/>
                <a:ext cx="6185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2306" extrusionOk="0">
                    <a:moveTo>
                      <a:pt x="1630" y="1"/>
                    </a:moveTo>
                    <a:lnTo>
                      <a:pt x="1630" y="57"/>
                    </a:lnTo>
                    <a:lnTo>
                      <a:pt x="1630" y="169"/>
                    </a:lnTo>
                    <a:lnTo>
                      <a:pt x="1743" y="226"/>
                    </a:lnTo>
                    <a:lnTo>
                      <a:pt x="1799" y="282"/>
                    </a:lnTo>
                    <a:lnTo>
                      <a:pt x="1743" y="282"/>
                    </a:lnTo>
                    <a:lnTo>
                      <a:pt x="1630" y="338"/>
                    </a:lnTo>
                    <a:lnTo>
                      <a:pt x="1518" y="394"/>
                    </a:lnTo>
                    <a:lnTo>
                      <a:pt x="1518" y="451"/>
                    </a:lnTo>
                    <a:lnTo>
                      <a:pt x="1518" y="563"/>
                    </a:lnTo>
                    <a:lnTo>
                      <a:pt x="1518" y="900"/>
                    </a:lnTo>
                    <a:lnTo>
                      <a:pt x="1518" y="1125"/>
                    </a:lnTo>
                    <a:lnTo>
                      <a:pt x="1462" y="1294"/>
                    </a:lnTo>
                    <a:lnTo>
                      <a:pt x="1349" y="1294"/>
                    </a:lnTo>
                    <a:lnTo>
                      <a:pt x="1068" y="1181"/>
                    </a:lnTo>
                    <a:lnTo>
                      <a:pt x="1181" y="1125"/>
                    </a:lnTo>
                    <a:lnTo>
                      <a:pt x="1237" y="1013"/>
                    </a:lnTo>
                    <a:lnTo>
                      <a:pt x="1293" y="900"/>
                    </a:lnTo>
                    <a:lnTo>
                      <a:pt x="1293" y="788"/>
                    </a:lnTo>
                    <a:lnTo>
                      <a:pt x="1237" y="675"/>
                    </a:lnTo>
                    <a:lnTo>
                      <a:pt x="1237" y="619"/>
                    </a:lnTo>
                    <a:lnTo>
                      <a:pt x="1293" y="563"/>
                    </a:lnTo>
                    <a:lnTo>
                      <a:pt x="1349" y="507"/>
                    </a:lnTo>
                    <a:lnTo>
                      <a:pt x="1349" y="394"/>
                    </a:lnTo>
                    <a:lnTo>
                      <a:pt x="1349" y="338"/>
                    </a:lnTo>
                    <a:lnTo>
                      <a:pt x="899" y="338"/>
                    </a:lnTo>
                    <a:lnTo>
                      <a:pt x="843" y="394"/>
                    </a:lnTo>
                    <a:lnTo>
                      <a:pt x="787" y="451"/>
                    </a:lnTo>
                    <a:lnTo>
                      <a:pt x="731" y="507"/>
                    </a:lnTo>
                    <a:lnTo>
                      <a:pt x="675" y="563"/>
                    </a:lnTo>
                    <a:lnTo>
                      <a:pt x="506" y="619"/>
                    </a:lnTo>
                    <a:lnTo>
                      <a:pt x="450" y="732"/>
                    </a:lnTo>
                    <a:lnTo>
                      <a:pt x="394" y="788"/>
                    </a:lnTo>
                    <a:lnTo>
                      <a:pt x="281" y="788"/>
                    </a:lnTo>
                    <a:lnTo>
                      <a:pt x="113" y="1125"/>
                    </a:lnTo>
                    <a:lnTo>
                      <a:pt x="113" y="1181"/>
                    </a:lnTo>
                    <a:lnTo>
                      <a:pt x="56" y="1294"/>
                    </a:lnTo>
                    <a:lnTo>
                      <a:pt x="0" y="1462"/>
                    </a:lnTo>
                    <a:lnTo>
                      <a:pt x="113" y="1575"/>
                    </a:lnTo>
                    <a:lnTo>
                      <a:pt x="113" y="1631"/>
                    </a:lnTo>
                    <a:lnTo>
                      <a:pt x="113" y="1743"/>
                    </a:lnTo>
                    <a:lnTo>
                      <a:pt x="113" y="1799"/>
                    </a:lnTo>
                    <a:lnTo>
                      <a:pt x="225" y="1799"/>
                    </a:lnTo>
                    <a:lnTo>
                      <a:pt x="281" y="1743"/>
                    </a:lnTo>
                    <a:lnTo>
                      <a:pt x="337" y="1631"/>
                    </a:lnTo>
                    <a:lnTo>
                      <a:pt x="450" y="1575"/>
                    </a:lnTo>
                    <a:lnTo>
                      <a:pt x="506" y="1575"/>
                    </a:lnTo>
                    <a:lnTo>
                      <a:pt x="562" y="1631"/>
                    </a:lnTo>
                    <a:lnTo>
                      <a:pt x="562" y="1743"/>
                    </a:lnTo>
                    <a:lnTo>
                      <a:pt x="618" y="1912"/>
                    </a:lnTo>
                    <a:lnTo>
                      <a:pt x="618" y="2080"/>
                    </a:lnTo>
                    <a:lnTo>
                      <a:pt x="562" y="2193"/>
                    </a:lnTo>
                    <a:lnTo>
                      <a:pt x="618" y="2249"/>
                    </a:lnTo>
                    <a:lnTo>
                      <a:pt x="731" y="2193"/>
                    </a:lnTo>
                    <a:lnTo>
                      <a:pt x="843" y="2193"/>
                    </a:lnTo>
                    <a:lnTo>
                      <a:pt x="956" y="2249"/>
                    </a:lnTo>
                    <a:lnTo>
                      <a:pt x="1237" y="2249"/>
                    </a:lnTo>
                    <a:lnTo>
                      <a:pt x="1349" y="2305"/>
                    </a:lnTo>
                    <a:lnTo>
                      <a:pt x="1462" y="2305"/>
                    </a:lnTo>
                    <a:lnTo>
                      <a:pt x="1574" y="2249"/>
                    </a:lnTo>
                    <a:lnTo>
                      <a:pt x="1630" y="2137"/>
                    </a:lnTo>
                    <a:lnTo>
                      <a:pt x="1686" y="2024"/>
                    </a:lnTo>
                    <a:lnTo>
                      <a:pt x="1799" y="2024"/>
                    </a:lnTo>
                    <a:lnTo>
                      <a:pt x="1799" y="1912"/>
                    </a:lnTo>
                    <a:lnTo>
                      <a:pt x="1855" y="1799"/>
                    </a:lnTo>
                    <a:lnTo>
                      <a:pt x="1855" y="1743"/>
                    </a:lnTo>
                    <a:lnTo>
                      <a:pt x="1911" y="1687"/>
                    </a:lnTo>
                    <a:lnTo>
                      <a:pt x="1967" y="1743"/>
                    </a:lnTo>
                    <a:lnTo>
                      <a:pt x="2024" y="1743"/>
                    </a:lnTo>
                    <a:lnTo>
                      <a:pt x="2136" y="1687"/>
                    </a:lnTo>
                    <a:lnTo>
                      <a:pt x="2248" y="1631"/>
                    </a:lnTo>
                    <a:lnTo>
                      <a:pt x="2024" y="1294"/>
                    </a:lnTo>
                    <a:lnTo>
                      <a:pt x="1967" y="1181"/>
                    </a:lnTo>
                    <a:lnTo>
                      <a:pt x="2024" y="1069"/>
                    </a:lnTo>
                    <a:lnTo>
                      <a:pt x="1911" y="956"/>
                    </a:lnTo>
                    <a:lnTo>
                      <a:pt x="1855" y="844"/>
                    </a:lnTo>
                    <a:lnTo>
                      <a:pt x="1799" y="563"/>
                    </a:lnTo>
                    <a:lnTo>
                      <a:pt x="1855" y="507"/>
                    </a:lnTo>
                    <a:lnTo>
                      <a:pt x="2024" y="507"/>
                    </a:lnTo>
                    <a:lnTo>
                      <a:pt x="2136" y="394"/>
                    </a:lnTo>
                    <a:lnTo>
                      <a:pt x="2192" y="338"/>
                    </a:lnTo>
                    <a:lnTo>
                      <a:pt x="2305" y="394"/>
                    </a:lnTo>
                    <a:lnTo>
                      <a:pt x="2417" y="451"/>
                    </a:lnTo>
                    <a:lnTo>
                      <a:pt x="2473" y="338"/>
                    </a:lnTo>
                    <a:lnTo>
                      <a:pt x="2417" y="282"/>
                    </a:lnTo>
                    <a:lnTo>
                      <a:pt x="2361" y="282"/>
                    </a:lnTo>
                    <a:lnTo>
                      <a:pt x="2248" y="226"/>
                    </a:lnTo>
                    <a:lnTo>
                      <a:pt x="2136" y="169"/>
                    </a:lnTo>
                    <a:lnTo>
                      <a:pt x="2024" y="169"/>
                    </a:lnTo>
                    <a:lnTo>
                      <a:pt x="2024" y="113"/>
                    </a:lnTo>
                    <a:lnTo>
                      <a:pt x="1967" y="113"/>
                    </a:lnTo>
                    <a:lnTo>
                      <a:pt x="1855" y="57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9186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2" name="Google Shape;24392;p51"/>
              <p:cNvSpPr/>
              <p:nvPr/>
            </p:nvSpPr>
            <p:spPr>
              <a:xfrm>
                <a:off x="720075" y="1079275"/>
                <a:ext cx="1267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676" extrusionOk="0">
                    <a:moveTo>
                      <a:pt x="450" y="1"/>
                    </a:moveTo>
                    <a:lnTo>
                      <a:pt x="282" y="113"/>
                    </a:lnTo>
                    <a:lnTo>
                      <a:pt x="169" y="226"/>
                    </a:lnTo>
                    <a:lnTo>
                      <a:pt x="1" y="226"/>
                    </a:lnTo>
                    <a:lnTo>
                      <a:pt x="1" y="394"/>
                    </a:lnTo>
                    <a:lnTo>
                      <a:pt x="1" y="507"/>
                    </a:lnTo>
                    <a:lnTo>
                      <a:pt x="113" y="563"/>
                    </a:lnTo>
                    <a:lnTo>
                      <a:pt x="169" y="675"/>
                    </a:lnTo>
                    <a:lnTo>
                      <a:pt x="282" y="619"/>
                    </a:lnTo>
                    <a:lnTo>
                      <a:pt x="282" y="563"/>
                    </a:lnTo>
                    <a:lnTo>
                      <a:pt x="282" y="450"/>
                    </a:lnTo>
                    <a:lnTo>
                      <a:pt x="338" y="394"/>
                    </a:lnTo>
                    <a:lnTo>
                      <a:pt x="394" y="282"/>
                    </a:lnTo>
                    <a:lnTo>
                      <a:pt x="450" y="226"/>
                    </a:lnTo>
                    <a:lnTo>
                      <a:pt x="506" y="169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917E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3" name="Google Shape;24393;p51"/>
              <p:cNvSpPr/>
              <p:nvPr/>
            </p:nvSpPr>
            <p:spPr>
              <a:xfrm>
                <a:off x="713050" y="1084900"/>
                <a:ext cx="98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38" extrusionOk="0">
                    <a:moveTo>
                      <a:pt x="225" y="1"/>
                    </a:moveTo>
                    <a:lnTo>
                      <a:pt x="225" y="113"/>
                    </a:lnTo>
                    <a:lnTo>
                      <a:pt x="57" y="113"/>
                    </a:lnTo>
                    <a:lnTo>
                      <a:pt x="1" y="169"/>
                    </a:lnTo>
                    <a:lnTo>
                      <a:pt x="113" y="338"/>
                    </a:lnTo>
                    <a:lnTo>
                      <a:pt x="394" y="338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186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4" name="Google Shape;24394;p51"/>
              <p:cNvSpPr/>
              <p:nvPr/>
            </p:nvSpPr>
            <p:spPr>
              <a:xfrm>
                <a:off x="715850" y="109192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17E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5" name="Google Shape;24395;p51"/>
              <p:cNvSpPr/>
              <p:nvPr/>
            </p:nvSpPr>
            <p:spPr>
              <a:xfrm>
                <a:off x="755200" y="11200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6" name="Google Shape;24396;p51"/>
              <p:cNvSpPr/>
              <p:nvPr/>
            </p:nvSpPr>
            <p:spPr>
              <a:xfrm>
                <a:off x="745375" y="1208550"/>
                <a:ext cx="3235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900" extrusionOk="0">
                    <a:moveTo>
                      <a:pt x="394" y="1"/>
                    </a:moveTo>
                    <a:lnTo>
                      <a:pt x="338" y="57"/>
                    </a:lnTo>
                    <a:lnTo>
                      <a:pt x="394" y="169"/>
                    </a:lnTo>
                    <a:lnTo>
                      <a:pt x="506" y="225"/>
                    </a:lnTo>
                    <a:lnTo>
                      <a:pt x="506" y="338"/>
                    </a:lnTo>
                    <a:lnTo>
                      <a:pt x="450" y="394"/>
                    </a:lnTo>
                    <a:lnTo>
                      <a:pt x="338" y="507"/>
                    </a:lnTo>
                    <a:lnTo>
                      <a:pt x="225" y="563"/>
                    </a:lnTo>
                    <a:lnTo>
                      <a:pt x="113" y="619"/>
                    </a:lnTo>
                    <a:lnTo>
                      <a:pt x="0" y="675"/>
                    </a:lnTo>
                    <a:lnTo>
                      <a:pt x="56" y="788"/>
                    </a:lnTo>
                    <a:lnTo>
                      <a:pt x="113" y="844"/>
                    </a:lnTo>
                    <a:lnTo>
                      <a:pt x="225" y="900"/>
                    </a:lnTo>
                    <a:lnTo>
                      <a:pt x="338" y="900"/>
                    </a:lnTo>
                    <a:lnTo>
                      <a:pt x="506" y="844"/>
                    </a:lnTo>
                    <a:lnTo>
                      <a:pt x="675" y="844"/>
                    </a:lnTo>
                    <a:lnTo>
                      <a:pt x="787" y="900"/>
                    </a:lnTo>
                    <a:lnTo>
                      <a:pt x="956" y="788"/>
                    </a:lnTo>
                    <a:lnTo>
                      <a:pt x="1068" y="731"/>
                    </a:lnTo>
                    <a:lnTo>
                      <a:pt x="1237" y="675"/>
                    </a:lnTo>
                    <a:lnTo>
                      <a:pt x="1237" y="619"/>
                    </a:lnTo>
                    <a:lnTo>
                      <a:pt x="1237" y="563"/>
                    </a:lnTo>
                    <a:lnTo>
                      <a:pt x="1124" y="450"/>
                    </a:lnTo>
                    <a:lnTo>
                      <a:pt x="1068" y="394"/>
                    </a:lnTo>
                    <a:lnTo>
                      <a:pt x="1124" y="394"/>
                    </a:lnTo>
                    <a:lnTo>
                      <a:pt x="1237" y="282"/>
                    </a:lnTo>
                    <a:lnTo>
                      <a:pt x="1293" y="169"/>
                    </a:lnTo>
                    <a:lnTo>
                      <a:pt x="1293" y="113"/>
                    </a:lnTo>
                    <a:lnTo>
                      <a:pt x="1237" y="1"/>
                    </a:lnTo>
                    <a:lnTo>
                      <a:pt x="1181" y="1"/>
                    </a:lnTo>
                    <a:lnTo>
                      <a:pt x="956" y="57"/>
                    </a:lnTo>
                    <a:lnTo>
                      <a:pt x="843" y="57"/>
                    </a:lnTo>
                    <a:lnTo>
                      <a:pt x="787" y="113"/>
                    </a:lnTo>
                    <a:lnTo>
                      <a:pt x="787" y="169"/>
                    </a:lnTo>
                    <a:lnTo>
                      <a:pt x="787" y="225"/>
                    </a:lnTo>
                    <a:lnTo>
                      <a:pt x="731" y="169"/>
                    </a:lnTo>
                    <a:lnTo>
                      <a:pt x="619" y="1"/>
                    </a:lnTo>
                    <a:lnTo>
                      <a:pt x="562" y="1"/>
                    </a:lnTo>
                    <a:lnTo>
                      <a:pt x="450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179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7" name="Google Shape;24397;p51"/>
              <p:cNvSpPr/>
              <p:nvPr/>
            </p:nvSpPr>
            <p:spPr>
              <a:xfrm>
                <a:off x="742550" y="1218400"/>
                <a:ext cx="155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50" extrusionOk="0">
                    <a:moveTo>
                      <a:pt x="563" y="0"/>
                    </a:moveTo>
                    <a:lnTo>
                      <a:pt x="507" y="56"/>
                    </a:lnTo>
                    <a:lnTo>
                      <a:pt x="394" y="56"/>
                    </a:lnTo>
                    <a:lnTo>
                      <a:pt x="338" y="113"/>
                    </a:lnTo>
                    <a:lnTo>
                      <a:pt x="226" y="113"/>
                    </a:lnTo>
                    <a:lnTo>
                      <a:pt x="113" y="169"/>
                    </a:lnTo>
                    <a:lnTo>
                      <a:pt x="1" y="225"/>
                    </a:lnTo>
                    <a:lnTo>
                      <a:pt x="1" y="394"/>
                    </a:lnTo>
                    <a:lnTo>
                      <a:pt x="57" y="450"/>
                    </a:lnTo>
                    <a:lnTo>
                      <a:pt x="169" y="450"/>
                    </a:lnTo>
                    <a:lnTo>
                      <a:pt x="169" y="394"/>
                    </a:lnTo>
                    <a:lnTo>
                      <a:pt x="169" y="337"/>
                    </a:lnTo>
                    <a:lnTo>
                      <a:pt x="226" y="281"/>
                    </a:lnTo>
                    <a:lnTo>
                      <a:pt x="338" y="225"/>
                    </a:lnTo>
                    <a:lnTo>
                      <a:pt x="563" y="169"/>
                    </a:lnTo>
                    <a:lnTo>
                      <a:pt x="619" y="113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rgbClr val="7067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8" name="Google Shape;24398;p51"/>
              <p:cNvSpPr/>
              <p:nvPr/>
            </p:nvSpPr>
            <p:spPr>
              <a:xfrm>
                <a:off x="751000" y="1218400"/>
                <a:ext cx="56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13" extrusionOk="0">
                    <a:moveTo>
                      <a:pt x="113" y="0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169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8179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9" name="Google Shape;24399;p51"/>
              <p:cNvSpPr/>
              <p:nvPr/>
            </p:nvSpPr>
            <p:spPr>
              <a:xfrm>
                <a:off x="745375" y="12099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179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0" name="Google Shape;24400;p51"/>
              <p:cNvSpPr/>
              <p:nvPr/>
            </p:nvSpPr>
            <p:spPr>
              <a:xfrm>
                <a:off x="741150" y="1146725"/>
                <a:ext cx="63250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2474" extrusionOk="0">
                    <a:moveTo>
                      <a:pt x="1855" y="1"/>
                    </a:moveTo>
                    <a:lnTo>
                      <a:pt x="1743" y="57"/>
                    </a:lnTo>
                    <a:lnTo>
                      <a:pt x="1518" y="57"/>
                    </a:lnTo>
                    <a:lnTo>
                      <a:pt x="1406" y="113"/>
                    </a:lnTo>
                    <a:lnTo>
                      <a:pt x="1293" y="169"/>
                    </a:lnTo>
                    <a:lnTo>
                      <a:pt x="1181" y="225"/>
                    </a:lnTo>
                    <a:lnTo>
                      <a:pt x="1293" y="282"/>
                    </a:lnTo>
                    <a:lnTo>
                      <a:pt x="1350" y="225"/>
                    </a:lnTo>
                    <a:lnTo>
                      <a:pt x="1518" y="225"/>
                    </a:lnTo>
                    <a:lnTo>
                      <a:pt x="1518" y="338"/>
                    </a:lnTo>
                    <a:lnTo>
                      <a:pt x="1631" y="394"/>
                    </a:lnTo>
                    <a:lnTo>
                      <a:pt x="1687" y="394"/>
                    </a:lnTo>
                    <a:lnTo>
                      <a:pt x="1743" y="506"/>
                    </a:lnTo>
                    <a:lnTo>
                      <a:pt x="1687" y="619"/>
                    </a:lnTo>
                    <a:lnTo>
                      <a:pt x="1687" y="731"/>
                    </a:lnTo>
                    <a:lnTo>
                      <a:pt x="1743" y="844"/>
                    </a:lnTo>
                    <a:lnTo>
                      <a:pt x="1743" y="900"/>
                    </a:lnTo>
                    <a:lnTo>
                      <a:pt x="1687" y="956"/>
                    </a:lnTo>
                    <a:lnTo>
                      <a:pt x="1631" y="900"/>
                    </a:lnTo>
                    <a:lnTo>
                      <a:pt x="1237" y="900"/>
                    </a:lnTo>
                    <a:lnTo>
                      <a:pt x="1237" y="956"/>
                    </a:lnTo>
                    <a:lnTo>
                      <a:pt x="1293" y="1012"/>
                    </a:lnTo>
                    <a:lnTo>
                      <a:pt x="1462" y="1069"/>
                    </a:lnTo>
                    <a:lnTo>
                      <a:pt x="1574" y="1069"/>
                    </a:lnTo>
                    <a:lnTo>
                      <a:pt x="1574" y="1125"/>
                    </a:lnTo>
                    <a:lnTo>
                      <a:pt x="1518" y="1181"/>
                    </a:lnTo>
                    <a:lnTo>
                      <a:pt x="1462" y="1237"/>
                    </a:lnTo>
                    <a:lnTo>
                      <a:pt x="1181" y="1293"/>
                    </a:lnTo>
                    <a:lnTo>
                      <a:pt x="1125" y="1237"/>
                    </a:lnTo>
                    <a:lnTo>
                      <a:pt x="1012" y="1181"/>
                    </a:lnTo>
                    <a:lnTo>
                      <a:pt x="731" y="900"/>
                    </a:lnTo>
                    <a:lnTo>
                      <a:pt x="394" y="731"/>
                    </a:lnTo>
                    <a:lnTo>
                      <a:pt x="282" y="731"/>
                    </a:lnTo>
                    <a:lnTo>
                      <a:pt x="225" y="788"/>
                    </a:lnTo>
                    <a:lnTo>
                      <a:pt x="225" y="844"/>
                    </a:lnTo>
                    <a:lnTo>
                      <a:pt x="169" y="956"/>
                    </a:lnTo>
                    <a:lnTo>
                      <a:pt x="113" y="1012"/>
                    </a:lnTo>
                    <a:lnTo>
                      <a:pt x="1" y="1125"/>
                    </a:lnTo>
                    <a:lnTo>
                      <a:pt x="1" y="1293"/>
                    </a:lnTo>
                    <a:lnTo>
                      <a:pt x="57" y="1518"/>
                    </a:lnTo>
                    <a:lnTo>
                      <a:pt x="57" y="1574"/>
                    </a:lnTo>
                    <a:lnTo>
                      <a:pt x="113" y="1631"/>
                    </a:lnTo>
                    <a:lnTo>
                      <a:pt x="225" y="1687"/>
                    </a:lnTo>
                    <a:lnTo>
                      <a:pt x="338" y="1631"/>
                    </a:lnTo>
                    <a:lnTo>
                      <a:pt x="394" y="1574"/>
                    </a:lnTo>
                    <a:lnTo>
                      <a:pt x="507" y="1518"/>
                    </a:lnTo>
                    <a:lnTo>
                      <a:pt x="619" y="1518"/>
                    </a:lnTo>
                    <a:lnTo>
                      <a:pt x="563" y="1687"/>
                    </a:lnTo>
                    <a:lnTo>
                      <a:pt x="563" y="1743"/>
                    </a:lnTo>
                    <a:lnTo>
                      <a:pt x="619" y="1799"/>
                    </a:lnTo>
                    <a:lnTo>
                      <a:pt x="788" y="1968"/>
                    </a:lnTo>
                    <a:lnTo>
                      <a:pt x="1069" y="1968"/>
                    </a:lnTo>
                    <a:lnTo>
                      <a:pt x="1125" y="2024"/>
                    </a:lnTo>
                    <a:lnTo>
                      <a:pt x="1237" y="2136"/>
                    </a:lnTo>
                    <a:lnTo>
                      <a:pt x="1293" y="2136"/>
                    </a:lnTo>
                    <a:lnTo>
                      <a:pt x="1350" y="2080"/>
                    </a:lnTo>
                    <a:lnTo>
                      <a:pt x="1462" y="2080"/>
                    </a:lnTo>
                    <a:lnTo>
                      <a:pt x="1462" y="2136"/>
                    </a:lnTo>
                    <a:lnTo>
                      <a:pt x="1462" y="2193"/>
                    </a:lnTo>
                    <a:lnTo>
                      <a:pt x="1406" y="2305"/>
                    </a:lnTo>
                    <a:lnTo>
                      <a:pt x="1518" y="2417"/>
                    </a:lnTo>
                    <a:lnTo>
                      <a:pt x="1574" y="2474"/>
                    </a:lnTo>
                    <a:lnTo>
                      <a:pt x="1687" y="2474"/>
                    </a:lnTo>
                    <a:lnTo>
                      <a:pt x="1687" y="2417"/>
                    </a:lnTo>
                    <a:lnTo>
                      <a:pt x="1687" y="2361"/>
                    </a:lnTo>
                    <a:lnTo>
                      <a:pt x="1799" y="2249"/>
                    </a:lnTo>
                    <a:lnTo>
                      <a:pt x="1855" y="2080"/>
                    </a:lnTo>
                    <a:lnTo>
                      <a:pt x="1912" y="1855"/>
                    </a:lnTo>
                    <a:lnTo>
                      <a:pt x="2024" y="1631"/>
                    </a:lnTo>
                    <a:lnTo>
                      <a:pt x="2136" y="1574"/>
                    </a:lnTo>
                    <a:lnTo>
                      <a:pt x="2249" y="1518"/>
                    </a:lnTo>
                    <a:lnTo>
                      <a:pt x="2418" y="1518"/>
                    </a:lnTo>
                    <a:lnTo>
                      <a:pt x="2474" y="1462"/>
                    </a:lnTo>
                    <a:lnTo>
                      <a:pt x="2530" y="1406"/>
                    </a:lnTo>
                    <a:lnTo>
                      <a:pt x="2530" y="1237"/>
                    </a:lnTo>
                    <a:lnTo>
                      <a:pt x="2530" y="1069"/>
                    </a:lnTo>
                    <a:lnTo>
                      <a:pt x="2418" y="1012"/>
                    </a:lnTo>
                    <a:lnTo>
                      <a:pt x="2305" y="900"/>
                    </a:lnTo>
                    <a:lnTo>
                      <a:pt x="2193" y="844"/>
                    </a:lnTo>
                    <a:lnTo>
                      <a:pt x="2136" y="731"/>
                    </a:lnTo>
                    <a:lnTo>
                      <a:pt x="2136" y="619"/>
                    </a:lnTo>
                    <a:lnTo>
                      <a:pt x="1912" y="619"/>
                    </a:lnTo>
                    <a:lnTo>
                      <a:pt x="1968" y="450"/>
                    </a:lnTo>
                    <a:lnTo>
                      <a:pt x="1968" y="338"/>
                    </a:lnTo>
                    <a:lnTo>
                      <a:pt x="1968" y="225"/>
                    </a:lnTo>
                    <a:lnTo>
                      <a:pt x="2024" y="169"/>
                    </a:lnTo>
                    <a:lnTo>
                      <a:pt x="2024" y="57"/>
                    </a:lnTo>
                    <a:lnTo>
                      <a:pt x="1968" y="1"/>
                    </a:lnTo>
                    <a:close/>
                  </a:path>
                </a:pathLst>
              </a:custGeom>
              <a:solidFill>
                <a:srgbClr val="AE9B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1" name="Google Shape;24401;p51"/>
              <p:cNvSpPr/>
              <p:nvPr/>
            </p:nvSpPr>
            <p:spPr>
              <a:xfrm>
                <a:off x="751000" y="1149550"/>
                <a:ext cx="112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619" extrusionOk="0">
                    <a:moveTo>
                      <a:pt x="450" y="0"/>
                    </a:moveTo>
                    <a:lnTo>
                      <a:pt x="225" y="169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56" y="337"/>
                    </a:lnTo>
                    <a:lnTo>
                      <a:pt x="0" y="393"/>
                    </a:lnTo>
                    <a:lnTo>
                      <a:pt x="0" y="618"/>
                    </a:lnTo>
                    <a:lnTo>
                      <a:pt x="169" y="618"/>
                    </a:lnTo>
                    <a:lnTo>
                      <a:pt x="225" y="562"/>
                    </a:lnTo>
                    <a:lnTo>
                      <a:pt x="281" y="506"/>
                    </a:lnTo>
                    <a:lnTo>
                      <a:pt x="394" y="281"/>
                    </a:lnTo>
                    <a:lnTo>
                      <a:pt x="450" y="169"/>
                    </a:lnTo>
                    <a:lnTo>
                      <a:pt x="450" y="112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AE9B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2" name="Google Shape;24402;p51"/>
              <p:cNvSpPr/>
              <p:nvPr/>
            </p:nvSpPr>
            <p:spPr>
              <a:xfrm>
                <a:off x="742550" y="115515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CBA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3" name="Google Shape;24403;p51"/>
              <p:cNvSpPr/>
              <p:nvPr/>
            </p:nvSpPr>
            <p:spPr>
              <a:xfrm>
                <a:off x="751000" y="11565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112"/>
                    </a:lnTo>
                    <a:lnTo>
                      <a:pt x="5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4" name="Google Shape;24404;p51"/>
              <p:cNvSpPr/>
              <p:nvPr/>
            </p:nvSpPr>
            <p:spPr>
              <a:xfrm>
                <a:off x="760825" y="1200125"/>
                <a:ext cx="4500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631" extrusionOk="0">
                    <a:moveTo>
                      <a:pt x="450" y="0"/>
                    </a:moveTo>
                    <a:lnTo>
                      <a:pt x="282" y="57"/>
                    </a:lnTo>
                    <a:lnTo>
                      <a:pt x="225" y="169"/>
                    </a:lnTo>
                    <a:lnTo>
                      <a:pt x="225" y="281"/>
                    </a:lnTo>
                    <a:lnTo>
                      <a:pt x="225" y="394"/>
                    </a:lnTo>
                    <a:lnTo>
                      <a:pt x="338" y="450"/>
                    </a:lnTo>
                    <a:lnTo>
                      <a:pt x="450" y="506"/>
                    </a:lnTo>
                    <a:lnTo>
                      <a:pt x="506" y="450"/>
                    </a:lnTo>
                    <a:lnTo>
                      <a:pt x="563" y="450"/>
                    </a:lnTo>
                    <a:lnTo>
                      <a:pt x="619" y="506"/>
                    </a:lnTo>
                    <a:lnTo>
                      <a:pt x="506" y="562"/>
                    </a:lnTo>
                    <a:lnTo>
                      <a:pt x="394" y="619"/>
                    </a:lnTo>
                    <a:lnTo>
                      <a:pt x="394" y="675"/>
                    </a:lnTo>
                    <a:lnTo>
                      <a:pt x="394" y="787"/>
                    </a:lnTo>
                    <a:lnTo>
                      <a:pt x="563" y="900"/>
                    </a:lnTo>
                    <a:lnTo>
                      <a:pt x="563" y="956"/>
                    </a:lnTo>
                    <a:lnTo>
                      <a:pt x="506" y="1012"/>
                    </a:lnTo>
                    <a:lnTo>
                      <a:pt x="338" y="1012"/>
                    </a:lnTo>
                    <a:lnTo>
                      <a:pt x="169" y="1125"/>
                    </a:lnTo>
                    <a:lnTo>
                      <a:pt x="57" y="1181"/>
                    </a:lnTo>
                    <a:lnTo>
                      <a:pt x="1" y="1293"/>
                    </a:lnTo>
                    <a:lnTo>
                      <a:pt x="57" y="1462"/>
                    </a:lnTo>
                    <a:lnTo>
                      <a:pt x="113" y="1462"/>
                    </a:lnTo>
                    <a:lnTo>
                      <a:pt x="225" y="1406"/>
                    </a:lnTo>
                    <a:lnTo>
                      <a:pt x="282" y="1349"/>
                    </a:lnTo>
                    <a:lnTo>
                      <a:pt x="506" y="1293"/>
                    </a:lnTo>
                    <a:lnTo>
                      <a:pt x="619" y="1237"/>
                    </a:lnTo>
                    <a:lnTo>
                      <a:pt x="675" y="1237"/>
                    </a:lnTo>
                    <a:lnTo>
                      <a:pt x="731" y="1349"/>
                    </a:lnTo>
                    <a:lnTo>
                      <a:pt x="731" y="1462"/>
                    </a:lnTo>
                    <a:lnTo>
                      <a:pt x="675" y="1574"/>
                    </a:lnTo>
                    <a:lnTo>
                      <a:pt x="731" y="1630"/>
                    </a:lnTo>
                    <a:lnTo>
                      <a:pt x="787" y="1574"/>
                    </a:lnTo>
                    <a:lnTo>
                      <a:pt x="844" y="1518"/>
                    </a:lnTo>
                    <a:lnTo>
                      <a:pt x="900" y="1462"/>
                    </a:lnTo>
                    <a:lnTo>
                      <a:pt x="1012" y="1518"/>
                    </a:lnTo>
                    <a:lnTo>
                      <a:pt x="1125" y="1574"/>
                    </a:lnTo>
                    <a:lnTo>
                      <a:pt x="1237" y="1518"/>
                    </a:lnTo>
                    <a:lnTo>
                      <a:pt x="1237" y="1349"/>
                    </a:lnTo>
                    <a:lnTo>
                      <a:pt x="1462" y="1349"/>
                    </a:lnTo>
                    <a:lnTo>
                      <a:pt x="1518" y="1125"/>
                    </a:lnTo>
                    <a:lnTo>
                      <a:pt x="1574" y="1068"/>
                    </a:lnTo>
                    <a:lnTo>
                      <a:pt x="1743" y="1068"/>
                    </a:lnTo>
                    <a:lnTo>
                      <a:pt x="1799" y="1012"/>
                    </a:lnTo>
                    <a:lnTo>
                      <a:pt x="1743" y="1012"/>
                    </a:lnTo>
                    <a:lnTo>
                      <a:pt x="1631" y="956"/>
                    </a:lnTo>
                    <a:lnTo>
                      <a:pt x="1574" y="900"/>
                    </a:lnTo>
                    <a:lnTo>
                      <a:pt x="1462" y="844"/>
                    </a:lnTo>
                    <a:lnTo>
                      <a:pt x="1406" y="787"/>
                    </a:lnTo>
                    <a:lnTo>
                      <a:pt x="1349" y="731"/>
                    </a:lnTo>
                    <a:lnTo>
                      <a:pt x="1293" y="675"/>
                    </a:lnTo>
                    <a:lnTo>
                      <a:pt x="1293" y="562"/>
                    </a:lnTo>
                    <a:lnTo>
                      <a:pt x="1237" y="450"/>
                    </a:lnTo>
                    <a:lnTo>
                      <a:pt x="1125" y="394"/>
                    </a:lnTo>
                    <a:lnTo>
                      <a:pt x="1012" y="450"/>
                    </a:lnTo>
                    <a:lnTo>
                      <a:pt x="956" y="450"/>
                    </a:lnTo>
                    <a:lnTo>
                      <a:pt x="900" y="338"/>
                    </a:lnTo>
                    <a:lnTo>
                      <a:pt x="675" y="169"/>
                    </a:lnTo>
                    <a:lnTo>
                      <a:pt x="619" y="57"/>
                    </a:lnTo>
                    <a:lnTo>
                      <a:pt x="563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5" name="Google Shape;24405;p51"/>
              <p:cNvSpPr/>
              <p:nvPr/>
            </p:nvSpPr>
            <p:spPr>
              <a:xfrm>
                <a:off x="760825" y="1208550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" y="1"/>
                    </a:moveTo>
                    <a:lnTo>
                      <a:pt x="57" y="169"/>
                    </a:lnTo>
                    <a:lnTo>
                      <a:pt x="169" y="169"/>
                    </a:lnTo>
                    <a:lnTo>
                      <a:pt x="225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6" name="Google Shape;24406;p51"/>
              <p:cNvSpPr/>
              <p:nvPr/>
            </p:nvSpPr>
            <p:spPr>
              <a:xfrm>
                <a:off x="759425" y="12057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7" name="Google Shape;24407;p51"/>
              <p:cNvSpPr/>
              <p:nvPr/>
            </p:nvSpPr>
            <p:spPr>
              <a:xfrm>
                <a:off x="755200" y="120855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8" name="Google Shape;24408;p51"/>
              <p:cNvSpPr/>
              <p:nvPr/>
            </p:nvSpPr>
            <p:spPr>
              <a:xfrm>
                <a:off x="760825" y="12043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56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56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9" name="Google Shape;24409;p51"/>
              <p:cNvSpPr/>
              <p:nvPr/>
            </p:nvSpPr>
            <p:spPr>
              <a:xfrm>
                <a:off x="707425" y="1062425"/>
                <a:ext cx="84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50" extrusionOk="0">
                    <a:moveTo>
                      <a:pt x="169" y="0"/>
                    </a:moveTo>
                    <a:lnTo>
                      <a:pt x="169" y="113"/>
                    </a:lnTo>
                    <a:lnTo>
                      <a:pt x="113" y="169"/>
                    </a:lnTo>
                    <a:lnTo>
                      <a:pt x="1" y="281"/>
                    </a:lnTo>
                    <a:lnTo>
                      <a:pt x="57" y="338"/>
                    </a:lnTo>
                    <a:lnTo>
                      <a:pt x="169" y="450"/>
                    </a:lnTo>
                    <a:lnTo>
                      <a:pt x="226" y="394"/>
                    </a:lnTo>
                    <a:lnTo>
                      <a:pt x="226" y="338"/>
                    </a:lnTo>
                    <a:lnTo>
                      <a:pt x="338" y="113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C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0" name="Google Shape;24410;p51"/>
              <p:cNvSpPr/>
              <p:nvPr/>
            </p:nvSpPr>
            <p:spPr>
              <a:xfrm>
                <a:off x="738350" y="1416525"/>
                <a:ext cx="154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675" extrusionOk="0">
                    <a:moveTo>
                      <a:pt x="562" y="0"/>
                    </a:moveTo>
                    <a:lnTo>
                      <a:pt x="450" y="56"/>
                    </a:lnTo>
                    <a:lnTo>
                      <a:pt x="394" y="169"/>
                    </a:lnTo>
                    <a:lnTo>
                      <a:pt x="337" y="113"/>
                    </a:lnTo>
                    <a:lnTo>
                      <a:pt x="281" y="169"/>
                    </a:lnTo>
                    <a:lnTo>
                      <a:pt x="225" y="169"/>
                    </a:lnTo>
                    <a:lnTo>
                      <a:pt x="225" y="225"/>
                    </a:lnTo>
                    <a:lnTo>
                      <a:pt x="113" y="281"/>
                    </a:lnTo>
                    <a:lnTo>
                      <a:pt x="56" y="337"/>
                    </a:lnTo>
                    <a:lnTo>
                      <a:pt x="113" y="394"/>
                    </a:lnTo>
                    <a:lnTo>
                      <a:pt x="113" y="450"/>
                    </a:lnTo>
                    <a:lnTo>
                      <a:pt x="56" y="450"/>
                    </a:lnTo>
                    <a:lnTo>
                      <a:pt x="0" y="506"/>
                    </a:lnTo>
                    <a:lnTo>
                      <a:pt x="0" y="562"/>
                    </a:lnTo>
                    <a:lnTo>
                      <a:pt x="56" y="618"/>
                    </a:lnTo>
                    <a:lnTo>
                      <a:pt x="169" y="675"/>
                    </a:lnTo>
                    <a:lnTo>
                      <a:pt x="281" y="618"/>
                    </a:lnTo>
                    <a:lnTo>
                      <a:pt x="337" y="562"/>
                    </a:lnTo>
                    <a:lnTo>
                      <a:pt x="450" y="450"/>
                    </a:lnTo>
                    <a:lnTo>
                      <a:pt x="619" y="394"/>
                    </a:lnTo>
                    <a:lnTo>
                      <a:pt x="619" y="337"/>
                    </a:lnTo>
                    <a:lnTo>
                      <a:pt x="619" y="281"/>
                    </a:lnTo>
                    <a:lnTo>
                      <a:pt x="562" y="225"/>
                    </a:lnTo>
                    <a:lnTo>
                      <a:pt x="562" y="169"/>
                    </a:lnTo>
                    <a:lnTo>
                      <a:pt x="619" y="113"/>
                    </a:lnTo>
                    <a:lnTo>
                      <a:pt x="619" y="56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B4A1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1" name="Google Shape;24411;p51"/>
              <p:cNvSpPr/>
              <p:nvPr/>
            </p:nvSpPr>
            <p:spPr>
              <a:xfrm>
                <a:off x="753800" y="1398250"/>
                <a:ext cx="70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07" extrusionOk="0">
                    <a:moveTo>
                      <a:pt x="113" y="0"/>
                    </a:moveTo>
                    <a:lnTo>
                      <a:pt x="57" y="225"/>
                    </a:lnTo>
                    <a:lnTo>
                      <a:pt x="1" y="450"/>
                    </a:lnTo>
                    <a:lnTo>
                      <a:pt x="113" y="506"/>
                    </a:lnTo>
                    <a:lnTo>
                      <a:pt x="282" y="450"/>
                    </a:lnTo>
                    <a:lnTo>
                      <a:pt x="225" y="394"/>
                    </a:lnTo>
                    <a:lnTo>
                      <a:pt x="225" y="281"/>
                    </a:lnTo>
                    <a:lnTo>
                      <a:pt x="225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08A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2" name="Google Shape;24412;p51"/>
              <p:cNvSpPr/>
              <p:nvPr/>
            </p:nvSpPr>
            <p:spPr>
              <a:xfrm>
                <a:off x="731325" y="13898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56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3" name="Google Shape;24413;p51"/>
              <p:cNvSpPr/>
              <p:nvPr/>
            </p:nvSpPr>
            <p:spPr>
              <a:xfrm>
                <a:off x="763625" y="1401050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13" y="169"/>
                    </a:lnTo>
                    <a:lnTo>
                      <a:pt x="170" y="169"/>
                    </a:lnTo>
                    <a:lnTo>
                      <a:pt x="226" y="113"/>
                    </a:lnTo>
                    <a:lnTo>
                      <a:pt x="226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A08A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4" name="Google Shape;24414;p51"/>
              <p:cNvSpPr/>
              <p:nvPr/>
            </p:nvSpPr>
            <p:spPr>
              <a:xfrm>
                <a:off x="760825" y="1406675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69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08A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5" name="Google Shape;24415;p51"/>
              <p:cNvSpPr/>
              <p:nvPr/>
            </p:nvSpPr>
            <p:spPr>
              <a:xfrm>
                <a:off x="751000" y="1377175"/>
                <a:ext cx="56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13" extrusionOk="0">
                    <a:moveTo>
                      <a:pt x="113" y="0"/>
                    </a:moveTo>
                    <a:lnTo>
                      <a:pt x="56" y="57"/>
                    </a:lnTo>
                    <a:lnTo>
                      <a:pt x="0" y="57"/>
                    </a:lnTo>
                    <a:lnTo>
                      <a:pt x="113" y="113"/>
                    </a:lnTo>
                    <a:lnTo>
                      <a:pt x="169" y="113"/>
                    </a:lnTo>
                    <a:lnTo>
                      <a:pt x="225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89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6" name="Google Shape;24416;p51"/>
              <p:cNvSpPr/>
              <p:nvPr/>
            </p:nvSpPr>
            <p:spPr>
              <a:xfrm>
                <a:off x="766450" y="1403875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169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08A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7" name="Google Shape;24417;p51"/>
              <p:cNvSpPr/>
              <p:nvPr/>
            </p:nvSpPr>
            <p:spPr>
              <a:xfrm>
                <a:off x="738350" y="1530325"/>
                <a:ext cx="565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788" extrusionOk="0">
                    <a:moveTo>
                      <a:pt x="0" y="1"/>
                    </a:moveTo>
                    <a:lnTo>
                      <a:pt x="0" y="338"/>
                    </a:lnTo>
                    <a:lnTo>
                      <a:pt x="0" y="563"/>
                    </a:lnTo>
                    <a:lnTo>
                      <a:pt x="0" y="731"/>
                    </a:lnTo>
                    <a:lnTo>
                      <a:pt x="0" y="788"/>
                    </a:lnTo>
                    <a:lnTo>
                      <a:pt x="56" y="788"/>
                    </a:lnTo>
                    <a:lnTo>
                      <a:pt x="169" y="675"/>
                    </a:lnTo>
                    <a:lnTo>
                      <a:pt x="225" y="563"/>
                    </a:lnTo>
                    <a:lnTo>
                      <a:pt x="225" y="338"/>
                    </a:lnTo>
                    <a:lnTo>
                      <a:pt x="225" y="226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E87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8" name="Google Shape;24418;p51"/>
              <p:cNvSpPr/>
              <p:nvPr/>
            </p:nvSpPr>
            <p:spPr>
              <a:xfrm>
                <a:off x="752400" y="15753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89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9" name="Google Shape;24419;p51"/>
              <p:cNvSpPr/>
              <p:nvPr/>
            </p:nvSpPr>
            <p:spPr>
              <a:xfrm>
                <a:off x="746775" y="1226825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57" y="225"/>
                    </a:lnTo>
                    <a:lnTo>
                      <a:pt x="225" y="225"/>
                    </a:lnTo>
                    <a:lnTo>
                      <a:pt x="225" y="16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0" name="Google Shape;24420;p51"/>
              <p:cNvSpPr/>
              <p:nvPr/>
            </p:nvSpPr>
            <p:spPr>
              <a:xfrm>
                <a:off x="742550" y="122822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179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1" name="Google Shape;24421;p51"/>
              <p:cNvSpPr/>
              <p:nvPr/>
            </p:nvSpPr>
            <p:spPr>
              <a:xfrm>
                <a:off x="752400" y="1229625"/>
                <a:ext cx="98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38" extrusionOk="0">
                    <a:moveTo>
                      <a:pt x="169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7" y="226"/>
                    </a:lnTo>
                    <a:lnTo>
                      <a:pt x="113" y="282"/>
                    </a:lnTo>
                    <a:lnTo>
                      <a:pt x="169" y="338"/>
                    </a:lnTo>
                    <a:lnTo>
                      <a:pt x="394" y="282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A09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2" name="Google Shape;24422;p51"/>
              <p:cNvSpPr/>
              <p:nvPr/>
            </p:nvSpPr>
            <p:spPr>
              <a:xfrm>
                <a:off x="762225" y="12408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13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3" name="Google Shape;24423;p51"/>
              <p:cNvSpPr/>
              <p:nvPr/>
            </p:nvSpPr>
            <p:spPr>
              <a:xfrm>
                <a:off x="767850" y="1401050"/>
                <a:ext cx="126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282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13" y="169"/>
                    </a:lnTo>
                    <a:lnTo>
                      <a:pt x="282" y="282"/>
                    </a:lnTo>
                    <a:lnTo>
                      <a:pt x="394" y="282"/>
                    </a:lnTo>
                    <a:lnTo>
                      <a:pt x="506" y="226"/>
                    </a:lnTo>
                    <a:lnTo>
                      <a:pt x="394" y="169"/>
                    </a:lnTo>
                    <a:lnTo>
                      <a:pt x="338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694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4" name="Google Shape;24424;p51"/>
              <p:cNvSpPr/>
              <p:nvPr/>
            </p:nvSpPr>
            <p:spPr>
              <a:xfrm>
                <a:off x="802975" y="1396850"/>
                <a:ext cx="56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69" extrusionOk="0">
                    <a:moveTo>
                      <a:pt x="57" y="0"/>
                    </a:moveTo>
                    <a:lnTo>
                      <a:pt x="57" y="56"/>
                    </a:lnTo>
                    <a:lnTo>
                      <a:pt x="1" y="169"/>
                    </a:lnTo>
                    <a:lnTo>
                      <a:pt x="113" y="113"/>
                    </a:lnTo>
                    <a:lnTo>
                      <a:pt x="226" y="113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09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5" name="Google Shape;24425;p51"/>
              <p:cNvSpPr/>
              <p:nvPr/>
            </p:nvSpPr>
            <p:spPr>
              <a:xfrm>
                <a:off x="800175" y="1401050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09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6" name="Google Shape;24426;p51"/>
              <p:cNvSpPr/>
              <p:nvPr/>
            </p:nvSpPr>
            <p:spPr>
              <a:xfrm>
                <a:off x="745375" y="14193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494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7" name="Google Shape;24427;p51"/>
              <p:cNvSpPr/>
              <p:nvPr/>
            </p:nvSpPr>
            <p:spPr>
              <a:xfrm>
                <a:off x="777700" y="14038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112" y="11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09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8" name="Google Shape;24428;p51"/>
              <p:cNvSpPr/>
              <p:nvPr/>
            </p:nvSpPr>
            <p:spPr>
              <a:xfrm>
                <a:off x="732725" y="14643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98F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9" name="Google Shape;24429;p51"/>
              <p:cNvSpPr/>
              <p:nvPr/>
            </p:nvSpPr>
            <p:spPr>
              <a:xfrm>
                <a:off x="753800" y="15233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1" y="1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B95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0" name="Google Shape;24430;p51"/>
              <p:cNvSpPr/>
              <p:nvPr/>
            </p:nvSpPr>
            <p:spPr>
              <a:xfrm>
                <a:off x="759425" y="1523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B95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1" name="Google Shape;24431;p51"/>
              <p:cNvSpPr/>
              <p:nvPr/>
            </p:nvSpPr>
            <p:spPr>
              <a:xfrm>
                <a:off x="786125" y="15682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95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2" name="Google Shape;24432;p51"/>
              <p:cNvSpPr/>
              <p:nvPr/>
            </p:nvSpPr>
            <p:spPr>
              <a:xfrm>
                <a:off x="810000" y="11369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13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3" name="Google Shape;24433;p51"/>
              <p:cNvSpPr/>
              <p:nvPr/>
            </p:nvSpPr>
            <p:spPr>
              <a:xfrm>
                <a:off x="814225" y="11551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4" name="Google Shape;24434;p51"/>
              <p:cNvSpPr/>
              <p:nvPr/>
            </p:nvSpPr>
            <p:spPr>
              <a:xfrm>
                <a:off x="776275" y="108350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9186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5" name="Google Shape;24435;p51"/>
              <p:cNvSpPr/>
              <p:nvPr/>
            </p:nvSpPr>
            <p:spPr>
              <a:xfrm>
                <a:off x="762225" y="1042750"/>
                <a:ext cx="98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675" extrusionOk="0">
                    <a:moveTo>
                      <a:pt x="169" y="0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57" y="394"/>
                    </a:lnTo>
                    <a:lnTo>
                      <a:pt x="57" y="506"/>
                    </a:lnTo>
                    <a:lnTo>
                      <a:pt x="169" y="675"/>
                    </a:lnTo>
                    <a:lnTo>
                      <a:pt x="282" y="675"/>
                    </a:lnTo>
                    <a:lnTo>
                      <a:pt x="394" y="562"/>
                    </a:lnTo>
                    <a:lnTo>
                      <a:pt x="338" y="394"/>
                    </a:lnTo>
                    <a:lnTo>
                      <a:pt x="282" y="394"/>
                    </a:lnTo>
                    <a:lnTo>
                      <a:pt x="282" y="338"/>
                    </a:lnTo>
                    <a:lnTo>
                      <a:pt x="394" y="169"/>
                    </a:lnTo>
                    <a:lnTo>
                      <a:pt x="394" y="57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A81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6" name="Google Shape;24436;p51"/>
              <p:cNvSpPr/>
              <p:nvPr/>
            </p:nvSpPr>
            <p:spPr>
              <a:xfrm>
                <a:off x="766450" y="1031500"/>
                <a:ext cx="112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507" extrusionOk="0">
                    <a:moveTo>
                      <a:pt x="281" y="1"/>
                    </a:moveTo>
                    <a:lnTo>
                      <a:pt x="225" y="57"/>
                    </a:lnTo>
                    <a:lnTo>
                      <a:pt x="0" y="57"/>
                    </a:lnTo>
                    <a:lnTo>
                      <a:pt x="0" y="226"/>
                    </a:lnTo>
                    <a:lnTo>
                      <a:pt x="57" y="338"/>
                    </a:lnTo>
                    <a:lnTo>
                      <a:pt x="169" y="338"/>
                    </a:lnTo>
                    <a:lnTo>
                      <a:pt x="169" y="394"/>
                    </a:lnTo>
                    <a:lnTo>
                      <a:pt x="225" y="507"/>
                    </a:lnTo>
                    <a:lnTo>
                      <a:pt x="338" y="507"/>
                    </a:lnTo>
                    <a:lnTo>
                      <a:pt x="338" y="394"/>
                    </a:lnTo>
                    <a:lnTo>
                      <a:pt x="394" y="338"/>
                    </a:lnTo>
                    <a:lnTo>
                      <a:pt x="450" y="226"/>
                    </a:lnTo>
                    <a:lnTo>
                      <a:pt x="450" y="113"/>
                    </a:lnTo>
                    <a:lnTo>
                      <a:pt x="394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8A81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7" name="Google Shape;24437;p51"/>
              <p:cNvSpPr/>
              <p:nvPr/>
            </p:nvSpPr>
            <p:spPr>
              <a:xfrm>
                <a:off x="766450" y="1031500"/>
                <a:ext cx="70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4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225" y="113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847A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8" name="Google Shape;24438;p51"/>
              <p:cNvSpPr/>
              <p:nvPr/>
            </p:nvSpPr>
            <p:spPr>
              <a:xfrm>
                <a:off x="774875" y="104415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13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A81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9" name="Google Shape;24439;p51"/>
              <p:cNvSpPr/>
              <p:nvPr/>
            </p:nvSpPr>
            <p:spPr>
              <a:xfrm>
                <a:off x="774875" y="103150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"/>
                    </a:move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47A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0" name="Google Shape;24440;p51"/>
              <p:cNvSpPr/>
              <p:nvPr/>
            </p:nvSpPr>
            <p:spPr>
              <a:xfrm>
                <a:off x="777700" y="1031500"/>
                <a:ext cx="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14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7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8C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1" name="Google Shape;24441;p51"/>
              <p:cNvSpPr/>
              <p:nvPr/>
            </p:nvSpPr>
            <p:spPr>
              <a:xfrm>
                <a:off x="783300" y="1061025"/>
                <a:ext cx="112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282" extrusionOk="0">
                    <a:moveTo>
                      <a:pt x="169" y="0"/>
                    </a:moveTo>
                    <a:lnTo>
                      <a:pt x="57" y="56"/>
                    </a:lnTo>
                    <a:lnTo>
                      <a:pt x="1" y="56"/>
                    </a:lnTo>
                    <a:lnTo>
                      <a:pt x="1" y="112"/>
                    </a:lnTo>
                    <a:lnTo>
                      <a:pt x="1" y="225"/>
                    </a:lnTo>
                    <a:lnTo>
                      <a:pt x="113" y="281"/>
                    </a:lnTo>
                    <a:lnTo>
                      <a:pt x="450" y="281"/>
                    </a:lnTo>
                    <a:lnTo>
                      <a:pt x="226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A8D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2" name="Google Shape;24442;p51"/>
              <p:cNvSpPr/>
              <p:nvPr/>
            </p:nvSpPr>
            <p:spPr>
              <a:xfrm>
                <a:off x="795950" y="1201525"/>
                <a:ext cx="84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5" extrusionOk="0">
                    <a:moveTo>
                      <a:pt x="226" y="1"/>
                    </a:moveTo>
                    <a:lnTo>
                      <a:pt x="57" y="113"/>
                    </a:lnTo>
                    <a:lnTo>
                      <a:pt x="1" y="225"/>
                    </a:lnTo>
                    <a:lnTo>
                      <a:pt x="57" y="394"/>
                    </a:lnTo>
                    <a:lnTo>
                      <a:pt x="113" y="394"/>
                    </a:lnTo>
                    <a:lnTo>
                      <a:pt x="338" y="169"/>
                    </a:lnTo>
                    <a:lnTo>
                      <a:pt x="338" y="113"/>
                    </a:lnTo>
                    <a:lnTo>
                      <a:pt x="282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3" name="Google Shape;24443;p51"/>
              <p:cNvSpPr/>
              <p:nvPr/>
            </p:nvSpPr>
            <p:spPr>
              <a:xfrm>
                <a:off x="795950" y="121277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" y="225"/>
                    </a:lnTo>
                    <a:lnTo>
                      <a:pt x="169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4" name="Google Shape;24444;p51"/>
              <p:cNvSpPr/>
              <p:nvPr/>
            </p:nvSpPr>
            <p:spPr>
              <a:xfrm>
                <a:off x="801575" y="1194500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1" y="1"/>
                    </a:moveTo>
                    <a:lnTo>
                      <a:pt x="1" y="282"/>
                    </a:lnTo>
                    <a:lnTo>
                      <a:pt x="57" y="225"/>
                    </a:lnTo>
                    <a:lnTo>
                      <a:pt x="57" y="169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5" name="Google Shape;24445;p51"/>
              <p:cNvSpPr/>
              <p:nvPr/>
            </p:nvSpPr>
            <p:spPr>
              <a:xfrm>
                <a:off x="791750" y="1204350"/>
                <a:ext cx="56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282" extrusionOk="0">
                    <a:moveTo>
                      <a:pt x="0" y="0"/>
                    </a:moveTo>
                    <a:lnTo>
                      <a:pt x="0" y="112"/>
                    </a:lnTo>
                    <a:lnTo>
                      <a:pt x="56" y="169"/>
                    </a:lnTo>
                    <a:lnTo>
                      <a:pt x="225" y="281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E9B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6" name="Google Shape;24446;p51"/>
              <p:cNvSpPr/>
              <p:nvPr/>
            </p:nvSpPr>
            <p:spPr>
              <a:xfrm>
                <a:off x="797350" y="1188875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170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170" y="226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7" name="Google Shape;24447;p51"/>
              <p:cNvSpPr/>
              <p:nvPr/>
            </p:nvSpPr>
            <p:spPr>
              <a:xfrm>
                <a:off x="790325" y="1195900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8" name="Google Shape;24448;p51"/>
              <p:cNvSpPr/>
              <p:nvPr/>
            </p:nvSpPr>
            <p:spPr>
              <a:xfrm>
                <a:off x="794550" y="118887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169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E9B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9" name="Google Shape;24449;p51"/>
              <p:cNvSpPr/>
              <p:nvPr/>
            </p:nvSpPr>
            <p:spPr>
              <a:xfrm>
                <a:off x="783300" y="12057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0" name="Google Shape;24450;p51"/>
              <p:cNvSpPr/>
              <p:nvPr/>
            </p:nvSpPr>
            <p:spPr>
              <a:xfrm>
                <a:off x="788925" y="12099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E9B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1" name="Google Shape;24451;p51"/>
              <p:cNvSpPr/>
              <p:nvPr/>
            </p:nvSpPr>
            <p:spPr>
              <a:xfrm>
                <a:off x="790325" y="120435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E9B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2" name="Google Shape;24452;p51"/>
              <p:cNvSpPr/>
              <p:nvPr/>
            </p:nvSpPr>
            <p:spPr>
              <a:xfrm>
                <a:off x="795950" y="12127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E9B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3" name="Google Shape;24453;p51"/>
              <p:cNvSpPr/>
              <p:nvPr/>
            </p:nvSpPr>
            <p:spPr>
              <a:xfrm>
                <a:off x="791750" y="1288650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0" y="0"/>
                    </a:moveTo>
                    <a:lnTo>
                      <a:pt x="0" y="169"/>
                    </a:lnTo>
                    <a:lnTo>
                      <a:pt x="112" y="281"/>
                    </a:lnTo>
                    <a:lnTo>
                      <a:pt x="281" y="281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4" name="Google Shape;24454;p51"/>
              <p:cNvSpPr/>
              <p:nvPr/>
            </p:nvSpPr>
            <p:spPr>
              <a:xfrm>
                <a:off x="805800" y="12858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5" name="Google Shape;24455;p51"/>
              <p:cNvSpPr/>
              <p:nvPr/>
            </p:nvSpPr>
            <p:spPr>
              <a:xfrm>
                <a:off x="772075" y="1238050"/>
                <a:ext cx="9850" cy="70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3" extrusionOk="0">
                    <a:moveTo>
                      <a:pt x="394" y="1"/>
                    </a:moveTo>
                    <a:lnTo>
                      <a:pt x="225" y="57"/>
                    </a:lnTo>
                    <a:lnTo>
                      <a:pt x="113" y="57"/>
                    </a:lnTo>
                    <a:lnTo>
                      <a:pt x="0" y="170"/>
                    </a:lnTo>
                    <a:lnTo>
                      <a:pt x="113" y="226"/>
                    </a:lnTo>
                    <a:lnTo>
                      <a:pt x="169" y="282"/>
                    </a:lnTo>
                    <a:lnTo>
                      <a:pt x="225" y="226"/>
                    </a:lnTo>
                    <a:lnTo>
                      <a:pt x="337" y="226"/>
                    </a:lnTo>
                    <a:lnTo>
                      <a:pt x="394" y="170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887B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6" name="Google Shape;24456;p51"/>
              <p:cNvSpPr/>
              <p:nvPr/>
            </p:nvSpPr>
            <p:spPr>
              <a:xfrm>
                <a:off x="769250" y="12451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0A0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7" name="Google Shape;24457;p51"/>
              <p:cNvSpPr/>
              <p:nvPr/>
            </p:nvSpPr>
            <p:spPr>
              <a:xfrm>
                <a:off x="770650" y="124930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13" y="113"/>
                    </a:moveTo>
                    <a:lnTo>
                      <a:pt x="113" y="11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13" y="113"/>
                    </a:lnTo>
                    <a:lnTo>
                      <a:pt x="113" y="113"/>
                    </a:lnTo>
                    <a:close/>
                  </a:path>
                </a:pathLst>
              </a:custGeom>
              <a:solidFill>
                <a:srgbClr val="AF9A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8" name="Google Shape;24458;p51"/>
              <p:cNvSpPr/>
              <p:nvPr/>
            </p:nvSpPr>
            <p:spPr>
              <a:xfrm>
                <a:off x="773475" y="12956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7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9" name="Google Shape;24459;p51"/>
              <p:cNvSpPr/>
              <p:nvPr/>
            </p:nvSpPr>
            <p:spPr>
              <a:xfrm>
                <a:off x="793150" y="12999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0" name="Google Shape;24460;p51"/>
              <p:cNvSpPr/>
              <p:nvPr/>
            </p:nvSpPr>
            <p:spPr>
              <a:xfrm>
                <a:off x="787525" y="1298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38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1" name="Google Shape;24461;p51"/>
              <p:cNvSpPr/>
              <p:nvPr/>
            </p:nvSpPr>
            <p:spPr>
              <a:xfrm>
                <a:off x="738350" y="1032900"/>
                <a:ext cx="3375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800" extrusionOk="0">
                    <a:moveTo>
                      <a:pt x="1124" y="1"/>
                    </a:moveTo>
                    <a:lnTo>
                      <a:pt x="1068" y="57"/>
                    </a:lnTo>
                    <a:lnTo>
                      <a:pt x="1012" y="57"/>
                    </a:lnTo>
                    <a:lnTo>
                      <a:pt x="900" y="170"/>
                    </a:lnTo>
                    <a:lnTo>
                      <a:pt x="787" y="226"/>
                    </a:lnTo>
                    <a:lnTo>
                      <a:pt x="787" y="338"/>
                    </a:lnTo>
                    <a:lnTo>
                      <a:pt x="787" y="451"/>
                    </a:lnTo>
                    <a:lnTo>
                      <a:pt x="731" y="507"/>
                    </a:lnTo>
                    <a:lnTo>
                      <a:pt x="675" y="563"/>
                    </a:lnTo>
                    <a:lnTo>
                      <a:pt x="562" y="563"/>
                    </a:lnTo>
                    <a:lnTo>
                      <a:pt x="337" y="507"/>
                    </a:lnTo>
                    <a:lnTo>
                      <a:pt x="169" y="451"/>
                    </a:lnTo>
                    <a:lnTo>
                      <a:pt x="56" y="507"/>
                    </a:lnTo>
                    <a:lnTo>
                      <a:pt x="0" y="619"/>
                    </a:lnTo>
                    <a:lnTo>
                      <a:pt x="56" y="732"/>
                    </a:lnTo>
                    <a:lnTo>
                      <a:pt x="169" y="788"/>
                    </a:lnTo>
                    <a:lnTo>
                      <a:pt x="281" y="844"/>
                    </a:lnTo>
                    <a:lnTo>
                      <a:pt x="394" y="956"/>
                    </a:lnTo>
                    <a:lnTo>
                      <a:pt x="450" y="844"/>
                    </a:lnTo>
                    <a:lnTo>
                      <a:pt x="506" y="788"/>
                    </a:lnTo>
                    <a:lnTo>
                      <a:pt x="619" y="788"/>
                    </a:lnTo>
                    <a:lnTo>
                      <a:pt x="675" y="844"/>
                    </a:lnTo>
                    <a:lnTo>
                      <a:pt x="731" y="900"/>
                    </a:lnTo>
                    <a:lnTo>
                      <a:pt x="843" y="900"/>
                    </a:lnTo>
                    <a:lnTo>
                      <a:pt x="900" y="956"/>
                    </a:lnTo>
                    <a:lnTo>
                      <a:pt x="843" y="1013"/>
                    </a:lnTo>
                    <a:lnTo>
                      <a:pt x="675" y="1013"/>
                    </a:lnTo>
                    <a:lnTo>
                      <a:pt x="562" y="1069"/>
                    </a:lnTo>
                    <a:lnTo>
                      <a:pt x="450" y="1069"/>
                    </a:lnTo>
                    <a:lnTo>
                      <a:pt x="337" y="1125"/>
                    </a:lnTo>
                    <a:lnTo>
                      <a:pt x="281" y="1125"/>
                    </a:lnTo>
                    <a:lnTo>
                      <a:pt x="281" y="1181"/>
                    </a:lnTo>
                    <a:lnTo>
                      <a:pt x="281" y="1237"/>
                    </a:lnTo>
                    <a:lnTo>
                      <a:pt x="281" y="1294"/>
                    </a:lnTo>
                    <a:lnTo>
                      <a:pt x="281" y="1350"/>
                    </a:lnTo>
                    <a:lnTo>
                      <a:pt x="394" y="1350"/>
                    </a:lnTo>
                    <a:lnTo>
                      <a:pt x="450" y="1406"/>
                    </a:lnTo>
                    <a:lnTo>
                      <a:pt x="506" y="1350"/>
                    </a:lnTo>
                    <a:lnTo>
                      <a:pt x="562" y="1406"/>
                    </a:lnTo>
                    <a:lnTo>
                      <a:pt x="675" y="1462"/>
                    </a:lnTo>
                    <a:lnTo>
                      <a:pt x="787" y="1462"/>
                    </a:lnTo>
                    <a:lnTo>
                      <a:pt x="787" y="1519"/>
                    </a:lnTo>
                    <a:lnTo>
                      <a:pt x="675" y="1575"/>
                    </a:lnTo>
                    <a:lnTo>
                      <a:pt x="619" y="1687"/>
                    </a:lnTo>
                    <a:lnTo>
                      <a:pt x="675" y="1743"/>
                    </a:lnTo>
                    <a:lnTo>
                      <a:pt x="787" y="1800"/>
                    </a:lnTo>
                    <a:lnTo>
                      <a:pt x="843" y="1743"/>
                    </a:lnTo>
                    <a:lnTo>
                      <a:pt x="956" y="1687"/>
                    </a:lnTo>
                    <a:lnTo>
                      <a:pt x="1012" y="1631"/>
                    </a:lnTo>
                    <a:lnTo>
                      <a:pt x="1012" y="1519"/>
                    </a:lnTo>
                    <a:lnTo>
                      <a:pt x="956" y="1519"/>
                    </a:lnTo>
                    <a:lnTo>
                      <a:pt x="1012" y="1462"/>
                    </a:lnTo>
                    <a:lnTo>
                      <a:pt x="1068" y="1462"/>
                    </a:lnTo>
                    <a:lnTo>
                      <a:pt x="1181" y="1406"/>
                    </a:lnTo>
                    <a:lnTo>
                      <a:pt x="1237" y="1294"/>
                    </a:lnTo>
                    <a:lnTo>
                      <a:pt x="1181" y="1237"/>
                    </a:lnTo>
                    <a:lnTo>
                      <a:pt x="1068" y="1237"/>
                    </a:lnTo>
                    <a:lnTo>
                      <a:pt x="1068" y="1181"/>
                    </a:lnTo>
                    <a:lnTo>
                      <a:pt x="1124" y="1125"/>
                    </a:lnTo>
                    <a:lnTo>
                      <a:pt x="1124" y="1069"/>
                    </a:lnTo>
                    <a:lnTo>
                      <a:pt x="1124" y="844"/>
                    </a:lnTo>
                    <a:lnTo>
                      <a:pt x="1068" y="732"/>
                    </a:lnTo>
                    <a:lnTo>
                      <a:pt x="1012" y="619"/>
                    </a:lnTo>
                    <a:lnTo>
                      <a:pt x="1012" y="563"/>
                    </a:lnTo>
                    <a:lnTo>
                      <a:pt x="1068" y="507"/>
                    </a:lnTo>
                    <a:lnTo>
                      <a:pt x="1124" y="451"/>
                    </a:lnTo>
                    <a:lnTo>
                      <a:pt x="1349" y="451"/>
                    </a:lnTo>
                    <a:lnTo>
                      <a:pt x="1293" y="282"/>
                    </a:lnTo>
                    <a:lnTo>
                      <a:pt x="1181" y="170"/>
                    </a:lnTo>
                    <a:lnTo>
                      <a:pt x="1124" y="1"/>
                    </a:lnTo>
                    <a:close/>
                  </a:path>
                </a:pathLst>
              </a:custGeom>
              <a:solidFill>
                <a:srgbClr val="847A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2" name="Google Shape;24462;p51"/>
              <p:cNvSpPr/>
              <p:nvPr/>
            </p:nvSpPr>
            <p:spPr>
              <a:xfrm>
                <a:off x="711650" y="1052575"/>
                <a:ext cx="112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507" extrusionOk="0">
                    <a:moveTo>
                      <a:pt x="169" y="1"/>
                    </a:moveTo>
                    <a:lnTo>
                      <a:pt x="225" y="169"/>
                    </a:lnTo>
                    <a:lnTo>
                      <a:pt x="225" y="282"/>
                    </a:lnTo>
                    <a:lnTo>
                      <a:pt x="113" y="338"/>
                    </a:lnTo>
                    <a:lnTo>
                      <a:pt x="0" y="394"/>
                    </a:lnTo>
                    <a:lnTo>
                      <a:pt x="169" y="507"/>
                    </a:lnTo>
                    <a:lnTo>
                      <a:pt x="338" y="394"/>
                    </a:lnTo>
                    <a:lnTo>
                      <a:pt x="394" y="338"/>
                    </a:lnTo>
                    <a:lnTo>
                      <a:pt x="450" y="226"/>
                    </a:lnTo>
                    <a:lnTo>
                      <a:pt x="450" y="113"/>
                    </a:lnTo>
                    <a:lnTo>
                      <a:pt x="281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17E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3" name="Google Shape;24463;p51"/>
              <p:cNvSpPr/>
              <p:nvPr/>
            </p:nvSpPr>
            <p:spPr>
              <a:xfrm>
                <a:off x="751000" y="1006225"/>
                <a:ext cx="56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69" extrusionOk="0">
                    <a:moveTo>
                      <a:pt x="0" y="0"/>
                    </a:moveTo>
                    <a:lnTo>
                      <a:pt x="0" y="112"/>
                    </a:lnTo>
                    <a:lnTo>
                      <a:pt x="113" y="169"/>
                    </a:lnTo>
                    <a:lnTo>
                      <a:pt x="225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4" name="Google Shape;24464;p51"/>
              <p:cNvSpPr/>
              <p:nvPr/>
            </p:nvSpPr>
            <p:spPr>
              <a:xfrm>
                <a:off x="746775" y="1066625"/>
                <a:ext cx="8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14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338" y="113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8A81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5" name="Google Shape;24465;p51"/>
              <p:cNvSpPr/>
              <p:nvPr/>
            </p:nvSpPr>
            <p:spPr>
              <a:xfrm>
                <a:off x="732725" y="107787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17E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6" name="Google Shape;24466;p51"/>
              <p:cNvSpPr/>
              <p:nvPr/>
            </p:nvSpPr>
            <p:spPr>
              <a:xfrm>
                <a:off x="743975" y="10638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17E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7" name="Google Shape;24467;p51"/>
              <p:cNvSpPr/>
              <p:nvPr/>
            </p:nvSpPr>
            <p:spPr>
              <a:xfrm>
                <a:off x="741150" y="107085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17E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8" name="Google Shape;24468;p51"/>
              <p:cNvSpPr/>
              <p:nvPr/>
            </p:nvSpPr>
            <p:spPr>
              <a:xfrm>
                <a:off x="756600" y="100480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18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9" name="Google Shape;24469;p51"/>
              <p:cNvSpPr/>
              <p:nvPr/>
            </p:nvSpPr>
            <p:spPr>
              <a:xfrm>
                <a:off x="814225" y="1021675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113" y="113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A8D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0" name="Google Shape;24470;p51"/>
              <p:cNvSpPr/>
              <p:nvPr/>
            </p:nvSpPr>
            <p:spPr>
              <a:xfrm>
                <a:off x="793150" y="1392625"/>
                <a:ext cx="84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5" extrusionOk="0">
                    <a:moveTo>
                      <a:pt x="338" y="1"/>
                    </a:moveTo>
                    <a:lnTo>
                      <a:pt x="169" y="169"/>
                    </a:lnTo>
                    <a:lnTo>
                      <a:pt x="0" y="282"/>
                    </a:lnTo>
                    <a:lnTo>
                      <a:pt x="281" y="394"/>
                    </a:lnTo>
                    <a:lnTo>
                      <a:pt x="281" y="338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AE97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1" name="Google Shape;24471;p51"/>
              <p:cNvSpPr/>
              <p:nvPr/>
            </p:nvSpPr>
            <p:spPr>
              <a:xfrm>
                <a:off x="819850" y="1361725"/>
                <a:ext cx="42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9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56" y="169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39A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2" name="Google Shape;24472;p51"/>
              <p:cNvSpPr/>
              <p:nvPr/>
            </p:nvSpPr>
            <p:spPr>
              <a:xfrm>
                <a:off x="802975" y="139262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09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3" name="Google Shape;24473;p51"/>
              <p:cNvSpPr/>
              <p:nvPr/>
            </p:nvSpPr>
            <p:spPr>
              <a:xfrm>
                <a:off x="760825" y="12746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96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4" name="Google Shape;24474;p51"/>
              <p:cNvSpPr/>
              <p:nvPr/>
            </p:nvSpPr>
            <p:spPr>
              <a:xfrm>
                <a:off x="772075" y="13139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984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5" name="Google Shape;24475;p51"/>
              <p:cNvSpPr/>
              <p:nvPr/>
            </p:nvSpPr>
            <p:spPr>
              <a:xfrm>
                <a:off x="805800" y="13743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A5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6" name="Google Shape;24476;p51"/>
              <p:cNvSpPr/>
              <p:nvPr/>
            </p:nvSpPr>
            <p:spPr>
              <a:xfrm>
                <a:off x="807200" y="13771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A5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7" name="Google Shape;24477;p51"/>
              <p:cNvSpPr/>
              <p:nvPr/>
            </p:nvSpPr>
            <p:spPr>
              <a:xfrm>
                <a:off x="776275" y="14038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E97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8" name="Google Shape;24478;p51"/>
              <p:cNvSpPr/>
              <p:nvPr/>
            </p:nvSpPr>
            <p:spPr>
              <a:xfrm>
                <a:off x="795950" y="1367325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09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9" name="Google Shape;24479;p51"/>
              <p:cNvSpPr/>
              <p:nvPr/>
            </p:nvSpPr>
            <p:spPr>
              <a:xfrm>
                <a:off x="798775" y="1166400"/>
                <a:ext cx="70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3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69" y="113"/>
                    </a:lnTo>
                    <a:lnTo>
                      <a:pt x="281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E9B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0" name="Google Shape;24480;p51"/>
              <p:cNvSpPr/>
              <p:nvPr/>
            </p:nvSpPr>
            <p:spPr>
              <a:xfrm>
                <a:off x="800175" y="11607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E9B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1" name="Google Shape;24481;p51"/>
              <p:cNvSpPr/>
              <p:nvPr/>
            </p:nvSpPr>
            <p:spPr>
              <a:xfrm>
                <a:off x="797350" y="1128450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F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2" name="Google Shape;24482;p51"/>
              <p:cNvSpPr/>
              <p:nvPr/>
            </p:nvSpPr>
            <p:spPr>
              <a:xfrm>
                <a:off x="777700" y="1100350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112" y="1"/>
                    </a:lnTo>
                    <a:lnTo>
                      <a:pt x="112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9F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3" name="Google Shape;24483;p51"/>
              <p:cNvSpPr/>
              <p:nvPr/>
            </p:nvSpPr>
            <p:spPr>
              <a:xfrm>
                <a:off x="800175" y="1135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8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4" name="Google Shape;24484;p51"/>
              <p:cNvSpPr/>
              <p:nvPr/>
            </p:nvSpPr>
            <p:spPr>
              <a:xfrm>
                <a:off x="735525" y="114392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39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5" name="Google Shape;24485;p51"/>
              <p:cNvSpPr/>
              <p:nvPr/>
            </p:nvSpPr>
            <p:spPr>
              <a:xfrm>
                <a:off x="746775" y="1073650"/>
                <a:ext cx="18300" cy="2112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845" extrusionOk="0">
                    <a:moveTo>
                      <a:pt x="675" y="1"/>
                    </a:moveTo>
                    <a:lnTo>
                      <a:pt x="338" y="113"/>
                    </a:lnTo>
                    <a:lnTo>
                      <a:pt x="282" y="282"/>
                    </a:lnTo>
                    <a:lnTo>
                      <a:pt x="282" y="394"/>
                    </a:lnTo>
                    <a:lnTo>
                      <a:pt x="282" y="507"/>
                    </a:lnTo>
                    <a:lnTo>
                      <a:pt x="0" y="507"/>
                    </a:lnTo>
                    <a:lnTo>
                      <a:pt x="113" y="732"/>
                    </a:lnTo>
                    <a:lnTo>
                      <a:pt x="169" y="788"/>
                    </a:lnTo>
                    <a:lnTo>
                      <a:pt x="225" y="844"/>
                    </a:lnTo>
                    <a:lnTo>
                      <a:pt x="619" y="844"/>
                    </a:lnTo>
                    <a:lnTo>
                      <a:pt x="731" y="788"/>
                    </a:lnTo>
                    <a:lnTo>
                      <a:pt x="731" y="732"/>
                    </a:lnTo>
                    <a:lnTo>
                      <a:pt x="731" y="619"/>
                    </a:lnTo>
                    <a:lnTo>
                      <a:pt x="731" y="507"/>
                    </a:lnTo>
                    <a:lnTo>
                      <a:pt x="731" y="338"/>
                    </a:lnTo>
                    <a:lnTo>
                      <a:pt x="675" y="170"/>
                    </a:lnTo>
                    <a:lnTo>
                      <a:pt x="731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8A81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6" name="Google Shape;24486;p51"/>
              <p:cNvSpPr/>
              <p:nvPr/>
            </p:nvSpPr>
            <p:spPr>
              <a:xfrm>
                <a:off x="765050" y="1065225"/>
                <a:ext cx="70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70" extrusionOk="0">
                    <a:moveTo>
                      <a:pt x="169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169" y="169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8A81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7" name="Google Shape;24487;p51"/>
              <p:cNvSpPr/>
              <p:nvPr/>
            </p:nvSpPr>
            <p:spPr>
              <a:xfrm>
                <a:off x="755200" y="106662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13" y="1"/>
                    </a:moveTo>
                    <a:lnTo>
                      <a:pt x="113" y="113"/>
                    </a:lnTo>
                    <a:lnTo>
                      <a:pt x="1" y="226"/>
                    </a:lnTo>
                    <a:lnTo>
                      <a:pt x="169" y="170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8A81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8" name="Google Shape;24488;p51"/>
              <p:cNvSpPr/>
              <p:nvPr/>
            </p:nvSpPr>
            <p:spPr>
              <a:xfrm>
                <a:off x="728500" y="108912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7E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9" name="Google Shape;24489;p51"/>
              <p:cNvSpPr/>
              <p:nvPr/>
            </p:nvSpPr>
            <p:spPr>
              <a:xfrm>
                <a:off x="752400" y="107225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57" y="169"/>
                    </a:lnTo>
                    <a:lnTo>
                      <a:pt x="113" y="169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A81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0" name="Google Shape;24490;p51"/>
              <p:cNvSpPr/>
              <p:nvPr/>
            </p:nvSpPr>
            <p:spPr>
              <a:xfrm>
                <a:off x="762225" y="10680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A81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1" name="Google Shape;24491;p51"/>
              <p:cNvSpPr/>
              <p:nvPr/>
            </p:nvSpPr>
            <p:spPr>
              <a:xfrm>
                <a:off x="765050" y="10610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0" y="11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A81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2" name="Google Shape;24492;p51"/>
              <p:cNvSpPr/>
              <p:nvPr/>
            </p:nvSpPr>
            <p:spPr>
              <a:xfrm>
                <a:off x="772075" y="10652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A81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3" name="Google Shape;24493;p51"/>
              <p:cNvSpPr/>
              <p:nvPr/>
            </p:nvSpPr>
            <p:spPr>
              <a:xfrm>
                <a:off x="752400" y="1226825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169" y="0"/>
                    </a:moveTo>
                    <a:lnTo>
                      <a:pt x="0" y="169"/>
                    </a:lnTo>
                    <a:lnTo>
                      <a:pt x="113" y="225"/>
                    </a:lnTo>
                    <a:lnTo>
                      <a:pt x="225" y="281"/>
                    </a:lnTo>
                    <a:lnTo>
                      <a:pt x="281" y="225"/>
                    </a:lnTo>
                    <a:lnTo>
                      <a:pt x="394" y="113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4" name="Google Shape;24494;p51"/>
              <p:cNvSpPr/>
              <p:nvPr/>
            </p:nvSpPr>
            <p:spPr>
              <a:xfrm>
                <a:off x="765050" y="12127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5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5" name="Google Shape;24495;p51"/>
              <p:cNvSpPr/>
              <p:nvPr/>
            </p:nvSpPr>
            <p:spPr>
              <a:xfrm>
                <a:off x="746775" y="1226825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09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6" name="Google Shape;24496;p51"/>
              <p:cNvSpPr/>
              <p:nvPr/>
            </p:nvSpPr>
            <p:spPr>
              <a:xfrm>
                <a:off x="769250" y="12198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B85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7" name="Google Shape;24497;p51"/>
              <p:cNvSpPr/>
              <p:nvPr/>
            </p:nvSpPr>
            <p:spPr>
              <a:xfrm>
                <a:off x="772075" y="1195900"/>
                <a:ext cx="112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339" extrusionOk="0">
                    <a:moveTo>
                      <a:pt x="113" y="1"/>
                    </a:moveTo>
                    <a:lnTo>
                      <a:pt x="56" y="57"/>
                    </a:lnTo>
                    <a:lnTo>
                      <a:pt x="0" y="169"/>
                    </a:lnTo>
                    <a:lnTo>
                      <a:pt x="113" y="226"/>
                    </a:lnTo>
                    <a:lnTo>
                      <a:pt x="225" y="338"/>
                    </a:lnTo>
                    <a:lnTo>
                      <a:pt x="394" y="169"/>
                    </a:lnTo>
                    <a:lnTo>
                      <a:pt x="450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A395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8" name="Google Shape;24498;p51"/>
              <p:cNvSpPr/>
              <p:nvPr/>
            </p:nvSpPr>
            <p:spPr>
              <a:xfrm>
                <a:off x="787525" y="11509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57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9" name="Google Shape;24499;p51"/>
              <p:cNvSpPr/>
              <p:nvPr/>
            </p:nvSpPr>
            <p:spPr>
              <a:xfrm>
                <a:off x="779100" y="11509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6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0" name="Google Shape;24500;p51"/>
              <p:cNvSpPr/>
              <p:nvPr/>
            </p:nvSpPr>
            <p:spPr>
              <a:xfrm>
                <a:off x="783300" y="1155150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1" y="57"/>
                    </a:move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1" name="Google Shape;24501;p51"/>
              <p:cNvSpPr/>
              <p:nvPr/>
            </p:nvSpPr>
            <p:spPr>
              <a:xfrm>
                <a:off x="788925" y="116217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C95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2" name="Google Shape;24502;p51"/>
              <p:cNvSpPr/>
              <p:nvPr/>
            </p:nvSpPr>
            <p:spPr>
              <a:xfrm>
                <a:off x="766450" y="14038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694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3" name="Google Shape;24503;p51"/>
              <p:cNvSpPr/>
              <p:nvPr/>
            </p:nvSpPr>
            <p:spPr>
              <a:xfrm>
                <a:off x="770650" y="10385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847A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4" name="Google Shape;24504;p51"/>
              <p:cNvSpPr/>
              <p:nvPr/>
            </p:nvSpPr>
            <p:spPr>
              <a:xfrm>
                <a:off x="748175" y="10638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C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5" name="Google Shape;24505;p51"/>
              <p:cNvSpPr/>
              <p:nvPr/>
            </p:nvSpPr>
            <p:spPr>
              <a:xfrm>
                <a:off x="749575" y="10652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C7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55" name="Google Shape;24555;p54"/>
          <p:cNvGrpSpPr/>
          <p:nvPr/>
        </p:nvGrpSpPr>
        <p:grpSpPr>
          <a:xfrm>
            <a:off x="1314111" y="3277092"/>
            <a:ext cx="1237757" cy="1189795"/>
            <a:chOff x="7892124" y="4010098"/>
            <a:chExt cx="1071651" cy="1030126"/>
          </a:xfrm>
        </p:grpSpPr>
        <p:pic>
          <p:nvPicPr>
            <p:cNvPr id="24556" name="Google Shape;24556;p54"/>
            <p:cNvPicPr preferRelativeResize="0"/>
            <p:nvPr/>
          </p:nvPicPr>
          <p:blipFill rotWithShape="1">
            <a:blip r:embed="rId3">
              <a:alphaModFix/>
            </a:blip>
            <a:srcRect l="9664" t="51482" r="70429" b="37383"/>
            <a:stretch/>
          </p:blipFill>
          <p:spPr>
            <a:xfrm rot="2122901">
              <a:off x="8007163" y="4192262"/>
              <a:ext cx="841573" cy="665798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557" name="Google Shape;24557;p54"/>
            <p:cNvGrpSpPr/>
            <p:nvPr/>
          </p:nvGrpSpPr>
          <p:grpSpPr>
            <a:xfrm rot="-1388564">
              <a:off x="8218154" y="4693381"/>
              <a:ext cx="461399" cy="266908"/>
              <a:chOff x="1595475" y="903650"/>
              <a:chExt cx="796750" cy="460900"/>
            </a:xfrm>
          </p:grpSpPr>
          <p:sp>
            <p:nvSpPr>
              <p:cNvPr id="24558" name="Google Shape;24558;p54"/>
              <p:cNvSpPr/>
              <p:nvPr/>
            </p:nvSpPr>
            <p:spPr>
              <a:xfrm>
                <a:off x="2116800" y="935950"/>
                <a:ext cx="134900" cy="75900"/>
              </a:xfrm>
              <a:custGeom>
                <a:avLst/>
                <a:gdLst/>
                <a:ahLst/>
                <a:cxnLst/>
                <a:rect l="l" t="t" r="r" b="b"/>
                <a:pathLst>
                  <a:path w="5396" h="3036" extrusionOk="0">
                    <a:moveTo>
                      <a:pt x="5115" y="1"/>
                    </a:moveTo>
                    <a:lnTo>
                      <a:pt x="5002" y="57"/>
                    </a:lnTo>
                    <a:lnTo>
                      <a:pt x="4834" y="113"/>
                    </a:lnTo>
                    <a:lnTo>
                      <a:pt x="4778" y="113"/>
                    </a:lnTo>
                    <a:lnTo>
                      <a:pt x="4665" y="169"/>
                    </a:lnTo>
                    <a:lnTo>
                      <a:pt x="4497" y="226"/>
                    </a:lnTo>
                    <a:lnTo>
                      <a:pt x="4384" y="282"/>
                    </a:lnTo>
                    <a:lnTo>
                      <a:pt x="4328" y="338"/>
                    </a:lnTo>
                    <a:lnTo>
                      <a:pt x="4272" y="450"/>
                    </a:lnTo>
                    <a:lnTo>
                      <a:pt x="4159" y="338"/>
                    </a:lnTo>
                    <a:lnTo>
                      <a:pt x="4047" y="338"/>
                    </a:lnTo>
                    <a:lnTo>
                      <a:pt x="3934" y="394"/>
                    </a:lnTo>
                    <a:lnTo>
                      <a:pt x="3710" y="394"/>
                    </a:lnTo>
                    <a:lnTo>
                      <a:pt x="3653" y="507"/>
                    </a:lnTo>
                    <a:lnTo>
                      <a:pt x="3597" y="619"/>
                    </a:lnTo>
                    <a:lnTo>
                      <a:pt x="3597" y="900"/>
                    </a:lnTo>
                    <a:lnTo>
                      <a:pt x="3541" y="675"/>
                    </a:lnTo>
                    <a:lnTo>
                      <a:pt x="3372" y="507"/>
                    </a:lnTo>
                    <a:lnTo>
                      <a:pt x="3316" y="563"/>
                    </a:lnTo>
                    <a:lnTo>
                      <a:pt x="2867" y="731"/>
                    </a:lnTo>
                    <a:lnTo>
                      <a:pt x="2361" y="900"/>
                    </a:lnTo>
                    <a:lnTo>
                      <a:pt x="1461" y="1181"/>
                    </a:lnTo>
                    <a:lnTo>
                      <a:pt x="843" y="1350"/>
                    </a:lnTo>
                    <a:lnTo>
                      <a:pt x="169" y="1575"/>
                    </a:lnTo>
                    <a:lnTo>
                      <a:pt x="56" y="1631"/>
                    </a:lnTo>
                    <a:lnTo>
                      <a:pt x="0" y="1743"/>
                    </a:lnTo>
                    <a:lnTo>
                      <a:pt x="0" y="1912"/>
                    </a:lnTo>
                    <a:lnTo>
                      <a:pt x="112" y="1968"/>
                    </a:lnTo>
                    <a:lnTo>
                      <a:pt x="450" y="2024"/>
                    </a:lnTo>
                    <a:lnTo>
                      <a:pt x="787" y="2193"/>
                    </a:lnTo>
                    <a:lnTo>
                      <a:pt x="1068" y="2418"/>
                    </a:lnTo>
                    <a:lnTo>
                      <a:pt x="1349" y="2642"/>
                    </a:lnTo>
                    <a:lnTo>
                      <a:pt x="1461" y="2755"/>
                    </a:lnTo>
                    <a:lnTo>
                      <a:pt x="1574" y="2755"/>
                    </a:lnTo>
                    <a:lnTo>
                      <a:pt x="1686" y="2699"/>
                    </a:lnTo>
                    <a:lnTo>
                      <a:pt x="1799" y="2642"/>
                    </a:lnTo>
                    <a:lnTo>
                      <a:pt x="1911" y="2642"/>
                    </a:lnTo>
                    <a:lnTo>
                      <a:pt x="2023" y="2586"/>
                    </a:lnTo>
                    <a:lnTo>
                      <a:pt x="2080" y="2586"/>
                    </a:lnTo>
                    <a:lnTo>
                      <a:pt x="2248" y="2699"/>
                    </a:lnTo>
                    <a:lnTo>
                      <a:pt x="2361" y="2755"/>
                    </a:lnTo>
                    <a:lnTo>
                      <a:pt x="2529" y="2699"/>
                    </a:lnTo>
                    <a:lnTo>
                      <a:pt x="2586" y="2642"/>
                    </a:lnTo>
                    <a:lnTo>
                      <a:pt x="2642" y="2755"/>
                    </a:lnTo>
                    <a:lnTo>
                      <a:pt x="2754" y="2923"/>
                    </a:lnTo>
                    <a:lnTo>
                      <a:pt x="2867" y="2923"/>
                    </a:lnTo>
                    <a:lnTo>
                      <a:pt x="2923" y="2867"/>
                    </a:lnTo>
                    <a:lnTo>
                      <a:pt x="2923" y="2811"/>
                    </a:lnTo>
                    <a:lnTo>
                      <a:pt x="2979" y="2923"/>
                    </a:lnTo>
                    <a:lnTo>
                      <a:pt x="3035" y="2980"/>
                    </a:lnTo>
                    <a:lnTo>
                      <a:pt x="3204" y="3036"/>
                    </a:lnTo>
                    <a:lnTo>
                      <a:pt x="3653" y="3036"/>
                    </a:lnTo>
                    <a:lnTo>
                      <a:pt x="3822" y="2923"/>
                    </a:lnTo>
                    <a:lnTo>
                      <a:pt x="3991" y="2811"/>
                    </a:lnTo>
                    <a:lnTo>
                      <a:pt x="4159" y="2642"/>
                    </a:lnTo>
                    <a:lnTo>
                      <a:pt x="4440" y="2642"/>
                    </a:lnTo>
                    <a:lnTo>
                      <a:pt x="4553" y="2418"/>
                    </a:lnTo>
                    <a:lnTo>
                      <a:pt x="4778" y="2361"/>
                    </a:lnTo>
                    <a:lnTo>
                      <a:pt x="4890" y="2249"/>
                    </a:lnTo>
                    <a:lnTo>
                      <a:pt x="4946" y="2080"/>
                    </a:lnTo>
                    <a:lnTo>
                      <a:pt x="4946" y="1856"/>
                    </a:lnTo>
                    <a:lnTo>
                      <a:pt x="4946" y="1462"/>
                    </a:lnTo>
                    <a:lnTo>
                      <a:pt x="4946" y="1069"/>
                    </a:lnTo>
                    <a:lnTo>
                      <a:pt x="4890" y="956"/>
                    </a:lnTo>
                    <a:lnTo>
                      <a:pt x="4946" y="788"/>
                    </a:lnTo>
                    <a:lnTo>
                      <a:pt x="5002" y="619"/>
                    </a:lnTo>
                    <a:lnTo>
                      <a:pt x="5115" y="507"/>
                    </a:lnTo>
                    <a:lnTo>
                      <a:pt x="5227" y="450"/>
                    </a:lnTo>
                    <a:lnTo>
                      <a:pt x="5340" y="338"/>
                    </a:lnTo>
                    <a:lnTo>
                      <a:pt x="5396" y="226"/>
                    </a:lnTo>
                    <a:lnTo>
                      <a:pt x="5340" y="57"/>
                    </a:lnTo>
                    <a:lnTo>
                      <a:pt x="5227" y="1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9" name="Google Shape;24559;p54"/>
              <p:cNvSpPr/>
              <p:nvPr/>
            </p:nvSpPr>
            <p:spPr>
              <a:xfrm>
                <a:off x="1596875" y="1104575"/>
                <a:ext cx="137750" cy="94175"/>
              </a:xfrm>
              <a:custGeom>
                <a:avLst/>
                <a:gdLst/>
                <a:ahLst/>
                <a:cxnLst/>
                <a:rect l="l" t="t" r="r" b="b"/>
                <a:pathLst>
                  <a:path w="5510" h="3767" extrusionOk="0">
                    <a:moveTo>
                      <a:pt x="4329" y="0"/>
                    </a:moveTo>
                    <a:lnTo>
                      <a:pt x="3935" y="169"/>
                    </a:lnTo>
                    <a:lnTo>
                      <a:pt x="3542" y="338"/>
                    </a:lnTo>
                    <a:lnTo>
                      <a:pt x="3430" y="338"/>
                    </a:lnTo>
                    <a:lnTo>
                      <a:pt x="3092" y="394"/>
                    </a:lnTo>
                    <a:lnTo>
                      <a:pt x="2924" y="506"/>
                    </a:lnTo>
                    <a:lnTo>
                      <a:pt x="2755" y="619"/>
                    </a:lnTo>
                    <a:lnTo>
                      <a:pt x="1912" y="844"/>
                    </a:lnTo>
                    <a:lnTo>
                      <a:pt x="1519" y="956"/>
                    </a:lnTo>
                    <a:lnTo>
                      <a:pt x="1125" y="1181"/>
                    </a:lnTo>
                    <a:lnTo>
                      <a:pt x="956" y="1293"/>
                    </a:lnTo>
                    <a:lnTo>
                      <a:pt x="732" y="1349"/>
                    </a:lnTo>
                    <a:lnTo>
                      <a:pt x="338" y="1462"/>
                    </a:lnTo>
                    <a:lnTo>
                      <a:pt x="226" y="1574"/>
                    </a:lnTo>
                    <a:lnTo>
                      <a:pt x="170" y="1743"/>
                    </a:lnTo>
                    <a:lnTo>
                      <a:pt x="113" y="1855"/>
                    </a:lnTo>
                    <a:lnTo>
                      <a:pt x="57" y="1799"/>
                    </a:lnTo>
                    <a:lnTo>
                      <a:pt x="1" y="1799"/>
                    </a:lnTo>
                    <a:lnTo>
                      <a:pt x="113" y="2136"/>
                    </a:lnTo>
                    <a:lnTo>
                      <a:pt x="226" y="2192"/>
                    </a:lnTo>
                    <a:lnTo>
                      <a:pt x="282" y="2361"/>
                    </a:lnTo>
                    <a:lnTo>
                      <a:pt x="394" y="2586"/>
                    </a:lnTo>
                    <a:lnTo>
                      <a:pt x="394" y="3148"/>
                    </a:lnTo>
                    <a:lnTo>
                      <a:pt x="563" y="3598"/>
                    </a:lnTo>
                    <a:lnTo>
                      <a:pt x="675" y="3598"/>
                    </a:lnTo>
                    <a:lnTo>
                      <a:pt x="900" y="3429"/>
                    </a:lnTo>
                    <a:lnTo>
                      <a:pt x="1125" y="3429"/>
                    </a:lnTo>
                    <a:lnTo>
                      <a:pt x="1294" y="3485"/>
                    </a:lnTo>
                    <a:lnTo>
                      <a:pt x="1519" y="3654"/>
                    </a:lnTo>
                    <a:lnTo>
                      <a:pt x="1631" y="3710"/>
                    </a:lnTo>
                    <a:lnTo>
                      <a:pt x="1743" y="3766"/>
                    </a:lnTo>
                    <a:lnTo>
                      <a:pt x="1856" y="3710"/>
                    </a:lnTo>
                    <a:lnTo>
                      <a:pt x="1968" y="3654"/>
                    </a:lnTo>
                    <a:lnTo>
                      <a:pt x="2137" y="3541"/>
                    </a:lnTo>
                    <a:lnTo>
                      <a:pt x="2305" y="3485"/>
                    </a:lnTo>
                    <a:lnTo>
                      <a:pt x="2418" y="3485"/>
                    </a:lnTo>
                    <a:lnTo>
                      <a:pt x="2586" y="3598"/>
                    </a:lnTo>
                    <a:lnTo>
                      <a:pt x="2699" y="3654"/>
                    </a:lnTo>
                    <a:lnTo>
                      <a:pt x="2755" y="3654"/>
                    </a:lnTo>
                    <a:lnTo>
                      <a:pt x="2867" y="3598"/>
                    </a:lnTo>
                    <a:lnTo>
                      <a:pt x="2867" y="3485"/>
                    </a:lnTo>
                    <a:lnTo>
                      <a:pt x="2755" y="3036"/>
                    </a:lnTo>
                    <a:lnTo>
                      <a:pt x="2699" y="2867"/>
                    </a:lnTo>
                    <a:lnTo>
                      <a:pt x="2643" y="2642"/>
                    </a:lnTo>
                    <a:lnTo>
                      <a:pt x="2474" y="2642"/>
                    </a:lnTo>
                    <a:lnTo>
                      <a:pt x="2474" y="2755"/>
                    </a:lnTo>
                    <a:lnTo>
                      <a:pt x="2474" y="2811"/>
                    </a:lnTo>
                    <a:lnTo>
                      <a:pt x="2418" y="2755"/>
                    </a:lnTo>
                    <a:lnTo>
                      <a:pt x="2362" y="2642"/>
                    </a:lnTo>
                    <a:lnTo>
                      <a:pt x="2024" y="2361"/>
                    </a:lnTo>
                    <a:lnTo>
                      <a:pt x="1856" y="2305"/>
                    </a:lnTo>
                    <a:lnTo>
                      <a:pt x="1743" y="2305"/>
                    </a:lnTo>
                    <a:lnTo>
                      <a:pt x="1575" y="2361"/>
                    </a:lnTo>
                    <a:lnTo>
                      <a:pt x="1519" y="2361"/>
                    </a:lnTo>
                    <a:lnTo>
                      <a:pt x="1462" y="2305"/>
                    </a:lnTo>
                    <a:lnTo>
                      <a:pt x="1406" y="2192"/>
                    </a:lnTo>
                    <a:lnTo>
                      <a:pt x="1294" y="2080"/>
                    </a:lnTo>
                    <a:lnTo>
                      <a:pt x="1181" y="2024"/>
                    </a:lnTo>
                    <a:lnTo>
                      <a:pt x="1069" y="2080"/>
                    </a:lnTo>
                    <a:lnTo>
                      <a:pt x="900" y="2136"/>
                    </a:lnTo>
                    <a:lnTo>
                      <a:pt x="900" y="1968"/>
                    </a:lnTo>
                    <a:lnTo>
                      <a:pt x="844" y="1911"/>
                    </a:lnTo>
                    <a:lnTo>
                      <a:pt x="844" y="1799"/>
                    </a:lnTo>
                    <a:lnTo>
                      <a:pt x="900" y="1743"/>
                    </a:lnTo>
                    <a:lnTo>
                      <a:pt x="1237" y="1630"/>
                    </a:lnTo>
                    <a:lnTo>
                      <a:pt x="1350" y="1574"/>
                    </a:lnTo>
                    <a:lnTo>
                      <a:pt x="1631" y="1574"/>
                    </a:lnTo>
                    <a:lnTo>
                      <a:pt x="1631" y="1406"/>
                    </a:lnTo>
                    <a:lnTo>
                      <a:pt x="1668" y="1368"/>
                    </a:lnTo>
                    <a:lnTo>
                      <a:pt x="1687" y="1406"/>
                    </a:lnTo>
                    <a:lnTo>
                      <a:pt x="1687" y="1462"/>
                    </a:lnTo>
                    <a:lnTo>
                      <a:pt x="1800" y="1518"/>
                    </a:lnTo>
                    <a:lnTo>
                      <a:pt x="1968" y="1462"/>
                    </a:lnTo>
                    <a:lnTo>
                      <a:pt x="2137" y="1406"/>
                    </a:lnTo>
                    <a:lnTo>
                      <a:pt x="2249" y="1406"/>
                    </a:lnTo>
                    <a:lnTo>
                      <a:pt x="2362" y="1462"/>
                    </a:lnTo>
                    <a:lnTo>
                      <a:pt x="2305" y="1518"/>
                    </a:lnTo>
                    <a:lnTo>
                      <a:pt x="2305" y="1574"/>
                    </a:lnTo>
                    <a:lnTo>
                      <a:pt x="2249" y="1687"/>
                    </a:lnTo>
                    <a:lnTo>
                      <a:pt x="2193" y="1630"/>
                    </a:lnTo>
                    <a:lnTo>
                      <a:pt x="2081" y="1574"/>
                    </a:lnTo>
                    <a:lnTo>
                      <a:pt x="1912" y="1574"/>
                    </a:lnTo>
                    <a:lnTo>
                      <a:pt x="1856" y="1687"/>
                    </a:lnTo>
                    <a:lnTo>
                      <a:pt x="1800" y="1855"/>
                    </a:lnTo>
                    <a:lnTo>
                      <a:pt x="1800" y="1968"/>
                    </a:lnTo>
                    <a:lnTo>
                      <a:pt x="1856" y="2136"/>
                    </a:lnTo>
                    <a:lnTo>
                      <a:pt x="1968" y="2249"/>
                    </a:lnTo>
                    <a:lnTo>
                      <a:pt x="2193" y="2474"/>
                    </a:lnTo>
                    <a:lnTo>
                      <a:pt x="2362" y="2530"/>
                    </a:lnTo>
                    <a:lnTo>
                      <a:pt x="2474" y="2530"/>
                    </a:lnTo>
                    <a:lnTo>
                      <a:pt x="2530" y="2474"/>
                    </a:lnTo>
                    <a:lnTo>
                      <a:pt x="2586" y="2361"/>
                    </a:lnTo>
                    <a:lnTo>
                      <a:pt x="2586" y="2474"/>
                    </a:lnTo>
                    <a:lnTo>
                      <a:pt x="2586" y="2586"/>
                    </a:lnTo>
                    <a:lnTo>
                      <a:pt x="2643" y="2642"/>
                    </a:lnTo>
                    <a:lnTo>
                      <a:pt x="2755" y="2586"/>
                    </a:lnTo>
                    <a:lnTo>
                      <a:pt x="2811" y="2530"/>
                    </a:lnTo>
                    <a:lnTo>
                      <a:pt x="2811" y="2361"/>
                    </a:lnTo>
                    <a:lnTo>
                      <a:pt x="2755" y="2249"/>
                    </a:lnTo>
                    <a:lnTo>
                      <a:pt x="2811" y="2249"/>
                    </a:lnTo>
                    <a:lnTo>
                      <a:pt x="2811" y="2192"/>
                    </a:lnTo>
                    <a:lnTo>
                      <a:pt x="3036" y="2080"/>
                    </a:lnTo>
                    <a:lnTo>
                      <a:pt x="3092" y="1968"/>
                    </a:lnTo>
                    <a:lnTo>
                      <a:pt x="3036" y="1855"/>
                    </a:lnTo>
                    <a:lnTo>
                      <a:pt x="2924" y="1687"/>
                    </a:lnTo>
                    <a:lnTo>
                      <a:pt x="2980" y="1687"/>
                    </a:lnTo>
                    <a:lnTo>
                      <a:pt x="3036" y="1743"/>
                    </a:lnTo>
                    <a:lnTo>
                      <a:pt x="3092" y="1855"/>
                    </a:lnTo>
                    <a:lnTo>
                      <a:pt x="3092" y="1968"/>
                    </a:lnTo>
                    <a:lnTo>
                      <a:pt x="3092" y="2080"/>
                    </a:lnTo>
                    <a:lnTo>
                      <a:pt x="3205" y="2305"/>
                    </a:lnTo>
                    <a:lnTo>
                      <a:pt x="3261" y="2361"/>
                    </a:lnTo>
                    <a:lnTo>
                      <a:pt x="3317" y="2417"/>
                    </a:lnTo>
                    <a:lnTo>
                      <a:pt x="3430" y="2361"/>
                    </a:lnTo>
                    <a:lnTo>
                      <a:pt x="3430" y="2305"/>
                    </a:lnTo>
                    <a:lnTo>
                      <a:pt x="3486" y="2136"/>
                    </a:lnTo>
                    <a:lnTo>
                      <a:pt x="3542" y="2024"/>
                    </a:lnTo>
                    <a:lnTo>
                      <a:pt x="3598" y="1968"/>
                    </a:lnTo>
                    <a:lnTo>
                      <a:pt x="3711" y="1968"/>
                    </a:lnTo>
                    <a:lnTo>
                      <a:pt x="3879" y="2024"/>
                    </a:lnTo>
                    <a:lnTo>
                      <a:pt x="3935" y="2080"/>
                    </a:lnTo>
                    <a:lnTo>
                      <a:pt x="3992" y="2080"/>
                    </a:lnTo>
                    <a:lnTo>
                      <a:pt x="4048" y="1968"/>
                    </a:lnTo>
                    <a:lnTo>
                      <a:pt x="4104" y="1911"/>
                    </a:lnTo>
                    <a:lnTo>
                      <a:pt x="4104" y="1799"/>
                    </a:lnTo>
                    <a:lnTo>
                      <a:pt x="4104" y="1687"/>
                    </a:lnTo>
                    <a:lnTo>
                      <a:pt x="4216" y="1518"/>
                    </a:lnTo>
                    <a:lnTo>
                      <a:pt x="4329" y="1293"/>
                    </a:lnTo>
                    <a:lnTo>
                      <a:pt x="4385" y="1068"/>
                    </a:lnTo>
                    <a:lnTo>
                      <a:pt x="4441" y="1181"/>
                    </a:lnTo>
                    <a:lnTo>
                      <a:pt x="4554" y="1181"/>
                    </a:lnTo>
                    <a:lnTo>
                      <a:pt x="4835" y="1125"/>
                    </a:lnTo>
                    <a:lnTo>
                      <a:pt x="5059" y="1068"/>
                    </a:lnTo>
                    <a:lnTo>
                      <a:pt x="5228" y="956"/>
                    </a:lnTo>
                    <a:lnTo>
                      <a:pt x="5509" y="844"/>
                    </a:lnTo>
                    <a:lnTo>
                      <a:pt x="5509" y="731"/>
                    </a:lnTo>
                    <a:lnTo>
                      <a:pt x="5509" y="619"/>
                    </a:lnTo>
                    <a:lnTo>
                      <a:pt x="5453" y="506"/>
                    </a:lnTo>
                    <a:lnTo>
                      <a:pt x="5341" y="394"/>
                    </a:lnTo>
                    <a:lnTo>
                      <a:pt x="5228" y="394"/>
                    </a:lnTo>
                    <a:lnTo>
                      <a:pt x="5116" y="506"/>
                    </a:lnTo>
                    <a:lnTo>
                      <a:pt x="4947" y="619"/>
                    </a:lnTo>
                    <a:lnTo>
                      <a:pt x="4891" y="338"/>
                    </a:lnTo>
                    <a:lnTo>
                      <a:pt x="4778" y="169"/>
                    </a:lnTo>
                    <a:lnTo>
                      <a:pt x="4610" y="0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0" name="Google Shape;24560;p54"/>
              <p:cNvSpPr/>
              <p:nvPr/>
            </p:nvSpPr>
            <p:spPr>
              <a:xfrm>
                <a:off x="1737400" y="1236650"/>
                <a:ext cx="13352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4217" extrusionOk="0">
                    <a:moveTo>
                      <a:pt x="4216" y="1"/>
                    </a:moveTo>
                    <a:lnTo>
                      <a:pt x="4047" y="113"/>
                    </a:lnTo>
                    <a:lnTo>
                      <a:pt x="3823" y="282"/>
                    </a:lnTo>
                    <a:lnTo>
                      <a:pt x="3766" y="507"/>
                    </a:lnTo>
                    <a:lnTo>
                      <a:pt x="3710" y="731"/>
                    </a:lnTo>
                    <a:lnTo>
                      <a:pt x="3710" y="1012"/>
                    </a:lnTo>
                    <a:lnTo>
                      <a:pt x="3710" y="1069"/>
                    </a:lnTo>
                    <a:lnTo>
                      <a:pt x="3710" y="1125"/>
                    </a:lnTo>
                    <a:lnTo>
                      <a:pt x="3766" y="1125"/>
                    </a:lnTo>
                    <a:lnTo>
                      <a:pt x="3710" y="1294"/>
                    </a:lnTo>
                    <a:lnTo>
                      <a:pt x="3766" y="1462"/>
                    </a:lnTo>
                    <a:lnTo>
                      <a:pt x="3823" y="1799"/>
                    </a:lnTo>
                    <a:lnTo>
                      <a:pt x="3935" y="2137"/>
                    </a:lnTo>
                    <a:lnTo>
                      <a:pt x="3991" y="2305"/>
                    </a:lnTo>
                    <a:lnTo>
                      <a:pt x="3991" y="2474"/>
                    </a:lnTo>
                    <a:lnTo>
                      <a:pt x="3710" y="2418"/>
                    </a:lnTo>
                    <a:lnTo>
                      <a:pt x="3485" y="2305"/>
                    </a:lnTo>
                    <a:lnTo>
                      <a:pt x="3429" y="2193"/>
                    </a:lnTo>
                    <a:lnTo>
                      <a:pt x="3373" y="2080"/>
                    </a:lnTo>
                    <a:lnTo>
                      <a:pt x="3317" y="1968"/>
                    </a:lnTo>
                    <a:lnTo>
                      <a:pt x="3373" y="1799"/>
                    </a:lnTo>
                    <a:lnTo>
                      <a:pt x="3317" y="1743"/>
                    </a:lnTo>
                    <a:lnTo>
                      <a:pt x="3317" y="1687"/>
                    </a:lnTo>
                    <a:lnTo>
                      <a:pt x="3148" y="1687"/>
                    </a:lnTo>
                    <a:lnTo>
                      <a:pt x="2698" y="1856"/>
                    </a:lnTo>
                    <a:lnTo>
                      <a:pt x="2305" y="2080"/>
                    </a:lnTo>
                    <a:lnTo>
                      <a:pt x="2249" y="2137"/>
                    </a:lnTo>
                    <a:lnTo>
                      <a:pt x="2193" y="2249"/>
                    </a:lnTo>
                    <a:lnTo>
                      <a:pt x="2249" y="2305"/>
                    </a:lnTo>
                    <a:lnTo>
                      <a:pt x="2361" y="2361"/>
                    </a:lnTo>
                    <a:lnTo>
                      <a:pt x="2361" y="2305"/>
                    </a:lnTo>
                    <a:lnTo>
                      <a:pt x="2417" y="2361"/>
                    </a:lnTo>
                    <a:lnTo>
                      <a:pt x="2361" y="2361"/>
                    </a:lnTo>
                    <a:lnTo>
                      <a:pt x="2361" y="2474"/>
                    </a:lnTo>
                    <a:lnTo>
                      <a:pt x="2249" y="2418"/>
                    </a:lnTo>
                    <a:lnTo>
                      <a:pt x="2193" y="2474"/>
                    </a:lnTo>
                    <a:lnTo>
                      <a:pt x="2136" y="2642"/>
                    </a:lnTo>
                    <a:lnTo>
                      <a:pt x="2136" y="2699"/>
                    </a:lnTo>
                    <a:lnTo>
                      <a:pt x="2080" y="2642"/>
                    </a:lnTo>
                    <a:lnTo>
                      <a:pt x="1912" y="2642"/>
                    </a:lnTo>
                    <a:lnTo>
                      <a:pt x="1799" y="2755"/>
                    </a:lnTo>
                    <a:lnTo>
                      <a:pt x="1743" y="2867"/>
                    </a:lnTo>
                    <a:lnTo>
                      <a:pt x="1743" y="2980"/>
                    </a:lnTo>
                    <a:lnTo>
                      <a:pt x="1630" y="2867"/>
                    </a:lnTo>
                    <a:lnTo>
                      <a:pt x="1349" y="2699"/>
                    </a:lnTo>
                    <a:lnTo>
                      <a:pt x="1181" y="2642"/>
                    </a:lnTo>
                    <a:lnTo>
                      <a:pt x="1012" y="2642"/>
                    </a:lnTo>
                    <a:lnTo>
                      <a:pt x="956" y="2699"/>
                    </a:lnTo>
                    <a:lnTo>
                      <a:pt x="956" y="2755"/>
                    </a:lnTo>
                    <a:lnTo>
                      <a:pt x="1012" y="2867"/>
                    </a:lnTo>
                    <a:lnTo>
                      <a:pt x="1068" y="3036"/>
                    </a:lnTo>
                    <a:lnTo>
                      <a:pt x="1068" y="3205"/>
                    </a:lnTo>
                    <a:lnTo>
                      <a:pt x="1068" y="3261"/>
                    </a:lnTo>
                    <a:lnTo>
                      <a:pt x="1012" y="3205"/>
                    </a:lnTo>
                    <a:lnTo>
                      <a:pt x="900" y="3205"/>
                    </a:lnTo>
                    <a:lnTo>
                      <a:pt x="844" y="3261"/>
                    </a:lnTo>
                    <a:lnTo>
                      <a:pt x="787" y="3429"/>
                    </a:lnTo>
                    <a:lnTo>
                      <a:pt x="787" y="3486"/>
                    </a:lnTo>
                    <a:lnTo>
                      <a:pt x="675" y="3429"/>
                    </a:lnTo>
                    <a:lnTo>
                      <a:pt x="563" y="3317"/>
                    </a:lnTo>
                    <a:lnTo>
                      <a:pt x="282" y="3317"/>
                    </a:lnTo>
                    <a:lnTo>
                      <a:pt x="113" y="3486"/>
                    </a:lnTo>
                    <a:lnTo>
                      <a:pt x="57" y="3542"/>
                    </a:lnTo>
                    <a:lnTo>
                      <a:pt x="113" y="3654"/>
                    </a:lnTo>
                    <a:lnTo>
                      <a:pt x="169" y="3879"/>
                    </a:lnTo>
                    <a:lnTo>
                      <a:pt x="113" y="3935"/>
                    </a:lnTo>
                    <a:lnTo>
                      <a:pt x="1" y="4048"/>
                    </a:lnTo>
                    <a:lnTo>
                      <a:pt x="1" y="4104"/>
                    </a:lnTo>
                    <a:lnTo>
                      <a:pt x="1" y="4160"/>
                    </a:lnTo>
                    <a:lnTo>
                      <a:pt x="113" y="4216"/>
                    </a:lnTo>
                    <a:lnTo>
                      <a:pt x="338" y="4160"/>
                    </a:lnTo>
                    <a:lnTo>
                      <a:pt x="3260" y="3261"/>
                    </a:lnTo>
                    <a:lnTo>
                      <a:pt x="4947" y="2755"/>
                    </a:lnTo>
                    <a:lnTo>
                      <a:pt x="5228" y="2586"/>
                    </a:lnTo>
                    <a:lnTo>
                      <a:pt x="5284" y="2530"/>
                    </a:lnTo>
                    <a:lnTo>
                      <a:pt x="5340" y="2474"/>
                    </a:lnTo>
                    <a:lnTo>
                      <a:pt x="5284" y="2418"/>
                    </a:lnTo>
                    <a:lnTo>
                      <a:pt x="5228" y="2305"/>
                    </a:lnTo>
                    <a:lnTo>
                      <a:pt x="4947" y="2137"/>
                    </a:lnTo>
                    <a:lnTo>
                      <a:pt x="4778" y="2024"/>
                    </a:lnTo>
                    <a:lnTo>
                      <a:pt x="4947" y="1743"/>
                    </a:lnTo>
                    <a:lnTo>
                      <a:pt x="4947" y="1631"/>
                    </a:lnTo>
                    <a:lnTo>
                      <a:pt x="4890" y="1462"/>
                    </a:lnTo>
                    <a:lnTo>
                      <a:pt x="4834" y="1406"/>
                    </a:lnTo>
                    <a:lnTo>
                      <a:pt x="4722" y="1350"/>
                    </a:lnTo>
                    <a:lnTo>
                      <a:pt x="4666" y="1181"/>
                    </a:lnTo>
                    <a:lnTo>
                      <a:pt x="4609" y="1069"/>
                    </a:lnTo>
                    <a:lnTo>
                      <a:pt x="4441" y="1012"/>
                    </a:lnTo>
                    <a:lnTo>
                      <a:pt x="4216" y="956"/>
                    </a:lnTo>
                    <a:lnTo>
                      <a:pt x="4385" y="844"/>
                    </a:lnTo>
                    <a:lnTo>
                      <a:pt x="4497" y="731"/>
                    </a:lnTo>
                    <a:lnTo>
                      <a:pt x="4553" y="619"/>
                    </a:lnTo>
                    <a:lnTo>
                      <a:pt x="4609" y="507"/>
                    </a:lnTo>
                    <a:lnTo>
                      <a:pt x="4553" y="338"/>
                    </a:lnTo>
                    <a:lnTo>
                      <a:pt x="4553" y="226"/>
                    </a:lnTo>
                    <a:lnTo>
                      <a:pt x="4385" y="1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1" name="Google Shape;24561;p54"/>
              <p:cNvSpPr/>
              <p:nvPr/>
            </p:nvSpPr>
            <p:spPr>
              <a:xfrm>
                <a:off x="2227800" y="1077875"/>
                <a:ext cx="144750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5790" h="2811" extrusionOk="0">
                    <a:moveTo>
                      <a:pt x="2979" y="1462"/>
                    </a:moveTo>
                    <a:lnTo>
                      <a:pt x="3148" y="1518"/>
                    </a:lnTo>
                    <a:lnTo>
                      <a:pt x="3316" y="1631"/>
                    </a:lnTo>
                    <a:lnTo>
                      <a:pt x="3429" y="1799"/>
                    </a:lnTo>
                    <a:lnTo>
                      <a:pt x="3485" y="1912"/>
                    </a:lnTo>
                    <a:lnTo>
                      <a:pt x="3654" y="1912"/>
                    </a:lnTo>
                    <a:lnTo>
                      <a:pt x="3710" y="1855"/>
                    </a:lnTo>
                    <a:lnTo>
                      <a:pt x="3710" y="1687"/>
                    </a:lnTo>
                    <a:lnTo>
                      <a:pt x="3710" y="1631"/>
                    </a:lnTo>
                    <a:lnTo>
                      <a:pt x="3710" y="1518"/>
                    </a:lnTo>
                    <a:lnTo>
                      <a:pt x="3822" y="1631"/>
                    </a:lnTo>
                    <a:lnTo>
                      <a:pt x="3822" y="1743"/>
                    </a:lnTo>
                    <a:lnTo>
                      <a:pt x="3766" y="1855"/>
                    </a:lnTo>
                    <a:lnTo>
                      <a:pt x="3654" y="1968"/>
                    </a:lnTo>
                    <a:lnTo>
                      <a:pt x="3598" y="2024"/>
                    </a:lnTo>
                    <a:lnTo>
                      <a:pt x="3541" y="2080"/>
                    </a:lnTo>
                    <a:lnTo>
                      <a:pt x="3598" y="2193"/>
                    </a:lnTo>
                    <a:lnTo>
                      <a:pt x="3654" y="2305"/>
                    </a:lnTo>
                    <a:lnTo>
                      <a:pt x="3541" y="2193"/>
                    </a:lnTo>
                    <a:lnTo>
                      <a:pt x="3373" y="2193"/>
                    </a:lnTo>
                    <a:lnTo>
                      <a:pt x="3260" y="2249"/>
                    </a:lnTo>
                    <a:lnTo>
                      <a:pt x="3148" y="2305"/>
                    </a:lnTo>
                    <a:lnTo>
                      <a:pt x="3148" y="2193"/>
                    </a:lnTo>
                    <a:lnTo>
                      <a:pt x="3148" y="2080"/>
                    </a:lnTo>
                    <a:lnTo>
                      <a:pt x="3148" y="1799"/>
                    </a:lnTo>
                    <a:lnTo>
                      <a:pt x="3148" y="1631"/>
                    </a:lnTo>
                    <a:lnTo>
                      <a:pt x="3092" y="1574"/>
                    </a:lnTo>
                    <a:lnTo>
                      <a:pt x="2923" y="1518"/>
                    </a:lnTo>
                    <a:lnTo>
                      <a:pt x="2859" y="1502"/>
                    </a:lnTo>
                    <a:lnTo>
                      <a:pt x="2859" y="1502"/>
                    </a:lnTo>
                    <a:lnTo>
                      <a:pt x="2979" y="1462"/>
                    </a:lnTo>
                    <a:close/>
                    <a:moveTo>
                      <a:pt x="2249" y="1349"/>
                    </a:moveTo>
                    <a:lnTo>
                      <a:pt x="2249" y="1462"/>
                    </a:lnTo>
                    <a:lnTo>
                      <a:pt x="2305" y="1518"/>
                    </a:lnTo>
                    <a:lnTo>
                      <a:pt x="2473" y="1518"/>
                    </a:lnTo>
                    <a:lnTo>
                      <a:pt x="2642" y="1462"/>
                    </a:lnTo>
                    <a:lnTo>
                      <a:pt x="2676" y="1473"/>
                    </a:lnTo>
                    <a:lnTo>
                      <a:pt x="2586" y="1518"/>
                    </a:lnTo>
                    <a:lnTo>
                      <a:pt x="2473" y="1574"/>
                    </a:lnTo>
                    <a:lnTo>
                      <a:pt x="2530" y="1687"/>
                    </a:lnTo>
                    <a:lnTo>
                      <a:pt x="2642" y="1799"/>
                    </a:lnTo>
                    <a:lnTo>
                      <a:pt x="2754" y="1912"/>
                    </a:lnTo>
                    <a:lnTo>
                      <a:pt x="2754" y="1968"/>
                    </a:lnTo>
                    <a:lnTo>
                      <a:pt x="2754" y="2193"/>
                    </a:lnTo>
                    <a:lnTo>
                      <a:pt x="2754" y="2249"/>
                    </a:lnTo>
                    <a:lnTo>
                      <a:pt x="2754" y="2361"/>
                    </a:lnTo>
                    <a:lnTo>
                      <a:pt x="2698" y="2249"/>
                    </a:lnTo>
                    <a:lnTo>
                      <a:pt x="2642" y="2249"/>
                    </a:lnTo>
                    <a:lnTo>
                      <a:pt x="2530" y="2305"/>
                    </a:lnTo>
                    <a:lnTo>
                      <a:pt x="2473" y="2361"/>
                    </a:lnTo>
                    <a:lnTo>
                      <a:pt x="2361" y="2361"/>
                    </a:lnTo>
                    <a:lnTo>
                      <a:pt x="2361" y="2305"/>
                    </a:lnTo>
                    <a:lnTo>
                      <a:pt x="2417" y="2136"/>
                    </a:lnTo>
                    <a:lnTo>
                      <a:pt x="2361" y="2080"/>
                    </a:lnTo>
                    <a:lnTo>
                      <a:pt x="2305" y="2024"/>
                    </a:lnTo>
                    <a:lnTo>
                      <a:pt x="2080" y="1968"/>
                    </a:lnTo>
                    <a:lnTo>
                      <a:pt x="1911" y="1855"/>
                    </a:lnTo>
                    <a:lnTo>
                      <a:pt x="1687" y="1799"/>
                    </a:lnTo>
                    <a:lnTo>
                      <a:pt x="1911" y="1743"/>
                    </a:lnTo>
                    <a:lnTo>
                      <a:pt x="2136" y="1574"/>
                    </a:lnTo>
                    <a:lnTo>
                      <a:pt x="2249" y="1349"/>
                    </a:lnTo>
                    <a:close/>
                    <a:moveTo>
                      <a:pt x="3991" y="1"/>
                    </a:moveTo>
                    <a:lnTo>
                      <a:pt x="3766" y="57"/>
                    </a:lnTo>
                    <a:lnTo>
                      <a:pt x="3541" y="113"/>
                    </a:lnTo>
                    <a:lnTo>
                      <a:pt x="3148" y="113"/>
                    </a:lnTo>
                    <a:lnTo>
                      <a:pt x="3092" y="169"/>
                    </a:lnTo>
                    <a:lnTo>
                      <a:pt x="2979" y="225"/>
                    </a:lnTo>
                    <a:lnTo>
                      <a:pt x="2923" y="282"/>
                    </a:lnTo>
                    <a:lnTo>
                      <a:pt x="2923" y="506"/>
                    </a:lnTo>
                    <a:lnTo>
                      <a:pt x="2923" y="675"/>
                    </a:lnTo>
                    <a:lnTo>
                      <a:pt x="2979" y="731"/>
                    </a:lnTo>
                    <a:lnTo>
                      <a:pt x="3148" y="619"/>
                    </a:lnTo>
                    <a:lnTo>
                      <a:pt x="3373" y="563"/>
                    </a:lnTo>
                    <a:lnTo>
                      <a:pt x="3373" y="675"/>
                    </a:lnTo>
                    <a:lnTo>
                      <a:pt x="3316" y="731"/>
                    </a:lnTo>
                    <a:lnTo>
                      <a:pt x="3260" y="675"/>
                    </a:lnTo>
                    <a:lnTo>
                      <a:pt x="3148" y="675"/>
                    </a:lnTo>
                    <a:lnTo>
                      <a:pt x="3092" y="731"/>
                    </a:lnTo>
                    <a:lnTo>
                      <a:pt x="2979" y="731"/>
                    </a:lnTo>
                    <a:lnTo>
                      <a:pt x="2923" y="844"/>
                    </a:lnTo>
                    <a:lnTo>
                      <a:pt x="2867" y="956"/>
                    </a:lnTo>
                    <a:lnTo>
                      <a:pt x="2811" y="1068"/>
                    </a:lnTo>
                    <a:lnTo>
                      <a:pt x="2754" y="1125"/>
                    </a:lnTo>
                    <a:lnTo>
                      <a:pt x="2642" y="1068"/>
                    </a:lnTo>
                    <a:lnTo>
                      <a:pt x="2530" y="1068"/>
                    </a:lnTo>
                    <a:lnTo>
                      <a:pt x="2417" y="1125"/>
                    </a:lnTo>
                    <a:lnTo>
                      <a:pt x="2361" y="1181"/>
                    </a:lnTo>
                    <a:lnTo>
                      <a:pt x="2249" y="1349"/>
                    </a:lnTo>
                    <a:lnTo>
                      <a:pt x="2305" y="1181"/>
                    </a:lnTo>
                    <a:lnTo>
                      <a:pt x="2361" y="1012"/>
                    </a:lnTo>
                    <a:lnTo>
                      <a:pt x="2361" y="844"/>
                    </a:lnTo>
                    <a:lnTo>
                      <a:pt x="2192" y="731"/>
                    </a:lnTo>
                    <a:lnTo>
                      <a:pt x="2024" y="619"/>
                    </a:lnTo>
                    <a:lnTo>
                      <a:pt x="1855" y="450"/>
                    </a:lnTo>
                    <a:lnTo>
                      <a:pt x="1799" y="394"/>
                    </a:lnTo>
                    <a:lnTo>
                      <a:pt x="1630" y="563"/>
                    </a:lnTo>
                    <a:lnTo>
                      <a:pt x="1518" y="675"/>
                    </a:lnTo>
                    <a:lnTo>
                      <a:pt x="1405" y="787"/>
                    </a:lnTo>
                    <a:lnTo>
                      <a:pt x="1293" y="956"/>
                    </a:lnTo>
                    <a:lnTo>
                      <a:pt x="1181" y="787"/>
                    </a:lnTo>
                    <a:lnTo>
                      <a:pt x="1124" y="619"/>
                    </a:lnTo>
                    <a:lnTo>
                      <a:pt x="1012" y="619"/>
                    </a:lnTo>
                    <a:lnTo>
                      <a:pt x="900" y="675"/>
                    </a:lnTo>
                    <a:lnTo>
                      <a:pt x="787" y="787"/>
                    </a:lnTo>
                    <a:lnTo>
                      <a:pt x="731" y="900"/>
                    </a:lnTo>
                    <a:lnTo>
                      <a:pt x="731" y="1012"/>
                    </a:lnTo>
                    <a:lnTo>
                      <a:pt x="787" y="1349"/>
                    </a:lnTo>
                    <a:lnTo>
                      <a:pt x="843" y="1462"/>
                    </a:lnTo>
                    <a:lnTo>
                      <a:pt x="956" y="1574"/>
                    </a:lnTo>
                    <a:lnTo>
                      <a:pt x="1012" y="1518"/>
                    </a:lnTo>
                    <a:lnTo>
                      <a:pt x="1012" y="1574"/>
                    </a:lnTo>
                    <a:lnTo>
                      <a:pt x="900" y="1687"/>
                    </a:lnTo>
                    <a:lnTo>
                      <a:pt x="787" y="1687"/>
                    </a:lnTo>
                    <a:lnTo>
                      <a:pt x="731" y="1631"/>
                    </a:lnTo>
                    <a:lnTo>
                      <a:pt x="619" y="1518"/>
                    </a:lnTo>
                    <a:lnTo>
                      <a:pt x="450" y="1518"/>
                    </a:lnTo>
                    <a:lnTo>
                      <a:pt x="394" y="1574"/>
                    </a:lnTo>
                    <a:lnTo>
                      <a:pt x="394" y="1631"/>
                    </a:lnTo>
                    <a:lnTo>
                      <a:pt x="281" y="1687"/>
                    </a:lnTo>
                    <a:lnTo>
                      <a:pt x="281" y="1799"/>
                    </a:lnTo>
                    <a:lnTo>
                      <a:pt x="113" y="1799"/>
                    </a:lnTo>
                    <a:lnTo>
                      <a:pt x="57" y="1855"/>
                    </a:lnTo>
                    <a:lnTo>
                      <a:pt x="0" y="1912"/>
                    </a:lnTo>
                    <a:lnTo>
                      <a:pt x="57" y="2024"/>
                    </a:lnTo>
                    <a:lnTo>
                      <a:pt x="281" y="2080"/>
                    </a:lnTo>
                    <a:lnTo>
                      <a:pt x="394" y="2193"/>
                    </a:lnTo>
                    <a:lnTo>
                      <a:pt x="562" y="2361"/>
                    </a:lnTo>
                    <a:lnTo>
                      <a:pt x="787" y="2361"/>
                    </a:lnTo>
                    <a:lnTo>
                      <a:pt x="956" y="2305"/>
                    </a:lnTo>
                    <a:lnTo>
                      <a:pt x="1124" y="2249"/>
                    </a:lnTo>
                    <a:lnTo>
                      <a:pt x="1181" y="2249"/>
                    </a:lnTo>
                    <a:lnTo>
                      <a:pt x="1293" y="2305"/>
                    </a:lnTo>
                    <a:lnTo>
                      <a:pt x="1349" y="2361"/>
                    </a:lnTo>
                    <a:lnTo>
                      <a:pt x="1462" y="2417"/>
                    </a:lnTo>
                    <a:lnTo>
                      <a:pt x="1574" y="2474"/>
                    </a:lnTo>
                    <a:lnTo>
                      <a:pt x="1687" y="2474"/>
                    </a:lnTo>
                    <a:lnTo>
                      <a:pt x="1799" y="2417"/>
                    </a:lnTo>
                    <a:lnTo>
                      <a:pt x="2024" y="2642"/>
                    </a:lnTo>
                    <a:lnTo>
                      <a:pt x="2136" y="2755"/>
                    </a:lnTo>
                    <a:lnTo>
                      <a:pt x="2361" y="2811"/>
                    </a:lnTo>
                    <a:lnTo>
                      <a:pt x="2530" y="2755"/>
                    </a:lnTo>
                    <a:lnTo>
                      <a:pt x="2642" y="2755"/>
                    </a:lnTo>
                    <a:lnTo>
                      <a:pt x="2698" y="2698"/>
                    </a:lnTo>
                    <a:lnTo>
                      <a:pt x="2698" y="2642"/>
                    </a:lnTo>
                    <a:lnTo>
                      <a:pt x="2698" y="2586"/>
                    </a:lnTo>
                    <a:lnTo>
                      <a:pt x="2754" y="2586"/>
                    </a:lnTo>
                    <a:lnTo>
                      <a:pt x="2754" y="2642"/>
                    </a:lnTo>
                    <a:lnTo>
                      <a:pt x="2923" y="2755"/>
                    </a:lnTo>
                    <a:lnTo>
                      <a:pt x="3092" y="2811"/>
                    </a:lnTo>
                    <a:lnTo>
                      <a:pt x="3260" y="2811"/>
                    </a:lnTo>
                    <a:lnTo>
                      <a:pt x="3429" y="2755"/>
                    </a:lnTo>
                    <a:lnTo>
                      <a:pt x="4384" y="2305"/>
                    </a:lnTo>
                    <a:lnTo>
                      <a:pt x="4665" y="2080"/>
                    </a:lnTo>
                    <a:lnTo>
                      <a:pt x="4778" y="1968"/>
                    </a:lnTo>
                    <a:lnTo>
                      <a:pt x="4946" y="1968"/>
                    </a:lnTo>
                    <a:lnTo>
                      <a:pt x="5396" y="1799"/>
                    </a:lnTo>
                    <a:lnTo>
                      <a:pt x="5565" y="1687"/>
                    </a:lnTo>
                    <a:lnTo>
                      <a:pt x="5733" y="1518"/>
                    </a:lnTo>
                    <a:lnTo>
                      <a:pt x="5790" y="1406"/>
                    </a:lnTo>
                    <a:lnTo>
                      <a:pt x="5284" y="1406"/>
                    </a:lnTo>
                    <a:lnTo>
                      <a:pt x="5115" y="1349"/>
                    </a:lnTo>
                    <a:lnTo>
                      <a:pt x="4946" y="1349"/>
                    </a:lnTo>
                    <a:lnTo>
                      <a:pt x="4946" y="1181"/>
                    </a:lnTo>
                    <a:lnTo>
                      <a:pt x="4834" y="1068"/>
                    </a:lnTo>
                    <a:lnTo>
                      <a:pt x="4553" y="1068"/>
                    </a:lnTo>
                    <a:lnTo>
                      <a:pt x="4497" y="1012"/>
                    </a:lnTo>
                    <a:lnTo>
                      <a:pt x="4384" y="956"/>
                    </a:lnTo>
                    <a:lnTo>
                      <a:pt x="4272" y="956"/>
                    </a:lnTo>
                    <a:lnTo>
                      <a:pt x="4328" y="844"/>
                    </a:lnTo>
                    <a:lnTo>
                      <a:pt x="4328" y="731"/>
                    </a:lnTo>
                    <a:lnTo>
                      <a:pt x="4441" y="450"/>
                    </a:lnTo>
                    <a:lnTo>
                      <a:pt x="4441" y="338"/>
                    </a:lnTo>
                    <a:lnTo>
                      <a:pt x="4384" y="113"/>
                    </a:lnTo>
                    <a:lnTo>
                      <a:pt x="4328" y="57"/>
                    </a:lnTo>
                    <a:lnTo>
                      <a:pt x="4216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2" name="Google Shape;24562;p54"/>
              <p:cNvSpPr/>
              <p:nvPr/>
            </p:nvSpPr>
            <p:spPr>
              <a:xfrm>
                <a:off x="1610950" y="1124250"/>
                <a:ext cx="127875" cy="96975"/>
              </a:xfrm>
              <a:custGeom>
                <a:avLst/>
                <a:gdLst/>
                <a:ahLst/>
                <a:cxnLst/>
                <a:rect l="l" t="t" r="r" b="b"/>
                <a:pathLst>
                  <a:path w="5115" h="3879" extrusionOk="0">
                    <a:moveTo>
                      <a:pt x="4665" y="0"/>
                    </a:moveTo>
                    <a:lnTo>
                      <a:pt x="4553" y="57"/>
                    </a:lnTo>
                    <a:lnTo>
                      <a:pt x="4440" y="225"/>
                    </a:lnTo>
                    <a:lnTo>
                      <a:pt x="4328" y="281"/>
                    </a:lnTo>
                    <a:lnTo>
                      <a:pt x="4272" y="225"/>
                    </a:lnTo>
                    <a:lnTo>
                      <a:pt x="4103" y="225"/>
                    </a:lnTo>
                    <a:lnTo>
                      <a:pt x="3991" y="281"/>
                    </a:lnTo>
                    <a:lnTo>
                      <a:pt x="3934" y="338"/>
                    </a:lnTo>
                    <a:lnTo>
                      <a:pt x="3822" y="225"/>
                    </a:lnTo>
                    <a:lnTo>
                      <a:pt x="3766" y="281"/>
                    </a:lnTo>
                    <a:lnTo>
                      <a:pt x="3710" y="450"/>
                    </a:lnTo>
                    <a:lnTo>
                      <a:pt x="3597" y="619"/>
                    </a:lnTo>
                    <a:lnTo>
                      <a:pt x="3541" y="731"/>
                    </a:lnTo>
                    <a:lnTo>
                      <a:pt x="3429" y="731"/>
                    </a:lnTo>
                    <a:lnTo>
                      <a:pt x="3372" y="843"/>
                    </a:lnTo>
                    <a:lnTo>
                      <a:pt x="3372" y="956"/>
                    </a:lnTo>
                    <a:lnTo>
                      <a:pt x="3429" y="1068"/>
                    </a:lnTo>
                    <a:lnTo>
                      <a:pt x="3429" y="1181"/>
                    </a:lnTo>
                    <a:lnTo>
                      <a:pt x="3372" y="1237"/>
                    </a:lnTo>
                    <a:lnTo>
                      <a:pt x="3316" y="1181"/>
                    </a:lnTo>
                    <a:lnTo>
                      <a:pt x="3260" y="1124"/>
                    </a:lnTo>
                    <a:lnTo>
                      <a:pt x="3260" y="1012"/>
                    </a:lnTo>
                    <a:lnTo>
                      <a:pt x="3260" y="956"/>
                    </a:lnTo>
                    <a:lnTo>
                      <a:pt x="3204" y="900"/>
                    </a:lnTo>
                    <a:lnTo>
                      <a:pt x="3204" y="956"/>
                    </a:lnTo>
                    <a:lnTo>
                      <a:pt x="3148" y="1124"/>
                    </a:lnTo>
                    <a:lnTo>
                      <a:pt x="2923" y="1124"/>
                    </a:lnTo>
                    <a:lnTo>
                      <a:pt x="2867" y="1349"/>
                    </a:lnTo>
                    <a:lnTo>
                      <a:pt x="2754" y="1574"/>
                    </a:lnTo>
                    <a:lnTo>
                      <a:pt x="2698" y="1462"/>
                    </a:lnTo>
                    <a:lnTo>
                      <a:pt x="2642" y="1349"/>
                    </a:lnTo>
                    <a:lnTo>
                      <a:pt x="2585" y="1068"/>
                    </a:lnTo>
                    <a:lnTo>
                      <a:pt x="2473" y="843"/>
                    </a:lnTo>
                    <a:lnTo>
                      <a:pt x="2080" y="843"/>
                    </a:lnTo>
                    <a:lnTo>
                      <a:pt x="2192" y="1012"/>
                    </a:lnTo>
                    <a:lnTo>
                      <a:pt x="2248" y="1012"/>
                    </a:lnTo>
                    <a:lnTo>
                      <a:pt x="2361" y="956"/>
                    </a:lnTo>
                    <a:lnTo>
                      <a:pt x="2417" y="956"/>
                    </a:lnTo>
                    <a:lnTo>
                      <a:pt x="2473" y="1012"/>
                    </a:lnTo>
                    <a:lnTo>
                      <a:pt x="2473" y="1124"/>
                    </a:lnTo>
                    <a:lnTo>
                      <a:pt x="2417" y="1293"/>
                    </a:lnTo>
                    <a:lnTo>
                      <a:pt x="2361" y="1349"/>
                    </a:lnTo>
                    <a:lnTo>
                      <a:pt x="2248" y="1293"/>
                    </a:lnTo>
                    <a:lnTo>
                      <a:pt x="2192" y="1237"/>
                    </a:lnTo>
                    <a:lnTo>
                      <a:pt x="2080" y="1237"/>
                    </a:lnTo>
                    <a:lnTo>
                      <a:pt x="2136" y="1462"/>
                    </a:lnTo>
                    <a:lnTo>
                      <a:pt x="2136" y="1743"/>
                    </a:lnTo>
                    <a:lnTo>
                      <a:pt x="2136" y="1799"/>
                    </a:lnTo>
                    <a:lnTo>
                      <a:pt x="2080" y="1855"/>
                    </a:lnTo>
                    <a:lnTo>
                      <a:pt x="2080" y="2305"/>
                    </a:lnTo>
                    <a:lnTo>
                      <a:pt x="2136" y="2417"/>
                    </a:lnTo>
                    <a:lnTo>
                      <a:pt x="2136" y="2530"/>
                    </a:lnTo>
                    <a:lnTo>
                      <a:pt x="2136" y="2642"/>
                    </a:lnTo>
                    <a:lnTo>
                      <a:pt x="2248" y="2754"/>
                    </a:lnTo>
                    <a:lnTo>
                      <a:pt x="2192" y="2811"/>
                    </a:lnTo>
                    <a:lnTo>
                      <a:pt x="2136" y="2811"/>
                    </a:lnTo>
                    <a:lnTo>
                      <a:pt x="2080" y="2754"/>
                    </a:lnTo>
                    <a:lnTo>
                      <a:pt x="2023" y="2642"/>
                    </a:lnTo>
                    <a:lnTo>
                      <a:pt x="1855" y="2586"/>
                    </a:lnTo>
                    <a:lnTo>
                      <a:pt x="1461" y="2642"/>
                    </a:lnTo>
                    <a:lnTo>
                      <a:pt x="1405" y="2698"/>
                    </a:lnTo>
                    <a:lnTo>
                      <a:pt x="1405" y="2754"/>
                    </a:lnTo>
                    <a:lnTo>
                      <a:pt x="1349" y="2811"/>
                    </a:lnTo>
                    <a:lnTo>
                      <a:pt x="1237" y="2867"/>
                    </a:lnTo>
                    <a:lnTo>
                      <a:pt x="1068" y="2867"/>
                    </a:lnTo>
                    <a:lnTo>
                      <a:pt x="1012" y="2754"/>
                    </a:lnTo>
                    <a:lnTo>
                      <a:pt x="787" y="2473"/>
                    </a:lnTo>
                    <a:lnTo>
                      <a:pt x="731" y="2417"/>
                    </a:lnTo>
                    <a:lnTo>
                      <a:pt x="618" y="2417"/>
                    </a:lnTo>
                    <a:lnTo>
                      <a:pt x="618" y="2530"/>
                    </a:lnTo>
                    <a:lnTo>
                      <a:pt x="562" y="2586"/>
                    </a:lnTo>
                    <a:lnTo>
                      <a:pt x="506" y="2586"/>
                    </a:lnTo>
                    <a:lnTo>
                      <a:pt x="393" y="2530"/>
                    </a:lnTo>
                    <a:lnTo>
                      <a:pt x="169" y="2642"/>
                    </a:lnTo>
                    <a:lnTo>
                      <a:pt x="56" y="2698"/>
                    </a:lnTo>
                    <a:lnTo>
                      <a:pt x="0" y="2811"/>
                    </a:lnTo>
                    <a:lnTo>
                      <a:pt x="225" y="3485"/>
                    </a:lnTo>
                    <a:lnTo>
                      <a:pt x="393" y="3373"/>
                    </a:lnTo>
                    <a:lnTo>
                      <a:pt x="506" y="3316"/>
                    </a:lnTo>
                    <a:lnTo>
                      <a:pt x="618" y="3373"/>
                    </a:lnTo>
                    <a:lnTo>
                      <a:pt x="843" y="3373"/>
                    </a:lnTo>
                    <a:lnTo>
                      <a:pt x="899" y="3316"/>
                    </a:lnTo>
                    <a:lnTo>
                      <a:pt x="1012" y="3204"/>
                    </a:lnTo>
                    <a:lnTo>
                      <a:pt x="1068" y="3148"/>
                    </a:lnTo>
                    <a:lnTo>
                      <a:pt x="1349" y="3204"/>
                    </a:lnTo>
                    <a:lnTo>
                      <a:pt x="1518" y="3316"/>
                    </a:lnTo>
                    <a:lnTo>
                      <a:pt x="1630" y="3373"/>
                    </a:lnTo>
                    <a:lnTo>
                      <a:pt x="1742" y="3541"/>
                    </a:lnTo>
                    <a:lnTo>
                      <a:pt x="1799" y="3710"/>
                    </a:lnTo>
                    <a:lnTo>
                      <a:pt x="1855" y="3822"/>
                    </a:lnTo>
                    <a:lnTo>
                      <a:pt x="1911" y="3879"/>
                    </a:lnTo>
                    <a:lnTo>
                      <a:pt x="2023" y="3879"/>
                    </a:lnTo>
                    <a:lnTo>
                      <a:pt x="2136" y="3822"/>
                    </a:lnTo>
                    <a:lnTo>
                      <a:pt x="2136" y="3710"/>
                    </a:lnTo>
                    <a:lnTo>
                      <a:pt x="2136" y="3541"/>
                    </a:lnTo>
                    <a:lnTo>
                      <a:pt x="2192" y="3429"/>
                    </a:lnTo>
                    <a:lnTo>
                      <a:pt x="2361" y="3429"/>
                    </a:lnTo>
                    <a:lnTo>
                      <a:pt x="2473" y="3485"/>
                    </a:lnTo>
                    <a:lnTo>
                      <a:pt x="2698" y="3316"/>
                    </a:lnTo>
                    <a:lnTo>
                      <a:pt x="2810" y="3148"/>
                    </a:lnTo>
                    <a:lnTo>
                      <a:pt x="2810" y="2923"/>
                    </a:lnTo>
                    <a:lnTo>
                      <a:pt x="2642" y="2530"/>
                    </a:lnTo>
                    <a:lnTo>
                      <a:pt x="2754" y="2698"/>
                    </a:lnTo>
                    <a:lnTo>
                      <a:pt x="2810" y="2754"/>
                    </a:lnTo>
                    <a:lnTo>
                      <a:pt x="2923" y="2811"/>
                    </a:lnTo>
                    <a:lnTo>
                      <a:pt x="3204" y="2811"/>
                    </a:lnTo>
                    <a:lnTo>
                      <a:pt x="3316" y="2923"/>
                    </a:lnTo>
                    <a:lnTo>
                      <a:pt x="3372" y="3035"/>
                    </a:lnTo>
                    <a:lnTo>
                      <a:pt x="3485" y="3092"/>
                    </a:lnTo>
                    <a:lnTo>
                      <a:pt x="3541" y="3035"/>
                    </a:lnTo>
                    <a:lnTo>
                      <a:pt x="3653" y="2867"/>
                    </a:lnTo>
                    <a:lnTo>
                      <a:pt x="3710" y="2754"/>
                    </a:lnTo>
                    <a:lnTo>
                      <a:pt x="3710" y="2642"/>
                    </a:lnTo>
                    <a:lnTo>
                      <a:pt x="3597" y="2530"/>
                    </a:lnTo>
                    <a:lnTo>
                      <a:pt x="3541" y="2473"/>
                    </a:lnTo>
                    <a:lnTo>
                      <a:pt x="3597" y="2417"/>
                    </a:lnTo>
                    <a:lnTo>
                      <a:pt x="3710" y="2361"/>
                    </a:lnTo>
                    <a:lnTo>
                      <a:pt x="3766" y="2136"/>
                    </a:lnTo>
                    <a:lnTo>
                      <a:pt x="3710" y="1968"/>
                    </a:lnTo>
                    <a:lnTo>
                      <a:pt x="3710" y="1799"/>
                    </a:lnTo>
                    <a:lnTo>
                      <a:pt x="3710" y="1574"/>
                    </a:lnTo>
                    <a:lnTo>
                      <a:pt x="3710" y="1518"/>
                    </a:lnTo>
                    <a:lnTo>
                      <a:pt x="3766" y="1518"/>
                    </a:lnTo>
                    <a:lnTo>
                      <a:pt x="4103" y="1405"/>
                    </a:lnTo>
                    <a:lnTo>
                      <a:pt x="4215" y="1293"/>
                    </a:lnTo>
                    <a:lnTo>
                      <a:pt x="4272" y="1181"/>
                    </a:lnTo>
                    <a:lnTo>
                      <a:pt x="4440" y="1124"/>
                    </a:lnTo>
                    <a:lnTo>
                      <a:pt x="4553" y="1181"/>
                    </a:lnTo>
                    <a:lnTo>
                      <a:pt x="4834" y="1293"/>
                    </a:lnTo>
                    <a:lnTo>
                      <a:pt x="4834" y="1237"/>
                    </a:lnTo>
                    <a:lnTo>
                      <a:pt x="4890" y="1237"/>
                    </a:lnTo>
                    <a:lnTo>
                      <a:pt x="4890" y="1293"/>
                    </a:lnTo>
                    <a:lnTo>
                      <a:pt x="5059" y="1237"/>
                    </a:lnTo>
                    <a:lnTo>
                      <a:pt x="5115" y="1181"/>
                    </a:lnTo>
                    <a:lnTo>
                      <a:pt x="5059" y="900"/>
                    </a:lnTo>
                    <a:lnTo>
                      <a:pt x="5002" y="843"/>
                    </a:lnTo>
                    <a:lnTo>
                      <a:pt x="4946" y="787"/>
                    </a:lnTo>
                    <a:lnTo>
                      <a:pt x="4834" y="787"/>
                    </a:lnTo>
                    <a:lnTo>
                      <a:pt x="4721" y="843"/>
                    </a:lnTo>
                    <a:lnTo>
                      <a:pt x="4946" y="562"/>
                    </a:lnTo>
                    <a:lnTo>
                      <a:pt x="5059" y="394"/>
                    </a:lnTo>
                    <a:lnTo>
                      <a:pt x="5059" y="225"/>
                    </a:lnTo>
                    <a:lnTo>
                      <a:pt x="5115" y="113"/>
                    </a:lnTo>
                    <a:lnTo>
                      <a:pt x="5059" y="0"/>
                    </a:lnTo>
                    <a:lnTo>
                      <a:pt x="4946" y="0"/>
                    </a:lnTo>
                    <a:lnTo>
                      <a:pt x="4890" y="57"/>
                    </a:lnTo>
                    <a:lnTo>
                      <a:pt x="4778" y="0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3" name="Google Shape;24563;p54"/>
              <p:cNvSpPr/>
              <p:nvPr/>
            </p:nvSpPr>
            <p:spPr>
              <a:xfrm>
                <a:off x="2018425" y="987950"/>
                <a:ext cx="88550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3542" h="2755" extrusionOk="0">
                    <a:moveTo>
                      <a:pt x="2305" y="0"/>
                    </a:moveTo>
                    <a:lnTo>
                      <a:pt x="788" y="450"/>
                    </a:lnTo>
                    <a:lnTo>
                      <a:pt x="675" y="675"/>
                    </a:lnTo>
                    <a:lnTo>
                      <a:pt x="619" y="731"/>
                    </a:lnTo>
                    <a:lnTo>
                      <a:pt x="450" y="619"/>
                    </a:lnTo>
                    <a:lnTo>
                      <a:pt x="338" y="675"/>
                    </a:lnTo>
                    <a:lnTo>
                      <a:pt x="282" y="731"/>
                    </a:lnTo>
                    <a:lnTo>
                      <a:pt x="169" y="900"/>
                    </a:lnTo>
                    <a:lnTo>
                      <a:pt x="57" y="1068"/>
                    </a:lnTo>
                    <a:lnTo>
                      <a:pt x="1" y="1293"/>
                    </a:lnTo>
                    <a:lnTo>
                      <a:pt x="1" y="1349"/>
                    </a:lnTo>
                    <a:lnTo>
                      <a:pt x="57" y="1462"/>
                    </a:lnTo>
                    <a:lnTo>
                      <a:pt x="113" y="1518"/>
                    </a:lnTo>
                    <a:lnTo>
                      <a:pt x="169" y="1574"/>
                    </a:lnTo>
                    <a:lnTo>
                      <a:pt x="57" y="1687"/>
                    </a:lnTo>
                    <a:lnTo>
                      <a:pt x="1" y="1799"/>
                    </a:lnTo>
                    <a:lnTo>
                      <a:pt x="1" y="1855"/>
                    </a:lnTo>
                    <a:lnTo>
                      <a:pt x="1" y="1968"/>
                    </a:lnTo>
                    <a:lnTo>
                      <a:pt x="113" y="2080"/>
                    </a:lnTo>
                    <a:lnTo>
                      <a:pt x="226" y="2249"/>
                    </a:lnTo>
                    <a:lnTo>
                      <a:pt x="282" y="2305"/>
                    </a:lnTo>
                    <a:lnTo>
                      <a:pt x="338" y="2361"/>
                    </a:lnTo>
                    <a:lnTo>
                      <a:pt x="394" y="2361"/>
                    </a:lnTo>
                    <a:lnTo>
                      <a:pt x="507" y="2305"/>
                    </a:lnTo>
                    <a:lnTo>
                      <a:pt x="563" y="2249"/>
                    </a:lnTo>
                    <a:lnTo>
                      <a:pt x="619" y="2249"/>
                    </a:lnTo>
                    <a:lnTo>
                      <a:pt x="619" y="2305"/>
                    </a:lnTo>
                    <a:lnTo>
                      <a:pt x="619" y="2361"/>
                    </a:lnTo>
                    <a:lnTo>
                      <a:pt x="563" y="2530"/>
                    </a:lnTo>
                    <a:lnTo>
                      <a:pt x="563" y="2586"/>
                    </a:lnTo>
                    <a:lnTo>
                      <a:pt x="619" y="2698"/>
                    </a:lnTo>
                    <a:lnTo>
                      <a:pt x="1012" y="2642"/>
                    </a:lnTo>
                    <a:lnTo>
                      <a:pt x="1181" y="2642"/>
                    </a:lnTo>
                    <a:lnTo>
                      <a:pt x="1350" y="2754"/>
                    </a:lnTo>
                    <a:lnTo>
                      <a:pt x="1462" y="2754"/>
                    </a:lnTo>
                    <a:lnTo>
                      <a:pt x="1574" y="2698"/>
                    </a:lnTo>
                    <a:lnTo>
                      <a:pt x="1743" y="2642"/>
                    </a:lnTo>
                    <a:lnTo>
                      <a:pt x="1799" y="2530"/>
                    </a:lnTo>
                    <a:lnTo>
                      <a:pt x="1855" y="2305"/>
                    </a:lnTo>
                    <a:lnTo>
                      <a:pt x="1855" y="2192"/>
                    </a:lnTo>
                    <a:lnTo>
                      <a:pt x="1743" y="2192"/>
                    </a:lnTo>
                    <a:lnTo>
                      <a:pt x="1574" y="2249"/>
                    </a:lnTo>
                    <a:lnTo>
                      <a:pt x="1518" y="2192"/>
                    </a:lnTo>
                    <a:lnTo>
                      <a:pt x="1406" y="2136"/>
                    </a:lnTo>
                    <a:lnTo>
                      <a:pt x="1350" y="2024"/>
                    </a:lnTo>
                    <a:lnTo>
                      <a:pt x="1293" y="1968"/>
                    </a:lnTo>
                    <a:lnTo>
                      <a:pt x="1293" y="1855"/>
                    </a:lnTo>
                    <a:lnTo>
                      <a:pt x="1350" y="1968"/>
                    </a:lnTo>
                    <a:lnTo>
                      <a:pt x="1462" y="2024"/>
                    </a:lnTo>
                    <a:lnTo>
                      <a:pt x="1743" y="2080"/>
                    </a:lnTo>
                    <a:lnTo>
                      <a:pt x="1968" y="2080"/>
                    </a:lnTo>
                    <a:lnTo>
                      <a:pt x="2136" y="2024"/>
                    </a:lnTo>
                    <a:lnTo>
                      <a:pt x="2361" y="2024"/>
                    </a:lnTo>
                    <a:lnTo>
                      <a:pt x="2474" y="1986"/>
                    </a:lnTo>
                    <a:lnTo>
                      <a:pt x="2474" y="1986"/>
                    </a:lnTo>
                    <a:lnTo>
                      <a:pt x="2474" y="2080"/>
                    </a:lnTo>
                    <a:lnTo>
                      <a:pt x="2474" y="2136"/>
                    </a:lnTo>
                    <a:lnTo>
                      <a:pt x="2642" y="2249"/>
                    </a:lnTo>
                    <a:lnTo>
                      <a:pt x="3092" y="2249"/>
                    </a:lnTo>
                    <a:lnTo>
                      <a:pt x="3317" y="2136"/>
                    </a:lnTo>
                    <a:lnTo>
                      <a:pt x="3485" y="1968"/>
                    </a:lnTo>
                    <a:lnTo>
                      <a:pt x="3542" y="1855"/>
                    </a:lnTo>
                    <a:lnTo>
                      <a:pt x="3542" y="1743"/>
                    </a:lnTo>
                    <a:lnTo>
                      <a:pt x="3485" y="1630"/>
                    </a:lnTo>
                    <a:lnTo>
                      <a:pt x="3429" y="1518"/>
                    </a:lnTo>
                    <a:lnTo>
                      <a:pt x="3542" y="1406"/>
                    </a:lnTo>
                    <a:lnTo>
                      <a:pt x="3542" y="1293"/>
                    </a:lnTo>
                    <a:lnTo>
                      <a:pt x="3317" y="1068"/>
                    </a:lnTo>
                    <a:lnTo>
                      <a:pt x="3204" y="956"/>
                    </a:lnTo>
                    <a:lnTo>
                      <a:pt x="3204" y="843"/>
                    </a:lnTo>
                    <a:lnTo>
                      <a:pt x="3261" y="787"/>
                    </a:lnTo>
                    <a:lnTo>
                      <a:pt x="3373" y="787"/>
                    </a:lnTo>
                    <a:lnTo>
                      <a:pt x="3485" y="619"/>
                    </a:lnTo>
                    <a:lnTo>
                      <a:pt x="3485" y="562"/>
                    </a:lnTo>
                    <a:lnTo>
                      <a:pt x="3373" y="450"/>
                    </a:lnTo>
                    <a:lnTo>
                      <a:pt x="3317" y="506"/>
                    </a:lnTo>
                    <a:lnTo>
                      <a:pt x="3261" y="394"/>
                    </a:lnTo>
                    <a:lnTo>
                      <a:pt x="3148" y="394"/>
                    </a:lnTo>
                    <a:lnTo>
                      <a:pt x="2980" y="338"/>
                    </a:lnTo>
                    <a:lnTo>
                      <a:pt x="2923" y="281"/>
                    </a:lnTo>
                    <a:lnTo>
                      <a:pt x="2867" y="281"/>
                    </a:lnTo>
                    <a:lnTo>
                      <a:pt x="2811" y="113"/>
                    </a:lnTo>
                    <a:lnTo>
                      <a:pt x="2699" y="57"/>
                    </a:lnTo>
                    <a:lnTo>
                      <a:pt x="2642" y="0"/>
                    </a:lnTo>
                    <a:lnTo>
                      <a:pt x="2586" y="0"/>
                    </a:lnTo>
                    <a:lnTo>
                      <a:pt x="2418" y="113"/>
                    </a:lnTo>
                    <a:lnTo>
                      <a:pt x="2249" y="225"/>
                    </a:lnTo>
                    <a:lnTo>
                      <a:pt x="2193" y="225"/>
                    </a:lnTo>
                    <a:lnTo>
                      <a:pt x="2305" y="113"/>
                    </a:lnTo>
                    <a:lnTo>
                      <a:pt x="2361" y="57"/>
                    </a:lnTo>
                    <a:lnTo>
                      <a:pt x="2305" y="0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4" name="Google Shape;24564;p54"/>
              <p:cNvSpPr/>
              <p:nvPr/>
            </p:nvSpPr>
            <p:spPr>
              <a:xfrm>
                <a:off x="1717725" y="1087700"/>
                <a:ext cx="85750" cy="104025"/>
              </a:xfrm>
              <a:custGeom>
                <a:avLst/>
                <a:gdLst/>
                <a:ahLst/>
                <a:cxnLst/>
                <a:rect l="l" t="t" r="r" b="b"/>
                <a:pathLst>
                  <a:path w="3430" h="4161" extrusionOk="0">
                    <a:moveTo>
                      <a:pt x="1518" y="1"/>
                    </a:moveTo>
                    <a:lnTo>
                      <a:pt x="956" y="170"/>
                    </a:lnTo>
                    <a:lnTo>
                      <a:pt x="900" y="282"/>
                    </a:lnTo>
                    <a:lnTo>
                      <a:pt x="844" y="338"/>
                    </a:lnTo>
                    <a:lnTo>
                      <a:pt x="788" y="394"/>
                    </a:lnTo>
                    <a:lnTo>
                      <a:pt x="731" y="394"/>
                    </a:lnTo>
                    <a:lnTo>
                      <a:pt x="675" y="451"/>
                    </a:lnTo>
                    <a:lnTo>
                      <a:pt x="619" y="732"/>
                    </a:lnTo>
                    <a:lnTo>
                      <a:pt x="563" y="900"/>
                    </a:lnTo>
                    <a:lnTo>
                      <a:pt x="507" y="1013"/>
                    </a:lnTo>
                    <a:lnTo>
                      <a:pt x="507" y="1069"/>
                    </a:lnTo>
                    <a:lnTo>
                      <a:pt x="563" y="1294"/>
                    </a:lnTo>
                    <a:lnTo>
                      <a:pt x="619" y="1406"/>
                    </a:lnTo>
                    <a:lnTo>
                      <a:pt x="619" y="1519"/>
                    </a:lnTo>
                    <a:lnTo>
                      <a:pt x="788" y="1462"/>
                    </a:lnTo>
                    <a:lnTo>
                      <a:pt x="844" y="1462"/>
                    </a:lnTo>
                    <a:lnTo>
                      <a:pt x="900" y="1350"/>
                    </a:lnTo>
                    <a:lnTo>
                      <a:pt x="1012" y="1294"/>
                    </a:lnTo>
                    <a:lnTo>
                      <a:pt x="1125" y="1294"/>
                    </a:lnTo>
                    <a:lnTo>
                      <a:pt x="1237" y="1350"/>
                    </a:lnTo>
                    <a:lnTo>
                      <a:pt x="1406" y="1462"/>
                    </a:lnTo>
                    <a:lnTo>
                      <a:pt x="1462" y="1406"/>
                    </a:lnTo>
                    <a:lnTo>
                      <a:pt x="1518" y="1350"/>
                    </a:lnTo>
                    <a:lnTo>
                      <a:pt x="1406" y="1687"/>
                    </a:lnTo>
                    <a:lnTo>
                      <a:pt x="1350" y="1800"/>
                    </a:lnTo>
                    <a:lnTo>
                      <a:pt x="1237" y="1856"/>
                    </a:lnTo>
                    <a:lnTo>
                      <a:pt x="1069" y="1856"/>
                    </a:lnTo>
                    <a:lnTo>
                      <a:pt x="788" y="1687"/>
                    </a:lnTo>
                    <a:lnTo>
                      <a:pt x="731" y="1631"/>
                    </a:lnTo>
                    <a:lnTo>
                      <a:pt x="731" y="1800"/>
                    </a:lnTo>
                    <a:lnTo>
                      <a:pt x="675" y="1912"/>
                    </a:lnTo>
                    <a:lnTo>
                      <a:pt x="507" y="2137"/>
                    </a:lnTo>
                    <a:lnTo>
                      <a:pt x="394" y="2137"/>
                    </a:lnTo>
                    <a:lnTo>
                      <a:pt x="338" y="2193"/>
                    </a:lnTo>
                    <a:lnTo>
                      <a:pt x="338" y="2305"/>
                    </a:lnTo>
                    <a:lnTo>
                      <a:pt x="394" y="2362"/>
                    </a:lnTo>
                    <a:lnTo>
                      <a:pt x="450" y="2418"/>
                    </a:lnTo>
                    <a:lnTo>
                      <a:pt x="563" y="2362"/>
                    </a:lnTo>
                    <a:lnTo>
                      <a:pt x="619" y="2305"/>
                    </a:lnTo>
                    <a:lnTo>
                      <a:pt x="675" y="2305"/>
                    </a:lnTo>
                    <a:lnTo>
                      <a:pt x="675" y="2362"/>
                    </a:lnTo>
                    <a:lnTo>
                      <a:pt x="731" y="2474"/>
                    </a:lnTo>
                    <a:lnTo>
                      <a:pt x="731" y="2530"/>
                    </a:lnTo>
                    <a:lnTo>
                      <a:pt x="731" y="2586"/>
                    </a:lnTo>
                    <a:lnTo>
                      <a:pt x="731" y="2699"/>
                    </a:lnTo>
                    <a:lnTo>
                      <a:pt x="507" y="2699"/>
                    </a:lnTo>
                    <a:lnTo>
                      <a:pt x="394" y="2586"/>
                    </a:lnTo>
                    <a:lnTo>
                      <a:pt x="282" y="2530"/>
                    </a:lnTo>
                    <a:lnTo>
                      <a:pt x="1" y="2530"/>
                    </a:lnTo>
                    <a:lnTo>
                      <a:pt x="1" y="2924"/>
                    </a:lnTo>
                    <a:lnTo>
                      <a:pt x="57" y="3149"/>
                    </a:lnTo>
                    <a:lnTo>
                      <a:pt x="113" y="3317"/>
                    </a:lnTo>
                    <a:lnTo>
                      <a:pt x="282" y="3317"/>
                    </a:lnTo>
                    <a:lnTo>
                      <a:pt x="338" y="3261"/>
                    </a:lnTo>
                    <a:lnTo>
                      <a:pt x="394" y="3205"/>
                    </a:lnTo>
                    <a:lnTo>
                      <a:pt x="450" y="3317"/>
                    </a:lnTo>
                    <a:lnTo>
                      <a:pt x="507" y="3317"/>
                    </a:lnTo>
                    <a:lnTo>
                      <a:pt x="563" y="3261"/>
                    </a:lnTo>
                    <a:lnTo>
                      <a:pt x="675" y="3205"/>
                    </a:lnTo>
                    <a:lnTo>
                      <a:pt x="788" y="3149"/>
                    </a:lnTo>
                    <a:lnTo>
                      <a:pt x="844" y="3205"/>
                    </a:lnTo>
                    <a:lnTo>
                      <a:pt x="844" y="3373"/>
                    </a:lnTo>
                    <a:lnTo>
                      <a:pt x="956" y="3711"/>
                    </a:lnTo>
                    <a:lnTo>
                      <a:pt x="1012" y="3879"/>
                    </a:lnTo>
                    <a:lnTo>
                      <a:pt x="1069" y="4048"/>
                    </a:lnTo>
                    <a:lnTo>
                      <a:pt x="1181" y="4160"/>
                    </a:lnTo>
                    <a:lnTo>
                      <a:pt x="1406" y="4160"/>
                    </a:lnTo>
                    <a:lnTo>
                      <a:pt x="1406" y="3992"/>
                    </a:lnTo>
                    <a:lnTo>
                      <a:pt x="1406" y="3823"/>
                    </a:lnTo>
                    <a:lnTo>
                      <a:pt x="1406" y="3711"/>
                    </a:lnTo>
                    <a:lnTo>
                      <a:pt x="1406" y="3317"/>
                    </a:lnTo>
                    <a:lnTo>
                      <a:pt x="1518" y="3092"/>
                    </a:lnTo>
                    <a:lnTo>
                      <a:pt x="1574" y="3036"/>
                    </a:lnTo>
                    <a:lnTo>
                      <a:pt x="1687" y="2980"/>
                    </a:lnTo>
                    <a:lnTo>
                      <a:pt x="1574" y="3092"/>
                    </a:lnTo>
                    <a:lnTo>
                      <a:pt x="1462" y="3205"/>
                    </a:lnTo>
                    <a:lnTo>
                      <a:pt x="1462" y="3317"/>
                    </a:lnTo>
                    <a:lnTo>
                      <a:pt x="1518" y="3373"/>
                    </a:lnTo>
                    <a:lnTo>
                      <a:pt x="1574" y="3430"/>
                    </a:lnTo>
                    <a:lnTo>
                      <a:pt x="1743" y="3430"/>
                    </a:lnTo>
                    <a:lnTo>
                      <a:pt x="1855" y="3373"/>
                    </a:lnTo>
                    <a:lnTo>
                      <a:pt x="1968" y="3261"/>
                    </a:lnTo>
                    <a:lnTo>
                      <a:pt x="2080" y="3036"/>
                    </a:lnTo>
                    <a:lnTo>
                      <a:pt x="2136" y="2811"/>
                    </a:lnTo>
                    <a:lnTo>
                      <a:pt x="2136" y="2530"/>
                    </a:lnTo>
                    <a:lnTo>
                      <a:pt x="2112" y="2265"/>
                    </a:lnTo>
                    <a:lnTo>
                      <a:pt x="2136" y="2362"/>
                    </a:lnTo>
                    <a:lnTo>
                      <a:pt x="2193" y="2474"/>
                    </a:lnTo>
                    <a:lnTo>
                      <a:pt x="2305" y="2586"/>
                    </a:lnTo>
                    <a:lnTo>
                      <a:pt x="2417" y="2586"/>
                    </a:lnTo>
                    <a:lnTo>
                      <a:pt x="2474" y="2474"/>
                    </a:lnTo>
                    <a:lnTo>
                      <a:pt x="2530" y="2362"/>
                    </a:lnTo>
                    <a:lnTo>
                      <a:pt x="2530" y="2249"/>
                    </a:lnTo>
                    <a:lnTo>
                      <a:pt x="2474" y="2081"/>
                    </a:lnTo>
                    <a:lnTo>
                      <a:pt x="2361" y="1968"/>
                    </a:lnTo>
                    <a:lnTo>
                      <a:pt x="2305" y="1912"/>
                    </a:lnTo>
                    <a:lnTo>
                      <a:pt x="2249" y="1743"/>
                    </a:lnTo>
                    <a:lnTo>
                      <a:pt x="2193" y="1631"/>
                    </a:lnTo>
                    <a:lnTo>
                      <a:pt x="2193" y="1519"/>
                    </a:lnTo>
                    <a:lnTo>
                      <a:pt x="2474" y="1800"/>
                    </a:lnTo>
                    <a:lnTo>
                      <a:pt x="2642" y="1968"/>
                    </a:lnTo>
                    <a:lnTo>
                      <a:pt x="2811" y="2024"/>
                    </a:lnTo>
                    <a:lnTo>
                      <a:pt x="2867" y="1856"/>
                    </a:lnTo>
                    <a:lnTo>
                      <a:pt x="2811" y="1743"/>
                    </a:lnTo>
                    <a:lnTo>
                      <a:pt x="2867" y="1519"/>
                    </a:lnTo>
                    <a:lnTo>
                      <a:pt x="2811" y="1350"/>
                    </a:lnTo>
                    <a:lnTo>
                      <a:pt x="2755" y="1238"/>
                    </a:lnTo>
                    <a:lnTo>
                      <a:pt x="2923" y="1294"/>
                    </a:lnTo>
                    <a:lnTo>
                      <a:pt x="2980" y="1238"/>
                    </a:lnTo>
                    <a:lnTo>
                      <a:pt x="3092" y="1181"/>
                    </a:lnTo>
                    <a:lnTo>
                      <a:pt x="3204" y="1125"/>
                    </a:lnTo>
                    <a:lnTo>
                      <a:pt x="3261" y="1069"/>
                    </a:lnTo>
                    <a:lnTo>
                      <a:pt x="3373" y="1013"/>
                    </a:lnTo>
                    <a:lnTo>
                      <a:pt x="3429" y="844"/>
                    </a:lnTo>
                    <a:lnTo>
                      <a:pt x="3317" y="675"/>
                    </a:lnTo>
                    <a:lnTo>
                      <a:pt x="3261" y="563"/>
                    </a:lnTo>
                    <a:lnTo>
                      <a:pt x="3092" y="507"/>
                    </a:lnTo>
                    <a:lnTo>
                      <a:pt x="2923" y="563"/>
                    </a:lnTo>
                    <a:lnTo>
                      <a:pt x="2867" y="619"/>
                    </a:lnTo>
                    <a:lnTo>
                      <a:pt x="2755" y="563"/>
                    </a:lnTo>
                    <a:lnTo>
                      <a:pt x="2586" y="451"/>
                    </a:lnTo>
                    <a:lnTo>
                      <a:pt x="2417" y="394"/>
                    </a:lnTo>
                    <a:lnTo>
                      <a:pt x="2193" y="394"/>
                    </a:lnTo>
                    <a:lnTo>
                      <a:pt x="1968" y="563"/>
                    </a:lnTo>
                    <a:lnTo>
                      <a:pt x="1799" y="619"/>
                    </a:lnTo>
                    <a:lnTo>
                      <a:pt x="1743" y="619"/>
                    </a:lnTo>
                    <a:lnTo>
                      <a:pt x="1687" y="507"/>
                    </a:lnTo>
                    <a:lnTo>
                      <a:pt x="1687" y="338"/>
                    </a:lnTo>
                    <a:lnTo>
                      <a:pt x="1631" y="170"/>
                    </a:lnTo>
                    <a:lnTo>
                      <a:pt x="1574" y="57"/>
                    </a:lnTo>
                    <a:lnTo>
                      <a:pt x="1518" y="1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5" name="Google Shape;24565;p54"/>
              <p:cNvSpPr/>
              <p:nvPr/>
            </p:nvSpPr>
            <p:spPr>
              <a:xfrm>
                <a:off x="1757075" y="1023075"/>
                <a:ext cx="212200" cy="75900"/>
              </a:xfrm>
              <a:custGeom>
                <a:avLst/>
                <a:gdLst/>
                <a:ahLst/>
                <a:cxnLst/>
                <a:rect l="l" t="t" r="r" b="b"/>
                <a:pathLst>
                  <a:path w="8488" h="3036" extrusionOk="0">
                    <a:moveTo>
                      <a:pt x="8319" y="1"/>
                    </a:moveTo>
                    <a:lnTo>
                      <a:pt x="7813" y="113"/>
                    </a:lnTo>
                    <a:lnTo>
                      <a:pt x="3654" y="1406"/>
                    </a:lnTo>
                    <a:lnTo>
                      <a:pt x="0" y="2586"/>
                    </a:lnTo>
                    <a:lnTo>
                      <a:pt x="57" y="2698"/>
                    </a:lnTo>
                    <a:lnTo>
                      <a:pt x="169" y="2698"/>
                    </a:lnTo>
                    <a:lnTo>
                      <a:pt x="338" y="2642"/>
                    </a:lnTo>
                    <a:lnTo>
                      <a:pt x="619" y="2586"/>
                    </a:lnTo>
                    <a:lnTo>
                      <a:pt x="900" y="2474"/>
                    </a:lnTo>
                    <a:lnTo>
                      <a:pt x="1181" y="2361"/>
                    </a:lnTo>
                    <a:lnTo>
                      <a:pt x="1518" y="2305"/>
                    </a:lnTo>
                    <a:lnTo>
                      <a:pt x="1293" y="2361"/>
                    </a:lnTo>
                    <a:lnTo>
                      <a:pt x="1237" y="2417"/>
                    </a:lnTo>
                    <a:lnTo>
                      <a:pt x="1125" y="2474"/>
                    </a:lnTo>
                    <a:lnTo>
                      <a:pt x="1125" y="2642"/>
                    </a:lnTo>
                    <a:lnTo>
                      <a:pt x="1125" y="2755"/>
                    </a:lnTo>
                    <a:lnTo>
                      <a:pt x="1181" y="2811"/>
                    </a:lnTo>
                    <a:lnTo>
                      <a:pt x="1349" y="2923"/>
                    </a:lnTo>
                    <a:lnTo>
                      <a:pt x="1462" y="2923"/>
                    </a:lnTo>
                    <a:lnTo>
                      <a:pt x="1630" y="2867"/>
                    </a:lnTo>
                    <a:lnTo>
                      <a:pt x="1743" y="2755"/>
                    </a:lnTo>
                    <a:lnTo>
                      <a:pt x="1911" y="2698"/>
                    </a:lnTo>
                    <a:lnTo>
                      <a:pt x="2136" y="2755"/>
                    </a:lnTo>
                    <a:lnTo>
                      <a:pt x="2305" y="2867"/>
                    </a:lnTo>
                    <a:lnTo>
                      <a:pt x="2417" y="2923"/>
                    </a:lnTo>
                    <a:lnTo>
                      <a:pt x="2530" y="2979"/>
                    </a:lnTo>
                    <a:lnTo>
                      <a:pt x="2754" y="3036"/>
                    </a:lnTo>
                    <a:lnTo>
                      <a:pt x="2923" y="3036"/>
                    </a:lnTo>
                    <a:lnTo>
                      <a:pt x="3036" y="2979"/>
                    </a:lnTo>
                    <a:lnTo>
                      <a:pt x="3036" y="2923"/>
                    </a:lnTo>
                    <a:lnTo>
                      <a:pt x="3036" y="2811"/>
                    </a:lnTo>
                    <a:lnTo>
                      <a:pt x="2923" y="2755"/>
                    </a:lnTo>
                    <a:lnTo>
                      <a:pt x="2867" y="2642"/>
                    </a:lnTo>
                    <a:lnTo>
                      <a:pt x="2811" y="2530"/>
                    </a:lnTo>
                    <a:lnTo>
                      <a:pt x="3092" y="2530"/>
                    </a:lnTo>
                    <a:lnTo>
                      <a:pt x="3148" y="2474"/>
                    </a:lnTo>
                    <a:lnTo>
                      <a:pt x="3204" y="2361"/>
                    </a:lnTo>
                    <a:lnTo>
                      <a:pt x="3204" y="2249"/>
                    </a:lnTo>
                    <a:lnTo>
                      <a:pt x="3260" y="2136"/>
                    </a:lnTo>
                    <a:lnTo>
                      <a:pt x="3260" y="2024"/>
                    </a:lnTo>
                    <a:lnTo>
                      <a:pt x="3260" y="1912"/>
                    </a:lnTo>
                    <a:lnTo>
                      <a:pt x="3429" y="1968"/>
                    </a:lnTo>
                    <a:lnTo>
                      <a:pt x="3485" y="1912"/>
                    </a:lnTo>
                    <a:lnTo>
                      <a:pt x="3598" y="1855"/>
                    </a:lnTo>
                    <a:lnTo>
                      <a:pt x="3598" y="1687"/>
                    </a:lnTo>
                    <a:lnTo>
                      <a:pt x="3598" y="1630"/>
                    </a:lnTo>
                    <a:lnTo>
                      <a:pt x="3710" y="1630"/>
                    </a:lnTo>
                    <a:lnTo>
                      <a:pt x="3879" y="1574"/>
                    </a:lnTo>
                    <a:lnTo>
                      <a:pt x="4047" y="1574"/>
                    </a:lnTo>
                    <a:lnTo>
                      <a:pt x="4047" y="1687"/>
                    </a:lnTo>
                    <a:lnTo>
                      <a:pt x="4047" y="1912"/>
                    </a:lnTo>
                    <a:lnTo>
                      <a:pt x="4047" y="2024"/>
                    </a:lnTo>
                    <a:lnTo>
                      <a:pt x="4103" y="2024"/>
                    </a:lnTo>
                    <a:lnTo>
                      <a:pt x="4328" y="2080"/>
                    </a:lnTo>
                    <a:lnTo>
                      <a:pt x="4441" y="2193"/>
                    </a:lnTo>
                    <a:lnTo>
                      <a:pt x="4497" y="2249"/>
                    </a:lnTo>
                    <a:lnTo>
                      <a:pt x="4553" y="2249"/>
                    </a:lnTo>
                    <a:lnTo>
                      <a:pt x="4665" y="2193"/>
                    </a:lnTo>
                    <a:lnTo>
                      <a:pt x="4778" y="2080"/>
                    </a:lnTo>
                    <a:lnTo>
                      <a:pt x="4890" y="1968"/>
                    </a:lnTo>
                    <a:lnTo>
                      <a:pt x="5003" y="2024"/>
                    </a:lnTo>
                    <a:lnTo>
                      <a:pt x="5115" y="2080"/>
                    </a:lnTo>
                    <a:lnTo>
                      <a:pt x="5284" y="2193"/>
                    </a:lnTo>
                    <a:lnTo>
                      <a:pt x="5396" y="2193"/>
                    </a:lnTo>
                    <a:lnTo>
                      <a:pt x="5509" y="2136"/>
                    </a:lnTo>
                    <a:lnTo>
                      <a:pt x="5565" y="2024"/>
                    </a:lnTo>
                    <a:lnTo>
                      <a:pt x="5509" y="1968"/>
                    </a:lnTo>
                    <a:lnTo>
                      <a:pt x="5396" y="1799"/>
                    </a:lnTo>
                    <a:lnTo>
                      <a:pt x="5340" y="1630"/>
                    </a:lnTo>
                    <a:lnTo>
                      <a:pt x="5284" y="1574"/>
                    </a:lnTo>
                    <a:lnTo>
                      <a:pt x="5059" y="1574"/>
                    </a:lnTo>
                    <a:lnTo>
                      <a:pt x="5003" y="1518"/>
                    </a:lnTo>
                    <a:lnTo>
                      <a:pt x="4890" y="1349"/>
                    </a:lnTo>
                    <a:lnTo>
                      <a:pt x="4890" y="1349"/>
                    </a:lnTo>
                    <a:lnTo>
                      <a:pt x="5059" y="1462"/>
                    </a:lnTo>
                    <a:lnTo>
                      <a:pt x="5228" y="1462"/>
                    </a:lnTo>
                    <a:lnTo>
                      <a:pt x="5340" y="1406"/>
                    </a:lnTo>
                    <a:lnTo>
                      <a:pt x="5340" y="1518"/>
                    </a:lnTo>
                    <a:lnTo>
                      <a:pt x="5396" y="1630"/>
                    </a:lnTo>
                    <a:lnTo>
                      <a:pt x="5509" y="1743"/>
                    </a:lnTo>
                    <a:lnTo>
                      <a:pt x="5677" y="1799"/>
                    </a:lnTo>
                    <a:lnTo>
                      <a:pt x="5790" y="1799"/>
                    </a:lnTo>
                    <a:lnTo>
                      <a:pt x="5902" y="1743"/>
                    </a:lnTo>
                    <a:lnTo>
                      <a:pt x="6071" y="1518"/>
                    </a:lnTo>
                    <a:lnTo>
                      <a:pt x="6239" y="1349"/>
                    </a:lnTo>
                    <a:lnTo>
                      <a:pt x="6408" y="1349"/>
                    </a:lnTo>
                    <a:lnTo>
                      <a:pt x="6520" y="1237"/>
                    </a:lnTo>
                    <a:lnTo>
                      <a:pt x="6576" y="1125"/>
                    </a:lnTo>
                    <a:lnTo>
                      <a:pt x="6633" y="1012"/>
                    </a:lnTo>
                    <a:lnTo>
                      <a:pt x="6801" y="1237"/>
                    </a:lnTo>
                    <a:lnTo>
                      <a:pt x="6914" y="1349"/>
                    </a:lnTo>
                    <a:lnTo>
                      <a:pt x="6970" y="1293"/>
                    </a:lnTo>
                    <a:lnTo>
                      <a:pt x="7026" y="1237"/>
                    </a:lnTo>
                    <a:lnTo>
                      <a:pt x="7082" y="1125"/>
                    </a:lnTo>
                    <a:lnTo>
                      <a:pt x="7139" y="1068"/>
                    </a:lnTo>
                    <a:lnTo>
                      <a:pt x="7195" y="1012"/>
                    </a:lnTo>
                    <a:lnTo>
                      <a:pt x="7307" y="1012"/>
                    </a:lnTo>
                    <a:lnTo>
                      <a:pt x="7420" y="1068"/>
                    </a:lnTo>
                    <a:lnTo>
                      <a:pt x="7532" y="1181"/>
                    </a:lnTo>
                    <a:lnTo>
                      <a:pt x="7644" y="1293"/>
                    </a:lnTo>
                    <a:lnTo>
                      <a:pt x="7757" y="1349"/>
                    </a:lnTo>
                    <a:lnTo>
                      <a:pt x="8094" y="1349"/>
                    </a:lnTo>
                    <a:lnTo>
                      <a:pt x="8150" y="1237"/>
                    </a:lnTo>
                    <a:lnTo>
                      <a:pt x="8206" y="1181"/>
                    </a:lnTo>
                    <a:lnTo>
                      <a:pt x="8206" y="1012"/>
                    </a:lnTo>
                    <a:lnTo>
                      <a:pt x="8206" y="900"/>
                    </a:lnTo>
                    <a:lnTo>
                      <a:pt x="8094" y="787"/>
                    </a:lnTo>
                    <a:lnTo>
                      <a:pt x="8038" y="731"/>
                    </a:lnTo>
                    <a:lnTo>
                      <a:pt x="7869" y="787"/>
                    </a:lnTo>
                    <a:lnTo>
                      <a:pt x="7813" y="844"/>
                    </a:lnTo>
                    <a:lnTo>
                      <a:pt x="7813" y="787"/>
                    </a:lnTo>
                    <a:lnTo>
                      <a:pt x="7813" y="675"/>
                    </a:lnTo>
                    <a:lnTo>
                      <a:pt x="7757" y="619"/>
                    </a:lnTo>
                    <a:lnTo>
                      <a:pt x="7757" y="506"/>
                    </a:lnTo>
                    <a:lnTo>
                      <a:pt x="7757" y="394"/>
                    </a:lnTo>
                    <a:lnTo>
                      <a:pt x="7813" y="338"/>
                    </a:lnTo>
                    <a:lnTo>
                      <a:pt x="7869" y="338"/>
                    </a:lnTo>
                    <a:lnTo>
                      <a:pt x="8038" y="282"/>
                    </a:lnTo>
                    <a:lnTo>
                      <a:pt x="8150" y="338"/>
                    </a:lnTo>
                    <a:lnTo>
                      <a:pt x="8319" y="450"/>
                    </a:lnTo>
                    <a:lnTo>
                      <a:pt x="8431" y="450"/>
                    </a:lnTo>
                    <a:lnTo>
                      <a:pt x="8487" y="394"/>
                    </a:lnTo>
                    <a:lnTo>
                      <a:pt x="8487" y="338"/>
                    </a:lnTo>
                    <a:lnTo>
                      <a:pt x="8487" y="225"/>
                    </a:lnTo>
                    <a:lnTo>
                      <a:pt x="8431" y="113"/>
                    </a:lnTo>
                    <a:lnTo>
                      <a:pt x="8319" y="1"/>
                    </a:lnTo>
                    <a:close/>
                  </a:path>
                </a:pathLst>
              </a:custGeom>
              <a:solidFill>
                <a:srgbClr val="C3D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6" name="Google Shape;24566;p54"/>
              <p:cNvSpPr/>
              <p:nvPr/>
            </p:nvSpPr>
            <p:spPr>
              <a:xfrm>
                <a:off x="1703675" y="1242275"/>
                <a:ext cx="10962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4217" extrusionOk="0">
                    <a:moveTo>
                      <a:pt x="1293" y="1743"/>
                    </a:moveTo>
                    <a:lnTo>
                      <a:pt x="1462" y="2080"/>
                    </a:lnTo>
                    <a:lnTo>
                      <a:pt x="1518" y="2249"/>
                    </a:lnTo>
                    <a:lnTo>
                      <a:pt x="1518" y="2361"/>
                    </a:lnTo>
                    <a:lnTo>
                      <a:pt x="1406" y="2530"/>
                    </a:lnTo>
                    <a:lnTo>
                      <a:pt x="1350" y="2249"/>
                    </a:lnTo>
                    <a:lnTo>
                      <a:pt x="1237" y="2080"/>
                    </a:lnTo>
                    <a:lnTo>
                      <a:pt x="1069" y="1912"/>
                    </a:lnTo>
                    <a:lnTo>
                      <a:pt x="1125" y="1912"/>
                    </a:lnTo>
                    <a:lnTo>
                      <a:pt x="1181" y="1855"/>
                    </a:lnTo>
                    <a:lnTo>
                      <a:pt x="1293" y="1743"/>
                    </a:lnTo>
                    <a:close/>
                    <a:moveTo>
                      <a:pt x="1125" y="2361"/>
                    </a:moveTo>
                    <a:lnTo>
                      <a:pt x="1181" y="2474"/>
                    </a:lnTo>
                    <a:lnTo>
                      <a:pt x="1181" y="2586"/>
                    </a:lnTo>
                    <a:lnTo>
                      <a:pt x="1125" y="2361"/>
                    </a:lnTo>
                    <a:close/>
                    <a:moveTo>
                      <a:pt x="2811" y="1"/>
                    </a:moveTo>
                    <a:lnTo>
                      <a:pt x="2474" y="450"/>
                    </a:lnTo>
                    <a:lnTo>
                      <a:pt x="2417" y="619"/>
                    </a:lnTo>
                    <a:lnTo>
                      <a:pt x="2417" y="787"/>
                    </a:lnTo>
                    <a:lnTo>
                      <a:pt x="2474" y="956"/>
                    </a:lnTo>
                    <a:lnTo>
                      <a:pt x="2530" y="1012"/>
                    </a:lnTo>
                    <a:lnTo>
                      <a:pt x="2867" y="1012"/>
                    </a:lnTo>
                    <a:lnTo>
                      <a:pt x="2867" y="1181"/>
                    </a:lnTo>
                    <a:lnTo>
                      <a:pt x="2755" y="1125"/>
                    </a:lnTo>
                    <a:lnTo>
                      <a:pt x="2698" y="1125"/>
                    </a:lnTo>
                    <a:lnTo>
                      <a:pt x="2642" y="1181"/>
                    </a:lnTo>
                    <a:lnTo>
                      <a:pt x="2586" y="1293"/>
                    </a:lnTo>
                    <a:lnTo>
                      <a:pt x="2530" y="1406"/>
                    </a:lnTo>
                    <a:lnTo>
                      <a:pt x="2417" y="1462"/>
                    </a:lnTo>
                    <a:lnTo>
                      <a:pt x="2305" y="1518"/>
                    </a:lnTo>
                    <a:lnTo>
                      <a:pt x="2193" y="1799"/>
                    </a:lnTo>
                    <a:lnTo>
                      <a:pt x="2136" y="1855"/>
                    </a:lnTo>
                    <a:lnTo>
                      <a:pt x="2024" y="1855"/>
                    </a:lnTo>
                    <a:lnTo>
                      <a:pt x="1968" y="1799"/>
                    </a:lnTo>
                    <a:lnTo>
                      <a:pt x="1855" y="1687"/>
                    </a:lnTo>
                    <a:lnTo>
                      <a:pt x="1687" y="1631"/>
                    </a:lnTo>
                    <a:lnTo>
                      <a:pt x="1574" y="1518"/>
                    </a:lnTo>
                    <a:lnTo>
                      <a:pt x="1462" y="1406"/>
                    </a:lnTo>
                    <a:lnTo>
                      <a:pt x="1350" y="1293"/>
                    </a:lnTo>
                    <a:lnTo>
                      <a:pt x="1237" y="1293"/>
                    </a:lnTo>
                    <a:lnTo>
                      <a:pt x="1012" y="1406"/>
                    </a:lnTo>
                    <a:lnTo>
                      <a:pt x="900" y="1462"/>
                    </a:lnTo>
                    <a:lnTo>
                      <a:pt x="844" y="1518"/>
                    </a:lnTo>
                    <a:lnTo>
                      <a:pt x="844" y="1631"/>
                    </a:lnTo>
                    <a:lnTo>
                      <a:pt x="900" y="1799"/>
                    </a:lnTo>
                    <a:lnTo>
                      <a:pt x="956" y="1855"/>
                    </a:lnTo>
                    <a:lnTo>
                      <a:pt x="844" y="1799"/>
                    </a:lnTo>
                    <a:lnTo>
                      <a:pt x="844" y="1912"/>
                    </a:lnTo>
                    <a:lnTo>
                      <a:pt x="844" y="2024"/>
                    </a:lnTo>
                    <a:lnTo>
                      <a:pt x="975" y="2155"/>
                    </a:lnTo>
                    <a:lnTo>
                      <a:pt x="975" y="2155"/>
                    </a:lnTo>
                    <a:lnTo>
                      <a:pt x="956" y="2136"/>
                    </a:lnTo>
                    <a:lnTo>
                      <a:pt x="844" y="2080"/>
                    </a:lnTo>
                    <a:lnTo>
                      <a:pt x="731" y="2080"/>
                    </a:lnTo>
                    <a:lnTo>
                      <a:pt x="675" y="2136"/>
                    </a:lnTo>
                    <a:lnTo>
                      <a:pt x="619" y="2305"/>
                    </a:lnTo>
                    <a:lnTo>
                      <a:pt x="619" y="2474"/>
                    </a:lnTo>
                    <a:lnTo>
                      <a:pt x="563" y="2530"/>
                    </a:lnTo>
                    <a:lnTo>
                      <a:pt x="338" y="2417"/>
                    </a:lnTo>
                    <a:lnTo>
                      <a:pt x="169" y="2417"/>
                    </a:lnTo>
                    <a:lnTo>
                      <a:pt x="57" y="2530"/>
                    </a:lnTo>
                    <a:lnTo>
                      <a:pt x="1" y="2642"/>
                    </a:lnTo>
                    <a:lnTo>
                      <a:pt x="57" y="2811"/>
                    </a:lnTo>
                    <a:lnTo>
                      <a:pt x="57" y="2980"/>
                    </a:lnTo>
                    <a:lnTo>
                      <a:pt x="57" y="3148"/>
                    </a:lnTo>
                    <a:lnTo>
                      <a:pt x="113" y="3261"/>
                    </a:lnTo>
                    <a:lnTo>
                      <a:pt x="225" y="3317"/>
                    </a:lnTo>
                    <a:lnTo>
                      <a:pt x="394" y="3317"/>
                    </a:lnTo>
                    <a:lnTo>
                      <a:pt x="506" y="3373"/>
                    </a:lnTo>
                    <a:lnTo>
                      <a:pt x="619" y="3373"/>
                    </a:lnTo>
                    <a:lnTo>
                      <a:pt x="787" y="3485"/>
                    </a:lnTo>
                    <a:lnTo>
                      <a:pt x="900" y="3485"/>
                    </a:lnTo>
                    <a:lnTo>
                      <a:pt x="1012" y="3429"/>
                    </a:lnTo>
                    <a:lnTo>
                      <a:pt x="1181" y="3261"/>
                    </a:lnTo>
                    <a:lnTo>
                      <a:pt x="1181" y="3429"/>
                    </a:lnTo>
                    <a:lnTo>
                      <a:pt x="1125" y="3542"/>
                    </a:lnTo>
                    <a:lnTo>
                      <a:pt x="1012" y="3766"/>
                    </a:lnTo>
                    <a:lnTo>
                      <a:pt x="900" y="3991"/>
                    </a:lnTo>
                    <a:lnTo>
                      <a:pt x="844" y="4047"/>
                    </a:lnTo>
                    <a:lnTo>
                      <a:pt x="844" y="4216"/>
                    </a:lnTo>
                    <a:lnTo>
                      <a:pt x="1462" y="3991"/>
                    </a:lnTo>
                    <a:lnTo>
                      <a:pt x="1406" y="3879"/>
                    </a:lnTo>
                    <a:lnTo>
                      <a:pt x="1518" y="3823"/>
                    </a:lnTo>
                    <a:lnTo>
                      <a:pt x="1518" y="3766"/>
                    </a:lnTo>
                    <a:lnTo>
                      <a:pt x="1574" y="3710"/>
                    </a:lnTo>
                    <a:lnTo>
                      <a:pt x="1631" y="3710"/>
                    </a:lnTo>
                    <a:lnTo>
                      <a:pt x="1687" y="3654"/>
                    </a:lnTo>
                    <a:lnTo>
                      <a:pt x="1631" y="3542"/>
                    </a:lnTo>
                    <a:lnTo>
                      <a:pt x="1518" y="3485"/>
                    </a:lnTo>
                    <a:lnTo>
                      <a:pt x="1518" y="3429"/>
                    </a:lnTo>
                    <a:lnTo>
                      <a:pt x="1518" y="3317"/>
                    </a:lnTo>
                    <a:lnTo>
                      <a:pt x="1631" y="3261"/>
                    </a:lnTo>
                    <a:lnTo>
                      <a:pt x="1631" y="3148"/>
                    </a:lnTo>
                    <a:lnTo>
                      <a:pt x="1743" y="3036"/>
                    </a:lnTo>
                    <a:lnTo>
                      <a:pt x="1799" y="3036"/>
                    </a:lnTo>
                    <a:lnTo>
                      <a:pt x="1799" y="3092"/>
                    </a:lnTo>
                    <a:lnTo>
                      <a:pt x="1855" y="3092"/>
                    </a:lnTo>
                    <a:lnTo>
                      <a:pt x="1855" y="3148"/>
                    </a:lnTo>
                    <a:lnTo>
                      <a:pt x="1912" y="3261"/>
                    </a:lnTo>
                    <a:lnTo>
                      <a:pt x="2024" y="3261"/>
                    </a:lnTo>
                    <a:lnTo>
                      <a:pt x="2136" y="3204"/>
                    </a:lnTo>
                    <a:lnTo>
                      <a:pt x="2249" y="3036"/>
                    </a:lnTo>
                    <a:lnTo>
                      <a:pt x="2193" y="2867"/>
                    </a:lnTo>
                    <a:lnTo>
                      <a:pt x="2136" y="2698"/>
                    </a:lnTo>
                    <a:lnTo>
                      <a:pt x="2024" y="2586"/>
                    </a:lnTo>
                    <a:lnTo>
                      <a:pt x="1855" y="2474"/>
                    </a:lnTo>
                    <a:lnTo>
                      <a:pt x="2080" y="2417"/>
                    </a:lnTo>
                    <a:lnTo>
                      <a:pt x="2249" y="2305"/>
                    </a:lnTo>
                    <a:lnTo>
                      <a:pt x="2417" y="2193"/>
                    </a:lnTo>
                    <a:lnTo>
                      <a:pt x="2923" y="2193"/>
                    </a:lnTo>
                    <a:lnTo>
                      <a:pt x="3036" y="2136"/>
                    </a:lnTo>
                    <a:lnTo>
                      <a:pt x="3036" y="2024"/>
                    </a:lnTo>
                    <a:lnTo>
                      <a:pt x="3092" y="1968"/>
                    </a:lnTo>
                    <a:lnTo>
                      <a:pt x="3092" y="1912"/>
                    </a:lnTo>
                    <a:lnTo>
                      <a:pt x="3373" y="1912"/>
                    </a:lnTo>
                    <a:lnTo>
                      <a:pt x="3542" y="1799"/>
                    </a:lnTo>
                    <a:lnTo>
                      <a:pt x="3654" y="1574"/>
                    </a:lnTo>
                    <a:lnTo>
                      <a:pt x="3766" y="1406"/>
                    </a:lnTo>
                    <a:lnTo>
                      <a:pt x="3654" y="1350"/>
                    </a:lnTo>
                    <a:lnTo>
                      <a:pt x="3710" y="1350"/>
                    </a:lnTo>
                    <a:lnTo>
                      <a:pt x="3766" y="1293"/>
                    </a:lnTo>
                    <a:lnTo>
                      <a:pt x="3823" y="1237"/>
                    </a:lnTo>
                    <a:lnTo>
                      <a:pt x="3823" y="1125"/>
                    </a:lnTo>
                    <a:lnTo>
                      <a:pt x="3879" y="1069"/>
                    </a:lnTo>
                    <a:lnTo>
                      <a:pt x="3935" y="1012"/>
                    </a:lnTo>
                    <a:lnTo>
                      <a:pt x="3935" y="1125"/>
                    </a:lnTo>
                    <a:lnTo>
                      <a:pt x="3879" y="1237"/>
                    </a:lnTo>
                    <a:lnTo>
                      <a:pt x="3935" y="1350"/>
                    </a:lnTo>
                    <a:lnTo>
                      <a:pt x="3935" y="1406"/>
                    </a:lnTo>
                    <a:lnTo>
                      <a:pt x="4216" y="1406"/>
                    </a:lnTo>
                    <a:lnTo>
                      <a:pt x="4272" y="1293"/>
                    </a:lnTo>
                    <a:lnTo>
                      <a:pt x="4328" y="1125"/>
                    </a:lnTo>
                    <a:lnTo>
                      <a:pt x="4385" y="956"/>
                    </a:lnTo>
                    <a:lnTo>
                      <a:pt x="4328" y="956"/>
                    </a:lnTo>
                    <a:lnTo>
                      <a:pt x="4328" y="675"/>
                    </a:lnTo>
                    <a:lnTo>
                      <a:pt x="4385" y="450"/>
                    </a:lnTo>
                    <a:lnTo>
                      <a:pt x="4328" y="338"/>
                    </a:lnTo>
                    <a:lnTo>
                      <a:pt x="4104" y="338"/>
                    </a:lnTo>
                    <a:lnTo>
                      <a:pt x="4047" y="450"/>
                    </a:lnTo>
                    <a:lnTo>
                      <a:pt x="3991" y="506"/>
                    </a:lnTo>
                    <a:lnTo>
                      <a:pt x="3879" y="506"/>
                    </a:lnTo>
                    <a:lnTo>
                      <a:pt x="3766" y="619"/>
                    </a:lnTo>
                    <a:lnTo>
                      <a:pt x="3766" y="675"/>
                    </a:lnTo>
                    <a:lnTo>
                      <a:pt x="3710" y="675"/>
                    </a:lnTo>
                    <a:lnTo>
                      <a:pt x="3654" y="619"/>
                    </a:lnTo>
                    <a:lnTo>
                      <a:pt x="3542" y="506"/>
                    </a:lnTo>
                    <a:lnTo>
                      <a:pt x="3429" y="338"/>
                    </a:lnTo>
                    <a:lnTo>
                      <a:pt x="3317" y="225"/>
                    </a:lnTo>
                    <a:lnTo>
                      <a:pt x="3148" y="169"/>
                    </a:lnTo>
                    <a:lnTo>
                      <a:pt x="3092" y="225"/>
                    </a:lnTo>
                    <a:lnTo>
                      <a:pt x="2979" y="57"/>
                    </a:lnTo>
                    <a:lnTo>
                      <a:pt x="2923" y="57"/>
                    </a:lnTo>
                    <a:lnTo>
                      <a:pt x="2811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7" name="Google Shape;24567;p54"/>
              <p:cNvSpPr/>
              <p:nvPr/>
            </p:nvSpPr>
            <p:spPr>
              <a:xfrm>
                <a:off x="2095700" y="950000"/>
                <a:ext cx="104025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3655" extrusionOk="0">
                    <a:moveTo>
                      <a:pt x="4160" y="1"/>
                    </a:moveTo>
                    <a:lnTo>
                      <a:pt x="675" y="1069"/>
                    </a:lnTo>
                    <a:lnTo>
                      <a:pt x="675" y="1350"/>
                    </a:lnTo>
                    <a:lnTo>
                      <a:pt x="563" y="1518"/>
                    </a:lnTo>
                    <a:lnTo>
                      <a:pt x="394" y="1631"/>
                    </a:lnTo>
                    <a:lnTo>
                      <a:pt x="170" y="1687"/>
                    </a:lnTo>
                    <a:lnTo>
                      <a:pt x="57" y="1799"/>
                    </a:lnTo>
                    <a:lnTo>
                      <a:pt x="57" y="1912"/>
                    </a:lnTo>
                    <a:lnTo>
                      <a:pt x="113" y="1968"/>
                    </a:lnTo>
                    <a:lnTo>
                      <a:pt x="170" y="1968"/>
                    </a:lnTo>
                    <a:lnTo>
                      <a:pt x="282" y="2024"/>
                    </a:lnTo>
                    <a:lnTo>
                      <a:pt x="338" y="2080"/>
                    </a:lnTo>
                    <a:lnTo>
                      <a:pt x="338" y="2137"/>
                    </a:lnTo>
                    <a:lnTo>
                      <a:pt x="282" y="2249"/>
                    </a:lnTo>
                    <a:lnTo>
                      <a:pt x="170" y="2193"/>
                    </a:lnTo>
                    <a:lnTo>
                      <a:pt x="57" y="2137"/>
                    </a:lnTo>
                    <a:lnTo>
                      <a:pt x="1" y="2137"/>
                    </a:lnTo>
                    <a:lnTo>
                      <a:pt x="1" y="2193"/>
                    </a:lnTo>
                    <a:lnTo>
                      <a:pt x="57" y="2530"/>
                    </a:lnTo>
                    <a:lnTo>
                      <a:pt x="113" y="2643"/>
                    </a:lnTo>
                    <a:lnTo>
                      <a:pt x="282" y="2755"/>
                    </a:lnTo>
                    <a:lnTo>
                      <a:pt x="394" y="2867"/>
                    </a:lnTo>
                    <a:lnTo>
                      <a:pt x="338" y="2924"/>
                    </a:lnTo>
                    <a:lnTo>
                      <a:pt x="282" y="2924"/>
                    </a:lnTo>
                    <a:lnTo>
                      <a:pt x="226" y="2867"/>
                    </a:lnTo>
                    <a:lnTo>
                      <a:pt x="170" y="2924"/>
                    </a:lnTo>
                    <a:lnTo>
                      <a:pt x="226" y="3036"/>
                    </a:lnTo>
                    <a:lnTo>
                      <a:pt x="451" y="3261"/>
                    </a:lnTo>
                    <a:lnTo>
                      <a:pt x="507" y="3373"/>
                    </a:lnTo>
                    <a:lnTo>
                      <a:pt x="675" y="3373"/>
                    </a:lnTo>
                    <a:lnTo>
                      <a:pt x="675" y="3486"/>
                    </a:lnTo>
                    <a:lnTo>
                      <a:pt x="788" y="3654"/>
                    </a:lnTo>
                    <a:lnTo>
                      <a:pt x="900" y="3654"/>
                    </a:lnTo>
                    <a:lnTo>
                      <a:pt x="956" y="3542"/>
                    </a:lnTo>
                    <a:lnTo>
                      <a:pt x="1069" y="2980"/>
                    </a:lnTo>
                    <a:lnTo>
                      <a:pt x="1069" y="2755"/>
                    </a:lnTo>
                    <a:lnTo>
                      <a:pt x="956" y="2474"/>
                    </a:lnTo>
                    <a:lnTo>
                      <a:pt x="900" y="2305"/>
                    </a:lnTo>
                    <a:lnTo>
                      <a:pt x="956" y="2361"/>
                    </a:lnTo>
                    <a:lnTo>
                      <a:pt x="1069" y="2530"/>
                    </a:lnTo>
                    <a:lnTo>
                      <a:pt x="1125" y="2586"/>
                    </a:lnTo>
                    <a:lnTo>
                      <a:pt x="1294" y="2643"/>
                    </a:lnTo>
                    <a:lnTo>
                      <a:pt x="1294" y="2699"/>
                    </a:lnTo>
                    <a:lnTo>
                      <a:pt x="1294" y="2755"/>
                    </a:lnTo>
                    <a:lnTo>
                      <a:pt x="1294" y="2867"/>
                    </a:lnTo>
                    <a:lnTo>
                      <a:pt x="1350" y="2867"/>
                    </a:lnTo>
                    <a:lnTo>
                      <a:pt x="1294" y="2924"/>
                    </a:lnTo>
                    <a:lnTo>
                      <a:pt x="1350" y="2980"/>
                    </a:lnTo>
                    <a:lnTo>
                      <a:pt x="1350" y="3036"/>
                    </a:lnTo>
                    <a:lnTo>
                      <a:pt x="1350" y="3092"/>
                    </a:lnTo>
                    <a:lnTo>
                      <a:pt x="1294" y="3148"/>
                    </a:lnTo>
                    <a:lnTo>
                      <a:pt x="1294" y="3205"/>
                    </a:lnTo>
                    <a:lnTo>
                      <a:pt x="1406" y="3261"/>
                    </a:lnTo>
                    <a:lnTo>
                      <a:pt x="1743" y="3261"/>
                    </a:lnTo>
                    <a:lnTo>
                      <a:pt x="1968" y="3373"/>
                    </a:lnTo>
                    <a:lnTo>
                      <a:pt x="2137" y="3373"/>
                    </a:lnTo>
                    <a:lnTo>
                      <a:pt x="2193" y="3317"/>
                    </a:lnTo>
                    <a:lnTo>
                      <a:pt x="2305" y="3092"/>
                    </a:lnTo>
                    <a:lnTo>
                      <a:pt x="2474" y="2867"/>
                    </a:lnTo>
                    <a:lnTo>
                      <a:pt x="2586" y="2755"/>
                    </a:lnTo>
                    <a:lnTo>
                      <a:pt x="2811" y="2755"/>
                    </a:lnTo>
                    <a:lnTo>
                      <a:pt x="2867" y="2699"/>
                    </a:lnTo>
                    <a:lnTo>
                      <a:pt x="2924" y="2586"/>
                    </a:lnTo>
                    <a:lnTo>
                      <a:pt x="2924" y="2530"/>
                    </a:lnTo>
                    <a:lnTo>
                      <a:pt x="3092" y="2474"/>
                    </a:lnTo>
                    <a:lnTo>
                      <a:pt x="3092" y="2361"/>
                    </a:lnTo>
                    <a:lnTo>
                      <a:pt x="3092" y="2305"/>
                    </a:lnTo>
                    <a:lnTo>
                      <a:pt x="3036" y="2305"/>
                    </a:lnTo>
                    <a:lnTo>
                      <a:pt x="3036" y="2249"/>
                    </a:lnTo>
                    <a:lnTo>
                      <a:pt x="3036" y="2193"/>
                    </a:lnTo>
                    <a:lnTo>
                      <a:pt x="3092" y="2137"/>
                    </a:lnTo>
                    <a:lnTo>
                      <a:pt x="3092" y="2024"/>
                    </a:lnTo>
                    <a:lnTo>
                      <a:pt x="3092" y="1968"/>
                    </a:lnTo>
                    <a:lnTo>
                      <a:pt x="3036" y="1968"/>
                    </a:lnTo>
                    <a:lnTo>
                      <a:pt x="2924" y="1912"/>
                    </a:lnTo>
                    <a:lnTo>
                      <a:pt x="2811" y="1912"/>
                    </a:lnTo>
                    <a:lnTo>
                      <a:pt x="2755" y="1968"/>
                    </a:lnTo>
                    <a:lnTo>
                      <a:pt x="2755" y="2080"/>
                    </a:lnTo>
                    <a:lnTo>
                      <a:pt x="2699" y="1968"/>
                    </a:lnTo>
                    <a:lnTo>
                      <a:pt x="2643" y="1912"/>
                    </a:lnTo>
                    <a:lnTo>
                      <a:pt x="2474" y="1912"/>
                    </a:lnTo>
                    <a:lnTo>
                      <a:pt x="2474" y="2024"/>
                    </a:lnTo>
                    <a:lnTo>
                      <a:pt x="2474" y="2080"/>
                    </a:lnTo>
                    <a:lnTo>
                      <a:pt x="2530" y="2080"/>
                    </a:lnTo>
                    <a:lnTo>
                      <a:pt x="2530" y="2137"/>
                    </a:lnTo>
                    <a:lnTo>
                      <a:pt x="2418" y="2137"/>
                    </a:lnTo>
                    <a:lnTo>
                      <a:pt x="2137" y="1968"/>
                    </a:lnTo>
                    <a:lnTo>
                      <a:pt x="2024" y="1856"/>
                    </a:lnTo>
                    <a:lnTo>
                      <a:pt x="1968" y="1687"/>
                    </a:lnTo>
                    <a:lnTo>
                      <a:pt x="1968" y="1631"/>
                    </a:lnTo>
                    <a:lnTo>
                      <a:pt x="1968" y="1575"/>
                    </a:lnTo>
                    <a:lnTo>
                      <a:pt x="1912" y="1575"/>
                    </a:lnTo>
                    <a:lnTo>
                      <a:pt x="1856" y="1687"/>
                    </a:lnTo>
                    <a:lnTo>
                      <a:pt x="1800" y="1743"/>
                    </a:lnTo>
                    <a:lnTo>
                      <a:pt x="1743" y="1743"/>
                    </a:lnTo>
                    <a:lnTo>
                      <a:pt x="1687" y="1687"/>
                    </a:lnTo>
                    <a:lnTo>
                      <a:pt x="1687" y="1518"/>
                    </a:lnTo>
                    <a:lnTo>
                      <a:pt x="1631" y="1406"/>
                    </a:lnTo>
                    <a:lnTo>
                      <a:pt x="1575" y="1406"/>
                    </a:lnTo>
                    <a:lnTo>
                      <a:pt x="1519" y="1462"/>
                    </a:lnTo>
                    <a:lnTo>
                      <a:pt x="1406" y="1462"/>
                    </a:lnTo>
                    <a:lnTo>
                      <a:pt x="1350" y="1350"/>
                    </a:lnTo>
                    <a:lnTo>
                      <a:pt x="1238" y="1294"/>
                    </a:lnTo>
                    <a:lnTo>
                      <a:pt x="900" y="1294"/>
                    </a:lnTo>
                    <a:lnTo>
                      <a:pt x="900" y="1181"/>
                    </a:lnTo>
                    <a:lnTo>
                      <a:pt x="956" y="1069"/>
                    </a:lnTo>
                    <a:lnTo>
                      <a:pt x="1069" y="1013"/>
                    </a:lnTo>
                    <a:lnTo>
                      <a:pt x="1294" y="956"/>
                    </a:lnTo>
                    <a:lnTo>
                      <a:pt x="1462" y="900"/>
                    </a:lnTo>
                    <a:lnTo>
                      <a:pt x="1575" y="956"/>
                    </a:lnTo>
                    <a:lnTo>
                      <a:pt x="1687" y="956"/>
                    </a:lnTo>
                    <a:lnTo>
                      <a:pt x="1743" y="900"/>
                    </a:lnTo>
                    <a:lnTo>
                      <a:pt x="1800" y="788"/>
                    </a:lnTo>
                    <a:lnTo>
                      <a:pt x="2024" y="788"/>
                    </a:lnTo>
                    <a:lnTo>
                      <a:pt x="2137" y="675"/>
                    </a:lnTo>
                    <a:lnTo>
                      <a:pt x="2249" y="675"/>
                    </a:lnTo>
                    <a:lnTo>
                      <a:pt x="2362" y="732"/>
                    </a:lnTo>
                    <a:lnTo>
                      <a:pt x="2474" y="619"/>
                    </a:lnTo>
                    <a:lnTo>
                      <a:pt x="2586" y="563"/>
                    </a:lnTo>
                    <a:lnTo>
                      <a:pt x="2755" y="507"/>
                    </a:lnTo>
                    <a:lnTo>
                      <a:pt x="3261" y="338"/>
                    </a:lnTo>
                    <a:lnTo>
                      <a:pt x="3430" y="282"/>
                    </a:lnTo>
                    <a:lnTo>
                      <a:pt x="3598" y="394"/>
                    </a:lnTo>
                    <a:lnTo>
                      <a:pt x="3654" y="394"/>
                    </a:lnTo>
                    <a:lnTo>
                      <a:pt x="3654" y="338"/>
                    </a:lnTo>
                    <a:lnTo>
                      <a:pt x="3654" y="226"/>
                    </a:lnTo>
                    <a:lnTo>
                      <a:pt x="3767" y="169"/>
                    </a:lnTo>
                    <a:lnTo>
                      <a:pt x="3992" y="113"/>
                    </a:lnTo>
                    <a:lnTo>
                      <a:pt x="4048" y="57"/>
                    </a:lnTo>
                    <a:lnTo>
                      <a:pt x="4160" y="1"/>
                    </a:lnTo>
                    <a:close/>
                  </a:path>
                </a:pathLst>
              </a:custGeom>
              <a:solidFill>
                <a:srgbClr val="B6D6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8" name="Google Shape;24568;p54"/>
              <p:cNvSpPr/>
              <p:nvPr/>
            </p:nvSpPr>
            <p:spPr>
              <a:xfrm>
                <a:off x="1617975" y="1198725"/>
                <a:ext cx="77300" cy="67475"/>
              </a:xfrm>
              <a:custGeom>
                <a:avLst/>
                <a:gdLst/>
                <a:ahLst/>
                <a:cxnLst/>
                <a:rect l="l" t="t" r="r" b="b"/>
                <a:pathLst>
                  <a:path w="3092" h="2699" extrusionOk="0">
                    <a:moveTo>
                      <a:pt x="2361" y="731"/>
                    </a:moveTo>
                    <a:lnTo>
                      <a:pt x="2248" y="900"/>
                    </a:lnTo>
                    <a:lnTo>
                      <a:pt x="2192" y="1068"/>
                    </a:lnTo>
                    <a:lnTo>
                      <a:pt x="2080" y="1181"/>
                    </a:lnTo>
                    <a:lnTo>
                      <a:pt x="2080" y="1012"/>
                    </a:lnTo>
                    <a:lnTo>
                      <a:pt x="2136" y="900"/>
                    </a:lnTo>
                    <a:lnTo>
                      <a:pt x="2248" y="787"/>
                    </a:lnTo>
                    <a:lnTo>
                      <a:pt x="2361" y="731"/>
                    </a:lnTo>
                    <a:close/>
                    <a:moveTo>
                      <a:pt x="843" y="0"/>
                    </a:moveTo>
                    <a:lnTo>
                      <a:pt x="731" y="56"/>
                    </a:lnTo>
                    <a:lnTo>
                      <a:pt x="675" y="56"/>
                    </a:lnTo>
                    <a:lnTo>
                      <a:pt x="618" y="113"/>
                    </a:lnTo>
                    <a:lnTo>
                      <a:pt x="618" y="225"/>
                    </a:lnTo>
                    <a:lnTo>
                      <a:pt x="562" y="337"/>
                    </a:lnTo>
                    <a:lnTo>
                      <a:pt x="281" y="337"/>
                    </a:lnTo>
                    <a:lnTo>
                      <a:pt x="281" y="450"/>
                    </a:lnTo>
                    <a:lnTo>
                      <a:pt x="169" y="506"/>
                    </a:lnTo>
                    <a:lnTo>
                      <a:pt x="169" y="618"/>
                    </a:lnTo>
                    <a:lnTo>
                      <a:pt x="225" y="731"/>
                    </a:lnTo>
                    <a:lnTo>
                      <a:pt x="281" y="900"/>
                    </a:lnTo>
                    <a:lnTo>
                      <a:pt x="225" y="956"/>
                    </a:lnTo>
                    <a:lnTo>
                      <a:pt x="169" y="1012"/>
                    </a:lnTo>
                    <a:lnTo>
                      <a:pt x="169" y="900"/>
                    </a:lnTo>
                    <a:lnTo>
                      <a:pt x="112" y="843"/>
                    </a:lnTo>
                    <a:lnTo>
                      <a:pt x="0" y="843"/>
                    </a:lnTo>
                    <a:lnTo>
                      <a:pt x="281" y="1743"/>
                    </a:lnTo>
                    <a:lnTo>
                      <a:pt x="562" y="1293"/>
                    </a:lnTo>
                    <a:lnTo>
                      <a:pt x="675" y="1012"/>
                    </a:lnTo>
                    <a:lnTo>
                      <a:pt x="675" y="731"/>
                    </a:lnTo>
                    <a:lnTo>
                      <a:pt x="787" y="956"/>
                    </a:lnTo>
                    <a:lnTo>
                      <a:pt x="956" y="1181"/>
                    </a:lnTo>
                    <a:lnTo>
                      <a:pt x="956" y="1462"/>
                    </a:lnTo>
                    <a:lnTo>
                      <a:pt x="956" y="1574"/>
                    </a:lnTo>
                    <a:lnTo>
                      <a:pt x="899" y="1743"/>
                    </a:lnTo>
                    <a:lnTo>
                      <a:pt x="843" y="1855"/>
                    </a:lnTo>
                    <a:lnTo>
                      <a:pt x="899" y="1911"/>
                    </a:lnTo>
                    <a:lnTo>
                      <a:pt x="1012" y="1911"/>
                    </a:lnTo>
                    <a:lnTo>
                      <a:pt x="1068" y="1967"/>
                    </a:lnTo>
                    <a:lnTo>
                      <a:pt x="956" y="2136"/>
                    </a:lnTo>
                    <a:lnTo>
                      <a:pt x="956" y="2248"/>
                    </a:lnTo>
                    <a:lnTo>
                      <a:pt x="1012" y="2417"/>
                    </a:lnTo>
                    <a:lnTo>
                      <a:pt x="1124" y="2417"/>
                    </a:lnTo>
                    <a:lnTo>
                      <a:pt x="1180" y="2361"/>
                    </a:lnTo>
                    <a:lnTo>
                      <a:pt x="1461" y="2529"/>
                    </a:lnTo>
                    <a:lnTo>
                      <a:pt x="1686" y="2698"/>
                    </a:lnTo>
                    <a:lnTo>
                      <a:pt x="1799" y="2698"/>
                    </a:lnTo>
                    <a:lnTo>
                      <a:pt x="2023" y="2586"/>
                    </a:lnTo>
                    <a:lnTo>
                      <a:pt x="2192" y="2417"/>
                    </a:lnTo>
                    <a:lnTo>
                      <a:pt x="2248" y="2305"/>
                    </a:lnTo>
                    <a:lnTo>
                      <a:pt x="2248" y="2248"/>
                    </a:lnTo>
                    <a:lnTo>
                      <a:pt x="2361" y="2192"/>
                    </a:lnTo>
                    <a:lnTo>
                      <a:pt x="2529" y="2192"/>
                    </a:lnTo>
                    <a:lnTo>
                      <a:pt x="2754" y="2136"/>
                    </a:lnTo>
                    <a:lnTo>
                      <a:pt x="2923" y="2080"/>
                    </a:lnTo>
                    <a:lnTo>
                      <a:pt x="3091" y="2024"/>
                    </a:lnTo>
                    <a:lnTo>
                      <a:pt x="3035" y="1855"/>
                    </a:lnTo>
                    <a:lnTo>
                      <a:pt x="3035" y="1743"/>
                    </a:lnTo>
                    <a:lnTo>
                      <a:pt x="3091" y="1518"/>
                    </a:lnTo>
                    <a:lnTo>
                      <a:pt x="3091" y="1349"/>
                    </a:lnTo>
                    <a:lnTo>
                      <a:pt x="3091" y="1181"/>
                    </a:lnTo>
                    <a:lnTo>
                      <a:pt x="2923" y="956"/>
                    </a:lnTo>
                    <a:lnTo>
                      <a:pt x="2754" y="787"/>
                    </a:lnTo>
                    <a:lnTo>
                      <a:pt x="2473" y="675"/>
                    </a:lnTo>
                    <a:lnTo>
                      <a:pt x="2361" y="731"/>
                    </a:lnTo>
                    <a:lnTo>
                      <a:pt x="2417" y="618"/>
                    </a:lnTo>
                    <a:lnTo>
                      <a:pt x="2417" y="562"/>
                    </a:lnTo>
                    <a:lnTo>
                      <a:pt x="2361" y="506"/>
                    </a:lnTo>
                    <a:lnTo>
                      <a:pt x="2192" y="506"/>
                    </a:lnTo>
                    <a:lnTo>
                      <a:pt x="2080" y="394"/>
                    </a:lnTo>
                    <a:lnTo>
                      <a:pt x="1967" y="281"/>
                    </a:lnTo>
                    <a:lnTo>
                      <a:pt x="1855" y="281"/>
                    </a:lnTo>
                    <a:lnTo>
                      <a:pt x="1799" y="394"/>
                    </a:lnTo>
                    <a:lnTo>
                      <a:pt x="1742" y="506"/>
                    </a:lnTo>
                    <a:lnTo>
                      <a:pt x="1742" y="843"/>
                    </a:lnTo>
                    <a:lnTo>
                      <a:pt x="1630" y="843"/>
                    </a:lnTo>
                    <a:lnTo>
                      <a:pt x="1630" y="731"/>
                    </a:lnTo>
                    <a:lnTo>
                      <a:pt x="1574" y="675"/>
                    </a:lnTo>
                    <a:lnTo>
                      <a:pt x="1518" y="562"/>
                    </a:lnTo>
                    <a:lnTo>
                      <a:pt x="1518" y="506"/>
                    </a:lnTo>
                    <a:lnTo>
                      <a:pt x="1518" y="450"/>
                    </a:lnTo>
                    <a:lnTo>
                      <a:pt x="1518" y="337"/>
                    </a:lnTo>
                    <a:lnTo>
                      <a:pt x="1405" y="281"/>
                    </a:lnTo>
                    <a:lnTo>
                      <a:pt x="1349" y="225"/>
                    </a:lnTo>
                    <a:lnTo>
                      <a:pt x="1068" y="225"/>
                    </a:lnTo>
                    <a:lnTo>
                      <a:pt x="956" y="113"/>
                    </a:lnTo>
                    <a:lnTo>
                      <a:pt x="899" y="56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9" name="Google Shape;24569;p54"/>
              <p:cNvSpPr/>
              <p:nvPr/>
            </p:nvSpPr>
            <p:spPr>
              <a:xfrm>
                <a:off x="1942550" y="1003400"/>
                <a:ext cx="84325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3373" h="2811" extrusionOk="0">
                    <a:moveTo>
                      <a:pt x="1687" y="1237"/>
                    </a:moveTo>
                    <a:lnTo>
                      <a:pt x="1687" y="1265"/>
                    </a:lnTo>
                    <a:lnTo>
                      <a:pt x="1631" y="1237"/>
                    </a:lnTo>
                    <a:close/>
                    <a:moveTo>
                      <a:pt x="3317" y="1"/>
                    </a:moveTo>
                    <a:lnTo>
                      <a:pt x="900" y="788"/>
                    </a:lnTo>
                    <a:lnTo>
                      <a:pt x="956" y="900"/>
                    </a:lnTo>
                    <a:lnTo>
                      <a:pt x="1012" y="1069"/>
                    </a:lnTo>
                    <a:lnTo>
                      <a:pt x="1012" y="1125"/>
                    </a:lnTo>
                    <a:lnTo>
                      <a:pt x="1012" y="1181"/>
                    </a:lnTo>
                    <a:lnTo>
                      <a:pt x="956" y="1181"/>
                    </a:lnTo>
                    <a:lnTo>
                      <a:pt x="900" y="1125"/>
                    </a:lnTo>
                    <a:lnTo>
                      <a:pt x="787" y="1069"/>
                    </a:lnTo>
                    <a:lnTo>
                      <a:pt x="675" y="956"/>
                    </a:lnTo>
                    <a:lnTo>
                      <a:pt x="619" y="956"/>
                    </a:lnTo>
                    <a:lnTo>
                      <a:pt x="450" y="1012"/>
                    </a:lnTo>
                    <a:lnTo>
                      <a:pt x="282" y="1125"/>
                    </a:lnTo>
                    <a:lnTo>
                      <a:pt x="113" y="1125"/>
                    </a:lnTo>
                    <a:lnTo>
                      <a:pt x="169" y="1237"/>
                    </a:lnTo>
                    <a:lnTo>
                      <a:pt x="282" y="1406"/>
                    </a:lnTo>
                    <a:lnTo>
                      <a:pt x="282" y="1518"/>
                    </a:lnTo>
                    <a:lnTo>
                      <a:pt x="225" y="1631"/>
                    </a:lnTo>
                    <a:lnTo>
                      <a:pt x="225" y="1687"/>
                    </a:lnTo>
                    <a:lnTo>
                      <a:pt x="282" y="1743"/>
                    </a:lnTo>
                    <a:lnTo>
                      <a:pt x="338" y="1799"/>
                    </a:lnTo>
                    <a:lnTo>
                      <a:pt x="394" y="1743"/>
                    </a:lnTo>
                    <a:lnTo>
                      <a:pt x="563" y="1574"/>
                    </a:lnTo>
                    <a:lnTo>
                      <a:pt x="675" y="1687"/>
                    </a:lnTo>
                    <a:lnTo>
                      <a:pt x="731" y="1743"/>
                    </a:lnTo>
                    <a:lnTo>
                      <a:pt x="731" y="1912"/>
                    </a:lnTo>
                    <a:lnTo>
                      <a:pt x="675" y="1968"/>
                    </a:lnTo>
                    <a:lnTo>
                      <a:pt x="619" y="2080"/>
                    </a:lnTo>
                    <a:lnTo>
                      <a:pt x="506" y="2080"/>
                    </a:lnTo>
                    <a:lnTo>
                      <a:pt x="338" y="2024"/>
                    </a:lnTo>
                    <a:lnTo>
                      <a:pt x="225" y="2024"/>
                    </a:lnTo>
                    <a:lnTo>
                      <a:pt x="169" y="1855"/>
                    </a:lnTo>
                    <a:lnTo>
                      <a:pt x="113" y="1799"/>
                    </a:lnTo>
                    <a:lnTo>
                      <a:pt x="1" y="1799"/>
                    </a:lnTo>
                    <a:lnTo>
                      <a:pt x="1" y="1912"/>
                    </a:lnTo>
                    <a:lnTo>
                      <a:pt x="1" y="2080"/>
                    </a:lnTo>
                    <a:lnTo>
                      <a:pt x="57" y="2193"/>
                    </a:lnTo>
                    <a:lnTo>
                      <a:pt x="113" y="2361"/>
                    </a:lnTo>
                    <a:lnTo>
                      <a:pt x="169" y="2474"/>
                    </a:lnTo>
                    <a:lnTo>
                      <a:pt x="394" y="2755"/>
                    </a:lnTo>
                    <a:lnTo>
                      <a:pt x="450" y="2811"/>
                    </a:lnTo>
                    <a:lnTo>
                      <a:pt x="506" y="2811"/>
                    </a:lnTo>
                    <a:lnTo>
                      <a:pt x="563" y="2755"/>
                    </a:lnTo>
                    <a:lnTo>
                      <a:pt x="675" y="2642"/>
                    </a:lnTo>
                    <a:lnTo>
                      <a:pt x="731" y="2586"/>
                    </a:lnTo>
                    <a:lnTo>
                      <a:pt x="731" y="2642"/>
                    </a:lnTo>
                    <a:lnTo>
                      <a:pt x="731" y="2699"/>
                    </a:lnTo>
                    <a:lnTo>
                      <a:pt x="787" y="2755"/>
                    </a:lnTo>
                    <a:lnTo>
                      <a:pt x="956" y="2755"/>
                    </a:lnTo>
                    <a:lnTo>
                      <a:pt x="1125" y="2699"/>
                    </a:lnTo>
                    <a:lnTo>
                      <a:pt x="1350" y="2699"/>
                    </a:lnTo>
                    <a:lnTo>
                      <a:pt x="1518" y="2642"/>
                    </a:lnTo>
                    <a:lnTo>
                      <a:pt x="1687" y="2474"/>
                    </a:lnTo>
                    <a:lnTo>
                      <a:pt x="1743" y="2417"/>
                    </a:lnTo>
                    <a:lnTo>
                      <a:pt x="1799" y="2474"/>
                    </a:lnTo>
                    <a:lnTo>
                      <a:pt x="1968" y="2586"/>
                    </a:lnTo>
                    <a:lnTo>
                      <a:pt x="2136" y="2586"/>
                    </a:lnTo>
                    <a:lnTo>
                      <a:pt x="2136" y="2474"/>
                    </a:lnTo>
                    <a:lnTo>
                      <a:pt x="2193" y="2417"/>
                    </a:lnTo>
                    <a:lnTo>
                      <a:pt x="2305" y="2305"/>
                    </a:lnTo>
                    <a:lnTo>
                      <a:pt x="2305" y="2193"/>
                    </a:lnTo>
                    <a:lnTo>
                      <a:pt x="2249" y="2080"/>
                    </a:lnTo>
                    <a:lnTo>
                      <a:pt x="2193" y="1968"/>
                    </a:lnTo>
                    <a:lnTo>
                      <a:pt x="2024" y="1799"/>
                    </a:lnTo>
                    <a:lnTo>
                      <a:pt x="2024" y="1687"/>
                    </a:lnTo>
                    <a:lnTo>
                      <a:pt x="2024" y="1574"/>
                    </a:lnTo>
                    <a:lnTo>
                      <a:pt x="2024" y="1462"/>
                    </a:lnTo>
                    <a:lnTo>
                      <a:pt x="1968" y="1406"/>
                    </a:lnTo>
                    <a:lnTo>
                      <a:pt x="1855" y="1293"/>
                    </a:lnTo>
                    <a:lnTo>
                      <a:pt x="1743" y="1293"/>
                    </a:lnTo>
                    <a:lnTo>
                      <a:pt x="1968" y="1181"/>
                    </a:lnTo>
                    <a:lnTo>
                      <a:pt x="2193" y="1237"/>
                    </a:lnTo>
                    <a:lnTo>
                      <a:pt x="2417" y="1293"/>
                    </a:lnTo>
                    <a:lnTo>
                      <a:pt x="2530" y="1293"/>
                    </a:lnTo>
                    <a:lnTo>
                      <a:pt x="2642" y="1237"/>
                    </a:lnTo>
                    <a:lnTo>
                      <a:pt x="2586" y="1125"/>
                    </a:lnTo>
                    <a:lnTo>
                      <a:pt x="2474" y="844"/>
                    </a:lnTo>
                    <a:lnTo>
                      <a:pt x="2305" y="563"/>
                    </a:lnTo>
                    <a:lnTo>
                      <a:pt x="2361" y="619"/>
                    </a:lnTo>
                    <a:lnTo>
                      <a:pt x="2474" y="619"/>
                    </a:lnTo>
                    <a:lnTo>
                      <a:pt x="2586" y="731"/>
                    </a:lnTo>
                    <a:lnTo>
                      <a:pt x="2698" y="844"/>
                    </a:lnTo>
                    <a:lnTo>
                      <a:pt x="2867" y="844"/>
                    </a:lnTo>
                    <a:lnTo>
                      <a:pt x="2867" y="788"/>
                    </a:lnTo>
                    <a:lnTo>
                      <a:pt x="2923" y="731"/>
                    </a:lnTo>
                    <a:lnTo>
                      <a:pt x="2923" y="619"/>
                    </a:lnTo>
                    <a:lnTo>
                      <a:pt x="2923" y="450"/>
                    </a:lnTo>
                    <a:lnTo>
                      <a:pt x="2923" y="394"/>
                    </a:lnTo>
                    <a:lnTo>
                      <a:pt x="3036" y="282"/>
                    </a:lnTo>
                    <a:lnTo>
                      <a:pt x="3148" y="225"/>
                    </a:lnTo>
                    <a:lnTo>
                      <a:pt x="3261" y="169"/>
                    </a:lnTo>
                    <a:lnTo>
                      <a:pt x="3373" y="57"/>
                    </a:lnTo>
                    <a:lnTo>
                      <a:pt x="3317" y="1"/>
                    </a:lnTo>
                    <a:close/>
                  </a:path>
                </a:pathLst>
              </a:custGeom>
              <a:solidFill>
                <a:srgbClr val="B9D9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0" name="Google Shape;24570;p54"/>
              <p:cNvSpPr/>
              <p:nvPr/>
            </p:nvSpPr>
            <p:spPr>
              <a:xfrm>
                <a:off x="2049350" y="1160775"/>
                <a:ext cx="233275" cy="84350"/>
              </a:xfrm>
              <a:custGeom>
                <a:avLst/>
                <a:gdLst/>
                <a:ahLst/>
                <a:cxnLst/>
                <a:rect l="l" t="t" r="r" b="b"/>
                <a:pathLst>
                  <a:path w="9331" h="3374" extrusionOk="0">
                    <a:moveTo>
                      <a:pt x="8881" y="1"/>
                    </a:moveTo>
                    <a:lnTo>
                      <a:pt x="8656" y="113"/>
                    </a:lnTo>
                    <a:lnTo>
                      <a:pt x="8431" y="169"/>
                    </a:lnTo>
                    <a:lnTo>
                      <a:pt x="8206" y="169"/>
                    </a:lnTo>
                    <a:lnTo>
                      <a:pt x="7700" y="282"/>
                    </a:lnTo>
                    <a:lnTo>
                      <a:pt x="7195" y="394"/>
                    </a:lnTo>
                    <a:lnTo>
                      <a:pt x="7138" y="450"/>
                    </a:lnTo>
                    <a:lnTo>
                      <a:pt x="6857" y="563"/>
                    </a:lnTo>
                    <a:lnTo>
                      <a:pt x="6632" y="675"/>
                    </a:lnTo>
                    <a:lnTo>
                      <a:pt x="6351" y="788"/>
                    </a:lnTo>
                    <a:lnTo>
                      <a:pt x="6183" y="900"/>
                    </a:lnTo>
                    <a:lnTo>
                      <a:pt x="6070" y="956"/>
                    </a:lnTo>
                    <a:lnTo>
                      <a:pt x="4834" y="1406"/>
                    </a:lnTo>
                    <a:lnTo>
                      <a:pt x="4216" y="1574"/>
                    </a:lnTo>
                    <a:lnTo>
                      <a:pt x="3597" y="1687"/>
                    </a:lnTo>
                    <a:lnTo>
                      <a:pt x="3316" y="1743"/>
                    </a:lnTo>
                    <a:lnTo>
                      <a:pt x="3035" y="1855"/>
                    </a:lnTo>
                    <a:lnTo>
                      <a:pt x="2586" y="2024"/>
                    </a:lnTo>
                    <a:lnTo>
                      <a:pt x="2192" y="2193"/>
                    </a:lnTo>
                    <a:lnTo>
                      <a:pt x="1349" y="2586"/>
                    </a:lnTo>
                    <a:lnTo>
                      <a:pt x="1068" y="2755"/>
                    </a:lnTo>
                    <a:lnTo>
                      <a:pt x="899" y="2867"/>
                    </a:lnTo>
                    <a:lnTo>
                      <a:pt x="675" y="2923"/>
                    </a:lnTo>
                    <a:lnTo>
                      <a:pt x="281" y="3036"/>
                    </a:lnTo>
                    <a:lnTo>
                      <a:pt x="225" y="3092"/>
                    </a:lnTo>
                    <a:lnTo>
                      <a:pt x="113" y="3204"/>
                    </a:lnTo>
                    <a:lnTo>
                      <a:pt x="0" y="3317"/>
                    </a:lnTo>
                    <a:lnTo>
                      <a:pt x="113" y="3373"/>
                    </a:lnTo>
                    <a:lnTo>
                      <a:pt x="169" y="3373"/>
                    </a:lnTo>
                    <a:lnTo>
                      <a:pt x="281" y="3317"/>
                    </a:lnTo>
                    <a:lnTo>
                      <a:pt x="562" y="3148"/>
                    </a:lnTo>
                    <a:lnTo>
                      <a:pt x="899" y="3092"/>
                    </a:lnTo>
                    <a:lnTo>
                      <a:pt x="1068" y="3036"/>
                    </a:lnTo>
                    <a:lnTo>
                      <a:pt x="1293" y="2980"/>
                    </a:lnTo>
                    <a:lnTo>
                      <a:pt x="1349" y="2867"/>
                    </a:lnTo>
                    <a:lnTo>
                      <a:pt x="1462" y="2811"/>
                    </a:lnTo>
                    <a:lnTo>
                      <a:pt x="1574" y="2811"/>
                    </a:lnTo>
                    <a:lnTo>
                      <a:pt x="1743" y="2867"/>
                    </a:lnTo>
                    <a:lnTo>
                      <a:pt x="1799" y="2867"/>
                    </a:lnTo>
                    <a:lnTo>
                      <a:pt x="1799" y="2811"/>
                    </a:lnTo>
                    <a:lnTo>
                      <a:pt x="1799" y="2699"/>
                    </a:lnTo>
                    <a:lnTo>
                      <a:pt x="1799" y="2642"/>
                    </a:lnTo>
                    <a:lnTo>
                      <a:pt x="1967" y="2586"/>
                    </a:lnTo>
                    <a:lnTo>
                      <a:pt x="2136" y="2474"/>
                    </a:lnTo>
                    <a:lnTo>
                      <a:pt x="2248" y="2474"/>
                    </a:lnTo>
                    <a:lnTo>
                      <a:pt x="2361" y="2530"/>
                    </a:lnTo>
                    <a:lnTo>
                      <a:pt x="2417" y="2418"/>
                    </a:lnTo>
                    <a:lnTo>
                      <a:pt x="2473" y="2361"/>
                    </a:lnTo>
                    <a:lnTo>
                      <a:pt x="2529" y="2474"/>
                    </a:lnTo>
                    <a:lnTo>
                      <a:pt x="2586" y="2530"/>
                    </a:lnTo>
                    <a:lnTo>
                      <a:pt x="2642" y="2530"/>
                    </a:lnTo>
                    <a:lnTo>
                      <a:pt x="2979" y="2418"/>
                    </a:lnTo>
                    <a:lnTo>
                      <a:pt x="3148" y="2418"/>
                    </a:lnTo>
                    <a:lnTo>
                      <a:pt x="3260" y="2305"/>
                    </a:lnTo>
                    <a:lnTo>
                      <a:pt x="3373" y="2249"/>
                    </a:lnTo>
                    <a:lnTo>
                      <a:pt x="3654" y="2249"/>
                    </a:lnTo>
                    <a:lnTo>
                      <a:pt x="3710" y="2193"/>
                    </a:lnTo>
                    <a:lnTo>
                      <a:pt x="3710" y="2136"/>
                    </a:lnTo>
                    <a:lnTo>
                      <a:pt x="3597" y="2136"/>
                    </a:lnTo>
                    <a:lnTo>
                      <a:pt x="3541" y="2080"/>
                    </a:lnTo>
                    <a:lnTo>
                      <a:pt x="3485" y="2080"/>
                    </a:lnTo>
                    <a:lnTo>
                      <a:pt x="3485" y="2024"/>
                    </a:lnTo>
                    <a:lnTo>
                      <a:pt x="3541" y="1968"/>
                    </a:lnTo>
                    <a:lnTo>
                      <a:pt x="3654" y="1968"/>
                    </a:lnTo>
                    <a:lnTo>
                      <a:pt x="3766" y="2024"/>
                    </a:lnTo>
                    <a:lnTo>
                      <a:pt x="3878" y="2080"/>
                    </a:lnTo>
                    <a:lnTo>
                      <a:pt x="3991" y="2136"/>
                    </a:lnTo>
                    <a:lnTo>
                      <a:pt x="4103" y="2136"/>
                    </a:lnTo>
                    <a:lnTo>
                      <a:pt x="5003" y="1855"/>
                    </a:lnTo>
                    <a:lnTo>
                      <a:pt x="5115" y="1799"/>
                    </a:lnTo>
                    <a:lnTo>
                      <a:pt x="5115" y="1687"/>
                    </a:lnTo>
                    <a:lnTo>
                      <a:pt x="5115" y="1631"/>
                    </a:lnTo>
                    <a:lnTo>
                      <a:pt x="5171" y="1631"/>
                    </a:lnTo>
                    <a:lnTo>
                      <a:pt x="5284" y="1687"/>
                    </a:lnTo>
                    <a:lnTo>
                      <a:pt x="5396" y="1743"/>
                    </a:lnTo>
                    <a:lnTo>
                      <a:pt x="5452" y="1687"/>
                    </a:lnTo>
                    <a:lnTo>
                      <a:pt x="5733" y="1631"/>
                    </a:lnTo>
                    <a:lnTo>
                      <a:pt x="6014" y="1518"/>
                    </a:lnTo>
                    <a:lnTo>
                      <a:pt x="6183" y="1462"/>
                    </a:lnTo>
                    <a:lnTo>
                      <a:pt x="6183" y="1350"/>
                    </a:lnTo>
                    <a:lnTo>
                      <a:pt x="6183" y="1293"/>
                    </a:lnTo>
                    <a:lnTo>
                      <a:pt x="6239" y="1237"/>
                    </a:lnTo>
                    <a:lnTo>
                      <a:pt x="6295" y="1181"/>
                    </a:lnTo>
                    <a:lnTo>
                      <a:pt x="6295" y="1237"/>
                    </a:lnTo>
                    <a:lnTo>
                      <a:pt x="6351" y="1406"/>
                    </a:lnTo>
                    <a:lnTo>
                      <a:pt x="6464" y="1406"/>
                    </a:lnTo>
                    <a:lnTo>
                      <a:pt x="6801" y="1293"/>
                    </a:lnTo>
                    <a:lnTo>
                      <a:pt x="6857" y="1237"/>
                    </a:lnTo>
                    <a:lnTo>
                      <a:pt x="6914" y="1125"/>
                    </a:lnTo>
                    <a:lnTo>
                      <a:pt x="6970" y="1012"/>
                    </a:lnTo>
                    <a:lnTo>
                      <a:pt x="7082" y="1069"/>
                    </a:lnTo>
                    <a:lnTo>
                      <a:pt x="7195" y="1125"/>
                    </a:lnTo>
                    <a:lnTo>
                      <a:pt x="7251" y="1069"/>
                    </a:lnTo>
                    <a:lnTo>
                      <a:pt x="7307" y="956"/>
                    </a:lnTo>
                    <a:lnTo>
                      <a:pt x="7419" y="788"/>
                    </a:lnTo>
                    <a:lnTo>
                      <a:pt x="7476" y="788"/>
                    </a:lnTo>
                    <a:lnTo>
                      <a:pt x="7588" y="844"/>
                    </a:lnTo>
                    <a:lnTo>
                      <a:pt x="7700" y="844"/>
                    </a:lnTo>
                    <a:lnTo>
                      <a:pt x="7757" y="788"/>
                    </a:lnTo>
                    <a:lnTo>
                      <a:pt x="7869" y="619"/>
                    </a:lnTo>
                    <a:lnTo>
                      <a:pt x="7925" y="563"/>
                    </a:lnTo>
                    <a:lnTo>
                      <a:pt x="8038" y="563"/>
                    </a:lnTo>
                    <a:lnTo>
                      <a:pt x="8094" y="675"/>
                    </a:lnTo>
                    <a:lnTo>
                      <a:pt x="8150" y="731"/>
                    </a:lnTo>
                    <a:lnTo>
                      <a:pt x="8094" y="844"/>
                    </a:lnTo>
                    <a:lnTo>
                      <a:pt x="8206" y="844"/>
                    </a:lnTo>
                    <a:lnTo>
                      <a:pt x="8262" y="788"/>
                    </a:lnTo>
                    <a:lnTo>
                      <a:pt x="8431" y="788"/>
                    </a:lnTo>
                    <a:lnTo>
                      <a:pt x="8487" y="731"/>
                    </a:lnTo>
                    <a:lnTo>
                      <a:pt x="8543" y="619"/>
                    </a:lnTo>
                    <a:lnTo>
                      <a:pt x="8656" y="563"/>
                    </a:lnTo>
                    <a:lnTo>
                      <a:pt x="8712" y="619"/>
                    </a:lnTo>
                    <a:lnTo>
                      <a:pt x="8937" y="619"/>
                    </a:lnTo>
                    <a:lnTo>
                      <a:pt x="8993" y="563"/>
                    </a:lnTo>
                    <a:lnTo>
                      <a:pt x="9049" y="507"/>
                    </a:lnTo>
                    <a:lnTo>
                      <a:pt x="9106" y="450"/>
                    </a:lnTo>
                    <a:lnTo>
                      <a:pt x="9162" y="450"/>
                    </a:lnTo>
                    <a:lnTo>
                      <a:pt x="9274" y="507"/>
                    </a:lnTo>
                    <a:lnTo>
                      <a:pt x="9330" y="394"/>
                    </a:lnTo>
                    <a:lnTo>
                      <a:pt x="9274" y="113"/>
                    </a:lnTo>
                    <a:lnTo>
                      <a:pt x="9218" y="1"/>
                    </a:lnTo>
                    <a:close/>
                  </a:path>
                </a:pathLst>
              </a:custGeom>
              <a:solidFill>
                <a:srgbClr val="F8FA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1" name="Google Shape;24571;p54"/>
              <p:cNvSpPr/>
              <p:nvPr/>
            </p:nvSpPr>
            <p:spPr>
              <a:xfrm>
                <a:off x="2269950" y="1042750"/>
                <a:ext cx="82925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3317" h="2755" extrusionOk="0">
                    <a:moveTo>
                      <a:pt x="1687" y="0"/>
                    </a:moveTo>
                    <a:lnTo>
                      <a:pt x="1687" y="113"/>
                    </a:lnTo>
                    <a:lnTo>
                      <a:pt x="1687" y="281"/>
                    </a:lnTo>
                    <a:lnTo>
                      <a:pt x="1743" y="619"/>
                    </a:lnTo>
                    <a:lnTo>
                      <a:pt x="1743" y="787"/>
                    </a:lnTo>
                    <a:lnTo>
                      <a:pt x="1630" y="900"/>
                    </a:lnTo>
                    <a:lnTo>
                      <a:pt x="1349" y="731"/>
                    </a:lnTo>
                    <a:lnTo>
                      <a:pt x="1181" y="675"/>
                    </a:lnTo>
                    <a:lnTo>
                      <a:pt x="1012" y="619"/>
                    </a:lnTo>
                    <a:lnTo>
                      <a:pt x="900" y="675"/>
                    </a:lnTo>
                    <a:lnTo>
                      <a:pt x="787" y="787"/>
                    </a:lnTo>
                    <a:lnTo>
                      <a:pt x="731" y="843"/>
                    </a:lnTo>
                    <a:lnTo>
                      <a:pt x="731" y="956"/>
                    </a:lnTo>
                    <a:lnTo>
                      <a:pt x="731" y="1068"/>
                    </a:lnTo>
                    <a:lnTo>
                      <a:pt x="956" y="1068"/>
                    </a:lnTo>
                    <a:lnTo>
                      <a:pt x="1012" y="1125"/>
                    </a:lnTo>
                    <a:lnTo>
                      <a:pt x="956" y="1181"/>
                    </a:lnTo>
                    <a:lnTo>
                      <a:pt x="900" y="1181"/>
                    </a:lnTo>
                    <a:lnTo>
                      <a:pt x="787" y="1125"/>
                    </a:lnTo>
                    <a:lnTo>
                      <a:pt x="675" y="1068"/>
                    </a:lnTo>
                    <a:lnTo>
                      <a:pt x="563" y="1012"/>
                    </a:lnTo>
                    <a:lnTo>
                      <a:pt x="506" y="1012"/>
                    </a:lnTo>
                    <a:lnTo>
                      <a:pt x="450" y="900"/>
                    </a:lnTo>
                    <a:lnTo>
                      <a:pt x="282" y="900"/>
                    </a:lnTo>
                    <a:lnTo>
                      <a:pt x="169" y="956"/>
                    </a:lnTo>
                    <a:lnTo>
                      <a:pt x="57" y="1068"/>
                    </a:lnTo>
                    <a:lnTo>
                      <a:pt x="1" y="1181"/>
                    </a:lnTo>
                    <a:lnTo>
                      <a:pt x="1" y="1293"/>
                    </a:lnTo>
                    <a:lnTo>
                      <a:pt x="57" y="1349"/>
                    </a:lnTo>
                    <a:lnTo>
                      <a:pt x="282" y="1406"/>
                    </a:lnTo>
                    <a:lnTo>
                      <a:pt x="394" y="1462"/>
                    </a:lnTo>
                    <a:lnTo>
                      <a:pt x="450" y="1574"/>
                    </a:lnTo>
                    <a:lnTo>
                      <a:pt x="450" y="1687"/>
                    </a:lnTo>
                    <a:lnTo>
                      <a:pt x="338" y="1743"/>
                    </a:lnTo>
                    <a:lnTo>
                      <a:pt x="225" y="1799"/>
                    </a:lnTo>
                    <a:lnTo>
                      <a:pt x="169" y="1855"/>
                    </a:lnTo>
                    <a:lnTo>
                      <a:pt x="169" y="2024"/>
                    </a:lnTo>
                    <a:lnTo>
                      <a:pt x="169" y="2080"/>
                    </a:lnTo>
                    <a:lnTo>
                      <a:pt x="225" y="2136"/>
                    </a:lnTo>
                    <a:lnTo>
                      <a:pt x="282" y="2192"/>
                    </a:lnTo>
                    <a:lnTo>
                      <a:pt x="338" y="2249"/>
                    </a:lnTo>
                    <a:lnTo>
                      <a:pt x="394" y="2192"/>
                    </a:lnTo>
                    <a:lnTo>
                      <a:pt x="506" y="2192"/>
                    </a:lnTo>
                    <a:lnTo>
                      <a:pt x="563" y="2249"/>
                    </a:lnTo>
                    <a:lnTo>
                      <a:pt x="563" y="2305"/>
                    </a:lnTo>
                    <a:lnTo>
                      <a:pt x="563" y="2530"/>
                    </a:lnTo>
                    <a:lnTo>
                      <a:pt x="563" y="2754"/>
                    </a:lnTo>
                    <a:lnTo>
                      <a:pt x="731" y="2586"/>
                    </a:lnTo>
                    <a:lnTo>
                      <a:pt x="956" y="2530"/>
                    </a:lnTo>
                    <a:lnTo>
                      <a:pt x="956" y="2417"/>
                    </a:lnTo>
                    <a:lnTo>
                      <a:pt x="844" y="2417"/>
                    </a:lnTo>
                    <a:lnTo>
                      <a:pt x="787" y="2361"/>
                    </a:lnTo>
                    <a:lnTo>
                      <a:pt x="1068" y="2361"/>
                    </a:lnTo>
                    <a:lnTo>
                      <a:pt x="1012" y="2417"/>
                    </a:lnTo>
                    <a:lnTo>
                      <a:pt x="956" y="2530"/>
                    </a:lnTo>
                    <a:lnTo>
                      <a:pt x="1012" y="2586"/>
                    </a:lnTo>
                    <a:lnTo>
                      <a:pt x="1293" y="2530"/>
                    </a:lnTo>
                    <a:lnTo>
                      <a:pt x="1293" y="2417"/>
                    </a:lnTo>
                    <a:lnTo>
                      <a:pt x="1293" y="2361"/>
                    </a:lnTo>
                    <a:lnTo>
                      <a:pt x="1293" y="2249"/>
                    </a:lnTo>
                    <a:lnTo>
                      <a:pt x="1293" y="2136"/>
                    </a:lnTo>
                    <a:lnTo>
                      <a:pt x="1237" y="2024"/>
                    </a:lnTo>
                    <a:lnTo>
                      <a:pt x="1237" y="1911"/>
                    </a:lnTo>
                    <a:lnTo>
                      <a:pt x="1293" y="1799"/>
                    </a:lnTo>
                    <a:lnTo>
                      <a:pt x="1349" y="1743"/>
                    </a:lnTo>
                    <a:lnTo>
                      <a:pt x="1406" y="1687"/>
                    </a:lnTo>
                    <a:lnTo>
                      <a:pt x="1574" y="1687"/>
                    </a:lnTo>
                    <a:lnTo>
                      <a:pt x="1574" y="1574"/>
                    </a:lnTo>
                    <a:lnTo>
                      <a:pt x="1630" y="1574"/>
                    </a:lnTo>
                    <a:lnTo>
                      <a:pt x="1743" y="1630"/>
                    </a:lnTo>
                    <a:lnTo>
                      <a:pt x="1855" y="1687"/>
                    </a:lnTo>
                    <a:lnTo>
                      <a:pt x="2080" y="1687"/>
                    </a:lnTo>
                    <a:lnTo>
                      <a:pt x="2193" y="1574"/>
                    </a:lnTo>
                    <a:lnTo>
                      <a:pt x="2305" y="1518"/>
                    </a:lnTo>
                    <a:lnTo>
                      <a:pt x="2586" y="1406"/>
                    </a:lnTo>
                    <a:lnTo>
                      <a:pt x="2698" y="1349"/>
                    </a:lnTo>
                    <a:lnTo>
                      <a:pt x="2867" y="1237"/>
                    </a:lnTo>
                    <a:lnTo>
                      <a:pt x="2979" y="1181"/>
                    </a:lnTo>
                    <a:lnTo>
                      <a:pt x="3036" y="1125"/>
                    </a:lnTo>
                    <a:lnTo>
                      <a:pt x="3204" y="956"/>
                    </a:lnTo>
                    <a:lnTo>
                      <a:pt x="3317" y="731"/>
                    </a:lnTo>
                    <a:lnTo>
                      <a:pt x="3317" y="675"/>
                    </a:lnTo>
                    <a:lnTo>
                      <a:pt x="3260" y="619"/>
                    </a:lnTo>
                    <a:lnTo>
                      <a:pt x="3148" y="562"/>
                    </a:lnTo>
                    <a:lnTo>
                      <a:pt x="3036" y="450"/>
                    </a:lnTo>
                    <a:lnTo>
                      <a:pt x="2923" y="338"/>
                    </a:lnTo>
                    <a:lnTo>
                      <a:pt x="2755" y="394"/>
                    </a:lnTo>
                    <a:lnTo>
                      <a:pt x="2642" y="562"/>
                    </a:lnTo>
                    <a:lnTo>
                      <a:pt x="2586" y="675"/>
                    </a:lnTo>
                    <a:lnTo>
                      <a:pt x="2530" y="619"/>
                    </a:lnTo>
                    <a:lnTo>
                      <a:pt x="2417" y="506"/>
                    </a:lnTo>
                    <a:lnTo>
                      <a:pt x="2136" y="225"/>
                    </a:lnTo>
                    <a:lnTo>
                      <a:pt x="1799" y="0"/>
                    </a:lnTo>
                    <a:close/>
                  </a:path>
                </a:pathLst>
              </a:custGeom>
              <a:solidFill>
                <a:srgbClr val="ACC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2" name="Google Shape;24572;p54"/>
              <p:cNvSpPr/>
              <p:nvPr/>
            </p:nvSpPr>
            <p:spPr>
              <a:xfrm>
                <a:off x="2272750" y="945800"/>
                <a:ext cx="56250" cy="716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867" extrusionOk="0">
                    <a:moveTo>
                      <a:pt x="1518" y="0"/>
                    </a:moveTo>
                    <a:lnTo>
                      <a:pt x="1350" y="56"/>
                    </a:lnTo>
                    <a:lnTo>
                      <a:pt x="1237" y="113"/>
                    </a:lnTo>
                    <a:lnTo>
                      <a:pt x="1181" y="225"/>
                    </a:lnTo>
                    <a:lnTo>
                      <a:pt x="1181" y="281"/>
                    </a:lnTo>
                    <a:lnTo>
                      <a:pt x="1294" y="337"/>
                    </a:lnTo>
                    <a:lnTo>
                      <a:pt x="1237" y="337"/>
                    </a:lnTo>
                    <a:lnTo>
                      <a:pt x="1181" y="281"/>
                    </a:lnTo>
                    <a:lnTo>
                      <a:pt x="1125" y="169"/>
                    </a:lnTo>
                    <a:lnTo>
                      <a:pt x="1069" y="169"/>
                    </a:lnTo>
                    <a:lnTo>
                      <a:pt x="956" y="281"/>
                    </a:lnTo>
                    <a:lnTo>
                      <a:pt x="900" y="337"/>
                    </a:lnTo>
                    <a:lnTo>
                      <a:pt x="788" y="394"/>
                    </a:lnTo>
                    <a:lnTo>
                      <a:pt x="732" y="506"/>
                    </a:lnTo>
                    <a:lnTo>
                      <a:pt x="563" y="731"/>
                    </a:lnTo>
                    <a:lnTo>
                      <a:pt x="394" y="900"/>
                    </a:lnTo>
                    <a:lnTo>
                      <a:pt x="282" y="956"/>
                    </a:lnTo>
                    <a:lnTo>
                      <a:pt x="57" y="956"/>
                    </a:lnTo>
                    <a:lnTo>
                      <a:pt x="57" y="1068"/>
                    </a:lnTo>
                    <a:lnTo>
                      <a:pt x="1" y="1462"/>
                    </a:lnTo>
                    <a:lnTo>
                      <a:pt x="57" y="1799"/>
                    </a:lnTo>
                    <a:lnTo>
                      <a:pt x="113" y="1967"/>
                    </a:lnTo>
                    <a:lnTo>
                      <a:pt x="170" y="2024"/>
                    </a:lnTo>
                    <a:lnTo>
                      <a:pt x="226" y="2080"/>
                    </a:lnTo>
                    <a:lnTo>
                      <a:pt x="282" y="2136"/>
                    </a:lnTo>
                    <a:lnTo>
                      <a:pt x="282" y="2248"/>
                    </a:lnTo>
                    <a:lnTo>
                      <a:pt x="226" y="2361"/>
                    </a:lnTo>
                    <a:lnTo>
                      <a:pt x="170" y="2529"/>
                    </a:lnTo>
                    <a:lnTo>
                      <a:pt x="170" y="2586"/>
                    </a:lnTo>
                    <a:lnTo>
                      <a:pt x="170" y="2642"/>
                    </a:lnTo>
                    <a:lnTo>
                      <a:pt x="170" y="2754"/>
                    </a:lnTo>
                    <a:lnTo>
                      <a:pt x="170" y="2811"/>
                    </a:lnTo>
                    <a:lnTo>
                      <a:pt x="338" y="2867"/>
                    </a:lnTo>
                    <a:lnTo>
                      <a:pt x="451" y="2811"/>
                    </a:lnTo>
                    <a:lnTo>
                      <a:pt x="507" y="2811"/>
                    </a:lnTo>
                    <a:lnTo>
                      <a:pt x="619" y="2642"/>
                    </a:lnTo>
                    <a:lnTo>
                      <a:pt x="956" y="2642"/>
                    </a:lnTo>
                    <a:lnTo>
                      <a:pt x="1069" y="2586"/>
                    </a:lnTo>
                    <a:lnTo>
                      <a:pt x="1125" y="2529"/>
                    </a:lnTo>
                    <a:lnTo>
                      <a:pt x="1125" y="2361"/>
                    </a:lnTo>
                    <a:lnTo>
                      <a:pt x="1181" y="2192"/>
                    </a:lnTo>
                    <a:lnTo>
                      <a:pt x="1237" y="2080"/>
                    </a:lnTo>
                    <a:lnTo>
                      <a:pt x="1406" y="2024"/>
                    </a:lnTo>
                    <a:lnTo>
                      <a:pt x="1743" y="2024"/>
                    </a:lnTo>
                    <a:lnTo>
                      <a:pt x="1912" y="1967"/>
                    </a:lnTo>
                    <a:lnTo>
                      <a:pt x="1968" y="1799"/>
                    </a:lnTo>
                    <a:lnTo>
                      <a:pt x="2081" y="1574"/>
                    </a:lnTo>
                    <a:lnTo>
                      <a:pt x="2024" y="1462"/>
                    </a:lnTo>
                    <a:lnTo>
                      <a:pt x="1968" y="1405"/>
                    </a:lnTo>
                    <a:lnTo>
                      <a:pt x="1800" y="1405"/>
                    </a:lnTo>
                    <a:lnTo>
                      <a:pt x="1856" y="1349"/>
                    </a:lnTo>
                    <a:lnTo>
                      <a:pt x="1912" y="1293"/>
                    </a:lnTo>
                    <a:lnTo>
                      <a:pt x="1968" y="1293"/>
                    </a:lnTo>
                    <a:lnTo>
                      <a:pt x="1912" y="1237"/>
                    </a:lnTo>
                    <a:lnTo>
                      <a:pt x="1912" y="900"/>
                    </a:lnTo>
                    <a:lnTo>
                      <a:pt x="1800" y="843"/>
                    </a:lnTo>
                    <a:lnTo>
                      <a:pt x="1687" y="843"/>
                    </a:lnTo>
                    <a:lnTo>
                      <a:pt x="1406" y="900"/>
                    </a:lnTo>
                    <a:lnTo>
                      <a:pt x="1462" y="956"/>
                    </a:lnTo>
                    <a:lnTo>
                      <a:pt x="1462" y="1012"/>
                    </a:lnTo>
                    <a:lnTo>
                      <a:pt x="1406" y="956"/>
                    </a:lnTo>
                    <a:lnTo>
                      <a:pt x="1406" y="843"/>
                    </a:lnTo>
                    <a:lnTo>
                      <a:pt x="1462" y="787"/>
                    </a:lnTo>
                    <a:lnTo>
                      <a:pt x="1631" y="731"/>
                    </a:lnTo>
                    <a:lnTo>
                      <a:pt x="2024" y="562"/>
                    </a:lnTo>
                    <a:lnTo>
                      <a:pt x="2137" y="394"/>
                    </a:lnTo>
                    <a:lnTo>
                      <a:pt x="2249" y="169"/>
                    </a:lnTo>
                    <a:lnTo>
                      <a:pt x="2137" y="113"/>
                    </a:lnTo>
                    <a:lnTo>
                      <a:pt x="1687" y="113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3" name="Google Shape;24573;p54"/>
              <p:cNvSpPr/>
              <p:nvPr/>
            </p:nvSpPr>
            <p:spPr>
              <a:xfrm>
                <a:off x="2212350" y="917700"/>
                <a:ext cx="927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3710" h="2923" extrusionOk="0">
                    <a:moveTo>
                      <a:pt x="1630" y="1405"/>
                    </a:moveTo>
                    <a:lnTo>
                      <a:pt x="1742" y="1461"/>
                    </a:lnTo>
                    <a:lnTo>
                      <a:pt x="1630" y="1461"/>
                    </a:lnTo>
                    <a:lnTo>
                      <a:pt x="1630" y="1405"/>
                    </a:lnTo>
                    <a:close/>
                    <a:moveTo>
                      <a:pt x="3541" y="0"/>
                    </a:moveTo>
                    <a:lnTo>
                      <a:pt x="2529" y="337"/>
                    </a:lnTo>
                    <a:lnTo>
                      <a:pt x="0" y="1124"/>
                    </a:lnTo>
                    <a:lnTo>
                      <a:pt x="337" y="1124"/>
                    </a:lnTo>
                    <a:lnTo>
                      <a:pt x="394" y="1180"/>
                    </a:lnTo>
                    <a:lnTo>
                      <a:pt x="394" y="1293"/>
                    </a:lnTo>
                    <a:lnTo>
                      <a:pt x="450" y="1349"/>
                    </a:lnTo>
                    <a:lnTo>
                      <a:pt x="506" y="1293"/>
                    </a:lnTo>
                    <a:lnTo>
                      <a:pt x="506" y="1180"/>
                    </a:lnTo>
                    <a:lnTo>
                      <a:pt x="562" y="1068"/>
                    </a:lnTo>
                    <a:lnTo>
                      <a:pt x="618" y="1012"/>
                    </a:lnTo>
                    <a:lnTo>
                      <a:pt x="787" y="1012"/>
                    </a:lnTo>
                    <a:lnTo>
                      <a:pt x="899" y="956"/>
                    </a:lnTo>
                    <a:lnTo>
                      <a:pt x="1180" y="787"/>
                    </a:lnTo>
                    <a:lnTo>
                      <a:pt x="1461" y="787"/>
                    </a:lnTo>
                    <a:lnTo>
                      <a:pt x="1461" y="899"/>
                    </a:lnTo>
                    <a:lnTo>
                      <a:pt x="1461" y="956"/>
                    </a:lnTo>
                    <a:lnTo>
                      <a:pt x="1461" y="1068"/>
                    </a:lnTo>
                    <a:lnTo>
                      <a:pt x="1349" y="1124"/>
                    </a:lnTo>
                    <a:lnTo>
                      <a:pt x="1180" y="1124"/>
                    </a:lnTo>
                    <a:lnTo>
                      <a:pt x="1180" y="1180"/>
                    </a:lnTo>
                    <a:lnTo>
                      <a:pt x="1012" y="1574"/>
                    </a:lnTo>
                    <a:lnTo>
                      <a:pt x="956" y="1742"/>
                    </a:lnTo>
                    <a:lnTo>
                      <a:pt x="1012" y="1967"/>
                    </a:lnTo>
                    <a:lnTo>
                      <a:pt x="1068" y="2136"/>
                    </a:lnTo>
                    <a:lnTo>
                      <a:pt x="1012" y="2305"/>
                    </a:lnTo>
                    <a:lnTo>
                      <a:pt x="1012" y="2361"/>
                    </a:lnTo>
                    <a:lnTo>
                      <a:pt x="1012" y="2473"/>
                    </a:lnTo>
                    <a:lnTo>
                      <a:pt x="1068" y="2586"/>
                    </a:lnTo>
                    <a:lnTo>
                      <a:pt x="1068" y="2642"/>
                    </a:lnTo>
                    <a:lnTo>
                      <a:pt x="1180" y="2642"/>
                    </a:lnTo>
                    <a:lnTo>
                      <a:pt x="1180" y="2698"/>
                    </a:lnTo>
                    <a:lnTo>
                      <a:pt x="1237" y="2867"/>
                    </a:lnTo>
                    <a:lnTo>
                      <a:pt x="1293" y="2923"/>
                    </a:lnTo>
                    <a:lnTo>
                      <a:pt x="1405" y="2923"/>
                    </a:lnTo>
                    <a:lnTo>
                      <a:pt x="1461" y="2867"/>
                    </a:lnTo>
                    <a:lnTo>
                      <a:pt x="1461" y="2698"/>
                    </a:lnTo>
                    <a:lnTo>
                      <a:pt x="1461" y="2642"/>
                    </a:lnTo>
                    <a:lnTo>
                      <a:pt x="1461" y="2586"/>
                    </a:lnTo>
                    <a:lnTo>
                      <a:pt x="1405" y="2417"/>
                    </a:lnTo>
                    <a:lnTo>
                      <a:pt x="1461" y="2361"/>
                    </a:lnTo>
                    <a:lnTo>
                      <a:pt x="1574" y="2305"/>
                    </a:lnTo>
                    <a:lnTo>
                      <a:pt x="1686" y="2248"/>
                    </a:lnTo>
                    <a:lnTo>
                      <a:pt x="1742" y="2192"/>
                    </a:lnTo>
                    <a:lnTo>
                      <a:pt x="1799" y="1967"/>
                    </a:lnTo>
                    <a:lnTo>
                      <a:pt x="1855" y="1855"/>
                    </a:lnTo>
                    <a:lnTo>
                      <a:pt x="1911" y="1742"/>
                    </a:lnTo>
                    <a:lnTo>
                      <a:pt x="2023" y="1686"/>
                    </a:lnTo>
                    <a:lnTo>
                      <a:pt x="2023" y="1630"/>
                    </a:lnTo>
                    <a:lnTo>
                      <a:pt x="1967" y="1574"/>
                    </a:lnTo>
                    <a:lnTo>
                      <a:pt x="1855" y="1518"/>
                    </a:lnTo>
                    <a:lnTo>
                      <a:pt x="2361" y="1405"/>
                    </a:lnTo>
                    <a:lnTo>
                      <a:pt x="2417" y="1405"/>
                    </a:lnTo>
                    <a:lnTo>
                      <a:pt x="2417" y="1461"/>
                    </a:lnTo>
                    <a:lnTo>
                      <a:pt x="2473" y="1461"/>
                    </a:lnTo>
                    <a:lnTo>
                      <a:pt x="2529" y="1518"/>
                    </a:lnTo>
                    <a:lnTo>
                      <a:pt x="2586" y="1518"/>
                    </a:lnTo>
                    <a:lnTo>
                      <a:pt x="2698" y="1405"/>
                    </a:lnTo>
                    <a:lnTo>
                      <a:pt x="2698" y="1293"/>
                    </a:lnTo>
                    <a:lnTo>
                      <a:pt x="2698" y="1068"/>
                    </a:lnTo>
                    <a:lnTo>
                      <a:pt x="2810" y="1180"/>
                    </a:lnTo>
                    <a:lnTo>
                      <a:pt x="2923" y="1237"/>
                    </a:lnTo>
                    <a:lnTo>
                      <a:pt x="3035" y="1124"/>
                    </a:lnTo>
                    <a:lnTo>
                      <a:pt x="3148" y="956"/>
                    </a:lnTo>
                    <a:lnTo>
                      <a:pt x="3260" y="843"/>
                    </a:lnTo>
                    <a:lnTo>
                      <a:pt x="3316" y="731"/>
                    </a:lnTo>
                    <a:lnTo>
                      <a:pt x="3429" y="675"/>
                    </a:lnTo>
                    <a:lnTo>
                      <a:pt x="3597" y="618"/>
                    </a:lnTo>
                    <a:lnTo>
                      <a:pt x="3710" y="618"/>
                    </a:lnTo>
                    <a:lnTo>
                      <a:pt x="3710" y="562"/>
                    </a:lnTo>
                    <a:lnTo>
                      <a:pt x="3710" y="394"/>
                    </a:lnTo>
                    <a:lnTo>
                      <a:pt x="3653" y="225"/>
                    </a:lnTo>
                    <a:lnTo>
                      <a:pt x="3597" y="113"/>
                    </a:lnTo>
                    <a:lnTo>
                      <a:pt x="3541" y="0"/>
                    </a:lnTo>
                    <a:close/>
                  </a:path>
                </a:pathLst>
              </a:custGeom>
              <a:solidFill>
                <a:srgbClr val="BBD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4" name="Google Shape;24574;p54"/>
              <p:cNvSpPr/>
              <p:nvPr/>
            </p:nvSpPr>
            <p:spPr>
              <a:xfrm>
                <a:off x="1755675" y="1077875"/>
                <a:ext cx="857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3429" h="1687" extrusionOk="0">
                    <a:moveTo>
                      <a:pt x="1574" y="1"/>
                    </a:moveTo>
                    <a:lnTo>
                      <a:pt x="1181" y="113"/>
                    </a:lnTo>
                    <a:lnTo>
                      <a:pt x="787" y="282"/>
                    </a:lnTo>
                    <a:lnTo>
                      <a:pt x="506" y="338"/>
                    </a:lnTo>
                    <a:lnTo>
                      <a:pt x="225" y="450"/>
                    </a:lnTo>
                    <a:lnTo>
                      <a:pt x="113" y="394"/>
                    </a:lnTo>
                    <a:lnTo>
                      <a:pt x="0" y="394"/>
                    </a:lnTo>
                    <a:lnTo>
                      <a:pt x="56" y="563"/>
                    </a:lnTo>
                    <a:lnTo>
                      <a:pt x="113" y="675"/>
                    </a:lnTo>
                    <a:lnTo>
                      <a:pt x="56" y="731"/>
                    </a:lnTo>
                    <a:lnTo>
                      <a:pt x="0" y="844"/>
                    </a:lnTo>
                    <a:lnTo>
                      <a:pt x="56" y="956"/>
                    </a:lnTo>
                    <a:lnTo>
                      <a:pt x="169" y="1125"/>
                    </a:lnTo>
                    <a:lnTo>
                      <a:pt x="281" y="1125"/>
                    </a:lnTo>
                    <a:lnTo>
                      <a:pt x="394" y="1068"/>
                    </a:lnTo>
                    <a:lnTo>
                      <a:pt x="506" y="1012"/>
                    </a:lnTo>
                    <a:lnTo>
                      <a:pt x="562" y="900"/>
                    </a:lnTo>
                    <a:lnTo>
                      <a:pt x="899" y="900"/>
                    </a:lnTo>
                    <a:lnTo>
                      <a:pt x="956" y="844"/>
                    </a:lnTo>
                    <a:lnTo>
                      <a:pt x="1012" y="787"/>
                    </a:lnTo>
                    <a:lnTo>
                      <a:pt x="1068" y="787"/>
                    </a:lnTo>
                    <a:lnTo>
                      <a:pt x="1181" y="900"/>
                    </a:lnTo>
                    <a:lnTo>
                      <a:pt x="1124" y="1068"/>
                    </a:lnTo>
                    <a:lnTo>
                      <a:pt x="1124" y="1125"/>
                    </a:lnTo>
                    <a:lnTo>
                      <a:pt x="1181" y="1181"/>
                    </a:lnTo>
                    <a:lnTo>
                      <a:pt x="1349" y="1125"/>
                    </a:lnTo>
                    <a:lnTo>
                      <a:pt x="1518" y="1012"/>
                    </a:lnTo>
                    <a:lnTo>
                      <a:pt x="1574" y="956"/>
                    </a:lnTo>
                    <a:lnTo>
                      <a:pt x="1686" y="1012"/>
                    </a:lnTo>
                    <a:lnTo>
                      <a:pt x="1799" y="1068"/>
                    </a:lnTo>
                    <a:lnTo>
                      <a:pt x="1855" y="1237"/>
                    </a:lnTo>
                    <a:lnTo>
                      <a:pt x="1855" y="1293"/>
                    </a:lnTo>
                    <a:lnTo>
                      <a:pt x="1855" y="1349"/>
                    </a:lnTo>
                    <a:lnTo>
                      <a:pt x="1855" y="1462"/>
                    </a:lnTo>
                    <a:lnTo>
                      <a:pt x="1855" y="1574"/>
                    </a:lnTo>
                    <a:lnTo>
                      <a:pt x="1911" y="1574"/>
                    </a:lnTo>
                    <a:lnTo>
                      <a:pt x="2024" y="1631"/>
                    </a:lnTo>
                    <a:lnTo>
                      <a:pt x="2080" y="1518"/>
                    </a:lnTo>
                    <a:lnTo>
                      <a:pt x="2136" y="1406"/>
                    </a:lnTo>
                    <a:lnTo>
                      <a:pt x="2136" y="1349"/>
                    </a:lnTo>
                    <a:lnTo>
                      <a:pt x="2248" y="1293"/>
                    </a:lnTo>
                    <a:lnTo>
                      <a:pt x="2305" y="1293"/>
                    </a:lnTo>
                    <a:lnTo>
                      <a:pt x="2417" y="1349"/>
                    </a:lnTo>
                    <a:lnTo>
                      <a:pt x="2417" y="1406"/>
                    </a:lnTo>
                    <a:lnTo>
                      <a:pt x="2361" y="1518"/>
                    </a:lnTo>
                    <a:lnTo>
                      <a:pt x="2417" y="1631"/>
                    </a:lnTo>
                    <a:lnTo>
                      <a:pt x="2417" y="1687"/>
                    </a:lnTo>
                    <a:lnTo>
                      <a:pt x="2586" y="1687"/>
                    </a:lnTo>
                    <a:lnTo>
                      <a:pt x="2754" y="1574"/>
                    </a:lnTo>
                    <a:lnTo>
                      <a:pt x="2867" y="1518"/>
                    </a:lnTo>
                    <a:lnTo>
                      <a:pt x="3035" y="1518"/>
                    </a:lnTo>
                    <a:lnTo>
                      <a:pt x="3204" y="1631"/>
                    </a:lnTo>
                    <a:lnTo>
                      <a:pt x="3373" y="1631"/>
                    </a:lnTo>
                    <a:lnTo>
                      <a:pt x="3373" y="1518"/>
                    </a:lnTo>
                    <a:lnTo>
                      <a:pt x="3429" y="1462"/>
                    </a:lnTo>
                    <a:lnTo>
                      <a:pt x="3429" y="956"/>
                    </a:lnTo>
                    <a:lnTo>
                      <a:pt x="3429" y="731"/>
                    </a:lnTo>
                    <a:lnTo>
                      <a:pt x="3373" y="506"/>
                    </a:lnTo>
                    <a:lnTo>
                      <a:pt x="3260" y="450"/>
                    </a:lnTo>
                    <a:lnTo>
                      <a:pt x="3148" y="394"/>
                    </a:lnTo>
                    <a:lnTo>
                      <a:pt x="3035" y="338"/>
                    </a:lnTo>
                    <a:lnTo>
                      <a:pt x="2923" y="225"/>
                    </a:lnTo>
                    <a:lnTo>
                      <a:pt x="2698" y="225"/>
                    </a:lnTo>
                    <a:lnTo>
                      <a:pt x="2754" y="394"/>
                    </a:lnTo>
                    <a:lnTo>
                      <a:pt x="2810" y="506"/>
                    </a:lnTo>
                    <a:lnTo>
                      <a:pt x="3035" y="731"/>
                    </a:lnTo>
                    <a:lnTo>
                      <a:pt x="2923" y="787"/>
                    </a:lnTo>
                    <a:lnTo>
                      <a:pt x="2754" y="787"/>
                    </a:lnTo>
                    <a:lnTo>
                      <a:pt x="2754" y="731"/>
                    </a:lnTo>
                    <a:lnTo>
                      <a:pt x="2698" y="619"/>
                    </a:lnTo>
                    <a:lnTo>
                      <a:pt x="2586" y="619"/>
                    </a:lnTo>
                    <a:lnTo>
                      <a:pt x="2529" y="675"/>
                    </a:lnTo>
                    <a:lnTo>
                      <a:pt x="2473" y="619"/>
                    </a:lnTo>
                    <a:lnTo>
                      <a:pt x="2361" y="563"/>
                    </a:lnTo>
                    <a:lnTo>
                      <a:pt x="2305" y="506"/>
                    </a:lnTo>
                    <a:lnTo>
                      <a:pt x="2192" y="450"/>
                    </a:lnTo>
                    <a:lnTo>
                      <a:pt x="2136" y="338"/>
                    </a:lnTo>
                    <a:lnTo>
                      <a:pt x="2080" y="282"/>
                    </a:lnTo>
                    <a:lnTo>
                      <a:pt x="1967" y="338"/>
                    </a:lnTo>
                    <a:lnTo>
                      <a:pt x="1911" y="450"/>
                    </a:lnTo>
                    <a:lnTo>
                      <a:pt x="1799" y="506"/>
                    </a:lnTo>
                    <a:lnTo>
                      <a:pt x="1743" y="450"/>
                    </a:lnTo>
                    <a:lnTo>
                      <a:pt x="1686" y="394"/>
                    </a:lnTo>
                    <a:lnTo>
                      <a:pt x="1630" y="450"/>
                    </a:lnTo>
                    <a:lnTo>
                      <a:pt x="1630" y="563"/>
                    </a:lnTo>
                    <a:lnTo>
                      <a:pt x="1574" y="675"/>
                    </a:lnTo>
                    <a:lnTo>
                      <a:pt x="1518" y="619"/>
                    </a:lnTo>
                    <a:lnTo>
                      <a:pt x="1462" y="506"/>
                    </a:lnTo>
                    <a:lnTo>
                      <a:pt x="1462" y="450"/>
                    </a:lnTo>
                    <a:lnTo>
                      <a:pt x="1349" y="450"/>
                    </a:lnTo>
                    <a:lnTo>
                      <a:pt x="1349" y="506"/>
                    </a:lnTo>
                    <a:lnTo>
                      <a:pt x="1349" y="563"/>
                    </a:lnTo>
                    <a:lnTo>
                      <a:pt x="1293" y="619"/>
                    </a:lnTo>
                    <a:lnTo>
                      <a:pt x="1237" y="450"/>
                    </a:lnTo>
                    <a:lnTo>
                      <a:pt x="1237" y="338"/>
                    </a:lnTo>
                    <a:lnTo>
                      <a:pt x="1293" y="282"/>
                    </a:lnTo>
                    <a:lnTo>
                      <a:pt x="1349" y="225"/>
                    </a:lnTo>
                    <a:lnTo>
                      <a:pt x="1405" y="225"/>
                    </a:lnTo>
                    <a:lnTo>
                      <a:pt x="1518" y="282"/>
                    </a:lnTo>
                    <a:lnTo>
                      <a:pt x="1574" y="282"/>
                    </a:lnTo>
                    <a:lnTo>
                      <a:pt x="1630" y="169"/>
                    </a:lnTo>
                    <a:lnTo>
                      <a:pt x="1686" y="113"/>
                    </a:lnTo>
                    <a:lnTo>
                      <a:pt x="1686" y="57"/>
                    </a:lnTo>
                    <a:lnTo>
                      <a:pt x="1630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5" name="Google Shape;24575;p54"/>
              <p:cNvSpPr/>
              <p:nvPr/>
            </p:nvSpPr>
            <p:spPr>
              <a:xfrm>
                <a:off x="1897575" y="1232450"/>
                <a:ext cx="71700" cy="53400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2136" extrusionOk="0">
                    <a:moveTo>
                      <a:pt x="1800" y="0"/>
                    </a:moveTo>
                    <a:lnTo>
                      <a:pt x="1687" y="56"/>
                    </a:lnTo>
                    <a:lnTo>
                      <a:pt x="1687" y="225"/>
                    </a:lnTo>
                    <a:lnTo>
                      <a:pt x="1575" y="394"/>
                    </a:lnTo>
                    <a:lnTo>
                      <a:pt x="1350" y="618"/>
                    </a:lnTo>
                    <a:lnTo>
                      <a:pt x="1181" y="787"/>
                    </a:lnTo>
                    <a:lnTo>
                      <a:pt x="1069" y="899"/>
                    </a:lnTo>
                    <a:lnTo>
                      <a:pt x="956" y="956"/>
                    </a:lnTo>
                    <a:lnTo>
                      <a:pt x="900" y="843"/>
                    </a:lnTo>
                    <a:lnTo>
                      <a:pt x="788" y="787"/>
                    </a:lnTo>
                    <a:lnTo>
                      <a:pt x="619" y="787"/>
                    </a:lnTo>
                    <a:lnTo>
                      <a:pt x="507" y="731"/>
                    </a:lnTo>
                    <a:lnTo>
                      <a:pt x="451" y="618"/>
                    </a:lnTo>
                    <a:lnTo>
                      <a:pt x="394" y="562"/>
                    </a:lnTo>
                    <a:lnTo>
                      <a:pt x="338" y="618"/>
                    </a:lnTo>
                    <a:lnTo>
                      <a:pt x="170" y="675"/>
                    </a:lnTo>
                    <a:lnTo>
                      <a:pt x="113" y="843"/>
                    </a:lnTo>
                    <a:lnTo>
                      <a:pt x="1" y="1124"/>
                    </a:lnTo>
                    <a:lnTo>
                      <a:pt x="57" y="1237"/>
                    </a:lnTo>
                    <a:lnTo>
                      <a:pt x="57" y="1349"/>
                    </a:lnTo>
                    <a:lnTo>
                      <a:pt x="282" y="1405"/>
                    </a:lnTo>
                    <a:lnTo>
                      <a:pt x="394" y="1405"/>
                    </a:lnTo>
                    <a:lnTo>
                      <a:pt x="732" y="1743"/>
                    </a:lnTo>
                    <a:lnTo>
                      <a:pt x="1069" y="2136"/>
                    </a:lnTo>
                    <a:lnTo>
                      <a:pt x="1350" y="2024"/>
                    </a:lnTo>
                    <a:lnTo>
                      <a:pt x="1406" y="1967"/>
                    </a:lnTo>
                    <a:lnTo>
                      <a:pt x="1519" y="1911"/>
                    </a:lnTo>
                    <a:lnTo>
                      <a:pt x="1743" y="1855"/>
                    </a:lnTo>
                    <a:lnTo>
                      <a:pt x="1856" y="1743"/>
                    </a:lnTo>
                    <a:lnTo>
                      <a:pt x="1968" y="1630"/>
                    </a:lnTo>
                    <a:lnTo>
                      <a:pt x="2024" y="1405"/>
                    </a:lnTo>
                    <a:lnTo>
                      <a:pt x="2081" y="1349"/>
                    </a:lnTo>
                    <a:lnTo>
                      <a:pt x="2249" y="1405"/>
                    </a:lnTo>
                    <a:lnTo>
                      <a:pt x="2362" y="1462"/>
                    </a:lnTo>
                    <a:lnTo>
                      <a:pt x="2418" y="1462"/>
                    </a:lnTo>
                    <a:lnTo>
                      <a:pt x="2530" y="1405"/>
                    </a:lnTo>
                    <a:lnTo>
                      <a:pt x="2586" y="1349"/>
                    </a:lnTo>
                    <a:lnTo>
                      <a:pt x="2811" y="1237"/>
                    </a:lnTo>
                    <a:lnTo>
                      <a:pt x="2867" y="1124"/>
                    </a:lnTo>
                    <a:lnTo>
                      <a:pt x="2867" y="1012"/>
                    </a:lnTo>
                    <a:lnTo>
                      <a:pt x="2811" y="899"/>
                    </a:lnTo>
                    <a:lnTo>
                      <a:pt x="2699" y="787"/>
                    </a:lnTo>
                    <a:lnTo>
                      <a:pt x="2586" y="675"/>
                    </a:lnTo>
                    <a:lnTo>
                      <a:pt x="2530" y="618"/>
                    </a:lnTo>
                    <a:lnTo>
                      <a:pt x="2418" y="394"/>
                    </a:lnTo>
                    <a:lnTo>
                      <a:pt x="2305" y="169"/>
                    </a:lnTo>
                    <a:lnTo>
                      <a:pt x="2249" y="113"/>
                    </a:lnTo>
                    <a:lnTo>
                      <a:pt x="2024" y="113"/>
                    </a:lnTo>
                    <a:lnTo>
                      <a:pt x="1912" y="56"/>
                    </a:ln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6" name="Google Shape;24576;p54"/>
              <p:cNvSpPr/>
              <p:nvPr/>
            </p:nvSpPr>
            <p:spPr>
              <a:xfrm>
                <a:off x="2284000" y="983725"/>
                <a:ext cx="61850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2362" extrusionOk="0">
                    <a:moveTo>
                      <a:pt x="1631" y="1"/>
                    </a:moveTo>
                    <a:lnTo>
                      <a:pt x="1574" y="57"/>
                    </a:lnTo>
                    <a:lnTo>
                      <a:pt x="1406" y="338"/>
                    </a:lnTo>
                    <a:lnTo>
                      <a:pt x="1237" y="507"/>
                    </a:lnTo>
                    <a:lnTo>
                      <a:pt x="1125" y="450"/>
                    </a:lnTo>
                    <a:lnTo>
                      <a:pt x="1068" y="338"/>
                    </a:lnTo>
                    <a:lnTo>
                      <a:pt x="956" y="338"/>
                    </a:lnTo>
                    <a:lnTo>
                      <a:pt x="900" y="394"/>
                    </a:lnTo>
                    <a:lnTo>
                      <a:pt x="844" y="563"/>
                    </a:lnTo>
                    <a:lnTo>
                      <a:pt x="506" y="563"/>
                    </a:lnTo>
                    <a:lnTo>
                      <a:pt x="563" y="788"/>
                    </a:lnTo>
                    <a:lnTo>
                      <a:pt x="619" y="900"/>
                    </a:lnTo>
                    <a:lnTo>
                      <a:pt x="563" y="1069"/>
                    </a:lnTo>
                    <a:lnTo>
                      <a:pt x="506" y="1012"/>
                    </a:lnTo>
                    <a:lnTo>
                      <a:pt x="169" y="1012"/>
                    </a:lnTo>
                    <a:lnTo>
                      <a:pt x="57" y="1069"/>
                    </a:lnTo>
                    <a:lnTo>
                      <a:pt x="1" y="1125"/>
                    </a:lnTo>
                    <a:lnTo>
                      <a:pt x="1" y="1181"/>
                    </a:lnTo>
                    <a:lnTo>
                      <a:pt x="1" y="1294"/>
                    </a:lnTo>
                    <a:lnTo>
                      <a:pt x="169" y="1462"/>
                    </a:lnTo>
                    <a:lnTo>
                      <a:pt x="282" y="1575"/>
                    </a:lnTo>
                    <a:lnTo>
                      <a:pt x="225" y="1687"/>
                    </a:lnTo>
                    <a:lnTo>
                      <a:pt x="113" y="1856"/>
                    </a:lnTo>
                    <a:lnTo>
                      <a:pt x="57" y="1968"/>
                    </a:lnTo>
                    <a:lnTo>
                      <a:pt x="169" y="2024"/>
                    </a:lnTo>
                    <a:lnTo>
                      <a:pt x="225" y="2024"/>
                    </a:lnTo>
                    <a:lnTo>
                      <a:pt x="338" y="2080"/>
                    </a:lnTo>
                    <a:lnTo>
                      <a:pt x="394" y="2249"/>
                    </a:lnTo>
                    <a:lnTo>
                      <a:pt x="450" y="2361"/>
                    </a:lnTo>
                    <a:lnTo>
                      <a:pt x="563" y="2361"/>
                    </a:lnTo>
                    <a:lnTo>
                      <a:pt x="619" y="2305"/>
                    </a:lnTo>
                    <a:lnTo>
                      <a:pt x="619" y="2193"/>
                    </a:lnTo>
                    <a:lnTo>
                      <a:pt x="619" y="2080"/>
                    </a:lnTo>
                    <a:lnTo>
                      <a:pt x="619" y="2024"/>
                    </a:lnTo>
                    <a:lnTo>
                      <a:pt x="675" y="2193"/>
                    </a:lnTo>
                    <a:lnTo>
                      <a:pt x="731" y="2305"/>
                    </a:lnTo>
                    <a:lnTo>
                      <a:pt x="844" y="2361"/>
                    </a:lnTo>
                    <a:lnTo>
                      <a:pt x="1012" y="2305"/>
                    </a:lnTo>
                    <a:lnTo>
                      <a:pt x="1068" y="2080"/>
                    </a:lnTo>
                    <a:lnTo>
                      <a:pt x="1125" y="1856"/>
                    </a:lnTo>
                    <a:lnTo>
                      <a:pt x="1181" y="1799"/>
                    </a:lnTo>
                    <a:lnTo>
                      <a:pt x="1293" y="1462"/>
                    </a:lnTo>
                    <a:lnTo>
                      <a:pt x="1293" y="1294"/>
                    </a:lnTo>
                    <a:lnTo>
                      <a:pt x="1237" y="1125"/>
                    </a:lnTo>
                    <a:lnTo>
                      <a:pt x="1574" y="1125"/>
                    </a:lnTo>
                    <a:lnTo>
                      <a:pt x="1799" y="1237"/>
                    </a:lnTo>
                    <a:lnTo>
                      <a:pt x="1968" y="1294"/>
                    </a:lnTo>
                    <a:lnTo>
                      <a:pt x="2136" y="1237"/>
                    </a:lnTo>
                    <a:lnTo>
                      <a:pt x="2305" y="1181"/>
                    </a:lnTo>
                    <a:lnTo>
                      <a:pt x="2361" y="1181"/>
                    </a:lnTo>
                    <a:lnTo>
                      <a:pt x="2474" y="1069"/>
                    </a:lnTo>
                    <a:lnTo>
                      <a:pt x="2474" y="1012"/>
                    </a:lnTo>
                    <a:lnTo>
                      <a:pt x="2361" y="844"/>
                    </a:lnTo>
                    <a:lnTo>
                      <a:pt x="2305" y="619"/>
                    </a:lnTo>
                    <a:lnTo>
                      <a:pt x="2193" y="282"/>
                    </a:lnTo>
                    <a:lnTo>
                      <a:pt x="1968" y="113"/>
                    </a:lnTo>
                    <a:lnTo>
                      <a:pt x="1855" y="57"/>
                    </a:lnTo>
                    <a:lnTo>
                      <a:pt x="1743" y="57"/>
                    </a:lnTo>
                    <a:lnTo>
                      <a:pt x="1631" y="1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7" name="Google Shape;24577;p54"/>
              <p:cNvSpPr/>
              <p:nvPr/>
            </p:nvSpPr>
            <p:spPr>
              <a:xfrm>
                <a:off x="2275575" y="914875"/>
                <a:ext cx="6045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800" extrusionOk="0">
                    <a:moveTo>
                      <a:pt x="1518" y="1"/>
                    </a:moveTo>
                    <a:lnTo>
                      <a:pt x="1349" y="57"/>
                    </a:lnTo>
                    <a:lnTo>
                      <a:pt x="1237" y="113"/>
                    </a:lnTo>
                    <a:lnTo>
                      <a:pt x="1012" y="113"/>
                    </a:lnTo>
                    <a:lnTo>
                      <a:pt x="1012" y="282"/>
                    </a:lnTo>
                    <a:lnTo>
                      <a:pt x="1068" y="394"/>
                    </a:lnTo>
                    <a:lnTo>
                      <a:pt x="1124" y="507"/>
                    </a:lnTo>
                    <a:lnTo>
                      <a:pt x="1124" y="619"/>
                    </a:lnTo>
                    <a:lnTo>
                      <a:pt x="1124" y="675"/>
                    </a:lnTo>
                    <a:lnTo>
                      <a:pt x="1068" y="675"/>
                    </a:lnTo>
                    <a:lnTo>
                      <a:pt x="1012" y="619"/>
                    </a:lnTo>
                    <a:lnTo>
                      <a:pt x="900" y="563"/>
                    </a:lnTo>
                    <a:lnTo>
                      <a:pt x="843" y="675"/>
                    </a:lnTo>
                    <a:lnTo>
                      <a:pt x="731" y="844"/>
                    </a:lnTo>
                    <a:lnTo>
                      <a:pt x="562" y="844"/>
                    </a:lnTo>
                    <a:lnTo>
                      <a:pt x="506" y="900"/>
                    </a:lnTo>
                    <a:lnTo>
                      <a:pt x="562" y="956"/>
                    </a:lnTo>
                    <a:lnTo>
                      <a:pt x="562" y="1012"/>
                    </a:lnTo>
                    <a:lnTo>
                      <a:pt x="562" y="1069"/>
                    </a:lnTo>
                    <a:lnTo>
                      <a:pt x="450" y="1181"/>
                    </a:lnTo>
                    <a:lnTo>
                      <a:pt x="338" y="1293"/>
                    </a:lnTo>
                    <a:lnTo>
                      <a:pt x="281" y="1293"/>
                    </a:lnTo>
                    <a:lnTo>
                      <a:pt x="281" y="1237"/>
                    </a:lnTo>
                    <a:lnTo>
                      <a:pt x="225" y="1181"/>
                    </a:lnTo>
                    <a:lnTo>
                      <a:pt x="169" y="1125"/>
                    </a:lnTo>
                    <a:lnTo>
                      <a:pt x="113" y="1125"/>
                    </a:lnTo>
                    <a:lnTo>
                      <a:pt x="113" y="1350"/>
                    </a:lnTo>
                    <a:lnTo>
                      <a:pt x="113" y="1462"/>
                    </a:lnTo>
                    <a:lnTo>
                      <a:pt x="0" y="1574"/>
                    </a:lnTo>
                    <a:lnTo>
                      <a:pt x="0" y="1687"/>
                    </a:lnTo>
                    <a:lnTo>
                      <a:pt x="113" y="1799"/>
                    </a:lnTo>
                    <a:lnTo>
                      <a:pt x="394" y="1799"/>
                    </a:lnTo>
                    <a:lnTo>
                      <a:pt x="506" y="1743"/>
                    </a:lnTo>
                    <a:lnTo>
                      <a:pt x="675" y="1631"/>
                    </a:lnTo>
                    <a:lnTo>
                      <a:pt x="900" y="1574"/>
                    </a:lnTo>
                    <a:lnTo>
                      <a:pt x="956" y="1462"/>
                    </a:lnTo>
                    <a:lnTo>
                      <a:pt x="1181" y="1293"/>
                    </a:lnTo>
                    <a:lnTo>
                      <a:pt x="1293" y="1237"/>
                    </a:lnTo>
                    <a:lnTo>
                      <a:pt x="1462" y="1237"/>
                    </a:lnTo>
                    <a:lnTo>
                      <a:pt x="1743" y="1012"/>
                    </a:lnTo>
                    <a:lnTo>
                      <a:pt x="1911" y="900"/>
                    </a:lnTo>
                    <a:lnTo>
                      <a:pt x="2080" y="844"/>
                    </a:lnTo>
                    <a:lnTo>
                      <a:pt x="2249" y="619"/>
                    </a:lnTo>
                    <a:lnTo>
                      <a:pt x="2417" y="338"/>
                    </a:lnTo>
                    <a:lnTo>
                      <a:pt x="2361" y="226"/>
                    </a:lnTo>
                    <a:lnTo>
                      <a:pt x="2305" y="113"/>
                    </a:lnTo>
                    <a:lnTo>
                      <a:pt x="2192" y="113"/>
                    </a:lnTo>
                    <a:lnTo>
                      <a:pt x="2080" y="169"/>
                    </a:lnTo>
                    <a:lnTo>
                      <a:pt x="2024" y="169"/>
                    </a:lnTo>
                    <a:lnTo>
                      <a:pt x="1968" y="113"/>
                    </a:lnTo>
                    <a:lnTo>
                      <a:pt x="1855" y="1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8" name="Google Shape;24578;p54"/>
              <p:cNvSpPr/>
              <p:nvPr/>
            </p:nvSpPr>
            <p:spPr>
              <a:xfrm>
                <a:off x="2331775" y="1070850"/>
                <a:ext cx="3515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631" extrusionOk="0">
                    <a:moveTo>
                      <a:pt x="450" y="1"/>
                    </a:moveTo>
                    <a:lnTo>
                      <a:pt x="450" y="57"/>
                    </a:lnTo>
                    <a:lnTo>
                      <a:pt x="338" y="169"/>
                    </a:lnTo>
                    <a:lnTo>
                      <a:pt x="225" y="225"/>
                    </a:lnTo>
                    <a:lnTo>
                      <a:pt x="169" y="225"/>
                    </a:lnTo>
                    <a:lnTo>
                      <a:pt x="113" y="282"/>
                    </a:lnTo>
                    <a:lnTo>
                      <a:pt x="113" y="394"/>
                    </a:lnTo>
                    <a:lnTo>
                      <a:pt x="169" y="506"/>
                    </a:lnTo>
                    <a:lnTo>
                      <a:pt x="225" y="675"/>
                    </a:lnTo>
                    <a:lnTo>
                      <a:pt x="169" y="787"/>
                    </a:lnTo>
                    <a:lnTo>
                      <a:pt x="113" y="844"/>
                    </a:lnTo>
                    <a:lnTo>
                      <a:pt x="113" y="1068"/>
                    </a:lnTo>
                    <a:lnTo>
                      <a:pt x="57" y="1125"/>
                    </a:lnTo>
                    <a:lnTo>
                      <a:pt x="1" y="1181"/>
                    </a:lnTo>
                    <a:lnTo>
                      <a:pt x="1" y="1237"/>
                    </a:lnTo>
                    <a:lnTo>
                      <a:pt x="57" y="1293"/>
                    </a:lnTo>
                    <a:lnTo>
                      <a:pt x="113" y="1406"/>
                    </a:lnTo>
                    <a:lnTo>
                      <a:pt x="169" y="1349"/>
                    </a:lnTo>
                    <a:lnTo>
                      <a:pt x="225" y="1237"/>
                    </a:lnTo>
                    <a:lnTo>
                      <a:pt x="338" y="1462"/>
                    </a:lnTo>
                    <a:lnTo>
                      <a:pt x="394" y="1518"/>
                    </a:lnTo>
                    <a:lnTo>
                      <a:pt x="450" y="1462"/>
                    </a:lnTo>
                    <a:lnTo>
                      <a:pt x="506" y="1406"/>
                    </a:lnTo>
                    <a:lnTo>
                      <a:pt x="563" y="1406"/>
                    </a:lnTo>
                    <a:lnTo>
                      <a:pt x="675" y="1462"/>
                    </a:lnTo>
                    <a:lnTo>
                      <a:pt x="731" y="1462"/>
                    </a:lnTo>
                    <a:lnTo>
                      <a:pt x="731" y="1518"/>
                    </a:lnTo>
                    <a:lnTo>
                      <a:pt x="787" y="1630"/>
                    </a:lnTo>
                    <a:lnTo>
                      <a:pt x="1068" y="1349"/>
                    </a:lnTo>
                    <a:lnTo>
                      <a:pt x="1406" y="1068"/>
                    </a:lnTo>
                    <a:lnTo>
                      <a:pt x="1349" y="619"/>
                    </a:lnTo>
                    <a:lnTo>
                      <a:pt x="1293" y="394"/>
                    </a:lnTo>
                    <a:lnTo>
                      <a:pt x="1349" y="169"/>
                    </a:lnTo>
                    <a:lnTo>
                      <a:pt x="1125" y="113"/>
                    </a:lnTo>
                    <a:lnTo>
                      <a:pt x="731" y="113"/>
                    </a:lnTo>
                    <a:lnTo>
                      <a:pt x="675" y="57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B7D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9" name="Google Shape;24579;p54"/>
              <p:cNvSpPr/>
              <p:nvPr/>
            </p:nvSpPr>
            <p:spPr>
              <a:xfrm>
                <a:off x="2314925" y="1017450"/>
                <a:ext cx="44975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800" extrusionOk="0">
                    <a:moveTo>
                      <a:pt x="956" y="1"/>
                    </a:moveTo>
                    <a:lnTo>
                      <a:pt x="843" y="57"/>
                    </a:lnTo>
                    <a:lnTo>
                      <a:pt x="562" y="226"/>
                    </a:lnTo>
                    <a:lnTo>
                      <a:pt x="450" y="394"/>
                    </a:lnTo>
                    <a:lnTo>
                      <a:pt x="337" y="563"/>
                    </a:lnTo>
                    <a:lnTo>
                      <a:pt x="394" y="619"/>
                    </a:lnTo>
                    <a:lnTo>
                      <a:pt x="394" y="731"/>
                    </a:lnTo>
                    <a:lnTo>
                      <a:pt x="56" y="731"/>
                    </a:lnTo>
                    <a:lnTo>
                      <a:pt x="0" y="788"/>
                    </a:lnTo>
                    <a:lnTo>
                      <a:pt x="0" y="956"/>
                    </a:lnTo>
                    <a:lnTo>
                      <a:pt x="56" y="1012"/>
                    </a:lnTo>
                    <a:lnTo>
                      <a:pt x="113" y="1181"/>
                    </a:lnTo>
                    <a:lnTo>
                      <a:pt x="225" y="1237"/>
                    </a:lnTo>
                    <a:lnTo>
                      <a:pt x="337" y="1293"/>
                    </a:lnTo>
                    <a:lnTo>
                      <a:pt x="394" y="1350"/>
                    </a:lnTo>
                    <a:lnTo>
                      <a:pt x="394" y="1406"/>
                    </a:lnTo>
                    <a:lnTo>
                      <a:pt x="450" y="1462"/>
                    </a:lnTo>
                    <a:lnTo>
                      <a:pt x="506" y="1518"/>
                    </a:lnTo>
                    <a:lnTo>
                      <a:pt x="562" y="1574"/>
                    </a:lnTo>
                    <a:lnTo>
                      <a:pt x="618" y="1743"/>
                    </a:lnTo>
                    <a:lnTo>
                      <a:pt x="731" y="1799"/>
                    </a:lnTo>
                    <a:lnTo>
                      <a:pt x="899" y="1743"/>
                    </a:lnTo>
                    <a:lnTo>
                      <a:pt x="1012" y="1462"/>
                    </a:lnTo>
                    <a:lnTo>
                      <a:pt x="1068" y="1406"/>
                    </a:lnTo>
                    <a:lnTo>
                      <a:pt x="1124" y="1406"/>
                    </a:lnTo>
                    <a:lnTo>
                      <a:pt x="1180" y="1518"/>
                    </a:lnTo>
                    <a:lnTo>
                      <a:pt x="1293" y="1631"/>
                    </a:lnTo>
                    <a:lnTo>
                      <a:pt x="1461" y="1687"/>
                    </a:lnTo>
                    <a:lnTo>
                      <a:pt x="1518" y="1743"/>
                    </a:lnTo>
                    <a:lnTo>
                      <a:pt x="1686" y="1518"/>
                    </a:lnTo>
                    <a:lnTo>
                      <a:pt x="1799" y="1293"/>
                    </a:lnTo>
                    <a:lnTo>
                      <a:pt x="1742" y="1237"/>
                    </a:lnTo>
                    <a:lnTo>
                      <a:pt x="1742" y="1181"/>
                    </a:lnTo>
                    <a:lnTo>
                      <a:pt x="1686" y="1069"/>
                    </a:lnTo>
                    <a:lnTo>
                      <a:pt x="1180" y="900"/>
                    </a:lnTo>
                    <a:lnTo>
                      <a:pt x="899" y="844"/>
                    </a:lnTo>
                    <a:lnTo>
                      <a:pt x="843" y="844"/>
                    </a:lnTo>
                    <a:lnTo>
                      <a:pt x="787" y="731"/>
                    </a:lnTo>
                    <a:lnTo>
                      <a:pt x="787" y="675"/>
                    </a:lnTo>
                    <a:lnTo>
                      <a:pt x="843" y="619"/>
                    </a:lnTo>
                    <a:lnTo>
                      <a:pt x="1068" y="450"/>
                    </a:lnTo>
                    <a:lnTo>
                      <a:pt x="1237" y="226"/>
                    </a:lnTo>
                    <a:lnTo>
                      <a:pt x="1012" y="57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rgbClr val="B3D1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0" name="Google Shape;24580;p54"/>
              <p:cNvSpPr/>
              <p:nvPr/>
            </p:nvSpPr>
            <p:spPr>
              <a:xfrm>
                <a:off x="1854025" y="1266175"/>
                <a:ext cx="5765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1574" extrusionOk="0">
                    <a:moveTo>
                      <a:pt x="1574" y="0"/>
                    </a:moveTo>
                    <a:lnTo>
                      <a:pt x="1462" y="56"/>
                    </a:lnTo>
                    <a:lnTo>
                      <a:pt x="1406" y="169"/>
                    </a:lnTo>
                    <a:lnTo>
                      <a:pt x="1350" y="337"/>
                    </a:lnTo>
                    <a:lnTo>
                      <a:pt x="1237" y="394"/>
                    </a:lnTo>
                    <a:lnTo>
                      <a:pt x="1181" y="337"/>
                    </a:lnTo>
                    <a:lnTo>
                      <a:pt x="1012" y="281"/>
                    </a:lnTo>
                    <a:lnTo>
                      <a:pt x="900" y="337"/>
                    </a:lnTo>
                    <a:lnTo>
                      <a:pt x="787" y="450"/>
                    </a:lnTo>
                    <a:lnTo>
                      <a:pt x="619" y="450"/>
                    </a:lnTo>
                    <a:lnTo>
                      <a:pt x="563" y="394"/>
                    </a:lnTo>
                    <a:lnTo>
                      <a:pt x="338" y="113"/>
                    </a:lnTo>
                    <a:lnTo>
                      <a:pt x="225" y="113"/>
                    </a:lnTo>
                    <a:lnTo>
                      <a:pt x="169" y="169"/>
                    </a:lnTo>
                    <a:lnTo>
                      <a:pt x="169" y="225"/>
                    </a:lnTo>
                    <a:lnTo>
                      <a:pt x="169" y="281"/>
                    </a:lnTo>
                    <a:lnTo>
                      <a:pt x="225" y="450"/>
                    </a:lnTo>
                    <a:lnTo>
                      <a:pt x="169" y="562"/>
                    </a:lnTo>
                    <a:lnTo>
                      <a:pt x="1" y="843"/>
                    </a:lnTo>
                    <a:lnTo>
                      <a:pt x="282" y="1068"/>
                    </a:lnTo>
                    <a:lnTo>
                      <a:pt x="450" y="1180"/>
                    </a:lnTo>
                    <a:lnTo>
                      <a:pt x="619" y="1237"/>
                    </a:lnTo>
                    <a:lnTo>
                      <a:pt x="506" y="1349"/>
                    </a:lnTo>
                    <a:lnTo>
                      <a:pt x="394" y="1405"/>
                    </a:lnTo>
                    <a:lnTo>
                      <a:pt x="338" y="1461"/>
                    </a:lnTo>
                    <a:lnTo>
                      <a:pt x="282" y="1574"/>
                    </a:lnTo>
                    <a:lnTo>
                      <a:pt x="619" y="1461"/>
                    </a:lnTo>
                    <a:lnTo>
                      <a:pt x="1237" y="956"/>
                    </a:lnTo>
                    <a:lnTo>
                      <a:pt x="1574" y="787"/>
                    </a:lnTo>
                    <a:lnTo>
                      <a:pt x="1968" y="675"/>
                    </a:lnTo>
                    <a:lnTo>
                      <a:pt x="2193" y="618"/>
                    </a:lnTo>
                    <a:lnTo>
                      <a:pt x="2249" y="562"/>
                    </a:lnTo>
                    <a:lnTo>
                      <a:pt x="2305" y="450"/>
                    </a:lnTo>
                    <a:lnTo>
                      <a:pt x="2305" y="281"/>
                    </a:lnTo>
                    <a:lnTo>
                      <a:pt x="2249" y="169"/>
                    </a:lnTo>
                    <a:lnTo>
                      <a:pt x="2193" y="56"/>
                    </a:lnTo>
                    <a:lnTo>
                      <a:pt x="2080" y="0"/>
                    </a:lnTo>
                    <a:lnTo>
                      <a:pt x="1968" y="56"/>
                    </a:lnTo>
                    <a:lnTo>
                      <a:pt x="1855" y="56"/>
                    </a:lnTo>
                    <a:lnTo>
                      <a:pt x="1687" y="0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1" name="Google Shape;24581;p54"/>
              <p:cNvSpPr/>
              <p:nvPr/>
            </p:nvSpPr>
            <p:spPr>
              <a:xfrm>
                <a:off x="2299450" y="950000"/>
                <a:ext cx="506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1406" extrusionOk="0">
                    <a:moveTo>
                      <a:pt x="1181" y="1"/>
                    </a:moveTo>
                    <a:lnTo>
                      <a:pt x="956" y="226"/>
                    </a:lnTo>
                    <a:lnTo>
                      <a:pt x="675" y="394"/>
                    </a:lnTo>
                    <a:lnTo>
                      <a:pt x="338" y="507"/>
                    </a:lnTo>
                    <a:lnTo>
                      <a:pt x="1" y="619"/>
                    </a:lnTo>
                    <a:lnTo>
                      <a:pt x="226" y="788"/>
                    </a:lnTo>
                    <a:lnTo>
                      <a:pt x="394" y="844"/>
                    </a:lnTo>
                    <a:lnTo>
                      <a:pt x="394" y="788"/>
                    </a:lnTo>
                    <a:lnTo>
                      <a:pt x="619" y="788"/>
                    </a:lnTo>
                    <a:lnTo>
                      <a:pt x="732" y="732"/>
                    </a:lnTo>
                    <a:lnTo>
                      <a:pt x="788" y="732"/>
                    </a:lnTo>
                    <a:lnTo>
                      <a:pt x="844" y="788"/>
                    </a:lnTo>
                    <a:lnTo>
                      <a:pt x="844" y="900"/>
                    </a:lnTo>
                    <a:lnTo>
                      <a:pt x="844" y="1013"/>
                    </a:lnTo>
                    <a:lnTo>
                      <a:pt x="788" y="1125"/>
                    </a:lnTo>
                    <a:lnTo>
                      <a:pt x="675" y="1181"/>
                    </a:lnTo>
                    <a:lnTo>
                      <a:pt x="563" y="1181"/>
                    </a:lnTo>
                    <a:lnTo>
                      <a:pt x="507" y="1237"/>
                    </a:lnTo>
                    <a:lnTo>
                      <a:pt x="675" y="1294"/>
                    </a:lnTo>
                    <a:lnTo>
                      <a:pt x="844" y="1294"/>
                    </a:lnTo>
                    <a:lnTo>
                      <a:pt x="900" y="1350"/>
                    </a:lnTo>
                    <a:lnTo>
                      <a:pt x="956" y="1406"/>
                    </a:lnTo>
                    <a:lnTo>
                      <a:pt x="1069" y="1406"/>
                    </a:lnTo>
                    <a:lnTo>
                      <a:pt x="1125" y="1350"/>
                    </a:lnTo>
                    <a:lnTo>
                      <a:pt x="1181" y="1181"/>
                    </a:lnTo>
                    <a:lnTo>
                      <a:pt x="1968" y="394"/>
                    </a:lnTo>
                    <a:lnTo>
                      <a:pt x="2024" y="282"/>
                    </a:lnTo>
                    <a:lnTo>
                      <a:pt x="1912" y="226"/>
                    </a:lnTo>
                    <a:lnTo>
                      <a:pt x="1181" y="1"/>
                    </a:lnTo>
                    <a:close/>
                  </a:path>
                </a:pathLst>
              </a:custGeom>
              <a:solidFill>
                <a:srgbClr val="9BBC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2" name="Google Shape;24582;p54"/>
              <p:cNvSpPr/>
              <p:nvPr/>
            </p:nvSpPr>
            <p:spPr>
              <a:xfrm>
                <a:off x="1627800" y="1245100"/>
                <a:ext cx="32350" cy="7447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2979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169"/>
                    </a:lnTo>
                    <a:lnTo>
                      <a:pt x="0" y="281"/>
                    </a:lnTo>
                    <a:lnTo>
                      <a:pt x="225" y="899"/>
                    </a:lnTo>
                    <a:lnTo>
                      <a:pt x="394" y="1237"/>
                    </a:lnTo>
                    <a:lnTo>
                      <a:pt x="506" y="1518"/>
                    </a:lnTo>
                    <a:lnTo>
                      <a:pt x="619" y="2136"/>
                    </a:lnTo>
                    <a:lnTo>
                      <a:pt x="787" y="2754"/>
                    </a:lnTo>
                    <a:lnTo>
                      <a:pt x="844" y="2867"/>
                    </a:lnTo>
                    <a:lnTo>
                      <a:pt x="900" y="2979"/>
                    </a:lnTo>
                    <a:lnTo>
                      <a:pt x="956" y="2867"/>
                    </a:lnTo>
                    <a:lnTo>
                      <a:pt x="900" y="2585"/>
                    </a:lnTo>
                    <a:lnTo>
                      <a:pt x="844" y="2304"/>
                    </a:lnTo>
                    <a:lnTo>
                      <a:pt x="844" y="2248"/>
                    </a:lnTo>
                    <a:lnTo>
                      <a:pt x="900" y="2192"/>
                    </a:lnTo>
                    <a:lnTo>
                      <a:pt x="956" y="2023"/>
                    </a:lnTo>
                    <a:lnTo>
                      <a:pt x="956" y="1911"/>
                    </a:lnTo>
                    <a:lnTo>
                      <a:pt x="956" y="1742"/>
                    </a:lnTo>
                    <a:lnTo>
                      <a:pt x="900" y="1630"/>
                    </a:lnTo>
                    <a:lnTo>
                      <a:pt x="956" y="1518"/>
                    </a:lnTo>
                    <a:lnTo>
                      <a:pt x="1012" y="1461"/>
                    </a:lnTo>
                    <a:lnTo>
                      <a:pt x="1181" y="1180"/>
                    </a:lnTo>
                    <a:lnTo>
                      <a:pt x="1237" y="1068"/>
                    </a:lnTo>
                    <a:lnTo>
                      <a:pt x="1237" y="956"/>
                    </a:lnTo>
                    <a:lnTo>
                      <a:pt x="1181" y="899"/>
                    </a:lnTo>
                    <a:lnTo>
                      <a:pt x="1068" y="899"/>
                    </a:lnTo>
                    <a:lnTo>
                      <a:pt x="956" y="956"/>
                    </a:lnTo>
                    <a:lnTo>
                      <a:pt x="900" y="899"/>
                    </a:lnTo>
                    <a:lnTo>
                      <a:pt x="1012" y="899"/>
                    </a:lnTo>
                    <a:lnTo>
                      <a:pt x="1125" y="843"/>
                    </a:lnTo>
                    <a:lnTo>
                      <a:pt x="1237" y="899"/>
                    </a:lnTo>
                    <a:lnTo>
                      <a:pt x="1293" y="843"/>
                    </a:lnTo>
                    <a:lnTo>
                      <a:pt x="1237" y="731"/>
                    </a:lnTo>
                    <a:lnTo>
                      <a:pt x="1125" y="618"/>
                    </a:lnTo>
                    <a:lnTo>
                      <a:pt x="956" y="506"/>
                    </a:lnTo>
                    <a:lnTo>
                      <a:pt x="787" y="393"/>
                    </a:lnTo>
                    <a:lnTo>
                      <a:pt x="787" y="450"/>
                    </a:lnTo>
                    <a:lnTo>
                      <a:pt x="731" y="506"/>
                    </a:lnTo>
                    <a:lnTo>
                      <a:pt x="675" y="562"/>
                    </a:lnTo>
                    <a:lnTo>
                      <a:pt x="619" y="506"/>
                    </a:lnTo>
                    <a:lnTo>
                      <a:pt x="563" y="450"/>
                    </a:lnTo>
                    <a:lnTo>
                      <a:pt x="563" y="393"/>
                    </a:lnTo>
                    <a:lnTo>
                      <a:pt x="563" y="281"/>
                    </a:lnTo>
                    <a:lnTo>
                      <a:pt x="563" y="169"/>
                    </a:lnTo>
                    <a:lnTo>
                      <a:pt x="506" y="112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90B1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3" name="Google Shape;24583;p54"/>
              <p:cNvSpPr/>
              <p:nvPr/>
            </p:nvSpPr>
            <p:spPr>
              <a:xfrm>
                <a:off x="1625000" y="1212775"/>
                <a:ext cx="25300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912" extrusionOk="0">
                    <a:moveTo>
                      <a:pt x="337" y="0"/>
                    </a:moveTo>
                    <a:lnTo>
                      <a:pt x="225" y="169"/>
                    </a:lnTo>
                    <a:lnTo>
                      <a:pt x="225" y="338"/>
                    </a:lnTo>
                    <a:lnTo>
                      <a:pt x="337" y="675"/>
                    </a:lnTo>
                    <a:lnTo>
                      <a:pt x="225" y="675"/>
                    </a:lnTo>
                    <a:lnTo>
                      <a:pt x="169" y="619"/>
                    </a:lnTo>
                    <a:lnTo>
                      <a:pt x="169" y="562"/>
                    </a:lnTo>
                    <a:lnTo>
                      <a:pt x="112" y="562"/>
                    </a:lnTo>
                    <a:lnTo>
                      <a:pt x="0" y="1181"/>
                    </a:lnTo>
                    <a:lnTo>
                      <a:pt x="112" y="1574"/>
                    </a:lnTo>
                    <a:lnTo>
                      <a:pt x="225" y="1518"/>
                    </a:lnTo>
                    <a:lnTo>
                      <a:pt x="169" y="1405"/>
                    </a:lnTo>
                    <a:lnTo>
                      <a:pt x="169" y="1349"/>
                    </a:lnTo>
                    <a:lnTo>
                      <a:pt x="225" y="1293"/>
                    </a:lnTo>
                    <a:lnTo>
                      <a:pt x="281" y="1349"/>
                    </a:lnTo>
                    <a:lnTo>
                      <a:pt x="394" y="1462"/>
                    </a:lnTo>
                    <a:lnTo>
                      <a:pt x="450" y="1518"/>
                    </a:lnTo>
                    <a:lnTo>
                      <a:pt x="562" y="1462"/>
                    </a:lnTo>
                    <a:lnTo>
                      <a:pt x="618" y="1462"/>
                    </a:lnTo>
                    <a:lnTo>
                      <a:pt x="618" y="1574"/>
                    </a:lnTo>
                    <a:lnTo>
                      <a:pt x="506" y="1799"/>
                    </a:lnTo>
                    <a:lnTo>
                      <a:pt x="787" y="1911"/>
                    </a:lnTo>
                    <a:lnTo>
                      <a:pt x="843" y="1855"/>
                    </a:lnTo>
                    <a:lnTo>
                      <a:pt x="843" y="1799"/>
                    </a:lnTo>
                    <a:lnTo>
                      <a:pt x="787" y="1799"/>
                    </a:lnTo>
                    <a:lnTo>
                      <a:pt x="787" y="1574"/>
                    </a:lnTo>
                    <a:lnTo>
                      <a:pt x="843" y="1462"/>
                    </a:lnTo>
                    <a:lnTo>
                      <a:pt x="899" y="1405"/>
                    </a:lnTo>
                    <a:lnTo>
                      <a:pt x="1012" y="1349"/>
                    </a:lnTo>
                    <a:lnTo>
                      <a:pt x="1012" y="1293"/>
                    </a:lnTo>
                    <a:lnTo>
                      <a:pt x="675" y="1293"/>
                    </a:lnTo>
                    <a:lnTo>
                      <a:pt x="618" y="1237"/>
                    </a:lnTo>
                    <a:lnTo>
                      <a:pt x="731" y="1181"/>
                    </a:lnTo>
                    <a:lnTo>
                      <a:pt x="731" y="1124"/>
                    </a:lnTo>
                    <a:lnTo>
                      <a:pt x="787" y="956"/>
                    </a:lnTo>
                    <a:lnTo>
                      <a:pt x="787" y="731"/>
                    </a:lnTo>
                    <a:lnTo>
                      <a:pt x="899" y="619"/>
                    </a:lnTo>
                    <a:lnTo>
                      <a:pt x="956" y="562"/>
                    </a:lnTo>
                    <a:lnTo>
                      <a:pt x="899" y="450"/>
                    </a:lnTo>
                    <a:lnTo>
                      <a:pt x="787" y="450"/>
                    </a:lnTo>
                    <a:lnTo>
                      <a:pt x="731" y="506"/>
                    </a:lnTo>
                    <a:lnTo>
                      <a:pt x="675" y="562"/>
                    </a:lnTo>
                    <a:lnTo>
                      <a:pt x="618" y="562"/>
                    </a:lnTo>
                    <a:lnTo>
                      <a:pt x="618" y="506"/>
                    </a:lnTo>
                    <a:lnTo>
                      <a:pt x="675" y="394"/>
                    </a:lnTo>
                    <a:lnTo>
                      <a:pt x="562" y="281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4" name="Google Shape;24584;p54"/>
              <p:cNvSpPr/>
              <p:nvPr/>
            </p:nvSpPr>
            <p:spPr>
              <a:xfrm>
                <a:off x="1869475" y="1266175"/>
                <a:ext cx="54825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462" extrusionOk="0">
                    <a:moveTo>
                      <a:pt x="1462" y="0"/>
                    </a:moveTo>
                    <a:lnTo>
                      <a:pt x="1631" y="225"/>
                    </a:lnTo>
                    <a:lnTo>
                      <a:pt x="1631" y="394"/>
                    </a:lnTo>
                    <a:lnTo>
                      <a:pt x="1575" y="562"/>
                    </a:lnTo>
                    <a:lnTo>
                      <a:pt x="1462" y="618"/>
                    </a:lnTo>
                    <a:lnTo>
                      <a:pt x="1350" y="562"/>
                    </a:lnTo>
                    <a:lnTo>
                      <a:pt x="1237" y="562"/>
                    </a:lnTo>
                    <a:lnTo>
                      <a:pt x="1125" y="618"/>
                    </a:lnTo>
                    <a:lnTo>
                      <a:pt x="1069" y="731"/>
                    </a:lnTo>
                    <a:lnTo>
                      <a:pt x="507" y="731"/>
                    </a:lnTo>
                    <a:lnTo>
                      <a:pt x="507" y="899"/>
                    </a:lnTo>
                    <a:lnTo>
                      <a:pt x="451" y="1012"/>
                    </a:lnTo>
                    <a:lnTo>
                      <a:pt x="394" y="1068"/>
                    </a:lnTo>
                    <a:lnTo>
                      <a:pt x="226" y="1124"/>
                    </a:lnTo>
                    <a:lnTo>
                      <a:pt x="169" y="1237"/>
                    </a:lnTo>
                    <a:lnTo>
                      <a:pt x="1" y="1461"/>
                    </a:lnTo>
                    <a:lnTo>
                      <a:pt x="226" y="1349"/>
                    </a:lnTo>
                    <a:lnTo>
                      <a:pt x="451" y="1180"/>
                    </a:lnTo>
                    <a:lnTo>
                      <a:pt x="563" y="1180"/>
                    </a:lnTo>
                    <a:lnTo>
                      <a:pt x="732" y="1237"/>
                    </a:lnTo>
                    <a:lnTo>
                      <a:pt x="2193" y="787"/>
                    </a:lnTo>
                    <a:lnTo>
                      <a:pt x="2193" y="618"/>
                    </a:lnTo>
                    <a:lnTo>
                      <a:pt x="2137" y="506"/>
                    </a:lnTo>
                    <a:lnTo>
                      <a:pt x="2024" y="450"/>
                    </a:lnTo>
                    <a:lnTo>
                      <a:pt x="1968" y="337"/>
                    </a:lnTo>
                    <a:lnTo>
                      <a:pt x="1799" y="281"/>
                    </a:lnTo>
                    <a:lnTo>
                      <a:pt x="1743" y="225"/>
                    </a:lnTo>
                    <a:lnTo>
                      <a:pt x="1687" y="113"/>
                    </a:lnTo>
                    <a:lnTo>
                      <a:pt x="1687" y="56"/>
                    </a:lnTo>
                    <a:lnTo>
                      <a:pt x="1631" y="0"/>
                    </a:lnTo>
                    <a:close/>
                  </a:path>
                </a:pathLst>
              </a:custGeom>
              <a:solidFill>
                <a:srgbClr val="B7D5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5" name="Google Shape;24585;p54"/>
              <p:cNvSpPr/>
              <p:nvPr/>
            </p:nvSpPr>
            <p:spPr>
              <a:xfrm>
                <a:off x="2309300" y="1009025"/>
                <a:ext cx="3937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1069" extrusionOk="0">
                    <a:moveTo>
                      <a:pt x="113" y="0"/>
                    </a:moveTo>
                    <a:lnTo>
                      <a:pt x="113" y="57"/>
                    </a:lnTo>
                    <a:lnTo>
                      <a:pt x="225" y="225"/>
                    </a:lnTo>
                    <a:lnTo>
                      <a:pt x="225" y="394"/>
                    </a:lnTo>
                    <a:lnTo>
                      <a:pt x="169" y="563"/>
                    </a:lnTo>
                    <a:lnTo>
                      <a:pt x="56" y="731"/>
                    </a:lnTo>
                    <a:lnTo>
                      <a:pt x="0" y="787"/>
                    </a:lnTo>
                    <a:lnTo>
                      <a:pt x="113" y="844"/>
                    </a:lnTo>
                    <a:lnTo>
                      <a:pt x="0" y="1012"/>
                    </a:lnTo>
                    <a:lnTo>
                      <a:pt x="113" y="1068"/>
                    </a:lnTo>
                    <a:lnTo>
                      <a:pt x="169" y="1068"/>
                    </a:lnTo>
                    <a:lnTo>
                      <a:pt x="281" y="1012"/>
                    </a:lnTo>
                    <a:lnTo>
                      <a:pt x="281" y="900"/>
                    </a:lnTo>
                    <a:lnTo>
                      <a:pt x="338" y="844"/>
                    </a:lnTo>
                    <a:lnTo>
                      <a:pt x="338" y="900"/>
                    </a:lnTo>
                    <a:lnTo>
                      <a:pt x="394" y="1012"/>
                    </a:lnTo>
                    <a:lnTo>
                      <a:pt x="506" y="1012"/>
                    </a:lnTo>
                    <a:lnTo>
                      <a:pt x="675" y="900"/>
                    </a:lnTo>
                    <a:lnTo>
                      <a:pt x="675" y="787"/>
                    </a:lnTo>
                    <a:lnTo>
                      <a:pt x="675" y="731"/>
                    </a:lnTo>
                    <a:lnTo>
                      <a:pt x="900" y="731"/>
                    </a:lnTo>
                    <a:lnTo>
                      <a:pt x="1012" y="619"/>
                    </a:lnTo>
                    <a:lnTo>
                      <a:pt x="1012" y="506"/>
                    </a:lnTo>
                    <a:lnTo>
                      <a:pt x="1068" y="450"/>
                    </a:lnTo>
                    <a:lnTo>
                      <a:pt x="1124" y="394"/>
                    </a:lnTo>
                    <a:lnTo>
                      <a:pt x="1237" y="563"/>
                    </a:lnTo>
                    <a:lnTo>
                      <a:pt x="1349" y="619"/>
                    </a:lnTo>
                    <a:lnTo>
                      <a:pt x="1462" y="563"/>
                    </a:lnTo>
                    <a:lnTo>
                      <a:pt x="1518" y="563"/>
                    </a:lnTo>
                    <a:lnTo>
                      <a:pt x="1574" y="450"/>
                    </a:lnTo>
                    <a:lnTo>
                      <a:pt x="1518" y="338"/>
                    </a:lnTo>
                    <a:lnTo>
                      <a:pt x="1462" y="282"/>
                    </a:lnTo>
                    <a:lnTo>
                      <a:pt x="1349" y="225"/>
                    </a:lnTo>
                    <a:lnTo>
                      <a:pt x="1293" y="113"/>
                    </a:lnTo>
                    <a:lnTo>
                      <a:pt x="1237" y="57"/>
                    </a:lnTo>
                    <a:lnTo>
                      <a:pt x="1124" y="57"/>
                    </a:lnTo>
                    <a:lnTo>
                      <a:pt x="1068" y="113"/>
                    </a:lnTo>
                    <a:lnTo>
                      <a:pt x="1068" y="169"/>
                    </a:lnTo>
                    <a:lnTo>
                      <a:pt x="956" y="225"/>
                    </a:lnTo>
                    <a:lnTo>
                      <a:pt x="900" y="282"/>
                    </a:lnTo>
                    <a:lnTo>
                      <a:pt x="900" y="225"/>
                    </a:lnTo>
                    <a:lnTo>
                      <a:pt x="843" y="113"/>
                    </a:lnTo>
                    <a:lnTo>
                      <a:pt x="843" y="57"/>
                    </a:lnTo>
                    <a:lnTo>
                      <a:pt x="619" y="0"/>
                    </a:lnTo>
                    <a:lnTo>
                      <a:pt x="506" y="0"/>
                    </a:lnTo>
                    <a:lnTo>
                      <a:pt x="394" y="57"/>
                    </a:lnTo>
                    <a:lnTo>
                      <a:pt x="281" y="57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4C6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6" name="Google Shape;24586;p54"/>
              <p:cNvSpPr/>
              <p:nvPr/>
            </p:nvSpPr>
            <p:spPr>
              <a:xfrm>
                <a:off x="2284000" y="1142525"/>
                <a:ext cx="66075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1068" extrusionOk="0">
                    <a:moveTo>
                      <a:pt x="2249" y="0"/>
                    </a:moveTo>
                    <a:lnTo>
                      <a:pt x="2024" y="56"/>
                    </a:lnTo>
                    <a:lnTo>
                      <a:pt x="1181" y="337"/>
                    </a:lnTo>
                    <a:lnTo>
                      <a:pt x="900" y="393"/>
                    </a:lnTo>
                    <a:lnTo>
                      <a:pt x="787" y="393"/>
                    </a:lnTo>
                    <a:lnTo>
                      <a:pt x="619" y="506"/>
                    </a:lnTo>
                    <a:lnTo>
                      <a:pt x="394" y="562"/>
                    </a:lnTo>
                    <a:lnTo>
                      <a:pt x="169" y="618"/>
                    </a:lnTo>
                    <a:lnTo>
                      <a:pt x="1" y="787"/>
                    </a:lnTo>
                    <a:lnTo>
                      <a:pt x="57" y="843"/>
                    </a:lnTo>
                    <a:lnTo>
                      <a:pt x="225" y="843"/>
                    </a:lnTo>
                    <a:lnTo>
                      <a:pt x="282" y="899"/>
                    </a:lnTo>
                    <a:lnTo>
                      <a:pt x="282" y="1012"/>
                    </a:lnTo>
                    <a:lnTo>
                      <a:pt x="338" y="1068"/>
                    </a:lnTo>
                    <a:lnTo>
                      <a:pt x="619" y="1012"/>
                    </a:lnTo>
                    <a:lnTo>
                      <a:pt x="619" y="899"/>
                    </a:lnTo>
                    <a:lnTo>
                      <a:pt x="619" y="787"/>
                    </a:lnTo>
                    <a:lnTo>
                      <a:pt x="675" y="731"/>
                    </a:lnTo>
                    <a:lnTo>
                      <a:pt x="731" y="674"/>
                    </a:lnTo>
                    <a:lnTo>
                      <a:pt x="844" y="618"/>
                    </a:lnTo>
                    <a:lnTo>
                      <a:pt x="1181" y="618"/>
                    </a:lnTo>
                    <a:lnTo>
                      <a:pt x="1293" y="562"/>
                    </a:lnTo>
                    <a:lnTo>
                      <a:pt x="1350" y="562"/>
                    </a:lnTo>
                    <a:lnTo>
                      <a:pt x="1462" y="618"/>
                    </a:lnTo>
                    <a:lnTo>
                      <a:pt x="1574" y="674"/>
                    </a:lnTo>
                    <a:lnTo>
                      <a:pt x="1687" y="674"/>
                    </a:lnTo>
                    <a:lnTo>
                      <a:pt x="1912" y="618"/>
                    </a:lnTo>
                    <a:lnTo>
                      <a:pt x="1912" y="562"/>
                    </a:lnTo>
                    <a:lnTo>
                      <a:pt x="1912" y="506"/>
                    </a:lnTo>
                    <a:lnTo>
                      <a:pt x="1855" y="450"/>
                    </a:lnTo>
                    <a:lnTo>
                      <a:pt x="1855" y="393"/>
                    </a:lnTo>
                    <a:lnTo>
                      <a:pt x="1968" y="393"/>
                    </a:lnTo>
                    <a:lnTo>
                      <a:pt x="2136" y="506"/>
                    </a:lnTo>
                    <a:lnTo>
                      <a:pt x="2249" y="506"/>
                    </a:lnTo>
                    <a:lnTo>
                      <a:pt x="2305" y="450"/>
                    </a:lnTo>
                    <a:lnTo>
                      <a:pt x="2417" y="337"/>
                    </a:lnTo>
                    <a:lnTo>
                      <a:pt x="2474" y="281"/>
                    </a:lnTo>
                    <a:lnTo>
                      <a:pt x="2586" y="337"/>
                    </a:lnTo>
                    <a:lnTo>
                      <a:pt x="2642" y="337"/>
                    </a:lnTo>
                    <a:lnTo>
                      <a:pt x="2642" y="225"/>
                    </a:lnTo>
                    <a:lnTo>
                      <a:pt x="2642" y="112"/>
                    </a:lnTo>
                    <a:lnTo>
                      <a:pt x="2586" y="112"/>
                    </a:lnTo>
                    <a:lnTo>
                      <a:pt x="2530" y="56"/>
                    </a:lnTo>
                    <a:lnTo>
                      <a:pt x="2417" y="56"/>
                    </a:lnTo>
                    <a:lnTo>
                      <a:pt x="2361" y="0"/>
                    </a:lnTo>
                    <a:close/>
                  </a:path>
                </a:pathLst>
              </a:custGeom>
              <a:solidFill>
                <a:srgbClr val="F8FA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7" name="Google Shape;24587;p54"/>
              <p:cNvSpPr/>
              <p:nvPr/>
            </p:nvSpPr>
            <p:spPr>
              <a:xfrm>
                <a:off x="1958000" y="1242275"/>
                <a:ext cx="71700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1125" extrusionOk="0">
                    <a:moveTo>
                      <a:pt x="2530" y="1"/>
                    </a:moveTo>
                    <a:lnTo>
                      <a:pt x="2249" y="57"/>
                    </a:lnTo>
                    <a:lnTo>
                      <a:pt x="2024" y="113"/>
                    </a:lnTo>
                    <a:lnTo>
                      <a:pt x="1856" y="169"/>
                    </a:lnTo>
                    <a:lnTo>
                      <a:pt x="1575" y="169"/>
                    </a:lnTo>
                    <a:lnTo>
                      <a:pt x="1462" y="225"/>
                    </a:lnTo>
                    <a:lnTo>
                      <a:pt x="1406" y="338"/>
                    </a:lnTo>
                    <a:lnTo>
                      <a:pt x="1294" y="394"/>
                    </a:lnTo>
                    <a:lnTo>
                      <a:pt x="1125" y="450"/>
                    </a:lnTo>
                    <a:lnTo>
                      <a:pt x="956" y="450"/>
                    </a:lnTo>
                    <a:lnTo>
                      <a:pt x="844" y="506"/>
                    </a:lnTo>
                    <a:lnTo>
                      <a:pt x="675" y="675"/>
                    </a:lnTo>
                    <a:lnTo>
                      <a:pt x="675" y="731"/>
                    </a:lnTo>
                    <a:lnTo>
                      <a:pt x="619" y="731"/>
                    </a:lnTo>
                    <a:lnTo>
                      <a:pt x="619" y="675"/>
                    </a:lnTo>
                    <a:lnTo>
                      <a:pt x="507" y="675"/>
                    </a:lnTo>
                    <a:lnTo>
                      <a:pt x="394" y="731"/>
                    </a:lnTo>
                    <a:lnTo>
                      <a:pt x="338" y="787"/>
                    </a:lnTo>
                    <a:lnTo>
                      <a:pt x="282" y="844"/>
                    </a:lnTo>
                    <a:lnTo>
                      <a:pt x="226" y="844"/>
                    </a:lnTo>
                    <a:lnTo>
                      <a:pt x="169" y="900"/>
                    </a:lnTo>
                    <a:lnTo>
                      <a:pt x="113" y="900"/>
                    </a:lnTo>
                    <a:lnTo>
                      <a:pt x="57" y="956"/>
                    </a:lnTo>
                    <a:lnTo>
                      <a:pt x="1" y="1069"/>
                    </a:lnTo>
                    <a:lnTo>
                      <a:pt x="1" y="1125"/>
                    </a:lnTo>
                    <a:lnTo>
                      <a:pt x="338" y="1125"/>
                    </a:lnTo>
                    <a:lnTo>
                      <a:pt x="619" y="1012"/>
                    </a:lnTo>
                    <a:lnTo>
                      <a:pt x="1125" y="844"/>
                    </a:lnTo>
                    <a:lnTo>
                      <a:pt x="1575" y="675"/>
                    </a:lnTo>
                    <a:lnTo>
                      <a:pt x="1518" y="731"/>
                    </a:lnTo>
                    <a:lnTo>
                      <a:pt x="1518" y="787"/>
                    </a:lnTo>
                    <a:lnTo>
                      <a:pt x="1687" y="787"/>
                    </a:lnTo>
                    <a:lnTo>
                      <a:pt x="1856" y="675"/>
                    </a:lnTo>
                    <a:lnTo>
                      <a:pt x="1968" y="563"/>
                    </a:lnTo>
                    <a:lnTo>
                      <a:pt x="2137" y="506"/>
                    </a:lnTo>
                    <a:lnTo>
                      <a:pt x="2305" y="450"/>
                    </a:lnTo>
                    <a:lnTo>
                      <a:pt x="2418" y="394"/>
                    </a:lnTo>
                    <a:lnTo>
                      <a:pt x="2530" y="338"/>
                    </a:lnTo>
                    <a:lnTo>
                      <a:pt x="2643" y="338"/>
                    </a:lnTo>
                    <a:lnTo>
                      <a:pt x="2755" y="282"/>
                    </a:lnTo>
                    <a:lnTo>
                      <a:pt x="2811" y="225"/>
                    </a:lnTo>
                    <a:lnTo>
                      <a:pt x="2867" y="169"/>
                    </a:lnTo>
                    <a:lnTo>
                      <a:pt x="2699" y="57"/>
                    </a:lnTo>
                    <a:lnTo>
                      <a:pt x="2530" y="1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8" name="Google Shape;24588;p54"/>
              <p:cNvSpPr/>
              <p:nvPr/>
            </p:nvSpPr>
            <p:spPr>
              <a:xfrm>
                <a:off x="2338800" y="990750"/>
                <a:ext cx="26725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82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" y="226"/>
                    </a:lnTo>
                    <a:lnTo>
                      <a:pt x="1" y="507"/>
                    </a:lnTo>
                    <a:lnTo>
                      <a:pt x="57" y="619"/>
                    </a:lnTo>
                    <a:lnTo>
                      <a:pt x="169" y="675"/>
                    </a:lnTo>
                    <a:lnTo>
                      <a:pt x="225" y="731"/>
                    </a:lnTo>
                    <a:lnTo>
                      <a:pt x="225" y="788"/>
                    </a:lnTo>
                    <a:lnTo>
                      <a:pt x="113" y="844"/>
                    </a:lnTo>
                    <a:lnTo>
                      <a:pt x="57" y="1013"/>
                    </a:lnTo>
                    <a:lnTo>
                      <a:pt x="57" y="1069"/>
                    </a:lnTo>
                    <a:lnTo>
                      <a:pt x="225" y="1069"/>
                    </a:lnTo>
                    <a:lnTo>
                      <a:pt x="394" y="1181"/>
                    </a:lnTo>
                    <a:lnTo>
                      <a:pt x="731" y="900"/>
                    </a:lnTo>
                    <a:lnTo>
                      <a:pt x="1068" y="563"/>
                    </a:lnTo>
                    <a:lnTo>
                      <a:pt x="956" y="507"/>
                    </a:lnTo>
                    <a:lnTo>
                      <a:pt x="844" y="507"/>
                    </a:lnTo>
                    <a:lnTo>
                      <a:pt x="619" y="619"/>
                    </a:lnTo>
                    <a:lnTo>
                      <a:pt x="731" y="450"/>
                    </a:lnTo>
                    <a:lnTo>
                      <a:pt x="731" y="394"/>
                    </a:lnTo>
                    <a:lnTo>
                      <a:pt x="731" y="338"/>
                    </a:lnTo>
                    <a:lnTo>
                      <a:pt x="394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1B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9" name="Google Shape;24589;p54"/>
              <p:cNvSpPr/>
              <p:nvPr/>
            </p:nvSpPr>
            <p:spPr>
              <a:xfrm>
                <a:off x="2302275" y="903650"/>
                <a:ext cx="4780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787" extrusionOk="0">
                    <a:moveTo>
                      <a:pt x="1743" y="0"/>
                    </a:moveTo>
                    <a:lnTo>
                      <a:pt x="0" y="562"/>
                    </a:lnTo>
                    <a:lnTo>
                      <a:pt x="225" y="562"/>
                    </a:lnTo>
                    <a:lnTo>
                      <a:pt x="562" y="506"/>
                    </a:lnTo>
                    <a:lnTo>
                      <a:pt x="675" y="506"/>
                    </a:lnTo>
                    <a:lnTo>
                      <a:pt x="731" y="562"/>
                    </a:lnTo>
                    <a:lnTo>
                      <a:pt x="787" y="618"/>
                    </a:lnTo>
                    <a:lnTo>
                      <a:pt x="843" y="731"/>
                    </a:lnTo>
                    <a:lnTo>
                      <a:pt x="956" y="787"/>
                    </a:lnTo>
                    <a:lnTo>
                      <a:pt x="1012" y="731"/>
                    </a:lnTo>
                    <a:lnTo>
                      <a:pt x="1124" y="675"/>
                    </a:lnTo>
                    <a:lnTo>
                      <a:pt x="1181" y="562"/>
                    </a:lnTo>
                    <a:lnTo>
                      <a:pt x="1237" y="675"/>
                    </a:lnTo>
                    <a:lnTo>
                      <a:pt x="1349" y="787"/>
                    </a:lnTo>
                    <a:lnTo>
                      <a:pt x="1462" y="675"/>
                    </a:lnTo>
                    <a:lnTo>
                      <a:pt x="1574" y="562"/>
                    </a:lnTo>
                    <a:lnTo>
                      <a:pt x="1743" y="337"/>
                    </a:lnTo>
                    <a:lnTo>
                      <a:pt x="1911" y="56"/>
                    </a:lnTo>
                    <a:lnTo>
                      <a:pt x="1911" y="0"/>
                    </a:lnTo>
                    <a:close/>
                  </a:path>
                </a:pathLst>
              </a:custGeom>
              <a:solidFill>
                <a:srgbClr val="C1DF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0" name="Google Shape;24590;p54"/>
              <p:cNvSpPr/>
              <p:nvPr/>
            </p:nvSpPr>
            <p:spPr>
              <a:xfrm>
                <a:off x="2333175" y="1113000"/>
                <a:ext cx="590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182" extrusionOk="0">
                    <a:moveTo>
                      <a:pt x="1575" y="1"/>
                    </a:moveTo>
                    <a:lnTo>
                      <a:pt x="1518" y="57"/>
                    </a:lnTo>
                    <a:lnTo>
                      <a:pt x="1237" y="338"/>
                    </a:lnTo>
                    <a:lnTo>
                      <a:pt x="1069" y="450"/>
                    </a:lnTo>
                    <a:lnTo>
                      <a:pt x="900" y="507"/>
                    </a:lnTo>
                    <a:lnTo>
                      <a:pt x="731" y="563"/>
                    </a:lnTo>
                    <a:lnTo>
                      <a:pt x="619" y="563"/>
                    </a:lnTo>
                    <a:lnTo>
                      <a:pt x="450" y="675"/>
                    </a:lnTo>
                    <a:lnTo>
                      <a:pt x="282" y="788"/>
                    </a:lnTo>
                    <a:lnTo>
                      <a:pt x="226" y="900"/>
                    </a:lnTo>
                    <a:lnTo>
                      <a:pt x="113" y="900"/>
                    </a:lnTo>
                    <a:lnTo>
                      <a:pt x="57" y="956"/>
                    </a:lnTo>
                    <a:lnTo>
                      <a:pt x="1" y="1069"/>
                    </a:lnTo>
                    <a:lnTo>
                      <a:pt x="113" y="1181"/>
                    </a:lnTo>
                    <a:lnTo>
                      <a:pt x="226" y="1181"/>
                    </a:lnTo>
                    <a:lnTo>
                      <a:pt x="450" y="1069"/>
                    </a:lnTo>
                    <a:lnTo>
                      <a:pt x="900" y="844"/>
                    </a:lnTo>
                    <a:lnTo>
                      <a:pt x="1350" y="675"/>
                    </a:lnTo>
                    <a:lnTo>
                      <a:pt x="1856" y="450"/>
                    </a:lnTo>
                    <a:lnTo>
                      <a:pt x="2361" y="113"/>
                    </a:lnTo>
                    <a:lnTo>
                      <a:pt x="1575" y="1"/>
                    </a:lnTo>
                    <a:close/>
                  </a:path>
                </a:pathLst>
              </a:custGeom>
              <a:solidFill>
                <a:srgbClr val="B7D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1" name="Google Shape;24591;p54"/>
              <p:cNvSpPr/>
              <p:nvPr/>
            </p:nvSpPr>
            <p:spPr>
              <a:xfrm>
                <a:off x="1664325" y="1335025"/>
                <a:ext cx="32350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125" extrusionOk="0">
                    <a:moveTo>
                      <a:pt x="113" y="0"/>
                    </a:moveTo>
                    <a:lnTo>
                      <a:pt x="1" y="56"/>
                    </a:lnTo>
                    <a:lnTo>
                      <a:pt x="57" y="169"/>
                    </a:lnTo>
                    <a:lnTo>
                      <a:pt x="113" y="281"/>
                    </a:lnTo>
                    <a:lnTo>
                      <a:pt x="226" y="450"/>
                    </a:lnTo>
                    <a:lnTo>
                      <a:pt x="394" y="450"/>
                    </a:lnTo>
                    <a:lnTo>
                      <a:pt x="450" y="562"/>
                    </a:lnTo>
                    <a:lnTo>
                      <a:pt x="450" y="675"/>
                    </a:lnTo>
                    <a:lnTo>
                      <a:pt x="394" y="787"/>
                    </a:lnTo>
                    <a:lnTo>
                      <a:pt x="338" y="956"/>
                    </a:lnTo>
                    <a:lnTo>
                      <a:pt x="394" y="1012"/>
                    </a:lnTo>
                    <a:lnTo>
                      <a:pt x="394" y="1124"/>
                    </a:lnTo>
                    <a:lnTo>
                      <a:pt x="1294" y="843"/>
                    </a:lnTo>
                    <a:lnTo>
                      <a:pt x="1294" y="787"/>
                    </a:lnTo>
                    <a:lnTo>
                      <a:pt x="1294" y="731"/>
                    </a:lnTo>
                    <a:lnTo>
                      <a:pt x="1237" y="675"/>
                    </a:lnTo>
                    <a:lnTo>
                      <a:pt x="1294" y="618"/>
                    </a:lnTo>
                    <a:lnTo>
                      <a:pt x="1294" y="506"/>
                    </a:lnTo>
                    <a:lnTo>
                      <a:pt x="1181" y="394"/>
                    </a:lnTo>
                    <a:lnTo>
                      <a:pt x="1013" y="225"/>
                    </a:lnTo>
                    <a:lnTo>
                      <a:pt x="844" y="113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91B3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2" name="Google Shape;24592;p54"/>
              <p:cNvSpPr/>
              <p:nvPr/>
            </p:nvSpPr>
            <p:spPr>
              <a:xfrm>
                <a:off x="1702275" y="1319550"/>
                <a:ext cx="33750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294" extrusionOk="0">
                    <a:moveTo>
                      <a:pt x="1181" y="1"/>
                    </a:moveTo>
                    <a:lnTo>
                      <a:pt x="1125" y="57"/>
                    </a:lnTo>
                    <a:lnTo>
                      <a:pt x="1068" y="170"/>
                    </a:lnTo>
                    <a:lnTo>
                      <a:pt x="1012" y="226"/>
                    </a:lnTo>
                    <a:lnTo>
                      <a:pt x="1012" y="282"/>
                    </a:lnTo>
                    <a:lnTo>
                      <a:pt x="956" y="338"/>
                    </a:lnTo>
                    <a:lnTo>
                      <a:pt x="843" y="394"/>
                    </a:lnTo>
                    <a:lnTo>
                      <a:pt x="787" y="394"/>
                    </a:lnTo>
                    <a:lnTo>
                      <a:pt x="787" y="451"/>
                    </a:lnTo>
                    <a:lnTo>
                      <a:pt x="843" y="563"/>
                    </a:lnTo>
                    <a:lnTo>
                      <a:pt x="787" y="675"/>
                    </a:lnTo>
                    <a:lnTo>
                      <a:pt x="675" y="732"/>
                    </a:lnTo>
                    <a:lnTo>
                      <a:pt x="450" y="788"/>
                    </a:lnTo>
                    <a:lnTo>
                      <a:pt x="394" y="844"/>
                    </a:lnTo>
                    <a:lnTo>
                      <a:pt x="338" y="788"/>
                    </a:lnTo>
                    <a:lnTo>
                      <a:pt x="225" y="732"/>
                    </a:lnTo>
                    <a:lnTo>
                      <a:pt x="113" y="732"/>
                    </a:lnTo>
                    <a:lnTo>
                      <a:pt x="57" y="788"/>
                    </a:lnTo>
                    <a:lnTo>
                      <a:pt x="0" y="900"/>
                    </a:lnTo>
                    <a:lnTo>
                      <a:pt x="169" y="1069"/>
                    </a:lnTo>
                    <a:lnTo>
                      <a:pt x="281" y="1181"/>
                    </a:lnTo>
                    <a:lnTo>
                      <a:pt x="281" y="1294"/>
                    </a:lnTo>
                    <a:lnTo>
                      <a:pt x="900" y="1125"/>
                    </a:lnTo>
                    <a:lnTo>
                      <a:pt x="1012" y="900"/>
                    </a:lnTo>
                    <a:lnTo>
                      <a:pt x="1125" y="732"/>
                    </a:lnTo>
                    <a:lnTo>
                      <a:pt x="1293" y="507"/>
                    </a:lnTo>
                    <a:lnTo>
                      <a:pt x="1349" y="226"/>
                    </a:lnTo>
                    <a:lnTo>
                      <a:pt x="1349" y="57"/>
                    </a:lnTo>
                    <a:lnTo>
                      <a:pt x="1349" y="1"/>
                    </a:lnTo>
                    <a:close/>
                  </a:path>
                </a:pathLst>
              </a:custGeom>
              <a:solidFill>
                <a:srgbClr val="A5C6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3" name="Google Shape;24593;p54"/>
              <p:cNvSpPr/>
              <p:nvPr/>
            </p:nvSpPr>
            <p:spPr>
              <a:xfrm>
                <a:off x="2302275" y="1128450"/>
                <a:ext cx="646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1013" extrusionOk="0">
                    <a:moveTo>
                      <a:pt x="2417" y="1"/>
                    </a:moveTo>
                    <a:lnTo>
                      <a:pt x="2361" y="113"/>
                    </a:lnTo>
                    <a:lnTo>
                      <a:pt x="1967" y="226"/>
                    </a:lnTo>
                    <a:lnTo>
                      <a:pt x="1574" y="394"/>
                    </a:lnTo>
                    <a:lnTo>
                      <a:pt x="1462" y="507"/>
                    </a:lnTo>
                    <a:lnTo>
                      <a:pt x="1293" y="507"/>
                    </a:lnTo>
                    <a:lnTo>
                      <a:pt x="1068" y="394"/>
                    </a:lnTo>
                    <a:lnTo>
                      <a:pt x="1012" y="394"/>
                    </a:lnTo>
                    <a:lnTo>
                      <a:pt x="900" y="451"/>
                    </a:lnTo>
                    <a:lnTo>
                      <a:pt x="731" y="619"/>
                    </a:lnTo>
                    <a:lnTo>
                      <a:pt x="450" y="732"/>
                    </a:lnTo>
                    <a:lnTo>
                      <a:pt x="0" y="844"/>
                    </a:lnTo>
                    <a:lnTo>
                      <a:pt x="0" y="956"/>
                    </a:lnTo>
                    <a:lnTo>
                      <a:pt x="113" y="956"/>
                    </a:lnTo>
                    <a:lnTo>
                      <a:pt x="169" y="1013"/>
                    </a:lnTo>
                    <a:lnTo>
                      <a:pt x="337" y="1013"/>
                    </a:lnTo>
                    <a:lnTo>
                      <a:pt x="1686" y="619"/>
                    </a:lnTo>
                    <a:lnTo>
                      <a:pt x="1967" y="451"/>
                    </a:lnTo>
                    <a:lnTo>
                      <a:pt x="2305" y="282"/>
                    </a:lnTo>
                    <a:lnTo>
                      <a:pt x="2586" y="57"/>
                    </a:lnTo>
                    <a:lnTo>
                      <a:pt x="2529" y="1"/>
                    </a:lnTo>
                    <a:close/>
                  </a:path>
                </a:pathLst>
              </a:custGeom>
              <a:solidFill>
                <a:srgbClr val="BAD4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4" name="Google Shape;24594;p54"/>
              <p:cNvSpPr/>
              <p:nvPr/>
            </p:nvSpPr>
            <p:spPr>
              <a:xfrm>
                <a:off x="1674175" y="1329400"/>
                <a:ext cx="3515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069" extrusionOk="0">
                    <a:moveTo>
                      <a:pt x="394" y="0"/>
                    </a:moveTo>
                    <a:lnTo>
                      <a:pt x="281" y="113"/>
                    </a:lnTo>
                    <a:lnTo>
                      <a:pt x="169" y="113"/>
                    </a:lnTo>
                    <a:lnTo>
                      <a:pt x="56" y="169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169" y="394"/>
                    </a:lnTo>
                    <a:lnTo>
                      <a:pt x="338" y="394"/>
                    </a:lnTo>
                    <a:lnTo>
                      <a:pt x="450" y="450"/>
                    </a:lnTo>
                    <a:lnTo>
                      <a:pt x="506" y="450"/>
                    </a:lnTo>
                    <a:lnTo>
                      <a:pt x="619" y="619"/>
                    </a:lnTo>
                    <a:lnTo>
                      <a:pt x="787" y="787"/>
                    </a:lnTo>
                    <a:lnTo>
                      <a:pt x="843" y="787"/>
                    </a:lnTo>
                    <a:lnTo>
                      <a:pt x="787" y="843"/>
                    </a:lnTo>
                    <a:lnTo>
                      <a:pt x="731" y="900"/>
                    </a:lnTo>
                    <a:lnTo>
                      <a:pt x="787" y="956"/>
                    </a:lnTo>
                    <a:lnTo>
                      <a:pt x="900" y="1068"/>
                    </a:lnTo>
                    <a:lnTo>
                      <a:pt x="1405" y="900"/>
                    </a:lnTo>
                    <a:lnTo>
                      <a:pt x="1405" y="787"/>
                    </a:lnTo>
                    <a:lnTo>
                      <a:pt x="1405" y="675"/>
                    </a:lnTo>
                    <a:lnTo>
                      <a:pt x="1349" y="619"/>
                    </a:lnTo>
                    <a:lnTo>
                      <a:pt x="1237" y="506"/>
                    </a:lnTo>
                    <a:lnTo>
                      <a:pt x="1181" y="506"/>
                    </a:lnTo>
                    <a:lnTo>
                      <a:pt x="1012" y="450"/>
                    </a:lnTo>
                    <a:lnTo>
                      <a:pt x="787" y="450"/>
                    </a:lnTo>
                    <a:lnTo>
                      <a:pt x="731" y="394"/>
                    </a:lnTo>
                    <a:lnTo>
                      <a:pt x="675" y="338"/>
                    </a:lnTo>
                    <a:lnTo>
                      <a:pt x="675" y="169"/>
                    </a:lnTo>
                    <a:lnTo>
                      <a:pt x="619" y="113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9DBF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5" name="Google Shape;24595;p54"/>
              <p:cNvSpPr/>
              <p:nvPr/>
            </p:nvSpPr>
            <p:spPr>
              <a:xfrm>
                <a:off x="2078850" y="976700"/>
                <a:ext cx="3655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676" extrusionOk="0">
                    <a:moveTo>
                      <a:pt x="1349" y="1"/>
                    </a:moveTo>
                    <a:lnTo>
                      <a:pt x="1" y="450"/>
                    </a:lnTo>
                    <a:lnTo>
                      <a:pt x="394" y="450"/>
                    </a:lnTo>
                    <a:lnTo>
                      <a:pt x="787" y="338"/>
                    </a:lnTo>
                    <a:lnTo>
                      <a:pt x="787" y="394"/>
                    </a:lnTo>
                    <a:lnTo>
                      <a:pt x="731" y="507"/>
                    </a:lnTo>
                    <a:lnTo>
                      <a:pt x="787" y="563"/>
                    </a:lnTo>
                    <a:lnTo>
                      <a:pt x="844" y="619"/>
                    </a:lnTo>
                    <a:lnTo>
                      <a:pt x="900" y="675"/>
                    </a:lnTo>
                    <a:lnTo>
                      <a:pt x="1012" y="619"/>
                    </a:lnTo>
                    <a:lnTo>
                      <a:pt x="1237" y="619"/>
                    </a:lnTo>
                    <a:lnTo>
                      <a:pt x="1293" y="563"/>
                    </a:lnTo>
                    <a:lnTo>
                      <a:pt x="1349" y="450"/>
                    </a:lnTo>
                    <a:lnTo>
                      <a:pt x="1406" y="394"/>
                    </a:lnTo>
                    <a:lnTo>
                      <a:pt x="1462" y="338"/>
                    </a:lnTo>
                    <a:lnTo>
                      <a:pt x="1462" y="282"/>
                    </a:lnTo>
                    <a:lnTo>
                      <a:pt x="1462" y="113"/>
                    </a:lnTo>
                    <a:lnTo>
                      <a:pt x="1349" y="1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6" name="Google Shape;24596;p54"/>
              <p:cNvSpPr/>
              <p:nvPr/>
            </p:nvSpPr>
            <p:spPr>
              <a:xfrm>
                <a:off x="2071825" y="982325"/>
                <a:ext cx="281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676" extrusionOk="0">
                    <a:moveTo>
                      <a:pt x="1068" y="1"/>
                    </a:moveTo>
                    <a:lnTo>
                      <a:pt x="506" y="169"/>
                    </a:lnTo>
                    <a:lnTo>
                      <a:pt x="394" y="225"/>
                    </a:lnTo>
                    <a:lnTo>
                      <a:pt x="169" y="225"/>
                    </a:lnTo>
                    <a:lnTo>
                      <a:pt x="113" y="338"/>
                    </a:lnTo>
                    <a:lnTo>
                      <a:pt x="0" y="450"/>
                    </a:lnTo>
                    <a:lnTo>
                      <a:pt x="113" y="506"/>
                    </a:lnTo>
                    <a:lnTo>
                      <a:pt x="169" y="506"/>
                    </a:lnTo>
                    <a:lnTo>
                      <a:pt x="225" y="450"/>
                    </a:lnTo>
                    <a:lnTo>
                      <a:pt x="338" y="394"/>
                    </a:lnTo>
                    <a:lnTo>
                      <a:pt x="506" y="282"/>
                    </a:lnTo>
                    <a:lnTo>
                      <a:pt x="563" y="282"/>
                    </a:lnTo>
                    <a:lnTo>
                      <a:pt x="563" y="394"/>
                    </a:lnTo>
                    <a:lnTo>
                      <a:pt x="563" y="450"/>
                    </a:lnTo>
                    <a:lnTo>
                      <a:pt x="619" y="563"/>
                    </a:lnTo>
                    <a:lnTo>
                      <a:pt x="844" y="675"/>
                    </a:lnTo>
                    <a:lnTo>
                      <a:pt x="1068" y="675"/>
                    </a:lnTo>
                    <a:lnTo>
                      <a:pt x="1125" y="394"/>
                    </a:lnTo>
                    <a:lnTo>
                      <a:pt x="1068" y="338"/>
                    </a:lnTo>
                    <a:lnTo>
                      <a:pt x="1068" y="225"/>
                    </a:lnTo>
                    <a:lnTo>
                      <a:pt x="1068" y="1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7" name="Google Shape;24597;p54"/>
              <p:cNvSpPr/>
              <p:nvPr/>
            </p:nvSpPr>
            <p:spPr>
              <a:xfrm>
                <a:off x="1705075" y="1098950"/>
                <a:ext cx="2252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069" extrusionOk="0">
                    <a:moveTo>
                      <a:pt x="619" y="1"/>
                    </a:moveTo>
                    <a:lnTo>
                      <a:pt x="1" y="225"/>
                    </a:lnTo>
                    <a:lnTo>
                      <a:pt x="1" y="282"/>
                    </a:lnTo>
                    <a:lnTo>
                      <a:pt x="282" y="338"/>
                    </a:lnTo>
                    <a:lnTo>
                      <a:pt x="394" y="394"/>
                    </a:lnTo>
                    <a:lnTo>
                      <a:pt x="450" y="506"/>
                    </a:lnTo>
                    <a:lnTo>
                      <a:pt x="619" y="1069"/>
                    </a:lnTo>
                    <a:lnTo>
                      <a:pt x="900" y="619"/>
                    </a:lnTo>
                    <a:lnTo>
                      <a:pt x="788" y="450"/>
                    </a:lnTo>
                    <a:lnTo>
                      <a:pt x="731" y="338"/>
                    </a:lnTo>
                    <a:lnTo>
                      <a:pt x="788" y="169"/>
                    </a:lnTo>
                    <a:lnTo>
                      <a:pt x="788" y="113"/>
                    </a:lnTo>
                    <a:lnTo>
                      <a:pt x="731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A8CA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8" name="Google Shape;24598;p54"/>
              <p:cNvSpPr/>
              <p:nvPr/>
            </p:nvSpPr>
            <p:spPr>
              <a:xfrm>
                <a:off x="2364100" y="1075075"/>
                <a:ext cx="1970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675" extrusionOk="0">
                    <a:moveTo>
                      <a:pt x="394" y="0"/>
                    </a:moveTo>
                    <a:lnTo>
                      <a:pt x="225" y="56"/>
                    </a:lnTo>
                    <a:lnTo>
                      <a:pt x="113" y="169"/>
                    </a:lnTo>
                    <a:lnTo>
                      <a:pt x="0" y="337"/>
                    </a:lnTo>
                    <a:lnTo>
                      <a:pt x="0" y="506"/>
                    </a:lnTo>
                    <a:lnTo>
                      <a:pt x="0" y="562"/>
                    </a:lnTo>
                    <a:lnTo>
                      <a:pt x="169" y="562"/>
                    </a:lnTo>
                    <a:lnTo>
                      <a:pt x="281" y="618"/>
                    </a:lnTo>
                    <a:lnTo>
                      <a:pt x="394" y="675"/>
                    </a:lnTo>
                    <a:lnTo>
                      <a:pt x="506" y="618"/>
                    </a:lnTo>
                    <a:lnTo>
                      <a:pt x="675" y="506"/>
                    </a:lnTo>
                    <a:lnTo>
                      <a:pt x="787" y="337"/>
                    </a:lnTo>
                    <a:lnTo>
                      <a:pt x="787" y="225"/>
                    </a:lnTo>
                    <a:lnTo>
                      <a:pt x="787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7DA2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9" name="Google Shape;24599;p54"/>
              <p:cNvSpPr/>
              <p:nvPr/>
            </p:nvSpPr>
            <p:spPr>
              <a:xfrm>
                <a:off x="1719125" y="1093325"/>
                <a:ext cx="211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844" extrusionOk="0">
                    <a:moveTo>
                      <a:pt x="788" y="1"/>
                    </a:moveTo>
                    <a:lnTo>
                      <a:pt x="57" y="226"/>
                    </a:lnTo>
                    <a:lnTo>
                      <a:pt x="57" y="282"/>
                    </a:lnTo>
                    <a:lnTo>
                      <a:pt x="113" y="394"/>
                    </a:lnTo>
                    <a:lnTo>
                      <a:pt x="113" y="450"/>
                    </a:lnTo>
                    <a:lnTo>
                      <a:pt x="113" y="507"/>
                    </a:lnTo>
                    <a:lnTo>
                      <a:pt x="57" y="619"/>
                    </a:lnTo>
                    <a:lnTo>
                      <a:pt x="1" y="731"/>
                    </a:lnTo>
                    <a:lnTo>
                      <a:pt x="113" y="788"/>
                    </a:lnTo>
                    <a:lnTo>
                      <a:pt x="226" y="788"/>
                    </a:lnTo>
                    <a:lnTo>
                      <a:pt x="338" y="844"/>
                    </a:lnTo>
                    <a:lnTo>
                      <a:pt x="451" y="844"/>
                    </a:lnTo>
                    <a:lnTo>
                      <a:pt x="563" y="507"/>
                    </a:lnTo>
                    <a:lnTo>
                      <a:pt x="675" y="169"/>
                    </a:lnTo>
                    <a:lnTo>
                      <a:pt x="732" y="226"/>
                    </a:lnTo>
                    <a:lnTo>
                      <a:pt x="788" y="169"/>
                    </a:lnTo>
                    <a:lnTo>
                      <a:pt x="844" y="113"/>
                    </a:lnTo>
                    <a:lnTo>
                      <a:pt x="844" y="57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0" name="Google Shape;24600;p54"/>
              <p:cNvSpPr/>
              <p:nvPr/>
            </p:nvSpPr>
            <p:spPr>
              <a:xfrm>
                <a:off x="2276975" y="1149550"/>
                <a:ext cx="2952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563" extrusionOk="0">
                    <a:moveTo>
                      <a:pt x="900" y="0"/>
                    </a:moveTo>
                    <a:lnTo>
                      <a:pt x="282" y="112"/>
                    </a:lnTo>
                    <a:lnTo>
                      <a:pt x="113" y="169"/>
                    </a:lnTo>
                    <a:lnTo>
                      <a:pt x="57" y="225"/>
                    </a:lnTo>
                    <a:lnTo>
                      <a:pt x="1" y="337"/>
                    </a:lnTo>
                    <a:lnTo>
                      <a:pt x="1" y="506"/>
                    </a:lnTo>
                    <a:lnTo>
                      <a:pt x="113" y="562"/>
                    </a:lnTo>
                    <a:lnTo>
                      <a:pt x="169" y="562"/>
                    </a:lnTo>
                    <a:lnTo>
                      <a:pt x="282" y="506"/>
                    </a:lnTo>
                    <a:lnTo>
                      <a:pt x="731" y="393"/>
                    </a:lnTo>
                    <a:lnTo>
                      <a:pt x="956" y="281"/>
                    </a:lnTo>
                    <a:lnTo>
                      <a:pt x="1181" y="169"/>
                    </a:lnTo>
                    <a:lnTo>
                      <a:pt x="1012" y="56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D0E5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1" name="Google Shape;24601;p54"/>
              <p:cNvSpPr/>
              <p:nvPr/>
            </p:nvSpPr>
            <p:spPr>
              <a:xfrm>
                <a:off x="2359875" y="1075075"/>
                <a:ext cx="169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900" extrusionOk="0">
                    <a:moveTo>
                      <a:pt x="225" y="0"/>
                    </a:moveTo>
                    <a:lnTo>
                      <a:pt x="169" y="56"/>
                    </a:lnTo>
                    <a:lnTo>
                      <a:pt x="169" y="225"/>
                    </a:lnTo>
                    <a:lnTo>
                      <a:pt x="1" y="337"/>
                    </a:lnTo>
                    <a:lnTo>
                      <a:pt x="1" y="394"/>
                    </a:lnTo>
                    <a:lnTo>
                      <a:pt x="1" y="450"/>
                    </a:lnTo>
                    <a:lnTo>
                      <a:pt x="113" y="618"/>
                    </a:lnTo>
                    <a:lnTo>
                      <a:pt x="225" y="843"/>
                    </a:lnTo>
                    <a:lnTo>
                      <a:pt x="282" y="899"/>
                    </a:lnTo>
                    <a:lnTo>
                      <a:pt x="450" y="787"/>
                    </a:lnTo>
                    <a:lnTo>
                      <a:pt x="563" y="731"/>
                    </a:lnTo>
                    <a:lnTo>
                      <a:pt x="675" y="618"/>
                    </a:lnTo>
                    <a:lnTo>
                      <a:pt x="563" y="618"/>
                    </a:lnTo>
                    <a:lnTo>
                      <a:pt x="507" y="506"/>
                    </a:lnTo>
                    <a:lnTo>
                      <a:pt x="225" y="506"/>
                    </a:lnTo>
                    <a:lnTo>
                      <a:pt x="225" y="394"/>
                    </a:lnTo>
                    <a:lnTo>
                      <a:pt x="225" y="337"/>
                    </a:lnTo>
                    <a:lnTo>
                      <a:pt x="450" y="113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A0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2" name="Google Shape;24602;p54"/>
              <p:cNvSpPr/>
              <p:nvPr/>
            </p:nvSpPr>
            <p:spPr>
              <a:xfrm>
                <a:off x="1665750" y="1104575"/>
                <a:ext cx="393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1574" h="619" extrusionOk="0">
                    <a:moveTo>
                      <a:pt x="1574" y="0"/>
                    </a:moveTo>
                    <a:lnTo>
                      <a:pt x="450" y="338"/>
                    </a:lnTo>
                    <a:lnTo>
                      <a:pt x="225" y="394"/>
                    </a:lnTo>
                    <a:lnTo>
                      <a:pt x="0" y="563"/>
                    </a:lnTo>
                    <a:lnTo>
                      <a:pt x="0" y="619"/>
                    </a:lnTo>
                    <a:lnTo>
                      <a:pt x="112" y="563"/>
                    </a:lnTo>
                    <a:lnTo>
                      <a:pt x="337" y="450"/>
                    </a:lnTo>
                    <a:lnTo>
                      <a:pt x="450" y="450"/>
                    </a:lnTo>
                    <a:lnTo>
                      <a:pt x="562" y="506"/>
                    </a:lnTo>
                    <a:lnTo>
                      <a:pt x="675" y="506"/>
                    </a:lnTo>
                    <a:lnTo>
                      <a:pt x="731" y="394"/>
                    </a:lnTo>
                    <a:lnTo>
                      <a:pt x="1180" y="281"/>
                    </a:lnTo>
                    <a:lnTo>
                      <a:pt x="1405" y="169"/>
                    </a:lnTo>
                    <a:lnTo>
                      <a:pt x="1574" y="57"/>
                    </a:lnTo>
                    <a:lnTo>
                      <a:pt x="1574" y="0"/>
                    </a:lnTo>
                    <a:close/>
                  </a:path>
                </a:pathLst>
              </a:custGeom>
              <a:solidFill>
                <a:srgbClr val="98B3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3" name="Google Shape;24603;p54"/>
              <p:cNvSpPr/>
              <p:nvPr/>
            </p:nvSpPr>
            <p:spPr>
              <a:xfrm>
                <a:off x="1653100" y="1322375"/>
                <a:ext cx="1827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294" extrusionOk="0">
                    <a:moveTo>
                      <a:pt x="113" y="0"/>
                    </a:moveTo>
                    <a:lnTo>
                      <a:pt x="113" y="57"/>
                    </a:lnTo>
                    <a:lnTo>
                      <a:pt x="0" y="57"/>
                    </a:lnTo>
                    <a:lnTo>
                      <a:pt x="56" y="281"/>
                    </a:lnTo>
                    <a:lnTo>
                      <a:pt x="169" y="450"/>
                    </a:lnTo>
                    <a:lnTo>
                      <a:pt x="225" y="619"/>
                    </a:lnTo>
                    <a:lnTo>
                      <a:pt x="281" y="675"/>
                    </a:lnTo>
                    <a:lnTo>
                      <a:pt x="225" y="787"/>
                    </a:lnTo>
                    <a:lnTo>
                      <a:pt x="169" y="900"/>
                    </a:lnTo>
                    <a:lnTo>
                      <a:pt x="225" y="1012"/>
                    </a:lnTo>
                    <a:lnTo>
                      <a:pt x="394" y="1012"/>
                    </a:lnTo>
                    <a:lnTo>
                      <a:pt x="450" y="1068"/>
                    </a:lnTo>
                    <a:lnTo>
                      <a:pt x="506" y="1237"/>
                    </a:lnTo>
                    <a:lnTo>
                      <a:pt x="618" y="1293"/>
                    </a:lnTo>
                    <a:lnTo>
                      <a:pt x="675" y="1293"/>
                    </a:lnTo>
                    <a:lnTo>
                      <a:pt x="731" y="1124"/>
                    </a:lnTo>
                    <a:lnTo>
                      <a:pt x="731" y="900"/>
                    </a:lnTo>
                    <a:lnTo>
                      <a:pt x="675" y="731"/>
                    </a:lnTo>
                    <a:lnTo>
                      <a:pt x="562" y="619"/>
                    </a:lnTo>
                    <a:lnTo>
                      <a:pt x="450" y="619"/>
                    </a:lnTo>
                    <a:lnTo>
                      <a:pt x="394" y="338"/>
                    </a:lnTo>
                    <a:lnTo>
                      <a:pt x="281" y="57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7D9B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4" name="Google Shape;24604;p54"/>
              <p:cNvSpPr/>
              <p:nvPr/>
            </p:nvSpPr>
            <p:spPr>
              <a:xfrm>
                <a:off x="1616550" y="1204350"/>
                <a:ext cx="11275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012" extrusionOk="0">
                    <a:moveTo>
                      <a:pt x="226" y="0"/>
                    </a:moveTo>
                    <a:lnTo>
                      <a:pt x="1" y="56"/>
                    </a:lnTo>
                    <a:lnTo>
                      <a:pt x="1" y="112"/>
                    </a:lnTo>
                    <a:lnTo>
                      <a:pt x="1" y="225"/>
                    </a:lnTo>
                    <a:lnTo>
                      <a:pt x="1" y="281"/>
                    </a:lnTo>
                    <a:lnTo>
                      <a:pt x="57" y="618"/>
                    </a:lnTo>
                    <a:lnTo>
                      <a:pt x="169" y="675"/>
                    </a:lnTo>
                    <a:lnTo>
                      <a:pt x="226" y="787"/>
                    </a:lnTo>
                    <a:lnTo>
                      <a:pt x="226" y="899"/>
                    </a:lnTo>
                    <a:lnTo>
                      <a:pt x="282" y="1012"/>
                    </a:lnTo>
                    <a:lnTo>
                      <a:pt x="338" y="956"/>
                    </a:lnTo>
                    <a:lnTo>
                      <a:pt x="338" y="899"/>
                    </a:lnTo>
                    <a:lnTo>
                      <a:pt x="282" y="787"/>
                    </a:lnTo>
                    <a:lnTo>
                      <a:pt x="338" y="731"/>
                    </a:lnTo>
                    <a:lnTo>
                      <a:pt x="394" y="675"/>
                    </a:lnTo>
                    <a:lnTo>
                      <a:pt x="450" y="675"/>
                    </a:lnTo>
                    <a:lnTo>
                      <a:pt x="450" y="618"/>
                    </a:lnTo>
                    <a:lnTo>
                      <a:pt x="338" y="562"/>
                    </a:lnTo>
                    <a:lnTo>
                      <a:pt x="338" y="393"/>
                    </a:lnTo>
                    <a:lnTo>
                      <a:pt x="282" y="337"/>
                    </a:lnTo>
                    <a:lnTo>
                      <a:pt x="282" y="281"/>
                    </a:lnTo>
                    <a:lnTo>
                      <a:pt x="450" y="225"/>
                    </a:lnTo>
                    <a:lnTo>
                      <a:pt x="394" y="169"/>
                    </a:lnTo>
                    <a:lnTo>
                      <a:pt x="338" y="169"/>
                    </a:lnTo>
                    <a:lnTo>
                      <a:pt x="394" y="112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5" name="Google Shape;24605;p54"/>
              <p:cNvSpPr/>
              <p:nvPr/>
            </p:nvSpPr>
            <p:spPr>
              <a:xfrm>
                <a:off x="2310700" y="933150"/>
                <a:ext cx="168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844" extrusionOk="0">
                    <a:moveTo>
                      <a:pt x="563" y="0"/>
                    </a:moveTo>
                    <a:lnTo>
                      <a:pt x="506" y="57"/>
                    </a:lnTo>
                    <a:lnTo>
                      <a:pt x="394" y="169"/>
                    </a:lnTo>
                    <a:lnTo>
                      <a:pt x="338" y="225"/>
                    </a:lnTo>
                    <a:lnTo>
                      <a:pt x="225" y="225"/>
                    </a:lnTo>
                    <a:lnTo>
                      <a:pt x="113" y="281"/>
                    </a:lnTo>
                    <a:lnTo>
                      <a:pt x="113" y="338"/>
                    </a:lnTo>
                    <a:lnTo>
                      <a:pt x="113" y="450"/>
                    </a:lnTo>
                    <a:lnTo>
                      <a:pt x="0" y="506"/>
                    </a:lnTo>
                    <a:lnTo>
                      <a:pt x="57" y="562"/>
                    </a:lnTo>
                    <a:lnTo>
                      <a:pt x="57" y="619"/>
                    </a:lnTo>
                    <a:lnTo>
                      <a:pt x="169" y="731"/>
                    </a:lnTo>
                    <a:lnTo>
                      <a:pt x="225" y="843"/>
                    </a:lnTo>
                    <a:lnTo>
                      <a:pt x="338" y="787"/>
                    </a:lnTo>
                    <a:lnTo>
                      <a:pt x="394" y="731"/>
                    </a:lnTo>
                    <a:lnTo>
                      <a:pt x="619" y="619"/>
                    </a:lnTo>
                    <a:lnTo>
                      <a:pt x="450" y="506"/>
                    </a:lnTo>
                    <a:lnTo>
                      <a:pt x="450" y="450"/>
                    </a:lnTo>
                    <a:lnTo>
                      <a:pt x="506" y="394"/>
                    </a:lnTo>
                    <a:lnTo>
                      <a:pt x="675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ABCB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6" name="Google Shape;24606;p54"/>
              <p:cNvSpPr/>
              <p:nvPr/>
            </p:nvSpPr>
            <p:spPr>
              <a:xfrm>
                <a:off x="1599700" y="1155150"/>
                <a:ext cx="126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125" extrusionOk="0">
                    <a:moveTo>
                      <a:pt x="113" y="1"/>
                    </a:moveTo>
                    <a:lnTo>
                      <a:pt x="0" y="113"/>
                    </a:lnTo>
                    <a:lnTo>
                      <a:pt x="225" y="900"/>
                    </a:lnTo>
                    <a:lnTo>
                      <a:pt x="281" y="956"/>
                    </a:lnTo>
                    <a:lnTo>
                      <a:pt x="281" y="1069"/>
                    </a:lnTo>
                    <a:lnTo>
                      <a:pt x="281" y="1125"/>
                    </a:lnTo>
                    <a:lnTo>
                      <a:pt x="450" y="1125"/>
                    </a:lnTo>
                    <a:lnTo>
                      <a:pt x="450" y="1069"/>
                    </a:lnTo>
                    <a:lnTo>
                      <a:pt x="450" y="1013"/>
                    </a:lnTo>
                    <a:lnTo>
                      <a:pt x="394" y="900"/>
                    </a:lnTo>
                    <a:lnTo>
                      <a:pt x="394" y="844"/>
                    </a:lnTo>
                    <a:lnTo>
                      <a:pt x="450" y="788"/>
                    </a:lnTo>
                    <a:lnTo>
                      <a:pt x="506" y="732"/>
                    </a:lnTo>
                    <a:lnTo>
                      <a:pt x="450" y="675"/>
                    </a:lnTo>
                    <a:lnTo>
                      <a:pt x="281" y="675"/>
                    </a:lnTo>
                    <a:lnTo>
                      <a:pt x="281" y="619"/>
                    </a:lnTo>
                    <a:lnTo>
                      <a:pt x="338" y="563"/>
                    </a:lnTo>
                    <a:lnTo>
                      <a:pt x="338" y="507"/>
                    </a:lnTo>
                    <a:lnTo>
                      <a:pt x="338" y="451"/>
                    </a:lnTo>
                    <a:lnTo>
                      <a:pt x="281" y="226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3C4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7" name="Google Shape;24607;p54"/>
              <p:cNvSpPr/>
              <p:nvPr/>
            </p:nvSpPr>
            <p:spPr>
              <a:xfrm>
                <a:off x="1668550" y="1344850"/>
                <a:ext cx="112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732" extrusionOk="0">
                    <a:moveTo>
                      <a:pt x="113" y="1"/>
                    </a:moveTo>
                    <a:lnTo>
                      <a:pt x="0" y="113"/>
                    </a:lnTo>
                    <a:lnTo>
                      <a:pt x="0" y="225"/>
                    </a:lnTo>
                    <a:lnTo>
                      <a:pt x="57" y="394"/>
                    </a:lnTo>
                    <a:lnTo>
                      <a:pt x="57" y="563"/>
                    </a:lnTo>
                    <a:lnTo>
                      <a:pt x="113" y="675"/>
                    </a:lnTo>
                    <a:lnTo>
                      <a:pt x="169" y="731"/>
                    </a:lnTo>
                    <a:lnTo>
                      <a:pt x="225" y="731"/>
                    </a:lnTo>
                    <a:lnTo>
                      <a:pt x="281" y="450"/>
                    </a:lnTo>
                    <a:lnTo>
                      <a:pt x="394" y="225"/>
                    </a:lnTo>
                    <a:lnTo>
                      <a:pt x="450" y="113"/>
                    </a:lnTo>
                    <a:lnTo>
                      <a:pt x="450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85A7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8" name="Google Shape;24608;p54"/>
              <p:cNvSpPr/>
              <p:nvPr/>
            </p:nvSpPr>
            <p:spPr>
              <a:xfrm>
                <a:off x="2018425" y="1239475"/>
                <a:ext cx="365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507" extrusionOk="0">
                    <a:moveTo>
                      <a:pt x="675" y="0"/>
                    </a:moveTo>
                    <a:lnTo>
                      <a:pt x="563" y="56"/>
                    </a:lnTo>
                    <a:lnTo>
                      <a:pt x="507" y="169"/>
                    </a:lnTo>
                    <a:lnTo>
                      <a:pt x="394" y="281"/>
                    </a:lnTo>
                    <a:lnTo>
                      <a:pt x="338" y="337"/>
                    </a:lnTo>
                    <a:lnTo>
                      <a:pt x="282" y="337"/>
                    </a:lnTo>
                    <a:lnTo>
                      <a:pt x="113" y="394"/>
                    </a:lnTo>
                    <a:lnTo>
                      <a:pt x="57" y="394"/>
                    </a:lnTo>
                    <a:lnTo>
                      <a:pt x="1" y="506"/>
                    </a:lnTo>
                    <a:lnTo>
                      <a:pt x="169" y="506"/>
                    </a:lnTo>
                    <a:lnTo>
                      <a:pt x="450" y="450"/>
                    </a:lnTo>
                    <a:lnTo>
                      <a:pt x="675" y="337"/>
                    </a:lnTo>
                    <a:lnTo>
                      <a:pt x="956" y="225"/>
                    </a:lnTo>
                    <a:lnTo>
                      <a:pt x="1237" y="169"/>
                    </a:lnTo>
                    <a:lnTo>
                      <a:pt x="1350" y="113"/>
                    </a:lnTo>
                    <a:lnTo>
                      <a:pt x="1462" y="56"/>
                    </a:lnTo>
                    <a:lnTo>
                      <a:pt x="1350" y="0"/>
                    </a:lnTo>
                    <a:close/>
                  </a:path>
                </a:pathLst>
              </a:custGeom>
              <a:solidFill>
                <a:srgbClr val="9DBA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9" name="Google Shape;24609;p54"/>
              <p:cNvSpPr/>
              <p:nvPr/>
            </p:nvSpPr>
            <p:spPr>
              <a:xfrm>
                <a:off x="1949575" y="1261950"/>
                <a:ext cx="365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563" extrusionOk="0">
                    <a:moveTo>
                      <a:pt x="1462" y="0"/>
                    </a:moveTo>
                    <a:lnTo>
                      <a:pt x="1293" y="57"/>
                    </a:lnTo>
                    <a:lnTo>
                      <a:pt x="1125" y="113"/>
                    </a:lnTo>
                    <a:lnTo>
                      <a:pt x="731" y="225"/>
                    </a:lnTo>
                    <a:lnTo>
                      <a:pt x="394" y="338"/>
                    </a:lnTo>
                    <a:lnTo>
                      <a:pt x="169" y="394"/>
                    </a:lnTo>
                    <a:lnTo>
                      <a:pt x="57" y="506"/>
                    </a:lnTo>
                    <a:lnTo>
                      <a:pt x="1" y="563"/>
                    </a:lnTo>
                    <a:lnTo>
                      <a:pt x="57" y="563"/>
                    </a:lnTo>
                    <a:lnTo>
                      <a:pt x="731" y="394"/>
                    </a:lnTo>
                    <a:lnTo>
                      <a:pt x="1406" y="169"/>
                    </a:lnTo>
                    <a:lnTo>
                      <a:pt x="1462" y="57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rgbClr val="7DA4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0" name="Google Shape;24610;p54"/>
              <p:cNvSpPr/>
              <p:nvPr/>
            </p:nvSpPr>
            <p:spPr>
              <a:xfrm>
                <a:off x="1622175" y="1118625"/>
                <a:ext cx="4360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675" extrusionOk="0">
                    <a:moveTo>
                      <a:pt x="1743" y="1"/>
                    </a:moveTo>
                    <a:lnTo>
                      <a:pt x="338" y="394"/>
                    </a:lnTo>
                    <a:lnTo>
                      <a:pt x="169" y="506"/>
                    </a:lnTo>
                    <a:lnTo>
                      <a:pt x="57" y="619"/>
                    </a:lnTo>
                    <a:lnTo>
                      <a:pt x="1" y="619"/>
                    </a:lnTo>
                    <a:lnTo>
                      <a:pt x="57" y="675"/>
                    </a:lnTo>
                    <a:lnTo>
                      <a:pt x="563" y="450"/>
                    </a:lnTo>
                    <a:lnTo>
                      <a:pt x="1125" y="282"/>
                    </a:lnTo>
                    <a:lnTo>
                      <a:pt x="1350" y="169"/>
                    </a:lnTo>
                    <a:lnTo>
                      <a:pt x="1631" y="169"/>
                    </a:lnTo>
                    <a:lnTo>
                      <a:pt x="1687" y="113"/>
                    </a:lnTo>
                    <a:lnTo>
                      <a:pt x="1743" y="57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99B5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1" name="Google Shape;24611;p54"/>
              <p:cNvSpPr/>
              <p:nvPr/>
            </p:nvSpPr>
            <p:spPr>
              <a:xfrm>
                <a:off x="1658725" y="1346250"/>
                <a:ext cx="140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32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112" y="450"/>
                    </a:lnTo>
                    <a:lnTo>
                      <a:pt x="169" y="675"/>
                    </a:lnTo>
                    <a:lnTo>
                      <a:pt x="225" y="732"/>
                    </a:lnTo>
                    <a:lnTo>
                      <a:pt x="337" y="732"/>
                    </a:lnTo>
                    <a:lnTo>
                      <a:pt x="562" y="675"/>
                    </a:lnTo>
                    <a:lnTo>
                      <a:pt x="450" y="338"/>
                    </a:lnTo>
                    <a:lnTo>
                      <a:pt x="225" y="338"/>
                    </a:lnTo>
                    <a:lnTo>
                      <a:pt x="169" y="226"/>
                    </a:lnTo>
                    <a:lnTo>
                      <a:pt x="169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687A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2" name="Google Shape;24612;p54"/>
              <p:cNvSpPr/>
              <p:nvPr/>
            </p:nvSpPr>
            <p:spPr>
              <a:xfrm>
                <a:off x="2348650" y="999200"/>
                <a:ext cx="168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50" extrusionOk="0">
                    <a:moveTo>
                      <a:pt x="337" y="0"/>
                    </a:moveTo>
                    <a:lnTo>
                      <a:pt x="56" y="281"/>
                    </a:lnTo>
                    <a:lnTo>
                      <a:pt x="0" y="281"/>
                    </a:lnTo>
                    <a:lnTo>
                      <a:pt x="0" y="337"/>
                    </a:lnTo>
                    <a:lnTo>
                      <a:pt x="112" y="393"/>
                    </a:lnTo>
                    <a:lnTo>
                      <a:pt x="225" y="450"/>
                    </a:lnTo>
                    <a:lnTo>
                      <a:pt x="281" y="393"/>
                    </a:lnTo>
                    <a:lnTo>
                      <a:pt x="337" y="281"/>
                    </a:lnTo>
                    <a:lnTo>
                      <a:pt x="450" y="225"/>
                    </a:lnTo>
                    <a:lnTo>
                      <a:pt x="674" y="225"/>
                    </a:lnTo>
                    <a:lnTo>
                      <a:pt x="674" y="169"/>
                    </a:lnTo>
                    <a:lnTo>
                      <a:pt x="618" y="112"/>
                    </a:lnTo>
                    <a:lnTo>
                      <a:pt x="506" y="56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7EA3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3" name="Google Shape;24613;p54"/>
              <p:cNvSpPr/>
              <p:nvPr/>
            </p:nvSpPr>
            <p:spPr>
              <a:xfrm>
                <a:off x="1603900" y="1134075"/>
                <a:ext cx="1970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282" extrusionOk="0">
                    <a:moveTo>
                      <a:pt x="675" y="1"/>
                    </a:moveTo>
                    <a:lnTo>
                      <a:pt x="57" y="226"/>
                    </a:lnTo>
                    <a:lnTo>
                      <a:pt x="1" y="226"/>
                    </a:lnTo>
                    <a:lnTo>
                      <a:pt x="57" y="282"/>
                    </a:lnTo>
                    <a:lnTo>
                      <a:pt x="338" y="282"/>
                    </a:lnTo>
                    <a:lnTo>
                      <a:pt x="619" y="226"/>
                    </a:lnTo>
                    <a:lnTo>
                      <a:pt x="732" y="169"/>
                    </a:lnTo>
                    <a:lnTo>
                      <a:pt x="788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A6BE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4" name="Google Shape;24614;p54"/>
              <p:cNvSpPr/>
              <p:nvPr/>
            </p:nvSpPr>
            <p:spPr>
              <a:xfrm>
                <a:off x="2004375" y="1250700"/>
                <a:ext cx="1830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339" extrusionOk="0">
                    <a:moveTo>
                      <a:pt x="619" y="1"/>
                    </a:moveTo>
                    <a:lnTo>
                      <a:pt x="563" y="57"/>
                    </a:lnTo>
                    <a:lnTo>
                      <a:pt x="394" y="57"/>
                    </a:lnTo>
                    <a:lnTo>
                      <a:pt x="225" y="113"/>
                    </a:lnTo>
                    <a:lnTo>
                      <a:pt x="113" y="113"/>
                    </a:lnTo>
                    <a:lnTo>
                      <a:pt x="1" y="226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731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7A97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5" name="Google Shape;24615;p54"/>
              <p:cNvSpPr/>
              <p:nvPr/>
            </p:nvSpPr>
            <p:spPr>
              <a:xfrm>
                <a:off x="2201100" y="945800"/>
                <a:ext cx="84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563" extrusionOk="0">
                    <a:moveTo>
                      <a:pt x="338" y="0"/>
                    </a:moveTo>
                    <a:lnTo>
                      <a:pt x="0" y="113"/>
                    </a:lnTo>
                    <a:lnTo>
                      <a:pt x="225" y="562"/>
                    </a:lnTo>
                    <a:lnTo>
                      <a:pt x="338" y="281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BBD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6" name="Google Shape;24616;p54"/>
              <p:cNvSpPr/>
              <p:nvPr/>
            </p:nvSpPr>
            <p:spPr>
              <a:xfrm>
                <a:off x="2025450" y="999200"/>
                <a:ext cx="126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38" extrusionOk="0">
                    <a:moveTo>
                      <a:pt x="507" y="0"/>
                    </a:moveTo>
                    <a:lnTo>
                      <a:pt x="1" y="169"/>
                    </a:lnTo>
                    <a:lnTo>
                      <a:pt x="57" y="225"/>
                    </a:lnTo>
                    <a:lnTo>
                      <a:pt x="226" y="225"/>
                    </a:lnTo>
                    <a:lnTo>
                      <a:pt x="282" y="337"/>
                    </a:lnTo>
                    <a:lnTo>
                      <a:pt x="507" y="337"/>
                    </a:lnTo>
                    <a:lnTo>
                      <a:pt x="507" y="281"/>
                    </a:lnTo>
                    <a:lnTo>
                      <a:pt x="507" y="169"/>
                    </a:lnTo>
                    <a:lnTo>
                      <a:pt x="507" y="0"/>
                    </a:lnTo>
                    <a:close/>
                  </a:path>
                </a:pathLst>
              </a:custGeom>
              <a:solidFill>
                <a:srgbClr val="B4D4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7" name="Google Shape;24617;p54"/>
              <p:cNvSpPr/>
              <p:nvPr/>
            </p:nvSpPr>
            <p:spPr>
              <a:xfrm>
                <a:off x="2379550" y="1075075"/>
                <a:ext cx="112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338" extrusionOk="0">
                    <a:moveTo>
                      <a:pt x="1" y="0"/>
                    </a:moveTo>
                    <a:lnTo>
                      <a:pt x="113" y="169"/>
                    </a:lnTo>
                    <a:lnTo>
                      <a:pt x="169" y="337"/>
                    </a:lnTo>
                    <a:lnTo>
                      <a:pt x="338" y="281"/>
                    </a:lnTo>
                    <a:lnTo>
                      <a:pt x="394" y="169"/>
                    </a:lnTo>
                    <a:lnTo>
                      <a:pt x="450" y="113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C0D7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8" name="Google Shape;24618;p54"/>
              <p:cNvSpPr/>
              <p:nvPr/>
            </p:nvSpPr>
            <p:spPr>
              <a:xfrm>
                <a:off x="1595475" y="1141100"/>
                <a:ext cx="98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95" extrusionOk="0">
                    <a:moveTo>
                      <a:pt x="282" y="1"/>
                    </a:moveTo>
                    <a:lnTo>
                      <a:pt x="169" y="57"/>
                    </a:lnTo>
                    <a:lnTo>
                      <a:pt x="57" y="169"/>
                    </a:lnTo>
                    <a:lnTo>
                      <a:pt x="1" y="226"/>
                    </a:lnTo>
                    <a:lnTo>
                      <a:pt x="57" y="338"/>
                    </a:lnTo>
                    <a:lnTo>
                      <a:pt x="169" y="394"/>
                    </a:lnTo>
                    <a:lnTo>
                      <a:pt x="282" y="338"/>
                    </a:lnTo>
                    <a:lnTo>
                      <a:pt x="338" y="169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95B6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9" name="Google Shape;24619;p54"/>
              <p:cNvSpPr/>
              <p:nvPr/>
            </p:nvSpPr>
            <p:spPr>
              <a:xfrm>
                <a:off x="1875100" y="1291450"/>
                <a:ext cx="126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39" extrusionOk="0">
                    <a:moveTo>
                      <a:pt x="338" y="1"/>
                    </a:moveTo>
                    <a:lnTo>
                      <a:pt x="282" y="113"/>
                    </a:lnTo>
                    <a:lnTo>
                      <a:pt x="226" y="169"/>
                    </a:lnTo>
                    <a:lnTo>
                      <a:pt x="57" y="169"/>
                    </a:lnTo>
                    <a:lnTo>
                      <a:pt x="57" y="226"/>
                    </a:lnTo>
                    <a:lnTo>
                      <a:pt x="1" y="338"/>
                    </a:lnTo>
                    <a:lnTo>
                      <a:pt x="338" y="226"/>
                    </a:lnTo>
                    <a:lnTo>
                      <a:pt x="507" y="226"/>
                    </a:lnTo>
                    <a:lnTo>
                      <a:pt x="507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0" name="Google Shape;24620;p54"/>
              <p:cNvSpPr/>
              <p:nvPr/>
            </p:nvSpPr>
            <p:spPr>
              <a:xfrm>
                <a:off x="1984700" y="1257725"/>
                <a:ext cx="140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39" extrusionOk="0">
                    <a:moveTo>
                      <a:pt x="563" y="1"/>
                    </a:moveTo>
                    <a:lnTo>
                      <a:pt x="57" y="169"/>
                    </a:lnTo>
                    <a:lnTo>
                      <a:pt x="1" y="338"/>
                    </a:lnTo>
                    <a:lnTo>
                      <a:pt x="226" y="282"/>
                    </a:lnTo>
                    <a:lnTo>
                      <a:pt x="450" y="169"/>
                    </a:lnTo>
                    <a:lnTo>
                      <a:pt x="507" y="113"/>
                    </a:lnTo>
                    <a:lnTo>
                      <a:pt x="563" y="57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7295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1" name="Google Shape;24621;p54"/>
              <p:cNvSpPr/>
              <p:nvPr/>
            </p:nvSpPr>
            <p:spPr>
              <a:xfrm>
                <a:off x="1650275" y="1313950"/>
                <a:ext cx="84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19" extrusionOk="0">
                    <a:moveTo>
                      <a:pt x="57" y="0"/>
                    </a:moveTo>
                    <a:lnTo>
                      <a:pt x="57" y="56"/>
                    </a:lnTo>
                    <a:lnTo>
                      <a:pt x="57" y="169"/>
                    </a:lnTo>
                    <a:lnTo>
                      <a:pt x="1" y="225"/>
                    </a:lnTo>
                    <a:lnTo>
                      <a:pt x="113" y="394"/>
                    </a:lnTo>
                    <a:lnTo>
                      <a:pt x="169" y="450"/>
                    </a:lnTo>
                    <a:lnTo>
                      <a:pt x="226" y="506"/>
                    </a:lnTo>
                    <a:lnTo>
                      <a:pt x="282" y="562"/>
                    </a:lnTo>
                    <a:lnTo>
                      <a:pt x="338" y="618"/>
                    </a:lnTo>
                    <a:lnTo>
                      <a:pt x="226" y="394"/>
                    </a:lnTo>
                    <a:lnTo>
                      <a:pt x="282" y="281"/>
                    </a:lnTo>
                    <a:lnTo>
                      <a:pt x="282" y="113"/>
                    </a:lnTo>
                    <a:lnTo>
                      <a:pt x="226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68888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2" name="Google Shape;24622;p54"/>
              <p:cNvSpPr/>
              <p:nvPr/>
            </p:nvSpPr>
            <p:spPr>
              <a:xfrm>
                <a:off x="1931300" y="1274600"/>
                <a:ext cx="197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38" extrusionOk="0">
                    <a:moveTo>
                      <a:pt x="563" y="0"/>
                    </a:moveTo>
                    <a:lnTo>
                      <a:pt x="394" y="113"/>
                    </a:lnTo>
                    <a:lnTo>
                      <a:pt x="113" y="225"/>
                    </a:lnTo>
                    <a:lnTo>
                      <a:pt x="57" y="281"/>
                    </a:lnTo>
                    <a:lnTo>
                      <a:pt x="1" y="338"/>
                    </a:lnTo>
                    <a:lnTo>
                      <a:pt x="788" y="57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95B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3" name="Google Shape;24623;p54"/>
              <p:cNvSpPr/>
              <p:nvPr/>
            </p:nvSpPr>
            <p:spPr>
              <a:xfrm>
                <a:off x="2354250" y="1044150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13" y="1"/>
                    </a:moveTo>
                    <a:lnTo>
                      <a:pt x="57" y="113"/>
                    </a:lnTo>
                    <a:lnTo>
                      <a:pt x="1" y="225"/>
                    </a:lnTo>
                    <a:lnTo>
                      <a:pt x="226" y="225"/>
                    </a:lnTo>
                    <a:lnTo>
                      <a:pt x="282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EBF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4" name="Google Shape;24624;p54"/>
              <p:cNvSpPr/>
              <p:nvPr/>
            </p:nvSpPr>
            <p:spPr>
              <a:xfrm>
                <a:off x="1738800" y="109192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225"/>
                    </a:lnTo>
                    <a:lnTo>
                      <a:pt x="113" y="169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5C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5" name="Google Shape;24625;p54"/>
              <p:cNvSpPr/>
              <p:nvPr/>
            </p:nvSpPr>
            <p:spPr>
              <a:xfrm>
                <a:off x="2234825" y="11846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F8FA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6" name="Google Shape;24626;p54"/>
              <p:cNvSpPr/>
              <p:nvPr/>
            </p:nvSpPr>
            <p:spPr>
              <a:xfrm>
                <a:off x="1599700" y="1139700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113" y="1"/>
                    </a:moveTo>
                    <a:lnTo>
                      <a:pt x="0" y="113"/>
                    </a:lnTo>
                    <a:lnTo>
                      <a:pt x="0" y="113"/>
                    </a:lnTo>
                    <a:lnTo>
                      <a:pt x="225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7" name="Google Shape;24627;p54"/>
              <p:cNvSpPr/>
              <p:nvPr/>
            </p:nvSpPr>
            <p:spPr>
              <a:xfrm>
                <a:off x="2108350" y="1224000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F8FA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8" name="Google Shape;24628;p54"/>
              <p:cNvSpPr/>
              <p:nvPr/>
            </p:nvSpPr>
            <p:spPr>
              <a:xfrm>
                <a:off x="1605325" y="1177650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0" y="0"/>
                    </a:moveTo>
                    <a:lnTo>
                      <a:pt x="56" y="169"/>
                    </a:lnTo>
                    <a:lnTo>
                      <a:pt x="5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9" name="Google Shape;24629;p54"/>
              <p:cNvSpPr/>
              <p:nvPr/>
            </p:nvSpPr>
            <p:spPr>
              <a:xfrm>
                <a:off x="2357075" y="99920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0"/>
                    </a:moveTo>
                    <a:lnTo>
                      <a:pt x="113" y="56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B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0" name="Google Shape;24630;p54"/>
              <p:cNvSpPr/>
              <p:nvPr/>
            </p:nvSpPr>
            <p:spPr>
              <a:xfrm>
                <a:off x="1620775" y="11340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1"/>
                    </a:move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1" name="Google Shape;24631;p54"/>
              <p:cNvSpPr/>
              <p:nvPr/>
            </p:nvSpPr>
            <p:spPr>
              <a:xfrm>
                <a:off x="2324750" y="9837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2" name="Google Shape;24632;p54"/>
              <p:cNvSpPr/>
              <p:nvPr/>
            </p:nvSpPr>
            <p:spPr>
              <a:xfrm>
                <a:off x="1883525" y="1297075"/>
                <a:ext cx="28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1"/>
                    </a:lnTo>
                    <a:lnTo>
                      <a:pt x="113" y="1"/>
                    </a:lnTo>
                    <a:lnTo>
                      <a:pt x="5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7D5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3" name="Google Shape;24633;p54"/>
              <p:cNvSpPr/>
              <p:nvPr/>
            </p:nvSpPr>
            <p:spPr>
              <a:xfrm>
                <a:off x="2126625" y="1000600"/>
                <a:ext cx="1433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3204" extrusionOk="0">
                    <a:moveTo>
                      <a:pt x="3935" y="0"/>
                    </a:moveTo>
                    <a:lnTo>
                      <a:pt x="3879" y="169"/>
                    </a:lnTo>
                    <a:lnTo>
                      <a:pt x="3879" y="225"/>
                    </a:lnTo>
                    <a:lnTo>
                      <a:pt x="3823" y="281"/>
                    </a:lnTo>
                    <a:lnTo>
                      <a:pt x="3654" y="394"/>
                    </a:lnTo>
                    <a:lnTo>
                      <a:pt x="3485" y="506"/>
                    </a:lnTo>
                    <a:lnTo>
                      <a:pt x="3429" y="731"/>
                    </a:lnTo>
                    <a:lnTo>
                      <a:pt x="3429" y="956"/>
                    </a:lnTo>
                    <a:lnTo>
                      <a:pt x="3373" y="1124"/>
                    </a:lnTo>
                    <a:lnTo>
                      <a:pt x="3317" y="1181"/>
                    </a:lnTo>
                    <a:lnTo>
                      <a:pt x="3260" y="1181"/>
                    </a:lnTo>
                    <a:lnTo>
                      <a:pt x="3036" y="1237"/>
                    </a:lnTo>
                    <a:lnTo>
                      <a:pt x="2811" y="1349"/>
                    </a:lnTo>
                    <a:lnTo>
                      <a:pt x="2586" y="1462"/>
                    </a:lnTo>
                    <a:lnTo>
                      <a:pt x="2361" y="1518"/>
                    </a:lnTo>
                    <a:lnTo>
                      <a:pt x="2136" y="1574"/>
                    </a:lnTo>
                    <a:lnTo>
                      <a:pt x="1912" y="1686"/>
                    </a:lnTo>
                    <a:lnTo>
                      <a:pt x="1743" y="1855"/>
                    </a:lnTo>
                    <a:lnTo>
                      <a:pt x="1518" y="1967"/>
                    </a:lnTo>
                    <a:lnTo>
                      <a:pt x="1349" y="2024"/>
                    </a:lnTo>
                    <a:lnTo>
                      <a:pt x="1125" y="2192"/>
                    </a:lnTo>
                    <a:lnTo>
                      <a:pt x="956" y="2305"/>
                    </a:lnTo>
                    <a:lnTo>
                      <a:pt x="787" y="2361"/>
                    </a:lnTo>
                    <a:lnTo>
                      <a:pt x="619" y="2361"/>
                    </a:lnTo>
                    <a:lnTo>
                      <a:pt x="450" y="2305"/>
                    </a:lnTo>
                    <a:lnTo>
                      <a:pt x="338" y="2417"/>
                    </a:lnTo>
                    <a:lnTo>
                      <a:pt x="225" y="2417"/>
                    </a:lnTo>
                    <a:lnTo>
                      <a:pt x="113" y="2473"/>
                    </a:lnTo>
                    <a:lnTo>
                      <a:pt x="1" y="2529"/>
                    </a:lnTo>
                    <a:lnTo>
                      <a:pt x="1" y="2642"/>
                    </a:lnTo>
                    <a:lnTo>
                      <a:pt x="57" y="2754"/>
                    </a:lnTo>
                    <a:lnTo>
                      <a:pt x="169" y="2811"/>
                    </a:lnTo>
                    <a:lnTo>
                      <a:pt x="113" y="2923"/>
                    </a:lnTo>
                    <a:lnTo>
                      <a:pt x="113" y="3035"/>
                    </a:lnTo>
                    <a:lnTo>
                      <a:pt x="225" y="3204"/>
                    </a:lnTo>
                    <a:lnTo>
                      <a:pt x="394" y="3204"/>
                    </a:lnTo>
                    <a:lnTo>
                      <a:pt x="506" y="3148"/>
                    </a:lnTo>
                    <a:lnTo>
                      <a:pt x="563" y="3148"/>
                    </a:lnTo>
                    <a:lnTo>
                      <a:pt x="675" y="3092"/>
                    </a:lnTo>
                    <a:lnTo>
                      <a:pt x="787" y="3092"/>
                    </a:lnTo>
                    <a:lnTo>
                      <a:pt x="844" y="2979"/>
                    </a:lnTo>
                    <a:lnTo>
                      <a:pt x="956" y="2811"/>
                    </a:lnTo>
                    <a:lnTo>
                      <a:pt x="1125" y="2754"/>
                    </a:lnTo>
                    <a:lnTo>
                      <a:pt x="1293" y="2586"/>
                    </a:lnTo>
                    <a:lnTo>
                      <a:pt x="1406" y="2473"/>
                    </a:lnTo>
                    <a:lnTo>
                      <a:pt x="1743" y="2473"/>
                    </a:lnTo>
                    <a:lnTo>
                      <a:pt x="1912" y="2417"/>
                    </a:lnTo>
                    <a:lnTo>
                      <a:pt x="2249" y="2248"/>
                    </a:lnTo>
                    <a:lnTo>
                      <a:pt x="2530" y="2080"/>
                    </a:lnTo>
                    <a:lnTo>
                      <a:pt x="2867" y="1911"/>
                    </a:lnTo>
                    <a:lnTo>
                      <a:pt x="3092" y="1855"/>
                    </a:lnTo>
                    <a:lnTo>
                      <a:pt x="3317" y="1743"/>
                    </a:lnTo>
                    <a:lnTo>
                      <a:pt x="3541" y="1574"/>
                    </a:lnTo>
                    <a:lnTo>
                      <a:pt x="3710" y="1349"/>
                    </a:lnTo>
                    <a:lnTo>
                      <a:pt x="3710" y="1181"/>
                    </a:lnTo>
                    <a:lnTo>
                      <a:pt x="3766" y="1068"/>
                    </a:lnTo>
                    <a:lnTo>
                      <a:pt x="3823" y="900"/>
                    </a:lnTo>
                    <a:lnTo>
                      <a:pt x="3991" y="843"/>
                    </a:lnTo>
                    <a:lnTo>
                      <a:pt x="4160" y="675"/>
                    </a:lnTo>
                    <a:lnTo>
                      <a:pt x="4272" y="562"/>
                    </a:lnTo>
                    <a:lnTo>
                      <a:pt x="4385" y="450"/>
                    </a:lnTo>
                    <a:lnTo>
                      <a:pt x="4441" y="450"/>
                    </a:lnTo>
                    <a:lnTo>
                      <a:pt x="4553" y="562"/>
                    </a:lnTo>
                    <a:lnTo>
                      <a:pt x="4666" y="675"/>
                    </a:lnTo>
                    <a:lnTo>
                      <a:pt x="4778" y="731"/>
                    </a:lnTo>
                    <a:lnTo>
                      <a:pt x="4947" y="731"/>
                    </a:lnTo>
                    <a:lnTo>
                      <a:pt x="5059" y="675"/>
                    </a:lnTo>
                    <a:lnTo>
                      <a:pt x="5115" y="619"/>
                    </a:lnTo>
                    <a:lnTo>
                      <a:pt x="5171" y="619"/>
                    </a:lnTo>
                    <a:lnTo>
                      <a:pt x="5228" y="787"/>
                    </a:lnTo>
                    <a:lnTo>
                      <a:pt x="5340" y="1124"/>
                    </a:lnTo>
                    <a:lnTo>
                      <a:pt x="5396" y="1237"/>
                    </a:lnTo>
                    <a:lnTo>
                      <a:pt x="5452" y="1237"/>
                    </a:lnTo>
                    <a:lnTo>
                      <a:pt x="5565" y="1181"/>
                    </a:lnTo>
                    <a:lnTo>
                      <a:pt x="5565" y="1068"/>
                    </a:lnTo>
                    <a:lnTo>
                      <a:pt x="5677" y="956"/>
                    </a:lnTo>
                    <a:lnTo>
                      <a:pt x="5734" y="900"/>
                    </a:lnTo>
                    <a:lnTo>
                      <a:pt x="5734" y="843"/>
                    </a:lnTo>
                    <a:lnTo>
                      <a:pt x="5734" y="731"/>
                    </a:lnTo>
                    <a:lnTo>
                      <a:pt x="5452" y="450"/>
                    </a:lnTo>
                    <a:lnTo>
                      <a:pt x="5228" y="169"/>
                    </a:lnTo>
                    <a:lnTo>
                      <a:pt x="5059" y="56"/>
                    </a:lnTo>
                    <a:lnTo>
                      <a:pt x="4834" y="56"/>
                    </a:lnTo>
                    <a:lnTo>
                      <a:pt x="4722" y="113"/>
                    </a:lnTo>
                    <a:lnTo>
                      <a:pt x="4609" y="56"/>
                    </a:lnTo>
                    <a:lnTo>
                      <a:pt x="4385" y="0"/>
                    </a:lnTo>
                    <a:close/>
                  </a:path>
                </a:pathLst>
              </a:custGeom>
              <a:solidFill>
                <a:srgbClr val="A5C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4" name="Google Shape;24634;p54"/>
              <p:cNvSpPr/>
              <p:nvPr/>
            </p:nvSpPr>
            <p:spPr>
              <a:xfrm>
                <a:off x="2163150" y="997775"/>
                <a:ext cx="6327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1856" extrusionOk="0">
                    <a:moveTo>
                      <a:pt x="2249" y="1"/>
                    </a:moveTo>
                    <a:lnTo>
                      <a:pt x="2249" y="57"/>
                    </a:lnTo>
                    <a:lnTo>
                      <a:pt x="2249" y="169"/>
                    </a:lnTo>
                    <a:lnTo>
                      <a:pt x="2080" y="169"/>
                    </a:lnTo>
                    <a:lnTo>
                      <a:pt x="2024" y="226"/>
                    </a:lnTo>
                    <a:lnTo>
                      <a:pt x="2024" y="338"/>
                    </a:lnTo>
                    <a:lnTo>
                      <a:pt x="2024" y="394"/>
                    </a:lnTo>
                    <a:lnTo>
                      <a:pt x="1799" y="394"/>
                    </a:lnTo>
                    <a:lnTo>
                      <a:pt x="1687" y="450"/>
                    </a:lnTo>
                    <a:lnTo>
                      <a:pt x="1631" y="507"/>
                    </a:lnTo>
                    <a:lnTo>
                      <a:pt x="1350" y="507"/>
                    </a:lnTo>
                    <a:lnTo>
                      <a:pt x="1294" y="563"/>
                    </a:lnTo>
                    <a:lnTo>
                      <a:pt x="1125" y="563"/>
                    </a:lnTo>
                    <a:lnTo>
                      <a:pt x="1013" y="450"/>
                    </a:lnTo>
                    <a:lnTo>
                      <a:pt x="900" y="507"/>
                    </a:lnTo>
                    <a:lnTo>
                      <a:pt x="844" y="563"/>
                    </a:lnTo>
                    <a:lnTo>
                      <a:pt x="788" y="732"/>
                    </a:lnTo>
                    <a:lnTo>
                      <a:pt x="732" y="956"/>
                    </a:lnTo>
                    <a:lnTo>
                      <a:pt x="675" y="1125"/>
                    </a:lnTo>
                    <a:lnTo>
                      <a:pt x="619" y="1237"/>
                    </a:lnTo>
                    <a:lnTo>
                      <a:pt x="619" y="1406"/>
                    </a:lnTo>
                    <a:lnTo>
                      <a:pt x="563" y="1462"/>
                    </a:lnTo>
                    <a:lnTo>
                      <a:pt x="451" y="1462"/>
                    </a:lnTo>
                    <a:lnTo>
                      <a:pt x="282" y="1406"/>
                    </a:lnTo>
                    <a:lnTo>
                      <a:pt x="113" y="1406"/>
                    </a:lnTo>
                    <a:lnTo>
                      <a:pt x="57" y="1518"/>
                    </a:lnTo>
                    <a:lnTo>
                      <a:pt x="1" y="1743"/>
                    </a:lnTo>
                    <a:lnTo>
                      <a:pt x="226" y="1856"/>
                    </a:lnTo>
                    <a:lnTo>
                      <a:pt x="507" y="1856"/>
                    </a:lnTo>
                    <a:lnTo>
                      <a:pt x="844" y="1743"/>
                    </a:lnTo>
                    <a:lnTo>
                      <a:pt x="1181" y="1631"/>
                    </a:lnTo>
                    <a:lnTo>
                      <a:pt x="1350" y="1687"/>
                    </a:lnTo>
                    <a:lnTo>
                      <a:pt x="1406" y="1631"/>
                    </a:lnTo>
                    <a:lnTo>
                      <a:pt x="1406" y="1518"/>
                    </a:lnTo>
                    <a:lnTo>
                      <a:pt x="1462" y="1406"/>
                    </a:lnTo>
                    <a:lnTo>
                      <a:pt x="1575" y="1406"/>
                    </a:lnTo>
                    <a:lnTo>
                      <a:pt x="1743" y="1462"/>
                    </a:lnTo>
                    <a:lnTo>
                      <a:pt x="1799" y="1462"/>
                    </a:lnTo>
                    <a:lnTo>
                      <a:pt x="1856" y="1406"/>
                    </a:lnTo>
                    <a:lnTo>
                      <a:pt x="1968" y="1294"/>
                    </a:lnTo>
                    <a:lnTo>
                      <a:pt x="2024" y="1181"/>
                    </a:lnTo>
                    <a:lnTo>
                      <a:pt x="2024" y="1013"/>
                    </a:lnTo>
                    <a:lnTo>
                      <a:pt x="2024" y="900"/>
                    </a:lnTo>
                    <a:lnTo>
                      <a:pt x="2024" y="788"/>
                    </a:lnTo>
                    <a:lnTo>
                      <a:pt x="2080" y="732"/>
                    </a:lnTo>
                    <a:lnTo>
                      <a:pt x="2137" y="675"/>
                    </a:lnTo>
                    <a:lnTo>
                      <a:pt x="2193" y="619"/>
                    </a:lnTo>
                    <a:lnTo>
                      <a:pt x="2305" y="507"/>
                    </a:lnTo>
                    <a:lnTo>
                      <a:pt x="2362" y="450"/>
                    </a:lnTo>
                    <a:lnTo>
                      <a:pt x="2474" y="507"/>
                    </a:lnTo>
                    <a:lnTo>
                      <a:pt x="2530" y="450"/>
                    </a:lnTo>
                    <a:lnTo>
                      <a:pt x="2530" y="394"/>
                    </a:lnTo>
                    <a:lnTo>
                      <a:pt x="2474" y="113"/>
                    </a:lnTo>
                    <a:lnTo>
                      <a:pt x="2418" y="113"/>
                    </a:lnTo>
                    <a:lnTo>
                      <a:pt x="2362" y="57"/>
                    </a:lnTo>
                    <a:lnTo>
                      <a:pt x="2305" y="1"/>
                    </a:lnTo>
                    <a:close/>
                  </a:path>
                </a:pathLst>
              </a:custGeom>
              <a:solidFill>
                <a:srgbClr val="B4D2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5" name="Google Shape;24635;p54"/>
              <p:cNvSpPr/>
              <p:nvPr/>
            </p:nvSpPr>
            <p:spPr>
              <a:xfrm>
                <a:off x="2171600" y="994975"/>
                <a:ext cx="16875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675" h="1799" extrusionOk="0">
                    <a:moveTo>
                      <a:pt x="281" y="0"/>
                    </a:moveTo>
                    <a:lnTo>
                      <a:pt x="225" y="57"/>
                    </a:lnTo>
                    <a:lnTo>
                      <a:pt x="225" y="113"/>
                    </a:lnTo>
                    <a:lnTo>
                      <a:pt x="281" y="281"/>
                    </a:lnTo>
                    <a:lnTo>
                      <a:pt x="225" y="281"/>
                    </a:lnTo>
                    <a:lnTo>
                      <a:pt x="113" y="338"/>
                    </a:lnTo>
                    <a:lnTo>
                      <a:pt x="56" y="338"/>
                    </a:lnTo>
                    <a:lnTo>
                      <a:pt x="0" y="394"/>
                    </a:lnTo>
                    <a:lnTo>
                      <a:pt x="56" y="506"/>
                    </a:lnTo>
                    <a:lnTo>
                      <a:pt x="56" y="562"/>
                    </a:lnTo>
                    <a:lnTo>
                      <a:pt x="56" y="675"/>
                    </a:lnTo>
                    <a:lnTo>
                      <a:pt x="56" y="731"/>
                    </a:lnTo>
                    <a:lnTo>
                      <a:pt x="113" y="787"/>
                    </a:lnTo>
                    <a:lnTo>
                      <a:pt x="169" y="844"/>
                    </a:lnTo>
                    <a:lnTo>
                      <a:pt x="225" y="900"/>
                    </a:lnTo>
                    <a:lnTo>
                      <a:pt x="169" y="1068"/>
                    </a:lnTo>
                    <a:lnTo>
                      <a:pt x="113" y="1293"/>
                    </a:lnTo>
                    <a:lnTo>
                      <a:pt x="113" y="1574"/>
                    </a:lnTo>
                    <a:lnTo>
                      <a:pt x="113" y="1630"/>
                    </a:lnTo>
                    <a:lnTo>
                      <a:pt x="169" y="1687"/>
                    </a:lnTo>
                    <a:lnTo>
                      <a:pt x="225" y="1799"/>
                    </a:lnTo>
                    <a:lnTo>
                      <a:pt x="394" y="1518"/>
                    </a:lnTo>
                    <a:lnTo>
                      <a:pt x="394" y="1462"/>
                    </a:lnTo>
                    <a:lnTo>
                      <a:pt x="394" y="1406"/>
                    </a:lnTo>
                    <a:lnTo>
                      <a:pt x="337" y="1293"/>
                    </a:lnTo>
                    <a:lnTo>
                      <a:pt x="450" y="1181"/>
                    </a:lnTo>
                    <a:lnTo>
                      <a:pt x="506" y="1068"/>
                    </a:lnTo>
                    <a:lnTo>
                      <a:pt x="562" y="787"/>
                    </a:lnTo>
                    <a:lnTo>
                      <a:pt x="562" y="675"/>
                    </a:lnTo>
                    <a:lnTo>
                      <a:pt x="675" y="562"/>
                    </a:lnTo>
                    <a:lnTo>
                      <a:pt x="562" y="394"/>
                    </a:lnTo>
                    <a:lnTo>
                      <a:pt x="506" y="281"/>
                    </a:lnTo>
                    <a:lnTo>
                      <a:pt x="450" y="113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B9D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6" name="Google Shape;24636;p54"/>
              <p:cNvSpPr/>
              <p:nvPr/>
            </p:nvSpPr>
            <p:spPr>
              <a:xfrm>
                <a:off x="2229200" y="972500"/>
                <a:ext cx="3375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069" extrusionOk="0">
                    <a:moveTo>
                      <a:pt x="1125" y="0"/>
                    </a:moveTo>
                    <a:lnTo>
                      <a:pt x="1012" y="56"/>
                    </a:lnTo>
                    <a:lnTo>
                      <a:pt x="956" y="113"/>
                    </a:lnTo>
                    <a:lnTo>
                      <a:pt x="900" y="169"/>
                    </a:lnTo>
                    <a:lnTo>
                      <a:pt x="844" y="337"/>
                    </a:lnTo>
                    <a:lnTo>
                      <a:pt x="844" y="562"/>
                    </a:lnTo>
                    <a:lnTo>
                      <a:pt x="731" y="675"/>
                    </a:lnTo>
                    <a:lnTo>
                      <a:pt x="675" y="731"/>
                    </a:lnTo>
                    <a:lnTo>
                      <a:pt x="619" y="618"/>
                    </a:lnTo>
                    <a:lnTo>
                      <a:pt x="563" y="506"/>
                    </a:lnTo>
                    <a:lnTo>
                      <a:pt x="506" y="450"/>
                    </a:lnTo>
                    <a:lnTo>
                      <a:pt x="394" y="394"/>
                    </a:lnTo>
                    <a:lnTo>
                      <a:pt x="338" y="450"/>
                    </a:lnTo>
                    <a:lnTo>
                      <a:pt x="394" y="618"/>
                    </a:lnTo>
                    <a:lnTo>
                      <a:pt x="394" y="731"/>
                    </a:lnTo>
                    <a:lnTo>
                      <a:pt x="338" y="787"/>
                    </a:lnTo>
                    <a:lnTo>
                      <a:pt x="169" y="787"/>
                    </a:lnTo>
                    <a:lnTo>
                      <a:pt x="57" y="843"/>
                    </a:lnTo>
                    <a:lnTo>
                      <a:pt x="1" y="899"/>
                    </a:lnTo>
                    <a:lnTo>
                      <a:pt x="57" y="956"/>
                    </a:lnTo>
                    <a:lnTo>
                      <a:pt x="900" y="1068"/>
                    </a:lnTo>
                    <a:lnTo>
                      <a:pt x="1068" y="1012"/>
                    </a:lnTo>
                    <a:lnTo>
                      <a:pt x="1237" y="956"/>
                    </a:lnTo>
                    <a:lnTo>
                      <a:pt x="1349" y="787"/>
                    </a:lnTo>
                    <a:lnTo>
                      <a:pt x="1349" y="675"/>
                    </a:lnTo>
                    <a:lnTo>
                      <a:pt x="1349" y="225"/>
                    </a:lnTo>
                    <a:lnTo>
                      <a:pt x="1293" y="113"/>
                    </a:lnTo>
                    <a:lnTo>
                      <a:pt x="1237" y="56"/>
                    </a:lnTo>
                    <a:lnTo>
                      <a:pt x="1125" y="0"/>
                    </a:lnTo>
                    <a:close/>
                  </a:path>
                </a:pathLst>
              </a:custGeom>
              <a:solidFill>
                <a:srgbClr val="B4D2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7" name="Google Shape;24637;p54"/>
              <p:cNvSpPr/>
              <p:nvPr/>
            </p:nvSpPr>
            <p:spPr>
              <a:xfrm>
                <a:off x="2188450" y="1004800"/>
                <a:ext cx="98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451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57" y="451"/>
                    </a:lnTo>
                    <a:lnTo>
                      <a:pt x="169" y="338"/>
                    </a:lnTo>
                    <a:lnTo>
                      <a:pt x="394" y="338"/>
                    </a:lnTo>
                    <a:lnTo>
                      <a:pt x="338" y="226"/>
                    </a:lnTo>
                    <a:lnTo>
                      <a:pt x="282" y="169"/>
                    </a:lnTo>
                    <a:lnTo>
                      <a:pt x="282" y="113"/>
                    </a:lnTo>
                    <a:lnTo>
                      <a:pt x="225" y="169"/>
                    </a:lnTo>
                    <a:lnTo>
                      <a:pt x="169" y="169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9D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8" name="Google Shape;24638;p54"/>
              <p:cNvSpPr/>
              <p:nvPr/>
            </p:nvSpPr>
            <p:spPr>
              <a:xfrm>
                <a:off x="2227800" y="994975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0" y="225"/>
                    </a:lnTo>
                    <a:lnTo>
                      <a:pt x="57" y="281"/>
                    </a:lnTo>
                    <a:lnTo>
                      <a:pt x="113" y="338"/>
                    </a:lnTo>
                    <a:lnTo>
                      <a:pt x="281" y="281"/>
                    </a:lnTo>
                    <a:lnTo>
                      <a:pt x="338" y="169"/>
                    </a:lnTo>
                    <a:lnTo>
                      <a:pt x="281" y="57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4D2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9" name="Google Shape;24639;p54"/>
              <p:cNvSpPr/>
              <p:nvPr/>
            </p:nvSpPr>
            <p:spPr>
              <a:xfrm>
                <a:off x="2130850" y="9753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6D6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0" name="Google Shape;24640;p54"/>
              <p:cNvSpPr/>
              <p:nvPr/>
            </p:nvSpPr>
            <p:spPr>
              <a:xfrm>
                <a:off x="2188450" y="10020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9D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1" name="Google Shape;24641;p54"/>
              <p:cNvSpPr/>
              <p:nvPr/>
            </p:nvSpPr>
            <p:spPr>
              <a:xfrm>
                <a:off x="2187050" y="10020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9D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2" name="Google Shape;24642;p54"/>
              <p:cNvSpPr/>
              <p:nvPr/>
            </p:nvSpPr>
            <p:spPr>
              <a:xfrm>
                <a:off x="1615150" y="1136900"/>
                <a:ext cx="4780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1462" extrusionOk="0">
                    <a:moveTo>
                      <a:pt x="1518" y="0"/>
                    </a:moveTo>
                    <a:lnTo>
                      <a:pt x="1406" y="56"/>
                    </a:lnTo>
                    <a:lnTo>
                      <a:pt x="1181" y="56"/>
                    </a:lnTo>
                    <a:lnTo>
                      <a:pt x="1069" y="169"/>
                    </a:lnTo>
                    <a:lnTo>
                      <a:pt x="1012" y="169"/>
                    </a:lnTo>
                    <a:lnTo>
                      <a:pt x="956" y="56"/>
                    </a:lnTo>
                    <a:lnTo>
                      <a:pt x="900" y="169"/>
                    </a:lnTo>
                    <a:lnTo>
                      <a:pt x="844" y="225"/>
                    </a:lnTo>
                    <a:lnTo>
                      <a:pt x="788" y="225"/>
                    </a:lnTo>
                    <a:lnTo>
                      <a:pt x="619" y="113"/>
                    </a:lnTo>
                    <a:lnTo>
                      <a:pt x="506" y="169"/>
                    </a:lnTo>
                    <a:lnTo>
                      <a:pt x="450" y="225"/>
                    </a:lnTo>
                    <a:lnTo>
                      <a:pt x="394" y="337"/>
                    </a:lnTo>
                    <a:lnTo>
                      <a:pt x="282" y="281"/>
                    </a:lnTo>
                    <a:lnTo>
                      <a:pt x="113" y="281"/>
                    </a:lnTo>
                    <a:lnTo>
                      <a:pt x="113" y="450"/>
                    </a:lnTo>
                    <a:lnTo>
                      <a:pt x="1" y="506"/>
                    </a:lnTo>
                    <a:lnTo>
                      <a:pt x="1" y="618"/>
                    </a:lnTo>
                    <a:lnTo>
                      <a:pt x="113" y="787"/>
                    </a:lnTo>
                    <a:lnTo>
                      <a:pt x="169" y="899"/>
                    </a:lnTo>
                    <a:lnTo>
                      <a:pt x="169" y="1012"/>
                    </a:lnTo>
                    <a:lnTo>
                      <a:pt x="225" y="956"/>
                    </a:lnTo>
                    <a:lnTo>
                      <a:pt x="282" y="843"/>
                    </a:lnTo>
                    <a:lnTo>
                      <a:pt x="338" y="843"/>
                    </a:lnTo>
                    <a:lnTo>
                      <a:pt x="394" y="787"/>
                    </a:lnTo>
                    <a:lnTo>
                      <a:pt x="506" y="843"/>
                    </a:lnTo>
                    <a:lnTo>
                      <a:pt x="563" y="956"/>
                    </a:lnTo>
                    <a:lnTo>
                      <a:pt x="619" y="1068"/>
                    </a:lnTo>
                    <a:lnTo>
                      <a:pt x="675" y="1181"/>
                    </a:lnTo>
                    <a:lnTo>
                      <a:pt x="731" y="1237"/>
                    </a:lnTo>
                    <a:lnTo>
                      <a:pt x="788" y="1237"/>
                    </a:lnTo>
                    <a:lnTo>
                      <a:pt x="844" y="1181"/>
                    </a:lnTo>
                    <a:lnTo>
                      <a:pt x="1012" y="1181"/>
                    </a:lnTo>
                    <a:lnTo>
                      <a:pt x="1069" y="1124"/>
                    </a:lnTo>
                    <a:lnTo>
                      <a:pt x="1125" y="1068"/>
                    </a:lnTo>
                    <a:lnTo>
                      <a:pt x="1237" y="1068"/>
                    </a:lnTo>
                    <a:lnTo>
                      <a:pt x="1293" y="1124"/>
                    </a:lnTo>
                    <a:lnTo>
                      <a:pt x="1350" y="1237"/>
                    </a:lnTo>
                    <a:lnTo>
                      <a:pt x="1406" y="1349"/>
                    </a:lnTo>
                    <a:lnTo>
                      <a:pt x="1574" y="1462"/>
                    </a:lnTo>
                    <a:lnTo>
                      <a:pt x="1631" y="1405"/>
                    </a:lnTo>
                    <a:lnTo>
                      <a:pt x="1743" y="1405"/>
                    </a:lnTo>
                    <a:lnTo>
                      <a:pt x="1912" y="1349"/>
                    </a:lnTo>
                    <a:lnTo>
                      <a:pt x="1855" y="1293"/>
                    </a:lnTo>
                    <a:lnTo>
                      <a:pt x="1855" y="1181"/>
                    </a:lnTo>
                    <a:lnTo>
                      <a:pt x="1799" y="1124"/>
                    </a:lnTo>
                    <a:lnTo>
                      <a:pt x="1743" y="1181"/>
                    </a:lnTo>
                    <a:lnTo>
                      <a:pt x="1631" y="1181"/>
                    </a:lnTo>
                    <a:lnTo>
                      <a:pt x="1406" y="1012"/>
                    </a:lnTo>
                    <a:lnTo>
                      <a:pt x="1181" y="787"/>
                    </a:lnTo>
                    <a:lnTo>
                      <a:pt x="1125" y="618"/>
                    </a:lnTo>
                    <a:lnTo>
                      <a:pt x="1237" y="394"/>
                    </a:lnTo>
                    <a:lnTo>
                      <a:pt x="1293" y="337"/>
                    </a:lnTo>
                    <a:lnTo>
                      <a:pt x="1350" y="337"/>
                    </a:lnTo>
                    <a:lnTo>
                      <a:pt x="1518" y="394"/>
                    </a:lnTo>
                    <a:lnTo>
                      <a:pt x="1631" y="337"/>
                    </a:lnTo>
                    <a:lnTo>
                      <a:pt x="1743" y="225"/>
                    </a:lnTo>
                    <a:lnTo>
                      <a:pt x="1743" y="169"/>
                    </a:lnTo>
                    <a:lnTo>
                      <a:pt x="1743" y="113"/>
                    </a:lnTo>
                    <a:lnTo>
                      <a:pt x="1631" y="0"/>
                    </a:lnTo>
                    <a:close/>
                  </a:path>
                </a:pathLst>
              </a:custGeom>
              <a:solidFill>
                <a:srgbClr val="BBD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3" name="Google Shape;24643;p54"/>
              <p:cNvSpPr/>
              <p:nvPr/>
            </p:nvSpPr>
            <p:spPr>
              <a:xfrm>
                <a:off x="1660125" y="1162175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282"/>
                    </a:lnTo>
                    <a:lnTo>
                      <a:pt x="113" y="170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4" name="Google Shape;24644;p54"/>
              <p:cNvSpPr/>
              <p:nvPr/>
            </p:nvSpPr>
            <p:spPr>
              <a:xfrm>
                <a:off x="1654500" y="1172025"/>
                <a:ext cx="56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69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169" y="169"/>
                    </a:lnTo>
                    <a:lnTo>
                      <a:pt x="225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BD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5" name="Google Shape;24645;p54"/>
              <p:cNvSpPr/>
              <p:nvPr/>
            </p:nvSpPr>
            <p:spPr>
              <a:xfrm>
                <a:off x="1634825" y="1135475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BD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6" name="Google Shape;24646;p54"/>
              <p:cNvSpPr/>
              <p:nvPr/>
            </p:nvSpPr>
            <p:spPr>
              <a:xfrm>
                <a:off x="1706500" y="1128450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7" name="Google Shape;24647;p54"/>
              <p:cNvSpPr/>
              <p:nvPr/>
            </p:nvSpPr>
            <p:spPr>
              <a:xfrm>
                <a:off x="1651675" y="114672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BD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8" name="Google Shape;24648;p54"/>
              <p:cNvSpPr/>
              <p:nvPr/>
            </p:nvSpPr>
            <p:spPr>
              <a:xfrm>
                <a:off x="1637625" y="11369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BD9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9" name="Google Shape;24649;p54"/>
              <p:cNvSpPr/>
              <p:nvPr/>
            </p:nvSpPr>
            <p:spPr>
              <a:xfrm>
                <a:off x="1747225" y="1193100"/>
                <a:ext cx="167250" cy="125075"/>
              </a:xfrm>
              <a:custGeom>
                <a:avLst/>
                <a:gdLst/>
                <a:ahLst/>
                <a:cxnLst/>
                <a:rect l="l" t="t" r="r" b="b"/>
                <a:pathLst>
                  <a:path w="6690" h="5003" extrusionOk="0">
                    <a:moveTo>
                      <a:pt x="4722" y="0"/>
                    </a:moveTo>
                    <a:lnTo>
                      <a:pt x="4554" y="57"/>
                    </a:lnTo>
                    <a:lnTo>
                      <a:pt x="4441" y="113"/>
                    </a:lnTo>
                    <a:lnTo>
                      <a:pt x="4104" y="113"/>
                    </a:lnTo>
                    <a:lnTo>
                      <a:pt x="3935" y="169"/>
                    </a:lnTo>
                    <a:lnTo>
                      <a:pt x="3823" y="281"/>
                    </a:lnTo>
                    <a:lnTo>
                      <a:pt x="3711" y="450"/>
                    </a:lnTo>
                    <a:lnTo>
                      <a:pt x="3711" y="675"/>
                    </a:lnTo>
                    <a:lnTo>
                      <a:pt x="3767" y="787"/>
                    </a:lnTo>
                    <a:lnTo>
                      <a:pt x="3711" y="843"/>
                    </a:lnTo>
                    <a:lnTo>
                      <a:pt x="3654" y="1012"/>
                    </a:lnTo>
                    <a:lnTo>
                      <a:pt x="3598" y="1181"/>
                    </a:lnTo>
                    <a:lnTo>
                      <a:pt x="3711" y="1237"/>
                    </a:lnTo>
                    <a:lnTo>
                      <a:pt x="3935" y="1349"/>
                    </a:lnTo>
                    <a:lnTo>
                      <a:pt x="3711" y="1293"/>
                    </a:lnTo>
                    <a:lnTo>
                      <a:pt x="3598" y="1349"/>
                    </a:lnTo>
                    <a:lnTo>
                      <a:pt x="3486" y="1518"/>
                    </a:lnTo>
                    <a:lnTo>
                      <a:pt x="3430" y="1630"/>
                    </a:lnTo>
                    <a:lnTo>
                      <a:pt x="3373" y="1743"/>
                    </a:lnTo>
                    <a:lnTo>
                      <a:pt x="3317" y="1855"/>
                    </a:lnTo>
                    <a:lnTo>
                      <a:pt x="3261" y="1799"/>
                    </a:lnTo>
                    <a:lnTo>
                      <a:pt x="3205" y="1743"/>
                    </a:lnTo>
                    <a:lnTo>
                      <a:pt x="3148" y="1630"/>
                    </a:lnTo>
                    <a:lnTo>
                      <a:pt x="3036" y="1406"/>
                    </a:lnTo>
                    <a:lnTo>
                      <a:pt x="2980" y="1293"/>
                    </a:lnTo>
                    <a:lnTo>
                      <a:pt x="2867" y="1181"/>
                    </a:lnTo>
                    <a:lnTo>
                      <a:pt x="2811" y="1237"/>
                    </a:lnTo>
                    <a:lnTo>
                      <a:pt x="2755" y="1181"/>
                    </a:lnTo>
                    <a:lnTo>
                      <a:pt x="2643" y="1125"/>
                    </a:lnTo>
                    <a:lnTo>
                      <a:pt x="2530" y="1012"/>
                    </a:lnTo>
                    <a:lnTo>
                      <a:pt x="2362" y="1068"/>
                    </a:lnTo>
                    <a:lnTo>
                      <a:pt x="2305" y="1125"/>
                    </a:lnTo>
                    <a:lnTo>
                      <a:pt x="2362" y="1293"/>
                    </a:lnTo>
                    <a:lnTo>
                      <a:pt x="2362" y="1406"/>
                    </a:lnTo>
                    <a:lnTo>
                      <a:pt x="2305" y="1462"/>
                    </a:lnTo>
                    <a:lnTo>
                      <a:pt x="2249" y="1518"/>
                    </a:lnTo>
                    <a:lnTo>
                      <a:pt x="2193" y="1574"/>
                    </a:lnTo>
                    <a:lnTo>
                      <a:pt x="2249" y="1687"/>
                    </a:lnTo>
                    <a:lnTo>
                      <a:pt x="2305" y="1799"/>
                    </a:lnTo>
                    <a:lnTo>
                      <a:pt x="2586" y="1799"/>
                    </a:lnTo>
                    <a:lnTo>
                      <a:pt x="2530" y="1968"/>
                    </a:lnTo>
                    <a:lnTo>
                      <a:pt x="2474" y="2080"/>
                    </a:lnTo>
                    <a:lnTo>
                      <a:pt x="2530" y="2192"/>
                    </a:lnTo>
                    <a:lnTo>
                      <a:pt x="2586" y="2361"/>
                    </a:lnTo>
                    <a:lnTo>
                      <a:pt x="2530" y="2473"/>
                    </a:lnTo>
                    <a:lnTo>
                      <a:pt x="2474" y="2642"/>
                    </a:lnTo>
                    <a:lnTo>
                      <a:pt x="2474" y="2698"/>
                    </a:lnTo>
                    <a:lnTo>
                      <a:pt x="2530" y="2811"/>
                    </a:lnTo>
                    <a:lnTo>
                      <a:pt x="2530" y="2923"/>
                    </a:lnTo>
                    <a:lnTo>
                      <a:pt x="2530" y="3036"/>
                    </a:lnTo>
                    <a:lnTo>
                      <a:pt x="2474" y="3204"/>
                    </a:lnTo>
                    <a:lnTo>
                      <a:pt x="2418" y="3260"/>
                    </a:lnTo>
                    <a:lnTo>
                      <a:pt x="2362" y="3260"/>
                    </a:lnTo>
                    <a:lnTo>
                      <a:pt x="2249" y="3317"/>
                    </a:lnTo>
                    <a:lnTo>
                      <a:pt x="2249" y="3204"/>
                    </a:lnTo>
                    <a:lnTo>
                      <a:pt x="2305" y="3148"/>
                    </a:lnTo>
                    <a:lnTo>
                      <a:pt x="2362" y="2979"/>
                    </a:lnTo>
                    <a:lnTo>
                      <a:pt x="2249" y="2867"/>
                    </a:lnTo>
                    <a:lnTo>
                      <a:pt x="2137" y="2811"/>
                    </a:lnTo>
                    <a:lnTo>
                      <a:pt x="2081" y="2811"/>
                    </a:lnTo>
                    <a:lnTo>
                      <a:pt x="2024" y="2867"/>
                    </a:lnTo>
                    <a:lnTo>
                      <a:pt x="2024" y="2979"/>
                    </a:lnTo>
                    <a:lnTo>
                      <a:pt x="2024" y="3148"/>
                    </a:lnTo>
                    <a:lnTo>
                      <a:pt x="1968" y="3317"/>
                    </a:lnTo>
                    <a:lnTo>
                      <a:pt x="1968" y="3373"/>
                    </a:lnTo>
                    <a:lnTo>
                      <a:pt x="1912" y="3429"/>
                    </a:lnTo>
                    <a:lnTo>
                      <a:pt x="1800" y="3541"/>
                    </a:lnTo>
                    <a:lnTo>
                      <a:pt x="1687" y="3710"/>
                    </a:lnTo>
                    <a:lnTo>
                      <a:pt x="1631" y="3822"/>
                    </a:lnTo>
                    <a:lnTo>
                      <a:pt x="1406" y="3822"/>
                    </a:lnTo>
                    <a:lnTo>
                      <a:pt x="1350" y="3766"/>
                    </a:lnTo>
                    <a:lnTo>
                      <a:pt x="1294" y="3710"/>
                    </a:lnTo>
                    <a:lnTo>
                      <a:pt x="1237" y="3822"/>
                    </a:lnTo>
                    <a:lnTo>
                      <a:pt x="1237" y="3879"/>
                    </a:lnTo>
                    <a:lnTo>
                      <a:pt x="1237" y="4047"/>
                    </a:lnTo>
                    <a:lnTo>
                      <a:pt x="1069" y="4047"/>
                    </a:lnTo>
                    <a:lnTo>
                      <a:pt x="956" y="4103"/>
                    </a:lnTo>
                    <a:lnTo>
                      <a:pt x="900" y="4103"/>
                    </a:lnTo>
                    <a:lnTo>
                      <a:pt x="732" y="4047"/>
                    </a:lnTo>
                    <a:lnTo>
                      <a:pt x="563" y="4047"/>
                    </a:lnTo>
                    <a:lnTo>
                      <a:pt x="507" y="4103"/>
                    </a:lnTo>
                    <a:lnTo>
                      <a:pt x="507" y="4216"/>
                    </a:lnTo>
                    <a:lnTo>
                      <a:pt x="394" y="4216"/>
                    </a:lnTo>
                    <a:lnTo>
                      <a:pt x="226" y="4272"/>
                    </a:lnTo>
                    <a:lnTo>
                      <a:pt x="113" y="4384"/>
                    </a:lnTo>
                    <a:lnTo>
                      <a:pt x="1" y="4553"/>
                    </a:lnTo>
                    <a:lnTo>
                      <a:pt x="1" y="4609"/>
                    </a:lnTo>
                    <a:lnTo>
                      <a:pt x="57" y="4665"/>
                    </a:lnTo>
                    <a:lnTo>
                      <a:pt x="113" y="4609"/>
                    </a:lnTo>
                    <a:lnTo>
                      <a:pt x="170" y="4553"/>
                    </a:lnTo>
                    <a:lnTo>
                      <a:pt x="226" y="4609"/>
                    </a:lnTo>
                    <a:lnTo>
                      <a:pt x="507" y="5003"/>
                    </a:lnTo>
                    <a:lnTo>
                      <a:pt x="732" y="5003"/>
                    </a:lnTo>
                    <a:lnTo>
                      <a:pt x="788" y="4834"/>
                    </a:lnTo>
                    <a:lnTo>
                      <a:pt x="732" y="4665"/>
                    </a:lnTo>
                    <a:lnTo>
                      <a:pt x="619" y="4441"/>
                    </a:lnTo>
                    <a:lnTo>
                      <a:pt x="675" y="4441"/>
                    </a:lnTo>
                    <a:lnTo>
                      <a:pt x="900" y="4553"/>
                    </a:lnTo>
                    <a:lnTo>
                      <a:pt x="1181" y="4609"/>
                    </a:lnTo>
                    <a:lnTo>
                      <a:pt x="1237" y="4665"/>
                    </a:lnTo>
                    <a:lnTo>
                      <a:pt x="1237" y="4722"/>
                    </a:lnTo>
                    <a:lnTo>
                      <a:pt x="1294" y="4834"/>
                    </a:lnTo>
                    <a:lnTo>
                      <a:pt x="1406" y="4890"/>
                    </a:lnTo>
                    <a:lnTo>
                      <a:pt x="1462" y="4834"/>
                    </a:lnTo>
                    <a:lnTo>
                      <a:pt x="1462" y="4665"/>
                    </a:lnTo>
                    <a:lnTo>
                      <a:pt x="1462" y="4553"/>
                    </a:lnTo>
                    <a:lnTo>
                      <a:pt x="1519" y="4497"/>
                    </a:lnTo>
                    <a:lnTo>
                      <a:pt x="1575" y="4384"/>
                    </a:lnTo>
                    <a:lnTo>
                      <a:pt x="1519" y="4384"/>
                    </a:lnTo>
                    <a:lnTo>
                      <a:pt x="1462" y="4328"/>
                    </a:lnTo>
                    <a:lnTo>
                      <a:pt x="1462" y="4216"/>
                    </a:lnTo>
                    <a:lnTo>
                      <a:pt x="1519" y="4216"/>
                    </a:lnTo>
                    <a:lnTo>
                      <a:pt x="1519" y="4328"/>
                    </a:lnTo>
                    <a:lnTo>
                      <a:pt x="1575" y="4384"/>
                    </a:lnTo>
                    <a:lnTo>
                      <a:pt x="1687" y="4441"/>
                    </a:lnTo>
                    <a:lnTo>
                      <a:pt x="1743" y="4497"/>
                    </a:lnTo>
                    <a:lnTo>
                      <a:pt x="1856" y="4609"/>
                    </a:lnTo>
                    <a:lnTo>
                      <a:pt x="1856" y="4553"/>
                    </a:lnTo>
                    <a:lnTo>
                      <a:pt x="1856" y="4441"/>
                    </a:lnTo>
                    <a:lnTo>
                      <a:pt x="1856" y="4328"/>
                    </a:lnTo>
                    <a:lnTo>
                      <a:pt x="1912" y="4216"/>
                    </a:lnTo>
                    <a:lnTo>
                      <a:pt x="1912" y="4272"/>
                    </a:lnTo>
                    <a:lnTo>
                      <a:pt x="1968" y="4384"/>
                    </a:lnTo>
                    <a:lnTo>
                      <a:pt x="1968" y="4441"/>
                    </a:lnTo>
                    <a:lnTo>
                      <a:pt x="2024" y="4441"/>
                    </a:lnTo>
                    <a:lnTo>
                      <a:pt x="2081" y="4384"/>
                    </a:lnTo>
                    <a:lnTo>
                      <a:pt x="2081" y="4328"/>
                    </a:lnTo>
                    <a:lnTo>
                      <a:pt x="2024" y="4272"/>
                    </a:lnTo>
                    <a:lnTo>
                      <a:pt x="2024" y="4160"/>
                    </a:lnTo>
                    <a:lnTo>
                      <a:pt x="2137" y="4103"/>
                    </a:lnTo>
                    <a:lnTo>
                      <a:pt x="2249" y="4103"/>
                    </a:lnTo>
                    <a:lnTo>
                      <a:pt x="2249" y="4047"/>
                    </a:lnTo>
                    <a:lnTo>
                      <a:pt x="2305" y="3991"/>
                    </a:lnTo>
                    <a:lnTo>
                      <a:pt x="2249" y="3935"/>
                    </a:lnTo>
                    <a:lnTo>
                      <a:pt x="2137" y="3935"/>
                    </a:lnTo>
                    <a:lnTo>
                      <a:pt x="2024" y="3991"/>
                    </a:lnTo>
                    <a:lnTo>
                      <a:pt x="1912" y="3991"/>
                    </a:lnTo>
                    <a:lnTo>
                      <a:pt x="1912" y="3935"/>
                    </a:lnTo>
                    <a:lnTo>
                      <a:pt x="2081" y="3822"/>
                    </a:lnTo>
                    <a:lnTo>
                      <a:pt x="2193" y="3766"/>
                    </a:lnTo>
                    <a:lnTo>
                      <a:pt x="2362" y="3766"/>
                    </a:lnTo>
                    <a:lnTo>
                      <a:pt x="2418" y="3654"/>
                    </a:lnTo>
                    <a:lnTo>
                      <a:pt x="2474" y="3598"/>
                    </a:lnTo>
                    <a:lnTo>
                      <a:pt x="2643" y="3598"/>
                    </a:lnTo>
                    <a:lnTo>
                      <a:pt x="2755" y="3485"/>
                    </a:lnTo>
                    <a:lnTo>
                      <a:pt x="2811" y="3485"/>
                    </a:lnTo>
                    <a:lnTo>
                      <a:pt x="2867" y="3541"/>
                    </a:lnTo>
                    <a:lnTo>
                      <a:pt x="2924" y="3598"/>
                    </a:lnTo>
                    <a:lnTo>
                      <a:pt x="2924" y="3654"/>
                    </a:lnTo>
                    <a:lnTo>
                      <a:pt x="2867" y="3822"/>
                    </a:lnTo>
                    <a:lnTo>
                      <a:pt x="2811" y="3879"/>
                    </a:lnTo>
                    <a:lnTo>
                      <a:pt x="2867" y="3935"/>
                    </a:lnTo>
                    <a:lnTo>
                      <a:pt x="2924" y="4047"/>
                    </a:lnTo>
                    <a:lnTo>
                      <a:pt x="3036" y="4047"/>
                    </a:lnTo>
                    <a:lnTo>
                      <a:pt x="3092" y="4103"/>
                    </a:lnTo>
                    <a:lnTo>
                      <a:pt x="3148" y="4160"/>
                    </a:lnTo>
                    <a:lnTo>
                      <a:pt x="3205" y="4216"/>
                    </a:lnTo>
                    <a:lnTo>
                      <a:pt x="3373" y="4216"/>
                    </a:lnTo>
                    <a:lnTo>
                      <a:pt x="3430" y="4272"/>
                    </a:lnTo>
                    <a:lnTo>
                      <a:pt x="3486" y="4328"/>
                    </a:lnTo>
                    <a:lnTo>
                      <a:pt x="3654" y="4384"/>
                    </a:lnTo>
                    <a:lnTo>
                      <a:pt x="3711" y="4160"/>
                    </a:lnTo>
                    <a:lnTo>
                      <a:pt x="3654" y="3822"/>
                    </a:lnTo>
                    <a:lnTo>
                      <a:pt x="3654" y="3710"/>
                    </a:lnTo>
                    <a:lnTo>
                      <a:pt x="3542" y="3541"/>
                    </a:lnTo>
                    <a:lnTo>
                      <a:pt x="3430" y="3317"/>
                    </a:lnTo>
                    <a:lnTo>
                      <a:pt x="3486" y="3092"/>
                    </a:lnTo>
                    <a:lnTo>
                      <a:pt x="3486" y="2923"/>
                    </a:lnTo>
                    <a:lnTo>
                      <a:pt x="3373" y="2867"/>
                    </a:lnTo>
                    <a:lnTo>
                      <a:pt x="3373" y="2754"/>
                    </a:lnTo>
                    <a:lnTo>
                      <a:pt x="3430" y="2642"/>
                    </a:lnTo>
                    <a:lnTo>
                      <a:pt x="3430" y="2530"/>
                    </a:lnTo>
                    <a:lnTo>
                      <a:pt x="3430" y="2417"/>
                    </a:lnTo>
                    <a:lnTo>
                      <a:pt x="3373" y="2361"/>
                    </a:lnTo>
                    <a:lnTo>
                      <a:pt x="3486" y="2136"/>
                    </a:lnTo>
                    <a:lnTo>
                      <a:pt x="3598" y="1968"/>
                    </a:lnTo>
                    <a:lnTo>
                      <a:pt x="3711" y="1968"/>
                    </a:lnTo>
                    <a:lnTo>
                      <a:pt x="3767" y="1911"/>
                    </a:lnTo>
                    <a:lnTo>
                      <a:pt x="3879" y="1799"/>
                    </a:lnTo>
                    <a:lnTo>
                      <a:pt x="3935" y="1799"/>
                    </a:lnTo>
                    <a:lnTo>
                      <a:pt x="3992" y="1855"/>
                    </a:lnTo>
                    <a:lnTo>
                      <a:pt x="3935" y="2024"/>
                    </a:lnTo>
                    <a:lnTo>
                      <a:pt x="3992" y="2024"/>
                    </a:lnTo>
                    <a:lnTo>
                      <a:pt x="4104" y="2080"/>
                    </a:lnTo>
                    <a:lnTo>
                      <a:pt x="4160" y="2080"/>
                    </a:lnTo>
                    <a:lnTo>
                      <a:pt x="4104" y="2136"/>
                    </a:lnTo>
                    <a:lnTo>
                      <a:pt x="4104" y="2249"/>
                    </a:lnTo>
                    <a:lnTo>
                      <a:pt x="4048" y="2305"/>
                    </a:lnTo>
                    <a:lnTo>
                      <a:pt x="4104" y="2361"/>
                    </a:lnTo>
                    <a:lnTo>
                      <a:pt x="4104" y="2417"/>
                    </a:lnTo>
                    <a:lnTo>
                      <a:pt x="3935" y="2530"/>
                    </a:lnTo>
                    <a:lnTo>
                      <a:pt x="3823" y="2642"/>
                    </a:lnTo>
                    <a:lnTo>
                      <a:pt x="3711" y="2811"/>
                    </a:lnTo>
                    <a:lnTo>
                      <a:pt x="3992" y="2811"/>
                    </a:lnTo>
                    <a:lnTo>
                      <a:pt x="4160" y="2867"/>
                    </a:lnTo>
                    <a:lnTo>
                      <a:pt x="4273" y="2923"/>
                    </a:lnTo>
                    <a:lnTo>
                      <a:pt x="4160" y="3092"/>
                    </a:lnTo>
                    <a:lnTo>
                      <a:pt x="4160" y="3148"/>
                    </a:lnTo>
                    <a:lnTo>
                      <a:pt x="4216" y="3204"/>
                    </a:lnTo>
                    <a:lnTo>
                      <a:pt x="4273" y="3148"/>
                    </a:lnTo>
                    <a:lnTo>
                      <a:pt x="4329" y="3148"/>
                    </a:lnTo>
                    <a:lnTo>
                      <a:pt x="4441" y="2979"/>
                    </a:lnTo>
                    <a:lnTo>
                      <a:pt x="4497" y="2811"/>
                    </a:lnTo>
                    <a:lnTo>
                      <a:pt x="4497" y="2923"/>
                    </a:lnTo>
                    <a:lnTo>
                      <a:pt x="4554" y="3036"/>
                    </a:lnTo>
                    <a:lnTo>
                      <a:pt x="4722" y="3036"/>
                    </a:lnTo>
                    <a:lnTo>
                      <a:pt x="4835" y="2979"/>
                    </a:lnTo>
                    <a:lnTo>
                      <a:pt x="4947" y="2754"/>
                    </a:lnTo>
                    <a:lnTo>
                      <a:pt x="5059" y="2698"/>
                    </a:lnTo>
                    <a:lnTo>
                      <a:pt x="5172" y="2586"/>
                    </a:lnTo>
                    <a:lnTo>
                      <a:pt x="5228" y="2586"/>
                    </a:lnTo>
                    <a:lnTo>
                      <a:pt x="5228" y="2754"/>
                    </a:lnTo>
                    <a:lnTo>
                      <a:pt x="5341" y="2923"/>
                    </a:lnTo>
                    <a:lnTo>
                      <a:pt x="5397" y="2979"/>
                    </a:lnTo>
                    <a:lnTo>
                      <a:pt x="5509" y="2979"/>
                    </a:lnTo>
                    <a:lnTo>
                      <a:pt x="5622" y="2811"/>
                    </a:lnTo>
                    <a:lnTo>
                      <a:pt x="5678" y="2811"/>
                    </a:lnTo>
                    <a:lnTo>
                      <a:pt x="5734" y="2754"/>
                    </a:lnTo>
                    <a:lnTo>
                      <a:pt x="5903" y="2698"/>
                    </a:lnTo>
                    <a:lnTo>
                      <a:pt x="6015" y="2586"/>
                    </a:lnTo>
                    <a:lnTo>
                      <a:pt x="6015" y="2417"/>
                    </a:lnTo>
                    <a:lnTo>
                      <a:pt x="6015" y="2249"/>
                    </a:lnTo>
                    <a:lnTo>
                      <a:pt x="5959" y="2192"/>
                    </a:lnTo>
                    <a:lnTo>
                      <a:pt x="6015" y="2192"/>
                    </a:lnTo>
                    <a:lnTo>
                      <a:pt x="6296" y="2024"/>
                    </a:lnTo>
                    <a:lnTo>
                      <a:pt x="6577" y="1855"/>
                    </a:lnTo>
                    <a:lnTo>
                      <a:pt x="6689" y="1743"/>
                    </a:lnTo>
                    <a:lnTo>
                      <a:pt x="6689" y="1687"/>
                    </a:lnTo>
                    <a:lnTo>
                      <a:pt x="6689" y="1574"/>
                    </a:lnTo>
                    <a:lnTo>
                      <a:pt x="6689" y="1462"/>
                    </a:lnTo>
                    <a:lnTo>
                      <a:pt x="6577" y="1406"/>
                    </a:lnTo>
                    <a:lnTo>
                      <a:pt x="6521" y="1406"/>
                    </a:lnTo>
                    <a:lnTo>
                      <a:pt x="6521" y="1349"/>
                    </a:lnTo>
                    <a:lnTo>
                      <a:pt x="6465" y="1237"/>
                    </a:lnTo>
                    <a:lnTo>
                      <a:pt x="6408" y="1068"/>
                    </a:lnTo>
                    <a:lnTo>
                      <a:pt x="6352" y="1012"/>
                    </a:lnTo>
                    <a:lnTo>
                      <a:pt x="6240" y="1068"/>
                    </a:lnTo>
                    <a:lnTo>
                      <a:pt x="6015" y="1181"/>
                    </a:lnTo>
                    <a:lnTo>
                      <a:pt x="5959" y="1293"/>
                    </a:lnTo>
                    <a:lnTo>
                      <a:pt x="5959" y="1406"/>
                    </a:lnTo>
                    <a:lnTo>
                      <a:pt x="5790" y="1237"/>
                    </a:lnTo>
                    <a:lnTo>
                      <a:pt x="5678" y="1068"/>
                    </a:lnTo>
                    <a:lnTo>
                      <a:pt x="5453" y="1012"/>
                    </a:lnTo>
                    <a:lnTo>
                      <a:pt x="5003" y="1012"/>
                    </a:lnTo>
                    <a:lnTo>
                      <a:pt x="4947" y="900"/>
                    </a:lnTo>
                    <a:lnTo>
                      <a:pt x="5003" y="787"/>
                    </a:lnTo>
                    <a:lnTo>
                      <a:pt x="5003" y="675"/>
                    </a:lnTo>
                    <a:lnTo>
                      <a:pt x="5059" y="506"/>
                    </a:lnTo>
                    <a:lnTo>
                      <a:pt x="5003" y="394"/>
                    </a:lnTo>
                    <a:lnTo>
                      <a:pt x="4891" y="169"/>
                    </a:lnTo>
                    <a:lnTo>
                      <a:pt x="4835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0" name="Google Shape;24650;p54"/>
              <p:cNvSpPr/>
              <p:nvPr/>
            </p:nvSpPr>
            <p:spPr>
              <a:xfrm>
                <a:off x="1751450" y="1318150"/>
                <a:ext cx="84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5" extrusionOk="0">
                    <a:moveTo>
                      <a:pt x="225" y="1"/>
                    </a:moveTo>
                    <a:lnTo>
                      <a:pt x="169" y="113"/>
                    </a:lnTo>
                    <a:lnTo>
                      <a:pt x="1" y="226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225" y="394"/>
                    </a:lnTo>
                    <a:lnTo>
                      <a:pt x="338" y="282"/>
                    </a:lnTo>
                    <a:lnTo>
                      <a:pt x="338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1" name="Google Shape;24651;p54"/>
              <p:cNvSpPr/>
              <p:nvPr/>
            </p:nvSpPr>
            <p:spPr>
              <a:xfrm>
                <a:off x="1744425" y="1318150"/>
                <a:ext cx="70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225" y="113"/>
                    </a:lnTo>
                    <a:lnTo>
                      <a:pt x="282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2" name="Google Shape;24652;p54"/>
              <p:cNvSpPr/>
              <p:nvPr/>
            </p:nvSpPr>
            <p:spPr>
              <a:xfrm>
                <a:off x="1854025" y="1270375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113"/>
                    </a:lnTo>
                    <a:lnTo>
                      <a:pt x="169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3" name="Google Shape;24653;p54"/>
              <p:cNvSpPr/>
              <p:nvPr/>
            </p:nvSpPr>
            <p:spPr>
              <a:xfrm>
                <a:off x="1762700" y="13181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4" name="Google Shape;24654;p54"/>
              <p:cNvSpPr/>
              <p:nvPr/>
            </p:nvSpPr>
            <p:spPr>
              <a:xfrm>
                <a:off x="2244650" y="1016050"/>
                <a:ext cx="71700" cy="77300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3092" extrusionOk="0">
                    <a:moveTo>
                      <a:pt x="1575" y="1"/>
                    </a:moveTo>
                    <a:lnTo>
                      <a:pt x="1406" y="169"/>
                    </a:lnTo>
                    <a:lnTo>
                      <a:pt x="1462" y="282"/>
                    </a:lnTo>
                    <a:lnTo>
                      <a:pt x="1125" y="282"/>
                    </a:lnTo>
                    <a:lnTo>
                      <a:pt x="1013" y="338"/>
                    </a:lnTo>
                    <a:lnTo>
                      <a:pt x="900" y="282"/>
                    </a:lnTo>
                    <a:lnTo>
                      <a:pt x="844" y="282"/>
                    </a:lnTo>
                    <a:lnTo>
                      <a:pt x="788" y="394"/>
                    </a:lnTo>
                    <a:lnTo>
                      <a:pt x="788" y="506"/>
                    </a:lnTo>
                    <a:lnTo>
                      <a:pt x="731" y="619"/>
                    </a:lnTo>
                    <a:lnTo>
                      <a:pt x="507" y="787"/>
                    </a:lnTo>
                    <a:lnTo>
                      <a:pt x="394" y="956"/>
                    </a:lnTo>
                    <a:lnTo>
                      <a:pt x="338" y="1237"/>
                    </a:lnTo>
                    <a:lnTo>
                      <a:pt x="394" y="1462"/>
                    </a:lnTo>
                    <a:lnTo>
                      <a:pt x="394" y="1574"/>
                    </a:lnTo>
                    <a:lnTo>
                      <a:pt x="507" y="1687"/>
                    </a:lnTo>
                    <a:lnTo>
                      <a:pt x="507" y="1743"/>
                    </a:lnTo>
                    <a:lnTo>
                      <a:pt x="394" y="1799"/>
                    </a:lnTo>
                    <a:lnTo>
                      <a:pt x="226" y="1855"/>
                    </a:lnTo>
                    <a:lnTo>
                      <a:pt x="169" y="1911"/>
                    </a:lnTo>
                    <a:lnTo>
                      <a:pt x="57" y="2193"/>
                    </a:lnTo>
                    <a:lnTo>
                      <a:pt x="1" y="2474"/>
                    </a:lnTo>
                    <a:lnTo>
                      <a:pt x="57" y="2698"/>
                    </a:lnTo>
                    <a:lnTo>
                      <a:pt x="169" y="2923"/>
                    </a:lnTo>
                    <a:lnTo>
                      <a:pt x="394" y="3092"/>
                    </a:lnTo>
                    <a:lnTo>
                      <a:pt x="563" y="3092"/>
                    </a:lnTo>
                    <a:lnTo>
                      <a:pt x="731" y="3036"/>
                    </a:lnTo>
                    <a:lnTo>
                      <a:pt x="1125" y="2923"/>
                    </a:lnTo>
                    <a:lnTo>
                      <a:pt x="1294" y="2923"/>
                    </a:lnTo>
                    <a:lnTo>
                      <a:pt x="1406" y="2867"/>
                    </a:lnTo>
                    <a:lnTo>
                      <a:pt x="1575" y="2811"/>
                    </a:lnTo>
                    <a:lnTo>
                      <a:pt x="1631" y="2755"/>
                    </a:lnTo>
                    <a:lnTo>
                      <a:pt x="1631" y="2698"/>
                    </a:lnTo>
                    <a:lnTo>
                      <a:pt x="1575" y="2586"/>
                    </a:lnTo>
                    <a:lnTo>
                      <a:pt x="1518" y="2474"/>
                    </a:lnTo>
                    <a:lnTo>
                      <a:pt x="1462" y="2417"/>
                    </a:lnTo>
                    <a:lnTo>
                      <a:pt x="1350" y="2361"/>
                    </a:lnTo>
                    <a:lnTo>
                      <a:pt x="1125" y="2361"/>
                    </a:lnTo>
                    <a:lnTo>
                      <a:pt x="1069" y="2305"/>
                    </a:lnTo>
                    <a:lnTo>
                      <a:pt x="1069" y="2249"/>
                    </a:lnTo>
                    <a:lnTo>
                      <a:pt x="1125" y="2193"/>
                    </a:lnTo>
                    <a:lnTo>
                      <a:pt x="1181" y="2136"/>
                    </a:lnTo>
                    <a:lnTo>
                      <a:pt x="1237" y="2193"/>
                    </a:lnTo>
                    <a:lnTo>
                      <a:pt x="1294" y="2136"/>
                    </a:lnTo>
                    <a:lnTo>
                      <a:pt x="1350" y="2136"/>
                    </a:lnTo>
                    <a:lnTo>
                      <a:pt x="1350" y="2024"/>
                    </a:lnTo>
                    <a:lnTo>
                      <a:pt x="1406" y="2024"/>
                    </a:lnTo>
                    <a:lnTo>
                      <a:pt x="1518" y="2080"/>
                    </a:lnTo>
                    <a:lnTo>
                      <a:pt x="1687" y="2193"/>
                    </a:lnTo>
                    <a:lnTo>
                      <a:pt x="1743" y="2305"/>
                    </a:lnTo>
                    <a:lnTo>
                      <a:pt x="1799" y="2417"/>
                    </a:lnTo>
                    <a:lnTo>
                      <a:pt x="1856" y="2474"/>
                    </a:lnTo>
                    <a:lnTo>
                      <a:pt x="1912" y="2417"/>
                    </a:lnTo>
                    <a:lnTo>
                      <a:pt x="2024" y="2361"/>
                    </a:lnTo>
                    <a:lnTo>
                      <a:pt x="2137" y="2249"/>
                    </a:lnTo>
                    <a:lnTo>
                      <a:pt x="2193" y="2080"/>
                    </a:lnTo>
                    <a:lnTo>
                      <a:pt x="2137" y="1968"/>
                    </a:lnTo>
                    <a:lnTo>
                      <a:pt x="2080" y="1911"/>
                    </a:lnTo>
                    <a:lnTo>
                      <a:pt x="2024" y="1968"/>
                    </a:lnTo>
                    <a:lnTo>
                      <a:pt x="1968" y="2024"/>
                    </a:lnTo>
                    <a:lnTo>
                      <a:pt x="1743" y="2024"/>
                    </a:lnTo>
                    <a:lnTo>
                      <a:pt x="1856" y="1855"/>
                    </a:lnTo>
                    <a:lnTo>
                      <a:pt x="1912" y="1799"/>
                    </a:lnTo>
                    <a:lnTo>
                      <a:pt x="2024" y="1743"/>
                    </a:lnTo>
                    <a:lnTo>
                      <a:pt x="1968" y="1630"/>
                    </a:lnTo>
                    <a:lnTo>
                      <a:pt x="1912" y="1518"/>
                    </a:lnTo>
                    <a:lnTo>
                      <a:pt x="1856" y="1406"/>
                    </a:lnTo>
                    <a:lnTo>
                      <a:pt x="1743" y="1349"/>
                    </a:lnTo>
                    <a:lnTo>
                      <a:pt x="1631" y="1293"/>
                    </a:lnTo>
                    <a:lnTo>
                      <a:pt x="1631" y="1237"/>
                    </a:lnTo>
                    <a:lnTo>
                      <a:pt x="1631" y="1181"/>
                    </a:lnTo>
                    <a:lnTo>
                      <a:pt x="1743" y="1125"/>
                    </a:lnTo>
                    <a:lnTo>
                      <a:pt x="1799" y="1068"/>
                    </a:lnTo>
                    <a:lnTo>
                      <a:pt x="1912" y="1012"/>
                    </a:lnTo>
                    <a:lnTo>
                      <a:pt x="1968" y="1181"/>
                    </a:lnTo>
                    <a:lnTo>
                      <a:pt x="2024" y="1406"/>
                    </a:lnTo>
                    <a:lnTo>
                      <a:pt x="2024" y="1743"/>
                    </a:lnTo>
                    <a:lnTo>
                      <a:pt x="2080" y="1799"/>
                    </a:lnTo>
                    <a:lnTo>
                      <a:pt x="2193" y="1799"/>
                    </a:lnTo>
                    <a:lnTo>
                      <a:pt x="2249" y="1855"/>
                    </a:lnTo>
                    <a:lnTo>
                      <a:pt x="2249" y="1911"/>
                    </a:lnTo>
                    <a:lnTo>
                      <a:pt x="2305" y="1968"/>
                    </a:lnTo>
                    <a:lnTo>
                      <a:pt x="2418" y="1911"/>
                    </a:lnTo>
                    <a:lnTo>
                      <a:pt x="2530" y="2024"/>
                    </a:lnTo>
                    <a:lnTo>
                      <a:pt x="2586" y="2080"/>
                    </a:lnTo>
                    <a:lnTo>
                      <a:pt x="2699" y="2136"/>
                    </a:lnTo>
                    <a:lnTo>
                      <a:pt x="2755" y="2136"/>
                    </a:lnTo>
                    <a:lnTo>
                      <a:pt x="2811" y="2080"/>
                    </a:lnTo>
                    <a:lnTo>
                      <a:pt x="2755" y="1968"/>
                    </a:lnTo>
                    <a:lnTo>
                      <a:pt x="2811" y="1911"/>
                    </a:lnTo>
                    <a:lnTo>
                      <a:pt x="2867" y="1799"/>
                    </a:lnTo>
                    <a:lnTo>
                      <a:pt x="2867" y="1687"/>
                    </a:lnTo>
                    <a:lnTo>
                      <a:pt x="2811" y="1462"/>
                    </a:lnTo>
                    <a:lnTo>
                      <a:pt x="2755" y="1237"/>
                    </a:lnTo>
                    <a:lnTo>
                      <a:pt x="2755" y="1125"/>
                    </a:lnTo>
                    <a:lnTo>
                      <a:pt x="2867" y="1068"/>
                    </a:lnTo>
                    <a:lnTo>
                      <a:pt x="2811" y="1012"/>
                    </a:lnTo>
                    <a:lnTo>
                      <a:pt x="2755" y="900"/>
                    </a:lnTo>
                    <a:lnTo>
                      <a:pt x="2530" y="900"/>
                    </a:lnTo>
                    <a:lnTo>
                      <a:pt x="2418" y="1012"/>
                    </a:lnTo>
                    <a:lnTo>
                      <a:pt x="2305" y="900"/>
                    </a:lnTo>
                    <a:lnTo>
                      <a:pt x="2249" y="844"/>
                    </a:lnTo>
                    <a:lnTo>
                      <a:pt x="2361" y="787"/>
                    </a:lnTo>
                    <a:lnTo>
                      <a:pt x="2361" y="731"/>
                    </a:lnTo>
                    <a:lnTo>
                      <a:pt x="2361" y="675"/>
                    </a:lnTo>
                    <a:lnTo>
                      <a:pt x="2249" y="619"/>
                    </a:lnTo>
                    <a:lnTo>
                      <a:pt x="2193" y="563"/>
                    </a:lnTo>
                    <a:lnTo>
                      <a:pt x="2137" y="619"/>
                    </a:lnTo>
                    <a:lnTo>
                      <a:pt x="2137" y="787"/>
                    </a:lnTo>
                    <a:lnTo>
                      <a:pt x="2137" y="956"/>
                    </a:lnTo>
                    <a:lnTo>
                      <a:pt x="2137" y="1012"/>
                    </a:lnTo>
                    <a:lnTo>
                      <a:pt x="2080" y="1012"/>
                    </a:lnTo>
                    <a:lnTo>
                      <a:pt x="2024" y="956"/>
                    </a:lnTo>
                    <a:lnTo>
                      <a:pt x="2024" y="844"/>
                    </a:lnTo>
                    <a:lnTo>
                      <a:pt x="1968" y="675"/>
                    </a:lnTo>
                    <a:lnTo>
                      <a:pt x="1912" y="619"/>
                    </a:lnTo>
                    <a:lnTo>
                      <a:pt x="1856" y="619"/>
                    </a:lnTo>
                    <a:lnTo>
                      <a:pt x="1687" y="675"/>
                    </a:lnTo>
                    <a:lnTo>
                      <a:pt x="1687" y="675"/>
                    </a:lnTo>
                    <a:lnTo>
                      <a:pt x="1743" y="563"/>
                    </a:lnTo>
                    <a:lnTo>
                      <a:pt x="1799" y="506"/>
                    </a:lnTo>
                    <a:lnTo>
                      <a:pt x="2024" y="506"/>
                    </a:lnTo>
                    <a:lnTo>
                      <a:pt x="2080" y="450"/>
                    </a:lnTo>
                    <a:lnTo>
                      <a:pt x="2080" y="338"/>
                    </a:lnTo>
                    <a:lnTo>
                      <a:pt x="1968" y="225"/>
                    </a:lnTo>
                    <a:lnTo>
                      <a:pt x="1856" y="57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A4C5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5" name="Google Shape;24655;p54"/>
              <p:cNvSpPr/>
              <p:nvPr/>
            </p:nvSpPr>
            <p:spPr>
              <a:xfrm>
                <a:off x="2192675" y="1068050"/>
                <a:ext cx="61850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2361" extrusionOk="0">
                    <a:moveTo>
                      <a:pt x="1237" y="0"/>
                    </a:moveTo>
                    <a:lnTo>
                      <a:pt x="1068" y="113"/>
                    </a:lnTo>
                    <a:lnTo>
                      <a:pt x="450" y="113"/>
                    </a:lnTo>
                    <a:lnTo>
                      <a:pt x="225" y="225"/>
                    </a:lnTo>
                    <a:lnTo>
                      <a:pt x="113" y="281"/>
                    </a:lnTo>
                    <a:lnTo>
                      <a:pt x="56" y="337"/>
                    </a:lnTo>
                    <a:lnTo>
                      <a:pt x="0" y="394"/>
                    </a:lnTo>
                    <a:lnTo>
                      <a:pt x="113" y="562"/>
                    </a:lnTo>
                    <a:lnTo>
                      <a:pt x="225" y="675"/>
                    </a:lnTo>
                    <a:lnTo>
                      <a:pt x="506" y="731"/>
                    </a:lnTo>
                    <a:lnTo>
                      <a:pt x="675" y="731"/>
                    </a:lnTo>
                    <a:lnTo>
                      <a:pt x="899" y="675"/>
                    </a:lnTo>
                    <a:lnTo>
                      <a:pt x="1068" y="618"/>
                    </a:lnTo>
                    <a:lnTo>
                      <a:pt x="1293" y="675"/>
                    </a:lnTo>
                    <a:lnTo>
                      <a:pt x="1349" y="675"/>
                    </a:lnTo>
                    <a:lnTo>
                      <a:pt x="1462" y="731"/>
                    </a:lnTo>
                    <a:lnTo>
                      <a:pt x="1518" y="787"/>
                    </a:lnTo>
                    <a:lnTo>
                      <a:pt x="1574" y="843"/>
                    </a:lnTo>
                    <a:lnTo>
                      <a:pt x="1518" y="899"/>
                    </a:lnTo>
                    <a:lnTo>
                      <a:pt x="1405" y="1068"/>
                    </a:lnTo>
                    <a:lnTo>
                      <a:pt x="1349" y="1293"/>
                    </a:lnTo>
                    <a:lnTo>
                      <a:pt x="1349" y="1405"/>
                    </a:lnTo>
                    <a:lnTo>
                      <a:pt x="1462" y="1518"/>
                    </a:lnTo>
                    <a:lnTo>
                      <a:pt x="1518" y="1574"/>
                    </a:lnTo>
                    <a:lnTo>
                      <a:pt x="1574" y="1518"/>
                    </a:lnTo>
                    <a:lnTo>
                      <a:pt x="1630" y="1574"/>
                    </a:lnTo>
                    <a:lnTo>
                      <a:pt x="1630" y="1686"/>
                    </a:lnTo>
                    <a:lnTo>
                      <a:pt x="1574" y="1799"/>
                    </a:lnTo>
                    <a:lnTo>
                      <a:pt x="1405" y="1967"/>
                    </a:lnTo>
                    <a:lnTo>
                      <a:pt x="1293" y="2024"/>
                    </a:lnTo>
                    <a:lnTo>
                      <a:pt x="1237" y="2192"/>
                    </a:lnTo>
                    <a:lnTo>
                      <a:pt x="1293" y="2361"/>
                    </a:lnTo>
                    <a:lnTo>
                      <a:pt x="1349" y="2361"/>
                    </a:lnTo>
                    <a:lnTo>
                      <a:pt x="1462" y="2305"/>
                    </a:lnTo>
                    <a:lnTo>
                      <a:pt x="1462" y="2248"/>
                    </a:lnTo>
                    <a:lnTo>
                      <a:pt x="1518" y="2136"/>
                    </a:lnTo>
                    <a:lnTo>
                      <a:pt x="1574" y="2192"/>
                    </a:lnTo>
                    <a:lnTo>
                      <a:pt x="1630" y="2192"/>
                    </a:lnTo>
                    <a:lnTo>
                      <a:pt x="1686" y="2136"/>
                    </a:lnTo>
                    <a:lnTo>
                      <a:pt x="1743" y="2080"/>
                    </a:lnTo>
                    <a:lnTo>
                      <a:pt x="1799" y="2024"/>
                    </a:lnTo>
                    <a:lnTo>
                      <a:pt x="1799" y="1967"/>
                    </a:lnTo>
                    <a:lnTo>
                      <a:pt x="1911" y="1799"/>
                    </a:lnTo>
                    <a:lnTo>
                      <a:pt x="2024" y="1742"/>
                    </a:lnTo>
                    <a:lnTo>
                      <a:pt x="2136" y="1630"/>
                    </a:lnTo>
                    <a:lnTo>
                      <a:pt x="2192" y="1518"/>
                    </a:lnTo>
                    <a:lnTo>
                      <a:pt x="2192" y="1405"/>
                    </a:lnTo>
                    <a:lnTo>
                      <a:pt x="2192" y="1237"/>
                    </a:lnTo>
                    <a:lnTo>
                      <a:pt x="2417" y="1237"/>
                    </a:lnTo>
                    <a:lnTo>
                      <a:pt x="2417" y="1180"/>
                    </a:lnTo>
                    <a:lnTo>
                      <a:pt x="2417" y="1068"/>
                    </a:lnTo>
                    <a:lnTo>
                      <a:pt x="2473" y="1012"/>
                    </a:lnTo>
                    <a:lnTo>
                      <a:pt x="2305" y="787"/>
                    </a:lnTo>
                    <a:lnTo>
                      <a:pt x="2248" y="675"/>
                    </a:lnTo>
                    <a:lnTo>
                      <a:pt x="2248" y="506"/>
                    </a:lnTo>
                    <a:lnTo>
                      <a:pt x="2136" y="394"/>
                    </a:lnTo>
                    <a:lnTo>
                      <a:pt x="2192" y="281"/>
                    </a:lnTo>
                    <a:lnTo>
                      <a:pt x="2192" y="113"/>
                    </a:lnTo>
                    <a:lnTo>
                      <a:pt x="2080" y="56"/>
                    </a:lnTo>
                    <a:lnTo>
                      <a:pt x="2024" y="56"/>
                    </a:lnTo>
                    <a:lnTo>
                      <a:pt x="1967" y="113"/>
                    </a:lnTo>
                    <a:lnTo>
                      <a:pt x="1911" y="337"/>
                    </a:lnTo>
                    <a:lnTo>
                      <a:pt x="1799" y="337"/>
                    </a:lnTo>
                    <a:lnTo>
                      <a:pt x="1686" y="281"/>
                    </a:lnTo>
                    <a:lnTo>
                      <a:pt x="1630" y="169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rgbClr val="A8C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6" name="Google Shape;24656;p54"/>
              <p:cNvSpPr/>
              <p:nvPr/>
            </p:nvSpPr>
            <p:spPr>
              <a:xfrm>
                <a:off x="2206725" y="1101775"/>
                <a:ext cx="4077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1912" extrusionOk="0">
                    <a:moveTo>
                      <a:pt x="675" y="0"/>
                    </a:moveTo>
                    <a:lnTo>
                      <a:pt x="562" y="56"/>
                    </a:lnTo>
                    <a:lnTo>
                      <a:pt x="506" y="281"/>
                    </a:lnTo>
                    <a:lnTo>
                      <a:pt x="450" y="506"/>
                    </a:lnTo>
                    <a:lnTo>
                      <a:pt x="394" y="1012"/>
                    </a:lnTo>
                    <a:lnTo>
                      <a:pt x="394" y="1180"/>
                    </a:lnTo>
                    <a:lnTo>
                      <a:pt x="337" y="1237"/>
                    </a:lnTo>
                    <a:lnTo>
                      <a:pt x="281" y="1293"/>
                    </a:lnTo>
                    <a:lnTo>
                      <a:pt x="113" y="1293"/>
                    </a:lnTo>
                    <a:lnTo>
                      <a:pt x="0" y="1349"/>
                    </a:lnTo>
                    <a:lnTo>
                      <a:pt x="0" y="1405"/>
                    </a:lnTo>
                    <a:lnTo>
                      <a:pt x="0" y="1518"/>
                    </a:lnTo>
                    <a:lnTo>
                      <a:pt x="0" y="1574"/>
                    </a:lnTo>
                    <a:lnTo>
                      <a:pt x="169" y="1742"/>
                    </a:lnTo>
                    <a:lnTo>
                      <a:pt x="281" y="1855"/>
                    </a:lnTo>
                    <a:lnTo>
                      <a:pt x="450" y="1911"/>
                    </a:lnTo>
                    <a:lnTo>
                      <a:pt x="787" y="1911"/>
                    </a:lnTo>
                    <a:lnTo>
                      <a:pt x="956" y="1855"/>
                    </a:lnTo>
                    <a:lnTo>
                      <a:pt x="1068" y="1742"/>
                    </a:lnTo>
                    <a:lnTo>
                      <a:pt x="1181" y="1630"/>
                    </a:lnTo>
                    <a:lnTo>
                      <a:pt x="1293" y="1574"/>
                    </a:lnTo>
                    <a:lnTo>
                      <a:pt x="1574" y="1574"/>
                    </a:lnTo>
                    <a:lnTo>
                      <a:pt x="1630" y="1518"/>
                    </a:lnTo>
                    <a:lnTo>
                      <a:pt x="1630" y="1405"/>
                    </a:lnTo>
                    <a:lnTo>
                      <a:pt x="1462" y="1293"/>
                    </a:lnTo>
                    <a:lnTo>
                      <a:pt x="1349" y="1293"/>
                    </a:lnTo>
                    <a:lnTo>
                      <a:pt x="1293" y="1237"/>
                    </a:lnTo>
                    <a:lnTo>
                      <a:pt x="1405" y="1068"/>
                    </a:lnTo>
                    <a:lnTo>
                      <a:pt x="1349" y="1068"/>
                    </a:lnTo>
                    <a:lnTo>
                      <a:pt x="1349" y="1012"/>
                    </a:lnTo>
                    <a:lnTo>
                      <a:pt x="1237" y="1068"/>
                    </a:lnTo>
                    <a:lnTo>
                      <a:pt x="1068" y="1068"/>
                    </a:lnTo>
                    <a:lnTo>
                      <a:pt x="900" y="956"/>
                    </a:lnTo>
                    <a:lnTo>
                      <a:pt x="787" y="956"/>
                    </a:lnTo>
                    <a:lnTo>
                      <a:pt x="787" y="899"/>
                    </a:lnTo>
                    <a:lnTo>
                      <a:pt x="787" y="787"/>
                    </a:lnTo>
                    <a:lnTo>
                      <a:pt x="843" y="675"/>
                    </a:lnTo>
                    <a:lnTo>
                      <a:pt x="1068" y="506"/>
                    </a:lnTo>
                    <a:lnTo>
                      <a:pt x="1124" y="393"/>
                    </a:lnTo>
                    <a:lnTo>
                      <a:pt x="900" y="337"/>
                    </a:lnTo>
                    <a:lnTo>
                      <a:pt x="843" y="281"/>
                    </a:lnTo>
                    <a:lnTo>
                      <a:pt x="843" y="169"/>
                    </a:lnTo>
                    <a:lnTo>
                      <a:pt x="787" y="56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7" name="Google Shape;24657;p54"/>
              <p:cNvSpPr/>
              <p:nvPr/>
            </p:nvSpPr>
            <p:spPr>
              <a:xfrm>
                <a:off x="2212350" y="1131275"/>
                <a:ext cx="43575" cy="37950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1518" extrusionOk="0">
                    <a:moveTo>
                      <a:pt x="1630" y="0"/>
                    </a:moveTo>
                    <a:lnTo>
                      <a:pt x="1574" y="57"/>
                    </a:lnTo>
                    <a:lnTo>
                      <a:pt x="1518" y="113"/>
                    </a:lnTo>
                    <a:lnTo>
                      <a:pt x="1405" y="113"/>
                    </a:lnTo>
                    <a:lnTo>
                      <a:pt x="1405" y="225"/>
                    </a:lnTo>
                    <a:lnTo>
                      <a:pt x="1349" y="281"/>
                    </a:lnTo>
                    <a:lnTo>
                      <a:pt x="1293" y="338"/>
                    </a:lnTo>
                    <a:lnTo>
                      <a:pt x="1124" y="338"/>
                    </a:lnTo>
                    <a:lnTo>
                      <a:pt x="899" y="281"/>
                    </a:lnTo>
                    <a:lnTo>
                      <a:pt x="843" y="338"/>
                    </a:lnTo>
                    <a:lnTo>
                      <a:pt x="843" y="394"/>
                    </a:lnTo>
                    <a:lnTo>
                      <a:pt x="787" y="562"/>
                    </a:lnTo>
                    <a:lnTo>
                      <a:pt x="731" y="619"/>
                    </a:lnTo>
                    <a:lnTo>
                      <a:pt x="450" y="619"/>
                    </a:lnTo>
                    <a:lnTo>
                      <a:pt x="225" y="731"/>
                    </a:lnTo>
                    <a:lnTo>
                      <a:pt x="225" y="787"/>
                    </a:lnTo>
                    <a:lnTo>
                      <a:pt x="169" y="900"/>
                    </a:lnTo>
                    <a:lnTo>
                      <a:pt x="112" y="956"/>
                    </a:lnTo>
                    <a:lnTo>
                      <a:pt x="56" y="1012"/>
                    </a:lnTo>
                    <a:lnTo>
                      <a:pt x="0" y="1181"/>
                    </a:lnTo>
                    <a:lnTo>
                      <a:pt x="56" y="1237"/>
                    </a:lnTo>
                    <a:lnTo>
                      <a:pt x="281" y="1293"/>
                    </a:lnTo>
                    <a:lnTo>
                      <a:pt x="337" y="1237"/>
                    </a:lnTo>
                    <a:lnTo>
                      <a:pt x="337" y="1293"/>
                    </a:lnTo>
                    <a:lnTo>
                      <a:pt x="337" y="1462"/>
                    </a:lnTo>
                    <a:lnTo>
                      <a:pt x="394" y="1518"/>
                    </a:lnTo>
                    <a:lnTo>
                      <a:pt x="450" y="1518"/>
                    </a:lnTo>
                    <a:lnTo>
                      <a:pt x="562" y="1462"/>
                    </a:lnTo>
                    <a:lnTo>
                      <a:pt x="731" y="1349"/>
                    </a:lnTo>
                    <a:lnTo>
                      <a:pt x="843" y="1237"/>
                    </a:lnTo>
                    <a:lnTo>
                      <a:pt x="843" y="1124"/>
                    </a:lnTo>
                    <a:lnTo>
                      <a:pt x="956" y="1124"/>
                    </a:lnTo>
                    <a:lnTo>
                      <a:pt x="1124" y="1068"/>
                    </a:lnTo>
                    <a:lnTo>
                      <a:pt x="1293" y="1012"/>
                    </a:lnTo>
                    <a:lnTo>
                      <a:pt x="1461" y="900"/>
                    </a:lnTo>
                    <a:lnTo>
                      <a:pt x="1574" y="787"/>
                    </a:lnTo>
                    <a:lnTo>
                      <a:pt x="1686" y="619"/>
                    </a:lnTo>
                    <a:lnTo>
                      <a:pt x="1742" y="450"/>
                    </a:lnTo>
                    <a:lnTo>
                      <a:pt x="1742" y="225"/>
                    </a:lnTo>
                    <a:lnTo>
                      <a:pt x="1742" y="0"/>
                    </a:lnTo>
                    <a:close/>
                  </a:path>
                </a:pathLst>
              </a:custGeom>
              <a:solidFill>
                <a:srgbClr val="A2C3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8" name="Google Shape;24658;p54"/>
              <p:cNvSpPr/>
              <p:nvPr/>
            </p:nvSpPr>
            <p:spPr>
              <a:xfrm>
                <a:off x="2230600" y="1131275"/>
                <a:ext cx="45000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350" extrusionOk="0">
                    <a:moveTo>
                      <a:pt x="1012" y="0"/>
                    </a:moveTo>
                    <a:lnTo>
                      <a:pt x="956" y="281"/>
                    </a:lnTo>
                    <a:lnTo>
                      <a:pt x="956" y="338"/>
                    </a:lnTo>
                    <a:lnTo>
                      <a:pt x="844" y="450"/>
                    </a:lnTo>
                    <a:lnTo>
                      <a:pt x="788" y="506"/>
                    </a:lnTo>
                    <a:lnTo>
                      <a:pt x="788" y="619"/>
                    </a:lnTo>
                    <a:lnTo>
                      <a:pt x="788" y="675"/>
                    </a:lnTo>
                    <a:lnTo>
                      <a:pt x="788" y="787"/>
                    </a:lnTo>
                    <a:lnTo>
                      <a:pt x="563" y="956"/>
                    </a:lnTo>
                    <a:lnTo>
                      <a:pt x="450" y="1068"/>
                    </a:lnTo>
                    <a:lnTo>
                      <a:pt x="282" y="1012"/>
                    </a:lnTo>
                    <a:lnTo>
                      <a:pt x="1" y="1012"/>
                    </a:lnTo>
                    <a:lnTo>
                      <a:pt x="1" y="1068"/>
                    </a:lnTo>
                    <a:lnTo>
                      <a:pt x="57" y="1181"/>
                    </a:lnTo>
                    <a:lnTo>
                      <a:pt x="113" y="1237"/>
                    </a:lnTo>
                    <a:lnTo>
                      <a:pt x="169" y="1237"/>
                    </a:lnTo>
                    <a:lnTo>
                      <a:pt x="394" y="1293"/>
                    </a:lnTo>
                    <a:lnTo>
                      <a:pt x="675" y="1349"/>
                    </a:lnTo>
                    <a:lnTo>
                      <a:pt x="731" y="1293"/>
                    </a:lnTo>
                    <a:lnTo>
                      <a:pt x="844" y="1293"/>
                    </a:lnTo>
                    <a:lnTo>
                      <a:pt x="1181" y="1124"/>
                    </a:lnTo>
                    <a:lnTo>
                      <a:pt x="1350" y="1012"/>
                    </a:lnTo>
                    <a:lnTo>
                      <a:pt x="1462" y="900"/>
                    </a:lnTo>
                    <a:lnTo>
                      <a:pt x="1687" y="731"/>
                    </a:lnTo>
                    <a:lnTo>
                      <a:pt x="1743" y="675"/>
                    </a:lnTo>
                    <a:lnTo>
                      <a:pt x="1799" y="506"/>
                    </a:lnTo>
                    <a:lnTo>
                      <a:pt x="1743" y="394"/>
                    </a:lnTo>
                    <a:lnTo>
                      <a:pt x="1631" y="169"/>
                    </a:lnTo>
                    <a:lnTo>
                      <a:pt x="1462" y="281"/>
                    </a:lnTo>
                    <a:lnTo>
                      <a:pt x="1293" y="169"/>
                    </a:lnTo>
                    <a:lnTo>
                      <a:pt x="1237" y="113"/>
                    </a:lnTo>
                    <a:lnTo>
                      <a:pt x="1237" y="169"/>
                    </a:lnTo>
                    <a:lnTo>
                      <a:pt x="1181" y="113"/>
                    </a:lnTo>
                    <a:lnTo>
                      <a:pt x="1237" y="113"/>
                    </a:lnTo>
                    <a:lnTo>
                      <a:pt x="1125" y="57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94B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9" name="Google Shape;24659;p54"/>
              <p:cNvSpPr/>
              <p:nvPr/>
            </p:nvSpPr>
            <p:spPr>
              <a:xfrm>
                <a:off x="2261525" y="1111600"/>
                <a:ext cx="3937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1069" extrusionOk="0">
                    <a:moveTo>
                      <a:pt x="900" y="0"/>
                    </a:moveTo>
                    <a:lnTo>
                      <a:pt x="675" y="113"/>
                    </a:lnTo>
                    <a:lnTo>
                      <a:pt x="619" y="169"/>
                    </a:lnTo>
                    <a:lnTo>
                      <a:pt x="562" y="282"/>
                    </a:lnTo>
                    <a:lnTo>
                      <a:pt x="562" y="394"/>
                    </a:lnTo>
                    <a:lnTo>
                      <a:pt x="506" y="394"/>
                    </a:lnTo>
                    <a:lnTo>
                      <a:pt x="450" y="282"/>
                    </a:lnTo>
                    <a:lnTo>
                      <a:pt x="338" y="282"/>
                    </a:lnTo>
                    <a:lnTo>
                      <a:pt x="225" y="394"/>
                    </a:lnTo>
                    <a:lnTo>
                      <a:pt x="56" y="394"/>
                    </a:lnTo>
                    <a:lnTo>
                      <a:pt x="0" y="506"/>
                    </a:lnTo>
                    <a:lnTo>
                      <a:pt x="394" y="506"/>
                    </a:lnTo>
                    <a:lnTo>
                      <a:pt x="506" y="563"/>
                    </a:lnTo>
                    <a:lnTo>
                      <a:pt x="675" y="675"/>
                    </a:lnTo>
                    <a:lnTo>
                      <a:pt x="787" y="787"/>
                    </a:lnTo>
                    <a:lnTo>
                      <a:pt x="843" y="844"/>
                    </a:lnTo>
                    <a:lnTo>
                      <a:pt x="900" y="731"/>
                    </a:lnTo>
                    <a:lnTo>
                      <a:pt x="900" y="675"/>
                    </a:lnTo>
                    <a:lnTo>
                      <a:pt x="956" y="731"/>
                    </a:lnTo>
                    <a:lnTo>
                      <a:pt x="956" y="900"/>
                    </a:lnTo>
                    <a:lnTo>
                      <a:pt x="956" y="1012"/>
                    </a:lnTo>
                    <a:lnTo>
                      <a:pt x="1124" y="1068"/>
                    </a:lnTo>
                    <a:lnTo>
                      <a:pt x="1181" y="1068"/>
                    </a:lnTo>
                    <a:lnTo>
                      <a:pt x="1237" y="956"/>
                    </a:lnTo>
                    <a:lnTo>
                      <a:pt x="1405" y="956"/>
                    </a:lnTo>
                    <a:lnTo>
                      <a:pt x="1462" y="844"/>
                    </a:lnTo>
                    <a:lnTo>
                      <a:pt x="1518" y="731"/>
                    </a:lnTo>
                    <a:lnTo>
                      <a:pt x="1574" y="563"/>
                    </a:lnTo>
                    <a:lnTo>
                      <a:pt x="1574" y="450"/>
                    </a:lnTo>
                    <a:lnTo>
                      <a:pt x="1518" y="394"/>
                    </a:lnTo>
                    <a:lnTo>
                      <a:pt x="1293" y="394"/>
                    </a:lnTo>
                    <a:lnTo>
                      <a:pt x="1237" y="282"/>
                    </a:lnTo>
                    <a:lnTo>
                      <a:pt x="1237" y="225"/>
                    </a:lnTo>
                    <a:lnTo>
                      <a:pt x="1293" y="225"/>
                    </a:lnTo>
                    <a:lnTo>
                      <a:pt x="1405" y="169"/>
                    </a:lnTo>
                    <a:lnTo>
                      <a:pt x="1293" y="57"/>
                    </a:lnTo>
                    <a:lnTo>
                      <a:pt x="1181" y="113"/>
                    </a:lnTo>
                    <a:lnTo>
                      <a:pt x="1068" y="57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0" name="Google Shape;24660;p54"/>
              <p:cNvSpPr/>
              <p:nvPr/>
            </p:nvSpPr>
            <p:spPr>
              <a:xfrm>
                <a:off x="2296650" y="1111600"/>
                <a:ext cx="3092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125" extrusionOk="0">
                    <a:moveTo>
                      <a:pt x="169" y="0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169" y="169"/>
                    </a:lnTo>
                    <a:lnTo>
                      <a:pt x="225" y="225"/>
                    </a:lnTo>
                    <a:lnTo>
                      <a:pt x="338" y="338"/>
                    </a:lnTo>
                    <a:lnTo>
                      <a:pt x="338" y="394"/>
                    </a:lnTo>
                    <a:lnTo>
                      <a:pt x="338" y="450"/>
                    </a:lnTo>
                    <a:lnTo>
                      <a:pt x="281" y="506"/>
                    </a:lnTo>
                    <a:lnTo>
                      <a:pt x="281" y="844"/>
                    </a:lnTo>
                    <a:lnTo>
                      <a:pt x="281" y="1012"/>
                    </a:lnTo>
                    <a:lnTo>
                      <a:pt x="338" y="1125"/>
                    </a:lnTo>
                    <a:lnTo>
                      <a:pt x="394" y="1125"/>
                    </a:lnTo>
                    <a:lnTo>
                      <a:pt x="450" y="1068"/>
                    </a:lnTo>
                    <a:lnTo>
                      <a:pt x="562" y="956"/>
                    </a:lnTo>
                    <a:lnTo>
                      <a:pt x="619" y="956"/>
                    </a:lnTo>
                    <a:lnTo>
                      <a:pt x="675" y="900"/>
                    </a:lnTo>
                    <a:lnTo>
                      <a:pt x="675" y="956"/>
                    </a:lnTo>
                    <a:lnTo>
                      <a:pt x="787" y="1012"/>
                    </a:lnTo>
                    <a:lnTo>
                      <a:pt x="900" y="1012"/>
                    </a:lnTo>
                    <a:lnTo>
                      <a:pt x="1068" y="900"/>
                    </a:lnTo>
                    <a:lnTo>
                      <a:pt x="1125" y="844"/>
                    </a:lnTo>
                    <a:lnTo>
                      <a:pt x="1068" y="787"/>
                    </a:lnTo>
                    <a:lnTo>
                      <a:pt x="900" y="787"/>
                    </a:lnTo>
                    <a:lnTo>
                      <a:pt x="900" y="675"/>
                    </a:lnTo>
                    <a:lnTo>
                      <a:pt x="956" y="675"/>
                    </a:lnTo>
                    <a:lnTo>
                      <a:pt x="1237" y="563"/>
                    </a:lnTo>
                    <a:lnTo>
                      <a:pt x="1181" y="506"/>
                    </a:lnTo>
                    <a:lnTo>
                      <a:pt x="1181" y="394"/>
                    </a:lnTo>
                    <a:lnTo>
                      <a:pt x="1181" y="338"/>
                    </a:lnTo>
                    <a:lnTo>
                      <a:pt x="1125" y="225"/>
                    </a:lnTo>
                    <a:lnTo>
                      <a:pt x="1012" y="113"/>
                    </a:lnTo>
                    <a:lnTo>
                      <a:pt x="844" y="57"/>
                    </a:lnTo>
                    <a:lnTo>
                      <a:pt x="844" y="57"/>
                    </a:lnTo>
                    <a:lnTo>
                      <a:pt x="900" y="225"/>
                    </a:lnTo>
                    <a:lnTo>
                      <a:pt x="900" y="338"/>
                    </a:lnTo>
                    <a:lnTo>
                      <a:pt x="900" y="450"/>
                    </a:lnTo>
                    <a:lnTo>
                      <a:pt x="900" y="506"/>
                    </a:lnTo>
                    <a:lnTo>
                      <a:pt x="787" y="506"/>
                    </a:lnTo>
                    <a:lnTo>
                      <a:pt x="731" y="450"/>
                    </a:lnTo>
                    <a:lnTo>
                      <a:pt x="731" y="338"/>
                    </a:lnTo>
                    <a:lnTo>
                      <a:pt x="675" y="225"/>
                    </a:lnTo>
                    <a:lnTo>
                      <a:pt x="562" y="169"/>
                    </a:lnTo>
                    <a:lnTo>
                      <a:pt x="450" y="113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1" name="Google Shape;24661;p54"/>
              <p:cNvSpPr/>
              <p:nvPr/>
            </p:nvSpPr>
            <p:spPr>
              <a:xfrm>
                <a:off x="2285400" y="1132675"/>
                <a:ext cx="5622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788" extrusionOk="0">
                    <a:moveTo>
                      <a:pt x="2080" y="1"/>
                    </a:moveTo>
                    <a:lnTo>
                      <a:pt x="1912" y="113"/>
                    </a:lnTo>
                    <a:lnTo>
                      <a:pt x="1687" y="169"/>
                    </a:lnTo>
                    <a:lnTo>
                      <a:pt x="1518" y="225"/>
                    </a:lnTo>
                    <a:lnTo>
                      <a:pt x="1350" y="394"/>
                    </a:lnTo>
                    <a:lnTo>
                      <a:pt x="1125" y="394"/>
                    </a:lnTo>
                    <a:lnTo>
                      <a:pt x="1069" y="450"/>
                    </a:lnTo>
                    <a:lnTo>
                      <a:pt x="956" y="506"/>
                    </a:lnTo>
                    <a:lnTo>
                      <a:pt x="731" y="506"/>
                    </a:lnTo>
                    <a:lnTo>
                      <a:pt x="619" y="450"/>
                    </a:lnTo>
                    <a:lnTo>
                      <a:pt x="507" y="394"/>
                    </a:lnTo>
                    <a:lnTo>
                      <a:pt x="394" y="394"/>
                    </a:lnTo>
                    <a:lnTo>
                      <a:pt x="338" y="450"/>
                    </a:lnTo>
                    <a:lnTo>
                      <a:pt x="113" y="450"/>
                    </a:lnTo>
                    <a:lnTo>
                      <a:pt x="57" y="506"/>
                    </a:lnTo>
                    <a:lnTo>
                      <a:pt x="1" y="619"/>
                    </a:lnTo>
                    <a:lnTo>
                      <a:pt x="1" y="675"/>
                    </a:lnTo>
                    <a:lnTo>
                      <a:pt x="113" y="787"/>
                    </a:lnTo>
                    <a:lnTo>
                      <a:pt x="338" y="787"/>
                    </a:lnTo>
                    <a:lnTo>
                      <a:pt x="563" y="731"/>
                    </a:lnTo>
                    <a:lnTo>
                      <a:pt x="675" y="731"/>
                    </a:lnTo>
                    <a:lnTo>
                      <a:pt x="788" y="675"/>
                    </a:lnTo>
                    <a:lnTo>
                      <a:pt x="956" y="675"/>
                    </a:lnTo>
                    <a:lnTo>
                      <a:pt x="1237" y="619"/>
                    </a:lnTo>
                    <a:lnTo>
                      <a:pt x="1462" y="506"/>
                    </a:lnTo>
                    <a:lnTo>
                      <a:pt x="1687" y="338"/>
                    </a:lnTo>
                    <a:lnTo>
                      <a:pt x="1968" y="338"/>
                    </a:lnTo>
                    <a:lnTo>
                      <a:pt x="2024" y="225"/>
                    </a:lnTo>
                    <a:lnTo>
                      <a:pt x="2137" y="169"/>
                    </a:lnTo>
                    <a:lnTo>
                      <a:pt x="2193" y="169"/>
                    </a:lnTo>
                    <a:lnTo>
                      <a:pt x="2249" y="57"/>
                    </a:lnTo>
                    <a:lnTo>
                      <a:pt x="2193" y="1"/>
                    </a:lnTo>
                    <a:close/>
                  </a:path>
                </a:pathLst>
              </a:custGeom>
              <a:solidFill>
                <a:srgbClr val="80A2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2" name="Google Shape;24662;p54"/>
              <p:cNvSpPr/>
              <p:nvPr/>
            </p:nvSpPr>
            <p:spPr>
              <a:xfrm>
                <a:off x="2254500" y="1087700"/>
                <a:ext cx="182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732" extrusionOk="0">
                    <a:moveTo>
                      <a:pt x="619" y="1"/>
                    </a:moveTo>
                    <a:lnTo>
                      <a:pt x="450" y="57"/>
                    </a:lnTo>
                    <a:lnTo>
                      <a:pt x="225" y="113"/>
                    </a:lnTo>
                    <a:lnTo>
                      <a:pt x="113" y="57"/>
                    </a:lnTo>
                    <a:lnTo>
                      <a:pt x="56" y="113"/>
                    </a:lnTo>
                    <a:lnTo>
                      <a:pt x="0" y="226"/>
                    </a:lnTo>
                    <a:lnTo>
                      <a:pt x="169" y="675"/>
                    </a:lnTo>
                    <a:lnTo>
                      <a:pt x="225" y="732"/>
                    </a:lnTo>
                    <a:lnTo>
                      <a:pt x="281" y="732"/>
                    </a:lnTo>
                    <a:lnTo>
                      <a:pt x="337" y="675"/>
                    </a:lnTo>
                    <a:lnTo>
                      <a:pt x="394" y="619"/>
                    </a:lnTo>
                    <a:lnTo>
                      <a:pt x="337" y="507"/>
                    </a:lnTo>
                    <a:lnTo>
                      <a:pt x="337" y="451"/>
                    </a:lnTo>
                    <a:lnTo>
                      <a:pt x="337" y="394"/>
                    </a:lnTo>
                    <a:lnTo>
                      <a:pt x="450" y="394"/>
                    </a:lnTo>
                    <a:lnTo>
                      <a:pt x="506" y="451"/>
                    </a:lnTo>
                    <a:lnTo>
                      <a:pt x="619" y="451"/>
                    </a:lnTo>
                    <a:lnTo>
                      <a:pt x="619" y="394"/>
                    </a:lnTo>
                    <a:lnTo>
                      <a:pt x="619" y="226"/>
                    </a:lnTo>
                    <a:lnTo>
                      <a:pt x="675" y="113"/>
                    </a:lnTo>
                    <a:lnTo>
                      <a:pt x="731" y="57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A8C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3" name="Google Shape;24663;p54"/>
              <p:cNvSpPr/>
              <p:nvPr/>
            </p:nvSpPr>
            <p:spPr>
              <a:xfrm>
                <a:off x="2237625" y="1103175"/>
                <a:ext cx="155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900" extrusionOk="0">
                    <a:moveTo>
                      <a:pt x="394" y="0"/>
                    </a:moveTo>
                    <a:lnTo>
                      <a:pt x="282" y="169"/>
                    </a:lnTo>
                    <a:lnTo>
                      <a:pt x="226" y="225"/>
                    </a:lnTo>
                    <a:lnTo>
                      <a:pt x="169" y="225"/>
                    </a:lnTo>
                    <a:lnTo>
                      <a:pt x="57" y="281"/>
                    </a:lnTo>
                    <a:lnTo>
                      <a:pt x="1" y="337"/>
                    </a:lnTo>
                    <a:lnTo>
                      <a:pt x="1" y="562"/>
                    </a:lnTo>
                    <a:lnTo>
                      <a:pt x="113" y="562"/>
                    </a:lnTo>
                    <a:lnTo>
                      <a:pt x="169" y="619"/>
                    </a:lnTo>
                    <a:lnTo>
                      <a:pt x="226" y="731"/>
                    </a:lnTo>
                    <a:lnTo>
                      <a:pt x="450" y="731"/>
                    </a:lnTo>
                    <a:lnTo>
                      <a:pt x="507" y="843"/>
                    </a:lnTo>
                    <a:lnTo>
                      <a:pt x="507" y="900"/>
                    </a:lnTo>
                    <a:lnTo>
                      <a:pt x="563" y="900"/>
                    </a:lnTo>
                    <a:lnTo>
                      <a:pt x="619" y="843"/>
                    </a:lnTo>
                    <a:lnTo>
                      <a:pt x="563" y="731"/>
                    </a:lnTo>
                    <a:lnTo>
                      <a:pt x="563" y="675"/>
                    </a:lnTo>
                    <a:lnTo>
                      <a:pt x="619" y="506"/>
                    </a:lnTo>
                    <a:lnTo>
                      <a:pt x="563" y="450"/>
                    </a:lnTo>
                    <a:lnTo>
                      <a:pt x="450" y="337"/>
                    </a:lnTo>
                    <a:lnTo>
                      <a:pt x="450" y="225"/>
                    </a:lnTo>
                    <a:lnTo>
                      <a:pt x="450" y="113"/>
                    </a:lnTo>
                    <a:lnTo>
                      <a:pt x="450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4" name="Google Shape;24664;p54"/>
              <p:cNvSpPr/>
              <p:nvPr/>
            </p:nvSpPr>
            <p:spPr>
              <a:xfrm>
                <a:off x="2271350" y="1134075"/>
                <a:ext cx="169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844" extrusionOk="0">
                    <a:moveTo>
                      <a:pt x="169" y="1"/>
                    </a:moveTo>
                    <a:lnTo>
                      <a:pt x="1" y="57"/>
                    </a:lnTo>
                    <a:lnTo>
                      <a:pt x="1" y="226"/>
                    </a:lnTo>
                    <a:lnTo>
                      <a:pt x="57" y="338"/>
                    </a:lnTo>
                    <a:lnTo>
                      <a:pt x="113" y="450"/>
                    </a:lnTo>
                    <a:lnTo>
                      <a:pt x="57" y="563"/>
                    </a:lnTo>
                    <a:lnTo>
                      <a:pt x="57" y="619"/>
                    </a:lnTo>
                    <a:lnTo>
                      <a:pt x="57" y="731"/>
                    </a:lnTo>
                    <a:lnTo>
                      <a:pt x="226" y="844"/>
                    </a:lnTo>
                    <a:lnTo>
                      <a:pt x="394" y="788"/>
                    </a:lnTo>
                    <a:lnTo>
                      <a:pt x="675" y="675"/>
                    </a:lnTo>
                    <a:lnTo>
                      <a:pt x="619" y="563"/>
                    </a:lnTo>
                    <a:lnTo>
                      <a:pt x="619" y="450"/>
                    </a:lnTo>
                    <a:lnTo>
                      <a:pt x="507" y="450"/>
                    </a:lnTo>
                    <a:lnTo>
                      <a:pt x="394" y="394"/>
                    </a:lnTo>
                    <a:lnTo>
                      <a:pt x="282" y="338"/>
                    </a:lnTo>
                    <a:lnTo>
                      <a:pt x="282" y="169"/>
                    </a:lnTo>
                    <a:lnTo>
                      <a:pt x="338" y="113"/>
                    </a:lnTo>
                    <a:lnTo>
                      <a:pt x="282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BA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5" name="Google Shape;24665;p54"/>
              <p:cNvSpPr/>
              <p:nvPr/>
            </p:nvSpPr>
            <p:spPr>
              <a:xfrm>
                <a:off x="2302275" y="1089125"/>
                <a:ext cx="126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394" extrusionOk="0">
                    <a:moveTo>
                      <a:pt x="337" y="0"/>
                    </a:moveTo>
                    <a:lnTo>
                      <a:pt x="225" y="56"/>
                    </a:lnTo>
                    <a:lnTo>
                      <a:pt x="169" y="113"/>
                    </a:lnTo>
                    <a:lnTo>
                      <a:pt x="56" y="113"/>
                    </a:lnTo>
                    <a:lnTo>
                      <a:pt x="56" y="169"/>
                    </a:lnTo>
                    <a:lnTo>
                      <a:pt x="56" y="225"/>
                    </a:lnTo>
                    <a:lnTo>
                      <a:pt x="0" y="281"/>
                    </a:lnTo>
                    <a:lnTo>
                      <a:pt x="113" y="337"/>
                    </a:lnTo>
                    <a:lnTo>
                      <a:pt x="169" y="281"/>
                    </a:lnTo>
                    <a:lnTo>
                      <a:pt x="281" y="281"/>
                    </a:lnTo>
                    <a:lnTo>
                      <a:pt x="281" y="394"/>
                    </a:lnTo>
                    <a:lnTo>
                      <a:pt x="394" y="281"/>
                    </a:lnTo>
                    <a:lnTo>
                      <a:pt x="506" y="169"/>
                    </a:lnTo>
                    <a:lnTo>
                      <a:pt x="506" y="113"/>
                    </a:lnTo>
                    <a:lnTo>
                      <a:pt x="506" y="56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ACC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6" name="Google Shape;24666;p54"/>
              <p:cNvSpPr/>
              <p:nvPr/>
            </p:nvSpPr>
            <p:spPr>
              <a:xfrm>
                <a:off x="2351450" y="1114400"/>
                <a:ext cx="1970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507" extrusionOk="0">
                    <a:moveTo>
                      <a:pt x="787" y="1"/>
                    </a:moveTo>
                    <a:lnTo>
                      <a:pt x="394" y="226"/>
                    </a:lnTo>
                    <a:lnTo>
                      <a:pt x="0" y="451"/>
                    </a:lnTo>
                    <a:lnTo>
                      <a:pt x="0" y="507"/>
                    </a:lnTo>
                    <a:lnTo>
                      <a:pt x="57" y="507"/>
                    </a:lnTo>
                    <a:lnTo>
                      <a:pt x="169" y="451"/>
                    </a:lnTo>
                    <a:lnTo>
                      <a:pt x="394" y="451"/>
                    </a:lnTo>
                    <a:lnTo>
                      <a:pt x="506" y="394"/>
                    </a:lnTo>
                    <a:lnTo>
                      <a:pt x="562" y="282"/>
                    </a:lnTo>
                    <a:lnTo>
                      <a:pt x="619" y="226"/>
                    </a:lnTo>
                    <a:lnTo>
                      <a:pt x="731" y="170"/>
                    </a:lnTo>
                    <a:lnTo>
                      <a:pt x="787" y="113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6D8F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7" name="Google Shape;24667;p54"/>
              <p:cNvSpPr/>
              <p:nvPr/>
            </p:nvSpPr>
            <p:spPr>
              <a:xfrm>
                <a:off x="2337400" y="1124250"/>
                <a:ext cx="1830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394" extrusionOk="0">
                    <a:moveTo>
                      <a:pt x="450" y="0"/>
                    </a:moveTo>
                    <a:lnTo>
                      <a:pt x="394" y="57"/>
                    </a:lnTo>
                    <a:lnTo>
                      <a:pt x="169" y="169"/>
                    </a:lnTo>
                    <a:lnTo>
                      <a:pt x="57" y="225"/>
                    </a:lnTo>
                    <a:lnTo>
                      <a:pt x="0" y="338"/>
                    </a:lnTo>
                    <a:lnTo>
                      <a:pt x="113" y="394"/>
                    </a:lnTo>
                    <a:lnTo>
                      <a:pt x="169" y="394"/>
                    </a:lnTo>
                    <a:lnTo>
                      <a:pt x="338" y="281"/>
                    </a:lnTo>
                    <a:lnTo>
                      <a:pt x="394" y="225"/>
                    </a:lnTo>
                    <a:lnTo>
                      <a:pt x="450" y="225"/>
                    </a:lnTo>
                    <a:lnTo>
                      <a:pt x="619" y="169"/>
                    </a:lnTo>
                    <a:lnTo>
                      <a:pt x="675" y="113"/>
                    </a:lnTo>
                    <a:lnTo>
                      <a:pt x="731" y="57"/>
                    </a:lnTo>
                    <a:lnTo>
                      <a:pt x="562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739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8" name="Google Shape;24668;p54"/>
              <p:cNvSpPr/>
              <p:nvPr/>
            </p:nvSpPr>
            <p:spPr>
              <a:xfrm>
                <a:off x="2232000" y="1118625"/>
                <a:ext cx="56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82" extrusionOk="0">
                    <a:moveTo>
                      <a:pt x="113" y="1"/>
                    </a:moveTo>
                    <a:lnTo>
                      <a:pt x="113" y="57"/>
                    </a:lnTo>
                    <a:lnTo>
                      <a:pt x="1" y="169"/>
                    </a:lnTo>
                    <a:lnTo>
                      <a:pt x="113" y="282"/>
                    </a:lnTo>
                    <a:lnTo>
                      <a:pt x="226" y="282"/>
                    </a:lnTo>
                    <a:lnTo>
                      <a:pt x="226" y="225"/>
                    </a:lnTo>
                    <a:lnTo>
                      <a:pt x="226" y="169"/>
                    </a:lnTo>
                    <a:lnTo>
                      <a:pt x="170" y="113"/>
                    </a:lnTo>
                    <a:lnTo>
                      <a:pt x="170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9" name="Google Shape;24669;p54"/>
              <p:cNvSpPr/>
              <p:nvPr/>
            </p:nvSpPr>
            <p:spPr>
              <a:xfrm>
                <a:off x="2253100" y="1110200"/>
                <a:ext cx="42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82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0" name="Google Shape;24670;p54"/>
              <p:cNvSpPr/>
              <p:nvPr/>
            </p:nvSpPr>
            <p:spPr>
              <a:xfrm>
                <a:off x="2316325" y="1096150"/>
                <a:ext cx="28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82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57" y="281"/>
                    </a:lnTo>
                    <a:lnTo>
                      <a:pt x="57" y="225"/>
                    </a:lnTo>
                    <a:lnTo>
                      <a:pt x="113" y="169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CC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1" name="Google Shape;24671;p54"/>
              <p:cNvSpPr/>
              <p:nvPr/>
            </p:nvSpPr>
            <p:spPr>
              <a:xfrm>
                <a:off x="2307900" y="1098950"/>
                <a:ext cx="56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56" y="169"/>
                    </a:lnTo>
                    <a:lnTo>
                      <a:pt x="112" y="169"/>
                    </a:lnTo>
                    <a:lnTo>
                      <a:pt x="225" y="113"/>
                    </a:lnTo>
                    <a:lnTo>
                      <a:pt x="112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CC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2" name="Google Shape;24672;p54"/>
              <p:cNvSpPr/>
              <p:nvPr/>
            </p:nvSpPr>
            <p:spPr>
              <a:xfrm>
                <a:off x="2284000" y="1136900"/>
                <a:ext cx="28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3" name="Google Shape;24673;p54"/>
              <p:cNvSpPr/>
              <p:nvPr/>
            </p:nvSpPr>
            <p:spPr>
              <a:xfrm>
                <a:off x="2260125" y="11242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113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4" name="Google Shape;24674;p54"/>
              <p:cNvSpPr/>
              <p:nvPr/>
            </p:nvSpPr>
            <p:spPr>
              <a:xfrm>
                <a:off x="2229200" y="11214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5" name="Google Shape;24675;p54"/>
              <p:cNvSpPr/>
              <p:nvPr/>
            </p:nvSpPr>
            <p:spPr>
              <a:xfrm>
                <a:off x="2237625" y="1118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6" name="Google Shape;24676;p54"/>
              <p:cNvSpPr/>
              <p:nvPr/>
            </p:nvSpPr>
            <p:spPr>
              <a:xfrm>
                <a:off x="2229200" y="11242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7" name="Google Shape;24677;p54"/>
              <p:cNvSpPr/>
              <p:nvPr/>
            </p:nvSpPr>
            <p:spPr>
              <a:xfrm>
                <a:off x="2282600" y="11369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8" name="Google Shape;24678;p54"/>
              <p:cNvSpPr/>
              <p:nvPr/>
            </p:nvSpPr>
            <p:spPr>
              <a:xfrm>
                <a:off x="2296650" y="11354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4D2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9" name="Google Shape;24679;p54"/>
              <p:cNvSpPr/>
              <p:nvPr/>
            </p:nvSpPr>
            <p:spPr>
              <a:xfrm>
                <a:off x="2293850" y="11425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0A2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0" name="Google Shape;24680;p54"/>
              <p:cNvSpPr/>
              <p:nvPr/>
            </p:nvSpPr>
            <p:spPr>
              <a:xfrm>
                <a:off x="1672775" y="1150950"/>
                <a:ext cx="9697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3879" h="4048" extrusionOk="0">
                    <a:moveTo>
                      <a:pt x="1630" y="0"/>
                    </a:moveTo>
                    <a:lnTo>
                      <a:pt x="1574" y="56"/>
                    </a:lnTo>
                    <a:lnTo>
                      <a:pt x="1574" y="225"/>
                    </a:lnTo>
                    <a:lnTo>
                      <a:pt x="1630" y="225"/>
                    </a:lnTo>
                    <a:lnTo>
                      <a:pt x="1630" y="281"/>
                    </a:lnTo>
                    <a:lnTo>
                      <a:pt x="1349" y="281"/>
                    </a:lnTo>
                    <a:lnTo>
                      <a:pt x="1293" y="394"/>
                    </a:lnTo>
                    <a:lnTo>
                      <a:pt x="1237" y="450"/>
                    </a:lnTo>
                    <a:lnTo>
                      <a:pt x="1180" y="506"/>
                    </a:lnTo>
                    <a:lnTo>
                      <a:pt x="1124" y="675"/>
                    </a:lnTo>
                    <a:lnTo>
                      <a:pt x="1124" y="787"/>
                    </a:lnTo>
                    <a:lnTo>
                      <a:pt x="1124" y="956"/>
                    </a:lnTo>
                    <a:lnTo>
                      <a:pt x="1180" y="1068"/>
                    </a:lnTo>
                    <a:lnTo>
                      <a:pt x="1237" y="1124"/>
                    </a:lnTo>
                    <a:lnTo>
                      <a:pt x="1180" y="1181"/>
                    </a:lnTo>
                    <a:lnTo>
                      <a:pt x="1180" y="1293"/>
                    </a:lnTo>
                    <a:lnTo>
                      <a:pt x="1068" y="1237"/>
                    </a:lnTo>
                    <a:lnTo>
                      <a:pt x="1012" y="1181"/>
                    </a:lnTo>
                    <a:lnTo>
                      <a:pt x="956" y="1237"/>
                    </a:lnTo>
                    <a:lnTo>
                      <a:pt x="899" y="1293"/>
                    </a:lnTo>
                    <a:lnTo>
                      <a:pt x="899" y="1349"/>
                    </a:lnTo>
                    <a:lnTo>
                      <a:pt x="956" y="1462"/>
                    </a:lnTo>
                    <a:lnTo>
                      <a:pt x="1124" y="1574"/>
                    </a:lnTo>
                    <a:lnTo>
                      <a:pt x="1180" y="1630"/>
                    </a:lnTo>
                    <a:lnTo>
                      <a:pt x="1124" y="1743"/>
                    </a:lnTo>
                    <a:lnTo>
                      <a:pt x="1012" y="1911"/>
                    </a:lnTo>
                    <a:lnTo>
                      <a:pt x="956" y="1911"/>
                    </a:lnTo>
                    <a:lnTo>
                      <a:pt x="899" y="1855"/>
                    </a:lnTo>
                    <a:lnTo>
                      <a:pt x="899" y="1799"/>
                    </a:lnTo>
                    <a:lnTo>
                      <a:pt x="843" y="1686"/>
                    </a:lnTo>
                    <a:lnTo>
                      <a:pt x="787" y="1630"/>
                    </a:lnTo>
                    <a:lnTo>
                      <a:pt x="450" y="1630"/>
                    </a:lnTo>
                    <a:lnTo>
                      <a:pt x="337" y="1574"/>
                    </a:lnTo>
                    <a:lnTo>
                      <a:pt x="281" y="1462"/>
                    </a:lnTo>
                    <a:lnTo>
                      <a:pt x="225" y="1405"/>
                    </a:lnTo>
                    <a:lnTo>
                      <a:pt x="56" y="1349"/>
                    </a:lnTo>
                    <a:lnTo>
                      <a:pt x="112" y="1686"/>
                    </a:lnTo>
                    <a:lnTo>
                      <a:pt x="225" y="1799"/>
                    </a:lnTo>
                    <a:lnTo>
                      <a:pt x="337" y="1967"/>
                    </a:lnTo>
                    <a:lnTo>
                      <a:pt x="337" y="2024"/>
                    </a:lnTo>
                    <a:lnTo>
                      <a:pt x="281" y="2080"/>
                    </a:lnTo>
                    <a:lnTo>
                      <a:pt x="112" y="2136"/>
                    </a:lnTo>
                    <a:lnTo>
                      <a:pt x="112" y="2248"/>
                    </a:lnTo>
                    <a:lnTo>
                      <a:pt x="0" y="2417"/>
                    </a:lnTo>
                    <a:lnTo>
                      <a:pt x="112" y="2417"/>
                    </a:lnTo>
                    <a:lnTo>
                      <a:pt x="169" y="2473"/>
                    </a:lnTo>
                    <a:lnTo>
                      <a:pt x="225" y="2586"/>
                    </a:lnTo>
                    <a:lnTo>
                      <a:pt x="281" y="2586"/>
                    </a:lnTo>
                    <a:lnTo>
                      <a:pt x="337" y="2642"/>
                    </a:lnTo>
                    <a:lnTo>
                      <a:pt x="506" y="2867"/>
                    </a:lnTo>
                    <a:lnTo>
                      <a:pt x="618" y="2923"/>
                    </a:lnTo>
                    <a:lnTo>
                      <a:pt x="787" y="2979"/>
                    </a:lnTo>
                    <a:lnTo>
                      <a:pt x="787" y="3035"/>
                    </a:lnTo>
                    <a:lnTo>
                      <a:pt x="787" y="3148"/>
                    </a:lnTo>
                    <a:lnTo>
                      <a:pt x="787" y="3316"/>
                    </a:lnTo>
                    <a:lnTo>
                      <a:pt x="787" y="3429"/>
                    </a:lnTo>
                    <a:lnTo>
                      <a:pt x="787" y="3597"/>
                    </a:lnTo>
                    <a:lnTo>
                      <a:pt x="731" y="3541"/>
                    </a:lnTo>
                    <a:lnTo>
                      <a:pt x="618" y="3541"/>
                    </a:lnTo>
                    <a:lnTo>
                      <a:pt x="618" y="3597"/>
                    </a:lnTo>
                    <a:lnTo>
                      <a:pt x="675" y="3710"/>
                    </a:lnTo>
                    <a:lnTo>
                      <a:pt x="787" y="3766"/>
                    </a:lnTo>
                    <a:lnTo>
                      <a:pt x="843" y="3822"/>
                    </a:lnTo>
                    <a:lnTo>
                      <a:pt x="899" y="3935"/>
                    </a:lnTo>
                    <a:lnTo>
                      <a:pt x="1012" y="4047"/>
                    </a:lnTo>
                    <a:lnTo>
                      <a:pt x="1237" y="4047"/>
                    </a:lnTo>
                    <a:lnTo>
                      <a:pt x="1293" y="3991"/>
                    </a:lnTo>
                    <a:lnTo>
                      <a:pt x="1574" y="3654"/>
                    </a:lnTo>
                    <a:lnTo>
                      <a:pt x="1574" y="3597"/>
                    </a:lnTo>
                    <a:lnTo>
                      <a:pt x="1574" y="3541"/>
                    </a:lnTo>
                    <a:lnTo>
                      <a:pt x="1518" y="3429"/>
                    </a:lnTo>
                    <a:lnTo>
                      <a:pt x="1518" y="3373"/>
                    </a:lnTo>
                    <a:lnTo>
                      <a:pt x="1686" y="3597"/>
                    </a:lnTo>
                    <a:lnTo>
                      <a:pt x="1742" y="3654"/>
                    </a:lnTo>
                    <a:lnTo>
                      <a:pt x="1855" y="3710"/>
                    </a:lnTo>
                    <a:lnTo>
                      <a:pt x="1967" y="3710"/>
                    </a:lnTo>
                    <a:lnTo>
                      <a:pt x="2023" y="3654"/>
                    </a:lnTo>
                    <a:lnTo>
                      <a:pt x="2023" y="3541"/>
                    </a:lnTo>
                    <a:lnTo>
                      <a:pt x="2080" y="3429"/>
                    </a:lnTo>
                    <a:lnTo>
                      <a:pt x="2248" y="3148"/>
                    </a:lnTo>
                    <a:lnTo>
                      <a:pt x="2248" y="2979"/>
                    </a:lnTo>
                    <a:lnTo>
                      <a:pt x="2192" y="2811"/>
                    </a:lnTo>
                    <a:lnTo>
                      <a:pt x="2192" y="2811"/>
                    </a:lnTo>
                    <a:lnTo>
                      <a:pt x="2361" y="2867"/>
                    </a:lnTo>
                    <a:lnTo>
                      <a:pt x="2473" y="2979"/>
                    </a:lnTo>
                    <a:lnTo>
                      <a:pt x="2586" y="3092"/>
                    </a:lnTo>
                    <a:lnTo>
                      <a:pt x="2586" y="3316"/>
                    </a:lnTo>
                    <a:lnTo>
                      <a:pt x="2586" y="3429"/>
                    </a:lnTo>
                    <a:lnTo>
                      <a:pt x="2586" y="3485"/>
                    </a:lnTo>
                    <a:lnTo>
                      <a:pt x="2698" y="3541"/>
                    </a:lnTo>
                    <a:lnTo>
                      <a:pt x="2867" y="3541"/>
                    </a:lnTo>
                    <a:lnTo>
                      <a:pt x="2979" y="3485"/>
                    </a:lnTo>
                    <a:lnTo>
                      <a:pt x="3091" y="3260"/>
                    </a:lnTo>
                    <a:lnTo>
                      <a:pt x="3260" y="3148"/>
                    </a:lnTo>
                    <a:lnTo>
                      <a:pt x="3485" y="3092"/>
                    </a:lnTo>
                    <a:lnTo>
                      <a:pt x="3653" y="2979"/>
                    </a:lnTo>
                    <a:lnTo>
                      <a:pt x="3766" y="2867"/>
                    </a:lnTo>
                    <a:lnTo>
                      <a:pt x="3878" y="2698"/>
                    </a:lnTo>
                    <a:lnTo>
                      <a:pt x="3878" y="2529"/>
                    </a:lnTo>
                    <a:lnTo>
                      <a:pt x="3822" y="2473"/>
                    </a:lnTo>
                    <a:lnTo>
                      <a:pt x="3653" y="2473"/>
                    </a:lnTo>
                    <a:lnTo>
                      <a:pt x="3541" y="2417"/>
                    </a:lnTo>
                    <a:lnTo>
                      <a:pt x="3372" y="2248"/>
                    </a:lnTo>
                    <a:lnTo>
                      <a:pt x="3260" y="2192"/>
                    </a:lnTo>
                    <a:lnTo>
                      <a:pt x="3091" y="2248"/>
                    </a:lnTo>
                    <a:lnTo>
                      <a:pt x="2923" y="2305"/>
                    </a:lnTo>
                    <a:lnTo>
                      <a:pt x="2867" y="2248"/>
                    </a:lnTo>
                    <a:lnTo>
                      <a:pt x="2810" y="2192"/>
                    </a:lnTo>
                    <a:lnTo>
                      <a:pt x="2754" y="2136"/>
                    </a:lnTo>
                    <a:lnTo>
                      <a:pt x="2698" y="2024"/>
                    </a:lnTo>
                    <a:lnTo>
                      <a:pt x="2586" y="1967"/>
                    </a:lnTo>
                    <a:lnTo>
                      <a:pt x="2417" y="1911"/>
                    </a:lnTo>
                    <a:lnTo>
                      <a:pt x="2305" y="1799"/>
                    </a:lnTo>
                    <a:lnTo>
                      <a:pt x="2023" y="1518"/>
                    </a:lnTo>
                    <a:lnTo>
                      <a:pt x="1911" y="1349"/>
                    </a:lnTo>
                    <a:lnTo>
                      <a:pt x="1855" y="1181"/>
                    </a:lnTo>
                    <a:lnTo>
                      <a:pt x="1911" y="956"/>
                    </a:lnTo>
                    <a:lnTo>
                      <a:pt x="1967" y="787"/>
                    </a:lnTo>
                    <a:lnTo>
                      <a:pt x="1799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1" name="Google Shape;24681;p54"/>
              <p:cNvSpPr/>
              <p:nvPr/>
            </p:nvSpPr>
            <p:spPr>
              <a:xfrm>
                <a:off x="1736000" y="1120025"/>
                <a:ext cx="112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51" extrusionOk="0">
                    <a:moveTo>
                      <a:pt x="225" y="1"/>
                    </a:moveTo>
                    <a:lnTo>
                      <a:pt x="57" y="169"/>
                    </a:lnTo>
                    <a:lnTo>
                      <a:pt x="0" y="338"/>
                    </a:lnTo>
                    <a:lnTo>
                      <a:pt x="169" y="450"/>
                    </a:lnTo>
                    <a:lnTo>
                      <a:pt x="281" y="394"/>
                    </a:lnTo>
                    <a:lnTo>
                      <a:pt x="394" y="169"/>
                    </a:lnTo>
                    <a:lnTo>
                      <a:pt x="450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2" name="Google Shape;24682;p54"/>
              <p:cNvSpPr/>
              <p:nvPr/>
            </p:nvSpPr>
            <p:spPr>
              <a:xfrm>
                <a:off x="1627800" y="1201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3" name="Google Shape;24683;p54"/>
              <p:cNvSpPr/>
              <p:nvPr/>
            </p:nvSpPr>
            <p:spPr>
              <a:xfrm>
                <a:off x="1700875" y="11593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4" name="Google Shape;24684;p54"/>
              <p:cNvSpPr/>
              <p:nvPr/>
            </p:nvSpPr>
            <p:spPr>
              <a:xfrm>
                <a:off x="1658725" y="11945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5" name="Google Shape;24685;p54"/>
              <p:cNvSpPr/>
              <p:nvPr/>
            </p:nvSpPr>
            <p:spPr>
              <a:xfrm>
                <a:off x="1698050" y="11917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6" name="Google Shape;24686;p54"/>
              <p:cNvSpPr/>
              <p:nvPr/>
            </p:nvSpPr>
            <p:spPr>
              <a:xfrm>
                <a:off x="1733175" y="11537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7" name="Google Shape;24687;p54"/>
              <p:cNvSpPr/>
              <p:nvPr/>
            </p:nvSpPr>
            <p:spPr>
              <a:xfrm>
                <a:off x="1984700" y="1030100"/>
                <a:ext cx="53425" cy="6747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699" extrusionOk="0">
                    <a:moveTo>
                      <a:pt x="226" y="1"/>
                    </a:moveTo>
                    <a:lnTo>
                      <a:pt x="113" y="57"/>
                    </a:lnTo>
                    <a:lnTo>
                      <a:pt x="1" y="225"/>
                    </a:lnTo>
                    <a:lnTo>
                      <a:pt x="169" y="338"/>
                    </a:lnTo>
                    <a:lnTo>
                      <a:pt x="282" y="506"/>
                    </a:lnTo>
                    <a:lnTo>
                      <a:pt x="338" y="619"/>
                    </a:lnTo>
                    <a:lnTo>
                      <a:pt x="282" y="731"/>
                    </a:lnTo>
                    <a:lnTo>
                      <a:pt x="226" y="844"/>
                    </a:lnTo>
                    <a:lnTo>
                      <a:pt x="282" y="956"/>
                    </a:lnTo>
                    <a:lnTo>
                      <a:pt x="338" y="1012"/>
                    </a:lnTo>
                    <a:lnTo>
                      <a:pt x="394" y="956"/>
                    </a:lnTo>
                    <a:lnTo>
                      <a:pt x="450" y="956"/>
                    </a:lnTo>
                    <a:lnTo>
                      <a:pt x="507" y="1012"/>
                    </a:lnTo>
                    <a:lnTo>
                      <a:pt x="563" y="1125"/>
                    </a:lnTo>
                    <a:lnTo>
                      <a:pt x="563" y="1237"/>
                    </a:lnTo>
                    <a:lnTo>
                      <a:pt x="450" y="1406"/>
                    </a:lnTo>
                    <a:lnTo>
                      <a:pt x="450" y="1462"/>
                    </a:lnTo>
                    <a:lnTo>
                      <a:pt x="394" y="1743"/>
                    </a:lnTo>
                    <a:lnTo>
                      <a:pt x="394" y="2024"/>
                    </a:lnTo>
                    <a:lnTo>
                      <a:pt x="450" y="2136"/>
                    </a:lnTo>
                    <a:lnTo>
                      <a:pt x="507" y="2193"/>
                    </a:lnTo>
                    <a:lnTo>
                      <a:pt x="731" y="2193"/>
                    </a:lnTo>
                    <a:lnTo>
                      <a:pt x="1012" y="2249"/>
                    </a:lnTo>
                    <a:lnTo>
                      <a:pt x="1237" y="2361"/>
                    </a:lnTo>
                    <a:lnTo>
                      <a:pt x="1406" y="2530"/>
                    </a:lnTo>
                    <a:lnTo>
                      <a:pt x="1575" y="2698"/>
                    </a:lnTo>
                    <a:lnTo>
                      <a:pt x="1856" y="2698"/>
                    </a:lnTo>
                    <a:lnTo>
                      <a:pt x="2080" y="2586"/>
                    </a:lnTo>
                    <a:lnTo>
                      <a:pt x="2080" y="2530"/>
                    </a:lnTo>
                    <a:lnTo>
                      <a:pt x="2137" y="2417"/>
                    </a:lnTo>
                    <a:lnTo>
                      <a:pt x="2080" y="2305"/>
                    </a:lnTo>
                    <a:lnTo>
                      <a:pt x="2024" y="2249"/>
                    </a:lnTo>
                    <a:lnTo>
                      <a:pt x="2024" y="2136"/>
                    </a:lnTo>
                    <a:lnTo>
                      <a:pt x="2080" y="2024"/>
                    </a:lnTo>
                    <a:lnTo>
                      <a:pt x="2080" y="1912"/>
                    </a:lnTo>
                    <a:lnTo>
                      <a:pt x="1912" y="1631"/>
                    </a:lnTo>
                    <a:lnTo>
                      <a:pt x="1912" y="1518"/>
                    </a:lnTo>
                    <a:lnTo>
                      <a:pt x="1912" y="1349"/>
                    </a:lnTo>
                    <a:lnTo>
                      <a:pt x="1968" y="1237"/>
                    </a:lnTo>
                    <a:lnTo>
                      <a:pt x="1912" y="1125"/>
                    </a:lnTo>
                    <a:lnTo>
                      <a:pt x="1856" y="1012"/>
                    </a:lnTo>
                    <a:lnTo>
                      <a:pt x="1743" y="956"/>
                    </a:lnTo>
                    <a:lnTo>
                      <a:pt x="1631" y="956"/>
                    </a:lnTo>
                    <a:lnTo>
                      <a:pt x="1631" y="900"/>
                    </a:lnTo>
                    <a:lnTo>
                      <a:pt x="1575" y="844"/>
                    </a:lnTo>
                    <a:lnTo>
                      <a:pt x="1799" y="844"/>
                    </a:lnTo>
                    <a:lnTo>
                      <a:pt x="1856" y="731"/>
                    </a:lnTo>
                    <a:lnTo>
                      <a:pt x="1912" y="675"/>
                    </a:lnTo>
                    <a:lnTo>
                      <a:pt x="1856" y="619"/>
                    </a:lnTo>
                    <a:lnTo>
                      <a:pt x="1687" y="563"/>
                    </a:lnTo>
                    <a:lnTo>
                      <a:pt x="1631" y="450"/>
                    </a:lnTo>
                    <a:lnTo>
                      <a:pt x="1575" y="282"/>
                    </a:lnTo>
                    <a:lnTo>
                      <a:pt x="1350" y="282"/>
                    </a:lnTo>
                    <a:lnTo>
                      <a:pt x="1350" y="338"/>
                    </a:lnTo>
                    <a:lnTo>
                      <a:pt x="1237" y="506"/>
                    </a:lnTo>
                    <a:lnTo>
                      <a:pt x="1125" y="506"/>
                    </a:lnTo>
                    <a:lnTo>
                      <a:pt x="1181" y="394"/>
                    </a:lnTo>
                    <a:lnTo>
                      <a:pt x="1125" y="282"/>
                    </a:lnTo>
                    <a:lnTo>
                      <a:pt x="1069" y="225"/>
                    </a:lnTo>
                    <a:lnTo>
                      <a:pt x="900" y="169"/>
                    </a:lnTo>
                    <a:lnTo>
                      <a:pt x="731" y="169"/>
                    </a:lnTo>
                    <a:lnTo>
                      <a:pt x="563" y="113"/>
                    </a:lnTo>
                    <a:lnTo>
                      <a:pt x="394" y="57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8" name="Google Shape;24688;p54"/>
              <p:cNvSpPr/>
              <p:nvPr/>
            </p:nvSpPr>
            <p:spPr>
              <a:xfrm>
                <a:off x="2033875" y="1028700"/>
                <a:ext cx="66075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1743" extrusionOk="0">
                    <a:moveTo>
                      <a:pt x="507" y="0"/>
                    </a:moveTo>
                    <a:lnTo>
                      <a:pt x="507" y="57"/>
                    </a:lnTo>
                    <a:lnTo>
                      <a:pt x="563" y="225"/>
                    </a:lnTo>
                    <a:lnTo>
                      <a:pt x="563" y="394"/>
                    </a:lnTo>
                    <a:lnTo>
                      <a:pt x="563" y="450"/>
                    </a:lnTo>
                    <a:lnTo>
                      <a:pt x="619" y="506"/>
                    </a:lnTo>
                    <a:lnTo>
                      <a:pt x="732" y="506"/>
                    </a:lnTo>
                    <a:lnTo>
                      <a:pt x="732" y="562"/>
                    </a:lnTo>
                    <a:lnTo>
                      <a:pt x="844" y="619"/>
                    </a:lnTo>
                    <a:lnTo>
                      <a:pt x="956" y="731"/>
                    </a:lnTo>
                    <a:lnTo>
                      <a:pt x="1013" y="731"/>
                    </a:lnTo>
                    <a:lnTo>
                      <a:pt x="1013" y="675"/>
                    </a:lnTo>
                    <a:lnTo>
                      <a:pt x="1069" y="619"/>
                    </a:lnTo>
                    <a:lnTo>
                      <a:pt x="1125" y="619"/>
                    </a:lnTo>
                    <a:lnTo>
                      <a:pt x="1181" y="675"/>
                    </a:lnTo>
                    <a:lnTo>
                      <a:pt x="1125" y="787"/>
                    </a:lnTo>
                    <a:lnTo>
                      <a:pt x="1069" y="956"/>
                    </a:lnTo>
                    <a:lnTo>
                      <a:pt x="1069" y="1012"/>
                    </a:lnTo>
                    <a:lnTo>
                      <a:pt x="1013" y="1012"/>
                    </a:lnTo>
                    <a:lnTo>
                      <a:pt x="956" y="956"/>
                    </a:lnTo>
                    <a:lnTo>
                      <a:pt x="900" y="1012"/>
                    </a:lnTo>
                    <a:lnTo>
                      <a:pt x="844" y="1068"/>
                    </a:lnTo>
                    <a:lnTo>
                      <a:pt x="732" y="1012"/>
                    </a:lnTo>
                    <a:lnTo>
                      <a:pt x="619" y="900"/>
                    </a:lnTo>
                    <a:lnTo>
                      <a:pt x="226" y="900"/>
                    </a:lnTo>
                    <a:lnTo>
                      <a:pt x="1" y="1012"/>
                    </a:lnTo>
                    <a:lnTo>
                      <a:pt x="1" y="1068"/>
                    </a:lnTo>
                    <a:lnTo>
                      <a:pt x="57" y="1237"/>
                    </a:lnTo>
                    <a:lnTo>
                      <a:pt x="170" y="1293"/>
                    </a:lnTo>
                    <a:lnTo>
                      <a:pt x="394" y="1462"/>
                    </a:lnTo>
                    <a:lnTo>
                      <a:pt x="844" y="1462"/>
                    </a:lnTo>
                    <a:lnTo>
                      <a:pt x="900" y="1405"/>
                    </a:lnTo>
                    <a:lnTo>
                      <a:pt x="1013" y="1349"/>
                    </a:lnTo>
                    <a:lnTo>
                      <a:pt x="1406" y="1405"/>
                    </a:lnTo>
                    <a:lnTo>
                      <a:pt x="1631" y="1518"/>
                    </a:lnTo>
                    <a:lnTo>
                      <a:pt x="1800" y="1687"/>
                    </a:lnTo>
                    <a:lnTo>
                      <a:pt x="1912" y="1743"/>
                    </a:lnTo>
                    <a:lnTo>
                      <a:pt x="2137" y="1743"/>
                    </a:lnTo>
                    <a:lnTo>
                      <a:pt x="2418" y="1574"/>
                    </a:lnTo>
                    <a:lnTo>
                      <a:pt x="2586" y="1462"/>
                    </a:lnTo>
                    <a:lnTo>
                      <a:pt x="2643" y="1293"/>
                    </a:lnTo>
                    <a:lnTo>
                      <a:pt x="2643" y="1237"/>
                    </a:lnTo>
                    <a:lnTo>
                      <a:pt x="2586" y="1181"/>
                    </a:lnTo>
                    <a:lnTo>
                      <a:pt x="2418" y="1012"/>
                    </a:lnTo>
                    <a:lnTo>
                      <a:pt x="2362" y="1012"/>
                    </a:lnTo>
                    <a:lnTo>
                      <a:pt x="2249" y="843"/>
                    </a:lnTo>
                    <a:lnTo>
                      <a:pt x="1856" y="843"/>
                    </a:lnTo>
                    <a:lnTo>
                      <a:pt x="1912" y="731"/>
                    </a:lnTo>
                    <a:lnTo>
                      <a:pt x="1968" y="675"/>
                    </a:lnTo>
                    <a:lnTo>
                      <a:pt x="2024" y="562"/>
                    </a:lnTo>
                    <a:lnTo>
                      <a:pt x="1912" y="506"/>
                    </a:lnTo>
                    <a:lnTo>
                      <a:pt x="1912" y="450"/>
                    </a:lnTo>
                    <a:lnTo>
                      <a:pt x="1912" y="338"/>
                    </a:lnTo>
                    <a:lnTo>
                      <a:pt x="1856" y="281"/>
                    </a:lnTo>
                    <a:lnTo>
                      <a:pt x="1743" y="225"/>
                    </a:lnTo>
                    <a:lnTo>
                      <a:pt x="1743" y="281"/>
                    </a:lnTo>
                    <a:lnTo>
                      <a:pt x="1575" y="281"/>
                    </a:lnTo>
                    <a:lnTo>
                      <a:pt x="1462" y="394"/>
                    </a:lnTo>
                    <a:lnTo>
                      <a:pt x="1350" y="338"/>
                    </a:lnTo>
                    <a:lnTo>
                      <a:pt x="1181" y="338"/>
                    </a:lnTo>
                    <a:lnTo>
                      <a:pt x="1125" y="394"/>
                    </a:lnTo>
                    <a:lnTo>
                      <a:pt x="1069" y="394"/>
                    </a:lnTo>
                    <a:lnTo>
                      <a:pt x="900" y="338"/>
                    </a:lnTo>
                    <a:lnTo>
                      <a:pt x="732" y="281"/>
                    </a:lnTo>
                    <a:lnTo>
                      <a:pt x="675" y="169"/>
                    </a:lnTo>
                    <a:lnTo>
                      <a:pt x="675" y="57"/>
                    </a:lnTo>
                    <a:lnTo>
                      <a:pt x="675" y="0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9" name="Google Shape;24689;p54"/>
              <p:cNvSpPr/>
              <p:nvPr/>
            </p:nvSpPr>
            <p:spPr>
              <a:xfrm>
                <a:off x="2098525" y="999200"/>
                <a:ext cx="30925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2755" extrusionOk="0">
                    <a:moveTo>
                      <a:pt x="731" y="0"/>
                    </a:moveTo>
                    <a:lnTo>
                      <a:pt x="731" y="225"/>
                    </a:lnTo>
                    <a:lnTo>
                      <a:pt x="731" y="393"/>
                    </a:lnTo>
                    <a:lnTo>
                      <a:pt x="787" y="731"/>
                    </a:lnTo>
                    <a:lnTo>
                      <a:pt x="787" y="1124"/>
                    </a:lnTo>
                    <a:lnTo>
                      <a:pt x="787" y="1293"/>
                    </a:lnTo>
                    <a:lnTo>
                      <a:pt x="787" y="1405"/>
                    </a:lnTo>
                    <a:lnTo>
                      <a:pt x="787" y="1518"/>
                    </a:lnTo>
                    <a:lnTo>
                      <a:pt x="787" y="1574"/>
                    </a:lnTo>
                    <a:lnTo>
                      <a:pt x="731" y="1574"/>
                    </a:lnTo>
                    <a:lnTo>
                      <a:pt x="619" y="1518"/>
                    </a:lnTo>
                    <a:lnTo>
                      <a:pt x="562" y="1405"/>
                    </a:lnTo>
                    <a:lnTo>
                      <a:pt x="450" y="1349"/>
                    </a:lnTo>
                    <a:lnTo>
                      <a:pt x="394" y="1293"/>
                    </a:lnTo>
                    <a:lnTo>
                      <a:pt x="338" y="1293"/>
                    </a:lnTo>
                    <a:lnTo>
                      <a:pt x="169" y="1461"/>
                    </a:lnTo>
                    <a:lnTo>
                      <a:pt x="57" y="1911"/>
                    </a:lnTo>
                    <a:lnTo>
                      <a:pt x="57" y="2417"/>
                    </a:lnTo>
                    <a:lnTo>
                      <a:pt x="57" y="2473"/>
                    </a:lnTo>
                    <a:lnTo>
                      <a:pt x="0" y="2585"/>
                    </a:lnTo>
                    <a:lnTo>
                      <a:pt x="0" y="2642"/>
                    </a:lnTo>
                    <a:lnTo>
                      <a:pt x="113" y="2754"/>
                    </a:lnTo>
                    <a:lnTo>
                      <a:pt x="225" y="2754"/>
                    </a:lnTo>
                    <a:lnTo>
                      <a:pt x="338" y="2698"/>
                    </a:lnTo>
                    <a:lnTo>
                      <a:pt x="562" y="2417"/>
                    </a:lnTo>
                    <a:lnTo>
                      <a:pt x="787" y="2192"/>
                    </a:lnTo>
                    <a:lnTo>
                      <a:pt x="900" y="2192"/>
                    </a:lnTo>
                    <a:lnTo>
                      <a:pt x="1012" y="2080"/>
                    </a:lnTo>
                    <a:lnTo>
                      <a:pt x="1125" y="1967"/>
                    </a:lnTo>
                    <a:lnTo>
                      <a:pt x="1125" y="1799"/>
                    </a:lnTo>
                    <a:lnTo>
                      <a:pt x="1068" y="1630"/>
                    </a:lnTo>
                    <a:lnTo>
                      <a:pt x="1012" y="1405"/>
                    </a:lnTo>
                    <a:lnTo>
                      <a:pt x="1012" y="1405"/>
                    </a:lnTo>
                    <a:lnTo>
                      <a:pt x="1068" y="1461"/>
                    </a:lnTo>
                    <a:lnTo>
                      <a:pt x="1181" y="1461"/>
                    </a:lnTo>
                    <a:lnTo>
                      <a:pt x="1237" y="1349"/>
                    </a:lnTo>
                    <a:lnTo>
                      <a:pt x="1237" y="1293"/>
                    </a:lnTo>
                    <a:lnTo>
                      <a:pt x="1237" y="1180"/>
                    </a:lnTo>
                    <a:lnTo>
                      <a:pt x="1125" y="956"/>
                    </a:lnTo>
                    <a:lnTo>
                      <a:pt x="1125" y="731"/>
                    </a:lnTo>
                    <a:lnTo>
                      <a:pt x="1068" y="618"/>
                    </a:lnTo>
                    <a:lnTo>
                      <a:pt x="1012" y="618"/>
                    </a:lnTo>
                    <a:lnTo>
                      <a:pt x="900" y="450"/>
                    </a:lnTo>
                    <a:lnTo>
                      <a:pt x="843" y="337"/>
                    </a:lnTo>
                    <a:lnTo>
                      <a:pt x="843" y="225"/>
                    </a:lnTo>
                    <a:lnTo>
                      <a:pt x="843" y="112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0" name="Google Shape;24690;p54"/>
              <p:cNvSpPr/>
              <p:nvPr/>
            </p:nvSpPr>
            <p:spPr>
              <a:xfrm>
                <a:off x="1994550" y="1004800"/>
                <a:ext cx="3232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350" extrusionOk="0">
                    <a:moveTo>
                      <a:pt x="1293" y="1"/>
                    </a:moveTo>
                    <a:lnTo>
                      <a:pt x="1124" y="57"/>
                    </a:lnTo>
                    <a:lnTo>
                      <a:pt x="731" y="226"/>
                    </a:lnTo>
                    <a:lnTo>
                      <a:pt x="731" y="619"/>
                    </a:lnTo>
                    <a:lnTo>
                      <a:pt x="787" y="675"/>
                    </a:lnTo>
                    <a:lnTo>
                      <a:pt x="731" y="732"/>
                    </a:lnTo>
                    <a:lnTo>
                      <a:pt x="618" y="675"/>
                    </a:lnTo>
                    <a:lnTo>
                      <a:pt x="562" y="619"/>
                    </a:lnTo>
                    <a:lnTo>
                      <a:pt x="394" y="394"/>
                    </a:lnTo>
                    <a:lnTo>
                      <a:pt x="225" y="394"/>
                    </a:lnTo>
                    <a:lnTo>
                      <a:pt x="56" y="451"/>
                    </a:lnTo>
                    <a:lnTo>
                      <a:pt x="0" y="507"/>
                    </a:lnTo>
                    <a:lnTo>
                      <a:pt x="56" y="563"/>
                    </a:lnTo>
                    <a:lnTo>
                      <a:pt x="56" y="619"/>
                    </a:lnTo>
                    <a:lnTo>
                      <a:pt x="113" y="675"/>
                    </a:lnTo>
                    <a:lnTo>
                      <a:pt x="225" y="732"/>
                    </a:lnTo>
                    <a:lnTo>
                      <a:pt x="281" y="844"/>
                    </a:lnTo>
                    <a:lnTo>
                      <a:pt x="337" y="1013"/>
                    </a:lnTo>
                    <a:lnTo>
                      <a:pt x="394" y="1069"/>
                    </a:lnTo>
                    <a:lnTo>
                      <a:pt x="506" y="1069"/>
                    </a:lnTo>
                    <a:lnTo>
                      <a:pt x="618" y="1125"/>
                    </a:lnTo>
                    <a:lnTo>
                      <a:pt x="675" y="1181"/>
                    </a:lnTo>
                    <a:lnTo>
                      <a:pt x="731" y="1350"/>
                    </a:lnTo>
                    <a:lnTo>
                      <a:pt x="843" y="1350"/>
                    </a:lnTo>
                    <a:lnTo>
                      <a:pt x="956" y="1294"/>
                    </a:lnTo>
                    <a:lnTo>
                      <a:pt x="1181" y="956"/>
                    </a:lnTo>
                    <a:lnTo>
                      <a:pt x="1237" y="844"/>
                    </a:lnTo>
                    <a:lnTo>
                      <a:pt x="1181" y="732"/>
                    </a:lnTo>
                    <a:lnTo>
                      <a:pt x="1012" y="732"/>
                    </a:lnTo>
                    <a:lnTo>
                      <a:pt x="1068" y="563"/>
                    </a:lnTo>
                    <a:lnTo>
                      <a:pt x="1181" y="451"/>
                    </a:lnTo>
                    <a:lnTo>
                      <a:pt x="1181" y="338"/>
                    </a:lnTo>
                    <a:lnTo>
                      <a:pt x="1181" y="282"/>
                    </a:lnTo>
                    <a:lnTo>
                      <a:pt x="1237" y="226"/>
                    </a:lnTo>
                    <a:lnTo>
                      <a:pt x="1293" y="169"/>
                    </a:lnTo>
                    <a:lnTo>
                      <a:pt x="1293" y="1"/>
                    </a:lnTo>
                    <a:close/>
                  </a:path>
                </a:pathLst>
              </a:custGeom>
              <a:solidFill>
                <a:srgbClr val="B4D4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1" name="Google Shape;24691;p54"/>
              <p:cNvSpPr/>
              <p:nvPr/>
            </p:nvSpPr>
            <p:spPr>
              <a:xfrm>
                <a:off x="2040900" y="994975"/>
                <a:ext cx="2392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237" extrusionOk="0">
                    <a:moveTo>
                      <a:pt x="732" y="0"/>
                    </a:moveTo>
                    <a:lnTo>
                      <a:pt x="563" y="57"/>
                    </a:lnTo>
                    <a:lnTo>
                      <a:pt x="113" y="225"/>
                    </a:lnTo>
                    <a:lnTo>
                      <a:pt x="1" y="281"/>
                    </a:lnTo>
                    <a:lnTo>
                      <a:pt x="1" y="450"/>
                    </a:lnTo>
                    <a:lnTo>
                      <a:pt x="57" y="619"/>
                    </a:lnTo>
                    <a:lnTo>
                      <a:pt x="226" y="675"/>
                    </a:lnTo>
                    <a:lnTo>
                      <a:pt x="282" y="619"/>
                    </a:lnTo>
                    <a:lnTo>
                      <a:pt x="394" y="675"/>
                    </a:lnTo>
                    <a:lnTo>
                      <a:pt x="338" y="844"/>
                    </a:lnTo>
                    <a:lnTo>
                      <a:pt x="338" y="956"/>
                    </a:lnTo>
                    <a:lnTo>
                      <a:pt x="394" y="1068"/>
                    </a:lnTo>
                    <a:lnTo>
                      <a:pt x="675" y="1068"/>
                    </a:lnTo>
                    <a:lnTo>
                      <a:pt x="732" y="1181"/>
                    </a:lnTo>
                    <a:lnTo>
                      <a:pt x="788" y="1237"/>
                    </a:lnTo>
                    <a:lnTo>
                      <a:pt x="900" y="1237"/>
                    </a:lnTo>
                    <a:lnTo>
                      <a:pt x="900" y="1181"/>
                    </a:lnTo>
                    <a:lnTo>
                      <a:pt x="900" y="1125"/>
                    </a:lnTo>
                    <a:lnTo>
                      <a:pt x="900" y="956"/>
                    </a:lnTo>
                    <a:lnTo>
                      <a:pt x="956" y="844"/>
                    </a:lnTo>
                    <a:lnTo>
                      <a:pt x="956" y="675"/>
                    </a:lnTo>
                    <a:lnTo>
                      <a:pt x="844" y="675"/>
                    </a:lnTo>
                    <a:lnTo>
                      <a:pt x="844" y="731"/>
                    </a:lnTo>
                    <a:lnTo>
                      <a:pt x="844" y="844"/>
                    </a:lnTo>
                    <a:lnTo>
                      <a:pt x="788" y="900"/>
                    </a:lnTo>
                    <a:lnTo>
                      <a:pt x="732" y="900"/>
                    </a:lnTo>
                    <a:lnTo>
                      <a:pt x="732" y="844"/>
                    </a:lnTo>
                    <a:lnTo>
                      <a:pt x="619" y="562"/>
                    </a:lnTo>
                    <a:lnTo>
                      <a:pt x="451" y="338"/>
                    </a:lnTo>
                    <a:lnTo>
                      <a:pt x="394" y="281"/>
                    </a:lnTo>
                    <a:lnTo>
                      <a:pt x="394" y="225"/>
                    </a:lnTo>
                    <a:lnTo>
                      <a:pt x="451" y="225"/>
                    </a:lnTo>
                    <a:lnTo>
                      <a:pt x="507" y="281"/>
                    </a:lnTo>
                    <a:lnTo>
                      <a:pt x="675" y="394"/>
                    </a:lnTo>
                    <a:lnTo>
                      <a:pt x="732" y="338"/>
                    </a:lnTo>
                    <a:lnTo>
                      <a:pt x="844" y="225"/>
                    </a:lnTo>
                    <a:lnTo>
                      <a:pt x="900" y="113"/>
                    </a:lnTo>
                    <a:lnTo>
                      <a:pt x="844" y="57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2" name="Google Shape;24692;p54"/>
              <p:cNvSpPr/>
              <p:nvPr/>
            </p:nvSpPr>
            <p:spPr>
              <a:xfrm>
                <a:off x="2074625" y="1035725"/>
                <a:ext cx="323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013" extrusionOk="0">
                    <a:moveTo>
                      <a:pt x="1125" y="0"/>
                    </a:moveTo>
                    <a:lnTo>
                      <a:pt x="1069" y="57"/>
                    </a:lnTo>
                    <a:lnTo>
                      <a:pt x="1069" y="113"/>
                    </a:lnTo>
                    <a:lnTo>
                      <a:pt x="900" y="113"/>
                    </a:lnTo>
                    <a:lnTo>
                      <a:pt x="900" y="169"/>
                    </a:lnTo>
                    <a:lnTo>
                      <a:pt x="844" y="281"/>
                    </a:lnTo>
                    <a:lnTo>
                      <a:pt x="788" y="281"/>
                    </a:lnTo>
                    <a:lnTo>
                      <a:pt x="675" y="225"/>
                    </a:lnTo>
                    <a:lnTo>
                      <a:pt x="563" y="225"/>
                    </a:lnTo>
                    <a:lnTo>
                      <a:pt x="394" y="281"/>
                    </a:lnTo>
                    <a:lnTo>
                      <a:pt x="226" y="394"/>
                    </a:lnTo>
                    <a:lnTo>
                      <a:pt x="57" y="450"/>
                    </a:lnTo>
                    <a:lnTo>
                      <a:pt x="1" y="562"/>
                    </a:lnTo>
                    <a:lnTo>
                      <a:pt x="57" y="619"/>
                    </a:lnTo>
                    <a:lnTo>
                      <a:pt x="282" y="675"/>
                    </a:lnTo>
                    <a:lnTo>
                      <a:pt x="451" y="675"/>
                    </a:lnTo>
                    <a:lnTo>
                      <a:pt x="563" y="619"/>
                    </a:lnTo>
                    <a:lnTo>
                      <a:pt x="619" y="731"/>
                    </a:lnTo>
                    <a:lnTo>
                      <a:pt x="619" y="787"/>
                    </a:lnTo>
                    <a:lnTo>
                      <a:pt x="675" y="787"/>
                    </a:lnTo>
                    <a:lnTo>
                      <a:pt x="732" y="731"/>
                    </a:lnTo>
                    <a:lnTo>
                      <a:pt x="788" y="675"/>
                    </a:lnTo>
                    <a:lnTo>
                      <a:pt x="900" y="731"/>
                    </a:lnTo>
                    <a:lnTo>
                      <a:pt x="956" y="787"/>
                    </a:lnTo>
                    <a:lnTo>
                      <a:pt x="956" y="956"/>
                    </a:lnTo>
                    <a:lnTo>
                      <a:pt x="1013" y="1012"/>
                    </a:lnTo>
                    <a:lnTo>
                      <a:pt x="1125" y="1012"/>
                    </a:lnTo>
                    <a:lnTo>
                      <a:pt x="1181" y="843"/>
                    </a:lnTo>
                    <a:lnTo>
                      <a:pt x="1181" y="731"/>
                    </a:lnTo>
                    <a:lnTo>
                      <a:pt x="1125" y="675"/>
                    </a:lnTo>
                    <a:lnTo>
                      <a:pt x="1069" y="506"/>
                    </a:lnTo>
                    <a:lnTo>
                      <a:pt x="1069" y="450"/>
                    </a:lnTo>
                    <a:lnTo>
                      <a:pt x="1125" y="394"/>
                    </a:lnTo>
                    <a:lnTo>
                      <a:pt x="1181" y="338"/>
                    </a:lnTo>
                    <a:lnTo>
                      <a:pt x="1294" y="225"/>
                    </a:lnTo>
                    <a:lnTo>
                      <a:pt x="1237" y="113"/>
                    </a:lnTo>
                    <a:lnTo>
                      <a:pt x="1125" y="0"/>
                    </a:lnTo>
                    <a:close/>
                  </a:path>
                </a:pathLst>
              </a:custGeom>
              <a:solidFill>
                <a:srgbClr val="9F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3" name="Google Shape;24693;p54"/>
              <p:cNvSpPr/>
              <p:nvPr/>
            </p:nvSpPr>
            <p:spPr>
              <a:xfrm>
                <a:off x="2028275" y="1038525"/>
                <a:ext cx="845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676" extrusionOk="0">
                    <a:moveTo>
                      <a:pt x="225" y="1"/>
                    </a:moveTo>
                    <a:lnTo>
                      <a:pt x="113" y="57"/>
                    </a:lnTo>
                    <a:lnTo>
                      <a:pt x="113" y="169"/>
                    </a:lnTo>
                    <a:lnTo>
                      <a:pt x="113" y="282"/>
                    </a:lnTo>
                    <a:lnTo>
                      <a:pt x="113" y="394"/>
                    </a:lnTo>
                    <a:lnTo>
                      <a:pt x="0" y="450"/>
                    </a:lnTo>
                    <a:lnTo>
                      <a:pt x="0" y="563"/>
                    </a:lnTo>
                    <a:lnTo>
                      <a:pt x="56" y="619"/>
                    </a:lnTo>
                    <a:lnTo>
                      <a:pt x="113" y="675"/>
                    </a:lnTo>
                    <a:lnTo>
                      <a:pt x="169" y="675"/>
                    </a:lnTo>
                    <a:lnTo>
                      <a:pt x="225" y="619"/>
                    </a:lnTo>
                    <a:lnTo>
                      <a:pt x="225" y="507"/>
                    </a:lnTo>
                    <a:lnTo>
                      <a:pt x="281" y="394"/>
                    </a:lnTo>
                    <a:lnTo>
                      <a:pt x="337" y="282"/>
                    </a:lnTo>
                    <a:lnTo>
                      <a:pt x="337" y="169"/>
                    </a:lnTo>
                    <a:lnTo>
                      <a:pt x="281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4" name="Google Shape;24694;p54"/>
              <p:cNvSpPr/>
              <p:nvPr/>
            </p:nvSpPr>
            <p:spPr>
              <a:xfrm>
                <a:off x="2081650" y="1031500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13" y="1"/>
                    </a:moveTo>
                    <a:lnTo>
                      <a:pt x="113" y="57"/>
                    </a:lnTo>
                    <a:lnTo>
                      <a:pt x="57" y="226"/>
                    </a:lnTo>
                    <a:lnTo>
                      <a:pt x="1" y="226"/>
                    </a:lnTo>
                    <a:lnTo>
                      <a:pt x="57" y="282"/>
                    </a:lnTo>
                    <a:lnTo>
                      <a:pt x="113" y="282"/>
                    </a:lnTo>
                    <a:lnTo>
                      <a:pt x="170" y="226"/>
                    </a:lnTo>
                    <a:lnTo>
                      <a:pt x="170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5" name="Google Shape;24695;p54"/>
              <p:cNvSpPr/>
              <p:nvPr/>
            </p:nvSpPr>
            <p:spPr>
              <a:xfrm>
                <a:off x="2054975" y="10258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6" name="Google Shape;24696;p54"/>
              <p:cNvSpPr/>
              <p:nvPr/>
            </p:nvSpPr>
            <p:spPr>
              <a:xfrm>
                <a:off x="2066200" y="9949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7" name="Google Shape;24697;p54"/>
              <p:cNvSpPr/>
              <p:nvPr/>
            </p:nvSpPr>
            <p:spPr>
              <a:xfrm>
                <a:off x="2071825" y="9921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56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8" name="Google Shape;24698;p54"/>
              <p:cNvSpPr/>
              <p:nvPr/>
            </p:nvSpPr>
            <p:spPr>
              <a:xfrm>
                <a:off x="2099925" y="9992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13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9" name="Google Shape;24699;p54"/>
              <p:cNvSpPr/>
              <p:nvPr/>
            </p:nvSpPr>
            <p:spPr>
              <a:xfrm>
                <a:off x="2099925" y="10006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0" name="Google Shape;24700;p54"/>
              <p:cNvSpPr/>
              <p:nvPr/>
            </p:nvSpPr>
            <p:spPr>
              <a:xfrm>
                <a:off x="2099925" y="1004800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13" y="57"/>
                    </a:moveTo>
                    <a:lnTo>
                      <a:pt x="113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13" y="57"/>
                    </a:lnTo>
                    <a:lnTo>
                      <a:pt x="113" y="57"/>
                    </a:lnTo>
                    <a:close/>
                  </a:path>
                </a:pathLst>
              </a:custGeom>
              <a:solidFill>
                <a:srgbClr val="A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1" name="Google Shape;24701;p54"/>
              <p:cNvSpPr/>
              <p:nvPr/>
            </p:nvSpPr>
            <p:spPr>
              <a:xfrm>
                <a:off x="1750050" y="1108800"/>
                <a:ext cx="5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4497" extrusionOk="0">
                    <a:moveTo>
                      <a:pt x="2080" y="0"/>
                    </a:moveTo>
                    <a:lnTo>
                      <a:pt x="2024" y="112"/>
                    </a:lnTo>
                    <a:lnTo>
                      <a:pt x="1968" y="169"/>
                    </a:lnTo>
                    <a:lnTo>
                      <a:pt x="1687" y="169"/>
                    </a:lnTo>
                    <a:lnTo>
                      <a:pt x="1687" y="225"/>
                    </a:lnTo>
                    <a:lnTo>
                      <a:pt x="1687" y="281"/>
                    </a:lnTo>
                    <a:lnTo>
                      <a:pt x="1687" y="337"/>
                    </a:lnTo>
                    <a:lnTo>
                      <a:pt x="1630" y="394"/>
                    </a:lnTo>
                    <a:lnTo>
                      <a:pt x="1574" y="394"/>
                    </a:lnTo>
                    <a:lnTo>
                      <a:pt x="1518" y="337"/>
                    </a:lnTo>
                    <a:lnTo>
                      <a:pt x="1406" y="281"/>
                    </a:lnTo>
                    <a:lnTo>
                      <a:pt x="1406" y="337"/>
                    </a:lnTo>
                    <a:lnTo>
                      <a:pt x="1406" y="450"/>
                    </a:lnTo>
                    <a:lnTo>
                      <a:pt x="1462" y="562"/>
                    </a:lnTo>
                    <a:lnTo>
                      <a:pt x="1462" y="731"/>
                    </a:lnTo>
                    <a:lnTo>
                      <a:pt x="1462" y="787"/>
                    </a:lnTo>
                    <a:lnTo>
                      <a:pt x="1406" y="843"/>
                    </a:lnTo>
                    <a:lnTo>
                      <a:pt x="1462" y="956"/>
                    </a:lnTo>
                    <a:lnTo>
                      <a:pt x="1518" y="1012"/>
                    </a:lnTo>
                    <a:lnTo>
                      <a:pt x="1462" y="1124"/>
                    </a:lnTo>
                    <a:lnTo>
                      <a:pt x="1181" y="899"/>
                    </a:lnTo>
                    <a:lnTo>
                      <a:pt x="1068" y="731"/>
                    </a:lnTo>
                    <a:lnTo>
                      <a:pt x="1012" y="562"/>
                    </a:lnTo>
                    <a:lnTo>
                      <a:pt x="1012" y="506"/>
                    </a:lnTo>
                    <a:lnTo>
                      <a:pt x="956" y="506"/>
                    </a:lnTo>
                    <a:lnTo>
                      <a:pt x="843" y="562"/>
                    </a:lnTo>
                    <a:lnTo>
                      <a:pt x="731" y="731"/>
                    </a:lnTo>
                    <a:lnTo>
                      <a:pt x="843" y="899"/>
                    </a:lnTo>
                    <a:lnTo>
                      <a:pt x="900" y="1012"/>
                    </a:lnTo>
                    <a:lnTo>
                      <a:pt x="956" y="1124"/>
                    </a:lnTo>
                    <a:lnTo>
                      <a:pt x="956" y="1180"/>
                    </a:lnTo>
                    <a:lnTo>
                      <a:pt x="1068" y="1180"/>
                    </a:lnTo>
                    <a:lnTo>
                      <a:pt x="1124" y="1237"/>
                    </a:lnTo>
                    <a:lnTo>
                      <a:pt x="1124" y="1574"/>
                    </a:lnTo>
                    <a:lnTo>
                      <a:pt x="1124" y="1686"/>
                    </a:lnTo>
                    <a:lnTo>
                      <a:pt x="1068" y="1686"/>
                    </a:lnTo>
                    <a:lnTo>
                      <a:pt x="956" y="1574"/>
                    </a:lnTo>
                    <a:lnTo>
                      <a:pt x="900" y="1461"/>
                    </a:lnTo>
                    <a:lnTo>
                      <a:pt x="900" y="1405"/>
                    </a:lnTo>
                    <a:lnTo>
                      <a:pt x="843" y="1180"/>
                    </a:lnTo>
                    <a:lnTo>
                      <a:pt x="731" y="1012"/>
                    </a:lnTo>
                    <a:lnTo>
                      <a:pt x="675" y="956"/>
                    </a:lnTo>
                    <a:lnTo>
                      <a:pt x="619" y="956"/>
                    </a:lnTo>
                    <a:lnTo>
                      <a:pt x="562" y="1012"/>
                    </a:lnTo>
                    <a:lnTo>
                      <a:pt x="619" y="1068"/>
                    </a:lnTo>
                    <a:lnTo>
                      <a:pt x="731" y="1237"/>
                    </a:lnTo>
                    <a:lnTo>
                      <a:pt x="731" y="1405"/>
                    </a:lnTo>
                    <a:lnTo>
                      <a:pt x="787" y="1574"/>
                    </a:lnTo>
                    <a:lnTo>
                      <a:pt x="787" y="1742"/>
                    </a:lnTo>
                    <a:lnTo>
                      <a:pt x="787" y="1855"/>
                    </a:lnTo>
                    <a:lnTo>
                      <a:pt x="731" y="1911"/>
                    </a:lnTo>
                    <a:lnTo>
                      <a:pt x="731" y="2023"/>
                    </a:lnTo>
                    <a:lnTo>
                      <a:pt x="731" y="2136"/>
                    </a:lnTo>
                    <a:lnTo>
                      <a:pt x="731" y="2192"/>
                    </a:lnTo>
                    <a:lnTo>
                      <a:pt x="675" y="2305"/>
                    </a:lnTo>
                    <a:lnTo>
                      <a:pt x="562" y="2417"/>
                    </a:lnTo>
                    <a:lnTo>
                      <a:pt x="450" y="2473"/>
                    </a:lnTo>
                    <a:lnTo>
                      <a:pt x="281" y="2473"/>
                    </a:lnTo>
                    <a:lnTo>
                      <a:pt x="225" y="2417"/>
                    </a:lnTo>
                    <a:lnTo>
                      <a:pt x="225" y="2361"/>
                    </a:lnTo>
                    <a:lnTo>
                      <a:pt x="506" y="2248"/>
                    </a:lnTo>
                    <a:lnTo>
                      <a:pt x="506" y="2080"/>
                    </a:lnTo>
                    <a:lnTo>
                      <a:pt x="394" y="1911"/>
                    </a:lnTo>
                    <a:lnTo>
                      <a:pt x="281" y="2080"/>
                    </a:lnTo>
                    <a:lnTo>
                      <a:pt x="169" y="2192"/>
                    </a:lnTo>
                    <a:lnTo>
                      <a:pt x="57" y="2248"/>
                    </a:lnTo>
                    <a:lnTo>
                      <a:pt x="0" y="2305"/>
                    </a:lnTo>
                    <a:lnTo>
                      <a:pt x="0" y="2361"/>
                    </a:lnTo>
                    <a:lnTo>
                      <a:pt x="57" y="2473"/>
                    </a:lnTo>
                    <a:lnTo>
                      <a:pt x="57" y="2529"/>
                    </a:lnTo>
                    <a:lnTo>
                      <a:pt x="57" y="2642"/>
                    </a:lnTo>
                    <a:lnTo>
                      <a:pt x="0" y="2810"/>
                    </a:lnTo>
                    <a:lnTo>
                      <a:pt x="57" y="2923"/>
                    </a:lnTo>
                    <a:lnTo>
                      <a:pt x="0" y="3035"/>
                    </a:lnTo>
                    <a:lnTo>
                      <a:pt x="0" y="3148"/>
                    </a:lnTo>
                    <a:lnTo>
                      <a:pt x="113" y="3316"/>
                    </a:lnTo>
                    <a:lnTo>
                      <a:pt x="113" y="3372"/>
                    </a:lnTo>
                    <a:lnTo>
                      <a:pt x="113" y="3429"/>
                    </a:lnTo>
                    <a:lnTo>
                      <a:pt x="113" y="3485"/>
                    </a:lnTo>
                    <a:lnTo>
                      <a:pt x="113" y="3541"/>
                    </a:lnTo>
                    <a:lnTo>
                      <a:pt x="169" y="3653"/>
                    </a:lnTo>
                    <a:lnTo>
                      <a:pt x="225" y="3653"/>
                    </a:lnTo>
                    <a:lnTo>
                      <a:pt x="281" y="3710"/>
                    </a:lnTo>
                    <a:lnTo>
                      <a:pt x="225" y="3710"/>
                    </a:lnTo>
                    <a:lnTo>
                      <a:pt x="169" y="3822"/>
                    </a:lnTo>
                    <a:lnTo>
                      <a:pt x="225" y="3878"/>
                    </a:lnTo>
                    <a:lnTo>
                      <a:pt x="338" y="3934"/>
                    </a:lnTo>
                    <a:lnTo>
                      <a:pt x="394" y="3991"/>
                    </a:lnTo>
                    <a:lnTo>
                      <a:pt x="394" y="4103"/>
                    </a:lnTo>
                    <a:lnTo>
                      <a:pt x="394" y="4159"/>
                    </a:lnTo>
                    <a:lnTo>
                      <a:pt x="506" y="4215"/>
                    </a:lnTo>
                    <a:lnTo>
                      <a:pt x="731" y="4215"/>
                    </a:lnTo>
                    <a:lnTo>
                      <a:pt x="675" y="4497"/>
                    </a:lnTo>
                    <a:lnTo>
                      <a:pt x="787" y="4497"/>
                    </a:lnTo>
                    <a:lnTo>
                      <a:pt x="900" y="4384"/>
                    </a:lnTo>
                    <a:lnTo>
                      <a:pt x="956" y="4328"/>
                    </a:lnTo>
                    <a:lnTo>
                      <a:pt x="1012" y="4215"/>
                    </a:lnTo>
                    <a:lnTo>
                      <a:pt x="1068" y="4215"/>
                    </a:lnTo>
                    <a:lnTo>
                      <a:pt x="1068" y="4272"/>
                    </a:lnTo>
                    <a:lnTo>
                      <a:pt x="1237" y="4272"/>
                    </a:lnTo>
                    <a:lnTo>
                      <a:pt x="1349" y="4328"/>
                    </a:lnTo>
                    <a:lnTo>
                      <a:pt x="1462" y="4328"/>
                    </a:lnTo>
                    <a:lnTo>
                      <a:pt x="1518" y="4272"/>
                    </a:lnTo>
                    <a:lnTo>
                      <a:pt x="1518" y="4384"/>
                    </a:lnTo>
                    <a:lnTo>
                      <a:pt x="1630" y="4497"/>
                    </a:lnTo>
                    <a:lnTo>
                      <a:pt x="1799" y="4497"/>
                    </a:lnTo>
                    <a:lnTo>
                      <a:pt x="1799" y="4328"/>
                    </a:lnTo>
                    <a:lnTo>
                      <a:pt x="1968" y="4272"/>
                    </a:lnTo>
                    <a:lnTo>
                      <a:pt x="1968" y="4159"/>
                    </a:lnTo>
                    <a:lnTo>
                      <a:pt x="1968" y="4103"/>
                    </a:lnTo>
                    <a:lnTo>
                      <a:pt x="1911" y="3991"/>
                    </a:lnTo>
                    <a:lnTo>
                      <a:pt x="1799" y="3878"/>
                    </a:lnTo>
                    <a:lnTo>
                      <a:pt x="1687" y="3822"/>
                    </a:lnTo>
                    <a:lnTo>
                      <a:pt x="1574" y="3766"/>
                    </a:lnTo>
                    <a:lnTo>
                      <a:pt x="1462" y="3653"/>
                    </a:lnTo>
                    <a:lnTo>
                      <a:pt x="1406" y="3597"/>
                    </a:lnTo>
                    <a:lnTo>
                      <a:pt x="1349" y="3541"/>
                    </a:lnTo>
                    <a:lnTo>
                      <a:pt x="1181" y="3541"/>
                    </a:lnTo>
                    <a:lnTo>
                      <a:pt x="1124" y="3485"/>
                    </a:lnTo>
                    <a:lnTo>
                      <a:pt x="1124" y="3429"/>
                    </a:lnTo>
                    <a:lnTo>
                      <a:pt x="1181" y="3429"/>
                    </a:lnTo>
                    <a:lnTo>
                      <a:pt x="1406" y="3372"/>
                    </a:lnTo>
                    <a:lnTo>
                      <a:pt x="1574" y="3260"/>
                    </a:lnTo>
                    <a:lnTo>
                      <a:pt x="1743" y="3035"/>
                    </a:lnTo>
                    <a:lnTo>
                      <a:pt x="1799" y="2754"/>
                    </a:lnTo>
                    <a:lnTo>
                      <a:pt x="1911" y="2529"/>
                    </a:lnTo>
                    <a:lnTo>
                      <a:pt x="1911" y="2361"/>
                    </a:lnTo>
                    <a:lnTo>
                      <a:pt x="1799" y="2248"/>
                    </a:lnTo>
                    <a:lnTo>
                      <a:pt x="1855" y="2023"/>
                    </a:lnTo>
                    <a:lnTo>
                      <a:pt x="1855" y="1855"/>
                    </a:lnTo>
                    <a:lnTo>
                      <a:pt x="1855" y="1405"/>
                    </a:lnTo>
                    <a:lnTo>
                      <a:pt x="1855" y="1237"/>
                    </a:lnTo>
                    <a:lnTo>
                      <a:pt x="1855" y="1068"/>
                    </a:lnTo>
                    <a:lnTo>
                      <a:pt x="1911" y="1180"/>
                    </a:lnTo>
                    <a:lnTo>
                      <a:pt x="2024" y="1237"/>
                    </a:lnTo>
                    <a:lnTo>
                      <a:pt x="2249" y="1293"/>
                    </a:lnTo>
                    <a:lnTo>
                      <a:pt x="2305" y="1237"/>
                    </a:lnTo>
                    <a:lnTo>
                      <a:pt x="2305" y="1180"/>
                    </a:lnTo>
                    <a:lnTo>
                      <a:pt x="2249" y="843"/>
                    </a:lnTo>
                    <a:lnTo>
                      <a:pt x="2361" y="506"/>
                    </a:lnTo>
                    <a:lnTo>
                      <a:pt x="2305" y="394"/>
                    </a:lnTo>
                    <a:lnTo>
                      <a:pt x="2249" y="337"/>
                    </a:lnTo>
                    <a:lnTo>
                      <a:pt x="2136" y="281"/>
                    </a:lnTo>
                    <a:lnTo>
                      <a:pt x="2136" y="225"/>
                    </a:lnTo>
                    <a:lnTo>
                      <a:pt x="2136" y="169"/>
                    </a:lnTo>
                    <a:lnTo>
                      <a:pt x="2136" y="56"/>
                    </a:lnTo>
                    <a:lnTo>
                      <a:pt x="2080" y="0"/>
                    </a:lnTo>
                    <a:close/>
                  </a:path>
                </a:pathLst>
              </a:custGeom>
              <a:solidFill>
                <a:srgbClr val="ADCD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2" name="Google Shape;24702;p54"/>
              <p:cNvSpPr/>
              <p:nvPr/>
            </p:nvSpPr>
            <p:spPr>
              <a:xfrm>
                <a:off x="1714925" y="1163600"/>
                <a:ext cx="464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856" h="2080" extrusionOk="0">
                    <a:moveTo>
                      <a:pt x="675" y="731"/>
                    </a:moveTo>
                    <a:lnTo>
                      <a:pt x="731" y="871"/>
                    </a:lnTo>
                    <a:lnTo>
                      <a:pt x="731" y="871"/>
                    </a:lnTo>
                    <a:lnTo>
                      <a:pt x="675" y="787"/>
                    </a:lnTo>
                    <a:lnTo>
                      <a:pt x="675" y="731"/>
                    </a:lnTo>
                    <a:close/>
                    <a:moveTo>
                      <a:pt x="787" y="0"/>
                    </a:moveTo>
                    <a:lnTo>
                      <a:pt x="675" y="56"/>
                    </a:lnTo>
                    <a:lnTo>
                      <a:pt x="619" y="169"/>
                    </a:lnTo>
                    <a:lnTo>
                      <a:pt x="675" y="450"/>
                    </a:lnTo>
                    <a:lnTo>
                      <a:pt x="675" y="618"/>
                    </a:lnTo>
                    <a:lnTo>
                      <a:pt x="619" y="450"/>
                    </a:lnTo>
                    <a:lnTo>
                      <a:pt x="562" y="394"/>
                    </a:lnTo>
                    <a:lnTo>
                      <a:pt x="337" y="281"/>
                    </a:lnTo>
                    <a:lnTo>
                      <a:pt x="281" y="281"/>
                    </a:lnTo>
                    <a:lnTo>
                      <a:pt x="113" y="506"/>
                    </a:lnTo>
                    <a:lnTo>
                      <a:pt x="0" y="618"/>
                    </a:lnTo>
                    <a:lnTo>
                      <a:pt x="0" y="787"/>
                    </a:lnTo>
                    <a:lnTo>
                      <a:pt x="113" y="843"/>
                    </a:lnTo>
                    <a:lnTo>
                      <a:pt x="225" y="956"/>
                    </a:lnTo>
                    <a:lnTo>
                      <a:pt x="337" y="1124"/>
                    </a:lnTo>
                    <a:lnTo>
                      <a:pt x="337" y="1293"/>
                    </a:lnTo>
                    <a:lnTo>
                      <a:pt x="394" y="1293"/>
                    </a:lnTo>
                    <a:lnTo>
                      <a:pt x="450" y="1237"/>
                    </a:lnTo>
                    <a:lnTo>
                      <a:pt x="506" y="1293"/>
                    </a:lnTo>
                    <a:lnTo>
                      <a:pt x="506" y="1405"/>
                    </a:lnTo>
                    <a:lnTo>
                      <a:pt x="562" y="1461"/>
                    </a:lnTo>
                    <a:lnTo>
                      <a:pt x="787" y="1518"/>
                    </a:lnTo>
                    <a:lnTo>
                      <a:pt x="1012" y="1574"/>
                    </a:lnTo>
                    <a:lnTo>
                      <a:pt x="956" y="1742"/>
                    </a:lnTo>
                    <a:lnTo>
                      <a:pt x="956" y="1799"/>
                    </a:lnTo>
                    <a:lnTo>
                      <a:pt x="1012" y="1855"/>
                    </a:lnTo>
                    <a:lnTo>
                      <a:pt x="1124" y="1799"/>
                    </a:lnTo>
                    <a:lnTo>
                      <a:pt x="1237" y="1799"/>
                    </a:lnTo>
                    <a:lnTo>
                      <a:pt x="1237" y="1967"/>
                    </a:lnTo>
                    <a:lnTo>
                      <a:pt x="1349" y="2080"/>
                    </a:lnTo>
                    <a:lnTo>
                      <a:pt x="1462" y="2023"/>
                    </a:lnTo>
                    <a:lnTo>
                      <a:pt x="1462" y="1967"/>
                    </a:lnTo>
                    <a:lnTo>
                      <a:pt x="1462" y="1911"/>
                    </a:lnTo>
                    <a:lnTo>
                      <a:pt x="1405" y="1799"/>
                    </a:lnTo>
                    <a:lnTo>
                      <a:pt x="1686" y="1799"/>
                    </a:lnTo>
                    <a:lnTo>
                      <a:pt x="1686" y="1911"/>
                    </a:lnTo>
                    <a:lnTo>
                      <a:pt x="1743" y="1967"/>
                    </a:lnTo>
                    <a:lnTo>
                      <a:pt x="1799" y="1967"/>
                    </a:lnTo>
                    <a:lnTo>
                      <a:pt x="1855" y="1799"/>
                    </a:lnTo>
                    <a:lnTo>
                      <a:pt x="1743" y="1742"/>
                    </a:lnTo>
                    <a:lnTo>
                      <a:pt x="1630" y="1686"/>
                    </a:lnTo>
                    <a:lnTo>
                      <a:pt x="1574" y="1630"/>
                    </a:lnTo>
                    <a:lnTo>
                      <a:pt x="1574" y="1518"/>
                    </a:lnTo>
                    <a:lnTo>
                      <a:pt x="1574" y="1349"/>
                    </a:lnTo>
                    <a:lnTo>
                      <a:pt x="1518" y="1293"/>
                    </a:lnTo>
                    <a:lnTo>
                      <a:pt x="1574" y="1237"/>
                    </a:lnTo>
                    <a:lnTo>
                      <a:pt x="1518" y="1124"/>
                    </a:lnTo>
                    <a:lnTo>
                      <a:pt x="1405" y="1068"/>
                    </a:lnTo>
                    <a:lnTo>
                      <a:pt x="1349" y="956"/>
                    </a:lnTo>
                    <a:lnTo>
                      <a:pt x="1237" y="843"/>
                    </a:lnTo>
                    <a:lnTo>
                      <a:pt x="1181" y="843"/>
                    </a:lnTo>
                    <a:lnTo>
                      <a:pt x="1124" y="787"/>
                    </a:lnTo>
                    <a:lnTo>
                      <a:pt x="1124" y="731"/>
                    </a:lnTo>
                    <a:lnTo>
                      <a:pt x="1124" y="618"/>
                    </a:lnTo>
                    <a:lnTo>
                      <a:pt x="1068" y="450"/>
                    </a:lnTo>
                    <a:lnTo>
                      <a:pt x="1012" y="337"/>
                    </a:lnTo>
                    <a:lnTo>
                      <a:pt x="1068" y="225"/>
                    </a:lnTo>
                    <a:lnTo>
                      <a:pt x="1068" y="169"/>
                    </a:lnTo>
                    <a:lnTo>
                      <a:pt x="1068" y="113"/>
                    </a:lnTo>
                    <a:lnTo>
                      <a:pt x="956" y="113"/>
                    </a:lnTo>
                    <a:lnTo>
                      <a:pt x="843" y="56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AECE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3" name="Google Shape;24703;p54"/>
              <p:cNvSpPr/>
              <p:nvPr/>
            </p:nvSpPr>
            <p:spPr>
              <a:xfrm>
                <a:off x="1736000" y="1117225"/>
                <a:ext cx="225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900" extrusionOk="0">
                    <a:moveTo>
                      <a:pt x="338" y="0"/>
                    </a:moveTo>
                    <a:lnTo>
                      <a:pt x="225" y="57"/>
                    </a:lnTo>
                    <a:lnTo>
                      <a:pt x="113" y="113"/>
                    </a:lnTo>
                    <a:lnTo>
                      <a:pt x="57" y="169"/>
                    </a:lnTo>
                    <a:lnTo>
                      <a:pt x="57" y="281"/>
                    </a:lnTo>
                    <a:lnTo>
                      <a:pt x="281" y="169"/>
                    </a:lnTo>
                    <a:lnTo>
                      <a:pt x="394" y="169"/>
                    </a:lnTo>
                    <a:lnTo>
                      <a:pt x="394" y="225"/>
                    </a:lnTo>
                    <a:lnTo>
                      <a:pt x="394" y="281"/>
                    </a:lnTo>
                    <a:lnTo>
                      <a:pt x="338" y="338"/>
                    </a:lnTo>
                    <a:lnTo>
                      <a:pt x="225" y="338"/>
                    </a:lnTo>
                    <a:lnTo>
                      <a:pt x="169" y="450"/>
                    </a:lnTo>
                    <a:lnTo>
                      <a:pt x="169" y="506"/>
                    </a:lnTo>
                    <a:lnTo>
                      <a:pt x="0" y="450"/>
                    </a:lnTo>
                    <a:lnTo>
                      <a:pt x="113" y="675"/>
                    </a:lnTo>
                    <a:lnTo>
                      <a:pt x="225" y="843"/>
                    </a:lnTo>
                    <a:lnTo>
                      <a:pt x="338" y="900"/>
                    </a:lnTo>
                    <a:lnTo>
                      <a:pt x="338" y="787"/>
                    </a:lnTo>
                    <a:lnTo>
                      <a:pt x="394" y="787"/>
                    </a:lnTo>
                    <a:lnTo>
                      <a:pt x="450" y="731"/>
                    </a:lnTo>
                    <a:lnTo>
                      <a:pt x="562" y="731"/>
                    </a:lnTo>
                    <a:lnTo>
                      <a:pt x="675" y="675"/>
                    </a:lnTo>
                    <a:lnTo>
                      <a:pt x="731" y="619"/>
                    </a:lnTo>
                    <a:lnTo>
                      <a:pt x="787" y="450"/>
                    </a:lnTo>
                    <a:lnTo>
                      <a:pt x="843" y="394"/>
                    </a:lnTo>
                    <a:lnTo>
                      <a:pt x="900" y="281"/>
                    </a:lnTo>
                    <a:lnTo>
                      <a:pt x="900" y="225"/>
                    </a:lnTo>
                    <a:lnTo>
                      <a:pt x="843" y="113"/>
                    </a:lnTo>
                    <a:lnTo>
                      <a:pt x="787" y="57"/>
                    </a:lnTo>
                    <a:lnTo>
                      <a:pt x="787" y="113"/>
                    </a:lnTo>
                    <a:lnTo>
                      <a:pt x="731" y="169"/>
                    </a:lnTo>
                    <a:lnTo>
                      <a:pt x="675" y="225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AAC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4" name="Google Shape;24704;p54"/>
              <p:cNvSpPr/>
              <p:nvPr/>
            </p:nvSpPr>
            <p:spPr>
              <a:xfrm>
                <a:off x="1723350" y="1162175"/>
                <a:ext cx="19700" cy="3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463" extrusionOk="0">
                    <a:moveTo>
                      <a:pt x="57" y="1"/>
                    </a:moveTo>
                    <a:lnTo>
                      <a:pt x="57" y="170"/>
                    </a:lnTo>
                    <a:lnTo>
                      <a:pt x="0" y="338"/>
                    </a:lnTo>
                    <a:lnTo>
                      <a:pt x="57" y="394"/>
                    </a:lnTo>
                    <a:lnTo>
                      <a:pt x="113" y="451"/>
                    </a:lnTo>
                    <a:lnTo>
                      <a:pt x="169" y="507"/>
                    </a:lnTo>
                    <a:lnTo>
                      <a:pt x="225" y="563"/>
                    </a:lnTo>
                    <a:lnTo>
                      <a:pt x="282" y="844"/>
                    </a:lnTo>
                    <a:lnTo>
                      <a:pt x="394" y="1069"/>
                    </a:lnTo>
                    <a:lnTo>
                      <a:pt x="563" y="1237"/>
                    </a:lnTo>
                    <a:lnTo>
                      <a:pt x="731" y="1462"/>
                    </a:lnTo>
                    <a:lnTo>
                      <a:pt x="731" y="1350"/>
                    </a:lnTo>
                    <a:lnTo>
                      <a:pt x="731" y="1237"/>
                    </a:lnTo>
                    <a:lnTo>
                      <a:pt x="787" y="1013"/>
                    </a:lnTo>
                    <a:lnTo>
                      <a:pt x="563" y="1013"/>
                    </a:lnTo>
                    <a:lnTo>
                      <a:pt x="450" y="900"/>
                    </a:lnTo>
                    <a:lnTo>
                      <a:pt x="394" y="788"/>
                    </a:lnTo>
                    <a:lnTo>
                      <a:pt x="394" y="675"/>
                    </a:lnTo>
                    <a:lnTo>
                      <a:pt x="450" y="451"/>
                    </a:lnTo>
                    <a:lnTo>
                      <a:pt x="450" y="338"/>
                    </a:lnTo>
                    <a:lnTo>
                      <a:pt x="282" y="226"/>
                    </a:lnTo>
                    <a:lnTo>
                      <a:pt x="282" y="282"/>
                    </a:lnTo>
                    <a:lnTo>
                      <a:pt x="225" y="282"/>
                    </a:lnTo>
                    <a:lnTo>
                      <a:pt x="169" y="170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5" name="Google Shape;24705;p54"/>
              <p:cNvSpPr/>
              <p:nvPr/>
            </p:nvSpPr>
            <p:spPr>
              <a:xfrm>
                <a:off x="1727575" y="1097550"/>
                <a:ext cx="845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675" extrusionOk="0">
                    <a:moveTo>
                      <a:pt x="169" y="0"/>
                    </a:moveTo>
                    <a:lnTo>
                      <a:pt x="169" y="57"/>
                    </a:lnTo>
                    <a:lnTo>
                      <a:pt x="225" y="113"/>
                    </a:lnTo>
                    <a:lnTo>
                      <a:pt x="225" y="281"/>
                    </a:lnTo>
                    <a:lnTo>
                      <a:pt x="169" y="338"/>
                    </a:lnTo>
                    <a:lnTo>
                      <a:pt x="56" y="338"/>
                    </a:lnTo>
                    <a:lnTo>
                      <a:pt x="0" y="506"/>
                    </a:lnTo>
                    <a:lnTo>
                      <a:pt x="0" y="562"/>
                    </a:lnTo>
                    <a:lnTo>
                      <a:pt x="0" y="619"/>
                    </a:lnTo>
                    <a:lnTo>
                      <a:pt x="113" y="675"/>
                    </a:lnTo>
                    <a:lnTo>
                      <a:pt x="225" y="562"/>
                    </a:lnTo>
                    <a:lnTo>
                      <a:pt x="337" y="506"/>
                    </a:lnTo>
                    <a:lnTo>
                      <a:pt x="337" y="338"/>
                    </a:lnTo>
                    <a:lnTo>
                      <a:pt x="337" y="169"/>
                    </a:lnTo>
                    <a:lnTo>
                      <a:pt x="337" y="113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A5C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6" name="Google Shape;24706;p54"/>
              <p:cNvSpPr/>
              <p:nvPr/>
            </p:nvSpPr>
            <p:spPr>
              <a:xfrm>
                <a:off x="1748650" y="1135475"/>
                <a:ext cx="11250" cy="70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83" extrusionOk="0">
                    <a:moveTo>
                      <a:pt x="337" y="1"/>
                    </a:moveTo>
                    <a:lnTo>
                      <a:pt x="169" y="113"/>
                    </a:lnTo>
                    <a:lnTo>
                      <a:pt x="56" y="170"/>
                    </a:lnTo>
                    <a:lnTo>
                      <a:pt x="0" y="226"/>
                    </a:lnTo>
                    <a:lnTo>
                      <a:pt x="56" y="282"/>
                    </a:lnTo>
                    <a:lnTo>
                      <a:pt x="225" y="170"/>
                    </a:lnTo>
                    <a:lnTo>
                      <a:pt x="281" y="170"/>
                    </a:lnTo>
                    <a:lnTo>
                      <a:pt x="394" y="226"/>
                    </a:lnTo>
                    <a:lnTo>
                      <a:pt x="450" y="226"/>
                    </a:lnTo>
                    <a:lnTo>
                      <a:pt x="450" y="170"/>
                    </a:lnTo>
                    <a:lnTo>
                      <a:pt x="450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AACC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7" name="Google Shape;24707;p54"/>
              <p:cNvSpPr/>
              <p:nvPr/>
            </p:nvSpPr>
            <p:spPr>
              <a:xfrm>
                <a:off x="1766900" y="110317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57" y="225"/>
                    </a:lnTo>
                    <a:lnTo>
                      <a:pt x="113" y="225"/>
                    </a:lnTo>
                    <a:lnTo>
                      <a:pt x="169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8" name="Google Shape;24708;p54"/>
              <p:cNvSpPr/>
              <p:nvPr/>
            </p:nvSpPr>
            <p:spPr>
              <a:xfrm>
                <a:off x="1736000" y="1097550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0" y="0"/>
                    </a:moveTo>
                    <a:lnTo>
                      <a:pt x="57" y="57"/>
                    </a:lnTo>
                    <a:lnTo>
                      <a:pt x="113" y="113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5C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9" name="Google Shape;24709;p54"/>
              <p:cNvSpPr/>
              <p:nvPr/>
            </p:nvSpPr>
            <p:spPr>
              <a:xfrm>
                <a:off x="1792200" y="11073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0" name="Google Shape;24710;p54"/>
              <p:cNvSpPr/>
              <p:nvPr/>
            </p:nvSpPr>
            <p:spPr>
              <a:xfrm>
                <a:off x="1828725" y="1044150"/>
                <a:ext cx="115250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4610" h="2081" extrusionOk="0">
                    <a:moveTo>
                      <a:pt x="3486" y="900"/>
                    </a:moveTo>
                    <a:lnTo>
                      <a:pt x="3411" y="937"/>
                    </a:lnTo>
                    <a:lnTo>
                      <a:pt x="3429" y="900"/>
                    </a:lnTo>
                    <a:close/>
                    <a:moveTo>
                      <a:pt x="3767" y="1"/>
                    </a:moveTo>
                    <a:lnTo>
                      <a:pt x="3542" y="394"/>
                    </a:lnTo>
                    <a:lnTo>
                      <a:pt x="3486" y="450"/>
                    </a:lnTo>
                    <a:lnTo>
                      <a:pt x="3373" y="450"/>
                    </a:lnTo>
                    <a:lnTo>
                      <a:pt x="3261" y="506"/>
                    </a:lnTo>
                    <a:lnTo>
                      <a:pt x="3148" y="619"/>
                    </a:lnTo>
                    <a:lnTo>
                      <a:pt x="2980" y="900"/>
                    </a:lnTo>
                    <a:lnTo>
                      <a:pt x="2924" y="900"/>
                    </a:lnTo>
                    <a:lnTo>
                      <a:pt x="2867" y="844"/>
                    </a:lnTo>
                    <a:lnTo>
                      <a:pt x="2755" y="787"/>
                    </a:lnTo>
                    <a:lnTo>
                      <a:pt x="2699" y="844"/>
                    </a:lnTo>
                    <a:lnTo>
                      <a:pt x="2586" y="731"/>
                    </a:lnTo>
                    <a:lnTo>
                      <a:pt x="2474" y="563"/>
                    </a:lnTo>
                    <a:lnTo>
                      <a:pt x="2362" y="563"/>
                    </a:lnTo>
                    <a:lnTo>
                      <a:pt x="2305" y="506"/>
                    </a:lnTo>
                    <a:lnTo>
                      <a:pt x="2193" y="506"/>
                    </a:lnTo>
                    <a:lnTo>
                      <a:pt x="2137" y="450"/>
                    </a:lnTo>
                    <a:lnTo>
                      <a:pt x="2081" y="394"/>
                    </a:lnTo>
                    <a:lnTo>
                      <a:pt x="2081" y="338"/>
                    </a:lnTo>
                    <a:lnTo>
                      <a:pt x="2024" y="338"/>
                    </a:lnTo>
                    <a:lnTo>
                      <a:pt x="1968" y="394"/>
                    </a:lnTo>
                    <a:lnTo>
                      <a:pt x="1968" y="450"/>
                    </a:lnTo>
                    <a:lnTo>
                      <a:pt x="2137" y="900"/>
                    </a:lnTo>
                    <a:lnTo>
                      <a:pt x="2193" y="956"/>
                    </a:lnTo>
                    <a:lnTo>
                      <a:pt x="2249" y="900"/>
                    </a:lnTo>
                    <a:lnTo>
                      <a:pt x="2362" y="787"/>
                    </a:lnTo>
                    <a:lnTo>
                      <a:pt x="2418" y="787"/>
                    </a:lnTo>
                    <a:lnTo>
                      <a:pt x="2418" y="844"/>
                    </a:lnTo>
                    <a:lnTo>
                      <a:pt x="2418" y="956"/>
                    </a:lnTo>
                    <a:lnTo>
                      <a:pt x="2474" y="1012"/>
                    </a:lnTo>
                    <a:lnTo>
                      <a:pt x="2530" y="1012"/>
                    </a:lnTo>
                    <a:lnTo>
                      <a:pt x="2530" y="1069"/>
                    </a:lnTo>
                    <a:lnTo>
                      <a:pt x="2530" y="1181"/>
                    </a:lnTo>
                    <a:lnTo>
                      <a:pt x="2586" y="1181"/>
                    </a:lnTo>
                    <a:lnTo>
                      <a:pt x="2586" y="1237"/>
                    </a:lnTo>
                    <a:lnTo>
                      <a:pt x="2530" y="1293"/>
                    </a:lnTo>
                    <a:lnTo>
                      <a:pt x="2474" y="1293"/>
                    </a:lnTo>
                    <a:lnTo>
                      <a:pt x="2362" y="1237"/>
                    </a:lnTo>
                    <a:lnTo>
                      <a:pt x="2305" y="1181"/>
                    </a:lnTo>
                    <a:lnTo>
                      <a:pt x="2249" y="1125"/>
                    </a:lnTo>
                    <a:lnTo>
                      <a:pt x="2081" y="1069"/>
                    </a:lnTo>
                    <a:lnTo>
                      <a:pt x="2024" y="1012"/>
                    </a:lnTo>
                    <a:lnTo>
                      <a:pt x="1912" y="956"/>
                    </a:lnTo>
                    <a:lnTo>
                      <a:pt x="1856" y="1237"/>
                    </a:lnTo>
                    <a:lnTo>
                      <a:pt x="1856" y="1293"/>
                    </a:lnTo>
                    <a:lnTo>
                      <a:pt x="1799" y="1293"/>
                    </a:lnTo>
                    <a:lnTo>
                      <a:pt x="1743" y="1237"/>
                    </a:lnTo>
                    <a:lnTo>
                      <a:pt x="1687" y="1237"/>
                    </a:lnTo>
                    <a:lnTo>
                      <a:pt x="1631" y="1293"/>
                    </a:lnTo>
                    <a:lnTo>
                      <a:pt x="1575" y="1293"/>
                    </a:lnTo>
                    <a:lnTo>
                      <a:pt x="1518" y="1237"/>
                    </a:lnTo>
                    <a:lnTo>
                      <a:pt x="1518" y="1125"/>
                    </a:lnTo>
                    <a:lnTo>
                      <a:pt x="1518" y="1069"/>
                    </a:lnTo>
                    <a:lnTo>
                      <a:pt x="1462" y="1012"/>
                    </a:lnTo>
                    <a:lnTo>
                      <a:pt x="1406" y="1069"/>
                    </a:lnTo>
                    <a:lnTo>
                      <a:pt x="1406" y="1181"/>
                    </a:lnTo>
                    <a:lnTo>
                      <a:pt x="1350" y="1237"/>
                    </a:lnTo>
                    <a:lnTo>
                      <a:pt x="1294" y="1293"/>
                    </a:lnTo>
                    <a:lnTo>
                      <a:pt x="1237" y="1293"/>
                    </a:lnTo>
                    <a:lnTo>
                      <a:pt x="1237" y="1237"/>
                    </a:lnTo>
                    <a:lnTo>
                      <a:pt x="1237" y="1012"/>
                    </a:lnTo>
                    <a:lnTo>
                      <a:pt x="1237" y="900"/>
                    </a:lnTo>
                    <a:lnTo>
                      <a:pt x="1350" y="731"/>
                    </a:lnTo>
                    <a:lnTo>
                      <a:pt x="1350" y="675"/>
                    </a:lnTo>
                    <a:lnTo>
                      <a:pt x="1294" y="619"/>
                    </a:lnTo>
                    <a:lnTo>
                      <a:pt x="1013" y="619"/>
                    </a:lnTo>
                    <a:lnTo>
                      <a:pt x="900" y="675"/>
                    </a:lnTo>
                    <a:lnTo>
                      <a:pt x="844" y="731"/>
                    </a:lnTo>
                    <a:lnTo>
                      <a:pt x="732" y="787"/>
                    </a:lnTo>
                    <a:lnTo>
                      <a:pt x="675" y="900"/>
                    </a:lnTo>
                    <a:lnTo>
                      <a:pt x="619" y="1012"/>
                    </a:lnTo>
                    <a:lnTo>
                      <a:pt x="507" y="1069"/>
                    </a:lnTo>
                    <a:lnTo>
                      <a:pt x="451" y="956"/>
                    </a:lnTo>
                    <a:lnTo>
                      <a:pt x="338" y="844"/>
                    </a:lnTo>
                    <a:lnTo>
                      <a:pt x="226" y="844"/>
                    </a:lnTo>
                    <a:lnTo>
                      <a:pt x="113" y="956"/>
                    </a:lnTo>
                    <a:lnTo>
                      <a:pt x="113" y="1069"/>
                    </a:lnTo>
                    <a:lnTo>
                      <a:pt x="226" y="1069"/>
                    </a:lnTo>
                    <a:lnTo>
                      <a:pt x="338" y="1125"/>
                    </a:lnTo>
                    <a:lnTo>
                      <a:pt x="338" y="1237"/>
                    </a:lnTo>
                    <a:lnTo>
                      <a:pt x="282" y="1293"/>
                    </a:lnTo>
                    <a:lnTo>
                      <a:pt x="113" y="1293"/>
                    </a:lnTo>
                    <a:lnTo>
                      <a:pt x="170" y="1350"/>
                    </a:lnTo>
                    <a:lnTo>
                      <a:pt x="226" y="1406"/>
                    </a:lnTo>
                    <a:lnTo>
                      <a:pt x="282" y="1518"/>
                    </a:lnTo>
                    <a:lnTo>
                      <a:pt x="226" y="1574"/>
                    </a:lnTo>
                    <a:lnTo>
                      <a:pt x="170" y="1631"/>
                    </a:lnTo>
                    <a:lnTo>
                      <a:pt x="113" y="1631"/>
                    </a:lnTo>
                    <a:lnTo>
                      <a:pt x="1" y="1574"/>
                    </a:lnTo>
                    <a:lnTo>
                      <a:pt x="1" y="1574"/>
                    </a:lnTo>
                    <a:lnTo>
                      <a:pt x="113" y="1743"/>
                    </a:lnTo>
                    <a:lnTo>
                      <a:pt x="170" y="1799"/>
                    </a:lnTo>
                    <a:lnTo>
                      <a:pt x="282" y="1799"/>
                    </a:lnTo>
                    <a:lnTo>
                      <a:pt x="451" y="1855"/>
                    </a:lnTo>
                    <a:lnTo>
                      <a:pt x="563" y="1855"/>
                    </a:lnTo>
                    <a:lnTo>
                      <a:pt x="619" y="1799"/>
                    </a:lnTo>
                    <a:lnTo>
                      <a:pt x="732" y="1743"/>
                    </a:lnTo>
                    <a:lnTo>
                      <a:pt x="788" y="1743"/>
                    </a:lnTo>
                    <a:lnTo>
                      <a:pt x="844" y="1855"/>
                    </a:lnTo>
                    <a:lnTo>
                      <a:pt x="900" y="2024"/>
                    </a:lnTo>
                    <a:lnTo>
                      <a:pt x="956" y="2080"/>
                    </a:lnTo>
                    <a:lnTo>
                      <a:pt x="1069" y="2024"/>
                    </a:lnTo>
                    <a:lnTo>
                      <a:pt x="1181" y="1968"/>
                    </a:lnTo>
                    <a:lnTo>
                      <a:pt x="1237" y="1912"/>
                    </a:lnTo>
                    <a:lnTo>
                      <a:pt x="1350" y="1855"/>
                    </a:lnTo>
                    <a:lnTo>
                      <a:pt x="1462" y="1912"/>
                    </a:lnTo>
                    <a:lnTo>
                      <a:pt x="1631" y="1912"/>
                    </a:lnTo>
                    <a:lnTo>
                      <a:pt x="1687" y="1799"/>
                    </a:lnTo>
                    <a:lnTo>
                      <a:pt x="1799" y="1743"/>
                    </a:lnTo>
                    <a:lnTo>
                      <a:pt x="2081" y="1631"/>
                    </a:lnTo>
                    <a:lnTo>
                      <a:pt x="2137" y="1631"/>
                    </a:lnTo>
                    <a:lnTo>
                      <a:pt x="2418" y="1574"/>
                    </a:lnTo>
                    <a:lnTo>
                      <a:pt x="2530" y="1518"/>
                    </a:lnTo>
                    <a:lnTo>
                      <a:pt x="2586" y="1406"/>
                    </a:lnTo>
                    <a:lnTo>
                      <a:pt x="2530" y="1574"/>
                    </a:lnTo>
                    <a:lnTo>
                      <a:pt x="2474" y="1687"/>
                    </a:lnTo>
                    <a:lnTo>
                      <a:pt x="2418" y="1799"/>
                    </a:lnTo>
                    <a:lnTo>
                      <a:pt x="2418" y="1855"/>
                    </a:lnTo>
                    <a:lnTo>
                      <a:pt x="2474" y="1912"/>
                    </a:lnTo>
                    <a:lnTo>
                      <a:pt x="2643" y="2024"/>
                    </a:lnTo>
                    <a:lnTo>
                      <a:pt x="2811" y="1912"/>
                    </a:lnTo>
                    <a:lnTo>
                      <a:pt x="3036" y="1968"/>
                    </a:lnTo>
                    <a:lnTo>
                      <a:pt x="3148" y="1968"/>
                    </a:lnTo>
                    <a:lnTo>
                      <a:pt x="3317" y="1855"/>
                    </a:lnTo>
                    <a:lnTo>
                      <a:pt x="3542" y="1462"/>
                    </a:lnTo>
                    <a:lnTo>
                      <a:pt x="3598" y="1237"/>
                    </a:lnTo>
                    <a:lnTo>
                      <a:pt x="3654" y="1012"/>
                    </a:lnTo>
                    <a:lnTo>
                      <a:pt x="3654" y="1125"/>
                    </a:lnTo>
                    <a:lnTo>
                      <a:pt x="3654" y="1406"/>
                    </a:lnTo>
                    <a:lnTo>
                      <a:pt x="3654" y="1518"/>
                    </a:lnTo>
                    <a:lnTo>
                      <a:pt x="3710" y="1631"/>
                    </a:lnTo>
                    <a:lnTo>
                      <a:pt x="3767" y="1631"/>
                    </a:lnTo>
                    <a:lnTo>
                      <a:pt x="3879" y="1574"/>
                    </a:lnTo>
                    <a:lnTo>
                      <a:pt x="4329" y="1350"/>
                    </a:lnTo>
                    <a:lnTo>
                      <a:pt x="4497" y="1181"/>
                    </a:lnTo>
                    <a:lnTo>
                      <a:pt x="4554" y="1069"/>
                    </a:lnTo>
                    <a:lnTo>
                      <a:pt x="4610" y="956"/>
                    </a:lnTo>
                    <a:lnTo>
                      <a:pt x="4554" y="844"/>
                    </a:lnTo>
                    <a:lnTo>
                      <a:pt x="4441" y="787"/>
                    </a:lnTo>
                    <a:lnTo>
                      <a:pt x="4216" y="619"/>
                    </a:lnTo>
                    <a:lnTo>
                      <a:pt x="4048" y="506"/>
                    </a:lnTo>
                    <a:lnTo>
                      <a:pt x="3992" y="450"/>
                    </a:lnTo>
                    <a:lnTo>
                      <a:pt x="3992" y="338"/>
                    </a:lnTo>
                    <a:lnTo>
                      <a:pt x="3879" y="169"/>
                    </a:lnTo>
                    <a:lnTo>
                      <a:pt x="3823" y="57"/>
                    </a:lnTo>
                    <a:lnTo>
                      <a:pt x="3767" y="1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1" name="Google Shape;24711;p54"/>
              <p:cNvSpPr/>
              <p:nvPr/>
            </p:nvSpPr>
            <p:spPr>
              <a:xfrm>
                <a:off x="1929900" y="1045550"/>
                <a:ext cx="1547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676" extrusionOk="0">
                    <a:moveTo>
                      <a:pt x="282" y="1"/>
                    </a:moveTo>
                    <a:lnTo>
                      <a:pt x="169" y="57"/>
                    </a:lnTo>
                    <a:lnTo>
                      <a:pt x="57" y="226"/>
                    </a:lnTo>
                    <a:lnTo>
                      <a:pt x="1" y="450"/>
                    </a:lnTo>
                    <a:lnTo>
                      <a:pt x="57" y="563"/>
                    </a:lnTo>
                    <a:lnTo>
                      <a:pt x="113" y="619"/>
                    </a:lnTo>
                    <a:lnTo>
                      <a:pt x="338" y="675"/>
                    </a:lnTo>
                    <a:lnTo>
                      <a:pt x="394" y="619"/>
                    </a:lnTo>
                    <a:lnTo>
                      <a:pt x="394" y="563"/>
                    </a:lnTo>
                    <a:lnTo>
                      <a:pt x="394" y="450"/>
                    </a:lnTo>
                    <a:lnTo>
                      <a:pt x="394" y="394"/>
                    </a:lnTo>
                    <a:lnTo>
                      <a:pt x="394" y="338"/>
                    </a:lnTo>
                    <a:lnTo>
                      <a:pt x="450" y="338"/>
                    </a:lnTo>
                    <a:lnTo>
                      <a:pt x="507" y="394"/>
                    </a:lnTo>
                    <a:lnTo>
                      <a:pt x="619" y="394"/>
                    </a:lnTo>
                    <a:lnTo>
                      <a:pt x="507" y="113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2" name="Google Shape;24712;p54"/>
              <p:cNvSpPr/>
              <p:nvPr/>
            </p:nvSpPr>
            <p:spPr>
              <a:xfrm>
                <a:off x="1927100" y="1052575"/>
                <a:ext cx="211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676" extrusionOk="0">
                    <a:moveTo>
                      <a:pt x="57" y="1"/>
                    </a:moveTo>
                    <a:lnTo>
                      <a:pt x="0" y="169"/>
                    </a:lnTo>
                    <a:lnTo>
                      <a:pt x="113" y="282"/>
                    </a:lnTo>
                    <a:lnTo>
                      <a:pt x="225" y="394"/>
                    </a:lnTo>
                    <a:lnTo>
                      <a:pt x="394" y="507"/>
                    </a:lnTo>
                    <a:lnTo>
                      <a:pt x="562" y="563"/>
                    </a:lnTo>
                    <a:lnTo>
                      <a:pt x="675" y="619"/>
                    </a:lnTo>
                    <a:lnTo>
                      <a:pt x="731" y="675"/>
                    </a:lnTo>
                    <a:lnTo>
                      <a:pt x="843" y="563"/>
                    </a:lnTo>
                    <a:lnTo>
                      <a:pt x="787" y="507"/>
                    </a:lnTo>
                    <a:lnTo>
                      <a:pt x="787" y="450"/>
                    </a:lnTo>
                    <a:lnTo>
                      <a:pt x="675" y="226"/>
                    </a:lnTo>
                    <a:lnTo>
                      <a:pt x="619" y="113"/>
                    </a:lnTo>
                    <a:lnTo>
                      <a:pt x="506" y="57"/>
                    </a:lnTo>
                    <a:lnTo>
                      <a:pt x="394" y="113"/>
                    </a:lnTo>
                    <a:lnTo>
                      <a:pt x="450" y="226"/>
                    </a:lnTo>
                    <a:lnTo>
                      <a:pt x="450" y="282"/>
                    </a:lnTo>
                    <a:lnTo>
                      <a:pt x="338" y="282"/>
                    </a:lnTo>
                    <a:lnTo>
                      <a:pt x="225" y="226"/>
                    </a:lnTo>
                    <a:lnTo>
                      <a:pt x="113" y="16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9D9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3" name="Google Shape;24713;p54"/>
              <p:cNvSpPr/>
              <p:nvPr/>
            </p:nvSpPr>
            <p:spPr>
              <a:xfrm>
                <a:off x="1845600" y="10624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4" name="Google Shape;24714;p54"/>
              <p:cNvSpPr/>
              <p:nvPr/>
            </p:nvSpPr>
            <p:spPr>
              <a:xfrm>
                <a:off x="1889150" y="10554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5" name="Google Shape;24715;p54"/>
              <p:cNvSpPr/>
              <p:nvPr/>
            </p:nvSpPr>
            <p:spPr>
              <a:xfrm>
                <a:off x="1890550" y="10568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6" name="Google Shape;24716;p54"/>
              <p:cNvSpPr/>
              <p:nvPr/>
            </p:nvSpPr>
            <p:spPr>
              <a:xfrm>
                <a:off x="1913050" y="1054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7" name="Google Shape;24717;p54"/>
              <p:cNvSpPr/>
              <p:nvPr/>
            </p:nvSpPr>
            <p:spPr>
              <a:xfrm>
                <a:off x="1710700" y="1239475"/>
                <a:ext cx="50625" cy="71675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867" extrusionOk="0">
                    <a:moveTo>
                      <a:pt x="1293" y="0"/>
                    </a:moveTo>
                    <a:lnTo>
                      <a:pt x="1237" y="113"/>
                    </a:lnTo>
                    <a:lnTo>
                      <a:pt x="1181" y="225"/>
                    </a:lnTo>
                    <a:lnTo>
                      <a:pt x="1237" y="450"/>
                    </a:lnTo>
                    <a:lnTo>
                      <a:pt x="1237" y="562"/>
                    </a:lnTo>
                    <a:lnTo>
                      <a:pt x="1069" y="562"/>
                    </a:lnTo>
                    <a:lnTo>
                      <a:pt x="956" y="618"/>
                    </a:lnTo>
                    <a:lnTo>
                      <a:pt x="844" y="562"/>
                    </a:lnTo>
                    <a:lnTo>
                      <a:pt x="619" y="450"/>
                    </a:lnTo>
                    <a:lnTo>
                      <a:pt x="563" y="562"/>
                    </a:lnTo>
                    <a:lnTo>
                      <a:pt x="506" y="618"/>
                    </a:lnTo>
                    <a:lnTo>
                      <a:pt x="450" y="787"/>
                    </a:lnTo>
                    <a:lnTo>
                      <a:pt x="450" y="843"/>
                    </a:lnTo>
                    <a:lnTo>
                      <a:pt x="394" y="843"/>
                    </a:lnTo>
                    <a:lnTo>
                      <a:pt x="394" y="731"/>
                    </a:lnTo>
                    <a:lnTo>
                      <a:pt x="338" y="618"/>
                    </a:lnTo>
                    <a:lnTo>
                      <a:pt x="225" y="562"/>
                    </a:lnTo>
                    <a:lnTo>
                      <a:pt x="113" y="675"/>
                    </a:lnTo>
                    <a:lnTo>
                      <a:pt x="57" y="843"/>
                    </a:lnTo>
                    <a:lnTo>
                      <a:pt x="113" y="1068"/>
                    </a:lnTo>
                    <a:lnTo>
                      <a:pt x="169" y="1124"/>
                    </a:lnTo>
                    <a:lnTo>
                      <a:pt x="225" y="1181"/>
                    </a:lnTo>
                    <a:lnTo>
                      <a:pt x="338" y="1293"/>
                    </a:lnTo>
                    <a:lnTo>
                      <a:pt x="338" y="1405"/>
                    </a:lnTo>
                    <a:lnTo>
                      <a:pt x="282" y="1686"/>
                    </a:lnTo>
                    <a:lnTo>
                      <a:pt x="225" y="1967"/>
                    </a:lnTo>
                    <a:lnTo>
                      <a:pt x="169" y="2248"/>
                    </a:lnTo>
                    <a:lnTo>
                      <a:pt x="113" y="2361"/>
                    </a:lnTo>
                    <a:lnTo>
                      <a:pt x="1" y="2473"/>
                    </a:lnTo>
                    <a:lnTo>
                      <a:pt x="1" y="2529"/>
                    </a:lnTo>
                    <a:lnTo>
                      <a:pt x="169" y="2810"/>
                    </a:lnTo>
                    <a:lnTo>
                      <a:pt x="282" y="2698"/>
                    </a:lnTo>
                    <a:lnTo>
                      <a:pt x="394" y="2698"/>
                    </a:lnTo>
                    <a:lnTo>
                      <a:pt x="506" y="2642"/>
                    </a:lnTo>
                    <a:lnTo>
                      <a:pt x="563" y="2586"/>
                    </a:lnTo>
                    <a:lnTo>
                      <a:pt x="506" y="2529"/>
                    </a:lnTo>
                    <a:lnTo>
                      <a:pt x="450" y="2473"/>
                    </a:lnTo>
                    <a:lnTo>
                      <a:pt x="394" y="2361"/>
                    </a:lnTo>
                    <a:lnTo>
                      <a:pt x="450" y="2305"/>
                    </a:lnTo>
                    <a:lnTo>
                      <a:pt x="506" y="2248"/>
                    </a:lnTo>
                    <a:lnTo>
                      <a:pt x="563" y="2248"/>
                    </a:lnTo>
                    <a:lnTo>
                      <a:pt x="619" y="2305"/>
                    </a:lnTo>
                    <a:lnTo>
                      <a:pt x="731" y="2473"/>
                    </a:lnTo>
                    <a:lnTo>
                      <a:pt x="788" y="2529"/>
                    </a:lnTo>
                    <a:lnTo>
                      <a:pt x="788" y="2642"/>
                    </a:lnTo>
                    <a:lnTo>
                      <a:pt x="788" y="2698"/>
                    </a:lnTo>
                    <a:lnTo>
                      <a:pt x="844" y="2754"/>
                    </a:lnTo>
                    <a:lnTo>
                      <a:pt x="956" y="2867"/>
                    </a:lnTo>
                    <a:lnTo>
                      <a:pt x="1012" y="2867"/>
                    </a:lnTo>
                    <a:lnTo>
                      <a:pt x="1012" y="2810"/>
                    </a:lnTo>
                    <a:lnTo>
                      <a:pt x="900" y="2417"/>
                    </a:lnTo>
                    <a:lnTo>
                      <a:pt x="788" y="2248"/>
                    </a:lnTo>
                    <a:lnTo>
                      <a:pt x="619" y="2136"/>
                    </a:lnTo>
                    <a:lnTo>
                      <a:pt x="563" y="2024"/>
                    </a:lnTo>
                    <a:lnTo>
                      <a:pt x="619" y="2024"/>
                    </a:lnTo>
                    <a:lnTo>
                      <a:pt x="900" y="2192"/>
                    </a:lnTo>
                    <a:lnTo>
                      <a:pt x="956" y="2305"/>
                    </a:lnTo>
                    <a:lnTo>
                      <a:pt x="956" y="2361"/>
                    </a:lnTo>
                    <a:lnTo>
                      <a:pt x="1012" y="2586"/>
                    </a:lnTo>
                    <a:lnTo>
                      <a:pt x="1012" y="2698"/>
                    </a:lnTo>
                    <a:lnTo>
                      <a:pt x="1069" y="2754"/>
                    </a:lnTo>
                    <a:lnTo>
                      <a:pt x="1125" y="2754"/>
                    </a:lnTo>
                    <a:lnTo>
                      <a:pt x="1181" y="2698"/>
                    </a:lnTo>
                    <a:lnTo>
                      <a:pt x="1293" y="2642"/>
                    </a:lnTo>
                    <a:lnTo>
                      <a:pt x="1406" y="2473"/>
                    </a:lnTo>
                    <a:lnTo>
                      <a:pt x="1406" y="2305"/>
                    </a:lnTo>
                    <a:lnTo>
                      <a:pt x="1406" y="2192"/>
                    </a:lnTo>
                    <a:lnTo>
                      <a:pt x="1181" y="2024"/>
                    </a:lnTo>
                    <a:lnTo>
                      <a:pt x="1125" y="1911"/>
                    </a:lnTo>
                    <a:lnTo>
                      <a:pt x="1125" y="1743"/>
                    </a:lnTo>
                    <a:lnTo>
                      <a:pt x="1069" y="1686"/>
                    </a:lnTo>
                    <a:lnTo>
                      <a:pt x="956" y="1686"/>
                    </a:lnTo>
                    <a:lnTo>
                      <a:pt x="900" y="1743"/>
                    </a:lnTo>
                    <a:lnTo>
                      <a:pt x="900" y="1799"/>
                    </a:lnTo>
                    <a:lnTo>
                      <a:pt x="900" y="1911"/>
                    </a:lnTo>
                    <a:lnTo>
                      <a:pt x="788" y="1967"/>
                    </a:lnTo>
                    <a:lnTo>
                      <a:pt x="731" y="1911"/>
                    </a:lnTo>
                    <a:lnTo>
                      <a:pt x="731" y="1799"/>
                    </a:lnTo>
                    <a:lnTo>
                      <a:pt x="675" y="1743"/>
                    </a:lnTo>
                    <a:lnTo>
                      <a:pt x="619" y="1686"/>
                    </a:lnTo>
                    <a:lnTo>
                      <a:pt x="675" y="1630"/>
                    </a:lnTo>
                    <a:lnTo>
                      <a:pt x="900" y="1574"/>
                    </a:lnTo>
                    <a:lnTo>
                      <a:pt x="1012" y="1462"/>
                    </a:lnTo>
                    <a:lnTo>
                      <a:pt x="1125" y="1574"/>
                    </a:lnTo>
                    <a:lnTo>
                      <a:pt x="1237" y="1630"/>
                    </a:lnTo>
                    <a:lnTo>
                      <a:pt x="1293" y="1630"/>
                    </a:lnTo>
                    <a:lnTo>
                      <a:pt x="1293" y="1686"/>
                    </a:lnTo>
                    <a:lnTo>
                      <a:pt x="1293" y="1799"/>
                    </a:lnTo>
                    <a:lnTo>
                      <a:pt x="1406" y="1855"/>
                    </a:lnTo>
                    <a:lnTo>
                      <a:pt x="1518" y="1799"/>
                    </a:lnTo>
                    <a:lnTo>
                      <a:pt x="1631" y="1799"/>
                    </a:lnTo>
                    <a:lnTo>
                      <a:pt x="1631" y="1743"/>
                    </a:lnTo>
                    <a:lnTo>
                      <a:pt x="1687" y="1630"/>
                    </a:lnTo>
                    <a:lnTo>
                      <a:pt x="1743" y="1518"/>
                    </a:lnTo>
                    <a:lnTo>
                      <a:pt x="1855" y="1462"/>
                    </a:lnTo>
                    <a:lnTo>
                      <a:pt x="1968" y="1405"/>
                    </a:lnTo>
                    <a:lnTo>
                      <a:pt x="1968" y="1349"/>
                    </a:lnTo>
                    <a:lnTo>
                      <a:pt x="1968" y="1237"/>
                    </a:lnTo>
                    <a:lnTo>
                      <a:pt x="1968" y="1068"/>
                    </a:lnTo>
                    <a:lnTo>
                      <a:pt x="1968" y="1012"/>
                    </a:lnTo>
                    <a:lnTo>
                      <a:pt x="2024" y="956"/>
                    </a:lnTo>
                    <a:lnTo>
                      <a:pt x="2024" y="843"/>
                    </a:lnTo>
                    <a:lnTo>
                      <a:pt x="2024" y="731"/>
                    </a:lnTo>
                    <a:lnTo>
                      <a:pt x="2024" y="562"/>
                    </a:lnTo>
                    <a:lnTo>
                      <a:pt x="2024" y="450"/>
                    </a:lnTo>
                    <a:lnTo>
                      <a:pt x="1968" y="337"/>
                    </a:lnTo>
                    <a:lnTo>
                      <a:pt x="1855" y="225"/>
                    </a:lnTo>
                    <a:lnTo>
                      <a:pt x="1855" y="169"/>
                    </a:lnTo>
                    <a:lnTo>
                      <a:pt x="1743" y="113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91B7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8" name="Google Shape;24718;p54"/>
              <p:cNvSpPr/>
              <p:nvPr/>
            </p:nvSpPr>
            <p:spPr>
              <a:xfrm>
                <a:off x="1748650" y="1209950"/>
                <a:ext cx="56225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1969" extrusionOk="0">
                    <a:moveTo>
                      <a:pt x="1630" y="1"/>
                    </a:moveTo>
                    <a:lnTo>
                      <a:pt x="1518" y="57"/>
                    </a:lnTo>
                    <a:lnTo>
                      <a:pt x="1518" y="169"/>
                    </a:lnTo>
                    <a:lnTo>
                      <a:pt x="1462" y="226"/>
                    </a:lnTo>
                    <a:lnTo>
                      <a:pt x="1293" y="226"/>
                    </a:lnTo>
                    <a:lnTo>
                      <a:pt x="1237" y="282"/>
                    </a:lnTo>
                    <a:lnTo>
                      <a:pt x="1237" y="394"/>
                    </a:lnTo>
                    <a:lnTo>
                      <a:pt x="1180" y="507"/>
                    </a:lnTo>
                    <a:lnTo>
                      <a:pt x="1180" y="563"/>
                    </a:lnTo>
                    <a:lnTo>
                      <a:pt x="1124" y="619"/>
                    </a:lnTo>
                    <a:lnTo>
                      <a:pt x="1068" y="563"/>
                    </a:lnTo>
                    <a:lnTo>
                      <a:pt x="1012" y="507"/>
                    </a:lnTo>
                    <a:lnTo>
                      <a:pt x="1012" y="451"/>
                    </a:lnTo>
                    <a:lnTo>
                      <a:pt x="956" y="394"/>
                    </a:lnTo>
                    <a:lnTo>
                      <a:pt x="787" y="394"/>
                    </a:lnTo>
                    <a:lnTo>
                      <a:pt x="731" y="451"/>
                    </a:lnTo>
                    <a:lnTo>
                      <a:pt x="675" y="451"/>
                    </a:lnTo>
                    <a:lnTo>
                      <a:pt x="506" y="619"/>
                    </a:lnTo>
                    <a:lnTo>
                      <a:pt x="450" y="675"/>
                    </a:lnTo>
                    <a:lnTo>
                      <a:pt x="394" y="732"/>
                    </a:lnTo>
                    <a:lnTo>
                      <a:pt x="337" y="675"/>
                    </a:lnTo>
                    <a:lnTo>
                      <a:pt x="225" y="563"/>
                    </a:lnTo>
                    <a:lnTo>
                      <a:pt x="113" y="675"/>
                    </a:lnTo>
                    <a:lnTo>
                      <a:pt x="56" y="732"/>
                    </a:lnTo>
                    <a:lnTo>
                      <a:pt x="0" y="844"/>
                    </a:lnTo>
                    <a:lnTo>
                      <a:pt x="56" y="1013"/>
                    </a:lnTo>
                    <a:lnTo>
                      <a:pt x="169" y="1125"/>
                    </a:lnTo>
                    <a:lnTo>
                      <a:pt x="281" y="1181"/>
                    </a:lnTo>
                    <a:lnTo>
                      <a:pt x="450" y="1125"/>
                    </a:lnTo>
                    <a:lnTo>
                      <a:pt x="618" y="1069"/>
                    </a:lnTo>
                    <a:lnTo>
                      <a:pt x="787" y="1069"/>
                    </a:lnTo>
                    <a:lnTo>
                      <a:pt x="899" y="1181"/>
                    </a:lnTo>
                    <a:lnTo>
                      <a:pt x="1068" y="1294"/>
                    </a:lnTo>
                    <a:lnTo>
                      <a:pt x="1180" y="1462"/>
                    </a:lnTo>
                    <a:lnTo>
                      <a:pt x="1237" y="1518"/>
                    </a:lnTo>
                    <a:lnTo>
                      <a:pt x="1349" y="1575"/>
                    </a:lnTo>
                    <a:lnTo>
                      <a:pt x="1405" y="1518"/>
                    </a:lnTo>
                    <a:lnTo>
                      <a:pt x="1462" y="1518"/>
                    </a:lnTo>
                    <a:lnTo>
                      <a:pt x="1518" y="1631"/>
                    </a:lnTo>
                    <a:lnTo>
                      <a:pt x="1574" y="1743"/>
                    </a:lnTo>
                    <a:lnTo>
                      <a:pt x="1574" y="1799"/>
                    </a:lnTo>
                    <a:lnTo>
                      <a:pt x="1743" y="1799"/>
                    </a:lnTo>
                    <a:lnTo>
                      <a:pt x="1743" y="1856"/>
                    </a:lnTo>
                    <a:lnTo>
                      <a:pt x="1799" y="1968"/>
                    </a:lnTo>
                    <a:lnTo>
                      <a:pt x="1967" y="1968"/>
                    </a:lnTo>
                    <a:lnTo>
                      <a:pt x="2024" y="1912"/>
                    </a:lnTo>
                    <a:lnTo>
                      <a:pt x="2080" y="1856"/>
                    </a:lnTo>
                    <a:lnTo>
                      <a:pt x="2192" y="1799"/>
                    </a:lnTo>
                    <a:lnTo>
                      <a:pt x="2248" y="1631"/>
                    </a:lnTo>
                    <a:lnTo>
                      <a:pt x="2192" y="1631"/>
                    </a:lnTo>
                    <a:lnTo>
                      <a:pt x="2080" y="1575"/>
                    </a:lnTo>
                    <a:lnTo>
                      <a:pt x="2024" y="1575"/>
                    </a:lnTo>
                    <a:lnTo>
                      <a:pt x="1911" y="1518"/>
                    </a:lnTo>
                    <a:lnTo>
                      <a:pt x="1630" y="1350"/>
                    </a:lnTo>
                    <a:lnTo>
                      <a:pt x="1518" y="1237"/>
                    </a:lnTo>
                    <a:lnTo>
                      <a:pt x="1405" y="1069"/>
                    </a:lnTo>
                    <a:lnTo>
                      <a:pt x="1405" y="1013"/>
                    </a:lnTo>
                    <a:lnTo>
                      <a:pt x="1462" y="1013"/>
                    </a:lnTo>
                    <a:lnTo>
                      <a:pt x="1518" y="1069"/>
                    </a:lnTo>
                    <a:lnTo>
                      <a:pt x="1911" y="900"/>
                    </a:lnTo>
                    <a:lnTo>
                      <a:pt x="2248" y="732"/>
                    </a:lnTo>
                    <a:lnTo>
                      <a:pt x="2248" y="563"/>
                    </a:lnTo>
                    <a:lnTo>
                      <a:pt x="2192" y="394"/>
                    </a:lnTo>
                    <a:lnTo>
                      <a:pt x="2136" y="282"/>
                    </a:lnTo>
                    <a:lnTo>
                      <a:pt x="1911" y="226"/>
                    </a:lnTo>
                    <a:lnTo>
                      <a:pt x="1799" y="169"/>
                    </a:lnTo>
                    <a:lnTo>
                      <a:pt x="1743" y="226"/>
                    </a:lnTo>
                    <a:lnTo>
                      <a:pt x="1743" y="282"/>
                    </a:lnTo>
                    <a:lnTo>
                      <a:pt x="1799" y="338"/>
                    </a:lnTo>
                    <a:lnTo>
                      <a:pt x="1799" y="394"/>
                    </a:lnTo>
                    <a:lnTo>
                      <a:pt x="1686" y="451"/>
                    </a:lnTo>
                    <a:lnTo>
                      <a:pt x="1630" y="394"/>
                    </a:lnTo>
                    <a:lnTo>
                      <a:pt x="1630" y="338"/>
                    </a:lnTo>
                    <a:lnTo>
                      <a:pt x="1630" y="282"/>
                    </a:lnTo>
                    <a:lnTo>
                      <a:pt x="1630" y="169"/>
                    </a:lnTo>
                    <a:lnTo>
                      <a:pt x="1630" y="57"/>
                    </a:lnTo>
                    <a:lnTo>
                      <a:pt x="1686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9" name="Google Shape;24719;p54"/>
              <p:cNvSpPr/>
              <p:nvPr/>
            </p:nvSpPr>
            <p:spPr>
              <a:xfrm>
                <a:off x="1665750" y="1277400"/>
                <a:ext cx="44975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182" extrusionOk="0">
                    <a:moveTo>
                      <a:pt x="675" y="1"/>
                    </a:moveTo>
                    <a:lnTo>
                      <a:pt x="618" y="113"/>
                    </a:lnTo>
                    <a:lnTo>
                      <a:pt x="562" y="226"/>
                    </a:lnTo>
                    <a:lnTo>
                      <a:pt x="450" y="338"/>
                    </a:lnTo>
                    <a:lnTo>
                      <a:pt x="393" y="394"/>
                    </a:lnTo>
                    <a:lnTo>
                      <a:pt x="225" y="507"/>
                    </a:lnTo>
                    <a:lnTo>
                      <a:pt x="56" y="619"/>
                    </a:lnTo>
                    <a:lnTo>
                      <a:pt x="0" y="675"/>
                    </a:lnTo>
                    <a:lnTo>
                      <a:pt x="0" y="788"/>
                    </a:lnTo>
                    <a:lnTo>
                      <a:pt x="112" y="844"/>
                    </a:lnTo>
                    <a:lnTo>
                      <a:pt x="169" y="900"/>
                    </a:lnTo>
                    <a:lnTo>
                      <a:pt x="281" y="956"/>
                    </a:lnTo>
                    <a:lnTo>
                      <a:pt x="562" y="956"/>
                    </a:lnTo>
                    <a:lnTo>
                      <a:pt x="675" y="900"/>
                    </a:lnTo>
                    <a:lnTo>
                      <a:pt x="675" y="844"/>
                    </a:lnTo>
                    <a:lnTo>
                      <a:pt x="731" y="900"/>
                    </a:lnTo>
                    <a:lnTo>
                      <a:pt x="787" y="900"/>
                    </a:lnTo>
                    <a:lnTo>
                      <a:pt x="787" y="956"/>
                    </a:lnTo>
                    <a:lnTo>
                      <a:pt x="1012" y="1012"/>
                    </a:lnTo>
                    <a:lnTo>
                      <a:pt x="1237" y="1012"/>
                    </a:lnTo>
                    <a:lnTo>
                      <a:pt x="1293" y="1069"/>
                    </a:lnTo>
                    <a:lnTo>
                      <a:pt x="1405" y="1181"/>
                    </a:lnTo>
                    <a:lnTo>
                      <a:pt x="1461" y="1181"/>
                    </a:lnTo>
                    <a:lnTo>
                      <a:pt x="1574" y="1125"/>
                    </a:lnTo>
                    <a:lnTo>
                      <a:pt x="1630" y="1181"/>
                    </a:lnTo>
                    <a:lnTo>
                      <a:pt x="1742" y="1125"/>
                    </a:lnTo>
                    <a:lnTo>
                      <a:pt x="1799" y="1012"/>
                    </a:lnTo>
                    <a:lnTo>
                      <a:pt x="1799" y="788"/>
                    </a:lnTo>
                    <a:lnTo>
                      <a:pt x="1742" y="731"/>
                    </a:lnTo>
                    <a:lnTo>
                      <a:pt x="1630" y="675"/>
                    </a:lnTo>
                    <a:lnTo>
                      <a:pt x="1742" y="563"/>
                    </a:lnTo>
                    <a:lnTo>
                      <a:pt x="1799" y="394"/>
                    </a:lnTo>
                    <a:lnTo>
                      <a:pt x="1799" y="226"/>
                    </a:lnTo>
                    <a:lnTo>
                      <a:pt x="1742" y="113"/>
                    </a:lnTo>
                    <a:lnTo>
                      <a:pt x="1630" y="1"/>
                    </a:lnTo>
                    <a:lnTo>
                      <a:pt x="1518" y="1"/>
                    </a:lnTo>
                    <a:lnTo>
                      <a:pt x="1293" y="57"/>
                    </a:lnTo>
                    <a:lnTo>
                      <a:pt x="1124" y="113"/>
                    </a:lnTo>
                    <a:lnTo>
                      <a:pt x="1068" y="169"/>
                    </a:lnTo>
                    <a:lnTo>
                      <a:pt x="956" y="113"/>
                    </a:lnTo>
                    <a:lnTo>
                      <a:pt x="899" y="57"/>
                    </a:lnTo>
                    <a:lnTo>
                      <a:pt x="843" y="1"/>
                    </a:lnTo>
                    <a:close/>
                  </a:path>
                </a:pathLst>
              </a:custGeom>
              <a:solidFill>
                <a:srgbClr val="AEC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0" name="Google Shape;24720;p54"/>
              <p:cNvSpPr/>
              <p:nvPr/>
            </p:nvSpPr>
            <p:spPr>
              <a:xfrm>
                <a:off x="1780950" y="1226825"/>
                <a:ext cx="32350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125" extrusionOk="0">
                    <a:moveTo>
                      <a:pt x="788" y="0"/>
                    </a:moveTo>
                    <a:lnTo>
                      <a:pt x="732" y="113"/>
                    </a:lnTo>
                    <a:lnTo>
                      <a:pt x="675" y="169"/>
                    </a:lnTo>
                    <a:lnTo>
                      <a:pt x="563" y="169"/>
                    </a:lnTo>
                    <a:lnTo>
                      <a:pt x="507" y="113"/>
                    </a:lnTo>
                    <a:lnTo>
                      <a:pt x="451" y="169"/>
                    </a:lnTo>
                    <a:lnTo>
                      <a:pt x="338" y="281"/>
                    </a:lnTo>
                    <a:lnTo>
                      <a:pt x="170" y="338"/>
                    </a:lnTo>
                    <a:lnTo>
                      <a:pt x="57" y="394"/>
                    </a:lnTo>
                    <a:lnTo>
                      <a:pt x="1" y="562"/>
                    </a:lnTo>
                    <a:lnTo>
                      <a:pt x="57" y="619"/>
                    </a:lnTo>
                    <a:lnTo>
                      <a:pt x="170" y="619"/>
                    </a:lnTo>
                    <a:lnTo>
                      <a:pt x="338" y="675"/>
                    </a:lnTo>
                    <a:lnTo>
                      <a:pt x="338" y="731"/>
                    </a:lnTo>
                    <a:lnTo>
                      <a:pt x="394" y="843"/>
                    </a:lnTo>
                    <a:lnTo>
                      <a:pt x="451" y="900"/>
                    </a:lnTo>
                    <a:lnTo>
                      <a:pt x="507" y="900"/>
                    </a:lnTo>
                    <a:lnTo>
                      <a:pt x="675" y="956"/>
                    </a:lnTo>
                    <a:lnTo>
                      <a:pt x="732" y="1068"/>
                    </a:lnTo>
                    <a:lnTo>
                      <a:pt x="788" y="1012"/>
                    </a:lnTo>
                    <a:lnTo>
                      <a:pt x="900" y="1012"/>
                    </a:lnTo>
                    <a:lnTo>
                      <a:pt x="900" y="1124"/>
                    </a:lnTo>
                    <a:lnTo>
                      <a:pt x="956" y="1124"/>
                    </a:lnTo>
                    <a:lnTo>
                      <a:pt x="956" y="1068"/>
                    </a:lnTo>
                    <a:lnTo>
                      <a:pt x="1069" y="956"/>
                    </a:lnTo>
                    <a:lnTo>
                      <a:pt x="1125" y="1012"/>
                    </a:lnTo>
                    <a:lnTo>
                      <a:pt x="1237" y="1012"/>
                    </a:lnTo>
                    <a:lnTo>
                      <a:pt x="1237" y="900"/>
                    </a:lnTo>
                    <a:lnTo>
                      <a:pt x="1181" y="787"/>
                    </a:lnTo>
                    <a:lnTo>
                      <a:pt x="1237" y="619"/>
                    </a:lnTo>
                    <a:lnTo>
                      <a:pt x="1294" y="506"/>
                    </a:lnTo>
                    <a:lnTo>
                      <a:pt x="1294" y="394"/>
                    </a:lnTo>
                    <a:lnTo>
                      <a:pt x="1069" y="394"/>
                    </a:lnTo>
                    <a:lnTo>
                      <a:pt x="956" y="338"/>
                    </a:lnTo>
                    <a:lnTo>
                      <a:pt x="844" y="225"/>
                    </a:lnTo>
                    <a:lnTo>
                      <a:pt x="900" y="113"/>
                    </a:lnTo>
                    <a:lnTo>
                      <a:pt x="900" y="57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9CBE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1" name="Google Shape;24721;p54"/>
              <p:cNvSpPr/>
              <p:nvPr/>
            </p:nvSpPr>
            <p:spPr>
              <a:xfrm>
                <a:off x="1748650" y="1240875"/>
                <a:ext cx="29525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2024" extrusionOk="0">
                    <a:moveTo>
                      <a:pt x="899" y="0"/>
                    </a:moveTo>
                    <a:lnTo>
                      <a:pt x="787" y="113"/>
                    </a:lnTo>
                    <a:lnTo>
                      <a:pt x="675" y="281"/>
                    </a:lnTo>
                    <a:lnTo>
                      <a:pt x="562" y="450"/>
                    </a:lnTo>
                    <a:lnTo>
                      <a:pt x="450" y="843"/>
                    </a:lnTo>
                    <a:lnTo>
                      <a:pt x="394" y="956"/>
                    </a:lnTo>
                    <a:lnTo>
                      <a:pt x="394" y="1012"/>
                    </a:lnTo>
                    <a:lnTo>
                      <a:pt x="394" y="1068"/>
                    </a:lnTo>
                    <a:lnTo>
                      <a:pt x="450" y="1125"/>
                    </a:lnTo>
                    <a:lnTo>
                      <a:pt x="394" y="1181"/>
                    </a:lnTo>
                    <a:lnTo>
                      <a:pt x="450" y="1293"/>
                    </a:lnTo>
                    <a:lnTo>
                      <a:pt x="394" y="1349"/>
                    </a:lnTo>
                    <a:lnTo>
                      <a:pt x="337" y="1406"/>
                    </a:lnTo>
                    <a:lnTo>
                      <a:pt x="169" y="1406"/>
                    </a:lnTo>
                    <a:lnTo>
                      <a:pt x="113" y="1462"/>
                    </a:lnTo>
                    <a:lnTo>
                      <a:pt x="113" y="1518"/>
                    </a:lnTo>
                    <a:lnTo>
                      <a:pt x="113" y="1574"/>
                    </a:lnTo>
                    <a:lnTo>
                      <a:pt x="169" y="1630"/>
                    </a:lnTo>
                    <a:lnTo>
                      <a:pt x="56" y="1630"/>
                    </a:lnTo>
                    <a:lnTo>
                      <a:pt x="0" y="1743"/>
                    </a:lnTo>
                    <a:lnTo>
                      <a:pt x="56" y="1911"/>
                    </a:lnTo>
                    <a:lnTo>
                      <a:pt x="56" y="1968"/>
                    </a:lnTo>
                    <a:lnTo>
                      <a:pt x="169" y="2024"/>
                    </a:lnTo>
                    <a:lnTo>
                      <a:pt x="337" y="2024"/>
                    </a:lnTo>
                    <a:lnTo>
                      <a:pt x="394" y="1911"/>
                    </a:lnTo>
                    <a:lnTo>
                      <a:pt x="506" y="1855"/>
                    </a:lnTo>
                    <a:lnTo>
                      <a:pt x="562" y="1743"/>
                    </a:lnTo>
                    <a:lnTo>
                      <a:pt x="562" y="1630"/>
                    </a:lnTo>
                    <a:lnTo>
                      <a:pt x="618" y="1630"/>
                    </a:lnTo>
                    <a:lnTo>
                      <a:pt x="731" y="1574"/>
                    </a:lnTo>
                    <a:lnTo>
                      <a:pt x="843" y="1574"/>
                    </a:lnTo>
                    <a:lnTo>
                      <a:pt x="843" y="1462"/>
                    </a:lnTo>
                    <a:lnTo>
                      <a:pt x="899" y="1406"/>
                    </a:lnTo>
                    <a:lnTo>
                      <a:pt x="899" y="1293"/>
                    </a:lnTo>
                    <a:lnTo>
                      <a:pt x="899" y="1237"/>
                    </a:lnTo>
                    <a:lnTo>
                      <a:pt x="899" y="1181"/>
                    </a:lnTo>
                    <a:lnTo>
                      <a:pt x="956" y="1125"/>
                    </a:lnTo>
                    <a:lnTo>
                      <a:pt x="1012" y="1181"/>
                    </a:lnTo>
                    <a:lnTo>
                      <a:pt x="1068" y="1181"/>
                    </a:lnTo>
                    <a:lnTo>
                      <a:pt x="1068" y="1349"/>
                    </a:lnTo>
                    <a:lnTo>
                      <a:pt x="1068" y="1462"/>
                    </a:lnTo>
                    <a:lnTo>
                      <a:pt x="1124" y="1462"/>
                    </a:lnTo>
                    <a:lnTo>
                      <a:pt x="1180" y="1406"/>
                    </a:lnTo>
                    <a:lnTo>
                      <a:pt x="1180" y="1237"/>
                    </a:lnTo>
                    <a:lnTo>
                      <a:pt x="1124" y="1125"/>
                    </a:lnTo>
                    <a:lnTo>
                      <a:pt x="1124" y="1012"/>
                    </a:lnTo>
                    <a:lnTo>
                      <a:pt x="1068" y="1012"/>
                    </a:lnTo>
                    <a:lnTo>
                      <a:pt x="956" y="956"/>
                    </a:lnTo>
                    <a:lnTo>
                      <a:pt x="787" y="1012"/>
                    </a:lnTo>
                    <a:lnTo>
                      <a:pt x="731" y="1012"/>
                    </a:lnTo>
                    <a:lnTo>
                      <a:pt x="731" y="956"/>
                    </a:lnTo>
                    <a:lnTo>
                      <a:pt x="731" y="731"/>
                    </a:lnTo>
                    <a:lnTo>
                      <a:pt x="731" y="619"/>
                    </a:lnTo>
                    <a:lnTo>
                      <a:pt x="787" y="562"/>
                    </a:lnTo>
                    <a:lnTo>
                      <a:pt x="899" y="450"/>
                    </a:lnTo>
                    <a:lnTo>
                      <a:pt x="956" y="338"/>
                    </a:lnTo>
                    <a:lnTo>
                      <a:pt x="1068" y="57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2" name="Google Shape;24722;p54"/>
              <p:cNvSpPr/>
              <p:nvPr/>
            </p:nvSpPr>
            <p:spPr>
              <a:xfrm>
                <a:off x="1696650" y="1315350"/>
                <a:ext cx="281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900" extrusionOk="0">
                    <a:moveTo>
                      <a:pt x="338" y="0"/>
                    </a:moveTo>
                    <a:lnTo>
                      <a:pt x="282" y="57"/>
                    </a:lnTo>
                    <a:lnTo>
                      <a:pt x="225" y="113"/>
                    </a:lnTo>
                    <a:lnTo>
                      <a:pt x="225" y="169"/>
                    </a:lnTo>
                    <a:lnTo>
                      <a:pt x="282" y="338"/>
                    </a:lnTo>
                    <a:lnTo>
                      <a:pt x="169" y="506"/>
                    </a:lnTo>
                    <a:lnTo>
                      <a:pt x="1" y="675"/>
                    </a:lnTo>
                    <a:lnTo>
                      <a:pt x="1" y="787"/>
                    </a:lnTo>
                    <a:lnTo>
                      <a:pt x="113" y="843"/>
                    </a:lnTo>
                    <a:lnTo>
                      <a:pt x="619" y="843"/>
                    </a:lnTo>
                    <a:lnTo>
                      <a:pt x="787" y="900"/>
                    </a:lnTo>
                    <a:lnTo>
                      <a:pt x="956" y="900"/>
                    </a:lnTo>
                    <a:lnTo>
                      <a:pt x="1068" y="843"/>
                    </a:lnTo>
                    <a:lnTo>
                      <a:pt x="1125" y="675"/>
                    </a:lnTo>
                    <a:lnTo>
                      <a:pt x="1068" y="619"/>
                    </a:lnTo>
                    <a:lnTo>
                      <a:pt x="1068" y="562"/>
                    </a:lnTo>
                    <a:lnTo>
                      <a:pt x="1012" y="450"/>
                    </a:lnTo>
                    <a:lnTo>
                      <a:pt x="844" y="338"/>
                    </a:lnTo>
                    <a:lnTo>
                      <a:pt x="731" y="281"/>
                    </a:lnTo>
                    <a:lnTo>
                      <a:pt x="675" y="338"/>
                    </a:lnTo>
                    <a:lnTo>
                      <a:pt x="506" y="338"/>
                    </a:lnTo>
                    <a:lnTo>
                      <a:pt x="450" y="169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BB1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3" name="Google Shape;24723;p54"/>
              <p:cNvSpPr/>
              <p:nvPr/>
            </p:nvSpPr>
            <p:spPr>
              <a:xfrm>
                <a:off x="1689625" y="1306925"/>
                <a:ext cx="18300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068" extrusionOk="0">
                    <a:moveTo>
                      <a:pt x="506" y="0"/>
                    </a:moveTo>
                    <a:lnTo>
                      <a:pt x="394" y="56"/>
                    </a:lnTo>
                    <a:lnTo>
                      <a:pt x="338" y="225"/>
                    </a:lnTo>
                    <a:lnTo>
                      <a:pt x="282" y="337"/>
                    </a:lnTo>
                    <a:lnTo>
                      <a:pt x="169" y="337"/>
                    </a:lnTo>
                    <a:lnTo>
                      <a:pt x="57" y="394"/>
                    </a:lnTo>
                    <a:lnTo>
                      <a:pt x="57" y="506"/>
                    </a:lnTo>
                    <a:lnTo>
                      <a:pt x="57" y="562"/>
                    </a:lnTo>
                    <a:lnTo>
                      <a:pt x="113" y="675"/>
                    </a:lnTo>
                    <a:lnTo>
                      <a:pt x="169" y="731"/>
                    </a:lnTo>
                    <a:lnTo>
                      <a:pt x="113" y="787"/>
                    </a:lnTo>
                    <a:lnTo>
                      <a:pt x="1" y="956"/>
                    </a:lnTo>
                    <a:lnTo>
                      <a:pt x="57" y="1068"/>
                    </a:lnTo>
                    <a:lnTo>
                      <a:pt x="225" y="1068"/>
                    </a:lnTo>
                    <a:lnTo>
                      <a:pt x="282" y="956"/>
                    </a:lnTo>
                    <a:lnTo>
                      <a:pt x="563" y="956"/>
                    </a:lnTo>
                    <a:lnTo>
                      <a:pt x="619" y="899"/>
                    </a:lnTo>
                    <a:lnTo>
                      <a:pt x="675" y="787"/>
                    </a:lnTo>
                    <a:lnTo>
                      <a:pt x="619" y="618"/>
                    </a:lnTo>
                    <a:lnTo>
                      <a:pt x="563" y="450"/>
                    </a:lnTo>
                    <a:lnTo>
                      <a:pt x="731" y="337"/>
                    </a:lnTo>
                    <a:lnTo>
                      <a:pt x="731" y="225"/>
                    </a:lnTo>
                    <a:lnTo>
                      <a:pt x="731" y="169"/>
                    </a:lnTo>
                    <a:lnTo>
                      <a:pt x="619" y="56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81A8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4" name="Google Shape;24724;p54"/>
              <p:cNvSpPr/>
              <p:nvPr/>
            </p:nvSpPr>
            <p:spPr>
              <a:xfrm>
                <a:off x="1671350" y="1298475"/>
                <a:ext cx="3375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620" extrusionOk="0">
                    <a:moveTo>
                      <a:pt x="394" y="1"/>
                    </a:moveTo>
                    <a:lnTo>
                      <a:pt x="113" y="169"/>
                    </a:lnTo>
                    <a:lnTo>
                      <a:pt x="57" y="282"/>
                    </a:lnTo>
                    <a:lnTo>
                      <a:pt x="1" y="394"/>
                    </a:lnTo>
                    <a:lnTo>
                      <a:pt x="57" y="507"/>
                    </a:lnTo>
                    <a:lnTo>
                      <a:pt x="226" y="619"/>
                    </a:lnTo>
                    <a:lnTo>
                      <a:pt x="338" y="619"/>
                    </a:lnTo>
                    <a:lnTo>
                      <a:pt x="451" y="563"/>
                    </a:lnTo>
                    <a:lnTo>
                      <a:pt x="507" y="507"/>
                    </a:lnTo>
                    <a:lnTo>
                      <a:pt x="619" y="450"/>
                    </a:lnTo>
                    <a:lnTo>
                      <a:pt x="732" y="450"/>
                    </a:lnTo>
                    <a:lnTo>
                      <a:pt x="844" y="507"/>
                    </a:lnTo>
                    <a:lnTo>
                      <a:pt x="1069" y="507"/>
                    </a:lnTo>
                    <a:lnTo>
                      <a:pt x="1125" y="450"/>
                    </a:lnTo>
                    <a:lnTo>
                      <a:pt x="1350" y="394"/>
                    </a:lnTo>
                    <a:lnTo>
                      <a:pt x="1350" y="282"/>
                    </a:lnTo>
                    <a:lnTo>
                      <a:pt x="1181" y="226"/>
                    </a:lnTo>
                    <a:lnTo>
                      <a:pt x="1069" y="169"/>
                    </a:lnTo>
                    <a:lnTo>
                      <a:pt x="788" y="57"/>
                    </a:lnTo>
                    <a:lnTo>
                      <a:pt x="563" y="57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90B5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5" name="Google Shape;24725;p54"/>
              <p:cNvSpPr/>
              <p:nvPr/>
            </p:nvSpPr>
            <p:spPr>
              <a:xfrm>
                <a:off x="1747225" y="1313950"/>
                <a:ext cx="28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69"/>
                    </a:lnTo>
                    <a:lnTo>
                      <a:pt x="113" y="113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6" name="Google Shape;24726;p54"/>
              <p:cNvSpPr/>
              <p:nvPr/>
            </p:nvSpPr>
            <p:spPr>
              <a:xfrm>
                <a:off x="1785175" y="128442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7" name="Google Shape;24727;p54"/>
              <p:cNvSpPr/>
              <p:nvPr/>
            </p:nvSpPr>
            <p:spPr>
              <a:xfrm>
                <a:off x="1795000" y="125772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8" name="Google Shape;24728;p54"/>
              <p:cNvSpPr/>
              <p:nvPr/>
            </p:nvSpPr>
            <p:spPr>
              <a:xfrm>
                <a:off x="1807650" y="1250700"/>
                <a:ext cx="28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8" extrusionOk="0">
                    <a:moveTo>
                      <a:pt x="1" y="1"/>
                    </a:move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9" name="Google Shape;24729;p54"/>
              <p:cNvSpPr/>
              <p:nvPr/>
            </p:nvSpPr>
            <p:spPr>
              <a:xfrm>
                <a:off x="1803450" y="12605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0" name="Google Shape;24730;p54"/>
              <p:cNvSpPr/>
              <p:nvPr/>
            </p:nvSpPr>
            <p:spPr>
              <a:xfrm>
                <a:off x="1793600" y="12746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1" name="Google Shape;24731;p54"/>
              <p:cNvSpPr/>
              <p:nvPr/>
            </p:nvSpPr>
            <p:spPr>
              <a:xfrm>
                <a:off x="1782375" y="1249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2" name="Google Shape;24732;p54"/>
              <p:cNvSpPr/>
              <p:nvPr/>
            </p:nvSpPr>
            <p:spPr>
              <a:xfrm>
                <a:off x="1803450" y="1253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3" name="Google Shape;24733;p54"/>
              <p:cNvSpPr/>
              <p:nvPr/>
            </p:nvSpPr>
            <p:spPr>
              <a:xfrm>
                <a:off x="2121000" y="1011825"/>
                <a:ext cx="4217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1856" extrusionOk="0">
                    <a:moveTo>
                      <a:pt x="1518" y="1"/>
                    </a:moveTo>
                    <a:lnTo>
                      <a:pt x="1518" y="57"/>
                    </a:lnTo>
                    <a:lnTo>
                      <a:pt x="1518" y="226"/>
                    </a:lnTo>
                    <a:lnTo>
                      <a:pt x="1462" y="338"/>
                    </a:lnTo>
                    <a:lnTo>
                      <a:pt x="1406" y="394"/>
                    </a:lnTo>
                    <a:lnTo>
                      <a:pt x="1350" y="394"/>
                    </a:lnTo>
                    <a:lnTo>
                      <a:pt x="1237" y="338"/>
                    </a:lnTo>
                    <a:lnTo>
                      <a:pt x="1237" y="394"/>
                    </a:lnTo>
                    <a:lnTo>
                      <a:pt x="1237" y="507"/>
                    </a:lnTo>
                    <a:lnTo>
                      <a:pt x="1237" y="675"/>
                    </a:lnTo>
                    <a:lnTo>
                      <a:pt x="1125" y="788"/>
                    </a:lnTo>
                    <a:lnTo>
                      <a:pt x="1012" y="844"/>
                    </a:lnTo>
                    <a:lnTo>
                      <a:pt x="956" y="844"/>
                    </a:lnTo>
                    <a:lnTo>
                      <a:pt x="675" y="619"/>
                    </a:lnTo>
                    <a:lnTo>
                      <a:pt x="507" y="732"/>
                    </a:lnTo>
                    <a:lnTo>
                      <a:pt x="338" y="788"/>
                    </a:lnTo>
                    <a:lnTo>
                      <a:pt x="282" y="844"/>
                    </a:lnTo>
                    <a:lnTo>
                      <a:pt x="169" y="900"/>
                    </a:lnTo>
                    <a:lnTo>
                      <a:pt x="169" y="844"/>
                    </a:lnTo>
                    <a:lnTo>
                      <a:pt x="113" y="788"/>
                    </a:lnTo>
                    <a:lnTo>
                      <a:pt x="113" y="732"/>
                    </a:lnTo>
                    <a:lnTo>
                      <a:pt x="57" y="675"/>
                    </a:lnTo>
                    <a:lnTo>
                      <a:pt x="1" y="788"/>
                    </a:lnTo>
                    <a:lnTo>
                      <a:pt x="169" y="1462"/>
                    </a:lnTo>
                    <a:lnTo>
                      <a:pt x="226" y="1631"/>
                    </a:lnTo>
                    <a:lnTo>
                      <a:pt x="338" y="1687"/>
                    </a:lnTo>
                    <a:lnTo>
                      <a:pt x="450" y="1743"/>
                    </a:lnTo>
                    <a:lnTo>
                      <a:pt x="507" y="1856"/>
                    </a:lnTo>
                    <a:lnTo>
                      <a:pt x="900" y="1856"/>
                    </a:lnTo>
                    <a:lnTo>
                      <a:pt x="1069" y="1799"/>
                    </a:lnTo>
                    <a:lnTo>
                      <a:pt x="1125" y="1687"/>
                    </a:lnTo>
                    <a:lnTo>
                      <a:pt x="1125" y="1575"/>
                    </a:lnTo>
                    <a:lnTo>
                      <a:pt x="1069" y="1462"/>
                    </a:lnTo>
                    <a:lnTo>
                      <a:pt x="1012" y="1462"/>
                    </a:lnTo>
                    <a:lnTo>
                      <a:pt x="1237" y="1406"/>
                    </a:lnTo>
                    <a:lnTo>
                      <a:pt x="1406" y="1350"/>
                    </a:lnTo>
                    <a:lnTo>
                      <a:pt x="1574" y="1125"/>
                    </a:lnTo>
                    <a:lnTo>
                      <a:pt x="1631" y="900"/>
                    </a:lnTo>
                    <a:lnTo>
                      <a:pt x="1687" y="563"/>
                    </a:lnTo>
                    <a:lnTo>
                      <a:pt x="1687" y="282"/>
                    </a:lnTo>
                    <a:lnTo>
                      <a:pt x="1687" y="57"/>
                    </a:lnTo>
                    <a:lnTo>
                      <a:pt x="1574" y="1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4" name="Google Shape;24734;p54"/>
              <p:cNvSpPr/>
              <p:nvPr/>
            </p:nvSpPr>
            <p:spPr>
              <a:xfrm>
                <a:off x="2160350" y="1013250"/>
                <a:ext cx="154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1125" extrusionOk="0">
                    <a:moveTo>
                      <a:pt x="450" y="0"/>
                    </a:moveTo>
                    <a:lnTo>
                      <a:pt x="394" y="56"/>
                    </a:lnTo>
                    <a:lnTo>
                      <a:pt x="338" y="113"/>
                    </a:lnTo>
                    <a:lnTo>
                      <a:pt x="225" y="113"/>
                    </a:lnTo>
                    <a:lnTo>
                      <a:pt x="225" y="169"/>
                    </a:lnTo>
                    <a:lnTo>
                      <a:pt x="113" y="225"/>
                    </a:lnTo>
                    <a:lnTo>
                      <a:pt x="0" y="394"/>
                    </a:lnTo>
                    <a:lnTo>
                      <a:pt x="0" y="618"/>
                    </a:lnTo>
                    <a:lnTo>
                      <a:pt x="0" y="843"/>
                    </a:lnTo>
                    <a:lnTo>
                      <a:pt x="0" y="1012"/>
                    </a:lnTo>
                    <a:lnTo>
                      <a:pt x="57" y="1068"/>
                    </a:lnTo>
                    <a:lnTo>
                      <a:pt x="169" y="1124"/>
                    </a:lnTo>
                    <a:lnTo>
                      <a:pt x="169" y="1012"/>
                    </a:lnTo>
                    <a:lnTo>
                      <a:pt x="225" y="1012"/>
                    </a:lnTo>
                    <a:lnTo>
                      <a:pt x="281" y="956"/>
                    </a:lnTo>
                    <a:lnTo>
                      <a:pt x="394" y="843"/>
                    </a:lnTo>
                    <a:lnTo>
                      <a:pt x="450" y="899"/>
                    </a:lnTo>
                    <a:lnTo>
                      <a:pt x="563" y="899"/>
                    </a:lnTo>
                    <a:lnTo>
                      <a:pt x="563" y="618"/>
                    </a:lnTo>
                    <a:lnTo>
                      <a:pt x="619" y="337"/>
                    </a:lnTo>
                    <a:lnTo>
                      <a:pt x="619" y="169"/>
                    </a:lnTo>
                    <a:lnTo>
                      <a:pt x="619" y="56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B9D8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5" name="Google Shape;24735;p54"/>
              <p:cNvSpPr/>
              <p:nvPr/>
            </p:nvSpPr>
            <p:spPr>
              <a:xfrm>
                <a:off x="2123825" y="1013250"/>
                <a:ext cx="98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19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0" y="394"/>
                    </a:lnTo>
                    <a:lnTo>
                      <a:pt x="56" y="506"/>
                    </a:lnTo>
                    <a:lnTo>
                      <a:pt x="113" y="562"/>
                    </a:lnTo>
                    <a:lnTo>
                      <a:pt x="225" y="618"/>
                    </a:lnTo>
                    <a:lnTo>
                      <a:pt x="394" y="506"/>
                    </a:lnTo>
                    <a:lnTo>
                      <a:pt x="394" y="450"/>
                    </a:lnTo>
                    <a:lnTo>
                      <a:pt x="225" y="450"/>
                    </a:lnTo>
                    <a:lnTo>
                      <a:pt x="169" y="394"/>
                    </a:lnTo>
                    <a:lnTo>
                      <a:pt x="169" y="337"/>
                    </a:lnTo>
                    <a:lnTo>
                      <a:pt x="225" y="225"/>
                    </a:lnTo>
                    <a:lnTo>
                      <a:pt x="281" y="225"/>
                    </a:lnTo>
                    <a:lnTo>
                      <a:pt x="337" y="169"/>
                    </a:lnTo>
                    <a:lnTo>
                      <a:pt x="281" y="113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6" name="Google Shape;24736;p54"/>
              <p:cNvSpPr/>
              <p:nvPr/>
            </p:nvSpPr>
            <p:spPr>
              <a:xfrm>
                <a:off x="2167375" y="10034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69" y="169"/>
                    </a:lnTo>
                    <a:lnTo>
                      <a:pt x="225" y="338"/>
                    </a:lnTo>
                    <a:lnTo>
                      <a:pt x="282" y="225"/>
                    </a:lnTo>
                    <a:lnTo>
                      <a:pt x="282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7" name="Google Shape;24737;p54"/>
              <p:cNvSpPr/>
              <p:nvPr/>
            </p:nvSpPr>
            <p:spPr>
              <a:xfrm>
                <a:off x="2165975" y="101182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13" y="1"/>
                    </a:moveTo>
                    <a:lnTo>
                      <a:pt x="56" y="57"/>
                    </a:lnTo>
                    <a:lnTo>
                      <a:pt x="0" y="170"/>
                    </a:lnTo>
                    <a:lnTo>
                      <a:pt x="56" y="170"/>
                    </a:lnTo>
                    <a:lnTo>
                      <a:pt x="169" y="226"/>
                    </a:lnTo>
                    <a:lnTo>
                      <a:pt x="225" y="113"/>
                    </a:lnTo>
                    <a:lnTo>
                      <a:pt x="281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8" name="Google Shape;24738;p54"/>
              <p:cNvSpPr/>
              <p:nvPr/>
            </p:nvSpPr>
            <p:spPr>
              <a:xfrm>
                <a:off x="2128025" y="10216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9" name="Google Shape;24739;p54"/>
              <p:cNvSpPr/>
              <p:nvPr/>
            </p:nvSpPr>
            <p:spPr>
              <a:xfrm>
                <a:off x="2126625" y="10132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57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56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0" name="Google Shape;24740;p54"/>
              <p:cNvSpPr/>
              <p:nvPr/>
            </p:nvSpPr>
            <p:spPr>
              <a:xfrm>
                <a:off x="2163150" y="100200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1" name="Google Shape;24741;p54"/>
              <p:cNvSpPr/>
              <p:nvPr/>
            </p:nvSpPr>
            <p:spPr>
              <a:xfrm>
                <a:off x="2128025" y="10216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2" name="Google Shape;24742;p54"/>
              <p:cNvSpPr/>
              <p:nvPr/>
            </p:nvSpPr>
            <p:spPr>
              <a:xfrm>
                <a:off x="2112575" y="10329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3" name="Google Shape;24743;p54"/>
              <p:cNvSpPr/>
              <p:nvPr/>
            </p:nvSpPr>
            <p:spPr>
              <a:xfrm>
                <a:off x="1669950" y="1238050"/>
                <a:ext cx="576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1013" extrusionOk="0">
                    <a:moveTo>
                      <a:pt x="2136" y="1"/>
                    </a:moveTo>
                    <a:lnTo>
                      <a:pt x="2080" y="113"/>
                    </a:lnTo>
                    <a:lnTo>
                      <a:pt x="2024" y="226"/>
                    </a:lnTo>
                    <a:lnTo>
                      <a:pt x="1855" y="226"/>
                    </a:lnTo>
                    <a:lnTo>
                      <a:pt x="1799" y="170"/>
                    </a:lnTo>
                    <a:lnTo>
                      <a:pt x="1687" y="170"/>
                    </a:lnTo>
                    <a:lnTo>
                      <a:pt x="1574" y="226"/>
                    </a:lnTo>
                    <a:lnTo>
                      <a:pt x="1462" y="282"/>
                    </a:lnTo>
                    <a:lnTo>
                      <a:pt x="1350" y="394"/>
                    </a:lnTo>
                    <a:lnTo>
                      <a:pt x="1293" y="507"/>
                    </a:lnTo>
                    <a:lnTo>
                      <a:pt x="1181" y="507"/>
                    </a:lnTo>
                    <a:lnTo>
                      <a:pt x="1012" y="451"/>
                    </a:lnTo>
                    <a:lnTo>
                      <a:pt x="788" y="451"/>
                    </a:lnTo>
                    <a:lnTo>
                      <a:pt x="675" y="394"/>
                    </a:lnTo>
                    <a:lnTo>
                      <a:pt x="619" y="394"/>
                    </a:lnTo>
                    <a:lnTo>
                      <a:pt x="450" y="507"/>
                    </a:lnTo>
                    <a:lnTo>
                      <a:pt x="338" y="563"/>
                    </a:lnTo>
                    <a:lnTo>
                      <a:pt x="169" y="563"/>
                    </a:lnTo>
                    <a:lnTo>
                      <a:pt x="113" y="451"/>
                    </a:lnTo>
                    <a:lnTo>
                      <a:pt x="57" y="451"/>
                    </a:lnTo>
                    <a:lnTo>
                      <a:pt x="1" y="507"/>
                    </a:lnTo>
                    <a:lnTo>
                      <a:pt x="113" y="900"/>
                    </a:lnTo>
                    <a:lnTo>
                      <a:pt x="169" y="900"/>
                    </a:lnTo>
                    <a:lnTo>
                      <a:pt x="731" y="732"/>
                    </a:lnTo>
                    <a:lnTo>
                      <a:pt x="900" y="675"/>
                    </a:lnTo>
                    <a:lnTo>
                      <a:pt x="1012" y="732"/>
                    </a:lnTo>
                    <a:lnTo>
                      <a:pt x="1125" y="788"/>
                    </a:lnTo>
                    <a:lnTo>
                      <a:pt x="1181" y="956"/>
                    </a:lnTo>
                    <a:lnTo>
                      <a:pt x="1293" y="1013"/>
                    </a:lnTo>
                    <a:lnTo>
                      <a:pt x="1406" y="1013"/>
                    </a:lnTo>
                    <a:lnTo>
                      <a:pt x="1631" y="844"/>
                    </a:lnTo>
                    <a:lnTo>
                      <a:pt x="1743" y="732"/>
                    </a:lnTo>
                    <a:lnTo>
                      <a:pt x="1855" y="619"/>
                    </a:lnTo>
                    <a:lnTo>
                      <a:pt x="1912" y="619"/>
                    </a:lnTo>
                    <a:lnTo>
                      <a:pt x="1912" y="675"/>
                    </a:lnTo>
                    <a:lnTo>
                      <a:pt x="2024" y="675"/>
                    </a:lnTo>
                    <a:lnTo>
                      <a:pt x="2080" y="619"/>
                    </a:lnTo>
                    <a:lnTo>
                      <a:pt x="2136" y="507"/>
                    </a:lnTo>
                    <a:lnTo>
                      <a:pt x="2136" y="394"/>
                    </a:lnTo>
                    <a:lnTo>
                      <a:pt x="2193" y="338"/>
                    </a:lnTo>
                    <a:lnTo>
                      <a:pt x="2249" y="338"/>
                    </a:lnTo>
                    <a:lnTo>
                      <a:pt x="2305" y="113"/>
                    </a:lnTo>
                    <a:lnTo>
                      <a:pt x="2249" y="57"/>
                    </a:lnTo>
                    <a:lnTo>
                      <a:pt x="2136" y="1"/>
                    </a:lnTo>
                    <a:close/>
                  </a:path>
                </a:pathLst>
              </a:custGeom>
              <a:solidFill>
                <a:srgbClr val="96B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4" name="Google Shape;24744;p54"/>
              <p:cNvSpPr/>
              <p:nvPr/>
            </p:nvSpPr>
            <p:spPr>
              <a:xfrm>
                <a:off x="1653100" y="1266175"/>
                <a:ext cx="2672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237" extrusionOk="0">
                    <a:moveTo>
                      <a:pt x="113" y="0"/>
                    </a:moveTo>
                    <a:lnTo>
                      <a:pt x="169" y="56"/>
                    </a:lnTo>
                    <a:lnTo>
                      <a:pt x="169" y="225"/>
                    </a:lnTo>
                    <a:lnTo>
                      <a:pt x="56" y="337"/>
                    </a:lnTo>
                    <a:lnTo>
                      <a:pt x="113" y="450"/>
                    </a:lnTo>
                    <a:lnTo>
                      <a:pt x="56" y="562"/>
                    </a:lnTo>
                    <a:lnTo>
                      <a:pt x="113" y="618"/>
                    </a:lnTo>
                    <a:lnTo>
                      <a:pt x="225" y="731"/>
                    </a:lnTo>
                    <a:lnTo>
                      <a:pt x="225" y="787"/>
                    </a:lnTo>
                    <a:lnTo>
                      <a:pt x="169" y="787"/>
                    </a:lnTo>
                    <a:lnTo>
                      <a:pt x="56" y="843"/>
                    </a:lnTo>
                    <a:lnTo>
                      <a:pt x="0" y="956"/>
                    </a:lnTo>
                    <a:lnTo>
                      <a:pt x="0" y="1180"/>
                    </a:lnTo>
                    <a:lnTo>
                      <a:pt x="56" y="1237"/>
                    </a:lnTo>
                    <a:lnTo>
                      <a:pt x="169" y="1237"/>
                    </a:lnTo>
                    <a:lnTo>
                      <a:pt x="225" y="1180"/>
                    </a:lnTo>
                    <a:lnTo>
                      <a:pt x="337" y="1180"/>
                    </a:lnTo>
                    <a:lnTo>
                      <a:pt x="506" y="1124"/>
                    </a:lnTo>
                    <a:lnTo>
                      <a:pt x="618" y="1068"/>
                    </a:lnTo>
                    <a:lnTo>
                      <a:pt x="675" y="956"/>
                    </a:lnTo>
                    <a:lnTo>
                      <a:pt x="731" y="843"/>
                    </a:lnTo>
                    <a:lnTo>
                      <a:pt x="787" y="787"/>
                    </a:lnTo>
                    <a:lnTo>
                      <a:pt x="956" y="731"/>
                    </a:lnTo>
                    <a:lnTo>
                      <a:pt x="1012" y="675"/>
                    </a:lnTo>
                    <a:lnTo>
                      <a:pt x="1068" y="562"/>
                    </a:lnTo>
                    <a:lnTo>
                      <a:pt x="1012" y="337"/>
                    </a:lnTo>
                    <a:lnTo>
                      <a:pt x="956" y="281"/>
                    </a:lnTo>
                    <a:lnTo>
                      <a:pt x="787" y="225"/>
                    </a:lnTo>
                    <a:lnTo>
                      <a:pt x="618" y="281"/>
                    </a:lnTo>
                    <a:lnTo>
                      <a:pt x="506" y="394"/>
                    </a:lnTo>
                    <a:lnTo>
                      <a:pt x="450" y="169"/>
                    </a:lnTo>
                    <a:lnTo>
                      <a:pt x="450" y="5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87AE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5" name="Google Shape;24745;p54"/>
              <p:cNvSpPr/>
              <p:nvPr/>
            </p:nvSpPr>
            <p:spPr>
              <a:xfrm>
                <a:off x="1665750" y="1215575"/>
                <a:ext cx="154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732" extrusionOk="0">
                    <a:moveTo>
                      <a:pt x="225" y="1"/>
                    </a:moveTo>
                    <a:lnTo>
                      <a:pt x="112" y="57"/>
                    </a:lnTo>
                    <a:lnTo>
                      <a:pt x="112" y="113"/>
                    </a:lnTo>
                    <a:lnTo>
                      <a:pt x="112" y="169"/>
                    </a:lnTo>
                    <a:lnTo>
                      <a:pt x="112" y="226"/>
                    </a:lnTo>
                    <a:lnTo>
                      <a:pt x="112" y="282"/>
                    </a:lnTo>
                    <a:lnTo>
                      <a:pt x="0" y="394"/>
                    </a:lnTo>
                    <a:lnTo>
                      <a:pt x="0" y="507"/>
                    </a:lnTo>
                    <a:lnTo>
                      <a:pt x="112" y="675"/>
                    </a:lnTo>
                    <a:lnTo>
                      <a:pt x="169" y="731"/>
                    </a:lnTo>
                    <a:lnTo>
                      <a:pt x="225" y="675"/>
                    </a:lnTo>
                    <a:lnTo>
                      <a:pt x="337" y="507"/>
                    </a:lnTo>
                    <a:lnTo>
                      <a:pt x="393" y="394"/>
                    </a:lnTo>
                    <a:lnTo>
                      <a:pt x="393" y="282"/>
                    </a:lnTo>
                    <a:lnTo>
                      <a:pt x="450" y="113"/>
                    </a:lnTo>
                    <a:lnTo>
                      <a:pt x="618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6" name="Google Shape;24746;p54"/>
              <p:cNvSpPr/>
              <p:nvPr/>
            </p:nvSpPr>
            <p:spPr>
              <a:xfrm>
                <a:off x="1662925" y="1260550"/>
                <a:ext cx="98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282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1" y="225"/>
                    </a:lnTo>
                    <a:lnTo>
                      <a:pt x="1" y="281"/>
                    </a:lnTo>
                    <a:lnTo>
                      <a:pt x="282" y="281"/>
                    </a:lnTo>
                    <a:lnTo>
                      <a:pt x="338" y="169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90B1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7" name="Google Shape;24747;p54"/>
              <p:cNvSpPr/>
              <p:nvPr/>
            </p:nvSpPr>
            <p:spPr>
              <a:xfrm>
                <a:off x="1647475" y="12324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8" name="Google Shape;24748;p54"/>
              <p:cNvSpPr/>
              <p:nvPr/>
            </p:nvSpPr>
            <p:spPr>
              <a:xfrm>
                <a:off x="1627800" y="12099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9" name="Google Shape;24749;p54"/>
              <p:cNvSpPr/>
              <p:nvPr/>
            </p:nvSpPr>
            <p:spPr>
              <a:xfrm>
                <a:off x="1675575" y="12113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0" name="Google Shape;24750;p54"/>
              <p:cNvSpPr/>
              <p:nvPr/>
            </p:nvSpPr>
            <p:spPr>
              <a:xfrm>
                <a:off x="1646075" y="12563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1"/>
                    </a:moveTo>
                    <a:lnTo>
                      <a:pt x="56" y="1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1" name="Google Shape;24751;p54"/>
              <p:cNvSpPr/>
              <p:nvPr/>
            </p:nvSpPr>
            <p:spPr>
              <a:xfrm>
                <a:off x="1962225" y="1066625"/>
                <a:ext cx="63250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1969" extrusionOk="0">
                    <a:moveTo>
                      <a:pt x="1181" y="507"/>
                    </a:moveTo>
                    <a:lnTo>
                      <a:pt x="1237" y="563"/>
                    </a:lnTo>
                    <a:lnTo>
                      <a:pt x="1237" y="675"/>
                    </a:lnTo>
                    <a:lnTo>
                      <a:pt x="1237" y="732"/>
                    </a:lnTo>
                    <a:lnTo>
                      <a:pt x="1237" y="788"/>
                    </a:lnTo>
                    <a:lnTo>
                      <a:pt x="1181" y="788"/>
                    </a:lnTo>
                    <a:lnTo>
                      <a:pt x="1125" y="732"/>
                    </a:lnTo>
                    <a:lnTo>
                      <a:pt x="1068" y="675"/>
                    </a:lnTo>
                    <a:lnTo>
                      <a:pt x="1181" y="675"/>
                    </a:lnTo>
                    <a:lnTo>
                      <a:pt x="1237" y="619"/>
                    </a:lnTo>
                    <a:lnTo>
                      <a:pt x="1181" y="507"/>
                    </a:lnTo>
                    <a:close/>
                    <a:moveTo>
                      <a:pt x="1349" y="1"/>
                    </a:moveTo>
                    <a:lnTo>
                      <a:pt x="1237" y="57"/>
                    </a:lnTo>
                    <a:lnTo>
                      <a:pt x="1181" y="170"/>
                    </a:lnTo>
                    <a:lnTo>
                      <a:pt x="1125" y="282"/>
                    </a:lnTo>
                    <a:lnTo>
                      <a:pt x="1181" y="507"/>
                    </a:lnTo>
                    <a:lnTo>
                      <a:pt x="1181" y="507"/>
                    </a:lnTo>
                    <a:lnTo>
                      <a:pt x="1068" y="451"/>
                    </a:lnTo>
                    <a:lnTo>
                      <a:pt x="956" y="394"/>
                    </a:lnTo>
                    <a:lnTo>
                      <a:pt x="844" y="451"/>
                    </a:lnTo>
                    <a:lnTo>
                      <a:pt x="787" y="619"/>
                    </a:lnTo>
                    <a:lnTo>
                      <a:pt x="731" y="675"/>
                    </a:lnTo>
                    <a:lnTo>
                      <a:pt x="619" y="619"/>
                    </a:lnTo>
                    <a:lnTo>
                      <a:pt x="450" y="507"/>
                    </a:lnTo>
                    <a:lnTo>
                      <a:pt x="394" y="507"/>
                    </a:lnTo>
                    <a:lnTo>
                      <a:pt x="338" y="563"/>
                    </a:lnTo>
                    <a:lnTo>
                      <a:pt x="225" y="675"/>
                    </a:lnTo>
                    <a:lnTo>
                      <a:pt x="113" y="788"/>
                    </a:lnTo>
                    <a:lnTo>
                      <a:pt x="0" y="900"/>
                    </a:lnTo>
                    <a:lnTo>
                      <a:pt x="0" y="1013"/>
                    </a:lnTo>
                    <a:lnTo>
                      <a:pt x="113" y="1181"/>
                    </a:lnTo>
                    <a:lnTo>
                      <a:pt x="113" y="1350"/>
                    </a:lnTo>
                    <a:lnTo>
                      <a:pt x="169" y="1518"/>
                    </a:lnTo>
                    <a:lnTo>
                      <a:pt x="281" y="1687"/>
                    </a:lnTo>
                    <a:lnTo>
                      <a:pt x="506" y="1856"/>
                    </a:lnTo>
                    <a:lnTo>
                      <a:pt x="787" y="1968"/>
                    </a:lnTo>
                    <a:lnTo>
                      <a:pt x="1012" y="1968"/>
                    </a:lnTo>
                    <a:lnTo>
                      <a:pt x="1349" y="1912"/>
                    </a:lnTo>
                    <a:lnTo>
                      <a:pt x="1462" y="1856"/>
                    </a:lnTo>
                    <a:lnTo>
                      <a:pt x="2080" y="1856"/>
                    </a:lnTo>
                    <a:lnTo>
                      <a:pt x="2192" y="1799"/>
                    </a:lnTo>
                    <a:lnTo>
                      <a:pt x="2305" y="1687"/>
                    </a:lnTo>
                    <a:lnTo>
                      <a:pt x="2305" y="1631"/>
                    </a:lnTo>
                    <a:lnTo>
                      <a:pt x="2249" y="1518"/>
                    </a:lnTo>
                    <a:lnTo>
                      <a:pt x="2192" y="1462"/>
                    </a:lnTo>
                    <a:lnTo>
                      <a:pt x="2249" y="1350"/>
                    </a:lnTo>
                    <a:lnTo>
                      <a:pt x="2361" y="1462"/>
                    </a:lnTo>
                    <a:lnTo>
                      <a:pt x="2530" y="1462"/>
                    </a:lnTo>
                    <a:lnTo>
                      <a:pt x="2530" y="1406"/>
                    </a:lnTo>
                    <a:lnTo>
                      <a:pt x="2530" y="1350"/>
                    </a:lnTo>
                    <a:lnTo>
                      <a:pt x="2530" y="1181"/>
                    </a:lnTo>
                    <a:lnTo>
                      <a:pt x="2474" y="1125"/>
                    </a:lnTo>
                    <a:lnTo>
                      <a:pt x="2474" y="956"/>
                    </a:lnTo>
                    <a:lnTo>
                      <a:pt x="2249" y="956"/>
                    </a:lnTo>
                    <a:lnTo>
                      <a:pt x="2305" y="900"/>
                    </a:lnTo>
                    <a:lnTo>
                      <a:pt x="2305" y="788"/>
                    </a:lnTo>
                    <a:lnTo>
                      <a:pt x="2192" y="732"/>
                    </a:lnTo>
                    <a:lnTo>
                      <a:pt x="1855" y="619"/>
                    </a:lnTo>
                    <a:lnTo>
                      <a:pt x="1799" y="675"/>
                    </a:lnTo>
                    <a:lnTo>
                      <a:pt x="1574" y="675"/>
                    </a:lnTo>
                    <a:lnTo>
                      <a:pt x="1462" y="619"/>
                    </a:lnTo>
                    <a:lnTo>
                      <a:pt x="1462" y="563"/>
                    </a:lnTo>
                    <a:lnTo>
                      <a:pt x="1406" y="507"/>
                    </a:lnTo>
                    <a:lnTo>
                      <a:pt x="1349" y="394"/>
                    </a:lnTo>
                    <a:lnTo>
                      <a:pt x="1349" y="338"/>
                    </a:lnTo>
                    <a:lnTo>
                      <a:pt x="1349" y="226"/>
                    </a:lnTo>
                    <a:lnTo>
                      <a:pt x="1349" y="170"/>
                    </a:lnTo>
                    <a:lnTo>
                      <a:pt x="1349" y="1"/>
                    </a:lnTo>
                    <a:close/>
                  </a:path>
                </a:pathLst>
              </a:custGeom>
              <a:solidFill>
                <a:srgbClr val="A9CD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2" name="Google Shape;24752;p54"/>
              <p:cNvSpPr/>
              <p:nvPr/>
            </p:nvSpPr>
            <p:spPr>
              <a:xfrm>
                <a:off x="1925700" y="1056800"/>
                <a:ext cx="67450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2081" extrusionOk="0">
                    <a:moveTo>
                      <a:pt x="787" y="0"/>
                    </a:moveTo>
                    <a:lnTo>
                      <a:pt x="787" y="57"/>
                    </a:lnTo>
                    <a:lnTo>
                      <a:pt x="731" y="169"/>
                    </a:lnTo>
                    <a:lnTo>
                      <a:pt x="731" y="225"/>
                    </a:lnTo>
                    <a:lnTo>
                      <a:pt x="787" y="281"/>
                    </a:lnTo>
                    <a:lnTo>
                      <a:pt x="843" y="450"/>
                    </a:lnTo>
                    <a:lnTo>
                      <a:pt x="843" y="506"/>
                    </a:lnTo>
                    <a:lnTo>
                      <a:pt x="787" y="450"/>
                    </a:lnTo>
                    <a:lnTo>
                      <a:pt x="731" y="450"/>
                    </a:lnTo>
                    <a:lnTo>
                      <a:pt x="675" y="506"/>
                    </a:lnTo>
                    <a:lnTo>
                      <a:pt x="618" y="506"/>
                    </a:lnTo>
                    <a:lnTo>
                      <a:pt x="562" y="563"/>
                    </a:lnTo>
                    <a:lnTo>
                      <a:pt x="506" y="619"/>
                    </a:lnTo>
                    <a:lnTo>
                      <a:pt x="506" y="731"/>
                    </a:lnTo>
                    <a:lnTo>
                      <a:pt x="450" y="787"/>
                    </a:lnTo>
                    <a:lnTo>
                      <a:pt x="337" y="844"/>
                    </a:lnTo>
                    <a:lnTo>
                      <a:pt x="56" y="844"/>
                    </a:lnTo>
                    <a:lnTo>
                      <a:pt x="0" y="900"/>
                    </a:lnTo>
                    <a:lnTo>
                      <a:pt x="0" y="1012"/>
                    </a:lnTo>
                    <a:lnTo>
                      <a:pt x="0" y="1125"/>
                    </a:lnTo>
                    <a:lnTo>
                      <a:pt x="113" y="1181"/>
                    </a:lnTo>
                    <a:lnTo>
                      <a:pt x="169" y="1237"/>
                    </a:lnTo>
                    <a:lnTo>
                      <a:pt x="225" y="1349"/>
                    </a:lnTo>
                    <a:lnTo>
                      <a:pt x="337" y="1462"/>
                    </a:lnTo>
                    <a:lnTo>
                      <a:pt x="450" y="1518"/>
                    </a:lnTo>
                    <a:lnTo>
                      <a:pt x="562" y="1462"/>
                    </a:lnTo>
                    <a:lnTo>
                      <a:pt x="731" y="1462"/>
                    </a:lnTo>
                    <a:lnTo>
                      <a:pt x="843" y="1574"/>
                    </a:lnTo>
                    <a:lnTo>
                      <a:pt x="956" y="1687"/>
                    </a:lnTo>
                    <a:lnTo>
                      <a:pt x="1237" y="1687"/>
                    </a:lnTo>
                    <a:lnTo>
                      <a:pt x="1293" y="1743"/>
                    </a:lnTo>
                    <a:lnTo>
                      <a:pt x="1405" y="1855"/>
                    </a:lnTo>
                    <a:lnTo>
                      <a:pt x="1461" y="1968"/>
                    </a:lnTo>
                    <a:lnTo>
                      <a:pt x="1574" y="2080"/>
                    </a:lnTo>
                    <a:lnTo>
                      <a:pt x="1742" y="2024"/>
                    </a:lnTo>
                    <a:lnTo>
                      <a:pt x="1742" y="1911"/>
                    </a:lnTo>
                    <a:lnTo>
                      <a:pt x="1686" y="1799"/>
                    </a:lnTo>
                    <a:lnTo>
                      <a:pt x="1630" y="1743"/>
                    </a:lnTo>
                    <a:lnTo>
                      <a:pt x="1630" y="1687"/>
                    </a:lnTo>
                    <a:lnTo>
                      <a:pt x="1686" y="1630"/>
                    </a:lnTo>
                    <a:lnTo>
                      <a:pt x="1799" y="1574"/>
                    </a:lnTo>
                    <a:lnTo>
                      <a:pt x="1630" y="1462"/>
                    </a:lnTo>
                    <a:lnTo>
                      <a:pt x="1574" y="1406"/>
                    </a:lnTo>
                    <a:lnTo>
                      <a:pt x="1518" y="1406"/>
                    </a:lnTo>
                    <a:lnTo>
                      <a:pt x="1518" y="1349"/>
                    </a:lnTo>
                    <a:lnTo>
                      <a:pt x="1574" y="1237"/>
                    </a:lnTo>
                    <a:lnTo>
                      <a:pt x="1799" y="1237"/>
                    </a:lnTo>
                    <a:lnTo>
                      <a:pt x="1799" y="1125"/>
                    </a:lnTo>
                    <a:lnTo>
                      <a:pt x="1799" y="1068"/>
                    </a:lnTo>
                    <a:lnTo>
                      <a:pt x="1799" y="956"/>
                    </a:lnTo>
                    <a:lnTo>
                      <a:pt x="1967" y="1012"/>
                    </a:lnTo>
                    <a:lnTo>
                      <a:pt x="2024" y="1068"/>
                    </a:lnTo>
                    <a:lnTo>
                      <a:pt x="2080" y="1125"/>
                    </a:lnTo>
                    <a:lnTo>
                      <a:pt x="2080" y="1181"/>
                    </a:lnTo>
                    <a:lnTo>
                      <a:pt x="2080" y="1237"/>
                    </a:lnTo>
                    <a:lnTo>
                      <a:pt x="2192" y="1181"/>
                    </a:lnTo>
                    <a:lnTo>
                      <a:pt x="2248" y="1181"/>
                    </a:lnTo>
                    <a:lnTo>
                      <a:pt x="2305" y="1125"/>
                    </a:lnTo>
                    <a:lnTo>
                      <a:pt x="2305" y="956"/>
                    </a:lnTo>
                    <a:lnTo>
                      <a:pt x="2361" y="900"/>
                    </a:lnTo>
                    <a:lnTo>
                      <a:pt x="2529" y="900"/>
                    </a:lnTo>
                    <a:lnTo>
                      <a:pt x="2698" y="956"/>
                    </a:lnTo>
                    <a:lnTo>
                      <a:pt x="2698" y="450"/>
                    </a:lnTo>
                    <a:lnTo>
                      <a:pt x="2586" y="225"/>
                    </a:lnTo>
                    <a:lnTo>
                      <a:pt x="2248" y="225"/>
                    </a:lnTo>
                    <a:lnTo>
                      <a:pt x="2192" y="281"/>
                    </a:lnTo>
                    <a:lnTo>
                      <a:pt x="2192" y="338"/>
                    </a:lnTo>
                    <a:lnTo>
                      <a:pt x="2192" y="394"/>
                    </a:lnTo>
                    <a:lnTo>
                      <a:pt x="2192" y="450"/>
                    </a:lnTo>
                    <a:lnTo>
                      <a:pt x="1855" y="450"/>
                    </a:lnTo>
                    <a:lnTo>
                      <a:pt x="1630" y="506"/>
                    </a:lnTo>
                    <a:lnTo>
                      <a:pt x="1574" y="563"/>
                    </a:lnTo>
                    <a:lnTo>
                      <a:pt x="1461" y="563"/>
                    </a:lnTo>
                    <a:lnTo>
                      <a:pt x="1461" y="506"/>
                    </a:lnTo>
                    <a:lnTo>
                      <a:pt x="1461" y="450"/>
                    </a:lnTo>
                    <a:lnTo>
                      <a:pt x="1518" y="394"/>
                    </a:lnTo>
                    <a:lnTo>
                      <a:pt x="1461" y="338"/>
                    </a:lnTo>
                    <a:lnTo>
                      <a:pt x="1349" y="338"/>
                    </a:lnTo>
                    <a:lnTo>
                      <a:pt x="1293" y="450"/>
                    </a:lnTo>
                    <a:lnTo>
                      <a:pt x="1237" y="506"/>
                    </a:lnTo>
                    <a:lnTo>
                      <a:pt x="1237" y="563"/>
                    </a:lnTo>
                    <a:lnTo>
                      <a:pt x="1124" y="563"/>
                    </a:lnTo>
                    <a:lnTo>
                      <a:pt x="956" y="338"/>
                    </a:lnTo>
                    <a:lnTo>
                      <a:pt x="899" y="225"/>
                    </a:lnTo>
                    <a:lnTo>
                      <a:pt x="843" y="57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3" name="Google Shape;24753;p54"/>
              <p:cNvSpPr/>
              <p:nvPr/>
            </p:nvSpPr>
            <p:spPr>
              <a:xfrm>
                <a:off x="2007200" y="1030100"/>
                <a:ext cx="98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38" extrusionOk="0">
                    <a:moveTo>
                      <a:pt x="337" y="1"/>
                    </a:moveTo>
                    <a:lnTo>
                      <a:pt x="169" y="57"/>
                    </a:lnTo>
                    <a:lnTo>
                      <a:pt x="0" y="57"/>
                    </a:lnTo>
                    <a:lnTo>
                      <a:pt x="0" y="169"/>
                    </a:lnTo>
                    <a:lnTo>
                      <a:pt x="112" y="282"/>
                    </a:lnTo>
                    <a:lnTo>
                      <a:pt x="225" y="338"/>
                    </a:lnTo>
                    <a:lnTo>
                      <a:pt x="225" y="225"/>
                    </a:lnTo>
                    <a:lnTo>
                      <a:pt x="281" y="169"/>
                    </a:lnTo>
                    <a:lnTo>
                      <a:pt x="393" y="113"/>
                    </a:lnTo>
                    <a:lnTo>
                      <a:pt x="393" y="57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4" name="Google Shape;24754;p54"/>
              <p:cNvSpPr/>
              <p:nvPr/>
            </p:nvSpPr>
            <p:spPr>
              <a:xfrm>
                <a:off x="1980500" y="1044150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5" name="Google Shape;24755;p54"/>
              <p:cNvSpPr/>
              <p:nvPr/>
            </p:nvSpPr>
            <p:spPr>
              <a:xfrm>
                <a:off x="1981900" y="10343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6" name="Google Shape;24756;p54"/>
              <p:cNvSpPr/>
              <p:nvPr/>
            </p:nvSpPr>
            <p:spPr>
              <a:xfrm>
                <a:off x="1943950" y="10554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113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C3D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7" name="Google Shape;24757;p54"/>
              <p:cNvSpPr/>
              <p:nvPr/>
            </p:nvSpPr>
            <p:spPr>
              <a:xfrm>
                <a:off x="1994550" y="10638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5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57"/>
                    </a:lnTo>
                    <a:lnTo>
                      <a:pt x="56" y="57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8" name="Google Shape;24758;p54"/>
              <p:cNvSpPr/>
              <p:nvPr/>
            </p:nvSpPr>
            <p:spPr>
              <a:xfrm>
                <a:off x="2140675" y="1127050"/>
                <a:ext cx="94175" cy="63250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2530" extrusionOk="0">
                    <a:moveTo>
                      <a:pt x="731" y="1"/>
                    </a:moveTo>
                    <a:lnTo>
                      <a:pt x="619" y="57"/>
                    </a:lnTo>
                    <a:lnTo>
                      <a:pt x="563" y="113"/>
                    </a:lnTo>
                    <a:lnTo>
                      <a:pt x="563" y="169"/>
                    </a:lnTo>
                    <a:lnTo>
                      <a:pt x="563" y="282"/>
                    </a:lnTo>
                    <a:lnTo>
                      <a:pt x="506" y="282"/>
                    </a:lnTo>
                    <a:lnTo>
                      <a:pt x="450" y="226"/>
                    </a:lnTo>
                    <a:lnTo>
                      <a:pt x="394" y="338"/>
                    </a:lnTo>
                    <a:lnTo>
                      <a:pt x="394" y="450"/>
                    </a:lnTo>
                    <a:lnTo>
                      <a:pt x="338" y="619"/>
                    </a:lnTo>
                    <a:lnTo>
                      <a:pt x="338" y="675"/>
                    </a:lnTo>
                    <a:lnTo>
                      <a:pt x="282" y="731"/>
                    </a:lnTo>
                    <a:lnTo>
                      <a:pt x="225" y="788"/>
                    </a:lnTo>
                    <a:lnTo>
                      <a:pt x="282" y="900"/>
                    </a:lnTo>
                    <a:lnTo>
                      <a:pt x="338" y="956"/>
                    </a:lnTo>
                    <a:lnTo>
                      <a:pt x="338" y="1125"/>
                    </a:lnTo>
                    <a:lnTo>
                      <a:pt x="394" y="1293"/>
                    </a:lnTo>
                    <a:lnTo>
                      <a:pt x="506" y="1406"/>
                    </a:lnTo>
                    <a:lnTo>
                      <a:pt x="563" y="1575"/>
                    </a:lnTo>
                    <a:lnTo>
                      <a:pt x="338" y="1350"/>
                    </a:lnTo>
                    <a:lnTo>
                      <a:pt x="113" y="1350"/>
                    </a:lnTo>
                    <a:lnTo>
                      <a:pt x="57" y="1406"/>
                    </a:lnTo>
                    <a:lnTo>
                      <a:pt x="1" y="1518"/>
                    </a:lnTo>
                    <a:lnTo>
                      <a:pt x="57" y="1575"/>
                    </a:lnTo>
                    <a:lnTo>
                      <a:pt x="113" y="1687"/>
                    </a:lnTo>
                    <a:lnTo>
                      <a:pt x="225" y="1912"/>
                    </a:lnTo>
                    <a:lnTo>
                      <a:pt x="338" y="1912"/>
                    </a:lnTo>
                    <a:lnTo>
                      <a:pt x="282" y="2024"/>
                    </a:lnTo>
                    <a:lnTo>
                      <a:pt x="225" y="2193"/>
                    </a:lnTo>
                    <a:lnTo>
                      <a:pt x="282" y="2418"/>
                    </a:lnTo>
                    <a:lnTo>
                      <a:pt x="394" y="2530"/>
                    </a:lnTo>
                    <a:lnTo>
                      <a:pt x="450" y="2474"/>
                    </a:lnTo>
                    <a:lnTo>
                      <a:pt x="563" y="2361"/>
                    </a:lnTo>
                    <a:lnTo>
                      <a:pt x="563" y="2249"/>
                    </a:lnTo>
                    <a:lnTo>
                      <a:pt x="731" y="2361"/>
                    </a:lnTo>
                    <a:lnTo>
                      <a:pt x="844" y="2361"/>
                    </a:lnTo>
                    <a:lnTo>
                      <a:pt x="956" y="2305"/>
                    </a:lnTo>
                    <a:lnTo>
                      <a:pt x="1068" y="2249"/>
                    </a:lnTo>
                    <a:lnTo>
                      <a:pt x="1237" y="2080"/>
                    </a:lnTo>
                    <a:lnTo>
                      <a:pt x="1350" y="1968"/>
                    </a:lnTo>
                    <a:lnTo>
                      <a:pt x="1293" y="2080"/>
                    </a:lnTo>
                    <a:lnTo>
                      <a:pt x="1350" y="2193"/>
                    </a:lnTo>
                    <a:lnTo>
                      <a:pt x="1406" y="2249"/>
                    </a:lnTo>
                    <a:lnTo>
                      <a:pt x="1462" y="2305"/>
                    </a:lnTo>
                    <a:lnTo>
                      <a:pt x="1574" y="2249"/>
                    </a:lnTo>
                    <a:lnTo>
                      <a:pt x="1855" y="2137"/>
                    </a:lnTo>
                    <a:lnTo>
                      <a:pt x="2080" y="2080"/>
                    </a:lnTo>
                    <a:lnTo>
                      <a:pt x="2193" y="2080"/>
                    </a:lnTo>
                    <a:lnTo>
                      <a:pt x="2305" y="2137"/>
                    </a:lnTo>
                    <a:lnTo>
                      <a:pt x="2417" y="2193"/>
                    </a:lnTo>
                    <a:lnTo>
                      <a:pt x="2530" y="2361"/>
                    </a:lnTo>
                    <a:lnTo>
                      <a:pt x="2586" y="2305"/>
                    </a:lnTo>
                    <a:lnTo>
                      <a:pt x="2642" y="2249"/>
                    </a:lnTo>
                    <a:lnTo>
                      <a:pt x="2698" y="2193"/>
                    </a:lnTo>
                    <a:lnTo>
                      <a:pt x="2979" y="2080"/>
                    </a:lnTo>
                    <a:lnTo>
                      <a:pt x="3148" y="2024"/>
                    </a:lnTo>
                    <a:lnTo>
                      <a:pt x="3261" y="1968"/>
                    </a:lnTo>
                    <a:lnTo>
                      <a:pt x="3373" y="1912"/>
                    </a:lnTo>
                    <a:lnTo>
                      <a:pt x="3429" y="1912"/>
                    </a:lnTo>
                    <a:lnTo>
                      <a:pt x="3485" y="1856"/>
                    </a:lnTo>
                    <a:lnTo>
                      <a:pt x="3542" y="1856"/>
                    </a:lnTo>
                    <a:lnTo>
                      <a:pt x="3598" y="1799"/>
                    </a:lnTo>
                    <a:lnTo>
                      <a:pt x="3710" y="1743"/>
                    </a:lnTo>
                    <a:lnTo>
                      <a:pt x="3766" y="1743"/>
                    </a:lnTo>
                    <a:lnTo>
                      <a:pt x="3766" y="1575"/>
                    </a:lnTo>
                    <a:lnTo>
                      <a:pt x="3654" y="1575"/>
                    </a:lnTo>
                    <a:lnTo>
                      <a:pt x="3485" y="1631"/>
                    </a:lnTo>
                    <a:lnTo>
                      <a:pt x="3092" y="1743"/>
                    </a:lnTo>
                    <a:lnTo>
                      <a:pt x="2755" y="1799"/>
                    </a:lnTo>
                    <a:lnTo>
                      <a:pt x="2530" y="1799"/>
                    </a:lnTo>
                    <a:lnTo>
                      <a:pt x="2361" y="1743"/>
                    </a:lnTo>
                    <a:lnTo>
                      <a:pt x="2193" y="1687"/>
                    </a:lnTo>
                    <a:lnTo>
                      <a:pt x="2024" y="1518"/>
                    </a:lnTo>
                    <a:lnTo>
                      <a:pt x="1799" y="1575"/>
                    </a:lnTo>
                    <a:lnTo>
                      <a:pt x="1799" y="1631"/>
                    </a:lnTo>
                    <a:lnTo>
                      <a:pt x="1799" y="1743"/>
                    </a:lnTo>
                    <a:lnTo>
                      <a:pt x="1687" y="1575"/>
                    </a:lnTo>
                    <a:lnTo>
                      <a:pt x="1574" y="1406"/>
                    </a:lnTo>
                    <a:lnTo>
                      <a:pt x="1518" y="1350"/>
                    </a:lnTo>
                    <a:lnTo>
                      <a:pt x="1293" y="1350"/>
                    </a:lnTo>
                    <a:lnTo>
                      <a:pt x="1181" y="1406"/>
                    </a:lnTo>
                    <a:lnTo>
                      <a:pt x="1237" y="1293"/>
                    </a:lnTo>
                    <a:lnTo>
                      <a:pt x="1237" y="1181"/>
                    </a:lnTo>
                    <a:lnTo>
                      <a:pt x="1237" y="1069"/>
                    </a:lnTo>
                    <a:lnTo>
                      <a:pt x="1237" y="956"/>
                    </a:lnTo>
                    <a:lnTo>
                      <a:pt x="1237" y="844"/>
                    </a:lnTo>
                    <a:lnTo>
                      <a:pt x="1237" y="731"/>
                    </a:lnTo>
                    <a:lnTo>
                      <a:pt x="1181" y="563"/>
                    </a:lnTo>
                    <a:lnTo>
                      <a:pt x="956" y="563"/>
                    </a:lnTo>
                    <a:lnTo>
                      <a:pt x="956" y="507"/>
                    </a:lnTo>
                    <a:lnTo>
                      <a:pt x="1012" y="450"/>
                    </a:lnTo>
                    <a:lnTo>
                      <a:pt x="1068" y="338"/>
                    </a:lnTo>
                    <a:lnTo>
                      <a:pt x="1012" y="113"/>
                    </a:lnTo>
                    <a:lnTo>
                      <a:pt x="956" y="113"/>
                    </a:lnTo>
                    <a:lnTo>
                      <a:pt x="956" y="57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ADCB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9" name="Google Shape;24759;p54"/>
              <p:cNvSpPr/>
              <p:nvPr/>
            </p:nvSpPr>
            <p:spPr>
              <a:xfrm>
                <a:off x="2101325" y="1166400"/>
                <a:ext cx="57650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1968" extrusionOk="0">
                    <a:moveTo>
                      <a:pt x="788" y="1"/>
                    </a:moveTo>
                    <a:lnTo>
                      <a:pt x="731" y="57"/>
                    </a:lnTo>
                    <a:lnTo>
                      <a:pt x="619" y="113"/>
                    </a:lnTo>
                    <a:lnTo>
                      <a:pt x="450" y="338"/>
                    </a:lnTo>
                    <a:lnTo>
                      <a:pt x="282" y="506"/>
                    </a:lnTo>
                    <a:lnTo>
                      <a:pt x="226" y="619"/>
                    </a:lnTo>
                    <a:lnTo>
                      <a:pt x="282" y="731"/>
                    </a:lnTo>
                    <a:lnTo>
                      <a:pt x="450" y="900"/>
                    </a:lnTo>
                    <a:lnTo>
                      <a:pt x="507" y="956"/>
                    </a:lnTo>
                    <a:lnTo>
                      <a:pt x="450" y="956"/>
                    </a:lnTo>
                    <a:lnTo>
                      <a:pt x="450" y="1068"/>
                    </a:lnTo>
                    <a:lnTo>
                      <a:pt x="507" y="1181"/>
                    </a:lnTo>
                    <a:lnTo>
                      <a:pt x="619" y="1181"/>
                    </a:lnTo>
                    <a:lnTo>
                      <a:pt x="731" y="1125"/>
                    </a:lnTo>
                    <a:lnTo>
                      <a:pt x="900" y="1068"/>
                    </a:lnTo>
                    <a:lnTo>
                      <a:pt x="1069" y="956"/>
                    </a:lnTo>
                    <a:lnTo>
                      <a:pt x="1013" y="1012"/>
                    </a:lnTo>
                    <a:lnTo>
                      <a:pt x="900" y="1068"/>
                    </a:lnTo>
                    <a:lnTo>
                      <a:pt x="788" y="1125"/>
                    </a:lnTo>
                    <a:lnTo>
                      <a:pt x="788" y="1237"/>
                    </a:lnTo>
                    <a:lnTo>
                      <a:pt x="788" y="1406"/>
                    </a:lnTo>
                    <a:lnTo>
                      <a:pt x="731" y="1462"/>
                    </a:lnTo>
                    <a:lnTo>
                      <a:pt x="563" y="1518"/>
                    </a:lnTo>
                    <a:lnTo>
                      <a:pt x="338" y="1630"/>
                    </a:lnTo>
                    <a:lnTo>
                      <a:pt x="113" y="1743"/>
                    </a:lnTo>
                    <a:lnTo>
                      <a:pt x="1" y="1855"/>
                    </a:lnTo>
                    <a:lnTo>
                      <a:pt x="1" y="1911"/>
                    </a:lnTo>
                    <a:lnTo>
                      <a:pt x="57" y="1968"/>
                    </a:lnTo>
                    <a:lnTo>
                      <a:pt x="282" y="1911"/>
                    </a:lnTo>
                    <a:lnTo>
                      <a:pt x="507" y="1855"/>
                    </a:lnTo>
                    <a:lnTo>
                      <a:pt x="731" y="1743"/>
                    </a:lnTo>
                    <a:lnTo>
                      <a:pt x="1013" y="1743"/>
                    </a:lnTo>
                    <a:lnTo>
                      <a:pt x="1575" y="1574"/>
                    </a:lnTo>
                    <a:lnTo>
                      <a:pt x="1743" y="1518"/>
                    </a:lnTo>
                    <a:lnTo>
                      <a:pt x="1968" y="1462"/>
                    </a:lnTo>
                    <a:lnTo>
                      <a:pt x="2193" y="1406"/>
                    </a:lnTo>
                    <a:lnTo>
                      <a:pt x="2305" y="1349"/>
                    </a:lnTo>
                    <a:lnTo>
                      <a:pt x="2193" y="1181"/>
                    </a:lnTo>
                    <a:lnTo>
                      <a:pt x="2249" y="1012"/>
                    </a:lnTo>
                    <a:lnTo>
                      <a:pt x="2249" y="900"/>
                    </a:lnTo>
                    <a:lnTo>
                      <a:pt x="2249" y="844"/>
                    </a:lnTo>
                    <a:lnTo>
                      <a:pt x="2193" y="787"/>
                    </a:lnTo>
                    <a:lnTo>
                      <a:pt x="2080" y="731"/>
                    </a:lnTo>
                    <a:lnTo>
                      <a:pt x="2024" y="787"/>
                    </a:lnTo>
                    <a:lnTo>
                      <a:pt x="1968" y="844"/>
                    </a:lnTo>
                    <a:lnTo>
                      <a:pt x="1968" y="900"/>
                    </a:lnTo>
                    <a:lnTo>
                      <a:pt x="1912" y="844"/>
                    </a:lnTo>
                    <a:lnTo>
                      <a:pt x="1799" y="844"/>
                    </a:lnTo>
                    <a:lnTo>
                      <a:pt x="1743" y="787"/>
                    </a:lnTo>
                    <a:lnTo>
                      <a:pt x="1743" y="731"/>
                    </a:lnTo>
                    <a:lnTo>
                      <a:pt x="1687" y="619"/>
                    </a:lnTo>
                    <a:lnTo>
                      <a:pt x="1631" y="506"/>
                    </a:lnTo>
                    <a:lnTo>
                      <a:pt x="1125" y="506"/>
                    </a:lnTo>
                    <a:lnTo>
                      <a:pt x="1013" y="563"/>
                    </a:lnTo>
                    <a:lnTo>
                      <a:pt x="900" y="506"/>
                    </a:lnTo>
                    <a:lnTo>
                      <a:pt x="900" y="394"/>
                    </a:lnTo>
                    <a:lnTo>
                      <a:pt x="900" y="282"/>
                    </a:lnTo>
                    <a:lnTo>
                      <a:pt x="900" y="169"/>
                    </a:lnTo>
                    <a:lnTo>
                      <a:pt x="900" y="113"/>
                    </a:lnTo>
                    <a:lnTo>
                      <a:pt x="844" y="57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ACCB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0" name="Google Shape;24760;p54"/>
              <p:cNvSpPr/>
              <p:nvPr/>
            </p:nvSpPr>
            <p:spPr>
              <a:xfrm>
                <a:off x="2140675" y="1170625"/>
                <a:ext cx="6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1406" extrusionOk="0">
                    <a:moveTo>
                      <a:pt x="1462" y="0"/>
                    </a:moveTo>
                    <a:lnTo>
                      <a:pt x="1406" y="56"/>
                    </a:lnTo>
                    <a:lnTo>
                      <a:pt x="1293" y="225"/>
                    </a:lnTo>
                    <a:lnTo>
                      <a:pt x="1068" y="337"/>
                    </a:lnTo>
                    <a:lnTo>
                      <a:pt x="1012" y="394"/>
                    </a:lnTo>
                    <a:lnTo>
                      <a:pt x="956" y="450"/>
                    </a:lnTo>
                    <a:lnTo>
                      <a:pt x="900" y="562"/>
                    </a:lnTo>
                    <a:lnTo>
                      <a:pt x="731" y="506"/>
                    </a:lnTo>
                    <a:lnTo>
                      <a:pt x="619" y="450"/>
                    </a:lnTo>
                    <a:lnTo>
                      <a:pt x="506" y="506"/>
                    </a:lnTo>
                    <a:lnTo>
                      <a:pt x="506" y="562"/>
                    </a:lnTo>
                    <a:lnTo>
                      <a:pt x="619" y="675"/>
                    </a:lnTo>
                    <a:lnTo>
                      <a:pt x="619" y="787"/>
                    </a:lnTo>
                    <a:lnTo>
                      <a:pt x="619" y="843"/>
                    </a:lnTo>
                    <a:lnTo>
                      <a:pt x="506" y="956"/>
                    </a:lnTo>
                    <a:lnTo>
                      <a:pt x="450" y="1012"/>
                    </a:lnTo>
                    <a:lnTo>
                      <a:pt x="450" y="1124"/>
                    </a:lnTo>
                    <a:lnTo>
                      <a:pt x="563" y="1124"/>
                    </a:lnTo>
                    <a:lnTo>
                      <a:pt x="619" y="1068"/>
                    </a:lnTo>
                    <a:lnTo>
                      <a:pt x="675" y="1124"/>
                    </a:lnTo>
                    <a:lnTo>
                      <a:pt x="619" y="1180"/>
                    </a:lnTo>
                    <a:lnTo>
                      <a:pt x="1" y="1405"/>
                    </a:lnTo>
                    <a:lnTo>
                      <a:pt x="57" y="1405"/>
                    </a:lnTo>
                    <a:lnTo>
                      <a:pt x="506" y="1293"/>
                    </a:lnTo>
                    <a:lnTo>
                      <a:pt x="956" y="1237"/>
                    </a:lnTo>
                    <a:lnTo>
                      <a:pt x="1012" y="1237"/>
                    </a:lnTo>
                    <a:lnTo>
                      <a:pt x="2249" y="787"/>
                    </a:lnTo>
                    <a:lnTo>
                      <a:pt x="2417" y="675"/>
                    </a:lnTo>
                    <a:lnTo>
                      <a:pt x="2530" y="618"/>
                    </a:lnTo>
                    <a:lnTo>
                      <a:pt x="2474" y="450"/>
                    </a:lnTo>
                    <a:lnTo>
                      <a:pt x="2417" y="281"/>
                    </a:lnTo>
                    <a:lnTo>
                      <a:pt x="2305" y="225"/>
                    </a:lnTo>
                    <a:lnTo>
                      <a:pt x="2136" y="225"/>
                    </a:lnTo>
                    <a:lnTo>
                      <a:pt x="1968" y="281"/>
                    </a:lnTo>
                    <a:lnTo>
                      <a:pt x="1799" y="337"/>
                    </a:lnTo>
                    <a:lnTo>
                      <a:pt x="1631" y="337"/>
                    </a:lnTo>
                    <a:lnTo>
                      <a:pt x="1518" y="450"/>
                    </a:lnTo>
                    <a:lnTo>
                      <a:pt x="1462" y="506"/>
                    </a:lnTo>
                    <a:lnTo>
                      <a:pt x="1406" y="450"/>
                    </a:lnTo>
                    <a:lnTo>
                      <a:pt x="1350" y="337"/>
                    </a:lnTo>
                    <a:lnTo>
                      <a:pt x="1406" y="225"/>
                    </a:lnTo>
                    <a:lnTo>
                      <a:pt x="1518" y="169"/>
                    </a:lnTo>
                    <a:lnTo>
                      <a:pt x="1518" y="56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BBD5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1" name="Google Shape;24761;p54"/>
              <p:cNvSpPr/>
              <p:nvPr/>
            </p:nvSpPr>
            <p:spPr>
              <a:xfrm>
                <a:off x="2254500" y="1150950"/>
                <a:ext cx="449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675" extrusionOk="0">
                    <a:moveTo>
                      <a:pt x="787" y="0"/>
                    </a:moveTo>
                    <a:lnTo>
                      <a:pt x="619" y="56"/>
                    </a:lnTo>
                    <a:lnTo>
                      <a:pt x="450" y="169"/>
                    </a:lnTo>
                    <a:lnTo>
                      <a:pt x="337" y="281"/>
                    </a:lnTo>
                    <a:lnTo>
                      <a:pt x="169" y="337"/>
                    </a:lnTo>
                    <a:lnTo>
                      <a:pt x="56" y="450"/>
                    </a:lnTo>
                    <a:lnTo>
                      <a:pt x="0" y="562"/>
                    </a:lnTo>
                    <a:lnTo>
                      <a:pt x="56" y="675"/>
                    </a:lnTo>
                    <a:lnTo>
                      <a:pt x="281" y="675"/>
                    </a:lnTo>
                    <a:lnTo>
                      <a:pt x="562" y="562"/>
                    </a:lnTo>
                    <a:lnTo>
                      <a:pt x="731" y="506"/>
                    </a:lnTo>
                    <a:lnTo>
                      <a:pt x="900" y="450"/>
                    </a:lnTo>
                    <a:lnTo>
                      <a:pt x="1012" y="394"/>
                    </a:lnTo>
                    <a:lnTo>
                      <a:pt x="956" y="337"/>
                    </a:lnTo>
                    <a:lnTo>
                      <a:pt x="956" y="281"/>
                    </a:lnTo>
                    <a:lnTo>
                      <a:pt x="956" y="225"/>
                    </a:lnTo>
                    <a:lnTo>
                      <a:pt x="1124" y="113"/>
                    </a:lnTo>
                    <a:lnTo>
                      <a:pt x="1574" y="113"/>
                    </a:lnTo>
                    <a:lnTo>
                      <a:pt x="1799" y="0"/>
                    </a:lnTo>
                    <a:lnTo>
                      <a:pt x="1349" y="0"/>
                    </a:lnTo>
                    <a:lnTo>
                      <a:pt x="1012" y="113"/>
                    </a:lnTo>
                    <a:lnTo>
                      <a:pt x="900" y="11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BDD6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2" name="Google Shape;24762;p54"/>
              <p:cNvSpPr/>
              <p:nvPr/>
            </p:nvSpPr>
            <p:spPr>
              <a:xfrm>
                <a:off x="2083075" y="1207150"/>
                <a:ext cx="435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844" extrusionOk="0">
                    <a:moveTo>
                      <a:pt x="1630" y="0"/>
                    </a:moveTo>
                    <a:lnTo>
                      <a:pt x="731" y="338"/>
                    </a:lnTo>
                    <a:lnTo>
                      <a:pt x="337" y="450"/>
                    </a:lnTo>
                    <a:lnTo>
                      <a:pt x="169" y="563"/>
                    </a:lnTo>
                    <a:lnTo>
                      <a:pt x="0" y="731"/>
                    </a:lnTo>
                    <a:lnTo>
                      <a:pt x="0" y="787"/>
                    </a:lnTo>
                    <a:lnTo>
                      <a:pt x="56" y="844"/>
                    </a:lnTo>
                    <a:lnTo>
                      <a:pt x="169" y="787"/>
                    </a:lnTo>
                    <a:lnTo>
                      <a:pt x="281" y="731"/>
                    </a:lnTo>
                    <a:lnTo>
                      <a:pt x="562" y="619"/>
                    </a:lnTo>
                    <a:lnTo>
                      <a:pt x="843" y="450"/>
                    </a:lnTo>
                    <a:lnTo>
                      <a:pt x="1124" y="338"/>
                    </a:lnTo>
                    <a:lnTo>
                      <a:pt x="1743" y="113"/>
                    </a:lnTo>
                    <a:lnTo>
                      <a:pt x="1686" y="57"/>
                    </a:lnTo>
                    <a:lnTo>
                      <a:pt x="1630" y="0"/>
                    </a:lnTo>
                    <a:close/>
                  </a:path>
                </a:pathLst>
              </a:custGeom>
              <a:solidFill>
                <a:srgbClr val="99B7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3" name="Google Shape;24763;p54"/>
              <p:cNvSpPr/>
              <p:nvPr/>
            </p:nvSpPr>
            <p:spPr>
              <a:xfrm>
                <a:off x="2047950" y="1228225"/>
                <a:ext cx="2952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507" extrusionOk="0">
                    <a:moveTo>
                      <a:pt x="843" y="1"/>
                    </a:moveTo>
                    <a:lnTo>
                      <a:pt x="618" y="113"/>
                    </a:lnTo>
                    <a:lnTo>
                      <a:pt x="281" y="169"/>
                    </a:lnTo>
                    <a:lnTo>
                      <a:pt x="169" y="169"/>
                    </a:lnTo>
                    <a:lnTo>
                      <a:pt x="112" y="225"/>
                    </a:lnTo>
                    <a:lnTo>
                      <a:pt x="56" y="338"/>
                    </a:lnTo>
                    <a:lnTo>
                      <a:pt x="0" y="450"/>
                    </a:lnTo>
                    <a:lnTo>
                      <a:pt x="56" y="506"/>
                    </a:lnTo>
                    <a:lnTo>
                      <a:pt x="112" y="506"/>
                    </a:lnTo>
                    <a:lnTo>
                      <a:pt x="169" y="450"/>
                    </a:lnTo>
                    <a:lnTo>
                      <a:pt x="337" y="450"/>
                    </a:lnTo>
                    <a:lnTo>
                      <a:pt x="1068" y="225"/>
                    </a:lnTo>
                    <a:lnTo>
                      <a:pt x="1180" y="113"/>
                    </a:lnTo>
                    <a:lnTo>
                      <a:pt x="1180" y="57"/>
                    </a:lnTo>
                    <a:lnTo>
                      <a:pt x="1180" y="1"/>
                    </a:lnTo>
                    <a:close/>
                  </a:path>
                </a:pathLst>
              </a:custGeom>
              <a:solidFill>
                <a:srgbClr val="9BB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4" name="Google Shape;24764;p54"/>
              <p:cNvSpPr/>
              <p:nvPr/>
            </p:nvSpPr>
            <p:spPr>
              <a:xfrm>
                <a:off x="2229200" y="1160775"/>
                <a:ext cx="2672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507" extrusionOk="0">
                    <a:moveTo>
                      <a:pt x="956" y="1"/>
                    </a:moveTo>
                    <a:lnTo>
                      <a:pt x="900" y="113"/>
                    </a:lnTo>
                    <a:lnTo>
                      <a:pt x="394" y="113"/>
                    </a:lnTo>
                    <a:lnTo>
                      <a:pt x="338" y="169"/>
                    </a:lnTo>
                    <a:lnTo>
                      <a:pt x="282" y="282"/>
                    </a:lnTo>
                    <a:lnTo>
                      <a:pt x="225" y="338"/>
                    </a:lnTo>
                    <a:lnTo>
                      <a:pt x="113" y="394"/>
                    </a:lnTo>
                    <a:lnTo>
                      <a:pt x="57" y="450"/>
                    </a:lnTo>
                    <a:lnTo>
                      <a:pt x="1" y="507"/>
                    </a:lnTo>
                    <a:lnTo>
                      <a:pt x="506" y="394"/>
                    </a:lnTo>
                    <a:lnTo>
                      <a:pt x="787" y="338"/>
                    </a:lnTo>
                    <a:lnTo>
                      <a:pt x="1068" y="282"/>
                    </a:lnTo>
                    <a:lnTo>
                      <a:pt x="1068" y="113"/>
                    </a:lnTo>
                    <a:lnTo>
                      <a:pt x="1068" y="57"/>
                    </a:lnTo>
                    <a:lnTo>
                      <a:pt x="1068" y="1"/>
                    </a:lnTo>
                    <a:close/>
                  </a:path>
                </a:pathLst>
              </a:custGeom>
              <a:solidFill>
                <a:srgbClr val="BBD5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5" name="Google Shape;24765;p54"/>
              <p:cNvSpPr/>
              <p:nvPr/>
            </p:nvSpPr>
            <p:spPr>
              <a:xfrm>
                <a:off x="2215150" y="1173425"/>
                <a:ext cx="126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226" extrusionOk="0">
                    <a:moveTo>
                      <a:pt x="506" y="1"/>
                    </a:moveTo>
                    <a:lnTo>
                      <a:pt x="394" y="57"/>
                    </a:lnTo>
                    <a:lnTo>
                      <a:pt x="169" y="113"/>
                    </a:lnTo>
                    <a:lnTo>
                      <a:pt x="113" y="169"/>
                    </a:lnTo>
                    <a:lnTo>
                      <a:pt x="0" y="225"/>
                    </a:lnTo>
                    <a:lnTo>
                      <a:pt x="282" y="169"/>
                    </a:lnTo>
                    <a:lnTo>
                      <a:pt x="394" y="113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BBD5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6" name="Google Shape;24766;p54"/>
              <p:cNvSpPr/>
              <p:nvPr/>
            </p:nvSpPr>
            <p:spPr>
              <a:xfrm>
                <a:off x="2076050" y="1225425"/>
                <a:ext cx="84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25" extrusionOk="0">
                    <a:moveTo>
                      <a:pt x="113" y="0"/>
                    </a:moveTo>
                    <a:lnTo>
                      <a:pt x="0" y="169"/>
                    </a:lnTo>
                    <a:lnTo>
                      <a:pt x="56" y="225"/>
                    </a:lnTo>
                    <a:lnTo>
                      <a:pt x="337" y="113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809F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7" name="Google Shape;24767;p54"/>
              <p:cNvSpPr/>
              <p:nvPr/>
            </p:nvSpPr>
            <p:spPr>
              <a:xfrm>
                <a:off x="2049350" y="1239475"/>
                <a:ext cx="70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7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225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7D9B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8" name="Google Shape;24768;p54"/>
              <p:cNvSpPr/>
              <p:nvPr/>
            </p:nvSpPr>
            <p:spPr>
              <a:xfrm>
                <a:off x="2205325" y="11818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2" y="1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112" y="5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BBD5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9" name="Google Shape;24769;p54"/>
              <p:cNvSpPr/>
              <p:nvPr/>
            </p:nvSpPr>
            <p:spPr>
              <a:xfrm>
                <a:off x="2323350" y="1068050"/>
                <a:ext cx="70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50" extrusionOk="0">
                    <a:moveTo>
                      <a:pt x="225" y="0"/>
                    </a:moveTo>
                    <a:lnTo>
                      <a:pt x="169" y="56"/>
                    </a:lnTo>
                    <a:lnTo>
                      <a:pt x="169" y="113"/>
                    </a:lnTo>
                    <a:lnTo>
                      <a:pt x="113" y="113"/>
                    </a:lnTo>
                    <a:lnTo>
                      <a:pt x="57" y="56"/>
                    </a:lnTo>
                    <a:lnTo>
                      <a:pt x="0" y="113"/>
                    </a:lnTo>
                    <a:lnTo>
                      <a:pt x="0" y="281"/>
                    </a:lnTo>
                    <a:lnTo>
                      <a:pt x="0" y="337"/>
                    </a:lnTo>
                    <a:lnTo>
                      <a:pt x="0" y="394"/>
                    </a:lnTo>
                    <a:lnTo>
                      <a:pt x="57" y="450"/>
                    </a:lnTo>
                    <a:lnTo>
                      <a:pt x="113" y="394"/>
                    </a:lnTo>
                    <a:lnTo>
                      <a:pt x="169" y="337"/>
                    </a:lnTo>
                    <a:lnTo>
                      <a:pt x="281" y="169"/>
                    </a:lnTo>
                    <a:lnTo>
                      <a:pt x="281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0" name="Google Shape;24770;p54"/>
              <p:cNvSpPr/>
              <p:nvPr/>
            </p:nvSpPr>
            <p:spPr>
              <a:xfrm>
                <a:off x="2286800" y="1098950"/>
                <a:ext cx="112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282" extrusionOk="0">
                    <a:moveTo>
                      <a:pt x="282" y="1"/>
                    </a:moveTo>
                    <a:lnTo>
                      <a:pt x="113" y="57"/>
                    </a:lnTo>
                    <a:lnTo>
                      <a:pt x="1" y="169"/>
                    </a:lnTo>
                    <a:lnTo>
                      <a:pt x="1" y="225"/>
                    </a:lnTo>
                    <a:lnTo>
                      <a:pt x="170" y="225"/>
                    </a:lnTo>
                    <a:lnTo>
                      <a:pt x="282" y="282"/>
                    </a:lnTo>
                    <a:lnTo>
                      <a:pt x="394" y="169"/>
                    </a:lnTo>
                    <a:lnTo>
                      <a:pt x="451" y="57"/>
                    </a:lnTo>
                    <a:lnTo>
                      <a:pt x="338" y="57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1" name="Google Shape;24771;p54"/>
              <p:cNvSpPr/>
              <p:nvPr/>
            </p:nvSpPr>
            <p:spPr>
              <a:xfrm>
                <a:off x="2336000" y="1070850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0" y="225"/>
                    </a:lnTo>
                    <a:lnTo>
                      <a:pt x="56" y="282"/>
                    </a:lnTo>
                    <a:lnTo>
                      <a:pt x="113" y="282"/>
                    </a:lnTo>
                    <a:lnTo>
                      <a:pt x="225" y="169"/>
                    </a:lnTo>
                    <a:lnTo>
                      <a:pt x="281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2" name="Google Shape;24772;p54"/>
              <p:cNvSpPr/>
              <p:nvPr/>
            </p:nvSpPr>
            <p:spPr>
              <a:xfrm>
                <a:off x="2281200" y="10680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4C5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3" name="Google Shape;24773;p54"/>
              <p:cNvSpPr/>
              <p:nvPr/>
            </p:nvSpPr>
            <p:spPr>
              <a:xfrm>
                <a:off x="2293850" y="1098950"/>
                <a:ext cx="0" cy="25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4" name="Google Shape;24774;p54"/>
              <p:cNvSpPr/>
              <p:nvPr/>
            </p:nvSpPr>
            <p:spPr>
              <a:xfrm>
                <a:off x="2298050" y="10989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5" name="Google Shape;24775;p54"/>
              <p:cNvSpPr/>
              <p:nvPr/>
            </p:nvSpPr>
            <p:spPr>
              <a:xfrm>
                <a:off x="2229200" y="952825"/>
                <a:ext cx="68875" cy="68875"/>
              </a:xfrm>
              <a:custGeom>
                <a:avLst/>
                <a:gdLst/>
                <a:ahLst/>
                <a:cxnLst/>
                <a:rect l="l" t="t" r="r" b="b"/>
                <a:pathLst>
                  <a:path w="2755" h="2755" extrusionOk="0">
                    <a:moveTo>
                      <a:pt x="2530" y="0"/>
                    </a:moveTo>
                    <a:lnTo>
                      <a:pt x="2417" y="56"/>
                    </a:lnTo>
                    <a:lnTo>
                      <a:pt x="2305" y="113"/>
                    </a:lnTo>
                    <a:lnTo>
                      <a:pt x="2249" y="225"/>
                    </a:lnTo>
                    <a:lnTo>
                      <a:pt x="2136" y="225"/>
                    </a:lnTo>
                    <a:lnTo>
                      <a:pt x="2024" y="169"/>
                    </a:lnTo>
                    <a:lnTo>
                      <a:pt x="1912" y="113"/>
                    </a:lnTo>
                    <a:lnTo>
                      <a:pt x="1462" y="113"/>
                    </a:lnTo>
                    <a:lnTo>
                      <a:pt x="1349" y="225"/>
                    </a:lnTo>
                    <a:lnTo>
                      <a:pt x="1293" y="394"/>
                    </a:lnTo>
                    <a:lnTo>
                      <a:pt x="1237" y="506"/>
                    </a:lnTo>
                    <a:lnTo>
                      <a:pt x="1237" y="675"/>
                    </a:lnTo>
                    <a:lnTo>
                      <a:pt x="1293" y="787"/>
                    </a:lnTo>
                    <a:lnTo>
                      <a:pt x="1574" y="956"/>
                    </a:lnTo>
                    <a:lnTo>
                      <a:pt x="1406" y="956"/>
                    </a:lnTo>
                    <a:lnTo>
                      <a:pt x="1293" y="1068"/>
                    </a:lnTo>
                    <a:lnTo>
                      <a:pt x="1293" y="1124"/>
                    </a:lnTo>
                    <a:lnTo>
                      <a:pt x="1125" y="1124"/>
                    </a:lnTo>
                    <a:lnTo>
                      <a:pt x="1125" y="1181"/>
                    </a:lnTo>
                    <a:lnTo>
                      <a:pt x="1125" y="1293"/>
                    </a:lnTo>
                    <a:lnTo>
                      <a:pt x="1125" y="1462"/>
                    </a:lnTo>
                    <a:lnTo>
                      <a:pt x="1293" y="1462"/>
                    </a:lnTo>
                    <a:lnTo>
                      <a:pt x="1293" y="1518"/>
                    </a:lnTo>
                    <a:lnTo>
                      <a:pt x="1125" y="1686"/>
                    </a:lnTo>
                    <a:lnTo>
                      <a:pt x="1012" y="1743"/>
                    </a:lnTo>
                    <a:lnTo>
                      <a:pt x="675" y="1743"/>
                    </a:lnTo>
                    <a:lnTo>
                      <a:pt x="394" y="1686"/>
                    </a:lnTo>
                    <a:lnTo>
                      <a:pt x="169" y="1686"/>
                    </a:lnTo>
                    <a:lnTo>
                      <a:pt x="1" y="1743"/>
                    </a:lnTo>
                    <a:lnTo>
                      <a:pt x="169" y="1799"/>
                    </a:lnTo>
                    <a:lnTo>
                      <a:pt x="225" y="1855"/>
                    </a:lnTo>
                    <a:lnTo>
                      <a:pt x="225" y="1967"/>
                    </a:lnTo>
                    <a:lnTo>
                      <a:pt x="338" y="2024"/>
                    </a:lnTo>
                    <a:lnTo>
                      <a:pt x="450" y="2080"/>
                    </a:lnTo>
                    <a:lnTo>
                      <a:pt x="787" y="2080"/>
                    </a:lnTo>
                    <a:lnTo>
                      <a:pt x="787" y="2024"/>
                    </a:lnTo>
                    <a:lnTo>
                      <a:pt x="844" y="2024"/>
                    </a:lnTo>
                    <a:lnTo>
                      <a:pt x="1012" y="2136"/>
                    </a:lnTo>
                    <a:lnTo>
                      <a:pt x="1068" y="2136"/>
                    </a:lnTo>
                    <a:lnTo>
                      <a:pt x="1293" y="2024"/>
                    </a:lnTo>
                    <a:lnTo>
                      <a:pt x="1406" y="2080"/>
                    </a:lnTo>
                    <a:lnTo>
                      <a:pt x="1518" y="2192"/>
                    </a:lnTo>
                    <a:lnTo>
                      <a:pt x="1574" y="2361"/>
                    </a:lnTo>
                    <a:lnTo>
                      <a:pt x="1631" y="2530"/>
                    </a:lnTo>
                    <a:lnTo>
                      <a:pt x="1687" y="2698"/>
                    </a:lnTo>
                    <a:lnTo>
                      <a:pt x="1743" y="2754"/>
                    </a:lnTo>
                    <a:lnTo>
                      <a:pt x="1855" y="2754"/>
                    </a:lnTo>
                    <a:lnTo>
                      <a:pt x="2024" y="2698"/>
                    </a:lnTo>
                    <a:lnTo>
                      <a:pt x="2080" y="2586"/>
                    </a:lnTo>
                    <a:lnTo>
                      <a:pt x="2080" y="2530"/>
                    </a:lnTo>
                    <a:lnTo>
                      <a:pt x="1968" y="2473"/>
                    </a:lnTo>
                    <a:lnTo>
                      <a:pt x="1912" y="2417"/>
                    </a:lnTo>
                    <a:lnTo>
                      <a:pt x="1968" y="2361"/>
                    </a:lnTo>
                    <a:lnTo>
                      <a:pt x="1968" y="2248"/>
                    </a:lnTo>
                    <a:lnTo>
                      <a:pt x="2024" y="2136"/>
                    </a:lnTo>
                    <a:lnTo>
                      <a:pt x="2080" y="2080"/>
                    </a:lnTo>
                    <a:lnTo>
                      <a:pt x="2136" y="1967"/>
                    </a:lnTo>
                    <a:lnTo>
                      <a:pt x="2136" y="1911"/>
                    </a:lnTo>
                    <a:lnTo>
                      <a:pt x="2080" y="1799"/>
                    </a:lnTo>
                    <a:lnTo>
                      <a:pt x="2080" y="1686"/>
                    </a:lnTo>
                    <a:lnTo>
                      <a:pt x="1912" y="1686"/>
                    </a:lnTo>
                    <a:lnTo>
                      <a:pt x="1855" y="1574"/>
                    </a:lnTo>
                    <a:lnTo>
                      <a:pt x="1855" y="1462"/>
                    </a:lnTo>
                    <a:lnTo>
                      <a:pt x="1855" y="1405"/>
                    </a:lnTo>
                    <a:lnTo>
                      <a:pt x="1912" y="1349"/>
                    </a:lnTo>
                    <a:lnTo>
                      <a:pt x="1968" y="1237"/>
                    </a:lnTo>
                    <a:lnTo>
                      <a:pt x="1968" y="1181"/>
                    </a:lnTo>
                    <a:lnTo>
                      <a:pt x="1912" y="1124"/>
                    </a:lnTo>
                    <a:lnTo>
                      <a:pt x="1799" y="1012"/>
                    </a:lnTo>
                    <a:lnTo>
                      <a:pt x="1799" y="956"/>
                    </a:lnTo>
                    <a:lnTo>
                      <a:pt x="1799" y="843"/>
                    </a:lnTo>
                    <a:lnTo>
                      <a:pt x="1855" y="787"/>
                    </a:lnTo>
                    <a:lnTo>
                      <a:pt x="1855" y="731"/>
                    </a:lnTo>
                    <a:lnTo>
                      <a:pt x="1912" y="675"/>
                    </a:lnTo>
                    <a:lnTo>
                      <a:pt x="1968" y="731"/>
                    </a:lnTo>
                    <a:lnTo>
                      <a:pt x="2024" y="843"/>
                    </a:lnTo>
                    <a:lnTo>
                      <a:pt x="2024" y="900"/>
                    </a:lnTo>
                    <a:lnTo>
                      <a:pt x="2136" y="956"/>
                    </a:lnTo>
                    <a:lnTo>
                      <a:pt x="2193" y="900"/>
                    </a:lnTo>
                    <a:lnTo>
                      <a:pt x="2193" y="843"/>
                    </a:lnTo>
                    <a:lnTo>
                      <a:pt x="2361" y="506"/>
                    </a:lnTo>
                    <a:lnTo>
                      <a:pt x="2474" y="394"/>
                    </a:lnTo>
                    <a:lnTo>
                      <a:pt x="2642" y="281"/>
                    </a:lnTo>
                    <a:lnTo>
                      <a:pt x="2755" y="169"/>
                    </a:lnTo>
                    <a:lnTo>
                      <a:pt x="2755" y="56"/>
                    </a:lnTo>
                    <a:lnTo>
                      <a:pt x="2642" y="0"/>
                    </a:lnTo>
                    <a:close/>
                  </a:path>
                </a:pathLst>
              </a:custGeom>
              <a:solidFill>
                <a:srgbClr val="AECE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6" name="Google Shape;24776;p54"/>
              <p:cNvSpPr/>
              <p:nvPr/>
            </p:nvSpPr>
            <p:spPr>
              <a:xfrm>
                <a:off x="2299450" y="942975"/>
                <a:ext cx="1407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563" extrusionOk="0">
                    <a:moveTo>
                      <a:pt x="338" y="1"/>
                    </a:moveTo>
                    <a:lnTo>
                      <a:pt x="113" y="113"/>
                    </a:lnTo>
                    <a:lnTo>
                      <a:pt x="57" y="226"/>
                    </a:lnTo>
                    <a:lnTo>
                      <a:pt x="1" y="338"/>
                    </a:lnTo>
                    <a:lnTo>
                      <a:pt x="57" y="394"/>
                    </a:lnTo>
                    <a:lnTo>
                      <a:pt x="113" y="563"/>
                    </a:lnTo>
                    <a:lnTo>
                      <a:pt x="169" y="563"/>
                    </a:lnTo>
                    <a:lnTo>
                      <a:pt x="226" y="507"/>
                    </a:lnTo>
                    <a:lnTo>
                      <a:pt x="282" y="507"/>
                    </a:lnTo>
                    <a:lnTo>
                      <a:pt x="338" y="563"/>
                    </a:lnTo>
                    <a:lnTo>
                      <a:pt x="450" y="563"/>
                    </a:lnTo>
                    <a:lnTo>
                      <a:pt x="563" y="507"/>
                    </a:lnTo>
                    <a:lnTo>
                      <a:pt x="563" y="450"/>
                    </a:lnTo>
                    <a:lnTo>
                      <a:pt x="507" y="450"/>
                    </a:lnTo>
                    <a:lnTo>
                      <a:pt x="338" y="394"/>
                    </a:lnTo>
                    <a:lnTo>
                      <a:pt x="226" y="394"/>
                    </a:lnTo>
                    <a:lnTo>
                      <a:pt x="169" y="338"/>
                    </a:lnTo>
                    <a:lnTo>
                      <a:pt x="226" y="282"/>
                    </a:lnTo>
                    <a:lnTo>
                      <a:pt x="338" y="226"/>
                    </a:lnTo>
                    <a:lnTo>
                      <a:pt x="507" y="169"/>
                    </a:lnTo>
                    <a:lnTo>
                      <a:pt x="450" y="113"/>
                    </a:lnTo>
                    <a:lnTo>
                      <a:pt x="394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AECE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7" name="Google Shape;24777;p54"/>
              <p:cNvSpPr/>
              <p:nvPr/>
            </p:nvSpPr>
            <p:spPr>
              <a:xfrm>
                <a:off x="2317725" y="96967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13" y="1"/>
                    </a:moveTo>
                    <a:lnTo>
                      <a:pt x="1" y="113"/>
                    </a:lnTo>
                    <a:lnTo>
                      <a:pt x="113" y="226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BBC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8" name="Google Shape;24778;p54"/>
              <p:cNvSpPr/>
              <p:nvPr/>
            </p:nvSpPr>
            <p:spPr>
              <a:xfrm>
                <a:off x="2279775" y="101605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57" y="169"/>
                    </a:lnTo>
                    <a:lnTo>
                      <a:pt x="170" y="113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9" name="Google Shape;24779;p54"/>
              <p:cNvSpPr/>
              <p:nvPr/>
            </p:nvSpPr>
            <p:spPr>
              <a:xfrm>
                <a:off x="2298050" y="9514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1" y="112"/>
                    </a:moveTo>
                    <a:lnTo>
                      <a:pt x="1" y="112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112"/>
                    </a:lnTo>
                    <a:lnTo>
                      <a:pt x="1" y="112"/>
                    </a:lnTo>
                    <a:close/>
                  </a:path>
                </a:pathLst>
              </a:custGeom>
              <a:solidFill>
                <a:srgbClr val="AECE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0" name="Google Shape;24780;p54"/>
              <p:cNvSpPr/>
              <p:nvPr/>
            </p:nvSpPr>
            <p:spPr>
              <a:xfrm>
                <a:off x="2309300" y="971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BC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1" name="Google Shape;24781;p54"/>
              <p:cNvSpPr/>
              <p:nvPr/>
            </p:nvSpPr>
            <p:spPr>
              <a:xfrm>
                <a:off x="2278375" y="1011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ECE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2" name="Google Shape;24782;p54"/>
              <p:cNvSpPr/>
              <p:nvPr/>
            </p:nvSpPr>
            <p:spPr>
              <a:xfrm>
                <a:off x="2253100" y="948600"/>
                <a:ext cx="2390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238" extrusionOk="0">
                    <a:moveTo>
                      <a:pt x="787" y="1"/>
                    </a:moveTo>
                    <a:lnTo>
                      <a:pt x="675" y="169"/>
                    </a:lnTo>
                    <a:lnTo>
                      <a:pt x="562" y="113"/>
                    </a:lnTo>
                    <a:lnTo>
                      <a:pt x="450" y="57"/>
                    </a:lnTo>
                    <a:lnTo>
                      <a:pt x="393" y="113"/>
                    </a:lnTo>
                    <a:lnTo>
                      <a:pt x="337" y="225"/>
                    </a:lnTo>
                    <a:lnTo>
                      <a:pt x="225" y="282"/>
                    </a:lnTo>
                    <a:lnTo>
                      <a:pt x="281" y="394"/>
                    </a:lnTo>
                    <a:lnTo>
                      <a:pt x="225" y="450"/>
                    </a:lnTo>
                    <a:lnTo>
                      <a:pt x="112" y="563"/>
                    </a:lnTo>
                    <a:lnTo>
                      <a:pt x="0" y="675"/>
                    </a:lnTo>
                    <a:lnTo>
                      <a:pt x="0" y="731"/>
                    </a:lnTo>
                    <a:lnTo>
                      <a:pt x="0" y="788"/>
                    </a:lnTo>
                    <a:lnTo>
                      <a:pt x="56" y="900"/>
                    </a:lnTo>
                    <a:lnTo>
                      <a:pt x="56" y="1012"/>
                    </a:lnTo>
                    <a:lnTo>
                      <a:pt x="225" y="1069"/>
                    </a:lnTo>
                    <a:lnTo>
                      <a:pt x="281" y="1125"/>
                    </a:lnTo>
                    <a:lnTo>
                      <a:pt x="337" y="1237"/>
                    </a:lnTo>
                    <a:lnTo>
                      <a:pt x="506" y="1181"/>
                    </a:lnTo>
                    <a:lnTo>
                      <a:pt x="675" y="1125"/>
                    </a:lnTo>
                    <a:lnTo>
                      <a:pt x="562" y="1012"/>
                    </a:lnTo>
                    <a:lnTo>
                      <a:pt x="450" y="900"/>
                    </a:lnTo>
                    <a:lnTo>
                      <a:pt x="337" y="788"/>
                    </a:lnTo>
                    <a:lnTo>
                      <a:pt x="393" y="675"/>
                    </a:lnTo>
                    <a:lnTo>
                      <a:pt x="450" y="450"/>
                    </a:lnTo>
                    <a:lnTo>
                      <a:pt x="562" y="338"/>
                    </a:lnTo>
                    <a:lnTo>
                      <a:pt x="731" y="394"/>
                    </a:lnTo>
                    <a:lnTo>
                      <a:pt x="843" y="450"/>
                    </a:lnTo>
                    <a:lnTo>
                      <a:pt x="843" y="338"/>
                    </a:lnTo>
                    <a:lnTo>
                      <a:pt x="899" y="338"/>
                    </a:lnTo>
                    <a:lnTo>
                      <a:pt x="956" y="282"/>
                    </a:lnTo>
                    <a:lnTo>
                      <a:pt x="899" y="225"/>
                    </a:lnTo>
                    <a:lnTo>
                      <a:pt x="843" y="169"/>
                    </a:lnTo>
                    <a:lnTo>
                      <a:pt x="843" y="113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B5D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3" name="Google Shape;24783;p54"/>
              <p:cNvSpPr/>
              <p:nvPr/>
            </p:nvSpPr>
            <p:spPr>
              <a:xfrm>
                <a:off x="2244650" y="971075"/>
                <a:ext cx="9875" cy="2112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845" extrusionOk="0">
                    <a:moveTo>
                      <a:pt x="169" y="1"/>
                    </a:moveTo>
                    <a:lnTo>
                      <a:pt x="169" y="57"/>
                    </a:lnTo>
                    <a:lnTo>
                      <a:pt x="169" y="170"/>
                    </a:lnTo>
                    <a:lnTo>
                      <a:pt x="113" y="170"/>
                    </a:lnTo>
                    <a:lnTo>
                      <a:pt x="57" y="113"/>
                    </a:lnTo>
                    <a:lnTo>
                      <a:pt x="1" y="113"/>
                    </a:lnTo>
                    <a:lnTo>
                      <a:pt x="1" y="338"/>
                    </a:lnTo>
                    <a:lnTo>
                      <a:pt x="57" y="451"/>
                    </a:lnTo>
                    <a:lnTo>
                      <a:pt x="113" y="507"/>
                    </a:lnTo>
                    <a:lnTo>
                      <a:pt x="169" y="563"/>
                    </a:lnTo>
                    <a:lnTo>
                      <a:pt x="113" y="732"/>
                    </a:lnTo>
                    <a:lnTo>
                      <a:pt x="169" y="844"/>
                    </a:lnTo>
                    <a:lnTo>
                      <a:pt x="282" y="844"/>
                    </a:lnTo>
                    <a:lnTo>
                      <a:pt x="338" y="732"/>
                    </a:lnTo>
                    <a:lnTo>
                      <a:pt x="338" y="675"/>
                    </a:lnTo>
                    <a:lnTo>
                      <a:pt x="282" y="451"/>
                    </a:lnTo>
                    <a:lnTo>
                      <a:pt x="394" y="226"/>
                    </a:lnTo>
                    <a:lnTo>
                      <a:pt x="394" y="113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B5D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4" name="Google Shape;24784;p54"/>
              <p:cNvSpPr/>
              <p:nvPr/>
            </p:nvSpPr>
            <p:spPr>
              <a:xfrm>
                <a:off x="2251675" y="951425"/>
                <a:ext cx="70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5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57" y="225"/>
                    </a:lnTo>
                    <a:lnTo>
                      <a:pt x="169" y="225"/>
                    </a:lnTo>
                    <a:lnTo>
                      <a:pt x="282" y="169"/>
                    </a:lnTo>
                    <a:lnTo>
                      <a:pt x="226" y="112"/>
                    </a:lnTo>
                    <a:lnTo>
                      <a:pt x="169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5D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5" name="Google Shape;24785;p54"/>
              <p:cNvSpPr/>
              <p:nvPr/>
            </p:nvSpPr>
            <p:spPr>
              <a:xfrm>
                <a:off x="2282600" y="9373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6" name="Google Shape;24786;p54"/>
              <p:cNvSpPr/>
              <p:nvPr/>
            </p:nvSpPr>
            <p:spPr>
              <a:xfrm>
                <a:off x="2275575" y="938775"/>
                <a:ext cx="28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9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57" y="113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7" name="Google Shape;24787;p54"/>
              <p:cNvSpPr/>
              <p:nvPr/>
            </p:nvSpPr>
            <p:spPr>
              <a:xfrm>
                <a:off x="2247475" y="98512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6" y="1"/>
                    </a:moveTo>
                    <a:lnTo>
                      <a:pt x="0" y="113"/>
                    </a:lnTo>
                    <a:lnTo>
                      <a:pt x="0" y="170"/>
                    </a:lnTo>
                    <a:lnTo>
                      <a:pt x="56" y="113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4D2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8" name="Google Shape;24788;p54"/>
              <p:cNvSpPr/>
              <p:nvPr/>
            </p:nvSpPr>
            <p:spPr>
              <a:xfrm>
                <a:off x="2272750" y="948600"/>
                <a:ext cx="14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70" extrusionOk="0">
                    <a:moveTo>
                      <a:pt x="1" y="1"/>
                    </a:moveTo>
                    <a:lnTo>
                      <a:pt x="57" y="169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9" name="Google Shape;24789;p54"/>
              <p:cNvSpPr/>
              <p:nvPr/>
            </p:nvSpPr>
            <p:spPr>
              <a:xfrm>
                <a:off x="2274175" y="9387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0" name="Google Shape;24790;p54"/>
              <p:cNvSpPr/>
              <p:nvPr/>
            </p:nvSpPr>
            <p:spPr>
              <a:xfrm>
                <a:off x="2250275" y="9514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5D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1" name="Google Shape;24791;p54"/>
              <p:cNvSpPr/>
              <p:nvPr/>
            </p:nvSpPr>
            <p:spPr>
              <a:xfrm>
                <a:off x="2241850" y="9823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2" name="Google Shape;24792;p54"/>
              <p:cNvSpPr/>
              <p:nvPr/>
            </p:nvSpPr>
            <p:spPr>
              <a:xfrm>
                <a:off x="1799225" y="1090525"/>
                <a:ext cx="89950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137" extrusionOk="0">
                    <a:moveTo>
                      <a:pt x="1631" y="0"/>
                    </a:moveTo>
                    <a:lnTo>
                      <a:pt x="1574" y="113"/>
                    </a:lnTo>
                    <a:lnTo>
                      <a:pt x="1574" y="225"/>
                    </a:lnTo>
                    <a:lnTo>
                      <a:pt x="1574" y="338"/>
                    </a:lnTo>
                    <a:lnTo>
                      <a:pt x="1574" y="450"/>
                    </a:lnTo>
                    <a:lnTo>
                      <a:pt x="1574" y="562"/>
                    </a:lnTo>
                    <a:lnTo>
                      <a:pt x="1574" y="675"/>
                    </a:lnTo>
                    <a:lnTo>
                      <a:pt x="1574" y="956"/>
                    </a:lnTo>
                    <a:lnTo>
                      <a:pt x="1574" y="1012"/>
                    </a:lnTo>
                    <a:lnTo>
                      <a:pt x="1518" y="1068"/>
                    </a:lnTo>
                    <a:lnTo>
                      <a:pt x="1462" y="1012"/>
                    </a:lnTo>
                    <a:lnTo>
                      <a:pt x="1350" y="843"/>
                    </a:lnTo>
                    <a:lnTo>
                      <a:pt x="1293" y="843"/>
                    </a:lnTo>
                    <a:lnTo>
                      <a:pt x="1237" y="900"/>
                    </a:lnTo>
                    <a:lnTo>
                      <a:pt x="1181" y="956"/>
                    </a:lnTo>
                    <a:lnTo>
                      <a:pt x="1125" y="900"/>
                    </a:lnTo>
                    <a:lnTo>
                      <a:pt x="1012" y="900"/>
                    </a:lnTo>
                    <a:lnTo>
                      <a:pt x="900" y="1012"/>
                    </a:lnTo>
                    <a:lnTo>
                      <a:pt x="844" y="1068"/>
                    </a:lnTo>
                    <a:lnTo>
                      <a:pt x="787" y="1181"/>
                    </a:lnTo>
                    <a:lnTo>
                      <a:pt x="731" y="1125"/>
                    </a:lnTo>
                    <a:lnTo>
                      <a:pt x="675" y="1068"/>
                    </a:lnTo>
                    <a:lnTo>
                      <a:pt x="731" y="956"/>
                    </a:lnTo>
                    <a:lnTo>
                      <a:pt x="787" y="843"/>
                    </a:lnTo>
                    <a:lnTo>
                      <a:pt x="787" y="787"/>
                    </a:lnTo>
                    <a:lnTo>
                      <a:pt x="731" y="731"/>
                    </a:lnTo>
                    <a:lnTo>
                      <a:pt x="563" y="731"/>
                    </a:lnTo>
                    <a:lnTo>
                      <a:pt x="450" y="675"/>
                    </a:lnTo>
                    <a:lnTo>
                      <a:pt x="338" y="675"/>
                    </a:lnTo>
                    <a:lnTo>
                      <a:pt x="338" y="731"/>
                    </a:lnTo>
                    <a:lnTo>
                      <a:pt x="282" y="843"/>
                    </a:lnTo>
                    <a:lnTo>
                      <a:pt x="282" y="1068"/>
                    </a:lnTo>
                    <a:lnTo>
                      <a:pt x="338" y="1125"/>
                    </a:lnTo>
                    <a:lnTo>
                      <a:pt x="338" y="1237"/>
                    </a:lnTo>
                    <a:lnTo>
                      <a:pt x="282" y="1349"/>
                    </a:lnTo>
                    <a:lnTo>
                      <a:pt x="225" y="1462"/>
                    </a:lnTo>
                    <a:lnTo>
                      <a:pt x="1" y="1462"/>
                    </a:lnTo>
                    <a:lnTo>
                      <a:pt x="1" y="1518"/>
                    </a:lnTo>
                    <a:lnTo>
                      <a:pt x="113" y="1574"/>
                    </a:lnTo>
                    <a:lnTo>
                      <a:pt x="225" y="1687"/>
                    </a:lnTo>
                    <a:lnTo>
                      <a:pt x="282" y="1911"/>
                    </a:lnTo>
                    <a:lnTo>
                      <a:pt x="450" y="1911"/>
                    </a:lnTo>
                    <a:lnTo>
                      <a:pt x="563" y="2080"/>
                    </a:lnTo>
                    <a:lnTo>
                      <a:pt x="619" y="2136"/>
                    </a:lnTo>
                    <a:lnTo>
                      <a:pt x="731" y="2136"/>
                    </a:lnTo>
                    <a:lnTo>
                      <a:pt x="731" y="2080"/>
                    </a:lnTo>
                    <a:lnTo>
                      <a:pt x="787" y="1968"/>
                    </a:lnTo>
                    <a:lnTo>
                      <a:pt x="844" y="1855"/>
                    </a:lnTo>
                    <a:lnTo>
                      <a:pt x="956" y="1799"/>
                    </a:lnTo>
                    <a:lnTo>
                      <a:pt x="1068" y="1743"/>
                    </a:lnTo>
                    <a:lnTo>
                      <a:pt x="1181" y="1968"/>
                    </a:lnTo>
                    <a:lnTo>
                      <a:pt x="1237" y="2080"/>
                    </a:lnTo>
                    <a:lnTo>
                      <a:pt x="1462" y="2080"/>
                    </a:lnTo>
                    <a:lnTo>
                      <a:pt x="1743" y="2024"/>
                    </a:lnTo>
                    <a:lnTo>
                      <a:pt x="1855" y="2024"/>
                    </a:lnTo>
                    <a:lnTo>
                      <a:pt x="2024" y="1968"/>
                    </a:lnTo>
                    <a:lnTo>
                      <a:pt x="2080" y="1911"/>
                    </a:lnTo>
                    <a:lnTo>
                      <a:pt x="2080" y="1855"/>
                    </a:lnTo>
                    <a:lnTo>
                      <a:pt x="2024" y="1743"/>
                    </a:lnTo>
                    <a:lnTo>
                      <a:pt x="1968" y="1743"/>
                    </a:lnTo>
                    <a:lnTo>
                      <a:pt x="1912" y="1687"/>
                    </a:lnTo>
                    <a:lnTo>
                      <a:pt x="1912" y="1630"/>
                    </a:lnTo>
                    <a:lnTo>
                      <a:pt x="1912" y="1574"/>
                    </a:lnTo>
                    <a:lnTo>
                      <a:pt x="1968" y="1574"/>
                    </a:lnTo>
                    <a:lnTo>
                      <a:pt x="1968" y="1518"/>
                    </a:lnTo>
                    <a:lnTo>
                      <a:pt x="2024" y="1462"/>
                    </a:lnTo>
                    <a:lnTo>
                      <a:pt x="2193" y="1574"/>
                    </a:lnTo>
                    <a:lnTo>
                      <a:pt x="2305" y="1518"/>
                    </a:lnTo>
                    <a:lnTo>
                      <a:pt x="2417" y="1406"/>
                    </a:lnTo>
                    <a:lnTo>
                      <a:pt x="2530" y="1293"/>
                    </a:lnTo>
                    <a:lnTo>
                      <a:pt x="2586" y="1181"/>
                    </a:lnTo>
                    <a:lnTo>
                      <a:pt x="2642" y="1012"/>
                    </a:lnTo>
                    <a:lnTo>
                      <a:pt x="2755" y="1012"/>
                    </a:lnTo>
                    <a:lnTo>
                      <a:pt x="2923" y="1125"/>
                    </a:lnTo>
                    <a:lnTo>
                      <a:pt x="3148" y="1181"/>
                    </a:lnTo>
                    <a:lnTo>
                      <a:pt x="3261" y="1293"/>
                    </a:lnTo>
                    <a:lnTo>
                      <a:pt x="3317" y="1293"/>
                    </a:lnTo>
                    <a:lnTo>
                      <a:pt x="3429" y="1237"/>
                    </a:lnTo>
                    <a:lnTo>
                      <a:pt x="3598" y="1068"/>
                    </a:lnTo>
                    <a:lnTo>
                      <a:pt x="3598" y="956"/>
                    </a:lnTo>
                    <a:lnTo>
                      <a:pt x="3542" y="843"/>
                    </a:lnTo>
                    <a:lnTo>
                      <a:pt x="3485" y="787"/>
                    </a:lnTo>
                    <a:lnTo>
                      <a:pt x="3092" y="787"/>
                    </a:lnTo>
                    <a:lnTo>
                      <a:pt x="2586" y="506"/>
                    </a:lnTo>
                    <a:lnTo>
                      <a:pt x="2474" y="450"/>
                    </a:lnTo>
                    <a:lnTo>
                      <a:pt x="2361" y="506"/>
                    </a:lnTo>
                    <a:lnTo>
                      <a:pt x="2361" y="619"/>
                    </a:lnTo>
                    <a:lnTo>
                      <a:pt x="2361" y="731"/>
                    </a:lnTo>
                    <a:lnTo>
                      <a:pt x="2305" y="787"/>
                    </a:lnTo>
                    <a:lnTo>
                      <a:pt x="2193" y="843"/>
                    </a:lnTo>
                    <a:lnTo>
                      <a:pt x="2136" y="787"/>
                    </a:lnTo>
                    <a:lnTo>
                      <a:pt x="2136" y="675"/>
                    </a:lnTo>
                    <a:lnTo>
                      <a:pt x="2136" y="562"/>
                    </a:lnTo>
                    <a:lnTo>
                      <a:pt x="2136" y="450"/>
                    </a:lnTo>
                    <a:lnTo>
                      <a:pt x="2024" y="338"/>
                    </a:lnTo>
                    <a:lnTo>
                      <a:pt x="1912" y="338"/>
                    </a:lnTo>
                    <a:lnTo>
                      <a:pt x="1855" y="281"/>
                    </a:lnTo>
                    <a:lnTo>
                      <a:pt x="1855" y="225"/>
                    </a:lnTo>
                    <a:lnTo>
                      <a:pt x="1855" y="113"/>
                    </a:lnTo>
                    <a:lnTo>
                      <a:pt x="1799" y="57"/>
                    </a:lnTo>
                    <a:lnTo>
                      <a:pt x="1687" y="0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3" name="Google Shape;24793;p54"/>
              <p:cNvSpPr/>
              <p:nvPr/>
            </p:nvSpPr>
            <p:spPr>
              <a:xfrm>
                <a:off x="1904625" y="1187475"/>
                <a:ext cx="91350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3654" h="2643" extrusionOk="0">
                    <a:moveTo>
                      <a:pt x="393" y="1"/>
                    </a:moveTo>
                    <a:lnTo>
                      <a:pt x="337" y="57"/>
                    </a:lnTo>
                    <a:lnTo>
                      <a:pt x="281" y="169"/>
                    </a:lnTo>
                    <a:lnTo>
                      <a:pt x="281" y="282"/>
                    </a:lnTo>
                    <a:lnTo>
                      <a:pt x="281" y="338"/>
                    </a:lnTo>
                    <a:lnTo>
                      <a:pt x="225" y="450"/>
                    </a:lnTo>
                    <a:lnTo>
                      <a:pt x="225" y="563"/>
                    </a:lnTo>
                    <a:lnTo>
                      <a:pt x="169" y="619"/>
                    </a:lnTo>
                    <a:lnTo>
                      <a:pt x="112" y="731"/>
                    </a:lnTo>
                    <a:lnTo>
                      <a:pt x="112" y="787"/>
                    </a:lnTo>
                    <a:lnTo>
                      <a:pt x="169" y="844"/>
                    </a:lnTo>
                    <a:lnTo>
                      <a:pt x="169" y="900"/>
                    </a:lnTo>
                    <a:lnTo>
                      <a:pt x="112" y="956"/>
                    </a:lnTo>
                    <a:lnTo>
                      <a:pt x="0" y="1012"/>
                    </a:lnTo>
                    <a:lnTo>
                      <a:pt x="0" y="1068"/>
                    </a:lnTo>
                    <a:lnTo>
                      <a:pt x="0" y="1181"/>
                    </a:lnTo>
                    <a:lnTo>
                      <a:pt x="56" y="1181"/>
                    </a:lnTo>
                    <a:lnTo>
                      <a:pt x="225" y="1293"/>
                    </a:lnTo>
                    <a:lnTo>
                      <a:pt x="281" y="1406"/>
                    </a:lnTo>
                    <a:lnTo>
                      <a:pt x="281" y="1518"/>
                    </a:lnTo>
                    <a:lnTo>
                      <a:pt x="281" y="1687"/>
                    </a:lnTo>
                    <a:lnTo>
                      <a:pt x="506" y="1687"/>
                    </a:lnTo>
                    <a:lnTo>
                      <a:pt x="562" y="1574"/>
                    </a:lnTo>
                    <a:lnTo>
                      <a:pt x="618" y="1462"/>
                    </a:lnTo>
                    <a:lnTo>
                      <a:pt x="618" y="1350"/>
                    </a:lnTo>
                    <a:lnTo>
                      <a:pt x="674" y="1293"/>
                    </a:lnTo>
                    <a:lnTo>
                      <a:pt x="843" y="1237"/>
                    </a:lnTo>
                    <a:lnTo>
                      <a:pt x="956" y="1181"/>
                    </a:lnTo>
                    <a:lnTo>
                      <a:pt x="1068" y="1068"/>
                    </a:lnTo>
                    <a:lnTo>
                      <a:pt x="1237" y="956"/>
                    </a:lnTo>
                    <a:lnTo>
                      <a:pt x="1180" y="1125"/>
                    </a:lnTo>
                    <a:lnTo>
                      <a:pt x="1124" y="1237"/>
                    </a:lnTo>
                    <a:lnTo>
                      <a:pt x="899" y="1350"/>
                    </a:lnTo>
                    <a:lnTo>
                      <a:pt x="843" y="1462"/>
                    </a:lnTo>
                    <a:lnTo>
                      <a:pt x="843" y="1631"/>
                    </a:lnTo>
                    <a:lnTo>
                      <a:pt x="899" y="1799"/>
                    </a:lnTo>
                    <a:lnTo>
                      <a:pt x="899" y="2024"/>
                    </a:lnTo>
                    <a:lnTo>
                      <a:pt x="956" y="2080"/>
                    </a:lnTo>
                    <a:lnTo>
                      <a:pt x="1068" y="2136"/>
                    </a:lnTo>
                    <a:lnTo>
                      <a:pt x="1293" y="2080"/>
                    </a:lnTo>
                    <a:lnTo>
                      <a:pt x="1349" y="2024"/>
                    </a:lnTo>
                    <a:lnTo>
                      <a:pt x="1405" y="1912"/>
                    </a:lnTo>
                    <a:lnTo>
                      <a:pt x="1574" y="1855"/>
                    </a:lnTo>
                    <a:lnTo>
                      <a:pt x="1630" y="1912"/>
                    </a:lnTo>
                    <a:lnTo>
                      <a:pt x="1686" y="1968"/>
                    </a:lnTo>
                    <a:lnTo>
                      <a:pt x="1799" y="2024"/>
                    </a:lnTo>
                    <a:lnTo>
                      <a:pt x="1855" y="1968"/>
                    </a:lnTo>
                    <a:lnTo>
                      <a:pt x="1911" y="1912"/>
                    </a:lnTo>
                    <a:lnTo>
                      <a:pt x="1967" y="1968"/>
                    </a:lnTo>
                    <a:lnTo>
                      <a:pt x="2023" y="2080"/>
                    </a:lnTo>
                    <a:lnTo>
                      <a:pt x="2023" y="2136"/>
                    </a:lnTo>
                    <a:lnTo>
                      <a:pt x="2080" y="2193"/>
                    </a:lnTo>
                    <a:lnTo>
                      <a:pt x="2136" y="2249"/>
                    </a:lnTo>
                    <a:lnTo>
                      <a:pt x="2192" y="2249"/>
                    </a:lnTo>
                    <a:lnTo>
                      <a:pt x="2248" y="2474"/>
                    </a:lnTo>
                    <a:lnTo>
                      <a:pt x="2361" y="2530"/>
                    </a:lnTo>
                    <a:lnTo>
                      <a:pt x="2473" y="2474"/>
                    </a:lnTo>
                    <a:lnTo>
                      <a:pt x="2642" y="2474"/>
                    </a:lnTo>
                    <a:lnTo>
                      <a:pt x="2754" y="2361"/>
                    </a:lnTo>
                    <a:lnTo>
                      <a:pt x="2810" y="2249"/>
                    </a:lnTo>
                    <a:lnTo>
                      <a:pt x="2867" y="2024"/>
                    </a:lnTo>
                    <a:lnTo>
                      <a:pt x="3091" y="2249"/>
                    </a:lnTo>
                    <a:lnTo>
                      <a:pt x="3204" y="2249"/>
                    </a:lnTo>
                    <a:lnTo>
                      <a:pt x="3204" y="2193"/>
                    </a:lnTo>
                    <a:lnTo>
                      <a:pt x="3260" y="2193"/>
                    </a:lnTo>
                    <a:lnTo>
                      <a:pt x="3204" y="2249"/>
                    </a:lnTo>
                    <a:lnTo>
                      <a:pt x="3091" y="2305"/>
                    </a:lnTo>
                    <a:lnTo>
                      <a:pt x="2979" y="2361"/>
                    </a:lnTo>
                    <a:lnTo>
                      <a:pt x="2979" y="2530"/>
                    </a:lnTo>
                    <a:lnTo>
                      <a:pt x="3091" y="2586"/>
                    </a:lnTo>
                    <a:lnTo>
                      <a:pt x="3204" y="2642"/>
                    </a:lnTo>
                    <a:lnTo>
                      <a:pt x="3260" y="2586"/>
                    </a:lnTo>
                    <a:lnTo>
                      <a:pt x="3316" y="2586"/>
                    </a:lnTo>
                    <a:lnTo>
                      <a:pt x="3485" y="2474"/>
                    </a:lnTo>
                    <a:lnTo>
                      <a:pt x="3597" y="2249"/>
                    </a:lnTo>
                    <a:lnTo>
                      <a:pt x="3597" y="2024"/>
                    </a:lnTo>
                    <a:lnTo>
                      <a:pt x="3541" y="1799"/>
                    </a:lnTo>
                    <a:lnTo>
                      <a:pt x="3429" y="1574"/>
                    </a:lnTo>
                    <a:lnTo>
                      <a:pt x="3372" y="1462"/>
                    </a:lnTo>
                    <a:lnTo>
                      <a:pt x="3372" y="1350"/>
                    </a:lnTo>
                    <a:lnTo>
                      <a:pt x="3372" y="1293"/>
                    </a:lnTo>
                    <a:lnTo>
                      <a:pt x="3485" y="1181"/>
                    </a:lnTo>
                    <a:lnTo>
                      <a:pt x="3597" y="1125"/>
                    </a:lnTo>
                    <a:lnTo>
                      <a:pt x="3597" y="1068"/>
                    </a:lnTo>
                    <a:lnTo>
                      <a:pt x="3597" y="956"/>
                    </a:lnTo>
                    <a:lnTo>
                      <a:pt x="3653" y="844"/>
                    </a:lnTo>
                    <a:lnTo>
                      <a:pt x="3653" y="731"/>
                    </a:lnTo>
                    <a:lnTo>
                      <a:pt x="3597" y="675"/>
                    </a:lnTo>
                    <a:lnTo>
                      <a:pt x="3485" y="619"/>
                    </a:lnTo>
                    <a:lnTo>
                      <a:pt x="3260" y="731"/>
                    </a:lnTo>
                    <a:lnTo>
                      <a:pt x="3091" y="675"/>
                    </a:lnTo>
                    <a:lnTo>
                      <a:pt x="2867" y="675"/>
                    </a:lnTo>
                    <a:lnTo>
                      <a:pt x="2642" y="731"/>
                    </a:lnTo>
                    <a:lnTo>
                      <a:pt x="2529" y="787"/>
                    </a:lnTo>
                    <a:lnTo>
                      <a:pt x="2473" y="900"/>
                    </a:lnTo>
                    <a:lnTo>
                      <a:pt x="2473" y="1125"/>
                    </a:lnTo>
                    <a:lnTo>
                      <a:pt x="2417" y="1293"/>
                    </a:lnTo>
                    <a:lnTo>
                      <a:pt x="2192" y="1574"/>
                    </a:lnTo>
                    <a:lnTo>
                      <a:pt x="2192" y="1406"/>
                    </a:lnTo>
                    <a:lnTo>
                      <a:pt x="2192" y="1350"/>
                    </a:lnTo>
                    <a:lnTo>
                      <a:pt x="2080" y="1293"/>
                    </a:lnTo>
                    <a:lnTo>
                      <a:pt x="1911" y="1237"/>
                    </a:lnTo>
                    <a:lnTo>
                      <a:pt x="1855" y="1237"/>
                    </a:lnTo>
                    <a:lnTo>
                      <a:pt x="1855" y="1181"/>
                    </a:lnTo>
                    <a:lnTo>
                      <a:pt x="1967" y="956"/>
                    </a:lnTo>
                    <a:lnTo>
                      <a:pt x="2136" y="844"/>
                    </a:lnTo>
                    <a:lnTo>
                      <a:pt x="2192" y="731"/>
                    </a:lnTo>
                    <a:lnTo>
                      <a:pt x="2248" y="675"/>
                    </a:lnTo>
                    <a:lnTo>
                      <a:pt x="2192" y="563"/>
                    </a:lnTo>
                    <a:lnTo>
                      <a:pt x="2136" y="506"/>
                    </a:lnTo>
                    <a:lnTo>
                      <a:pt x="2023" y="450"/>
                    </a:lnTo>
                    <a:lnTo>
                      <a:pt x="1967" y="394"/>
                    </a:lnTo>
                    <a:lnTo>
                      <a:pt x="1911" y="450"/>
                    </a:lnTo>
                    <a:lnTo>
                      <a:pt x="1799" y="563"/>
                    </a:lnTo>
                    <a:lnTo>
                      <a:pt x="1742" y="563"/>
                    </a:lnTo>
                    <a:lnTo>
                      <a:pt x="1630" y="394"/>
                    </a:lnTo>
                    <a:lnTo>
                      <a:pt x="1405" y="113"/>
                    </a:lnTo>
                    <a:lnTo>
                      <a:pt x="1124" y="57"/>
                    </a:lnTo>
                    <a:lnTo>
                      <a:pt x="899" y="57"/>
                    </a:lnTo>
                    <a:lnTo>
                      <a:pt x="393" y="1"/>
                    </a:lnTo>
                    <a:close/>
                  </a:path>
                </a:pathLst>
              </a:custGeom>
              <a:solidFill>
                <a:srgbClr val="A4C6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4" name="Google Shape;24794;p54"/>
              <p:cNvSpPr/>
              <p:nvPr/>
            </p:nvSpPr>
            <p:spPr>
              <a:xfrm>
                <a:off x="1884950" y="1207150"/>
                <a:ext cx="59025" cy="64650"/>
              </a:xfrm>
              <a:custGeom>
                <a:avLst/>
                <a:gdLst/>
                <a:ahLst/>
                <a:cxnLst/>
                <a:rect l="l" t="t" r="r" b="b"/>
                <a:pathLst>
                  <a:path w="2361" h="2586" extrusionOk="0">
                    <a:moveTo>
                      <a:pt x="1293" y="1630"/>
                    </a:moveTo>
                    <a:lnTo>
                      <a:pt x="1293" y="1743"/>
                    </a:lnTo>
                    <a:lnTo>
                      <a:pt x="1237" y="1630"/>
                    </a:lnTo>
                    <a:close/>
                    <a:moveTo>
                      <a:pt x="1303" y="1753"/>
                    </a:moveTo>
                    <a:lnTo>
                      <a:pt x="1349" y="1799"/>
                    </a:lnTo>
                    <a:lnTo>
                      <a:pt x="1400" y="1850"/>
                    </a:lnTo>
                    <a:lnTo>
                      <a:pt x="1400" y="1850"/>
                    </a:lnTo>
                    <a:lnTo>
                      <a:pt x="1303" y="1753"/>
                    </a:lnTo>
                    <a:close/>
                    <a:moveTo>
                      <a:pt x="1967" y="0"/>
                    </a:moveTo>
                    <a:lnTo>
                      <a:pt x="1911" y="57"/>
                    </a:lnTo>
                    <a:lnTo>
                      <a:pt x="1799" y="225"/>
                    </a:lnTo>
                    <a:lnTo>
                      <a:pt x="1686" y="338"/>
                    </a:lnTo>
                    <a:lnTo>
                      <a:pt x="1630" y="394"/>
                    </a:lnTo>
                    <a:lnTo>
                      <a:pt x="1518" y="394"/>
                    </a:lnTo>
                    <a:lnTo>
                      <a:pt x="1405" y="338"/>
                    </a:lnTo>
                    <a:lnTo>
                      <a:pt x="1349" y="394"/>
                    </a:lnTo>
                    <a:lnTo>
                      <a:pt x="1293" y="506"/>
                    </a:lnTo>
                    <a:lnTo>
                      <a:pt x="1293" y="619"/>
                    </a:lnTo>
                    <a:lnTo>
                      <a:pt x="1293" y="675"/>
                    </a:lnTo>
                    <a:lnTo>
                      <a:pt x="1349" y="787"/>
                    </a:lnTo>
                    <a:lnTo>
                      <a:pt x="1293" y="787"/>
                    </a:lnTo>
                    <a:lnTo>
                      <a:pt x="1068" y="900"/>
                    </a:lnTo>
                    <a:lnTo>
                      <a:pt x="1124" y="1012"/>
                    </a:lnTo>
                    <a:lnTo>
                      <a:pt x="1124" y="1068"/>
                    </a:lnTo>
                    <a:lnTo>
                      <a:pt x="1068" y="1181"/>
                    </a:lnTo>
                    <a:lnTo>
                      <a:pt x="731" y="1406"/>
                    </a:lnTo>
                    <a:lnTo>
                      <a:pt x="450" y="1630"/>
                    </a:lnTo>
                    <a:lnTo>
                      <a:pt x="506" y="1743"/>
                    </a:lnTo>
                    <a:lnTo>
                      <a:pt x="506" y="1799"/>
                    </a:lnTo>
                    <a:lnTo>
                      <a:pt x="450" y="1855"/>
                    </a:lnTo>
                    <a:lnTo>
                      <a:pt x="394" y="1911"/>
                    </a:lnTo>
                    <a:lnTo>
                      <a:pt x="394" y="1968"/>
                    </a:lnTo>
                    <a:lnTo>
                      <a:pt x="394" y="2080"/>
                    </a:lnTo>
                    <a:lnTo>
                      <a:pt x="225" y="2080"/>
                    </a:lnTo>
                    <a:lnTo>
                      <a:pt x="113" y="2136"/>
                    </a:lnTo>
                    <a:lnTo>
                      <a:pt x="0" y="2192"/>
                    </a:lnTo>
                    <a:lnTo>
                      <a:pt x="0" y="2361"/>
                    </a:lnTo>
                    <a:lnTo>
                      <a:pt x="0" y="2474"/>
                    </a:lnTo>
                    <a:lnTo>
                      <a:pt x="56" y="2530"/>
                    </a:lnTo>
                    <a:lnTo>
                      <a:pt x="169" y="2586"/>
                    </a:lnTo>
                    <a:lnTo>
                      <a:pt x="281" y="2530"/>
                    </a:lnTo>
                    <a:lnTo>
                      <a:pt x="337" y="2474"/>
                    </a:lnTo>
                    <a:lnTo>
                      <a:pt x="394" y="2417"/>
                    </a:lnTo>
                    <a:lnTo>
                      <a:pt x="506" y="2474"/>
                    </a:lnTo>
                    <a:lnTo>
                      <a:pt x="562" y="2530"/>
                    </a:lnTo>
                    <a:lnTo>
                      <a:pt x="618" y="2530"/>
                    </a:lnTo>
                    <a:lnTo>
                      <a:pt x="731" y="2474"/>
                    </a:lnTo>
                    <a:lnTo>
                      <a:pt x="787" y="2417"/>
                    </a:lnTo>
                    <a:lnTo>
                      <a:pt x="843" y="2361"/>
                    </a:lnTo>
                    <a:lnTo>
                      <a:pt x="675" y="2305"/>
                    </a:lnTo>
                    <a:lnTo>
                      <a:pt x="618" y="2305"/>
                    </a:lnTo>
                    <a:lnTo>
                      <a:pt x="618" y="2192"/>
                    </a:lnTo>
                    <a:lnTo>
                      <a:pt x="675" y="1911"/>
                    </a:lnTo>
                    <a:lnTo>
                      <a:pt x="731" y="1743"/>
                    </a:lnTo>
                    <a:lnTo>
                      <a:pt x="843" y="1687"/>
                    </a:lnTo>
                    <a:lnTo>
                      <a:pt x="899" y="1687"/>
                    </a:lnTo>
                    <a:lnTo>
                      <a:pt x="899" y="1743"/>
                    </a:lnTo>
                    <a:lnTo>
                      <a:pt x="899" y="1799"/>
                    </a:lnTo>
                    <a:lnTo>
                      <a:pt x="899" y="1855"/>
                    </a:lnTo>
                    <a:lnTo>
                      <a:pt x="1012" y="1911"/>
                    </a:lnTo>
                    <a:lnTo>
                      <a:pt x="1124" y="1855"/>
                    </a:lnTo>
                    <a:lnTo>
                      <a:pt x="1237" y="1911"/>
                    </a:lnTo>
                    <a:lnTo>
                      <a:pt x="1405" y="1911"/>
                    </a:lnTo>
                    <a:lnTo>
                      <a:pt x="1405" y="2080"/>
                    </a:lnTo>
                    <a:lnTo>
                      <a:pt x="1349" y="2136"/>
                    </a:lnTo>
                    <a:lnTo>
                      <a:pt x="1405" y="2192"/>
                    </a:lnTo>
                    <a:lnTo>
                      <a:pt x="1461" y="2192"/>
                    </a:lnTo>
                    <a:lnTo>
                      <a:pt x="1461" y="2136"/>
                    </a:lnTo>
                    <a:lnTo>
                      <a:pt x="1574" y="2024"/>
                    </a:lnTo>
                    <a:lnTo>
                      <a:pt x="1686" y="1911"/>
                    </a:lnTo>
                    <a:lnTo>
                      <a:pt x="1743" y="1855"/>
                    </a:lnTo>
                    <a:lnTo>
                      <a:pt x="1855" y="1687"/>
                    </a:lnTo>
                    <a:lnTo>
                      <a:pt x="1911" y="1687"/>
                    </a:lnTo>
                    <a:lnTo>
                      <a:pt x="1967" y="1743"/>
                    </a:lnTo>
                    <a:lnTo>
                      <a:pt x="2024" y="1687"/>
                    </a:lnTo>
                    <a:lnTo>
                      <a:pt x="2024" y="1574"/>
                    </a:lnTo>
                    <a:lnTo>
                      <a:pt x="2024" y="1462"/>
                    </a:lnTo>
                    <a:lnTo>
                      <a:pt x="2192" y="1462"/>
                    </a:lnTo>
                    <a:lnTo>
                      <a:pt x="2305" y="1518"/>
                    </a:lnTo>
                    <a:lnTo>
                      <a:pt x="2361" y="1462"/>
                    </a:lnTo>
                    <a:lnTo>
                      <a:pt x="2361" y="1406"/>
                    </a:lnTo>
                    <a:lnTo>
                      <a:pt x="2248" y="1349"/>
                    </a:lnTo>
                    <a:lnTo>
                      <a:pt x="2248" y="1181"/>
                    </a:lnTo>
                    <a:lnTo>
                      <a:pt x="2192" y="1125"/>
                    </a:lnTo>
                    <a:lnTo>
                      <a:pt x="2136" y="1181"/>
                    </a:lnTo>
                    <a:lnTo>
                      <a:pt x="2024" y="1237"/>
                    </a:lnTo>
                    <a:lnTo>
                      <a:pt x="1799" y="1237"/>
                    </a:lnTo>
                    <a:lnTo>
                      <a:pt x="1799" y="1181"/>
                    </a:lnTo>
                    <a:lnTo>
                      <a:pt x="1799" y="1125"/>
                    </a:lnTo>
                    <a:lnTo>
                      <a:pt x="1799" y="1068"/>
                    </a:lnTo>
                    <a:lnTo>
                      <a:pt x="1743" y="956"/>
                    </a:lnTo>
                    <a:lnTo>
                      <a:pt x="1743" y="844"/>
                    </a:lnTo>
                    <a:lnTo>
                      <a:pt x="1743" y="731"/>
                    </a:lnTo>
                    <a:lnTo>
                      <a:pt x="1743" y="619"/>
                    </a:lnTo>
                    <a:lnTo>
                      <a:pt x="1743" y="563"/>
                    </a:lnTo>
                    <a:lnTo>
                      <a:pt x="1911" y="563"/>
                    </a:lnTo>
                    <a:lnTo>
                      <a:pt x="2024" y="450"/>
                    </a:lnTo>
                    <a:lnTo>
                      <a:pt x="2080" y="338"/>
                    </a:lnTo>
                    <a:lnTo>
                      <a:pt x="2080" y="169"/>
                    </a:lnTo>
                    <a:lnTo>
                      <a:pt x="2136" y="113"/>
                    </a:lnTo>
                    <a:lnTo>
                      <a:pt x="2080" y="0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5" name="Google Shape;24795;p54"/>
              <p:cNvSpPr/>
              <p:nvPr/>
            </p:nvSpPr>
            <p:spPr>
              <a:xfrm>
                <a:off x="1956600" y="1214175"/>
                <a:ext cx="50625" cy="4780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1912" extrusionOk="0">
                    <a:moveTo>
                      <a:pt x="1293" y="0"/>
                    </a:moveTo>
                    <a:lnTo>
                      <a:pt x="1293" y="57"/>
                    </a:lnTo>
                    <a:lnTo>
                      <a:pt x="1237" y="57"/>
                    </a:lnTo>
                    <a:lnTo>
                      <a:pt x="1125" y="338"/>
                    </a:lnTo>
                    <a:lnTo>
                      <a:pt x="1125" y="394"/>
                    </a:lnTo>
                    <a:lnTo>
                      <a:pt x="1237" y="450"/>
                    </a:lnTo>
                    <a:lnTo>
                      <a:pt x="1293" y="506"/>
                    </a:lnTo>
                    <a:lnTo>
                      <a:pt x="1293" y="619"/>
                    </a:lnTo>
                    <a:lnTo>
                      <a:pt x="1350" y="675"/>
                    </a:lnTo>
                    <a:lnTo>
                      <a:pt x="1406" y="731"/>
                    </a:lnTo>
                    <a:lnTo>
                      <a:pt x="1350" y="787"/>
                    </a:lnTo>
                    <a:lnTo>
                      <a:pt x="1350" y="844"/>
                    </a:lnTo>
                    <a:lnTo>
                      <a:pt x="1406" y="900"/>
                    </a:lnTo>
                    <a:lnTo>
                      <a:pt x="1462" y="956"/>
                    </a:lnTo>
                    <a:lnTo>
                      <a:pt x="1462" y="1068"/>
                    </a:lnTo>
                    <a:lnTo>
                      <a:pt x="1293" y="1349"/>
                    </a:lnTo>
                    <a:lnTo>
                      <a:pt x="1237" y="1462"/>
                    </a:lnTo>
                    <a:lnTo>
                      <a:pt x="1125" y="1462"/>
                    </a:lnTo>
                    <a:lnTo>
                      <a:pt x="956" y="1406"/>
                    </a:lnTo>
                    <a:lnTo>
                      <a:pt x="956" y="1349"/>
                    </a:lnTo>
                    <a:lnTo>
                      <a:pt x="1012" y="1293"/>
                    </a:lnTo>
                    <a:lnTo>
                      <a:pt x="1125" y="1181"/>
                    </a:lnTo>
                    <a:lnTo>
                      <a:pt x="1012" y="1125"/>
                    </a:lnTo>
                    <a:lnTo>
                      <a:pt x="956" y="1068"/>
                    </a:lnTo>
                    <a:lnTo>
                      <a:pt x="956" y="956"/>
                    </a:lnTo>
                    <a:lnTo>
                      <a:pt x="900" y="844"/>
                    </a:lnTo>
                    <a:lnTo>
                      <a:pt x="844" y="787"/>
                    </a:lnTo>
                    <a:lnTo>
                      <a:pt x="731" y="731"/>
                    </a:lnTo>
                    <a:lnTo>
                      <a:pt x="675" y="787"/>
                    </a:lnTo>
                    <a:lnTo>
                      <a:pt x="675" y="900"/>
                    </a:lnTo>
                    <a:lnTo>
                      <a:pt x="675" y="1068"/>
                    </a:lnTo>
                    <a:lnTo>
                      <a:pt x="675" y="1237"/>
                    </a:lnTo>
                    <a:lnTo>
                      <a:pt x="338" y="1349"/>
                    </a:lnTo>
                    <a:lnTo>
                      <a:pt x="338" y="1406"/>
                    </a:lnTo>
                    <a:lnTo>
                      <a:pt x="225" y="1349"/>
                    </a:lnTo>
                    <a:lnTo>
                      <a:pt x="225" y="1293"/>
                    </a:lnTo>
                    <a:lnTo>
                      <a:pt x="282" y="1181"/>
                    </a:lnTo>
                    <a:lnTo>
                      <a:pt x="169" y="1125"/>
                    </a:lnTo>
                    <a:lnTo>
                      <a:pt x="57" y="1068"/>
                    </a:lnTo>
                    <a:lnTo>
                      <a:pt x="1" y="1125"/>
                    </a:lnTo>
                    <a:lnTo>
                      <a:pt x="57" y="1406"/>
                    </a:lnTo>
                    <a:lnTo>
                      <a:pt x="113" y="1518"/>
                    </a:lnTo>
                    <a:lnTo>
                      <a:pt x="225" y="1518"/>
                    </a:lnTo>
                    <a:lnTo>
                      <a:pt x="282" y="1574"/>
                    </a:lnTo>
                    <a:lnTo>
                      <a:pt x="338" y="1687"/>
                    </a:lnTo>
                    <a:lnTo>
                      <a:pt x="394" y="1743"/>
                    </a:lnTo>
                    <a:lnTo>
                      <a:pt x="450" y="1799"/>
                    </a:lnTo>
                    <a:lnTo>
                      <a:pt x="450" y="1855"/>
                    </a:lnTo>
                    <a:lnTo>
                      <a:pt x="506" y="1911"/>
                    </a:lnTo>
                    <a:lnTo>
                      <a:pt x="563" y="1911"/>
                    </a:lnTo>
                    <a:lnTo>
                      <a:pt x="619" y="1855"/>
                    </a:lnTo>
                    <a:lnTo>
                      <a:pt x="675" y="1911"/>
                    </a:lnTo>
                    <a:lnTo>
                      <a:pt x="844" y="1799"/>
                    </a:lnTo>
                    <a:lnTo>
                      <a:pt x="956" y="1687"/>
                    </a:lnTo>
                    <a:lnTo>
                      <a:pt x="1012" y="1630"/>
                    </a:lnTo>
                    <a:lnTo>
                      <a:pt x="1125" y="1630"/>
                    </a:lnTo>
                    <a:lnTo>
                      <a:pt x="1125" y="1687"/>
                    </a:lnTo>
                    <a:lnTo>
                      <a:pt x="1237" y="1743"/>
                    </a:lnTo>
                    <a:lnTo>
                      <a:pt x="1293" y="1687"/>
                    </a:lnTo>
                    <a:lnTo>
                      <a:pt x="1350" y="1574"/>
                    </a:lnTo>
                    <a:lnTo>
                      <a:pt x="1462" y="1630"/>
                    </a:lnTo>
                    <a:lnTo>
                      <a:pt x="1574" y="1630"/>
                    </a:lnTo>
                    <a:lnTo>
                      <a:pt x="1574" y="1518"/>
                    </a:lnTo>
                    <a:lnTo>
                      <a:pt x="1574" y="1406"/>
                    </a:lnTo>
                    <a:lnTo>
                      <a:pt x="1631" y="1406"/>
                    </a:lnTo>
                    <a:lnTo>
                      <a:pt x="1799" y="1349"/>
                    </a:lnTo>
                    <a:lnTo>
                      <a:pt x="1855" y="1181"/>
                    </a:lnTo>
                    <a:lnTo>
                      <a:pt x="1912" y="956"/>
                    </a:lnTo>
                    <a:lnTo>
                      <a:pt x="2024" y="787"/>
                    </a:lnTo>
                    <a:lnTo>
                      <a:pt x="2024" y="675"/>
                    </a:lnTo>
                    <a:lnTo>
                      <a:pt x="1912" y="563"/>
                    </a:lnTo>
                    <a:lnTo>
                      <a:pt x="1687" y="563"/>
                    </a:lnTo>
                    <a:lnTo>
                      <a:pt x="1631" y="506"/>
                    </a:lnTo>
                    <a:lnTo>
                      <a:pt x="1518" y="450"/>
                    </a:lnTo>
                    <a:lnTo>
                      <a:pt x="1574" y="394"/>
                    </a:lnTo>
                    <a:lnTo>
                      <a:pt x="1687" y="338"/>
                    </a:lnTo>
                    <a:lnTo>
                      <a:pt x="1743" y="225"/>
                    </a:lnTo>
                    <a:lnTo>
                      <a:pt x="1743" y="113"/>
                    </a:lnTo>
                    <a:lnTo>
                      <a:pt x="1687" y="57"/>
                    </a:lnTo>
                    <a:lnTo>
                      <a:pt x="1574" y="57"/>
                    </a:lnTo>
                    <a:lnTo>
                      <a:pt x="1406" y="113"/>
                    </a:lnTo>
                    <a:lnTo>
                      <a:pt x="1293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6" name="Google Shape;24796;p54"/>
              <p:cNvSpPr/>
              <p:nvPr/>
            </p:nvSpPr>
            <p:spPr>
              <a:xfrm>
                <a:off x="1941150" y="1261950"/>
                <a:ext cx="1830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19" extrusionOk="0">
                    <a:moveTo>
                      <a:pt x="394" y="0"/>
                    </a:moveTo>
                    <a:lnTo>
                      <a:pt x="225" y="113"/>
                    </a:lnTo>
                    <a:lnTo>
                      <a:pt x="169" y="338"/>
                    </a:lnTo>
                    <a:lnTo>
                      <a:pt x="113" y="450"/>
                    </a:lnTo>
                    <a:lnTo>
                      <a:pt x="57" y="506"/>
                    </a:lnTo>
                    <a:lnTo>
                      <a:pt x="0" y="563"/>
                    </a:lnTo>
                    <a:lnTo>
                      <a:pt x="0" y="619"/>
                    </a:lnTo>
                    <a:lnTo>
                      <a:pt x="394" y="506"/>
                    </a:lnTo>
                    <a:lnTo>
                      <a:pt x="562" y="450"/>
                    </a:lnTo>
                    <a:lnTo>
                      <a:pt x="619" y="394"/>
                    </a:lnTo>
                    <a:lnTo>
                      <a:pt x="731" y="338"/>
                    </a:lnTo>
                    <a:lnTo>
                      <a:pt x="675" y="282"/>
                    </a:lnTo>
                    <a:lnTo>
                      <a:pt x="562" y="225"/>
                    </a:lnTo>
                    <a:lnTo>
                      <a:pt x="506" y="169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7" name="Google Shape;24797;p54"/>
              <p:cNvSpPr/>
              <p:nvPr/>
            </p:nvSpPr>
            <p:spPr>
              <a:xfrm>
                <a:off x="1960825" y="1261950"/>
                <a:ext cx="56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3" extrusionOk="0">
                    <a:moveTo>
                      <a:pt x="225" y="0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8" name="Google Shape;24798;p54"/>
              <p:cNvSpPr/>
              <p:nvPr/>
            </p:nvSpPr>
            <p:spPr>
              <a:xfrm>
                <a:off x="1958000" y="1266175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9" name="Google Shape;24799;p54"/>
              <p:cNvSpPr/>
              <p:nvPr/>
            </p:nvSpPr>
            <p:spPr>
              <a:xfrm>
                <a:off x="2307900" y="1030100"/>
                <a:ext cx="182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51" extrusionOk="0">
                    <a:moveTo>
                      <a:pt x="337" y="1"/>
                    </a:moveTo>
                    <a:lnTo>
                      <a:pt x="281" y="169"/>
                    </a:lnTo>
                    <a:lnTo>
                      <a:pt x="56" y="169"/>
                    </a:lnTo>
                    <a:lnTo>
                      <a:pt x="0" y="338"/>
                    </a:lnTo>
                    <a:lnTo>
                      <a:pt x="56" y="450"/>
                    </a:lnTo>
                    <a:lnTo>
                      <a:pt x="281" y="450"/>
                    </a:lnTo>
                    <a:lnTo>
                      <a:pt x="337" y="338"/>
                    </a:lnTo>
                    <a:lnTo>
                      <a:pt x="394" y="282"/>
                    </a:lnTo>
                    <a:lnTo>
                      <a:pt x="506" y="282"/>
                    </a:lnTo>
                    <a:lnTo>
                      <a:pt x="562" y="338"/>
                    </a:lnTo>
                    <a:lnTo>
                      <a:pt x="675" y="282"/>
                    </a:lnTo>
                    <a:lnTo>
                      <a:pt x="731" y="113"/>
                    </a:lnTo>
                    <a:lnTo>
                      <a:pt x="731" y="57"/>
                    </a:lnTo>
                    <a:lnTo>
                      <a:pt x="562" y="1"/>
                    </a:lnTo>
                    <a:lnTo>
                      <a:pt x="506" y="1"/>
                    </a:lnTo>
                    <a:lnTo>
                      <a:pt x="450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ACCB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0" name="Google Shape;24800;p54"/>
              <p:cNvSpPr/>
              <p:nvPr/>
            </p:nvSpPr>
            <p:spPr>
              <a:xfrm>
                <a:off x="2326150" y="1000600"/>
                <a:ext cx="2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82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113" y="225"/>
                    </a:lnTo>
                    <a:lnTo>
                      <a:pt x="113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6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1" name="Google Shape;24801;p54"/>
              <p:cNvSpPr/>
              <p:nvPr/>
            </p:nvSpPr>
            <p:spPr>
              <a:xfrm>
                <a:off x="2337400" y="10877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2" name="Google Shape;24802;p54"/>
              <p:cNvSpPr/>
              <p:nvPr/>
            </p:nvSpPr>
            <p:spPr>
              <a:xfrm>
                <a:off x="2334575" y="109755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3" name="Google Shape;24803;p54"/>
              <p:cNvSpPr/>
              <p:nvPr/>
            </p:nvSpPr>
            <p:spPr>
              <a:xfrm>
                <a:off x="2337400" y="11017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4" name="Google Shape;24804;p54"/>
              <p:cNvSpPr/>
              <p:nvPr/>
            </p:nvSpPr>
            <p:spPr>
              <a:xfrm>
                <a:off x="2321950" y="1032900"/>
                <a:ext cx="56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282" extrusionOk="0">
                    <a:moveTo>
                      <a:pt x="169" y="1"/>
                    </a:moveTo>
                    <a:lnTo>
                      <a:pt x="56" y="113"/>
                    </a:lnTo>
                    <a:lnTo>
                      <a:pt x="0" y="226"/>
                    </a:lnTo>
                    <a:lnTo>
                      <a:pt x="169" y="282"/>
                    </a:lnTo>
                    <a:lnTo>
                      <a:pt x="225" y="226"/>
                    </a:lnTo>
                    <a:lnTo>
                      <a:pt x="225" y="113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4C6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5" name="Google Shape;24805;p54"/>
              <p:cNvSpPr/>
              <p:nvPr/>
            </p:nvSpPr>
            <p:spPr>
              <a:xfrm>
                <a:off x="1861050" y="1253525"/>
                <a:ext cx="29525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181" extrusionOk="0">
                    <a:moveTo>
                      <a:pt x="675" y="0"/>
                    </a:moveTo>
                    <a:lnTo>
                      <a:pt x="506" y="113"/>
                    </a:lnTo>
                    <a:lnTo>
                      <a:pt x="394" y="281"/>
                    </a:lnTo>
                    <a:lnTo>
                      <a:pt x="225" y="450"/>
                    </a:lnTo>
                    <a:lnTo>
                      <a:pt x="1" y="619"/>
                    </a:lnTo>
                    <a:lnTo>
                      <a:pt x="57" y="731"/>
                    </a:lnTo>
                    <a:lnTo>
                      <a:pt x="113" y="843"/>
                    </a:lnTo>
                    <a:lnTo>
                      <a:pt x="113" y="956"/>
                    </a:lnTo>
                    <a:lnTo>
                      <a:pt x="113" y="1012"/>
                    </a:lnTo>
                    <a:lnTo>
                      <a:pt x="169" y="956"/>
                    </a:lnTo>
                    <a:lnTo>
                      <a:pt x="225" y="900"/>
                    </a:lnTo>
                    <a:lnTo>
                      <a:pt x="282" y="956"/>
                    </a:lnTo>
                    <a:lnTo>
                      <a:pt x="394" y="1181"/>
                    </a:lnTo>
                    <a:lnTo>
                      <a:pt x="450" y="1181"/>
                    </a:lnTo>
                    <a:lnTo>
                      <a:pt x="506" y="1124"/>
                    </a:lnTo>
                    <a:lnTo>
                      <a:pt x="506" y="1068"/>
                    </a:lnTo>
                    <a:lnTo>
                      <a:pt x="506" y="1012"/>
                    </a:lnTo>
                    <a:lnTo>
                      <a:pt x="563" y="956"/>
                    </a:lnTo>
                    <a:lnTo>
                      <a:pt x="675" y="900"/>
                    </a:lnTo>
                    <a:lnTo>
                      <a:pt x="788" y="900"/>
                    </a:lnTo>
                    <a:lnTo>
                      <a:pt x="844" y="1012"/>
                    </a:lnTo>
                    <a:lnTo>
                      <a:pt x="900" y="1068"/>
                    </a:lnTo>
                    <a:lnTo>
                      <a:pt x="956" y="1012"/>
                    </a:lnTo>
                    <a:lnTo>
                      <a:pt x="1012" y="956"/>
                    </a:lnTo>
                    <a:lnTo>
                      <a:pt x="1181" y="956"/>
                    </a:lnTo>
                    <a:lnTo>
                      <a:pt x="1181" y="843"/>
                    </a:lnTo>
                    <a:lnTo>
                      <a:pt x="1125" y="731"/>
                    </a:lnTo>
                    <a:lnTo>
                      <a:pt x="956" y="506"/>
                    </a:lnTo>
                    <a:lnTo>
                      <a:pt x="788" y="394"/>
                    </a:lnTo>
                    <a:lnTo>
                      <a:pt x="788" y="281"/>
                    </a:lnTo>
                    <a:lnTo>
                      <a:pt x="788" y="169"/>
                    </a:lnTo>
                    <a:lnTo>
                      <a:pt x="788" y="56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6" name="Google Shape;24806;p54"/>
              <p:cNvSpPr/>
              <p:nvPr/>
            </p:nvSpPr>
            <p:spPr>
              <a:xfrm>
                <a:off x="1854025" y="1250700"/>
                <a:ext cx="70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844" extrusionOk="0">
                    <a:moveTo>
                      <a:pt x="113" y="1"/>
                    </a:moveTo>
                    <a:lnTo>
                      <a:pt x="169" y="113"/>
                    </a:lnTo>
                    <a:lnTo>
                      <a:pt x="169" y="226"/>
                    </a:lnTo>
                    <a:lnTo>
                      <a:pt x="113" y="338"/>
                    </a:lnTo>
                    <a:lnTo>
                      <a:pt x="113" y="450"/>
                    </a:lnTo>
                    <a:lnTo>
                      <a:pt x="169" y="563"/>
                    </a:lnTo>
                    <a:lnTo>
                      <a:pt x="113" y="675"/>
                    </a:lnTo>
                    <a:lnTo>
                      <a:pt x="1" y="844"/>
                    </a:lnTo>
                    <a:lnTo>
                      <a:pt x="1" y="844"/>
                    </a:lnTo>
                    <a:lnTo>
                      <a:pt x="169" y="788"/>
                    </a:lnTo>
                    <a:lnTo>
                      <a:pt x="282" y="732"/>
                    </a:lnTo>
                    <a:lnTo>
                      <a:pt x="282" y="619"/>
                    </a:lnTo>
                    <a:lnTo>
                      <a:pt x="282" y="507"/>
                    </a:lnTo>
                    <a:lnTo>
                      <a:pt x="282" y="226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7" name="Google Shape;24807;p54"/>
              <p:cNvSpPr/>
              <p:nvPr/>
            </p:nvSpPr>
            <p:spPr>
              <a:xfrm>
                <a:off x="1859650" y="12858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8" name="Google Shape;24808;p54"/>
              <p:cNvSpPr/>
              <p:nvPr/>
            </p:nvSpPr>
            <p:spPr>
              <a:xfrm>
                <a:off x="2324750" y="9725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57" y="113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9" name="Google Shape;24809;p54"/>
              <p:cNvSpPr/>
              <p:nvPr/>
            </p:nvSpPr>
            <p:spPr>
              <a:xfrm>
                <a:off x="2320525" y="96967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0" name="Google Shape;24810;p54"/>
              <p:cNvSpPr/>
              <p:nvPr/>
            </p:nvSpPr>
            <p:spPr>
              <a:xfrm>
                <a:off x="2320525" y="97250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1" name="Google Shape;24811;p54"/>
              <p:cNvSpPr/>
              <p:nvPr/>
            </p:nvSpPr>
            <p:spPr>
              <a:xfrm>
                <a:off x="1647475" y="1274600"/>
                <a:ext cx="168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844" extrusionOk="0">
                    <a:moveTo>
                      <a:pt x="281" y="0"/>
                    </a:moveTo>
                    <a:lnTo>
                      <a:pt x="225" y="113"/>
                    </a:lnTo>
                    <a:lnTo>
                      <a:pt x="225" y="225"/>
                    </a:lnTo>
                    <a:lnTo>
                      <a:pt x="169" y="281"/>
                    </a:lnTo>
                    <a:lnTo>
                      <a:pt x="57" y="225"/>
                    </a:lnTo>
                    <a:lnTo>
                      <a:pt x="0" y="338"/>
                    </a:lnTo>
                    <a:lnTo>
                      <a:pt x="0" y="450"/>
                    </a:lnTo>
                    <a:lnTo>
                      <a:pt x="57" y="619"/>
                    </a:lnTo>
                    <a:lnTo>
                      <a:pt x="169" y="843"/>
                    </a:lnTo>
                    <a:lnTo>
                      <a:pt x="225" y="843"/>
                    </a:lnTo>
                    <a:lnTo>
                      <a:pt x="281" y="731"/>
                    </a:lnTo>
                    <a:lnTo>
                      <a:pt x="281" y="619"/>
                    </a:lnTo>
                    <a:lnTo>
                      <a:pt x="338" y="562"/>
                    </a:lnTo>
                    <a:lnTo>
                      <a:pt x="394" y="506"/>
                    </a:lnTo>
                    <a:lnTo>
                      <a:pt x="394" y="562"/>
                    </a:lnTo>
                    <a:lnTo>
                      <a:pt x="506" y="619"/>
                    </a:lnTo>
                    <a:lnTo>
                      <a:pt x="562" y="619"/>
                    </a:lnTo>
                    <a:lnTo>
                      <a:pt x="619" y="562"/>
                    </a:lnTo>
                    <a:lnTo>
                      <a:pt x="675" y="450"/>
                    </a:lnTo>
                    <a:lnTo>
                      <a:pt x="619" y="394"/>
                    </a:lnTo>
                    <a:lnTo>
                      <a:pt x="450" y="281"/>
                    </a:lnTo>
                    <a:lnTo>
                      <a:pt x="394" y="57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678D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2" name="Google Shape;24812;p54"/>
              <p:cNvSpPr/>
              <p:nvPr/>
            </p:nvSpPr>
            <p:spPr>
              <a:xfrm>
                <a:off x="1646075" y="1301300"/>
                <a:ext cx="705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675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113" y="337"/>
                    </a:lnTo>
                    <a:lnTo>
                      <a:pt x="225" y="675"/>
                    </a:lnTo>
                    <a:lnTo>
                      <a:pt x="225" y="619"/>
                    </a:lnTo>
                    <a:lnTo>
                      <a:pt x="225" y="506"/>
                    </a:lnTo>
                    <a:lnTo>
                      <a:pt x="281" y="337"/>
                    </a:lnTo>
                    <a:lnTo>
                      <a:pt x="225" y="169"/>
                    </a:lnTo>
                    <a:lnTo>
                      <a:pt x="113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4A6A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3" name="Google Shape;24813;p54"/>
              <p:cNvSpPr/>
              <p:nvPr/>
            </p:nvSpPr>
            <p:spPr>
              <a:xfrm>
                <a:off x="1648875" y="1264750"/>
                <a:ext cx="84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26" extrusionOk="0">
                    <a:moveTo>
                      <a:pt x="225" y="1"/>
                    </a:moveTo>
                    <a:lnTo>
                      <a:pt x="113" y="57"/>
                    </a:lnTo>
                    <a:lnTo>
                      <a:pt x="1" y="113"/>
                    </a:lnTo>
                    <a:lnTo>
                      <a:pt x="113" y="226"/>
                    </a:lnTo>
                    <a:lnTo>
                      <a:pt x="225" y="170"/>
                    </a:lnTo>
                    <a:lnTo>
                      <a:pt x="338" y="113"/>
                    </a:lnTo>
                    <a:lnTo>
                      <a:pt x="282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4" name="Google Shape;24814;p54"/>
              <p:cNvSpPr/>
              <p:nvPr/>
            </p:nvSpPr>
            <p:spPr>
              <a:xfrm>
                <a:off x="1646075" y="1295675"/>
                <a:ext cx="70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4" extrusionOk="0">
                    <a:moveTo>
                      <a:pt x="225" y="0"/>
                    </a:moveTo>
                    <a:lnTo>
                      <a:pt x="56" y="113"/>
                    </a:lnTo>
                    <a:lnTo>
                      <a:pt x="56" y="169"/>
                    </a:lnTo>
                    <a:lnTo>
                      <a:pt x="0" y="281"/>
                    </a:lnTo>
                    <a:lnTo>
                      <a:pt x="56" y="281"/>
                    </a:lnTo>
                    <a:lnTo>
                      <a:pt x="113" y="394"/>
                    </a:lnTo>
                    <a:lnTo>
                      <a:pt x="225" y="281"/>
                    </a:lnTo>
                    <a:lnTo>
                      <a:pt x="281" y="225"/>
                    </a:lnTo>
                    <a:lnTo>
                      <a:pt x="281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678D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5" name="Google Shape;24815;p54"/>
              <p:cNvSpPr/>
              <p:nvPr/>
            </p:nvSpPr>
            <p:spPr>
              <a:xfrm>
                <a:off x="1646075" y="12647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113" y="113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9B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6" name="Google Shape;24816;p54"/>
              <p:cNvSpPr/>
              <p:nvPr/>
            </p:nvSpPr>
            <p:spPr>
              <a:xfrm>
                <a:off x="2312100" y="10287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7" name="Google Shape;24817;p54"/>
              <p:cNvSpPr/>
              <p:nvPr/>
            </p:nvSpPr>
            <p:spPr>
              <a:xfrm>
                <a:off x="2316325" y="10301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8" name="Google Shape;24818;p54"/>
              <p:cNvSpPr/>
              <p:nvPr/>
            </p:nvSpPr>
            <p:spPr>
              <a:xfrm>
                <a:off x="2306475" y="115375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D0E5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9" name="Google Shape;24819;p54"/>
              <p:cNvSpPr/>
              <p:nvPr/>
            </p:nvSpPr>
            <p:spPr>
              <a:xfrm>
                <a:off x="1991725" y="1188875"/>
                <a:ext cx="43600" cy="60450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418" extrusionOk="0">
                    <a:moveTo>
                      <a:pt x="788" y="1"/>
                    </a:moveTo>
                    <a:lnTo>
                      <a:pt x="675" y="57"/>
                    </a:lnTo>
                    <a:lnTo>
                      <a:pt x="619" y="113"/>
                    </a:lnTo>
                    <a:lnTo>
                      <a:pt x="563" y="338"/>
                    </a:lnTo>
                    <a:lnTo>
                      <a:pt x="619" y="675"/>
                    </a:lnTo>
                    <a:lnTo>
                      <a:pt x="619" y="731"/>
                    </a:lnTo>
                    <a:lnTo>
                      <a:pt x="619" y="788"/>
                    </a:lnTo>
                    <a:lnTo>
                      <a:pt x="507" y="788"/>
                    </a:lnTo>
                    <a:lnTo>
                      <a:pt x="450" y="731"/>
                    </a:lnTo>
                    <a:lnTo>
                      <a:pt x="338" y="788"/>
                    </a:lnTo>
                    <a:lnTo>
                      <a:pt x="282" y="844"/>
                    </a:lnTo>
                    <a:lnTo>
                      <a:pt x="282" y="956"/>
                    </a:lnTo>
                    <a:lnTo>
                      <a:pt x="282" y="1012"/>
                    </a:lnTo>
                    <a:lnTo>
                      <a:pt x="338" y="1181"/>
                    </a:lnTo>
                    <a:lnTo>
                      <a:pt x="282" y="1237"/>
                    </a:lnTo>
                    <a:lnTo>
                      <a:pt x="226" y="1294"/>
                    </a:lnTo>
                    <a:lnTo>
                      <a:pt x="57" y="1294"/>
                    </a:lnTo>
                    <a:lnTo>
                      <a:pt x="1" y="1350"/>
                    </a:lnTo>
                    <a:lnTo>
                      <a:pt x="1" y="1462"/>
                    </a:lnTo>
                    <a:lnTo>
                      <a:pt x="1" y="1518"/>
                    </a:lnTo>
                    <a:lnTo>
                      <a:pt x="57" y="1575"/>
                    </a:lnTo>
                    <a:lnTo>
                      <a:pt x="113" y="1631"/>
                    </a:lnTo>
                    <a:lnTo>
                      <a:pt x="282" y="1687"/>
                    </a:lnTo>
                    <a:lnTo>
                      <a:pt x="338" y="1687"/>
                    </a:lnTo>
                    <a:lnTo>
                      <a:pt x="450" y="1631"/>
                    </a:lnTo>
                    <a:lnTo>
                      <a:pt x="563" y="1687"/>
                    </a:lnTo>
                    <a:lnTo>
                      <a:pt x="563" y="1799"/>
                    </a:lnTo>
                    <a:lnTo>
                      <a:pt x="507" y="1856"/>
                    </a:lnTo>
                    <a:lnTo>
                      <a:pt x="394" y="1968"/>
                    </a:lnTo>
                    <a:lnTo>
                      <a:pt x="338" y="2080"/>
                    </a:lnTo>
                    <a:lnTo>
                      <a:pt x="338" y="2249"/>
                    </a:lnTo>
                    <a:lnTo>
                      <a:pt x="394" y="2361"/>
                    </a:lnTo>
                    <a:lnTo>
                      <a:pt x="507" y="2361"/>
                    </a:lnTo>
                    <a:lnTo>
                      <a:pt x="675" y="2418"/>
                    </a:lnTo>
                    <a:lnTo>
                      <a:pt x="731" y="2361"/>
                    </a:lnTo>
                    <a:lnTo>
                      <a:pt x="788" y="2305"/>
                    </a:lnTo>
                    <a:lnTo>
                      <a:pt x="900" y="2193"/>
                    </a:lnTo>
                    <a:lnTo>
                      <a:pt x="1069" y="2249"/>
                    </a:lnTo>
                    <a:lnTo>
                      <a:pt x="1294" y="2305"/>
                    </a:lnTo>
                    <a:lnTo>
                      <a:pt x="1462" y="2305"/>
                    </a:lnTo>
                    <a:lnTo>
                      <a:pt x="1631" y="2249"/>
                    </a:lnTo>
                    <a:lnTo>
                      <a:pt x="1687" y="2193"/>
                    </a:lnTo>
                    <a:lnTo>
                      <a:pt x="1743" y="2080"/>
                    </a:lnTo>
                    <a:lnTo>
                      <a:pt x="1631" y="1912"/>
                    </a:lnTo>
                    <a:lnTo>
                      <a:pt x="1518" y="1799"/>
                    </a:lnTo>
                    <a:lnTo>
                      <a:pt x="1406" y="1799"/>
                    </a:lnTo>
                    <a:lnTo>
                      <a:pt x="1237" y="1912"/>
                    </a:lnTo>
                    <a:lnTo>
                      <a:pt x="1237" y="1968"/>
                    </a:lnTo>
                    <a:lnTo>
                      <a:pt x="1181" y="1968"/>
                    </a:lnTo>
                    <a:lnTo>
                      <a:pt x="1181" y="1856"/>
                    </a:lnTo>
                    <a:lnTo>
                      <a:pt x="1069" y="1743"/>
                    </a:lnTo>
                    <a:lnTo>
                      <a:pt x="1069" y="1631"/>
                    </a:lnTo>
                    <a:lnTo>
                      <a:pt x="1125" y="1575"/>
                    </a:lnTo>
                    <a:lnTo>
                      <a:pt x="1181" y="1406"/>
                    </a:lnTo>
                    <a:lnTo>
                      <a:pt x="1237" y="1294"/>
                    </a:lnTo>
                    <a:lnTo>
                      <a:pt x="1181" y="1012"/>
                    </a:lnTo>
                    <a:lnTo>
                      <a:pt x="1125" y="844"/>
                    </a:lnTo>
                    <a:lnTo>
                      <a:pt x="1125" y="731"/>
                    </a:lnTo>
                    <a:lnTo>
                      <a:pt x="1125" y="563"/>
                    </a:lnTo>
                    <a:lnTo>
                      <a:pt x="1069" y="450"/>
                    </a:lnTo>
                    <a:lnTo>
                      <a:pt x="1069" y="338"/>
                    </a:lnTo>
                    <a:lnTo>
                      <a:pt x="1069" y="282"/>
                    </a:lnTo>
                    <a:lnTo>
                      <a:pt x="1125" y="226"/>
                    </a:lnTo>
                    <a:lnTo>
                      <a:pt x="1125" y="113"/>
                    </a:lnTo>
                    <a:lnTo>
                      <a:pt x="1125" y="57"/>
                    </a:ln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B3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0" name="Google Shape;24820;p54"/>
              <p:cNvSpPr/>
              <p:nvPr/>
            </p:nvSpPr>
            <p:spPr>
              <a:xfrm>
                <a:off x="1973475" y="12619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1" name="Google Shape;24821;p54"/>
              <p:cNvSpPr/>
              <p:nvPr/>
            </p:nvSpPr>
            <p:spPr>
              <a:xfrm>
                <a:off x="2331775" y="9162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2" name="Google Shape;24822;p54"/>
              <p:cNvSpPr/>
              <p:nvPr/>
            </p:nvSpPr>
            <p:spPr>
              <a:xfrm>
                <a:off x="2345825" y="112845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3" name="Google Shape;24823;p54"/>
              <p:cNvSpPr/>
              <p:nvPr/>
            </p:nvSpPr>
            <p:spPr>
              <a:xfrm>
                <a:off x="1658725" y="1320975"/>
                <a:ext cx="154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675" extrusionOk="0">
                    <a:moveTo>
                      <a:pt x="281" y="0"/>
                    </a:moveTo>
                    <a:lnTo>
                      <a:pt x="112" y="56"/>
                    </a:lnTo>
                    <a:lnTo>
                      <a:pt x="0" y="169"/>
                    </a:lnTo>
                    <a:lnTo>
                      <a:pt x="112" y="450"/>
                    </a:lnTo>
                    <a:lnTo>
                      <a:pt x="169" y="562"/>
                    </a:lnTo>
                    <a:lnTo>
                      <a:pt x="225" y="675"/>
                    </a:lnTo>
                    <a:lnTo>
                      <a:pt x="450" y="562"/>
                    </a:lnTo>
                    <a:lnTo>
                      <a:pt x="506" y="562"/>
                    </a:lnTo>
                    <a:lnTo>
                      <a:pt x="506" y="394"/>
                    </a:lnTo>
                    <a:lnTo>
                      <a:pt x="562" y="281"/>
                    </a:lnTo>
                    <a:lnTo>
                      <a:pt x="618" y="169"/>
                    </a:lnTo>
                    <a:lnTo>
                      <a:pt x="618" y="56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9FBE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4" name="Google Shape;24824;p54"/>
              <p:cNvSpPr/>
              <p:nvPr/>
            </p:nvSpPr>
            <p:spPr>
              <a:xfrm>
                <a:off x="1669950" y="1333600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113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FBE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5" name="Google Shape;24825;p54"/>
              <p:cNvSpPr/>
              <p:nvPr/>
            </p:nvSpPr>
            <p:spPr>
              <a:xfrm>
                <a:off x="1689625" y="1330800"/>
                <a:ext cx="379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451" extrusionOk="0">
                    <a:moveTo>
                      <a:pt x="282" y="1"/>
                    </a:moveTo>
                    <a:lnTo>
                      <a:pt x="225" y="57"/>
                    </a:lnTo>
                    <a:lnTo>
                      <a:pt x="169" y="113"/>
                    </a:lnTo>
                    <a:lnTo>
                      <a:pt x="57" y="113"/>
                    </a:lnTo>
                    <a:lnTo>
                      <a:pt x="1" y="57"/>
                    </a:lnTo>
                    <a:lnTo>
                      <a:pt x="1" y="113"/>
                    </a:lnTo>
                    <a:lnTo>
                      <a:pt x="1" y="225"/>
                    </a:lnTo>
                    <a:lnTo>
                      <a:pt x="57" y="282"/>
                    </a:lnTo>
                    <a:lnTo>
                      <a:pt x="282" y="338"/>
                    </a:lnTo>
                    <a:lnTo>
                      <a:pt x="450" y="338"/>
                    </a:lnTo>
                    <a:lnTo>
                      <a:pt x="563" y="282"/>
                    </a:lnTo>
                    <a:lnTo>
                      <a:pt x="675" y="282"/>
                    </a:lnTo>
                    <a:lnTo>
                      <a:pt x="900" y="394"/>
                    </a:lnTo>
                    <a:lnTo>
                      <a:pt x="956" y="394"/>
                    </a:lnTo>
                    <a:lnTo>
                      <a:pt x="1012" y="450"/>
                    </a:lnTo>
                    <a:lnTo>
                      <a:pt x="1125" y="450"/>
                    </a:lnTo>
                    <a:lnTo>
                      <a:pt x="1181" y="394"/>
                    </a:lnTo>
                    <a:lnTo>
                      <a:pt x="1237" y="338"/>
                    </a:lnTo>
                    <a:lnTo>
                      <a:pt x="1406" y="338"/>
                    </a:lnTo>
                    <a:lnTo>
                      <a:pt x="1462" y="282"/>
                    </a:lnTo>
                    <a:lnTo>
                      <a:pt x="1518" y="225"/>
                    </a:lnTo>
                    <a:lnTo>
                      <a:pt x="1462" y="113"/>
                    </a:lnTo>
                    <a:lnTo>
                      <a:pt x="1406" y="57"/>
                    </a:lnTo>
                    <a:lnTo>
                      <a:pt x="1349" y="169"/>
                    </a:lnTo>
                    <a:lnTo>
                      <a:pt x="1237" y="169"/>
                    </a:lnTo>
                    <a:lnTo>
                      <a:pt x="1125" y="225"/>
                    </a:lnTo>
                    <a:lnTo>
                      <a:pt x="1012" y="282"/>
                    </a:lnTo>
                    <a:lnTo>
                      <a:pt x="900" y="169"/>
                    </a:lnTo>
                    <a:lnTo>
                      <a:pt x="844" y="57"/>
                    </a:lnTo>
                    <a:lnTo>
                      <a:pt x="731" y="113"/>
                    </a:lnTo>
                    <a:lnTo>
                      <a:pt x="675" y="169"/>
                    </a:lnTo>
                    <a:lnTo>
                      <a:pt x="563" y="169"/>
                    </a:lnTo>
                    <a:lnTo>
                      <a:pt x="338" y="113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9DBF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6" name="Google Shape;24826;p54"/>
              <p:cNvSpPr/>
              <p:nvPr/>
            </p:nvSpPr>
            <p:spPr>
              <a:xfrm>
                <a:off x="1688225" y="1333600"/>
                <a:ext cx="182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51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0" y="226"/>
                    </a:lnTo>
                    <a:lnTo>
                      <a:pt x="113" y="338"/>
                    </a:lnTo>
                    <a:lnTo>
                      <a:pt x="169" y="394"/>
                    </a:lnTo>
                    <a:lnTo>
                      <a:pt x="281" y="451"/>
                    </a:lnTo>
                    <a:lnTo>
                      <a:pt x="450" y="394"/>
                    </a:lnTo>
                    <a:lnTo>
                      <a:pt x="619" y="338"/>
                    </a:lnTo>
                    <a:lnTo>
                      <a:pt x="675" y="226"/>
                    </a:lnTo>
                    <a:lnTo>
                      <a:pt x="731" y="170"/>
                    </a:lnTo>
                    <a:lnTo>
                      <a:pt x="731" y="113"/>
                    </a:lnTo>
                    <a:lnTo>
                      <a:pt x="225" y="170"/>
                    </a:lnTo>
                    <a:lnTo>
                      <a:pt x="113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9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7" name="Google Shape;24827;p54"/>
              <p:cNvSpPr/>
              <p:nvPr/>
            </p:nvSpPr>
            <p:spPr>
              <a:xfrm>
                <a:off x="1710700" y="1340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DBF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8" name="Google Shape;24828;p54"/>
              <p:cNvSpPr/>
              <p:nvPr/>
            </p:nvSpPr>
            <p:spPr>
              <a:xfrm>
                <a:off x="1676975" y="1319550"/>
                <a:ext cx="1970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676" extrusionOk="0">
                    <a:moveTo>
                      <a:pt x="731" y="1"/>
                    </a:moveTo>
                    <a:lnTo>
                      <a:pt x="675" y="57"/>
                    </a:lnTo>
                    <a:lnTo>
                      <a:pt x="619" y="113"/>
                    </a:lnTo>
                    <a:lnTo>
                      <a:pt x="450" y="226"/>
                    </a:lnTo>
                    <a:lnTo>
                      <a:pt x="226" y="282"/>
                    </a:lnTo>
                    <a:lnTo>
                      <a:pt x="57" y="394"/>
                    </a:lnTo>
                    <a:lnTo>
                      <a:pt x="1" y="451"/>
                    </a:lnTo>
                    <a:lnTo>
                      <a:pt x="1" y="507"/>
                    </a:lnTo>
                    <a:lnTo>
                      <a:pt x="1" y="563"/>
                    </a:lnTo>
                    <a:lnTo>
                      <a:pt x="169" y="675"/>
                    </a:lnTo>
                    <a:lnTo>
                      <a:pt x="169" y="619"/>
                    </a:lnTo>
                    <a:lnTo>
                      <a:pt x="226" y="563"/>
                    </a:lnTo>
                    <a:lnTo>
                      <a:pt x="282" y="507"/>
                    </a:lnTo>
                    <a:lnTo>
                      <a:pt x="338" y="451"/>
                    </a:lnTo>
                    <a:lnTo>
                      <a:pt x="394" y="451"/>
                    </a:lnTo>
                    <a:lnTo>
                      <a:pt x="507" y="563"/>
                    </a:lnTo>
                    <a:lnTo>
                      <a:pt x="563" y="563"/>
                    </a:lnTo>
                    <a:lnTo>
                      <a:pt x="563" y="451"/>
                    </a:lnTo>
                    <a:lnTo>
                      <a:pt x="619" y="394"/>
                    </a:lnTo>
                    <a:lnTo>
                      <a:pt x="675" y="338"/>
                    </a:lnTo>
                    <a:lnTo>
                      <a:pt x="731" y="226"/>
                    </a:lnTo>
                    <a:lnTo>
                      <a:pt x="788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91B3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9" name="Google Shape;24829;p54"/>
              <p:cNvSpPr/>
              <p:nvPr/>
            </p:nvSpPr>
            <p:spPr>
              <a:xfrm>
                <a:off x="1668550" y="1323775"/>
                <a:ext cx="112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51" extrusionOk="0">
                    <a:moveTo>
                      <a:pt x="225" y="1"/>
                    </a:moveTo>
                    <a:lnTo>
                      <a:pt x="169" y="57"/>
                    </a:lnTo>
                    <a:lnTo>
                      <a:pt x="57" y="113"/>
                    </a:lnTo>
                    <a:lnTo>
                      <a:pt x="0" y="169"/>
                    </a:lnTo>
                    <a:lnTo>
                      <a:pt x="57" y="225"/>
                    </a:lnTo>
                    <a:lnTo>
                      <a:pt x="57" y="338"/>
                    </a:lnTo>
                    <a:lnTo>
                      <a:pt x="57" y="450"/>
                    </a:lnTo>
                    <a:lnTo>
                      <a:pt x="281" y="450"/>
                    </a:lnTo>
                    <a:lnTo>
                      <a:pt x="281" y="394"/>
                    </a:lnTo>
                    <a:lnTo>
                      <a:pt x="338" y="394"/>
                    </a:lnTo>
                    <a:lnTo>
                      <a:pt x="394" y="282"/>
                    </a:lnTo>
                    <a:lnTo>
                      <a:pt x="450" y="282"/>
                    </a:lnTo>
                    <a:lnTo>
                      <a:pt x="450" y="169"/>
                    </a:lnTo>
                    <a:lnTo>
                      <a:pt x="394" y="113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B0CD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0" name="Google Shape;24830;p54"/>
              <p:cNvSpPr/>
              <p:nvPr/>
            </p:nvSpPr>
            <p:spPr>
              <a:xfrm>
                <a:off x="1674175" y="13336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1B3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1" name="Google Shape;24831;p54"/>
              <p:cNvSpPr/>
              <p:nvPr/>
            </p:nvSpPr>
            <p:spPr>
              <a:xfrm>
                <a:off x="1684000" y="11130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2" name="Google Shape;24832;p54"/>
              <p:cNvSpPr/>
              <p:nvPr/>
            </p:nvSpPr>
            <p:spPr>
              <a:xfrm>
                <a:off x="1655900" y="1316750"/>
                <a:ext cx="183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338" extrusionOk="0">
                    <a:moveTo>
                      <a:pt x="394" y="1"/>
                    </a:moveTo>
                    <a:lnTo>
                      <a:pt x="169" y="57"/>
                    </a:lnTo>
                    <a:lnTo>
                      <a:pt x="57" y="113"/>
                    </a:lnTo>
                    <a:lnTo>
                      <a:pt x="1" y="169"/>
                    </a:lnTo>
                    <a:lnTo>
                      <a:pt x="1" y="282"/>
                    </a:lnTo>
                    <a:lnTo>
                      <a:pt x="113" y="338"/>
                    </a:lnTo>
                    <a:lnTo>
                      <a:pt x="450" y="282"/>
                    </a:lnTo>
                    <a:lnTo>
                      <a:pt x="563" y="282"/>
                    </a:lnTo>
                    <a:lnTo>
                      <a:pt x="731" y="225"/>
                    </a:lnTo>
                    <a:lnTo>
                      <a:pt x="731" y="113"/>
                    </a:lnTo>
                    <a:lnTo>
                      <a:pt x="563" y="113"/>
                    </a:lnTo>
                    <a:lnTo>
                      <a:pt x="506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83A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3" name="Google Shape;24833;p54"/>
              <p:cNvSpPr/>
              <p:nvPr/>
            </p:nvSpPr>
            <p:spPr>
              <a:xfrm>
                <a:off x="1660125" y="1346250"/>
                <a:ext cx="8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507" extrusionOk="0">
                    <a:moveTo>
                      <a:pt x="0" y="1"/>
                    </a:moveTo>
                    <a:lnTo>
                      <a:pt x="169" y="507"/>
                    </a:lnTo>
                    <a:lnTo>
                      <a:pt x="337" y="338"/>
                    </a:lnTo>
                    <a:lnTo>
                      <a:pt x="281" y="282"/>
                    </a:lnTo>
                    <a:lnTo>
                      <a:pt x="225" y="169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354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4" name="Google Shape;24834;p54"/>
              <p:cNvSpPr/>
              <p:nvPr/>
            </p:nvSpPr>
            <p:spPr>
              <a:xfrm>
                <a:off x="1660125" y="134485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225" y="225"/>
                    </a:lnTo>
                    <a:lnTo>
                      <a:pt x="281" y="338"/>
                    </a:lnTo>
                    <a:lnTo>
                      <a:pt x="225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687A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5" name="Google Shape;24835;p54"/>
              <p:cNvSpPr/>
              <p:nvPr/>
            </p:nvSpPr>
            <p:spPr>
              <a:xfrm>
                <a:off x="2014225" y="1208550"/>
                <a:ext cx="5762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2305" h="1350" extrusionOk="0">
                    <a:moveTo>
                      <a:pt x="1068" y="788"/>
                    </a:moveTo>
                    <a:lnTo>
                      <a:pt x="1068" y="956"/>
                    </a:lnTo>
                    <a:lnTo>
                      <a:pt x="1012" y="844"/>
                    </a:lnTo>
                    <a:lnTo>
                      <a:pt x="1068" y="788"/>
                    </a:lnTo>
                    <a:close/>
                    <a:moveTo>
                      <a:pt x="731" y="1"/>
                    </a:moveTo>
                    <a:lnTo>
                      <a:pt x="562" y="57"/>
                    </a:lnTo>
                    <a:lnTo>
                      <a:pt x="562" y="113"/>
                    </a:lnTo>
                    <a:lnTo>
                      <a:pt x="562" y="169"/>
                    </a:lnTo>
                    <a:lnTo>
                      <a:pt x="618" y="282"/>
                    </a:lnTo>
                    <a:lnTo>
                      <a:pt x="506" y="225"/>
                    </a:lnTo>
                    <a:lnTo>
                      <a:pt x="450" y="113"/>
                    </a:lnTo>
                    <a:lnTo>
                      <a:pt x="337" y="57"/>
                    </a:lnTo>
                    <a:lnTo>
                      <a:pt x="225" y="57"/>
                    </a:lnTo>
                    <a:lnTo>
                      <a:pt x="169" y="169"/>
                    </a:lnTo>
                    <a:lnTo>
                      <a:pt x="225" y="394"/>
                    </a:lnTo>
                    <a:lnTo>
                      <a:pt x="225" y="507"/>
                    </a:lnTo>
                    <a:lnTo>
                      <a:pt x="169" y="675"/>
                    </a:lnTo>
                    <a:lnTo>
                      <a:pt x="56" y="844"/>
                    </a:lnTo>
                    <a:lnTo>
                      <a:pt x="0" y="956"/>
                    </a:lnTo>
                    <a:lnTo>
                      <a:pt x="112" y="1069"/>
                    </a:lnTo>
                    <a:lnTo>
                      <a:pt x="337" y="1181"/>
                    </a:lnTo>
                    <a:lnTo>
                      <a:pt x="394" y="1125"/>
                    </a:lnTo>
                    <a:lnTo>
                      <a:pt x="450" y="1069"/>
                    </a:lnTo>
                    <a:lnTo>
                      <a:pt x="618" y="1069"/>
                    </a:lnTo>
                    <a:lnTo>
                      <a:pt x="618" y="1125"/>
                    </a:lnTo>
                    <a:lnTo>
                      <a:pt x="675" y="1237"/>
                    </a:lnTo>
                    <a:lnTo>
                      <a:pt x="843" y="1293"/>
                    </a:lnTo>
                    <a:lnTo>
                      <a:pt x="843" y="1237"/>
                    </a:lnTo>
                    <a:lnTo>
                      <a:pt x="899" y="1237"/>
                    </a:lnTo>
                    <a:lnTo>
                      <a:pt x="1012" y="1293"/>
                    </a:lnTo>
                    <a:lnTo>
                      <a:pt x="1068" y="1350"/>
                    </a:lnTo>
                    <a:lnTo>
                      <a:pt x="1180" y="1350"/>
                    </a:lnTo>
                    <a:lnTo>
                      <a:pt x="1349" y="1237"/>
                    </a:lnTo>
                    <a:lnTo>
                      <a:pt x="1574" y="1069"/>
                    </a:lnTo>
                    <a:lnTo>
                      <a:pt x="1686" y="1012"/>
                    </a:lnTo>
                    <a:lnTo>
                      <a:pt x="1855" y="1069"/>
                    </a:lnTo>
                    <a:lnTo>
                      <a:pt x="1911" y="1012"/>
                    </a:lnTo>
                    <a:lnTo>
                      <a:pt x="2304" y="900"/>
                    </a:lnTo>
                    <a:lnTo>
                      <a:pt x="2248" y="675"/>
                    </a:lnTo>
                    <a:lnTo>
                      <a:pt x="2136" y="563"/>
                    </a:lnTo>
                    <a:lnTo>
                      <a:pt x="2023" y="563"/>
                    </a:lnTo>
                    <a:lnTo>
                      <a:pt x="1911" y="619"/>
                    </a:lnTo>
                    <a:lnTo>
                      <a:pt x="1799" y="731"/>
                    </a:lnTo>
                    <a:lnTo>
                      <a:pt x="1686" y="788"/>
                    </a:lnTo>
                    <a:lnTo>
                      <a:pt x="1518" y="788"/>
                    </a:lnTo>
                    <a:lnTo>
                      <a:pt x="1405" y="731"/>
                    </a:lnTo>
                    <a:lnTo>
                      <a:pt x="1237" y="675"/>
                    </a:lnTo>
                    <a:lnTo>
                      <a:pt x="1124" y="731"/>
                    </a:lnTo>
                    <a:lnTo>
                      <a:pt x="1068" y="788"/>
                    </a:lnTo>
                    <a:lnTo>
                      <a:pt x="1124" y="563"/>
                    </a:lnTo>
                    <a:lnTo>
                      <a:pt x="1068" y="394"/>
                    </a:lnTo>
                    <a:lnTo>
                      <a:pt x="1012" y="169"/>
                    </a:lnTo>
                    <a:lnTo>
                      <a:pt x="843" y="57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B9D6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6" name="Google Shape;24836;p54"/>
              <p:cNvSpPr/>
              <p:nvPr/>
            </p:nvSpPr>
            <p:spPr>
              <a:xfrm>
                <a:off x="2035300" y="12380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7" name="Google Shape;24837;p54"/>
              <p:cNvSpPr/>
              <p:nvPr/>
            </p:nvSpPr>
            <p:spPr>
              <a:xfrm>
                <a:off x="2036700" y="123947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13" y="56"/>
                    </a:lnTo>
                    <a:lnTo>
                      <a:pt x="113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8" name="Google Shape;24838;p54"/>
              <p:cNvSpPr/>
              <p:nvPr/>
            </p:nvSpPr>
            <p:spPr>
              <a:xfrm>
                <a:off x="1653100" y="1294275"/>
                <a:ext cx="197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069" extrusionOk="0">
                    <a:moveTo>
                      <a:pt x="225" y="0"/>
                    </a:moveTo>
                    <a:lnTo>
                      <a:pt x="169" y="56"/>
                    </a:lnTo>
                    <a:lnTo>
                      <a:pt x="56" y="225"/>
                    </a:lnTo>
                    <a:lnTo>
                      <a:pt x="0" y="394"/>
                    </a:lnTo>
                    <a:lnTo>
                      <a:pt x="0" y="562"/>
                    </a:lnTo>
                    <a:lnTo>
                      <a:pt x="0" y="787"/>
                    </a:lnTo>
                    <a:lnTo>
                      <a:pt x="56" y="843"/>
                    </a:lnTo>
                    <a:lnTo>
                      <a:pt x="113" y="900"/>
                    </a:lnTo>
                    <a:lnTo>
                      <a:pt x="113" y="1068"/>
                    </a:lnTo>
                    <a:lnTo>
                      <a:pt x="618" y="900"/>
                    </a:lnTo>
                    <a:lnTo>
                      <a:pt x="618" y="843"/>
                    </a:lnTo>
                    <a:lnTo>
                      <a:pt x="731" y="787"/>
                    </a:lnTo>
                    <a:lnTo>
                      <a:pt x="787" y="731"/>
                    </a:lnTo>
                    <a:lnTo>
                      <a:pt x="787" y="618"/>
                    </a:lnTo>
                    <a:lnTo>
                      <a:pt x="618" y="506"/>
                    </a:lnTo>
                    <a:lnTo>
                      <a:pt x="506" y="337"/>
                    </a:lnTo>
                    <a:lnTo>
                      <a:pt x="394" y="169"/>
                    </a:lnTo>
                    <a:lnTo>
                      <a:pt x="281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92B7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9" name="Google Shape;24839;p54"/>
              <p:cNvSpPr/>
              <p:nvPr/>
            </p:nvSpPr>
            <p:spPr>
              <a:xfrm>
                <a:off x="1648875" y="1295675"/>
                <a:ext cx="987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32" extrusionOk="0">
                    <a:moveTo>
                      <a:pt x="113" y="0"/>
                    </a:moveTo>
                    <a:lnTo>
                      <a:pt x="1" y="394"/>
                    </a:lnTo>
                    <a:lnTo>
                      <a:pt x="113" y="731"/>
                    </a:lnTo>
                    <a:lnTo>
                      <a:pt x="169" y="731"/>
                    </a:lnTo>
                    <a:lnTo>
                      <a:pt x="225" y="619"/>
                    </a:lnTo>
                    <a:lnTo>
                      <a:pt x="282" y="562"/>
                    </a:lnTo>
                    <a:lnTo>
                      <a:pt x="282" y="450"/>
                    </a:lnTo>
                    <a:lnTo>
                      <a:pt x="225" y="281"/>
                    </a:lnTo>
                    <a:lnTo>
                      <a:pt x="282" y="225"/>
                    </a:lnTo>
                    <a:lnTo>
                      <a:pt x="338" y="169"/>
                    </a:lnTo>
                    <a:lnTo>
                      <a:pt x="394" y="113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7CA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0" name="Google Shape;24840;p54"/>
              <p:cNvSpPr/>
              <p:nvPr/>
            </p:nvSpPr>
            <p:spPr>
              <a:xfrm>
                <a:off x="2050750" y="1063825"/>
                <a:ext cx="89950" cy="6045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418" extrusionOk="0">
                    <a:moveTo>
                      <a:pt x="1911" y="0"/>
                    </a:moveTo>
                    <a:lnTo>
                      <a:pt x="1799" y="57"/>
                    </a:lnTo>
                    <a:lnTo>
                      <a:pt x="1799" y="113"/>
                    </a:lnTo>
                    <a:lnTo>
                      <a:pt x="1406" y="450"/>
                    </a:lnTo>
                    <a:lnTo>
                      <a:pt x="1237" y="619"/>
                    </a:lnTo>
                    <a:lnTo>
                      <a:pt x="1012" y="731"/>
                    </a:lnTo>
                    <a:lnTo>
                      <a:pt x="900" y="787"/>
                    </a:lnTo>
                    <a:lnTo>
                      <a:pt x="843" y="900"/>
                    </a:lnTo>
                    <a:lnTo>
                      <a:pt x="843" y="1125"/>
                    </a:lnTo>
                    <a:lnTo>
                      <a:pt x="843" y="1181"/>
                    </a:lnTo>
                    <a:lnTo>
                      <a:pt x="787" y="1293"/>
                    </a:lnTo>
                    <a:lnTo>
                      <a:pt x="731" y="1406"/>
                    </a:lnTo>
                    <a:lnTo>
                      <a:pt x="619" y="1462"/>
                    </a:lnTo>
                    <a:lnTo>
                      <a:pt x="450" y="1462"/>
                    </a:lnTo>
                    <a:lnTo>
                      <a:pt x="394" y="1518"/>
                    </a:lnTo>
                    <a:lnTo>
                      <a:pt x="169" y="1743"/>
                    </a:lnTo>
                    <a:lnTo>
                      <a:pt x="57" y="1855"/>
                    </a:lnTo>
                    <a:lnTo>
                      <a:pt x="0" y="1911"/>
                    </a:lnTo>
                    <a:lnTo>
                      <a:pt x="57" y="1968"/>
                    </a:lnTo>
                    <a:lnTo>
                      <a:pt x="113" y="2136"/>
                    </a:lnTo>
                    <a:lnTo>
                      <a:pt x="281" y="2193"/>
                    </a:lnTo>
                    <a:lnTo>
                      <a:pt x="506" y="2193"/>
                    </a:lnTo>
                    <a:lnTo>
                      <a:pt x="675" y="2249"/>
                    </a:lnTo>
                    <a:lnTo>
                      <a:pt x="731" y="2249"/>
                    </a:lnTo>
                    <a:lnTo>
                      <a:pt x="787" y="2136"/>
                    </a:lnTo>
                    <a:lnTo>
                      <a:pt x="787" y="2024"/>
                    </a:lnTo>
                    <a:lnTo>
                      <a:pt x="843" y="2193"/>
                    </a:lnTo>
                    <a:lnTo>
                      <a:pt x="843" y="2305"/>
                    </a:lnTo>
                    <a:lnTo>
                      <a:pt x="900" y="2361"/>
                    </a:lnTo>
                    <a:lnTo>
                      <a:pt x="956" y="2361"/>
                    </a:lnTo>
                    <a:lnTo>
                      <a:pt x="1125" y="2305"/>
                    </a:lnTo>
                    <a:lnTo>
                      <a:pt x="1181" y="2305"/>
                    </a:lnTo>
                    <a:lnTo>
                      <a:pt x="1181" y="2361"/>
                    </a:lnTo>
                    <a:lnTo>
                      <a:pt x="1293" y="2417"/>
                    </a:lnTo>
                    <a:lnTo>
                      <a:pt x="1349" y="2417"/>
                    </a:lnTo>
                    <a:lnTo>
                      <a:pt x="1406" y="2361"/>
                    </a:lnTo>
                    <a:lnTo>
                      <a:pt x="1406" y="2249"/>
                    </a:lnTo>
                    <a:lnTo>
                      <a:pt x="1406" y="2024"/>
                    </a:lnTo>
                    <a:lnTo>
                      <a:pt x="1462" y="1855"/>
                    </a:lnTo>
                    <a:lnTo>
                      <a:pt x="1630" y="1687"/>
                    </a:lnTo>
                    <a:lnTo>
                      <a:pt x="1743" y="1574"/>
                    </a:lnTo>
                    <a:lnTo>
                      <a:pt x="1799" y="1462"/>
                    </a:lnTo>
                    <a:lnTo>
                      <a:pt x="1855" y="1574"/>
                    </a:lnTo>
                    <a:lnTo>
                      <a:pt x="1911" y="1630"/>
                    </a:lnTo>
                    <a:lnTo>
                      <a:pt x="2136" y="1630"/>
                    </a:lnTo>
                    <a:lnTo>
                      <a:pt x="2192" y="1518"/>
                    </a:lnTo>
                    <a:lnTo>
                      <a:pt x="2305" y="1406"/>
                    </a:lnTo>
                    <a:lnTo>
                      <a:pt x="2417" y="1462"/>
                    </a:lnTo>
                    <a:lnTo>
                      <a:pt x="2586" y="1518"/>
                    </a:lnTo>
                    <a:lnTo>
                      <a:pt x="3036" y="1518"/>
                    </a:lnTo>
                    <a:lnTo>
                      <a:pt x="3148" y="1574"/>
                    </a:lnTo>
                    <a:lnTo>
                      <a:pt x="3204" y="1630"/>
                    </a:lnTo>
                    <a:lnTo>
                      <a:pt x="3541" y="1630"/>
                    </a:lnTo>
                    <a:lnTo>
                      <a:pt x="3598" y="1574"/>
                    </a:lnTo>
                    <a:lnTo>
                      <a:pt x="3598" y="1406"/>
                    </a:lnTo>
                    <a:lnTo>
                      <a:pt x="3598" y="1293"/>
                    </a:lnTo>
                    <a:lnTo>
                      <a:pt x="3598" y="1125"/>
                    </a:lnTo>
                    <a:lnTo>
                      <a:pt x="3485" y="1012"/>
                    </a:lnTo>
                    <a:lnTo>
                      <a:pt x="3373" y="1012"/>
                    </a:lnTo>
                    <a:lnTo>
                      <a:pt x="3204" y="1068"/>
                    </a:lnTo>
                    <a:lnTo>
                      <a:pt x="3036" y="1125"/>
                    </a:lnTo>
                    <a:lnTo>
                      <a:pt x="2867" y="1068"/>
                    </a:lnTo>
                    <a:lnTo>
                      <a:pt x="2754" y="900"/>
                    </a:lnTo>
                    <a:lnTo>
                      <a:pt x="2642" y="844"/>
                    </a:lnTo>
                    <a:lnTo>
                      <a:pt x="2530" y="844"/>
                    </a:lnTo>
                    <a:lnTo>
                      <a:pt x="2249" y="900"/>
                    </a:lnTo>
                    <a:lnTo>
                      <a:pt x="2192" y="900"/>
                    </a:lnTo>
                    <a:lnTo>
                      <a:pt x="2136" y="787"/>
                    </a:lnTo>
                    <a:lnTo>
                      <a:pt x="2136" y="675"/>
                    </a:lnTo>
                    <a:lnTo>
                      <a:pt x="2136" y="563"/>
                    </a:lnTo>
                    <a:lnTo>
                      <a:pt x="2473" y="563"/>
                    </a:lnTo>
                    <a:lnTo>
                      <a:pt x="2642" y="731"/>
                    </a:lnTo>
                    <a:lnTo>
                      <a:pt x="2754" y="844"/>
                    </a:lnTo>
                    <a:lnTo>
                      <a:pt x="2923" y="787"/>
                    </a:lnTo>
                    <a:lnTo>
                      <a:pt x="3092" y="675"/>
                    </a:lnTo>
                    <a:lnTo>
                      <a:pt x="3148" y="563"/>
                    </a:lnTo>
                    <a:lnTo>
                      <a:pt x="3148" y="506"/>
                    </a:lnTo>
                    <a:lnTo>
                      <a:pt x="3260" y="225"/>
                    </a:lnTo>
                    <a:lnTo>
                      <a:pt x="3148" y="169"/>
                    </a:lnTo>
                    <a:lnTo>
                      <a:pt x="3148" y="113"/>
                    </a:lnTo>
                    <a:lnTo>
                      <a:pt x="2754" y="113"/>
                    </a:lnTo>
                    <a:lnTo>
                      <a:pt x="2586" y="169"/>
                    </a:lnTo>
                    <a:lnTo>
                      <a:pt x="2473" y="113"/>
                    </a:lnTo>
                    <a:lnTo>
                      <a:pt x="2305" y="113"/>
                    </a:lnTo>
                    <a:lnTo>
                      <a:pt x="2136" y="57"/>
                    </a:lnTo>
                    <a:lnTo>
                      <a:pt x="2080" y="113"/>
                    </a:lnTo>
                    <a:lnTo>
                      <a:pt x="2024" y="113"/>
                    </a:lnTo>
                    <a:lnTo>
                      <a:pt x="1911" y="57"/>
                    </a:lnTo>
                    <a:lnTo>
                      <a:pt x="1911" y="0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1" name="Google Shape;24841;p54"/>
              <p:cNvSpPr/>
              <p:nvPr/>
            </p:nvSpPr>
            <p:spPr>
              <a:xfrm>
                <a:off x="2153325" y="1013250"/>
                <a:ext cx="10120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4048" h="2305" extrusionOk="0">
                    <a:moveTo>
                      <a:pt x="3317" y="0"/>
                    </a:moveTo>
                    <a:lnTo>
                      <a:pt x="3204" y="56"/>
                    </a:lnTo>
                    <a:lnTo>
                      <a:pt x="2811" y="394"/>
                    </a:lnTo>
                    <a:lnTo>
                      <a:pt x="2698" y="562"/>
                    </a:lnTo>
                    <a:lnTo>
                      <a:pt x="2586" y="843"/>
                    </a:lnTo>
                    <a:lnTo>
                      <a:pt x="2473" y="956"/>
                    </a:lnTo>
                    <a:lnTo>
                      <a:pt x="2305" y="1012"/>
                    </a:lnTo>
                    <a:lnTo>
                      <a:pt x="2249" y="1012"/>
                    </a:lnTo>
                    <a:lnTo>
                      <a:pt x="2192" y="1068"/>
                    </a:lnTo>
                    <a:lnTo>
                      <a:pt x="2136" y="1180"/>
                    </a:lnTo>
                    <a:lnTo>
                      <a:pt x="2080" y="1237"/>
                    </a:lnTo>
                    <a:lnTo>
                      <a:pt x="1855" y="1237"/>
                    </a:lnTo>
                    <a:lnTo>
                      <a:pt x="1743" y="1405"/>
                    </a:lnTo>
                    <a:lnTo>
                      <a:pt x="1687" y="1461"/>
                    </a:lnTo>
                    <a:lnTo>
                      <a:pt x="1630" y="1461"/>
                    </a:lnTo>
                    <a:lnTo>
                      <a:pt x="1518" y="1349"/>
                    </a:lnTo>
                    <a:lnTo>
                      <a:pt x="1462" y="1293"/>
                    </a:lnTo>
                    <a:lnTo>
                      <a:pt x="1406" y="1349"/>
                    </a:lnTo>
                    <a:lnTo>
                      <a:pt x="1406" y="1518"/>
                    </a:lnTo>
                    <a:lnTo>
                      <a:pt x="1349" y="1518"/>
                    </a:lnTo>
                    <a:lnTo>
                      <a:pt x="1237" y="1461"/>
                    </a:lnTo>
                    <a:lnTo>
                      <a:pt x="1181" y="1518"/>
                    </a:lnTo>
                    <a:lnTo>
                      <a:pt x="1125" y="1518"/>
                    </a:lnTo>
                    <a:lnTo>
                      <a:pt x="1068" y="1630"/>
                    </a:lnTo>
                    <a:lnTo>
                      <a:pt x="1012" y="1799"/>
                    </a:lnTo>
                    <a:lnTo>
                      <a:pt x="900" y="1742"/>
                    </a:lnTo>
                    <a:lnTo>
                      <a:pt x="844" y="1799"/>
                    </a:lnTo>
                    <a:lnTo>
                      <a:pt x="731" y="1855"/>
                    </a:lnTo>
                    <a:lnTo>
                      <a:pt x="394" y="1855"/>
                    </a:lnTo>
                    <a:lnTo>
                      <a:pt x="338" y="1911"/>
                    </a:lnTo>
                    <a:lnTo>
                      <a:pt x="113" y="2023"/>
                    </a:lnTo>
                    <a:lnTo>
                      <a:pt x="0" y="2248"/>
                    </a:lnTo>
                    <a:lnTo>
                      <a:pt x="57" y="2305"/>
                    </a:lnTo>
                    <a:lnTo>
                      <a:pt x="225" y="2305"/>
                    </a:lnTo>
                    <a:lnTo>
                      <a:pt x="394" y="2248"/>
                    </a:lnTo>
                    <a:lnTo>
                      <a:pt x="562" y="2136"/>
                    </a:lnTo>
                    <a:lnTo>
                      <a:pt x="731" y="2136"/>
                    </a:lnTo>
                    <a:lnTo>
                      <a:pt x="956" y="2192"/>
                    </a:lnTo>
                    <a:lnTo>
                      <a:pt x="1237" y="1967"/>
                    </a:lnTo>
                    <a:lnTo>
                      <a:pt x="1518" y="1799"/>
                    </a:lnTo>
                    <a:lnTo>
                      <a:pt x="1687" y="1742"/>
                    </a:lnTo>
                    <a:lnTo>
                      <a:pt x="2024" y="1742"/>
                    </a:lnTo>
                    <a:lnTo>
                      <a:pt x="2249" y="1799"/>
                    </a:lnTo>
                    <a:lnTo>
                      <a:pt x="2361" y="1855"/>
                    </a:lnTo>
                    <a:lnTo>
                      <a:pt x="2473" y="2023"/>
                    </a:lnTo>
                    <a:lnTo>
                      <a:pt x="2586" y="2136"/>
                    </a:lnTo>
                    <a:lnTo>
                      <a:pt x="2755" y="2192"/>
                    </a:lnTo>
                    <a:lnTo>
                      <a:pt x="3204" y="2192"/>
                    </a:lnTo>
                    <a:lnTo>
                      <a:pt x="3373" y="2136"/>
                    </a:lnTo>
                    <a:lnTo>
                      <a:pt x="3541" y="2023"/>
                    </a:lnTo>
                    <a:lnTo>
                      <a:pt x="3598" y="1799"/>
                    </a:lnTo>
                    <a:lnTo>
                      <a:pt x="3766" y="1799"/>
                    </a:lnTo>
                    <a:lnTo>
                      <a:pt x="3822" y="1686"/>
                    </a:lnTo>
                    <a:lnTo>
                      <a:pt x="3879" y="1630"/>
                    </a:lnTo>
                    <a:lnTo>
                      <a:pt x="3879" y="1574"/>
                    </a:lnTo>
                    <a:lnTo>
                      <a:pt x="3991" y="1574"/>
                    </a:lnTo>
                    <a:lnTo>
                      <a:pt x="3991" y="1518"/>
                    </a:lnTo>
                    <a:lnTo>
                      <a:pt x="3991" y="1293"/>
                    </a:lnTo>
                    <a:lnTo>
                      <a:pt x="3991" y="1124"/>
                    </a:lnTo>
                    <a:lnTo>
                      <a:pt x="4047" y="899"/>
                    </a:lnTo>
                    <a:lnTo>
                      <a:pt x="3991" y="731"/>
                    </a:lnTo>
                    <a:lnTo>
                      <a:pt x="3935" y="506"/>
                    </a:lnTo>
                    <a:lnTo>
                      <a:pt x="3822" y="337"/>
                    </a:lnTo>
                    <a:lnTo>
                      <a:pt x="3654" y="225"/>
                    </a:lnTo>
                    <a:lnTo>
                      <a:pt x="3429" y="169"/>
                    </a:lnTo>
                    <a:lnTo>
                      <a:pt x="3429" y="225"/>
                    </a:lnTo>
                    <a:lnTo>
                      <a:pt x="3373" y="169"/>
                    </a:lnTo>
                    <a:lnTo>
                      <a:pt x="3373" y="56"/>
                    </a:lnTo>
                    <a:lnTo>
                      <a:pt x="3317" y="0"/>
                    </a:lnTo>
                    <a:close/>
                  </a:path>
                </a:pathLst>
              </a:custGeom>
              <a:solidFill>
                <a:srgbClr val="92B5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2" name="Google Shape;24842;p54"/>
              <p:cNvSpPr/>
              <p:nvPr/>
            </p:nvSpPr>
            <p:spPr>
              <a:xfrm>
                <a:off x="2108350" y="1076475"/>
                <a:ext cx="63275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2531" h="1968" extrusionOk="0">
                    <a:moveTo>
                      <a:pt x="226" y="0"/>
                    </a:moveTo>
                    <a:lnTo>
                      <a:pt x="113" y="57"/>
                    </a:lnTo>
                    <a:lnTo>
                      <a:pt x="57" y="57"/>
                    </a:lnTo>
                    <a:lnTo>
                      <a:pt x="1" y="169"/>
                    </a:lnTo>
                    <a:lnTo>
                      <a:pt x="1" y="281"/>
                    </a:lnTo>
                    <a:lnTo>
                      <a:pt x="113" y="338"/>
                    </a:lnTo>
                    <a:lnTo>
                      <a:pt x="282" y="450"/>
                    </a:lnTo>
                    <a:lnTo>
                      <a:pt x="338" y="394"/>
                    </a:lnTo>
                    <a:lnTo>
                      <a:pt x="450" y="506"/>
                    </a:lnTo>
                    <a:lnTo>
                      <a:pt x="394" y="675"/>
                    </a:lnTo>
                    <a:lnTo>
                      <a:pt x="450" y="731"/>
                    </a:lnTo>
                    <a:lnTo>
                      <a:pt x="507" y="731"/>
                    </a:lnTo>
                    <a:lnTo>
                      <a:pt x="619" y="675"/>
                    </a:lnTo>
                    <a:lnTo>
                      <a:pt x="732" y="675"/>
                    </a:lnTo>
                    <a:lnTo>
                      <a:pt x="788" y="731"/>
                    </a:lnTo>
                    <a:lnTo>
                      <a:pt x="900" y="731"/>
                    </a:lnTo>
                    <a:lnTo>
                      <a:pt x="956" y="675"/>
                    </a:lnTo>
                    <a:lnTo>
                      <a:pt x="1125" y="562"/>
                    </a:lnTo>
                    <a:lnTo>
                      <a:pt x="1181" y="562"/>
                    </a:lnTo>
                    <a:lnTo>
                      <a:pt x="1237" y="675"/>
                    </a:lnTo>
                    <a:lnTo>
                      <a:pt x="1181" y="787"/>
                    </a:lnTo>
                    <a:lnTo>
                      <a:pt x="1237" y="843"/>
                    </a:lnTo>
                    <a:lnTo>
                      <a:pt x="1294" y="900"/>
                    </a:lnTo>
                    <a:lnTo>
                      <a:pt x="1350" y="1012"/>
                    </a:lnTo>
                    <a:lnTo>
                      <a:pt x="1294" y="1124"/>
                    </a:lnTo>
                    <a:lnTo>
                      <a:pt x="1350" y="1237"/>
                    </a:lnTo>
                    <a:lnTo>
                      <a:pt x="1462" y="1293"/>
                    </a:lnTo>
                    <a:lnTo>
                      <a:pt x="1575" y="1349"/>
                    </a:lnTo>
                    <a:lnTo>
                      <a:pt x="1687" y="1405"/>
                    </a:lnTo>
                    <a:lnTo>
                      <a:pt x="1856" y="1518"/>
                    </a:lnTo>
                    <a:lnTo>
                      <a:pt x="1968" y="1630"/>
                    </a:lnTo>
                    <a:lnTo>
                      <a:pt x="2137" y="1968"/>
                    </a:lnTo>
                    <a:lnTo>
                      <a:pt x="2249" y="1968"/>
                    </a:lnTo>
                    <a:lnTo>
                      <a:pt x="2361" y="1911"/>
                    </a:lnTo>
                    <a:lnTo>
                      <a:pt x="2418" y="1799"/>
                    </a:lnTo>
                    <a:lnTo>
                      <a:pt x="2418" y="1743"/>
                    </a:lnTo>
                    <a:lnTo>
                      <a:pt x="2361" y="1687"/>
                    </a:lnTo>
                    <a:lnTo>
                      <a:pt x="2474" y="1687"/>
                    </a:lnTo>
                    <a:lnTo>
                      <a:pt x="2530" y="1574"/>
                    </a:lnTo>
                    <a:lnTo>
                      <a:pt x="2530" y="1518"/>
                    </a:lnTo>
                    <a:lnTo>
                      <a:pt x="2530" y="1293"/>
                    </a:lnTo>
                    <a:lnTo>
                      <a:pt x="2530" y="1237"/>
                    </a:lnTo>
                    <a:lnTo>
                      <a:pt x="2474" y="1124"/>
                    </a:lnTo>
                    <a:lnTo>
                      <a:pt x="2361" y="1124"/>
                    </a:lnTo>
                    <a:lnTo>
                      <a:pt x="2305" y="1012"/>
                    </a:lnTo>
                    <a:lnTo>
                      <a:pt x="2193" y="956"/>
                    </a:lnTo>
                    <a:lnTo>
                      <a:pt x="1968" y="900"/>
                    </a:lnTo>
                    <a:lnTo>
                      <a:pt x="1799" y="787"/>
                    </a:lnTo>
                    <a:lnTo>
                      <a:pt x="1631" y="619"/>
                    </a:lnTo>
                    <a:lnTo>
                      <a:pt x="1575" y="394"/>
                    </a:lnTo>
                    <a:lnTo>
                      <a:pt x="1406" y="169"/>
                    </a:lnTo>
                    <a:lnTo>
                      <a:pt x="1294" y="57"/>
                    </a:lnTo>
                    <a:lnTo>
                      <a:pt x="1181" y="0"/>
                    </a:lnTo>
                    <a:lnTo>
                      <a:pt x="1125" y="57"/>
                    </a:lnTo>
                    <a:lnTo>
                      <a:pt x="1013" y="113"/>
                    </a:lnTo>
                    <a:lnTo>
                      <a:pt x="956" y="57"/>
                    </a:lnTo>
                    <a:lnTo>
                      <a:pt x="844" y="0"/>
                    </a:lnTo>
                    <a:lnTo>
                      <a:pt x="788" y="57"/>
                    </a:lnTo>
                    <a:lnTo>
                      <a:pt x="732" y="113"/>
                    </a:lnTo>
                    <a:lnTo>
                      <a:pt x="732" y="169"/>
                    </a:lnTo>
                    <a:lnTo>
                      <a:pt x="675" y="225"/>
                    </a:lnTo>
                    <a:lnTo>
                      <a:pt x="394" y="225"/>
                    </a:lnTo>
                    <a:lnTo>
                      <a:pt x="338" y="57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9BBD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3" name="Google Shape;24843;p54"/>
              <p:cNvSpPr/>
              <p:nvPr/>
            </p:nvSpPr>
            <p:spPr>
              <a:xfrm>
                <a:off x="2130850" y="1034325"/>
                <a:ext cx="4497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237" extrusionOk="0">
                    <a:moveTo>
                      <a:pt x="1012" y="0"/>
                    </a:moveTo>
                    <a:lnTo>
                      <a:pt x="1012" y="113"/>
                    </a:lnTo>
                    <a:lnTo>
                      <a:pt x="1068" y="281"/>
                    </a:lnTo>
                    <a:lnTo>
                      <a:pt x="1068" y="337"/>
                    </a:lnTo>
                    <a:lnTo>
                      <a:pt x="1012" y="394"/>
                    </a:lnTo>
                    <a:lnTo>
                      <a:pt x="843" y="394"/>
                    </a:lnTo>
                    <a:lnTo>
                      <a:pt x="787" y="450"/>
                    </a:lnTo>
                    <a:lnTo>
                      <a:pt x="731" y="506"/>
                    </a:lnTo>
                    <a:lnTo>
                      <a:pt x="618" y="506"/>
                    </a:lnTo>
                    <a:lnTo>
                      <a:pt x="562" y="562"/>
                    </a:lnTo>
                    <a:lnTo>
                      <a:pt x="675" y="675"/>
                    </a:lnTo>
                    <a:lnTo>
                      <a:pt x="675" y="731"/>
                    </a:lnTo>
                    <a:lnTo>
                      <a:pt x="562" y="843"/>
                    </a:lnTo>
                    <a:lnTo>
                      <a:pt x="506" y="899"/>
                    </a:lnTo>
                    <a:lnTo>
                      <a:pt x="394" y="787"/>
                    </a:lnTo>
                    <a:lnTo>
                      <a:pt x="281" y="787"/>
                    </a:lnTo>
                    <a:lnTo>
                      <a:pt x="281" y="899"/>
                    </a:lnTo>
                    <a:lnTo>
                      <a:pt x="56" y="899"/>
                    </a:lnTo>
                    <a:lnTo>
                      <a:pt x="0" y="956"/>
                    </a:lnTo>
                    <a:lnTo>
                      <a:pt x="113" y="1068"/>
                    </a:lnTo>
                    <a:lnTo>
                      <a:pt x="169" y="1068"/>
                    </a:lnTo>
                    <a:lnTo>
                      <a:pt x="225" y="1012"/>
                    </a:lnTo>
                    <a:lnTo>
                      <a:pt x="337" y="1068"/>
                    </a:lnTo>
                    <a:lnTo>
                      <a:pt x="450" y="1180"/>
                    </a:lnTo>
                    <a:lnTo>
                      <a:pt x="506" y="1237"/>
                    </a:lnTo>
                    <a:lnTo>
                      <a:pt x="562" y="1180"/>
                    </a:lnTo>
                    <a:lnTo>
                      <a:pt x="618" y="1124"/>
                    </a:lnTo>
                    <a:lnTo>
                      <a:pt x="843" y="1124"/>
                    </a:lnTo>
                    <a:lnTo>
                      <a:pt x="899" y="1068"/>
                    </a:lnTo>
                    <a:lnTo>
                      <a:pt x="956" y="956"/>
                    </a:lnTo>
                    <a:lnTo>
                      <a:pt x="1012" y="843"/>
                    </a:lnTo>
                    <a:lnTo>
                      <a:pt x="1180" y="787"/>
                    </a:lnTo>
                    <a:lnTo>
                      <a:pt x="1349" y="787"/>
                    </a:lnTo>
                    <a:lnTo>
                      <a:pt x="1518" y="675"/>
                    </a:lnTo>
                    <a:lnTo>
                      <a:pt x="1686" y="562"/>
                    </a:lnTo>
                    <a:lnTo>
                      <a:pt x="1799" y="394"/>
                    </a:lnTo>
                    <a:lnTo>
                      <a:pt x="1686" y="394"/>
                    </a:lnTo>
                    <a:lnTo>
                      <a:pt x="1630" y="281"/>
                    </a:lnTo>
                    <a:lnTo>
                      <a:pt x="1574" y="225"/>
                    </a:lnTo>
                    <a:lnTo>
                      <a:pt x="1518" y="225"/>
                    </a:lnTo>
                    <a:lnTo>
                      <a:pt x="1405" y="281"/>
                    </a:lnTo>
                    <a:lnTo>
                      <a:pt x="1349" y="281"/>
                    </a:lnTo>
                    <a:lnTo>
                      <a:pt x="1293" y="225"/>
                    </a:lnTo>
                    <a:lnTo>
                      <a:pt x="1237" y="113"/>
                    </a:lnTo>
                    <a:lnTo>
                      <a:pt x="1180" y="0"/>
                    </a:lnTo>
                    <a:close/>
                  </a:path>
                </a:pathLst>
              </a:custGeom>
              <a:solidFill>
                <a:srgbClr val="ADCE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4" name="Google Shape;24844;p54"/>
              <p:cNvSpPr/>
              <p:nvPr/>
            </p:nvSpPr>
            <p:spPr>
              <a:xfrm>
                <a:off x="2139275" y="1066625"/>
                <a:ext cx="33750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575" extrusionOk="0">
                    <a:moveTo>
                      <a:pt x="506" y="1"/>
                    </a:moveTo>
                    <a:lnTo>
                      <a:pt x="338" y="113"/>
                    </a:lnTo>
                    <a:lnTo>
                      <a:pt x="281" y="170"/>
                    </a:lnTo>
                    <a:lnTo>
                      <a:pt x="225" y="282"/>
                    </a:lnTo>
                    <a:lnTo>
                      <a:pt x="225" y="394"/>
                    </a:lnTo>
                    <a:lnTo>
                      <a:pt x="169" y="394"/>
                    </a:lnTo>
                    <a:lnTo>
                      <a:pt x="113" y="338"/>
                    </a:lnTo>
                    <a:lnTo>
                      <a:pt x="57" y="451"/>
                    </a:lnTo>
                    <a:lnTo>
                      <a:pt x="0" y="563"/>
                    </a:lnTo>
                    <a:lnTo>
                      <a:pt x="57" y="619"/>
                    </a:lnTo>
                    <a:lnTo>
                      <a:pt x="169" y="619"/>
                    </a:lnTo>
                    <a:lnTo>
                      <a:pt x="169" y="675"/>
                    </a:lnTo>
                    <a:lnTo>
                      <a:pt x="225" y="844"/>
                    </a:lnTo>
                    <a:lnTo>
                      <a:pt x="281" y="1013"/>
                    </a:lnTo>
                    <a:lnTo>
                      <a:pt x="394" y="1125"/>
                    </a:lnTo>
                    <a:lnTo>
                      <a:pt x="506" y="1237"/>
                    </a:lnTo>
                    <a:lnTo>
                      <a:pt x="562" y="1350"/>
                    </a:lnTo>
                    <a:lnTo>
                      <a:pt x="619" y="1462"/>
                    </a:lnTo>
                    <a:lnTo>
                      <a:pt x="787" y="1462"/>
                    </a:lnTo>
                    <a:lnTo>
                      <a:pt x="900" y="1406"/>
                    </a:lnTo>
                    <a:lnTo>
                      <a:pt x="1012" y="1406"/>
                    </a:lnTo>
                    <a:lnTo>
                      <a:pt x="1068" y="1462"/>
                    </a:lnTo>
                    <a:lnTo>
                      <a:pt x="1124" y="1575"/>
                    </a:lnTo>
                    <a:lnTo>
                      <a:pt x="1237" y="1518"/>
                    </a:lnTo>
                    <a:lnTo>
                      <a:pt x="1349" y="1518"/>
                    </a:lnTo>
                    <a:lnTo>
                      <a:pt x="1349" y="1406"/>
                    </a:lnTo>
                    <a:lnTo>
                      <a:pt x="1293" y="1294"/>
                    </a:lnTo>
                    <a:lnTo>
                      <a:pt x="1237" y="1181"/>
                    </a:lnTo>
                    <a:lnTo>
                      <a:pt x="1124" y="956"/>
                    </a:lnTo>
                    <a:lnTo>
                      <a:pt x="1012" y="788"/>
                    </a:lnTo>
                    <a:lnTo>
                      <a:pt x="956" y="732"/>
                    </a:lnTo>
                    <a:lnTo>
                      <a:pt x="843" y="732"/>
                    </a:lnTo>
                    <a:lnTo>
                      <a:pt x="787" y="844"/>
                    </a:lnTo>
                    <a:lnTo>
                      <a:pt x="731" y="956"/>
                    </a:lnTo>
                    <a:lnTo>
                      <a:pt x="619" y="788"/>
                    </a:lnTo>
                    <a:lnTo>
                      <a:pt x="619" y="619"/>
                    </a:lnTo>
                    <a:lnTo>
                      <a:pt x="731" y="282"/>
                    </a:lnTo>
                    <a:lnTo>
                      <a:pt x="675" y="226"/>
                    </a:lnTo>
                    <a:lnTo>
                      <a:pt x="619" y="170"/>
                    </a:lnTo>
                    <a:lnTo>
                      <a:pt x="562" y="113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91B4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5" name="Google Shape;24845;p54"/>
              <p:cNvSpPr/>
              <p:nvPr/>
            </p:nvSpPr>
            <p:spPr>
              <a:xfrm>
                <a:off x="2104150" y="1048375"/>
                <a:ext cx="295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900" extrusionOk="0">
                    <a:moveTo>
                      <a:pt x="843" y="0"/>
                    </a:moveTo>
                    <a:lnTo>
                      <a:pt x="675" y="56"/>
                    </a:lnTo>
                    <a:lnTo>
                      <a:pt x="618" y="113"/>
                    </a:lnTo>
                    <a:lnTo>
                      <a:pt x="562" y="169"/>
                    </a:lnTo>
                    <a:lnTo>
                      <a:pt x="450" y="169"/>
                    </a:lnTo>
                    <a:lnTo>
                      <a:pt x="394" y="225"/>
                    </a:lnTo>
                    <a:lnTo>
                      <a:pt x="337" y="337"/>
                    </a:lnTo>
                    <a:lnTo>
                      <a:pt x="225" y="394"/>
                    </a:lnTo>
                    <a:lnTo>
                      <a:pt x="113" y="450"/>
                    </a:lnTo>
                    <a:lnTo>
                      <a:pt x="0" y="675"/>
                    </a:lnTo>
                    <a:lnTo>
                      <a:pt x="56" y="731"/>
                    </a:lnTo>
                    <a:lnTo>
                      <a:pt x="225" y="787"/>
                    </a:lnTo>
                    <a:lnTo>
                      <a:pt x="337" y="843"/>
                    </a:lnTo>
                    <a:lnTo>
                      <a:pt x="450" y="900"/>
                    </a:lnTo>
                    <a:lnTo>
                      <a:pt x="562" y="900"/>
                    </a:lnTo>
                    <a:lnTo>
                      <a:pt x="618" y="843"/>
                    </a:lnTo>
                    <a:lnTo>
                      <a:pt x="675" y="731"/>
                    </a:lnTo>
                    <a:lnTo>
                      <a:pt x="731" y="787"/>
                    </a:lnTo>
                    <a:lnTo>
                      <a:pt x="731" y="843"/>
                    </a:lnTo>
                    <a:lnTo>
                      <a:pt x="900" y="843"/>
                    </a:lnTo>
                    <a:lnTo>
                      <a:pt x="956" y="787"/>
                    </a:lnTo>
                    <a:lnTo>
                      <a:pt x="1012" y="731"/>
                    </a:lnTo>
                    <a:lnTo>
                      <a:pt x="956" y="618"/>
                    </a:lnTo>
                    <a:lnTo>
                      <a:pt x="956" y="562"/>
                    </a:lnTo>
                    <a:lnTo>
                      <a:pt x="1012" y="506"/>
                    </a:lnTo>
                    <a:lnTo>
                      <a:pt x="1068" y="450"/>
                    </a:lnTo>
                    <a:lnTo>
                      <a:pt x="1124" y="337"/>
                    </a:lnTo>
                    <a:lnTo>
                      <a:pt x="1181" y="337"/>
                    </a:lnTo>
                    <a:lnTo>
                      <a:pt x="1124" y="225"/>
                    </a:lnTo>
                    <a:lnTo>
                      <a:pt x="1068" y="113"/>
                    </a:lnTo>
                    <a:lnTo>
                      <a:pt x="900" y="113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A9CD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6" name="Google Shape;24846;p54"/>
              <p:cNvSpPr/>
              <p:nvPr/>
            </p:nvSpPr>
            <p:spPr>
              <a:xfrm>
                <a:off x="2216550" y="1006225"/>
                <a:ext cx="421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1125" extrusionOk="0">
                    <a:moveTo>
                      <a:pt x="788" y="0"/>
                    </a:moveTo>
                    <a:lnTo>
                      <a:pt x="731" y="56"/>
                    </a:lnTo>
                    <a:lnTo>
                      <a:pt x="675" y="112"/>
                    </a:lnTo>
                    <a:lnTo>
                      <a:pt x="619" y="225"/>
                    </a:lnTo>
                    <a:lnTo>
                      <a:pt x="563" y="337"/>
                    </a:lnTo>
                    <a:lnTo>
                      <a:pt x="450" y="394"/>
                    </a:lnTo>
                    <a:lnTo>
                      <a:pt x="394" y="506"/>
                    </a:lnTo>
                    <a:lnTo>
                      <a:pt x="282" y="562"/>
                    </a:lnTo>
                    <a:lnTo>
                      <a:pt x="113" y="618"/>
                    </a:lnTo>
                    <a:lnTo>
                      <a:pt x="57" y="675"/>
                    </a:lnTo>
                    <a:lnTo>
                      <a:pt x="57" y="731"/>
                    </a:lnTo>
                    <a:lnTo>
                      <a:pt x="1" y="956"/>
                    </a:lnTo>
                    <a:lnTo>
                      <a:pt x="57" y="1124"/>
                    </a:lnTo>
                    <a:lnTo>
                      <a:pt x="169" y="1124"/>
                    </a:lnTo>
                    <a:lnTo>
                      <a:pt x="226" y="1068"/>
                    </a:lnTo>
                    <a:lnTo>
                      <a:pt x="226" y="1012"/>
                    </a:lnTo>
                    <a:lnTo>
                      <a:pt x="226" y="899"/>
                    </a:lnTo>
                    <a:lnTo>
                      <a:pt x="282" y="787"/>
                    </a:lnTo>
                    <a:lnTo>
                      <a:pt x="450" y="618"/>
                    </a:lnTo>
                    <a:lnTo>
                      <a:pt x="619" y="562"/>
                    </a:lnTo>
                    <a:lnTo>
                      <a:pt x="675" y="450"/>
                    </a:lnTo>
                    <a:lnTo>
                      <a:pt x="731" y="394"/>
                    </a:lnTo>
                    <a:lnTo>
                      <a:pt x="788" y="394"/>
                    </a:lnTo>
                    <a:lnTo>
                      <a:pt x="844" y="450"/>
                    </a:lnTo>
                    <a:lnTo>
                      <a:pt x="844" y="506"/>
                    </a:lnTo>
                    <a:lnTo>
                      <a:pt x="900" y="562"/>
                    </a:lnTo>
                    <a:lnTo>
                      <a:pt x="956" y="450"/>
                    </a:lnTo>
                    <a:lnTo>
                      <a:pt x="1012" y="450"/>
                    </a:lnTo>
                    <a:lnTo>
                      <a:pt x="1125" y="562"/>
                    </a:lnTo>
                    <a:lnTo>
                      <a:pt x="1237" y="675"/>
                    </a:lnTo>
                    <a:lnTo>
                      <a:pt x="1293" y="787"/>
                    </a:lnTo>
                    <a:lnTo>
                      <a:pt x="1350" y="899"/>
                    </a:lnTo>
                    <a:lnTo>
                      <a:pt x="1350" y="1068"/>
                    </a:lnTo>
                    <a:lnTo>
                      <a:pt x="1518" y="956"/>
                    </a:lnTo>
                    <a:lnTo>
                      <a:pt x="1631" y="843"/>
                    </a:lnTo>
                    <a:lnTo>
                      <a:pt x="1687" y="731"/>
                    </a:lnTo>
                    <a:lnTo>
                      <a:pt x="1687" y="562"/>
                    </a:lnTo>
                    <a:lnTo>
                      <a:pt x="1631" y="450"/>
                    </a:lnTo>
                    <a:lnTo>
                      <a:pt x="1574" y="337"/>
                    </a:lnTo>
                    <a:lnTo>
                      <a:pt x="1406" y="450"/>
                    </a:lnTo>
                    <a:lnTo>
                      <a:pt x="1125" y="450"/>
                    </a:lnTo>
                    <a:lnTo>
                      <a:pt x="1069" y="337"/>
                    </a:lnTo>
                    <a:lnTo>
                      <a:pt x="1012" y="281"/>
                    </a:lnTo>
                    <a:lnTo>
                      <a:pt x="900" y="112"/>
                    </a:lnTo>
                    <a:lnTo>
                      <a:pt x="844" y="56"/>
                    </a:lnTo>
                    <a:lnTo>
                      <a:pt x="788" y="0"/>
                    </a:lnTo>
                    <a:close/>
                  </a:path>
                </a:pathLst>
              </a:custGeom>
              <a:solidFill>
                <a:srgbClr val="9DBD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7" name="Google Shape;24847;p54"/>
              <p:cNvSpPr/>
              <p:nvPr/>
            </p:nvSpPr>
            <p:spPr>
              <a:xfrm>
                <a:off x="2246075" y="1020275"/>
                <a:ext cx="16875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1574" extrusionOk="0">
                    <a:moveTo>
                      <a:pt x="506" y="0"/>
                    </a:moveTo>
                    <a:lnTo>
                      <a:pt x="450" y="56"/>
                    </a:lnTo>
                    <a:lnTo>
                      <a:pt x="506" y="169"/>
                    </a:lnTo>
                    <a:lnTo>
                      <a:pt x="506" y="225"/>
                    </a:lnTo>
                    <a:lnTo>
                      <a:pt x="393" y="169"/>
                    </a:lnTo>
                    <a:lnTo>
                      <a:pt x="337" y="169"/>
                    </a:lnTo>
                    <a:lnTo>
                      <a:pt x="337" y="225"/>
                    </a:lnTo>
                    <a:lnTo>
                      <a:pt x="281" y="337"/>
                    </a:lnTo>
                    <a:lnTo>
                      <a:pt x="169" y="506"/>
                    </a:lnTo>
                    <a:lnTo>
                      <a:pt x="281" y="618"/>
                    </a:lnTo>
                    <a:lnTo>
                      <a:pt x="281" y="731"/>
                    </a:lnTo>
                    <a:lnTo>
                      <a:pt x="225" y="787"/>
                    </a:lnTo>
                    <a:lnTo>
                      <a:pt x="169" y="899"/>
                    </a:lnTo>
                    <a:lnTo>
                      <a:pt x="169" y="1012"/>
                    </a:lnTo>
                    <a:lnTo>
                      <a:pt x="225" y="1124"/>
                    </a:lnTo>
                    <a:lnTo>
                      <a:pt x="225" y="1237"/>
                    </a:lnTo>
                    <a:lnTo>
                      <a:pt x="112" y="1068"/>
                    </a:lnTo>
                    <a:lnTo>
                      <a:pt x="56" y="1068"/>
                    </a:lnTo>
                    <a:lnTo>
                      <a:pt x="0" y="1124"/>
                    </a:lnTo>
                    <a:lnTo>
                      <a:pt x="56" y="1237"/>
                    </a:lnTo>
                    <a:lnTo>
                      <a:pt x="112" y="1349"/>
                    </a:lnTo>
                    <a:lnTo>
                      <a:pt x="112" y="1405"/>
                    </a:lnTo>
                    <a:lnTo>
                      <a:pt x="112" y="1518"/>
                    </a:lnTo>
                    <a:lnTo>
                      <a:pt x="169" y="1574"/>
                    </a:lnTo>
                    <a:lnTo>
                      <a:pt x="225" y="1574"/>
                    </a:lnTo>
                    <a:lnTo>
                      <a:pt x="337" y="1518"/>
                    </a:lnTo>
                    <a:lnTo>
                      <a:pt x="393" y="1405"/>
                    </a:lnTo>
                    <a:lnTo>
                      <a:pt x="393" y="1349"/>
                    </a:lnTo>
                    <a:lnTo>
                      <a:pt x="393" y="956"/>
                    </a:lnTo>
                    <a:lnTo>
                      <a:pt x="450" y="787"/>
                    </a:lnTo>
                    <a:lnTo>
                      <a:pt x="562" y="618"/>
                    </a:lnTo>
                    <a:lnTo>
                      <a:pt x="618" y="506"/>
                    </a:lnTo>
                    <a:lnTo>
                      <a:pt x="674" y="450"/>
                    </a:lnTo>
                    <a:lnTo>
                      <a:pt x="618" y="394"/>
                    </a:lnTo>
                    <a:lnTo>
                      <a:pt x="618" y="337"/>
                    </a:lnTo>
                    <a:lnTo>
                      <a:pt x="618" y="169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8" name="Google Shape;24848;p54"/>
              <p:cNvSpPr/>
              <p:nvPr/>
            </p:nvSpPr>
            <p:spPr>
              <a:xfrm>
                <a:off x="2255900" y="999200"/>
                <a:ext cx="154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844" extrusionOk="0">
                    <a:moveTo>
                      <a:pt x="281" y="0"/>
                    </a:moveTo>
                    <a:lnTo>
                      <a:pt x="57" y="112"/>
                    </a:lnTo>
                    <a:lnTo>
                      <a:pt x="0" y="169"/>
                    </a:lnTo>
                    <a:lnTo>
                      <a:pt x="0" y="281"/>
                    </a:lnTo>
                    <a:lnTo>
                      <a:pt x="113" y="393"/>
                    </a:lnTo>
                    <a:lnTo>
                      <a:pt x="113" y="506"/>
                    </a:lnTo>
                    <a:lnTo>
                      <a:pt x="169" y="562"/>
                    </a:lnTo>
                    <a:lnTo>
                      <a:pt x="225" y="562"/>
                    </a:lnTo>
                    <a:lnTo>
                      <a:pt x="281" y="618"/>
                    </a:lnTo>
                    <a:lnTo>
                      <a:pt x="281" y="675"/>
                    </a:lnTo>
                    <a:lnTo>
                      <a:pt x="338" y="731"/>
                    </a:lnTo>
                    <a:lnTo>
                      <a:pt x="394" y="787"/>
                    </a:lnTo>
                    <a:lnTo>
                      <a:pt x="506" y="843"/>
                    </a:lnTo>
                    <a:lnTo>
                      <a:pt x="619" y="787"/>
                    </a:lnTo>
                    <a:lnTo>
                      <a:pt x="619" y="675"/>
                    </a:lnTo>
                    <a:lnTo>
                      <a:pt x="563" y="506"/>
                    </a:lnTo>
                    <a:lnTo>
                      <a:pt x="619" y="337"/>
                    </a:lnTo>
                    <a:lnTo>
                      <a:pt x="619" y="281"/>
                    </a:lnTo>
                    <a:lnTo>
                      <a:pt x="563" y="281"/>
                    </a:lnTo>
                    <a:lnTo>
                      <a:pt x="506" y="225"/>
                    </a:lnTo>
                    <a:lnTo>
                      <a:pt x="450" y="169"/>
                    </a:lnTo>
                    <a:lnTo>
                      <a:pt x="394" y="112"/>
                    </a:lnTo>
                    <a:lnTo>
                      <a:pt x="394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9DBD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9" name="Google Shape;24849;p54"/>
              <p:cNvSpPr/>
              <p:nvPr/>
            </p:nvSpPr>
            <p:spPr>
              <a:xfrm>
                <a:off x="2267150" y="1011825"/>
                <a:ext cx="1547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619" h="563" extrusionOk="0">
                    <a:moveTo>
                      <a:pt x="113" y="1"/>
                    </a:moveTo>
                    <a:lnTo>
                      <a:pt x="113" y="57"/>
                    </a:lnTo>
                    <a:lnTo>
                      <a:pt x="113" y="170"/>
                    </a:lnTo>
                    <a:lnTo>
                      <a:pt x="113" y="282"/>
                    </a:lnTo>
                    <a:lnTo>
                      <a:pt x="56" y="338"/>
                    </a:lnTo>
                    <a:lnTo>
                      <a:pt x="0" y="451"/>
                    </a:lnTo>
                    <a:lnTo>
                      <a:pt x="169" y="563"/>
                    </a:lnTo>
                    <a:lnTo>
                      <a:pt x="337" y="507"/>
                    </a:lnTo>
                    <a:lnTo>
                      <a:pt x="618" y="507"/>
                    </a:lnTo>
                    <a:lnTo>
                      <a:pt x="562" y="338"/>
                    </a:lnTo>
                    <a:lnTo>
                      <a:pt x="506" y="282"/>
                    </a:lnTo>
                    <a:lnTo>
                      <a:pt x="450" y="282"/>
                    </a:lnTo>
                    <a:lnTo>
                      <a:pt x="394" y="338"/>
                    </a:lnTo>
                    <a:lnTo>
                      <a:pt x="337" y="338"/>
                    </a:lnTo>
                    <a:lnTo>
                      <a:pt x="225" y="282"/>
                    </a:lnTo>
                    <a:lnTo>
                      <a:pt x="225" y="170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0" name="Google Shape;24850;p54"/>
              <p:cNvSpPr/>
              <p:nvPr/>
            </p:nvSpPr>
            <p:spPr>
              <a:xfrm>
                <a:off x="2126625" y="1056800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225" y="0"/>
                    </a:moveTo>
                    <a:lnTo>
                      <a:pt x="1" y="169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282" y="281"/>
                    </a:lnTo>
                    <a:lnTo>
                      <a:pt x="338" y="225"/>
                    </a:lnTo>
                    <a:lnTo>
                      <a:pt x="394" y="113"/>
                    </a:lnTo>
                    <a:lnTo>
                      <a:pt x="282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1" name="Google Shape;24851;p54"/>
              <p:cNvSpPr/>
              <p:nvPr/>
            </p:nvSpPr>
            <p:spPr>
              <a:xfrm>
                <a:off x="2255900" y="10132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9DBD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2" name="Google Shape;24852;p54"/>
              <p:cNvSpPr/>
              <p:nvPr/>
            </p:nvSpPr>
            <p:spPr>
              <a:xfrm>
                <a:off x="2264325" y="10230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3" name="Google Shape;24853;p54"/>
              <p:cNvSpPr/>
              <p:nvPr/>
            </p:nvSpPr>
            <p:spPr>
              <a:xfrm>
                <a:off x="2132250" y="10680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4" name="Google Shape;24854;p54"/>
              <p:cNvSpPr/>
              <p:nvPr/>
            </p:nvSpPr>
            <p:spPr>
              <a:xfrm>
                <a:off x="2261525" y="10287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C5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5" name="Google Shape;24855;p54"/>
              <p:cNvSpPr/>
              <p:nvPr/>
            </p:nvSpPr>
            <p:spPr>
              <a:xfrm>
                <a:off x="2140675" y="107507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BBD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6" name="Google Shape;24856;p54"/>
              <p:cNvSpPr/>
              <p:nvPr/>
            </p:nvSpPr>
            <p:spPr>
              <a:xfrm>
                <a:off x="2198300" y="10132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7" name="Google Shape;24857;p54"/>
              <p:cNvSpPr/>
              <p:nvPr/>
            </p:nvSpPr>
            <p:spPr>
              <a:xfrm>
                <a:off x="2173000" y="1013250"/>
                <a:ext cx="705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900" extrusionOk="0">
                    <a:moveTo>
                      <a:pt x="0" y="0"/>
                    </a:moveTo>
                    <a:lnTo>
                      <a:pt x="57" y="169"/>
                    </a:lnTo>
                    <a:lnTo>
                      <a:pt x="0" y="394"/>
                    </a:lnTo>
                    <a:lnTo>
                      <a:pt x="0" y="506"/>
                    </a:lnTo>
                    <a:lnTo>
                      <a:pt x="0" y="618"/>
                    </a:lnTo>
                    <a:lnTo>
                      <a:pt x="57" y="899"/>
                    </a:lnTo>
                    <a:lnTo>
                      <a:pt x="113" y="843"/>
                    </a:lnTo>
                    <a:lnTo>
                      <a:pt x="113" y="506"/>
                    </a:lnTo>
                    <a:lnTo>
                      <a:pt x="169" y="337"/>
                    </a:lnTo>
                    <a:lnTo>
                      <a:pt x="281" y="169"/>
                    </a:lnTo>
                    <a:lnTo>
                      <a:pt x="281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3D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8" name="Google Shape;24858;p54"/>
              <p:cNvSpPr/>
              <p:nvPr/>
            </p:nvSpPr>
            <p:spPr>
              <a:xfrm>
                <a:off x="2178625" y="10273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4D2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9" name="Google Shape;24859;p54"/>
              <p:cNvSpPr/>
              <p:nvPr/>
            </p:nvSpPr>
            <p:spPr>
              <a:xfrm>
                <a:off x="1617975" y="11481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0" name="Google Shape;24860;p54"/>
              <p:cNvSpPr/>
              <p:nvPr/>
            </p:nvSpPr>
            <p:spPr>
              <a:xfrm>
                <a:off x="1654500" y="1170625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169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1" name="Google Shape;24861;p54"/>
              <p:cNvSpPr/>
              <p:nvPr/>
            </p:nvSpPr>
            <p:spPr>
              <a:xfrm>
                <a:off x="1654500" y="11369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2" name="Google Shape;24862;p54"/>
              <p:cNvSpPr/>
              <p:nvPr/>
            </p:nvSpPr>
            <p:spPr>
              <a:xfrm>
                <a:off x="1654500" y="11397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5D4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3" name="Google Shape;24863;p54"/>
              <p:cNvSpPr/>
              <p:nvPr/>
            </p:nvSpPr>
            <p:spPr>
              <a:xfrm>
                <a:off x="1795000" y="1174825"/>
                <a:ext cx="119475" cy="59050"/>
              </a:xfrm>
              <a:custGeom>
                <a:avLst/>
                <a:gdLst/>
                <a:ahLst/>
                <a:cxnLst/>
                <a:rect l="l" t="t" r="r" b="b"/>
                <a:pathLst>
                  <a:path w="4779" h="2362" extrusionOk="0">
                    <a:moveTo>
                      <a:pt x="1631" y="1"/>
                    </a:moveTo>
                    <a:lnTo>
                      <a:pt x="1406" y="169"/>
                    </a:lnTo>
                    <a:lnTo>
                      <a:pt x="1294" y="338"/>
                    </a:lnTo>
                    <a:lnTo>
                      <a:pt x="1237" y="507"/>
                    </a:lnTo>
                    <a:lnTo>
                      <a:pt x="1181" y="619"/>
                    </a:lnTo>
                    <a:lnTo>
                      <a:pt x="1181" y="675"/>
                    </a:lnTo>
                    <a:lnTo>
                      <a:pt x="1237" y="731"/>
                    </a:lnTo>
                    <a:lnTo>
                      <a:pt x="1350" y="844"/>
                    </a:lnTo>
                    <a:lnTo>
                      <a:pt x="1406" y="788"/>
                    </a:lnTo>
                    <a:lnTo>
                      <a:pt x="1519" y="731"/>
                    </a:lnTo>
                    <a:lnTo>
                      <a:pt x="1462" y="844"/>
                    </a:lnTo>
                    <a:lnTo>
                      <a:pt x="1406" y="900"/>
                    </a:lnTo>
                    <a:lnTo>
                      <a:pt x="1181" y="900"/>
                    </a:lnTo>
                    <a:lnTo>
                      <a:pt x="1013" y="844"/>
                    </a:lnTo>
                    <a:lnTo>
                      <a:pt x="844" y="844"/>
                    </a:lnTo>
                    <a:lnTo>
                      <a:pt x="788" y="900"/>
                    </a:lnTo>
                    <a:lnTo>
                      <a:pt x="732" y="1012"/>
                    </a:lnTo>
                    <a:lnTo>
                      <a:pt x="732" y="1181"/>
                    </a:lnTo>
                    <a:lnTo>
                      <a:pt x="732" y="1406"/>
                    </a:lnTo>
                    <a:lnTo>
                      <a:pt x="675" y="1574"/>
                    </a:lnTo>
                    <a:lnTo>
                      <a:pt x="675" y="1406"/>
                    </a:lnTo>
                    <a:lnTo>
                      <a:pt x="619" y="1237"/>
                    </a:lnTo>
                    <a:lnTo>
                      <a:pt x="451" y="1125"/>
                    </a:lnTo>
                    <a:lnTo>
                      <a:pt x="338" y="1012"/>
                    </a:lnTo>
                    <a:lnTo>
                      <a:pt x="282" y="900"/>
                    </a:lnTo>
                    <a:lnTo>
                      <a:pt x="226" y="844"/>
                    </a:lnTo>
                    <a:lnTo>
                      <a:pt x="113" y="844"/>
                    </a:lnTo>
                    <a:lnTo>
                      <a:pt x="57" y="956"/>
                    </a:lnTo>
                    <a:lnTo>
                      <a:pt x="1" y="1012"/>
                    </a:lnTo>
                    <a:lnTo>
                      <a:pt x="1" y="1125"/>
                    </a:lnTo>
                    <a:lnTo>
                      <a:pt x="57" y="1237"/>
                    </a:lnTo>
                    <a:lnTo>
                      <a:pt x="113" y="1293"/>
                    </a:lnTo>
                    <a:lnTo>
                      <a:pt x="57" y="1350"/>
                    </a:lnTo>
                    <a:lnTo>
                      <a:pt x="1" y="1350"/>
                    </a:lnTo>
                    <a:lnTo>
                      <a:pt x="1" y="1406"/>
                    </a:lnTo>
                    <a:lnTo>
                      <a:pt x="113" y="1518"/>
                    </a:lnTo>
                    <a:lnTo>
                      <a:pt x="113" y="1574"/>
                    </a:lnTo>
                    <a:lnTo>
                      <a:pt x="57" y="1631"/>
                    </a:lnTo>
                    <a:lnTo>
                      <a:pt x="226" y="1687"/>
                    </a:lnTo>
                    <a:lnTo>
                      <a:pt x="282" y="1743"/>
                    </a:lnTo>
                    <a:lnTo>
                      <a:pt x="282" y="1856"/>
                    </a:lnTo>
                    <a:lnTo>
                      <a:pt x="338" y="1968"/>
                    </a:lnTo>
                    <a:lnTo>
                      <a:pt x="338" y="2024"/>
                    </a:lnTo>
                    <a:lnTo>
                      <a:pt x="338" y="2137"/>
                    </a:lnTo>
                    <a:lnTo>
                      <a:pt x="282" y="2305"/>
                    </a:lnTo>
                    <a:lnTo>
                      <a:pt x="394" y="2305"/>
                    </a:lnTo>
                    <a:lnTo>
                      <a:pt x="507" y="2249"/>
                    </a:lnTo>
                    <a:lnTo>
                      <a:pt x="563" y="2249"/>
                    </a:lnTo>
                    <a:lnTo>
                      <a:pt x="563" y="2137"/>
                    </a:lnTo>
                    <a:lnTo>
                      <a:pt x="563" y="2024"/>
                    </a:lnTo>
                    <a:lnTo>
                      <a:pt x="563" y="1968"/>
                    </a:lnTo>
                    <a:lnTo>
                      <a:pt x="451" y="1912"/>
                    </a:lnTo>
                    <a:lnTo>
                      <a:pt x="451" y="1856"/>
                    </a:lnTo>
                    <a:lnTo>
                      <a:pt x="563" y="1856"/>
                    </a:lnTo>
                    <a:lnTo>
                      <a:pt x="732" y="1968"/>
                    </a:lnTo>
                    <a:lnTo>
                      <a:pt x="788" y="2024"/>
                    </a:lnTo>
                    <a:lnTo>
                      <a:pt x="844" y="2137"/>
                    </a:lnTo>
                    <a:lnTo>
                      <a:pt x="900" y="2137"/>
                    </a:lnTo>
                    <a:lnTo>
                      <a:pt x="956" y="2080"/>
                    </a:lnTo>
                    <a:lnTo>
                      <a:pt x="956" y="2024"/>
                    </a:lnTo>
                    <a:lnTo>
                      <a:pt x="956" y="1912"/>
                    </a:lnTo>
                    <a:lnTo>
                      <a:pt x="956" y="1856"/>
                    </a:lnTo>
                    <a:lnTo>
                      <a:pt x="900" y="1799"/>
                    </a:lnTo>
                    <a:lnTo>
                      <a:pt x="956" y="1743"/>
                    </a:lnTo>
                    <a:lnTo>
                      <a:pt x="1013" y="1687"/>
                    </a:lnTo>
                    <a:lnTo>
                      <a:pt x="1069" y="1631"/>
                    </a:lnTo>
                    <a:lnTo>
                      <a:pt x="1350" y="1631"/>
                    </a:lnTo>
                    <a:lnTo>
                      <a:pt x="1462" y="1574"/>
                    </a:lnTo>
                    <a:lnTo>
                      <a:pt x="1631" y="1631"/>
                    </a:lnTo>
                    <a:lnTo>
                      <a:pt x="1687" y="1687"/>
                    </a:lnTo>
                    <a:lnTo>
                      <a:pt x="1687" y="1799"/>
                    </a:lnTo>
                    <a:lnTo>
                      <a:pt x="1743" y="1799"/>
                    </a:lnTo>
                    <a:lnTo>
                      <a:pt x="1800" y="1743"/>
                    </a:lnTo>
                    <a:lnTo>
                      <a:pt x="1856" y="1687"/>
                    </a:lnTo>
                    <a:lnTo>
                      <a:pt x="1856" y="1631"/>
                    </a:lnTo>
                    <a:lnTo>
                      <a:pt x="2024" y="1631"/>
                    </a:lnTo>
                    <a:lnTo>
                      <a:pt x="2024" y="1574"/>
                    </a:lnTo>
                    <a:lnTo>
                      <a:pt x="2024" y="1518"/>
                    </a:lnTo>
                    <a:lnTo>
                      <a:pt x="1912" y="1406"/>
                    </a:lnTo>
                    <a:lnTo>
                      <a:pt x="1912" y="1293"/>
                    </a:lnTo>
                    <a:lnTo>
                      <a:pt x="1912" y="1181"/>
                    </a:lnTo>
                    <a:lnTo>
                      <a:pt x="1968" y="1069"/>
                    </a:lnTo>
                    <a:lnTo>
                      <a:pt x="2193" y="1069"/>
                    </a:lnTo>
                    <a:lnTo>
                      <a:pt x="2193" y="1012"/>
                    </a:lnTo>
                    <a:lnTo>
                      <a:pt x="2193" y="900"/>
                    </a:lnTo>
                    <a:lnTo>
                      <a:pt x="2305" y="900"/>
                    </a:lnTo>
                    <a:lnTo>
                      <a:pt x="2474" y="956"/>
                    </a:lnTo>
                    <a:lnTo>
                      <a:pt x="2586" y="956"/>
                    </a:lnTo>
                    <a:lnTo>
                      <a:pt x="2699" y="900"/>
                    </a:lnTo>
                    <a:lnTo>
                      <a:pt x="2811" y="788"/>
                    </a:lnTo>
                    <a:lnTo>
                      <a:pt x="2867" y="788"/>
                    </a:lnTo>
                    <a:lnTo>
                      <a:pt x="2980" y="1125"/>
                    </a:lnTo>
                    <a:lnTo>
                      <a:pt x="3036" y="1293"/>
                    </a:lnTo>
                    <a:lnTo>
                      <a:pt x="3036" y="1462"/>
                    </a:lnTo>
                    <a:lnTo>
                      <a:pt x="2980" y="1574"/>
                    </a:lnTo>
                    <a:lnTo>
                      <a:pt x="2924" y="1743"/>
                    </a:lnTo>
                    <a:lnTo>
                      <a:pt x="3036" y="1799"/>
                    </a:lnTo>
                    <a:lnTo>
                      <a:pt x="3148" y="1912"/>
                    </a:lnTo>
                    <a:lnTo>
                      <a:pt x="3261" y="1912"/>
                    </a:lnTo>
                    <a:lnTo>
                      <a:pt x="3317" y="1856"/>
                    </a:lnTo>
                    <a:lnTo>
                      <a:pt x="3430" y="1799"/>
                    </a:lnTo>
                    <a:lnTo>
                      <a:pt x="3486" y="1856"/>
                    </a:lnTo>
                    <a:lnTo>
                      <a:pt x="3542" y="1912"/>
                    </a:lnTo>
                    <a:lnTo>
                      <a:pt x="3598" y="1912"/>
                    </a:lnTo>
                    <a:lnTo>
                      <a:pt x="3654" y="1856"/>
                    </a:lnTo>
                    <a:lnTo>
                      <a:pt x="3711" y="1856"/>
                    </a:lnTo>
                    <a:lnTo>
                      <a:pt x="3711" y="1912"/>
                    </a:lnTo>
                    <a:lnTo>
                      <a:pt x="3654" y="2024"/>
                    </a:lnTo>
                    <a:lnTo>
                      <a:pt x="3654" y="2080"/>
                    </a:lnTo>
                    <a:lnTo>
                      <a:pt x="3767" y="2080"/>
                    </a:lnTo>
                    <a:lnTo>
                      <a:pt x="3879" y="2024"/>
                    </a:lnTo>
                    <a:lnTo>
                      <a:pt x="3935" y="2080"/>
                    </a:lnTo>
                    <a:lnTo>
                      <a:pt x="3935" y="2137"/>
                    </a:lnTo>
                    <a:lnTo>
                      <a:pt x="4048" y="2249"/>
                    </a:lnTo>
                    <a:lnTo>
                      <a:pt x="4160" y="2361"/>
                    </a:lnTo>
                    <a:lnTo>
                      <a:pt x="4216" y="2361"/>
                    </a:lnTo>
                    <a:lnTo>
                      <a:pt x="4160" y="2249"/>
                    </a:lnTo>
                    <a:lnTo>
                      <a:pt x="4160" y="2193"/>
                    </a:lnTo>
                    <a:lnTo>
                      <a:pt x="4104" y="2137"/>
                    </a:lnTo>
                    <a:lnTo>
                      <a:pt x="4048" y="2080"/>
                    </a:lnTo>
                    <a:lnTo>
                      <a:pt x="4216" y="2080"/>
                    </a:lnTo>
                    <a:lnTo>
                      <a:pt x="4273" y="2024"/>
                    </a:lnTo>
                    <a:lnTo>
                      <a:pt x="4273" y="1912"/>
                    </a:lnTo>
                    <a:lnTo>
                      <a:pt x="4329" y="1856"/>
                    </a:lnTo>
                    <a:lnTo>
                      <a:pt x="4441" y="1856"/>
                    </a:lnTo>
                    <a:lnTo>
                      <a:pt x="4497" y="2080"/>
                    </a:lnTo>
                    <a:lnTo>
                      <a:pt x="4554" y="2305"/>
                    </a:lnTo>
                    <a:lnTo>
                      <a:pt x="4610" y="2305"/>
                    </a:lnTo>
                    <a:lnTo>
                      <a:pt x="4610" y="2249"/>
                    </a:lnTo>
                    <a:lnTo>
                      <a:pt x="4666" y="2193"/>
                    </a:lnTo>
                    <a:lnTo>
                      <a:pt x="4778" y="1912"/>
                    </a:lnTo>
                    <a:lnTo>
                      <a:pt x="4778" y="1799"/>
                    </a:lnTo>
                    <a:lnTo>
                      <a:pt x="4722" y="1687"/>
                    </a:lnTo>
                    <a:lnTo>
                      <a:pt x="4666" y="1631"/>
                    </a:lnTo>
                    <a:lnTo>
                      <a:pt x="4610" y="1687"/>
                    </a:lnTo>
                    <a:lnTo>
                      <a:pt x="4554" y="1743"/>
                    </a:lnTo>
                    <a:lnTo>
                      <a:pt x="4497" y="1687"/>
                    </a:lnTo>
                    <a:lnTo>
                      <a:pt x="4441" y="1574"/>
                    </a:lnTo>
                    <a:lnTo>
                      <a:pt x="4441" y="1518"/>
                    </a:lnTo>
                    <a:lnTo>
                      <a:pt x="4554" y="1462"/>
                    </a:lnTo>
                    <a:lnTo>
                      <a:pt x="4497" y="1293"/>
                    </a:lnTo>
                    <a:lnTo>
                      <a:pt x="4497" y="1237"/>
                    </a:lnTo>
                    <a:lnTo>
                      <a:pt x="4554" y="1125"/>
                    </a:lnTo>
                    <a:lnTo>
                      <a:pt x="4497" y="956"/>
                    </a:lnTo>
                    <a:lnTo>
                      <a:pt x="4329" y="900"/>
                    </a:lnTo>
                    <a:lnTo>
                      <a:pt x="4216" y="844"/>
                    </a:lnTo>
                    <a:lnTo>
                      <a:pt x="4104" y="956"/>
                    </a:lnTo>
                    <a:lnTo>
                      <a:pt x="3992" y="1125"/>
                    </a:lnTo>
                    <a:lnTo>
                      <a:pt x="3935" y="1237"/>
                    </a:lnTo>
                    <a:lnTo>
                      <a:pt x="3879" y="1293"/>
                    </a:lnTo>
                    <a:lnTo>
                      <a:pt x="3767" y="1293"/>
                    </a:lnTo>
                    <a:lnTo>
                      <a:pt x="3654" y="1181"/>
                    </a:lnTo>
                    <a:lnTo>
                      <a:pt x="3654" y="1069"/>
                    </a:lnTo>
                    <a:lnTo>
                      <a:pt x="3598" y="788"/>
                    </a:lnTo>
                    <a:lnTo>
                      <a:pt x="3486" y="563"/>
                    </a:lnTo>
                    <a:lnTo>
                      <a:pt x="3261" y="450"/>
                    </a:lnTo>
                    <a:lnTo>
                      <a:pt x="3036" y="507"/>
                    </a:lnTo>
                    <a:lnTo>
                      <a:pt x="2755" y="563"/>
                    </a:lnTo>
                    <a:lnTo>
                      <a:pt x="2530" y="675"/>
                    </a:lnTo>
                    <a:lnTo>
                      <a:pt x="2362" y="394"/>
                    </a:lnTo>
                    <a:lnTo>
                      <a:pt x="2305" y="338"/>
                    </a:lnTo>
                    <a:lnTo>
                      <a:pt x="2137" y="338"/>
                    </a:lnTo>
                    <a:lnTo>
                      <a:pt x="2081" y="282"/>
                    </a:lnTo>
                    <a:lnTo>
                      <a:pt x="1912" y="57"/>
                    </a:lnTo>
                    <a:lnTo>
                      <a:pt x="1743" y="1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4" name="Google Shape;24864;p54"/>
              <p:cNvSpPr/>
              <p:nvPr/>
            </p:nvSpPr>
            <p:spPr>
              <a:xfrm>
                <a:off x="1818900" y="1218400"/>
                <a:ext cx="28125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012" extrusionOk="0">
                    <a:moveTo>
                      <a:pt x="844" y="0"/>
                    </a:moveTo>
                    <a:lnTo>
                      <a:pt x="787" y="56"/>
                    </a:lnTo>
                    <a:lnTo>
                      <a:pt x="619" y="169"/>
                    </a:lnTo>
                    <a:lnTo>
                      <a:pt x="450" y="225"/>
                    </a:lnTo>
                    <a:lnTo>
                      <a:pt x="225" y="225"/>
                    </a:lnTo>
                    <a:lnTo>
                      <a:pt x="57" y="56"/>
                    </a:lnTo>
                    <a:lnTo>
                      <a:pt x="0" y="113"/>
                    </a:lnTo>
                    <a:lnTo>
                      <a:pt x="0" y="169"/>
                    </a:lnTo>
                    <a:lnTo>
                      <a:pt x="57" y="337"/>
                    </a:lnTo>
                    <a:lnTo>
                      <a:pt x="57" y="450"/>
                    </a:lnTo>
                    <a:lnTo>
                      <a:pt x="113" y="562"/>
                    </a:lnTo>
                    <a:lnTo>
                      <a:pt x="169" y="618"/>
                    </a:lnTo>
                    <a:lnTo>
                      <a:pt x="225" y="731"/>
                    </a:lnTo>
                    <a:lnTo>
                      <a:pt x="225" y="899"/>
                    </a:lnTo>
                    <a:lnTo>
                      <a:pt x="281" y="956"/>
                    </a:lnTo>
                    <a:lnTo>
                      <a:pt x="338" y="1012"/>
                    </a:lnTo>
                    <a:lnTo>
                      <a:pt x="394" y="1012"/>
                    </a:lnTo>
                    <a:lnTo>
                      <a:pt x="506" y="956"/>
                    </a:lnTo>
                    <a:lnTo>
                      <a:pt x="619" y="843"/>
                    </a:lnTo>
                    <a:lnTo>
                      <a:pt x="619" y="731"/>
                    </a:lnTo>
                    <a:lnTo>
                      <a:pt x="619" y="675"/>
                    </a:lnTo>
                    <a:lnTo>
                      <a:pt x="731" y="506"/>
                    </a:lnTo>
                    <a:lnTo>
                      <a:pt x="787" y="450"/>
                    </a:lnTo>
                    <a:lnTo>
                      <a:pt x="844" y="394"/>
                    </a:lnTo>
                    <a:lnTo>
                      <a:pt x="900" y="394"/>
                    </a:lnTo>
                    <a:lnTo>
                      <a:pt x="1012" y="450"/>
                    </a:lnTo>
                    <a:lnTo>
                      <a:pt x="1125" y="450"/>
                    </a:lnTo>
                    <a:lnTo>
                      <a:pt x="1125" y="337"/>
                    </a:lnTo>
                    <a:lnTo>
                      <a:pt x="1125" y="225"/>
                    </a:lnTo>
                    <a:lnTo>
                      <a:pt x="1125" y="169"/>
                    </a:lnTo>
                    <a:lnTo>
                      <a:pt x="844" y="169"/>
                    </a:lnTo>
                    <a:lnTo>
                      <a:pt x="844" y="56"/>
                    </a:lnTo>
                    <a:lnTo>
                      <a:pt x="844" y="0"/>
                    </a:lnTo>
                    <a:close/>
                  </a:path>
                </a:pathLst>
              </a:custGeom>
              <a:solidFill>
                <a:srgbClr val="9CBE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5" name="Google Shape;24865;p54"/>
              <p:cNvSpPr/>
              <p:nvPr/>
            </p:nvSpPr>
            <p:spPr>
              <a:xfrm>
                <a:off x="1779550" y="1291450"/>
                <a:ext cx="70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07" extrusionOk="0">
                    <a:moveTo>
                      <a:pt x="169" y="1"/>
                    </a:moveTo>
                    <a:lnTo>
                      <a:pt x="113" y="57"/>
                    </a:lnTo>
                    <a:lnTo>
                      <a:pt x="113" y="169"/>
                    </a:lnTo>
                    <a:lnTo>
                      <a:pt x="113" y="282"/>
                    </a:lnTo>
                    <a:lnTo>
                      <a:pt x="113" y="338"/>
                    </a:lnTo>
                    <a:lnTo>
                      <a:pt x="57" y="394"/>
                    </a:lnTo>
                    <a:lnTo>
                      <a:pt x="1" y="450"/>
                    </a:lnTo>
                    <a:lnTo>
                      <a:pt x="57" y="507"/>
                    </a:lnTo>
                    <a:lnTo>
                      <a:pt x="169" y="450"/>
                    </a:lnTo>
                    <a:lnTo>
                      <a:pt x="282" y="450"/>
                    </a:lnTo>
                    <a:lnTo>
                      <a:pt x="282" y="282"/>
                    </a:lnTo>
                    <a:lnTo>
                      <a:pt x="282" y="113"/>
                    </a:lnTo>
                    <a:lnTo>
                      <a:pt x="282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6" name="Google Shape;24866;p54"/>
              <p:cNvSpPr/>
              <p:nvPr/>
            </p:nvSpPr>
            <p:spPr>
              <a:xfrm>
                <a:off x="1890550" y="1245100"/>
                <a:ext cx="56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69" extrusionOk="0">
                    <a:moveTo>
                      <a:pt x="57" y="0"/>
                    </a:moveTo>
                    <a:lnTo>
                      <a:pt x="1" y="112"/>
                    </a:lnTo>
                    <a:lnTo>
                      <a:pt x="57" y="169"/>
                    </a:lnTo>
                    <a:lnTo>
                      <a:pt x="113" y="169"/>
                    </a:lnTo>
                    <a:lnTo>
                      <a:pt x="226" y="112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7" name="Google Shape;24867;p54"/>
              <p:cNvSpPr/>
              <p:nvPr/>
            </p:nvSpPr>
            <p:spPr>
              <a:xfrm>
                <a:off x="1830150" y="12619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8" name="Google Shape;24868;p54"/>
              <p:cNvSpPr/>
              <p:nvPr/>
            </p:nvSpPr>
            <p:spPr>
              <a:xfrm>
                <a:off x="1831550" y="1264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CC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9" name="Google Shape;24869;p54"/>
              <p:cNvSpPr/>
              <p:nvPr/>
            </p:nvSpPr>
            <p:spPr>
              <a:xfrm>
                <a:off x="1769725" y="12956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0" name="Google Shape;24870;p54"/>
              <p:cNvSpPr/>
              <p:nvPr/>
            </p:nvSpPr>
            <p:spPr>
              <a:xfrm>
                <a:off x="2201100" y="1054000"/>
                <a:ext cx="60450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068" extrusionOk="0">
                    <a:moveTo>
                      <a:pt x="2192" y="0"/>
                    </a:moveTo>
                    <a:lnTo>
                      <a:pt x="2136" y="56"/>
                    </a:lnTo>
                    <a:lnTo>
                      <a:pt x="1968" y="169"/>
                    </a:lnTo>
                    <a:lnTo>
                      <a:pt x="1911" y="56"/>
                    </a:lnTo>
                    <a:lnTo>
                      <a:pt x="1799" y="112"/>
                    </a:lnTo>
                    <a:lnTo>
                      <a:pt x="1743" y="56"/>
                    </a:lnTo>
                    <a:lnTo>
                      <a:pt x="1518" y="56"/>
                    </a:lnTo>
                    <a:lnTo>
                      <a:pt x="1574" y="169"/>
                    </a:lnTo>
                    <a:lnTo>
                      <a:pt x="1630" y="225"/>
                    </a:lnTo>
                    <a:lnTo>
                      <a:pt x="1574" y="281"/>
                    </a:lnTo>
                    <a:lnTo>
                      <a:pt x="1518" y="393"/>
                    </a:lnTo>
                    <a:lnTo>
                      <a:pt x="1406" y="506"/>
                    </a:lnTo>
                    <a:lnTo>
                      <a:pt x="1181" y="506"/>
                    </a:lnTo>
                    <a:lnTo>
                      <a:pt x="1068" y="450"/>
                    </a:lnTo>
                    <a:lnTo>
                      <a:pt x="956" y="506"/>
                    </a:lnTo>
                    <a:lnTo>
                      <a:pt x="900" y="506"/>
                    </a:lnTo>
                    <a:lnTo>
                      <a:pt x="844" y="450"/>
                    </a:lnTo>
                    <a:lnTo>
                      <a:pt x="731" y="450"/>
                    </a:lnTo>
                    <a:lnTo>
                      <a:pt x="619" y="393"/>
                    </a:lnTo>
                    <a:lnTo>
                      <a:pt x="619" y="337"/>
                    </a:lnTo>
                    <a:lnTo>
                      <a:pt x="619" y="225"/>
                    </a:lnTo>
                    <a:lnTo>
                      <a:pt x="619" y="112"/>
                    </a:lnTo>
                    <a:lnTo>
                      <a:pt x="394" y="112"/>
                    </a:lnTo>
                    <a:lnTo>
                      <a:pt x="338" y="169"/>
                    </a:lnTo>
                    <a:lnTo>
                      <a:pt x="281" y="281"/>
                    </a:lnTo>
                    <a:lnTo>
                      <a:pt x="225" y="337"/>
                    </a:lnTo>
                    <a:lnTo>
                      <a:pt x="169" y="393"/>
                    </a:lnTo>
                    <a:lnTo>
                      <a:pt x="0" y="506"/>
                    </a:lnTo>
                    <a:lnTo>
                      <a:pt x="57" y="618"/>
                    </a:lnTo>
                    <a:lnTo>
                      <a:pt x="113" y="731"/>
                    </a:lnTo>
                    <a:lnTo>
                      <a:pt x="338" y="731"/>
                    </a:lnTo>
                    <a:lnTo>
                      <a:pt x="506" y="787"/>
                    </a:lnTo>
                    <a:lnTo>
                      <a:pt x="562" y="899"/>
                    </a:lnTo>
                    <a:lnTo>
                      <a:pt x="675" y="899"/>
                    </a:lnTo>
                    <a:lnTo>
                      <a:pt x="787" y="731"/>
                    </a:lnTo>
                    <a:lnTo>
                      <a:pt x="956" y="675"/>
                    </a:lnTo>
                    <a:lnTo>
                      <a:pt x="1125" y="618"/>
                    </a:lnTo>
                    <a:lnTo>
                      <a:pt x="1181" y="675"/>
                    </a:lnTo>
                    <a:lnTo>
                      <a:pt x="1181" y="787"/>
                    </a:lnTo>
                    <a:lnTo>
                      <a:pt x="1293" y="899"/>
                    </a:lnTo>
                    <a:lnTo>
                      <a:pt x="1462" y="1012"/>
                    </a:lnTo>
                    <a:lnTo>
                      <a:pt x="1518" y="1068"/>
                    </a:lnTo>
                    <a:lnTo>
                      <a:pt x="1630" y="1068"/>
                    </a:lnTo>
                    <a:lnTo>
                      <a:pt x="1630" y="1012"/>
                    </a:lnTo>
                    <a:lnTo>
                      <a:pt x="1630" y="899"/>
                    </a:lnTo>
                    <a:lnTo>
                      <a:pt x="1687" y="675"/>
                    </a:lnTo>
                    <a:lnTo>
                      <a:pt x="1855" y="675"/>
                    </a:lnTo>
                    <a:lnTo>
                      <a:pt x="1911" y="562"/>
                    </a:lnTo>
                    <a:lnTo>
                      <a:pt x="1968" y="506"/>
                    </a:lnTo>
                    <a:lnTo>
                      <a:pt x="1968" y="450"/>
                    </a:lnTo>
                    <a:lnTo>
                      <a:pt x="1968" y="337"/>
                    </a:lnTo>
                    <a:lnTo>
                      <a:pt x="2024" y="393"/>
                    </a:lnTo>
                    <a:lnTo>
                      <a:pt x="2080" y="450"/>
                    </a:lnTo>
                    <a:lnTo>
                      <a:pt x="2136" y="450"/>
                    </a:lnTo>
                    <a:lnTo>
                      <a:pt x="2136" y="393"/>
                    </a:lnTo>
                    <a:lnTo>
                      <a:pt x="2192" y="337"/>
                    </a:lnTo>
                    <a:lnTo>
                      <a:pt x="2305" y="393"/>
                    </a:lnTo>
                    <a:lnTo>
                      <a:pt x="2417" y="337"/>
                    </a:lnTo>
                    <a:lnTo>
                      <a:pt x="2417" y="225"/>
                    </a:lnTo>
                    <a:lnTo>
                      <a:pt x="2305" y="112"/>
                    </a:lnTo>
                    <a:lnTo>
                      <a:pt x="2249" y="56"/>
                    </a:lnTo>
                    <a:lnTo>
                      <a:pt x="2192" y="0"/>
                    </a:lnTo>
                    <a:close/>
                  </a:path>
                </a:pathLst>
              </a:custGeom>
              <a:solidFill>
                <a:srgbClr val="9EC1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1" name="Google Shape;24871;p54"/>
              <p:cNvSpPr/>
              <p:nvPr/>
            </p:nvSpPr>
            <p:spPr>
              <a:xfrm>
                <a:off x="2281200" y="1039925"/>
                <a:ext cx="182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788" extrusionOk="0">
                    <a:moveTo>
                      <a:pt x="450" y="1"/>
                    </a:moveTo>
                    <a:lnTo>
                      <a:pt x="394" y="57"/>
                    </a:lnTo>
                    <a:lnTo>
                      <a:pt x="169" y="57"/>
                    </a:lnTo>
                    <a:lnTo>
                      <a:pt x="56" y="113"/>
                    </a:lnTo>
                    <a:lnTo>
                      <a:pt x="0" y="226"/>
                    </a:lnTo>
                    <a:lnTo>
                      <a:pt x="0" y="338"/>
                    </a:lnTo>
                    <a:lnTo>
                      <a:pt x="113" y="394"/>
                    </a:lnTo>
                    <a:lnTo>
                      <a:pt x="169" y="451"/>
                    </a:lnTo>
                    <a:lnTo>
                      <a:pt x="281" y="507"/>
                    </a:lnTo>
                    <a:lnTo>
                      <a:pt x="394" y="563"/>
                    </a:lnTo>
                    <a:lnTo>
                      <a:pt x="450" y="619"/>
                    </a:lnTo>
                    <a:lnTo>
                      <a:pt x="562" y="788"/>
                    </a:lnTo>
                    <a:lnTo>
                      <a:pt x="731" y="619"/>
                    </a:lnTo>
                    <a:lnTo>
                      <a:pt x="562" y="507"/>
                    </a:lnTo>
                    <a:lnTo>
                      <a:pt x="562" y="451"/>
                    </a:lnTo>
                    <a:lnTo>
                      <a:pt x="618" y="394"/>
                    </a:lnTo>
                    <a:lnTo>
                      <a:pt x="675" y="282"/>
                    </a:lnTo>
                    <a:lnTo>
                      <a:pt x="731" y="226"/>
                    </a:lnTo>
                    <a:lnTo>
                      <a:pt x="675" y="170"/>
                    </a:lnTo>
                    <a:lnTo>
                      <a:pt x="562" y="170"/>
                    </a:lnTo>
                    <a:lnTo>
                      <a:pt x="506" y="113"/>
                    </a:lnTo>
                    <a:lnTo>
                      <a:pt x="506" y="57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2" name="Google Shape;24872;p54"/>
              <p:cNvSpPr/>
              <p:nvPr/>
            </p:nvSpPr>
            <p:spPr>
              <a:xfrm>
                <a:off x="2282600" y="10244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3" name="Google Shape;24873;p54"/>
              <p:cNvSpPr/>
              <p:nvPr/>
            </p:nvSpPr>
            <p:spPr>
              <a:xfrm>
                <a:off x="2284000" y="10329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EC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4" name="Google Shape;24874;p54"/>
              <p:cNvSpPr/>
              <p:nvPr/>
            </p:nvSpPr>
            <p:spPr>
              <a:xfrm>
                <a:off x="2269950" y="10258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5" name="Google Shape;24875;p54"/>
              <p:cNvSpPr/>
              <p:nvPr/>
            </p:nvSpPr>
            <p:spPr>
              <a:xfrm>
                <a:off x="2167375" y="1076475"/>
                <a:ext cx="6887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2755" h="2193" extrusionOk="0">
                    <a:moveTo>
                      <a:pt x="1068" y="0"/>
                    </a:moveTo>
                    <a:lnTo>
                      <a:pt x="900" y="57"/>
                    </a:lnTo>
                    <a:lnTo>
                      <a:pt x="900" y="113"/>
                    </a:lnTo>
                    <a:lnTo>
                      <a:pt x="900" y="225"/>
                    </a:lnTo>
                    <a:lnTo>
                      <a:pt x="956" y="281"/>
                    </a:lnTo>
                    <a:lnTo>
                      <a:pt x="1012" y="394"/>
                    </a:lnTo>
                    <a:lnTo>
                      <a:pt x="1012" y="450"/>
                    </a:lnTo>
                    <a:lnTo>
                      <a:pt x="844" y="562"/>
                    </a:lnTo>
                    <a:lnTo>
                      <a:pt x="675" y="675"/>
                    </a:lnTo>
                    <a:lnTo>
                      <a:pt x="619" y="843"/>
                    </a:lnTo>
                    <a:lnTo>
                      <a:pt x="675" y="1012"/>
                    </a:lnTo>
                    <a:lnTo>
                      <a:pt x="787" y="1181"/>
                    </a:lnTo>
                    <a:lnTo>
                      <a:pt x="450" y="1349"/>
                    </a:lnTo>
                    <a:lnTo>
                      <a:pt x="113" y="1574"/>
                    </a:lnTo>
                    <a:lnTo>
                      <a:pt x="57" y="1687"/>
                    </a:lnTo>
                    <a:lnTo>
                      <a:pt x="0" y="1687"/>
                    </a:lnTo>
                    <a:lnTo>
                      <a:pt x="0" y="1743"/>
                    </a:lnTo>
                    <a:lnTo>
                      <a:pt x="113" y="1855"/>
                    </a:lnTo>
                    <a:lnTo>
                      <a:pt x="169" y="1911"/>
                    </a:lnTo>
                    <a:lnTo>
                      <a:pt x="225" y="2136"/>
                    </a:lnTo>
                    <a:lnTo>
                      <a:pt x="394" y="2192"/>
                    </a:lnTo>
                    <a:lnTo>
                      <a:pt x="506" y="2192"/>
                    </a:lnTo>
                    <a:lnTo>
                      <a:pt x="619" y="2136"/>
                    </a:lnTo>
                    <a:lnTo>
                      <a:pt x="731" y="2024"/>
                    </a:lnTo>
                    <a:lnTo>
                      <a:pt x="900" y="1968"/>
                    </a:lnTo>
                    <a:lnTo>
                      <a:pt x="1012" y="1911"/>
                    </a:lnTo>
                    <a:lnTo>
                      <a:pt x="1125" y="1799"/>
                    </a:lnTo>
                    <a:lnTo>
                      <a:pt x="1181" y="1687"/>
                    </a:lnTo>
                    <a:lnTo>
                      <a:pt x="1181" y="1518"/>
                    </a:lnTo>
                    <a:lnTo>
                      <a:pt x="1237" y="1462"/>
                    </a:lnTo>
                    <a:lnTo>
                      <a:pt x="1293" y="1405"/>
                    </a:lnTo>
                    <a:lnTo>
                      <a:pt x="1406" y="1349"/>
                    </a:lnTo>
                    <a:lnTo>
                      <a:pt x="1462" y="1462"/>
                    </a:lnTo>
                    <a:lnTo>
                      <a:pt x="1574" y="1462"/>
                    </a:lnTo>
                    <a:lnTo>
                      <a:pt x="1687" y="1349"/>
                    </a:lnTo>
                    <a:lnTo>
                      <a:pt x="1855" y="1068"/>
                    </a:lnTo>
                    <a:lnTo>
                      <a:pt x="1968" y="1012"/>
                    </a:lnTo>
                    <a:lnTo>
                      <a:pt x="2193" y="1068"/>
                    </a:lnTo>
                    <a:lnTo>
                      <a:pt x="2305" y="1068"/>
                    </a:lnTo>
                    <a:lnTo>
                      <a:pt x="2305" y="1124"/>
                    </a:lnTo>
                    <a:lnTo>
                      <a:pt x="2361" y="1405"/>
                    </a:lnTo>
                    <a:lnTo>
                      <a:pt x="2474" y="1462"/>
                    </a:lnTo>
                    <a:lnTo>
                      <a:pt x="2530" y="1462"/>
                    </a:lnTo>
                    <a:lnTo>
                      <a:pt x="2698" y="1405"/>
                    </a:lnTo>
                    <a:lnTo>
                      <a:pt x="2642" y="1237"/>
                    </a:lnTo>
                    <a:lnTo>
                      <a:pt x="2530" y="1124"/>
                    </a:lnTo>
                    <a:lnTo>
                      <a:pt x="2417" y="1124"/>
                    </a:lnTo>
                    <a:lnTo>
                      <a:pt x="2417" y="1012"/>
                    </a:lnTo>
                    <a:lnTo>
                      <a:pt x="2417" y="956"/>
                    </a:lnTo>
                    <a:lnTo>
                      <a:pt x="2474" y="843"/>
                    </a:lnTo>
                    <a:lnTo>
                      <a:pt x="2642" y="731"/>
                    </a:lnTo>
                    <a:lnTo>
                      <a:pt x="2642" y="675"/>
                    </a:lnTo>
                    <a:lnTo>
                      <a:pt x="2586" y="619"/>
                    </a:lnTo>
                    <a:lnTo>
                      <a:pt x="2530" y="619"/>
                    </a:lnTo>
                    <a:lnTo>
                      <a:pt x="2530" y="562"/>
                    </a:lnTo>
                    <a:lnTo>
                      <a:pt x="2586" y="506"/>
                    </a:lnTo>
                    <a:lnTo>
                      <a:pt x="2755" y="506"/>
                    </a:lnTo>
                    <a:lnTo>
                      <a:pt x="2755" y="450"/>
                    </a:lnTo>
                    <a:lnTo>
                      <a:pt x="2755" y="394"/>
                    </a:lnTo>
                    <a:lnTo>
                      <a:pt x="2698" y="338"/>
                    </a:lnTo>
                    <a:lnTo>
                      <a:pt x="2530" y="281"/>
                    </a:lnTo>
                    <a:lnTo>
                      <a:pt x="2305" y="281"/>
                    </a:lnTo>
                    <a:lnTo>
                      <a:pt x="2193" y="225"/>
                    </a:lnTo>
                    <a:lnTo>
                      <a:pt x="2136" y="169"/>
                    </a:lnTo>
                    <a:lnTo>
                      <a:pt x="2080" y="113"/>
                    </a:lnTo>
                    <a:lnTo>
                      <a:pt x="1968" y="225"/>
                    </a:lnTo>
                    <a:lnTo>
                      <a:pt x="1799" y="338"/>
                    </a:lnTo>
                    <a:lnTo>
                      <a:pt x="1687" y="338"/>
                    </a:lnTo>
                    <a:lnTo>
                      <a:pt x="1574" y="281"/>
                    </a:lnTo>
                    <a:lnTo>
                      <a:pt x="1518" y="281"/>
                    </a:lnTo>
                    <a:lnTo>
                      <a:pt x="1462" y="338"/>
                    </a:lnTo>
                    <a:lnTo>
                      <a:pt x="1406" y="338"/>
                    </a:lnTo>
                    <a:lnTo>
                      <a:pt x="1293" y="281"/>
                    </a:lnTo>
                    <a:lnTo>
                      <a:pt x="1181" y="225"/>
                    </a:lnTo>
                    <a:lnTo>
                      <a:pt x="1125" y="169"/>
                    </a:lnTo>
                    <a:lnTo>
                      <a:pt x="1068" y="0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6" name="Google Shape;24876;p54"/>
              <p:cNvSpPr/>
              <p:nvPr/>
            </p:nvSpPr>
            <p:spPr>
              <a:xfrm>
                <a:off x="2170175" y="1072250"/>
                <a:ext cx="29550" cy="43600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1744" extrusionOk="0">
                    <a:moveTo>
                      <a:pt x="956" y="1"/>
                    </a:moveTo>
                    <a:lnTo>
                      <a:pt x="788" y="57"/>
                    </a:lnTo>
                    <a:lnTo>
                      <a:pt x="563" y="169"/>
                    </a:lnTo>
                    <a:lnTo>
                      <a:pt x="394" y="282"/>
                    </a:lnTo>
                    <a:lnTo>
                      <a:pt x="57" y="619"/>
                    </a:lnTo>
                    <a:lnTo>
                      <a:pt x="1" y="731"/>
                    </a:lnTo>
                    <a:lnTo>
                      <a:pt x="57" y="900"/>
                    </a:lnTo>
                    <a:lnTo>
                      <a:pt x="57" y="1069"/>
                    </a:lnTo>
                    <a:lnTo>
                      <a:pt x="57" y="1237"/>
                    </a:lnTo>
                    <a:lnTo>
                      <a:pt x="1" y="1293"/>
                    </a:lnTo>
                    <a:lnTo>
                      <a:pt x="1" y="1743"/>
                    </a:lnTo>
                    <a:lnTo>
                      <a:pt x="113" y="1743"/>
                    </a:lnTo>
                    <a:lnTo>
                      <a:pt x="226" y="1687"/>
                    </a:lnTo>
                    <a:lnTo>
                      <a:pt x="507" y="1518"/>
                    </a:lnTo>
                    <a:lnTo>
                      <a:pt x="900" y="1350"/>
                    </a:lnTo>
                    <a:lnTo>
                      <a:pt x="900" y="1293"/>
                    </a:lnTo>
                    <a:lnTo>
                      <a:pt x="844" y="1237"/>
                    </a:lnTo>
                    <a:lnTo>
                      <a:pt x="732" y="1181"/>
                    </a:lnTo>
                    <a:lnTo>
                      <a:pt x="675" y="1237"/>
                    </a:lnTo>
                    <a:lnTo>
                      <a:pt x="563" y="1237"/>
                    </a:lnTo>
                    <a:lnTo>
                      <a:pt x="563" y="1069"/>
                    </a:lnTo>
                    <a:lnTo>
                      <a:pt x="675" y="900"/>
                    </a:lnTo>
                    <a:lnTo>
                      <a:pt x="732" y="788"/>
                    </a:lnTo>
                    <a:lnTo>
                      <a:pt x="844" y="731"/>
                    </a:lnTo>
                    <a:lnTo>
                      <a:pt x="900" y="788"/>
                    </a:lnTo>
                    <a:lnTo>
                      <a:pt x="1013" y="788"/>
                    </a:lnTo>
                    <a:lnTo>
                      <a:pt x="1013" y="675"/>
                    </a:lnTo>
                    <a:lnTo>
                      <a:pt x="1013" y="619"/>
                    </a:lnTo>
                    <a:lnTo>
                      <a:pt x="1013" y="507"/>
                    </a:lnTo>
                    <a:lnTo>
                      <a:pt x="900" y="450"/>
                    </a:lnTo>
                    <a:lnTo>
                      <a:pt x="844" y="338"/>
                    </a:lnTo>
                    <a:lnTo>
                      <a:pt x="956" y="169"/>
                    </a:lnTo>
                    <a:lnTo>
                      <a:pt x="1069" y="169"/>
                    </a:lnTo>
                    <a:lnTo>
                      <a:pt x="1181" y="113"/>
                    </a:lnTo>
                    <a:lnTo>
                      <a:pt x="1069" y="1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7" name="Google Shape;24877;p54"/>
              <p:cNvSpPr/>
              <p:nvPr/>
            </p:nvSpPr>
            <p:spPr>
              <a:xfrm>
                <a:off x="2161750" y="1056800"/>
                <a:ext cx="4920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37" extrusionOk="0">
                    <a:moveTo>
                      <a:pt x="1743" y="0"/>
                    </a:moveTo>
                    <a:lnTo>
                      <a:pt x="1631" y="57"/>
                    </a:lnTo>
                    <a:lnTo>
                      <a:pt x="1518" y="113"/>
                    </a:lnTo>
                    <a:lnTo>
                      <a:pt x="1237" y="394"/>
                    </a:lnTo>
                    <a:lnTo>
                      <a:pt x="844" y="563"/>
                    </a:lnTo>
                    <a:lnTo>
                      <a:pt x="169" y="844"/>
                    </a:lnTo>
                    <a:lnTo>
                      <a:pt x="1" y="956"/>
                    </a:lnTo>
                    <a:lnTo>
                      <a:pt x="1" y="1012"/>
                    </a:lnTo>
                    <a:lnTo>
                      <a:pt x="1" y="1125"/>
                    </a:lnTo>
                    <a:lnTo>
                      <a:pt x="169" y="1181"/>
                    </a:lnTo>
                    <a:lnTo>
                      <a:pt x="338" y="1237"/>
                    </a:lnTo>
                    <a:lnTo>
                      <a:pt x="394" y="1237"/>
                    </a:lnTo>
                    <a:lnTo>
                      <a:pt x="450" y="1181"/>
                    </a:lnTo>
                    <a:lnTo>
                      <a:pt x="563" y="1125"/>
                    </a:lnTo>
                    <a:lnTo>
                      <a:pt x="731" y="1125"/>
                    </a:lnTo>
                    <a:lnTo>
                      <a:pt x="788" y="1012"/>
                    </a:lnTo>
                    <a:lnTo>
                      <a:pt x="900" y="900"/>
                    </a:lnTo>
                    <a:lnTo>
                      <a:pt x="1012" y="787"/>
                    </a:lnTo>
                    <a:lnTo>
                      <a:pt x="1293" y="675"/>
                    </a:lnTo>
                    <a:lnTo>
                      <a:pt x="1406" y="675"/>
                    </a:lnTo>
                    <a:lnTo>
                      <a:pt x="1518" y="731"/>
                    </a:lnTo>
                    <a:lnTo>
                      <a:pt x="1574" y="675"/>
                    </a:lnTo>
                    <a:lnTo>
                      <a:pt x="1687" y="619"/>
                    </a:lnTo>
                    <a:lnTo>
                      <a:pt x="1631" y="394"/>
                    </a:lnTo>
                    <a:lnTo>
                      <a:pt x="1631" y="338"/>
                    </a:lnTo>
                    <a:lnTo>
                      <a:pt x="1743" y="338"/>
                    </a:lnTo>
                    <a:lnTo>
                      <a:pt x="1799" y="394"/>
                    </a:lnTo>
                    <a:lnTo>
                      <a:pt x="1855" y="394"/>
                    </a:lnTo>
                    <a:lnTo>
                      <a:pt x="1855" y="338"/>
                    </a:lnTo>
                    <a:lnTo>
                      <a:pt x="1855" y="281"/>
                    </a:lnTo>
                    <a:lnTo>
                      <a:pt x="1912" y="169"/>
                    </a:lnTo>
                    <a:lnTo>
                      <a:pt x="1968" y="113"/>
                    </a:lnTo>
                    <a:lnTo>
                      <a:pt x="1968" y="0"/>
                    </a:lnTo>
                    <a:close/>
                  </a:path>
                </a:pathLst>
              </a:custGeom>
              <a:solidFill>
                <a:srgbClr val="91B7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8" name="Google Shape;24878;p54"/>
              <p:cNvSpPr/>
              <p:nvPr/>
            </p:nvSpPr>
            <p:spPr>
              <a:xfrm>
                <a:off x="2230600" y="1101775"/>
                <a:ext cx="56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94" extrusionOk="0">
                    <a:moveTo>
                      <a:pt x="226" y="0"/>
                    </a:moveTo>
                    <a:lnTo>
                      <a:pt x="113" y="112"/>
                    </a:lnTo>
                    <a:lnTo>
                      <a:pt x="57" y="169"/>
                    </a:lnTo>
                    <a:lnTo>
                      <a:pt x="1" y="112"/>
                    </a:lnTo>
                    <a:lnTo>
                      <a:pt x="57" y="281"/>
                    </a:lnTo>
                    <a:lnTo>
                      <a:pt x="169" y="393"/>
                    </a:lnTo>
                    <a:lnTo>
                      <a:pt x="226" y="225"/>
                    </a:lnTo>
                    <a:lnTo>
                      <a:pt x="226" y="112"/>
                    </a:lnTo>
                    <a:lnTo>
                      <a:pt x="226" y="5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9" name="Google Shape;24879;p54"/>
              <p:cNvSpPr/>
              <p:nvPr/>
            </p:nvSpPr>
            <p:spPr>
              <a:xfrm>
                <a:off x="2180025" y="1096150"/>
                <a:ext cx="42175" cy="6045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2418" extrusionOk="0">
                    <a:moveTo>
                      <a:pt x="1405" y="0"/>
                    </a:moveTo>
                    <a:lnTo>
                      <a:pt x="1293" y="281"/>
                    </a:lnTo>
                    <a:lnTo>
                      <a:pt x="1237" y="394"/>
                    </a:lnTo>
                    <a:lnTo>
                      <a:pt x="1068" y="394"/>
                    </a:lnTo>
                    <a:lnTo>
                      <a:pt x="1068" y="450"/>
                    </a:lnTo>
                    <a:lnTo>
                      <a:pt x="1068" y="562"/>
                    </a:lnTo>
                    <a:lnTo>
                      <a:pt x="1068" y="618"/>
                    </a:lnTo>
                    <a:lnTo>
                      <a:pt x="956" y="618"/>
                    </a:lnTo>
                    <a:lnTo>
                      <a:pt x="900" y="562"/>
                    </a:lnTo>
                    <a:lnTo>
                      <a:pt x="900" y="506"/>
                    </a:lnTo>
                    <a:lnTo>
                      <a:pt x="900" y="394"/>
                    </a:lnTo>
                    <a:lnTo>
                      <a:pt x="900" y="337"/>
                    </a:lnTo>
                    <a:lnTo>
                      <a:pt x="843" y="281"/>
                    </a:lnTo>
                    <a:lnTo>
                      <a:pt x="787" y="337"/>
                    </a:lnTo>
                    <a:lnTo>
                      <a:pt x="787" y="394"/>
                    </a:lnTo>
                    <a:lnTo>
                      <a:pt x="731" y="562"/>
                    </a:lnTo>
                    <a:lnTo>
                      <a:pt x="675" y="675"/>
                    </a:lnTo>
                    <a:lnTo>
                      <a:pt x="619" y="731"/>
                    </a:lnTo>
                    <a:lnTo>
                      <a:pt x="619" y="787"/>
                    </a:lnTo>
                    <a:lnTo>
                      <a:pt x="562" y="900"/>
                    </a:lnTo>
                    <a:lnTo>
                      <a:pt x="506" y="1068"/>
                    </a:lnTo>
                    <a:lnTo>
                      <a:pt x="450" y="1124"/>
                    </a:lnTo>
                    <a:lnTo>
                      <a:pt x="394" y="1124"/>
                    </a:lnTo>
                    <a:lnTo>
                      <a:pt x="338" y="1068"/>
                    </a:lnTo>
                    <a:lnTo>
                      <a:pt x="113" y="1181"/>
                    </a:lnTo>
                    <a:lnTo>
                      <a:pt x="57" y="1293"/>
                    </a:lnTo>
                    <a:lnTo>
                      <a:pt x="0" y="1405"/>
                    </a:lnTo>
                    <a:lnTo>
                      <a:pt x="113" y="1518"/>
                    </a:lnTo>
                    <a:lnTo>
                      <a:pt x="169" y="1574"/>
                    </a:lnTo>
                    <a:lnTo>
                      <a:pt x="394" y="1574"/>
                    </a:lnTo>
                    <a:lnTo>
                      <a:pt x="562" y="1462"/>
                    </a:lnTo>
                    <a:lnTo>
                      <a:pt x="787" y="1405"/>
                    </a:lnTo>
                    <a:lnTo>
                      <a:pt x="619" y="1518"/>
                    </a:lnTo>
                    <a:lnTo>
                      <a:pt x="562" y="1574"/>
                    </a:lnTo>
                    <a:lnTo>
                      <a:pt x="562" y="1686"/>
                    </a:lnTo>
                    <a:lnTo>
                      <a:pt x="619" y="1855"/>
                    </a:lnTo>
                    <a:lnTo>
                      <a:pt x="675" y="1855"/>
                    </a:lnTo>
                    <a:lnTo>
                      <a:pt x="675" y="1967"/>
                    </a:lnTo>
                    <a:lnTo>
                      <a:pt x="731" y="2080"/>
                    </a:lnTo>
                    <a:lnTo>
                      <a:pt x="956" y="2080"/>
                    </a:lnTo>
                    <a:lnTo>
                      <a:pt x="900" y="2136"/>
                    </a:lnTo>
                    <a:lnTo>
                      <a:pt x="843" y="2248"/>
                    </a:lnTo>
                    <a:lnTo>
                      <a:pt x="900" y="2361"/>
                    </a:lnTo>
                    <a:lnTo>
                      <a:pt x="956" y="2417"/>
                    </a:lnTo>
                    <a:lnTo>
                      <a:pt x="1237" y="2417"/>
                    </a:lnTo>
                    <a:lnTo>
                      <a:pt x="1349" y="2361"/>
                    </a:lnTo>
                    <a:lnTo>
                      <a:pt x="1462" y="2305"/>
                    </a:lnTo>
                    <a:lnTo>
                      <a:pt x="1518" y="2136"/>
                    </a:lnTo>
                    <a:lnTo>
                      <a:pt x="1349" y="1967"/>
                    </a:lnTo>
                    <a:lnTo>
                      <a:pt x="1181" y="1743"/>
                    </a:lnTo>
                    <a:lnTo>
                      <a:pt x="1124" y="1686"/>
                    </a:lnTo>
                    <a:lnTo>
                      <a:pt x="1124" y="1630"/>
                    </a:lnTo>
                    <a:lnTo>
                      <a:pt x="1124" y="1574"/>
                    </a:lnTo>
                    <a:lnTo>
                      <a:pt x="1237" y="1630"/>
                    </a:lnTo>
                    <a:lnTo>
                      <a:pt x="1405" y="1630"/>
                    </a:lnTo>
                    <a:lnTo>
                      <a:pt x="1574" y="1518"/>
                    </a:lnTo>
                    <a:lnTo>
                      <a:pt x="1630" y="1462"/>
                    </a:lnTo>
                    <a:lnTo>
                      <a:pt x="1630" y="1349"/>
                    </a:lnTo>
                    <a:lnTo>
                      <a:pt x="1574" y="1181"/>
                    </a:lnTo>
                    <a:lnTo>
                      <a:pt x="1518" y="1068"/>
                    </a:lnTo>
                    <a:lnTo>
                      <a:pt x="1574" y="956"/>
                    </a:lnTo>
                    <a:lnTo>
                      <a:pt x="1630" y="843"/>
                    </a:lnTo>
                    <a:lnTo>
                      <a:pt x="1687" y="787"/>
                    </a:lnTo>
                    <a:lnTo>
                      <a:pt x="1687" y="675"/>
                    </a:lnTo>
                    <a:lnTo>
                      <a:pt x="1630" y="618"/>
                    </a:lnTo>
                    <a:lnTo>
                      <a:pt x="1630" y="506"/>
                    </a:lnTo>
                    <a:lnTo>
                      <a:pt x="1687" y="281"/>
                    </a:lnTo>
                    <a:lnTo>
                      <a:pt x="1630" y="225"/>
                    </a:lnTo>
                    <a:lnTo>
                      <a:pt x="1630" y="169"/>
                    </a:lnTo>
                    <a:lnTo>
                      <a:pt x="1518" y="56"/>
                    </a:lnTo>
                    <a:lnTo>
                      <a:pt x="1405" y="0"/>
                    </a:lnTo>
                    <a:close/>
                  </a:path>
                </a:pathLst>
              </a:custGeom>
              <a:solidFill>
                <a:srgbClr val="B3D3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0" name="Google Shape;24880;p54"/>
              <p:cNvSpPr/>
              <p:nvPr/>
            </p:nvSpPr>
            <p:spPr>
              <a:xfrm>
                <a:off x="2187050" y="1157975"/>
                <a:ext cx="47800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731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0" y="225"/>
                    </a:lnTo>
                    <a:lnTo>
                      <a:pt x="113" y="281"/>
                    </a:lnTo>
                    <a:lnTo>
                      <a:pt x="169" y="394"/>
                    </a:lnTo>
                    <a:lnTo>
                      <a:pt x="225" y="506"/>
                    </a:lnTo>
                    <a:lnTo>
                      <a:pt x="338" y="562"/>
                    </a:lnTo>
                    <a:lnTo>
                      <a:pt x="450" y="562"/>
                    </a:lnTo>
                    <a:lnTo>
                      <a:pt x="562" y="619"/>
                    </a:lnTo>
                    <a:lnTo>
                      <a:pt x="675" y="675"/>
                    </a:lnTo>
                    <a:lnTo>
                      <a:pt x="731" y="731"/>
                    </a:lnTo>
                    <a:lnTo>
                      <a:pt x="900" y="731"/>
                    </a:lnTo>
                    <a:lnTo>
                      <a:pt x="1630" y="450"/>
                    </a:lnTo>
                    <a:lnTo>
                      <a:pt x="1743" y="394"/>
                    </a:lnTo>
                    <a:lnTo>
                      <a:pt x="1799" y="338"/>
                    </a:lnTo>
                    <a:lnTo>
                      <a:pt x="1911" y="281"/>
                    </a:lnTo>
                    <a:lnTo>
                      <a:pt x="1855" y="169"/>
                    </a:lnTo>
                    <a:lnTo>
                      <a:pt x="1687" y="225"/>
                    </a:lnTo>
                    <a:lnTo>
                      <a:pt x="1574" y="338"/>
                    </a:lnTo>
                    <a:lnTo>
                      <a:pt x="1518" y="394"/>
                    </a:lnTo>
                    <a:lnTo>
                      <a:pt x="1406" y="394"/>
                    </a:lnTo>
                    <a:lnTo>
                      <a:pt x="1406" y="338"/>
                    </a:lnTo>
                    <a:lnTo>
                      <a:pt x="1462" y="225"/>
                    </a:lnTo>
                    <a:lnTo>
                      <a:pt x="1574" y="169"/>
                    </a:lnTo>
                    <a:lnTo>
                      <a:pt x="1574" y="113"/>
                    </a:lnTo>
                    <a:lnTo>
                      <a:pt x="1518" y="56"/>
                    </a:lnTo>
                    <a:lnTo>
                      <a:pt x="1349" y="56"/>
                    </a:lnTo>
                    <a:lnTo>
                      <a:pt x="1237" y="169"/>
                    </a:lnTo>
                    <a:lnTo>
                      <a:pt x="1068" y="169"/>
                    </a:lnTo>
                    <a:lnTo>
                      <a:pt x="900" y="281"/>
                    </a:lnTo>
                    <a:lnTo>
                      <a:pt x="506" y="281"/>
                    </a:lnTo>
                    <a:lnTo>
                      <a:pt x="450" y="225"/>
                    </a:lnTo>
                    <a:lnTo>
                      <a:pt x="281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1B3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1" name="Google Shape;24881;p54"/>
              <p:cNvSpPr/>
              <p:nvPr/>
            </p:nvSpPr>
            <p:spPr>
              <a:xfrm>
                <a:off x="2184225" y="1143925"/>
                <a:ext cx="3517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900" extrusionOk="0">
                    <a:moveTo>
                      <a:pt x="451" y="0"/>
                    </a:moveTo>
                    <a:lnTo>
                      <a:pt x="338" y="113"/>
                    </a:lnTo>
                    <a:lnTo>
                      <a:pt x="226" y="169"/>
                    </a:lnTo>
                    <a:lnTo>
                      <a:pt x="113" y="225"/>
                    </a:lnTo>
                    <a:lnTo>
                      <a:pt x="57" y="337"/>
                    </a:lnTo>
                    <a:lnTo>
                      <a:pt x="1" y="450"/>
                    </a:lnTo>
                    <a:lnTo>
                      <a:pt x="1" y="506"/>
                    </a:lnTo>
                    <a:lnTo>
                      <a:pt x="57" y="675"/>
                    </a:lnTo>
                    <a:lnTo>
                      <a:pt x="113" y="675"/>
                    </a:lnTo>
                    <a:lnTo>
                      <a:pt x="113" y="618"/>
                    </a:lnTo>
                    <a:lnTo>
                      <a:pt x="338" y="618"/>
                    </a:lnTo>
                    <a:lnTo>
                      <a:pt x="451" y="675"/>
                    </a:lnTo>
                    <a:lnTo>
                      <a:pt x="507" y="787"/>
                    </a:lnTo>
                    <a:lnTo>
                      <a:pt x="563" y="900"/>
                    </a:lnTo>
                    <a:lnTo>
                      <a:pt x="675" y="843"/>
                    </a:lnTo>
                    <a:lnTo>
                      <a:pt x="844" y="787"/>
                    </a:lnTo>
                    <a:lnTo>
                      <a:pt x="1013" y="731"/>
                    </a:lnTo>
                    <a:lnTo>
                      <a:pt x="1181" y="618"/>
                    </a:lnTo>
                    <a:lnTo>
                      <a:pt x="1237" y="562"/>
                    </a:lnTo>
                    <a:lnTo>
                      <a:pt x="1237" y="506"/>
                    </a:lnTo>
                    <a:lnTo>
                      <a:pt x="1406" y="506"/>
                    </a:lnTo>
                    <a:lnTo>
                      <a:pt x="1406" y="450"/>
                    </a:lnTo>
                    <a:lnTo>
                      <a:pt x="1350" y="225"/>
                    </a:lnTo>
                    <a:lnTo>
                      <a:pt x="1237" y="337"/>
                    </a:lnTo>
                    <a:lnTo>
                      <a:pt x="1069" y="394"/>
                    </a:lnTo>
                    <a:lnTo>
                      <a:pt x="900" y="450"/>
                    </a:lnTo>
                    <a:lnTo>
                      <a:pt x="732" y="394"/>
                    </a:lnTo>
                    <a:lnTo>
                      <a:pt x="844" y="225"/>
                    </a:lnTo>
                    <a:lnTo>
                      <a:pt x="1013" y="113"/>
                    </a:lnTo>
                    <a:lnTo>
                      <a:pt x="1013" y="56"/>
                    </a:lnTo>
                    <a:lnTo>
                      <a:pt x="1013" y="0"/>
                    </a:lnTo>
                    <a:lnTo>
                      <a:pt x="900" y="0"/>
                    </a:lnTo>
                    <a:lnTo>
                      <a:pt x="619" y="169"/>
                    </a:lnTo>
                    <a:lnTo>
                      <a:pt x="619" y="113"/>
                    </a:lnTo>
                    <a:lnTo>
                      <a:pt x="619" y="56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2" name="Google Shape;24882;p54"/>
              <p:cNvSpPr/>
              <p:nvPr/>
            </p:nvSpPr>
            <p:spPr>
              <a:xfrm>
                <a:off x="2198300" y="1159375"/>
                <a:ext cx="168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394" extrusionOk="0">
                    <a:moveTo>
                      <a:pt x="618" y="0"/>
                    </a:moveTo>
                    <a:lnTo>
                      <a:pt x="450" y="57"/>
                    </a:lnTo>
                    <a:lnTo>
                      <a:pt x="337" y="113"/>
                    </a:lnTo>
                    <a:lnTo>
                      <a:pt x="112" y="113"/>
                    </a:lnTo>
                    <a:lnTo>
                      <a:pt x="0" y="282"/>
                    </a:lnTo>
                    <a:lnTo>
                      <a:pt x="56" y="338"/>
                    </a:lnTo>
                    <a:lnTo>
                      <a:pt x="169" y="282"/>
                    </a:lnTo>
                    <a:lnTo>
                      <a:pt x="225" y="282"/>
                    </a:lnTo>
                    <a:lnTo>
                      <a:pt x="281" y="338"/>
                    </a:lnTo>
                    <a:lnTo>
                      <a:pt x="281" y="394"/>
                    </a:lnTo>
                    <a:lnTo>
                      <a:pt x="337" y="394"/>
                    </a:lnTo>
                    <a:lnTo>
                      <a:pt x="506" y="338"/>
                    </a:lnTo>
                    <a:lnTo>
                      <a:pt x="562" y="225"/>
                    </a:lnTo>
                    <a:lnTo>
                      <a:pt x="674" y="169"/>
                    </a:lnTo>
                    <a:lnTo>
                      <a:pt x="674" y="113"/>
                    </a:lnTo>
                    <a:lnTo>
                      <a:pt x="618" y="113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rgbClr val="A0C0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3" name="Google Shape;24883;p54"/>
              <p:cNvSpPr/>
              <p:nvPr/>
            </p:nvSpPr>
            <p:spPr>
              <a:xfrm>
                <a:off x="2213750" y="1160775"/>
                <a:ext cx="42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4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69" y="113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BCB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4" name="Google Shape;24884;p54"/>
              <p:cNvSpPr/>
              <p:nvPr/>
            </p:nvSpPr>
            <p:spPr>
              <a:xfrm>
                <a:off x="2213750" y="11551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3D3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5" name="Google Shape;24885;p54"/>
              <p:cNvSpPr/>
              <p:nvPr/>
            </p:nvSpPr>
            <p:spPr>
              <a:xfrm>
                <a:off x="2250275" y="1148125"/>
                <a:ext cx="23925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957" h="620" extrusionOk="0">
                    <a:moveTo>
                      <a:pt x="844" y="1"/>
                    </a:moveTo>
                    <a:lnTo>
                      <a:pt x="788" y="57"/>
                    </a:lnTo>
                    <a:lnTo>
                      <a:pt x="731" y="57"/>
                    </a:lnTo>
                    <a:lnTo>
                      <a:pt x="619" y="113"/>
                    </a:lnTo>
                    <a:lnTo>
                      <a:pt x="394" y="338"/>
                    </a:lnTo>
                    <a:lnTo>
                      <a:pt x="113" y="450"/>
                    </a:lnTo>
                    <a:lnTo>
                      <a:pt x="57" y="507"/>
                    </a:lnTo>
                    <a:lnTo>
                      <a:pt x="1" y="563"/>
                    </a:lnTo>
                    <a:lnTo>
                      <a:pt x="57" y="619"/>
                    </a:lnTo>
                    <a:lnTo>
                      <a:pt x="113" y="563"/>
                    </a:lnTo>
                    <a:lnTo>
                      <a:pt x="169" y="507"/>
                    </a:lnTo>
                    <a:lnTo>
                      <a:pt x="282" y="507"/>
                    </a:lnTo>
                    <a:lnTo>
                      <a:pt x="394" y="563"/>
                    </a:lnTo>
                    <a:lnTo>
                      <a:pt x="563" y="450"/>
                    </a:lnTo>
                    <a:lnTo>
                      <a:pt x="675" y="394"/>
                    </a:lnTo>
                    <a:lnTo>
                      <a:pt x="956" y="113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7698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6" name="Google Shape;24886;p54"/>
              <p:cNvSpPr/>
              <p:nvPr/>
            </p:nvSpPr>
            <p:spPr>
              <a:xfrm>
                <a:off x="2227800" y="1160775"/>
                <a:ext cx="1407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38" extrusionOk="0">
                    <a:moveTo>
                      <a:pt x="394" y="1"/>
                    </a:moveTo>
                    <a:lnTo>
                      <a:pt x="225" y="57"/>
                    </a:lnTo>
                    <a:lnTo>
                      <a:pt x="225" y="169"/>
                    </a:lnTo>
                    <a:lnTo>
                      <a:pt x="113" y="226"/>
                    </a:lnTo>
                    <a:lnTo>
                      <a:pt x="0" y="338"/>
                    </a:lnTo>
                    <a:lnTo>
                      <a:pt x="338" y="282"/>
                    </a:lnTo>
                    <a:lnTo>
                      <a:pt x="506" y="169"/>
                    </a:lnTo>
                    <a:lnTo>
                      <a:pt x="562" y="113"/>
                    </a:lnTo>
                    <a:lnTo>
                      <a:pt x="506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7FA0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7" name="Google Shape;24887;p54"/>
              <p:cNvSpPr/>
              <p:nvPr/>
            </p:nvSpPr>
            <p:spPr>
              <a:xfrm>
                <a:off x="2240450" y="1162175"/>
                <a:ext cx="84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70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3" y="170"/>
                    </a:lnTo>
                    <a:lnTo>
                      <a:pt x="169" y="113"/>
                    </a:lnTo>
                    <a:lnTo>
                      <a:pt x="337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2C3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8" name="Google Shape;24888;p54"/>
              <p:cNvSpPr/>
              <p:nvPr/>
            </p:nvSpPr>
            <p:spPr>
              <a:xfrm>
                <a:off x="2248875" y="116217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113" y="170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2C3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9" name="Google Shape;24889;p54"/>
              <p:cNvSpPr/>
              <p:nvPr/>
            </p:nvSpPr>
            <p:spPr>
              <a:xfrm>
                <a:off x="2265725" y="1148125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226" y="1"/>
                    </a:moveTo>
                    <a:lnTo>
                      <a:pt x="113" y="57"/>
                    </a:lnTo>
                    <a:lnTo>
                      <a:pt x="1" y="113"/>
                    </a:lnTo>
                    <a:lnTo>
                      <a:pt x="113" y="113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8BA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0" name="Google Shape;24890;p54"/>
              <p:cNvSpPr/>
              <p:nvPr/>
            </p:nvSpPr>
            <p:spPr>
              <a:xfrm>
                <a:off x="2258700" y="11340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1" name="Google Shape;24891;p54"/>
              <p:cNvSpPr/>
              <p:nvPr/>
            </p:nvSpPr>
            <p:spPr>
              <a:xfrm>
                <a:off x="2258700" y="1134075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0CF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2" name="Google Shape;24892;p54"/>
              <p:cNvSpPr/>
              <p:nvPr/>
            </p:nvSpPr>
            <p:spPr>
              <a:xfrm>
                <a:off x="1721950" y="1218400"/>
                <a:ext cx="54825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743" extrusionOk="0">
                    <a:moveTo>
                      <a:pt x="1574" y="899"/>
                    </a:moveTo>
                    <a:lnTo>
                      <a:pt x="1518" y="956"/>
                    </a:lnTo>
                    <a:lnTo>
                      <a:pt x="1462" y="1012"/>
                    </a:lnTo>
                    <a:lnTo>
                      <a:pt x="1462" y="956"/>
                    </a:lnTo>
                    <a:lnTo>
                      <a:pt x="1574" y="899"/>
                    </a:lnTo>
                    <a:close/>
                    <a:moveTo>
                      <a:pt x="225" y="0"/>
                    </a:moveTo>
                    <a:lnTo>
                      <a:pt x="113" y="113"/>
                    </a:lnTo>
                    <a:lnTo>
                      <a:pt x="56" y="225"/>
                    </a:lnTo>
                    <a:lnTo>
                      <a:pt x="169" y="337"/>
                    </a:lnTo>
                    <a:lnTo>
                      <a:pt x="225" y="337"/>
                    </a:lnTo>
                    <a:lnTo>
                      <a:pt x="225" y="394"/>
                    </a:lnTo>
                    <a:lnTo>
                      <a:pt x="225" y="450"/>
                    </a:lnTo>
                    <a:lnTo>
                      <a:pt x="56" y="562"/>
                    </a:lnTo>
                    <a:lnTo>
                      <a:pt x="0" y="618"/>
                    </a:lnTo>
                    <a:lnTo>
                      <a:pt x="0" y="675"/>
                    </a:lnTo>
                    <a:lnTo>
                      <a:pt x="56" y="787"/>
                    </a:lnTo>
                    <a:lnTo>
                      <a:pt x="113" y="843"/>
                    </a:lnTo>
                    <a:lnTo>
                      <a:pt x="113" y="956"/>
                    </a:lnTo>
                    <a:lnTo>
                      <a:pt x="113" y="1124"/>
                    </a:lnTo>
                    <a:lnTo>
                      <a:pt x="113" y="1237"/>
                    </a:lnTo>
                    <a:lnTo>
                      <a:pt x="113" y="1293"/>
                    </a:lnTo>
                    <a:lnTo>
                      <a:pt x="225" y="1349"/>
                    </a:lnTo>
                    <a:lnTo>
                      <a:pt x="225" y="1405"/>
                    </a:lnTo>
                    <a:lnTo>
                      <a:pt x="338" y="1518"/>
                    </a:lnTo>
                    <a:lnTo>
                      <a:pt x="394" y="1574"/>
                    </a:lnTo>
                    <a:lnTo>
                      <a:pt x="450" y="1574"/>
                    </a:lnTo>
                    <a:lnTo>
                      <a:pt x="562" y="1518"/>
                    </a:lnTo>
                    <a:lnTo>
                      <a:pt x="619" y="1461"/>
                    </a:lnTo>
                    <a:lnTo>
                      <a:pt x="731" y="1518"/>
                    </a:lnTo>
                    <a:lnTo>
                      <a:pt x="900" y="1574"/>
                    </a:lnTo>
                    <a:lnTo>
                      <a:pt x="956" y="1518"/>
                    </a:lnTo>
                    <a:lnTo>
                      <a:pt x="956" y="1461"/>
                    </a:lnTo>
                    <a:lnTo>
                      <a:pt x="843" y="1293"/>
                    </a:lnTo>
                    <a:lnTo>
                      <a:pt x="843" y="1237"/>
                    </a:lnTo>
                    <a:lnTo>
                      <a:pt x="843" y="1180"/>
                    </a:lnTo>
                    <a:lnTo>
                      <a:pt x="843" y="1124"/>
                    </a:lnTo>
                    <a:lnTo>
                      <a:pt x="843" y="1068"/>
                    </a:lnTo>
                    <a:lnTo>
                      <a:pt x="787" y="1012"/>
                    </a:lnTo>
                    <a:lnTo>
                      <a:pt x="843" y="956"/>
                    </a:lnTo>
                    <a:lnTo>
                      <a:pt x="900" y="899"/>
                    </a:lnTo>
                    <a:lnTo>
                      <a:pt x="956" y="899"/>
                    </a:lnTo>
                    <a:lnTo>
                      <a:pt x="1012" y="956"/>
                    </a:lnTo>
                    <a:lnTo>
                      <a:pt x="1068" y="1012"/>
                    </a:lnTo>
                    <a:lnTo>
                      <a:pt x="1124" y="1012"/>
                    </a:lnTo>
                    <a:lnTo>
                      <a:pt x="1237" y="956"/>
                    </a:lnTo>
                    <a:lnTo>
                      <a:pt x="1293" y="1068"/>
                    </a:lnTo>
                    <a:lnTo>
                      <a:pt x="1349" y="1124"/>
                    </a:lnTo>
                    <a:lnTo>
                      <a:pt x="1462" y="1180"/>
                    </a:lnTo>
                    <a:lnTo>
                      <a:pt x="1518" y="1293"/>
                    </a:lnTo>
                    <a:lnTo>
                      <a:pt x="1518" y="1349"/>
                    </a:lnTo>
                    <a:lnTo>
                      <a:pt x="1518" y="1405"/>
                    </a:lnTo>
                    <a:lnTo>
                      <a:pt x="1518" y="1518"/>
                    </a:lnTo>
                    <a:lnTo>
                      <a:pt x="1462" y="1574"/>
                    </a:lnTo>
                    <a:lnTo>
                      <a:pt x="1518" y="1742"/>
                    </a:lnTo>
                    <a:lnTo>
                      <a:pt x="1630" y="1742"/>
                    </a:lnTo>
                    <a:lnTo>
                      <a:pt x="1686" y="1686"/>
                    </a:lnTo>
                    <a:lnTo>
                      <a:pt x="1686" y="1461"/>
                    </a:lnTo>
                    <a:lnTo>
                      <a:pt x="1799" y="1293"/>
                    </a:lnTo>
                    <a:lnTo>
                      <a:pt x="2024" y="956"/>
                    </a:lnTo>
                    <a:lnTo>
                      <a:pt x="2136" y="956"/>
                    </a:lnTo>
                    <a:lnTo>
                      <a:pt x="2192" y="899"/>
                    </a:lnTo>
                    <a:lnTo>
                      <a:pt x="2080" y="787"/>
                    </a:lnTo>
                    <a:lnTo>
                      <a:pt x="1967" y="618"/>
                    </a:lnTo>
                    <a:lnTo>
                      <a:pt x="1630" y="618"/>
                    </a:lnTo>
                    <a:lnTo>
                      <a:pt x="1518" y="675"/>
                    </a:lnTo>
                    <a:lnTo>
                      <a:pt x="1462" y="731"/>
                    </a:lnTo>
                    <a:lnTo>
                      <a:pt x="1293" y="731"/>
                    </a:lnTo>
                    <a:lnTo>
                      <a:pt x="1181" y="618"/>
                    </a:lnTo>
                    <a:lnTo>
                      <a:pt x="1124" y="562"/>
                    </a:lnTo>
                    <a:lnTo>
                      <a:pt x="1068" y="506"/>
                    </a:lnTo>
                    <a:lnTo>
                      <a:pt x="1012" y="618"/>
                    </a:lnTo>
                    <a:lnTo>
                      <a:pt x="956" y="731"/>
                    </a:lnTo>
                    <a:lnTo>
                      <a:pt x="843" y="787"/>
                    </a:lnTo>
                    <a:lnTo>
                      <a:pt x="731" y="787"/>
                    </a:lnTo>
                    <a:lnTo>
                      <a:pt x="675" y="675"/>
                    </a:lnTo>
                    <a:lnTo>
                      <a:pt x="675" y="562"/>
                    </a:lnTo>
                    <a:lnTo>
                      <a:pt x="675" y="506"/>
                    </a:lnTo>
                    <a:lnTo>
                      <a:pt x="675" y="337"/>
                    </a:lnTo>
                    <a:lnTo>
                      <a:pt x="675" y="225"/>
                    </a:lnTo>
                    <a:lnTo>
                      <a:pt x="562" y="169"/>
                    </a:lnTo>
                    <a:lnTo>
                      <a:pt x="450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9EB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3" name="Google Shape;24893;p54"/>
              <p:cNvSpPr/>
              <p:nvPr/>
            </p:nvSpPr>
            <p:spPr>
              <a:xfrm>
                <a:off x="1705075" y="1231025"/>
                <a:ext cx="15500" cy="141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6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" y="170"/>
                    </a:lnTo>
                    <a:lnTo>
                      <a:pt x="57" y="226"/>
                    </a:lnTo>
                    <a:lnTo>
                      <a:pt x="282" y="451"/>
                    </a:lnTo>
                    <a:lnTo>
                      <a:pt x="394" y="507"/>
                    </a:lnTo>
                    <a:lnTo>
                      <a:pt x="507" y="563"/>
                    </a:lnTo>
                    <a:lnTo>
                      <a:pt x="563" y="563"/>
                    </a:lnTo>
                    <a:lnTo>
                      <a:pt x="619" y="507"/>
                    </a:lnTo>
                    <a:lnTo>
                      <a:pt x="507" y="451"/>
                    </a:lnTo>
                    <a:lnTo>
                      <a:pt x="450" y="338"/>
                    </a:lnTo>
                    <a:lnTo>
                      <a:pt x="338" y="170"/>
                    </a:lnTo>
                    <a:lnTo>
                      <a:pt x="282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EB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4" name="Google Shape;24894;p54"/>
              <p:cNvSpPr/>
              <p:nvPr/>
            </p:nvSpPr>
            <p:spPr>
              <a:xfrm>
                <a:off x="1741625" y="1219800"/>
                <a:ext cx="42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82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0" y="281"/>
                    </a:lnTo>
                    <a:lnTo>
                      <a:pt x="113" y="281"/>
                    </a:lnTo>
                    <a:lnTo>
                      <a:pt x="169" y="225"/>
                    </a:lnTo>
                    <a:lnTo>
                      <a:pt x="113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9EB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5" name="Google Shape;24895;p54"/>
              <p:cNvSpPr/>
              <p:nvPr/>
            </p:nvSpPr>
            <p:spPr>
              <a:xfrm>
                <a:off x="1684000" y="121417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69" y="282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6" name="Google Shape;24896;p54"/>
              <p:cNvSpPr/>
              <p:nvPr/>
            </p:nvSpPr>
            <p:spPr>
              <a:xfrm>
                <a:off x="1702275" y="11832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C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7" name="Google Shape;24897;p54"/>
              <p:cNvSpPr/>
              <p:nvPr/>
            </p:nvSpPr>
            <p:spPr>
              <a:xfrm>
                <a:off x="1688225" y="12212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8" name="Google Shape;24898;p54"/>
              <p:cNvSpPr/>
              <p:nvPr/>
            </p:nvSpPr>
            <p:spPr>
              <a:xfrm>
                <a:off x="1721950" y="12380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6" y="1"/>
                    </a:moveTo>
                    <a:lnTo>
                      <a:pt x="56" y="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EBF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9" name="Google Shape;24899;p54"/>
              <p:cNvSpPr/>
              <p:nvPr/>
            </p:nvSpPr>
            <p:spPr>
              <a:xfrm>
                <a:off x="2026850" y="1052575"/>
                <a:ext cx="71700" cy="36575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1463" extrusionOk="0">
                    <a:moveTo>
                      <a:pt x="113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113" y="169"/>
                    </a:lnTo>
                    <a:lnTo>
                      <a:pt x="170" y="282"/>
                    </a:lnTo>
                    <a:lnTo>
                      <a:pt x="170" y="450"/>
                    </a:lnTo>
                    <a:lnTo>
                      <a:pt x="113" y="675"/>
                    </a:lnTo>
                    <a:lnTo>
                      <a:pt x="113" y="788"/>
                    </a:lnTo>
                    <a:lnTo>
                      <a:pt x="226" y="900"/>
                    </a:lnTo>
                    <a:lnTo>
                      <a:pt x="338" y="1069"/>
                    </a:lnTo>
                    <a:lnTo>
                      <a:pt x="394" y="1069"/>
                    </a:lnTo>
                    <a:lnTo>
                      <a:pt x="507" y="1013"/>
                    </a:lnTo>
                    <a:lnTo>
                      <a:pt x="675" y="1237"/>
                    </a:lnTo>
                    <a:lnTo>
                      <a:pt x="788" y="1350"/>
                    </a:lnTo>
                    <a:lnTo>
                      <a:pt x="844" y="1462"/>
                    </a:lnTo>
                    <a:lnTo>
                      <a:pt x="956" y="1462"/>
                    </a:lnTo>
                    <a:lnTo>
                      <a:pt x="1069" y="1406"/>
                    </a:lnTo>
                    <a:lnTo>
                      <a:pt x="1518" y="1237"/>
                    </a:lnTo>
                    <a:lnTo>
                      <a:pt x="1743" y="1181"/>
                    </a:lnTo>
                    <a:lnTo>
                      <a:pt x="1968" y="1181"/>
                    </a:lnTo>
                    <a:lnTo>
                      <a:pt x="2081" y="1237"/>
                    </a:lnTo>
                    <a:lnTo>
                      <a:pt x="2137" y="1237"/>
                    </a:lnTo>
                    <a:lnTo>
                      <a:pt x="2249" y="1125"/>
                    </a:lnTo>
                    <a:lnTo>
                      <a:pt x="2362" y="1013"/>
                    </a:lnTo>
                    <a:lnTo>
                      <a:pt x="2474" y="900"/>
                    </a:lnTo>
                    <a:lnTo>
                      <a:pt x="2530" y="844"/>
                    </a:lnTo>
                    <a:lnTo>
                      <a:pt x="2643" y="788"/>
                    </a:lnTo>
                    <a:lnTo>
                      <a:pt x="2867" y="788"/>
                    </a:lnTo>
                    <a:lnTo>
                      <a:pt x="2811" y="675"/>
                    </a:lnTo>
                    <a:lnTo>
                      <a:pt x="2755" y="563"/>
                    </a:lnTo>
                    <a:lnTo>
                      <a:pt x="2643" y="563"/>
                    </a:lnTo>
                    <a:lnTo>
                      <a:pt x="2586" y="619"/>
                    </a:lnTo>
                    <a:lnTo>
                      <a:pt x="2474" y="619"/>
                    </a:lnTo>
                    <a:lnTo>
                      <a:pt x="2418" y="675"/>
                    </a:lnTo>
                    <a:lnTo>
                      <a:pt x="2362" y="732"/>
                    </a:lnTo>
                    <a:lnTo>
                      <a:pt x="2193" y="675"/>
                    </a:lnTo>
                    <a:lnTo>
                      <a:pt x="2081" y="675"/>
                    </a:lnTo>
                    <a:lnTo>
                      <a:pt x="2081" y="507"/>
                    </a:lnTo>
                    <a:lnTo>
                      <a:pt x="2137" y="450"/>
                    </a:lnTo>
                    <a:lnTo>
                      <a:pt x="2081" y="338"/>
                    </a:lnTo>
                    <a:lnTo>
                      <a:pt x="2024" y="338"/>
                    </a:lnTo>
                    <a:lnTo>
                      <a:pt x="1968" y="394"/>
                    </a:lnTo>
                    <a:lnTo>
                      <a:pt x="1631" y="394"/>
                    </a:lnTo>
                    <a:lnTo>
                      <a:pt x="1518" y="338"/>
                    </a:lnTo>
                    <a:lnTo>
                      <a:pt x="1462" y="282"/>
                    </a:lnTo>
                    <a:lnTo>
                      <a:pt x="1350" y="226"/>
                    </a:lnTo>
                    <a:lnTo>
                      <a:pt x="1181" y="394"/>
                    </a:lnTo>
                    <a:lnTo>
                      <a:pt x="1069" y="450"/>
                    </a:lnTo>
                    <a:lnTo>
                      <a:pt x="1013" y="450"/>
                    </a:lnTo>
                    <a:lnTo>
                      <a:pt x="788" y="394"/>
                    </a:lnTo>
                    <a:lnTo>
                      <a:pt x="788" y="507"/>
                    </a:lnTo>
                    <a:lnTo>
                      <a:pt x="844" y="619"/>
                    </a:lnTo>
                    <a:lnTo>
                      <a:pt x="1069" y="732"/>
                    </a:lnTo>
                    <a:lnTo>
                      <a:pt x="956" y="732"/>
                    </a:lnTo>
                    <a:lnTo>
                      <a:pt x="900" y="788"/>
                    </a:lnTo>
                    <a:lnTo>
                      <a:pt x="732" y="788"/>
                    </a:lnTo>
                    <a:lnTo>
                      <a:pt x="788" y="619"/>
                    </a:lnTo>
                    <a:lnTo>
                      <a:pt x="788" y="507"/>
                    </a:lnTo>
                    <a:lnTo>
                      <a:pt x="732" y="450"/>
                    </a:lnTo>
                    <a:lnTo>
                      <a:pt x="394" y="226"/>
                    </a:lnTo>
                    <a:lnTo>
                      <a:pt x="282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ECF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0" name="Google Shape;24900;p54"/>
              <p:cNvSpPr/>
              <p:nvPr/>
            </p:nvSpPr>
            <p:spPr>
              <a:xfrm>
                <a:off x="1955200" y="1093325"/>
                <a:ext cx="81525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3261" h="1350" extrusionOk="0">
                    <a:moveTo>
                      <a:pt x="3092" y="1"/>
                    </a:moveTo>
                    <a:lnTo>
                      <a:pt x="3036" y="57"/>
                    </a:lnTo>
                    <a:lnTo>
                      <a:pt x="2979" y="113"/>
                    </a:lnTo>
                    <a:lnTo>
                      <a:pt x="2811" y="113"/>
                    </a:lnTo>
                    <a:lnTo>
                      <a:pt x="2755" y="226"/>
                    </a:lnTo>
                    <a:lnTo>
                      <a:pt x="2811" y="394"/>
                    </a:lnTo>
                    <a:lnTo>
                      <a:pt x="2698" y="507"/>
                    </a:lnTo>
                    <a:lnTo>
                      <a:pt x="2642" y="563"/>
                    </a:lnTo>
                    <a:lnTo>
                      <a:pt x="2586" y="619"/>
                    </a:lnTo>
                    <a:lnTo>
                      <a:pt x="2530" y="675"/>
                    </a:lnTo>
                    <a:lnTo>
                      <a:pt x="1799" y="675"/>
                    </a:lnTo>
                    <a:lnTo>
                      <a:pt x="1687" y="731"/>
                    </a:lnTo>
                    <a:lnTo>
                      <a:pt x="1518" y="731"/>
                    </a:lnTo>
                    <a:lnTo>
                      <a:pt x="1349" y="788"/>
                    </a:lnTo>
                    <a:lnTo>
                      <a:pt x="1237" y="844"/>
                    </a:lnTo>
                    <a:lnTo>
                      <a:pt x="1125" y="900"/>
                    </a:lnTo>
                    <a:lnTo>
                      <a:pt x="1012" y="844"/>
                    </a:lnTo>
                    <a:lnTo>
                      <a:pt x="900" y="731"/>
                    </a:lnTo>
                    <a:lnTo>
                      <a:pt x="844" y="675"/>
                    </a:lnTo>
                    <a:lnTo>
                      <a:pt x="731" y="619"/>
                    </a:lnTo>
                    <a:lnTo>
                      <a:pt x="562" y="563"/>
                    </a:lnTo>
                    <a:lnTo>
                      <a:pt x="394" y="507"/>
                    </a:lnTo>
                    <a:lnTo>
                      <a:pt x="338" y="450"/>
                    </a:lnTo>
                    <a:lnTo>
                      <a:pt x="281" y="338"/>
                    </a:lnTo>
                    <a:lnTo>
                      <a:pt x="281" y="282"/>
                    </a:lnTo>
                    <a:lnTo>
                      <a:pt x="225" y="226"/>
                    </a:lnTo>
                    <a:lnTo>
                      <a:pt x="57" y="226"/>
                    </a:lnTo>
                    <a:lnTo>
                      <a:pt x="0" y="450"/>
                    </a:lnTo>
                    <a:lnTo>
                      <a:pt x="0" y="675"/>
                    </a:lnTo>
                    <a:lnTo>
                      <a:pt x="113" y="788"/>
                    </a:lnTo>
                    <a:lnTo>
                      <a:pt x="281" y="844"/>
                    </a:lnTo>
                    <a:lnTo>
                      <a:pt x="450" y="900"/>
                    </a:lnTo>
                    <a:lnTo>
                      <a:pt x="562" y="956"/>
                    </a:lnTo>
                    <a:lnTo>
                      <a:pt x="787" y="1125"/>
                    </a:lnTo>
                    <a:lnTo>
                      <a:pt x="844" y="1237"/>
                    </a:lnTo>
                    <a:lnTo>
                      <a:pt x="956" y="1294"/>
                    </a:lnTo>
                    <a:lnTo>
                      <a:pt x="1237" y="1294"/>
                    </a:lnTo>
                    <a:lnTo>
                      <a:pt x="1518" y="1237"/>
                    </a:lnTo>
                    <a:lnTo>
                      <a:pt x="1630" y="1181"/>
                    </a:lnTo>
                    <a:lnTo>
                      <a:pt x="1743" y="1125"/>
                    </a:lnTo>
                    <a:lnTo>
                      <a:pt x="1799" y="1069"/>
                    </a:lnTo>
                    <a:lnTo>
                      <a:pt x="1855" y="1125"/>
                    </a:lnTo>
                    <a:lnTo>
                      <a:pt x="2024" y="1294"/>
                    </a:lnTo>
                    <a:lnTo>
                      <a:pt x="2080" y="1350"/>
                    </a:lnTo>
                    <a:lnTo>
                      <a:pt x="2136" y="1350"/>
                    </a:lnTo>
                    <a:lnTo>
                      <a:pt x="2249" y="1294"/>
                    </a:lnTo>
                    <a:lnTo>
                      <a:pt x="2305" y="1294"/>
                    </a:lnTo>
                    <a:lnTo>
                      <a:pt x="2361" y="1350"/>
                    </a:lnTo>
                    <a:lnTo>
                      <a:pt x="2698" y="1125"/>
                    </a:lnTo>
                    <a:lnTo>
                      <a:pt x="2755" y="1069"/>
                    </a:lnTo>
                    <a:lnTo>
                      <a:pt x="2867" y="1069"/>
                    </a:lnTo>
                    <a:lnTo>
                      <a:pt x="2979" y="1125"/>
                    </a:lnTo>
                    <a:lnTo>
                      <a:pt x="3092" y="1237"/>
                    </a:lnTo>
                    <a:lnTo>
                      <a:pt x="3148" y="1125"/>
                    </a:lnTo>
                    <a:lnTo>
                      <a:pt x="3260" y="731"/>
                    </a:lnTo>
                    <a:lnTo>
                      <a:pt x="3260" y="282"/>
                    </a:lnTo>
                    <a:lnTo>
                      <a:pt x="3260" y="226"/>
                    </a:lnTo>
                    <a:lnTo>
                      <a:pt x="3260" y="113"/>
                    </a:lnTo>
                    <a:lnTo>
                      <a:pt x="3260" y="57"/>
                    </a:lnTo>
                    <a:lnTo>
                      <a:pt x="3260" y="1"/>
                    </a:lnTo>
                    <a:close/>
                  </a:path>
                </a:pathLst>
              </a:custGeom>
              <a:solidFill>
                <a:srgbClr val="B3D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1" name="Google Shape;24901;p54"/>
              <p:cNvSpPr/>
              <p:nvPr/>
            </p:nvSpPr>
            <p:spPr>
              <a:xfrm>
                <a:off x="2035300" y="1082100"/>
                <a:ext cx="1265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675" extrusionOk="0">
                    <a:moveTo>
                      <a:pt x="225" y="0"/>
                    </a:moveTo>
                    <a:lnTo>
                      <a:pt x="56" y="113"/>
                    </a:lnTo>
                    <a:lnTo>
                      <a:pt x="56" y="169"/>
                    </a:lnTo>
                    <a:lnTo>
                      <a:pt x="56" y="281"/>
                    </a:lnTo>
                    <a:lnTo>
                      <a:pt x="113" y="337"/>
                    </a:lnTo>
                    <a:lnTo>
                      <a:pt x="56" y="450"/>
                    </a:lnTo>
                    <a:lnTo>
                      <a:pt x="0" y="618"/>
                    </a:lnTo>
                    <a:lnTo>
                      <a:pt x="0" y="675"/>
                    </a:lnTo>
                    <a:lnTo>
                      <a:pt x="337" y="675"/>
                    </a:lnTo>
                    <a:lnTo>
                      <a:pt x="450" y="618"/>
                    </a:lnTo>
                    <a:lnTo>
                      <a:pt x="506" y="394"/>
                    </a:lnTo>
                    <a:lnTo>
                      <a:pt x="450" y="281"/>
                    </a:lnTo>
                    <a:lnTo>
                      <a:pt x="394" y="113"/>
                    </a:lnTo>
                    <a:lnTo>
                      <a:pt x="394" y="56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AECF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2" name="Google Shape;24902;p54"/>
              <p:cNvSpPr/>
              <p:nvPr/>
            </p:nvSpPr>
            <p:spPr>
              <a:xfrm>
                <a:off x="2005775" y="1037125"/>
                <a:ext cx="14075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95" extrusionOk="0">
                    <a:moveTo>
                      <a:pt x="507" y="1"/>
                    </a:moveTo>
                    <a:lnTo>
                      <a:pt x="282" y="57"/>
                    </a:lnTo>
                    <a:lnTo>
                      <a:pt x="282" y="169"/>
                    </a:lnTo>
                    <a:lnTo>
                      <a:pt x="226" y="225"/>
                    </a:lnTo>
                    <a:lnTo>
                      <a:pt x="113" y="169"/>
                    </a:lnTo>
                    <a:lnTo>
                      <a:pt x="1" y="169"/>
                    </a:lnTo>
                    <a:lnTo>
                      <a:pt x="1" y="225"/>
                    </a:lnTo>
                    <a:lnTo>
                      <a:pt x="1" y="282"/>
                    </a:lnTo>
                    <a:lnTo>
                      <a:pt x="1" y="338"/>
                    </a:lnTo>
                    <a:lnTo>
                      <a:pt x="226" y="338"/>
                    </a:lnTo>
                    <a:lnTo>
                      <a:pt x="450" y="394"/>
                    </a:lnTo>
                    <a:lnTo>
                      <a:pt x="563" y="338"/>
                    </a:lnTo>
                    <a:lnTo>
                      <a:pt x="563" y="225"/>
                    </a:lnTo>
                    <a:lnTo>
                      <a:pt x="507" y="1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3" name="Google Shape;24903;p54"/>
              <p:cNvSpPr/>
              <p:nvPr/>
            </p:nvSpPr>
            <p:spPr>
              <a:xfrm>
                <a:off x="2012800" y="1063825"/>
                <a:ext cx="70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51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225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169" y="450"/>
                    </a:lnTo>
                    <a:lnTo>
                      <a:pt x="226" y="394"/>
                    </a:lnTo>
                    <a:lnTo>
                      <a:pt x="282" y="338"/>
                    </a:lnTo>
                    <a:lnTo>
                      <a:pt x="226" y="169"/>
                    </a:lnTo>
                    <a:lnTo>
                      <a:pt x="169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6C9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4" name="Google Shape;24904;p54"/>
              <p:cNvSpPr/>
              <p:nvPr/>
            </p:nvSpPr>
            <p:spPr>
              <a:xfrm>
                <a:off x="2031075" y="1079275"/>
                <a:ext cx="98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5" extrusionOk="0">
                    <a:moveTo>
                      <a:pt x="169" y="1"/>
                    </a:moveTo>
                    <a:lnTo>
                      <a:pt x="1" y="338"/>
                    </a:lnTo>
                    <a:lnTo>
                      <a:pt x="225" y="394"/>
                    </a:lnTo>
                    <a:lnTo>
                      <a:pt x="282" y="338"/>
                    </a:lnTo>
                    <a:lnTo>
                      <a:pt x="338" y="282"/>
                    </a:lnTo>
                    <a:lnTo>
                      <a:pt x="394" y="226"/>
                    </a:lnTo>
                    <a:lnTo>
                      <a:pt x="394" y="169"/>
                    </a:lnTo>
                    <a:lnTo>
                      <a:pt x="338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B3D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5" name="Google Shape;24905;p54"/>
              <p:cNvSpPr/>
              <p:nvPr/>
            </p:nvSpPr>
            <p:spPr>
              <a:xfrm>
                <a:off x="2021250" y="1048375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225"/>
                    </a:lnTo>
                    <a:lnTo>
                      <a:pt x="113" y="281"/>
                    </a:lnTo>
                    <a:lnTo>
                      <a:pt x="225" y="337"/>
                    </a:lnTo>
                    <a:lnTo>
                      <a:pt x="337" y="169"/>
                    </a:lnTo>
                    <a:lnTo>
                      <a:pt x="169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6" name="Google Shape;24906;p54"/>
              <p:cNvSpPr/>
              <p:nvPr/>
            </p:nvSpPr>
            <p:spPr>
              <a:xfrm>
                <a:off x="2022650" y="1048375"/>
                <a:ext cx="70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69" extrusionOk="0">
                    <a:moveTo>
                      <a:pt x="0" y="0"/>
                    </a:moveTo>
                    <a:lnTo>
                      <a:pt x="113" y="113"/>
                    </a:lnTo>
                    <a:lnTo>
                      <a:pt x="169" y="169"/>
                    </a:lnTo>
                    <a:lnTo>
                      <a:pt x="281" y="169"/>
                    </a:lnTo>
                    <a:lnTo>
                      <a:pt x="225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7" name="Google Shape;24907;p54"/>
              <p:cNvSpPr/>
              <p:nvPr/>
            </p:nvSpPr>
            <p:spPr>
              <a:xfrm>
                <a:off x="2036700" y="10905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3D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8" name="Google Shape;24908;p54"/>
              <p:cNvSpPr/>
              <p:nvPr/>
            </p:nvSpPr>
            <p:spPr>
              <a:xfrm>
                <a:off x="2040900" y="1062425"/>
                <a:ext cx="1550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63" extrusionOk="0">
                    <a:moveTo>
                      <a:pt x="226" y="0"/>
                    </a:moveTo>
                    <a:lnTo>
                      <a:pt x="170" y="56"/>
                    </a:lnTo>
                    <a:lnTo>
                      <a:pt x="170" y="169"/>
                    </a:lnTo>
                    <a:lnTo>
                      <a:pt x="57" y="225"/>
                    </a:lnTo>
                    <a:lnTo>
                      <a:pt x="1" y="225"/>
                    </a:lnTo>
                    <a:lnTo>
                      <a:pt x="1" y="281"/>
                    </a:lnTo>
                    <a:lnTo>
                      <a:pt x="57" y="450"/>
                    </a:lnTo>
                    <a:lnTo>
                      <a:pt x="113" y="506"/>
                    </a:lnTo>
                    <a:lnTo>
                      <a:pt x="170" y="562"/>
                    </a:lnTo>
                    <a:lnTo>
                      <a:pt x="226" y="562"/>
                    </a:lnTo>
                    <a:lnTo>
                      <a:pt x="282" y="450"/>
                    </a:lnTo>
                    <a:lnTo>
                      <a:pt x="394" y="394"/>
                    </a:lnTo>
                    <a:lnTo>
                      <a:pt x="563" y="394"/>
                    </a:lnTo>
                    <a:lnTo>
                      <a:pt x="619" y="281"/>
                    </a:lnTo>
                    <a:lnTo>
                      <a:pt x="619" y="225"/>
                    </a:lnTo>
                    <a:lnTo>
                      <a:pt x="563" y="225"/>
                    </a:lnTo>
                    <a:lnTo>
                      <a:pt x="338" y="169"/>
                    </a:lnTo>
                    <a:lnTo>
                      <a:pt x="282" y="113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9" name="Google Shape;24909;p54"/>
              <p:cNvSpPr/>
              <p:nvPr/>
            </p:nvSpPr>
            <p:spPr>
              <a:xfrm>
                <a:off x="2092900" y="1049775"/>
                <a:ext cx="84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94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13" y="281"/>
                    </a:lnTo>
                    <a:lnTo>
                      <a:pt x="169" y="394"/>
                    </a:lnTo>
                    <a:lnTo>
                      <a:pt x="225" y="394"/>
                    </a:lnTo>
                    <a:lnTo>
                      <a:pt x="282" y="281"/>
                    </a:lnTo>
                    <a:lnTo>
                      <a:pt x="338" y="169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0" name="Google Shape;24910;p54"/>
              <p:cNvSpPr/>
              <p:nvPr/>
            </p:nvSpPr>
            <p:spPr>
              <a:xfrm>
                <a:off x="2092900" y="105257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226"/>
                    </a:lnTo>
                    <a:lnTo>
                      <a:pt x="169" y="282"/>
                    </a:lnTo>
                    <a:lnTo>
                      <a:pt x="169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F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1" name="Google Shape;24911;p54"/>
              <p:cNvSpPr/>
              <p:nvPr/>
            </p:nvSpPr>
            <p:spPr>
              <a:xfrm>
                <a:off x="2083075" y="10624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113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ECF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2" name="Google Shape;24912;p54"/>
              <p:cNvSpPr/>
              <p:nvPr/>
            </p:nvSpPr>
            <p:spPr>
              <a:xfrm>
                <a:off x="2052150" y="10399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3" name="Google Shape;24913;p54"/>
              <p:cNvSpPr/>
              <p:nvPr/>
            </p:nvSpPr>
            <p:spPr>
              <a:xfrm>
                <a:off x="2053550" y="1039925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DD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4" name="Google Shape;24914;p54"/>
              <p:cNvSpPr/>
              <p:nvPr/>
            </p:nvSpPr>
            <p:spPr>
              <a:xfrm>
                <a:off x="2091500" y="105257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5" name="Google Shape;24915;p54"/>
              <p:cNvSpPr/>
              <p:nvPr/>
            </p:nvSpPr>
            <p:spPr>
              <a:xfrm>
                <a:off x="2123825" y="10146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D6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6" name="Google Shape;24916;p54"/>
              <p:cNvSpPr/>
              <p:nvPr/>
            </p:nvSpPr>
            <p:spPr>
              <a:xfrm>
                <a:off x="2098525" y="10652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57"/>
                    </a:moveTo>
                    <a:lnTo>
                      <a:pt x="113" y="57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13" y="57"/>
                    </a:lnTo>
                    <a:lnTo>
                      <a:pt x="113" y="57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7" name="Google Shape;24917;p54"/>
              <p:cNvSpPr/>
              <p:nvPr/>
            </p:nvSpPr>
            <p:spPr>
              <a:xfrm>
                <a:off x="1776750" y="1110200"/>
                <a:ext cx="118050" cy="105400"/>
              </a:xfrm>
              <a:custGeom>
                <a:avLst/>
                <a:gdLst/>
                <a:ahLst/>
                <a:cxnLst/>
                <a:rect l="l" t="t" r="r" b="b"/>
                <a:pathLst>
                  <a:path w="4722" h="4216" extrusionOk="0">
                    <a:moveTo>
                      <a:pt x="4441" y="0"/>
                    </a:moveTo>
                    <a:lnTo>
                      <a:pt x="4441" y="169"/>
                    </a:lnTo>
                    <a:lnTo>
                      <a:pt x="4384" y="225"/>
                    </a:lnTo>
                    <a:lnTo>
                      <a:pt x="4216" y="394"/>
                    </a:lnTo>
                    <a:lnTo>
                      <a:pt x="4160" y="450"/>
                    </a:lnTo>
                    <a:lnTo>
                      <a:pt x="4047" y="281"/>
                    </a:lnTo>
                    <a:lnTo>
                      <a:pt x="3935" y="225"/>
                    </a:lnTo>
                    <a:lnTo>
                      <a:pt x="3822" y="225"/>
                    </a:lnTo>
                    <a:lnTo>
                      <a:pt x="3710" y="169"/>
                    </a:lnTo>
                    <a:lnTo>
                      <a:pt x="3597" y="113"/>
                    </a:lnTo>
                    <a:lnTo>
                      <a:pt x="3485" y="113"/>
                    </a:lnTo>
                    <a:lnTo>
                      <a:pt x="3429" y="169"/>
                    </a:lnTo>
                    <a:lnTo>
                      <a:pt x="3429" y="281"/>
                    </a:lnTo>
                    <a:lnTo>
                      <a:pt x="3373" y="394"/>
                    </a:lnTo>
                    <a:lnTo>
                      <a:pt x="3260" y="506"/>
                    </a:lnTo>
                    <a:lnTo>
                      <a:pt x="3260" y="619"/>
                    </a:lnTo>
                    <a:lnTo>
                      <a:pt x="3204" y="675"/>
                    </a:lnTo>
                    <a:lnTo>
                      <a:pt x="3092" y="731"/>
                    </a:lnTo>
                    <a:lnTo>
                      <a:pt x="3035" y="675"/>
                    </a:lnTo>
                    <a:lnTo>
                      <a:pt x="3035" y="619"/>
                    </a:lnTo>
                    <a:lnTo>
                      <a:pt x="2979" y="562"/>
                    </a:lnTo>
                    <a:lnTo>
                      <a:pt x="2923" y="562"/>
                    </a:lnTo>
                    <a:lnTo>
                      <a:pt x="2867" y="619"/>
                    </a:lnTo>
                    <a:lnTo>
                      <a:pt x="2811" y="675"/>
                    </a:lnTo>
                    <a:lnTo>
                      <a:pt x="2754" y="787"/>
                    </a:lnTo>
                    <a:lnTo>
                      <a:pt x="2811" y="956"/>
                    </a:lnTo>
                    <a:lnTo>
                      <a:pt x="2867" y="1012"/>
                    </a:lnTo>
                    <a:lnTo>
                      <a:pt x="2923" y="1068"/>
                    </a:lnTo>
                    <a:lnTo>
                      <a:pt x="2867" y="1124"/>
                    </a:lnTo>
                    <a:lnTo>
                      <a:pt x="2698" y="1124"/>
                    </a:lnTo>
                    <a:lnTo>
                      <a:pt x="2586" y="1181"/>
                    </a:lnTo>
                    <a:lnTo>
                      <a:pt x="2530" y="1237"/>
                    </a:lnTo>
                    <a:lnTo>
                      <a:pt x="2473" y="1237"/>
                    </a:lnTo>
                    <a:lnTo>
                      <a:pt x="2417" y="1124"/>
                    </a:lnTo>
                    <a:lnTo>
                      <a:pt x="2305" y="1068"/>
                    </a:lnTo>
                    <a:lnTo>
                      <a:pt x="2249" y="1124"/>
                    </a:lnTo>
                    <a:lnTo>
                      <a:pt x="2249" y="1181"/>
                    </a:lnTo>
                    <a:lnTo>
                      <a:pt x="2249" y="1237"/>
                    </a:lnTo>
                    <a:lnTo>
                      <a:pt x="2192" y="1237"/>
                    </a:lnTo>
                    <a:lnTo>
                      <a:pt x="2080" y="1181"/>
                    </a:lnTo>
                    <a:lnTo>
                      <a:pt x="2080" y="1068"/>
                    </a:lnTo>
                    <a:lnTo>
                      <a:pt x="2136" y="956"/>
                    </a:lnTo>
                    <a:lnTo>
                      <a:pt x="2024" y="900"/>
                    </a:lnTo>
                    <a:lnTo>
                      <a:pt x="1967" y="843"/>
                    </a:lnTo>
                    <a:lnTo>
                      <a:pt x="1911" y="787"/>
                    </a:lnTo>
                    <a:lnTo>
                      <a:pt x="1799" y="1012"/>
                    </a:lnTo>
                    <a:lnTo>
                      <a:pt x="1574" y="1012"/>
                    </a:lnTo>
                    <a:lnTo>
                      <a:pt x="1574" y="1124"/>
                    </a:lnTo>
                    <a:lnTo>
                      <a:pt x="1574" y="1293"/>
                    </a:lnTo>
                    <a:lnTo>
                      <a:pt x="1518" y="1293"/>
                    </a:lnTo>
                    <a:lnTo>
                      <a:pt x="1462" y="1181"/>
                    </a:lnTo>
                    <a:lnTo>
                      <a:pt x="1462" y="1012"/>
                    </a:lnTo>
                    <a:lnTo>
                      <a:pt x="1405" y="1012"/>
                    </a:lnTo>
                    <a:lnTo>
                      <a:pt x="1349" y="956"/>
                    </a:lnTo>
                    <a:lnTo>
                      <a:pt x="1293" y="1012"/>
                    </a:lnTo>
                    <a:lnTo>
                      <a:pt x="1181" y="1124"/>
                    </a:lnTo>
                    <a:lnTo>
                      <a:pt x="1124" y="1237"/>
                    </a:lnTo>
                    <a:lnTo>
                      <a:pt x="956" y="1405"/>
                    </a:lnTo>
                    <a:lnTo>
                      <a:pt x="843" y="1405"/>
                    </a:lnTo>
                    <a:lnTo>
                      <a:pt x="731" y="1349"/>
                    </a:lnTo>
                    <a:lnTo>
                      <a:pt x="675" y="1462"/>
                    </a:lnTo>
                    <a:lnTo>
                      <a:pt x="731" y="1574"/>
                    </a:lnTo>
                    <a:lnTo>
                      <a:pt x="731" y="1743"/>
                    </a:lnTo>
                    <a:lnTo>
                      <a:pt x="731" y="2080"/>
                    </a:lnTo>
                    <a:lnTo>
                      <a:pt x="675" y="2136"/>
                    </a:lnTo>
                    <a:lnTo>
                      <a:pt x="619" y="2080"/>
                    </a:lnTo>
                    <a:lnTo>
                      <a:pt x="562" y="2136"/>
                    </a:lnTo>
                    <a:lnTo>
                      <a:pt x="562" y="2192"/>
                    </a:lnTo>
                    <a:lnTo>
                      <a:pt x="619" y="2305"/>
                    </a:lnTo>
                    <a:lnTo>
                      <a:pt x="787" y="2305"/>
                    </a:lnTo>
                    <a:lnTo>
                      <a:pt x="787" y="2361"/>
                    </a:lnTo>
                    <a:lnTo>
                      <a:pt x="675" y="2530"/>
                    </a:lnTo>
                    <a:lnTo>
                      <a:pt x="619" y="2642"/>
                    </a:lnTo>
                    <a:lnTo>
                      <a:pt x="675" y="2754"/>
                    </a:lnTo>
                    <a:lnTo>
                      <a:pt x="675" y="2811"/>
                    </a:lnTo>
                    <a:lnTo>
                      <a:pt x="619" y="2867"/>
                    </a:lnTo>
                    <a:lnTo>
                      <a:pt x="506" y="2867"/>
                    </a:lnTo>
                    <a:lnTo>
                      <a:pt x="506" y="2923"/>
                    </a:lnTo>
                    <a:lnTo>
                      <a:pt x="506" y="2979"/>
                    </a:lnTo>
                    <a:lnTo>
                      <a:pt x="506" y="3035"/>
                    </a:lnTo>
                    <a:lnTo>
                      <a:pt x="450" y="3148"/>
                    </a:lnTo>
                    <a:lnTo>
                      <a:pt x="338" y="3260"/>
                    </a:lnTo>
                    <a:lnTo>
                      <a:pt x="281" y="3316"/>
                    </a:lnTo>
                    <a:lnTo>
                      <a:pt x="225" y="3316"/>
                    </a:lnTo>
                    <a:lnTo>
                      <a:pt x="56" y="3260"/>
                    </a:lnTo>
                    <a:lnTo>
                      <a:pt x="0" y="3429"/>
                    </a:lnTo>
                    <a:lnTo>
                      <a:pt x="56" y="3597"/>
                    </a:lnTo>
                    <a:lnTo>
                      <a:pt x="169" y="3654"/>
                    </a:lnTo>
                    <a:lnTo>
                      <a:pt x="225" y="3597"/>
                    </a:lnTo>
                    <a:lnTo>
                      <a:pt x="225" y="3541"/>
                    </a:lnTo>
                    <a:lnTo>
                      <a:pt x="338" y="3541"/>
                    </a:lnTo>
                    <a:lnTo>
                      <a:pt x="338" y="3597"/>
                    </a:lnTo>
                    <a:lnTo>
                      <a:pt x="450" y="3822"/>
                    </a:lnTo>
                    <a:lnTo>
                      <a:pt x="506" y="3878"/>
                    </a:lnTo>
                    <a:lnTo>
                      <a:pt x="675" y="3878"/>
                    </a:lnTo>
                    <a:lnTo>
                      <a:pt x="731" y="3935"/>
                    </a:lnTo>
                    <a:lnTo>
                      <a:pt x="731" y="3991"/>
                    </a:lnTo>
                    <a:lnTo>
                      <a:pt x="843" y="3935"/>
                    </a:lnTo>
                    <a:lnTo>
                      <a:pt x="843" y="3766"/>
                    </a:lnTo>
                    <a:lnTo>
                      <a:pt x="843" y="3654"/>
                    </a:lnTo>
                    <a:lnTo>
                      <a:pt x="900" y="3541"/>
                    </a:lnTo>
                    <a:lnTo>
                      <a:pt x="956" y="3485"/>
                    </a:lnTo>
                    <a:lnTo>
                      <a:pt x="956" y="3541"/>
                    </a:lnTo>
                    <a:lnTo>
                      <a:pt x="956" y="3654"/>
                    </a:lnTo>
                    <a:lnTo>
                      <a:pt x="956" y="3710"/>
                    </a:lnTo>
                    <a:lnTo>
                      <a:pt x="956" y="3766"/>
                    </a:lnTo>
                    <a:lnTo>
                      <a:pt x="1012" y="3822"/>
                    </a:lnTo>
                    <a:lnTo>
                      <a:pt x="1068" y="3822"/>
                    </a:lnTo>
                    <a:lnTo>
                      <a:pt x="1124" y="3766"/>
                    </a:lnTo>
                    <a:lnTo>
                      <a:pt x="1181" y="3710"/>
                    </a:lnTo>
                    <a:lnTo>
                      <a:pt x="1181" y="3766"/>
                    </a:lnTo>
                    <a:lnTo>
                      <a:pt x="1237" y="3766"/>
                    </a:lnTo>
                    <a:lnTo>
                      <a:pt x="1237" y="3935"/>
                    </a:lnTo>
                    <a:lnTo>
                      <a:pt x="1349" y="3991"/>
                    </a:lnTo>
                    <a:lnTo>
                      <a:pt x="1349" y="4103"/>
                    </a:lnTo>
                    <a:lnTo>
                      <a:pt x="1349" y="4216"/>
                    </a:lnTo>
                    <a:lnTo>
                      <a:pt x="1518" y="4159"/>
                    </a:lnTo>
                    <a:lnTo>
                      <a:pt x="1518" y="4103"/>
                    </a:lnTo>
                    <a:lnTo>
                      <a:pt x="1518" y="3991"/>
                    </a:lnTo>
                    <a:lnTo>
                      <a:pt x="1518" y="3935"/>
                    </a:lnTo>
                    <a:lnTo>
                      <a:pt x="1574" y="3878"/>
                    </a:lnTo>
                    <a:lnTo>
                      <a:pt x="1574" y="3822"/>
                    </a:lnTo>
                    <a:lnTo>
                      <a:pt x="1574" y="3766"/>
                    </a:lnTo>
                    <a:lnTo>
                      <a:pt x="1518" y="3710"/>
                    </a:lnTo>
                    <a:lnTo>
                      <a:pt x="1574" y="3597"/>
                    </a:lnTo>
                    <a:lnTo>
                      <a:pt x="1630" y="3485"/>
                    </a:lnTo>
                    <a:lnTo>
                      <a:pt x="1574" y="3373"/>
                    </a:lnTo>
                    <a:lnTo>
                      <a:pt x="1462" y="3316"/>
                    </a:lnTo>
                    <a:lnTo>
                      <a:pt x="1349" y="3204"/>
                    </a:lnTo>
                    <a:lnTo>
                      <a:pt x="1124" y="2979"/>
                    </a:lnTo>
                    <a:lnTo>
                      <a:pt x="1068" y="2979"/>
                    </a:lnTo>
                    <a:lnTo>
                      <a:pt x="1068" y="2923"/>
                    </a:lnTo>
                    <a:lnTo>
                      <a:pt x="1124" y="2811"/>
                    </a:lnTo>
                    <a:lnTo>
                      <a:pt x="1181" y="2923"/>
                    </a:lnTo>
                    <a:lnTo>
                      <a:pt x="1237" y="2979"/>
                    </a:lnTo>
                    <a:lnTo>
                      <a:pt x="1349" y="3035"/>
                    </a:lnTo>
                    <a:lnTo>
                      <a:pt x="1405" y="2979"/>
                    </a:lnTo>
                    <a:lnTo>
                      <a:pt x="1518" y="2923"/>
                    </a:lnTo>
                    <a:lnTo>
                      <a:pt x="1462" y="2642"/>
                    </a:lnTo>
                    <a:lnTo>
                      <a:pt x="1462" y="2305"/>
                    </a:lnTo>
                    <a:lnTo>
                      <a:pt x="1518" y="2417"/>
                    </a:lnTo>
                    <a:lnTo>
                      <a:pt x="1630" y="2417"/>
                    </a:lnTo>
                    <a:lnTo>
                      <a:pt x="2080" y="2249"/>
                    </a:lnTo>
                    <a:lnTo>
                      <a:pt x="2473" y="2080"/>
                    </a:lnTo>
                    <a:lnTo>
                      <a:pt x="2530" y="1967"/>
                    </a:lnTo>
                    <a:lnTo>
                      <a:pt x="2530" y="1855"/>
                    </a:lnTo>
                    <a:lnTo>
                      <a:pt x="2473" y="1743"/>
                    </a:lnTo>
                    <a:lnTo>
                      <a:pt x="2473" y="1686"/>
                    </a:lnTo>
                    <a:lnTo>
                      <a:pt x="2586" y="1743"/>
                    </a:lnTo>
                    <a:lnTo>
                      <a:pt x="2754" y="1799"/>
                    </a:lnTo>
                    <a:lnTo>
                      <a:pt x="2979" y="1743"/>
                    </a:lnTo>
                    <a:lnTo>
                      <a:pt x="3204" y="1630"/>
                    </a:lnTo>
                    <a:lnTo>
                      <a:pt x="3429" y="1518"/>
                    </a:lnTo>
                    <a:lnTo>
                      <a:pt x="3710" y="1349"/>
                    </a:lnTo>
                    <a:lnTo>
                      <a:pt x="3822" y="1293"/>
                    </a:lnTo>
                    <a:lnTo>
                      <a:pt x="3878" y="1237"/>
                    </a:lnTo>
                    <a:lnTo>
                      <a:pt x="3935" y="1181"/>
                    </a:lnTo>
                    <a:lnTo>
                      <a:pt x="4103" y="1181"/>
                    </a:lnTo>
                    <a:lnTo>
                      <a:pt x="4160" y="1124"/>
                    </a:lnTo>
                    <a:lnTo>
                      <a:pt x="4216" y="1012"/>
                    </a:lnTo>
                    <a:lnTo>
                      <a:pt x="4272" y="1012"/>
                    </a:lnTo>
                    <a:lnTo>
                      <a:pt x="4384" y="1068"/>
                    </a:lnTo>
                    <a:lnTo>
                      <a:pt x="4441" y="1124"/>
                    </a:lnTo>
                    <a:lnTo>
                      <a:pt x="4497" y="1124"/>
                    </a:lnTo>
                    <a:lnTo>
                      <a:pt x="4665" y="1068"/>
                    </a:lnTo>
                    <a:lnTo>
                      <a:pt x="4722" y="900"/>
                    </a:lnTo>
                    <a:lnTo>
                      <a:pt x="4722" y="843"/>
                    </a:lnTo>
                    <a:lnTo>
                      <a:pt x="4665" y="787"/>
                    </a:lnTo>
                    <a:lnTo>
                      <a:pt x="4609" y="731"/>
                    </a:lnTo>
                    <a:lnTo>
                      <a:pt x="4609" y="619"/>
                    </a:lnTo>
                    <a:lnTo>
                      <a:pt x="4665" y="562"/>
                    </a:lnTo>
                    <a:lnTo>
                      <a:pt x="4665" y="506"/>
                    </a:lnTo>
                    <a:lnTo>
                      <a:pt x="4665" y="394"/>
                    </a:lnTo>
                    <a:lnTo>
                      <a:pt x="4609" y="169"/>
                    </a:lnTo>
                    <a:lnTo>
                      <a:pt x="4553" y="56"/>
                    </a:lnTo>
                    <a:lnTo>
                      <a:pt x="4441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8" name="Google Shape;24918;p54"/>
              <p:cNvSpPr/>
              <p:nvPr/>
            </p:nvSpPr>
            <p:spPr>
              <a:xfrm>
                <a:off x="1792200" y="1129875"/>
                <a:ext cx="140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88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57" y="337"/>
                    </a:lnTo>
                    <a:lnTo>
                      <a:pt x="113" y="562"/>
                    </a:lnTo>
                    <a:lnTo>
                      <a:pt x="113" y="675"/>
                    </a:lnTo>
                    <a:lnTo>
                      <a:pt x="225" y="731"/>
                    </a:lnTo>
                    <a:lnTo>
                      <a:pt x="282" y="787"/>
                    </a:lnTo>
                    <a:lnTo>
                      <a:pt x="563" y="506"/>
                    </a:lnTo>
                    <a:lnTo>
                      <a:pt x="506" y="450"/>
                    </a:lnTo>
                    <a:lnTo>
                      <a:pt x="450" y="394"/>
                    </a:lnTo>
                    <a:lnTo>
                      <a:pt x="282" y="281"/>
                    </a:lnTo>
                    <a:lnTo>
                      <a:pt x="225" y="169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9" name="Google Shape;24919;p54"/>
              <p:cNvSpPr/>
              <p:nvPr/>
            </p:nvSpPr>
            <p:spPr>
              <a:xfrm>
                <a:off x="1764100" y="1173425"/>
                <a:ext cx="15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394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113" y="169"/>
                    </a:lnTo>
                    <a:lnTo>
                      <a:pt x="225" y="225"/>
                    </a:lnTo>
                    <a:lnTo>
                      <a:pt x="281" y="338"/>
                    </a:lnTo>
                    <a:lnTo>
                      <a:pt x="394" y="394"/>
                    </a:lnTo>
                    <a:lnTo>
                      <a:pt x="619" y="394"/>
                    </a:lnTo>
                    <a:lnTo>
                      <a:pt x="394" y="282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1C1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0" name="Google Shape;24920;p54"/>
              <p:cNvSpPr/>
              <p:nvPr/>
            </p:nvSpPr>
            <p:spPr>
              <a:xfrm>
                <a:off x="1771125" y="1212775"/>
                <a:ext cx="98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63" extrusionOk="0">
                    <a:moveTo>
                      <a:pt x="169" y="0"/>
                    </a:moveTo>
                    <a:lnTo>
                      <a:pt x="169" y="56"/>
                    </a:lnTo>
                    <a:lnTo>
                      <a:pt x="57" y="56"/>
                    </a:lnTo>
                    <a:lnTo>
                      <a:pt x="57" y="169"/>
                    </a:lnTo>
                    <a:lnTo>
                      <a:pt x="0" y="281"/>
                    </a:lnTo>
                    <a:lnTo>
                      <a:pt x="57" y="338"/>
                    </a:lnTo>
                    <a:lnTo>
                      <a:pt x="113" y="338"/>
                    </a:lnTo>
                    <a:lnTo>
                      <a:pt x="113" y="394"/>
                    </a:lnTo>
                    <a:lnTo>
                      <a:pt x="113" y="506"/>
                    </a:lnTo>
                    <a:lnTo>
                      <a:pt x="169" y="562"/>
                    </a:lnTo>
                    <a:lnTo>
                      <a:pt x="225" y="562"/>
                    </a:lnTo>
                    <a:lnTo>
                      <a:pt x="281" y="506"/>
                    </a:lnTo>
                    <a:lnTo>
                      <a:pt x="338" y="394"/>
                    </a:lnTo>
                    <a:lnTo>
                      <a:pt x="338" y="338"/>
                    </a:lnTo>
                    <a:lnTo>
                      <a:pt x="394" y="225"/>
                    </a:lnTo>
                    <a:lnTo>
                      <a:pt x="338" y="113"/>
                    </a:lnTo>
                    <a:lnTo>
                      <a:pt x="225" y="11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1" name="Google Shape;24921;p54"/>
              <p:cNvSpPr/>
              <p:nvPr/>
            </p:nvSpPr>
            <p:spPr>
              <a:xfrm>
                <a:off x="1773925" y="1190300"/>
                <a:ext cx="56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94" extrusionOk="0">
                    <a:moveTo>
                      <a:pt x="57" y="0"/>
                    </a:moveTo>
                    <a:lnTo>
                      <a:pt x="1" y="112"/>
                    </a:lnTo>
                    <a:lnTo>
                      <a:pt x="57" y="169"/>
                    </a:lnTo>
                    <a:lnTo>
                      <a:pt x="57" y="281"/>
                    </a:lnTo>
                    <a:lnTo>
                      <a:pt x="113" y="337"/>
                    </a:lnTo>
                    <a:lnTo>
                      <a:pt x="169" y="393"/>
                    </a:lnTo>
                    <a:lnTo>
                      <a:pt x="226" y="225"/>
                    </a:lnTo>
                    <a:lnTo>
                      <a:pt x="169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2" name="Google Shape;24922;p54"/>
              <p:cNvSpPr/>
              <p:nvPr/>
            </p:nvSpPr>
            <p:spPr>
              <a:xfrm>
                <a:off x="1751450" y="1197325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113" y="0"/>
                    </a:moveTo>
                    <a:lnTo>
                      <a:pt x="57" y="112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169" y="337"/>
                    </a:lnTo>
                    <a:lnTo>
                      <a:pt x="169" y="225"/>
                    </a:lnTo>
                    <a:lnTo>
                      <a:pt x="225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3" name="Google Shape;24923;p54"/>
              <p:cNvSpPr/>
              <p:nvPr/>
            </p:nvSpPr>
            <p:spPr>
              <a:xfrm>
                <a:off x="1776750" y="121277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69" y="0"/>
                    </a:moveTo>
                    <a:lnTo>
                      <a:pt x="0" y="113"/>
                    </a:lnTo>
                    <a:lnTo>
                      <a:pt x="169" y="225"/>
                    </a:lnTo>
                    <a:lnTo>
                      <a:pt x="281" y="113"/>
                    </a:lnTo>
                    <a:lnTo>
                      <a:pt x="281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4" name="Google Shape;24924;p54"/>
              <p:cNvSpPr/>
              <p:nvPr/>
            </p:nvSpPr>
            <p:spPr>
              <a:xfrm>
                <a:off x="1785175" y="121697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69" y="1"/>
                    </a:moveTo>
                    <a:lnTo>
                      <a:pt x="1" y="113"/>
                    </a:lnTo>
                    <a:lnTo>
                      <a:pt x="57" y="170"/>
                    </a:lnTo>
                    <a:lnTo>
                      <a:pt x="225" y="170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5" name="Google Shape;24925;p54"/>
              <p:cNvSpPr/>
              <p:nvPr/>
            </p:nvSpPr>
            <p:spPr>
              <a:xfrm>
                <a:off x="1758475" y="120715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" y="0"/>
                    </a:moveTo>
                    <a:lnTo>
                      <a:pt x="57" y="225"/>
                    </a:lnTo>
                    <a:lnTo>
                      <a:pt x="169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6" name="Google Shape;24926;p54"/>
              <p:cNvSpPr/>
              <p:nvPr/>
            </p:nvSpPr>
            <p:spPr>
              <a:xfrm>
                <a:off x="1806250" y="1117225"/>
                <a:ext cx="28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69" extrusionOk="0">
                    <a:moveTo>
                      <a:pt x="1" y="0"/>
                    </a:moveTo>
                    <a:lnTo>
                      <a:pt x="57" y="169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7" name="Google Shape;24927;p54"/>
              <p:cNvSpPr/>
              <p:nvPr/>
            </p:nvSpPr>
            <p:spPr>
              <a:xfrm>
                <a:off x="1752850" y="1191700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1" y="0"/>
                    </a:moveTo>
                    <a:lnTo>
                      <a:pt x="1" y="169"/>
                    </a:lnTo>
                    <a:lnTo>
                      <a:pt x="169" y="169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8" name="Google Shape;24928;p54"/>
              <p:cNvSpPr/>
              <p:nvPr/>
            </p:nvSpPr>
            <p:spPr>
              <a:xfrm>
                <a:off x="1780950" y="1136900"/>
                <a:ext cx="14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57" y="169"/>
                    </a:lnTo>
                    <a:lnTo>
                      <a:pt x="57" y="113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9" name="Google Shape;24929;p54"/>
              <p:cNvSpPr/>
              <p:nvPr/>
            </p:nvSpPr>
            <p:spPr>
              <a:xfrm>
                <a:off x="1772525" y="1207150"/>
                <a:ext cx="42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3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0" name="Google Shape;24930;p54"/>
              <p:cNvSpPr/>
              <p:nvPr/>
            </p:nvSpPr>
            <p:spPr>
              <a:xfrm>
                <a:off x="1764100" y="120292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1" name="Google Shape;24931;p54"/>
              <p:cNvSpPr/>
              <p:nvPr/>
            </p:nvSpPr>
            <p:spPr>
              <a:xfrm>
                <a:off x="1768325" y="1216975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169" y="1"/>
                    </a:moveTo>
                    <a:lnTo>
                      <a:pt x="0" y="113"/>
                    </a:lnTo>
                    <a:lnTo>
                      <a:pt x="112" y="170"/>
                    </a:lnTo>
                    <a:lnTo>
                      <a:pt x="169" y="170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2" name="Google Shape;24932;p54"/>
              <p:cNvSpPr/>
              <p:nvPr/>
            </p:nvSpPr>
            <p:spPr>
              <a:xfrm>
                <a:off x="1795000" y="11158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6"/>
                    </a:move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3" name="Google Shape;24933;p54"/>
              <p:cNvSpPr/>
              <p:nvPr/>
            </p:nvSpPr>
            <p:spPr>
              <a:xfrm>
                <a:off x="1751450" y="11818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1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4" name="Google Shape;24934;p54"/>
              <p:cNvSpPr/>
              <p:nvPr/>
            </p:nvSpPr>
            <p:spPr>
              <a:xfrm>
                <a:off x="1754275" y="1190300"/>
                <a:ext cx="0" cy="1425"/>
              </a:xfrm>
              <a:custGeom>
                <a:avLst/>
                <a:gdLst/>
                <a:ahLst/>
                <a:cxnLst/>
                <a:rect l="l" t="t" r="r" b="b"/>
                <a:pathLst>
                  <a:path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5" name="Google Shape;24935;p54"/>
              <p:cNvSpPr/>
              <p:nvPr/>
            </p:nvSpPr>
            <p:spPr>
              <a:xfrm>
                <a:off x="1758475" y="12001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6" name="Google Shape;24936;p54"/>
              <p:cNvSpPr/>
              <p:nvPr/>
            </p:nvSpPr>
            <p:spPr>
              <a:xfrm>
                <a:off x="1757075" y="12001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7" name="Google Shape;24937;p54"/>
              <p:cNvSpPr/>
              <p:nvPr/>
            </p:nvSpPr>
            <p:spPr>
              <a:xfrm>
                <a:off x="1783775" y="11987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8" name="Google Shape;24938;p54"/>
              <p:cNvSpPr/>
              <p:nvPr/>
            </p:nvSpPr>
            <p:spPr>
              <a:xfrm>
                <a:off x="1776750" y="12057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6"/>
                    </a:moveTo>
                    <a:lnTo>
                      <a:pt x="0" y="0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9" name="Google Shape;24939;p54"/>
              <p:cNvSpPr/>
              <p:nvPr/>
            </p:nvSpPr>
            <p:spPr>
              <a:xfrm>
                <a:off x="1768325" y="12127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6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0" name="Google Shape;24940;p54"/>
              <p:cNvSpPr/>
              <p:nvPr/>
            </p:nvSpPr>
            <p:spPr>
              <a:xfrm>
                <a:off x="1775350" y="12127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1" name="Google Shape;24941;p54"/>
              <p:cNvSpPr/>
              <p:nvPr/>
            </p:nvSpPr>
            <p:spPr>
              <a:xfrm>
                <a:off x="1772525" y="1214175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2" name="Google Shape;24942;p54"/>
              <p:cNvSpPr/>
              <p:nvPr/>
            </p:nvSpPr>
            <p:spPr>
              <a:xfrm>
                <a:off x="1789400" y="12099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3" name="Google Shape;24943;p54"/>
              <p:cNvSpPr/>
              <p:nvPr/>
            </p:nvSpPr>
            <p:spPr>
              <a:xfrm>
                <a:off x="1792200" y="121697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4" name="Google Shape;24944;p54"/>
              <p:cNvSpPr/>
              <p:nvPr/>
            </p:nvSpPr>
            <p:spPr>
              <a:xfrm>
                <a:off x="1744425" y="1204350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169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5" name="Google Shape;24945;p54"/>
              <p:cNvSpPr/>
              <p:nvPr/>
            </p:nvSpPr>
            <p:spPr>
              <a:xfrm>
                <a:off x="1889150" y="1069450"/>
                <a:ext cx="45000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968" extrusionOk="0">
                    <a:moveTo>
                      <a:pt x="1237" y="0"/>
                    </a:moveTo>
                    <a:lnTo>
                      <a:pt x="1181" y="113"/>
                    </a:lnTo>
                    <a:lnTo>
                      <a:pt x="1125" y="225"/>
                    </a:lnTo>
                    <a:lnTo>
                      <a:pt x="1125" y="281"/>
                    </a:lnTo>
                    <a:lnTo>
                      <a:pt x="1012" y="281"/>
                    </a:lnTo>
                    <a:lnTo>
                      <a:pt x="1012" y="338"/>
                    </a:lnTo>
                    <a:lnTo>
                      <a:pt x="956" y="394"/>
                    </a:lnTo>
                    <a:lnTo>
                      <a:pt x="1012" y="506"/>
                    </a:lnTo>
                    <a:lnTo>
                      <a:pt x="1012" y="562"/>
                    </a:lnTo>
                    <a:lnTo>
                      <a:pt x="956" y="619"/>
                    </a:lnTo>
                    <a:lnTo>
                      <a:pt x="844" y="675"/>
                    </a:lnTo>
                    <a:lnTo>
                      <a:pt x="788" y="675"/>
                    </a:lnTo>
                    <a:lnTo>
                      <a:pt x="788" y="787"/>
                    </a:lnTo>
                    <a:lnTo>
                      <a:pt x="788" y="843"/>
                    </a:lnTo>
                    <a:lnTo>
                      <a:pt x="788" y="900"/>
                    </a:lnTo>
                    <a:lnTo>
                      <a:pt x="731" y="956"/>
                    </a:lnTo>
                    <a:lnTo>
                      <a:pt x="619" y="843"/>
                    </a:lnTo>
                    <a:lnTo>
                      <a:pt x="563" y="787"/>
                    </a:lnTo>
                    <a:lnTo>
                      <a:pt x="450" y="843"/>
                    </a:lnTo>
                    <a:lnTo>
                      <a:pt x="282" y="900"/>
                    </a:lnTo>
                    <a:lnTo>
                      <a:pt x="226" y="956"/>
                    </a:lnTo>
                    <a:lnTo>
                      <a:pt x="169" y="1012"/>
                    </a:lnTo>
                    <a:lnTo>
                      <a:pt x="1" y="1181"/>
                    </a:lnTo>
                    <a:lnTo>
                      <a:pt x="1" y="1349"/>
                    </a:lnTo>
                    <a:lnTo>
                      <a:pt x="1" y="1518"/>
                    </a:lnTo>
                    <a:lnTo>
                      <a:pt x="57" y="1686"/>
                    </a:lnTo>
                    <a:lnTo>
                      <a:pt x="169" y="1743"/>
                    </a:lnTo>
                    <a:lnTo>
                      <a:pt x="226" y="1743"/>
                    </a:lnTo>
                    <a:lnTo>
                      <a:pt x="338" y="1799"/>
                    </a:lnTo>
                    <a:lnTo>
                      <a:pt x="394" y="1799"/>
                    </a:lnTo>
                    <a:lnTo>
                      <a:pt x="619" y="1911"/>
                    </a:lnTo>
                    <a:lnTo>
                      <a:pt x="731" y="1968"/>
                    </a:lnTo>
                    <a:lnTo>
                      <a:pt x="844" y="1855"/>
                    </a:lnTo>
                    <a:lnTo>
                      <a:pt x="900" y="1630"/>
                    </a:lnTo>
                    <a:lnTo>
                      <a:pt x="900" y="1462"/>
                    </a:lnTo>
                    <a:lnTo>
                      <a:pt x="956" y="1349"/>
                    </a:lnTo>
                    <a:lnTo>
                      <a:pt x="1069" y="1349"/>
                    </a:lnTo>
                    <a:lnTo>
                      <a:pt x="1237" y="1293"/>
                    </a:lnTo>
                    <a:lnTo>
                      <a:pt x="1350" y="1293"/>
                    </a:lnTo>
                    <a:lnTo>
                      <a:pt x="1462" y="1349"/>
                    </a:lnTo>
                    <a:lnTo>
                      <a:pt x="1518" y="1349"/>
                    </a:lnTo>
                    <a:lnTo>
                      <a:pt x="1575" y="1293"/>
                    </a:lnTo>
                    <a:lnTo>
                      <a:pt x="1631" y="1181"/>
                    </a:lnTo>
                    <a:lnTo>
                      <a:pt x="1687" y="1124"/>
                    </a:lnTo>
                    <a:lnTo>
                      <a:pt x="1743" y="1068"/>
                    </a:lnTo>
                    <a:lnTo>
                      <a:pt x="1799" y="900"/>
                    </a:lnTo>
                    <a:lnTo>
                      <a:pt x="1743" y="843"/>
                    </a:lnTo>
                    <a:lnTo>
                      <a:pt x="1687" y="787"/>
                    </a:lnTo>
                    <a:lnTo>
                      <a:pt x="1631" y="731"/>
                    </a:lnTo>
                    <a:lnTo>
                      <a:pt x="1575" y="787"/>
                    </a:lnTo>
                    <a:lnTo>
                      <a:pt x="1518" y="843"/>
                    </a:lnTo>
                    <a:lnTo>
                      <a:pt x="1518" y="731"/>
                    </a:lnTo>
                    <a:lnTo>
                      <a:pt x="1518" y="562"/>
                    </a:lnTo>
                    <a:lnTo>
                      <a:pt x="1462" y="506"/>
                    </a:lnTo>
                    <a:lnTo>
                      <a:pt x="1406" y="562"/>
                    </a:lnTo>
                    <a:lnTo>
                      <a:pt x="1293" y="506"/>
                    </a:lnTo>
                    <a:lnTo>
                      <a:pt x="1293" y="169"/>
                    </a:lnTo>
                    <a:lnTo>
                      <a:pt x="1293" y="57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6" name="Google Shape;24946;p54"/>
              <p:cNvSpPr/>
              <p:nvPr/>
            </p:nvSpPr>
            <p:spPr>
              <a:xfrm>
                <a:off x="1859650" y="1077875"/>
                <a:ext cx="3795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518" h="1238" extrusionOk="0">
                    <a:moveTo>
                      <a:pt x="1349" y="1"/>
                    </a:moveTo>
                    <a:lnTo>
                      <a:pt x="1181" y="113"/>
                    </a:lnTo>
                    <a:lnTo>
                      <a:pt x="1125" y="169"/>
                    </a:lnTo>
                    <a:lnTo>
                      <a:pt x="1068" y="113"/>
                    </a:lnTo>
                    <a:lnTo>
                      <a:pt x="956" y="113"/>
                    </a:lnTo>
                    <a:lnTo>
                      <a:pt x="900" y="169"/>
                    </a:lnTo>
                    <a:lnTo>
                      <a:pt x="900" y="225"/>
                    </a:lnTo>
                    <a:lnTo>
                      <a:pt x="900" y="282"/>
                    </a:lnTo>
                    <a:lnTo>
                      <a:pt x="731" y="225"/>
                    </a:lnTo>
                    <a:lnTo>
                      <a:pt x="619" y="282"/>
                    </a:lnTo>
                    <a:lnTo>
                      <a:pt x="450" y="282"/>
                    </a:lnTo>
                    <a:lnTo>
                      <a:pt x="394" y="338"/>
                    </a:lnTo>
                    <a:lnTo>
                      <a:pt x="338" y="506"/>
                    </a:lnTo>
                    <a:lnTo>
                      <a:pt x="281" y="506"/>
                    </a:lnTo>
                    <a:lnTo>
                      <a:pt x="225" y="450"/>
                    </a:lnTo>
                    <a:lnTo>
                      <a:pt x="225" y="394"/>
                    </a:lnTo>
                    <a:lnTo>
                      <a:pt x="169" y="338"/>
                    </a:lnTo>
                    <a:lnTo>
                      <a:pt x="57" y="394"/>
                    </a:lnTo>
                    <a:lnTo>
                      <a:pt x="0" y="506"/>
                    </a:lnTo>
                    <a:lnTo>
                      <a:pt x="57" y="619"/>
                    </a:lnTo>
                    <a:lnTo>
                      <a:pt x="113" y="731"/>
                    </a:lnTo>
                    <a:lnTo>
                      <a:pt x="338" y="844"/>
                    </a:lnTo>
                    <a:lnTo>
                      <a:pt x="562" y="956"/>
                    </a:lnTo>
                    <a:lnTo>
                      <a:pt x="675" y="1068"/>
                    </a:lnTo>
                    <a:lnTo>
                      <a:pt x="731" y="1181"/>
                    </a:lnTo>
                    <a:lnTo>
                      <a:pt x="731" y="1237"/>
                    </a:lnTo>
                    <a:lnTo>
                      <a:pt x="1012" y="1237"/>
                    </a:lnTo>
                    <a:lnTo>
                      <a:pt x="1181" y="900"/>
                    </a:lnTo>
                    <a:lnTo>
                      <a:pt x="1237" y="787"/>
                    </a:lnTo>
                    <a:lnTo>
                      <a:pt x="1349" y="675"/>
                    </a:lnTo>
                    <a:lnTo>
                      <a:pt x="1293" y="563"/>
                    </a:lnTo>
                    <a:lnTo>
                      <a:pt x="1237" y="450"/>
                    </a:lnTo>
                    <a:lnTo>
                      <a:pt x="1293" y="394"/>
                    </a:lnTo>
                    <a:lnTo>
                      <a:pt x="1349" y="282"/>
                    </a:lnTo>
                    <a:lnTo>
                      <a:pt x="1349" y="225"/>
                    </a:lnTo>
                    <a:lnTo>
                      <a:pt x="1406" y="113"/>
                    </a:lnTo>
                    <a:lnTo>
                      <a:pt x="1518" y="57"/>
                    </a:lnTo>
                    <a:lnTo>
                      <a:pt x="1518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7" name="Google Shape;24947;p54"/>
              <p:cNvSpPr/>
              <p:nvPr/>
            </p:nvSpPr>
            <p:spPr>
              <a:xfrm>
                <a:off x="1848400" y="1090525"/>
                <a:ext cx="3937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575" h="956" extrusionOk="0">
                    <a:moveTo>
                      <a:pt x="338" y="0"/>
                    </a:moveTo>
                    <a:lnTo>
                      <a:pt x="282" y="113"/>
                    </a:lnTo>
                    <a:lnTo>
                      <a:pt x="226" y="169"/>
                    </a:lnTo>
                    <a:lnTo>
                      <a:pt x="113" y="281"/>
                    </a:lnTo>
                    <a:lnTo>
                      <a:pt x="57" y="394"/>
                    </a:lnTo>
                    <a:lnTo>
                      <a:pt x="113" y="619"/>
                    </a:lnTo>
                    <a:lnTo>
                      <a:pt x="113" y="731"/>
                    </a:lnTo>
                    <a:lnTo>
                      <a:pt x="1" y="843"/>
                    </a:lnTo>
                    <a:lnTo>
                      <a:pt x="57" y="900"/>
                    </a:lnTo>
                    <a:lnTo>
                      <a:pt x="282" y="956"/>
                    </a:lnTo>
                    <a:lnTo>
                      <a:pt x="394" y="956"/>
                    </a:lnTo>
                    <a:lnTo>
                      <a:pt x="507" y="787"/>
                    </a:lnTo>
                    <a:lnTo>
                      <a:pt x="450" y="675"/>
                    </a:lnTo>
                    <a:lnTo>
                      <a:pt x="450" y="562"/>
                    </a:lnTo>
                    <a:lnTo>
                      <a:pt x="507" y="506"/>
                    </a:lnTo>
                    <a:lnTo>
                      <a:pt x="563" y="562"/>
                    </a:lnTo>
                    <a:lnTo>
                      <a:pt x="563" y="619"/>
                    </a:lnTo>
                    <a:lnTo>
                      <a:pt x="675" y="675"/>
                    </a:lnTo>
                    <a:lnTo>
                      <a:pt x="900" y="675"/>
                    </a:lnTo>
                    <a:lnTo>
                      <a:pt x="900" y="787"/>
                    </a:lnTo>
                    <a:lnTo>
                      <a:pt x="900" y="900"/>
                    </a:lnTo>
                    <a:lnTo>
                      <a:pt x="1012" y="900"/>
                    </a:lnTo>
                    <a:lnTo>
                      <a:pt x="1237" y="843"/>
                    </a:lnTo>
                    <a:lnTo>
                      <a:pt x="1350" y="900"/>
                    </a:lnTo>
                    <a:lnTo>
                      <a:pt x="1406" y="900"/>
                    </a:lnTo>
                    <a:lnTo>
                      <a:pt x="1462" y="843"/>
                    </a:lnTo>
                    <a:lnTo>
                      <a:pt x="1575" y="787"/>
                    </a:lnTo>
                    <a:lnTo>
                      <a:pt x="1518" y="731"/>
                    </a:lnTo>
                    <a:lnTo>
                      <a:pt x="1462" y="675"/>
                    </a:lnTo>
                    <a:lnTo>
                      <a:pt x="1350" y="675"/>
                    </a:lnTo>
                    <a:lnTo>
                      <a:pt x="1181" y="619"/>
                    </a:lnTo>
                    <a:lnTo>
                      <a:pt x="1125" y="562"/>
                    </a:lnTo>
                    <a:lnTo>
                      <a:pt x="1125" y="450"/>
                    </a:lnTo>
                    <a:lnTo>
                      <a:pt x="900" y="225"/>
                    </a:lnTo>
                    <a:lnTo>
                      <a:pt x="788" y="169"/>
                    </a:lnTo>
                    <a:lnTo>
                      <a:pt x="563" y="169"/>
                    </a:lnTo>
                    <a:lnTo>
                      <a:pt x="507" y="113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B5D4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8" name="Google Shape;24948;p54"/>
              <p:cNvSpPr/>
              <p:nvPr/>
            </p:nvSpPr>
            <p:spPr>
              <a:xfrm>
                <a:off x="1841375" y="1084900"/>
                <a:ext cx="1550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19" extrusionOk="0">
                    <a:moveTo>
                      <a:pt x="169" y="1"/>
                    </a:moveTo>
                    <a:lnTo>
                      <a:pt x="113" y="113"/>
                    </a:lnTo>
                    <a:lnTo>
                      <a:pt x="1" y="225"/>
                    </a:lnTo>
                    <a:lnTo>
                      <a:pt x="113" y="394"/>
                    </a:lnTo>
                    <a:lnTo>
                      <a:pt x="113" y="506"/>
                    </a:lnTo>
                    <a:lnTo>
                      <a:pt x="113" y="563"/>
                    </a:lnTo>
                    <a:lnTo>
                      <a:pt x="113" y="619"/>
                    </a:lnTo>
                    <a:lnTo>
                      <a:pt x="338" y="619"/>
                    </a:lnTo>
                    <a:lnTo>
                      <a:pt x="563" y="450"/>
                    </a:lnTo>
                    <a:lnTo>
                      <a:pt x="619" y="394"/>
                    </a:lnTo>
                    <a:lnTo>
                      <a:pt x="619" y="225"/>
                    </a:lnTo>
                    <a:lnTo>
                      <a:pt x="563" y="338"/>
                    </a:lnTo>
                    <a:lnTo>
                      <a:pt x="394" y="338"/>
                    </a:lnTo>
                    <a:lnTo>
                      <a:pt x="450" y="113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9" name="Google Shape;24949;p54"/>
              <p:cNvSpPr/>
              <p:nvPr/>
            </p:nvSpPr>
            <p:spPr>
              <a:xfrm>
                <a:off x="1911650" y="1063825"/>
                <a:ext cx="70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26" extrusionOk="0">
                    <a:moveTo>
                      <a:pt x="169" y="0"/>
                    </a:moveTo>
                    <a:lnTo>
                      <a:pt x="56" y="57"/>
                    </a:lnTo>
                    <a:lnTo>
                      <a:pt x="0" y="57"/>
                    </a:lnTo>
                    <a:lnTo>
                      <a:pt x="0" y="169"/>
                    </a:lnTo>
                    <a:lnTo>
                      <a:pt x="0" y="225"/>
                    </a:lnTo>
                    <a:lnTo>
                      <a:pt x="281" y="16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0" name="Google Shape;24950;p54"/>
              <p:cNvSpPr/>
              <p:nvPr/>
            </p:nvSpPr>
            <p:spPr>
              <a:xfrm>
                <a:off x="1907425" y="106945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225" y="0"/>
                    </a:moveTo>
                    <a:lnTo>
                      <a:pt x="57" y="57"/>
                    </a:lnTo>
                    <a:lnTo>
                      <a:pt x="0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1" name="Google Shape;24951;p54"/>
              <p:cNvSpPr/>
              <p:nvPr/>
            </p:nvSpPr>
            <p:spPr>
              <a:xfrm>
                <a:off x="1903200" y="1066625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113"/>
                    </a:lnTo>
                    <a:lnTo>
                      <a:pt x="169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2" name="Google Shape;24952;p54"/>
              <p:cNvSpPr/>
              <p:nvPr/>
            </p:nvSpPr>
            <p:spPr>
              <a:xfrm>
                <a:off x="1907425" y="10792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3" name="Google Shape;24953;p54"/>
              <p:cNvSpPr/>
              <p:nvPr/>
            </p:nvSpPr>
            <p:spPr>
              <a:xfrm>
                <a:off x="1880725" y="10708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3D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4" name="Google Shape;24954;p54"/>
              <p:cNvSpPr/>
              <p:nvPr/>
            </p:nvSpPr>
            <p:spPr>
              <a:xfrm>
                <a:off x="1915850" y="106382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5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5" name="Google Shape;24955;p54"/>
              <p:cNvSpPr/>
              <p:nvPr/>
            </p:nvSpPr>
            <p:spPr>
              <a:xfrm>
                <a:off x="1839975" y="10891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6" name="Google Shape;24956;p54"/>
              <p:cNvSpPr/>
              <p:nvPr/>
            </p:nvSpPr>
            <p:spPr>
              <a:xfrm>
                <a:off x="1918675" y="10680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7" name="Google Shape;24957;p54"/>
              <p:cNvSpPr/>
              <p:nvPr/>
            </p:nvSpPr>
            <p:spPr>
              <a:xfrm>
                <a:off x="1936925" y="1049775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113" y="0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" y="225"/>
                    </a:lnTo>
                    <a:lnTo>
                      <a:pt x="113" y="225"/>
                    </a:lnTo>
                    <a:lnTo>
                      <a:pt x="169" y="281"/>
                    </a:lnTo>
                    <a:lnTo>
                      <a:pt x="226" y="281"/>
                    </a:lnTo>
                    <a:lnTo>
                      <a:pt x="282" y="225"/>
                    </a:lnTo>
                    <a:lnTo>
                      <a:pt x="226" y="57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C3D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8" name="Google Shape;24958;p54"/>
              <p:cNvSpPr/>
              <p:nvPr/>
            </p:nvSpPr>
            <p:spPr>
              <a:xfrm>
                <a:off x="1943950" y="1068050"/>
                <a:ext cx="42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38" extrusionOk="0">
                    <a:moveTo>
                      <a:pt x="57" y="0"/>
                    </a:moveTo>
                    <a:lnTo>
                      <a:pt x="57" y="113"/>
                    </a:lnTo>
                    <a:lnTo>
                      <a:pt x="1" y="225"/>
                    </a:lnTo>
                    <a:lnTo>
                      <a:pt x="57" y="337"/>
                    </a:lnTo>
                    <a:lnTo>
                      <a:pt x="169" y="337"/>
                    </a:lnTo>
                    <a:lnTo>
                      <a:pt x="169" y="281"/>
                    </a:lnTo>
                    <a:lnTo>
                      <a:pt x="169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9" name="Google Shape;24959;p54"/>
              <p:cNvSpPr/>
              <p:nvPr/>
            </p:nvSpPr>
            <p:spPr>
              <a:xfrm>
                <a:off x="1941150" y="1055400"/>
                <a:ext cx="42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26" extrusionOk="0">
                    <a:moveTo>
                      <a:pt x="113" y="0"/>
                    </a:moveTo>
                    <a:lnTo>
                      <a:pt x="0" y="56"/>
                    </a:lnTo>
                    <a:lnTo>
                      <a:pt x="57" y="225"/>
                    </a:lnTo>
                    <a:lnTo>
                      <a:pt x="113" y="225"/>
                    </a:lnTo>
                    <a:lnTo>
                      <a:pt x="113" y="169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0" name="Google Shape;24960;p54"/>
              <p:cNvSpPr/>
              <p:nvPr/>
            </p:nvSpPr>
            <p:spPr>
              <a:xfrm>
                <a:off x="1942550" y="105960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16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C3DF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1" name="Google Shape;24961;p54"/>
              <p:cNvSpPr/>
              <p:nvPr/>
            </p:nvSpPr>
            <p:spPr>
              <a:xfrm>
                <a:off x="1691025" y="1259150"/>
                <a:ext cx="3095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1743" extrusionOk="0">
                    <a:moveTo>
                      <a:pt x="675" y="0"/>
                    </a:moveTo>
                    <a:lnTo>
                      <a:pt x="563" y="56"/>
                    </a:lnTo>
                    <a:lnTo>
                      <a:pt x="563" y="169"/>
                    </a:lnTo>
                    <a:lnTo>
                      <a:pt x="338" y="281"/>
                    </a:lnTo>
                    <a:lnTo>
                      <a:pt x="169" y="506"/>
                    </a:lnTo>
                    <a:lnTo>
                      <a:pt x="113" y="731"/>
                    </a:lnTo>
                    <a:lnTo>
                      <a:pt x="1" y="956"/>
                    </a:lnTo>
                    <a:lnTo>
                      <a:pt x="507" y="843"/>
                    </a:lnTo>
                    <a:lnTo>
                      <a:pt x="619" y="787"/>
                    </a:lnTo>
                    <a:lnTo>
                      <a:pt x="675" y="899"/>
                    </a:lnTo>
                    <a:lnTo>
                      <a:pt x="675" y="1180"/>
                    </a:lnTo>
                    <a:lnTo>
                      <a:pt x="619" y="1293"/>
                    </a:lnTo>
                    <a:lnTo>
                      <a:pt x="563" y="1405"/>
                    </a:lnTo>
                    <a:lnTo>
                      <a:pt x="450" y="1574"/>
                    </a:lnTo>
                    <a:lnTo>
                      <a:pt x="450" y="1686"/>
                    </a:lnTo>
                    <a:lnTo>
                      <a:pt x="619" y="1686"/>
                    </a:lnTo>
                    <a:lnTo>
                      <a:pt x="619" y="1630"/>
                    </a:lnTo>
                    <a:lnTo>
                      <a:pt x="619" y="1518"/>
                    </a:lnTo>
                    <a:lnTo>
                      <a:pt x="675" y="1461"/>
                    </a:lnTo>
                    <a:lnTo>
                      <a:pt x="731" y="1518"/>
                    </a:lnTo>
                    <a:lnTo>
                      <a:pt x="788" y="1742"/>
                    </a:lnTo>
                    <a:lnTo>
                      <a:pt x="1012" y="1518"/>
                    </a:lnTo>
                    <a:lnTo>
                      <a:pt x="1181" y="1349"/>
                    </a:lnTo>
                    <a:lnTo>
                      <a:pt x="1237" y="1237"/>
                    </a:lnTo>
                    <a:lnTo>
                      <a:pt x="1181" y="1068"/>
                    </a:lnTo>
                    <a:lnTo>
                      <a:pt x="1125" y="1012"/>
                    </a:lnTo>
                    <a:lnTo>
                      <a:pt x="1125" y="899"/>
                    </a:lnTo>
                    <a:lnTo>
                      <a:pt x="1125" y="787"/>
                    </a:lnTo>
                    <a:lnTo>
                      <a:pt x="1181" y="731"/>
                    </a:lnTo>
                    <a:lnTo>
                      <a:pt x="1237" y="675"/>
                    </a:lnTo>
                    <a:lnTo>
                      <a:pt x="1237" y="618"/>
                    </a:lnTo>
                    <a:lnTo>
                      <a:pt x="1181" y="506"/>
                    </a:lnTo>
                    <a:lnTo>
                      <a:pt x="1181" y="394"/>
                    </a:lnTo>
                    <a:lnTo>
                      <a:pt x="1125" y="337"/>
                    </a:lnTo>
                    <a:lnTo>
                      <a:pt x="1012" y="337"/>
                    </a:lnTo>
                    <a:lnTo>
                      <a:pt x="956" y="281"/>
                    </a:lnTo>
                    <a:lnTo>
                      <a:pt x="956" y="225"/>
                    </a:lnTo>
                    <a:lnTo>
                      <a:pt x="900" y="56"/>
                    </a:lnTo>
                    <a:lnTo>
                      <a:pt x="844" y="56"/>
                    </a:lnTo>
                    <a:lnTo>
                      <a:pt x="788" y="112"/>
                    </a:lnTo>
                    <a:lnTo>
                      <a:pt x="788" y="56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2" name="Google Shape;24962;p54"/>
              <p:cNvSpPr/>
              <p:nvPr/>
            </p:nvSpPr>
            <p:spPr>
              <a:xfrm>
                <a:off x="1717725" y="1246500"/>
                <a:ext cx="98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619" extrusionOk="0">
                    <a:moveTo>
                      <a:pt x="225" y="0"/>
                    </a:moveTo>
                    <a:lnTo>
                      <a:pt x="169" y="56"/>
                    </a:lnTo>
                    <a:lnTo>
                      <a:pt x="169" y="169"/>
                    </a:lnTo>
                    <a:lnTo>
                      <a:pt x="113" y="225"/>
                    </a:lnTo>
                    <a:lnTo>
                      <a:pt x="1" y="337"/>
                    </a:lnTo>
                    <a:lnTo>
                      <a:pt x="113" y="618"/>
                    </a:lnTo>
                    <a:lnTo>
                      <a:pt x="225" y="562"/>
                    </a:lnTo>
                    <a:lnTo>
                      <a:pt x="282" y="506"/>
                    </a:lnTo>
                    <a:lnTo>
                      <a:pt x="338" y="450"/>
                    </a:lnTo>
                    <a:lnTo>
                      <a:pt x="338" y="281"/>
                    </a:lnTo>
                    <a:lnTo>
                      <a:pt x="394" y="225"/>
                    </a:lnTo>
                    <a:lnTo>
                      <a:pt x="338" y="113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8BB0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3" name="Google Shape;24963;p54"/>
              <p:cNvSpPr/>
              <p:nvPr/>
            </p:nvSpPr>
            <p:spPr>
              <a:xfrm>
                <a:off x="1709300" y="1249300"/>
                <a:ext cx="84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563" extrusionOk="0">
                    <a:moveTo>
                      <a:pt x="281" y="1"/>
                    </a:moveTo>
                    <a:lnTo>
                      <a:pt x="225" y="169"/>
                    </a:lnTo>
                    <a:lnTo>
                      <a:pt x="113" y="282"/>
                    </a:lnTo>
                    <a:lnTo>
                      <a:pt x="57" y="282"/>
                    </a:lnTo>
                    <a:lnTo>
                      <a:pt x="0" y="394"/>
                    </a:lnTo>
                    <a:lnTo>
                      <a:pt x="0" y="563"/>
                    </a:lnTo>
                    <a:lnTo>
                      <a:pt x="57" y="563"/>
                    </a:lnTo>
                    <a:lnTo>
                      <a:pt x="113" y="506"/>
                    </a:lnTo>
                    <a:lnTo>
                      <a:pt x="169" y="450"/>
                    </a:lnTo>
                    <a:lnTo>
                      <a:pt x="338" y="225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8BB0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4" name="Google Shape;24964;p54"/>
              <p:cNvSpPr/>
              <p:nvPr/>
            </p:nvSpPr>
            <p:spPr>
              <a:xfrm>
                <a:off x="1751450" y="1274600"/>
                <a:ext cx="70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225" y="113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5" name="Google Shape;24965;p54"/>
              <p:cNvSpPr/>
              <p:nvPr/>
            </p:nvSpPr>
            <p:spPr>
              <a:xfrm>
                <a:off x="1758475" y="1264750"/>
                <a:ext cx="1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226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" y="226"/>
                    </a:lnTo>
                    <a:lnTo>
                      <a:pt x="57" y="1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6" name="Google Shape;24966;p54"/>
              <p:cNvSpPr/>
              <p:nvPr/>
            </p:nvSpPr>
            <p:spPr>
              <a:xfrm>
                <a:off x="1734600" y="127177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56" y="170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7" name="Google Shape;24967;p54"/>
              <p:cNvSpPr/>
              <p:nvPr/>
            </p:nvSpPr>
            <p:spPr>
              <a:xfrm>
                <a:off x="1719125" y="126195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BB0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8" name="Google Shape;24968;p54"/>
              <p:cNvSpPr/>
              <p:nvPr/>
            </p:nvSpPr>
            <p:spPr>
              <a:xfrm>
                <a:off x="1758475" y="1253525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9" name="Google Shape;24969;p54"/>
              <p:cNvSpPr/>
              <p:nvPr/>
            </p:nvSpPr>
            <p:spPr>
              <a:xfrm>
                <a:off x="1758475" y="126195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0" name="Google Shape;24970;p54"/>
              <p:cNvSpPr/>
              <p:nvPr/>
            </p:nvSpPr>
            <p:spPr>
              <a:xfrm>
                <a:off x="1758475" y="12732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1" name="Google Shape;24971;p54"/>
              <p:cNvSpPr/>
              <p:nvPr/>
            </p:nvSpPr>
            <p:spPr>
              <a:xfrm>
                <a:off x="1750050" y="127880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113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2" name="Google Shape;24972;p54"/>
              <p:cNvSpPr/>
              <p:nvPr/>
            </p:nvSpPr>
            <p:spPr>
              <a:xfrm>
                <a:off x="1782375" y="1231025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226"/>
                    </a:lnTo>
                    <a:lnTo>
                      <a:pt x="56" y="226"/>
                    </a:lnTo>
                    <a:lnTo>
                      <a:pt x="113" y="170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CBE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3" name="Google Shape;24973;p54"/>
              <p:cNvSpPr/>
              <p:nvPr/>
            </p:nvSpPr>
            <p:spPr>
              <a:xfrm>
                <a:off x="1775350" y="122260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169" y="1"/>
                    </a:moveTo>
                    <a:lnTo>
                      <a:pt x="56" y="113"/>
                    </a:lnTo>
                    <a:lnTo>
                      <a:pt x="0" y="169"/>
                    </a:lnTo>
                    <a:lnTo>
                      <a:pt x="112" y="169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4" name="Google Shape;24974;p54"/>
              <p:cNvSpPr/>
              <p:nvPr/>
            </p:nvSpPr>
            <p:spPr>
              <a:xfrm>
                <a:off x="1779550" y="1218400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5" name="Google Shape;24975;p54"/>
              <p:cNvSpPr/>
              <p:nvPr/>
            </p:nvSpPr>
            <p:spPr>
              <a:xfrm>
                <a:off x="1772525" y="1222600"/>
                <a:ext cx="28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0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13" y="169"/>
                    </a:lnTo>
                    <a:lnTo>
                      <a:pt x="113" y="16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6" name="Google Shape;24976;p54"/>
              <p:cNvSpPr/>
              <p:nvPr/>
            </p:nvSpPr>
            <p:spPr>
              <a:xfrm>
                <a:off x="1795000" y="1257725"/>
                <a:ext cx="42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7" name="Google Shape;24977;p54"/>
              <p:cNvSpPr/>
              <p:nvPr/>
            </p:nvSpPr>
            <p:spPr>
              <a:xfrm>
                <a:off x="1772525" y="12212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8C8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8" name="Google Shape;24978;p54"/>
              <p:cNvSpPr/>
              <p:nvPr/>
            </p:nvSpPr>
            <p:spPr>
              <a:xfrm>
                <a:off x="1660125" y="1283025"/>
                <a:ext cx="211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844" h="1069" extrusionOk="0">
                    <a:moveTo>
                      <a:pt x="281" y="1"/>
                    </a:moveTo>
                    <a:lnTo>
                      <a:pt x="337" y="113"/>
                    </a:lnTo>
                    <a:lnTo>
                      <a:pt x="337" y="225"/>
                    </a:lnTo>
                    <a:lnTo>
                      <a:pt x="281" y="338"/>
                    </a:lnTo>
                    <a:lnTo>
                      <a:pt x="0" y="506"/>
                    </a:lnTo>
                    <a:lnTo>
                      <a:pt x="56" y="675"/>
                    </a:lnTo>
                    <a:lnTo>
                      <a:pt x="113" y="844"/>
                    </a:lnTo>
                    <a:lnTo>
                      <a:pt x="113" y="900"/>
                    </a:lnTo>
                    <a:lnTo>
                      <a:pt x="169" y="956"/>
                    </a:lnTo>
                    <a:lnTo>
                      <a:pt x="281" y="956"/>
                    </a:lnTo>
                    <a:lnTo>
                      <a:pt x="337" y="1012"/>
                    </a:lnTo>
                    <a:lnTo>
                      <a:pt x="394" y="1068"/>
                    </a:lnTo>
                    <a:lnTo>
                      <a:pt x="506" y="1068"/>
                    </a:lnTo>
                    <a:lnTo>
                      <a:pt x="562" y="956"/>
                    </a:lnTo>
                    <a:lnTo>
                      <a:pt x="618" y="844"/>
                    </a:lnTo>
                    <a:lnTo>
                      <a:pt x="843" y="619"/>
                    </a:lnTo>
                    <a:lnTo>
                      <a:pt x="675" y="619"/>
                    </a:lnTo>
                    <a:lnTo>
                      <a:pt x="562" y="675"/>
                    </a:lnTo>
                    <a:lnTo>
                      <a:pt x="450" y="563"/>
                    </a:lnTo>
                    <a:lnTo>
                      <a:pt x="337" y="563"/>
                    </a:lnTo>
                    <a:lnTo>
                      <a:pt x="281" y="506"/>
                    </a:lnTo>
                    <a:lnTo>
                      <a:pt x="675" y="169"/>
                    </a:lnTo>
                    <a:lnTo>
                      <a:pt x="675" y="113"/>
                    </a:lnTo>
                    <a:lnTo>
                      <a:pt x="618" y="113"/>
                    </a:lnTo>
                    <a:lnTo>
                      <a:pt x="618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9" name="Google Shape;24979;p54"/>
              <p:cNvSpPr/>
              <p:nvPr/>
            </p:nvSpPr>
            <p:spPr>
              <a:xfrm>
                <a:off x="1685400" y="1254925"/>
                <a:ext cx="1970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1181" extrusionOk="0">
                    <a:moveTo>
                      <a:pt x="338" y="0"/>
                    </a:moveTo>
                    <a:lnTo>
                      <a:pt x="170" y="169"/>
                    </a:lnTo>
                    <a:lnTo>
                      <a:pt x="113" y="281"/>
                    </a:lnTo>
                    <a:lnTo>
                      <a:pt x="57" y="394"/>
                    </a:lnTo>
                    <a:lnTo>
                      <a:pt x="57" y="675"/>
                    </a:lnTo>
                    <a:lnTo>
                      <a:pt x="1" y="787"/>
                    </a:lnTo>
                    <a:lnTo>
                      <a:pt x="113" y="900"/>
                    </a:lnTo>
                    <a:lnTo>
                      <a:pt x="113" y="956"/>
                    </a:lnTo>
                    <a:lnTo>
                      <a:pt x="113" y="1012"/>
                    </a:lnTo>
                    <a:lnTo>
                      <a:pt x="113" y="1068"/>
                    </a:lnTo>
                    <a:lnTo>
                      <a:pt x="170" y="1181"/>
                    </a:lnTo>
                    <a:lnTo>
                      <a:pt x="226" y="1125"/>
                    </a:lnTo>
                    <a:lnTo>
                      <a:pt x="394" y="956"/>
                    </a:lnTo>
                    <a:lnTo>
                      <a:pt x="451" y="844"/>
                    </a:lnTo>
                    <a:lnTo>
                      <a:pt x="394" y="731"/>
                    </a:lnTo>
                    <a:lnTo>
                      <a:pt x="451" y="675"/>
                    </a:lnTo>
                    <a:lnTo>
                      <a:pt x="563" y="619"/>
                    </a:lnTo>
                    <a:lnTo>
                      <a:pt x="619" y="506"/>
                    </a:lnTo>
                    <a:lnTo>
                      <a:pt x="675" y="394"/>
                    </a:lnTo>
                    <a:lnTo>
                      <a:pt x="788" y="338"/>
                    </a:lnTo>
                    <a:lnTo>
                      <a:pt x="619" y="281"/>
                    </a:lnTo>
                    <a:lnTo>
                      <a:pt x="507" y="57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7FA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0" name="Google Shape;24980;p54"/>
              <p:cNvSpPr/>
              <p:nvPr/>
            </p:nvSpPr>
            <p:spPr>
              <a:xfrm>
                <a:off x="1675575" y="1271775"/>
                <a:ext cx="12675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620" extrusionOk="0">
                    <a:moveTo>
                      <a:pt x="282" y="1"/>
                    </a:moveTo>
                    <a:lnTo>
                      <a:pt x="169" y="57"/>
                    </a:lnTo>
                    <a:lnTo>
                      <a:pt x="113" y="113"/>
                    </a:lnTo>
                    <a:lnTo>
                      <a:pt x="57" y="170"/>
                    </a:lnTo>
                    <a:lnTo>
                      <a:pt x="57" y="338"/>
                    </a:lnTo>
                    <a:lnTo>
                      <a:pt x="0" y="507"/>
                    </a:lnTo>
                    <a:lnTo>
                      <a:pt x="57" y="563"/>
                    </a:lnTo>
                    <a:lnTo>
                      <a:pt x="113" y="619"/>
                    </a:lnTo>
                    <a:lnTo>
                      <a:pt x="225" y="563"/>
                    </a:lnTo>
                    <a:lnTo>
                      <a:pt x="282" y="451"/>
                    </a:lnTo>
                    <a:lnTo>
                      <a:pt x="282" y="338"/>
                    </a:lnTo>
                    <a:lnTo>
                      <a:pt x="338" y="282"/>
                    </a:lnTo>
                    <a:lnTo>
                      <a:pt x="506" y="282"/>
                    </a:lnTo>
                    <a:lnTo>
                      <a:pt x="506" y="170"/>
                    </a:lnTo>
                    <a:lnTo>
                      <a:pt x="450" y="113"/>
                    </a:lnTo>
                    <a:lnTo>
                      <a:pt x="450" y="5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A2C4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1" name="Google Shape;24981;p54"/>
              <p:cNvSpPr/>
              <p:nvPr/>
            </p:nvSpPr>
            <p:spPr>
              <a:xfrm>
                <a:off x="1682600" y="129707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1C3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2" name="Google Shape;24982;p54"/>
              <p:cNvSpPr/>
              <p:nvPr/>
            </p:nvSpPr>
            <p:spPr>
              <a:xfrm>
                <a:off x="1686825" y="12802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113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6B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3" name="Google Shape;24983;p54"/>
              <p:cNvSpPr/>
              <p:nvPr/>
            </p:nvSpPr>
            <p:spPr>
              <a:xfrm>
                <a:off x="1676975" y="12858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7AE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4" name="Google Shape;24984;p54"/>
              <p:cNvSpPr/>
              <p:nvPr/>
            </p:nvSpPr>
            <p:spPr>
              <a:xfrm>
                <a:off x="1686825" y="12816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5" name="Google Shape;24985;p54"/>
              <p:cNvSpPr/>
              <p:nvPr/>
            </p:nvSpPr>
            <p:spPr>
              <a:xfrm>
                <a:off x="1698050" y="13013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6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6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90B5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6" name="Google Shape;24986;p54"/>
              <p:cNvSpPr/>
              <p:nvPr/>
            </p:nvSpPr>
            <p:spPr>
              <a:xfrm>
                <a:off x="1795000" y="1242275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13" y="169"/>
                    </a:lnTo>
                    <a:lnTo>
                      <a:pt x="226" y="113"/>
                    </a:lnTo>
                    <a:lnTo>
                      <a:pt x="226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7" name="Google Shape;24987;p54"/>
              <p:cNvSpPr/>
              <p:nvPr/>
            </p:nvSpPr>
            <p:spPr>
              <a:xfrm>
                <a:off x="1782375" y="123525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56" y="169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8" name="Google Shape;24988;p54"/>
              <p:cNvSpPr/>
              <p:nvPr/>
            </p:nvSpPr>
            <p:spPr>
              <a:xfrm>
                <a:off x="1797825" y="12479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0"/>
                    </a:moveTo>
                    <a:lnTo>
                      <a:pt x="0" y="113"/>
                    </a:lnTo>
                    <a:lnTo>
                      <a:pt x="57" y="57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9" name="Google Shape;24989;p54"/>
              <p:cNvSpPr/>
              <p:nvPr/>
            </p:nvSpPr>
            <p:spPr>
              <a:xfrm>
                <a:off x="1752850" y="1281625"/>
                <a:ext cx="28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26" extrusionOk="0">
                    <a:moveTo>
                      <a:pt x="1" y="0"/>
                    </a:moveTo>
                    <a:lnTo>
                      <a:pt x="57" y="225"/>
                    </a:lnTo>
                    <a:lnTo>
                      <a:pt x="113" y="169"/>
                    </a:lnTo>
                    <a:lnTo>
                      <a:pt x="113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0" name="Google Shape;24990;p54"/>
              <p:cNvSpPr/>
              <p:nvPr/>
            </p:nvSpPr>
            <p:spPr>
              <a:xfrm>
                <a:off x="1762700" y="126897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3" y="169"/>
                    </a:lnTo>
                    <a:lnTo>
                      <a:pt x="113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1" name="Google Shape;24991;p54"/>
              <p:cNvSpPr/>
              <p:nvPr/>
            </p:nvSpPr>
            <p:spPr>
              <a:xfrm>
                <a:off x="1765500" y="12732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2" name="Google Shape;24992;p54"/>
              <p:cNvSpPr/>
              <p:nvPr/>
            </p:nvSpPr>
            <p:spPr>
              <a:xfrm>
                <a:off x="1768325" y="12774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3" name="Google Shape;24993;p54"/>
              <p:cNvSpPr/>
              <p:nvPr/>
            </p:nvSpPr>
            <p:spPr>
              <a:xfrm>
                <a:off x="1752850" y="12872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4" name="Google Shape;24994;p54"/>
              <p:cNvSpPr/>
              <p:nvPr/>
            </p:nvSpPr>
            <p:spPr>
              <a:xfrm>
                <a:off x="1758475" y="1288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C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5" name="Google Shape;24995;p54"/>
              <p:cNvSpPr/>
              <p:nvPr/>
            </p:nvSpPr>
            <p:spPr>
              <a:xfrm>
                <a:off x="1672775" y="1308325"/>
                <a:ext cx="2670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788" extrusionOk="0">
                    <a:moveTo>
                      <a:pt x="450" y="0"/>
                    </a:moveTo>
                    <a:lnTo>
                      <a:pt x="394" y="113"/>
                    </a:lnTo>
                    <a:lnTo>
                      <a:pt x="169" y="281"/>
                    </a:lnTo>
                    <a:lnTo>
                      <a:pt x="56" y="338"/>
                    </a:lnTo>
                    <a:lnTo>
                      <a:pt x="0" y="450"/>
                    </a:lnTo>
                    <a:lnTo>
                      <a:pt x="56" y="562"/>
                    </a:lnTo>
                    <a:lnTo>
                      <a:pt x="56" y="619"/>
                    </a:lnTo>
                    <a:lnTo>
                      <a:pt x="169" y="675"/>
                    </a:lnTo>
                    <a:lnTo>
                      <a:pt x="225" y="731"/>
                    </a:lnTo>
                    <a:lnTo>
                      <a:pt x="450" y="731"/>
                    </a:lnTo>
                    <a:lnTo>
                      <a:pt x="562" y="787"/>
                    </a:lnTo>
                    <a:lnTo>
                      <a:pt x="618" y="787"/>
                    </a:lnTo>
                    <a:lnTo>
                      <a:pt x="731" y="675"/>
                    </a:lnTo>
                    <a:lnTo>
                      <a:pt x="787" y="562"/>
                    </a:lnTo>
                    <a:lnTo>
                      <a:pt x="787" y="450"/>
                    </a:lnTo>
                    <a:lnTo>
                      <a:pt x="843" y="394"/>
                    </a:lnTo>
                    <a:lnTo>
                      <a:pt x="956" y="338"/>
                    </a:lnTo>
                    <a:lnTo>
                      <a:pt x="1012" y="338"/>
                    </a:lnTo>
                    <a:lnTo>
                      <a:pt x="1068" y="281"/>
                    </a:lnTo>
                    <a:lnTo>
                      <a:pt x="1068" y="113"/>
                    </a:lnTo>
                    <a:lnTo>
                      <a:pt x="1068" y="56"/>
                    </a:lnTo>
                    <a:lnTo>
                      <a:pt x="1012" y="56"/>
                    </a:lnTo>
                    <a:lnTo>
                      <a:pt x="956" y="113"/>
                    </a:lnTo>
                    <a:lnTo>
                      <a:pt x="787" y="169"/>
                    </a:lnTo>
                    <a:lnTo>
                      <a:pt x="731" y="169"/>
                    </a:lnTo>
                    <a:lnTo>
                      <a:pt x="675" y="225"/>
                    </a:lnTo>
                    <a:lnTo>
                      <a:pt x="675" y="169"/>
                    </a:lnTo>
                    <a:lnTo>
                      <a:pt x="675" y="56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7098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6" name="Google Shape;24996;p54"/>
              <p:cNvSpPr/>
              <p:nvPr/>
            </p:nvSpPr>
            <p:spPr>
              <a:xfrm>
                <a:off x="1691025" y="132800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DBF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7" name="Google Shape;24997;p54"/>
              <p:cNvSpPr/>
              <p:nvPr/>
            </p:nvSpPr>
            <p:spPr>
              <a:xfrm>
                <a:off x="1691025" y="133220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169" y="1"/>
                    </a:moveTo>
                    <a:lnTo>
                      <a:pt x="1" y="57"/>
                    </a:lnTo>
                    <a:lnTo>
                      <a:pt x="113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91B3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8" name="Google Shape;24998;p54"/>
              <p:cNvSpPr/>
              <p:nvPr/>
            </p:nvSpPr>
            <p:spPr>
              <a:xfrm>
                <a:off x="1665750" y="1309725"/>
                <a:ext cx="168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394" extrusionOk="0">
                    <a:moveTo>
                      <a:pt x="281" y="0"/>
                    </a:moveTo>
                    <a:lnTo>
                      <a:pt x="225" y="113"/>
                    </a:lnTo>
                    <a:lnTo>
                      <a:pt x="112" y="113"/>
                    </a:lnTo>
                    <a:lnTo>
                      <a:pt x="56" y="57"/>
                    </a:lnTo>
                    <a:lnTo>
                      <a:pt x="0" y="57"/>
                    </a:lnTo>
                    <a:lnTo>
                      <a:pt x="0" y="113"/>
                    </a:lnTo>
                    <a:lnTo>
                      <a:pt x="112" y="282"/>
                    </a:lnTo>
                    <a:lnTo>
                      <a:pt x="225" y="394"/>
                    </a:lnTo>
                    <a:lnTo>
                      <a:pt x="281" y="394"/>
                    </a:lnTo>
                    <a:lnTo>
                      <a:pt x="506" y="282"/>
                    </a:lnTo>
                    <a:lnTo>
                      <a:pt x="675" y="57"/>
                    </a:lnTo>
                    <a:lnTo>
                      <a:pt x="393" y="57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83A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9" name="Google Shape;24999;p54"/>
              <p:cNvSpPr/>
              <p:nvPr/>
            </p:nvSpPr>
            <p:spPr>
              <a:xfrm>
                <a:off x="1682600" y="1305500"/>
                <a:ext cx="140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39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1" y="226"/>
                    </a:lnTo>
                    <a:lnTo>
                      <a:pt x="57" y="169"/>
                    </a:lnTo>
                    <a:lnTo>
                      <a:pt x="113" y="169"/>
                    </a:lnTo>
                    <a:lnTo>
                      <a:pt x="225" y="282"/>
                    </a:lnTo>
                    <a:lnTo>
                      <a:pt x="282" y="338"/>
                    </a:lnTo>
                    <a:lnTo>
                      <a:pt x="450" y="338"/>
                    </a:lnTo>
                    <a:lnTo>
                      <a:pt x="563" y="226"/>
                    </a:lnTo>
                    <a:lnTo>
                      <a:pt x="506" y="169"/>
                    </a:lnTo>
                    <a:lnTo>
                      <a:pt x="338" y="169"/>
                    </a:lnTo>
                    <a:lnTo>
                      <a:pt x="282" y="57"/>
                    </a:lnTo>
                    <a:lnTo>
                      <a:pt x="225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3A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0" name="Google Shape;25000;p54"/>
              <p:cNvSpPr/>
              <p:nvPr/>
            </p:nvSpPr>
            <p:spPr>
              <a:xfrm>
                <a:off x="2143475" y="1048375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57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DCE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1" name="Google Shape;25001;p54"/>
              <p:cNvSpPr/>
              <p:nvPr/>
            </p:nvSpPr>
            <p:spPr>
              <a:xfrm>
                <a:off x="1662925" y="1252125"/>
                <a:ext cx="3797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956" extrusionOk="0">
                    <a:moveTo>
                      <a:pt x="1069" y="0"/>
                    </a:moveTo>
                    <a:lnTo>
                      <a:pt x="1012" y="56"/>
                    </a:lnTo>
                    <a:lnTo>
                      <a:pt x="900" y="112"/>
                    </a:lnTo>
                    <a:lnTo>
                      <a:pt x="731" y="112"/>
                    </a:lnTo>
                    <a:lnTo>
                      <a:pt x="675" y="169"/>
                    </a:lnTo>
                    <a:lnTo>
                      <a:pt x="563" y="169"/>
                    </a:lnTo>
                    <a:lnTo>
                      <a:pt x="506" y="225"/>
                    </a:lnTo>
                    <a:lnTo>
                      <a:pt x="394" y="337"/>
                    </a:lnTo>
                    <a:lnTo>
                      <a:pt x="338" y="450"/>
                    </a:lnTo>
                    <a:lnTo>
                      <a:pt x="282" y="506"/>
                    </a:lnTo>
                    <a:lnTo>
                      <a:pt x="1" y="618"/>
                    </a:lnTo>
                    <a:lnTo>
                      <a:pt x="1" y="675"/>
                    </a:lnTo>
                    <a:lnTo>
                      <a:pt x="169" y="787"/>
                    </a:lnTo>
                    <a:lnTo>
                      <a:pt x="394" y="843"/>
                    </a:lnTo>
                    <a:lnTo>
                      <a:pt x="506" y="843"/>
                    </a:lnTo>
                    <a:lnTo>
                      <a:pt x="563" y="956"/>
                    </a:lnTo>
                    <a:lnTo>
                      <a:pt x="731" y="899"/>
                    </a:lnTo>
                    <a:lnTo>
                      <a:pt x="844" y="787"/>
                    </a:lnTo>
                    <a:lnTo>
                      <a:pt x="900" y="618"/>
                    </a:lnTo>
                    <a:lnTo>
                      <a:pt x="1012" y="450"/>
                    </a:lnTo>
                    <a:lnTo>
                      <a:pt x="1125" y="337"/>
                    </a:lnTo>
                    <a:lnTo>
                      <a:pt x="1181" y="337"/>
                    </a:lnTo>
                    <a:lnTo>
                      <a:pt x="1181" y="281"/>
                    </a:lnTo>
                    <a:lnTo>
                      <a:pt x="1293" y="169"/>
                    </a:lnTo>
                    <a:lnTo>
                      <a:pt x="1350" y="225"/>
                    </a:lnTo>
                    <a:lnTo>
                      <a:pt x="1406" y="281"/>
                    </a:lnTo>
                    <a:lnTo>
                      <a:pt x="1406" y="337"/>
                    </a:lnTo>
                    <a:lnTo>
                      <a:pt x="1462" y="393"/>
                    </a:lnTo>
                    <a:lnTo>
                      <a:pt x="1518" y="393"/>
                    </a:lnTo>
                    <a:lnTo>
                      <a:pt x="1518" y="281"/>
                    </a:lnTo>
                    <a:lnTo>
                      <a:pt x="1518" y="169"/>
                    </a:lnTo>
                    <a:lnTo>
                      <a:pt x="1350" y="0"/>
                    </a:lnTo>
                    <a:lnTo>
                      <a:pt x="1293" y="0"/>
                    </a:lnTo>
                    <a:lnTo>
                      <a:pt x="1237" y="56"/>
                    </a:lnTo>
                    <a:lnTo>
                      <a:pt x="1181" y="56"/>
                    </a:ln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82A9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2" name="Google Shape;25002;p54"/>
              <p:cNvSpPr/>
              <p:nvPr/>
            </p:nvSpPr>
            <p:spPr>
              <a:xfrm>
                <a:off x="1660125" y="1268975"/>
                <a:ext cx="126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507" h="451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3" y="225"/>
                    </a:lnTo>
                    <a:lnTo>
                      <a:pt x="113" y="394"/>
                    </a:lnTo>
                    <a:lnTo>
                      <a:pt x="113" y="450"/>
                    </a:lnTo>
                    <a:lnTo>
                      <a:pt x="281" y="450"/>
                    </a:lnTo>
                    <a:lnTo>
                      <a:pt x="281" y="394"/>
                    </a:lnTo>
                    <a:lnTo>
                      <a:pt x="281" y="282"/>
                    </a:lnTo>
                    <a:lnTo>
                      <a:pt x="337" y="225"/>
                    </a:lnTo>
                    <a:lnTo>
                      <a:pt x="506" y="169"/>
                    </a:lnTo>
                    <a:lnTo>
                      <a:pt x="337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648D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3" name="Google Shape;25003;p54"/>
              <p:cNvSpPr/>
              <p:nvPr/>
            </p:nvSpPr>
            <p:spPr>
              <a:xfrm>
                <a:off x="2014225" y="1096150"/>
                <a:ext cx="112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563" extrusionOk="0">
                    <a:moveTo>
                      <a:pt x="169" y="0"/>
                    </a:moveTo>
                    <a:lnTo>
                      <a:pt x="56" y="56"/>
                    </a:lnTo>
                    <a:lnTo>
                      <a:pt x="56" y="113"/>
                    </a:lnTo>
                    <a:lnTo>
                      <a:pt x="0" y="225"/>
                    </a:lnTo>
                    <a:lnTo>
                      <a:pt x="56" y="337"/>
                    </a:lnTo>
                    <a:lnTo>
                      <a:pt x="225" y="506"/>
                    </a:lnTo>
                    <a:lnTo>
                      <a:pt x="281" y="562"/>
                    </a:lnTo>
                    <a:lnTo>
                      <a:pt x="337" y="562"/>
                    </a:lnTo>
                    <a:lnTo>
                      <a:pt x="394" y="506"/>
                    </a:lnTo>
                    <a:lnTo>
                      <a:pt x="450" y="394"/>
                    </a:lnTo>
                    <a:lnTo>
                      <a:pt x="450" y="281"/>
                    </a:lnTo>
                    <a:lnTo>
                      <a:pt x="337" y="225"/>
                    </a:lnTo>
                    <a:lnTo>
                      <a:pt x="281" y="113"/>
                    </a:lnTo>
                    <a:lnTo>
                      <a:pt x="225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4" name="Google Shape;25004;p54"/>
              <p:cNvSpPr/>
              <p:nvPr/>
            </p:nvSpPr>
            <p:spPr>
              <a:xfrm>
                <a:off x="1988925" y="10821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0" y="225"/>
                    </a:lnTo>
                    <a:lnTo>
                      <a:pt x="57" y="337"/>
                    </a:lnTo>
                    <a:lnTo>
                      <a:pt x="169" y="337"/>
                    </a:lnTo>
                    <a:lnTo>
                      <a:pt x="225" y="281"/>
                    </a:lnTo>
                    <a:lnTo>
                      <a:pt x="281" y="225"/>
                    </a:lnTo>
                    <a:lnTo>
                      <a:pt x="225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5" name="Google Shape;25005;p54"/>
              <p:cNvSpPr/>
              <p:nvPr/>
            </p:nvSpPr>
            <p:spPr>
              <a:xfrm>
                <a:off x="1993125" y="108067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6" name="Google Shape;25006;p54"/>
              <p:cNvSpPr/>
              <p:nvPr/>
            </p:nvSpPr>
            <p:spPr>
              <a:xfrm>
                <a:off x="1921475" y="1090525"/>
                <a:ext cx="8995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2024" extrusionOk="0">
                    <a:moveTo>
                      <a:pt x="731" y="0"/>
                    </a:moveTo>
                    <a:lnTo>
                      <a:pt x="619" y="57"/>
                    </a:lnTo>
                    <a:lnTo>
                      <a:pt x="563" y="113"/>
                    </a:lnTo>
                    <a:lnTo>
                      <a:pt x="506" y="225"/>
                    </a:lnTo>
                    <a:lnTo>
                      <a:pt x="506" y="281"/>
                    </a:lnTo>
                    <a:lnTo>
                      <a:pt x="282" y="281"/>
                    </a:lnTo>
                    <a:lnTo>
                      <a:pt x="169" y="506"/>
                    </a:lnTo>
                    <a:lnTo>
                      <a:pt x="113" y="450"/>
                    </a:lnTo>
                    <a:lnTo>
                      <a:pt x="113" y="506"/>
                    </a:lnTo>
                    <a:lnTo>
                      <a:pt x="0" y="731"/>
                    </a:lnTo>
                    <a:lnTo>
                      <a:pt x="0" y="956"/>
                    </a:lnTo>
                    <a:lnTo>
                      <a:pt x="57" y="1181"/>
                    </a:lnTo>
                    <a:lnTo>
                      <a:pt x="169" y="1406"/>
                    </a:lnTo>
                    <a:lnTo>
                      <a:pt x="225" y="1518"/>
                    </a:lnTo>
                    <a:lnTo>
                      <a:pt x="282" y="1574"/>
                    </a:lnTo>
                    <a:lnTo>
                      <a:pt x="450" y="1574"/>
                    </a:lnTo>
                    <a:lnTo>
                      <a:pt x="563" y="1630"/>
                    </a:lnTo>
                    <a:lnTo>
                      <a:pt x="731" y="1743"/>
                    </a:lnTo>
                    <a:lnTo>
                      <a:pt x="956" y="1855"/>
                    </a:lnTo>
                    <a:lnTo>
                      <a:pt x="1237" y="1855"/>
                    </a:lnTo>
                    <a:lnTo>
                      <a:pt x="1406" y="1799"/>
                    </a:lnTo>
                    <a:lnTo>
                      <a:pt x="1574" y="1743"/>
                    </a:lnTo>
                    <a:lnTo>
                      <a:pt x="1743" y="1799"/>
                    </a:lnTo>
                    <a:lnTo>
                      <a:pt x="1911" y="1911"/>
                    </a:lnTo>
                    <a:lnTo>
                      <a:pt x="2024" y="1968"/>
                    </a:lnTo>
                    <a:lnTo>
                      <a:pt x="2136" y="2024"/>
                    </a:lnTo>
                    <a:lnTo>
                      <a:pt x="2249" y="2024"/>
                    </a:lnTo>
                    <a:lnTo>
                      <a:pt x="2249" y="1968"/>
                    </a:lnTo>
                    <a:lnTo>
                      <a:pt x="2249" y="1799"/>
                    </a:lnTo>
                    <a:lnTo>
                      <a:pt x="2193" y="1743"/>
                    </a:lnTo>
                    <a:lnTo>
                      <a:pt x="2136" y="1687"/>
                    </a:lnTo>
                    <a:lnTo>
                      <a:pt x="2530" y="1687"/>
                    </a:lnTo>
                    <a:lnTo>
                      <a:pt x="2698" y="1743"/>
                    </a:lnTo>
                    <a:lnTo>
                      <a:pt x="2811" y="1799"/>
                    </a:lnTo>
                    <a:lnTo>
                      <a:pt x="2979" y="1911"/>
                    </a:lnTo>
                    <a:lnTo>
                      <a:pt x="3148" y="1968"/>
                    </a:lnTo>
                    <a:lnTo>
                      <a:pt x="3317" y="1911"/>
                    </a:lnTo>
                    <a:lnTo>
                      <a:pt x="3485" y="1799"/>
                    </a:lnTo>
                    <a:lnTo>
                      <a:pt x="3598" y="1687"/>
                    </a:lnTo>
                    <a:lnTo>
                      <a:pt x="3598" y="1630"/>
                    </a:lnTo>
                    <a:lnTo>
                      <a:pt x="3598" y="1518"/>
                    </a:lnTo>
                    <a:lnTo>
                      <a:pt x="3485" y="1462"/>
                    </a:lnTo>
                    <a:lnTo>
                      <a:pt x="3429" y="1406"/>
                    </a:lnTo>
                    <a:lnTo>
                      <a:pt x="3317" y="1406"/>
                    </a:lnTo>
                    <a:lnTo>
                      <a:pt x="3260" y="1462"/>
                    </a:lnTo>
                    <a:lnTo>
                      <a:pt x="3260" y="1349"/>
                    </a:lnTo>
                    <a:lnTo>
                      <a:pt x="3260" y="1181"/>
                    </a:lnTo>
                    <a:lnTo>
                      <a:pt x="3204" y="1068"/>
                    </a:lnTo>
                    <a:lnTo>
                      <a:pt x="3092" y="1068"/>
                    </a:lnTo>
                    <a:lnTo>
                      <a:pt x="3036" y="1125"/>
                    </a:lnTo>
                    <a:lnTo>
                      <a:pt x="2979" y="1125"/>
                    </a:lnTo>
                    <a:lnTo>
                      <a:pt x="2923" y="1181"/>
                    </a:lnTo>
                    <a:lnTo>
                      <a:pt x="2923" y="1237"/>
                    </a:lnTo>
                    <a:lnTo>
                      <a:pt x="2979" y="1237"/>
                    </a:lnTo>
                    <a:lnTo>
                      <a:pt x="2979" y="1349"/>
                    </a:lnTo>
                    <a:lnTo>
                      <a:pt x="2923" y="1349"/>
                    </a:lnTo>
                    <a:lnTo>
                      <a:pt x="2642" y="1293"/>
                    </a:lnTo>
                    <a:lnTo>
                      <a:pt x="2361" y="1293"/>
                    </a:lnTo>
                    <a:lnTo>
                      <a:pt x="2193" y="1237"/>
                    </a:lnTo>
                    <a:lnTo>
                      <a:pt x="2136" y="1237"/>
                    </a:lnTo>
                    <a:lnTo>
                      <a:pt x="2136" y="1125"/>
                    </a:lnTo>
                    <a:lnTo>
                      <a:pt x="2080" y="1012"/>
                    </a:lnTo>
                    <a:lnTo>
                      <a:pt x="1968" y="956"/>
                    </a:lnTo>
                    <a:lnTo>
                      <a:pt x="1855" y="900"/>
                    </a:lnTo>
                    <a:lnTo>
                      <a:pt x="1518" y="900"/>
                    </a:lnTo>
                    <a:lnTo>
                      <a:pt x="1462" y="731"/>
                    </a:lnTo>
                    <a:lnTo>
                      <a:pt x="1406" y="619"/>
                    </a:lnTo>
                    <a:lnTo>
                      <a:pt x="1349" y="506"/>
                    </a:lnTo>
                    <a:lnTo>
                      <a:pt x="1349" y="450"/>
                    </a:lnTo>
                    <a:lnTo>
                      <a:pt x="1406" y="338"/>
                    </a:lnTo>
                    <a:lnTo>
                      <a:pt x="1181" y="338"/>
                    </a:lnTo>
                    <a:lnTo>
                      <a:pt x="1068" y="113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B7D2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7" name="Google Shape;25007;p54"/>
              <p:cNvSpPr/>
              <p:nvPr/>
            </p:nvSpPr>
            <p:spPr>
              <a:xfrm>
                <a:off x="1929900" y="1089125"/>
                <a:ext cx="70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4" extrusionOk="0">
                    <a:moveTo>
                      <a:pt x="57" y="0"/>
                    </a:moveTo>
                    <a:lnTo>
                      <a:pt x="113" y="169"/>
                    </a:lnTo>
                    <a:lnTo>
                      <a:pt x="1" y="337"/>
                    </a:lnTo>
                    <a:lnTo>
                      <a:pt x="1" y="394"/>
                    </a:lnTo>
                    <a:lnTo>
                      <a:pt x="282" y="394"/>
                    </a:lnTo>
                    <a:lnTo>
                      <a:pt x="282" y="337"/>
                    </a:lnTo>
                    <a:lnTo>
                      <a:pt x="226" y="169"/>
                    </a:lnTo>
                    <a:lnTo>
                      <a:pt x="169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8" name="Google Shape;25008;p54"/>
              <p:cNvSpPr/>
              <p:nvPr/>
            </p:nvSpPr>
            <p:spPr>
              <a:xfrm>
                <a:off x="1924275" y="10835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57" y="169"/>
                    </a:lnTo>
                    <a:lnTo>
                      <a:pt x="57" y="225"/>
                    </a:lnTo>
                    <a:lnTo>
                      <a:pt x="1" y="281"/>
                    </a:lnTo>
                    <a:lnTo>
                      <a:pt x="113" y="338"/>
                    </a:lnTo>
                    <a:lnTo>
                      <a:pt x="170" y="281"/>
                    </a:lnTo>
                    <a:lnTo>
                      <a:pt x="282" y="225"/>
                    </a:lnTo>
                    <a:lnTo>
                      <a:pt x="282" y="57"/>
                    </a:lnTo>
                    <a:lnTo>
                      <a:pt x="170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9" name="Google Shape;25009;p54"/>
              <p:cNvSpPr/>
              <p:nvPr/>
            </p:nvSpPr>
            <p:spPr>
              <a:xfrm>
                <a:off x="1950975" y="1094750"/>
                <a:ext cx="5650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5" extrusionOk="0">
                    <a:moveTo>
                      <a:pt x="113" y="0"/>
                    </a:moveTo>
                    <a:lnTo>
                      <a:pt x="57" y="112"/>
                    </a:lnTo>
                    <a:lnTo>
                      <a:pt x="1" y="169"/>
                    </a:lnTo>
                    <a:lnTo>
                      <a:pt x="113" y="225"/>
                    </a:lnTo>
                    <a:lnTo>
                      <a:pt x="226" y="169"/>
                    </a:lnTo>
                    <a:lnTo>
                      <a:pt x="226" y="5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B3D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0" name="Google Shape;25010;p54"/>
              <p:cNvSpPr/>
              <p:nvPr/>
            </p:nvSpPr>
            <p:spPr>
              <a:xfrm>
                <a:off x="2033875" y="1094750"/>
                <a:ext cx="109625" cy="77300"/>
              </a:xfrm>
              <a:custGeom>
                <a:avLst/>
                <a:gdLst/>
                <a:ahLst/>
                <a:cxnLst/>
                <a:rect l="l" t="t" r="r" b="b"/>
                <a:pathLst>
                  <a:path w="4385" h="3092" extrusionOk="0">
                    <a:moveTo>
                      <a:pt x="1069" y="0"/>
                    </a:moveTo>
                    <a:lnTo>
                      <a:pt x="956" y="56"/>
                    </a:lnTo>
                    <a:lnTo>
                      <a:pt x="788" y="225"/>
                    </a:lnTo>
                    <a:lnTo>
                      <a:pt x="675" y="450"/>
                    </a:lnTo>
                    <a:lnTo>
                      <a:pt x="563" y="562"/>
                    </a:lnTo>
                    <a:lnTo>
                      <a:pt x="451" y="562"/>
                    </a:lnTo>
                    <a:lnTo>
                      <a:pt x="226" y="618"/>
                    </a:lnTo>
                    <a:lnTo>
                      <a:pt x="113" y="787"/>
                    </a:lnTo>
                    <a:lnTo>
                      <a:pt x="57" y="956"/>
                    </a:lnTo>
                    <a:lnTo>
                      <a:pt x="1" y="1124"/>
                    </a:lnTo>
                    <a:lnTo>
                      <a:pt x="1" y="1180"/>
                    </a:lnTo>
                    <a:lnTo>
                      <a:pt x="57" y="1180"/>
                    </a:lnTo>
                    <a:lnTo>
                      <a:pt x="113" y="1237"/>
                    </a:lnTo>
                    <a:lnTo>
                      <a:pt x="57" y="1293"/>
                    </a:lnTo>
                    <a:lnTo>
                      <a:pt x="113" y="1405"/>
                    </a:lnTo>
                    <a:lnTo>
                      <a:pt x="170" y="1518"/>
                    </a:lnTo>
                    <a:lnTo>
                      <a:pt x="282" y="1630"/>
                    </a:lnTo>
                    <a:lnTo>
                      <a:pt x="338" y="1799"/>
                    </a:lnTo>
                    <a:lnTo>
                      <a:pt x="451" y="1967"/>
                    </a:lnTo>
                    <a:lnTo>
                      <a:pt x="563" y="1967"/>
                    </a:lnTo>
                    <a:lnTo>
                      <a:pt x="675" y="2023"/>
                    </a:lnTo>
                    <a:lnTo>
                      <a:pt x="732" y="2080"/>
                    </a:lnTo>
                    <a:lnTo>
                      <a:pt x="788" y="2080"/>
                    </a:lnTo>
                    <a:lnTo>
                      <a:pt x="844" y="2023"/>
                    </a:lnTo>
                    <a:lnTo>
                      <a:pt x="900" y="1967"/>
                    </a:lnTo>
                    <a:lnTo>
                      <a:pt x="956" y="1967"/>
                    </a:lnTo>
                    <a:lnTo>
                      <a:pt x="956" y="2023"/>
                    </a:lnTo>
                    <a:lnTo>
                      <a:pt x="1013" y="2136"/>
                    </a:lnTo>
                    <a:lnTo>
                      <a:pt x="1125" y="2248"/>
                    </a:lnTo>
                    <a:lnTo>
                      <a:pt x="1294" y="2304"/>
                    </a:lnTo>
                    <a:lnTo>
                      <a:pt x="1406" y="2417"/>
                    </a:lnTo>
                    <a:lnTo>
                      <a:pt x="1575" y="2417"/>
                    </a:lnTo>
                    <a:lnTo>
                      <a:pt x="1687" y="2529"/>
                    </a:lnTo>
                    <a:lnTo>
                      <a:pt x="1856" y="2754"/>
                    </a:lnTo>
                    <a:lnTo>
                      <a:pt x="1912" y="2810"/>
                    </a:lnTo>
                    <a:lnTo>
                      <a:pt x="2024" y="2754"/>
                    </a:lnTo>
                    <a:lnTo>
                      <a:pt x="2137" y="2585"/>
                    </a:lnTo>
                    <a:lnTo>
                      <a:pt x="2137" y="2698"/>
                    </a:lnTo>
                    <a:lnTo>
                      <a:pt x="2193" y="2810"/>
                    </a:lnTo>
                    <a:lnTo>
                      <a:pt x="2418" y="2810"/>
                    </a:lnTo>
                    <a:lnTo>
                      <a:pt x="2474" y="2754"/>
                    </a:lnTo>
                    <a:lnTo>
                      <a:pt x="2586" y="2642"/>
                    </a:lnTo>
                    <a:lnTo>
                      <a:pt x="2474" y="2810"/>
                    </a:lnTo>
                    <a:lnTo>
                      <a:pt x="2530" y="2979"/>
                    </a:lnTo>
                    <a:lnTo>
                      <a:pt x="2586" y="3035"/>
                    </a:lnTo>
                    <a:lnTo>
                      <a:pt x="2643" y="3091"/>
                    </a:lnTo>
                    <a:lnTo>
                      <a:pt x="2867" y="2810"/>
                    </a:lnTo>
                    <a:lnTo>
                      <a:pt x="3092" y="2754"/>
                    </a:lnTo>
                    <a:lnTo>
                      <a:pt x="3373" y="2698"/>
                    </a:lnTo>
                    <a:lnTo>
                      <a:pt x="3654" y="2754"/>
                    </a:lnTo>
                    <a:lnTo>
                      <a:pt x="3767" y="2810"/>
                    </a:lnTo>
                    <a:lnTo>
                      <a:pt x="3823" y="2698"/>
                    </a:lnTo>
                    <a:lnTo>
                      <a:pt x="3879" y="2642"/>
                    </a:lnTo>
                    <a:lnTo>
                      <a:pt x="3879" y="2754"/>
                    </a:lnTo>
                    <a:lnTo>
                      <a:pt x="4048" y="2867"/>
                    </a:lnTo>
                    <a:lnTo>
                      <a:pt x="4160" y="2923"/>
                    </a:lnTo>
                    <a:lnTo>
                      <a:pt x="4216" y="2923"/>
                    </a:lnTo>
                    <a:lnTo>
                      <a:pt x="4329" y="2810"/>
                    </a:lnTo>
                    <a:lnTo>
                      <a:pt x="4385" y="2754"/>
                    </a:lnTo>
                    <a:lnTo>
                      <a:pt x="4216" y="2361"/>
                    </a:lnTo>
                    <a:lnTo>
                      <a:pt x="4160" y="2192"/>
                    </a:lnTo>
                    <a:lnTo>
                      <a:pt x="4160" y="1967"/>
                    </a:lnTo>
                    <a:lnTo>
                      <a:pt x="4160" y="1911"/>
                    </a:lnTo>
                    <a:lnTo>
                      <a:pt x="4104" y="1855"/>
                    </a:lnTo>
                    <a:lnTo>
                      <a:pt x="4048" y="1855"/>
                    </a:lnTo>
                    <a:lnTo>
                      <a:pt x="3992" y="1911"/>
                    </a:lnTo>
                    <a:lnTo>
                      <a:pt x="3935" y="2023"/>
                    </a:lnTo>
                    <a:lnTo>
                      <a:pt x="3879" y="2136"/>
                    </a:lnTo>
                    <a:lnTo>
                      <a:pt x="3767" y="2248"/>
                    </a:lnTo>
                    <a:lnTo>
                      <a:pt x="3373" y="2304"/>
                    </a:lnTo>
                    <a:lnTo>
                      <a:pt x="3317" y="2304"/>
                    </a:lnTo>
                    <a:lnTo>
                      <a:pt x="3261" y="2417"/>
                    </a:lnTo>
                    <a:lnTo>
                      <a:pt x="3205" y="2417"/>
                    </a:lnTo>
                    <a:lnTo>
                      <a:pt x="3261" y="2361"/>
                    </a:lnTo>
                    <a:lnTo>
                      <a:pt x="3317" y="2248"/>
                    </a:lnTo>
                    <a:lnTo>
                      <a:pt x="3373" y="2080"/>
                    </a:lnTo>
                    <a:lnTo>
                      <a:pt x="3317" y="1967"/>
                    </a:lnTo>
                    <a:lnTo>
                      <a:pt x="3205" y="1799"/>
                    </a:lnTo>
                    <a:lnTo>
                      <a:pt x="2811" y="1518"/>
                    </a:lnTo>
                    <a:lnTo>
                      <a:pt x="2811" y="1461"/>
                    </a:lnTo>
                    <a:lnTo>
                      <a:pt x="2980" y="1574"/>
                    </a:lnTo>
                    <a:lnTo>
                      <a:pt x="3148" y="1742"/>
                    </a:lnTo>
                    <a:lnTo>
                      <a:pt x="3261" y="1855"/>
                    </a:lnTo>
                    <a:lnTo>
                      <a:pt x="3429" y="1967"/>
                    </a:lnTo>
                    <a:lnTo>
                      <a:pt x="3542" y="1911"/>
                    </a:lnTo>
                    <a:lnTo>
                      <a:pt x="3542" y="1742"/>
                    </a:lnTo>
                    <a:lnTo>
                      <a:pt x="3486" y="1574"/>
                    </a:lnTo>
                    <a:lnTo>
                      <a:pt x="3373" y="1405"/>
                    </a:lnTo>
                    <a:lnTo>
                      <a:pt x="3373" y="1293"/>
                    </a:lnTo>
                    <a:lnTo>
                      <a:pt x="3429" y="1180"/>
                    </a:lnTo>
                    <a:lnTo>
                      <a:pt x="3486" y="1012"/>
                    </a:lnTo>
                    <a:lnTo>
                      <a:pt x="3486" y="899"/>
                    </a:lnTo>
                    <a:lnTo>
                      <a:pt x="3373" y="843"/>
                    </a:lnTo>
                    <a:lnTo>
                      <a:pt x="3317" y="787"/>
                    </a:lnTo>
                    <a:lnTo>
                      <a:pt x="3148" y="787"/>
                    </a:lnTo>
                    <a:lnTo>
                      <a:pt x="2924" y="899"/>
                    </a:lnTo>
                    <a:lnTo>
                      <a:pt x="3036" y="674"/>
                    </a:lnTo>
                    <a:lnTo>
                      <a:pt x="3092" y="562"/>
                    </a:lnTo>
                    <a:lnTo>
                      <a:pt x="3148" y="506"/>
                    </a:lnTo>
                    <a:lnTo>
                      <a:pt x="3261" y="506"/>
                    </a:lnTo>
                    <a:lnTo>
                      <a:pt x="3429" y="618"/>
                    </a:lnTo>
                    <a:lnTo>
                      <a:pt x="3542" y="674"/>
                    </a:lnTo>
                    <a:lnTo>
                      <a:pt x="3598" y="674"/>
                    </a:lnTo>
                    <a:lnTo>
                      <a:pt x="3767" y="618"/>
                    </a:lnTo>
                    <a:lnTo>
                      <a:pt x="3879" y="562"/>
                    </a:lnTo>
                    <a:lnTo>
                      <a:pt x="3879" y="506"/>
                    </a:lnTo>
                    <a:lnTo>
                      <a:pt x="3879" y="337"/>
                    </a:lnTo>
                    <a:lnTo>
                      <a:pt x="3823" y="169"/>
                    </a:lnTo>
                    <a:lnTo>
                      <a:pt x="3767" y="112"/>
                    </a:lnTo>
                    <a:lnTo>
                      <a:pt x="3711" y="112"/>
                    </a:lnTo>
                    <a:lnTo>
                      <a:pt x="3486" y="169"/>
                    </a:lnTo>
                    <a:lnTo>
                      <a:pt x="3317" y="225"/>
                    </a:lnTo>
                    <a:lnTo>
                      <a:pt x="3148" y="169"/>
                    </a:lnTo>
                    <a:lnTo>
                      <a:pt x="3148" y="56"/>
                    </a:lnTo>
                    <a:lnTo>
                      <a:pt x="3092" y="0"/>
                    </a:lnTo>
                    <a:lnTo>
                      <a:pt x="2699" y="0"/>
                    </a:lnTo>
                    <a:lnTo>
                      <a:pt x="2755" y="112"/>
                    </a:lnTo>
                    <a:lnTo>
                      <a:pt x="2811" y="169"/>
                    </a:lnTo>
                    <a:lnTo>
                      <a:pt x="2811" y="225"/>
                    </a:lnTo>
                    <a:lnTo>
                      <a:pt x="2811" y="281"/>
                    </a:lnTo>
                    <a:lnTo>
                      <a:pt x="2699" y="337"/>
                    </a:lnTo>
                    <a:lnTo>
                      <a:pt x="2586" y="337"/>
                    </a:lnTo>
                    <a:lnTo>
                      <a:pt x="2474" y="281"/>
                    </a:lnTo>
                    <a:lnTo>
                      <a:pt x="2249" y="337"/>
                    </a:lnTo>
                    <a:lnTo>
                      <a:pt x="2137" y="393"/>
                    </a:lnTo>
                    <a:lnTo>
                      <a:pt x="2081" y="562"/>
                    </a:lnTo>
                    <a:lnTo>
                      <a:pt x="2024" y="618"/>
                    </a:lnTo>
                    <a:lnTo>
                      <a:pt x="1968" y="674"/>
                    </a:lnTo>
                    <a:lnTo>
                      <a:pt x="1912" y="674"/>
                    </a:lnTo>
                    <a:lnTo>
                      <a:pt x="1968" y="843"/>
                    </a:lnTo>
                    <a:lnTo>
                      <a:pt x="2024" y="1068"/>
                    </a:lnTo>
                    <a:lnTo>
                      <a:pt x="1968" y="1124"/>
                    </a:lnTo>
                    <a:lnTo>
                      <a:pt x="1912" y="1068"/>
                    </a:lnTo>
                    <a:lnTo>
                      <a:pt x="1912" y="956"/>
                    </a:lnTo>
                    <a:lnTo>
                      <a:pt x="1912" y="899"/>
                    </a:lnTo>
                    <a:lnTo>
                      <a:pt x="1856" y="843"/>
                    </a:lnTo>
                    <a:lnTo>
                      <a:pt x="1743" y="1012"/>
                    </a:lnTo>
                    <a:lnTo>
                      <a:pt x="1687" y="1068"/>
                    </a:lnTo>
                    <a:lnTo>
                      <a:pt x="1631" y="1068"/>
                    </a:lnTo>
                    <a:lnTo>
                      <a:pt x="1518" y="787"/>
                    </a:lnTo>
                    <a:lnTo>
                      <a:pt x="1294" y="618"/>
                    </a:lnTo>
                    <a:lnTo>
                      <a:pt x="1294" y="618"/>
                    </a:lnTo>
                    <a:lnTo>
                      <a:pt x="1406" y="787"/>
                    </a:lnTo>
                    <a:lnTo>
                      <a:pt x="1406" y="899"/>
                    </a:lnTo>
                    <a:lnTo>
                      <a:pt x="1350" y="956"/>
                    </a:lnTo>
                    <a:lnTo>
                      <a:pt x="1294" y="956"/>
                    </a:lnTo>
                    <a:lnTo>
                      <a:pt x="1294" y="899"/>
                    </a:lnTo>
                    <a:lnTo>
                      <a:pt x="1237" y="843"/>
                    </a:lnTo>
                    <a:lnTo>
                      <a:pt x="844" y="843"/>
                    </a:lnTo>
                    <a:lnTo>
                      <a:pt x="788" y="787"/>
                    </a:lnTo>
                    <a:lnTo>
                      <a:pt x="788" y="731"/>
                    </a:lnTo>
                    <a:lnTo>
                      <a:pt x="844" y="618"/>
                    </a:lnTo>
                    <a:lnTo>
                      <a:pt x="1013" y="506"/>
                    </a:lnTo>
                    <a:lnTo>
                      <a:pt x="1125" y="393"/>
                    </a:lnTo>
                    <a:lnTo>
                      <a:pt x="1125" y="281"/>
                    </a:lnTo>
                    <a:lnTo>
                      <a:pt x="1294" y="337"/>
                    </a:lnTo>
                    <a:lnTo>
                      <a:pt x="1406" y="337"/>
                    </a:lnTo>
                    <a:lnTo>
                      <a:pt x="1462" y="169"/>
                    </a:lnTo>
                    <a:lnTo>
                      <a:pt x="1237" y="56"/>
                    </a:ln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1" name="Google Shape;25011;p54"/>
              <p:cNvSpPr/>
              <p:nvPr/>
            </p:nvSpPr>
            <p:spPr>
              <a:xfrm>
                <a:off x="2101325" y="1103175"/>
                <a:ext cx="57650" cy="660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642" extrusionOk="0">
                    <a:moveTo>
                      <a:pt x="1912" y="1911"/>
                    </a:moveTo>
                    <a:lnTo>
                      <a:pt x="1856" y="2024"/>
                    </a:lnTo>
                    <a:lnTo>
                      <a:pt x="1799" y="2136"/>
                    </a:lnTo>
                    <a:lnTo>
                      <a:pt x="1743" y="2192"/>
                    </a:lnTo>
                    <a:lnTo>
                      <a:pt x="1743" y="2136"/>
                    </a:lnTo>
                    <a:lnTo>
                      <a:pt x="1743" y="2024"/>
                    </a:lnTo>
                    <a:lnTo>
                      <a:pt x="1799" y="1967"/>
                    </a:lnTo>
                    <a:lnTo>
                      <a:pt x="1856" y="1967"/>
                    </a:lnTo>
                    <a:lnTo>
                      <a:pt x="1912" y="1911"/>
                    </a:lnTo>
                    <a:close/>
                    <a:moveTo>
                      <a:pt x="563" y="0"/>
                    </a:moveTo>
                    <a:lnTo>
                      <a:pt x="450" y="56"/>
                    </a:lnTo>
                    <a:lnTo>
                      <a:pt x="338" y="56"/>
                    </a:lnTo>
                    <a:lnTo>
                      <a:pt x="338" y="169"/>
                    </a:lnTo>
                    <a:lnTo>
                      <a:pt x="282" y="281"/>
                    </a:lnTo>
                    <a:lnTo>
                      <a:pt x="226" y="337"/>
                    </a:lnTo>
                    <a:lnTo>
                      <a:pt x="169" y="450"/>
                    </a:lnTo>
                    <a:lnTo>
                      <a:pt x="169" y="562"/>
                    </a:lnTo>
                    <a:lnTo>
                      <a:pt x="57" y="619"/>
                    </a:lnTo>
                    <a:lnTo>
                      <a:pt x="57" y="675"/>
                    </a:lnTo>
                    <a:lnTo>
                      <a:pt x="113" y="675"/>
                    </a:lnTo>
                    <a:lnTo>
                      <a:pt x="338" y="562"/>
                    </a:lnTo>
                    <a:lnTo>
                      <a:pt x="675" y="562"/>
                    </a:lnTo>
                    <a:lnTo>
                      <a:pt x="731" y="619"/>
                    </a:lnTo>
                    <a:lnTo>
                      <a:pt x="675" y="675"/>
                    </a:lnTo>
                    <a:lnTo>
                      <a:pt x="619" y="731"/>
                    </a:lnTo>
                    <a:lnTo>
                      <a:pt x="619" y="787"/>
                    </a:lnTo>
                    <a:lnTo>
                      <a:pt x="675" y="843"/>
                    </a:lnTo>
                    <a:lnTo>
                      <a:pt x="675" y="900"/>
                    </a:lnTo>
                    <a:lnTo>
                      <a:pt x="675" y="956"/>
                    </a:lnTo>
                    <a:lnTo>
                      <a:pt x="619" y="1124"/>
                    </a:lnTo>
                    <a:lnTo>
                      <a:pt x="675" y="1293"/>
                    </a:lnTo>
                    <a:lnTo>
                      <a:pt x="788" y="1518"/>
                    </a:lnTo>
                    <a:lnTo>
                      <a:pt x="788" y="1574"/>
                    </a:lnTo>
                    <a:lnTo>
                      <a:pt x="507" y="1405"/>
                    </a:lnTo>
                    <a:lnTo>
                      <a:pt x="394" y="1293"/>
                    </a:lnTo>
                    <a:lnTo>
                      <a:pt x="282" y="1124"/>
                    </a:lnTo>
                    <a:lnTo>
                      <a:pt x="226" y="1068"/>
                    </a:lnTo>
                    <a:lnTo>
                      <a:pt x="169" y="1068"/>
                    </a:lnTo>
                    <a:lnTo>
                      <a:pt x="1" y="1124"/>
                    </a:lnTo>
                    <a:lnTo>
                      <a:pt x="1" y="1181"/>
                    </a:lnTo>
                    <a:lnTo>
                      <a:pt x="169" y="1181"/>
                    </a:lnTo>
                    <a:lnTo>
                      <a:pt x="226" y="1237"/>
                    </a:lnTo>
                    <a:lnTo>
                      <a:pt x="282" y="1405"/>
                    </a:lnTo>
                    <a:lnTo>
                      <a:pt x="282" y="1518"/>
                    </a:lnTo>
                    <a:lnTo>
                      <a:pt x="450" y="1518"/>
                    </a:lnTo>
                    <a:lnTo>
                      <a:pt x="507" y="1574"/>
                    </a:lnTo>
                    <a:lnTo>
                      <a:pt x="563" y="1686"/>
                    </a:lnTo>
                    <a:lnTo>
                      <a:pt x="563" y="1855"/>
                    </a:lnTo>
                    <a:lnTo>
                      <a:pt x="619" y="1967"/>
                    </a:lnTo>
                    <a:lnTo>
                      <a:pt x="731" y="2024"/>
                    </a:lnTo>
                    <a:lnTo>
                      <a:pt x="1125" y="2024"/>
                    </a:lnTo>
                    <a:lnTo>
                      <a:pt x="1294" y="1967"/>
                    </a:lnTo>
                    <a:lnTo>
                      <a:pt x="1350" y="1855"/>
                    </a:lnTo>
                    <a:lnTo>
                      <a:pt x="1350" y="1686"/>
                    </a:lnTo>
                    <a:lnTo>
                      <a:pt x="1406" y="1518"/>
                    </a:lnTo>
                    <a:lnTo>
                      <a:pt x="1406" y="1855"/>
                    </a:lnTo>
                    <a:lnTo>
                      <a:pt x="1406" y="1967"/>
                    </a:lnTo>
                    <a:lnTo>
                      <a:pt x="1350" y="2080"/>
                    </a:lnTo>
                    <a:lnTo>
                      <a:pt x="1350" y="2136"/>
                    </a:lnTo>
                    <a:lnTo>
                      <a:pt x="1406" y="2192"/>
                    </a:lnTo>
                    <a:lnTo>
                      <a:pt x="1518" y="2192"/>
                    </a:lnTo>
                    <a:lnTo>
                      <a:pt x="1575" y="2248"/>
                    </a:lnTo>
                    <a:lnTo>
                      <a:pt x="1687" y="2417"/>
                    </a:lnTo>
                    <a:lnTo>
                      <a:pt x="1799" y="2417"/>
                    </a:lnTo>
                    <a:lnTo>
                      <a:pt x="1912" y="2530"/>
                    </a:lnTo>
                    <a:lnTo>
                      <a:pt x="1968" y="2586"/>
                    </a:lnTo>
                    <a:lnTo>
                      <a:pt x="2080" y="2530"/>
                    </a:lnTo>
                    <a:lnTo>
                      <a:pt x="2137" y="2586"/>
                    </a:lnTo>
                    <a:lnTo>
                      <a:pt x="2193" y="2642"/>
                    </a:lnTo>
                    <a:lnTo>
                      <a:pt x="2305" y="2642"/>
                    </a:lnTo>
                    <a:lnTo>
                      <a:pt x="2249" y="2530"/>
                    </a:lnTo>
                    <a:lnTo>
                      <a:pt x="2249" y="2473"/>
                    </a:lnTo>
                    <a:lnTo>
                      <a:pt x="2193" y="2417"/>
                    </a:lnTo>
                    <a:lnTo>
                      <a:pt x="2193" y="2305"/>
                    </a:lnTo>
                    <a:lnTo>
                      <a:pt x="2137" y="2248"/>
                    </a:lnTo>
                    <a:lnTo>
                      <a:pt x="2024" y="2192"/>
                    </a:lnTo>
                    <a:lnTo>
                      <a:pt x="1968" y="2192"/>
                    </a:lnTo>
                    <a:lnTo>
                      <a:pt x="1968" y="2080"/>
                    </a:lnTo>
                    <a:lnTo>
                      <a:pt x="2080" y="1967"/>
                    </a:lnTo>
                    <a:lnTo>
                      <a:pt x="2080" y="1911"/>
                    </a:lnTo>
                    <a:lnTo>
                      <a:pt x="2080" y="1855"/>
                    </a:lnTo>
                    <a:lnTo>
                      <a:pt x="1968" y="1911"/>
                    </a:lnTo>
                    <a:lnTo>
                      <a:pt x="1912" y="1911"/>
                    </a:lnTo>
                    <a:lnTo>
                      <a:pt x="1912" y="1799"/>
                    </a:lnTo>
                    <a:lnTo>
                      <a:pt x="1912" y="1686"/>
                    </a:lnTo>
                    <a:lnTo>
                      <a:pt x="1968" y="1630"/>
                    </a:lnTo>
                    <a:lnTo>
                      <a:pt x="1968" y="1574"/>
                    </a:lnTo>
                    <a:lnTo>
                      <a:pt x="2024" y="1462"/>
                    </a:lnTo>
                    <a:lnTo>
                      <a:pt x="2080" y="1349"/>
                    </a:lnTo>
                    <a:lnTo>
                      <a:pt x="2024" y="1293"/>
                    </a:lnTo>
                    <a:lnTo>
                      <a:pt x="1912" y="1237"/>
                    </a:lnTo>
                    <a:lnTo>
                      <a:pt x="1743" y="1237"/>
                    </a:lnTo>
                    <a:lnTo>
                      <a:pt x="1687" y="1293"/>
                    </a:lnTo>
                    <a:lnTo>
                      <a:pt x="1518" y="1293"/>
                    </a:lnTo>
                    <a:lnTo>
                      <a:pt x="1575" y="1237"/>
                    </a:lnTo>
                    <a:lnTo>
                      <a:pt x="1687" y="1124"/>
                    </a:lnTo>
                    <a:lnTo>
                      <a:pt x="1687" y="843"/>
                    </a:lnTo>
                    <a:lnTo>
                      <a:pt x="1687" y="619"/>
                    </a:lnTo>
                    <a:lnTo>
                      <a:pt x="1631" y="450"/>
                    </a:lnTo>
                    <a:lnTo>
                      <a:pt x="1518" y="337"/>
                    </a:lnTo>
                    <a:lnTo>
                      <a:pt x="1350" y="337"/>
                    </a:lnTo>
                    <a:lnTo>
                      <a:pt x="1294" y="394"/>
                    </a:lnTo>
                    <a:lnTo>
                      <a:pt x="1181" y="562"/>
                    </a:lnTo>
                    <a:lnTo>
                      <a:pt x="1237" y="450"/>
                    </a:lnTo>
                    <a:lnTo>
                      <a:pt x="1350" y="281"/>
                    </a:lnTo>
                    <a:lnTo>
                      <a:pt x="1406" y="169"/>
                    </a:lnTo>
                    <a:lnTo>
                      <a:pt x="1350" y="56"/>
                    </a:lnTo>
                    <a:lnTo>
                      <a:pt x="1294" y="0"/>
                    </a:lnTo>
                    <a:lnTo>
                      <a:pt x="1181" y="0"/>
                    </a:lnTo>
                    <a:lnTo>
                      <a:pt x="1125" y="56"/>
                    </a:lnTo>
                    <a:lnTo>
                      <a:pt x="1125" y="169"/>
                    </a:lnTo>
                    <a:lnTo>
                      <a:pt x="1069" y="169"/>
                    </a:lnTo>
                    <a:lnTo>
                      <a:pt x="1013" y="113"/>
                    </a:lnTo>
                    <a:lnTo>
                      <a:pt x="956" y="113"/>
                    </a:lnTo>
                    <a:lnTo>
                      <a:pt x="956" y="169"/>
                    </a:lnTo>
                    <a:lnTo>
                      <a:pt x="956" y="225"/>
                    </a:lnTo>
                    <a:lnTo>
                      <a:pt x="900" y="281"/>
                    </a:lnTo>
                    <a:lnTo>
                      <a:pt x="844" y="281"/>
                    </a:lnTo>
                    <a:lnTo>
                      <a:pt x="731" y="169"/>
                    </a:lnTo>
                    <a:lnTo>
                      <a:pt x="675" y="56"/>
                    </a:lnTo>
                    <a:lnTo>
                      <a:pt x="619" y="56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2" name="Google Shape;25012;p54"/>
              <p:cNvSpPr/>
              <p:nvPr/>
            </p:nvSpPr>
            <p:spPr>
              <a:xfrm>
                <a:off x="2099925" y="1159375"/>
                <a:ext cx="520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294" extrusionOk="0">
                    <a:moveTo>
                      <a:pt x="450" y="0"/>
                    </a:moveTo>
                    <a:lnTo>
                      <a:pt x="225" y="57"/>
                    </a:lnTo>
                    <a:lnTo>
                      <a:pt x="169" y="113"/>
                    </a:lnTo>
                    <a:lnTo>
                      <a:pt x="113" y="225"/>
                    </a:lnTo>
                    <a:lnTo>
                      <a:pt x="57" y="338"/>
                    </a:lnTo>
                    <a:lnTo>
                      <a:pt x="1" y="450"/>
                    </a:lnTo>
                    <a:lnTo>
                      <a:pt x="1" y="506"/>
                    </a:lnTo>
                    <a:lnTo>
                      <a:pt x="1" y="563"/>
                    </a:lnTo>
                    <a:lnTo>
                      <a:pt x="113" y="619"/>
                    </a:lnTo>
                    <a:lnTo>
                      <a:pt x="282" y="563"/>
                    </a:lnTo>
                    <a:lnTo>
                      <a:pt x="338" y="563"/>
                    </a:lnTo>
                    <a:lnTo>
                      <a:pt x="394" y="619"/>
                    </a:lnTo>
                    <a:lnTo>
                      <a:pt x="450" y="675"/>
                    </a:lnTo>
                    <a:lnTo>
                      <a:pt x="506" y="731"/>
                    </a:lnTo>
                    <a:lnTo>
                      <a:pt x="563" y="675"/>
                    </a:lnTo>
                    <a:lnTo>
                      <a:pt x="675" y="506"/>
                    </a:lnTo>
                    <a:lnTo>
                      <a:pt x="844" y="394"/>
                    </a:lnTo>
                    <a:lnTo>
                      <a:pt x="900" y="394"/>
                    </a:lnTo>
                    <a:lnTo>
                      <a:pt x="900" y="450"/>
                    </a:lnTo>
                    <a:lnTo>
                      <a:pt x="900" y="506"/>
                    </a:lnTo>
                    <a:lnTo>
                      <a:pt x="787" y="619"/>
                    </a:lnTo>
                    <a:lnTo>
                      <a:pt x="844" y="731"/>
                    </a:lnTo>
                    <a:lnTo>
                      <a:pt x="956" y="900"/>
                    </a:lnTo>
                    <a:lnTo>
                      <a:pt x="1069" y="1012"/>
                    </a:lnTo>
                    <a:lnTo>
                      <a:pt x="1125" y="956"/>
                    </a:lnTo>
                    <a:lnTo>
                      <a:pt x="1237" y="844"/>
                    </a:lnTo>
                    <a:lnTo>
                      <a:pt x="1293" y="900"/>
                    </a:lnTo>
                    <a:lnTo>
                      <a:pt x="1406" y="956"/>
                    </a:lnTo>
                    <a:lnTo>
                      <a:pt x="1518" y="900"/>
                    </a:lnTo>
                    <a:lnTo>
                      <a:pt x="1631" y="844"/>
                    </a:lnTo>
                    <a:lnTo>
                      <a:pt x="1687" y="844"/>
                    </a:lnTo>
                    <a:lnTo>
                      <a:pt x="1687" y="900"/>
                    </a:lnTo>
                    <a:lnTo>
                      <a:pt x="1743" y="1012"/>
                    </a:lnTo>
                    <a:lnTo>
                      <a:pt x="1687" y="1068"/>
                    </a:lnTo>
                    <a:lnTo>
                      <a:pt x="1631" y="1125"/>
                    </a:lnTo>
                    <a:lnTo>
                      <a:pt x="1631" y="1181"/>
                    </a:lnTo>
                    <a:lnTo>
                      <a:pt x="1687" y="1237"/>
                    </a:lnTo>
                    <a:lnTo>
                      <a:pt x="1743" y="1293"/>
                    </a:lnTo>
                    <a:lnTo>
                      <a:pt x="1799" y="1237"/>
                    </a:lnTo>
                    <a:lnTo>
                      <a:pt x="1855" y="1181"/>
                    </a:lnTo>
                    <a:lnTo>
                      <a:pt x="1968" y="1125"/>
                    </a:lnTo>
                    <a:lnTo>
                      <a:pt x="1968" y="844"/>
                    </a:lnTo>
                    <a:lnTo>
                      <a:pt x="2080" y="619"/>
                    </a:lnTo>
                    <a:lnTo>
                      <a:pt x="2080" y="563"/>
                    </a:lnTo>
                    <a:lnTo>
                      <a:pt x="1912" y="563"/>
                    </a:lnTo>
                    <a:lnTo>
                      <a:pt x="1855" y="506"/>
                    </a:lnTo>
                    <a:lnTo>
                      <a:pt x="1799" y="394"/>
                    </a:lnTo>
                    <a:lnTo>
                      <a:pt x="1743" y="282"/>
                    </a:lnTo>
                    <a:lnTo>
                      <a:pt x="1687" y="225"/>
                    </a:lnTo>
                    <a:lnTo>
                      <a:pt x="1631" y="282"/>
                    </a:lnTo>
                    <a:lnTo>
                      <a:pt x="1462" y="282"/>
                    </a:lnTo>
                    <a:lnTo>
                      <a:pt x="1406" y="225"/>
                    </a:lnTo>
                    <a:lnTo>
                      <a:pt x="1237" y="57"/>
                    </a:lnTo>
                    <a:lnTo>
                      <a:pt x="1069" y="113"/>
                    </a:lnTo>
                    <a:lnTo>
                      <a:pt x="956" y="113"/>
                    </a:lnTo>
                    <a:lnTo>
                      <a:pt x="844" y="57"/>
                    </a:lnTo>
                    <a:lnTo>
                      <a:pt x="563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A2C1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3" name="Google Shape;25013;p54"/>
              <p:cNvSpPr/>
              <p:nvPr/>
            </p:nvSpPr>
            <p:spPr>
              <a:xfrm>
                <a:off x="2129425" y="1101775"/>
                <a:ext cx="3095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1462" extrusionOk="0">
                    <a:moveTo>
                      <a:pt x="170" y="0"/>
                    </a:moveTo>
                    <a:lnTo>
                      <a:pt x="57" y="56"/>
                    </a:lnTo>
                    <a:lnTo>
                      <a:pt x="113" y="112"/>
                    </a:lnTo>
                    <a:lnTo>
                      <a:pt x="170" y="169"/>
                    </a:lnTo>
                    <a:lnTo>
                      <a:pt x="170" y="337"/>
                    </a:lnTo>
                    <a:lnTo>
                      <a:pt x="57" y="506"/>
                    </a:lnTo>
                    <a:lnTo>
                      <a:pt x="1" y="618"/>
                    </a:lnTo>
                    <a:lnTo>
                      <a:pt x="1" y="675"/>
                    </a:lnTo>
                    <a:lnTo>
                      <a:pt x="113" y="899"/>
                    </a:lnTo>
                    <a:lnTo>
                      <a:pt x="170" y="899"/>
                    </a:lnTo>
                    <a:lnTo>
                      <a:pt x="226" y="843"/>
                    </a:lnTo>
                    <a:lnTo>
                      <a:pt x="226" y="787"/>
                    </a:lnTo>
                    <a:lnTo>
                      <a:pt x="170" y="618"/>
                    </a:lnTo>
                    <a:lnTo>
                      <a:pt x="170" y="562"/>
                    </a:lnTo>
                    <a:lnTo>
                      <a:pt x="170" y="506"/>
                    </a:lnTo>
                    <a:lnTo>
                      <a:pt x="226" y="450"/>
                    </a:lnTo>
                    <a:lnTo>
                      <a:pt x="338" y="450"/>
                    </a:lnTo>
                    <a:lnTo>
                      <a:pt x="451" y="562"/>
                    </a:lnTo>
                    <a:lnTo>
                      <a:pt x="507" y="731"/>
                    </a:lnTo>
                    <a:lnTo>
                      <a:pt x="451" y="1012"/>
                    </a:lnTo>
                    <a:lnTo>
                      <a:pt x="451" y="1180"/>
                    </a:lnTo>
                    <a:lnTo>
                      <a:pt x="338" y="1293"/>
                    </a:lnTo>
                    <a:lnTo>
                      <a:pt x="282" y="1349"/>
                    </a:lnTo>
                    <a:lnTo>
                      <a:pt x="338" y="1349"/>
                    </a:lnTo>
                    <a:lnTo>
                      <a:pt x="451" y="1461"/>
                    </a:lnTo>
                    <a:lnTo>
                      <a:pt x="563" y="1461"/>
                    </a:lnTo>
                    <a:lnTo>
                      <a:pt x="619" y="1349"/>
                    </a:lnTo>
                    <a:lnTo>
                      <a:pt x="788" y="1405"/>
                    </a:lnTo>
                    <a:lnTo>
                      <a:pt x="900" y="1349"/>
                    </a:lnTo>
                    <a:lnTo>
                      <a:pt x="956" y="1293"/>
                    </a:lnTo>
                    <a:lnTo>
                      <a:pt x="956" y="1349"/>
                    </a:lnTo>
                    <a:lnTo>
                      <a:pt x="1013" y="1405"/>
                    </a:lnTo>
                    <a:lnTo>
                      <a:pt x="1013" y="1461"/>
                    </a:lnTo>
                    <a:lnTo>
                      <a:pt x="1069" y="1461"/>
                    </a:lnTo>
                    <a:lnTo>
                      <a:pt x="1069" y="1180"/>
                    </a:lnTo>
                    <a:lnTo>
                      <a:pt x="1125" y="1124"/>
                    </a:lnTo>
                    <a:lnTo>
                      <a:pt x="1237" y="1068"/>
                    </a:lnTo>
                    <a:lnTo>
                      <a:pt x="1237" y="899"/>
                    </a:lnTo>
                    <a:lnTo>
                      <a:pt x="1181" y="731"/>
                    </a:lnTo>
                    <a:lnTo>
                      <a:pt x="1069" y="618"/>
                    </a:lnTo>
                    <a:lnTo>
                      <a:pt x="900" y="506"/>
                    </a:lnTo>
                    <a:lnTo>
                      <a:pt x="844" y="393"/>
                    </a:lnTo>
                    <a:lnTo>
                      <a:pt x="788" y="225"/>
                    </a:lnTo>
                    <a:lnTo>
                      <a:pt x="619" y="169"/>
                    </a:lnTo>
                    <a:lnTo>
                      <a:pt x="507" y="169"/>
                    </a:lnTo>
                    <a:lnTo>
                      <a:pt x="451" y="112"/>
                    </a:lnTo>
                    <a:lnTo>
                      <a:pt x="226" y="56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4" name="Google Shape;25014;p54"/>
              <p:cNvSpPr/>
              <p:nvPr/>
            </p:nvSpPr>
            <p:spPr>
              <a:xfrm>
                <a:off x="2161750" y="1128450"/>
                <a:ext cx="4077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901" extrusionOk="0">
                    <a:moveTo>
                      <a:pt x="282" y="1"/>
                    </a:moveTo>
                    <a:lnTo>
                      <a:pt x="113" y="113"/>
                    </a:lnTo>
                    <a:lnTo>
                      <a:pt x="113" y="226"/>
                    </a:lnTo>
                    <a:lnTo>
                      <a:pt x="169" y="282"/>
                    </a:lnTo>
                    <a:lnTo>
                      <a:pt x="225" y="282"/>
                    </a:lnTo>
                    <a:lnTo>
                      <a:pt x="225" y="338"/>
                    </a:lnTo>
                    <a:lnTo>
                      <a:pt x="1" y="394"/>
                    </a:lnTo>
                    <a:lnTo>
                      <a:pt x="1" y="507"/>
                    </a:lnTo>
                    <a:lnTo>
                      <a:pt x="57" y="563"/>
                    </a:lnTo>
                    <a:lnTo>
                      <a:pt x="113" y="619"/>
                    </a:lnTo>
                    <a:lnTo>
                      <a:pt x="169" y="563"/>
                    </a:lnTo>
                    <a:lnTo>
                      <a:pt x="338" y="563"/>
                    </a:lnTo>
                    <a:lnTo>
                      <a:pt x="394" y="507"/>
                    </a:lnTo>
                    <a:lnTo>
                      <a:pt x="563" y="451"/>
                    </a:lnTo>
                    <a:lnTo>
                      <a:pt x="731" y="394"/>
                    </a:lnTo>
                    <a:lnTo>
                      <a:pt x="844" y="507"/>
                    </a:lnTo>
                    <a:lnTo>
                      <a:pt x="900" y="732"/>
                    </a:lnTo>
                    <a:lnTo>
                      <a:pt x="956" y="844"/>
                    </a:lnTo>
                    <a:lnTo>
                      <a:pt x="1069" y="900"/>
                    </a:lnTo>
                    <a:lnTo>
                      <a:pt x="1181" y="900"/>
                    </a:lnTo>
                    <a:lnTo>
                      <a:pt x="1237" y="788"/>
                    </a:lnTo>
                    <a:lnTo>
                      <a:pt x="1350" y="675"/>
                    </a:lnTo>
                    <a:lnTo>
                      <a:pt x="1462" y="619"/>
                    </a:lnTo>
                    <a:lnTo>
                      <a:pt x="1462" y="563"/>
                    </a:lnTo>
                    <a:lnTo>
                      <a:pt x="1350" y="451"/>
                    </a:lnTo>
                    <a:lnTo>
                      <a:pt x="1350" y="338"/>
                    </a:lnTo>
                    <a:lnTo>
                      <a:pt x="1406" y="170"/>
                    </a:lnTo>
                    <a:lnTo>
                      <a:pt x="1518" y="338"/>
                    </a:lnTo>
                    <a:lnTo>
                      <a:pt x="1631" y="338"/>
                    </a:lnTo>
                    <a:lnTo>
                      <a:pt x="1631" y="226"/>
                    </a:lnTo>
                    <a:lnTo>
                      <a:pt x="1574" y="113"/>
                    </a:lnTo>
                    <a:lnTo>
                      <a:pt x="1462" y="57"/>
                    </a:lnTo>
                    <a:lnTo>
                      <a:pt x="1406" y="57"/>
                    </a:lnTo>
                    <a:lnTo>
                      <a:pt x="1237" y="113"/>
                    </a:lnTo>
                    <a:lnTo>
                      <a:pt x="1125" y="170"/>
                    </a:lnTo>
                    <a:lnTo>
                      <a:pt x="900" y="170"/>
                    </a:lnTo>
                    <a:lnTo>
                      <a:pt x="731" y="113"/>
                    </a:lnTo>
                    <a:lnTo>
                      <a:pt x="619" y="113"/>
                    </a:lnTo>
                    <a:lnTo>
                      <a:pt x="450" y="57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5" name="Google Shape;25015;p54"/>
              <p:cNvSpPr/>
              <p:nvPr/>
            </p:nvSpPr>
            <p:spPr>
              <a:xfrm>
                <a:off x="2165975" y="1142525"/>
                <a:ext cx="2390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237" extrusionOk="0">
                    <a:moveTo>
                      <a:pt x="169" y="0"/>
                    </a:moveTo>
                    <a:lnTo>
                      <a:pt x="169" y="112"/>
                    </a:lnTo>
                    <a:lnTo>
                      <a:pt x="169" y="225"/>
                    </a:lnTo>
                    <a:lnTo>
                      <a:pt x="113" y="281"/>
                    </a:lnTo>
                    <a:lnTo>
                      <a:pt x="56" y="393"/>
                    </a:lnTo>
                    <a:lnTo>
                      <a:pt x="169" y="562"/>
                    </a:lnTo>
                    <a:lnTo>
                      <a:pt x="169" y="674"/>
                    </a:lnTo>
                    <a:lnTo>
                      <a:pt x="56" y="731"/>
                    </a:lnTo>
                    <a:lnTo>
                      <a:pt x="0" y="731"/>
                    </a:lnTo>
                    <a:lnTo>
                      <a:pt x="0" y="787"/>
                    </a:lnTo>
                    <a:lnTo>
                      <a:pt x="56" y="899"/>
                    </a:lnTo>
                    <a:lnTo>
                      <a:pt x="113" y="899"/>
                    </a:lnTo>
                    <a:lnTo>
                      <a:pt x="169" y="956"/>
                    </a:lnTo>
                    <a:lnTo>
                      <a:pt x="338" y="787"/>
                    </a:lnTo>
                    <a:lnTo>
                      <a:pt x="450" y="787"/>
                    </a:lnTo>
                    <a:lnTo>
                      <a:pt x="450" y="843"/>
                    </a:lnTo>
                    <a:lnTo>
                      <a:pt x="506" y="956"/>
                    </a:lnTo>
                    <a:lnTo>
                      <a:pt x="619" y="1012"/>
                    </a:lnTo>
                    <a:lnTo>
                      <a:pt x="675" y="1068"/>
                    </a:lnTo>
                    <a:lnTo>
                      <a:pt x="675" y="1124"/>
                    </a:lnTo>
                    <a:lnTo>
                      <a:pt x="675" y="1237"/>
                    </a:lnTo>
                    <a:lnTo>
                      <a:pt x="787" y="1237"/>
                    </a:lnTo>
                    <a:lnTo>
                      <a:pt x="843" y="1180"/>
                    </a:lnTo>
                    <a:lnTo>
                      <a:pt x="900" y="1180"/>
                    </a:lnTo>
                    <a:lnTo>
                      <a:pt x="843" y="1124"/>
                    </a:lnTo>
                    <a:lnTo>
                      <a:pt x="787" y="1012"/>
                    </a:lnTo>
                    <a:lnTo>
                      <a:pt x="843" y="956"/>
                    </a:lnTo>
                    <a:lnTo>
                      <a:pt x="956" y="899"/>
                    </a:lnTo>
                    <a:lnTo>
                      <a:pt x="843" y="674"/>
                    </a:lnTo>
                    <a:lnTo>
                      <a:pt x="787" y="674"/>
                    </a:lnTo>
                    <a:lnTo>
                      <a:pt x="619" y="393"/>
                    </a:lnTo>
                    <a:lnTo>
                      <a:pt x="450" y="112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A0C0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6" name="Google Shape;25016;p54"/>
              <p:cNvSpPr/>
              <p:nvPr/>
            </p:nvSpPr>
            <p:spPr>
              <a:xfrm>
                <a:off x="2149100" y="1111600"/>
                <a:ext cx="140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675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69" y="282"/>
                    </a:lnTo>
                    <a:lnTo>
                      <a:pt x="282" y="338"/>
                    </a:lnTo>
                    <a:lnTo>
                      <a:pt x="338" y="450"/>
                    </a:lnTo>
                    <a:lnTo>
                      <a:pt x="450" y="675"/>
                    </a:lnTo>
                    <a:lnTo>
                      <a:pt x="507" y="675"/>
                    </a:lnTo>
                    <a:lnTo>
                      <a:pt x="563" y="619"/>
                    </a:lnTo>
                    <a:lnTo>
                      <a:pt x="563" y="563"/>
                    </a:lnTo>
                    <a:lnTo>
                      <a:pt x="507" y="506"/>
                    </a:lnTo>
                    <a:lnTo>
                      <a:pt x="507" y="394"/>
                    </a:lnTo>
                    <a:lnTo>
                      <a:pt x="507" y="225"/>
                    </a:lnTo>
                    <a:lnTo>
                      <a:pt x="450" y="169"/>
                    </a:lnTo>
                    <a:lnTo>
                      <a:pt x="394" y="113"/>
                    </a:lnTo>
                    <a:lnTo>
                      <a:pt x="226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7" name="Google Shape;25017;p54"/>
              <p:cNvSpPr/>
              <p:nvPr/>
            </p:nvSpPr>
            <p:spPr>
              <a:xfrm>
                <a:off x="2164575" y="1120025"/>
                <a:ext cx="9850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51" extrusionOk="0">
                    <a:moveTo>
                      <a:pt x="112" y="1"/>
                    </a:moveTo>
                    <a:lnTo>
                      <a:pt x="0" y="226"/>
                    </a:lnTo>
                    <a:lnTo>
                      <a:pt x="0" y="394"/>
                    </a:lnTo>
                    <a:lnTo>
                      <a:pt x="0" y="450"/>
                    </a:lnTo>
                    <a:lnTo>
                      <a:pt x="394" y="450"/>
                    </a:lnTo>
                    <a:lnTo>
                      <a:pt x="394" y="394"/>
                    </a:lnTo>
                    <a:lnTo>
                      <a:pt x="394" y="338"/>
                    </a:lnTo>
                    <a:lnTo>
                      <a:pt x="394" y="282"/>
                    </a:lnTo>
                    <a:lnTo>
                      <a:pt x="394" y="169"/>
                    </a:lnTo>
                    <a:lnTo>
                      <a:pt x="394" y="113"/>
                    </a:lnTo>
                    <a:lnTo>
                      <a:pt x="281" y="169"/>
                    </a:lnTo>
                    <a:lnTo>
                      <a:pt x="281" y="113"/>
                    </a:lnTo>
                    <a:lnTo>
                      <a:pt x="281" y="57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8" name="Google Shape;25018;p54"/>
              <p:cNvSpPr/>
              <p:nvPr/>
            </p:nvSpPr>
            <p:spPr>
              <a:xfrm>
                <a:off x="2143475" y="116920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9" name="Google Shape;25019;p54"/>
              <p:cNvSpPr/>
              <p:nvPr/>
            </p:nvSpPr>
            <p:spPr>
              <a:xfrm>
                <a:off x="2158950" y="11326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0" name="Google Shape;25020;p54"/>
              <p:cNvSpPr/>
              <p:nvPr/>
            </p:nvSpPr>
            <p:spPr>
              <a:xfrm>
                <a:off x="2160350" y="1138300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57" y="0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113" y="16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1" name="Google Shape;25021;p54"/>
              <p:cNvSpPr/>
              <p:nvPr/>
            </p:nvSpPr>
            <p:spPr>
              <a:xfrm>
                <a:off x="2149100" y="114252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57" y="0"/>
                    </a:moveTo>
                    <a:lnTo>
                      <a:pt x="1" y="112"/>
                    </a:lnTo>
                    <a:lnTo>
                      <a:pt x="113" y="112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2" name="Google Shape;25022;p54"/>
              <p:cNvSpPr/>
              <p:nvPr/>
            </p:nvSpPr>
            <p:spPr>
              <a:xfrm>
                <a:off x="2165975" y="1135475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3" name="Google Shape;25023;p54"/>
              <p:cNvSpPr/>
              <p:nvPr/>
            </p:nvSpPr>
            <p:spPr>
              <a:xfrm>
                <a:off x="2161750" y="1125650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13" y="169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4" name="Google Shape;25024;p54"/>
              <p:cNvSpPr/>
              <p:nvPr/>
            </p:nvSpPr>
            <p:spPr>
              <a:xfrm>
                <a:off x="2164575" y="1131275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56" y="1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5" name="Google Shape;25025;p54"/>
              <p:cNvSpPr/>
              <p:nvPr/>
            </p:nvSpPr>
            <p:spPr>
              <a:xfrm>
                <a:off x="2151925" y="11369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6" name="Google Shape;25026;p54"/>
              <p:cNvSpPr/>
              <p:nvPr/>
            </p:nvSpPr>
            <p:spPr>
              <a:xfrm>
                <a:off x="2151925" y="11818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6" y="57"/>
                    </a:lnTo>
                    <a:lnTo>
                      <a:pt x="56" y="57"/>
                    </a:lnTo>
                    <a:close/>
                  </a:path>
                </a:pathLst>
              </a:custGeom>
              <a:solidFill>
                <a:srgbClr val="BBD5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7" name="Google Shape;25027;p54"/>
              <p:cNvSpPr/>
              <p:nvPr/>
            </p:nvSpPr>
            <p:spPr>
              <a:xfrm>
                <a:off x="2224975" y="11734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91B3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8" name="Google Shape;25028;p54"/>
              <p:cNvSpPr/>
              <p:nvPr/>
            </p:nvSpPr>
            <p:spPr>
              <a:xfrm>
                <a:off x="2081650" y="1153750"/>
                <a:ext cx="506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306" extrusionOk="0">
                    <a:moveTo>
                      <a:pt x="338" y="1"/>
                    </a:moveTo>
                    <a:lnTo>
                      <a:pt x="226" y="57"/>
                    </a:lnTo>
                    <a:lnTo>
                      <a:pt x="57" y="169"/>
                    </a:lnTo>
                    <a:lnTo>
                      <a:pt x="57" y="225"/>
                    </a:lnTo>
                    <a:lnTo>
                      <a:pt x="57" y="394"/>
                    </a:lnTo>
                    <a:lnTo>
                      <a:pt x="113" y="450"/>
                    </a:lnTo>
                    <a:lnTo>
                      <a:pt x="113" y="507"/>
                    </a:lnTo>
                    <a:lnTo>
                      <a:pt x="113" y="563"/>
                    </a:lnTo>
                    <a:lnTo>
                      <a:pt x="57" y="619"/>
                    </a:lnTo>
                    <a:lnTo>
                      <a:pt x="1" y="675"/>
                    </a:lnTo>
                    <a:lnTo>
                      <a:pt x="1" y="788"/>
                    </a:lnTo>
                    <a:lnTo>
                      <a:pt x="57" y="956"/>
                    </a:lnTo>
                    <a:lnTo>
                      <a:pt x="113" y="1125"/>
                    </a:lnTo>
                    <a:lnTo>
                      <a:pt x="170" y="1237"/>
                    </a:lnTo>
                    <a:lnTo>
                      <a:pt x="338" y="1462"/>
                    </a:lnTo>
                    <a:lnTo>
                      <a:pt x="507" y="1631"/>
                    </a:lnTo>
                    <a:lnTo>
                      <a:pt x="619" y="1912"/>
                    </a:lnTo>
                    <a:lnTo>
                      <a:pt x="675" y="1968"/>
                    </a:lnTo>
                    <a:lnTo>
                      <a:pt x="788" y="1968"/>
                    </a:lnTo>
                    <a:lnTo>
                      <a:pt x="900" y="2024"/>
                    </a:lnTo>
                    <a:lnTo>
                      <a:pt x="900" y="2080"/>
                    </a:lnTo>
                    <a:lnTo>
                      <a:pt x="900" y="2136"/>
                    </a:lnTo>
                    <a:lnTo>
                      <a:pt x="900" y="2193"/>
                    </a:lnTo>
                    <a:lnTo>
                      <a:pt x="900" y="2249"/>
                    </a:lnTo>
                    <a:lnTo>
                      <a:pt x="1069" y="2305"/>
                    </a:lnTo>
                    <a:lnTo>
                      <a:pt x="1237" y="2249"/>
                    </a:lnTo>
                    <a:lnTo>
                      <a:pt x="1406" y="2136"/>
                    </a:lnTo>
                    <a:lnTo>
                      <a:pt x="1631" y="2024"/>
                    </a:lnTo>
                    <a:lnTo>
                      <a:pt x="1687" y="1968"/>
                    </a:lnTo>
                    <a:lnTo>
                      <a:pt x="1743" y="1968"/>
                    </a:lnTo>
                    <a:lnTo>
                      <a:pt x="1743" y="1855"/>
                    </a:lnTo>
                    <a:lnTo>
                      <a:pt x="1687" y="1799"/>
                    </a:lnTo>
                    <a:lnTo>
                      <a:pt x="1631" y="1743"/>
                    </a:lnTo>
                    <a:lnTo>
                      <a:pt x="1687" y="1687"/>
                    </a:lnTo>
                    <a:lnTo>
                      <a:pt x="1743" y="1631"/>
                    </a:lnTo>
                    <a:lnTo>
                      <a:pt x="1968" y="1631"/>
                    </a:lnTo>
                    <a:lnTo>
                      <a:pt x="2024" y="1574"/>
                    </a:lnTo>
                    <a:lnTo>
                      <a:pt x="1912" y="1350"/>
                    </a:lnTo>
                    <a:lnTo>
                      <a:pt x="1743" y="1462"/>
                    </a:lnTo>
                    <a:lnTo>
                      <a:pt x="1575" y="1462"/>
                    </a:lnTo>
                    <a:lnTo>
                      <a:pt x="1518" y="1518"/>
                    </a:lnTo>
                    <a:lnTo>
                      <a:pt x="1406" y="1574"/>
                    </a:lnTo>
                    <a:lnTo>
                      <a:pt x="1294" y="1574"/>
                    </a:lnTo>
                    <a:lnTo>
                      <a:pt x="1181" y="1631"/>
                    </a:lnTo>
                    <a:lnTo>
                      <a:pt x="1237" y="1518"/>
                    </a:lnTo>
                    <a:lnTo>
                      <a:pt x="1294" y="1518"/>
                    </a:lnTo>
                    <a:lnTo>
                      <a:pt x="1406" y="1462"/>
                    </a:lnTo>
                    <a:lnTo>
                      <a:pt x="1462" y="1406"/>
                    </a:lnTo>
                    <a:lnTo>
                      <a:pt x="1462" y="1350"/>
                    </a:lnTo>
                    <a:lnTo>
                      <a:pt x="1125" y="1350"/>
                    </a:lnTo>
                    <a:lnTo>
                      <a:pt x="1069" y="1293"/>
                    </a:lnTo>
                    <a:lnTo>
                      <a:pt x="1125" y="1069"/>
                    </a:lnTo>
                    <a:lnTo>
                      <a:pt x="1125" y="1012"/>
                    </a:lnTo>
                    <a:lnTo>
                      <a:pt x="1237" y="1012"/>
                    </a:lnTo>
                    <a:lnTo>
                      <a:pt x="1294" y="900"/>
                    </a:lnTo>
                    <a:lnTo>
                      <a:pt x="1181" y="844"/>
                    </a:lnTo>
                    <a:lnTo>
                      <a:pt x="1181" y="788"/>
                    </a:lnTo>
                    <a:lnTo>
                      <a:pt x="844" y="788"/>
                    </a:lnTo>
                    <a:lnTo>
                      <a:pt x="788" y="844"/>
                    </a:lnTo>
                    <a:lnTo>
                      <a:pt x="619" y="788"/>
                    </a:lnTo>
                    <a:lnTo>
                      <a:pt x="619" y="731"/>
                    </a:lnTo>
                    <a:lnTo>
                      <a:pt x="619" y="619"/>
                    </a:lnTo>
                    <a:lnTo>
                      <a:pt x="675" y="394"/>
                    </a:lnTo>
                    <a:lnTo>
                      <a:pt x="732" y="282"/>
                    </a:lnTo>
                    <a:lnTo>
                      <a:pt x="732" y="225"/>
                    </a:lnTo>
                    <a:lnTo>
                      <a:pt x="732" y="169"/>
                    </a:lnTo>
                    <a:lnTo>
                      <a:pt x="619" y="225"/>
                    </a:lnTo>
                    <a:lnTo>
                      <a:pt x="563" y="282"/>
                    </a:lnTo>
                    <a:lnTo>
                      <a:pt x="507" y="394"/>
                    </a:lnTo>
                    <a:lnTo>
                      <a:pt x="451" y="394"/>
                    </a:lnTo>
                    <a:lnTo>
                      <a:pt x="282" y="338"/>
                    </a:lnTo>
                    <a:lnTo>
                      <a:pt x="338" y="169"/>
                    </a:lnTo>
                    <a:lnTo>
                      <a:pt x="394" y="113"/>
                    </a:lnTo>
                    <a:lnTo>
                      <a:pt x="507" y="113"/>
                    </a:lnTo>
                    <a:lnTo>
                      <a:pt x="507" y="57"/>
                    </a:lnTo>
                    <a:lnTo>
                      <a:pt x="451" y="1"/>
                    </a:lnTo>
                    <a:close/>
                  </a:path>
                </a:pathLst>
              </a:custGeom>
              <a:solidFill>
                <a:srgbClr val="B9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9" name="Google Shape;25029;p54"/>
              <p:cNvSpPr/>
              <p:nvPr/>
            </p:nvSpPr>
            <p:spPr>
              <a:xfrm>
                <a:off x="2073225" y="1209950"/>
                <a:ext cx="3095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788" extrusionOk="0">
                    <a:moveTo>
                      <a:pt x="1012" y="1"/>
                    </a:moveTo>
                    <a:lnTo>
                      <a:pt x="844" y="113"/>
                    </a:lnTo>
                    <a:lnTo>
                      <a:pt x="507" y="338"/>
                    </a:lnTo>
                    <a:lnTo>
                      <a:pt x="338" y="451"/>
                    </a:lnTo>
                    <a:lnTo>
                      <a:pt x="226" y="451"/>
                    </a:lnTo>
                    <a:lnTo>
                      <a:pt x="113" y="507"/>
                    </a:lnTo>
                    <a:lnTo>
                      <a:pt x="57" y="563"/>
                    </a:lnTo>
                    <a:lnTo>
                      <a:pt x="1" y="675"/>
                    </a:lnTo>
                    <a:lnTo>
                      <a:pt x="57" y="788"/>
                    </a:lnTo>
                    <a:lnTo>
                      <a:pt x="113" y="788"/>
                    </a:lnTo>
                    <a:lnTo>
                      <a:pt x="394" y="619"/>
                    </a:lnTo>
                    <a:lnTo>
                      <a:pt x="619" y="507"/>
                    </a:lnTo>
                    <a:lnTo>
                      <a:pt x="788" y="451"/>
                    </a:lnTo>
                    <a:lnTo>
                      <a:pt x="1012" y="338"/>
                    </a:lnTo>
                    <a:lnTo>
                      <a:pt x="1125" y="226"/>
                    </a:lnTo>
                    <a:lnTo>
                      <a:pt x="1237" y="1"/>
                    </a:lnTo>
                    <a:close/>
                  </a:path>
                </a:pathLst>
              </a:custGeom>
              <a:solidFill>
                <a:srgbClr val="B9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0" name="Google Shape;25030;p54"/>
              <p:cNvSpPr/>
              <p:nvPr/>
            </p:nvSpPr>
            <p:spPr>
              <a:xfrm>
                <a:off x="2129425" y="1187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9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1" name="Google Shape;25031;p54"/>
              <p:cNvSpPr/>
              <p:nvPr/>
            </p:nvSpPr>
            <p:spPr>
              <a:xfrm>
                <a:off x="2255900" y="1160775"/>
                <a:ext cx="42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2C3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2" name="Google Shape;25032;p54"/>
              <p:cNvSpPr/>
              <p:nvPr/>
            </p:nvSpPr>
            <p:spPr>
              <a:xfrm>
                <a:off x="2018425" y="1197325"/>
                <a:ext cx="64675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2587" h="1574" extrusionOk="0">
                    <a:moveTo>
                      <a:pt x="675" y="0"/>
                    </a:moveTo>
                    <a:lnTo>
                      <a:pt x="394" y="112"/>
                    </a:lnTo>
                    <a:lnTo>
                      <a:pt x="169" y="225"/>
                    </a:lnTo>
                    <a:lnTo>
                      <a:pt x="1" y="450"/>
                    </a:lnTo>
                    <a:lnTo>
                      <a:pt x="57" y="506"/>
                    </a:lnTo>
                    <a:lnTo>
                      <a:pt x="169" y="562"/>
                    </a:lnTo>
                    <a:lnTo>
                      <a:pt x="282" y="674"/>
                    </a:lnTo>
                    <a:lnTo>
                      <a:pt x="394" y="787"/>
                    </a:lnTo>
                    <a:lnTo>
                      <a:pt x="507" y="787"/>
                    </a:lnTo>
                    <a:lnTo>
                      <a:pt x="507" y="674"/>
                    </a:lnTo>
                    <a:lnTo>
                      <a:pt x="450" y="618"/>
                    </a:lnTo>
                    <a:lnTo>
                      <a:pt x="450" y="562"/>
                    </a:lnTo>
                    <a:lnTo>
                      <a:pt x="507" y="506"/>
                    </a:lnTo>
                    <a:lnTo>
                      <a:pt x="563" y="562"/>
                    </a:lnTo>
                    <a:lnTo>
                      <a:pt x="731" y="618"/>
                    </a:lnTo>
                    <a:lnTo>
                      <a:pt x="731" y="674"/>
                    </a:lnTo>
                    <a:lnTo>
                      <a:pt x="731" y="731"/>
                    </a:lnTo>
                    <a:lnTo>
                      <a:pt x="788" y="843"/>
                    </a:lnTo>
                    <a:lnTo>
                      <a:pt x="788" y="899"/>
                    </a:lnTo>
                    <a:lnTo>
                      <a:pt x="900" y="1012"/>
                    </a:lnTo>
                    <a:lnTo>
                      <a:pt x="788" y="1293"/>
                    </a:lnTo>
                    <a:lnTo>
                      <a:pt x="731" y="1405"/>
                    </a:lnTo>
                    <a:lnTo>
                      <a:pt x="788" y="1461"/>
                    </a:lnTo>
                    <a:lnTo>
                      <a:pt x="956" y="1574"/>
                    </a:lnTo>
                    <a:lnTo>
                      <a:pt x="956" y="1405"/>
                    </a:lnTo>
                    <a:lnTo>
                      <a:pt x="956" y="1293"/>
                    </a:lnTo>
                    <a:lnTo>
                      <a:pt x="1012" y="1237"/>
                    </a:lnTo>
                    <a:lnTo>
                      <a:pt x="1181" y="1237"/>
                    </a:lnTo>
                    <a:lnTo>
                      <a:pt x="1293" y="1349"/>
                    </a:lnTo>
                    <a:lnTo>
                      <a:pt x="1687" y="1349"/>
                    </a:lnTo>
                    <a:lnTo>
                      <a:pt x="1687" y="1237"/>
                    </a:lnTo>
                    <a:lnTo>
                      <a:pt x="1743" y="1180"/>
                    </a:lnTo>
                    <a:lnTo>
                      <a:pt x="1799" y="1180"/>
                    </a:lnTo>
                    <a:lnTo>
                      <a:pt x="1855" y="1124"/>
                    </a:lnTo>
                    <a:lnTo>
                      <a:pt x="1912" y="1068"/>
                    </a:lnTo>
                    <a:lnTo>
                      <a:pt x="1968" y="1124"/>
                    </a:lnTo>
                    <a:lnTo>
                      <a:pt x="2080" y="1237"/>
                    </a:lnTo>
                    <a:lnTo>
                      <a:pt x="2136" y="1349"/>
                    </a:lnTo>
                    <a:lnTo>
                      <a:pt x="2249" y="1293"/>
                    </a:lnTo>
                    <a:lnTo>
                      <a:pt x="2305" y="1068"/>
                    </a:lnTo>
                    <a:lnTo>
                      <a:pt x="2474" y="1068"/>
                    </a:lnTo>
                    <a:lnTo>
                      <a:pt x="2530" y="843"/>
                    </a:lnTo>
                    <a:lnTo>
                      <a:pt x="2530" y="674"/>
                    </a:lnTo>
                    <a:lnTo>
                      <a:pt x="2530" y="506"/>
                    </a:lnTo>
                    <a:lnTo>
                      <a:pt x="2586" y="281"/>
                    </a:lnTo>
                    <a:lnTo>
                      <a:pt x="2586" y="225"/>
                    </a:lnTo>
                    <a:lnTo>
                      <a:pt x="2530" y="169"/>
                    </a:lnTo>
                    <a:lnTo>
                      <a:pt x="2418" y="56"/>
                    </a:lnTo>
                    <a:lnTo>
                      <a:pt x="2305" y="56"/>
                    </a:lnTo>
                    <a:lnTo>
                      <a:pt x="2193" y="112"/>
                    </a:lnTo>
                    <a:lnTo>
                      <a:pt x="2080" y="225"/>
                    </a:lnTo>
                    <a:lnTo>
                      <a:pt x="1912" y="337"/>
                    </a:lnTo>
                    <a:lnTo>
                      <a:pt x="1518" y="506"/>
                    </a:lnTo>
                    <a:lnTo>
                      <a:pt x="1462" y="618"/>
                    </a:lnTo>
                    <a:lnTo>
                      <a:pt x="1406" y="674"/>
                    </a:lnTo>
                    <a:lnTo>
                      <a:pt x="1350" y="618"/>
                    </a:lnTo>
                    <a:lnTo>
                      <a:pt x="1293" y="506"/>
                    </a:lnTo>
                    <a:lnTo>
                      <a:pt x="1293" y="450"/>
                    </a:lnTo>
                    <a:lnTo>
                      <a:pt x="1406" y="337"/>
                    </a:lnTo>
                    <a:lnTo>
                      <a:pt x="1406" y="225"/>
                    </a:lnTo>
                    <a:lnTo>
                      <a:pt x="1293" y="112"/>
                    </a:lnTo>
                    <a:lnTo>
                      <a:pt x="1125" y="0"/>
                    </a:lnTo>
                    <a:lnTo>
                      <a:pt x="1069" y="0"/>
                    </a:lnTo>
                    <a:lnTo>
                      <a:pt x="1012" y="112"/>
                    </a:lnTo>
                    <a:lnTo>
                      <a:pt x="956" y="56"/>
                    </a:lnTo>
                    <a:lnTo>
                      <a:pt x="956" y="0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3" name="Google Shape;25033;p54"/>
              <p:cNvSpPr/>
              <p:nvPr/>
            </p:nvSpPr>
            <p:spPr>
              <a:xfrm>
                <a:off x="2274175" y="957025"/>
                <a:ext cx="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14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B1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4" name="Google Shape;25034;p54"/>
              <p:cNvSpPr/>
              <p:nvPr/>
            </p:nvSpPr>
            <p:spPr>
              <a:xfrm>
                <a:off x="2279775" y="10160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6C7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5" name="Google Shape;25035;p54"/>
              <p:cNvSpPr/>
              <p:nvPr/>
            </p:nvSpPr>
            <p:spPr>
              <a:xfrm>
                <a:off x="2247475" y="9823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BDB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6" name="Google Shape;25036;p54"/>
              <p:cNvSpPr/>
              <p:nvPr/>
            </p:nvSpPr>
            <p:spPr>
              <a:xfrm>
                <a:off x="1824525" y="11172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7" name="Google Shape;25037;p54"/>
              <p:cNvSpPr/>
              <p:nvPr/>
            </p:nvSpPr>
            <p:spPr>
              <a:xfrm>
                <a:off x="1842775" y="112705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113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8" name="Google Shape;25038;p54"/>
              <p:cNvSpPr/>
              <p:nvPr/>
            </p:nvSpPr>
            <p:spPr>
              <a:xfrm>
                <a:off x="1811875" y="11088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0" y="112"/>
                    </a:lnTo>
                    <a:lnTo>
                      <a:pt x="57" y="11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9" name="Google Shape;25039;p54"/>
              <p:cNvSpPr/>
              <p:nvPr/>
            </p:nvSpPr>
            <p:spPr>
              <a:xfrm>
                <a:off x="1816100" y="1113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0" name="Google Shape;25040;p54"/>
              <p:cNvSpPr/>
              <p:nvPr/>
            </p:nvSpPr>
            <p:spPr>
              <a:xfrm>
                <a:off x="1842775" y="11116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1" name="Google Shape;25041;p54"/>
              <p:cNvSpPr/>
              <p:nvPr/>
            </p:nvSpPr>
            <p:spPr>
              <a:xfrm>
                <a:off x="1818900" y="1120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2" name="Google Shape;25042;p54"/>
              <p:cNvSpPr/>
              <p:nvPr/>
            </p:nvSpPr>
            <p:spPr>
              <a:xfrm>
                <a:off x="1841375" y="11130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8D8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3" name="Google Shape;25043;p54"/>
              <p:cNvSpPr/>
              <p:nvPr/>
            </p:nvSpPr>
            <p:spPr>
              <a:xfrm>
                <a:off x="1845600" y="1134075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0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4" name="Google Shape;25044;p54"/>
              <p:cNvSpPr/>
              <p:nvPr/>
            </p:nvSpPr>
            <p:spPr>
              <a:xfrm>
                <a:off x="1824525" y="1131275"/>
                <a:ext cx="98375" cy="73100"/>
              </a:xfrm>
              <a:custGeom>
                <a:avLst/>
                <a:gdLst/>
                <a:ahLst/>
                <a:cxnLst/>
                <a:rect l="l" t="t" r="r" b="b"/>
                <a:pathLst>
                  <a:path w="3935" h="2924" extrusionOk="0">
                    <a:moveTo>
                      <a:pt x="2249" y="0"/>
                    </a:moveTo>
                    <a:lnTo>
                      <a:pt x="2192" y="57"/>
                    </a:lnTo>
                    <a:lnTo>
                      <a:pt x="2249" y="169"/>
                    </a:lnTo>
                    <a:lnTo>
                      <a:pt x="2192" y="225"/>
                    </a:lnTo>
                    <a:lnTo>
                      <a:pt x="2136" y="281"/>
                    </a:lnTo>
                    <a:lnTo>
                      <a:pt x="2136" y="338"/>
                    </a:lnTo>
                    <a:lnTo>
                      <a:pt x="2080" y="506"/>
                    </a:lnTo>
                    <a:lnTo>
                      <a:pt x="2080" y="675"/>
                    </a:lnTo>
                    <a:lnTo>
                      <a:pt x="2024" y="731"/>
                    </a:lnTo>
                    <a:lnTo>
                      <a:pt x="1686" y="787"/>
                    </a:lnTo>
                    <a:lnTo>
                      <a:pt x="1574" y="900"/>
                    </a:lnTo>
                    <a:lnTo>
                      <a:pt x="1518" y="1012"/>
                    </a:lnTo>
                    <a:lnTo>
                      <a:pt x="1574" y="1293"/>
                    </a:lnTo>
                    <a:lnTo>
                      <a:pt x="1630" y="1406"/>
                    </a:lnTo>
                    <a:lnTo>
                      <a:pt x="1518" y="1462"/>
                    </a:lnTo>
                    <a:lnTo>
                      <a:pt x="1349" y="1518"/>
                    </a:lnTo>
                    <a:lnTo>
                      <a:pt x="1293" y="1546"/>
                    </a:lnTo>
                    <a:lnTo>
                      <a:pt x="1349" y="1462"/>
                    </a:lnTo>
                    <a:lnTo>
                      <a:pt x="1349" y="1293"/>
                    </a:lnTo>
                    <a:lnTo>
                      <a:pt x="1293" y="1181"/>
                    </a:lnTo>
                    <a:lnTo>
                      <a:pt x="1181" y="1012"/>
                    </a:lnTo>
                    <a:lnTo>
                      <a:pt x="1068" y="900"/>
                    </a:lnTo>
                    <a:lnTo>
                      <a:pt x="956" y="956"/>
                    </a:lnTo>
                    <a:lnTo>
                      <a:pt x="731" y="1124"/>
                    </a:lnTo>
                    <a:lnTo>
                      <a:pt x="619" y="1181"/>
                    </a:lnTo>
                    <a:lnTo>
                      <a:pt x="394" y="1349"/>
                    </a:lnTo>
                    <a:lnTo>
                      <a:pt x="169" y="1518"/>
                    </a:lnTo>
                    <a:lnTo>
                      <a:pt x="113" y="1518"/>
                    </a:lnTo>
                    <a:lnTo>
                      <a:pt x="56" y="1630"/>
                    </a:lnTo>
                    <a:lnTo>
                      <a:pt x="0" y="1687"/>
                    </a:lnTo>
                    <a:lnTo>
                      <a:pt x="56" y="1799"/>
                    </a:lnTo>
                    <a:lnTo>
                      <a:pt x="113" y="1799"/>
                    </a:lnTo>
                    <a:lnTo>
                      <a:pt x="169" y="1855"/>
                    </a:lnTo>
                    <a:lnTo>
                      <a:pt x="225" y="1911"/>
                    </a:lnTo>
                    <a:lnTo>
                      <a:pt x="281" y="1968"/>
                    </a:lnTo>
                    <a:lnTo>
                      <a:pt x="450" y="1911"/>
                    </a:lnTo>
                    <a:lnTo>
                      <a:pt x="506" y="1855"/>
                    </a:lnTo>
                    <a:lnTo>
                      <a:pt x="506" y="1743"/>
                    </a:lnTo>
                    <a:lnTo>
                      <a:pt x="787" y="1968"/>
                    </a:lnTo>
                    <a:lnTo>
                      <a:pt x="843" y="2024"/>
                    </a:lnTo>
                    <a:lnTo>
                      <a:pt x="843" y="2080"/>
                    </a:lnTo>
                    <a:lnTo>
                      <a:pt x="843" y="2136"/>
                    </a:lnTo>
                    <a:lnTo>
                      <a:pt x="1012" y="2136"/>
                    </a:lnTo>
                    <a:lnTo>
                      <a:pt x="1068" y="2192"/>
                    </a:lnTo>
                    <a:lnTo>
                      <a:pt x="1124" y="2192"/>
                    </a:lnTo>
                    <a:lnTo>
                      <a:pt x="1124" y="2305"/>
                    </a:lnTo>
                    <a:lnTo>
                      <a:pt x="1181" y="2417"/>
                    </a:lnTo>
                    <a:lnTo>
                      <a:pt x="1349" y="2586"/>
                    </a:lnTo>
                    <a:lnTo>
                      <a:pt x="1518" y="2361"/>
                    </a:lnTo>
                    <a:lnTo>
                      <a:pt x="1967" y="2361"/>
                    </a:lnTo>
                    <a:lnTo>
                      <a:pt x="2024" y="2305"/>
                    </a:lnTo>
                    <a:lnTo>
                      <a:pt x="2136" y="2249"/>
                    </a:lnTo>
                    <a:lnTo>
                      <a:pt x="2249" y="2305"/>
                    </a:lnTo>
                    <a:lnTo>
                      <a:pt x="2473" y="2417"/>
                    </a:lnTo>
                    <a:lnTo>
                      <a:pt x="2754" y="2473"/>
                    </a:lnTo>
                    <a:lnTo>
                      <a:pt x="3260" y="2473"/>
                    </a:lnTo>
                    <a:lnTo>
                      <a:pt x="3204" y="2530"/>
                    </a:lnTo>
                    <a:lnTo>
                      <a:pt x="3204" y="2642"/>
                    </a:lnTo>
                    <a:lnTo>
                      <a:pt x="3316" y="2754"/>
                    </a:lnTo>
                    <a:lnTo>
                      <a:pt x="3373" y="2867"/>
                    </a:lnTo>
                    <a:lnTo>
                      <a:pt x="3373" y="2923"/>
                    </a:lnTo>
                    <a:lnTo>
                      <a:pt x="3429" y="2867"/>
                    </a:lnTo>
                    <a:lnTo>
                      <a:pt x="3485" y="2754"/>
                    </a:lnTo>
                    <a:lnTo>
                      <a:pt x="3541" y="2698"/>
                    </a:lnTo>
                    <a:lnTo>
                      <a:pt x="3597" y="2642"/>
                    </a:lnTo>
                    <a:lnTo>
                      <a:pt x="3541" y="2586"/>
                    </a:lnTo>
                    <a:lnTo>
                      <a:pt x="3541" y="2530"/>
                    </a:lnTo>
                    <a:lnTo>
                      <a:pt x="3541" y="2473"/>
                    </a:lnTo>
                    <a:lnTo>
                      <a:pt x="3541" y="2305"/>
                    </a:lnTo>
                    <a:lnTo>
                      <a:pt x="3541" y="2249"/>
                    </a:lnTo>
                    <a:lnTo>
                      <a:pt x="3485" y="2192"/>
                    </a:lnTo>
                    <a:lnTo>
                      <a:pt x="3429" y="2192"/>
                    </a:lnTo>
                    <a:lnTo>
                      <a:pt x="3485" y="2136"/>
                    </a:lnTo>
                    <a:lnTo>
                      <a:pt x="3654" y="2136"/>
                    </a:lnTo>
                    <a:lnTo>
                      <a:pt x="3822" y="2080"/>
                    </a:lnTo>
                    <a:lnTo>
                      <a:pt x="3878" y="2024"/>
                    </a:lnTo>
                    <a:lnTo>
                      <a:pt x="3935" y="1911"/>
                    </a:lnTo>
                    <a:lnTo>
                      <a:pt x="3935" y="1743"/>
                    </a:lnTo>
                    <a:lnTo>
                      <a:pt x="3878" y="1687"/>
                    </a:lnTo>
                    <a:lnTo>
                      <a:pt x="3710" y="1630"/>
                    </a:lnTo>
                    <a:lnTo>
                      <a:pt x="3597" y="1574"/>
                    </a:lnTo>
                    <a:lnTo>
                      <a:pt x="3429" y="1518"/>
                    </a:lnTo>
                    <a:lnTo>
                      <a:pt x="3260" y="1574"/>
                    </a:lnTo>
                    <a:lnTo>
                      <a:pt x="3260" y="1518"/>
                    </a:lnTo>
                    <a:lnTo>
                      <a:pt x="3148" y="1406"/>
                    </a:lnTo>
                    <a:lnTo>
                      <a:pt x="2979" y="1406"/>
                    </a:lnTo>
                    <a:lnTo>
                      <a:pt x="2979" y="1462"/>
                    </a:lnTo>
                    <a:lnTo>
                      <a:pt x="2923" y="1462"/>
                    </a:lnTo>
                    <a:lnTo>
                      <a:pt x="2923" y="1406"/>
                    </a:lnTo>
                    <a:lnTo>
                      <a:pt x="3204" y="1181"/>
                    </a:lnTo>
                    <a:lnTo>
                      <a:pt x="3260" y="1068"/>
                    </a:lnTo>
                    <a:lnTo>
                      <a:pt x="3260" y="900"/>
                    </a:lnTo>
                    <a:lnTo>
                      <a:pt x="3204" y="619"/>
                    </a:lnTo>
                    <a:lnTo>
                      <a:pt x="3092" y="562"/>
                    </a:lnTo>
                    <a:lnTo>
                      <a:pt x="2979" y="562"/>
                    </a:lnTo>
                    <a:lnTo>
                      <a:pt x="2979" y="506"/>
                    </a:lnTo>
                    <a:lnTo>
                      <a:pt x="3035" y="394"/>
                    </a:lnTo>
                    <a:lnTo>
                      <a:pt x="3092" y="281"/>
                    </a:lnTo>
                    <a:lnTo>
                      <a:pt x="3035" y="113"/>
                    </a:lnTo>
                    <a:lnTo>
                      <a:pt x="2923" y="0"/>
                    </a:lnTo>
                    <a:lnTo>
                      <a:pt x="2867" y="0"/>
                    </a:lnTo>
                    <a:lnTo>
                      <a:pt x="2811" y="57"/>
                    </a:lnTo>
                    <a:lnTo>
                      <a:pt x="2754" y="169"/>
                    </a:lnTo>
                    <a:lnTo>
                      <a:pt x="2642" y="225"/>
                    </a:lnTo>
                    <a:lnTo>
                      <a:pt x="2530" y="169"/>
                    </a:lnTo>
                    <a:lnTo>
                      <a:pt x="2361" y="57"/>
                    </a:lnTo>
                    <a:lnTo>
                      <a:pt x="2305" y="0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5" name="Google Shape;25045;p54"/>
              <p:cNvSpPr/>
              <p:nvPr/>
            </p:nvSpPr>
            <p:spPr>
              <a:xfrm>
                <a:off x="1894775" y="1139700"/>
                <a:ext cx="59050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137" extrusionOk="0">
                    <a:moveTo>
                      <a:pt x="450" y="1"/>
                    </a:moveTo>
                    <a:lnTo>
                      <a:pt x="394" y="57"/>
                    </a:lnTo>
                    <a:lnTo>
                      <a:pt x="338" y="113"/>
                    </a:lnTo>
                    <a:lnTo>
                      <a:pt x="338" y="282"/>
                    </a:lnTo>
                    <a:lnTo>
                      <a:pt x="394" y="506"/>
                    </a:lnTo>
                    <a:lnTo>
                      <a:pt x="394" y="619"/>
                    </a:lnTo>
                    <a:lnTo>
                      <a:pt x="394" y="787"/>
                    </a:lnTo>
                    <a:lnTo>
                      <a:pt x="338" y="844"/>
                    </a:lnTo>
                    <a:lnTo>
                      <a:pt x="113" y="844"/>
                    </a:lnTo>
                    <a:lnTo>
                      <a:pt x="113" y="956"/>
                    </a:lnTo>
                    <a:lnTo>
                      <a:pt x="57" y="1069"/>
                    </a:lnTo>
                    <a:lnTo>
                      <a:pt x="57" y="1125"/>
                    </a:lnTo>
                    <a:lnTo>
                      <a:pt x="1" y="1181"/>
                    </a:lnTo>
                    <a:lnTo>
                      <a:pt x="57" y="1237"/>
                    </a:lnTo>
                    <a:lnTo>
                      <a:pt x="169" y="1125"/>
                    </a:lnTo>
                    <a:lnTo>
                      <a:pt x="282" y="1125"/>
                    </a:lnTo>
                    <a:lnTo>
                      <a:pt x="338" y="1181"/>
                    </a:lnTo>
                    <a:lnTo>
                      <a:pt x="450" y="1237"/>
                    </a:lnTo>
                    <a:lnTo>
                      <a:pt x="619" y="1293"/>
                    </a:lnTo>
                    <a:lnTo>
                      <a:pt x="731" y="1293"/>
                    </a:lnTo>
                    <a:lnTo>
                      <a:pt x="787" y="1406"/>
                    </a:lnTo>
                    <a:lnTo>
                      <a:pt x="844" y="1462"/>
                    </a:lnTo>
                    <a:lnTo>
                      <a:pt x="956" y="1406"/>
                    </a:lnTo>
                    <a:lnTo>
                      <a:pt x="1012" y="1406"/>
                    </a:lnTo>
                    <a:lnTo>
                      <a:pt x="1068" y="1462"/>
                    </a:lnTo>
                    <a:lnTo>
                      <a:pt x="1068" y="1574"/>
                    </a:lnTo>
                    <a:lnTo>
                      <a:pt x="1068" y="1631"/>
                    </a:lnTo>
                    <a:lnTo>
                      <a:pt x="1012" y="1687"/>
                    </a:lnTo>
                    <a:lnTo>
                      <a:pt x="619" y="1687"/>
                    </a:lnTo>
                    <a:lnTo>
                      <a:pt x="619" y="1743"/>
                    </a:lnTo>
                    <a:lnTo>
                      <a:pt x="563" y="1855"/>
                    </a:lnTo>
                    <a:lnTo>
                      <a:pt x="675" y="1912"/>
                    </a:lnTo>
                    <a:lnTo>
                      <a:pt x="731" y="1968"/>
                    </a:lnTo>
                    <a:lnTo>
                      <a:pt x="844" y="1968"/>
                    </a:lnTo>
                    <a:lnTo>
                      <a:pt x="900" y="2024"/>
                    </a:lnTo>
                    <a:lnTo>
                      <a:pt x="1068" y="2136"/>
                    </a:lnTo>
                    <a:lnTo>
                      <a:pt x="1181" y="2136"/>
                    </a:lnTo>
                    <a:lnTo>
                      <a:pt x="1237" y="2024"/>
                    </a:lnTo>
                    <a:lnTo>
                      <a:pt x="1293" y="1968"/>
                    </a:lnTo>
                    <a:lnTo>
                      <a:pt x="1350" y="1968"/>
                    </a:lnTo>
                    <a:lnTo>
                      <a:pt x="1406" y="2024"/>
                    </a:lnTo>
                    <a:lnTo>
                      <a:pt x="1462" y="2080"/>
                    </a:lnTo>
                    <a:lnTo>
                      <a:pt x="1574" y="2136"/>
                    </a:lnTo>
                    <a:lnTo>
                      <a:pt x="1631" y="2136"/>
                    </a:lnTo>
                    <a:lnTo>
                      <a:pt x="1743" y="2080"/>
                    </a:lnTo>
                    <a:lnTo>
                      <a:pt x="1912" y="2080"/>
                    </a:lnTo>
                    <a:lnTo>
                      <a:pt x="1968" y="1968"/>
                    </a:lnTo>
                    <a:lnTo>
                      <a:pt x="2080" y="1855"/>
                    </a:lnTo>
                    <a:lnTo>
                      <a:pt x="2193" y="1799"/>
                    </a:lnTo>
                    <a:lnTo>
                      <a:pt x="2249" y="1799"/>
                    </a:lnTo>
                    <a:lnTo>
                      <a:pt x="2361" y="1687"/>
                    </a:lnTo>
                    <a:lnTo>
                      <a:pt x="2361" y="1631"/>
                    </a:lnTo>
                    <a:lnTo>
                      <a:pt x="2361" y="1518"/>
                    </a:lnTo>
                    <a:lnTo>
                      <a:pt x="2305" y="1293"/>
                    </a:lnTo>
                    <a:lnTo>
                      <a:pt x="2305" y="1069"/>
                    </a:lnTo>
                    <a:lnTo>
                      <a:pt x="2249" y="900"/>
                    </a:lnTo>
                    <a:lnTo>
                      <a:pt x="2080" y="787"/>
                    </a:lnTo>
                    <a:lnTo>
                      <a:pt x="1855" y="731"/>
                    </a:lnTo>
                    <a:lnTo>
                      <a:pt x="1743" y="731"/>
                    </a:lnTo>
                    <a:lnTo>
                      <a:pt x="1574" y="619"/>
                    </a:lnTo>
                    <a:lnTo>
                      <a:pt x="1462" y="563"/>
                    </a:lnTo>
                    <a:lnTo>
                      <a:pt x="1350" y="619"/>
                    </a:lnTo>
                    <a:lnTo>
                      <a:pt x="1125" y="731"/>
                    </a:lnTo>
                    <a:lnTo>
                      <a:pt x="1068" y="787"/>
                    </a:lnTo>
                    <a:lnTo>
                      <a:pt x="956" y="731"/>
                    </a:lnTo>
                    <a:lnTo>
                      <a:pt x="844" y="619"/>
                    </a:lnTo>
                    <a:lnTo>
                      <a:pt x="787" y="394"/>
                    </a:lnTo>
                    <a:lnTo>
                      <a:pt x="675" y="225"/>
                    </a:lnTo>
                    <a:lnTo>
                      <a:pt x="619" y="57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6" name="Google Shape;25046;p54"/>
              <p:cNvSpPr/>
              <p:nvPr/>
            </p:nvSpPr>
            <p:spPr>
              <a:xfrm>
                <a:off x="1959425" y="1145325"/>
                <a:ext cx="52000" cy="66075"/>
              </a:xfrm>
              <a:custGeom>
                <a:avLst/>
                <a:gdLst/>
                <a:ahLst/>
                <a:cxnLst/>
                <a:rect l="l" t="t" r="r" b="b"/>
                <a:pathLst>
                  <a:path w="2080" h="2643" extrusionOk="0">
                    <a:moveTo>
                      <a:pt x="1461" y="0"/>
                    </a:moveTo>
                    <a:lnTo>
                      <a:pt x="1349" y="57"/>
                    </a:lnTo>
                    <a:lnTo>
                      <a:pt x="1293" y="169"/>
                    </a:lnTo>
                    <a:lnTo>
                      <a:pt x="1237" y="338"/>
                    </a:lnTo>
                    <a:lnTo>
                      <a:pt x="1180" y="394"/>
                    </a:lnTo>
                    <a:lnTo>
                      <a:pt x="1068" y="450"/>
                    </a:lnTo>
                    <a:lnTo>
                      <a:pt x="1012" y="450"/>
                    </a:lnTo>
                    <a:lnTo>
                      <a:pt x="956" y="562"/>
                    </a:lnTo>
                    <a:lnTo>
                      <a:pt x="1012" y="731"/>
                    </a:lnTo>
                    <a:lnTo>
                      <a:pt x="956" y="900"/>
                    </a:lnTo>
                    <a:lnTo>
                      <a:pt x="899" y="1068"/>
                    </a:lnTo>
                    <a:lnTo>
                      <a:pt x="843" y="1237"/>
                    </a:lnTo>
                    <a:lnTo>
                      <a:pt x="899" y="1349"/>
                    </a:lnTo>
                    <a:lnTo>
                      <a:pt x="956" y="1518"/>
                    </a:lnTo>
                    <a:lnTo>
                      <a:pt x="787" y="1406"/>
                    </a:lnTo>
                    <a:lnTo>
                      <a:pt x="675" y="1349"/>
                    </a:lnTo>
                    <a:lnTo>
                      <a:pt x="562" y="1406"/>
                    </a:lnTo>
                    <a:lnTo>
                      <a:pt x="506" y="1574"/>
                    </a:lnTo>
                    <a:lnTo>
                      <a:pt x="450" y="1630"/>
                    </a:lnTo>
                    <a:lnTo>
                      <a:pt x="393" y="1687"/>
                    </a:lnTo>
                    <a:lnTo>
                      <a:pt x="281" y="1630"/>
                    </a:lnTo>
                    <a:lnTo>
                      <a:pt x="112" y="1630"/>
                    </a:lnTo>
                    <a:lnTo>
                      <a:pt x="112" y="1687"/>
                    </a:lnTo>
                    <a:lnTo>
                      <a:pt x="56" y="1743"/>
                    </a:lnTo>
                    <a:lnTo>
                      <a:pt x="56" y="1968"/>
                    </a:lnTo>
                    <a:lnTo>
                      <a:pt x="56" y="2136"/>
                    </a:lnTo>
                    <a:lnTo>
                      <a:pt x="0" y="2249"/>
                    </a:lnTo>
                    <a:lnTo>
                      <a:pt x="0" y="2361"/>
                    </a:lnTo>
                    <a:lnTo>
                      <a:pt x="112" y="2417"/>
                    </a:lnTo>
                    <a:lnTo>
                      <a:pt x="506" y="2417"/>
                    </a:lnTo>
                    <a:lnTo>
                      <a:pt x="506" y="2530"/>
                    </a:lnTo>
                    <a:lnTo>
                      <a:pt x="506" y="2586"/>
                    </a:lnTo>
                    <a:lnTo>
                      <a:pt x="618" y="2586"/>
                    </a:lnTo>
                    <a:lnTo>
                      <a:pt x="618" y="2530"/>
                    </a:lnTo>
                    <a:lnTo>
                      <a:pt x="675" y="2417"/>
                    </a:lnTo>
                    <a:lnTo>
                      <a:pt x="899" y="2417"/>
                    </a:lnTo>
                    <a:lnTo>
                      <a:pt x="956" y="2473"/>
                    </a:lnTo>
                    <a:lnTo>
                      <a:pt x="1068" y="2642"/>
                    </a:lnTo>
                    <a:lnTo>
                      <a:pt x="1180" y="2530"/>
                    </a:lnTo>
                    <a:lnTo>
                      <a:pt x="1349" y="2305"/>
                    </a:lnTo>
                    <a:lnTo>
                      <a:pt x="1405" y="2586"/>
                    </a:lnTo>
                    <a:lnTo>
                      <a:pt x="1518" y="2530"/>
                    </a:lnTo>
                    <a:lnTo>
                      <a:pt x="1686" y="2417"/>
                    </a:lnTo>
                    <a:lnTo>
                      <a:pt x="1742" y="2249"/>
                    </a:lnTo>
                    <a:lnTo>
                      <a:pt x="1742" y="2080"/>
                    </a:lnTo>
                    <a:lnTo>
                      <a:pt x="1742" y="1911"/>
                    </a:lnTo>
                    <a:lnTo>
                      <a:pt x="1855" y="1799"/>
                    </a:lnTo>
                    <a:lnTo>
                      <a:pt x="2023" y="1687"/>
                    </a:lnTo>
                    <a:lnTo>
                      <a:pt x="2080" y="1518"/>
                    </a:lnTo>
                    <a:lnTo>
                      <a:pt x="2080" y="1406"/>
                    </a:lnTo>
                    <a:lnTo>
                      <a:pt x="2023" y="1237"/>
                    </a:lnTo>
                    <a:lnTo>
                      <a:pt x="1855" y="1068"/>
                    </a:lnTo>
                    <a:lnTo>
                      <a:pt x="1742" y="1012"/>
                    </a:lnTo>
                    <a:lnTo>
                      <a:pt x="1686" y="956"/>
                    </a:lnTo>
                    <a:lnTo>
                      <a:pt x="1630" y="956"/>
                    </a:lnTo>
                    <a:lnTo>
                      <a:pt x="1518" y="1012"/>
                    </a:lnTo>
                    <a:lnTo>
                      <a:pt x="1461" y="1125"/>
                    </a:lnTo>
                    <a:lnTo>
                      <a:pt x="1349" y="1012"/>
                    </a:lnTo>
                    <a:lnTo>
                      <a:pt x="1293" y="1012"/>
                    </a:lnTo>
                    <a:lnTo>
                      <a:pt x="1293" y="956"/>
                    </a:lnTo>
                    <a:lnTo>
                      <a:pt x="1349" y="1012"/>
                    </a:lnTo>
                    <a:lnTo>
                      <a:pt x="1574" y="900"/>
                    </a:lnTo>
                    <a:lnTo>
                      <a:pt x="1686" y="675"/>
                    </a:lnTo>
                    <a:lnTo>
                      <a:pt x="1686" y="450"/>
                    </a:lnTo>
                    <a:lnTo>
                      <a:pt x="1630" y="169"/>
                    </a:lnTo>
                    <a:lnTo>
                      <a:pt x="1574" y="57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A6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7" name="Google Shape;25047;p54"/>
              <p:cNvSpPr/>
              <p:nvPr/>
            </p:nvSpPr>
            <p:spPr>
              <a:xfrm>
                <a:off x="1938325" y="1166400"/>
                <a:ext cx="47800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1631" extrusionOk="0">
                    <a:moveTo>
                      <a:pt x="1519" y="1"/>
                    </a:moveTo>
                    <a:lnTo>
                      <a:pt x="1462" y="57"/>
                    </a:lnTo>
                    <a:lnTo>
                      <a:pt x="1350" y="225"/>
                    </a:lnTo>
                    <a:lnTo>
                      <a:pt x="956" y="563"/>
                    </a:lnTo>
                    <a:lnTo>
                      <a:pt x="732" y="675"/>
                    </a:lnTo>
                    <a:lnTo>
                      <a:pt x="451" y="731"/>
                    </a:lnTo>
                    <a:lnTo>
                      <a:pt x="451" y="675"/>
                    </a:lnTo>
                    <a:lnTo>
                      <a:pt x="338" y="563"/>
                    </a:lnTo>
                    <a:lnTo>
                      <a:pt x="282" y="675"/>
                    </a:lnTo>
                    <a:lnTo>
                      <a:pt x="170" y="900"/>
                    </a:lnTo>
                    <a:lnTo>
                      <a:pt x="113" y="956"/>
                    </a:lnTo>
                    <a:lnTo>
                      <a:pt x="1" y="1012"/>
                    </a:lnTo>
                    <a:lnTo>
                      <a:pt x="57" y="1181"/>
                    </a:lnTo>
                    <a:lnTo>
                      <a:pt x="170" y="1237"/>
                    </a:lnTo>
                    <a:lnTo>
                      <a:pt x="282" y="1293"/>
                    </a:lnTo>
                    <a:lnTo>
                      <a:pt x="338" y="1349"/>
                    </a:lnTo>
                    <a:lnTo>
                      <a:pt x="338" y="1518"/>
                    </a:lnTo>
                    <a:lnTo>
                      <a:pt x="338" y="1574"/>
                    </a:lnTo>
                    <a:lnTo>
                      <a:pt x="338" y="1630"/>
                    </a:lnTo>
                    <a:lnTo>
                      <a:pt x="394" y="1630"/>
                    </a:lnTo>
                    <a:lnTo>
                      <a:pt x="451" y="1574"/>
                    </a:lnTo>
                    <a:lnTo>
                      <a:pt x="563" y="1349"/>
                    </a:lnTo>
                    <a:lnTo>
                      <a:pt x="619" y="1293"/>
                    </a:lnTo>
                    <a:lnTo>
                      <a:pt x="619" y="1349"/>
                    </a:lnTo>
                    <a:lnTo>
                      <a:pt x="675" y="1462"/>
                    </a:lnTo>
                    <a:lnTo>
                      <a:pt x="732" y="1462"/>
                    </a:lnTo>
                    <a:lnTo>
                      <a:pt x="844" y="1406"/>
                    </a:lnTo>
                    <a:lnTo>
                      <a:pt x="1013" y="1293"/>
                    </a:lnTo>
                    <a:lnTo>
                      <a:pt x="1013" y="1181"/>
                    </a:lnTo>
                    <a:lnTo>
                      <a:pt x="956" y="900"/>
                    </a:lnTo>
                    <a:lnTo>
                      <a:pt x="1013" y="844"/>
                    </a:lnTo>
                    <a:lnTo>
                      <a:pt x="1125" y="900"/>
                    </a:lnTo>
                    <a:lnTo>
                      <a:pt x="1181" y="900"/>
                    </a:lnTo>
                    <a:lnTo>
                      <a:pt x="1237" y="956"/>
                    </a:lnTo>
                    <a:lnTo>
                      <a:pt x="1237" y="1012"/>
                    </a:lnTo>
                    <a:lnTo>
                      <a:pt x="1350" y="956"/>
                    </a:lnTo>
                    <a:lnTo>
                      <a:pt x="1406" y="900"/>
                    </a:lnTo>
                    <a:lnTo>
                      <a:pt x="1406" y="787"/>
                    </a:lnTo>
                    <a:lnTo>
                      <a:pt x="1462" y="675"/>
                    </a:lnTo>
                    <a:lnTo>
                      <a:pt x="1462" y="619"/>
                    </a:lnTo>
                    <a:lnTo>
                      <a:pt x="1575" y="563"/>
                    </a:lnTo>
                    <a:lnTo>
                      <a:pt x="1575" y="619"/>
                    </a:lnTo>
                    <a:lnTo>
                      <a:pt x="1631" y="619"/>
                    </a:lnTo>
                    <a:lnTo>
                      <a:pt x="1687" y="731"/>
                    </a:lnTo>
                    <a:lnTo>
                      <a:pt x="1743" y="787"/>
                    </a:lnTo>
                    <a:lnTo>
                      <a:pt x="1912" y="787"/>
                    </a:lnTo>
                    <a:lnTo>
                      <a:pt x="1856" y="563"/>
                    </a:lnTo>
                    <a:lnTo>
                      <a:pt x="1800" y="450"/>
                    </a:lnTo>
                    <a:lnTo>
                      <a:pt x="1687" y="394"/>
                    </a:lnTo>
                    <a:lnTo>
                      <a:pt x="1687" y="169"/>
                    </a:lnTo>
                    <a:lnTo>
                      <a:pt x="1687" y="113"/>
                    </a:lnTo>
                    <a:lnTo>
                      <a:pt x="1575" y="57"/>
                    </a:lnTo>
                    <a:lnTo>
                      <a:pt x="1519" y="1"/>
                    </a:lnTo>
                    <a:close/>
                  </a:path>
                </a:pathLst>
              </a:custGeom>
              <a:solidFill>
                <a:srgbClr val="ACCC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8" name="Google Shape;25048;p54"/>
              <p:cNvSpPr/>
              <p:nvPr/>
            </p:nvSpPr>
            <p:spPr>
              <a:xfrm>
                <a:off x="1948175" y="1202925"/>
                <a:ext cx="23900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125" extrusionOk="0">
                    <a:moveTo>
                      <a:pt x="675" y="1"/>
                    </a:moveTo>
                    <a:lnTo>
                      <a:pt x="562" y="57"/>
                    </a:lnTo>
                    <a:lnTo>
                      <a:pt x="450" y="57"/>
                    </a:lnTo>
                    <a:lnTo>
                      <a:pt x="394" y="113"/>
                    </a:lnTo>
                    <a:lnTo>
                      <a:pt x="338" y="113"/>
                    </a:lnTo>
                    <a:lnTo>
                      <a:pt x="225" y="169"/>
                    </a:lnTo>
                    <a:lnTo>
                      <a:pt x="169" y="282"/>
                    </a:lnTo>
                    <a:lnTo>
                      <a:pt x="113" y="394"/>
                    </a:lnTo>
                    <a:lnTo>
                      <a:pt x="0" y="507"/>
                    </a:lnTo>
                    <a:lnTo>
                      <a:pt x="0" y="619"/>
                    </a:lnTo>
                    <a:lnTo>
                      <a:pt x="113" y="788"/>
                    </a:lnTo>
                    <a:lnTo>
                      <a:pt x="169" y="844"/>
                    </a:lnTo>
                    <a:lnTo>
                      <a:pt x="225" y="844"/>
                    </a:lnTo>
                    <a:lnTo>
                      <a:pt x="338" y="788"/>
                    </a:lnTo>
                    <a:lnTo>
                      <a:pt x="338" y="732"/>
                    </a:lnTo>
                    <a:lnTo>
                      <a:pt x="394" y="788"/>
                    </a:lnTo>
                    <a:lnTo>
                      <a:pt x="394" y="900"/>
                    </a:lnTo>
                    <a:lnTo>
                      <a:pt x="338" y="956"/>
                    </a:lnTo>
                    <a:lnTo>
                      <a:pt x="225" y="1125"/>
                    </a:lnTo>
                    <a:lnTo>
                      <a:pt x="394" y="1125"/>
                    </a:lnTo>
                    <a:lnTo>
                      <a:pt x="787" y="675"/>
                    </a:lnTo>
                    <a:lnTo>
                      <a:pt x="843" y="563"/>
                    </a:lnTo>
                    <a:lnTo>
                      <a:pt x="787" y="450"/>
                    </a:lnTo>
                    <a:lnTo>
                      <a:pt x="787" y="338"/>
                    </a:lnTo>
                    <a:lnTo>
                      <a:pt x="787" y="226"/>
                    </a:lnTo>
                    <a:lnTo>
                      <a:pt x="900" y="169"/>
                    </a:lnTo>
                    <a:lnTo>
                      <a:pt x="956" y="113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96B9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9" name="Google Shape;25049;p54"/>
              <p:cNvSpPr/>
              <p:nvPr/>
            </p:nvSpPr>
            <p:spPr>
              <a:xfrm>
                <a:off x="1903200" y="1202925"/>
                <a:ext cx="70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9" extrusionOk="0">
                    <a:moveTo>
                      <a:pt x="226" y="1"/>
                    </a:moveTo>
                    <a:lnTo>
                      <a:pt x="113" y="57"/>
                    </a:lnTo>
                    <a:lnTo>
                      <a:pt x="1" y="169"/>
                    </a:lnTo>
                    <a:lnTo>
                      <a:pt x="1" y="226"/>
                    </a:lnTo>
                    <a:lnTo>
                      <a:pt x="57" y="282"/>
                    </a:lnTo>
                    <a:lnTo>
                      <a:pt x="113" y="282"/>
                    </a:lnTo>
                    <a:lnTo>
                      <a:pt x="226" y="338"/>
                    </a:lnTo>
                    <a:lnTo>
                      <a:pt x="282" y="338"/>
                    </a:lnTo>
                    <a:lnTo>
                      <a:pt x="282" y="282"/>
                    </a:lnTo>
                    <a:lnTo>
                      <a:pt x="282" y="169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0" name="Google Shape;25050;p54"/>
              <p:cNvSpPr/>
              <p:nvPr/>
            </p:nvSpPr>
            <p:spPr>
              <a:xfrm>
                <a:off x="1991725" y="1209950"/>
                <a:ext cx="84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9" extrusionOk="0">
                    <a:moveTo>
                      <a:pt x="226" y="1"/>
                    </a:moveTo>
                    <a:lnTo>
                      <a:pt x="169" y="57"/>
                    </a:lnTo>
                    <a:lnTo>
                      <a:pt x="113" y="169"/>
                    </a:lnTo>
                    <a:lnTo>
                      <a:pt x="1" y="282"/>
                    </a:lnTo>
                    <a:lnTo>
                      <a:pt x="226" y="282"/>
                    </a:lnTo>
                    <a:lnTo>
                      <a:pt x="338" y="338"/>
                    </a:lnTo>
                    <a:lnTo>
                      <a:pt x="338" y="226"/>
                    </a:lnTo>
                    <a:lnTo>
                      <a:pt x="338" y="169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B1C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1" name="Google Shape;25051;p54"/>
              <p:cNvSpPr/>
              <p:nvPr/>
            </p:nvSpPr>
            <p:spPr>
              <a:xfrm>
                <a:off x="1991725" y="1208550"/>
                <a:ext cx="5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226" y="57"/>
                    </a:lnTo>
                    <a:lnTo>
                      <a:pt x="226" y="1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2" name="Google Shape;25052;p54"/>
              <p:cNvSpPr/>
              <p:nvPr/>
            </p:nvSpPr>
            <p:spPr>
              <a:xfrm>
                <a:off x="1911650" y="119732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2" y="0"/>
                    </a:moveTo>
                    <a:lnTo>
                      <a:pt x="0" y="56"/>
                    </a:lnTo>
                    <a:lnTo>
                      <a:pt x="0" y="112"/>
                    </a:lnTo>
                    <a:lnTo>
                      <a:pt x="56" y="5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3" name="Google Shape;25053;p54"/>
              <p:cNvSpPr/>
              <p:nvPr/>
            </p:nvSpPr>
            <p:spPr>
              <a:xfrm>
                <a:off x="1913050" y="1193100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4" name="Google Shape;25054;p54"/>
              <p:cNvSpPr/>
              <p:nvPr/>
            </p:nvSpPr>
            <p:spPr>
              <a:xfrm>
                <a:off x="1910225" y="1200125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5" name="Google Shape;25055;p54"/>
              <p:cNvSpPr/>
              <p:nvPr/>
            </p:nvSpPr>
            <p:spPr>
              <a:xfrm>
                <a:off x="1986100" y="1238050"/>
                <a:ext cx="1450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6" name="Google Shape;25056;p54"/>
              <p:cNvSpPr/>
              <p:nvPr/>
            </p:nvSpPr>
            <p:spPr>
              <a:xfrm>
                <a:off x="1984700" y="12394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7" name="Google Shape;25057;p54"/>
              <p:cNvSpPr/>
              <p:nvPr/>
            </p:nvSpPr>
            <p:spPr>
              <a:xfrm>
                <a:off x="1984700" y="1240875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8C9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8" name="Google Shape;25058;p54"/>
              <p:cNvSpPr/>
              <p:nvPr/>
            </p:nvSpPr>
            <p:spPr>
              <a:xfrm>
                <a:off x="1913050" y="1246500"/>
                <a:ext cx="70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2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113" y="169"/>
                    </a:lnTo>
                    <a:lnTo>
                      <a:pt x="281" y="281"/>
                    </a:lnTo>
                    <a:lnTo>
                      <a:pt x="281" y="281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9" name="Google Shape;25059;p54"/>
              <p:cNvSpPr/>
              <p:nvPr/>
            </p:nvSpPr>
            <p:spPr>
              <a:xfrm>
                <a:off x="1929900" y="12422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0" name="Google Shape;25060;p54"/>
              <p:cNvSpPr/>
              <p:nvPr/>
            </p:nvSpPr>
            <p:spPr>
              <a:xfrm>
                <a:off x="1917250" y="1245100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1" name="Google Shape;25061;p54"/>
              <p:cNvSpPr/>
              <p:nvPr/>
            </p:nvSpPr>
            <p:spPr>
              <a:xfrm>
                <a:off x="1920075" y="1253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1D0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2" name="Google Shape;25062;p54"/>
              <p:cNvSpPr/>
              <p:nvPr/>
            </p:nvSpPr>
            <p:spPr>
              <a:xfrm>
                <a:off x="1870900" y="12605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3" name="Google Shape;25063;p54"/>
              <p:cNvSpPr/>
              <p:nvPr/>
            </p:nvSpPr>
            <p:spPr>
              <a:xfrm>
                <a:off x="1650275" y="12816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90B1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4" name="Google Shape;25064;p54"/>
              <p:cNvSpPr/>
              <p:nvPr/>
            </p:nvSpPr>
            <p:spPr>
              <a:xfrm>
                <a:off x="2008600" y="1145325"/>
                <a:ext cx="70275" cy="63250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2530" extrusionOk="0">
                    <a:moveTo>
                      <a:pt x="1462" y="1911"/>
                    </a:moveTo>
                    <a:lnTo>
                      <a:pt x="1462" y="1968"/>
                    </a:lnTo>
                    <a:lnTo>
                      <a:pt x="1405" y="1968"/>
                    </a:lnTo>
                    <a:lnTo>
                      <a:pt x="1462" y="1911"/>
                    </a:lnTo>
                    <a:close/>
                    <a:moveTo>
                      <a:pt x="1743" y="0"/>
                    </a:moveTo>
                    <a:lnTo>
                      <a:pt x="1630" y="113"/>
                    </a:lnTo>
                    <a:lnTo>
                      <a:pt x="1462" y="57"/>
                    </a:lnTo>
                    <a:lnTo>
                      <a:pt x="1181" y="57"/>
                    </a:lnTo>
                    <a:lnTo>
                      <a:pt x="1124" y="113"/>
                    </a:lnTo>
                    <a:lnTo>
                      <a:pt x="956" y="338"/>
                    </a:lnTo>
                    <a:lnTo>
                      <a:pt x="787" y="506"/>
                    </a:lnTo>
                    <a:lnTo>
                      <a:pt x="675" y="562"/>
                    </a:lnTo>
                    <a:lnTo>
                      <a:pt x="450" y="562"/>
                    </a:lnTo>
                    <a:lnTo>
                      <a:pt x="281" y="506"/>
                    </a:lnTo>
                    <a:lnTo>
                      <a:pt x="113" y="562"/>
                    </a:lnTo>
                    <a:lnTo>
                      <a:pt x="56" y="619"/>
                    </a:lnTo>
                    <a:lnTo>
                      <a:pt x="0" y="787"/>
                    </a:lnTo>
                    <a:lnTo>
                      <a:pt x="56" y="900"/>
                    </a:lnTo>
                    <a:lnTo>
                      <a:pt x="169" y="1068"/>
                    </a:lnTo>
                    <a:lnTo>
                      <a:pt x="337" y="1181"/>
                    </a:lnTo>
                    <a:lnTo>
                      <a:pt x="394" y="1237"/>
                    </a:lnTo>
                    <a:lnTo>
                      <a:pt x="506" y="1406"/>
                    </a:lnTo>
                    <a:lnTo>
                      <a:pt x="562" y="1574"/>
                    </a:lnTo>
                    <a:lnTo>
                      <a:pt x="787" y="1968"/>
                    </a:lnTo>
                    <a:lnTo>
                      <a:pt x="562" y="2024"/>
                    </a:lnTo>
                    <a:lnTo>
                      <a:pt x="394" y="2192"/>
                    </a:lnTo>
                    <a:lnTo>
                      <a:pt x="394" y="2530"/>
                    </a:lnTo>
                    <a:lnTo>
                      <a:pt x="506" y="2361"/>
                    </a:lnTo>
                    <a:lnTo>
                      <a:pt x="619" y="2305"/>
                    </a:lnTo>
                    <a:lnTo>
                      <a:pt x="900" y="2305"/>
                    </a:lnTo>
                    <a:lnTo>
                      <a:pt x="956" y="2249"/>
                    </a:lnTo>
                    <a:lnTo>
                      <a:pt x="1068" y="2192"/>
                    </a:lnTo>
                    <a:lnTo>
                      <a:pt x="1124" y="2192"/>
                    </a:lnTo>
                    <a:lnTo>
                      <a:pt x="1181" y="2136"/>
                    </a:lnTo>
                    <a:lnTo>
                      <a:pt x="1405" y="2136"/>
                    </a:lnTo>
                    <a:lnTo>
                      <a:pt x="1462" y="2024"/>
                    </a:lnTo>
                    <a:lnTo>
                      <a:pt x="1518" y="2080"/>
                    </a:lnTo>
                    <a:lnTo>
                      <a:pt x="1574" y="2136"/>
                    </a:lnTo>
                    <a:lnTo>
                      <a:pt x="1630" y="2192"/>
                    </a:lnTo>
                    <a:lnTo>
                      <a:pt x="1799" y="2192"/>
                    </a:lnTo>
                    <a:lnTo>
                      <a:pt x="1911" y="2305"/>
                    </a:lnTo>
                    <a:lnTo>
                      <a:pt x="2080" y="2361"/>
                    </a:lnTo>
                    <a:lnTo>
                      <a:pt x="2136" y="2305"/>
                    </a:lnTo>
                    <a:lnTo>
                      <a:pt x="2136" y="2249"/>
                    </a:lnTo>
                    <a:lnTo>
                      <a:pt x="2192" y="2080"/>
                    </a:lnTo>
                    <a:lnTo>
                      <a:pt x="2305" y="2024"/>
                    </a:lnTo>
                    <a:lnTo>
                      <a:pt x="2529" y="1968"/>
                    </a:lnTo>
                    <a:lnTo>
                      <a:pt x="2698" y="1911"/>
                    </a:lnTo>
                    <a:lnTo>
                      <a:pt x="2811" y="1855"/>
                    </a:lnTo>
                    <a:lnTo>
                      <a:pt x="2811" y="1799"/>
                    </a:lnTo>
                    <a:lnTo>
                      <a:pt x="2754" y="1630"/>
                    </a:lnTo>
                    <a:lnTo>
                      <a:pt x="2698" y="1574"/>
                    </a:lnTo>
                    <a:lnTo>
                      <a:pt x="2586" y="1518"/>
                    </a:lnTo>
                    <a:lnTo>
                      <a:pt x="2417" y="1518"/>
                    </a:lnTo>
                    <a:lnTo>
                      <a:pt x="2586" y="1293"/>
                    </a:lnTo>
                    <a:lnTo>
                      <a:pt x="2642" y="1181"/>
                    </a:lnTo>
                    <a:lnTo>
                      <a:pt x="2642" y="1068"/>
                    </a:lnTo>
                    <a:lnTo>
                      <a:pt x="2529" y="900"/>
                    </a:lnTo>
                    <a:lnTo>
                      <a:pt x="2417" y="675"/>
                    </a:lnTo>
                    <a:lnTo>
                      <a:pt x="2361" y="506"/>
                    </a:lnTo>
                    <a:lnTo>
                      <a:pt x="2361" y="281"/>
                    </a:lnTo>
                    <a:lnTo>
                      <a:pt x="2248" y="225"/>
                    </a:lnTo>
                    <a:lnTo>
                      <a:pt x="2136" y="281"/>
                    </a:lnTo>
                    <a:lnTo>
                      <a:pt x="2024" y="338"/>
                    </a:lnTo>
                    <a:lnTo>
                      <a:pt x="1911" y="394"/>
                    </a:lnTo>
                    <a:lnTo>
                      <a:pt x="1911" y="394"/>
                    </a:lnTo>
                    <a:lnTo>
                      <a:pt x="1967" y="169"/>
                    </a:lnTo>
                    <a:lnTo>
                      <a:pt x="1967" y="57"/>
                    </a:lnTo>
                    <a:lnTo>
                      <a:pt x="1855" y="0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5" name="Google Shape;25065;p54"/>
              <p:cNvSpPr/>
              <p:nvPr/>
            </p:nvSpPr>
            <p:spPr>
              <a:xfrm>
                <a:off x="1998750" y="1169200"/>
                <a:ext cx="2532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631" extrusionOk="0">
                    <a:moveTo>
                      <a:pt x="394" y="1"/>
                    </a:moveTo>
                    <a:lnTo>
                      <a:pt x="338" y="57"/>
                    </a:lnTo>
                    <a:lnTo>
                      <a:pt x="338" y="170"/>
                    </a:lnTo>
                    <a:lnTo>
                      <a:pt x="394" y="282"/>
                    </a:lnTo>
                    <a:lnTo>
                      <a:pt x="394" y="394"/>
                    </a:lnTo>
                    <a:lnTo>
                      <a:pt x="450" y="507"/>
                    </a:lnTo>
                    <a:lnTo>
                      <a:pt x="450" y="563"/>
                    </a:lnTo>
                    <a:lnTo>
                      <a:pt x="450" y="619"/>
                    </a:lnTo>
                    <a:lnTo>
                      <a:pt x="338" y="732"/>
                    </a:lnTo>
                    <a:lnTo>
                      <a:pt x="113" y="732"/>
                    </a:lnTo>
                    <a:lnTo>
                      <a:pt x="113" y="844"/>
                    </a:lnTo>
                    <a:lnTo>
                      <a:pt x="113" y="900"/>
                    </a:lnTo>
                    <a:lnTo>
                      <a:pt x="57" y="1069"/>
                    </a:lnTo>
                    <a:lnTo>
                      <a:pt x="1" y="1181"/>
                    </a:lnTo>
                    <a:lnTo>
                      <a:pt x="1" y="1237"/>
                    </a:lnTo>
                    <a:lnTo>
                      <a:pt x="57" y="1294"/>
                    </a:lnTo>
                    <a:lnTo>
                      <a:pt x="57" y="1406"/>
                    </a:lnTo>
                    <a:lnTo>
                      <a:pt x="57" y="1462"/>
                    </a:lnTo>
                    <a:lnTo>
                      <a:pt x="57" y="1518"/>
                    </a:lnTo>
                    <a:lnTo>
                      <a:pt x="113" y="1631"/>
                    </a:lnTo>
                    <a:lnTo>
                      <a:pt x="169" y="1575"/>
                    </a:lnTo>
                    <a:lnTo>
                      <a:pt x="282" y="1631"/>
                    </a:lnTo>
                    <a:lnTo>
                      <a:pt x="394" y="1575"/>
                    </a:lnTo>
                    <a:lnTo>
                      <a:pt x="394" y="1294"/>
                    </a:lnTo>
                    <a:lnTo>
                      <a:pt x="338" y="1125"/>
                    </a:lnTo>
                    <a:lnTo>
                      <a:pt x="394" y="956"/>
                    </a:lnTo>
                    <a:lnTo>
                      <a:pt x="450" y="900"/>
                    </a:lnTo>
                    <a:lnTo>
                      <a:pt x="675" y="844"/>
                    </a:lnTo>
                    <a:lnTo>
                      <a:pt x="788" y="788"/>
                    </a:lnTo>
                    <a:lnTo>
                      <a:pt x="900" y="900"/>
                    </a:lnTo>
                    <a:lnTo>
                      <a:pt x="956" y="844"/>
                    </a:lnTo>
                    <a:lnTo>
                      <a:pt x="1013" y="788"/>
                    </a:lnTo>
                    <a:lnTo>
                      <a:pt x="956" y="675"/>
                    </a:lnTo>
                    <a:lnTo>
                      <a:pt x="900" y="675"/>
                    </a:lnTo>
                    <a:lnTo>
                      <a:pt x="956" y="619"/>
                    </a:lnTo>
                    <a:lnTo>
                      <a:pt x="1013" y="507"/>
                    </a:lnTo>
                    <a:lnTo>
                      <a:pt x="1013" y="451"/>
                    </a:lnTo>
                    <a:lnTo>
                      <a:pt x="956" y="394"/>
                    </a:lnTo>
                    <a:lnTo>
                      <a:pt x="956" y="282"/>
                    </a:lnTo>
                    <a:lnTo>
                      <a:pt x="900" y="282"/>
                    </a:lnTo>
                    <a:lnTo>
                      <a:pt x="844" y="226"/>
                    </a:lnTo>
                    <a:lnTo>
                      <a:pt x="788" y="226"/>
                    </a:lnTo>
                    <a:lnTo>
                      <a:pt x="731" y="170"/>
                    </a:lnTo>
                    <a:lnTo>
                      <a:pt x="675" y="113"/>
                    </a:lnTo>
                    <a:lnTo>
                      <a:pt x="563" y="1"/>
                    </a:lnTo>
                    <a:close/>
                  </a:path>
                </a:pathLst>
              </a:custGeom>
              <a:solidFill>
                <a:srgbClr val="B1C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6" name="Google Shape;25066;p54"/>
              <p:cNvSpPr/>
              <p:nvPr/>
            </p:nvSpPr>
            <p:spPr>
              <a:xfrm>
                <a:off x="2015625" y="1184675"/>
                <a:ext cx="16875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675" h="675" extrusionOk="0">
                    <a:moveTo>
                      <a:pt x="225" y="0"/>
                    </a:moveTo>
                    <a:lnTo>
                      <a:pt x="225" y="56"/>
                    </a:lnTo>
                    <a:lnTo>
                      <a:pt x="338" y="169"/>
                    </a:lnTo>
                    <a:lnTo>
                      <a:pt x="281" y="225"/>
                    </a:lnTo>
                    <a:lnTo>
                      <a:pt x="169" y="337"/>
                    </a:lnTo>
                    <a:lnTo>
                      <a:pt x="56" y="337"/>
                    </a:lnTo>
                    <a:lnTo>
                      <a:pt x="56" y="394"/>
                    </a:lnTo>
                    <a:lnTo>
                      <a:pt x="0" y="562"/>
                    </a:lnTo>
                    <a:lnTo>
                      <a:pt x="0" y="618"/>
                    </a:lnTo>
                    <a:lnTo>
                      <a:pt x="0" y="675"/>
                    </a:lnTo>
                    <a:lnTo>
                      <a:pt x="113" y="618"/>
                    </a:lnTo>
                    <a:lnTo>
                      <a:pt x="281" y="618"/>
                    </a:lnTo>
                    <a:lnTo>
                      <a:pt x="338" y="562"/>
                    </a:lnTo>
                    <a:lnTo>
                      <a:pt x="394" y="506"/>
                    </a:lnTo>
                    <a:lnTo>
                      <a:pt x="619" y="506"/>
                    </a:lnTo>
                    <a:lnTo>
                      <a:pt x="675" y="450"/>
                    </a:lnTo>
                    <a:lnTo>
                      <a:pt x="675" y="394"/>
                    </a:lnTo>
                    <a:lnTo>
                      <a:pt x="562" y="337"/>
                    </a:lnTo>
                    <a:lnTo>
                      <a:pt x="506" y="169"/>
                    </a:lnTo>
                    <a:lnTo>
                      <a:pt x="450" y="5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7" name="Google Shape;25067;p54"/>
              <p:cNvSpPr/>
              <p:nvPr/>
            </p:nvSpPr>
            <p:spPr>
              <a:xfrm>
                <a:off x="2018425" y="1186075"/>
                <a:ext cx="56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82" extrusionOk="0">
                    <a:moveTo>
                      <a:pt x="113" y="0"/>
                    </a:moveTo>
                    <a:lnTo>
                      <a:pt x="113" y="113"/>
                    </a:lnTo>
                    <a:lnTo>
                      <a:pt x="1" y="113"/>
                    </a:lnTo>
                    <a:lnTo>
                      <a:pt x="57" y="281"/>
                    </a:lnTo>
                    <a:lnTo>
                      <a:pt x="169" y="281"/>
                    </a:lnTo>
                    <a:lnTo>
                      <a:pt x="226" y="225"/>
                    </a:lnTo>
                    <a:lnTo>
                      <a:pt x="226" y="169"/>
                    </a:lnTo>
                    <a:lnTo>
                      <a:pt x="226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8" name="Google Shape;25068;p54"/>
              <p:cNvSpPr/>
              <p:nvPr/>
            </p:nvSpPr>
            <p:spPr>
              <a:xfrm>
                <a:off x="1997350" y="1205750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1" y="113"/>
                    </a:lnTo>
                    <a:lnTo>
                      <a:pt x="1" y="169"/>
                    </a:lnTo>
                    <a:lnTo>
                      <a:pt x="169" y="16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4C6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9" name="Google Shape;25069;p54"/>
              <p:cNvSpPr/>
              <p:nvPr/>
            </p:nvSpPr>
            <p:spPr>
              <a:xfrm>
                <a:off x="2002975" y="12099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57" y="57"/>
                    </a:lnTo>
                    <a:lnTo>
                      <a:pt x="0" y="57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1C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0" name="Google Shape;25070;p54"/>
              <p:cNvSpPr/>
              <p:nvPr/>
            </p:nvSpPr>
            <p:spPr>
              <a:xfrm>
                <a:off x="2008600" y="12085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57"/>
                    </a:lnTo>
                    <a:lnTo>
                      <a:pt x="56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1C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1" name="Google Shape;25071;p54"/>
              <p:cNvSpPr/>
              <p:nvPr/>
            </p:nvSpPr>
            <p:spPr>
              <a:xfrm>
                <a:off x="2018425" y="120995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57" y="1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2" name="Google Shape;25072;p54"/>
              <p:cNvSpPr/>
              <p:nvPr/>
            </p:nvSpPr>
            <p:spPr>
              <a:xfrm>
                <a:off x="2021250" y="12380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9D6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3" name="Google Shape;25073;p54"/>
              <p:cNvSpPr/>
              <p:nvPr/>
            </p:nvSpPr>
            <p:spPr>
              <a:xfrm>
                <a:off x="1674175" y="1322375"/>
                <a:ext cx="112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338" extrusionOk="0">
                    <a:moveTo>
                      <a:pt x="338" y="0"/>
                    </a:moveTo>
                    <a:lnTo>
                      <a:pt x="281" y="57"/>
                    </a:lnTo>
                    <a:lnTo>
                      <a:pt x="225" y="113"/>
                    </a:lnTo>
                    <a:lnTo>
                      <a:pt x="169" y="113"/>
                    </a:lnTo>
                    <a:lnTo>
                      <a:pt x="0" y="57"/>
                    </a:lnTo>
                    <a:lnTo>
                      <a:pt x="56" y="113"/>
                    </a:lnTo>
                    <a:lnTo>
                      <a:pt x="113" y="225"/>
                    </a:lnTo>
                    <a:lnTo>
                      <a:pt x="225" y="338"/>
                    </a:lnTo>
                    <a:lnTo>
                      <a:pt x="394" y="169"/>
                    </a:lnTo>
                    <a:lnTo>
                      <a:pt x="450" y="57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9FBE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4" name="Google Shape;25074;p54"/>
              <p:cNvSpPr/>
              <p:nvPr/>
            </p:nvSpPr>
            <p:spPr>
              <a:xfrm>
                <a:off x="1667150" y="1316750"/>
                <a:ext cx="56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70" extrusionOk="0">
                    <a:moveTo>
                      <a:pt x="56" y="1"/>
                    </a:moveTo>
                    <a:lnTo>
                      <a:pt x="56" y="113"/>
                    </a:lnTo>
                    <a:lnTo>
                      <a:pt x="0" y="169"/>
                    </a:lnTo>
                    <a:lnTo>
                      <a:pt x="113" y="169"/>
                    </a:lnTo>
                    <a:lnTo>
                      <a:pt x="225" y="113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668C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5" name="Google Shape;25075;p54"/>
              <p:cNvSpPr/>
              <p:nvPr/>
            </p:nvSpPr>
            <p:spPr>
              <a:xfrm>
                <a:off x="2031075" y="1216975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6" name="Google Shape;25076;p54"/>
              <p:cNvSpPr/>
              <p:nvPr/>
            </p:nvSpPr>
            <p:spPr>
              <a:xfrm>
                <a:off x="2035300" y="1236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57"/>
                    </a:moveTo>
                    <a:lnTo>
                      <a:pt x="56" y="1"/>
                    </a:lnTo>
                    <a:lnTo>
                      <a:pt x="56" y="1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B3D2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7" name="Google Shape;25077;p54"/>
              <p:cNvSpPr/>
              <p:nvPr/>
            </p:nvSpPr>
            <p:spPr>
              <a:xfrm>
                <a:off x="2032475" y="1077875"/>
                <a:ext cx="4360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800" extrusionOk="0">
                    <a:moveTo>
                      <a:pt x="1462" y="1"/>
                    </a:moveTo>
                    <a:lnTo>
                      <a:pt x="1293" y="57"/>
                    </a:lnTo>
                    <a:lnTo>
                      <a:pt x="1181" y="169"/>
                    </a:lnTo>
                    <a:lnTo>
                      <a:pt x="1125" y="225"/>
                    </a:lnTo>
                    <a:lnTo>
                      <a:pt x="1012" y="225"/>
                    </a:lnTo>
                    <a:lnTo>
                      <a:pt x="900" y="282"/>
                    </a:lnTo>
                    <a:lnTo>
                      <a:pt x="731" y="394"/>
                    </a:lnTo>
                    <a:lnTo>
                      <a:pt x="563" y="394"/>
                    </a:lnTo>
                    <a:lnTo>
                      <a:pt x="563" y="450"/>
                    </a:lnTo>
                    <a:lnTo>
                      <a:pt x="507" y="563"/>
                    </a:lnTo>
                    <a:lnTo>
                      <a:pt x="507" y="675"/>
                    </a:lnTo>
                    <a:lnTo>
                      <a:pt x="507" y="731"/>
                    </a:lnTo>
                    <a:lnTo>
                      <a:pt x="282" y="731"/>
                    </a:lnTo>
                    <a:lnTo>
                      <a:pt x="169" y="844"/>
                    </a:lnTo>
                    <a:lnTo>
                      <a:pt x="57" y="1068"/>
                    </a:lnTo>
                    <a:lnTo>
                      <a:pt x="57" y="1181"/>
                    </a:lnTo>
                    <a:lnTo>
                      <a:pt x="57" y="1349"/>
                    </a:lnTo>
                    <a:lnTo>
                      <a:pt x="57" y="1406"/>
                    </a:lnTo>
                    <a:lnTo>
                      <a:pt x="1" y="1518"/>
                    </a:lnTo>
                    <a:lnTo>
                      <a:pt x="1" y="1687"/>
                    </a:lnTo>
                    <a:lnTo>
                      <a:pt x="57" y="1799"/>
                    </a:lnTo>
                    <a:lnTo>
                      <a:pt x="169" y="1631"/>
                    </a:lnTo>
                    <a:lnTo>
                      <a:pt x="226" y="1406"/>
                    </a:lnTo>
                    <a:lnTo>
                      <a:pt x="282" y="1349"/>
                    </a:lnTo>
                    <a:lnTo>
                      <a:pt x="338" y="1349"/>
                    </a:lnTo>
                    <a:lnTo>
                      <a:pt x="394" y="1406"/>
                    </a:lnTo>
                    <a:lnTo>
                      <a:pt x="507" y="1406"/>
                    </a:lnTo>
                    <a:lnTo>
                      <a:pt x="619" y="1349"/>
                    </a:lnTo>
                    <a:lnTo>
                      <a:pt x="788" y="1068"/>
                    </a:lnTo>
                    <a:lnTo>
                      <a:pt x="844" y="1012"/>
                    </a:lnTo>
                    <a:lnTo>
                      <a:pt x="1012" y="1012"/>
                    </a:lnTo>
                    <a:lnTo>
                      <a:pt x="1012" y="956"/>
                    </a:lnTo>
                    <a:lnTo>
                      <a:pt x="956" y="844"/>
                    </a:lnTo>
                    <a:lnTo>
                      <a:pt x="956" y="731"/>
                    </a:lnTo>
                    <a:lnTo>
                      <a:pt x="1069" y="731"/>
                    </a:lnTo>
                    <a:lnTo>
                      <a:pt x="1293" y="844"/>
                    </a:lnTo>
                    <a:lnTo>
                      <a:pt x="1518" y="844"/>
                    </a:lnTo>
                    <a:lnTo>
                      <a:pt x="1631" y="787"/>
                    </a:lnTo>
                    <a:lnTo>
                      <a:pt x="1687" y="619"/>
                    </a:lnTo>
                    <a:lnTo>
                      <a:pt x="1687" y="506"/>
                    </a:lnTo>
                    <a:lnTo>
                      <a:pt x="1687" y="394"/>
                    </a:lnTo>
                    <a:lnTo>
                      <a:pt x="1687" y="282"/>
                    </a:lnTo>
                    <a:lnTo>
                      <a:pt x="1743" y="169"/>
                    </a:lnTo>
                    <a:lnTo>
                      <a:pt x="1631" y="113"/>
                    </a:lnTo>
                    <a:lnTo>
                      <a:pt x="1462" y="1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8" name="Google Shape;25078;p54"/>
              <p:cNvSpPr/>
              <p:nvPr/>
            </p:nvSpPr>
            <p:spPr>
              <a:xfrm>
                <a:off x="2098525" y="1075075"/>
                <a:ext cx="16875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675" h="619" extrusionOk="0">
                    <a:moveTo>
                      <a:pt x="281" y="0"/>
                    </a:moveTo>
                    <a:lnTo>
                      <a:pt x="0" y="56"/>
                    </a:lnTo>
                    <a:lnTo>
                      <a:pt x="0" y="169"/>
                    </a:lnTo>
                    <a:lnTo>
                      <a:pt x="0" y="225"/>
                    </a:lnTo>
                    <a:lnTo>
                      <a:pt x="57" y="225"/>
                    </a:lnTo>
                    <a:lnTo>
                      <a:pt x="225" y="281"/>
                    </a:lnTo>
                    <a:lnTo>
                      <a:pt x="169" y="337"/>
                    </a:lnTo>
                    <a:lnTo>
                      <a:pt x="169" y="394"/>
                    </a:lnTo>
                    <a:lnTo>
                      <a:pt x="225" y="506"/>
                    </a:lnTo>
                    <a:lnTo>
                      <a:pt x="338" y="618"/>
                    </a:lnTo>
                    <a:lnTo>
                      <a:pt x="506" y="562"/>
                    </a:lnTo>
                    <a:lnTo>
                      <a:pt x="675" y="506"/>
                    </a:lnTo>
                    <a:lnTo>
                      <a:pt x="619" y="394"/>
                    </a:lnTo>
                    <a:lnTo>
                      <a:pt x="506" y="281"/>
                    </a:lnTo>
                    <a:lnTo>
                      <a:pt x="450" y="225"/>
                    </a:lnTo>
                    <a:lnTo>
                      <a:pt x="506" y="169"/>
                    </a:lnTo>
                    <a:lnTo>
                      <a:pt x="619" y="56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99BC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9" name="Google Shape;25079;p54"/>
              <p:cNvSpPr/>
              <p:nvPr/>
            </p:nvSpPr>
            <p:spPr>
              <a:xfrm>
                <a:off x="2137875" y="1096150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0" y="0"/>
                    </a:moveTo>
                    <a:lnTo>
                      <a:pt x="0" y="113"/>
                    </a:lnTo>
                    <a:lnTo>
                      <a:pt x="56" y="169"/>
                    </a:lnTo>
                    <a:lnTo>
                      <a:pt x="113" y="337"/>
                    </a:lnTo>
                    <a:lnTo>
                      <a:pt x="225" y="225"/>
                    </a:lnTo>
                    <a:lnTo>
                      <a:pt x="337" y="113"/>
                    </a:lnTo>
                    <a:lnTo>
                      <a:pt x="169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0" name="Google Shape;25080;p54"/>
              <p:cNvSpPr/>
              <p:nvPr/>
            </p:nvSpPr>
            <p:spPr>
              <a:xfrm>
                <a:off x="2095700" y="1098950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57" y="1"/>
                    </a:moveTo>
                    <a:lnTo>
                      <a:pt x="1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1" name="Google Shape;25081;p54"/>
              <p:cNvSpPr/>
              <p:nvPr/>
            </p:nvSpPr>
            <p:spPr>
              <a:xfrm>
                <a:off x="2126625" y="10764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0"/>
                    </a:moveTo>
                    <a:lnTo>
                      <a:pt x="57" y="57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113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5C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2" name="Google Shape;25082;p54"/>
              <p:cNvSpPr/>
              <p:nvPr/>
            </p:nvSpPr>
            <p:spPr>
              <a:xfrm>
                <a:off x="2095700" y="10919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3" name="Google Shape;25083;p54"/>
              <p:cNvSpPr/>
              <p:nvPr/>
            </p:nvSpPr>
            <p:spPr>
              <a:xfrm>
                <a:off x="2136450" y="108912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4" name="Google Shape;25084;p54"/>
              <p:cNvSpPr/>
              <p:nvPr/>
            </p:nvSpPr>
            <p:spPr>
              <a:xfrm>
                <a:off x="2164575" y="1054000"/>
                <a:ext cx="46375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012" extrusionOk="0">
                    <a:moveTo>
                      <a:pt x="1180" y="0"/>
                    </a:moveTo>
                    <a:lnTo>
                      <a:pt x="1012" y="112"/>
                    </a:lnTo>
                    <a:lnTo>
                      <a:pt x="787" y="281"/>
                    </a:lnTo>
                    <a:lnTo>
                      <a:pt x="675" y="337"/>
                    </a:lnTo>
                    <a:lnTo>
                      <a:pt x="562" y="450"/>
                    </a:lnTo>
                    <a:lnTo>
                      <a:pt x="506" y="562"/>
                    </a:lnTo>
                    <a:lnTo>
                      <a:pt x="394" y="618"/>
                    </a:lnTo>
                    <a:lnTo>
                      <a:pt x="281" y="675"/>
                    </a:lnTo>
                    <a:lnTo>
                      <a:pt x="56" y="843"/>
                    </a:lnTo>
                    <a:lnTo>
                      <a:pt x="0" y="899"/>
                    </a:lnTo>
                    <a:lnTo>
                      <a:pt x="56" y="1012"/>
                    </a:lnTo>
                    <a:lnTo>
                      <a:pt x="337" y="956"/>
                    </a:lnTo>
                    <a:lnTo>
                      <a:pt x="450" y="899"/>
                    </a:lnTo>
                    <a:lnTo>
                      <a:pt x="506" y="787"/>
                    </a:lnTo>
                    <a:lnTo>
                      <a:pt x="618" y="787"/>
                    </a:lnTo>
                    <a:lnTo>
                      <a:pt x="675" y="731"/>
                    </a:lnTo>
                    <a:lnTo>
                      <a:pt x="956" y="731"/>
                    </a:lnTo>
                    <a:lnTo>
                      <a:pt x="1068" y="675"/>
                    </a:lnTo>
                    <a:lnTo>
                      <a:pt x="1180" y="562"/>
                    </a:lnTo>
                    <a:lnTo>
                      <a:pt x="1237" y="506"/>
                    </a:lnTo>
                    <a:lnTo>
                      <a:pt x="1405" y="393"/>
                    </a:lnTo>
                    <a:lnTo>
                      <a:pt x="1630" y="169"/>
                    </a:lnTo>
                    <a:lnTo>
                      <a:pt x="1855" y="112"/>
                    </a:lnTo>
                    <a:lnTo>
                      <a:pt x="1742" y="56"/>
                    </a:lnTo>
                    <a:lnTo>
                      <a:pt x="1349" y="56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82A88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5" name="Google Shape;25085;p54"/>
              <p:cNvSpPr/>
              <p:nvPr/>
            </p:nvSpPr>
            <p:spPr>
              <a:xfrm>
                <a:off x="2215150" y="1021675"/>
                <a:ext cx="26725" cy="379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518" extrusionOk="0">
                    <a:moveTo>
                      <a:pt x="900" y="0"/>
                    </a:moveTo>
                    <a:lnTo>
                      <a:pt x="900" y="169"/>
                    </a:lnTo>
                    <a:lnTo>
                      <a:pt x="844" y="225"/>
                    </a:lnTo>
                    <a:lnTo>
                      <a:pt x="787" y="281"/>
                    </a:lnTo>
                    <a:lnTo>
                      <a:pt x="506" y="281"/>
                    </a:lnTo>
                    <a:lnTo>
                      <a:pt x="506" y="394"/>
                    </a:lnTo>
                    <a:lnTo>
                      <a:pt x="450" y="506"/>
                    </a:lnTo>
                    <a:lnTo>
                      <a:pt x="394" y="619"/>
                    </a:lnTo>
                    <a:lnTo>
                      <a:pt x="113" y="787"/>
                    </a:lnTo>
                    <a:lnTo>
                      <a:pt x="0" y="843"/>
                    </a:lnTo>
                    <a:lnTo>
                      <a:pt x="0" y="900"/>
                    </a:lnTo>
                    <a:lnTo>
                      <a:pt x="0" y="956"/>
                    </a:lnTo>
                    <a:lnTo>
                      <a:pt x="113" y="956"/>
                    </a:lnTo>
                    <a:lnTo>
                      <a:pt x="169" y="1068"/>
                    </a:lnTo>
                    <a:lnTo>
                      <a:pt x="169" y="1181"/>
                    </a:lnTo>
                    <a:lnTo>
                      <a:pt x="225" y="1293"/>
                    </a:lnTo>
                    <a:lnTo>
                      <a:pt x="338" y="1293"/>
                    </a:lnTo>
                    <a:lnTo>
                      <a:pt x="394" y="1349"/>
                    </a:lnTo>
                    <a:lnTo>
                      <a:pt x="394" y="1405"/>
                    </a:lnTo>
                    <a:lnTo>
                      <a:pt x="338" y="1462"/>
                    </a:lnTo>
                    <a:lnTo>
                      <a:pt x="394" y="1518"/>
                    </a:lnTo>
                    <a:lnTo>
                      <a:pt x="394" y="1462"/>
                    </a:lnTo>
                    <a:lnTo>
                      <a:pt x="563" y="1405"/>
                    </a:lnTo>
                    <a:lnTo>
                      <a:pt x="675" y="1293"/>
                    </a:lnTo>
                    <a:lnTo>
                      <a:pt x="731" y="1181"/>
                    </a:lnTo>
                    <a:lnTo>
                      <a:pt x="675" y="956"/>
                    </a:lnTo>
                    <a:lnTo>
                      <a:pt x="731" y="900"/>
                    </a:lnTo>
                    <a:lnTo>
                      <a:pt x="731" y="787"/>
                    </a:lnTo>
                    <a:lnTo>
                      <a:pt x="844" y="731"/>
                    </a:lnTo>
                    <a:lnTo>
                      <a:pt x="900" y="619"/>
                    </a:lnTo>
                    <a:lnTo>
                      <a:pt x="1012" y="562"/>
                    </a:lnTo>
                    <a:lnTo>
                      <a:pt x="1068" y="450"/>
                    </a:lnTo>
                    <a:lnTo>
                      <a:pt x="956" y="394"/>
                    </a:lnTo>
                    <a:lnTo>
                      <a:pt x="956" y="338"/>
                    </a:lnTo>
                    <a:lnTo>
                      <a:pt x="1012" y="281"/>
                    </a:lnTo>
                    <a:lnTo>
                      <a:pt x="1012" y="169"/>
                    </a:lnTo>
                    <a:lnTo>
                      <a:pt x="956" y="1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7A9F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6" name="Google Shape;25086;p54"/>
              <p:cNvSpPr/>
              <p:nvPr/>
            </p:nvSpPr>
            <p:spPr>
              <a:xfrm>
                <a:off x="2151925" y="1063825"/>
                <a:ext cx="25300" cy="2952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181" extrusionOk="0">
                    <a:moveTo>
                      <a:pt x="450" y="0"/>
                    </a:moveTo>
                    <a:lnTo>
                      <a:pt x="394" y="57"/>
                    </a:lnTo>
                    <a:lnTo>
                      <a:pt x="225" y="225"/>
                    </a:lnTo>
                    <a:lnTo>
                      <a:pt x="225" y="282"/>
                    </a:lnTo>
                    <a:lnTo>
                      <a:pt x="169" y="338"/>
                    </a:lnTo>
                    <a:lnTo>
                      <a:pt x="56" y="506"/>
                    </a:lnTo>
                    <a:lnTo>
                      <a:pt x="0" y="563"/>
                    </a:lnTo>
                    <a:lnTo>
                      <a:pt x="56" y="731"/>
                    </a:lnTo>
                    <a:lnTo>
                      <a:pt x="0" y="787"/>
                    </a:lnTo>
                    <a:lnTo>
                      <a:pt x="0" y="900"/>
                    </a:lnTo>
                    <a:lnTo>
                      <a:pt x="0" y="956"/>
                    </a:lnTo>
                    <a:lnTo>
                      <a:pt x="113" y="1068"/>
                    </a:lnTo>
                    <a:lnTo>
                      <a:pt x="169" y="1125"/>
                    </a:lnTo>
                    <a:lnTo>
                      <a:pt x="281" y="1181"/>
                    </a:lnTo>
                    <a:lnTo>
                      <a:pt x="337" y="1125"/>
                    </a:lnTo>
                    <a:lnTo>
                      <a:pt x="337" y="1012"/>
                    </a:lnTo>
                    <a:lnTo>
                      <a:pt x="337" y="900"/>
                    </a:lnTo>
                    <a:lnTo>
                      <a:pt x="394" y="844"/>
                    </a:lnTo>
                    <a:lnTo>
                      <a:pt x="450" y="675"/>
                    </a:lnTo>
                    <a:lnTo>
                      <a:pt x="562" y="619"/>
                    </a:lnTo>
                    <a:lnTo>
                      <a:pt x="562" y="506"/>
                    </a:lnTo>
                    <a:lnTo>
                      <a:pt x="618" y="506"/>
                    </a:lnTo>
                    <a:lnTo>
                      <a:pt x="618" y="450"/>
                    </a:lnTo>
                    <a:lnTo>
                      <a:pt x="787" y="450"/>
                    </a:lnTo>
                    <a:lnTo>
                      <a:pt x="900" y="282"/>
                    </a:lnTo>
                    <a:lnTo>
                      <a:pt x="1012" y="169"/>
                    </a:lnTo>
                    <a:lnTo>
                      <a:pt x="900" y="0"/>
                    </a:lnTo>
                    <a:lnTo>
                      <a:pt x="731" y="0"/>
                    </a:lnTo>
                    <a:lnTo>
                      <a:pt x="675" y="57"/>
                    </a:lnTo>
                    <a:lnTo>
                      <a:pt x="562" y="57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89A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7" name="Google Shape;25087;p54"/>
              <p:cNvSpPr/>
              <p:nvPr/>
            </p:nvSpPr>
            <p:spPr>
              <a:xfrm>
                <a:off x="2233425" y="1032900"/>
                <a:ext cx="140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39" extrusionOk="0">
                    <a:moveTo>
                      <a:pt x="337" y="1"/>
                    </a:moveTo>
                    <a:lnTo>
                      <a:pt x="169" y="113"/>
                    </a:lnTo>
                    <a:lnTo>
                      <a:pt x="0" y="170"/>
                    </a:lnTo>
                    <a:lnTo>
                      <a:pt x="0" y="338"/>
                    </a:lnTo>
                    <a:lnTo>
                      <a:pt x="281" y="338"/>
                    </a:lnTo>
                    <a:lnTo>
                      <a:pt x="337" y="282"/>
                    </a:lnTo>
                    <a:lnTo>
                      <a:pt x="450" y="338"/>
                    </a:lnTo>
                    <a:lnTo>
                      <a:pt x="562" y="226"/>
                    </a:lnTo>
                    <a:lnTo>
                      <a:pt x="562" y="113"/>
                    </a:lnTo>
                    <a:lnTo>
                      <a:pt x="506" y="113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789C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8" name="Google Shape;25088;p54"/>
              <p:cNvSpPr/>
              <p:nvPr/>
            </p:nvSpPr>
            <p:spPr>
              <a:xfrm>
                <a:off x="2154725" y="106945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13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5C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9" name="Google Shape;25089;p54"/>
              <p:cNvSpPr/>
              <p:nvPr/>
            </p:nvSpPr>
            <p:spPr>
              <a:xfrm>
                <a:off x="2239025" y="102027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DBD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0" name="Google Shape;25090;p54"/>
              <p:cNvSpPr/>
              <p:nvPr/>
            </p:nvSpPr>
            <p:spPr>
              <a:xfrm>
                <a:off x="2248875" y="10540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1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1" name="Google Shape;25091;p54"/>
              <p:cNvSpPr/>
              <p:nvPr/>
            </p:nvSpPr>
            <p:spPr>
              <a:xfrm>
                <a:off x="2161750" y="1105975"/>
                <a:ext cx="56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4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69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2" name="Google Shape;25092;p54"/>
              <p:cNvSpPr/>
              <p:nvPr/>
            </p:nvSpPr>
            <p:spPr>
              <a:xfrm>
                <a:off x="2116800" y="10849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3" name="Google Shape;25093;p54"/>
              <p:cNvSpPr/>
              <p:nvPr/>
            </p:nvSpPr>
            <p:spPr>
              <a:xfrm>
                <a:off x="2165975" y="11172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4" name="Google Shape;25094;p54"/>
              <p:cNvSpPr/>
              <p:nvPr/>
            </p:nvSpPr>
            <p:spPr>
              <a:xfrm>
                <a:off x="2168775" y="11158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4C5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5" name="Google Shape;25095;p54"/>
              <p:cNvSpPr/>
              <p:nvPr/>
            </p:nvSpPr>
            <p:spPr>
              <a:xfrm>
                <a:off x="2165975" y="1087700"/>
                <a:ext cx="845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620" extrusionOk="0">
                    <a:moveTo>
                      <a:pt x="113" y="1"/>
                    </a:moveTo>
                    <a:lnTo>
                      <a:pt x="0" y="113"/>
                    </a:lnTo>
                    <a:lnTo>
                      <a:pt x="0" y="226"/>
                    </a:lnTo>
                    <a:lnTo>
                      <a:pt x="56" y="282"/>
                    </a:lnTo>
                    <a:lnTo>
                      <a:pt x="113" y="282"/>
                    </a:lnTo>
                    <a:lnTo>
                      <a:pt x="113" y="338"/>
                    </a:lnTo>
                    <a:lnTo>
                      <a:pt x="169" y="451"/>
                    </a:lnTo>
                    <a:lnTo>
                      <a:pt x="225" y="619"/>
                    </a:lnTo>
                    <a:lnTo>
                      <a:pt x="338" y="507"/>
                    </a:lnTo>
                    <a:lnTo>
                      <a:pt x="281" y="282"/>
                    </a:lnTo>
                    <a:lnTo>
                      <a:pt x="281" y="113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9BBD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6" name="Google Shape;25096;p54"/>
              <p:cNvSpPr/>
              <p:nvPr/>
            </p:nvSpPr>
            <p:spPr>
              <a:xfrm>
                <a:off x="2161750" y="1084900"/>
                <a:ext cx="987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226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169" y="225"/>
                    </a:lnTo>
                    <a:lnTo>
                      <a:pt x="394" y="113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89A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7" name="Google Shape;25097;p54"/>
              <p:cNvSpPr/>
              <p:nvPr/>
            </p:nvSpPr>
            <p:spPr>
              <a:xfrm>
                <a:off x="2118200" y="1052575"/>
                <a:ext cx="42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8" extrusionOk="0">
                    <a:moveTo>
                      <a:pt x="0" y="1"/>
                    </a:moveTo>
                    <a:lnTo>
                      <a:pt x="113" y="57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9CE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8" name="Google Shape;25098;p54"/>
              <p:cNvSpPr/>
              <p:nvPr/>
            </p:nvSpPr>
            <p:spPr>
              <a:xfrm>
                <a:off x="2121000" y="10652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9" name="Google Shape;25099;p54"/>
              <p:cNvSpPr/>
              <p:nvPr/>
            </p:nvSpPr>
            <p:spPr>
              <a:xfrm>
                <a:off x="2254500" y="10540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56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4C5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0" name="Google Shape;25100;p54"/>
              <p:cNvSpPr/>
              <p:nvPr/>
            </p:nvSpPr>
            <p:spPr>
              <a:xfrm>
                <a:off x="1810475" y="1160775"/>
                <a:ext cx="29525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1575" extrusionOk="0">
                    <a:moveTo>
                      <a:pt x="956" y="1"/>
                    </a:moveTo>
                    <a:lnTo>
                      <a:pt x="956" y="57"/>
                    </a:lnTo>
                    <a:lnTo>
                      <a:pt x="900" y="113"/>
                    </a:lnTo>
                    <a:lnTo>
                      <a:pt x="787" y="113"/>
                    </a:lnTo>
                    <a:lnTo>
                      <a:pt x="731" y="57"/>
                    </a:lnTo>
                    <a:lnTo>
                      <a:pt x="675" y="113"/>
                    </a:lnTo>
                    <a:lnTo>
                      <a:pt x="675" y="169"/>
                    </a:lnTo>
                    <a:lnTo>
                      <a:pt x="675" y="226"/>
                    </a:lnTo>
                    <a:lnTo>
                      <a:pt x="281" y="226"/>
                    </a:lnTo>
                    <a:lnTo>
                      <a:pt x="225" y="282"/>
                    </a:lnTo>
                    <a:lnTo>
                      <a:pt x="169" y="338"/>
                    </a:lnTo>
                    <a:lnTo>
                      <a:pt x="169" y="282"/>
                    </a:lnTo>
                    <a:lnTo>
                      <a:pt x="169" y="169"/>
                    </a:lnTo>
                    <a:lnTo>
                      <a:pt x="169" y="113"/>
                    </a:lnTo>
                    <a:lnTo>
                      <a:pt x="113" y="113"/>
                    </a:lnTo>
                    <a:lnTo>
                      <a:pt x="0" y="338"/>
                    </a:lnTo>
                    <a:lnTo>
                      <a:pt x="0" y="450"/>
                    </a:lnTo>
                    <a:lnTo>
                      <a:pt x="56" y="619"/>
                    </a:lnTo>
                    <a:lnTo>
                      <a:pt x="0" y="675"/>
                    </a:lnTo>
                    <a:lnTo>
                      <a:pt x="0" y="731"/>
                    </a:lnTo>
                    <a:lnTo>
                      <a:pt x="0" y="788"/>
                    </a:lnTo>
                    <a:lnTo>
                      <a:pt x="169" y="900"/>
                    </a:lnTo>
                    <a:lnTo>
                      <a:pt x="113" y="1069"/>
                    </a:lnTo>
                    <a:lnTo>
                      <a:pt x="169" y="1181"/>
                    </a:lnTo>
                    <a:lnTo>
                      <a:pt x="281" y="1237"/>
                    </a:lnTo>
                    <a:lnTo>
                      <a:pt x="281" y="1293"/>
                    </a:lnTo>
                    <a:lnTo>
                      <a:pt x="225" y="1350"/>
                    </a:lnTo>
                    <a:lnTo>
                      <a:pt x="281" y="1462"/>
                    </a:lnTo>
                    <a:lnTo>
                      <a:pt x="394" y="1518"/>
                    </a:lnTo>
                    <a:lnTo>
                      <a:pt x="506" y="1574"/>
                    </a:lnTo>
                    <a:lnTo>
                      <a:pt x="843" y="1574"/>
                    </a:lnTo>
                    <a:lnTo>
                      <a:pt x="900" y="1518"/>
                    </a:lnTo>
                    <a:lnTo>
                      <a:pt x="956" y="1350"/>
                    </a:lnTo>
                    <a:lnTo>
                      <a:pt x="956" y="1237"/>
                    </a:lnTo>
                    <a:lnTo>
                      <a:pt x="900" y="1181"/>
                    </a:lnTo>
                    <a:lnTo>
                      <a:pt x="843" y="1237"/>
                    </a:lnTo>
                    <a:lnTo>
                      <a:pt x="787" y="1293"/>
                    </a:lnTo>
                    <a:lnTo>
                      <a:pt x="675" y="1293"/>
                    </a:lnTo>
                    <a:lnTo>
                      <a:pt x="618" y="1237"/>
                    </a:lnTo>
                    <a:lnTo>
                      <a:pt x="675" y="1181"/>
                    </a:lnTo>
                    <a:lnTo>
                      <a:pt x="731" y="956"/>
                    </a:lnTo>
                    <a:lnTo>
                      <a:pt x="787" y="844"/>
                    </a:lnTo>
                    <a:lnTo>
                      <a:pt x="843" y="788"/>
                    </a:lnTo>
                    <a:lnTo>
                      <a:pt x="731" y="619"/>
                    </a:lnTo>
                    <a:lnTo>
                      <a:pt x="618" y="563"/>
                    </a:lnTo>
                    <a:lnTo>
                      <a:pt x="675" y="450"/>
                    </a:lnTo>
                    <a:lnTo>
                      <a:pt x="787" y="394"/>
                    </a:lnTo>
                    <a:lnTo>
                      <a:pt x="843" y="338"/>
                    </a:lnTo>
                    <a:lnTo>
                      <a:pt x="900" y="282"/>
                    </a:lnTo>
                    <a:lnTo>
                      <a:pt x="1068" y="394"/>
                    </a:lnTo>
                    <a:lnTo>
                      <a:pt x="1124" y="394"/>
                    </a:lnTo>
                    <a:lnTo>
                      <a:pt x="1124" y="338"/>
                    </a:lnTo>
                    <a:lnTo>
                      <a:pt x="1068" y="226"/>
                    </a:lnTo>
                    <a:lnTo>
                      <a:pt x="1068" y="169"/>
                    </a:lnTo>
                    <a:lnTo>
                      <a:pt x="1181" y="1"/>
                    </a:lnTo>
                    <a:close/>
                  </a:path>
                </a:pathLst>
              </a:custGeom>
              <a:solidFill>
                <a:srgbClr val="B2D0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1" name="Google Shape;25101;p54"/>
              <p:cNvSpPr/>
              <p:nvPr/>
            </p:nvSpPr>
            <p:spPr>
              <a:xfrm>
                <a:off x="1880725" y="1187475"/>
                <a:ext cx="267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957" extrusionOk="0">
                    <a:moveTo>
                      <a:pt x="675" y="1"/>
                    </a:moveTo>
                    <a:lnTo>
                      <a:pt x="619" y="57"/>
                    </a:lnTo>
                    <a:lnTo>
                      <a:pt x="506" y="169"/>
                    </a:lnTo>
                    <a:lnTo>
                      <a:pt x="282" y="169"/>
                    </a:lnTo>
                    <a:lnTo>
                      <a:pt x="225" y="57"/>
                    </a:lnTo>
                    <a:lnTo>
                      <a:pt x="1" y="57"/>
                    </a:lnTo>
                    <a:lnTo>
                      <a:pt x="57" y="225"/>
                    </a:lnTo>
                    <a:lnTo>
                      <a:pt x="113" y="450"/>
                    </a:lnTo>
                    <a:lnTo>
                      <a:pt x="113" y="675"/>
                    </a:lnTo>
                    <a:lnTo>
                      <a:pt x="282" y="900"/>
                    </a:lnTo>
                    <a:lnTo>
                      <a:pt x="394" y="956"/>
                    </a:lnTo>
                    <a:lnTo>
                      <a:pt x="506" y="900"/>
                    </a:lnTo>
                    <a:lnTo>
                      <a:pt x="619" y="731"/>
                    </a:lnTo>
                    <a:lnTo>
                      <a:pt x="675" y="563"/>
                    </a:lnTo>
                    <a:lnTo>
                      <a:pt x="731" y="450"/>
                    </a:lnTo>
                    <a:lnTo>
                      <a:pt x="900" y="450"/>
                    </a:lnTo>
                    <a:lnTo>
                      <a:pt x="1068" y="506"/>
                    </a:lnTo>
                    <a:lnTo>
                      <a:pt x="1012" y="338"/>
                    </a:lnTo>
                    <a:lnTo>
                      <a:pt x="1068" y="225"/>
                    </a:lnTo>
                    <a:lnTo>
                      <a:pt x="787" y="225"/>
                    </a:lnTo>
                    <a:lnTo>
                      <a:pt x="787" y="169"/>
                    </a:lnTo>
                    <a:lnTo>
                      <a:pt x="787" y="57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2" name="Google Shape;25102;p54"/>
              <p:cNvSpPr/>
              <p:nvPr/>
            </p:nvSpPr>
            <p:spPr>
              <a:xfrm>
                <a:off x="1816100" y="1211375"/>
                <a:ext cx="2250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75" extrusionOk="0">
                    <a:moveTo>
                      <a:pt x="843" y="0"/>
                    </a:moveTo>
                    <a:lnTo>
                      <a:pt x="225" y="112"/>
                    </a:lnTo>
                    <a:lnTo>
                      <a:pt x="169" y="56"/>
                    </a:lnTo>
                    <a:lnTo>
                      <a:pt x="56" y="112"/>
                    </a:lnTo>
                    <a:lnTo>
                      <a:pt x="0" y="337"/>
                    </a:lnTo>
                    <a:lnTo>
                      <a:pt x="112" y="394"/>
                    </a:lnTo>
                    <a:lnTo>
                      <a:pt x="225" y="450"/>
                    </a:lnTo>
                    <a:lnTo>
                      <a:pt x="337" y="562"/>
                    </a:lnTo>
                    <a:lnTo>
                      <a:pt x="393" y="675"/>
                    </a:lnTo>
                    <a:lnTo>
                      <a:pt x="675" y="675"/>
                    </a:lnTo>
                    <a:lnTo>
                      <a:pt x="787" y="562"/>
                    </a:lnTo>
                    <a:lnTo>
                      <a:pt x="843" y="450"/>
                    </a:lnTo>
                    <a:lnTo>
                      <a:pt x="899" y="337"/>
                    </a:lnTo>
                    <a:lnTo>
                      <a:pt x="899" y="169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3" name="Google Shape;25103;p54"/>
              <p:cNvSpPr/>
              <p:nvPr/>
            </p:nvSpPr>
            <p:spPr>
              <a:xfrm>
                <a:off x="1873700" y="120292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69"/>
                    </a:lnTo>
                    <a:lnTo>
                      <a:pt x="57" y="169"/>
                    </a:lnTo>
                    <a:lnTo>
                      <a:pt x="113" y="113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4" name="Google Shape;25104;p54"/>
              <p:cNvSpPr/>
              <p:nvPr/>
            </p:nvSpPr>
            <p:spPr>
              <a:xfrm>
                <a:off x="1807650" y="12141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5" name="Google Shape;25105;p54"/>
              <p:cNvSpPr/>
              <p:nvPr/>
            </p:nvSpPr>
            <p:spPr>
              <a:xfrm>
                <a:off x="1831550" y="1186075"/>
                <a:ext cx="14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69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7" y="169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D0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6" name="Google Shape;25106;p54"/>
              <p:cNvSpPr/>
              <p:nvPr/>
            </p:nvSpPr>
            <p:spPr>
              <a:xfrm>
                <a:off x="1870900" y="12113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0"/>
                    </a:moveTo>
                    <a:lnTo>
                      <a:pt x="56" y="112"/>
                    </a:lnTo>
                    <a:lnTo>
                      <a:pt x="112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7" name="Google Shape;25107;p54"/>
              <p:cNvSpPr/>
              <p:nvPr/>
            </p:nvSpPr>
            <p:spPr>
              <a:xfrm>
                <a:off x="1814675" y="1216975"/>
                <a:ext cx="14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4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8" name="Google Shape;25108;p54"/>
              <p:cNvSpPr/>
              <p:nvPr/>
            </p:nvSpPr>
            <p:spPr>
              <a:xfrm>
                <a:off x="2217950" y="1083500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282" y="0"/>
                    </a:moveTo>
                    <a:lnTo>
                      <a:pt x="226" y="57"/>
                    </a:lnTo>
                    <a:lnTo>
                      <a:pt x="170" y="113"/>
                    </a:lnTo>
                    <a:lnTo>
                      <a:pt x="113" y="169"/>
                    </a:lnTo>
                    <a:lnTo>
                      <a:pt x="57" y="113"/>
                    </a:lnTo>
                    <a:lnTo>
                      <a:pt x="1" y="225"/>
                    </a:lnTo>
                    <a:lnTo>
                      <a:pt x="57" y="338"/>
                    </a:lnTo>
                    <a:lnTo>
                      <a:pt x="226" y="338"/>
                    </a:lnTo>
                    <a:lnTo>
                      <a:pt x="282" y="281"/>
                    </a:lnTo>
                    <a:lnTo>
                      <a:pt x="282" y="225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A8C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9" name="Google Shape;25109;p54"/>
              <p:cNvSpPr/>
              <p:nvPr/>
            </p:nvSpPr>
            <p:spPr>
              <a:xfrm>
                <a:off x="2173000" y="1129875"/>
                <a:ext cx="70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69" extrusionOk="0">
                    <a:moveTo>
                      <a:pt x="57" y="0"/>
                    </a:moveTo>
                    <a:lnTo>
                      <a:pt x="0" y="56"/>
                    </a:lnTo>
                    <a:lnTo>
                      <a:pt x="169" y="113"/>
                    </a:lnTo>
                    <a:lnTo>
                      <a:pt x="225" y="169"/>
                    </a:lnTo>
                    <a:lnTo>
                      <a:pt x="281" y="169"/>
                    </a:lnTo>
                    <a:lnTo>
                      <a:pt x="281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3D3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0" name="Google Shape;25110;p54"/>
              <p:cNvSpPr/>
              <p:nvPr/>
            </p:nvSpPr>
            <p:spPr>
              <a:xfrm>
                <a:off x="2191250" y="1110200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70" y="169"/>
                    </a:lnTo>
                    <a:lnTo>
                      <a:pt x="113" y="113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3D3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1" name="Google Shape;25111;p54"/>
              <p:cNvSpPr/>
              <p:nvPr/>
            </p:nvSpPr>
            <p:spPr>
              <a:xfrm>
                <a:off x="2189850" y="10863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2" name="Google Shape;25112;p54"/>
              <p:cNvSpPr/>
              <p:nvPr/>
            </p:nvSpPr>
            <p:spPr>
              <a:xfrm>
                <a:off x="2198300" y="114110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3" name="Google Shape;25113;p54"/>
              <p:cNvSpPr/>
              <p:nvPr/>
            </p:nvSpPr>
            <p:spPr>
              <a:xfrm>
                <a:off x="2198300" y="11453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4" name="Google Shape;25114;p54"/>
              <p:cNvSpPr/>
              <p:nvPr/>
            </p:nvSpPr>
            <p:spPr>
              <a:xfrm>
                <a:off x="2189850" y="1156575"/>
                <a:ext cx="84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394" extrusionOk="0">
                    <a:moveTo>
                      <a:pt x="113" y="0"/>
                    </a:moveTo>
                    <a:lnTo>
                      <a:pt x="1" y="112"/>
                    </a:lnTo>
                    <a:lnTo>
                      <a:pt x="113" y="169"/>
                    </a:lnTo>
                    <a:lnTo>
                      <a:pt x="226" y="337"/>
                    </a:lnTo>
                    <a:lnTo>
                      <a:pt x="338" y="394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A0C0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5" name="Google Shape;25115;p54"/>
              <p:cNvSpPr/>
              <p:nvPr/>
            </p:nvSpPr>
            <p:spPr>
              <a:xfrm>
                <a:off x="2170175" y="1136900"/>
                <a:ext cx="1830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732" h="900" extrusionOk="0">
                    <a:moveTo>
                      <a:pt x="113" y="0"/>
                    </a:moveTo>
                    <a:lnTo>
                      <a:pt x="57" y="56"/>
                    </a:lnTo>
                    <a:lnTo>
                      <a:pt x="1" y="225"/>
                    </a:lnTo>
                    <a:lnTo>
                      <a:pt x="282" y="506"/>
                    </a:lnTo>
                    <a:lnTo>
                      <a:pt x="338" y="618"/>
                    </a:lnTo>
                    <a:lnTo>
                      <a:pt x="282" y="731"/>
                    </a:lnTo>
                    <a:lnTo>
                      <a:pt x="282" y="787"/>
                    </a:lnTo>
                    <a:lnTo>
                      <a:pt x="338" y="843"/>
                    </a:lnTo>
                    <a:lnTo>
                      <a:pt x="507" y="843"/>
                    </a:lnTo>
                    <a:lnTo>
                      <a:pt x="619" y="899"/>
                    </a:lnTo>
                    <a:lnTo>
                      <a:pt x="619" y="731"/>
                    </a:lnTo>
                    <a:lnTo>
                      <a:pt x="675" y="618"/>
                    </a:lnTo>
                    <a:lnTo>
                      <a:pt x="732" y="562"/>
                    </a:lnTo>
                    <a:lnTo>
                      <a:pt x="675" y="394"/>
                    </a:lnTo>
                    <a:lnTo>
                      <a:pt x="619" y="337"/>
                    </a:lnTo>
                    <a:lnTo>
                      <a:pt x="619" y="225"/>
                    </a:lnTo>
                    <a:lnTo>
                      <a:pt x="619" y="113"/>
                    </a:lnTo>
                    <a:lnTo>
                      <a:pt x="619" y="56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rgbClr val="ADCB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6" name="Google Shape;25116;p54"/>
              <p:cNvSpPr/>
              <p:nvPr/>
            </p:nvSpPr>
            <p:spPr>
              <a:xfrm>
                <a:off x="1761300" y="1240875"/>
                <a:ext cx="28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70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6" y="113"/>
                    </a:lnTo>
                    <a:lnTo>
                      <a:pt x="112" y="169"/>
                    </a:lnTo>
                    <a:lnTo>
                      <a:pt x="112" y="57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7" name="Google Shape;25117;p54"/>
              <p:cNvSpPr/>
              <p:nvPr/>
            </p:nvSpPr>
            <p:spPr>
              <a:xfrm>
                <a:off x="1758475" y="1240875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1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8" name="Google Shape;25118;p54"/>
              <p:cNvSpPr/>
              <p:nvPr/>
            </p:nvSpPr>
            <p:spPr>
              <a:xfrm>
                <a:off x="1757075" y="124367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57" y="169"/>
                    </a:lnTo>
                    <a:lnTo>
                      <a:pt x="57" y="11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4C5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9" name="Google Shape;25119;p54"/>
              <p:cNvSpPr/>
              <p:nvPr/>
            </p:nvSpPr>
            <p:spPr>
              <a:xfrm>
                <a:off x="1737400" y="12535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56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56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91B7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0" name="Google Shape;25120;p54"/>
              <p:cNvSpPr/>
              <p:nvPr/>
            </p:nvSpPr>
            <p:spPr>
              <a:xfrm>
                <a:off x="2035300" y="1076475"/>
                <a:ext cx="126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619" extrusionOk="0">
                    <a:moveTo>
                      <a:pt x="113" y="0"/>
                    </a:moveTo>
                    <a:lnTo>
                      <a:pt x="113" y="57"/>
                    </a:lnTo>
                    <a:lnTo>
                      <a:pt x="0" y="113"/>
                    </a:lnTo>
                    <a:lnTo>
                      <a:pt x="113" y="225"/>
                    </a:lnTo>
                    <a:lnTo>
                      <a:pt x="225" y="281"/>
                    </a:lnTo>
                    <a:lnTo>
                      <a:pt x="337" y="281"/>
                    </a:lnTo>
                    <a:lnTo>
                      <a:pt x="337" y="338"/>
                    </a:lnTo>
                    <a:lnTo>
                      <a:pt x="337" y="450"/>
                    </a:lnTo>
                    <a:lnTo>
                      <a:pt x="337" y="506"/>
                    </a:lnTo>
                    <a:lnTo>
                      <a:pt x="394" y="619"/>
                    </a:lnTo>
                    <a:lnTo>
                      <a:pt x="506" y="450"/>
                    </a:lnTo>
                    <a:lnTo>
                      <a:pt x="506" y="281"/>
                    </a:lnTo>
                    <a:lnTo>
                      <a:pt x="450" y="225"/>
                    </a:lnTo>
                    <a:lnTo>
                      <a:pt x="281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1" name="Google Shape;25121;p54"/>
              <p:cNvSpPr/>
              <p:nvPr/>
            </p:nvSpPr>
            <p:spPr>
              <a:xfrm>
                <a:off x="2035300" y="1073650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13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1D3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2" name="Google Shape;25122;p54"/>
              <p:cNvSpPr/>
              <p:nvPr/>
            </p:nvSpPr>
            <p:spPr>
              <a:xfrm>
                <a:off x="2056375" y="10624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13" y="56"/>
                    </a:lnTo>
                    <a:lnTo>
                      <a:pt x="113" y="56"/>
                    </a:lnTo>
                    <a:lnTo>
                      <a:pt x="113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3" name="Google Shape;25123;p54"/>
              <p:cNvSpPr/>
              <p:nvPr/>
            </p:nvSpPr>
            <p:spPr>
              <a:xfrm>
                <a:off x="2059175" y="1063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6CC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4" name="Google Shape;25124;p54"/>
              <p:cNvSpPr/>
              <p:nvPr/>
            </p:nvSpPr>
            <p:spPr>
              <a:xfrm>
                <a:off x="1896175" y="1124250"/>
                <a:ext cx="136325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5453" h="2474" extrusionOk="0">
                    <a:moveTo>
                      <a:pt x="956" y="0"/>
                    </a:moveTo>
                    <a:lnTo>
                      <a:pt x="619" y="57"/>
                    </a:lnTo>
                    <a:lnTo>
                      <a:pt x="282" y="57"/>
                    </a:lnTo>
                    <a:lnTo>
                      <a:pt x="169" y="113"/>
                    </a:lnTo>
                    <a:lnTo>
                      <a:pt x="1" y="225"/>
                    </a:lnTo>
                    <a:lnTo>
                      <a:pt x="1" y="281"/>
                    </a:lnTo>
                    <a:lnTo>
                      <a:pt x="57" y="338"/>
                    </a:lnTo>
                    <a:lnTo>
                      <a:pt x="113" y="394"/>
                    </a:lnTo>
                    <a:lnTo>
                      <a:pt x="113" y="562"/>
                    </a:lnTo>
                    <a:lnTo>
                      <a:pt x="113" y="675"/>
                    </a:lnTo>
                    <a:lnTo>
                      <a:pt x="113" y="731"/>
                    </a:lnTo>
                    <a:lnTo>
                      <a:pt x="57" y="843"/>
                    </a:lnTo>
                    <a:lnTo>
                      <a:pt x="282" y="900"/>
                    </a:lnTo>
                    <a:lnTo>
                      <a:pt x="338" y="843"/>
                    </a:lnTo>
                    <a:lnTo>
                      <a:pt x="394" y="731"/>
                    </a:lnTo>
                    <a:lnTo>
                      <a:pt x="394" y="675"/>
                    </a:lnTo>
                    <a:lnTo>
                      <a:pt x="507" y="731"/>
                    </a:lnTo>
                    <a:lnTo>
                      <a:pt x="507" y="900"/>
                    </a:lnTo>
                    <a:lnTo>
                      <a:pt x="563" y="956"/>
                    </a:lnTo>
                    <a:lnTo>
                      <a:pt x="563" y="1012"/>
                    </a:lnTo>
                    <a:lnTo>
                      <a:pt x="675" y="1012"/>
                    </a:lnTo>
                    <a:lnTo>
                      <a:pt x="675" y="1068"/>
                    </a:lnTo>
                    <a:lnTo>
                      <a:pt x="731" y="1181"/>
                    </a:lnTo>
                    <a:lnTo>
                      <a:pt x="788" y="1518"/>
                    </a:lnTo>
                    <a:lnTo>
                      <a:pt x="1125" y="1518"/>
                    </a:lnTo>
                    <a:lnTo>
                      <a:pt x="1125" y="1462"/>
                    </a:lnTo>
                    <a:lnTo>
                      <a:pt x="1181" y="1405"/>
                    </a:lnTo>
                    <a:lnTo>
                      <a:pt x="1237" y="1349"/>
                    </a:lnTo>
                    <a:lnTo>
                      <a:pt x="1350" y="1293"/>
                    </a:lnTo>
                    <a:lnTo>
                      <a:pt x="1462" y="1293"/>
                    </a:lnTo>
                    <a:lnTo>
                      <a:pt x="1518" y="1349"/>
                    </a:lnTo>
                    <a:lnTo>
                      <a:pt x="1462" y="1405"/>
                    </a:lnTo>
                    <a:lnTo>
                      <a:pt x="1518" y="1462"/>
                    </a:lnTo>
                    <a:lnTo>
                      <a:pt x="1631" y="1462"/>
                    </a:lnTo>
                    <a:lnTo>
                      <a:pt x="1687" y="1405"/>
                    </a:lnTo>
                    <a:lnTo>
                      <a:pt x="1743" y="1462"/>
                    </a:lnTo>
                    <a:lnTo>
                      <a:pt x="1799" y="1518"/>
                    </a:lnTo>
                    <a:lnTo>
                      <a:pt x="2137" y="1518"/>
                    </a:lnTo>
                    <a:lnTo>
                      <a:pt x="2137" y="1574"/>
                    </a:lnTo>
                    <a:lnTo>
                      <a:pt x="2137" y="1630"/>
                    </a:lnTo>
                    <a:lnTo>
                      <a:pt x="2137" y="1799"/>
                    </a:lnTo>
                    <a:lnTo>
                      <a:pt x="2193" y="1968"/>
                    </a:lnTo>
                    <a:lnTo>
                      <a:pt x="2249" y="1968"/>
                    </a:lnTo>
                    <a:lnTo>
                      <a:pt x="2418" y="1799"/>
                    </a:lnTo>
                    <a:lnTo>
                      <a:pt x="2530" y="1687"/>
                    </a:lnTo>
                    <a:lnTo>
                      <a:pt x="2586" y="1574"/>
                    </a:lnTo>
                    <a:lnTo>
                      <a:pt x="2699" y="1518"/>
                    </a:lnTo>
                    <a:lnTo>
                      <a:pt x="2755" y="1462"/>
                    </a:lnTo>
                    <a:lnTo>
                      <a:pt x="2755" y="1405"/>
                    </a:lnTo>
                    <a:lnTo>
                      <a:pt x="2699" y="1293"/>
                    </a:lnTo>
                    <a:lnTo>
                      <a:pt x="2642" y="1181"/>
                    </a:lnTo>
                    <a:lnTo>
                      <a:pt x="2530" y="1124"/>
                    </a:lnTo>
                    <a:lnTo>
                      <a:pt x="2418" y="1068"/>
                    </a:lnTo>
                    <a:lnTo>
                      <a:pt x="2305" y="1124"/>
                    </a:lnTo>
                    <a:lnTo>
                      <a:pt x="2137" y="1181"/>
                    </a:lnTo>
                    <a:lnTo>
                      <a:pt x="2080" y="1181"/>
                    </a:lnTo>
                    <a:lnTo>
                      <a:pt x="2024" y="1068"/>
                    </a:lnTo>
                    <a:lnTo>
                      <a:pt x="2024" y="1012"/>
                    </a:lnTo>
                    <a:lnTo>
                      <a:pt x="2080" y="1012"/>
                    </a:lnTo>
                    <a:lnTo>
                      <a:pt x="2137" y="956"/>
                    </a:lnTo>
                    <a:lnTo>
                      <a:pt x="2193" y="900"/>
                    </a:lnTo>
                    <a:lnTo>
                      <a:pt x="2249" y="787"/>
                    </a:lnTo>
                    <a:lnTo>
                      <a:pt x="2361" y="731"/>
                    </a:lnTo>
                    <a:lnTo>
                      <a:pt x="2530" y="731"/>
                    </a:lnTo>
                    <a:lnTo>
                      <a:pt x="2642" y="843"/>
                    </a:lnTo>
                    <a:lnTo>
                      <a:pt x="2699" y="900"/>
                    </a:lnTo>
                    <a:lnTo>
                      <a:pt x="2755" y="956"/>
                    </a:lnTo>
                    <a:lnTo>
                      <a:pt x="2755" y="1068"/>
                    </a:lnTo>
                    <a:lnTo>
                      <a:pt x="2699" y="1181"/>
                    </a:lnTo>
                    <a:lnTo>
                      <a:pt x="2755" y="1405"/>
                    </a:lnTo>
                    <a:lnTo>
                      <a:pt x="2811" y="1518"/>
                    </a:lnTo>
                    <a:lnTo>
                      <a:pt x="2923" y="1574"/>
                    </a:lnTo>
                    <a:lnTo>
                      <a:pt x="3036" y="1518"/>
                    </a:lnTo>
                    <a:lnTo>
                      <a:pt x="3092" y="1462"/>
                    </a:lnTo>
                    <a:lnTo>
                      <a:pt x="3092" y="1349"/>
                    </a:lnTo>
                    <a:lnTo>
                      <a:pt x="3148" y="1293"/>
                    </a:lnTo>
                    <a:lnTo>
                      <a:pt x="3148" y="1293"/>
                    </a:lnTo>
                    <a:lnTo>
                      <a:pt x="3092" y="1518"/>
                    </a:lnTo>
                    <a:lnTo>
                      <a:pt x="3036" y="1574"/>
                    </a:lnTo>
                    <a:lnTo>
                      <a:pt x="2699" y="1574"/>
                    </a:lnTo>
                    <a:lnTo>
                      <a:pt x="2530" y="1687"/>
                    </a:lnTo>
                    <a:lnTo>
                      <a:pt x="2530" y="1743"/>
                    </a:lnTo>
                    <a:lnTo>
                      <a:pt x="2586" y="1855"/>
                    </a:lnTo>
                    <a:lnTo>
                      <a:pt x="2586" y="1911"/>
                    </a:lnTo>
                    <a:lnTo>
                      <a:pt x="2530" y="2024"/>
                    </a:lnTo>
                    <a:lnTo>
                      <a:pt x="2361" y="2136"/>
                    </a:lnTo>
                    <a:lnTo>
                      <a:pt x="2305" y="2136"/>
                    </a:lnTo>
                    <a:lnTo>
                      <a:pt x="2249" y="2192"/>
                    </a:lnTo>
                    <a:lnTo>
                      <a:pt x="2249" y="2305"/>
                    </a:lnTo>
                    <a:lnTo>
                      <a:pt x="2137" y="2417"/>
                    </a:lnTo>
                    <a:lnTo>
                      <a:pt x="2249" y="2473"/>
                    </a:lnTo>
                    <a:lnTo>
                      <a:pt x="2361" y="2473"/>
                    </a:lnTo>
                    <a:lnTo>
                      <a:pt x="2530" y="2417"/>
                    </a:lnTo>
                    <a:lnTo>
                      <a:pt x="2642" y="2361"/>
                    </a:lnTo>
                    <a:lnTo>
                      <a:pt x="2755" y="2249"/>
                    </a:lnTo>
                    <a:lnTo>
                      <a:pt x="2867" y="2080"/>
                    </a:lnTo>
                    <a:lnTo>
                      <a:pt x="3036" y="2080"/>
                    </a:lnTo>
                    <a:lnTo>
                      <a:pt x="3092" y="2024"/>
                    </a:lnTo>
                    <a:lnTo>
                      <a:pt x="3092" y="1911"/>
                    </a:lnTo>
                    <a:lnTo>
                      <a:pt x="3148" y="1855"/>
                    </a:lnTo>
                    <a:lnTo>
                      <a:pt x="3148" y="1799"/>
                    </a:lnTo>
                    <a:lnTo>
                      <a:pt x="3261" y="1743"/>
                    </a:lnTo>
                    <a:lnTo>
                      <a:pt x="3317" y="1855"/>
                    </a:lnTo>
                    <a:lnTo>
                      <a:pt x="3317" y="1968"/>
                    </a:lnTo>
                    <a:lnTo>
                      <a:pt x="3373" y="2024"/>
                    </a:lnTo>
                    <a:lnTo>
                      <a:pt x="3373" y="2080"/>
                    </a:lnTo>
                    <a:lnTo>
                      <a:pt x="3654" y="1687"/>
                    </a:lnTo>
                    <a:lnTo>
                      <a:pt x="3710" y="1574"/>
                    </a:lnTo>
                    <a:lnTo>
                      <a:pt x="3598" y="1462"/>
                    </a:lnTo>
                    <a:lnTo>
                      <a:pt x="3542" y="1405"/>
                    </a:lnTo>
                    <a:lnTo>
                      <a:pt x="3542" y="1349"/>
                    </a:lnTo>
                    <a:lnTo>
                      <a:pt x="3879" y="1349"/>
                    </a:lnTo>
                    <a:lnTo>
                      <a:pt x="3935" y="1237"/>
                    </a:lnTo>
                    <a:lnTo>
                      <a:pt x="3879" y="1068"/>
                    </a:lnTo>
                    <a:lnTo>
                      <a:pt x="3879" y="1012"/>
                    </a:lnTo>
                    <a:lnTo>
                      <a:pt x="3935" y="956"/>
                    </a:lnTo>
                    <a:lnTo>
                      <a:pt x="3991" y="900"/>
                    </a:lnTo>
                    <a:lnTo>
                      <a:pt x="4048" y="956"/>
                    </a:lnTo>
                    <a:lnTo>
                      <a:pt x="4048" y="1012"/>
                    </a:lnTo>
                    <a:lnTo>
                      <a:pt x="4048" y="1068"/>
                    </a:lnTo>
                    <a:lnTo>
                      <a:pt x="4160" y="1124"/>
                    </a:lnTo>
                    <a:lnTo>
                      <a:pt x="4160" y="1181"/>
                    </a:lnTo>
                    <a:lnTo>
                      <a:pt x="4104" y="1293"/>
                    </a:lnTo>
                    <a:lnTo>
                      <a:pt x="4160" y="1349"/>
                    </a:lnTo>
                    <a:lnTo>
                      <a:pt x="4160" y="1462"/>
                    </a:lnTo>
                    <a:lnTo>
                      <a:pt x="4160" y="1518"/>
                    </a:lnTo>
                    <a:lnTo>
                      <a:pt x="4048" y="1743"/>
                    </a:lnTo>
                    <a:lnTo>
                      <a:pt x="3991" y="1743"/>
                    </a:lnTo>
                    <a:lnTo>
                      <a:pt x="3767" y="1799"/>
                    </a:lnTo>
                    <a:lnTo>
                      <a:pt x="3879" y="2024"/>
                    </a:lnTo>
                    <a:lnTo>
                      <a:pt x="3991" y="2192"/>
                    </a:lnTo>
                    <a:lnTo>
                      <a:pt x="4048" y="2192"/>
                    </a:lnTo>
                    <a:lnTo>
                      <a:pt x="4104" y="2136"/>
                    </a:lnTo>
                    <a:lnTo>
                      <a:pt x="4048" y="2024"/>
                    </a:lnTo>
                    <a:lnTo>
                      <a:pt x="4104" y="1911"/>
                    </a:lnTo>
                    <a:lnTo>
                      <a:pt x="4160" y="1855"/>
                    </a:lnTo>
                    <a:lnTo>
                      <a:pt x="4216" y="1911"/>
                    </a:lnTo>
                    <a:lnTo>
                      <a:pt x="4497" y="2080"/>
                    </a:lnTo>
                    <a:lnTo>
                      <a:pt x="4497" y="1855"/>
                    </a:lnTo>
                    <a:lnTo>
                      <a:pt x="4666" y="1799"/>
                    </a:lnTo>
                    <a:lnTo>
                      <a:pt x="4610" y="1630"/>
                    </a:lnTo>
                    <a:lnTo>
                      <a:pt x="4610" y="1574"/>
                    </a:lnTo>
                    <a:lnTo>
                      <a:pt x="4666" y="1462"/>
                    </a:lnTo>
                    <a:lnTo>
                      <a:pt x="4778" y="1405"/>
                    </a:lnTo>
                    <a:lnTo>
                      <a:pt x="4891" y="1349"/>
                    </a:lnTo>
                    <a:lnTo>
                      <a:pt x="4891" y="1237"/>
                    </a:lnTo>
                    <a:lnTo>
                      <a:pt x="5003" y="1012"/>
                    </a:lnTo>
                    <a:lnTo>
                      <a:pt x="5059" y="956"/>
                    </a:lnTo>
                    <a:lnTo>
                      <a:pt x="5284" y="956"/>
                    </a:lnTo>
                    <a:lnTo>
                      <a:pt x="5397" y="843"/>
                    </a:lnTo>
                    <a:lnTo>
                      <a:pt x="5453" y="731"/>
                    </a:lnTo>
                    <a:lnTo>
                      <a:pt x="5453" y="619"/>
                    </a:lnTo>
                    <a:lnTo>
                      <a:pt x="5340" y="394"/>
                    </a:lnTo>
                    <a:lnTo>
                      <a:pt x="5228" y="281"/>
                    </a:lnTo>
                    <a:lnTo>
                      <a:pt x="5059" y="169"/>
                    </a:lnTo>
                    <a:lnTo>
                      <a:pt x="4722" y="169"/>
                    </a:lnTo>
                    <a:lnTo>
                      <a:pt x="4666" y="113"/>
                    </a:lnTo>
                    <a:lnTo>
                      <a:pt x="4610" y="57"/>
                    </a:lnTo>
                    <a:lnTo>
                      <a:pt x="4497" y="113"/>
                    </a:lnTo>
                    <a:lnTo>
                      <a:pt x="4553" y="225"/>
                    </a:lnTo>
                    <a:lnTo>
                      <a:pt x="4553" y="281"/>
                    </a:lnTo>
                    <a:lnTo>
                      <a:pt x="4553" y="338"/>
                    </a:lnTo>
                    <a:lnTo>
                      <a:pt x="4441" y="281"/>
                    </a:lnTo>
                    <a:lnTo>
                      <a:pt x="4385" y="338"/>
                    </a:lnTo>
                    <a:lnTo>
                      <a:pt x="4385" y="450"/>
                    </a:lnTo>
                    <a:lnTo>
                      <a:pt x="4329" y="394"/>
                    </a:lnTo>
                    <a:lnTo>
                      <a:pt x="4216" y="394"/>
                    </a:lnTo>
                    <a:lnTo>
                      <a:pt x="4216" y="506"/>
                    </a:lnTo>
                    <a:lnTo>
                      <a:pt x="4216" y="562"/>
                    </a:lnTo>
                    <a:lnTo>
                      <a:pt x="4160" y="619"/>
                    </a:lnTo>
                    <a:lnTo>
                      <a:pt x="4104" y="562"/>
                    </a:lnTo>
                    <a:lnTo>
                      <a:pt x="4048" y="562"/>
                    </a:lnTo>
                    <a:lnTo>
                      <a:pt x="3991" y="394"/>
                    </a:lnTo>
                    <a:lnTo>
                      <a:pt x="3823" y="338"/>
                    </a:lnTo>
                    <a:lnTo>
                      <a:pt x="3654" y="338"/>
                    </a:lnTo>
                    <a:lnTo>
                      <a:pt x="3542" y="281"/>
                    </a:lnTo>
                    <a:lnTo>
                      <a:pt x="3486" y="225"/>
                    </a:lnTo>
                    <a:lnTo>
                      <a:pt x="3429" y="281"/>
                    </a:lnTo>
                    <a:lnTo>
                      <a:pt x="3373" y="281"/>
                    </a:lnTo>
                    <a:lnTo>
                      <a:pt x="3317" y="225"/>
                    </a:lnTo>
                    <a:lnTo>
                      <a:pt x="3261" y="169"/>
                    </a:lnTo>
                    <a:lnTo>
                      <a:pt x="3205" y="169"/>
                    </a:lnTo>
                    <a:lnTo>
                      <a:pt x="3205" y="281"/>
                    </a:lnTo>
                    <a:lnTo>
                      <a:pt x="3148" y="338"/>
                    </a:lnTo>
                    <a:lnTo>
                      <a:pt x="3148" y="394"/>
                    </a:lnTo>
                    <a:lnTo>
                      <a:pt x="3205" y="394"/>
                    </a:lnTo>
                    <a:lnTo>
                      <a:pt x="3205" y="506"/>
                    </a:lnTo>
                    <a:lnTo>
                      <a:pt x="3205" y="619"/>
                    </a:lnTo>
                    <a:lnTo>
                      <a:pt x="3092" y="619"/>
                    </a:lnTo>
                    <a:lnTo>
                      <a:pt x="2980" y="562"/>
                    </a:lnTo>
                    <a:lnTo>
                      <a:pt x="2867" y="394"/>
                    </a:lnTo>
                    <a:lnTo>
                      <a:pt x="2811" y="281"/>
                    </a:lnTo>
                    <a:lnTo>
                      <a:pt x="2811" y="225"/>
                    </a:lnTo>
                    <a:lnTo>
                      <a:pt x="2755" y="169"/>
                    </a:lnTo>
                    <a:lnTo>
                      <a:pt x="2530" y="338"/>
                    </a:lnTo>
                    <a:lnTo>
                      <a:pt x="2193" y="338"/>
                    </a:lnTo>
                    <a:lnTo>
                      <a:pt x="2024" y="450"/>
                    </a:lnTo>
                    <a:lnTo>
                      <a:pt x="1912" y="450"/>
                    </a:lnTo>
                    <a:lnTo>
                      <a:pt x="1856" y="338"/>
                    </a:lnTo>
                    <a:lnTo>
                      <a:pt x="1799" y="281"/>
                    </a:lnTo>
                    <a:lnTo>
                      <a:pt x="1743" y="281"/>
                    </a:lnTo>
                    <a:lnTo>
                      <a:pt x="1631" y="225"/>
                    </a:lnTo>
                    <a:lnTo>
                      <a:pt x="1575" y="169"/>
                    </a:lnTo>
                    <a:lnTo>
                      <a:pt x="1575" y="113"/>
                    </a:lnTo>
                    <a:lnTo>
                      <a:pt x="1518" y="57"/>
                    </a:lnTo>
                    <a:lnTo>
                      <a:pt x="1462" y="0"/>
                    </a:lnTo>
                    <a:lnTo>
                      <a:pt x="1406" y="169"/>
                    </a:lnTo>
                    <a:lnTo>
                      <a:pt x="1350" y="169"/>
                    </a:lnTo>
                    <a:lnTo>
                      <a:pt x="1294" y="113"/>
                    </a:lnTo>
                    <a:lnTo>
                      <a:pt x="1294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5" name="Google Shape;25125;p54"/>
              <p:cNvSpPr/>
              <p:nvPr/>
            </p:nvSpPr>
            <p:spPr>
              <a:xfrm>
                <a:off x="2012800" y="1117225"/>
                <a:ext cx="23925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957" h="900" extrusionOk="0">
                    <a:moveTo>
                      <a:pt x="451" y="0"/>
                    </a:moveTo>
                    <a:lnTo>
                      <a:pt x="282" y="57"/>
                    </a:lnTo>
                    <a:lnTo>
                      <a:pt x="226" y="113"/>
                    </a:lnTo>
                    <a:lnTo>
                      <a:pt x="169" y="225"/>
                    </a:lnTo>
                    <a:lnTo>
                      <a:pt x="113" y="281"/>
                    </a:lnTo>
                    <a:lnTo>
                      <a:pt x="1" y="394"/>
                    </a:lnTo>
                    <a:lnTo>
                      <a:pt x="57" y="562"/>
                    </a:lnTo>
                    <a:lnTo>
                      <a:pt x="169" y="675"/>
                    </a:lnTo>
                    <a:lnTo>
                      <a:pt x="282" y="619"/>
                    </a:lnTo>
                    <a:lnTo>
                      <a:pt x="282" y="562"/>
                    </a:lnTo>
                    <a:lnTo>
                      <a:pt x="338" y="506"/>
                    </a:lnTo>
                    <a:lnTo>
                      <a:pt x="394" y="506"/>
                    </a:lnTo>
                    <a:lnTo>
                      <a:pt x="507" y="619"/>
                    </a:lnTo>
                    <a:lnTo>
                      <a:pt x="563" y="675"/>
                    </a:lnTo>
                    <a:lnTo>
                      <a:pt x="619" y="787"/>
                    </a:lnTo>
                    <a:lnTo>
                      <a:pt x="675" y="843"/>
                    </a:lnTo>
                    <a:lnTo>
                      <a:pt x="732" y="900"/>
                    </a:lnTo>
                    <a:lnTo>
                      <a:pt x="788" y="900"/>
                    </a:lnTo>
                    <a:lnTo>
                      <a:pt x="788" y="787"/>
                    </a:lnTo>
                    <a:lnTo>
                      <a:pt x="788" y="675"/>
                    </a:lnTo>
                    <a:lnTo>
                      <a:pt x="788" y="562"/>
                    </a:lnTo>
                    <a:lnTo>
                      <a:pt x="788" y="506"/>
                    </a:lnTo>
                    <a:lnTo>
                      <a:pt x="956" y="338"/>
                    </a:lnTo>
                    <a:lnTo>
                      <a:pt x="900" y="281"/>
                    </a:lnTo>
                    <a:lnTo>
                      <a:pt x="844" y="225"/>
                    </a:lnTo>
                    <a:lnTo>
                      <a:pt x="732" y="169"/>
                    </a:lnTo>
                    <a:lnTo>
                      <a:pt x="675" y="11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6" name="Google Shape;25126;p54"/>
              <p:cNvSpPr/>
              <p:nvPr/>
            </p:nvSpPr>
            <p:spPr>
              <a:xfrm>
                <a:off x="2001575" y="1120025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0" y="226"/>
                    </a:lnTo>
                    <a:lnTo>
                      <a:pt x="0" y="338"/>
                    </a:lnTo>
                    <a:lnTo>
                      <a:pt x="113" y="282"/>
                    </a:lnTo>
                    <a:lnTo>
                      <a:pt x="225" y="226"/>
                    </a:lnTo>
                    <a:lnTo>
                      <a:pt x="169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7" name="Google Shape;25127;p54"/>
              <p:cNvSpPr/>
              <p:nvPr/>
            </p:nvSpPr>
            <p:spPr>
              <a:xfrm>
                <a:off x="1995950" y="11172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8" name="Google Shape;25128;p54"/>
              <p:cNvSpPr/>
              <p:nvPr/>
            </p:nvSpPr>
            <p:spPr>
              <a:xfrm>
                <a:off x="1884950" y="1094750"/>
                <a:ext cx="4357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1743" h="1630" extrusionOk="0">
                    <a:moveTo>
                      <a:pt x="337" y="0"/>
                    </a:moveTo>
                    <a:lnTo>
                      <a:pt x="225" y="56"/>
                    </a:lnTo>
                    <a:lnTo>
                      <a:pt x="113" y="112"/>
                    </a:lnTo>
                    <a:lnTo>
                      <a:pt x="56" y="225"/>
                    </a:lnTo>
                    <a:lnTo>
                      <a:pt x="0" y="393"/>
                    </a:lnTo>
                    <a:lnTo>
                      <a:pt x="0" y="506"/>
                    </a:lnTo>
                    <a:lnTo>
                      <a:pt x="113" y="618"/>
                    </a:lnTo>
                    <a:lnTo>
                      <a:pt x="169" y="674"/>
                    </a:lnTo>
                    <a:lnTo>
                      <a:pt x="225" y="787"/>
                    </a:lnTo>
                    <a:lnTo>
                      <a:pt x="281" y="1068"/>
                    </a:lnTo>
                    <a:lnTo>
                      <a:pt x="281" y="1180"/>
                    </a:lnTo>
                    <a:lnTo>
                      <a:pt x="225" y="1237"/>
                    </a:lnTo>
                    <a:lnTo>
                      <a:pt x="169" y="1237"/>
                    </a:lnTo>
                    <a:lnTo>
                      <a:pt x="113" y="1293"/>
                    </a:lnTo>
                    <a:lnTo>
                      <a:pt x="113" y="1349"/>
                    </a:lnTo>
                    <a:lnTo>
                      <a:pt x="113" y="1405"/>
                    </a:lnTo>
                    <a:lnTo>
                      <a:pt x="281" y="1405"/>
                    </a:lnTo>
                    <a:lnTo>
                      <a:pt x="337" y="1461"/>
                    </a:lnTo>
                    <a:lnTo>
                      <a:pt x="337" y="1630"/>
                    </a:lnTo>
                    <a:lnTo>
                      <a:pt x="506" y="1518"/>
                    </a:lnTo>
                    <a:lnTo>
                      <a:pt x="506" y="1405"/>
                    </a:lnTo>
                    <a:lnTo>
                      <a:pt x="618" y="1349"/>
                    </a:lnTo>
                    <a:lnTo>
                      <a:pt x="731" y="1405"/>
                    </a:lnTo>
                    <a:lnTo>
                      <a:pt x="843" y="1405"/>
                    </a:lnTo>
                    <a:lnTo>
                      <a:pt x="1124" y="1293"/>
                    </a:lnTo>
                    <a:lnTo>
                      <a:pt x="1293" y="1349"/>
                    </a:lnTo>
                    <a:lnTo>
                      <a:pt x="1405" y="1349"/>
                    </a:lnTo>
                    <a:lnTo>
                      <a:pt x="1461" y="1293"/>
                    </a:lnTo>
                    <a:lnTo>
                      <a:pt x="1743" y="1180"/>
                    </a:lnTo>
                    <a:lnTo>
                      <a:pt x="1743" y="1068"/>
                    </a:lnTo>
                    <a:lnTo>
                      <a:pt x="1686" y="1068"/>
                    </a:lnTo>
                    <a:lnTo>
                      <a:pt x="1630" y="1012"/>
                    </a:lnTo>
                    <a:lnTo>
                      <a:pt x="1518" y="1012"/>
                    </a:lnTo>
                    <a:lnTo>
                      <a:pt x="1461" y="956"/>
                    </a:lnTo>
                    <a:lnTo>
                      <a:pt x="1461" y="899"/>
                    </a:lnTo>
                    <a:lnTo>
                      <a:pt x="1518" y="843"/>
                    </a:lnTo>
                    <a:lnTo>
                      <a:pt x="1574" y="787"/>
                    </a:lnTo>
                    <a:lnTo>
                      <a:pt x="1630" y="618"/>
                    </a:lnTo>
                    <a:lnTo>
                      <a:pt x="1574" y="450"/>
                    </a:lnTo>
                    <a:lnTo>
                      <a:pt x="1574" y="393"/>
                    </a:lnTo>
                    <a:lnTo>
                      <a:pt x="1630" y="337"/>
                    </a:lnTo>
                    <a:lnTo>
                      <a:pt x="1630" y="281"/>
                    </a:lnTo>
                    <a:lnTo>
                      <a:pt x="1518" y="169"/>
                    </a:lnTo>
                    <a:lnTo>
                      <a:pt x="1349" y="225"/>
                    </a:lnTo>
                    <a:lnTo>
                      <a:pt x="1012" y="225"/>
                    </a:lnTo>
                    <a:lnTo>
                      <a:pt x="956" y="281"/>
                    </a:lnTo>
                    <a:lnTo>
                      <a:pt x="956" y="337"/>
                    </a:lnTo>
                    <a:lnTo>
                      <a:pt x="956" y="393"/>
                    </a:lnTo>
                    <a:lnTo>
                      <a:pt x="956" y="450"/>
                    </a:lnTo>
                    <a:lnTo>
                      <a:pt x="1012" y="506"/>
                    </a:lnTo>
                    <a:lnTo>
                      <a:pt x="1012" y="562"/>
                    </a:lnTo>
                    <a:lnTo>
                      <a:pt x="956" y="787"/>
                    </a:lnTo>
                    <a:lnTo>
                      <a:pt x="787" y="956"/>
                    </a:lnTo>
                    <a:lnTo>
                      <a:pt x="618" y="674"/>
                    </a:lnTo>
                    <a:lnTo>
                      <a:pt x="562" y="618"/>
                    </a:lnTo>
                    <a:lnTo>
                      <a:pt x="506" y="618"/>
                    </a:lnTo>
                    <a:lnTo>
                      <a:pt x="450" y="674"/>
                    </a:lnTo>
                    <a:lnTo>
                      <a:pt x="337" y="674"/>
                    </a:lnTo>
                    <a:lnTo>
                      <a:pt x="281" y="618"/>
                    </a:lnTo>
                    <a:lnTo>
                      <a:pt x="281" y="562"/>
                    </a:lnTo>
                    <a:lnTo>
                      <a:pt x="337" y="562"/>
                    </a:lnTo>
                    <a:lnTo>
                      <a:pt x="281" y="506"/>
                    </a:lnTo>
                    <a:lnTo>
                      <a:pt x="281" y="450"/>
                    </a:lnTo>
                    <a:lnTo>
                      <a:pt x="169" y="337"/>
                    </a:lnTo>
                    <a:lnTo>
                      <a:pt x="225" y="225"/>
                    </a:lnTo>
                    <a:lnTo>
                      <a:pt x="337" y="112"/>
                    </a:lnTo>
                    <a:lnTo>
                      <a:pt x="394" y="56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9" name="Google Shape;25129;p54"/>
              <p:cNvSpPr/>
              <p:nvPr/>
            </p:nvSpPr>
            <p:spPr>
              <a:xfrm>
                <a:off x="1837175" y="1136900"/>
                <a:ext cx="4077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1631" h="1631" extrusionOk="0">
                    <a:moveTo>
                      <a:pt x="1574" y="0"/>
                    </a:moveTo>
                    <a:lnTo>
                      <a:pt x="1518" y="56"/>
                    </a:lnTo>
                    <a:lnTo>
                      <a:pt x="1405" y="113"/>
                    </a:lnTo>
                    <a:lnTo>
                      <a:pt x="1349" y="169"/>
                    </a:lnTo>
                    <a:lnTo>
                      <a:pt x="1349" y="225"/>
                    </a:lnTo>
                    <a:lnTo>
                      <a:pt x="1237" y="281"/>
                    </a:lnTo>
                    <a:lnTo>
                      <a:pt x="1068" y="225"/>
                    </a:lnTo>
                    <a:lnTo>
                      <a:pt x="899" y="450"/>
                    </a:lnTo>
                    <a:lnTo>
                      <a:pt x="843" y="506"/>
                    </a:lnTo>
                    <a:lnTo>
                      <a:pt x="675" y="506"/>
                    </a:lnTo>
                    <a:lnTo>
                      <a:pt x="562" y="394"/>
                    </a:lnTo>
                    <a:lnTo>
                      <a:pt x="562" y="450"/>
                    </a:lnTo>
                    <a:lnTo>
                      <a:pt x="506" y="562"/>
                    </a:lnTo>
                    <a:lnTo>
                      <a:pt x="394" y="618"/>
                    </a:lnTo>
                    <a:lnTo>
                      <a:pt x="169" y="618"/>
                    </a:lnTo>
                    <a:lnTo>
                      <a:pt x="113" y="506"/>
                    </a:lnTo>
                    <a:lnTo>
                      <a:pt x="56" y="450"/>
                    </a:lnTo>
                    <a:lnTo>
                      <a:pt x="0" y="562"/>
                    </a:lnTo>
                    <a:lnTo>
                      <a:pt x="113" y="956"/>
                    </a:lnTo>
                    <a:lnTo>
                      <a:pt x="225" y="1012"/>
                    </a:lnTo>
                    <a:lnTo>
                      <a:pt x="337" y="899"/>
                    </a:lnTo>
                    <a:lnTo>
                      <a:pt x="394" y="787"/>
                    </a:lnTo>
                    <a:lnTo>
                      <a:pt x="562" y="731"/>
                    </a:lnTo>
                    <a:lnTo>
                      <a:pt x="618" y="843"/>
                    </a:lnTo>
                    <a:lnTo>
                      <a:pt x="731" y="956"/>
                    </a:lnTo>
                    <a:lnTo>
                      <a:pt x="787" y="1124"/>
                    </a:lnTo>
                    <a:lnTo>
                      <a:pt x="787" y="1181"/>
                    </a:lnTo>
                    <a:lnTo>
                      <a:pt x="731" y="1293"/>
                    </a:lnTo>
                    <a:lnTo>
                      <a:pt x="618" y="1349"/>
                    </a:lnTo>
                    <a:lnTo>
                      <a:pt x="562" y="1405"/>
                    </a:lnTo>
                    <a:lnTo>
                      <a:pt x="562" y="1518"/>
                    </a:lnTo>
                    <a:lnTo>
                      <a:pt x="562" y="1630"/>
                    </a:lnTo>
                    <a:lnTo>
                      <a:pt x="787" y="1630"/>
                    </a:lnTo>
                    <a:lnTo>
                      <a:pt x="787" y="1518"/>
                    </a:lnTo>
                    <a:lnTo>
                      <a:pt x="843" y="1405"/>
                    </a:lnTo>
                    <a:lnTo>
                      <a:pt x="1012" y="1405"/>
                    </a:lnTo>
                    <a:lnTo>
                      <a:pt x="1124" y="1349"/>
                    </a:lnTo>
                    <a:lnTo>
                      <a:pt x="1237" y="1293"/>
                    </a:lnTo>
                    <a:lnTo>
                      <a:pt x="1237" y="1181"/>
                    </a:lnTo>
                    <a:lnTo>
                      <a:pt x="1180" y="1124"/>
                    </a:lnTo>
                    <a:lnTo>
                      <a:pt x="1180" y="1012"/>
                    </a:lnTo>
                    <a:lnTo>
                      <a:pt x="1124" y="787"/>
                    </a:lnTo>
                    <a:lnTo>
                      <a:pt x="1124" y="675"/>
                    </a:lnTo>
                    <a:lnTo>
                      <a:pt x="1518" y="675"/>
                    </a:lnTo>
                    <a:lnTo>
                      <a:pt x="1574" y="618"/>
                    </a:lnTo>
                    <a:lnTo>
                      <a:pt x="1630" y="506"/>
                    </a:lnTo>
                    <a:lnTo>
                      <a:pt x="1630" y="394"/>
                    </a:lnTo>
                    <a:lnTo>
                      <a:pt x="1630" y="337"/>
                    </a:lnTo>
                    <a:lnTo>
                      <a:pt x="1630" y="225"/>
                    </a:lnTo>
                    <a:lnTo>
                      <a:pt x="1630" y="169"/>
                    </a:lnTo>
                    <a:lnTo>
                      <a:pt x="1630" y="113"/>
                    </a:lnTo>
                    <a:lnTo>
                      <a:pt x="1630" y="56"/>
                    </a:lnTo>
                    <a:lnTo>
                      <a:pt x="1574" y="0"/>
                    </a:lnTo>
                    <a:close/>
                  </a:path>
                </a:pathLst>
              </a:custGeom>
              <a:solidFill>
                <a:srgbClr val="B2D0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0" name="Google Shape;25130;p54"/>
              <p:cNvSpPr/>
              <p:nvPr/>
            </p:nvSpPr>
            <p:spPr>
              <a:xfrm>
                <a:off x="1802025" y="1179050"/>
                <a:ext cx="197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732" extrusionOk="0">
                    <a:moveTo>
                      <a:pt x="170" y="0"/>
                    </a:moveTo>
                    <a:lnTo>
                      <a:pt x="1" y="169"/>
                    </a:lnTo>
                    <a:lnTo>
                      <a:pt x="57" y="338"/>
                    </a:lnTo>
                    <a:lnTo>
                      <a:pt x="113" y="394"/>
                    </a:lnTo>
                    <a:lnTo>
                      <a:pt x="226" y="450"/>
                    </a:lnTo>
                    <a:lnTo>
                      <a:pt x="282" y="506"/>
                    </a:lnTo>
                    <a:lnTo>
                      <a:pt x="282" y="619"/>
                    </a:lnTo>
                    <a:lnTo>
                      <a:pt x="338" y="731"/>
                    </a:lnTo>
                    <a:lnTo>
                      <a:pt x="451" y="675"/>
                    </a:lnTo>
                    <a:lnTo>
                      <a:pt x="507" y="619"/>
                    </a:lnTo>
                    <a:lnTo>
                      <a:pt x="563" y="619"/>
                    </a:lnTo>
                    <a:lnTo>
                      <a:pt x="732" y="562"/>
                    </a:lnTo>
                    <a:lnTo>
                      <a:pt x="788" y="506"/>
                    </a:lnTo>
                    <a:lnTo>
                      <a:pt x="788" y="394"/>
                    </a:lnTo>
                    <a:lnTo>
                      <a:pt x="732" y="338"/>
                    </a:lnTo>
                    <a:lnTo>
                      <a:pt x="619" y="394"/>
                    </a:lnTo>
                    <a:lnTo>
                      <a:pt x="563" y="450"/>
                    </a:lnTo>
                    <a:lnTo>
                      <a:pt x="507" y="338"/>
                    </a:lnTo>
                    <a:lnTo>
                      <a:pt x="563" y="281"/>
                    </a:lnTo>
                    <a:lnTo>
                      <a:pt x="563" y="225"/>
                    </a:lnTo>
                    <a:lnTo>
                      <a:pt x="507" y="169"/>
                    </a:lnTo>
                    <a:lnTo>
                      <a:pt x="282" y="169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1" name="Google Shape;25131;p54"/>
              <p:cNvSpPr/>
              <p:nvPr/>
            </p:nvSpPr>
            <p:spPr>
              <a:xfrm>
                <a:off x="1865275" y="1113000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6" y="1"/>
                    </a:moveTo>
                    <a:lnTo>
                      <a:pt x="0" y="113"/>
                    </a:lnTo>
                    <a:lnTo>
                      <a:pt x="0" y="169"/>
                    </a:lnTo>
                    <a:lnTo>
                      <a:pt x="56" y="169"/>
                    </a:lnTo>
                    <a:lnTo>
                      <a:pt x="56" y="113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2" name="Google Shape;25132;p54"/>
              <p:cNvSpPr/>
              <p:nvPr/>
            </p:nvSpPr>
            <p:spPr>
              <a:xfrm>
                <a:off x="1835750" y="1150950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2D0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3" name="Google Shape;25133;p54"/>
              <p:cNvSpPr/>
              <p:nvPr/>
            </p:nvSpPr>
            <p:spPr>
              <a:xfrm>
                <a:off x="1804850" y="11748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57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4" name="Google Shape;25134;p54"/>
              <p:cNvSpPr/>
              <p:nvPr/>
            </p:nvSpPr>
            <p:spPr>
              <a:xfrm>
                <a:off x="1803450" y="11762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5" name="Google Shape;25135;p54"/>
              <p:cNvSpPr/>
              <p:nvPr/>
            </p:nvSpPr>
            <p:spPr>
              <a:xfrm>
                <a:off x="1804850" y="1177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56"/>
                    </a:moveTo>
                    <a:lnTo>
                      <a:pt x="57" y="5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6" name="Google Shape;25136;p54"/>
              <p:cNvSpPr/>
              <p:nvPr/>
            </p:nvSpPr>
            <p:spPr>
              <a:xfrm>
                <a:off x="1802025" y="118185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7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7" name="Google Shape;25137;p54"/>
              <p:cNvSpPr/>
              <p:nvPr/>
            </p:nvSpPr>
            <p:spPr>
              <a:xfrm>
                <a:off x="1896175" y="109895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8" name="Google Shape;25138;p54"/>
              <p:cNvSpPr/>
              <p:nvPr/>
            </p:nvSpPr>
            <p:spPr>
              <a:xfrm>
                <a:off x="1920075" y="1089125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113"/>
                    </a:lnTo>
                    <a:lnTo>
                      <a:pt x="113" y="113"/>
                    </a:lnTo>
                    <a:lnTo>
                      <a:pt x="169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9" name="Google Shape;25139;p54"/>
              <p:cNvSpPr/>
              <p:nvPr/>
            </p:nvSpPr>
            <p:spPr>
              <a:xfrm>
                <a:off x="1928500" y="10961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0" name="Google Shape;25140;p54"/>
              <p:cNvSpPr/>
              <p:nvPr/>
            </p:nvSpPr>
            <p:spPr>
              <a:xfrm>
                <a:off x="1880725" y="1083500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" y="0"/>
                    </a:moveTo>
                    <a:lnTo>
                      <a:pt x="57" y="113"/>
                    </a:lnTo>
                    <a:lnTo>
                      <a:pt x="113" y="225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DDC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1" name="Google Shape;25141;p54"/>
              <p:cNvSpPr/>
              <p:nvPr/>
            </p:nvSpPr>
            <p:spPr>
              <a:xfrm>
                <a:off x="1879325" y="11102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1D0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2" name="Google Shape;25142;p54"/>
              <p:cNvSpPr/>
              <p:nvPr/>
            </p:nvSpPr>
            <p:spPr>
              <a:xfrm>
                <a:off x="1709300" y="126195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0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B7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3" name="Google Shape;25143;p54"/>
              <p:cNvSpPr/>
              <p:nvPr/>
            </p:nvSpPr>
            <p:spPr>
              <a:xfrm>
                <a:off x="1675575" y="12844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7AE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4" name="Google Shape;25144;p54"/>
              <p:cNvSpPr/>
              <p:nvPr/>
            </p:nvSpPr>
            <p:spPr>
              <a:xfrm>
                <a:off x="1681200" y="1259150"/>
                <a:ext cx="985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19" extrusionOk="0">
                    <a:moveTo>
                      <a:pt x="225" y="0"/>
                    </a:moveTo>
                    <a:lnTo>
                      <a:pt x="169" y="112"/>
                    </a:lnTo>
                    <a:lnTo>
                      <a:pt x="169" y="225"/>
                    </a:lnTo>
                    <a:lnTo>
                      <a:pt x="113" y="337"/>
                    </a:lnTo>
                    <a:lnTo>
                      <a:pt x="57" y="394"/>
                    </a:lnTo>
                    <a:lnTo>
                      <a:pt x="0" y="450"/>
                    </a:lnTo>
                    <a:lnTo>
                      <a:pt x="0" y="618"/>
                    </a:lnTo>
                    <a:lnTo>
                      <a:pt x="57" y="618"/>
                    </a:lnTo>
                    <a:lnTo>
                      <a:pt x="225" y="562"/>
                    </a:lnTo>
                    <a:lnTo>
                      <a:pt x="338" y="506"/>
                    </a:lnTo>
                    <a:lnTo>
                      <a:pt x="338" y="450"/>
                    </a:lnTo>
                    <a:lnTo>
                      <a:pt x="338" y="394"/>
                    </a:lnTo>
                    <a:lnTo>
                      <a:pt x="338" y="225"/>
                    </a:lnTo>
                    <a:lnTo>
                      <a:pt x="394" y="56"/>
                    </a:lnTo>
                    <a:lnTo>
                      <a:pt x="338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96B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5" name="Google Shape;25145;p54"/>
              <p:cNvSpPr/>
              <p:nvPr/>
            </p:nvSpPr>
            <p:spPr>
              <a:xfrm>
                <a:off x="1686825" y="1274600"/>
                <a:ext cx="28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69" extrusionOk="0">
                    <a:moveTo>
                      <a:pt x="0" y="0"/>
                    </a:moveTo>
                    <a:lnTo>
                      <a:pt x="56" y="169"/>
                    </a:lnTo>
                    <a:lnTo>
                      <a:pt x="113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6B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6" name="Google Shape;25146;p54"/>
              <p:cNvSpPr/>
              <p:nvPr/>
            </p:nvSpPr>
            <p:spPr>
              <a:xfrm>
                <a:off x="1686825" y="1312525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83A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7" name="Google Shape;25147;p54"/>
              <p:cNvSpPr/>
              <p:nvPr/>
            </p:nvSpPr>
            <p:spPr>
              <a:xfrm>
                <a:off x="1686825" y="1312525"/>
                <a:ext cx="28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4" extrusionOk="0">
                    <a:moveTo>
                      <a:pt x="113" y="1"/>
                    </a:moveTo>
                    <a:lnTo>
                      <a:pt x="0" y="57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83A9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8" name="Google Shape;25148;p54"/>
              <p:cNvSpPr/>
              <p:nvPr/>
            </p:nvSpPr>
            <p:spPr>
              <a:xfrm>
                <a:off x="1689625" y="1312525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1" y="1"/>
                    </a:moveTo>
                    <a:lnTo>
                      <a:pt x="1" y="113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0B5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9" name="Google Shape;25149;p54"/>
              <p:cNvSpPr/>
              <p:nvPr/>
            </p:nvSpPr>
            <p:spPr>
              <a:xfrm>
                <a:off x="1973475" y="1132675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113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B3D3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0" name="Google Shape;25150;p54"/>
              <p:cNvSpPr/>
              <p:nvPr/>
            </p:nvSpPr>
            <p:spPr>
              <a:xfrm>
                <a:off x="1928500" y="1097550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1" y="0"/>
                    </a:move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7D6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1" name="Google Shape;25151;p54"/>
              <p:cNvSpPr/>
              <p:nvPr/>
            </p:nvSpPr>
            <p:spPr>
              <a:xfrm>
                <a:off x="2001575" y="11284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2" name="Google Shape;25152;p54"/>
              <p:cNvSpPr/>
              <p:nvPr/>
            </p:nvSpPr>
            <p:spPr>
              <a:xfrm>
                <a:off x="2047950" y="1163600"/>
                <a:ext cx="59025" cy="60425"/>
              </a:xfrm>
              <a:custGeom>
                <a:avLst/>
                <a:gdLst/>
                <a:ahLst/>
                <a:cxnLst/>
                <a:rect l="l" t="t" r="r" b="b"/>
                <a:pathLst>
                  <a:path w="2361" h="2417" extrusionOk="0">
                    <a:moveTo>
                      <a:pt x="1237" y="0"/>
                    </a:moveTo>
                    <a:lnTo>
                      <a:pt x="1180" y="56"/>
                    </a:lnTo>
                    <a:lnTo>
                      <a:pt x="1124" y="169"/>
                    </a:lnTo>
                    <a:lnTo>
                      <a:pt x="1180" y="225"/>
                    </a:lnTo>
                    <a:lnTo>
                      <a:pt x="1124" y="281"/>
                    </a:lnTo>
                    <a:lnTo>
                      <a:pt x="1068" y="337"/>
                    </a:lnTo>
                    <a:lnTo>
                      <a:pt x="899" y="618"/>
                    </a:lnTo>
                    <a:lnTo>
                      <a:pt x="843" y="731"/>
                    </a:lnTo>
                    <a:lnTo>
                      <a:pt x="674" y="787"/>
                    </a:lnTo>
                    <a:lnTo>
                      <a:pt x="674" y="843"/>
                    </a:lnTo>
                    <a:lnTo>
                      <a:pt x="731" y="899"/>
                    </a:lnTo>
                    <a:lnTo>
                      <a:pt x="787" y="956"/>
                    </a:lnTo>
                    <a:lnTo>
                      <a:pt x="843" y="956"/>
                    </a:lnTo>
                    <a:lnTo>
                      <a:pt x="899" y="843"/>
                    </a:lnTo>
                    <a:lnTo>
                      <a:pt x="1012" y="899"/>
                    </a:lnTo>
                    <a:lnTo>
                      <a:pt x="1180" y="1012"/>
                    </a:lnTo>
                    <a:lnTo>
                      <a:pt x="1180" y="1068"/>
                    </a:lnTo>
                    <a:lnTo>
                      <a:pt x="1124" y="1124"/>
                    </a:lnTo>
                    <a:lnTo>
                      <a:pt x="955" y="1124"/>
                    </a:lnTo>
                    <a:lnTo>
                      <a:pt x="843" y="1180"/>
                    </a:lnTo>
                    <a:lnTo>
                      <a:pt x="731" y="1237"/>
                    </a:lnTo>
                    <a:lnTo>
                      <a:pt x="674" y="1237"/>
                    </a:lnTo>
                    <a:lnTo>
                      <a:pt x="618" y="1180"/>
                    </a:lnTo>
                    <a:lnTo>
                      <a:pt x="562" y="1124"/>
                    </a:lnTo>
                    <a:lnTo>
                      <a:pt x="562" y="1180"/>
                    </a:lnTo>
                    <a:lnTo>
                      <a:pt x="506" y="1349"/>
                    </a:lnTo>
                    <a:lnTo>
                      <a:pt x="562" y="1461"/>
                    </a:lnTo>
                    <a:lnTo>
                      <a:pt x="562" y="1518"/>
                    </a:lnTo>
                    <a:lnTo>
                      <a:pt x="393" y="1518"/>
                    </a:lnTo>
                    <a:lnTo>
                      <a:pt x="337" y="1405"/>
                    </a:lnTo>
                    <a:lnTo>
                      <a:pt x="225" y="1293"/>
                    </a:lnTo>
                    <a:lnTo>
                      <a:pt x="56" y="1461"/>
                    </a:lnTo>
                    <a:lnTo>
                      <a:pt x="169" y="1630"/>
                    </a:lnTo>
                    <a:lnTo>
                      <a:pt x="169" y="1686"/>
                    </a:lnTo>
                    <a:lnTo>
                      <a:pt x="112" y="1742"/>
                    </a:lnTo>
                    <a:lnTo>
                      <a:pt x="0" y="1799"/>
                    </a:lnTo>
                    <a:lnTo>
                      <a:pt x="56" y="1855"/>
                    </a:lnTo>
                    <a:lnTo>
                      <a:pt x="112" y="1967"/>
                    </a:lnTo>
                    <a:lnTo>
                      <a:pt x="56" y="2080"/>
                    </a:lnTo>
                    <a:lnTo>
                      <a:pt x="56" y="2136"/>
                    </a:lnTo>
                    <a:lnTo>
                      <a:pt x="225" y="2136"/>
                    </a:lnTo>
                    <a:lnTo>
                      <a:pt x="281" y="2080"/>
                    </a:lnTo>
                    <a:lnTo>
                      <a:pt x="337" y="2023"/>
                    </a:lnTo>
                    <a:lnTo>
                      <a:pt x="337" y="1967"/>
                    </a:lnTo>
                    <a:lnTo>
                      <a:pt x="562" y="1967"/>
                    </a:lnTo>
                    <a:lnTo>
                      <a:pt x="674" y="1855"/>
                    </a:lnTo>
                    <a:lnTo>
                      <a:pt x="731" y="1742"/>
                    </a:lnTo>
                    <a:lnTo>
                      <a:pt x="731" y="1686"/>
                    </a:lnTo>
                    <a:lnTo>
                      <a:pt x="787" y="1630"/>
                    </a:lnTo>
                    <a:lnTo>
                      <a:pt x="843" y="1742"/>
                    </a:lnTo>
                    <a:lnTo>
                      <a:pt x="899" y="1799"/>
                    </a:lnTo>
                    <a:lnTo>
                      <a:pt x="899" y="1855"/>
                    </a:lnTo>
                    <a:lnTo>
                      <a:pt x="955" y="1855"/>
                    </a:lnTo>
                    <a:lnTo>
                      <a:pt x="1012" y="1799"/>
                    </a:lnTo>
                    <a:lnTo>
                      <a:pt x="1068" y="1518"/>
                    </a:lnTo>
                    <a:lnTo>
                      <a:pt x="1068" y="1461"/>
                    </a:lnTo>
                    <a:lnTo>
                      <a:pt x="1180" y="1461"/>
                    </a:lnTo>
                    <a:lnTo>
                      <a:pt x="1237" y="1518"/>
                    </a:lnTo>
                    <a:lnTo>
                      <a:pt x="1293" y="1574"/>
                    </a:lnTo>
                    <a:lnTo>
                      <a:pt x="1349" y="1630"/>
                    </a:lnTo>
                    <a:lnTo>
                      <a:pt x="1293" y="1686"/>
                    </a:lnTo>
                    <a:lnTo>
                      <a:pt x="1237" y="1799"/>
                    </a:lnTo>
                    <a:lnTo>
                      <a:pt x="1180" y="1911"/>
                    </a:lnTo>
                    <a:lnTo>
                      <a:pt x="1237" y="2136"/>
                    </a:lnTo>
                    <a:lnTo>
                      <a:pt x="1293" y="2417"/>
                    </a:lnTo>
                    <a:lnTo>
                      <a:pt x="1349" y="2417"/>
                    </a:lnTo>
                    <a:lnTo>
                      <a:pt x="1405" y="2361"/>
                    </a:lnTo>
                    <a:lnTo>
                      <a:pt x="1461" y="2305"/>
                    </a:lnTo>
                    <a:lnTo>
                      <a:pt x="1518" y="2248"/>
                    </a:lnTo>
                    <a:lnTo>
                      <a:pt x="1855" y="2080"/>
                    </a:lnTo>
                    <a:lnTo>
                      <a:pt x="2248" y="1855"/>
                    </a:lnTo>
                    <a:lnTo>
                      <a:pt x="2304" y="1742"/>
                    </a:lnTo>
                    <a:lnTo>
                      <a:pt x="2361" y="1686"/>
                    </a:lnTo>
                    <a:lnTo>
                      <a:pt x="2361" y="1630"/>
                    </a:lnTo>
                    <a:lnTo>
                      <a:pt x="2361" y="1574"/>
                    </a:lnTo>
                    <a:lnTo>
                      <a:pt x="2304" y="1461"/>
                    </a:lnTo>
                    <a:lnTo>
                      <a:pt x="2192" y="1461"/>
                    </a:lnTo>
                    <a:lnTo>
                      <a:pt x="2192" y="1518"/>
                    </a:lnTo>
                    <a:lnTo>
                      <a:pt x="2080" y="1518"/>
                    </a:lnTo>
                    <a:lnTo>
                      <a:pt x="2023" y="1405"/>
                    </a:lnTo>
                    <a:lnTo>
                      <a:pt x="2023" y="1124"/>
                    </a:lnTo>
                    <a:lnTo>
                      <a:pt x="1967" y="1068"/>
                    </a:lnTo>
                    <a:lnTo>
                      <a:pt x="1911" y="1068"/>
                    </a:lnTo>
                    <a:lnTo>
                      <a:pt x="1911" y="1124"/>
                    </a:lnTo>
                    <a:lnTo>
                      <a:pt x="1799" y="1180"/>
                    </a:lnTo>
                    <a:lnTo>
                      <a:pt x="1742" y="1068"/>
                    </a:lnTo>
                    <a:lnTo>
                      <a:pt x="1742" y="956"/>
                    </a:lnTo>
                    <a:lnTo>
                      <a:pt x="1630" y="843"/>
                    </a:lnTo>
                    <a:lnTo>
                      <a:pt x="1518" y="731"/>
                    </a:lnTo>
                    <a:lnTo>
                      <a:pt x="1518" y="675"/>
                    </a:lnTo>
                    <a:lnTo>
                      <a:pt x="1574" y="562"/>
                    </a:lnTo>
                    <a:lnTo>
                      <a:pt x="1574" y="506"/>
                    </a:lnTo>
                    <a:lnTo>
                      <a:pt x="1518" y="506"/>
                    </a:lnTo>
                    <a:lnTo>
                      <a:pt x="1405" y="450"/>
                    </a:lnTo>
                    <a:lnTo>
                      <a:pt x="1405" y="394"/>
                    </a:lnTo>
                    <a:lnTo>
                      <a:pt x="1405" y="337"/>
                    </a:lnTo>
                    <a:lnTo>
                      <a:pt x="1461" y="281"/>
                    </a:lnTo>
                    <a:lnTo>
                      <a:pt x="1630" y="169"/>
                    </a:lnTo>
                    <a:lnTo>
                      <a:pt x="1630" y="113"/>
                    </a:lnTo>
                    <a:lnTo>
                      <a:pt x="1518" y="113"/>
                    </a:lnTo>
                    <a:lnTo>
                      <a:pt x="1518" y="56"/>
                    </a:lnTo>
                    <a:lnTo>
                      <a:pt x="1461" y="0"/>
                    </a:lnTo>
                    <a:lnTo>
                      <a:pt x="1349" y="0"/>
                    </a:lnTo>
                    <a:lnTo>
                      <a:pt x="1349" y="56"/>
                    </a:lnTo>
                    <a:lnTo>
                      <a:pt x="1293" y="0"/>
                    </a:lnTo>
                    <a:close/>
                  </a:path>
                </a:pathLst>
              </a:custGeom>
              <a:solidFill>
                <a:srgbClr val="C4D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3" name="Google Shape;25153;p54"/>
              <p:cNvSpPr/>
              <p:nvPr/>
            </p:nvSpPr>
            <p:spPr>
              <a:xfrm>
                <a:off x="2031075" y="1131275"/>
                <a:ext cx="2110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844" extrusionOk="0">
                    <a:moveTo>
                      <a:pt x="282" y="0"/>
                    </a:moveTo>
                    <a:lnTo>
                      <a:pt x="169" y="57"/>
                    </a:lnTo>
                    <a:lnTo>
                      <a:pt x="113" y="113"/>
                    </a:lnTo>
                    <a:lnTo>
                      <a:pt x="57" y="281"/>
                    </a:lnTo>
                    <a:lnTo>
                      <a:pt x="1" y="338"/>
                    </a:lnTo>
                    <a:lnTo>
                      <a:pt x="1" y="506"/>
                    </a:lnTo>
                    <a:lnTo>
                      <a:pt x="1" y="562"/>
                    </a:lnTo>
                    <a:lnTo>
                      <a:pt x="57" y="619"/>
                    </a:lnTo>
                    <a:lnTo>
                      <a:pt x="169" y="619"/>
                    </a:lnTo>
                    <a:lnTo>
                      <a:pt x="225" y="562"/>
                    </a:lnTo>
                    <a:lnTo>
                      <a:pt x="282" y="562"/>
                    </a:lnTo>
                    <a:lnTo>
                      <a:pt x="338" y="675"/>
                    </a:lnTo>
                    <a:lnTo>
                      <a:pt x="506" y="675"/>
                    </a:lnTo>
                    <a:lnTo>
                      <a:pt x="563" y="731"/>
                    </a:lnTo>
                    <a:lnTo>
                      <a:pt x="619" y="787"/>
                    </a:lnTo>
                    <a:lnTo>
                      <a:pt x="675" y="843"/>
                    </a:lnTo>
                    <a:lnTo>
                      <a:pt x="731" y="787"/>
                    </a:lnTo>
                    <a:lnTo>
                      <a:pt x="844" y="562"/>
                    </a:lnTo>
                    <a:lnTo>
                      <a:pt x="844" y="506"/>
                    </a:lnTo>
                    <a:lnTo>
                      <a:pt x="731" y="338"/>
                    </a:lnTo>
                    <a:lnTo>
                      <a:pt x="675" y="394"/>
                    </a:lnTo>
                    <a:lnTo>
                      <a:pt x="563" y="450"/>
                    </a:lnTo>
                    <a:lnTo>
                      <a:pt x="450" y="113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4" name="Google Shape;25154;p54"/>
              <p:cNvSpPr/>
              <p:nvPr/>
            </p:nvSpPr>
            <p:spPr>
              <a:xfrm>
                <a:off x="2063400" y="1150950"/>
                <a:ext cx="168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844" extrusionOk="0">
                    <a:moveTo>
                      <a:pt x="169" y="0"/>
                    </a:moveTo>
                    <a:lnTo>
                      <a:pt x="113" y="56"/>
                    </a:lnTo>
                    <a:lnTo>
                      <a:pt x="113" y="169"/>
                    </a:lnTo>
                    <a:lnTo>
                      <a:pt x="56" y="225"/>
                    </a:lnTo>
                    <a:lnTo>
                      <a:pt x="0" y="394"/>
                    </a:lnTo>
                    <a:lnTo>
                      <a:pt x="169" y="506"/>
                    </a:lnTo>
                    <a:lnTo>
                      <a:pt x="225" y="731"/>
                    </a:lnTo>
                    <a:lnTo>
                      <a:pt x="281" y="843"/>
                    </a:lnTo>
                    <a:lnTo>
                      <a:pt x="506" y="843"/>
                    </a:lnTo>
                    <a:lnTo>
                      <a:pt x="562" y="787"/>
                    </a:lnTo>
                    <a:lnTo>
                      <a:pt x="562" y="731"/>
                    </a:lnTo>
                    <a:lnTo>
                      <a:pt x="562" y="619"/>
                    </a:lnTo>
                    <a:lnTo>
                      <a:pt x="675" y="506"/>
                    </a:lnTo>
                    <a:lnTo>
                      <a:pt x="619" y="281"/>
                    </a:lnTo>
                    <a:lnTo>
                      <a:pt x="562" y="169"/>
                    </a:lnTo>
                    <a:lnTo>
                      <a:pt x="450" y="113"/>
                    </a:lnTo>
                    <a:lnTo>
                      <a:pt x="225" y="113"/>
                    </a:lnTo>
                    <a:lnTo>
                      <a:pt x="225" y="56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B9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5" name="Google Shape;25155;p54"/>
              <p:cNvSpPr/>
              <p:nvPr/>
            </p:nvSpPr>
            <p:spPr>
              <a:xfrm>
                <a:off x="2053550" y="1139700"/>
                <a:ext cx="16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732" extrusionOk="0">
                    <a:moveTo>
                      <a:pt x="57" y="1"/>
                    </a:moveTo>
                    <a:lnTo>
                      <a:pt x="57" y="225"/>
                    </a:lnTo>
                    <a:lnTo>
                      <a:pt x="113" y="282"/>
                    </a:lnTo>
                    <a:lnTo>
                      <a:pt x="57" y="450"/>
                    </a:lnTo>
                    <a:lnTo>
                      <a:pt x="1" y="619"/>
                    </a:lnTo>
                    <a:lnTo>
                      <a:pt x="57" y="731"/>
                    </a:lnTo>
                    <a:lnTo>
                      <a:pt x="113" y="675"/>
                    </a:lnTo>
                    <a:lnTo>
                      <a:pt x="282" y="675"/>
                    </a:lnTo>
                    <a:lnTo>
                      <a:pt x="338" y="619"/>
                    </a:lnTo>
                    <a:lnTo>
                      <a:pt x="507" y="506"/>
                    </a:lnTo>
                    <a:lnTo>
                      <a:pt x="563" y="450"/>
                    </a:lnTo>
                    <a:lnTo>
                      <a:pt x="675" y="450"/>
                    </a:lnTo>
                    <a:lnTo>
                      <a:pt x="563" y="394"/>
                    </a:lnTo>
                    <a:lnTo>
                      <a:pt x="338" y="394"/>
                    </a:lnTo>
                    <a:lnTo>
                      <a:pt x="282" y="282"/>
                    </a:lnTo>
                    <a:lnTo>
                      <a:pt x="282" y="113"/>
                    </a:lnTo>
                    <a:lnTo>
                      <a:pt x="282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6" name="Google Shape;25156;p54"/>
              <p:cNvSpPr/>
              <p:nvPr/>
            </p:nvSpPr>
            <p:spPr>
              <a:xfrm>
                <a:off x="2028275" y="1125650"/>
                <a:ext cx="98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0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169"/>
                    </a:lnTo>
                    <a:lnTo>
                      <a:pt x="56" y="282"/>
                    </a:lnTo>
                    <a:lnTo>
                      <a:pt x="113" y="394"/>
                    </a:lnTo>
                    <a:lnTo>
                      <a:pt x="169" y="506"/>
                    </a:lnTo>
                    <a:lnTo>
                      <a:pt x="225" y="450"/>
                    </a:lnTo>
                    <a:lnTo>
                      <a:pt x="281" y="394"/>
                    </a:lnTo>
                    <a:lnTo>
                      <a:pt x="337" y="338"/>
                    </a:lnTo>
                    <a:lnTo>
                      <a:pt x="394" y="338"/>
                    </a:lnTo>
                    <a:lnTo>
                      <a:pt x="394" y="225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7" name="Google Shape;25157;p54"/>
              <p:cNvSpPr/>
              <p:nvPr/>
            </p:nvSpPr>
            <p:spPr>
              <a:xfrm>
                <a:off x="2091500" y="1169200"/>
                <a:ext cx="9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82" extrusionOk="0">
                    <a:moveTo>
                      <a:pt x="225" y="1"/>
                    </a:moveTo>
                    <a:lnTo>
                      <a:pt x="113" y="57"/>
                    </a:lnTo>
                    <a:lnTo>
                      <a:pt x="57" y="170"/>
                    </a:lnTo>
                    <a:lnTo>
                      <a:pt x="0" y="170"/>
                    </a:lnTo>
                    <a:lnTo>
                      <a:pt x="57" y="226"/>
                    </a:lnTo>
                    <a:lnTo>
                      <a:pt x="169" y="282"/>
                    </a:lnTo>
                    <a:lnTo>
                      <a:pt x="281" y="282"/>
                    </a:lnTo>
                    <a:lnTo>
                      <a:pt x="394" y="226"/>
                    </a:lnTo>
                    <a:lnTo>
                      <a:pt x="338" y="57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ACCB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8" name="Google Shape;25158;p54"/>
              <p:cNvSpPr/>
              <p:nvPr/>
            </p:nvSpPr>
            <p:spPr>
              <a:xfrm>
                <a:off x="2085875" y="111582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225"/>
                    </a:lnTo>
                    <a:lnTo>
                      <a:pt x="57" y="281"/>
                    </a:lnTo>
                    <a:lnTo>
                      <a:pt x="169" y="281"/>
                    </a:lnTo>
                    <a:lnTo>
                      <a:pt x="169" y="169"/>
                    </a:lnTo>
                    <a:lnTo>
                      <a:pt x="113" y="5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9" name="Google Shape;25159;p54"/>
              <p:cNvSpPr/>
              <p:nvPr/>
            </p:nvSpPr>
            <p:spPr>
              <a:xfrm>
                <a:off x="2045125" y="1129875"/>
                <a:ext cx="4250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9" extrusionOk="0">
                    <a:moveTo>
                      <a:pt x="57" y="0"/>
                    </a:moveTo>
                    <a:lnTo>
                      <a:pt x="1" y="56"/>
                    </a:lnTo>
                    <a:lnTo>
                      <a:pt x="1" y="113"/>
                    </a:lnTo>
                    <a:lnTo>
                      <a:pt x="57" y="169"/>
                    </a:lnTo>
                    <a:lnTo>
                      <a:pt x="169" y="169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0" name="Google Shape;25160;p54"/>
              <p:cNvSpPr/>
              <p:nvPr/>
            </p:nvSpPr>
            <p:spPr>
              <a:xfrm>
                <a:off x="2083075" y="112565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1"/>
                    </a:moveTo>
                    <a:lnTo>
                      <a:pt x="0" y="57"/>
                    </a:ln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1" name="Google Shape;25161;p54"/>
              <p:cNvSpPr/>
              <p:nvPr/>
            </p:nvSpPr>
            <p:spPr>
              <a:xfrm>
                <a:off x="2130850" y="1157975"/>
                <a:ext cx="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3" extrusionOk="0">
                    <a:moveTo>
                      <a:pt x="0" y="113"/>
                    </a:moveTo>
                    <a:lnTo>
                      <a:pt x="0" y="113"/>
                    </a:lnTo>
                    <a:lnTo>
                      <a:pt x="0" y="5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2" name="Google Shape;25162;p54"/>
              <p:cNvSpPr/>
              <p:nvPr/>
            </p:nvSpPr>
            <p:spPr>
              <a:xfrm>
                <a:off x="2062000" y="1100350"/>
                <a:ext cx="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58" extrusionOk="0">
                    <a:moveTo>
                      <a:pt x="0" y="57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3" name="Google Shape;25163;p54"/>
              <p:cNvSpPr/>
              <p:nvPr/>
            </p:nvSpPr>
            <p:spPr>
              <a:xfrm>
                <a:off x="2049350" y="11340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D2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4" name="Google Shape;25164;p54"/>
              <p:cNvSpPr/>
              <p:nvPr/>
            </p:nvSpPr>
            <p:spPr>
              <a:xfrm>
                <a:off x="2052150" y="11439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56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56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5" name="Google Shape;25165;p54"/>
              <p:cNvSpPr/>
              <p:nvPr/>
            </p:nvSpPr>
            <p:spPr>
              <a:xfrm>
                <a:off x="2067600" y="1150950"/>
                <a:ext cx="28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3" extrusionOk="0">
                    <a:moveTo>
                      <a:pt x="1" y="0"/>
                    </a:moveTo>
                    <a:lnTo>
                      <a:pt x="57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6" name="Google Shape;25166;p54"/>
              <p:cNvSpPr/>
              <p:nvPr/>
            </p:nvSpPr>
            <p:spPr>
              <a:xfrm>
                <a:off x="2080250" y="11636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9D6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7" name="Google Shape;25167;p54"/>
              <p:cNvSpPr/>
              <p:nvPr/>
            </p:nvSpPr>
            <p:spPr>
              <a:xfrm>
                <a:off x="2115375" y="1152350"/>
                <a:ext cx="14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3" extrusionOk="0">
                    <a:moveTo>
                      <a:pt x="1" y="113"/>
                    </a:moveTo>
                    <a:lnTo>
                      <a:pt x="1" y="113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1" y="113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8" name="Google Shape;25168;p54"/>
              <p:cNvSpPr/>
              <p:nvPr/>
            </p:nvSpPr>
            <p:spPr>
              <a:xfrm>
                <a:off x="2113975" y="115515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57" y="1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9" name="Google Shape;25169;p54"/>
              <p:cNvSpPr/>
              <p:nvPr/>
            </p:nvSpPr>
            <p:spPr>
              <a:xfrm>
                <a:off x="2142075" y="1148125"/>
                <a:ext cx="7050" cy="987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95" extrusionOk="0">
                    <a:moveTo>
                      <a:pt x="57" y="1"/>
                    </a:moveTo>
                    <a:lnTo>
                      <a:pt x="57" y="57"/>
                    </a:lnTo>
                    <a:lnTo>
                      <a:pt x="57" y="113"/>
                    </a:lnTo>
                    <a:lnTo>
                      <a:pt x="57" y="226"/>
                    </a:lnTo>
                    <a:lnTo>
                      <a:pt x="1" y="282"/>
                    </a:lnTo>
                    <a:lnTo>
                      <a:pt x="57" y="338"/>
                    </a:lnTo>
                    <a:lnTo>
                      <a:pt x="169" y="394"/>
                    </a:lnTo>
                    <a:lnTo>
                      <a:pt x="226" y="282"/>
                    </a:lnTo>
                    <a:lnTo>
                      <a:pt x="282" y="113"/>
                    </a:lnTo>
                    <a:lnTo>
                      <a:pt x="169" y="113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DCB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0" name="Google Shape;25170;p54"/>
              <p:cNvSpPr/>
              <p:nvPr/>
            </p:nvSpPr>
            <p:spPr>
              <a:xfrm>
                <a:off x="2108350" y="11102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113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1" name="Google Shape;25171;p54"/>
              <p:cNvSpPr/>
              <p:nvPr/>
            </p:nvSpPr>
            <p:spPr>
              <a:xfrm>
                <a:off x="2121000" y="114252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1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2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2" name="Google Shape;25172;p54"/>
              <p:cNvSpPr/>
              <p:nvPr/>
            </p:nvSpPr>
            <p:spPr>
              <a:xfrm>
                <a:off x="2144900" y="11579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0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DCB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3" name="Google Shape;25173;p54"/>
              <p:cNvSpPr/>
              <p:nvPr/>
            </p:nvSpPr>
            <p:spPr>
              <a:xfrm>
                <a:off x="2102750" y="1169200"/>
                <a:ext cx="84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82" extrusionOk="0">
                    <a:moveTo>
                      <a:pt x="169" y="1"/>
                    </a:moveTo>
                    <a:lnTo>
                      <a:pt x="56" y="57"/>
                    </a:lnTo>
                    <a:lnTo>
                      <a:pt x="0" y="170"/>
                    </a:lnTo>
                    <a:lnTo>
                      <a:pt x="112" y="282"/>
                    </a:lnTo>
                    <a:lnTo>
                      <a:pt x="225" y="226"/>
                    </a:lnTo>
                    <a:lnTo>
                      <a:pt x="337" y="170"/>
                    </a:lnTo>
                    <a:lnTo>
                      <a:pt x="337" y="113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ACCB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4" name="Google Shape;25174;p54"/>
              <p:cNvSpPr/>
              <p:nvPr/>
            </p:nvSpPr>
            <p:spPr>
              <a:xfrm>
                <a:off x="2147700" y="1111600"/>
                <a:ext cx="28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4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BBD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5" name="Google Shape;25175;p54"/>
              <p:cNvSpPr/>
              <p:nvPr/>
            </p:nvSpPr>
            <p:spPr>
              <a:xfrm>
                <a:off x="2143475" y="113547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5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8D4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6" name="Google Shape;25176;p54"/>
              <p:cNvSpPr/>
              <p:nvPr/>
            </p:nvSpPr>
            <p:spPr>
              <a:xfrm>
                <a:off x="2170175" y="1148125"/>
                <a:ext cx="28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4" extrusionOk="0">
                    <a:moveTo>
                      <a:pt x="1" y="1"/>
                    </a:moveTo>
                    <a:lnTo>
                      <a:pt x="57" y="113"/>
                    </a:lnTo>
                    <a:lnTo>
                      <a:pt x="113" y="113"/>
                    </a:lnTo>
                    <a:lnTo>
                      <a:pt x="113" y="5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DCB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7" name="Google Shape;25177;p54"/>
              <p:cNvSpPr/>
              <p:nvPr/>
            </p:nvSpPr>
            <p:spPr>
              <a:xfrm>
                <a:off x="2083075" y="1219800"/>
                <a:ext cx="28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113" y="0"/>
                    </a:moveTo>
                    <a:lnTo>
                      <a:pt x="56" y="57"/>
                    </a:lnTo>
                    <a:lnTo>
                      <a:pt x="0" y="113"/>
                    </a:lnTo>
                    <a:lnTo>
                      <a:pt x="56" y="11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8" name="Google Shape;25178;p54"/>
              <p:cNvSpPr/>
              <p:nvPr/>
            </p:nvSpPr>
            <p:spPr>
              <a:xfrm>
                <a:off x="2040900" y="1197325"/>
                <a:ext cx="56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38" extrusionOk="0">
                    <a:moveTo>
                      <a:pt x="113" y="0"/>
                    </a:moveTo>
                    <a:lnTo>
                      <a:pt x="113" y="56"/>
                    </a:lnTo>
                    <a:lnTo>
                      <a:pt x="1" y="56"/>
                    </a:lnTo>
                    <a:lnTo>
                      <a:pt x="1" y="169"/>
                    </a:lnTo>
                    <a:lnTo>
                      <a:pt x="57" y="281"/>
                    </a:lnTo>
                    <a:lnTo>
                      <a:pt x="170" y="337"/>
                    </a:lnTo>
                    <a:lnTo>
                      <a:pt x="226" y="281"/>
                    </a:lnTo>
                    <a:lnTo>
                      <a:pt x="226" y="169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C4D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9" name="Google Shape;25179;p54"/>
              <p:cNvSpPr/>
              <p:nvPr/>
            </p:nvSpPr>
            <p:spPr>
              <a:xfrm>
                <a:off x="2043725" y="1191700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57" y="169"/>
                    </a:lnTo>
                    <a:lnTo>
                      <a:pt x="0" y="225"/>
                    </a:lnTo>
                    <a:lnTo>
                      <a:pt x="113" y="225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C4DE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0" name="Google Shape;25180;p54"/>
              <p:cNvSpPr/>
              <p:nvPr/>
            </p:nvSpPr>
            <p:spPr>
              <a:xfrm>
                <a:off x="1887750" y="1172025"/>
                <a:ext cx="12675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450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1" y="169"/>
                    </a:lnTo>
                    <a:lnTo>
                      <a:pt x="57" y="225"/>
                    </a:lnTo>
                    <a:lnTo>
                      <a:pt x="338" y="225"/>
                    </a:lnTo>
                    <a:lnTo>
                      <a:pt x="338" y="394"/>
                    </a:lnTo>
                    <a:lnTo>
                      <a:pt x="338" y="450"/>
                    </a:lnTo>
                    <a:lnTo>
                      <a:pt x="394" y="450"/>
                    </a:lnTo>
                    <a:lnTo>
                      <a:pt x="450" y="394"/>
                    </a:lnTo>
                    <a:lnTo>
                      <a:pt x="506" y="281"/>
                    </a:lnTo>
                    <a:lnTo>
                      <a:pt x="506" y="169"/>
                    </a:lnTo>
                    <a:lnTo>
                      <a:pt x="450" y="113"/>
                    </a:lnTo>
                    <a:lnTo>
                      <a:pt x="394" y="57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1" name="Google Shape;25181;p54"/>
              <p:cNvSpPr/>
              <p:nvPr/>
            </p:nvSpPr>
            <p:spPr>
              <a:xfrm>
                <a:off x="1903200" y="1170625"/>
                <a:ext cx="42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82" extrusionOk="0">
                    <a:moveTo>
                      <a:pt x="113" y="0"/>
                    </a:moveTo>
                    <a:lnTo>
                      <a:pt x="57" y="113"/>
                    </a:lnTo>
                    <a:lnTo>
                      <a:pt x="1" y="169"/>
                    </a:lnTo>
                    <a:lnTo>
                      <a:pt x="57" y="281"/>
                    </a:lnTo>
                    <a:lnTo>
                      <a:pt x="113" y="281"/>
                    </a:lnTo>
                    <a:lnTo>
                      <a:pt x="169" y="225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2" name="Google Shape;25182;p54"/>
              <p:cNvSpPr/>
              <p:nvPr/>
            </p:nvSpPr>
            <p:spPr>
              <a:xfrm>
                <a:off x="1893375" y="1141100"/>
                <a:ext cx="42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113" y="169"/>
                    </a:lnTo>
                    <a:lnTo>
                      <a:pt x="169" y="169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3" name="Google Shape;25183;p54"/>
              <p:cNvSpPr/>
              <p:nvPr/>
            </p:nvSpPr>
            <p:spPr>
              <a:xfrm>
                <a:off x="1876500" y="1138300"/>
                <a:ext cx="28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82" extrusionOk="0">
                    <a:moveTo>
                      <a:pt x="57" y="0"/>
                    </a:moveTo>
                    <a:lnTo>
                      <a:pt x="1" y="113"/>
                    </a:lnTo>
                    <a:lnTo>
                      <a:pt x="57" y="281"/>
                    </a:lnTo>
                    <a:lnTo>
                      <a:pt x="113" y="1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4" name="Google Shape;25184;p54"/>
              <p:cNvSpPr/>
              <p:nvPr/>
            </p:nvSpPr>
            <p:spPr>
              <a:xfrm>
                <a:off x="1907425" y="11874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5" name="Google Shape;25185;p54"/>
              <p:cNvSpPr/>
              <p:nvPr/>
            </p:nvSpPr>
            <p:spPr>
              <a:xfrm>
                <a:off x="1907425" y="11931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6" name="Google Shape;25186;p54"/>
              <p:cNvSpPr/>
              <p:nvPr/>
            </p:nvSpPr>
            <p:spPr>
              <a:xfrm>
                <a:off x="1828725" y="11762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2D0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7" name="Google Shape;25187;p54"/>
              <p:cNvSpPr/>
              <p:nvPr/>
            </p:nvSpPr>
            <p:spPr>
              <a:xfrm>
                <a:off x="1950975" y="1173425"/>
                <a:ext cx="42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6" extrusionOk="0">
                    <a:moveTo>
                      <a:pt x="1" y="1"/>
                    </a:moveTo>
                    <a:lnTo>
                      <a:pt x="57" y="225"/>
                    </a:lnTo>
                    <a:lnTo>
                      <a:pt x="113" y="225"/>
                    </a:lnTo>
                    <a:lnTo>
                      <a:pt x="169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ACCC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8" name="Google Shape;25188;p54"/>
              <p:cNvSpPr/>
              <p:nvPr/>
            </p:nvSpPr>
            <p:spPr>
              <a:xfrm>
                <a:off x="1987525" y="1170625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113"/>
                    </a:lnTo>
                    <a:lnTo>
                      <a:pt x="56" y="113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9" name="Google Shape;25189;p54"/>
              <p:cNvSpPr/>
              <p:nvPr/>
            </p:nvSpPr>
            <p:spPr>
              <a:xfrm>
                <a:off x="1988925" y="1169200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0" name="Google Shape;25190;p54"/>
              <p:cNvSpPr/>
              <p:nvPr/>
            </p:nvSpPr>
            <p:spPr>
              <a:xfrm>
                <a:off x="1993125" y="1202925"/>
                <a:ext cx="14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4C6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1" name="Google Shape;25191;p54"/>
              <p:cNvSpPr/>
              <p:nvPr/>
            </p:nvSpPr>
            <p:spPr>
              <a:xfrm>
                <a:off x="2015625" y="1143925"/>
                <a:ext cx="2390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788" extrusionOk="0">
                    <a:moveTo>
                      <a:pt x="169" y="0"/>
                    </a:moveTo>
                    <a:lnTo>
                      <a:pt x="113" y="113"/>
                    </a:lnTo>
                    <a:lnTo>
                      <a:pt x="113" y="394"/>
                    </a:lnTo>
                    <a:lnTo>
                      <a:pt x="56" y="506"/>
                    </a:lnTo>
                    <a:lnTo>
                      <a:pt x="0" y="618"/>
                    </a:lnTo>
                    <a:lnTo>
                      <a:pt x="113" y="618"/>
                    </a:lnTo>
                    <a:lnTo>
                      <a:pt x="225" y="675"/>
                    </a:lnTo>
                    <a:lnTo>
                      <a:pt x="394" y="787"/>
                    </a:lnTo>
                    <a:lnTo>
                      <a:pt x="506" y="675"/>
                    </a:lnTo>
                    <a:lnTo>
                      <a:pt x="731" y="506"/>
                    </a:lnTo>
                    <a:lnTo>
                      <a:pt x="843" y="281"/>
                    </a:lnTo>
                    <a:lnTo>
                      <a:pt x="956" y="169"/>
                    </a:lnTo>
                    <a:lnTo>
                      <a:pt x="900" y="0"/>
                    </a:lnTo>
                    <a:lnTo>
                      <a:pt x="843" y="0"/>
                    </a:lnTo>
                    <a:lnTo>
                      <a:pt x="843" y="56"/>
                    </a:lnTo>
                    <a:lnTo>
                      <a:pt x="731" y="169"/>
                    </a:lnTo>
                    <a:lnTo>
                      <a:pt x="675" y="113"/>
                    </a:lnTo>
                    <a:lnTo>
                      <a:pt x="619" y="0"/>
                    </a:lnTo>
                    <a:lnTo>
                      <a:pt x="394" y="113"/>
                    </a:lnTo>
                    <a:lnTo>
                      <a:pt x="338" y="113"/>
                    </a:lnTo>
                    <a:lnTo>
                      <a:pt x="225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B5D2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2" name="Google Shape;25192;p54"/>
              <p:cNvSpPr/>
              <p:nvPr/>
            </p:nvSpPr>
            <p:spPr>
              <a:xfrm>
                <a:off x="2042325" y="1191700"/>
                <a:ext cx="14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3" extrusionOk="0">
                    <a:moveTo>
                      <a:pt x="56" y="0"/>
                    </a:moveTo>
                    <a:lnTo>
                      <a:pt x="0" y="56"/>
                    </a:lnTo>
                    <a:lnTo>
                      <a:pt x="56" y="11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3" name="Google Shape;25193;p54"/>
              <p:cNvSpPr/>
              <p:nvPr/>
            </p:nvSpPr>
            <p:spPr>
              <a:xfrm>
                <a:off x="2043725" y="1195900"/>
                <a:ext cx="14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4" extrusionOk="0">
                    <a:moveTo>
                      <a:pt x="57" y="1"/>
                    </a:moveTo>
                    <a:lnTo>
                      <a:pt x="0" y="113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FDB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4" name="Google Shape;25194;p54"/>
              <p:cNvSpPr/>
              <p:nvPr/>
            </p:nvSpPr>
            <p:spPr>
              <a:xfrm>
                <a:off x="2017025" y="117482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57" y="1"/>
                    </a:moveTo>
                    <a:lnTo>
                      <a:pt x="0" y="57"/>
                    </a:lnTo>
                    <a:lnTo>
                      <a:pt x="0" y="113"/>
                    </a:lnTo>
                    <a:lnTo>
                      <a:pt x="57" y="169"/>
                    </a:ln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5" name="Google Shape;25195;p54"/>
              <p:cNvSpPr/>
              <p:nvPr/>
            </p:nvSpPr>
            <p:spPr>
              <a:xfrm>
                <a:off x="2019825" y="118467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57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6" name="Google Shape;25196;p54"/>
              <p:cNvSpPr/>
              <p:nvPr/>
            </p:nvSpPr>
            <p:spPr>
              <a:xfrm>
                <a:off x="2070425" y="1091925"/>
                <a:ext cx="42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57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7" name="Google Shape;25197;p54"/>
              <p:cNvSpPr/>
              <p:nvPr/>
            </p:nvSpPr>
            <p:spPr>
              <a:xfrm>
                <a:off x="2104150" y="1082100"/>
                <a:ext cx="4225" cy="42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9" extrusionOk="0">
                    <a:moveTo>
                      <a:pt x="0" y="0"/>
                    </a:moveTo>
                    <a:lnTo>
                      <a:pt x="56" y="169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13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C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8" name="Google Shape;25198;p54"/>
              <p:cNvSpPr/>
              <p:nvPr/>
            </p:nvSpPr>
            <p:spPr>
              <a:xfrm>
                <a:off x="1887750" y="1200125"/>
                <a:ext cx="1425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170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" y="169"/>
                    </a:lnTo>
                    <a:lnTo>
                      <a:pt x="57" y="169"/>
                    </a:lnTo>
                    <a:lnTo>
                      <a:pt x="57" y="113"/>
                    </a:lnTo>
                    <a:lnTo>
                      <a:pt x="57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9" name="Google Shape;25199;p54"/>
              <p:cNvSpPr/>
              <p:nvPr/>
            </p:nvSpPr>
            <p:spPr>
              <a:xfrm>
                <a:off x="1821700" y="1214175"/>
                <a:ext cx="14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7" y="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CB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0" name="Google Shape;25200;p54"/>
              <p:cNvSpPr/>
              <p:nvPr/>
            </p:nvSpPr>
            <p:spPr>
              <a:xfrm>
                <a:off x="1942550" y="1139700"/>
                <a:ext cx="3515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069" extrusionOk="0">
                    <a:moveTo>
                      <a:pt x="394" y="1"/>
                    </a:moveTo>
                    <a:lnTo>
                      <a:pt x="338" y="57"/>
                    </a:lnTo>
                    <a:lnTo>
                      <a:pt x="282" y="113"/>
                    </a:lnTo>
                    <a:lnTo>
                      <a:pt x="282" y="282"/>
                    </a:lnTo>
                    <a:lnTo>
                      <a:pt x="225" y="338"/>
                    </a:lnTo>
                    <a:lnTo>
                      <a:pt x="169" y="282"/>
                    </a:lnTo>
                    <a:lnTo>
                      <a:pt x="169" y="225"/>
                    </a:lnTo>
                    <a:lnTo>
                      <a:pt x="113" y="169"/>
                    </a:lnTo>
                    <a:lnTo>
                      <a:pt x="1" y="225"/>
                    </a:lnTo>
                    <a:lnTo>
                      <a:pt x="57" y="450"/>
                    </a:lnTo>
                    <a:lnTo>
                      <a:pt x="113" y="675"/>
                    </a:lnTo>
                    <a:lnTo>
                      <a:pt x="169" y="731"/>
                    </a:lnTo>
                    <a:lnTo>
                      <a:pt x="338" y="731"/>
                    </a:lnTo>
                    <a:lnTo>
                      <a:pt x="450" y="675"/>
                    </a:lnTo>
                    <a:lnTo>
                      <a:pt x="506" y="563"/>
                    </a:lnTo>
                    <a:lnTo>
                      <a:pt x="675" y="619"/>
                    </a:lnTo>
                    <a:lnTo>
                      <a:pt x="787" y="675"/>
                    </a:lnTo>
                    <a:lnTo>
                      <a:pt x="844" y="787"/>
                    </a:lnTo>
                    <a:lnTo>
                      <a:pt x="787" y="844"/>
                    </a:lnTo>
                    <a:lnTo>
                      <a:pt x="675" y="900"/>
                    </a:lnTo>
                    <a:lnTo>
                      <a:pt x="619" y="1012"/>
                    </a:lnTo>
                    <a:lnTo>
                      <a:pt x="675" y="1069"/>
                    </a:lnTo>
                    <a:lnTo>
                      <a:pt x="900" y="1012"/>
                    </a:lnTo>
                    <a:lnTo>
                      <a:pt x="1181" y="1012"/>
                    </a:lnTo>
                    <a:lnTo>
                      <a:pt x="1293" y="956"/>
                    </a:lnTo>
                    <a:lnTo>
                      <a:pt x="1350" y="844"/>
                    </a:lnTo>
                    <a:lnTo>
                      <a:pt x="1406" y="731"/>
                    </a:lnTo>
                    <a:lnTo>
                      <a:pt x="1406" y="563"/>
                    </a:lnTo>
                    <a:lnTo>
                      <a:pt x="1350" y="506"/>
                    </a:lnTo>
                    <a:lnTo>
                      <a:pt x="1181" y="563"/>
                    </a:lnTo>
                    <a:lnTo>
                      <a:pt x="1068" y="619"/>
                    </a:lnTo>
                    <a:lnTo>
                      <a:pt x="1125" y="731"/>
                    </a:lnTo>
                    <a:lnTo>
                      <a:pt x="1125" y="844"/>
                    </a:lnTo>
                    <a:lnTo>
                      <a:pt x="1181" y="844"/>
                    </a:lnTo>
                    <a:lnTo>
                      <a:pt x="1125" y="900"/>
                    </a:lnTo>
                    <a:lnTo>
                      <a:pt x="1012" y="844"/>
                    </a:lnTo>
                    <a:lnTo>
                      <a:pt x="900" y="731"/>
                    </a:lnTo>
                    <a:lnTo>
                      <a:pt x="900" y="563"/>
                    </a:lnTo>
                    <a:lnTo>
                      <a:pt x="1012" y="394"/>
                    </a:lnTo>
                    <a:lnTo>
                      <a:pt x="1012" y="282"/>
                    </a:lnTo>
                    <a:lnTo>
                      <a:pt x="900" y="169"/>
                    </a:lnTo>
                    <a:lnTo>
                      <a:pt x="844" y="113"/>
                    </a:lnTo>
                    <a:lnTo>
                      <a:pt x="731" y="57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9FBF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1" name="Google Shape;25201;p54"/>
              <p:cNvSpPr/>
              <p:nvPr/>
            </p:nvSpPr>
            <p:spPr>
              <a:xfrm>
                <a:off x="1952400" y="1162175"/>
                <a:ext cx="12650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676" extrusionOk="0">
                    <a:moveTo>
                      <a:pt x="281" y="1"/>
                    </a:moveTo>
                    <a:lnTo>
                      <a:pt x="112" y="226"/>
                    </a:lnTo>
                    <a:lnTo>
                      <a:pt x="56" y="338"/>
                    </a:lnTo>
                    <a:lnTo>
                      <a:pt x="0" y="451"/>
                    </a:lnTo>
                    <a:lnTo>
                      <a:pt x="56" y="451"/>
                    </a:lnTo>
                    <a:lnTo>
                      <a:pt x="56" y="563"/>
                    </a:lnTo>
                    <a:lnTo>
                      <a:pt x="56" y="675"/>
                    </a:lnTo>
                    <a:lnTo>
                      <a:pt x="112" y="619"/>
                    </a:lnTo>
                    <a:lnTo>
                      <a:pt x="225" y="675"/>
                    </a:lnTo>
                    <a:lnTo>
                      <a:pt x="281" y="619"/>
                    </a:lnTo>
                    <a:lnTo>
                      <a:pt x="506" y="394"/>
                    </a:lnTo>
                    <a:lnTo>
                      <a:pt x="450" y="338"/>
                    </a:lnTo>
                    <a:lnTo>
                      <a:pt x="393" y="282"/>
                    </a:lnTo>
                    <a:lnTo>
                      <a:pt x="337" y="226"/>
                    </a:lnTo>
                    <a:lnTo>
                      <a:pt x="281" y="170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2" name="Google Shape;25202;p54"/>
              <p:cNvSpPr/>
              <p:nvPr/>
            </p:nvSpPr>
            <p:spPr>
              <a:xfrm>
                <a:off x="1955200" y="117765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0" y="0"/>
                    </a:moveTo>
                    <a:lnTo>
                      <a:pt x="113" y="5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CCC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3" name="Google Shape;25203;p54"/>
              <p:cNvSpPr/>
              <p:nvPr/>
            </p:nvSpPr>
            <p:spPr>
              <a:xfrm>
                <a:off x="1970650" y="1138300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1" y="5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D2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4" name="Google Shape;25204;p54"/>
              <p:cNvSpPr/>
              <p:nvPr/>
            </p:nvSpPr>
            <p:spPr>
              <a:xfrm>
                <a:off x="1921475" y="115657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5" name="Google Shape;25205;p54"/>
              <p:cNvSpPr/>
              <p:nvPr/>
            </p:nvSpPr>
            <p:spPr>
              <a:xfrm>
                <a:off x="1921475" y="1157975"/>
                <a:ext cx="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0" y="5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CF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6" name="Google Shape;25206;p54"/>
              <p:cNvSpPr/>
              <p:nvPr/>
            </p:nvSpPr>
            <p:spPr>
              <a:xfrm>
                <a:off x="1952400" y="118185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0" y="1"/>
                    </a:move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CC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7" name="Google Shape;25207;p54"/>
              <p:cNvSpPr/>
              <p:nvPr/>
            </p:nvSpPr>
            <p:spPr>
              <a:xfrm>
                <a:off x="2031075" y="11383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57" y="0"/>
                    </a:moveTo>
                    <a:lnTo>
                      <a:pt x="57" y="0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8" name="Google Shape;25208;p54"/>
              <p:cNvSpPr/>
              <p:nvPr/>
            </p:nvSpPr>
            <p:spPr>
              <a:xfrm>
                <a:off x="1894775" y="1128450"/>
                <a:ext cx="28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8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113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9" name="Google Shape;25209;p54"/>
              <p:cNvSpPr/>
              <p:nvPr/>
            </p:nvSpPr>
            <p:spPr>
              <a:xfrm>
                <a:off x="1891975" y="1121425"/>
                <a:ext cx="142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57" h="58" extrusionOk="0">
                    <a:moveTo>
                      <a:pt x="0" y="1"/>
                    </a:moveTo>
                    <a:lnTo>
                      <a:pt x="56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0" name="Google Shape;25210;p54"/>
              <p:cNvSpPr/>
              <p:nvPr/>
            </p:nvSpPr>
            <p:spPr>
              <a:xfrm>
                <a:off x="1868075" y="1145325"/>
                <a:ext cx="42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0" extrusionOk="0">
                    <a:moveTo>
                      <a:pt x="57" y="0"/>
                    </a:moveTo>
                    <a:lnTo>
                      <a:pt x="1" y="57"/>
                    </a:lnTo>
                    <a:lnTo>
                      <a:pt x="113" y="169"/>
                    </a:lnTo>
                    <a:lnTo>
                      <a:pt x="169" y="113"/>
                    </a:lnTo>
                    <a:lnTo>
                      <a:pt x="113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1" name="Google Shape;25211;p54"/>
              <p:cNvSpPr/>
              <p:nvPr/>
            </p:nvSpPr>
            <p:spPr>
              <a:xfrm>
                <a:off x="1870900" y="1142525"/>
                <a:ext cx="28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57" extrusionOk="0">
                    <a:moveTo>
                      <a:pt x="0" y="0"/>
                    </a:moveTo>
                    <a:lnTo>
                      <a:pt x="56" y="56"/>
                    </a:lnTo>
                    <a:lnTo>
                      <a:pt x="112" y="5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2" name="Google Shape;25212;p54"/>
              <p:cNvSpPr/>
              <p:nvPr/>
            </p:nvSpPr>
            <p:spPr>
              <a:xfrm>
                <a:off x="1875100" y="11467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1"/>
                    </a:moveTo>
                    <a:lnTo>
                      <a:pt x="57" y="57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3" name="Google Shape;25213;p54"/>
              <p:cNvSpPr/>
              <p:nvPr/>
            </p:nvSpPr>
            <p:spPr>
              <a:xfrm>
                <a:off x="1861050" y="1163600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1" y="0"/>
                    </a:moveTo>
                    <a:lnTo>
                      <a:pt x="1" y="56"/>
                    </a:lnTo>
                    <a:lnTo>
                      <a:pt x="57" y="5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4" name="Google Shape;25214;p54"/>
              <p:cNvSpPr/>
              <p:nvPr/>
            </p:nvSpPr>
            <p:spPr>
              <a:xfrm>
                <a:off x="1865275" y="1165000"/>
                <a:ext cx="1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1" extrusionOk="0">
                    <a:moveTo>
                      <a:pt x="56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6D3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5" name="Google Shape;25215;p54"/>
              <p:cNvSpPr/>
              <p:nvPr/>
            </p:nvSpPr>
            <p:spPr>
              <a:xfrm>
                <a:off x="2076050" y="1169200"/>
                <a:ext cx="4225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4" extrusionOk="0">
                    <a:moveTo>
                      <a:pt x="0" y="1"/>
                    </a:moveTo>
                    <a:lnTo>
                      <a:pt x="0" y="113"/>
                    </a:lnTo>
                    <a:lnTo>
                      <a:pt x="113" y="57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6" name="Google Shape;25216;p54"/>
              <p:cNvSpPr/>
              <p:nvPr/>
            </p:nvSpPr>
            <p:spPr>
              <a:xfrm>
                <a:off x="2029675" y="1143925"/>
                <a:ext cx="70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38" extrusionOk="0">
                    <a:moveTo>
                      <a:pt x="57" y="0"/>
                    </a:moveTo>
                    <a:lnTo>
                      <a:pt x="0" y="225"/>
                    </a:lnTo>
                    <a:lnTo>
                      <a:pt x="0" y="281"/>
                    </a:lnTo>
                    <a:lnTo>
                      <a:pt x="57" y="337"/>
                    </a:lnTo>
                    <a:lnTo>
                      <a:pt x="113" y="337"/>
                    </a:lnTo>
                    <a:lnTo>
                      <a:pt x="169" y="281"/>
                    </a:lnTo>
                    <a:lnTo>
                      <a:pt x="225" y="169"/>
                    </a:lnTo>
                    <a:lnTo>
                      <a:pt x="281" y="56"/>
                    </a:lnTo>
                    <a:lnTo>
                      <a:pt x="169" y="5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7" name="Google Shape;25217;p54"/>
              <p:cNvSpPr/>
              <p:nvPr/>
            </p:nvSpPr>
            <p:spPr>
              <a:xfrm>
                <a:off x="2035300" y="1139700"/>
                <a:ext cx="28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26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6" y="225"/>
                    </a:lnTo>
                    <a:lnTo>
                      <a:pt x="113" y="169"/>
                    </a:lnTo>
                    <a:lnTo>
                      <a:pt x="113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8" name="Google Shape;25218;p54"/>
              <p:cNvSpPr/>
              <p:nvPr/>
            </p:nvSpPr>
            <p:spPr>
              <a:xfrm>
                <a:off x="2071825" y="1167800"/>
                <a:ext cx="425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57" extrusionOk="0">
                    <a:moveTo>
                      <a:pt x="0" y="1"/>
                    </a:moveTo>
                    <a:lnTo>
                      <a:pt x="57" y="57"/>
                    </a:lnTo>
                    <a:lnTo>
                      <a:pt x="169" y="57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9" name="Google Shape;25219;p54"/>
              <p:cNvSpPr/>
              <p:nvPr/>
            </p:nvSpPr>
            <p:spPr>
              <a:xfrm>
                <a:off x="2070425" y="11579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D9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0" name="Google Shape;25220;p54"/>
              <p:cNvSpPr/>
              <p:nvPr/>
            </p:nvSpPr>
            <p:spPr>
              <a:xfrm>
                <a:off x="1959425" y="1143925"/>
                <a:ext cx="1425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7" extrusionOk="0">
                    <a:moveTo>
                      <a:pt x="0" y="0"/>
                    </a:moveTo>
                    <a:lnTo>
                      <a:pt x="0" y="56"/>
                    </a:lnTo>
                    <a:lnTo>
                      <a:pt x="56" y="56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1" name="Google Shape;25221;p54"/>
              <p:cNvSpPr/>
              <p:nvPr/>
            </p:nvSpPr>
            <p:spPr>
              <a:xfrm>
                <a:off x="1960825" y="1143925"/>
                <a:ext cx="4225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13" extrusionOk="0">
                    <a:moveTo>
                      <a:pt x="169" y="0"/>
                    </a:moveTo>
                    <a:lnTo>
                      <a:pt x="0" y="56"/>
                    </a:lnTo>
                    <a:lnTo>
                      <a:pt x="113" y="1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BC9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4537" name="Google Shape;24537;p54"/>
          <p:cNvGrpSpPr/>
          <p:nvPr/>
        </p:nvGrpSpPr>
        <p:grpSpPr>
          <a:xfrm>
            <a:off x="1512502" y="209470"/>
            <a:ext cx="6007480" cy="1047832"/>
            <a:chOff x="1512502" y="209470"/>
            <a:chExt cx="6007480" cy="1047832"/>
          </a:xfrm>
        </p:grpSpPr>
        <p:grpSp>
          <p:nvGrpSpPr>
            <p:cNvPr id="24538" name="Google Shape;24538;p54"/>
            <p:cNvGrpSpPr/>
            <p:nvPr/>
          </p:nvGrpSpPr>
          <p:grpSpPr>
            <a:xfrm>
              <a:off x="1696883" y="433894"/>
              <a:ext cx="5750248" cy="823408"/>
              <a:chOff x="554450" y="-209175"/>
              <a:chExt cx="4072125" cy="583150"/>
            </a:xfrm>
          </p:grpSpPr>
          <p:sp>
            <p:nvSpPr>
              <p:cNvPr id="24539" name="Google Shape;24539;p54"/>
              <p:cNvSpPr/>
              <p:nvPr/>
            </p:nvSpPr>
            <p:spPr>
              <a:xfrm>
                <a:off x="554450" y="-209175"/>
                <a:ext cx="4072125" cy="580350"/>
              </a:xfrm>
              <a:custGeom>
                <a:avLst/>
                <a:gdLst/>
                <a:ahLst/>
                <a:cxnLst/>
                <a:rect l="l" t="t" r="r" b="b"/>
                <a:pathLst>
                  <a:path w="162885" h="23214" extrusionOk="0">
                    <a:moveTo>
                      <a:pt x="0" y="0"/>
                    </a:moveTo>
                    <a:lnTo>
                      <a:pt x="0" y="23045"/>
                    </a:lnTo>
                    <a:lnTo>
                      <a:pt x="3653" y="22539"/>
                    </a:lnTo>
                    <a:lnTo>
                      <a:pt x="8543" y="23213"/>
                    </a:lnTo>
                    <a:lnTo>
                      <a:pt x="12197" y="22539"/>
                    </a:lnTo>
                    <a:lnTo>
                      <a:pt x="19447" y="22539"/>
                    </a:lnTo>
                    <a:lnTo>
                      <a:pt x="24337" y="21920"/>
                    </a:lnTo>
                    <a:lnTo>
                      <a:pt x="29171" y="21246"/>
                    </a:lnTo>
                    <a:lnTo>
                      <a:pt x="38894" y="21246"/>
                    </a:lnTo>
                    <a:lnTo>
                      <a:pt x="41367" y="20628"/>
                    </a:lnTo>
                    <a:lnTo>
                      <a:pt x="42885" y="20628"/>
                    </a:lnTo>
                    <a:lnTo>
                      <a:pt x="46482" y="20684"/>
                    </a:lnTo>
                    <a:lnTo>
                      <a:pt x="48562" y="20796"/>
                    </a:lnTo>
                    <a:lnTo>
                      <a:pt x="50585" y="20909"/>
                    </a:lnTo>
                    <a:lnTo>
                      <a:pt x="52271" y="21021"/>
                    </a:lnTo>
                    <a:lnTo>
                      <a:pt x="52946" y="21134"/>
                    </a:lnTo>
                    <a:lnTo>
                      <a:pt x="53508" y="21246"/>
                    </a:lnTo>
                    <a:lnTo>
                      <a:pt x="54463" y="21415"/>
                    </a:lnTo>
                    <a:lnTo>
                      <a:pt x="55475" y="21527"/>
                    </a:lnTo>
                    <a:lnTo>
                      <a:pt x="56487" y="21527"/>
                    </a:lnTo>
                    <a:lnTo>
                      <a:pt x="57442" y="21471"/>
                    </a:lnTo>
                    <a:lnTo>
                      <a:pt x="58960" y="21358"/>
                    </a:lnTo>
                    <a:lnTo>
                      <a:pt x="59578" y="21246"/>
                    </a:lnTo>
                    <a:lnTo>
                      <a:pt x="60421" y="21077"/>
                    </a:lnTo>
                    <a:lnTo>
                      <a:pt x="62613" y="20628"/>
                    </a:lnTo>
                    <a:lnTo>
                      <a:pt x="64075" y="20403"/>
                    </a:lnTo>
                    <a:lnTo>
                      <a:pt x="65705" y="20178"/>
                    </a:lnTo>
                    <a:lnTo>
                      <a:pt x="67503" y="20009"/>
                    </a:lnTo>
                    <a:lnTo>
                      <a:pt x="69302" y="19953"/>
                    </a:lnTo>
                    <a:lnTo>
                      <a:pt x="70932" y="20009"/>
                    </a:lnTo>
                    <a:lnTo>
                      <a:pt x="72168" y="20178"/>
                    </a:lnTo>
                    <a:lnTo>
                      <a:pt x="73180" y="20403"/>
                    </a:lnTo>
                    <a:lnTo>
                      <a:pt x="74023" y="20628"/>
                    </a:lnTo>
                    <a:lnTo>
                      <a:pt x="74810" y="20853"/>
                    </a:lnTo>
                    <a:lnTo>
                      <a:pt x="75597" y="21077"/>
                    </a:lnTo>
                    <a:lnTo>
                      <a:pt x="76608" y="21190"/>
                    </a:lnTo>
                    <a:lnTo>
                      <a:pt x="77789" y="21246"/>
                    </a:lnTo>
                    <a:lnTo>
                      <a:pt x="78519" y="21246"/>
                    </a:lnTo>
                    <a:lnTo>
                      <a:pt x="79306" y="21134"/>
                    </a:lnTo>
                    <a:lnTo>
                      <a:pt x="81105" y="20853"/>
                    </a:lnTo>
                    <a:lnTo>
                      <a:pt x="83072" y="20459"/>
                    </a:lnTo>
                    <a:lnTo>
                      <a:pt x="85096" y="19953"/>
                    </a:lnTo>
                    <a:lnTo>
                      <a:pt x="87119" y="19504"/>
                    </a:lnTo>
                    <a:lnTo>
                      <a:pt x="89086" y="19110"/>
                    </a:lnTo>
                    <a:lnTo>
                      <a:pt x="90885" y="18773"/>
                    </a:lnTo>
                    <a:lnTo>
                      <a:pt x="91672" y="18717"/>
                    </a:lnTo>
                    <a:lnTo>
                      <a:pt x="92402" y="18660"/>
                    </a:lnTo>
                    <a:lnTo>
                      <a:pt x="93133" y="18717"/>
                    </a:lnTo>
                    <a:lnTo>
                      <a:pt x="93976" y="18773"/>
                    </a:lnTo>
                    <a:lnTo>
                      <a:pt x="95887" y="18998"/>
                    </a:lnTo>
                    <a:lnTo>
                      <a:pt x="97967" y="19279"/>
                    </a:lnTo>
                    <a:lnTo>
                      <a:pt x="100159" y="19672"/>
                    </a:lnTo>
                    <a:lnTo>
                      <a:pt x="104149" y="20290"/>
                    </a:lnTo>
                    <a:lnTo>
                      <a:pt x="105779" y="20515"/>
                    </a:lnTo>
                    <a:lnTo>
                      <a:pt x="106960" y="20628"/>
                    </a:lnTo>
                    <a:lnTo>
                      <a:pt x="108252" y="20684"/>
                    </a:lnTo>
                    <a:lnTo>
                      <a:pt x="110107" y="20796"/>
                    </a:lnTo>
                    <a:lnTo>
                      <a:pt x="114547" y="21246"/>
                    </a:lnTo>
                    <a:lnTo>
                      <a:pt x="120337" y="21920"/>
                    </a:lnTo>
                    <a:lnTo>
                      <a:pt x="132477" y="19953"/>
                    </a:lnTo>
                    <a:lnTo>
                      <a:pt x="142201" y="21920"/>
                    </a:lnTo>
                    <a:lnTo>
                      <a:pt x="153161" y="21920"/>
                    </a:lnTo>
                    <a:lnTo>
                      <a:pt x="162884" y="20459"/>
                    </a:lnTo>
                    <a:lnTo>
                      <a:pt x="16288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0" name="Google Shape;24540;p54"/>
              <p:cNvSpPr/>
              <p:nvPr/>
            </p:nvSpPr>
            <p:spPr>
              <a:xfrm>
                <a:off x="1599875" y="227825"/>
                <a:ext cx="30267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121068" h="4553" extrusionOk="0">
                    <a:moveTo>
                      <a:pt x="49686" y="0"/>
                    </a:moveTo>
                    <a:lnTo>
                      <a:pt x="46257" y="618"/>
                    </a:lnTo>
                    <a:lnTo>
                      <a:pt x="42773" y="1574"/>
                    </a:lnTo>
                    <a:lnTo>
                      <a:pt x="40468" y="1237"/>
                    </a:lnTo>
                    <a:lnTo>
                      <a:pt x="38164" y="1855"/>
                    </a:lnTo>
                    <a:lnTo>
                      <a:pt x="34735" y="2754"/>
                    </a:lnTo>
                    <a:lnTo>
                      <a:pt x="29564" y="1855"/>
                    </a:lnTo>
                    <a:lnTo>
                      <a:pt x="21527" y="1855"/>
                    </a:lnTo>
                    <a:lnTo>
                      <a:pt x="19222" y="2136"/>
                    </a:lnTo>
                    <a:lnTo>
                      <a:pt x="16300" y="2754"/>
                    </a:lnTo>
                    <a:lnTo>
                      <a:pt x="12871" y="3091"/>
                    </a:lnTo>
                    <a:lnTo>
                      <a:pt x="10005" y="2754"/>
                    </a:lnTo>
                    <a:lnTo>
                      <a:pt x="3653" y="2473"/>
                    </a:lnTo>
                    <a:lnTo>
                      <a:pt x="2473" y="2642"/>
                    </a:lnTo>
                    <a:lnTo>
                      <a:pt x="1293" y="2923"/>
                    </a:lnTo>
                    <a:lnTo>
                      <a:pt x="0" y="3260"/>
                    </a:lnTo>
                    <a:lnTo>
                      <a:pt x="2361" y="3260"/>
                    </a:lnTo>
                    <a:lnTo>
                      <a:pt x="5789" y="3373"/>
                    </a:lnTo>
                    <a:lnTo>
                      <a:pt x="7588" y="3429"/>
                    </a:lnTo>
                    <a:lnTo>
                      <a:pt x="9274" y="3541"/>
                    </a:lnTo>
                    <a:lnTo>
                      <a:pt x="10679" y="3710"/>
                    </a:lnTo>
                    <a:lnTo>
                      <a:pt x="11691" y="3878"/>
                    </a:lnTo>
                    <a:lnTo>
                      <a:pt x="12646" y="4103"/>
                    </a:lnTo>
                    <a:lnTo>
                      <a:pt x="13658" y="4159"/>
                    </a:lnTo>
                    <a:lnTo>
                      <a:pt x="15625" y="4159"/>
                    </a:lnTo>
                    <a:lnTo>
                      <a:pt x="17143" y="3991"/>
                    </a:lnTo>
                    <a:lnTo>
                      <a:pt x="17761" y="3878"/>
                    </a:lnTo>
                    <a:lnTo>
                      <a:pt x="18604" y="3710"/>
                    </a:lnTo>
                    <a:lnTo>
                      <a:pt x="20796" y="3260"/>
                    </a:lnTo>
                    <a:lnTo>
                      <a:pt x="22258" y="3035"/>
                    </a:lnTo>
                    <a:lnTo>
                      <a:pt x="23888" y="2810"/>
                    </a:lnTo>
                    <a:lnTo>
                      <a:pt x="25686" y="2642"/>
                    </a:lnTo>
                    <a:lnTo>
                      <a:pt x="27485" y="2586"/>
                    </a:lnTo>
                    <a:lnTo>
                      <a:pt x="29115" y="2642"/>
                    </a:lnTo>
                    <a:lnTo>
                      <a:pt x="30351" y="2810"/>
                    </a:lnTo>
                    <a:lnTo>
                      <a:pt x="31363" y="3035"/>
                    </a:lnTo>
                    <a:lnTo>
                      <a:pt x="32206" y="3260"/>
                    </a:lnTo>
                    <a:lnTo>
                      <a:pt x="32993" y="3485"/>
                    </a:lnTo>
                    <a:lnTo>
                      <a:pt x="33780" y="3710"/>
                    </a:lnTo>
                    <a:lnTo>
                      <a:pt x="34791" y="3822"/>
                    </a:lnTo>
                    <a:lnTo>
                      <a:pt x="35972" y="3878"/>
                    </a:lnTo>
                    <a:lnTo>
                      <a:pt x="36702" y="3878"/>
                    </a:lnTo>
                    <a:lnTo>
                      <a:pt x="37489" y="3766"/>
                    </a:lnTo>
                    <a:lnTo>
                      <a:pt x="39288" y="3485"/>
                    </a:lnTo>
                    <a:lnTo>
                      <a:pt x="41255" y="3091"/>
                    </a:lnTo>
                    <a:lnTo>
                      <a:pt x="43279" y="2586"/>
                    </a:lnTo>
                    <a:lnTo>
                      <a:pt x="45302" y="2136"/>
                    </a:lnTo>
                    <a:lnTo>
                      <a:pt x="47269" y="1743"/>
                    </a:lnTo>
                    <a:lnTo>
                      <a:pt x="49068" y="1405"/>
                    </a:lnTo>
                    <a:lnTo>
                      <a:pt x="49855" y="1349"/>
                    </a:lnTo>
                    <a:lnTo>
                      <a:pt x="50585" y="1293"/>
                    </a:lnTo>
                    <a:lnTo>
                      <a:pt x="51316" y="1349"/>
                    </a:lnTo>
                    <a:lnTo>
                      <a:pt x="52159" y="1405"/>
                    </a:lnTo>
                    <a:lnTo>
                      <a:pt x="54070" y="1630"/>
                    </a:lnTo>
                    <a:lnTo>
                      <a:pt x="56150" y="1911"/>
                    </a:lnTo>
                    <a:lnTo>
                      <a:pt x="58342" y="2305"/>
                    </a:lnTo>
                    <a:lnTo>
                      <a:pt x="62332" y="2923"/>
                    </a:lnTo>
                    <a:lnTo>
                      <a:pt x="63962" y="3148"/>
                    </a:lnTo>
                    <a:lnTo>
                      <a:pt x="65143" y="3260"/>
                    </a:lnTo>
                    <a:lnTo>
                      <a:pt x="66435" y="3316"/>
                    </a:lnTo>
                    <a:lnTo>
                      <a:pt x="68290" y="3429"/>
                    </a:lnTo>
                    <a:lnTo>
                      <a:pt x="72730" y="3878"/>
                    </a:lnTo>
                    <a:lnTo>
                      <a:pt x="78520" y="4553"/>
                    </a:lnTo>
                    <a:lnTo>
                      <a:pt x="90660" y="2586"/>
                    </a:lnTo>
                    <a:lnTo>
                      <a:pt x="100384" y="4553"/>
                    </a:lnTo>
                    <a:lnTo>
                      <a:pt x="111344" y="4553"/>
                    </a:lnTo>
                    <a:lnTo>
                      <a:pt x="121067" y="3091"/>
                    </a:lnTo>
                    <a:lnTo>
                      <a:pt x="118201" y="2754"/>
                    </a:lnTo>
                    <a:lnTo>
                      <a:pt x="115896" y="3091"/>
                    </a:lnTo>
                    <a:lnTo>
                      <a:pt x="113592" y="2754"/>
                    </a:lnTo>
                    <a:lnTo>
                      <a:pt x="112412" y="3373"/>
                    </a:lnTo>
                    <a:lnTo>
                      <a:pt x="107241" y="3373"/>
                    </a:lnTo>
                    <a:lnTo>
                      <a:pt x="106117" y="2754"/>
                    </a:lnTo>
                    <a:lnTo>
                      <a:pt x="103812" y="3373"/>
                    </a:lnTo>
                    <a:lnTo>
                      <a:pt x="98023" y="3373"/>
                    </a:lnTo>
                    <a:lnTo>
                      <a:pt x="93414" y="2136"/>
                    </a:lnTo>
                    <a:lnTo>
                      <a:pt x="91728" y="1855"/>
                    </a:lnTo>
                    <a:lnTo>
                      <a:pt x="88243" y="2136"/>
                    </a:lnTo>
                    <a:lnTo>
                      <a:pt x="84253" y="2754"/>
                    </a:lnTo>
                    <a:lnTo>
                      <a:pt x="80768" y="2473"/>
                    </a:lnTo>
                    <a:lnTo>
                      <a:pt x="79025" y="2754"/>
                    </a:lnTo>
                    <a:lnTo>
                      <a:pt x="76721" y="3091"/>
                    </a:lnTo>
                    <a:lnTo>
                      <a:pt x="74417" y="3091"/>
                    </a:lnTo>
                    <a:lnTo>
                      <a:pt x="72730" y="2754"/>
                    </a:lnTo>
                    <a:lnTo>
                      <a:pt x="70426" y="2754"/>
                    </a:lnTo>
                    <a:lnTo>
                      <a:pt x="68121" y="1237"/>
                    </a:lnTo>
                    <a:lnTo>
                      <a:pt x="62951" y="2473"/>
                    </a:lnTo>
                    <a:lnTo>
                      <a:pt x="54295" y="956"/>
                    </a:lnTo>
                    <a:lnTo>
                      <a:pt x="53677" y="618"/>
                    </a:lnTo>
                    <a:lnTo>
                      <a:pt x="53115" y="450"/>
                    </a:lnTo>
                    <a:lnTo>
                      <a:pt x="52834" y="337"/>
                    </a:lnTo>
                    <a:lnTo>
                      <a:pt x="52552" y="337"/>
                    </a:lnTo>
                    <a:lnTo>
                      <a:pt x="51878" y="281"/>
                    </a:lnTo>
                    <a:lnTo>
                      <a:pt x="50923" y="169"/>
                    </a:lnTo>
                    <a:lnTo>
                      <a:pt x="4968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1" name="Google Shape;24541;p54"/>
              <p:cNvSpPr/>
              <p:nvPr/>
            </p:nvSpPr>
            <p:spPr>
              <a:xfrm>
                <a:off x="554450" y="289650"/>
                <a:ext cx="1007500" cy="84325"/>
              </a:xfrm>
              <a:custGeom>
                <a:avLst/>
                <a:gdLst/>
                <a:ahLst/>
                <a:cxnLst/>
                <a:rect l="l" t="t" r="r" b="b"/>
                <a:pathLst>
                  <a:path w="40300" h="3373" extrusionOk="0">
                    <a:moveTo>
                      <a:pt x="32262" y="0"/>
                    </a:moveTo>
                    <a:lnTo>
                      <a:pt x="29396" y="900"/>
                    </a:lnTo>
                    <a:lnTo>
                      <a:pt x="25349" y="1237"/>
                    </a:lnTo>
                    <a:lnTo>
                      <a:pt x="24169" y="1237"/>
                    </a:lnTo>
                    <a:lnTo>
                      <a:pt x="19560" y="1799"/>
                    </a:lnTo>
                    <a:lnTo>
                      <a:pt x="18379" y="1967"/>
                    </a:lnTo>
                    <a:lnTo>
                      <a:pt x="17424" y="2080"/>
                    </a:lnTo>
                    <a:lnTo>
                      <a:pt x="16693" y="2136"/>
                    </a:lnTo>
                    <a:lnTo>
                      <a:pt x="15569" y="2136"/>
                    </a:lnTo>
                    <a:lnTo>
                      <a:pt x="12703" y="1518"/>
                    </a:lnTo>
                    <a:lnTo>
                      <a:pt x="8094" y="2136"/>
                    </a:lnTo>
                    <a:lnTo>
                      <a:pt x="6913" y="2136"/>
                    </a:lnTo>
                    <a:lnTo>
                      <a:pt x="4047" y="1799"/>
                    </a:lnTo>
                    <a:lnTo>
                      <a:pt x="1742" y="2136"/>
                    </a:lnTo>
                    <a:lnTo>
                      <a:pt x="0" y="2080"/>
                    </a:lnTo>
                    <a:lnTo>
                      <a:pt x="0" y="3204"/>
                    </a:lnTo>
                    <a:lnTo>
                      <a:pt x="3653" y="2698"/>
                    </a:lnTo>
                    <a:lnTo>
                      <a:pt x="8543" y="3373"/>
                    </a:lnTo>
                    <a:lnTo>
                      <a:pt x="12197" y="2698"/>
                    </a:lnTo>
                    <a:lnTo>
                      <a:pt x="19447" y="2698"/>
                    </a:lnTo>
                    <a:lnTo>
                      <a:pt x="24337" y="2080"/>
                    </a:lnTo>
                    <a:lnTo>
                      <a:pt x="29171" y="1405"/>
                    </a:lnTo>
                    <a:lnTo>
                      <a:pt x="38894" y="1405"/>
                    </a:lnTo>
                    <a:lnTo>
                      <a:pt x="40300" y="1068"/>
                    </a:lnTo>
                    <a:lnTo>
                      <a:pt x="40019" y="1012"/>
                    </a:lnTo>
                    <a:lnTo>
                      <a:pt x="39738" y="900"/>
                    </a:lnTo>
                    <a:lnTo>
                      <a:pt x="39569" y="787"/>
                    </a:lnTo>
                    <a:lnTo>
                      <a:pt x="39400" y="618"/>
                    </a:lnTo>
                    <a:lnTo>
                      <a:pt x="39232" y="394"/>
                    </a:lnTo>
                    <a:lnTo>
                      <a:pt x="39175" y="281"/>
                    </a:lnTo>
                    <a:lnTo>
                      <a:pt x="37433" y="281"/>
                    </a:lnTo>
                    <a:lnTo>
                      <a:pt x="35129" y="618"/>
                    </a:lnTo>
                    <a:lnTo>
                      <a:pt x="3226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542" name="Google Shape;24542;p54"/>
            <p:cNvSpPr/>
            <p:nvPr/>
          </p:nvSpPr>
          <p:spPr>
            <a:xfrm rot="-1985913">
              <a:off x="1497571" y="384447"/>
              <a:ext cx="685064" cy="148945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3" name="Google Shape;24543;p54"/>
            <p:cNvSpPr/>
            <p:nvPr/>
          </p:nvSpPr>
          <p:spPr>
            <a:xfrm rot="-5400000">
              <a:off x="7173633" y="678340"/>
              <a:ext cx="518100" cy="174600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544" name="Google Shape;24544;p54"/>
          <p:cNvSpPr txBox="1">
            <a:spLocks noGrp="1"/>
          </p:cNvSpPr>
          <p:nvPr>
            <p:ph type="title" idx="6"/>
          </p:nvPr>
        </p:nvSpPr>
        <p:spPr>
          <a:xfrm>
            <a:off x="1949550" y="547250"/>
            <a:ext cx="5244900" cy="4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dirty="0"/>
              <a:t>Ruang </a:t>
            </a:r>
            <a:r>
              <a:rPr lang="en-ID" dirty="0" err="1"/>
              <a:t>Lingkup</a:t>
            </a:r>
            <a:r>
              <a:rPr lang="en-ID" dirty="0"/>
              <a:t> </a:t>
            </a:r>
            <a:r>
              <a:rPr lang="en-ID" dirty="0" err="1"/>
              <a:t>Materi</a:t>
            </a:r>
            <a:r>
              <a:rPr lang="en-ID" dirty="0"/>
              <a:t> IPS</a:t>
            </a:r>
            <a:endParaRPr dirty="0"/>
          </a:p>
        </p:txBody>
      </p:sp>
      <p:sp>
        <p:nvSpPr>
          <p:cNvPr id="24545" name="Google Shape;24545;p54"/>
          <p:cNvSpPr txBox="1">
            <a:spLocks noGrp="1"/>
          </p:cNvSpPr>
          <p:nvPr>
            <p:ph type="title"/>
          </p:nvPr>
        </p:nvSpPr>
        <p:spPr>
          <a:xfrm>
            <a:off x="1501549" y="2005904"/>
            <a:ext cx="828380" cy="41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01</a:t>
            </a:r>
            <a:endParaRPr dirty="0"/>
          </a:p>
        </p:txBody>
      </p:sp>
      <p:sp>
        <p:nvSpPr>
          <p:cNvPr id="24546" name="Google Shape;24546;p54"/>
          <p:cNvSpPr txBox="1">
            <a:spLocks noGrp="1"/>
          </p:cNvSpPr>
          <p:nvPr>
            <p:ph type="subTitle" idx="1"/>
          </p:nvPr>
        </p:nvSpPr>
        <p:spPr>
          <a:xfrm>
            <a:off x="938487" y="2413329"/>
            <a:ext cx="1983973" cy="11645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dirty="0" err="1"/>
              <a:t>Merupakan</a:t>
            </a:r>
            <a:r>
              <a:rPr lang="en-ID" dirty="0"/>
              <a:t> </a:t>
            </a:r>
            <a:r>
              <a:rPr lang="en-ID" dirty="0" err="1"/>
              <a:t>perpaduan</a:t>
            </a:r>
            <a:r>
              <a:rPr lang="en-ID" dirty="0"/>
              <a:t> </a:t>
            </a:r>
            <a:r>
              <a:rPr lang="en-ID" dirty="0" err="1"/>
              <a:t>atau</a:t>
            </a:r>
            <a:r>
              <a:rPr lang="en-ID" dirty="0"/>
              <a:t> </a:t>
            </a:r>
            <a:r>
              <a:rPr lang="en-ID" dirty="0" err="1"/>
              <a:t>integrasi</a:t>
            </a:r>
            <a:r>
              <a:rPr lang="en-ID" dirty="0"/>
              <a:t> </a:t>
            </a:r>
            <a:r>
              <a:rPr lang="en-ID" dirty="0" err="1"/>
              <a:t>dari</a:t>
            </a:r>
            <a:r>
              <a:rPr lang="en-ID" dirty="0"/>
              <a:t> </a:t>
            </a:r>
            <a:r>
              <a:rPr lang="en-ID" dirty="0" err="1"/>
              <a:t>berbagai</a:t>
            </a:r>
            <a:r>
              <a:rPr lang="en-ID" dirty="0"/>
              <a:t> </a:t>
            </a:r>
            <a:r>
              <a:rPr lang="en-ID" dirty="0" err="1"/>
              <a:t>cabang</a:t>
            </a:r>
            <a:r>
              <a:rPr lang="en-ID" dirty="0"/>
              <a:t> </a:t>
            </a:r>
            <a:r>
              <a:rPr lang="en-ID" dirty="0" err="1"/>
              <a:t>ilmu-ilmu</a:t>
            </a:r>
            <a:r>
              <a:rPr lang="en-ID" dirty="0"/>
              <a:t> </a:t>
            </a:r>
            <a:r>
              <a:rPr lang="en-ID" dirty="0" err="1"/>
              <a:t>sosial</a:t>
            </a:r>
            <a:r>
              <a:rPr lang="en-ID" dirty="0"/>
              <a:t> dan </a:t>
            </a:r>
            <a:r>
              <a:rPr lang="en-ID" dirty="0" err="1"/>
              <a:t>humaniora</a:t>
            </a:r>
            <a:r>
              <a:rPr lang="en-ID" dirty="0"/>
              <a:t>.</a:t>
            </a:r>
            <a:endParaRPr dirty="0"/>
          </a:p>
        </p:txBody>
      </p:sp>
      <p:sp>
        <p:nvSpPr>
          <p:cNvPr id="24547" name="Google Shape;24547;p54"/>
          <p:cNvSpPr txBox="1">
            <a:spLocks noGrp="1"/>
          </p:cNvSpPr>
          <p:nvPr>
            <p:ph type="title" idx="2"/>
          </p:nvPr>
        </p:nvSpPr>
        <p:spPr>
          <a:xfrm>
            <a:off x="3403800" y="2811347"/>
            <a:ext cx="2336400" cy="41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02</a:t>
            </a:r>
            <a:endParaRPr dirty="0"/>
          </a:p>
        </p:txBody>
      </p:sp>
      <p:sp>
        <p:nvSpPr>
          <p:cNvPr id="24548" name="Google Shape;24548;p54"/>
          <p:cNvSpPr txBox="1">
            <a:spLocks noGrp="1"/>
          </p:cNvSpPr>
          <p:nvPr>
            <p:ph type="subTitle" idx="3"/>
          </p:nvPr>
        </p:nvSpPr>
        <p:spPr>
          <a:xfrm>
            <a:off x="3322624" y="3618844"/>
            <a:ext cx="2517237" cy="76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</a:pPr>
            <a:r>
              <a:rPr lang="nn-NO" dirty="0"/>
              <a:t>Terkait dengan masalah- masalah sosial kemasyarakatan dan kebangsaan, seiring dengan perkembangan ilmu pengetahuan, dan teknologi, serta tuntutan dunia global.</a:t>
            </a:r>
            <a:endParaRPr dirty="0"/>
          </a:p>
        </p:txBody>
      </p:sp>
      <p:sp>
        <p:nvSpPr>
          <p:cNvPr id="24549" name="Google Shape;24549;p54"/>
          <p:cNvSpPr txBox="1">
            <a:spLocks noGrp="1"/>
          </p:cNvSpPr>
          <p:nvPr>
            <p:ph type="title" idx="4"/>
          </p:nvPr>
        </p:nvSpPr>
        <p:spPr>
          <a:xfrm>
            <a:off x="5983450" y="1932385"/>
            <a:ext cx="2336400" cy="41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03</a:t>
            </a:r>
            <a:endParaRPr dirty="0"/>
          </a:p>
        </p:txBody>
      </p:sp>
      <p:sp>
        <p:nvSpPr>
          <p:cNvPr id="24550" name="Google Shape;24550;p54"/>
          <p:cNvSpPr txBox="1">
            <a:spLocks noGrp="1"/>
          </p:cNvSpPr>
          <p:nvPr>
            <p:ph type="subTitle" idx="5"/>
          </p:nvPr>
        </p:nvSpPr>
        <p:spPr>
          <a:xfrm>
            <a:off x="6116850" y="2434669"/>
            <a:ext cx="2155200" cy="12684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dirty="0" err="1"/>
              <a:t>Jenis</a:t>
            </a:r>
            <a:r>
              <a:rPr lang="en-ID" dirty="0"/>
              <a:t> </a:t>
            </a:r>
            <a:r>
              <a:rPr lang="en-ID" dirty="0" err="1"/>
              <a:t>materi</a:t>
            </a:r>
            <a:r>
              <a:rPr lang="en-ID" dirty="0"/>
              <a:t> IPS </a:t>
            </a:r>
            <a:r>
              <a:rPr lang="en-ID" dirty="0" err="1"/>
              <a:t>dapat</a:t>
            </a:r>
            <a:r>
              <a:rPr lang="en-ID" dirty="0"/>
              <a:t> </a:t>
            </a:r>
            <a:r>
              <a:rPr lang="en-ID" dirty="0" err="1"/>
              <a:t>berupa</a:t>
            </a:r>
            <a:r>
              <a:rPr lang="en-ID" dirty="0"/>
              <a:t> </a:t>
            </a:r>
            <a:r>
              <a:rPr lang="en-ID" dirty="0" err="1"/>
              <a:t>fakta</a:t>
            </a:r>
            <a:r>
              <a:rPr lang="en-ID" dirty="0"/>
              <a:t>, </a:t>
            </a:r>
            <a:r>
              <a:rPr lang="en-ID" dirty="0" err="1"/>
              <a:t>konsep</a:t>
            </a:r>
            <a:r>
              <a:rPr lang="en-ID" dirty="0"/>
              <a:t> dan </a:t>
            </a:r>
            <a:r>
              <a:rPr lang="en-ID" dirty="0" err="1"/>
              <a:t>generalisasi</a:t>
            </a:r>
            <a:r>
              <a:rPr lang="en-ID" dirty="0"/>
              <a:t>, </a:t>
            </a:r>
            <a:r>
              <a:rPr lang="en-ID" dirty="0" err="1"/>
              <a:t>terkait</a:t>
            </a:r>
            <a:r>
              <a:rPr lang="en-ID" dirty="0"/>
              <a:t> juga </a:t>
            </a:r>
            <a:r>
              <a:rPr lang="en-ID" dirty="0" err="1"/>
              <a:t>dengan</a:t>
            </a:r>
            <a:r>
              <a:rPr lang="en-ID" dirty="0"/>
              <a:t> </a:t>
            </a:r>
            <a:r>
              <a:rPr lang="en-ID" dirty="0" err="1"/>
              <a:t>aspek</a:t>
            </a:r>
            <a:r>
              <a:rPr lang="en-ID" dirty="0"/>
              <a:t> </a:t>
            </a:r>
            <a:r>
              <a:rPr lang="en-ID" dirty="0" err="1"/>
              <a:t>kognitif</a:t>
            </a:r>
            <a:r>
              <a:rPr lang="en-ID" dirty="0"/>
              <a:t>, </a:t>
            </a:r>
            <a:r>
              <a:rPr lang="en-ID" dirty="0" err="1"/>
              <a:t>afektif</a:t>
            </a:r>
            <a:r>
              <a:rPr lang="en-ID" dirty="0"/>
              <a:t>, </a:t>
            </a:r>
            <a:r>
              <a:rPr lang="en-ID" dirty="0" err="1"/>
              <a:t>psikomotorik</a:t>
            </a:r>
            <a:r>
              <a:rPr lang="en-ID" dirty="0"/>
              <a:t> dan </a:t>
            </a:r>
            <a:r>
              <a:rPr lang="en-ID" dirty="0" err="1"/>
              <a:t>nilai-nilai</a:t>
            </a:r>
            <a:r>
              <a:rPr lang="en-ID" dirty="0"/>
              <a:t> spiritual.</a:t>
            </a:r>
            <a:endParaRPr dirty="0"/>
          </a:p>
        </p:txBody>
      </p:sp>
      <p:grpSp>
        <p:nvGrpSpPr>
          <p:cNvPr id="24551" name="Google Shape;24551;p54"/>
          <p:cNvGrpSpPr/>
          <p:nvPr/>
        </p:nvGrpSpPr>
        <p:grpSpPr>
          <a:xfrm rot="2700000">
            <a:off x="3677649" y="902623"/>
            <a:ext cx="1788705" cy="1891738"/>
            <a:chOff x="396330" y="4465143"/>
            <a:chExt cx="1788722" cy="1891756"/>
          </a:xfrm>
        </p:grpSpPr>
        <p:pic>
          <p:nvPicPr>
            <p:cNvPr id="24552" name="Google Shape;24552;p54"/>
            <p:cNvPicPr preferRelativeResize="0"/>
            <p:nvPr/>
          </p:nvPicPr>
          <p:blipFill rotWithShape="1">
            <a:blip r:embed="rId4">
              <a:alphaModFix/>
            </a:blip>
            <a:srcRect l="8091" t="66652" r="71291" b="19649"/>
            <a:stretch/>
          </p:blipFill>
          <p:spPr>
            <a:xfrm rot="1926806">
              <a:off x="1072252" y="5027814"/>
              <a:ext cx="948464" cy="89125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553" name="Google Shape;24553;p54"/>
            <p:cNvPicPr preferRelativeResize="0"/>
            <p:nvPr/>
          </p:nvPicPr>
          <p:blipFill rotWithShape="1">
            <a:blip r:embed="rId4">
              <a:alphaModFix/>
            </a:blip>
            <a:srcRect l="13623" t="92236" r="68393" b="1204"/>
            <a:stretch/>
          </p:blipFill>
          <p:spPr>
            <a:xfrm rot="4273716">
              <a:off x="1258476" y="4712085"/>
              <a:ext cx="827330" cy="42677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554" name="Google Shape;24554;p54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1926809">
              <a:off x="550324" y="5371117"/>
              <a:ext cx="847901" cy="823402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10" name="Google Shape;24510;p52"/>
          <p:cNvGrpSpPr/>
          <p:nvPr/>
        </p:nvGrpSpPr>
        <p:grpSpPr>
          <a:xfrm flipH="1">
            <a:off x="1512502" y="209470"/>
            <a:ext cx="6007480" cy="1047832"/>
            <a:chOff x="1512502" y="209470"/>
            <a:chExt cx="6007480" cy="1047832"/>
          </a:xfrm>
        </p:grpSpPr>
        <p:grpSp>
          <p:nvGrpSpPr>
            <p:cNvPr id="24511" name="Google Shape;24511;p52"/>
            <p:cNvGrpSpPr/>
            <p:nvPr/>
          </p:nvGrpSpPr>
          <p:grpSpPr>
            <a:xfrm>
              <a:off x="1696883" y="433894"/>
              <a:ext cx="5750248" cy="823408"/>
              <a:chOff x="554450" y="-209175"/>
              <a:chExt cx="4072125" cy="583150"/>
            </a:xfrm>
          </p:grpSpPr>
          <p:sp>
            <p:nvSpPr>
              <p:cNvPr id="24512" name="Google Shape;24512;p52"/>
              <p:cNvSpPr/>
              <p:nvPr/>
            </p:nvSpPr>
            <p:spPr>
              <a:xfrm>
                <a:off x="554450" y="-209175"/>
                <a:ext cx="4072125" cy="580350"/>
              </a:xfrm>
              <a:custGeom>
                <a:avLst/>
                <a:gdLst/>
                <a:ahLst/>
                <a:cxnLst/>
                <a:rect l="l" t="t" r="r" b="b"/>
                <a:pathLst>
                  <a:path w="162885" h="23214" extrusionOk="0">
                    <a:moveTo>
                      <a:pt x="0" y="0"/>
                    </a:moveTo>
                    <a:lnTo>
                      <a:pt x="0" y="23045"/>
                    </a:lnTo>
                    <a:lnTo>
                      <a:pt x="3653" y="22539"/>
                    </a:lnTo>
                    <a:lnTo>
                      <a:pt x="8543" y="23213"/>
                    </a:lnTo>
                    <a:lnTo>
                      <a:pt x="12197" y="22539"/>
                    </a:lnTo>
                    <a:lnTo>
                      <a:pt x="19447" y="22539"/>
                    </a:lnTo>
                    <a:lnTo>
                      <a:pt x="24337" y="21920"/>
                    </a:lnTo>
                    <a:lnTo>
                      <a:pt x="29171" y="21246"/>
                    </a:lnTo>
                    <a:lnTo>
                      <a:pt x="38894" y="21246"/>
                    </a:lnTo>
                    <a:lnTo>
                      <a:pt x="41367" y="20628"/>
                    </a:lnTo>
                    <a:lnTo>
                      <a:pt x="42885" y="20628"/>
                    </a:lnTo>
                    <a:lnTo>
                      <a:pt x="46482" y="20684"/>
                    </a:lnTo>
                    <a:lnTo>
                      <a:pt x="48562" y="20796"/>
                    </a:lnTo>
                    <a:lnTo>
                      <a:pt x="50585" y="20909"/>
                    </a:lnTo>
                    <a:lnTo>
                      <a:pt x="52271" y="21021"/>
                    </a:lnTo>
                    <a:lnTo>
                      <a:pt x="52946" y="21134"/>
                    </a:lnTo>
                    <a:lnTo>
                      <a:pt x="53508" y="21246"/>
                    </a:lnTo>
                    <a:lnTo>
                      <a:pt x="54463" y="21415"/>
                    </a:lnTo>
                    <a:lnTo>
                      <a:pt x="55475" y="21527"/>
                    </a:lnTo>
                    <a:lnTo>
                      <a:pt x="56487" y="21527"/>
                    </a:lnTo>
                    <a:lnTo>
                      <a:pt x="57442" y="21471"/>
                    </a:lnTo>
                    <a:lnTo>
                      <a:pt x="58960" y="21358"/>
                    </a:lnTo>
                    <a:lnTo>
                      <a:pt x="59578" y="21246"/>
                    </a:lnTo>
                    <a:lnTo>
                      <a:pt x="60421" y="21077"/>
                    </a:lnTo>
                    <a:lnTo>
                      <a:pt x="62613" y="20628"/>
                    </a:lnTo>
                    <a:lnTo>
                      <a:pt x="64075" y="20403"/>
                    </a:lnTo>
                    <a:lnTo>
                      <a:pt x="65705" y="20178"/>
                    </a:lnTo>
                    <a:lnTo>
                      <a:pt x="67503" y="20009"/>
                    </a:lnTo>
                    <a:lnTo>
                      <a:pt x="69302" y="19953"/>
                    </a:lnTo>
                    <a:lnTo>
                      <a:pt x="70932" y="20009"/>
                    </a:lnTo>
                    <a:lnTo>
                      <a:pt x="72168" y="20178"/>
                    </a:lnTo>
                    <a:lnTo>
                      <a:pt x="73180" y="20403"/>
                    </a:lnTo>
                    <a:lnTo>
                      <a:pt x="74023" y="20628"/>
                    </a:lnTo>
                    <a:lnTo>
                      <a:pt x="74810" y="20853"/>
                    </a:lnTo>
                    <a:lnTo>
                      <a:pt x="75597" y="21077"/>
                    </a:lnTo>
                    <a:lnTo>
                      <a:pt x="76608" y="21190"/>
                    </a:lnTo>
                    <a:lnTo>
                      <a:pt x="77789" y="21246"/>
                    </a:lnTo>
                    <a:lnTo>
                      <a:pt x="78519" y="21246"/>
                    </a:lnTo>
                    <a:lnTo>
                      <a:pt x="79306" y="21134"/>
                    </a:lnTo>
                    <a:lnTo>
                      <a:pt x="81105" y="20853"/>
                    </a:lnTo>
                    <a:lnTo>
                      <a:pt x="83072" y="20459"/>
                    </a:lnTo>
                    <a:lnTo>
                      <a:pt x="85096" y="19953"/>
                    </a:lnTo>
                    <a:lnTo>
                      <a:pt x="87119" y="19504"/>
                    </a:lnTo>
                    <a:lnTo>
                      <a:pt x="89086" y="19110"/>
                    </a:lnTo>
                    <a:lnTo>
                      <a:pt x="90885" y="18773"/>
                    </a:lnTo>
                    <a:lnTo>
                      <a:pt x="91672" y="18717"/>
                    </a:lnTo>
                    <a:lnTo>
                      <a:pt x="92402" y="18660"/>
                    </a:lnTo>
                    <a:lnTo>
                      <a:pt x="93133" y="18717"/>
                    </a:lnTo>
                    <a:lnTo>
                      <a:pt x="93976" y="18773"/>
                    </a:lnTo>
                    <a:lnTo>
                      <a:pt x="95887" y="18998"/>
                    </a:lnTo>
                    <a:lnTo>
                      <a:pt x="97967" y="19279"/>
                    </a:lnTo>
                    <a:lnTo>
                      <a:pt x="100159" y="19672"/>
                    </a:lnTo>
                    <a:lnTo>
                      <a:pt x="104149" y="20290"/>
                    </a:lnTo>
                    <a:lnTo>
                      <a:pt x="105779" y="20515"/>
                    </a:lnTo>
                    <a:lnTo>
                      <a:pt x="106960" y="20628"/>
                    </a:lnTo>
                    <a:lnTo>
                      <a:pt x="108252" y="20684"/>
                    </a:lnTo>
                    <a:lnTo>
                      <a:pt x="110107" y="20796"/>
                    </a:lnTo>
                    <a:lnTo>
                      <a:pt x="114547" y="21246"/>
                    </a:lnTo>
                    <a:lnTo>
                      <a:pt x="120337" y="21920"/>
                    </a:lnTo>
                    <a:lnTo>
                      <a:pt x="132477" y="19953"/>
                    </a:lnTo>
                    <a:lnTo>
                      <a:pt x="142201" y="21920"/>
                    </a:lnTo>
                    <a:lnTo>
                      <a:pt x="153161" y="21920"/>
                    </a:lnTo>
                    <a:lnTo>
                      <a:pt x="162884" y="20459"/>
                    </a:lnTo>
                    <a:lnTo>
                      <a:pt x="16288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3" name="Google Shape;24513;p52"/>
              <p:cNvSpPr/>
              <p:nvPr/>
            </p:nvSpPr>
            <p:spPr>
              <a:xfrm>
                <a:off x="1599875" y="227825"/>
                <a:ext cx="30267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121068" h="4553" extrusionOk="0">
                    <a:moveTo>
                      <a:pt x="49686" y="0"/>
                    </a:moveTo>
                    <a:lnTo>
                      <a:pt x="46257" y="618"/>
                    </a:lnTo>
                    <a:lnTo>
                      <a:pt x="42773" y="1574"/>
                    </a:lnTo>
                    <a:lnTo>
                      <a:pt x="40468" y="1237"/>
                    </a:lnTo>
                    <a:lnTo>
                      <a:pt x="38164" y="1855"/>
                    </a:lnTo>
                    <a:lnTo>
                      <a:pt x="34735" y="2754"/>
                    </a:lnTo>
                    <a:lnTo>
                      <a:pt x="29564" y="1855"/>
                    </a:lnTo>
                    <a:lnTo>
                      <a:pt x="21527" y="1855"/>
                    </a:lnTo>
                    <a:lnTo>
                      <a:pt x="19222" y="2136"/>
                    </a:lnTo>
                    <a:lnTo>
                      <a:pt x="16300" y="2754"/>
                    </a:lnTo>
                    <a:lnTo>
                      <a:pt x="12871" y="3091"/>
                    </a:lnTo>
                    <a:lnTo>
                      <a:pt x="10005" y="2754"/>
                    </a:lnTo>
                    <a:lnTo>
                      <a:pt x="3653" y="2473"/>
                    </a:lnTo>
                    <a:lnTo>
                      <a:pt x="2473" y="2642"/>
                    </a:lnTo>
                    <a:lnTo>
                      <a:pt x="1293" y="2923"/>
                    </a:lnTo>
                    <a:lnTo>
                      <a:pt x="0" y="3260"/>
                    </a:lnTo>
                    <a:lnTo>
                      <a:pt x="2361" y="3260"/>
                    </a:lnTo>
                    <a:lnTo>
                      <a:pt x="5789" y="3373"/>
                    </a:lnTo>
                    <a:lnTo>
                      <a:pt x="7588" y="3429"/>
                    </a:lnTo>
                    <a:lnTo>
                      <a:pt x="9274" y="3541"/>
                    </a:lnTo>
                    <a:lnTo>
                      <a:pt x="10679" y="3710"/>
                    </a:lnTo>
                    <a:lnTo>
                      <a:pt x="11691" y="3878"/>
                    </a:lnTo>
                    <a:lnTo>
                      <a:pt x="12646" y="4103"/>
                    </a:lnTo>
                    <a:lnTo>
                      <a:pt x="13658" y="4159"/>
                    </a:lnTo>
                    <a:lnTo>
                      <a:pt x="15625" y="4159"/>
                    </a:lnTo>
                    <a:lnTo>
                      <a:pt x="17143" y="3991"/>
                    </a:lnTo>
                    <a:lnTo>
                      <a:pt x="17761" y="3878"/>
                    </a:lnTo>
                    <a:lnTo>
                      <a:pt x="18604" y="3710"/>
                    </a:lnTo>
                    <a:lnTo>
                      <a:pt x="20796" y="3260"/>
                    </a:lnTo>
                    <a:lnTo>
                      <a:pt x="22258" y="3035"/>
                    </a:lnTo>
                    <a:lnTo>
                      <a:pt x="23888" y="2810"/>
                    </a:lnTo>
                    <a:lnTo>
                      <a:pt x="25686" y="2642"/>
                    </a:lnTo>
                    <a:lnTo>
                      <a:pt x="27485" y="2586"/>
                    </a:lnTo>
                    <a:lnTo>
                      <a:pt x="29115" y="2642"/>
                    </a:lnTo>
                    <a:lnTo>
                      <a:pt x="30351" y="2810"/>
                    </a:lnTo>
                    <a:lnTo>
                      <a:pt x="31363" y="3035"/>
                    </a:lnTo>
                    <a:lnTo>
                      <a:pt x="32206" y="3260"/>
                    </a:lnTo>
                    <a:lnTo>
                      <a:pt x="32993" y="3485"/>
                    </a:lnTo>
                    <a:lnTo>
                      <a:pt x="33780" y="3710"/>
                    </a:lnTo>
                    <a:lnTo>
                      <a:pt x="34791" y="3822"/>
                    </a:lnTo>
                    <a:lnTo>
                      <a:pt x="35972" y="3878"/>
                    </a:lnTo>
                    <a:lnTo>
                      <a:pt x="36702" y="3878"/>
                    </a:lnTo>
                    <a:lnTo>
                      <a:pt x="37489" y="3766"/>
                    </a:lnTo>
                    <a:lnTo>
                      <a:pt x="39288" y="3485"/>
                    </a:lnTo>
                    <a:lnTo>
                      <a:pt x="41255" y="3091"/>
                    </a:lnTo>
                    <a:lnTo>
                      <a:pt x="43279" y="2586"/>
                    </a:lnTo>
                    <a:lnTo>
                      <a:pt x="45302" y="2136"/>
                    </a:lnTo>
                    <a:lnTo>
                      <a:pt x="47269" y="1743"/>
                    </a:lnTo>
                    <a:lnTo>
                      <a:pt x="49068" y="1405"/>
                    </a:lnTo>
                    <a:lnTo>
                      <a:pt x="49855" y="1349"/>
                    </a:lnTo>
                    <a:lnTo>
                      <a:pt x="50585" y="1293"/>
                    </a:lnTo>
                    <a:lnTo>
                      <a:pt x="51316" y="1349"/>
                    </a:lnTo>
                    <a:lnTo>
                      <a:pt x="52159" y="1405"/>
                    </a:lnTo>
                    <a:lnTo>
                      <a:pt x="54070" y="1630"/>
                    </a:lnTo>
                    <a:lnTo>
                      <a:pt x="56150" y="1911"/>
                    </a:lnTo>
                    <a:lnTo>
                      <a:pt x="58342" y="2305"/>
                    </a:lnTo>
                    <a:lnTo>
                      <a:pt x="62332" y="2923"/>
                    </a:lnTo>
                    <a:lnTo>
                      <a:pt x="63962" y="3148"/>
                    </a:lnTo>
                    <a:lnTo>
                      <a:pt x="65143" y="3260"/>
                    </a:lnTo>
                    <a:lnTo>
                      <a:pt x="66435" y="3316"/>
                    </a:lnTo>
                    <a:lnTo>
                      <a:pt x="68290" y="3429"/>
                    </a:lnTo>
                    <a:lnTo>
                      <a:pt x="72730" y="3878"/>
                    </a:lnTo>
                    <a:lnTo>
                      <a:pt x="78520" y="4553"/>
                    </a:lnTo>
                    <a:lnTo>
                      <a:pt x="90660" y="2586"/>
                    </a:lnTo>
                    <a:lnTo>
                      <a:pt x="100384" y="4553"/>
                    </a:lnTo>
                    <a:lnTo>
                      <a:pt x="111344" y="4553"/>
                    </a:lnTo>
                    <a:lnTo>
                      <a:pt x="121067" y="3091"/>
                    </a:lnTo>
                    <a:lnTo>
                      <a:pt x="118201" y="2754"/>
                    </a:lnTo>
                    <a:lnTo>
                      <a:pt x="115896" y="3091"/>
                    </a:lnTo>
                    <a:lnTo>
                      <a:pt x="113592" y="2754"/>
                    </a:lnTo>
                    <a:lnTo>
                      <a:pt x="112412" y="3373"/>
                    </a:lnTo>
                    <a:lnTo>
                      <a:pt x="107241" y="3373"/>
                    </a:lnTo>
                    <a:lnTo>
                      <a:pt x="106117" y="2754"/>
                    </a:lnTo>
                    <a:lnTo>
                      <a:pt x="103812" y="3373"/>
                    </a:lnTo>
                    <a:lnTo>
                      <a:pt x="98023" y="3373"/>
                    </a:lnTo>
                    <a:lnTo>
                      <a:pt x="93414" y="2136"/>
                    </a:lnTo>
                    <a:lnTo>
                      <a:pt x="91728" y="1855"/>
                    </a:lnTo>
                    <a:lnTo>
                      <a:pt x="88243" y="2136"/>
                    </a:lnTo>
                    <a:lnTo>
                      <a:pt x="84253" y="2754"/>
                    </a:lnTo>
                    <a:lnTo>
                      <a:pt x="80768" y="2473"/>
                    </a:lnTo>
                    <a:lnTo>
                      <a:pt x="79025" y="2754"/>
                    </a:lnTo>
                    <a:lnTo>
                      <a:pt x="76721" y="3091"/>
                    </a:lnTo>
                    <a:lnTo>
                      <a:pt x="74417" y="3091"/>
                    </a:lnTo>
                    <a:lnTo>
                      <a:pt x="72730" y="2754"/>
                    </a:lnTo>
                    <a:lnTo>
                      <a:pt x="70426" y="2754"/>
                    </a:lnTo>
                    <a:lnTo>
                      <a:pt x="68121" y="1237"/>
                    </a:lnTo>
                    <a:lnTo>
                      <a:pt x="62951" y="2473"/>
                    </a:lnTo>
                    <a:lnTo>
                      <a:pt x="54295" y="956"/>
                    </a:lnTo>
                    <a:lnTo>
                      <a:pt x="53677" y="618"/>
                    </a:lnTo>
                    <a:lnTo>
                      <a:pt x="53115" y="450"/>
                    </a:lnTo>
                    <a:lnTo>
                      <a:pt x="52834" y="337"/>
                    </a:lnTo>
                    <a:lnTo>
                      <a:pt x="52552" y="337"/>
                    </a:lnTo>
                    <a:lnTo>
                      <a:pt x="51878" y="281"/>
                    </a:lnTo>
                    <a:lnTo>
                      <a:pt x="50923" y="169"/>
                    </a:lnTo>
                    <a:lnTo>
                      <a:pt x="4968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4" name="Google Shape;24514;p52"/>
              <p:cNvSpPr/>
              <p:nvPr/>
            </p:nvSpPr>
            <p:spPr>
              <a:xfrm>
                <a:off x="554450" y="289650"/>
                <a:ext cx="1007500" cy="84325"/>
              </a:xfrm>
              <a:custGeom>
                <a:avLst/>
                <a:gdLst/>
                <a:ahLst/>
                <a:cxnLst/>
                <a:rect l="l" t="t" r="r" b="b"/>
                <a:pathLst>
                  <a:path w="40300" h="3373" extrusionOk="0">
                    <a:moveTo>
                      <a:pt x="32262" y="0"/>
                    </a:moveTo>
                    <a:lnTo>
                      <a:pt x="29396" y="900"/>
                    </a:lnTo>
                    <a:lnTo>
                      <a:pt x="25349" y="1237"/>
                    </a:lnTo>
                    <a:lnTo>
                      <a:pt x="24169" y="1237"/>
                    </a:lnTo>
                    <a:lnTo>
                      <a:pt x="19560" y="1799"/>
                    </a:lnTo>
                    <a:lnTo>
                      <a:pt x="18379" y="1967"/>
                    </a:lnTo>
                    <a:lnTo>
                      <a:pt x="17424" y="2080"/>
                    </a:lnTo>
                    <a:lnTo>
                      <a:pt x="16693" y="2136"/>
                    </a:lnTo>
                    <a:lnTo>
                      <a:pt x="15569" y="2136"/>
                    </a:lnTo>
                    <a:lnTo>
                      <a:pt x="12703" y="1518"/>
                    </a:lnTo>
                    <a:lnTo>
                      <a:pt x="8094" y="2136"/>
                    </a:lnTo>
                    <a:lnTo>
                      <a:pt x="6913" y="2136"/>
                    </a:lnTo>
                    <a:lnTo>
                      <a:pt x="4047" y="1799"/>
                    </a:lnTo>
                    <a:lnTo>
                      <a:pt x="1742" y="2136"/>
                    </a:lnTo>
                    <a:lnTo>
                      <a:pt x="0" y="2080"/>
                    </a:lnTo>
                    <a:lnTo>
                      <a:pt x="0" y="3204"/>
                    </a:lnTo>
                    <a:lnTo>
                      <a:pt x="3653" y="2698"/>
                    </a:lnTo>
                    <a:lnTo>
                      <a:pt x="8543" y="3373"/>
                    </a:lnTo>
                    <a:lnTo>
                      <a:pt x="12197" y="2698"/>
                    </a:lnTo>
                    <a:lnTo>
                      <a:pt x="19447" y="2698"/>
                    </a:lnTo>
                    <a:lnTo>
                      <a:pt x="24337" y="2080"/>
                    </a:lnTo>
                    <a:lnTo>
                      <a:pt x="29171" y="1405"/>
                    </a:lnTo>
                    <a:lnTo>
                      <a:pt x="38894" y="1405"/>
                    </a:lnTo>
                    <a:lnTo>
                      <a:pt x="40300" y="1068"/>
                    </a:lnTo>
                    <a:lnTo>
                      <a:pt x="40019" y="1012"/>
                    </a:lnTo>
                    <a:lnTo>
                      <a:pt x="39738" y="900"/>
                    </a:lnTo>
                    <a:lnTo>
                      <a:pt x="39569" y="787"/>
                    </a:lnTo>
                    <a:lnTo>
                      <a:pt x="39400" y="618"/>
                    </a:lnTo>
                    <a:lnTo>
                      <a:pt x="39232" y="394"/>
                    </a:lnTo>
                    <a:lnTo>
                      <a:pt x="39175" y="281"/>
                    </a:lnTo>
                    <a:lnTo>
                      <a:pt x="37433" y="281"/>
                    </a:lnTo>
                    <a:lnTo>
                      <a:pt x="35129" y="618"/>
                    </a:lnTo>
                    <a:lnTo>
                      <a:pt x="3226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515" name="Google Shape;24515;p52"/>
            <p:cNvSpPr/>
            <p:nvPr/>
          </p:nvSpPr>
          <p:spPr>
            <a:xfrm rot="-1985913">
              <a:off x="1497571" y="384447"/>
              <a:ext cx="685064" cy="148945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6" name="Google Shape;24516;p52"/>
            <p:cNvSpPr/>
            <p:nvPr/>
          </p:nvSpPr>
          <p:spPr>
            <a:xfrm rot="-5400000">
              <a:off x="7173633" y="678340"/>
              <a:ext cx="518100" cy="174600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521" name="Google Shape;24521;p52"/>
          <p:cNvSpPr txBox="1">
            <a:spLocks noGrp="1"/>
          </p:cNvSpPr>
          <p:nvPr>
            <p:ph type="title"/>
          </p:nvPr>
        </p:nvSpPr>
        <p:spPr>
          <a:xfrm>
            <a:off x="1949550" y="547250"/>
            <a:ext cx="5244900" cy="4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sv-SE" sz="1800" dirty="0"/>
              <a:t>NILAI DAN SIKAP DALAM IPS</a:t>
            </a:r>
            <a:endParaRPr sz="1800" dirty="0"/>
          </a:p>
        </p:txBody>
      </p:sp>
      <p:pic>
        <p:nvPicPr>
          <p:cNvPr id="24522" name="Google Shape;24522;p52"/>
          <p:cNvPicPr preferRelativeResize="0"/>
          <p:nvPr/>
        </p:nvPicPr>
        <p:blipFill rotWithShape="1">
          <a:blip r:embed="rId3">
            <a:alphaModFix/>
          </a:blip>
          <a:srcRect l="1677" t="58717" r="4628" b="2776"/>
          <a:stretch/>
        </p:blipFill>
        <p:spPr>
          <a:xfrm rot="-5400000" flipH="1">
            <a:off x="3129963" y="2349900"/>
            <a:ext cx="3299625" cy="11144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523" name="Google Shape;24523;p52"/>
          <p:cNvGrpSpPr/>
          <p:nvPr/>
        </p:nvGrpSpPr>
        <p:grpSpPr>
          <a:xfrm>
            <a:off x="3882866" y="2292709"/>
            <a:ext cx="892957" cy="1710002"/>
            <a:chOff x="3911304" y="2292709"/>
            <a:chExt cx="892957" cy="1710002"/>
          </a:xfrm>
        </p:grpSpPr>
        <p:sp>
          <p:nvSpPr>
            <p:cNvPr id="24524" name="Google Shape;24524;p52"/>
            <p:cNvSpPr/>
            <p:nvPr/>
          </p:nvSpPr>
          <p:spPr>
            <a:xfrm rot="5545039">
              <a:off x="3519541" y="2736214"/>
              <a:ext cx="1676482" cy="822992"/>
            </a:xfrm>
            <a:custGeom>
              <a:avLst/>
              <a:gdLst/>
              <a:ahLst/>
              <a:cxnLst/>
              <a:rect l="l" t="t" r="r" b="b"/>
              <a:pathLst>
                <a:path w="41594" h="83860" extrusionOk="0">
                  <a:moveTo>
                    <a:pt x="41424" y="0"/>
                  </a:moveTo>
                  <a:lnTo>
                    <a:pt x="1" y="113"/>
                  </a:lnTo>
                  <a:lnTo>
                    <a:pt x="226" y="83859"/>
                  </a:lnTo>
                  <a:lnTo>
                    <a:pt x="788" y="83859"/>
                  </a:lnTo>
                  <a:lnTo>
                    <a:pt x="2474" y="83129"/>
                  </a:lnTo>
                  <a:lnTo>
                    <a:pt x="5397" y="81274"/>
                  </a:lnTo>
                  <a:lnTo>
                    <a:pt x="7083" y="78632"/>
                  </a:lnTo>
                  <a:lnTo>
                    <a:pt x="11411" y="77789"/>
                  </a:lnTo>
                  <a:lnTo>
                    <a:pt x="13996" y="78632"/>
                  </a:lnTo>
                  <a:lnTo>
                    <a:pt x="17481" y="77789"/>
                  </a:lnTo>
                  <a:lnTo>
                    <a:pt x="20909" y="76890"/>
                  </a:lnTo>
                  <a:lnTo>
                    <a:pt x="26080" y="74304"/>
                  </a:lnTo>
                  <a:lnTo>
                    <a:pt x="31251" y="74248"/>
                  </a:lnTo>
                  <a:lnTo>
                    <a:pt x="33837" y="71663"/>
                  </a:lnTo>
                  <a:lnTo>
                    <a:pt x="36422" y="71663"/>
                  </a:lnTo>
                  <a:lnTo>
                    <a:pt x="39008" y="66492"/>
                  </a:lnTo>
                  <a:lnTo>
                    <a:pt x="41593" y="66492"/>
                  </a:lnTo>
                  <a:lnTo>
                    <a:pt x="4142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5" name="Google Shape;24525;p52"/>
            <p:cNvSpPr/>
            <p:nvPr/>
          </p:nvSpPr>
          <p:spPr>
            <a:xfrm rot="5545039">
              <a:off x="3203771" y="3051882"/>
              <a:ext cx="1660561" cy="175423"/>
            </a:xfrm>
            <a:custGeom>
              <a:avLst/>
              <a:gdLst/>
              <a:ahLst/>
              <a:cxnLst/>
              <a:rect l="l" t="t" r="r" b="b"/>
              <a:pathLst>
                <a:path w="41199" h="17875" extrusionOk="0">
                  <a:moveTo>
                    <a:pt x="38951" y="1"/>
                  </a:moveTo>
                  <a:lnTo>
                    <a:pt x="37377" y="956"/>
                  </a:lnTo>
                  <a:lnTo>
                    <a:pt x="37040" y="1575"/>
                  </a:lnTo>
                  <a:lnTo>
                    <a:pt x="37040" y="2193"/>
                  </a:lnTo>
                  <a:lnTo>
                    <a:pt x="36534" y="2586"/>
                  </a:lnTo>
                  <a:lnTo>
                    <a:pt x="36140" y="2867"/>
                  </a:lnTo>
                  <a:lnTo>
                    <a:pt x="35803" y="3148"/>
                  </a:lnTo>
                  <a:lnTo>
                    <a:pt x="35691" y="3317"/>
                  </a:lnTo>
                  <a:lnTo>
                    <a:pt x="35578" y="3429"/>
                  </a:lnTo>
                  <a:lnTo>
                    <a:pt x="35522" y="3767"/>
                  </a:lnTo>
                  <a:lnTo>
                    <a:pt x="35466" y="4104"/>
                  </a:lnTo>
                  <a:lnTo>
                    <a:pt x="35129" y="4778"/>
                  </a:lnTo>
                  <a:lnTo>
                    <a:pt x="34848" y="5059"/>
                  </a:lnTo>
                  <a:lnTo>
                    <a:pt x="33892" y="5059"/>
                  </a:lnTo>
                  <a:lnTo>
                    <a:pt x="32262" y="5734"/>
                  </a:lnTo>
                  <a:lnTo>
                    <a:pt x="31981" y="6352"/>
                  </a:lnTo>
                  <a:lnTo>
                    <a:pt x="31307" y="6689"/>
                  </a:lnTo>
                  <a:lnTo>
                    <a:pt x="30688" y="6970"/>
                  </a:lnTo>
                  <a:lnTo>
                    <a:pt x="29733" y="7926"/>
                  </a:lnTo>
                  <a:lnTo>
                    <a:pt x="27260" y="7926"/>
                  </a:lnTo>
                  <a:lnTo>
                    <a:pt x="27091" y="7870"/>
                  </a:lnTo>
                  <a:lnTo>
                    <a:pt x="26754" y="7701"/>
                  </a:lnTo>
                  <a:lnTo>
                    <a:pt x="26585" y="7532"/>
                  </a:lnTo>
                  <a:lnTo>
                    <a:pt x="26529" y="7476"/>
                  </a:lnTo>
                  <a:lnTo>
                    <a:pt x="25967" y="7476"/>
                  </a:lnTo>
                  <a:lnTo>
                    <a:pt x="25574" y="7589"/>
                  </a:lnTo>
                  <a:lnTo>
                    <a:pt x="24955" y="7813"/>
                  </a:lnTo>
                  <a:lnTo>
                    <a:pt x="23944" y="8319"/>
                  </a:lnTo>
                  <a:lnTo>
                    <a:pt x="23382" y="8544"/>
                  </a:lnTo>
                  <a:lnTo>
                    <a:pt x="22932" y="8657"/>
                  </a:lnTo>
                  <a:lnTo>
                    <a:pt x="22651" y="8713"/>
                  </a:lnTo>
                  <a:lnTo>
                    <a:pt x="22426" y="8657"/>
                  </a:lnTo>
                  <a:lnTo>
                    <a:pt x="22314" y="8544"/>
                  </a:lnTo>
                  <a:lnTo>
                    <a:pt x="22201" y="8432"/>
                  </a:lnTo>
                  <a:lnTo>
                    <a:pt x="22201" y="8319"/>
                  </a:lnTo>
                  <a:lnTo>
                    <a:pt x="20459" y="10062"/>
                  </a:lnTo>
                  <a:lnTo>
                    <a:pt x="18773" y="10062"/>
                  </a:lnTo>
                  <a:lnTo>
                    <a:pt x="18773" y="10905"/>
                  </a:lnTo>
                  <a:lnTo>
                    <a:pt x="15288" y="10905"/>
                  </a:lnTo>
                  <a:lnTo>
                    <a:pt x="15119" y="11017"/>
                  </a:lnTo>
                  <a:lnTo>
                    <a:pt x="14782" y="11354"/>
                  </a:lnTo>
                  <a:lnTo>
                    <a:pt x="14501" y="11523"/>
                  </a:lnTo>
                  <a:lnTo>
                    <a:pt x="14220" y="11635"/>
                  </a:lnTo>
                  <a:lnTo>
                    <a:pt x="13883" y="11748"/>
                  </a:lnTo>
                  <a:lnTo>
                    <a:pt x="13265" y="11748"/>
                  </a:lnTo>
                  <a:lnTo>
                    <a:pt x="12927" y="11635"/>
                  </a:lnTo>
                  <a:lnTo>
                    <a:pt x="12646" y="11523"/>
                  </a:lnTo>
                  <a:lnTo>
                    <a:pt x="12365" y="11354"/>
                  </a:lnTo>
                  <a:lnTo>
                    <a:pt x="11972" y="11017"/>
                  </a:lnTo>
                  <a:lnTo>
                    <a:pt x="11859" y="10905"/>
                  </a:lnTo>
                  <a:lnTo>
                    <a:pt x="6520" y="10905"/>
                  </a:lnTo>
                  <a:lnTo>
                    <a:pt x="6351" y="10961"/>
                  </a:lnTo>
                  <a:lnTo>
                    <a:pt x="6014" y="11186"/>
                  </a:lnTo>
                  <a:lnTo>
                    <a:pt x="5733" y="11467"/>
                  </a:lnTo>
                  <a:lnTo>
                    <a:pt x="5452" y="11748"/>
                  </a:lnTo>
                  <a:lnTo>
                    <a:pt x="5059" y="12366"/>
                  </a:lnTo>
                  <a:lnTo>
                    <a:pt x="4946" y="12647"/>
                  </a:lnTo>
                  <a:lnTo>
                    <a:pt x="4047" y="13490"/>
                  </a:lnTo>
                  <a:lnTo>
                    <a:pt x="3204" y="14390"/>
                  </a:lnTo>
                  <a:lnTo>
                    <a:pt x="2361" y="15233"/>
                  </a:lnTo>
                  <a:lnTo>
                    <a:pt x="2304" y="15345"/>
                  </a:lnTo>
                  <a:lnTo>
                    <a:pt x="2248" y="15514"/>
                  </a:lnTo>
                  <a:lnTo>
                    <a:pt x="2136" y="15682"/>
                  </a:lnTo>
                  <a:lnTo>
                    <a:pt x="1911" y="15795"/>
                  </a:lnTo>
                  <a:lnTo>
                    <a:pt x="1630" y="15963"/>
                  </a:lnTo>
                  <a:lnTo>
                    <a:pt x="1180" y="16076"/>
                  </a:lnTo>
                  <a:lnTo>
                    <a:pt x="0" y="16076"/>
                  </a:lnTo>
                  <a:lnTo>
                    <a:pt x="0" y="17874"/>
                  </a:lnTo>
                  <a:lnTo>
                    <a:pt x="450" y="17818"/>
                  </a:lnTo>
                  <a:lnTo>
                    <a:pt x="787" y="17818"/>
                  </a:lnTo>
                  <a:lnTo>
                    <a:pt x="1574" y="17481"/>
                  </a:lnTo>
                  <a:lnTo>
                    <a:pt x="2023" y="17200"/>
                  </a:lnTo>
                  <a:lnTo>
                    <a:pt x="2923" y="16975"/>
                  </a:lnTo>
                  <a:lnTo>
                    <a:pt x="3316" y="16919"/>
                  </a:lnTo>
                  <a:lnTo>
                    <a:pt x="3934" y="16863"/>
                  </a:lnTo>
                  <a:lnTo>
                    <a:pt x="4047" y="16806"/>
                  </a:lnTo>
                  <a:lnTo>
                    <a:pt x="4215" y="16638"/>
                  </a:lnTo>
                  <a:lnTo>
                    <a:pt x="4553" y="16188"/>
                  </a:lnTo>
                  <a:lnTo>
                    <a:pt x="4777" y="15626"/>
                  </a:lnTo>
                  <a:lnTo>
                    <a:pt x="4890" y="15289"/>
                  </a:lnTo>
                  <a:lnTo>
                    <a:pt x="4946" y="15120"/>
                  </a:lnTo>
                  <a:lnTo>
                    <a:pt x="5059" y="15008"/>
                  </a:lnTo>
                  <a:lnTo>
                    <a:pt x="5396" y="14783"/>
                  </a:lnTo>
                  <a:lnTo>
                    <a:pt x="5902" y="14502"/>
                  </a:lnTo>
                  <a:lnTo>
                    <a:pt x="5958" y="14390"/>
                  </a:lnTo>
                  <a:lnTo>
                    <a:pt x="6126" y="14109"/>
                  </a:lnTo>
                  <a:lnTo>
                    <a:pt x="6239" y="13940"/>
                  </a:lnTo>
                  <a:lnTo>
                    <a:pt x="6407" y="13827"/>
                  </a:lnTo>
                  <a:lnTo>
                    <a:pt x="6576" y="13715"/>
                  </a:lnTo>
                  <a:lnTo>
                    <a:pt x="6801" y="13659"/>
                  </a:lnTo>
                  <a:lnTo>
                    <a:pt x="7194" y="13603"/>
                  </a:lnTo>
                  <a:lnTo>
                    <a:pt x="7419" y="13490"/>
                  </a:lnTo>
                  <a:lnTo>
                    <a:pt x="7700" y="13434"/>
                  </a:lnTo>
                  <a:lnTo>
                    <a:pt x="8094" y="13378"/>
                  </a:lnTo>
                  <a:lnTo>
                    <a:pt x="8487" y="13322"/>
                  </a:lnTo>
                  <a:lnTo>
                    <a:pt x="8881" y="13265"/>
                  </a:lnTo>
                  <a:lnTo>
                    <a:pt x="9218" y="13097"/>
                  </a:lnTo>
                  <a:lnTo>
                    <a:pt x="9667" y="12703"/>
                  </a:lnTo>
                  <a:lnTo>
                    <a:pt x="13489" y="12703"/>
                  </a:lnTo>
                  <a:lnTo>
                    <a:pt x="14332" y="12422"/>
                  </a:lnTo>
                  <a:lnTo>
                    <a:pt x="14951" y="12198"/>
                  </a:lnTo>
                  <a:lnTo>
                    <a:pt x="15400" y="12085"/>
                  </a:lnTo>
                  <a:lnTo>
                    <a:pt x="15906" y="12085"/>
                  </a:lnTo>
                  <a:lnTo>
                    <a:pt x="16243" y="12029"/>
                  </a:lnTo>
                  <a:lnTo>
                    <a:pt x="16974" y="11748"/>
                  </a:lnTo>
                  <a:lnTo>
                    <a:pt x="17480" y="11467"/>
                  </a:lnTo>
                  <a:lnTo>
                    <a:pt x="18717" y="11298"/>
                  </a:lnTo>
                  <a:lnTo>
                    <a:pt x="19222" y="11242"/>
                  </a:lnTo>
                  <a:lnTo>
                    <a:pt x="19279" y="11298"/>
                  </a:lnTo>
                  <a:lnTo>
                    <a:pt x="19560" y="11298"/>
                  </a:lnTo>
                  <a:lnTo>
                    <a:pt x="20065" y="11130"/>
                  </a:lnTo>
                  <a:lnTo>
                    <a:pt x="20909" y="10792"/>
                  </a:lnTo>
                  <a:lnTo>
                    <a:pt x="21752" y="10343"/>
                  </a:lnTo>
                  <a:lnTo>
                    <a:pt x="22257" y="10005"/>
                  </a:lnTo>
                  <a:lnTo>
                    <a:pt x="22651" y="9781"/>
                  </a:lnTo>
                  <a:lnTo>
                    <a:pt x="23382" y="9612"/>
                  </a:lnTo>
                  <a:lnTo>
                    <a:pt x="24337" y="9556"/>
                  </a:lnTo>
                  <a:lnTo>
                    <a:pt x="24955" y="8881"/>
                  </a:lnTo>
                  <a:lnTo>
                    <a:pt x="28440" y="8881"/>
                  </a:lnTo>
                  <a:lnTo>
                    <a:pt x="30239" y="8376"/>
                  </a:lnTo>
                  <a:lnTo>
                    <a:pt x="30688" y="8263"/>
                  </a:lnTo>
                  <a:lnTo>
                    <a:pt x="31307" y="8376"/>
                  </a:lnTo>
                  <a:lnTo>
                    <a:pt x="31981" y="7926"/>
                  </a:lnTo>
                  <a:lnTo>
                    <a:pt x="32318" y="7364"/>
                  </a:lnTo>
                  <a:lnTo>
                    <a:pt x="32543" y="7308"/>
                  </a:lnTo>
                  <a:lnTo>
                    <a:pt x="33218" y="6970"/>
                  </a:lnTo>
                  <a:lnTo>
                    <a:pt x="33611" y="6858"/>
                  </a:lnTo>
                  <a:lnTo>
                    <a:pt x="33780" y="6858"/>
                  </a:lnTo>
                  <a:lnTo>
                    <a:pt x="33836" y="6970"/>
                  </a:lnTo>
                  <a:lnTo>
                    <a:pt x="33892" y="6970"/>
                  </a:lnTo>
                  <a:lnTo>
                    <a:pt x="34567" y="6521"/>
                  </a:lnTo>
                  <a:lnTo>
                    <a:pt x="35072" y="6184"/>
                  </a:lnTo>
                  <a:lnTo>
                    <a:pt x="35297" y="6071"/>
                  </a:lnTo>
                  <a:lnTo>
                    <a:pt x="35466" y="6015"/>
                  </a:lnTo>
                  <a:lnTo>
                    <a:pt x="36084" y="6015"/>
                  </a:lnTo>
                  <a:lnTo>
                    <a:pt x="37040" y="5734"/>
                  </a:lnTo>
                  <a:lnTo>
                    <a:pt x="37040" y="4778"/>
                  </a:lnTo>
                  <a:lnTo>
                    <a:pt x="37714" y="4441"/>
                  </a:lnTo>
                  <a:lnTo>
                    <a:pt x="37995" y="4104"/>
                  </a:lnTo>
                  <a:lnTo>
                    <a:pt x="38670" y="2530"/>
                  </a:lnTo>
                  <a:lnTo>
                    <a:pt x="38951" y="2193"/>
                  </a:lnTo>
                  <a:lnTo>
                    <a:pt x="39288" y="1575"/>
                  </a:lnTo>
                  <a:lnTo>
                    <a:pt x="39288" y="956"/>
                  </a:lnTo>
                  <a:lnTo>
                    <a:pt x="40243" y="956"/>
                  </a:lnTo>
                  <a:lnTo>
                    <a:pt x="41199" y="619"/>
                  </a:lnTo>
                  <a:lnTo>
                    <a:pt x="399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4526" name="Google Shape;24526;p5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807012" y="1486199"/>
            <a:ext cx="1011405" cy="1501357"/>
          </a:xfrm>
          <a:prstGeom prst="rect">
            <a:avLst/>
          </a:prstGeom>
          <a:noFill/>
          <a:ln>
            <a:noFill/>
          </a:ln>
        </p:spPr>
      </p:pic>
      <p:pic>
        <p:nvPicPr>
          <p:cNvPr id="24527" name="Google Shape;24527;p5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255571" y="2504419"/>
            <a:ext cx="891204" cy="1876272"/>
          </a:xfrm>
          <a:prstGeom prst="rect">
            <a:avLst/>
          </a:prstGeom>
          <a:noFill/>
          <a:ln>
            <a:noFill/>
          </a:ln>
        </p:spPr>
      </p:pic>
      <p:sp>
        <p:nvSpPr>
          <p:cNvPr id="18" name="Google Shape;24521;p52">
            <a:extLst>
              <a:ext uri="{FF2B5EF4-FFF2-40B4-BE49-F238E27FC236}">
                <a16:creationId xmlns:a16="http://schemas.microsoft.com/office/drawing/2014/main" id="{C423FC42-F3F0-48A9-ACD8-F36831AF631B}"/>
              </a:ext>
            </a:extLst>
          </p:cNvPr>
          <p:cNvSpPr txBox="1">
            <a:spLocks/>
          </p:cNvSpPr>
          <p:nvPr/>
        </p:nvSpPr>
        <p:spPr>
          <a:xfrm>
            <a:off x="1127757" y="1689399"/>
            <a:ext cx="2329659" cy="3619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sv-SE" sz="2000" dirty="0"/>
              <a:t>Pengertian Nilai</a:t>
            </a:r>
          </a:p>
        </p:txBody>
      </p:sp>
      <p:sp>
        <p:nvSpPr>
          <p:cNvPr id="19" name="Google Shape;24521;p52">
            <a:extLst>
              <a:ext uri="{FF2B5EF4-FFF2-40B4-BE49-F238E27FC236}">
                <a16:creationId xmlns:a16="http://schemas.microsoft.com/office/drawing/2014/main" id="{BEA06225-6CF8-46C6-B79C-2AB26CAAEA81}"/>
              </a:ext>
            </a:extLst>
          </p:cNvPr>
          <p:cNvSpPr txBox="1">
            <a:spLocks/>
          </p:cNvSpPr>
          <p:nvPr/>
        </p:nvSpPr>
        <p:spPr>
          <a:xfrm>
            <a:off x="5912910" y="1683128"/>
            <a:ext cx="2329659" cy="3619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sv-SE" sz="2000" dirty="0"/>
              <a:t>Pengertian Sikap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DC60024C-11D0-4DBA-9630-56199376CA70}"/>
              </a:ext>
            </a:extLst>
          </p:cNvPr>
          <p:cNvSpPr/>
          <p:nvPr/>
        </p:nvSpPr>
        <p:spPr>
          <a:xfrm>
            <a:off x="621792" y="2292859"/>
            <a:ext cx="3142632" cy="1986533"/>
          </a:xfrm>
          <a:prstGeom prst="ellipse">
            <a:avLst/>
          </a:prstGeom>
          <a:solidFill>
            <a:schemeClr val="accent5"/>
          </a:solidFill>
          <a:ln w="38100">
            <a:solidFill>
              <a:schemeClr val="accent4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24D0818-160D-4DF8-9CAA-2A599053928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601187" y="2306352"/>
            <a:ext cx="3182388" cy="2024047"/>
          </a:xfrm>
          <a:prstGeom prst="rect">
            <a:avLst/>
          </a:prstGeom>
        </p:spPr>
      </p:pic>
      <p:sp>
        <p:nvSpPr>
          <p:cNvPr id="22" name="Google Shape;24521;p52">
            <a:extLst>
              <a:ext uri="{FF2B5EF4-FFF2-40B4-BE49-F238E27FC236}">
                <a16:creationId xmlns:a16="http://schemas.microsoft.com/office/drawing/2014/main" id="{9252058A-2D66-42A9-978F-3781B59801C9}"/>
              </a:ext>
            </a:extLst>
          </p:cNvPr>
          <p:cNvSpPr txBox="1">
            <a:spLocks/>
          </p:cNvSpPr>
          <p:nvPr/>
        </p:nvSpPr>
        <p:spPr>
          <a:xfrm>
            <a:off x="1250988" y="2570988"/>
            <a:ext cx="2083195" cy="14010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algn="l"/>
            <a:r>
              <a:rPr lang="sv-SE" sz="1600" dirty="0"/>
              <a:t>1. Endang Sumantri </a:t>
            </a:r>
          </a:p>
          <a:p>
            <a:pPr algn="l"/>
            <a:r>
              <a:rPr lang="sv-SE" sz="1600" dirty="0"/>
              <a:t>2. M. Rokeach</a:t>
            </a:r>
          </a:p>
          <a:p>
            <a:pPr algn="l"/>
            <a:r>
              <a:rPr lang="sv-SE" sz="1600" dirty="0"/>
              <a:t>3. Robin Williams</a:t>
            </a:r>
          </a:p>
          <a:p>
            <a:pPr algn="l"/>
            <a:r>
              <a:rPr lang="sv-SE" sz="1600" dirty="0"/>
              <a:t>4. Clyde Kluckhon</a:t>
            </a:r>
          </a:p>
          <a:p>
            <a:pPr algn="l"/>
            <a:r>
              <a:rPr lang="sv-SE" sz="1600" dirty="0"/>
              <a:t>5. George England</a:t>
            </a:r>
          </a:p>
        </p:txBody>
      </p:sp>
      <p:sp>
        <p:nvSpPr>
          <p:cNvPr id="23" name="Google Shape;24521;p52">
            <a:extLst>
              <a:ext uri="{FF2B5EF4-FFF2-40B4-BE49-F238E27FC236}">
                <a16:creationId xmlns:a16="http://schemas.microsoft.com/office/drawing/2014/main" id="{74C9294C-7612-4014-8AE9-5B6B3E2DB3E9}"/>
              </a:ext>
            </a:extLst>
          </p:cNvPr>
          <p:cNvSpPr txBox="1">
            <a:spLocks/>
          </p:cNvSpPr>
          <p:nvPr/>
        </p:nvSpPr>
        <p:spPr>
          <a:xfrm>
            <a:off x="6192549" y="2532701"/>
            <a:ext cx="2329659" cy="15713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0" i="1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algn="l"/>
            <a:r>
              <a:rPr lang="sv-SE" sz="1600" dirty="0"/>
              <a:t>1. Berkowitz</a:t>
            </a:r>
          </a:p>
          <a:p>
            <a:pPr algn="l"/>
            <a:r>
              <a:rPr lang="sv-SE" sz="1600" dirty="0"/>
              <a:t>2. Sarwono</a:t>
            </a:r>
          </a:p>
          <a:p>
            <a:pPr algn="l"/>
            <a:r>
              <a:rPr lang="sv-SE" sz="1600" dirty="0"/>
              <a:t>3. Thurstone</a:t>
            </a:r>
          </a:p>
          <a:p>
            <a:pPr algn="l"/>
            <a:r>
              <a:rPr lang="sv-SE" sz="1600" dirty="0"/>
              <a:t>4. Lapierre</a:t>
            </a:r>
          </a:p>
          <a:p>
            <a:pPr algn="l"/>
            <a:r>
              <a:rPr lang="sv-SE" sz="1600" dirty="0"/>
              <a:t>5. Petty &amp; Cacioppo 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85" name="Google Shape;22185;p46"/>
          <p:cNvGrpSpPr/>
          <p:nvPr/>
        </p:nvGrpSpPr>
        <p:grpSpPr>
          <a:xfrm flipH="1">
            <a:off x="1512502" y="209470"/>
            <a:ext cx="6007480" cy="1047832"/>
            <a:chOff x="1512502" y="209470"/>
            <a:chExt cx="6007480" cy="1047832"/>
          </a:xfrm>
        </p:grpSpPr>
        <p:grpSp>
          <p:nvGrpSpPr>
            <p:cNvPr id="22186" name="Google Shape;22186;p46"/>
            <p:cNvGrpSpPr/>
            <p:nvPr/>
          </p:nvGrpSpPr>
          <p:grpSpPr>
            <a:xfrm>
              <a:off x="1696883" y="433894"/>
              <a:ext cx="5750248" cy="823408"/>
              <a:chOff x="554450" y="-209175"/>
              <a:chExt cx="4072125" cy="583150"/>
            </a:xfrm>
          </p:grpSpPr>
          <p:sp>
            <p:nvSpPr>
              <p:cNvPr id="22187" name="Google Shape;22187;p46"/>
              <p:cNvSpPr/>
              <p:nvPr/>
            </p:nvSpPr>
            <p:spPr>
              <a:xfrm>
                <a:off x="554450" y="-209175"/>
                <a:ext cx="4072125" cy="580350"/>
              </a:xfrm>
              <a:custGeom>
                <a:avLst/>
                <a:gdLst/>
                <a:ahLst/>
                <a:cxnLst/>
                <a:rect l="l" t="t" r="r" b="b"/>
                <a:pathLst>
                  <a:path w="162885" h="23214" extrusionOk="0">
                    <a:moveTo>
                      <a:pt x="0" y="0"/>
                    </a:moveTo>
                    <a:lnTo>
                      <a:pt x="0" y="23045"/>
                    </a:lnTo>
                    <a:lnTo>
                      <a:pt x="3653" y="22539"/>
                    </a:lnTo>
                    <a:lnTo>
                      <a:pt x="8543" y="23213"/>
                    </a:lnTo>
                    <a:lnTo>
                      <a:pt x="12197" y="22539"/>
                    </a:lnTo>
                    <a:lnTo>
                      <a:pt x="19447" y="22539"/>
                    </a:lnTo>
                    <a:lnTo>
                      <a:pt x="24337" y="21920"/>
                    </a:lnTo>
                    <a:lnTo>
                      <a:pt x="29171" y="21246"/>
                    </a:lnTo>
                    <a:lnTo>
                      <a:pt x="38894" y="21246"/>
                    </a:lnTo>
                    <a:lnTo>
                      <a:pt x="41367" y="20628"/>
                    </a:lnTo>
                    <a:lnTo>
                      <a:pt x="42885" y="20628"/>
                    </a:lnTo>
                    <a:lnTo>
                      <a:pt x="46482" y="20684"/>
                    </a:lnTo>
                    <a:lnTo>
                      <a:pt x="48562" y="20796"/>
                    </a:lnTo>
                    <a:lnTo>
                      <a:pt x="50585" y="20909"/>
                    </a:lnTo>
                    <a:lnTo>
                      <a:pt x="52271" y="21021"/>
                    </a:lnTo>
                    <a:lnTo>
                      <a:pt x="52946" y="21134"/>
                    </a:lnTo>
                    <a:lnTo>
                      <a:pt x="53508" y="21246"/>
                    </a:lnTo>
                    <a:lnTo>
                      <a:pt x="54463" y="21415"/>
                    </a:lnTo>
                    <a:lnTo>
                      <a:pt x="55475" y="21527"/>
                    </a:lnTo>
                    <a:lnTo>
                      <a:pt x="56487" y="21527"/>
                    </a:lnTo>
                    <a:lnTo>
                      <a:pt x="57442" y="21471"/>
                    </a:lnTo>
                    <a:lnTo>
                      <a:pt x="58960" y="21358"/>
                    </a:lnTo>
                    <a:lnTo>
                      <a:pt x="59578" y="21246"/>
                    </a:lnTo>
                    <a:lnTo>
                      <a:pt x="60421" y="21077"/>
                    </a:lnTo>
                    <a:lnTo>
                      <a:pt x="62613" y="20628"/>
                    </a:lnTo>
                    <a:lnTo>
                      <a:pt x="64075" y="20403"/>
                    </a:lnTo>
                    <a:lnTo>
                      <a:pt x="65705" y="20178"/>
                    </a:lnTo>
                    <a:lnTo>
                      <a:pt x="67503" y="20009"/>
                    </a:lnTo>
                    <a:lnTo>
                      <a:pt x="69302" y="19953"/>
                    </a:lnTo>
                    <a:lnTo>
                      <a:pt x="70932" y="20009"/>
                    </a:lnTo>
                    <a:lnTo>
                      <a:pt x="72168" y="20178"/>
                    </a:lnTo>
                    <a:lnTo>
                      <a:pt x="73180" y="20403"/>
                    </a:lnTo>
                    <a:lnTo>
                      <a:pt x="74023" y="20628"/>
                    </a:lnTo>
                    <a:lnTo>
                      <a:pt x="74810" y="20853"/>
                    </a:lnTo>
                    <a:lnTo>
                      <a:pt x="75597" y="21077"/>
                    </a:lnTo>
                    <a:lnTo>
                      <a:pt x="76608" y="21190"/>
                    </a:lnTo>
                    <a:lnTo>
                      <a:pt x="77789" y="21246"/>
                    </a:lnTo>
                    <a:lnTo>
                      <a:pt x="78519" y="21246"/>
                    </a:lnTo>
                    <a:lnTo>
                      <a:pt x="79306" y="21134"/>
                    </a:lnTo>
                    <a:lnTo>
                      <a:pt x="81105" y="20853"/>
                    </a:lnTo>
                    <a:lnTo>
                      <a:pt x="83072" y="20459"/>
                    </a:lnTo>
                    <a:lnTo>
                      <a:pt x="85096" y="19953"/>
                    </a:lnTo>
                    <a:lnTo>
                      <a:pt x="87119" y="19504"/>
                    </a:lnTo>
                    <a:lnTo>
                      <a:pt x="89086" y="19110"/>
                    </a:lnTo>
                    <a:lnTo>
                      <a:pt x="90885" y="18773"/>
                    </a:lnTo>
                    <a:lnTo>
                      <a:pt x="91672" y="18717"/>
                    </a:lnTo>
                    <a:lnTo>
                      <a:pt x="92402" y="18660"/>
                    </a:lnTo>
                    <a:lnTo>
                      <a:pt x="93133" y="18717"/>
                    </a:lnTo>
                    <a:lnTo>
                      <a:pt x="93976" y="18773"/>
                    </a:lnTo>
                    <a:lnTo>
                      <a:pt x="95887" y="18998"/>
                    </a:lnTo>
                    <a:lnTo>
                      <a:pt x="97967" y="19279"/>
                    </a:lnTo>
                    <a:lnTo>
                      <a:pt x="100159" y="19672"/>
                    </a:lnTo>
                    <a:lnTo>
                      <a:pt x="104149" y="20290"/>
                    </a:lnTo>
                    <a:lnTo>
                      <a:pt x="105779" y="20515"/>
                    </a:lnTo>
                    <a:lnTo>
                      <a:pt x="106960" y="20628"/>
                    </a:lnTo>
                    <a:lnTo>
                      <a:pt x="108252" y="20684"/>
                    </a:lnTo>
                    <a:lnTo>
                      <a:pt x="110107" y="20796"/>
                    </a:lnTo>
                    <a:lnTo>
                      <a:pt x="114547" y="21246"/>
                    </a:lnTo>
                    <a:lnTo>
                      <a:pt x="120337" y="21920"/>
                    </a:lnTo>
                    <a:lnTo>
                      <a:pt x="132477" y="19953"/>
                    </a:lnTo>
                    <a:lnTo>
                      <a:pt x="142201" y="21920"/>
                    </a:lnTo>
                    <a:lnTo>
                      <a:pt x="153161" y="21920"/>
                    </a:lnTo>
                    <a:lnTo>
                      <a:pt x="162884" y="20459"/>
                    </a:lnTo>
                    <a:lnTo>
                      <a:pt x="16288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8" name="Google Shape;22188;p46"/>
              <p:cNvSpPr/>
              <p:nvPr/>
            </p:nvSpPr>
            <p:spPr>
              <a:xfrm>
                <a:off x="1599875" y="227825"/>
                <a:ext cx="30267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121068" h="4553" extrusionOk="0">
                    <a:moveTo>
                      <a:pt x="49686" y="0"/>
                    </a:moveTo>
                    <a:lnTo>
                      <a:pt x="46257" y="618"/>
                    </a:lnTo>
                    <a:lnTo>
                      <a:pt x="42773" y="1574"/>
                    </a:lnTo>
                    <a:lnTo>
                      <a:pt x="40468" y="1237"/>
                    </a:lnTo>
                    <a:lnTo>
                      <a:pt x="38164" y="1855"/>
                    </a:lnTo>
                    <a:lnTo>
                      <a:pt x="34735" y="2754"/>
                    </a:lnTo>
                    <a:lnTo>
                      <a:pt x="29564" y="1855"/>
                    </a:lnTo>
                    <a:lnTo>
                      <a:pt x="21527" y="1855"/>
                    </a:lnTo>
                    <a:lnTo>
                      <a:pt x="19222" y="2136"/>
                    </a:lnTo>
                    <a:lnTo>
                      <a:pt x="16300" y="2754"/>
                    </a:lnTo>
                    <a:lnTo>
                      <a:pt x="12871" y="3091"/>
                    </a:lnTo>
                    <a:lnTo>
                      <a:pt x="10005" y="2754"/>
                    </a:lnTo>
                    <a:lnTo>
                      <a:pt x="3653" y="2473"/>
                    </a:lnTo>
                    <a:lnTo>
                      <a:pt x="2473" y="2642"/>
                    </a:lnTo>
                    <a:lnTo>
                      <a:pt x="1293" y="2923"/>
                    </a:lnTo>
                    <a:lnTo>
                      <a:pt x="0" y="3260"/>
                    </a:lnTo>
                    <a:lnTo>
                      <a:pt x="2361" y="3260"/>
                    </a:lnTo>
                    <a:lnTo>
                      <a:pt x="5789" y="3373"/>
                    </a:lnTo>
                    <a:lnTo>
                      <a:pt x="7588" y="3429"/>
                    </a:lnTo>
                    <a:lnTo>
                      <a:pt x="9274" y="3541"/>
                    </a:lnTo>
                    <a:lnTo>
                      <a:pt x="10679" y="3710"/>
                    </a:lnTo>
                    <a:lnTo>
                      <a:pt x="11691" y="3878"/>
                    </a:lnTo>
                    <a:lnTo>
                      <a:pt x="12646" y="4103"/>
                    </a:lnTo>
                    <a:lnTo>
                      <a:pt x="13658" y="4159"/>
                    </a:lnTo>
                    <a:lnTo>
                      <a:pt x="15625" y="4159"/>
                    </a:lnTo>
                    <a:lnTo>
                      <a:pt x="17143" y="3991"/>
                    </a:lnTo>
                    <a:lnTo>
                      <a:pt x="17761" y="3878"/>
                    </a:lnTo>
                    <a:lnTo>
                      <a:pt x="18604" y="3710"/>
                    </a:lnTo>
                    <a:lnTo>
                      <a:pt x="20796" y="3260"/>
                    </a:lnTo>
                    <a:lnTo>
                      <a:pt x="22258" y="3035"/>
                    </a:lnTo>
                    <a:lnTo>
                      <a:pt x="23888" y="2810"/>
                    </a:lnTo>
                    <a:lnTo>
                      <a:pt x="25686" y="2642"/>
                    </a:lnTo>
                    <a:lnTo>
                      <a:pt x="27485" y="2586"/>
                    </a:lnTo>
                    <a:lnTo>
                      <a:pt x="29115" y="2642"/>
                    </a:lnTo>
                    <a:lnTo>
                      <a:pt x="30351" y="2810"/>
                    </a:lnTo>
                    <a:lnTo>
                      <a:pt x="31363" y="3035"/>
                    </a:lnTo>
                    <a:lnTo>
                      <a:pt x="32206" y="3260"/>
                    </a:lnTo>
                    <a:lnTo>
                      <a:pt x="32993" y="3485"/>
                    </a:lnTo>
                    <a:lnTo>
                      <a:pt x="33780" y="3710"/>
                    </a:lnTo>
                    <a:lnTo>
                      <a:pt x="34791" y="3822"/>
                    </a:lnTo>
                    <a:lnTo>
                      <a:pt x="35972" y="3878"/>
                    </a:lnTo>
                    <a:lnTo>
                      <a:pt x="36702" y="3878"/>
                    </a:lnTo>
                    <a:lnTo>
                      <a:pt x="37489" y="3766"/>
                    </a:lnTo>
                    <a:lnTo>
                      <a:pt x="39288" y="3485"/>
                    </a:lnTo>
                    <a:lnTo>
                      <a:pt x="41255" y="3091"/>
                    </a:lnTo>
                    <a:lnTo>
                      <a:pt x="43279" y="2586"/>
                    </a:lnTo>
                    <a:lnTo>
                      <a:pt x="45302" y="2136"/>
                    </a:lnTo>
                    <a:lnTo>
                      <a:pt x="47269" y="1743"/>
                    </a:lnTo>
                    <a:lnTo>
                      <a:pt x="49068" y="1405"/>
                    </a:lnTo>
                    <a:lnTo>
                      <a:pt x="49855" y="1349"/>
                    </a:lnTo>
                    <a:lnTo>
                      <a:pt x="50585" y="1293"/>
                    </a:lnTo>
                    <a:lnTo>
                      <a:pt x="51316" y="1349"/>
                    </a:lnTo>
                    <a:lnTo>
                      <a:pt x="52159" y="1405"/>
                    </a:lnTo>
                    <a:lnTo>
                      <a:pt x="54070" y="1630"/>
                    </a:lnTo>
                    <a:lnTo>
                      <a:pt x="56150" y="1911"/>
                    </a:lnTo>
                    <a:lnTo>
                      <a:pt x="58342" y="2305"/>
                    </a:lnTo>
                    <a:lnTo>
                      <a:pt x="62332" y="2923"/>
                    </a:lnTo>
                    <a:lnTo>
                      <a:pt x="63962" y="3148"/>
                    </a:lnTo>
                    <a:lnTo>
                      <a:pt x="65143" y="3260"/>
                    </a:lnTo>
                    <a:lnTo>
                      <a:pt x="66435" y="3316"/>
                    </a:lnTo>
                    <a:lnTo>
                      <a:pt x="68290" y="3429"/>
                    </a:lnTo>
                    <a:lnTo>
                      <a:pt x="72730" y="3878"/>
                    </a:lnTo>
                    <a:lnTo>
                      <a:pt x="78520" y="4553"/>
                    </a:lnTo>
                    <a:lnTo>
                      <a:pt x="90660" y="2586"/>
                    </a:lnTo>
                    <a:lnTo>
                      <a:pt x="100384" y="4553"/>
                    </a:lnTo>
                    <a:lnTo>
                      <a:pt x="111344" y="4553"/>
                    </a:lnTo>
                    <a:lnTo>
                      <a:pt x="121067" y="3091"/>
                    </a:lnTo>
                    <a:lnTo>
                      <a:pt x="118201" y="2754"/>
                    </a:lnTo>
                    <a:lnTo>
                      <a:pt x="115896" y="3091"/>
                    </a:lnTo>
                    <a:lnTo>
                      <a:pt x="113592" y="2754"/>
                    </a:lnTo>
                    <a:lnTo>
                      <a:pt x="112412" y="3373"/>
                    </a:lnTo>
                    <a:lnTo>
                      <a:pt x="107241" y="3373"/>
                    </a:lnTo>
                    <a:lnTo>
                      <a:pt x="106117" y="2754"/>
                    </a:lnTo>
                    <a:lnTo>
                      <a:pt x="103812" y="3373"/>
                    </a:lnTo>
                    <a:lnTo>
                      <a:pt x="98023" y="3373"/>
                    </a:lnTo>
                    <a:lnTo>
                      <a:pt x="93414" y="2136"/>
                    </a:lnTo>
                    <a:lnTo>
                      <a:pt x="91728" y="1855"/>
                    </a:lnTo>
                    <a:lnTo>
                      <a:pt x="88243" y="2136"/>
                    </a:lnTo>
                    <a:lnTo>
                      <a:pt x="84253" y="2754"/>
                    </a:lnTo>
                    <a:lnTo>
                      <a:pt x="80768" y="2473"/>
                    </a:lnTo>
                    <a:lnTo>
                      <a:pt x="79025" y="2754"/>
                    </a:lnTo>
                    <a:lnTo>
                      <a:pt x="76721" y="3091"/>
                    </a:lnTo>
                    <a:lnTo>
                      <a:pt x="74417" y="3091"/>
                    </a:lnTo>
                    <a:lnTo>
                      <a:pt x="72730" y="2754"/>
                    </a:lnTo>
                    <a:lnTo>
                      <a:pt x="70426" y="2754"/>
                    </a:lnTo>
                    <a:lnTo>
                      <a:pt x="68121" y="1237"/>
                    </a:lnTo>
                    <a:lnTo>
                      <a:pt x="62951" y="2473"/>
                    </a:lnTo>
                    <a:lnTo>
                      <a:pt x="54295" y="956"/>
                    </a:lnTo>
                    <a:lnTo>
                      <a:pt x="53677" y="618"/>
                    </a:lnTo>
                    <a:lnTo>
                      <a:pt x="53115" y="450"/>
                    </a:lnTo>
                    <a:lnTo>
                      <a:pt x="52834" y="337"/>
                    </a:lnTo>
                    <a:lnTo>
                      <a:pt x="52552" y="337"/>
                    </a:lnTo>
                    <a:lnTo>
                      <a:pt x="51878" y="281"/>
                    </a:lnTo>
                    <a:lnTo>
                      <a:pt x="50923" y="169"/>
                    </a:lnTo>
                    <a:lnTo>
                      <a:pt x="4968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9" name="Google Shape;22189;p46"/>
              <p:cNvSpPr/>
              <p:nvPr/>
            </p:nvSpPr>
            <p:spPr>
              <a:xfrm>
                <a:off x="554450" y="289650"/>
                <a:ext cx="1007500" cy="84325"/>
              </a:xfrm>
              <a:custGeom>
                <a:avLst/>
                <a:gdLst/>
                <a:ahLst/>
                <a:cxnLst/>
                <a:rect l="l" t="t" r="r" b="b"/>
                <a:pathLst>
                  <a:path w="40300" h="3373" extrusionOk="0">
                    <a:moveTo>
                      <a:pt x="32262" y="0"/>
                    </a:moveTo>
                    <a:lnTo>
                      <a:pt x="29396" y="900"/>
                    </a:lnTo>
                    <a:lnTo>
                      <a:pt x="25349" y="1237"/>
                    </a:lnTo>
                    <a:lnTo>
                      <a:pt x="24169" y="1237"/>
                    </a:lnTo>
                    <a:lnTo>
                      <a:pt x="19560" y="1799"/>
                    </a:lnTo>
                    <a:lnTo>
                      <a:pt x="18379" y="1967"/>
                    </a:lnTo>
                    <a:lnTo>
                      <a:pt x="17424" y="2080"/>
                    </a:lnTo>
                    <a:lnTo>
                      <a:pt x="16693" y="2136"/>
                    </a:lnTo>
                    <a:lnTo>
                      <a:pt x="15569" y="2136"/>
                    </a:lnTo>
                    <a:lnTo>
                      <a:pt x="12703" y="1518"/>
                    </a:lnTo>
                    <a:lnTo>
                      <a:pt x="8094" y="2136"/>
                    </a:lnTo>
                    <a:lnTo>
                      <a:pt x="6913" y="2136"/>
                    </a:lnTo>
                    <a:lnTo>
                      <a:pt x="4047" y="1799"/>
                    </a:lnTo>
                    <a:lnTo>
                      <a:pt x="1742" y="2136"/>
                    </a:lnTo>
                    <a:lnTo>
                      <a:pt x="0" y="2080"/>
                    </a:lnTo>
                    <a:lnTo>
                      <a:pt x="0" y="3204"/>
                    </a:lnTo>
                    <a:lnTo>
                      <a:pt x="3653" y="2698"/>
                    </a:lnTo>
                    <a:lnTo>
                      <a:pt x="8543" y="3373"/>
                    </a:lnTo>
                    <a:lnTo>
                      <a:pt x="12197" y="2698"/>
                    </a:lnTo>
                    <a:lnTo>
                      <a:pt x="19447" y="2698"/>
                    </a:lnTo>
                    <a:lnTo>
                      <a:pt x="24337" y="2080"/>
                    </a:lnTo>
                    <a:lnTo>
                      <a:pt x="29171" y="1405"/>
                    </a:lnTo>
                    <a:lnTo>
                      <a:pt x="38894" y="1405"/>
                    </a:lnTo>
                    <a:lnTo>
                      <a:pt x="40300" y="1068"/>
                    </a:lnTo>
                    <a:lnTo>
                      <a:pt x="40019" y="1012"/>
                    </a:lnTo>
                    <a:lnTo>
                      <a:pt x="39738" y="900"/>
                    </a:lnTo>
                    <a:lnTo>
                      <a:pt x="39569" y="787"/>
                    </a:lnTo>
                    <a:lnTo>
                      <a:pt x="39400" y="618"/>
                    </a:lnTo>
                    <a:lnTo>
                      <a:pt x="39232" y="394"/>
                    </a:lnTo>
                    <a:lnTo>
                      <a:pt x="39175" y="281"/>
                    </a:lnTo>
                    <a:lnTo>
                      <a:pt x="37433" y="281"/>
                    </a:lnTo>
                    <a:lnTo>
                      <a:pt x="35129" y="618"/>
                    </a:lnTo>
                    <a:lnTo>
                      <a:pt x="3226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190" name="Google Shape;22190;p46"/>
            <p:cNvSpPr/>
            <p:nvPr/>
          </p:nvSpPr>
          <p:spPr>
            <a:xfrm rot="-1985913">
              <a:off x="1497571" y="384447"/>
              <a:ext cx="685064" cy="148945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1" name="Google Shape;22191;p46"/>
            <p:cNvSpPr/>
            <p:nvPr/>
          </p:nvSpPr>
          <p:spPr>
            <a:xfrm rot="-5400000">
              <a:off x="7173633" y="678340"/>
              <a:ext cx="518100" cy="174600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192" name="Google Shape;22192;p46"/>
          <p:cNvSpPr txBox="1">
            <a:spLocks noGrp="1"/>
          </p:cNvSpPr>
          <p:nvPr>
            <p:ph type="body" idx="1"/>
          </p:nvPr>
        </p:nvSpPr>
        <p:spPr>
          <a:xfrm>
            <a:off x="975360" y="1346350"/>
            <a:ext cx="7205472" cy="326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v"/>
            </a:pPr>
            <a:r>
              <a:rPr lang="nn-NO" sz="2000" dirty="0">
                <a:solidFill>
                  <a:schemeClr val="dk1"/>
                </a:solidFill>
              </a:rPr>
              <a:t>Sikap penghargaan kepada setiap manusia.</a:t>
            </a:r>
          </a:p>
          <a:p>
            <a:pPr marL="342900" indent="-342900">
              <a:buFont typeface="Wingdings" panose="05000000000000000000" pitchFamily="2" charset="2"/>
              <a:buChar char="v"/>
            </a:pPr>
            <a:r>
              <a:rPr lang="en-ID" sz="2000" dirty="0" err="1">
                <a:solidFill>
                  <a:schemeClr val="dk1"/>
                </a:solidFill>
              </a:rPr>
              <a:t>Sikap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tenggang</a:t>
            </a:r>
            <a:r>
              <a:rPr lang="en-ID" sz="2000" dirty="0">
                <a:solidFill>
                  <a:schemeClr val="dk1"/>
                </a:solidFill>
              </a:rPr>
              <a:t> rasa, </a:t>
            </a:r>
            <a:r>
              <a:rPr lang="en-ID" sz="2000" dirty="0" err="1">
                <a:solidFill>
                  <a:schemeClr val="dk1"/>
                </a:solidFill>
              </a:rPr>
              <a:t>jujur</a:t>
            </a:r>
            <a:r>
              <a:rPr lang="en-ID" sz="2000" dirty="0">
                <a:solidFill>
                  <a:schemeClr val="dk1"/>
                </a:solidFill>
              </a:rPr>
              <a:t>, </a:t>
            </a:r>
            <a:r>
              <a:rPr lang="en-ID" sz="2000" dirty="0" err="1">
                <a:solidFill>
                  <a:schemeClr val="dk1"/>
                </a:solidFill>
              </a:rPr>
              <a:t>berlaku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adil</a:t>
            </a:r>
            <a:r>
              <a:rPr lang="en-ID" sz="2000" dirty="0">
                <a:solidFill>
                  <a:schemeClr val="dk1"/>
                </a:solidFill>
              </a:rPr>
              <a:t>, </a:t>
            </a:r>
            <a:r>
              <a:rPr lang="en-ID" sz="2000" dirty="0" err="1">
                <a:solidFill>
                  <a:schemeClr val="dk1"/>
                </a:solidFill>
              </a:rPr>
              <a:t>suka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mengabdi</a:t>
            </a:r>
            <a:r>
              <a:rPr lang="en-ID" sz="2000" dirty="0">
                <a:solidFill>
                  <a:schemeClr val="dk1"/>
                </a:solidFill>
              </a:rPr>
              <a:t>, </a:t>
            </a:r>
            <a:r>
              <a:rPr lang="en-ID" sz="2000" dirty="0" err="1">
                <a:solidFill>
                  <a:schemeClr val="dk1"/>
                </a:solidFill>
              </a:rPr>
              <a:t>ramah</a:t>
            </a:r>
            <a:r>
              <a:rPr lang="en-ID" sz="2000" dirty="0">
                <a:solidFill>
                  <a:schemeClr val="dk1"/>
                </a:solidFill>
              </a:rPr>
              <a:t>, </a:t>
            </a:r>
            <a:r>
              <a:rPr lang="en-ID" sz="2000" dirty="0" err="1">
                <a:solidFill>
                  <a:schemeClr val="dk1"/>
                </a:solidFill>
              </a:rPr>
              <a:t>setia</a:t>
            </a:r>
            <a:r>
              <a:rPr lang="en-ID" sz="2000" dirty="0">
                <a:solidFill>
                  <a:schemeClr val="dk1"/>
                </a:solidFill>
              </a:rPr>
              <a:t>, </a:t>
            </a:r>
            <a:r>
              <a:rPr lang="en-ID" sz="2000" dirty="0" err="1">
                <a:solidFill>
                  <a:schemeClr val="dk1"/>
                </a:solidFill>
              </a:rPr>
              <a:t>sopan</a:t>
            </a:r>
            <a:r>
              <a:rPr lang="en-ID" sz="2000" dirty="0">
                <a:solidFill>
                  <a:schemeClr val="dk1"/>
                </a:solidFill>
              </a:rPr>
              <a:t>, dan </a:t>
            </a:r>
            <a:r>
              <a:rPr lang="en-ID" sz="2000" dirty="0" err="1">
                <a:solidFill>
                  <a:schemeClr val="dk1"/>
                </a:solidFill>
              </a:rPr>
              <a:t>tepat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janji</a:t>
            </a:r>
            <a:r>
              <a:rPr lang="en-ID" sz="2000" dirty="0">
                <a:solidFill>
                  <a:schemeClr val="dk1"/>
                </a:solidFill>
              </a:rPr>
              <a:t>.</a:t>
            </a:r>
          </a:p>
          <a:p>
            <a:pPr marL="342900" indent="-342900">
              <a:buFont typeface="Wingdings" panose="05000000000000000000" pitchFamily="2" charset="2"/>
              <a:buChar char="v"/>
            </a:pPr>
            <a:r>
              <a:rPr lang="en-ID" sz="2000" dirty="0" err="1">
                <a:solidFill>
                  <a:schemeClr val="dk1"/>
                </a:solidFill>
              </a:rPr>
              <a:t>Sikap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demokratis</a:t>
            </a:r>
            <a:r>
              <a:rPr lang="en-ID" sz="2000" dirty="0">
                <a:solidFill>
                  <a:schemeClr val="dk1"/>
                </a:solidFill>
              </a:rPr>
              <a:t> dan </a:t>
            </a:r>
            <a:r>
              <a:rPr lang="en-ID" sz="2000" dirty="0" err="1">
                <a:solidFill>
                  <a:schemeClr val="dk1"/>
                </a:solidFill>
              </a:rPr>
              <a:t>menghargai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gagasan</a:t>
            </a:r>
            <a:r>
              <a:rPr lang="en-ID" sz="2000" dirty="0">
                <a:solidFill>
                  <a:schemeClr val="dk1"/>
                </a:solidFill>
              </a:rPr>
              <a:t> orang lain </a:t>
            </a:r>
            <a:r>
              <a:rPr lang="en-ID" sz="2000" dirty="0" err="1">
                <a:solidFill>
                  <a:schemeClr val="dk1"/>
                </a:solidFill>
              </a:rPr>
              <a:t>serta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mau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hidup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bersama</a:t>
            </a:r>
            <a:r>
              <a:rPr lang="en-ID" sz="2000" dirty="0">
                <a:solidFill>
                  <a:schemeClr val="dk1"/>
                </a:solidFill>
              </a:rPr>
              <a:t> orang lain yang </a:t>
            </a:r>
            <a:r>
              <a:rPr lang="en-ID" sz="2000" dirty="0" err="1">
                <a:solidFill>
                  <a:schemeClr val="dk1"/>
                </a:solidFill>
              </a:rPr>
              <a:t>berbeda</a:t>
            </a:r>
            <a:r>
              <a:rPr lang="en-ID" sz="2000" dirty="0">
                <a:solidFill>
                  <a:schemeClr val="dk1"/>
                </a:solidFill>
              </a:rPr>
              <a:t>.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v"/>
            </a:pPr>
            <a:r>
              <a:rPr lang="nl-NL" sz="2000" dirty="0">
                <a:solidFill>
                  <a:schemeClr val="dk1"/>
                </a:solidFill>
              </a:rPr>
              <a:t>Kebebasan dan tanggung jawab.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v"/>
            </a:pPr>
            <a:r>
              <a:rPr lang="en-ID" sz="2000" dirty="0" err="1">
                <a:solidFill>
                  <a:schemeClr val="dk1"/>
                </a:solidFill>
              </a:rPr>
              <a:t>Penghargaan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terhadap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alam</a:t>
            </a:r>
            <a:r>
              <a:rPr lang="en-ID" sz="2000" dirty="0">
                <a:solidFill>
                  <a:schemeClr val="dk1"/>
                </a:solidFill>
              </a:rPr>
              <a:t>.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v"/>
            </a:pPr>
            <a:r>
              <a:rPr lang="en-ID" sz="2000" dirty="0" err="1">
                <a:solidFill>
                  <a:schemeClr val="dk1"/>
                </a:solidFill>
              </a:rPr>
              <a:t>Penghormatan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kepada</a:t>
            </a:r>
            <a:r>
              <a:rPr lang="en-ID" sz="2000" dirty="0">
                <a:solidFill>
                  <a:schemeClr val="dk1"/>
                </a:solidFill>
              </a:rPr>
              <a:t> Sang </a:t>
            </a:r>
            <a:r>
              <a:rPr lang="en-ID" sz="2000" dirty="0" err="1">
                <a:solidFill>
                  <a:schemeClr val="dk1"/>
                </a:solidFill>
              </a:rPr>
              <a:t>Pencipta</a:t>
            </a:r>
            <a:r>
              <a:rPr lang="en-ID" sz="2000" dirty="0">
                <a:solidFill>
                  <a:schemeClr val="dk1"/>
                </a:solidFill>
              </a:rPr>
              <a:t> .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v"/>
            </a:pPr>
            <a:r>
              <a:rPr lang="en-ID" sz="2000" dirty="0" err="1">
                <a:solidFill>
                  <a:schemeClr val="dk1"/>
                </a:solidFill>
              </a:rPr>
              <a:t>Beberapa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sikap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pengembangan</a:t>
            </a:r>
            <a:r>
              <a:rPr lang="en-ID" sz="2000" dirty="0">
                <a:solidFill>
                  <a:schemeClr val="dk1"/>
                </a:solidFill>
              </a:rPr>
              <a:t> sebagai </a:t>
            </a:r>
            <a:r>
              <a:rPr lang="en-ID" sz="2000" dirty="0" err="1">
                <a:solidFill>
                  <a:schemeClr val="dk1"/>
                </a:solidFill>
              </a:rPr>
              <a:t>pribadi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manusia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seperti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disiplin</a:t>
            </a:r>
            <a:r>
              <a:rPr lang="en-ID" sz="2000" dirty="0">
                <a:solidFill>
                  <a:schemeClr val="dk1"/>
                </a:solidFill>
              </a:rPr>
              <a:t>, </a:t>
            </a:r>
            <a:r>
              <a:rPr lang="en-ID" sz="2000" dirty="0" err="1">
                <a:solidFill>
                  <a:schemeClr val="dk1"/>
                </a:solidFill>
              </a:rPr>
              <a:t>bijaksana</a:t>
            </a:r>
            <a:r>
              <a:rPr lang="en-ID" sz="2000" dirty="0">
                <a:solidFill>
                  <a:schemeClr val="dk1"/>
                </a:solidFill>
              </a:rPr>
              <a:t>, </a:t>
            </a:r>
            <a:r>
              <a:rPr lang="en-ID" sz="2000" dirty="0" err="1">
                <a:solidFill>
                  <a:schemeClr val="dk1"/>
                </a:solidFill>
              </a:rPr>
              <a:t>cermat</a:t>
            </a:r>
            <a:r>
              <a:rPr lang="en-ID" sz="2000" dirty="0">
                <a:solidFill>
                  <a:schemeClr val="dk1"/>
                </a:solidFill>
              </a:rPr>
              <a:t>, </a:t>
            </a:r>
            <a:r>
              <a:rPr lang="en-ID" sz="2000" dirty="0" err="1">
                <a:solidFill>
                  <a:schemeClr val="dk1"/>
                </a:solidFill>
              </a:rPr>
              <a:t>mandiri</a:t>
            </a:r>
            <a:r>
              <a:rPr lang="en-ID" sz="2000" dirty="0">
                <a:solidFill>
                  <a:schemeClr val="dk1"/>
                </a:solidFill>
              </a:rPr>
              <a:t>, </a:t>
            </a:r>
            <a:r>
              <a:rPr lang="en-ID" sz="2000" dirty="0" err="1">
                <a:solidFill>
                  <a:schemeClr val="dk1"/>
                </a:solidFill>
              </a:rPr>
              <a:t>percaya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diri</a:t>
            </a:r>
            <a:r>
              <a:rPr lang="en-ID" sz="2000" dirty="0">
                <a:solidFill>
                  <a:schemeClr val="dk1"/>
                </a:solidFill>
              </a:rPr>
              <a:t>, </a:t>
            </a:r>
            <a:r>
              <a:rPr lang="en-ID" sz="2000" dirty="0" err="1">
                <a:solidFill>
                  <a:schemeClr val="dk1"/>
                </a:solidFill>
              </a:rPr>
              <a:t>semuanya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lebih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menunjang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penyempurnaan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diri</a:t>
            </a:r>
            <a:r>
              <a:rPr lang="en-ID" sz="2000" dirty="0">
                <a:solidFill>
                  <a:schemeClr val="dk1"/>
                </a:solidFill>
              </a:rPr>
              <a:t> </a:t>
            </a:r>
            <a:r>
              <a:rPr lang="en-ID" sz="2000" dirty="0" err="1">
                <a:solidFill>
                  <a:schemeClr val="dk1"/>
                </a:solidFill>
              </a:rPr>
              <a:t>pribadi</a:t>
            </a:r>
            <a:r>
              <a:rPr lang="en-ID" sz="2000" dirty="0">
                <a:solidFill>
                  <a:schemeClr val="dk1"/>
                </a:solidFill>
              </a:rPr>
              <a:t>. </a:t>
            </a:r>
            <a:endParaRPr sz="2000" dirty="0">
              <a:solidFill>
                <a:schemeClr val="dk1"/>
              </a:solidFill>
            </a:endParaRPr>
          </a:p>
        </p:txBody>
      </p:sp>
      <p:sp>
        <p:nvSpPr>
          <p:cNvPr id="22193" name="Google Shape;22193;p46"/>
          <p:cNvSpPr txBox="1">
            <a:spLocks noGrp="1"/>
          </p:cNvSpPr>
          <p:nvPr>
            <p:ph type="title"/>
          </p:nvPr>
        </p:nvSpPr>
        <p:spPr>
          <a:xfrm>
            <a:off x="1949550" y="547250"/>
            <a:ext cx="5244900" cy="4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sz="2000" dirty="0" err="1"/>
              <a:t>Penanaman</a:t>
            </a:r>
            <a:r>
              <a:rPr lang="en-ID" sz="2000" dirty="0"/>
              <a:t> Nilai dan </a:t>
            </a:r>
            <a:r>
              <a:rPr lang="en-ID" sz="2000" dirty="0" err="1"/>
              <a:t>Sikap</a:t>
            </a:r>
            <a:r>
              <a:rPr lang="en-ID" sz="2000" dirty="0"/>
              <a:t> </a:t>
            </a:r>
            <a:r>
              <a:rPr lang="en-ID" sz="2000" dirty="0" err="1"/>
              <a:t>Dalam</a:t>
            </a:r>
            <a:r>
              <a:rPr lang="en-ID" sz="2000" dirty="0"/>
              <a:t> </a:t>
            </a:r>
            <a:r>
              <a:rPr lang="en-ID" sz="2000" dirty="0" err="1"/>
              <a:t>Pembelajaran</a:t>
            </a:r>
            <a:r>
              <a:rPr lang="en-ID" sz="2000" dirty="0"/>
              <a:t> IPS</a:t>
            </a:r>
            <a:endParaRPr sz="2000" dirty="0"/>
          </a:p>
        </p:txBody>
      </p:sp>
      <p:pic>
        <p:nvPicPr>
          <p:cNvPr id="22194" name="Google Shape;22194;p4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19600" y="4747168"/>
            <a:ext cx="1192901" cy="115845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740695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EA25404-A81D-4453-B4F0-47DD4D884F4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85971" y="2352275"/>
            <a:ext cx="6572058" cy="438950"/>
          </a:xfrm>
          <a:prstGeom prst="rect">
            <a:avLst/>
          </a:prstGeom>
        </p:spPr>
      </p:pic>
      <p:sp>
        <p:nvSpPr>
          <p:cNvPr id="29242" name="Google Shape;29242;p59"/>
          <p:cNvSpPr txBox="1">
            <a:spLocks noGrp="1"/>
          </p:cNvSpPr>
          <p:nvPr>
            <p:ph type="title"/>
          </p:nvPr>
        </p:nvSpPr>
        <p:spPr>
          <a:xfrm>
            <a:off x="1282029" y="2011289"/>
            <a:ext cx="6576000" cy="1120921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sz="3200" dirty="0"/>
              <a:t>KETERAMPILAN DALAM ILMU PENGETAHUAN SOSIAL</a:t>
            </a:r>
            <a:endParaRPr sz="3200" dirty="0"/>
          </a:p>
        </p:txBody>
      </p:sp>
      <p:pic>
        <p:nvPicPr>
          <p:cNvPr id="29244" name="Google Shape;29244;p59"/>
          <p:cNvPicPr preferRelativeResize="0"/>
          <p:nvPr/>
        </p:nvPicPr>
        <p:blipFill rotWithShape="1">
          <a:blip r:embed="rId4">
            <a:alphaModFix/>
          </a:blip>
          <a:srcRect l="5812" t="1914" r="54158" b="33640"/>
          <a:stretch/>
        </p:blipFill>
        <p:spPr>
          <a:xfrm rot="-9078496">
            <a:off x="6857752" y="175601"/>
            <a:ext cx="2067177" cy="33147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85" name="Google Shape;22185;p46"/>
          <p:cNvGrpSpPr/>
          <p:nvPr/>
        </p:nvGrpSpPr>
        <p:grpSpPr>
          <a:xfrm flipH="1">
            <a:off x="1512502" y="209470"/>
            <a:ext cx="6007480" cy="1047832"/>
            <a:chOff x="1512502" y="209470"/>
            <a:chExt cx="6007480" cy="1047832"/>
          </a:xfrm>
        </p:grpSpPr>
        <p:grpSp>
          <p:nvGrpSpPr>
            <p:cNvPr id="22186" name="Google Shape;22186;p46"/>
            <p:cNvGrpSpPr/>
            <p:nvPr/>
          </p:nvGrpSpPr>
          <p:grpSpPr>
            <a:xfrm>
              <a:off x="1696883" y="433894"/>
              <a:ext cx="5750248" cy="823408"/>
              <a:chOff x="554450" y="-209175"/>
              <a:chExt cx="4072125" cy="583150"/>
            </a:xfrm>
          </p:grpSpPr>
          <p:sp>
            <p:nvSpPr>
              <p:cNvPr id="22187" name="Google Shape;22187;p46"/>
              <p:cNvSpPr/>
              <p:nvPr/>
            </p:nvSpPr>
            <p:spPr>
              <a:xfrm>
                <a:off x="554450" y="-209175"/>
                <a:ext cx="4072125" cy="580350"/>
              </a:xfrm>
              <a:custGeom>
                <a:avLst/>
                <a:gdLst/>
                <a:ahLst/>
                <a:cxnLst/>
                <a:rect l="l" t="t" r="r" b="b"/>
                <a:pathLst>
                  <a:path w="162885" h="23214" extrusionOk="0">
                    <a:moveTo>
                      <a:pt x="0" y="0"/>
                    </a:moveTo>
                    <a:lnTo>
                      <a:pt x="0" y="23045"/>
                    </a:lnTo>
                    <a:lnTo>
                      <a:pt x="3653" y="22539"/>
                    </a:lnTo>
                    <a:lnTo>
                      <a:pt x="8543" y="23213"/>
                    </a:lnTo>
                    <a:lnTo>
                      <a:pt x="12197" y="22539"/>
                    </a:lnTo>
                    <a:lnTo>
                      <a:pt x="19447" y="22539"/>
                    </a:lnTo>
                    <a:lnTo>
                      <a:pt x="24337" y="21920"/>
                    </a:lnTo>
                    <a:lnTo>
                      <a:pt x="29171" y="21246"/>
                    </a:lnTo>
                    <a:lnTo>
                      <a:pt x="38894" y="21246"/>
                    </a:lnTo>
                    <a:lnTo>
                      <a:pt x="41367" y="20628"/>
                    </a:lnTo>
                    <a:lnTo>
                      <a:pt x="42885" y="20628"/>
                    </a:lnTo>
                    <a:lnTo>
                      <a:pt x="46482" y="20684"/>
                    </a:lnTo>
                    <a:lnTo>
                      <a:pt x="48562" y="20796"/>
                    </a:lnTo>
                    <a:lnTo>
                      <a:pt x="50585" y="20909"/>
                    </a:lnTo>
                    <a:lnTo>
                      <a:pt x="52271" y="21021"/>
                    </a:lnTo>
                    <a:lnTo>
                      <a:pt x="52946" y="21134"/>
                    </a:lnTo>
                    <a:lnTo>
                      <a:pt x="53508" y="21246"/>
                    </a:lnTo>
                    <a:lnTo>
                      <a:pt x="54463" y="21415"/>
                    </a:lnTo>
                    <a:lnTo>
                      <a:pt x="55475" y="21527"/>
                    </a:lnTo>
                    <a:lnTo>
                      <a:pt x="56487" y="21527"/>
                    </a:lnTo>
                    <a:lnTo>
                      <a:pt x="57442" y="21471"/>
                    </a:lnTo>
                    <a:lnTo>
                      <a:pt x="58960" y="21358"/>
                    </a:lnTo>
                    <a:lnTo>
                      <a:pt x="59578" y="21246"/>
                    </a:lnTo>
                    <a:lnTo>
                      <a:pt x="60421" y="21077"/>
                    </a:lnTo>
                    <a:lnTo>
                      <a:pt x="62613" y="20628"/>
                    </a:lnTo>
                    <a:lnTo>
                      <a:pt x="64075" y="20403"/>
                    </a:lnTo>
                    <a:lnTo>
                      <a:pt x="65705" y="20178"/>
                    </a:lnTo>
                    <a:lnTo>
                      <a:pt x="67503" y="20009"/>
                    </a:lnTo>
                    <a:lnTo>
                      <a:pt x="69302" y="19953"/>
                    </a:lnTo>
                    <a:lnTo>
                      <a:pt x="70932" y="20009"/>
                    </a:lnTo>
                    <a:lnTo>
                      <a:pt x="72168" y="20178"/>
                    </a:lnTo>
                    <a:lnTo>
                      <a:pt x="73180" y="20403"/>
                    </a:lnTo>
                    <a:lnTo>
                      <a:pt x="74023" y="20628"/>
                    </a:lnTo>
                    <a:lnTo>
                      <a:pt x="74810" y="20853"/>
                    </a:lnTo>
                    <a:lnTo>
                      <a:pt x="75597" y="21077"/>
                    </a:lnTo>
                    <a:lnTo>
                      <a:pt x="76608" y="21190"/>
                    </a:lnTo>
                    <a:lnTo>
                      <a:pt x="77789" y="21246"/>
                    </a:lnTo>
                    <a:lnTo>
                      <a:pt x="78519" y="21246"/>
                    </a:lnTo>
                    <a:lnTo>
                      <a:pt x="79306" y="21134"/>
                    </a:lnTo>
                    <a:lnTo>
                      <a:pt x="81105" y="20853"/>
                    </a:lnTo>
                    <a:lnTo>
                      <a:pt x="83072" y="20459"/>
                    </a:lnTo>
                    <a:lnTo>
                      <a:pt x="85096" y="19953"/>
                    </a:lnTo>
                    <a:lnTo>
                      <a:pt x="87119" y="19504"/>
                    </a:lnTo>
                    <a:lnTo>
                      <a:pt x="89086" y="19110"/>
                    </a:lnTo>
                    <a:lnTo>
                      <a:pt x="90885" y="18773"/>
                    </a:lnTo>
                    <a:lnTo>
                      <a:pt x="91672" y="18717"/>
                    </a:lnTo>
                    <a:lnTo>
                      <a:pt x="92402" y="18660"/>
                    </a:lnTo>
                    <a:lnTo>
                      <a:pt x="93133" y="18717"/>
                    </a:lnTo>
                    <a:lnTo>
                      <a:pt x="93976" y="18773"/>
                    </a:lnTo>
                    <a:lnTo>
                      <a:pt x="95887" y="18998"/>
                    </a:lnTo>
                    <a:lnTo>
                      <a:pt x="97967" y="19279"/>
                    </a:lnTo>
                    <a:lnTo>
                      <a:pt x="100159" y="19672"/>
                    </a:lnTo>
                    <a:lnTo>
                      <a:pt x="104149" y="20290"/>
                    </a:lnTo>
                    <a:lnTo>
                      <a:pt x="105779" y="20515"/>
                    </a:lnTo>
                    <a:lnTo>
                      <a:pt x="106960" y="20628"/>
                    </a:lnTo>
                    <a:lnTo>
                      <a:pt x="108252" y="20684"/>
                    </a:lnTo>
                    <a:lnTo>
                      <a:pt x="110107" y="20796"/>
                    </a:lnTo>
                    <a:lnTo>
                      <a:pt x="114547" y="21246"/>
                    </a:lnTo>
                    <a:lnTo>
                      <a:pt x="120337" y="21920"/>
                    </a:lnTo>
                    <a:lnTo>
                      <a:pt x="132477" y="19953"/>
                    </a:lnTo>
                    <a:lnTo>
                      <a:pt x="142201" y="21920"/>
                    </a:lnTo>
                    <a:lnTo>
                      <a:pt x="153161" y="21920"/>
                    </a:lnTo>
                    <a:lnTo>
                      <a:pt x="162884" y="20459"/>
                    </a:lnTo>
                    <a:lnTo>
                      <a:pt x="16288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8" name="Google Shape;22188;p46"/>
              <p:cNvSpPr/>
              <p:nvPr/>
            </p:nvSpPr>
            <p:spPr>
              <a:xfrm>
                <a:off x="1599875" y="227825"/>
                <a:ext cx="30267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121068" h="4553" extrusionOk="0">
                    <a:moveTo>
                      <a:pt x="49686" y="0"/>
                    </a:moveTo>
                    <a:lnTo>
                      <a:pt x="46257" y="618"/>
                    </a:lnTo>
                    <a:lnTo>
                      <a:pt x="42773" y="1574"/>
                    </a:lnTo>
                    <a:lnTo>
                      <a:pt x="40468" y="1237"/>
                    </a:lnTo>
                    <a:lnTo>
                      <a:pt x="38164" y="1855"/>
                    </a:lnTo>
                    <a:lnTo>
                      <a:pt x="34735" y="2754"/>
                    </a:lnTo>
                    <a:lnTo>
                      <a:pt x="29564" y="1855"/>
                    </a:lnTo>
                    <a:lnTo>
                      <a:pt x="21527" y="1855"/>
                    </a:lnTo>
                    <a:lnTo>
                      <a:pt x="19222" y="2136"/>
                    </a:lnTo>
                    <a:lnTo>
                      <a:pt x="16300" y="2754"/>
                    </a:lnTo>
                    <a:lnTo>
                      <a:pt x="12871" y="3091"/>
                    </a:lnTo>
                    <a:lnTo>
                      <a:pt x="10005" y="2754"/>
                    </a:lnTo>
                    <a:lnTo>
                      <a:pt x="3653" y="2473"/>
                    </a:lnTo>
                    <a:lnTo>
                      <a:pt x="2473" y="2642"/>
                    </a:lnTo>
                    <a:lnTo>
                      <a:pt x="1293" y="2923"/>
                    </a:lnTo>
                    <a:lnTo>
                      <a:pt x="0" y="3260"/>
                    </a:lnTo>
                    <a:lnTo>
                      <a:pt x="2361" y="3260"/>
                    </a:lnTo>
                    <a:lnTo>
                      <a:pt x="5789" y="3373"/>
                    </a:lnTo>
                    <a:lnTo>
                      <a:pt x="7588" y="3429"/>
                    </a:lnTo>
                    <a:lnTo>
                      <a:pt x="9274" y="3541"/>
                    </a:lnTo>
                    <a:lnTo>
                      <a:pt x="10679" y="3710"/>
                    </a:lnTo>
                    <a:lnTo>
                      <a:pt x="11691" y="3878"/>
                    </a:lnTo>
                    <a:lnTo>
                      <a:pt x="12646" y="4103"/>
                    </a:lnTo>
                    <a:lnTo>
                      <a:pt x="13658" y="4159"/>
                    </a:lnTo>
                    <a:lnTo>
                      <a:pt x="15625" y="4159"/>
                    </a:lnTo>
                    <a:lnTo>
                      <a:pt x="17143" y="3991"/>
                    </a:lnTo>
                    <a:lnTo>
                      <a:pt x="17761" y="3878"/>
                    </a:lnTo>
                    <a:lnTo>
                      <a:pt x="18604" y="3710"/>
                    </a:lnTo>
                    <a:lnTo>
                      <a:pt x="20796" y="3260"/>
                    </a:lnTo>
                    <a:lnTo>
                      <a:pt x="22258" y="3035"/>
                    </a:lnTo>
                    <a:lnTo>
                      <a:pt x="23888" y="2810"/>
                    </a:lnTo>
                    <a:lnTo>
                      <a:pt x="25686" y="2642"/>
                    </a:lnTo>
                    <a:lnTo>
                      <a:pt x="27485" y="2586"/>
                    </a:lnTo>
                    <a:lnTo>
                      <a:pt x="29115" y="2642"/>
                    </a:lnTo>
                    <a:lnTo>
                      <a:pt x="30351" y="2810"/>
                    </a:lnTo>
                    <a:lnTo>
                      <a:pt x="31363" y="3035"/>
                    </a:lnTo>
                    <a:lnTo>
                      <a:pt x="32206" y="3260"/>
                    </a:lnTo>
                    <a:lnTo>
                      <a:pt x="32993" y="3485"/>
                    </a:lnTo>
                    <a:lnTo>
                      <a:pt x="33780" y="3710"/>
                    </a:lnTo>
                    <a:lnTo>
                      <a:pt x="34791" y="3822"/>
                    </a:lnTo>
                    <a:lnTo>
                      <a:pt x="35972" y="3878"/>
                    </a:lnTo>
                    <a:lnTo>
                      <a:pt x="36702" y="3878"/>
                    </a:lnTo>
                    <a:lnTo>
                      <a:pt x="37489" y="3766"/>
                    </a:lnTo>
                    <a:lnTo>
                      <a:pt x="39288" y="3485"/>
                    </a:lnTo>
                    <a:lnTo>
                      <a:pt x="41255" y="3091"/>
                    </a:lnTo>
                    <a:lnTo>
                      <a:pt x="43279" y="2586"/>
                    </a:lnTo>
                    <a:lnTo>
                      <a:pt x="45302" y="2136"/>
                    </a:lnTo>
                    <a:lnTo>
                      <a:pt x="47269" y="1743"/>
                    </a:lnTo>
                    <a:lnTo>
                      <a:pt x="49068" y="1405"/>
                    </a:lnTo>
                    <a:lnTo>
                      <a:pt x="49855" y="1349"/>
                    </a:lnTo>
                    <a:lnTo>
                      <a:pt x="50585" y="1293"/>
                    </a:lnTo>
                    <a:lnTo>
                      <a:pt x="51316" y="1349"/>
                    </a:lnTo>
                    <a:lnTo>
                      <a:pt x="52159" y="1405"/>
                    </a:lnTo>
                    <a:lnTo>
                      <a:pt x="54070" y="1630"/>
                    </a:lnTo>
                    <a:lnTo>
                      <a:pt x="56150" y="1911"/>
                    </a:lnTo>
                    <a:lnTo>
                      <a:pt x="58342" y="2305"/>
                    </a:lnTo>
                    <a:lnTo>
                      <a:pt x="62332" y="2923"/>
                    </a:lnTo>
                    <a:lnTo>
                      <a:pt x="63962" y="3148"/>
                    </a:lnTo>
                    <a:lnTo>
                      <a:pt x="65143" y="3260"/>
                    </a:lnTo>
                    <a:lnTo>
                      <a:pt x="66435" y="3316"/>
                    </a:lnTo>
                    <a:lnTo>
                      <a:pt x="68290" y="3429"/>
                    </a:lnTo>
                    <a:lnTo>
                      <a:pt x="72730" y="3878"/>
                    </a:lnTo>
                    <a:lnTo>
                      <a:pt x="78520" y="4553"/>
                    </a:lnTo>
                    <a:lnTo>
                      <a:pt x="90660" y="2586"/>
                    </a:lnTo>
                    <a:lnTo>
                      <a:pt x="100384" y="4553"/>
                    </a:lnTo>
                    <a:lnTo>
                      <a:pt x="111344" y="4553"/>
                    </a:lnTo>
                    <a:lnTo>
                      <a:pt x="121067" y="3091"/>
                    </a:lnTo>
                    <a:lnTo>
                      <a:pt x="118201" y="2754"/>
                    </a:lnTo>
                    <a:lnTo>
                      <a:pt x="115896" y="3091"/>
                    </a:lnTo>
                    <a:lnTo>
                      <a:pt x="113592" y="2754"/>
                    </a:lnTo>
                    <a:lnTo>
                      <a:pt x="112412" y="3373"/>
                    </a:lnTo>
                    <a:lnTo>
                      <a:pt x="107241" y="3373"/>
                    </a:lnTo>
                    <a:lnTo>
                      <a:pt x="106117" y="2754"/>
                    </a:lnTo>
                    <a:lnTo>
                      <a:pt x="103812" y="3373"/>
                    </a:lnTo>
                    <a:lnTo>
                      <a:pt x="98023" y="3373"/>
                    </a:lnTo>
                    <a:lnTo>
                      <a:pt x="93414" y="2136"/>
                    </a:lnTo>
                    <a:lnTo>
                      <a:pt x="91728" y="1855"/>
                    </a:lnTo>
                    <a:lnTo>
                      <a:pt x="88243" y="2136"/>
                    </a:lnTo>
                    <a:lnTo>
                      <a:pt x="84253" y="2754"/>
                    </a:lnTo>
                    <a:lnTo>
                      <a:pt x="80768" y="2473"/>
                    </a:lnTo>
                    <a:lnTo>
                      <a:pt x="79025" y="2754"/>
                    </a:lnTo>
                    <a:lnTo>
                      <a:pt x="76721" y="3091"/>
                    </a:lnTo>
                    <a:lnTo>
                      <a:pt x="74417" y="3091"/>
                    </a:lnTo>
                    <a:lnTo>
                      <a:pt x="72730" y="2754"/>
                    </a:lnTo>
                    <a:lnTo>
                      <a:pt x="70426" y="2754"/>
                    </a:lnTo>
                    <a:lnTo>
                      <a:pt x="68121" y="1237"/>
                    </a:lnTo>
                    <a:lnTo>
                      <a:pt x="62951" y="2473"/>
                    </a:lnTo>
                    <a:lnTo>
                      <a:pt x="54295" y="956"/>
                    </a:lnTo>
                    <a:lnTo>
                      <a:pt x="53677" y="618"/>
                    </a:lnTo>
                    <a:lnTo>
                      <a:pt x="53115" y="450"/>
                    </a:lnTo>
                    <a:lnTo>
                      <a:pt x="52834" y="337"/>
                    </a:lnTo>
                    <a:lnTo>
                      <a:pt x="52552" y="337"/>
                    </a:lnTo>
                    <a:lnTo>
                      <a:pt x="51878" y="281"/>
                    </a:lnTo>
                    <a:lnTo>
                      <a:pt x="50923" y="169"/>
                    </a:lnTo>
                    <a:lnTo>
                      <a:pt x="4968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9" name="Google Shape;22189;p46"/>
              <p:cNvSpPr/>
              <p:nvPr/>
            </p:nvSpPr>
            <p:spPr>
              <a:xfrm>
                <a:off x="554450" y="289650"/>
                <a:ext cx="1007500" cy="84325"/>
              </a:xfrm>
              <a:custGeom>
                <a:avLst/>
                <a:gdLst/>
                <a:ahLst/>
                <a:cxnLst/>
                <a:rect l="l" t="t" r="r" b="b"/>
                <a:pathLst>
                  <a:path w="40300" h="3373" extrusionOk="0">
                    <a:moveTo>
                      <a:pt x="32262" y="0"/>
                    </a:moveTo>
                    <a:lnTo>
                      <a:pt x="29396" y="900"/>
                    </a:lnTo>
                    <a:lnTo>
                      <a:pt x="25349" y="1237"/>
                    </a:lnTo>
                    <a:lnTo>
                      <a:pt x="24169" y="1237"/>
                    </a:lnTo>
                    <a:lnTo>
                      <a:pt x="19560" y="1799"/>
                    </a:lnTo>
                    <a:lnTo>
                      <a:pt x="18379" y="1967"/>
                    </a:lnTo>
                    <a:lnTo>
                      <a:pt x="17424" y="2080"/>
                    </a:lnTo>
                    <a:lnTo>
                      <a:pt x="16693" y="2136"/>
                    </a:lnTo>
                    <a:lnTo>
                      <a:pt x="15569" y="2136"/>
                    </a:lnTo>
                    <a:lnTo>
                      <a:pt x="12703" y="1518"/>
                    </a:lnTo>
                    <a:lnTo>
                      <a:pt x="8094" y="2136"/>
                    </a:lnTo>
                    <a:lnTo>
                      <a:pt x="6913" y="2136"/>
                    </a:lnTo>
                    <a:lnTo>
                      <a:pt x="4047" y="1799"/>
                    </a:lnTo>
                    <a:lnTo>
                      <a:pt x="1742" y="2136"/>
                    </a:lnTo>
                    <a:lnTo>
                      <a:pt x="0" y="2080"/>
                    </a:lnTo>
                    <a:lnTo>
                      <a:pt x="0" y="3204"/>
                    </a:lnTo>
                    <a:lnTo>
                      <a:pt x="3653" y="2698"/>
                    </a:lnTo>
                    <a:lnTo>
                      <a:pt x="8543" y="3373"/>
                    </a:lnTo>
                    <a:lnTo>
                      <a:pt x="12197" y="2698"/>
                    </a:lnTo>
                    <a:lnTo>
                      <a:pt x="19447" y="2698"/>
                    </a:lnTo>
                    <a:lnTo>
                      <a:pt x="24337" y="2080"/>
                    </a:lnTo>
                    <a:lnTo>
                      <a:pt x="29171" y="1405"/>
                    </a:lnTo>
                    <a:lnTo>
                      <a:pt x="38894" y="1405"/>
                    </a:lnTo>
                    <a:lnTo>
                      <a:pt x="40300" y="1068"/>
                    </a:lnTo>
                    <a:lnTo>
                      <a:pt x="40019" y="1012"/>
                    </a:lnTo>
                    <a:lnTo>
                      <a:pt x="39738" y="900"/>
                    </a:lnTo>
                    <a:lnTo>
                      <a:pt x="39569" y="787"/>
                    </a:lnTo>
                    <a:lnTo>
                      <a:pt x="39400" y="618"/>
                    </a:lnTo>
                    <a:lnTo>
                      <a:pt x="39232" y="394"/>
                    </a:lnTo>
                    <a:lnTo>
                      <a:pt x="39175" y="281"/>
                    </a:lnTo>
                    <a:lnTo>
                      <a:pt x="37433" y="281"/>
                    </a:lnTo>
                    <a:lnTo>
                      <a:pt x="35129" y="618"/>
                    </a:lnTo>
                    <a:lnTo>
                      <a:pt x="3226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190" name="Google Shape;22190;p46"/>
            <p:cNvSpPr/>
            <p:nvPr/>
          </p:nvSpPr>
          <p:spPr>
            <a:xfrm rot="-1985913">
              <a:off x="1497571" y="384447"/>
              <a:ext cx="685064" cy="148945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1" name="Google Shape;22191;p46"/>
            <p:cNvSpPr/>
            <p:nvPr/>
          </p:nvSpPr>
          <p:spPr>
            <a:xfrm rot="-5400000">
              <a:off x="7173633" y="678340"/>
              <a:ext cx="518100" cy="174600"/>
            </a:xfrm>
            <a:prstGeom prst="rect">
              <a:avLst/>
            </a:prstGeom>
            <a:solidFill>
              <a:srgbClr val="DFB161">
                <a:alpha val="703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192" name="Google Shape;22192;p46"/>
          <p:cNvSpPr txBox="1">
            <a:spLocks noGrp="1"/>
          </p:cNvSpPr>
          <p:nvPr>
            <p:ph type="body" idx="1"/>
          </p:nvPr>
        </p:nvSpPr>
        <p:spPr>
          <a:xfrm>
            <a:off x="975360" y="1346350"/>
            <a:ext cx="7205472" cy="326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SzPct val="90000"/>
              <a:buFont typeface="+mj-lt"/>
              <a:buAutoNum type="arabicPeriod"/>
            </a:pPr>
            <a:r>
              <a:rPr lang="en-US" sz="1800" dirty="0">
                <a:solidFill>
                  <a:schemeClr val="dk1"/>
                </a:solidFill>
              </a:rPr>
              <a:t>Menurut Chaplin </a:t>
            </a:r>
            <a:r>
              <a:rPr lang="en-US" sz="1800" dirty="0" err="1">
                <a:solidFill>
                  <a:schemeClr val="dk1"/>
                </a:solidFill>
              </a:rPr>
              <a:t>Keterampilan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adalah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hasil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belajar</a:t>
            </a:r>
            <a:r>
              <a:rPr lang="en-US" sz="1800" dirty="0">
                <a:solidFill>
                  <a:schemeClr val="dk1"/>
                </a:solidFill>
              </a:rPr>
              <a:t> pada </a:t>
            </a:r>
            <a:r>
              <a:rPr lang="en-US" sz="1800" dirty="0" err="1">
                <a:solidFill>
                  <a:schemeClr val="dk1"/>
                </a:solidFill>
              </a:rPr>
              <a:t>ranah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psikomotorik</a:t>
            </a:r>
            <a:r>
              <a:rPr lang="en-US" sz="1800" dirty="0">
                <a:solidFill>
                  <a:schemeClr val="dk1"/>
                </a:solidFill>
              </a:rPr>
              <a:t>, yang </a:t>
            </a:r>
            <a:r>
              <a:rPr lang="en-US" sz="1800" dirty="0" err="1">
                <a:solidFill>
                  <a:schemeClr val="dk1"/>
                </a:solidFill>
              </a:rPr>
              <a:t>terbentuk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menyerupai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hasil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belajar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kognitif</a:t>
            </a:r>
            <a:r>
              <a:rPr lang="en-US" sz="1800" dirty="0">
                <a:solidFill>
                  <a:schemeClr val="dk1"/>
                </a:solidFill>
              </a:rPr>
              <a:t>. </a:t>
            </a:r>
            <a:r>
              <a:rPr lang="en-US" sz="1800" dirty="0" err="1">
                <a:solidFill>
                  <a:schemeClr val="dk1"/>
                </a:solidFill>
              </a:rPr>
              <a:t>Keterampilan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adalah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kemampuan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untuk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mengerjakan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atau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melaksanakan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sesuatu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dengan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baik</a:t>
            </a:r>
            <a:r>
              <a:rPr lang="en-US" sz="1800" dirty="0">
                <a:solidFill>
                  <a:schemeClr val="dk1"/>
                </a:solidFill>
              </a:rPr>
              <a:t>. 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SzPct val="90000"/>
              <a:buFont typeface="+mj-lt"/>
              <a:buAutoNum type="arabicPeriod"/>
            </a:pPr>
            <a:r>
              <a:rPr lang="en-US" sz="1800" dirty="0">
                <a:solidFill>
                  <a:schemeClr val="dk1"/>
                </a:solidFill>
              </a:rPr>
              <a:t>Menurut </a:t>
            </a:r>
            <a:r>
              <a:rPr lang="en-US" sz="1800" dirty="0" err="1">
                <a:solidFill>
                  <a:schemeClr val="dk1"/>
                </a:solidFill>
              </a:rPr>
              <a:t>Vembriarto</a:t>
            </a:r>
            <a:r>
              <a:rPr lang="en-US" sz="1800" dirty="0">
                <a:solidFill>
                  <a:schemeClr val="dk1"/>
                </a:solidFill>
              </a:rPr>
              <a:t> (1981) </a:t>
            </a:r>
            <a:r>
              <a:rPr lang="en-US" sz="1800" dirty="0" err="1">
                <a:solidFill>
                  <a:schemeClr val="dk1"/>
                </a:solidFill>
              </a:rPr>
              <a:t>Keterampilan</a:t>
            </a:r>
            <a:r>
              <a:rPr lang="en-US" sz="1800" dirty="0">
                <a:solidFill>
                  <a:schemeClr val="dk1"/>
                </a:solidFill>
              </a:rPr>
              <a:t> (skill) </a:t>
            </a:r>
            <a:r>
              <a:rPr lang="en-US" sz="1800" dirty="0" err="1">
                <a:solidFill>
                  <a:schemeClr val="dk1"/>
                </a:solidFill>
              </a:rPr>
              <a:t>dalam</a:t>
            </a:r>
            <a:r>
              <a:rPr lang="en-US" sz="1800" dirty="0">
                <a:solidFill>
                  <a:schemeClr val="dk1"/>
                </a:solidFill>
              </a:rPr>
              <a:t> arti </a:t>
            </a:r>
            <a:r>
              <a:rPr lang="en-US" sz="1800" dirty="0" err="1">
                <a:solidFill>
                  <a:schemeClr val="dk1"/>
                </a:solidFill>
              </a:rPr>
              <a:t>sempit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yaitu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kemudahan</a:t>
            </a:r>
            <a:r>
              <a:rPr lang="en-US" sz="1800" dirty="0">
                <a:solidFill>
                  <a:schemeClr val="dk1"/>
                </a:solidFill>
              </a:rPr>
              <a:t>, </a:t>
            </a:r>
            <a:r>
              <a:rPr lang="en-US" sz="1800" dirty="0" err="1">
                <a:solidFill>
                  <a:schemeClr val="dk1"/>
                </a:solidFill>
              </a:rPr>
              <a:t>kecepatan</a:t>
            </a:r>
            <a:r>
              <a:rPr lang="en-US" sz="1800" dirty="0">
                <a:solidFill>
                  <a:schemeClr val="dk1"/>
                </a:solidFill>
              </a:rPr>
              <a:t>, dan </a:t>
            </a:r>
            <a:r>
              <a:rPr lang="en-US" sz="1800" dirty="0" err="1">
                <a:solidFill>
                  <a:schemeClr val="dk1"/>
                </a:solidFill>
              </a:rPr>
              <a:t>ketepatan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dalam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tingkah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laku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motorik</a:t>
            </a:r>
            <a:r>
              <a:rPr lang="en-US" sz="1800" dirty="0">
                <a:solidFill>
                  <a:schemeClr val="dk1"/>
                </a:solidFill>
              </a:rPr>
              <a:t> yang </a:t>
            </a:r>
            <a:r>
              <a:rPr lang="en-US" sz="1800" dirty="0" err="1">
                <a:solidFill>
                  <a:schemeClr val="dk1"/>
                </a:solidFill>
              </a:rPr>
              <a:t>disebut</a:t>
            </a:r>
            <a:r>
              <a:rPr lang="en-US" sz="1800" dirty="0">
                <a:solidFill>
                  <a:schemeClr val="dk1"/>
                </a:solidFill>
              </a:rPr>
              <a:t> juga normal skill. </a:t>
            </a:r>
            <a:r>
              <a:rPr lang="en-US" sz="1800" dirty="0" err="1">
                <a:solidFill>
                  <a:schemeClr val="dk1"/>
                </a:solidFill>
              </a:rPr>
              <a:t>Sedangkan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dalam</a:t>
            </a:r>
            <a:r>
              <a:rPr lang="en-US" sz="1800" dirty="0">
                <a:solidFill>
                  <a:schemeClr val="dk1"/>
                </a:solidFill>
              </a:rPr>
              <a:t> arti </a:t>
            </a:r>
            <a:r>
              <a:rPr lang="en-US" sz="1800" dirty="0" err="1">
                <a:solidFill>
                  <a:schemeClr val="dk1"/>
                </a:solidFill>
              </a:rPr>
              <a:t>luas</a:t>
            </a:r>
            <a:r>
              <a:rPr lang="en-US" sz="1800" dirty="0">
                <a:solidFill>
                  <a:schemeClr val="dk1"/>
                </a:solidFill>
              </a:rPr>
              <a:t>, </a:t>
            </a:r>
            <a:r>
              <a:rPr lang="en-US" sz="1800" dirty="0" err="1">
                <a:solidFill>
                  <a:schemeClr val="dk1"/>
                </a:solidFill>
              </a:rPr>
              <a:t>keterampilan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meliputi</a:t>
            </a:r>
            <a:r>
              <a:rPr lang="en-US" sz="1800" dirty="0">
                <a:solidFill>
                  <a:schemeClr val="dk1"/>
                </a:solidFill>
              </a:rPr>
              <a:t> </a:t>
            </a:r>
            <a:r>
              <a:rPr lang="en-US" sz="1800" dirty="0" err="1">
                <a:solidFill>
                  <a:schemeClr val="dk1"/>
                </a:solidFill>
              </a:rPr>
              <a:t>aspek</a:t>
            </a:r>
            <a:r>
              <a:rPr lang="en-US" sz="1800" dirty="0">
                <a:solidFill>
                  <a:schemeClr val="dk1"/>
                </a:solidFill>
              </a:rPr>
              <a:t> normal skill, </a:t>
            </a:r>
            <a:r>
              <a:rPr lang="en-US" sz="1800" dirty="0" err="1">
                <a:solidFill>
                  <a:schemeClr val="dk1"/>
                </a:solidFill>
              </a:rPr>
              <a:t>intelektual</a:t>
            </a:r>
            <a:r>
              <a:rPr lang="en-US" sz="1800" dirty="0">
                <a:solidFill>
                  <a:schemeClr val="dk1"/>
                </a:solidFill>
              </a:rPr>
              <a:t> skill, dan social skill.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SzPct val="90000"/>
              <a:buFont typeface="+mj-lt"/>
              <a:buAutoNum type="arabicPeriod"/>
            </a:pPr>
            <a:r>
              <a:rPr lang="en-US" sz="1800" dirty="0">
                <a:solidFill>
                  <a:schemeClr val="dk1"/>
                </a:solidFill>
              </a:rPr>
              <a:t>Menurut </a:t>
            </a:r>
            <a:r>
              <a:rPr lang="en-US" sz="1800" dirty="0" err="1">
                <a:solidFill>
                  <a:schemeClr val="dk1"/>
                </a:solidFill>
              </a:rPr>
              <a:t>Sudjana</a:t>
            </a:r>
            <a:r>
              <a:rPr lang="en-US" sz="1800" dirty="0">
                <a:solidFill>
                  <a:schemeClr val="dk1"/>
                </a:solidFill>
              </a:rPr>
              <a:t> (1996) </a:t>
            </a:r>
            <a:r>
              <a:rPr lang="es-ES" sz="1800" dirty="0" err="1">
                <a:solidFill>
                  <a:schemeClr val="dk1"/>
                </a:solidFill>
              </a:rPr>
              <a:t>Keterampilan</a:t>
            </a:r>
            <a:r>
              <a:rPr lang="es-ES" sz="1800" dirty="0">
                <a:solidFill>
                  <a:schemeClr val="dk1"/>
                </a:solidFill>
              </a:rPr>
              <a:t> </a:t>
            </a:r>
            <a:r>
              <a:rPr lang="es-ES" sz="1800" dirty="0" err="1">
                <a:solidFill>
                  <a:schemeClr val="dk1"/>
                </a:solidFill>
              </a:rPr>
              <a:t>adalah</a:t>
            </a:r>
            <a:r>
              <a:rPr lang="es-ES" sz="1800" dirty="0">
                <a:solidFill>
                  <a:schemeClr val="dk1"/>
                </a:solidFill>
              </a:rPr>
              <a:t> pola </a:t>
            </a:r>
            <a:r>
              <a:rPr lang="es-ES" sz="1800" dirty="0" err="1">
                <a:solidFill>
                  <a:schemeClr val="dk1"/>
                </a:solidFill>
              </a:rPr>
              <a:t>kegiatan</a:t>
            </a:r>
            <a:r>
              <a:rPr lang="es-ES" sz="1800" dirty="0">
                <a:solidFill>
                  <a:schemeClr val="dk1"/>
                </a:solidFill>
              </a:rPr>
              <a:t> yang </a:t>
            </a:r>
            <a:r>
              <a:rPr lang="es-ES" sz="1800" dirty="0" err="1">
                <a:solidFill>
                  <a:schemeClr val="dk1"/>
                </a:solidFill>
              </a:rPr>
              <a:t>bertujuan</a:t>
            </a:r>
            <a:r>
              <a:rPr lang="es-ES" sz="1800" dirty="0">
                <a:solidFill>
                  <a:schemeClr val="dk1"/>
                </a:solidFill>
              </a:rPr>
              <a:t>, yang </a:t>
            </a:r>
            <a:r>
              <a:rPr lang="es-ES" sz="1800" dirty="0" err="1">
                <a:solidFill>
                  <a:schemeClr val="dk1"/>
                </a:solidFill>
              </a:rPr>
              <a:t>memerlukan</a:t>
            </a:r>
            <a:r>
              <a:rPr lang="es-ES" sz="1800" dirty="0">
                <a:solidFill>
                  <a:schemeClr val="dk1"/>
                </a:solidFill>
              </a:rPr>
              <a:t> </a:t>
            </a:r>
            <a:r>
              <a:rPr lang="es-ES" sz="1800" dirty="0" err="1">
                <a:solidFill>
                  <a:schemeClr val="dk1"/>
                </a:solidFill>
              </a:rPr>
              <a:t>manipulasi</a:t>
            </a:r>
            <a:r>
              <a:rPr lang="es-ES" sz="1800" dirty="0">
                <a:solidFill>
                  <a:schemeClr val="dk1"/>
                </a:solidFill>
              </a:rPr>
              <a:t> dan </a:t>
            </a:r>
            <a:r>
              <a:rPr lang="es-ES" sz="1800" dirty="0" err="1">
                <a:solidFill>
                  <a:schemeClr val="dk1"/>
                </a:solidFill>
              </a:rPr>
              <a:t>koordinasi</a:t>
            </a:r>
            <a:r>
              <a:rPr lang="es-ES" sz="1800" dirty="0">
                <a:solidFill>
                  <a:schemeClr val="dk1"/>
                </a:solidFill>
              </a:rPr>
              <a:t> </a:t>
            </a:r>
            <a:r>
              <a:rPr lang="es-ES" sz="1800" dirty="0" err="1">
                <a:solidFill>
                  <a:schemeClr val="dk1"/>
                </a:solidFill>
              </a:rPr>
              <a:t>informasi</a:t>
            </a:r>
            <a:r>
              <a:rPr lang="es-ES" sz="1800" dirty="0">
                <a:solidFill>
                  <a:schemeClr val="dk1"/>
                </a:solidFill>
              </a:rPr>
              <a:t> yang </a:t>
            </a:r>
            <a:r>
              <a:rPr lang="es-ES" sz="1800" dirty="0" err="1">
                <a:solidFill>
                  <a:schemeClr val="dk1"/>
                </a:solidFill>
              </a:rPr>
              <a:t>dipelajari</a:t>
            </a:r>
            <a:r>
              <a:rPr lang="es-ES" sz="1800" dirty="0">
                <a:solidFill>
                  <a:schemeClr val="dk1"/>
                </a:solidFill>
              </a:rPr>
              <a:t> </a:t>
            </a:r>
            <a:endParaRPr lang="en-US" sz="1800" dirty="0">
              <a:solidFill>
                <a:schemeClr val="dk1"/>
              </a:solidFill>
            </a:endParaRPr>
          </a:p>
        </p:txBody>
      </p:sp>
      <p:sp>
        <p:nvSpPr>
          <p:cNvPr id="22193" name="Google Shape;22193;p46"/>
          <p:cNvSpPr txBox="1">
            <a:spLocks noGrp="1"/>
          </p:cNvSpPr>
          <p:nvPr>
            <p:ph type="title"/>
          </p:nvPr>
        </p:nvSpPr>
        <p:spPr>
          <a:xfrm>
            <a:off x="1808399" y="547250"/>
            <a:ext cx="5386051" cy="4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D" sz="2000" dirty="0" err="1"/>
              <a:t>Pengertian</a:t>
            </a:r>
            <a:r>
              <a:rPr lang="en-ID" sz="2000" dirty="0"/>
              <a:t> </a:t>
            </a:r>
            <a:r>
              <a:rPr lang="en-ID" sz="2000" dirty="0" err="1"/>
              <a:t>Ketrampilan</a:t>
            </a:r>
            <a:r>
              <a:rPr lang="en-ID" sz="2000" dirty="0"/>
              <a:t> </a:t>
            </a:r>
            <a:r>
              <a:rPr lang="en-ID" sz="2000" dirty="0" err="1"/>
              <a:t>Menurut</a:t>
            </a:r>
            <a:r>
              <a:rPr lang="en-ID" sz="2000" dirty="0"/>
              <a:t> Para Ahli</a:t>
            </a:r>
            <a:endParaRPr sz="2000" dirty="0"/>
          </a:p>
        </p:txBody>
      </p:sp>
      <p:pic>
        <p:nvPicPr>
          <p:cNvPr id="22194" name="Google Shape;22194;p4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19600" y="4747168"/>
            <a:ext cx="1192901" cy="115845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88599554"/>
      </p:ext>
    </p:extLst>
  </p:cSld>
  <p:clrMapOvr>
    <a:masterClrMapping/>
  </p:clrMapOvr>
</p:sld>
</file>

<file path=ppt/theme/theme1.xml><?xml version="1.0" encoding="utf-8"?>
<a:theme xmlns:a="http://schemas.openxmlformats.org/drawingml/2006/main" name="Self Care Products: Marketing for Spring Sales by Slidesgo">
  <a:themeElements>
    <a:clrScheme name="Simple Light">
      <a:dk1>
        <a:srgbClr val="222221"/>
      </a:dk1>
      <a:lt1>
        <a:srgbClr val="F4E9D0"/>
      </a:lt1>
      <a:dk2>
        <a:srgbClr val="A3A3DD"/>
      </a:dk2>
      <a:lt2>
        <a:srgbClr val="727759"/>
      </a:lt2>
      <a:accent1>
        <a:srgbClr val="222221"/>
      </a:accent1>
      <a:accent2>
        <a:srgbClr val="FF9B81"/>
      </a:accent2>
      <a:accent3>
        <a:srgbClr val="EAB963"/>
      </a:accent3>
      <a:accent4>
        <a:srgbClr val="FFFFFF"/>
      </a:accent4>
      <a:accent5>
        <a:srgbClr val="F2ECE2"/>
      </a:accent5>
      <a:accent6>
        <a:srgbClr val="FDFBF6"/>
      </a:accent6>
      <a:hlink>
        <a:srgbClr val="22222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249</TotalTime>
  <Words>769</Words>
  <Application>Microsoft Office PowerPoint</Application>
  <PresentationFormat>On-screen Show (16:9)</PresentationFormat>
  <Paragraphs>75</Paragraphs>
  <Slides>16</Slides>
  <Notes>16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22" baseType="lpstr">
      <vt:lpstr>Arial</vt:lpstr>
      <vt:lpstr>Merriweather</vt:lpstr>
      <vt:lpstr>Neucha</vt:lpstr>
      <vt:lpstr>Source Serif Pro</vt:lpstr>
      <vt:lpstr>Wingdings</vt:lpstr>
      <vt:lpstr>Self Care Products: Marketing for Spring Sales by Slidesgo</vt:lpstr>
      <vt:lpstr>NILAI, SIKAP DAN KETERAMPILAN DALAM IPS</vt:lpstr>
      <vt:lpstr>PENDIDIKAN ILMU PENGETAHUAN SOSIAL (IPS)</vt:lpstr>
      <vt:lpstr>Pengertian Pendidikan Ilmu Pengetahuan Sosial (IPS) Menurut Para Ahli</vt:lpstr>
      <vt:lpstr>Tujuan Ilmu Pengetahuan Sosial</vt:lpstr>
      <vt:lpstr>Ruang Lingkup Materi IPS</vt:lpstr>
      <vt:lpstr>NILAI DAN SIKAP DALAM IPS</vt:lpstr>
      <vt:lpstr>Penanaman Nilai dan Sikap Dalam Pembelajaran IPS</vt:lpstr>
      <vt:lpstr>KETERAMPILAN DALAM ILMU PENGETAHUAN SOSIAL</vt:lpstr>
      <vt:lpstr>Pengertian Ketrampilan Menurut Para Ahli</vt:lpstr>
      <vt:lpstr>Keterampilan Pendidik Dalam Pembelajaran IPS</vt:lpstr>
      <vt:lpstr>Keterampilan penelitian</vt:lpstr>
      <vt:lpstr>Aspek Keterampilan-keterampilan Dalam Pembelajaran Ips</vt:lpstr>
      <vt:lpstr>Keterampilan intelektual</vt:lpstr>
      <vt:lpstr>Keterampilan personal</vt:lpstr>
      <vt:lpstr>Keterampilan Sosial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KETERAMPILAN BERBAHASA DENGAN FOKUS MENYIMAK</dc:title>
  <dc:creator>ACER</dc:creator>
  <cp:lastModifiedBy>saskia ningtias</cp:lastModifiedBy>
  <cp:revision>6</cp:revision>
  <dcterms:modified xsi:type="dcterms:W3CDTF">2022-03-11T17:07:03Z</dcterms:modified>
</cp:coreProperties>
</file>